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"/>
  </p:notesMasterIdLst>
  <p:sldIdLst>
    <p:sldId id="261" r:id="rId2"/>
    <p:sldId id="265" r:id="rId3"/>
    <p:sldId id="263" r:id="rId4"/>
    <p:sldId id="264" r:id="rId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09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6DCE5"/>
    <a:srgbClr val="EF3A57"/>
    <a:srgbClr val="BFE7F8"/>
    <a:srgbClr val="FFFDED"/>
    <a:srgbClr val="FFD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3B025E2-A6AB-461E-BFE1-5731EA6BCC76}" v="309" dt="2025-12-04T13:33:06.69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 showGuides="1">
      <p:cViewPr varScale="1">
        <p:scale>
          <a:sx n="62" d="100"/>
          <a:sy n="62" d="100"/>
        </p:scale>
        <p:origin x="760" y="28"/>
      </p:cViewPr>
      <p:guideLst>
        <p:guide orient="horz" pos="209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13" Type="http://schemas.openxmlformats.org/officeDocument/2006/relationships/customXml" Target="../customXml/item1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12" Type="http://schemas.microsoft.com/office/2015/10/relationships/revisionInfo" Target="revisionInfo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notesMaster" Target="notesMasters/notesMaster1.xml"/><Relationship Id="rId11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customXml" Target="../customXml/item3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Relationship Id="rId14" Type="http://schemas.openxmlformats.org/officeDocument/2006/relationships/customXml" Target="../customXml/item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ucy Osborne" userId="af874daa-c1ea-4b95-85fd-03c51391936f" providerId="ADAL" clId="{E9E3B523-DFD5-45FB-B013-70E6CAD3A0A6}"/>
    <pc:docChg chg="undo custSel addSld delSld modSld sldOrd">
      <pc:chgData name="Lucy Osborne" userId="af874daa-c1ea-4b95-85fd-03c51391936f" providerId="ADAL" clId="{E9E3B523-DFD5-45FB-B013-70E6CAD3A0A6}" dt="2025-12-04T13:33:06.922" v="4949" actId="947"/>
      <pc:docMkLst>
        <pc:docMk/>
      </pc:docMkLst>
      <pc:sldChg chg="addSp delSp modSp new mod modTransition setBg addAnim delAnim modAnim">
        <pc:chgData name="Lucy Osborne" userId="af874daa-c1ea-4b95-85fd-03c51391936f" providerId="ADAL" clId="{E9E3B523-DFD5-45FB-B013-70E6CAD3A0A6}" dt="2025-12-02T17:21:03.496" v="4686"/>
        <pc:sldMkLst>
          <pc:docMk/>
          <pc:sldMk cId="523822109" sldId="261"/>
        </pc:sldMkLst>
        <pc:picChg chg="add mod">
          <ac:chgData name="Lucy Osborne" userId="af874daa-c1ea-4b95-85fd-03c51391936f" providerId="ADAL" clId="{E9E3B523-DFD5-45FB-B013-70E6CAD3A0A6}" dt="2025-12-02T17:21:03.496" v="4686"/>
          <ac:picMkLst>
            <pc:docMk/>
            <pc:sldMk cId="523822109" sldId="261"/>
            <ac:picMk id="16745" creationId="{61481126-B8A6-220A-3FF1-011D634AA0AD}"/>
          </ac:picMkLst>
        </pc:picChg>
      </pc:sldChg>
      <pc:sldChg chg="addSp delSp modSp add mod modTransition setBg addAnim delAnim modAnim">
        <pc:chgData name="Lucy Osborne" userId="af874daa-c1ea-4b95-85fd-03c51391936f" providerId="ADAL" clId="{E9E3B523-DFD5-45FB-B013-70E6CAD3A0A6}" dt="2025-12-04T13:33:02.772" v="4858" actId="20577"/>
        <pc:sldMkLst>
          <pc:docMk/>
          <pc:sldMk cId="2050963434" sldId="263"/>
        </pc:sldMkLst>
        <pc:spChg chg="add mod">
          <ac:chgData name="Lucy Osborne" userId="af874daa-c1ea-4b95-85fd-03c51391936f" providerId="ADAL" clId="{E9E3B523-DFD5-45FB-B013-70E6CAD3A0A6}" dt="2025-12-02T17:13:37.549" v="4541" actId="1036"/>
          <ac:spMkLst>
            <pc:docMk/>
            <pc:sldMk cId="2050963434" sldId="263"/>
            <ac:spMk id="2" creationId="{2B6FE45B-65EF-10C9-35AA-020856A4946E}"/>
          </ac:spMkLst>
        </pc:spChg>
        <pc:spChg chg="mod">
          <ac:chgData name="Lucy Osborne" userId="af874daa-c1ea-4b95-85fd-03c51391936f" providerId="ADAL" clId="{E9E3B523-DFD5-45FB-B013-70E6CAD3A0A6}" dt="2025-12-02T17:11:46.091" v="4508" actId="165"/>
          <ac:spMkLst>
            <pc:docMk/>
            <pc:sldMk cId="2050963434" sldId="263"/>
            <ac:spMk id="46" creationId="{C19924B0-1B1E-CB59-439E-31BD39BD35C4}"/>
          </ac:spMkLst>
        </pc:spChg>
        <pc:spChg chg="mod">
          <ac:chgData name="Lucy Osborne" userId="af874daa-c1ea-4b95-85fd-03c51391936f" providerId="ADAL" clId="{E9E3B523-DFD5-45FB-B013-70E6CAD3A0A6}" dt="2025-12-02T17:11:46.091" v="4508" actId="165"/>
          <ac:spMkLst>
            <pc:docMk/>
            <pc:sldMk cId="2050963434" sldId="263"/>
            <ac:spMk id="47" creationId="{452EC066-D299-0367-FE1C-630559D86E07}"/>
          </ac:spMkLst>
        </pc:spChg>
        <pc:spChg chg="mod">
          <ac:chgData name="Lucy Osborne" userId="af874daa-c1ea-4b95-85fd-03c51391936f" providerId="ADAL" clId="{E9E3B523-DFD5-45FB-B013-70E6CAD3A0A6}" dt="2025-12-02T17:11:46.091" v="4508" actId="165"/>
          <ac:spMkLst>
            <pc:docMk/>
            <pc:sldMk cId="2050963434" sldId="263"/>
            <ac:spMk id="48" creationId="{397CE639-9D90-9389-A8AF-AFC5553F3240}"/>
          </ac:spMkLst>
        </pc:spChg>
        <pc:spChg chg="mod">
          <ac:chgData name="Lucy Osborne" userId="af874daa-c1ea-4b95-85fd-03c51391936f" providerId="ADAL" clId="{E9E3B523-DFD5-45FB-B013-70E6CAD3A0A6}" dt="2025-12-02T17:11:46.091" v="4508" actId="165"/>
          <ac:spMkLst>
            <pc:docMk/>
            <pc:sldMk cId="2050963434" sldId="263"/>
            <ac:spMk id="50" creationId="{DBBF9EE5-9221-B7AC-402D-4B1CE1F3CFA0}"/>
          </ac:spMkLst>
        </pc:spChg>
        <pc:spChg chg="mod">
          <ac:chgData name="Lucy Osborne" userId="af874daa-c1ea-4b95-85fd-03c51391936f" providerId="ADAL" clId="{E9E3B523-DFD5-45FB-B013-70E6CAD3A0A6}" dt="2025-12-02T17:11:46.091" v="4508" actId="165"/>
          <ac:spMkLst>
            <pc:docMk/>
            <pc:sldMk cId="2050963434" sldId="263"/>
            <ac:spMk id="51" creationId="{9ABB1F95-15F2-281C-611C-A986B91E4ACC}"/>
          </ac:spMkLst>
        </pc:spChg>
        <pc:spChg chg="add mod">
          <ac:chgData name="Lucy Osborne" userId="af874daa-c1ea-4b95-85fd-03c51391936f" providerId="ADAL" clId="{E9E3B523-DFD5-45FB-B013-70E6CAD3A0A6}" dt="2025-12-04T13:33:02.772" v="4858" actId="20577"/>
          <ac:spMkLst>
            <pc:docMk/>
            <pc:sldMk cId="2050963434" sldId="263"/>
            <ac:spMk id="53" creationId="{B0764FE8-EA1F-2F7B-584A-A576D8D1A31D}"/>
          </ac:spMkLst>
        </pc:spChg>
        <pc:spChg chg="add mod">
          <ac:chgData name="Lucy Osborne" userId="af874daa-c1ea-4b95-85fd-03c51391936f" providerId="ADAL" clId="{E9E3B523-DFD5-45FB-B013-70E6CAD3A0A6}" dt="2025-12-02T17:21:55.835" v="4708" actId="2085"/>
          <ac:spMkLst>
            <pc:docMk/>
            <pc:sldMk cId="2050963434" sldId="263"/>
            <ac:spMk id="55" creationId="{CBDF5E76-0E8A-1B5E-8716-92C2E2C985CA}"/>
          </ac:spMkLst>
        </pc:spChg>
        <pc:spChg chg="mod">
          <ac:chgData name="Lucy Osborne" userId="af874daa-c1ea-4b95-85fd-03c51391936f" providerId="ADAL" clId="{E9E3B523-DFD5-45FB-B013-70E6CAD3A0A6}" dt="2025-12-02T17:22:45.217" v="4731" actId="1036"/>
          <ac:spMkLst>
            <pc:docMk/>
            <pc:sldMk cId="2050963434" sldId="263"/>
            <ac:spMk id="7646" creationId="{6289CE90-3AE1-E1C0-9769-C9E088F32AB8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01" creationId="{95FDA95A-2221-FE63-CFAF-A68C54AC6DB6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05" creationId="{F177CFBC-5456-7D08-2AA9-26656764105F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06" creationId="{7DE876D2-BEB9-53CF-B983-0FD981CCA407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07" creationId="{73A3F6E8-2976-EEFE-6A0E-8792BDD897B6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09" creationId="{14FF4465-0C2F-0C97-A695-F2F10083CAA4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14" creationId="{087247F0-5B55-9FD5-6F4E-9738FE94B3EA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16" creationId="{2A22F69A-0267-A3E5-64D5-4E2BBB5306C0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17" creationId="{0E5A3DEB-4F21-A876-A3C1-4381B6F5DC16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21" creationId="{F59426BB-6961-558E-8301-3A497B7017ED}"/>
          </ac:spMkLst>
        </pc:spChg>
        <pc:spChg chg="mod">
          <ac:chgData name="Lucy Osborne" userId="af874daa-c1ea-4b95-85fd-03c51391936f" providerId="ADAL" clId="{E9E3B523-DFD5-45FB-B013-70E6CAD3A0A6}" dt="2025-12-02T17:05:32.373" v="4365"/>
          <ac:spMkLst>
            <pc:docMk/>
            <pc:sldMk cId="2050963434" sldId="263"/>
            <ac:spMk id="16525" creationId="{4C0D45B0-1311-75CE-BDB4-E60E76B9C614}"/>
          </ac:spMkLst>
        </pc:spChg>
        <pc:grpChg chg="add mod topLvl">
          <ac:chgData name="Lucy Osborne" userId="af874daa-c1ea-4b95-85fd-03c51391936f" providerId="ADAL" clId="{E9E3B523-DFD5-45FB-B013-70E6CAD3A0A6}" dt="2025-12-02T17:13:37.549" v="4541" actId="1036"/>
          <ac:grpSpMkLst>
            <pc:docMk/>
            <pc:sldMk cId="2050963434" sldId="263"/>
            <ac:grpSpMk id="44" creationId="{BA95A08A-7274-E40C-841C-5295B1364FEE}"/>
          </ac:grpSpMkLst>
        </pc:grpChg>
        <pc:grpChg chg="mod">
          <ac:chgData name="Lucy Osborne" userId="af874daa-c1ea-4b95-85fd-03c51391936f" providerId="ADAL" clId="{E9E3B523-DFD5-45FB-B013-70E6CAD3A0A6}" dt="2025-12-02T17:11:46.091" v="4508" actId="165"/>
          <ac:grpSpMkLst>
            <pc:docMk/>
            <pc:sldMk cId="2050963434" sldId="263"/>
            <ac:grpSpMk id="45" creationId="{B10F81CE-61BF-7B99-072E-D4BFF3AFF900}"/>
          </ac:grpSpMkLst>
        </pc:grpChg>
        <pc:grpChg chg="add mod topLvl">
          <ac:chgData name="Lucy Osborne" userId="af874daa-c1ea-4b95-85fd-03c51391936f" providerId="ADAL" clId="{E9E3B523-DFD5-45FB-B013-70E6CAD3A0A6}" dt="2025-12-02T17:13:37.549" v="4541" actId="1036"/>
          <ac:grpSpMkLst>
            <pc:docMk/>
            <pc:sldMk cId="2050963434" sldId="263"/>
            <ac:grpSpMk id="49" creationId="{38B74ABF-26BE-9518-8CEF-0681280AC08C}"/>
          </ac:grpSpMkLst>
        </pc:grpChg>
        <pc:grpChg chg="mod">
          <ac:chgData name="Lucy Osborne" userId="af874daa-c1ea-4b95-85fd-03c51391936f" providerId="ADAL" clId="{E9E3B523-DFD5-45FB-B013-70E6CAD3A0A6}" dt="2025-12-02T17:06:15.069" v="4375" actId="1076"/>
          <ac:grpSpMkLst>
            <pc:docMk/>
            <pc:sldMk cId="2050963434" sldId="263"/>
            <ac:grpSpMk id="10095" creationId="{6F12AA7F-B326-EF45-F283-768642225E90}"/>
          </ac:grpSpMkLst>
        </pc:grpChg>
        <pc:grpChg chg="mod">
          <ac:chgData name="Lucy Osborne" userId="af874daa-c1ea-4b95-85fd-03c51391936f" providerId="ADAL" clId="{E9E3B523-DFD5-45FB-B013-70E6CAD3A0A6}" dt="2025-12-02T17:06:02.550" v="4373" actId="1076"/>
          <ac:grpSpMkLst>
            <pc:docMk/>
            <pc:sldMk cId="2050963434" sldId="263"/>
            <ac:grpSpMk id="16217" creationId="{E9BEB3A8-609A-6E38-391B-390F5AC9236A}"/>
          </ac:grpSpMkLst>
        </pc:grpChg>
        <pc:grpChg chg="mod">
          <ac:chgData name="Lucy Osborne" userId="af874daa-c1ea-4b95-85fd-03c51391936f" providerId="ADAL" clId="{E9E3B523-DFD5-45FB-B013-70E6CAD3A0A6}" dt="2025-12-02T17:06:00.499" v="4372" actId="1076"/>
          <ac:grpSpMkLst>
            <pc:docMk/>
            <pc:sldMk cId="2050963434" sldId="263"/>
            <ac:grpSpMk id="16218" creationId="{1AD5B3B1-917E-A651-08E5-145839918CB3}"/>
          </ac:grpSpMkLst>
        </pc:grpChg>
        <pc:grpChg chg="mod">
          <ac:chgData name="Lucy Osborne" userId="af874daa-c1ea-4b95-85fd-03c51391936f" providerId="ADAL" clId="{E9E3B523-DFD5-45FB-B013-70E6CAD3A0A6}" dt="2025-12-02T17:05:32.371" v="4364" actId="1076"/>
          <ac:grpSpMkLst>
            <pc:docMk/>
            <pc:sldMk cId="2050963434" sldId="263"/>
            <ac:grpSpMk id="16219" creationId="{042BBA83-F5F2-A0D0-320C-71AD4B601433}"/>
          </ac:grpSpMkLst>
        </pc:grpChg>
        <pc:grpChg chg="mod">
          <ac:chgData name="Lucy Osborne" userId="af874daa-c1ea-4b95-85fd-03c51391936f" providerId="ADAL" clId="{E9E3B523-DFD5-45FB-B013-70E6CAD3A0A6}" dt="2025-12-02T17:06:05.248" v="4374" actId="1076"/>
          <ac:grpSpMkLst>
            <pc:docMk/>
            <pc:sldMk cId="2050963434" sldId="263"/>
            <ac:grpSpMk id="16220" creationId="{7F3153E5-F0B3-C717-CDB1-3F783963E462}"/>
          </ac:grpSpMkLst>
        </pc:grpChg>
        <pc:grpChg chg="mod">
          <ac:chgData name="Lucy Osborne" userId="af874daa-c1ea-4b95-85fd-03c51391936f" providerId="ADAL" clId="{E9E3B523-DFD5-45FB-B013-70E6CAD3A0A6}" dt="2025-12-02T17:13:53.125" v="4556" actId="1076"/>
          <ac:grpSpMkLst>
            <pc:docMk/>
            <pc:sldMk cId="2050963434" sldId="263"/>
            <ac:grpSpMk id="16221" creationId="{6C9872FD-33B7-6C9D-A87F-EA9DAF93D751}"/>
          </ac:grpSpMkLst>
        </pc:grpChg>
        <pc:grpChg chg="mod">
          <ac:chgData name="Lucy Osborne" userId="af874daa-c1ea-4b95-85fd-03c51391936f" providerId="ADAL" clId="{E9E3B523-DFD5-45FB-B013-70E6CAD3A0A6}" dt="2025-12-02T17:05:55.513" v="4371" actId="1036"/>
          <ac:grpSpMkLst>
            <pc:docMk/>
            <pc:sldMk cId="2050963434" sldId="263"/>
            <ac:grpSpMk id="16222" creationId="{8FBC9B8B-A3A6-94F5-8155-DD9A81C8F748}"/>
          </ac:grpSpMkLst>
        </pc:grpChg>
        <pc:grpChg chg="mod">
          <ac:chgData name="Lucy Osborne" userId="af874daa-c1ea-4b95-85fd-03c51391936f" providerId="ADAL" clId="{E9E3B523-DFD5-45FB-B013-70E6CAD3A0A6}" dt="2025-12-04T09:18:04.084" v="4778" actId="1035"/>
          <ac:grpSpMkLst>
            <pc:docMk/>
            <pc:sldMk cId="2050963434" sldId="263"/>
            <ac:grpSpMk id="16223" creationId="{687B385C-6256-2CCA-03D9-AD1816CFBD5A}"/>
          </ac:grpSpMkLst>
        </pc:grpChg>
        <pc:grpChg chg="mod">
          <ac:chgData name="Lucy Osborne" userId="af874daa-c1ea-4b95-85fd-03c51391936f" providerId="ADAL" clId="{E9E3B523-DFD5-45FB-B013-70E6CAD3A0A6}" dt="2025-12-02T17:06:17.942" v="4376" actId="1076"/>
          <ac:grpSpMkLst>
            <pc:docMk/>
            <pc:sldMk cId="2050963434" sldId="263"/>
            <ac:grpSpMk id="16739" creationId="{0F9CB1EA-904D-7608-5F81-B6E3D280E0C9}"/>
          </ac:grpSpMkLst>
        </pc:grpChg>
        <pc:grpChg chg="mod">
          <ac:chgData name="Lucy Osborne" userId="af874daa-c1ea-4b95-85fd-03c51391936f" providerId="ADAL" clId="{E9E3B523-DFD5-45FB-B013-70E6CAD3A0A6}" dt="2025-12-02T17:05:53.609" v="4367" actId="1076"/>
          <ac:grpSpMkLst>
            <pc:docMk/>
            <pc:sldMk cId="2050963434" sldId="263"/>
            <ac:grpSpMk id="16741" creationId="{EC68091F-6FE3-C22D-DF03-BD0E401367CB}"/>
          </ac:grpSpMkLst>
        </pc:grpChg>
        <pc:grpChg chg="mod">
          <ac:chgData name="Lucy Osborne" userId="af874daa-c1ea-4b95-85fd-03c51391936f" providerId="ADAL" clId="{E9E3B523-DFD5-45FB-B013-70E6CAD3A0A6}" dt="2025-12-02T17:05:27.944" v="4362" actId="1076"/>
          <ac:grpSpMkLst>
            <pc:docMk/>
            <pc:sldMk cId="2050963434" sldId="263"/>
            <ac:grpSpMk id="16743" creationId="{0C606FE1-F802-C05C-6147-BA94BB29A78F}"/>
          </ac:grpSpMkLst>
        </pc:grpChg>
        <pc:picChg chg="mod">
          <ac:chgData name="Lucy Osborne" userId="af874daa-c1ea-4b95-85fd-03c51391936f" providerId="ADAL" clId="{E9E3B523-DFD5-45FB-B013-70E6CAD3A0A6}" dt="2025-12-02T17:13:56.343" v="4563" actId="1036"/>
          <ac:picMkLst>
            <pc:docMk/>
            <pc:sldMk cId="2050963434" sldId="263"/>
            <ac:picMk id="12550" creationId="{D91152B9-59F0-3525-FD05-C0A1E1BD2938}"/>
          </ac:picMkLst>
        </pc:picChg>
        <pc:picChg chg="mod">
          <ac:chgData name="Lucy Osborne" userId="af874daa-c1ea-4b95-85fd-03c51391936f" providerId="ADAL" clId="{E9E3B523-DFD5-45FB-B013-70E6CAD3A0A6}" dt="2025-12-02T17:06:15.069" v="4375" actId="1076"/>
          <ac:picMkLst>
            <pc:docMk/>
            <pc:sldMk cId="2050963434" sldId="263"/>
            <ac:picMk id="13268" creationId="{CA4D3A8D-B48D-F813-5D55-2AC26DCADE0A}"/>
          </ac:picMkLst>
        </pc:picChg>
        <pc:picChg chg="mod">
          <ac:chgData name="Lucy Osborne" userId="af874daa-c1ea-4b95-85fd-03c51391936f" providerId="ADAL" clId="{E9E3B523-DFD5-45FB-B013-70E6CAD3A0A6}" dt="2025-12-02T17:13:45.083" v="4555" actId="1036"/>
          <ac:picMkLst>
            <pc:docMk/>
            <pc:sldMk cId="2050963434" sldId="263"/>
            <ac:picMk id="13714" creationId="{19C644B4-3DC6-D364-C30F-13045B572FFD}"/>
          </ac:picMkLst>
        </pc:picChg>
        <pc:picChg chg="mod">
          <ac:chgData name="Lucy Osborne" userId="af874daa-c1ea-4b95-85fd-03c51391936f" providerId="ADAL" clId="{E9E3B523-DFD5-45FB-B013-70E6CAD3A0A6}" dt="2025-12-02T17:06:15.069" v="4375" actId="1076"/>
          <ac:picMkLst>
            <pc:docMk/>
            <pc:sldMk cId="2050963434" sldId="263"/>
            <ac:picMk id="14428" creationId="{8A8ABEEF-0C2D-0F2B-C992-F667C725B251}"/>
          </ac:picMkLst>
        </pc:picChg>
        <pc:picChg chg="mod">
          <ac:chgData name="Lucy Osborne" userId="af874daa-c1ea-4b95-85fd-03c51391936f" providerId="ADAL" clId="{E9E3B523-DFD5-45FB-B013-70E6CAD3A0A6}" dt="2025-12-02T17:06:15.069" v="4375" actId="1076"/>
          <ac:picMkLst>
            <pc:docMk/>
            <pc:sldMk cId="2050963434" sldId="263"/>
            <ac:picMk id="15052" creationId="{464C45D3-B51A-2F2D-36E5-5B3EADB25057}"/>
          </ac:picMkLst>
        </pc:picChg>
        <pc:picChg chg="mod">
          <ac:chgData name="Lucy Osborne" userId="af874daa-c1ea-4b95-85fd-03c51391936f" providerId="ADAL" clId="{E9E3B523-DFD5-45FB-B013-70E6CAD3A0A6}" dt="2025-12-02T17:06:15.069" v="4375" actId="1076"/>
          <ac:picMkLst>
            <pc:docMk/>
            <pc:sldMk cId="2050963434" sldId="263"/>
            <ac:picMk id="15498" creationId="{7EAC0746-D597-9868-9504-77B053431AA7}"/>
          </ac:picMkLst>
        </pc:picChg>
        <pc:picChg chg="mod">
          <ac:chgData name="Lucy Osborne" userId="af874daa-c1ea-4b95-85fd-03c51391936f" providerId="ADAL" clId="{E9E3B523-DFD5-45FB-B013-70E6CAD3A0A6}" dt="2025-12-02T17:13:45.083" v="4555" actId="1036"/>
          <ac:picMkLst>
            <pc:docMk/>
            <pc:sldMk cId="2050963434" sldId="263"/>
            <ac:picMk id="16212" creationId="{8030713A-504B-B884-3FB1-9237A22033B5}"/>
          </ac:picMkLst>
        </pc:picChg>
      </pc:sldChg>
      <pc:sldChg chg="addSp delSp modSp add mod modTransition setBg modAnim">
        <pc:chgData name="Lucy Osborne" userId="af874daa-c1ea-4b95-85fd-03c51391936f" providerId="ADAL" clId="{E9E3B523-DFD5-45FB-B013-70E6CAD3A0A6}" dt="2025-12-04T13:33:06.922" v="4949" actId="947"/>
        <pc:sldMkLst>
          <pc:docMk/>
          <pc:sldMk cId="3268990793" sldId="264"/>
        </pc:sldMkLst>
        <pc:spChg chg="mod topLvl">
          <ac:chgData name="Lucy Osborne" userId="af874daa-c1ea-4b95-85fd-03c51391936f" providerId="ADAL" clId="{E9E3B523-DFD5-45FB-B013-70E6CAD3A0A6}" dt="2025-12-04T12:52:11.723" v="4835" actId="165"/>
          <ac:spMkLst>
            <pc:docMk/>
            <pc:sldMk cId="3268990793" sldId="264"/>
            <ac:spMk id="2" creationId="{02F0A8BD-8C11-A75F-1B45-B6ACE392A4FC}"/>
          </ac:spMkLst>
        </pc:spChg>
        <pc:spChg chg="add del">
          <ac:chgData name="Lucy Osborne" userId="af874daa-c1ea-4b95-85fd-03c51391936f" providerId="ADAL" clId="{E9E3B523-DFD5-45FB-B013-70E6CAD3A0A6}" dt="2025-12-04T13:33:06.699" v="4863"/>
          <ac:spMkLst>
            <pc:docMk/>
            <pc:sldMk cId="3268990793" sldId="264"/>
            <ac:spMk id="4" creationId="{E8DFCEA1-62DF-AE11-54BF-EA9C1A806157}"/>
          </ac:spMkLst>
        </pc:spChg>
        <pc:spChg chg="mod">
          <ac:chgData name="Lucy Osborne" userId="af874daa-c1ea-4b95-85fd-03c51391936f" providerId="ADAL" clId="{E9E3B523-DFD5-45FB-B013-70E6CAD3A0A6}" dt="2025-12-04T12:52:11.723" v="4835" actId="165"/>
          <ac:spMkLst>
            <pc:docMk/>
            <pc:sldMk cId="3268990793" sldId="264"/>
            <ac:spMk id="46" creationId="{8DACE217-E13F-C3EE-BA81-093CCF803A34}"/>
          </ac:spMkLst>
        </pc:spChg>
        <pc:spChg chg="mod">
          <ac:chgData name="Lucy Osborne" userId="af874daa-c1ea-4b95-85fd-03c51391936f" providerId="ADAL" clId="{E9E3B523-DFD5-45FB-B013-70E6CAD3A0A6}" dt="2025-12-04T12:52:11.723" v="4835" actId="165"/>
          <ac:spMkLst>
            <pc:docMk/>
            <pc:sldMk cId="3268990793" sldId="264"/>
            <ac:spMk id="47" creationId="{4BBB029B-F906-3C2B-AC52-A3CBBFFEAB5F}"/>
          </ac:spMkLst>
        </pc:spChg>
        <pc:spChg chg="mod">
          <ac:chgData name="Lucy Osborne" userId="af874daa-c1ea-4b95-85fd-03c51391936f" providerId="ADAL" clId="{E9E3B523-DFD5-45FB-B013-70E6CAD3A0A6}" dt="2025-12-04T12:52:11.723" v="4835" actId="165"/>
          <ac:spMkLst>
            <pc:docMk/>
            <pc:sldMk cId="3268990793" sldId="264"/>
            <ac:spMk id="48" creationId="{05907D36-6041-EAF0-159E-9DF0924C7DAD}"/>
          </ac:spMkLst>
        </pc:spChg>
        <pc:spChg chg="mod">
          <ac:chgData name="Lucy Osborne" userId="af874daa-c1ea-4b95-85fd-03c51391936f" providerId="ADAL" clId="{E9E3B523-DFD5-45FB-B013-70E6CAD3A0A6}" dt="2025-12-04T12:52:11.723" v="4835" actId="165"/>
          <ac:spMkLst>
            <pc:docMk/>
            <pc:sldMk cId="3268990793" sldId="264"/>
            <ac:spMk id="50" creationId="{02126AA0-22E4-8C32-03A9-A379C53F20F3}"/>
          </ac:spMkLst>
        </pc:spChg>
        <pc:spChg chg="mod">
          <ac:chgData name="Lucy Osborne" userId="af874daa-c1ea-4b95-85fd-03c51391936f" providerId="ADAL" clId="{E9E3B523-DFD5-45FB-B013-70E6CAD3A0A6}" dt="2025-12-04T12:52:11.723" v="4835" actId="165"/>
          <ac:spMkLst>
            <pc:docMk/>
            <pc:sldMk cId="3268990793" sldId="264"/>
            <ac:spMk id="51" creationId="{FFBE4ACF-1CF0-265B-EE83-41106E58F88B}"/>
          </ac:spMkLst>
        </pc:spChg>
        <pc:spChg chg="mod topLvl">
          <ac:chgData name="Lucy Osborne" userId="af874daa-c1ea-4b95-85fd-03c51391936f" providerId="ADAL" clId="{E9E3B523-DFD5-45FB-B013-70E6CAD3A0A6}" dt="2025-12-04T13:33:06.922" v="4949" actId="947"/>
          <ac:spMkLst>
            <pc:docMk/>
            <pc:sldMk cId="3268990793" sldId="264"/>
            <ac:spMk id="53" creationId="{18C65421-27C1-8782-FDE2-3EE9BEF23A09}"/>
          </ac:spMkLst>
        </pc:spChg>
        <pc:spChg chg="mod">
          <ac:chgData name="Lucy Osborne" userId="af874daa-c1ea-4b95-85fd-03c51391936f" providerId="ADAL" clId="{E9E3B523-DFD5-45FB-B013-70E6CAD3A0A6}" dt="2025-12-02T17:15:36.158" v="4652" actId="555"/>
          <ac:spMkLst>
            <pc:docMk/>
            <pc:sldMk cId="3268990793" sldId="264"/>
            <ac:spMk id="7646" creationId="{286ED379-526C-09AB-D899-EC38C8D54E7F}"/>
          </ac:spMkLst>
        </pc:spChg>
        <pc:grpChg chg="add del mod">
          <ac:chgData name="Lucy Osborne" userId="af874daa-c1ea-4b95-85fd-03c51391936f" providerId="ADAL" clId="{E9E3B523-DFD5-45FB-B013-70E6CAD3A0A6}" dt="2025-12-04T12:52:03.324" v="4831" actId="165"/>
          <ac:grpSpMkLst>
            <pc:docMk/>
            <pc:sldMk cId="3268990793" sldId="264"/>
            <ac:grpSpMk id="3" creationId="{8F15A76B-2A97-A966-BC00-B24AD57F86C3}"/>
          </ac:grpSpMkLst>
        </pc:grpChg>
        <pc:grpChg chg="add del mod">
          <ac:chgData name="Lucy Osborne" userId="af874daa-c1ea-4b95-85fd-03c51391936f" providerId="ADAL" clId="{E9E3B523-DFD5-45FB-B013-70E6CAD3A0A6}" dt="2025-12-04T12:52:11.723" v="4835" actId="165"/>
          <ac:grpSpMkLst>
            <pc:docMk/>
            <pc:sldMk cId="3268990793" sldId="264"/>
            <ac:grpSpMk id="4" creationId="{51C0E8EE-89FA-7143-6355-24E2C901D2C2}"/>
          </ac:grpSpMkLst>
        </pc:grpChg>
        <pc:grpChg chg="mod topLvl">
          <ac:chgData name="Lucy Osborne" userId="af874daa-c1ea-4b95-85fd-03c51391936f" providerId="ADAL" clId="{E9E3B523-DFD5-45FB-B013-70E6CAD3A0A6}" dt="2025-12-04T12:52:11.723" v="4835" actId="165"/>
          <ac:grpSpMkLst>
            <pc:docMk/>
            <pc:sldMk cId="3268990793" sldId="264"/>
            <ac:grpSpMk id="44" creationId="{EF644798-86C3-BC12-6A96-404C8C2D6086}"/>
          </ac:grpSpMkLst>
        </pc:grpChg>
        <pc:grpChg chg="mod">
          <ac:chgData name="Lucy Osborne" userId="af874daa-c1ea-4b95-85fd-03c51391936f" providerId="ADAL" clId="{E9E3B523-DFD5-45FB-B013-70E6CAD3A0A6}" dt="2025-12-04T12:52:03.324" v="4831" actId="165"/>
          <ac:grpSpMkLst>
            <pc:docMk/>
            <pc:sldMk cId="3268990793" sldId="264"/>
            <ac:grpSpMk id="45" creationId="{527B2EA1-FD53-DC4A-4C70-D9518452D1B7}"/>
          </ac:grpSpMkLst>
        </pc:grpChg>
        <pc:grpChg chg="mod topLvl">
          <ac:chgData name="Lucy Osborne" userId="af874daa-c1ea-4b95-85fd-03c51391936f" providerId="ADAL" clId="{E9E3B523-DFD5-45FB-B013-70E6CAD3A0A6}" dt="2025-12-04T12:52:11.723" v="4835" actId="165"/>
          <ac:grpSpMkLst>
            <pc:docMk/>
            <pc:sldMk cId="3268990793" sldId="264"/>
            <ac:grpSpMk id="49" creationId="{D75387F2-A1D9-9509-DD6D-0FA35236460A}"/>
          </ac:grpSpMkLst>
        </pc:grpChg>
        <pc:grpChg chg="mod">
          <ac:chgData name="Lucy Osborne" userId="af874daa-c1ea-4b95-85fd-03c51391936f" providerId="ADAL" clId="{E9E3B523-DFD5-45FB-B013-70E6CAD3A0A6}" dt="2025-12-02T17:15:36.158" v="4652" actId="555"/>
          <ac:grpSpMkLst>
            <pc:docMk/>
            <pc:sldMk cId="3268990793" sldId="264"/>
            <ac:grpSpMk id="16219" creationId="{FCF01F86-62B8-321F-2335-4FC948230FA4}"/>
          </ac:grpSpMkLst>
        </pc:grpChg>
        <pc:grpChg chg="mod">
          <ac:chgData name="Lucy Osborne" userId="af874daa-c1ea-4b95-85fd-03c51391936f" providerId="ADAL" clId="{E9E3B523-DFD5-45FB-B013-70E6CAD3A0A6}" dt="2025-12-02T17:15:36.158" v="4652" actId="555"/>
          <ac:grpSpMkLst>
            <pc:docMk/>
            <pc:sldMk cId="3268990793" sldId="264"/>
            <ac:grpSpMk id="16222" creationId="{5D3BB1EC-B72C-3852-B4E8-262E4569FB90}"/>
          </ac:grpSpMkLst>
        </pc:grpChg>
        <pc:picChg chg="mod">
          <ac:chgData name="Lucy Osborne" userId="af874daa-c1ea-4b95-85fd-03c51391936f" providerId="ADAL" clId="{E9E3B523-DFD5-45FB-B013-70E6CAD3A0A6}" dt="2025-12-02T17:15:36.158" v="4652" actId="555"/>
          <ac:picMkLst>
            <pc:docMk/>
            <pc:sldMk cId="3268990793" sldId="264"/>
            <ac:picMk id="12550" creationId="{7071490D-D6AD-96E6-2D82-708106495058}"/>
          </ac:picMkLst>
        </pc:picChg>
        <pc:picChg chg="mod">
          <ac:chgData name="Lucy Osborne" userId="af874daa-c1ea-4b95-85fd-03c51391936f" providerId="ADAL" clId="{E9E3B523-DFD5-45FB-B013-70E6CAD3A0A6}" dt="2025-12-02T17:15:36.158" v="4652" actId="555"/>
          <ac:picMkLst>
            <pc:docMk/>
            <pc:sldMk cId="3268990793" sldId="264"/>
            <ac:picMk id="13268" creationId="{DF7D81CD-E320-4238-5F0A-B73EAD0D6CEA}"/>
          </ac:picMkLst>
        </pc:picChg>
        <pc:picChg chg="mod">
          <ac:chgData name="Lucy Osborne" userId="af874daa-c1ea-4b95-85fd-03c51391936f" providerId="ADAL" clId="{E9E3B523-DFD5-45FB-B013-70E6CAD3A0A6}" dt="2025-12-02T17:15:36.158" v="4652" actId="555"/>
          <ac:picMkLst>
            <pc:docMk/>
            <pc:sldMk cId="3268990793" sldId="264"/>
            <ac:picMk id="13714" creationId="{D271BA75-ED98-51F4-F30E-F1A295810D7E}"/>
          </ac:picMkLst>
        </pc:picChg>
        <pc:picChg chg="mod">
          <ac:chgData name="Lucy Osborne" userId="af874daa-c1ea-4b95-85fd-03c51391936f" providerId="ADAL" clId="{E9E3B523-DFD5-45FB-B013-70E6CAD3A0A6}" dt="2025-12-02T17:15:36.158" v="4652" actId="555"/>
          <ac:picMkLst>
            <pc:docMk/>
            <pc:sldMk cId="3268990793" sldId="264"/>
            <ac:picMk id="14428" creationId="{C5D069E6-7573-B5C1-F1CA-C9CA74ED5D5A}"/>
          </ac:picMkLst>
        </pc:picChg>
        <pc:picChg chg="mod">
          <ac:chgData name="Lucy Osborne" userId="af874daa-c1ea-4b95-85fd-03c51391936f" providerId="ADAL" clId="{E9E3B523-DFD5-45FB-B013-70E6CAD3A0A6}" dt="2025-12-02T17:15:36.158" v="4652" actId="555"/>
          <ac:picMkLst>
            <pc:docMk/>
            <pc:sldMk cId="3268990793" sldId="264"/>
            <ac:picMk id="15052" creationId="{790F766C-43A4-063E-14CD-2117A0BD8FE3}"/>
          </ac:picMkLst>
        </pc:picChg>
        <pc:picChg chg="mod">
          <ac:chgData name="Lucy Osborne" userId="af874daa-c1ea-4b95-85fd-03c51391936f" providerId="ADAL" clId="{E9E3B523-DFD5-45FB-B013-70E6CAD3A0A6}" dt="2025-12-02T17:15:36.158" v="4652" actId="555"/>
          <ac:picMkLst>
            <pc:docMk/>
            <pc:sldMk cId="3268990793" sldId="264"/>
            <ac:picMk id="15498" creationId="{62EA2FDC-74F4-5A9D-3091-2729892F5F33}"/>
          </ac:picMkLst>
        </pc:picChg>
        <pc:picChg chg="mod">
          <ac:chgData name="Lucy Osborne" userId="af874daa-c1ea-4b95-85fd-03c51391936f" providerId="ADAL" clId="{E9E3B523-DFD5-45FB-B013-70E6CAD3A0A6}" dt="2025-12-02T17:15:36.158" v="4652" actId="555"/>
          <ac:picMkLst>
            <pc:docMk/>
            <pc:sldMk cId="3268990793" sldId="264"/>
            <ac:picMk id="16212" creationId="{2CD0EE98-9768-288C-21EC-B98FD2E35828}"/>
          </ac:picMkLst>
        </pc:picChg>
      </pc:sldChg>
      <pc:sldChg chg="addSp delSp modSp add mod setBg delAnim modAnim">
        <pc:chgData name="Lucy Osborne" userId="af874daa-c1ea-4b95-85fd-03c51391936f" providerId="ADAL" clId="{E9E3B523-DFD5-45FB-B013-70E6CAD3A0A6}" dt="2025-12-02T17:21:51.624" v="4706" actId="2085"/>
        <pc:sldMkLst>
          <pc:docMk/>
          <pc:sldMk cId="1139129760" sldId="265"/>
        </pc:sldMkLst>
        <pc:spChg chg="add mod">
          <ac:chgData name="Lucy Osborne" userId="af874daa-c1ea-4b95-85fd-03c51391936f" providerId="ADAL" clId="{E9E3B523-DFD5-45FB-B013-70E6CAD3A0A6}" dt="2025-12-02T17:21:51.624" v="4706" actId="2085"/>
          <ac:spMkLst>
            <pc:docMk/>
            <pc:sldMk cId="1139129760" sldId="265"/>
            <ac:spMk id="2" creationId="{4F204012-E136-C18A-3C67-CACB45D65018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D15E624-4F82-4EA3-8E92-DA8F71D4ED3E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CC32A26-34E5-4846-989E-CEF7484655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1880945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084630-6B8E-8156-363A-3E3EB223BB6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A3490AB-B172-8DEB-346D-05195FB8CBE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65D6432-CC98-8A31-226D-4BEB99DA56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532B26A-E132-6AB0-3A38-16DD4CBBFA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3219A1-A77B-6577-41E8-FE8328F7B5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3748464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2918F2-F6D1-7029-C57D-F92380F338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D843C28-FA0E-B70C-C0B2-C0DBA3D5EA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EB85A0-2CFE-24F9-F401-DF3F83173F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9C1F654-DBE9-6D33-0CF5-97723551ED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DBB727-8979-F3DD-98E7-713AF78647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494903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EFFD4D-369F-D9FD-0E89-AD7D3EB927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DA0DAAF-2C05-E17A-0A96-9A26D21DC86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E7DBE25-0CF8-15B6-A547-ACFA82E427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49E22E8-0028-658A-DF46-47B5762B32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EB5C40A-825D-8E6F-30A2-F0780E6217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42679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B4A38F-FF06-AE3B-2A28-3EA2B3AB95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D801D02-6E6B-74F8-F504-97AC0E64D71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3BF9832-953B-9167-622C-237E7404277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66E670E-75BB-AE29-177D-D2717C98C3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567681F-BB04-82DA-3AA5-FFC35FDFEC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DAE5F70-29CE-F6B0-E64C-6532145ABA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43643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355DE9-5415-DCF2-EF10-F903116AC7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697ACAA-4E72-BF88-5747-A325E6D1F93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42A6F56-A0C4-DFE0-1C7D-4635D0B10EA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87F888B-5468-335D-D688-B7715BAEFB9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E965C7F-66CE-D6FF-234F-2D3D03BD464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15351AE-E8C1-2EC8-A2B6-09087DBFF1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4BAE450-A96E-0072-F978-8453B71503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1F6B513-E3AE-1577-88F3-6883CD5563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15701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D05355-15F9-44C8-524D-169E1C4BAF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A8BBBAB-00B8-C7A6-6C7D-3973397F18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795C345-7198-D68A-B349-13D6C6EABA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D14B074-234D-AA9C-B062-D655007997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931376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08D0F74-9416-45C2-1F14-0D0A3434D5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F2BC2170-7FEF-7AB2-48F5-825C7595B3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BB8E98-A856-4754-1D1B-B3BEA62431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019539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B28A61-3D0F-FEA0-8541-1B57B3DAD0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D046F-F103-035D-9239-E6419A0251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EFCB144-322F-EA3D-21AA-D2BBE4AD53E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734E17B-8250-B4E2-5829-BB3033643A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BCF0794-1C4D-29AC-1126-AC1C6FB5FE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CAD3CF5-CFB8-8A38-5EA2-3C8D2895BC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550038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0F496E-CC51-FB71-EEB2-13990072CF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281E8BF-E0D9-A626-5226-9BDFCA4D095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7A7A6E1-22F2-5503-D133-AC838DB82C6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E8B01CE-515E-83F6-B2A5-69DC4C82FF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A6C22-CD1E-687B-6CCE-63C499C5F5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6532A72-254C-D82E-9998-F1561C1B02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295942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B958AD-82BF-1DB3-C3F3-E62F254E9E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AF4D4D6-1CD8-E9BC-D9B2-5B4526563CD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BD3EA10-F901-EA42-CF54-4D891FE347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C922BF2-A0DB-E43B-F134-DCB8B3038A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28FFD-AFBD-26E4-069E-AA7F41B11D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8885536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E7F6BFF3-1655-1EF7-C752-392348390B8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74CB1FE-AC9A-FD13-A8AF-92C10FEEFBB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7A7F70F-CE35-FED7-713E-C89259A962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14C57F5-02F4-2BE5-3E7A-22D52CC1BF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52CD351-94BE-424D-25FD-D6D46BF71F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225715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0CE44B7-D6ED-4882-8711-A3F4CDA602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3C30B9-6AD6-E3DA-0478-AFAB9C2E6B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06B7E82-E0BD-7ACD-B034-1E9F5077AB9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059B06E4-BA99-44CD-BC4F-33A5216CE097}" type="datetimeFigureOut">
              <a:rPr lang="en-GB" smtClean="0"/>
              <a:t>04/12/2025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CDEE87B-BDC0-CC06-838C-8C39F9A89F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82A057-D6C7-E8FE-F53C-0A1828D9A8B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40EFC6D-C919-4682-8E9C-BF6288125DF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14320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png"/><Relationship Id="rId4" Type="http://schemas.openxmlformats.org/officeDocument/2006/relationships/image" Target="../media/image4.png"/><Relationship Id="rId9" Type="http://schemas.openxmlformats.org/officeDocument/2006/relationships/image" Target="../media/image9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png"/><Relationship Id="rId4" Type="http://schemas.openxmlformats.org/officeDocument/2006/relationships/image" Target="../media/image4.png"/><Relationship Id="rId9" Type="http://schemas.openxmlformats.org/officeDocument/2006/relationships/image" Target="../media/image9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png"/><Relationship Id="rId4" Type="http://schemas.openxmlformats.org/officeDocument/2006/relationships/image" Target="../media/image4.png"/><Relationship Id="rId9" Type="http://schemas.openxmlformats.org/officeDocument/2006/relationships/image" Target="../media/image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6DC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45" name="backing music 2">
            <a:hlinkClick r:id="" action="ppaction://media"/>
            <a:extLst>
              <a:ext uri="{FF2B5EF4-FFF2-40B4-BE49-F238E27FC236}">
                <a16:creationId xmlns:a16="http://schemas.microsoft.com/office/drawing/2014/main" id="{61481126-B8A6-220A-3FF1-011D634AA0AD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>
                  <p14:fade out="500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985561" y="1591554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3822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0"/>
    </mc:Choice>
    <mc:Fallback xmlns="">
      <p:transition spd="slow" advClick="0"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167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745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6DCE5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35D0126-600E-FA66-8C88-8D46DC3C35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6" name="Freeform: Shape 7645">
            <a:extLst>
              <a:ext uri="{FF2B5EF4-FFF2-40B4-BE49-F238E27FC236}">
                <a16:creationId xmlns:a16="http://schemas.microsoft.com/office/drawing/2014/main" id="{111BCD0C-DEB9-C6CA-BA08-6C01CABA165D}"/>
              </a:ext>
            </a:extLst>
          </p:cNvPr>
          <p:cNvSpPr/>
          <p:nvPr/>
        </p:nvSpPr>
        <p:spPr>
          <a:xfrm>
            <a:off x="5639" y="3639180"/>
            <a:ext cx="12180722" cy="3220785"/>
          </a:xfrm>
          <a:custGeom>
            <a:avLst/>
            <a:gdLst>
              <a:gd name="connsiteX0" fmla="*/ 0 w 12180722"/>
              <a:gd name="connsiteY0" fmla="*/ 0 h 3220785"/>
              <a:gd name="connsiteX1" fmla="*/ 12180722 w 12180722"/>
              <a:gd name="connsiteY1" fmla="*/ 0 h 3220785"/>
              <a:gd name="connsiteX2" fmla="*/ 12180722 w 12180722"/>
              <a:gd name="connsiteY2" fmla="*/ 3220786 h 3220785"/>
              <a:gd name="connsiteX3" fmla="*/ 0 w 12180722"/>
              <a:gd name="connsiteY3" fmla="*/ 3220786 h 3220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0722" h="3220785">
                <a:moveTo>
                  <a:pt x="0" y="0"/>
                </a:moveTo>
                <a:lnTo>
                  <a:pt x="12180722" y="0"/>
                </a:lnTo>
                <a:lnTo>
                  <a:pt x="12180722" y="3220786"/>
                </a:lnTo>
                <a:lnTo>
                  <a:pt x="0" y="3220786"/>
                </a:lnTo>
                <a:close/>
              </a:path>
            </a:pathLst>
          </a:custGeom>
          <a:solidFill>
            <a:srgbClr val="FCFCEE"/>
          </a:solidFill>
          <a:ln w="634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095" name="Group 10094">
            <a:extLst>
              <a:ext uri="{FF2B5EF4-FFF2-40B4-BE49-F238E27FC236}">
                <a16:creationId xmlns:a16="http://schemas.microsoft.com/office/drawing/2014/main" id="{E49360A2-20AC-267D-1549-E1F32FB5CDE2}"/>
              </a:ext>
            </a:extLst>
          </p:cNvPr>
          <p:cNvGrpSpPr/>
          <p:nvPr/>
        </p:nvGrpSpPr>
        <p:grpSpPr>
          <a:xfrm>
            <a:off x="0" y="846502"/>
            <a:ext cx="2253158" cy="6338994"/>
            <a:chOff x="0" y="1558053"/>
            <a:chExt cx="2253158" cy="6338994"/>
          </a:xfrm>
        </p:grpSpPr>
        <p:grpSp>
          <p:nvGrpSpPr>
            <p:cNvPr id="7648" name="Graphic 7643">
              <a:extLst>
                <a:ext uri="{FF2B5EF4-FFF2-40B4-BE49-F238E27FC236}">
                  <a16:creationId xmlns:a16="http://schemas.microsoft.com/office/drawing/2014/main" id="{32741695-B599-D51A-C631-5D8EC31828E2}"/>
                </a:ext>
              </a:extLst>
            </p:cNvPr>
            <p:cNvGrpSpPr/>
            <p:nvPr/>
          </p:nvGrpSpPr>
          <p:grpSpPr>
            <a:xfrm>
              <a:off x="5385" y="1558053"/>
              <a:ext cx="2247773" cy="3176694"/>
              <a:chOff x="5385" y="1558053"/>
              <a:chExt cx="2247773" cy="3176694"/>
            </a:xfrm>
          </p:grpSpPr>
          <p:grpSp>
            <p:nvGrpSpPr>
              <p:cNvPr id="7649" name="Graphic 7643">
                <a:extLst>
                  <a:ext uri="{FF2B5EF4-FFF2-40B4-BE49-F238E27FC236}">
                    <a16:creationId xmlns:a16="http://schemas.microsoft.com/office/drawing/2014/main" id="{63A398DD-8E49-1676-8AF0-E6FBE5C89552}"/>
                  </a:ext>
                </a:extLst>
              </p:cNvPr>
              <p:cNvGrpSpPr/>
              <p:nvPr/>
            </p:nvGrpSpPr>
            <p:grpSpPr>
              <a:xfrm>
                <a:off x="5385" y="1558053"/>
                <a:ext cx="2247773" cy="3176694"/>
                <a:chOff x="5385" y="1558053"/>
                <a:chExt cx="2247773" cy="3176694"/>
              </a:xfrm>
            </p:grpSpPr>
            <p:sp>
              <p:nvSpPr>
                <p:cNvPr id="7650" name="Freeform: Shape 7649">
                  <a:extLst>
                    <a:ext uri="{FF2B5EF4-FFF2-40B4-BE49-F238E27FC236}">
                      <a16:creationId xmlns:a16="http://schemas.microsoft.com/office/drawing/2014/main" id="{2F0F05BB-ECA5-6DB3-A002-2096D6543FAF}"/>
                    </a:ext>
                  </a:extLst>
                </p:cNvPr>
                <p:cNvSpPr/>
                <p:nvPr/>
              </p:nvSpPr>
              <p:spPr>
                <a:xfrm>
                  <a:off x="1638109" y="4509417"/>
                  <a:ext cx="615048" cy="225266"/>
                </a:xfrm>
                <a:custGeom>
                  <a:avLst/>
                  <a:gdLst>
                    <a:gd name="connsiteX0" fmla="*/ 586070 w 615048"/>
                    <a:gd name="connsiteY0" fmla="*/ 225267 h 225266"/>
                    <a:gd name="connsiteX1" fmla="*/ 0 w 615048"/>
                    <a:gd name="connsiteY1" fmla="*/ 225267 h 225266"/>
                    <a:gd name="connsiteX2" fmla="*/ 6788 w 615048"/>
                    <a:gd name="connsiteY2" fmla="*/ 192848 h 225266"/>
                    <a:gd name="connsiteX3" fmla="*/ 60713 w 615048"/>
                    <a:gd name="connsiteY3" fmla="*/ 17306 h 225266"/>
                    <a:gd name="connsiteX4" fmla="*/ 250910 w 615048"/>
                    <a:gd name="connsiteY4" fmla="*/ 875 h 225266"/>
                    <a:gd name="connsiteX5" fmla="*/ 555365 w 615048"/>
                    <a:gd name="connsiteY5" fmla="*/ 25173 h 225266"/>
                    <a:gd name="connsiteX6" fmla="*/ 612018 w 615048"/>
                    <a:gd name="connsiteY6" fmla="*/ 130232 h 225266"/>
                    <a:gd name="connsiteX7" fmla="*/ 586070 w 615048"/>
                    <a:gd name="connsiteY7" fmla="*/ 225267 h 22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5048" h="225266">
                      <a:moveTo>
                        <a:pt x="586070" y="225267"/>
                      </a:moveTo>
                      <a:lnTo>
                        <a:pt x="0" y="225267"/>
                      </a:lnTo>
                      <a:cubicBezTo>
                        <a:pt x="1840" y="214989"/>
                        <a:pt x="4124" y="204204"/>
                        <a:pt x="6788" y="192848"/>
                      </a:cubicBezTo>
                      <a:cubicBezTo>
                        <a:pt x="19286" y="139621"/>
                        <a:pt x="39524" y="74594"/>
                        <a:pt x="60713" y="17306"/>
                      </a:cubicBezTo>
                      <a:cubicBezTo>
                        <a:pt x="120475" y="7282"/>
                        <a:pt x="186581" y="2714"/>
                        <a:pt x="250910" y="875"/>
                      </a:cubicBezTo>
                      <a:cubicBezTo>
                        <a:pt x="376016" y="-2678"/>
                        <a:pt x="494461" y="4428"/>
                        <a:pt x="555365" y="25173"/>
                      </a:cubicBezTo>
                      <a:cubicBezTo>
                        <a:pt x="616332" y="45918"/>
                        <a:pt x="619821" y="80367"/>
                        <a:pt x="612018" y="130232"/>
                      </a:cubicBezTo>
                      <a:cubicBezTo>
                        <a:pt x="607577" y="158844"/>
                        <a:pt x="599330" y="192468"/>
                        <a:pt x="586070" y="225267"/>
                      </a:cubicBezTo>
                      <a:close/>
                    </a:path>
                  </a:pathLst>
                </a:custGeom>
                <a:solidFill>
                  <a:srgbClr val="A8A3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51" name="Freeform: Shape 7650">
                  <a:extLst>
                    <a:ext uri="{FF2B5EF4-FFF2-40B4-BE49-F238E27FC236}">
                      <a16:creationId xmlns:a16="http://schemas.microsoft.com/office/drawing/2014/main" id="{B6EFC7A1-4654-B820-9B25-5B8B2C30DB76}"/>
                    </a:ext>
                  </a:extLst>
                </p:cNvPr>
                <p:cNvSpPr/>
                <p:nvPr/>
              </p:nvSpPr>
              <p:spPr>
                <a:xfrm>
                  <a:off x="432154" y="1558053"/>
                  <a:ext cx="124408" cy="170847"/>
                </a:xfrm>
                <a:custGeom>
                  <a:avLst/>
                  <a:gdLst>
                    <a:gd name="connsiteX0" fmla="*/ 0 w 124408"/>
                    <a:gd name="connsiteY0" fmla="*/ 0 h 170847"/>
                    <a:gd name="connsiteX1" fmla="*/ 118762 w 124408"/>
                    <a:gd name="connsiteY1" fmla="*/ 0 h 170847"/>
                    <a:gd name="connsiteX2" fmla="*/ 124408 w 124408"/>
                    <a:gd name="connsiteY2" fmla="*/ 170847 h 170847"/>
                    <a:gd name="connsiteX3" fmla="*/ 5646 w 124408"/>
                    <a:gd name="connsiteY3" fmla="*/ 170847 h 170847"/>
                    <a:gd name="connsiteX4" fmla="*/ 0 w 124408"/>
                    <a:gd name="connsiteY4" fmla="*/ 0 h 17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408" h="170847">
                      <a:moveTo>
                        <a:pt x="0" y="0"/>
                      </a:moveTo>
                      <a:lnTo>
                        <a:pt x="118762" y="0"/>
                      </a:lnTo>
                      <a:lnTo>
                        <a:pt x="124408" y="170847"/>
                      </a:lnTo>
                      <a:lnTo>
                        <a:pt x="5646" y="1708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6C8C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652" name="Graphic 7643">
                  <a:extLst>
                    <a:ext uri="{FF2B5EF4-FFF2-40B4-BE49-F238E27FC236}">
                      <a16:creationId xmlns:a16="http://schemas.microsoft.com/office/drawing/2014/main" id="{C46DFAA9-8A23-1D34-ED36-3A031326D2E0}"/>
                    </a:ext>
                  </a:extLst>
                </p:cNvPr>
                <p:cNvGrpSpPr/>
                <p:nvPr/>
              </p:nvGrpSpPr>
              <p:grpSpPr>
                <a:xfrm>
                  <a:off x="47447" y="1709615"/>
                  <a:ext cx="1948578" cy="450496"/>
                  <a:chOff x="47447" y="1709615"/>
                  <a:chExt cx="1948578" cy="450496"/>
                </a:xfrm>
              </p:grpSpPr>
              <p:grpSp>
                <p:nvGrpSpPr>
                  <p:cNvPr id="7653" name="Graphic 7643">
                    <a:extLst>
                      <a:ext uri="{FF2B5EF4-FFF2-40B4-BE49-F238E27FC236}">
                        <a16:creationId xmlns:a16="http://schemas.microsoft.com/office/drawing/2014/main" id="{8C8DC309-A142-ABFA-D072-8A3982708FBD}"/>
                      </a:ext>
                    </a:extLst>
                  </p:cNvPr>
                  <p:cNvGrpSpPr/>
                  <p:nvPr/>
                </p:nvGrpSpPr>
                <p:grpSpPr>
                  <a:xfrm>
                    <a:off x="47447" y="1709615"/>
                    <a:ext cx="1948578" cy="450496"/>
                    <a:chOff x="47447" y="1709615"/>
                    <a:chExt cx="1948578" cy="450496"/>
                  </a:xfrm>
                </p:grpSpPr>
                <p:sp>
                  <p:nvSpPr>
                    <p:cNvPr id="7654" name="Freeform: Shape 7653">
                      <a:extLst>
                        <a:ext uri="{FF2B5EF4-FFF2-40B4-BE49-F238E27FC236}">
                          <a16:creationId xmlns:a16="http://schemas.microsoft.com/office/drawing/2014/main" id="{3FE64E5E-BEA1-8436-2739-479E3EC175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37" y="1709651"/>
                      <a:ext cx="1948388" cy="450459"/>
                    </a:xfrm>
                    <a:custGeom>
                      <a:avLst/>
                      <a:gdLst>
                        <a:gd name="connsiteX0" fmla="*/ 6153 w 1948388"/>
                        <a:gd name="connsiteY0" fmla="*/ 369065 h 450459"/>
                        <a:gd name="connsiteX1" fmla="*/ 101569 w 1948388"/>
                        <a:gd name="connsiteY1" fmla="*/ 230128 h 450459"/>
                        <a:gd name="connsiteX2" fmla="*/ 268673 w 1948388"/>
                        <a:gd name="connsiteY2" fmla="*/ 48496 h 450459"/>
                        <a:gd name="connsiteX3" fmla="*/ 341631 w 1948388"/>
                        <a:gd name="connsiteY3" fmla="*/ 3453 h 450459"/>
                        <a:gd name="connsiteX4" fmla="*/ 483612 w 1948388"/>
                        <a:gd name="connsiteY4" fmla="*/ 154 h 450459"/>
                        <a:gd name="connsiteX5" fmla="*/ 717710 w 1948388"/>
                        <a:gd name="connsiteY5" fmla="*/ 4151 h 450459"/>
                        <a:gd name="connsiteX6" fmla="*/ 1115551 w 1948388"/>
                        <a:gd name="connsiteY6" fmla="*/ 1486 h 450459"/>
                        <a:gd name="connsiteX7" fmla="*/ 1298261 w 1948388"/>
                        <a:gd name="connsiteY7" fmla="*/ 5927 h 450459"/>
                        <a:gd name="connsiteX8" fmla="*/ 1351108 w 1948388"/>
                        <a:gd name="connsiteY8" fmla="*/ 32382 h 450459"/>
                        <a:gd name="connsiteX9" fmla="*/ 1464351 w 1948388"/>
                        <a:gd name="connsiteY9" fmla="*/ 125514 h 450459"/>
                        <a:gd name="connsiteX10" fmla="*/ 1551328 w 1948388"/>
                        <a:gd name="connsiteY10" fmla="*/ 201199 h 450459"/>
                        <a:gd name="connsiteX11" fmla="*/ 1645856 w 1948388"/>
                        <a:gd name="connsiteY11" fmla="*/ 260009 h 450459"/>
                        <a:gd name="connsiteX12" fmla="*/ 1758781 w 1948388"/>
                        <a:gd name="connsiteY12" fmla="*/ 306258 h 450459"/>
                        <a:gd name="connsiteX13" fmla="*/ 1846267 w 1948388"/>
                        <a:gd name="connsiteY13" fmla="*/ 324910 h 450459"/>
                        <a:gd name="connsiteX14" fmla="*/ 1931722 w 1948388"/>
                        <a:gd name="connsiteY14" fmla="*/ 327701 h 450459"/>
                        <a:gd name="connsiteX15" fmla="*/ 1947583 w 1948388"/>
                        <a:gd name="connsiteY15" fmla="*/ 329033 h 450459"/>
                        <a:gd name="connsiteX16" fmla="*/ 1930644 w 1948388"/>
                        <a:gd name="connsiteY16" fmla="*/ 333918 h 450459"/>
                        <a:gd name="connsiteX17" fmla="*/ 1868281 w 1948388"/>
                        <a:gd name="connsiteY17" fmla="*/ 351111 h 450459"/>
                        <a:gd name="connsiteX18" fmla="*/ 1763286 w 1948388"/>
                        <a:gd name="connsiteY18" fmla="*/ 383466 h 450459"/>
                        <a:gd name="connsiteX19" fmla="*/ 1644841 w 1948388"/>
                        <a:gd name="connsiteY19" fmla="*/ 423624 h 450459"/>
                        <a:gd name="connsiteX20" fmla="*/ 1586602 w 1948388"/>
                        <a:gd name="connsiteY20" fmla="*/ 439548 h 450459"/>
                        <a:gd name="connsiteX21" fmla="*/ 1487634 w 1948388"/>
                        <a:gd name="connsiteY21" fmla="*/ 444306 h 450459"/>
                        <a:gd name="connsiteX22" fmla="*/ 1225748 w 1948388"/>
                        <a:gd name="connsiteY22" fmla="*/ 448366 h 450459"/>
                        <a:gd name="connsiteX23" fmla="*/ 697028 w 1948388"/>
                        <a:gd name="connsiteY23" fmla="*/ 450460 h 450459"/>
                        <a:gd name="connsiteX24" fmla="*/ 150863 w 1948388"/>
                        <a:gd name="connsiteY24" fmla="*/ 447034 h 450459"/>
                        <a:gd name="connsiteX25" fmla="*/ 28167 w 1948388"/>
                        <a:gd name="connsiteY25" fmla="*/ 431174 h 450459"/>
                        <a:gd name="connsiteX26" fmla="*/ 24805 w 1948388"/>
                        <a:gd name="connsiteY26" fmla="*/ 400849 h 450459"/>
                        <a:gd name="connsiteX27" fmla="*/ 20745 w 1948388"/>
                        <a:gd name="connsiteY27" fmla="*/ 394124 h 450459"/>
                        <a:gd name="connsiteX28" fmla="*/ 7803 w 1948388"/>
                        <a:gd name="connsiteY28" fmla="*/ 395139 h 450459"/>
                        <a:gd name="connsiteX29" fmla="*/ 6217 w 1948388"/>
                        <a:gd name="connsiteY29" fmla="*/ 369192 h 450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48388" h="450459">
                          <a:moveTo>
                            <a:pt x="6153" y="369065"/>
                          </a:moveTo>
                          <a:cubicBezTo>
                            <a:pt x="17890" y="343815"/>
                            <a:pt x="48722" y="293887"/>
                            <a:pt x="101569" y="230128"/>
                          </a:cubicBezTo>
                          <a:cubicBezTo>
                            <a:pt x="154415" y="166370"/>
                            <a:pt x="229213" y="88654"/>
                            <a:pt x="268673" y="48496"/>
                          </a:cubicBezTo>
                          <a:cubicBezTo>
                            <a:pt x="308134" y="8338"/>
                            <a:pt x="312130" y="5673"/>
                            <a:pt x="341631" y="3453"/>
                          </a:cubicBezTo>
                          <a:cubicBezTo>
                            <a:pt x="371067" y="1232"/>
                            <a:pt x="426007" y="-544"/>
                            <a:pt x="483612" y="154"/>
                          </a:cubicBezTo>
                          <a:cubicBezTo>
                            <a:pt x="541217" y="852"/>
                            <a:pt x="601613" y="3897"/>
                            <a:pt x="717710" y="4151"/>
                          </a:cubicBezTo>
                          <a:cubicBezTo>
                            <a:pt x="833808" y="4404"/>
                            <a:pt x="1005670" y="1740"/>
                            <a:pt x="1115551" y="1486"/>
                          </a:cubicBezTo>
                          <a:cubicBezTo>
                            <a:pt x="1225431" y="1296"/>
                            <a:pt x="1273329" y="3453"/>
                            <a:pt x="1298261" y="5927"/>
                          </a:cubicBezTo>
                          <a:cubicBezTo>
                            <a:pt x="1323130" y="8338"/>
                            <a:pt x="1325034" y="11002"/>
                            <a:pt x="1351108" y="32382"/>
                          </a:cubicBezTo>
                          <a:cubicBezTo>
                            <a:pt x="1377246" y="53762"/>
                            <a:pt x="1427618" y="93983"/>
                            <a:pt x="1464351" y="125514"/>
                          </a:cubicBezTo>
                          <a:cubicBezTo>
                            <a:pt x="1501147" y="157108"/>
                            <a:pt x="1524366" y="180010"/>
                            <a:pt x="1551328" y="201199"/>
                          </a:cubicBezTo>
                          <a:cubicBezTo>
                            <a:pt x="1578291" y="222389"/>
                            <a:pt x="1609060" y="241802"/>
                            <a:pt x="1645856" y="260009"/>
                          </a:cubicBezTo>
                          <a:cubicBezTo>
                            <a:pt x="1682652" y="278217"/>
                            <a:pt x="1725475" y="295219"/>
                            <a:pt x="1758781" y="306258"/>
                          </a:cubicBezTo>
                          <a:cubicBezTo>
                            <a:pt x="1792088" y="317297"/>
                            <a:pt x="1815879" y="322372"/>
                            <a:pt x="1846267" y="324910"/>
                          </a:cubicBezTo>
                          <a:cubicBezTo>
                            <a:pt x="1876655" y="327447"/>
                            <a:pt x="1913578" y="327447"/>
                            <a:pt x="1931722" y="327701"/>
                          </a:cubicBezTo>
                          <a:cubicBezTo>
                            <a:pt x="1949930" y="327891"/>
                            <a:pt x="1949296" y="328335"/>
                            <a:pt x="1947583" y="329033"/>
                          </a:cubicBezTo>
                          <a:cubicBezTo>
                            <a:pt x="1945806" y="329668"/>
                            <a:pt x="1942888" y="330556"/>
                            <a:pt x="1930644" y="333918"/>
                          </a:cubicBezTo>
                          <a:cubicBezTo>
                            <a:pt x="1918336" y="337217"/>
                            <a:pt x="1896703" y="342990"/>
                            <a:pt x="1868281" y="351111"/>
                          </a:cubicBezTo>
                          <a:cubicBezTo>
                            <a:pt x="1839923" y="359295"/>
                            <a:pt x="1804776" y="369890"/>
                            <a:pt x="1763286" y="383466"/>
                          </a:cubicBezTo>
                          <a:cubicBezTo>
                            <a:pt x="1721795" y="397042"/>
                            <a:pt x="1673897" y="413601"/>
                            <a:pt x="1644841" y="423624"/>
                          </a:cubicBezTo>
                          <a:cubicBezTo>
                            <a:pt x="1615785" y="433648"/>
                            <a:pt x="1605571" y="437201"/>
                            <a:pt x="1586602" y="439548"/>
                          </a:cubicBezTo>
                          <a:cubicBezTo>
                            <a:pt x="1567633" y="441832"/>
                            <a:pt x="1539909" y="442974"/>
                            <a:pt x="1487634" y="444306"/>
                          </a:cubicBezTo>
                          <a:cubicBezTo>
                            <a:pt x="1435421" y="445638"/>
                            <a:pt x="1358657" y="447161"/>
                            <a:pt x="1225748" y="448366"/>
                          </a:cubicBezTo>
                          <a:cubicBezTo>
                            <a:pt x="1092839" y="449572"/>
                            <a:pt x="903847" y="450460"/>
                            <a:pt x="697028" y="450460"/>
                          </a:cubicBezTo>
                          <a:cubicBezTo>
                            <a:pt x="490210" y="450460"/>
                            <a:pt x="265691" y="449572"/>
                            <a:pt x="150863" y="447034"/>
                          </a:cubicBezTo>
                          <a:cubicBezTo>
                            <a:pt x="36034" y="444496"/>
                            <a:pt x="30832" y="440309"/>
                            <a:pt x="28167" y="431174"/>
                          </a:cubicBezTo>
                          <a:cubicBezTo>
                            <a:pt x="25503" y="422038"/>
                            <a:pt x="25312" y="407891"/>
                            <a:pt x="24805" y="400849"/>
                          </a:cubicBezTo>
                          <a:cubicBezTo>
                            <a:pt x="24297" y="393807"/>
                            <a:pt x="23409" y="393807"/>
                            <a:pt x="20745" y="394124"/>
                          </a:cubicBezTo>
                          <a:cubicBezTo>
                            <a:pt x="18080" y="394441"/>
                            <a:pt x="13703" y="395139"/>
                            <a:pt x="7803" y="395139"/>
                          </a:cubicBezTo>
                          <a:cubicBezTo>
                            <a:pt x="1903" y="395139"/>
                            <a:pt x="-5520" y="394505"/>
                            <a:pt x="6217" y="369192"/>
                          </a:cubicBezTo>
                          <a:close/>
                        </a:path>
                      </a:pathLst>
                    </a:custGeom>
                    <a:solidFill>
                      <a:srgbClr val="AC5C3F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7655" name="Graphic 7643">
                      <a:extLst>
                        <a:ext uri="{FF2B5EF4-FFF2-40B4-BE49-F238E27FC236}">
                          <a16:creationId xmlns:a16="http://schemas.microsoft.com/office/drawing/2014/main" id="{341AE568-DB27-6E36-8E78-547DBD4848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447" y="1709615"/>
                      <a:ext cx="1948526" cy="450369"/>
                      <a:chOff x="47447" y="1709615"/>
                      <a:chExt cx="1948526" cy="450369"/>
                    </a:xfrm>
                  </p:grpSpPr>
                  <p:sp>
                    <p:nvSpPr>
                      <p:cNvPr id="7656" name="Freeform: Shape 7655">
                        <a:extLst>
                          <a:ext uri="{FF2B5EF4-FFF2-40B4-BE49-F238E27FC236}">
                            <a16:creationId xmlns:a16="http://schemas.microsoft.com/office/drawing/2014/main" id="{1593B16F-DF1D-5C80-D5DE-437B24E91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683" y="1761763"/>
                        <a:ext cx="284675" cy="211758"/>
                      </a:xfrm>
                      <a:custGeom>
                        <a:avLst/>
                        <a:gdLst>
                          <a:gd name="connsiteX0" fmla="*/ 161077 w 284675"/>
                          <a:gd name="connsiteY0" fmla="*/ 4060 h 211758"/>
                          <a:gd name="connsiteX1" fmla="*/ 176303 w 284675"/>
                          <a:gd name="connsiteY1" fmla="*/ 0 h 211758"/>
                          <a:gd name="connsiteX2" fmla="*/ 207960 w 284675"/>
                          <a:gd name="connsiteY2" fmla="*/ 10658 h 211758"/>
                          <a:gd name="connsiteX3" fmla="*/ 205232 w 284675"/>
                          <a:gd name="connsiteY3" fmla="*/ 12625 h 211758"/>
                          <a:gd name="connsiteX4" fmla="*/ 205232 w 284675"/>
                          <a:gd name="connsiteY4" fmla="*/ 15099 h 211758"/>
                          <a:gd name="connsiteX5" fmla="*/ 213543 w 284675"/>
                          <a:gd name="connsiteY5" fmla="*/ 17890 h 211758"/>
                          <a:gd name="connsiteX6" fmla="*/ 237080 w 284675"/>
                          <a:gd name="connsiteY6" fmla="*/ 23790 h 211758"/>
                          <a:gd name="connsiteX7" fmla="*/ 282441 w 284675"/>
                          <a:gd name="connsiteY7" fmla="*/ 37430 h 211758"/>
                          <a:gd name="connsiteX8" fmla="*/ 178968 w 284675"/>
                          <a:gd name="connsiteY8" fmla="*/ 109499 h 211758"/>
                          <a:gd name="connsiteX9" fmla="*/ 180871 w 284675"/>
                          <a:gd name="connsiteY9" fmla="*/ 111276 h 211758"/>
                          <a:gd name="connsiteX10" fmla="*/ 183472 w 284675"/>
                          <a:gd name="connsiteY10" fmla="*/ 112101 h 211758"/>
                          <a:gd name="connsiteX11" fmla="*/ 184043 w 284675"/>
                          <a:gd name="connsiteY11" fmla="*/ 112164 h 211758"/>
                          <a:gd name="connsiteX12" fmla="*/ 235050 w 284675"/>
                          <a:gd name="connsiteY12" fmla="*/ 79809 h 211758"/>
                          <a:gd name="connsiteX13" fmla="*/ 256747 w 284675"/>
                          <a:gd name="connsiteY13" fmla="*/ 80063 h 211758"/>
                          <a:gd name="connsiteX14" fmla="*/ 260553 w 284675"/>
                          <a:gd name="connsiteY14" fmla="*/ 82347 h 211758"/>
                          <a:gd name="connsiteX15" fmla="*/ 242980 w 284675"/>
                          <a:gd name="connsiteY15" fmla="*/ 90657 h 211758"/>
                          <a:gd name="connsiteX16" fmla="*/ 241584 w 284675"/>
                          <a:gd name="connsiteY16" fmla="*/ 101189 h 211758"/>
                          <a:gd name="connsiteX17" fmla="*/ 118128 w 284675"/>
                          <a:gd name="connsiteY17" fmla="*/ 171989 h 211758"/>
                          <a:gd name="connsiteX18" fmla="*/ 112799 w 284675"/>
                          <a:gd name="connsiteY18" fmla="*/ 179919 h 211758"/>
                          <a:gd name="connsiteX19" fmla="*/ 114765 w 284675"/>
                          <a:gd name="connsiteY19" fmla="*/ 183662 h 211758"/>
                          <a:gd name="connsiteX20" fmla="*/ 131450 w 284675"/>
                          <a:gd name="connsiteY20" fmla="*/ 190768 h 211758"/>
                          <a:gd name="connsiteX21" fmla="*/ 137223 w 284675"/>
                          <a:gd name="connsiteY21" fmla="*/ 196922 h 211758"/>
                          <a:gd name="connsiteX22" fmla="*/ 116922 w 284675"/>
                          <a:gd name="connsiteY22" fmla="*/ 210117 h 211758"/>
                          <a:gd name="connsiteX23" fmla="*/ 112037 w 284675"/>
                          <a:gd name="connsiteY23" fmla="*/ 211386 h 211758"/>
                          <a:gd name="connsiteX24" fmla="*/ 85265 w 284675"/>
                          <a:gd name="connsiteY24" fmla="*/ 205359 h 211758"/>
                          <a:gd name="connsiteX25" fmla="*/ 82410 w 284675"/>
                          <a:gd name="connsiteY25" fmla="*/ 202695 h 211758"/>
                          <a:gd name="connsiteX26" fmla="*/ 78033 w 284675"/>
                          <a:gd name="connsiteY26" fmla="*/ 200411 h 211758"/>
                          <a:gd name="connsiteX27" fmla="*/ 74734 w 284675"/>
                          <a:gd name="connsiteY27" fmla="*/ 196858 h 211758"/>
                          <a:gd name="connsiteX28" fmla="*/ 63251 w 284675"/>
                          <a:gd name="connsiteY28" fmla="*/ 190197 h 211758"/>
                          <a:gd name="connsiteX29" fmla="*/ 0 w 284675"/>
                          <a:gd name="connsiteY29" fmla="*/ 179856 h 211758"/>
                          <a:gd name="connsiteX30" fmla="*/ 1649 w 284675"/>
                          <a:gd name="connsiteY30" fmla="*/ 177889 h 211758"/>
                          <a:gd name="connsiteX31" fmla="*/ 161204 w 284675"/>
                          <a:gd name="connsiteY31" fmla="*/ 3933 h 21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84675" h="211758">
                            <a:moveTo>
                              <a:pt x="161077" y="4060"/>
                            </a:moveTo>
                            <a:cubicBezTo>
                              <a:pt x="166851" y="3109"/>
                              <a:pt x="171926" y="1776"/>
                              <a:pt x="176303" y="0"/>
                            </a:cubicBezTo>
                            <a:cubicBezTo>
                              <a:pt x="200474" y="1396"/>
                              <a:pt x="211069" y="4948"/>
                              <a:pt x="207960" y="10658"/>
                            </a:cubicBezTo>
                            <a:cubicBezTo>
                              <a:pt x="206819" y="11293"/>
                              <a:pt x="205930" y="11927"/>
                              <a:pt x="205232" y="12625"/>
                            </a:cubicBezTo>
                            <a:cubicBezTo>
                              <a:pt x="204091" y="13513"/>
                              <a:pt x="204217" y="14338"/>
                              <a:pt x="205232" y="15099"/>
                            </a:cubicBezTo>
                            <a:cubicBezTo>
                              <a:pt x="206755" y="16177"/>
                              <a:pt x="209420" y="17129"/>
                              <a:pt x="213543" y="17890"/>
                            </a:cubicBezTo>
                            <a:cubicBezTo>
                              <a:pt x="228135" y="19984"/>
                              <a:pt x="235938" y="21887"/>
                              <a:pt x="237080" y="23790"/>
                            </a:cubicBezTo>
                            <a:cubicBezTo>
                              <a:pt x="275652" y="30261"/>
                              <a:pt x="290815" y="34829"/>
                              <a:pt x="282441" y="37430"/>
                            </a:cubicBezTo>
                            <a:cubicBezTo>
                              <a:pt x="242726" y="59762"/>
                              <a:pt x="208214" y="83806"/>
                              <a:pt x="178968" y="109499"/>
                            </a:cubicBezTo>
                            <a:cubicBezTo>
                              <a:pt x="178397" y="110070"/>
                              <a:pt x="178968" y="110642"/>
                              <a:pt x="180871" y="111276"/>
                            </a:cubicBezTo>
                            <a:lnTo>
                              <a:pt x="183472" y="112101"/>
                            </a:lnTo>
                            <a:cubicBezTo>
                              <a:pt x="183472" y="112101"/>
                              <a:pt x="183916" y="112164"/>
                              <a:pt x="184043" y="112164"/>
                            </a:cubicBezTo>
                            <a:lnTo>
                              <a:pt x="235050" y="79809"/>
                            </a:lnTo>
                            <a:cubicBezTo>
                              <a:pt x="243614" y="79365"/>
                              <a:pt x="250910" y="79492"/>
                              <a:pt x="256747" y="80063"/>
                            </a:cubicBezTo>
                            <a:cubicBezTo>
                              <a:pt x="260807" y="80507"/>
                              <a:pt x="262076" y="81205"/>
                              <a:pt x="260553" y="82347"/>
                            </a:cubicBezTo>
                            <a:cubicBezTo>
                              <a:pt x="255986" y="85519"/>
                              <a:pt x="250149" y="88310"/>
                              <a:pt x="242980" y="90657"/>
                            </a:cubicBezTo>
                            <a:cubicBezTo>
                              <a:pt x="237968" y="92180"/>
                              <a:pt x="237588" y="95733"/>
                              <a:pt x="241584" y="101189"/>
                            </a:cubicBezTo>
                            <a:lnTo>
                              <a:pt x="118128" y="171989"/>
                            </a:lnTo>
                            <a:cubicBezTo>
                              <a:pt x="118255" y="174654"/>
                              <a:pt x="116415" y="177255"/>
                              <a:pt x="112799" y="179919"/>
                            </a:cubicBezTo>
                            <a:cubicBezTo>
                              <a:pt x="111339" y="180934"/>
                              <a:pt x="112037" y="182140"/>
                              <a:pt x="114765" y="183662"/>
                            </a:cubicBezTo>
                            <a:cubicBezTo>
                              <a:pt x="119777" y="186390"/>
                              <a:pt x="125360" y="188738"/>
                              <a:pt x="131450" y="190768"/>
                            </a:cubicBezTo>
                            <a:cubicBezTo>
                              <a:pt x="138048" y="193052"/>
                              <a:pt x="140015" y="195082"/>
                              <a:pt x="137223" y="196922"/>
                            </a:cubicBezTo>
                            <a:lnTo>
                              <a:pt x="116922" y="210117"/>
                            </a:lnTo>
                            <a:cubicBezTo>
                              <a:pt x="115907" y="210815"/>
                              <a:pt x="114194" y="211259"/>
                              <a:pt x="112037" y="211386"/>
                            </a:cubicBezTo>
                            <a:cubicBezTo>
                              <a:pt x="95162" y="212655"/>
                              <a:pt x="86280" y="210688"/>
                              <a:pt x="85265" y="205359"/>
                            </a:cubicBezTo>
                            <a:cubicBezTo>
                              <a:pt x="85075" y="204471"/>
                              <a:pt x="84123" y="203583"/>
                              <a:pt x="82410" y="202695"/>
                            </a:cubicBezTo>
                            <a:lnTo>
                              <a:pt x="78033" y="200411"/>
                            </a:lnTo>
                            <a:cubicBezTo>
                              <a:pt x="75622" y="199142"/>
                              <a:pt x="74543" y="198000"/>
                              <a:pt x="74734" y="196858"/>
                            </a:cubicBezTo>
                            <a:cubicBezTo>
                              <a:pt x="75495" y="194257"/>
                              <a:pt x="71689" y="192037"/>
                              <a:pt x="63251" y="190197"/>
                            </a:cubicBezTo>
                            <a:cubicBezTo>
                              <a:pt x="39207" y="184931"/>
                              <a:pt x="18081" y="181505"/>
                              <a:pt x="0" y="179856"/>
                            </a:cubicBezTo>
                            <a:lnTo>
                              <a:pt x="1649" y="177889"/>
                            </a:lnTo>
                            <a:cubicBezTo>
                              <a:pt x="51261" y="118001"/>
                              <a:pt x="120285" y="45805"/>
                              <a:pt x="161204" y="3933"/>
                            </a:cubicBezTo>
                            <a:close/>
                          </a:path>
                        </a:pathLst>
                      </a:custGeom>
                      <a:solidFill>
                        <a:srgbClr val="B7674E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7" name="Freeform: Shape 7656">
                        <a:extLst>
                          <a:ext uri="{FF2B5EF4-FFF2-40B4-BE49-F238E27FC236}">
                            <a16:creationId xmlns:a16="http://schemas.microsoft.com/office/drawing/2014/main" id="{A812CD14-08B5-B376-2146-A23695F8B4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47" y="1709615"/>
                        <a:ext cx="1934972" cy="449798"/>
                      </a:xfrm>
                      <a:custGeom>
                        <a:avLst/>
                        <a:gdLst>
                          <a:gd name="connsiteX0" fmla="*/ 25439 w 1934972"/>
                          <a:gd name="connsiteY0" fmla="*/ 408244 h 449798"/>
                          <a:gd name="connsiteX1" fmla="*/ 39840 w 1934972"/>
                          <a:gd name="connsiteY1" fmla="*/ 401773 h 449798"/>
                          <a:gd name="connsiteX2" fmla="*/ 80506 w 1934972"/>
                          <a:gd name="connsiteY2" fmla="*/ 384898 h 449798"/>
                          <a:gd name="connsiteX3" fmla="*/ 120411 w 1934972"/>
                          <a:gd name="connsiteY3" fmla="*/ 365231 h 449798"/>
                          <a:gd name="connsiteX4" fmla="*/ 183345 w 1934972"/>
                          <a:gd name="connsiteY4" fmla="*/ 329514 h 449798"/>
                          <a:gd name="connsiteX5" fmla="*/ 200410 w 1934972"/>
                          <a:gd name="connsiteY5" fmla="*/ 322535 h 449798"/>
                          <a:gd name="connsiteX6" fmla="*/ 219633 w 1934972"/>
                          <a:gd name="connsiteY6" fmla="*/ 316445 h 449798"/>
                          <a:gd name="connsiteX7" fmla="*/ 235493 w 1934972"/>
                          <a:gd name="connsiteY7" fmla="*/ 307119 h 449798"/>
                          <a:gd name="connsiteX8" fmla="*/ 248753 w 1934972"/>
                          <a:gd name="connsiteY8" fmla="*/ 300775 h 449798"/>
                          <a:gd name="connsiteX9" fmla="*/ 285929 w 1934972"/>
                          <a:gd name="connsiteY9" fmla="*/ 284471 h 449798"/>
                          <a:gd name="connsiteX10" fmla="*/ 289989 w 1934972"/>
                          <a:gd name="connsiteY10" fmla="*/ 281425 h 449798"/>
                          <a:gd name="connsiteX11" fmla="*/ 301789 w 1934972"/>
                          <a:gd name="connsiteY11" fmla="*/ 270704 h 449798"/>
                          <a:gd name="connsiteX12" fmla="*/ 312067 w 1934972"/>
                          <a:gd name="connsiteY12" fmla="*/ 267912 h 449798"/>
                          <a:gd name="connsiteX13" fmla="*/ 320822 w 1934972"/>
                          <a:gd name="connsiteY13" fmla="*/ 264106 h 449798"/>
                          <a:gd name="connsiteX14" fmla="*/ 327864 w 1934972"/>
                          <a:gd name="connsiteY14" fmla="*/ 257064 h 449798"/>
                          <a:gd name="connsiteX15" fmla="*/ 360473 w 1934972"/>
                          <a:gd name="connsiteY15" fmla="*/ 241838 h 449798"/>
                          <a:gd name="connsiteX16" fmla="*/ 404247 w 1934972"/>
                          <a:gd name="connsiteY16" fmla="*/ 218872 h 449798"/>
                          <a:gd name="connsiteX17" fmla="*/ 478791 w 1934972"/>
                          <a:gd name="connsiteY17" fmla="*/ 179348 h 449798"/>
                          <a:gd name="connsiteX18" fmla="*/ 620709 w 1934972"/>
                          <a:gd name="connsiteY18" fmla="*/ 86788 h 449798"/>
                          <a:gd name="connsiteX19" fmla="*/ 637901 w 1934972"/>
                          <a:gd name="connsiteY19" fmla="*/ 76510 h 449798"/>
                          <a:gd name="connsiteX20" fmla="*/ 632065 w 1934972"/>
                          <a:gd name="connsiteY20" fmla="*/ 74670 h 449798"/>
                          <a:gd name="connsiteX21" fmla="*/ 579345 w 1934972"/>
                          <a:gd name="connsiteY21" fmla="*/ 99856 h 449798"/>
                          <a:gd name="connsiteX22" fmla="*/ 447514 w 1934972"/>
                          <a:gd name="connsiteY22" fmla="*/ 180363 h 449798"/>
                          <a:gd name="connsiteX23" fmla="*/ 351971 w 1934972"/>
                          <a:gd name="connsiteY23" fmla="*/ 232639 h 449798"/>
                          <a:gd name="connsiteX24" fmla="*/ 236064 w 1934972"/>
                          <a:gd name="connsiteY24" fmla="*/ 294812 h 449798"/>
                          <a:gd name="connsiteX25" fmla="*/ 211957 w 1934972"/>
                          <a:gd name="connsiteY25" fmla="*/ 305977 h 449798"/>
                          <a:gd name="connsiteX26" fmla="*/ 196160 w 1934972"/>
                          <a:gd name="connsiteY26" fmla="*/ 315113 h 449798"/>
                          <a:gd name="connsiteX27" fmla="*/ 108738 w 1934972"/>
                          <a:gd name="connsiteY27" fmla="*/ 364407 h 449798"/>
                          <a:gd name="connsiteX28" fmla="*/ 74923 w 1934972"/>
                          <a:gd name="connsiteY28" fmla="*/ 381092 h 449798"/>
                          <a:gd name="connsiteX29" fmla="*/ 24868 w 1934972"/>
                          <a:gd name="connsiteY29" fmla="*/ 401773 h 449798"/>
                          <a:gd name="connsiteX30" fmla="*/ 24868 w 1934972"/>
                          <a:gd name="connsiteY30" fmla="*/ 400632 h 449798"/>
                          <a:gd name="connsiteX31" fmla="*/ 20745 w 1934972"/>
                          <a:gd name="connsiteY31" fmla="*/ 393907 h 449798"/>
                          <a:gd name="connsiteX32" fmla="*/ 7803 w 1934972"/>
                          <a:gd name="connsiteY32" fmla="*/ 394922 h 449798"/>
                          <a:gd name="connsiteX33" fmla="*/ 6217 w 1934972"/>
                          <a:gd name="connsiteY33" fmla="*/ 368974 h 449798"/>
                          <a:gd name="connsiteX34" fmla="*/ 99983 w 1934972"/>
                          <a:gd name="connsiteY34" fmla="*/ 232005 h 449798"/>
                          <a:gd name="connsiteX35" fmla="*/ 163234 w 1934972"/>
                          <a:gd name="connsiteY35" fmla="*/ 242345 h 449798"/>
                          <a:gd name="connsiteX36" fmla="*/ 174717 w 1934972"/>
                          <a:gd name="connsiteY36" fmla="*/ 249007 h 449798"/>
                          <a:gd name="connsiteX37" fmla="*/ 178016 w 1934972"/>
                          <a:gd name="connsiteY37" fmla="*/ 252560 h 449798"/>
                          <a:gd name="connsiteX38" fmla="*/ 182393 w 1934972"/>
                          <a:gd name="connsiteY38" fmla="*/ 254843 h 449798"/>
                          <a:gd name="connsiteX39" fmla="*/ 185248 w 1934972"/>
                          <a:gd name="connsiteY39" fmla="*/ 257508 h 449798"/>
                          <a:gd name="connsiteX40" fmla="*/ 212020 w 1934972"/>
                          <a:gd name="connsiteY40" fmla="*/ 263535 h 449798"/>
                          <a:gd name="connsiteX41" fmla="*/ 216905 w 1934972"/>
                          <a:gd name="connsiteY41" fmla="*/ 262266 h 449798"/>
                          <a:gd name="connsiteX42" fmla="*/ 237206 w 1934972"/>
                          <a:gd name="connsiteY42" fmla="*/ 249070 h 449798"/>
                          <a:gd name="connsiteX43" fmla="*/ 231433 w 1934972"/>
                          <a:gd name="connsiteY43" fmla="*/ 242916 h 449798"/>
                          <a:gd name="connsiteX44" fmla="*/ 214748 w 1934972"/>
                          <a:gd name="connsiteY44" fmla="*/ 235811 h 449798"/>
                          <a:gd name="connsiteX45" fmla="*/ 212781 w 1934972"/>
                          <a:gd name="connsiteY45" fmla="*/ 232068 h 449798"/>
                          <a:gd name="connsiteX46" fmla="*/ 218110 w 1934972"/>
                          <a:gd name="connsiteY46" fmla="*/ 224138 h 449798"/>
                          <a:gd name="connsiteX47" fmla="*/ 249768 w 1934972"/>
                          <a:gd name="connsiteY47" fmla="*/ 216017 h 449798"/>
                          <a:gd name="connsiteX48" fmla="*/ 380710 w 1934972"/>
                          <a:gd name="connsiteY48" fmla="*/ 147311 h 449798"/>
                          <a:gd name="connsiteX49" fmla="*/ 506514 w 1934972"/>
                          <a:gd name="connsiteY49" fmla="*/ 65281 h 449798"/>
                          <a:gd name="connsiteX50" fmla="*/ 525293 w 1934972"/>
                          <a:gd name="connsiteY50" fmla="*/ 45424 h 449798"/>
                          <a:gd name="connsiteX51" fmla="*/ 522184 w 1934972"/>
                          <a:gd name="connsiteY51" fmla="*/ 44409 h 449798"/>
                          <a:gd name="connsiteX52" fmla="*/ 507403 w 1934972"/>
                          <a:gd name="connsiteY52" fmla="*/ 53671 h 449798"/>
                          <a:gd name="connsiteX53" fmla="*/ 397649 w 1934972"/>
                          <a:gd name="connsiteY53" fmla="*/ 125740 h 449798"/>
                          <a:gd name="connsiteX54" fmla="*/ 341567 w 1934972"/>
                          <a:gd name="connsiteY54" fmla="*/ 153274 h 449798"/>
                          <a:gd name="connsiteX55" fmla="*/ 342963 w 1934972"/>
                          <a:gd name="connsiteY55" fmla="*/ 142743 h 449798"/>
                          <a:gd name="connsiteX56" fmla="*/ 360536 w 1934972"/>
                          <a:gd name="connsiteY56" fmla="*/ 134432 h 449798"/>
                          <a:gd name="connsiteX57" fmla="*/ 356730 w 1934972"/>
                          <a:gd name="connsiteY57" fmla="*/ 132148 h 449798"/>
                          <a:gd name="connsiteX58" fmla="*/ 335033 w 1934972"/>
                          <a:gd name="connsiteY58" fmla="*/ 131894 h 449798"/>
                          <a:gd name="connsiteX59" fmla="*/ 499282 w 1934972"/>
                          <a:gd name="connsiteY59" fmla="*/ 33053 h 449798"/>
                          <a:gd name="connsiteX60" fmla="*/ 498584 w 1934972"/>
                          <a:gd name="connsiteY60" fmla="*/ 32228 h 449798"/>
                          <a:gd name="connsiteX61" fmla="*/ 495856 w 1934972"/>
                          <a:gd name="connsiteY61" fmla="*/ 31340 h 449798"/>
                          <a:gd name="connsiteX62" fmla="*/ 490273 w 1934972"/>
                          <a:gd name="connsiteY62" fmla="*/ 31023 h 449798"/>
                          <a:gd name="connsiteX63" fmla="*/ 382360 w 1934972"/>
                          <a:gd name="connsiteY63" fmla="*/ 89452 h 449798"/>
                          <a:gd name="connsiteX64" fmla="*/ 336999 w 1934972"/>
                          <a:gd name="connsiteY64" fmla="*/ 75812 h 449798"/>
                          <a:gd name="connsiteX65" fmla="*/ 364596 w 1934972"/>
                          <a:gd name="connsiteY65" fmla="*/ 77969 h 449798"/>
                          <a:gd name="connsiteX66" fmla="*/ 430321 w 1934972"/>
                          <a:gd name="connsiteY66" fmla="*/ 38763 h 449798"/>
                          <a:gd name="connsiteX67" fmla="*/ 438061 w 1934972"/>
                          <a:gd name="connsiteY67" fmla="*/ 22966 h 449798"/>
                          <a:gd name="connsiteX68" fmla="*/ 466293 w 1934972"/>
                          <a:gd name="connsiteY68" fmla="*/ 6978 h 449798"/>
                          <a:gd name="connsiteX69" fmla="*/ 484246 w 1934972"/>
                          <a:gd name="connsiteY69" fmla="*/ 2347 h 449798"/>
                          <a:gd name="connsiteX70" fmla="*/ 491415 w 1934972"/>
                          <a:gd name="connsiteY70" fmla="*/ 127 h 449798"/>
                          <a:gd name="connsiteX71" fmla="*/ 717520 w 1934972"/>
                          <a:gd name="connsiteY71" fmla="*/ 3997 h 449798"/>
                          <a:gd name="connsiteX72" fmla="*/ 794918 w 1934972"/>
                          <a:gd name="connsiteY72" fmla="*/ 3806 h 449798"/>
                          <a:gd name="connsiteX73" fmla="*/ 775442 w 1934972"/>
                          <a:gd name="connsiteY73" fmla="*/ 14465 h 449798"/>
                          <a:gd name="connsiteX74" fmla="*/ 758947 w 1934972"/>
                          <a:gd name="connsiteY74" fmla="*/ 28612 h 449798"/>
                          <a:gd name="connsiteX75" fmla="*/ 737187 w 1934972"/>
                          <a:gd name="connsiteY75" fmla="*/ 42696 h 449798"/>
                          <a:gd name="connsiteX76" fmla="*/ 735157 w 1934972"/>
                          <a:gd name="connsiteY76" fmla="*/ 44536 h 449798"/>
                          <a:gd name="connsiteX77" fmla="*/ 757425 w 1934972"/>
                          <a:gd name="connsiteY77" fmla="*/ 54813 h 449798"/>
                          <a:gd name="connsiteX78" fmla="*/ 767575 w 1934972"/>
                          <a:gd name="connsiteY78" fmla="*/ 57414 h 449798"/>
                          <a:gd name="connsiteX79" fmla="*/ 786608 w 1934972"/>
                          <a:gd name="connsiteY79" fmla="*/ 65535 h 449798"/>
                          <a:gd name="connsiteX80" fmla="*/ 795997 w 1934972"/>
                          <a:gd name="connsiteY80" fmla="*/ 68009 h 449798"/>
                          <a:gd name="connsiteX81" fmla="*/ 818201 w 1934972"/>
                          <a:gd name="connsiteY81" fmla="*/ 67057 h 449798"/>
                          <a:gd name="connsiteX82" fmla="*/ 830128 w 1934972"/>
                          <a:gd name="connsiteY82" fmla="*/ 61538 h 449798"/>
                          <a:gd name="connsiteX83" fmla="*/ 856647 w 1934972"/>
                          <a:gd name="connsiteY83" fmla="*/ 51134 h 449798"/>
                          <a:gd name="connsiteX84" fmla="*/ 926876 w 1934972"/>
                          <a:gd name="connsiteY84" fmla="*/ 14274 h 449798"/>
                          <a:gd name="connsiteX85" fmla="*/ 944640 w 1934972"/>
                          <a:gd name="connsiteY85" fmla="*/ 2538 h 449798"/>
                          <a:gd name="connsiteX86" fmla="*/ 1115297 w 1934972"/>
                          <a:gd name="connsiteY86" fmla="*/ 1269 h 449798"/>
                          <a:gd name="connsiteX87" fmla="*/ 1154059 w 1934972"/>
                          <a:gd name="connsiteY87" fmla="*/ 1269 h 449798"/>
                          <a:gd name="connsiteX88" fmla="*/ 1144987 w 1934972"/>
                          <a:gd name="connsiteY88" fmla="*/ 4948 h 449798"/>
                          <a:gd name="connsiteX89" fmla="*/ 1141688 w 1934972"/>
                          <a:gd name="connsiteY89" fmla="*/ 7930 h 449798"/>
                          <a:gd name="connsiteX90" fmla="*/ 1139595 w 1934972"/>
                          <a:gd name="connsiteY90" fmla="*/ 20174 h 449798"/>
                          <a:gd name="connsiteX91" fmla="*/ 1133885 w 1934972"/>
                          <a:gd name="connsiteY91" fmla="*/ 26582 h 449798"/>
                          <a:gd name="connsiteX92" fmla="*/ 1131411 w 1934972"/>
                          <a:gd name="connsiteY92" fmla="*/ 33687 h 449798"/>
                          <a:gd name="connsiteX93" fmla="*/ 1128493 w 1934972"/>
                          <a:gd name="connsiteY93" fmla="*/ 37113 h 449798"/>
                          <a:gd name="connsiteX94" fmla="*/ 1120880 w 1934972"/>
                          <a:gd name="connsiteY94" fmla="*/ 45170 h 449798"/>
                          <a:gd name="connsiteX95" fmla="*/ 1118849 w 1934972"/>
                          <a:gd name="connsiteY95" fmla="*/ 48659 h 449798"/>
                          <a:gd name="connsiteX96" fmla="*/ 1101276 w 1934972"/>
                          <a:gd name="connsiteY96" fmla="*/ 59444 h 449798"/>
                          <a:gd name="connsiteX97" fmla="*/ 1093536 w 1934972"/>
                          <a:gd name="connsiteY97" fmla="*/ 61348 h 449798"/>
                          <a:gd name="connsiteX98" fmla="*/ 1082307 w 1934972"/>
                          <a:gd name="connsiteY98" fmla="*/ 64456 h 449798"/>
                          <a:gd name="connsiteX99" fmla="*/ 1075075 w 1934972"/>
                          <a:gd name="connsiteY99" fmla="*/ 69976 h 449798"/>
                          <a:gd name="connsiteX100" fmla="*/ 1064544 w 1934972"/>
                          <a:gd name="connsiteY100" fmla="*/ 74734 h 449798"/>
                          <a:gd name="connsiteX101" fmla="*/ 1056550 w 1934972"/>
                          <a:gd name="connsiteY101" fmla="*/ 80317 h 449798"/>
                          <a:gd name="connsiteX102" fmla="*/ 1030730 w 1934972"/>
                          <a:gd name="connsiteY102" fmla="*/ 109944 h 449798"/>
                          <a:gd name="connsiteX103" fmla="*/ 1008652 w 1934972"/>
                          <a:gd name="connsiteY103" fmla="*/ 140205 h 449798"/>
                          <a:gd name="connsiteX104" fmla="*/ 984608 w 1934972"/>
                          <a:gd name="connsiteY104" fmla="*/ 180998 h 449798"/>
                          <a:gd name="connsiteX105" fmla="*/ 977946 w 1934972"/>
                          <a:gd name="connsiteY105" fmla="*/ 196668 h 449798"/>
                          <a:gd name="connsiteX106" fmla="*/ 971348 w 1934972"/>
                          <a:gd name="connsiteY106" fmla="*/ 212274 h 449798"/>
                          <a:gd name="connsiteX107" fmla="*/ 950794 w 1934972"/>
                          <a:gd name="connsiteY107" fmla="*/ 253955 h 449798"/>
                          <a:gd name="connsiteX108" fmla="*/ 943181 w 1934972"/>
                          <a:gd name="connsiteY108" fmla="*/ 296588 h 449798"/>
                          <a:gd name="connsiteX109" fmla="*/ 948383 w 1934972"/>
                          <a:gd name="connsiteY109" fmla="*/ 301029 h 449798"/>
                          <a:gd name="connsiteX110" fmla="*/ 961515 w 1934972"/>
                          <a:gd name="connsiteY110" fmla="*/ 303122 h 449798"/>
                          <a:gd name="connsiteX111" fmla="*/ 975409 w 1934972"/>
                          <a:gd name="connsiteY111" fmla="*/ 307500 h 449798"/>
                          <a:gd name="connsiteX112" fmla="*/ 972427 w 1934972"/>
                          <a:gd name="connsiteY112" fmla="*/ 326976 h 449798"/>
                          <a:gd name="connsiteX113" fmla="*/ 982768 w 1934972"/>
                          <a:gd name="connsiteY113" fmla="*/ 341948 h 449798"/>
                          <a:gd name="connsiteX114" fmla="*/ 983783 w 1934972"/>
                          <a:gd name="connsiteY114" fmla="*/ 344740 h 449798"/>
                          <a:gd name="connsiteX115" fmla="*/ 977122 w 1934972"/>
                          <a:gd name="connsiteY115" fmla="*/ 351591 h 449798"/>
                          <a:gd name="connsiteX116" fmla="*/ 977312 w 1934972"/>
                          <a:gd name="connsiteY116" fmla="*/ 355652 h 449798"/>
                          <a:gd name="connsiteX117" fmla="*/ 976424 w 1934972"/>
                          <a:gd name="connsiteY117" fmla="*/ 369228 h 449798"/>
                          <a:gd name="connsiteX118" fmla="*/ 991459 w 1934972"/>
                          <a:gd name="connsiteY118" fmla="*/ 385342 h 449798"/>
                          <a:gd name="connsiteX119" fmla="*/ 995520 w 1934972"/>
                          <a:gd name="connsiteY119" fmla="*/ 386548 h 449798"/>
                          <a:gd name="connsiteX120" fmla="*/ 1001420 w 1934972"/>
                          <a:gd name="connsiteY120" fmla="*/ 389212 h 449798"/>
                          <a:gd name="connsiteX121" fmla="*/ 1007637 w 1934972"/>
                          <a:gd name="connsiteY121" fmla="*/ 393653 h 449798"/>
                          <a:gd name="connsiteX122" fmla="*/ 1016138 w 1934972"/>
                          <a:gd name="connsiteY122" fmla="*/ 396000 h 449798"/>
                          <a:gd name="connsiteX123" fmla="*/ 1065369 w 1934972"/>
                          <a:gd name="connsiteY123" fmla="*/ 396254 h 449798"/>
                          <a:gd name="connsiteX124" fmla="*/ 1073489 w 1934972"/>
                          <a:gd name="connsiteY124" fmla="*/ 379759 h 449798"/>
                          <a:gd name="connsiteX125" fmla="*/ 1065115 w 1934972"/>
                          <a:gd name="connsiteY125" fmla="*/ 303186 h 449798"/>
                          <a:gd name="connsiteX126" fmla="*/ 1098295 w 1934972"/>
                          <a:gd name="connsiteY126" fmla="*/ 219760 h 449798"/>
                          <a:gd name="connsiteX127" fmla="*/ 1128683 w 1934972"/>
                          <a:gd name="connsiteY127" fmla="*/ 166597 h 449798"/>
                          <a:gd name="connsiteX128" fmla="*/ 1162687 w 1934972"/>
                          <a:gd name="connsiteY128" fmla="*/ 113687 h 449798"/>
                          <a:gd name="connsiteX129" fmla="*/ 1173726 w 1934972"/>
                          <a:gd name="connsiteY129" fmla="*/ 84377 h 449798"/>
                          <a:gd name="connsiteX130" fmla="*/ 1187493 w 1934972"/>
                          <a:gd name="connsiteY130" fmla="*/ 64012 h 449798"/>
                          <a:gd name="connsiteX131" fmla="*/ 1204559 w 1934972"/>
                          <a:gd name="connsiteY131" fmla="*/ 44028 h 449798"/>
                          <a:gd name="connsiteX132" fmla="*/ 1235708 w 1934972"/>
                          <a:gd name="connsiteY132" fmla="*/ 3616 h 449798"/>
                          <a:gd name="connsiteX133" fmla="*/ 1237485 w 1934972"/>
                          <a:gd name="connsiteY133" fmla="*/ 2347 h 449798"/>
                          <a:gd name="connsiteX134" fmla="*/ 1298261 w 1934972"/>
                          <a:gd name="connsiteY134" fmla="*/ 5583 h 449798"/>
                          <a:gd name="connsiteX135" fmla="*/ 1321164 w 1934972"/>
                          <a:gd name="connsiteY135" fmla="*/ 10214 h 449798"/>
                          <a:gd name="connsiteX136" fmla="*/ 1266160 w 1934972"/>
                          <a:gd name="connsiteY136" fmla="*/ 103473 h 449798"/>
                          <a:gd name="connsiteX137" fmla="*/ 1227207 w 1934972"/>
                          <a:gd name="connsiteY137" fmla="*/ 172941 h 449798"/>
                          <a:gd name="connsiteX138" fmla="*/ 1167699 w 1934972"/>
                          <a:gd name="connsiteY138" fmla="*/ 338840 h 449798"/>
                          <a:gd name="connsiteX139" fmla="*/ 1182164 w 1934972"/>
                          <a:gd name="connsiteY139" fmla="*/ 383629 h 449798"/>
                          <a:gd name="connsiteX140" fmla="*/ 1189333 w 1934972"/>
                          <a:gd name="connsiteY140" fmla="*/ 386611 h 449798"/>
                          <a:gd name="connsiteX141" fmla="*/ 1264828 w 1934972"/>
                          <a:gd name="connsiteY141" fmla="*/ 381726 h 449798"/>
                          <a:gd name="connsiteX142" fmla="*/ 1270157 w 1934972"/>
                          <a:gd name="connsiteY142" fmla="*/ 379442 h 449798"/>
                          <a:gd name="connsiteX143" fmla="*/ 1272568 w 1934972"/>
                          <a:gd name="connsiteY143" fmla="*/ 373859 h 449798"/>
                          <a:gd name="connsiteX144" fmla="*/ 1287667 w 1934972"/>
                          <a:gd name="connsiteY144" fmla="*/ 273051 h 449798"/>
                          <a:gd name="connsiteX145" fmla="*/ 1304479 w 1934972"/>
                          <a:gd name="connsiteY145" fmla="*/ 229848 h 449798"/>
                          <a:gd name="connsiteX146" fmla="*/ 1354217 w 1934972"/>
                          <a:gd name="connsiteY146" fmla="*/ 135320 h 449798"/>
                          <a:gd name="connsiteX147" fmla="*/ 1395136 w 1934972"/>
                          <a:gd name="connsiteY147" fmla="*/ 67819 h 449798"/>
                          <a:gd name="connsiteX148" fmla="*/ 1425905 w 1934972"/>
                          <a:gd name="connsiteY148" fmla="*/ 92941 h 449798"/>
                          <a:gd name="connsiteX149" fmla="*/ 1419244 w 1934972"/>
                          <a:gd name="connsiteY149" fmla="*/ 104361 h 449798"/>
                          <a:gd name="connsiteX150" fmla="*/ 1357516 w 1934972"/>
                          <a:gd name="connsiteY150" fmla="*/ 219951 h 449798"/>
                          <a:gd name="connsiteX151" fmla="*/ 1334233 w 1934972"/>
                          <a:gd name="connsiteY151" fmla="*/ 263027 h 449798"/>
                          <a:gd name="connsiteX152" fmla="*/ 1320149 w 1934972"/>
                          <a:gd name="connsiteY152" fmla="*/ 354002 h 449798"/>
                          <a:gd name="connsiteX153" fmla="*/ 1323892 w 1934972"/>
                          <a:gd name="connsiteY153" fmla="*/ 375128 h 449798"/>
                          <a:gd name="connsiteX154" fmla="*/ 1329728 w 1934972"/>
                          <a:gd name="connsiteY154" fmla="*/ 377158 h 449798"/>
                          <a:gd name="connsiteX155" fmla="*/ 1337912 w 1934972"/>
                          <a:gd name="connsiteY155" fmla="*/ 373669 h 449798"/>
                          <a:gd name="connsiteX156" fmla="*/ 1341148 w 1934972"/>
                          <a:gd name="connsiteY156" fmla="*/ 360727 h 449798"/>
                          <a:gd name="connsiteX157" fmla="*/ 1344510 w 1934972"/>
                          <a:gd name="connsiteY157" fmla="*/ 357935 h 449798"/>
                          <a:gd name="connsiteX158" fmla="*/ 1350029 w 1934972"/>
                          <a:gd name="connsiteY158" fmla="*/ 353177 h 449798"/>
                          <a:gd name="connsiteX159" fmla="*/ 1354470 w 1934972"/>
                          <a:gd name="connsiteY159" fmla="*/ 351655 h 449798"/>
                          <a:gd name="connsiteX160" fmla="*/ 1370838 w 1934972"/>
                          <a:gd name="connsiteY160" fmla="*/ 352480 h 449798"/>
                          <a:gd name="connsiteX161" fmla="*/ 1377944 w 1934972"/>
                          <a:gd name="connsiteY161" fmla="*/ 354890 h 449798"/>
                          <a:gd name="connsiteX162" fmla="*/ 1387840 w 1934972"/>
                          <a:gd name="connsiteY162" fmla="*/ 364914 h 449798"/>
                          <a:gd name="connsiteX163" fmla="*/ 1391520 w 1934972"/>
                          <a:gd name="connsiteY163" fmla="*/ 366817 h 449798"/>
                          <a:gd name="connsiteX164" fmla="*/ 1395136 w 1934972"/>
                          <a:gd name="connsiteY164" fmla="*/ 367959 h 449798"/>
                          <a:gd name="connsiteX165" fmla="*/ 1400719 w 1934972"/>
                          <a:gd name="connsiteY165" fmla="*/ 367008 h 449798"/>
                          <a:gd name="connsiteX166" fmla="*/ 1402559 w 1934972"/>
                          <a:gd name="connsiteY166" fmla="*/ 357999 h 449798"/>
                          <a:gd name="connsiteX167" fmla="*/ 1413724 w 1934972"/>
                          <a:gd name="connsiteY167" fmla="*/ 331163 h 449798"/>
                          <a:gd name="connsiteX168" fmla="*/ 1419561 w 1934972"/>
                          <a:gd name="connsiteY168" fmla="*/ 328245 h 449798"/>
                          <a:gd name="connsiteX169" fmla="*/ 1431869 w 1934972"/>
                          <a:gd name="connsiteY169" fmla="*/ 327040 h 449798"/>
                          <a:gd name="connsiteX170" fmla="*/ 1440370 w 1934972"/>
                          <a:gd name="connsiteY170" fmla="*/ 329704 h 449798"/>
                          <a:gd name="connsiteX171" fmla="*/ 1451662 w 1934972"/>
                          <a:gd name="connsiteY171" fmla="*/ 350069 h 449798"/>
                          <a:gd name="connsiteX172" fmla="*/ 1466317 w 1934972"/>
                          <a:gd name="connsiteY172" fmla="*/ 359268 h 449798"/>
                          <a:gd name="connsiteX173" fmla="*/ 1473232 w 1934972"/>
                          <a:gd name="connsiteY173" fmla="*/ 360854 h 449798"/>
                          <a:gd name="connsiteX174" fmla="*/ 1482812 w 1934972"/>
                          <a:gd name="connsiteY174" fmla="*/ 357682 h 449798"/>
                          <a:gd name="connsiteX175" fmla="*/ 1501908 w 1934972"/>
                          <a:gd name="connsiteY175" fmla="*/ 337571 h 449798"/>
                          <a:gd name="connsiteX176" fmla="*/ 1522272 w 1934972"/>
                          <a:gd name="connsiteY176" fmla="*/ 328562 h 449798"/>
                          <a:gd name="connsiteX177" fmla="*/ 1559957 w 1934972"/>
                          <a:gd name="connsiteY177" fmla="*/ 259284 h 449798"/>
                          <a:gd name="connsiteX178" fmla="*/ 1565730 w 1934972"/>
                          <a:gd name="connsiteY178" fmla="*/ 258396 h 449798"/>
                          <a:gd name="connsiteX179" fmla="*/ 1571122 w 1934972"/>
                          <a:gd name="connsiteY179" fmla="*/ 259855 h 449798"/>
                          <a:gd name="connsiteX180" fmla="*/ 1577657 w 1934972"/>
                          <a:gd name="connsiteY180" fmla="*/ 261251 h 449798"/>
                          <a:gd name="connsiteX181" fmla="*/ 1631772 w 1934972"/>
                          <a:gd name="connsiteY181" fmla="*/ 269498 h 449798"/>
                          <a:gd name="connsiteX182" fmla="*/ 1636847 w 1934972"/>
                          <a:gd name="connsiteY182" fmla="*/ 269181 h 449798"/>
                          <a:gd name="connsiteX183" fmla="*/ 1638243 w 1934972"/>
                          <a:gd name="connsiteY183" fmla="*/ 268039 h 449798"/>
                          <a:gd name="connsiteX184" fmla="*/ 1640464 w 1934972"/>
                          <a:gd name="connsiteY184" fmla="*/ 268483 h 449798"/>
                          <a:gd name="connsiteX185" fmla="*/ 1643128 w 1934972"/>
                          <a:gd name="connsiteY185" fmla="*/ 269816 h 449798"/>
                          <a:gd name="connsiteX186" fmla="*/ 1645666 w 1934972"/>
                          <a:gd name="connsiteY186" fmla="*/ 270260 h 449798"/>
                          <a:gd name="connsiteX187" fmla="*/ 1648267 w 1934972"/>
                          <a:gd name="connsiteY187" fmla="*/ 270069 h 449798"/>
                          <a:gd name="connsiteX188" fmla="*/ 1648584 w 1934972"/>
                          <a:gd name="connsiteY188" fmla="*/ 270196 h 449798"/>
                          <a:gd name="connsiteX189" fmla="*/ 1650424 w 1934972"/>
                          <a:gd name="connsiteY189" fmla="*/ 272734 h 449798"/>
                          <a:gd name="connsiteX190" fmla="*/ 1620606 w 1934972"/>
                          <a:gd name="connsiteY190" fmla="*/ 343027 h 449798"/>
                          <a:gd name="connsiteX191" fmla="*/ 1626062 w 1934972"/>
                          <a:gd name="connsiteY191" fmla="*/ 345628 h 449798"/>
                          <a:gd name="connsiteX192" fmla="*/ 1630630 w 1934972"/>
                          <a:gd name="connsiteY192" fmla="*/ 344359 h 449798"/>
                          <a:gd name="connsiteX193" fmla="*/ 1652073 w 1934972"/>
                          <a:gd name="connsiteY193" fmla="*/ 328372 h 449798"/>
                          <a:gd name="connsiteX194" fmla="*/ 1670344 w 1934972"/>
                          <a:gd name="connsiteY194" fmla="*/ 302805 h 449798"/>
                          <a:gd name="connsiteX195" fmla="*/ 1676942 w 1934972"/>
                          <a:gd name="connsiteY195" fmla="*/ 294114 h 449798"/>
                          <a:gd name="connsiteX196" fmla="*/ 1677830 w 1934972"/>
                          <a:gd name="connsiteY196" fmla="*/ 293987 h 449798"/>
                          <a:gd name="connsiteX197" fmla="*/ 1680812 w 1934972"/>
                          <a:gd name="connsiteY197" fmla="*/ 294494 h 449798"/>
                          <a:gd name="connsiteX198" fmla="*/ 1683794 w 1934972"/>
                          <a:gd name="connsiteY198" fmla="*/ 295953 h 449798"/>
                          <a:gd name="connsiteX199" fmla="*/ 1679353 w 1934972"/>
                          <a:gd name="connsiteY199" fmla="*/ 313780 h 449798"/>
                          <a:gd name="connsiteX200" fmla="*/ 1678338 w 1934972"/>
                          <a:gd name="connsiteY200" fmla="*/ 326215 h 449798"/>
                          <a:gd name="connsiteX201" fmla="*/ 1689567 w 1934972"/>
                          <a:gd name="connsiteY201" fmla="*/ 329895 h 449798"/>
                          <a:gd name="connsiteX202" fmla="*/ 1720653 w 1934972"/>
                          <a:gd name="connsiteY202" fmla="*/ 315366 h 449798"/>
                          <a:gd name="connsiteX203" fmla="*/ 1725411 w 1934972"/>
                          <a:gd name="connsiteY203" fmla="*/ 313019 h 449798"/>
                          <a:gd name="connsiteX204" fmla="*/ 1732580 w 1934972"/>
                          <a:gd name="connsiteY204" fmla="*/ 311687 h 449798"/>
                          <a:gd name="connsiteX205" fmla="*/ 1738353 w 1934972"/>
                          <a:gd name="connsiteY205" fmla="*/ 309530 h 449798"/>
                          <a:gd name="connsiteX206" fmla="*/ 1748504 w 1934972"/>
                          <a:gd name="connsiteY206" fmla="*/ 302234 h 449798"/>
                          <a:gd name="connsiteX207" fmla="*/ 1758845 w 1934972"/>
                          <a:gd name="connsiteY207" fmla="*/ 305723 h 449798"/>
                          <a:gd name="connsiteX208" fmla="*/ 1846330 w 1934972"/>
                          <a:gd name="connsiteY208" fmla="*/ 324375 h 449798"/>
                          <a:gd name="connsiteX209" fmla="*/ 1931786 w 1934972"/>
                          <a:gd name="connsiteY209" fmla="*/ 327166 h 449798"/>
                          <a:gd name="connsiteX210" fmla="*/ 1932991 w 1934972"/>
                          <a:gd name="connsiteY210" fmla="*/ 327166 h 449798"/>
                          <a:gd name="connsiteX211" fmla="*/ 1934958 w 1934972"/>
                          <a:gd name="connsiteY211" fmla="*/ 332178 h 449798"/>
                          <a:gd name="connsiteX212" fmla="*/ 1930644 w 1934972"/>
                          <a:gd name="connsiteY212" fmla="*/ 333320 h 449798"/>
                          <a:gd name="connsiteX213" fmla="*/ 1868281 w 1934972"/>
                          <a:gd name="connsiteY213" fmla="*/ 350513 h 449798"/>
                          <a:gd name="connsiteX214" fmla="*/ 1830089 w 1934972"/>
                          <a:gd name="connsiteY214" fmla="*/ 361806 h 449798"/>
                          <a:gd name="connsiteX215" fmla="*/ 1788789 w 1934972"/>
                          <a:gd name="connsiteY215" fmla="*/ 358253 h 449798"/>
                          <a:gd name="connsiteX216" fmla="*/ 1657148 w 1934972"/>
                          <a:gd name="connsiteY216" fmla="*/ 373352 h 449798"/>
                          <a:gd name="connsiteX217" fmla="*/ 1605698 w 1934972"/>
                          <a:gd name="connsiteY217" fmla="*/ 379379 h 449798"/>
                          <a:gd name="connsiteX218" fmla="*/ 1570234 w 1934972"/>
                          <a:gd name="connsiteY218" fmla="*/ 378173 h 449798"/>
                          <a:gd name="connsiteX219" fmla="*/ 1482622 w 1934972"/>
                          <a:gd name="connsiteY219" fmla="*/ 386357 h 449798"/>
                          <a:gd name="connsiteX220" fmla="*/ 1211156 w 1934972"/>
                          <a:gd name="connsiteY220" fmla="*/ 413320 h 449798"/>
                          <a:gd name="connsiteX221" fmla="*/ 1156407 w 1934972"/>
                          <a:gd name="connsiteY221" fmla="*/ 422582 h 449798"/>
                          <a:gd name="connsiteX222" fmla="*/ 1103497 w 1934972"/>
                          <a:gd name="connsiteY222" fmla="*/ 432987 h 449798"/>
                          <a:gd name="connsiteX223" fmla="*/ 992665 w 1934972"/>
                          <a:gd name="connsiteY223" fmla="*/ 449228 h 449798"/>
                          <a:gd name="connsiteX224" fmla="*/ 933918 w 1934972"/>
                          <a:gd name="connsiteY224" fmla="*/ 449418 h 449798"/>
                          <a:gd name="connsiteX225" fmla="*/ 945591 w 1934972"/>
                          <a:gd name="connsiteY225" fmla="*/ 447642 h 449798"/>
                          <a:gd name="connsiteX226" fmla="*/ 945084 w 1934972"/>
                          <a:gd name="connsiteY226" fmla="*/ 445548 h 449798"/>
                          <a:gd name="connsiteX227" fmla="*/ 940072 w 1934972"/>
                          <a:gd name="connsiteY227" fmla="*/ 443454 h 449798"/>
                          <a:gd name="connsiteX228" fmla="*/ 934870 w 1934972"/>
                          <a:gd name="connsiteY228" fmla="*/ 442756 h 449798"/>
                          <a:gd name="connsiteX229" fmla="*/ 887733 w 1934972"/>
                          <a:gd name="connsiteY229" fmla="*/ 449671 h 449798"/>
                          <a:gd name="connsiteX230" fmla="*/ 867051 w 1934972"/>
                          <a:gd name="connsiteY230" fmla="*/ 449671 h 449798"/>
                          <a:gd name="connsiteX231" fmla="*/ 851762 w 1934972"/>
                          <a:gd name="connsiteY231" fmla="*/ 449735 h 449798"/>
                          <a:gd name="connsiteX232" fmla="*/ 797202 w 1934972"/>
                          <a:gd name="connsiteY232" fmla="*/ 449798 h 449798"/>
                          <a:gd name="connsiteX233" fmla="*/ 797202 w 1934972"/>
                          <a:gd name="connsiteY233" fmla="*/ 449354 h 449798"/>
                          <a:gd name="connsiteX234" fmla="*/ 799550 w 1934972"/>
                          <a:gd name="connsiteY234" fmla="*/ 447895 h 449798"/>
                          <a:gd name="connsiteX235" fmla="*/ 819026 w 1934972"/>
                          <a:gd name="connsiteY235" fmla="*/ 441805 h 449798"/>
                          <a:gd name="connsiteX236" fmla="*/ 825624 w 1934972"/>
                          <a:gd name="connsiteY236" fmla="*/ 440155 h 449798"/>
                          <a:gd name="connsiteX237" fmla="*/ 859375 w 1934972"/>
                          <a:gd name="connsiteY237" fmla="*/ 439013 h 449798"/>
                          <a:gd name="connsiteX238" fmla="*/ 879993 w 1934972"/>
                          <a:gd name="connsiteY238" fmla="*/ 434953 h 449798"/>
                          <a:gd name="connsiteX239" fmla="*/ 877329 w 1934972"/>
                          <a:gd name="connsiteY239" fmla="*/ 433113 h 449798"/>
                          <a:gd name="connsiteX240" fmla="*/ 863181 w 1934972"/>
                          <a:gd name="connsiteY240" fmla="*/ 429497 h 449798"/>
                          <a:gd name="connsiteX241" fmla="*/ 853728 w 1934972"/>
                          <a:gd name="connsiteY241" fmla="*/ 427213 h 449798"/>
                          <a:gd name="connsiteX242" fmla="*/ 799296 w 1934972"/>
                          <a:gd name="connsiteY242" fmla="*/ 410909 h 449798"/>
                          <a:gd name="connsiteX243" fmla="*/ 795553 w 1934972"/>
                          <a:gd name="connsiteY243" fmla="*/ 406658 h 449798"/>
                          <a:gd name="connsiteX244" fmla="*/ 790604 w 1934972"/>
                          <a:gd name="connsiteY244" fmla="*/ 393145 h 449798"/>
                          <a:gd name="connsiteX245" fmla="*/ 784704 w 1934972"/>
                          <a:gd name="connsiteY245" fmla="*/ 377793 h 449798"/>
                          <a:gd name="connsiteX246" fmla="*/ 786227 w 1934972"/>
                          <a:gd name="connsiteY246" fmla="*/ 352353 h 449798"/>
                          <a:gd name="connsiteX247" fmla="*/ 785783 w 1934972"/>
                          <a:gd name="connsiteY247" fmla="*/ 352099 h 449798"/>
                          <a:gd name="connsiteX248" fmla="*/ 785148 w 1934972"/>
                          <a:gd name="connsiteY248" fmla="*/ 351972 h 449798"/>
                          <a:gd name="connsiteX249" fmla="*/ 783753 w 1934972"/>
                          <a:gd name="connsiteY249" fmla="*/ 352099 h 449798"/>
                          <a:gd name="connsiteX250" fmla="*/ 778868 w 1934972"/>
                          <a:gd name="connsiteY250" fmla="*/ 365866 h 449798"/>
                          <a:gd name="connsiteX251" fmla="*/ 773792 w 1934972"/>
                          <a:gd name="connsiteY251" fmla="*/ 367388 h 449798"/>
                          <a:gd name="connsiteX252" fmla="*/ 753682 w 1934972"/>
                          <a:gd name="connsiteY252" fmla="*/ 369862 h 449798"/>
                          <a:gd name="connsiteX253" fmla="*/ 769478 w 1934972"/>
                          <a:gd name="connsiteY253" fmla="*/ 353875 h 449798"/>
                          <a:gd name="connsiteX254" fmla="*/ 776774 w 1934972"/>
                          <a:gd name="connsiteY254" fmla="*/ 343661 h 449798"/>
                          <a:gd name="connsiteX255" fmla="*/ 784514 w 1934972"/>
                          <a:gd name="connsiteY255" fmla="*/ 333384 h 449798"/>
                          <a:gd name="connsiteX256" fmla="*/ 775378 w 1934972"/>
                          <a:gd name="connsiteY256" fmla="*/ 312258 h 449798"/>
                          <a:gd name="connsiteX257" fmla="*/ 790033 w 1934972"/>
                          <a:gd name="connsiteY257" fmla="*/ 314225 h 449798"/>
                          <a:gd name="connsiteX258" fmla="*/ 803864 w 1934972"/>
                          <a:gd name="connsiteY258" fmla="*/ 310989 h 449798"/>
                          <a:gd name="connsiteX259" fmla="*/ 800628 w 1934972"/>
                          <a:gd name="connsiteY259" fmla="*/ 276287 h 449798"/>
                          <a:gd name="connsiteX260" fmla="*/ 810461 w 1934972"/>
                          <a:gd name="connsiteY260" fmla="*/ 268737 h 449798"/>
                          <a:gd name="connsiteX261" fmla="*/ 813760 w 1934972"/>
                          <a:gd name="connsiteY261" fmla="*/ 265819 h 449798"/>
                          <a:gd name="connsiteX262" fmla="*/ 821944 w 1934972"/>
                          <a:gd name="connsiteY262" fmla="*/ 239491 h 449798"/>
                          <a:gd name="connsiteX263" fmla="*/ 816298 w 1934972"/>
                          <a:gd name="connsiteY263" fmla="*/ 232702 h 449798"/>
                          <a:gd name="connsiteX264" fmla="*/ 813951 w 1934972"/>
                          <a:gd name="connsiteY264" fmla="*/ 228832 h 449798"/>
                          <a:gd name="connsiteX265" fmla="*/ 849605 w 1934972"/>
                          <a:gd name="connsiteY265" fmla="*/ 191466 h 449798"/>
                          <a:gd name="connsiteX266" fmla="*/ 857852 w 1934972"/>
                          <a:gd name="connsiteY266" fmla="*/ 182838 h 449798"/>
                          <a:gd name="connsiteX267" fmla="*/ 865211 w 1934972"/>
                          <a:gd name="connsiteY267" fmla="*/ 174019 h 449798"/>
                          <a:gd name="connsiteX268" fmla="*/ 865402 w 1934972"/>
                          <a:gd name="connsiteY268" fmla="*/ 170467 h 449798"/>
                          <a:gd name="connsiteX269" fmla="*/ 868574 w 1934972"/>
                          <a:gd name="connsiteY269" fmla="*/ 162600 h 449798"/>
                          <a:gd name="connsiteX270" fmla="*/ 871111 w 1934972"/>
                          <a:gd name="connsiteY270" fmla="*/ 159745 h 449798"/>
                          <a:gd name="connsiteX271" fmla="*/ 870096 w 1934972"/>
                          <a:gd name="connsiteY271" fmla="*/ 148706 h 449798"/>
                          <a:gd name="connsiteX272" fmla="*/ 860199 w 1934972"/>
                          <a:gd name="connsiteY272" fmla="*/ 145027 h 449798"/>
                          <a:gd name="connsiteX273" fmla="*/ 846306 w 1934972"/>
                          <a:gd name="connsiteY273" fmla="*/ 144265 h 449798"/>
                          <a:gd name="connsiteX274" fmla="*/ 834315 w 1934972"/>
                          <a:gd name="connsiteY274" fmla="*/ 136145 h 449798"/>
                          <a:gd name="connsiteX275" fmla="*/ 845735 w 1934972"/>
                          <a:gd name="connsiteY275" fmla="*/ 134939 h 449798"/>
                          <a:gd name="connsiteX276" fmla="*/ 849605 w 1934972"/>
                          <a:gd name="connsiteY276" fmla="*/ 133290 h 449798"/>
                          <a:gd name="connsiteX277" fmla="*/ 848590 w 1934972"/>
                          <a:gd name="connsiteY277" fmla="*/ 131831 h 449798"/>
                          <a:gd name="connsiteX278" fmla="*/ 841928 w 1934972"/>
                          <a:gd name="connsiteY278" fmla="*/ 129420 h 449798"/>
                          <a:gd name="connsiteX279" fmla="*/ 815727 w 1934972"/>
                          <a:gd name="connsiteY279" fmla="*/ 129357 h 449798"/>
                          <a:gd name="connsiteX280" fmla="*/ 606498 w 1934972"/>
                          <a:gd name="connsiteY280" fmla="*/ 175161 h 449798"/>
                          <a:gd name="connsiteX281" fmla="*/ 544008 w 1934972"/>
                          <a:gd name="connsiteY281" fmla="*/ 203964 h 449798"/>
                          <a:gd name="connsiteX282" fmla="*/ 362630 w 1934972"/>
                          <a:gd name="connsiteY282" fmla="*/ 302615 h 449798"/>
                          <a:gd name="connsiteX283" fmla="*/ 362630 w 1934972"/>
                          <a:gd name="connsiteY283" fmla="*/ 305596 h 449798"/>
                          <a:gd name="connsiteX284" fmla="*/ 370243 w 1934972"/>
                          <a:gd name="connsiteY284" fmla="*/ 309213 h 449798"/>
                          <a:gd name="connsiteX285" fmla="*/ 371131 w 1934972"/>
                          <a:gd name="connsiteY285" fmla="*/ 310672 h 449798"/>
                          <a:gd name="connsiteX286" fmla="*/ 328371 w 1934972"/>
                          <a:gd name="connsiteY286" fmla="*/ 325580 h 449798"/>
                          <a:gd name="connsiteX287" fmla="*/ 310481 w 1934972"/>
                          <a:gd name="connsiteY287" fmla="*/ 338776 h 449798"/>
                          <a:gd name="connsiteX288" fmla="*/ 310227 w 1934972"/>
                          <a:gd name="connsiteY288" fmla="*/ 343090 h 449798"/>
                          <a:gd name="connsiteX289" fmla="*/ 314858 w 1934972"/>
                          <a:gd name="connsiteY289" fmla="*/ 353875 h 449798"/>
                          <a:gd name="connsiteX290" fmla="*/ 259728 w 1934972"/>
                          <a:gd name="connsiteY290" fmla="*/ 371575 h 449798"/>
                          <a:gd name="connsiteX291" fmla="*/ 172813 w 1934972"/>
                          <a:gd name="connsiteY291" fmla="*/ 411036 h 449798"/>
                          <a:gd name="connsiteX292" fmla="*/ 114511 w 1934972"/>
                          <a:gd name="connsiteY292" fmla="*/ 433431 h 449798"/>
                          <a:gd name="connsiteX293" fmla="*/ 115145 w 1934972"/>
                          <a:gd name="connsiteY293" fmla="*/ 435461 h 449798"/>
                          <a:gd name="connsiteX294" fmla="*/ 121299 w 1934972"/>
                          <a:gd name="connsiteY294" fmla="*/ 436349 h 449798"/>
                          <a:gd name="connsiteX295" fmla="*/ 159364 w 1934972"/>
                          <a:gd name="connsiteY295" fmla="*/ 426515 h 449798"/>
                          <a:gd name="connsiteX296" fmla="*/ 184613 w 1934972"/>
                          <a:gd name="connsiteY296" fmla="*/ 425754 h 449798"/>
                          <a:gd name="connsiteX297" fmla="*/ 190006 w 1934972"/>
                          <a:gd name="connsiteY297" fmla="*/ 428419 h 449798"/>
                          <a:gd name="connsiteX298" fmla="*/ 188927 w 1934972"/>
                          <a:gd name="connsiteY298" fmla="*/ 431083 h 449798"/>
                          <a:gd name="connsiteX299" fmla="*/ 190450 w 1934972"/>
                          <a:gd name="connsiteY299" fmla="*/ 432162 h 449798"/>
                          <a:gd name="connsiteX300" fmla="*/ 193432 w 1934972"/>
                          <a:gd name="connsiteY300" fmla="*/ 432860 h 449798"/>
                          <a:gd name="connsiteX301" fmla="*/ 197492 w 1934972"/>
                          <a:gd name="connsiteY301" fmla="*/ 435588 h 449798"/>
                          <a:gd name="connsiteX302" fmla="*/ 187278 w 1934972"/>
                          <a:gd name="connsiteY302" fmla="*/ 441361 h 449798"/>
                          <a:gd name="connsiteX303" fmla="*/ 165074 w 1934972"/>
                          <a:gd name="connsiteY303" fmla="*/ 446753 h 449798"/>
                          <a:gd name="connsiteX304" fmla="*/ 151116 w 1934972"/>
                          <a:gd name="connsiteY304" fmla="*/ 446436 h 449798"/>
                          <a:gd name="connsiteX305" fmla="*/ 28421 w 1934972"/>
                          <a:gd name="connsiteY305" fmla="*/ 430576 h 449798"/>
                          <a:gd name="connsiteX306" fmla="*/ 25503 w 1934972"/>
                          <a:gd name="connsiteY306" fmla="*/ 407673 h 449798"/>
                          <a:gd name="connsiteX307" fmla="*/ 25503 w 1934972"/>
                          <a:gd name="connsiteY307" fmla="*/ 407673 h 449798"/>
                          <a:gd name="connsiteX308" fmla="*/ 453033 w 1934972"/>
                          <a:gd name="connsiteY308" fmla="*/ 63 h 449798"/>
                          <a:gd name="connsiteX309" fmla="*/ 341821 w 1934972"/>
                          <a:gd name="connsiteY309" fmla="*/ 3489 h 449798"/>
                          <a:gd name="connsiteX310" fmla="*/ 283518 w 1934972"/>
                          <a:gd name="connsiteY310" fmla="*/ 33751 h 449798"/>
                          <a:gd name="connsiteX311" fmla="*/ 344803 w 1934972"/>
                          <a:gd name="connsiteY311" fmla="*/ 7930 h 449798"/>
                          <a:gd name="connsiteX312" fmla="*/ 348673 w 1934972"/>
                          <a:gd name="connsiteY312" fmla="*/ 8247 h 449798"/>
                          <a:gd name="connsiteX313" fmla="*/ 351400 w 1934972"/>
                          <a:gd name="connsiteY313" fmla="*/ 9262 h 449798"/>
                          <a:gd name="connsiteX314" fmla="*/ 351781 w 1934972"/>
                          <a:gd name="connsiteY314" fmla="*/ 9643 h 449798"/>
                          <a:gd name="connsiteX315" fmla="*/ 276540 w 1934972"/>
                          <a:gd name="connsiteY315" fmla="*/ 52149 h 449798"/>
                          <a:gd name="connsiteX316" fmla="*/ 308197 w 1934972"/>
                          <a:gd name="connsiteY316" fmla="*/ 62807 h 449798"/>
                          <a:gd name="connsiteX317" fmla="*/ 425500 w 1934972"/>
                          <a:gd name="connsiteY317" fmla="*/ 11863 h 449798"/>
                          <a:gd name="connsiteX318" fmla="*/ 453033 w 1934972"/>
                          <a:gd name="connsiteY318" fmla="*/ 0 h 449798"/>
                          <a:gd name="connsiteX319" fmla="*/ 453033 w 1934972"/>
                          <a:gd name="connsiteY319" fmla="*/ 0 h 449798"/>
                          <a:gd name="connsiteX320" fmla="*/ 878407 w 1934972"/>
                          <a:gd name="connsiteY320" fmla="*/ 341060 h 449798"/>
                          <a:gd name="connsiteX321" fmla="*/ 860644 w 1934972"/>
                          <a:gd name="connsiteY321" fmla="*/ 339347 h 449798"/>
                          <a:gd name="connsiteX322" fmla="*/ 862230 w 1934972"/>
                          <a:gd name="connsiteY322" fmla="*/ 346072 h 449798"/>
                          <a:gd name="connsiteX323" fmla="*/ 879993 w 1934972"/>
                          <a:gd name="connsiteY323" fmla="*/ 347785 h 449798"/>
                          <a:gd name="connsiteX324" fmla="*/ 878470 w 1934972"/>
                          <a:gd name="connsiteY324" fmla="*/ 341060 h 449798"/>
                          <a:gd name="connsiteX325" fmla="*/ 878470 w 1934972"/>
                          <a:gd name="connsiteY325" fmla="*/ 341060 h 449798"/>
                          <a:gd name="connsiteX326" fmla="*/ 265438 w 1934972"/>
                          <a:gd name="connsiteY326" fmla="*/ 237778 h 449798"/>
                          <a:gd name="connsiteX327" fmla="*/ 334969 w 1934972"/>
                          <a:gd name="connsiteY327" fmla="*/ 206247 h 449798"/>
                          <a:gd name="connsiteX328" fmla="*/ 375635 w 1934972"/>
                          <a:gd name="connsiteY328" fmla="*/ 184931 h 449798"/>
                          <a:gd name="connsiteX329" fmla="*/ 405326 w 1934972"/>
                          <a:gd name="connsiteY329" fmla="*/ 167358 h 449798"/>
                          <a:gd name="connsiteX330" fmla="*/ 434318 w 1934972"/>
                          <a:gd name="connsiteY330" fmla="*/ 148262 h 449798"/>
                          <a:gd name="connsiteX331" fmla="*/ 433430 w 1934972"/>
                          <a:gd name="connsiteY331" fmla="*/ 147184 h 449798"/>
                          <a:gd name="connsiteX332" fmla="*/ 430575 w 1934972"/>
                          <a:gd name="connsiteY332" fmla="*/ 146042 h 449798"/>
                          <a:gd name="connsiteX333" fmla="*/ 423216 w 1934972"/>
                          <a:gd name="connsiteY333" fmla="*/ 145534 h 449798"/>
                          <a:gd name="connsiteX334" fmla="*/ 258269 w 1934972"/>
                          <a:gd name="connsiteY334" fmla="*/ 234669 h 449798"/>
                          <a:gd name="connsiteX335" fmla="*/ 259284 w 1934972"/>
                          <a:gd name="connsiteY335" fmla="*/ 236192 h 449798"/>
                          <a:gd name="connsiteX336" fmla="*/ 262583 w 1934972"/>
                          <a:gd name="connsiteY336" fmla="*/ 237461 h 449798"/>
                          <a:gd name="connsiteX337" fmla="*/ 265438 w 1934972"/>
                          <a:gd name="connsiteY337" fmla="*/ 237714 h 449798"/>
                          <a:gd name="connsiteX338" fmla="*/ 265438 w 1934972"/>
                          <a:gd name="connsiteY338" fmla="*/ 237714 h 449798"/>
                          <a:gd name="connsiteX339" fmla="*/ 873966 w 1934972"/>
                          <a:gd name="connsiteY339" fmla="*/ 327738 h 449798"/>
                          <a:gd name="connsiteX340" fmla="*/ 868574 w 1934972"/>
                          <a:gd name="connsiteY340" fmla="*/ 331734 h 449798"/>
                          <a:gd name="connsiteX341" fmla="*/ 879803 w 1934972"/>
                          <a:gd name="connsiteY341" fmla="*/ 337444 h 449798"/>
                          <a:gd name="connsiteX342" fmla="*/ 885195 w 1934972"/>
                          <a:gd name="connsiteY342" fmla="*/ 333447 h 449798"/>
                          <a:gd name="connsiteX343" fmla="*/ 873966 w 1934972"/>
                          <a:gd name="connsiteY343" fmla="*/ 327674 h 449798"/>
                          <a:gd name="connsiteX344" fmla="*/ 873966 w 1934972"/>
                          <a:gd name="connsiteY344" fmla="*/ 327674 h 449798"/>
                          <a:gd name="connsiteX345" fmla="*/ 728559 w 1934972"/>
                          <a:gd name="connsiteY345" fmla="*/ 82474 h 449798"/>
                          <a:gd name="connsiteX346" fmla="*/ 725958 w 1934972"/>
                          <a:gd name="connsiteY346" fmla="*/ 81649 h 449798"/>
                          <a:gd name="connsiteX347" fmla="*/ 723674 w 1934972"/>
                          <a:gd name="connsiteY347" fmla="*/ 81649 h 449798"/>
                          <a:gd name="connsiteX348" fmla="*/ 710859 w 1934972"/>
                          <a:gd name="connsiteY348" fmla="*/ 92117 h 449798"/>
                          <a:gd name="connsiteX349" fmla="*/ 678060 w 1934972"/>
                          <a:gd name="connsiteY349" fmla="*/ 111086 h 449798"/>
                          <a:gd name="connsiteX350" fmla="*/ 627243 w 1934972"/>
                          <a:gd name="connsiteY350" fmla="*/ 132973 h 449798"/>
                          <a:gd name="connsiteX351" fmla="*/ 627878 w 1934972"/>
                          <a:gd name="connsiteY351" fmla="*/ 133924 h 449798"/>
                          <a:gd name="connsiteX352" fmla="*/ 628004 w 1934972"/>
                          <a:gd name="connsiteY352" fmla="*/ 133924 h 449798"/>
                          <a:gd name="connsiteX353" fmla="*/ 630415 w 1934972"/>
                          <a:gd name="connsiteY353" fmla="*/ 134242 h 449798"/>
                          <a:gd name="connsiteX354" fmla="*/ 715046 w 1934972"/>
                          <a:gd name="connsiteY354" fmla="*/ 99476 h 449798"/>
                          <a:gd name="connsiteX355" fmla="*/ 732746 w 1934972"/>
                          <a:gd name="connsiteY355" fmla="*/ 86026 h 449798"/>
                          <a:gd name="connsiteX356" fmla="*/ 728622 w 1934972"/>
                          <a:gd name="connsiteY356" fmla="*/ 82537 h 449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</a:cxnLst>
                        <a:rect l="l" t="t" r="r" b="b"/>
                        <a:pathLst>
                          <a:path w="1934972" h="449798">
                            <a:moveTo>
                              <a:pt x="25439" y="408244"/>
                            </a:moveTo>
                            <a:lnTo>
                              <a:pt x="39840" y="401773"/>
                            </a:lnTo>
                            <a:cubicBezTo>
                              <a:pt x="40221" y="401583"/>
                              <a:pt x="53798" y="396000"/>
                              <a:pt x="80506" y="384898"/>
                            </a:cubicBezTo>
                            <a:cubicBezTo>
                              <a:pt x="95161" y="378808"/>
                              <a:pt x="108484" y="372273"/>
                              <a:pt x="120411" y="365231"/>
                            </a:cubicBezTo>
                            <a:cubicBezTo>
                              <a:pt x="140966" y="353177"/>
                              <a:pt x="161901" y="341314"/>
                              <a:pt x="183345" y="329514"/>
                            </a:cubicBezTo>
                            <a:cubicBezTo>
                              <a:pt x="187976" y="326976"/>
                              <a:pt x="193749" y="324629"/>
                              <a:pt x="200410" y="322535"/>
                            </a:cubicBezTo>
                            <a:cubicBezTo>
                              <a:pt x="206881" y="320505"/>
                              <a:pt x="213289" y="318475"/>
                              <a:pt x="219633" y="316445"/>
                            </a:cubicBezTo>
                            <a:cubicBezTo>
                              <a:pt x="226802" y="314034"/>
                              <a:pt x="228388" y="309847"/>
                              <a:pt x="235493" y="307119"/>
                            </a:cubicBezTo>
                            <a:cubicBezTo>
                              <a:pt x="242028" y="304581"/>
                              <a:pt x="246405" y="302488"/>
                              <a:pt x="248753" y="300775"/>
                            </a:cubicBezTo>
                            <a:cubicBezTo>
                              <a:pt x="257825" y="294050"/>
                              <a:pt x="270259" y="288658"/>
                              <a:pt x="285929" y="284471"/>
                            </a:cubicBezTo>
                            <a:cubicBezTo>
                              <a:pt x="288340" y="283773"/>
                              <a:pt x="289799" y="282821"/>
                              <a:pt x="289989" y="281425"/>
                            </a:cubicBezTo>
                            <a:cubicBezTo>
                              <a:pt x="290878" y="276858"/>
                              <a:pt x="294747" y="273305"/>
                              <a:pt x="301789" y="270704"/>
                            </a:cubicBezTo>
                            <a:cubicBezTo>
                              <a:pt x="304644" y="269625"/>
                              <a:pt x="308134" y="268674"/>
                              <a:pt x="312067" y="267912"/>
                            </a:cubicBezTo>
                            <a:cubicBezTo>
                              <a:pt x="316254" y="267151"/>
                              <a:pt x="319172" y="265819"/>
                              <a:pt x="320822" y="264106"/>
                            </a:cubicBezTo>
                            <a:cubicBezTo>
                              <a:pt x="325516" y="259411"/>
                              <a:pt x="327864" y="257064"/>
                              <a:pt x="327864" y="257064"/>
                            </a:cubicBezTo>
                            <a:cubicBezTo>
                              <a:pt x="337887" y="251608"/>
                              <a:pt x="351654" y="247357"/>
                              <a:pt x="360473" y="241838"/>
                            </a:cubicBezTo>
                            <a:cubicBezTo>
                              <a:pt x="373605" y="233654"/>
                              <a:pt x="388260" y="225978"/>
                              <a:pt x="404247" y="218872"/>
                            </a:cubicBezTo>
                            <a:cubicBezTo>
                              <a:pt x="434762" y="205296"/>
                              <a:pt x="462042" y="191275"/>
                              <a:pt x="478791" y="179348"/>
                            </a:cubicBezTo>
                            <a:cubicBezTo>
                              <a:pt x="523009" y="147501"/>
                              <a:pt x="570273" y="116605"/>
                              <a:pt x="620709" y="86788"/>
                            </a:cubicBezTo>
                            <a:cubicBezTo>
                              <a:pt x="625023" y="84186"/>
                              <a:pt x="636188" y="80443"/>
                              <a:pt x="637901" y="76510"/>
                            </a:cubicBezTo>
                            <a:cubicBezTo>
                              <a:pt x="639233" y="73338"/>
                              <a:pt x="637203" y="72704"/>
                              <a:pt x="632065" y="74670"/>
                            </a:cubicBezTo>
                            <a:cubicBezTo>
                              <a:pt x="612588" y="81776"/>
                              <a:pt x="595015" y="90213"/>
                              <a:pt x="579345" y="99856"/>
                            </a:cubicBezTo>
                            <a:cubicBezTo>
                              <a:pt x="536459" y="126502"/>
                              <a:pt x="492557" y="153337"/>
                              <a:pt x="447514" y="180363"/>
                            </a:cubicBezTo>
                            <a:cubicBezTo>
                              <a:pt x="422137" y="195526"/>
                              <a:pt x="390290" y="212972"/>
                              <a:pt x="351971" y="232639"/>
                            </a:cubicBezTo>
                            <a:cubicBezTo>
                              <a:pt x="312194" y="253131"/>
                              <a:pt x="273558" y="273876"/>
                              <a:pt x="236064" y="294812"/>
                            </a:cubicBezTo>
                            <a:cubicBezTo>
                              <a:pt x="229466" y="298491"/>
                              <a:pt x="218872" y="301853"/>
                              <a:pt x="211957" y="305977"/>
                            </a:cubicBezTo>
                            <a:cubicBezTo>
                              <a:pt x="204026" y="310862"/>
                              <a:pt x="198761" y="313907"/>
                              <a:pt x="196160" y="315113"/>
                            </a:cubicBezTo>
                            <a:cubicBezTo>
                              <a:pt x="163614" y="330402"/>
                              <a:pt x="134495" y="346770"/>
                              <a:pt x="108738" y="364407"/>
                            </a:cubicBezTo>
                            <a:cubicBezTo>
                              <a:pt x="100110" y="370243"/>
                              <a:pt x="88944" y="375826"/>
                              <a:pt x="74923" y="381092"/>
                            </a:cubicBezTo>
                            <a:cubicBezTo>
                              <a:pt x="63187" y="385532"/>
                              <a:pt x="46502" y="392384"/>
                              <a:pt x="24868" y="401773"/>
                            </a:cubicBezTo>
                            <a:lnTo>
                              <a:pt x="24868" y="400632"/>
                            </a:lnTo>
                            <a:cubicBezTo>
                              <a:pt x="24234" y="393589"/>
                              <a:pt x="23346" y="393589"/>
                              <a:pt x="20745" y="393907"/>
                            </a:cubicBezTo>
                            <a:cubicBezTo>
                              <a:pt x="18080" y="394224"/>
                              <a:pt x="13703" y="394922"/>
                              <a:pt x="7803" y="394922"/>
                            </a:cubicBezTo>
                            <a:cubicBezTo>
                              <a:pt x="1903" y="394922"/>
                              <a:pt x="-5520" y="394287"/>
                              <a:pt x="6217" y="368974"/>
                            </a:cubicBezTo>
                            <a:cubicBezTo>
                              <a:pt x="17826" y="343979"/>
                              <a:pt x="48151" y="294875"/>
                              <a:pt x="99983" y="232005"/>
                            </a:cubicBezTo>
                            <a:cubicBezTo>
                              <a:pt x="118064" y="233654"/>
                              <a:pt x="139189" y="237143"/>
                              <a:pt x="163234" y="242345"/>
                            </a:cubicBezTo>
                            <a:cubicBezTo>
                              <a:pt x="171671" y="244185"/>
                              <a:pt x="175478" y="246406"/>
                              <a:pt x="174717" y="249007"/>
                            </a:cubicBezTo>
                            <a:cubicBezTo>
                              <a:pt x="174526" y="250149"/>
                              <a:pt x="175605" y="251354"/>
                              <a:pt x="178016" y="252560"/>
                            </a:cubicBezTo>
                            <a:lnTo>
                              <a:pt x="182393" y="254843"/>
                            </a:lnTo>
                            <a:cubicBezTo>
                              <a:pt x="184106" y="255732"/>
                              <a:pt x="185057" y="256620"/>
                              <a:pt x="185248" y="257508"/>
                            </a:cubicBezTo>
                            <a:cubicBezTo>
                              <a:pt x="186263" y="262774"/>
                              <a:pt x="195145" y="264804"/>
                              <a:pt x="212020" y="263535"/>
                            </a:cubicBezTo>
                            <a:cubicBezTo>
                              <a:pt x="214177" y="263345"/>
                              <a:pt x="215890" y="262964"/>
                              <a:pt x="216905" y="262266"/>
                            </a:cubicBezTo>
                            <a:lnTo>
                              <a:pt x="237206" y="249070"/>
                            </a:lnTo>
                            <a:cubicBezTo>
                              <a:pt x="239998" y="247231"/>
                              <a:pt x="238031" y="245137"/>
                              <a:pt x="231433" y="242916"/>
                            </a:cubicBezTo>
                            <a:cubicBezTo>
                              <a:pt x="225343" y="240886"/>
                              <a:pt x="219823" y="238539"/>
                              <a:pt x="214748" y="235811"/>
                            </a:cubicBezTo>
                            <a:cubicBezTo>
                              <a:pt x="212020" y="234289"/>
                              <a:pt x="211322" y="233083"/>
                              <a:pt x="212781" y="232068"/>
                            </a:cubicBezTo>
                            <a:cubicBezTo>
                              <a:pt x="216461" y="229404"/>
                              <a:pt x="218237" y="226803"/>
                              <a:pt x="218110" y="224138"/>
                            </a:cubicBezTo>
                            <a:cubicBezTo>
                              <a:pt x="230228" y="223694"/>
                              <a:pt x="240759" y="220966"/>
                              <a:pt x="249768" y="216017"/>
                            </a:cubicBezTo>
                            <a:cubicBezTo>
                              <a:pt x="281742" y="198444"/>
                              <a:pt x="325390" y="175542"/>
                              <a:pt x="380710" y="147311"/>
                            </a:cubicBezTo>
                            <a:cubicBezTo>
                              <a:pt x="431590" y="121426"/>
                              <a:pt x="468894" y="94337"/>
                              <a:pt x="506514" y="65281"/>
                            </a:cubicBezTo>
                            <a:cubicBezTo>
                              <a:pt x="514127" y="59317"/>
                              <a:pt x="520471" y="52720"/>
                              <a:pt x="525293" y="45424"/>
                            </a:cubicBezTo>
                            <a:cubicBezTo>
                              <a:pt x="527133" y="42759"/>
                              <a:pt x="525991" y="42442"/>
                              <a:pt x="522184" y="44409"/>
                            </a:cubicBezTo>
                            <a:cubicBezTo>
                              <a:pt x="517426" y="46819"/>
                              <a:pt x="512478" y="49928"/>
                              <a:pt x="507403" y="53671"/>
                            </a:cubicBezTo>
                            <a:cubicBezTo>
                              <a:pt x="473398" y="78604"/>
                              <a:pt x="442058" y="104107"/>
                              <a:pt x="397649" y="125740"/>
                            </a:cubicBezTo>
                            <a:cubicBezTo>
                              <a:pt x="378934" y="134876"/>
                              <a:pt x="360219" y="144012"/>
                              <a:pt x="341567" y="153274"/>
                            </a:cubicBezTo>
                            <a:cubicBezTo>
                              <a:pt x="337570" y="147755"/>
                              <a:pt x="338014" y="144202"/>
                              <a:pt x="342963" y="142743"/>
                            </a:cubicBezTo>
                            <a:cubicBezTo>
                              <a:pt x="350132" y="140395"/>
                              <a:pt x="355968" y="137604"/>
                              <a:pt x="360536" y="134432"/>
                            </a:cubicBezTo>
                            <a:cubicBezTo>
                              <a:pt x="362059" y="133353"/>
                              <a:pt x="360790" y="132592"/>
                              <a:pt x="356730" y="132148"/>
                            </a:cubicBezTo>
                            <a:cubicBezTo>
                              <a:pt x="350893" y="131577"/>
                              <a:pt x="343597" y="131450"/>
                              <a:pt x="335033" y="131894"/>
                            </a:cubicBezTo>
                            <a:lnTo>
                              <a:pt x="499282" y="33053"/>
                            </a:lnTo>
                            <a:cubicBezTo>
                              <a:pt x="499663" y="32863"/>
                              <a:pt x="499472" y="32609"/>
                              <a:pt x="498584" y="32228"/>
                            </a:cubicBezTo>
                            <a:lnTo>
                              <a:pt x="495856" y="31340"/>
                            </a:lnTo>
                            <a:cubicBezTo>
                              <a:pt x="493763" y="30579"/>
                              <a:pt x="491225" y="30452"/>
                              <a:pt x="490273" y="31023"/>
                            </a:cubicBezTo>
                            <a:lnTo>
                              <a:pt x="382360" y="89452"/>
                            </a:lnTo>
                            <a:cubicBezTo>
                              <a:pt x="390734" y="86851"/>
                              <a:pt x="375572" y="82283"/>
                              <a:pt x="336999" y="75812"/>
                            </a:cubicBezTo>
                            <a:cubicBezTo>
                              <a:pt x="352923" y="78350"/>
                              <a:pt x="362122" y="79048"/>
                              <a:pt x="364596" y="77969"/>
                            </a:cubicBezTo>
                            <a:cubicBezTo>
                              <a:pt x="391622" y="66613"/>
                              <a:pt x="413573" y="53544"/>
                              <a:pt x="430321" y="38763"/>
                            </a:cubicBezTo>
                            <a:cubicBezTo>
                              <a:pt x="435650" y="34068"/>
                              <a:pt x="430131" y="27470"/>
                              <a:pt x="438061" y="22966"/>
                            </a:cubicBezTo>
                            <a:cubicBezTo>
                              <a:pt x="447641" y="17446"/>
                              <a:pt x="457094" y="12117"/>
                              <a:pt x="466293" y="6978"/>
                            </a:cubicBezTo>
                            <a:cubicBezTo>
                              <a:pt x="470099" y="4821"/>
                              <a:pt x="478093" y="3616"/>
                              <a:pt x="484246" y="2347"/>
                            </a:cubicBezTo>
                            <a:cubicBezTo>
                              <a:pt x="487038" y="1776"/>
                              <a:pt x="489385" y="952"/>
                              <a:pt x="491415" y="127"/>
                            </a:cubicBezTo>
                            <a:cubicBezTo>
                              <a:pt x="546736" y="952"/>
                              <a:pt x="606752" y="3806"/>
                              <a:pt x="717520" y="3997"/>
                            </a:cubicBezTo>
                            <a:cubicBezTo>
                              <a:pt x="741311" y="3997"/>
                              <a:pt x="767448" y="3997"/>
                              <a:pt x="794918" y="3806"/>
                            </a:cubicBezTo>
                            <a:cubicBezTo>
                              <a:pt x="788574" y="7740"/>
                              <a:pt x="782103" y="11293"/>
                              <a:pt x="775442" y="14465"/>
                            </a:cubicBezTo>
                            <a:cubicBezTo>
                              <a:pt x="768463" y="17763"/>
                              <a:pt x="763007" y="22522"/>
                              <a:pt x="758947" y="28612"/>
                            </a:cubicBezTo>
                            <a:cubicBezTo>
                              <a:pt x="755394" y="33941"/>
                              <a:pt x="748162" y="38699"/>
                              <a:pt x="737187" y="42696"/>
                            </a:cubicBezTo>
                            <a:cubicBezTo>
                              <a:pt x="736045" y="43140"/>
                              <a:pt x="735347" y="43838"/>
                              <a:pt x="735157" y="44536"/>
                            </a:cubicBezTo>
                            <a:cubicBezTo>
                              <a:pt x="734522" y="49674"/>
                              <a:pt x="741945" y="53037"/>
                              <a:pt x="757425" y="54813"/>
                            </a:cubicBezTo>
                            <a:cubicBezTo>
                              <a:pt x="761041" y="55194"/>
                              <a:pt x="764530" y="56082"/>
                              <a:pt x="767575" y="57414"/>
                            </a:cubicBezTo>
                            <a:lnTo>
                              <a:pt x="786608" y="65535"/>
                            </a:lnTo>
                            <a:cubicBezTo>
                              <a:pt x="789462" y="66740"/>
                              <a:pt x="792571" y="67565"/>
                              <a:pt x="795997" y="68009"/>
                            </a:cubicBezTo>
                            <a:cubicBezTo>
                              <a:pt x="806338" y="69405"/>
                              <a:pt x="813760" y="69087"/>
                              <a:pt x="818201" y="67057"/>
                            </a:cubicBezTo>
                            <a:cubicBezTo>
                              <a:pt x="826005" y="63378"/>
                              <a:pt x="830001" y="61538"/>
                              <a:pt x="830128" y="61538"/>
                            </a:cubicBezTo>
                            <a:cubicBezTo>
                              <a:pt x="840406" y="58683"/>
                              <a:pt x="849224" y="55194"/>
                              <a:pt x="856647" y="51134"/>
                            </a:cubicBezTo>
                            <a:cubicBezTo>
                              <a:pt x="880120" y="38255"/>
                              <a:pt x="903593" y="25947"/>
                              <a:pt x="926876" y="14274"/>
                            </a:cubicBezTo>
                            <a:cubicBezTo>
                              <a:pt x="931952" y="11736"/>
                              <a:pt x="937915" y="7803"/>
                              <a:pt x="944640" y="2538"/>
                            </a:cubicBezTo>
                            <a:cubicBezTo>
                              <a:pt x="1006812" y="1967"/>
                              <a:pt x="1067018" y="1396"/>
                              <a:pt x="1115297" y="1269"/>
                            </a:cubicBezTo>
                            <a:cubicBezTo>
                              <a:pt x="1129190" y="1269"/>
                              <a:pt x="1142069" y="1269"/>
                              <a:pt x="1154059" y="1269"/>
                            </a:cubicBezTo>
                            <a:cubicBezTo>
                              <a:pt x="1151458" y="2601"/>
                              <a:pt x="1148413" y="3870"/>
                              <a:pt x="1144987" y="4948"/>
                            </a:cubicBezTo>
                            <a:cubicBezTo>
                              <a:pt x="1142894" y="5646"/>
                              <a:pt x="1141752" y="6598"/>
                              <a:pt x="1141688" y="7930"/>
                            </a:cubicBezTo>
                            <a:cubicBezTo>
                              <a:pt x="1141561" y="12181"/>
                              <a:pt x="1140864" y="16241"/>
                              <a:pt x="1139595" y="20174"/>
                            </a:cubicBezTo>
                            <a:cubicBezTo>
                              <a:pt x="1139151" y="21506"/>
                              <a:pt x="1137311" y="23663"/>
                              <a:pt x="1133885" y="26582"/>
                            </a:cubicBezTo>
                            <a:cubicBezTo>
                              <a:pt x="1131665" y="28485"/>
                              <a:pt x="1130776" y="30832"/>
                              <a:pt x="1131411" y="33687"/>
                            </a:cubicBezTo>
                            <a:cubicBezTo>
                              <a:pt x="1131665" y="35146"/>
                              <a:pt x="1130713" y="36352"/>
                              <a:pt x="1128493" y="37113"/>
                            </a:cubicBezTo>
                            <a:cubicBezTo>
                              <a:pt x="1122910" y="39080"/>
                              <a:pt x="1120309" y="41744"/>
                              <a:pt x="1120880" y="45170"/>
                            </a:cubicBezTo>
                            <a:cubicBezTo>
                              <a:pt x="1121006" y="46502"/>
                              <a:pt x="1120245" y="47708"/>
                              <a:pt x="1118849" y="48659"/>
                            </a:cubicBezTo>
                            <a:lnTo>
                              <a:pt x="1101276" y="59444"/>
                            </a:lnTo>
                            <a:cubicBezTo>
                              <a:pt x="1099500" y="60523"/>
                              <a:pt x="1096962" y="61157"/>
                              <a:pt x="1093536" y="61348"/>
                            </a:cubicBezTo>
                            <a:cubicBezTo>
                              <a:pt x="1088271" y="61665"/>
                              <a:pt x="1084528" y="62743"/>
                              <a:pt x="1082307" y="64456"/>
                            </a:cubicBezTo>
                            <a:cubicBezTo>
                              <a:pt x="1077740" y="68072"/>
                              <a:pt x="1075329" y="69912"/>
                              <a:pt x="1075075" y="69976"/>
                            </a:cubicBezTo>
                            <a:cubicBezTo>
                              <a:pt x="1071395" y="71625"/>
                              <a:pt x="1067970" y="73211"/>
                              <a:pt x="1064544" y="74734"/>
                            </a:cubicBezTo>
                            <a:cubicBezTo>
                              <a:pt x="1060864" y="76320"/>
                              <a:pt x="1058263" y="78159"/>
                              <a:pt x="1056550" y="80317"/>
                            </a:cubicBezTo>
                            <a:cubicBezTo>
                              <a:pt x="1048747" y="90023"/>
                              <a:pt x="1040119" y="99920"/>
                              <a:pt x="1030730" y="109944"/>
                            </a:cubicBezTo>
                            <a:cubicBezTo>
                              <a:pt x="1022038" y="119269"/>
                              <a:pt x="1014679" y="129357"/>
                              <a:pt x="1008652" y="140205"/>
                            </a:cubicBezTo>
                            <a:cubicBezTo>
                              <a:pt x="1001039" y="154035"/>
                              <a:pt x="993045" y="167675"/>
                              <a:pt x="984608" y="180998"/>
                            </a:cubicBezTo>
                            <a:cubicBezTo>
                              <a:pt x="981499" y="186010"/>
                              <a:pt x="979279" y="191275"/>
                              <a:pt x="977946" y="196668"/>
                            </a:cubicBezTo>
                            <a:cubicBezTo>
                              <a:pt x="976614" y="201997"/>
                              <a:pt x="974394" y="207199"/>
                              <a:pt x="971348" y="212274"/>
                            </a:cubicBezTo>
                            <a:cubicBezTo>
                              <a:pt x="962594" y="227056"/>
                              <a:pt x="955742" y="240950"/>
                              <a:pt x="950794" y="253955"/>
                            </a:cubicBezTo>
                            <a:cubicBezTo>
                              <a:pt x="945972" y="266263"/>
                              <a:pt x="943498" y="280474"/>
                              <a:pt x="943181" y="296588"/>
                            </a:cubicBezTo>
                            <a:cubicBezTo>
                              <a:pt x="943181" y="298047"/>
                              <a:pt x="944893" y="299506"/>
                              <a:pt x="948383" y="301029"/>
                            </a:cubicBezTo>
                            <a:cubicBezTo>
                              <a:pt x="953014" y="302995"/>
                              <a:pt x="957455" y="303693"/>
                              <a:pt x="961515" y="303122"/>
                            </a:cubicBezTo>
                            <a:cubicBezTo>
                              <a:pt x="969762" y="301917"/>
                              <a:pt x="974394" y="303313"/>
                              <a:pt x="975409" y="307500"/>
                            </a:cubicBezTo>
                            <a:cubicBezTo>
                              <a:pt x="977185" y="314922"/>
                              <a:pt x="976170" y="321393"/>
                              <a:pt x="972427" y="326976"/>
                            </a:cubicBezTo>
                            <a:cubicBezTo>
                              <a:pt x="969699" y="331227"/>
                              <a:pt x="976043" y="336810"/>
                              <a:pt x="982768" y="341948"/>
                            </a:cubicBezTo>
                            <a:cubicBezTo>
                              <a:pt x="984037" y="342963"/>
                              <a:pt x="984481" y="343979"/>
                              <a:pt x="983783" y="344740"/>
                            </a:cubicBezTo>
                            <a:lnTo>
                              <a:pt x="977122" y="351591"/>
                            </a:lnTo>
                            <a:cubicBezTo>
                              <a:pt x="976043" y="352733"/>
                              <a:pt x="976170" y="354129"/>
                              <a:pt x="977312" y="355652"/>
                            </a:cubicBezTo>
                            <a:cubicBezTo>
                              <a:pt x="981626" y="361361"/>
                              <a:pt x="981309" y="365929"/>
                              <a:pt x="976424" y="369228"/>
                            </a:cubicBezTo>
                            <a:cubicBezTo>
                              <a:pt x="972046" y="372337"/>
                              <a:pt x="976995" y="377729"/>
                              <a:pt x="991459" y="385342"/>
                            </a:cubicBezTo>
                            <a:cubicBezTo>
                              <a:pt x="992601" y="385913"/>
                              <a:pt x="993934" y="386357"/>
                              <a:pt x="995520" y="386548"/>
                            </a:cubicBezTo>
                            <a:cubicBezTo>
                              <a:pt x="998819" y="387055"/>
                              <a:pt x="1000785" y="387943"/>
                              <a:pt x="1001420" y="389212"/>
                            </a:cubicBezTo>
                            <a:cubicBezTo>
                              <a:pt x="1002118" y="390608"/>
                              <a:pt x="1004211" y="392130"/>
                              <a:pt x="1007637" y="393653"/>
                            </a:cubicBezTo>
                            <a:cubicBezTo>
                              <a:pt x="1009921" y="394668"/>
                              <a:pt x="1012712" y="395429"/>
                              <a:pt x="1016138" y="396000"/>
                            </a:cubicBezTo>
                            <a:cubicBezTo>
                              <a:pt x="1036059" y="399299"/>
                              <a:pt x="1052490" y="399426"/>
                              <a:pt x="1065369" y="396254"/>
                            </a:cubicBezTo>
                            <a:cubicBezTo>
                              <a:pt x="1086050" y="394922"/>
                              <a:pt x="1088778" y="389402"/>
                              <a:pt x="1073489" y="379759"/>
                            </a:cubicBezTo>
                            <a:cubicBezTo>
                              <a:pt x="1058771" y="352670"/>
                              <a:pt x="1055916" y="327166"/>
                              <a:pt x="1065115" y="303186"/>
                            </a:cubicBezTo>
                            <a:cubicBezTo>
                              <a:pt x="1076280" y="273749"/>
                              <a:pt x="1087383" y="245962"/>
                              <a:pt x="1098295" y="219760"/>
                            </a:cubicBezTo>
                            <a:cubicBezTo>
                              <a:pt x="1105273" y="202885"/>
                              <a:pt x="1115487" y="185185"/>
                              <a:pt x="1128683" y="166597"/>
                            </a:cubicBezTo>
                            <a:cubicBezTo>
                              <a:pt x="1141054" y="149023"/>
                              <a:pt x="1152473" y="131387"/>
                              <a:pt x="1162687" y="113687"/>
                            </a:cubicBezTo>
                            <a:cubicBezTo>
                              <a:pt x="1168207" y="104170"/>
                              <a:pt x="1171886" y="94400"/>
                              <a:pt x="1173726" y="84377"/>
                            </a:cubicBezTo>
                            <a:cubicBezTo>
                              <a:pt x="1175058" y="76637"/>
                              <a:pt x="1179626" y="69849"/>
                              <a:pt x="1187493" y="64012"/>
                            </a:cubicBezTo>
                            <a:cubicBezTo>
                              <a:pt x="1195550" y="57985"/>
                              <a:pt x="1201196" y="51324"/>
                              <a:pt x="1204559" y="44028"/>
                            </a:cubicBezTo>
                            <a:cubicBezTo>
                              <a:pt x="1212552" y="26074"/>
                              <a:pt x="1222957" y="12625"/>
                              <a:pt x="1235708" y="3616"/>
                            </a:cubicBezTo>
                            <a:cubicBezTo>
                              <a:pt x="1236343" y="3172"/>
                              <a:pt x="1236914" y="2728"/>
                              <a:pt x="1237485" y="2347"/>
                            </a:cubicBezTo>
                            <a:cubicBezTo>
                              <a:pt x="1267112" y="3172"/>
                              <a:pt x="1285637" y="4377"/>
                              <a:pt x="1298261" y="5583"/>
                            </a:cubicBezTo>
                            <a:cubicBezTo>
                              <a:pt x="1308856" y="6598"/>
                              <a:pt x="1315264" y="7676"/>
                              <a:pt x="1321164" y="10214"/>
                            </a:cubicBezTo>
                            <a:cubicBezTo>
                              <a:pt x="1300609" y="41173"/>
                              <a:pt x="1282274" y="72259"/>
                              <a:pt x="1266160" y="103473"/>
                            </a:cubicBezTo>
                            <a:cubicBezTo>
                              <a:pt x="1261465" y="112608"/>
                              <a:pt x="1248396" y="135764"/>
                              <a:pt x="1227207" y="172941"/>
                            </a:cubicBezTo>
                            <a:cubicBezTo>
                              <a:pt x="1196946" y="225851"/>
                              <a:pt x="1177089" y="281235"/>
                              <a:pt x="1167699" y="338840"/>
                            </a:cubicBezTo>
                            <a:cubicBezTo>
                              <a:pt x="1165542" y="352670"/>
                              <a:pt x="1170300" y="367579"/>
                              <a:pt x="1182164" y="383629"/>
                            </a:cubicBezTo>
                            <a:cubicBezTo>
                              <a:pt x="1183179" y="385025"/>
                              <a:pt x="1185526" y="386040"/>
                              <a:pt x="1189333" y="386611"/>
                            </a:cubicBezTo>
                            <a:cubicBezTo>
                              <a:pt x="1220863" y="391306"/>
                              <a:pt x="1243448" y="384835"/>
                              <a:pt x="1264828" y="381726"/>
                            </a:cubicBezTo>
                            <a:cubicBezTo>
                              <a:pt x="1267492" y="381345"/>
                              <a:pt x="1269269" y="380584"/>
                              <a:pt x="1270157" y="379442"/>
                            </a:cubicBezTo>
                            <a:cubicBezTo>
                              <a:pt x="1271997" y="377031"/>
                              <a:pt x="1272821" y="375128"/>
                              <a:pt x="1272568" y="373859"/>
                            </a:cubicBezTo>
                            <a:cubicBezTo>
                              <a:pt x="1266160" y="336746"/>
                              <a:pt x="1279229" y="304772"/>
                              <a:pt x="1287667" y="273051"/>
                            </a:cubicBezTo>
                            <a:cubicBezTo>
                              <a:pt x="1291917" y="257191"/>
                              <a:pt x="1297563" y="242726"/>
                              <a:pt x="1304479" y="229848"/>
                            </a:cubicBezTo>
                            <a:cubicBezTo>
                              <a:pt x="1321291" y="198381"/>
                              <a:pt x="1337976" y="166914"/>
                              <a:pt x="1354217" y="135320"/>
                            </a:cubicBezTo>
                            <a:cubicBezTo>
                              <a:pt x="1366017" y="112545"/>
                              <a:pt x="1380418" y="90023"/>
                              <a:pt x="1395136" y="67819"/>
                            </a:cubicBezTo>
                            <a:cubicBezTo>
                              <a:pt x="1405096" y="75876"/>
                              <a:pt x="1415564" y="84440"/>
                              <a:pt x="1425905" y="92941"/>
                            </a:cubicBezTo>
                            <a:cubicBezTo>
                              <a:pt x="1423748" y="96811"/>
                              <a:pt x="1421591" y="100618"/>
                              <a:pt x="1419244" y="104361"/>
                            </a:cubicBezTo>
                            <a:cubicBezTo>
                              <a:pt x="1395834" y="142235"/>
                              <a:pt x="1375279" y="180744"/>
                              <a:pt x="1357516" y="219951"/>
                            </a:cubicBezTo>
                            <a:cubicBezTo>
                              <a:pt x="1357389" y="220141"/>
                              <a:pt x="1349649" y="234479"/>
                              <a:pt x="1334233" y="263027"/>
                            </a:cubicBezTo>
                            <a:cubicBezTo>
                              <a:pt x="1318943" y="291259"/>
                              <a:pt x="1314249" y="321584"/>
                              <a:pt x="1320149" y="354002"/>
                            </a:cubicBezTo>
                            <a:lnTo>
                              <a:pt x="1323892" y="375128"/>
                            </a:lnTo>
                            <a:cubicBezTo>
                              <a:pt x="1324145" y="376778"/>
                              <a:pt x="1326176" y="377412"/>
                              <a:pt x="1329728" y="377158"/>
                            </a:cubicBezTo>
                            <a:cubicBezTo>
                              <a:pt x="1333915" y="376778"/>
                              <a:pt x="1336643" y="375572"/>
                              <a:pt x="1337912" y="373669"/>
                            </a:cubicBezTo>
                            <a:cubicBezTo>
                              <a:pt x="1340260" y="369736"/>
                              <a:pt x="1341274" y="365422"/>
                              <a:pt x="1341148" y="360727"/>
                            </a:cubicBezTo>
                            <a:cubicBezTo>
                              <a:pt x="1341148" y="359458"/>
                              <a:pt x="1342226" y="358570"/>
                              <a:pt x="1344510" y="357935"/>
                            </a:cubicBezTo>
                            <a:cubicBezTo>
                              <a:pt x="1348253" y="356984"/>
                              <a:pt x="1350156" y="355398"/>
                              <a:pt x="1350029" y="353177"/>
                            </a:cubicBezTo>
                            <a:cubicBezTo>
                              <a:pt x="1350029" y="352035"/>
                              <a:pt x="1351489" y="351528"/>
                              <a:pt x="1354470" y="351655"/>
                            </a:cubicBezTo>
                            <a:lnTo>
                              <a:pt x="1370838" y="352480"/>
                            </a:lnTo>
                            <a:cubicBezTo>
                              <a:pt x="1374137" y="352606"/>
                              <a:pt x="1376484" y="353431"/>
                              <a:pt x="1377944" y="354890"/>
                            </a:cubicBezTo>
                            <a:lnTo>
                              <a:pt x="1387840" y="364914"/>
                            </a:lnTo>
                            <a:cubicBezTo>
                              <a:pt x="1388602" y="365612"/>
                              <a:pt x="1389807" y="366246"/>
                              <a:pt x="1391520" y="366817"/>
                            </a:cubicBezTo>
                            <a:lnTo>
                              <a:pt x="1395136" y="367959"/>
                            </a:lnTo>
                            <a:cubicBezTo>
                              <a:pt x="1401290" y="369926"/>
                              <a:pt x="1403130" y="369609"/>
                              <a:pt x="1400719" y="367008"/>
                            </a:cubicBezTo>
                            <a:cubicBezTo>
                              <a:pt x="1397547" y="363645"/>
                              <a:pt x="1398181" y="360663"/>
                              <a:pt x="1402559" y="357999"/>
                            </a:cubicBezTo>
                            <a:cubicBezTo>
                              <a:pt x="1412836" y="351655"/>
                              <a:pt x="1411821" y="339791"/>
                              <a:pt x="1413724" y="331163"/>
                            </a:cubicBezTo>
                            <a:cubicBezTo>
                              <a:pt x="1413978" y="329577"/>
                              <a:pt x="1416008" y="328626"/>
                              <a:pt x="1419561" y="328245"/>
                            </a:cubicBezTo>
                            <a:lnTo>
                              <a:pt x="1431869" y="327040"/>
                            </a:lnTo>
                            <a:cubicBezTo>
                              <a:pt x="1436310" y="326595"/>
                              <a:pt x="1439228" y="327547"/>
                              <a:pt x="1440370" y="329704"/>
                            </a:cubicBezTo>
                            <a:lnTo>
                              <a:pt x="1451662" y="350069"/>
                            </a:lnTo>
                            <a:cubicBezTo>
                              <a:pt x="1453502" y="353431"/>
                              <a:pt x="1458387" y="356540"/>
                              <a:pt x="1466317" y="359268"/>
                            </a:cubicBezTo>
                            <a:cubicBezTo>
                              <a:pt x="1468665" y="360092"/>
                              <a:pt x="1471012" y="360663"/>
                              <a:pt x="1473232" y="360854"/>
                            </a:cubicBezTo>
                            <a:cubicBezTo>
                              <a:pt x="1479576" y="361488"/>
                              <a:pt x="1483827" y="360156"/>
                              <a:pt x="1482812" y="357682"/>
                            </a:cubicBezTo>
                            <a:cubicBezTo>
                              <a:pt x="1479323" y="348356"/>
                              <a:pt x="1481797" y="339982"/>
                              <a:pt x="1501908" y="337571"/>
                            </a:cubicBezTo>
                            <a:cubicBezTo>
                              <a:pt x="1511678" y="336429"/>
                              <a:pt x="1518466" y="333447"/>
                              <a:pt x="1522272" y="328562"/>
                            </a:cubicBezTo>
                            <a:cubicBezTo>
                              <a:pt x="1541495" y="304074"/>
                              <a:pt x="1554057" y="280981"/>
                              <a:pt x="1559957" y="259284"/>
                            </a:cubicBezTo>
                            <a:cubicBezTo>
                              <a:pt x="1560274" y="258143"/>
                              <a:pt x="1562240" y="257825"/>
                              <a:pt x="1565730" y="258396"/>
                            </a:cubicBezTo>
                            <a:cubicBezTo>
                              <a:pt x="1567506" y="258650"/>
                              <a:pt x="1569282" y="259157"/>
                              <a:pt x="1571122" y="259855"/>
                            </a:cubicBezTo>
                            <a:cubicBezTo>
                              <a:pt x="1573152" y="260617"/>
                              <a:pt x="1575500" y="261124"/>
                              <a:pt x="1577657" y="261251"/>
                            </a:cubicBezTo>
                            <a:cubicBezTo>
                              <a:pt x="1594278" y="262266"/>
                              <a:pt x="1612296" y="264994"/>
                              <a:pt x="1631772" y="269498"/>
                            </a:cubicBezTo>
                            <a:cubicBezTo>
                              <a:pt x="1634563" y="270133"/>
                              <a:pt x="1636149" y="270006"/>
                              <a:pt x="1636847" y="269181"/>
                            </a:cubicBezTo>
                            <a:cubicBezTo>
                              <a:pt x="1637101" y="268737"/>
                              <a:pt x="1637609" y="268420"/>
                              <a:pt x="1638243" y="268039"/>
                            </a:cubicBezTo>
                            <a:cubicBezTo>
                              <a:pt x="1639068" y="267722"/>
                              <a:pt x="1639829" y="267849"/>
                              <a:pt x="1640464" y="268483"/>
                            </a:cubicBezTo>
                            <a:cubicBezTo>
                              <a:pt x="1641035" y="268991"/>
                              <a:pt x="1641859" y="269435"/>
                              <a:pt x="1643128" y="269816"/>
                            </a:cubicBezTo>
                            <a:cubicBezTo>
                              <a:pt x="1644016" y="270133"/>
                              <a:pt x="1644904" y="270260"/>
                              <a:pt x="1645666" y="270260"/>
                            </a:cubicBezTo>
                            <a:cubicBezTo>
                              <a:pt x="1646617" y="270260"/>
                              <a:pt x="1647505" y="270196"/>
                              <a:pt x="1648267" y="270069"/>
                            </a:cubicBezTo>
                            <a:cubicBezTo>
                              <a:pt x="1648394" y="270069"/>
                              <a:pt x="1648457" y="270069"/>
                              <a:pt x="1648584" y="270196"/>
                            </a:cubicBezTo>
                            <a:cubicBezTo>
                              <a:pt x="1648774" y="270958"/>
                              <a:pt x="1649409" y="271782"/>
                              <a:pt x="1650424" y="272734"/>
                            </a:cubicBezTo>
                            <a:lnTo>
                              <a:pt x="1620606" y="343027"/>
                            </a:lnTo>
                            <a:cubicBezTo>
                              <a:pt x="1619972" y="344422"/>
                              <a:pt x="1621812" y="345311"/>
                              <a:pt x="1626062" y="345628"/>
                            </a:cubicBezTo>
                            <a:cubicBezTo>
                              <a:pt x="1628346" y="345818"/>
                              <a:pt x="1629932" y="345374"/>
                              <a:pt x="1630630" y="344359"/>
                            </a:cubicBezTo>
                            <a:cubicBezTo>
                              <a:pt x="1635388" y="338078"/>
                              <a:pt x="1647823" y="334272"/>
                              <a:pt x="1652073" y="328372"/>
                            </a:cubicBezTo>
                            <a:cubicBezTo>
                              <a:pt x="1658100" y="319871"/>
                              <a:pt x="1664317" y="311370"/>
                              <a:pt x="1670344" y="302805"/>
                            </a:cubicBezTo>
                            <a:cubicBezTo>
                              <a:pt x="1675927" y="300965"/>
                              <a:pt x="1678084" y="298047"/>
                              <a:pt x="1676942" y="294114"/>
                            </a:cubicBezTo>
                            <a:cubicBezTo>
                              <a:pt x="1676942" y="293987"/>
                              <a:pt x="1677386" y="293860"/>
                              <a:pt x="1677830" y="293987"/>
                            </a:cubicBezTo>
                            <a:lnTo>
                              <a:pt x="1680812" y="294494"/>
                            </a:lnTo>
                            <a:cubicBezTo>
                              <a:pt x="1682715" y="294812"/>
                              <a:pt x="1683604" y="295255"/>
                              <a:pt x="1683794" y="295953"/>
                            </a:cubicBezTo>
                            <a:cubicBezTo>
                              <a:pt x="1684492" y="302424"/>
                              <a:pt x="1683096" y="308388"/>
                              <a:pt x="1679353" y="313780"/>
                            </a:cubicBezTo>
                            <a:cubicBezTo>
                              <a:pt x="1676561" y="317714"/>
                              <a:pt x="1678021" y="321774"/>
                              <a:pt x="1678338" y="326215"/>
                            </a:cubicBezTo>
                            <a:cubicBezTo>
                              <a:pt x="1678528" y="328309"/>
                              <a:pt x="1685507" y="330592"/>
                              <a:pt x="1689567" y="329895"/>
                            </a:cubicBezTo>
                            <a:cubicBezTo>
                              <a:pt x="1705427" y="327293"/>
                              <a:pt x="1715768" y="322408"/>
                              <a:pt x="1720653" y="315366"/>
                            </a:cubicBezTo>
                            <a:cubicBezTo>
                              <a:pt x="1721288" y="314225"/>
                              <a:pt x="1723001" y="313463"/>
                              <a:pt x="1725411" y="313019"/>
                            </a:cubicBezTo>
                            <a:lnTo>
                              <a:pt x="1732580" y="311687"/>
                            </a:lnTo>
                            <a:cubicBezTo>
                              <a:pt x="1735054" y="311243"/>
                              <a:pt x="1737021" y="310545"/>
                              <a:pt x="1738353" y="309530"/>
                            </a:cubicBezTo>
                            <a:cubicBezTo>
                              <a:pt x="1741906" y="307182"/>
                              <a:pt x="1745268" y="304708"/>
                              <a:pt x="1748504" y="302234"/>
                            </a:cubicBezTo>
                            <a:cubicBezTo>
                              <a:pt x="1752057" y="303439"/>
                              <a:pt x="1755482" y="304645"/>
                              <a:pt x="1758845" y="305723"/>
                            </a:cubicBezTo>
                            <a:cubicBezTo>
                              <a:pt x="1792151" y="316762"/>
                              <a:pt x="1815942" y="321837"/>
                              <a:pt x="1846330" y="324375"/>
                            </a:cubicBezTo>
                            <a:cubicBezTo>
                              <a:pt x="1876719" y="326913"/>
                              <a:pt x="1913642" y="326913"/>
                              <a:pt x="1931786" y="327166"/>
                            </a:cubicBezTo>
                            <a:lnTo>
                              <a:pt x="1932991" y="327166"/>
                            </a:lnTo>
                            <a:cubicBezTo>
                              <a:pt x="1934387" y="328879"/>
                              <a:pt x="1935085" y="330592"/>
                              <a:pt x="1934958" y="332178"/>
                            </a:cubicBezTo>
                            <a:lnTo>
                              <a:pt x="1930644" y="333320"/>
                            </a:lnTo>
                            <a:cubicBezTo>
                              <a:pt x="1918336" y="336619"/>
                              <a:pt x="1896703" y="342392"/>
                              <a:pt x="1868281" y="350513"/>
                            </a:cubicBezTo>
                            <a:cubicBezTo>
                              <a:pt x="1856671" y="353875"/>
                              <a:pt x="1843920" y="357618"/>
                              <a:pt x="1830089" y="361806"/>
                            </a:cubicBezTo>
                            <a:cubicBezTo>
                              <a:pt x="1815942" y="359712"/>
                              <a:pt x="1802175" y="358570"/>
                              <a:pt x="1788789" y="358253"/>
                            </a:cubicBezTo>
                            <a:cubicBezTo>
                              <a:pt x="1735372" y="357174"/>
                              <a:pt x="1691470" y="362249"/>
                              <a:pt x="1657148" y="373352"/>
                            </a:cubicBezTo>
                            <a:cubicBezTo>
                              <a:pt x="1640971" y="375762"/>
                              <a:pt x="1623715" y="377729"/>
                              <a:pt x="1605698" y="379379"/>
                            </a:cubicBezTo>
                            <a:cubicBezTo>
                              <a:pt x="1594151" y="380394"/>
                              <a:pt x="1580829" y="377539"/>
                              <a:pt x="1570234" y="378173"/>
                            </a:cubicBezTo>
                            <a:cubicBezTo>
                              <a:pt x="1539592" y="380077"/>
                              <a:pt x="1510472" y="382805"/>
                              <a:pt x="1482622" y="386357"/>
                            </a:cubicBezTo>
                            <a:cubicBezTo>
                              <a:pt x="1395644" y="397523"/>
                              <a:pt x="1301370" y="403930"/>
                              <a:pt x="1211156" y="413320"/>
                            </a:cubicBezTo>
                            <a:cubicBezTo>
                              <a:pt x="1192061" y="415286"/>
                              <a:pt x="1173790" y="418395"/>
                              <a:pt x="1156407" y="422582"/>
                            </a:cubicBezTo>
                            <a:cubicBezTo>
                              <a:pt x="1137374" y="427150"/>
                              <a:pt x="1119738" y="430639"/>
                              <a:pt x="1103497" y="432987"/>
                            </a:cubicBezTo>
                            <a:cubicBezTo>
                              <a:pt x="1060484" y="439204"/>
                              <a:pt x="1023497" y="444596"/>
                              <a:pt x="992665" y="449228"/>
                            </a:cubicBezTo>
                            <a:cubicBezTo>
                              <a:pt x="973505" y="449291"/>
                              <a:pt x="953902" y="449354"/>
                              <a:pt x="933918" y="449418"/>
                            </a:cubicBezTo>
                            <a:lnTo>
                              <a:pt x="945591" y="447642"/>
                            </a:lnTo>
                            <a:cubicBezTo>
                              <a:pt x="947304" y="447388"/>
                              <a:pt x="946987" y="446309"/>
                              <a:pt x="945084" y="445548"/>
                            </a:cubicBezTo>
                            <a:lnTo>
                              <a:pt x="940072" y="443454"/>
                            </a:lnTo>
                            <a:cubicBezTo>
                              <a:pt x="938486" y="442756"/>
                              <a:pt x="936265" y="442439"/>
                              <a:pt x="934870" y="442756"/>
                            </a:cubicBezTo>
                            <a:cubicBezTo>
                              <a:pt x="920278" y="445802"/>
                              <a:pt x="904608" y="448085"/>
                              <a:pt x="887733" y="449671"/>
                            </a:cubicBezTo>
                            <a:lnTo>
                              <a:pt x="867051" y="449671"/>
                            </a:lnTo>
                            <a:cubicBezTo>
                              <a:pt x="861912" y="449545"/>
                              <a:pt x="856710" y="449418"/>
                              <a:pt x="851762" y="449735"/>
                            </a:cubicBezTo>
                            <a:cubicBezTo>
                              <a:pt x="833808" y="449735"/>
                              <a:pt x="815600" y="449798"/>
                              <a:pt x="797202" y="449798"/>
                            </a:cubicBezTo>
                            <a:cubicBezTo>
                              <a:pt x="797202" y="449671"/>
                              <a:pt x="797202" y="449481"/>
                              <a:pt x="797202" y="449354"/>
                            </a:cubicBezTo>
                            <a:cubicBezTo>
                              <a:pt x="797139" y="448593"/>
                              <a:pt x="797964" y="448149"/>
                              <a:pt x="799550" y="447895"/>
                            </a:cubicBezTo>
                            <a:cubicBezTo>
                              <a:pt x="808368" y="446817"/>
                              <a:pt x="814839" y="444723"/>
                              <a:pt x="819026" y="441805"/>
                            </a:cubicBezTo>
                            <a:cubicBezTo>
                              <a:pt x="820358" y="440853"/>
                              <a:pt x="822579" y="440282"/>
                              <a:pt x="825624" y="440155"/>
                            </a:cubicBezTo>
                            <a:cubicBezTo>
                              <a:pt x="836916" y="439584"/>
                              <a:pt x="848146" y="439267"/>
                              <a:pt x="859375" y="439013"/>
                            </a:cubicBezTo>
                            <a:cubicBezTo>
                              <a:pt x="865782" y="438887"/>
                              <a:pt x="872697" y="437491"/>
                              <a:pt x="879993" y="434953"/>
                            </a:cubicBezTo>
                            <a:cubicBezTo>
                              <a:pt x="882277" y="434128"/>
                              <a:pt x="881389" y="433494"/>
                              <a:pt x="877329" y="433113"/>
                            </a:cubicBezTo>
                            <a:cubicBezTo>
                              <a:pt x="872507" y="432606"/>
                              <a:pt x="867812" y="431464"/>
                              <a:pt x="863181" y="429497"/>
                            </a:cubicBezTo>
                            <a:cubicBezTo>
                              <a:pt x="860263" y="428229"/>
                              <a:pt x="857091" y="427467"/>
                              <a:pt x="853728" y="427213"/>
                            </a:cubicBezTo>
                            <a:cubicBezTo>
                              <a:pt x="830890" y="425183"/>
                              <a:pt x="812745" y="419727"/>
                              <a:pt x="799296" y="410909"/>
                            </a:cubicBezTo>
                            <a:cubicBezTo>
                              <a:pt x="797075" y="409450"/>
                              <a:pt x="795743" y="407991"/>
                              <a:pt x="795553" y="406658"/>
                            </a:cubicBezTo>
                            <a:cubicBezTo>
                              <a:pt x="794918" y="402218"/>
                              <a:pt x="793269" y="397713"/>
                              <a:pt x="790604" y="393145"/>
                            </a:cubicBezTo>
                            <a:cubicBezTo>
                              <a:pt x="786798" y="386484"/>
                              <a:pt x="784831" y="381345"/>
                              <a:pt x="784704" y="377793"/>
                            </a:cubicBezTo>
                            <a:cubicBezTo>
                              <a:pt x="784577" y="369165"/>
                              <a:pt x="785085" y="360727"/>
                              <a:pt x="786227" y="352353"/>
                            </a:cubicBezTo>
                            <a:cubicBezTo>
                              <a:pt x="786354" y="352226"/>
                              <a:pt x="786100" y="352162"/>
                              <a:pt x="785783" y="352099"/>
                            </a:cubicBezTo>
                            <a:cubicBezTo>
                              <a:pt x="785529" y="352099"/>
                              <a:pt x="785339" y="352035"/>
                              <a:pt x="785148" y="351972"/>
                            </a:cubicBezTo>
                            <a:cubicBezTo>
                              <a:pt x="784387" y="351782"/>
                              <a:pt x="783816" y="351845"/>
                              <a:pt x="783753" y="352099"/>
                            </a:cubicBezTo>
                            <a:cubicBezTo>
                              <a:pt x="780454" y="356286"/>
                              <a:pt x="778804" y="360917"/>
                              <a:pt x="778868" y="365866"/>
                            </a:cubicBezTo>
                            <a:cubicBezTo>
                              <a:pt x="778868" y="367135"/>
                              <a:pt x="777218" y="367642"/>
                              <a:pt x="773792" y="367388"/>
                            </a:cubicBezTo>
                            <a:cubicBezTo>
                              <a:pt x="765799" y="366817"/>
                              <a:pt x="759137" y="367579"/>
                              <a:pt x="753682" y="369862"/>
                            </a:cubicBezTo>
                            <a:cubicBezTo>
                              <a:pt x="758503" y="364407"/>
                              <a:pt x="763769" y="359077"/>
                              <a:pt x="769478" y="353875"/>
                            </a:cubicBezTo>
                            <a:cubicBezTo>
                              <a:pt x="771382" y="352162"/>
                              <a:pt x="773919" y="348737"/>
                              <a:pt x="776774" y="343661"/>
                            </a:cubicBezTo>
                            <a:cubicBezTo>
                              <a:pt x="778360" y="340933"/>
                              <a:pt x="780961" y="337507"/>
                              <a:pt x="784514" y="333384"/>
                            </a:cubicBezTo>
                            <a:cubicBezTo>
                              <a:pt x="790224" y="326722"/>
                              <a:pt x="787115" y="319680"/>
                              <a:pt x="775378" y="312258"/>
                            </a:cubicBezTo>
                            <a:lnTo>
                              <a:pt x="790033" y="314225"/>
                            </a:lnTo>
                            <a:cubicBezTo>
                              <a:pt x="799613" y="315557"/>
                              <a:pt x="804181" y="314478"/>
                              <a:pt x="803864" y="310989"/>
                            </a:cubicBezTo>
                            <a:cubicBezTo>
                              <a:pt x="802722" y="298808"/>
                              <a:pt x="801643" y="287199"/>
                              <a:pt x="800628" y="276287"/>
                            </a:cubicBezTo>
                            <a:cubicBezTo>
                              <a:pt x="800374" y="272226"/>
                              <a:pt x="804561" y="270704"/>
                              <a:pt x="810461" y="268737"/>
                            </a:cubicBezTo>
                            <a:cubicBezTo>
                              <a:pt x="812555" y="268039"/>
                              <a:pt x="813697" y="267088"/>
                              <a:pt x="813760" y="265819"/>
                            </a:cubicBezTo>
                            <a:cubicBezTo>
                              <a:pt x="814775" y="256683"/>
                              <a:pt x="817440" y="247928"/>
                              <a:pt x="821944" y="239491"/>
                            </a:cubicBezTo>
                            <a:cubicBezTo>
                              <a:pt x="822769" y="237968"/>
                              <a:pt x="820802" y="235684"/>
                              <a:pt x="816298" y="232702"/>
                            </a:cubicBezTo>
                            <a:cubicBezTo>
                              <a:pt x="814078" y="231243"/>
                              <a:pt x="813316" y="229975"/>
                              <a:pt x="813951" y="228832"/>
                            </a:cubicBezTo>
                            <a:cubicBezTo>
                              <a:pt x="821817" y="214114"/>
                              <a:pt x="833681" y="201680"/>
                              <a:pt x="849605" y="191466"/>
                            </a:cubicBezTo>
                            <a:cubicBezTo>
                              <a:pt x="853094" y="189182"/>
                              <a:pt x="855885" y="186327"/>
                              <a:pt x="857852" y="182838"/>
                            </a:cubicBezTo>
                            <a:cubicBezTo>
                              <a:pt x="859628" y="179539"/>
                              <a:pt x="862039" y="176620"/>
                              <a:pt x="865211" y="174019"/>
                            </a:cubicBezTo>
                            <a:cubicBezTo>
                              <a:pt x="866417" y="173004"/>
                              <a:pt x="866543" y="171862"/>
                              <a:pt x="865402" y="170467"/>
                            </a:cubicBezTo>
                            <a:cubicBezTo>
                              <a:pt x="862674" y="166977"/>
                              <a:pt x="863752" y="164313"/>
                              <a:pt x="868574" y="162600"/>
                            </a:cubicBezTo>
                            <a:cubicBezTo>
                              <a:pt x="870350" y="161966"/>
                              <a:pt x="871238" y="160950"/>
                              <a:pt x="871111" y="159745"/>
                            </a:cubicBezTo>
                            <a:lnTo>
                              <a:pt x="870096" y="148706"/>
                            </a:lnTo>
                            <a:cubicBezTo>
                              <a:pt x="869842" y="145915"/>
                              <a:pt x="866543" y="144710"/>
                              <a:pt x="860199" y="145027"/>
                            </a:cubicBezTo>
                            <a:cubicBezTo>
                              <a:pt x="856393" y="145217"/>
                              <a:pt x="851698" y="145027"/>
                              <a:pt x="846306" y="144265"/>
                            </a:cubicBezTo>
                            <a:cubicBezTo>
                              <a:pt x="836853" y="143123"/>
                              <a:pt x="829621" y="138175"/>
                              <a:pt x="834315" y="136145"/>
                            </a:cubicBezTo>
                            <a:cubicBezTo>
                              <a:pt x="837107" y="134939"/>
                              <a:pt x="841040" y="134559"/>
                              <a:pt x="845735" y="134939"/>
                            </a:cubicBezTo>
                            <a:cubicBezTo>
                              <a:pt x="849224" y="135257"/>
                              <a:pt x="850493" y="134686"/>
                              <a:pt x="849605" y="133290"/>
                            </a:cubicBezTo>
                            <a:lnTo>
                              <a:pt x="848590" y="131831"/>
                            </a:lnTo>
                            <a:cubicBezTo>
                              <a:pt x="847575" y="130435"/>
                              <a:pt x="845354" y="129547"/>
                              <a:pt x="841928" y="129420"/>
                            </a:cubicBezTo>
                            <a:cubicBezTo>
                              <a:pt x="833618" y="128912"/>
                              <a:pt x="822452" y="128405"/>
                              <a:pt x="815727" y="129357"/>
                            </a:cubicBezTo>
                            <a:cubicBezTo>
                              <a:pt x="737631" y="140459"/>
                              <a:pt x="667909" y="155748"/>
                              <a:pt x="606498" y="175161"/>
                            </a:cubicBezTo>
                            <a:cubicBezTo>
                              <a:pt x="580804" y="183282"/>
                              <a:pt x="559932" y="192861"/>
                              <a:pt x="544008" y="203964"/>
                            </a:cubicBezTo>
                            <a:cubicBezTo>
                              <a:pt x="489512" y="241648"/>
                              <a:pt x="429116" y="274510"/>
                              <a:pt x="362630" y="302615"/>
                            </a:cubicBezTo>
                            <a:cubicBezTo>
                              <a:pt x="361044" y="303313"/>
                              <a:pt x="361044" y="304328"/>
                              <a:pt x="362630" y="305596"/>
                            </a:cubicBezTo>
                            <a:cubicBezTo>
                              <a:pt x="364406" y="306992"/>
                              <a:pt x="366880" y="308198"/>
                              <a:pt x="370243" y="309213"/>
                            </a:cubicBezTo>
                            <a:cubicBezTo>
                              <a:pt x="371829" y="309720"/>
                              <a:pt x="372336" y="310545"/>
                              <a:pt x="371131" y="310672"/>
                            </a:cubicBezTo>
                            <a:cubicBezTo>
                              <a:pt x="350893" y="314225"/>
                              <a:pt x="336682" y="319236"/>
                              <a:pt x="328371" y="325580"/>
                            </a:cubicBezTo>
                            <a:cubicBezTo>
                              <a:pt x="322471" y="330021"/>
                              <a:pt x="316444" y="334462"/>
                              <a:pt x="310481" y="338776"/>
                            </a:cubicBezTo>
                            <a:cubicBezTo>
                              <a:pt x="308831" y="339918"/>
                              <a:pt x="308768" y="341377"/>
                              <a:pt x="310227" y="343090"/>
                            </a:cubicBezTo>
                            <a:cubicBezTo>
                              <a:pt x="313272" y="346643"/>
                              <a:pt x="314795" y="350259"/>
                              <a:pt x="314858" y="353875"/>
                            </a:cubicBezTo>
                            <a:cubicBezTo>
                              <a:pt x="295445" y="359204"/>
                              <a:pt x="277047" y="365104"/>
                              <a:pt x="259728" y="371575"/>
                            </a:cubicBezTo>
                            <a:cubicBezTo>
                              <a:pt x="228198" y="383375"/>
                              <a:pt x="199141" y="396508"/>
                              <a:pt x="172813" y="411036"/>
                            </a:cubicBezTo>
                            <a:cubicBezTo>
                              <a:pt x="151497" y="416936"/>
                              <a:pt x="132084" y="424358"/>
                              <a:pt x="114511" y="433431"/>
                            </a:cubicBezTo>
                            <a:cubicBezTo>
                              <a:pt x="113496" y="434002"/>
                              <a:pt x="113623" y="434699"/>
                              <a:pt x="115145" y="435461"/>
                            </a:cubicBezTo>
                            <a:cubicBezTo>
                              <a:pt x="117556" y="436666"/>
                              <a:pt x="119523" y="436920"/>
                              <a:pt x="121299" y="436349"/>
                            </a:cubicBezTo>
                            <a:cubicBezTo>
                              <a:pt x="132592" y="432479"/>
                              <a:pt x="145343" y="429180"/>
                              <a:pt x="159364" y="426515"/>
                            </a:cubicBezTo>
                            <a:cubicBezTo>
                              <a:pt x="166723" y="425120"/>
                              <a:pt x="175097" y="424866"/>
                              <a:pt x="184613" y="425754"/>
                            </a:cubicBezTo>
                            <a:cubicBezTo>
                              <a:pt x="188801" y="426135"/>
                              <a:pt x="190640" y="427023"/>
                              <a:pt x="190006" y="428419"/>
                            </a:cubicBezTo>
                            <a:lnTo>
                              <a:pt x="188927" y="431083"/>
                            </a:lnTo>
                            <a:cubicBezTo>
                              <a:pt x="188737" y="431464"/>
                              <a:pt x="189245" y="431845"/>
                              <a:pt x="190450" y="432162"/>
                            </a:cubicBezTo>
                            <a:cubicBezTo>
                              <a:pt x="191465" y="432416"/>
                              <a:pt x="192480" y="432669"/>
                              <a:pt x="193432" y="432860"/>
                            </a:cubicBezTo>
                            <a:cubicBezTo>
                              <a:pt x="196667" y="433621"/>
                              <a:pt x="197936" y="434573"/>
                              <a:pt x="197492" y="435588"/>
                            </a:cubicBezTo>
                            <a:cubicBezTo>
                              <a:pt x="196223" y="438189"/>
                              <a:pt x="192797" y="440155"/>
                              <a:pt x="187278" y="441361"/>
                            </a:cubicBezTo>
                            <a:cubicBezTo>
                              <a:pt x="179094" y="443074"/>
                              <a:pt x="171735" y="444913"/>
                              <a:pt x="165074" y="446753"/>
                            </a:cubicBezTo>
                            <a:cubicBezTo>
                              <a:pt x="160252" y="446690"/>
                              <a:pt x="155621" y="446563"/>
                              <a:pt x="151116" y="446436"/>
                            </a:cubicBezTo>
                            <a:cubicBezTo>
                              <a:pt x="36288" y="443899"/>
                              <a:pt x="31086" y="439711"/>
                              <a:pt x="28421" y="430576"/>
                            </a:cubicBezTo>
                            <a:cubicBezTo>
                              <a:pt x="26518" y="424041"/>
                              <a:pt x="25883" y="414906"/>
                              <a:pt x="25503" y="407673"/>
                            </a:cubicBezTo>
                            <a:lnTo>
                              <a:pt x="25503" y="407673"/>
                            </a:lnTo>
                            <a:close/>
                            <a:moveTo>
                              <a:pt x="453033" y="63"/>
                            </a:moveTo>
                            <a:cubicBezTo>
                              <a:pt x="407229" y="190"/>
                              <a:pt x="365992" y="1713"/>
                              <a:pt x="341821" y="3489"/>
                            </a:cubicBezTo>
                            <a:cubicBezTo>
                              <a:pt x="316508" y="5392"/>
                              <a:pt x="309910" y="7613"/>
                              <a:pt x="283518" y="33751"/>
                            </a:cubicBezTo>
                            <a:lnTo>
                              <a:pt x="344803" y="7930"/>
                            </a:lnTo>
                            <a:cubicBezTo>
                              <a:pt x="345754" y="7550"/>
                              <a:pt x="346960" y="7676"/>
                              <a:pt x="348673" y="8247"/>
                            </a:cubicBezTo>
                            <a:lnTo>
                              <a:pt x="351400" y="9262"/>
                            </a:lnTo>
                            <a:cubicBezTo>
                              <a:pt x="351845" y="9389"/>
                              <a:pt x="351971" y="9579"/>
                              <a:pt x="351781" y="9643"/>
                            </a:cubicBezTo>
                            <a:lnTo>
                              <a:pt x="276540" y="52149"/>
                            </a:lnTo>
                            <a:cubicBezTo>
                              <a:pt x="300711" y="53544"/>
                              <a:pt x="311306" y="57097"/>
                              <a:pt x="308197" y="62807"/>
                            </a:cubicBezTo>
                            <a:lnTo>
                              <a:pt x="425500" y="11863"/>
                            </a:lnTo>
                            <a:cubicBezTo>
                              <a:pt x="434699" y="7930"/>
                              <a:pt x="443898" y="3997"/>
                              <a:pt x="453033" y="0"/>
                            </a:cubicBezTo>
                            <a:lnTo>
                              <a:pt x="453033" y="0"/>
                            </a:lnTo>
                            <a:close/>
                            <a:moveTo>
                              <a:pt x="878407" y="341060"/>
                            </a:moveTo>
                            <a:cubicBezTo>
                              <a:pt x="873078" y="338713"/>
                              <a:pt x="865084" y="337952"/>
                              <a:pt x="860644" y="339347"/>
                            </a:cubicBezTo>
                            <a:cubicBezTo>
                              <a:pt x="856139" y="340743"/>
                              <a:pt x="856837" y="343725"/>
                              <a:pt x="862230" y="346072"/>
                            </a:cubicBezTo>
                            <a:cubicBezTo>
                              <a:pt x="867559" y="348419"/>
                              <a:pt x="875552" y="349181"/>
                              <a:pt x="879993" y="347785"/>
                            </a:cubicBezTo>
                            <a:cubicBezTo>
                              <a:pt x="884497" y="346389"/>
                              <a:pt x="883800" y="343407"/>
                              <a:pt x="878470" y="341060"/>
                            </a:cubicBezTo>
                            <a:lnTo>
                              <a:pt x="878470" y="341060"/>
                            </a:lnTo>
                            <a:close/>
                            <a:moveTo>
                              <a:pt x="265438" y="237778"/>
                            </a:moveTo>
                            <a:cubicBezTo>
                              <a:pt x="293035" y="226993"/>
                              <a:pt x="316191" y="216525"/>
                              <a:pt x="334969" y="206247"/>
                            </a:cubicBezTo>
                            <a:cubicBezTo>
                              <a:pt x="348292" y="198888"/>
                              <a:pt x="361805" y="191783"/>
                              <a:pt x="375635" y="184931"/>
                            </a:cubicBezTo>
                            <a:cubicBezTo>
                              <a:pt x="386357" y="179475"/>
                              <a:pt x="396253" y="173639"/>
                              <a:pt x="405326" y="167358"/>
                            </a:cubicBezTo>
                            <a:cubicBezTo>
                              <a:pt x="414651" y="161014"/>
                              <a:pt x="424295" y="154606"/>
                              <a:pt x="434318" y="148262"/>
                            </a:cubicBezTo>
                            <a:cubicBezTo>
                              <a:pt x="434826" y="148008"/>
                              <a:pt x="434445" y="147628"/>
                              <a:pt x="433430" y="147184"/>
                            </a:cubicBezTo>
                            <a:lnTo>
                              <a:pt x="430575" y="146042"/>
                            </a:lnTo>
                            <a:cubicBezTo>
                              <a:pt x="427847" y="144963"/>
                              <a:pt x="424485" y="144710"/>
                              <a:pt x="423216" y="145534"/>
                            </a:cubicBezTo>
                            <a:cubicBezTo>
                              <a:pt x="375318" y="177636"/>
                              <a:pt x="320314" y="207326"/>
                              <a:pt x="258269" y="234669"/>
                            </a:cubicBezTo>
                            <a:cubicBezTo>
                              <a:pt x="257317" y="235113"/>
                              <a:pt x="257698" y="235557"/>
                              <a:pt x="259284" y="236192"/>
                            </a:cubicBezTo>
                            <a:lnTo>
                              <a:pt x="262583" y="237461"/>
                            </a:lnTo>
                            <a:cubicBezTo>
                              <a:pt x="263852" y="237905"/>
                              <a:pt x="264676" y="237968"/>
                              <a:pt x="265438" y="237714"/>
                            </a:cubicBezTo>
                            <a:lnTo>
                              <a:pt x="265438" y="237714"/>
                            </a:lnTo>
                            <a:close/>
                            <a:moveTo>
                              <a:pt x="873966" y="327738"/>
                            </a:moveTo>
                            <a:cubicBezTo>
                              <a:pt x="869398" y="327293"/>
                              <a:pt x="866988" y="329070"/>
                              <a:pt x="868574" y="331734"/>
                            </a:cubicBezTo>
                            <a:cubicBezTo>
                              <a:pt x="870160" y="334399"/>
                              <a:pt x="875235" y="337000"/>
                              <a:pt x="879803" y="337444"/>
                            </a:cubicBezTo>
                            <a:cubicBezTo>
                              <a:pt x="884371" y="337888"/>
                              <a:pt x="886781" y="336112"/>
                              <a:pt x="885195" y="333447"/>
                            </a:cubicBezTo>
                            <a:cubicBezTo>
                              <a:pt x="883609" y="330783"/>
                              <a:pt x="878534" y="328182"/>
                              <a:pt x="873966" y="327674"/>
                            </a:cubicBezTo>
                            <a:lnTo>
                              <a:pt x="873966" y="327674"/>
                            </a:lnTo>
                            <a:close/>
                            <a:moveTo>
                              <a:pt x="728559" y="82474"/>
                            </a:moveTo>
                            <a:lnTo>
                              <a:pt x="725958" y="81649"/>
                            </a:lnTo>
                            <a:cubicBezTo>
                              <a:pt x="725070" y="81395"/>
                              <a:pt x="724118" y="81395"/>
                              <a:pt x="723674" y="81649"/>
                            </a:cubicBezTo>
                            <a:cubicBezTo>
                              <a:pt x="718091" y="84948"/>
                              <a:pt x="713840" y="88437"/>
                              <a:pt x="710859" y="92117"/>
                            </a:cubicBezTo>
                            <a:cubicBezTo>
                              <a:pt x="704705" y="99793"/>
                              <a:pt x="689416" y="104932"/>
                              <a:pt x="678060" y="111086"/>
                            </a:cubicBezTo>
                            <a:cubicBezTo>
                              <a:pt x="663151" y="119143"/>
                              <a:pt x="643611" y="125360"/>
                              <a:pt x="627243" y="132973"/>
                            </a:cubicBezTo>
                            <a:cubicBezTo>
                              <a:pt x="626736" y="133227"/>
                              <a:pt x="626862" y="133544"/>
                              <a:pt x="627878" y="133924"/>
                            </a:cubicBezTo>
                            <a:lnTo>
                              <a:pt x="628004" y="133924"/>
                            </a:lnTo>
                            <a:cubicBezTo>
                              <a:pt x="629019" y="134369"/>
                              <a:pt x="629781" y="134432"/>
                              <a:pt x="630415" y="134242"/>
                            </a:cubicBezTo>
                            <a:cubicBezTo>
                              <a:pt x="663024" y="124408"/>
                              <a:pt x="691192" y="112799"/>
                              <a:pt x="715046" y="99476"/>
                            </a:cubicBezTo>
                            <a:cubicBezTo>
                              <a:pt x="722468" y="95289"/>
                              <a:pt x="728368" y="90848"/>
                              <a:pt x="732746" y="86026"/>
                            </a:cubicBezTo>
                            <a:cubicBezTo>
                              <a:pt x="733824" y="84821"/>
                              <a:pt x="732429" y="83679"/>
                              <a:pt x="728622" y="82537"/>
                            </a:cubicBezTo>
                            <a:close/>
                          </a:path>
                        </a:pathLst>
                      </a:custGeom>
                      <a:solidFill>
                        <a:srgbClr val="BC6B4D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8" name="Freeform: Shape 7657">
                        <a:extLst>
                          <a:ext uri="{FF2B5EF4-FFF2-40B4-BE49-F238E27FC236}">
                            <a16:creationId xmlns:a16="http://schemas.microsoft.com/office/drawing/2014/main" id="{3236D688-77F2-E8BF-8FF3-B5EE6BC21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0778" y="2037352"/>
                        <a:ext cx="915195" cy="121933"/>
                      </a:xfrm>
                      <a:custGeom>
                        <a:avLst/>
                        <a:gdLst>
                          <a:gd name="connsiteX0" fmla="*/ 63 w 915195"/>
                          <a:gd name="connsiteY0" fmla="*/ 121934 h 121933"/>
                          <a:gd name="connsiteX1" fmla="*/ 60523 w 915195"/>
                          <a:gd name="connsiteY1" fmla="*/ 113560 h 121933"/>
                          <a:gd name="connsiteX2" fmla="*/ 365612 w 915195"/>
                          <a:gd name="connsiteY2" fmla="*/ 74924 h 121933"/>
                          <a:gd name="connsiteX3" fmla="*/ 368974 w 915195"/>
                          <a:gd name="connsiteY3" fmla="*/ 75622 h 121933"/>
                          <a:gd name="connsiteX4" fmla="*/ 371385 w 915195"/>
                          <a:gd name="connsiteY4" fmla="*/ 77081 h 121933"/>
                          <a:gd name="connsiteX5" fmla="*/ 371385 w 915195"/>
                          <a:gd name="connsiteY5" fmla="*/ 77462 h 121933"/>
                          <a:gd name="connsiteX6" fmla="*/ 208849 w 915195"/>
                          <a:gd name="connsiteY6" fmla="*/ 103599 h 121933"/>
                          <a:gd name="connsiteX7" fmla="*/ 137604 w 915195"/>
                          <a:gd name="connsiteY7" fmla="*/ 108738 h 121933"/>
                          <a:gd name="connsiteX8" fmla="*/ 57161 w 915195"/>
                          <a:gd name="connsiteY8" fmla="*/ 121617 h 121933"/>
                          <a:gd name="connsiteX9" fmla="*/ 0 w 915195"/>
                          <a:gd name="connsiteY9" fmla="*/ 121934 h 121933"/>
                          <a:gd name="connsiteX10" fmla="*/ 0 w 915195"/>
                          <a:gd name="connsiteY10" fmla="*/ 121934 h 121933"/>
                          <a:gd name="connsiteX11" fmla="*/ 108675 w 915195"/>
                          <a:gd name="connsiteY11" fmla="*/ 121300 h 121933"/>
                          <a:gd name="connsiteX12" fmla="*/ 159999 w 915195"/>
                          <a:gd name="connsiteY12" fmla="*/ 120919 h 121933"/>
                          <a:gd name="connsiteX13" fmla="*/ 156129 w 915195"/>
                          <a:gd name="connsiteY13" fmla="*/ 118889 h 121933"/>
                          <a:gd name="connsiteX14" fmla="*/ 156129 w 915195"/>
                          <a:gd name="connsiteY14" fmla="*/ 118001 h 121933"/>
                          <a:gd name="connsiteX15" fmla="*/ 168056 w 915195"/>
                          <a:gd name="connsiteY15" fmla="*/ 114004 h 121933"/>
                          <a:gd name="connsiteX16" fmla="*/ 164123 w 915195"/>
                          <a:gd name="connsiteY16" fmla="*/ 112545 h 121933"/>
                          <a:gd name="connsiteX17" fmla="*/ 108675 w 915195"/>
                          <a:gd name="connsiteY17" fmla="*/ 121363 h 121933"/>
                          <a:gd name="connsiteX18" fmla="*/ 108675 w 915195"/>
                          <a:gd name="connsiteY18" fmla="*/ 121363 h 121933"/>
                          <a:gd name="connsiteX19" fmla="*/ 171545 w 915195"/>
                          <a:gd name="connsiteY19" fmla="*/ 120792 h 121933"/>
                          <a:gd name="connsiteX20" fmla="*/ 192544 w 915195"/>
                          <a:gd name="connsiteY20" fmla="*/ 120602 h 121933"/>
                          <a:gd name="connsiteX21" fmla="*/ 223757 w 915195"/>
                          <a:gd name="connsiteY21" fmla="*/ 120285 h 121933"/>
                          <a:gd name="connsiteX22" fmla="*/ 287516 w 915195"/>
                          <a:gd name="connsiteY22" fmla="*/ 110959 h 121933"/>
                          <a:gd name="connsiteX23" fmla="*/ 292845 w 915195"/>
                          <a:gd name="connsiteY23" fmla="*/ 111974 h 121933"/>
                          <a:gd name="connsiteX24" fmla="*/ 295129 w 915195"/>
                          <a:gd name="connsiteY24" fmla="*/ 113179 h 121933"/>
                          <a:gd name="connsiteX25" fmla="*/ 295383 w 915195"/>
                          <a:gd name="connsiteY25" fmla="*/ 114829 h 121933"/>
                          <a:gd name="connsiteX26" fmla="*/ 271655 w 915195"/>
                          <a:gd name="connsiteY26" fmla="*/ 119777 h 121933"/>
                          <a:gd name="connsiteX27" fmla="*/ 363582 w 915195"/>
                          <a:gd name="connsiteY27" fmla="*/ 118445 h 121933"/>
                          <a:gd name="connsiteX28" fmla="*/ 408689 w 915195"/>
                          <a:gd name="connsiteY28" fmla="*/ 110515 h 121933"/>
                          <a:gd name="connsiteX29" fmla="*/ 436222 w 915195"/>
                          <a:gd name="connsiteY29" fmla="*/ 106835 h 121933"/>
                          <a:gd name="connsiteX30" fmla="*/ 460393 w 915195"/>
                          <a:gd name="connsiteY30" fmla="*/ 102521 h 121933"/>
                          <a:gd name="connsiteX31" fmla="*/ 452336 w 915195"/>
                          <a:gd name="connsiteY31" fmla="*/ 98778 h 121933"/>
                          <a:gd name="connsiteX32" fmla="*/ 329070 w 915195"/>
                          <a:gd name="connsiteY32" fmla="*/ 116478 h 121933"/>
                          <a:gd name="connsiteX33" fmla="*/ 323931 w 915195"/>
                          <a:gd name="connsiteY33" fmla="*/ 114765 h 121933"/>
                          <a:gd name="connsiteX34" fmla="*/ 327864 w 915195"/>
                          <a:gd name="connsiteY34" fmla="*/ 111593 h 121933"/>
                          <a:gd name="connsiteX35" fmla="*/ 628830 w 915195"/>
                          <a:gd name="connsiteY35" fmla="*/ 62489 h 121933"/>
                          <a:gd name="connsiteX36" fmla="*/ 635237 w 915195"/>
                          <a:gd name="connsiteY36" fmla="*/ 58873 h 121933"/>
                          <a:gd name="connsiteX37" fmla="*/ 626990 w 915195"/>
                          <a:gd name="connsiteY37" fmla="*/ 55638 h 121933"/>
                          <a:gd name="connsiteX38" fmla="*/ 596792 w 915195"/>
                          <a:gd name="connsiteY38" fmla="*/ 59444 h 121933"/>
                          <a:gd name="connsiteX39" fmla="*/ 509306 w 915195"/>
                          <a:gd name="connsiteY39" fmla="*/ 75368 h 121933"/>
                          <a:gd name="connsiteX40" fmla="*/ 317904 w 915195"/>
                          <a:gd name="connsiteY40" fmla="*/ 107025 h 121933"/>
                          <a:gd name="connsiteX41" fmla="*/ 299506 w 915195"/>
                          <a:gd name="connsiteY41" fmla="*/ 107025 h 121933"/>
                          <a:gd name="connsiteX42" fmla="*/ 263154 w 915195"/>
                          <a:gd name="connsiteY42" fmla="*/ 108104 h 121933"/>
                          <a:gd name="connsiteX43" fmla="*/ 242663 w 915195"/>
                          <a:gd name="connsiteY43" fmla="*/ 110959 h 121933"/>
                          <a:gd name="connsiteX44" fmla="*/ 216081 w 915195"/>
                          <a:gd name="connsiteY44" fmla="*/ 114956 h 121933"/>
                          <a:gd name="connsiteX45" fmla="*/ 171672 w 915195"/>
                          <a:gd name="connsiteY45" fmla="*/ 120792 h 121933"/>
                          <a:gd name="connsiteX46" fmla="*/ 171672 w 915195"/>
                          <a:gd name="connsiteY46" fmla="*/ 120792 h 121933"/>
                          <a:gd name="connsiteX47" fmla="*/ 437681 w 915195"/>
                          <a:gd name="connsiteY47" fmla="*/ 116922 h 121933"/>
                          <a:gd name="connsiteX48" fmla="*/ 497443 w 915195"/>
                          <a:gd name="connsiteY48" fmla="*/ 104361 h 121933"/>
                          <a:gd name="connsiteX49" fmla="*/ 605864 w 915195"/>
                          <a:gd name="connsiteY49" fmla="*/ 81902 h 121933"/>
                          <a:gd name="connsiteX50" fmla="*/ 694872 w 915195"/>
                          <a:gd name="connsiteY50" fmla="*/ 67375 h 121933"/>
                          <a:gd name="connsiteX51" fmla="*/ 611574 w 915195"/>
                          <a:gd name="connsiteY51" fmla="*/ 95860 h 121933"/>
                          <a:gd name="connsiteX52" fmla="*/ 553335 w 915195"/>
                          <a:gd name="connsiteY52" fmla="*/ 111783 h 121933"/>
                          <a:gd name="connsiteX53" fmla="*/ 454366 w 915195"/>
                          <a:gd name="connsiteY53" fmla="*/ 116542 h 121933"/>
                          <a:gd name="connsiteX54" fmla="*/ 437618 w 915195"/>
                          <a:gd name="connsiteY54" fmla="*/ 116922 h 121933"/>
                          <a:gd name="connsiteX55" fmla="*/ 437618 w 915195"/>
                          <a:gd name="connsiteY55" fmla="*/ 116922 h 121933"/>
                          <a:gd name="connsiteX56" fmla="*/ 767703 w 915195"/>
                          <a:gd name="connsiteY56" fmla="*/ 43647 h 121933"/>
                          <a:gd name="connsiteX57" fmla="*/ 737061 w 915195"/>
                          <a:gd name="connsiteY57" fmla="*/ 42759 h 121933"/>
                          <a:gd name="connsiteX58" fmla="*/ 725514 w 915195"/>
                          <a:gd name="connsiteY58" fmla="*/ 42379 h 121933"/>
                          <a:gd name="connsiteX59" fmla="*/ 685927 w 915195"/>
                          <a:gd name="connsiteY59" fmla="*/ 41427 h 121933"/>
                          <a:gd name="connsiteX60" fmla="*/ 674127 w 915195"/>
                          <a:gd name="connsiteY60" fmla="*/ 42188 h 121933"/>
                          <a:gd name="connsiteX61" fmla="*/ 663215 w 915195"/>
                          <a:gd name="connsiteY61" fmla="*/ 42696 h 121933"/>
                          <a:gd name="connsiteX62" fmla="*/ 623945 w 915195"/>
                          <a:gd name="connsiteY62" fmla="*/ 46122 h 121933"/>
                          <a:gd name="connsiteX63" fmla="*/ 755585 w 915195"/>
                          <a:gd name="connsiteY63" fmla="*/ 31023 h 121933"/>
                          <a:gd name="connsiteX64" fmla="*/ 796886 w 915195"/>
                          <a:gd name="connsiteY64" fmla="*/ 34575 h 121933"/>
                          <a:gd name="connsiteX65" fmla="*/ 767703 w 915195"/>
                          <a:gd name="connsiteY65" fmla="*/ 43584 h 121933"/>
                          <a:gd name="connsiteX66" fmla="*/ 767703 w 915195"/>
                          <a:gd name="connsiteY66" fmla="*/ 43584 h 121933"/>
                          <a:gd name="connsiteX67" fmla="*/ 901691 w 915195"/>
                          <a:gd name="connsiteY67" fmla="*/ 5012 h 121933"/>
                          <a:gd name="connsiteX68" fmla="*/ 899724 w 915195"/>
                          <a:gd name="connsiteY68" fmla="*/ 0 h 121933"/>
                          <a:gd name="connsiteX69" fmla="*/ 914379 w 915195"/>
                          <a:gd name="connsiteY69" fmla="*/ 1332 h 121933"/>
                          <a:gd name="connsiteX70" fmla="*/ 901691 w 915195"/>
                          <a:gd name="connsiteY70" fmla="*/ 5012 h 121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</a:cxnLst>
                        <a:rect l="l" t="t" r="r" b="b"/>
                        <a:pathLst>
                          <a:path w="915195" h="121933">
                            <a:moveTo>
                              <a:pt x="63" y="121934"/>
                            </a:moveTo>
                            <a:cubicBezTo>
                              <a:pt x="22775" y="119079"/>
                              <a:pt x="42886" y="116288"/>
                              <a:pt x="60523" y="113560"/>
                            </a:cubicBezTo>
                            <a:cubicBezTo>
                              <a:pt x="158984" y="98207"/>
                              <a:pt x="260680" y="85328"/>
                              <a:pt x="365612" y="74924"/>
                            </a:cubicBezTo>
                            <a:cubicBezTo>
                              <a:pt x="366754" y="74797"/>
                              <a:pt x="367896" y="74987"/>
                              <a:pt x="368974" y="75622"/>
                            </a:cubicBezTo>
                            <a:lnTo>
                              <a:pt x="371385" y="77081"/>
                            </a:lnTo>
                            <a:cubicBezTo>
                              <a:pt x="371702" y="77271"/>
                              <a:pt x="371766" y="77398"/>
                              <a:pt x="371385" y="77462"/>
                            </a:cubicBezTo>
                            <a:cubicBezTo>
                              <a:pt x="317333" y="86914"/>
                              <a:pt x="263091" y="95606"/>
                              <a:pt x="208849" y="103599"/>
                            </a:cubicBezTo>
                            <a:cubicBezTo>
                              <a:pt x="187469" y="106772"/>
                              <a:pt x="159491" y="104995"/>
                              <a:pt x="137604" y="108738"/>
                            </a:cubicBezTo>
                            <a:cubicBezTo>
                              <a:pt x="110959" y="113242"/>
                              <a:pt x="84060" y="117366"/>
                              <a:pt x="57161" y="121617"/>
                            </a:cubicBezTo>
                            <a:cubicBezTo>
                              <a:pt x="38636" y="121744"/>
                              <a:pt x="19603" y="121807"/>
                              <a:pt x="0" y="121934"/>
                            </a:cubicBezTo>
                            <a:lnTo>
                              <a:pt x="0" y="121934"/>
                            </a:lnTo>
                            <a:close/>
                            <a:moveTo>
                              <a:pt x="108675" y="121300"/>
                            </a:moveTo>
                            <a:cubicBezTo>
                              <a:pt x="126438" y="121173"/>
                              <a:pt x="143568" y="121046"/>
                              <a:pt x="159999" y="120919"/>
                            </a:cubicBezTo>
                            <a:lnTo>
                              <a:pt x="156129" y="118889"/>
                            </a:lnTo>
                            <a:cubicBezTo>
                              <a:pt x="155114" y="118381"/>
                              <a:pt x="155177" y="118128"/>
                              <a:pt x="156129" y="118001"/>
                            </a:cubicBezTo>
                            <a:cubicBezTo>
                              <a:pt x="162727" y="117430"/>
                              <a:pt x="166724" y="116097"/>
                              <a:pt x="168056" y="114004"/>
                            </a:cubicBezTo>
                            <a:cubicBezTo>
                              <a:pt x="169071" y="112418"/>
                              <a:pt x="167739" y="111974"/>
                              <a:pt x="164123" y="112545"/>
                            </a:cubicBezTo>
                            <a:lnTo>
                              <a:pt x="108675" y="121363"/>
                            </a:lnTo>
                            <a:lnTo>
                              <a:pt x="108675" y="121363"/>
                            </a:lnTo>
                            <a:close/>
                            <a:moveTo>
                              <a:pt x="171545" y="120792"/>
                            </a:moveTo>
                            <a:cubicBezTo>
                              <a:pt x="178714" y="120792"/>
                              <a:pt x="185693" y="120665"/>
                              <a:pt x="192544" y="120602"/>
                            </a:cubicBezTo>
                            <a:cubicBezTo>
                              <a:pt x="203329" y="120475"/>
                              <a:pt x="213734" y="120411"/>
                              <a:pt x="223757" y="120285"/>
                            </a:cubicBezTo>
                            <a:cubicBezTo>
                              <a:pt x="244693" y="117239"/>
                              <a:pt x="265946" y="114131"/>
                              <a:pt x="287516" y="110959"/>
                            </a:cubicBezTo>
                            <a:cubicBezTo>
                              <a:pt x="288911" y="110768"/>
                              <a:pt x="291322" y="111213"/>
                              <a:pt x="292845" y="111974"/>
                            </a:cubicBezTo>
                            <a:lnTo>
                              <a:pt x="295129" y="113179"/>
                            </a:lnTo>
                            <a:cubicBezTo>
                              <a:pt x="296588" y="113940"/>
                              <a:pt x="296778" y="114511"/>
                              <a:pt x="295383" y="114829"/>
                            </a:cubicBezTo>
                            <a:cubicBezTo>
                              <a:pt x="287516" y="116542"/>
                              <a:pt x="279649" y="118191"/>
                              <a:pt x="271655" y="119777"/>
                            </a:cubicBezTo>
                            <a:cubicBezTo>
                              <a:pt x="307056" y="119333"/>
                              <a:pt x="337317" y="118889"/>
                              <a:pt x="363582" y="118445"/>
                            </a:cubicBezTo>
                            <a:cubicBezTo>
                              <a:pt x="378744" y="116097"/>
                              <a:pt x="393780" y="113433"/>
                              <a:pt x="408689" y="110515"/>
                            </a:cubicBezTo>
                            <a:cubicBezTo>
                              <a:pt x="416999" y="108865"/>
                              <a:pt x="426135" y="107660"/>
                              <a:pt x="436222" y="106835"/>
                            </a:cubicBezTo>
                            <a:cubicBezTo>
                              <a:pt x="446690" y="105947"/>
                              <a:pt x="454810" y="104488"/>
                              <a:pt x="460393" y="102521"/>
                            </a:cubicBezTo>
                            <a:cubicBezTo>
                              <a:pt x="477966" y="96050"/>
                              <a:pt x="475365" y="94845"/>
                              <a:pt x="452336" y="98778"/>
                            </a:cubicBezTo>
                            <a:cubicBezTo>
                              <a:pt x="415794" y="104932"/>
                              <a:pt x="374811" y="110832"/>
                              <a:pt x="329070" y="116478"/>
                            </a:cubicBezTo>
                            <a:cubicBezTo>
                              <a:pt x="325961" y="116922"/>
                              <a:pt x="324185" y="116288"/>
                              <a:pt x="323931" y="114765"/>
                            </a:cubicBezTo>
                            <a:cubicBezTo>
                              <a:pt x="323677" y="113179"/>
                              <a:pt x="325010" y="112101"/>
                              <a:pt x="327864" y="111593"/>
                            </a:cubicBezTo>
                            <a:cubicBezTo>
                              <a:pt x="427594" y="95035"/>
                              <a:pt x="527958" y="78667"/>
                              <a:pt x="628830" y="62489"/>
                            </a:cubicBezTo>
                            <a:cubicBezTo>
                              <a:pt x="632382" y="61919"/>
                              <a:pt x="634539" y="60713"/>
                              <a:pt x="635237" y="58873"/>
                            </a:cubicBezTo>
                            <a:cubicBezTo>
                              <a:pt x="636189" y="56272"/>
                              <a:pt x="633461" y="55194"/>
                              <a:pt x="626990" y="55638"/>
                            </a:cubicBezTo>
                            <a:cubicBezTo>
                              <a:pt x="615634" y="56399"/>
                              <a:pt x="605610" y="57668"/>
                              <a:pt x="596792" y="59444"/>
                            </a:cubicBezTo>
                            <a:cubicBezTo>
                              <a:pt x="565071" y="65979"/>
                              <a:pt x="535888" y="71308"/>
                              <a:pt x="509306" y="75368"/>
                            </a:cubicBezTo>
                            <a:cubicBezTo>
                              <a:pt x="445929" y="85075"/>
                              <a:pt x="382170" y="95669"/>
                              <a:pt x="317904" y="107025"/>
                            </a:cubicBezTo>
                            <a:cubicBezTo>
                              <a:pt x="312956" y="107850"/>
                              <a:pt x="306865" y="107913"/>
                              <a:pt x="299506" y="107025"/>
                            </a:cubicBezTo>
                            <a:cubicBezTo>
                              <a:pt x="285422" y="105376"/>
                              <a:pt x="273241" y="105756"/>
                              <a:pt x="263154" y="108104"/>
                            </a:cubicBezTo>
                            <a:cubicBezTo>
                              <a:pt x="256874" y="109563"/>
                              <a:pt x="250085" y="110515"/>
                              <a:pt x="242663" y="110959"/>
                            </a:cubicBezTo>
                            <a:cubicBezTo>
                              <a:pt x="231814" y="111593"/>
                              <a:pt x="224328" y="113940"/>
                              <a:pt x="216081" y="114956"/>
                            </a:cubicBezTo>
                            <a:cubicBezTo>
                              <a:pt x="201553" y="116795"/>
                              <a:pt x="186708" y="118762"/>
                              <a:pt x="171672" y="120792"/>
                            </a:cubicBezTo>
                            <a:lnTo>
                              <a:pt x="171672" y="120792"/>
                            </a:lnTo>
                            <a:close/>
                            <a:moveTo>
                              <a:pt x="437681" y="116922"/>
                            </a:moveTo>
                            <a:cubicBezTo>
                              <a:pt x="457792" y="112989"/>
                              <a:pt x="477713" y="108802"/>
                              <a:pt x="497443" y="104361"/>
                            </a:cubicBezTo>
                            <a:cubicBezTo>
                              <a:pt x="532907" y="96367"/>
                              <a:pt x="569132" y="88881"/>
                              <a:pt x="605864" y="81902"/>
                            </a:cubicBezTo>
                            <a:cubicBezTo>
                              <a:pt x="633588" y="76637"/>
                              <a:pt x="663215" y="71815"/>
                              <a:pt x="694872" y="67375"/>
                            </a:cubicBezTo>
                            <a:cubicBezTo>
                              <a:pt x="663596" y="77906"/>
                              <a:pt x="632636" y="88564"/>
                              <a:pt x="611574" y="95860"/>
                            </a:cubicBezTo>
                            <a:cubicBezTo>
                              <a:pt x="582518" y="105883"/>
                              <a:pt x="572304" y="109436"/>
                              <a:pt x="553335" y="111783"/>
                            </a:cubicBezTo>
                            <a:cubicBezTo>
                              <a:pt x="534366" y="114067"/>
                              <a:pt x="506642" y="115209"/>
                              <a:pt x="454366" y="116542"/>
                            </a:cubicBezTo>
                            <a:cubicBezTo>
                              <a:pt x="449037" y="116668"/>
                              <a:pt x="443454" y="116795"/>
                              <a:pt x="437618" y="116922"/>
                            </a:cubicBezTo>
                            <a:lnTo>
                              <a:pt x="437618" y="116922"/>
                            </a:lnTo>
                            <a:close/>
                            <a:moveTo>
                              <a:pt x="767703" y="43647"/>
                            </a:moveTo>
                            <a:cubicBezTo>
                              <a:pt x="755268" y="41046"/>
                              <a:pt x="745054" y="40793"/>
                              <a:pt x="737061" y="42759"/>
                            </a:cubicBezTo>
                            <a:cubicBezTo>
                              <a:pt x="734079" y="43521"/>
                              <a:pt x="730272" y="43394"/>
                              <a:pt x="725514" y="42379"/>
                            </a:cubicBezTo>
                            <a:cubicBezTo>
                              <a:pt x="708068" y="38699"/>
                              <a:pt x="694872" y="38445"/>
                              <a:pt x="685927" y="41427"/>
                            </a:cubicBezTo>
                            <a:cubicBezTo>
                              <a:pt x="683072" y="42379"/>
                              <a:pt x="679075" y="42632"/>
                              <a:pt x="674127" y="42188"/>
                            </a:cubicBezTo>
                            <a:cubicBezTo>
                              <a:pt x="669432" y="41744"/>
                              <a:pt x="665816" y="41935"/>
                              <a:pt x="663215" y="42696"/>
                            </a:cubicBezTo>
                            <a:cubicBezTo>
                              <a:pt x="652811" y="45804"/>
                              <a:pt x="640313" y="46693"/>
                              <a:pt x="623945" y="46122"/>
                            </a:cubicBezTo>
                            <a:cubicBezTo>
                              <a:pt x="658267" y="35020"/>
                              <a:pt x="702168" y="30008"/>
                              <a:pt x="755585" y="31023"/>
                            </a:cubicBezTo>
                            <a:cubicBezTo>
                              <a:pt x="769035" y="31276"/>
                              <a:pt x="782802" y="32482"/>
                              <a:pt x="796886" y="34575"/>
                            </a:cubicBezTo>
                            <a:cubicBezTo>
                              <a:pt x="787623" y="37367"/>
                              <a:pt x="777917" y="40349"/>
                              <a:pt x="767703" y="43584"/>
                            </a:cubicBezTo>
                            <a:lnTo>
                              <a:pt x="767703" y="43584"/>
                            </a:lnTo>
                            <a:close/>
                            <a:moveTo>
                              <a:pt x="901691" y="5012"/>
                            </a:moveTo>
                            <a:cubicBezTo>
                              <a:pt x="901818" y="3362"/>
                              <a:pt x="901183" y="1713"/>
                              <a:pt x="899724" y="0"/>
                            </a:cubicBezTo>
                            <a:cubicBezTo>
                              <a:pt x="916663" y="254"/>
                              <a:pt x="916092" y="634"/>
                              <a:pt x="914379" y="1332"/>
                            </a:cubicBezTo>
                            <a:cubicBezTo>
                              <a:pt x="912856" y="1903"/>
                              <a:pt x="910446" y="2664"/>
                              <a:pt x="901691" y="5012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9" name="Freeform: Shape 7658">
                        <a:extLst>
                          <a:ext uri="{FF2B5EF4-FFF2-40B4-BE49-F238E27FC236}">
                            <a16:creationId xmlns:a16="http://schemas.microsoft.com/office/drawing/2014/main" id="{9394686C-12C1-DB3A-09C4-225A8AC231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208" y="2062011"/>
                        <a:ext cx="411039" cy="97973"/>
                      </a:xfrm>
                      <a:custGeom>
                        <a:avLst/>
                        <a:gdLst>
                          <a:gd name="connsiteX0" fmla="*/ 254 w 411039"/>
                          <a:gd name="connsiteY0" fmla="*/ 97846 h 97973"/>
                          <a:gd name="connsiteX1" fmla="*/ 3553 w 411039"/>
                          <a:gd name="connsiteY1" fmla="*/ 96324 h 97973"/>
                          <a:gd name="connsiteX2" fmla="*/ 36796 w 411039"/>
                          <a:gd name="connsiteY2" fmla="*/ 86744 h 97973"/>
                          <a:gd name="connsiteX3" fmla="*/ 40349 w 411039"/>
                          <a:gd name="connsiteY3" fmla="*/ 83889 h 97973"/>
                          <a:gd name="connsiteX4" fmla="*/ 46058 w 411039"/>
                          <a:gd name="connsiteY4" fmla="*/ 79766 h 97973"/>
                          <a:gd name="connsiteX5" fmla="*/ 55384 w 411039"/>
                          <a:gd name="connsiteY5" fmla="*/ 77291 h 97973"/>
                          <a:gd name="connsiteX6" fmla="*/ 124979 w 411039"/>
                          <a:gd name="connsiteY6" fmla="*/ 51154 h 97973"/>
                          <a:gd name="connsiteX7" fmla="*/ 152322 w 411039"/>
                          <a:gd name="connsiteY7" fmla="*/ 43604 h 97973"/>
                          <a:gd name="connsiteX8" fmla="*/ 174210 w 411039"/>
                          <a:gd name="connsiteY8" fmla="*/ 33073 h 97973"/>
                          <a:gd name="connsiteX9" fmla="*/ 180046 w 411039"/>
                          <a:gd name="connsiteY9" fmla="*/ 30662 h 97973"/>
                          <a:gd name="connsiteX10" fmla="*/ 217794 w 411039"/>
                          <a:gd name="connsiteY10" fmla="*/ 17974 h 97973"/>
                          <a:gd name="connsiteX11" fmla="*/ 237905 w 411039"/>
                          <a:gd name="connsiteY11" fmla="*/ 15500 h 97973"/>
                          <a:gd name="connsiteX12" fmla="*/ 242980 w 411039"/>
                          <a:gd name="connsiteY12" fmla="*/ 13977 h 97973"/>
                          <a:gd name="connsiteX13" fmla="*/ 247865 w 411039"/>
                          <a:gd name="connsiteY13" fmla="*/ 210 h 97973"/>
                          <a:gd name="connsiteX14" fmla="*/ 249261 w 411039"/>
                          <a:gd name="connsiteY14" fmla="*/ 83 h 97973"/>
                          <a:gd name="connsiteX15" fmla="*/ 249895 w 411039"/>
                          <a:gd name="connsiteY15" fmla="*/ 210 h 97973"/>
                          <a:gd name="connsiteX16" fmla="*/ 250339 w 411039"/>
                          <a:gd name="connsiteY16" fmla="*/ 464 h 97973"/>
                          <a:gd name="connsiteX17" fmla="*/ 248817 w 411039"/>
                          <a:gd name="connsiteY17" fmla="*/ 25904 h 97973"/>
                          <a:gd name="connsiteX18" fmla="*/ 254717 w 411039"/>
                          <a:gd name="connsiteY18" fmla="*/ 41257 h 97973"/>
                          <a:gd name="connsiteX19" fmla="*/ 259665 w 411039"/>
                          <a:gd name="connsiteY19" fmla="*/ 54770 h 97973"/>
                          <a:gd name="connsiteX20" fmla="*/ 263408 w 411039"/>
                          <a:gd name="connsiteY20" fmla="*/ 59020 h 97973"/>
                          <a:gd name="connsiteX21" fmla="*/ 317841 w 411039"/>
                          <a:gd name="connsiteY21" fmla="*/ 75325 h 97973"/>
                          <a:gd name="connsiteX22" fmla="*/ 327294 w 411039"/>
                          <a:gd name="connsiteY22" fmla="*/ 77609 h 97973"/>
                          <a:gd name="connsiteX23" fmla="*/ 341441 w 411039"/>
                          <a:gd name="connsiteY23" fmla="*/ 81225 h 97973"/>
                          <a:gd name="connsiteX24" fmla="*/ 344105 w 411039"/>
                          <a:gd name="connsiteY24" fmla="*/ 83065 h 97973"/>
                          <a:gd name="connsiteX25" fmla="*/ 323487 w 411039"/>
                          <a:gd name="connsiteY25" fmla="*/ 87125 h 97973"/>
                          <a:gd name="connsiteX26" fmla="*/ 289736 w 411039"/>
                          <a:gd name="connsiteY26" fmla="*/ 88267 h 97973"/>
                          <a:gd name="connsiteX27" fmla="*/ 283138 w 411039"/>
                          <a:gd name="connsiteY27" fmla="*/ 89916 h 97973"/>
                          <a:gd name="connsiteX28" fmla="*/ 263662 w 411039"/>
                          <a:gd name="connsiteY28" fmla="*/ 96007 h 97973"/>
                          <a:gd name="connsiteX29" fmla="*/ 261315 w 411039"/>
                          <a:gd name="connsiteY29" fmla="*/ 97466 h 97973"/>
                          <a:gd name="connsiteX30" fmla="*/ 261315 w 411039"/>
                          <a:gd name="connsiteY30" fmla="*/ 97910 h 97973"/>
                          <a:gd name="connsiteX31" fmla="*/ 161204 w 411039"/>
                          <a:gd name="connsiteY31" fmla="*/ 97973 h 97973"/>
                          <a:gd name="connsiteX32" fmla="*/ 0 w 411039"/>
                          <a:gd name="connsiteY32" fmla="*/ 97783 h 97973"/>
                          <a:gd name="connsiteX33" fmla="*/ 0 w 411039"/>
                          <a:gd name="connsiteY33" fmla="*/ 97783 h 97973"/>
                          <a:gd name="connsiteX34" fmla="*/ 316128 w 411039"/>
                          <a:gd name="connsiteY34" fmla="*/ 97910 h 97973"/>
                          <a:gd name="connsiteX35" fmla="*/ 331481 w 411039"/>
                          <a:gd name="connsiteY35" fmla="*/ 97910 h 97973"/>
                          <a:gd name="connsiteX36" fmla="*/ 316128 w 411039"/>
                          <a:gd name="connsiteY36" fmla="*/ 97910 h 97973"/>
                          <a:gd name="connsiteX37" fmla="*/ 316128 w 411039"/>
                          <a:gd name="connsiteY37" fmla="*/ 97910 h 97973"/>
                          <a:gd name="connsiteX38" fmla="*/ 352099 w 411039"/>
                          <a:gd name="connsiteY38" fmla="*/ 97783 h 97973"/>
                          <a:gd name="connsiteX39" fmla="*/ 399236 w 411039"/>
                          <a:gd name="connsiteY39" fmla="*/ 90868 h 97973"/>
                          <a:gd name="connsiteX40" fmla="*/ 404438 w 411039"/>
                          <a:gd name="connsiteY40" fmla="*/ 91566 h 97973"/>
                          <a:gd name="connsiteX41" fmla="*/ 409387 w 411039"/>
                          <a:gd name="connsiteY41" fmla="*/ 93659 h 97973"/>
                          <a:gd name="connsiteX42" fmla="*/ 409894 w 411039"/>
                          <a:gd name="connsiteY42" fmla="*/ 95753 h 97973"/>
                          <a:gd name="connsiteX43" fmla="*/ 398221 w 411039"/>
                          <a:gd name="connsiteY43" fmla="*/ 97529 h 97973"/>
                          <a:gd name="connsiteX44" fmla="*/ 352099 w 411039"/>
                          <a:gd name="connsiteY44" fmla="*/ 97656 h 97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</a:cxnLst>
                        <a:rect l="l" t="t" r="r" b="b"/>
                        <a:pathLst>
                          <a:path w="411039" h="97973">
                            <a:moveTo>
                              <a:pt x="254" y="97846"/>
                            </a:moveTo>
                            <a:cubicBezTo>
                              <a:pt x="1078" y="97212"/>
                              <a:pt x="2157" y="96704"/>
                              <a:pt x="3553" y="96324"/>
                            </a:cubicBezTo>
                            <a:lnTo>
                              <a:pt x="36796" y="86744"/>
                            </a:lnTo>
                            <a:cubicBezTo>
                              <a:pt x="39016" y="86110"/>
                              <a:pt x="40095" y="85095"/>
                              <a:pt x="40349" y="83889"/>
                            </a:cubicBezTo>
                            <a:cubicBezTo>
                              <a:pt x="40602" y="81859"/>
                              <a:pt x="42506" y="80527"/>
                              <a:pt x="46058" y="79766"/>
                            </a:cubicBezTo>
                            <a:cubicBezTo>
                              <a:pt x="49611" y="79004"/>
                              <a:pt x="52656" y="78180"/>
                              <a:pt x="55384" y="77291"/>
                            </a:cubicBezTo>
                            <a:cubicBezTo>
                              <a:pt x="79175" y="68917"/>
                              <a:pt x="102394" y="60162"/>
                              <a:pt x="124979" y="51154"/>
                            </a:cubicBezTo>
                            <a:cubicBezTo>
                              <a:pt x="132846" y="48045"/>
                              <a:pt x="141982" y="45507"/>
                              <a:pt x="152322" y="43604"/>
                            </a:cubicBezTo>
                            <a:cubicBezTo>
                              <a:pt x="163678" y="41447"/>
                              <a:pt x="170911" y="37958"/>
                              <a:pt x="174210" y="33073"/>
                            </a:cubicBezTo>
                            <a:cubicBezTo>
                              <a:pt x="175098" y="31804"/>
                              <a:pt x="176938" y="30979"/>
                              <a:pt x="180046" y="30662"/>
                            </a:cubicBezTo>
                            <a:cubicBezTo>
                              <a:pt x="196985" y="28886"/>
                              <a:pt x="209483" y="24572"/>
                              <a:pt x="217794" y="17974"/>
                            </a:cubicBezTo>
                            <a:cubicBezTo>
                              <a:pt x="223250" y="15690"/>
                              <a:pt x="229911" y="14865"/>
                              <a:pt x="237905" y="15500"/>
                            </a:cubicBezTo>
                            <a:cubicBezTo>
                              <a:pt x="241267" y="15753"/>
                              <a:pt x="242980" y="15246"/>
                              <a:pt x="242980" y="13977"/>
                            </a:cubicBezTo>
                            <a:cubicBezTo>
                              <a:pt x="242980" y="9029"/>
                              <a:pt x="244566" y="4461"/>
                              <a:pt x="247865" y="210"/>
                            </a:cubicBezTo>
                            <a:cubicBezTo>
                              <a:pt x="247928" y="-44"/>
                              <a:pt x="248499" y="-44"/>
                              <a:pt x="249261" y="83"/>
                            </a:cubicBezTo>
                            <a:cubicBezTo>
                              <a:pt x="249514" y="83"/>
                              <a:pt x="249705" y="147"/>
                              <a:pt x="249895" y="210"/>
                            </a:cubicBezTo>
                            <a:cubicBezTo>
                              <a:pt x="250212" y="274"/>
                              <a:pt x="250466" y="401"/>
                              <a:pt x="250339" y="464"/>
                            </a:cubicBezTo>
                            <a:cubicBezTo>
                              <a:pt x="249134" y="8775"/>
                              <a:pt x="248626" y="17276"/>
                              <a:pt x="248817" y="25904"/>
                            </a:cubicBezTo>
                            <a:cubicBezTo>
                              <a:pt x="248944" y="29457"/>
                              <a:pt x="250974" y="34596"/>
                              <a:pt x="254717" y="41257"/>
                            </a:cubicBezTo>
                            <a:cubicBezTo>
                              <a:pt x="257445" y="45888"/>
                              <a:pt x="259031" y="50392"/>
                              <a:pt x="259665" y="54770"/>
                            </a:cubicBezTo>
                            <a:cubicBezTo>
                              <a:pt x="259919" y="56102"/>
                              <a:pt x="261251" y="57561"/>
                              <a:pt x="263408" y="59020"/>
                            </a:cubicBezTo>
                            <a:cubicBezTo>
                              <a:pt x="276858" y="67839"/>
                              <a:pt x="295002" y="73231"/>
                              <a:pt x="317841" y="75325"/>
                            </a:cubicBezTo>
                            <a:cubicBezTo>
                              <a:pt x="321203" y="75579"/>
                              <a:pt x="324375" y="76340"/>
                              <a:pt x="327294" y="77609"/>
                            </a:cubicBezTo>
                            <a:cubicBezTo>
                              <a:pt x="331925" y="79575"/>
                              <a:pt x="336619" y="80717"/>
                              <a:pt x="341441" y="81225"/>
                            </a:cubicBezTo>
                            <a:cubicBezTo>
                              <a:pt x="345501" y="81605"/>
                              <a:pt x="346453" y="82240"/>
                              <a:pt x="344105" y="83065"/>
                            </a:cubicBezTo>
                            <a:cubicBezTo>
                              <a:pt x="336810" y="85666"/>
                              <a:pt x="329895" y="86998"/>
                              <a:pt x="323487" y="87125"/>
                            </a:cubicBezTo>
                            <a:cubicBezTo>
                              <a:pt x="312321" y="87378"/>
                              <a:pt x="301029" y="87696"/>
                              <a:pt x="289736" y="88267"/>
                            </a:cubicBezTo>
                            <a:cubicBezTo>
                              <a:pt x="286691" y="88394"/>
                              <a:pt x="284471" y="88965"/>
                              <a:pt x="283138" y="89916"/>
                            </a:cubicBezTo>
                            <a:cubicBezTo>
                              <a:pt x="278951" y="92898"/>
                              <a:pt x="272480" y="94928"/>
                              <a:pt x="263662" y="96007"/>
                            </a:cubicBezTo>
                            <a:cubicBezTo>
                              <a:pt x="262076" y="96260"/>
                              <a:pt x="261251" y="96704"/>
                              <a:pt x="261315" y="97466"/>
                            </a:cubicBezTo>
                            <a:cubicBezTo>
                              <a:pt x="261315" y="97593"/>
                              <a:pt x="261315" y="97719"/>
                              <a:pt x="261315" y="97910"/>
                            </a:cubicBezTo>
                            <a:cubicBezTo>
                              <a:pt x="228515" y="97910"/>
                              <a:pt x="195145" y="97973"/>
                              <a:pt x="161204" y="97973"/>
                            </a:cubicBezTo>
                            <a:cubicBezTo>
                              <a:pt x="107914" y="97973"/>
                              <a:pt x="53481" y="97973"/>
                              <a:pt x="0" y="97783"/>
                            </a:cubicBezTo>
                            <a:lnTo>
                              <a:pt x="0" y="97783"/>
                            </a:lnTo>
                            <a:close/>
                            <a:moveTo>
                              <a:pt x="316128" y="97910"/>
                            </a:moveTo>
                            <a:lnTo>
                              <a:pt x="331481" y="97910"/>
                            </a:lnTo>
                            <a:cubicBezTo>
                              <a:pt x="326278" y="97719"/>
                              <a:pt x="321140" y="97529"/>
                              <a:pt x="316128" y="97910"/>
                            </a:cubicBezTo>
                            <a:lnTo>
                              <a:pt x="316128" y="97910"/>
                            </a:lnTo>
                            <a:close/>
                            <a:moveTo>
                              <a:pt x="352099" y="97783"/>
                            </a:moveTo>
                            <a:cubicBezTo>
                              <a:pt x="368911" y="96260"/>
                              <a:pt x="384644" y="93976"/>
                              <a:pt x="399236" y="90868"/>
                            </a:cubicBezTo>
                            <a:cubicBezTo>
                              <a:pt x="400632" y="90614"/>
                              <a:pt x="402852" y="90868"/>
                              <a:pt x="404438" y="91566"/>
                            </a:cubicBezTo>
                            <a:lnTo>
                              <a:pt x="409387" y="93659"/>
                            </a:lnTo>
                            <a:cubicBezTo>
                              <a:pt x="411290" y="94484"/>
                              <a:pt x="411670" y="95562"/>
                              <a:pt x="409894" y="95753"/>
                            </a:cubicBezTo>
                            <a:lnTo>
                              <a:pt x="398221" y="97529"/>
                            </a:lnTo>
                            <a:cubicBezTo>
                              <a:pt x="383058" y="97529"/>
                              <a:pt x="367642" y="97656"/>
                              <a:pt x="352099" y="97656"/>
                            </a:cubicBezTo>
                            <a:close/>
                          </a:path>
                        </a:pathLst>
                      </a:custGeom>
                      <a:solidFill>
                        <a:srgbClr val="A8594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0" name="Freeform: Shape 7659">
                        <a:extLst>
                          <a:ext uri="{FF2B5EF4-FFF2-40B4-BE49-F238E27FC236}">
                            <a16:creationId xmlns:a16="http://schemas.microsoft.com/office/drawing/2014/main" id="{D728F05D-C3E4-F82A-D29B-CD273925BA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175" y="2076863"/>
                        <a:ext cx="808241" cy="82803"/>
                      </a:xfrm>
                      <a:custGeom>
                        <a:avLst/>
                        <a:gdLst>
                          <a:gd name="connsiteX0" fmla="*/ 0 w 808241"/>
                          <a:gd name="connsiteY0" fmla="*/ 82613 h 82803"/>
                          <a:gd name="connsiteX1" fmla="*/ 110832 w 808241"/>
                          <a:gd name="connsiteY1" fmla="*/ 66372 h 82803"/>
                          <a:gd name="connsiteX2" fmla="*/ 163742 w 808241"/>
                          <a:gd name="connsiteY2" fmla="*/ 55968 h 82803"/>
                          <a:gd name="connsiteX3" fmla="*/ 218492 w 808241"/>
                          <a:gd name="connsiteY3" fmla="*/ 46705 h 82803"/>
                          <a:gd name="connsiteX4" fmla="*/ 489957 w 808241"/>
                          <a:gd name="connsiteY4" fmla="*/ 19743 h 82803"/>
                          <a:gd name="connsiteX5" fmla="*/ 577569 w 808241"/>
                          <a:gd name="connsiteY5" fmla="*/ 11559 h 82803"/>
                          <a:gd name="connsiteX6" fmla="*/ 613033 w 808241"/>
                          <a:gd name="connsiteY6" fmla="*/ 12764 h 82803"/>
                          <a:gd name="connsiteX7" fmla="*/ 664484 w 808241"/>
                          <a:gd name="connsiteY7" fmla="*/ 6737 h 82803"/>
                          <a:gd name="connsiteX8" fmla="*/ 703754 w 808241"/>
                          <a:gd name="connsiteY8" fmla="*/ 3312 h 82803"/>
                          <a:gd name="connsiteX9" fmla="*/ 714666 w 808241"/>
                          <a:gd name="connsiteY9" fmla="*/ 2804 h 82803"/>
                          <a:gd name="connsiteX10" fmla="*/ 726466 w 808241"/>
                          <a:gd name="connsiteY10" fmla="*/ 2043 h 82803"/>
                          <a:gd name="connsiteX11" fmla="*/ 766053 w 808241"/>
                          <a:gd name="connsiteY11" fmla="*/ 2994 h 82803"/>
                          <a:gd name="connsiteX12" fmla="*/ 777600 w 808241"/>
                          <a:gd name="connsiteY12" fmla="*/ 3375 h 82803"/>
                          <a:gd name="connsiteX13" fmla="*/ 808242 w 808241"/>
                          <a:gd name="connsiteY13" fmla="*/ 4263 h 82803"/>
                          <a:gd name="connsiteX14" fmla="*/ 770621 w 808241"/>
                          <a:gd name="connsiteY14" fmla="*/ 16317 h 82803"/>
                          <a:gd name="connsiteX15" fmla="*/ 735411 w 808241"/>
                          <a:gd name="connsiteY15" fmla="*/ 27990 h 82803"/>
                          <a:gd name="connsiteX16" fmla="*/ 646403 w 808241"/>
                          <a:gd name="connsiteY16" fmla="*/ 42518 h 82803"/>
                          <a:gd name="connsiteX17" fmla="*/ 537982 w 808241"/>
                          <a:gd name="connsiteY17" fmla="*/ 64976 h 82803"/>
                          <a:gd name="connsiteX18" fmla="*/ 478220 w 808241"/>
                          <a:gd name="connsiteY18" fmla="*/ 77538 h 82803"/>
                          <a:gd name="connsiteX19" fmla="*/ 404121 w 808241"/>
                          <a:gd name="connsiteY19" fmla="*/ 79060 h 82803"/>
                          <a:gd name="connsiteX20" fmla="*/ 449228 w 808241"/>
                          <a:gd name="connsiteY20" fmla="*/ 71130 h 82803"/>
                          <a:gd name="connsiteX21" fmla="*/ 476761 w 808241"/>
                          <a:gd name="connsiteY21" fmla="*/ 67451 h 82803"/>
                          <a:gd name="connsiteX22" fmla="*/ 500932 w 808241"/>
                          <a:gd name="connsiteY22" fmla="*/ 63137 h 82803"/>
                          <a:gd name="connsiteX23" fmla="*/ 492875 w 808241"/>
                          <a:gd name="connsiteY23" fmla="*/ 59394 h 82803"/>
                          <a:gd name="connsiteX24" fmla="*/ 369609 w 808241"/>
                          <a:gd name="connsiteY24" fmla="*/ 77094 h 82803"/>
                          <a:gd name="connsiteX25" fmla="*/ 364470 w 808241"/>
                          <a:gd name="connsiteY25" fmla="*/ 75381 h 82803"/>
                          <a:gd name="connsiteX26" fmla="*/ 368403 w 808241"/>
                          <a:gd name="connsiteY26" fmla="*/ 72209 h 82803"/>
                          <a:gd name="connsiteX27" fmla="*/ 669369 w 808241"/>
                          <a:gd name="connsiteY27" fmla="*/ 23105 h 82803"/>
                          <a:gd name="connsiteX28" fmla="*/ 675776 w 808241"/>
                          <a:gd name="connsiteY28" fmla="*/ 19489 h 82803"/>
                          <a:gd name="connsiteX29" fmla="*/ 667529 w 808241"/>
                          <a:gd name="connsiteY29" fmla="*/ 16253 h 82803"/>
                          <a:gd name="connsiteX30" fmla="*/ 637331 w 808241"/>
                          <a:gd name="connsiteY30" fmla="*/ 20060 h 82803"/>
                          <a:gd name="connsiteX31" fmla="*/ 549845 w 808241"/>
                          <a:gd name="connsiteY31" fmla="*/ 35984 h 82803"/>
                          <a:gd name="connsiteX32" fmla="*/ 358443 w 808241"/>
                          <a:gd name="connsiteY32" fmla="*/ 67641 h 82803"/>
                          <a:gd name="connsiteX33" fmla="*/ 340045 w 808241"/>
                          <a:gd name="connsiteY33" fmla="*/ 67641 h 82803"/>
                          <a:gd name="connsiteX34" fmla="*/ 303693 w 808241"/>
                          <a:gd name="connsiteY34" fmla="*/ 68719 h 82803"/>
                          <a:gd name="connsiteX35" fmla="*/ 283202 w 808241"/>
                          <a:gd name="connsiteY35" fmla="*/ 71574 h 82803"/>
                          <a:gd name="connsiteX36" fmla="*/ 256620 w 808241"/>
                          <a:gd name="connsiteY36" fmla="*/ 75571 h 82803"/>
                          <a:gd name="connsiteX37" fmla="*/ 212211 w 808241"/>
                          <a:gd name="connsiteY37" fmla="*/ 81408 h 82803"/>
                          <a:gd name="connsiteX38" fmla="*/ 200665 w 808241"/>
                          <a:gd name="connsiteY38" fmla="*/ 81535 h 82803"/>
                          <a:gd name="connsiteX39" fmla="*/ 196795 w 808241"/>
                          <a:gd name="connsiteY39" fmla="*/ 79504 h 82803"/>
                          <a:gd name="connsiteX40" fmla="*/ 196795 w 808241"/>
                          <a:gd name="connsiteY40" fmla="*/ 78616 h 82803"/>
                          <a:gd name="connsiteX41" fmla="*/ 208722 w 808241"/>
                          <a:gd name="connsiteY41" fmla="*/ 74619 h 82803"/>
                          <a:gd name="connsiteX42" fmla="*/ 204788 w 808241"/>
                          <a:gd name="connsiteY42" fmla="*/ 73160 h 82803"/>
                          <a:gd name="connsiteX43" fmla="*/ 149341 w 808241"/>
                          <a:gd name="connsiteY43" fmla="*/ 81979 h 82803"/>
                          <a:gd name="connsiteX44" fmla="*/ 97890 w 808241"/>
                          <a:gd name="connsiteY44" fmla="*/ 82296 h 82803"/>
                          <a:gd name="connsiteX45" fmla="*/ 178333 w 808241"/>
                          <a:gd name="connsiteY45" fmla="*/ 69417 h 82803"/>
                          <a:gd name="connsiteX46" fmla="*/ 249578 w 808241"/>
                          <a:gd name="connsiteY46" fmla="*/ 64279 h 82803"/>
                          <a:gd name="connsiteX47" fmla="*/ 412114 w 808241"/>
                          <a:gd name="connsiteY47" fmla="*/ 38141 h 82803"/>
                          <a:gd name="connsiteX48" fmla="*/ 412114 w 808241"/>
                          <a:gd name="connsiteY48" fmla="*/ 37760 h 82803"/>
                          <a:gd name="connsiteX49" fmla="*/ 409704 w 808241"/>
                          <a:gd name="connsiteY49" fmla="*/ 36301 h 82803"/>
                          <a:gd name="connsiteX50" fmla="*/ 406341 w 808241"/>
                          <a:gd name="connsiteY50" fmla="*/ 35603 h 82803"/>
                          <a:gd name="connsiteX51" fmla="*/ 101252 w 808241"/>
                          <a:gd name="connsiteY51" fmla="*/ 74239 h 82803"/>
                          <a:gd name="connsiteX52" fmla="*/ 40793 w 808241"/>
                          <a:gd name="connsiteY52" fmla="*/ 82613 h 82803"/>
                          <a:gd name="connsiteX53" fmla="*/ 127 w 808241"/>
                          <a:gd name="connsiteY53" fmla="*/ 82803 h 82803"/>
                          <a:gd name="connsiteX54" fmla="*/ 127 w 808241"/>
                          <a:gd name="connsiteY54" fmla="*/ 82803 h 82803"/>
                          <a:gd name="connsiteX55" fmla="*/ 264360 w 808241"/>
                          <a:gd name="connsiteY55" fmla="*/ 80773 h 82803"/>
                          <a:gd name="connsiteX56" fmla="*/ 312194 w 808241"/>
                          <a:gd name="connsiteY56" fmla="*/ 80266 h 82803"/>
                          <a:gd name="connsiteX57" fmla="*/ 335921 w 808241"/>
                          <a:gd name="connsiteY57" fmla="*/ 75317 h 82803"/>
                          <a:gd name="connsiteX58" fmla="*/ 335668 w 808241"/>
                          <a:gd name="connsiteY58" fmla="*/ 73668 h 82803"/>
                          <a:gd name="connsiteX59" fmla="*/ 333384 w 808241"/>
                          <a:gd name="connsiteY59" fmla="*/ 72462 h 82803"/>
                          <a:gd name="connsiteX60" fmla="*/ 328055 w 808241"/>
                          <a:gd name="connsiteY60" fmla="*/ 71447 h 82803"/>
                          <a:gd name="connsiteX61" fmla="*/ 264296 w 808241"/>
                          <a:gd name="connsiteY61" fmla="*/ 80773 h 82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</a:cxnLst>
                        <a:rect l="l" t="t" r="r" b="b"/>
                        <a:pathLst>
                          <a:path w="808241" h="82803">
                            <a:moveTo>
                              <a:pt x="0" y="82613"/>
                            </a:moveTo>
                            <a:cubicBezTo>
                              <a:pt x="30832" y="77982"/>
                              <a:pt x="67819" y="72589"/>
                              <a:pt x="110832" y="66372"/>
                            </a:cubicBezTo>
                            <a:cubicBezTo>
                              <a:pt x="127009" y="64025"/>
                              <a:pt x="144646" y="60535"/>
                              <a:pt x="163742" y="55968"/>
                            </a:cubicBezTo>
                            <a:cubicBezTo>
                              <a:pt x="181061" y="51781"/>
                              <a:pt x="199396" y="48672"/>
                              <a:pt x="218492" y="46705"/>
                            </a:cubicBezTo>
                            <a:cubicBezTo>
                              <a:pt x="308705" y="37316"/>
                              <a:pt x="402979" y="30908"/>
                              <a:pt x="489957" y="19743"/>
                            </a:cubicBezTo>
                            <a:cubicBezTo>
                              <a:pt x="517808" y="16190"/>
                              <a:pt x="546927" y="13399"/>
                              <a:pt x="577569" y="11559"/>
                            </a:cubicBezTo>
                            <a:cubicBezTo>
                              <a:pt x="588164" y="10924"/>
                              <a:pt x="601487" y="13779"/>
                              <a:pt x="613033" y="12764"/>
                            </a:cubicBezTo>
                            <a:cubicBezTo>
                              <a:pt x="631050" y="11178"/>
                              <a:pt x="648306" y="9148"/>
                              <a:pt x="664484" y="6737"/>
                            </a:cubicBezTo>
                            <a:cubicBezTo>
                              <a:pt x="680852" y="7308"/>
                              <a:pt x="693413" y="6420"/>
                              <a:pt x="703754" y="3312"/>
                            </a:cubicBezTo>
                            <a:cubicBezTo>
                              <a:pt x="706419" y="2550"/>
                              <a:pt x="709971" y="2360"/>
                              <a:pt x="714666" y="2804"/>
                            </a:cubicBezTo>
                            <a:cubicBezTo>
                              <a:pt x="719614" y="3248"/>
                              <a:pt x="723611" y="2994"/>
                              <a:pt x="726466" y="2043"/>
                            </a:cubicBezTo>
                            <a:cubicBezTo>
                              <a:pt x="735411" y="-939"/>
                              <a:pt x="748607" y="-685"/>
                              <a:pt x="766053" y="2994"/>
                            </a:cubicBezTo>
                            <a:cubicBezTo>
                              <a:pt x="770811" y="4009"/>
                              <a:pt x="774618" y="4136"/>
                              <a:pt x="777600" y="3375"/>
                            </a:cubicBezTo>
                            <a:cubicBezTo>
                              <a:pt x="785593" y="1345"/>
                              <a:pt x="795807" y="1662"/>
                              <a:pt x="808242" y="4263"/>
                            </a:cubicBezTo>
                            <a:cubicBezTo>
                              <a:pt x="796378" y="8006"/>
                              <a:pt x="783817" y="12003"/>
                              <a:pt x="770621" y="16317"/>
                            </a:cubicBezTo>
                            <a:cubicBezTo>
                              <a:pt x="759201" y="20060"/>
                              <a:pt x="747274" y="23993"/>
                              <a:pt x="735411" y="27990"/>
                            </a:cubicBezTo>
                            <a:cubicBezTo>
                              <a:pt x="703754" y="32431"/>
                              <a:pt x="674063" y="37316"/>
                              <a:pt x="646403" y="42518"/>
                            </a:cubicBezTo>
                            <a:cubicBezTo>
                              <a:pt x="609607" y="49497"/>
                              <a:pt x="573446" y="56983"/>
                              <a:pt x="537982" y="64976"/>
                            </a:cubicBezTo>
                            <a:cubicBezTo>
                              <a:pt x="518252" y="69417"/>
                              <a:pt x="498331" y="73604"/>
                              <a:pt x="478220" y="77538"/>
                            </a:cubicBezTo>
                            <a:cubicBezTo>
                              <a:pt x="457602" y="78045"/>
                              <a:pt x="433367" y="78553"/>
                              <a:pt x="404121" y="79060"/>
                            </a:cubicBezTo>
                            <a:cubicBezTo>
                              <a:pt x="419283" y="76713"/>
                              <a:pt x="434382" y="74049"/>
                              <a:pt x="449228" y="71130"/>
                            </a:cubicBezTo>
                            <a:cubicBezTo>
                              <a:pt x="457538" y="69481"/>
                              <a:pt x="466674" y="68275"/>
                              <a:pt x="476761" y="67451"/>
                            </a:cubicBezTo>
                            <a:cubicBezTo>
                              <a:pt x="487229" y="66562"/>
                              <a:pt x="495349" y="65103"/>
                              <a:pt x="500932" y="63137"/>
                            </a:cubicBezTo>
                            <a:cubicBezTo>
                              <a:pt x="518505" y="56665"/>
                              <a:pt x="515904" y="55460"/>
                              <a:pt x="492875" y="59394"/>
                            </a:cubicBezTo>
                            <a:cubicBezTo>
                              <a:pt x="456333" y="65547"/>
                              <a:pt x="415350" y="71447"/>
                              <a:pt x="369609" y="77094"/>
                            </a:cubicBezTo>
                            <a:cubicBezTo>
                              <a:pt x="366500" y="77538"/>
                              <a:pt x="364724" y="76903"/>
                              <a:pt x="364470" y="75381"/>
                            </a:cubicBezTo>
                            <a:cubicBezTo>
                              <a:pt x="364216" y="73795"/>
                              <a:pt x="365549" y="72716"/>
                              <a:pt x="368403" y="72209"/>
                            </a:cubicBezTo>
                            <a:cubicBezTo>
                              <a:pt x="468133" y="55651"/>
                              <a:pt x="568497" y="39283"/>
                              <a:pt x="669369" y="23105"/>
                            </a:cubicBezTo>
                            <a:cubicBezTo>
                              <a:pt x="672922" y="22534"/>
                              <a:pt x="675079" y="21329"/>
                              <a:pt x="675776" y="19489"/>
                            </a:cubicBezTo>
                            <a:cubicBezTo>
                              <a:pt x="676728" y="16888"/>
                              <a:pt x="674000" y="15809"/>
                              <a:pt x="667529" y="16253"/>
                            </a:cubicBezTo>
                            <a:cubicBezTo>
                              <a:pt x="656173" y="17015"/>
                              <a:pt x="646149" y="18284"/>
                              <a:pt x="637331" y="20060"/>
                            </a:cubicBezTo>
                            <a:cubicBezTo>
                              <a:pt x="605610" y="26594"/>
                              <a:pt x="576427" y="31923"/>
                              <a:pt x="549845" y="35984"/>
                            </a:cubicBezTo>
                            <a:cubicBezTo>
                              <a:pt x="486468" y="45690"/>
                              <a:pt x="422709" y="56285"/>
                              <a:pt x="358443" y="67641"/>
                            </a:cubicBezTo>
                            <a:cubicBezTo>
                              <a:pt x="353495" y="68466"/>
                              <a:pt x="347404" y="68529"/>
                              <a:pt x="340045" y="67641"/>
                            </a:cubicBezTo>
                            <a:cubicBezTo>
                              <a:pt x="325961" y="65991"/>
                              <a:pt x="313780" y="66372"/>
                              <a:pt x="303693" y="68719"/>
                            </a:cubicBezTo>
                            <a:cubicBezTo>
                              <a:pt x="297413" y="70179"/>
                              <a:pt x="290624" y="71130"/>
                              <a:pt x="283202" y="71574"/>
                            </a:cubicBezTo>
                            <a:cubicBezTo>
                              <a:pt x="272353" y="72209"/>
                              <a:pt x="264867" y="74556"/>
                              <a:pt x="256620" y="75571"/>
                            </a:cubicBezTo>
                            <a:cubicBezTo>
                              <a:pt x="242092" y="77411"/>
                              <a:pt x="227247" y="79378"/>
                              <a:pt x="212211" y="81408"/>
                            </a:cubicBezTo>
                            <a:lnTo>
                              <a:pt x="200665" y="81535"/>
                            </a:lnTo>
                            <a:lnTo>
                              <a:pt x="196795" y="79504"/>
                            </a:lnTo>
                            <a:cubicBezTo>
                              <a:pt x="195780" y="78997"/>
                              <a:pt x="195843" y="78743"/>
                              <a:pt x="196795" y="78616"/>
                            </a:cubicBezTo>
                            <a:cubicBezTo>
                              <a:pt x="203393" y="78045"/>
                              <a:pt x="207389" y="76713"/>
                              <a:pt x="208722" y="74619"/>
                            </a:cubicBezTo>
                            <a:cubicBezTo>
                              <a:pt x="209737" y="73033"/>
                              <a:pt x="208404" y="72589"/>
                              <a:pt x="204788" y="73160"/>
                            </a:cubicBezTo>
                            <a:lnTo>
                              <a:pt x="149341" y="81979"/>
                            </a:lnTo>
                            <a:cubicBezTo>
                              <a:pt x="132719" y="82105"/>
                              <a:pt x="115590" y="82232"/>
                              <a:pt x="97890" y="82296"/>
                            </a:cubicBezTo>
                            <a:cubicBezTo>
                              <a:pt x="124725" y="78045"/>
                              <a:pt x="151625" y="73922"/>
                              <a:pt x="178333" y="69417"/>
                            </a:cubicBezTo>
                            <a:cubicBezTo>
                              <a:pt x="200157" y="65738"/>
                              <a:pt x="228198" y="67451"/>
                              <a:pt x="249578" y="64279"/>
                            </a:cubicBezTo>
                            <a:cubicBezTo>
                              <a:pt x="303757" y="56285"/>
                              <a:pt x="357999" y="47530"/>
                              <a:pt x="412114" y="38141"/>
                            </a:cubicBezTo>
                            <a:cubicBezTo>
                              <a:pt x="412432" y="38141"/>
                              <a:pt x="412432" y="37950"/>
                              <a:pt x="412114" y="37760"/>
                            </a:cubicBezTo>
                            <a:lnTo>
                              <a:pt x="409704" y="36301"/>
                            </a:lnTo>
                            <a:cubicBezTo>
                              <a:pt x="408689" y="35666"/>
                              <a:pt x="407547" y="35476"/>
                              <a:pt x="406341" y="35603"/>
                            </a:cubicBezTo>
                            <a:cubicBezTo>
                              <a:pt x="301409" y="46007"/>
                              <a:pt x="199713" y="58886"/>
                              <a:pt x="101252" y="74239"/>
                            </a:cubicBezTo>
                            <a:cubicBezTo>
                              <a:pt x="83616" y="77030"/>
                              <a:pt x="63505" y="79758"/>
                              <a:pt x="40793" y="82613"/>
                            </a:cubicBezTo>
                            <a:cubicBezTo>
                              <a:pt x="27470" y="82676"/>
                              <a:pt x="13894" y="82740"/>
                              <a:pt x="127" y="82803"/>
                            </a:cubicBezTo>
                            <a:lnTo>
                              <a:pt x="127" y="82803"/>
                            </a:lnTo>
                            <a:close/>
                            <a:moveTo>
                              <a:pt x="264360" y="80773"/>
                            </a:moveTo>
                            <a:cubicBezTo>
                              <a:pt x="281299" y="80583"/>
                              <a:pt x="297222" y="80393"/>
                              <a:pt x="312194" y="80266"/>
                            </a:cubicBezTo>
                            <a:cubicBezTo>
                              <a:pt x="320188" y="78680"/>
                              <a:pt x="328118" y="76967"/>
                              <a:pt x="335921" y="75317"/>
                            </a:cubicBezTo>
                            <a:cubicBezTo>
                              <a:pt x="337317" y="75000"/>
                              <a:pt x="337127" y="74429"/>
                              <a:pt x="335668" y="73668"/>
                            </a:cubicBezTo>
                            <a:lnTo>
                              <a:pt x="333384" y="72462"/>
                            </a:lnTo>
                            <a:cubicBezTo>
                              <a:pt x="331925" y="71701"/>
                              <a:pt x="329450" y="71194"/>
                              <a:pt x="328055" y="71447"/>
                            </a:cubicBezTo>
                            <a:cubicBezTo>
                              <a:pt x="306548" y="74619"/>
                              <a:pt x="285295" y="77792"/>
                              <a:pt x="264296" y="80773"/>
                            </a:cubicBezTo>
                            <a:close/>
                          </a:path>
                        </a:pathLst>
                      </a:custGeom>
                      <a:solidFill>
                        <a:srgbClr val="B06145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1" name="Freeform: Shape 7660">
                        <a:extLst>
                          <a:ext uri="{FF2B5EF4-FFF2-40B4-BE49-F238E27FC236}">
                            <a16:creationId xmlns:a16="http://schemas.microsoft.com/office/drawing/2014/main" id="{404DD0E5-C1EE-9255-305F-E64B24C0A6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321" y="2022443"/>
                        <a:ext cx="412306" cy="137477"/>
                      </a:xfrm>
                      <a:custGeom>
                        <a:avLst/>
                        <a:gdLst>
                          <a:gd name="connsiteX0" fmla="*/ 0 w 412306"/>
                          <a:gd name="connsiteY0" fmla="*/ 136779 h 137477"/>
                          <a:gd name="connsiteX1" fmla="*/ 12371 w 412306"/>
                          <a:gd name="connsiteY1" fmla="*/ 131196 h 137477"/>
                          <a:gd name="connsiteX2" fmla="*/ 22649 w 412306"/>
                          <a:gd name="connsiteY2" fmla="*/ 121300 h 137477"/>
                          <a:gd name="connsiteX3" fmla="*/ 26328 w 412306"/>
                          <a:gd name="connsiteY3" fmla="*/ 118889 h 137477"/>
                          <a:gd name="connsiteX4" fmla="*/ 81966 w 412306"/>
                          <a:gd name="connsiteY4" fmla="*/ 102648 h 137477"/>
                          <a:gd name="connsiteX5" fmla="*/ 135066 w 412306"/>
                          <a:gd name="connsiteY5" fmla="*/ 85328 h 137477"/>
                          <a:gd name="connsiteX6" fmla="*/ 294621 w 412306"/>
                          <a:gd name="connsiteY6" fmla="*/ 31023 h 137477"/>
                          <a:gd name="connsiteX7" fmla="*/ 306675 w 412306"/>
                          <a:gd name="connsiteY7" fmla="*/ 27533 h 137477"/>
                          <a:gd name="connsiteX8" fmla="*/ 319300 w 412306"/>
                          <a:gd name="connsiteY8" fmla="*/ 24171 h 137477"/>
                          <a:gd name="connsiteX9" fmla="*/ 400378 w 412306"/>
                          <a:gd name="connsiteY9" fmla="*/ 0 h 137477"/>
                          <a:gd name="connsiteX10" fmla="*/ 409513 w 412306"/>
                          <a:gd name="connsiteY10" fmla="*/ 21126 h 137477"/>
                          <a:gd name="connsiteX11" fmla="*/ 401773 w 412306"/>
                          <a:gd name="connsiteY11" fmla="*/ 31403 h 137477"/>
                          <a:gd name="connsiteX12" fmla="*/ 394478 w 412306"/>
                          <a:gd name="connsiteY12" fmla="*/ 41617 h 137477"/>
                          <a:gd name="connsiteX13" fmla="*/ 378681 w 412306"/>
                          <a:gd name="connsiteY13" fmla="*/ 57605 h 137477"/>
                          <a:gd name="connsiteX14" fmla="*/ 340933 w 412306"/>
                          <a:gd name="connsiteY14" fmla="*/ 70293 h 137477"/>
                          <a:gd name="connsiteX15" fmla="*/ 335097 w 412306"/>
                          <a:gd name="connsiteY15" fmla="*/ 72704 h 137477"/>
                          <a:gd name="connsiteX16" fmla="*/ 313210 w 412306"/>
                          <a:gd name="connsiteY16" fmla="*/ 83235 h 137477"/>
                          <a:gd name="connsiteX17" fmla="*/ 285866 w 412306"/>
                          <a:gd name="connsiteY17" fmla="*/ 90784 h 137477"/>
                          <a:gd name="connsiteX18" fmla="*/ 216271 w 412306"/>
                          <a:gd name="connsiteY18" fmla="*/ 116922 h 137477"/>
                          <a:gd name="connsiteX19" fmla="*/ 206945 w 412306"/>
                          <a:gd name="connsiteY19" fmla="*/ 119396 h 137477"/>
                          <a:gd name="connsiteX20" fmla="*/ 201236 w 412306"/>
                          <a:gd name="connsiteY20" fmla="*/ 123520 h 137477"/>
                          <a:gd name="connsiteX21" fmla="*/ 197683 w 412306"/>
                          <a:gd name="connsiteY21" fmla="*/ 126375 h 137477"/>
                          <a:gd name="connsiteX22" fmla="*/ 164440 w 412306"/>
                          <a:gd name="connsiteY22" fmla="*/ 135955 h 137477"/>
                          <a:gd name="connsiteX23" fmla="*/ 161141 w 412306"/>
                          <a:gd name="connsiteY23" fmla="*/ 137477 h 137477"/>
                          <a:gd name="connsiteX24" fmla="*/ 0 w 412306"/>
                          <a:gd name="connsiteY24" fmla="*/ 136843 h 137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12306" h="137477">
                            <a:moveTo>
                              <a:pt x="0" y="136779"/>
                            </a:moveTo>
                            <a:cubicBezTo>
                              <a:pt x="4124" y="135003"/>
                              <a:pt x="8247" y="133163"/>
                              <a:pt x="12371" y="131196"/>
                            </a:cubicBezTo>
                            <a:cubicBezTo>
                              <a:pt x="18081" y="128405"/>
                              <a:pt x="21570" y="125106"/>
                              <a:pt x="22649" y="121300"/>
                            </a:cubicBezTo>
                            <a:cubicBezTo>
                              <a:pt x="22966" y="120158"/>
                              <a:pt x="24235" y="119396"/>
                              <a:pt x="26328" y="118889"/>
                            </a:cubicBezTo>
                            <a:cubicBezTo>
                              <a:pt x="45995" y="114004"/>
                              <a:pt x="64520" y="108548"/>
                              <a:pt x="81966" y="102648"/>
                            </a:cubicBezTo>
                            <a:cubicBezTo>
                              <a:pt x="106010" y="94464"/>
                              <a:pt x="123774" y="88691"/>
                              <a:pt x="135066" y="85328"/>
                            </a:cubicBezTo>
                            <a:cubicBezTo>
                              <a:pt x="191593" y="68643"/>
                              <a:pt x="244756" y="50563"/>
                              <a:pt x="294621" y="31023"/>
                            </a:cubicBezTo>
                            <a:cubicBezTo>
                              <a:pt x="297666" y="29817"/>
                              <a:pt x="301663" y="28675"/>
                              <a:pt x="306675" y="27533"/>
                            </a:cubicBezTo>
                            <a:cubicBezTo>
                              <a:pt x="311116" y="26518"/>
                              <a:pt x="315367" y="25377"/>
                              <a:pt x="319300" y="24171"/>
                            </a:cubicBezTo>
                            <a:cubicBezTo>
                              <a:pt x="344042" y="16304"/>
                              <a:pt x="371005" y="8247"/>
                              <a:pt x="400378" y="0"/>
                            </a:cubicBezTo>
                            <a:cubicBezTo>
                              <a:pt x="412178" y="7423"/>
                              <a:pt x="415223" y="14465"/>
                              <a:pt x="409513" y="21126"/>
                            </a:cubicBezTo>
                            <a:cubicBezTo>
                              <a:pt x="405961" y="25249"/>
                              <a:pt x="403360" y="28675"/>
                              <a:pt x="401773" y="31403"/>
                            </a:cubicBezTo>
                            <a:cubicBezTo>
                              <a:pt x="398855" y="36479"/>
                              <a:pt x="396381" y="39904"/>
                              <a:pt x="394478" y="41617"/>
                            </a:cubicBezTo>
                            <a:cubicBezTo>
                              <a:pt x="388768" y="46820"/>
                              <a:pt x="383502" y="52149"/>
                              <a:pt x="378681" y="57605"/>
                            </a:cubicBezTo>
                            <a:cubicBezTo>
                              <a:pt x="370370" y="64266"/>
                              <a:pt x="357809" y="68516"/>
                              <a:pt x="340933" y="70293"/>
                            </a:cubicBezTo>
                            <a:cubicBezTo>
                              <a:pt x="337825" y="70673"/>
                              <a:pt x="335921" y="71498"/>
                              <a:pt x="335097" y="72704"/>
                            </a:cubicBezTo>
                            <a:cubicBezTo>
                              <a:pt x="331861" y="77589"/>
                              <a:pt x="324565" y="81078"/>
                              <a:pt x="313210" y="83235"/>
                            </a:cubicBezTo>
                            <a:cubicBezTo>
                              <a:pt x="302805" y="85138"/>
                              <a:pt x="293733" y="87676"/>
                              <a:pt x="285866" y="90784"/>
                            </a:cubicBezTo>
                            <a:cubicBezTo>
                              <a:pt x="263345" y="99793"/>
                              <a:pt x="240125" y="108485"/>
                              <a:pt x="216271" y="116922"/>
                            </a:cubicBezTo>
                            <a:cubicBezTo>
                              <a:pt x="213543" y="117874"/>
                              <a:pt x="210435" y="118635"/>
                              <a:pt x="206945" y="119396"/>
                            </a:cubicBezTo>
                            <a:cubicBezTo>
                              <a:pt x="203393" y="120158"/>
                              <a:pt x="201489" y="121490"/>
                              <a:pt x="201236" y="123520"/>
                            </a:cubicBezTo>
                            <a:cubicBezTo>
                              <a:pt x="201045" y="124789"/>
                              <a:pt x="199903" y="125740"/>
                              <a:pt x="197683" y="126375"/>
                            </a:cubicBezTo>
                            <a:lnTo>
                              <a:pt x="164440" y="135955"/>
                            </a:lnTo>
                            <a:cubicBezTo>
                              <a:pt x="163044" y="136335"/>
                              <a:pt x="161966" y="136843"/>
                              <a:pt x="161141" y="137477"/>
                            </a:cubicBezTo>
                            <a:cubicBezTo>
                              <a:pt x="105503" y="137350"/>
                              <a:pt x="51007" y="137160"/>
                              <a:pt x="0" y="136843"/>
                            </a:cubicBezTo>
                            <a:close/>
                          </a:path>
                        </a:pathLst>
                      </a:custGeom>
                      <a:solidFill>
                        <a:srgbClr val="C9866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2" name="Freeform: Shape 7661">
                        <a:extLst>
                          <a:ext uri="{FF2B5EF4-FFF2-40B4-BE49-F238E27FC236}">
                            <a16:creationId xmlns:a16="http://schemas.microsoft.com/office/drawing/2014/main" id="{76D806B9-50EC-7339-E2EC-F5C02898CA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21" y="1838944"/>
                        <a:ext cx="757185" cy="320215"/>
                      </a:xfrm>
                      <a:custGeom>
                        <a:avLst/>
                        <a:gdLst>
                          <a:gd name="connsiteX0" fmla="*/ 58749 w 757185"/>
                          <a:gd name="connsiteY0" fmla="*/ 282214 h 320215"/>
                          <a:gd name="connsiteX1" fmla="*/ 198637 w 757185"/>
                          <a:gd name="connsiteY1" fmla="*/ 236346 h 320215"/>
                          <a:gd name="connsiteX2" fmla="*/ 299381 w 757185"/>
                          <a:gd name="connsiteY2" fmla="*/ 203738 h 320215"/>
                          <a:gd name="connsiteX3" fmla="*/ 437620 w 757185"/>
                          <a:gd name="connsiteY3" fmla="*/ 168083 h 320215"/>
                          <a:gd name="connsiteX4" fmla="*/ 473908 w 757185"/>
                          <a:gd name="connsiteY4" fmla="*/ 159456 h 320215"/>
                          <a:gd name="connsiteX5" fmla="*/ 512163 w 757185"/>
                          <a:gd name="connsiteY5" fmla="*/ 147402 h 320215"/>
                          <a:gd name="connsiteX6" fmla="*/ 528595 w 757185"/>
                          <a:gd name="connsiteY6" fmla="*/ 138076 h 320215"/>
                          <a:gd name="connsiteX7" fmla="*/ 552004 w 757185"/>
                          <a:gd name="connsiteY7" fmla="*/ 131288 h 320215"/>
                          <a:gd name="connsiteX8" fmla="*/ 542171 w 757185"/>
                          <a:gd name="connsiteY8" fmla="*/ 126339 h 320215"/>
                          <a:gd name="connsiteX9" fmla="*/ 525549 w 757185"/>
                          <a:gd name="connsiteY9" fmla="*/ 131161 h 320215"/>
                          <a:gd name="connsiteX10" fmla="*/ 519205 w 757185"/>
                          <a:gd name="connsiteY10" fmla="*/ 133318 h 320215"/>
                          <a:gd name="connsiteX11" fmla="*/ 507532 w 757185"/>
                          <a:gd name="connsiteY11" fmla="*/ 139598 h 320215"/>
                          <a:gd name="connsiteX12" fmla="*/ 503662 w 757185"/>
                          <a:gd name="connsiteY12" fmla="*/ 142390 h 320215"/>
                          <a:gd name="connsiteX13" fmla="*/ 429119 w 757185"/>
                          <a:gd name="connsiteY13" fmla="*/ 162057 h 320215"/>
                          <a:gd name="connsiteX14" fmla="*/ 351974 w 757185"/>
                          <a:gd name="connsiteY14" fmla="*/ 180645 h 320215"/>
                          <a:gd name="connsiteX15" fmla="*/ 200857 w 757185"/>
                          <a:gd name="connsiteY15" fmla="*/ 225054 h 320215"/>
                          <a:gd name="connsiteX16" fmla="*/ 196226 w 757185"/>
                          <a:gd name="connsiteY16" fmla="*/ 214269 h 320215"/>
                          <a:gd name="connsiteX17" fmla="*/ 196480 w 757185"/>
                          <a:gd name="connsiteY17" fmla="*/ 209955 h 320215"/>
                          <a:gd name="connsiteX18" fmla="*/ 214370 w 757185"/>
                          <a:gd name="connsiteY18" fmla="*/ 196759 h 320215"/>
                          <a:gd name="connsiteX19" fmla="*/ 257129 w 757185"/>
                          <a:gd name="connsiteY19" fmla="*/ 181850 h 320215"/>
                          <a:gd name="connsiteX20" fmla="*/ 256241 w 757185"/>
                          <a:gd name="connsiteY20" fmla="*/ 180391 h 320215"/>
                          <a:gd name="connsiteX21" fmla="*/ 248628 w 757185"/>
                          <a:gd name="connsiteY21" fmla="*/ 176775 h 320215"/>
                          <a:gd name="connsiteX22" fmla="*/ 248628 w 757185"/>
                          <a:gd name="connsiteY22" fmla="*/ 173793 h 320215"/>
                          <a:gd name="connsiteX23" fmla="*/ 430007 w 757185"/>
                          <a:gd name="connsiteY23" fmla="*/ 75142 h 320215"/>
                          <a:gd name="connsiteX24" fmla="*/ 492497 w 757185"/>
                          <a:gd name="connsiteY24" fmla="*/ 46340 h 320215"/>
                          <a:gd name="connsiteX25" fmla="*/ 701726 w 757185"/>
                          <a:gd name="connsiteY25" fmla="*/ 535 h 320215"/>
                          <a:gd name="connsiteX26" fmla="*/ 727927 w 757185"/>
                          <a:gd name="connsiteY26" fmla="*/ 599 h 320215"/>
                          <a:gd name="connsiteX27" fmla="*/ 734588 w 757185"/>
                          <a:gd name="connsiteY27" fmla="*/ 3009 h 320215"/>
                          <a:gd name="connsiteX28" fmla="*/ 735604 w 757185"/>
                          <a:gd name="connsiteY28" fmla="*/ 4469 h 320215"/>
                          <a:gd name="connsiteX29" fmla="*/ 731734 w 757185"/>
                          <a:gd name="connsiteY29" fmla="*/ 6118 h 320215"/>
                          <a:gd name="connsiteX30" fmla="*/ 720314 w 757185"/>
                          <a:gd name="connsiteY30" fmla="*/ 7323 h 320215"/>
                          <a:gd name="connsiteX31" fmla="*/ 732305 w 757185"/>
                          <a:gd name="connsiteY31" fmla="*/ 15444 h 320215"/>
                          <a:gd name="connsiteX32" fmla="*/ 746198 w 757185"/>
                          <a:gd name="connsiteY32" fmla="*/ 16205 h 320215"/>
                          <a:gd name="connsiteX33" fmla="*/ 756158 w 757185"/>
                          <a:gd name="connsiteY33" fmla="*/ 19885 h 320215"/>
                          <a:gd name="connsiteX34" fmla="*/ 757173 w 757185"/>
                          <a:gd name="connsiteY34" fmla="*/ 30924 h 320215"/>
                          <a:gd name="connsiteX35" fmla="*/ 754636 w 757185"/>
                          <a:gd name="connsiteY35" fmla="*/ 33778 h 320215"/>
                          <a:gd name="connsiteX36" fmla="*/ 751464 w 757185"/>
                          <a:gd name="connsiteY36" fmla="*/ 41645 h 320215"/>
                          <a:gd name="connsiteX37" fmla="*/ 751274 w 757185"/>
                          <a:gd name="connsiteY37" fmla="*/ 45198 h 320215"/>
                          <a:gd name="connsiteX38" fmla="*/ 743914 w 757185"/>
                          <a:gd name="connsiteY38" fmla="*/ 54016 h 320215"/>
                          <a:gd name="connsiteX39" fmla="*/ 735667 w 757185"/>
                          <a:gd name="connsiteY39" fmla="*/ 62644 h 320215"/>
                          <a:gd name="connsiteX40" fmla="*/ 700013 w 757185"/>
                          <a:gd name="connsiteY40" fmla="*/ 100011 h 320215"/>
                          <a:gd name="connsiteX41" fmla="*/ 702360 w 757185"/>
                          <a:gd name="connsiteY41" fmla="*/ 103881 h 320215"/>
                          <a:gd name="connsiteX42" fmla="*/ 708007 w 757185"/>
                          <a:gd name="connsiteY42" fmla="*/ 110669 h 320215"/>
                          <a:gd name="connsiteX43" fmla="*/ 699823 w 757185"/>
                          <a:gd name="connsiteY43" fmla="*/ 136997 h 320215"/>
                          <a:gd name="connsiteX44" fmla="*/ 696524 w 757185"/>
                          <a:gd name="connsiteY44" fmla="*/ 139916 h 320215"/>
                          <a:gd name="connsiteX45" fmla="*/ 686690 w 757185"/>
                          <a:gd name="connsiteY45" fmla="*/ 147465 h 320215"/>
                          <a:gd name="connsiteX46" fmla="*/ 689926 w 757185"/>
                          <a:gd name="connsiteY46" fmla="*/ 182167 h 320215"/>
                          <a:gd name="connsiteX47" fmla="*/ 676096 w 757185"/>
                          <a:gd name="connsiteY47" fmla="*/ 185403 h 320215"/>
                          <a:gd name="connsiteX48" fmla="*/ 661441 w 757185"/>
                          <a:gd name="connsiteY48" fmla="*/ 183436 h 320215"/>
                          <a:gd name="connsiteX49" fmla="*/ 580363 w 757185"/>
                          <a:gd name="connsiteY49" fmla="*/ 207607 h 320215"/>
                          <a:gd name="connsiteX50" fmla="*/ 567738 w 757185"/>
                          <a:gd name="connsiteY50" fmla="*/ 210970 h 320215"/>
                          <a:gd name="connsiteX51" fmla="*/ 555684 w 757185"/>
                          <a:gd name="connsiteY51" fmla="*/ 214459 h 320215"/>
                          <a:gd name="connsiteX52" fmla="*/ 396129 w 757185"/>
                          <a:gd name="connsiteY52" fmla="*/ 268765 h 320215"/>
                          <a:gd name="connsiteX53" fmla="*/ 343029 w 757185"/>
                          <a:gd name="connsiteY53" fmla="*/ 286084 h 320215"/>
                          <a:gd name="connsiteX54" fmla="*/ 287391 w 757185"/>
                          <a:gd name="connsiteY54" fmla="*/ 302325 h 320215"/>
                          <a:gd name="connsiteX55" fmla="*/ 283711 w 757185"/>
                          <a:gd name="connsiteY55" fmla="*/ 304736 h 320215"/>
                          <a:gd name="connsiteX56" fmla="*/ 273434 w 757185"/>
                          <a:gd name="connsiteY56" fmla="*/ 314633 h 320215"/>
                          <a:gd name="connsiteX57" fmla="*/ 261063 w 757185"/>
                          <a:gd name="connsiteY57" fmla="*/ 320216 h 320215"/>
                          <a:gd name="connsiteX58" fmla="*/ 51199 w 757185"/>
                          <a:gd name="connsiteY58" fmla="*/ 317932 h 320215"/>
                          <a:gd name="connsiteX59" fmla="*/ 73404 w 757185"/>
                          <a:gd name="connsiteY59" fmla="*/ 312539 h 320215"/>
                          <a:gd name="connsiteX60" fmla="*/ 83618 w 757185"/>
                          <a:gd name="connsiteY60" fmla="*/ 306766 h 320215"/>
                          <a:gd name="connsiteX61" fmla="*/ 79557 w 757185"/>
                          <a:gd name="connsiteY61" fmla="*/ 304038 h 320215"/>
                          <a:gd name="connsiteX62" fmla="*/ 76576 w 757185"/>
                          <a:gd name="connsiteY62" fmla="*/ 303340 h 320215"/>
                          <a:gd name="connsiteX63" fmla="*/ 75053 w 757185"/>
                          <a:gd name="connsiteY63" fmla="*/ 302262 h 320215"/>
                          <a:gd name="connsiteX64" fmla="*/ 76132 w 757185"/>
                          <a:gd name="connsiteY64" fmla="*/ 299597 h 320215"/>
                          <a:gd name="connsiteX65" fmla="*/ 70739 w 757185"/>
                          <a:gd name="connsiteY65" fmla="*/ 296933 h 320215"/>
                          <a:gd name="connsiteX66" fmla="*/ 45489 w 757185"/>
                          <a:gd name="connsiteY66" fmla="*/ 297694 h 320215"/>
                          <a:gd name="connsiteX67" fmla="*/ 7425 w 757185"/>
                          <a:gd name="connsiteY67" fmla="*/ 307527 h 320215"/>
                          <a:gd name="connsiteX68" fmla="*/ 1271 w 757185"/>
                          <a:gd name="connsiteY68" fmla="*/ 306639 h 320215"/>
                          <a:gd name="connsiteX69" fmla="*/ 636 w 757185"/>
                          <a:gd name="connsiteY69" fmla="*/ 304609 h 320215"/>
                          <a:gd name="connsiteX70" fmla="*/ 58939 w 757185"/>
                          <a:gd name="connsiteY70" fmla="*/ 282214 h 320215"/>
                          <a:gd name="connsiteX71" fmla="*/ 58939 w 757185"/>
                          <a:gd name="connsiteY71" fmla="*/ 282214 h 320215"/>
                          <a:gd name="connsiteX72" fmla="*/ 521997 w 757185"/>
                          <a:gd name="connsiteY72" fmla="*/ 149559 h 320215"/>
                          <a:gd name="connsiteX73" fmla="*/ 522821 w 757185"/>
                          <a:gd name="connsiteY73" fmla="*/ 153238 h 320215"/>
                          <a:gd name="connsiteX74" fmla="*/ 523329 w 757185"/>
                          <a:gd name="connsiteY74" fmla="*/ 153492 h 320215"/>
                          <a:gd name="connsiteX75" fmla="*/ 533353 w 757185"/>
                          <a:gd name="connsiteY75" fmla="*/ 155078 h 320215"/>
                          <a:gd name="connsiteX76" fmla="*/ 681932 w 757185"/>
                          <a:gd name="connsiteY76" fmla="*/ 121581 h 320215"/>
                          <a:gd name="connsiteX77" fmla="*/ 681107 w 757185"/>
                          <a:gd name="connsiteY77" fmla="*/ 117902 h 320215"/>
                          <a:gd name="connsiteX78" fmla="*/ 680600 w 757185"/>
                          <a:gd name="connsiteY78" fmla="*/ 117648 h 320215"/>
                          <a:gd name="connsiteX79" fmla="*/ 670640 w 757185"/>
                          <a:gd name="connsiteY79" fmla="*/ 116062 h 320215"/>
                          <a:gd name="connsiteX80" fmla="*/ 522060 w 757185"/>
                          <a:gd name="connsiteY80" fmla="*/ 149559 h 320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</a:cxnLst>
                        <a:rect l="l" t="t" r="r" b="b"/>
                        <a:pathLst>
                          <a:path w="757185" h="320215">
                            <a:moveTo>
                              <a:pt x="58749" y="282214"/>
                            </a:moveTo>
                            <a:cubicBezTo>
                              <a:pt x="104617" y="266354"/>
                              <a:pt x="151119" y="251065"/>
                              <a:pt x="198637" y="236346"/>
                            </a:cubicBezTo>
                            <a:cubicBezTo>
                              <a:pt x="234671" y="225181"/>
                              <a:pt x="268295" y="214269"/>
                              <a:pt x="299381" y="203738"/>
                            </a:cubicBezTo>
                            <a:cubicBezTo>
                              <a:pt x="344107" y="188575"/>
                              <a:pt x="390229" y="176712"/>
                              <a:pt x="437620" y="168083"/>
                            </a:cubicBezTo>
                            <a:cubicBezTo>
                              <a:pt x="450562" y="165736"/>
                              <a:pt x="462616" y="162881"/>
                              <a:pt x="473908" y="159456"/>
                            </a:cubicBezTo>
                            <a:cubicBezTo>
                              <a:pt x="486089" y="155903"/>
                              <a:pt x="505629" y="154000"/>
                              <a:pt x="512163" y="147402"/>
                            </a:cubicBezTo>
                            <a:cubicBezTo>
                              <a:pt x="516921" y="142644"/>
                              <a:pt x="522441" y="139535"/>
                              <a:pt x="528595" y="138076"/>
                            </a:cubicBezTo>
                            <a:cubicBezTo>
                              <a:pt x="537413" y="135982"/>
                              <a:pt x="545280" y="133698"/>
                              <a:pt x="552004" y="131288"/>
                            </a:cubicBezTo>
                            <a:cubicBezTo>
                              <a:pt x="566406" y="126022"/>
                              <a:pt x="563107" y="124373"/>
                              <a:pt x="542171" y="126339"/>
                            </a:cubicBezTo>
                            <a:cubicBezTo>
                              <a:pt x="534939" y="127037"/>
                              <a:pt x="529419" y="128623"/>
                              <a:pt x="525549" y="131161"/>
                            </a:cubicBezTo>
                            <a:cubicBezTo>
                              <a:pt x="524027" y="132112"/>
                              <a:pt x="521933" y="132874"/>
                              <a:pt x="519205" y="133318"/>
                            </a:cubicBezTo>
                            <a:cubicBezTo>
                              <a:pt x="512671" y="134396"/>
                              <a:pt x="508738" y="136490"/>
                              <a:pt x="507532" y="139598"/>
                            </a:cubicBezTo>
                            <a:cubicBezTo>
                              <a:pt x="507088" y="140804"/>
                              <a:pt x="505756" y="141755"/>
                              <a:pt x="503662" y="142390"/>
                            </a:cubicBezTo>
                            <a:cubicBezTo>
                              <a:pt x="480316" y="149622"/>
                              <a:pt x="455447" y="156157"/>
                              <a:pt x="429119" y="162057"/>
                            </a:cubicBezTo>
                            <a:cubicBezTo>
                              <a:pt x="392767" y="170177"/>
                              <a:pt x="367010" y="176394"/>
                              <a:pt x="351974" y="180645"/>
                            </a:cubicBezTo>
                            <a:cubicBezTo>
                              <a:pt x="301094" y="195110"/>
                              <a:pt x="250722" y="209891"/>
                              <a:pt x="200857" y="225054"/>
                            </a:cubicBezTo>
                            <a:cubicBezTo>
                              <a:pt x="200857" y="221438"/>
                              <a:pt x="199271" y="217822"/>
                              <a:pt x="196226" y="214269"/>
                            </a:cubicBezTo>
                            <a:cubicBezTo>
                              <a:pt x="194767" y="212556"/>
                              <a:pt x="194830" y="211097"/>
                              <a:pt x="196480" y="209955"/>
                            </a:cubicBezTo>
                            <a:cubicBezTo>
                              <a:pt x="202507" y="205641"/>
                              <a:pt x="208470" y="201263"/>
                              <a:pt x="214370" y="196759"/>
                            </a:cubicBezTo>
                            <a:cubicBezTo>
                              <a:pt x="222681" y="190415"/>
                              <a:pt x="236892" y="185403"/>
                              <a:pt x="257129" y="181850"/>
                            </a:cubicBezTo>
                            <a:cubicBezTo>
                              <a:pt x="258271" y="181660"/>
                              <a:pt x="257827" y="180899"/>
                              <a:pt x="256241" y="180391"/>
                            </a:cubicBezTo>
                            <a:cubicBezTo>
                              <a:pt x="252879" y="179376"/>
                              <a:pt x="250405" y="178171"/>
                              <a:pt x="248628" y="176775"/>
                            </a:cubicBezTo>
                            <a:cubicBezTo>
                              <a:pt x="247106" y="175506"/>
                              <a:pt x="247106" y="174491"/>
                              <a:pt x="248628" y="173793"/>
                            </a:cubicBezTo>
                            <a:cubicBezTo>
                              <a:pt x="315115" y="145689"/>
                              <a:pt x="375574" y="112826"/>
                              <a:pt x="430007" y="75142"/>
                            </a:cubicBezTo>
                            <a:cubicBezTo>
                              <a:pt x="445931" y="64040"/>
                              <a:pt x="466803" y="54460"/>
                              <a:pt x="492497" y="46340"/>
                            </a:cubicBezTo>
                            <a:cubicBezTo>
                              <a:pt x="553908" y="26990"/>
                              <a:pt x="623630" y="11701"/>
                              <a:pt x="701726" y="535"/>
                            </a:cubicBezTo>
                            <a:cubicBezTo>
                              <a:pt x="708514" y="-416"/>
                              <a:pt x="719616" y="91"/>
                              <a:pt x="727927" y="599"/>
                            </a:cubicBezTo>
                            <a:cubicBezTo>
                              <a:pt x="731289" y="789"/>
                              <a:pt x="733573" y="1614"/>
                              <a:pt x="734588" y="3009"/>
                            </a:cubicBezTo>
                            <a:lnTo>
                              <a:pt x="735604" y="4469"/>
                            </a:lnTo>
                            <a:cubicBezTo>
                              <a:pt x="736492" y="5864"/>
                              <a:pt x="735223" y="6435"/>
                              <a:pt x="731734" y="6118"/>
                            </a:cubicBezTo>
                            <a:cubicBezTo>
                              <a:pt x="726975" y="5737"/>
                              <a:pt x="723106" y="6118"/>
                              <a:pt x="720314" y="7323"/>
                            </a:cubicBezTo>
                            <a:cubicBezTo>
                              <a:pt x="715619" y="9354"/>
                              <a:pt x="722852" y="14238"/>
                              <a:pt x="732305" y="15444"/>
                            </a:cubicBezTo>
                            <a:cubicBezTo>
                              <a:pt x="737697" y="16142"/>
                              <a:pt x="742392" y="16396"/>
                              <a:pt x="746198" y="16205"/>
                            </a:cubicBezTo>
                            <a:cubicBezTo>
                              <a:pt x="752606" y="15888"/>
                              <a:pt x="755841" y="17157"/>
                              <a:pt x="756158" y="19885"/>
                            </a:cubicBezTo>
                            <a:lnTo>
                              <a:pt x="757173" y="30924"/>
                            </a:lnTo>
                            <a:cubicBezTo>
                              <a:pt x="757300" y="32129"/>
                              <a:pt x="756412" y="33144"/>
                              <a:pt x="754636" y="33778"/>
                            </a:cubicBezTo>
                            <a:cubicBezTo>
                              <a:pt x="749814" y="35555"/>
                              <a:pt x="748736" y="38219"/>
                              <a:pt x="751464" y="41645"/>
                            </a:cubicBezTo>
                            <a:cubicBezTo>
                              <a:pt x="752542" y="43041"/>
                              <a:pt x="752479" y="44183"/>
                              <a:pt x="751274" y="45198"/>
                            </a:cubicBezTo>
                            <a:cubicBezTo>
                              <a:pt x="748165" y="47799"/>
                              <a:pt x="745691" y="50717"/>
                              <a:pt x="743914" y="54016"/>
                            </a:cubicBezTo>
                            <a:cubicBezTo>
                              <a:pt x="741948" y="57505"/>
                              <a:pt x="739156" y="60424"/>
                              <a:pt x="735667" y="62644"/>
                            </a:cubicBezTo>
                            <a:cubicBezTo>
                              <a:pt x="719743" y="72922"/>
                              <a:pt x="707880" y="85356"/>
                              <a:pt x="700013" y="100011"/>
                            </a:cubicBezTo>
                            <a:cubicBezTo>
                              <a:pt x="699378" y="101153"/>
                              <a:pt x="700140" y="102422"/>
                              <a:pt x="702360" y="103881"/>
                            </a:cubicBezTo>
                            <a:cubicBezTo>
                              <a:pt x="706865" y="106926"/>
                              <a:pt x="708831" y="109147"/>
                              <a:pt x="708007" y="110669"/>
                            </a:cubicBezTo>
                            <a:cubicBezTo>
                              <a:pt x="703439" y="119044"/>
                              <a:pt x="700774" y="127862"/>
                              <a:pt x="699823" y="136997"/>
                            </a:cubicBezTo>
                            <a:cubicBezTo>
                              <a:pt x="699696" y="138266"/>
                              <a:pt x="698617" y="139218"/>
                              <a:pt x="696524" y="139916"/>
                            </a:cubicBezTo>
                            <a:cubicBezTo>
                              <a:pt x="690624" y="141882"/>
                              <a:pt x="686437" y="143405"/>
                              <a:pt x="686690" y="147465"/>
                            </a:cubicBezTo>
                            <a:cubicBezTo>
                              <a:pt x="687705" y="158377"/>
                              <a:pt x="688784" y="169923"/>
                              <a:pt x="689926" y="182167"/>
                            </a:cubicBezTo>
                            <a:cubicBezTo>
                              <a:pt x="690243" y="185593"/>
                              <a:pt x="685675" y="186672"/>
                              <a:pt x="676096" y="185403"/>
                            </a:cubicBezTo>
                            <a:lnTo>
                              <a:pt x="661441" y="183436"/>
                            </a:lnTo>
                            <a:cubicBezTo>
                              <a:pt x="632067" y="191684"/>
                              <a:pt x="605105" y="199741"/>
                              <a:pt x="580363" y="207607"/>
                            </a:cubicBezTo>
                            <a:cubicBezTo>
                              <a:pt x="576429" y="208813"/>
                              <a:pt x="572179" y="209955"/>
                              <a:pt x="567738" y="210970"/>
                            </a:cubicBezTo>
                            <a:cubicBezTo>
                              <a:pt x="562726" y="212048"/>
                              <a:pt x="558729" y="213254"/>
                              <a:pt x="555684" y="214459"/>
                            </a:cubicBezTo>
                            <a:cubicBezTo>
                              <a:pt x="505819" y="233936"/>
                              <a:pt x="452655" y="252080"/>
                              <a:pt x="396129" y="268765"/>
                            </a:cubicBezTo>
                            <a:cubicBezTo>
                              <a:pt x="384773" y="272127"/>
                              <a:pt x="367073" y="277901"/>
                              <a:pt x="343029" y="286084"/>
                            </a:cubicBezTo>
                            <a:cubicBezTo>
                              <a:pt x="325646" y="291984"/>
                              <a:pt x="307121" y="297377"/>
                              <a:pt x="287391" y="302325"/>
                            </a:cubicBezTo>
                            <a:cubicBezTo>
                              <a:pt x="285234" y="302833"/>
                              <a:pt x="284029" y="303658"/>
                              <a:pt x="283711" y="304736"/>
                            </a:cubicBezTo>
                            <a:cubicBezTo>
                              <a:pt x="282633" y="308543"/>
                              <a:pt x="279144" y="311905"/>
                              <a:pt x="273434" y="314633"/>
                            </a:cubicBezTo>
                            <a:cubicBezTo>
                              <a:pt x="269310" y="316600"/>
                              <a:pt x="265186" y="318503"/>
                              <a:pt x="261063" y="320216"/>
                            </a:cubicBezTo>
                            <a:cubicBezTo>
                              <a:pt x="178272" y="319708"/>
                              <a:pt x="104807" y="318947"/>
                              <a:pt x="51199" y="317932"/>
                            </a:cubicBezTo>
                            <a:cubicBezTo>
                              <a:pt x="57797" y="316092"/>
                              <a:pt x="65220" y="314252"/>
                              <a:pt x="73404" y="312539"/>
                            </a:cubicBezTo>
                            <a:cubicBezTo>
                              <a:pt x="78923" y="311334"/>
                              <a:pt x="82349" y="309431"/>
                              <a:pt x="83618" y="306766"/>
                            </a:cubicBezTo>
                            <a:cubicBezTo>
                              <a:pt x="84062" y="305688"/>
                              <a:pt x="82793" y="304800"/>
                              <a:pt x="79557" y="304038"/>
                            </a:cubicBezTo>
                            <a:cubicBezTo>
                              <a:pt x="78542" y="303848"/>
                              <a:pt x="77527" y="303594"/>
                              <a:pt x="76576" y="303340"/>
                            </a:cubicBezTo>
                            <a:cubicBezTo>
                              <a:pt x="75370" y="303023"/>
                              <a:pt x="74863" y="302643"/>
                              <a:pt x="75053" y="302262"/>
                            </a:cubicBezTo>
                            <a:lnTo>
                              <a:pt x="76132" y="299597"/>
                            </a:lnTo>
                            <a:cubicBezTo>
                              <a:pt x="76766" y="298202"/>
                              <a:pt x="74926" y="297314"/>
                              <a:pt x="70739" y="296933"/>
                            </a:cubicBezTo>
                            <a:cubicBezTo>
                              <a:pt x="61223" y="296045"/>
                              <a:pt x="52849" y="296298"/>
                              <a:pt x="45489" y="297694"/>
                            </a:cubicBezTo>
                            <a:cubicBezTo>
                              <a:pt x="31469" y="300359"/>
                              <a:pt x="18717" y="303594"/>
                              <a:pt x="7425" y="307527"/>
                            </a:cubicBezTo>
                            <a:cubicBezTo>
                              <a:pt x="5648" y="308098"/>
                              <a:pt x="3618" y="307845"/>
                              <a:pt x="1271" y="306639"/>
                            </a:cubicBezTo>
                            <a:cubicBezTo>
                              <a:pt x="-188" y="305878"/>
                              <a:pt x="-379" y="305180"/>
                              <a:pt x="636" y="304609"/>
                            </a:cubicBezTo>
                            <a:cubicBezTo>
                              <a:pt x="18146" y="295537"/>
                              <a:pt x="37623" y="288051"/>
                              <a:pt x="58939" y="282214"/>
                            </a:cubicBezTo>
                            <a:lnTo>
                              <a:pt x="58939" y="282214"/>
                            </a:lnTo>
                            <a:close/>
                            <a:moveTo>
                              <a:pt x="521997" y="149559"/>
                            </a:moveTo>
                            <a:cubicBezTo>
                              <a:pt x="519396" y="150130"/>
                              <a:pt x="519776" y="151779"/>
                              <a:pt x="522821" y="153238"/>
                            </a:cubicBezTo>
                            <a:lnTo>
                              <a:pt x="523329" y="153492"/>
                            </a:lnTo>
                            <a:cubicBezTo>
                              <a:pt x="526311" y="154951"/>
                              <a:pt x="530815" y="155649"/>
                              <a:pt x="533353" y="155078"/>
                            </a:cubicBezTo>
                            <a:lnTo>
                              <a:pt x="681932" y="121581"/>
                            </a:lnTo>
                            <a:cubicBezTo>
                              <a:pt x="684533" y="121010"/>
                              <a:pt x="684153" y="119361"/>
                              <a:pt x="681107" y="117902"/>
                            </a:cubicBezTo>
                            <a:lnTo>
                              <a:pt x="680600" y="117648"/>
                            </a:lnTo>
                            <a:cubicBezTo>
                              <a:pt x="677618" y="116189"/>
                              <a:pt x="673114" y="115491"/>
                              <a:pt x="670640" y="116062"/>
                            </a:cubicBezTo>
                            <a:lnTo>
                              <a:pt x="522060" y="149559"/>
                            </a:lnTo>
                            <a:close/>
                          </a:path>
                        </a:pathLst>
                      </a:custGeom>
                      <a:solidFill>
                        <a:srgbClr val="AF6048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3" name="Freeform: Shape 7662">
                        <a:extLst>
                          <a:ext uri="{FF2B5EF4-FFF2-40B4-BE49-F238E27FC236}">
                            <a16:creationId xmlns:a16="http://schemas.microsoft.com/office/drawing/2014/main" id="{946E1CF5-4AEA-43B4-75ED-86DE33DBEB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06" y="1783357"/>
                        <a:ext cx="613430" cy="334692"/>
                      </a:xfrm>
                      <a:custGeom>
                        <a:avLst/>
                        <a:gdLst>
                          <a:gd name="connsiteX0" fmla="*/ 0 w 613430"/>
                          <a:gd name="connsiteY0" fmla="*/ 328222 h 334692"/>
                          <a:gd name="connsiteX1" fmla="*/ 50055 w 613430"/>
                          <a:gd name="connsiteY1" fmla="*/ 307540 h 334692"/>
                          <a:gd name="connsiteX2" fmla="*/ 83869 w 613430"/>
                          <a:gd name="connsiteY2" fmla="*/ 290855 h 334692"/>
                          <a:gd name="connsiteX3" fmla="*/ 171291 w 613430"/>
                          <a:gd name="connsiteY3" fmla="*/ 241561 h 334692"/>
                          <a:gd name="connsiteX4" fmla="*/ 187088 w 613430"/>
                          <a:gd name="connsiteY4" fmla="*/ 232425 h 334692"/>
                          <a:gd name="connsiteX5" fmla="*/ 211196 w 613430"/>
                          <a:gd name="connsiteY5" fmla="*/ 221260 h 334692"/>
                          <a:gd name="connsiteX6" fmla="*/ 327103 w 613430"/>
                          <a:gd name="connsiteY6" fmla="*/ 159087 h 334692"/>
                          <a:gd name="connsiteX7" fmla="*/ 422646 w 613430"/>
                          <a:gd name="connsiteY7" fmla="*/ 106812 h 334692"/>
                          <a:gd name="connsiteX8" fmla="*/ 554477 w 613430"/>
                          <a:gd name="connsiteY8" fmla="*/ 26305 h 334692"/>
                          <a:gd name="connsiteX9" fmla="*/ 607196 w 613430"/>
                          <a:gd name="connsiteY9" fmla="*/ 1119 h 334692"/>
                          <a:gd name="connsiteX10" fmla="*/ 613033 w 613430"/>
                          <a:gd name="connsiteY10" fmla="*/ 2959 h 334692"/>
                          <a:gd name="connsiteX11" fmla="*/ 595840 w 613430"/>
                          <a:gd name="connsiteY11" fmla="*/ 13236 h 334692"/>
                          <a:gd name="connsiteX12" fmla="*/ 453922 w 613430"/>
                          <a:gd name="connsiteY12" fmla="*/ 105797 h 334692"/>
                          <a:gd name="connsiteX13" fmla="*/ 379379 w 613430"/>
                          <a:gd name="connsiteY13" fmla="*/ 145321 h 334692"/>
                          <a:gd name="connsiteX14" fmla="*/ 335604 w 613430"/>
                          <a:gd name="connsiteY14" fmla="*/ 168286 h 334692"/>
                          <a:gd name="connsiteX15" fmla="*/ 302995 w 613430"/>
                          <a:gd name="connsiteY15" fmla="*/ 183512 h 334692"/>
                          <a:gd name="connsiteX16" fmla="*/ 295953 w 613430"/>
                          <a:gd name="connsiteY16" fmla="*/ 190554 h 334692"/>
                          <a:gd name="connsiteX17" fmla="*/ 287199 w 613430"/>
                          <a:gd name="connsiteY17" fmla="*/ 194361 h 334692"/>
                          <a:gd name="connsiteX18" fmla="*/ 276921 w 613430"/>
                          <a:gd name="connsiteY18" fmla="*/ 197152 h 334692"/>
                          <a:gd name="connsiteX19" fmla="*/ 265121 w 613430"/>
                          <a:gd name="connsiteY19" fmla="*/ 207874 h 334692"/>
                          <a:gd name="connsiteX20" fmla="*/ 261061 w 613430"/>
                          <a:gd name="connsiteY20" fmla="*/ 210919 h 334692"/>
                          <a:gd name="connsiteX21" fmla="*/ 223884 w 613430"/>
                          <a:gd name="connsiteY21" fmla="*/ 227223 h 334692"/>
                          <a:gd name="connsiteX22" fmla="*/ 210625 w 613430"/>
                          <a:gd name="connsiteY22" fmla="*/ 233568 h 334692"/>
                          <a:gd name="connsiteX23" fmla="*/ 194765 w 613430"/>
                          <a:gd name="connsiteY23" fmla="*/ 242893 h 334692"/>
                          <a:gd name="connsiteX24" fmla="*/ 175542 w 613430"/>
                          <a:gd name="connsiteY24" fmla="*/ 248984 h 334692"/>
                          <a:gd name="connsiteX25" fmla="*/ 158476 w 613430"/>
                          <a:gd name="connsiteY25" fmla="*/ 255962 h 334692"/>
                          <a:gd name="connsiteX26" fmla="*/ 95543 w 613430"/>
                          <a:gd name="connsiteY26" fmla="*/ 291680 h 334692"/>
                          <a:gd name="connsiteX27" fmla="*/ 55638 w 613430"/>
                          <a:gd name="connsiteY27" fmla="*/ 311346 h 334692"/>
                          <a:gd name="connsiteX28" fmla="*/ 14972 w 613430"/>
                          <a:gd name="connsiteY28" fmla="*/ 328222 h 334692"/>
                          <a:gd name="connsiteX29" fmla="*/ 571 w 613430"/>
                          <a:gd name="connsiteY29" fmla="*/ 334693 h 334692"/>
                          <a:gd name="connsiteX30" fmla="*/ 254 w 613430"/>
                          <a:gd name="connsiteY30" fmla="*/ 328412 h 33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13430" h="334692">
                            <a:moveTo>
                              <a:pt x="0" y="328222"/>
                            </a:moveTo>
                            <a:cubicBezTo>
                              <a:pt x="21697" y="318832"/>
                              <a:pt x="38382" y="311917"/>
                              <a:pt x="50055" y="307540"/>
                            </a:cubicBezTo>
                            <a:cubicBezTo>
                              <a:pt x="64012" y="302274"/>
                              <a:pt x="75241" y="296691"/>
                              <a:pt x="83869" y="290855"/>
                            </a:cubicBezTo>
                            <a:cubicBezTo>
                              <a:pt x="109627" y="273218"/>
                              <a:pt x="138746" y="256787"/>
                              <a:pt x="171291" y="241561"/>
                            </a:cubicBezTo>
                            <a:cubicBezTo>
                              <a:pt x="173893" y="240356"/>
                              <a:pt x="179158" y="237311"/>
                              <a:pt x="187088" y="232425"/>
                            </a:cubicBezTo>
                            <a:cubicBezTo>
                              <a:pt x="194003" y="228238"/>
                              <a:pt x="204535" y="224876"/>
                              <a:pt x="211196" y="221260"/>
                            </a:cubicBezTo>
                            <a:cubicBezTo>
                              <a:pt x="248690" y="200324"/>
                              <a:pt x="287389" y="179579"/>
                              <a:pt x="327103" y="159087"/>
                            </a:cubicBezTo>
                            <a:cubicBezTo>
                              <a:pt x="365422" y="139357"/>
                              <a:pt x="397269" y="121911"/>
                              <a:pt x="422646" y="106812"/>
                            </a:cubicBezTo>
                            <a:cubicBezTo>
                              <a:pt x="467689" y="79786"/>
                              <a:pt x="511590" y="52950"/>
                              <a:pt x="554477" y="26305"/>
                            </a:cubicBezTo>
                            <a:cubicBezTo>
                              <a:pt x="570083" y="16598"/>
                              <a:pt x="587720" y="8224"/>
                              <a:pt x="607196" y="1119"/>
                            </a:cubicBezTo>
                            <a:cubicBezTo>
                              <a:pt x="612335" y="-848"/>
                              <a:pt x="614365" y="-214"/>
                              <a:pt x="613033" y="2959"/>
                            </a:cubicBezTo>
                            <a:cubicBezTo>
                              <a:pt x="611320" y="6892"/>
                              <a:pt x="600154" y="10635"/>
                              <a:pt x="595840" y="13236"/>
                            </a:cubicBezTo>
                            <a:cubicBezTo>
                              <a:pt x="545405" y="43053"/>
                              <a:pt x="498141" y="73886"/>
                              <a:pt x="453922" y="105797"/>
                            </a:cubicBezTo>
                            <a:cubicBezTo>
                              <a:pt x="437174" y="117787"/>
                              <a:pt x="409894" y="131808"/>
                              <a:pt x="379379" y="145321"/>
                            </a:cubicBezTo>
                            <a:cubicBezTo>
                              <a:pt x="363392" y="152426"/>
                              <a:pt x="348800" y="160102"/>
                              <a:pt x="335604" y="168286"/>
                            </a:cubicBezTo>
                            <a:cubicBezTo>
                              <a:pt x="326786" y="173806"/>
                              <a:pt x="313019" y="178056"/>
                              <a:pt x="302995" y="183512"/>
                            </a:cubicBezTo>
                            <a:cubicBezTo>
                              <a:pt x="302995" y="183512"/>
                              <a:pt x="300585" y="185923"/>
                              <a:pt x="295953" y="190554"/>
                            </a:cubicBezTo>
                            <a:cubicBezTo>
                              <a:pt x="294241" y="192267"/>
                              <a:pt x="291322" y="193536"/>
                              <a:pt x="287199" y="194361"/>
                            </a:cubicBezTo>
                            <a:cubicBezTo>
                              <a:pt x="283265" y="195122"/>
                              <a:pt x="279713" y="196074"/>
                              <a:pt x="276921" y="197152"/>
                            </a:cubicBezTo>
                            <a:cubicBezTo>
                              <a:pt x="269879" y="199753"/>
                              <a:pt x="265946" y="203306"/>
                              <a:pt x="265121" y="207874"/>
                            </a:cubicBezTo>
                            <a:cubicBezTo>
                              <a:pt x="264931" y="209269"/>
                              <a:pt x="263472" y="210221"/>
                              <a:pt x="261061" y="210919"/>
                            </a:cubicBezTo>
                            <a:cubicBezTo>
                              <a:pt x="245327" y="215106"/>
                              <a:pt x="232893" y="220498"/>
                              <a:pt x="223884" y="227223"/>
                            </a:cubicBezTo>
                            <a:cubicBezTo>
                              <a:pt x="221537" y="228936"/>
                              <a:pt x="217159" y="231030"/>
                              <a:pt x="210625" y="233568"/>
                            </a:cubicBezTo>
                            <a:cubicBezTo>
                              <a:pt x="203456" y="236295"/>
                              <a:pt x="201934" y="240483"/>
                              <a:pt x="194765" y="242893"/>
                            </a:cubicBezTo>
                            <a:cubicBezTo>
                              <a:pt x="188421" y="244923"/>
                              <a:pt x="181950" y="246954"/>
                              <a:pt x="175542" y="248984"/>
                            </a:cubicBezTo>
                            <a:cubicBezTo>
                              <a:pt x="168881" y="251077"/>
                              <a:pt x="163107" y="253361"/>
                              <a:pt x="158476" y="255962"/>
                            </a:cubicBezTo>
                            <a:cubicBezTo>
                              <a:pt x="137033" y="267762"/>
                              <a:pt x="116098" y="279626"/>
                              <a:pt x="95543" y="291680"/>
                            </a:cubicBezTo>
                            <a:cubicBezTo>
                              <a:pt x="83552" y="298722"/>
                              <a:pt x="70293" y="305320"/>
                              <a:pt x="55638" y="311346"/>
                            </a:cubicBezTo>
                            <a:cubicBezTo>
                              <a:pt x="28929" y="322449"/>
                              <a:pt x="15416" y="328031"/>
                              <a:pt x="14972" y="328222"/>
                            </a:cubicBezTo>
                            <a:lnTo>
                              <a:pt x="571" y="334693"/>
                            </a:lnTo>
                            <a:cubicBezTo>
                              <a:pt x="444" y="332345"/>
                              <a:pt x="317" y="330188"/>
                              <a:pt x="254" y="328412"/>
                            </a:cubicBezTo>
                            <a:close/>
                          </a:path>
                        </a:pathLst>
                      </a:custGeom>
                      <a:solidFill>
                        <a:srgbClr val="B76549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4" name="Freeform: Shape 7663">
                        <a:extLst>
                          <a:ext uri="{FF2B5EF4-FFF2-40B4-BE49-F238E27FC236}">
                            <a16:creationId xmlns:a16="http://schemas.microsoft.com/office/drawing/2014/main" id="{17DDE492-DDDE-31E1-7A25-005DA1964C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007" y="1964481"/>
                        <a:ext cx="502047" cy="156677"/>
                      </a:xfrm>
                      <a:custGeom>
                        <a:avLst/>
                        <a:gdLst>
                          <a:gd name="connsiteX0" fmla="*/ 63 w 502047"/>
                          <a:gd name="connsiteY0" fmla="*/ 156677 h 156677"/>
                          <a:gd name="connsiteX1" fmla="*/ 86978 w 502047"/>
                          <a:gd name="connsiteY1" fmla="*/ 117217 h 156677"/>
                          <a:gd name="connsiteX2" fmla="*/ 142108 w 502047"/>
                          <a:gd name="connsiteY2" fmla="*/ 99517 h 156677"/>
                          <a:gd name="connsiteX3" fmla="*/ 293226 w 502047"/>
                          <a:gd name="connsiteY3" fmla="*/ 55108 h 156677"/>
                          <a:gd name="connsiteX4" fmla="*/ 370370 w 502047"/>
                          <a:gd name="connsiteY4" fmla="*/ 36520 h 156677"/>
                          <a:gd name="connsiteX5" fmla="*/ 444914 w 502047"/>
                          <a:gd name="connsiteY5" fmla="*/ 16853 h 156677"/>
                          <a:gd name="connsiteX6" fmla="*/ 448783 w 502047"/>
                          <a:gd name="connsiteY6" fmla="*/ 14061 h 156677"/>
                          <a:gd name="connsiteX7" fmla="*/ 460457 w 502047"/>
                          <a:gd name="connsiteY7" fmla="*/ 7781 h 156677"/>
                          <a:gd name="connsiteX8" fmla="*/ 466801 w 502047"/>
                          <a:gd name="connsiteY8" fmla="*/ 5624 h 156677"/>
                          <a:gd name="connsiteX9" fmla="*/ 483422 w 502047"/>
                          <a:gd name="connsiteY9" fmla="*/ 802 h 156677"/>
                          <a:gd name="connsiteX10" fmla="*/ 493256 w 502047"/>
                          <a:gd name="connsiteY10" fmla="*/ 5751 h 156677"/>
                          <a:gd name="connsiteX11" fmla="*/ 469846 w 502047"/>
                          <a:gd name="connsiteY11" fmla="*/ 12539 h 156677"/>
                          <a:gd name="connsiteX12" fmla="*/ 453415 w 502047"/>
                          <a:gd name="connsiteY12" fmla="*/ 21865 h 156677"/>
                          <a:gd name="connsiteX13" fmla="*/ 415160 w 502047"/>
                          <a:gd name="connsiteY13" fmla="*/ 33919 h 156677"/>
                          <a:gd name="connsiteX14" fmla="*/ 378871 w 502047"/>
                          <a:gd name="connsiteY14" fmla="*/ 42546 h 156677"/>
                          <a:gd name="connsiteX15" fmla="*/ 240633 w 502047"/>
                          <a:gd name="connsiteY15" fmla="*/ 78201 h 156677"/>
                          <a:gd name="connsiteX16" fmla="*/ 139888 w 502047"/>
                          <a:gd name="connsiteY16" fmla="*/ 110809 h 156677"/>
                          <a:gd name="connsiteX17" fmla="*/ 0 w 502047"/>
                          <a:gd name="connsiteY17" fmla="*/ 156677 h 156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02047" h="156677">
                            <a:moveTo>
                              <a:pt x="63" y="156677"/>
                            </a:moveTo>
                            <a:cubicBezTo>
                              <a:pt x="26455" y="142149"/>
                              <a:pt x="55448" y="129017"/>
                              <a:pt x="86978" y="117217"/>
                            </a:cubicBezTo>
                            <a:cubicBezTo>
                              <a:pt x="104297" y="110746"/>
                              <a:pt x="122695" y="104846"/>
                              <a:pt x="142108" y="99517"/>
                            </a:cubicBezTo>
                            <a:cubicBezTo>
                              <a:pt x="191910" y="84354"/>
                              <a:pt x="242346" y="69572"/>
                              <a:pt x="293226" y="55108"/>
                            </a:cubicBezTo>
                            <a:cubicBezTo>
                              <a:pt x="308261" y="50857"/>
                              <a:pt x="334018" y="44640"/>
                              <a:pt x="370370" y="36520"/>
                            </a:cubicBezTo>
                            <a:cubicBezTo>
                              <a:pt x="396698" y="30620"/>
                              <a:pt x="421567" y="24085"/>
                              <a:pt x="444914" y="16853"/>
                            </a:cubicBezTo>
                            <a:cubicBezTo>
                              <a:pt x="447007" y="16155"/>
                              <a:pt x="448339" y="15267"/>
                              <a:pt x="448783" y="14061"/>
                            </a:cubicBezTo>
                            <a:cubicBezTo>
                              <a:pt x="449989" y="10953"/>
                              <a:pt x="453986" y="8859"/>
                              <a:pt x="460457" y="7781"/>
                            </a:cubicBezTo>
                            <a:cubicBezTo>
                              <a:pt x="463121" y="7337"/>
                              <a:pt x="465278" y="6575"/>
                              <a:pt x="466801" y="5624"/>
                            </a:cubicBezTo>
                            <a:cubicBezTo>
                              <a:pt x="470671" y="3086"/>
                              <a:pt x="476190" y="1500"/>
                              <a:pt x="483422" y="802"/>
                            </a:cubicBezTo>
                            <a:cubicBezTo>
                              <a:pt x="504358" y="-1164"/>
                              <a:pt x="507657" y="485"/>
                              <a:pt x="493256" y="5751"/>
                            </a:cubicBezTo>
                            <a:cubicBezTo>
                              <a:pt x="486531" y="8161"/>
                              <a:pt x="478664" y="10445"/>
                              <a:pt x="469846" y="12539"/>
                            </a:cubicBezTo>
                            <a:cubicBezTo>
                              <a:pt x="463692" y="13998"/>
                              <a:pt x="458173" y="17107"/>
                              <a:pt x="453415" y="21865"/>
                            </a:cubicBezTo>
                            <a:cubicBezTo>
                              <a:pt x="446880" y="28526"/>
                              <a:pt x="427340" y="30366"/>
                              <a:pt x="415160" y="33919"/>
                            </a:cubicBezTo>
                            <a:cubicBezTo>
                              <a:pt x="403867" y="37281"/>
                              <a:pt x="391813" y="40136"/>
                              <a:pt x="378871" y="42546"/>
                            </a:cubicBezTo>
                            <a:cubicBezTo>
                              <a:pt x="331481" y="51238"/>
                              <a:pt x="285359" y="63102"/>
                              <a:pt x="240633" y="78201"/>
                            </a:cubicBezTo>
                            <a:cubicBezTo>
                              <a:pt x="209546" y="88795"/>
                              <a:pt x="175923" y="99644"/>
                              <a:pt x="139888" y="110809"/>
                            </a:cubicBezTo>
                            <a:cubicBezTo>
                              <a:pt x="92434" y="125528"/>
                              <a:pt x="45868" y="140817"/>
                              <a:pt x="0" y="156677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5" name="Freeform: Shape 7664">
                        <a:extLst>
                          <a:ext uri="{FF2B5EF4-FFF2-40B4-BE49-F238E27FC236}">
                            <a16:creationId xmlns:a16="http://schemas.microsoft.com/office/drawing/2014/main" id="{0973582D-2346-F407-AC8E-CB29E41E14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0818" y="1711137"/>
                        <a:ext cx="294240" cy="397287"/>
                      </a:xfrm>
                      <a:custGeom>
                        <a:avLst/>
                        <a:gdLst>
                          <a:gd name="connsiteX0" fmla="*/ 294241 w 294240"/>
                          <a:gd name="connsiteY0" fmla="*/ 1142 h 397287"/>
                          <a:gd name="connsiteX1" fmla="*/ 292464 w 294240"/>
                          <a:gd name="connsiteY1" fmla="*/ 2411 h 397287"/>
                          <a:gd name="connsiteX2" fmla="*/ 261315 w 294240"/>
                          <a:gd name="connsiteY2" fmla="*/ 42823 h 397287"/>
                          <a:gd name="connsiteX3" fmla="*/ 244249 w 294240"/>
                          <a:gd name="connsiteY3" fmla="*/ 62807 h 397287"/>
                          <a:gd name="connsiteX4" fmla="*/ 230482 w 294240"/>
                          <a:gd name="connsiteY4" fmla="*/ 83171 h 397287"/>
                          <a:gd name="connsiteX5" fmla="*/ 219443 w 294240"/>
                          <a:gd name="connsiteY5" fmla="*/ 112481 h 397287"/>
                          <a:gd name="connsiteX6" fmla="*/ 185439 w 294240"/>
                          <a:gd name="connsiteY6" fmla="*/ 165391 h 397287"/>
                          <a:gd name="connsiteX7" fmla="*/ 155050 w 294240"/>
                          <a:gd name="connsiteY7" fmla="*/ 218555 h 397287"/>
                          <a:gd name="connsiteX8" fmla="*/ 121871 w 294240"/>
                          <a:gd name="connsiteY8" fmla="*/ 301980 h 397287"/>
                          <a:gd name="connsiteX9" fmla="*/ 130245 w 294240"/>
                          <a:gd name="connsiteY9" fmla="*/ 378554 h 397287"/>
                          <a:gd name="connsiteX10" fmla="*/ 107406 w 294240"/>
                          <a:gd name="connsiteY10" fmla="*/ 332559 h 397287"/>
                          <a:gd name="connsiteX11" fmla="*/ 102331 w 294240"/>
                          <a:gd name="connsiteY11" fmla="*/ 329324 h 397287"/>
                          <a:gd name="connsiteX12" fmla="*/ 85075 w 294240"/>
                          <a:gd name="connsiteY12" fmla="*/ 328689 h 397287"/>
                          <a:gd name="connsiteX13" fmla="*/ 81395 w 294240"/>
                          <a:gd name="connsiteY13" fmla="*/ 331417 h 397287"/>
                          <a:gd name="connsiteX14" fmla="*/ 65154 w 294240"/>
                          <a:gd name="connsiteY14" fmla="*/ 343979 h 397287"/>
                          <a:gd name="connsiteX15" fmla="*/ 62426 w 294240"/>
                          <a:gd name="connsiteY15" fmla="*/ 347024 h 397287"/>
                          <a:gd name="connsiteX16" fmla="*/ 64012 w 294240"/>
                          <a:gd name="connsiteY16" fmla="*/ 363899 h 397287"/>
                          <a:gd name="connsiteX17" fmla="*/ 68263 w 294240"/>
                          <a:gd name="connsiteY17" fmla="*/ 366183 h 397287"/>
                          <a:gd name="connsiteX18" fmla="*/ 72767 w 294240"/>
                          <a:gd name="connsiteY18" fmla="*/ 369292 h 397287"/>
                          <a:gd name="connsiteX19" fmla="*/ 70610 w 294240"/>
                          <a:gd name="connsiteY19" fmla="*/ 370624 h 397287"/>
                          <a:gd name="connsiteX20" fmla="*/ 62807 w 294240"/>
                          <a:gd name="connsiteY20" fmla="*/ 376651 h 397287"/>
                          <a:gd name="connsiteX21" fmla="*/ 69468 w 294240"/>
                          <a:gd name="connsiteY21" fmla="*/ 381219 h 397287"/>
                          <a:gd name="connsiteX22" fmla="*/ 122124 w 294240"/>
                          <a:gd name="connsiteY22" fmla="*/ 394985 h 397287"/>
                          <a:gd name="connsiteX23" fmla="*/ 72894 w 294240"/>
                          <a:gd name="connsiteY23" fmla="*/ 394732 h 397287"/>
                          <a:gd name="connsiteX24" fmla="*/ 64393 w 294240"/>
                          <a:gd name="connsiteY24" fmla="*/ 392384 h 397287"/>
                          <a:gd name="connsiteX25" fmla="*/ 58176 w 294240"/>
                          <a:gd name="connsiteY25" fmla="*/ 387943 h 397287"/>
                          <a:gd name="connsiteX26" fmla="*/ 52276 w 294240"/>
                          <a:gd name="connsiteY26" fmla="*/ 385279 h 397287"/>
                          <a:gd name="connsiteX27" fmla="*/ 48215 w 294240"/>
                          <a:gd name="connsiteY27" fmla="*/ 384073 h 397287"/>
                          <a:gd name="connsiteX28" fmla="*/ 33180 w 294240"/>
                          <a:gd name="connsiteY28" fmla="*/ 367959 h 397287"/>
                          <a:gd name="connsiteX29" fmla="*/ 34068 w 294240"/>
                          <a:gd name="connsiteY29" fmla="*/ 354383 h 397287"/>
                          <a:gd name="connsiteX30" fmla="*/ 33941 w 294240"/>
                          <a:gd name="connsiteY30" fmla="*/ 350323 h 397287"/>
                          <a:gd name="connsiteX31" fmla="*/ 40602 w 294240"/>
                          <a:gd name="connsiteY31" fmla="*/ 343471 h 397287"/>
                          <a:gd name="connsiteX32" fmla="*/ 39587 w 294240"/>
                          <a:gd name="connsiteY32" fmla="*/ 340680 h 397287"/>
                          <a:gd name="connsiteX33" fmla="*/ 29246 w 294240"/>
                          <a:gd name="connsiteY33" fmla="*/ 325707 h 397287"/>
                          <a:gd name="connsiteX34" fmla="*/ 32228 w 294240"/>
                          <a:gd name="connsiteY34" fmla="*/ 306231 h 397287"/>
                          <a:gd name="connsiteX35" fmla="*/ 18335 w 294240"/>
                          <a:gd name="connsiteY35" fmla="*/ 301853 h 397287"/>
                          <a:gd name="connsiteX36" fmla="*/ 5202 w 294240"/>
                          <a:gd name="connsiteY36" fmla="*/ 299760 h 397287"/>
                          <a:gd name="connsiteX37" fmla="*/ 0 w 294240"/>
                          <a:gd name="connsiteY37" fmla="*/ 295319 h 397287"/>
                          <a:gd name="connsiteX38" fmla="*/ 7613 w 294240"/>
                          <a:gd name="connsiteY38" fmla="*/ 252686 h 397287"/>
                          <a:gd name="connsiteX39" fmla="*/ 28168 w 294240"/>
                          <a:gd name="connsiteY39" fmla="*/ 211006 h 397287"/>
                          <a:gd name="connsiteX40" fmla="*/ 34766 w 294240"/>
                          <a:gd name="connsiteY40" fmla="*/ 195399 h 397287"/>
                          <a:gd name="connsiteX41" fmla="*/ 41427 w 294240"/>
                          <a:gd name="connsiteY41" fmla="*/ 179729 h 397287"/>
                          <a:gd name="connsiteX42" fmla="*/ 65471 w 294240"/>
                          <a:gd name="connsiteY42" fmla="*/ 138936 h 397287"/>
                          <a:gd name="connsiteX43" fmla="*/ 87549 w 294240"/>
                          <a:gd name="connsiteY43" fmla="*/ 108675 h 397287"/>
                          <a:gd name="connsiteX44" fmla="*/ 113370 w 294240"/>
                          <a:gd name="connsiteY44" fmla="*/ 79048 h 397287"/>
                          <a:gd name="connsiteX45" fmla="*/ 121363 w 294240"/>
                          <a:gd name="connsiteY45" fmla="*/ 73465 h 397287"/>
                          <a:gd name="connsiteX46" fmla="*/ 131894 w 294240"/>
                          <a:gd name="connsiteY46" fmla="*/ 68707 h 397287"/>
                          <a:gd name="connsiteX47" fmla="*/ 139127 w 294240"/>
                          <a:gd name="connsiteY47" fmla="*/ 63187 h 397287"/>
                          <a:gd name="connsiteX48" fmla="*/ 150356 w 294240"/>
                          <a:gd name="connsiteY48" fmla="*/ 60079 h 397287"/>
                          <a:gd name="connsiteX49" fmla="*/ 158096 w 294240"/>
                          <a:gd name="connsiteY49" fmla="*/ 58176 h 397287"/>
                          <a:gd name="connsiteX50" fmla="*/ 175669 w 294240"/>
                          <a:gd name="connsiteY50" fmla="*/ 47391 h 397287"/>
                          <a:gd name="connsiteX51" fmla="*/ 177699 w 294240"/>
                          <a:gd name="connsiteY51" fmla="*/ 43901 h 397287"/>
                          <a:gd name="connsiteX52" fmla="*/ 185312 w 294240"/>
                          <a:gd name="connsiteY52" fmla="*/ 35844 h 397287"/>
                          <a:gd name="connsiteX53" fmla="*/ 188230 w 294240"/>
                          <a:gd name="connsiteY53" fmla="*/ 32418 h 397287"/>
                          <a:gd name="connsiteX54" fmla="*/ 190705 w 294240"/>
                          <a:gd name="connsiteY54" fmla="*/ 25313 h 397287"/>
                          <a:gd name="connsiteX55" fmla="*/ 196414 w 294240"/>
                          <a:gd name="connsiteY55" fmla="*/ 18906 h 397287"/>
                          <a:gd name="connsiteX56" fmla="*/ 198508 w 294240"/>
                          <a:gd name="connsiteY56" fmla="*/ 6661 h 397287"/>
                          <a:gd name="connsiteX57" fmla="*/ 201807 w 294240"/>
                          <a:gd name="connsiteY57" fmla="*/ 3680 h 397287"/>
                          <a:gd name="connsiteX58" fmla="*/ 210879 w 294240"/>
                          <a:gd name="connsiteY58" fmla="*/ 0 h 397287"/>
                          <a:gd name="connsiteX59" fmla="*/ 294050 w 294240"/>
                          <a:gd name="connsiteY59" fmla="*/ 1142 h 397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</a:cxnLst>
                        <a:rect l="l" t="t" r="r" b="b"/>
                        <a:pathLst>
                          <a:path w="294240" h="397287">
                            <a:moveTo>
                              <a:pt x="294241" y="1142"/>
                            </a:moveTo>
                            <a:cubicBezTo>
                              <a:pt x="293670" y="1586"/>
                              <a:pt x="293035" y="2030"/>
                              <a:pt x="292464" y="2411"/>
                            </a:cubicBezTo>
                            <a:cubicBezTo>
                              <a:pt x="279713" y="11419"/>
                              <a:pt x="269308" y="24869"/>
                              <a:pt x="261315" y="42823"/>
                            </a:cubicBezTo>
                            <a:cubicBezTo>
                              <a:pt x="257952" y="50182"/>
                              <a:pt x="252306" y="56780"/>
                              <a:pt x="244249" y="62807"/>
                            </a:cubicBezTo>
                            <a:cubicBezTo>
                              <a:pt x="236446" y="68643"/>
                              <a:pt x="231814" y="75368"/>
                              <a:pt x="230482" y="83171"/>
                            </a:cubicBezTo>
                            <a:cubicBezTo>
                              <a:pt x="228579" y="93195"/>
                              <a:pt x="224963" y="102965"/>
                              <a:pt x="219443" y="112481"/>
                            </a:cubicBezTo>
                            <a:cubicBezTo>
                              <a:pt x="209229" y="130181"/>
                              <a:pt x="197873" y="147818"/>
                              <a:pt x="185439" y="165391"/>
                            </a:cubicBezTo>
                            <a:cubicBezTo>
                              <a:pt x="172243" y="183980"/>
                              <a:pt x="162092" y="201680"/>
                              <a:pt x="155050" y="218555"/>
                            </a:cubicBezTo>
                            <a:cubicBezTo>
                              <a:pt x="144139" y="244756"/>
                              <a:pt x="133036" y="272544"/>
                              <a:pt x="121871" y="301980"/>
                            </a:cubicBezTo>
                            <a:cubicBezTo>
                              <a:pt x="112672" y="325961"/>
                              <a:pt x="115527" y="351465"/>
                              <a:pt x="130245" y="378554"/>
                            </a:cubicBezTo>
                            <a:lnTo>
                              <a:pt x="107406" y="332559"/>
                            </a:lnTo>
                            <a:cubicBezTo>
                              <a:pt x="106772" y="331417"/>
                              <a:pt x="105122" y="330339"/>
                              <a:pt x="102331" y="329324"/>
                            </a:cubicBezTo>
                            <a:cubicBezTo>
                              <a:pt x="96367" y="327293"/>
                              <a:pt x="90721" y="327103"/>
                              <a:pt x="85075" y="328689"/>
                            </a:cubicBezTo>
                            <a:cubicBezTo>
                              <a:pt x="82981" y="329260"/>
                              <a:pt x="81712" y="330275"/>
                              <a:pt x="81395" y="331417"/>
                            </a:cubicBezTo>
                            <a:cubicBezTo>
                              <a:pt x="79999" y="336493"/>
                              <a:pt x="74543" y="340680"/>
                              <a:pt x="65154" y="343979"/>
                            </a:cubicBezTo>
                            <a:cubicBezTo>
                              <a:pt x="63251" y="344676"/>
                              <a:pt x="62299" y="345755"/>
                              <a:pt x="62426" y="347024"/>
                            </a:cubicBezTo>
                            <a:lnTo>
                              <a:pt x="64012" y="363899"/>
                            </a:lnTo>
                            <a:cubicBezTo>
                              <a:pt x="64076" y="364724"/>
                              <a:pt x="65915" y="365739"/>
                              <a:pt x="68263" y="366183"/>
                            </a:cubicBezTo>
                            <a:cubicBezTo>
                              <a:pt x="71498" y="366817"/>
                              <a:pt x="72957" y="367769"/>
                              <a:pt x="72767" y="369292"/>
                            </a:cubicBezTo>
                            <a:cubicBezTo>
                              <a:pt x="72767" y="369926"/>
                              <a:pt x="71879" y="370370"/>
                              <a:pt x="70610" y="370624"/>
                            </a:cubicBezTo>
                            <a:cubicBezTo>
                              <a:pt x="64583" y="371702"/>
                              <a:pt x="61982" y="373732"/>
                              <a:pt x="62807" y="376651"/>
                            </a:cubicBezTo>
                            <a:cubicBezTo>
                              <a:pt x="63314" y="378237"/>
                              <a:pt x="65471" y="379759"/>
                              <a:pt x="69468" y="381219"/>
                            </a:cubicBezTo>
                            <a:cubicBezTo>
                              <a:pt x="86724" y="387372"/>
                              <a:pt x="104361" y="392004"/>
                              <a:pt x="122124" y="394985"/>
                            </a:cubicBezTo>
                            <a:cubicBezTo>
                              <a:pt x="109246" y="398157"/>
                              <a:pt x="92815" y="398030"/>
                              <a:pt x="72894" y="394732"/>
                            </a:cubicBezTo>
                            <a:cubicBezTo>
                              <a:pt x="69468" y="394161"/>
                              <a:pt x="66677" y="393336"/>
                              <a:pt x="64393" y="392384"/>
                            </a:cubicBezTo>
                            <a:cubicBezTo>
                              <a:pt x="60967" y="390862"/>
                              <a:pt x="58874" y="389339"/>
                              <a:pt x="58176" y="387943"/>
                            </a:cubicBezTo>
                            <a:cubicBezTo>
                              <a:pt x="57478" y="386675"/>
                              <a:pt x="55575" y="385786"/>
                              <a:pt x="52276" y="385279"/>
                            </a:cubicBezTo>
                            <a:cubicBezTo>
                              <a:pt x="50753" y="385025"/>
                              <a:pt x="49421" y="384644"/>
                              <a:pt x="48215" y="384073"/>
                            </a:cubicBezTo>
                            <a:cubicBezTo>
                              <a:pt x="33814" y="376397"/>
                              <a:pt x="28802" y="371005"/>
                              <a:pt x="33180" y="367959"/>
                            </a:cubicBezTo>
                            <a:cubicBezTo>
                              <a:pt x="38065" y="364597"/>
                              <a:pt x="38445" y="360093"/>
                              <a:pt x="34068" y="354383"/>
                            </a:cubicBezTo>
                            <a:cubicBezTo>
                              <a:pt x="32926" y="352797"/>
                              <a:pt x="32799" y="351465"/>
                              <a:pt x="33941" y="350323"/>
                            </a:cubicBezTo>
                            <a:lnTo>
                              <a:pt x="40602" y="343471"/>
                            </a:lnTo>
                            <a:cubicBezTo>
                              <a:pt x="41300" y="342710"/>
                              <a:pt x="40856" y="341695"/>
                              <a:pt x="39587" y="340680"/>
                            </a:cubicBezTo>
                            <a:cubicBezTo>
                              <a:pt x="32863" y="335541"/>
                              <a:pt x="26518" y="329958"/>
                              <a:pt x="29246" y="325707"/>
                            </a:cubicBezTo>
                            <a:cubicBezTo>
                              <a:pt x="32926" y="320125"/>
                              <a:pt x="34005" y="313654"/>
                              <a:pt x="32228" y="306231"/>
                            </a:cubicBezTo>
                            <a:cubicBezTo>
                              <a:pt x="31150" y="302044"/>
                              <a:pt x="26582" y="300585"/>
                              <a:pt x="18335" y="301853"/>
                            </a:cubicBezTo>
                            <a:cubicBezTo>
                              <a:pt x="14274" y="302488"/>
                              <a:pt x="9833" y="301790"/>
                              <a:pt x="5202" y="299760"/>
                            </a:cubicBezTo>
                            <a:cubicBezTo>
                              <a:pt x="1713" y="298301"/>
                              <a:pt x="0" y="296842"/>
                              <a:pt x="0" y="295319"/>
                            </a:cubicBezTo>
                            <a:cubicBezTo>
                              <a:pt x="317" y="279205"/>
                              <a:pt x="2791" y="264994"/>
                              <a:pt x="7613" y="252686"/>
                            </a:cubicBezTo>
                            <a:cubicBezTo>
                              <a:pt x="12561" y="239618"/>
                              <a:pt x="19477" y="225787"/>
                              <a:pt x="28168" y="211006"/>
                            </a:cubicBezTo>
                            <a:cubicBezTo>
                              <a:pt x="31150" y="205994"/>
                              <a:pt x="33370" y="200728"/>
                              <a:pt x="34766" y="195399"/>
                            </a:cubicBezTo>
                            <a:cubicBezTo>
                              <a:pt x="36098" y="190007"/>
                              <a:pt x="38319" y="184741"/>
                              <a:pt x="41427" y="179729"/>
                            </a:cubicBezTo>
                            <a:cubicBezTo>
                              <a:pt x="49865" y="166343"/>
                              <a:pt x="57795" y="152703"/>
                              <a:pt x="65471" y="138936"/>
                            </a:cubicBezTo>
                            <a:cubicBezTo>
                              <a:pt x="71498" y="128088"/>
                              <a:pt x="78858" y="118001"/>
                              <a:pt x="87549" y="108675"/>
                            </a:cubicBezTo>
                            <a:cubicBezTo>
                              <a:pt x="96938" y="98651"/>
                              <a:pt x="105566" y="88818"/>
                              <a:pt x="113370" y="79048"/>
                            </a:cubicBezTo>
                            <a:cubicBezTo>
                              <a:pt x="115019" y="76954"/>
                              <a:pt x="117684" y="75051"/>
                              <a:pt x="121363" y="73465"/>
                            </a:cubicBezTo>
                            <a:cubicBezTo>
                              <a:pt x="124789" y="71942"/>
                              <a:pt x="128278" y="70356"/>
                              <a:pt x="131894" y="68707"/>
                            </a:cubicBezTo>
                            <a:cubicBezTo>
                              <a:pt x="132085" y="68643"/>
                              <a:pt x="134559" y="66804"/>
                              <a:pt x="139127" y="63187"/>
                            </a:cubicBezTo>
                            <a:cubicBezTo>
                              <a:pt x="141347" y="61475"/>
                              <a:pt x="145090" y="60460"/>
                              <a:pt x="150356" y="60079"/>
                            </a:cubicBezTo>
                            <a:cubicBezTo>
                              <a:pt x="153845" y="59889"/>
                              <a:pt x="156383" y="59254"/>
                              <a:pt x="158096" y="58176"/>
                            </a:cubicBezTo>
                            <a:lnTo>
                              <a:pt x="175669" y="47391"/>
                            </a:lnTo>
                            <a:cubicBezTo>
                              <a:pt x="177128" y="46439"/>
                              <a:pt x="177889" y="45234"/>
                              <a:pt x="177699" y="43901"/>
                            </a:cubicBezTo>
                            <a:cubicBezTo>
                              <a:pt x="177128" y="40476"/>
                              <a:pt x="179729" y="37811"/>
                              <a:pt x="185312" y="35844"/>
                            </a:cubicBezTo>
                            <a:cubicBezTo>
                              <a:pt x="187532" y="35083"/>
                              <a:pt x="188484" y="33878"/>
                              <a:pt x="188230" y="32418"/>
                            </a:cubicBezTo>
                            <a:cubicBezTo>
                              <a:pt x="187659" y="29564"/>
                              <a:pt x="188484" y="27216"/>
                              <a:pt x="190705" y="25313"/>
                            </a:cubicBezTo>
                            <a:cubicBezTo>
                              <a:pt x="194130" y="22395"/>
                              <a:pt x="195970" y="20238"/>
                              <a:pt x="196414" y="18906"/>
                            </a:cubicBezTo>
                            <a:cubicBezTo>
                              <a:pt x="197683" y="14972"/>
                              <a:pt x="198381" y="10848"/>
                              <a:pt x="198508" y="6661"/>
                            </a:cubicBezTo>
                            <a:cubicBezTo>
                              <a:pt x="198571" y="5329"/>
                              <a:pt x="199713" y="4377"/>
                              <a:pt x="201807" y="3680"/>
                            </a:cubicBezTo>
                            <a:cubicBezTo>
                              <a:pt x="205233" y="2601"/>
                              <a:pt x="208278" y="1396"/>
                              <a:pt x="210879" y="0"/>
                            </a:cubicBezTo>
                            <a:cubicBezTo>
                              <a:pt x="245581" y="127"/>
                              <a:pt x="272671" y="571"/>
                              <a:pt x="294050" y="1142"/>
                            </a:cubicBezTo>
                            <a:close/>
                          </a:path>
                        </a:pathLst>
                      </a:custGeom>
                      <a:solidFill>
                        <a:srgbClr val="B26245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6" name="Freeform: Shape 7665">
                        <a:extLst>
                          <a:ext uri="{FF2B5EF4-FFF2-40B4-BE49-F238E27FC236}">
                            <a16:creationId xmlns:a16="http://schemas.microsoft.com/office/drawing/2014/main" id="{630E40CF-5A7F-2FE7-5359-C0BCFC9F2E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3233" y="2038897"/>
                        <a:ext cx="77564" cy="67416"/>
                      </a:xfrm>
                      <a:custGeom>
                        <a:avLst/>
                        <a:gdLst>
                          <a:gd name="connsiteX0" fmla="*/ 59709 w 77564"/>
                          <a:gd name="connsiteY0" fmla="*/ 67353 h 67416"/>
                          <a:gd name="connsiteX1" fmla="*/ 7053 w 77564"/>
                          <a:gd name="connsiteY1" fmla="*/ 53586 h 67416"/>
                          <a:gd name="connsiteX2" fmla="*/ 391 w 77564"/>
                          <a:gd name="connsiteY2" fmla="*/ 49018 h 67416"/>
                          <a:gd name="connsiteX3" fmla="*/ 8195 w 77564"/>
                          <a:gd name="connsiteY3" fmla="*/ 42991 h 67416"/>
                          <a:gd name="connsiteX4" fmla="*/ 10351 w 77564"/>
                          <a:gd name="connsiteY4" fmla="*/ 41659 h 67416"/>
                          <a:gd name="connsiteX5" fmla="*/ 5847 w 77564"/>
                          <a:gd name="connsiteY5" fmla="*/ 38550 h 67416"/>
                          <a:gd name="connsiteX6" fmla="*/ 1597 w 77564"/>
                          <a:gd name="connsiteY6" fmla="*/ 36267 h 67416"/>
                          <a:gd name="connsiteX7" fmla="*/ 11 w 77564"/>
                          <a:gd name="connsiteY7" fmla="*/ 19391 h 67416"/>
                          <a:gd name="connsiteX8" fmla="*/ 2739 w 77564"/>
                          <a:gd name="connsiteY8" fmla="*/ 16346 h 67416"/>
                          <a:gd name="connsiteX9" fmla="*/ 18980 w 77564"/>
                          <a:gd name="connsiteY9" fmla="*/ 3785 h 67416"/>
                          <a:gd name="connsiteX10" fmla="*/ 22659 w 77564"/>
                          <a:gd name="connsiteY10" fmla="*/ 1056 h 67416"/>
                          <a:gd name="connsiteX11" fmla="*/ 39915 w 77564"/>
                          <a:gd name="connsiteY11" fmla="*/ 1691 h 67416"/>
                          <a:gd name="connsiteX12" fmla="*/ 44990 w 77564"/>
                          <a:gd name="connsiteY12" fmla="*/ 4927 h 67416"/>
                          <a:gd name="connsiteX13" fmla="*/ 67829 w 77564"/>
                          <a:gd name="connsiteY13" fmla="*/ 50921 h 67416"/>
                          <a:gd name="connsiteX14" fmla="*/ 59709 w 77564"/>
                          <a:gd name="connsiteY14" fmla="*/ 67416 h 67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7564" h="67416">
                            <a:moveTo>
                              <a:pt x="59709" y="67353"/>
                            </a:moveTo>
                            <a:cubicBezTo>
                              <a:pt x="41882" y="64307"/>
                              <a:pt x="24309" y="59676"/>
                              <a:pt x="7053" y="53586"/>
                            </a:cubicBezTo>
                            <a:cubicBezTo>
                              <a:pt x="3119" y="52127"/>
                              <a:pt x="899" y="50604"/>
                              <a:pt x="391" y="49018"/>
                            </a:cubicBezTo>
                            <a:cubicBezTo>
                              <a:pt x="-434" y="46100"/>
                              <a:pt x="2231" y="44070"/>
                              <a:pt x="8195" y="42991"/>
                            </a:cubicBezTo>
                            <a:cubicBezTo>
                              <a:pt x="9463" y="42737"/>
                              <a:pt x="10288" y="42293"/>
                              <a:pt x="10351" y="41659"/>
                            </a:cubicBezTo>
                            <a:cubicBezTo>
                              <a:pt x="10542" y="40200"/>
                              <a:pt x="9019" y="39185"/>
                              <a:pt x="5847" y="38550"/>
                            </a:cubicBezTo>
                            <a:cubicBezTo>
                              <a:pt x="3500" y="38106"/>
                              <a:pt x="1660" y="37091"/>
                              <a:pt x="1597" y="36267"/>
                            </a:cubicBezTo>
                            <a:lnTo>
                              <a:pt x="11" y="19391"/>
                            </a:lnTo>
                            <a:cubicBezTo>
                              <a:pt x="-116" y="18059"/>
                              <a:pt x="899" y="17044"/>
                              <a:pt x="2739" y="16346"/>
                            </a:cubicBezTo>
                            <a:cubicBezTo>
                              <a:pt x="12128" y="13047"/>
                              <a:pt x="17584" y="8860"/>
                              <a:pt x="18980" y="3785"/>
                            </a:cubicBezTo>
                            <a:cubicBezTo>
                              <a:pt x="19297" y="2579"/>
                              <a:pt x="20502" y="1628"/>
                              <a:pt x="22659" y="1056"/>
                            </a:cubicBezTo>
                            <a:cubicBezTo>
                              <a:pt x="28305" y="-530"/>
                              <a:pt x="33952" y="-339"/>
                              <a:pt x="39915" y="1691"/>
                            </a:cubicBezTo>
                            <a:cubicBezTo>
                              <a:pt x="42707" y="2643"/>
                              <a:pt x="44356" y="3721"/>
                              <a:pt x="44990" y="4927"/>
                            </a:cubicBezTo>
                            <a:lnTo>
                              <a:pt x="67829" y="50921"/>
                            </a:lnTo>
                            <a:cubicBezTo>
                              <a:pt x="83119" y="60628"/>
                              <a:pt x="80391" y="66084"/>
                              <a:pt x="59709" y="67416"/>
                            </a:cubicBezTo>
                            <a:close/>
                          </a:path>
                        </a:pathLst>
                      </a:custGeom>
                      <a:solidFill>
                        <a:srgbClr val="AA5B3F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7" name="Freeform: Shape 7666">
                        <a:extLst>
                          <a:ext uri="{FF2B5EF4-FFF2-40B4-BE49-F238E27FC236}">
                            <a16:creationId xmlns:a16="http://schemas.microsoft.com/office/drawing/2014/main" id="{B683B059-7D98-8B95-7F9C-1760046C75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5123" y="2048264"/>
                        <a:ext cx="25284" cy="9833"/>
                      </a:xfrm>
                      <a:custGeom>
                        <a:avLst/>
                        <a:gdLst>
                          <a:gd name="connsiteX0" fmla="*/ 20731 w 25284"/>
                          <a:gd name="connsiteY0" fmla="*/ 2411 h 9833"/>
                          <a:gd name="connsiteX1" fmla="*/ 22317 w 25284"/>
                          <a:gd name="connsiteY1" fmla="*/ 9136 h 9833"/>
                          <a:gd name="connsiteX2" fmla="*/ 4554 w 25284"/>
                          <a:gd name="connsiteY2" fmla="*/ 7423 h 9833"/>
                          <a:gd name="connsiteX3" fmla="*/ 2968 w 25284"/>
                          <a:gd name="connsiteY3" fmla="*/ 698 h 9833"/>
                          <a:gd name="connsiteX4" fmla="*/ 20731 w 25284"/>
                          <a:gd name="connsiteY4" fmla="*/ 2411 h 9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284" h="9833">
                            <a:moveTo>
                              <a:pt x="20731" y="2411"/>
                            </a:moveTo>
                            <a:cubicBezTo>
                              <a:pt x="26124" y="4758"/>
                              <a:pt x="26822" y="7803"/>
                              <a:pt x="22317" y="9136"/>
                            </a:cubicBezTo>
                            <a:cubicBezTo>
                              <a:pt x="17876" y="10531"/>
                              <a:pt x="9819" y="9770"/>
                              <a:pt x="4554" y="7423"/>
                            </a:cubicBezTo>
                            <a:cubicBezTo>
                              <a:pt x="-839" y="5076"/>
                              <a:pt x="-1537" y="2030"/>
                              <a:pt x="2968" y="698"/>
                            </a:cubicBezTo>
                            <a:cubicBezTo>
                              <a:pt x="7409" y="-698"/>
                              <a:pt x="15466" y="64"/>
                              <a:pt x="20731" y="2411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8" name="Freeform: Shape 7667">
                        <a:extLst>
                          <a:ext uri="{FF2B5EF4-FFF2-40B4-BE49-F238E27FC236}">
                            <a16:creationId xmlns:a16="http://schemas.microsoft.com/office/drawing/2014/main" id="{96B19417-C002-7C46-FCBC-B297D71EC1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200" y="1854724"/>
                        <a:ext cx="176789" cy="92816"/>
                      </a:xfrm>
                      <a:custGeom>
                        <a:avLst/>
                        <a:gdLst>
                          <a:gd name="connsiteX0" fmla="*/ 7685 w 176789"/>
                          <a:gd name="connsiteY0" fmla="*/ 92668 h 92816"/>
                          <a:gd name="connsiteX1" fmla="*/ 4830 w 176789"/>
                          <a:gd name="connsiteY1" fmla="*/ 92415 h 92816"/>
                          <a:gd name="connsiteX2" fmla="*/ 1531 w 176789"/>
                          <a:gd name="connsiteY2" fmla="*/ 91146 h 92816"/>
                          <a:gd name="connsiteX3" fmla="*/ 516 w 176789"/>
                          <a:gd name="connsiteY3" fmla="*/ 89623 h 92816"/>
                          <a:gd name="connsiteX4" fmla="*/ 165463 w 176789"/>
                          <a:gd name="connsiteY4" fmla="*/ 488 h 92816"/>
                          <a:gd name="connsiteX5" fmla="*/ 172822 w 176789"/>
                          <a:gd name="connsiteY5" fmla="*/ 996 h 92816"/>
                          <a:gd name="connsiteX6" fmla="*/ 175677 w 176789"/>
                          <a:gd name="connsiteY6" fmla="*/ 2138 h 92816"/>
                          <a:gd name="connsiteX7" fmla="*/ 176565 w 176789"/>
                          <a:gd name="connsiteY7" fmla="*/ 3216 h 92816"/>
                          <a:gd name="connsiteX8" fmla="*/ 147573 w 176789"/>
                          <a:gd name="connsiteY8" fmla="*/ 22312 h 92816"/>
                          <a:gd name="connsiteX9" fmla="*/ 117882 w 176789"/>
                          <a:gd name="connsiteY9" fmla="*/ 39885 h 92816"/>
                          <a:gd name="connsiteX10" fmla="*/ 77216 w 176789"/>
                          <a:gd name="connsiteY10" fmla="*/ 61202 h 92816"/>
                          <a:gd name="connsiteX11" fmla="*/ 7685 w 176789"/>
                          <a:gd name="connsiteY11" fmla="*/ 92732 h 92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76789" h="92816">
                            <a:moveTo>
                              <a:pt x="7685" y="92668"/>
                            </a:moveTo>
                            <a:cubicBezTo>
                              <a:pt x="6923" y="92922"/>
                              <a:pt x="6099" y="92859"/>
                              <a:pt x="4830" y="92415"/>
                            </a:cubicBezTo>
                            <a:lnTo>
                              <a:pt x="1531" y="91146"/>
                            </a:lnTo>
                            <a:cubicBezTo>
                              <a:pt x="-55" y="90511"/>
                              <a:pt x="-436" y="90004"/>
                              <a:pt x="516" y="89623"/>
                            </a:cubicBezTo>
                            <a:cubicBezTo>
                              <a:pt x="62561" y="62280"/>
                              <a:pt x="117565" y="32590"/>
                              <a:pt x="165463" y="488"/>
                            </a:cubicBezTo>
                            <a:cubicBezTo>
                              <a:pt x="166668" y="-337"/>
                              <a:pt x="170094" y="-83"/>
                              <a:pt x="172822" y="996"/>
                            </a:cubicBezTo>
                            <a:lnTo>
                              <a:pt x="175677" y="2138"/>
                            </a:lnTo>
                            <a:cubicBezTo>
                              <a:pt x="176692" y="2518"/>
                              <a:pt x="177073" y="2899"/>
                              <a:pt x="176565" y="3216"/>
                            </a:cubicBezTo>
                            <a:cubicBezTo>
                              <a:pt x="166478" y="9560"/>
                              <a:pt x="156835" y="15968"/>
                              <a:pt x="147573" y="22312"/>
                            </a:cubicBezTo>
                            <a:cubicBezTo>
                              <a:pt x="138500" y="28593"/>
                              <a:pt x="128604" y="34429"/>
                              <a:pt x="117882" y="39885"/>
                            </a:cubicBezTo>
                            <a:cubicBezTo>
                              <a:pt x="104052" y="46737"/>
                              <a:pt x="90602" y="53842"/>
                              <a:pt x="77216" y="61202"/>
                            </a:cubicBezTo>
                            <a:cubicBezTo>
                              <a:pt x="58501" y="71479"/>
                              <a:pt x="35282" y="82010"/>
                              <a:pt x="7685" y="92732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9" name="Freeform: Shape 7668">
                        <a:extLst>
                          <a:ext uri="{FF2B5EF4-FFF2-40B4-BE49-F238E27FC236}">
                            <a16:creationId xmlns:a16="http://schemas.microsoft.com/office/drawing/2014/main" id="{CCFA6EF7-B9D6-9633-DB47-878C907153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748" y="1752965"/>
                        <a:ext cx="308043" cy="181040"/>
                      </a:xfrm>
                      <a:custGeom>
                        <a:avLst/>
                        <a:gdLst>
                          <a:gd name="connsiteX0" fmla="*/ 0 w 308043"/>
                          <a:gd name="connsiteY0" fmla="*/ 180977 h 181040"/>
                          <a:gd name="connsiteX1" fmla="*/ 123457 w 308043"/>
                          <a:gd name="connsiteY1" fmla="*/ 110177 h 181040"/>
                          <a:gd name="connsiteX2" fmla="*/ 179539 w 308043"/>
                          <a:gd name="connsiteY2" fmla="*/ 82643 h 181040"/>
                          <a:gd name="connsiteX3" fmla="*/ 289292 w 308043"/>
                          <a:gd name="connsiteY3" fmla="*/ 10574 h 181040"/>
                          <a:gd name="connsiteX4" fmla="*/ 304074 w 308043"/>
                          <a:gd name="connsiteY4" fmla="*/ 1312 h 181040"/>
                          <a:gd name="connsiteX5" fmla="*/ 307183 w 308043"/>
                          <a:gd name="connsiteY5" fmla="*/ 2327 h 181040"/>
                          <a:gd name="connsiteX6" fmla="*/ 288404 w 308043"/>
                          <a:gd name="connsiteY6" fmla="*/ 22184 h 181040"/>
                          <a:gd name="connsiteX7" fmla="*/ 162600 w 308043"/>
                          <a:gd name="connsiteY7" fmla="*/ 104213 h 181040"/>
                          <a:gd name="connsiteX8" fmla="*/ 31657 w 308043"/>
                          <a:gd name="connsiteY8" fmla="*/ 172920 h 181040"/>
                          <a:gd name="connsiteX9" fmla="*/ 0 w 308043"/>
                          <a:gd name="connsiteY9" fmla="*/ 181041 h 181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08043" h="181040">
                            <a:moveTo>
                              <a:pt x="0" y="180977"/>
                            </a:moveTo>
                            <a:lnTo>
                              <a:pt x="123457" y="110177"/>
                            </a:lnTo>
                            <a:cubicBezTo>
                              <a:pt x="142045" y="100978"/>
                              <a:pt x="160824" y="91779"/>
                              <a:pt x="179539" y="82643"/>
                            </a:cubicBezTo>
                            <a:cubicBezTo>
                              <a:pt x="223948" y="61010"/>
                              <a:pt x="255288" y="35507"/>
                              <a:pt x="289292" y="10574"/>
                            </a:cubicBezTo>
                            <a:cubicBezTo>
                              <a:pt x="294367" y="6831"/>
                              <a:pt x="299316" y="3722"/>
                              <a:pt x="304074" y="1312"/>
                            </a:cubicBezTo>
                            <a:cubicBezTo>
                              <a:pt x="307880" y="-718"/>
                              <a:pt x="309022" y="-401"/>
                              <a:pt x="307183" y="2327"/>
                            </a:cubicBezTo>
                            <a:cubicBezTo>
                              <a:pt x="302298" y="9622"/>
                              <a:pt x="295954" y="16284"/>
                              <a:pt x="288404" y="22184"/>
                            </a:cubicBezTo>
                            <a:cubicBezTo>
                              <a:pt x="250783" y="51177"/>
                              <a:pt x="213480" y="78329"/>
                              <a:pt x="162600" y="104213"/>
                            </a:cubicBezTo>
                            <a:cubicBezTo>
                              <a:pt x="107279" y="132445"/>
                              <a:pt x="63568" y="155347"/>
                              <a:pt x="31657" y="172920"/>
                            </a:cubicBezTo>
                            <a:cubicBezTo>
                              <a:pt x="22649" y="177869"/>
                              <a:pt x="12117" y="180533"/>
                              <a:pt x="0" y="181041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0" name="Freeform: Shape 7669">
                        <a:extLst>
                          <a:ext uri="{FF2B5EF4-FFF2-40B4-BE49-F238E27FC236}">
                            <a16:creationId xmlns:a16="http://schemas.microsoft.com/office/drawing/2014/main" id="{FA8C4429-5AD5-3EC1-FCE1-7337E5DAFB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5508" y="2037284"/>
                        <a:ext cx="17621" cy="9842"/>
                      </a:xfrm>
                      <a:custGeom>
                        <a:avLst/>
                        <a:gdLst>
                          <a:gd name="connsiteX0" fmla="*/ 5905 w 17621"/>
                          <a:gd name="connsiteY0" fmla="*/ 68 h 9842"/>
                          <a:gd name="connsiteX1" fmla="*/ 17134 w 17621"/>
                          <a:gd name="connsiteY1" fmla="*/ 5778 h 9842"/>
                          <a:gd name="connsiteX2" fmla="*/ 11742 w 17621"/>
                          <a:gd name="connsiteY2" fmla="*/ 9775 h 9842"/>
                          <a:gd name="connsiteX3" fmla="*/ 512 w 17621"/>
                          <a:gd name="connsiteY3" fmla="*/ 4065 h 9842"/>
                          <a:gd name="connsiteX4" fmla="*/ 5905 w 17621"/>
                          <a:gd name="connsiteY4" fmla="*/ 68 h 9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621" h="9842">
                            <a:moveTo>
                              <a:pt x="5905" y="68"/>
                            </a:moveTo>
                            <a:cubicBezTo>
                              <a:pt x="10473" y="575"/>
                              <a:pt x="15485" y="3113"/>
                              <a:pt x="17134" y="5778"/>
                            </a:cubicBezTo>
                            <a:cubicBezTo>
                              <a:pt x="18720" y="8442"/>
                              <a:pt x="16309" y="10218"/>
                              <a:pt x="11742" y="9775"/>
                            </a:cubicBezTo>
                            <a:cubicBezTo>
                              <a:pt x="7174" y="9267"/>
                              <a:pt x="2162" y="6729"/>
                              <a:pt x="512" y="4065"/>
                            </a:cubicBezTo>
                            <a:cubicBezTo>
                              <a:pt x="-1137" y="1400"/>
                              <a:pt x="1337" y="-376"/>
                              <a:pt x="5905" y="68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1" name="Freeform: Shape 7670">
                        <a:extLst>
                          <a:ext uri="{FF2B5EF4-FFF2-40B4-BE49-F238E27FC236}">
                            <a16:creationId xmlns:a16="http://schemas.microsoft.com/office/drawing/2014/main" id="{1D40C5D6-F15A-FBEF-0678-132B57E42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4769" y="1720209"/>
                        <a:ext cx="272857" cy="378051"/>
                      </a:xfrm>
                      <a:custGeom>
                        <a:avLst/>
                        <a:gdLst>
                          <a:gd name="connsiteX0" fmla="*/ 272794 w 272857"/>
                          <a:gd name="connsiteY0" fmla="*/ 94337 h 378051"/>
                          <a:gd name="connsiteX1" fmla="*/ 235110 w 272857"/>
                          <a:gd name="connsiteY1" fmla="*/ 162917 h 378051"/>
                          <a:gd name="connsiteX2" fmla="*/ 208972 w 272857"/>
                          <a:gd name="connsiteY2" fmla="*/ 205803 h 378051"/>
                          <a:gd name="connsiteX3" fmla="*/ 169702 w 272857"/>
                          <a:gd name="connsiteY3" fmla="*/ 347975 h 378051"/>
                          <a:gd name="connsiteX4" fmla="*/ 162596 w 272857"/>
                          <a:gd name="connsiteY4" fmla="*/ 348610 h 378051"/>
                          <a:gd name="connsiteX5" fmla="*/ 153017 w 272857"/>
                          <a:gd name="connsiteY5" fmla="*/ 343725 h 378051"/>
                          <a:gd name="connsiteX6" fmla="*/ 167101 w 272857"/>
                          <a:gd name="connsiteY6" fmla="*/ 252750 h 378051"/>
                          <a:gd name="connsiteX7" fmla="*/ 190384 w 272857"/>
                          <a:gd name="connsiteY7" fmla="*/ 209673 h 378051"/>
                          <a:gd name="connsiteX8" fmla="*/ 252112 w 272857"/>
                          <a:gd name="connsiteY8" fmla="*/ 94083 h 378051"/>
                          <a:gd name="connsiteX9" fmla="*/ 258773 w 272857"/>
                          <a:gd name="connsiteY9" fmla="*/ 82664 h 378051"/>
                          <a:gd name="connsiteX10" fmla="*/ 272857 w 272857"/>
                          <a:gd name="connsiteY10" fmla="*/ 94337 h 378051"/>
                          <a:gd name="connsiteX11" fmla="*/ 272857 w 272857"/>
                          <a:gd name="connsiteY11" fmla="*/ 94337 h 378051"/>
                          <a:gd name="connsiteX12" fmla="*/ 153968 w 272857"/>
                          <a:gd name="connsiteY12" fmla="*/ 0 h 378051"/>
                          <a:gd name="connsiteX13" fmla="*/ 98965 w 272857"/>
                          <a:gd name="connsiteY13" fmla="*/ 93259 h 378051"/>
                          <a:gd name="connsiteX14" fmla="*/ 60012 w 272857"/>
                          <a:gd name="connsiteY14" fmla="*/ 162727 h 378051"/>
                          <a:gd name="connsiteX15" fmla="*/ 504 w 272857"/>
                          <a:gd name="connsiteY15" fmla="*/ 328626 h 378051"/>
                          <a:gd name="connsiteX16" fmla="*/ 14968 w 272857"/>
                          <a:gd name="connsiteY16" fmla="*/ 373415 h 378051"/>
                          <a:gd name="connsiteX17" fmla="*/ 22137 w 272857"/>
                          <a:gd name="connsiteY17" fmla="*/ 376397 h 378051"/>
                          <a:gd name="connsiteX18" fmla="*/ 97632 w 272857"/>
                          <a:gd name="connsiteY18" fmla="*/ 371512 h 378051"/>
                          <a:gd name="connsiteX19" fmla="*/ 102962 w 272857"/>
                          <a:gd name="connsiteY19" fmla="*/ 369228 h 378051"/>
                          <a:gd name="connsiteX20" fmla="*/ 105372 w 272857"/>
                          <a:gd name="connsiteY20" fmla="*/ 363645 h 378051"/>
                          <a:gd name="connsiteX21" fmla="*/ 120471 w 272857"/>
                          <a:gd name="connsiteY21" fmla="*/ 262837 h 378051"/>
                          <a:gd name="connsiteX22" fmla="*/ 137283 w 272857"/>
                          <a:gd name="connsiteY22" fmla="*/ 219634 h 378051"/>
                          <a:gd name="connsiteX23" fmla="*/ 187021 w 272857"/>
                          <a:gd name="connsiteY23" fmla="*/ 125106 h 378051"/>
                          <a:gd name="connsiteX24" fmla="*/ 227941 w 272857"/>
                          <a:gd name="connsiteY24" fmla="*/ 57605 h 378051"/>
                          <a:gd name="connsiteX25" fmla="*/ 183913 w 272857"/>
                          <a:gd name="connsiteY25" fmla="*/ 21887 h 378051"/>
                          <a:gd name="connsiteX26" fmla="*/ 153968 w 272857"/>
                          <a:gd name="connsiteY26" fmla="*/ 64 h 378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272857" h="378051">
                            <a:moveTo>
                              <a:pt x="272794" y="94337"/>
                            </a:moveTo>
                            <a:cubicBezTo>
                              <a:pt x="260296" y="117240"/>
                              <a:pt x="247734" y="140078"/>
                              <a:pt x="235110" y="162917"/>
                            </a:cubicBezTo>
                            <a:cubicBezTo>
                              <a:pt x="235046" y="163171"/>
                              <a:pt x="226228" y="177445"/>
                              <a:pt x="208972" y="205803"/>
                            </a:cubicBezTo>
                            <a:cubicBezTo>
                              <a:pt x="182009" y="249959"/>
                              <a:pt x="168940" y="297349"/>
                              <a:pt x="169702" y="347975"/>
                            </a:cubicBezTo>
                            <a:cubicBezTo>
                              <a:pt x="169702" y="349308"/>
                              <a:pt x="166149" y="349625"/>
                              <a:pt x="162596" y="348610"/>
                            </a:cubicBezTo>
                            <a:cubicBezTo>
                              <a:pt x="159551" y="347785"/>
                              <a:pt x="156379" y="346136"/>
                              <a:pt x="153017" y="343725"/>
                            </a:cubicBezTo>
                            <a:cubicBezTo>
                              <a:pt x="147117" y="311306"/>
                              <a:pt x="151811" y="280981"/>
                              <a:pt x="167101" y="252750"/>
                            </a:cubicBezTo>
                            <a:cubicBezTo>
                              <a:pt x="182453" y="224201"/>
                              <a:pt x="190257" y="209800"/>
                              <a:pt x="190384" y="209673"/>
                            </a:cubicBezTo>
                            <a:cubicBezTo>
                              <a:pt x="208147" y="170467"/>
                              <a:pt x="228639" y="131958"/>
                              <a:pt x="252112" y="94083"/>
                            </a:cubicBezTo>
                            <a:cubicBezTo>
                              <a:pt x="254459" y="90340"/>
                              <a:pt x="256680" y="86534"/>
                              <a:pt x="258773" y="82664"/>
                            </a:cubicBezTo>
                            <a:cubicBezTo>
                              <a:pt x="263468" y="86534"/>
                              <a:pt x="268226" y="90467"/>
                              <a:pt x="272857" y="94337"/>
                            </a:cubicBezTo>
                            <a:lnTo>
                              <a:pt x="272857" y="94337"/>
                            </a:lnTo>
                            <a:close/>
                            <a:moveTo>
                              <a:pt x="153968" y="0"/>
                            </a:moveTo>
                            <a:cubicBezTo>
                              <a:pt x="133413" y="30959"/>
                              <a:pt x="115079" y="62046"/>
                              <a:pt x="98965" y="93259"/>
                            </a:cubicBezTo>
                            <a:cubicBezTo>
                              <a:pt x="94270" y="102394"/>
                              <a:pt x="81201" y="125550"/>
                              <a:pt x="60012" y="162727"/>
                            </a:cubicBezTo>
                            <a:cubicBezTo>
                              <a:pt x="29750" y="215637"/>
                              <a:pt x="9893" y="271021"/>
                              <a:pt x="504" y="328626"/>
                            </a:cubicBezTo>
                            <a:cubicBezTo>
                              <a:pt x="-1653" y="342456"/>
                              <a:pt x="3105" y="357365"/>
                              <a:pt x="14968" y="373415"/>
                            </a:cubicBezTo>
                            <a:cubicBezTo>
                              <a:pt x="15984" y="374811"/>
                              <a:pt x="18331" y="375826"/>
                              <a:pt x="22137" y="376397"/>
                            </a:cubicBezTo>
                            <a:cubicBezTo>
                              <a:pt x="53731" y="381092"/>
                              <a:pt x="76253" y="374621"/>
                              <a:pt x="97632" y="371512"/>
                            </a:cubicBezTo>
                            <a:cubicBezTo>
                              <a:pt x="100297" y="371131"/>
                              <a:pt x="102073" y="370370"/>
                              <a:pt x="102962" y="369228"/>
                            </a:cubicBezTo>
                            <a:cubicBezTo>
                              <a:pt x="104801" y="366817"/>
                              <a:pt x="105626" y="364914"/>
                              <a:pt x="105372" y="363645"/>
                            </a:cubicBezTo>
                            <a:cubicBezTo>
                              <a:pt x="98965" y="326532"/>
                              <a:pt x="112034" y="294558"/>
                              <a:pt x="120471" y="262837"/>
                            </a:cubicBezTo>
                            <a:cubicBezTo>
                              <a:pt x="124722" y="246977"/>
                              <a:pt x="130368" y="232512"/>
                              <a:pt x="137283" y="219634"/>
                            </a:cubicBezTo>
                            <a:cubicBezTo>
                              <a:pt x="154095" y="188167"/>
                              <a:pt x="170780" y="156700"/>
                              <a:pt x="187021" y="125106"/>
                            </a:cubicBezTo>
                            <a:cubicBezTo>
                              <a:pt x="198821" y="102331"/>
                              <a:pt x="213222" y="79809"/>
                              <a:pt x="227941" y="57605"/>
                            </a:cubicBezTo>
                            <a:cubicBezTo>
                              <a:pt x="210812" y="43648"/>
                              <a:pt x="195142" y="31023"/>
                              <a:pt x="183913" y="21887"/>
                            </a:cubicBezTo>
                            <a:cubicBezTo>
                              <a:pt x="168877" y="9580"/>
                              <a:pt x="161898" y="3489"/>
                              <a:pt x="153968" y="64"/>
                            </a:cubicBezTo>
                            <a:close/>
                          </a:path>
                        </a:pathLst>
                      </a:custGeom>
                      <a:solidFill>
                        <a:srgbClr val="AF5F43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2" name="Freeform: Shape 7671">
                        <a:extLst>
                          <a:ext uri="{FF2B5EF4-FFF2-40B4-BE49-F238E27FC236}">
                            <a16:creationId xmlns:a16="http://schemas.microsoft.com/office/drawing/2014/main" id="{FEF1C8CB-0E09-9CFE-E5D6-B2CA6237F3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652" y="1954806"/>
                        <a:ext cx="163283" cy="39406"/>
                      </a:xfrm>
                      <a:custGeom>
                        <a:avLst/>
                        <a:gdLst>
                          <a:gd name="connsiteX0" fmla="*/ 150245 w 163283"/>
                          <a:gd name="connsiteY0" fmla="*/ 199 h 39406"/>
                          <a:gd name="connsiteX1" fmla="*/ 160269 w 163283"/>
                          <a:gd name="connsiteY1" fmla="*/ 1785 h 39406"/>
                          <a:gd name="connsiteX2" fmla="*/ 160776 w 163283"/>
                          <a:gd name="connsiteY2" fmla="*/ 2039 h 39406"/>
                          <a:gd name="connsiteX3" fmla="*/ 161601 w 163283"/>
                          <a:gd name="connsiteY3" fmla="*/ 5718 h 39406"/>
                          <a:gd name="connsiteX4" fmla="*/ 13022 w 163283"/>
                          <a:gd name="connsiteY4" fmla="*/ 39215 h 39406"/>
                          <a:gd name="connsiteX5" fmla="*/ 3061 w 163283"/>
                          <a:gd name="connsiteY5" fmla="*/ 37629 h 39406"/>
                          <a:gd name="connsiteX6" fmla="*/ 2554 w 163283"/>
                          <a:gd name="connsiteY6" fmla="*/ 37375 h 39406"/>
                          <a:gd name="connsiteX7" fmla="*/ 1729 w 163283"/>
                          <a:gd name="connsiteY7" fmla="*/ 33696 h 39406"/>
                          <a:gd name="connsiteX8" fmla="*/ 150308 w 163283"/>
                          <a:gd name="connsiteY8" fmla="*/ 199 h 39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3283" h="39406">
                            <a:moveTo>
                              <a:pt x="150245" y="199"/>
                            </a:moveTo>
                            <a:cubicBezTo>
                              <a:pt x="152719" y="-372"/>
                              <a:pt x="157287" y="326"/>
                              <a:pt x="160269" y="1785"/>
                            </a:cubicBezTo>
                            <a:lnTo>
                              <a:pt x="160776" y="2039"/>
                            </a:lnTo>
                            <a:cubicBezTo>
                              <a:pt x="163758" y="3498"/>
                              <a:pt x="164139" y="5147"/>
                              <a:pt x="161601" y="5718"/>
                            </a:cubicBezTo>
                            <a:lnTo>
                              <a:pt x="13022" y="39215"/>
                            </a:lnTo>
                            <a:cubicBezTo>
                              <a:pt x="10547" y="39786"/>
                              <a:pt x="5980" y="39025"/>
                              <a:pt x="3061" y="37629"/>
                            </a:cubicBezTo>
                            <a:lnTo>
                              <a:pt x="2554" y="37375"/>
                            </a:lnTo>
                            <a:cubicBezTo>
                              <a:pt x="-491" y="35916"/>
                              <a:pt x="-872" y="34267"/>
                              <a:pt x="1729" y="33696"/>
                            </a:cubicBezTo>
                            <a:lnTo>
                              <a:pt x="150308" y="199"/>
                            </a:ln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3" name="Freeform: Shape 7672">
                        <a:extLst>
                          <a:ext uri="{FF2B5EF4-FFF2-40B4-BE49-F238E27FC236}">
                            <a16:creationId xmlns:a16="http://schemas.microsoft.com/office/drawing/2014/main" id="{60FDA855-7177-544A-A61F-AF9039F6F8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7659" y="1814610"/>
                        <a:ext cx="334335" cy="272808"/>
                      </a:xfrm>
                      <a:custGeom>
                        <a:avLst/>
                        <a:gdLst>
                          <a:gd name="connsiteX0" fmla="*/ 63 w 334335"/>
                          <a:gd name="connsiteY0" fmla="*/ 249388 h 272808"/>
                          <a:gd name="connsiteX1" fmla="*/ 9643 w 334335"/>
                          <a:gd name="connsiteY1" fmla="*/ 254272 h 272808"/>
                          <a:gd name="connsiteX2" fmla="*/ 16748 w 334335"/>
                          <a:gd name="connsiteY2" fmla="*/ 253638 h 272808"/>
                          <a:gd name="connsiteX3" fmla="*/ 56019 w 334335"/>
                          <a:gd name="connsiteY3" fmla="*/ 111466 h 272808"/>
                          <a:gd name="connsiteX4" fmla="*/ 82156 w 334335"/>
                          <a:gd name="connsiteY4" fmla="*/ 68580 h 272808"/>
                          <a:gd name="connsiteX5" fmla="*/ 119841 w 334335"/>
                          <a:gd name="connsiteY5" fmla="*/ 0 h 272808"/>
                          <a:gd name="connsiteX6" fmla="*/ 144265 w 334335"/>
                          <a:gd name="connsiteY6" fmla="*/ 20618 h 272808"/>
                          <a:gd name="connsiteX7" fmla="*/ 231243 w 334335"/>
                          <a:gd name="connsiteY7" fmla="*/ 96304 h 272808"/>
                          <a:gd name="connsiteX8" fmla="*/ 325771 w 334335"/>
                          <a:gd name="connsiteY8" fmla="*/ 155114 h 272808"/>
                          <a:gd name="connsiteX9" fmla="*/ 334336 w 334335"/>
                          <a:gd name="connsiteY9" fmla="*/ 159301 h 272808"/>
                          <a:gd name="connsiteX10" fmla="*/ 330275 w 334335"/>
                          <a:gd name="connsiteY10" fmla="*/ 168310 h 272808"/>
                          <a:gd name="connsiteX11" fmla="*/ 328435 w 334335"/>
                          <a:gd name="connsiteY11" fmla="*/ 165772 h 272808"/>
                          <a:gd name="connsiteX12" fmla="*/ 328118 w 334335"/>
                          <a:gd name="connsiteY12" fmla="*/ 165645 h 272808"/>
                          <a:gd name="connsiteX13" fmla="*/ 325517 w 334335"/>
                          <a:gd name="connsiteY13" fmla="*/ 165836 h 272808"/>
                          <a:gd name="connsiteX14" fmla="*/ 322979 w 334335"/>
                          <a:gd name="connsiteY14" fmla="*/ 165391 h 272808"/>
                          <a:gd name="connsiteX15" fmla="*/ 320315 w 334335"/>
                          <a:gd name="connsiteY15" fmla="*/ 164059 h 272808"/>
                          <a:gd name="connsiteX16" fmla="*/ 318094 w 334335"/>
                          <a:gd name="connsiteY16" fmla="*/ 163615 h 272808"/>
                          <a:gd name="connsiteX17" fmla="*/ 316699 w 334335"/>
                          <a:gd name="connsiteY17" fmla="*/ 164757 h 272808"/>
                          <a:gd name="connsiteX18" fmla="*/ 311623 w 334335"/>
                          <a:gd name="connsiteY18" fmla="*/ 165074 h 272808"/>
                          <a:gd name="connsiteX19" fmla="*/ 257508 w 334335"/>
                          <a:gd name="connsiteY19" fmla="*/ 156827 h 272808"/>
                          <a:gd name="connsiteX20" fmla="*/ 250974 w 334335"/>
                          <a:gd name="connsiteY20" fmla="*/ 155431 h 272808"/>
                          <a:gd name="connsiteX21" fmla="*/ 245581 w 334335"/>
                          <a:gd name="connsiteY21" fmla="*/ 153972 h 272808"/>
                          <a:gd name="connsiteX22" fmla="*/ 239808 w 334335"/>
                          <a:gd name="connsiteY22" fmla="*/ 154860 h 272808"/>
                          <a:gd name="connsiteX23" fmla="*/ 202124 w 334335"/>
                          <a:gd name="connsiteY23" fmla="*/ 224138 h 272808"/>
                          <a:gd name="connsiteX24" fmla="*/ 181759 w 334335"/>
                          <a:gd name="connsiteY24" fmla="*/ 233147 h 272808"/>
                          <a:gd name="connsiteX25" fmla="*/ 162663 w 334335"/>
                          <a:gd name="connsiteY25" fmla="*/ 253258 h 272808"/>
                          <a:gd name="connsiteX26" fmla="*/ 153084 w 334335"/>
                          <a:gd name="connsiteY26" fmla="*/ 256430 h 272808"/>
                          <a:gd name="connsiteX27" fmla="*/ 146169 w 334335"/>
                          <a:gd name="connsiteY27" fmla="*/ 254844 h 272808"/>
                          <a:gd name="connsiteX28" fmla="*/ 131514 w 334335"/>
                          <a:gd name="connsiteY28" fmla="*/ 245645 h 272808"/>
                          <a:gd name="connsiteX29" fmla="*/ 120221 w 334335"/>
                          <a:gd name="connsiteY29" fmla="*/ 225280 h 272808"/>
                          <a:gd name="connsiteX30" fmla="*/ 111720 w 334335"/>
                          <a:gd name="connsiteY30" fmla="*/ 222615 h 272808"/>
                          <a:gd name="connsiteX31" fmla="*/ 99412 w 334335"/>
                          <a:gd name="connsiteY31" fmla="*/ 223821 h 272808"/>
                          <a:gd name="connsiteX32" fmla="*/ 93576 w 334335"/>
                          <a:gd name="connsiteY32" fmla="*/ 226739 h 272808"/>
                          <a:gd name="connsiteX33" fmla="*/ 82410 w 334335"/>
                          <a:gd name="connsiteY33" fmla="*/ 253575 h 272808"/>
                          <a:gd name="connsiteX34" fmla="*/ 80570 w 334335"/>
                          <a:gd name="connsiteY34" fmla="*/ 262583 h 272808"/>
                          <a:gd name="connsiteX35" fmla="*/ 74988 w 334335"/>
                          <a:gd name="connsiteY35" fmla="*/ 263535 h 272808"/>
                          <a:gd name="connsiteX36" fmla="*/ 71371 w 334335"/>
                          <a:gd name="connsiteY36" fmla="*/ 262393 h 272808"/>
                          <a:gd name="connsiteX37" fmla="*/ 67692 w 334335"/>
                          <a:gd name="connsiteY37" fmla="*/ 260490 h 272808"/>
                          <a:gd name="connsiteX38" fmla="*/ 57795 w 334335"/>
                          <a:gd name="connsiteY38" fmla="*/ 250466 h 272808"/>
                          <a:gd name="connsiteX39" fmla="*/ 50753 w 334335"/>
                          <a:gd name="connsiteY39" fmla="*/ 248055 h 272808"/>
                          <a:gd name="connsiteX40" fmla="*/ 34322 w 334335"/>
                          <a:gd name="connsiteY40" fmla="*/ 247231 h 272808"/>
                          <a:gd name="connsiteX41" fmla="*/ 29881 w 334335"/>
                          <a:gd name="connsiteY41" fmla="*/ 248753 h 272808"/>
                          <a:gd name="connsiteX42" fmla="*/ 24361 w 334335"/>
                          <a:gd name="connsiteY42" fmla="*/ 253511 h 272808"/>
                          <a:gd name="connsiteX43" fmla="*/ 20999 w 334335"/>
                          <a:gd name="connsiteY43" fmla="*/ 256303 h 272808"/>
                          <a:gd name="connsiteX44" fmla="*/ 17764 w 334335"/>
                          <a:gd name="connsiteY44" fmla="*/ 269245 h 272808"/>
                          <a:gd name="connsiteX45" fmla="*/ 9580 w 334335"/>
                          <a:gd name="connsiteY45" fmla="*/ 272734 h 272808"/>
                          <a:gd name="connsiteX46" fmla="*/ 3743 w 334335"/>
                          <a:gd name="connsiteY46" fmla="*/ 270704 h 272808"/>
                          <a:gd name="connsiteX47" fmla="*/ 0 w 334335"/>
                          <a:gd name="connsiteY47" fmla="*/ 249578 h 272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</a:cxnLst>
                        <a:rect l="l" t="t" r="r" b="b"/>
                        <a:pathLst>
                          <a:path w="334335" h="272808">
                            <a:moveTo>
                              <a:pt x="63" y="249388"/>
                            </a:moveTo>
                            <a:cubicBezTo>
                              <a:pt x="3426" y="251798"/>
                              <a:pt x="6661" y="253384"/>
                              <a:pt x="9643" y="254272"/>
                            </a:cubicBezTo>
                            <a:cubicBezTo>
                              <a:pt x="13196" y="255288"/>
                              <a:pt x="16748" y="254970"/>
                              <a:pt x="16748" y="253638"/>
                            </a:cubicBezTo>
                            <a:cubicBezTo>
                              <a:pt x="15987" y="203012"/>
                              <a:pt x="29056" y="155621"/>
                              <a:pt x="56019" y="111466"/>
                            </a:cubicBezTo>
                            <a:cubicBezTo>
                              <a:pt x="73275" y="83108"/>
                              <a:pt x="82030" y="68834"/>
                              <a:pt x="82156" y="68580"/>
                            </a:cubicBezTo>
                            <a:cubicBezTo>
                              <a:pt x="94781" y="45741"/>
                              <a:pt x="107343" y="22839"/>
                              <a:pt x="119841" y="0"/>
                            </a:cubicBezTo>
                            <a:cubicBezTo>
                              <a:pt x="128342" y="7105"/>
                              <a:pt x="136589" y="14020"/>
                              <a:pt x="144265" y="20618"/>
                            </a:cubicBezTo>
                            <a:cubicBezTo>
                              <a:pt x="181061" y="52212"/>
                              <a:pt x="204281" y="75114"/>
                              <a:pt x="231243" y="96304"/>
                            </a:cubicBezTo>
                            <a:cubicBezTo>
                              <a:pt x="258206" y="117493"/>
                              <a:pt x="288975" y="136906"/>
                              <a:pt x="325771" y="155114"/>
                            </a:cubicBezTo>
                            <a:cubicBezTo>
                              <a:pt x="328562" y="156510"/>
                              <a:pt x="331417" y="157905"/>
                              <a:pt x="334336" y="159301"/>
                            </a:cubicBezTo>
                            <a:lnTo>
                              <a:pt x="330275" y="168310"/>
                            </a:lnTo>
                            <a:cubicBezTo>
                              <a:pt x="329197" y="167358"/>
                              <a:pt x="328562" y="166597"/>
                              <a:pt x="328435" y="165772"/>
                            </a:cubicBezTo>
                            <a:cubicBezTo>
                              <a:pt x="328309" y="165645"/>
                              <a:pt x="328182" y="165645"/>
                              <a:pt x="328118" y="165645"/>
                            </a:cubicBezTo>
                            <a:cubicBezTo>
                              <a:pt x="327357" y="165772"/>
                              <a:pt x="326532" y="165899"/>
                              <a:pt x="325517" y="165836"/>
                            </a:cubicBezTo>
                            <a:cubicBezTo>
                              <a:pt x="324756" y="165836"/>
                              <a:pt x="323868" y="165709"/>
                              <a:pt x="322979" y="165391"/>
                            </a:cubicBezTo>
                            <a:cubicBezTo>
                              <a:pt x="321711" y="165011"/>
                              <a:pt x="320949" y="164503"/>
                              <a:pt x="320315" y="164059"/>
                            </a:cubicBezTo>
                            <a:cubicBezTo>
                              <a:pt x="319744" y="163425"/>
                              <a:pt x="318919" y="163298"/>
                              <a:pt x="318094" y="163615"/>
                            </a:cubicBezTo>
                            <a:cubicBezTo>
                              <a:pt x="317460" y="163932"/>
                              <a:pt x="316952" y="164250"/>
                              <a:pt x="316699" y="164757"/>
                            </a:cubicBezTo>
                            <a:cubicBezTo>
                              <a:pt x="316001" y="165582"/>
                              <a:pt x="314415" y="165709"/>
                              <a:pt x="311623" y="165074"/>
                            </a:cubicBezTo>
                            <a:cubicBezTo>
                              <a:pt x="292147" y="160570"/>
                              <a:pt x="274193" y="157905"/>
                              <a:pt x="257508" y="156827"/>
                            </a:cubicBezTo>
                            <a:cubicBezTo>
                              <a:pt x="255288" y="156700"/>
                              <a:pt x="253004" y="156192"/>
                              <a:pt x="250974" y="155431"/>
                            </a:cubicBezTo>
                            <a:cubicBezTo>
                              <a:pt x="249197" y="154733"/>
                              <a:pt x="247357" y="154226"/>
                              <a:pt x="245581" y="153972"/>
                            </a:cubicBezTo>
                            <a:cubicBezTo>
                              <a:pt x="242028" y="153401"/>
                              <a:pt x="240125" y="153718"/>
                              <a:pt x="239808" y="154860"/>
                            </a:cubicBezTo>
                            <a:cubicBezTo>
                              <a:pt x="233908" y="176557"/>
                              <a:pt x="221410" y="199650"/>
                              <a:pt x="202124" y="224138"/>
                            </a:cubicBezTo>
                            <a:cubicBezTo>
                              <a:pt x="198317" y="229023"/>
                              <a:pt x="191529" y="232005"/>
                              <a:pt x="181759" y="233147"/>
                            </a:cubicBezTo>
                            <a:cubicBezTo>
                              <a:pt x="161648" y="235557"/>
                              <a:pt x="159174" y="243932"/>
                              <a:pt x="162663" y="253258"/>
                            </a:cubicBezTo>
                            <a:cubicBezTo>
                              <a:pt x="163678" y="255732"/>
                              <a:pt x="159428" y="257064"/>
                              <a:pt x="153084" y="256430"/>
                            </a:cubicBezTo>
                            <a:cubicBezTo>
                              <a:pt x="150863" y="256239"/>
                              <a:pt x="148516" y="255668"/>
                              <a:pt x="146169" y="254844"/>
                            </a:cubicBezTo>
                            <a:cubicBezTo>
                              <a:pt x="138175" y="252052"/>
                              <a:pt x="133354" y="249007"/>
                              <a:pt x="131514" y="245645"/>
                            </a:cubicBezTo>
                            <a:lnTo>
                              <a:pt x="120221" y="225280"/>
                            </a:lnTo>
                            <a:cubicBezTo>
                              <a:pt x="119016" y="223059"/>
                              <a:pt x="116098" y="222171"/>
                              <a:pt x="111720" y="222615"/>
                            </a:cubicBezTo>
                            <a:lnTo>
                              <a:pt x="99412" y="223821"/>
                            </a:lnTo>
                            <a:cubicBezTo>
                              <a:pt x="95860" y="224138"/>
                              <a:pt x="93893" y="225153"/>
                              <a:pt x="93576" y="226739"/>
                            </a:cubicBezTo>
                            <a:cubicBezTo>
                              <a:pt x="91673" y="235367"/>
                              <a:pt x="92688" y="247231"/>
                              <a:pt x="82410" y="253575"/>
                            </a:cubicBezTo>
                            <a:cubicBezTo>
                              <a:pt x="77969" y="256239"/>
                              <a:pt x="77398" y="259221"/>
                              <a:pt x="80570" y="262583"/>
                            </a:cubicBezTo>
                            <a:cubicBezTo>
                              <a:pt x="82981" y="265184"/>
                              <a:pt x="81205" y="265565"/>
                              <a:pt x="74988" y="263535"/>
                            </a:cubicBezTo>
                            <a:lnTo>
                              <a:pt x="71371" y="262393"/>
                            </a:lnTo>
                            <a:cubicBezTo>
                              <a:pt x="69722" y="261886"/>
                              <a:pt x="68453" y="261188"/>
                              <a:pt x="67692" y="260490"/>
                            </a:cubicBezTo>
                            <a:lnTo>
                              <a:pt x="57795" y="250466"/>
                            </a:lnTo>
                            <a:cubicBezTo>
                              <a:pt x="56336" y="249070"/>
                              <a:pt x="53988" y="248246"/>
                              <a:pt x="50753" y="248055"/>
                            </a:cubicBezTo>
                            <a:lnTo>
                              <a:pt x="34322" y="247231"/>
                            </a:lnTo>
                            <a:cubicBezTo>
                              <a:pt x="31403" y="247104"/>
                              <a:pt x="29881" y="247611"/>
                              <a:pt x="29881" y="248753"/>
                            </a:cubicBezTo>
                            <a:cubicBezTo>
                              <a:pt x="29944" y="250974"/>
                              <a:pt x="28041" y="252560"/>
                              <a:pt x="24361" y="253511"/>
                            </a:cubicBezTo>
                            <a:cubicBezTo>
                              <a:pt x="22141" y="254082"/>
                              <a:pt x="20999" y="254970"/>
                              <a:pt x="20999" y="256303"/>
                            </a:cubicBezTo>
                            <a:cubicBezTo>
                              <a:pt x="21126" y="260997"/>
                              <a:pt x="20111" y="265248"/>
                              <a:pt x="17764" y="269245"/>
                            </a:cubicBezTo>
                            <a:cubicBezTo>
                              <a:pt x="16495" y="271148"/>
                              <a:pt x="13830" y="272353"/>
                              <a:pt x="9580" y="272734"/>
                            </a:cubicBezTo>
                            <a:cubicBezTo>
                              <a:pt x="6027" y="273051"/>
                              <a:pt x="3997" y="272353"/>
                              <a:pt x="3743" y="270704"/>
                            </a:cubicBezTo>
                            <a:lnTo>
                              <a:pt x="0" y="249578"/>
                            </a:lnTo>
                            <a:close/>
                          </a:path>
                        </a:pathLst>
                      </a:custGeom>
                      <a:solidFill>
                        <a:srgbClr val="A85B4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4" name="Freeform: Shape 7673">
                        <a:extLst>
                          <a:ext uri="{FF2B5EF4-FFF2-40B4-BE49-F238E27FC236}">
                            <a16:creationId xmlns:a16="http://schemas.microsoft.com/office/drawing/2014/main" id="{1725F98D-AD2D-B9A7-C004-F168F37FA6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567" y="1740519"/>
                        <a:ext cx="220714" cy="133535"/>
                      </a:xfrm>
                      <a:custGeom>
                        <a:avLst/>
                        <a:gdLst>
                          <a:gd name="connsiteX0" fmla="*/ 103557 w 220714"/>
                          <a:gd name="connsiteY0" fmla="*/ 58738 h 133535"/>
                          <a:gd name="connsiteX1" fmla="*/ 211471 w 220714"/>
                          <a:gd name="connsiteY1" fmla="*/ 309 h 133535"/>
                          <a:gd name="connsiteX2" fmla="*/ 217053 w 220714"/>
                          <a:gd name="connsiteY2" fmla="*/ 626 h 133535"/>
                          <a:gd name="connsiteX3" fmla="*/ 219781 w 220714"/>
                          <a:gd name="connsiteY3" fmla="*/ 1514 h 133535"/>
                          <a:gd name="connsiteX4" fmla="*/ 220543 w 220714"/>
                          <a:gd name="connsiteY4" fmla="*/ 2339 h 133535"/>
                          <a:gd name="connsiteX5" fmla="*/ 56293 w 220714"/>
                          <a:gd name="connsiteY5" fmla="*/ 101180 h 133535"/>
                          <a:gd name="connsiteX6" fmla="*/ 5287 w 220714"/>
                          <a:gd name="connsiteY6" fmla="*/ 133535 h 133535"/>
                          <a:gd name="connsiteX7" fmla="*/ 4716 w 220714"/>
                          <a:gd name="connsiteY7" fmla="*/ 133472 h 133535"/>
                          <a:gd name="connsiteX8" fmla="*/ 2114 w 220714"/>
                          <a:gd name="connsiteY8" fmla="*/ 132647 h 133535"/>
                          <a:gd name="connsiteX9" fmla="*/ 211 w 220714"/>
                          <a:gd name="connsiteY9" fmla="*/ 130871 h 133535"/>
                          <a:gd name="connsiteX10" fmla="*/ 103684 w 220714"/>
                          <a:gd name="connsiteY10" fmla="*/ 58802 h 13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20714" h="133535">
                            <a:moveTo>
                              <a:pt x="103557" y="58738"/>
                            </a:moveTo>
                            <a:lnTo>
                              <a:pt x="211471" y="309"/>
                            </a:lnTo>
                            <a:cubicBezTo>
                              <a:pt x="212422" y="-199"/>
                              <a:pt x="214896" y="-72"/>
                              <a:pt x="217053" y="626"/>
                            </a:cubicBezTo>
                            <a:lnTo>
                              <a:pt x="219781" y="1514"/>
                            </a:lnTo>
                            <a:cubicBezTo>
                              <a:pt x="220670" y="1831"/>
                              <a:pt x="220923" y="2085"/>
                              <a:pt x="220543" y="2339"/>
                            </a:cubicBezTo>
                            <a:lnTo>
                              <a:pt x="56293" y="101180"/>
                            </a:lnTo>
                            <a:lnTo>
                              <a:pt x="5287" y="133535"/>
                            </a:lnTo>
                            <a:cubicBezTo>
                              <a:pt x="5287" y="133535"/>
                              <a:pt x="4969" y="133535"/>
                              <a:pt x="4716" y="133472"/>
                            </a:cubicBezTo>
                            <a:lnTo>
                              <a:pt x="2114" y="132647"/>
                            </a:lnTo>
                            <a:cubicBezTo>
                              <a:pt x="211" y="132013"/>
                              <a:pt x="-360" y="131442"/>
                              <a:pt x="211" y="130871"/>
                            </a:cubicBezTo>
                            <a:cubicBezTo>
                              <a:pt x="29458" y="105177"/>
                              <a:pt x="63970" y="81133"/>
                              <a:pt x="103684" y="58802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5" name="Freeform: Shape 7674">
                        <a:extLst>
                          <a:ext uri="{FF2B5EF4-FFF2-40B4-BE49-F238E27FC236}">
                            <a16:creationId xmlns:a16="http://schemas.microsoft.com/office/drawing/2014/main" id="{99B4EC1F-DEB7-D067-E77E-F8410A3734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058" y="1973847"/>
                        <a:ext cx="61469" cy="81926"/>
                      </a:xfrm>
                      <a:custGeom>
                        <a:avLst/>
                        <a:gdLst>
                          <a:gd name="connsiteX0" fmla="*/ 29940 w 61469"/>
                          <a:gd name="connsiteY0" fmla="*/ 9009 h 81926"/>
                          <a:gd name="connsiteX1" fmla="*/ 34000 w 61469"/>
                          <a:gd name="connsiteY1" fmla="*/ 0 h 81926"/>
                          <a:gd name="connsiteX2" fmla="*/ 61470 w 61469"/>
                          <a:gd name="connsiteY2" fmla="*/ 12498 h 81926"/>
                          <a:gd name="connsiteX3" fmla="*/ 49860 w 61469"/>
                          <a:gd name="connsiteY3" fmla="*/ 39080 h 81926"/>
                          <a:gd name="connsiteX4" fmla="*/ 31589 w 61469"/>
                          <a:gd name="connsiteY4" fmla="*/ 64647 h 81926"/>
                          <a:gd name="connsiteX5" fmla="*/ 10146 w 61469"/>
                          <a:gd name="connsiteY5" fmla="*/ 80634 h 81926"/>
                          <a:gd name="connsiteX6" fmla="*/ 5578 w 61469"/>
                          <a:gd name="connsiteY6" fmla="*/ 81903 h 81926"/>
                          <a:gd name="connsiteX7" fmla="*/ 122 w 61469"/>
                          <a:gd name="connsiteY7" fmla="*/ 79302 h 81926"/>
                          <a:gd name="connsiteX8" fmla="*/ 29940 w 61469"/>
                          <a:gd name="connsiteY8" fmla="*/ 9009 h 81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469" h="81926">
                            <a:moveTo>
                              <a:pt x="29940" y="9009"/>
                            </a:moveTo>
                            <a:lnTo>
                              <a:pt x="34000" y="0"/>
                            </a:lnTo>
                            <a:cubicBezTo>
                              <a:pt x="42945" y="4250"/>
                              <a:pt x="52207" y="8501"/>
                              <a:pt x="61470" y="12498"/>
                            </a:cubicBezTo>
                            <a:lnTo>
                              <a:pt x="49860" y="39080"/>
                            </a:lnTo>
                            <a:cubicBezTo>
                              <a:pt x="43833" y="47581"/>
                              <a:pt x="37616" y="56082"/>
                              <a:pt x="31589" y="64647"/>
                            </a:cubicBezTo>
                            <a:cubicBezTo>
                              <a:pt x="27339" y="70547"/>
                              <a:pt x="14904" y="74353"/>
                              <a:pt x="10146" y="80634"/>
                            </a:cubicBezTo>
                            <a:cubicBezTo>
                              <a:pt x="9448" y="81649"/>
                              <a:pt x="7862" y="82030"/>
                              <a:pt x="5578" y="81903"/>
                            </a:cubicBezTo>
                            <a:cubicBezTo>
                              <a:pt x="1328" y="81585"/>
                              <a:pt x="-512" y="80697"/>
                              <a:pt x="122" y="79302"/>
                            </a:cubicBezTo>
                            <a:lnTo>
                              <a:pt x="29940" y="9009"/>
                            </a:ln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6" name="Freeform: Shape 7675">
                        <a:extLst>
                          <a:ext uri="{FF2B5EF4-FFF2-40B4-BE49-F238E27FC236}">
                            <a16:creationId xmlns:a16="http://schemas.microsoft.com/office/drawing/2014/main" id="{AFA005CC-A124-06A1-75E3-813079E09D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17918" y="1986345"/>
                        <a:ext cx="78096" cy="53796"/>
                      </a:xfrm>
                      <a:custGeom>
                        <a:avLst/>
                        <a:gdLst>
                          <a:gd name="connsiteX0" fmla="*/ 0 w 78096"/>
                          <a:gd name="connsiteY0" fmla="*/ 26582 h 53796"/>
                          <a:gd name="connsiteX1" fmla="*/ 11610 w 78096"/>
                          <a:gd name="connsiteY1" fmla="*/ 0 h 53796"/>
                          <a:gd name="connsiteX2" fmla="*/ 78096 w 78096"/>
                          <a:gd name="connsiteY2" fmla="*/ 26011 h 53796"/>
                          <a:gd name="connsiteX3" fmla="*/ 67946 w 78096"/>
                          <a:gd name="connsiteY3" fmla="*/ 33307 h 53796"/>
                          <a:gd name="connsiteX4" fmla="*/ 62173 w 78096"/>
                          <a:gd name="connsiteY4" fmla="*/ 35464 h 53796"/>
                          <a:gd name="connsiteX5" fmla="*/ 55004 w 78096"/>
                          <a:gd name="connsiteY5" fmla="*/ 36796 h 53796"/>
                          <a:gd name="connsiteX6" fmla="*/ 50246 w 78096"/>
                          <a:gd name="connsiteY6" fmla="*/ 39143 h 53796"/>
                          <a:gd name="connsiteX7" fmla="*/ 19159 w 78096"/>
                          <a:gd name="connsiteY7" fmla="*/ 53671 h 53796"/>
                          <a:gd name="connsiteX8" fmla="*/ 7930 w 78096"/>
                          <a:gd name="connsiteY8" fmla="*/ 49992 h 53796"/>
                          <a:gd name="connsiteX9" fmla="*/ 8945 w 78096"/>
                          <a:gd name="connsiteY9" fmla="*/ 37557 h 53796"/>
                          <a:gd name="connsiteX10" fmla="*/ 13386 w 78096"/>
                          <a:gd name="connsiteY10" fmla="*/ 19730 h 53796"/>
                          <a:gd name="connsiteX11" fmla="*/ 10404 w 78096"/>
                          <a:gd name="connsiteY11" fmla="*/ 18271 h 53796"/>
                          <a:gd name="connsiteX12" fmla="*/ 7423 w 78096"/>
                          <a:gd name="connsiteY12" fmla="*/ 17763 h 53796"/>
                          <a:gd name="connsiteX13" fmla="*/ 6598 w 78096"/>
                          <a:gd name="connsiteY13" fmla="*/ 17954 h 53796"/>
                          <a:gd name="connsiteX14" fmla="*/ 0 w 78096"/>
                          <a:gd name="connsiteY14" fmla="*/ 26645 h 53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8096" h="53796">
                            <a:moveTo>
                              <a:pt x="0" y="26582"/>
                            </a:moveTo>
                            <a:lnTo>
                              <a:pt x="11610" y="0"/>
                            </a:lnTo>
                            <a:cubicBezTo>
                              <a:pt x="34449" y="9897"/>
                              <a:pt x="57605" y="18905"/>
                              <a:pt x="78096" y="26011"/>
                            </a:cubicBezTo>
                            <a:cubicBezTo>
                              <a:pt x="74861" y="28485"/>
                              <a:pt x="71498" y="30959"/>
                              <a:pt x="67946" y="33307"/>
                            </a:cubicBezTo>
                            <a:cubicBezTo>
                              <a:pt x="66613" y="34258"/>
                              <a:pt x="64647" y="34956"/>
                              <a:pt x="62173" y="35464"/>
                            </a:cubicBezTo>
                            <a:lnTo>
                              <a:pt x="55004" y="36796"/>
                            </a:lnTo>
                            <a:cubicBezTo>
                              <a:pt x="52529" y="37240"/>
                              <a:pt x="50880" y="38001"/>
                              <a:pt x="50246" y="39143"/>
                            </a:cubicBezTo>
                            <a:cubicBezTo>
                              <a:pt x="45360" y="46249"/>
                              <a:pt x="35020" y="51070"/>
                              <a:pt x="19159" y="53671"/>
                            </a:cubicBezTo>
                            <a:cubicBezTo>
                              <a:pt x="15099" y="54369"/>
                              <a:pt x="8120" y="52022"/>
                              <a:pt x="7930" y="49992"/>
                            </a:cubicBezTo>
                            <a:cubicBezTo>
                              <a:pt x="7613" y="45551"/>
                              <a:pt x="6154" y="41491"/>
                              <a:pt x="8945" y="37557"/>
                            </a:cubicBezTo>
                            <a:cubicBezTo>
                              <a:pt x="12688" y="32165"/>
                              <a:pt x="14084" y="26201"/>
                              <a:pt x="13386" y="19730"/>
                            </a:cubicBezTo>
                            <a:cubicBezTo>
                              <a:pt x="13196" y="19032"/>
                              <a:pt x="12308" y="18588"/>
                              <a:pt x="10404" y="18271"/>
                            </a:cubicBezTo>
                            <a:lnTo>
                              <a:pt x="7423" y="17763"/>
                            </a:lnTo>
                            <a:cubicBezTo>
                              <a:pt x="6979" y="17700"/>
                              <a:pt x="6534" y="17763"/>
                              <a:pt x="6598" y="17954"/>
                            </a:cubicBezTo>
                            <a:cubicBezTo>
                              <a:pt x="7740" y="21887"/>
                              <a:pt x="5583" y="24742"/>
                              <a:pt x="0" y="26645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7" name="Freeform: Shape 7676">
                        <a:extLst>
                          <a:ext uri="{FF2B5EF4-FFF2-40B4-BE49-F238E27FC236}">
                            <a16:creationId xmlns:a16="http://schemas.microsoft.com/office/drawing/2014/main" id="{96CB882B-6979-4A38-CD07-A86C79EE5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337" y="1791033"/>
                        <a:ext cx="106019" cy="52864"/>
                      </a:xfrm>
                      <a:custGeom>
                        <a:avLst/>
                        <a:gdLst>
                          <a:gd name="connsiteX0" fmla="*/ 105793 w 106019"/>
                          <a:gd name="connsiteY0" fmla="*/ 4545 h 52864"/>
                          <a:gd name="connsiteX1" fmla="*/ 88093 w 106019"/>
                          <a:gd name="connsiteY1" fmla="*/ 17994 h 52864"/>
                          <a:gd name="connsiteX2" fmla="*/ 3462 w 106019"/>
                          <a:gd name="connsiteY2" fmla="*/ 52760 h 52864"/>
                          <a:gd name="connsiteX3" fmla="*/ 1051 w 106019"/>
                          <a:gd name="connsiteY3" fmla="*/ 52506 h 52864"/>
                          <a:gd name="connsiteX4" fmla="*/ 924 w 106019"/>
                          <a:gd name="connsiteY4" fmla="*/ 52506 h 52864"/>
                          <a:gd name="connsiteX5" fmla="*/ 290 w 106019"/>
                          <a:gd name="connsiteY5" fmla="*/ 51491 h 52864"/>
                          <a:gd name="connsiteX6" fmla="*/ 51106 w 106019"/>
                          <a:gd name="connsiteY6" fmla="*/ 29604 h 52864"/>
                          <a:gd name="connsiteX7" fmla="*/ 83906 w 106019"/>
                          <a:gd name="connsiteY7" fmla="*/ 10635 h 52864"/>
                          <a:gd name="connsiteX8" fmla="*/ 96721 w 106019"/>
                          <a:gd name="connsiteY8" fmla="*/ 167 h 52864"/>
                          <a:gd name="connsiteX9" fmla="*/ 99005 w 106019"/>
                          <a:gd name="connsiteY9" fmla="*/ 167 h 52864"/>
                          <a:gd name="connsiteX10" fmla="*/ 101542 w 106019"/>
                          <a:gd name="connsiteY10" fmla="*/ 992 h 52864"/>
                          <a:gd name="connsiteX11" fmla="*/ 105666 w 106019"/>
                          <a:gd name="connsiteY11" fmla="*/ 4481 h 52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6019" h="52864">
                            <a:moveTo>
                              <a:pt x="105793" y="4545"/>
                            </a:moveTo>
                            <a:cubicBezTo>
                              <a:pt x="101479" y="9366"/>
                              <a:pt x="95579" y="13807"/>
                              <a:pt x="88093" y="17994"/>
                            </a:cubicBezTo>
                            <a:cubicBezTo>
                              <a:pt x="64239" y="31317"/>
                              <a:pt x="36007" y="42927"/>
                              <a:pt x="3462" y="52760"/>
                            </a:cubicBezTo>
                            <a:cubicBezTo>
                              <a:pt x="2828" y="52951"/>
                              <a:pt x="2066" y="52887"/>
                              <a:pt x="1051" y="52506"/>
                            </a:cubicBezTo>
                            <a:lnTo>
                              <a:pt x="924" y="52506"/>
                            </a:lnTo>
                            <a:cubicBezTo>
                              <a:pt x="-91" y="52062"/>
                              <a:pt x="-218" y="51745"/>
                              <a:pt x="290" y="51491"/>
                            </a:cubicBezTo>
                            <a:cubicBezTo>
                              <a:pt x="16658" y="43942"/>
                              <a:pt x="36198" y="37725"/>
                              <a:pt x="51106" y="29604"/>
                            </a:cubicBezTo>
                            <a:cubicBezTo>
                              <a:pt x="62526" y="23450"/>
                              <a:pt x="77815" y="18312"/>
                              <a:pt x="83906" y="10635"/>
                            </a:cubicBezTo>
                            <a:cubicBezTo>
                              <a:pt x="86951" y="7019"/>
                              <a:pt x="91201" y="3530"/>
                              <a:pt x="96721" y="167"/>
                            </a:cubicBezTo>
                            <a:cubicBezTo>
                              <a:pt x="97165" y="-86"/>
                              <a:pt x="98116" y="-23"/>
                              <a:pt x="99005" y="167"/>
                            </a:cubicBezTo>
                            <a:lnTo>
                              <a:pt x="101542" y="992"/>
                            </a:lnTo>
                            <a:cubicBezTo>
                              <a:pt x="105349" y="2198"/>
                              <a:pt x="106744" y="3339"/>
                              <a:pt x="105666" y="4481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8" name="Freeform: Shape 7677">
                        <a:extLst>
                          <a:ext uri="{FF2B5EF4-FFF2-40B4-BE49-F238E27FC236}">
                            <a16:creationId xmlns:a16="http://schemas.microsoft.com/office/drawing/2014/main" id="{C549BAC2-1D21-03CE-21D9-70389A73DA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227" y="1709615"/>
                        <a:ext cx="178016" cy="78573"/>
                      </a:xfrm>
                      <a:custGeom>
                        <a:avLst/>
                        <a:gdLst>
                          <a:gd name="connsiteX0" fmla="*/ 23537 w 178016"/>
                          <a:gd name="connsiteY0" fmla="*/ 76003 h 78573"/>
                          <a:gd name="connsiteX1" fmla="*/ 0 w 178016"/>
                          <a:gd name="connsiteY1" fmla="*/ 70103 h 78573"/>
                          <a:gd name="connsiteX2" fmla="*/ 29564 w 178016"/>
                          <a:gd name="connsiteY2" fmla="*/ 69658 h 78573"/>
                          <a:gd name="connsiteX3" fmla="*/ 81966 w 178016"/>
                          <a:gd name="connsiteY3" fmla="*/ 40349 h 78573"/>
                          <a:gd name="connsiteX4" fmla="*/ 105693 w 178016"/>
                          <a:gd name="connsiteY4" fmla="*/ 29690 h 78573"/>
                          <a:gd name="connsiteX5" fmla="*/ 124979 w 178016"/>
                          <a:gd name="connsiteY5" fmla="*/ 17383 h 78573"/>
                          <a:gd name="connsiteX6" fmla="*/ 124218 w 178016"/>
                          <a:gd name="connsiteY6" fmla="*/ 14211 h 78573"/>
                          <a:gd name="connsiteX7" fmla="*/ 117747 w 178016"/>
                          <a:gd name="connsiteY7" fmla="*/ 12434 h 78573"/>
                          <a:gd name="connsiteX8" fmla="*/ 111720 w 178016"/>
                          <a:gd name="connsiteY8" fmla="*/ 11863 h 78573"/>
                          <a:gd name="connsiteX9" fmla="*/ 139254 w 178016"/>
                          <a:gd name="connsiteY9" fmla="*/ 0 h 78573"/>
                          <a:gd name="connsiteX10" fmla="*/ 170023 w 178016"/>
                          <a:gd name="connsiteY10" fmla="*/ 127 h 78573"/>
                          <a:gd name="connsiteX11" fmla="*/ 178016 w 178016"/>
                          <a:gd name="connsiteY11" fmla="*/ 254 h 78573"/>
                          <a:gd name="connsiteX12" fmla="*/ 170847 w 178016"/>
                          <a:gd name="connsiteY12" fmla="*/ 2474 h 78573"/>
                          <a:gd name="connsiteX13" fmla="*/ 152893 w 178016"/>
                          <a:gd name="connsiteY13" fmla="*/ 7105 h 78573"/>
                          <a:gd name="connsiteX14" fmla="*/ 124662 w 178016"/>
                          <a:gd name="connsiteY14" fmla="*/ 23093 h 78573"/>
                          <a:gd name="connsiteX15" fmla="*/ 116922 w 178016"/>
                          <a:gd name="connsiteY15" fmla="*/ 38889 h 78573"/>
                          <a:gd name="connsiteX16" fmla="*/ 51197 w 178016"/>
                          <a:gd name="connsiteY16" fmla="*/ 78096 h 78573"/>
                          <a:gd name="connsiteX17" fmla="*/ 23600 w 178016"/>
                          <a:gd name="connsiteY17" fmla="*/ 75939 h 78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8016" h="78573">
                            <a:moveTo>
                              <a:pt x="23537" y="76003"/>
                            </a:moveTo>
                            <a:cubicBezTo>
                              <a:pt x="22395" y="74163"/>
                              <a:pt x="14591" y="72196"/>
                              <a:pt x="0" y="70103"/>
                            </a:cubicBezTo>
                            <a:cubicBezTo>
                              <a:pt x="13513" y="72767"/>
                              <a:pt x="23410" y="72640"/>
                              <a:pt x="29564" y="69658"/>
                            </a:cubicBezTo>
                            <a:cubicBezTo>
                              <a:pt x="50372" y="59762"/>
                              <a:pt x="67882" y="49928"/>
                              <a:pt x="81966" y="40349"/>
                            </a:cubicBezTo>
                            <a:cubicBezTo>
                              <a:pt x="85773" y="37747"/>
                              <a:pt x="93576" y="34258"/>
                              <a:pt x="105693" y="29690"/>
                            </a:cubicBezTo>
                            <a:cubicBezTo>
                              <a:pt x="114004" y="26518"/>
                              <a:pt x="120475" y="22458"/>
                              <a:pt x="124979" y="17383"/>
                            </a:cubicBezTo>
                            <a:cubicBezTo>
                              <a:pt x="125867" y="16368"/>
                              <a:pt x="125677" y="15353"/>
                              <a:pt x="124218" y="14211"/>
                            </a:cubicBezTo>
                            <a:cubicBezTo>
                              <a:pt x="122949" y="13196"/>
                              <a:pt x="120031" y="12371"/>
                              <a:pt x="117747" y="12434"/>
                            </a:cubicBezTo>
                            <a:cubicBezTo>
                              <a:pt x="116034" y="12434"/>
                              <a:pt x="114004" y="12244"/>
                              <a:pt x="111720" y="11863"/>
                            </a:cubicBezTo>
                            <a:cubicBezTo>
                              <a:pt x="120919" y="7930"/>
                              <a:pt x="130118" y="3997"/>
                              <a:pt x="139254" y="0"/>
                            </a:cubicBezTo>
                            <a:cubicBezTo>
                              <a:pt x="149341" y="0"/>
                              <a:pt x="159618" y="0"/>
                              <a:pt x="170023" y="127"/>
                            </a:cubicBezTo>
                            <a:cubicBezTo>
                              <a:pt x="172687" y="127"/>
                              <a:pt x="175352" y="190"/>
                              <a:pt x="178016" y="254"/>
                            </a:cubicBezTo>
                            <a:cubicBezTo>
                              <a:pt x="175986" y="1142"/>
                              <a:pt x="173639" y="1903"/>
                              <a:pt x="170847" y="2474"/>
                            </a:cubicBezTo>
                            <a:cubicBezTo>
                              <a:pt x="164630" y="3743"/>
                              <a:pt x="156700" y="4948"/>
                              <a:pt x="152893" y="7105"/>
                            </a:cubicBezTo>
                            <a:cubicBezTo>
                              <a:pt x="143694" y="12244"/>
                              <a:pt x="134305" y="17573"/>
                              <a:pt x="124662" y="23093"/>
                            </a:cubicBezTo>
                            <a:cubicBezTo>
                              <a:pt x="116669" y="27597"/>
                              <a:pt x="122188" y="34131"/>
                              <a:pt x="116922" y="38889"/>
                            </a:cubicBezTo>
                            <a:cubicBezTo>
                              <a:pt x="100174" y="53671"/>
                              <a:pt x="78223" y="66804"/>
                              <a:pt x="51197" y="78096"/>
                            </a:cubicBezTo>
                            <a:cubicBezTo>
                              <a:pt x="48659" y="79175"/>
                              <a:pt x="39460" y="78413"/>
                              <a:pt x="23600" y="75939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9" name="Freeform: Shape 7678">
                        <a:extLst>
                          <a:ext uri="{FF2B5EF4-FFF2-40B4-BE49-F238E27FC236}">
                            <a16:creationId xmlns:a16="http://schemas.microsoft.com/office/drawing/2014/main" id="{C87F6D32-88FB-14B7-6EBE-76F9DFDE1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083" y="1721541"/>
                        <a:ext cx="134641" cy="60139"/>
                      </a:xfrm>
                      <a:custGeom>
                        <a:avLst/>
                        <a:gdLst>
                          <a:gd name="connsiteX0" fmla="*/ 9144 w 134641"/>
                          <a:gd name="connsiteY0" fmla="*/ 58176 h 60139"/>
                          <a:gd name="connsiteX1" fmla="*/ 833 w 134641"/>
                          <a:gd name="connsiteY1" fmla="*/ 55384 h 60139"/>
                          <a:gd name="connsiteX2" fmla="*/ 833 w 134641"/>
                          <a:gd name="connsiteY2" fmla="*/ 52910 h 60139"/>
                          <a:gd name="connsiteX3" fmla="*/ 3561 w 134641"/>
                          <a:gd name="connsiteY3" fmla="*/ 50944 h 60139"/>
                          <a:gd name="connsiteX4" fmla="*/ 120864 w 134641"/>
                          <a:gd name="connsiteY4" fmla="*/ 0 h 60139"/>
                          <a:gd name="connsiteX5" fmla="*/ 126891 w 134641"/>
                          <a:gd name="connsiteY5" fmla="*/ 571 h 60139"/>
                          <a:gd name="connsiteX6" fmla="*/ 133362 w 134641"/>
                          <a:gd name="connsiteY6" fmla="*/ 2347 h 60139"/>
                          <a:gd name="connsiteX7" fmla="*/ 134123 w 134641"/>
                          <a:gd name="connsiteY7" fmla="*/ 5520 h 60139"/>
                          <a:gd name="connsiteX8" fmla="*/ 114837 w 134641"/>
                          <a:gd name="connsiteY8" fmla="*/ 17827 h 60139"/>
                          <a:gd name="connsiteX9" fmla="*/ 91110 w 134641"/>
                          <a:gd name="connsiteY9" fmla="*/ 28485 h 60139"/>
                          <a:gd name="connsiteX10" fmla="*/ 38707 w 134641"/>
                          <a:gd name="connsiteY10" fmla="*/ 57795 h 60139"/>
                          <a:gd name="connsiteX11" fmla="*/ 9144 w 134641"/>
                          <a:gd name="connsiteY11" fmla="*/ 58239 h 60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34641" h="60139">
                            <a:moveTo>
                              <a:pt x="9144" y="58176"/>
                            </a:moveTo>
                            <a:cubicBezTo>
                              <a:pt x="5020" y="57414"/>
                              <a:pt x="2355" y="56463"/>
                              <a:pt x="833" y="55384"/>
                            </a:cubicBezTo>
                            <a:cubicBezTo>
                              <a:pt x="-246" y="54560"/>
                              <a:pt x="-309" y="53735"/>
                              <a:pt x="833" y="52910"/>
                            </a:cubicBezTo>
                            <a:cubicBezTo>
                              <a:pt x="1531" y="52212"/>
                              <a:pt x="2482" y="51578"/>
                              <a:pt x="3561" y="50944"/>
                            </a:cubicBezTo>
                            <a:lnTo>
                              <a:pt x="120864" y="0"/>
                            </a:lnTo>
                            <a:cubicBezTo>
                              <a:pt x="123148" y="381"/>
                              <a:pt x="125178" y="571"/>
                              <a:pt x="126891" y="571"/>
                            </a:cubicBezTo>
                            <a:cubicBezTo>
                              <a:pt x="129175" y="571"/>
                              <a:pt x="132093" y="1332"/>
                              <a:pt x="133362" y="2347"/>
                            </a:cubicBezTo>
                            <a:cubicBezTo>
                              <a:pt x="134757" y="3489"/>
                              <a:pt x="135011" y="4504"/>
                              <a:pt x="134123" y="5520"/>
                            </a:cubicBezTo>
                            <a:cubicBezTo>
                              <a:pt x="129619" y="10595"/>
                              <a:pt x="123148" y="14655"/>
                              <a:pt x="114837" y="17827"/>
                            </a:cubicBezTo>
                            <a:cubicBezTo>
                              <a:pt x="102720" y="22395"/>
                              <a:pt x="94916" y="25884"/>
                              <a:pt x="91110" y="28485"/>
                            </a:cubicBezTo>
                            <a:cubicBezTo>
                              <a:pt x="76962" y="38065"/>
                              <a:pt x="59516" y="47835"/>
                              <a:pt x="38707" y="57795"/>
                            </a:cubicBezTo>
                            <a:cubicBezTo>
                              <a:pt x="32553" y="60777"/>
                              <a:pt x="22657" y="60904"/>
                              <a:pt x="9144" y="58239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80" name="Freeform: Shape 7679">
                        <a:extLst>
                          <a:ext uri="{FF2B5EF4-FFF2-40B4-BE49-F238E27FC236}">
                            <a16:creationId xmlns:a16="http://schemas.microsoft.com/office/drawing/2014/main" id="{75D554D5-59A0-29A3-4071-40285121E9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761" y="1717327"/>
                        <a:ext cx="90552" cy="48496"/>
                      </a:xfrm>
                      <a:custGeom>
                        <a:avLst/>
                        <a:gdLst>
                          <a:gd name="connsiteX0" fmla="*/ 22204 w 90552"/>
                          <a:gd name="connsiteY0" fmla="*/ 26038 h 48496"/>
                          <a:gd name="connsiteX1" fmla="*/ 83489 w 90552"/>
                          <a:gd name="connsiteY1" fmla="*/ 218 h 48496"/>
                          <a:gd name="connsiteX2" fmla="*/ 87359 w 90552"/>
                          <a:gd name="connsiteY2" fmla="*/ 535 h 48496"/>
                          <a:gd name="connsiteX3" fmla="*/ 90087 w 90552"/>
                          <a:gd name="connsiteY3" fmla="*/ 1550 h 48496"/>
                          <a:gd name="connsiteX4" fmla="*/ 90467 w 90552"/>
                          <a:gd name="connsiteY4" fmla="*/ 1930 h 48496"/>
                          <a:gd name="connsiteX5" fmla="*/ 15226 w 90552"/>
                          <a:gd name="connsiteY5" fmla="*/ 44436 h 48496"/>
                          <a:gd name="connsiteX6" fmla="*/ 0 w 90552"/>
                          <a:gd name="connsiteY6" fmla="*/ 48496 h 48496"/>
                          <a:gd name="connsiteX7" fmla="*/ 7550 w 90552"/>
                          <a:gd name="connsiteY7" fmla="*/ 40756 h 48496"/>
                          <a:gd name="connsiteX8" fmla="*/ 22204 w 90552"/>
                          <a:gd name="connsiteY8" fmla="*/ 25975 h 4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552" h="48496">
                            <a:moveTo>
                              <a:pt x="22204" y="26038"/>
                            </a:moveTo>
                            <a:lnTo>
                              <a:pt x="83489" y="218"/>
                            </a:lnTo>
                            <a:cubicBezTo>
                              <a:pt x="84440" y="-163"/>
                              <a:pt x="85646" y="-36"/>
                              <a:pt x="87359" y="535"/>
                            </a:cubicBezTo>
                            <a:lnTo>
                              <a:pt x="90087" y="1550"/>
                            </a:lnTo>
                            <a:cubicBezTo>
                              <a:pt x="90531" y="1677"/>
                              <a:pt x="90658" y="1867"/>
                              <a:pt x="90467" y="1930"/>
                            </a:cubicBezTo>
                            <a:lnTo>
                              <a:pt x="15226" y="44436"/>
                            </a:lnTo>
                            <a:cubicBezTo>
                              <a:pt x="10848" y="46213"/>
                              <a:pt x="5773" y="47545"/>
                              <a:pt x="0" y="48496"/>
                            </a:cubicBezTo>
                            <a:cubicBezTo>
                              <a:pt x="2665" y="45768"/>
                              <a:pt x="5139" y="43231"/>
                              <a:pt x="7550" y="40756"/>
                            </a:cubicBezTo>
                            <a:cubicBezTo>
                              <a:pt x="13069" y="35110"/>
                              <a:pt x="17890" y="30225"/>
                              <a:pt x="22204" y="25975"/>
                            </a:cubicBezTo>
                            <a:close/>
                          </a:path>
                        </a:pathLst>
                      </a:custGeom>
                      <a:solidFill>
                        <a:srgbClr val="D1836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81" name="Freeform: Shape 7680">
                        <a:extLst>
                          <a:ext uri="{FF2B5EF4-FFF2-40B4-BE49-F238E27FC236}">
                            <a16:creationId xmlns:a16="http://schemas.microsoft.com/office/drawing/2014/main" id="{87523533-B58D-865B-27C2-87FE0757814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947" y="1712406"/>
                        <a:ext cx="209520" cy="66324"/>
                      </a:xfrm>
                      <a:custGeom>
                        <a:avLst/>
                        <a:gdLst>
                          <a:gd name="connsiteX0" fmla="*/ 209521 w 209520"/>
                          <a:gd name="connsiteY0" fmla="*/ 0 h 66324"/>
                          <a:gd name="connsiteX1" fmla="*/ 191757 w 209520"/>
                          <a:gd name="connsiteY1" fmla="*/ 11736 h 66324"/>
                          <a:gd name="connsiteX2" fmla="*/ 121527 w 209520"/>
                          <a:gd name="connsiteY2" fmla="*/ 48596 h 66324"/>
                          <a:gd name="connsiteX3" fmla="*/ 95009 w 209520"/>
                          <a:gd name="connsiteY3" fmla="*/ 59000 h 66324"/>
                          <a:gd name="connsiteX4" fmla="*/ 83082 w 209520"/>
                          <a:gd name="connsiteY4" fmla="*/ 64520 h 66324"/>
                          <a:gd name="connsiteX5" fmla="*/ 60878 w 209520"/>
                          <a:gd name="connsiteY5" fmla="*/ 65471 h 66324"/>
                          <a:gd name="connsiteX6" fmla="*/ 51488 w 209520"/>
                          <a:gd name="connsiteY6" fmla="*/ 62997 h 66324"/>
                          <a:gd name="connsiteX7" fmla="*/ 32456 w 209520"/>
                          <a:gd name="connsiteY7" fmla="*/ 54877 h 66324"/>
                          <a:gd name="connsiteX8" fmla="*/ 22305 w 209520"/>
                          <a:gd name="connsiteY8" fmla="*/ 52276 h 66324"/>
                          <a:gd name="connsiteX9" fmla="*/ 37 w 209520"/>
                          <a:gd name="connsiteY9" fmla="*/ 41998 h 66324"/>
                          <a:gd name="connsiteX10" fmla="*/ 2068 w 209520"/>
                          <a:gd name="connsiteY10" fmla="*/ 40158 h 66324"/>
                          <a:gd name="connsiteX11" fmla="*/ 23828 w 209520"/>
                          <a:gd name="connsiteY11" fmla="*/ 26074 h 66324"/>
                          <a:gd name="connsiteX12" fmla="*/ 40323 w 209520"/>
                          <a:gd name="connsiteY12" fmla="*/ 11927 h 66324"/>
                          <a:gd name="connsiteX13" fmla="*/ 59799 w 209520"/>
                          <a:gd name="connsiteY13" fmla="*/ 1269 h 66324"/>
                          <a:gd name="connsiteX14" fmla="*/ 209521 w 209520"/>
                          <a:gd name="connsiteY14" fmla="*/ 63 h 66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9520" h="66324">
                            <a:moveTo>
                              <a:pt x="209521" y="0"/>
                            </a:moveTo>
                            <a:cubicBezTo>
                              <a:pt x="202796" y="5266"/>
                              <a:pt x="196896" y="9199"/>
                              <a:pt x="191757" y="11736"/>
                            </a:cubicBezTo>
                            <a:cubicBezTo>
                              <a:pt x="168474" y="23473"/>
                              <a:pt x="145064" y="35717"/>
                              <a:pt x="121527" y="48596"/>
                            </a:cubicBezTo>
                            <a:cubicBezTo>
                              <a:pt x="114041" y="52656"/>
                              <a:pt x="105286" y="56145"/>
                              <a:pt x="95009" y="59000"/>
                            </a:cubicBezTo>
                            <a:cubicBezTo>
                              <a:pt x="94882" y="59000"/>
                              <a:pt x="90949" y="60840"/>
                              <a:pt x="83082" y="64520"/>
                            </a:cubicBezTo>
                            <a:cubicBezTo>
                              <a:pt x="78578" y="66550"/>
                              <a:pt x="71219" y="66867"/>
                              <a:pt x="60878" y="65471"/>
                            </a:cubicBezTo>
                            <a:cubicBezTo>
                              <a:pt x="57452" y="65027"/>
                              <a:pt x="54343" y="64203"/>
                              <a:pt x="51488" y="62997"/>
                            </a:cubicBezTo>
                            <a:lnTo>
                              <a:pt x="32456" y="54877"/>
                            </a:lnTo>
                            <a:cubicBezTo>
                              <a:pt x="29411" y="53544"/>
                              <a:pt x="25922" y="52656"/>
                              <a:pt x="22305" y="52276"/>
                            </a:cubicBezTo>
                            <a:cubicBezTo>
                              <a:pt x="6826" y="50563"/>
                              <a:pt x="-597" y="47137"/>
                              <a:pt x="37" y="41998"/>
                            </a:cubicBezTo>
                            <a:cubicBezTo>
                              <a:pt x="164" y="41237"/>
                              <a:pt x="862" y="40602"/>
                              <a:pt x="2068" y="40158"/>
                            </a:cubicBezTo>
                            <a:cubicBezTo>
                              <a:pt x="12979" y="36098"/>
                              <a:pt x="20275" y="31403"/>
                              <a:pt x="23828" y="26074"/>
                            </a:cubicBezTo>
                            <a:cubicBezTo>
                              <a:pt x="27952" y="19984"/>
                              <a:pt x="33344" y="15226"/>
                              <a:pt x="40323" y="11927"/>
                            </a:cubicBezTo>
                            <a:cubicBezTo>
                              <a:pt x="46984" y="8755"/>
                              <a:pt x="53455" y="5202"/>
                              <a:pt x="59799" y="1269"/>
                            </a:cubicBezTo>
                            <a:cubicBezTo>
                              <a:pt x="107507" y="1015"/>
                              <a:pt x="159148" y="507"/>
                              <a:pt x="209521" y="63"/>
                            </a:cubicBezTo>
                            <a:close/>
                          </a:path>
                        </a:pathLst>
                      </a:custGeom>
                      <a:solidFill>
                        <a:srgbClr val="A75B3C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7682" name="Freeform: Shape 7681">
                      <a:extLst>
                        <a:ext uri="{FF2B5EF4-FFF2-40B4-BE49-F238E27FC236}">
                          <a16:creationId xmlns:a16="http://schemas.microsoft.com/office/drawing/2014/main" id="{C266E5C0-501F-60A0-79D6-7207D5A86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22" y="1709798"/>
                      <a:ext cx="574189" cy="396368"/>
                    </a:xfrm>
                    <a:custGeom>
                      <a:avLst/>
                      <a:gdLst>
                        <a:gd name="connsiteX0" fmla="*/ 540316 w 574189"/>
                        <a:gd name="connsiteY0" fmla="*/ 1846 h 396368"/>
                        <a:gd name="connsiteX1" fmla="*/ 572164 w 574189"/>
                        <a:gd name="connsiteY1" fmla="*/ 4701 h 396368"/>
                        <a:gd name="connsiteX2" fmla="*/ 574131 w 574189"/>
                        <a:gd name="connsiteY2" fmla="*/ 6541 h 396368"/>
                        <a:gd name="connsiteX3" fmla="*/ 562013 w 574189"/>
                        <a:gd name="connsiteY3" fmla="*/ 54312 h 396368"/>
                        <a:gd name="connsiteX4" fmla="*/ 550594 w 574189"/>
                        <a:gd name="connsiteY4" fmla="*/ 146239 h 396368"/>
                        <a:gd name="connsiteX5" fmla="*/ 543679 w 574189"/>
                        <a:gd name="connsiteY5" fmla="*/ 234041 h 396368"/>
                        <a:gd name="connsiteX6" fmla="*/ 532703 w 574189"/>
                        <a:gd name="connsiteY6" fmla="*/ 322225 h 396368"/>
                        <a:gd name="connsiteX7" fmla="*/ 523378 w 574189"/>
                        <a:gd name="connsiteY7" fmla="*/ 391186 h 396368"/>
                        <a:gd name="connsiteX8" fmla="*/ 519888 w 574189"/>
                        <a:gd name="connsiteY8" fmla="*/ 395563 h 396368"/>
                        <a:gd name="connsiteX9" fmla="*/ 510309 w 574189"/>
                        <a:gd name="connsiteY9" fmla="*/ 392264 h 396368"/>
                        <a:gd name="connsiteX10" fmla="*/ 515955 w 574189"/>
                        <a:gd name="connsiteY10" fmla="*/ 316959 h 396368"/>
                        <a:gd name="connsiteX11" fmla="*/ 527311 w 574189"/>
                        <a:gd name="connsiteY11" fmla="*/ 234549 h 396368"/>
                        <a:gd name="connsiteX12" fmla="*/ 529975 w 574189"/>
                        <a:gd name="connsiteY12" fmla="*/ 209617 h 396368"/>
                        <a:gd name="connsiteX13" fmla="*/ 533592 w 574189"/>
                        <a:gd name="connsiteY13" fmla="*/ 147698 h 396368"/>
                        <a:gd name="connsiteX14" fmla="*/ 536129 w 574189"/>
                        <a:gd name="connsiteY14" fmla="*/ 113186 h 396368"/>
                        <a:gd name="connsiteX15" fmla="*/ 543488 w 574189"/>
                        <a:gd name="connsiteY15" fmla="*/ 61228 h 396368"/>
                        <a:gd name="connsiteX16" fmla="*/ 547231 w 574189"/>
                        <a:gd name="connsiteY16" fmla="*/ 39340 h 396368"/>
                        <a:gd name="connsiteX17" fmla="*/ 554464 w 574189"/>
                        <a:gd name="connsiteY17" fmla="*/ 7937 h 396368"/>
                        <a:gd name="connsiteX18" fmla="*/ 550975 w 574189"/>
                        <a:gd name="connsiteY18" fmla="*/ 4765 h 396368"/>
                        <a:gd name="connsiteX19" fmla="*/ 536320 w 574189"/>
                        <a:gd name="connsiteY19" fmla="*/ 4765 h 396368"/>
                        <a:gd name="connsiteX20" fmla="*/ 530737 w 574189"/>
                        <a:gd name="connsiteY20" fmla="*/ 8127 h 396368"/>
                        <a:gd name="connsiteX21" fmla="*/ 505931 w 574189"/>
                        <a:gd name="connsiteY21" fmla="*/ 107793 h 396368"/>
                        <a:gd name="connsiteX22" fmla="*/ 489881 w 574189"/>
                        <a:gd name="connsiteY22" fmla="*/ 237975 h 396368"/>
                        <a:gd name="connsiteX23" fmla="*/ 474718 w 574189"/>
                        <a:gd name="connsiteY23" fmla="*/ 322225 h 396368"/>
                        <a:gd name="connsiteX24" fmla="*/ 460317 w 574189"/>
                        <a:gd name="connsiteY24" fmla="*/ 392898 h 396368"/>
                        <a:gd name="connsiteX25" fmla="*/ 457272 w 574189"/>
                        <a:gd name="connsiteY25" fmla="*/ 394802 h 396368"/>
                        <a:gd name="connsiteX26" fmla="*/ 451625 w 574189"/>
                        <a:gd name="connsiteY26" fmla="*/ 394802 h 396368"/>
                        <a:gd name="connsiteX27" fmla="*/ 449278 w 574189"/>
                        <a:gd name="connsiteY27" fmla="*/ 392898 h 396368"/>
                        <a:gd name="connsiteX28" fmla="*/ 450864 w 574189"/>
                        <a:gd name="connsiteY28" fmla="*/ 375960 h 396368"/>
                        <a:gd name="connsiteX29" fmla="*/ 455242 w 574189"/>
                        <a:gd name="connsiteY29" fmla="*/ 358006 h 396368"/>
                        <a:gd name="connsiteX30" fmla="*/ 457779 w 574189"/>
                        <a:gd name="connsiteY30" fmla="*/ 344429 h 396368"/>
                        <a:gd name="connsiteX31" fmla="*/ 460951 w 574189"/>
                        <a:gd name="connsiteY31" fmla="*/ 315500 h 396368"/>
                        <a:gd name="connsiteX32" fmla="*/ 476494 w 574189"/>
                        <a:gd name="connsiteY32" fmla="*/ 232392 h 396368"/>
                        <a:gd name="connsiteX33" fmla="*/ 479920 w 574189"/>
                        <a:gd name="connsiteY33" fmla="*/ 210568 h 396368"/>
                        <a:gd name="connsiteX34" fmla="*/ 485757 w 574189"/>
                        <a:gd name="connsiteY34" fmla="*/ 145604 h 396368"/>
                        <a:gd name="connsiteX35" fmla="*/ 492799 w 574189"/>
                        <a:gd name="connsiteY35" fmla="*/ 91997 h 396368"/>
                        <a:gd name="connsiteX36" fmla="*/ 513354 w 574189"/>
                        <a:gd name="connsiteY36" fmla="*/ 9333 h 396368"/>
                        <a:gd name="connsiteX37" fmla="*/ 511260 w 574189"/>
                        <a:gd name="connsiteY37" fmla="*/ 7493 h 396368"/>
                        <a:gd name="connsiteX38" fmla="*/ 469770 w 574189"/>
                        <a:gd name="connsiteY38" fmla="*/ 8698 h 396368"/>
                        <a:gd name="connsiteX39" fmla="*/ 464821 w 574189"/>
                        <a:gd name="connsiteY39" fmla="*/ 11553 h 396368"/>
                        <a:gd name="connsiteX40" fmla="*/ 442173 w 574189"/>
                        <a:gd name="connsiteY40" fmla="*/ 144589 h 396368"/>
                        <a:gd name="connsiteX41" fmla="*/ 418319 w 574189"/>
                        <a:gd name="connsiteY41" fmla="*/ 333644 h 396368"/>
                        <a:gd name="connsiteX42" fmla="*/ 407470 w 574189"/>
                        <a:gd name="connsiteY42" fmla="*/ 392391 h 396368"/>
                        <a:gd name="connsiteX43" fmla="*/ 403537 w 574189"/>
                        <a:gd name="connsiteY43" fmla="*/ 395182 h 396368"/>
                        <a:gd name="connsiteX44" fmla="*/ 396749 w 574189"/>
                        <a:gd name="connsiteY44" fmla="*/ 395626 h 396368"/>
                        <a:gd name="connsiteX45" fmla="*/ 393260 w 574189"/>
                        <a:gd name="connsiteY45" fmla="*/ 392645 h 396368"/>
                        <a:gd name="connsiteX46" fmla="*/ 397193 w 574189"/>
                        <a:gd name="connsiteY46" fmla="*/ 375008 h 396368"/>
                        <a:gd name="connsiteX47" fmla="*/ 399413 w 574189"/>
                        <a:gd name="connsiteY47" fmla="*/ 357435 h 396368"/>
                        <a:gd name="connsiteX48" fmla="*/ 403474 w 574189"/>
                        <a:gd name="connsiteY48" fmla="*/ 331614 h 396368"/>
                        <a:gd name="connsiteX49" fmla="*/ 397193 w 574189"/>
                        <a:gd name="connsiteY49" fmla="*/ 327490 h 396368"/>
                        <a:gd name="connsiteX50" fmla="*/ 345044 w 574189"/>
                        <a:gd name="connsiteY50" fmla="*/ 336880 h 396368"/>
                        <a:gd name="connsiteX51" fmla="*/ 339588 w 574189"/>
                        <a:gd name="connsiteY51" fmla="*/ 341257 h 396368"/>
                        <a:gd name="connsiteX52" fmla="*/ 327154 w 574189"/>
                        <a:gd name="connsiteY52" fmla="*/ 393850 h 396368"/>
                        <a:gd name="connsiteX53" fmla="*/ 326012 w 574189"/>
                        <a:gd name="connsiteY53" fmla="*/ 394611 h 396368"/>
                        <a:gd name="connsiteX54" fmla="*/ 309517 w 574189"/>
                        <a:gd name="connsiteY54" fmla="*/ 394992 h 396368"/>
                        <a:gd name="connsiteX55" fmla="*/ 308756 w 574189"/>
                        <a:gd name="connsiteY55" fmla="*/ 394358 h 396368"/>
                        <a:gd name="connsiteX56" fmla="*/ 320810 w 574189"/>
                        <a:gd name="connsiteY56" fmla="*/ 341067 h 396368"/>
                        <a:gd name="connsiteX57" fmla="*/ 318716 w 574189"/>
                        <a:gd name="connsiteY57" fmla="*/ 339290 h 396368"/>
                        <a:gd name="connsiteX58" fmla="*/ 279129 w 574189"/>
                        <a:gd name="connsiteY58" fmla="*/ 339735 h 396368"/>
                        <a:gd name="connsiteX59" fmla="*/ 273863 w 574189"/>
                        <a:gd name="connsiteY59" fmla="*/ 343097 h 396368"/>
                        <a:gd name="connsiteX60" fmla="*/ 258383 w 574189"/>
                        <a:gd name="connsiteY60" fmla="*/ 393089 h 396368"/>
                        <a:gd name="connsiteX61" fmla="*/ 256100 w 574189"/>
                        <a:gd name="connsiteY61" fmla="*/ 394738 h 396368"/>
                        <a:gd name="connsiteX62" fmla="*/ 250073 w 574189"/>
                        <a:gd name="connsiteY62" fmla="*/ 394865 h 396368"/>
                        <a:gd name="connsiteX63" fmla="*/ 242142 w 574189"/>
                        <a:gd name="connsiteY63" fmla="*/ 394992 h 396368"/>
                        <a:gd name="connsiteX64" fmla="*/ 235227 w 574189"/>
                        <a:gd name="connsiteY64" fmla="*/ 394040 h 396368"/>
                        <a:gd name="connsiteX65" fmla="*/ 235164 w 574189"/>
                        <a:gd name="connsiteY65" fmla="*/ 393343 h 396368"/>
                        <a:gd name="connsiteX66" fmla="*/ 245885 w 574189"/>
                        <a:gd name="connsiteY66" fmla="*/ 385222 h 396368"/>
                        <a:gd name="connsiteX67" fmla="*/ 256226 w 574189"/>
                        <a:gd name="connsiteY67" fmla="*/ 339164 h 396368"/>
                        <a:gd name="connsiteX68" fmla="*/ 256353 w 574189"/>
                        <a:gd name="connsiteY68" fmla="*/ 323938 h 396368"/>
                        <a:gd name="connsiteX69" fmla="*/ 259525 w 574189"/>
                        <a:gd name="connsiteY69" fmla="*/ 300528 h 396368"/>
                        <a:gd name="connsiteX70" fmla="*/ 261429 w 574189"/>
                        <a:gd name="connsiteY70" fmla="*/ 299957 h 396368"/>
                        <a:gd name="connsiteX71" fmla="*/ 263332 w 574189"/>
                        <a:gd name="connsiteY71" fmla="*/ 301353 h 396368"/>
                        <a:gd name="connsiteX72" fmla="*/ 263776 w 574189"/>
                        <a:gd name="connsiteY72" fmla="*/ 302177 h 396368"/>
                        <a:gd name="connsiteX73" fmla="*/ 292134 w 574189"/>
                        <a:gd name="connsiteY73" fmla="*/ 324763 h 396368"/>
                        <a:gd name="connsiteX74" fmla="*/ 352403 w 574189"/>
                        <a:gd name="connsiteY74" fmla="*/ 320893 h 396368"/>
                        <a:gd name="connsiteX75" fmla="*/ 358938 w 574189"/>
                        <a:gd name="connsiteY75" fmla="*/ 319814 h 396368"/>
                        <a:gd name="connsiteX76" fmla="*/ 375559 w 574189"/>
                        <a:gd name="connsiteY76" fmla="*/ 318672 h 396368"/>
                        <a:gd name="connsiteX77" fmla="*/ 393260 w 574189"/>
                        <a:gd name="connsiteY77" fmla="*/ 316071 h 396368"/>
                        <a:gd name="connsiteX78" fmla="*/ 407344 w 574189"/>
                        <a:gd name="connsiteY78" fmla="*/ 316959 h 396368"/>
                        <a:gd name="connsiteX79" fmla="*/ 410135 w 574189"/>
                        <a:gd name="connsiteY79" fmla="*/ 316071 h 396368"/>
                        <a:gd name="connsiteX80" fmla="*/ 414956 w 574189"/>
                        <a:gd name="connsiteY80" fmla="*/ 304588 h 396368"/>
                        <a:gd name="connsiteX81" fmla="*/ 422443 w 574189"/>
                        <a:gd name="connsiteY81" fmla="*/ 151822 h 396368"/>
                        <a:gd name="connsiteX82" fmla="*/ 433798 w 574189"/>
                        <a:gd name="connsiteY82" fmla="*/ 61291 h 396368"/>
                        <a:gd name="connsiteX83" fmla="*/ 446931 w 574189"/>
                        <a:gd name="connsiteY83" fmla="*/ 11870 h 396368"/>
                        <a:gd name="connsiteX84" fmla="*/ 442807 w 574189"/>
                        <a:gd name="connsiteY84" fmla="*/ 8000 h 396368"/>
                        <a:gd name="connsiteX85" fmla="*/ 417431 w 574189"/>
                        <a:gd name="connsiteY85" fmla="*/ 8698 h 396368"/>
                        <a:gd name="connsiteX86" fmla="*/ 412736 w 574189"/>
                        <a:gd name="connsiteY86" fmla="*/ 11743 h 396368"/>
                        <a:gd name="connsiteX87" fmla="*/ 409945 w 574189"/>
                        <a:gd name="connsiteY87" fmla="*/ 28999 h 396368"/>
                        <a:gd name="connsiteX88" fmla="*/ 407026 w 574189"/>
                        <a:gd name="connsiteY88" fmla="*/ 46192 h 396368"/>
                        <a:gd name="connsiteX89" fmla="*/ 404552 w 574189"/>
                        <a:gd name="connsiteY89" fmla="*/ 80450 h 396368"/>
                        <a:gd name="connsiteX90" fmla="*/ 408866 w 574189"/>
                        <a:gd name="connsiteY90" fmla="*/ 94344 h 396368"/>
                        <a:gd name="connsiteX91" fmla="*/ 405884 w 574189"/>
                        <a:gd name="connsiteY91" fmla="*/ 109950 h 396368"/>
                        <a:gd name="connsiteX92" fmla="*/ 390468 w 574189"/>
                        <a:gd name="connsiteY92" fmla="*/ 83749 h 396368"/>
                        <a:gd name="connsiteX93" fmla="*/ 321698 w 574189"/>
                        <a:gd name="connsiteY93" fmla="*/ 64209 h 396368"/>
                        <a:gd name="connsiteX94" fmla="*/ 296892 w 574189"/>
                        <a:gd name="connsiteY94" fmla="*/ 76453 h 396368"/>
                        <a:gd name="connsiteX95" fmla="*/ 283760 w 574189"/>
                        <a:gd name="connsiteY95" fmla="*/ 90220 h 396368"/>
                        <a:gd name="connsiteX96" fmla="*/ 277987 w 574189"/>
                        <a:gd name="connsiteY96" fmla="*/ 88190 h 396368"/>
                        <a:gd name="connsiteX97" fmla="*/ 274371 w 574189"/>
                        <a:gd name="connsiteY97" fmla="*/ 83495 h 396368"/>
                        <a:gd name="connsiteX98" fmla="*/ 296004 w 574189"/>
                        <a:gd name="connsiteY98" fmla="*/ 23607 h 396368"/>
                        <a:gd name="connsiteX99" fmla="*/ 294735 w 574189"/>
                        <a:gd name="connsiteY99" fmla="*/ 23099 h 396368"/>
                        <a:gd name="connsiteX100" fmla="*/ 293720 w 574189"/>
                        <a:gd name="connsiteY100" fmla="*/ 23480 h 396368"/>
                        <a:gd name="connsiteX101" fmla="*/ 292388 w 574189"/>
                        <a:gd name="connsiteY101" fmla="*/ 24749 h 396368"/>
                        <a:gd name="connsiteX102" fmla="*/ 261619 w 574189"/>
                        <a:gd name="connsiteY102" fmla="*/ 48476 h 396368"/>
                        <a:gd name="connsiteX103" fmla="*/ 235227 w 574189"/>
                        <a:gd name="connsiteY103" fmla="*/ 80260 h 396368"/>
                        <a:gd name="connsiteX104" fmla="*/ 229074 w 574189"/>
                        <a:gd name="connsiteY104" fmla="*/ 89078 h 396368"/>
                        <a:gd name="connsiteX105" fmla="*/ 223047 w 574189"/>
                        <a:gd name="connsiteY105" fmla="*/ 97326 h 396368"/>
                        <a:gd name="connsiteX106" fmla="*/ 168106 w 574189"/>
                        <a:gd name="connsiteY106" fmla="*/ 187539 h 396368"/>
                        <a:gd name="connsiteX107" fmla="*/ 125918 w 574189"/>
                        <a:gd name="connsiteY107" fmla="*/ 271535 h 396368"/>
                        <a:gd name="connsiteX108" fmla="*/ 92421 w 574189"/>
                        <a:gd name="connsiteY108" fmla="*/ 372978 h 396368"/>
                        <a:gd name="connsiteX109" fmla="*/ 88297 w 574189"/>
                        <a:gd name="connsiteY109" fmla="*/ 385666 h 396368"/>
                        <a:gd name="connsiteX110" fmla="*/ 86013 w 574189"/>
                        <a:gd name="connsiteY110" fmla="*/ 387442 h 396368"/>
                        <a:gd name="connsiteX111" fmla="*/ 82778 w 574189"/>
                        <a:gd name="connsiteY111" fmla="*/ 388204 h 396368"/>
                        <a:gd name="connsiteX112" fmla="*/ 80367 w 574189"/>
                        <a:gd name="connsiteY112" fmla="*/ 386745 h 396368"/>
                        <a:gd name="connsiteX113" fmla="*/ 82651 w 574189"/>
                        <a:gd name="connsiteY113" fmla="*/ 370884 h 396368"/>
                        <a:gd name="connsiteX114" fmla="*/ 100668 w 574189"/>
                        <a:gd name="connsiteY114" fmla="*/ 308141 h 396368"/>
                        <a:gd name="connsiteX115" fmla="*/ 122175 w 574189"/>
                        <a:gd name="connsiteY115" fmla="*/ 250727 h 396368"/>
                        <a:gd name="connsiteX116" fmla="*/ 155799 w 574189"/>
                        <a:gd name="connsiteY116" fmla="*/ 183606 h 396368"/>
                        <a:gd name="connsiteX117" fmla="*/ 155418 w 574189"/>
                        <a:gd name="connsiteY117" fmla="*/ 182844 h 396368"/>
                        <a:gd name="connsiteX118" fmla="*/ 154467 w 574189"/>
                        <a:gd name="connsiteY118" fmla="*/ 182464 h 396368"/>
                        <a:gd name="connsiteX119" fmla="*/ 152183 w 574189"/>
                        <a:gd name="connsiteY119" fmla="*/ 183035 h 396368"/>
                        <a:gd name="connsiteX120" fmla="*/ 102128 w 574189"/>
                        <a:gd name="connsiteY120" fmla="*/ 253645 h 396368"/>
                        <a:gd name="connsiteX121" fmla="*/ 67489 w 574189"/>
                        <a:gd name="connsiteY121" fmla="*/ 300401 h 396368"/>
                        <a:gd name="connsiteX122" fmla="*/ 15213 w 574189"/>
                        <a:gd name="connsiteY122" fmla="*/ 376340 h 396368"/>
                        <a:gd name="connsiteX123" fmla="*/ 10518 w 574189"/>
                        <a:gd name="connsiteY123" fmla="*/ 377926 h 396368"/>
                        <a:gd name="connsiteX124" fmla="*/ 1193 w 574189"/>
                        <a:gd name="connsiteY124" fmla="*/ 364730 h 396368"/>
                        <a:gd name="connsiteX125" fmla="*/ 6839 w 574189"/>
                        <a:gd name="connsiteY125" fmla="*/ 352106 h 396368"/>
                        <a:gd name="connsiteX126" fmla="*/ 28155 w 574189"/>
                        <a:gd name="connsiteY126" fmla="*/ 319751 h 396368"/>
                        <a:gd name="connsiteX127" fmla="*/ 42556 w 574189"/>
                        <a:gd name="connsiteY127" fmla="*/ 299576 h 396368"/>
                        <a:gd name="connsiteX128" fmla="*/ 107520 w 574189"/>
                        <a:gd name="connsiteY128" fmla="*/ 210124 h 396368"/>
                        <a:gd name="connsiteX129" fmla="*/ 217844 w 574189"/>
                        <a:gd name="connsiteY129" fmla="*/ 73535 h 396368"/>
                        <a:gd name="connsiteX130" fmla="*/ 218923 w 574189"/>
                        <a:gd name="connsiteY130" fmla="*/ 72266 h 396368"/>
                        <a:gd name="connsiteX131" fmla="*/ 242016 w 574189"/>
                        <a:gd name="connsiteY131" fmla="*/ 48539 h 396368"/>
                        <a:gd name="connsiteX132" fmla="*/ 253752 w 574189"/>
                        <a:gd name="connsiteY132" fmla="*/ 36676 h 396368"/>
                        <a:gd name="connsiteX133" fmla="*/ 269930 w 574189"/>
                        <a:gd name="connsiteY133" fmla="*/ 23163 h 396368"/>
                        <a:gd name="connsiteX134" fmla="*/ 315607 w 574189"/>
                        <a:gd name="connsiteY134" fmla="*/ 3432 h 396368"/>
                        <a:gd name="connsiteX135" fmla="*/ 456955 w 574189"/>
                        <a:gd name="connsiteY135" fmla="*/ 134 h 396368"/>
                        <a:gd name="connsiteX136" fmla="*/ 540443 w 574189"/>
                        <a:gd name="connsiteY136" fmla="*/ 1973 h 396368"/>
                        <a:gd name="connsiteX137" fmla="*/ 540443 w 574189"/>
                        <a:gd name="connsiteY137" fmla="*/ 1973 h 396368"/>
                        <a:gd name="connsiteX138" fmla="*/ 359318 w 574189"/>
                        <a:gd name="connsiteY138" fmla="*/ 9206 h 396368"/>
                        <a:gd name="connsiteX139" fmla="*/ 355385 w 574189"/>
                        <a:gd name="connsiteY139" fmla="*/ 32933 h 396368"/>
                        <a:gd name="connsiteX140" fmla="*/ 353545 w 574189"/>
                        <a:gd name="connsiteY140" fmla="*/ 37944 h 396368"/>
                        <a:gd name="connsiteX141" fmla="*/ 351705 w 574189"/>
                        <a:gd name="connsiteY141" fmla="*/ 43020 h 396368"/>
                        <a:gd name="connsiteX142" fmla="*/ 353228 w 574189"/>
                        <a:gd name="connsiteY142" fmla="*/ 44542 h 396368"/>
                        <a:gd name="connsiteX143" fmla="*/ 385837 w 574189"/>
                        <a:gd name="connsiteY143" fmla="*/ 58246 h 396368"/>
                        <a:gd name="connsiteX144" fmla="*/ 386979 w 574189"/>
                        <a:gd name="connsiteY144" fmla="*/ 57929 h 396368"/>
                        <a:gd name="connsiteX145" fmla="*/ 386788 w 574189"/>
                        <a:gd name="connsiteY145" fmla="*/ 43020 h 396368"/>
                        <a:gd name="connsiteX146" fmla="*/ 389580 w 574189"/>
                        <a:gd name="connsiteY146" fmla="*/ 28428 h 396368"/>
                        <a:gd name="connsiteX147" fmla="*/ 393260 w 574189"/>
                        <a:gd name="connsiteY147" fmla="*/ 8191 h 396368"/>
                        <a:gd name="connsiteX148" fmla="*/ 392181 w 574189"/>
                        <a:gd name="connsiteY148" fmla="*/ 7366 h 396368"/>
                        <a:gd name="connsiteX149" fmla="*/ 360270 w 574189"/>
                        <a:gd name="connsiteY149" fmla="*/ 8571 h 396368"/>
                        <a:gd name="connsiteX150" fmla="*/ 359192 w 574189"/>
                        <a:gd name="connsiteY150" fmla="*/ 9269 h 396368"/>
                        <a:gd name="connsiteX151" fmla="*/ 359192 w 574189"/>
                        <a:gd name="connsiteY151" fmla="*/ 9269 h 396368"/>
                        <a:gd name="connsiteX152" fmla="*/ 340413 w 574189"/>
                        <a:gd name="connsiteY152" fmla="*/ 43147 h 396368"/>
                        <a:gd name="connsiteX153" fmla="*/ 351515 w 574189"/>
                        <a:gd name="connsiteY153" fmla="*/ 9777 h 396368"/>
                        <a:gd name="connsiteX154" fmla="*/ 350246 w 574189"/>
                        <a:gd name="connsiteY154" fmla="*/ 8698 h 396368"/>
                        <a:gd name="connsiteX155" fmla="*/ 314148 w 574189"/>
                        <a:gd name="connsiteY155" fmla="*/ 11870 h 396368"/>
                        <a:gd name="connsiteX156" fmla="*/ 311674 w 574189"/>
                        <a:gd name="connsiteY156" fmla="*/ 13837 h 396368"/>
                        <a:gd name="connsiteX157" fmla="*/ 309263 w 574189"/>
                        <a:gd name="connsiteY157" fmla="*/ 51648 h 396368"/>
                        <a:gd name="connsiteX158" fmla="*/ 314656 w 574189"/>
                        <a:gd name="connsiteY158" fmla="*/ 53361 h 396368"/>
                        <a:gd name="connsiteX159" fmla="*/ 336733 w 574189"/>
                        <a:gd name="connsiteY159" fmla="*/ 45558 h 396368"/>
                        <a:gd name="connsiteX160" fmla="*/ 340476 w 574189"/>
                        <a:gd name="connsiteY160" fmla="*/ 43020 h 396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</a:cxnLst>
                      <a:rect l="l" t="t" r="r" b="b"/>
                      <a:pathLst>
                        <a:path w="574189" h="396368">
                          <a:moveTo>
                            <a:pt x="540316" y="1846"/>
                          </a:moveTo>
                          <a:cubicBezTo>
                            <a:pt x="565376" y="5145"/>
                            <a:pt x="553005" y="4892"/>
                            <a:pt x="572164" y="4701"/>
                          </a:cubicBezTo>
                          <a:cubicBezTo>
                            <a:pt x="573433" y="4701"/>
                            <a:pt x="574448" y="5590"/>
                            <a:pt x="574131" y="6541"/>
                          </a:cubicBezTo>
                          <a:cubicBezTo>
                            <a:pt x="568738" y="22401"/>
                            <a:pt x="564741" y="38389"/>
                            <a:pt x="562013" y="54312"/>
                          </a:cubicBezTo>
                          <a:cubicBezTo>
                            <a:pt x="556875" y="84828"/>
                            <a:pt x="553068" y="115470"/>
                            <a:pt x="550594" y="146239"/>
                          </a:cubicBezTo>
                          <a:cubicBezTo>
                            <a:pt x="548183" y="175866"/>
                            <a:pt x="545899" y="205112"/>
                            <a:pt x="543679" y="234041"/>
                          </a:cubicBezTo>
                          <a:lnTo>
                            <a:pt x="532703" y="322225"/>
                          </a:lnTo>
                          <a:cubicBezTo>
                            <a:pt x="529722" y="342019"/>
                            <a:pt x="523187" y="371709"/>
                            <a:pt x="523378" y="391186"/>
                          </a:cubicBezTo>
                          <a:cubicBezTo>
                            <a:pt x="523378" y="392835"/>
                            <a:pt x="522236" y="394294"/>
                            <a:pt x="519888" y="395563"/>
                          </a:cubicBezTo>
                          <a:cubicBezTo>
                            <a:pt x="516145" y="397530"/>
                            <a:pt x="510880" y="395690"/>
                            <a:pt x="510309" y="392264"/>
                          </a:cubicBezTo>
                          <a:cubicBezTo>
                            <a:pt x="506629" y="369298"/>
                            <a:pt x="520903" y="334659"/>
                            <a:pt x="515955" y="316959"/>
                          </a:cubicBezTo>
                          <a:lnTo>
                            <a:pt x="527311" y="234549"/>
                          </a:lnTo>
                          <a:cubicBezTo>
                            <a:pt x="528136" y="226302"/>
                            <a:pt x="529722" y="217800"/>
                            <a:pt x="529975" y="209617"/>
                          </a:cubicBezTo>
                          <a:cubicBezTo>
                            <a:pt x="530610" y="188935"/>
                            <a:pt x="531815" y="168316"/>
                            <a:pt x="533592" y="147698"/>
                          </a:cubicBezTo>
                          <a:cubicBezTo>
                            <a:pt x="534289" y="139451"/>
                            <a:pt x="535178" y="127904"/>
                            <a:pt x="536129" y="113186"/>
                          </a:cubicBezTo>
                          <a:cubicBezTo>
                            <a:pt x="537081" y="97897"/>
                            <a:pt x="539555" y="80577"/>
                            <a:pt x="543488" y="61228"/>
                          </a:cubicBezTo>
                          <a:cubicBezTo>
                            <a:pt x="543488" y="61164"/>
                            <a:pt x="544757" y="53868"/>
                            <a:pt x="547231" y="39340"/>
                          </a:cubicBezTo>
                          <a:cubicBezTo>
                            <a:pt x="548627" y="30839"/>
                            <a:pt x="551038" y="20371"/>
                            <a:pt x="554464" y="7937"/>
                          </a:cubicBezTo>
                          <a:cubicBezTo>
                            <a:pt x="555035" y="5843"/>
                            <a:pt x="553893" y="4765"/>
                            <a:pt x="550975" y="4765"/>
                          </a:cubicBezTo>
                          <a:lnTo>
                            <a:pt x="536320" y="4765"/>
                          </a:lnTo>
                          <a:cubicBezTo>
                            <a:pt x="533592" y="4765"/>
                            <a:pt x="531308" y="6161"/>
                            <a:pt x="530737" y="8127"/>
                          </a:cubicBezTo>
                          <a:cubicBezTo>
                            <a:pt x="516526" y="56216"/>
                            <a:pt x="508279" y="89459"/>
                            <a:pt x="505931" y="107793"/>
                          </a:cubicBezTo>
                          <a:cubicBezTo>
                            <a:pt x="500348" y="151314"/>
                            <a:pt x="494956" y="194708"/>
                            <a:pt x="489881" y="237975"/>
                          </a:cubicBezTo>
                          <a:lnTo>
                            <a:pt x="474718" y="322225"/>
                          </a:lnTo>
                          <a:lnTo>
                            <a:pt x="460317" y="392898"/>
                          </a:lnTo>
                          <a:cubicBezTo>
                            <a:pt x="460063" y="394167"/>
                            <a:pt x="459048" y="394865"/>
                            <a:pt x="457272" y="394802"/>
                          </a:cubicBezTo>
                          <a:lnTo>
                            <a:pt x="451625" y="394802"/>
                          </a:lnTo>
                          <a:cubicBezTo>
                            <a:pt x="449976" y="394802"/>
                            <a:pt x="449151" y="394167"/>
                            <a:pt x="449278" y="392898"/>
                          </a:cubicBezTo>
                          <a:cubicBezTo>
                            <a:pt x="449659" y="387506"/>
                            <a:pt x="450230" y="381860"/>
                            <a:pt x="450864" y="375960"/>
                          </a:cubicBezTo>
                          <a:cubicBezTo>
                            <a:pt x="451499" y="370123"/>
                            <a:pt x="454227" y="364160"/>
                            <a:pt x="455242" y="358006"/>
                          </a:cubicBezTo>
                          <a:cubicBezTo>
                            <a:pt x="456320" y="351598"/>
                            <a:pt x="457145" y="347094"/>
                            <a:pt x="457779" y="344429"/>
                          </a:cubicBezTo>
                          <a:cubicBezTo>
                            <a:pt x="460127" y="334786"/>
                            <a:pt x="461142" y="325143"/>
                            <a:pt x="460951" y="315500"/>
                          </a:cubicBezTo>
                          <a:cubicBezTo>
                            <a:pt x="467866" y="288411"/>
                            <a:pt x="473005" y="260687"/>
                            <a:pt x="476494" y="232392"/>
                          </a:cubicBezTo>
                          <a:cubicBezTo>
                            <a:pt x="478080" y="225540"/>
                            <a:pt x="479222" y="218245"/>
                            <a:pt x="479920" y="210568"/>
                          </a:cubicBezTo>
                          <a:cubicBezTo>
                            <a:pt x="481887" y="188935"/>
                            <a:pt x="483790" y="167238"/>
                            <a:pt x="485757" y="145604"/>
                          </a:cubicBezTo>
                          <a:cubicBezTo>
                            <a:pt x="487597" y="124669"/>
                            <a:pt x="489944" y="106778"/>
                            <a:pt x="492799" y="91997"/>
                          </a:cubicBezTo>
                          <a:cubicBezTo>
                            <a:pt x="498191" y="64082"/>
                            <a:pt x="505043" y="36549"/>
                            <a:pt x="513354" y="9333"/>
                          </a:cubicBezTo>
                          <a:cubicBezTo>
                            <a:pt x="513671" y="8381"/>
                            <a:pt x="512593" y="7429"/>
                            <a:pt x="511260" y="7493"/>
                          </a:cubicBezTo>
                          <a:lnTo>
                            <a:pt x="469770" y="8698"/>
                          </a:lnTo>
                          <a:cubicBezTo>
                            <a:pt x="467422" y="8698"/>
                            <a:pt x="465519" y="9904"/>
                            <a:pt x="464821" y="11553"/>
                          </a:cubicBezTo>
                          <a:cubicBezTo>
                            <a:pt x="447438" y="54249"/>
                            <a:pt x="444139" y="99990"/>
                            <a:pt x="442173" y="144589"/>
                          </a:cubicBezTo>
                          <a:cubicBezTo>
                            <a:pt x="439508" y="204668"/>
                            <a:pt x="432657" y="275215"/>
                            <a:pt x="418319" y="333644"/>
                          </a:cubicBezTo>
                          <a:lnTo>
                            <a:pt x="407470" y="392391"/>
                          </a:lnTo>
                          <a:cubicBezTo>
                            <a:pt x="407153" y="394104"/>
                            <a:pt x="405821" y="395055"/>
                            <a:pt x="403537" y="395182"/>
                          </a:cubicBezTo>
                          <a:lnTo>
                            <a:pt x="396749" y="395626"/>
                          </a:lnTo>
                          <a:cubicBezTo>
                            <a:pt x="394528" y="395753"/>
                            <a:pt x="392752" y="394231"/>
                            <a:pt x="393260" y="392645"/>
                          </a:cubicBezTo>
                          <a:cubicBezTo>
                            <a:pt x="395099" y="386618"/>
                            <a:pt x="396432" y="380781"/>
                            <a:pt x="397193" y="375008"/>
                          </a:cubicBezTo>
                          <a:cubicBezTo>
                            <a:pt x="398525" y="364223"/>
                            <a:pt x="399286" y="358323"/>
                            <a:pt x="399413" y="357435"/>
                          </a:cubicBezTo>
                          <a:cubicBezTo>
                            <a:pt x="400872" y="349251"/>
                            <a:pt x="402205" y="340623"/>
                            <a:pt x="403474" y="331614"/>
                          </a:cubicBezTo>
                          <a:cubicBezTo>
                            <a:pt x="403854" y="329013"/>
                            <a:pt x="400555" y="326856"/>
                            <a:pt x="397193" y="327490"/>
                          </a:cubicBezTo>
                          <a:lnTo>
                            <a:pt x="345044" y="336880"/>
                          </a:lnTo>
                          <a:cubicBezTo>
                            <a:pt x="342189" y="337387"/>
                            <a:pt x="340096" y="339100"/>
                            <a:pt x="339588" y="341257"/>
                          </a:cubicBezTo>
                          <a:lnTo>
                            <a:pt x="327154" y="393850"/>
                          </a:lnTo>
                          <a:cubicBezTo>
                            <a:pt x="327090" y="394358"/>
                            <a:pt x="326646" y="394611"/>
                            <a:pt x="326012" y="394611"/>
                          </a:cubicBezTo>
                          <a:lnTo>
                            <a:pt x="309517" y="394992"/>
                          </a:lnTo>
                          <a:cubicBezTo>
                            <a:pt x="308883" y="394992"/>
                            <a:pt x="308629" y="394802"/>
                            <a:pt x="308756" y="394358"/>
                          </a:cubicBezTo>
                          <a:lnTo>
                            <a:pt x="320810" y="341067"/>
                          </a:lnTo>
                          <a:cubicBezTo>
                            <a:pt x="321000" y="340115"/>
                            <a:pt x="320048" y="339290"/>
                            <a:pt x="318716" y="339290"/>
                          </a:cubicBezTo>
                          <a:lnTo>
                            <a:pt x="279129" y="339735"/>
                          </a:lnTo>
                          <a:cubicBezTo>
                            <a:pt x="276528" y="339735"/>
                            <a:pt x="274307" y="341130"/>
                            <a:pt x="273863" y="343097"/>
                          </a:cubicBezTo>
                          <a:cubicBezTo>
                            <a:pt x="270057" y="359782"/>
                            <a:pt x="264854" y="376467"/>
                            <a:pt x="258383" y="393089"/>
                          </a:cubicBezTo>
                          <a:cubicBezTo>
                            <a:pt x="258066" y="393977"/>
                            <a:pt x="257305" y="394484"/>
                            <a:pt x="256100" y="394738"/>
                          </a:cubicBezTo>
                          <a:cubicBezTo>
                            <a:pt x="254196" y="395055"/>
                            <a:pt x="252230" y="395119"/>
                            <a:pt x="250073" y="394865"/>
                          </a:cubicBezTo>
                          <a:lnTo>
                            <a:pt x="242142" y="394992"/>
                          </a:lnTo>
                          <a:lnTo>
                            <a:pt x="235227" y="394040"/>
                          </a:lnTo>
                          <a:cubicBezTo>
                            <a:pt x="233641" y="393786"/>
                            <a:pt x="233641" y="393533"/>
                            <a:pt x="235164" y="393343"/>
                          </a:cubicBezTo>
                          <a:cubicBezTo>
                            <a:pt x="241445" y="392264"/>
                            <a:pt x="244236" y="389790"/>
                            <a:pt x="245885" y="385222"/>
                          </a:cubicBezTo>
                          <a:cubicBezTo>
                            <a:pt x="251849" y="369171"/>
                            <a:pt x="255275" y="353755"/>
                            <a:pt x="256226" y="339164"/>
                          </a:cubicBezTo>
                          <a:cubicBezTo>
                            <a:pt x="256544" y="333898"/>
                            <a:pt x="255211" y="329330"/>
                            <a:pt x="256353" y="323938"/>
                          </a:cubicBezTo>
                          <a:cubicBezTo>
                            <a:pt x="258003" y="316261"/>
                            <a:pt x="259081" y="308458"/>
                            <a:pt x="259525" y="300528"/>
                          </a:cubicBezTo>
                          <a:cubicBezTo>
                            <a:pt x="259589" y="299259"/>
                            <a:pt x="260223" y="299069"/>
                            <a:pt x="261429" y="299957"/>
                          </a:cubicBezTo>
                          <a:lnTo>
                            <a:pt x="263332" y="301353"/>
                          </a:lnTo>
                          <a:cubicBezTo>
                            <a:pt x="263332" y="301353"/>
                            <a:pt x="263776" y="301860"/>
                            <a:pt x="263776" y="302177"/>
                          </a:cubicBezTo>
                          <a:cubicBezTo>
                            <a:pt x="262253" y="316198"/>
                            <a:pt x="269168" y="325714"/>
                            <a:pt x="292134" y="324763"/>
                          </a:cubicBezTo>
                          <a:cubicBezTo>
                            <a:pt x="312308" y="323874"/>
                            <a:pt x="332356" y="322605"/>
                            <a:pt x="352403" y="320893"/>
                          </a:cubicBezTo>
                          <a:cubicBezTo>
                            <a:pt x="353609" y="320766"/>
                            <a:pt x="355766" y="320448"/>
                            <a:pt x="358938" y="319814"/>
                          </a:cubicBezTo>
                          <a:cubicBezTo>
                            <a:pt x="364394" y="318799"/>
                            <a:pt x="370611" y="319497"/>
                            <a:pt x="375559" y="318672"/>
                          </a:cubicBezTo>
                          <a:cubicBezTo>
                            <a:pt x="381459" y="317657"/>
                            <a:pt x="387359" y="316832"/>
                            <a:pt x="393260" y="316071"/>
                          </a:cubicBezTo>
                          <a:cubicBezTo>
                            <a:pt x="398398" y="315437"/>
                            <a:pt x="402332" y="316261"/>
                            <a:pt x="407344" y="316959"/>
                          </a:cubicBezTo>
                          <a:cubicBezTo>
                            <a:pt x="408549" y="317150"/>
                            <a:pt x="409500" y="316832"/>
                            <a:pt x="410135" y="316071"/>
                          </a:cubicBezTo>
                          <a:cubicBezTo>
                            <a:pt x="413180" y="312645"/>
                            <a:pt x="414766" y="308775"/>
                            <a:pt x="414956" y="304588"/>
                          </a:cubicBezTo>
                          <a:cubicBezTo>
                            <a:pt x="415337" y="259799"/>
                            <a:pt x="420222" y="198895"/>
                            <a:pt x="422443" y="151822"/>
                          </a:cubicBezTo>
                          <a:cubicBezTo>
                            <a:pt x="423521" y="129871"/>
                            <a:pt x="427327" y="99673"/>
                            <a:pt x="433798" y="61291"/>
                          </a:cubicBezTo>
                          <a:cubicBezTo>
                            <a:pt x="436590" y="44733"/>
                            <a:pt x="440967" y="28238"/>
                            <a:pt x="446931" y="11870"/>
                          </a:cubicBezTo>
                          <a:cubicBezTo>
                            <a:pt x="447692" y="9904"/>
                            <a:pt x="445535" y="7937"/>
                            <a:pt x="442807" y="8000"/>
                          </a:cubicBezTo>
                          <a:lnTo>
                            <a:pt x="417431" y="8698"/>
                          </a:lnTo>
                          <a:cubicBezTo>
                            <a:pt x="415147" y="8698"/>
                            <a:pt x="413180" y="10030"/>
                            <a:pt x="412736" y="11743"/>
                          </a:cubicBezTo>
                          <a:cubicBezTo>
                            <a:pt x="411594" y="16819"/>
                            <a:pt x="410706" y="22592"/>
                            <a:pt x="409945" y="28999"/>
                          </a:cubicBezTo>
                          <a:cubicBezTo>
                            <a:pt x="409310" y="34519"/>
                            <a:pt x="408295" y="40292"/>
                            <a:pt x="407026" y="46192"/>
                          </a:cubicBezTo>
                          <a:cubicBezTo>
                            <a:pt x="404552" y="57104"/>
                            <a:pt x="401697" y="69411"/>
                            <a:pt x="404552" y="80450"/>
                          </a:cubicBezTo>
                          <a:cubicBezTo>
                            <a:pt x="405757" y="85145"/>
                            <a:pt x="407217" y="89776"/>
                            <a:pt x="408866" y="94344"/>
                          </a:cubicBezTo>
                          <a:cubicBezTo>
                            <a:pt x="411784" y="102401"/>
                            <a:pt x="410833" y="107540"/>
                            <a:pt x="405884" y="109950"/>
                          </a:cubicBezTo>
                          <a:cubicBezTo>
                            <a:pt x="401951" y="100244"/>
                            <a:pt x="396812" y="91552"/>
                            <a:pt x="390468" y="83749"/>
                          </a:cubicBezTo>
                          <a:cubicBezTo>
                            <a:pt x="374544" y="64336"/>
                            <a:pt x="351579" y="57802"/>
                            <a:pt x="321698" y="64209"/>
                          </a:cubicBezTo>
                          <a:cubicBezTo>
                            <a:pt x="311737" y="66366"/>
                            <a:pt x="303490" y="70426"/>
                            <a:pt x="296892" y="76453"/>
                          </a:cubicBezTo>
                          <a:cubicBezTo>
                            <a:pt x="291944" y="80958"/>
                            <a:pt x="287566" y="85589"/>
                            <a:pt x="283760" y="90220"/>
                          </a:cubicBezTo>
                          <a:cubicBezTo>
                            <a:pt x="281730" y="89205"/>
                            <a:pt x="279827" y="88571"/>
                            <a:pt x="277987" y="88190"/>
                          </a:cubicBezTo>
                          <a:cubicBezTo>
                            <a:pt x="274497" y="87556"/>
                            <a:pt x="273356" y="86033"/>
                            <a:pt x="274371" y="83495"/>
                          </a:cubicBezTo>
                          <a:cubicBezTo>
                            <a:pt x="282808" y="63638"/>
                            <a:pt x="298288" y="45431"/>
                            <a:pt x="296004" y="23607"/>
                          </a:cubicBezTo>
                          <a:cubicBezTo>
                            <a:pt x="296004" y="22909"/>
                            <a:pt x="295497" y="22782"/>
                            <a:pt x="294735" y="23099"/>
                          </a:cubicBezTo>
                          <a:lnTo>
                            <a:pt x="293720" y="23480"/>
                          </a:lnTo>
                          <a:cubicBezTo>
                            <a:pt x="293022" y="23797"/>
                            <a:pt x="292578" y="24178"/>
                            <a:pt x="292388" y="24749"/>
                          </a:cubicBezTo>
                          <a:cubicBezTo>
                            <a:pt x="291817" y="26398"/>
                            <a:pt x="267709" y="42068"/>
                            <a:pt x="261619" y="48476"/>
                          </a:cubicBezTo>
                          <a:cubicBezTo>
                            <a:pt x="255782" y="54566"/>
                            <a:pt x="247027" y="65097"/>
                            <a:pt x="235227" y="80260"/>
                          </a:cubicBezTo>
                          <a:cubicBezTo>
                            <a:pt x="232943" y="83178"/>
                            <a:pt x="231675" y="86160"/>
                            <a:pt x="229074" y="89078"/>
                          </a:cubicBezTo>
                          <a:cubicBezTo>
                            <a:pt x="226790" y="91679"/>
                            <a:pt x="224760" y="94407"/>
                            <a:pt x="223047" y="97326"/>
                          </a:cubicBezTo>
                          <a:cubicBezTo>
                            <a:pt x="204331" y="128729"/>
                            <a:pt x="185997" y="158800"/>
                            <a:pt x="168106" y="187539"/>
                          </a:cubicBezTo>
                          <a:cubicBezTo>
                            <a:pt x="151802" y="213677"/>
                            <a:pt x="137718" y="241718"/>
                            <a:pt x="125918" y="271535"/>
                          </a:cubicBezTo>
                          <a:cubicBezTo>
                            <a:pt x="112215" y="306238"/>
                            <a:pt x="100986" y="340052"/>
                            <a:pt x="92421" y="372978"/>
                          </a:cubicBezTo>
                          <a:cubicBezTo>
                            <a:pt x="91216" y="377609"/>
                            <a:pt x="89883" y="381796"/>
                            <a:pt x="88297" y="385666"/>
                          </a:cubicBezTo>
                          <a:cubicBezTo>
                            <a:pt x="87980" y="386491"/>
                            <a:pt x="87092" y="387125"/>
                            <a:pt x="86013" y="387442"/>
                          </a:cubicBezTo>
                          <a:lnTo>
                            <a:pt x="82778" y="388204"/>
                          </a:lnTo>
                          <a:cubicBezTo>
                            <a:pt x="81065" y="388584"/>
                            <a:pt x="80240" y="388204"/>
                            <a:pt x="80367" y="386745"/>
                          </a:cubicBezTo>
                          <a:cubicBezTo>
                            <a:pt x="80748" y="381098"/>
                            <a:pt x="81509" y="375833"/>
                            <a:pt x="82651" y="370884"/>
                          </a:cubicBezTo>
                          <a:cubicBezTo>
                            <a:pt x="87600" y="349885"/>
                            <a:pt x="92929" y="329140"/>
                            <a:pt x="100668" y="308141"/>
                          </a:cubicBezTo>
                          <a:cubicBezTo>
                            <a:pt x="107457" y="289743"/>
                            <a:pt x="114562" y="270584"/>
                            <a:pt x="122175" y="250727"/>
                          </a:cubicBezTo>
                          <a:cubicBezTo>
                            <a:pt x="129598" y="231250"/>
                            <a:pt x="140827" y="208855"/>
                            <a:pt x="155799" y="183606"/>
                          </a:cubicBezTo>
                          <a:cubicBezTo>
                            <a:pt x="155989" y="183288"/>
                            <a:pt x="155862" y="183035"/>
                            <a:pt x="155418" y="182844"/>
                          </a:cubicBezTo>
                          <a:lnTo>
                            <a:pt x="154467" y="182464"/>
                          </a:lnTo>
                          <a:cubicBezTo>
                            <a:pt x="153452" y="182083"/>
                            <a:pt x="152690" y="182273"/>
                            <a:pt x="152183" y="183035"/>
                          </a:cubicBezTo>
                          <a:cubicBezTo>
                            <a:pt x="136513" y="206952"/>
                            <a:pt x="119828" y="230489"/>
                            <a:pt x="102128" y="253645"/>
                          </a:cubicBezTo>
                          <a:cubicBezTo>
                            <a:pt x="86711" y="273756"/>
                            <a:pt x="75165" y="289362"/>
                            <a:pt x="67489" y="300401"/>
                          </a:cubicBezTo>
                          <a:cubicBezTo>
                            <a:pt x="49915" y="325651"/>
                            <a:pt x="32533" y="350900"/>
                            <a:pt x="15213" y="376340"/>
                          </a:cubicBezTo>
                          <a:cubicBezTo>
                            <a:pt x="14325" y="377609"/>
                            <a:pt x="12422" y="378244"/>
                            <a:pt x="10518" y="377926"/>
                          </a:cubicBezTo>
                          <a:cubicBezTo>
                            <a:pt x="1193" y="376150"/>
                            <a:pt x="-1980" y="371772"/>
                            <a:pt x="1193" y="364730"/>
                          </a:cubicBezTo>
                          <a:cubicBezTo>
                            <a:pt x="3032" y="360543"/>
                            <a:pt x="4936" y="356356"/>
                            <a:pt x="6839" y="352106"/>
                          </a:cubicBezTo>
                          <a:cubicBezTo>
                            <a:pt x="11914" y="340813"/>
                            <a:pt x="21113" y="330409"/>
                            <a:pt x="28155" y="319751"/>
                          </a:cubicBezTo>
                          <a:cubicBezTo>
                            <a:pt x="33167" y="312201"/>
                            <a:pt x="37925" y="305476"/>
                            <a:pt x="42556" y="299576"/>
                          </a:cubicBezTo>
                          <a:cubicBezTo>
                            <a:pt x="63238" y="273248"/>
                            <a:pt x="84872" y="243431"/>
                            <a:pt x="107520" y="210124"/>
                          </a:cubicBezTo>
                          <a:cubicBezTo>
                            <a:pt x="141207" y="160640"/>
                            <a:pt x="171025" y="126509"/>
                            <a:pt x="217844" y="73535"/>
                          </a:cubicBezTo>
                          <a:lnTo>
                            <a:pt x="218923" y="72266"/>
                          </a:lnTo>
                          <a:cubicBezTo>
                            <a:pt x="227488" y="63448"/>
                            <a:pt x="235291" y="55454"/>
                            <a:pt x="242016" y="48539"/>
                          </a:cubicBezTo>
                          <a:cubicBezTo>
                            <a:pt x="246330" y="44162"/>
                            <a:pt x="250199" y="40228"/>
                            <a:pt x="253752" y="36676"/>
                          </a:cubicBezTo>
                          <a:cubicBezTo>
                            <a:pt x="259335" y="31600"/>
                            <a:pt x="264728" y="27160"/>
                            <a:pt x="269930" y="23163"/>
                          </a:cubicBezTo>
                          <a:cubicBezTo>
                            <a:pt x="281222" y="14535"/>
                            <a:pt x="296448" y="8000"/>
                            <a:pt x="315607" y="3432"/>
                          </a:cubicBezTo>
                          <a:cubicBezTo>
                            <a:pt x="345235" y="1212"/>
                            <a:pt x="399731" y="-501"/>
                            <a:pt x="456955" y="134"/>
                          </a:cubicBezTo>
                          <a:cubicBezTo>
                            <a:pt x="482648" y="451"/>
                            <a:pt x="508913" y="1212"/>
                            <a:pt x="540443" y="1973"/>
                          </a:cubicBezTo>
                          <a:lnTo>
                            <a:pt x="540443" y="1973"/>
                          </a:lnTo>
                          <a:close/>
                          <a:moveTo>
                            <a:pt x="359318" y="9206"/>
                          </a:moveTo>
                          <a:cubicBezTo>
                            <a:pt x="357669" y="17199"/>
                            <a:pt x="356337" y="25129"/>
                            <a:pt x="355385" y="32933"/>
                          </a:cubicBezTo>
                          <a:cubicBezTo>
                            <a:pt x="355195" y="34328"/>
                            <a:pt x="354560" y="36041"/>
                            <a:pt x="353545" y="37944"/>
                          </a:cubicBezTo>
                          <a:cubicBezTo>
                            <a:pt x="352657" y="39531"/>
                            <a:pt x="352086" y="41180"/>
                            <a:pt x="351705" y="43020"/>
                          </a:cubicBezTo>
                          <a:cubicBezTo>
                            <a:pt x="351515" y="43908"/>
                            <a:pt x="352023" y="44416"/>
                            <a:pt x="353228" y="44542"/>
                          </a:cubicBezTo>
                          <a:cubicBezTo>
                            <a:pt x="366297" y="46128"/>
                            <a:pt x="377145" y="50696"/>
                            <a:pt x="385837" y="58246"/>
                          </a:cubicBezTo>
                          <a:cubicBezTo>
                            <a:pt x="386598" y="58944"/>
                            <a:pt x="386979" y="58817"/>
                            <a:pt x="386979" y="57929"/>
                          </a:cubicBezTo>
                          <a:cubicBezTo>
                            <a:pt x="386979" y="52980"/>
                            <a:pt x="386852" y="47968"/>
                            <a:pt x="386788" y="43020"/>
                          </a:cubicBezTo>
                          <a:cubicBezTo>
                            <a:pt x="386788" y="39023"/>
                            <a:pt x="387677" y="34138"/>
                            <a:pt x="389580" y="28428"/>
                          </a:cubicBezTo>
                          <a:cubicBezTo>
                            <a:pt x="391547" y="22465"/>
                            <a:pt x="392752" y="15740"/>
                            <a:pt x="393260" y="8191"/>
                          </a:cubicBezTo>
                          <a:cubicBezTo>
                            <a:pt x="393260" y="7620"/>
                            <a:pt x="392942" y="7366"/>
                            <a:pt x="392181" y="7366"/>
                          </a:cubicBezTo>
                          <a:lnTo>
                            <a:pt x="360270" y="8571"/>
                          </a:lnTo>
                          <a:cubicBezTo>
                            <a:pt x="359636" y="8571"/>
                            <a:pt x="359318" y="8825"/>
                            <a:pt x="359192" y="9269"/>
                          </a:cubicBezTo>
                          <a:lnTo>
                            <a:pt x="359192" y="9269"/>
                          </a:lnTo>
                          <a:close/>
                          <a:moveTo>
                            <a:pt x="340413" y="43147"/>
                          </a:moveTo>
                          <a:lnTo>
                            <a:pt x="351515" y="9777"/>
                          </a:lnTo>
                          <a:cubicBezTo>
                            <a:pt x="351705" y="9206"/>
                            <a:pt x="351071" y="8635"/>
                            <a:pt x="350246" y="8698"/>
                          </a:cubicBezTo>
                          <a:lnTo>
                            <a:pt x="314148" y="11870"/>
                          </a:lnTo>
                          <a:cubicBezTo>
                            <a:pt x="312753" y="11997"/>
                            <a:pt x="311737" y="12822"/>
                            <a:pt x="311674" y="13837"/>
                          </a:cubicBezTo>
                          <a:lnTo>
                            <a:pt x="309263" y="51648"/>
                          </a:lnTo>
                          <a:cubicBezTo>
                            <a:pt x="308946" y="56089"/>
                            <a:pt x="310786" y="56660"/>
                            <a:pt x="314656" y="53361"/>
                          </a:cubicBezTo>
                          <a:cubicBezTo>
                            <a:pt x="319604" y="49174"/>
                            <a:pt x="326963" y="46573"/>
                            <a:pt x="336733" y="45558"/>
                          </a:cubicBezTo>
                          <a:cubicBezTo>
                            <a:pt x="338510" y="45367"/>
                            <a:pt x="340032" y="44352"/>
                            <a:pt x="340476" y="4302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3" name="Freeform: Shape 7682">
                      <a:extLst>
                        <a:ext uri="{FF2B5EF4-FFF2-40B4-BE49-F238E27FC236}">
                          <a16:creationId xmlns:a16="http://schemas.microsoft.com/office/drawing/2014/main" id="{6EA23648-E8CB-68AB-9987-2BE886AEC3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9352" y="1711264"/>
                      <a:ext cx="208155" cy="377110"/>
                    </a:xfrm>
                    <a:custGeom>
                      <a:avLst/>
                      <a:gdLst>
                        <a:gd name="connsiteX0" fmla="*/ 90045 w 208155"/>
                        <a:gd name="connsiteY0" fmla="*/ 1523 h 377110"/>
                        <a:gd name="connsiteX1" fmla="*/ 106222 w 208155"/>
                        <a:gd name="connsiteY1" fmla="*/ 2728 h 377110"/>
                        <a:gd name="connsiteX2" fmla="*/ 118466 w 208155"/>
                        <a:gd name="connsiteY2" fmla="*/ 9580 h 377110"/>
                        <a:gd name="connsiteX3" fmla="*/ 125826 w 208155"/>
                        <a:gd name="connsiteY3" fmla="*/ 20555 h 377110"/>
                        <a:gd name="connsiteX4" fmla="*/ 148474 w 208155"/>
                        <a:gd name="connsiteY4" fmla="*/ 76700 h 377110"/>
                        <a:gd name="connsiteX5" fmla="*/ 172074 w 208155"/>
                        <a:gd name="connsiteY5" fmla="*/ 166343 h 377110"/>
                        <a:gd name="connsiteX6" fmla="*/ 173724 w 208155"/>
                        <a:gd name="connsiteY6" fmla="*/ 195145 h 377110"/>
                        <a:gd name="connsiteX7" fmla="*/ 173470 w 208155"/>
                        <a:gd name="connsiteY7" fmla="*/ 224011 h 377110"/>
                        <a:gd name="connsiteX8" fmla="*/ 188569 w 208155"/>
                        <a:gd name="connsiteY8" fmla="*/ 329451 h 377110"/>
                        <a:gd name="connsiteX9" fmla="*/ 207411 w 208155"/>
                        <a:gd name="connsiteY9" fmla="*/ 371956 h 377110"/>
                        <a:gd name="connsiteX10" fmla="*/ 203160 w 208155"/>
                        <a:gd name="connsiteY10" fmla="*/ 377095 h 377110"/>
                        <a:gd name="connsiteX11" fmla="*/ 198719 w 208155"/>
                        <a:gd name="connsiteY11" fmla="*/ 376651 h 377110"/>
                        <a:gd name="connsiteX12" fmla="*/ 187808 w 208155"/>
                        <a:gd name="connsiteY12" fmla="*/ 369101 h 377110"/>
                        <a:gd name="connsiteX13" fmla="*/ 161416 w 208155"/>
                        <a:gd name="connsiteY13" fmla="*/ 280093 h 377110"/>
                        <a:gd name="connsiteX14" fmla="*/ 163383 w 208155"/>
                        <a:gd name="connsiteY14" fmla="*/ 187406 h 377110"/>
                        <a:gd name="connsiteX15" fmla="*/ 164081 w 208155"/>
                        <a:gd name="connsiteY15" fmla="*/ 175352 h 377110"/>
                        <a:gd name="connsiteX16" fmla="*/ 142130 w 208155"/>
                        <a:gd name="connsiteY16" fmla="*/ 78033 h 377110"/>
                        <a:gd name="connsiteX17" fmla="*/ 128046 w 208155"/>
                        <a:gd name="connsiteY17" fmla="*/ 49104 h 377110"/>
                        <a:gd name="connsiteX18" fmla="*/ 126460 w 208155"/>
                        <a:gd name="connsiteY18" fmla="*/ 48913 h 377110"/>
                        <a:gd name="connsiteX19" fmla="*/ 130901 w 208155"/>
                        <a:gd name="connsiteY19" fmla="*/ 69214 h 377110"/>
                        <a:gd name="connsiteX20" fmla="*/ 135342 w 208155"/>
                        <a:gd name="connsiteY20" fmla="*/ 85138 h 377110"/>
                        <a:gd name="connsiteX21" fmla="*/ 137626 w 208155"/>
                        <a:gd name="connsiteY21" fmla="*/ 121553 h 377110"/>
                        <a:gd name="connsiteX22" fmla="*/ 140163 w 208155"/>
                        <a:gd name="connsiteY22" fmla="*/ 149658 h 377110"/>
                        <a:gd name="connsiteX23" fmla="*/ 138768 w 208155"/>
                        <a:gd name="connsiteY23" fmla="*/ 221093 h 377110"/>
                        <a:gd name="connsiteX24" fmla="*/ 124874 w 208155"/>
                        <a:gd name="connsiteY24" fmla="*/ 80761 h 377110"/>
                        <a:gd name="connsiteX25" fmla="*/ 78689 w 208155"/>
                        <a:gd name="connsiteY25" fmla="*/ 11546 h 377110"/>
                        <a:gd name="connsiteX26" fmla="*/ 2623 w 208155"/>
                        <a:gd name="connsiteY26" fmla="*/ 5837 h 377110"/>
                        <a:gd name="connsiteX27" fmla="*/ 3447 w 208155"/>
                        <a:gd name="connsiteY27" fmla="*/ 0 h 377110"/>
                        <a:gd name="connsiteX28" fmla="*/ 89981 w 208155"/>
                        <a:gd name="connsiteY28" fmla="*/ 1523 h 377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08155" h="377110">
                          <a:moveTo>
                            <a:pt x="90045" y="1523"/>
                          </a:moveTo>
                          <a:cubicBezTo>
                            <a:pt x="95818" y="3045"/>
                            <a:pt x="101274" y="3426"/>
                            <a:pt x="106222" y="2728"/>
                          </a:cubicBezTo>
                          <a:cubicBezTo>
                            <a:pt x="112122" y="1967"/>
                            <a:pt x="117768" y="5139"/>
                            <a:pt x="118466" y="9580"/>
                          </a:cubicBezTo>
                          <a:cubicBezTo>
                            <a:pt x="118974" y="12752"/>
                            <a:pt x="124113" y="17637"/>
                            <a:pt x="125826" y="20555"/>
                          </a:cubicBezTo>
                          <a:cubicBezTo>
                            <a:pt x="133312" y="33180"/>
                            <a:pt x="144223" y="61221"/>
                            <a:pt x="148474" y="76700"/>
                          </a:cubicBezTo>
                          <a:cubicBezTo>
                            <a:pt x="159386" y="117430"/>
                            <a:pt x="165857" y="121490"/>
                            <a:pt x="172074" y="166343"/>
                          </a:cubicBezTo>
                          <a:cubicBezTo>
                            <a:pt x="173343" y="175542"/>
                            <a:pt x="173914" y="185122"/>
                            <a:pt x="173724" y="195145"/>
                          </a:cubicBezTo>
                          <a:cubicBezTo>
                            <a:pt x="173597" y="204788"/>
                            <a:pt x="173470" y="214368"/>
                            <a:pt x="173470" y="224011"/>
                          </a:cubicBezTo>
                          <a:cubicBezTo>
                            <a:pt x="173470" y="260744"/>
                            <a:pt x="178482" y="295890"/>
                            <a:pt x="188569" y="329451"/>
                          </a:cubicBezTo>
                          <a:cubicBezTo>
                            <a:pt x="192439" y="342329"/>
                            <a:pt x="198719" y="356476"/>
                            <a:pt x="207411" y="371956"/>
                          </a:cubicBezTo>
                          <a:cubicBezTo>
                            <a:pt x="209187" y="375192"/>
                            <a:pt x="207792" y="376905"/>
                            <a:pt x="203160" y="377095"/>
                          </a:cubicBezTo>
                          <a:cubicBezTo>
                            <a:pt x="201638" y="377158"/>
                            <a:pt x="200115" y="377032"/>
                            <a:pt x="198719" y="376651"/>
                          </a:cubicBezTo>
                          <a:cubicBezTo>
                            <a:pt x="193200" y="375192"/>
                            <a:pt x="189584" y="372654"/>
                            <a:pt x="187808" y="369101"/>
                          </a:cubicBezTo>
                          <a:cubicBezTo>
                            <a:pt x="172518" y="337761"/>
                            <a:pt x="163763" y="308071"/>
                            <a:pt x="161416" y="280093"/>
                          </a:cubicBezTo>
                          <a:cubicBezTo>
                            <a:pt x="158815" y="249007"/>
                            <a:pt x="159513" y="218111"/>
                            <a:pt x="163383" y="187406"/>
                          </a:cubicBezTo>
                          <a:cubicBezTo>
                            <a:pt x="163890" y="183409"/>
                            <a:pt x="164144" y="179412"/>
                            <a:pt x="164081" y="175352"/>
                          </a:cubicBezTo>
                          <a:cubicBezTo>
                            <a:pt x="163763" y="145344"/>
                            <a:pt x="156341" y="106772"/>
                            <a:pt x="142130" y="78033"/>
                          </a:cubicBezTo>
                          <a:cubicBezTo>
                            <a:pt x="137879" y="69341"/>
                            <a:pt x="131662" y="57287"/>
                            <a:pt x="128046" y="49104"/>
                          </a:cubicBezTo>
                          <a:cubicBezTo>
                            <a:pt x="127665" y="48089"/>
                            <a:pt x="127094" y="48025"/>
                            <a:pt x="126460" y="48913"/>
                          </a:cubicBezTo>
                          <a:cubicBezTo>
                            <a:pt x="126396" y="48977"/>
                            <a:pt x="130710" y="68580"/>
                            <a:pt x="130901" y="69214"/>
                          </a:cubicBezTo>
                          <a:cubicBezTo>
                            <a:pt x="133629" y="76383"/>
                            <a:pt x="135151" y="81712"/>
                            <a:pt x="135342" y="85138"/>
                          </a:cubicBezTo>
                          <a:cubicBezTo>
                            <a:pt x="136166" y="97382"/>
                            <a:pt x="136103" y="108992"/>
                            <a:pt x="137626" y="121553"/>
                          </a:cubicBezTo>
                          <a:cubicBezTo>
                            <a:pt x="138450" y="128722"/>
                            <a:pt x="139338" y="138048"/>
                            <a:pt x="140163" y="149658"/>
                          </a:cubicBezTo>
                          <a:cubicBezTo>
                            <a:pt x="142130" y="177826"/>
                            <a:pt x="141622" y="201616"/>
                            <a:pt x="138768" y="221093"/>
                          </a:cubicBezTo>
                          <a:cubicBezTo>
                            <a:pt x="136991" y="173068"/>
                            <a:pt x="132360" y="126312"/>
                            <a:pt x="124874" y="80761"/>
                          </a:cubicBezTo>
                          <a:cubicBezTo>
                            <a:pt x="120814" y="56336"/>
                            <a:pt x="111868" y="22902"/>
                            <a:pt x="78689" y="11546"/>
                          </a:cubicBezTo>
                          <a:cubicBezTo>
                            <a:pt x="55913" y="3743"/>
                            <a:pt x="30537" y="1840"/>
                            <a:pt x="2623" y="5837"/>
                          </a:cubicBezTo>
                          <a:cubicBezTo>
                            <a:pt x="-1120" y="3426"/>
                            <a:pt x="-867" y="1459"/>
                            <a:pt x="3447" y="0"/>
                          </a:cubicBezTo>
                          <a:cubicBezTo>
                            <a:pt x="40878" y="190"/>
                            <a:pt x="68792" y="761"/>
                            <a:pt x="89981" y="152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4" name="Freeform: Shape 7683">
                      <a:extLst>
                        <a:ext uri="{FF2B5EF4-FFF2-40B4-BE49-F238E27FC236}">
                          <a16:creationId xmlns:a16="http://schemas.microsoft.com/office/drawing/2014/main" id="{244F8574-BBAF-BFAC-8291-123CF69014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781" y="1710947"/>
                      <a:ext cx="87147" cy="390228"/>
                    </a:xfrm>
                    <a:custGeom>
                      <a:avLst/>
                      <a:gdLst>
                        <a:gd name="connsiteX0" fmla="*/ 26970 w 87147"/>
                        <a:gd name="connsiteY0" fmla="*/ 127 h 390228"/>
                        <a:gd name="connsiteX1" fmla="*/ 68270 w 87147"/>
                        <a:gd name="connsiteY1" fmla="*/ 127 h 390228"/>
                        <a:gd name="connsiteX2" fmla="*/ 85526 w 87147"/>
                        <a:gd name="connsiteY2" fmla="*/ 698 h 390228"/>
                        <a:gd name="connsiteX3" fmla="*/ 87112 w 87147"/>
                        <a:gd name="connsiteY3" fmla="*/ 2157 h 390228"/>
                        <a:gd name="connsiteX4" fmla="*/ 84511 w 87147"/>
                        <a:gd name="connsiteY4" fmla="*/ 5963 h 390228"/>
                        <a:gd name="connsiteX5" fmla="*/ 83052 w 87147"/>
                        <a:gd name="connsiteY5" fmla="*/ 8120 h 390228"/>
                        <a:gd name="connsiteX6" fmla="*/ 76517 w 87147"/>
                        <a:gd name="connsiteY6" fmla="*/ 61094 h 390228"/>
                        <a:gd name="connsiteX7" fmla="*/ 71886 w 87147"/>
                        <a:gd name="connsiteY7" fmla="*/ 161712 h 390228"/>
                        <a:gd name="connsiteX8" fmla="*/ 71315 w 87147"/>
                        <a:gd name="connsiteY8" fmla="*/ 188230 h 390228"/>
                        <a:gd name="connsiteX9" fmla="*/ 73726 w 87147"/>
                        <a:gd name="connsiteY9" fmla="*/ 288531 h 390228"/>
                        <a:gd name="connsiteX10" fmla="*/ 72584 w 87147"/>
                        <a:gd name="connsiteY10" fmla="*/ 296715 h 390228"/>
                        <a:gd name="connsiteX11" fmla="*/ 76200 w 87147"/>
                        <a:gd name="connsiteY11" fmla="*/ 383820 h 390228"/>
                        <a:gd name="connsiteX12" fmla="*/ 73472 w 87147"/>
                        <a:gd name="connsiteY12" fmla="*/ 386928 h 390228"/>
                        <a:gd name="connsiteX13" fmla="*/ 64908 w 87147"/>
                        <a:gd name="connsiteY13" fmla="*/ 387689 h 390228"/>
                        <a:gd name="connsiteX14" fmla="*/ 61609 w 87147"/>
                        <a:gd name="connsiteY14" fmla="*/ 385659 h 390228"/>
                        <a:gd name="connsiteX15" fmla="*/ 59769 w 87147"/>
                        <a:gd name="connsiteY15" fmla="*/ 382107 h 390228"/>
                        <a:gd name="connsiteX16" fmla="*/ 58183 w 87147"/>
                        <a:gd name="connsiteY16" fmla="*/ 378681 h 390228"/>
                        <a:gd name="connsiteX17" fmla="*/ 54757 w 87147"/>
                        <a:gd name="connsiteY17" fmla="*/ 317206 h 390228"/>
                        <a:gd name="connsiteX18" fmla="*/ 54440 w 87147"/>
                        <a:gd name="connsiteY18" fmla="*/ 280283 h 390228"/>
                        <a:gd name="connsiteX19" fmla="*/ 55518 w 87147"/>
                        <a:gd name="connsiteY19" fmla="*/ 184360 h 390228"/>
                        <a:gd name="connsiteX20" fmla="*/ 57104 w 87147"/>
                        <a:gd name="connsiteY20" fmla="*/ 155431 h 390228"/>
                        <a:gd name="connsiteX21" fmla="*/ 60086 w 87147"/>
                        <a:gd name="connsiteY21" fmla="*/ 63505 h 390228"/>
                        <a:gd name="connsiteX22" fmla="*/ 66303 w 87147"/>
                        <a:gd name="connsiteY22" fmla="*/ 8755 h 390228"/>
                        <a:gd name="connsiteX23" fmla="*/ 61736 w 87147"/>
                        <a:gd name="connsiteY23" fmla="*/ 4695 h 390228"/>
                        <a:gd name="connsiteX24" fmla="*/ 51839 w 87147"/>
                        <a:gd name="connsiteY24" fmla="*/ 4504 h 390228"/>
                        <a:gd name="connsiteX25" fmla="*/ 45685 w 87147"/>
                        <a:gd name="connsiteY25" fmla="*/ 8374 h 390228"/>
                        <a:gd name="connsiteX26" fmla="*/ 35851 w 87147"/>
                        <a:gd name="connsiteY26" fmla="*/ 62997 h 390228"/>
                        <a:gd name="connsiteX27" fmla="*/ 35598 w 87147"/>
                        <a:gd name="connsiteY27" fmla="*/ 67946 h 390228"/>
                        <a:gd name="connsiteX28" fmla="*/ 34012 w 87147"/>
                        <a:gd name="connsiteY28" fmla="*/ 75432 h 390228"/>
                        <a:gd name="connsiteX29" fmla="*/ 31601 w 87147"/>
                        <a:gd name="connsiteY29" fmla="*/ 110197 h 390228"/>
                        <a:gd name="connsiteX30" fmla="*/ 25701 w 87147"/>
                        <a:gd name="connsiteY30" fmla="*/ 210625 h 390228"/>
                        <a:gd name="connsiteX31" fmla="*/ 22973 w 87147"/>
                        <a:gd name="connsiteY31" fmla="*/ 285866 h 390228"/>
                        <a:gd name="connsiteX32" fmla="*/ 19801 w 87147"/>
                        <a:gd name="connsiteY32" fmla="*/ 318729 h 390228"/>
                        <a:gd name="connsiteX33" fmla="*/ 19166 w 87147"/>
                        <a:gd name="connsiteY33" fmla="*/ 327230 h 390228"/>
                        <a:gd name="connsiteX34" fmla="*/ 19737 w 87147"/>
                        <a:gd name="connsiteY34" fmla="*/ 335795 h 390228"/>
                        <a:gd name="connsiteX35" fmla="*/ 18913 w 87147"/>
                        <a:gd name="connsiteY35" fmla="*/ 345120 h 390228"/>
                        <a:gd name="connsiteX36" fmla="*/ 19357 w 87147"/>
                        <a:gd name="connsiteY36" fmla="*/ 357872 h 390228"/>
                        <a:gd name="connsiteX37" fmla="*/ 17771 w 87147"/>
                        <a:gd name="connsiteY37" fmla="*/ 386357 h 390228"/>
                        <a:gd name="connsiteX38" fmla="*/ 12378 w 87147"/>
                        <a:gd name="connsiteY38" fmla="*/ 390227 h 390228"/>
                        <a:gd name="connsiteX39" fmla="*/ 3941 w 87147"/>
                        <a:gd name="connsiteY39" fmla="*/ 390227 h 390228"/>
                        <a:gd name="connsiteX40" fmla="*/ 1784 w 87147"/>
                        <a:gd name="connsiteY40" fmla="*/ 388705 h 390228"/>
                        <a:gd name="connsiteX41" fmla="*/ 7 w 87147"/>
                        <a:gd name="connsiteY41" fmla="*/ 379759 h 390228"/>
                        <a:gd name="connsiteX42" fmla="*/ 1657 w 87147"/>
                        <a:gd name="connsiteY42" fmla="*/ 359395 h 390228"/>
                        <a:gd name="connsiteX43" fmla="*/ 1276 w 87147"/>
                        <a:gd name="connsiteY43" fmla="*/ 350069 h 390228"/>
                        <a:gd name="connsiteX44" fmla="*/ 2481 w 87147"/>
                        <a:gd name="connsiteY44" fmla="*/ 337317 h 390228"/>
                        <a:gd name="connsiteX45" fmla="*/ 4638 w 87147"/>
                        <a:gd name="connsiteY45" fmla="*/ 311433 h 390228"/>
                        <a:gd name="connsiteX46" fmla="*/ 5907 w 87147"/>
                        <a:gd name="connsiteY46" fmla="*/ 287135 h 390228"/>
                        <a:gd name="connsiteX47" fmla="*/ 12251 w 87147"/>
                        <a:gd name="connsiteY47" fmla="*/ 180808 h 390228"/>
                        <a:gd name="connsiteX48" fmla="*/ 17834 w 87147"/>
                        <a:gd name="connsiteY48" fmla="*/ 103473 h 390228"/>
                        <a:gd name="connsiteX49" fmla="*/ 21197 w 87147"/>
                        <a:gd name="connsiteY49" fmla="*/ 62680 h 390228"/>
                        <a:gd name="connsiteX50" fmla="*/ 24559 w 87147"/>
                        <a:gd name="connsiteY50" fmla="*/ 21887 h 390228"/>
                        <a:gd name="connsiteX51" fmla="*/ 26970 w 87147"/>
                        <a:gd name="connsiteY51" fmla="*/ 9770 h 390228"/>
                        <a:gd name="connsiteX52" fmla="*/ 26272 w 87147"/>
                        <a:gd name="connsiteY52" fmla="*/ 7232 h 390228"/>
                        <a:gd name="connsiteX53" fmla="*/ 26779 w 87147"/>
                        <a:gd name="connsiteY53" fmla="*/ 0 h 390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7147" h="390228">
                          <a:moveTo>
                            <a:pt x="26970" y="127"/>
                          </a:moveTo>
                          <a:lnTo>
                            <a:pt x="68270" y="127"/>
                          </a:lnTo>
                          <a:lnTo>
                            <a:pt x="85526" y="698"/>
                          </a:lnTo>
                          <a:cubicBezTo>
                            <a:pt x="86731" y="698"/>
                            <a:pt x="87302" y="1205"/>
                            <a:pt x="87112" y="2157"/>
                          </a:cubicBezTo>
                          <a:cubicBezTo>
                            <a:pt x="86795" y="3743"/>
                            <a:pt x="85970" y="5012"/>
                            <a:pt x="84511" y="5963"/>
                          </a:cubicBezTo>
                          <a:cubicBezTo>
                            <a:pt x="83623" y="6534"/>
                            <a:pt x="83115" y="7232"/>
                            <a:pt x="83052" y="8120"/>
                          </a:cubicBezTo>
                          <a:cubicBezTo>
                            <a:pt x="79816" y="30071"/>
                            <a:pt x="77659" y="47708"/>
                            <a:pt x="76517" y="61094"/>
                          </a:cubicBezTo>
                          <a:cubicBezTo>
                            <a:pt x="72521" y="109817"/>
                            <a:pt x="70998" y="143377"/>
                            <a:pt x="71886" y="161712"/>
                          </a:cubicBezTo>
                          <a:cubicBezTo>
                            <a:pt x="72330" y="170847"/>
                            <a:pt x="71315" y="182076"/>
                            <a:pt x="71315" y="188230"/>
                          </a:cubicBezTo>
                          <a:cubicBezTo>
                            <a:pt x="71442" y="221664"/>
                            <a:pt x="72267" y="255097"/>
                            <a:pt x="73726" y="288531"/>
                          </a:cubicBezTo>
                          <a:cubicBezTo>
                            <a:pt x="73853" y="290878"/>
                            <a:pt x="72647" y="293670"/>
                            <a:pt x="72584" y="296715"/>
                          </a:cubicBezTo>
                          <a:cubicBezTo>
                            <a:pt x="71696" y="329070"/>
                            <a:pt x="72838" y="358126"/>
                            <a:pt x="76200" y="383820"/>
                          </a:cubicBezTo>
                          <a:cubicBezTo>
                            <a:pt x="76390" y="385215"/>
                            <a:pt x="75249" y="386548"/>
                            <a:pt x="73472" y="386928"/>
                          </a:cubicBezTo>
                          <a:cubicBezTo>
                            <a:pt x="70808" y="387563"/>
                            <a:pt x="67953" y="387816"/>
                            <a:pt x="64908" y="387689"/>
                          </a:cubicBezTo>
                          <a:cubicBezTo>
                            <a:pt x="63131" y="387626"/>
                            <a:pt x="62053" y="386928"/>
                            <a:pt x="61609" y="385659"/>
                          </a:cubicBezTo>
                          <a:cubicBezTo>
                            <a:pt x="61228" y="384454"/>
                            <a:pt x="60594" y="383312"/>
                            <a:pt x="59769" y="382107"/>
                          </a:cubicBezTo>
                          <a:cubicBezTo>
                            <a:pt x="58881" y="380901"/>
                            <a:pt x="58373" y="379696"/>
                            <a:pt x="58183" y="378681"/>
                          </a:cubicBezTo>
                          <a:cubicBezTo>
                            <a:pt x="55709" y="358189"/>
                            <a:pt x="54567" y="337698"/>
                            <a:pt x="54757" y="317206"/>
                          </a:cubicBezTo>
                          <a:cubicBezTo>
                            <a:pt x="54884" y="303186"/>
                            <a:pt x="54820" y="290878"/>
                            <a:pt x="54440" y="280283"/>
                          </a:cubicBezTo>
                          <a:cubicBezTo>
                            <a:pt x="53298" y="247928"/>
                            <a:pt x="55772" y="214241"/>
                            <a:pt x="55518" y="184360"/>
                          </a:cubicBezTo>
                          <a:cubicBezTo>
                            <a:pt x="55391" y="174781"/>
                            <a:pt x="57041" y="164249"/>
                            <a:pt x="57104" y="155431"/>
                          </a:cubicBezTo>
                          <a:cubicBezTo>
                            <a:pt x="57231" y="137858"/>
                            <a:pt x="58246" y="107216"/>
                            <a:pt x="60086" y="63505"/>
                          </a:cubicBezTo>
                          <a:cubicBezTo>
                            <a:pt x="60974" y="42759"/>
                            <a:pt x="63004" y="24552"/>
                            <a:pt x="66303" y="8755"/>
                          </a:cubicBezTo>
                          <a:cubicBezTo>
                            <a:pt x="66811" y="6090"/>
                            <a:pt x="65352" y="4758"/>
                            <a:pt x="61736" y="4695"/>
                          </a:cubicBezTo>
                          <a:cubicBezTo>
                            <a:pt x="58437" y="4695"/>
                            <a:pt x="55138" y="4568"/>
                            <a:pt x="51839" y="4504"/>
                          </a:cubicBezTo>
                          <a:cubicBezTo>
                            <a:pt x="48730" y="4504"/>
                            <a:pt x="46129" y="6154"/>
                            <a:pt x="45685" y="8374"/>
                          </a:cubicBezTo>
                          <a:cubicBezTo>
                            <a:pt x="41752" y="28295"/>
                            <a:pt x="38453" y="46502"/>
                            <a:pt x="35851" y="62997"/>
                          </a:cubicBezTo>
                          <a:cubicBezTo>
                            <a:pt x="35851" y="63061"/>
                            <a:pt x="35725" y="64710"/>
                            <a:pt x="35598" y="67946"/>
                          </a:cubicBezTo>
                          <a:cubicBezTo>
                            <a:pt x="35471" y="70673"/>
                            <a:pt x="33948" y="72831"/>
                            <a:pt x="34012" y="75432"/>
                          </a:cubicBezTo>
                          <a:cubicBezTo>
                            <a:pt x="34139" y="87105"/>
                            <a:pt x="33314" y="98715"/>
                            <a:pt x="31601" y="110197"/>
                          </a:cubicBezTo>
                          <a:cubicBezTo>
                            <a:pt x="26716" y="141411"/>
                            <a:pt x="26399" y="179095"/>
                            <a:pt x="25701" y="210625"/>
                          </a:cubicBezTo>
                          <a:cubicBezTo>
                            <a:pt x="25257" y="235050"/>
                            <a:pt x="24432" y="260934"/>
                            <a:pt x="22973" y="285866"/>
                          </a:cubicBezTo>
                          <a:cubicBezTo>
                            <a:pt x="22910" y="287326"/>
                            <a:pt x="19928" y="318348"/>
                            <a:pt x="19801" y="318729"/>
                          </a:cubicBezTo>
                          <a:cubicBezTo>
                            <a:pt x="19230" y="321774"/>
                            <a:pt x="18976" y="324629"/>
                            <a:pt x="19166" y="327230"/>
                          </a:cubicBezTo>
                          <a:cubicBezTo>
                            <a:pt x="19357" y="330085"/>
                            <a:pt x="19547" y="332940"/>
                            <a:pt x="19737" y="335795"/>
                          </a:cubicBezTo>
                          <a:cubicBezTo>
                            <a:pt x="19864" y="337254"/>
                            <a:pt x="19611" y="340426"/>
                            <a:pt x="18913" y="345120"/>
                          </a:cubicBezTo>
                          <a:cubicBezTo>
                            <a:pt x="18278" y="349561"/>
                            <a:pt x="19674" y="353368"/>
                            <a:pt x="19357" y="357872"/>
                          </a:cubicBezTo>
                          <a:cubicBezTo>
                            <a:pt x="18659" y="366944"/>
                            <a:pt x="18151" y="376460"/>
                            <a:pt x="17771" y="386357"/>
                          </a:cubicBezTo>
                          <a:cubicBezTo>
                            <a:pt x="17707" y="388578"/>
                            <a:pt x="15360" y="390291"/>
                            <a:pt x="12378" y="390227"/>
                          </a:cubicBezTo>
                          <a:lnTo>
                            <a:pt x="3941" y="390227"/>
                          </a:lnTo>
                          <a:cubicBezTo>
                            <a:pt x="2608" y="390227"/>
                            <a:pt x="1910" y="389720"/>
                            <a:pt x="1784" y="388705"/>
                          </a:cubicBezTo>
                          <a:cubicBezTo>
                            <a:pt x="1466" y="385532"/>
                            <a:pt x="-120" y="382868"/>
                            <a:pt x="7" y="379759"/>
                          </a:cubicBezTo>
                          <a:cubicBezTo>
                            <a:pt x="261" y="372971"/>
                            <a:pt x="768" y="366183"/>
                            <a:pt x="1657" y="359395"/>
                          </a:cubicBezTo>
                          <a:cubicBezTo>
                            <a:pt x="1847" y="357682"/>
                            <a:pt x="1784" y="354573"/>
                            <a:pt x="1276" y="350069"/>
                          </a:cubicBezTo>
                          <a:cubicBezTo>
                            <a:pt x="832" y="345628"/>
                            <a:pt x="2608" y="341441"/>
                            <a:pt x="2481" y="337317"/>
                          </a:cubicBezTo>
                          <a:cubicBezTo>
                            <a:pt x="2164" y="328435"/>
                            <a:pt x="4575" y="319934"/>
                            <a:pt x="4638" y="311433"/>
                          </a:cubicBezTo>
                          <a:cubicBezTo>
                            <a:pt x="4765" y="303566"/>
                            <a:pt x="5463" y="294748"/>
                            <a:pt x="5907" y="287135"/>
                          </a:cubicBezTo>
                          <a:cubicBezTo>
                            <a:pt x="7810" y="251671"/>
                            <a:pt x="9904" y="216208"/>
                            <a:pt x="12251" y="180808"/>
                          </a:cubicBezTo>
                          <a:cubicBezTo>
                            <a:pt x="14091" y="155495"/>
                            <a:pt x="16312" y="129166"/>
                            <a:pt x="17834" y="103473"/>
                          </a:cubicBezTo>
                          <a:cubicBezTo>
                            <a:pt x="18595" y="91038"/>
                            <a:pt x="19737" y="77462"/>
                            <a:pt x="21197" y="62680"/>
                          </a:cubicBezTo>
                          <a:cubicBezTo>
                            <a:pt x="22529" y="49103"/>
                            <a:pt x="23671" y="35464"/>
                            <a:pt x="24559" y="21887"/>
                          </a:cubicBezTo>
                          <a:cubicBezTo>
                            <a:pt x="24813" y="17954"/>
                            <a:pt x="26399" y="13894"/>
                            <a:pt x="26970" y="9770"/>
                          </a:cubicBezTo>
                          <a:cubicBezTo>
                            <a:pt x="27097" y="8882"/>
                            <a:pt x="26843" y="8057"/>
                            <a:pt x="26272" y="7232"/>
                          </a:cubicBezTo>
                          <a:cubicBezTo>
                            <a:pt x="22973" y="2664"/>
                            <a:pt x="23163" y="254"/>
                            <a:pt x="26779" y="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5" name="Freeform: Shape 7684">
                      <a:extLst>
                        <a:ext uri="{FF2B5EF4-FFF2-40B4-BE49-F238E27FC236}">
                          <a16:creationId xmlns:a16="http://schemas.microsoft.com/office/drawing/2014/main" id="{8F9DA405-918D-D651-5155-2EBA4F0BBD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343" y="1712787"/>
                      <a:ext cx="66584" cy="393145"/>
                    </a:xfrm>
                    <a:custGeom>
                      <a:avLst/>
                      <a:gdLst>
                        <a:gd name="connsiteX0" fmla="*/ 64900 w 66584"/>
                        <a:gd name="connsiteY0" fmla="*/ 127 h 393145"/>
                        <a:gd name="connsiteX1" fmla="*/ 65218 w 66584"/>
                        <a:gd name="connsiteY1" fmla="*/ 3235 h 393145"/>
                        <a:gd name="connsiteX2" fmla="*/ 60079 w 66584"/>
                        <a:gd name="connsiteY2" fmla="*/ 8818 h 393145"/>
                        <a:gd name="connsiteX3" fmla="*/ 60333 w 66584"/>
                        <a:gd name="connsiteY3" fmla="*/ 13703 h 393145"/>
                        <a:gd name="connsiteX4" fmla="*/ 54559 w 66584"/>
                        <a:gd name="connsiteY4" fmla="*/ 52529 h 393145"/>
                        <a:gd name="connsiteX5" fmla="*/ 40666 w 66584"/>
                        <a:gd name="connsiteY5" fmla="*/ 162600 h 393145"/>
                        <a:gd name="connsiteX6" fmla="*/ 35146 w 66584"/>
                        <a:gd name="connsiteY6" fmla="*/ 203583 h 393145"/>
                        <a:gd name="connsiteX7" fmla="*/ 29373 w 66584"/>
                        <a:gd name="connsiteY7" fmla="*/ 244566 h 393145"/>
                        <a:gd name="connsiteX8" fmla="*/ 18588 w 66584"/>
                        <a:gd name="connsiteY8" fmla="*/ 334209 h 393145"/>
                        <a:gd name="connsiteX9" fmla="*/ 17954 w 66584"/>
                        <a:gd name="connsiteY9" fmla="*/ 339728 h 393145"/>
                        <a:gd name="connsiteX10" fmla="*/ 17573 w 66584"/>
                        <a:gd name="connsiteY10" fmla="*/ 345184 h 393145"/>
                        <a:gd name="connsiteX11" fmla="*/ 7232 w 66584"/>
                        <a:gd name="connsiteY11" fmla="*/ 392828 h 393145"/>
                        <a:gd name="connsiteX12" fmla="*/ 0 w 66584"/>
                        <a:gd name="connsiteY12" fmla="*/ 393145 h 393145"/>
                        <a:gd name="connsiteX13" fmla="*/ 8184 w 66584"/>
                        <a:gd name="connsiteY13" fmla="*/ 300204 h 393145"/>
                        <a:gd name="connsiteX14" fmla="*/ 13830 w 66584"/>
                        <a:gd name="connsiteY14" fmla="*/ 250022 h 393145"/>
                        <a:gd name="connsiteX15" fmla="*/ 31023 w 66584"/>
                        <a:gd name="connsiteY15" fmla="*/ 110578 h 393145"/>
                        <a:gd name="connsiteX16" fmla="*/ 39587 w 66584"/>
                        <a:gd name="connsiteY16" fmla="*/ 38192 h 393145"/>
                        <a:gd name="connsiteX17" fmla="*/ 45551 w 66584"/>
                        <a:gd name="connsiteY17" fmla="*/ 7105 h 393145"/>
                        <a:gd name="connsiteX18" fmla="*/ 42633 w 66584"/>
                        <a:gd name="connsiteY18" fmla="*/ 3680 h 393145"/>
                        <a:gd name="connsiteX19" fmla="*/ 43457 w 66584"/>
                        <a:gd name="connsiteY19" fmla="*/ 571 h 393145"/>
                        <a:gd name="connsiteX20" fmla="*/ 64837 w 66584"/>
                        <a:gd name="connsiteY20" fmla="*/ 0 h 39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6584" h="393145">
                          <a:moveTo>
                            <a:pt x="64900" y="127"/>
                          </a:moveTo>
                          <a:cubicBezTo>
                            <a:pt x="67057" y="1523"/>
                            <a:pt x="67121" y="2538"/>
                            <a:pt x="65218" y="3235"/>
                          </a:cubicBezTo>
                          <a:cubicBezTo>
                            <a:pt x="61601" y="4504"/>
                            <a:pt x="59889" y="6344"/>
                            <a:pt x="60079" y="8818"/>
                          </a:cubicBezTo>
                          <a:cubicBezTo>
                            <a:pt x="60269" y="11990"/>
                            <a:pt x="60333" y="13640"/>
                            <a:pt x="60333" y="13703"/>
                          </a:cubicBezTo>
                          <a:cubicBezTo>
                            <a:pt x="57605" y="30261"/>
                            <a:pt x="55638" y="43203"/>
                            <a:pt x="54559" y="52529"/>
                          </a:cubicBezTo>
                          <a:cubicBezTo>
                            <a:pt x="47771" y="108421"/>
                            <a:pt x="43140" y="145153"/>
                            <a:pt x="40666" y="162600"/>
                          </a:cubicBezTo>
                          <a:cubicBezTo>
                            <a:pt x="38889" y="175542"/>
                            <a:pt x="37050" y="189245"/>
                            <a:pt x="35146" y="203583"/>
                          </a:cubicBezTo>
                          <a:cubicBezTo>
                            <a:pt x="32863" y="220902"/>
                            <a:pt x="30959" y="234606"/>
                            <a:pt x="29373" y="244566"/>
                          </a:cubicBezTo>
                          <a:cubicBezTo>
                            <a:pt x="23854" y="279142"/>
                            <a:pt x="20301" y="309022"/>
                            <a:pt x="18588" y="334209"/>
                          </a:cubicBezTo>
                          <a:cubicBezTo>
                            <a:pt x="18398" y="336492"/>
                            <a:pt x="18208" y="338332"/>
                            <a:pt x="17954" y="339728"/>
                          </a:cubicBezTo>
                          <a:cubicBezTo>
                            <a:pt x="17637" y="341568"/>
                            <a:pt x="17510" y="343407"/>
                            <a:pt x="17573" y="345184"/>
                          </a:cubicBezTo>
                          <a:cubicBezTo>
                            <a:pt x="17954" y="353939"/>
                            <a:pt x="11990" y="386230"/>
                            <a:pt x="7232" y="392828"/>
                          </a:cubicBezTo>
                          <a:lnTo>
                            <a:pt x="0" y="393145"/>
                          </a:lnTo>
                          <a:cubicBezTo>
                            <a:pt x="381" y="371512"/>
                            <a:pt x="5583" y="325517"/>
                            <a:pt x="8184" y="300204"/>
                          </a:cubicBezTo>
                          <a:cubicBezTo>
                            <a:pt x="10785" y="275399"/>
                            <a:pt x="12688" y="258650"/>
                            <a:pt x="13830" y="250022"/>
                          </a:cubicBezTo>
                          <a:cubicBezTo>
                            <a:pt x="19413" y="208214"/>
                            <a:pt x="25186" y="161712"/>
                            <a:pt x="31023" y="110578"/>
                          </a:cubicBezTo>
                          <a:cubicBezTo>
                            <a:pt x="33751" y="86407"/>
                            <a:pt x="36606" y="62299"/>
                            <a:pt x="39587" y="38192"/>
                          </a:cubicBezTo>
                          <a:cubicBezTo>
                            <a:pt x="40856" y="27597"/>
                            <a:pt x="42886" y="17256"/>
                            <a:pt x="45551" y="7105"/>
                          </a:cubicBezTo>
                          <a:cubicBezTo>
                            <a:pt x="45931" y="5583"/>
                            <a:pt x="44663" y="4124"/>
                            <a:pt x="42633" y="3680"/>
                          </a:cubicBezTo>
                          <a:cubicBezTo>
                            <a:pt x="39334" y="2982"/>
                            <a:pt x="39587" y="1967"/>
                            <a:pt x="43457" y="571"/>
                          </a:cubicBezTo>
                          <a:lnTo>
                            <a:pt x="64837" y="0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6" name="Freeform: Shape 7685">
                      <a:extLst>
                        <a:ext uri="{FF2B5EF4-FFF2-40B4-BE49-F238E27FC236}">
                          <a16:creationId xmlns:a16="http://schemas.microsoft.com/office/drawing/2014/main" id="{17B8FCA9-F49E-A4FB-6E9E-B25354680E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045" y="1712343"/>
                      <a:ext cx="25820" cy="141029"/>
                    </a:xfrm>
                    <a:custGeom>
                      <a:avLst/>
                      <a:gdLst>
                        <a:gd name="connsiteX0" fmla="*/ 7486 w 25820"/>
                        <a:gd name="connsiteY0" fmla="*/ 0 h 141029"/>
                        <a:gd name="connsiteX1" fmla="*/ 25821 w 25820"/>
                        <a:gd name="connsiteY1" fmla="*/ 0 h 141029"/>
                        <a:gd name="connsiteX2" fmla="*/ 22522 w 25820"/>
                        <a:gd name="connsiteY2" fmla="*/ 4695 h 141029"/>
                        <a:gd name="connsiteX3" fmla="*/ 21824 w 25820"/>
                        <a:gd name="connsiteY3" fmla="*/ 7169 h 141029"/>
                        <a:gd name="connsiteX4" fmla="*/ 22712 w 25820"/>
                        <a:gd name="connsiteY4" fmla="*/ 12752 h 141029"/>
                        <a:gd name="connsiteX5" fmla="*/ 17256 w 25820"/>
                        <a:gd name="connsiteY5" fmla="*/ 140522 h 141029"/>
                        <a:gd name="connsiteX6" fmla="*/ 16495 w 25820"/>
                        <a:gd name="connsiteY6" fmla="*/ 141030 h 141029"/>
                        <a:gd name="connsiteX7" fmla="*/ 698 w 25820"/>
                        <a:gd name="connsiteY7" fmla="*/ 140713 h 141029"/>
                        <a:gd name="connsiteX8" fmla="*/ 0 w 25820"/>
                        <a:gd name="connsiteY8" fmla="*/ 140205 h 141029"/>
                        <a:gd name="connsiteX9" fmla="*/ 3933 w 25820"/>
                        <a:gd name="connsiteY9" fmla="*/ 58556 h 141029"/>
                        <a:gd name="connsiteX10" fmla="*/ 6598 w 25820"/>
                        <a:gd name="connsiteY10" fmla="*/ 9707 h 141029"/>
                        <a:gd name="connsiteX11" fmla="*/ 6027 w 25820"/>
                        <a:gd name="connsiteY11" fmla="*/ 6217 h 141029"/>
                        <a:gd name="connsiteX12" fmla="*/ 3235 w 25820"/>
                        <a:gd name="connsiteY12" fmla="*/ 3299 h 141029"/>
                        <a:gd name="connsiteX13" fmla="*/ 4187 w 25820"/>
                        <a:gd name="connsiteY13" fmla="*/ 190 h 141029"/>
                        <a:gd name="connsiteX14" fmla="*/ 7550 w 25820"/>
                        <a:gd name="connsiteY14" fmla="*/ 190 h 14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820" h="141029">
                          <a:moveTo>
                            <a:pt x="7486" y="0"/>
                          </a:moveTo>
                          <a:lnTo>
                            <a:pt x="25821" y="0"/>
                          </a:lnTo>
                          <a:cubicBezTo>
                            <a:pt x="25821" y="0"/>
                            <a:pt x="22522" y="4695"/>
                            <a:pt x="22522" y="4695"/>
                          </a:cubicBezTo>
                          <a:cubicBezTo>
                            <a:pt x="21951" y="5456"/>
                            <a:pt x="21760" y="6281"/>
                            <a:pt x="21824" y="7169"/>
                          </a:cubicBezTo>
                          <a:cubicBezTo>
                            <a:pt x="22014" y="9136"/>
                            <a:pt x="22712" y="10912"/>
                            <a:pt x="22712" y="12752"/>
                          </a:cubicBezTo>
                          <a:cubicBezTo>
                            <a:pt x="22458" y="55384"/>
                            <a:pt x="20618" y="97953"/>
                            <a:pt x="17256" y="140522"/>
                          </a:cubicBezTo>
                          <a:cubicBezTo>
                            <a:pt x="17256" y="140839"/>
                            <a:pt x="17002" y="141030"/>
                            <a:pt x="16495" y="141030"/>
                          </a:cubicBezTo>
                          <a:lnTo>
                            <a:pt x="698" y="140713"/>
                          </a:lnTo>
                          <a:cubicBezTo>
                            <a:pt x="254" y="140713"/>
                            <a:pt x="0" y="140522"/>
                            <a:pt x="0" y="140205"/>
                          </a:cubicBezTo>
                          <a:cubicBezTo>
                            <a:pt x="1713" y="113116"/>
                            <a:pt x="3045" y="85900"/>
                            <a:pt x="3933" y="58556"/>
                          </a:cubicBezTo>
                          <a:cubicBezTo>
                            <a:pt x="4504" y="42252"/>
                            <a:pt x="5329" y="25947"/>
                            <a:pt x="6598" y="9707"/>
                          </a:cubicBezTo>
                          <a:cubicBezTo>
                            <a:pt x="6725" y="8311"/>
                            <a:pt x="6534" y="7169"/>
                            <a:pt x="6027" y="6217"/>
                          </a:cubicBezTo>
                          <a:cubicBezTo>
                            <a:pt x="5266" y="4758"/>
                            <a:pt x="4377" y="3807"/>
                            <a:pt x="3235" y="3299"/>
                          </a:cubicBezTo>
                          <a:cubicBezTo>
                            <a:pt x="-634" y="1459"/>
                            <a:pt x="-317" y="444"/>
                            <a:pt x="4187" y="190"/>
                          </a:cubicBezTo>
                          <a:cubicBezTo>
                            <a:pt x="4377" y="190"/>
                            <a:pt x="5456" y="190"/>
                            <a:pt x="7550" y="19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7" name="Freeform: Shape 7686">
                      <a:extLst>
                        <a:ext uri="{FF2B5EF4-FFF2-40B4-BE49-F238E27FC236}">
                          <a16:creationId xmlns:a16="http://schemas.microsoft.com/office/drawing/2014/main" id="{62BF5612-1B5E-BF18-F528-E66E94C454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62" y="1713358"/>
                      <a:ext cx="66169" cy="395552"/>
                    </a:xfrm>
                    <a:custGeom>
                      <a:avLst/>
                      <a:gdLst>
                        <a:gd name="connsiteX0" fmla="*/ 40158 w 66169"/>
                        <a:gd name="connsiteY0" fmla="*/ 0 h 395552"/>
                        <a:gd name="connsiteX1" fmla="*/ 66169 w 66169"/>
                        <a:gd name="connsiteY1" fmla="*/ 190 h 395552"/>
                        <a:gd name="connsiteX2" fmla="*/ 61094 w 66169"/>
                        <a:gd name="connsiteY2" fmla="*/ 9897 h 395552"/>
                        <a:gd name="connsiteX3" fmla="*/ 61855 w 66169"/>
                        <a:gd name="connsiteY3" fmla="*/ 14909 h 395552"/>
                        <a:gd name="connsiteX4" fmla="*/ 51324 w 66169"/>
                        <a:gd name="connsiteY4" fmla="*/ 121173 h 395552"/>
                        <a:gd name="connsiteX5" fmla="*/ 28358 w 66169"/>
                        <a:gd name="connsiteY5" fmla="*/ 307056 h 395552"/>
                        <a:gd name="connsiteX6" fmla="*/ 19603 w 66169"/>
                        <a:gd name="connsiteY6" fmla="*/ 375128 h 395552"/>
                        <a:gd name="connsiteX7" fmla="*/ 16304 w 66169"/>
                        <a:gd name="connsiteY7" fmla="*/ 392067 h 395552"/>
                        <a:gd name="connsiteX8" fmla="*/ 2728 w 66169"/>
                        <a:gd name="connsiteY8" fmla="*/ 394034 h 395552"/>
                        <a:gd name="connsiteX9" fmla="*/ 0 w 66169"/>
                        <a:gd name="connsiteY9" fmla="*/ 389529 h 395552"/>
                        <a:gd name="connsiteX10" fmla="*/ 23600 w 66169"/>
                        <a:gd name="connsiteY10" fmla="*/ 199459 h 395552"/>
                        <a:gd name="connsiteX11" fmla="*/ 31023 w 66169"/>
                        <a:gd name="connsiteY11" fmla="*/ 137541 h 395552"/>
                        <a:gd name="connsiteX12" fmla="*/ 41047 w 66169"/>
                        <a:gd name="connsiteY12" fmla="*/ 42188 h 395552"/>
                        <a:gd name="connsiteX13" fmla="*/ 43330 w 66169"/>
                        <a:gd name="connsiteY13" fmla="*/ 26074 h 395552"/>
                        <a:gd name="connsiteX14" fmla="*/ 40222 w 66169"/>
                        <a:gd name="connsiteY14" fmla="*/ 63 h 39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169" h="395552">
                          <a:moveTo>
                            <a:pt x="40158" y="0"/>
                          </a:moveTo>
                          <a:lnTo>
                            <a:pt x="66169" y="190"/>
                          </a:lnTo>
                          <a:cubicBezTo>
                            <a:pt x="62299" y="3743"/>
                            <a:pt x="60586" y="6979"/>
                            <a:pt x="61094" y="9897"/>
                          </a:cubicBezTo>
                          <a:cubicBezTo>
                            <a:pt x="61601" y="13132"/>
                            <a:pt x="61855" y="14782"/>
                            <a:pt x="61855" y="14909"/>
                          </a:cubicBezTo>
                          <a:cubicBezTo>
                            <a:pt x="59381" y="50372"/>
                            <a:pt x="55892" y="85836"/>
                            <a:pt x="51324" y="121173"/>
                          </a:cubicBezTo>
                          <a:cubicBezTo>
                            <a:pt x="43521" y="182076"/>
                            <a:pt x="38065" y="247040"/>
                            <a:pt x="28358" y="307056"/>
                          </a:cubicBezTo>
                          <a:cubicBezTo>
                            <a:pt x="24806" y="329704"/>
                            <a:pt x="21887" y="352353"/>
                            <a:pt x="19603" y="375128"/>
                          </a:cubicBezTo>
                          <a:cubicBezTo>
                            <a:pt x="19032" y="380521"/>
                            <a:pt x="17066" y="386357"/>
                            <a:pt x="16304" y="392067"/>
                          </a:cubicBezTo>
                          <a:cubicBezTo>
                            <a:pt x="13450" y="395937"/>
                            <a:pt x="8945" y="396571"/>
                            <a:pt x="2728" y="394034"/>
                          </a:cubicBezTo>
                          <a:cubicBezTo>
                            <a:pt x="888" y="393145"/>
                            <a:pt x="0" y="391623"/>
                            <a:pt x="0" y="389529"/>
                          </a:cubicBezTo>
                          <a:cubicBezTo>
                            <a:pt x="1269" y="329768"/>
                            <a:pt x="15353" y="258586"/>
                            <a:pt x="23600" y="199459"/>
                          </a:cubicBezTo>
                          <a:cubicBezTo>
                            <a:pt x="27407" y="178777"/>
                            <a:pt x="28485" y="155621"/>
                            <a:pt x="31023" y="137541"/>
                          </a:cubicBezTo>
                          <a:cubicBezTo>
                            <a:pt x="35464" y="105820"/>
                            <a:pt x="38826" y="74036"/>
                            <a:pt x="41047" y="42188"/>
                          </a:cubicBezTo>
                          <a:cubicBezTo>
                            <a:pt x="41047" y="41935"/>
                            <a:pt x="41808" y="36606"/>
                            <a:pt x="43330" y="26074"/>
                          </a:cubicBezTo>
                          <a:cubicBezTo>
                            <a:pt x="44599" y="17066"/>
                            <a:pt x="43584" y="8374"/>
                            <a:pt x="40222" y="6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8" name="Freeform: Shape 7687">
                      <a:extLst>
                        <a:ext uri="{FF2B5EF4-FFF2-40B4-BE49-F238E27FC236}">
                          <a16:creationId xmlns:a16="http://schemas.microsoft.com/office/drawing/2014/main" id="{449ADA82-C670-2305-E249-174D7046EF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20" y="1715007"/>
                      <a:ext cx="67534" cy="390734"/>
                    </a:xfrm>
                    <a:custGeom>
                      <a:avLst/>
                      <a:gdLst>
                        <a:gd name="connsiteX0" fmla="*/ 67535 w 67534"/>
                        <a:gd name="connsiteY0" fmla="*/ 0 h 390734"/>
                        <a:gd name="connsiteX1" fmla="*/ 41714 w 67534"/>
                        <a:gd name="connsiteY1" fmla="*/ 195336 h 390734"/>
                        <a:gd name="connsiteX2" fmla="*/ 26742 w 67534"/>
                        <a:gd name="connsiteY2" fmla="*/ 304899 h 390734"/>
                        <a:gd name="connsiteX3" fmla="*/ 16909 w 67534"/>
                        <a:gd name="connsiteY3" fmla="*/ 387626 h 390734"/>
                        <a:gd name="connsiteX4" fmla="*/ 12214 w 67534"/>
                        <a:gd name="connsiteY4" fmla="*/ 390735 h 390734"/>
                        <a:gd name="connsiteX5" fmla="*/ 3522 w 67534"/>
                        <a:gd name="connsiteY5" fmla="*/ 390735 h 390734"/>
                        <a:gd name="connsiteX6" fmla="*/ 33 w 67534"/>
                        <a:gd name="connsiteY6" fmla="*/ 387753 h 390734"/>
                        <a:gd name="connsiteX7" fmla="*/ 9486 w 67534"/>
                        <a:gd name="connsiteY7" fmla="*/ 305216 h 390734"/>
                        <a:gd name="connsiteX8" fmla="*/ 20081 w 67534"/>
                        <a:gd name="connsiteY8" fmla="*/ 219570 h 390734"/>
                        <a:gd name="connsiteX9" fmla="*/ 51928 w 67534"/>
                        <a:gd name="connsiteY9" fmla="*/ 634 h 390734"/>
                        <a:gd name="connsiteX10" fmla="*/ 67535 w 67534"/>
                        <a:gd name="connsiteY10" fmla="*/ 64 h 39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4" h="390734">
                          <a:moveTo>
                            <a:pt x="67535" y="0"/>
                          </a:moveTo>
                          <a:lnTo>
                            <a:pt x="41714" y="195336"/>
                          </a:lnTo>
                          <a:lnTo>
                            <a:pt x="26742" y="304899"/>
                          </a:lnTo>
                          <a:lnTo>
                            <a:pt x="16909" y="387626"/>
                          </a:lnTo>
                          <a:cubicBezTo>
                            <a:pt x="16718" y="389402"/>
                            <a:pt x="14688" y="390735"/>
                            <a:pt x="12214" y="390735"/>
                          </a:cubicBezTo>
                          <a:lnTo>
                            <a:pt x="3522" y="390735"/>
                          </a:lnTo>
                          <a:cubicBezTo>
                            <a:pt x="985" y="390608"/>
                            <a:pt x="-221" y="389656"/>
                            <a:pt x="33" y="387753"/>
                          </a:cubicBezTo>
                          <a:lnTo>
                            <a:pt x="9486" y="305216"/>
                          </a:lnTo>
                          <a:lnTo>
                            <a:pt x="20081" y="219570"/>
                          </a:lnTo>
                          <a:lnTo>
                            <a:pt x="51928" y="634"/>
                          </a:lnTo>
                          <a:lnTo>
                            <a:pt x="67535" y="64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9" name="Freeform: Shape 7688">
                      <a:extLst>
                        <a:ext uri="{FF2B5EF4-FFF2-40B4-BE49-F238E27FC236}">
                          <a16:creationId xmlns:a16="http://schemas.microsoft.com/office/drawing/2014/main" id="{59F35533-11E0-AA43-C94F-593AF8163F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190" y="1714894"/>
                      <a:ext cx="194056" cy="267906"/>
                    </a:xfrm>
                    <a:custGeom>
                      <a:avLst/>
                      <a:gdLst>
                        <a:gd name="connsiteX0" fmla="*/ 194056 w 194056"/>
                        <a:gd name="connsiteY0" fmla="*/ 217399 h 267906"/>
                        <a:gd name="connsiteX1" fmla="*/ 189869 w 194056"/>
                        <a:gd name="connsiteY1" fmla="*/ 253117 h 267906"/>
                        <a:gd name="connsiteX2" fmla="*/ 184794 w 194056"/>
                        <a:gd name="connsiteY2" fmla="*/ 257304 h 267906"/>
                        <a:gd name="connsiteX3" fmla="*/ 138291 w 194056"/>
                        <a:gd name="connsiteY3" fmla="*/ 264727 h 267906"/>
                        <a:gd name="connsiteX4" fmla="*/ 67237 w 194056"/>
                        <a:gd name="connsiteY4" fmla="*/ 267899 h 267906"/>
                        <a:gd name="connsiteX5" fmla="*/ 42495 w 194056"/>
                        <a:gd name="connsiteY5" fmla="*/ 266820 h 267906"/>
                        <a:gd name="connsiteX6" fmla="*/ 17753 w 194056"/>
                        <a:gd name="connsiteY6" fmla="*/ 266122 h 267906"/>
                        <a:gd name="connsiteX7" fmla="*/ 13185 w 194056"/>
                        <a:gd name="connsiteY7" fmla="*/ 238525 h 267906"/>
                        <a:gd name="connsiteX8" fmla="*/ 1068 w 194056"/>
                        <a:gd name="connsiteY8" fmla="*/ 125663 h 267906"/>
                        <a:gd name="connsiteX9" fmla="*/ 1575 w 194056"/>
                        <a:gd name="connsiteY9" fmla="*/ 72944 h 267906"/>
                        <a:gd name="connsiteX10" fmla="*/ 32979 w 194056"/>
                        <a:gd name="connsiteY10" fmla="*/ 12103 h 267906"/>
                        <a:gd name="connsiteX11" fmla="*/ 57911 w 194056"/>
                        <a:gd name="connsiteY11" fmla="*/ 2016 h 267906"/>
                        <a:gd name="connsiteX12" fmla="*/ 133977 w 194056"/>
                        <a:gd name="connsiteY12" fmla="*/ 7726 h 267906"/>
                        <a:gd name="connsiteX13" fmla="*/ 180162 w 194056"/>
                        <a:gd name="connsiteY13" fmla="*/ 76940 h 267906"/>
                        <a:gd name="connsiteX14" fmla="*/ 194056 w 194056"/>
                        <a:gd name="connsiteY14" fmla="*/ 217272 h 26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4056" h="267906">
                          <a:moveTo>
                            <a:pt x="194056" y="217399"/>
                          </a:moveTo>
                          <a:lnTo>
                            <a:pt x="189869" y="253117"/>
                          </a:lnTo>
                          <a:cubicBezTo>
                            <a:pt x="189679" y="255210"/>
                            <a:pt x="187585" y="256923"/>
                            <a:pt x="184794" y="257304"/>
                          </a:cubicBezTo>
                          <a:cubicBezTo>
                            <a:pt x="169187" y="259651"/>
                            <a:pt x="153707" y="263584"/>
                            <a:pt x="138291" y="264727"/>
                          </a:cubicBezTo>
                          <a:cubicBezTo>
                            <a:pt x="114691" y="266503"/>
                            <a:pt x="91027" y="267518"/>
                            <a:pt x="67237" y="267899"/>
                          </a:cubicBezTo>
                          <a:cubicBezTo>
                            <a:pt x="61400" y="267962"/>
                            <a:pt x="53153" y="267645"/>
                            <a:pt x="42495" y="266820"/>
                          </a:cubicBezTo>
                          <a:cubicBezTo>
                            <a:pt x="33994" y="266186"/>
                            <a:pt x="25683" y="265932"/>
                            <a:pt x="17753" y="266122"/>
                          </a:cubicBezTo>
                          <a:cubicBezTo>
                            <a:pt x="15850" y="256987"/>
                            <a:pt x="14263" y="247724"/>
                            <a:pt x="13185" y="238525"/>
                          </a:cubicBezTo>
                          <a:cubicBezTo>
                            <a:pt x="8490" y="200905"/>
                            <a:pt x="4430" y="163284"/>
                            <a:pt x="1068" y="125663"/>
                          </a:cubicBezTo>
                          <a:cubicBezTo>
                            <a:pt x="-518" y="108027"/>
                            <a:pt x="-328" y="90453"/>
                            <a:pt x="1575" y="72944"/>
                          </a:cubicBezTo>
                          <a:cubicBezTo>
                            <a:pt x="3986" y="50358"/>
                            <a:pt x="10711" y="28661"/>
                            <a:pt x="32979" y="12103"/>
                          </a:cubicBezTo>
                          <a:lnTo>
                            <a:pt x="57911" y="2016"/>
                          </a:lnTo>
                          <a:cubicBezTo>
                            <a:pt x="85825" y="-1981"/>
                            <a:pt x="111202" y="-14"/>
                            <a:pt x="133977" y="7726"/>
                          </a:cubicBezTo>
                          <a:cubicBezTo>
                            <a:pt x="167220" y="19082"/>
                            <a:pt x="176166" y="52515"/>
                            <a:pt x="180162" y="76940"/>
                          </a:cubicBezTo>
                          <a:cubicBezTo>
                            <a:pt x="187648" y="122491"/>
                            <a:pt x="192280" y="169247"/>
                            <a:pt x="194056" y="217272"/>
                          </a:cubicBezTo>
                          <a:close/>
                        </a:path>
                      </a:pathLst>
                    </a:custGeom>
                    <a:solidFill>
                      <a:srgbClr val="E7B269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0" name="Freeform: Shape 7689">
                      <a:extLst>
                        <a:ext uri="{FF2B5EF4-FFF2-40B4-BE49-F238E27FC236}">
                          <a16:creationId xmlns:a16="http://schemas.microsoft.com/office/drawing/2014/main" id="{30E63491-FC7A-F82E-F084-0D1CB39E3E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796" y="1715007"/>
                      <a:ext cx="69810" cy="389561"/>
                    </a:xfrm>
                    <a:custGeom>
                      <a:avLst/>
                      <a:gdLst>
                        <a:gd name="connsiteX0" fmla="*/ 56932 w 69810"/>
                        <a:gd name="connsiteY0" fmla="*/ 0 h 389561"/>
                        <a:gd name="connsiteX1" fmla="*/ 69810 w 69810"/>
                        <a:gd name="connsiteY1" fmla="*/ 1523 h 389561"/>
                        <a:gd name="connsiteX2" fmla="*/ 58074 w 69810"/>
                        <a:gd name="connsiteY2" fmla="*/ 43775 h 389561"/>
                        <a:gd name="connsiteX3" fmla="*/ 35044 w 69810"/>
                        <a:gd name="connsiteY3" fmla="*/ 216589 h 389561"/>
                        <a:gd name="connsiteX4" fmla="*/ 22864 w 69810"/>
                        <a:gd name="connsiteY4" fmla="*/ 303122 h 389561"/>
                        <a:gd name="connsiteX5" fmla="*/ 10366 w 69810"/>
                        <a:gd name="connsiteY5" fmla="*/ 387436 h 389561"/>
                        <a:gd name="connsiteX6" fmla="*/ 8526 w 69810"/>
                        <a:gd name="connsiteY6" fmla="*/ 389276 h 389561"/>
                        <a:gd name="connsiteX7" fmla="*/ 3895 w 69810"/>
                        <a:gd name="connsiteY7" fmla="*/ 389276 h 389561"/>
                        <a:gd name="connsiteX8" fmla="*/ 1801 w 69810"/>
                        <a:gd name="connsiteY8" fmla="*/ 387436 h 389561"/>
                        <a:gd name="connsiteX9" fmla="*/ 532 w 69810"/>
                        <a:gd name="connsiteY9" fmla="*/ 363519 h 389561"/>
                        <a:gd name="connsiteX10" fmla="*/ 8209 w 69810"/>
                        <a:gd name="connsiteY10" fmla="*/ 298682 h 389561"/>
                        <a:gd name="connsiteX11" fmla="*/ 17788 w 69810"/>
                        <a:gd name="connsiteY11" fmla="*/ 226232 h 389561"/>
                        <a:gd name="connsiteX12" fmla="*/ 29462 w 69810"/>
                        <a:gd name="connsiteY12" fmla="*/ 137794 h 389561"/>
                        <a:gd name="connsiteX13" fmla="*/ 44307 w 69810"/>
                        <a:gd name="connsiteY13" fmla="*/ 32355 h 389561"/>
                        <a:gd name="connsiteX14" fmla="*/ 56868 w 69810"/>
                        <a:gd name="connsiteY14" fmla="*/ 64 h 389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9810" h="389561">
                          <a:moveTo>
                            <a:pt x="56932" y="0"/>
                          </a:moveTo>
                          <a:lnTo>
                            <a:pt x="69810" y="1523"/>
                          </a:lnTo>
                          <a:cubicBezTo>
                            <a:pt x="63466" y="18715"/>
                            <a:pt x="59533" y="32799"/>
                            <a:pt x="58074" y="43775"/>
                          </a:cubicBezTo>
                          <a:cubicBezTo>
                            <a:pt x="50270" y="101443"/>
                            <a:pt x="42594" y="159047"/>
                            <a:pt x="35044" y="216589"/>
                          </a:cubicBezTo>
                          <a:lnTo>
                            <a:pt x="22864" y="303122"/>
                          </a:lnTo>
                          <a:lnTo>
                            <a:pt x="10366" y="387436"/>
                          </a:lnTo>
                          <a:cubicBezTo>
                            <a:pt x="10239" y="388324"/>
                            <a:pt x="9604" y="388959"/>
                            <a:pt x="8526" y="389276"/>
                          </a:cubicBezTo>
                          <a:cubicBezTo>
                            <a:pt x="7067" y="389656"/>
                            <a:pt x="5544" y="389656"/>
                            <a:pt x="3895" y="389276"/>
                          </a:cubicBezTo>
                          <a:cubicBezTo>
                            <a:pt x="2753" y="388959"/>
                            <a:pt x="1991" y="388324"/>
                            <a:pt x="1801" y="387436"/>
                          </a:cubicBezTo>
                          <a:cubicBezTo>
                            <a:pt x="-39" y="379442"/>
                            <a:pt x="-483" y="371512"/>
                            <a:pt x="532" y="363519"/>
                          </a:cubicBezTo>
                          <a:cubicBezTo>
                            <a:pt x="3133" y="341949"/>
                            <a:pt x="5671" y="320378"/>
                            <a:pt x="8209" y="298682"/>
                          </a:cubicBezTo>
                          <a:lnTo>
                            <a:pt x="17788" y="226232"/>
                          </a:lnTo>
                          <a:cubicBezTo>
                            <a:pt x="20897" y="207643"/>
                            <a:pt x="24767" y="178207"/>
                            <a:pt x="29462" y="137794"/>
                          </a:cubicBezTo>
                          <a:cubicBezTo>
                            <a:pt x="31111" y="123393"/>
                            <a:pt x="36059" y="88247"/>
                            <a:pt x="44307" y="32355"/>
                          </a:cubicBezTo>
                          <a:cubicBezTo>
                            <a:pt x="45449" y="24488"/>
                            <a:pt x="49636" y="13703"/>
                            <a:pt x="56868" y="64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1" name="Freeform: Shape 7690">
                      <a:extLst>
                        <a:ext uri="{FF2B5EF4-FFF2-40B4-BE49-F238E27FC236}">
                          <a16:creationId xmlns:a16="http://schemas.microsoft.com/office/drawing/2014/main" id="{B5B5CC95-AAFB-C163-167B-0CC5DE9E9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42585" y="1725304"/>
                      <a:ext cx="196364" cy="360840"/>
                    </a:xfrm>
                    <a:custGeom>
                      <a:avLst/>
                      <a:gdLst>
                        <a:gd name="connsiteX0" fmla="*/ 21648 w 196364"/>
                        <a:gd name="connsiteY0" fmla="*/ 12859 h 360840"/>
                        <a:gd name="connsiteX1" fmla="*/ 23107 w 196364"/>
                        <a:gd name="connsiteY1" fmla="*/ 13621 h 360840"/>
                        <a:gd name="connsiteX2" fmla="*/ 36303 w 196364"/>
                        <a:gd name="connsiteY2" fmla="*/ 36079 h 360840"/>
                        <a:gd name="connsiteX3" fmla="*/ 45185 w 196364"/>
                        <a:gd name="connsiteY3" fmla="*/ 51622 h 360840"/>
                        <a:gd name="connsiteX4" fmla="*/ 52988 w 196364"/>
                        <a:gd name="connsiteY4" fmla="*/ 67482 h 360840"/>
                        <a:gd name="connsiteX5" fmla="*/ 59142 w 196364"/>
                        <a:gd name="connsiteY5" fmla="*/ 79409 h 360840"/>
                        <a:gd name="connsiteX6" fmla="*/ 61045 w 196364"/>
                        <a:gd name="connsiteY6" fmla="*/ 84928 h 360840"/>
                        <a:gd name="connsiteX7" fmla="*/ 73733 w 196364"/>
                        <a:gd name="connsiteY7" fmla="*/ 114746 h 360840"/>
                        <a:gd name="connsiteX8" fmla="*/ 145929 w 196364"/>
                        <a:gd name="connsiteY8" fmla="*/ 276838 h 360840"/>
                        <a:gd name="connsiteX9" fmla="*/ 188181 w 196364"/>
                        <a:gd name="connsiteY9" fmla="*/ 348019 h 360840"/>
                        <a:gd name="connsiteX10" fmla="*/ 195858 w 196364"/>
                        <a:gd name="connsiteY10" fmla="*/ 357536 h 360840"/>
                        <a:gd name="connsiteX11" fmla="*/ 193383 w 196364"/>
                        <a:gd name="connsiteY11" fmla="*/ 360834 h 360840"/>
                        <a:gd name="connsiteX12" fmla="*/ 167753 w 196364"/>
                        <a:gd name="connsiteY12" fmla="*/ 341992 h 360840"/>
                        <a:gd name="connsiteX13" fmla="*/ 155128 w 196364"/>
                        <a:gd name="connsiteY13" fmla="*/ 326069 h 360840"/>
                        <a:gd name="connsiteX14" fmla="*/ 101394 w 196364"/>
                        <a:gd name="connsiteY14" fmla="*/ 214856 h 360840"/>
                        <a:gd name="connsiteX15" fmla="*/ 44804 w 196364"/>
                        <a:gd name="connsiteY15" fmla="*/ 76301 h 360840"/>
                        <a:gd name="connsiteX16" fmla="*/ 33511 w 196364"/>
                        <a:gd name="connsiteY16" fmla="*/ 54540 h 360840"/>
                        <a:gd name="connsiteX17" fmla="*/ 21775 w 196364"/>
                        <a:gd name="connsiteY17" fmla="*/ 32970 h 360840"/>
                        <a:gd name="connsiteX18" fmla="*/ 1283 w 196364"/>
                        <a:gd name="connsiteY18" fmla="*/ 2962 h 360840"/>
                        <a:gd name="connsiteX19" fmla="*/ 3821 w 196364"/>
                        <a:gd name="connsiteY19" fmla="*/ 298 h 360840"/>
                        <a:gd name="connsiteX20" fmla="*/ 11751 w 196364"/>
                        <a:gd name="connsiteY20" fmla="*/ 4992 h 360840"/>
                        <a:gd name="connsiteX21" fmla="*/ 14225 w 196364"/>
                        <a:gd name="connsiteY21" fmla="*/ 6769 h 360840"/>
                        <a:gd name="connsiteX22" fmla="*/ 19808 w 196364"/>
                        <a:gd name="connsiteY22" fmla="*/ 11844 h 360840"/>
                        <a:gd name="connsiteX23" fmla="*/ 21458 w 196364"/>
                        <a:gd name="connsiteY23" fmla="*/ 12859 h 360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6364" h="360840">
                          <a:moveTo>
                            <a:pt x="21648" y="12859"/>
                          </a:moveTo>
                          <a:cubicBezTo>
                            <a:pt x="22346" y="12859"/>
                            <a:pt x="22790" y="13176"/>
                            <a:pt x="23107" y="13621"/>
                          </a:cubicBezTo>
                          <a:cubicBezTo>
                            <a:pt x="27294" y="21170"/>
                            <a:pt x="31672" y="28656"/>
                            <a:pt x="36303" y="36079"/>
                          </a:cubicBezTo>
                          <a:cubicBezTo>
                            <a:pt x="39919" y="41788"/>
                            <a:pt x="42901" y="46990"/>
                            <a:pt x="45185" y="51622"/>
                          </a:cubicBezTo>
                          <a:cubicBezTo>
                            <a:pt x="47849" y="56888"/>
                            <a:pt x="50387" y="62217"/>
                            <a:pt x="52988" y="67482"/>
                          </a:cubicBezTo>
                          <a:cubicBezTo>
                            <a:pt x="54320" y="70210"/>
                            <a:pt x="58127" y="74905"/>
                            <a:pt x="59142" y="79409"/>
                          </a:cubicBezTo>
                          <a:cubicBezTo>
                            <a:pt x="59522" y="80995"/>
                            <a:pt x="60157" y="82835"/>
                            <a:pt x="61045" y="84928"/>
                          </a:cubicBezTo>
                          <a:cubicBezTo>
                            <a:pt x="65169" y="94508"/>
                            <a:pt x="69419" y="104468"/>
                            <a:pt x="73733" y="114746"/>
                          </a:cubicBezTo>
                          <a:cubicBezTo>
                            <a:pt x="101267" y="179583"/>
                            <a:pt x="125311" y="233635"/>
                            <a:pt x="145929" y="276838"/>
                          </a:cubicBezTo>
                          <a:cubicBezTo>
                            <a:pt x="157730" y="301517"/>
                            <a:pt x="171813" y="325244"/>
                            <a:pt x="188181" y="348019"/>
                          </a:cubicBezTo>
                          <a:cubicBezTo>
                            <a:pt x="190592" y="351382"/>
                            <a:pt x="193193" y="354617"/>
                            <a:pt x="195858" y="357536"/>
                          </a:cubicBezTo>
                          <a:cubicBezTo>
                            <a:pt x="197190" y="358995"/>
                            <a:pt x="195731" y="360961"/>
                            <a:pt x="193383" y="360834"/>
                          </a:cubicBezTo>
                          <a:cubicBezTo>
                            <a:pt x="182598" y="360263"/>
                            <a:pt x="173273" y="347893"/>
                            <a:pt x="167753" y="341992"/>
                          </a:cubicBezTo>
                          <a:cubicBezTo>
                            <a:pt x="163312" y="337298"/>
                            <a:pt x="159125" y="331969"/>
                            <a:pt x="155128" y="326069"/>
                          </a:cubicBezTo>
                          <a:cubicBezTo>
                            <a:pt x="131465" y="290922"/>
                            <a:pt x="115478" y="252540"/>
                            <a:pt x="101394" y="214856"/>
                          </a:cubicBezTo>
                          <a:cubicBezTo>
                            <a:pt x="84074" y="168354"/>
                            <a:pt x="65169" y="122168"/>
                            <a:pt x="44804" y="76301"/>
                          </a:cubicBezTo>
                          <a:cubicBezTo>
                            <a:pt x="42013" y="70020"/>
                            <a:pt x="38270" y="62724"/>
                            <a:pt x="33511" y="54540"/>
                          </a:cubicBezTo>
                          <a:cubicBezTo>
                            <a:pt x="29388" y="47435"/>
                            <a:pt x="25518" y="40202"/>
                            <a:pt x="21775" y="32970"/>
                          </a:cubicBezTo>
                          <a:cubicBezTo>
                            <a:pt x="16065" y="21805"/>
                            <a:pt x="9213" y="11781"/>
                            <a:pt x="1283" y="2962"/>
                          </a:cubicBezTo>
                          <a:cubicBezTo>
                            <a:pt x="-1064" y="361"/>
                            <a:pt x="-176" y="-527"/>
                            <a:pt x="3821" y="298"/>
                          </a:cubicBezTo>
                          <a:cubicBezTo>
                            <a:pt x="7183" y="996"/>
                            <a:pt x="9784" y="2518"/>
                            <a:pt x="11751" y="4992"/>
                          </a:cubicBezTo>
                          <a:cubicBezTo>
                            <a:pt x="12386" y="5754"/>
                            <a:pt x="13147" y="6388"/>
                            <a:pt x="14225" y="6769"/>
                          </a:cubicBezTo>
                          <a:cubicBezTo>
                            <a:pt x="16953" y="7911"/>
                            <a:pt x="18857" y="9624"/>
                            <a:pt x="19808" y="11844"/>
                          </a:cubicBezTo>
                          <a:cubicBezTo>
                            <a:pt x="20062" y="12415"/>
                            <a:pt x="20633" y="12796"/>
                            <a:pt x="21458" y="1285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2" name="Freeform: Shape 7691">
                      <a:extLst>
                        <a:ext uri="{FF2B5EF4-FFF2-40B4-BE49-F238E27FC236}">
                          <a16:creationId xmlns:a16="http://schemas.microsoft.com/office/drawing/2014/main" id="{3E5C4AB9-DFED-129D-16D6-998E7956E9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7647" y="1726927"/>
                      <a:ext cx="39521" cy="257908"/>
                    </a:xfrm>
                    <a:custGeom>
                      <a:avLst/>
                      <a:gdLst>
                        <a:gd name="connsiteX0" fmla="*/ 39522 w 39521"/>
                        <a:gd name="connsiteY0" fmla="*/ 134 h 257908"/>
                        <a:gd name="connsiteX1" fmla="*/ 8118 w 39521"/>
                        <a:gd name="connsiteY1" fmla="*/ 60974 h 257908"/>
                        <a:gd name="connsiteX2" fmla="*/ 7611 w 39521"/>
                        <a:gd name="connsiteY2" fmla="*/ 113693 h 257908"/>
                        <a:gd name="connsiteX3" fmla="*/ 19728 w 39521"/>
                        <a:gd name="connsiteY3" fmla="*/ 226556 h 257908"/>
                        <a:gd name="connsiteX4" fmla="*/ 24296 w 39521"/>
                        <a:gd name="connsiteY4" fmla="*/ 254152 h 257908"/>
                        <a:gd name="connsiteX5" fmla="*/ 16937 w 39521"/>
                        <a:gd name="connsiteY5" fmla="*/ 247872 h 257908"/>
                        <a:gd name="connsiteX6" fmla="*/ 15985 w 39521"/>
                        <a:gd name="connsiteY6" fmla="*/ 240259 h 257908"/>
                        <a:gd name="connsiteX7" fmla="*/ 1457 w 39521"/>
                        <a:gd name="connsiteY7" fmla="*/ 126445 h 257908"/>
                        <a:gd name="connsiteX8" fmla="*/ 2409 w 39521"/>
                        <a:gd name="connsiteY8" fmla="*/ 47841 h 257908"/>
                        <a:gd name="connsiteX9" fmla="*/ 4185 w 39521"/>
                        <a:gd name="connsiteY9" fmla="*/ 37437 h 257908"/>
                        <a:gd name="connsiteX10" fmla="*/ 6025 w 39521"/>
                        <a:gd name="connsiteY10" fmla="*/ 27033 h 257908"/>
                        <a:gd name="connsiteX11" fmla="*/ 15922 w 39521"/>
                        <a:gd name="connsiteY11" fmla="*/ 8698 h 257908"/>
                        <a:gd name="connsiteX12" fmla="*/ 39458 w 39521"/>
                        <a:gd name="connsiteY12" fmla="*/ 70 h 257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521" h="257908">
                          <a:moveTo>
                            <a:pt x="39522" y="134"/>
                          </a:moveTo>
                          <a:cubicBezTo>
                            <a:pt x="17254" y="16692"/>
                            <a:pt x="10593" y="38325"/>
                            <a:pt x="8118" y="60974"/>
                          </a:cubicBezTo>
                          <a:cubicBezTo>
                            <a:pt x="6215" y="78483"/>
                            <a:pt x="6088" y="96057"/>
                            <a:pt x="7611" y="113693"/>
                          </a:cubicBezTo>
                          <a:cubicBezTo>
                            <a:pt x="10973" y="151378"/>
                            <a:pt x="15034" y="188935"/>
                            <a:pt x="19728" y="226556"/>
                          </a:cubicBezTo>
                          <a:cubicBezTo>
                            <a:pt x="20870" y="235754"/>
                            <a:pt x="22393" y="245017"/>
                            <a:pt x="24296" y="254152"/>
                          </a:cubicBezTo>
                          <a:cubicBezTo>
                            <a:pt x="20743" y="260750"/>
                            <a:pt x="18269" y="258657"/>
                            <a:pt x="16937" y="247872"/>
                          </a:cubicBezTo>
                          <a:cubicBezTo>
                            <a:pt x="16429" y="243685"/>
                            <a:pt x="16112" y="241147"/>
                            <a:pt x="15985" y="240259"/>
                          </a:cubicBezTo>
                          <a:cubicBezTo>
                            <a:pt x="9070" y="195216"/>
                            <a:pt x="4249" y="157278"/>
                            <a:pt x="1457" y="126445"/>
                          </a:cubicBezTo>
                          <a:cubicBezTo>
                            <a:pt x="-763" y="102337"/>
                            <a:pt x="-446" y="76136"/>
                            <a:pt x="2409" y="47841"/>
                          </a:cubicBezTo>
                          <a:cubicBezTo>
                            <a:pt x="2662" y="45558"/>
                            <a:pt x="3234" y="42068"/>
                            <a:pt x="4185" y="37437"/>
                          </a:cubicBezTo>
                          <a:cubicBezTo>
                            <a:pt x="4693" y="34709"/>
                            <a:pt x="5391" y="31220"/>
                            <a:pt x="6025" y="27033"/>
                          </a:cubicBezTo>
                          <a:cubicBezTo>
                            <a:pt x="7040" y="20815"/>
                            <a:pt x="10339" y="14725"/>
                            <a:pt x="15922" y="8698"/>
                          </a:cubicBezTo>
                          <a:cubicBezTo>
                            <a:pt x="21758" y="2417"/>
                            <a:pt x="29625" y="-501"/>
                            <a:pt x="39458" y="70"/>
                          </a:cubicBezTo>
                          <a:close/>
                        </a:path>
                      </a:pathLst>
                    </a:custGeom>
                    <a:solidFill>
                      <a:srgbClr val="914E3E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3" name="Freeform: Shape 7692">
                      <a:extLst>
                        <a:ext uri="{FF2B5EF4-FFF2-40B4-BE49-F238E27FC236}">
                          <a16:creationId xmlns:a16="http://schemas.microsoft.com/office/drawing/2014/main" id="{ADDFE8B8-6FBE-0A32-E0D3-4766F0AA70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6691" y="1733024"/>
                      <a:ext cx="253082" cy="343323"/>
                    </a:xfrm>
                    <a:custGeom>
                      <a:avLst/>
                      <a:gdLst>
                        <a:gd name="connsiteX0" fmla="*/ 0 w 253082"/>
                        <a:gd name="connsiteY0" fmla="*/ 63 h 343323"/>
                        <a:gd name="connsiteX1" fmla="*/ 9897 w 253082"/>
                        <a:gd name="connsiteY1" fmla="*/ 8882 h 343323"/>
                        <a:gd name="connsiteX2" fmla="*/ 17319 w 253082"/>
                        <a:gd name="connsiteY2" fmla="*/ 21697 h 343323"/>
                        <a:gd name="connsiteX3" fmla="*/ 31974 w 253082"/>
                        <a:gd name="connsiteY3" fmla="*/ 47708 h 343323"/>
                        <a:gd name="connsiteX4" fmla="*/ 76637 w 253082"/>
                        <a:gd name="connsiteY4" fmla="*/ 108104 h 343323"/>
                        <a:gd name="connsiteX5" fmla="*/ 112799 w 253082"/>
                        <a:gd name="connsiteY5" fmla="*/ 155558 h 343323"/>
                        <a:gd name="connsiteX6" fmla="*/ 192798 w 253082"/>
                        <a:gd name="connsiteY6" fmla="*/ 259919 h 343323"/>
                        <a:gd name="connsiteX7" fmla="*/ 246406 w 253082"/>
                        <a:gd name="connsiteY7" fmla="*/ 327547 h 343323"/>
                        <a:gd name="connsiteX8" fmla="*/ 252750 w 253082"/>
                        <a:gd name="connsiteY8" fmla="*/ 339093 h 343323"/>
                        <a:gd name="connsiteX9" fmla="*/ 247548 w 253082"/>
                        <a:gd name="connsiteY9" fmla="*/ 343090 h 343323"/>
                        <a:gd name="connsiteX10" fmla="*/ 232703 w 253082"/>
                        <a:gd name="connsiteY10" fmla="*/ 333638 h 343323"/>
                        <a:gd name="connsiteX11" fmla="*/ 138302 w 253082"/>
                        <a:gd name="connsiteY11" fmla="*/ 211323 h 343323"/>
                        <a:gd name="connsiteX12" fmla="*/ 42886 w 253082"/>
                        <a:gd name="connsiteY12" fmla="*/ 79365 h 343323"/>
                        <a:gd name="connsiteX13" fmla="*/ 26138 w 253082"/>
                        <a:gd name="connsiteY13" fmla="*/ 54306 h 343323"/>
                        <a:gd name="connsiteX14" fmla="*/ 9516 w 253082"/>
                        <a:gd name="connsiteY14" fmla="*/ 29120 h 343323"/>
                        <a:gd name="connsiteX15" fmla="*/ 0 w 253082"/>
                        <a:gd name="connsiteY15" fmla="*/ 0 h 3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53082" h="343323">
                          <a:moveTo>
                            <a:pt x="0" y="63"/>
                          </a:moveTo>
                          <a:lnTo>
                            <a:pt x="9897" y="8882"/>
                          </a:lnTo>
                          <a:cubicBezTo>
                            <a:pt x="12688" y="12434"/>
                            <a:pt x="15162" y="16685"/>
                            <a:pt x="17319" y="21697"/>
                          </a:cubicBezTo>
                          <a:cubicBezTo>
                            <a:pt x="19476" y="26709"/>
                            <a:pt x="24361" y="35400"/>
                            <a:pt x="31974" y="47708"/>
                          </a:cubicBezTo>
                          <a:cubicBezTo>
                            <a:pt x="38065" y="57668"/>
                            <a:pt x="52973" y="77779"/>
                            <a:pt x="76637" y="108104"/>
                          </a:cubicBezTo>
                          <a:cubicBezTo>
                            <a:pt x="89008" y="123901"/>
                            <a:pt x="101062" y="139761"/>
                            <a:pt x="112799" y="155558"/>
                          </a:cubicBezTo>
                          <a:cubicBezTo>
                            <a:pt x="138746" y="190641"/>
                            <a:pt x="165455" y="225407"/>
                            <a:pt x="192798" y="259919"/>
                          </a:cubicBezTo>
                          <a:cubicBezTo>
                            <a:pt x="210688" y="282440"/>
                            <a:pt x="228515" y="305025"/>
                            <a:pt x="246406" y="327547"/>
                          </a:cubicBezTo>
                          <a:cubicBezTo>
                            <a:pt x="249261" y="331100"/>
                            <a:pt x="250593" y="335350"/>
                            <a:pt x="252750" y="339093"/>
                          </a:cubicBezTo>
                          <a:cubicBezTo>
                            <a:pt x="254146" y="341631"/>
                            <a:pt x="250910" y="344105"/>
                            <a:pt x="247548" y="343090"/>
                          </a:cubicBezTo>
                          <a:cubicBezTo>
                            <a:pt x="241140" y="341250"/>
                            <a:pt x="236572" y="338332"/>
                            <a:pt x="232703" y="333638"/>
                          </a:cubicBezTo>
                          <a:cubicBezTo>
                            <a:pt x="201997" y="296905"/>
                            <a:pt x="166597" y="251545"/>
                            <a:pt x="138302" y="211323"/>
                          </a:cubicBezTo>
                          <a:cubicBezTo>
                            <a:pt x="105630" y="164820"/>
                            <a:pt x="74797" y="123266"/>
                            <a:pt x="42886" y="79365"/>
                          </a:cubicBezTo>
                          <a:cubicBezTo>
                            <a:pt x="38572" y="73465"/>
                            <a:pt x="32989" y="65091"/>
                            <a:pt x="26138" y="54306"/>
                          </a:cubicBezTo>
                          <a:cubicBezTo>
                            <a:pt x="21760" y="47391"/>
                            <a:pt x="16178" y="39016"/>
                            <a:pt x="9516" y="29120"/>
                          </a:cubicBezTo>
                          <a:cubicBezTo>
                            <a:pt x="3806" y="20682"/>
                            <a:pt x="634" y="1097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4" name="Freeform: Shape 7693">
                      <a:extLst>
                        <a:ext uri="{FF2B5EF4-FFF2-40B4-BE49-F238E27FC236}">
                          <a16:creationId xmlns:a16="http://schemas.microsoft.com/office/drawing/2014/main" id="{59735E2A-BA35-8121-D2FB-CFFDF2B3F2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25" y="1763510"/>
                      <a:ext cx="70215" cy="340582"/>
                    </a:xfrm>
                    <a:custGeom>
                      <a:avLst/>
                      <a:gdLst>
                        <a:gd name="connsiteX0" fmla="*/ 11918 w 70215"/>
                        <a:gd name="connsiteY0" fmla="*/ 340582 h 340582"/>
                        <a:gd name="connsiteX1" fmla="*/ 2021 w 70215"/>
                        <a:gd name="connsiteY1" fmla="*/ 340582 h 340582"/>
                        <a:gd name="connsiteX2" fmla="*/ 54 w 70215"/>
                        <a:gd name="connsiteY2" fmla="*/ 323770 h 340582"/>
                        <a:gd name="connsiteX3" fmla="*/ 30062 w 70215"/>
                        <a:gd name="connsiteY3" fmla="*/ 50719 h 340582"/>
                        <a:gd name="connsiteX4" fmla="*/ 33488 w 70215"/>
                        <a:gd name="connsiteY4" fmla="*/ 39300 h 340582"/>
                        <a:gd name="connsiteX5" fmla="*/ 40276 w 70215"/>
                        <a:gd name="connsiteY5" fmla="*/ 28895 h 340582"/>
                        <a:gd name="connsiteX6" fmla="*/ 57469 w 70215"/>
                        <a:gd name="connsiteY6" fmla="*/ 9038 h 340582"/>
                        <a:gd name="connsiteX7" fmla="*/ 62290 w 70215"/>
                        <a:gd name="connsiteY7" fmla="*/ 3582 h 340582"/>
                        <a:gd name="connsiteX8" fmla="*/ 66668 w 70215"/>
                        <a:gd name="connsiteY8" fmla="*/ 6374 h 340582"/>
                        <a:gd name="connsiteX9" fmla="*/ 47128 w 70215"/>
                        <a:gd name="connsiteY9" fmla="*/ 48689 h 340582"/>
                        <a:gd name="connsiteX10" fmla="*/ 39959 w 70215"/>
                        <a:gd name="connsiteY10" fmla="*/ 103819 h 340582"/>
                        <a:gd name="connsiteX11" fmla="*/ 36787 w 70215"/>
                        <a:gd name="connsiteY11" fmla="*/ 146198 h 340582"/>
                        <a:gd name="connsiteX12" fmla="*/ 33678 w 70215"/>
                        <a:gd name="connsiteY12" fmla="*/ 174430 h 340582"/>
                        <a:gd name="connsiteX13" fmla="*/ 30887 w 70215"/>
                        <a:gd name="connsiteY13" fmla="*/ 202661 h 340582"/>
                        <a:gd name="connsiteX14" fmla="*/ 19531 w 70215"/>
                        <a:gd name="connsiteY14" fmla="*/ 290591 h 340582"/>
                        <a:gd name="connsiteX15" fmla="*/ 11537 w 70215"/>
                        <a:gd name="connsiteY15" fmla="*/ 333794 h 340582"/>
                        <a:gd name="connsiteX16" fmla="*/ 12171 w 70215"/>
                        <a:gd name="connsiteY16" fmla="*/ 336268 h 340582"/>
                        <a:gd name="connsiteX17" fmla="*/ 11854 w 70215"/>
                        <a:gd name="connsiteY17" fmla="*/ 340519 h 3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0215" h="340582">
                          <a:moveTo>
                            <a:pt x="11918" y="340582"/>
                          </a:moveTo>
                          <a:lnTo>
                            <a:pt x="2021" y="340582"/>
                          </a:lnTo>
                          <a:cubicBezTo>
                            <a:pt x="435" y="332335"/>
                            <a:pt x="-200" y="326689"/>
                            <a:pt x="54" y="323770"/>
                          </a:cubicBezTo>
                          <a:cubicBezTo>
                            <a:pt x="7921" y="232605"/>
                            <a:pt x="17945" y="141567"/>
                            <a:pt x="30062" y="50719"/>
                          </a:cubicBezTo>
                          <a:cubicBezTo>
                            <a:pt x="30506" y="47420"/>
                            <a:pt x="31648" y="43614"/>
                            <a:pt x="33488" y="39300"/>
                          </a:cubicBezTo>
                          <a:cubicBezTo>
                            <a:pt x="34883" y="36001"/>
                            <a:pt x="37167" y="32512"/>
                            <a:pt x="40276" y="28895"/>
                          </a:cubicBezTo>
                          <a:cubicBezTo>
                            <a:pt x="46049" y="22297"/>
                            <a:pt x="51759" y="15700"/>
                            <a:pt x="57469" y="9038"/>
                          </a:cubicBezTo>
                          <a:cubicBezTo>
                            <a:pt x="60514" y="5486"/>
                            <a:pt x="62163" y="3709"/>
                            <a:pt x="62290" y="3582"/>
                          </a:cubicBezTo>
                          <a:cubicBezTo>
                            <a:pt x="71108" y="-2001"/>
                            <a:pt x="72568" y="-1049"/>
                            <a:pt x="66668" y="6374"/>
                          </a:cubicBezTo>
                          <a:cubicBezTo>
                            <a:pt x="57215" y="18301"/>
                            <a:pt x="50680" y="32385"/>
                            <a:pt x="47128" y="48689"/>
                          </a:cubicBezTo>
                          <a:cubicBezTo>
                            <a:pt x="42940" y="67975"/>
                            <a:pt x="40530" y="86310"/>
                            <a:pt x="39959" y="103819"/>
                          </a:cubicBezTo>
                          <a:cubicBezTo>
                            <a:pt x="39324" y="121393"/>
                            <a:pt x="38309" y="135540"/>
                            <a:pt x="36787" y="146198"/>
                          </a:cubicBezTo>
                          <a:cubicBezTo>
                            <a:pt x="35581" y="154890"/>
                            <a:pt x="34503" y="164342"/>
                            <a:pt x="33678" y="174430"/>
                          </a:cubicBezTo>
                          <a:cubicBezTo>
                            <a:pt x="32790" y="185912"/>
                            <a:pt x="31838" y="195302"/>
                            <a:pt x="30887" y="202661"/>
                          </a:cubicBezTo>
                          <a:cubicBezTo>
                            <a:pt x="25367" y="246372"/>
                            <a:pt x="21624" y="275682"/>
                            <a:pt x="19531" y="290591"/>
                          </a:cubicBezTo>
                          <a:cubicBezTo>
                            <a:pt x="17881" y="302644"/>
                            <a:pt x="15217" y="316982"/>
                            <a:pt x="11537" y="333794"/>
                          </a:cubicBezTo>
                          <a:cubicBezTo>
                            <a:pt x="11347" y="334682"/>
                            <a:pt x="11537" y="335507"/>
                            <a:pt x="12171" y="336268"/>
                          </a:cubicBezTo>
                          <a:cubicBezTo>
                            <a:pt x="14075" y="338742"/>
                            <a:pt x="14011" y="340138"/>
                            <a:pt x="11854" y="34051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5" name="Freeform: Shape 7694">
                      <a:extLst>
                        <a:ext uri="{FF2B5EF4-FFF2-40B4-BE49-F238E27FC236}">
                          <a16:creationId xmlns:a16="http://schemas.microsoft.com/office/drawing/2014/main" id="{A1906E99-8A83-3E7F-95A7-C991450AE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70" y="1822730"/>
                      <a:ext cx="96377" cy="280093"/>
                    </a:xfrm>
                    <a:custGeom>
                      <a:avLst/>
                      <a:gdLst>
                        <a:gd name="connsiteX0" fmla="*/ 12244 w 96377"/>
                        <a:gd name="connsiteY0" fmla="*/ 280030 h 280093"/>
                        <a:gd name="connsiteX1" fmla="*/ 0 w 96377"/>
                        <a:gd name="connsiteY1" fmla="*/ 279649 h 280093"/>
                        <a:gd name="connsiteX2" fmla="*/ 7232 w 96377"/>
                        <a:gd name="connsiteY2" fmla="*/ 253765 h 280093"/>
                        <a:gd name="connsiteX3" fmla="*/ 34766 w 96377"/>
                        <a:gd name="connsiteY3" fmla="*/ 139380 h 280093"/>
                        <a:gd name="connsiteX4" fmla="*/ 52402 w 96377"/>
                        <a:gd name="connsiteY4" fmla="*/ 88818 h 280093"/>
                        <a:gd name="connsiteX5" fmla="*/ 74861 w 96377"/>
                        <a:gd name="connsiteY5" fmla="*/ 39397 h 280093"/>
                        <a:gd name="connsiteX6" fmla="*/ 78096 w 96377"/>
                        <a:gd name="connsiteY6" fmla="*/ 30388 h 280093"/>
                        <a:gd name="connsiteX7" fmla="*/ 92624 w 96377"/>
                        <a:gd name="connsiteY7" fmla="*/ 1142 h 280093"/>
                        <a:gd name="connsiteX8" fmla="*/ 94083 w 96377"/>
                        <a:gd name="connsiteY8" fmla="*/ 0 h 280093"/>
                        <a:gd name="connsiteX9" fmla="*/ 96304 w 96377"/>
                        <a:gd name="connsiteY9" fmla="*/ 2157 h 280093"/>
                        <a:gd name="connsiteX10" fmla="*/ 60586 w 96377"/>
                        <a:gd name="connsiteY10" fmla="*/ 94337 h 280093"/>
                        <a:gd name="connsiteX11" fmla="*/ 20872 w 96377"/>
                        <a:gd name="connsiteY11" fmla="*/ 237461 h 280093"/>
                        <a:gd name="connsiteX12" fmla="*/ 12244 w 96377"/>
                        <a:gd name="connsiteY12" fmla="*/ 280093 h 280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6377" h="280093">
                          <a:moveTo>
                            <a:pt x="12244" y="280030"/>
                          </a:moveTo>
                          <a:lnTo>
                            <a:pt x="0" y="279649"/>
                          </a:lnTo>
                          <a:cubicBezTo>
                            <a:pt x="3236" y="270894"/>
                            <a:pt x="5646" y="262266"/>
                            <a:pt x="7232" y="253765"/>
                          </a:cubicBezTo>
                          <a:cubicBezTo>
                            <a:pt x="14465" y="215320"/>
                            <a:pt x="23600" y="177255"/>
                            <a:pt x="34766" y="139380"/>
                          </a:cubicBezTo>
                          <a:cubicBezTo>
                            <a:pt x="40095" y="121236"/>
                            <a:pt x="45995" y="104424"/>
                            <a:pt x="52402" y="88818"/>
                          </a:cubicBezTo>
                          <a:cubicBezTo>
                            <a:pt x="59254" y="72133"/>
                            <a:pt x="66740" y="55701"/>
                            <a:pt x="74861" y="39397"/>
                          </a:cubicBezTo>
                          <a:cubicBezTo>
                            <a:pt x="76320" y="36479"/>
                            <a:pt x="77398" y="33497"/>
                            <a:pt x="78096" y="30388"/>
                          </a:cubicBezTo>
                          <a:cubicBezTo>
                            <a:pt x="79809" y="22458"/>
                            <a:pt x="84694" y="12752"/>
                            <a:pt x="92624" y="1142"/>
                          </a:cubicBezTo>
                          <a:cubicBezTo>
                            <a:pt x="93132" y="381"/>
                            <a:pt x="93639" y="0"/>
                            <a:pt x="94083" y="0"/>
                          </a:cubicBezTo>
                          <a:cubicBezTo>
                            <a:pt x="95543" y="0"/>
                            <a:pt x="96684" y="1079"/>
                            <a:pt x="96304" y="2157"/>
                          </a:cubicBezTo>
                          <a:cubicBezTo>
                            <a:pt x="85836" y="31023"/>
                            <a:pt x="73973" y="61728"/>
                            <a:pt x="60586" y="94337"/>
                          </a:cubicBezTo>
                          <a:cubicBezTo>
                            <a:pt x="43203" y="136716"/>
                            <a:pt x="32545" y="188357"/>
                            <a:pt x="20872" y="237461"/>
                          </a:cubicBezTo>
                          <a:cubicBezTo>
                            <a:pt x="17510" y="251545"/>
                            <a:pt x="14655" y="265819"/>
                            <a:pt x="12244" y="28009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6" name="Freeform: Shape 7695">
                      <a:extLst>
                        <a:ext uri="{FF2B5EF4-FFF2-40B4-BE49-F238E27FC236}">
                          <a16:creationId xmlns:a16="http://schemas.microsoft.com/office/drawing/2014/main" id="{39289212-B435-0BB1-2E58-EF457A138D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373" y="1854942"/>
                      <a:ext cx="33062" cy="213939"/>
                    </a:xfrm>
                    <a:custGeom>
                      <a:avLst/>
                      <a:gdLst>
                        <a:gd name="connsiteX0" fmla="*/ 31088 w 33062"/>
                        <a:gd name="connsiteY0" fmla="*/ 904 h 213939"/>
                        <a:gd name="connsiteX1" fmla="*/ 32166 w 33062"/>
                        <a:gd name="connsiteY1" fmla="*/ 1031 h 213939"/>
                        <a:gd name="connsiteX2" fmla="*/ 33055 w 33062"/>
                        <a:gd name="connsiteY2" fmla="*/ 1856 h 213939"/>
                        <a:gd name="connsiteX3" fmla="*/ 19859 w 33062"/>
                        <a:gd name="connsiteY3" fmla="*/ 211339 h 213939"/>
                        <a:gd name="connsiteX4" fmla="*/ 16814 w 33062"/>
                        <a:gd name="connsiteY4" fmla="*/ 213623 h 213939"/>
                        <a:gd name="connsiteX5" fmla="*/ 3554 w 33062"/>
                        <a:gd name="connsiteY5" fmla="*/ 213940 h 213939"/>
                        <a:gd name="connsiteX6" fmla="*/ 2 w 33062"/>
                        <a:gd name="connsiteY6" fmla="*/ 211339 h 213939"/>
                        <a:gd name="connsiteX7" fmla="*/ 15799 w 33062"/>
                        <a:gd name="connsiteY7" fmla="*/ 587 h 213939"/>
                        <a:gd name="connsiteX8" fmla="*/ 31088 w 33062"/>
                        <a:gd name="connsiteY8" fmla="*/ 904 h 213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062" h="213939">
                          <a:moveTo>
                            <a:pt x="31088" y="904"/>
                          </a:moveTo>
                          <a:lnTo>
                            <a:pt x="32166" y="1031"/>
                          </a:lnTo>
                          <a:cubicBezTo>
                            <a:pt x="32801" y="1095"/>
                            <a:pt x="33118" y="1412"/>
                            <a:pt x="33055" y="1856"/>
                          </a:cubicBezTo>
                          <a:cubicBezTo>
                            <a:pt x="31215" y="46011"/>
                            <a:pt x="22587" y="161093"/>
                            <a:pt x="19859" y="211339"/>
                          </a:cubicBezTo>
                          <a:cubicBezTo>
                            <a:pt x="19859" y="212798"/>
                            <a:pt x="18780" y="213559"/>
                            <a:pt x="16814" y="213623"/>
                          </a:cubicBezTo>
                          <a:lnTo>
                            <a:pt x="3554" y="213940"/>
                          </a:lnTo>
                          <a:cubicBezTo>
                            <a:pt x="1588" y="213940"/>
                            <a:pt x="-62" y="212798"/>
                            <a:pt x="2" y="211339"/>
                          </a:cubicBezTo>
                          <a:cubicBezTo>
                            <a:pt x="1334" y="178096"/>
                            <a:pt x="12056" y="32625"/>
                            <a:pt x="15799" y="587"/>
                          </a:cubicBezTo>
                          <a:cubicBezTo>
                            <a:pt x="15989" y="-872"/>
                            <a:pt x="30644" y="841"/>
                            <a:pt x="31088" y="904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7" name="Freeform: Shape 7696">
                      <a:extLst>
                        <a:ext uri="{FF2B5EF4-FFF2-40B4-BE49-F238E27FC236}">
                          <a16:creationId xmlns:a16="http://schemas.microsoft.com/office/drawing/2014/main" id="{3EBA38AF-11F1-130C-4F95-9B5F960802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578" y="1978295"/>
                      <a:ext cx="34744" cy="116090"/>
                    </a:xfrm>
                    <a:custGeom>
                      <a:avLst/>
                      <a:gdLst>
                        <a:gd name="connsiteX0" fmla="*/ 8183 w 34744"/>
                        <a:gd name="connsiteY0" fmla="*/ 247 h 116090"/>
                        <a:gd name="connsiteX1" fmla="*/ 15288 w 34744"/>
                        <a:gd name="connsiteY1" fmla="*/ 6020 h 116090"/>
                        <a:gd name="connsiteX2" fmla="*/ 34638 w 34744"/>
                        <a:gd name="connsiteY2" fmla="*/ 113553 h 116090"/>
                        <a:gd name="connsiteX3" fmla="*/ 31846 w 34744"/>
                        <a:gd name="connsiteY3" fmla="*/ 116091 h 116090"/>
                        <a:gd name="connsiteX4" fmla="*/ 20744 w 34744"/>
                        <a:gd name="connsiteY4" fmla="*/ 116091 h 116090"/>
                        <a:gd name="connsiteX5" fmla="*/ 17128 w 34744"/>
                        <a:gd name="connsiteY5" fmla="*/ 113870 h 116090"/>
                        <a:gd name="connsiteX6" fmla="*/ 2473 w 34744"/>
                        <a:gd name="connsiteY6" fmla="*/ 47764 h 116090"/>
                        <a:gd name="connsiteX7" fmla="*/ 697 w 34744"/>
                        <a:gd name="connsiteY7" fmla="*/ 3546 h 116090"/>
                        <a:gd name="connsiteX8" fmla="*/ 6724 w 34744"/>
                        <a:gd name="connsiteY8" fmla="*/ 56 h 116090"/>
                        <a:gd name="connsiteX9" fmla="*/ 8246 w 34744"/>
                        <a:gd name="connsiteY9" fmla="*/ 247 h 11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744" h="116090">
                          <a:moveTo>
                            <a:pt x="8183" y="247"/>
                          </a:moveTo>
                          <a:cubicBezTo>
                            <a:pt x="12053" y="691"/>
                            <a:pt x="15034" y="3102"/>
                            <a:pt x="15288" y="6020"/>
                          </a:cubicBezTo>
                          <a:cubicBezTo>
                            <a:pt x="18968" y="42182"/>
                            <a:pt x="25375" y="78026"/>
                            <a:pt x="34638" y="113553"/>
                          </a:cubicBezTo>
                          <a:cubicBezTo>
                            <a:pt x="35082" y="115266"/>
                            <a:pt x="34130" y="116091"/>
                            <a:pt x="31846" y="116091"/>
                          </a:cubicBezTo>
                          <a:lnTo>
                            <a:pt x="20744" y="116091"/>
                          </a:lnTo>
                          <a:cubicBezTo>
                            <a:pt x="18777" y="116091"/>
                            <a:pt x="17509" y="115393"/>
                            <a:pt x="17128" y="113870"/>
                          </a:cubicBezTo>
                          <a:cubicBezTo>
                            <a:pt x="10974" y="91792"/>
                            <a:pt x="6089" y="69778"/>
                            <a:pt x="2473" y="47764"/>
                          </a:cubicBezTo>
                          <a:cubicBezTo>
                            <a:pt x="-65" y="32665"/>
                            <a:pt x="-636" y="17947"/>
                            <a:pt x="697" y="3546"/>
                          </a:cubicBezTo>
                          <a:cubicBezTo>
                            <a:pt x="887" y="1262"/>
                            <a:pt x="3678" y="-324"/>
                            <a:pt x="6724" y="56"/>
                          </a:cubicBezTo>
                          <a:cubicBezTo>
                            <a:pt x="7295" y="120"/>
                            <a:pt x="7802" y="183"/>
                            <a:pt x="8246" y="247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8" name="Freeform: Shape 7697">
                      <a:extLst>
                        <a:ext uri="{FF2B5EF4-FFF2-40B4-BE49-F238E27FC236}">
                          <a16:creationId xmlns:a16="http://schemas.microsoft.com/office/drawing/2014/main" id="{BAAA7C15-84B7-F47D-E25E-80FAD8CC8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5155" y="1988086"/>
                      <a:ext cx="32956" cy="106972"/>
                    </a:xfrm>
                    <a:custGeom>
                      <a:avLst/>
                      <a:gdLst>
                        <a:gd name="connsiteX0" fmla="*/ 25748 w 32956"/>
                        <a:gd name="connsiteY0" fmla="*/ 80606 h 106972"/>
                        <a:gd name="connsiteX1" fmla="*/ 26953 w 32956"/>
                        <a:gd name="connsiteY1" fmla="*/ 82509 h 106972"/>
                        <a:gd name="connsiteX2" fmla="*/ 27969 w 32956"/>
                        <a:gd name="connsiteY2" fmla="*/ 85047 h 106972"/>
                        <a:gd name="connsiteX3" fmla="*/ 32600 w 32956"/>
                        <a:gd name="connsiteY3" fmla="*/ 103381 h 106972"/>
                        <a:gd name="connsiteX4" fmla="*/ 29745 w 32956"/>
                        <a:gd name="connsiteY4" fmla="*/ 106871 h 106972"/>
                        <a:gd name="connsiteX5" fmla="*/ 21497 w 32956"/>
                        <a:gd name="connsiteY5" fmla="*/ 103825 h 106972"/>
                        <a:gd name="connsiteX6" fmla="*/ 20356 w 32956"/>
                        <a:gd name="connsiteY6" fmla="*/ 101288 h 106972"/>
                        <a:gd name="connsiteX7" fmla="*/ 54 w 32956"/>
                        <a:gd name="connsiteY7" fmla="*/ 5047 h 106972"/>
                        <a:gd name="connsiteX8" fmla="*/ 1958 w 32956"/>
                        <a:gd name="connsiteY8" fmla="*/ 2573 h 106972"/>
                        <a:gd name="connsiteX9" fmla="*/ 10586 w 32956"/>
                        <a:gd name="connsiteY9" fmla="*/ 99 h 106972"/>
                        <a:gd name="connsiteX10" fmla="*/ 13567 w 32956"/>
                        <a:gd name="connsiteY10" fmla="*/ 1622 h 106972"/>
                        <a:gd name="connsiteX11" fmla="*/ 15978 w 32956"/>
                        <a:gd name="connsiteY11" fmla="*/ 28965 h 106972"/>
                        <a:gd name="connsiteX12" fmla="*/ 25812 w 32956"/>
                        <a:gd name="connsiteY12" fmla="*/ 80669 h 106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956" h="106972">
                          <a:moveTo>
                            <a:pt x="25748" y="80606"/>
                          </a:moveTo>
                          <a:cubicBezTo>
                            <a:pt x="25748" y="80987"/>
                            <a:pt x="26192" y="81558"/>
                            <a:pt x="26953" y="82509"/>
                          </a:cubicBezTo>
                          <a:cubicBezTo>
                            <a:pt x="27524" y="83270"/>
                            <a:pt x="27905" y="84159"/>
                            <a:pt x="27969" y="85047"/>
                          </a:cubicBezTo>
                          <a:cubicBezTo>
                            <a:pt x="28349" y="91518"/>
                            <a:pt x="29872" y="97608"/>
                            <a:pt x="32600" y="103381"/>
                          </a:cubicBezTo>
                          <a:cubicBezTo>
                            <a:pt x="33551" y="105475"/>
                            <a:pt x="32600" y="106617"/>
                            <a:pt x="29745" y="106871"/>
                          </a:cubicBezTo>
                          <a:cubicBezTo>
                            <a:pt x="24670" y="107315"/>
                            <a:pt x="21942" y="106300"/>
                            <a:pt x="21497" y="103825"/>
                          </a:cubicBezTo>
                          <a:cubicBezTo>
                            <a:pt x="21371" y="102937"/>
                            <a:pt x="20990" y="102113"/>
                            <a:pt x="20356" y="101288"/>
                          </a:cubicBezTo>
                          <a:cubicBezTo>
                            <a:pt x="9126" y="86696"/>
                            <a:pt x="4686" y="26047"/>
                            <a:pt x="54" y="5047"/>
                          </a:cubicBezTo>
                          <a:cubicBezTo>
                            <a:pt x="-199" y="3842"/>
                            <a:pt x="435" y="3017"/>
                            <a:pt x="1958" y="2573"/>
                          </a:cubicBezTo>
                          <a:lnTo>
                            <a:pt x="10586" y="99"/>
                          </a:lnTo>
                          <a:cubicBezTo>
                            <a:pt x="11981" y="-282"/>
                            <a:pt x="13504" y="480"/>
                            <a:pt x="13567" y="1622"/>
                          </a:cubicBezTo>
                          <a:cubicBezTo>
                            <a:pt x="13948" y="14310"/>
                            <a:pt x="14773" y="23445"/>
                            <a:pt x="15978" y="28965"/>
                          </a:cubicBezTo>
                          <a:cubicBezTo>
                            <a:pt x="18325" y="39242"/>
                            <a:pt x="21561" y="56435"/>
                            <a:pt x="25812" y="8066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9" name="Freeform: Shape 7698">
                      <a:extLst>
                        <a:ext uri="{FF2B5EF4-FFF2-40B4-BE49-F238E27FC236}">
                          <a16:creationId xmlns:a16="http://schemas.microsoft.com/office/drawing/2014/main" id="{E5E8B344-9B86-CF70-8F1B-AA0F74623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94" y="2071357"/>
                      <a:ext cx="20563" cy="35257"/>
                    </a:xfrm>
                    <a:custGeom>
                      <a:avLst/>
                      <a:gdLst>
                        <a:gd name="connsiteX0" fmla="*/ 18208 w 20563"/>
                        <a:gd name="connsiteY0" fmla="*/ 33433 h 35257"/>
                        <a:gd name="connsiteX1" fmla="*/ 15607 w 20563"/>
                        <a:gd name="connsiteY1" fmla="*/ 35147 h 35257"/>
                        <a:gd name="connsiteX2" fmla="*/ 2982 w 20563"/>
                        <a:gd name="connsiteY2" fmla="*/ 32482 h 35257"/>
                        <a:gd name="connsiteX3" fmla="*/ 1269 w 20563"/>
                        <a:gd name="connsiteY3" fmla="*/ 30261 h 35257"/>
                        <a:gd name="connsiteX4" fmla="*/ 317 w 20563"/>
                        <a:gd name="connsiteY4" fmla="*/ 3362 h 35257"/>
                        <a:gd name="connsiteX5" fmla="*/ 4822 w 20563"/>
                        <a:gd name="connsiteY5" fmla="*/ 127 h 35257"/>
                        <a:gd name="connsiteX6" fmla="*/ 16622 w 20563"/>
                        <a:gd name="connsiteY6" fmla="*/ 0 h 35257"/>
                        <a:gd name="connsiteX7" fmla="*/ 20555 w 20563"/>
                        <a:gd name="connsiteY7" fmla="*/ 3045 h 35257"/>
                        <a:gd name="connsiteX8" fmla="*/ 18208 w 20563"/>
                        <a:gd name="connsiteY8" fmla="*/ 33433 h 35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563" h="35257">
                          <a:moveTo>
                            <a:pt x="18208" y="33433"/>
                          </a:moveTo>
                          <a:cubicBezTo>
                            <a:pt x="18144" y="34449"/>
                            <a:pt x="17256" y="35020"/>
                            <a:pt x="15607" y="35147"/>
                          </a:cubicBezTo>
                          <a:cubicBezTo>
                            <a:pt x="11166" y="35590"/>
                            <a:pt x="6915" y="34702"/>
                            <a:pt x="2982" y="32482"/>
                          </a:cubicBezTo>
                          <a:cubicBezTo>
                            <a:pt x="1967" y="31911"/>
                            <a:pt x="1396" y="31213"/>
                            <a:pt x="1269" y="30261"/>
                          </a:cubicBezTo>
                          <a:cubicBezTo>
                            <a:pt x="0" y="21380"/>
                            <a:pt x="-317" y="12371"/>
                            <a:pt x="317" y="3362"/>
                          </a:cubicBezTo>
                          <a:cubicBezTo>
                            <a:pt x="444" y="1205"/>
                            <a:pt x="1967" y="127"/>
                            <a:pt x="4822" y="127"/>
                          </a:cubicBezTo>
                          <a:lnTo>
                            <a:pt x="16622" y="0"/>
                          </a:lnTo>
                          <a:cubicBezTo>
                            <a:pt x="19413" y="0"/>
                            <a:pt x="20682" y="1015"/>
                            <a:pt x="20555" y="3045"/>
                          </a:cubicBezTo>
                          <a:lnTo>
                            <a:pt x="18208" y="33433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0" name="Freeform: Shape 7699">
                      <a:extLst>
                        <a:ext uri="{FF2B5EF4-FFF2-40B4-BE49-F238E27FC236}">
                          <a16:creationId xmlns:a16="http://schemas.microsoft.com/office/drawing/2014/main" id="{DA181B9F-0FF1-2E97-97BD-4F4546D97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73" y="1769928"/>
                      <a:ext cx="149562" cy="259284"/>
                    </a:xfrm>
                    <a:custGeom>
                      <a:avLst/>
                      <a:gdLst>
                        <a:gd name="connsiteX0" fmla="*/ 1100 w 149562"/>
                        <a:gd name="connsiteY0" fmla="*/ 227900 h 259284"/>
                        <a:gd name="connsiteX1" fmla="*/ 5477 w 149562"/>
                        <a:gd name="connsiteY1" fmla="*/ 99558 h 259284"/>
                        <a:gd name="connsiteX2" fmla="*/ 14803 w 149562"/>
                        <a:gd name="connsiteY2" fmla="*/ 37640 h 259284"/>
                        <a:gd name="connsiteX3" fmla="*/ 31362 w 149562"/>
                        <a:gd name="connsiteY3" fmla="*/ 15435 h 259284"/>
                        <a:gd name="connsiteX4" fmla="*/ 67206 w 149562"/>
                        <a:gd name="connsiteY4" fmla="*/ 971 h 259284"/>
                        <a:gd name="connsiteX5" fmla="*/ 102479 w 149562"/>
                        <a:gd name="connsiteY5" fmla="*/ 4396 h 259284"/>
                        <a:gd name="connsiteX6" fmla="*/ 129378 w 149562"/>
                        <a:gd name="connsiteY6" fmla="*/ 22033 h 259284"/>
                        <a:gd name="connsiteX7" fmla="*/ 145810 w 149562"/>
                        <a:gd name="connsiteY7" fmla="*/ 57877 h 259284"/>
                        <a:gd name="connsiteX8" fmla="*/ 148982 w 149562"/>
                        <a:gd name="connsiteY8" fmla="*/ 135910 h 259284"/>
                        <a:gd name="connsiteX9" fmla="*/ 141496 w 149562"/>
                        <a:gd name="connsiteY9" fmla="*/ 226631 h 259284"/>
                        <a:gd name="connsiteX10" fmla="*/ 137245 w 149562"/>
                        <a:gd name="connsiteY10" fmla="*/ 246488 h 259284"/>
                        <a:gd name="connsiteX11" fmla="*/ 119799 w 149562"/>
                        <a:gd name="connsiteY11" fmla="*/ 249914 h 259284"/>
                        <a:gd name="connsiteX12" fmla="*/ 70759 w 149562"/>
                        <a:gd name="connsiteY12" fmla="*/ 255814 h 259284"/>
                        <a:gd name="connsiteX13" fmla="*/ 13154 w 149562"/>
                        <a:gd name="connsiteY13" fmla="*/ 258923 h 259284"/>
                        <a:gd name="connsiteX14" fmla="*/ 22 w 149562"/>
                        <a:gd name="connsiteY14" fmla="*/ 259113 h 259284"/>
                        <a:gd name="connsiteX15" fmla="*/ 1100 w 149562"/>
                        <a:gd name="connsiteY15" fmla="*/ 227900 h 259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9562" h="259284">
                          <a:moveTo>
                            <a:pt x="1100" y="227900"/>
                          </a:moveTo>
                          <a:cubicBezTo>
                            <a:pt x="1925" y="197448"/>
                            <a:pt x="3194" y="136925"/>
                            <a:pt x="5477" y="99558"/>
                          </a:cubicBezTo>
                          <a:cubicBezTo>
                            <a:pt x="7761" y="62128"/>
                            <a:pt x="11124" y="47790"/>
                            <a:pt x="14803" y="37640"/>
                          </a:cubicBezTo>
                          <a:cubicBezTo>
                            <a:pt x="18483" y="27489"/>
                            <a:pt x="22416" y="21526"/>
                            <a:pt x="31362" y="15435"/>
                          </a:cubicBezTo>
                          <a:cubicBezTo>
                            <a:pt x="40307" y="9345"/>
                            <a:pt x="54264" y="3191"/>
                            <a:pt x="67206" y="971"/>
                          </a:cubicBezTo>
                          <a:cubicBezTo>
                            <a:pt x="80148" y="-1250"/>
                            <a:pt x="92011" y="527"/>
                            <a:pt x="102479" y="4396"/>
                          </a:cubicBezTo>
                          <a:cubicBezTo>
                            <a:pt x="112947" y="8266"/>
                            <a:pt x="122019" y="14230"/>
                            <a:pt x="129378" y="22033"/>
                          </a:cubicBezTo>
                          <a:cubicBezTo>
                            <a:pt x="136737" y="29836"/>
                            <a:pt x="142384" y="39606"/>
                            <a:pt x="145810" y="57877"/>
                          </a:cubicBezTo>
                          <a:cubicBezTo>
                            <a:pt x="149235" y="76212"/>
                            <a:pt x="150377" y="103111"/>
                            <a:pt x="148982" y="135910"/>
                          </a:cubicBezTo>
                          <a:cubicBezTo>
                            <a:pt x="147586" y="168709"/>
                            <a:pt x="143526" y="207282"/>
                            <a:pt x="141496" y="226631"/>
                          </a:cubicBezTo>
                          <a:cubicBezTo>
                            <a:pt x="140142" y="239491"/>
                            <a:pt x="138725" y="246108"/>
                            <a:pt x="137245" y="246488"/>
                          </a:cubicBezTo>
                          <a:cubicBezTo>
                            <a:pt x="135025" y="247059"/>
                            <a:pt x="130647" y="248138"/>
                            <a:pt x="119799" y="249914"/>
                          </a:cubicBezTo>
                          <a:cubicBezTo>
                            <a:pt x="108950" y="251690"/>
                            <a:pt x="91567" y="254101"/>
                            <a:pt x="70759" y="255814"/>
                          </a:cubicBezTo>
                          <a:cubicBezTo>
                            <a:pt x="49950" y="257464"/>
                            <a:pt x="25652" y="258415"/>
                            <a:pt x="13154" y="258923"/>
                          </a:cubicBezTo>
                          <a:cubicBezTo>
                            <a:pt x="719" y="259367"/>
                            <a:pt x="148" y="259367"/>
                            <a:pt x="22" y="259113"/>
                          </a:cubicBezTo>
                          <a:cubicBezTo>
                            <a:pt x="-105" y="258859"/>
                            <a:pt x="339" y="258352"/>
                            <a:pt x="1100" y="227900"/>
                          </a:cubicBezTo>
                          <a:close/>
                        </a:path>
                      </a:pathLst>
                    </a:custGeom>
                    <a:solidFill>
                      <a:srgbClr val="DAB484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1" name="Freeform: Shape 7700">
                      <a:extLst>
                        <a:ext uri="{FF2B5EF4-FFF2-40B4-BE49-F238E27FC236}">
                          <a16:creationId xmlns:a16="http://schemas.microsoft.com/office/drawing/2014/main" id="{3519DCF9-6DD5-37EC-7697-6C9CFAD85F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558" y="1785880"/>
                      <a:ext cx="124525" cy="225749"/>
                    </a:xfrm>
                    <a:custGeom>
                      <a:avLst/>
                      <a:gdLst>
                        <a:gd name="connsiteX0" fmla="*/ 473 w 124525"/>
                        <a:gd name="connsiteY0" fmla="*/ 201227 h 225749"/>
                        <a:gd name="connsiteX1" fmla="*/ 5675 w 124525"/>
                        <a:gd name="connsiteY1" fmla="*/ 96739 h 225749"/>
                        <a:gd name="connsiteX2" fmla="*/ 16334 w 124525"/>
                        <a:gd name="connsiteY2" fmla="*/ 32346 h 225749"/>
                        <a:gd name="connsiteX3" fmla="*/ 35366 w 124525"/>
                        <a:gd name="connsiteY3" fmla="*/ 9063 h 225749"/>
                        <a:gd name="connsiteX4" fmla="*/ 59283 w 124525"/>
                        <a:gd name="connsiteY4" fmla="*/ 753 h 225749"/>
                        <a:gd name="connsiteX5" fmla="*/ 80853 w 124525"/>
                        <a:gd name="connsiteY5" fmla="*/ 1704 h 225749"/>
                        <a:gd name="connsiteX6" fmla="*/ 97982 w 124525"/>
                        <a:gd name="connsiteY6" fmla="*/ 13441 h 225749"/>
                        <a:gd name="connsiteX7" fmla="*/ 113843 w 124525"/>
                        <a:gd name="connsiteY7" fmla="*/ 40467 h 225749"/>
                        <a:gd name="connsiteX8" fmla="*/ 120314 w 124525"/>
                        <a:gd name="connsiteY8" fmla="*/ 86969 h 225749"/>
                        <a:gd name="connsiteX9" fmla="*/ 124057 w 124525"/>
                        <a:gd name="connsiteY9" fmla="*/ 149142 h 225749"/>
                        <a:gd name="connsiteX10" fmla="*/ 124184 w 124525"/>
                        <a:gd name="connsiteY10" fmla="*/ 201481 h 225749"/>
                        <a:gd name="connsiteX11" fmla="*/ 119616 w 124525"/>
                        <a:gd name="connsiteY11" fmla="*/ 213979 h 225749"/>
                        <a:gd name="connsiteX12" fmla="*/ 98744 w 124525"/>
                        <a:gd name="connsiteY12" fmla="*/ 219625 h 225749"/>
                        <a:gd name="connsiteX13" fmla="*/ 55984 w 124525"/>
                        <a:gd name="connsiteY13" fmla="*/ 224573 h 225749"/>
                        <a:gd name="connsiteX14" fmla="*/ 9418 w 124525"/>
                        <a:gd name="connsiteY14" fmla="*/ 225715 h 225749"/>
                        <a:gd name="connsiteX15" fmla="*/ 346 w 124525"/>
                        <a:gd name="connsiteY15" fmla="*/ 201227 h 22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4525" h="225749">
                          <a:moveTo>
                            <a:pt x="473" y="201227"/>
                          </a:moveTo>
                          <a:cubicBezTo>
                            <a:pt x="1298" y="177310"/>
                            <a:pt x="3138" y="129856"/>
                            <a:pt x="5675" y="96739"/>
                          </a:cubicBezTo>
                          <a:cubicBezTo>
                            <a:pt x="8213" y="63623"/>
                            <a:pt x="11385" y="44844"/>
                            <a:pt x="16334" y="32346"/>
                          </a:cubicBezTo>
                          <a:cubicBezTo>
                            <a:pt x="21219" y="19848"/>
                            <a:pt x="27816" y="13504"/>
                            <a:pt x="35366" y="9063"/>
                          </a:cubicBezTo>
                          <a:cubicBezTo>
                            <a:pt x="42915" y="4623"/>
                            <a:pt x="51353" y="1958"/>
                            <a:pt x="59283" y="753"/>
                          </a:cubicBezTo>
                          <a:cubicBezTo>
                            <a:pt x="67213" y="-453"/>
                            <a:pt x="74636" y="-263"/>
                            <a:pt x="80853" y="1704"/>
                          </a:cubicBezTo>
                          <a:cubicBezTo>
                            <a:pt x="87134" y="3671"/>
                            <a:pt x="92273" y="7287"/>
                            <a:pt x="97982" y="13441"/>
                          </a:cubicBezTo>
                          <a:cubicBezTo>
                            <a:pt x="103756" y="19595"/>
                            <a:pt x="110100" y="28350"/>
                            <a:pt x="113843" y="40467"/>
                          </a:cubicBezTo>
                          <a:cubicBezTo>
                            <a:pt x="117649" y="52584"/>
                            <a:pt x="118918" y="68191"/>
                            <a:pt x="120314" y="86969"/>
                          </a:cubicBezTo>
                          <a:cubicBezTo>
                            <a:pt x="121773" y="105811"/>
                            <a:pt x="123359" y="127825"/>
                            <a:pt x="124057" y="149142"/>
                          </a:cubicBezTo>
                          <a:cubicBezTo>
                            <a:pt x="124755" y="170458"/>
                            <a:pt x="124564" y="190950"/>
                            <a:pt x="124184" y="201481"/>
                          </a:cubicBezTo>
                          <a:cubicBezTo>
                            <a:pt x="123803" y="212012"/>
                            <a:pt x="123232" y="212583"/>
                            <a:pt x="119616" y="213979"/>
                          </a:cubicBezTo>
                          <a:cubicBezTo>
                            <a:pt x="116063" y="215374"/>
                            <a:pt x="109465" y="217595"/>
                            <a:pt x="98744" y="219625"/>
                          </a:cubicBezTo>
                          <a:cubicBezTo>
                            <a:pt x="88022" y="221655"/>
                            <a:pt x="73177" y="223558"/>
                            <a:pt x="55984" y="224573"/>
                          </a:cubicBezTo>
                          <a:cubicBezTo>
                            <a:pt x="38792" y="225652"/>
                            <a:pt x="19252" y="225842"/>
                            <a:pt x="9418" y="225715"/>
                          </a:cubicBezTo>
                          <a:cubicBezTo>
                            <a:pt x="-415" y="225588"/>
                            <a:pt x="-542" y="225144"/>
                            <a:pt x="346" y="201227"/>
                          </a:cubicBezTo>
                          <a:close/>
                        </a:path>
                      </a:pathLst>
                    </a:custGeom>
                    <a:solidFill>
                      <a:srgbClr val="4B9979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2" name="Freeform: Shape 7701">
                      <a:extLst>
                        <a:ext uri="{FF2B5EF4-FFF2-40B4-BE49-F238E27FC236}">
                          <a16:creationId xmlns:a16="http://schemas.microsoft.com/office/drawing/2014/main" id="{E4B5EF8B-C98B-A603-332F-D1684F2464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9" y="1785807"/>
                      <a:ext cx="118208" cy="224962"/>
                    </a:xfrm>
                    <a:custGeom>
                      <a:avLst/>
                      <a:gdLst>
                        <a:gd name="connsiteX0" fmla="*/ 48043 w 118208"/>
                        <a:gd name="connsiteY0" fmla="*/ 1713 h 224962"/>
                        <a:gd name="connsiteX1" fmla="*/ 53182 w 118208"/>
                        <a:gd name="connsiteY1" fmla="*/ 761 h 224962"/>
                        <a:gd name="connsiteX2" fmla="*/ 66758 w 118208"/>
                        <a:gd name="connsiteY2" fmla="*/ 190 h 224962"/>
                        <a:gd name="connsiteX3" fmla="*/ 66822 w 118208"/>
                        <a:gd name="connsiteY3" fmla="*/ 3933 h 224962"/>
                        <a:gd name="connsiteX4" fmla="*/ 66822 w 118208"/>
                        <a:gd name="connsiteY4" fmla="*/ 49992 h 224962"/>
                        <a:gd name="connsiteX5" fmla="*/ 66187 w 118208"/>
                        <a:gd name="connsiteY5" fmla="*/ 64837 h 224962"/>
                        <a:gd name="connsiteX6" fmla="*/ 74815 w 118208"/>
                        <a:gd name="connsiteY6" fmla="*/ 66233 h 224962"/>
                        <a:gd name="connsiteX7" fmla="*/ 110406 w 118208"/>
                        <a:gd name="connsiteY7" fmla="*/ 65091 h 224962"/>
                        <a:gd name="connsiteX8" fmla="*/ 112309 w 118208"/>
                        <a:gd name="connsiteY8" fmla="*/ 65091 h 224962"/>
                        <a:gd name="connsiteX9" fmla="*/ 113895 w 118208"/>
                        <a:gd name="connsiteY9" fmla="*/ 82283 h 224962"/>
                        <a:gd name="connsiteX10" fmla="*/ 84141 w 118208"/>
                        <a:gd name="connsiteY10" fmla="*/ 83489 h 224962"/>
                        <a:gd name="connsiteX11" fmla="*/ 68090 w 118208"/>
                        <a:gd name="connsiteY11" fmla="*/ 84060 h 224962"/>
                        <a:gd name="connsiteX12" fmla="*/ 64411 w 118208"/>
                        <a:gd name="connsiteY12" fmla="*/ 90848 h 224962"/>
                        <a:gd name="connsiteX13" fmla="*/ 64284 w 118208"/>
                        <a:gd name="connsiteY13" fmla="*/ 119714 h 224962"/>
                        <a:gd name="connsiteX14" fmla="*/ 65807 w 118208"/>
                        <a:gd name="connsiteY14" fmla="*/ 134305 h 224962"/>
                        <a:gd name="connsiteX15" fmla="*/ 75450 w 118208"/>
                        <a:gd name="connsiteY15" fmla="*/ 135891 h 224962"/>
                        <a:gd name="connsiteX16" fmla="*/ 112753 w 118208"/>
                        <a:gd name="connsiteY16" fmla="*/ 134432 h 224962"/>
                        <a:gd name="connsiteX17" fmla="*/ 117448 w 118208"/>
                        <a:gd name="connsiteY17" fmla="*/ 134242 h 224962"/>
                        <a:gd name="connsiteX18" fmla="*/ 118082 w 118208"/>
                        <a:gd name="connsiteY18" fmla="*/ 149087 h 224962"/>
                        <a:gd name="connsiteX19" fmla="*/ 118209 w 118208"/>
                        <a:gd name="connsiteY19" fmla="*/ 153909 h 224962"/>
                        <a:gd name="connsiteX20" fmla="*/ 117194 w 118208"/>
                        <a:gd name="connsiteY20" fmla="*/ 153909 h 224962"/>
                        <a:gd name="connsiteX21" fmla="*/ 86615 w 118208"/>
                        <a:gd name="connsiteY21" fmla="*/ 154353 h 224962"/>
                        <a:gd name="connsiteX22" fmla="*/ 67900 w 118208"/>
                        <a:gd name="connsiteY22" fmla="*/ 154797 h 224962"/>
                        <a:gd name="connsiteX23" fmla="*/ 63586 w 118208"/>
                        <a:gd name="connsiteY23" fmla="*/ 164313 h 224962"/>
                        <a:gd name="connsiteX24" fmla="*/ 62508 w 118208"/>
                        <a:gd name="connsiteY24" fmla="*/ 205296 h 224962"/>
                        <a:gd name="connsiteX25" fmla="*/ 62127 w 118208"/>
                        <a:gd name="connsiteY25" fmla="*/ 223630 h 224962"/>
                        <a:gd name="connsiteX26" fmla="*/ 50010 w 118208"/>
                        <a:gd name="connsiteY26" fmla="*/ 224519 h 224962"/>
                        <a:gd name="connsiteX27" fmla="*/ 41889 w 118208"/>
                        <a:gd name="connsiteY27" fmla="*/ 224963 h 224962"/>
                        <a:gd name="connsiteX28" fmla="*/ 41318 w 118208"/>
                        <a:gd name="connsiteY28" fmla="*/ 222108 h 224962"/>
                        <a:gd name="connsiteX29" fmla="*/ 38781 w 118208"/>
                        <a:gd name="connsiteY29" fmla="*/ 182267 h 224962"/>
                        <a:gd name="connsiteX30" fmla="*/ 38781 w 118208"/>
                        <a:gd name="connsiteY30" fmla="*/ 161077 h 224962"/>
                        <a:gd name="connsiteX31" fmla="*/ 32563 w 118208"/>
                        <a:gd name="connsiteY31" fmla="*/ 156890 h 224962"/>
                        <a:gd name="connsiteX32" fmla="*/ 7250 w 118208"/>
                        <a:gd name="connsiteY32" fmla="*/ 157398 h 224962"/>
                        <a:gd name="connsiteX33" fmla="*/ 81 w 118208"/>
                        <a:gd name="connsiteY33" fmla="*/ 154480 h 224962"/>
                        <a:gd name="connsiteX34" fmla="*/ 1160 w 118208"/>
                        <a:gd name="connsiteY34" fmla="*/ 148262 h 224962"/>
                        <a:gd name="connsiteX35" fmla="*/ 8265 w 118208"/>
                        <a:gd name="connsiteY35" fmla="*/ 143187 h 224962"/>
                        <a:gd name="connsiteX36" fmla="*/ 21715 w 118208"/>
                        <a:gd name="connsiteY36" fmla="*/ 140015 h 224962"/>
                        <a:gd name="connsiteX37" fmla="*/ 34467 w 118208"/>
                        <a:gd name="connsiteY37" fmla="*/ 139380 h 224962"/>
                        <a:gd name="connsiteX38" fmla="*/ 37892 w 118208"/>
                        <a:gd name="connsiteY38" fmla="*/ 131197 h 224962"/>
                        <a:gd name="connsiteX39" fmla="*/ 37575 w 118208"/>
                        <a:gd name="connsiteY39" fmla="*/ 98397 h 224962"/>
                        <a:gd name="connsiteX40" fmla="*/ 37068 w 118208"/>
                        <a:gd name="connsiteY40" fmla="*/ 86344 h 224962"/>
                        <a:gd name="connsiteX41" fmla="*/ 33705 w 118208"/>
                        <a:gd name="connsiteY41" fmla="*/ 84440 h 224962"/>
                        <a:gd name="connsiteX42" fmla="*/ 17274 w 118208"/>
                        <a:gd name="connsiteY42" fmla="*/ 84250 h 224962"/>
                        <a:gd name="connsiteX43" fmla="*/ 9788 w 118208"/>
                        <a:gd name="connsiteY43" fmla="*/ 81776 h 224962"/>
                        <a:gd name="connsiteX44" fmla="*/ 8265 w 118208"/>
                        <a:gd name="connsiteY44" fmla="*/ 73846 h 224962"/>
                        <a:gd name="connsiteX45" fmla="*/ 11247 w 118208"/>
                        <a:gd name="connsiteY45" fmla="*/ 69341 h 224962"/>
                        <a:gd name="connsiteX46" fmla="*/ 20700 w 118208"/>
                        <a:gd name="connsiteY46" fmla="*/ 68390 h 224962"/>
                        <a:gd name="connsiteX47" fmla="*/ 33451 w 118208"/>
                        <a:gd name="connsiteY47" fmla="*/ 68834 h 224962"/>
                        <a:gd name="connsiteX48" fmla="*/ 37829 w 118208"/>
                        <a:gd name="connsiteY48" fmla="*/ 64710 h 224962"/>
                        <a:gd name="connsiteX49" fmla="*/ 40874 w 118208"/>
                        <a:gd name="connsiteY49" fmla="*/ 39905 h 224962"/>
                        <a:gd name="connsiteX50" fmla="*/ 48106 w 118208"/>
                        <a:gd name="connsiteY50" fmla="*/ 2220 h 224962"/>
                        <a:gd name="connsiteX51" fmla="*/ 48106 w 118208"/>
                        <a:gd name="connsiteY51" fmla="*/ 1776 h 22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118208" h="224962">
                          <a:moveTo>
                            <a:pt x="48043" y="1713"/>
                          </a:moveTo>
                          <a:cubicBezTo>
                            <a:pt x="49756" y="1332"/>
                            <a:pt x="51469" y="1015"/>
                            <a:pt x="53182" y="761"/>
                          </a:cubicBezTo>
                          <a:cubicBezTo>
                            <a:pt x="57940" y="0"/>
                            <a:pt x="62508" y="-190"/>
                            <a:pt x="66758" y="190"/>
                          </a:cubicBezTo>
                          <a:cubicBezTo>
                            <a:pt x="66758" y="1269"/>
                            <a:pt x="66758" y="2538"/>
                            <a:pt x="66822" y="3933"/>
                          </a:cubicBezTo>
                          <a:cubicBezTo>
                            <a:pt x="67012" y="15226"/>
                            <a:pt x="67012" y="37874"/>
                            <a:pt x="66822" y="49992"/>
                          </a:cubicBezTo>
                          <a:cubicBezTo>
                            <a:pt x="66695" y="62109"/>
                            <a:pt x="66378" y="63759"/>
                            <a:pt x="66187" y="64837"/>
                          </a:cubicBezTo>
                          <a:cubicBezTo>
                            <a:pt x="66060" y="65916"/>
                            <a:pt x="66060" y="66296"/>
                            <a:pt x="74815" y="66233"/>
                          </a:cubicBezTo>
                          <a:cubicBezTo>
                            <a:pt x="83570" y="66169"/>
                            <a:pt x="101016" y="65535"/>
                            <a:pt x="110406" y="65091"/>
                          </a:cubicBezTo>
                          <a:lnTo>
                            <a:pt x="112309" y="65091"/>
                          </a:lnTo>
                          <a:cubicBezTo>
                            <a:pt x="112880" y="70420"/>
                            <a:pt x="113388" y="76193"/>
                            <a:pt x="113895" y="82283"/>
                          </a:cubicBezTo>
                          <a:cubicBezTo>
                            <a:pt x="105711" y="82791"/>
                            <a:pt x="92706" y="83172"/>
                            <a:pt x="84141" y="83489"/>
                          </a:cubicBezTo>
                          <a:cubicBezTo>
                            <a:pt x="74435" y="83806"/>
                            <a:pt x="70438" y="83933"/>
                            <a:pt x="68090" y="84060"/>
                          </a:cubicBezTo>
                          <a:cubicBezTo>
                            <a:pt x="65680" y="84123"/>
                            <a:pt x="64855" y="84123"/>
                            <a:pt x="64411" y="90848"/>
                          </a:cubicBezTo>
                          <a:cubicBezTo>
                            <a:pt x="63967" y="97573"/>
                            <a:pt x="63903" y="111022"/>
                            <a:pt x="64284" y="119714"/>
                          </a:cubicBezTo>
                          <a:cubicBezTo>
                            <a:pt x="64665" y="128405"/>
                            <a:pt x="65426" y="132339"/>
                            <a:pt x="65807" y="134305"/>
                          </a:cubicBezTo>
                          <a:cubicBezTo>
                            <a:pt x="66060" y="135618"/>
                            <a:pt x="69275" y="136145"/>
                            <a:pt x="75450" y="135891"/>
                          </a:cubicBezTo>
                          <a:cubicBezTo>
                            <a:pt x="84649" y="135511"/>
                            <a:pt x="103110" y="134813"/>
                            <a:pt x="112753" y="134432"/>
                          </a:cubicBezTo>
                          <a:cubicBezTo>
                            <a:pt x="114593" y="134369"/>
                            <a:pt x="116179" y="134305"/>
                            <a:pt x="117448" y="134242"/>
                          </a:cubicBezTo>
                          <a:cubicBezTo>
                            <a:pt x="117702" y="139190"/>
                            <a:pt x="117892" y="144202"/>
                            <a:pt x="118082" y="149087"/>
                          </a:cubicBezTo>
                          <a:cubicBezTo>
                            <a:pt x="118082" y="150673"/>
                            <a:pt x="118209" y="152323"/>
                            <a:pt x="118209" y="153909"/>
                          </a:cubicBezTo>
                          <a:lnTo>
                            <a:pt x="117194" y="153909"/>
                          </a:lnTo>
                          <a:cubicBezTo>
                            <a:pt x="110215" y="154226"/>
                            <a:pt x="96385" y="154226"/>
                            <a:pt x="86615" y="154353"/>
                          </a:cubicBezTo>
                          <a:cubicBezTo>
                            <a:pt x="76845" y="154480"/>
                            <a:pt x="71072" y="154670"/>
                            <a:pt x="67900" y="154797"/>
                          </a:cubicBezTo>
                          <a:cubicBezTo>
                            <a:pt x="64728" y="154924"/>
                            <a:pt x="64157" y="154924"/>
                            <a:pt x="63586" y="164313"/>
                          </a:cubicBezTo>
                          <a:cubicBezTo>
                            <a:pt x="63015" y="173702"/>
                            <a:pt x="62571" y="192481"/>
                            <a:pt x="62508" y="205296"/>
                          </a:cubicBezTo>
                          <a:cubicBezTo>
                            <a:pt x="62508" y="213734"/>
                            <a:pt x="62698" y="219634"/>
                            <a:pt x="62127" y="223630"/>
                          </a:cubicBezTo>
                          <a:cubicBezTo>
                            <a:pt x="58257" y="223948"/>
                            <a:pt x="54197" y="224265"/>
                            <a:pt x="50010" y="224519"/>
                          </a:cubicBezTo>
                          <a:cubicBezTo>
                            <a:pt x="47345" y="224709"/>
                            <a:pt x="44617" y="224836"/>
                            <a:pt x="41889" y="224963"/>
                          </a:cubicBezTo>
                          <a:cubicBezTo>
                            <a:pt x="41699" y="224138"/>
                            <a:pt x="41509" y="223187"/>
                            <a:pt x="41318" y="222108"/>
                          </a:cubicBezTo>
                          <a:cubicBezTo>
                            <a:pt x="39796" y="212782"/>
                            <a:pt x="39034" y="194384"/>
                            <a:pt x="38781" y="182267"/>
                          </a:cubicBezTo>
                          <a:cubicBezTo>
                            <a:pt x="38463" y="170150"/>
                            <a:pt x="38654" y="164376"/>
                            <a:pt x="38781" y="161077"/>
                          </a:cubicBezTo>
                          <a:cubicBezTo>
                            <a:pt x="38844" y="157778"/>
                            <a:pt x="38781" y="156954"/>
                            <a:pt x="32563" y="156890"/>
                          </a:cubicBezTo>
                          <a:cubicBezTo>
                            <a:pt x="26283" y="156890"/>
                            <a:pt x="13721" y="157588"/>
                            <a:pt x="7250" y="157398"/>
                          </a:cubicBezTo>
                          <a:cubicBezTo>
                            <a:pt x="716" y="157207"/>
                            <a:pt x="272" y="156192"/>
                            <a:pt x="81" y="154480"/>
                          </a:cubicBezTo>
                          <a:cubicBezTo>
                            <a:pt x="-109" y="152767"/>
                            <a:pt x="-46" y="150292"/>
                            <a:pt x="1160" y="148262"/>
                          </a:cubicBezTo>
                          <a:cubicBezTo>
                            <a:pt x="2365" y="146232"/>
                            <a:pt x="4649" y="144583"/>
                            <a:pt x="8265" y="143187"/>
                          </a:cubicBezTo>
                          <a:cubicBezTo>
                            <a:pt x="11881" y="141791"/>
                            <a:pt x="16766" y="140649"/>
                            <a:pt x="21715" y="140015"/>
                          </a:cubicBezTo>
                          <a:cubicBezTo>
                            <a:pt x="26663" y="139444"/>
                            <a:pt x="31675" y="139444"/>
                            <a:pt x="34467" y="139380"/>
                          </a:cubicBezTo>
                          <a:cubicBezTo>
                            <a:pt x="37258" y="139380"/>
                            <a:pt x="37766" y="139190"/>
                            <a:pt x="37892" y="131197"/>
                          </a:cubicBezTo>
                          <a:cubicBezTo>
                            <a:pt x="38019" y="123203"/>
                            <a:pt x="37829" y="107279"/>
                            <a:pt x="37575" y="98397"/>
                          </a:cubicBezTo>
                          <a:cubicBezTo>
                            <a:pt x="37321" y="89516"/>
                            <a:pt x="37004" y="87549"/>
                            <a:pt x="37068" y="86344"/>
                          </a:cubicBezTo>
                          <a:cubicBezTo>
                            <a:pt x="37068" y="85138"/>
                            <a:pt x="37448" y="84631"/>
                            <a:pt x="33705" y="84440"/>
                          </a:cubicBezTo>
                          <a:cubicBezTo>
                            <a:pt x="29962" y="84250"/>
                            <a:pt x="22032" y="84377"/>
                            <a:pt x="17274" y="84250"/>
                          </a:cubicBezTo>
                          <a:cubicBezTo>
                            <a:pt x="12516" y="84123"/>
                            <a:pt x="10866" y="83743"/>
                            <a:pt x="9788" y="81776"/>
                          </a:cubicBezTo>
                          <a:cubicBezTo>
                            <a:pt x="8709" y="79809"/>
                            <a:pt x="8138" y="76320"/>
                            <a:pt x="8265" y="73846"/>
                          </a:cubicBezTo>
                          <a:cubicBezTo>
                            <a:pt x="8392" y="71435"/>
                            <a:pt x="9280" y="70103"/>
                            <a:pt x="11247" y="69341"/>
                          </a:cubicBezTo>
                          <a:cubicBezTo>
                            <a:pt x="13277" y="68580"/>
                            <a:pt x="16449" y="68326"/>
                            <a:pt x="20700" y="68390"/>
                          </a:cubicBezTo>
                          <a:cubicBezTo>
                            <a:pt x="25014" y="68390"/>
                            <a:pt x="30406" y="68707"/>
                            <a:pt x="33451" y="68834"/>
                          </a:cubicBezTo>
                          <a:cubicBezTo>
                            <a:pt x="36497" y="68961"/>
                            <a:pt x="37258" y="68834"/>
                            <a:pt x="37829" y="64710"/>
                          </a:cubicBezTo>
                          <a:cubicBezTo>
                            <a:pt x="38400" y="60523"/>
                            <a:pt x="38907" y="52276"/>
                            <a:pt x="40874" y="39905"/>
                          </a:cubicBezTo>
                          <a:cubicBezTo>
                            <a:pt x="42841" y="27597"/>
                            <a:pt x="46267" y="11166"/>
                            <a:pt x="48106" y="2220"/>
                          </a:cubicBezTo>
                          <a:lnTo>
                            <a:pt x="48106" y="1776"/>
                          </a:lnTo>
                          <a:close/>
                        </a:path>
                      </a:pathLst>
                    </a:custGeom>
                    <a:solidFill>
                      <a:srgbClr val="BCC7BD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3" name="Freeform: Shape 7702">
                      <a:extLst>
                        <a:ext uri="{FF2B5EF4-FFF2-40B4-BE49-F238E27FC236}">
                          <a16:creationId xmlns:a16="http://schemas.microsoft.com/office/drawing/2014/main" id="{B18CCF49-9889-B65D-E527-1D79558392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1591" y="1733088"/>
                      <a:ext cx="124699" cy="225434"/>
                    </a:xfrm>
                    <a:custGeom>
                      <a:avLst/>
                      <a:gdLst>
                        <a:gd name="connsiteX0" fmla="*/ 7442 w 124699"/>
                        <a:gd name="connsiteY0" fmla="*/ 203456 h 225434"/>
                        <a:gd name="connsiteX1" fmla="*/ 2747 w 124699"/>
                        <a:gd name="connsiteY1" fmla="*/ 106074 h 225434"/>
                        <a:gd name="connsiteX2" fmla="*/ 19 w 124699"/>
                        <a:gd name="connsiteY2" fmla="*/ 41491 h 225434"/>
                        <a:gd name="connsiteX3" fmla="*/ 5094 w 124699"/>
                        <a:gd name="connsiteY3" fmla="*/ 18271 h 225434"/>
                        <a:gd name="connsiteX4" fmla="*/ 21272 w 124699"/>
                        <a:gd name="connsiteY4" fmla="*/ 4568 h 225434"/>
                        <a:gd name="connsiteX5" fmla="*/ 49630 w 124699"/>
                        <a:gd name="connsiteY5" fmla="*/ 0 h 225434"/>
                        <a:gd name="connsiteX6" fmla="*/ 76402 w 124699"/>
                        <a:gd name="connsiteY6" fmla="*/ 3933 h 225434"/>
                        <a:gd name="connsiteX7" fmla="*/ 98607 w 124699"/>
                        <a:gd name="connsiteY7" fmla="*/ 16495 h 225434"/>
                        <a:gd name="connsiteX8" fmla="*/ 112564 w 124699"/>
                        <a:gd name="connsiteY8" fmla="*/ 44663 h 225434"/>
                        <a:gd name="connsiteX9" fmla="*/ 120367 w 124699"/>
                        <a:gd name="connsiteY9" fmla="*/ 106835 h 225434"/>
                        <a:gd name="connsiteX10" fmla="*/ 124554 w 124699"/>
                        <a:gd name="connsiteY10" fmla="*/ 197302 h 225434"/>
                        <a:gd name="connsiteX11" fmla="*/ 118781 w 124699"/>
                        <a:gd name="connsiteY11" fmla="*/ 218555 h 225434"/>
                        <a:gd name="connsiteX12" fmla="*/ 82937 w 124699"/>
                        <a:gd name="connsiteY12" fmla="*/ 222298 h 225434"/>
                        <a:gd name="connsiteX13" fmla="*/ 22287 w 124699"/>
                        <a:gd name="connsiteY13" fmla="*/ 225343 h 225434"/>
                        <a:gd name="connsiteX14" fmla="*/ 7505 w 124699"/>
                        <a:gd name="connsiteY14" fmla="*/ 203520 h 22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4699" h="225434">
                          <a:moveTo>
                            <a:pt x="7442" y="203456"/>
                          </a:moveTo>
                          <a:cubicBezTo>
                            <a:pt x="6426" y="181506"/>
                            <a:pt x="4396" y="137921"/>
                            <a:pt x="2747" y="106074"/>
                          </a:cubicBezTo>
                          <a:cubicBezTo>
                            <a:pt x="1097" y="74226"/>
                            <a:pt x="-171" y="54179"/>
                            <a:pt x="19" y="41491"/>
                          </a:cubicBezTo>
                          <a:cubicBezTo>
                            <a:pt x="209" y="28802"/>
                            <a:pt x="1795" y="23473"/>
                            <a:pt x="5094" y="18271"/>
                          </a:cubicBezTo>
                          <a:cubicBezTo>
                            <a:pt x="8393" y="13006"/>
                            <a:pt x="13405" y="7867"/>
                            <a:pt x="21272" y="4568"/>
                          </a:cubicBezTo>
                          <a:cubicBezTo>
                            <a:pt x="29138" y="1332"/>
                            <a:pt x="39860" y="0"/>
                            <a:pt x="49630" y="0"/>
                          </a:cubicBezTo>
                          <a:cubicBezTo>
                            <a:pt x="59400" y="0"/>
                            <a:pt x="68155" y="1332"/>
                            <a:pt x="76402" y="3933"/>
                          </a:cubicBezTo>
                          <a:cubicBezTo>
                            <a:pt x="84713" y="6534"/>
                            <a:pt x="92516" y="10404"/>
                            <a:pt x="98607" y="16495"/>
                          </a:cubicBezTo>
                          <a:cubicBezTo>
                            <a:pt x="104697" y="22649"/>
                            <a:pt x="109138" y="31023"/>
                            <a:pt x="112564" y="44663"/>
                          </a:cubicBezTo>
                          <a:cubicBezTo>
                            <a:pt x="115990" y="58303"/>
                            <a:pt x="118337" y="77145"/>
                            <a:pt x="120367" y="106835"/>
                          </a:cubicBezTo>
                          <a:cubicBezTo>
                            <a:pt x="122397" y="136526"/>
                            <a:pt x="124047" y="177001"/>
                            <a:pt x="124554" y="197302"/>
                          </a:cubicBezTo>
                          <a:cubicBezTo>
                            <a:pt x="125062" y="217604"/>
                            <a:pt x="124491" y="217730"/>
                            <a:pt x="118781" y="218555"/>
                          </a:cubicBezTo>
                          <a:cubicBezTo>
                            <a:pt x="113071" y="219380"/>
                            <a:pt x="102159" y="220903"/>
                            <a:pt x="82937" y="222298"/>
                          </a:cubicBezTo>
                          <a:cubicBezTo>
                            <a:pt x="63714" y="223694"/>
                            <a:pt x="36054" y="224899"/>
                            <a:pt x="22287" y="225343"/>
                          </a:cubicBezTo>
                          <a:cubicBezTo>
                            <a:pt x="8520" y="225787"/>
                            <a:pt x="8520" y="225470"/>
                            <a:pt x="7505" y="203520"/>
                          </a:cubicBezTo>
                          <a:close/>
                        </a:path>
                      </a:pathLst>
                    </a:custGeom>
                    <a:solidFill>
                      <a:srgbClr val="418068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4" name="Freeform: Shape 7703">
                      <a:extLst>
                        <a:ext uri="{FF2B5EF4-FFF2-40B4-BE49-F238E27FC236}">
                          <a16:creationId xmlns:a16="http://schemas.microsoft.com/office/drawing/2014/main" id="{CDBAF265-0399-E97E-6754-49CE5B23D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7319" y="1754174"/>
                      <a:ext cx="118254" cy="203496"/>
                    </a:xfrm>
                    <a:custGeom>
                      <a:avLst/>
                      <a:gdLst>
                        <a:gd name="connsiteX0" fmla="*/ 888 w 118254"/>
                        <a:gd name="connsiteY0" fmla="*/ 164543 h 203496"/>
                        <a:gd name="connsiteX1" fmla="*/ 0 w 118254"/>
                        <a:gd name="connsiteY1" fmla="*/ 145003 h 203496"/>
                        <a:gd name="connsiteX2" fmla="*/ 20238 w 118254"/>
                        <a:gd name="connsiteY2" fmla="*/ 145194 h 203496"/>
                        <a:gd name="connsiteX3" fmla="*/ 25377 w 118254"/>
                        <a:gd name="connsiteY3" fmla="*/ 139801 h 203496"/>
                        <a:gd name="connsiteX4" fmla="*/ 23727 w 118254"/>
                        <a:gd name="connsiteY4" fmla="*/ 118104 h 203496"/>
                        <a:gd name="connsiteX5" fmla="*/ 20809 w 118254"/>
                        <a:gd name="connsiteY5" fmla="*/ 113029 h 203496"/>
                        <a:gd name="connsiteX6" fmla="*/ 11356 w 118254"/>
                        <a:gd name="connsiteY6" fmla="*/ 111697 h 203496"/>
                        <a:gd name="connsiteX7" fmla="*/ 7296 w 118254"/>
                        <a:gd name="connsiteY7" fmla="*/ 108969 h 203496"/>
                        <a:gd name="connsiteX8" fmla="*/ 9516 w 118254"/>
                        <a:gd name="connsiteY8" fmla="*/ 104655 h 203496"/>
                        <a:gd name="connsiteX9" fmla="*/ 20745 w 118254"/>
                        <a:gd name="connsiteY9" fmla="*/ 102815 h 203496"/>
                        <a:gd name="connsiteX10" fmla="*/ 23537 w 118254"/>
                        <a:gd name="connsiteY10" fmla="*/ 99960 h 203496"/>
                        <a:gd name="connsiteX11" fmla="*/ 22902 w 118254"/>
                        <a:gd name="connsiteY11" fmla="*/ 91015 h 203496"/>
                        <a:gd name="connsiteX12" fmla="*/ 19730 w 118254"/>
                        <a:gd name="connsiteY12" fmla="*/ 88668 h 203496"/>
                        <a:gd name="connsiteX13" fmla="*/ 10531 w 118254"/>
                        <a:gd name="connsiteY13" fmla="*/ 87335 h 203496"/>
                        <a:gd name="connsiteX14" fmla="*/ 6852 w 118254"/>
                        <a:gd name="connsiteY14" fmla="*/ 83782 h 203496"/>
                        <a:gd name="connsiteX15" fmla="*/ 8184 w 118254"/>
                        <a:gd name="connsiteY15" fmla="*/ 80230 h 203496"/>
                        <a:gd name="connsiteX16" fmla="*/ 15226 w 118254"/>
                        <a:gd name="connsiteY16" fmla="*/ 79532 h 203496"/>
                        <a:gd name="connsiteX17" fmla="*/ 20682 w 118254"/>
                        <a:gd name="connsiteY17" fmla="*/ 80039 h 203496"/>
                        <a:gd name="connsiteX18" fmla="*/ 22078 w 118254"/>
                        <a:gd name="connsiteY18" fmla="*/ 74774 h 203496"/>
                        <a:gd name="connsiteX19" fmla="*/ 22585 w 118254"/>
                        <a:gd name="connsiteY19" fmla="*/ 54599 h 203496"/>
                        <a:gd name="connsiteX20" fmla="*/ 19096 w 118254"/>
                        <a:gd name="connsiteY20" fmla="*/ 49461 h 203496"/>
                        <a:gd name="connsiteX21" fmla="*/ 8501 w 118254"/>
                        <a:gd name="connsiteY21" fmla="*/ 48763 h 203496"/>
                        <a:gd name="connsiteX22" fmla="*/ 6027 w 118254"/>
                        <a:gd name="connsiteY22" fmla="*/ 45337 h 203496"/>
                        <a:gd name="connsiteX23" fmla="*/ 6090 w 118254"/>
                        <a:gd name="connsiteY23" fmla="*/ 34172 h 203496"/>
                        <a:gd name="connsiteX24" fmla="*/ 9897 w 118254"/>
                        <a:gd name="connsiteY24" fmla="*/ 31507 h 203496"/>
                        <a:gd name="connsiteX25" fmla="*/ 23473 w 118254"/>
                        <a:gd name="connsiteY25" fmla="*/ 31761 h 203496"/>
                        <a:gd name="connsiteX26" fmla="*/ 26138 w 118254"/>
                        <a:gd name="connsiteY26" fmla="*/ 29540 h 203496"/>
                        <a:gd name="connsiteX27" fmla="*/ 26455 w 118254"/>
                        <a:gd name="connsiteY27" fmla="*/ 18692 h 203496"/>
                        <a:gd name="connsiteX28" fmla="*/ 32101 w 118254"/>
                        <a:gd name="connsiteY28" fmla="*/ 6130 h 203496"/>
                        <a:gd name="connsiteX29" fmla="*/ 41808 w 118254"/>
                        <a:gd name="connsiteY29" fmla="*/ 357 h 203496"/>
                        <a:gd name="connsiteX30" fmla="*/ 52022 w 118254"/>
                        <a:gd name="connsiteY30" fmla="*/ 1372 h 203496"/>
                        <a:gd name="connsiteX31" fmla="*/ 58556 w 118254"/>
                        <a:gd name="connsiteY31" fmla="*/ 8224 h 203496"/>
                        <a:gd name="connsiteX32" fmla="*/ 61094 w 118254"/>
                        <a:gd name="connsiteY32" fmla="*/ 18692 h 203496"/>
                        <a:gd name="connsiteX33" fmla="*/ 61348 w 118254"/>
                        <a:gd name="connsiteY33" fmla="*/ 29857 h 203496"/>
                        <a:gd name="connsiteX34" fmla="*/ 70610 w 118254"/>
                        <a:gd name="connsiteY34" fmla="*/ 32205 h 203496"/>
                        <a:gd name="connsiteX35" fmla="*/ 106010 w 118254"/>
                        <a:gd name="connsiteY35" fmla="*/ 32839 h 203496"/>
                        <a:gd name="connsiteX36" fmla="*/ 108802 w 118254"/>
                        <a:gd name="connsiteY36" fmla="*/ 33029 h 203496"/>
                        <a:gd name="connsiteX37" fmla="*/ 111149 w 118254"/>
                        <a:gd name="connsiteY37" fmla="*/ 48255 h 203496"/>
                        <a:gd name="connsiteX38" fmla="*/ 102902 w 118254"/>
                        <a:gd name="connsiteY38" fmla="*/ 48382 h 203496"/>
                        <a:gd name="connsiteX39" fmla="*/ 71562 w 118254"/>
                        <a:gd name="connsiteY39" fmla="*/ 48890 h 203496"/>
                        <a:gd name="connsiteX40" fmla="*/ 64266 w 118254"/>
                        <a:gd name="connsiteY40" fmla="*/ 50539 h 203496"/>
                        <a:gd name="connsiteX41" fmla="*/ 64393 w 118254"/>
                        <a:gd name="connsiteY41" fmla="*/ 58533 h 203496"/>
                        <a:gd name="connsiteX42" fmla="*/ 66677 w 118254"/>
                        <a:gd name="connsiteY42" fmla="*/ 78834 h 203496"/>
                        <a:gd name="connsiteX43" fmla="*/ 78604 w 118254"/>
                        <a:gd name="connsiteY43" fmla="*/ 84734 h 203496"/>
                        <a:gd name="connsiteX44" fmla="*/ 114258 w 118254"/>
                        <a:gd name="connsiteY44" fmla="*/ 89556 h 203496"/>
                        <a:gd name="connsiteX45" fmla="*/ 114829 w 118254"/>
                        <a:gd name="connsiteY45" fmla="*/ 89746 h 203496"/>
                        <a:gd name="connsiteX46" fmla="*/ 115653 w 118254"/>
                        <a:gd name="connsiteY46" fmla="*/ 102878 h 203496"/>
                        <a:gd name="connsiteX47" fmla="*/ 115146 w 118254"/>
                        <a:gd name="connsiteY47" fmla="*/ 103005 h 203496"/>
                        <a:gd name="connsiteX48" fmla="*/ 91102 w 118254"/>
                        <a:gd name="connsiteY48" fmla="*/ 107763 h 203496"/>
                        <a:gd name="connsiteX49" fmla="*/ 73528 w 118254"/>
                        <a:gd name="connsiteY49" fmla="*/ 109413 h 203496"/>
                        <a:gd name="connsiteX50" fmla="*/ 67755 w 118254"/>
                        <a:gd name="connsiteY50" fmla="*/ 109096 h 203496"/>
                        <a:gd name="connsiteX51" fmla="*/ 67057 w 118254"/>
                        <a:gd name="connsiteY51" fmla="*/ 111253 h 203496"/>
                        <a:gd name="connsiteX52" fmla="*/ 66677 w 118254"/>
                        <a:gd name="connsiteY52" fmla="*/ 121403 h 203496"/>
                        <a:gd name="connsiteX53" fmla="*/ 65725 w 118254"/>
                        <a:gd name="connsiteY53" fmla="*/ 138786 h 203496"/>
                        <a:gd name="connsiteX54" fmla="*/ 75241 w 118254"/>
                        <a:gd name="connsiteY54" fmla="*/ 143290 h 203496"/>
                        <a:gd name="connsiteX55" fmla="*/ 107152 w 118254"/>
                        <a:gd name="connsiteY55" fmla="*/ 145194 h 203496"/>
                        <a:gd name="connsiteX56" fmla="*/ 117747 w 118254"/>
                        <a:gd name="connsiteY56" fmla="*/ 147414 h 203496"/>
                        <a:gd name="connsiteX57" fmla="*/ 118255 w 118254"/>
                        <a:gd name="connsiteY57" fmla="*/ 159975 h 203496"/>
                        <a:gd name="connsiteX58" fmla="*/ 98207 w 118254"/>
                        <a:gd name="connsiteY58" fmla="*/ 163338 h 203496"/>
                        <a:gd name="connsiteX59" fmla="*/ 78604 w 118254"/>
                        <a:gd name="connsiteY59" fmla="*/ 163401 h 203496"/>
                        <a:gd name="connsiteX60" fmla="*/ 67121 w 118254"/>
                        <a:gd name="connsiteY60" fmla="*/ 163782 h 203496"/>
                        <a:gd name="connsiteX61" fmla="*/ 64266 w 118254"/>
                        <a:gd name="connsiteY61" fmla="*/ 172791 h 203496"/>
                        <a:gd name="connsiteX62" fmla="*/ 61348 w 118254"/>
                        <a:gd name="connsiteY62" fmla="*/ 202164 h 203496"/>
                        <a:gd name="connsiteX63" fmla="*/ 35147 w 118254"/>
                        <a:gd name="connsiteY63" fmla="*/ 203496 h 203496"/>
                        <a:gd name="connsiteX64" fmla="*/ 28866 w 118254"/>
                        <a:gd name="connsiteY64" fmla="*/ 172918 h 203496"/>
                        <a:gd name="connsiteX65" fmla="*/ 20745 w 118254"/>
                        <a:gd name="connsiteY65" fmla="*/ 164860 h 203496"/>
                        <a:gd name="connsiteX66" fmla="*/ 952 w 118254"/>
                        <a:gd name="connsiteY66" fmla="*/ 164480 h 203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</a:cxnLst>
                      <a:rect l="l" t="t" r="r" b="b"/>
                      <a:pathLst>
                        <a:path w="118254" h="203496">
                          <a:moveTo>
                            <a:pt x="888" y="164543"/>
                          </a:moveTo>
                          <a:cubicBezTo>
                            <a:pt x="634" y="158516"/>
                            <a:pt x="317" y="151919"/>
                            <a:pt x="0" y="145003"/>
                          </a:cubicBezTo>
                          <a:cubicBezTo>
                            <a:pt x="6471" y="145003"/>
                            <a:pt x="15416" y="145130"/>
                            <a:pt x="20238" y="145194"/>
                          </a:cubicBezTo>
                          <a:cubicBezTo>
                            <a:pt x="23917" y="145194"/>
                            <a:pt x="25630" y="143398"/>
                            <a:pt x="25377" y="139801"/>
                          </a:cubicBezTo>
                          <a:cubicBezTo>
                            <a:pt x="24996" y="134345"/>
                            <a:pt x="24171" y="123433"/>
                            <a:pt x="23727" y="118104"/>
                          </a:cubicBezTo>
                          <a:cubicBezTo>
                            <a:pt x="23283" y="112775"/>
                            <a:pt x="23093" y="113156"/>
                            <a:pt x="20809" y="113029"/>
                          </a:cubicBezTo>
                          <a:cubicBezTo>
                            <a:pt x="18525" y="112902"/>
                            <a:pt x="14084" y="112395"/>
                            <a:pt x="11356" y="111697"/>
                          </a:cubicBezTo>
                          <a:cubicBezTo>
                            <a:pt x="8692" y="111062"/>
                            <a:pt x="7740" y="110238"/>
                            <a:pt x="7296" y="108969"/>
                          </a:cubicBezTo>
                          <a:cubicBezTo>
                            <a:pt x="6788" y="107636"/>
                            <a:pt x="6725" y="105733"/>
                            <a:pt x="9516" y="104655"/>
                          </a:cubicBezTo>
                          <a:cubicBezTo>
                            <a:pt x="12308" y="103513"/>
                            <a:pt x="17890" y="103132"/>
                            <a:pt x="20745" y="102815"/>
                          </a:cubicBezTo>
                          <a:cubicBezTo>
                            <a:pt x="23600" y="102498"/>
                            <a:pt x="23664" y="102307"/>
                            <a:pt x="23537" y="99960"/>
                          </a:cubicBezTo>
                          <a:cubicBezTo>
                            <a:pt x="23473" y="97613"/>
                            <a:pt x="23220" y="93235"/>
                            <a:pt x="22902" y="91015"/>
                          </a:cubicBezTo>
                          <a:cubicBezTo>
                            <a:pt x="22585" y="88794"/>
                            <a:pt x="22141" y="88794"/>
                            <a:pt x="19730" y="88668"/>
                          </a:cubicBezTo>
                          <a:cubicBezTo>
                            <a:pt x="17383" y="88477"/>
                            <a:pt x="13069" y="88160"/>
                            <a:pt x="10531" y="87335"/>
                          </a:cubicBezTo>
                          <a:cubicBezTo>
                            <a:pt x="7994" y="86511"/>
                            <a:pt x="7232" y="85178"/>
                            <a:pt x="6852" y="83782"/>
                          </a:cubicBezTo>
                          <a:cubicBezTo>
                            <a:pt x="6534" y="82387"/>
                            <a:pt x="6598" y="80991"/>
                            <a:pt x="8184" y="80230"/>
                          </a:cubicBezTo>
                          <a:cubicBezTo>
                            <a:pt x="9770" y="79469"/>
                            <a:pt x="12752" y="79405"/>
                            <a:pt x="15226" y="79532"/>
                          </a:cubicBezTo>
                          <a:cubicBezTo>
                            <a:pt x="17700" y="79659"/>
                            <a:pt x="19603" y="79976"/>
                            <a:pt x="20682" y="80039"/>
                          </a:cubicBezTo>
                          <a:cubicBezTo>
                            <a:pt x="21697" y="80039"/>
                            <a:pt x="21824" y="79849"/>
                            <a:pt x="22078" y="74774"/>
                          </a:cubicBezTo>
                          <a:cubicBezTo>
                            <a:pt x="22331" y="69635"/>
                            <a:pt x="22649" y="59611"/>
                            <a:pt x="22585" y="54599"/>
                          </a:cubicBezTo>
                          <a:cubicBezTo>
                            <a:pt x="22522" y="49588"/>
                            <a:pt x="21951" y="49588"/>
                            <a:pt x="19096" y="49461"/>
                          </a:cubicBezTo>
                          <a:cubicBezTo>
                            <a:pt x="16241" y="49334"/>
                            <a:pt x="11039" y="49080"/>
                            <a:pt x="8501" y="48763"/>
                          </a:cubicBezTo>
                          <a:cubicBezTo>
                            <a:pt x="5963" y="48509"/>
                            <a:pt x="6027" y="48192"/>
                            <a:pt x="6027" y="45337"/>
                          </a:cubicBezTo>
                          <a:cubicBezTo>
                            <a:pt x="6027" y="42419"/>
                            <a:pt x="6027" y="36899"/>
                            <a:pt x="6090" y="34172"/>
                          </a:cubicBezTo>
                          <a:cubicBezTo>
                            <a:pt x="6154" y="31443"/>
                            <a:pt x="6408" y="31443"/>
                            <a:pt x="9897" y="31507"/>
                          </a:cubicBezTo>
                          <a:cubicBezTo>
                            <a:pt x="13386" y="31570"/>
                            <a:pt x="20238" y="31761"/>
                            <a:pt x="23473" y="31761"/>
                          </a:cubicBezTo>
                          <a:cubicBezTo>
                            <a:pt x="26709" y="31761"/>
                            <a:pt x="26392" y="31697"/>
                            <a:pt x="26138" y="29540"/>
                          </a:cubicBezTo>
                          <a:cubicBezTo>
                            <a:pt x="25821" y="27383"/>
                            <a:pt x="25567" y="23196"/>
                            <a:pt x="26455" y="18692"/>
                          </a:cubicBezTo>
                          <a:cubicBezTo>
                            <a:pt x="27343" y="14187"/>
                            <a:pt x="29373" y="9366"/>
                            <a:pt x="32101" y="6130"/>
                          </a:cubicBezTo>
                          <a:cubicBezTo>
                            <a:pt x="34829" y="2832"/>
                            <a:pt x="38255" y="1055"/>
                            <a:pt x="41808" y="357"/>
                          </a:cubicBezTo>
                          <a:cubicBezTo>
                            <a:pt x="45361" y="-341"/>
                            <a:pt x="49040" y="-23"/>
                            <a:pt x="52022" y="1372"/>
                          </a:cubicBezTo>
                          <a:cubicBezTo>
                            <a:pt x="54940" y="2768"/>
                            <a:pt x="57097" y="5242"/>
                            <a:pt x="58556" y="8224"/>
                          </a:cubicBezTo>
                          <a:cubicBezTo>
                            <a:pt x="60015" y="11142"/>
                            <a:pt x="60777" y="14568"/>
                            <a:pt x="61094" y="18692"/>
                          </a:cubicBezTo>
                          <a:cubicBezTo>
                            <a:pt x="61411" y="22752"/>
                            <a:pt x="61284" y="27510"/>
                            <a:pt x="61348" y="29857"/>
                          </a:cubicBezTo>
                          <a:cubicBezTo>
                            <a:pt x="61411" y="32205"/>
                            <a:pt x="61728" y="32141"/>
                            <a:pt x="70610" y="32205"/>
                          </a:cubicBezTo>
                          <a:cubicBezTo>
                            <a:pt x="79492" y="32205"/>
                            <a:pt x="97002" y="32395"/>
                            <a:pt x="106010" y="32839"/>
                          </a:cubicBezTo>
                          <a:cubicBezTo>
                            <a:pt x="107025" y="32839"/>
                            <a:pt x="107977" y="32966"/>
                            <a:pt x="108802" y="33029"/>
                          </a:cubicBezTo>
                          <a:cubicBezTo>
                            <a:pt x="109626" y="37597"/>
                            <a:pt x="110451" y="42609"/>
                            <a:pt x="111149" y="48255"/>
                          </a:cubicBezTo>
                          <a:cubicBezTo>
                            <a:pt x="109056" y="48382"/>
                            <a:pt x="106391" y="48382"/>
                            <a:pt x="102902" y="48382"/>
                          </a:cubicBezTo>
                          <a:cubicBezTo>
                            <a:pt x="93703" y="48382"/>
                            <a:pt x="78921" y="48636"/>
                            <a:pt x="71562" y="48890"/>
                          </a:cubicBezTo>
                          <a:cubicBezTo>
                            <a:pt x="64203" y="49207"/>
                            <a:pt x="64329" y="49651"/>
                            <a:pt x="64266" y="50539"/>
                          </a:cubicBezTo>
                          <a:cubicBezTo>
                            <a:pt x="64266" y="51491"/>
                            <a:pt x="64076" y="52887"/>
                            <a:pt x="64393" y="58533"/>
                          </a:cubicBezTo>
                          <a:cubicBezTo>
                            <a:pt x="64710" y="64116"/>
                            <a:pt x="65535" y="73886"/>
                            <a:pt x="66677" y="78834"/>
                          </a:cubicBezTo>
                          <a:cubicBezTo>
                            <a:pt x="67819" y="83782"/>
                            <a:pt x="69214" y="83909"/>
                            <a:pt x="78604" y="84734"/>
                          </a:cubicBezTo>
                          <a:cubicBezTo>
                            <a:pt x="87993" y="85559"/>
                            <a:pt x="105313" y="87082"/>
                            <a:pt x="114258" y="89556"/>
                          </a:cubicBezTo>
                          <a:lnTo>
                            <a:pt x="114829" y="89746"/>
                          </a:lnTo>
                          <a:cubicBezTo>
                            <a:pt x="115082" y="93997"/>
                            <a:pt x="115336" y="98374"/>
                            <a:pt x="115653" y="102878"/>
                          </a:cubicBezTo>
                          <a:lnTo>
                            <a:pt x="115146" y="103005"/>
                          </a:lnTo>
                          <a:cubicBezTo>
                            <a:pt x="109246" y="104655"/>
                            <a:pt x="99095" y="106558"/>
                            <a:pt x="91102" y="107763"/>
                          </a:cubicBezTo>
                          <a:cubicBezTo>
                            <a:pt x="83108" y="108969"/>
                            <a:pt x="77208" y="109413"/>
                            <a:pt x="73528" y="109413"/>
                          </a:cubicBezTo>
                          <a:cubicBezTo>
                            <a:pt x="69849" y="109413"/>
                            <a:pt x="68453" y="109032"/>
                            <a:pt x="67755" y="109096"/>
                          </a:cubicBezTo>
                          <a:cubicBezTo>
                            <a:pt x="67057" y="109096"/>
                            <a:pt x="67057" y="109540"/>
                            <a:pt x="67057" y="111253"/>
                          </a:cubicBezTo>
                          <a:cubicBezTo>
                            <a:pt x="67057" y="112965"/>
                            <a:pt x="67057" y="115947"/>
                            <a:pt x="66677" y="121403"/>
                          </a:cubicBezTo>
                          <a:cubicBezTo>
                            <a:pt x="66296" y="126859"/>
                            <a:pt x="65408" y="134726"/>
                            <a:pt x="65725" y="138786"/>
                          </a:cubicBezTo>
                          <a:cubicBezTo>
                            <a:pt x="66042" y="142846"/>
                            <a:pt x="67502" y="143037"/>
                            <a:pt x="75241" y="143290"/>
                          </a:cubicBezTo>
                          <a:cubicBezTo>
                            <a:pt x="82981" y="143481"/>
                            <a:pt x="96938" y="143735"/>
                            <a:pt x="107152" y="145194"/>
                          </a:cubicBezTo>
                          <a:cubicBezTo>
                            <a:pt x="111276" y="145765"/>
                            <a:pt x="114829" y="146589"/>
                            <a:pt x="117747" y="147414"/>
                          </a:cubicBezTo>
                          <a:cubicBezTo>
                            <a:pt x="117937" y="151792"/>
                            <a:pt x="118064" y="155979"/>
                            <a:pt x="118255" y="159975"/>
                          </a:cubicBezTo>
                          <a:cubicBezTo>
                            <a:pt x="112989" y="161371"/>
                            <a:pt x="105186" y="162767"/>
                            <a:pt x="98207" y="163338"/>
                          </a:cubicBezTo>
                          <a:cubicBezTo>
                            <a:pt x="90594" y="163972"/>
                            <a:pt x="83933" y="163592"/>
                            <a:pt x="78604" y="163401"/>
                          </a:cubicBezTo>
                          <a:cubicBezTo>
                            <a:pt x="73275" y="163274"/>
                            <a:pt x="69278" y="163401"/>
                            <a:pt x="67121" y="163782"/>
                          </a:cubicBezTo>
                          <a:cubicBezTo>
                            <a:pt x="64900" y="164226"/>
                            <a:pt x="64520" y="164987"/>
                            <a:pt x="64266" y="172791"/>
                          </a:cubicBezTo>
                          <a:cubicBezTo>
                            <a:pt x="64012" y="180150"/>
                            <a:pt x="63949" y="193663"/>
                            <a:pt x="61348" y="202164"/>
                          </a:cubicBezTo>
                          <a:cubicBezTo>
                            <a:pt x="52593" y="202672"/>
                            <a:pt x="43394" y="203115"/>
                            <a:pt x="35147" y="203496"/>
                          </a:cubicBezTo>
                          <a:cubicBezTo>
                            <a:pt x="33434" y="195312"/>
                            <a:pt x="30642" y="180530"/>
                            <a:pt x="28866" y="172918"/>
                          </a:cubicBezTo>
                          <a:cubicBezTo>
                            <a:pt x="27089" y="165178"/>
                            <a:pt x="26328" y="164987"/>
                            <a:pt x="20745" y="164860"/>
                          </a:cubicBezTo>
                          <a:cubicBezTo>
                            <a:pt x="15670" y="164734"/>
                            <a:pt x="6534" y="164734"/>
                            <a:pt x="952" y="164480"/>
                          </a:cubicBezTo>
                          <a:close/>
                        </a:path>
                      </a:pathLst>
                    </a:custGeom>
                    <a:solidFill>
                      <a:srgbClr val="A4CBC8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7705" name="Freeform: Shape 7704">
                    <a:extLst>
                      <a:ext uri="{FF2B5EF4-FFF2-40B4-BE49-F238E27FC236}">
                        <a16:creationId xmlns:a16="http://schemas.microsoft.com/office/drawing/2014/main" id="{B0E263C0-4025-63E2-F365-7E720FD0D11F}"/>
                      </a:ext>
                    </a:extLst>
                  </p:cNvPr>
                  <p:cNvSpPr/>
                  <p:nvPr/>
                </p:nvSpPr>
                <p:spPr>
                  <a:xfrm>
                    <a:off x="70856" y="2067296"/>
                    <a:ext cx="1822540" cy="92751"/>
                  </a:xfrm>
                  <a:custGeom>
                    <a:avLst/>
                    <a:gdLst>
                      <a:gd name="connsiteX0" fmla="*/ 1822541 w 1822540"/>
                      <a:gd name="connsiteY0" fmla="*/ 0 h 92751"/>
                      <a:gd name="connsiteX1" fmla="*/ 1740067 w 1822540"/>
                      <a:gd name="connsiteY1" fmla="*/ 25757 h 92751"/>
                      <a:gd name="connsiteX2" fmla="*/ 1621622 w 1822540"/>
                      <a:gd name="connsiteY2" fmla="*/ 65916 h 92751"/>
                      <a:gd name="connsiteX3" fmla="*/ 1563383 w 1822540"/>
                      <a:gd name="connsiteY3" fmla="*/ 81839 h 92751"/>
                      <a:gd name="connsiteX4" fmla="*/ 1464415 w 1822540"/>
                      <a:gd name="connsiteY4" fmla="*/ 86597 h 92751"/>
                      <a:gd name="connsiteX5" fmla="*/ 1202529 w 1822540"/>
                      <a:gd name="connsiteY5" fmla="*/ 90658 h 92751"/>
                      <a:gd name="connsiteX6" fmla="*/ 673810 w 1822540"/>
                      <a:gd name="connsiteY6" fmla="*/ 92751 h 92751"/>
                      <a:gd name="connsiteX7" fmla="*/ 127644 w 1822540"/>
                      <a:gd name="connsiteY7" fmla="*/ 89325 h 92751"/>
                      <a:gd name="connsiteX8" fmla="*/ 4948 w 1822540"/>
                      <a:gd name="connsiteY8" fmla="*/ 73465 h 92751"/>
                      <a:gd name="connsiteX9" fmla="*/ 1586 w 1822540"/>
                      <a:gd name="connsiteY9" fmla="*/ 43140 h 92751"/>
                      <a:gd name="connsiteX10" fmla="*/ 0 w 1822540"/>
                      <a:gd name="connsiteY10" fmla="*/ 36669 h 92751"/>
                      <a:gd name="connsiteX11" fmla="*/ 50055 w 1822540"/>
                      <a:gd name="connsiteY11" fmla="*/ 36288 h 92751"/>
                      <a:gd name="connsiteX12" fmla="*/ 301409 w 1822540"/>
                      <a:gd name="connsiteY12" fmla="*/ 39270 h 92751"/>
                      <a:gd name="connsiteX13" fmla="*/ 628893 w 1822540"/>
                      <a:gd name="connsiteY13" fmla="*/ 39524 h 92751"/>
                      <a:gd name="connsiteX14" fmla="*/ 983530 w 1822540"/>
                      <a:gd name="connsiteY14" fmla="*/ 36098 h 92751"/>
                      <a:gd name="connsiteX15" fmla="*/ 1203735 w 1822540"/>
                      <a:gd name="connsiteY15" fmla="*/ 30833 h 92751"/>
                      <a:gd name="connsiteX16" fmla="*/ 1379721 w 1822540"/>
                      <a:gd name="connsiteY16" fmla="*/ 28422 h 92751"/>
                      <a:gd name="connsiteX17" fmla="*/ 1529823 w 1822540"/>
                      <a:gd name="connsiteY17" fmla="*/ 20618 h 92751"/>
                      <a:gd name="connsiteX18" fmla="*/ 1698767 w 1822540"/>
                      <a:gd name="connsiteY18" fmla="*/ 10595 h 92751"/>
                      <a:gd name="connsiteX19" fmla="*/ 1822541 w 1822540"/>
                      <a:gd name="connsiteY19" fmla="*/ 191 h 92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22540" h="92751">
                        <a:moveTo>
                          <a:pt x="1822541" y="0"/>
                        </a:moveTo>
                        <a:cubicBezTo>
                          <a:pt x="1798750" y="7042"/>
                          <a:pt x="1771217" y="15607"/>
                          <a:pt x="1740067" y="25757"/>
                        </a:cubicBezTo>
                        <a:cubicBezTo>
                          <a:pt x="1698576" y="39334"/>
                          <a:pt x="1650678" y="55892"/>
                          <a:pt x="1621622" y="65916"/>
                        </a:cubicBezTo>
                        <a:cubicBezTo>
                          <a:pt x="1592566" y="75939"/>
                          <a:pt x="1582352" y="79492"/>
                          <a:pt x="1563383" y="81839"/>
                        </a:cubicBezTo>
                        <a:cubicBezTo>
                          <a:pt x="1544414" y="84123"/>
                          <a:pt x="1516690" y="85265"/>
                          <a:pt x="1464415" y="86597"/>
                        </a:cubicBezTo>
                        <a:cubicBezTo>
                          <a:pt x="1412203" y="87930"/>
                          <a:pt x="1335439" y="89452"/>
                          <a:pt x="1202529" y="90658"/>
                        </a:cubicBezTo>
                        <a:cubicBezTo>
                          <a:pt x="1069620" y="91863"/>
                          <a:pt x="880628" y="92751"/>
                          <a:pt x="673810" y="92751"/>
                        </a:cubicBezTo>
                        <a:cubicBezTo>
                          <a:pt x="466991" y="92751"/>
                          <a:pt x="242473" y="91863"/>
                          <a:pt x="127644" y="89325"/>
                        </a:cubicBezTo>
                        <a:cubicBezTo>
                          <a:pt x="12815" y="86788"/>
                          <a:pt x="7613" y="82601"/>
                          <a:pt x="4948" y="73465"/>
                        </a:cubicBezTo>
                        <a:cubicBezTo>
                          <a:pt x="2284" y="64330"/>
                          <a:pt x="2094" y="50182"/>
                          <a:pt x="1586" y="43140"/>
                        </a:cubicBezTo>
                        <a:cubicBezTo>
                          <a:pt x="1269" y="39017"/>
                          <a:pt x="825" y="37303"/>
                          <a:pt x="0" y="36669"/>
                        </a:cubicBezTo>
                        <a:cubicBezTo>
                          <a:pt x="9009" y="36098"/>
                          <a:pt x="22839" y="36035"/>
                          <a:pt x="50055" y="36288"/>
                        </a:cubicBezTo>
                        <a:cubicBezTo>
                          <a:pt x="101189" y="36796"/>
                          <a:pt x="199650" y="38446"/>
                          <a:pt x="301409" y="39270"/>
                        </a:cubicBezTo>
                        <a:cubicBezTo>
                          <a:pt x="403233" y="40095"/>
                          <a:pt x="508355" y="40095"/>
                          <a:pt x="628893" y="39524"/>
                        </a:cubicBezTo>
                        <a:cubicBezTo>
                          <a:pt x="749432" y="38953"/>
                          <a:pt x="885259" y="37874"/>
                          <a:pt x="983530" y="36098"/>
                        </a:cubicBezTo>
                        <a:cubicBezTo>
                          <a:pt x="1081864" y="34322"/>
                          <a:pt x="1142641" y="31911"/>
                          <a:pt x="1203735" y="30833"/>
                        </a:cubicBezTo>
                        <a:cubicBezTo>
                          <a:pt x="1264828" y="29754"/>
                          <a:pt x="1326303" y="29944"/>
                          <a:pt x="1379721" y="28422"/>
                        </a:cubicBezTo>
                        <a:cubicBezTo>
                          <a:pt x="1433138" y="26899"/>
                          <a:pt x="1478499" y="23537"/>
                          <a:pt x="1529823" y="20618"/>
                        </a:cubicBezTo>
                        <a:cubicBezTo>
                          <a:pt x="1581147" y="17637"/>
                          <a:pt x="1638371" y="14972"/>
                          <a:pt x="1698767" y="10595"/>
                        </a:cubicBezTo>
                        <a:cubicBezTo>
                          <a:pt x="1742224" y="7423"/>
                          <a:pt x="1787331" y="3363"/>
                          <a:pt x="1822541" y="191"/>
                        </a:cubicBezTo>
                        <a:close/>
                      </a:path>
                    </a:pathLst>
                  </a:custGeom>
                  <a:solidFill>
                    <a:srgbClr val="98C9C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06" name="Freeform: Shape 7705">
                    <a:extLst>
                      <a:ext uri="{FF2B5EF4-FFF2-40B4-BE49-F238E27FC236}">
                        <a16:creationId xmlns:a16="http://schemas.microsoft.com/office/drawing/2014/main" id="{7853FEE5-0247-EC68-D3EE-33ACE76CD061}"/>
                      </a:ext>
                    </a:extLst>
                  </p:cNvPr>
                  <p:cNvSpPr/>
                  <p:nvPr/>
                </p:nvSpPr>
                <p:spPr>
                  <a:xfrm>
                    <a:off x="1470016" y="2067296"/>
                    <a:ext cx="423444" cy="87612"/>
                  </a:xfrm>
                  <a:custGeom>
                    <a:avLst/>
                    <a:gdLst>
                      <a:gd name="connsiteX0" fmla="*/ 423381 w 423444"/>
                      <a:gd name="connsiteY0" fmla="*/ 0 h 87612"/>
                      <a:gd name="connsiteX1" fmla="*/ 340907 w 423444"/>
                      <a:gd name="connsiteY1" fmla="*/ 25757 h 87612"/>
                      <a:gd name="connsiteX2" fmla="*/ 222462 w 423444"/>
                      <a:gd name="connsiteY2" fmla="*/ 65916 h 87612"/>
                      <a:gd name="connsiteX3" fmla="*/ 164223 w 423444"/>
                      <a:gd name="connsiteY3" fmla="*/ 81839 h 87612"/>
                      <a:gd name="connsiteX4" fmla="*/ 65255 w 423444"/>
                      <a:gd name="connsiteY4" fmla="*/ 86597 h 87612"/>
                      <a:gd name="connsiteX5" fmla="*/ 21036 w 423444"/>
                      <a:gd name="connsiteY5" fmla="*/ 87613 h 87612"/>
                      <a:gd name="connsiteX6" fmla="*/ 22495 w 423444"/>
                      <a:gd name="connsiteY6" fmla="*/ 26709 h 87612"/>
                      <a:gd name="connsiteX7" fmla="*/ 130726 w 423444"/>
                      <a:gd name="connsiteY7" fmla="*/ 20492 h 87612"/>
                      <a:gd name="connsiteX8" fmla="*/ 299670 w 423444"/>
                      <a:gd name="connsiteY8" fmla="*/ 10468 h 87612"/>
                      <a:gd name="connsiteX9" fmla="*/ 423444 w 423444"/>
                      <a:gd name="connsiteY9" fmla="*/ 64 h 87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3444" h="87612">
                        <a:moveTo>
                          <a:pt x="423381" y="0"/>
                        </a:moveTo>
                        <a:cubicBezTo>
                          <a:pt x="399590" y="7042"/>
                          <a:pt x="372057" y="15607"/>
                          <a:pt x="340907" y="25757"/>
                        </a:cubicBezTo>
                        <a:cubicBezTo>
                          <a:pt x="299416" y="39334"/>
                          <a:pt x="251518" y="55892"/>
                          <a:pt x="222462" y="65916"/>
                        </a:cubicBezTo>
                        <a:cubicBezTo>
                          <a:pt x="193406" y="75939"/>
                          <a:pt x="183192" y="79492"/>
                          <a:pt x="164223" y="81839"/>
                        </a:cubicBezTo>
                        <a:cubicBezTo>
                          <a:pt x="145254" y="84123"/>
                          <a:pt x="117530" y="85265"/>
                          <a:pt x="65255" y="86597"/>
                        </a:cubicBezTo>
                        <a:cubicBezTo>
                          <a:pt x="52186" y="86915"/>
                          <a:pt x="37658" y="87295"/>
                          <a:pt x="21036" y="87613"/>
                        </a:cubicBezTo>
                        <a:cubicBezTo>
                          <a:pt x="-10621" y="68390"/>
                          <a:pt x="-3579" y="44599"/>
                          <a:pt x="22495" y="26709"/>
                        </a:cubicBezTo>
                        <a:cubicBezTo>
                          <a:pt x="59038" y="24996"/>
                          <a:pt x="93296" y="22649"/>
                          <a:pt x="130726" y="20492"/>
                        </a:cubicBezTo>
                        <a:cubicBezTo>
                          <a:pt x="182050" y="17510"/>
                          <a:pt x="239274" y="14845"/>
                          <a:pt x="299670" y="10468"/>
                        </a:cubicBezTo>
                        <a:cubicBezTo>
                          <a:pt x="343127" y="7296"/>
                          <a:pt x="388234" y="3236"/>
                          <a:pt x="423444" y="64"/>
                        </a:cubicBezTo>
                        <a:close/>
                      </a:path>
                    </a:pathLst>
                  </a:custGeom>
                  <a:solidFill>
                    <a:srgbClr val="73BCA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07" name="Graphic 7643">
                  <a:extLst>
                    <a:ext uri="{FF2B5EF4-FFF2-40B4-BE49-F238E27FC236}">
                      <a16:creationId xmlns:a16="http://schemas.microsoft.com/office/drawing/2014/main" id="{65D65206-DC95-108B-3430-B5B16E09CE5B}"/>
                    </a:ext>
                  </a:extLst>
                </p:cNvPr>
                <p:cNvGrpSpPr/>
                <p:nvPr/>
              </p:nvGrpSpPr>
              <p:grpSpPr>
                <a:xfrm>
                  <a:off x="5638" y="2131149"/>
                  <a:ext cx="1969775" cy="2603598"/>
                  <a:chOff x="5638" y="2131149"/>
                  <a:chExt cx="1969775" cy="2603598"/>
                </a:xfrm>
              </p:grpSpPr>
              <p:sp>
                <p:nvSpPr>
                  <p:cNvPr id="7708" name="Freeform: Shape 7707">
                    <a:extLst>
                      <a:ext uri="{FF2B5EF4-FFF2-40B4-BE49-F238E27FC236}">
                        <a16:creationId xmlns:a16="http://schemas.microsoft.com/office/drawing/2014/main" id="{76B5BA74-8E25-FB15-EF0A-98C825A515A3}"/>
                      </a:ext>
                    </a:extLst>
                  </p:cNvPr>
                  <p:cNvSpPr/>
                  <p:nvPr/>
                </p:nvSpPr>
                <p:spPr>
                  <a:xfrm>
                    <a:off x="5639" y="2131149"/>
                    <a:ext cx="1969775" cy="2603535"/>
                  </a:xfrm>
                  <a:custGeom>
                    <a:avLst/>
                    <a:gdLst>
                      <a:gd name="connsiteX0" fmla="*/ 1847473 w 1969775"/>
                      <a:gd name="connsiteY0" fmla="*/ 2603535 h 2603535"/>
                      <a:gd name="connsiteX1" fmla="*/ 0 w 1969775"/>
                      <a:gd name="connsiteY1" fmla="*/ 2603535 h 2603535"/>
                      <a:gd name="connsiteX2" fmla="*/ 0 w 1969775"/>
                      <a:gd name="connsiteY2" fmla="*/ 1831011 h 2603535"/>
                      <a:gd name="connsiteX3" fmla="*/ 317 w 1969775"/>
                      <a:gd name="connsiteY3" fmla="*/ 1823208 h 2603535"/>
                      <a:gd name="connsiteX4" fmla="*/ 0 w 1969775"/>
                      <a:gd name="connsiteY4" fmla="*/ 1363386 h 2603535"/>
                      <a:gd name="connsiteX5" fmla="*/ 0 w 1969775"/>
                      <a:gd name="connsiteY5" fmla="*/ 1235044 h 2603535"/>
                      <a:gd name="connsiteX6" fmla="*/ 7676 w 1969775"/>
                      <a:gd name="connsiteY6" fmla="*/ 875269 h 2603535"/>
                      <a:gd name="connsiteX7" fmla="*/ 31277 w 1969775"/>
                      <a:gd name="connsiteY7" fmla="*/ 404598 h 2603535"/>
                      <a:gd name="connsiteX8" fmla="*/ 52276 w 1969775"/>
                      <a:gd name="connsiteY8" fmla="*/ 146265 h 2603535"/>
                      <a:gd name="connsiteX9" fmla="*/ 63187 w 1969775"/>
                      <a:gd name="connsiteY9" fmla="*/ 36639 h 2603535"/>
                      <a:gd name="connsiteX10" fmla="*/ 66042 w 1969775"/>
                      <a:gd name="connsiteY10" fmla="*/ 15957 h 2603535"/>
                      <a:gd name="connsiteX11" fmla="*/ 68643 w 1969775"/>
                      <a:gd name="connsiteY11" fmla="*/ 9232 h 2603535"/>
                      <a:gd name="connsiteX12" fmla="*/ 129293 w 1969775"/>
                      <a:gd name="connsiteY12" fmla="*/ 7075 h 2603535"/>
                      <a:gd name="connsiteX13" fmla="*/ 408498 w 1969775"/>
                      <a:gd name="connsiteY13" fmla="*/ 8217 h 2603535"/>
                      <a:gd name="connsiteX14" fmla="*/ 761041 w 1969775"/>
                      <a:gd name="connsiteY14" fmla="*/ 9676 h 2603535"/>
                      <a:gd name="connsiteX15" fmla="*/ 1180896 w 1969775"/>
                      <a:gd name="connsiteY15" fmla="*/ 7773 h 2603535"/>
                      <a:gd name="connsiteX16" fmla="*/ 1439292 w 1969775"/>
                      <a:gd name="connsiteY16" fmla="*/ 5552 h 2603535"/>
                      <a:gd name="connsiteX17" fmla="*/ 1631900 w 1969775"/>
                      <a:gd name="connsiteY17" fmla="*/ 731 h 2603535"/>
                      <a:gd name="connsiteX18" fmla="*/ 1706697 w 1969775"/>
                      <a:gd name="connsiteY18" fmla="*/ 223 h 2603535"/>
                      <a:gd name="connsiteX19" fmla="*/ 1717165 w 1969775"/>
                      <a:gd name="connsiteY19" fmla="*/ 1746 h 2603535"/>
                      <a:gd name="connsiteX20" fmla="*/ 1714500 w 1969775"/>
                      <a:gd name="connsiteY20" fmla="*/ 8724 h 2603535"/>
                      <a:gd name="connsiteX21" fmla="*/ 1702700 w 1969775"/>
                      <a:gd name="connsiteY21" fmla="*/ 22301 h 2603535"/>
                      <a:gd name="connsiteX22" fmla="*/ 1681193 w 1969775"/>
                      <a:gd name="connsiteY22" fmla="*/ 34799 h 2603535"/>
                      <a:gd name="connsiteX23" fmla="*/ 1672566 w 1969775"/>
                      <a:gd name="connsiteY23" fmla="*/ 39938 h 2603535"/>
                      <a:gd name="connsiteX24" fmla="*/ 1672058 w 1969775"/>
                      <a:gd name="connsiteY24" fmla="*/ 51738 h 2603535"/>
                      <a:gd name="connsiteX25" fmla="*/ 1685317 w 1969775"/>
                      <a:gd name="connsiteY25" fmla="*/ 144806 h 2603535"/>
                      <a:gd name="connsiteX26" fmla="*/ 1726554 w 1969775"/>
                      <a:gd name="connsiteY26" fmla="*/ 415320 h 2603535"/>
                      <a:gd name="connsiteX27" fmla="*/ 1749900 w 1969775"/>
                      <a:gd name="connsiteY27" fmla="*/ 746610 h 2603535"/>
                      <a:gd name="connsiteX28" fmla="*/ 1772359 w 1969775"/>
                      <a:gd name="connsiteY28" fmla="*/ 1094902 h 2603535"/>
                      <a:gd name="connsiteX29" fmla="*/ 1808710 w 1969775"/>
                      <a:gd name="connsiteY29" fmla="*/ 1452013 h 2603535"/>
                      <a:gd name="connsiteX30" fmla="*/ 1829456 w 1969775"/>
                      <a:gd name="connsiteY30" fmla="*/ 1642464 h 2603535"/>
                      <a:gd name="connsiteX31" fmla="*/ 1852104 w 1969775"/>
                      <a:gd name="connsiteY31" fmla="*/ 1729188 h 2603535"/>
                      <a:gd name="connsiteX32" fmla="*/ 1921763 w 1969775"/>
                      <a:gd name="connsiteY32" fmla="*/ 1941716 h 2603535"/>
                      <a:gd name="connsiteX33" fmla="*/ 1966108 w 1969775"/>
                      <a:gd name="connsiteY33" fmla="*/ 2264632 h 2603535"/>
                      <a:gd name="connsiteX34" fmla="*/ 1946695 w 1969775"/>
                      <a:gd name="connsiteY34" fmla="*/ 2400143 h 2603535"/>
                      <a:gd name="connsiteX35" fmla="*/ 1847600 w 1969775"/>
                      <a:gd name="connsiteY35" fmla="*/ 2603535 h 2603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969775" h="2603535">
                        <a:moveTo>
                          <a:pt x="1847473" y="2603535"/>
                        </a:moveTo>
                        <a:lnTo>
                          <a:pt x="0" y="2603535"/>
                        </a:lnTo>
                        <a:lnTo>
                          <a:pt x="0" y="1831011"/>
                        </a:lnTo>
                        <a:cubicBezTo>
                          <a:pt x="127" y="1828474"/>
                          <a:pt x="190" y="1825872"/>
                          <a:pt x="317" y="1823208"/>
                        </a:cubicBezTo>
                        <a:cubicBezTo>
                          <a:pt x="4060" y="1720369"/>
                          <a:pt x="761" y="1529919"/>
                          <a:pt x="0" y="1363386"/>
                        </a:cubicBezTo>
                        <a:lnTo>
                          <a:pt x="0" y="1235044"/>
                        </a:lnTo>
                        <a:cubicBezTo>
                          <a:pt x="634" y="1111968"/>
                          <a:pt x="3109" y="999677"/>
                          <a:pt x="7676" y="875269"/>
                        </a:cubicBezTo>
                        <a:cubicBezTo>
                          <a:pt x="13576" y="714128"/>
                          <a:pt x="22966" y="532749"/>
                          <a:pt x="31277" y="404598"/>
                        </a:cubicBezTo>
                        <a:cubicBezTo>
                          <a:pt x="39587" y="276447"/>
                          <a:pt x="46883" y="201649"/>
                          <a:pt x="52276" y="146265"/>
                        </a:cubicBezTo>
                        <a:cubicBezTo>
                          <a:pt x="57668" y="90881"/>
                          <a:pt x="61221" y="54910"/>
                          <a:pt x="63187" y="36639"/>
                        </a:cubicBezTo>
                        <a:cubicBezTo>
                          <a:pt x="65154" y="18368"/>
                          <a:pt x="65471" y="17797"/>
                          <a:pt x="66042" y="15957"/>
                        </a:cubicBezTo>
                        <a:cubicBezTo>
                          <a:pt x="66550" y="14117"/>
                          <a:pt x="67248" y="10945"/>
                          <a:pt x="68643" y="9232"/>
                        </a:cubicBezTo>
                        <a:cubicBezTo>
                          <a:pt x="70039" y="7456"/>
                          <a:pt x="72069" y="7075"/>
                          <a:pt x="129293" y="7075"/>
                        </a:cubicBezTo>
                        <a:cubicBezTo>
                          <a:pt x="186517" y="7075"/>
                          <a:pt x="298935" y="7519"/>
                          <a:pt x="408498" y="8217"/>
                        </a:cubicBezTo>
                        <a:cubicBezTo>
                          <a:pt x="518061" y="8851"/>
                          <a:pt x="624706" y="9739"/>
                          <a:pt x="761041" y="9676"/>
                        </a:cubicBezTo>
                        <a:cubicBezTo>
                          <a:pt x="897377" y="9549"/>
                          <a:pt x="1063339" y="8471"/>
                          <a:pt x="1180896" y="7773"/>
                        </a:cubicBezTo>
                        <a:cubicBezTo>
                          <a:pt x="1298452" y="7138"/>
                          <a:pt x="1367540" y="6885"/>
                          <a:pt x="1439292" y="5552"/>
                        </a:cubicBezTo>
                        <a:cubicBezTo>
                          <a:pt x="1511044" y="4220"/>
                          <a:pt x="1585397" y="1809"/>
                          <a:pt x="1631900" y="731"/>
                        </a:cubicBezTo>
                        <a:cubicBezTo>
                          <a:pt x="1678402" y="-348"/>
                          <a:pt x="1696990" y="33"/>
                          <a:pt x="1706697" y="223"/>
                        </a:cubicBezTo>
                        <a:cubicBezTo>
                          <a:pt x="1716403" y="414"/>
                          <a:pt x="1717101" y="541"/>
                          <a:pt x="1717165" y="1746"/>
                        </a:cubicBezTo>
                        <a:cubicBezTo>
                          <a:pt x="1717165" y="2888"/>
                          <a:pt x="1716530" y="5108"/>
                          <a:pt x="1714500" y="8724"/>
                        </a:cubicBezTo>
                        <a:cubicBezTo>
                          <a:pt x="1712470" y="12341"/>
                          <a:pt x="1709108" y="17416"/>
                          <a:pt x="1702700" y="22301"/>
                        </a:cubicBezTo>
                        <a:cubicBezTo>
                          <a:pt x="1696293" y="27186"/>
                          <a:pt x="1686840" y="31817"/>
                          <a:pt x="1681193" y="34799"/>
                        </a:cubicBezTo>
                        <a:cubicBezTo>
                          <a:pt x="1675547" y="37781"/>
                          <a:pt x="1673644" y="39113"/>
                          <a:pt x="1672566" y="39938"/>
                        </a:cubicBezTo>
                        <a:cubicBezTo>
                          <a:pt x="1671487" y="40762"/>
                          <a:pt x="1671170" y="41079"/>
                          <a:pt x="1672058" y="51738"/>
                        </a:cubicBezTo>
                        <a:cubicBezTo>
                          <a:pt x="1672946" y="62396"/>
                          <a:pt x="1674976" y="83331"/>
                          <a:pt x="1685317" y="144806"/>
                        </a:cubicBezTo>
                        <a:cubicBezTo>
                          <a:pt x="1695722" y="206281"/>
                          <a:pt x="1714437" y="308231"/>
                          <a:pt x="1726554" y="415320"/>
                        </a:cubicBezTo>
                        <a:cubicBezTo>
                          <a:pt x="1738671" y="522345"/>
                          <a:pt x="1744127" y="634509"/>
                          <a:pt x="1749900" y="746610"/>
                        </a:cubicBezTo>
                        <a:cubicBezTo>
                          <a:pt x="1755673" y="858710"/>
                          <a:pt x="1761764" y="970875"/>
                          <a:pt x="1772359" y="1094902"/>
                        </a:cubicBezTo>
                        <a:cubicBezTo>
                          <a:pt x="1782953" y="1218930"/>
                          <a:pt x="1798116" y="1354884"/>
                          <a:pt x="1808710" y="1452013"/>
                        </a:cubicBezTo>
                        <a:cubicBezTo>
                          <a:pt x="1819305" y="1549142"/>
                          <a:pt x="1825396" y="1607381"/>
                          <a:pt x="1829456" y="1642464"/>
                        </a:cubicBezTo>
                        <a:cubicBezTo>
                          <a:pt x="1833579" y="1677547"/>
                          <a:pt x="1835736" y="1689474"/>
                          <a:pt x="1852104" y="1729188"/>
                        </a:cubicBezTo>
                        <a:cubicBezTo>
                          <a:pt x="1868472" y="1768902"/>
                          <a:pt x="1899051" y="1836467"/>
                          <a:pt x="1921763" y="1941716"/>
                        </a:cubicBezTo>
                        <a:cubicBezTo>
                          <a:pt x="1944475" y="2046965"/>
                          <a:pt x="1959193" y="2190025"/>
                          <a:pt x="1966108" y="2264632"/>
                        </a:cubicBezTo>
                        <a:cubicBezTo>
                          <a:pt x="1973023" y="2339239"/>
                          <a:pt x="1972008" y="2345393"/>
                          <a:pt x="1946695" y="2400143"/>
                        </a:cubicBezTo>
                        <a:cubicBezTo>
                          <a:pt x="1922714" y="2451911"/>
                          <a:pt x="1876910" y="2547009"/>
                          <a:pt x="1847600" y="2603535"/>
                        </a:cubicBezTo>
                        <a:close/>
                      </a:path>
                    </a:pathLst>
                  </a:custGeom>
                  <a:solidFill>
                    <a:srgbClr val="F0D5C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09" name="Freeform: Shape 7708">
                    <a:extLst>
                      <a:ext uri="{FF2B5EF4-FFF2-40B4-BE49-F238E27FC236}">
                        <a16:creationId xmlns:a16="http://schemas.microsoft.com/office/drawing/2014/main" id="{6585FFA9-BD29-2439-3DC6-F57B288C3EA5}"/>
                      </a:ext>
                    </a:extLst>
                  </p:cNvPr>
                  <p:cNvSpPr/>
                  <p:nvPr/>
                </p:nvSpPr>
                <p:spPr>
                  <a:xfrm>
                    <a:off x="6273" y="2134354"/>
                    <a:ext cx="1536357" cy="1160089"/>
                  </a:xfrm>
                  <a:custGeom>
                    <a:avLst/>
                    <a:gdLst>
                      <a:gd name="connsiteX0" fmla="*/ 0 w 1536357"/>
                      <a:gd name="connsiteY0" fmla="*/ 1156153 h 1160089"/>
                      <a:gd name="connsiteX1" fmla="*/ 7042 w 1536357"/>
                      <a:gd name="connsiteY1" fmla="*/ 872000 h 1160089"/>
                      <a:gd name="connsiteX2" fmla="*/ 30642 w 1536357"/>
                      <a:gd name="connsiteY2" fmla="*/ 401329 h 1160089"/>
                      <a:gd name="connsiteX3" fmla="*/ 51641 w 1536357"/>
                      <a:gd name="connsiteY3" fmla="*/ 142997 h 1160089"/>
                      <a:gd name="connsiteX4" fmla="*/ 62553 w 1536357"/>
                      <a:gd name="connsiteY4" fmla="*/ 33370 h 1160089"/>
                      <a:gd name="connsiteX5" fmla="*/ 65408 w 1536357"/>
                      <a:gd name="connsiteY5" fmla="*/ 12688 h 1160089"/>
                      <a:gd name="connsiteX6" fmla="*/ 68009 w 1536357"/>
                      <a:gd name="connsiteY6" fmla="*/ 5963 h 1160089"/>
                      <a:gd name="connsiteX7" fmla="*/ 128659 w 1536357"/>
                      <a:gd name="connsiteY7" fmla="*/ 3807 h 1160089"/>
                      <a:gd name="connsiteX8" fmla="*/ 407864 w 1536357"/>
                      <a:gd name="connsiteY8" fmla="*/ 4948 h 1160089"/>
                      <a:gd name="connsiteX9" fmla="*/ 760407 w 1536357"/>
                      <a:gd name="connsiteY9" fmla="*/ 6408 h 1160089"/>
                      <a:gd name="connsiteX10" fmla="*/ 1180261 w 1536357"/>
                      <a:gd name="connsiteY10" fmla="*/ 4504 h 1160089"/>
                      <a:gd name="connsiteX11" fmla="*/ 1438657 w 1536357"/>
                      <a:gd name="connsiteY11" fmla="*/ 2284 h 1160089"/>
                      <a:gd name="connsiteX12" fmla="*/ 1536357 w 1536357"/>
                      <a:gd name="connsiteY12" fmla="*/ 0 h 1160089"/>
                      <a:gd name="connsiteX13" fmla="*/ 1522590 w 1536357"/>
                      <a:gd name="connsiteY13" fmla="*/ 12815 h 1160089"/>
                      <a:gd name="connsiteX14" fmla="*/ 1355042 w 1536357"/>
                      <a:gd name="connsiteY14" fmla="*/ 97763 h 1160089"/>
                      <a:gd name="connsiteX15" fmla="*/ 923768 w 1536357"/>
                      <a:gd name="connsiteY15" fmla="*/ 130626 h 1160089"/>
                      <a:gd name="connsiteX16" fmla="*/ 438569 w 1536357"/>
                      <a:gd name="connsiteY16" fmla="*/ 197302 h 1160089"/>
                      <a:gd name="connsiteX17" fmla="*/ 331163 w 1536357"/>
                      <a:gd name="connsiteY17" fmla="*/ 415350 h 1160089"/>
                      <a:gd name="connsiteX18" fmla="*/ 331163 w 1536357"/>
                      <a:gd name="connsiteY18" fmla="*/ 736236 h 1160089"/>
                      <a:gd name="connsiteX19" fmla="*/ 252242 w 1536357"/>
                      <a:gd name="connsiteY19" fmla="*/ 1026289 h 1160089"/>
                      <a:gd name="connsiteX20" fmla="*/ 37177 w 1536357"/>
                      <a:gd name="connsiteY20" fmla="*/ 1160087 h 1160089"/>
                      <a:gd name="connsiteX21" fmla="*/ 63 w 1536357"/>
                      <a:gd name="connsiteY21" fmla="*/ 1156153 h 1160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36357" h="1160089">
                        <a:moveTo>
                          <a:pt x="0" y="1156153"/>
                        </a:moveTo>
                        <a:cubicBezTo>
                          <a:pt x="1142" y="1061436"/>
                          <a:pt x="3426" y="970524"/>
                          <a:pt x="7042" y="872000"/>
                        </a:cubicBezTo>
                        <a:cubicBezTo>
                          <a:pt x="12942" y="710859"/>
                          <a:pt x="22331" y="529481"/>
                          <a:pt x="30642" y="401329"/>
                        </a:cubicBezTo>
                        <a:cubicBezTo>
                          <a:pt x="38953" y="273178"/>
                          <a:pt x="46249" y="198381"/>
                          <a:pt x="51641" y="142997"/>
                        </a:cubicBezTo>
                        <a:cubicBezTo>
                          <a:pt x="57034" y="87612"/>
                          <a:pt x="60586" y="51641"/>
                          <a:pt x="62553" y="33370"/>
                        </a:cubicBezTo>
                        <a:cubicBezTo>
                          <a:pt x="64520" y="15099"/>
                          <a:pt x="64837" y="14528"/>
                          <a:pt x="65408" y="12688"/>
                        </a:cubicBezTo>
                        <a:cubicBezTo>
                          <a:pt x="65915" y="10849"/>
                          <a:pt x="66613" y="7677"/>
                          <a:pt x="68009" y="5963"/>
                        </a:cubicBezTo>
                        <a:cubicBezTo>
                          <a:pt x="69405" y="4187"/>
                          <a:pt x="71435" y="3807"/>
                          <a:pt x="128659" y="3807"/>
                        </a:cubicBezTo>
                        <a:cubicBezTo>
                          <a:pt x="185883" y="3807"/>
                          <a:pt x="298301" y="4251"/>
                          <a:pt x="407864" y="4948"/>
                        </a:cubicBezTo>
                        <a:cubicBezTo>
                          <a:pt x="517427" y="5583"/>
                          <a:pt x="624072" y="6471"/>
                          <a:pt x="760407" y="6408"/>
                        </a:cubicBezTo>
                        <a:cubicBezTo>
                          <a:pt x="896742" y="6281"/>
                          <a:pt x="1062705" y="5202"/>
                          <a:pt x="1180261" y="4504"/>
                        </a:cubicBezTo>
                        <a:cubicBezTo>
                          <a:pt x="1297818" y="3870"/>
                          <a:pt x="1366905" y="3616"/>
                          <a:pt x="1438657" y="2284"/>
                        </a:cubicBezTo>
                        <a:cubicBezTo>
                          <a:pt x="1471647" y="1650"/>
                          <a:pt x="1505207" y="825"/>
                          <a:pt x="1536357" y="0"/>
                        </a:cubicBezTo>
                        <a:cubicBezTo>
                          <a:pt x="1532551" y="3997"/>
                          <a:pt x="1527792" y="8184"/>
                          <a:pt x="1522590" y="12815"/>
                        </a:cubicBezTo>
                        <a:cubicBezTo>
                          <a:pt x="1493915" y="38445"/>
                          <a:pt x="1452868" y="76764"/>
                          <a:pt x="1355042" y="97763"/>
                        </a:cubicBezTo>
                        <a:cubicBezTo>
                          <a:pt x="1257216" y="118699"/>
                          <a:pt x="1102546" y="122251"/>
                          <a:pt x="923768" y="130626"/>
                        </a:cubicBezTo>
                        <a:cubicBezTo>
                          <a:pt x="745054" y="139000"/>
                          <a:pt x="542232" y="152259"/>
                          <a:pt x="438569" y="197302"/>
                        </a:cubicBezTo>
                        <a:cubicBezTo>
                          <a:pt x="334906" y="242346"/>
                          <a:pt x="330339" y="319110"/>
                          <a:pt x="331163" y="415350"/>
                        </a:cubicBezTo>
                        <a:cubicBezTo>
                          <a:pt x="331988" y="511590"/>
                          <a:pt x="338142" y="627244"/>
                          <a:pt x="331163" y="736236"/>
                        </a:cubicBezTo>
                        <a:cubicBezTo>
                          <a:pt x="324121" y="845291"/>
                          <a:pt x="303884" y="947686"/>
                          <a:pt x="252242" y="1026289"/>
                        </a:cubicBezTo>
                        <a:cubicBezTo>
                          <a:pt x="200601" y="1104893"/>
                          <a:pt x="117493" y="1159643"/>
                          <a:pt x="37177" y="1160087"/>
                        </a:cubicBezTo>
                        <a:cubicBezTo>
                          <a:pt x="24679" y="1160150"/>
                          <a:pt x="12308" y="1158881"/>
                          <a:pt x="63" y="1156153"/>
                        </a:cubicBezTo>
                        <a:close/>
                      </a:path>
                    </a:pathLst>
                  </a:custGeom>
                  <a:solidFill>
                    <a:srgbClr val="F0DAC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0" name="Freeform: Shape 7709">
                    <a:extLst>
                      <a:ext uri="{FF2B5EF4-FFF2-40B4-BE49-F238E27FC236}">
                        <a16:creationId xmlns:a16="http://schemas.microsoft.com/office/drawing/2014/main" id="{9A7B5BE7-176B-B4FE-A9FA-B3B6F27D2312}"/>
                      </a:ext>
                    </a:extLst>
                  </p:cNvPr>
                  <p:cNvSpPr/>
                  <p:nvPr/>
                </p:nvSpPr>
                <p:spPr>
                  <a:xfrm>
                    <a:off x="1114204" y="2160111"/>
                    <a:ext cx="676100" cy="1281958"/>
                  </a:xfrm>
                  <a:custGeom>
                    <a:avLst/>
                    <a:gdLst>
                      <a:gd name="connsiteX0" fmla="*/ 583477 w 676100"/>
                      <a:gd name="connsiteY0" fmla="*/ 0 h 1281958"/>
                      <a:gd name="connsiteX1" fmla="*/ 572502 w 676100"/>
                      <a:gd name="connsiteY1" fmla="*/ 5773 h 1281958"/>
                      <a:gd name="connsiteX2" fmla="*/ 563873 w 676100"/>
                      <a:gd name="connsiteY2" fmla="*/ 10912 h 1281958"/>
                      <a:gd name="connsiteX3" fmla="*/ 563366 w 676100"/>
                      <a:gd name="connsiteY3" fmla="*/ 22712 h 1281958"/>
                      <a:gd name="connsiteX4" fmla="*/ 576625 w 676100"/>
                      <a:gd name="connsiteY4" fmla="*/ 115780 h 1281958"/>
                      <a:gd name="connsiteX5" fmla="*/ 617862 w 676100"/>
                      <a:gd name="connsiteY5" fmla="*/ 386294 h 1281958"/>
                      <a:gd name="connsiteX6" fmla="*/ 641208 w 676100"/>
                      <a:gd name="connsiteY6" fmla="*/ 717584 h 1281958"/>
                      <a:gd name="connsiteX7" fmla="*/ 663667 w 676100"/>
                      <a:gd name="connsiteY7" fmla="*/ 1065877 h 1281958"/>
                      <a:gd name="connsiteX8" fmla="*/ 676101 w 676100"/>
                      <a:gd name="connsiteY8" fmla="*/ 1198850 h 1281958"/>
                      <a:gd name="connsiteX9" fmla="*/ 347412 w 676100"/>
                      <a:gd name="connsiteY9" fmla="*/ 1189841 h 1281958"/>
                      <a:gd name="connsiteX10" fmla="*/ 136977 w 676100"/>
                      <a:gd name="connsiteY10" fmla="*/ 792572 h 1281958"/>
                      <a:gd name="connsiteX11" fmla="*/ 4321 w 676100"/>
                      <a:gd name="connsiteY11" fmla="*/ 586895 h 1281958"/>
                      <a:gd name="connsiteX12" fmla="*/ 254153 w 676100"/>
                      <a:gd name="connsiteY12" fmla="*/ 567228 h 1281958"/>
                      <a:gd name="connsiteX13" fmla="*/ 366191 w 676100"/>
                      <a:gd name="connsiteY13" fmla="*/ 462423 h 1281958"/>
                      <a:gd name="connsiteX14" fmla="*/ 427855 w 676100"/>
                      <a:gd name="connsiteY14" fmla="*/ 94083 h 1281958"/>
                      <a:gd name="connsiteX15" fmla="*/ 583413 w 676100"/>
                      <a:gd name="connsiteY15" fmla="*/ 64 h 128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6100" h="1281958">
                        <a:moveTo>
                          <a:pt x="583477" y="0"/>
                        </a:moveTo>
                        <a:cubicBezTo>
                          <a:pt x="579417" y="2220"/>
                          <a:pt x="575420" y="4251"/>
                          <a:pt x="572502" y="5773"/>
                        </a:cubicBezTo>
                        <a:cubicBezTo>
                          <a:pt x="566855" y="8755"/>
                          <a:pt x="564952" y="10087"/>
                          <a:pt x="563873" y="10912"/>
                        </a:cubicBezTo>
                        <a:cubicBezTo>
                          <a:pt x="562795" y="11737"/>
                          <a:pt x="562478" y="12054"/>
                          <a:pt x="563366" y="22712"/>
                        </a:cubicBezTo>
                        <a:cubicBezTo>
                          <a:pt x="564254" y="33370"/>
                          <a:pt x="566284" y="54306"/>
                          <a:pt x="576625" y="115780"/>
                        </a:cubicBezTo>
                        <a:cubicBezTo>
                          <a:pt x="587029" y="177255"/>
                          <a:pt x="605745" y="279205"/>
                          <a:pt x="617862" y="386294"/>
                        </a:cubicBezTo>
                        <a:cubicBezTo>
                          <a:pt x="629979" y="493319"/>
                          <a:pt x="635435" y="605483"/>
                          <a:pt x="641208" y="717584"/>
                        </a:cubicBezTo>
                        <a:cubicBezTo>
                          <a:pt x="646981" y="829685"/>
                          <a:pt x="653072" y="941849"/>
                          <a:pt x="663667" y="1065877"/>
                        </a:cubicBezTo>
                        <a:cubicBezTo>
                          <a:pt x="667410" y="1109461"/>
                          <a:pt x="671660" y="1154504"/>
                          <a:pt x="676101" y="1198850"/>
                        </a:cubicBezTo>
                        <a:cubicBezTo>
                          <a:pt x="584365" y="1332330"/>
                          <a:pt x="440480" y="1286843"/>
                          <a:pt x="347412" y="1189841"/>
                        </a:cubicBezTo>
                        <a:cubicBezTo>
                          <a:pt x="243685" y="1081674"/>
                          <a:pt x="203146" y="909557"/>
                          <a:pt x="136977" y="792572"/>
                        </a:cubicBezTo>
                        <a:cubicBezTo>
                          <a:pt x="70808" y="675586"/>
                          <a:pt x="-21055" y="613794"/>
                          <a:pt x="4321" y="586895"/>
                        </a:cubicBezTo>
                        <a:cubicBezTo>
                          <a:pt x="29698" y="559996"/>
                          <a:pt x="172377" y="567926"/>
                          <a:pt x="254153" y="567228"/>
                        </a:cubicBezTo>
                        <a:cubicBezTo>
                          <a:pt x="335929" y="566594"/>
                          <a:pt x="356928" y="557268"/>
                          <a:pt x="366191" y="462423"/>
                        </a:cubicBezTo>
                        <a:cubicBezTo>
                          <a:pt x="375453" y="367515"/>
                          <a:pt x="373042" y="186961"/>
                          <a:pt x="427855" y="94083"/>
                        </a:cubicBezTo>
                        <a:cubicBezTo>
                          <a:pt x="464207" y="32482"/>
                          <a:pt x="525745" y="9389"/>
                          <a:pt x="583413" y="64"/>
                        </a:cubicBezTo>
                        <a:close/>
                      </a:path>
                    </a:pathLst>
                  </a:custGeom>
                  <a:solidFill>
                    <a:srgbClr val="EBCFB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1" name="Freeform: Shape 7710">
                    <a:extLst>
                      <a:ext uri="{FF2B5EF4-FFF2-40B4-BE49-F238E27FC236}">
                        <a16:creationId xmlns:a16="http://schemas.microsoft.com/office/drawing/2014/main" id="{AAF1A384-202F-1449-FD13-D12EA21DC1DB}"/>
                      </a:ext>
                    </a:extLst>
                  </p:cNvPr>
                  <p:cNvSpPr/>
                  <p:nvPr/>
                </p:nvSpPr>
                <p:spPr>
                  <a:xfrm>
                    <a:off x="1617464" y="2221839"/>
                    <a:ext cx="169605" cy="1104575"/>
                  </a:xfrm>
                  <a:custGeom>
                    <a:avLst/>
                    <a:gdLst>
                      <a:gd name="connsiteX0" fmla="*/ 64800 w 169605"/>
                      <a:gd name="connsiteY0" fmla="*/ 0 h 1104575"/>
                      <a:gd name="connsiteX1" fmla="*/ 73365 w 169605"/>
                      <a:gd name="connsiteY1" fmla="*/ 54115 h 1104575"/>
                      <a:gd name="connsiteX2" fmla="*/ 114602 w 169605"/>
                      <a:gd name="connsiteY2" fmla="*/ 324629 h 1104575"/>
                      <a:gd name="connsiteX3" fmla="*/ 137948 w 169605"/>
                      <a:gd name="connsiteY3" fmla="*/ 655919 h 1104575"/>
                      <a:gd name="connsiteX4" fmla="*/ 160406 w 169605"/>
                      <a:gd name="connsiteY4" fmla="*/ 1004212 h 1104575"/>
                      <a:gd name="connsiteX5" fmla="*/ 169605 w 169605"/>
                      <a:gd name="connsiteY5" fmla="*/ 1104512 h 1104575"/>
                      <a:gd name="connsiteX6" fmla="*/ 50019 w 169605"/>
                      <a:gd name="connsiteY6" fmla="*/ 1082689 h 1104575"/>
                      <a:gd name="connsiteX7" fmla="*/ 154 w 169605"/>
                      <a:gd name="connsiteY7" fmla="*/ 1004085 h 1104575"/>
                      <a:gd name="connsiteX8" fmla="*/ 12652 w 169605"/>
                      <a:gd name="connsiteY8" fmla="*/ 917551 h 1104575"/>
                      <a:gd name="connsiteX9" fmla="*/ 58329 w 169605"/>
                      <a:gd name="connsiteY9" fmla="*/ 834126 h 1104575"/>
                      <a:gd name="connsiteX10" fmla="*/ 62834 w 169605"/>
                      <a:gd name="connsiteY10" fmla="*/ 621598 h 1104575"/>
                      <a:gd name="connsiteX11" fmla="*/ 33397 w 169605"/>
                      <a:gd name="connsiteY11" fmla="*/ 366437 h 1104575"/>
                      <a:gd name="connsiteX12" fmla="*/ 24135 w 169605"/>
                      <a:gd name="connsiteY12" fmla="*/ 104678 h 1104575"/>
                      <a:gd name="connsiteX13" fmla="*/ 64737 w 169605"/>
                      <a:gd name="connsiteY13" fmla="*/ 0 h 110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9605" h="1104575">
                        <a:moveTo>
                          <a:pt x="64800" y="0"/>
                        </a:moveTo>
                        <a:cubicBezTo>
                          <a:pt x="66704" y="13323"/>
                          <a:pt x="69432" y="30769"/>
                          <a:pt x="73365" y="54115"/>
                        </a:cubicBezTo>
                        <a:cubicBezTo>
                          <a:pt x="83769" y="115590"/>
                          <a:pt x="102485" y="217540"/>
                          <a:pt x="114602" y="324629"/>
                        </a:cubicBezTo>
                        <a:cubicBezTo>
                          <a:pt x="126719" y="431654"/>
                          <a:pt x="132175" y="543819"/>
                          <a:pt x="137948" y="655919"/>
                        </a:cubicBezTo>
                        <a:cubicBezTo>
                          <a:pt x="143721" y="768020"/>
                          <a:pt x="149812" y="880184"/>
                          <a:pt x="160406" y="1004212"/>
                        </a:cubicBezTo>
                        <a:cubicBezTo>
                          <a:pt x="163198" y="1037138"/>
                          <a:pt x="166370" y="1070889"/>
                          <a:pt x="169605" y="1104512"/>
                        </a:cubicBezTo>
                        <a:cubicBezTo>
                          <a:pt x="126592" y="1105464"/>
                          <a:pt x="79519" y="1095567"/>
                          <a:pt x="50019" y="1082689"/>
                        </a:cubicBezTo>
                        <a:cubicBezTo>
                          <a:pt x="3580" y="1062387"/>
                          <a:pt x="852" y="1034600"/>
                          <a:pt x="154" y="1004085"/>
                        </a:cubicBezTo>
                        <a:cubicBezTo>
                          <a:pt x="-544" y="973633"/>
                          <a:pt x="725" y="940517"/>
                          <a:pt x="12652" y="917551"/>
                        </a:cubicBezTo>
                        <a:cubicBezTo>
                          <a:pt x="24579" y="894585"/>
                          <a:pt x="47227" y="881770"/>
                          <a:pt x="58329" y="834126"/>
                        </a:cubicBezTo>
                        <a:cubicBezTo>
                          <a:pt x="69432" y="786481"/>
                          <a:pt x="69114" y="703881"/>
                          <a:pt x="62834" y="621598"/>
                        </a:cubicBezTo>
                        <a:cubicBezTo>
                          <a:pt x="56553" y="539251"/>
                          <a:pt x="44372" y="457158"/>
                          <a:pt x="33397" y="366437"/>
                        </a:cubicBezTo>
                        <a:cubicBezTo>
                          <a:pt x="22422" y="275716"/>
                          <a:pt x="12652" y="176430"/>
                          <a:pt x="24135" y="104678"/>
                        </a:cubicBezTo>
                        <a:cubicBezTo>
                          <a:pt x="31367" y="59571"/>
                          <a:pt x="47037" y="25377"/>
                          <a:pt x="64737" y="0"/>
                        </a:cubicBezTo>
                        <a:close/>
                      </a:path>
                    </a:pathLst>
                  </a:custGeom>
                  <a:solidFill>
                    <a:srgbClr val="EEC1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2" name="Freeform: Shape 7711">
                    <a:extLst>
                      <a:ext uri="{FF2B5EF4-FFF2-40B4-BE49-F238E27FC236}">
                        <a16:creationId xmlns:a16="http://schemas.microsoft.com/office/drawing/2014/main" id="{9EFEADA0-B86A-EAAD-D87E-52B51CE805E4}"/>
                      </a:ext>
                    </a:extLst>
                  </p:cNvPr>
                  <p:cNvSpPr/>
                  <p:nvPr/>
                </p:nvSpPr>
                <p:spPr>
                  <a:xfrm>
                    <a:off x="5639" y="3289111"/>
                    <a:ext cx="1969712" cy="1445572"/>
                  </a:xfrm>
                  <a:custGeom>
                    <a:avLst/>
                    <a:gdLst>
                      <a:gd name="connsiteX0" fmla="*/ 1847473 w 1969712"/>
                      <a:gd name="connsiteY0" fmla="*/ 1445573 h 1445572"/>
                      <a:gd name="connsiteX1" fmla="*/ 0 w 1969712"/>
                      <a:gd name="connsiteY1" fmla="*/ 1445573 h 1445572"/>
                      <a:gd name="connsiteX2" fmla="*/ 0 w 1969712"/>
                      <a:gd name="connsiteY2" fmla="*/ 673048 h 1445572"/>
                      <a:gd name="connsiteX3" fmla="*/ 317 w 1969712"/>
                      <a:gd name="connsiteY3" fmla="*/ 665245 h 1445572"/>
                      <a:gd name="connsiteX4" fmla="*/ 0 w 1969712"/>
                      <a:gd name="connsiteY4" fmla="*/ 205423 h 1445572"/>
                      <a:gd name="connsiteX5" fmla="*/ 0 w 1969712"/>
                      <a:gd name="connsiteY5" fmla="*/ 76891 h 1445572"/>
                      <a:gd name="connsiteX6" fmla="*/ 634 w 1969712"/>
                      <a:gd name="connsiteY6" fmla="*/ 635 h 1445572"/>
                      <a:gd name="connsiteX7" fmla="*/ 381028 w 1969712"/>
                      <a:gd name="connsiteY7" fmla="*/ 445 h 1445572"/>
                      <a:gd name="connsiteX8" fmla="*/ 1014870 w 1969712"/>
                      <a:gd name="connsiteY8" fmla="*/ 6408 h 1445572"/>
                      <a:gd name="connsiteX9" fmla="*/ 1610012 w 1969712"/>
                      <a:gd name="connsiteY9" fmla="*/ 3299 h 1445572"/>
                      <a:gd name="connsiteX10" fmla="*/ 1779654 w 1969712"/>
                      <a:gd name="connsiteY10" fmla="*/ 17827 h 1445572"/>
                      <a:gd name="connsiteX11" fmla="*/ 1808647 w 1969712"/>
                      <a:gd name="connsiteY11" fmla="*/ 293987 h 1445572"/>
                      <a:gd name="connsiteX12" fmla="*/ 1829392 w 1969712"/>
                      <a:gd name="connsiteY12" fmla="*/ 484438 h 1445572"/>
                      <a:gd name="connsiteX13" fmla="*/ 1852041 w 1969712"/>
                      <a:gd name="connsiteY13" fmla="*/ 571162 h 1445572"/>
                      <a:gd name="connsiteX14" fmla="*/ 1921699 w 1969712"/>
                      <a:gd name="connsiteY14" fmla="*/ 783690 h 1445572"/>
                      <a:gd name="connsiteX15" fmla="*/ 1966045 w 1969712"/>
                      <a:gd name="connsiteY15" fmla="*/ 1106606 h 1445572"/>
                      <a:gd name="connsiteX16" fmla="*/ 1946632 w 1969712"/>
                      <a:gd name="connsiteY16" fmla="*/ 1242117 h 1445572"/>
                      <a:gd name="connsiteX17" fmla="*/ 1847536 w 1969712"/>
                      <a:gd name="connsiteY17" fmla="*/ 1445509 h 144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712" h="1445572">
                        <a:moveTo>
                          <a:pt x="1847473" y="1445573"/>
                        </a:moveTo>
                        <a:lnTo>
                          <a:pt x="0" y="1445573"/>
                        </a:lnTo>
                        <a:lnTo>
                          <a:pt x="0" y="673048"/>
                        </a:lnTo>
                        <a:cubicBezTo>
                          <a:pt x="127" y="670511"/>
                          <a:pt x="190" y="667910"/>
                          <a:pt x="317" y="665245"/>
                        </a:cubicBezTo>
                        <a:cubicBezTo>
                          <a:pt x="4060" y="562407"/>
                          <a:pt x="761" y="371957"/>
                          <a:pt x="0" y="205423"/>
                        </a:cubicBezTo>
                        <a:lnTo>
                          <a:pt x="0" y="76891"/>
                        </a:lnTo>
                        <a:cubicBezTo>
                          <a:pt x="127" y="51071"/>
                          <a:pt x="317" y="25758"/>
                          <a:pt x="634" y="635"/>
                        </a:cubicBezTo>
                        <a:cubicBezTo>
                          <a:pt x="80888" y="445"/>
                          <a:pt x="212909" y="-571"/>
                          <a:pt x="381028" y="445"/>
                        </a:cubicBezTo>
                        <a:cubicBezTo>
                          <a:pt x="562470" y="1523"/>
                          <a:pt x="785847" y="5076"/>
                          <a:pt x="1014870" y="6408"/>
                        </a:cubicBezTo>
                        <a:cubicBezTo>
                          <a:pt x="1243829" y="7740"/>
                          <a:pt x="1478372" y="6852"/>
                          <a:pt x="1610012" y="3299"/>
                        </a:cubicBezTo>
                        <a:cubicBezTo>
                          <a:pt x="1709552" y="635"/>
                          <a:pt x="1750218" y="-3552"/>
                          <a:pt x="1779654" y="17827"/>
                        </a:cubicBezTo>
                        <a:cubicBezTo>
                          <a:pt x="1789170" y="117430"/>
                          <a:pt x="1800273" y="217667"/>
                          <a:pt x="1808647" y="293987"/>
                        </a:cubicBezTo>
                        <a:cubicBezTo>
                          <a:pt x="1819242" y="391116"/>
                          <a:pt x="1825332" y="449355"/>
                          <a:pt x="1829392" y="484438"/>
                        </a:cubicBezTo>
                        <a:cubicBezTo>
                          <a:pt x="1833516" y="519521"/>
                          <a:pt x="1835673" y="531448"/>
                          <a:pt x="1852041" y="571162"/>
                        </a:cubicBezTo>
                        <a:cubicBezTo>
                          <a:pt x="1868409" y="610876"/>
                          <a:pt x="1898987" y="678441"/>
                          <a:pt x="1921699" y="783690"/>
                        </a:cubicBezTo>
                        <a:cubicBezTo>
                          <a:pt x="1944411" y="888939"/>
                          <a:pt x="1959130" y="1031999"/>
                          <a:pt x="1966045" y="1106606"/>
                        </a:cubicBezTo>
                        <a:cubicBezTo>
                          <a:pt x="1972960" y="1181213"/>
                          <a:pt x="1971945" y="1187367"/>
                          <a:pt x="1946632" y="1242117"/>
                        </a:cubicBezTo>
                        <a:cubicBezTo>
                          <a:pt x="1922651" y="1293885"/>
                          <a:pt x="1876846" y="1388983"/>
                          <a:pt x="1847536" y="1445509"/>
                        </a:cubicBezTo>
                        <a:close/>
                      </a:path>
                    </a:pathLst>
                  </a:custGeom>
                  <a:solidFill>
                    <a:srgbClr val="DAB7B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3" name="Freeform: Shape 7712">
                    <a:extLst>
                      <a:ext uri="{FF2B5EF4-FFF2-40B4-BE49-F238E27FC236}">
                        <a16:creationId xmlns:a16="http://schemas.microsoft.com/office/drawing/2014/main" id="{54E2038D-A967-67AC-C63B-866D936FE749}"/>
                      </a:ext>
                    </a:extLst>
                  </p:cNvPr>
                  <p:cNvSpPr/>
                  <p:nvPr/>
                </p:nvSpPr>
                <p:spPr>
                  <a:xfrm>
                    <a:off x="5638" y="3353283"/>
                    <a:ext cx="1545075" cy="641547"/>
                  </a:xfrm>
                  <a:custGeom>
                    <a:avLst/>
                    <a:gdLst>
                      <a:gd name="connsiteX0" fmla="*/ 0 w 1545075"/>
                      <a:gd name="connsiteY0" fmla="*/ 608941 h 641547"/>
                      <a:gd name="connsiteX1" fmla="*/ 317 w 1545075"/>
                      <a:gd name="connsiteY1" fmla="*/ 601074 h 641547"/>
                      <a:gd name="connsiteX2" fmla="*/ 0 w 1545075"/>
                      <a:gd name="connsiteY2" fmla="*/ 141252 h 641547"/>
                      <a:gd name="connsiteX3" fmla="*/ 0 w 1545075"/>
                      <a:gd name="connsiteY3" fmla="*/ 25281 h 641547"/>
                      <a:gd name="connsiteX4" fmla="*/ 249070 w 1545075"/>
                      <a:gd name="connsiteY4" fmla="*/ 285 h 641547"/>
                      <a:gd name="connsiteX5" fmla="*/ 489703 w 1545075"/>
                      <a:gd name="connsiteY5" fmla="*/ 6439 h 641547"/>
                      <a:gd name="connsiteX6" fmla="*/ 935568 w 1545075"/>
                      <a:gd name="connsiteY6" fmla="*/ 17922 h 641547"/>
                      <a:gd name="connsiteX7" fmla="*/ 1369253 w 1545075"/>
                      <a:gd name="connsiteY7" fmla="*/ 24139 h 641547"/>
                      <a:gd name="connsiteX8" fmla="*/ 1500196 w 1545075"/>
                      <a:gd name="connsiteY8" fmla="*/ 69817 h 641547"/>
                      <a:gd name="connsiteX9" fmla="*/ 1538514 w 1545075"/>
                      <a:gd name="connsiteY9" fmla="*/ 275557 h 641547"/>
                      <a:gd name="connsiteX10" fmla="*/ 1396533 w 1545075"/>
                      <a:gd name="connsiteY10" fmla="*/ 472669 h 641547"/>
                      <a:gd name="connsiteX11" fmla="*/ 1337913 w 1545075"/>
                      <a:gd name="connsiteY11" fmla="*/ 584199 h 641547"/>
                      <a:gd name="connsiteX12" fmla="*/ 1245162 w 1545075"/>
                      <a:gd name="connsiteY12" fmla="*/ 630320 h 641547"/>
                      <a:gd name="connsiteX13" fmla="*/ 772778 w 1545075"/>
                      <a:gd name="connsiteY13" fmla="*/ 634761 h 641547"/>
                      <a:gd name="connsiteX14" fmla="*/ 72260 w 1545075"/>
                      <a:gd name="connsiteY14" fmla="*/ 638568 h 641547"/>
                      <a:gd name="connsiteX15" fmla="*/ 0 w 1545075"/>
                      <a:gd name="connsiteY15" fmla="*/ 633366 h 641547"/>
                      <a:gd name="connsiteX16" fmla="*/ 0 w 1545075"/>
                      <a:gd name="connsiteY16" fmla="*/ 609004 h 641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45075" h="641547">
                        <a:moveTo>
                          <a:pt x="0" y="608941"/>
                        </a:moveTo>
                        <a:cubicBezTo>
                          <a:pt x="127" y="606340"/>
                          <a:pt x="190" y="603738"/>
                          <a:pt x="317" y="601074"/>
                        </a:cubicBezTo>
                        <a:cubicBezTo>
                          <a:pt x="4060" y="498235"/>
                          <a:pt x="761" y="307785"/>
                          <a:pt x="0" y="141252"/>
                        </a:cubicBezTo>
                        <a:lnTo>
                          <a:pt x="0" y="25281"/>
                        </a:lnTo>
                        <a:cubicBezTo>
                          <a:pt x="74163" y="6376"/>
                          <a:pt x="175288" y="1427"/>
                          <a:pt x="249070" y="285"/>
                        </a:cubicBezTo>
                        <a:cubicBezTo>
                          <a:pt x="332940" y="-1047"/>
                          <a:pt x="381472" y="2506"/>
                          <a:pt x="489703" y="6439"/>
                        </a:cubicBezTo>
                        <a:cubicBezTo>
                          <a:pt x="597934" y="10436"/>
                          <a:pt x="765863" y="14813"/>
                          <a:pt x="935568" y="17922"/>
                        </a:cubicBezTo>
                        <a:cubicBezTo>
                          <a:pt x="1105210" y="21030"/>
                          <a:pt x="1276629" y="22807"/>
                          <a:pt x="1369253" y="24139"/>
                        </a:cubicBezTo>
                        <a:cubicBezTo>
                          <a:pt x="1461877" y="25535"/>
                          <a:pt x="1475771" y="26550"/>
                          <a:pt x="1500196" y="69817"/>
                        </a:cubicBezTo>
                        <a:cubicBezTo>
                          <a:pt x="1524684" y="113084"/>
                          <a:pt x="1559767" y="198603"/>
                          <a:pt x="1538514" y="275557"/>
                        </a:cubicBezTo>
                        <a:cubicBezTo>
                          <a:pt x="1517261" y="352575"/>
                          <a:pt x="1439736" y="421028"/>
                          <a:pt x="1396533" y="472669"/>
                        </a:cubicBezTo>
                        <a:cubicBezTo>
                          <a:pt x="1353329" y="524310"/>
                          <a:pt x="1344511" y="559139"/>
                          <a:pt x="1337913" y="584199"/>
                        </a:cubicBezTo>
                        <a:cubicBezTo>
                          <a:pt x="1331378" y="609258"/>
                          <a:pt x="1327064" y="624547"/>
                          <a:pt x="1245162" y="630320"/>
                        </a:cubicBezTo>
                        <a:cubicBezTo>
                          <a:pt x="1163259" y="636030"/>
                          <a:pt x="1003641" y="632223"/>
                          <a:pt x="772778" y="634761"/>
                        </a:cubicBezTo>
                        <a:cubicBezTo>
                          <a:pt x="541915" y="637235"/>
                          <a:pt x="239681" y="646117"/>
                          <a:pt x="72260" y="638568"/>
                        </a:cubicBezTo>
                        <a:cubicBezTo>
                          <a:pt x="44726" y="637362"/>
                          <a:pt x="20809" y="635649"/>
                          <a:pt x="0" y="633366"/>
                        </a:cubicBezTo>
                        <a:lnTo>
                          <a:pt x="0" y="609004"/>
                        </a:lnTo>
                        <a:close/>
                      </a:path>
                    </a:pathLst>
                  </a:custGeom>
                  <a:solidFill>
                    <a:srgbClr val="EAD4C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4" name="Freeform: Shape 7713">
                    <a:extLst>
                      <a:ext uri="{FF2B5EF4-FFF2-40B4-BE49-F238E27FC236}">
                        <a16:creationId xmlns:a16="http://schemas.microsoft.com/office/drawing/2014/main" id="{9B7FA139-15EF-EA5A-90E0-B9C8FF23D415}"/>
                      </a:ext>
                    </a:extLst>
                  </p:cNvPr>
                  <p:cNvSpPr/>
                  <p:nvPr/>
                </p:nvSpPr>
                <p:spPr>
                  <a:xfrm>
                    <a:off x="5639" y="3335688"/>
                    <a:ext cx="182816" cy="395247"/>
                  </a:xfrm>
                  <a:custGeom>
                    <a:avLst/>
                    <a:gdLst>
                      <a:gd name="connsiteX0" fmla="*/ 1586 w 182816"/>
                      <a:gd name="connsiteY0" fmla="*/ 368647 h 395247"/>
                      <a:gd name="connsiteX1" fmla="*/ 0 w 182816"/>
                      <a:gd name="connsiteY1" fmla="*/ 158720 h 395247"/>
                      <a:gd name="connsiteX2" fmla="*/ 0 w 182816"/>
                      <a:gd name="connsiteY2" fmla="*/ 14137 h 395247"/>
                      <a:gd name="connsiteX3" fmla="*/ 139825 w 182816"/>
                      <a:gd name="connsiteY3" fmla="*/ 1322 h 395247"/>
                      <a:gd name="connsiteX4" fmla="*/ 178777 w 182816"/>
                      <a:gd name="connsiteY4" fmla="*/ 33487 h 395247"/>
                      <a:gd name="connsiteX5" fmla="*/ 138683 w 182816"/>
                      <a:gd name="connsiteY5" fmla="*/ 137277 h 395247"/>
                      <a:gd name="connsiteX6" fmla="*/ 143568 w 182816"/>
                      <a:gd name="connsiteY6" fmla="*/ 285412 h 395247"/>
                      <a:gd name="connsiteX7" fmla="*/ 123139 w 182816"/>
                      <a:gd name="connsiteY7" fmla="*/ 374166 h 395247"/>
                      <a:gd name="connsiteX8" fmla="*/ 6725 w 182816"/>
                      <a:gd name="connsiteY8" fmla="*/ 374356 h 395247"/>
                      <a:gd name="connsiteX9" fmla="*/ 1523 w 182816"/>
                      <a:gd name="connsiteY9" fmla="*/ 368710 h 39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816" h="395247">
                        <a:moveTo>
                          <a:pt x="1586" y="368647"/>
                        </a:moveTo>
                        <a:cubicBezTo>
                          <a:pt x="1079" y="299813"/>
                          <a:pt x="317" y="227236"/>
                          <a:pt x="0" y="158720"/>
                        </a:cubicBezTo>
                        <a:lnTo>
                          <a:pt x="0" y="14137"/>
                        </a:lnTo>
                        <a:cubicBezTo>
                          <a:pt x="43394" y="-1279"/>
                          <a:pt x="104424" y="-1342"/>
                          <a:pt x="139825" y="1322"/>
                        </a:cubicBezTo>
                        <a:cubicBezTo>
                          <a:pt x="183662" y="4621"/>
                          <a:pt x="188103" y="12044"/>
                          <a:pt x="178777" y="33487"/>
                        </a:cubicBezTo>
                        <a:cubicBezTo>
                          <a:pt x="169452" y="54866"/>
                          <a:pt x="146296" y="90267"/>
                          <a:pt x="138683" y="137277"/>
                        </a:cubicBezTo>
                        <a:cubicBezTo>
                          <a:pt x="131070" y="184287"/>
                          <a:pt x="138873" y="243033"/>
                          <a:pt x="143568" y="285412"/>
                        </a:cubicBezTo>
                        <a:cubicBezTo>
                          <a:pt x="148199" y="327791"/>
                          <a:pt x="149658" y="353802"/>
                          <a:pt x="123139" y="374166"/>
                        </a:cubicBezTo>
                        <a:cubicBezTo>
                          <a:pt x="96621" y="394467"/>
                          <a:pt x="42188" y="409059"/>
                          <a:pt x="6725" y="374356"/>
                        </a:cubicBezTo>
                        <a:cubicBezTo>
                          <a:pt x="4948" y="372580"/>
                          <a:pt x="3172" y="370740"/>
                          <a:pt x="1523" y="368710"/>
                        </a:cubicBezTo>
                        <a:close/>
                      </a:path>
                    </a:pathLst>
                  </a:custGeom>
                  <a:solidFill>
                    <a:srgbClr val="EBD8D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5" name="Freeform: Shape 7714">
                    <a:extLst>
                      <a:ext uri="{FF2B5EF4-FFF2-40B4-BE49-F238E27FC236}">
                        <a16:creationId xmlns:a16="http://schemas.microsoft.com/office/drawing/2014/main" id="{E9C3463D-073A-FF3B-2EB0-C1054D9730D9}"/>
                      </a:ext>
                    </a:extLst>
                  </p:cNvPr>
                  <p:cNvSpPr/>
                  <p:nvPr/>
                </p:nvSpPr>
                <p:spPr>
                  <a:xfrm>
                    <a:off x="326778" y="3353568"/>
                    <a:ext cx="1220102" cy="194179"/>
                  </a:xfrm>
                  <a:custGeom>
                    <a:avLst/>
                    <a:gdLst>
                      <a:gd name="connsiteX0" fmla="*/ 0 w 1220102"/>
                      <a:gd name="connsiteY0" fmla="*/ 64 h 194179"/>
                      <a:gd name="connsiteX1" fmla="*/ 168627 w 1220102"/>
                      <a:gd name="connsiteY1" fmla="*/ 6154 h 194179"/>
                      <a:gd name="connsiteX2" fmla="*/ 614492 w 1220102"/>
                      <a:gd name="connsiteY2" fmla="*/ 17637 h 194179"/>
                      <a:gd name="connsiteX3" fmla="*/ 806719 w 1220102"/>
                      <a:gd name="connsiteY3" fmla="*/ 20682 h 194179"/>
                      <a:gd name="connsiteX4" fmla="*/ 613604 w 1220102"/>
                      <a:gd name="connsiteY4" fmla="*/ 65852 h 194179"/>
                      <a:gd name="connsiteX5" fmla="*/ 411797 w 1220102"/>
                      <a:gd name="connsiteY5" fmla="*/ 96558 h 194179"/>
                      <a:gd name="connsiteX6" fmla="*/ 216208 w 1220102"/>
                      <a:gd name="connsiteY6" fmla="*/ 121363 h 194179"/>
                      <a:gd name="connsiteX7" fmla="*/ 61094 w 1220102"/>
                      <a:gd name="connsiteY7" fmla="*/ 75432 h 194179"/>
                      <a:gd name="connsiteX8" fmla="*/ 63 w 1220102"/>
                      <a:gd name="connsiteY8" fmla="*/ 0 h 194179"/>
                      <a:gd name="connsiteX9" fmla="*/ 63 w 1220102"/>
                      <a:gd name="connsiteY9" fmla="*/ 0 h 194179"/>
                      <a:gd name="connsiteX10" fmla="*/ 877583 w 1220102"/>
                      <a:gd name="connsiteY10" fmla="*/ 21634 h 194179"/>
                      <a:gd name="connsiteX11" fmla="*/ 1044053 w 1220102"/>
                      <a:gd name="connsiteY11" fmla="*/ 23854 h 194179"/>
                      <a:gd name="connsiteX12" fmla="*/ 1060928 w 1220102"/>
                      <a:gd name="connsiteY12" fmla="*/ 29120 h 194179"/>
                      <a:gd name="connsiteX13" fmla="*/ 1198532 w 1220102"/>
                      <a:gd name="connsiteY13" fmla="*/ 109500 h 194179"/>
                      <a:gd name="connsiteX14" fmla="*/ 1220102 w 1220102"/>
                      <a:gd name="connsiteY14" fmla="*/ 182076 h 194179"/>
                      <a:gd name="connsiteX15" fmla="*/ 1063149 w 1220102"/>
                      <a:gd name="connsiteY15" fmla="*/ 169515 h 194179"/>
                      <a:gd name="connsiteX16" fmla="*/ 938423 w 1220102"/>
                      <a:gd name="connsiteY16" fmla="*/ 77716 h 194179"/>
                      <a:gd name="connsiteX17" fmla="*/ 877646 w 1220102"/>
                      <a:gd name="connsiteY17" fmla="*/ 21697 h 19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20102" h="194179">
                        <a:moveTo>
                          <a:pt x="0" y="64"/>
                        </a:moveTo>
                        <a:cubicBezTo>
                          <a:pt x="48533" y="952"/>
                          <a:pt x="94654" y="3489"/>
                          <a:pt x="168627" y="6154"/>
                        </a:cubicBezTo>
                        <a:cubicBezTo>
                          <a:pt x="276858" y="10151"/>
                          <a:pt x="444787" y="14528"/>
                          <a:pt x="614492" y="17637"/>
                        </a:cubicBezTo>
                        <a:cubicBezTo>
                          <a:pt x="679837" y="18842"/>
                          <a:pt x="745435" y="19794"/>
                          <a:pt x="806719" y="20682"/>
                        </a:cubicBezTo>
                        <a:cubicBezTo>
                          <a:pt x="751145" y="29373"/>
                          <a:pt x="676347" y="51958"/>
                          <a:pt x="613604" y="65852"/>
                        </a:cubicBezTo>
                        <a:cubicBezTo>
                          <a:pt x="535571" y="83045"/>
                          <a:pt x="476127" y="86788"/>
                          <a:pt x="411797" y="96558"/>
                        </a:cubicBezTo>
                        <a:cubicBezTo>
                          <a:pt x="347468" y="106328"/>
                          <a:pt x="278253" y="122251"/>
                          <a:pt x="216208" y="121363"/>
                        </a:cubicBezTo>
                        <a:cubicBezTo>
                          <a:pt x="154162" y="120475"/>
                          <a:pt x="99222" y="102838"/>
                          <a:pt x="61094" y="75432"/>
                        </a:cubicBezTo>
                        <a:cubicBezTo>
                          <a:pt x="28675" y="52149"/>
                          <a:pt x="8438" y="21887"/>
                          <a:pt x="63" y="0"/>
                        </a:cubicBezTo>
                        <a:lnTo>
                          <a:pt x="63" y="0"/>
                        </a:lnTo>
                        <a:close/>
                        <a:moveTo>
                          <a:pt x="877583" y="21634"/>
                        </a:moveTo>
                        <a:cubicBezTo>
                          <a:pt x="943752" y="22522"/>
                          <a:pt x="1001674" y="23220"/>
                          <a:pt x="1044053" y="23854"/>
                        </a:cubicBezTo>
                        <a:cubicBezTo>
                          <a:pt x="1049826" y="25567"/>
                          <a:pt x="1055409" y="27280"/>
                          <a:pt x="1060928" y="29120"/>
                        </a:cubicBezTo>
                        <a:cubicBezTo>
                          <a:pt x="1126209" y="50753"/>
                          <a:pt x="1171824" y="81015"/>
                          <a:pt x="1198532" y="109500"/>
                        </a:cubicBezTo>
                        <a:cubicBezTo>
                          <a:pt x="1207414" y="130816"/>
                          <a:pt x="1215598" y="155748"/>
                          <a:pt x="1220102" y="182076"/>
                        </a:cubicBezTo>
                        <a:cubicBezTo>
                          <a:pt x="1196946" y="205106"/>
                          <a:pt x="1119992" y="192100"/>
                          <a:pt x="1063149" y="169515"/>
                        </a:cubicBezTo>
                        <a:cubicBezTo>
                          <a:pt x="1002055" y="145217"/>
                          <a:pt x="964307" y="109944"/>
                          <a:pt x="938423" y="77716"/>
                        </a:cubicBezTo>
                        <a:cubicBezTo>
                          <a:pt x="918947" y="53481"/>
                          <a:pt x="906258" y="31023"/>
                          <a:pt x="877646" y="21697"/>
                        </a:cubicBezTo>
                        <a:close/>
                      </a:path>
                    </a:pathLst>
                  </a:custGeom>
                  <a:solidFill>
                    <a:srgbClr val="EDDBD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6" name="Freeform: Shape 7715">
                    <a:extLst>
                      <a:ext uri="{FF2B5EF4-FFF2-40B4-BE49-F238E27FC236}">
                        <a16:creationId xmlns:a16="http://schemas.microsoft.com/office/drawing/2014/main" id="{58FFC6EA-E593-766D-7743-AC71E2484197}"/>
                      </a:ext>
                    </a:extLst>
                  </p:cNvPr>
                  <p:cNvSpPr/>
                  <p:nvPr/>
                </p:nvSpPr>
                <p:spPr>
                  <a:xfrm>
                    <a:off x="5639" y="4349976"/>
                    <a:ext cx="1969662" cy="384707"/>
                  </a:xfrm>
                  <a:custGeom>
                    <a:avLst/>
                    <a:gdLst>
                      <a:gd name="connsiteX0" fmla="*/ 0 w 1969662"/>
                      <a:gd name="connsiteY0" fmla="*/ 384708 h 384707"/>
                      <a:gd name="connsiteX1" fmla="*/ 1847473 w 1969662"/>
                      <a:gd name="connsiteY1" fmla="*/ 384708 h 384707"/>
                      <a:gd name="connsiteX2" fmla="*/ 1946568 w 1969662"/>
                      <a:gd name="connsiteY2" fmla="*/ 181315 h 384707"/>
                      <a:gd name="connsiteX3" fmla="*/ 1965981 w 1969662"/>
                      <a:gd name="connsiteY3" fmla="*/ 45805 h 384707"/>
                      <a:gd name="connsiteX4" fmla="*/ 1962302 w 1969662"/>
                      <a:gd name="connsiteY4" fmla="*/ 7296 h 384707"/>
                      <a:gd name="connsiteX5" fmla="*/ 1814610 w 1969662"/>
                      <a:gd name="connsiteY5" fmla="*/ 0 h 384707"/>
                      <a:gd name="connsiteX6" fmla="*/ 1726046 w 1969662"/>
                      <a:gd name="connsiteY6" fmla="*/ 28231 h 384707"/>
                      <a:gd name="connsiteX7" fmla="*/ 1614009 w 1969662"/>
                      <a:gd name="connsiteY7" fmla="*/ 115210 h 384707"/>
                      <a:gd name="connsiteX8" fmla="*/ 1288048 w 1969662"/>
                      <a:gd name="connsiteY8" fmla="*/ 120094 h 384707"/>
                      <a:gd name="connsiteX9" fmla="*/ 1192315 w 1969662"/>
                      <a:gd name="connsiteY9" fmla="*/ 101760 h 384707"/>
                      <a:gd name="connsiteX10" fmla="*/ 1186859 w 1969662"/>
                      <a:gd name="connsiteY10" fmla="*/ 52783 h 384707"/>
                      <a:gd name="connsiteX11" fmla="*/ 1179056 w 1969662"/>
                      <a:gd name="connsiteY11" fmla="*/ 31404 h 384707"/>
                      <a:gd name="connsiteX12" fmla="*/ 1097090 w 1969662"/>
                      <a:gd name="connsiteY12" fmla="*/ 27661 h 384707"/>
                      <a:gd name="connsiteX13" fmla="*/ 740613 w 1969662"/>
                      <a:gd name="connsiteY13" fmla="*/ 24806 h 384707"/>
                      <a:gd name="connsiteX14" fmla="*/ 276858 w 1969662"/>
                      <a:gd name="connsiteY14" fmla="*/ 21253 h 384707"/>
                      <a:gd name="connsiteX15" fmla="*/ 34512 w 1969662"/>
                      <a:gd name="connsiteY15" fmla="*/ 22331 h 384707"/>
                      <a:gd name="connsiteX16" fmla="*/ 0 w 1969662"/>
                      <a:gd name="connsiteY16" fmla="*/ 23220 h 384707"/>
                      <a:gd name="connsiteX17" fmla="*/ 0 w 1969662"/>
                      <a:gd name="connsiteY17" fmla="*/ 384708 h 384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662" h="384707">
                        <a:moveTo>
                          <a:pt x="0" y="384708"/>
                        </a:moveTo>
                        <a:lnTo>
                          <a:pt x="1847473" y="384708"/>
                        </a:lnTo>
                        <a:cubicBezTo>
                          <a:pt x="1876846" y="328245"/>
                          <a:pt x="1922587" y="233083"/>
                          <a:pt x="1946568" y="181315"/>
                        </a:cubicBezTo>
                        <a:cubicBezTo>
                          <a:pt x="1971945" y="126565"/>
                          <a:pt x="1972896" y="120412"/>
                          <a:pt x="1965981" y="45805"/>
                        </a:cubicBezTo>
                        <a:cubicBezTo>
                          <a:pt x="1964903" y="34449"/>
                          <a:pt x="1963697" y="21443"/>
                          <a:pt x="1962302" y="7296"/>
                        </a:cubicBezTo>
                        <a:cubicBezTo>
                          <a:pt x="1914023" y="2284"/>
                          <a:pt x="1854769" y="0"/>
                          <a:pt x="1814610" y="0"/>
                        </a:cubicBezTo>
                        <a:cubicBezTo>
                          <a:pt x="1761764" y="0"/>
                          <a:pt x="1741780" y="3997"/>
                          <a:pt x="1726046" y="28231"/>
                        </a:cubicBezTo>
                        <a:cubicBezTo>
                          <a:pt x="1710313" y="52530"/>
                          <a:pt x="1698767" y="97065"/>
                          <a:pt x="1614009" y="115210"/>
                        </a:cubicBezTo>
                        <a:cubicBezTo>
                          <a:pt x="1529252" y="133290"/>
                          <a:pt x="1371219" y="124916"/>
                          <a:pt x="1288048" y="120094"/>
                        </a:cubicBezTo>
                        <a:cubicBezTo>
                          <a:pt x="1204876" y="115210"/>
                          <a:pt x="1196566" y="113941"/>
                          <a:pt x="1192315" y="101760"/>
                        </a:cubicBezTo>
                        <a:cubicBezTo>
                          <a:pt x="1188065" y="89643"/>
                          <a:pt x="1187938" y="66677"/>
                          <a:pt x="1186859" y="52783"/>
                        </a:cubicBezTo>
                        <a:cubicBezTo>
                          <a:pt x="1185781" y="38890"/>
                          <a:pt x="1183877" y="34005"/>
                          <a:pt x="1179056" y="31404"/>
                        </a:cubicBezTo>
                        <a:cubicBezTo>
                          <a:pt x="1174234" y="28739"/>
                          <a:pt x="1166558" y="28295"/>
                          <a:pt x="1097090" y="27661"/>
                        </a:cubicBezTo>
                        <a:cubicBezTo>
                          <a:pt x="1027622" y="27026"/>
                          <a:pt x="896488" y="26138"/>
                          <a:pt x="740613" y="24806"/>
                        </a:cubicBezTo>
                        <a:cubicBezTo>
                          <a:pt x="584738" y="23473"/>
                          <a:pt x="404184" y="21697"/>
                          <a:pt x="276858" y="21253"/>
                        </a:cubicBezTo>
                        <a:cubicBezTo>
                          <a:pt x="149531" y="20809"/>
                          <a:pt x="75432" y="21697"/>
                          <a:pt x="34512" y="22331"/>
                        </a:cubicBezTo>
                        <a:cubicBezTo>
                          <a:pt x="18715" y="22585"/>
                          <a:pt x="7930" y="22839"/>
                          <a:pt x="0" y="23220"/>
                        </a:cubicBezTo>
                        <a:lnTo>
                          <a:pt x="0" y="384708"/>
                        </a:lnTo>
                        <a:close/>
                      </a:path>
                    </a:pathLst>
                  </a:custGeom>
                  <a:solidFill>
                    <a:srgbClr val="D4929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7" name="Freeform: Shape 7716">
                    <a:extLst>
                      <a:ext uri="{FF2B5EF4-FFF2-40B4-BE49-F238E27FC236}">
                        <a16:creationId xmlns:a16="http://schemas.microsoft.com/office/drawing/2014/main" id="{1679BA4B-A69F-08AF-9F2A-2AF090E7DC0F}"/>
                      </a:ext>
                    </a:extLst>
                  </p:cNvPr>
                  <p:cNvSpPr/>
                  <p:nvPr/>
                </p:nvSpPr>
                <p:spPr>
                  <a:xfrm>
                    <a:off x="1671049" y="4501882"/>
                    <a:ext cx="291688" cy="114992"/>
                  </a:xfrm>
                  <a:custGeom>
                    <a:avLst/>
                    <a:gdLst>
                      <a:gd name="connsiteX0" fmla="*/ 240555 w 291688"/>
                      <a:gd name="connsiteY0" fmla="*/ 114992 h 114992"/>
                      <a:gd name="connsiteX1" fmla="*/ 281157 w 291688"/>
                      <a:gd name="connsiteY1" fmla="*/ 29410 h 114992"/>
                      <a:gd name="connsiteX2" fmla="*/ 291688 w 291688"/>
                      <a:gd name="connsiteY2" fmla="*/ 6000 h 114992"/>
                      <a:gd name="connsiteX3" fmla="*/ 92610 w 291688"/>
                      <a:gd name="connsiteY3" fmla="*/ 4795 h 114992"/>
                      <a:gd name="connsiteX4" fmla="*/ 17686 w 291688"/>
                      <a:gd name="connsiteY4" fmla="*/ 61702 h 114992"/>
                      <a:gd name="connsiteX5" fmla="*/ 240555 w 291688"/>
                      <a:gd name="connsiteY5" fmla="*/ 114992 h 11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688" h="114992">
                        <a:moveTo>
                          <a:pt x="240555" y="114992"/>
                        </a:moveTo>
                        <a:cubicBezTo>
                          <a:pt x="256098" y="82764"/>
                          <a:pt x="270689" y="51995"/>
                          <a:pt x="281157" y="29410"/>
                        </a:cubicBezTo>
                        <a:cubicBezTo>
                          <a:pt x="285281" y="20465"/>
                          <a:pt x="288770" y="12852"/>
                          <a:pt x="291688" y="6000"/>
                        </a:cubicBezTo>
                        <a:cubicBezTo>
                          <a:pt x="226915" y="-1486"/>
                          <a:pt x="149707" y="-2057"/>
                          <a:pt x="92610" y="4795"/>
                        </a:cubicBezTo>
                        <a:cubicBezTo>
                          <a:pt x="14958" y="14057"/>
                          <a:pt x="-25645" y="37023"/>
                          <a:pt x="17686" y="61702"/>
                        </a:cubicBezTo>
                        <a:cubicBezTo>
                          <a:pt x="55179" y="83081"/>
                          <a:pt x="155544" y="105793"/>
                          <a:pt x="240555" y="114992"/>
                        </a:cubicBezTo>
                        <a:close/>
                      </a:path>
                    </a:pathLst>
                  </a:custGeom>
                  <a:solidFill>
                    <a:srgbClr val="DBB8B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8" name="Freeform: Shape 7717">
                    <a:extLst>
                      <a:ext uri="{FF2B5EF4-FFF2-40B4-BE49-F238E27FC236}">
                        <a16:creationId xmlns:a16="http://schemas.microsoft.com/office/drawing/2014/main" id="{EE7D6861-98EF-07AA-51D6-201C146AB313}"/>
                      </a:ext>
                    </a:extLst>
                  </p:cNvPr>
                  <p:cNvSpPr/>
                  <p:nvPr/>
                </p:nvSpPr>
                <p:spPr>
                  <a:xfrm>
                    <a:off x="38057" y="4452224"/>
                    <a:ext cx="1349219" cy="282523"/>
                  </a:xfrm>
                  <a:custGeom>
                    <a:avLst/>
                    <a:gdLst>
                      <a:gd name="connsiteX0" fmla="*/ 0 w 1349219"/>
                      <a:gd name="connsiteY0" fmla="*/ 282460 h 282523"/>
                      <a:gd name="connsiteX1" fmla="*/ 149721 w 1349219"/>
                      <a:gd name="connsiteY1" fmla="*/ 170994 h 282523"/>
                      <a:gd name="connsiteX2" fmla="*/ 430259 w 1349219"/>
                      <a:gd name="connsiteY2" fmla="*/ 26221 h 282523"/>
                      <a:gd name="connsiteX3" fmla="*/ 552002 w 1349219"/>
                      <a:gd name="connsiteY3" fmla="*/ 46078 h 282523"/>
                      <a:gd name="connsiteX4" fmla="*/ 690812 w 1349219"/>
                      <a:gd name="connsiteY4" fmla="*/ 46078 h 282523"/>
                      <a:gd name="connsiteX5" fmla="*/ 862421 w 1349219"/>
                      <a:gd name="connsiteY5" fmla="*/ 1035 h 282523"/>
                      <a:gd name="connsiteX6" fmla="*/ 1016837 w 1349219"/>
                      <a:gd name="connsiteY6" fmla="*/ 25333 h 282523"/>
                      <a:gd name="connsiteX7" fmla="*/ 1265209 w 1349219"/>
                      <a:gd name="connsiteY7" fmla="*/ 68600 h 282523"/>
                      <a:gd name="connsiteX8" fmla="*/ 1345335 w 1349219"/>
                      <a:gd name="connsiteY8" fmla="*/ 133944 h 282523"/>
                      <a:gd name="connsiteX9" fmla="*/ 1187176 w 1349219"/>
                      <a:gd name="connsiteY9" fmla="*/ 193515 h 282523"/>
                      <a:gd name="connsiteX10" fmla="*/ 914886 w 1349219"/>
                      <a:gd name="connsiteY10" fmla="*/ 249598 h 282523"/>
                      <a:gd name="connsiteX11" fmla="*/ 857853 w 1349219"/>
                      <a:gd name="connsiteY11" fmla="*/ 282524 h 282523"/>
                      <a:gd name="connsiteX12" fmla="*/ 0 w 1349219"/>
                      <a:gd name="connsiteY12" fmla="*/ 282524 h 28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49219" h="282523">
                        <a:moveTo>
                          <a:pt x="0" y="282460"/>
                        </a:moveTo>
                        <a:cubicBezTo>
                          <a:pt x="39460" y="248582"/>
                          <a:pt x="87295" y="211596"/>
                          <a:pt x="149721" y="170994"/>
                        </a:cubicBezTo>
                        <a:cubicBezTo>
                          <a:pt x="239935" y="112311"/>
                          <a:pt x="360664" y="46078"/>
                          <a:pt x="430259" y="26221"/>
                        </a:cubicBezTo>
                        <a:cubicBezTo>
                          <a:pt x="499917" y="6364"/>
                          <a:pt x="518505" y="32819"/>
                          <a:pt x="552002" y="46078"/>
                        </a:cubicBezTo>
                        <a:cubicBezTo>
                          <a:pt x="585499" y="59337"/>
                          <a:pt x="633969" y="59337"/>
                          <a:pt x="690812" y="46078"/>
                        </a:cubicBezTo>
                        <a:cubicBezTo>
                          <a:pt x="747655" y="32819"/>
                          <a:pt x="813000" y="6364"/>
                          <a:pt x="862421" y="1035"/>
                        </a:cubicBezTo>
                        <a:cubicBezTo>
                          <a:pt x="911841" y="-4231"/>
                          <a:pt x="945465" y="11629"/>
                          <a:pt x="1016837" y="25333"/>
                        </a:cubicBezTo>
                        <a:cubicBezTo>
                          <a:pt x="1088208" y="39036"/>
                          <a:pt x="1197264" y="50519"/>
                          <a:pt x="1265209" y="68600"/>
                        </a:cubicBezTo>
                        <a:cubicBezTo>
                          <a:pt x="1333155" y="86681"/>
                          <a:pt x="1359990" y="111422"/>
                          <a:pt x="1345335" y="133944"/>
                        </a:cubicBezTo>
                        <a:cubicBezTo>
                          <a:pt x="1330744" y="156466"/>
                          <a:pt x="1274662" y="176767"/>
                          <a:pt x="1187176" y="193515"/>
                        </a:cubicBezTo>
                        <a:cubicBezTo>
                          <a:pt x="1099691" y="210264"/>
                          <a:pt x="980802" y="223523"/>
                          <a:pt x="914886" y="249598"/>
                        </a:cubicBezTo>
                        <a:cubicBezTo>
                          <a:pt x="890779" y="259114"/>
                          <a:pt x="873776" y="270343"/>
                          <a:pt x="857853" y="282524"/>
                        </a:cubicBezTo>
                        <a:lnTo>
                          <a:pt x="0" y="282524"/>
                        </a:lnTo>
                        <a:close/>
                      </a:path>
                    </a:pathLst>
                  </a:custGeom>
                  <a:solidFill>
                    <a:srgbClr val="E8C5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19" name="Graphic 7643">
                  <a:extLst>
                    <a:ext uri="{FF2B5EF4-FFF2-40B4-BE49-F238E27FC236}">
                      <a16:creationId xmlns:a16="http://schemas.microsoft.com/office/drawing/2014/main" id="{81195D3E-CD0A-4ED7-E547-01011E651F63}"/>
                    </a:ext>
                  </a:extLst>
                </p:cNvPr>
                <p:cNvGrpSpPr/>
                <p:nvPr/>
              </p:nvGrpSpPr>
              <p:grpSpPr>
                <a:xfrm>
                  <a:off x="190689" y="2248220"/>
                  <a:ext cx="529171" cy="385860"/>
                  <a:chOff x="190689" y="2248220"/>
                  <a:chExt cx="529171" cy="385860"/>
                </a:xfrm>
              </p:grpSpPr>
              <p:sp>
                <p:nvSpPr>
                  <p:cNvPr id="7720" name="Freeform: Shape 7719">
                    <a:extLst>
                      <a:ext uri="{FF2B5EF4-FFF2-40B4-BE49-F238E27FC236}">
                        <a16:creationId xmlns:a16="http://schemas.microsoft.com/office/drawing/2014/main" id="{FE2EE6E5-3604-78CE-7F90-441C4B0A444A}"/>
                      </a:ext>
                    </a:extLst>
                  </p:cNvPr>
                  <p:cNvSpPr/>
                  <p:nvPr/>
                </p:nvSpPr>
                <p:spPr>
                  <a:xfrm>
                    <a:off x="190689" y="2248530"/>
                    <a:ext cx="107041" cy="372100"/>
                  </a:xfrm>
                  <a:custGeom>
                    <a:avLst/>
                    <a:gdLst>
                      <a:gd name="connsiteX0" fmla="*/ 11744 w 107041"/>
                      <a:gd name="connsiteY0" fmla="*/ 1033 h 372100"/>
                      <a:gd name="connsiteX1" fmla="*/ 42831 w 107041"/>
                      <a:gd name="connsiteY1" fmla="*/ 8138 h 372100"/>
                      <a:gd name="connsiteX2" fmla="*/ 95170 w 107041"/>
                      <a:gd name="connsiteY2" fmla="*/ 13531 h 372100"/>
                      <a:gd name="connsiteX3" fmla="*/ 107033 w 107041"/>
                      <a:gd name="connsiteY3" fmla="*/ 21397 h 372100"/>
                      <a:gd name="connsiteX4" fmla="*/ 106018 w 107041"/>
                      <a:gd name="connsiteY4" fmla="*/ 79256 h 372100"/>
                      <a:gd name="connsiteX5" fmla="*/ 103290 w 107041"/>
                      <a:gd name="connsiteY5" fmla="*/ 236400 h 372100"/>
                      <a:gd name="connsiteX6" fmla="*/ 102783 w 107041"/>
                      <a:gd name="connsiteY6" fmla="*/ 351482 h 372100"/>
                      <a:gd name="connsiteX7" fmla="*/ 97263 w 107041"/>
                      <a:gd name="connsiteY7" fmla="*/ 372101 h 372100"/>
                      <a:gd name="connsiteX8" fmla="*/ 68334 w 107041"/>
                      <a:gd name="connsiteY8" fmla="*/ 371783 h 372100"/>
                      <a:gd name="connsiteX9" fmla="*/ 12886 w 107041"/>
                      <a:gd name="connsiteY9" fmla="*/ 370134 h 372100"/>
                      <a:gd name="connsiteX10" fmla="*/ 71 w 107041"/>
                      <a:gd name="connsiteY10" fmla="*/ 358397 h 372100"/>
                      <a:gd name="connsiteX11" fmla="*/ 1530 w 107041"/>
                      <a:gd name="connsiteY11" fmla="*/ 302252 h 372100"/>
                      <a:gd name="connsiteX12" fmla="*/ 2609 w 107041"/>
                      <a:gd name="connsiteY12" fmla="*/ 203601 h 372100"/>
                      <a:gd name="connsiteX13" fmla="*/ 5844 w 107041"/>
                      <a:gd name="connsiteY13" fmla="*/ 71770 h 372100"/>
                      <a:gd name="connsiteX14" fmla="*/ 5147 w 107041"/>
                      <a:gd name="connsiteY14" fmla="*/ 7948 h 372100"/>
                      <a:gd name="connsiteX15" fmla="*/ 11744 w 107041"/>
                      <a:gd name="connsiteY15" fmla="*/ 969 h 37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041" h="372100">
                        <a:moveTo>
                          <a:pt x="11744" y="1033"/>
                        </a:moveTo>
                        <a:cubicBezTo>
                          <a:pt x="17010" y="2745"/>
                          <a:pt x="26272" y="5727"/>
                          <a:pt x="42831" y="8138"/>
                        </a:cubicBezTo>
                        <a:cubicBezTo>
                          <a:pt x="59389" y="10549"/>
                          <a:pt x="83243" y="12452"/>
                          <a:pt x="95170" y="13531"/>
                        </a:cubicBezTo>
                        <a:cubicBezTo>
                          <a:pt x="107097" y="14609"/>
                          <a:pt x="107097" y="14990"/>
                          <a:pt x="107033" y="21397"/>
                        </a:cubicBezTo>
                        <a:cubicBezTo>
                          <a:pt x="106970" y="27868"/>
                          <a:pt x="106779" y="40430"/>
                          <a:pt x="106018" y="79256"/>
                        </a:cubicBezTo>
                        <a:cubicBezTo>
                          <a:pt x="105257" y="118082"/>
                          <a:pt x="103861" y="183236"/>
                          <a:pt x="103290" y="236400"/>
                        </a:cubicBezTo>
                        <a:cubicBezTo>
                          <a:pt x="102783" y="289564"/>
                          <a:pt x="103100" y="330864"/>
                          <a:pt x="102783" y="351482"/>
                        </a:cubicBezTo>
                        <a:cubicBezTo>
                          <a:pt x="102529" y="372101"/>
                          <a:pt x="101641" y="372101"/>
                          <a:pt x="97263" y="372101"/>
                        </a:cubicBezTo>
                        <a:cubicBezTo>
                          <a:pt x="92886" y="372101"/>
                          <a:pt x="85083" y="372101"/>
                          <a:pt x="68334" y="371783"/>
                        </a:cubicBezTo>
                        <a:cubicBezTo>
                          <a:pt x="51586" y="371466"/>
                          <a:pt x="25828" y="370768"/>
                          <a:pt x="12886" y="370134"/>
                        </a:cubicBezTo>
                        <a:cubicBezTo>
                          <a:pt x="-56" y="369436"/>
                          <a:pt x="-246" y="368802"/>
                          <a:pt x="71" y="358397"/>
                        </a:cubicBezTo>
                        <a:cubicBezTo>
                          <a:pt x="388" y="347993"/>
                          <a:pt x="1213" y="327755"/>
                          <a:pt x="1530" y="302252"/>
                        </a:cubicBezTo>
                        <a:cubicBezTo>
                          <a:pt x="1848" y="276685"/>
                          <a:pt x="1721" y="245789"/>
                          <a:pt x="2609" y="203601"/>
                        </a:cubicBezTo>
                        <a:cubicBezTo>
                          <a:pt x="3497" y="161412"/>
                          <a:pt x="5400" y="107868"/>
                          <a:pt x="5844" y="71770"/>
                        </a:cubicBezTo>
                        <a:cubicBezTo>
                          <a:pt x="6225" y="35672"/>
                          <a:pt x="5083" y="17020"/>
                          <a:pt x="5147" y="7948"/>
                        </a:cubicBezTo>
                        <a:cubicBezTo>
                          <a:pt x="5210" y="-1124"/>
                          <a:pt x="6479" y="-744"/>
                          <a:pt x="11744" y="969"/>
                        </a:cubicBezTo>
                        <a:close/>
                      </a:path>
                    </a:pathLst>
                  </a:custGeom>
                  <a:solidFill>
                    <a:srgbClr val="2E949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1" name="Freeform: Shape 7720">
                    <a:extLst>
                      <a:ext uri="{FF2B5EF4-FFF2-40B4-BE49-F238E27FC236}">
                        <a16:creationId xmlns:a16="http://schemas.microsoft.com/office/drawing/2014/main" id="{EB193C20-29BD-8B66-5070-6D5769A14956}"/>
                      </a:ext>
                    </a:extLst>
                  </p:cNvPr>
                  <p:cNvSpPr/>
                  <p:nvPr/>
                </p:nvSpPr>
                <p:spPr>
                  <a:xfrm>
                    <a:off x="317512" y="2252465"/>
                    <a:ext cx="298051" cy="338459"/>
                  </a:xfrm>
                  <a:custGeom>
                    <a:avLst/>
                    <a:gdLst>
                      <a:gd name="connsiteX0" fmla="*/ 28616 w 298051"/>
                      <a:gd name="connsiteY0" fmla="*/ 7058 h 338459"/>
                      <a:gd name="connsiteX1" fmla="*/ 158036 w 298051"/>
                      <a:gd name="connsiteY1" fmla="*/ 1094 h 338459"/>
                      <a:gd name="connsiteX2" fmla="*/ 258781 w 298051"/>
                      <a:gd name="connsiteY2" fmla="*/ 1094 h 338459"/>
                      <a:gd name="connsiteX3" fmla="*/ 280922 w 298051"/>
                      <a:gd name="connsiteY3" fmla="*/ 31990 h 338459"/>
                      <a:gd name="connsiteX4" fmla="*/ 293737 w 298051"/>
                      <a:gd name="connsiteY4" fmla="*/ 156145 h 338459"/>
                      <a:gd name="connsiteX5" fmla="*/ 297163 w 298051"/>
                      <a:gd name="connsiteY5" fmla="*/ 276683 h 338459"/>
                      <a:gd name="connsiteX6" fmla="*/ 295323 w 298051"/>
                      <a:gd name="connsiteY6" fmla="*/ 327690 h 338459"/>
                      <a:gd name="connsiteX7" fmla="*/ 230994 w 298051"/>
                      <a:gd name="connsiteY7" fmla="*/ 337587 h 338459"/>
                      <a:gd name="connsiteX8" fmla="*/ 45301 w 298051"/>
                      <a:gd name="connsiteY8" fmla="*/ 337904 h 338459"/>
                      <a:gd name="connsiteX9" fmla="*/ 4 w 298051"/>
                      <a:gd name="connsiteY9" fmla="*/ 323630 h 338459"/>
                      <a:gd name="connsiteX10" fmla="*/ 512 w 298051"/>
                      <a:gd name="connsiteY10" fmla="*/ 273511 h 338459"/>
                      <a:gd name="connsiteX11" fmla="*/ 765 w 298051"/>
                      <a:gd name="connsiteY11" fmla="*/ 194907 h 338459"/>
                      <a:gd name="connsiteX12" fmla="*/ 1844 w 298051"/>
                      <a:gd name="connsiteY12" fmla="*/ 56035 h 338459"/>
                      <a:gd name="connsiteX13" fmla="*/ 1844 w 298051"/>
                      <a:gd name="connsiteY13" fmla="*/ 12387 h 338459"/>
                      <a:gd name="connsiteX14" fmla="*/ 28743 w 298051"/>
                      <a:gd name="connsiteY14" fmla="*/ 7058 h 33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8051" h="338459">
                        <a:moveTo>
                          <a:pt x="28616" y="7058"/>
                        </a:moveTo>
                        <a:cubicBezTo>
                          <a:pt x="56276" y="5408"/>
                          <a:pt x="111978" y="2490"/>
                          <a:pt x="158036" y="1094"/>
                        </a:cubicBezTo>
                        <a:cubicBezTo>
                          <a:pt x="204095" y="-365"/>
                          <a:pt x="240383" y="-365"/>
                          <a:pt x="258781" y="1094"/>
                        </a:cubicBezTo>
                        <a:cubicBezTo>
                          <a:pt x="277115" y="2554"/>
                          <a:pt x="277560" y="5408"/>
                          <a:pt x="280922" y="31990"/>
                        </a:cubicBezTo>
                        <a:cubicBezTo>
                          <a:pt x="284284" y="58572"/>
                          <a:pt x="290692" y="108881"/>
                          <a:pt x="293737" y="156145"/>
                        </a:cubicBezTo>
                        <a:cubicBezTo>
                          <a:pt x="296782" y="203345"/>
                          <a:pt x="296465" y="247500"/>
                          <a:pt x="297163" y="276683"/>
                        </a:cubicBezTo>
                        <a:cubicBezTo>
                          <a:pt x="297797" y="305803"/>
                          <a:pt x="299510" y="319950"/>
                          <a:pt x="295323" y="327690"/>
                        </a:cubicBezTo>
                        <a:cubicBezTo>
                          <a:pt x="291136" y="335430"/>
                          <a:pt x="281176" y="336762"/>
                          <a:pt x="230994" y="337587"/>
                        </a:cubicBezTo>
                        <a:cubicBezTo>
                          <a:pt x="180812" y="338475"/>
                          <a:pt x="90535" y="338856"/>
                          <a:pt x="45301" y="337904"/>
                        </a:cubicBezTo>
                        <a:cubicBezTo>
                          <a:pt x="67" y="336952"/>
                          <a:pt x="-59" y="334732"/>
                          <a:pt x="4" y="323630"/>
                        </a:cubicBezTo>
                        <a:cubicBezTo>
                          <a:pt x="67" y="312591"/>
                          <a:pt x="385" y="292734"/>
                          <a:pt x="512" y="273511"/>
                        </a:cubicBezTo>
                        <a:cubicBezTo>
                          <a:pt x="638" y="254352"/>
                          <a:pt x="512" y="235827"/>
                          <a:pt x="765" y="194907"/>
                        </a:cubicBezTo>
                        <a:cubicBezTo>
                          <a:pt x="1019" y="153988"/>
                          <a:pt x="1590" y="90673"/>
                          <a:pt x="1844" y="56035"/>
                        </a:cubicBezTo>
                        <a:cubicBezTo>
                          <a:pt x="2098" y="21459"/>
                          <a:pt x="2034" y="15559"/>
                          <a:pt x="1844" y="12387"/>
                        </a:cubicBezTo>
                        <a:cubicBezTo>
                          <a:pt x="1590" y="9215"/>
                          <a:pt x="1146" y="8707"/>
                          <a:pt x="28743" y="7058"/>
                        </a:cubicBezTo>
                        <a:close/>
                      </a:path>
                    </a:pathLst>
                  </a:custGeom>
                  <a:solidFill>
                    <a:srgbClr val="F4F2F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2" name="Freeform: Shape 7721">
                    <a:extLst>
                      <a:ext uri="{FF2B5EF4-FFF2-40B4-BE49-F238E27FC236}">
                        <a16:creationId xmlns:a16="http://schemas.microsoft.com/office/drawing/2014/main" id="{EAC2499B-7301-55C3-5DC5-67533C4DEFA4}"/>
                      </a:ext>
                    </a:extLst>
                  </p:cNvPr>
                  <p:cNvSpPr/>
                  <p:nvPr/>
                </p:nvSpPr>
                <p:spPr>
                  <a:xfrm>
                    <a:off x="524105" y="2257049"/>
                    <a:ext cx="91457" cy="332749"/>
                  </a:xfrm>
                  <a:custGeom>
                    <a:avLst/>
                    <a:gdLst>
                      <a:gd name="connsiteX0" fmla="*/ 66588 w 91457"/>
                      <a:gd name="connsiteY0" fmla="*/ 0 h 332749"/>
                      <a:gd name="connsiteX1" fmla="*/ 74328 w 91457"/>
                      <a:gd name="connsiteY1" fmla="*/ 27343 h 332749"/>
                      <a:gd name="connsiteX2" fmla="*/ 87143 w 91457"/>
                      <a:gd name="connsiteY2" fmla="*/ 151498 h 332749"/>
                      <a:gd name="connsiteX3" fmla="*/ 90569 w 91457"/>
                      <a:gd name="connsiteY3" fmla="*/ 272036 h 332749"/>
                      <a:gd name="connsiteX4" fmla="*/ 88729 w 91457"/>
                      <a:gd name="connsiteY4" fmla="*/ 323043 h 332749"/>
                      <a:gd name="connsiteX5" fmla="*/ 35312 w 91457"/>
                      <a:gd name="connsiteY5" fmla="*/ 332749 h 332749"/>
                      <a:gd name="connsiteX6" fmla="*/ 28143 w 91457"/>
                      <a:gd name="connsiteY6" fmla="*/ 324439 h 332749"/>
                      <a:gd name="connsiteX7" fmla="*/ 102 w 91457"/>
                      <a:gd name="connsiteY7" fmla="*/ 217921 h 332749"/>
                      <a:gd name="connsiteX8" fmla="*/ 24590 w 91457"/>
                      <a:gd name="connsiteY8" fmla="*/ 83425 h 332749"/>
                      <a:gd name="connsiteX9" fmla="*/ 66588 w 91457"/>
                      <a:gd name="connsiteY9" fmla="*/ 64 h 33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1457" h="332749">
                        <a:moveTo>
                          <a:pt x="66588" y="0"/>
                        </a:moveTo>
                        <a:cubicBezTo>
                          <a:pt x="71283" y="3616"/>
                          <a:pt x="72235" y="10975"/>
                          <a:pt x="74328" y="27343"/>
                        </a:cubicBezTo>
                        <a:cubicBezTo>
                          <a:pt x="77691" y="53925"/>
                          <a:pt x="84098" y="104234"/>
                          <a:pt x="87143" y="151498"/>
                        </a:cubicBezTo>
                        <a:cubicBezTo>
                          <a:pt x="90189" y="198698"/>
                          <a:pt x="89871" y="242853"/>
                          <a:pt x="90569" y="272036"/>
                        </a:cubicBezTo>
                        <a:cubicBezTo>
                          <a:pt x="91204" y="301156"/>
                          <a:pt x="92916" y="315303"/>
                          <a:pt x="88729" y="323043"/>
                        </a:cubicBezTo>
                        <a:cubicBezTo>
                          <a:pt x="84859" y="330148"/>
                          <a:pt x="76041" y="331861"/>
                          <a:pt x="35312" y="332749"/>
                        </a:cubicBezTo>
                        <a:cubicBezTo>
                          <a:pt x="32774" y="330085"/>
                          <a:pt x="30363" y="327293"/>
                          <a:pt x="28143" y="324439"/>
                        </a:cubicBezTo>
                        <a:cubicBezTo>
                          <a:pt x="6383" y="296715"/>
                          <a:pt x="-977" y="260997"/>
                          <a:pt x="102" y="217921"/>
                        </a:cubicBezTo>
                        <a:cubicBezTo>
                          <a:pt x="1180" y="174908"/>
                          <a:pt x="10760" y="124535"/>
                          <a:pt x="24590" y="83425"/>
                        </a:cubicBezTo>
                        <a:cubicBezTo>
                          <a:pt x="36961" y="46629"/>
                          <a:pt x="52758" y="17129"/>
                          <a:pt x="66588" y="64"/>
                        </a:cubicBezTo>
                        <a:close/>
                      </a:path>
                    </a:pathLst>
                  </a:custGeom>
                  <a:solidFill>
                    <a:srgbClr val="D0D9C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3" name="Freeform: Shape 7722">
                    <a:extLst>
                      <a:ext uri="{FF2B5EF4-FFF2-40B4-BE49-F238E27FC236}">
                        <a16:creationId xmlns:a16="http://schemas.microsoft.com/office/drawing/2014/main" id="{4E1AD626-4CD5-2676-8C8F-2F6B046E7FE6}"/>
                      </a:ext>
                    </a:extLst>
                  </p:cNvPr>
                  <p:cNvSpPr/>
                  <p:nvPr/>
                </p:nvSpPr>
                <p:spPr>
                  <a:xfrm>
                    <a:off x="343296" y="2284500"/>
                    <a:ext cx="96124" cy="82476"/>
                  </a:xfrm>
                  <a:custGeom>
                    <a:avLst/>
                    <a:gdLst>
                      <a:gd name="connsiteX0" fmla="*/ 547 w 96124"/>
                      <a:gd name="connsiteY0" fmla="*/ 14547 h 82476"/>
                      <a:gd name="connsiteX1" fmla="*/ 3085 w 96124"/>
                      <a:gd name="connsiteY1" fmla="*/ 69360 h 82476"/>
                      <a:gd name="connsiteX2" fmla="*/ 20912 w 96124"/>
                      <a:gd name="connsiteY2" fmla="*/ 82429 h 82476"/>
                      <a:gd name="connsiteX3" fmla="*/ 81245 w 96124"/>
                      <a:gd name="connsiteY3" fmla="*/ 81795 h 82476"/>
                      <a:gd name="connsiteX4" fmla="*/ 96090 w 96124"/>
                      <a:gd name="connsiteY4" fmla="*/ 78242 h 82476"/>
                      <a:gd name="connsiteX5" fmla="*/ 94948 w 96124"/>
                      <a:gd name="connsiteY5" fmla="*/ 56672 h 82476"/>
                      <a:gd name="connsiteX6" fmla="*/ 92410 w 96124"/>
                      <a:gd name="connsiteY6" fmla="*/ 11185 h 82476"/>
                      <a:gd name="connsiteX7" fmla="*/ 86193 w 96124"/>
                      <a:gd name="connsiteY7" fmla="*/ 463 h 82476"/>
                      <a:gd name="connsiteX8" fmla="*/ 59104 w 96124"/>
                      <a:gd name="connsiteY8" fmla="*/ 336 h 82476"/>
                      <a:gd name="connsiteX9" fmla="*/ 14314 w 96124"/>
                      <a:gd name="connsiteY9" fmla="*/ 146 h 82476"/>
                      <a:gd name="connsiteX10" fmla="*/ 611 w 96124"/>
                      <a:gd name="connsiteY10" fmla="*/ 82 h 82476"/>
                      <a:gd name="connsiteX11" fmla="*/ 484 w 96124"/>
                      <a:gd name="connsiteY11" fmla="*/ 14611 h 8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124" h="82476">
                        <a:moveTo>
                          <a:pt x="547" y="14547"/>
                        </a:moveTo>
                        <a:cubicBezTo>
                          <a:pt x="1118" y="28441"/>
                          <a:pt x="2007" y="55847"/>
                          <a:pt x="3085" y="69360"/>
                        </a:cubicBezTo>
                        <a:cubicBezTo>
                          <a:pt x="4164" y="82873"/>
                          <a:pt x="5432" y="82620"/>
                          <a:pt x="20912" y="82429"/>
                        </a:cubicBezTo>
                        <a:cubicBezTo>
                          <a:pt x="36455" y="82239"/>
                          <a:pt x="66273" y="82049"/>
                          <a:pt x="81245" y="81795"/>
                        </a:cubicBezTo>
                        <a:cubicBezTo>
                          <a:pt x="96217" y="81541"/>
                          <a:pt x="96280" y="81097"/>
                          <a:pt x="96090" y="78242"/>
                        </a:cubicBezTo>
                        <a:cubicBezTo>
                          <a:pt x="95963" y="75387"/>
                          <a:pt x="95646" y="69995"/>
                          <a:pt x="94948" y="56672"/>
                        </a:cubicBezTo>
                        <a:cubicBezTo>
                          <a:pt x="94314" y="43286"/>
                          <a:pt x="93299" y="21906"/>
                          <a:pt x="92410" y="11185"/>
                        </a:cubicBezTo>
                        <a:cubicBezTo>
                          <a:pt x="91522" y="463"/>
                          <a:pt x="90824" y="463"/>
                          <a:pt x="86193" y="463"/>
                        </a:cubicBezTo>
                        <a:cubicBezTo>
                          <a:pt x="81625" y="463"/>
                          <a:pt x="73188" y="400"/>
                          <a:pt x="59104" y="336"/>
                        </a:cubicBezTo>
                        <a:cubicBezTo>
                          <a:pt x="45020" y="336"/>
                          <a:pt x="25226" y="209"/>
                          <a:pt x="14314" y="146"/>
                        </a:cubicBezTo>
                        <a:cubicBezTo>
                          <a:pt x="3466" y="82"/>
                          <a:pt x="1499" y="-108"/>
                          <a:pt x="611" y="82"/>
                        </a:cubicBezTo>
                        <a:cubicBezTo>
                          <a:pt x="-277" y="273"/>
                          <a:pt x="-87" y="717"/>
                          <a:pt x="484" y="14611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4" name="Freeform: Shape 7723">
                    <a:extLst>
                      <a:ext uri="{FF2B5EF4-FFF2-40B4-BE49-F238E27FC236}">
                        <a16:creationId xmlns:a16="http://schemas.microsoft.com/office/drawing/2014/main" id="{950CCC92-47E0-8BF1-8584-BD196D616747}"/>
                      </a:ext>
                    </a:extLst>
                  </p:cNvPr>
                  <p:cNvSpPr/>
                  <p:nvPr/>
                </p:nvSpPr>
                <p:spPr>
                  <a:xfrm>
                    <a:off x="470154" y="2281452"/>
                    <a:ext cx="95036" cy="84589"/>
                  </a:xfrm>
                  <a:custGeom>
                    <a:avLst/>
                    <a:gdLst>
                      <a:gd name="connsiteX0" fmla="*/ 191 w 95036"/>
                      <a:gd name="connsiteY0" fmla="*/ 11124 h 84589"/>
                      <a:gd name="connsiteX1" fmla="*/ 3046 w 95036"/>
                      <a:gd name="connsiteY1" fmla="*/ 54201 h 84589"/>
                      <a:gd name="connsiteX2" fmla="*/ 4188 w 95036"/>
                      <a:gd name="connsiteY2" fmla="*/ 80466 h 84589"/>
                      <a:gd name="connsiteX3" fmla="*/ 6599 w 95036"/>
                      <a:gd name="connsiteY3" fmla="*/ 84590 h 84589"/>
                      <a:gd name="connsiteX4" fmla="*/ 26773 w 95036"/>
                      <a:gd name="connsiteY4" fmla="*/ 84145 h 84589"/>
                      <a:gd name="connsiteX5" fmla="*/ 80318 w 95036"/>
                      <a:gd name="connsiteY5" fmla="*/ 82559 h 84589"/>
                      <a:gd name="connsiteX6" fmla="*/ 93196 w 95036"/>
                      <a:gd name="connsiteY6" fmla="*/ 80466 h 84589"/>
                      <a:gd name="connsiteX7" fmla="*/ 93894 w 95036"/>
                      <a:gd name="connsiteY7" fmla="*/ 63146 h 84589"/>
                      <a:gd name="connsiteX8" fmla="*/ 95036 w 95036"/>
                      <a:gd name="connsiteY8" fmla="*/ 12330 h 84589"/>
                      <a:gd name="connsiteX9" fmla="*/ 89326 w 95036"/>
                      <a:gd name="connsiteY9" fmla="*/ 22 h 84589"/>
                      <a:gd name="connsiteX10" fmla="*/ 59001 w 95036"/>
                      <a:gd name="connsiteY10" fmla="*/ 657 h 84589"/>
                      <a:gd name="connsiteX11" fmla="*/ 11103 w 95036"/>
                      <a:gd name="connsiteY11" fmla="*/ 1101 h 84589"/>
                      <a:gd name="connsiteX12" fmla="*/ 128 w 95036"/>
                      <a:gd name="connsiteY12" fmla="*/ 11188 h 8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036" h="84589">
                        <a:moveTo>
                          <a:pt x="191" y="11124"/>
                        </a:moveTo>
                        <a:cubicBezTo>
                          <a:pt x="699" y="20894"/>
                          <a:pt x="2222" y="40307"/>
                          <a:pt x="3046" y="54201"/>
                        </a:cubicBezTo>
                        <a:cubicBezTo>
                          <a:pt x="3871" y="68031"/>
                          <a:pt x="3998" y="76342"/>
                          <a:pt x="4188" y="80466"/>
                        </a:cubicBezTo>
                        <a:cubicBezTo>
                          <a:pt x="4379" y="84590"/>
                          <a:pt x="4696" y="84590"/>
                          <a:pt x="6599" y="84590"/>
                        </a:cubicBezTo>
                        <a:cubicBezTo>
                          <a:pt x="8502" y="84590"/>
                          <a:pt x="12055" y="84526"/>
                          <a:pt x="26773" y="84145"/>
                        </a:cubicBezTo>
                        <a:cubicBezTo>
                          <a:pt x="41492" y="83765"/>
                          <a:pt x="67376" y="83067"/>
                          <a:pt x="80318" y="82559"/>
                        </a:cubicBezTo>
                        <a:cubicBezTo>
                          <a:pt x="93196" y="82052"/>
                          <a:pt x="93133" y="81798"/>
                          <a:pt x="93196" y="80466"/>
                        </a:cubicBezTo>
                        <a:cubicBezTo>
                          <a:pt x="93260" y="79133"/>
                          <a:pt x="93450" y="76786"/>
                          <a:pt x="93894" y="63146"/>
                        </a:cubicBezTo>
                        <a:cubicBezTo>
                          <a:pt x="94338" y="49570"/>
                          <a:pt x="94973" y="24701"/>
                          <a:pt x="95036" y="12330"/>
                        </a:cubicBezTo>
                        <a:cubicBezTo>
                          <a:pt x="95036" y="-105"/>
                          <a:pt x="94465" y="-105"/>
                          <a:pt x="89326" y="22"/>
                        </a:cubicBezTo>
                        <a:cubicBezTo>
                          <a:pt x="84188" y="149"/>
                          <a:pt x="74545" y="403"/>
                          <a:pt x="59001" y="657"/>
                        </a:cubicBezTo>
                        <a:cubicBezTo>
                          <a:pt x="43458" y="847"/>
                          <a:pt x="22079" y="974"/>
                          <a:pt x="11103" y="1101"/>
                        </a:cubicBezTo>
                        <a:cubicBezTo>
                          <a:pt x="128" y="1228"/>
                          <a:pt x="-380" y="1418"/>
                          <a:pt x="128" y="11188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5" name="Freeform: Shape 7724">
                    <a:extLst>
                      <a:ext uri="{FF2B5EF4-FFF2-40B4-BE49-F238E27FC236}">
                        <a16:creationId xmlns:a16="http://schemas.microsoft.com/office/drawing/2014/main" id="{33D08BC7-71A7-8515-1629-BB6CC3C4D930}"/>
                      </a:ext>
                    </a:extLst>
                  </p:cNvPr>
                  <p:cNvSpPr/>
                  <p:nvPr/>
                </p:nvSpPr>
                <p:spPr>
                  <a:xfrm>
                    <a:off x="474619" y="2382701"/>
                    <a:ext cx="82996" cy="77239"/>
                  </a:xfrm>
                  <a:custGeom>
                    <a:avLst/>
                    <a:gdLst>
                      <a:gd name="connsiteX0" fmla="*/ 168 w 82996"/>
                      <a:gd name="connsiteY0" fmla="*/ 13348 h 77239"/>
                      <a:gd name="connsiteX1" fmla="*/ 1500 w 82996"/>
                      <a:gd name="connsiteY1" fmla="*/ 64418 h 77239"/>
                      <a:gd name="connsiteX2" fmla="*/ 2579 w 82996"/>
                      <a:gd name="connsiteY2" fmla="*/ 77233 h 77239"/>
                      <a:gd name="connsiteX3" fmla="*/ 17361 w 82996"/>
                      <a:gd name="connsiteY3" fmla="*/ 76472 h 77239"/>
                      <a:gd name="connsiteX4" fmla="*/ 62467 w 82996"/>
                      <a:gd name="connsiteY4" fmla="*/ 74759 h 77239"/>
                      <a:gd name="connsiteX5" fmla="*/ 73633 w 82996"/>
                      <a:gd name="connsiteY5" fmla="*/ 73744 h 77239"/>
                      <a:gd name="connsiteX6" fmla="*/ 75473 w 82996"/>
                      <a:gd name="connsiteY6" fmla="*/ 60548 h 77239"/>
                      <a:gd name="connsiteX7" fmla="*/ 82071 w 82996"/>
                      <a:gd name="connsiteY7" fmla="*/ 12269 h 77239"/>
                      <a:gd name="connsiteX8" fmla="*/ 82198 w 82996"/>
                      <a:gd name="connsiteY8" fmla="*/ 215 h 77239"/>
                      <a:gd name="connsiteX9" fmla="*/ 78328 w 82996"/>
                      <a:gd name="connsiteY9" fmla="*/ 215 h 77239"/>
                      <a:gd name="connsiteX10" fmla="*/ 60691 w 82996"/>
                      <a:gd name="connsiteY10" fmla="*/ 342 h 77239"/>
                      <a:gd name="connsiteX11" fmla="*/ 14696 w 82996"/>
                      <a:gd name="connsiteY11" fmla="*/ 152 h 77239"/>
                      <a:gd name="connsiteX12" fmla="*/ 866 w 82996"/>
                      <a:gd name="connsiteY12" fmla="*/ 25 h 77239"/>
                      <a:gd name="connsiteX13" fmla="*/ 105 w 82996"/>
                      <a:gd name="connsiteY13" fmla="*/ 13348 h 7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996" h="77239">
                        <a:moveTo>
                          <a:pt x="168" y="13348"/>
                        </a:moveTo>
                        <a:cubicBezTo>
                          <a:pt x="422" y="26226"/>
                          <a:pt x="1183" y="51666"/>
                          <a:pt x="1500" y="64418"/>
                        </a:cubicBezTo>
                        <a:cubicBezTo>
                          <a:pt x="1818" y="77169"/>
                          <a:pt x="1691" y="77296"/>
                          <a:pt x="2579" y="77233"/>
                        </a:cubicBezTo>
                        <a:cubicBezTo>
                          <a:pt x="3467" y="77233"/>
                          <a:pt x="5370" y="76979"/>
                          <a:pt x="17361" y="76472"/>
                        </a:cubicBezTo>
                        <a:cubicBezTo>
                          <a:pt x="29351" y="75964"/>
                          <a:pt x="51429" y="75203"/>
                          <a:pt x="62467" y="74759"/>
                        </a:cubicBezTo>
                        <a:cubicBezTo>
                          <a:pt x="73506" y="74315"/>
                          <a:pt x="73570" y="74124"/>
                          <a:pt x="73633" y="73744"/>
                        </a:cubicBezTo>
                        <a:cubicBezTo>
                          <a:pt x="73697" y="73363"/>
                          <a:pt x="73760" y="72855"/>
                          <a:pt x="75473" y="60548"/>
                        </a:cubicBezTo>
                        <a:cubicBezTo>
                          <a:pt x="77186" y="48304"/>
                          <a:pt x="80612" y="24259"/>
                          <a:pt x="82071" y="12269"/>
                        </a:cubicBezTo>
                        <a:cubicBezTo>
                          <a:pt x="83530" y="279"/>
                          <a:pt x="83022" y="279"/>
                          <a:pt x="82198" y="215"/>
                        </a:cubicBezTo>
                        <a:cubicBezTo>
                          <a:pt x="81436" y="215"/>
                          <a:pt x="80358" y="152"/>
                          <a:pt x="78328" y="215"/>
                        </a:cubicBezTo>
                        <a:cubicBezTo>
                          <a:pt x="76234" y="215"/>
                          <a:pt x="73189" y="342"/>
                          <a:pt x="60691" y="342"/>
                        </a:cubicBezTo>
                        <a:cubicBezTo>
                          <a:pt x="48193" y="342"/>
                          <a:pt x="26369" y="215"/>
                          <a:pt x="14696" y="152"/>
                        </a:cubicBezTo>
                        <a:cubicBezTo>
                          <a:pt x="3086" y="25"/>
                          <a:pt x="1627" y="-38"/>
                          <a:pt x="866" y="25"/>
                        </a:cubicBezTo>
                        <a:cubicBezTo>
                          <a:pt x="41" y="152"/>
                          <a:pt x="-149" y="469"/>
                          <a:pt x="105" y="13348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6" name="Freeform: Shape 7725">
                    <a:extLst>
                      <a:ext uri="{FF2B5EF4-FFF2-40B4-BE49-F238E27FC236}">
                        <a16:creationId xmlns:a16="http://schemas.microsoft.com/office/drawing/2014/main" id="{3DBC85CB-1BE6-C9D2-5DC7-06DEC6CACC44}"/>
                      </a:ext>
                    </a:extLst>
                  </p:cNvPr>
                  <p:cNvSpPr/>
                  <p:nvPr/>
                </p:nvSpPr>
                <p:spPr>
                  <a:xfrm>
                    <a:off x="344958" y="2385682"/>
                    <a:ext cx="96915" cy="83017"/>
                  </a:xfrm>
                  <a:custGeom>
                    <a:avLst/>
                    <a:gdLst>
                      <a:gd name="connsiteX0" fmla="*/ 93984 w 96915"/>
                      <a:gd name="connsiteY0" fmla="*/ 5292 h 83017"/>
                      <a:gd name="connsiteX1" fmla="*/ 94428 w 96915"/>
                      <a:gd name="connsiteY1" fmla="*/ 33904 h 83017"/>
                      <a:gd name="connsiteX2" fmla="*/ 96839 w 96915"/>
                      <a:gd name="connsiteY2" fmla="*/ 70129 h 83017"/>
                      <a:gd name="connsiteX3" fmla="*/ 95380 w 96915"/>
                      <a:gd name="connsiteY3" fmla="*/ 77678 h 83017"/>
                      <a:gd name="connsiteX4" fmla="*/ 77362 w 96915"/>
                      <a:gd name="connsiteY4" fmla="*/ 78757 h 83017"/>
                      <a:gd name="connsiteX5" fmla="*/ 17157 w 96915"/>
                      <a:gd name="connsiteY5" fmla="*/ 82754 h 83017"/>
                      <a:gd name="connsiteX6" fmla="*/ 3326 w 96915"/>
                      <a:gd name="connsiteY6" fmla="*/ 80787 h 83017"/>
                      <a:gd name="connsiteX7" fmla="*/ 3009 w 96915"/>
                      <a:gd name="connsiteY7" fmla="*/ 62199 h 83017"/>
                      <a:gd name="connsiteX8" fmla="*/ 345 w 96915"/>
                      <a:gd name="connsiteY8" fmla="*/ 12461 h 83017"/>
                      <a:gd name="connsiteX9" fmla="*/ 535 w 96915"/>
                      <a:gd name="connsiteY9" fmla="*/ 597 h 83017"/>
                      <a:gd name="connsiteX10" fmla="*/ 6689 w 96915"/>
                      <a:gd name="connsiteY10" fmla="*/ 1041 h 83017"/>
                      <a:gd name="connsiteX11" fmla="*/ 33715 w 96915"/>
                      <a:gd name="connsiteY11" fmla="*/ 1739 h 83017"/>
                      <a:gd name="connsiteX12" fmla="*/ 77616 w 96915"/>
                      <a:gd name="connsiteY12" fmla="*/ 914 h 83017"/>
                      <a:gd name="connsiteX13" fmla="*/ 92779 w 96915"/>
                      <a:gd name="connsiteY13" fmla="*/ 26 h 83017"/>
                      <a:gd name="connsiteX14" fmla="*/ 93984 w 96915"/>
                      <a:gd name="connsiteY14" fmla="*/ 5355 h 8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915" h="83017">
                        <a:moveTo>
                          <a:pt x="93984" y="5292"/>
                        </a:moveTo>
                        <a:cubicBezTo>
                          <a:pt x="93857" y="10557"/>
                          <a:pt x="93794" y="20898"/>
                          <a:pt x="94428" y="33904"/>
                        </a:cubicBezTo>
                        <a:cubicBezTo>
                          <a:pt x="95063" y="46846"/>
                          <a:pt x="96458" y="62453"/>
                          <a:pt x="96839" y="70129"/>
                        </a:cubicBezTo>
                        <a:cubicBezTo>
                          <a:pt x="97156" y="77869"/>
                          <a:pt x="96458" y="77742"/>
                          <a:pt x="95380" y="77678"/>
                        </a:cubicBezTo>
                        <a:cubicBezTo>
                          <a:pt x="94365" y="77678"/>
                          <a:pt x="93032" y="77678"/>
                          <a:pt x="77362" y="78757"/>
                        </a:cubicBezTo>
                        <a:cubicBezTo>
                          <a:pt x="61756" y="79835"/>
                          <a:pt x="31812" y="82056"/>
                          <a:pt x="17157" y="82754"/>
                        </a:cubicBezTo>
                        <a:cubicBezTo>
                          <a:pt x="2502" y="83452"/>
                          <a:pt x="3073" y="82754"/>
                          <a:pt x="3326" y="80787"/>
                        </a:cubicBezTo>
                        <a:cubicBezTo>
                          <a:pt x="3644" y="78884"/>
                          <a:pt x="3707" y="75775"/>
                          <a:pt x="3009" y="62199"/>
                        </a:cubicBezTo>
                        <a:cubicBezTo>
                          <a:pt x="2311" y="48622"/>
                          <a:pt x="979" y="24451"/>
                          <a:pt x="345" y="12461"/>
                        </a:cubicBezTo>
                        <a:cubicBezTo>
                          <a:pt x="-226" y="407"/>
                          <a:pt x="-36" y="470"/>
                          <a:pt x="535" y="597"/>
                        </a:cubicBezTo>
                        <a:cubicBezTo>
                          <a:pt x="1106" y="661"/>
                          <a:pt x="1994" y="788"/>
                          <a:pt x="6689" y="1041"/>
                        </a:cubicBezTo>
                        <a:cubicBezTo>
                          <a:pt x="11384" y="1295"/>
                          <a:pt x="19885" y="1739"/>
                          <a:pt x="33715" y="1739"/>
                        </a:cubicBezTo>
                        <a:cubicBezTo>
                          <a:pt x="47545" y="1739"/>
                          <a:pt x="66641" y="1295"/>
                          <a:pt x="77616" y="914"/>
                        </a:cubicBezTo>
                        <a:cubicBezTo>
                          <a:pt x="88592" y="534"/>
                          <a:pt x="91383" y="153"/>
                          <a:pt x="92779" y="26"/>
                        </a:cubicBezTo>
                        <a:cubicBezTo>
                          <a:pt x="94111" y="-101"/>
                          <a:pt x="94047" y="26"/>
                          <a:pt x="93984" y="5355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7" name="Freeform: Shape 7726">
                    <a:extLst>
                      <a:ext uri="{FF2B5EF4-FFF2-40B4-BE49-F238E27FC236}">
                        <a16:creationId xmlns:a16="http://schemas.microsoft.com/office/drawing/2014/main" id="{890405C0-A5CD-5440-2EA4-DE28CDC86C60}"/>
                      </a:ext>
                    </a:extLst>
                  </p:cNvPr>
                  <p:cNvSpPr/>
                  <p:nvPr/>
                </p:nvSpPr>
                <p:spPr>
                  <a:xfrm>
                    <a:off x="341116" y="2483698"/>
                    <a:ext cx="103291" cy="60803"/>
                  </a:xfrm>
                  <a:custGeom>
                    <a:avLst/>
                    <a:gdLst>
                      <a:gd name="connsiteX0" fmla="*/ 15733 w 103291"/>
                      <a:gd name="connsiteY0" fmla="*/ 4150 h 60803"/>
                      <a:gd name="connsiteX1" fmla="*/ 63441 w 103291"/>
                      <a:gd name="connsiteY1" fmla="*/ 4341 h 60803"/>
                      <a:gd name="connsiteX2" fmla="*/ 96240 w 103291"/>
                      <a:gd name="connsiteY2" fmla="*/ 344 h 60803"/>
                      <a:gd name="connsiteX3" fmla="*/ 101696 w 103291"/>
                      <a:gd name="connsiteY3" fmla="*/ 10050 h 60803"/>
                      <a:gd name="connsiteX4" fmla="*/ 103282 w 103291"/>
                      <a:gd name="connsiteY4" fmla="*/ 50590 h 60803"/>
                      <a:gd name="connsiteX5" fmla="*/ 85011 w 103291"/>
                      <a:gd name="connsiteY5" fmla="*/ 60803 h 60803"/>
                      <a:gd name="connsiteX6" fmla="*/ 16367 w 103291"/>
                      <a:gd name="connsiteY6" fmla="*/ 60169 h 60803"/>
                      <a:gd name="connsiteX7" fmla="*/ 253 w 103291"/>
                      <a:gd name="connsiteY7" fmla="*/ 49828 h 60803"/>
                      <a:gd name="connsiteX8" fmla="*/ 3045 w 103291"/>
                      <a:gd name="connsiteY8" fmla="*/ 14809 h 60803"/>
                      <a:gd name="connsiteX9" fmla="*/ 3996 w 103291"/>
                      <a:gd name="connsiteY9" fmla="*/ 4024 h 60803"/>
                      <a:gd name="connsiteX10" fmla="*/ 4694 w 103291"/>
                      <a:gd name="connsiteY10" fmla="*/ 3580 h 60803"/>
                      <a:gd name="connsiteX11" fmla="*/ 15796 w 103291"/>
                      <a:gd name="connsiteY11" fmla="*/ 4024 h 60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291" h="60803">
                        <a:moveTo>
                          <a:pt x="15733" y="4150"/>
                        </a:moveTo>
                        <a:cubicBezTo>
                          <a:pt x="26328" y="4468"/>
                          <a:pt x="47327" y="5166"/>
                          <a:pt x="63441" y="4341"/>
                        </a:cubicBezTo>
                        <a:cubicBezTo>
                          <a:pt x="79555" y="3516"/>
                          <a:pt x="90784" y="1296"/>
                          <a:pt x="96240" y="344"/>
                        </a:cubicBezTo>
                        <a:cubicBezTo>
                          <a:pt x="101696" y="-608"/>
                          <a:pt x="101315" y="-227"/>
                          <a:pt x="101696" y="10050"/>
                        </a:cubicBezTo>
                        <a:cubicBezTo>
                          <a:pt x="102076" y="20328"/>
                          <a:pt x="103155" y="40439"/>
                          <a:pt x="103282" y="50590"/>
                        </a:cubicBezTo>
                        <a:cubicBezTo>
                          <a:pt x="103409" y="60740"/>
                          <a:pt x="102521" y="60803"/>
                          <a:pt x="85011" y="60803"/>
                        </a:cubicBezTo>
                        <a:cubicBezTo>
                          <a:pt x="67501" y="60803"/>
                          <a:pt x="33370" y="60677"/>
                          <a:pt x="16367" y="60169"/>
                        </a:cubicBezTo>
                        <a:cubicBezTo>
                          <a:pt x="-635" y="59662"/>
                          <a:pt x="-508" y="58774"/>
                          <a:pt x="253" y="49828"/>
                        </a:cubicBezTo>
                        <a:cubicBezTo>
                          <a:pt x="1015" y="40883"/>
                          <a:pt x="2347" y="23881"/>
                          <a:pt x="3045" y="14809"/>
                        </a:cubicBezTo>
                        <a:cubicBezTo>
                          <a:pt x="3743" y="5737"/>
                          <a:pt x="3806" y="4595"/>
                          <a:pt x="3996" y="4024"/>
                        </a:cubicBezTo>
                        <a:cubicBezTo>
                          <a:pt x="4187" y="3453"/>
                          <a:pt x="4440" y="3516"/>
                          <a:pt x="4694" y="3580"/>
                        </a:cubicBezTo>
                        <a:cubicBezTo>
                          <a:pt x="4948" y="3580"/>
                          <a:pt x="5138" y="3643"/>
                          <a:pt x="15796" y="4024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8" name="Freeform: Shape 7727">
                    <a:extLst>
                      <a:ext uri="{FF2B5EF4-FFF2-40B4-BE49-F238E27FC236}">
                        <a16:creationId xmlns:a16="http://schemas.microsoft.com/office/drawing/2014/main" id="{3757A3FC-AFBE-ECF5-A8F7-979EC59F9347}"/>
                      </a:ext>
                    </a:extLst>
                  </p:cNvPr>
                  <p:cNvSpPr/>
                  <p:nvPr/>
                </p:nvSpPr>
                <p:spPr>
                  <a:xfrm>
                    <a:off x="474643" y="2472666"/>
                    <a:ext cx="74439" cy="67584"/>
                  </a:xfrm>
                  <a:custGeom>
                    <a:avLst/>
                    <a:gdLst>
                      <a:gd name="connsiteX0" fmla="*/ 842 w 74439"/>
                      <a:gd name="connsiteY0" fmla="*/ 14928 h 67584"/>
                      <a:gd name="connsiteX1" fmla="*/ 17 w 74439"/>
                      <a:gd name="connsiteY1" fmla="*/ 54770 h 67584"/>
                      <a:gd name="connsiteX2" fmla="*/ 10992 w 74439"/>
                      <a:gd name="connsiteY2" fmla="*/ 65428 h 67584"/>
                      <a:gd name="connsiteX3" fmla="*/ 53815 w 74439"/>
                      <a:gd name="connsiteY3" fmla="*/ 67585 h 67584"/>
                      <a:gd name="connsiteX4" fmla="*/ 66059 w 74439"/>
                      <a:gd name="connsiteY4" fmla="*/ 56356 h 67584"/>
                      <a:gd name="connsiteX5" fmla="*/ 72023 w 74439"/>
                      <a:gd name="connsiteY5" fmla="*/ 17530 h 67584"/>
                      <a:gd name="connsiteX6" fmla="*/ 74433 w 74439"/>
                      <a:gd name="connsiteY6" fmla="*/ 1606 h 67584"/>
                      <a:gd name="connsiteX7" fmla="*/ 73355 w 74439"/>
                      <a:gd name="connsiteY7" fmla="*/ 83 h 67584"/>
                      <a:gd name="connsiteX8" fmla="*/ 62253 w 74439"/>
                      <a:gd name="connsiteY8" fmla="*/ 1606 h 67584"/>
                      <a:gd name="connsiteX9" fmla="*/ 24315 w 74439"/>
                      <a:gd name="connsiteY9" fmla="*/ 4968 h 67584"/>
                      <a:gd name="connsiteX10" fmla="*/ 6361 w 74439"/>
                      <a:gd name="connsiteY10" fmla="*/ 4841 h 67584"/>
                      <a:gd name="connsiteX11" fmla="*/ 1603 w 74439"/>
                      <a:gd name="connsiteY11" fmla="*/ 4651 h 67584"/>
                      <a:gd name="connsiteX12" fmla="*/ 905 w 74439"/>
                      <a:gd name="connsiteY12" fmla="*/ 15055 h 6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439" h="67584">
                        <a:moveTo>
                          <a:pt x="842" y="14928"/>
                        </a:moveTo>
                        <a:cubicBezTo>
                          <a:pt x="651" y="25016"/>
                          <a:pt x="144" y="44873"/>
                          <a:pt x="17" y="54770"/>
                        </a:cubicBezTo>
                        <a:cubicBezTo>
                          <a:pt x="-110" y="64730"/>
                          <a:pt x="207" y="64730"/>
                          <a:pt x="10992" y="65428"/>
                        </a:cubicBezTo>
                        <a:cubicBezTo>
                          <a:pt x="21777" y="66126"/>
                          <a:pt x="43093" y="67585"/>
                          <a:pt x="53815" y="67585"/>
                        </a:cubicBezTo>
                        <a:cubicBezTo>
                          <a:pt x="64537" y="67585"/>
                          <a:pt x="64600" y="66126"/>
                          <a:pt x="66059" y="56356"/>
                        </a:cubicBezTo>
                        <a:cubicBezTo>
                          <a:pt x="67518" y="46522"/>
                          <a:pt x="70310" y="28315"/>
                          <a:pt x="72023" y="17530"/>
                        </a:cubicBezTo>
                        <a:cubicBezTo>
                          <a:pt x="73736" y="6745"/>
                          <a:pt x="74370" y="3319"/>
                          <a:pt x="74433" y="1606"/>
                        </a:cubicBezTo>
                        <a:cubicBezTo>
                          <a:pt x="74497" y="-107"/>
                          <a:pt x="74053" y="-107"/>
                          <a:pt x="73355" y="83"/>
                        </a:cubicBezTo>
                        <a:cubicBezTo>
                          <a:pt x="72594" y="274"/>
                          <a:pt x="71579" y="591"/>
                          <a:pt x="62253" y="1606"/>
                        </a:cubicBezTo>
                        <a:cubicBezTo>
                          <a:pt x="52927" y="2621"/>
                          <a:pt x="35227" y="4334"/>
                          <a:pt x="24315" y="4968"/>
                        </a:cubicBezTo>
                        <a:cubicBezTo>
                          <a:pt x="13339" y="5539"/>
                          <a:pt x="9152" y="5095"/>
                          <a:pt x="6361" y="4841"/>
                        </a:cubicBezTo>
                        <a:cubicBezTo>
                          <a:pt x="3570" y="4588"/>
                          <a:pt x="2174" y="4588"/>
                          <a:pt x="1603" y="4651"/>
                        </a:cubicBezTo>
                        <a:cubicBezTo>
                          <a:pt x="968" y="4778"/>
                          <a:pt x="1095" y="5032"/>
                          <a:pt x="905" y="15055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9" name="Freeform: Shape 7728">
                    <a:extLst>
                      <a:ext uri="{FF2B5EF4-FFF2-40B4-BE49-F238E27FC236}">
                        <a16:creationId xmlns:a16="http://schemas.microsoft.com/office/drawing/2014/main" id="{018F5D56-A5D1-9ADA-C490-E929BF9AC213}"/>
                      </a:ext>
                    </a:extLst>
                  </p:cNvPr>
                  <p:cNvSpPr/>
                  <p:nvPr/>
                </p:nvSpPr>
                <p:spPr>
                  <a:xfrm>
                    <a:off x="306996" y="2512701"/>
                    <a:ext cx="252592" cy="64264"/>
                  </a:xfrm>
                  <a:custGeom>
                    <a:avLst/>
                    <a:gdLst>
                      <a:gd name="connsiteX0" fmla="*/ 8616 w 252592"/>
                      <a:gd name="connsiteY0" fmla="*/ 46456 h 64264"/>
                      <a:gd name="connsiteX1" fmla="*/ 876 w 252592"/>
                      <a:gd name="connsiteY1" fmla="*/ 32245 h 64264"/>
                      <a:gd name="connsiteX2" fmla="*/ 3160 w 252592"/>
                      <a:gd name="connsiteY2" fmla="*/ 12134 h 64264"/>
                      <a:gd name="connsiteX3" fmla="*/ 23398 w 252592"/>
                      <a:gd name="connsiteY3" fmla="*/ 1222 h 64264"/>
                      <a:gd name="connsiteX4" fmla="*/ 67172 w 252592"/>
                      <a:gd name="connsiteY4" fmla="*/ 461 h 64264"/>
                      <a:gd name="connsiteX5" fmla="*/ 115451 w 252592"/>
                      <a:gd name="connsiteY5" fmla="*/ 2364 h 64264"/>
                      <a:gd name="connsiteX6" fmla="*/ 158211 w 252592"/>
                      <a:gd name="connsiteY6" fmla="*/ 3823 h 64264"/>
                      <a:gd name="connsiteX7" fmla="*/ 200716 w 252592"/>
                      <a:gd name="connsiteY7" fmla="*/ 5980 h 64264"/>
                      <a:gd name="connsiteX8" fmla="*/ 239986 w 252592"/>
                      <a:gd name="connsiteY8" fmla="*/ 7185 h 64264"/>
                      <a:gd name="connsiteX9" fmla="*/ 251850 w 252592"/>
                      <a:gd name="connsiteY9" fmla="*/ 9215 h 64264"/>
                      <a:gd name="connsiteX10" fmla="*/ 250962 w 252592"/>
                      <a:gd name="connsiteY10" fmla="*/ 18985 h 64264"/>
                      <a:gd name="connsiteX11" fmla="*/ 241699 w 252592"/>
                      <a:gd name="connsiteY11" fmla="*/ 35861 h 64264"/>
                      <a:gd name="connsiteX12" fmla="*/ 234404 w 252592"/>
                      <a:gd name="connsiteY12" fmla="*/ 51340 h 64264"/>
                      <a:gd name="connsiteX13" fmla="*/ 216006 w 252592"/>
                      <a:gd name="connsiteY13" fmla="*/ 59144 h 64264"/>
                      <a:gd name="connsiteX14" fmla="*/ 154341 w 252592"/>
                      <a:gd name="connsiteY14" fmla="*/ 64156 h 64264"/>
                      <a:gd name="connsiteX15" fmla="*/ 92612 w 252592"/>
                      <a:gd name="connsiteY15" fmla="*/ 61618 h 64264"/>
                      <a:gd name="connsiteX16" fmla="*/ 33929 w 252592"/>
                      <a:gd name="connsiteY16" fmla="*/ 55845 h 64264"/>
                      <a:gd name="connsiteX17" fmla="*/ 12930 w 252592"/>
                      <a:gd name="connsiteY17" fmla="*/ 51150 h 64264"/>
                      <a:gd name="connsiteX18" fmla="*/ 8616 w 252592"/>
                      <a:gd name="connsiteY18" fmla="*/ 46519 h 6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52592" h="64264">
                        <a:moveTo>
                          <a:pt x="8616" y="46456"/>
                        </a:moveTo>
                        <a:cubicBezTo>
                          <a:pt x="6586" y="43664"/>
                          <a:pt x="2526" y="38652"/>
                          <a:pt x="876" y="32245"/>
                        </a:cubicBezTo>
                        <a:cubicBezTo>
                          <a:pt x="-773" y="25774"/>
                          <a:pt x="-139" y="17844"/>
                          <a:pt x="3160" y="12134"/>
                        </a:cubicBezTo>
                        <a:cubicBezTo>
                          <a:pt x="6459" y="6424"/>
                          <a:pt x="12296" y="2871"/>
                          <a:pt x="23398" y="1222"/>
                        </a:cubicBezTo>
                        <a:cubicBezTo>
                          <a:pt x="34437" y="-428"/>
                          <a:pt x="50741" y="-110"/>
                          <a:pt x="67172" y="461"/>
                        </a:cubicBezTo>
                        <a:cubicBezTo>
                          <a:pt x="83604" y="1032"/>
                          <a:pt x="100289" y="1856"/>
                          <a:pt x="115451" y="2364"/>
                        </a:cubicBezTo>
                        <a:cubicBezTo>
                          <a:pt x="130614" y="2935"/>
                          <a:pt x="144380" y="3189"/>
                          <a:pt x="158211" y="3823"/>
                        </a:cubicBezTo>
                        <a:cubicBezTo>
                          <a:pt x="172041" y="4457"/>
                          <a:pt x="185934" y="5346"/>
                          <a:pt x="200716" y="5980"/>
                        </a:cubicBezTo>
                        <a:cubicBezTo>
                          <a:pt x="215498" y="6614"/>
                          <a:pt x="231168" y="6932"/>
                          <a:pt x="239986" y="7185"/>
                        </a:cubicBezTo>
                        <a:cubicBezTo>
                          <a:pt x="248805" y="7376"/>
                          <a:pt x="250835" y="7503"/>
                          <a:pt x="251850" y="9215"/>
                        </a:cubicBezTo>
                        <a:cubicBezTo>
                          <a:pt x="252928" y="10928"/>
                          <a:pt x="252992" y="14227"/>
                          <a:pt x="250962" y="18985"/>
                        </a:cubicBezTo>
                        <a:cubicBezTo>
                          <a:pt x="248932" y="23744"/>
                          <a:pt x="244808" y="29897"/>
                          <a:pt x="241699" y="35861"/>
                        </a:cubicBezTo>
                        <a:cubicBezTo>
                          <a:pt x="238591" y="41824"/>
                          <a:pt x="236561" y="47534"/>
                          <a:pt x="234404" y="51340"/>
                        </a:cubicBezTo>
                        <a:cubicBezTo>
                          <a:pt x="232247" y="55147"/>
                          <a:pt x="229963" y="57050"/>
                          <a:pt x="216006" y="59144"/>
                        </a:cubicBezTo>
                        <a:cubicBezTo>
                          <a:pt x="202049" y="61237"/>
                          <a:pt x="176418" y="63648"/>
                          <a:pt x="154341" y="64156"/>
                        </a:cubicBezTo>
                        <a:cubicBezTo>
                          <a:pt x="132263" y="64663"/>
                          <a:pt x="113675" y="63331"/>
                          <a:pt x="92612" y="61618"/>
                        </a:cubicBezTo>
                        <a:cubicBezTo>
                          <a:pt x="71550" y="59905"/>
                          <a:pt x="48013" y="57748"/>
                          <a:pt x="33929" y="55845"/>
                        </a:cubicBezTo>
                        <a:cubicBezTo>
                          <a:pt x="19845" y="53942"/>
                          <a:pt x="15214" y="52292"/>
                          <a:pt x="12930" y="51150"/>
                        </a:cubicBezTo>
                        <a:cubicBezTo>
                          <a:pt x="10646" y="50008"/>
                          <a:pt x="10646" y="49310"/>
                          <a:pt x="8616" y="46519"/>
                        </a:cubicBezTo>
                        <a:close/>
                      </a:path>
                    </a:pathLst>
                  </a:custGeom>
                  <a:solidFill>
                    <a:srgbClr val="C475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0" name="Freeform: Shape 7729">
                    <a:extLst>
                      <a:ext uri="{FF2B5EF4-FFF2-40B4-BE49-F238E27FC236}">
                        <a16:creationId xmlns:a16="http://schemas.microsoft.com/office/drawing/2014/main" id="{EF76EBEB-2A3D-7BDF-B69E-71A2B3AC2A12}"/>
                      </a:ext>
                    </a:extLst>
                  </p:cNvPr>
                  <p:cNvSpPr/>
                  <p:nvPr/>
                </p:nvSpPr>
                <p:spPr>
                  <a:xfrm>
                    <a:off x="322258" y="2531652"/>
                    <a:ext cx="214504" cy="45601"/>
                  </a:xfrm>
                  <a:custGeom>
                    <a:avLst/>
                    <a:gdLst>
                      <a:gd name="connsiteX0" fmla="*/ 904 w 214504"/>
                      <a:gd name="connsiteY0" fmla="*/ 31564 h 45601"/>
                      <a:gd name="connsiteX1" fmla="*/ 16 w 214504"/>
                      <a:gd name="connsiteY1" fmla="*/ 14245 h 45601"/>
                      <a:gd name="connsiteX2" fmla="*/ 1412 w 214504"/>
                      <a:gd name="connsiteY2" fmla="*/ 2381 h 45601"/>
                      <a:gd name="connsiteX3" fmla="*/ 8771 w 214504"/>
                      <a:gd name="connsiteY3" fmla="*/ 98 h 45601"/>
                      <a:gd name="connsiteX4" fmla="*/ 16638 w 214504"/>
                      <a:gd name="connsiteY4" fmla="*/ 3143 h 45601"/>
                      <a:gd name="connsiteX5" fmla="*/ 20571 w 214504"/>
                      <a:gd name="connsiteY5" fmla="*/ 9931 h 45601"/>
                      <a:gd name="connsiteX6" fmla="*/ 22664 w 214504"/>
                      <a:gd name="connsiteY6" fmla="*/ 18305 h 45601"/>
                      <a:gd name="connsiteX7" fmla="*/ 28691 w 214504"/>
                      <a:gd name="connsiteY7" fmla="*/ 22746 h 45601"/>
                      <a:gd name="connsiteX8" fmla="*/ 38334 w 214504"/>
                      <a:gd name="connsiteY8" fmla="*/ 21985 h 45601"/>
                      <a:gd name="connsiteX9" fmla="*/ 44234 w 214504"/>
                      <a:gd name="connsiteY9" fmla="*/ 17480 h 45601"/>
                      <a:gd name="connsiteX10" fmla="*/ 48675 w 214504"/>
                      <a:gd name="connsiteY10" fmla="*/ 18940 h 45601"/>
                      <a:gd name="connsiteX11" fmla="*/ 54449 w 214504"/>
                      <a:gd name="connsiteY11" fmla="*/ 22429 h 45601"/>
                      <a:gd name="connsiteX12" fmla="*/ 63901 w 214504"/>
                      <a:gd name="connsiteY12" fmla="*/ 22048 h 45601"/>
                      <a:gd name="connsiteX13" fmla="*/ 70119 w 214504"/>
                      <a:gd name="connsiteY13" fmla="*/ 14625 h 45601"/>
                      <a:gd name="connsiteX14" fmla="*/ 81030 w 214504"/>
                      <a:gd name="connsiteY14" fmla="*/ 7837 h 45601"/>
                      <a:gd name="connsiteX15" fmla="*/ 93148 w 214504"/>
                      <a:gd name="connsiteY15" fmla="*/ 7457 h 45601"/>
                      <a:gd name="connsiteX16" fmla="*/ 98604 w 214504"/>
                      <a:gd name="connsiteY16" fmla="*/ 14625 h 45601"/>
                      <a:gd name="connsiteX17" fmla="*/ 98286 w 214504"/>
                      <a:gd name="connsiteY17" fmla="*/ 23761 h 45601"/>
                      <a:gd name="connsiteX18" fmla="*/ 106978 w 214504"/>
                      <a:gd name="connsiteY18" fmla="*/ 26109 h 45601"/>
                      <a:gd name="connsiteX19" fmla="*/ 122711 w 214504"/>
                      <a:gd name="connsiteY19" fmla="*/ 25284 h 45601"/>
                      <a:gd name="connsiteX20" fmla="*/ 133179 w 214504"/>
                      <a:gd name="connsiteY20" fmla="*/ 20906 h 45601"/>
                      <a:gd name="connsiteX21" fmla="*/ 143837 w 214504"/>
                      <a:gd name="connsiteY21" fmla="*/ 11707 h 45601"/>
                      <a:gd name="connsiteX22" fmla="*/ 150625 w 214504"/>
                      <a:gd name="connsiteY22" fmla="*/ 11707 h 45601"/>
                      <a:gd name="connsiteX23" fmla="*/ 152656 w 214504"/>
                      <a:gd name="connsiteY23" fmla="*/ 20906 h 45601"/>
                      <a:gd name="connsiteX24" fmla="*/ 156589 w 214504"/>
                      <a:gd name="connsiteY24" fmla="*/ 25664 h 45601"/>
                      <a:gd name="connsiteX25" fmla="*/ 163187 w 214504"/>
                      <a:gd name="connsiteY25" fmla="*/ 23190 h 45601"/>
                      <a:gd name="connsiteX26" fmla="*/ 172259 w 214504"/>
                      <a:gd name="connsiteY26" fmla="*/ 19130 h 45601"/>
                      <a:gd name="connsiteX27" fmla="*/ 176192 w 214504"/>
                      <a:gd name="connsiteY27" fmla="*/ 23634 h 45601"/>
                      <a:gd name="connsiteX28" fmla="*/ 180316 w 214504"/>
                      <a:gd name="connsiteY28" fmla="*/ 28202 h 45601"/>
                      <a:gd name="connsiteX29" fmla="*/ 190213 w 214504"/>
                      <a:gd name="connsiteY29" fmla="*/ 27821 h 45601"/>
                      <a:gd name="connsiteX30" fmla="*/ 196493 w 214504"/>
                      <a:gd name="connsiteY30" fmla="*/ 22365 h 45601"/>
                      <a:gd name="connsiteX31" fmla="*/ 205756 w 214504"/>
                      <a:gd name="connsiteY31" fmla="*/ 22936 h 45601"/>
                      <a:gd name="connsiteX32" fmla="*/ 213432 w 214504"/>
                      <a:gd name="connsiteY32" fmla="*/ 30676 h 45601"/>
                      <a:gd name="connsiteX33" fmla="*/ 204677 w 214504"/>
                      <a:gd name="connsiteY33" fmla="*/ 38860 h 45601"/>
                      <a:gd name="connsiteX34" fmla="*/ 135273 w 214504"/>
                      <a:gd name="connsiteY34" fmla="*/ 44253 h 45601"/>
                      <a:gd name="connsiteX35" fmla="*/ 32942 w 214504"/>
                      <a:gd name="connsiteY35" fmla="*/ 45141 h 45601"/>
                      <a:gd name="connsiteX36" fmla="*/ 4520 w 214504"/>
                      <a:gd name="connsiteY36" fmla="*/ 39748 h 45601"/>
                      <a:gd name="connsiteX37" fmla="*/ 841 w 214504"/>
                      <a:gd name="connsiteY37" fmla="*/ 31501 h 4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14504" h="45601">
                        <a:moveTo>
                          <a:pt x="904" y="31564"/>
                        </a:moveTo>
                        <a:cubicBezTo>
                          <a:pt x="270" y="27123"/>
                          <a:pt x="79" y="19891"/>
                          <a:pt x="16" y="14245"/>
                        </a:cubicBezTo>
                        <a:cubicBezTo>
                          <a:pt x="-48" y="8599"/>
                          <a:pt x="16" y="4602"/>
                          <a:pt x="1412" y="2381"/>
                        </a:cubicBezTo>
                        <a:cubicBezTo>
                          <a:pt x="2871" y="161"/>
                          <a:pt x="5853" y="-220"/>
                          <a:pt x="8771" y="98"/>
                        </a:cubicBezTo>
                        <a:cubicBezTo>
                          <a:pt x="11689" y="415"/>
                          <a:pt x="14607" y="1493"/>
                          <a:pt x="16638" y="3143"/>
                        </a:cubicBezTo>
                        <a:cubicBezTo>
                          <a:pt x="18668" y="4856"/>
                          <a:pt x="19873" y="7139"/>
                          <a:pt x="20571" y="9931"/>
                        </a:cubicBezTo>
                        <a:cubicBezTo>
                          <a:pt x="21269" y="12722"/>
                          <a:pt x="21523" y="15958"/>
                          <a:pt x="22664" y="18305"/>
                        </a:cubicBezTo>
                        <a:cubicBezTo>
                          <a:pt x="23743" y="20652"/>
                          <a:pt x="25773" y="22112"/>
                          <a:pt x="28691" y="22746"/>
                        </a:cubicBezTo>
                        <a:cubicBezTo>
                          <a:pt x="31610" y="23444"/>
                          <a:pt x="35543" y="23317"/>
                          <a:pt x="38334" y="21985"/>
                        </a:cubicBezTo>
                        <a:cubicBezTo>
                          <a:pt x="41126" y="20716"/>
                          <a:pt x="42712" y="18178"/>
                          <a:pt x="44234" y="17480"/>
                        </a:cubicBezTo>
                        <a:cubicBezTo>
                          <a:pt x="45757" y="16719"/>
                          <a:pt x="47216" y="17734"/>
                          <a:pt x="48675" y="18940"/>
                        </a:cubicBezTo>
                        <a:cubicBezTo>
                          <a:pt x="50135" y="20145"/>
                          <a:pt x="51657" y="21604"/>
                          <a:pt x="54449" y="22429"/>
                        </a:cubicBezTo>
                        <a:cubicBezTo>
                          <a:pt x="57240" y="23254"/>
                          <a:pt x="61300" y="23507"/>
                          <a:pt x="63901" y="22048"/>
                        </a:cubicBezTo>
                        <a:cubicBezTo>
                          <a:pt x="66502" y="20589"/>
                          <a:pt x="67581" y="17417"/>
                          <a:pt x="70119" y="14625"/>
                        </a:cubicBezTo>
                        <a:cubicBezTo>
                          <a:pt x="72656" y="11771"/>
                          <a:pt x="76716" y="9233"/>
                          <a:pt x="81030" y="7837"/>
                        </a:cubicBezTo>
                        <a:cubicBezTo>
                          <a:pt x="85344" y="6442"/>
                          <a:pt x="89912" y="6251"/>
                          <a:pt x="93148" y="7457"/>
                        </a:cubicBezTo>
                        <a:cubicBezTo>
                          <a:pt x="96383" y="8725"/>
                          <a:pt x="98350" y="11390"/>
                          <a:pt x="98604" y="14625"/>
                        </a:cubicBezTo>
                        <a:cubicBezTo>
                          <a:pt x="98857" y="17861"/>
                          <a:pt x="97462" y="21668"/>
                          <a:pt x="98286" y="23761"/>
                        </a:cubicBezTo>
                        <a:cubicBezTo>
                          <a:pt x="99111" y="25791"/>
                          <a:pt x="102220" y="26109"/>
                          <a:pt x="106978" y="26109"/>
                        </a:cubicBezTo>
                        <a:cubicBezTo>
                          <a:pt x="111736" y="26109"/>
                          <a:pt x="118144" y="25918"/>
                          <a:pt x="122711" y="25284"/>
                        </a:cubicBezTo>
                        <a:cubicBezTo>
                          <a:pt x="127216" y="24649"/>
                          <a:pt x="129880" y="23571"/>
                          <a:pt x="133179" y="20906"/>
                        </a:cubicBezTo>
                        <a:cubicBezTo>
                          <a:pt x="136542" y="18178"/>
                          <a:pt x="140602" y="13864"/>
                          <a:pt x="143837" y="11707"/>
                        </a:cubicBezTo>
                        <a:cubicBezTo>
                          <a:pt x="147073" y="9550"/>
                          <a:pt x="149420" y="9614"/>
                          <a:pt x="150625" y="11707"/>
                        </a:cubicBezTo>
                        <a:cubicBezTo>
                          <a:pt x="151831" y="13801"/>
                          <a:pt x="151894" y="18051"/>
                          <a:pt x="152656" y="20906"/>
                        </a:cubicBezTo>
                        <a:cubicBezTo>
                          <a:pt x="153417" y="23825"/>
                          <a:pt x="154876" y="25411"/>
                          <a:pt x="156589" y="25664"/>
                        </a:cubicBezTo>
                        <a:cubicBezTo>
                          <a:pt x="158302" y="25918"/>
                          <a:pt x="160269" y="24903"/>
                          <a:pt x="163187" y="23190"/>
                        </a:cubicBezTo>
                        <a:cubicBezTo>
                          <a:pt x="166105" y="21477"/>
                          <a:pt x="169912" y="19130"/>
                          <a:pt x="172259" y="19130"/>
                        </a:cubicBezTo>
                        <a:cubicBezTo>
                          <a:pt x="174606" y="19130"/>
                          <a:pt x="175431" y="21604"/>
                          <a:pt x="176192" y="23634"/>
                        </a:cubicBezTo>
                        <a:cubicBezTo>
                          <a:pt x="176954" y="25664"/>
                          <a:pt x="177715" y="27314"/>
                          <a:pt x="180316" y="28202"/>
                        </a:cubicBezTo>
                        <a:cubicBezTo>
                          <a:pt x="182917" y="29090"/>
                          <a:pt x="187421" y="29217"/>
                          <a:pt x="190213" y="27821"/>
                        </a:cubicBezTo>
                        <a:cubicBezTo>
                          <a:pt x="193004" y="26489"/>
                          <a:pt x="194083" y="23634"/>
                          <a:pt x="196493" y="22365"/>
                        </a:cubicBezTo>
                        <a:cubicBezTo>
                          <a:pt x="198904" y="21097"/>
                          <a:pt x="202584" y="21287"/>
                          <a:pt x="205756" y="22936"/>
                        </a:cubicBezTo>
                        <a:cubicBezTo>
                          <a:pt x="208928" y="24586"/>
                          <a:pt x="211656" y="27695"/>
                          <a:pt x="213432" y="30676"/>
                        </a:cubicBezTo>
                        <a:cubicBezTo>
                          <a:pt x="215209" y="33658"/>
                          <a:pt x="216160" y="36513"/>
                          <a:pt x="204677" y="38860"/>
                        </a:cubicBezTo>
                        <a:cubicBezTo>
                          <a:pt x="193258" y="41207"/>
                          <a:pt x="169468" y="43047"/>
                          <a:pt x="135273" y="44253"/>
                        </a:cubicBezTo>
                        <a:cubicBezTo>
                          <a:pt x="101141" y="45458"/>
                          <a:pt x="56606" y="46092"/>
                          <a:pt x="32942" y="45141"/>
                        </a:cubicBezTo>
                        <a:cubicBezTo>
                          <a:pt x="9278" y="44253"/>
                          <a:pt x="6487" y="41779"/>
                          <a:pt x="4520" y="39748"/>
                        </a:cubicBezTo>
                        <a:cubicBezTo>
                          <a:pt x="2554" y="37655"/>
                          <a:pt x="1475" y="35942"/>
                          <a:pt x="841" y="31501"/>
                        </a:cubicBezTo>
                        <a:close/>
                      </a:path>
                    </a:pathLst>
                  </a:custGeom>
                  <a:solidFill>
                    <a:srgbClr val="D7BC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1" name="Freeform: Shape 7730">
                    <a:extLst>
                      <a:ext uri="{FF2B5EF4-FFF2-40B4-BE49-F238E27FC236}">
                        <a16:creationId xmlns:a16="http://schemas.microsoft.com/office/drawing/2014/main" id="{BCF7E573-18A6-2A4E-5538-79CA0E18161B}"/>
                      </a:ext>
                    </a:extLst>
                  </p:cNvPr>
                  <p:cNvSpPr/>
                  <p:nvPr/>
                </p:nvSpPr>
                <p:spPr>
                  <a:xfrm>
                    <a:off x="358814" y="2508075"/>
                    <a:ext cx="32387" cy="24090"/>
                  </a:xfrm>
                  <a:custGeom>
                    <a:avLst/>
                    <a:gdLst>
                      <a:gd name="connsiteX0" fmla="*/ 2222 w 32387"/>
                      <a:gd name="connsiteY0" fmla="*/ 6672 h 24090"/>
                      <a:gd name="connsiteX1" fmla="*/ 11041 w 32387"/>
                      <a:gd name="connsiteY1" fmla="*/ 18916 h 24090"/>
                      <a:gd name="connsiteX2" fmla="*/ 20303 w 32387"/>
                      <a:gd name="connsiteY2" fmla="*/ 24055 h 24090"/>
                      <a:gd name="connsiteX3" fmla="*/ 29312 w 32387"/>
                      <a:gd name="connsiteY3" fmla="*/ 17521 h 24090"/>
                      <a:gd name="connsiteX4" fmla="*/ 32103 w 32387"/>
                      <a:gd name="connsiteY4" fmla="*/ 6863 h 24090"/>
                      <a:gd name="connsiteX5" fmla="*/ 25061 w 32387"/>
                      <a:gd name="connsiteY5" fmla="*/ 5847 h 24090"/>
                      <a:gd name="connsiteX6" fmla="*/ 17258 w 32387"/>
                      <a:gd name="connsiteY6" fmla="*/ 5530 h 24090"/>
                      <a:gd name="connsiteX7" fmla="*/ 11421 w 32387"/>
                      <a:gd name="connsiteY7" fmla="*/ 1280 h 24090"/>
                      <a:gd name="connsiteX8" fmla="*/ 4379 w 32387"/>
                      <a:gd name="connsiteY8" fmla="*/ 11 h 24090"/>
                      <a:gd name="connsiteX9" fmla="*/ 192 w 32387"/>
                      <a:gd name="connsiteY9" fmla="*/ 1153 h 24090"/>
                      <a:gd name="connsiteX10" fmla="*/ 2159 w 32387"/>
                      <a:gd name="connsiteY10" fmla="*/ 6672 h 24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387" h="24090">
                        <a:moveTo>
                          <a:pt x="2222" y="6672"/>
                        </a:moveTo>
                        <a:cubicBezTo>
                          <a:pt x="4253" y="10035"/>
                          <a:pt x="7869" y="15364"/>
                          <a:pt x="11041" y="18916"/>
                        </a:cubicBezTo>
                        <a:cubicBezTo>
                          <a:pt x="14276" y="22533"/>
                          <a:pt x="17131" y="24372"/>
                          <a:pt x="20303" y="24055"/>
                        </a:cubicBezTo>
                        <a:cubicBezTo>
                          <a:pt x="23475" y="23738"/>
                          <a:pt x="26901" y="21200"/>
                          <a:pt x="29312" y="17521"/>
                        </a:cubicBezTo>
                        <a:cubicBezTo>
                          <a:pt x="31723" y="13841"/>
                          <a:pt x="32991" y="8956"/>
                          <a:pt x="32103" y="6863"/>
                        </a:cubicBezTo>
                        <a:cubicBezTo>
                          <a:pt x="31152" y="4769"/>
                          <a:pt x="28043" y="5403"/>
                          <a:pt x="25061" y="5847"/>
                        </a:cubicBezTo>
                        <a:cubicBezTo>
                          <a:pt x="22143" y="6291"/>
                          <a:pt x="19415" y="6482"/>
                          <a:pt x="17258" y="5530"/>
                        </a:cubicBezTo>
                        <a:cubicBezTo>
                          <a:pt x="15101" y="4579"/>
                          <a:pt x="13578" y="2422"/>
                          <a:pt x="11421" y="1280"/>
                        </a:cubicBezTo>
                        <a:cubicBezTo>
                          <a:pt x="9264" y="138"/>
                          <a:pt x="6536" y="-53"/>
                          <a:pt x="4379" y="11"/>
                        </a:cubicBezTo>
                        <a:cubicBezTo>
                          <a:pt x="2222" y="11"/>
                          <a:pt x="700" y="328"/>
                          <a:pt x="192" y="1153"/>
                        </a:cubicBezTo>
                        <a:cubicBezTo>
                          <a:pt x="-315" y="1977"/>
                          <a:pt x="129" y="3310"/>
                          <a:pt x="2159" y="6672"/>
                        </a:cubicBezTo>
                        <a:close/>
                      </a:path>
                    </a:pathLst>
                  </a:custGeom>
                  <a:solidFill>
                    <a:srgbClr val="D7BC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2" name="Freeform: Shape 7731">
                    <a:extLst>
                      <a:ext uri="{FF2B5EF4-FFF2-40B4-BE49-F238E27FC236}">
                        <a16:creationId xmlns:a16="http://schemas.microsoft.com/office/drawing/2014/main" id="{208D582E-FEA0-F4DF-D416-EC58A330F955}"/>
                      </a:ext>
                    </a:extLst>
                  </p:cNvPr>
                  <p:cNvSpPr/>
                  <p:nvPr/>
                </p:nvSpPr>
                <p:spPr>
                  <a:xfrm>
                    <a:off x="587328" y="2248284"/>
                    <a:ext cx="132531" cy="365559"/>
                  </a:xfrm>
                  <a:custGeom>
                    <a:avLst/>
                    <a:gdLst>
                      <a:gd name="connsiteX0" fmla="*/ 12311 w 132531"/>
                      <a:gd name="connsiteY0" fmla="*/ 255108 h 365559"/>
                      <a:gd name="connsiteX1" fmla="*/ 15736 w 132531"/>
                      <a:gd name="connsiteY1" fmla="*/ 342403 h 365559"/>
                      <a:gd name="connsiteX2" fmla="*/ 21890 w 132531"/>
                      <a:gd name="connsiteY2" fmla="*/ 362577 h 365559"/>
                      <a:gd name="connsiteX3" fmla="*/ 50629 w 132531"/>
                      <a:gd name="connsiteY3" fmla="*/ 364924 h 365559"/>
                      <a:gd name="connsiteX4" fmla="*/ 116481 w 132531"/>
                      <a:gd name="connsiteY4" fmla="*/ 365242 h 365559"/>
                      <a:gd name="connsiteX5" fmla="*/ 132532 w 132531"/>
                      <a:gd name="connsiteY5" fmla="*/ 355091 h 365559"/>
                      <a:gd name="connsiteX6" fmla="*/ 130248 w 132531"/>
                      <a:gd name="connsiteY6" fmla="*/ 286130 h 365559"/>
                      <a:gd name="connsiteX7" fmla="*/ 121557 w 132531"/>
                      <a:gd name="connsiteY7" fmla="*/ 112111 h 365559"/>
                      <a:gd name="connsiteX8" fmla="*/ 116545 w 132531"/>
                      <a:gd name="connsiteY8" fmla="*/ 14348 h 365559"/>
                      <a:gd name="connsiteX9" fmla="*/ 111342 w 132531"/>
                      <a:gd name="connsiteY9" fmla="*/ 137 h 365559"/>
                      <a:gd name="connsiteX10" fmla="*/ 83175 w 132531"/>
                      <a:gd name="connsiteY10" fmla="*/ 2040 h 365559"/>
                      <a:gd name="connsiteX11" fmla="*/ 14658 w 132531"/>
                      <a:gd name="connsiteY11" fmla="*/ 4578 h 365559"/>
                      <a:gd name="connsiteX12" fmla="*/ 574 w 132531"/>
                      <a:gd name="connsiteY12" fmla="*/ 10161 h 365559"/>
                      <a:gd name="connsiteX13" fmla="*/ 4698 w 132531"/>
                      <a:gd name="connsiteY13" fmla="*/ 28368 h 365559"/>
                      <a:gd name="connsiteX14" fmla="*/ 8124 w 132531"/>
                      <a:gd name="connsiteY14" fmla="*/ 54506 h 365559"/>
                      <a:gd name="connsiteX15" fmla="*/ 11676 w 132531"/>
                      <a:gd name="connsiteY15" fmla="*/ 101072 h 365559"/>
                      <a:gd name="connsiteX16" fmla="*/ 11169 w 132531"/>
                      <a:gd name="connsiteY16" fmla="*/ 183673 h 365559"/>
                      <a:gd name="connsiteX17" fmla="*/ 12247 w 132531"/>
                      <a:gd name="connsiteY17" fmla="*/ 255171 h 36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31" h="365559">
                        <a:moveTo>
                          <a:pt x="12311" y="255108"/>
                        </a:moveTo>
                        <a:cubicBezTo>
                          <a:pt x="13199" y="283529"/>
                          <a:pt x="14468" y="322799"/>
                          <a:pt x="15736" y="342403"/>
                        </a:cubicBezTo>
                        <a:cubicBezTo>
                          <a:pt x="17005" y="362070"/>
                          <a:pt x="18147" y="362070"/>
                          <a:pt x="21890" y="362577"/>
                        </a:cubicBezTo>
                        <a:cubicBezTo>
                          <a:pt x="25633" y="363148"/>
                          <a:pt x="31851" y="364227"/>
                          <a:pt x="50629" y="364924"/>
                        </a:cubicBezTo>
                        <a:cubicBezTo>
                          <a:pt x="69408" y="365559"/>
                          <a:pt x="100748" y="365813"/>
                          <a:pt x="116481" y="365242"/>
                        </a:cubicBezTo>
                        <a:cubicBezTo>
                          <a:pt x="132278" y="364671"/>
                          <a:pt x="132532" y="363402"/>
                          <a:pt x="132532" y="355091"/>
                        </a:cubicBezTo>
                        <a:cubicBezTo>
                          <a:pt x="132532" y="346844"/>
                          <a:pt x="132342" y="331554"/>
                          <a:pt x="130248" y="286130"/>
                        </a:cubicBezTo>
                        <a:cubicBezTo>
                          <a:pt x="128154" y="240643"/>
                          <a:pt x="124158" y="164958"/>
                          <a:pt x="121557" y="112111"/>
                        </a:cubicBezTo>
                        <a:cubicBezTo>
                          <a:pt x="118955" y="59265"/>
                          <a:pt x="117623" y="29257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0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779" y="14031"/>
                          <a:pt x="3492" y="20882"/>
                          <a:pt x="4698" y="28368"/>
                        </a:cubicBezTo>
                        <a:cubicBezTo>
                          <a:pt x="5967" y="35855"/>
                          <a:pt x="6791" y="44038"/>
                          <a:pt x="8124" y="54506"/>
                        </a:cubicBezTo>
                        <a:cubicBezTo>
                          <a:pt x="9456" y="64974"/>
                          <a:pt x="11169" y="77789"/>
                          <a:pt x="11676" y="101072"/>
                        </a:cubicBezTo>
                        <a:cubicBezTo>
                          <a:pt x="12120" y="124355"/>
                          <a:pt x="11359" y="158042"/>
                          <a:pt x="11169" y="183673"/>
                        </a:cubicBezTo>
                        <a:cubicBezTo>
                          <a:pt x="10978" y="209303"/>
                          <a:pt x="11422" y="226749"/>
                          <a:pt x="12247" y="255171"/>
                        </a:cubicBezTo>
                        <a:close/>
                      </a:path>
                    </a:pathLst>
                  </a:custGeom>
                  <a:solidFill>
                    <a:srgbClr val="25919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3" name="Freeform: Shape 7732">
                    <a:extLst>
                      <a:ext uri="{FF2B5EF4-FFF2-40B4-BE49-F238E27FC236}">
                        <a16:creationId xmlns:a16="http://schemas.microsoft.com/office/drawing/2014/main" id="{7632A630-9FAB-0ACB-622A-4832785A067E}"/>
                      </a:ext>
                    </a:extLst>
                  </p:cNvPr>
                  <p:cNvSpPr/>
                  <p:nvPr/>
                </p:nvSpPr>
                <p:spPr>
                  <a:xfrm>
                    <a:off x="587392" y="2248220"/>
                    <a:ext cx="117052" cy="22150"/>
                  </a:xfrm>
                  <a:custGeom>
                    <a:avLst/>
                    <a:gdLst>
                      <a:gd name="connsiteX0" fmla="*/ 116989 w 117052"/>
                      <a:gd name="connsiteY0" fmla="*/ 21580 h 22150"/>
                      <a:gd name="connsiteX1" fmla="*/ 116545 w 117052"/>
                      <a:gd name="connsiteY1" fmla="*/ 14348 h 22150"/>
                      <a:gd name="connsiteX2" fmla="*/ 111342 w 117052"/>
                      <a:gd name="connsiteY2" fmla="*/ 137 h 22150"/>
                      <a:gd name="connsiteX3" fmla="*/ 83175 w 117052"/>
                      <a:gd name="connsiteY3" fmla="*/ 2041 h 22150"/>
                      <a:gd name="connsiteX4" fmla="*/ 14658 w 117052"/>
                      <a:gd name="connsiteY4" fmla="*/ 4578 h 22150"/>
                      <a:gd name="connsiteX5" fmla="*/ 574 w 117052"/>
                      <a:gd name="connsiteY5" fmla="*/ 10161 h 22150"/>
                      <a:gd name="connsiteX6" fmla="*/ 3429 w 117052"/>
                      <a:gd name="connsiteY6" fmla="*/ 21390 h 22150"/>
                      <a:gd name="connsiteX7" fmla="*/ 7933 w 117052"/>
                      <a:gd name="connsiteY7" fmla="*/ 21580 h 22150"/>
                      <a:gd name="connsiteX8" fmla="*/ 112231 w 117052"/>
                      <a:gd name="connsiteY8" fmla="*/ 21707 h 22150"/>
                      <a:gd name="connsiteX9" fmla="*/ 117052 w 117052"/>
                      <a:gd name="connsiteY9" fmla="*/ 21644 h 2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7052" h="22150">
                        <a:moveTo>
                          <a:pt x="116989" y="21580"/>
                        </a:moveTo>
                        <a:cubicBezTo>
                          <a:pt x="116798" y="18852"/>
                          <a:pt x="116671" y="16442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1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399" y="12762"/>
                          <a:pt x="2414" y="16759"/>
                          <a:pt x="3429" y="21390"/>
                        </a:cubicBezTo>
                        <a:cubicBezTo>
                          <a:pt x="4825" y="21454"/>
                          <a:pt x="6347" y="21517"/>
                          <a:pt x="7933" y="21580"/>
                        </a:cubicBezTo>
                        <a:cubicBezTo>
                          <a:pt x="34261" y="22532"/>
                          <a:pt x="85205" y="22088"/>
                          <a:pt x="112231" y="21707"/>
                        </a:cubicBezTo>
                        <a:cubicBezTo>
                          <a:pt x="113944" y="21707"/>
                          <a:pt x="115530" y="21707"/>
                          <a:pt x="117052" y="2164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4" name="Freeform: Shape 7733">
                    <a:extLst>
                      <a:ext uri="{FF2B5EF4-FFF2-40B4-BE49-F238E27FC236}">
                        <a16:creationId xmlns:a16="http://schemas.microsoft.com/office/drawing/2014/main" id="{08AE897E-0CE3-CDCC-82D4-6A2C8849D529}"/>
                      </a:ext>
                    </a:extLst>
                  </p:cNvPr>
                  <p:cNvSpPr/>
                  <p:nvPr/>
                </p:nvSpPr>
                <p:spPr>
                  <a:xfrm>
                    <a:off x="593168" y="2283821"/>
                    <a:ext cx="112862" cy="18524"/>
                  </a:xfrm>
                  <a:custGeom>
                    <a:avLst/>
                    <a:gdLst>
                      <a:gd name="connsiteX0" fmla="*/ 112862 w 112862"/>
                      <a:gd name="connsiteY0" fmla="*/ 18525 h 18524"/>
                      <a:gd name="connsiteX1" fmla="*/ 112037 w 112862"/>
                      <a:gd name="connsiteY1" fmla="*/ 1903 h 18524"/>
                      <a:gd name="connsiteX2" fmla="*/ 12308 w 112862"/>
                      <a:gd name="connsiteY2" fmla="*/ 64 h 18524"/>
                      <a:gd name="connsiteX3" fmla="*/ 0 w 112862"/>
                      <a:gd name="connsiteY3" fmla="*/ 0 h 18524"/>
                      <a:gd name="connsiteX4" fmla="*/ 2030 w 112862"/>
                      <a:gd name="connsiteY4" fmla="*/ 16368 h 18524"/>
                      <a:gd name="connsiteX5" fmla="*/ 37113 w 112862"/>
                      <a:gd name="connsiteY5" fmla="*/ 17510 h 18524"/>
                      <a:gd name="connsiteX6" fmla="*/ 112862 w 112862"/>
                      <a:gd name="connsiteY6" fmla="*/ 18525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862" h="18524">
                        <a:moveTo>
                          <a:pt x="112862" y="18525"/>
                        </a:moveTo>
                        <a:cubicBezTo>
                          <a:pt x="112545" y="12371"/>
                          <a:pt x="112291" y="6852"/>
                          <a:pt x="112037" y="1903"/>
                        </a:cubicBezTo>
                        <a:cubicBezTo>
                          <a:pt x="78477" y="825"/>
                          <a:pt x="37240" y="317"/>
                          <a:pt x="12308" y="64"/>
                        </a:cubicBezTo>
                        <a:cubicBezTo>
                          <a:pt x="7676" y="64"/>
                          <a:pt x="3553" y="0"/>
                          <a:pt x="0" y="0"/>
                        </a:cubicBezTo>
                        <a:cubicBezTo>
                          <a:pt x="634" y="4885"/>
                          <a:pt x="1269" y="10277"/>
                          <a:pt x="2030" y="16368"/>
                        </a:cubicBezTo>
                        <a:cubicBezTo>
                          <a:pt x="10848" y="16875"/>
                          <a:pt x="22268" y="17193"/>
                          <a:pt x="37113" y="17510"/>
                        </a:cubicBezTo>
                        <a:cubicBezTo>
                          <a:pt x="58937" y="17954"/>
                          <a:pt x="88056" y="18461"/>
                          <a:pt x="112862" y="18525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5" name="Freeform: Shape 7734">
                    <a:extLst>
                      <a:ext uri="{FF2B5EF4-FFF2-40B4-BE49-F238E27FC236}">
                        <a16:creationId xmlns:a16="http://schemas.microsoft.com/office/drawing/2014/main" id="{FB7A18DB-8252-1C6D-9782-BC3D5CE2ACDB}"/>
                      </a:ext>
                    </a:extLst>
                  </p:cNvPr>
                  <p:cNvSpPr/>
                  <p:nvPr/>
                </p:nvSpPr>
                <p:spPr>
                  <a:xfrm>
                    <a:off x="596530" y="2310847"/>
                    <a:ext cx="110831" cy="18905"/>
                  </a:xfrm>
                  <a:custGeom>
                    <a:avLst/>
                    <a:gdLst>
                      <a:gd name="connsiteX0" fmla="*/ 110832 w 110831"/>
                      <a:gd name="connsiteY0" fmla="*/ 18906 h 18905"/>
                      <a:gd name="connsiteX1" fmla="*/ 110071 w 110831"/>
                      <a:gd name="connsiteY1" fmla="*/ 2918 h 18905"/>
                      <a:gd name="connsiteX2" fmla="*/ 11229 w 110831"/>
                      <a:gd name="connsiteY2" fmla="*/ 254 h 18905"/>
                      <a:gd name="connsiteX3" fmla="*/ 0 w 110831"/>
                      <a:gd name="connsiteY3" fmla="*/ 0 h 18905"/>
                      <a:gd name="connsiteX4" fmla="*/ 1713 w 110831"/>
                      <a:gd name="connsiteY4" fmla="*/ 18335 h 18905"/>
                      <a:gd name="connsiteX5" fmla="*/ 71245 w 110831"/>
                      <a:gd name="connsiteY5" fmla="*/ 18588 h 18905"/>
                      <a:gd name="connsiteX6" fmla="*/ 110832 w 110831"/>
                      <a:gd name="connsiteY6" fmla="*/ 18906 h 18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31" h="18905">
                        <a:moveTo>
                          <a:pt x="110832" y="18906"/>
                        </a:moveTo>
                        <a:lnTo>
                          <a:pt x="110071" y="2918"/>
                        </a:lnTo>
                        <a:cubicBezTo>
                          <a:pt x="78223" y="1586"/>
                          <a:pt x="35971" y="825"/>
                          <a:pt x="11229" y="254"/>
                        </a:cubicBezTo>
                        <a:cubicBezTo>
                          <a:pt x="6979" y="190"/>
                          <a:pt x="3236" y="64"/>
                          <a:pt x="0" y="0"/>
                        </a:cubicBezTo>
                        <a:cubicBezTo>
                          <a:pt x="571" y="5139"/>
                          <a:pt x="1205" y="11039"/>
                          <a:pt x="1713" y="18335"/>
                        </a:cubicBezTo>
                        <a:cubicBezTo>
                          <a:pt x="20174" y="18969"/>
                          <a:pt x="46439" y="18588"/>
                          <a:pt x="71245" y="18588"/>
                        </a:cubicBezTo>
                        <a:cubicBezTo>
                          <a:pt x="85265" y="18588"/>
                          <a:pt x="98778" y="18779"/>
                          <a:pt x="110832" y="1890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6" name="Freeform: Shape 7735">
                    <a:extLst>
                      <a:ext uri="{FF2B5EF4-FFF2-40B4-BE49-F238E27FC236}">
                        <a16:creationId xmlns:a16="http://schemas.microsoft.com/office/drawing/2014/main" id="{039A858C-7C0D-894C-6738-A2B0709C9FF5}"/>
                      </a:ext>
                    </a:extLst>
                  </p:cNvPr>
                  <p:cNvSpPr/>
                  <p:nvPr/>
                </p:nvSpPr>
                <p:spPr>
                  <a:xfrm>
                    <a:off x="598941" y="2340918"/>
                    <a:ext cx="109943" cy="19556"/>
                  </a:xfrm>
                  <a:custGeom>
                    <a:avLst/>
                    <a:gdLst>
                      <a:gd name="connsiteX0" fmla="*/ 109944 w 109943"/>
                      <a:gd name="connsiteY0" fmla="*/ 19223 h 19556"/>
                      <a:gd name="connsiteX1" fmla="*/ 108992 w 109943"/>
                      <a:gd name="connsiteY1" fmla="*/ 0 h 19556"/>
                      <a:gd name="connsiteX2" fmla="*/ 58176 w 109943"/>
                      <a:gd name="connsiteY2" fmla="*/ 1586 h 19556"/>
                      <a:gd name="connsiteX3" fmla="*/ 0 w 109943"/>
                      <a:gd name="connsiteY3" fmla="*/ 2601 h 19556"/>
                      <a:gd name="connsiteX4" fmla="*/ 127 w 109943"/>
                      <a:gd name="connsiteY4" fmla="*/ 8374 h 19556"/>
                      <a:gd name="connsiteX5" fmla="*/ 254 w 109943"/>
                      <a:gd name="connsiteY5" fmla="*/ 18461 h 19556"/>
                      <a:gd name="connsiteX6" fmla="*/ 3553 w 109943"/>
                      <a:gd name="connsiteY6" fmla="*/ 18652 h 19556"/>
                      <a:gd name="connsiteX7" fmla="*/ 95733 w 109943"/>
                      <a:gd name="connsiteY7" fmla="*/ 19413 h 19556"/>
                      <a:gd name="connsiteX8" fmla="*/ 109944 w 109943"/>
                      <a:gd name="connsiteY8" fmla="*/ 19286 h 19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943" h="19556">
                        <a:moveTo>
                          <a:pt x="109944" y="19223"/>
                        </a:moveTo>
                        <a:cubicBezTo>
                          <a:pt x="109627" y="12435"/>
                          <a:pt x="109309" y="6027"/>
                          <a:pt x="108992" y="0"/>
                        </a:cubicBezTo>
                        <a:cubicBezTo>
                          <a:pt x="95225" y="698"/>
                          <a:pt x="77018" y="1332"/>
                          <a:pt x="58176" y="1586"/>
                        </a:cubicBezTo>
                        <a:cubicBezTo>
                          <a:pt x="36542" y="1840"/>
                          <a:pt x="14211" y="1586"/>
                          <a:pt x="0" y="2601"/>
                        </a:cubicBezTo>
                        <a:cubicBezTo>
                          <a:pt x="0" y="4441"/>
                          <a:pt x="127" y="6408"/>
                          <a:pt x="127" y="8374"/>
                        </a:cubicBezTo>
                        <a:cubicBezTo>
                          <a:pt x="190" y="11546"/>
                          <a:pt x="254" y="14909"/>
                          <a:pt x="254" y="18461"/>
                        </a:cubicBezTo>
                        <a:cubicBezTo>
                          <a:pt x="1269" y="18525"/>
                          <a:pt x="2347" y="18588"/>
                          <a:pt x="3553" y="18652"/>
                        </a:cubicBezTo>
                        <a:cubicBezTo>
                          <a:pt x="25123" y="19794"/>
                          <a:pt x="67565" y="19603"/>
                          <a:pt x="95733" y="19413"/>
                        </a:cubicBezTo>
                        <a:cubicBezTo>
                          <a:pt x="100935" y="19413"/>
                          <a:pt x="105693" y="19350"/>
                          <a:pt x="109944" y="1928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7" name="Freeform: Shape 7736">
                    <a:extLst>
                      <a:ext uri="{FF2B5EF4-FFF2-40B4-BE49-F238E27FC236}">
                        <a16:creationId xmlns:a16="http://schemas.microsoft.com/office/drawing/2014/main" id="{E94B23CD-E03C-97F9-55B3-B0967D7657EF}"/>
                      </a:ext>
                    </a:extLst>
                  </p:cNvPr>
                  <p:cNvSpPr/>
                  <p:nvPr/>
                </p:nvSpPr>
                <p:spPr>
                  <a:xfrm>
                    <a:off x="599132" y="2370165"/>
                    <a:ext cx="111085" cy="17106"/>
                  </a:xfrm>
                  <a:custGeom>
                    <a:avLst/>
                    <a:gdLst>
                      <a:gd name="connsiteX0" fmla="*/ 111022 w 111085"/>
                      <a:gd name="connsiteY0" fmla="*/ 15480 h 17106"/>
                      <a:gd name="connsiteX1" fmla="*/ 110261 w 111085"/>
                      <a:gd name="connsiteY1" fmla="*/ 0 h 17106"/>
                      <a:gd name="connsiteX2" fmla="*/ 109436 w 111085"/>
                      <a:gd name="connsiteY2" fmla="*/ 0 h 17106"/>
                      <a:gd name="connsiteX3" fmla="*/ 24552 w 111085"/>
                      <a:gd name="connsiteY3" fmla="*/ 317 h 17106"/>
                      <a:gd name="connsiteX4" fmla="*/ 127 w 111085"/>
                      <a:gd name="connsiteY4" fmla="*/ 507 h 17106"/>
                      <a:gd name="connsiteX5" fmla="*/ 0 w 111085"/>
                      <a:gd name="connsiteY5" fmla="*/ 16241 h 17106"/>
                      <a:gd name="connsiteX6" fmla="*/ 13513 w 111085"/>
                      <a:gd name="connsiteY6" fmla="*/ 16812 h 17106"/>
                      <a:gd name="connsiteX7" fmla="*/ 111086 w 111085"/>
                      <a:gd name="connsiteY7" fmla="*/ 15416 h 1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085" h="17106">
                        <a:moveTo>
                          <a:pt x="111022" y="15480"/>
                        </a:moveTo>
                        <a:lnTo>
                          <a:pt x="110261" y="0"/>
                        </a:lnTo>
                        <a:lnTo>
                          <a:pt x="109436" y="0"/>
                        </a:lnTo>
                        <a:cubicBezTo>
                          <a:pt x="87676" y="317"/>
                          <a:pt x="49865" y="317"/>
                          <a:pt x="24552" y="317"/>
                        </a:cubicBezTo>
                        <a:cubicBezTo>
                          <a:pt x="14591" y="317"/>
                          <a:pt x="6598" y="317"/>
                          <a:pt x="127" y="507"/>
                        </a:cubicBezTo>
                        <a:cubicBezTo>
                          <a:pt x="127" y="5583"/>
                          <a:pt x="127" y="10848"/>
                          <a:pt x="0" y="16241"/>
                        </a:cubicBezTo>
                        <a:cubicBezTo>
                          <a:pt x="3806" y="16495"/>
                          <a:pt x="8247" y="16685"/>
                          <a:pt x="13513" y="16812"/>
                        </a:cubicBezTo>
                        <a:cubicBezTo>
                          <a:pt x="38636" y="17510"/>
                          <a:pt x="81268" y="16939"/>
                          <a:pt x="111086" y="1541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8" name="Freeform: Shape 7737">
                    <a:extLst>
                      <a:ext uri="{FF2B5EF4-FFF2-40B4-BE49-F238E27FC236}">
                        <a16:creationId xmlns:a16="http://schemas.microsoft.com/office/drawing/2014/main" id="{8AF0E57C-1123-2414-331D-740E1E5AA6A2}"/>
                      </a:ext>
                    </a:extLst>
                  </p:cNvPr>
                  <p:cNvSpPr/>
                  <p:nvPr/>
                </p:nvSpPr>
                <p:spPr>
                  <a:xfrm>
                    <a:off x="598687" y="2396195"/>
                    <a:ext cx="113115" cy="21773"/>
                  </a:xfrm>
                  <a:custGeom>
                    <a:avLst/>
                    <a:gdLst>
                      <a:gd name="connsiteX0" fmla="*/ 113116 w 113115"/>
                      <a:gd name="connsiteY0" fmla="*/ 21424 h 21773"/>
                      <a:gd name="connsiteX1" fmla="*/ 112037 w 113115"/>
                      <a:gd name="connsiteY1" fmla="*/ 298 h 21773"/>
                      <a:gd name="connsiteX2" fmla="*/ 109246 w 113115"/>
                      <a:gd name="connsiteY2" fmla="*/ 298 h 21773"/>
                      <a:gd name="connsiteX3" fmla="*/ 254 w 113115"/>
                      <a:gd name="connsiteY3" fmla="*/ 1250 h 21773"/>
                      <a:gd name="connsiteX4" fmla="*/ 0 w 113115"/>
                      <a:gd name="connsiteY4" fmla="*/ 18379 h 21773"/>
                      <a:gd name="connsiteX5" fmla="*/ 9960 w 113115"/>
                      <a:gd name="connsiteY5" fmla="*/ 19267 h 21773"/>
                      <a:gd name="connsiteX6" fmla="*/ 112989 w 113115"/>
                      <a:gd name="connsiteY6" fmla="*/ 21424 h 21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5" h="21773">
                        <a:moveTo>
                          <a:pt x="113116" y="21424"/>
                        </a:moveTo>
                        <a:lnTo>
                          <a:pt x="112037" y="298"/>
                        </a:lnTo>
                        <a:lnTo>
                          <a:pt x="109246" y="298"/>
                        </a:lnTo>
                        <a:cubicBezTo>
                          <a:pt x="81078" y="-19"/>
                          <a:pt x="27533" y="-463"/>
                          <a:pt x="254" y="1250"/>
                        </a:cubicBezTo>
                        <a:cubicBezTo>
                          <a:pt x="190" y="7023"/>
                          <a:pt x="127" y="12796"/>
                          <a:pt x="0" y="18379"/>
                        </a:cubicBezTo>
                        <a:cubicBezTo>
                          <a:pt x="2918" y="18696"/>
                          <a:pt x="6281" y="19013"/>
                          <a:pt x="9960" y="19267"/>
                        </a:cubicBezTo>
                        <a:cubicBezTo>
                          <a:pt x="37050" y="21297"/>
                          <a:pt x="86217" y="22376"/>
                          <a:pt x="112989" y="2142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9" name="Freeform: Shape 7738">
                    <a:extLst>
                      <a:ext uri="{FF2B5EF4-FFF2-40B4-BE49-F238E27FC236}">
                        <a16:creationId xmlns:a16="http://schemas.microsoft.com/office/drawing/2014/main" id="{F6F8C967-FE14-BB97-15F9-55E37A2BBAD7}"/>
                      </a:ext>
                    </a:extLst>
                  </p:cNvPr>
                  <p:cNvSpPr/>
                  <p:nvPr/>
                </p:nvSpPr>
                <p:spPr>
                  <a:xfrm>
                    <a:off x="598561" y="2429797"/>
                    <a:ext cx="108040" cy="18587"/>
                  </a:xfrm>
                  <a:custGeom>
                    <a:avLst/>
                    <a:gdLst>
                      <a:gd name="connsiteX0" fmla="*/ 0 w 108040"/>
                      <a:gd name="connsiteY0" fmla="*/ 891 h 18587"/>
                      <a:gd name="connsiteX1" fmla="*/ 0 w 108040"/>
                      <a:gd name="connsiteY1" fmla="*/ 2096 h 18587"/>
                      <a:gd name="connsiteX2" fmla="*/ 0 w 108040"/>
                      <a:gd name="connsiteY2" fmla="*/ 16751 h 18587"/>
                      <a:gd name="connsiteX3" fmla="*/ 68897 w 108040"/>
                      <a:gd name="connsiteY3" fmla="*/ 18528 h 18587"/>
                      <a:gd name="connsiteX4" fmla="*/ 103346 w 108040"/>
                      <a:gd name="connsiteY4" fmla="*/ 16942 h 18587"/>
                      <a:gd name="connsiteX5" fmla="*/ 108040 w 108040"/>
                      <a:gd name="connsiteY5" fmla="*/ 9138 h 18587"/>
                      <a:gd name="connsiteX6" fmla="*/ 86788 w 108040"/>
                      <a:gd name="connsiteY6" fmla="*/ 1715 h 18587"/>
                      <a:gd name="connsiteX7" fmla="*/ 2791 w 108040"/>
                      <a:gd name="connsiteY7" fmla="*/ 764 h 18587"/>
                      <a:gd name="connsiteX8" fmla="*/ 63 w 108040"/>
                      <a:gd name="connsiteY8" fmla="*/ 954 h 18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040" h="18587">
                        <a:moveTo>
                          <a:pt x="0" y="891"/>
                        </a:moveTo>
                        <a:lnTo>
                          <a:pt x="0" y="2096"/>
                        </a:lnTo>
                        <a:cubicBezTo>
                          <a:pt x="0" y="7235"/>
                          <a:pt x="0" y="12120"/>
                          <a:pt x="0" y="16751"/>
                        </a:cubicBezTo>
                        <a:cubicBezTo>
                          <a:pt x="18779" y="18020"/>
                          <a:pt x="49294" y="18401"/>
                          <a:pt x="68897" y="18528"/>
                        </a:cubicBezTo>
                        <a:cubicBezTo>
                          <a:pt x="90531" y="18718"/>
                          <a:pt x="98968" y="18528"/>
                          <a:pt x="103346" y="16942"/>
                        </a:cubicBezTo>
                        <a:cubicBezTo>
                          <a:pt x="107723" y="15292"/>
                          <a:pt x="108040" y="12056"/>
                          <a:pt x="108040" y="9138"/>
                        </a:cubicBezTo>
                        <a:cubicBezTo>
                          <a:pt x="108040" y="6156"/>
                          <a:pt x="107596" y="3429"/>
                          <a:pt x="86788" y="1715"/>
                        </a:cubicBezTo>
                        <a:cubicBezTo>
                          <a:pt x="65979" y="3"/>
                          <a:pt x="24742" y="-632"/>
                          <a:pt x="2791" y="764"/>
                        </a:cubicBezTo>
                        <a:cubicBezTo>
                          <a:pt x="1840" y="764"/>
                          <a:pt x="952" y="891"/>
                          <a:pt x="63" y="95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0" name="Freeform: Shape 7739">
                    <a:extLst>
                      <a:ext uri="{FF2B5EF4-FFF2-40B4-BE49-F238E27FC236}">
                        <a16:creationId xmlns:a16="http://schemas.microsoft.com/office/drawing/2014/main" id="{66EC0B58-F293-400B-3ADB-6466DA25A226}"/>
                      </a:ext>
                    </a:extLst>
                  </p:cNvPr>
                  <p:cNvSpPr/>
                  <p:nvPr/>
                </p:nvSpPr>
                <p:spPr>
                  <a:xfrm>
                    <a:off x="598624" y="2457667"/>
                    <a:ext cx="107521" cy="14902"/>
                  </a:xfrm>
                  <a:custGeom>
                    <a:avLst/>
                    <a:gdLst>
                      <a:gd name="connsiteX0" fmla="*/ 0 w 107521"/>
                      <a:gd name="connsiteY0" fmla="*/ 1189 h 14902"/>
                      <a:gd name="connsiteX1" fmla="*/ 190 w 107521"/>
                      <a:gd name="connsiteY1" fmla="*/ 13180 h 14902"/>
                      <a:gd name="connsiteX2" fmla="*/ 1269 w 107521"/>
                      <a:gd name="connsiteY2" fmla="*/ 13180 h 14902"/>
                      <a:gd name="connsiteX3" fmla="*/ 50816 w 107521"/>
                      <a:gd name="connsiteY3" fmla="*/ 14829 h 14902"/>
                      <a:gd name="connsiteX4" fmla="*/ 91863 w 107521"/>
                      <a:gd name="connsiteY4" fmla="*/ 14385 h 14902"/>
                      <a:gd name="connsiteX5" fmla="*/ 106137 w 107521"/>
                      <a:gd name="connsiteY5" fmla="*/ 11403 h 14902"/>
                      <a:gd name="connsiteX6" fmla="*/ 107470 w 107521"/>
                      <a:gd name="connsiteY6" fmla="*/ 5440 h 14902"/>
                      <a:gd name="connsiteX7" fmla="*/ 85899 w 107521"/>
                      <a:gd name="connsiteY7" fmla="*/ 682 h 14902"/>
                      <a:gd name="connsiteX8" fmla="*/ 0 w 107521"/>
                      <a:gd name="connsiteY8" fmla="*/ 1189 h 1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521" h="14902">
                        <a:moveTo>
                          <a:pt x="0" y="1189"/>
                        </a:moveTo>
                        <a:cubicBezTo>
                          <a:pt x="0" y="5186"/>
                          <a:pt x="127" y="9119"/>
                          <a:pt x="190" y="13180"/>
                        </a:cubicBezTo>
                        <a:lnTo>
                          <a:pt x="1269" y="13180"/>
                        </a:lnTo>
                        <a:cubicBezTo>
                          <a:pt x="14147" y="14195"/>
                          <a:pt x="33687" y="14639"/>
                          <a:pt x="50816" y="14829"/>
                        </a:cubicBezTo>
                        <a:cubicBezTo>
                          <a:pt x="67946" y="15019"/>
                          <a:pt x="82727" y="14829"/>
                          <a:pt x="91863" y="14385"/>
                        </a:cubicBezTo>
                        <a:cubicBezTo>
                          <a:pt x="100998" y="13877"/>
                          <a:pt x="104551" y="12989"/>
                          <a:pt x="106137" y="11403"/>
                        </a:cubicBezTo>
                        <a:cubicBezTo>
                          <a:pt x="107787" y="9817"/>
                          <a:pt x="107533" y="7470"/>
                          <a:pt x="107470" y="5440"/>
                        </a:cubicBezTo>
                        <a:cubicBezTo>
                          <a:pt x="107406" y="3410"/>
                          <a:pt x="107470" y="1633"/>
                          <a:pt x="85899" y="682"/>
                        </a:cubicBezTo>
                        <a:cubicBezTo>
                          <a:pt x="64583" y="-270"/>
                          <a:pt x="22204" y="-333"/>
                          <a:pt x="0" y="1189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1" name="Freeform: Shape 7740">
                    <a:extLst>
                      <a:ext uri="{FF2B5EF4-FFF2-40B4-BE49-F238E27FC236}">
                        <a16:creationId xmlns:a16="http://schemas.microsoft.com/office/drawing/2014/main" id="{B00A72F2-CD6B-6CFA-A340-CD93282D8CE8}"/>
                      </a:ext>
                    </a:extLst>
                  </p:cNvPr>
                  <p:cNvSpPr/>
                  <p:nvPr/>
                </p:nvSpPr>
                <p:spPr>
                  <a:xfrm>
                    <a:off x="599068" y="2481384"/>
                    <a:ext cx="102715" cy="17566"/>
                  </a:xfrm>
                  <a:custGeom>
                    <a:avLst/>
                    <a:gdLst>
                      <a:gd name="connsiteX0" fmla="*/ 0 w 102715"/>
                      <a:gd name="connsiteY0" fmla="*/ 248 h 17566"/>
                      <a:gd name="connsiteX1" fmla="*/ 508 w 102715"/>
                      <a:gd name="connsiteY1" fmla="*/ 17567 h 17566"/>
                      <a:gd name="connsiteX2" fmla="*/ 21760 w 102715"/>
                      <a:gd name="connsiteY2" fmla="*/ 17123 h 17566"/>
                      <a:gd name="connsiteX3" fmla="*/ 79111 w 102715"/>
                      <a:gd name="connsiteY3" fmla="*/ 16171 h 17566"/>
                      <a:gd name="connsiteX4" fmla="*/ 99730 w 102715"/>
                      <a:gd name="connsiteY4" fmla="*/ 13697 h 17566"/>
                      <a:gd name="connsiteX5" fmla="*/ 102521 w 102715"/>
                      <a:gd name="connsiteY5" fmla="*/ 8749 h 17566"/>
                      <a:gd name="connsiteX6" fmla="*/ 83489 w 102715"/>
                      <a:gd name="connsiteY6" fmla="*/ 2849 h 17566"/>
                      <a:gd name="connsiteX7" fmla="*/ 63 w 102715"/>
                      <a:gd name="connsiteY7" fmla="*/ 248 h 17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715" h="17566">
                        <a:moveTo>
                          <a:pt x="0" y="248"/>
                        </a:moveTo>
                        <a:cubicBezTo>
                          <a:pt x="127" y="5640"/>
                          <a:pt x="317" y="11350"/>
                          <a:pt x="508" y="17567"/>
                        </a:cubicBezTo>
                        <a:cubicBezTo>
                          <a:pt x="6661" y="17504"/>
                          <a:pt x="13767" y="17250"/>
                          <a:pt x="21760" y="17123"/>
                        </a:cubicBezTo>
                        <a:cubicBezTo>
                          <a:pt x="40856" y="16742"/>
                          <a:pt x="64964" y="16615"/>
                          <a:pt x="79111" y="16171"/>
                        </a:cubicBezTo>
                        <a:cubicBezTo>
                          <a:pt x="93259" y="15727"/>
                          <a:pt x="97509" y="14966"/>
                          <a:pt x="99730" y="13697"/>
                        </a:cubicBezTo>
                        <a:cubicBezTo>
                          <a:pt x="101887" y="12428"/>
                          <a:pt x="102014" y="10652"/>
                          <a:pt x="102521" y="8749"/>
                        </a:cubicBezTo>
                        <a:cubicBezTo>
                          <a:pt x="103029" y="6782"/>
                          <a:pt x="104044" y="4752"/>
                          <a:pt x="83489" y="2849"/>
                        </a:cubicBezTo>
                        <a:cubicBezTo>
                          <a:pt x="63378" y="1009"/>
                          <a:pt x="22522" y="-641"/>
                          <a:pt x="63" y="248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2" name="Freeform: Shape 7741">
                    <a:extLst>
                      <a:ext uri="{FF2B5EF4-FFF2-40B4-BE49-F238E27FC236}">
                        <a16:creationId xmlns:a16="http://schemas.microsoft.com/office/drawing/2014/main" id="{E750991E-E995-A15F-3CBC-692607E07CF9}"/>
                      </a:ext>
                    </a:extLst>
                  </p:cNvPr>
                  <p:cNvSpPr/>
                  <p:nvPr/>
                </p:nvSpPr>
                <p:spPr>
                  <a:xfrm>
                    <a:off x="599766" y="2506373"/>
                    <a:ext cx="105305" cy="22551"/>
                  </a:xfrm>
                  <a:custGeom>
                    <a:avLst/>
                    <a:gdLst>
                      <a:gd name="connsiteX0" fmla="*/ 0 w 105305"/>
                      <a:gd name="connsiteY0" fmla="*/ 0 h 22551"/>
                      <a:gd name="connsiteX1" fmla="*/ 698 w 105305"/>
                      <a:gd name="connsiteY1" fmla="*/ 22204 h 22551"/>
                      <a:gd name="connsiteX2" fmla="*/ 20809 w 105305"/>
                      <a:gd name="connsiteY2" fmla="*/ 22458 h 22551"/>
                      <a:gd name="connsiteX3" fmla="*/ 64647 w 105305"/>
                      <a:gd name="connsiteY3" fmla="*/ 20999 h 22551"/>
                      <a:gd name="connsiteX4" fmla="*/ 98080 w 105305"/>
                      <a:gd name="connsiteY4" fmla="*/ 20555 h 22551"/>
                      <a:gd name="connsiteX5" fmla="*/ 105249 w 105305"/>
                      <a:gd name="connsiteY5" fmla="*/ 16114 h 22551"/>
                      <a:gd name="connsiteX6" fmla="*/ 105249 w 105305"/>
                      <a:gd name="connsiteY6" fmla="*/ 7105 h 22551"/>
                      <a:gd name="connsiteX7" fmla="*/ 85455 w 105305"/>
                      <a:gd name="connsiteY7" fmla="*/ 2347 h 22551"/>
                      <a:gd name="connsiteX8" fmla="*/ 4124 w 105305"/>
                      <a:gd name="connsiteY8" fmla="*/ 63 h 22551"/>
                      <a:gd name="connsiteX9" fmla="*/ 0 w 105305"/>
                      <a:gd name="connsiteY9" fmla="*/ 63 h 2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305" h="22551">
                        <a:moveTo>
                          <a:pt x="0" y="0"/>
                        </a:moveTo>
                        <a:cubicBezTo>
                          <a:pt x="190" y="6979"/>
                          <a:pt x="444" y="14528"/>
                          <a:pt x="698" y="22204"/>
                        </a:cubicBezTo>
                        <a:cubicBezTo>
                          <a:pt x="6852" y="22649"/>
                          <a:pt x="13830" y="22585"/>
                          <a:pt x="20809" y="22458"/>
                        </a:cubicBezTo>
                        <a:cubicBezTo>
                          <a:pt x="35654" y="22141"/>
                          <a:pt x="50690" y="21253"/>
                          <a:pt x="64647" y="20999"/>
                        </a:cubicBezTo>
                        <a:cubicBezTo>
                          <a:pt x="78604" y="20745"/>
                          <a:pt x="91482" y="20999"/>
                          <a:pt x="98080" y="20555"/>
                        </a:cubicBezTo>
                        <a:cubicBezTo>
                          <a:pt x="104742" y="20047"/>
                          <a:pt x="105122" y="18715"/>
                          <a:pt x="105249" y="16114"/>
                        </a:cubicBezTo>
                        <a:cubicBezTo>
                          <a:pt x="105376" y="13513"/>
                          <a:pt x="105249" y="9643"/>
                          <a:pt x="105249" y="7105"/>
                        </a:cubicBezTo>
                        <a:cubicBezTo>
                          <a:pt x="105249" y="4568"/>
                          <a:pt x="105376" y="3362"/>
                          <a:pt x="85455" y="2347"/>
                        </a:cubicBezTo>
                        <a:cubicBezTo>
                          <a:pt x="65535" y="1332"/>
                          <a:pt x="25630" y="571"/>
                          <a:pt x="4124" y="63"/>
                        </a:cubicBez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3" name="Freeform: Shape 7742">
                    <a:extLst>
                      <a:ext uri="{FF2B5EF4-FFF2-40B4-BE49-F238E27FC236}">
                        <a16:creationId xmlns:a16="http://schemas.microsoft.com/office/drawing/2014/main" id="{3913030E-2151-134C-2003-C8B5F19DCB91}"/>
                      </a:ext>
                    </a:extLst>
                  </p:cNvPr>
                  <p:cNvSpPr/>
                  <p:nvPr/>
                </p:nvSpPr>
                <p:spPr>
                  <a:xfrm>
                    <a:off x="600718" y="2537068"/>
                    <a:ext cx="105019" cy="22465"/>
                  </a:xfrm>
                  <a:custGeom>
                    <a:avLst/>
                    <a:gdLst>
                      <a:gd name="connsiteX0" fmla="*/ 63 w 105019"/>
                      <a:gd name="connsiteY0" fmla="*/ 899 h 22465"/>
                      <a:gd name="connsiteX1" fmla="*/ 825 w 105019"/>
                      <a:gd name="connsiteY1" fmla="*/ 22025 h 22465"/>
                      <a:gd name="connsiteX2" fmla="*/ 39968 w 105019"/>
                      <a:gd name="connsiteY2" fmla="*/ 21328 h 22465"/>
                      <a:gd name="connsiteX3" fmla="*/ 79428 w 105019"/>
                      <a:gd name="connsiteY3" fmla="*/ 21898 h 22465"/>
                      <a:gd name="connsiteX4" fmla="*/ 100301 w 105019"/>
                      <a:gd name="connsiteY4" fmla="*/ 21898 h 22465"/>
                      <a:gd name="connsiteX5" fmla="*/ 104805 w 105019"/>
                      <a:gd name="connsiteY5" fmla="*/ 15428 h 22465"/>
                      <a:gd name="connsiteX6" fmla="*/ 104805 w 105019"/>
                      <a:gd name="connsiteY6" fmla="*/ 6102 h 22465"/>
                      <a:gd name="connsiteX7" fmla="*/ 97763 w 105019"/>
                      <a:gd name="connsiteY7" fmla="*/ 1534 h 22465"/>
                      <a:gd name="connsiteX8" fmla="*/ 59318 w 105019"/>
                      <a:gd name="connsiteY8" fmla="*/ 11 h 22465"/>
                      <a:gd name="connsiteX9" fmla="*/ 0 w 105019"/>
                      <a:gd name="connsiteY9" fmla="*/ 899 h 2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19" h="22465">
                        <a:moveTo>
                          <a:pt x="63" y="899"/>
                        </a:moveTo>
                        <a:cubicBezTo>
                          <a:pt x="317" y="8068"/>
                          <a:pt x="571" y="15237"/>
                          <a:pt x="825" y="22025"/>
                        </a:cubicBezTo>
                        <a:cubicBezTo>
                          <a:pt x="11356" y="21962"/>
                          <a:pt x="26518" y="21455"/>
                          <a:pt x="39968" y="21328"/>
                        </a:cubicBezTo>
                        <a:cubicBezTo>
                          <a:pt x="55765" y="21137"/>
                          <a:pt x="69214" y="21518"/>
                          <a:pt x="79428" y="21898"/>
                        </a:cubicBezTo>
                        <a:cubicBezTo>
                          <a:pt x="89642" y="22343"/>
                          <a:pt x="96621" y="22914"/>
                          <a:pt x="100301" y="21898"/>
                        </a:cubicBezTo>
                        <a:cubicBezTo>
                          <a:pt x="104044" y="20947"/>
                          <a:pt x="104551" y="18536"/>
                          <a:pt x="104805" y="15428"/>
                        </a:cubicBezTo>
                        <a:cubicBezTo>
                          <a:pt x="105059" y="12319"/>
                          <a:pt x="105122" y="8576"/>
                          <a:pt x="104805" y="6102"/>
                        </a:cubicBezTo>
                        <a:cubicBezTo>
                          <a:pt x="104488" y="3628"/>
                          <a:pt x="103853" y="2422"/>
                          <a:pt x="97763" y="1534"/>
                        </a:cubicBezTo>
                        <a:cubicBezTo>
                          <a:pt x="91673" y="646"/>
                          <a:pt x="80126" y="75"/>
                          <a:pt x="59318" y="11"/>
                        </a:cubicBezTo>
                        <a:cubicBezTo>
                          <a:pt x="41427" y="-52"/>
                          <a:pt x="16748" y="138"/>
                          <a:pt x="0" y="899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4" name="Freeform: Shape 7743">
                    <a:extLst>
                      <a:ext uri="{FF2B5EF4-FFF2-40B4-BE49-F238E27FC236}">
                        <a16:creationId xmlns:a16="http://schemas.microsoft.com/office/drawing/2014/main" id="{C2EF5493-03DB-E20D-EDC9-122CF3535A95}"/>
                      </a:ext>
                    </a:extLst>
                  </p:cNvPr>
                  <p:cNvSpPr/>
                  <p:nvPr/>
                </p:nvSpPr>
                <p:spPr>
                  <a:xfrm>
                    <a:off x="603128" y="2591429"/>
                    <a:ext cx="116731" cy="22414"/>
                  </a:xfrm>
                  <a:custGeom>
                    <a:avLst/>
                    <a:gdLst>
                      <a:gd name="connsiteX0" fmla="*/ 0 w 116731"/>
                      <a:gd name="connsiteY0" fmla="*/ 273 h 22414"/>
                      <a:gd name="connsiteX1" fmla="*/ 6090 w 116731"/>
                      <a:gd name="connsiteY1" fmla="*/ 19432 h 22414"/>
                      <a:gd name="connsiteX2" fmla="*/ 34829 w 116731"/>
                      <a:gd name="connsiteY2" fmla="*/ 21780 h 22414"/>
                      <a:gd name="connsiteX3" fmla="*/ 100681 w 116731"/>
                      <a:gd name="connsiteY3" fmla="*/ 22097 h 22414"/>
                      <a:gd name="connsiteX4" fmla="*/ 116732 w 116731"/>
                      <a:gd name="connsiteY4" fmla="*/ 11946 h 22414"/>
                      <a:gd name="connsiteX5" fmla="*/ 116732 w 116731"/>
                      <a:gd name="connsiteY5" fmla="*/ 5221 h 22414"/>
                      <a:gd name="connsiteX6" fmla="*/ 10848 w 116731"/>
                      <a:gd name="connsiteY6" fmla="*/ 19 h 22414"/>
                      <a:gd name="connsiteX7" fmla="*/ 63 w 116731"/>
                      <a:gd name="connsiteY7" fmla="*/ 273 h 2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731" h="22414">
                        <a:moveTo>
                          <a:pt x="0" y="273"/>
                        </a:moveTo>
                        <a:cubicBezTo>
                          <a:pt x="1205" y="18861"/>
                          <a:pt x="2411" y="18861"/>
                          <a:pt x="6090" y="19432"/>
                        </a:cubicBezTo>
                        <a:cubicBezTo>
                          <a:pt x="9833" y="20003"/>
                          <a:pt x="16051" y="21082"/>
                          <a:pt x="34829" y="21780"/>
                        </a:cubicBezTo>
                        <a:cubicBezTo>
                          <a:pt x="53608" y="22414"/>
                          <a:pt x="84948" y="22668"/>
                          <a:pt x="100681" y="22097"/>
                        </a:cubicBezTo>
                        <a:cubicBezTo>
                          <a:pt x="116478" y="21526"/>
                          <a:pt x="116732" y="20257"/>
                          <a:pt x="116732" y="11946"/>
                        </a:cubicBezTo>
                        <a:cubicBezTo>
                          <a:pt x="116732" y="10106"/>
                          <a:pt x="116732" y="7949"/>
                          <a:pt x="116732" y="5221"/>
                        </a:cubicBezTo>
                        <a:cubicBezTo>
                          <a:pt x="89008" y="2049"/>
                          <a:pt x="38319" y="-235"/>
                          <a:pt x="10848" y="19"/>
                        </a:cubicBezTo>
                        <a:cubicBezTo>
                          <a:pt x="6788" y="19"/>
                          <a:pt x="3172" y="146"/>
                          <a:pt x="63" y="273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5" name="Freeform: Shape 7744">
                    <a:extLst>
                      <a:ext uri="{FF2B5EF4-FFF2-40B4-BE49-F238E27FC236}">
                        <a16:creationId xmlns:a16="http://schemas.microsoft.com/office/drawing/2014/main" id="{CC93E2AB-C59B-9B90-4B84-FF00CA881E0A}"/>
                      </a:ext>
                    </a:extLst>
                  </p:cNvPr>
                  <p:cNvSpPr/>
                  <p:nvPr/>
                </p:nvSpPr>
                <p:spPr>
                  <a:xfrm>
                    <a:off x="601796" y="2566072"/>
                    <a:ext cx="109522" cy="23728"/>
                  </a:xfrm>
                  <a:custGeom>
                    <a:avLst/>
                    <a:gdLst>
                      <a:gd name="connsiteX0" fmla="*/ 761 w 109522"/>
                      <a:gd name="connsiteY0" fmla="*/ 63 h 23728"/>
                      <a:gd name="connsiteX1" fmla="*/ 85011 w 109522"/>
                      <a:gd name="connsiteY1" fmla="*/ 1332 h 23728"/>
                      <a:gd name="connsiteX2" fmla="*/ 109500 w 109522"/>
                      <a:gd name="connsiteY2" fmla="*/ 4758 h 23728"/>
                      <a:gd name="connsiteX3" fmla="*/ 106454 w 109522"/>
                      <a:gd name="connsiteY3" fmla="*/ 15923 h 23728"/>
                      <a:gd name="connsiteX4" fmla="*/ 95352 w 109522"/>
                      <a:gd name="connsiteY4" fmla="*/ 22775 h 23728"/>
                      <a:gd name="connsiteX5" fmla="*/ 51832 w 109522"/>
                      <a:gd name="connsiteY5" fmla="*/ 23727 h 23728"/>
                      <a:gd name="connsiteX6" fmla="*/ 3680 w 109522"/>
                      <a:gd name="connsiteY6" fmla="*/ 22204 h 23728"/>
                      <a:gd name="connsiteX7" fmla="*/ 1078 w 109522"/>
                      <a:gd name="connsiteY7" fmla="*/ 21823 h 23728"/>
                      <a:gd name="connsiteX8" fmla="*/ 0 w 109522"/>
                      <a:gd name="connsiteY8" fmla="*/ 63 h 23728"/>
                      <a:gd name="connsiteX9" fmla="*/ 698 w 109522"/>
                      <a:gd name="connsiteY9" fmla="*/ 63 h 2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9522" h="23728">
                        <a:moveTo>
                          <a:pt x="761" y="63"/>
                        </a:moveTo>
                        <a:cubicBezTo>
                          <a:pt x="21697" y="-254"/>
                          <a:pt x="63124" y="697"/>
                          <a:pt x="85011" y="1332"/>
                        </a:cubicBezTo>
                        <a:cubicBezTo>
                          <a:pt x="106899" y="1966"/>
                          <a:pt x="109246" y="2157"/>
                          <a:pt x="109500" y="4758"/>
                        </a:cubicBezTo>
                        <a:cubicBezTo>
                          <a:pt x="109753" y="7359"/>
                          <a:pt x="107850" y="12307"/>
                          <a:pt x="106454" y="15923"/>
                        </a:cubicBezTo>
                        <a:cubicBezTo>
                          <a:pt x="105122" y="19539"/>
                          <a:pt x="104297" y="21696"/>
                          <a:pt x="95352" y="22775"/>
                        </a:cubicBezTo>
                        <a:cubicBezTo>
                          <a:pt x="86470" y="23790"/>
                          <a:pt x="69468" y="23727"/>
                          <a:pt x="51832" y="23727"/>
                        </a:cubicBezTo>
                        <a:cubicBezTo>
                          <a:pt x="34195" y="23727"/>
                          <a:pt x="15860" y="23853"/>
                          <a:pt x="3680" y="22204"/>
                        </a:cubicBezTo>
                        <a:cubicBezTo>
                          <a:pt x="2791" y="22077"/>
                          <a:pt x="1903" y="21950"/>
                          <a:pt x="1078" y="21823"/>
                        </a:cubicBezTo>
                        <a:cubicBezTo>
                          <a:pt x="698" y="15796"/>
                          <a:pt x="381" y="8310"/>
                          <a:pt x="0" y="63"/>
                        </a:cubicBezTo>
                        <a:lnTo>
                          <a:pt x="698" y="63"/>
                        </a:ln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6" name="Freeform: Shape 7745">
                    <a:extLst>
                      <a:ext uri="{FF2B5EF4-FFF2-40B4-BE49-F238E27FC236}">
                        <a16:creationId xmlns:a16="http://schemas.microsoft.com/office/drawing/2014/main" id="{8F30EF26-DB0B-BD98-BF52-A69870A73C40}"/>
                      </a:ext>
                    </a:extLst>
                  </p:cNvPr>
                  <p:cNvSpPr/>
                  <p:nvPr/>
                </p:nvSpPr>
                <p:spPr>
                  <a:xfrm>
                    <a:off x="315699" y="2555903"/>
                    <a:ext cx="253561" cy="78177"/>
                  </a:xfrm>
                  <a:custGeom>
                    <a:avLst/>
                    <a:gdLst>
                      <a:gd name="connsiteX0" fmla="*/ 231 w 253561"/>
                      <a:gd name="connsiteY0" fmla="*/ 3761 h 78177"/>
                      <a:gd name="connsiteX1" fmla="*/ 1690 w 253561"/>
                      <a:gd name="connsiteY1" fmla="*/ 23554 h 78177"/>
                      <a:gd name="connsiteX2" fmla="*/ 4925 w 253561"/>
                      <a:gd name="connsiteY2" fmla="*/ 52230 h 78177"/>
                      <a:gd name="connsiteX3" fmla="*/ 14314 w 253561"/>
                      <a:gd name="connsiteY3" fmla="*/ 72531 h 78177"/>
                      <a:gd name="connsiteX4" fmla="*/ 26495 w 253561"/>
                      <a:gd name="connsiteY4" fmla="*/ 77670 h 78177"/>
                      <a:gd name="connsiteX5" fmla="*/ 75535 w 253561"/>
                      <a:gd name="connsiteY5" fmla="*/ 78177 h 78177"/>
                      <a:gd name="connsiteX6" fmla="*/ 177485 w 253561"/>
                      <a:gd name="connsiteY6" fmla="*/ 77479 h 78177"/>
                      <a:gd name="connsiteX7" fmla="*/ 230078 w 253561"/>
                      <a:gd name="connsiteY7" fmla="*/ 75322 h 78177"/>
                      <a:gd name="connsiteX8" fmla="*/ 240736 w 253561"/>
                      <a:gd name="connsiteY8" fmla="*/ 71643 h 78177"/>
                      <a:gd name="connsiteX9" fmla="*/ 246383 w 253561"/>
                      <a:gd name="connsiteY9" fmla="*/ 54514 h 78177"/>
                      <a:gd name="connsiteX10" fmla="*/ 253361 w 253561"/>
                      <a:gd name="connsiteY10" fmla="*/ 16132 h 78177"/>
                      <a:gd name="connsiteX11" fmla="*/ 242196 w 253561"/>
                      <a:gd name="connsiteY11" fmla="*/ 6806 h 78177"/>
                      <a:gd name="connsiteX12" fmla="*/ 186811 w 253561"/>
                      <a:gd name="connsiteY12" fmla="*/ 6616 h 78177"/>
                      <a:gd name="connsiteX13" fmla="*/ 94377 w 253561"/>
                      <a:gd name="connsiteY13" fmla="*/ 4966 h 78177"/>
                      <a:gd name="connsiteX14" fmla="*/ 16725 w 253561"/>
                      <a:gd name="connsiteY14" fmla="*/ 969 h 78177"/>
                      <a:gd name="connsiteX15" fmla="*/ 294 w 253561"/>
                      <a:gd name="connsiteY15" fmla="*/ 18 h 78177"/>
                      <a:gd name="connsiteX16" fmla="*/ 231 w 253561"/>
                      <a:gd name="connsiteY16" fmla="*/ 3951 h 78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3561" h="78177">
                        <a:moveTo>
                          <a:pt x="231" y="3761"/>
                        </a:moveTo>
                        <a:cubicBezTo>
                          <a:pt x="548" y="7440"/>
                          <a:pt x="1182" y="14609"/>
                          <a:pt x="1690" y="23554"/>
                        </a:cubicBezTo>
                        <a:cubicBezTo>
                          <a:pt x="2197" y="32500"/>
                          <a:pt x="2641" y="43221"/>
                          <a:pt x="4925" y="52230"/>
                        </a:cubicBezTo>
                        <a:cubicBezTo>
                          <a:pt x="7209" y="61238"/>
                          <a:pt x="11333" y="68534"/>
                          <a:pt x="14314" y="72531"/>
                        </a:cubicBezTo>
                        <a:cubicBezTo>
                          <a:pt x="17296" y="76528"/>
                          <a:pt x="19073" y="77226"/>
                          <a:pt x="26495" y="77670"/>
                        </a:cubicBezTo>
                        <a:cubicBezTo>
                          <a:pt x="33918" y="78114"/>
                          <a:pt x="46987" y="78177"/>
                          <a:pt x="75535" y="78177"/>
                        </a:cubicBezTo>
                        <a:cubicBezTo>
                          <a:pt x="104020" y="78177"/>
                          <a:pt x="147985" y="77987"/>
                          <a:pt x="177485" y="77479"/>
                        </a:cubicBezTo>
                        <a:cubicBezTo>
                          <a:pt x="206986" y="76972"/>
                          <a:pt x="222021" y="76084"/>
                          <a:pt x="230078" y="75322"/>
                        </a:cubicBezTo>
                        <a:cubicBezTo>
                          <a:pt x="238199" y="74561"/>
                          <a:pt x="239341" y="73863"/>
                          <a:pt x="240736" y="71643"/>
                        </a:cubicBezTo>
                        <a:cubicBezTo>
                          <a:pt x="242132" y="69359"/>
                          <a:pt x="243782" y="65489"/>
                          <a:pt x="246383" y="54514"/>
                        </a:cubicBezTo>
                        <a:cubicBezTo>
                          <a:pt x="248984" y="43475"/>
                          <a:pt x="252536" y="25267"/>
                          <a:pt x="253361" y="16132"/>
                        </a:cubicBezTo>
                        <a:cubicBezTo>
                          <a:pt x="254249" y="6996"/>
                          <a:pt x="252473" y="6869"/>
                          <a:pt x="242196" y="6806"/>
                        </a:cubicBezTo>
                        <a:cubicBezTo>
                          <a:pt x="231918" y="6806"/>
                          <a:pt x="213139" y="6806"/>
                          <a:pt x="186811" y="6616"/>
                        </a:cubicBezTo>
                        <a:cubicBezTo>
                          <a:pt x="160420" y="6425"/>
                          <a:pt x="126479" y="6108"/>
                          <a:pt x="94377" y="4966"/>
                        </a:cubicBezTo>
                        <a:cubicBezTo>
                          <a:pt x="62340" y="3824"/>
                          <a:pt x="32141" y="1921"/>
                          <a:pt x="16725" y="969"/>
                        </a:cubicBezTo>
                        <a:cubicBezTo>
                          <a:pt x="1309" y="18"/>
                          <a:pt x="611" y="-46"/>
                          <a:pt x="294" y="18"/>
                        </a:cubicBezTo>
                        <a:cubicBezTo>
                          <a:pt x="-87" y="81"/>
                          <a:pt x="-87" y="271"/>
                          <a:pt x="231" y="3951"/>
                        </a:cubicBezTo>
                        <a:close/>
                      </a:path>
                    </a:pathLst>
                  </a:custGeom>
                  <a:solidFill>
                    <a:srgbClr val="AB866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7" name="Freeform: Shape 7746">
                    <a:extLst>
                      <a:ext uri="{FF2B5EF4-FFF2-40B4-BE49-F238E27FC236}">
                        <a16:creationId xmlns:a16="http://schemas.microsoft.com/office/drawing/2014/main" id="{5D100C84-6555-D539-3399-FD9BE4F1C5D6}"/>
                      </a:ext>
                    </a:extLst>
                  </p:cNvPr>
                  <p:cNvSpPr/>
                  <p:nvPr/>
                </p:nvSpPr>
                <p:spPr>
                  <a:xfrm>
                    <a:off x="325700" y="2618918"/>
                    <a:ext cx="234161" cy="15099"/>
                  </a:xfrm>
                  <a:custGeom>
                    <a:avLst/>
                    <a:gdLst>
                      <a:gd name="connsiteX0" fmla="*/ 0 w 234161"/>
                      <a:gd name="connsiteY0" fmla="*/ 2538 h 15099"/>
                      <a:gd name="connsiteX1" fmla="*/ 4314 w 234161"/>
                      <a:gd name="connsiteY1" fmla="*/ 9453 h 15099"/>
                      <a:gd name="connsiteX2" fmla="*/ 16495 w 234161"/>
                      <a:gd name="connsiteY2" fmla="*/ 14591 h 15099"/>
                      <a:gd name="connsiteX3" fmla="*/ 65535 w 234161"/>
                      <a:gd name="connsiteY3" fmla="*/ 15099 h 15099"/>
                      <a:gd name="connsiteX4" fmla="*/ 167485 w 234161"/>
                      <a:gd name="connsiteY4" fmla="*/ 14401 h 15099"/>
                      <a:gd name="connsiteX5" fmla="*/ 220078 w 234161"/>
                      <a:gd name="connsiteY5" fmla="*/ 12244 h 15099"/>
                      <a:gd name="connsiteX6" fmla="*/ 230736 w 234161"/>
                      <a:gd name="connsiteY6" fmla="*/ 8565 h 15099"/>
                      <a:gd name="connsiteX7" fmla="*/ 234162 w 234161"/>
                      <a:gd name="connsiteY7" fmla="*/ 0 h 15099"/>
                      <a:gd name="connsiteX8" fmla="*/ 190514 w 234161"/>
                      <a:gd name="connsiteY8" fmla="*/ 3299 h 15099"/>
                      <a:gd name="connsiteX9" fmla="*/ 84567 w 234161"/>
                      <a:gd name="connsiteY9" fmla="*/ 5646 h 15099"/>
                      <a:gd name="connsiteX10" fmla="*/ 63 w 234161"/>
                      <a:gd name="connsiteY10" fmla="*/ 2601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4161" h="15099">
                        <a:moveTo>
                          <a:pt x="0" y="2538"/>
                        </a:moveTo>
                        <a:cubicBezTo>
                          <a:pt x="1459" y="5393"/>
                          <a:pt x="2982" y="7740"/>
                          <a:pt x="4314" y="9453"/>
                        </a:cubicBezTo>
                        <a:cubicBezTo>
                          <a:pt x="7296" y="13450"/>
                          <a:pt x="9072" y="14147"/>
                          <a:pt x="16495" y="14591"/>
                        </a:cubicBezTo>
                        <a:cubicBezTo>
                          <a:pt x="23917" y="15036"/>
                          <a:pt x="36986" y="15099"/>
                          <a:pt x="65535" y="15099"/>
                        </a:cubicBezTo>
                        <a:cubicBezTo>
                          <a:pt x="94020" y="15099"/>
                          <a:pt x="137985" y="14909"/>
                          <a:pt x="167485" y="14401"/>
                        </a:cubicBezTo>
                        <a:cubicBezTo>
                          <a:pt x="196985" y="13894"/>
                          <a:pt x="212021" y="13005"/>
                          <a:pt x="220078" y="12244"/>
                        </a:cubicBezTo>
                        <a:cubicBezTo>
                          <a:pt x="228198" y="11483"/>
                          <a:pt x="229340" y="10785"/>
                          <a:pt x="230736" y="8565"/>
                        </a:cubicBezTo>
                        <a:cubicBezTo>
                          <a:pt x="231687" y="7042"/>
                          <a:pt x="232766" y="4758"/>
                          <a:pt x="234162" y="0"/>
                        </a:cubicBezTo>
                        <a:cubicBezTo>
                          <a:pt x="223313" y="825"/>
                          <a:pt x="208785" y="2220"/>
                          <a:pt x="190514" y="3299"/>
                        </a:cubicBezTo>
                        <a:cubicBezTo>
                          <a:pt x="160570" y="5075"/>
                          <a:pt x="120602" y="6027"/>
                          <a:pt x="84567" y="5646"/>
                        </a:cubicBezTo>
                        <a:cubicBezTo>
                          <a:pt x="50499" y="5202"/>
                          <a:pt x="19984" y="3553"/>
                          <a:pt x="63" y="2601"/>
                        </a:cubicBezTo>
                        <a:close/>
                      </a:path>
                    </a:pathLst>
                  </a:custGeom>
                  <a:solidFill>
                    <a:srgbClr val="A1857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8" name="Freeform: Shape 7747">
                    <a:extLst>
                      <a:ext uri="{FF2B5EF4-FFF2-40B4-BE49-F238E27FC236}">
                        <a16:creationId xmlns:a16="http://schemas.microsoft.com/office/drawing/2014/main" id="{244A21C8-09EE-1E8D-0BAB-BBC7351C5D0F}"/>
                      </a:ext>
                    </a:extLst>
                  </p:cNvPr>
                  <p:cNvSpPr/>
                  <p:nvPr/>
                </p:nvSpPr>
                <p:spPr>
                  <a:xfrm>
                    <a:off x="211187" y="2282743"/>
                    <a:ext cx="65990" cy="16254"/>
                  </a:xfrm>
                  <a:custGeom>
                    <a:avLst/>
                    <a:gdLst>
                      <a:gd name="connsiteX0" fmla="*/ 4886 w 65990"/>
                      <a:gd name="connsiteY0" fmla="*/ 190 h 16254"/>
                      <a:gd name="connsiteX1" fmla="*/ 60144 w 65990"/>
                      <a:gd name="connsiteY1" fmla="*/ 0 h 16254"/>
                      <a:gd name="connsiteX2" fmla="*/ 65282 w 65990"/>
                      <a:gd name="connsiteY2" fmla="*/ 3616 h 16254"/>
                      <a:gd name="connsiteX3" fmla="*/ 65980 w 65990"/>
                      <a:gd name="connsiteY3" fmla="*/ 12371 h 16254"/>
                      <a:gd name="connsiteX4" fmla="*/ 60715 w 65990"/>
                      <a:gd name="connsiteY4" fmla="*/ 16241 h 16254"/>
                      <a:gd name="connsiteX5" fmla="*/ 4886 w 65990"/>
                      <a:gd name="connsiteY5" fmla="*/ 13005 h 16254"/>
                      <a:gd name="connsiteX6" fmla="*/ 128 w 65990"/>
                      <a:gd name="connsiteY6" fmla="*/ 9262 h 16254"/>
                      <a:gd name="connsiteX7" fmla="*/ 1 w 65990"/>
                      <a:gd name="connsiteY7" fmla="*/ 3933 h 16254"/>
                      <a:gd name="connsiteX8" fmla="*/ 4886 w 65990"/>
                      <a:gd name="connsiteY8" fmla="*/ 190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990" h="16254">
                        <a:moveTo>
                          <a:pt x="4886" y="190"/>
                        </a:moveTo>
                        <a:lnTo>
                          <a:pt x="60144" y="0"/>
                        </a:lnTo>
                        <a:cubicBezTo>
                          <a:pt x="62808" y="0"/>
                          <a:pt x="65092" y="1586"/>
                          <a:pt x="65282" y="3616"/>
                        </a:cubicBezTo>
                        <a:lnTo>
                          <a:pt x="65980" y="12371"/>
                        </a:lnTo>
                        <a:cubicBezTo>
                          <a:pt x="66171" y="14591"/>
                          <a:pt x="63696" y="16431"/>
                          <a:pt x="60715" y="16241"/>
                        </a:cubicBezTo>
                        <a:lnTo>
                          <a:pt x="4886" y="13005"/>
                        </a:lnTo>
                        <a:cubicBezTo>
                          <a:pt x="2222" y="12815"/>
                          <a:pt x="192" y="11229"/>
                          <a:pt x="128" y="9262"/>
                        </a:cubicBezTo>
                        <a:lnTo>
                          <a:pt x="1" y="3933"/>
                        </a:lnTo>
                        <a:cubicBezTo>
                          <a:pt x="-62" y="1840"/>
                          <a:pt x="2095" y="190"/>
                          <a:pt x="4886" y="190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9" name="Freeform: Shape 7748">
                    <a:extLst>
                      <a:ext uri="{FF2B5EF4-FFF2-40B4-BE49-F238E27FC236}">
                        <a16:creationId xmlns:a16="http://schemas.microsoft.com/office/drawing/2014/main" id="{232F8CF7-274E-C7A6-90DE-E87A5FCC3321}"/>
                      </a:ext>
                    </a:extLst>
                  </p:cNvPr>
                  <p:cNvSpPr/>
                  <p:nvPr/>
                </p:nvSpPr>
                <p:spPr>
                  <a:xfrm>
                    <a:off x="207314" y="2313764"/>
                    <a:ext cx="70365" cy="21826"/>
                  </a:xfrm>
                  <a:custGeom>
                    <a:avLst/>
                    <a:gdLst>
                      <a:gd name="connsiteX0" fmla="*/ 70361 w 70365"/>
                      <a:gd name="connsiteY0" fmla="*/ 17385 h 21826"/>
                      <a:gd name="connsiteX1" fmla="*/ 64524 w 70365"/>
                      <a:gd name="connsiteY1" fmla="*/ 21825 h 21826"/>
                      <a:gd name="connsiteX2" fmla="*/ 6602 w 70365"/>
                      <a:gd name="connsiteY2" fmla="*/ 21825 h 21826"/>
                      <a:gd name="connsiteX3" fmla="*/ 448 w 70365"/>
                      <a:gd name="connsiteY3" fmla="*/ 17448 h 21826"/>
                      <a:gd name="connsiteX4" fmla="*/ 4 w 70365"/>
                      <a:gd name="connsiteY4" fmla="*/ 4442 h 21826"/>
                      <a:gd name="connsiteX5" fmla="*/ 5841 w 70365"/>
                      <a:gd name="connsiteY5" fmla="*/ 1 h 21826"/>
                      <a:gd name="connsiteX6" fmla="*/ 63699 w 70365"/>
                      <a:gd name="connsiteY6" fmla="*/ 1 h 21826"/>
                      <a:gd name="connsiteX7" fmla="*/ 69853 w 70365"/>
                      <a:gd name="connsiteY7" fmla="*/ 4379 h 21826"/>
                      <a:gd name="connsiteX8" fmla="*/ 70297 w 70365"/>
                      <a:gd name="connsiteY8" fmla="*/ 17385 h 2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65" h="21826">
                        <a:moveTo>
                          <a:pt x="70361" y="17385"/>
                        </a:moveTo>
                        <a:cubicBezTo>
                          <a:pt x="70488" y="19859"/>
                          <a:pt x="67887" y="21825"/>
                          <a:pt x="64524" y="21825"/>
                        </a:cubicBezTo>
                        <a:lnTo>
                          <a:pt x="6602" y="21825"/>
                        </a:lnTo>
                        <a:cubicBezTo>
                          <a:pt x="3303" y="21889"/>
                          <a:pt x="575" y="19922"/>
                          <a:pt x="448" y="17448"/>
                        </a:cubicBezTo>
                        <a:lnTo>
                          <a:pt x="4" y="4442"/>
                        </a:lnTo>
                        <a:cubicBezTo>
                          <a:pt x="-123" y="1968"/>
                          <a:pt x="2542" y="1"/>
                          <a:pt x="5841" y="1"/>
                        </a:cubicBezTo>
                        <a:lnTo>
                          <a:pt x="63699" y="1"/>
                        </a:lnTo>
                        <a:cubicBezTo>
                          <a:pt x="66998" y="-62"/>
                          <a:pt x="69726" y="1905"/>
                          <a:pt x="69853" y="4379"/>
                        </a:cubicBezTo>
                        <a:lnTo>
                          <a:pt x="70297" y="17385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0" name="Freeform: Shape 7749">
                    <a:extLst>
                      <a:ext uri="{FF2B5EF4-FFF2-40B4-BE49-F238E27FC236}">
                        <a16:creationId xmlns:a16="http://schemas.microsoft.com/office/drawing/2014/main" id="{3883D204-75F8-B339-057B-5634A5873907}"/>
                      </a:ext>
                    </a:extLst>
                  </p:cNvPr>
                  <p:cNvSpPr/>
                  <p:nvPr/>
                </p:nvSpPr>
                <p:spPr>
                  <a:xfrm>
                    <a:off x="208205" y="2357857"/>
                    <a:ext cx="67694" cy="22410"/>
                  </a:xfrm>
                  <a:custGeom>
                    <a:avLst/>
                    <a:gdLst>
                      <a:gd name="connsiteX0" fmla="*/ 62872 w 67694"/>
                      <a:gd name="connsiteY0" fmla="*/ 22395 h 22410"/>
                      <a:gd name="connsiteX1" fmla="*/ 4760 w 67694"/>
                      <a:gd name="connsiteY1" fmla="*/ 19032 h 22410"/>
                      <a:gd name="connsiteX2" fmla="*/ 509 w 67694"/>
                      <a:gd name="connsiteY2" fmla="*/ 15670 h 22410"/>
                      <a:gd name="connsiteX3" fmla="*/ 1 w 67694"/>
                      <a:gd name="connsiteY3" fmla="*/ 3426 h 22410"/>
                      <a:gd name="connsiteX4" fmla="*/ 4506 w 67694"/>
                      <a:gd name="connsiteY4" fmla="*/ 0 h 22410"/>
                      <a:gd name="connsiteX5" fmla="*/ 62428 w 67694"/>
                      <a:gd name="connsiteY5" fmla="*/ 571 h 22410"/>
                      <a:gd name="connsiteX6" fmla="*/ 66995 w 67694"/>
                      <a:gd name="connsiteY6" fmla="*/ 3933 h 22410"/>
                      <a:gd name="connsiteX7" fmla="*/ 67693 w 67694"/>
                      <a:gd name="connsiteY7" fmla="*/ 19032 h 22410"/>
                      <a:gd name="connsiteX8" fmla="*/ 62935 w 67694"/>
                      <a:gd name="connsiteY8" fmla="*/ 22395 h 2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694" h="22410">
                        <a:moveTo>
                          <a:pt x="62872" y="22395"/>
                        </a:moveTo>
                        <a:lnTo>
                          <a:pt x="4760" y="19032"/>
                        </a:lnTo>
                        <a:cubicBezTo>
                          <a:pt x="2412" y="18906"/>
                          <a:pt x="572" y="17446"/>
                          <a:pt x="509" y="15670"/>
                        </a:cubicBezTo>
                        <a:lnTo>
                          <a:pt x="1" y="3426"/>
                        </a:lnTo>
                        <a:cubicBezTo>
                          <a:pt x="-62" y="1523"/>
                          <a:pt x="1968" y="0"/>
                          <a:pt x="4506" y="0"/>
                        </a:cubicBezTo>
                        <a:lnTo>
                          <a:pt x="62428" y="571"/>
                        </a:lnTo>
                        <a:cubicBezTo>
                          <a:pt x="64902" y="571"/>
                          <a:pt x="66932" y="2093"/>
                          <a:pt x="66995" y="3933"/>
                        </a:cubicBezTo>
                        <a:lnTo>
                          <a:pt x="67693" y="19032"/>
                        </a:lnTo>
                        <a:cubicBezTo>
                          <a:pt x="67757" y="20999"/>
                          <a:pt x="65600" y="22585"/>
                          <a:pt x="62935" y="22395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1" name="Freeform: Shape 7750">
                    <a:extLst>
                      <a:ext uri="{FF2B5EF4-FFF2-40B4-BE49-F238E27FC236}">
                        <a16:creationId xmlns:a16="http://schemas.microsoft.com/office/drawing/2014/main" id="{1AA4FC1A-D9B1-CEBF-6A11-E75B9FC818C0}"/>
                      </a:ext>
                    </a:extLst>
                  </p:cNvPr>
                  <p:cNvSpPr/>
                  <p:nvPr/>
                </p:nvSpPr>
                <p:spPr>
                  <a:xfrm>
                    <a:off x="206797" y="2399031"/>
                    <a:ext cx="66134" cy="25259"/>
                  </a:xfrm>
                  <a:custGeom>
                    <a:avLst/>
                    <a:gdLst>
                      <a:gd name="connsiteX0" fmla="*/ 3757 w 66134"/>
                      <a:gd name="connsiteY0" fmla="*/ 0 h 25259"/>
                      <a:gd name="connsiteX1" fmla="*/ 62504 w 66134"/>
                      <a:gd name="connsiteY1" fmla="*/ 2157 h 25259"/>
                      <a:gd name="connsiteX2" fmla="*/ 66120 w 66134"/>
                      <a:gd name="connsiteY2" fmla="*/ 5202 h 25259"/>
                      <a:gd name="connsiteX3" fmla="*/ 64597 w 66134"/>
                      <a:gd name="connsiteY3" fmla="*/ 22712 h 25259"/>
                      <a:gd name="connsiteX4" fmla="*/ 60664 w 66134"/>
                      <a:gd name="connsiteY4" fmla="*/ 25250 h 25259"/>
                      <a:gd name="connsiteX5" fmla="*/ 5470 w 66134"/>
                      <a:gd name="connsiteY5" fmla="*/ 21887 h 25259"/>
                      <a:gd name="connsiteX6" fmla="*/ 1981 w 66134"/>
                      <a:gd name="connsiteY6" fmla="*/ 19286 h 25259"/>
                      <a:gd name="connsiteX7" fmla="*/ 14 w 66134"/>
                      <a:gd name="connsiteY7" fmla="*/ 2982 h 25259"/>
                      <a:gd name="connsiteX8" fmla="*/ 3820 w 66134"/>
                      <a:gd name="connsiteY8" fmla="*/ 64 h 25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134" h="25259">
                        <a:moveTo>
                          <a:pt x="3757" y="0"/>
                        </a:moveTo>
                        <a:lnTo>
                          <a:pt x="62504" y="2157"/>
                        </a:lnTo>
                        <a:cubicBezTo>
                          <a:pt x="64597" y="2220"/>
                          <a:pt x="66310" y="3616"/>
                          <a:pt x="66120" y="5202"/>
                        </a:cubicBezTo>
                        <a:lnTo>
                          <a:pt x="64597" y="22712"/>
                        </a:lnTo>
                        <a:cubicBezTo>
                          <a:pt x="64470" y="24235"/>
                          <a:pt x="62757" y="25377"/>
                          <a:pt x="60664" y="25250"/>
                        </a:cubicBezTo>
                        <a:lnTo>
                          <a:pt x="5470" y="21887"/>
                        </a:lnTo>
                        <a:cubicBezTo>
                          <a:pt x="3630" y="21760"/>
                          <a:pt x="2108" y="20682"/>
                          <a:pt x="1981" y="19286"/>
                        </a:cubicBezTo>
                        <a:lnTo>
                          <a:pt x="14" y="2982"/>
                        </a:lnTo>
                        <a:cubicBezTo>
                          <a:pt x="-176" y="1332"/>
                          <a:pt x="1600" y="-63"/>
                          <a:pt x="3820" y="64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2" name="Freeform: Shape 7751">
                    <a:extLst>
                      <a:ext uri="{FF2B5EF4-FFF2-40B4-BE49-F238E27FC236}">
                        <a16:creationId xmlns:a16="http://schemas.microsoft.com/office/drawing/2014/main" id="{C0B56256-9765-6690-202E-48A62A062C45}"/>
                      </a:ext>
                    </a:extLst>
                  </p:cNvPr>
                  <p:cNvSpPr/>
                  <p:nvPr/>
                </p:nvSpPr>
                <p:spPr>
                  <a:xfrm>
                    <a:off x="203254" y="2437534"/>
                    <a:ext cx="64841" cy="26656"/>
                  </a:xfrm>
                  <a:custGeom>
                    <a:avLst/>
                    <a:gdLst>
                      <a:gd name="connsiteX0" fmla="*/ 64270 w 64841"/>
                      <a:gd name="connsiteY0" fmla="*/ 21829 h 26656"/>
                      <a:gd name="connsiteX1" fmla="*/ 57228 w 64841"/>
                      <a:gd name="connsiteY1" fmla="*/ 26651 h 26656"/>
                      <a:gd name="connsiteX2" fmla="*/ 6602 w 64841"/>
                      <a:gd name="connsiteY2" fmla="*/ 24557 h 26656"/>
                      <a:gd name="connsiteX3" fmla="*/ 4 w 64841"/>
                      <a:gd name="connsiteY3" fmla="*/ 19228 h 26656"/>
                      <a:gd name="connsiteX4" fmla="*/ 575 w 64841"/>
                      <a:gd name="connsiteY4" fmla="*/ 4827 h 26656"/>
                      <a:gd name="connsiteX5" fmla="*/ 7617 w 64841"/>
                      <a:gd name="connsiteY5" fmla="*/ 5 h 26656"/>
                      <a:gd name="connsiteX6" fmla="*/ 58243 w 64841"/>
                      <a:gd name="connsiteY6" fmla="*/ 2099 h 26656"/>
                      <a:gd name="connsiteX7" fmla="*/ 64841 w 64841"/>
                      <a:gd name="connsiteY7" fmla="*/ 7428 h 26656"/>
                      <a:gd name="connsiteX8" fmla="*/ 64270 w 64841"/>
                      <a:gd name="connsiteY8" fmla="*/ 21829 h 26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841" h="26656">
                        <a:moveTo>
                          <a:pt x="64270" y="21829"/>
                        </a:moveTo>
                        <a:cubicBezTo>
                          <a:pt x="64143" y="24621"/>
                          <a:pt x="61034" y="26778"/>
                          <a:pt x="57228" y="26651"/>
                        </a:cubicBezTo>
                        <a:lnTo>
                          <a:pt x="6602" y="24557"/>
                        </a:lnTo>
                        <a:cubicBezTo>
                          <a:pt x="2859" y="24367"/>
                          <a:pt x="-123" y="22019"/>
                          <a:pt x="4" y="19228"/>
                        </a:cubicBezTo>
                        <a:lnTo>
                          <a:pt x="575" y="4827"/>
                        </a:lnTo>
                        <a:cubicBezTo>
                          <a:pt x="702" y="2035"/>
                          <a:pt x="3810" y="-121"/>
                          <a:pt x="7617" y="5"/>
                        </a:cubicBezTo>
                        <a:lnTo>
                          <a:pt x="58243" y="2099"/>
                        </a:lnTo>
                        <a:cubicBezTo>
                          <a:pt x="61986" y="2289"/>
                          <a:pt x="64904" y="4637"/>
                          <a:pt x="64841" y="7428"/>
                        </a:cubicBezTo>
                        <a:lnTo>
                          <a:pt x="64270" y="21829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3" name="Freeform: Shape 7752">
                    <a:extLst>
                      <a:ext uri="{FF2B5EF4-FFF2-40B4-BE49-F238E27FC236}">
                        <a16:creationId xmlns:a16="http://schemas.microsoft.com/office/drawing/2014/main" id="{37F421B1-B70E-449D-84E6-1CA8BE86DD68}"/>
                      </a:ext>
                    </a:extLst>
                  </p:cNvPr>
                  <p:cNvSpPr/>
                  <p:nvPr/>
                </p:nvSpPr>
                <p:spPr>
                  <a:xfrm>
                    <a:off x="200213" y="2483786"/>
                    <a:ext cx="61538" cy="20685"/>
                  </a:xfrm>
                  <a:custGeom>
                    <a:avLst/>
                    <a:gdLst>
                      <a:gd name="connsiteX0" fmla="*/ 61157 w 61538"/>
                      <a:gd name="connsiteY0" fmla="*/ 17512 h 20685"/>
                      <a:gd name="connsiteX1" fmla="*/ 56653 w 61538"/>
                      <a:gd name="connsiteY1" fmla="*/ 20684 h 20685"/>
                      <a:gd name="connsiteX2" fmla="*/ 4377 w 61538"/>
                      <a:gd name="connsiteY2" fmla="*/ 18971 h 20685"/>
                      <a:gd name="connsiteX3" fmla="*/ 0 w 61538"/>
                      <a:gd name="connsiteY3" fmla="*/ 15482 h 20685"/>
                      <a:gd name="connsiteX4" fmla="*/ 317 w 61538"/>
                      <a:gd name="connsiteY4" fmla="*/ 3174 h 20685"/>
                      <a:gd name="connsiteX5" fmla="*/ 4885 w 61538"/>
                      <a:gd name="connsiteY5" fmla="*/ 2 h 20685"/>
                      <a:gd name="connsiteX6" fmla="*/ 57161 w 61538"/>
                      <a:gd name="connsiteY6" fmla="*/ 1715 h 20685"/>
                      <a:gd name="connsiteX7" fmla="*/ 61538 w 61538"/>
                      <a:gd name="connsiteY7" fmla="*/ 5204 h 20685"/>
                      <a:gd name="connsiteX8" fmla="*/ 61221 w 61538"/>
                      <a:gd name="connsiteY8" fmla="*/ 17512 h 20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538" h="20685">
                        <a:moveTo>
                          <a:pt x="61157" y="17512"/>
                        </a:moveTo>
                        <a:cubicBezTo>
                          <a:pt x="61157" y="19352"/>
                          <a:pt x="59064" y="20747"/>
                          <a:pt x="56653" y="20684"/>
                        </a:cubicBezTo>
                        <a:lnTo>
                          <a:pt x="4377" y="18971"/>
                        </a:lnTo>
                        <a:cubicBezTo>
                          <a:pt x="1967" y="18907"/>
                          <a:pt x="0" y="17321"/>
                          <a:pt x="0" y="15482"/>
                        </a:cubicBezTo>
                        <a:lnTo>
                          <a:pt x="317" y="3174"/>
                        </a:lnTo>
                        <a:cubicBezTo>
                          <a:pt x="317" y="1334"/>
                          <a:pt x="2411" y="-61"/>
                          <a:pt x="4885" y="2"/>
                        </a:cubicBezTo>
                        <a:lnTo>
                          <a:pt x="57161" y="1715"/>
                        </a:lnTo>
                        <a:cubicBezTo>
                          <a:pt x="59571" y="1778"/>
                          <a:pt x="61538" y="3364"/>
                          <a:pt x="61538" y="5204"/>
                        </a:cubicBezTo>
                        <a:lnTo>
                          <a:pt x="61221" y="17512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4" name="Freeform: Shape 7753">
                    <a:extLst>
                      <a:ext uri="{FF2B5EF4-FFF2-40B4-BE49-F238E27FC236}">
                        <a16:creationId xmlns:a16="http://schemas.microsoft.com/office/drawing/2014/main" id="{0380AE25-FCB3-A5A5-072F-EF6566133F11}"/>
                      </a:ext>
                    </a:extLst>
                  </p:cNvPr>
                  <p:cNvSpPr/>
                  <p:nvPr/>
                </p:nvSpPr>
                <p:spPr>
                  <a:xfrm>
                    <a:off x="197802" y="2525279"/>
                    <a:ext cx="58937" cy="17108"/>
                  </a:xfrm>
                  <a:custGeom>
                    <a:avLst/>
                    <a:gdLst>
                      <a:gd name="connsiteX0" fmla="*/ 0 w 58937"/>
                      <a:gd name="connsiteY0" fmla="*/ 2220 h 17108"/>
                      <a:gd name="connsiteX1" fmla="*/ 2982 w 58937"/>
                      <a:gd name="connsiteY1" fmla="*/ 0 h 17108"/>
                      <a:gd name="connsiteX2" fmla="*/ 12371 w 58937"/>
                      <a:gd name="connsiteY2" fmla="*/ 127 h 17108"/>
                      <a:gd name="connsiteX3" fmla="*/ 58937 w 58937"/>
                      <a:gd name="connsiteY3" fmla="*/ 6408 h 17108"/>
                      <a:gd name="connsiteX4" fmla="*/ 58937 w 58937"/>
                      <a:gd name="connsiteY4" fmla="*/ 12117 h 17108"/>
                      <a:gd name="connsiteX5" fmla="*/ 12498 w 58937"/>
                      <a:gd name="connsiteY5" fmla="*/ 17066 h 17108"/>
                      <a:gd name="connsiteX6" fmla="*/ 3109 w 58937"/>
                      <a:gd name="connsiteY6" fmla="*/ 16939 h 17108"/>
                      <a:gd name="connsiteX7" fmla="*/ 63 w 58937"/>
                      <a:gd name="connsiteY7" fmla="*/ 14592 h 17108"/>
                      <a:gd name="connsiteX8" fmla="*/ 63 w 58937"/>
                      <a:gd name="connsiteY8" fmla="*/ 2157 h 17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937" h="17108">
                        <a:moveTo>
                          <a:pt x="0" y="2220"/>
                        </a:moveTo>
                        <a:cubicBezTo>
                          <a:pt x="0" y="952"/>
                          <a:pt x="1332" y="0"/>
                          <a:pt x="2982" y="0"/>
                        </a:cubicBezTo>
                        <a:lnTo>
                          <a:pt x="12371" y="127"/>
                        </a:lnTo>
                        <a:cubicBezTo>
                          <a:pt x="38065" y="508"/>
                          <a:pt x="58937" y="3299"/>
                          <a:pt x="58937" y="6408"/>
                        </a:cubicBezTo>
                        <a:lnTo>
                          <a:pt x="58937" y="12117"/>
                        </a:lnTo>
                        <a:cubicBezTo>
                          <a:pt x="59000" y="15226"/>
                          <a:pt x="38192" y="17446"/>
                          <a:pt x="12498" y="17066"/>
                        </a:cubicBezTo>
                        <a:lnTo>
                          <a:pt x="3109" y="16939"/>
                        </a:lnTo>
                        <a:cubicBezTo>
                          <a:pt x="1459" y="16939"/>
                          <a:pt x="63" y="15860"/>
                          <a:pt x="63" y="14592"/>
                        </a:cubicBezTo>
                        <a:lnTo>
                          <a:pt x="63" y="2157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5" name="Freeform: Shape 7754">
                    <a:extLst>
                      <a:ext uri="{FF2B5EF4-FFF2-40B4-BE49-F238E27FC236}">
                        <a16:creationId xmlns:a16="http://schemas.microsoft.com/office/drawing/2014/main" id="{A10B3CF6-4F1D-3CF3-440A-BAD49860EBE2}"/>
                      </a:ext>
                    </a:extLst>
                  </p:cNvPr>
                  <p:cNvSpPr/>
                  <p:nvPr/>
                </p:nvSpPr>
                <p:spPr>
                  <a:xfrm>
                    <a:off x="192283" y="2567213"/>
                    <a:ext cx="71243" cy="29960"/>
                  </a:xfrm>
                  <a:custGeom>
                    <a:avLst/>
                    <a:gdLst>
                      <a:gd name="connsiteX0" fmla="*/ 381 w 71243"/>
                      <a:gd name="connsiteY0" fmla="*/ 0 h 29960"/>
                      <a:gd name="connsiteX1" fmla="*/ 1523 w 71243"/>
                      <a:gd name="connsiteY1" fmla="*/ 11483 h 29960"/>
                      <a:gd name="connsiteX2" fmla="*/ 3426 w 71243"/>
                      <a:gd name="connsiteY2" fmla="*/ 13005 h 29960"/>
                      <a:gd name="connsiteX3" fmla="*/ 18842 w 71243"/>
                      <a:gd name="connsiteY3" fmla="*/ 15860 h 29960"/>
                      <a:gd name="connsiteX4" fmla="*/ 44663 w 71243"/>
                      <a:gd name="connsiteY4" fmla="*/ 18334 h 29960"/>
                      <a:gd name="connsiteX5" fmla="*/ 57287 w 71243"/>
                      <a:gd name="connsiteY5" fmla="*/ 20936 h 29960"/>
                      <a:gd name="connsiteX6" fmla="*/ 68453 w 71243"/>
                      <a:gd name="connsiteY6" fmla="*/ 26392 h 29960"/>
                      <a:gd name="connsiteX7" fmla="*/ 66423 w 71243"/>
                      <a:gd name="connsiteY7" fmla="*/ 29817 h 29960"/>
                      <a:gd name="connsiteX8" fmla="*/ 61601 w 71243"/>
                      <a:gd name="connsiteY8" fmla="*/ 27724 h 29960"/>
                      <a:gd name="connsiteX9" fmla="*/ 43521 w 71243"/>
                      <a:gd name="connsiteY9" fmla="*/ 26201 h 29960"/>
                      <a:gd name="connsiteX10" fmla="*/ 10785 w 71243"/>
                      <a:gd name="connsiteY10" fmla="*/ 26899 h 29960"/>
                      <a:gd name="connsiteX11" fmla="*/ 0 w 71243"/>
                      <a:gd name="connsiteY11" fmla="*/ 27851 h 29960"/>
                      <a:gd name="connsiteX12" fmla="*/ 381 w 71243"/>
                      <a:gd name="connsiteY12" fmla="*/ 127 h 2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243" h="29960">
                        <a:moveTo>
                          <a:pt x="381" y="0"/>
                        </a:moveTo>
                        <a:lnTo>
                          <a:pt x="1523" y="11483"/>
                        </a:lnTo>
                        <a:cubicBezTo>
                          <a:pt x="1523" y="12371"/>
                          <a:pt x="2284" y="12879"/>
                          <a:pt x="3426" y="13005"/>
                        </a:cubicBezTo>
                        <a:cubicBezTo>
                          <a:pt x="8882" y="13576"/>
                          <a:pt x="13640" y="15416"/>
                          <a:pt x="18842" y="15860"/>
                        </a:cubicBezTo>
                        <a:cubicBezTo>
                          <a:pt x="27470" y="16622"/>
                          <a:pt x="36098" y="17446"/>
                          <a:pt x="44663" y="18334"/>
                        </a:cubicBezTo>
                        <a:cubicBezTo>
                          <a:pt x="49611" y="18842"/>
                          <a:pt x="53862" y="19730"/>
                          <a:pt x="57287" y="20936"/>
                        </a:cubicBezTo>
                        <a:cubicBezTo>
                          <a:pt x="61665" y="22522"/>
                          <a:pt x="65345" y="24361"/>
                          <a:pt x="68453" y="26392"/>
                        </a:cubicBezTo>
                        <a:cubicBezTo>
                          <a:pt x="72767" y="29246"/>
                          <a:pt x="72069" y="30388"/>
                          <a:pt x="66423" y="29817"/>
                        </a:cubicBezTo>
                        <a:cubicBezTo>
                          <a:pt x="65091" y="29690"/>
                          <a:pt x="63441" y="28993"/>
                          <a:pt x="61601" y="27724"/>
                        </a:cubicBezTo>
                        <a:cubicBezTo>
                          <a:pt x="55194" y="23473"/>
                          <a:pt x="50372" y="26265"/>
                          <a:pt x="43521" y="26201"/>
                        </a:cubicBezTo>
                        <a:cubicBezTo>
                          <a:pt x="32672" y="26138"/>
                          <a:pt x="21443" y="25567"/>
                          <a:pt x="10785" y="26899"/>
                        </a:cubicBezTo>
                        <a:cubicBezTo>
                          <a:pt x="7232" y="27343"/>
                          <a:pt x="3616" y="27660"/>
                          <a:pt x="0" y="27851"/>
                        </a:cubicBezTo>
                        <a:lnTo>
                          <a:pt x="381" y="127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56" name="Graphic 7643">
                  <a:extLst>
                    <a:ext uri="{FF2B5EF4-FFF2-40B4-BE49-F238E27FC236}">
                      <a16:creationId xmlns:a16="http://schemas.microsoft.com/office/drawing/2014/main" id="{A5766ADE-D690-F754-9FE9-E8AB9AB613AC}"/>
                    </a:ext>
                  </a:extLst>
                </p:cNvPr>
                <p:cNvGrpSpPr/>
                <p:nvPr/>
              </p:nvGrpSpPr>
              <p:grpSpPr>
                <a:xfrm>
                  <a:off x="981532" y="2219936"/>
                  <a:ext cx="559884" cy="410414"/>
                  <a:chOff x="981532" y="2219936"/>
                  <a:chExt cx="559884" cy="410414"/>
                </a:xfrm>
              </p:grpSpPr>
              <p:sp>
                <p:nvSpPr>
                  <p:cNvPr id="7757" name="Freeform: Shape 7756">
                    <a:extLst>
                      <a:ext uri="{FF2B5EF4-FFF2-40B4-BE49-F238E27FC236}">
                        <a16:creationId xmlns:a16="http://schemas.microsoft.com/office/drawing/2014/main" id="{B379B329-0D61-EBA6-3E63-7AEBABA62BF7}"/>
                      </a:ext>
                    </a:extLst>
                  </p:cNvPr>
                  <p:cNvSpPr/>
                  <p:nvPr/>
                </p:nvSpPr>
                <p:spPr>
                  <a:xfrm>
                    <a:off x="1120553" y="2237166"/>
                    <a:ext cx="319775" cy="372233"/>
                  </a:xfrm>
                  <a:custGeom>
                    <a:avLst/>
                    <a:gdLst>
                      <a:gd name="connsiteX0" fmla="*/ 192 w 319775"/>
                      <a:gd name="connsiteY0" fmla="*/ 69050 h 372233"/>
                      <a:gd name="connsiteX1" fmla="*/ 383 w 319775"/>
                      <a:gd name="connsiteY1" fmla="*/ 312919 h 372233"/>
                      <a:gd name="connsiteX2" fmla="*/ 50945 w 319775"/>
                      <a:gd name="connsiteY2" fmla="*/ 371411 h 372233"/>
                      <a:gd name="connsiteX3" fmla="*/ 248945 w 319775"/>
                      <a:gd name="connsiteY3" fmla="*/ 360246 h 372233"/>
                      <a:gd name="connsiteX4" fmla="*/ 315559 w 319775"/>
                      <a:gd name="connsiteY4" fmla="*/ 356249 h 372233"/>
                      <a:gd name="connsiteX5" fmla="*/ 318731 w 319775"/>
                      <a:gd name="connsiteY5" fmla="*/ 295345 h 372233"/>
                      <a:gd name="connsiteX6" fmla="*/ 308073 w 319775"/>
                      <a:gd name="connsiteY6" fmla="*/ 57631 h 372233"/>
                      <a:gd name="connsiteX7" fmla="*/ 272102 w 319775"/>
                      <a:gd name="connsiteY7" fmla="*/ 597 h 372233"/>
                      <a:gd name="connsiteX8" fmla="*/ 156575 w 319775"/>
                      <a:gd name="connsiteY8" fmla="*/ 8083 h 372233"/>
                      <a:gd name="connsiteX9" fmla="*/ 37305 w 319775"/>
                      <a:gd name="connsiteY9" fmla="*/ 8845 h 372233"/>
                      <a:gd name="connsiteX10" fmla="*/ 3491 w 319775"/>
                      <a:gd name="connsiteY10" fmla="*/ 6624 h 372233"/>
                      <a:gd name="connsiteX11" fmla="*/ 256 w 319775"/>
                      <a:gd name="connsiteY11" fmla="*/ 68987 h 37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9775" h="372233">
                        <a:moveTo>
                          <a:pt x="192" y="69050"/>
                        </a:moveTo>
                        <a:cubicBezTo>
                          <a:pt x="-61" y="130398"/>
                          <a:pt x="-125" y="252015"/>
                          <a:pt x="383" y="312919"/>
                        </a:cubicBezTo>
                        <a:cubicBezTo>
                          <a:pt x="890" y="373822"/>
                          <a:pt x="2096" y="374076"/>
                          <a:pt x="50945" y="371411"/>
                        </a:cubicBezTo>
                        <a:cubicBezTo>
                          <a:pt x="99732" y="368747"/>
                          <a:pt x="196162" y="363228"/>
                          <a:pt x="248945" y="360246"/>
                        </a:cubicBezTo>
                        <a:cubicBezTo>
                          <a:pt x="301729" y="357264"/>
                          <a:pt x="310864" y="356820"/>
                          <a:pt x="315559" y="356249"/>
                        </a:cubicBezTo>
                        <a:cubicBezTo>
                          <a:pt x="320254" y="355678"/>
                          <a:pt x="320571" y="355044"/>
                          <a:pt x="318731" y="295345"/>
                        </a:cubicBezTo>
                        <a:cubicBezTo>
                          <a:pt x="316891" y="235647"/>
                          <a:pt x="312958" y="116885"/>
                          <a:pt x="308073" y="57631"/>
                        </a:cubicBezTo>
                        <a:cubicBezTo>
                          <a:pt x="303188" y="-1623"/>
                          <a:pt x="297288" y="-1433"/>
                          <a:pt x="272102" y="597"/>
                        </a:cubicBezTo>
                        <a:cubicBezTo>
                          <a:pt x="246915" y="2564"/>
                          <a:pt x="202443" y="6307"/>
                          <a:pt x="156575" y="8083"/>
                        </a:cubicBezTo>
                        <a:cubicBezTo>
                          <a:pt x="110707" y="9860"/>
                          <a:pt x="63443" y="9606"/>
                          <a:pt x="37305" y="8845"/>
                        </a:cubicBezTo>
                        <a:cubicBezTo>
                          <a:pt x="11168" y="8083"/>
                          <a:pt x="6156" y="6751"/>
                          <a:pt x="3491" y="6624"/>
                        </a:cubicBezTo>
                        <a:cubicBezTo>
                          <a:pt x="827" y="6497"/>
                          <a:pt x="510" y="7639"/>
                          <a:pt x="256" y="68987"/>
                        </a:cubicBezTo>
                        <a:close/>
                      </a:path>
                    </a:pathLst>
                  </a:custGeom>
                  <a:solidFill>
                    <a:srgbClr val="EDEB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8" name="Freeform: Shape 7757">
                    <a:extLst>
                      <a:ext uri="{FF2B5EF4-FFF2-40B4-BE49-F238E27FC236}">
                        <a16:creationId xmlns:a16="http://schemas.microsoft.com/office/drawing/2014/main" id="{B5BE31FD-2942-9052-576E-6A289A83F165}"/>
                      </a:ext>
                    </a:extLst>
                  </p:cNvPr>
                  <p:cNvSpPr/>
                  <p:nvPr/>
                </p:nvSpPr>
                <p:spPr>
                  <a:xfrm>
                    <a:off x="1147962" y="2270118"/>
                    <a:ext cx="103863" cy="72293"/>
                  </a:xfrm>
                  <a:custGeom>
                    <a:avLst/>
                    <a:gdLst>
                      <a:gd name="connsiteX0" fmla="*/ 1523 w 103863"/>
                      <a:gd name="connsiteY0" fmla="*/ 12308 h 72293"/>
                      <a:gd name="connsiteX1" fmla="*/ 0 w 103863"/>
                      <a:gd name="connsiteY1" fmla="*/ 60206 h 72293"/>
                      <a:gd name="connsiteX2" fmla="*/ 3680 w 103863"/>
                      <a:gd name="connsiteY2" fmla="*/ 72260 h 72293"/>
                      <a:gd name="connsiteX3" fmla="*/ 27978 w 103863"/>
                      <a:gd name="connsiteY3" fmla="*/ 71435 h 72293"/>
                      <a:gd name="connsiteX4" fmla="*/ 87803 w 103863"/>
                      <a:gd name="connsiteY4" fmla="*/ 71435 h 72293"/>
                      <a:gd name="connsiteX5" fmla="*/ 102140 w 103863"/>
                      <a:gd name="connsiteY5" fmla="*/ 58176 h 72293"/>
                      <a:gd name="connsiteX6" fmla="*/ 103853 w 103863"/>
                      <a:gd name="connsiteY6" fmla="*/ 11229 h 72293"/>
                      <a:gd name="connsiteX7" fmla="*/ 92561 w 103863"/>
                      <a:gd name="connsiteY7" fmla="*/ 127 h 72293"/>
                      <a:gd name="connsiteX8" fmla="*/ 45551 w 103863"/>
                      <a:gd name="connsiteY8" fmla="*/ 1269 h 72293"/>
                      <a:gd name="connsiteX9" fmla="*/ 10341 w 103863"/>
                      <a:gd name="connsiteY9" fmla="*/ 508 h 72293"/>
                      <a:gd name="connsiteX10" fmla="*/ 2474 w 103863"/>
                      <a:gd name="connsiteY10" fmla="*/ 0 h 72293"/>
                      <a:gd name="connsiteX11" fmla="*/ 1650 w 103863"/>
                      <a:gd name="connsiteY11" fmla="*/ 12308 h 7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863" h="72293">
                        <a:moveTo>
                          <a:pt x="1523" y="12308"/>
                        </a:moveTo>
                        <a:cubicBezTo>
                          <a:pt x="1078" y="24362"/>
                          <a:pt x="64" y="48152"/>
                          <a:pt x="0" y="60206"/>
                        </a:cubicBezTo>
                        <a:cubicBezTo>
                          <a:pt x="0" y="72260"/>
                          <a:pt x="825" y="72450"/>
                          <a:pt x="3680" y="72260"/>
                        </a:cubicBezTo>
                        <a:cubicBezTo>
                          <a:pt x="6471" y="72069"/>
                          <a:pt x="11166" y="71562"/>
                          <a:pt x="27978" y="71435"/>
                        </a:cubicBezTo>
                        <a:cubicBezTo>
                          <a:pt x="44726" y="71308"/>
                          <a:pt x="73528" y="71689"/>
                          <a:pt x="87803" y="71435"/>
                        </a:cubicBezTo>
                        <a:cubicBezTo>
                          <a:pt x="102014" y="71181"/>
                          <a:pt x="101696" y="70293"/>
                          <a:pt x="102140" y="58176"/>
                        </a:cubicBezTo>
                        <a:cubicBezTo>
                          <a:pt x="102585" y="46058"/>
                          <a:pt x="103727" y="22839"/>
                          <a:pt x="103853" y="11229"/>
                        </a:cubicBezTo>
                        <a:cubicBezTo>
                          <a:pt x="103980" y="-381"/>
                          <a:pt x="103092" y="-254"/>
                          <a:pt x="92561" y="127"/>
                        </a:cubicBezTo>
                        <a:cubicBezTo>
                          <a:pt x="82030" y="508"/>
                          <a:pt x="61792" y="1205"/>
                          <a:pt x="45551" y="1269"/>
                        </a:cubicBezTo>
                        <a:cubicBezTo>
                          <a:pt x="29246" y="1332"/>
                          <a:pt x="16939" y="888"/>
                          <a:pt x="10341" y="508"/>
                        </a:cubicBezTo>
                        <a:cubicBezTo>
                          <a:pt x="3743" y="190"/>
                          <a:pt x="2855" y="0"/>
                          <a:pt x="2474" y="0"/>
                        </a:cubicBezTo>
                        <a:cubicBezTo>
                          <a:pt x="2094" y="0"/>
                          <a:pt x="2094" y="254"/>
                          <a:pt x="1650" y="12308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9" name="Freeform: Shape 7758">
                    <a:extLst>
                      <a:ext uri="{FF2B5EF4-FFF2-40B4-BE49-F238E27FC236}">
                        <a16:creationId xmlns:a16="http://schemas.microsoft.com/office/drawing/2014/main" id="{B9AF59B1-93DB-0DE3-309F-64184E623E67}"/>
                      </a:ext>
                    </a:extLst>
                  </p:cNvPr>
                  <p:cNvSpPr/>
                  <p:nvPr/>
                </p:nvSpPr>
                <p:spPr>
                  <a:xfrm>
                    <a:off x="1289381" y="2262478"/>
                    <a:ext cx="82239" cy="79687"/>
                  </a:xfrm>
                  <a:custGeom>
                    <a:avLst/>
                    <a:gdLst>
                      <a:gd name="connsiteX0" fmla="*/ 1831 w 82239"/>
                      <a:gd name="connsiteY0" fmla="*/ 13984 h 79687"/>
                      <a:gd name="connsiteX1" fmla="*/ 1450 w 82239"/>
                      <a:gd name="connsiteY1" fmla="*/ 59091 h 79687"/>
                      <a:gd name="connsiteX2" fmla="*/ 55 w 82239"/>
                      <a:gd name="connsiteY2" fmla="*/ 77933 h 79687"/>
                      <a:gd name="connsiteX3" fmla="*/ 13568 w 82239"/>
                      <a:gd name="connsiteY3" fmla="*/ 79519 h 79687"/>
                      <a:gd name="connsiteX4" fmla="*/ 58040 w 82239"/>
                      <a:gd name="connsiteY4" fmla="*/ 78694 h 79687"/>
                      <a:gd name="connsiteX5" fmla="*/ 78468 w 82239"/>
                      <a:gd name="connsiteY5" fmla="*/ 78694 h 79687"/>
                      <a:gd name="connsiteX6" fmla="*/ 81704 w 82239"/>
                      <a:gd name="connsiteY6" fmla="*/ 75966 h 79687"/>
                      <a:gd name="connsiteX7" fmla="*/ 82211 w 82239"/>
                      <a:gd name="connsiteY7" fmla="*/ 57441 h 79687"/>
                      <a:gd name="connsiteX8" fmla="*/ 80625 w 82239"/>
                      <a:gd name="connsiteY8" fmla="*/ 10939 h 79687"/>
                      <a:gd name="connsiteX9" fmla="*/ 73964 w 82239"/>
                      <a:gd name="connsiteY9" fmla="*/ 27 h 79687"/>
                      <a:gd name="connsiteX10" fmla="*/ 48841 w 82239"/>
                      <a:gd name="connsiteY10" fmla="*/ 598 h 79687"/>
                      <a:gd name="connsiteX11" fmla="*/ 10522 w 82239"/>
                      <a:gd name="connsiteY11" fmla="*/ 2120 h 79687"/>
                      <a:gd name="connsiteX12" fmla="*/ 1831 w 82239"/>
                      <a:gd name="connsiteY12" fmla="*/ 14111 h 79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239" h="79687">
                        <a:moveTo>
                          <a:pt x="1831" y="13984"/>
                        </a:moveTo>
                        <a:cubicBezTo>
                          <a:pt x="1831" y="24896"/>
                          <a:pt x="1958" y="46339"/>
                          <a:pt x="1450" y="59091"/>
                        </a:cubicBezTo>
                        <a:cubicBezTo>
                          <a:pt x="879" y="71842"/>
                          <a:pt x="-263" y="75903"/>
                          <a:pt x="55" y="77933"/>
                        </a:cubicBezTo>
                        <a:cubicBezTo>
                          <a:pt x="435" y="79899"/>
                          <a:pt x="2339" y="79836"/>
                          <a:pt x="13568" y="79519"/>
                        </a:cubicBezTo>
                        <a:cubicBezTo>
                          <a:pt x="24797" y="79265"/>
                          <a:pt x="45288" y="78821"/>
                          <a:pt x="58040" y="78694"/>
                        </a:cubicBezTo>
                        <a:cubicBezTo>
                          <a:pt x="70792" y="78567"/>
                          <a:pt x="75867" y="78821"/>
                          <a:pt x="78468" y="78694"/>
                        </a:cubicBezTo>
                        <a:cubicBezTo>
                          <a:pt x="81133" y="78504"/>
                          <a:pt x="81386" y="77996"/>
                          <a:pt x="81704" y="75966"/>
                        </a:cubicBezTo>
                        <a:cubicBezTo>
                          <a:pt x="82021" y="73936"/>
                          <a:pt x="82338" y="70383"/>
                          <a:pt x="82211" y="57441"/>
                        </a:cubicBezTo>
                        <a:cubicBezTo>
                          <a:pt x="82084" y="44499"/>
                          <a:pt x="81450" y="22104"/>
                          <a:pt x="80625" y="10939"/>
                        </a:cubicBezTo>
                        <a:cubicBezTo>
                          <a:pt x="79737" y="-227"/>
                          <a:pt x="78531" y="-100"/>
                          <a:pt x="73964" y="27"/>
                        </a:cubicBezTo>
                        <a:cubicBezTo>
                          <a:pt x="69396" y="154"/>
                          <a:pt x="61402" y="217"/>
                          <a:pt x="48841" y="598"/>
                        </a:cubicBezTo>
                        <a:cubicBezTo>
                          <a:pt x="36280" y="979"/>
                          <a:pt x="19150" y="1613"/>
                          <a:pt x="10522" y="2120"/>
                        </a:cubicBezTo>
                        <a:cubicBezTo>
                          <a:pt x="1894" y="2691"/>
                          <a:pt x="1831" y="3135"/>
                          <a:pt x="1831" y="14111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0" name="Freeform: Shape 7759">
                    <a:extLst>
                      <a:ext uri="{FF2B5EF4-FFF2-40B4-BE49-F238E27FC236}">
                        <a16:creationId xmlns:a16="http://schemas.microsoft.com/office/drawing/2014/main" id="{642AA0F5-6F5F-88BE-45CD-63AC8F9EF2B1}"/>
                      </a:ext>
                    </a:extLst>
                  </p:cNvPr>
                  <p:cNvSpPr/>
                  <p:nvPr/>
                </p:nvSpPr>
                <p:spPr>
                  <a:xfrm>
                    <a:off x="1283945" y="2358219"/>
                    <a:ext cx="93546" cy="95394"/>
                  </a:xfrm>
                  <a:custGeom>
                    <a:avLst/>
                    <a:gdLst>
                      <a:gd name="connsiteX0" fmla="*/ 3334 w 93546"/>
                      <a:gd name="connsiteY0" fmla="*/ 16641 h 95394"/>
                      <a:gd name="connsiteX1" fmla="*/ 98 w 93546"/>
                      <a:gd name="connsiteY1" fmla="*/ 79892 h 95394"/>
                      <a:gd name="connsiteX2" fmla="*/ 4158 w 93546"/>
                      <a:gd name="connsiteY2" fmla="*/ 95372 h 95394"/>
                      <a:gd name="connsiteX3" fmla="*/ 29027 w 93546"/>
                      <a:gd name="connsiteY3" fmla="*/ 95054 h 95394"/>
                      <a:gd name="connsiteX4" fmla="*/ 82064 w 93546"/>
                      <a:gd name="connsiteY4" fmla="*/ 95308 h 95394"/>
                      <a:gd name="connsiteX5" fmla="*/ 93040 w 93546"/>
                      <a:gd name="connsiteY5" fmla="*/ 78560 h 95394"/>
                      <a:gd name="connsiteX6" fmla="*/ 88535 w 93546"/>
                      <a:gd name="connsiteY6" fmla="*/ 15245 h 95394"/>
                      <a:gd name="connsiteX7" fmla="*/ 81049 w 93546"/>
                      <a:gd name="connsiteY7" fmla="*/ 83 h 95394"/>
                      <a:gd name="connsiteX8" fmla="*/ 53960 w 93546"/>
                      <a:gd name="connsiteY8" fmla="*/ 781 h 95394"/>
                      <a:gd name="connsiteX9" fmla="*/ 14753 w 93546"/>
                      <a:gd name="connsiteY9" fmla="*/ 527 h 95394"/>
                      <a:gd name="connsiteX10" fmla="*/ 4475 w 93546"/>
                      <a:gd name="connsiteY10" fmla="*/ 146 h 95394"/>
                      <a:gd name="connsiteX11" fmla="*/ 3334 w 93546"/>
                      <a:gd name="connsiteY11" fmla="*/ 16641 h 9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546" h="95394">
                        <a:moveTo>
                          <a:pt x="3334" y="16641"/>
                        </a:moveTo>
                        <a:cubicBezTo>
                          <a:pt x="2445" y="32628"/>
                          <a:pt x="542" y="64222"/>
                          <a:pt x="98" y="79892"/>
                        </a:cubicBezTo>
                        <a:cubicBezTo>
                          <a:pt x="-346" y="95625"/>
                          <a:pt x="669" y="95498"/>
                          <a:pt x="4158" y="95372"/>
                        </a:cubicBezTo>
                        <a:cubicBezTo>
                          <a:pt x="7648" y="95181"/>
                          <a:pt x="13548" y="94991"/>
                          <a:pt x="29027" y="95054"/>
                        </a:cubicBezTo>
                        <a:cubicBezTo>
                          <a:pt x="44570" y="95054"/>
                          <a:pt x="69630" y="95435"/>
                          <a:pt x="82064" y="95308"/>
                        </a:cubicBezTo>
                        <a:cubicBezTo>
                          <a:pt x="94435" y="95181"/>
                          <a:pt x="94181" y="94674"/>
                          <a:pt x="93040" y="78560"/>
                        </a:cubicBezTo>
                        <a:cubicBezTo>
                          <a:pt x="91898" y="62509"/>
                          <a:pt x="89994" y="30915"/>
                          <a:pt x="88535" y="15245"/>
                        </a:cubicBezTo>
                        <a:cubicBezTo>
                          <a:pt x="87076" y="-425"/>
                          <a:pt x="85998" y="-234"/>
                          <a:pt x="81049" y="83"/>
                        </a:cubicBezTo>
                        <a:cubicBezTo>
                          <a:pt x="76037" y="336"/>
                          <a:pt x="67029" y="717"/>
                          <a:pt x="53960" y="781"/>
                        </a:cubicBezTo>
                        <a:cubicBezTo>
                          <a:pt x="40891" y="844"/>
                          <a:pt x="23762" y="717"/>
                          <a:pt x="14753" y="527"/>
                        </a:cubicBezTo>
                        <a:cubicBezTo>
                          <a:pt x="5744" y="336"/>
                          <a:pt x="4856" y="83"/>
                          <a:pt x="4475" y="146"/>
                        </a:cubicBezTo>
                        <a:cubicBezTo>
                          <a:pt x="4095" y="210"/>
                          <a:pt x="4222" y="654"/>
                          <a:pt x="3334" y="16641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1" name="Freeform: Shape 7760">
                    <a:extLst>
                      <a:ext uri="{FF2B5EF4-FFF2-40B4-BE49-F238E27FC236}">
                        <a16:creationId xmlns:a16="http://schemas.microsoft.com/office/drawing/2014/main" id="{CC3672AC-6259-3659-0513-F34A6E686E7B}"/>
                      </a:ext>
                    </a:extLst>
                  </p:cNvPr>
                  <p:cNvSpPr/>
                  <p:nvPr/>
                </p:nvSpPr>
                <p:spPr>
                  <a:xfrm>
                    <a:off x="1150802" y="2359683"/>
                    <a:ext cx="96569" cy="96985"/>
                  </a:xfrm>
                  <a:custGeom>
                    <a:avLst/>
                    <a:gdLst>
                      <a:gd name="connsiteX0" fmla="*/ 96382 w 96569"/>
                      <a:gd name="connsiteY0" fmla="*/ 3947 h 96985"/>
                      <a:gd name="connsiteX1" fmla="*/ 95113 w 96569"/>
                      <a:gd name="connsiteY1" fmla="*/ 30148 h 96985"/>
                      <a:gd name="connsiteX2" fmla="*/ 95240 w 96569"/>
                      <a:gd name="connsiteY2" fmla="*/ 82551 h 96985"/>
                      <a:gd name="connsiteX3" fmla="*/ 94225 w 96569"/>
                      <a:gd name="connsiteY3" fmla="*/ 94668 h 96985"/>
                      <a:gd name="connsiteX4" fmla="*/ 75193 w 96569"/>
                      <a:gd name="connsiteY4" fmla="*/ 94858 h 96985"/>
                      <a:gd name="connsiteX5" fmla="*/ 15685 w 96569"/>
                      <a:gd name="connsiteY5" fmla="*/ 96889 h 96985"/>
                      <a:gd name="connsiteX6" fmla="*/ 1157 w 96569"/>
                      <a:gd name="connsiteY6" fmla="*/ 96000 h 96985"/>
                      <a:gd name="connsiteX7" fmla="*/ 1284 w 96569"/>
                      <a:gd name="connsiteY7" fmla="*/ 78998 h 96985"/>
                      <a:gd name="connsiteX8" fmla="*/ 15 w 96569"/>
                      <a:gd name="connsiteY8" fmla="*/ 17968 h 96985"/>
                      <a:gd name="connsiteX9" fmla="*/ 6676 w 96569"/>
                      <a:gd name="connsiteY9" fmla="*/ 3059 h 96985"/>
                      <a:gd name="connsiteX10" fmla="*/ 40681 w 96569"/>
                      <a:gd name="connsiteY10" fmla="*/ 2615 h 96985"/>
                      <a:gd name="connsiteX11" fmla="*/ 86929 w 96569"/>
                      <a:gd name="connsiteY11" fmla="*/ 141 h 96985"/>
                      <a:gd name="connsiteX12" fmla="*/ 96445 w 96569"/>
                      <a:gd name="connsiteY12" fmla="*/ 3884 h 9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569" h="96985">
                        <a:moveTo>
                          <a:pt x="96382" y="3947"/>
                        </a:moveTo>
                        <a:cubicBezTo>
                          <a:pt x="96001" y="7627"/>
                          <a:pt x="95303" y="14478"/>
                          <a:pt x="95113" y="30148"/>
                        </a:cubicBezTo>
                        <a:cubicBezTo>
                          <a:pt x="94923" y="45818"/>
                          <a:pt x="95113" y="70307"/>
                          <a:pt x="95240" y="82551"/>
                        </a:cubicBezTo>
                        <a:cubicBezTo>
                          <a:pt x="95323" y="90716"/>
                          <a:pt x="94986" y="94751"/>
                          <a:pt x="94225" y="94668"/>
                        </a:cubicBezTo>
                        <a:cubicBezTo>
                          <a:pt x="93083" y="94541"/>
                          <a:pt x="90863" y="94351"/>
                          <a:pt x="75193" y="94858"/>
                        </a:cubicBezTo>
                        <a:cubicBezTo>
                          <a:pt x="59523" y="95366"/>
                          <a:pt x="30276" y="96571"/>
                          <a:pt x="15685" y="96889"/>
                        </a:cubicBezTo>
                        <a:cubicBezTo>
                          <a:pt x="1093" y="97206"/>
                          <a:pt x="1030" y="96698"/>
                          <a:pt x="1157" y="96000"/>
                        </a:cubicBezTo>
                        <a:cubicBezTo>
                          <a:pt x="1284" y="95303"/>
                          <a:pt x="1537" y="94541"/>
                          <a:pt x="1284" y="78998"/>
                        </a:cubicBezTo>
                        <a:cubicBezTo>
                          <a:pt x="966" y="63455"/>
                          <a:pt x="142" y="33067"/>
                          <a:pt x="15" y="17968"/>
                        </a:cubicBezTo>
                        <a:cubicBezTo>
                          <a:pt x="-112" y="2869"/>
                          <a:pt x="459" y="2932"/>
                          <a:pt x="6676" y="3059"/>
                        </a:cubicBezTo>
                        <a:cubicBezTo>
                          <a:pt x="12893" y="3186"/>
                          <a:pt x="24693" y="3249"/>
                          <a:pt x="40681" y="2615"/>
                        </a:cubicBezTo>
                        <a:cubicBezTo>
                          <a:pt x="56668" y="1980"/>
                          <a:pt x="76906" y="585"/>
                          <a:pt x="86929" y="141"/>
                        </a:cubicBezTo>
                        <a:cubicBezTo>
                          <a:pt x="96953" y="-303"/>
                          <a:pt x="96826" y="141"/>
                          <a:pt x="96445" y="3884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2" name="Freeform: Shape 7761">
                    <a:extLst>
                      <a:ext uri="{FF2B5EF4-FFF2-40B4-BE49-F238E27FC236}">
                        <a16:creationId xmlns:a16="http://schemas.microsoft.com/office/drawing/2014/main" id="{03C93C19-46C6-DDFB-8313-ADA5271C534B}"/>
                      </a:ext>
                    </a:extLst>
                  </p:cNvPr>
                  <p:cNvSpPr/>
                  <p:nvPr/>
                </p:nvSpPr>
                <p:spPr>
                  <a:xfrm>
                    <a:off x="1279436" y="2475639"/>
                    <a:ext cx="99197" cy="96317"/>
                  </a:xfrm>
                  <a:custGeom>
                    <a:avLst/>
                    <a:gdLst>
                      <a:gd name="connsiteX0" fmla="*/ 2387 w 99197"/>
                      <a:gd name="connsiteY0" fmla="*/ 15571 h 96317"/>
                      <a:gd name="connsiteX1" fmla="*/ 103 w 99197"/>
                      <a:gd name="connsiteY1" fmla="*/ 76031 h 96317"/>
                      <a:gd name="connsiteX2" fmla="*/ 15266 w 99197"/>
                      <a:gd name="connsiteY2" fmla="*/ 92716 h 96317"/>
                      <a:gd name="connsiteX3" fmla="*/ 76994 w 99197"/>
                      <a:gd name="connsiteY3" fmla="*/ 95952 h 96317"/>
                      <a:gd name="connsiteX4" fmla="*/ 95963 w 99197"/>
                      <a:gd name="connsiteY4" fmla="*/ 93604 h 96317"/>
                      <a:gd name="connsiteX5" fmla="*/ 98247 w 99197"/>
                      <a:gd name="connsiteY5" fmla="*/ 68799 h 96317"/>
                      <a:gd name="connsiteX6" fmla="*/ 99135 w 99197"/>
                      <a:gd name="connsiteY6" fmla="*/ 12844 h 96317"/>
                      <a:gd name="connsiteX7" fmla="*/ 93552 w 99197"/>
                      <a:gd name="connsiteY7" fmla="*/ 28 h 96317"/>
                      <a:gd name="connsiteX8" fmla="*/ 67224 w 99197"/>
                      <a:gd name="connsiteY8" fmla="*/ 409 h 96317"/>
                      <a:gd name="connsiteX9" fmla="*/ 16915 w 99197"/>
                      <a:gd name="connsiteY9" fmla="*/ 409 h 96317"/>
                      <a:gd name="connsiteX10" fmla="*/ 3402 w 99197"/>
                      <a:gd name="connsiteY10" fmla="*/ 28 h 96317"/>
                      <a:gd name="connsiteX11" fmla="*/ 2387 w 99197"/>
                      <a:gd name="connsiteY11" fmla="*/ 15635 h 9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197" h="96317">
                        <a:moveTo>
                          <a:pt x="2387" y="15571"/>
                        </a:moveTo>
                        <a:cubicBezTo>
                          <a:pt x="1816" y="30734"/>
                          <a:pt x="611" y="60805"/>
                          <a:pt x="103" y="76031"/>
                        </a:cubicBezTo>
                        <a:cubicBezTo>
                          <a:pt x="-341" y="91257"/>
                          <a:pt x="-24" y="91701"/>
                          <a:pt x="15266" y="92716"/>
                        </a:cubicBezTo>
                        <a:cubicBezTo>
                          <a:pt x="30619" y="93731"/>
                          <a:pt x="60944" y="95254"/>
                          <a:pt x="76994" y="95952"/>
                        </a:cubicBezTo>
                        <a:cubicBezTo>
                          <a:pt x="93045" y="96649"/>
                          <a:pt x="94821" y="96586"/>
                          <a:pt x="95963" y="93604"/>
                        </a:cubicBezTo>
                        <a:cubicBezTo>
                          <a:pt x="97105" y="90686"/>
                          <a:pt x="97676" y="84913"/>
                          <a:pt x="98247" y="68799"/>
                        </a:cubicBezTo>
                        <a:cubicBezTo>
                          <a:pt x="98818" y="52621"/>
                          <a:pt x="99389" y="26039"/>
                          <a:pt x="99135" y="12844"/>
                        </a:cubicBezTo>
                        <a:cubicBezTo>
                          <a:pt x="98818" y="-352"/>
                          <a:pt x="97676" y="-99"/>
                          <a:pt x="93552" y="28"/>
                        </a:cubicBezTo>
                        <a:cubicBezTo>
                          <a:pt x="89429" y="219"/>
                          <a:pt x="82323" y="282"/>
                          <a:pt x="67224" y="409"/>
                        </a:cubicBezTo>
                        <a:cubicBezTo>
                          <a:pt x="52125" y="472"/>
                          <a:pt x="28969" y="536"/>
                          <a:pt x="16915" y="409"/>
                        </a:cubicBezTo>
                        <a:cubicBezTo>
                          <a:pt x="4861" y="282"/>
                          <a:pt x="3910" y="-35"/>
                          <a:pt x="3402" y="28"/>
                        </a:cubicBezTo>
                        <a:cubicBezTo>
                          <a:pt x="2958" y="28"/>
                          <a:pt x="3022" y="409"/>
                          <a:pt x="2387" y="15635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3" name="Freeform: Shape 7762">
                    <a:extLst>
                      <a:ext uri="{FF2B5EF4-FFF2-40B4-BE49-F238E27FC236}">
                        <a16:creationId xmlns:a16="http://schemas.microsoft.com/office/drawing/2014/main" id="{92A3500A-6D5A-6923-C30A-5B5189C23DC9}"/>
                      </a:ext>
                    </a:extLst>
                  </p:cNvPr>
                  <p:cNvSpPr/>
                  <p:nvPr/>
                </p:nvSpPr>
                <p:spPr>
                  <a:xfrm>
                    <a:off x="1149722" y="2476661"/>
                    <a:ext cx="97082" cy="99478"/>
                  </a:xfrm>
                  <a:custGeom>
                    <a:avLst/>
                    <a:gdLst>
                      <a:gd name="connsiteX0" fmla="*/ 96066 w 97082"/>
                      <a:gd name="connsiteY0" fmla="*/ 7000 h 99478"/>
                      <a:gd name="connsiteX1" fmla="*/ 94354 w 97082"/>
                      <a:gd name="connsiteY1" fmla="*/ 43162 h 99478"/>
                      <a:gd name="connsiteX2" fmla="*/ 97082 w 97082"/>
                      <a:gd name="connsiteY2" fmla="*/ 84716 h 99478"/>
                      <a:gd name="connsiteX3" fmla="*/ 86360 w 97082"/>
                      <a:gd name="connsiteY3" fmla="*/ 92646 h 99478"/>
                      <a:gd name="connsiteX4" fmla="*/ 49310 w 97082"/>
                      <a:gd name="connsiteY4" fmla="*/ 93598 h 99478"/>
                      <a:gd name="connsiteX5" fmla="*/ 9152 w 97082"/>
                      <a:gd name="connsiteY5" fmla="*/ 99181 h 99478"/>
                      <a:gd name="connsiteX6" fmla="*/ 334 w 97082"/>
                      <a:gd name="connsiteY6" fmla="*/ 82686 h 99478"/>
                      <a:gd name="connsiteX7" fmla="*/ 270 w 97082"/>
                      <a:gd name="connsiteY7" fmla="*/ 17976 h 99478"/>
                      <a:gd name="connsiteX8" fmla="*/ 4204 w 97082"/>
                      <a:gd name="connsiteY8" fmla="*/ 2116 h 99478"/>
                      <a:gd name="connsiteX9" fmla="*/ 23172 w 97082"/>
                      <a:gd name="connsiteY9" fmla="*/ 2433 h 99478"/>
                      <a:gd name="connsiteX10" fmla="*/ 76780 w 97082"/>
                      <a:gd name="connsiteY10" fmla="*/ 1101 h 99478"/>
                      <a:gd name="connsiteX11" fmla="*/ 95305 w 97082"/>
                      <a:gd name="connsiteY11" fmla="*/ 22 h 99478"/>
                      <a:gd name="connsiteX12" fmla="*/ 96130 w 97082"/>
                      <a:gd name="connsiteY12" fmla="*/ 7064 h 99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082" h="99478">
                        <a:moveTo>
                          <a:pt x="96066" y="7000"/>
                        </a:moveTo>
                        <a:cubicBezTo>
                          <a:pt x="95369" y="13916"/>
                          <a:pt x="93909" y="27619"/>
                          <a:pt x="94354" y="43162"/>
                        </a:cubicBezTo>
                        <a:cubicBezTo>
                          <a:pt x="94798" y="58705"/>
                          <a:pt x="97145" y="76152"/>
                          <a:pt x="97082" y="84716"/>
                        </a:cubicBezTo>
                        <a:cubicBezTo>
                          <a:pt x="97018" y="93281"/>
                          <a:pt x="94480" y="92964"/>
                          <a:pt x="86360" y="92646"/>
                        </a:cubicBezTo>
                        <a:cubicBezTo>
                          <a:pt x="78239" y="92393"/>
                          <a:pt x="64473" y="92139"/>
                          <a:pt x="49310" y="93598"/>
                        </a:cubicBezTo>
                        <a:cubicBezTo>
                          <a:pt x="34148" y="95057"/>
                          <a:pt x="17590" y="98102"/>
                          <a:pt x="9152" y="99181"/>
                        </a:cubicBezTo>
                        <a:cubicBezTo>
                          <a:pt x="778" y="100259"/>
                          <a:pt x="587" y="99181"/>
                          <a:pt x="334" y="82686"/>
                        </a:cubicBezTo>
                        <a:cubicBezTo>
                          <a:pt x="80" y="66128"/>
                          <a:pt x="-237" y="34027"/>
                          <a:pt x="270" y="17976"/>
                        </a:cubicBezTo>
                        <a:cubicBezTo>
                          <a:pt x="778" y="1925"/>
                          <a:pt x="2110" y="1925"/>
                          <a:pt x="4204" y="2116"/>
                        </a:cubicBezTo>
                        <a:cubicBezTo>
                          <a:pt x="6297" y="2306"/>
                          <a:pt x="9089" y="2623"/>
                          <a:pt x="23172" y="2433"/>
                        </a:cubicBezTo>
                        <a:cubicBezTo>
                          <a:pt x="37256" y="2242"/>
                          <a:pt x="62633" y="1608"/>
                          <a:pt x="76780" y="1101"/>
                        </a:cubicBezTo>
                        <a:cubicBezTo>
                          <a:pt x="90928" y="593"/>
                          <a:pt x="93846" y="149"/>
                          <a:pt x="95305" y="22"/>
                        </a:cubicBezTo>
                        <a:cubicBezTo>
                          <a:pt x="96764" y="-105"/>
                          <a:pt x="96828" y="85"/>
                          <a:pt x="96130" y="7064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4" name="Freeform: Shape 7763">
                    <a:extLst>
                      <a:ext uri="{FF2B5EF4-FFF2-40B4-BE49-F238E27FC236}">
                        <a16:creationId xmlns:a16="http://schemas.microsoft.com/office/drawing/2014/main" id="{7082446E-43CD-4C4E-EB90-ECACFF5060D3}"/>
                      </a:ext>
                    </a:extLst>
                  </p:cNvPr>
                  <p:cNvSpPr/>
                  <p:nvPr/>
                </p:nvSpPr>
                <p:spPr>
                  <a:xfrm>
                    <a:off x="981619" y="2243395"/>
                    <a:ext cx="155716" cy="379755"/>
                  </a:xfrm>
                  <a:custGeom>
                    <a:avLst/>
                    <a:gdLst>
                      <a:gd name="connsiteX0" fmla="*/ 2791 w 155716"/>
                      <a:gd name="connsiteY0" fmla="*/ 38523 h 379755"/>
                      <a:gd name="connsiteX1" fmla="*/ 14401 w 155716"/>
                      <a:gd name="connsiteY1" fmla="*/ 213430 h 379755"/>
                      <a:gd name="connsiteX2" fmla="*/ 16114 w 155716"/>
                      <a:gd name="connsiteY2" fmla="*/ 354016 h 379755"/>
                      <a:gd name="connsiteX3" fmla="*/ 43267 w 155716"/>
                      <a:gd name="connsiteY3" fmla="*/ 379646 h 379755"/>
                      <a:gd name="connsiteX4" fmla="*/ 141284 w 155716"/>
                      <a:gd name="connsiteY4" fmla="*/ 373302 h 379755"/>
                      <a:gd name="connsiteX5" fmla="*/ 148453 w 155716"/>
                      <a:gd name="connsiteY5" fmla="*/ 350463 h 379755"/>
                      <a:gd name="connsiteX6" fmla="*/ 129674 w 155716"/>
                      <a:gd name="connsiteY6" fmla="*/ 309671 h 379755"/>
                      <a:gd name="connsiteX7" fmla="*/ 125741 w 155716"/>
                      <a:gd name="connsiteY7" fmla="*/ 229988 h 379755"/>
                      <a:gd name="connsiteX8" fmla="*/ 129166 w 155716"/>
                      <a:gd name="connsiteY8" fmla="*/ 78300 h 379755"/>
                      <a:gd name="connsiteX9" fmla="*/ 126946 w 155716"/>
                      <a:gd name="connsiteY9" fmla="*/ 9530 h 379755"/>
                      <a:gd name="connsiteX10" fmla="*/ 116415 w 155716"/>
                      <a:gd name="connsiteY10" fmla="*/ 712 h 379755"/>
                      <a:gd name="connsiteX11" fmla="*/ 71245 w 155716"/>
                      <a:gd name="connsiteY11" fmla="*/ 839 h 379755"/>
                      <a:gd name="connsiteX12" fmla="*/ 16051 w 155716"/>
                      <a:gd name="connsiteY12" fmla="*/ 331 h 379755"/>
                      <a:gd name="connsiteX13" fmla="*/ 508 w 155716"/>
                      <a:gd name="connsiteY13" fmla="*/ 77 h 379755"/>
                      <a:gd name="connsiteX14" fmla="*/ 2791 w 155716"/>
                      <a:gd name="connsiteY14" fmla="*/ 38459 h 379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5716" h="379755">
                        <a:moveTo>
                          <a:pt x="2791" y="38523"/>
                        </a:moveTo>
                        <a:cubicBezTo>
                          <a:pt x="5900" y="76080"/>
                          <a:pt x="11864" y="150433"/>
                          <a:pt x="14401" y="213430"/>
                        </a:cubicBezTo>
                        <a:cubicBezTo>
                          <a:pt x="16939" y="276427"/>
                          <a:pt x="15987" y="328069"/>
                          <a:pt x="16114" y="354016"/>
                        </a:cubicBezTo>
                        <a:cubicBezTo>
                          <a:pt x="16241" y="379964"/>
                          <a:pt x="17446" y="380154"/>
                          <a:pt x="43267" y="379646"/>
                        </a:cubicBezTo>
                        <a:cubicBezTo>
                          <a:pt x="69087" y="379139"/>
                          <a:pt x="119587" y="377807"/>
                          <a:pt x="141284" y="373302"/>
                        </a:cubicBezTo>
                        <a:cubicBezTo>
                          <a:pt x="162917" y="368798"/>
                          <a:pt x="155748" y="361058"/>
                          <a:pt x="148453" y="350463"/>
                        </a:cubicBezTo>
                        <a:cubicBezTo>
                          <a:pt x="141157" y="339869"/>
                          <a:pt x="133734" y="326356"/>
                          <a:pt x="129674" y="309671"/>
                        </a:cubicBezTo>
                        <a:cubicBezTo>
                          <a:pt x="125614" y="292986"/>
                          <a:pt x="124979" y="273129"/>
                          <a:pt x="125741" y="229988"/>
                        </a:cubicBezTo>
                        <a:cubicBezTo>
                          <a:pt x="126502" y="186848"/>
                          <a:pt x="128786" y="120425"/>
                          <a:pt x="129166" y="78300"/>
                        </a:cubicBezTo>
                        <a:cubicBezTo>
                          <a:pt x="129547" y="36175"/>
                          <a:pt x="128088" y="18412"/>
                          <a:pt x="126946" y="9530"/>
                        </a:cubicBezTo>
                        <a:cubicBezTo>
                          <a:pt x="125867" y="648"/>
                          <a:pt x="125106" y="648"/>
                          <a:pt x="116415" y="712"/>
                        </a:cubicBezTo>
                        <a:cubicBezTo>
                          <a:pt x="107723" y="712"/>
                          <a:pt x="91038" y="902"/>
                          <a:pt x="71245" y="839"/>
                        </a:cubicBezTo>
                        <a:cubicBezTo>
                          <a:pt x="51451" y="839"/>
                          <a:pt x="28549" y="585"/>
                          <a:pt x="16051" y="331"/>
                        </a:cubicBezTo>
                        <a:cubicBezTo>
                          <a:pt x="3553" y="77"/>
                          <a:pt x="1459" y="-113"/>
                          <a:pt x="508" y="77"/>
                        </a:cubicBezTo>
                        <a:cubicBezTo>
                          <a:pt x="-444" y="331"/>
                          <a:pt x="-254" y="965"/>
                          <a:pt x="2791" y="38459"/>
                        </a:cubicBezTo>
                        <a:close/>
                      </a:path>
                    </a:pathLst>
                  </a:custGeom>
                  <a:solidFill>
                    <a:srgbClr val="369F9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5" name="Freeform: Shape 7764">
                    <a:extLst>
                      <a:ext uri="{FF2B5EF4-FFF2-40B4-BE49-F238E27FC236}">
                        <a16:creationId xmlns:a16="http://schemas.microsoft.com/office/drawing/2014/main" id="{0E246377-CCFA-6220-F3D3-4BA0AB753CF8}"/>
                      </a:ext>
                    </a:extLst>
                  </p:cNvPr>
                  <p:cNvSpPr/>
                  <p:nvPr/>
                </p:nvSpPr>
                <p:spPr>
                  <a:xfrm>
                    <a:off x="995195" y="2438935"/>
                    <a:ext cx="135510" cy="155938"/>
                  </a:xfrm>
                  <a:custGeom>
                    <a:avLst/>
                    <a:gdLst>
                      <a:gd name="connsiteX0" fmla="*/ 0 w 135510"/>
                      <a:gd name="connsiteY0" fmla="*/ 0 h 155938"/>
                      <a:gd name="connsiteX1" fmla="*/ 761 w 135510"/>
                      <a:gd name="connsiteY1" fmla="*/ 17573 h 155938"/>
                      <a:gd name="connsiteX2" fmla="*/ 112481 w 135510"/>
                      <a:gd name="connsiteY2" fmla="*/ 17573 h 155938"/>
                      <a:gd name="connsiteX3" fmla="*/ 112925 w 135510"/>
                      <a:gd name="connsiteY3" fmla="*/ 0 h 155938"/>
                      <a:gd name="connsiteX4" fmla="*/ 64 w 135510"/>
                      <a:gd name="connsiteY4" fmla="*/ 0 h 155938"/>
                      <a:gd name="connsiteX5" fmla="*/ 1269 w 135510"/>
                      <a:gd name="connsiteY5" fmla="*/ 31467 h 155938"/>
                      <a:gd name="connsiteX6" fmla="*/ 1967 w 135510"/>
                      <a:gd name="connsiteY6" fmla="*/ 55638 h 155938"/>
                      <a:gd name="connsiteX7" fmla="*/ 111847 w 135510"/>
                      <a:gd name="connsiteY7" fmla="*/ 55638 h 155938"/>
                      <a:gd name="connsiteX8" fmla="*/ 112101 w 135510"/>
                      <a:gd name="connsiteY8" fmla="*/ 34512 h 155938"/>
                      <a:gd name="connsiteX9" fmla="*/ 112101 w 135510"/>
                      <a:gd name="connsiteY9" fmla="*/ 31467 h 155938"/>
                      <a:gd name="connsiteX10" fmla="*/ 1269 w 135510"/>
                      <a:gd name="connsiteY10" fmla="*/ 31467 h 155938"/>
                      <a:gd name="connsiteX11" fmla="*/ 1269 w 135510"/>
                      <a:gd name="connsiteY11" fmla="*/ 31467 h 155938"/>
                      <a:gd name="connsiteX12" fmla="*/ 2284 w 135510"/>
                      <a:gd name="connsiteY12" fmla="*/ 71181 h 155938"/>
                      <a:gd name="connsiteX13" fmla="*/ 2538 w 135510"/>
                      <a:gd name="connsiteY13" fmla="*/ 91736 h 155938"/>
                      <a:gd name="connsiteX14" fmla="*/ 112735 w 135510"/>
                      <a:gd name="connsiteY14" fmla="*/ 91736 h 155938"/>
                      <a:gd name="connsiteX15" fmla="*/ 111910 w 135510"/>
                      <a:gd name="connsiteY15" fmla="*/ 71181 h 155938"/>
                      <a:gd name="connsiteX16" fmla="*/ 2284 w 135510"/>
                      <a:gd name="connsiteY16" fmla="*/ 71181 h 155938"/>
                      <a:gd name="connsiteX17" fmla="*/ 2601 w 135510"/>
                      <a:gd name="connsiteY17" fmla="*/ 110261 h 155938"/>
                      <a:gd name="connsiteX18" fmla="*/ 2601 w 135510"/>
                      <a:gd name="connsiteY18" fmla="*/ 123203 h 155938"/>
                      <a:gd name="connsiteX19" fmla="*/ 118635 w 135510"/>
                      <a:gd name="connsiteY19" fmla="*/ 123203 h 155938"/>
                      <a:gd name="connsiteX20" fmla="*/ 116034 w 135510"/>
                      <a:gd name="connsiteY20" fmla="*/ 114194 h 155938"/>
                      <a:gd name="connsiteX21" fmla="*/ 115146 w 135510"/>
                      <a:gd name="connsiteY21" fmla="*/ 110261 h 155938"/>
                      <a:gd name="connsiteX22" fmla="*/ 2538 w 135510"/>
                      <a:gd name="connsiteY22" fmla="*/ 110261 h 155938"/>
                      <a:gd name="connsiteX23" fmla="*/ 2538 w 135510"/>
                      <a:gd name="connsiteY23" fmla="*/ 144012 h 155938"/>
                      <a:gd name="connsiteX24" fmla="*/ 2538 w 135510"/>
                      <a:gd name="connsiteY24" fmla="*/ 155939 h 155938"/>
                      <a:gd name="connsiteX25" fmla="*/ 135511 w 135510"/>
                      <a:gd name="connsiteY25" fmla="*/ 155939 h 155938"/>
                      <a:gd name="connsiteX26" fmla="*/ 134813 w 135510"/>
                      <a:gd name="connsiteY26" fmla="*/ 154987 h 155938"/>
                      <a:gd name="connsiteX27" fmla="*/ 127961 w 135510"/>
                      <a:gd name="connsiteY27" fmla="*/ 144012 h 155938"/>
                      <a:gd name="connsiteX28" fmla="*/ 2538 w 135510"/>
                      <a:gd name="connsiteY28" fmla="*/ 144012 h 15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510" h="155938">
                        <a:moveTo>
                          <a:pt x="0" y="0"/>
                        </a:moveTo>
                        <a:cubicBezTo>
                          <a:pt x="317" y="5900"/>
                          <a:pt x="571" y="11800"/>
                          <a:pt x="761" y="17573"/>
                        </a:cubicBezTo>
                        <a:lnTo>
                          <a:pt x="112481" y="17573"/>
                        </a:lnTo>
                        <a:cubicBezTo>
                          <a:pt x="112608" y="11927"/>
                          <a:pt x="112735" y="6027"/>
                          <a:pt x="112925" y="0"/>
                        </a:cubicBezTo>
                        <a:lnTo>
                          <a:pt x="64" y="0"/>
                        </a:lnTo>
                        <a:close/>
                        <a:moveTo>
                          <a:pt x="1269" y="31467"/>
                        </a:moveTo>
                        <a:cubicBezTo>
                          <a:pt x="1523" y="39778"/>
                          <a:pt x="1776" y="47835"/>
                          <a:pt x="1967" y="55638"/>
                        </a:cubicBezTo>
                        <a:lnTo>
                          <a:pt x="111847" y="55638"/>
                        </a:lnTo>
                        <a:cubicBezTo>
                          <a:pt x="111847" y="49294"/>
                          <a:pt x="111974" y="42252"/>
                          <a:pt x="112101" y="34512"/>
                        </a:cubicBezTo>
                        <a:lnTo>
                          <a:pt x="112101" y="31467"/>
                        </a:lnTo>
                        <a:cubicBezTo>
                          <a:pt x="112101" y="31467"/>
                          <a:pt x="1269" y="31467"/>
                          <a:pt x="1269" y="31467"/>
                        </a:cubicBezTo>
                        <a:lnTo>
                          <a:pt x="1269" y="31467"/>
                        </a:lnTo>
                        <a:close/>
                        <a:moveTo>
                          <a:pt x="2284" y="71181"/>
                        </a:moveTo>
                        <a:cubicBezTo>
                          <a:pt x="2411" y="78286"/>
                          <a:pt x="2474" y="85138"/>
                          <a:pt x="2538" y="91736"/>
                        </a:cubicBezTo>
                        <a:lnTo>
                          <a:pt x="112735" y="91736"/>
                        </a:lnTo>
                        <a:cubicBezTo>
                          <a:pt x="112291" y="85836"/>
                          <a:pt x="112037" y="79111"/>
                          <a:pt x="111910" y="71181"/>
                        </a:cubicBezTo>
                        <a:lnTo>
                          <a:pt x="2284" y="71181"/>
                        </a:lnTo>
                        <a:close/>
                        <a:moveTo>
                          <a:pt x="2601" y="110261"/>
                        </a:moveTo>
                        <a:cubicBezTo>
                          <a:pt x="2601" y="114765"/>
                          <a:pt x="2601" y="119079"/>
                          <a:pt x="2601" y="123203"/>
                        </a:cubicBezTo>
                        <a:lnTo>
                          <a:pt x="118635" y="123203"/>
                        </a:lnTo>
                        <a:cubicBezTo>
                          <a:pt x="117684" y="120348"/>
                          <a:pt x="116795" y="117303"/>
                          <a:pt x="116034" y="114194"/>
                        </a:cubicBezTo>
                        <a:cubicBezTo>
                          <a:pt x="115717" y="112925"/>
                          <a:pt x="115400" y="111593"/>
                          <a:pt x="115146" y="110261"/>
                        </a:cubicBezTo>
                        <a:lnTo>
                          <a:pt x="2538" y="110261"/>
                        </a:lnTo>
                        <a:close/>
                        <a:moveTo>
                          <a:pt x="2538" y="144012"/>
                        </a:moveTo>
                        <a:cubicBezTo>
                          <a:pt x="2538" y="148389"/>
                          <a:pt x="2538" y="152386"/>
                          <a:pt x="2538" y="155939"/>
                        </a:cubicBezTo>
                        <a:lnTo>
                          <a:pt x="135511" y="155939"/>
                        </a:lnTo>
                        <a:lnTo>
                          <a:pt x="134813" y="154987"/>
                        </a:lnTo>
                        <a:cubicBezTo>
                          <a:pt x="132529" y="151625"/>
                          <a:pt x="130181" y="148008"/>
                          <a:pt x="127961" y="144012"/>
                        </a:cubicBezTo>
                        <a:lnTo>
                          <a:pt x="2538" y="144012"/>
                        </a:lnTo>
                        <a:close/>
                      </a:path>
                    </a:pathLst>
                  </a:custGeom>
                  <a:solidFill>
                    <a:srgbClr val="91D3C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6" name="Freeform: Shape 7765">
                    <a:extLst>
                      <a:ext uri="{FF2B5EF4-FFF2-40B4-BE49-F238E27FC236}">
                        <a16:creationId xmlns:a16="http://schemas.microsoft.com/office/drawing/2014/main" id="{D4C2A7C1-23A6-2C37-0CF2-7454A96921BC}"/>
                      </a:ext>
                    </a:extLst>
                  </p:cNvPr>
                  <p:cNvSpPr/>
                  <p:nvPr/>
                </p:nvSpPr>
                <p:spPr>
                  <a:xfrm>
                    <a:off x="1094404" y="2544180"/>
                    <a:ext cx="274880" cy="44111"/>
                  </a:xfrm>
                  <a:custGeom>
                    <a:avLst/>
                    <a:gdLst>
                      <a:gd name="connsiteX0" fmla="*/ 37825 w 274880"/>
                      <a:gd name="connsiteY0" fmla="*/ 27664 h 44111"/>
                      <a:gd name="connsiteX1" fmla="*/ 13907 w 274880"/>
                      <a:gd name="connsiteY1" fmla="*/ 27157 h 44111"/>
                      <a:gd name="connsiteX2" fmla="*/ 77 w 274880"/>
                      <a:gd name="connsiteY2" fmla="*/ 21891 h 44111"/>
                      <a:gd name="connsiteX3" fmla="*/ 11687 w 274880"/>
                      <a:gd name="connsiteY3" fmla="*/ 8505 h 44111"/>
                      <a:gd name="connsiteX4" fmla="*/ 44486 w 274880"/>
                      <a:gd name="connsiteY4" fmla="*/ 1844 h 44111"/>
                      <a:gd name="connsiteX5" fmla="*/ 82106 w 274880"/>
                      <a:gd name="connsiteY5" fmla="*/ 5523 h 44111"/>
                      <a:gd name="connsiteX6" fmla="*/ 121250 w 274880"/>
                      <a:gd name="connsiteY6" fmla="*/ 5206 h 44111"/>
                      <a:gd name="connsiteX7" fmla="*/ 154620 w 274880"/>
                      <a:gd name="connsiteY7" fmla="*/ 638 h 44111"/>
                      <a:gd name="connsiteX8" fmla="*/ 193509 w 274880"/>
                      <a:gd name="connsiteY8" fmla="*/ 511 h 44111"/>
                      <a:gd name="connsiteX9" fmla="*/ 217554 w 274880"/>
                      <a:gd name="connsiteY9" fmla="*/ 5714 h 44111"/>
                      <a:gd name="connsiteX10" fmla="*/ 224532 w 274880"/>
                      <a:gd name="connsiteY10" fmla="*/ 21828 h 44111"/>
                      <a:gd name="connsiteX11" fmla="*/ 233731 w 274880"/>
                      <a:gd name="connsiteY11" fmla="*/ 28299 h 44111"/>
                      <a:gd name="connsiteX12" fmla="*/ 241534 w 274880"/>
                      <a:gd name="connsiteY12" fmla="*/ 11233 h 44111"/>
                      <a:gd name="connsiteX13" fmla="*/ 258790 w 274880"/>
                      <a:gd name="connsiteY13" fmla="*/ 1971 h 44111"/>
                      <a:gd name="connsiteX14" fmla="*/ 272557 w 274880"/>
                      <a:gd name="connsiteY14" fmla="*/ 9393 h 44111"/>
                      <a:gd name="connsiteX15" fmla="*/ 273255 w 274880"/>
                      <a:gd name="connsiteY15" fmla="*/ 23604 h 44111"/>
                      <a:gd name="connsiteX16" fmla="*/ 241027 w 274880"/>
                      <a:gd name="connsiteY16" fmla="*/ 38767 h 44111"/>
                      <a:gd name="connsiteX17" fmla="*/ 138760 w 274880"/>
                      <a:gd name="connsiteY17" fmla="*/ 43398 h 44111"/>
                      <a:gd name="connsiteX18" fmla="*/ 62757 w 274880"/>
                      <a:gd name="connsiteY18" fmla="*/ 31344 h 44111"/>
                      <a:gd name="connsiteX19" fmla="*/ 37888 w 274880"/>
                      <a:gd name="connsiteY19" fmla="*/ 27664 h 4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4880" h="44111">
                        <a:moveTo>
                          <a:pt x="37825" y="27664"/>
                        </a:moveTo>
                        <a:cubicBezTo>
                          <a:pt x="31227" y="27664"/>
                          <a:pt x="21520" y="27664"/>
                          <a:pt x="13907" y="27157"/>
                        </a:cubicBezTo>
                        <a:cubicBezTo>
                          <a:pt x="6294" y="26586"/>
                          <a:pt x="775" y="25380"/>
                          <a:pt x="77" y="21891"/>
                        </a:cubicBezTo>
                        <a:cubicBezTo>
                          <a:pt x="-621" y="18402"/>
                          <a:pt x="3439" y="12692"/>
                          <a:pt x="11687" y="8505"/>
                        </a:cubicBezTo>
                        <a:cubicBezTo>
                          <a:pt x="19871" y="4381"/>
                          <a:pt x="32242" y="1844"/>
                          <a:pt x="44486" y="1844"/>
                        </a:cubicBezTo>
                        <a:cubicBezTo>
                          <a:pt x="56730" y="1844"/>
                          <a:pt x="68911" y="4381"/>
                          <a:pt x="82106" y="5523"/>
                        </a:cubicBezTo>
                        <a:cubicBezTo>
                          <a:pt x="95302" y="6665"/>
                          <a:pt x="109450" y="6475"/>
                          <a:pt x="121250" y="5206"/>
                        </a:cubicBezTo>
                        <a:cubicBezTo>
                          <a:pt x="133050" y="3937"/>
                          <a:pt x="142376" y="1590"/>
                          <a:pt x="154620" y="638"/>
                        </a:cubicBezTo>
                        <a:cubicBezTo>
                          <a:pt x="166864" y="-377"/>
                          <a:pt x="181900" y="4"/>
                          <a:pt x="193509" y="511"/>
                        </a:cubicBezTo>
                        <a:cubicBezTo>
                          <a:pt x="205119" y="1082"/>
                          <a:pt x="213303" y="1844"/>
                          <a:pt x="217554" y="5714"/>
                        </a:cubicBezTo>
                        <a:cubicBezTo>
                          <a:pt x="221804" y="9584"/>
                          <a:pt x="222185" y="16499"/>
                          <a:pt x="224532" y="21828"/>
                        </a:cubicBezTo>
                        <a:cubicBezTo>
                          <a:pt x="226880" y="27093"/>
                          <a:pt x="231130" y="30773"/>
                          <a:pt x="233731" y="28299"/>
                        </a:cubicBezTo>
                        <a:cubicBezTo>
                          <a:pt x="236396" y="25825"/>
                          <a:pt x="237411" y="17196"/>
                          <a:pt x="241534" y="11233"/>
                        </a:cubicBezTo>
                        <a:cubicBezTo>
                          <a:pt x="245595" y="5269"/>
                          <a:pt x="252764" y="1971"/>
                          <a:pt x="258790" y="1971"/>
                        </a:cubicBezTo>
                        <a:cubicBezTo>
                          <a:pt x="264817" y="1971"/>
                          <a:pt x="269829" y="5269"/>
                          <a:pt x="272557" y="9393"/>
                        </a:cubicBezTo>
                        <a:cubicBezTo>
                          <a:pt x="275285" y="13453"/>
                          <a:pt x="275729" y="18338"/>
                          <a:pt x="273255" y="23604"/>
                        </a:cubicBezTo>
                        <a:cubicBezTo>
                          <a:pt x="270781" y="28870"/>
                          <a:pt x="265325" y="34643"/>
                          <a:pt x="241027" y="38767"/>
                        </a:cubicBezTo>
                        <a:cubicBezTo>
                          <a:pt x="216729" y="42890"/>
                          <a:pt x="173525" y="45428"/>
                          <a:pt x="138760" y="43398"/>
                        </a:cubicBezTo>
                        <a:cubicBezTo>
                          <a:pt x="103994" y="41368"/>
                          <a:pt x="77602" y="34706"/>
                          <a:pt x="62757" y="31344"/>
                        </a:cubicBezTo>
                        <a:cubicBezTo>
                          <a:pt x="47848" y="27918"/>
                          <a:pt x="44486" y="27728"/>
                          <a:pt x="37888" y="27664"/>
                        </a:cubicBezTo>
                        <a:close/>
                      </a:path>
                    </a:pathLst>
                  </a:custGeom>
                  <a:solidFill>
                    <a:srgbClr val="A060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7" name="Freeform: Shape 7766">
                    <a:extLst>
                      <a:ext uri="{FF2B5EF4-FFF2-40B4-BE49-F238E27FC236}">
                        <a16:creationId xmlns:a16="http://schemas.microsoft.com/office/drawing/2014/main" id="{377D9C37-3361-07A6-EF82-F7BE4B5CD0D6}"/>
                      </a:ext>
                    </a:extLst>
                  </p:cNvPr>
                  <p:cNvSpPr/>
                  <p:nvPr/>
                </p:nvSpPr>
                <p:spPr>
                  <a:xfrm>
                    <a:off x="1149699" y="2553005"/>
                    <a:ext cx="46379" cy="22281"/>
                  </a:xfrm>
                  <a:custGeom>
                    <a:avLst/>
                    <a:gdLst>
                      <a:gd name="connsiteX0" fmla="*/ 6955 w 46379"/>
                      <a:gd name="connsiteY0" fmla="*/ 4946 h 22281"/>
                      <a:gd name="connsiteX1" fmla="*/ 1308 w 46379"/>
                      <a:gd name="connsiteY1" fmla="*/ 17381 h 22281"/>
                      <a:gd name="connsiteX2" fmla="*/ 28334 w 46379"/>
                      <a:gd name="connsiteY2" fmla="*/ 22266 h 22281"/>
                      <a:gd name="connsiteX3" fmla="*/ 44702 w 46379"/>
                      <a:gd name="connsiteY3" fmla="*/ 16556 h 22281"/>
                      <a:gd name="connsiteX4" fmla="*/ 45654 w 46379"/>
                      <a:gd name="connsiteY4" fmla="*/ 4439 h 22281"/>
                      <a:gd name="connsiteX5" fmla="*/ 37597 w 46379"/>
                      <a:gd name="connsiteY5" fmla="*/ 759 h 22281"/>
                      <a:gd name="connsiteX6" fmla="*/ 17613 w 46379"/>
                      <a:gd name="connsiteY6" fmla="*/ 125 h 22281"/>
                      <a:gd name="connsiteX7" fmla="*/ 6891 w 46379"/>
                      <a:gd name="connsiteY7" fmla="*/ 5010 h 2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79" h="22281">
                        <a:moveTo>
                          <a:pt x="6955" y="4946"/>
                        </a:moveTo>
                        <a:cubicBezTo>
                          <a:pt x="3212" y="8309"/>
                          <a:pt x="-2625" y="13828"/>
                          <a:pt x="1308" y="17381"/>
                        </a:cubicBezTo>
                        <a:cubicBezTo>
                          <a:pt x="5242" y="20933"/>
                          <a:pt x="19072" y="22456"/>
                          <a:pt x="28334" y="22266"/>
                        </a:cubicBezTo>
                        <a:cubicBezTo>
                          <a:pt x="37660" y="22075"/>
                          <a:pt x="42418" y="20236"/>
                          <a:pt x="44702" y="16556"/>
                        </a:cubicBezTo>
                        <a:cubicBezTo>
                          <a:pt x="46923" y="12876"/>
                          <a:pt x="46605" y="7357"/>
                          <a:pt x="45654" y="4439"/>
                        </a:cubicBezTo>
                        <a:cubicBezTo>
                          <a:pt x="44702" y="1520"/>
                          <a:pt x="43053" y="1203"/>
                          <a:pt x="37597" y="759"/>
                        </a:cubicBezTo>
                        <a:cubicBezTo>
                          <a:pt x="32204" y="315"/>
                          <a:pt x="23005" y="-256"/>
                          <a:pt x="17613" y="125"/>
                        </a:cubicBezTo>
                        <a:cubicBezTo>
                          <a:pt x="12220" y="442"/>
                          <a:pt x="10634" y="1647"/>
                          <a:pt x="6891" y="5010"/>
                        </a:cubicBezTo>
                        <a:close/>
                      </a:path>
                    </a:pathLst>
                  </a:custGeom>
                  <a:solidFill>
                    <a:srgbClr val="EDEB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8" name="Freeform: Shape 7767">
                    <a:extLst>
                      <a:ext uri="{FF2B5EF4-FFF2-40B4-BE49-F238E27FC236}">
                        <a16:creationId xmlns:a16="http://schemas.microsoft.com/office/drawing/2014/main" id="{34446A7F-815B-0677-8513-A8A770BD9F4B}"/>
                      </a:ext>
                    </a:extLst>
                  </p:cNvPr>
                  <p:cNvSpPr/>
                  <p:nvPr/>
                </p:nvSpPr>
                <p:spPr>
                  <a:xfrm>
                    <a:off x="1124186" y="2561377"/>
                    <a:ext cx="254782" cy="68973"/>
                  </a:xfrm>
                  <a:custGeom>
                    <a:avLst/>
                    <a:gdLst>
                      <a:gd name="connsiteX0" fmla="*/ 1698 w 254782"/>
                      <a:gd name="connsiteY0" fmla="*/ 15987 h 68973"/>
                      <a:gd name="connsiteX1" fmla="*/ 11532 w 254782"/>
                      <a:gd name="connsiteY1" fmla="*/ 54623 h 68973"/>
                      <a:gd name="connsiteX2" fmla="*/ 26567 w 254782"/>
                      <a:gd name="connsiteY2" fmla="*/ 68390 h 68973"/>
                      <a:gd name="connsiteX3" fmla="*/ 78462 w 254782"/>
                      <a:gd name="connsiteY3" fmla="*/ 67502 h 68973"/>
                      <a:gd name="connsiteX4" fmla="*/ 211308 w 254782"/>
                      <a:gd name="connsiteY4" fmla="*/ 60840 h 68973"/>
                      <a:gd name="connsiteX5" fmla="*/ 247216 w 254782"/>
                      <a:gd name="connsiteY5" fmla="*/ 46439 h 68973"/>
                      <a:gd name="connsiteX6" fmla="*/ 254766 w 254782"/>
                      <a:gd name="connsiteY6" fmla="*/ 9199 h 68973"/>
                      <a:gd name="connsiteX7" fmla="*/ 227549 w 254782"/>
                      <a:gd name="connsiteY7" fmla="*/ 0 h 68973"/>
                      <a:gd name="connsiteX8" fmla="*/ 122490 w 254782"/>
                      <a:gd name="connsiteY8" fmla="*/ 825 h 68973"/>
                      <a:gd name="connsiteX9" fmla="*/ 29803 w 254782"/>
                      <a:gd name="connsiteY9" fmla="*/ 3807 h 68973"/>
                      <a:gd name="connsiteX10" fmla="*/ 1825 w 254782"/>
                      <a:gd name="connsiteY10" fmla="*/ 5710 h 68973"/>
                      <a:gd name="connsiteX11" fmla="*/ 1698 w 254782"/>
                      <a:gd name="connsiteY11" fmla="*/ 15987 h 68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4782" h="68973">
                        <a:moveTo>
                          <a:pt x="1698" y="15987"/>
                        </a:moveTo>
                        <a:cubicBezTo>
                          <a:pt x="3728" y="25504"/>
                          <a:pt x="7472" y="44155"/>
                          <a:pt x="11532" y="54623"/>
                        </a:cubicBezTo>
                        <a:cubicBezTo>
                          <a:pt x="15592" y="65091"/>
                          <a:pt x="19906" y="67438"/>
                          <a:pt x="26567" y="68390"/>
                        </a:cubicBezTo>
                        <a:cubicBezTo>
                          <a:pt x="33165" y="69405"/>
                          <a:pt x="42047" y="69088"/>
                          <a:pt x="78462" y="67502"/>
                        </a:cubicBezTo>
                        <a:cubicBezTo>
                          <a:pt x="114878" y="65979"/>
                          <a:pt x="178890" y="63188"/>
                          <a:pt x="211308" y="60840"/>
                        </a:cubicBezTo>
                        <a:cubicBezTo>
                          <a:pt x="243727" y="58493"/>
                          <a:pt x="244551" y="56463"/>
                          <a:pt x="247216" y="46439"/>
                        </a:cubicBezTo>
                        <a:cubicBezTo>
                          <a:pt x="249881" y="36415"/>
                          <a:pt x="254448" y="18271"/>
                          <a:pt x="254766" y="9199"/>
                        </a:cubicBezTo>
                        <a:cubicBezTo>
                          <a:pt x="255083" y="127"/>
                          <a:pt x="251086" y="0"/>
                          <a:pt x="227549" y="0"/>
                        </a:cubicBezTo>
                        <a:cubicBezTo>
                          <a:pt x="204013" y="0"/>
                          <a:pt x="161063" y="127"/>
                          <a:pt x="122490" y="825"/>
                        </a:cubicBezTo>
                        <a:cubicBezTo>
                          <a:pt x="83918" y="1523"/>
                          <a:pt x="49660" y="2855"/>
                          <a:pt x="29803" y="3807"/>
                        </a:cubicBezTo>
                        <a:cubicBezTo>
                          <a:pt x="9946" y="4758"/>
                          <a:pt x="4426" y="5266"/>
                          <a:pt x="1825" y="5710"/>
                        </a:cubicBezTo>
                        <a:cubicBezTo>
                          <a:pt x="-776" y="6154"/>
                          <a:pt x="-395" y="6534"/>
                          <a:pt x="1698" y="15987"/>
                        </a:cubicBezTo>
                        <a:close/>
                      </a:path>
                    </a:pathLst>
                  </a:custGeom>
                  <a:solidFill>
                    <a:srgbClr val="AB8A4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9" name="Freeform: Shape 7768">
                    <a:extLst>
                      <a:ext uri="{FF2B5EF4-FFF2-40B4-BE49-F238E27FC236}">
                        <a16:creationId xmlns:a16="http://schemas.microsoft.com/office/drawing/2014/main" id="{109C82F1-2480-6F55-3B69-97C56CAFFDB6}"/>
                      </a:ext>
                    </a:extLst>
                  </p:cNvPr>
                  <p:cNvSpPr/>
                  <p:nvPr/>
                </p:nvSpPr>
                <p:spPr>
                  <a:xfrm>
                    <a:off x="1136860" y="2610734"/>
                    <a:ext cx="233590" cy="19616"/>
                  </a:xfrm>
                  <a:custGeom>
                    <a:avLst/>
                    <a:gdLst>
                      <a:gd name="connsiteX0" fmla="*/ 0 w 233590"/>
                      <a:gd name="connsiteY0" fmla="*/ 8120 h 19616"/>
                      <a:gd name="connsiteX1" fmla="*/ 13767 w 233590"/>
                      <a:gd name="connsiteY1" fmla="*/ 19032 h 19616"/>
                      <a:gd name="connsiteX2" fmla="*/ 65662 w 233590"/>
                      <a:gd name="connsiteY2" fmla="*/ 18144 h 19616"/>
                      <a:gd name="connsiteX3" fmla="*/ 198508 w 233590"/>
                      <a:gd name="connsiteY3" fmla="*/ 11483 h 19616"/>
                      <a:gd name="connsiteX4" fmla="*/ 233591 w 233590"/>
                      <a:gd name="connsiteY4" fmla="*/ 0 h 19616"/>
                      <a:gd name="connsiteX5" fmla="*/ 189563 w 233590"/>
                      <a:gd name="connsiteY5" fmla="*/ 4758 h 19616"/>
                      <a:gd name="connsiteX6" fmla="*/ 73148 w 233590"/>
                      <a:gd name="connsiteY6" fmla="*/ 10531 h 19616"/>
                      <a:gd name="connsiteX7" fmla="*/ 0 w 233590"/>
                      <a:gd name="connsiteY7" fmla="*/ 8120 h 1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3590" h="19616">
                        <a:moveTo>
                          <a:pt x="0" y="8120"/>
                        </a:moveTo>
                        <a:cubicBezTo>
                          <a:pt x="3680" y="16178"/>
                          <a:pt x="7867" y="18144"/>
                          <a:pt x="13767" y="19032"/>
                        </a:cubicBezTo>
                        <a:cubicBezTo>
                          <a:pt x="20365" y="20047"/>
                          <a:pt x="29246" y="19730"/>
                          <a:pt x="65662" y="18144"/>
                        </a:cubicBezTo>
                        <a:cubicBezTo>
                          <a:pt x="102077" y="16622"/>
                          <a:pt x="166089" y="13830"/>
                          <a:pt x="198508" y="11483"/>
                        </a:cubicBezTo>
                        <a:cubicBezTo>
                          <a:pt x="227500" y="9389"/>
                          <a:pt x="231243" y="7550"/>
                          <a:pt x="233591" y="0"/>
                        </a:cubicBezTo>
                        <a:cubicBezTo>
                          <a:pt x="224709" y="1079"/>
                          <a:pt x="211006" y="2918"/>
                          <a:pt x="189563" y="4758"/>
                        </a:cubicBezTo>
                        <a:cubicBezTo>
                          <a:pt x="157905" y="7486"/>
                          <a:pt x="109373" y="10087"/>
                          <a:pt x="73148" y="10531"/>
                        </a:cubicBezTo>
                        <a:cubicBezTo>
                          <a:pt x="37621" y="10975"/>
                          <a:pt x="13894" y="9263"/>
                          <a:pt x="0" y="8120"/>
                        </a:cubicBezTo>
                        <a:close/>
                      </a:path>
                    </a:pathLst>
                  </a:custGeom>
                  <a:solidFill>
                    <a:srgbClr val="76585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0" name="Freeform: Shape 7769">
                    <a:extLst>
                      <a:ext uri="{FF2B5EF4-FFF2-40B4-BE49-F238E27FC236}">
                        <a16:creationId xmlns:a16="http://schemas.microsoft.com/office/drawing/2014/main" id="{6E77E546-29E0-CBB4-80D5-9F2C991EB398}"/>
                      </a:ext>
                    </a:extLst>
                  </p:cNvPr>
                  <p:cNvSpPr/>
                  <p:nvPr/>
                </p:nvSpPr>
                <p:spPr>
                  <a:xfrm>
                    <a:off x="981532" y="2243459"/>
                    <a:ext cx="129253" cy="176570"/>
                  </a:xfrm>
                  <a:custGeom>
                    <a:avLst/>
                    <a:gdLst>
                      <a:gd name="connsiteX0" fmla="*/ 3386 w 129253"/>
                      <a:gd name="connsiteY0" fmla="*/ 44803 h 176570"/>
                      <a:gd name="connsiteX1" fmla="*/ 4845 w 129253"/>
                      <a:gd name="connsiteY1" fmla="*/ 62757 h 176570"/>
                      <a:gd name="connsiteX2" fmla="*/ 129253 w 129253"/>
                      <a:gd name="connsiteY2" fmla="*/ 62757 h 176570"/>
                      <a:gd name="connsiteX3" fmla="*/ 129063 w 129253"/>
                      <a:gd name="connsiteY3" fmla="*/ 44803 h 176570"/>
                      <a:gd name="connsiteX4" fmla="*/ 3386 w 129253"/>
                      <a:gd name="connsiteY4" fmla="*/ 44803 h 176570"/>
                      <a:gd name="connsiteX5" fmla="*/ 6685 w 129253"/>
                      <a:gd name="connsiteY5" fmla="*/ 86548 h 176570"/>
                      <a:gd name="connsiteX6" fmla="*/ 7890 w 129253"/>
                      <a:gd name="connsiteY6" fmla="*/ 102789 h 176570"/>
                      <a:gd name="connsiteX7" fmla="*/ 128809 w 129253"/>
                      <a:gd name="connsiteY7" fmla="*/ 102789 h 176570"/>
                      <a:gd name="connsiteX8" fmla="*/ 129063 w 129253"/>
                      <a:gd name="connsiteY8" fmla="*/ 86548 h 176570"/>
                      <a:gd name="connsiteX9" fmla="*/ 6621 w 129253"/>
                      <a:gd name="connsiteY9" fmla="*/ 86548 h 176570"/>
                      <a:gd name="connsiteX10" fmla="*/ 9603 w 129253"/>
                      <a:gd name="connsiteY10" fmla="*/ 126960 h 176570"/>
                      <a:gd name="connsiteX11" fmla="*/ 10555 w 129253"/>
                      <a:gd name="connsiteY11" fmla="*/ 140853 h 176570"/>
                      <a:gd name="connsiteX12" fmla="*/ 127984 w 129253"/>
                      <a:gd name="connsiteY12" fmla="*/ 140853 h 176570"/>
                      <a:gd name="connsiteX13" fmla="*/ 128302 w 129253"/>
                      <a:gd name="connsiteY13" fmla="*/ 126960 h 176570"/>
                      <a:gd name="connsiteX14" fmla="*/ 9603 w 129253"/>
                      <a:gd name="connsiteY14" fmla="*/ 126960 h 176570"/>
                      <a:gd name="connsiteX15" fmla="*/ 12014 w 129253"/>
                      <a:gd name="connsiteY15" fmla="*/ 164644 h 176570"/>
                      <a:gd name="connsiteX16" fmla="*/ 12712 w 129253"/>
                      <a:gd name="connsiteY16" fmla="*/ 176571 h 176570"/>
                      <a:gd name="connsiteX17" fmla="*/ 127033 w 129253"/>
                      <a:gd name="connsiteY17" fmla="*/ 176571 h 176570"/>
                      <a:gd name="connsiteX18" fmla="*/ 127350 w 129253"/>
                      <a:gd name="connsiteY18" fmla="*/ 164644 h 176570"/>
                      <a:gd name="connsiteX19" fmla="*/ 12014 w 129253"/>
                      <a:gd name="connsiteY19" fmla="*/ 164644 h 176570"/>
                      <a:gd name="connsiteX20" fmla="*/ 128492 w 129253"/>
                      <a:gd name="connsiteY20" fmla="*/ 28562 h 176570"/>
                      <a:gd name="connsiteX21" fmla="*/ 126969 w 129253"/>
                      <a:gd name="connsiteY21" fmla="*/ 9530 h 176570"/>
                      <a:gd name="connsiteX22" fmla="*/ 116438 w 129253"/>
                      <a:gd name="connsiteY22" fmla="*/ 712 h 176570"/>
                      <a:gd name="connsiteX23" fmla="*/ 71268 w 129253"/>
                      <a:gd name="connsiteY23" fmla="*/ 839 h 176570"/>
                      <a:gd name="connsiteX24" fmla="*/ 16074 w 129253"/>
                      <a:gd name="connsiteY24" fmla="*/ 331 h 176570"/>
                      <a:gd name="connsiteX25" fmla="*/ 531 w 129253"/>
                      <a:gd name="connsiteY25" fmla="*/ 77 h 176570"/>
                      <a:gd name="connsiteX26" fmla="*/ 1990 w 129253"/>
                      <a:gd name="connsiteY26" fmla="*/ 28562 h 176570"/>
                      <a:gd name="connsiteX27" fmla="*/ 128492 w 129253"/>
                      <a:gd name="connsiteY27" fmla="*/ 28562 h 176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9253" h="176570">
                        <a:moveTo>
                          <a:pt x="3386" y="44803"/>
                        </a:moveTo>
                        <a:cubicBezTo>
                          <a:pt x="3830" y="50259"/>
                          <a:pt x="4337" y="56223"/>
                          <a:pt x="4845" y="62757"/>
                        </a:cubicBezTo>
                        <a:lnTo>
                          <a:pt x="129253" y="62757"/>
                        </a:lnTo>
                        <a:cubicBezTo>
                          <a:pt x="129253" y="56032"/>
                          <a:pt x="129190" y="50069"/>
                          <a:pt x="129063" y="44803"/>
                        </a:cubicBezTo>
                        <a:lnTo>
                          <a:pt x="3386" y="44803"/>
                        </a:lnTo>
                        <a:close/>
                        <a:moveTo>
                          <a:pt x="6685" y="86548"/>
                        </a:moveTo>
                        <a:cubicBezTo>
                          <a:pt x="7065" y="91813"/>
                          <a:pt x="7509" y="97206"/>
                          <a:pt x="7890" y="102789"/>
                        </a:cubicBezTo>
                        <a:lnTo>
                          <a:pt x="128809" y="102789"/>
                        </a:lnTo>
                        <a:cubicBezTo>
                          <a:pt x="128936" y="97142"/>
                          <a:pt x="128999" y="91750"/>
                          <a:pt x="129063" y="86548"/>
                        </a:cubicBezTo>
                        <a:lnTo>
                          <a:pt x="6621" y="86548"/>
                        </a:lnTo>
                        <a:close/>
                        <a:moveTo>
                          <a:pt x="9603" y="126960"/>
                        </a:moveTo>
                        <a:cubicBezTo>
                          <a:pt x="9920" y="131528"/>
                          <a:pt x="10237" y="136159"/>
                          <a:pt x="10555" y="140853"/>
                        </a:cubicBezTo>
                        <a:lnTo>
                          <a:pt x="127984" y="140853"/>
                        </a:lnTo>
                        <a:cubicBezTo>
                          <a:pt x="128111" y="136159"/>
                          <a:pt x="128238" y="131528"/>
                          <a:pt x="128302" y="126960"/>
                        </a:cubicBezTo>
                        <a:lnTo>
                          <a:pt x="9603" y="126960"/>
                        </a:lnTo>
                        <a:close/>
                        <a:moveTo>
                          <a:pt x="12014" y="164644"/>
                        </a:moveTo>
                        <a:cubicBezTo>
                          <a:pt x="12267" y="168641"/>
                          <a:pt x="12458" y="172574"/>
                          <a:pt x="12712" y="176571"/>
                        </a:cubicBezTo>
                        <a:lnTo>
                          <a:pt x="127033" y="176571"/>
                        </a:lnTo>
                        <a:lnTo>
                          <a:pt x="127350" y="164644"/>
                        </a:lnTo>
                        <a:lnTo>
                          <a:pt x="12014" y="164644"/>
                        </a:lnTo>
                        <a:close/>
                        <a:moveTo>
                          <a:pt x="128492" y="28562"/>
                        </a:moveTo>
                        <a:cubicBezTo>
                          <a:pt x="128048" y="19427"/>
                          <a:pt x="127477" y="13527"/>
                          <a:pt x="126969" y="9530"/>
                        </a:cubicBezTo>
                        <a:cubicBezTo>
                          <a:pt x="125891" y="648"/>
                          <a:pt x="125129" y="648"/>
                          <a:pt x="116438" y="712"/>
                        </a:cubicBezTo>
                        <a:cubicBezTo>
                          <a:pt x="107747" y="712"/>
                          <a:pt x="91061" y="902"/>
                          <a:pt x="71268" y="839"/>
                        </a:cubicBezTo>
                        <a:cubicBezTo>
                          <a:pt x="51474" y="839"/>
                          <a:pt x="28572" y="585"/>
                          <a:pt x="16074" y="331"/>
                        </a:cubicBezTo>
                        <a:cubicBezTo>
                          <a:pt x="3576" y="77"/>
                          <a:pt x="1482" y="-113"/>
                          <a:pt x="531" y="77"/>
                        </a:cubicBezTo>
                        <a:cubicBezTo>
                          <a:pt x="-357" y="268"/>
                          <a:pt x="-294" y="839"/>
                          <a:pt x="1990" y="28562"/>
                        </a:cubicBezTo>
                        <a:lnTo>
                          <a:pt x="128492" y="28562"/>
                        </a:lnTo>
                        <a:close/>
                      </a:path>
                    </a:pathLst>
                  </a:custGeom>
                  <a:solidFill>
                    <a:srgbClr val="92D0C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1" name="Freeform: Shape 7770">
                    <a:extLst>
                      <a:ext uri="{FF2B5EF4-FFF2-40B4-BE49-F238E27FC236}">
                        <a16:creationId xmlns:a16="http://schemas.microsoft.com/office/drawing/2014/main" id="{693065A7-9570-079D-EC8E-B0512DEEE8CA}"/>
                      </a:ext>
                    </a:extLst>
                  </p:cNvPr>
                  <p:cNvSpPr/>
                  <p:nvPr/>
                </p:nvSpPr>
                <p:spPr>
                  <a:xfrm>
                    <a:off x="1397480" y="2219936"/>
                    <a:ext cx="143936" cy="385092"/>
                  </a:xfrm>
                  <a:custGeom>
                    <a:avLst/>
                    <a:gdLst>
                      <a:gd name="connsiteX0" fmla="*/ 440 w 143936"/>
                      <a:gd name="connsiteY0" fmla="*/ 22902 h 385092"/>
                      <a:gd name="connsiteX1" fmla="*/ 9068 w 143936"/>
                      <a:gd name="connsiteY1" fmla="*/ 151244 h 385092"/>
                      <a:gd name="connsiteX2" fmla="*/ 24294 w 143936"/>
                      <a:gd name="connsiteY2" fmla="*/ 342963 h 385092"/>
                      <a:gd name="connsiteX3" fmla="*/ 32161 w 143936"/>
                      <a:gd name="connsiteY3" fmla="*/ 385088 h 385092"/>
                      <a:gd name="connsiteX4" fmla="*/ 64897 w 143936"/>
                      <a:gd name="connsiteY4" fmla="*/ 382551 h 385092"/>
                      <a:gd name="connsiteX5" fmla="*/ 129163 w 143936"/>
                      <a:gd name="connsiteY5" fmla="*/ 377793 h 385092"/>
                      <a:gd name="connsiteX6" fmla="*/ 143120 w 143936"/>
                      <a:gd name="connsiteY6" fmla="*/ 362123 h 385092"/>
                      <a:gd name="connsiteX7" fmla="*/ 143120 w 143936"/>
                      <a:gd name="connsiteY7" fmla="*/ 285295 h 385092"/>
                      <a:gd name="connsiteX8" fmla="*/ 141407 w 143936"/>
                      <a:gd name="connsiteY8" fmla="*/ 117430 h 385092"/>
                      <a:gd name="connsiteX9" fmla="*/ 143881 w 143936"/>
                      <a:gd name="connsiteY9" fmla="*/ 17637 h 385092"/>
                      <a:gd name="connsiteX10" fmla="*/ 128148 w 143936"/>
                      <a:gd name="connsiteY10" fmla="*/ 1967 h 385092"/>
                      <a:gd name="connsiteX11" fmla="*/ 60836 w 143936"/>
                      <a:gd name="connsiteY11" fmla="*/ 1586 h 385092"/>
                      <a:gd name="connsiteX12" fmla="*/ 8878 w 143936"/>
                      <a:gd name="connsiteY12" fmla="*/ 0 h 385092"/>
                      <a:gd name="connsiteX13" fmla="*/ 567 w 143936"/>
                      <a:gd name="connsiteY13" fmla="*/ 22839 h 38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936" h="385092">
                        <a:moveTo>
                          <a:pt x="440" y="22902"/>
                        </a:moveTo>
                        <a:cubicBezTo>
                          <a:pt x="1709" y="44726"/>
                          <a:pt x="4247" y="87295"/>
                          <a:pt x="9068" y="151244"/>
                        </a:cubicBezTo>
                        <a:cubicBezTo>
                          <a:pt x="13827" y="215129"/>
                          <a:pt x="20805" y="300331"/>
                          <a:pt x="24294" y="342963"/>
                        </a:cubicBezTo>
                        <a:cubicBezTo>
                          <a:pt x="26623" y="371341"/>
                          <a:pt x="29243" y="385386"/>
                          <a:pt x="32161" y="385088"/>
                        </a:cubicBezTo>
                        <a:cubicBezTo>
                          <a:pt x="36602" y="384644"/>
                          <a:pt x="45420" y="383756"/>
                          <a:pt x="64897" y="382551"/>
                        </a:cubicBezTo>
                        <a:cubicBezTo>
                          <a:pt x="84373" y="381345"/>
                          <a:pt x="114444" y="379759"/>
                          <a:pt x="129163" y="377793"/>
                        </a:cubicBezTo>
                        <a:cubicBezTo>
                          <a:pt x="143881" y="375826"/>
                          <a:pt x="143183" y="373415"/>
                          <a:pt x="143120" y="362123"/>
                        </a:cubicBezTo>
                        <a:cubicBezTo>
                          <a:pt x="143056" y="350894"/>
                          <a:pt x="143564" y="330783"/>
                          <a:pt x="143120" y="285295"/>
                        </a:cubicBezTo>
                        <a:cubicBezTo>
                          <a:pt x="142676" y="239808"/>
                          <a:pt x="141217" y="169007"/>
                          <a:pt x="141407" y="117430"/>
                        </a:cubicBezTo>
                        <a:cubicBezTo>
                          <a:pt x="141597" y="65915"/>
                          <a:pt x="143500" y="33687"/>
                          <a:pt x="143881" y="17637"/>
                        </a:cubicBezTo>
                        <a:cubicBezTo>
                          <a:pt x="144262" y="1649"/>
                          <a:pt x="143056" y="1840"/>
                          <a:pt x="128148" y="1967"/>
                        </a:cubicBezTo>
                        <a:cubicBezTo>
                          <a:pt x="113239" y="2093"/>
                          <a:pt x="84564" y="2093"/>
                          <a:pt x="60836" y="1586"/>
                        </a:cubicBezTo>
                        <a:cubicBezTo>
                          <a:pt x="37109" y="1078"/>
                          <a:pt x="18331" y="0"/>
                          <a:pt x="8878" y="0"/>
                        </a:cubicBezTo>
                        <a:cubicBezTo>
                          <a:pt x="-575" y="0"/>
                          <a:pt x="-702" y="1078"/>
                          <a:pt x="567" y="22839"/>
                        </a:cubicBezTo>
                        <a:close/>
                      </a:path>
                    </a:pathLst>
                  </a:custGeom>
                  <a:solidFill>
                    <a:srgbClr val="2990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2" name="Freeform: Shape 7771">
                    <a:extLst>
                      <a:ext uri="{FF2B5EF4-FFF2-40B4-BE49-F238E27FC236}">
                        <a16:creationId xmlns:a16="http://schemas.microsoft.com/office/drawing/2014/main" id="{14BC112A-D689-9082-45E6-49BAF20D88C5}"/>
                      </a:ext>
                    </a:extLst>
                  </p:cNvPr>
                  <p:cNvSpPr/>
                  <p:nvPr/>
                </p:nvSpPr>
                <p:spPr>
                  <a:xfrm>
                    <a:off x="1402763" y="2240701"/>
                    <a:ext cx="99454" cy="20812"/>
                  </a:xfrm>
                  <a:custGeom>
                    <a:avLst/>
                    <a:gdLst>
                      <a:gd name="connsiteX0" fmla="*/ 7783 w 99454"/>
                      <a:gd name="connsiteY0" fmla="*/ 805 h 20812"/>
                      <a:gd name="connsiteX1" fmla="*/ 90383 w 99454"/>
                      <a:gd name="connsiteY1" fmla="*/ 1947 h 20812"/>
                      <a:gd name="connsiteX2" fmla="*/ 98313 w 99454"/>
                      <a:gd name="connsiteY2" fmla="*/ 7783 h 20812"/>
                      <a:gd name="connsiteX3" fmla="*/ 99392 w 99454"/>
                      <a:gd name="connsiteY3" fmla="*/ 15142 h 20812"/>
                      <a:gd name="connsiteX4" fmla="*/ 93682 w 99454"/>
                      <a:gd name="connsiteY4" fmla="*/ 19964 h 20812"/>
                      <a:gd name="connsiteX5" fmla="*/ 27767 w 99454"/>
                      <a:gd name="connsiteY5" fmla="*/ 20789 h 20812"/>
                      <a:gd name="connsiteX6" fmla="*/ 7783 w 99454"/>
                      <a:gd name="connsiteY6" fmla="*/ 741 h 20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454" h="20812">
                        <a:moveTo>
                          <a:pt x="7783" y="805"/>
                        </a:moveTo>
                        <a:cubicBezTo>
                          <a:pt x="33603" y="-591"/>
                          <a:pt x="61137" y="-147"/>
                          <a:pt x="90383" y="1947"/>
                        </a:cubicBezTo>
                        <a:cubicBezTo>
                          <a:pt x="94507" y="2264"/>
                          <a:pt x="97806" y="4675"/>
                          <a:pt x="98313" y="7783"/>
                        </a:cubicBezTo>
                        <a:lnTo>
                          <a:pt x="99392" y="15142"/>
                        </a:lnTo>
                        <a:cubicBezTo>
                          <a:pt x="99836" y="18314"/>
                          <a:pt x="97933" y="19964"/>
                          <a:pt x="93682" y="19964"/>
                        </a:cubicBezTo>
                        <a:cubicBezTo>
                          <a:pt x="72746" y="20218"/>
                          <a:pt x="50732" y="20472"/>
                          <a:pt x="27767" y="20789"/>
                        </a:cubicBezTo>
                        <a:cubicBezTo>
                          <a:pt x="-12328" y="21550"/>
                          <a:pt x="741" y="3660"/>
                          <a:pt x="7783" y="741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3" name="Freeform: Shape 7772">
                    <a:extLst>
                      <a:ext uri="{FF2B5EF4-FFF2-40B4-BE49-F238E27FC236}">
                        <a16:creationId xmlns:a16="http://schemas.microsoft.com/office/drawing/2014/main" id="{29653E25-CBCF-9BC3-7A33-08BE61DC6961}"/>
                      </a:ext>
                    </a:extLst>
                  </p:cNvPr>
                  <p:cNvSpPr/>
                  <p:nvPr/>
                </p:nvSpPr>
                <p:spPr>
                  <a:xfrm>
                    <a:off x="1414415" y="2281791"/>
                    <a:ext cx="84123" cy="21379"/>
                  </a:xfrm>
                  <a:custGeom>
                    <a:avLst/>
                    <a:gdLst>
                      <a:gd name="connsiteX0" fmla="*/ 84123 w 84123"/>
                      <a:gd name="connsiteY0" fmla="*/ 20682 h 21379"/>
                      <a:gd name="connsiteX1" fmla="*/ 83172 w 84123"/>
                      <a:gd name="connsiteY1" fmla="*/ 21380 h 21379"/>
                      <a:gd name="connsiteX2" fmla="*/ 1396 w 84123"/>
                      <a:gd name="connsiteY2" fmla="*/ 20936 h 21379"/>
                      <a:gd name="connsiteX3" fmla="*/ 444 w 84123"/>
                      <a:gd name="connsiteY3" fmla="*/ 20238 h 21379"/>
                      <a:gd name="connsiteX4" fmla="*/ 0 w 84123"/>
                      <a:gd name="connsiteY4" fmla="*/ 698 h 21379"/>
                      <a:gd name="connsiteX5" fmla="*/ 952 w 84123"/>
                      <a:gd name="connsiteY5" fmla="*/ 0 h 21379"/>
                      <a:gd name="connsiteX6" fmla="*/ 82727 w 84123"/>
                      <a:gd name="connsiteY6" fmla="*/ 444 h 21379"/>
                      <a:gd name="connsiteX7" fmla="*/ 83679 w 84123"/>
                      <a:gd name="connsiteY7" fmla="*/ 1142 h 21379"/>
                      <a:gd name="connsiteX8" fmla="*/ 84123 w 84123"/>
                      <a:gd name="connsiteY8" fmla="*/ 20745 h 2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23" h="21379">
                        <a:moveTo>
                          <a:pt x="84123" y="20682"/>
                        </a:moveTo>
                        <a:cubicBezTo>
                          <a:pt x="84123" y="21062"/>
                          <a:pt x="83742" y="21380"/>
                          <a:pt x="83172" y="21380"/>
                        </a:cubicBezTo>
                        <a:lnTo>
                          <a:pt x="1396" y="20936"/>
                        </a:lnTo>
                        <a:cubicBezTo>
                          <a:pt x="888" y="20936"/>
                          <a:pt x="444" y="20618"/>
                          <a:pt x="444" y="20238"/>
                        </a:cubicBezTo>
                        <a:lnTo>
                          <a:pt x="0" y="698"/>
                        </a:lnTo>
                        <a:cubicBezTo>
                          <a:pt x="0" y="317"/>
                          <a:pt x="381" y="0"/>
                          <a:pt x="952" y="0"/>
                        </a:cubicBezTo>
                        <a:lnTo>
                          <a:pt x="82727" y="444"/>
                        </a:lnTo>
                        <a:cubicBezTo>
                          <a:pt x="83235" y="444"/>
                          <a:pt x="83679" y="761"/>
                          <a:pt x="83679" y="1142"/>
                        </a:cubicBezTo>
                        <a:lnTo>
                          <a:pt x="84123" y="20745"/>
                        </a:ln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4" name="Freeform: Shape 7773">
                    <a:extLst>
                      <a:ext uri="{FF2B5EF4-FFF2-40B4-BE49-F238E27FC236}">
                        <a16:creationId xmlns:a16="http://schemas.microsoft.com/office/drawing/2014/main" id="{746B15CF-5594-63B7-C3A1-23C48BB4438F}"/>
                      </a:ext>
                    </a:extLst>
                  </p:cNvPr>
                  <p:cNvSpPr/>
                  <p:nvPr/>
                </p:nvSpPr>
                <p:spPr>
                  <a:xfrm>
                    <a:off x="1421700" y="2323976"/>
                    <a:ext cx="78245" cy="21260"/>
                  </a:xfrm>
                  <a:custGeom>
                    <a:avLst/>
                    <a:gdLst>
                      <a:gd name="connsiteX0" fmla="*/ 1978 w 78245"/>
                      <a:gd name="connsiteY0" fmla="*/ 67 h 21260"/>
                      <a:gd name="connsiteX1" fmla="*/ 74618 w 78245"/>
                      <a:gd name="connsiteY1" fmla="*/ 1463 h 21260"/>
                      <a:gd name="connsiteX2" fmla="*/ 76585 w 78245"/>
                      <a:gd name="connsiteY2" fmla="*/ 2859 h 21260"/>
                      <a:gd name="connsiteX3" fmla="*/ 78234 w 78245"/>
                      <a:gd name="connsiteY3" fmla="*/ 19734 h 21260"/>
                      <a:gd name="connsiteX4" fmla="*/ 76268 w 78245"/>
                      <a:gd name="connsiteY4" fmla="*/ 21257 h 21260"/>
                      <a:gd name="connsiteX5" fmla="*/ 3627 w 78245"/>
                      <a:gd name="connsiteY5" fmla="*/ 19861 h 21260"/>
                      <a:gd name="connsiteX6" fmla="*/ 1661 w 78245"/>
                      <a:gd name="connsiteY6" fmla="*/ 18465 h 21260"/>
                      <a:gd name="connsiteX7" fmla="*/ 11 w 78245"/>
                      <a:gd name="connsiteY7" fmla="*/ 1527 h 21260"/>
                      <a:gd name="connsiteX8" fmla="*/ 1978 w 78245"/>
                      <a:gd name="connsiteY8" fmla="*/ 4 h 2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245" h="21260">
                        <a:moveTo>
                          <a:pt x="1978" y="67"/>
                        </a:moveTo>
                        <a:lnTo>
                          <a:pt x="74618" y="1463"/>
                        </a:lnTo>
                        <a:cubicBezTo>
                          <a:pt x="75697" y="1463"/>
                          <a:pt x="76522" y="2097"/>
                          <a:pt x="76585" y="2859"/>
                        </a:cubicBezTo>
                        <a:lnTo>
                          <a:pt x="78234" y="19734"/>
                        </a:lnTo>
                        <a:cubicBezTo>
                          <a:pt x="78361" y="20622"/>
                          <a:pt x="77410" y="21320"/>
                          <a:pt x="76268" y="21257"/>
                        </a:cubicBezTo>
                        <a:lnTo>
                          <a:pt x="3627" y="19861"/>
                        </a:lnTo>
                        <a:cubicBezTo>
                          <a:pt x="2612" y="19861"/>
                          <a:pt x="1724" y="19227"/>
                          <a:pt x="1661" y="18465"/>
                        </a:cubicBezTo>
                        <a:lnTo>
                          <a:pt x="11" y="1527"/>
                        </a:lnTo>
                        <a:cubicBezTo>
                          <a:pt x="-116" y="638"/>
                          <a:pt x="836" y="-59"/>
                          <a:pt x="1978" y="4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5" name="Freeform: Shape 7774">
                    <a:extLst>
                      <a:ext uri="{FF2B5EF4-FFF2-40B4-BE49-F238E27FC236}">
                        <a16:creationId xmlns:a16="http://schemas.microsoft.com/office/drawing/2014/main" id="{5585A3BE-58CE-350D-6EEB-725F9DFA027D}"/>
                      </a:ext>
                    </a:extLst>
                  </p:cNvPr>
                  <p:cNvSpPr/>
                  <p:nvPr/>
                </p:nvSpPr>
                <p:spPr>
                  <a:xfrm>
                    <a:off x="1429258" y="2366803"/>
                    <a:ext cx="74134" cy="24551"/>
                  </a:xfrm>
                  <a:custGeom>
                    <a:avLst/>
                    <a:gdLst>
                      <a:gd name="connsiteX0" fmla="*/ 71501 w 74134"/>
                      <a:gd name="connsiteY0" fmla="*/ 24552 h 24551"/>
                      <a:gd name="connsiteX1" fmla="*/ 4253 w 74134"/>
                      <a:gd name="connsiteY1" fmla="*/ 23663 h 24551"/>
                      <a:gd name="connsiteX2" fmla="*/ 1398 w 74134"/>
                      <a:gd name="connsiteY2" fmla="*/ 21633 h 24551"/>
                      <a:gd name="connsiteX3" fmla="*/ 2 w 74134"/>
                      <a:gd name="connsiteY3" fmla="*/ 2157 h 24551"/>
                      <a:gd name="connsiteX4" fmla="*/ 2730 w 74134"/>
                      <a:gd name="connsiteY4" fmla="*/ 0 h 24551"/>
                      <a:gd name="connsiteX5" fmla="*/ 67123 w 74134"/>
                      <a:gd name="connsiteY5" fmla="*/ 317 h 24551"/>
                      <a:gd name="connsiteX6" fmla="*/ 69915 w 74134"/>
                      <a:gd name="connsiteY6" fmla="*/ 2157 h 24551"/>
                      <a:gd name="connsiteX7" fmla="*/ 74102 w 74134"/>
                      <a:gd name="connsiteY7" fmla="*/ 22141 h 24551"/>
                      <a:gd name="connsiteX8" fmla="*/ 71374 w 74134"/>
                      <a:gd name="connsiteY8" fmla="*/ 24488 h 24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134" h="24551">
                        <a:moveTo>
                          <a:pt x="71501" y="24552"/>
                        </a:moveTo>
                        <a:lnTo>
                          <a:pt x="4253" y="23663"/>
                        </a:lnTo>
                        <a:cubicBezTo>
                          <a:pt x="2730" y="23663"/>
                          <a:pt x="1525" y="22775"/>
                          <a:pt x="1398" y="21633"/>
                        </a:cubicBezTo>
                        <a:lnTo>
                          <a:pt x="2" y="2157"/>
                        </a:lnTo>
                        <a:cubicBezTo>
                          <a:pt x="-61" y="952"/>
                          <a:pt x="1144" y="0"/>
                          <a:pt x="2730" y="0"/>
                        </a:cubicBezTo>
                        <a:lnTo>
                          <a:pt x="67123" y="317"/>
                        </a:lnTo>
                        <a:cubicBezTo>
                          <a:pt x="68519" y="317"/>
                          <a:pt x="69724" y="1078"/>
                          <a:pt x="69915" y="2157"/>
                        </a:cubicBezTo>
                        <a:lnTo>
                          <a:pt x="74102" y="22141"/>
                        </a:lnTo>
                        <a:cubicBezTo>
                          <a:pt x="74356" y="23410"/>
                          <a:pt x="73087" y="24488"/>
                          <a:pt x="71374" y="24488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6" name="Freeform: Shape 7775">
                    <a:extLst>
                      <a:ext uri="{FF2B5EF4-FFF2-40B4-BE49-F238E27FC236}">
                        <a16:creationId xmlns:a16="http://schemas.microsoft.com/office/drawing/2014/main" id="{F337BE32-9771-030B-11A7-48795CE52E26}"/>
                      </a:ext>
                    </a:extLst>
                  </p:cNvPr>
                  <p:cNvSpPr/>
                  <p:nvPr/>
                </p:nvSpPr>
                <p:spPr>
                  <a:xfrm>
                    <a:off x="1434321" y="2412034"/>
                    <a:ext cx="72098" cy="24426"/>
                  </a:xfrm>
                  <a:custGeom>
                    <a:avLst/>
                    <a:gdLst>
                      <a:gd name="connsiteX0" fmla="*/ 68405 w 72098"/>
                      <a:gd name="connsiteY0" fmla="*/ 24427 h 24426"/>
                      <a:gd name="connsiteX1" fmla="*/ 5852 w 72098"/>
                      <a:gd name="connsiteY1" fmla="*/ 23285 h 24426"/>
                      <a:gd name="connsiteX2" fmla="*/ 2235 w 72098"/>
                      <a:gd name="connsiteY2" fmla="*/ 20747 h 24426"/>
                      <a:gd name="connsiteX3" fmla="*/ 15 w 72098"/>
                      <a:gd name="connsiteY3" fmla="*/ 2920 h 24426"/>
                      <a:gd name="connsiteX4" fmla="*/ 3631 w 72098"/>
                      <a:gd name="connsiteY4" fmla="*/ 2 h 24426"/>
                      <a:gd name="connsiteX5" fmla="*/ 66248 w 72098"/>
                      <a:gd name="connsiteY5" fmla="*/ 1144 h 24426"/>
                      <a:gd name="connsiteX6" fmla="*/ 69864 w 72098"/>
                      <a:gd name="connsiteY6" fmla="*/ 3682 h 24426"/>
                      <a:gd name="connsiteX7" fmla="*/ 72084 w 72098"/>
                      <a:gd name="connsiteY7" fmla="*/ 21509 h 24426"/>
                      <a:gd name="connsiteX8" fmla="*/ 68405 w 72098"/>
                      <a:gd name="connsiteY8" fmla="*/ 24427 h 2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098" h="24426">
                        <a:moveTo>
                          <a:pt x="68405" y="24427"/>
                        </a:moveTo>
                        <a:lnTo>
                          <a:pt x="5852" y="23285"/>
                        </a:lnTo>
                        <a:cubicBezTo>
                          <a:pt x="3948" y="23285"/>
                          <a:pt x="2362" y="22143"/>
                          <a:pt x="2235" y="20747"/>
                        </a:cubicBezTo>
                        <a:lnTo>
                          <a:pt x="15" y="2920"/>
                        </a:lnTo>
                        <a:cubicBezTo>
                          <a:pt x="-175" y="1334"/>
                          <a:pt x="1474" y="-61"/>
                          <a:pt x="3631" y="2"/>
                        </a:cubicBezTo>
                        <a:lnTo>
                          <a:pt x="66248" y="1144"/>
                        </a:lnTo>
                        <a:cubicBezTo>
                          <a:pt x="68151" y="1144"/>
                          <a:pt x="69737" y="2286"/>
                          <a:pt x="69864" y="3682"/>
                        </a:cubicBezTo>
                        <a:lnTo>
                          <a:pt x="72084" y="21509"/>
                        </a:lnTo>
                        <a:cubicBezTo>
                          <a:pt x="72275" y="23095"/>
                          <a:pt x="70562" y="24427"/>
                          <a:pt x="68405" y="24427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7" name="Freeform: Shape 7776">
                    <a:extLst>
                      <a:ext uri="{FF2B5EF4-FFF2-40B4-BE49-F238E27FC236}">
                        <a16:creationId xmlns:a16="http://schemas.microsoft.com/office/drawing/2014/main" id="{9EA85A61-B4C6-8DCA-11E9-C4797BC4CD32}"/>
                      </a:ext>
                    </a:extLst>
                  </p:cNvPr>
                  <p:cNvSpPr/>
                  <p:nvPr/>
                </p:nvSpPr>
                <p:spPr>
                  <a:xfrm>
                    <a:off x="1438437" y="2461140"/>
                    <a:ext cx="74088" cy="26243"/>
                  </a:xfrm>
                  <a:custGeom>
                    <a:avLst/>
                    <a:gdLst>
                      <a:gd name="connsiteX0" fmla="*/ 5732 w 74088"/>
                      <a:gd name="connsiteY0" fmla="*/ 0 h 26243"/>
                      <a:gd name="connsiteX1" fmla="*/ 65050 w 74088"/>
                      <a:gd name="connsiteY1" fmla="*/ 3426 h 26243"/>
                      <a:gd name="connsiteX2" fmla="*/ 73043 w 74088"/>
                      <a:gd name="connsiteY2" fmla="*/ 9199 h 26243"/>
                      <a:gd name="connsiteX3" fmla="*/ 74058 w 74088"/>
                      <a:gd name="connsiteY3" fmla="*/ 21697 h 26243"/>
                      <a:gd name="connsiteX4" fmla="*/ 67397 w 74088"/>
                      <a:gd name="connsiteY4" fmla="*/ 26074 h 26243"/>
                      <a:gd name="connsiteX5" fmla="*/ 7826 w 74088"/>
                      <a:gd name="connsiteY5" fmla="*/ 23854 h 26243"/>
                      <a:gd name="connsiteX6" fmla="*/ 1418 w 74088"/>
                      <a:gd name="connsiteY6" fmla="*/ 19667 h 26243"/>
                      <a:gd name="connsiteX7" fmla="*/ 22 w 74088"/>
                      <a:gd name="connsiteY7" fmla="*/ 4060 h 26243"/>
                      <a:gd name="connsiteX8" fmla="*/ 5732 w 74088"/>
                      <a:gd name="connsiteY8" fmla="*/ 64 h 2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088" h="26243">
                        <a:moveTo>
                          <a:pt x="5732" y="0"/>
                        </a:moveTo>
                        <a:cubicBezTo>
                          <a:pt x="24511" y="1840"/>
                          <a:pt x="44304" y="2982"/>
                          <a:pt x="65050" y="3426"/>
                        </a:cubicBezTo>
                        <a:cubicBezTo>
                          <a:pt x="69300" y="3489"/>
                          <a:pt x="72726" y="6027"/>
                          <a:pt x="73043" y="9199"/>
                        </a:cubicBezTo>
                        <a:lnTo>
                          <a:pt x="74058" y="21697"/>
                        </a:lnTo>
                        <a:cubicBezTo>
                          <a:pt x="74376" y="25313"/>
                          <a:pt x="72155" y="26772"/>
                          <a:pt x="67397" y="26074"/>
                        </a:cubicBezTo>
                        <a:cubicBezTo>
                          <a:pt x="48555" y="23410"/>
                          <a:pt x="28698" y="22649"/>
                          <a:pt x="7826" y="23854"/>
                        </a:cubicBezTo>
                        <a:cubicBezTo>
                          <a:pt x="3829" y="24108"/>
                          <a:pt x="1672" y="22712"/>
                          <a:pt x="1418" y="19667"/>
                        </a:cubicBezTo>
                        <a:lnTo>
                          <a:pt x="22" y="4060"/>
                        </a:lnTo>
                        <a:cubicBezTo>
                          <a:pt x="-231" y="1015"/>
                          <a:pt x="1672" y="-317"/>
                          <a:pt x="5732" y="64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8" name="Freeform: Shape 7777">
                    <a:extLst>
                      <a:ext uri="{FF2B5EF4-FFF2-40B4-BE49-F238E27FC236}">
                        <a16:creationId xmlns:a16="http://schemas.microsoft.com/office/drawing/2014/main" id="{B990BACD-BB69-1B7A-7904-9ECFCA7F6E79}"/>
                      </a:ext>
                    </a:extLst>
                  </p:cNvPr>
                  <p:cNvSpPr/>
                  <p:nvPr/>
                </p:nvSpPr>
                <p:spPr>
                  <a:xfrm>
                    <a:off x="1443438" y="2506564"/>
                    <a:ext cx="70346" cy="17389"/>
                  </a:xfrm>
                  <a:custGeom>
                    <a:avLst/>
                    <a:gdLst>
                      <a:gd name="connsiteX0" fmla="*/ 25346 w 70346"/>
                      <a:gd name="connsiteY0" fmla="*/ 15289 h 17389"/>
                      <a:gd name="connsiteX1" fmla="*/ 6694 w 70346"/>
                      <a:gd name="connsiteY1" fmla="*/ 17066 h 17389"/>
                      <a:gd name="connsiteX2" fmla="*/ 1619 w 70346"/>
                      <a:gd name="connsiteY2" fmla="*/ 14020 h 17389"/>
                      <a:gd name="connsiteX3" fmla="*/ 33 w 70346"/>
                      <a:gd name="connsiteY3" fmla="*/ 2918 h 17389"/>
                      <a:gd name="connsiteX4" fmla="*/ 3586 w 70346"/>
                      <a:gd name="connsiteY4" fmla="*/ 0 h 17389"/>
                      <a:gd name="connsiteX5" fmla="*/ 62586 w 70346"/>
                      <a:gd name="connsiteY5" fmla="*/ 952 h 17389"/>
                      <a:gd name="connsiteX6" fmla="*/ 69755 w 70346"/>
                      <a:gd name="connsiteY6" fmla="*/ 6090 h 17389"/>
                      <a:gd name="connsiteX7" fmla="*/ 70326 w 70346"/>
                      <a:gd name="connsiteY7" fmla="*/ 12434 h 17389"/>
                      <a:gd name="connsiteX8" fmla="*/ 63855 w 70346"/>
                      <a:gd name="connsiteY8" fmla="*/ 17383 h 17389"/>
                      <a:gd name="connsiteX9" fmla="*/ 28835 w 70346"/>
                      <a:gd name="connsiteY9" fmla="*/ 15353 h 17389"/>
                      <a:gd name="connsiteX10" fmla="*/ 25473 w 70346"/>
                      <a:gd name="connsiteY10" fmla="*/ 15226 h 1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46" h="17389">
                        <a:moveTo>
                          <a:pt x="25346" y="15289"/>
                        </a:moveTo>
                        <a:lnTo>
                          <a:pt x="6694" y="17066"/>
                        </a:lnTo>
                        <a:cubicBezTo>
                          <a:pt x="3649" y="17383"/>
                          <a:pt x="1936" y="16368"/>
                          <a:pt x="1619" y="14020"/>
                        </a:cubicBezTo>
                        <a:lnTo>
                          <a:pt x="33" y="2918"/>
                        </a:lnTo>
                        <a:cubicBezTo>
                          <a:pt x="-221" y="952"/>
                          <a:pt x="985" y="0"/>
                          <a:pt x="3586" y="0"/>
                        </a:cubicBezTo>
                        <a:lnTo>
                          <a:pt x="62586" y="952"/>
                        </a:lnTo>
                        <a:cubicBezTo>
                          <a:pt x="67091" y="1015"/>
                          <a:pt x="69501" y="2728"/>
                          <a:pt x="69755" y="6090"/>
                        </a:cubicBezTo>
                        <a:lnTo>
                          <a:pt x="70326" y="12434"/>
                        </a:lnTo>
                        <a:cubicBezTo>
                          <a:pt x="70580" y="15860"/>
                          <a:pt x="68423" y="17510"/>
                          <a:pt x="63855" y="17383"/>
                        </a:cubicBezTo>
                        <a:cubicBezTo>
                          <a:pt x="53260" y="17066"/>
                          <a:pt x="39811" y="17573"/>
                          <a:pt x="28835" y="15353"/>
                        </a:cubicBezTo>
                        <a:cubicBezTo>
                          <a:pt x="27694" y="15099"/>
                          <a:pt x="26552" y="15036"/>
                          <a:pt x="25473" y="15226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9" name="Freeform: Shape 7778">
                    <a:extLst>
                      <a:ext uri="{FF2B5EF4-FFF2-40B4-BE49-F238E27FC236}">
                        <a16:creationId xmlns:a16="http://schemas.microsoft.com/office/drawing/2014/main" id="{9189CB70-D414-EC78-CBC4-ED54FCFDAF95}"/>
                      </a:ext>
                    </a:extLst>
                  </p:cNvPr>
                  <p:cNvSpPr/>
                  <p:nvPr/>
                </p:nvSpPr>
                <p:spPr>
                  <a:xfrm>
                    <a:off x="1440993" y="2538951"/>
                    <a:ext cx="77196" cy="15731"/>
                  </a:xfrm>
                  <a:custGeom>
                    <a:avLst/>
                    <a:gdLst>
                      <a:gd name="connsiteX0" fmla="*/ 39718 w 77196"/>
                      <a:gd name="connsiteY0" fmla="*/ 13100 h 15731"/>
                      <a:gd name="connsiteX1" fmla="*/ 8822 w 77196"/>
                      <a:gd name="connsiteY1" fmla="*/ 14052 h 15731"/>
                      <a:gd name="connsiteX2" fmla="*/ 4 w 77196"/>
                      <a:gd name="connsiteY2" fmla="*/ 7708 h 15731"/>
                      <a:gd name="connsiteX3" fmla="*/ 4 w 77196"/>
                      <a:gd name="connsiteY3" fmla="*/ 6312 h 15731"/>
                      <a:gd name="connsiteX4" fmla="*/ 9266 w 77196"/>
                      <a:gd name="connsiteY4" fmla="*/ 31 h 15731"/>
                      <a:gd name="connsiteX5" fmla="*/ 62684 w 77196"/>
                      <a:gd name="connsiteY5" fmla="*/ 1173 h 15731"/>
                      <a:gd name="connsiteX6" fmla="*/ 77149 w 77196"/>
                      <a:gd name="connsiteY6" fmla="*/ 11768 h 15731"/>
                      <a:gd name="connsiteX7" fmla="*/ 71248 w 77196"/>
                      <a:gd name="connsiteY7" fmla="*/ 15511 h 15731"/>
                      <a:gd name="connsiteX8" fmla="*/ 39591 w 77196"/>
                      <a:gd name="connsiteY8" fmla="*/ 13164 h 15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196" h="15731">
                        <a:moveTo>
                          <a:pt x="39718" y="13100"/>
                        </a:moveTo>
                        <a:cubicBezTo>
                          <a:pt x="29314" y="13290"/>
                          <a:pt x="18973" y="13608"/>
                          <a:pt x="8822" y="14052"/>
                        </a:cubicBezTo>
                        <a:cubicBezTo>
                          <a:pt x="2795" y="14306"/>
                          <a:pt x="-123" y="12212"/>
                          <a:pt x="4" y="7708"/>
                        </a:cubicBezTo>
                        <a:cubicBezTo>
                          <a:pt x="4" y="7264"/>
                          <a:pt x="4" y="6756"/>
                          <a:pt x="4" y="6312"/>
                        </a:cubicBezTo>
                        <a:cubicBezTo>
                          <a:pt x="131" y="1808"/>
                          <a:pt x="3239" y="-286"/>
                          <a:pt x="9266" y="31"/>
                        </a:cubicBezTo>
                        <a:cubicBezTo>
                          <a:pt x="29123" y="1173"/>
                          <a:pt x="46887" y="1554"/>
                          <a:pt x="62684" y="1173"/>
                        </a:cubicBezTo>
                        <a:cubicBezTo>
                          <a:pt x="73469" y="856"/>
                          <a:pt x="76197" y="4472"/>
                          <a:pt x="77149" y="11768"/>
                        </a:cubicBezTo>
                        <a:cubicBezTo>
                          <a:pt x="77529" y="15067"/>
                          <a:pt x="75626" y="16272"/>
                          <a:pt x="71248" y="15511"/>
                        </a:cubicBezTo>
                        <a:cubicBezTo>
                          <a:pt x="61669" y="13735"/>
                          <a:pt x="51138" y="12910"/>
                          <a:pt x="39591" y="13164"/>
                        </a:cubicBezTo>
                        <a:close/>
                      </a:path>
                    </a:pathLst>
                  </a:custGeom>
                  <a:solidFill>
                    <a:srgbClr val="43AEA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0" name="Freeform: Shape 7779">
                    <a:extLst>
                      <a:ext uri="{FF2B5EF4-FFF2-40B4-BE49-F238E27FC236}">
                        <a16:creationId xmlns:a16="http://schemas.microsoft.com/office/drawing/2014/main" id="{4FDB9582-1957-D66E-1E6B-42D94B71D900}"/>
                      </a:ext>
                    </a:extLst>
                  </p:cNvPr>
                  <p:cNvSpPr/>
                  <p:nvPr/>
                </p:nvSpPr>
                <p:spPr>
                  <a:xfrm>
                    <a:off x="1444675" y="2571090"/>
                    <a:ext cx="85646" cy="11833"/>
                  </a:xfrm>
                  <a:custGeom>
                    <a:avLst/>
                    <a:gdLst>
                      <a:gd name="connsiteX0" fmla="*/ 65 w 85646"/>
                      <a:gd name="connsiteY0" fmla="*/ 4244 h 11833"/>
                      <a:gd name="connsiteX1" fmla="*/ 4061 w 85646"/>
                      <a:gd name="connsiteY1" fmla="*/ 565 h 11833"/>
                      <a:gd name="connsiteX2" fmla="*/ 22713 w 85646"/>
                      <a:gd name="connsiteY2" fmla="*/ 121 h 11833"/>
                      <a:gd name="connsiteX3" fmla="*/ 61856 w 85646"/>
                      <a:gd name="connsiteY3" fmla="*/ 692 h 11833"/>
                      <a:gd name="connsiteX4" fmla="*/ 85647 w 85646"/>
                      <a:gd name="connsiteY4" fmla="*/ 9891 h 11833"/>
                      <a:gd name="connsiteX5" fmla="*/ 83807 w 85646"/>
                      <a:gd name="connsiteY5" fmla="*/ 11477 h 11833"/>
                      <a:gd name="connsiteX6" fmla="*/ 39906 w 85646"/>
                      <a:gd name="connsiteY6" fmla="*/ 10335 h 11833"/>
                      <a:gd name="connsiteX7" fmla="*/ 36480 w 85646"/>
                      <a:gd name="connsiteY7" fmla="*/ 9700 h 11833"/>
                      <a:gd name="connsiteX8" fmla="*/ 28803 w 85646"/>
                      <a:gd name="connsiteY8" fmla="*/ 8749 h 11833"/>
                      <a:gd name="connsiteX9" fmla="*/ 128 w 85646"/>
                      <a:gd name="connsiteY9" fmla="*/ 4244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646" h="11833">
                        <a:moveTo>
                          <a:pt x="65" y="4244"/>
                        </a:moveTo>
                        <a:cubicBezTo>
                          <a:pt x="-380" y="2341"/>
                          <a:pt x="1524" y="628"/>
                          <a:pt x="4061" y="565"/>
                        </a:cubicBezTo>
                        <a:cubicBezTo>
                          <a:pt x="10215" y="565"/>
                          <a:pt x="16432" y="374"/>
                          <a:pt x="22713" y="121"/>
                        </a:cubicBezTo>
                        <a:cubicBezTo>
                          <a:pt x="35719" y="-387"/>
                          <a:pt x="48661" y="882"/>
                          <a:pt x="61856" y="692"/>
                        </a:cubicBezTo>
                        <a:cubicBezTo>
                          <a:pt x="69342" y="628"/>
                          <a:pt x="85520" y="2785"/>
                          <a:pt x="85647" y="9891"/>
                        </a:cubicBezTo>
                        <a:cubicBezTo>
                          <a:pt x="85647" y="10842"/>
                          <a:pt x="85076" y="11350"/>
                          <a:pt x="83807" y="11477"/>
                        </a:cubicBezTo>
                        <a:cubicBezTo>
                          <a:pt x="69469" y="12682"/>
                          <a:pt x="54497" y="10462"/>
                          <a:pt x="39906" y="10335"/>
                        </a:cubicBezTo>
                        <a:cubicBezTo>
                          <a:pt x="38700" y="10335"/>
                          <a:pt x="37558" y="10081"/>
                          <a:pt x="36480" y="9700"/>
                        </a:cubicBezTo>
                        <a:cubicBezTo>
                          <a:pt x="33752" y="8622"/>
                          <a:pt x="32039" y="7987"/>
                          <a:pt x="28803" y="8749"/>
                        </a:cubicBezTo>
                        <a:cubicBezTo>
                          <a:pt x="21635" y="10398"/>
                          <a:pt x="2031" y="12238"/>
                          <a:pt x="128" y="4244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781" name="Freeform: Shape 7780">
                  <a:extLst>
                    <a:ext uri="{FF2B5EF4-FFF2-40B4-BE49-F238E27FC236}">
                      <a16:creationId xmlns:a16="http://schemas.microsoft.com/office/drawing/2014/main" id="{65CD4627-B677-F9EE-DB6A-191BC9096186}"/>
                    </a:ext>
                  </a:extLst>
                </p:cNvPr>
                <p:cNvSpPr/>
                <p:nvPr/>
              </p:nvSpPr>
              <p:spPr>
                <a:xfrm>
                  <a:off x="1615859" y="2707971"/>
                  <a:ext cx="77014" cy="427775"/>
                </a:xfrm>
                <a:custGeom>
                  <a:avLst/>
                  <a:gdLst>
                    <a:gd name="connsiteX0" fmla="*/ 76682 w 77014"/>
                    <a:gd name="connsiteY0" fmla="*/ 358589 h 427775"/>
                    <a:gd name="connsiteX1" fmla="*/ 58919 w 77014"/>
                    <a:gd name="connsiteY1" fmla="*/ 136291 h 427775"/>
                    <a:gd name="connsiteX2" fmla="*/ 28721 w 77014"/>
                    <a:gd name="connsiteY2" fmla="*/ 16070 h 427775"/>
                    <a:gd name="connsiteX3" fmla="*/ 11021 w 77014"/>
                    <a:gd name="connsiteY3" fmla="*/ 18544 h 427775"/>
                    <a:gd name="connsiteX4" fmla="*/ 1124 w 77014"/>
                    <a:gd name="connsiteY4" fmla="*/ 174609 h 427775"/>
                    <a:gd name="connsiteX5" fmla="*/ 35255 w 77014"/>
                    <a:gd name="connsiteY5" fmla="*/ 375464 h 427775"/>
                    <a:gd name="connsiteX6" fmla="*/ 67103 w 77014"/>
                    <a:gd name="connsiteY6" fmla="*/ 427550 h 427775"/>
                    <a:gd name="connsiteX7" fmla="*/ 76682 w 77014"/>
                    <a:gd name="connsiteY7" fmla="*/ 358653 h 427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014" h="427775">
                      <a:moveTo>
                        <a:pt x="76682" y="358589"/>
                      </a:moveTo>
                      <a:cubicBezTo>
                        <a:pt x="75223" y="302951"/>
                        <a:pt x="68498" y="203158"/>
                        <a:pt x="58919" y="136291"/>
                      </a:cubicBezTo>
                      <a:cubicBezTo>
                        <a:pt x="49339" y="69424"/>
                        <a:pt x="36841" y="35483"/>
                        <a:pt x="28721" y="16070"/>
                      </a:cubicBezTo>
                      <a:cubicBezTo>
                        <a:pt x="20600" y="-3343"/>
                        <a:pt x="16921" y="-8165"/>
                        <a:pt x="11021" y="18544"/>
                      </a:cubicBezTo>
                      <a:cubicBezTo>
                        <a:pt x="5120" y="45253"/>
                        <a:pt x="-3000" y="103492"/>
                        <a:pt x="1124" y="174609"/>
                      </a:cubicBezTo>
                      <a:cubicBezTo>
                        <a:pt x="5247" y="245664"/>
                        <a:pt x="21615" y="329533"/>
                        <a:pt x="35255" y="375464"/>
                      </a:cubicBezTo>
                      <a:cubicBezTo>
                        <a:pt x="48895" y="421396"/>
                        <a:pt x="59807" y="429326"/>
                        <a:pt x="67103" y="427550"/>
                      </a:cubicBezTo>
                      <a:cubicBezTo>
                        <a:pt x="74398" y="425773"/>
                        <a:pt x="78205" y="414290"/>
                        <a:pt x="76682" y="358653"/>
                      </a:cubicBezTo>
                      <a:close/>
                    </a:path>
                  </a:pathLst>
                </a:custGeom>
                <a:solidFill>
                  <a:srgbClr val="E4B1A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82" name="Freeform: Shape 7781">
                  <a:extLst>
                    <a:ext uri="{FF2B5EF4-FFF2-40B4-BE49-F238E27FC236}">
                      <a16:creationId xmlns:a16="http://schemas.microsoft.com/office/drawing/2014/main" id="{AA10CB68-8D39-227D-9E1D-663EFCEC56E6}"/>
                    </a:ext>
                  </a:extLst>
                </p:cNvPr>
                <p:cNvSpPr/>
                <p:nvPr/>
              </p:nvSpPr>
              <p:spPr>
                <a:xfrm>
                  <a:off x="1569445" y="3202747"/>
                  <a:ext cx="133447" cy="81618"/>
                </a:xfrm>
                <a:custGeom>
                  <a:avLst/>
                  <a:gdLst>
                    <a:gd name="connsiteX0" fmla="*/ 121511 w 133447"/>
                    <a:gd name="connsiteY0" fmla="*/ 14486 h 81618"/>
                    <a:gd name="connsiteX1" fmla="*/ 53375 w 133447"/>
                    <a:gd name="connsiteY1" fmla="*/ 212 h 81618"/>
                    <a:gd name="connsiteX2" fmla="*/ 2876 w 133447"/>
                    <a:gd name="connsiteY2" fmla="*/ 9284 h 81618"/>
                    <a:gd name="connsiteX3" fmla="*/ 21337 w 133447"/>
                    <a:gd name="connsiteY3" fmla="*/ 28824 h 81618"/>
                    <a:gd name="connsiteX4" fmla="*/ 94485 w 133447"/>
                    <a:gd name="connsiteY4" fmla="*/ 29902 h 81618"/>
                    <a:gd name="connsiteX5" fmla="*/ 114913 w 133447"/>
                    <a:gd name="connsiteY5" fmla="*/ 48300 h 81618"/>
                    <a:gd name="connsiteX6" fmla="*/ 115865 w 133447"/>
                    <a:gd name="connsiteY6" fmla="*/ 76975 h 81618"/>
                    <a:gd name="connsiteX7" fmla="*/ 130710 w 133447"/>
                    <a:gd name="connsiteY7" fmla="*/ 70822 h 81618"/>
                    <a:gd name="connsiteX8" fmla="*/ 121511 w 133447"/>
                    <a:gd name="connsiteY8" fmla="*/ 14422 h 8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447" h="81618">
                      <a:moveTo>
                        <a:pt x="121511" y="14486"/>
                      </a:moveTo>
                      <a:cubicBezTo>
                        <a:pt x="107173" y="21"/>
                        <a:pt x="77673" y="-550"/>
                        <a:pt x="53375" y="212"/>
                      </a:cubicBezTo>
                      <a:cubicBezTo>
                        <a:pt x="29013" y="973"/>
                        <a:pt x="9854" y="3130"/>
                        <a:pt x="2876" y="9284"/>
                      </a:cubicBezTo>
                      <a:cubicBezTo>
                        <a:pt x="-4039" y="15438"/>
                        <a:pt x="1290" y="25588"/>
                        <a:pt x="21337" y="28824"/>
                      </a:cubicBezTo>
                      <a:cubicBezTo>
                        <a:pt x="41384" y="31996"/>
                        <a:pt x="76087" y="28253"/>
                        <a:pt x="94485" y="29902"/>
                      </a:cubicBezTo>
                      <a:cubicBezTo>
                        <a:pt x="112883" y="31552"/>
                        <a:pt x="114849" y="38594"/>
                        <a:pt x="114913" y="48300"/>
                      </a:cubicBezTo>
                      <a:cubicBezTo>
                        <a:pt x="114913" y="58007"/>
                        <a:pt x="113010" y="70378"/>
                        <a:pt x="115865" y="76975"/>
                      </a:cubicBezTo>
                      <a:cubicBezTo>
                        <a:pt x="118719" y="83574"/>
                        <a:pt x="126459" y="84462"/>
                        <a:pt x="130710" y="70822"/>
                      </a:cubicBezTo>
                      <a:cubicBezTo>
                        <a:pt x="134960" y="57119"/>
                        <a:pt x="135849" y="28887"/>
                        <a:pt x="121511" y="14422"/>
                      </a:cubicBezTo>
                      <a:close/>
                    </a:path>
                  </a:pathLst>
                </a:custGeom>
                <a:solidFill>
                  <a:srgbClr val="E4B1A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83" name="Freeform: Shape 7782">
                  <a:extLst>
                    <a:ext uri="{FF2B5EF4-FFF2-40B4-BE49-F238E27FC236}">
                      <a16:creationId xmlns:a16="http://schemas.microsoft.com/office/drawing/2014/main" id="{3EE38D22-2FE0-4937-49F0-297E3D2EE958}"/>
                    </a:ext>
                  </a:extLst>
                </p:cNvPr>
                <p:cNvSpPr/>
                <p:nvPr/>
              </p:nvSpPr>
              <p:spPr>
                <a:xfrm>
                  <a:off x="1616928" y="3118283"/>
                  <a:ext cx="61479" cy="72557"/>
                </a:xfrm>
                <a:custGeom>
                  <a:avLst/>
                  <a:gdLst>
                    <a:gd name="connsiteX0" fmla="*/ 55947 w 61479"/>
                    <a:gd name="connsiteY0" fmla="*/ 39569 h 72557"/>
                    <a:gd name="connsiteX1" fmla="*/ 39959 w 61479"/>
                    <a:gd name="connsiteY1" fmla="*/ 7975 h 72557"/>
                    <a:gd name="connsiteX2" fmla="*/ 12616 w 61479"/>
                    <a:gd name="connsiteY2" fmla="*/ 2329 h 72557"/>
                    <a:gd name="connsiteX3" fmla="*/ 1958 w 61479"/>
                    <a:gd name="connsiteY3" fmla="*/ 32336 h 72557"/>
                    <a:gd name="connsiteX4" fmla="*/ 38754 w 61479"/>
                    <a:gd name="connsiteY4" fmla="*/ 64247 h 72557"/>
                    <a:gd name="connsiteX5" fmla="*/ 60832 w 61479"/>
                    <a:gd name="connsiteY5" fmla="*/ 70211 h 72557"/>
                    <a:gd name="connsiteX6" fmla="*/ 55947 w 61479"/>
                    <a:gd name="connsiteY6" fmla="*/ 39505 h 7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479" h="72557">
                      <a:moveTo>
                        <a:pt x="55947" y="39569"/>
                      </a:moveTo>
                      <a:cubicBezTo>
                        <a:pt x="52140" y="27071"/>
                        <a:pt x="47636" y="15398"/>
                        <a:pt x="39959" y="7975"/>
                      </a:cubicBezTo>
                      <a:cubicBezTo>
                        <a:pt x="32346" y="552"/>
                        <a:pt x="21625" y="-2493"/>
                        <a:pt x="12616" y="2329"/>
                      </a:cubicBezTo>
                      <a:cubicBezTo>
                        <a:pt x="3608" y="7214"/>
                        <a:pt x="-3625" y="19965"/>
                        <a:pt x="1958" y="32336"/>
                      </a:cubicBezTo>
                      <a:cubicBezTo>
                        <a:pt x="7541" y="44707"/>
                        <a:pt x="25939" y="56634"/>
                        <a:pt x="38754" y="64247"/>
                      </a:cubicBezTo>
                      <a:cubicBezTo>
                        <a:pt x="51569" y="71860"/>
                        <a:pt x="58738" y="75159"/>
                        <a:pt x="60832" y="70211"/>
                      </a:cubicBezTo>
                      <a:cubicBezTo>
                        <a:pt x="62862" y="65262"/>
                        <a:pt x="59817" y="52003"/>
                        <a:pt x="55947" y="39505"/>
                      </a:cubicBezTo>
                      <a:close/>
                    </a:path>
                  </a:pathLst>
                </a:custGeom>
                <a:solidFill>
                  <a:srgbClr val="D8986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784" name="Graphic 7643">
                  <a:extLst>
                    <a:ext uri="{FF2B5EF4-FFF2-40B4-BE49-F238E27FC236}">
                      <a16:creationId xmlns:a16="http://schemas.microsoft.com/office/drawing/2014/main" id="{734779DD-26A6-4596-17F7-52050781233C}"/>
                    </a:ext>
                  </a:extLst>
                </p:cNvPr>
                <p:cNvGrpSpPr/>
                <p:nvPr/>
              </p:nvGrpSpPr>
              <p:grpSpPr>
                <a:xfrm>
                  <a:off x="991087" y="2765782"/>
                  <a:ext cx="573585" cy="508751"/>
                  <a:chOff x="991087" y="2765782"/>
                  <a:chExt cx="573585" cy="508751"/>
                </a:xfrm>
              </p:grpSpPr>
              <p:sp>
                <p:nvSpPr>
                  <p:cNvPr id="7785" name="Freeform: Shape 7784">
                    <a:extLst>
                      <a:ext uri="{FF2B5EF4-FFF2-40B4-BE49-F238E27FC236}">
                        <a16:creationId xmlns:a16="http://schemas.microsoft.com/office/drawing/2014/main" id="{DCCC3F90-C93F-BB29-B6C8-5B731E21E7FA}"/>
                      </a:ext>
                    </a:extLst>
                  </p:cNvPr>
                  <p:cNvSpPr/>
                  <p:nvPr/>
                </p:nvSpPr>
                <p:spPr>
                  <a:xfrm>
                    <a:off x="991087" y="2765782"/>
                    <a:ext cx="183769" cy="508751"/>
                  </a:xfrm>
                  <a:custGeom>
                    <a:avLst/>
                    <a:gdLst>
                      <a:gd name="connsiteX0" fmla="*/ 30182 w 183769"/>
                      <a:gd name="connsiteY0" fmla="*/ 2477 h 508751"/>
                      <a:gd name="connsiteX1" fmla="*/ 146026 w 183769"/>
                      <a:gd name="connsiteY1" fmla="*/ 16815 h 508751"/>
                      <a:gd name="connsiteX2" fmla="*/ 178127 w 183769"/>
                      <a:gd name="connsiteY2" fmla="*/ 54055 h 508751"/>
                      <a:gd name="connsiteX3" fmla="*/ 182632 w 183769"/>
                      <a:gd name="connsiteY3" fmla="*/ 216655 h 508751"/>
                      <a:gd name="connsiteX4" fmla="*/ 160681 w 183769"/>
                      <a:gd name="connsiteY4" fmla="*/ 428675 h 508751"/>
                      <a:gd name="connsiteX5" fmla="*/ 152561 w 183769"/>
                      <a:gd name="connsiteY5" fmla="*/ 496685 h 508751"/>
                      <a:gd name="connsiteX6" fmla="*/ 141522 w 183769"/>
                      <a:gd name="connsiteY6" fmla="*/ 505757 h 508751"/>
                      <a:gd name="connsiteX7" fmla="*/ 105551 w 183769"/>
                      <a:gd name="connsiteY7" fmla="*/ 507660 h 508751"/>
                      <a:gd name="connsiteX8" fmla="*/ 67486 w 183769"/>
                      <a:gd name="connsiteY8" fmla="*/ 508739 h 508751"/>
                      <a:gd name="connsiteX9" fmla="*/ 59746 w 183769"/>
                      <a:gd name="connsiteY9" fmla="*/ 506328 h 508751"/>
                      <a:gd name="connsiteX10" fmla="*/ 58223 w 183769"/>
                      <a:gd name="connsiteY10" fmla="*/ 474226 h 508751"/>
                      <a:gd name="connsiteX11" fmla="*/ 46867 w 183769"/>
                      <a:gd name="connsiteY11" fmla="*/ 354830 h 508751"/>
                      <a:gd name="connsiteX12" fmla="*/ 24346 w 183769"/>
                      <a:gd name="connsiteY12" fmla="*/ 182460 h 508751"/>
                      <a:gd name="connsiteX13" fmla="*/ 6392 w 183769"/>
                      <a:gd name="connsiteY13" fmla="*/ 37306 h 508751"/>
                      <a:gd name="connsiteX14" fmla="*/ 48 w 183769"/>
                      <a:gd name="connsiteY14" fmla="*/ 1399 h 508751"/>
                      <a:gd name="connsiteX15" fmla="*/ 30246 w 183769"/>
                      <a:gd name="connsiteY15" fmla="*/ 2540 h 50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3769" h="508751">
                        <a:moveTo>
                          <a:pt x="30182" y="2477"/>
                        </a:moveTo>
                        <a:cubicBezTo>
                          <a:pt x="59556" y="5713"/>
                          <a:pt x="117033" y="12374"/>
                          <a:pt x="146026" y="16815"/>
                        </a:cubicBezTo>
                        <a:cubicBezTo>
                          <a:pt x="174955" y="21319"/>
                          <a:pt x="175336" y="23603"/>
                          <a:pt x="178127" y="54055"/>
                        </a:cubicBezTo>
                        <a:cubicBezTo>
                          <a:pt x="180919" y="84507"/>
                          <a:pt x="186058" y="143126"/>
                          <a:pt x="182632" y="216655"/>
                        </a:cubicBezTo>
                        <a:cubicBezTo>
                          <a:pt x="179142" y="290183"/>
                          <a:pt x="167025" y="378684"/>
                          <a:pt x="160681" y="428675"/>
                        </a:cubicBezTo>
                        <a:cubicBezTo>
                          <a:pt x="154337" y="478667"/>
                          <a:pt x="153829" y="490150"/>
                          <a:pt x="152561" y="496685"/>
                        </a:cubicBezTo>
                        <a:cubicBezTo>
                          <a:pt x="151292" y="503219"/>
                          <a:pt x="149262" y="504742"/>
                          <a:pt x="141522" y="505757"/>
                        </a:cubicBezTo>
                        <a:cubicBezTo>
                          <a:pt x="133718" y="506772"/>
                          <a:pt x="120142" y="507216"/>
                          <a:pt x="105551" y="507660"/>
                        </a:cubicBezTo>
                        <a:cubicBezTo>
                          <a:pt x="90959" y="508104"/>
                          <a:pt x="75289" y="508548"/>
                          <a:pt x="67486" y="508739"/>
                        </a:cubicBezTo>
                        <a:cubicBezTo>
                          <a:pt x="62284" y="508865"/>
                          <a:pt x="59701" y="508060"/>
                          <a:pt x="59746" y="506328"/>
                        </a:cubicBezTo>
                        <a:cubicBezTo>
                          <a:pt x="59746" y="503663"/>
                          <a:pt x="59936" y="498398"/>
                          <a:pt x="58223" y="474226"/>
                        </a:cubicBezTo>
                        <a:cubicBezTo>
                          <a:pt x="56510" y="450055"/>
                          <a:pt x="53021" y="407042"/>
                          <a:pt x="46867" y="354830"/>
                        </a:cubicBezTo>
                        <a:cubicBezTo>
                          <a:pt x="40714" y="302618"/>
                          <a:pt x="31895" y="241270"/>
                          <a:pt x="24346" y="182460"/>
                        </a:cubicBezTo>
                        <a:cubicBezTo>
                          <a:pt x="16796" y="123650"/>
                          <a:pt x="10516" y="67377"/>
                          <a:pt x="6392" y="37306"/>
                        </a:cubicBezTo>
                        <a:cubicBezTo>
                          <a:pt x="2268" y="7235"/>
                          <a:pt x="365" y="3365"/>
                          <a:pt x="48" y="1399"/>
                        </a:cubicBezTo>
                        <a:cubicBezTo>
                          <a:pt x="-333" y="-568"/>
                          <a:pt x="872" y="-695"/>
                          <a:pt x="30246" y="2540"/>
                        </a:cubicBezTo>
                        <a:close/>
                      </a:path>
                    </a:pathLst>
                  </a:custGeom>
                  <a:solidFill>
                    <a:srgbClr val="4BB2A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6" name="Freeform: Shape 7785">
                    <a:extLst>
                      <a:ext uri="{FF2B5EF4-FFF2-40B4-BE49-F238E27FC236}">
                        <a16:creationId xmlns:a16="http://schemas.microsoft.com/office/drawing/2014/main" id="{CF4B4B7D-998D-1C91-C34D-5CC9B4ACAFCD}"/>
                      </a:ext>
                    </a:extLst>
                  </p:cNvPr>
                  <p:cNvSpPr/>
                  <p:nvPr/>
                </p:nvSpPr>
                <p:spPr>
                  <a:xfrm>
                    <a:off x="1017971" y="2799979"/>
                    <a:ext cx="156890" cy="461661"/>
                  </a:xfrm>
                  <a:custGeom>
                    <a:avLst/>
                    <a:gdLst>
                      <a:gd name="connsiteX0" fmla="*/ 148706 w 156890"/>
                      <a:gd name="connsiteY0" fmla="*/ 0 h 461661"/>
                      <a:gd name="connsiteX1" fmla="*/ 151244 w 156890"/>
                      <a:gd name="connsiteY1" fmla="*/ 19857 h 461661"/>
                      <a:gd name="connsiteX2" fmla="*/ 151498 w 156890"/>
                      <a:gd name="connsiteY2" fmla="*/ 22331 h 461661"/>
                      <a:gd name="connsiteX3" fmla="*/ 4504 w 156890"/>
                      <a:gd name="connsiteY3" fmla="*/ 35210 h 461661"/>
                      <a:gd name="connsiteX4" fmla="*/ 0 w 156890"/>
                      <a:gd name="connsiteY4" fmla="*/ 6407 h 461661"/>
                      <a:gd name="connsiteX5" fmla="*/ 148770 w 156890"/>
                      <a:gd name="connsiteY5" fmla="*/ 0 h 461661"/>
                      <a:gd name="connsiteX6" fmla="*/ 148770 w 156890"/>
                      <a:gd name="connsiteY6" fmla="*/ 0 h 461661"/>
                      <a:gd name="connsiteX7" fmla="*/ 152766 w 156890"/>
                      <a:gd name="connsiteY7" fmla="*/ 37240 h 461661"/>
                      <a:gd name="connsiteX8" fmla="*/ 155558 w 156890"/>
                      <a:gd name="connsiteY8" fmla="*/ 79175 h 461661"/>
                      <a:gd name="connsiteX9" fmla="*/ 10848 w 156890"/>
                      <a:gd name="connsiteY9" fmla="*/ 94527 h 461661"/>
                      <a:gd name="connsiteX10" fmla="*/ 5519 w 156890"/>
                      <a:gd name="connsiteY10" fmla="*/ 53164 h 461661"/>
                      <a:gd name="connsiteX11" fmla="*/ 152766 w 156890"/>
                      <a:gd name="connsiteY11" fmla="*/ 37240 h 461661"/>
                      <a:gd name="connsiteX12" fmla="*/ 152766 w 156890"/>
                      <a:gd name="connsiteY12" fmla="*/ 37240 h 461661"/>
                      <a:gd name="connsiteX13" fmla="*/ 156256 w 156890"/>
                      <a:gd name="connsiteY13" fmla="*/ 96240 h 461661"/>
                      <a:gd name="connsiteX14" fmla="*/ 156890 w 156890"/>
                      <a:gd name="connsiteY14" fmla="*/ 132275 h 461661"/>
                      <a:gd name="connsiteX15" fmla="*/ 17193 w 156890"/>
                      <a:gd name="connsiteY15" fmla="*/ 138239 h 461661"/>
                      <a:gd name="connsiteX16" fmla="*/ 14147 w 156890"/>
                      <a:gd name="connsiteY16" fmla="*/ 113433 h 461661"/>
                      <a:gd name="connsiteX17" fmla="*/ 156256 w 156890"/>
                      <a:gd name="connsiteY17" fmla="*/ 96304 h 461661"/>
                      <a:gd name="connsiteX18" fmla="*/ 156256 w 156890"/>
                      <a:gd name="connsiteY18" fmla="*/ 96304 h 461661"/>
                      <a:gd name="connsiteX19" fmla="*/ 156763 w 156890"/>
                      <a:gd name="connsiteY19" fmla="*/ 147691 h 461661"/>
                      <a:gd name="connsiteX20" fmla="*/ 155685 w 156890"/>
                      <a:gd name="connsiteY20" fmla="*/ 182457 h 461661"/>
                      <a:gd name="connsiteX21" fmla="*/ 154733 w 156890"/>
                      <a:gd name="connsiteY21" fmla="*/ 199840 h 461661"/>
                      <a:gd name="connsiteX22" fmla="*/ 24552 w 156890"/>
                      <a:gd name="connsiteY22" fmla="*/ 200474 h 461661"/>
                      <a:gd name="connsiteX23" fmla="*/ 20111 w 156890"/>
                      <a:gd name="connsiteY23" fmla="*/ 160062 h 461661"/>
                      <a:gd name="connsiteX24" fmla="*/ 156763 w 156890"/>
                      <a:gd name="connsiteY24" fmla="*/ 147755 h 461661"/>
                      <a:gd name="connsiteX25" fmla="*/ 156763 w 156890"/>
                      <a:gd name="connsiteY25" fmla="*/ 147755 h 461661"/>
                      <a:gd name="connsiteX26" fmla="*/ 153528 w 156890"/>
                      <a:gd name="connsiteY26" fmla="*/ 217223 h 461661"/>
                      <a:gd name="connsiteX27" fmla="*/ 150356 w 156890"/>
                      <a:gd name="connsiteY27" fmla="*/ 254082 h 461661"/>
                      <a:gd name="connsiteX28" fmla="*/ 33053 w 156890"/>
                      <a:gd name="connsiteY28" fmla="*/ 257064 h 461661"/>
                      <a:gd name="connsiteX29" fmla="*/ 28739 w 156890"/>
                      <a:gd name="connsiteY29" fmla="*/ 220649 h 461661"/>
                      <a:gd name="connsiteX30" fmla="*/ 153528 w 156890"/>
                      <a:gd name="connsiteY30" fmla="*/ 217223 h 461661"/>
                      <a:gd name="connsiteX31" fmla="*/ 153528 w 156890"/>
                      <a:gd name="connsiteY31" fmla="*/ 217223 h 461661"/>
                      <a:gd name="connsiteX32" fmla="*/ 148579 w 156890"/>
                      <a:gd name="connsiteY32" fmla="*/ 272036 h 461661"/>
                      <a:gd name="connsiteX33" fmla="*/ 143885 w 156890"/>
                      <a:gd name="connsiteY33" fmla="*/ 313971 h 461661"/>
                      <a:gd name="connsiteX34" fmla="*/ 40475 w 156890"/>
                      <a:gd name="connsiteY34" fmla="*/ 318919 h 461661"/>
                      <a:gd name="connsiteX35" fmla="*/ 35083 w 156890"/>
                      <a:gd name="connsiteY35" fmla="*/ 275906 h 461661"/>
                      <a:gd name="connsiteX36" fmla="*/ 148643 w 156890"/>
                      <a:gd name="connsiteY36" fmla="*/ 272036 h 461661"/>
                      <a:gd name="connsiteX37" fmla="*/ 148643 w 156890"/>
                      <a:gd name="connsiteY37" fmla="*/ 272036 h 461661"/>
                      <a:gd name="connsiteX38" fmla="*/ 141411 w 156890"/>
                      <a:gd name="connsiteY38" fmla="*/ 333955 h 461661"/>
                      <a:gd name="connsiteX39" fmla="*/ 137541 w 156890"/>
                      <a:gd name="connsiteY39" fmla="*/ 364914 h 461661"/>
                      <a:gd name="connsiteX40" fmla="*/ 47898 w 156890"/>
                      <a:gd name="connsiteY40" fmla="*/ 370941 h 461661"/>
                      <a:gd name="connsiteX41" fmla="*/ 44980 w 156890"/>
                      <a:gd name="connsiteY41" fmla="*/ 335858 h 461661"/>
                      <a:gd name="connsiteX42" fmla="*/ 141474 w 156890"/>
                      <a:gd name="connsiteY42" fmla="*/ 334018 h 461661"/>
                      <a:gd name="connsiteX43" fmla="*/ 141474 w 156890"/>
                      <a:gd name="connsiteY43" fmla="*/ 334018 h 461661"/>
                      <a:gd name="connsiteX44" fmla="*/ 134686 w 156890"/>
                      <a:gd name="connsiteY44" fmla="*/ 387436 h 461661"/>
                      <a:gd name="connsiteX45" fmla="*/ 133798 w 156890"/>
                      <a:gd name="connsiteY45" fmla="*/ 394541 h 461661"/>
                      <a:gd name="connsiteX46" fmla="*/ 132021 w 156890"/>
                      <a:gd name="connsiteY46" fmla="*/ 408562 h 461661"/>
                      <a:gd name="connsiteX47" fmla="*/ 53862 w 156890"/>
                      <a:gd name="connsiteY47" fmla="*/ 416302 h 461661"/>
                      <a:gd name="connsiteX48" fmla="*/ 50436 w 156890"/>
                      <a:gd name="connsiteY48" fmla="*/ 393780 h 461661"/>
                      <a:gd name="connsiteX49" fmla="*/ 134686 w 156890"/>
                      <a:gd name="connsiteY49" fmla="*/ 387436 h 461661"/>
                      <a:gd name="connsiteX50" fmla="*/ 134686 w 156890"/>
                      <a:gd name="connsiteY50" fmla="*/ 387436 h 461661"/>
                      <a:gd name="connsiteX51" fmla="*/ 129484 w 156890"/>
                      <a:gd name="connsiteY51" fmla="*/ 429878 h 461661"/>
                      <a:gd name="connsiteX52" fmla="*/ 127707 w 156890"/>
                      <a:gd name="connsiteY52" fmla="*/ 445992 h 461661"/>
                      <a:gd name="connsiteX53" fmla="*/ 56716 w 156890"/>
                      <a:gd name="connsiteY53" fmla="*/ 461662 h 461661"/>
                      <a:gd name="connsiteX54" fmla="*/ 55384 w 156890"/>
                      <a:gd name="connsiteY54" fmla="*/ 434826 h 461661"/>
                      <a:gd name="connsiteX55" fmla="*/ 129547 w 156890"/>
                      <a:gd name="connsiteY55" fmla="*/ 429878 h 4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56890" h="461661">
                        <a:moveTo>
                          <a:pt x="148706" y="0"/>
                        </a:moveTo>
                        <a:cubicBezTo>
                          <a:pt x="149848" y="4821"/>
                          <a:pt x="150419" y="11229"/>
                          <a:pt x="151244" y="19857"/>
                        </a:cubicBezTo>
                        <a:lnTo>
                          <a:pt x="151498" y="22331"/>
                        </a:lnTo>
                        <a:lnTo>
                          <a:pt x="4504" y="35210"/>
                        </a:lnTo>
                        <a:lnTo>
                          <a:pt x="0" y="6407"/>
                        </a:lnTo>
                        <a:lnTo>
                          <a:pt x="148770" y="0"/>
                        </a:lnTo>
                        <a:lnTo>
                          <a:pt x="148770" y="0"/>
                        </a:lnTo>
                        <a:close/>
                        <a:moveTo>
                          <a:pt x="152766" y="37240"/>
                        </a:moveTo>
                        <a:cubicBezTo>
                          <a:pt x="153718" y="49040"/>
                          <a:pt x="154797" y="63124"/>
                          <a:pt x="155558" y="79175"/>
                        </a:cubicBezTo>
                        <a:lnTo>
                          <a:pt x="10848" y="94527"/>
                        </a:lnTo>
                        <a:lnTo>
                          <a:pt x="5519" y="53164"/>
                        </a:lnTo>
                        <a:lnTo>
                          <a:pt x="152766" y="37240"/>
                        </a:lnTo>
                        <a:lnTo>
                          <a:pt x="152766" y="37240"/>
                        </a:lnTo>
                        <a:close/>
                        <a:moveTo>
                          <a:pt x="156256" y="96240"/>
                        </a:moveTo>
                        <a:cubicBezTo>
                          <a:pt x="156636" y="107533"/>
                          <a:pt x="156890" y="119523"/>
                          <a:pt x="156890" y="132275"/>
                        </a:cubicBezTo>
                        <a:lnTo>
                          <a:pt x="17193" y="138239"/>
                        </a:lnTo>
                        <a:lnTo>
                          <a:pt x="14147" y="113433"/>
                        </a:lnTo>
                        <a:lnTo>
                          <a:pt x="156256" y="96304"/>
                        </a:lnTo>
                        <a:lnTo>
                          <a:pt x="156256" y="96304"/>
                        </a:lnTo>
                        <a:close/>
                        <a:moveTo>
                          <a:pt x="156763" y="147691"/>
                        </a:moveTo>
                        <a:cubicBezTo>
                          <a:pt x="156636" y="158857"/>
                          <a:pt x="156256" y="170467"/>
                          <a:pt x="155685" y="182457"/>
                        </a:cubicBezTo>
                        <a:cubicBezTo>
                          <a:pt x="155431" y="188167"/>
                          <a:pt x="155114" y="193940"/>
                          <a:pt x="154733" y="199840"/>
                        </a:cubicBezTo>
                        <a:lnTo>
                          <a:pt x="24552" y="200474"/>
                        </a:lnTo>
                        <a:lnTo>
                          <a:pt x="20111" y="160062"/>
                        </a:lnTo>
                        <a:lnTo>
                          <a:pt x="156763" y="147755"/>
                        </a:lnTo>
                        <a:lnTo>
                          <a:pt x="156763" y="147755"/>
                        </a:lnTo>
                        <a:close/>
                        <a:moveTo>
                          <a:pt x="153528" y="217223"/>
                        </a:moveTo>
                        <a:cubicBezTo>
                          <a:pt x="152576" y="229404"/>
                          <a:pt x="151498" y="241775"/>
                          <a:pt x="150356" y="254082"/>
                        </a:cubicBezTo>
                        <a:lnTo>
                          <a:pt x="33053" y="257064"/>
                        </a:lnTo>
                        <a:lnTo>
                          <a:pt x="28739" y="220649"/>
                        </a:lnTo>
                        <a:lnTo>
                          <a:pt x="153528" y="217223"/>
                        </a:lnTo>
                        <a:lnTo>
                          <a:pt x="153528" y="217223"/>
                        </a:lnTo>
                        <a:close/>
                        <a:moveTo>
                          <a:pt x="148579" y="272036"/>
                        </a:moveTo>
                        <a:cubicBezTo>
                          <a:pt x="147120" y="286310"/>
                          <a:pt x="145471" y="300458"/>
                          <a:pt x="143885" y="313971"/>
                        </a:cubicBezTo>
                        <a:lnTo>
                          <a:pt x="40475" y="318919"/>
                        </a:lnTo>
                        <a:lnTo>
                          <a:pt x="35083" y="275906"/>
                        </a:lnTo>
                        <a:lnTo>
                          <a:pt x="148643" y="272036"/>
                        </a:lnTo>
                        <a:lnTo>
                          <a:pt x="148643" y="272036"/>
                        </a:lnTo>
                        <a:close/>
                        <a:moveTo>
                          <a:pt x="141411" y="333955"/>
                        </a:moveTo>
                        <a:cubicBezTo>
                          <a:pt x="140078" y="344867"/>
                          <a:pt x="138746" y="355208"/>
                          <a:pt x="137541" y="364914"/>
                        </a:cubicBezTo>
                        <a:lnTo>
                          <a:pt x="47898" y="370941"/>
                        </a:lnTo>
                        <a:lnTo>
                          <a:pt x="44980" y="335858"/>
                        </a:lnTo>
                        <a:lnTo>
                          <a:pt x="141474" y="334018"/>
                        </a:lnTo>
                        <a:lnTo>
                          <a:pt x="141474" y="334018"/>
                        </a:lnTo>
                        <a:close/>
                        <a:moveTo>
                          <a:pt x="134686" y="387436"/>
                        </a:moveTo>
                        <a:lnTo>
                          <a:pt x="133798" y="394541"/>
                        </a:lnTo>
                        <a:cubicBezTo>
                          <a:pt x="133163" y="399616"/>
                          <a:pt x="132592" y="404248"/>
                          <a:pt x="132021" y="408562"/>
                        </a:cubicBezTo>
                        <a:lnTo>
                          <a:pt x="53862" y="416302"/>
                        </a:lnTo>
                        <a:lnTo>
                          <a:pt x="50436" y="393780"/>
                        </a:lnTo>
                        <a:lnTo>
                          <a:pt x="134686" y="387436"/>
                        </a:lnTo>
                        <a:lnTo>
                          <a:pt x="134686" y="387436"/>
                        </a:lnTo>
                        <a:close/>
                        <a:moveTo>
                          <a:pt x="129484" y="429878"/>
                        </a:moveTo>
                        <a:cubicBezTo>
                          <a:pt x="128722" y="436539"/>
                          <a:pt x="128151" y="441805"/>
                          <a:pt x="127707" y="445992"/>
                        </a:cubicBezTo>
                        <a:lnTo>
                          <a:pt x="56716" y="461662"/>
                        </a:lnTo>
                        <a:lnTo>
                          <a:pt x="55384" y="434826"/>
                        </a:lnTo>
                        <a:lnTo>
                          <a:pt x="129547" y="429878"/>
                        </a:lnTo>
                        <a:close/>
                      </a:path>
                    </a:pathLst>
                  </a:custGeom>
                  <a:solidFill>
                    <a:srgbClr val="95C9B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7" name="Freeform: Shape 7786">
                    <a:extLst>
                      <a:ext uri="{FF2B5EF4-FFF2-40B4-BE49-F238E27FC236}">
                        <a16:creationId xmlns:a16="http://schemas.microsoft.com/office/drawing/2014/main" id="{D86F538F-6B74-4039-217C-9FA05E7274E9}"/>
                      </a:ext>
                    </a:extLst>
                  </p:cNvPr>
                  <p:cNvSpPr/>
                  <p:nvPr/>
                </p:nvSpPr>
                <p:spPr>
                  <a:xfrm>
                    <a:off x="1399848" y="2800439"/>
                    <a:ext cx="164825" cy="467860"/>
                  </a:xfrm>
                  <a:custGeom>
                    <a:avLst/>
                    <a:gdLst>
                      <a:gd name="connsiteX0" fmla="*/ 14314 w 164825"/>
                      <a:gd name="connsiteY0" fmla="*/ 4806 h 467860"/>
                      <a:gd name="connsiteX1" fmla="*/ 75281 w 164825"/>
                      <a:gd name="connsiteY1" fmla="*/ 809 h 467860"/>
                      <a:gd name="connsiteX2" fmla="*/ 149634 w 164825"/>
                      <a:gd name="connsiteY2" fmla="*/ 809 h 467860"/>
                      <a:gd name="connsiteX3" fmla="*/ 164733 w 164825"/>
                      <a:gd name="connsiteY3" fmla="*/ 8929 h 467860"/>
                      <a:gd name="connsiteX4" fmla="*/ 162830 w 164825"/>
                      <a:gd name="connsiteY4" fmla="*/ 63045 h 467860"/>
                      <a:gd name="connsiteX5" fmla="*/ 155471 w 164825"/>
                      <a:gd name="connsiteY5" fmla="*/ 257683 h 467860"/>
                      <a:gd name="connsiteX6" fmla="*/ 144622 w 164825"/>
                      <a:gd name="connsiteY6" fmla="*/ 435572 h 467860"/>
                      <a:gd name="connsiteX7" fmla="*/ 131934 w 164825"/>
                      <a:gd name="connsiteY7" fmla="*/ 467546 h 467860"/>
                      <a:gd name="connsiteX8" fmla="*/ 97485 w 164825"/>
                      <a:gd name="connsiteY8" fmla="*/ 466024 h 467860"/>
                      <a:gd name="connsiteX9" fmla="*/ 50793 w 164825"/>
                      <a:gd name="connsiteY9" fmla="*/ 465389 h 467860"/>
                      <a:gd name="connsiteX10" fmla="*/ 40325 w 164825"/>
                      <a:gd name="connsiteY10" fmla="*/ 461329 h 467860"/>
                      <a:gd name="connsiteX11" fmla="*/ 39246 w 164825"/>
                      <a:gd name="connsiteY11" fmla="*/ 423962 h 467860"/>
                      <a:gd name="connsiteX12" fmla="*/ 24401 w 164825"/>
                      <a:gd name="connsiteY12" fmla="*/ 264471 h 467860"/>
                      <a:gd name="connsiteX13" fmla="*/ 1308 w 164825"/>
                      <a:gd name="connsiteY13" fmla="*/ 50928 h 467860"/>
                      <a:gd name="connsiteX14" fmla="*/ 14377 w 164825"/>
                      <a:gd name="connsiteY14" fmla="*/ 4806 h 46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825" h="467860">
                        <a:moveTo>
                          <a:pt x="14314" y="4806"/>
                        </a:moveTo>
                        <a:cubicBezTo>
                          <a:pt x="27065" y="4108"/>
                          <a:pt x="48572" y="1887"/>
                          <a:pt x="75281" y="809"/>
                        </a:cubicBezTo>
                        <a:cubicBezTo>
                          <a:pt x="101990" y="-270"/>
                          <a:pt x="133901" y="-270"/>
                          <a:pt x="149634" y="809"/>
                        </a:cubicBezTo>
                        <a:cubicBezTo>
                          <a:pt x="165431" y="1951"/>
                          <a:pt x="165050" y="4298"/>
                          <a:pt x="164733" y="8929"/>
                        </a:cubicBezTo>
                        <a:cubicBezTo>
                          <a:pt x="164416" y="13561"/>
                          <a:pt x="164225" y="20539"/>
                          <a:pt x="162830" y="63045"/>
                        </a:cubicBezTo>
                        <a:cubicBezTo>
                          <a:pt x="161434" y="105614"/>
                          <a:pt x="158833" y="183710"/>
                          <a:pt x="155471" y="257683"/>
                        </a:cubicBezTo>
                        <a:cubicBezTo>
                          <a:pt x="152108" y="331592"/>
                          <a:pt x="147921" y="401377"/>
                          <a:pt x="144622" y="435572"/>
                        </a:cubicBezTo>
                        <a:cubicBezTo>
                          <a:pt x="141323" y="469766"/>
                          <a:pt x="138912" y="468434"/>
                          <a:pt x="131934" y="467546"/>
                        </a:cubicBezTo>
                        <a:cubicBezTo>
                          <a:pt x="124955" y="466658"/>
                          <a:pt x="113409" y="466214"/>
                          <a:pt x="97485" y="466024"/>
                        </a:cubicBezTo>
                        <a:cubicBezTo>
                          <a:pt x="81498" y="465833"/>
                          <a:pt x="61133" y="465833"/>
                          <a:pt x="50793" y="465389"/>
                        </a:cubicBezTo>
                        <a:cubicBezTo>
                          <a:pt x="40452" y="464945"/>
                          <a:pt x="40134" y="464057"/>
                          <a:pt x="40325" y="461329"/>
                        </a:cubicBezTo>
                        <a:cubicBezTo>
                          <a:pt x="40515" y="458601"/>
                          <a:pt x="41276" y="453906"/>
                          <a:pt x="39246" y="423962"/>
                        </a:cubicBezTo>
                        <a:cubicBezTo>
                          <a:pt x="37216" y="394018"/>
                          <a:pt x="32458" y="338697"/>
                          <a:pt x="24401" y="264471"/>
                        </a:cubicBezTo>
                        <a:cubicBezTo>
                          <a:pt x="16344" y="190244"/>
                          <a:pt x="4988" y="97113"/>
                          <a:pt x="1308" y="50928"/>
                        </a:cubicBezTo>
                        <a:cubicBezTo>
                          <a:pt x="-2371" y="4742"/>
                          <a:pt x="1626" y="5504"/>
                          <a:pt x="14377" y="4806"/>
                        </a:cubicBezTo>
                        <a:close/>
                      </a:path>
                    </a:pathLst>
                  </a:custGeom>
                  <a:solidFill>
                    <a:srgbClr val="4FB0A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8" name="Freeform: Shape 7787">
                    <a:extLst>
                      <a:ext uri="{FF2B5EF4-FFF2-40B4-BE49-F238E27FC236}">
                        <a16:creationId xmlns:a16="http://schemas.microsoft.com/office/drawing/2014/main" id="{2152D970-7958-07D0-7A54-0E649D915619}"/>
                      </a:ext>
                    </a:extLst>
                  </p:cNvPr>
                  <p:cNvSpPr/>
                  <p:nvPr/>
                </p:nvSpPr>
                <p:spPr>
                  <a:xfrm>
                    <a:off x="1400585" y="2829353"/>
                    <a:ext cx="147183" cy="439011"/>
                  </a:xfrm>
                  <a:custGeom>
                    <a:avLst/>
                    <a:gdLst>
                      <a:gd name="connsiteX0" fmla="*/ 144456 w 147183"/>
                      <a:gd name="connsiteY0" fmla="*/ 400124 h 439011"/>
                      <a:gd name="connsiteX1" fmla="*/ 143821 w 147183"/>
                      <a:gd name="connsiteY1" fmla="*/ 406722 h 439011"/>
                      <a:gd name="connsiteX2" fmla="*/ 131133 w 147183"/>
                      <a:gd name="connsiteY2" fmla="*/ 438696 h 439011"/>
                      <a:gd name="connsiteX3" fmla="*/ 96684 w 147183"/>
                      <a:gd name="connsiteY3" fmla="*/ 437174 h 439011"/>
                      <a:gd name="connsiteX4" fmla="*/ 49992 w 147183"/>
                      <a:gd name="connsiteY4" fmla="*/ 436539 h 439011"/>
                      <a:gd name="connsiteX5" fmla="*/ 39524 w 147183"/>
                      <a:gd name="connsiteY5" fmla="*/ 432479 h 439011"/>
                      <a:gd name="connsiteX6" fmla="*/ 38763 w 147183"/>
                      <a:gd name="connsiteY6" fmla="*/ 399934 h 439011"/>
                      <a:gd name="connsiteX7" fmla="*/ 144456 w 147183"/>
                      <a:gd name="connsiteY7" fmla="*/ 400187 h 439011"/>
                      <a:gd name="connsiteX8" fmla="*/ 144456 w 147183"/>
                      <a:gd name="connsiteY8" fmla="*/ 400187 h 439011"/>
                      <a:gd name="connsiteX9" fmla="*/ 38001 w 147183"/>
                      <a:gd name="connsiteY9" fmla="*/ 388641 h 439011"/>
                      <a:gd name="connsiteX10" fmla="*/ 36288 w 147183"/>
                      <a:gd name="connsiteY10" fmla="*/ 366183 h 439011"/>
                      <a:gd name="connsiteX11" fmla="*/ 135574 w 147183"/>
                      <a:gd name="connsiteY11" fmla="*/ 371385 h 439011"/>
                      <a:gd name="connsiteX12" fmla="*/ 133925 w 147183"/>
                      <a:gd name="connsiteY12" fmla="*/ 388958 h 439011"/>
                      <a:gd name="connsiteX13" fmla="*/ 38065 w 147183"/>
                      <a:gd name="connsiteY13" fmla="*/ 388705 h 439011"/>
                      <a:gd name="connsiteX14" fmla="*/ 38065 w 147183"/>
                      <a:gd name="connsiteY14" fmla="*/ 388705 h 439011"/>
                      <a:gd name="connsiteX15" fmla="*/ 34893 w 147183"/>
                      <a:gd name="connsiteY15" fmla="*/ 349942 h 439011"/>
                      <a:gd name="connsiteX16" fmla="*/ 32736 w 147183"/>
                      <a:gd name="connsiteY16" fmla="*/ 326215 h 439011"/>
                      <a:gd name="connsiteX17" fmla="*/ 134559 w 147183"/>
                      <a:gd name="connsiteY17" fmla="*/ 330338 h 439011"/>
                      <a:gd name="connsiteX18" fmla="*/ 130435 w 147183"/>
                      <a:gd name="connsiteY18" fmla="*/ 353812 h 439011"/>
                      <a:gd name="connsiteX19" fmla="*/ 34829 w 147183"/>
                      <a:gd name="connsiteY19" fmla="*/ 349942 h 439011"/>
                      <a:gd name="connsiteX20" fmla="*/ 34829 w 147183"/>
                      <a:gd name="connsiteY20" fmla="*/ 349942 h 439011"/>
                      <a:gd name="connsiteX21" fmla="*/ 30959 w 147183"/>
                      <a:gd name="connsiteY21" fmla="*/ 306992 h 439011"/>
                      <a:gd name="connsiteX22" fmla="*/ 28295 w 147183"/>
                      <a:gd name="connsiteY22" fmla="*/ 280283 h 439011"/>
                      <a:gd name="connsiteX23" fmla="*/ 130943 w 147183"/>
                      <a:gd name="connsiteY23" fmla="*/ 285993 h 439011"/>
                      <a:gd name="connsiteX24" fmla="*/ 129610 w 147183"/>
                      <a:gd name="connsiteY24" fmla="*/ 311814 h 439011"/>
                      <a:gd name="connsiteX25" fmla="*/ 30959 w 147183"/>
                      <a:gd name="connsiteY25" fmla="*/ 306992 h 439011"/>
                      <a:gd name="connsiteX26" fmla="*/ 30959 w 147183"/>
                      <a:gd name="connsiteY26" fmla="*/ 306992 h 439011"/>
                      <a:gd name="connsiteX27" fmla="*/ 26963 w 147183"/>
                      <a:gd name="connsiteY27" fmla="*/ 267215 h 439011"/>
                      <a:gd name="connsiteX28" fmla="*/ 24108 w 147183"/>
                      <a:gd name="connsiteY28" fmla="*/ 240315 h 439011"/>
                      <a:gd name="connsiteX29" fmla="*/ 140078 w 147183"/>
                      <a:gd name="connsiteY29" fmla="*/ 240950 h 439011"/>
                      <a:gd name="connsiteX30" fmla="*/ 140459 w 147183"/>
                      <a:gd name="connsiteY30" fmla="*/ 265755 h 439011"/>
                      <a:gd name="connsiteX31" fmla="*/ 26963 w 147183"/>
                      <a:gd name="connsiteY31" fmla="*/ 267215 h 439011"/>
                      <a:gd name="connsiteX32" fmla="*/ 26963 w 147183"/>
                      <a:gd name="connsiteY32" fmla="*/ 267215 h 439011"/>
                      <a:gd name="connsiteX33" fmla="*/ 22395 w 147183"/>
                      <a:gd name="connsiteY33" fmla="*/ 224963 h 439011"/>
                      <a:gd name="connsiteX34" fmla="*/ 17510 w 147183"/>
                      <a:gd name="connsiteY34" fmla="*/ 181442 h 439011"/>
                      <a:gd name="connsiteX35" fmla="*/ 139444 w 147183"/>
                      <a:gd name="connsiteY35" fmla="*/ 182965 h 439011"/>
                      <a:gd name="connsiteX36" fmla="*/ 137604 w 147183"/>
                      <a:gd name="connsiteY36" fmla="*/ 222044 h 439011"/>
                      <a:gd name="connsiteX37" fmla="*/ 22331 w 147183"/>
                      <a:gd name="connsiteY37" fmla="*/ 224963 h 439011"/>
                      <a:gd name="connsiteX38" fmla="*/ 22331 w 147183"/>
                      <a:gd name="connsiteY38" fmla="*/ 224963 h 439011"/>
                      <a:gd name="connsiteX39" fmla="*/ 15733 w 147183"/>
                      <a:gd name="connsiteY39" fmla="*/ 165391 h 439011"/>
                      <a:gd name="connsiteX40" fmla="*/ 11419 w 147183"/>
                      <a:gd name="connsiteY40" fmla="*/ 127453 h 439011"/>
                      <a:gd name="connsiteX41" fmla="*/ 135447 w 147183"/>
                      <a:gd name="connsiteY41" fmla="*/ 128088 h 439011"/>
                      <a:gd name="connsiteX42" fmla="*/ 138365 w 147183"/>
                      <a:gd name="connsiteY42" fmla="*/ 161839 h 439011"/>
                      <a:gd name="connsiteX43" fmla="*/ 15733 w 147183"/>
                      <a:gd name="connsiteY43" fmla="*/ 165391 h 439011"/>
                      <a:gd name="connsiteX44" fmla="*/ 15733 w 147183"/>
                      <a:gd name="connsiteY44" fmla="*/ 165391 h 439011"/>
                      <a:gd name="connsiteX45" fmla="*/ 9326 w 147183"/>
                      <a:gd name="connsiteY45" fmla="*/ 108738 h 439011"/>
                      <a:gd name="connsiteX46" fmla="*/ 6534 w 147183"/>
                      <a:gd name="connsiteY46" fmla="*/ 83552 h 439011"/>
                      <a:gd name="connsiteX47" fmla="*/ 143631 w 147183"/>
                      <a:gd name="connsiteY47" fmla="*/ 81332 h 439011"/>
                      <a:gd name="connsiteX48" fmla="*/ 144519 w 147183"/>
                      <a:gd name="connsiteY48" fmla="*/ 107787 h 439011"/>
                      <a:gd name="connsiteX49" fmla="*/ 9326 w 147183"/>
                      <a:gd name="connsiteY49" fmla="*/ 108675 h 439011"/>
                      <a:gd name="connsiteX50" fmla="*/ 9326 w 147183"/>
                      <a:gd name="connsiteY50" fmla="*/ 108675 h 439011"/>
                      <a:gd name="connsiteX51" fmla="*/ 4948 w 147183"/>
                      <a:gd name="connsiteY51" fmla="*/ 68707 h 439011"/>
                      <a:gd name="connsiteX52" fmla="*/ 2918 w 147183"/>
                      <a:gd name="connsiteY52" fmla="*/ 49167 h 439011"/>
                      <a:gd name="connsiteX53" fmla="*/ 143441 w 147183"/>
                      <a:gd name="connsiteY53" fmla="*/ 35971 h 439011"/>
                      <a:gd name="connsiteX54" fmla="*/ 143441 w 147183"/>
                      <a:gd name="connsiteY54" fmla="*/ 60142 h 439011"/>
                      <a:gd name="connsiteX55" fmla="*/ 4885 w 147183"/>
                      <a:gd name="connsiteY55" fmla="*/ 68707 h 439011"/>
                      <a:gd name="connsiteX56" fmla="*/ 4885 w 147183"/>
                      <a:gd name="connsiteY56" fmla="*/ 68707 h 439011"/>
                      <a:gd name="connsiteX57" fmla="*/ 571 w 147183"/>
                      <a:gd name="connsiteY57" fmla="*/ 22712 h 439011"/>
                      <a:gd name="connsiteX58" fmla="*/ 571 w 147183"/>
                      <a:gd name="connsiteY58" fmla="*/ 22077 h 439011"/>
                      <a:gd name="connsiteX59" fmla="*/ 0 w 147183"/>
                      <a:gd name="connsiteY59" fmla="*/ 15543 h 439011"/>
                      <a:gd name="connsiteX60" fmla="*/ 143631 w 147183"/>
                      <a:gd name="connsiteY60" fmla="*/ 0 h 439011"/>
                      <a:gd name="connsiteX61" fmla="*/ 147184 w 147183"/>
                      <a:gd name="connsiteY61" fmla="*/ 14211 h 439011"/>
                      <a:gd name="connsiteX62" fmla="*/ 8628 w 147183"/>
                      <a:gd name="connsiteY62" fmla="*/ 30769 h 439011"/>
                      <a:gd name="connsiteX63" fmla="*/ 571 w 147183"/>
                      <a:gd name="connsiteY63" fmla="*/ 22775 h 439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47183" h="439011">
                        <a:moveTo>
                          <a:pt x="144456" y="400124"/>
                        </a:moveTo>
                        <a:cubicBezTo>
                          <a:pt x="144265" y="402471"/>
                          <a:pt x="144075" y="404628"/>
                          <a:pt x="143821" y="406722"/>
                        </a:cubicBezTo>
                        <a:cubicBezTo>
                          <a:pt x="140522" y="440917"/>
                          <a:pt x="138112" y="439585"/>
                          <a:pt x="131133" y="438696"/>
                        </a:cubicBezTo>
                        <a:cubicBezTo>
                          <a:pt x="124155" y="437808"/>
                          <a:pt x="112608" y="437364"/>
                          <a:pt x="96684" y="437174"/>
                        </a:cubicBezTo>
                        <a:cubicBezTo>
                          <a:pt x="80697" y="436983"/>
                          <a:pt x="60333" y="436983"/>
                          <a:pt x="49992" y="436539"/>
                        </a:cubicBezTo>
                        <a:cubicBezTo>
                          <a:pt x="39651" y="436095"/>
                          <a:pt x="39334" y="435207"/>
                          <a:pt x="39524" y="432479"/>
                        </a:cubicBezTo>
                        <a:cubicBezTo>
                          <a:pt x="39714" y="429878"/>
                          <a:pt x="40412" y="425627"/>
                          <a:pt x="38763" y="399934"/>
                        </a:cubicBezTo>
                        <a:lnTo>
                          <a:pt x="144456" y="400187"/>
                        </a:lnTo>
                        <a:lnTo>
                          <a:pt x="144456" y="400187"/>
                        </a:lnTo>
                        <a:close/>
                        <a:moveTo>
                          <a:pt x="38001" y="388641"/>
                        </a:moveTo>
                        <a:cubicBezTo>
                          <a:pt x="37557" y="382107"/>
                          <a:pt x="36923" y="374621"/>
                          <a:pt x="36288" y="366183"/>
                        </a:cubicBezTo>
                        <a:lnTo>
                          <a:pt x="135574" y="371385"/>
                        </a:lnTo>
                        <a:lnTo>
                          <a:pt x="133925" y="388958"/>
                        </a:lnTo>
                        <a:lnTo>
                          <a:pt x="38065" y="388705"/>
                        </a:lnTo>
                        <a:lnTo>
                          <a:pt x="38065" y="388705"/>
                        </a:lnTo>
                        <a:close/>
                        <a:moveTo>
                          <a:pt x="34893" y="349942"/>
                        </a:moveTo>
                        <a:cubicBezTo>
                          <a:pt x="34258" y="342583"/>
                          <a:pt x="33560" y="334653"/>
                          <a:pt x="32736" y="326215"/>
                        </a:cubicBezTo>
                        <a:lnTo>
                          <a:pt x="134559" y="330338"/>
                        </a:lnTo>
                        <a:lnTo>
                          <a:pt x="130435" y="353812"/>
                        </a:lnTo>
                        <a:lnTo>
                          <a:pt x="34829" y="349942"/>
                        </a:lnTo>
                        <a:lnTo>
                          <a:pt x="34829" y="349942"/>
                        </a:lnTo>
                        <a:close/>
                        <a:moveTo>
                          <a:pt x="30959" y="306992"/>
                        </a:moveTo>
                        <a:cubicBezTo>
                          <a:pt x="30135" y="298491"/>
                          <a:pt x="29246" y="289609"/>
                          <a:pt x="28295" y="280283"/>
                        </a:cubicBezTo>
                        <a:lnTo>
                          <a:pt x="130943" y="285993"/>
                        </a:lnTo>
                        <a:lnTo>
                          <a:pt x="129610" y="311814"/>
                        </a:lnTo>
                        <a:lnTo>
                          <a:pt x="30959" y="306992"/>
                        </a:lnTo>
                        <a:lnTo>
                          <a:pt x="30959" y="306992"/>
                        </a:lnTo>
                        <a:close/>
                        <a:moveTo>
                          <a:pt x="26963" y="267215"/>
                        </a:moveTo>
                        <a:cubicBezTo>
                          <a:pt x="26074" y="258586"/>
                          <a:pt x="25123" y="249578"/>
                          <a:pt x="24108" y="240315"/>
                        </a:cubicBezTo>
                        <a:lnTo>
                          <a:pt x="140078" y="240950"/>
                        </a:lnTo>
                        <a:lnTo>
                          <a:pt x="140459" y="265755"/>
                        </a:lnTo>
                        <a:lnTo>
                          <a:pt x="26963" y="267215"/>
                        </a:lnTo>
                        <a:lnTo>
                          <a:pt x="26963" y="267215"/>
                        </a:lnTo>
                        <a:close/>
                        <a:moveTo>
                          <a:pt x="22395" y="224963"/>
                        </a:moveTo>
                        <a:cubicBezTo>
                          <a:pt x="20872" y="210879"/>
                          <a:pt x="19223" y="196224"/>
                          <a:pt x="17510" y="181442"/>
                        </a:cubicBezTo>
                        <a:lnTo>
                          <a:pt x="139444" y="182965"/>
                        </a:lnTo>
                        <a:lnTo>
                          <a:pt x="137604" y="222044"/>
                        </a:lnTo>
                        <a:lnTo>
                          <a:pt x="22331" y="224963"/>
                        </a:lnTo>
                        <a:lnTo>
                          <a:pt x="22331" y="224963"/>
                        </a:lnTo>
                        <a:close/>
                        <a:moveTo>
                          <a:pt x="15733" y="165391"/>
                        </a:moveTo>
                        <a:cubicBezTo>
                          <a:pt x="14274" y="152640"/>
                          <a:pt x="12815" y="139888"/>
                          <a:pt x="11419" y="127453"/>
                        </a:cubicBezTo>
                        <a:lnTo>
                          <a:pt x="135447" y="128088"/>
                        </a:lnTo>
                        <a:lnTo>
                          <a:pt x="138365" y="161839"/>
                        </a:lnTo>
                        <a:lnTo>
                          <a:pt x="15733" y="165391"/>
                        </a:lnTo>
                        <a:lnTo>
                          <a:pt x="15733" y="165391"/>
                        </a:lnTo>
                        <a:close/>
                        <a:moveTo>
                          <a:pt x="9326" y="108738"/>
                        </a:moveTo>
                        <a:cubicBezTo>
                          <a:pt x="8374" y="100110"/>
                          <a:pt x="7423" y="91673"/>
                          <a:pt x="6534" y="83552"/>
                        </a:cubicBezTo>
                        <a:lnTo>
                          <a:pt x="143631" y="81332"/>
                        </a:lnTo>
                        <a:lnTo>
                          <a:pt x="144519" y="107787"/>
                        </a:lnTo>
                        <a:lnTo>
                          <a:pt x="9326" y="108675"/>
                        </a:lnTo>
                        <a:lnTo>
                          <a:pt x="9326" y="108675"/>
                        </a:lnTo>
                        <a:close/>
                        <a:moveTo>
                          <a:pt x="4948" y="68707"/>
                        </a:moveTo>
                        <a:cubicBezTo>
                          <a:pt x="4251" y="61855"/>
                          <a:pt x="3553" y="55321"/>
                          <a:pt x="2918" y="49167"/>
                        </a:cubicBezTo>
                        <a:lnTo>
                          <a:pt x="143441" y="35971"/>
                        </a:lnTo>
                        <a:lnTo>
                          <a:pt x="143441" y="60142"/>
                        </a:lnTo>
                        <a:cubicBezTo>
                          <a:pt x="143441" y="60142"/>
                          <a:pt x="4885" y="68707"/>
                          <a:pt x="4885" y="68707"/>
                        </a:cubicBezTo>
                        <a:lnTo>
                          <a:pt x="4885" y="68707"/>
                        </a:lnTo>
                        <a:close/>
                        <a:moveTo>
                          <a:pt x="571" y="22712"/>
                        </a:moveTo>
                        <a:lnTo>
                          <a:pt x="571" y="22077"/>
                        </a:lnTo>
                        <a:cubicBezTo>
                          <a:pt x="317" y="19794"/>
                          <a:pt x="190" y="17573"/>
                          <a:pt x="0" y="15543"/>
                        </a:cubicBezTo>
                        <a:lnTo>
                          <a:pt x="143631" y="0"/>
                        </a:lnTo>
                        <a:lnTo>
                          <a:pt x="147184" y="14211"/>
                        </a:lnTo>
                        <a:lnTo>
                          <a:pt x="8628" y="30769"/>
                        </a:lnTo>
                        <a:lnTo>
                          <a:pt x="571" y="22775"/>
                        </a:lnTo>
                        <a:close/>
                      </a:path>
                    </a:pathLst>
                  </a:custGeom>
                  <a:solidFill>
                    <a:srgbClr val="70BFA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9" name="Freeform: Shape 7788">
                    <a:extLst>
                      <a:ext uri="{FF2B5EF4-FFF2-40B4-BE49-F238E27FC236}">
                        <a16:creationId xmlns:a16="http://schemas.microsoft.com/office/drawing/2014/main" id="{F4848E05-F9E3-6D61-3139-8D639A093CF5}"/>
                      </a:ext>
                    </a:extLst>
                  </p:cNvPr>
                  <p:cNvSpPr/>
                  <p:nvPr/>
                </p:nvSpPr>
                <p:spPr>
                  <a:xfrm>
                    <a:off x="1152465" y="2790425"/>
                    <a:ext cx="286217" cy="424738"/>
                  </a:xfrm>
                  <a:custGeom>
                    <a:avLst/>
                    <a:gdLst>
                      <a:gd name="connsiteX0" fmla="*/ 44918 w 286217"/>
                      <a:gd name="connsiteY0" fmla="*/ 800 h 424738"/>
                      <a:gd name="connsiteX1" fmla="*/ 215321 w 286217"/>
                      <a:gd name="connsiteY1" fmla="*/ 863 h 424738"/>
                      <a:gd name="connsiteX2" fmla="*/ 261633 w 286217"/>
                      <a:gd name="connsiteY2" fmla="*/ 16216 h 424738"/>
                      <a:gd name="connsiteX3" fmla="*/ 271530 w 286217"/>
                      <a:gd name="connsiteY3" fmla="*/ 73377 h 424738"/>
                      <a:gd name="connsiteX4" fmla="*/ 280665 w 286217"/>
                      <a:gd name="connsiteY4" fmla="*/ 220179 h 424738"/>
                      <a:gd name="connsiteX5" fmla="*/ 285804 w 286217"/>
                      <a:gd name="connsiteY5" fmla="*/ 379290 h 424738"/>
                      <a:gd name="connsiteX6" fmla="*/ 255352 w 286217"/>
                      <a:gd name="connsiteY6" fmla="*/ 417926 h 424738"/>
                      <a:gd name="connsiteX7" fmla="*/ 154671 w 286217"/>
                      <a:gd name="connsiteY7" fmla="*/ 424651 h 424738"/>
                      <a:gd name="connsiteX8" fmla="*/ 39906 w 286217"/>
                      <a:gd name="connsiteY8" fmla="*/ 392994 h 424738"/>
                      <a:gd name="connsiteX9" fmla="*/ 14339 w 286217"/>
                      <a:gd name="connsiteY9" fmla="*/ 261987 h 424738"/>
                      <a:gd name="connsiteX10" fmla="*/ 5204 w 286217"/>
                      <a:gd name="connsiteY10" fmla="*/ 72996 h 424738"/>
                      <a:gd name="connsiteX11" fmla="*/ 1 w 286217"/>
                      <a:gd name="connsiteY11" fmla="*/ 7398 h 424738"/>
                      <a:gd name="connsiteX12" fmla="*/ 45045 w 286217"/>
                      <a:gd name="connsiteY12" fmla="*/ 800 h 42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6217" h="424738">
                        <a:moveTo>
                          <a:pt x="44918" y="800"/>
                        </a:moveTo>
                        <a:cubicBezTo>
                          <a:pt x="88121" y="356"/>
                          <a:pt x="172562" y="-786"/>
                          <a:pt x="215321" y="863"/>
                        </a:cubicBezTo>
                        <a:cubicBezTo>
                          <a:pt x="258080" y="2513"/>
                          <a:pt x="259095" y="6954"/>
                          <a:pt x="261633" y="16216"/>
                        </a:cubicBezTo>
                        <a:cubicBezTo>
                          <a:pt x="264171" y="25478"/>
                          <a:pt x="268168" y="39626"/>
                          <a:pt x="271530" y="73377"/>
                        </a:cubicBezTo>
                        <a:cubicBezTo>
                          <a:pt x="274829" y="107127"/>
                          <a:pt x="277493" y="160545"/>
                          <a:pt x="280665" y="220179"/>
                        </a:cubicBezTo>
                        <a:cubicBezTo>
                          <a:pt x="283838" y="279751"/>
                          <a:pt x="287454" y="345539"/>
                          <a:pt x="285804" y="379290"/>
                        </a:cubicBezTo>
                        <a:cubicBezTo>
                          <a:pt x="284091" y="413041"/>
                          <a:pt x="277113" y="414817"/>
                          <a:pt x="255352" y="417926"/>
                        </a:cubicBezTo>
                        <a:cubicBezTo>
                          <a:pt x="233592" y="421035"/>
                          <a:pt x="197113" y="425412"/>
                          <a:pt x="154671" y="424651"/>
                        </a:cubicBezTo>
                        <a:cubicBezTo>
                          <a:pt x="112229" y="423889"/>
                          <a:pt x="63887" y="417926"/>
                          <a:pt x="39906" y="392994"/>
                        </a:cubicBezTo>
                        <a:cubicBezTo>
                          <a:pt x="15925" y="368061"/>
                          <a:pt x="16242" y="324160"/>
                          <a:pt x="14339" y="261987"/>
                        </a:cubicBezTo>
                        <a:cubicBezTo>
                          <a:pt x="12436" y="199878"/>
                          <a:pt x="8312" y="119498"/>
                          <a:pt x="5204" y="72996"/>
                        </a:cubicBezTo>
                        <a:cubicBezTo>
                          <a:pt x="2095" y="26430"/>
                          <a:pt x="65" y="13678"/>
                          <a:pt x="1" y="7398"/>
                        </a:cubicBezTo>
                        <a:cubicBezTo>
                          <a:pt x="-62" y="1117"/>
                          <a:pt x="1841" y="1244"/>
                          <a:pt x="45045" y="800"/>
                        </a:cubicBezTo>
                        <a:close/>
                      </a:path>
                    </a:pathLst>
                  </a:custGeom>
                  <a:solidFill>
                    <a:srgbClr val="F5F6F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0" name="Freeform: Shape 7789">
                    <a:extLst>
                      <a:ext uri="{FF2B5EF4-FFF2-40B4-BE49-F238E27FC236}">
                        <a16:creationId xmlns:a16="http://schemas.microsoft.com/office/drawing/2014/main" id="{6CCCA61E-F334-AEDC-1A9E-0BF01B991B50}"/>
                      </a:ext>
                    </a:extLst>
                  </p:cNvPr>
                  <p:cNvSpPr/>
                  <p:nvPr/>
                </p:nvSpPr>
                <p:spPr>
                  <a:xfrm>
                    <a:off x="1188123" y="2813355"/>
                    <a:ext cx="83297" cy="107168"/>
                  </a:xfrm>
                  <a:custGeom>
                    <a:avLst/>
                    <a:gdLst>
                      <a:gd name="connsiteX0" fmla="*/ 441 w 83297"/>
                      <a:gd name="connsiteY0" fmla="*/ 15807 h 107168"/>
                      <a:gd name="connsiteX1" fmla="*/ 4057 w 83297"/>
                      <a:gd name="connsiteY1" fmla="*/ 77789 h 107168"/>
                      <a:gd name="connsiteX2" fmla="*/ 4247 w 83297"/>
                      <a:gd name="connsiteY2" fmla="*/ 104117 h 107168"/>
                      <a:gd name="connsiteX3" fmla="*/ 6722 w 83297"/>
                      <a:gd name="connsiteY3" fmla="*/ 106718 h 107168"/>
                      <a:gd name="connsiteX4" fmla="*/ 24168 w 83297"/>
                      <a:gd name="connsiteY4" fmla="*/ 106528 h 107168"/>
                      <a:gd name="connsiteX5" fmla="*/ 69465 w 83297"/>
                      <a:gd name="connsiteY5" fmla="*/ 107163 h 107168"/>
                      <a:gd name="connsiteX6" fmla="*/ 80504 w 83297"/>
                      <a:gd name="connsiteY6" fmla="*/ 105577 h 107168"/>
                      <a:gd name="connsiteX7" fmla="*/ 80884 w 83297"/>
                      <a:gd name="connsiteY7" fmla="*/ 101897 h 107168"/>
                      <a:gd name="connsiteX8" fmla="*/ 81265 w 83297"/>
                      <a:gd name="connsiteY8" fmla="*/ 81469 h 107168"/>
                      <a:gd name="connsiteX9" fmla="*/ 83295 w 83297"/>
                      <a:gd name="connsiteY9" fmla="*/ 19487 h 107168"/>
                      <a:gd name="connsiteX10" fmla="*/ 80948 w 83297"/>
                      <a:gd name="connsiteY10" fmla="*/ 4768 h 107168"/>
                      <a:gd name="connsiteX11" fmla="*/ 73715 w 83297"/>
                      <a:gd name="connsiteY11" fmla="*/ 4768 h 107168"/>
                      <a:gd name="connsiteX12" fmla="*/ 49164 w 83297"/>
                      <a:gd name="connsiteY12" fmla="*/ 3500 h 107168"/>
                      <a:gd name="connsiteX13" fmla="*/ 12622 w 83297"/>
                      <a:gd name="connsiteY13" fmla="*/ 1850 h 107168"/>
                      <a:gd name="connsiteX14" fmla="*/ 885 w 83297"/>
                      <a:gd name="connsiteY14" fmla="*/ 10 h 107168"/>
                      <a:gd name="connsiteX15" fmla="*/ 568 w 83297"/>
                      <a:gd name="connsiteY15" fmla="*/ 15744 h 10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3297" h="107168">
                        <a:moveTo>
                          <a:pt x="441" y="15807"/>
                        </a:moveTo>
                        <a:cubicBezTo>
                          <a:pt x="1329" y="30843"/>
                          <a:pt x="3359" y="60216"/>
                          <a:pt x="4057" y="77789"/>
                        </a:cubicBezTo>
                        <a:cubicBezTo>
                          <a:pt x="4818" y="95426"/>
                          <a:pt x="4247" y="101263"/>
                          <a:pt x="4247" y="104117"/>
                        </a:cubicBezTo>
                        <a:cubicBezTo>
                          <a:pt x="4247" y="106972"/>
                          <a:pt x="4882" y="106909"/>
                          <a:pt x="6722" y="106718"/>
                        </a:cubicBezTo>
                        <a:cubicBezTo>
                          <a:pt x="8561" y="106528"/>
                          <a:pt x="11670" y="106338"/>
                          <a:pt x="24168" y="106528"/>
                        </a:cubicBezTo>
                        <a:cubicBezTo>
                          <a:pt x="36666" y="106718"/>
                          <a:pt x="58553" y="107226"/>
                          <a:pt x="69465" y="107163"/>
                        </a:cubicBezTo>
                        <a:cubicBezTo>
                          <a:pt x="80377" y="107163"/>
                          <a:pt x="80377" y="106465"/>
                          <a:pt x="80504" y="105577"/>
                        </a:cubicBezTo>
                        <a:cubicBezTo>
                          <a:pt x="80631" y="104688"/>
                          <a:pt x="80884" y="103610"/>
                          <a:pt x="80884" y="101897"/>
                        </a:cubicBezTo>
                        <a:cubicBezTo>
                          <a:pt x="80884" y="100184"/>
                          <a:pt x="80694" y="97900"/>
                          <a:pt x="81265" y="81469"/>
                        </a:cubicBezTo>
                        <a:cubicBezTo>
                          <a:pt x="81836" y="65101"/>
                          <a:pt x="83168" y="34649"/>
                          <a:pt x="83295" y="19487"/>
                        </a:cubicBezTo>
                        <a:cubicBezTo>
                          <a:pt x="83359" y="4388"/>
                          <a:pt x="82217" y="4578"/>
                          <a:pt x="80948" y="4768"/>
                        </a:cubicBezTo>
                        <a:cubicBezTo>
                          <a:pt x="79679" y="4959"/>
                          <a:pt x="78347" y="5022"/>
                          <a:pt x="73715" y="4768"/>
                        </a:cubicBezTo>
                        <a:cubicBezTo>
                          <a:pt x="69021" y="4578"/>
                          <a:pt x="61027" y="4007"/>
                          <a:pt x="49164" y="3500"/>
                        </a:cubicBezTo>
                        <a:cubicBezTo>
                          <a:pt x="37237" y="2992"/>
                          <a:pt x="21440" y="2548"/>
                          <a:pt x="12622" y="1850"/>
                        </a:cubicBezTo>
                        <a:cubicBezTo>
                          <a:pt x="3803" y="1152"/>
                          <a:pt x="1900" y="137"/>
                          <a:pt x="885" y="10"/>
                        </a:cubicBezTo>
                        <a:cubicBezTo>
                          <a:pt x="-130" y="-117"/>
                          <a:pt x="-320" y="708"/>
                          <a:pt x="568" y="15744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1" name="Freeform: Shape 7790">
                    <a:extLst>
                      <a:ext uri="{FF2B5EF4-FFF2-40B4-BE49-F238E27FC236}">
                        <a16:creationId xmlns:a16="http://schemas.microsoft.com/office/drawing/2014/main" id="{0A50EC6A-0CA1-44B4-851F-E787A30C043C}"/>
                      </a:ext>
                    </a:extLst>
                  </p:cNvPr>
                  <p:cNvSpPr/>
                  <p:nvPr/>
                </p:nvSpPr>
                <p:spPr>
                  <a:xfrm>
                    <a:off x="1304828" y="2810663"/>
                    <a:ext cx="90563" cy="110361"/>
                  </a:xfrm>
                  <a:custGeom>
                    <a:avLst/>
                    <a:gdLst>
                      <a:gd name="connsiteX0" fmla="*/ 1928 w 90563"/>
                      <a:gd name="connsiteY0" fmla="*/ 17674 h 110361"/>
                      <a:gd name="connsiteX1" fmla="*/ 1928 w 90563"/>
                      <a:gd name="connsiteY1" fmla="*/ 79149 h 110361"/>
                      <a:gd name="connsiteX2" fmla="*/ 24 w 90563"/>
                      <a:gd name="connsiteY2" fmla="*/ 106873 h 110361"/>
                      <a:gd name="connsiteX3" fmla="*/ 4085 w 90563"/>
                      <a:gd name="connsiteY3" fmla="*/ 110362 h 110361"/>
                      <a:gd name="connsiteX4" fmla="*/ 28002 w 90563"/>
                      <a:gd name="connsiteY4" fmla="*/ 110108 h 110361"/>
                      <a:gd name="connsiteX5" fmla="*/ 78692 w 90563"/>
                      <a:gd name="connsiteY5" fmla="*/ 109474 h 110361"/>
                      <a:gd name="connsiteX6" fmla="*/ 90555 w 90563"/>
                      <a:gd name="connsiteY6" fmla="*/ 108015 h 110361"/>
                      <a:gd name="connsiteX7" fmla="*/ 89350 w 90563"/>
                      <a:gd name="connsiteY7" fmla="*/ 87713 h 110361"/>
                      <a:gd name="connsiteX8" fmla="*/ 85670 w 90563"/>
                      <a:gd name="connsiteY8" fmla="*/ 17167 h 110361"/>
                      <a:gd name="connsiteX9" fmla="*/ 82561 w 90563"/>
                      <a:gd name="connsiteY9" fmla="*/ 38 h 110361"/>
                      <a:gd name="connsiteX10" fmla="*/ 71269 w 90563"/>
                      <a:gd name="connsiteY10" fmla="*/ 672 h 110361"/>
                      <a:gd name="connsiteX11" fmla="*/ 34790 w 90563"/>
                      <a:gd name="connsiteY11" fmla="*/ 1306 h 110361"/>
                      <a:gd name="connsiteX12" fmla="*/ 7193 w 90563"/>
                      <a:gd name="connsiteY12" fmla="*/ 1941 h 110361"/>
                      <a:gd name="connsiteX13" fmla="*/ 1864 w 90563"/>
                      <a:gd name="connsiteY13" fmla="*/ 17801 h 110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563" h="110361">
                        <a:moveTo>
                          <a:pt x="1928" y="17674"/>
                        </a:moveTo>
                        <a:cubicBezTo>
                          <a:pt x="1928" y="32456"/>
                          <a:pt x="2308" y="61385"/>
                          <a:pt x="1928" y="79149"/>
                        </a:cubicBezTo>
                        <a:cubicBezTo>
                          <a:pt x="1484" y="96912"/>
                          <a:pt x="215" y="103510"/>
                          <a:pt x="24" y="106873"/>
                        </a:cubicBezTo>
                        <a:cubicBezTo>
                          <a:pt x="-166" y="110235"/>
                          <a:pt x="722" y="110362"/>
                          <a:pt x="4085" y="110362"/>
                        </a:cubicBezTo>
                        <a:cubicBezTo>
                          <a:pt x="7447" y="110362"/>
                          <a:pt x="13157" y="110235"/>
                          <a:pt x="28002" y="110108"/>
                        </a:cubicBezTo>
                        <a:cubicBezTo>
                          <a:pt x="42847" y="109918"/>
                          <a:pt x="66765" y="109727"/>
                          <a:pt x="78692" y="109474"/>
                        </a:cubicBezTo>
                        <a:cubicBezTo>
                          <a:pt x="90619" y="109220"/>
                          <a:pt x="90619" y="108839"/>
                          <a:pt x="90555" y="108015"/>
                        </a:cubicBezTo>
                        <a:cubicBezTo>
                          <a:pt x="90428" y="107190"/>
                          <a:pt x="90238" y="105858"/>
                          <a:pt x="89350" y="87713"/>
                        </a:cubicBezTo>
                        <a:cubicBezTo>
                          <a:pt x="88461" y="69569"/>
                          <a:pt x="86875" y="34550"/>
                          <a:pt x="85670" y="17167"/>
                        </a:cubicBezTo>
                        <a:cubicBezTo>
                          <a:pt x="84528" y="-280"/>
                          <a:pt x="83767" y="-153"/>
                          <a:pt x="82561" y="38"/>
                        </a:cubicBezTo>
                        <a:cubicBezTo>
                          <a:pt x="81419" y="228"/>
                          <a:pt x="79770" y="418"/>
                          <a:pt x="71269" y="672"/>
                        </a:cubicBezTo>
                        <a:cubicBezTo>
                          <a:pt x="62768" y="862"/>
                          <a:pt x="47415" y="1116"/>
                          <a:pt x="34790" y="1306"/>
                        </a:cubicBezTo>
                        <a:cubicBezTo>
                          <a:pt x="22165" y="1497"/>
                          <a:pt x="12269" y="1560"/>
                          <a:pt x="7193" y="1941"/>
                        </a:cubicBezTo>
                        <a:cubicBezTo>
                          <a:pt x="2118" y="2321"/>
                          <a:pt x="1864" y="3019"/>
                          <a:pt x="1864" y="17801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2" name="Freeform: Shape 7791">
                    <a:extLst>
                      <a:ext uri="{FF2B5EF4-FFF2-40B4-BE49-F238E27FC236}">
                        <a16:creationId xmlns:a16="http://schemas.microsoft.com/office/drawing/2014/main" id="{FEA19FE4-0037-3B67-F85D-FC49B7E4598F}"/>
                      </a:ext>
                    </a:extLst>
                  </p:cNvPr>
                  <p:cNvSpPr/>
                  <p:nvPr/>
                </p:nvSpPr>
                <p:spPr>
                  <a:xfrm>
                    <a:off x="1301741" y="2936691"/>
                    <a:ext cx="97107" cy="91287"/>
                  </a:xfrm>
                  <a:custGeom>
                    <a:avLst/>
                    <a:gdLst>
                      <a:gd name="connsiteX0" fmla="*/ 1716 w 97107"/>
                      <a:gd name="connsiteY0" fmla="*/ 15611 h 91287"/>
                      <a:gd name="connsiteX1" fmla="*/ 3 w 97107"/>
                      <a:gd name="connsiteY1" fmla="*/ 74040 h 91287"/>
                      <a:gd name="connsiteX2" fmla="*/ 3428 w 97107"/>
                      <a:gd name="connsiteY2" fmla="*/ 88061 h 91287"/>
                      <a:gd name="connsiteX3" fmla="*/ 24681 w 97107"/>
                      <a:gd name="connsiteY3" fmla="*/ 88378 h 91287"/>
                      <a:gd name="connsiteX4" fmla="*/ 83111 w 97107"/>
                      <a:gd name="connsiteY4" fmla="*/ 91233 h 91287"/>
                      <a:gd name="connsiteX5" fmla="*/ 97068 w 97107"/>
                      <a:gd name="connsiteY5" fmla="*/ 88695 h 91287"/>
                      <a:gd name="connsiteX6" fmla="*/ 96433 w 97107"/>
                      <a:gd name="connsiteY6" fmla="*/ 69853 h 91287"/>
                      <a:gd name="connsiteX7" fmla="*/ 96243 w 97107"/>
                      <a:gd name="connsiteY7" fmla="*/ 14786 h 91287"/>
                      <a:gd name="connsiteX8" fmla="*/ 92690 w 97107"/>
                      <a:gd name="connsiteY8" fmla="*/ 956 h 91287"/>
                      <a:gd name="connsiteX9" fmla="*/ 74990 w 97107"/>
                      <a:gd name="connsiteY9" fmla="*/ 4 h 91287"/>
                      <a:gd name="connsiteX10" fmla="*/ 24681 w 97107"/>
                      <a:gd name="connsiteY10" fmla="*/ 829 h 91287"/>
                      <a:gd name="connsiteX11" fmla="*/ 4761 w 97107"/>
                      <a:gd name="connsiteY11" fmla="*/ 321 h 91287"/>
                      <a:gd name="connsiteX12" fmla="*/ 1716 w 97107"/>
                      <a:gd name="connsiteY12" fmla="*/ 15611 h 9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107" h="91287">
                        <a:moveTo>
                          <a:pt x="1716" y="15611"/>
                        </a:moveTo>
                        <a:cubicBezTo>
                          <a:pt x="1018" y="30456"/>
                          <a:pt x="-61" y="59575"/>
                          <a:pt x="3" y="74040"/>
                        </a:cubicBezTo>
                        <a:cubicBezTo>
                          <a:pt x="3" y="88505"/>
                          <a:pt x="1208" y="88251"/>
                          <a:pt x="3428" y="88061"/>
                        </a:cubicBezTo>
                        <a:cubicBezTo>
                          <a:pt x="5649" y="87870"/>
                          <a:pt x="8884" y="87616"/>
                          <a:pt x="24681" y="88378"/>
                        </a:cubicBezTo>
                        <a:cubicBezTo>
                          <a:pt x="40542" y="89139"/>
                          <a:pt x="68900" y="90915"/>
                          <a:pt x="83111" y="91233"/>
                        </a:cubicBezTo>
                        <a:cubicBezTo>
                          <a:pt x="97322" y="91550"/>
                          <a:pt x="97258" y="90471"/>
                          <a:pt x="97068" y="88695"/>
                        </a:cubicBezTo>
                        <a:cubicBezTo>
                          <a:pt x="96878" y="86919"/>
                          <a:pt x="96497" y="84508"/>
                          <a:pt x="96433" y="69853"/>
                        </a:cubicBezTo>
                        <a:cubicBezTo>
                          <a:pt x="96433" y="55198"/>
                          <a:pt x="96687" y="28235"/>
                          <a:pt x="96243" y="14786"/>
                        </a:cubicBezTo>
                        <a:cubicBezTo>
                          <a:pt x="95799" y="1336"/>
                          <a:pt x="94594" y="1336"/>
                          <a:pt x="92690" y="956"/>
                        </a:cubicBezTo>
                        <a:cubicBezTo>
                          <a:pt x="90787" y="638"/>
                          <a:pt x="88059" y="-59"/>
                          <a:pt x="74990" y="4"/>
                        </a:cubicBezTo>
                        <a:cubicBezTo>
                          <a:pt x="61921" y="4"/>
                          <a:pt x="38448" y="765"/>
                          <a:pt x="24681" y="829"/>
                        </a:cubicBezTo>
                        <a:cubicBezTo>
                          <a:pt x="10915" y="892"/>
                          <a:pt x="6854" y="385"/>
                          <a:pt x="4761" y="321"/>
                        </a:cubicBezTo>
                        <a:cubicBezTo>
                          <a:pt x="2604" y="321"/>
                          <a:pt x="2350" y="765"/>
                          <a:pt x="1716" y="15611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3" name="Freeform: Shape 7792">
                    <a:extLst>
                      <a:ext uri="{FF2B5EF4-FFF2-40B4-BE49-F238E27FC236}">
                        <a16:creationId xmlns:a16="http://schemas.microsoft.com/office/drawing/2014/main" id="{750FFAFF-C208-D0D3-4BEB-5D29A571674F}"/>
                      </a:ext>
                    </a:extLst>
                  </p:cNvPr>
                  <p:cNvSpPr/>
                  <p:nvPr/>
                </p:nvSpPr>
                <p:spPr>
                  <a:xfrm>
                    <a:off x="1295862" y="3047835"/>
                    <a:ext cx="99189" cy="159083"/>
                  </a:xfrm>
                  <a:custGeom>
                    <a:avLst/>
                    <a:gdLst>
                      <a:gd name="connsiteX0" fmla="*/ 2773 w 99189"/>
                      <a:gd name="connsiteY0" fmla="*/ 26655 h 159083"/>
                      <a:gd name="connsiteX1" fmla="*/ 108 w 99189"/>
                      <a:gd name="connsiteY1" fmla="*/ 130889 h 159083"/>
                      <a:gd name="connsiteX2" fmla="*/ 11020 w 99189"/>
                      <a:gd name="connsiteY2" fmla="*/ 157788 h 159083"/>
                      <a:gd name="connsiteX3" fmla="*/ 59743 w 99189"/>
                      <a:gd name="connsiteY3" fmla="*/ 159057 h 159083"/>
                      <a:gd name="connsiteX4" fmla="*/ 91908 w 99189"/>
                      <a:gd name="connsiteY4" fmla="*/ 153791 h 159083"/>
                      <a:gd name="connsiteX5" fmla="*/ 95206 w 99189"/>
                      <a:gd name="connsiteY5" fmla="*/ 117884 h 159083"/>
                      <a:gd name="connsiteX6" fmla="*/ 99076 w 99189"/>
                      <a:gd name="connsiteY6" fmla="*/ 25386 h 159083"/>
                      <a:gd name="connsiteX7" fmla="*/ 94255 w 99189"/>
                      <a:gd name="connsiteY7" fmla="*/ 2865 h 159083"/>
                      <a:gd name="connsiteX8" fmla="*/ 73510 w 99189"/>
                      <a:gd name="connsiteY8" fmla="*/ 2547 h 159083"/>
                      <a:gd name="connsiteX9" fmla="*/ 34239 w 99189"/>
                      <a:gd name="connsiteY9" fmla="*/ 1342 h 159083"/>
                      <a:gd name="connsiteX10" fmla="*/ 10385 w 99189"/>
                      <a:gd name="connsiteY10" fmla="*/ 454 h 159083"/>
                      <a:gd name="connsiteX11" fmla="*/ 4422 w 99189"/>
                      <a:gd name="connsiteY11" fmla="*/ 10 h 159083"/>
                      <a:gd name="connsiteX12" fmla="*/ 2709 w 99189"/>
                      <a:gd name="connsiteY12" fmla="*/ 26655 h 15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189" h="159083">
                        <a:moveTo>
                          <a:pt x="2773" y="26655"/>
                        </a:moveTo>
                        <a:cubicBezTo>
                          <a:pt x="1948" y="52856"/>
                          <a:pt x="552" y="104815"/>
                          <a:pt x="108" y="130889"/>
                        </a:cubicBezTo>
                        <a:cubicBezTo>
                          <a:pt x="-336" y="156963"/>
                          <a:pt x="108" y="157217"/>
                          <a:pt x="11020" y="157788"/>
                        </a:cubicBezTo>
                        <a:cubicBezTo>
                          <a:pt x="21995" y="158359"/>
                          <a:pt x="43438" y="159247"/>
                          <a:pt x="59743" y="159057"/>
                        </a:cubicBezTo>
                        <a:cubicBezTo>
                          <a:pt x="76047" y="158867"/>
                          <a:pt x="87213" y="157661"/>
                          <a:pt x="91908" y="153791"/>
                        </a:cubicBezTo>
                        <a:cubicBezTo>
                          <a:pt x="96602" y="149921"/>
                          <a:pt x="94762" y="143387"/>
                          <a:pt x="95206" y="117884"/>
                        </a:cubicBezTo>
                        <a:cubicBezTo>
                          <a:pt x="95714" y="92317"/>
                          <a:pt x="98505" y="47781"/>
                          <a:pt x="99076" y="25386"/>
                        </a:cubicBezTo>
                        <a:cubicBezTo>
                          <a:pt x="99647" y="3055"/>
                          <a:pt x="98061" y="2928"/>
                          <a:pt x="94255" y="2865"/>
                        </a:cubicBezTo>
                        <a:cubicBezTo>
                          <a:pt x="90512" y="2865"/>
                          <a:pt x="84548" y="2865"/>
                          <a:pt x="73510" y="2547"/>
                        </a:cubicBezTo>
                        <a:cubicBezTo>
                          <a:pt x="62407" y="2294"/>
                          <a:pt x="46166" y="1723"/>
                          <a:pt x="34239" y="1342"/>
                        </a:cubicBezTo>
                        <a:cubicBezTo>
                          <a:pt x="22312" y="961"/>
                          <a:pt x="14700" y="708"/>
                          <a:pt x="10385" y="454"/>
                        </a:cubicBezTo>
                        <a:cubicBezTo>
                          <a:pt x="6072" y="200"/>
                          <a:pt x="5056" y="-54"/>
                          <a:pt x="4422" y="10"/>
                        </a:cubicBezTo>
                        <a:cubicBezTo>
                          <a:pt x="3788" y="10"/>
                          <a:pt x="3534" y="454"/>
                          <a:pt x="2709" y="26655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4" name="Freeform: Shape 7793">
                    <a:extLst>
                      <a:ext uri="{FF2B5EF4-FFF2-40B4-BE49-F238E27FC236}">
                        <a16:creationId xmlns:a16="http://schemas.microsoft.com/office/drawing/2014/main" id="{59BAD4FB-D639-6BDE-C66D-89108690F261}"/>
                      </a:ext>
                    </a:extLst>
                  </p:cNvPr>
                  <p:cNvSpPr/>
                  <p:nvPr/>
                </p:nvSpPr>
                <p:spPr>
                  <a:xfrm>
                    <a:off x="1192220" y="3041427"/>
                    <a:ext cx="76281" cy="156818"/>
                  </a:xfrm>
                  <a:custGeom>
                    <a:avLst/>
                    <a:gdLst>
                      <a:gd name="connsiteX0" fmla="*/ 73552 w 76281"/>
                      <a:gd name="connsiteY0" fmla="*/ 31476 h 156818"/>
                      <a:gd name="connsiteX1" fmla="*/ 76280 w 76281"/>
                      <a:gd name="connsiteY1" fmla="*/ 130889 h 156818"/>
                      <a:gd name="connsiteX2" fmla="*/ 61499 w 76281"/>
                      <a:gd name="connsiteY2" fmla="*/ 156392 h 156818"/>
                      <a:gd name="connsiteX3" fmla="*/ 13474 w 76281"/>
                      <a:gd name="connsiteY3" fmla="*/ 155123 h 156818"/>
                      <a:gd name="connsiteX4" fmla="*/ 405 w 76281"/>
                      <a:gd name="connsiteY4" fmla="*/ 121753 h 156818"/>
                      <a:gd name="connsiteX5" fmla="*/ 87 w 76281"/>
                      <a:gd name="connsiteY5" fmla="*/ 26972 h 156818"/>
                      <a:gd name="connsiteX6" fmla="*/ 1737 w 76281"/>
                      <a:gd name="connsiteY6" fmla="*/ 1976 h 156818"/>
                      <a:gd name="connsiteX7" fmla="*/ 5987 w 76281"/>
                      <a:gd name="connsiteY7" fmla="*/ 200 h 156818"/>
                      <a:gd name="connsiteX8" fmla="*/ 17851 w 76281"/>
                      <a:gd name="connsiteY8" fmla="*/ 644 h 156818"/>
                      <a:gd name="connsiteX9" fmla="*/ 43481 w 76281"/>
                      <a:gd name="connsiteY9" fmla="*/ 3753 h 156818"/>
                      <a:gd name="connsiteX10" fmla="*/ 68160 w 76281"/>
                      <a:gd name="connsiteY10" fmla="*/ 5085 h 156818"/>
                      <a:gd name="connsiteX11" fmla="*/ 73616 w 76281"/>
                      <a:gd name="connsiteY11" fmla="*/ 31413 h 15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281" h="156818">
                        <a:moveTo>
                          <a:pt x="73552" y="31476"/>
                        </a:moveTo>
                        <a:cubicBezTo>
                          <a:pt x="74377" y="56599"/>
                          <a:pt x="76344" y="106020"/>
                          <a:pt x="76280" y="130889"/>
                        </a:cubicBezTo>
                        <a:cubicBezTo>
                          <a:pt x="76217" y="155695"/>
                          <a:pt x="74187" y="155948"/>
                          <a:pt x="61499" y="156392"/>
                        </a:cubicBezTo>
                        <a:cubicBezTo>
                          <a:pt x="48810" y="156836"/>
                          <a:pt x="25464" y="157471"/>
                          <a:pt x="13474" y="155123"/>
                        </a:cubicBezTo>
                        <a:cubicBezTo>
                          <a:pt x="1483" y="152776"/>
                          <a:pt x="785" y="147384"/>
                          <a:pt x="405" y="121753"/>
                        </a:cubicBezTo>
                        <a:cubicBezTo>
                          <a:pt x="24" y="96187"/>
                          <a:pt x="-103" y="50319"/>
                          <a:pt x="87" y="26972"/>
                        </a:cubicBezTo>
                        <a:cubicBezTo>
                          <a:pt x="278" y="3626"/>
                          <a:pt x="849" y="2738"/>
                          <a:pt x="1737" y="1976"/>
                        </a:cubicBezTo>
                        <a:cubicBezTo>
                          <a:pt x="2625" y="1215"/>
                          <a:pt x="3767" y="517"/>
                          <a:pt x="5987" y="200"/>
                        </a:cubicBezTo>
                        <a:cubicBezTo>
                          <a:pt x="8208" y="-117"/>
                          <a:pt x="11443" y="-117"/>
                          <a:pt x="17851" y="644"/>
                        </a:cubicBezTo>
                        <a:cubicBezTo>
                          <a:pt x="24195" y="1405"/>
                          <a:pt x="33711" y="2991"/>
                          <a:pt x="43481" y="3753"/>
                        </a:cubicBezTo>
                        <a:cubicBezTo>
                          <a:pt x="53251" y="4577"/>
                          <a:pt x="63275" y="4641"/>
                          <a:pt x="68160" y="5085"/>
                        </a:cubicBezTo>
                        <a:cubicBezTo>
                          <a:pt x="73045" y="5529"/>
                          <a:pt x="72791" y="6354"/>
                          <a:pt x="73616" y="31413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5" name="Freeform: Shape 7794">
                    <a:extLst>
                      <a:ext uri="{FF2B5EF4-FFF2-40B4-BE49-F238E27FC236}">
                        <a16:creationId xmlns:a16="http://schemas.microsoft.com/office/drawing/2014/main" id="{A03D2D7A-6AD4-7AC8-3ED6-BA5E317EEB9C}"/>
                      </a:ext>
                    </a:extLst>
                  </p:cNvPr>
                  <p:cNvSpPr/>
                  <p:nvPr/>
                </p:nvSpPr>
                <p:spPr>
                  <a:xfrm>
                    <a:off x="1193386" y="2936368"/>
                    <a:ext cx="74353" cy="87878"/>
                  </a:xfrm>
                  <a:custGeom>
                    <a:avLst/>
                    <a:gdLst>
                      <a:gd name="connsiteX0" fmla="*/ 74353 w 74353"/>
                      <a:gd name="connsiteY0" fmla="*/ 15870 h 87878"/>
                      <a:gd name="connsiteX1" fmla="*/ 73973 w 74353"/>
                      <a:gd name="connsiteY1" fmla="*/ 72840 h 87878"/>
                      <a:gd name="connsiteX2" fmla="*/ 71562 w 74353"/>
                      <a:gd name="connsiteY2" fmla="*/ 87686 h 87878"/>
                      <a:gd name="connsiteX3" fmla="*/ 57287 w 74353"/>
                      <a:gd name="connsiteY3" fmla="*/ 87686 h 87878"/>
                      <a:gd name="connsiteX4" fmla="*/ 11863 w 74353"/>
                      <a:gd name="connsiteY4" fmla="*/ 85655 h 87878"/>
                      <a:gd name="connsiteX5" fmla="*/ 254 w 74353"/>
                      <a:gd name="connsiteY5" fmla="*/ 82610 h 87878"/>
                      <a:gd name="connsiteX6" fmla="*/ 0 w 74353"/>
                      <a:gd name="connsiteY6" fmla="*/ 66496 h 87878"/>
                      <a:gd name="connsiteX7" fmla="*/ 508 w 74353"/>
                      <a:gd name="connsiteY7" fmla="*/ 13015 h 87878"/>
                      <a:gd name="connsiteX8" fmla="*/ 2347 w 74353"/>
                      <a:gd name="connsiteY8" fmla="*/ 10 h 87878"/>
                      <a:gd name="connsiteX9" fmla="*/ 10404 w 74353"/>
                      <a:gd name="connsiteY9" fmla="*/ 200 h 87878"/>
                      <a:gd name="connsiteX10" fmla="*/ 37430 w 74353"/>
                      <a:gd name="connsiteY10" fmla="*/ 644 h 87878"/>
                      <a:gd name="connsiteX11" fmla="*/ 67946 w 74353"/>
                      <a:gd name="connsiteY11" fmla="*/ 644 h 87878"/>
                      <a:gd name="connsiteX12" fmla="*/ 74226 w 74353"/>
                      <a:gd name="connsiteY12" fmla="*/ 15933 h 87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353" h="87878">
                        <a:moveTo>
                          <a:pt x="74353" y="15870"/>
                        </a:moveTo>
                        <a:cubicBezTo>
                          <a:pt x="74353" y="30335"/>
                          <a:pt x="74353" y="58566"/>
                          <a:pt x="73973" y="72840"/>
                        </a:cubicBezTo>
                        <a:cubicBezTo>
                          <a:pt x="73592" y="87114"/>
                          <a:pt x="72704" y="87432"/>
                          <a:pt x="71562" y="87686"/>
                        </a:cubicBezTo>
                        <a:cubicBezTo>
                          <a:pt x="70483" y="87876"/>
                          <a:pt x="69151" y="88003"/>
                          <a:pt x="57287" y="87686"/>
                        </a:cubicBezTo>
                        <a:cubicBezTo>
                          <a:pt x="45487" y="87368"/>
                          <a:pt x="23156" y="86607"/>
                          <a:pt x="11863" y="85655"/>
                        </a:cubicBezTo>
                        <a:cubicBezTo>
                          <a:pt x="571" y="84767"/>
                          <a:pt x="444" y="83689"/>
                          <a:pt x="254" y="82610"/>
                        </a:cubicBezTo>
                        <a:cubicBezTo>
                          <a:pt x="127" y="81532"/>
                          <a:pt x="0" y="80326"/>
                          <a:pt x="0" y="66496"/>
                        </a:cubicBezTo>
                        <a:cubicBezTo>
                          <a:pt x="0" y="52666"/>
                          <a:pt x="190" y="26211"/>
                          <a:pt x="508" y="13015"/>
                        </a:cubicBezTo>
                        <a:cubicBezTo>
                          <a:pt x="825" y="-181"/>
                          <a:pt x="1396" y="-54"/>
                          <a:pt x="2347" y="10"/>
                        </a:cubicBezTo>
                        <a:cubicBezTo>
                          <a:pt x="3299" y="10"/>
                          <a:pt x="4695" y="10"/>
                          <a:pt x="10404" y="200"/>
                        </a:cubicBezTo>
                        <a:cubicBezTo>
                          <a:pt x="16114" y="327"/>
                          <a:pt x="26074" y="581"/>
                          <a:pt x="37430" y="644"/>
                        </a:cubicBezTo>
                        <a:cubicBezTo>
                          <a:pt x="48786" y="644"/>
                          <a:pt x="61538" y="390"/>
                          <a:pt x="67946" y="644"/>
                        </a:cubicBezTo>
                        <a:cubicBezTo>
                          <a:pt x="74290" y="834"/>
                          <a:pt x="74226" y="1469"/>
                          <a:pt x="74226" y="15933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6" name="Freeform: Shape 7795">
                    <a:extLst>
                      <a:ext uri="{FF2B5EF4-FFF2-40B4-BE49-F238E27FC236}">
                        <a16:creationId xmlns:a16="http://schemas.microsoft.com/office/drawing/2014/main" id="{5D4E7F55-1639-A658-A911-EC7C8AB2D97B}"/>
                      </a:ext>
                    </a:extLst>
                  </p:cNvPr>
                  <p:cNvSpPr/>
                  <p:nvPr/>
                </p:nvSpPr>
                <p:spPr>
                  <a:xfrm>
                    <a:off x="1352318" y="3157378"/>
                    <a:ext cx="70313" cy="47697"/>
                  </a:xfrm>
                  <a:custGeom>
                    <a:avLst/>
                    <a:gdLst>
                      <a:gd name="connsiteX0" fmla="*/ 6269 w 70313"/>
                      <a:gd name="connsiteY0" fmla="*/ 11893 h 47697"/>
                      <a:gd name="connsiteX1" fmla="*/ 1511 w 70313"/>
                      <a:gd name="connsiteY1" fmla="*/ 33082 h 47697"/>
                      <a:gd name="connsiteX2" fmla="*/ 24731 w 70313"/>
                      <a:gd name="connsiteY2" fmla="*/ 47674 h 47697"/>
                      <a:gd name="connsiteX3" fmla="*/ 54294 w 70313"/>
                      <a:gd name="connsiteY3" fmla="*/ 37269 h 47697"/>
                      <a:gd name="connsiteX4" fmla="*/ 65143 w 70313"/>
                      <a:gd name="connsiteY4" fmla="*/ 24010 h 47697"/>
                      <a:gd name="connsiteX5" fmla="*/ 70282 w 70313"/>
                      <a:gd name="connsiteY5" fmla="*/ 12908 h 47697"/>
                      <a:gd name="connsiteX6" fmla="*/ 58608 w 70313"/>
                      <a:gd name="connsiteY6" fmla="*/ 1932 h 47697"/>
                      <a:gd name="connsiteX7" fmla="*/ 30250 w 70313"/>
                      <a:gd name="connsiteY7" fmla="*/ 1108 h 47697"/>
                      <a:gd name="connsiteX8" fmla="*/ 6269 w 70313"/>
                      <a:gd name="connsiteY8" fmla="*/ 11893 h 47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13" h="47697">
                        <a:moveTo>
                          <a:pt x="6269" y="11893"/>
                        </a:moveTo>
                        <a:cubicBezTo>
                          <a:pt x="686" y="17602"/>
                          <a:pt x="-1851" y="25660"/>
                          <a:pt x="1511" y="33082"/>
                        </a:cubicBezTo>
                        <a:cubicBezTo>
                          <a:pt x="4874" y="40505"/>
                          <a:pt x="14073" y="47230"/>
                          <a:pt x="24731" y="47674"/>
                        </a:cubicBezTo>
                        <a:cubicBezTo>
                          <a:pt x="35389" y="48118"/>
                          <a:pt x="47443" y="42345"/>
                          <a:pt x="54294" y="37269"/>
                        </a:cubicBezTo>
                        <a:cubicBezTo>
                          <a:pt x="61146" y="32194"/>
                          <a:pt x="62732" y="27817"/>
                          <a:pt x="65143" y="24010"/>
                        </a:cubicBezTo>
                        <a:cubicBezTo>
                          <a:pt x="67554" y="20204"/>
                          <a:pt x="70662" y="16841"/>
                          <a:pt x="70282" y="12908"/>
                        </a:cubicBezTo>
                        <a:cubicBezTo>
                          <a:pt x="69901" y="8911"/>
                          <a:pt x="66094" y="4280"/>
                          <a:pt x="58608" y="1932"/>
                        </a:cubicBezTo>
                        <a:cubicBezTo>
                          <a:pt x="51122" y="-415"/>
                          <a:pt x="40083" y="-542"/>
                          <a:pt x="30250" y="1108"/>
                        </a:cubicBezTo>
                        <a:cubicBezTo>
                          <a:pt x="20417" y="2757"/>
                          <a:pt x="11789" y="6183"/>
                          <a:pt x="6269" y="11893"/>
                        </a:cubicBezTo>
                        <a:close/>
                      </a:path>
                    </a:pathLst>
                  </a:custGeom>
                  <a:solidFill>
                    <a:srgbClr val="B6566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7" name="Freeform: Shape 7796">
                    <a:extLst>
                      <a:ext uri="{FF2B5EF4-FFF2-40B4-BE49-F238E27FC236}">
                        <a16:creationId xmlns:a16="http://schemas.microsoft.com/office/drawing/2014/main" id="{62A9C4C5-C8DF-72E6-F1F1-5DA001AE6867}"/>
                      </a:ext>
                    </a:extLst>
                  </p:cNvPr>
                  <p:cNvSpPr/>
                  <p:nvPr/>
                </p:nvSpPr>
                <p:spPr>
                  <a:xfrm>
                    <a:off x="1284637" y="3176778"/>
                    <a:ext cx="76071" cy="36770"/>
                  </a:xfrm>
                  <a:custGeom>
                    <a:avLst/>
                    <a:gdLst>
                      <a:gd name="connsiteX0" fmla="*/ 2642 w 76071"/>
                      <a:gd name="connsiteY0" fmla="*/ 11272 h 36770"/>
                      <a:gd name="connsiteX1" fmla="*/ 44704 w 76071"/>
                      <a:gd name="connsiteY1" fmla="*/ 34745 h 36770"/>
                      <a:gd name="connsiteX2" fmla="*/ 76044 w 76071"/>
                      <a:gd name="connsiteY2" fmla="*/ 29162 h 36770"/>
                      <a:gd name="connsiteX3" fmla="*/ 50541 w 76071"/>
                      <a:gd name="connsiteY3" fmla="*/ 6006 h 36770"/>
                      <a:gd name="connsiteX4" fmla="*/ 12603 w 76071"/>
                      <a:gd name="connsiteY4" fmla="*/ 296 h 36770"/>
                      <a:gd name="connsiteX5" fmla="*/ 2642 w 76071"/>
                      <a:gd name="connsiteY5" fmla="*/ 11272 h 3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6071" h="36770">
                        <a:moveTo>
                          <a:pt x="2642" y="11272"/>
                        </a:moveTo>
                        <a:cubicBezTo>
                          <a:pt x="9050" y="18568"/>
                          <a:pt x="28146" y="30367"/>
                          <a:pt x="44704" y="34745"/>
                        </a:cubicBezTo>
                        <a:cubicBezTo>
                          <a:pt x="61262" y="39122"/>
                          <a:pt x="75409" y="36014"/>
                          <a:pt x="76044" y="29162"/>
                        </a:cubicBezTo>
                        <a:cubicBezTo>
                          <a:pt x="76742" y="22311"/>
                          <a:pt x="63990" y="11716"/>
                          <a:pt x="50541" y="6006"/>
                        </a:cubicBezTo>
                        <a:cubicBezTo>
                          <a:pt x="37091" y="296"/>
                          <a:pt x="22817" y="-592"/>
                          <a:pt x="12603" y="296"/>
                        </a:cubicBezTo>
                        <a:cubicBezTo>
                          <a:pt x="2389" y="1248"/>
                          <a:pt x="-3829" y="3976"/>
                          <a:pt x="2642" y="11272"/>
                        </a:cubicBezTo>
                        <a:close/>
                      </a:path>
                    </a:pathLst>
                  </a:custGeom>
                  <a:solidFill>
                    <a:srgbClr val="29678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8" name="Freeform: Shape 7797">
                    <a:extLst>
                      <a:ext uri="{FF2B5EF4-FFF2-40B4-BE49-F238E27FC236}">
                        <a16:creationId xmlns:a16="http://schemas.microsoft.com/office/drawing/2014/main" id="{3C41C15C-008D-8928-AB14-C7F38986E9E1}"/>
                      </a:ext>
                    </a:extLst>
                  </p:cNvPr>
                  <p:cNvSpPr/>
                  <p:nvPr/>
                </p:nvSpPr>
                <p:spPr>
                  <a:xfrm>
                    <a:off x="1250542" y="3170327"/>
                    <a:ext cx="49858" cy="36453"/>
                  </a:xfrm>
                  <a:custGeom>
                    <a:avLst/>
                    <a:gdLst>
                      <a:gd name="connsiteX0" fmla="*/ 829 w 49858"/>
                      <a:gd name="connsiteY0" fmla="*/ 10427 h 36453"/>
                      <a:gd name="connsiteX1" fmla="*/ 7237 w 49858"/>
                      <a:gd name="connsiteY1" fmla="*/ 30474 h 36453"/>
                      <a:gd name="connsiteX2" fmla="*/ 33819 w 49858"/>
                      <a:gd name="connsiteY2" fmla="*/ 35867 h 36453"/>
                      <a:gd name="connsiteX3" fmla="*/ 48474 w 49858"/>
                      <a:gd name="connsiteY3" fmla="*/ 23432 h 36453"/>
                      <a:gd name="connsiteX4" fmla="*/ 44794 w 49858"/>
                      <a:gd name="connsiteY4" fmla="*/ 7318 h 36453"/>
                      <a:gd name="connsiteX5" fmla="*/ 17895 w 49858"/>
                      <a:gd name="connsiteY5" fmla="*/ 23 h 36453"/>
                      <a:gd name="connsiteX6" fmla="*/ 893 w 49858"/>
                      <a:gd name="connsiteY6" fmla="*/ 10427 h 3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858" h="36453">
                        <a:moveTo>
                          <a:pt x="829" y="10427"/>
                        </a:moveTo>
                        <a:cubicBezTo>
                          <a:pt x="-1264" y="16644"/>
                          <a:pt x="512" y="25272"/>
                          <a:pt x="7237" y="30474"/>
                        </a:cubicBezTo>
                        <a:cubicBezTo>
                          <a:pt x="13962" y="35677"/>
                          <a:pt x="25762" y="37516"/>
                          <a:pt x="33819" y="35867"/>
                        </a:cubicBezTo>
                        <a:cubicBezTo>
                          <a:pt x="41876" y="34217"/>
                          <a:pt x="46253" y="29015"/>
                          <a:pt x="48474" y="23432"/>
                        </a:cubicBezTo>
                        <a:cubicBezTo>
                          <a:pt x="50694" y="17850"/>
                          <a:pt x="50757" y="11823"/>
                          <a:pt x="44794" y="7318"/>
                        </a:cubicBezTo>
                        <a:cubicBezTo>
                          <a:pt x="38831" y="2751"/>
                          <a:pt x="26840" y="-295"/>
                          <a:pt x="17895" y="23"/>
                        </a:cubicBezTo>
                        <a:cubicBezTo>
                          <a:pt x="8950" y="403"/>
                          <a:pt x="2986" y="4210"/>
                          <a:pt x="893" y="10427"/>
                        </a:cubicBezTo>
                        <a:close/>
                      </a:path>
                    </a:pathLst>
                  </a:custGeom>
                  <a:solidFill>
                    <a:srgbClr val="D998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9" name="Freeform: Shape 7798">
                    <a:extLst>
                      <a:ext uri="{FF2B5EF4-FFF2-40B4-BE49-F238E27FC236}">
                        <a16:creationId xmlns:a16="http://schemas.microsoft.com/office/drawing/2014/main" id="{217E72BA-5189-C058-9247-15D599B3D33D}"/>
                      </a:ext>
                    </a:extLst>
                  </p:cNvPr>
                  <p:cNvSpPr/>
                  <p:nvPr/>
                </p:nvSpPr>
                <p:spPr>
                  <a:xfrm>
                    <a:off x="1145489" y="3142621"/>
                    <a:ext cx="59839" cy="34074"/>
                  </a:xfrm>
                  <a:custGeom>
                    <a:avLst/>
                    <a:gdLst>
                      <a:gd name="connsiteX0" fmla="*/ 126 w 59839"/>
                      <a:gd name="connsiteY0" fmla="*/ 17832 h 34074"/>
                      <a:gd name="connsiteX1" fmla="*/ 10150 w 59839"/>
                      <a:gd name="connsiteY1" fmla="*/ 32233 h 34074"/>
                      <a:gd name="connsiteX2" fmla="*/ 43773 w 59839"/>
                      <a:gd name="connsiteY2" fmla="*/ 31091 h 34074"/>
                      <a:gd name="connsiteX3" fmla="*/ 59824 w 59839"/>
                      <a:gd name="connsiteY3" fmla="*/ 16373 h 34074"/>
                      <a:gd name="connsiteX4" fmla="*/ 47390 w 59839"/>
                      <a:gd name="connsiteY4" fmla="*/ 2796 h 34074"/>
                      <a:gd name="connsiteX5" fmla="*/ 19793 w 59839"/>
                      <a:gd name="connsiteY5" fmla="*/ 639 h 34074"/>
                      <a:gd name="connsiteX6" fmla="*/ 2981 w 59839"/>
                      <a:gd name="connsiteY6" fmla="*/ 7808 h 34074"/>
                      <a:gd name="connsiteX7" fmla="*/ 189 w 59839"/>
                      <a:gd name="connsiteY7" fmla="*/ 17832 h 34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839" h="34074">
                        <a:moveTo>
                          <a:pt x="126" y="17832"/>
                        </a:moveTo>
                        <a:cubicBezTo>
                          <a:pt x="570" y="22463"/>
                          <a:pt x="1902" y="29251"/>
                          <a:pt x="10150" y="32233"/>
                        </a:cubicBezTo>
                        <a:cubicBezTo>
                          <a:pt x="18397" y="35215"/>
                          <a:pt x="33496" y="34390"/>
                          <a:pt x="43773" y="31091"/>
                        </a:cubicBezTo>
                        <a:cubicBezTo>
                          <a:pt x="54051" y="27792"/>
                          <a:pt x="59443" y="21892"/>
                          <a:pt x="59824" y="16373"/>
                        </a:cubicBezTo>
                        <a:cubicBezTo>
                          <a:pt x="60141" y="10853"/>
                          <a:pt x="55383" y="5651"/>
                          <a:pt x="47390" y="2796"/>
                        </a:cubicBezTo>
                        <a:cubicBezTo>
                          <a:pt x="39396" y="-59"/>
                          <a:pt x="28167" y="-630"/>
                          <a:pt x="19793" y="639"/>
                        </a:cubicBezTo>
                        <a:cubicBezTo>
                          <a:pt x="11418" y="1908"/>
                          <a:pt x="5899" y="5017"/>
                          <a:pt x="2981" y="7808"/>
                        </a:cubicBezTo>
                        <a:cubicBezTo>
                          <a:pt x="62" y="10599"/>
                          <a:pt x="-318" y="13137"/>
                          <a:pt x="189" y="17832"/>
                        </a:cubicBezTo>
                        <a:close/>
                      </a:path>
                    </a:pathLst>
                  </a:custGeom>
                  <a:solidFill>
                    <a:srgbClr val="C778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0" name="Freeform: Shape 7799">
                    <a:extLst>
                      <a:ext uri="{FF2B5EF4-FFF2-40B4-BE49-F238E27FC236}">
                        <a16:creationId xmlns:a16="http://schemas.microsoft.com/office/drawing/2014/main" id="{67BC43A2-F536-BBB6-1ADD-A9DBE7B64DE8}"/>
                      </a:ext>
                    </a:extLst>
                  </p:cNvPr>
                  <p:cNvSpPr/>
                  <p:nvPr/>
                </p:nvSpPr>
                <p:spPr>
                  <a:xfrm>
                    <a:off x="1148704" y="3172891"/>
                    <a:ext cx="43875" cy="30772"/>
                  </a:xfrm>
                  <a:custGeom>
                    <a:avLst/>
                    <a:gdLst>
                      <a:gd name="connsiteX0" fmla="*/ 20 w 43875"/>
                      <a:gd name="connsiteY0" fmla="*/ 6721 h 30772"/>
                      <a:gd name="connsiteX1" fmla="*/ 5920 w 43875"/>
                      <a:gd name="connsiteY1" fmla="*/ 24294 h 30772"/>
                      <a:gd name="connsiteX2" fmla="*/ 27743 w 43875"/>
                      <a:gd name="connsiteY2" fmla="*/ 30321 h 30772"/>
                      <a:gd name="connsiteX3" fmla="*/ 43794 w 43875"/>
                      <a:gd name="connsiteY3" fmla="*/ 17633 h 30772"/>
                      <a:gd name="connsiteX4" fmla="*/ 31296 w 43875"/>
                      <a:gd name="connsiteY4" fmla="*/ 3169 h 30772"/>
                      <a:gd name="connsiteX5" fmla="*/ 7506 w 43875"/>
                      <a:gd name="connsiteY5" fmla="*/ 187 h 30772"/>
                      <a:gd name="connsiteX6" fmla="*/ 20 w 43875"/>
                      <a:gd name="connsiteY6" fmla="*/ 6721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875" h="30772">
                        <a:moveTo>
                          <a:pt x="20" y="6721"/>
                        </a:moveTo>
                        <a:cubicBezTo>
                          <a:pt x="-171" y="11353"/>
                          <a:pt x="971" y="19156"/>
                          <a:pt x="5920" y="24294"/>
                        </a:cubicBezTo>
                        <a:cubicBezTo>
                          <a:pt x="10868" y="29433"/>
                          <a:pt x="19750" y="31844"/>
                          <a:pt x="27743" y="30321"/>
                        </a:cubicBezTo>
                        <a:cubicBezTo>
                          <a:pt x="35737" y="28799"/>
                          <a:pt x="42969" y="23279"/>
                          <a:pt x="43794" y="17633"/>
                        </a:cubicBezTo>
                        <a:cubicBezTo>
                          <a:pt x="44619" y="11987"/>
                          <a:pt x="39099" y="6214"/>
                          <a:pt x="31296" y="3169"/>
                        </a:cubicBezTo>
                        <a:cubicBezTo>
                          <a:pt x="23493" y="60"/>
                          <a:pt x="13342" y="-321"/>
                          <a:pt x="7506" y="187"/>
                        </a:cubicBezTo>
                        <a:cubicBezTo>
                          <a:pt x="1669" y="694"/>
                          <a:pt x="210" y="2090"/>
                          <a:pt x="20" y="6721"/>
                        </a:cubicBezTo>
                        <a:close/>
                      </a:path>
                    </a:pathLst>
                  </a:custGeom>
                  <a:solidFill>
                    <a:srgbClr val="D5A0A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1" name="Freeform: Shape 7800">
                    <a:extLst>
                      <a:ext uri="{FF2B5EF4-FFF2-40B4-BE49-F238E27FC236}">
                        <a16:creationId xmlns:a16="http://schemas.microsoft.com/office/drawing/2014/main" id="{B1B10DF4-1462-59DE-32D4-F0B52FFD47BB}"/>
                      </a:ext>
                    </a:extLst>
                  </p:cNvPr>
                  <p:cNvSpPr/>
                  <p:nvPr/>
                </p:nvSpPr>
                <p:spPr>
                  <a:xfrm>
                    <a:off x="1175203" y="3162996"/>
                    <a:ext cx="82485" cy="47578"/>
                  </a:xfrm>
                  <a:custGeom>
                    <a:avLst/>
                    <a:gdLst>
                      <a:gd name="connsiteX0" fmla="*/ 102 w 82485"/>
                      <a:gd name="connsiteY0" fmla="*/ 12175 h 47578"/>
                      <a:gd name="connsiteX1" fmla="*/ 12537 w 82485"/>
                      <a:gd name="connsiteY1" fmla="*/ 36093 h 47578"/>
                      <a:gd name="connsiteX2" fmla="*/ 49967 w 82485"/>
                      <a:gd name="connsiteY2" fmla="*/ 47576 h 47578"/>
                      <a:gd name="connsiteX3" fmla="*/ 79150 w 82485"/>
                      <a:gd name="connsiteY3" fmla="*/ 37171 h 47578"/>
                      <a:gd name="connsiteX4" fmla="*/ 79721 w 82485"/>
                      <a:gd name="connsiteY4" fmla="*/ 14713 h 47578"/>
                      <a:gd name="connsiteX5" fmla="*/ 58468 w 82485"/>
                      <a:gd name="connsiteY5" fmla="*/ 1581 h 47578"/>
                      <a:gd name="connsiteX6" fmla="*/ 13425 w 82485"/>
                      <a:gd name="connsiteY6" fmla="*/ 1137 h 47578"/>
                      <a:gd name="connsiteX7" fmla="*/ 39 w 82485"/>
                      <a:gd name="connsiteY7" fmla="*/ 12239 h 4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2485" h="47578">
                        <a:moveTo>
                          <a:pt x="102" y="12175"/>
                        </a:moveTo>
                        <a:cubicBezTo>
                          <a:pt x="483" y="18710"/>
                          <a:pt x="3464" y="28924"/>
                          <a:pt x="12537" y="36093"/>
                        </a:cubicBezTo>
                        <a:cubicBezTo>
                          <a:pt x="21609" y="43262"/>
                          <a:pt x="36835" y="47449"/>
                          <a:pt x="49967" y="47576"/>
                        </a:cubicBezTo>
                        <a:cubicBezTo>
                          <a:pt x="63099" y="47702"/>
                          <a:pt x="74202" y="43706"/>
                          <a:pt x="79150" y="37171"/>
                        </a:cubicBezTo>
                        <a:cubicBezTo>
                          <a:pt x="84098" y="30637"/>
                          <a:pt x="82893" y="21438"/>
                          <a:pt x="79721" y="14713"/>
                        </a:cubicBezTo>
                        <a:cubicBezTo>
                          <a:pt x="76549" y="7988"/>
                          <a:pt x="71347" y="3674"/>
                          <a:pt x="58468" y="1581"/>
                        </a:cubicBezTo>
                        <a:cubicBezTo>
                          <a:pt x="45526" y="-513"/>
                          <a:pt x="24844" y="-386"/>
                          <a:pt x="13425" y="1137"/>
                        </a:cubicBezTo>
                        <a:cubicBezTo>
                          <a:pt x="1942" y="2659"/>
                          <a:pt x="-342" y="5641"/>
                          <a:pt x="39" y="12239"/>
                        </a:cubicBezTo>
                        <a:close/>
                      </a:path>
                    </a:pathLst>
                  </a:custGeom>
                  <a:solidFill>
                    <a:srgbClr val="6498A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2" name="Freeform: Shape 7801">
                    <a:extLst>
                      <a:ext uri="{FF2B5EF4-FFF2-40B4-BE49-F238E27FC236}">
                        <a16:creationId xmlns:a16="http://schemas.microsoft.com/office/drawing/2014/main" id="{E0F7D31D-ACBE-7F4D-A04C-7AFACE29F18B}"/>
                      </a:ext>
                    </a:extLst>
                  </p:cNvPr>
                  <p:cNvSpPr/>
                  <p:nvPr/>
                </p:nvSpPr>
                <p:spPr>
                  <a:xfrm>
                    <a:off x="1151442" y="3192387"/>
                    <a:ext cx="263380" cy="75113"/>
                  </a:xfrm>
                  <a:custGeom>
                    <a:avLst/>
                    <a:gdLst>
                      <a:gd name="connsiteX0" fmla="*/ 3372 w 263380"/>
                      <a:gd name="connsiteY0" fmla="*/ 13743 h 75113"/>
                      <a:gd name="connsiteX1" fmla="*/ 19549 w 263380"/>
                      <a:gd name="connsiteY1" fmla="*/ 62783 h 75113"/>
                      <a:gd name="connsiteX2" fmla="*/ 68780 w 263380"/>
                      <a:gd name="connsiteY2" fmla="*/ 75028 h 75113"/>
                      <a:gd name="connsiteX3" fmla="*/ 212982 w 263380"/>
                      <a:gd name="connsiteY3" fmla="*/ 72680 h 75113"/>
                      <a:gd name="connsiteX4" fmla="*/ 251998 w 263380"/>
                      <a:gd name="connsiteY4" fmla="*/ 66780 h 75113"/>
                      <a:gd name="connsiteX5" fmla="*/ 260880 w 263380"/>
                      <a:gd name="connsiteY5" fmla="*/ 44956 h 75113"/>
                      <a:gd name="connsiteX6" fmla="*/ 263037 w 263380"/>
                      <a:gd name="connsiteY6" fmla="*/ 8097 h 75113"/>
                      <a:gd name="connsiteX7" fmla="*/ 251237 w 263380"/>
                      <a:gd name="connsiteY7" fmla="*/ 2451 h 75113"/>
                      <a:gd name="connsiteX8" fmla="*/ 212347 w 263380"/>
                      <a:gd name="connsiteY8" fmla="*/ 9493 h 75113"/>
                      <a:gd name="connsiteX9" fmla="*/ 174600 w 263380"/>
                      <a:gd name="connsiteY9" fmla="*/ 11840 h 75113"/>
                      <a:gd name="connsiteX10" fmla="*/ 155250 w 263380"/>
                      <a:gd name="connsiteY10" fmla="*/ 6321 h 75113"/>
                      <a:gd name="connsiteX11" fmla="*/ 133617 w 263380"/>
                      <a:gd name="connsiteY11" fmla="*/ 3973 h 75113"/>
                      <a:gd name="connsiteX12" fmla="*/ 105195 w 263380"/>
                      <a:gd name="connsiteY12" fmla="*/ 6130 h 75113"/>
                      <a:gd name="connsiteX13" fmla="*/ 63578 w 263380"/>
                      <a:gd name="connsiteY13" fmla="*/ 8478 h 75113"/>
                      <a:gd name="connsiteX14" fmla="*/ 31096 w 263380"/>
                      <a:gd name="connsiteY14" fmla="*/ 4861 h 75113"/>
                      <a:gd name="connsiteX15" fmla="*/ 9272 w 263380"/>
                      <a:gd name="connsiteY15" fmla="*/ 1245 h 75113"/>
                      <a:gd name="connsiteX16" fmla="*/ 517 w 263380"/>
                      <a:gd name="connsiteY16" fmla="*/ 40 h 75113"/>
                      <a:gd name="connsiteX17" fmla="*/ 3435 w 263380"/>
                      <a:gd name="connsiteY17" fmla="*/ 13743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380" h="75113">
                        <a:moveTo>
                          <a:pt x="3372" y="13743"/>
                        </a:moveTo>
                        <a:cubicBezTo>
                          <a:pt x="6924" y="26305"/>
                          <a:pt x="13522" y="50539"/>
                          <a:pt x="19549" y="62783"/>
                        </a:cubicBezTo>
                        <a:cubicBezTo>
                          <a:pt x="25513" y="75028"/>
                          <a:pt x="30842" y="75408"/>
                          <a:pt x="68780" y="75028"/>
                        </a:cubicBezTo>
                        <a:cubicBezTo>
                          <a:pt x="106718" y="74710"/>
                          <a:pt x="177264" y="73695"/>
                          <a:pt x="212982" y="72680"/>
                        </a:cubicBezTo>
                        <a:cubicBezTo>
                          <a:pt x="248699" y="71602"/>
                          <a:pt x="249524" y="70523"/>
                          <a:pt x="251998" y="66780"/>
                        </a:cubicBezTo>
                        <a:cubicBezTo>
                          <a:pt x="254472" y="63037"/>
                          <a:pt x="258533" y="56629"/>
                          <a:pt x="260880" y="44956"/>
                        </a:cubicBezTo>
                        <a:cubicBezTo>
                          <a:pt x="263227" y="33283"/>
                          <a:pt x="263862" y="16281"/>
                          <a:pt x="263037" y="8097"/>
                        </a:cubicBezTo>
                        <a:cubicBezTo>
                          <a:pt x="262276" y="-87"/>
                          <a:pt x="260055" y="611"/>
                          <a:pt x="251237" y="2451"/>
                        </a:cubicBezTo>
                        <a:cubicBezTo>
                          <a:pt x="242418" y="4290"/>
                          <a:pt x="227002" y="7399"/>
                          <a:pt x="212347" y="9493"/>
                        </a:cubicBezTo>
                        <a:cubicBezTo>
                          <a:pt x="197692" y="11586"/>
                          <a:pt x="183672" y="12728"/>
                          <a:pt x="174600" y="11840"/>
                        </a:cubicBezTo>
                        <a:cubicBezTo>
                          <a:pt x="165464" y="10952"/>
                          <a:pt x="161214" y="8097"/>
                          <a:pt x="155250" y="6321"/>
                        </a:cubicBezTo>
                        <a:cubicBezTo>
                          <a:pt x="149287" y="4544"/>
                          <a:pt x="141547" y="3910"/>
                          <a:pt x="133617" y="3973"/>
                        </a:cubicBezTo>
                        <a:cubicBezTo>
                          <a:pt x="125623" y="4100"/>
                          <a:pt x="117376" y="4988"/>
                          <a:pt x="105195" y="6130"/>
                        </a:cubicBezTo>
                        <a:cubicBezTo>
                          <a:pt x="92951" y="7272"/>
                          <a:pt x="76773" y="8731"/>
                          <a:pt x="63578" y="8478"/>
                        </a:cubicBezTo>
                        <a:cubicBezTo>
                          <a:pt x="50318" y="8287"/>
                          <a:pt x="40104" y="6384"/>
                          <a:pt x="31096" y="4861"/>
                        </a:cubicBezTo>
                        <a:cubicBezTo>
                          <a:pt x="22087" y="3339"/>
                          <a:pt x="14411" y="2133"/>
                          <a:pt x="9272" y="1245"/>
                        </a:cubicBezTo>
                        <a:cubicBezTo>
                          <a:pt x="4133" y="357"/>
                          <a:pt x="1532" y="-151"/>
                          <a:pt x="517" y="40"/>
                        </a:cubicBezTo>
                        <a:cubicBezTo>
                          <a:pt x="-562" y="230"/>
                          <a:pt x="-118" y="1182"/>
                          <a:pt x="3435" y="13743"/>
                        </a:cubicBezTo>
                        <a:close/>
                      </a:path>
                    </a:pathLst>
                  </a:custGeom>
                  <a:solidFill>
                    <a:srgbClr val="A2763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803" name="Graphic 7643">
                  <a:extLst>
                    <a:ext uri="{FF2B5EF4-FFF2-40B4-BE49-F238E27FC236}">
                      <a16:creationId xmlns:a16="http://schemas.microsoft.com/office/drawing/2014/main" id="{3D624E76-4018-F8CD-CBFD-8A75A3802555}"/>
                    </a:ext>
                  </a:extLst>
                </p:cNvPr>
                <p:cNvGrpSpPr/>
                <p:nvPr/>
              </p:nvGrpSpPr>
              <p:grpSpPr>
                <a:xfrm>
                  <a:off x="158182" y="2779822"/>
                  <a:ext cx="623099" cy="490093"/>
                  <a:chOff x="158182" y="2779822"/>
                  <a:chExt cx="623099" cy="490093"/>
                </a:xfrm>
              </p:grpSpPr>
              <p:sp>
                <p:nvSpPr>
                  <p:cNvPr id="7804" name="Freeform: Shape 7803">
                    <a:extLst>
                      <a:ext uri="{FF2B5EF4-FFF2-40B4-BE49-F238E27FC236}">
                        <a16:creationId xmlns:a16="http://schemas.microsoft.com/office/drawing/2014/main" id="{8821644A-4C0E-CFF7-4936-E94D5629612E}"/>
                      </a:ext>
                    </a:extLst>
                  </p:cNvPr>
                  <p:cNvSpPr/>
                  <p:nvPr/>
                </p:nvSpPr>
                <p:spPr>
                  <a:xfrm>
                    <a:off x="584029" y="2784922"/>
                    <a:ext cx="197252" cy="484992"/>
                  </a:xfrm>
                  <a:custGeom>
                    <a:avLst/>
                    <a:gdLst>
                      <a:gd name="connsiteX0" fmla="*/ 21383 w 197252"/>
                      <a:gd name="connsiteY0" fmla="*/ 783 h 484992"/>
                      <a:gd name="connsiteX1" fmla="*/ 91993 w 197252"/>
                      <a:gd name="connsiteY1" fmla="*/ 22 h 484992"/>
                      <a:gd name="connsiteX2" fmla="*/ 179034 w 197252"/>
                      <a:gd name="connsiteY2" fmla="*/ 1671 h 484992"/>
                      <a:gd name="connsiteX3" fmla="*/ 197179 w 197252"/>
                      <a:gd name="connsiteY3" fmla="*/ 8586 h 484992"/>
                      <a:gd name="connsiteX4" fmla="*/ 192230 w 197252"/>
                      <a:gd name="connsiteY4" fmla="*/ 72979 h 484992"/>
                      <a:gd name="connsiteX5" fmla="*/ 174657 w 197252"/>
                      <a:gd name="connsiteY5" fmla="*/ 288680 h 484992"/>
                      <a:gd name="connsiteX6" fmla="*/ 162793 w 197252"/>
                      <a:gd name="connsiteY6" fmla="*/ 445316 h 484992"/>
                      <a:gd name="connsiteX7" fmla="*/ 156386 w 197252"/>
                      <a:gd name="connsiteY7" fmla="*/ 478115 h 484992"/>
                      <a:gd name="connsiteX8" fmla="*/ 143824 w 197252"/>
                      <a:gd name="connsiteY8" fmla="*/ 481985 h 484992"/>
                      <a:gd name="connsiteX9" fmla="*/ 109630 w 197252"/>
                      <a:gd name="connsiteY9" fmla="*/ 484396 h 484992"/>
                      <a:gd name="connsiteX10" fmla="*/ 52786 w 197252"/>
                      <a:gd name="connsiteY10" fmla="*/ 484840 h 484992"/>
                      <a:gd name="connsiteX11" fmla="*/ 39844 w 197252"/>
                      <a:gd name="connsiteY11" fmla="*/ 482302 h 484992"/>
                      <a:gd name="connsiteX12" fmla="*/ 39400 w 197252"/>
                      <a:gd name="connsiteY12" fmla="*/ 456228 h 484992"/>
                      <a:gd name="connsiteX13" fmla="*/ 29630 w 197252"/>
                      <a:gd name="connsiteY13" fmla="*/ 309932 h 484992"/>
                      <a:gd name="connsiteX14" fmla="*/ 3936 w 197252"/>
                      <a:gd name="connsiteY14" fmla="*/ 59339 h 484992"/>
                      <a:gd name="connsiteX15" fmla="*/ 1970 w 197252"/>
                      <a:gd name="connsiteY15" fmla="*/ 1989 h 484992"/>
                      <a:gd name="connsiteX16" fmla="*/ 21383 w 197252"/>
                      <a:gd name="connsiteY16" fmla="*/ 910 h 48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7252" h="484992">
                        <a:moveTo>
                          <a:pt x="21383" y="783"/>
                        </a:moveTo>
                        <a:cubicBezTo>
                          <a:pt x="35530" y="339"/>
                          <a:pt x="60780" y="-105"/>
                          <a:pt x="91993" y="22"/>
                        </a:cubicBezTo>
                        <a:cubicBezTo>
                          <a:pt x="123206" y="149"/>
                          <a:pt x="160446" y="783"/>
                          <a:pt x="179034" y="1671"/>
                        </a:cubicBezTo>
                        <a:cubicBezTo>
                          <a:pt x="197623" y="2560"/>
                          <a:pt x="197496" y="3575"/>
                          <a:pt x="197179" y="8586"/>
                        </a:cubicBezTo>
                        <a:cubicBezTo>
                          <a:pt x="196861" y="13598"/>
                          <a:pt x="196354" y="22544"/>
                          <a:pt x="192230" y="72979"/>
                        </a:cubicBezTo>
                        <a:cubicBezTo>
                          <a:pt x="188106" y="123415"/>
                          <a:pt x="180367" y="215342"/>
                          <a:pt x="174657" y="288680"/>
                        </a:cubicBezTo>
                        <a:cubicBezTo>
                          <a:pt x="168947" y="362018"/>
                          <a:pt x="165331" y="416768"/>
                          <a:pt x="162793" y="445316"/>
                        </a:cubicBezTo>
                        <a:cubicBezTo>
                          <a:pt x="160256" y="473928"/>
                          <a:pt x="158860" y="476339"/>
                          <a:pt x="156386" y="478115"/>
                        </a:cubicBezTo>
                        <a:cubicBezTo>
                          <a:pt x="153912" y="479892"/>
                          <a:pt x="150422" y="480970"/>
                          <a:pt x="143824" y="481985"/>
                        </a:cubicBezTo>
                        <a:cubicBezTo>
                          <a:pt x="137227" y="483000"/>
                          <a:pt x="127520" y="483888"/>
                          <a:pt x="109630" y="484396"/>
                        </a:cubicBezTo>
                        <a:cubicBezTo>
                          <a:pt x="91803" y="484967"/>
                          <a:pt x="65792" y="485157"/>
                          <a:pt x="52786" y="484840"/>
                        </a:cubicBezTo>
                        <a:cubicBezTo>
                          <a:pt x="39781" y="484523"/>
                          <a:pt x="39717" y="483635"/>
                          <a:pt x="39844" y="482302"/>
                        </a:cubicBezTo>
                        <a:cubicBezTo>
                          <a:pt x="39971" y="480970"/>
                          <a:pt x="40161" y="479194"/>
                          <a:pt x="39400" y="456228"/>
                        </a:cubicBezTo>
                        <a:cubicBezTo>
                          <a:pt x="38639" y="433262"/>
                          <a:pt x="36862" y="389107"/>
                          <a:pt x="29630" y="309932"/>
                        </a:cubicBezTo>
                        <a:cubicBezTo>
                          <a:pt x="22334" y="230694"/>
                          <a:pt x="9583" y="116437"/>
                          <a:pt x="3936" y="59339"/>
                        </a:cubicBezTo>
                        <a:cubicBezTo>
                          <a:pt x="-1710" y="2242"/>
                          <a:pt x="-251" y="2242"/>
                          <a:pt x="1970" y="1989"/>
                        </a:cubicBezTo>
                        <a:cubicBezTo>
                          <a:pt x="4190" y="1798"/>
                          <a:pt x="7235" y="1354"/>
                          <a:pt x="21383" y="910"/>
                        </a:cubicBezTo>
                        <a:close/>
                      </a:path>
                    </a:pathLst>
                  </a:custGeom>
                  <a:solidFill>
                    <a:srgbClr val="5AB7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5" name="Freeform: Shape 7804">
                    <a:extLst>
                      <a:ext uri="{FF2B5EF4-FFF2-40B4-BE49-F238E27FC236}">
                        <a16:creationId xmlns:a16="http://schemas.microsoft.com/office/drawing/2014/main" id="{1D136417-B1E5-55D9-CB97-67232D28D4D7}"/>
                      </a:ext>
                    </a:extLst>
                  </p:cNvPr>
                  <p:cNvSpPr/>
                  <p:nvPr/>
                </p:nvSpPr>
                <p:spPr>
                  <a:xfrm>
                    <a:off x="583988" y="2784922"/>
                    <a:ext cx="197294" cy="468725"/>
                  </a:xfrm>
                  <a:custGeom>
                    <a:avLst/>
                    <a:gdLst>
                      <a:gd name="connsiteX0" fmla="*/ 21424 w 197294"/>
                      <a:gd name="connsiteY0" fmla="*/ 783 h 468725"/>
                      <a:gd name="connsiteX1" fmla="*/ 92034 w 197294"/>
                      <a:gd name="connsiteY1" fmla="*/ 22 h 468725"/>
                      <a:gd name="connsiteX2" fmla="*/ 179076 w 197294"/>
                      <a:gd name="connsiteY2" fmla="*/ 1671 h 468725"/>
                      <a:gd name="connsiteX3" fmla="*/ 197220 w 197294"/>
                      <a:gd name="connsiteY3" fmla="*/ 8586 h 468725"/>
                      <a:gd name="connsiteX4" fmla="*/ 195888 w 197294"/>
                      <a:gd name="connsiteY4" fmla="*/ 27111 h 468725"/>
                      <a:gd name="connsiteX5" fmla="*/ 996 w 197294"/>
                      <a:gd name="connsiteY5" fmla="*/ 27111 h 468725"/>
                      <a:gd name="connsiteX6" fmla="*/ 2011 w 197294"/>
                      <a:gd name="connsiteY6" fmla="*/ 1925 h 468725"/>
                      <a:gd name="connsiteX7" fmla="*/ 21424 w 197294"/>
                      <a:gd name="connsiteY7" fmla="*/ 847 h 468725"/>
                      <a:gd name="connsiteX8" fmla="*/ 21424 w 197294"/>
                      <a:gd name="connsiteY8" fmla="*/ 847 h 468725"/>
                      <a:gd name="connsiteX9" fmla="*/ 195190 w 197294"/>
                      <a:gd name="connsiteY9" fmla="*/ 36754 h 468725"/>
                      <a:gd name="connsiteX10" fmla="*/ 193604 w 197294"/>
                      <a:gd name="connsiteY10" fmla="*/ 56865 h 468725"/>
                      <a:gd name="connsiteX11" fmla="*/ 3788 w 197294"/>
                      <a:gd name="connsiteY11" fmla="*/ 56865 h 468725"/>
                      <a:gd name="connsiteX12" fmla="*/ 1884 w 197294"/>
                      <a:gd name="connsiteY12" fmla="*/ 36754 h 468725"/>
                      <a:gd name="connsiteX13" fmla="*/ 195190 w 197294"/>
                      <a:gd name="connsiteY13" fmla="*/ 36754 h 468725"/>
                      <a:gd name="connsiteX14" fmla="*/ 192208 w 197294"/>
                      <a:gd name="connsiteY14" fmla="*/ 73487 h 468725"/>
                      <a:gd name="connsiteX15" fmla="*/ 190813 w 197294"/>
                      <a:gd name="connsiteY15" fmla="*/ 90679 h 468725"/>
                      <a:gd name="connsiteX16" fmla="*/ 7214 w 197294"/>
                      <a:gd name="connsiteY16" fmla="*/ 90679 h 468725"/>
                      <a:gd name="connsiteX17" fmla="*/ 5437 w 197294"/>
                      <a:gd name="connsiteY17" fmla="*/ 73487 h 468725"/>
                      <a:gd name="connsiteX18" fmla="*/ 192272 w 197294"/>
                      <a:gd name="connsiteY18" fmla="*/ 73487 h 468725"/>
                      <a:gd name="connsiteX19" fmla="*/ 189353 w 197294"/>
                      <a:gd name="connsiteY19" fmla="*/ 107872 h 468725"/>
                      <a:gd name="connsiteX20" fmla="*/ 187767 w 197294"/>
                      <a:gd name="connsiteY20" fmla="*/ 127095 h 468725"/>
                      <a:gd name="connsiteX21" fmla="*/ 11020 w 197294"/>
                      <a:gd name="connsiteY21" fmla="*/ 127095 h 468725"/>
                      <a:gd name="connsiteX22" fmla="*/ 8990 w 197294"/>
                      <a:gd name="connsiteY22" fmla="*/ 107872 h 468725"/>
                      <a:gd name="connsiteX23" fmla="*/ 189353 w 197294"/>
                      <a:gd name="connsiteY23" fmla="*/ 107872 h 468725"/>
                      <a:gd name="connsiteX24" fmla="*/ 186181 w 197294"/>
                      <a:gd name="connsiteY24" fmla="*/ 146318 h 468725"/>
                      <a:gd name="connsiteX25" fmla="*/ 184215 w 197294"/>
                      <a:gd name="connsiteY25" fmla="*/ 170171 h 468725"/>
                      <a:gd name="connsiteX26" fmla="*/ 15524 w 197294"/>
                      <a:gd name="connsiteY26" fmla="*/ 170171 h 468725"/>
                      <a:gd name="connsiteX27" fmla="*/ 12987 w 197294"/>
                      <a:gd name="connsiteY27" fmla="*/ 146318 h 468725"/>
                      <a:gd name="connsiteX28" fmla="*/ 186118 w 197294"/>
                      <a:gd name="connsiteY28" fmla="*/ 146318 h 468725"/>
                      <a:gd name="connsiteX29" fmla="*/ 183009 w 197294"/>
                      <a:gd name="connsiteY29" fmla="*/ 185397 h 468725"/>
                      <a:gd name="connsiteX30" fmla="*/ 180408 w 197294"/>
                      <a:gd name="connsiteY30" fmla="*/ 217118 h 468725"/>
                      <a:gd name="connsiteX31" fmla="*/ 20536 w 197294"/>
                      <a:gd name="connsiteY31" fmla="*/ 217118 h 468725"/>
                      <a:gd name="connsiteX32" fmla="*/ 17237 w 197294"/>
                      <a:gd name="connsiteY32" fmla="*/ 185397 h 468725"/>
                      <a:gd name="connsiteX33" fmla="*/ 183009 w 197294"/>
                      <a:gd name="connsiteY33" fmla="*/ 185397 h 468725"/>
                      <a:gd name="connsiteX34" fmla="*/ 179139 w 197294"/>
                      <a:gd name="connsiteY34" fmla="*/ 232598 h 468725"/>
                      <a:gd name="connsiteX35" fmla="*/ 176602 w 197294"/>
                      <a:gd name="connsiteY35" fmla="*/ 264128 h 468725"/>
                      <a:gd name="connsiteX36" fmla="*/ 25294 w 197294"/>
                      <a:gd name="connsiteY36" fmla="*/ 264128 h 468725"/>
                      <a:gd name="connsiteX37" fmla="*/ 22122 w 197294"/>
                      <a:gd name="connsiteY37" fmla="*/ 232598 h 468725"/>
                      <a:gd name="connsiteX38" fmla="*/ 179139 w 197294"/>
                      <a:gd name="connsiteY38" fmla="*/ 232598 h 468725"/>
                      <a:gd name="connsiteX39" fmla="*/ 175016 w 197294"/>
                      <a:gd name="connsiteY39" fmla="*/ 284683 h 468725"/>
                      <a:gd name="connsiteX40" fmla="*/ 174698 w 197294"/>
                      <a:gd name="connsiteY40" fmla="*/ 288616 h 468725"/>
                      <a:gd name="connsiteX41" fmla="*/ 173430 w 197294"/>
                      <a:gd name="connsiteY41" fmla="*/ 305174 h 468725"/>
                      <a:gd name="connsiteX42" fmla="*/ 29291 w 197294"/>
                      <a:gd name="connsiteY42" fmla="*/ 305174 h 468725"/>
                      <a:gd name="connsiteX43" fmla="*/ 27324 w 197294"/>
                      <a:gd name="connsiteY43" fmla="*/ 284619 h 468725"/>
                      <a:gd name="connsiteX44" fmla="*/ 175016 w 197294"/>
                      <a:gd name="connsiteY44" fmla="*/ 284619 h 468725"/>
                      <a:gd name="connsiteX45" fmla="*/ 172097 w 197294"/>
                      <a:gd name="connsiteY45" fmla="*/ 322430 h 468725"/>
                      <a:gd name="connsiteX46" fmla="*/ 170575 w 197294"/>
                      <a:gd name="connsiteY46" fmla="*/ 342985 h 468725"/>
                      <a:gd name="connsiteX47" fmla="*/ 32590 w 197294"/>
                      <a:gd name="connsiteY47" fmla="*/ 342985 h 468725"/>
                      <a:gd name="connsiteX48" fmla="*/ 30814 w 197294"/>
                      <a:gd name="connsiteY48" fmla="*/ 322430 h 468725"/>
                      <a:gd name="connsiteX49" fmla="*/ 172097 w 197294"/>
                      <a:gd name="connsiteY49" fmla="*/ 322430 h 468725"/>
                      <a:gd name="connsiteX50" fmla="*/ 169179 w 197294"/>
                      <a:gd name="connsiteY50" fmla="*/ 361510 h 468725"/>
                      <a:gd name="connsiteX51" fmla="*/ 167720 w 197294"/>
                      <a:gd name="connsiteY51" fmla="*/ 381367 h 468725"/>
                      <a:gd name="connsiteX52" fmla="*/ 35508 w 197294"/>
                      <a:gd name="connsiteY52" fmla="*/ 381367 h 468725"/>
                      <a:gd name="connsiteX53" fmla="*/ 34049 w 197294"/>
                      <a:gd name="connsiteY53" fmla="*/ 361510 h 468725"/>
                      <a:gd name="connsiteX54" fmla="*/ 169179 w 197294"/>
                      <a:gd name="connsiteY54" fmla="*/ 361510 h 468725"/>
                      <a:gd name="connsiteX55" fmla="*/ 165880 w 197294"/>
                      <a:gd name="connsiteY55" fmla="*/ 406490 h 468725"/>
                      <a:gd name="connsiteX56" fmla="*/ 164421 w 197294"/>
                      <a:gd name="connsiteY56" fmla="*/ 425713 h 468725"/>
                      <a:gd name="connsiteX57" fmla="*/ 38236 w 197294"/>
                      <a:gd name="connsiteY57" fmla="*/ 425713 h 468725"/>
                      <a:gd name="connsiteX58" fmla="*/ 37158 w 197294"/>
                      <a:gd name="connsiteY58" fmla="*/ 406490 h 468725"/>
                      <a:gd name="connsiteX59" fmla="*/ 165880 w 197294"/>
                      <a:gd name="connsiteY59" fmla="*/ 406490 h 468725"/>
                      <a:gd name="connsiteX60" fmla="*/ 163025 w 197294"/>
                      <a:gd name="connsiteY60" fmla="*/ 442905 h 468725"/>
                      <a:gd name="connsiteX61" fmla="*/ 162835 w 197294"/>
                      <a:gd name="connsiteY61" fmla="*/ 445253 h 468725"/>
                      <a:gd name="connsiteX62" fmla="*/ 160170 w 197294"/>
                      <a:gd name="connsiteY62" fmla="*/ 468726 h 468725"/>
                      <a:gd name="connsiteX63" fmla="*/ 39886 w 197294"/>
                      <a:gd name="connsiteY63" fmla="*/ 468726 h 468725"/>
                      <a:gd name="connsiteX64" fmla="*/ 39505 w 197294"/>
                      <a:gd name="connsiteY64" fmla="*/ 456165 h 468725"/>
                      <a:gd name="connsiteX65" fmla="*/ 38998 w 197294"/>
                      <a:gd name="connsiteY65" fmla="*/ 442905 h 468725"/>
                      <a:gd name="connsiteX66" fmla="*/ 163025 w 197294"/>
                      <a:gd name="connsiteY66" fmla="*/ 442905 h 468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97294" h="468725">
                        <a:moveTo>
                          <a:pt x="21424" y="783"/>
                        </a:moveTo>
                        <a:cubicBezTo>
                          <a:pt x="35572" y="339"/>
                          <a:pt x="60821" y="-105"/>
                          <a:pt x="92034" y="22"/>
                        </a:cubicBezTo>
                        <a:cubicBezTo>
                          <a:pt x="123248" y="149"/>
                          <a:pt x="160488" y="783"/>
                          <a:pt x="179076" y="1671"/>
                        </a:cubicBezTo>
                        <a:cubicBezTo>
                          <a:pt x="197664" y="2560"/>
                          <a:pt x="197537" y="3575"/>
                          <a:pt x="197220" y="8586"/>
                        </a:cubicBezTo>
                        <a:cubicBezTo>
                          <a:pt x="197030" y="11378"/>
                          <a:pt x="196839" y="15375"/>
                          <a:pt x="195888" y="27111"/>
                        </a:cubicBezTo>
                        <a:lnTo>
                          <a:pt x="996" y="27111"/>
                        </a:lnTo>
                        <a:cubicBezTo>
                          <a:pt x="-970" y="2116"/>
                          <a:pt x="298" y="2052"/>
                          <a:pt x="2011" y="1925"/>
                        </a:cubicBezTo>
                        <a:cubicBezTo>
                          <a:pt x="4232" y="1735"/>
                          <a:pt x="7277" y="1291"/>
                          <a:pt x="21424" y="847"/>
                        </a:cubicBezTo>
                        <a:lnTo>
                          <a:pt x="21424" y="847"/>
                        </a:lnTo>
                        <a:close/>
                        <a:moveTo>
                          <a:pt x="195190" y="36754"/>
                        </a:moveTo>
                        <a:cubicBezTo>
                          <a:pt x="194746" y="42274"/>
                          <a:pt x="194238" y="48872"/>
                          <a:pt x="193604" y="56865"/>
                        </a:cubicBezTo>
                        <a:lnTo>
                          <a:pt x="3788" y="56865"/>
                        </a:lnTo>
                        <a:cubicBezTo>
                          <a:pt x="3026" y="49126"/>
                          <a:pt x="2392" y="42464"/>
                          <a:pt x="1884" y="36754"/>
                        </a:cubicBezTo>
                        <a:lnTo>
                          <a:pt x="195190" y="36754"/>
                        </a:lnTo>
                        <a:close/>
                        <a:moveTo>
                          <a:pt x="192208" y="73487"/>
                        </a:moveTo>
                        <a:lnTo>
                          <a:pt x="190813" y="90679"/>
                        </a:lnTo>
                        <a:lnTo>
                          <a:pt x="7214" y="90679"/>
                        </a:lnTo>
                        <a:cubicBezTo>
                          <a:pt x="6579" y="84653"/>
                          <a:pt x="6008" y="78879"/>
                          <a:pt x="5437" y="73487"/>
                        </a:cubicBezTo>
                        <a:lnTo>
                          <a:pt x="192272" y="73487"/>
                        </a:lnTo>
                        <a:close/>
                        <a:moveTo>
                          <a:pt x="189353" y="107872"/>
                        </a:moveTo>
                        <a:lnTo>
                          <a:pt x="187767" y="127095"/>
                        </a:lnTo>
                        <a:lnTo>
                          <a:pt x="11020" y="127095"/>
                        </a:lnTo>
                        <a:lnTo>
                          <a:pt x="8990" y="107872"/>
                        </a:lnTo>
                        <a:lnTo>
                          <a:pt x="189353" y="107872"/>
                        </a:lnTo>
                        <a:close/>
                        <a:moveTo>
                          <a:pt x="186181" y="146318"/>
                        </a:moveTo>
                        <a:lnTo>
                          <a:pt x="184215" y="170171"/>
                        </a:lnTo>
                        <a:lnTo>
                          <a:pt x="15524" y="170171"/>
                        </a:lnTo>
                        <a:lnTo>
                          <a:pt x="12987" y="146318"/>
                        </a:lnTo>
                        <a:lnTo>
                          <a:pt x="186118" y="146318"/>
                        </a:lnTo>
                        <a:close/>
                        <a:moveTo>
                          <a:pt x="183009" y="185397"/>
                        </a:moveTo>
                        <a:cubicBezTo>
                          <a:pt x="182121" y="195865"/>
                          <a:pt x="181296" y="206523"/>
                          <a:pt x="180408" y="217118"/>
                        </a:cubicBezTo>
                        <a:lnTo>
                          <a:pt x="20536" y="217118"/>
                        </a:lnTo>
                        <a:cubicBezTo>
                          <a:pt x="19458" y="206523"/>
                          <a:pt x="18316" y="195928"/>
                          <a:pt x="17237" y="185397"/>
                        </a:cubicBezTo>
                        <a:lnTo>
                          <a:pt x="183009" y="185397"/>
                        </a:lnTo>
                        <a:close/>
                        <a:moveTo>
                          <a:pt x="179139" y="232598"/>
                        </a:moveTo>
                        <a:cubicBezTo>
                          <a:pt x="178251" y="243256"/>
                          <a:pt x="177426" y="253787"/>
                          <a:pt x="176602" y="264128"/>
                        </a:cubicBezTo>
                        <a:lnTo>
                          <a:pt x="25294" y="264128"/>
                        </a:lnTo>
                        <a:cubicBezTo>
                          <a:pt x="24279" y="253787"/>
                          <a:pt x="23201" y="243256"/>
                          <a:pt x="22122" y="232598"/>
                        </a:cubicBezTo>
                        <a:lnTo>
                          <a:pt x="179139" y="232598"/>
                        </a:lnTo>
                        <a:close/>
                        <a:moveTo>
                          <a:pt x="175016" y="284683"/>
                        </a:moveTo>
                        <a:lnTo>
                          <a:pt x="174698" y="288616"/>
                        </a:lnTo>
                        <a:cubicBezTo>
                          <a:pt x="174254" y="294262"/>
                          <a:pt x="173810" y="299782"/>
                          <a:pt x="173430" y="305174"/>
                        </a:cubicBezTo>
                        <a:lnTo>
                          <a:pt x="29291" y="305174"/>
                        </a:lnTo>
                        <a:cubicBezTo>
                          <a:pt x="28657" y="298513"/>
                          <a:pt x="28022" y="291662"/>
                          <a:pt x="27324" y="284619"/>
                        </a:cubicBezTo>
                        <a:lnTo>
                          <a:pt x="175016" y="284619"/>
                        </a:lnTo>
                        <a:close/>
                        <a:moveTo>
                          <a:pt x="172097" y="322430"/>
                        </a:moveTo>
                        <a:cubicBezTo>
                          <a:pt x="171590" y="329472"/>
                          <a:pt x="171019" y="336324"/>
                          <a:pt x="170575" y="342985"/>
                        </a:cubicBezTo>
                        <a:lnTo>
                          <a:pt x="32590" y="342985"/>
                        </a:lnTo>
                        <a:cubicBezTo>
                          <a:pt x="32019" y="336451"/>
                          <a:pt x="31448" y="329599"/>
                          <a:pt x="30814" y="322430"/>
                        </a:cubicBezTo>
                        <a:lnTo>
                          <a:pt x="172097" y="322430"/>
                        </a:lnTo>
                        <a:close/>
                        <a:moveTo>
                          <a:pt x="169179" y="361510"/>
                        </a:moveTo>
                        <a:lnTo>
                          <a:pt x="167720" y="381367"/>
                        </a:lnTo>
                        <a:lnTo>
                          <a:pt x="35508" y="381367"/>
                        </a:lnTo>
                        <a:cubicBezTo>
                          <a:pt x="35064" y="375150"/>
                          <a:pt x="34557" y="368489"/>
                          <a:pt x="34049" y="361510"/>
                        </a:cubicBezTo>
                        <a:lnTo>
                          <a:pt x="169179" y="361510"/>
                        </a:lnTo>
                        <a:close/>
                        <a:moveTo>
                          <a:pt x="165880" y="406490"/>
                        </a:moveTo>
                        <a:cubicBezTo>
                          <a:pt x="165373" y="413469"/>
                          <a:pt x="164865" y="419876"/>
                          <a:pt x="164421" y="425713"/>
                        </a:cubicBezTo>
                        <a:lnTo>
                          <a:pt x="38236" y="425713"/>
                        </a:lnTo>
                        <a:cubicBezTo>
                          <a:pt x="37919" y="419876"/>
                          <a:pt x="37602" y="413532"/>
                          <a:pt x="37158" y="406490"/>
                        </a:cubicBezTo>
                        <a:lnTo>
                          <a:pt x="165880" y="406490"/>
                        </a:lnTo>
                        <a:close/>
                        <a:moveTo>
                          <a:pt x="163025" y="442905"/>
                        </a:moveTo>
                        <a:lnTo>
                          <a:pt x="162835" y="445253"/>
                        </a:lnTo>
                        <a:cubicBezTo>
                          <a:pt x="161820" y="456799"/>
                          <a:pt x="160995" y="464031"/>
                          <a:pt x="160170" y="468726"/>
                        </a:cubicBezTo>
                        <a:lnTo>
                          <a:pt x="39886" y="468726"/>
                        </a:lnTo>
                        <a:cubicBezTo>
                          <a:pt x="39822" y="465427"/>
                          <a:pt x="39695" y="461367"/>
                          <a:pt x="39505" y="456165"/>
                        </a:cubicBezTo>
                        <a:cubicBezTo>
                          <a:pt x="39378" y="452358"/>
                          <a:pt x="39251" y="447981"/>
                          <a:pt x="38998" y="442905"/>
                        </a:cubicBezTo>
                        <a:lnTo>
                          <a:pt x="163025" y="442905"/>
                        </a:lnTo>
                        <a:close/>
                      </a:path>
                    </a:pathLst>
                  </a:custGeom>
                  <a:solidFill>
                    <a:srgbClr val="7BB2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6" name="Freeform: Shape 7805">
                    <a:extLst>
                      <a:ext uri="{FF2B5EF4-FFF2-40B4-BE49-F238E27FC236}">
                        <a16:creationId xmlns:a16="http://schemas.microsoft.com/office/drawing/2014/main" id="{7A49EBF8-86E2-5B4B-5BED-935A69248D11}"/>
                      </a:ext>
                    </a:extLst>
                  </p:cNvPr>
                  <p:cNvSpPr/>
                  <p:nvPr/>
                </p:nvSpPr>
                <p:spPr>
                  <a:xfrm>
                    <a:off x="158182" y="2779822"/>
                    <a:ext cx="141724" cy="476136"/>
                  </a:xfrm>
                  <a:custGeom>
                    <a:avLst/>
                    <a:gdLst>
                      <a:gd name="connsiteX0" fmla="*/ 96 w 141724"/>
                      <a:gd name="connsiteY0" fmla="*/ 33036 h 476136"/>
                      <a:gd name="connsiteX1" fmla="*/ 4854 w 141724"/>
                      <a:gd name="connsiteY1" fmla="*/ 192464 h 476136"/>
                      <a:gd name="connsiteX2" fmla="*/ 7836 w 141724"/>
                      <a:gd name="connsiteY2" fmla="*/ 380314 h 476136"/>
                      <a:gd name="connsiteX3" fmla="*/ 9612 w 141724"/>
                      <a:gd name="connsiteY3" fmla="*/ 461392 h 476136"/>
                      <a:gd name="connsiteX4" fmla="*/ 16020 w 141724"/>
                      <a:gd name="connsiteY4" fmla="*/ 472494 h 476136"/>
                      <a:gd name="connsiteX5" fmla="*/ 54211 w 141724"/>
                      <a:gd name="connsiteY5" fmla="*/ 473001 h 476136"/>
                      <a:gd name="connsiteX6" fmla="*/ 116193 w 141724"/>
                      <a:gd name="connsiteY6" fmla="*/ 475793 h 476136"/>
                      <a:gd name="connsiteX7" fmla="*/ 130150 w 141724"/>
                      <a:gd name="connsiteY7" fmla="*/ 474778 h 476136"/>
                      <a:gd name="connsiteX8" fmla="*/ 129833 w 141724"/>
                      <a:gd name="connsiteY8" fmla="*/ 459108 h 476136"/>
                      <a:gd name="connsiteX9" fmla="*/ 128945 w 141724"/>
                      <a:gd name="connsiteY9" fmla="*/ 387229 h 476136"/>
                      <a:gd name="connsiteX10" fmla="*/ 131229 w 141724"/>
                      <a:gd name="connsiteY10" fmla="*/ 234082 h 476136"/>
                      <a:gd name="connsiteX11" fmla="*/ 137319 w 141724"/>
                      <a:gd name="connsiteY11" fmla="*/ 94892 h 476136"/>
                      <a:gd name="connsiteX12" fmla="*/ 141697 w 141724"/>
                      <a:gd name="connsiteY12" fmla="*/ 30118 h 476136"/>
                      <a:gd name="connsiteX13" fmla="*/ 136368 w 141724"/>
                      <a:gd name="connsiteY13" fmla="*/ 19206 h 476136"/>
                      <a:gd name="connsiteX14" fmla="*/ 105091 w 141724"/>
                      <a:gd name="connsiteY14" fmla="*/ 14512 h 476136"/>
                      <a:gd name="connsiteX15" fmla="*/ 31816 w 141724"/>
                      <a:gd name="connsiteY15" fmla="*/ 3156 h 476136"/>
                      <a:gd name="connsiteX16" fmla="*/ 4346 w 141724"/>
                      <a:gd name="connsiteY16" fmla="*/ 110 h 476136"/>
                      <a:gd name="connsiteX17" fmla="*/ 96 w 141724"/>
                      <a:gd name="connsiteY17" fmla="*/ 33036 h 476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1724" h="476136">
                        <a:moveTo>
                          <a:pt x="96" y="33036"/>
                        </a:moveTo>
                        <a:cubicBezTo>
                          <a:pt x="603" y="64249"/>
                          <a:pt x="3268" y="125407"/>
                          <a:pt x="4854" y="192464"/>
                        </a:cubicBezTo>
                        <a:cubicBezTo>
                          <a:pt x="6503" y="259585"/>
                          <a:pt x="7138" y="332606"/>
                          <a:pt x="7836" y="380314"/>
                        </a:cubicBezTo>
                        <a:cubicBezTo>
                          <a:pt x="8533" y="427958"/>
                          <a:pt x="9295" y="450290"/>
                          <a:pt x="9612" y="461392"/>
                        </a:cubicBezTo>
                        <a:cubicBezTo>
                          <a:pt x="9866" y="468833"/>
                          <a:pt x="12002" y="472538"/>
                          <a:pt x="16020" y="472494"/>
                        </a:cubicBezTo>
                        <a:cubicBezTo>
                          <a:pt x="22046" y="472494"/>
                          <a:pt x="34164" y="472304"/>
                          <a:pt x="54211" y="473001"/>
                        </a:cubicBezTo>
                        <a:cubicBezTo>
                          <a:pt x="74259" y="473700"/>
                          <a:pt x="102236" y="475159"/>
                          <a:pt x="116193" y="475793"/>
                        </a:cubicBezTo>
                        <a:cubicBezTo>
                          <a:pt x="130150" y="476428"/>
                          <a:pt x="130150" y="476237"/>
                          <a:pt x="130150" y="474778"/>
                        </a:cubicBezTo>
                        <a:cubicBezTo>
                          <a:pt x="130150" y="473319"/>
                          <a:pt x="130150" y="470718"/>
                          <a:pt x="129833" y="459108"/>
                        </a:cubicBezTo>
                        <a:cubicBezTo>
                          <a:pt x="129516" y="447498"/>
                          <a:pt x="128945" y="427007"/>
                          <a:pt x="128945" y="387229"/>
                        </a:cubicBezTo>
                        <a:cubicBezTo>
                          <a:pt x="128945" y="347451"/>
                          <a:pt x="129706" y="288514"/>
                          <a:pt x="131229" y="234082"/>
                        </a:cubicBezTo>
                        <a:cubicBezTo>
                          <a:pt x="132751" y="179649"/>
                          <a:pt x="135162" y="129784"/>
                          <a:pt x="137319" y="94892"/>
                        </a:cubicBezTo>
                        <a:cubicBezTo>
                          <a:pt x="139476" y="59999"/>
                          <a:pt x="141443" y="40142"/>
                          <a:pt x="141697" y="30118"/>
                        </a:cubicBezTo>
                        <a:cubicBezTo>
                          <a:pt x="141950" y="20094"/>
                          <a:pt x="140491" y="19841"/>
                          <a:pt x="136368" y="19206"/>
                        </a:cubicBezTo>
                        <a:cubicBezTo>
                          <a:pt x="132181" y="18635"/>
                          <a:pt x="125329" y="17620"/>
                          <a:pt x="105091" y="14512"/>
                        </a:cubicBezTo>
                        <a:cubicBezTo>
                          <a:pt x="84790" y="11403"/>
                          <a:pt x="51103" y="6074"/>
                          <a:pt x="31816" y="3156"/>
                        </a:cubicBezTo>
                        <a:cubicBezTo>
                          <a:pt x="12530" y="237"/>
                          <a:pt x="7582" y="-270"/>
                          <a:pt x="4346" y="110"/>
                        </a:cubicBezTo>
                        <a:cubicBezTo>
                          <a:pt x="1111" y="491"/>
                          <a:pt x="-412" y="1823"/>
                          <a:pt x="96" y="33036"/>
                        </a:cubicBezTo>
                        <a:close/>
                      </a:path>
                    </a:pathLst>
                  </a:custGeom>
                  <a:solidFill>
                    <a:srgbClr val="46A5A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7" name="Freeform: Shape 7806">
                    <a:extLst>
                      <a:ext uri="{FF2B5EF4-FFF2-40B4-BE49-F238E27FC236}">
                        <a16:creationId xmlns:a16="http://schemas.microsoft.com/office/drawing/2014/main" id="{74D199EA-58C9-B78C-47EC-AE5D51972A01}"/>
                      </a:ext>
                    </a:extLst>
                  </p:cNvPr>
                  <p:cNvSpPr/>
                  <p:nvPr/>
                </p:nvSpPr>
                <p:spPr>
                  <a:xfrm>
                    <a:off x="295732" y="2782359"/>
                    <a:ext cx="328673" cy="407778"/>
                  </a:xfrm>
                  <a:custGeom>
                    <a:avLst/>
                    <a:gdLst>
                      <a:gd name="connsiteX0" fmla="*/ 33203 w 328673"/>
                      <a:gd name="connsiteY0" fmla="*/ 4425 h 407778"/>
                      <a:gd name="connsiteX1" fmla="*/ 165668 w 328673"/>
                      <a:gd name="connsiteY1" fmla="*/ 2141 h 407778"/>
                      <a:gd name="connsiteX2" fmla="*/ 284494 w 328673"/>
                      <a:gd name="connsiteY2" fmla="*/ 48 h 407778"/>
                      <a:gd name="connsiteX3" fmla="*/ 310822 w 328673"/>
                      <a:gd name="connsiteY3" fmla="*/ 10198 h 407778"/>
                      <a:gd name="connsiteX4" fmla="*/ 317166 w 328673"/>
                      <a:gd name="connsiteY4" fmla="*/ 68691 h 407778"/>
                      <a:gd name="connsiteX5" fmla="*/ 324271 w 328673"/>
                      <a:gd name="connsiteY5" fmla="*/ 225264 h 407778"/>
                      <a:gd name="connsiteX6" fmla="*/ 328522 w 328673"/>
                      <a:gd name="connsiteY6" fmla="*/ 372702 h 407778"/>
                      <a:gd name="connsiteX7" fmla="*/ 322939 w 328673"/>
                      <a:gd name="connsiteY7" fmla="*/ 403915 h 407778"/>
                      <a:gd name="connsiteX8" fmla="*/ 262924 w 328673"/>
                      <a:gd name="connsiteY8" fmla="*/ 407023 h 407778"/>
                      <a:gd name="connsiteX9" fmla="*/ 93980 w 328673"/>
                      <a:gd name="connsiteY9" fmla="*/ 407467 h 407778"/>
                      <a:gd name="connsiteX10" fmla="*/ 17660 w 328673"/>
                      <a:gd name="connsiteY10" fmla="*/ 403851 h 407778"/>
                      <a:gd name="connsiteX11" fmla="*/ 7826 w 328673"/>
                      <a:gd name="connsiteY11" fmla="*/ 387420 h 407778"/>
                      <a:gd name="connsiteX12" fmla="*/ 3830 w 328673"/>
                      <a:gd name="connsiteY12" fmla="*/ 301774 h 407778"/>
                      <a:gd name="connsiteX13" fmla="*/ 87 w 328673"/>
                      <a:gd name="connsiteY13" fmla="*/ 119381 h 407778"/>
                      <a:gd name="connsiteX14" fmla="*/ 1419 w 328673"/>
                      <a:gd name="connsiteY14" fmla="*/ 20920 h 407778"/>
                      <a:gd name="connsiteX15" fmla="*/ 3512 w 328673"/>
                      <a:gd name="connsiteY15" fmla="*/ 4615 h 407778"/>
                      <a:gd name="connsiteX16" fmla="*/ 33203 w 328673"/>
                      <a:gd name="connsiteY16" fmla="*/ 4425 h 40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8673" h="407778">
                        <a:moveTo>
                          <a:pt x="33203" y="4425"/>
                        </a:moveTo>
                        <a:cubicBezTo>
                          <a:pt x="61054" y="4171"/>
                          <a:pt x="115677" y="3283"/>
                          <a:pt x="165668" y="2141"/>
                        </a:cubicBezTo>
                        <a:cubicBezTo>
                          <a:pt x="215724" y="1063"/>
                          <a:pt x="261147" y="-270"/>
                          <a:pt x="284494" y="48"/>
                        </a:cubicBezTo>
                        <a:cubicBezTo>
                          <a:pt x="307840" y="365"/>
                          <a:pt x="309109" y="2395"/>
                          <a:pt x="310822" y="10198"/>
                        </a:cubicBezTo>
                        <a:cubicBezTo>
                          <a:pt x="312535" y="18065"/>
                          <a:pt x="314755" y="31705"/>
                          <a:pt x="317166" y="68691"/>
                        </a:cubicBezTo>
                        <a:cubicBezTo>
                          <a:pt x="319577" y="105677"/>
                          <a:pt x="322178" y="165947"/>
                          <a:pt x="324271" y="225264"/>
                        </a:cubicBezTo>
                        <a:cubicBezTo>
                          <a:pt x="326365" y="284645"/>
                          <a:pt x="328015" y="343138"/>
                          <a:pt x="328522" y="372702"/>
                        </a:cubicBezTo>
                        <a:cubicBezTo>
                          <a:pt x="329030" y="402265"/>
                          <a:pt x="328522" y="402963"/>
                          <a:pt x="322939" y="403915"/>
                        </a:cubicBezTo>
                        <a:cubicBezTo>
                          <a:pt x="317356" y="404930"/>
                          <a:pt x="306762" y="406262"/>
                          <a:pt x="262924" y="407023"/>
                        </a:cubicBezTo>
                        <a:cubicBezTo>
                          <a:pt x="219086" y="407785"/>
                          <a:pt x="142005" y="408039"/>
                          <a:pt x="93980" y="407467"/>
                        </a:cubicBezTo>
                        <a:cubicBezTo>
                          <a:pt x="45955" y="406896"/>
                          <a:pt x="26986" y="405564"/>
                          <a:pt x="17660" y="403851"/>
                        </a:cubicBezTo>
                        <a:cubicBezTo>
                          <a:pt x="8271" y="402075"/>
                          <a:pt x="8524" y="399855"/>
                          <a:pt x="7826" y="387420"/>
                        </a:cubicBezTo>
                        <a:cubicBezTo>
                          <a:pt x="7129" y="374922"/>
                          <a:pt x="5479" y="352210"/>
                          <a:pt x="3830" y="301774"/>
                        </a:cubicBezTo>
                        <a:cubicBezTo>
                          <a:pt x="2180" y="251339"/>
                          <a:pt x="467" y="173179"/>
                          <a:pt x="87" y="119381"/>
                        </a:cubicBezTo>
                        <a:cubicBezTo>
                          <a:pt x="-294" y="65583"/>
                          <a:pt x="658" y="36146"/>
                          <a:pt x="1419" y="20920"/>
                        </a:cubicBezTo>
                        <a:cubicBezTo>
                          <a:pt x="2180" y="5757"/>
                          <a:pt x="2751" y="4869"/>
                          <a:pt x="3512" y="4615"/>
                        </a:cubicBezTo>
                        <a:cubicBezTo>
                          <a:pt x="4337" y="4362"/>
                          <a:pt x="5352" y="4615"/>
                          <a:pt x="33203" y="4425"/>
                        </a:cubicBezTo>
                        <a:close/>
                      </a:path>
                    </a:pathLst>
                  </a:custGeom>
                  <a:solidFill>
                    <a:srgbClr val="FBFCF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8" name="Freeform: Shape 7807">
                    <a:extLst>
                      <a:ext uri="{FF2B5EF4-FFF2-40B4-BE49-F238E27FC236}">
                        <a16:creationId xmlns:a16="http://schemas.microsoft.com/office/drawing/2014/main" id="{6B074A0C-E36B-D909-3A0E-7BE1AB6ABCF0}"/>
                      </a:ext>
                    </a:extLst>
                  </p:cNvPr>
                  <p:cNvSpPr/>
                  <p:nvPr/>
                </p:nvSpPr>
                <p:spPr>
                  <a:xfrm>
                    <a:off x="321764" y="2817523"/>
                    <a:ext cx="114514" cy="126215"/>
                  </a:xfrm>
                  <a:custGeom>
                    <a:avLst/>
                    <a:gdLst>
                      <a:gd name="connsiteX0" fmla="*/ 3 w 114514"/>
                      <a:gd name="connsiteY0" fmla="*/ 20648 h 126215"/>
                      <a:gd name="connsiteX1" fmla="*/ 1906 w 114514"/>
                      <a:gd name="connsiteY1" fmla="*/ 105278 h 126215"/>
                      <a:gd name="connsiteX2" fmla="*/ 4634 w 114514"/>
                      <a:gd name="connsiteY2" fmla="*/ 126150 h 126215"/>
                      <a:gd name="connsiteX3" fmla="*/ 26458 w 114514"/>
                      <a:gd name="connsiteY3" fmla="*/ 124501 h 126215"/>
                      <a:gd name="connsiteX4" fmla="*/ 97131 w 114514"/>
                      <a:gd name="connsiteY4" fmla="*/ 122598 h 126215"/>
                      <a:gd name="connsiteX5" fmla="*/ 114514 w 114514"/>
                      <a:gd name="connsiteY5" fmla="*/ 120631 h 126215"/>
                      <a:gd name="connsiteX6" fmla="*/ 114387 w 114514"/>
                      <a:gd name="connsiteY6" fmla="*/ 98871 h 126215"/>
                      <a:gd name="connsiteX7" fmla="*/ 114197 w 114514"/>
                      <a:gd name="connsiteY7" fmla="*/ 24327 h 126215"/>
                      <a:gd name="connsiteX8" fmla="*/ 112040 w 114514"/>
                      <a:gd name="connsiteY8" fmla="*/ 5549 h 126215"/>
                      <a:gd name="connsiteX9" fmla="*/ 89709 w 114514"/>
                      <a:gd name="connsiteY9" fmla="*/ 4470 h 126215"/>
                      <a:gd name="connsiteX10" fmla="*/ 25062 w 114514"/>
                      <a:gd name="connsiteY10" fmla="*/ 1869 h 126215"/>
                      <a:gd name="connsiteX11" fmla="*/ 3428 w 114514"/>
                      <a:gd name="connsiteY11" fmla="*/ 93 h 126215"/>
                      <a:gd name="connsiteX12" fmla="*/ 66 w 114514"/>
                      <a:gd name="connsiteY12" fmla="*/ 20584 h 126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4514" h="126215">
                        <a:moveTo>
                          <a:pt x="3" y="20648"/>
                        </a:moveTo>
                        <a:cubicBezTo>
                          <a:pt x="-61" y="41710"/>
                          <a:pt x="1018" y="84089"/>
                          <a:pt x="1906" y="105278"/>
                        </a:cubicBezTo>
                        <a:cubicBezTo>
                          <a:pt x="2731" y="126468"/>
                          <a:pt x="3365" y="126468"/>
                          <a:pt x="4634" y="126150"/>
                        </a:cubicBezTo>
                        <a:cubicBezTo>
                          <a:pt x="5966" y="125833"/>
                          <a:pt x="7996" y="125135"/>
                          <a:pt x="26458" y="124501"/>
                        </a:cubicBezTo>
                        <a:cubicBezTo>
                          <a:pt x="44919" y="123803"/>
                          <a:pt x="79748" y="123169"/>
                          <a:pt x="97131" y="122598"/>
                        </a:cubicBezTo>
                        <a:cubicBezTo>
                          <a:pt x="114514" y="122027"/>
                          <a:pt x="114514" y="121583"/>
                          <a:pt x="114514" y="120631"/>
                        </a:cubicBezTo>
                        <a:cubicBezTo>
                          <a:pt x="114514" y="119616"/>
                          <a:pt x="114451" y="118093"/>
                          <a:pt x="114387" y="98871"/>
                        </a:cubicBezTo>
                        <a:cubicBezTo>
                          <a:pt x="114387" y="79648"/>
                          <a:pt x="114324" y="42789"/>
                          <a:pt x="114197" y="24327"/>
                        </a:cubicBezTo>
                        <a:cubicBezTo>
                          <a:pt x="114070" y="5866"/>
                          <a:pt x="113816" y="5739"/>
                          <a:pt x="112040" y="5549"/>
                        </a:cubicBezTo>
                        <a:cubicBezTo>
                          <a:pt x="110200" y="5358"/>
                          <a:pt x="106838" y="5168"/>
                          <a:pt x="89709" y="4470"/>
                        </a:cubicBezTo>
                        <a:cubicBezTo>
                          <a:pt x="72643" y="3836"/>
                          <a:pt x="41874" y="2694"/>
                          <a:pt x="25062" y="1869"/>
                        </a:cubicBezTo>
                        <a:cubicBezTo>
                          <a:pt x="8250" y="1044"/>
                          <a:pt x="5459" y="473"/>
                          <a:pt x="3428" y="93"/>
                        </a:cubicBezTo>
                        <a:cubicBezTo>
                          <a:pt x="1398" y="-288"/>
                          <a:pt x="130" y="-478"/>
                          <a:pt x="66" y="20584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9" name="Freeform: Shape 7808">
                    <a:extLst>
                      <a:ext uri="{FF2B5EF4-FFF2-40B4-BE49-F238E27FC236}">
                        <a16:creationId xmlns:a16="http://schemas.microsoft.com/office/drawing/2014/main" id="{7566B640-7C0D-8B46-B7C1-E3A9E4583788}"/>
                      </a:ext>
                    </a:extLst>
                  </p:cNvPr>
                  <p:cNvSpPr/>
                  <p:nvPr/>
                </p:nvSpPr>
                <p:spPr>
                  <a:xfrm>
                    <a:off x="468635" y="2815711"/>
                    <a:ext cx="111295" cy="123359"/>
                  </a:xfrm>
                  <a:custGeom>
                    <a:avLst/>
                    <a:gdLst>
                      <a:gd name="connsiteX0" fmla="*/ 633 w 111295"/>
                      <a:gd name="connsiteY0" fmla="*/ 11866 h 123359"/>
                      <a:gd name="connsiteX1" fmla="*/ 5137 w 111295"/>
                      <a:gd name="connsiteY1" fmla="*/ 44855 h 123359"/>
                      <a:gd name="connsiteX2" fmla="*/ 5454 w 111295"/>
                      <a:gd name="connsiteY2" fmla="*/ 107916 h 123359"/>
                      <a:gd name="connsiteX3" fmla="*/ 6913 w 111295"/>
                      <a:gd name="connsiteY3" fmla="*/ 122634 h 123359"/>
                      <a:gd name="connsiteX4" fmla="*/ 27976 w 111295"/>
                      <a:gd name="connsiteY4" fmla="*/ 122507 h 123359"/>
                      <a:gd name="connsiteX5" fmla="*/ 94970 w 111295"/>
                      <a:gd name="connsiteY5" fmla="*/ 123332 h 123359"/>
                      <a:gd name="connsiteX6" fmla="*/ 111274 w 111295"/>
                      <a:gd name="connsiteY6" fmla="*/ 122570 h 123359"/>
                      <a:gd name="connsiteX7" fmla="*/ 110323 w 111295"/>
                      <a:gd name="connsiteY7" fmla="*/ 105378 h 123359"/>
                      <a:gd name="connsiteX8" fmla="*/ 108546 w 111295"/>
                      <a:gd name="connsiteY8" fmla="*/ 38765 h 123359"/>
                      <a:gd name="connsiteX9" fmla="*/ 106580 w 111295"/>
                      <a:gd name="connsiteY9" fmla="*/ 5965 h 123359"/>
                      <a:gd name="connsiteX10" fmla="*/ 106009 w 111295"/>
                      <a:gd name="connsiteY10" fmla="*/ 256 h 123359"/>
                      <a:gd name="connsiteX11" fmla="*/ 103725 w 111295"/>
                      <a:gd name="connsiteY11" fmla="*/ 319 h 123359"/>
                      <a:gd name="connsiteX12" fmla="*/ 91290 w 111295"/>
                      <a:gd name="connsiteY12" fmla="*/ 2730 h 123359"/>
                      <a:gd name="connsiteX13" fmla="*/ 48087 w 111295"/>
                      <a:gd name="connsiteY13" fmla="*/ 6536 h 123359"/>
                      <a:gd name="connsiteX14" fmla="*/ 7294 w 111295"/>
                      <a:gd name="connsiteY14" fmla="*/ 6536 h 123359"/>
                      <a:gd name="connsiteX15" fmla="*/ 633 w 111295"/>
                      <a:gd name="connsiteY15" fmla="*/ 11802 h 12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1295" h="123359">
                        <a:moveTo>
                          <a:pt x="633" y="11866"/>
                        </a:moveTo>
                        <a:cubicBezTo>
                          <a:pt x="1838" y="16624"/>
                          <a:pt x="4249" y="25696"/>
                          <a:pt x="5137" y="44855"/>
                        </a:cubicBezTo>
                        <a:cubicBezTo>
                          <a:pt x="6089" y="64014"/>
                          <a:pt x="5581" y="93261"/>
                          <a:pt x="5454" y="107916"/>
                        </a:cubicBezTo>
                        <a:cubicBezTo>
                          <a:pt x="5327" y="122570"/>
                          <a:pt x="5645" y="122697"/>
                          <a:pt x="6913" y="122634"/>
                        </a:cubicBezTo>
                        <a:cubicBezTo>
                          <a:pt x="8182" y="122634"/>
                          <a:pt x="10403" y="122380"/>
                          <a:pt x="27976" y="122507"/>
                        </a:cubicBezTo>
                        <a:cubicBezTo>
                          <a:pt x="45549" y="122697"/>
                          <a:pt x="78539" y="123205"/>
                          <a:pt x="94970" y="123332"/>
                        </a:cubicBezTo>
                        <a:cubicBezTo>
                          <a:pt x="111465" y="123459"/>
                          <a:pt x="111401" y="123141"/>
                          <a:pt x="111274" y="122570"/>
                        </a:cubicBezTo>
                        <a:cubicBezTo>
                          <a:pt x="111084" y="121999"/>
                          <a:pt x="110767" y="121238"/>
                          <a:pt x="110323" y="105378"/>
                        </a:cubicBezTo>
                        <a:cubicBezTo>
                          <a:pt x="109879" y="89454"/>
                          <a:pt x="109308" y="58495"/>
                          <a:pt x="108546" y="38765"/>
                        </a:cubicBezTo>
                        <a:cubicBezTo>
                          <a:pt x="107785" y="19034"/>
                          <a:pt x="106960" y="10597"/>
                          <a:pt x="106580" y="5965"/>
                        </a:cubicBezTo>
                        <a:cubicBezTo>
                          <a:pt x="106199" y="1334"/>
                          <a:pt x="106326" y="573"/>
                          <a:pt x="106009" y="256"/>
                        </a:cubicBezTo>
                        <a:cubicBezTo>
                          <a:pt x="105691" y="-125"/>
                          <a:pt x="104930" y="-61"/>
                          <a:pt x="103725" y="319"/>
                        </a:cubicBezTo>
                        <a:cubicBezTo>
                          <a:pt x="102456" y="700"/>
                          <a:pt x="100743" y="1398"/>
                          <a:pt x="91290" y="2730"/>
                        </a:cubicBezTo>
                        <a:cubicBezTo>
                          <a:pt x="81837" y="3999"/>
                          <a:pt x="64708" y="5902"/>
                          <a:pt x="48087" y="6536"/>
                        </a:cubicBezTo>
                        <a:cubicBezTo>
                          <a:pt x="31465" y="7171"/>
                          <a:pt x="15351" y="6600"/>
                          <a:pt x="7294" y="6536"/>
                        </a:cubicBezTo>
                        <a:cubicBezTo>
                          <a:pt x="-700" y="6536"/>
                          <a:pt x="-636" y="7044"/>
                          <a:pt x="633" y="11802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0" name="Freeform: Shape 7809">
                    <a:extLst>
                      <a:ext uri="{FF2B5EF4-FFF2-40B4-BE49-F238E27FC236}">
                        <a16:creationId xmlns:a16="http://schemas.microsoft.com/office/drawing/2014/main" id="{2FFB9E18-352D-BE10-43AC-246EB9E6D6FD}"/>
                      </a:ext>
                    </a:extLst>
                  </p:cNvPr>
                  <p:cNvSpPr/>
                  <p:nvPr/>
                </p:nvSpPr>
                <p:spPr>
                  <a:xfrm>
                    <a:off x="469448" y="2959500"/>
                    <a:ext cx="113850" cy="113404"/>
                  </a:xfrm>
                  <a:custGeom>
                    <a:avLst/>
                    <a:gdLst>
                      <a:gd name="connsiteX0" fmla="*/ 13333 w 113850"/>
                      <a:gd name="connsiteY0" fmla="*/ 1556 h 113404"/>
                      <a:gd name="connsiteX1" fmla="*/ 66116 w 113850"/>
                      <a:gd name="connsiteY1" fmla="*/ 1556 h 113404"/>
                      <a:gd name="connsiteX2" fmla="*/ 104688 w 113850"/>
                      <a:gd name="connsiteY2" fmla="*/ 97 h 113404"/>
                      <a:gd name="connsiteX3" fmla="*/ 110969 w 113850"/>
                      <a:gd name="connsiteY3" fmla="*/ 732 h 113404"/>
                      <a:gd name="connsiteX4" fmla="*/ 111540 w 113850"/>
                      <a:gd name="connsiteY4" fmla="*/ 20969 h 113404"/>
                      <a:gd name="connsiteX5" fmla="*/ 113760 w 113850"/>
                      <a:gd name="connsiteY5" fmla="*/ 95132 h 113404"/>
                      <a:gd name="connsiteX6" fmla="*/ 111920 w 113850"/>
                      <a:gd name="connsiteY6" fmla="*/ 113403 h 113404"/>
                      <a:gd name="connsiteX7" fmla="*/ 85846 w 113850"/>
                      <a:gd name="connsiteY7" fmla="*/ 112769 h 113404"/>
                      <a:gd name="connsiteX8" fmla="*/ 17456 w 113850"/>
                      <a:gd name="connsiteY8" fmla="*/ 112388 h 113404"/>
                      <a:gd name="connsiteX9" fmla="*/ 74 w 113850"/>
                      <a:gd name="connsiteY9" fmla="*/ 111500 h 113404"/>
                      <a:gd name="connsiteX10" fmla="*/ 518 w 113850"/>
                      <a:gd name="connsiteY10" fmla="*/ 101032 h 113404"/>
                      <a:gd name="connsiteX11" fmla="*/ 1786 w 113850"/>
                      <a:gd name="connsiteY11" fmla="*/ 58717 h 113404"/>
                      <a:gd name="connsiteX12" fmla="*/ 1596 w 113850"/>
                      <a:gd name="connsiteY12" fmla="*/ 12912 h 113404"/>
                      <a:gd name="connsiteX13" fmla="*/ 1279 w 113850"/>
                      <a:gd name="connsiteY13" fmla="*/ 1810 h 113404"/>
                      <a:gd name="connsiteX14" fmla="*/ 13333 w 113850"/>
                      <a:gd name="connsiteY14" fmla="*/ 1620 h 11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850" h="113404">
                        <a:moveTo>
                          <a:pt x="13333" y="1556"/>
                        </a:moveTo>
                        <a:cubicBezTo>
                          <a:pt x="24942" y="1683"/>
                          <a:pt x="47845" y="1937"/>
                          <a:pt x="66116" y="1556"/>
                        </a:cubicBezTo>
                        <a:cubicBezTo>
                          <a:pt x="84387" y="1239"/>
                          <a:pt x="98027" y="351"/>
                          <a:pt x="104688" y="97"/>
                        </a:cubicBezTo>
                        <a:cubicBezTo>
                          <a:pt x="111349" y="-157"/>
                          <a:pt x="111096" y="97"/>
                          <a:pt x="110969" y="732"/>
                        </a:cubicBezTo>
                        <a:cubicBezTo>
                          <a:pt x="110905" y="1303"/>
                          <a:pt x="110969" y="2127"/>
                          <a:pt x="111540" y="20969"/>
                        </a:cubicBezTo>
                        <a:cubicBezTo>
                          <a:pt x="112111" y="39811"/>
                          <a:pt x="113189" y="76671"/>
                          <a:pt x="113760" y="95132"/>
                        </a:cubicBezTo>
                        <a:cubicBezTo>
                          <a:pt x="114098" y="107395"/>
                          <a:pt x="113486" y="113486"/>
                          <a:pt x="111920" y="113403"/>
                        </a:cubicBezTo>
                        <a:cubicBezTo>
                          <a:pt x="109510" y="113276"/>
                          <a:pt x="104688" y="112959"/>
                          <a:pt x="85846" y="112769"/>
                        </a:cubicBezTo>
                        <a:cubicBezTo>
                          <a:pt x="67004" y="112579"/>
                          <a:pt x="34141" y="112452"/>
                          <a:pt x="17456" y="112388"/>
                        </a:cubicBezTo>
                        <a:cubicBezTo>
                          <a:pt x="771" y="112261"/>
                          <a:pt x="264" y="112198"/>
                          <a:pt x="74" y="111500"/>
                        </a:cubicBezTo>
                        <a:cubicBezTo>
                          <a:pt x="-117" y="110866"/>
                          <a:pt x="74" y="109724"/>
                          <a:pt x="518" y="101032"/>
                        </a:cubicBezTo>
                        <a:cubicBezTo>
                          <a:pt x="962" y="92341"/>
                          <a:pt x="1596" y="76100"/>
                          <a:pt x="1786" y="58717"/>
                        </a:cubicBezTo>
                        <a:cubicBezTo>
                          <a:pt x="1977" y="41271"/>
                          <a:pt x="1786" y="22682"/>
                          <a:pt x="1596" y="12912"/>
                        </a:cubicBezTo>
                        <a:cubicBezTo>
                          <a:pt x="1406" y="3142"/>
                          <a:pt x="1215" y="2191"/>
                          <a:pt x="1279" y="1810"/>
                        </a:cubicBezTo>
                        <a:cubicBezTo>
                          <a:pt x="1342" y="1366"/>
                          <a:pt x="1660" y="1429"/>
                          <a:pt x="13333" y="1620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1" name="Freeform: Shape 7810">
                    <a:extLst>
                      <a:ext uri="{FF2B5EF4-FFF2-40B4-BE49-F238E27FC236}">
                        <a16:creationId xmlns:a16="http://schemas.microsoft.com/office/drawing/2014/main" id="{A1789A25-FB29-8D30-BC24-15DAD7CFF557}"/>
                      </a:ext>
                    </a:extLst>
                  </p:cNvPr>
                  <p:cNvSpPr/>
                  <p:nvPr/>
                </p:nvSpPr>
                <p:spPr>
                  <a:xfrm>
                    <a:off x="325686" y="2962750"/>
                    <a:ext cx="107532" cy="108706"/>
                  </a:xfrm>
                  <a:custGeom>
                    <a:avLst/>
                    <a:gdLst>
                      <a:gd name="connsiteX0" fmla="*/ 107103 w 107532"/>
                      <a:gd name="connsiteY0" fmla="*/ 9790 h 108706"/>
                      <a:gd name="connsiteX1" fmla="*/ 104882 w 107532"/>
                      <a:gd name="connsiteY1" fmla="*/ 56927 h 108706"/>
                      <a:gd name="connsiteX2" fmla="*/ 103994 w 107532"/>
                      <a:gd name="connsiteY2" fmla="*/ 100257 h 108706"/>
                      <a:gd name="connsiteX3" fmla="*/ 102662 w 107532"/>
                      <a:gd name="connsiteY3" fmla="*/ 108441 h 108706"/>
                      <a:gd name="connsiteX4" fmla="*/ 85025 w 107532"/>
                      <a:gd name="connsiteY4" fmla="*/ 107616 h 108706"/>
                      <a:gd name="connsiteX5" fmla="*/ 24502 w 107532"/>
                      <a:gd name="connsiteY5" fmla="*/ 108251 h 108706"/>
                      <a:gd name="connsiteX6" fmla="*/ 7183 w 107532"/>
                      <a:gd name="connsiteY6" fmla="*/ 108695 h 108706"/>
                      <a:gd name="connsiteX7" fmla="*/ 6485 w 107532"/>
                      <a:gd name="connsiteY7" fmla="*/ 106157 h 108706"/>
                      <a:gd name="connsiteX8" fmla="*/ 5152 w 107532"/>
                      <a:gd name="connsiteY8" fmla="*/ 82240 h 108706"/>
                      <a:gd name="connsiteX9" fmla="*/ 585 w 107532"/>
                      <a:gd name="connsiteY9" fmla="*/ 17593 h 108706"/>
                      <a:gd name="connsiteX10" fmla="*/ 1156 w 107532"/>
                      <a:gd name="connsiteY10" fmla="*/ 2113 h 108706"/>
                      <a:gd name="connsiteX11" fmla="*/ 12512 w 107532"/>
                      <a:gd name="connsiteY11" fmla="*/ 2431 h 108706"/>
                      <a:gd name="connsiteX12" fmla="*/ 51465 w 107532"/>
                      <a:gd name="connsiteY12" fmla="*/ 2177 h 108706"/>
                      <a:gd name="connsiteX13" fmla="*/ 96381 w 107532"/>
                      <a:gd name="connsiteY13" fmla="*/ 971 h 108706"/>
                      <a:gd name="connsiteX14" fmla="*/ 107293 w 107532"/>
                      <a:gd name="connsiteY14" fmla="*/ 20 h 108706"/>
                      <a:gd name="connsiteX15" fmla="*/ 107039 w 107532"/>
                      <a:gd name="connsiteY15" fmla="*/ 9853 h 10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532" h="108706">
                        <a:moveTo>
                          <a:pt x="107103" y="9790"/>
                        </a:moveTo>
                        <a:cubicBezTo>
                          <a:pt x="106532" y="19560"/>
                          <a:pt x="105453" y="38846"/>
                          <a:pt x="104882" y="56927"/>
                        </a:cubicBezTo>
                        <a:cubicBezTo>
                          <a:pt x="104311" y="75007"/>
                          <a:pt x="104184" y="91819"/>
                          <a:pt x="103994" y="100257"/>
                        </a:cubicBezTo>
                        <a:cubicBezTo>
                          <a:pt x="103804" y="108695"/>
                          <a:pt x="103486" y="108695"/>
                          <a:pt x="102662" y="108441"/>
                        </a:cubicBezTo>
                        <a:cubicBezTo>
                          <a:pt x="101837" y="108187"/>
                          <a:pt x="100505" y="107680"/>
                          <a:pt x="85025" y="107616"/>
                        </a:cubicBezTo>
                        <a:cubicBezTo>
                          <a:pt x="69545" y="107616"/>
                          <a:pt x="39918" y="107933"/>
                          <a:pt x="24502" y="108251"/>
                        </a:cubicBezTo>
                        <a:cubicBezTo>
                          <a:pt x="9086" y="108568"/>
                          <a:pt x="7817" y="108758"/>
                          <a:pt x="7183" y="108695"/>
                        </a:cubicBezTo>
                        <a:cubicBezTo>
                          <a:pt x="6548" y="108695"/>
                          <a:pt x="6548" y="108314"/>
                          <a:pt x="6485" y="106157"/>
                        </a:cubicBezTo>
                        <a:cubicBezTo>
                          <a:pt x="6485" y="104000"/>
                          <a:pt x="6421" y="99940"/>
                          <a:pt x="5152" y="82240"/>
                        </a:cubicBezTo>
                        <a:cubicBezTo>
                          <a:pt x="3947" y="64539"/>
                          <a:pt x="1600" y="33200"/>
                          <a:pt x="585" y="17593"/>
                        </a:cubicBezTo>
                        <a:cubicBezTo>
                          <a:pt x="-430" y="1923"/>
                          <a:pt x="-50" y="1987"/>
                          <a:pt x="1156" y="2113"/>
                        </a:cubicBezTo>
                        <a:cubicBezTo>
                          <a:pt x="2361" y="2240"/>
                          <a:pt x="4328" y="2367"/>
                          <a:pt x="12512" y="2431"/>
                        </a:cubicBezTo>
                        <a:cubicBezTo>
                          <a:pt x="20696" y="2431"/>
                          <a:pt x="34970" y="2431"/>
                          <a:pt x="51465" y="2177"/>
                        </a:cubicBezTo>
                        <a:cubicBezTo>
                          <a:pt x="67959" y="1923"/>
                          <a:pt x="86611" y="1416"/>
                          <a:pt x="96381" y="971"/>
                        </a:cubicBezTo>
                        <a:cubicBezTo>
                          <a:pt x="106088" y="527"/>
                          <a:pt x="106912" y="147"/>
                          <a:pt x="107293" y="20"/>
                        </a:cubicBezTo>
                        <a:cubicBezTo>
                          <a:pt x="107674" y="-107"/>
                          <a:pt x="107610" y="83"/>
                          <a:pt x="107039" y="9853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2" name="Freeform: Shape 7811">
                    <a:extLst>
                      <a:ext uri="{FF2B5EF4-FFF2-40B4-BE49-F238E27FC236}">
                        <a16:creationId xmlns:a16="http://schemas.microsoft.com/office/drawing/2014/main" id="{C8A8DB9E-7031-530A-C63B-502B6CB2A9E9}"/>
                      </a:ext>
                    </a:extLst>
                  </p:cNvPr>
                  <p:cNvSpPr/>
                  <p:nvPr/>
                </p:nvSpPr>
                <p:spPr>
                  <a:xfrm>
                    <a:off x="463844" y="3092380"/>
                    <a:ext cx="118095" cy="91038"/>
                  </a:xfrm>
                  <a:custGeom>
                    <a:avLst/>
                    <a:gdLst>
                      <a:gd name="connsiteX0" fmla="*/ 2315 w 118095"/>
                      <a:gd name="connsiteY0" fmla="*/ 15797 h 91038"/>
                      <a:gd name="connsiteX1" fmla="*/ 94 w 118095"/>
                      <a:gd name="connsiteY1" fmla="*/ 76003 h 91038"/>
                      <a:gd name="connsiteX2" fmla="*/ 8849 w 118095"/>
                      <a:gd name="connsiteY2" fmla="*/ 91038 h 91038"/>
                      <a:gd name="connsiteX3" fmla="*/ 53829 w 118095"/>
                      <a:gd name="connsiteY3" fmla="*/ 90658 h 91038"/>
                      <a:gd name="connsiteX4" fmla="*/ 105407 w 118095"/>
                      <a:gd name="connsiteY4" fmla="*/ 88691 h 91038"/>
                      <a:gd name="connsiteX5" fmla="*/ 116128 w 118095"/>
                      <a:gd name="connsiteY5" fmla="*/ 85202 h 91038"/>
                      <a:gd name="connsiteX6" fmla="*/ 116699 w 118095"/>
                      <a:gd name="connsiteY6" fmla="*/ 66550 h 91038"/>
                      <a:gd name="connsiteX7" fmla="*/ 118095 w 118095"/>
                      <a:gd name="connsiteY7" fmla="*/ 13576 h 91038"/>
                      <a:gd name="connsiteX8" fmla="*/ 116002 w 118095"/>
                      <a:gd name="connsiteY8" fmla="*/ 698 h 91038"/>
                      <a:gd name="connsiteX9" fmla="*/ 95447 w 118095"/>
                      <a:gd name="connsiteY9" fmla="*/ 698 h 91038"/>
                      <a:gd name="connsiteX10" fmla="*/ 26232 w 118095"/>
                      <a:gd name="connsiteY10" fmla="*/ 127 h 91038"/>
                      <a:gd name="connsiteX11" fmla="*/ 5043 w 118095"/>
                      <a:gd name="connsiteY11" fmla="*/ 0 h 91038"/>
                      <a:gd name="connsiteX12" fmla="*/ 3203 w 118095"/>
                      <a:gd name="connsiteY12" fmla="*/ 190 h 91038"/>
                      <a:gd name="connsiteX13" fmla="*/ 2315 w 118095"/>
                      <a:gd name="connsiteY13" fmla="*/ 15797 h 9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8095" h="91038">
                        <a:moveTo>
                          <a:pt x="2315" y="15797"/>
                        </a:moveTo>
                        <a:cubicBezTo>
                          <a:pt x="1680" y="30959"/>
                          <a:pt x="475" y="60967"/>
                          <a:pt x="94" y="76003"/>
                        </a:cubicBezTo>
                        <a:cubicBezTo>
                          <a:pt x="-286" y="91038"/>
                          <a:pt x="94" y="91038"/>
                          <a:pt x="8849" y="91038"/>
                        </a:cubicBezTo>
                        <a:cubicBezTo>
                          <a:pt x="17604" y="91038"/>
                          <a:pt x="34543" y="91038"/>
                          <a:pt x="53829" y="90658"/>
                        </a:cubicBezTo>
                        <a:cubicBezTo>
                          <a:pt x="73115" y="90277"/>
                          <a:pt x="94622" y="89516"/>
                          <a:pt x="105407" y="88691"/>
                        </a:cubicBezTo>
                        <a:cubicBezTo>
                          <a:pt x="116192" y="87866"/>
                          <a:pt x="116128" y="86978"/>
                          <a:pt x="116128" y="85202"/>
                        </a:cubicBezTo>
                        <a:cubicBezTo>
                          <a:pt x="116128" y="83425"/>
                          <a:pt x="116192" y="80761"/>
                          <a:pt x="116699" y="66550"/>
                        </a:cubicBezTo>
                        <a:cubicBezTo>
                          <a:pt x="117207" y="52339"/>
                          <a:pt x="118095" y="26455"/>
                          <a:pt x="118095" y="13576"/>
                        </a:cubicBezTo>
                        <a:cubicBezTo>
                          <a:pt x="118095" y="698"/>
                          <a:pt x="117207" y="698"/>
                          <a:pt x="116002" y="698"/>
                        </a:cubicBezTo>
                        <a:cubicBezTo>
                          <a:pt x="114733" y="698"/>
                          <a:pt x="113147" y="888"/>
                          <a:pt x="95447" y="698"/>
                        </a:cubicBezTo>
                        <a:cubicBezTo>
                          <a:pt x="77810" y="571"/>
                          <a:pt x="44123" y="254"/>
                          <a:pt x="26232" y="127"/>
                        </a:cubicBezTo>
                        <a:cubicBezTo>
                          <a:pt x="8342" y="0"/>
                          <a:pt x="6312" y="0"/>
                          <a:pt x="5043" y="0"/>
                        </a:cubicBezTo>
                        <a:cubicBezTo>
                          <a:pt x="3837" y="0"/>
                          <a:pt x="3393" y="0"/>
                          <a:pt x="3203" y="190"/>
                        </a:cubicBezTo>
                        <a:cubicBezTo>
                          <a:pt x="3013" y="317"/>
                          <a:pt x="2949" y="634"/>
                          <a:pt x="2315" y="15797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3" name="Freeform: Shape 7812">
                    <a:extLst>
                      <a:ext uri="{FF2B5EF4-FFF2-40B4-BE49-F238E27FC236}">
                        <a16:creationId xmlns:a16="http://schemas.microsoft.com/office/drawing/2014/main" id="{298C3660-5D65-7ACE-9B0F-637F3BCCB046}"/>
                      </a:ext>
                    </a:extLst>
                  </p:cNvPr>
                  <p:cNvSpPr/>
                  <p:nvPr/>
                </p:nvSpPr>
                <p:spPr>
                  <a:xfrm>
                    <a:off x="334330" y="3093324"/>
                    <a:ext cx="98563" cy="90221"/>
                  </a:xfrm>
                  <a:custGeom>
                    <a:avLst/>
                    <a:gdLst>
                      <a:gd name="connsiteX0" fmla="*/ 96492 w 98563"/>
                      <a:gd name="connsiteY0" fmla="*/ 16376 h 90221"/>
                      <a:gd name="connsiteX1" fmla="*/ 98459 w 98563"/>
                      <a:gd name="connsiteY1" fmla="*/ 75186 h 90221"/>
                      <a:gd name="connsiteX2" fmla="*/ 97634 w 98563"/>
                      <a:gd name="connsiteY2" fmla="*/ 90221 h 90221"/>
                      <a:gd name="connsiteX3" fmla="*/ 79871 w 98563"/>
                      <a:gd name="connsiteY3" fmla="*/ 89777 h 90221"/>
                      <a:gd name="connsiteX4" fmla="*/ 17571 w 98563"/>
                      <a:gd name="connsiteY4" fmla="*/ 88064 h 90221"/>
                      <a:gd name="connsiteX5" fmla="*/ 2409 w 98563"/>
                      <a:gd name="connsiteY5" fmla="*/ 85717 h 90221"/>
                      <a:gd name="connsiteX6" fmla="*/ 2980 w 98563"/>
                      <a:gd name="connsiteY6" fmla="*/ 69032 h 90221"/>
                      <a:gd name="connsiteX7" fmla="*/ 252 w 98563"/>
                      <a:gd name="connsiteY7" fmla="*/ 13648 h 90221"/>
                      <a:gd name="connsiteX8" fmla="*/ 1140 w 98563"/>
                      <a:gd name="connsiteY8" fmla="*/ 8 h 90221"/>
                      <a:gd name="connsiteX9" fmla="*/ 6532 w 98563"/>
                      <a:gd name="connsiteY9" fmla="*/ 388 h 90221"/>
                      <a:gd name="connsiteX10" fmla="*/ 22710 w 98563"/>
                      <a:gd name="connsiteY10" fmla="*/ 1277 h 90221"/>
                      <a:gd name="connsiteX11" fmla="*/ 60902 w 98563"/>
                      <a:gd name="connsiteY11" fmla="*/ 1848 h 90221"/>
                      <a:gd name="connsiteX12" fmla="*/ 90529 w 98563"/>
                      <a:gd name="connsiteY12" fmla="*/ 1213 h 90221"/>
                      <a:gd name="connsiteX13" fmla="*/ 96429 w 98563"/>
                      <a:gd name="connsiteY13" fmla="*/ 16376 h 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563" h="90221">
                        <a:moveTo>
                          <a:pt x="96492" y="16376"/>
                        </a:moveTo>
                        <a:cubicBezTo>
                          <a:pt x="97000" y="31158"/>
                          <a:pt x="98142" y="60467"/>
                          <a:pt x="98459" y="75186"/>
                        </a:cubicBezTo>
                        <a:cubicBezTo>
                          <a:pt x="98776" y="89904"/>
                          <a:pt x="98332" y="90158"/>
                          <a:pt x="97634" y="90221"/>
                        </a:cubicBezTo>
                        <a:cubicBezTo>
                          <a:pt x="96873" y="90221"/>
                          <a:pt x="95858" y="90221"/>
                          <a:pt x="79871" y="89777"/>
                        </a:cubicBezTo>
                        <a:cubicBezTo>
                          <a:pt x="63883" y="89397"/>
                          <a:pt x="32987" y="88699"/>
                          <a:pt x="17571" y="88064"/>
                        </a:cubicBezTo>
                        <a:cubicBezTo>
                          <a:pt x="2092" y="87366"/>
                          <a:pt x="2092" y="86732"/>
                          <a:pt x="2409" y="85717"/>
                        </a:cubicBezTo>
                        <a:cubicBezTo>
                          <a:pt x="2726" y="84702"/>
                          <a:pt x="3424" y="83433"/>
                          <a:pt x="2980" y="69032"/>
                        </a:cubicBezTo>
                        <a:cubicBezTo>
                          <a:pt x="2536" y="54694"/>
                          <a:pt x="886" y="27351"/>
                          <a:pt x="252" y="13648"/>
                        </a:cubicBezTo>
                        <a:cubicBezTo>
                          <a:pt x="-319" y="-56"/>
                          <a:pt x="125" y="-56"/>
                          <a:pt x="1140" y="8"/>
                        </a:cubicBezTo>
                        <a:cubicBezTo>
                          <a:pt x="2155" y="8"/>
                          <a:pt x="3805" y="198"/>
                          <a:pt x="6532" y="388"/>
                        </a:cubicBezTo>
                        <a:cubicBezTo>
                          <a:pt x="9260" y="579"/>
                          <a:pt x="13130" y="959"/>
                          <a:pt x="22710" y="1277"/>
                        </a:cubicBezTo>
                        <a:cubicBezTo>
                          <a:pt x="32290" y="1594"/>
                          <a:pt x="47706" y="1975"/>
                          <a:pt x="60902" y="1848"/>
                        </a:cubicBezTo>
                        <a:cubicBezTo>
                          <a:pt x="74097" y="1784"/>
                          <a:pt x="85073" y="1277"/>
                          <a:pt x="90529" y="1213"/>
                        </a:cubicBezTo>
                        <a:cubicBezTo>
                          <a:pt x="95985" y="1213"/>
                          <a:pt x="95921" y="1530"/>
                          <a:pt x="96429" y="16376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4" name="Freeform: Shape 7813">
                    <a:extLst>
                      <a:ext uri="{FF2B5EF4-FFF2-40B4-BE49-F238E27FC236}">
                        <a16:creationId xmlns:a16="http://schemas.microsoft.com/office/drawing/2014/main" id="{AB4F10E8-C7ED-6119-9FDF-280870C4C635}"/>
                      </a:ext>
                    </a:extLst>
                  </p:cNvPr>
                  <p:cNvSpPr/>
                  <p:nvPr/>
                </p:nvSpPr>
                <p:spPr>
                  <a:xfrm>
                    <a:off x="372303" y="3135809"/>
                    <a:ext cx="59083" cy="59251"/>
                  </a:xfrm>
                  <a:custGeom>
                    <a:avLst/>
                    <a:gdLst>
                      <a:gd name="connsiteX0" fmla="*/ 1295 w 59083"/>
                      <a:gd name="connsiteY0" fmla="*/ 37586 h 59251"/>
                      <a:gd name="connsiteX1" fmla="*/ 5862 w 59083"/>
                      <a:gd name="connsiteY1" fmla="*/ 27435 h 59251"/>
                      <a:gd name="connsiteX2" fmla="*/ 11192 w 59083"/>
                      <a:gd name="connsiteY2" fmla="*/ 21028 h 59251"/>
                      <a:gd name="connsiteX3" fmla="*/ 5101 w 59083"/>
                      <a:gd name="connsiteY3" fmla="*/ 13732 h 59251"/>
                      <a:gd name="connsiteX4" fmla="*/ 9796 w 59083"/>
                      <a:gd name="connsiteY4" fmla="*/ 8086 h 59251"/>
                      <a:gd name="connsiteX5" fmla="*/ 21342 w 59083"/>
                      <a:gd name="connsiteY5" fmla="*/ 8974 h 59251"/>
                      <a:gd name="connsiteX6" fmla="*/ 31302 w 59083"/>
                      <a:gd name="connsiteY6" fmla="*/ 3010 h 59251"/>
                      <a:gd name="connsiteX7" fmla="*/ 46211 w 59083"/>
                      <a:gd name="connsiteY7" fmla="*/ 600 h 59251"/>
                      <a:gd name="connsiteX8" fmla="*/ 57821 w 59083"/>
                      <a:gd name="connsiteY8" fmla="*/ 10814 h 59251"/>
                      <a:gd name="connsiteX9" fmla="*/ 58772 w 59083"/>
                      <a:gd name="connsiteY9" fmla="*/ 22360 h 59251"/>
                      <a:gd name="connsiteX10" fmla="*/ 57631 w 59083"/>
                      <a:gd name="connsiteY10" fmla="*/ 35873 h 59251"/>
                      <a:gd name="connsiteX11" fmla="*/ 48241 w 59083"/>
                      <a:gd name="connsiteY11" fmla="*/ 50274 h 59251"/>
                      <a:gd name="connsiteX12" fmla="*/ 28828 w 59083"/>
                      <a:gd name="connsiteY12" fmla="*/ 58141 h 59251"/>
                      <a:gd name="connsiteX13" fmla="*/ 9796 w 59083"/>
                      <a:gd name="connsiteY13" fmla="*/ 57697 h 59251"/>
                      <a:gd name="connsiteX14" fmla="*/ 533 w 59083"/>
                      <a:gd name="connsiteY14" fmla="*/ 47102 h 59251"/>
                      <a:gd name="connsiteX15" fmla="*/ 1358 w 59083"/>
                      <a:gd name="connsiteY15" fmla="*/ 37459 h 59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83" h="59251">
                        <a:moveTo>
                          <a:pt x="1295" y="37586"/>
                        </a:moveTo>
                        <a:cubicBezTo>
                          <a:pt x="2310" y="34287"/>
                          <a:pt x="3515" y="30227"/>
                          <a:pt x="5862" y="27435"/>
                        </a:cubicBezTo>
                        <a:cubicBezTo>
                          <a:pt x="8210" y="24644"/>
                          <a:pt x="11699" y="23121"/>
                          <a:pt x="11192" y="21028"/>
                        </a:cubicBezTo>
                        <a:cubicBezTo>
                          <a:pt x="10684" y="18934"/>
                          <a:pt x="6180" y="16396"/>
                          <a:pt x="5101" y="13732"/>
                        </a:cubicBezTo>
                        <a:cubicBezTo>
                          <a:pt x="4023" y="11131"/>
                          <a:pt x="6370" y="8466"/>
                          <a:pt x="9796" y="8086"/>
                        </a:cubicBezTo>
                        <a:cubicBezTo>
                          <a:pt x="13285" y="7705"/>
                          <a:pt x="17853" y="9608"/>
                          <a:pt x="21342" y="8974"/>
                        </a:cubicBezTo>
                        <a:cubicBezTo>
                          <a:pt x="24831" y="8403"/>
                          <a:pt x="27242" y="5358"/>
                          <a:pt x="31302" y="3010"/>
                        </a:cubicBezTo>
                        <a:cubicBezTo>
                          <a:pt x="35363" y="663"/>
                          <a:pt x="41072" y="-923"/>
                          <a:pt x="46211" y="600"/>
                        </a:cubicBezTo>
                        <a:cubicBezTo>
                          <a:pt x="51350" y="2122"/>
                          <a:pt x="55918" y="6753"/>
                          <a:pt x="57821" y="10814"/>
                        </a:cubicBezTo>
                        <a:cubicBezTo>
                          <a:pt x="59724" y="14874"/>
                          <a:pt x="58963" y="18363"/>
                          <a:pt x="58772" y="22360"/>
                        </a:cubicBezTo>
                        <a:cubicBezTo>
                          <a:pt x="58582" y="26357"/>
                          <a:pt x="58963" y="30861"/>
                          <a:pt x="57631" y="35873"/>
                        </a:cubicBezTo>
                        <a:cubicBezTo>
                          <a:pt x="56298" y="40885"/>
                          <a:pt x="53317" y="46341"/>
                          <a:pt x="48241" y="50274"/>
                        </a:cubicBezTo>
                        <a:cubicBezTo>
                          <a:pt x="43102" y="54271"/>
                          <a:pt x="35870" y="56745"/>
                          <a:pt x="28828" y="58141"/>
                        </a:cubicBezTo>
                        <a:cubicBezTo>
                          <a:pt x="21723" y="59537"/>
                          <a:pt x="14808" y="59854"/>
                          <a:pt x="9796" y="57697"/>
                        </a:cubicBezTo>
                        <a:cubicBezTo>
                          <a:pt x="4784" y="55476"/>
                          <a:pt x="1675" y="50782"/>
                          <a:pt x="533" y="47102"/>
                        </a:cubicBezTo>
                        <a:cubicBezTo>
                          <a:pt x="-609" y="43423"/>
                          <a:pt x="280" y="40821"/>
                          <a:pt x="1358" y="37459"/>
                        </a:cubicBezTo>
                        <a:close/>
                      </a:path>
                    </a:pathLst>
                  </a:custGeom>
                  <a:solidFill>
                    <a:srgbClr val="D09E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5" name="Freeform: Shape 7814">
                    <a:extLst>
                      <a:ext uri="{FF2B5EF4-FFF2-40B4-BE49-F238E27FC236}">
                        <a16:creationId xmlns:a16="http://schemas.microsoft.com/office/drawing/2014/main" id="{477BA777-8B1E-98A6-09E8-4D030BA52684}"/>
                      </a:ext>
                    </a:extLst>
                  </p:cNvPr>
                  <p:cNvSpPr/>
                  <p:nvPr/>
                </p:nvSpPr>
                <p:spPr>
                  <a:xfrm>
                    <a:off x="299299" y="3157551"/>
                    <a:ext cx="90171" cy="37548"/>
                  </a:xfrm>
                  <a:custGeom>
                    <a:avLst/>
                    <a:gdLst>
                      <a:gd name="connsiteX0" fmla="*/ 35853 w 90171"/>
                      <a:gd name="connsiteY0" fmla="*/ 28722 h 37548"/>
                      <a:gd name="connsiteX1" fmla="*/ 16821 w 90171"/>
                      <a:gd name="connsiteY1" fmla="*/ 29864 h 37548"/>
                      <a:gd name="connsiteX2" fmla="*/ 390 w 90171"/>
                      <a:gd name="connsiteY2" fmla="*/ 18698 h 37548"/>
                      <a:gd name="connsiteX3" fmla="*/ 10096 w 90171"/>
                      <a:gd name="connsiteY3" fmla="*/ 5185 h 37548"/>
                      <a:gd name="connsiteX4" fmla="*/ 38328 w 90171"/>
                      <a:gd name="connsiteY4" fmla="*/ 47 h 37548"/>
                      <a:gd name="connsiteX5" fmla="*/ 64212 w 90171"/>
                      <a:gd name="connsiteY5" fmla="*/ 5312 h 37548"/>
                      <a:gd name="connsiteX6" fmla="*/ 74997 w 90171"/>
                      <a:gd name="connsiteY6" fmla="*/ 11466 h 37548"/>
                      <a:gd name="connsiteX7" fmla="*/ 86099 w 90171"/>
                      <a:gd name="connsiteY7" fmla="*/ 21426 h 37548"/>
                      <a:gd name="connsiteX8" fmla="*/ 89842 w 90171"/>
                      <a:gd name="connsiteY8" fmla="*/ 31196 h 37548"/>
                      <a:gd name="connsiteX9" fmla="*/ 76583 w 90171"/>
                      <a:gd name="connsiteY9" fmla="*/ 37541 h 37548"/>
                      <a:gd name="connsiteX10" fmla="*/ 48732 w 90171"/>
                      <a:gd name="connsiteY10" fmla="*/ 31387 h 37548"/>
                      <a:gd name="connsiteX11" fmla="*/ 35917 w 90171"/>
                      <a:gd name="connsiteY11" fmla="*/ 28786 h 37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71" h="37548">
                        <a:moveTo>
                          <a:pt x="35853" y="28722"/>
                        </a:moveTo>
                        <a:cubicBezTo>
                          <a:pt x="31476" y="29293"/>
                          <a:pt x="24180" y="31260"/>
                          <a:pt x="16821" y="29864"/>
                        </a:cubicBezTo>
                        <a:cubicBezTo>
                          <a:pt x="9462" y="28468"/>
                          <a:pt x="2039" y="23647"/>
                          <a:pt x="390" y="18698"/>
                        </a:cubicBezTo>
                        <a:cubicBezTo>
                          <a:pt x="-1323" y="13750"/>
                          <a:pt x="2737" y="8675"/>
                          <a:pt x="10096" y="5185"/>
                        </a:cubicBezTo>
                        <a:cubicBezTo>
                          <a:pt x="17455" y="1633"/>
                          <a:pt x="28050" y="-334"/>
                          <a:pt x="38328" y="47"/>
                        </a:cubicBezTo>
                        <a:cubicBezTo>
                          <a:pt x="48542" y="427"/>
                          <a:pt x="58438" y="3219"/>
                          <a:pt x="64212" y="5312"/>
                        </a:cubicBezTo>
                        <a:cubicBezTo>
                          <a:pt x="69985" y="7406"/>
                          <a:pt x="71761" y="8865"/>
                          <a:pt x="74997" y="11466"/>
                        </a:cubicBezTo>
                        <a:cubicBezTo>
                          <a:pt x="78232" y="14131"/>
                          <a:pt x="82927" y="18000"/>
                          <a:pt x="86099" y="21426"/>
                        </a:cubicBezTo>
                        <a:cubicBezTo>
                          <a:pt x="89271" y="24916"/>
                          <a:pt x="90920" y="28024"/>
                          <a:pt x="89842" y="31196"/>
                        </a:cubicBezTo>
                        <a:cubicBezTo>
                          <a:pt x="88700" y="34368"/>
                          <a:pt x="84830" y="37731"/>
                          <a:pt x="76583" y="37541"/>
                        </a:cubicBezTo>
                        <a:cubicBezTo>
                          <a:pt x="68335" y="37350"/>
                          <a:pt x="55710" y="33670"/>
                          <a:pt x="48732" y="31387"/>
                        </a:cubicBezTo>
                        <a:cubicBezTo>
                          <a:pt x="41690" y="29103"/>
                          <a:pt x="40294" y="28215"/>
                          <a:pt x="35917" y="28786"/>
                        </a:cubicBezTo>
                        <a:close/>
                      </a:path>
                    </a:pathLst>
                  </a:custGeom>
                  <a:solidFill>
                    <a:srgbClr val="BD6E7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6" name="Freeform: Shape 7815">
                    <a:extLst>
                      <a:ext uri="{FF2B5EF4-FFF2-40B4-BE49-F238E27FC236}">
                        <a16:creationId xmlns:a16="http://schemas.microsoft.com/office/drawing/2014/main" id="{DBA4A3AB-2616-493C-91F2-B3D6083A4CB9}"/>
                      </a:ext>
                    </a:extLst>
                  </p:cNvPr>
                  <p:cNvSpPr/>
                  <p:nvPr/>
                </p:nvSpPr>
                <p:spPr>
                  <a:xfrm>
                    <a:off x="318971" y="3177886"/>
                    <a:ext cx="61767" cy="22942"/>
                  </a:xfrm>
                  <a:custGeom>
                    <a:avLst/>
                    <a:gdLst>
                      <a:gd name="connsiteX0" fmla="*/ 6729 w 61767"/>
                      <a:gd name="connsiteY0" fmla="*/ 22091 h 22942"/>
                      <a:gd name="connsiteX1" fmla="*/ 4 w 61767"/>
                      <a:gd name="connsiteY1" fmla="*/ 11814 h 22942"/>
                      <a:gd name="connsiteX2" fmla="*/ 7807 w 61767"/>
                      <a:gd name="connsiteY2" fmla="*/ 4391 h 22942"/>
                      <a:gd name="connsiteX3" fmla="*/ 25190 w 61767"/>
                      <a:gd name="connsiteY3" fmla="*/ 14 h 22942"/>
                      <a:gd name="connsiteX4" fmla="*/ 35151 w 61767"/>
                      <a:gd name="connsiteY4" fmla="*/ 3947 h 22942"/>
                      <a:gd name="connsiteX5" fmla="*/ 44159 w 61767"/>
                      <a:gd name="connsiteY5" fmla="*/ 11116 h 22942"/>
                      <a:gd name="connsiteX6" fmla="*/ 55769 w 61767"/>
                      <a:gd name="connsiteY6" fmla="*/ 16254 h 22942"/>
                      <a:gd name="connsiteX7" fmla="*/ 61415 w 61767"/>
                      <a:gd name="connsiteY7" fmla="*/ 17650 h 22942"/>
                      <a:gd name="connsiteX8" fmla="*/ 45618 w 61767"/>
                      <a:gd name="connsiteY8" fmla="*/ 19300 h 22942"/>
                      <a:gd name="connsiteX9" fmla="*/ 21130 w 61767"/>
                      <a:gd name="connsiteY9" fmla="*/ 21457 h 22942"/>
                      <a:gd name="connsiteX10" fmla="*/ 6729 w 61767"/>
                      <a:gd name="connsiteY10" fmla="*/ 22091 h 22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767" h="22942">
                        <a:moveTo>
                          <a:pt x="6729" y="22091"/>
                        </a:moveTo>
                        <a:cubicBezTo>
                          <a:pt x="3176" y="20315"/>
                          <a:pt x="131" y="15303"/>
                          <a:pt x="4" y="11814"/>
                        </a:cubicBezTo>
                        <a:cubicBezTo>
                          <a:pt x="-123" y="8324"/>
                          <a:pt x="2732" y="6421"/>
                          <a:pt x="7807" y="4391"/>
                        </a:cubicBezTo>
                        <a:cubicBezTo>
                          <a:pt x="12883" y="2361"/>
                          <a:pt x="20305" y="204"/>
                          <a:pt x="25190" y="14"/>
                        </a:cubicBezTo>
                        <a:cubicBezTo>
                          <a:pt x="30075" y="-177"/>
                          <a:pt x="32549" y="1663"/>
                          <a:pt x="35151" y="3947"/>
                        </a:cubicBezTo>
                        <a:cubicBezTo>
                          <a:pt x="37752" y="6167"/>
                          <a:pt x="40606" y="8832"/>
                          <a:pt x="44159" y="11116"/>
                        </a:cubicBezTo>
                        <a:cubicBezTo>
                          <a:pt x="47712" y="13400"/>
                          <a:pt x="51962" y="15303"/>
                          <a:pt x="55769" y="16254"/>
                        </a:cubicBezTo>
                        <a:cubicBezTo>
                          <a:pt x="59575" y="17206"/>
                          <a:pt x="62874" y="17270"/>
                          <a:pt x="61415" y="17650"/>
                        </a:cubicBezTo>
                        <a:cubicBezTo>
                          <a:pt x="59893" y="18031"/>
                          <a:pt x="53612" y="18665"/>
                          <a:pt x="45618" y="19300"/>
                        </a:cubicBezTo>
                        <a:cubicBezTo>
                          <a:pt x="37625" y="19871"/>
                          <a:pt x="27982" y="20442"/>
                          <a:pt x="21130" y="21457"/>
                        </a:cubicBezTo>
                        <a:cubicBezTo>
                          <a:pt x="14278" y="22472"/>
                          <a:pt x="10282" y="23867"/>
                          <a:pt x="6729" y="22091"/>
                        </a:cubicBezTo>
                        <a:close/>
                      </a:path>
                    </a:pathLst>
                  </a:custGeom>
                  <a:solidFill>
                    <a:srgbClr val="E9D8C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7" name="Freeform: Shape 7816">
                    <a:extLst>
                      <a:ext uri="{FF2B5EF4-FFF2-40B4-BE49-F238E27FC236}">
                        <a16:creationId xmlns:a16="http://schemas.microsoft.com/office/drawing/2014/main" id="{F87F61B7-DB1D-6D04-8169-770166A9C255}"/>
                      </a:ext>
                    </a:extLst>
                  </p:cNvPr>
                  <p:cNvSpPr/>
                  <p:nvPr/>
                </p:nvSpPr>
                <p:spPr>
                  <a:xfrm>
                    <a:off x="470569" y="3129215"/>
                    <a:ext cx="46043" cy="37497"/>
                  </a:xfrm>
                  <a:custGeom>
                    <a:avLst/>
                    <a:gdLst>
                      <a:gd name="connsiteX0" fmla="*/ 1743 w 46043"/>
                      <a:gd name="connsiteY0" fmla="*/ 31365 h 37497"/>
                      <a:gd name="connsiteX1" fmla="*/ 1046 w 46043"/>
                      <a:gd name="connsiteY1" fmla="*/ 18423 h 37497"/>
                      <a:gd name="connsiteX2" fmla="*/ 19570 w 46043"/>
                      <a:gd name="connsiteY2" fmla="*/ 2055 h 37497"/>
                      <a:gd name="connsiteX3" fmla="*/ 45137 w 46043"/>
                      <a:gd name="connsiteY3" fmla="*/ 3704 h 37497"/>
                      <a:gd name="connsiteX4" fmla="*/ 38095 w 46043"/>
                      <a:gd name="connsiteY4" fmla="*/ 22166 h 37497"/>
                      <a:gd name="connsiteX5" fmla="*/ 26295 w 46043"/>
                      <a:gd name="connsiteY5" fmla="*/ 35869 h 37497"/>
                      <a:gd name="connsiteX6" fmla="*/ 7009 w 46043"/>
                      <a:gd name="connsiteY6" fmla="*/ 36694 h 37497"/>
                      <a:gd name="connsiteX7" fmla="*/ 1807 w 46043"/>
                      <a:gd name="connsiteY7" fmla="*/ 31428 h 3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043" h="37497">
                        <a:moveTo>
                          <a:pt x="1743" y="31365"/>
                        </a:moveTo>
                        <a:cubicBezTo>
                          <a:pt x="792" y="28510"/>
                          <a:pt x="-1238" y="24196"/>
                          <a:pt x="1046" y="18423"/>
                        </a:cubicBezTo>
                        <a:cubicBezTo>
                          <a:pt x="3330" y="12650"/>
                          <a:pt x="9927" y="5354"/>
                          <a:pt x="19570" y="2055"/>
                        </a:cubicBezTo>
                        <a:cubicBezTo>
                          <a:pt x="29214" y="-1244"/>
                          <a:pt x="41902" y="-483"/>
                          <a:pt x="45137" y="3704"/>
                        </a:cubicBezTo>
                        <a:cubicBezTo>
                          <a:pt x="48373" y="7955"/>
                          <a:pt x="42219" y="15758"/>
                          <a:pt x="38095" y="22166"/>
                        </a:cubicBezTo>
                        <a:cubicBezTo>
                          <a:pt x="33972" y="28573"/>
                          <a:pt x="31878" y="33585"/>
                          <a:pt x="26295" y="35869"/>
                        </a:cubicBezTo>
                        <a:cubicBezTo>
                          <a:pt x="20649" y="38153"/>
                          <a:pt x="11513" y="37645"/>
                          <a:pt x="7009" y="36694"/>
                        </a:cubicBezTo>
                        <a:cubicBezTo>
                          <a:pt x="2505" y="35742"/>
                          <a:pt x="2695" y="34283"/>
                          <a:pt x="1807" y="31428"/>
                        </a:cubicBezTo>
                        <a:close/>
                      </a:path>
                    </a:pathLst>
                  </a:custGeom>
                  <a:solidFill>
                    <a:srgbClr val="876E7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8" name="Freeform: Shape 7817">
                    <a:extLst>
                      <a:ext uri="{FF2B5EF4-FFF2-40B4-BE49-F238E27FC236}">
                        <a16:creationId xmlns:a16="http://schemas.microsoft.com/office/drawing/2014/main" id="{91695637-AE38-843B-CE1B-BE4A4D98B7B5}"/>
                      </a:ext>
                    </a:extLst>
                  </p:cNvPr>
                  <p:cNvSpPr/>
                  <p:nvPr/>
                </p:nvSpPr>
                <p:spPr>
                  <a:xfrm>
                    <a:off x="476444" y="3151425"/>
                    <a:ext cx="64570" cy="44388"/>
                  </a:xfrm>
                  <a:custGeom>
                    <a:avLst/>
                    <a:gdLst>
                      <a:gd name="connsiteX0" fmla="*/ 1451 w 64570"/>
                      <a:gd name="connsiteY0" fmla="*/ 19242 h 44388"/>
                      <a:gd name="connsiteX1" fmla="*/ 27018 w 64570"/>
                      <a:gd name="connsiteY1" fmla="*/ 1161 h 44388"/>
                      <a:gd name="connsiteX2" fmla="*/ 61911 w 64570"/>
                      <a:gd name="connsiteY2" fmla="*/ 6363 h 44388"/>
                      <a:gd name="connsiteX3" fmla="*/ 59500 w 64570"/>
                      <a:gd name="connsiteY3" fmla="*/ 26411 h 44388"/>
                      <a:gd name="connsiteX4" fmla="*/ 48969 w 64570"/>
                      <a:gd name="connsiteY4" fmla="*/ 40685 h 44388"/>
                      <a:gd name="connsiteX5" fmla="*/ 26574 w 64570"/>
                      <a:gd name="connsiteY5" fmla="*/ 44111 h 44388"/>
                      <a:gd name="connsiteX6" fmla="*/ 6146 w 64570"/>
                      <a:gd name="connsiteY6" fmla="*/ 35991 h 44388"/>
                      <a:gd name="connsiteX7" fmla="*/ 1388 w 64570"/>
                      <a:gd name="connsiteY7" fmla="*/ 19242 h 4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570" h="44388">
                        <a:moveTo>
                          <a:pt x="1451" y="19242"/>
                        </a:moveTo>
                        <a:cubicBezTo>
                          <a:pt x="4687" y="12327"/>
                          <a:pt x="14139" y="4016"/>
                          <a:pt x="27018" y="1161"/>
                        </a:cubicBezTo>
                        <a:cubicBezTo>
                          <a:pt x="39896" y="-1694"/>
                          <a:pt x="56137" y="971"/>
                          <a:pt x="61911" y="6363"/>
                        </a:cubicBezTo>
                        <a:cubicBezTo>
                          <a:pt x="67620" y="11756"/>
                          <a:pt x="62862" y="19940"/>
                          <a:pt x="59500" y="26411"/>
                        </a:cubicBezTo>
                        <a:cubicBezTo>
                          <a:pt x="56201" y="32882"/>
                          <a:pt x="54361" y="37640"/>
                          <a:pt x="48969" y="40685"/>
                        </a:cubicBezTo>
                        <a:cubicBezTo>
                          <a:pt x="43576" y="43730"/>
                          <a:pt x="34694" y="44999"/>
                          <a:pt x="26574" y="44111"/>
                        </a:cubicBezTo>
                        <a:cubicBezTo>
                          <a:pt x="18517" y="43223"/>
                          <a:pt x="11221" y="40241"/>
                          <a:pt x="6146" y="35991"/>
                        </a:cubicBezTo>
                        <a:cubicBezTo>
                          <a:pt x="1070" y="31740"/>
                          <a:pt x="-1911" y="26157"/>
                          <a:pt x="1388" y="19242"/>
                        </a:cubicBezTo>
                        <a:close/>
                      </a:path>
                    </a:pathLst>
                  </a:custGeom>
                  <a:solidFill>
                    <a:srgbClr val="335A6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9" name="Freeform: Shape 7818">
                    <a:extLst>
                      <a:ext uri="{FF2B5EF4-FFF2-40B4-BE49-F238E27FC236}">
                        <a16:creationId xmlns:a16="http://schemas.microsoft.com/office/drawing/2014/main" id="{0CBCAA1E-87C2-4901-4BF6-BC320F8E93FF}"/>
                      </a:ext>
                    </a:extLst>
                  </p:cNvPr>
                  <p:cNvSpPr/>
                  <p:nvPr/>
                </p:nvSpPr>
                <p:spPr>
                  <a:xfrm>
                    <a:off x="395636" y="3157102"/>
                    <a:ext cx="186052" cy="58660"/>
                  </a:xfrm>
                  <a:custGeom>
                    <a:avLst/>
                    <a:gdLst>
                      <a:gd name="connsiteX0" fmla="*/ 19707 w 186052"/>
                      <a:gd name="connsiteY0" fmla="*/ 35959 h 58660"/>
                      <a:gd name="connsiteX1" fmla="*/ 8287 w 186052"/>
                      <a:gd name="connsiteY1" fmla="*/ 28790 h 58660"/>
                      <a:gd name="connsiteX2" fmla="*/ 4164 w 186052"/>
                      <a:gd name="connsiteY2" fmla="*/ 19972 h 58660"/>
                      <a:gd name="connsiteX3" fmla="*/ 167 w 186052"/>
                      <a:gd name="connsiteY3" fmla="*/ 11090 h 58660"/>
                      <a:gd name="connsiteX4" fmla="*/ 14631 w 186052"/>
                      <a:gd name="connsiteY4" fmla="*/ 3287 h 58660"/>
                      <a:gd name="connsiteX5" fmla="*/ 45083 w 186052"/>
                      <a:gd name="connsiteY5" fmla="*/ 242 h 58660"/>
                      <a:gd name="connsiteX6" fmla="*/ 74583 w 186052"/>
                      <a:gd name="connsiteY6" fmla="*/ 749 h 58660"/>
                      <a:gd name="connsiteX7" fmla="*/ 93806 w 186052"/>
                      <a:gd name="connsiteY7" fmla="*/ 6903 h 58660"/>
                      <a:gd name="connsiteX8" fmla="*/ 95519 w 186052"/>
                      <a:gd name="connsiteY8" fmla="*/ 19401 h 58660"/>
                      <a:gd name="connsiteX9" fmla="*/ 99008 w 186052"/>
                      <a:gd name="connsiteY9" fmla="*/ 28980 h 58660"/>
                      <a:gd name="connsiteX10" fmla="*/ 115693 w 186052"/>
                      <a:gd name="connsiteY10" fmla="*/ 33548 h 58660"/>
                      <a:gd name="connsiteX11" fmla="*/ 136248 w 186052"/>
                      <a:gd name="connsiteY11" fmla="*/ 33358 h 58660"/>
                      <a:gd name="connsiteX12" fmla="*/ 150142 w 186052"/>
                      <a:gd name="connsiteY12" fmla="*/ 13945 h 58660"/>
                      <a:gd name="connsiteX13" fmla="*/ 175138 w 186052"/>
                      <a:gd name="connsiteY13" fmla="*/ 6078 h 58660"/>
                      <a:gd name="connsiteX14" fmla="*/ 186050 w 186052"/>
                      <a:gd name="connsiteY14" fmla="*/ 20543 h 58660"/>
                      <a:gd name="connsiteX15" fmla="*/ 177675 w 186052"/>
                      <a:gd name="connsiteY15" fmla="*/ 40590 h 58660"/>
                      <a:gd name="connsiteX16" fmla="*/ 153568 w 186052"/>
                      <a:gd name="connsiteY16" fmla="*/ 52708 h 58660"/>
                      <a:gd name="connsiteX17" fmla="*/ 90888 w 186052"/>
                      <a:gd name="connsiteY17" fmla="*/ 58100 h 58660"/>
                      <a:gd name="connsiteX18" fmla="*/ 34362 w 186052"/>
                      <a:gd name="connsiteY18" fmla="*/ 43509 h 58660"/>
                      <a:gd name="connsiteX19" fmla="*/ 19580 w 186052"/>
                      <a:gd name="connsiteY19" fmla="*/ 35896 h 58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6052" h="58660">
                        <a:moveTo>
                          <a:pt x="19707" y="35959"/>
                        </a:moveTo>
                        <a:cubicBezTo>
                          <a:pt x="16661" y="34119"/>
                          <a:pt x="11015" y="31582"/>
                          <a:pt x="8287" y="28790"/>
                        </a:cubicBezTo>
                        <a:cubicBezTo>
                          <a:pt x="5559" y="25999"/>
                          <a:pt x="5750" y="22954"/>
                          <a:pt x="4164" y="19972"/>
                        </a:cubicBezTo>
                        <a:cubicBezTo>
                          <a:pt x="2578" y="16990"/>
                          <a:pt x="-785" y="14072"/>
                          <a:pt x="167" y="11090"/>
                        </a:cubicBezTo>
                        <a:cubicBezTo>
                          <a:pt x="1118" y="8172"/>
                          <a:pt x="6321" y="5190"/>
                          <a:pt x="14631" y="3287"/>
                        </a:cubicBezTo>
                        <a:cubicBezTo>
                          <a:pt x="22942" y="1447"/>
                          <a:pt x="34362" y="622"/>
                          <a:pt x="45083" y="242"/>
                        </a:cubicBezTo>
                        <a:cubicBezTo>
                          <a:pt x="55805" y="-139"/>
                          <a:pt x="65892" y="-139"/>
                          <a:pt x="74583" y="749"/>
                        </a:cubicBezTo>
                        <a:cubicBezTo>
                          <a:pt x="83275" y="1637"/>
                          <a:pt x="90634" y="3477"/>
                          <a:pt x="93806" y="6903"/>
                        </a:cubicBezTo>
                        <a:cubicBezTo>
                          <a:pt x="96915" y="10329"/>
                          <a:pt x="95836" y="15277"/>
                          <a:pt x="95519" y="19401"/>
                        </a:cubicBezTo>
                        <a:cubicBezTo>
                          <a:pt x="95202" y="23525"/>
                          <a:pt x="95709" y="26824"/>
                          <a:pt x="99008" y="28980"/>
                        </a:cubicBezTo>
                        <a:cubicBezTo>
                          <a:pt x="102307" y="31137"/>
                          <a:pt x="108461" y="32026"/>
                          <a:pt x="115693" y="33548"/>
                        </a:cubicBezTo>
                        <a:cubicBezTo>
                          <a:pt x="122862" y="35007"/>
                          <a:pt x="131046" y="37101"/>
                          <a:pt x="136248" y="33358"/>
                        </a:cubicBezTo>
                        <a:cubicBezTo>
                          <a:pt x="141387" y="29678"/>
                          <a:pt x="143544" y="20226"/>
                          <a:pt x="150142" y="13945"/>
                        </a:cubicBezTo>
                        <a:cubicBezTo>
                          <a:pt x="156740" y="7664"/>
                          <a:pt x="167779" y="4619"/>
                          <a:pt x="175138" y="6078"/>
                        </a:cubicBezTo>
                        <a:cubicBezTo>
                          <a:pt x="182497" y="7537"/>
                          <a:pt x="186177" y="13628"/>
                          <a:pt x="186050" y="20543"/>
                        </a:cubicBezTo>
                        <a:cubicBezTo>
                          <a:pt x="185923" y="27458"/>
                          <a:pt x="182053" y="35134"/>
                          <a:pt x="177675" y="40590"/>
                        </a:cubicBezTo>
                        <a:cubicBezTo>
                          <a:pt x="173298" y="46046"/>
                          <a:pt x="168350" y="49155"/>
                          <a:pt x="153568" y="52708"/>
                        </a:cubicBezTo>
                        <a:cubicBezTo>
                          <a:pt x="138786" y="56260"/>
                          <a:pt x="114171" y="60130"/>
                          <a:pt x="90888" y="58100"/>
                        </a:cubicBezTo>
                        <a:cubicBezTo>
                          <a:pt x="67605" y="56070"/>
                          <a:pt x="45591" y="48076"/>
                          <a:pt x="34362" y="43509"/>
                        </a:cubicBezTo>
                        <a:cubicBezTo>
                          <a:pt x="23133" y="38941"/>
                          <a:pt x="22625" y="37799"/>
                          <a:pt x="19580" y="35896"/>
                        </a:cubicBezTo>
                        <a:close/>
                      </a:path>
                    </a:pathLst>
                  </a:custGeom>
                  <a:solidFill>
                    <a:srgbClr val="34A2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0" name="Freeform: Shape 7819">
                    <a:extLst>
                      <a:ext uri="{FF2B5EF4-FFF2-40B4-BE49-F238E27FC236}">
                        <a16:creationId xmlns:a16="http://schemas.microsoft.com/office/drawing/2014/main" id="{E10C0C16-44BE-6214-C8B7-D1DB1183E289}"/>
                      </a:ext>
                    </a:extLst>
                  </p:cNvPr>
                  <p:cNvSpPr/>
                  <p:nvPr/>
                </p:nvSpPr>
                <p:spPr>
                  <a:xfrm>
                    <a:off x="332848" y="3180565"/>
                    <a:ext cx="141037" cy="33212"/>
                  </a:xfrm>
                  <a:custGeom>
                    <a:avLst/>
                    <a:gdLst>
                      <a:gd name="connsiteX0" fmla="*/ 16389 w 141037"/>
                      <a:gd name="connsiteY0" fmla="*/ 18524 h 33212"/>
                      <a:gd name="connsiteX1" fmla="*/ 50203 w 141037"/>
                      <a:gd name="connsiteY1" fmla="*/ 13068 h 33212"/>
                      <a:gd name="connsiteX2" fmla="*/ 73295 w 141037"/>
                      <a:gd name="connsiteY2" fmla="*/ 7993 h 33212"/>
                      <a:gd name="connsiteX3" fmla="*/ 93343 w 141037"/>
                      <a:gd name="connsiteY3" fmla="*/ 507 h 33212"/>
                      <a:gd name="connsiteX4" fmla="*/ 118085 w 141037"/>
                      <a:gd name="connsiteY4" fmla="*/ 4630 h 33212"/>
                      <a:gd name="connsiteX5" fmla="*/ 138703 w 141037"/>
                      <a:gd name="connsiteY5" fmla="*/ 21188 h 33212"/>
                      <a:gd name="connsiteX6" fmla="*/ 132105 w 141037"/>
                      <a:gd name="connsiteY6" fmla="*/ 31276 h 33212"/>
                      <a:gd name="connsiteX7" fmla="*/ 78751 w 141037"/>
                      <a:gd name="connsiteY7" fmla="*/ 33052 h 33212"/>
                      <a:gd name="connsiteX8" fmla="*/ 15627 w 141037"/>
                      <a:gd name="connsiteY8" fmla="*/ 29499 h 33212"/>
                      <a:gd name="connsiteX9" fmla="*/ 84 w 141037"/>
                      <a:gd name="connsiteY9" fmla="*/ 23599 h 33212"/>
                      <a:gd name="connsiteX10" fmla="*/ 5857 w 141037"/>
                      <a:gd name="connsiteY10" fmla="*/ 19793 h 33212"/>
                      <a:gd name="connsiteX11" fmla="*/ 16325 w 141037"/>
                      <a:gd name="connsiteY11" fmla="*/ 18587 h 33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1037" h="33212">
                        <a:moveTo>
                          <a:pt x="16389" y="18524"/>
                        </a:moveTo>
                        <a:cubicBezTo>
                          <a:pt x="24319" y="17445"/>
                          <a:pt x="39481" y="14844"/>
                          <a:pt x="50203" y="13068"/>
                        </a:cubicBezTo>
                        <a:cubicBezTo>
                          <a:pt x="60861" y="11292"/>
                          <a:pt x="67078" y="10403"/>
                          <a:pt x="73295" y="7993"/>
                        </a:cubicBezTo>
                        <a:cubicBezTo>
                          <a:pt x="79513" y="5645"/>
                          <a:pt x="85857" y="1775"/>
                          <a:pt x="93343" y="507"/>
                        </a:cubicBezTo>
                        <a:cubicBezTo>
                          <a:pt x="100892" y="-826"/>
                          <a:pt x="109647" y="443"/>
                          <a:pt x="118085" y="4630"/>
                        </a:cubicBezTo>
                        <a:cubicBezTo>
                          <a:pt x="126586" y="8817"/>
                          <a:pt x="134770" y="15986"/>
                          <a:pt x="138703" y="21188"/>
                        </a:cubicBezTo>
                        <a:cubicBezTo>
                          <a:pt x="142637" y="26327"/>
                          <a:pt x="142320" y="29499"/>
                          <a:pt x="132105" y="31276"/>
                        </a:cubicBezTo>
                        <a:cubicBezTo>
                          <a:pt x="121891" y="33052"/>
                          <a:pt x="101844" y="33496"/>
                          <a:pt x="78751" y="33052"/>
                        </a:cubicBezTo>
                        <a:cubicBezTo>
                          <a:pt x="55722" y="32608"/>
                          <a:pt x="29648" y="31276"/>
                          <a:pt x="15627" y="29499"/>
                        </a:cubicBezTo>
                        <a:cubicBezTo>
                          <a:pt x="1543" y="27723"/>
                          <a:pt x="-487" y="25439"/>
                          <a:pt x="84" y="23599"/>
                        </a:cubicBezTo>
                        <a:cubicBezTo>
                          <a:pt x="655" y="21759"/>
                          <a:pt x="3954" y="20300"/>
                          <a:pt x="5857" y="19793"/>
                        </a:cubicBezTo>
                        <a:cubicBezTo>
                          <a:pt x="7824" y="19285"/>
                          <a:pt x="8395" y="19666"/>
                          <a:pt x="16325" y="18587"/>
                        </a:cubicBezTo>
                        <a:close/>
                      </a:path>
                    </a:pathLst>
                  </a:custGeom>
                  <a:solidFill>
                    <a:srgbClr val="AE744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1" name="Freeform: Shape 7820">
                    <a:extLst>
                      <a:ext uri="{FF2B5EF4-FFF2-40B4-BE49-F238E27FC236}">
                        <a16:creationId xmlns:a16="http://schemas.microsoft.com/office/drawing/2014/main" id="{1871B91C-53A2-CD08-084E-ED6C02D35FEB}"/>
                      </a:ext>
                    </a:extLst>
                  </p:cNvPr>
                  <p:cNvSpPr/>
                  <p:nvPr/>
                </p:nvSpPr>
                <p:spPr>
                  <a:xfrm>
                    <a:off x="519469" y="3163212"/>
                    <a:ext cx="26216" cy="36534"/>
                  </a:xfrm>
                  <a:custGeom>
                    <a:avLst/>
                    <a:gdLst>
                      <a:gd name="connsiteX0" fmla="*/ 9877 w 26216"/>
                      <a:gd name="connsiteY0" fmla="*/ 32640 h 36534"/>
                      <a:gd name="connsiteX1" fmla="*/ 107 w 26216"/>
                      <a:gd name="connsiteY1" fmla="*/ 9865 h 36534"/>
                      <a:gd name="connsiteX2" fmla="*/ 14318 w 26216"/>
                      <a:gd name="connsiteY2" fmla="*/ 349 h 36534"/>
                      <a:gd name="connsiteX3" fmla="*/ 25674 w 26216"/>
                      <a:gd name="connsiteY3" fmla="*/ 16146 h 36534"/>
                      <a:gd name="connsiteX4" fmla="*/ 22628 w 26216"/>
                      <a:gd name="connsiteY4" fmla="*/ 33846 h 36534"/>
                      <a:gd name="connsiteX5" fmla="*/ 9877 w 26216"/>
                      <a:gd name="connsiteY5" fmla="*/ 32640 h 3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216" h="36534">
                        <a:moveTo>
                          <a:pt x="9877" y="32640"/>
                        </a:moveTo>
                        <a:cubicBezTo>
                          <a:pt x="4738" y="27565"/>
                          <a:pt x="-845" y="17034"/>
                          <a:pt x="107" y="9865"/>
                        </a:cubicBezTo>
                        <a:cubicBezTo>
                          <a:pt x="1058" y="2696"/>
                          <a:pt x="8544" y="-1237"/>
                          <a:pt x="14318" y="349"/>
                        </a:cubicBezTo>
                        <a:cubicBezTo>
                          <a:pt x="20154" y="1935"/>
                          <a:pt x="24278" y="9040"/>
                          <a:pt x="25674" y="16146"/>
                        </a:cubicBezTo>
                        <a:cubicBezTo>
                          <a:pt x="27069" y="23188"/>
                          <a:pt x="25674" y="30230"/>
                          <a:pt x="22628" y="33846"/>
                        </a:cubicBezTo>
                        <a:cubicBezTo>
                          <a:pt x="19583" y="37462"/>
                          <a:pt x="14952" y="37779"/>
                          <a:pt x="9877" y="32640"/>
                        </a:cubicBezTo>
                        <a:close/>
                      </a:path>
                    </a:pathLst>
                  </a:custGeom>
                  <a:solidFill>
                    <a:srgbClr val="98966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2" name="Freeform: Shape 7821">
                    <a:extLst>
                      <a:ext uri="{FF2B5EF4-FFF2-40B4-BE49-F238E27FC236}">
                        <a16:creationId xmlns:a16="http://schemas.microsoft.com/office/drawing/2014/main" id="{EFD9C9FD-22F4-CBDD-89FA-A48CF0FFEFBC}"/>
                      </a:ext>
                    </a:extLst>
                  </p:cNvPr>
                  <p:cNvSpPr/>
                  <p:nvPr/>
                </p:nvSpPr>
                <p:spPr>
                  <a:xfrm>
                    <a:off x="315388" y="3184284"/>
                    <a:ext cx="265923" cy="79450"/>
                  </a:xfrm>
                  <a:custGeom>
                    <a:avLst/>
                    <a:gdLst>
                      <a:gd name="connsiteX0" fmla="*/ 1367 w 265923"/>
                      <a:gd name="connsiteY0" fmla="*/ 15756 h 79450"/>
                      <a:gd name="connsiteX1" fmla="*/ 9297 w 265923"/>
                      <a:gd name="connsiteY1" fmla="*/ 54836 h 79450"/>
                      <a:gd name="connsiteX2" fmla="*/ 17164 w 265923"/>
                      <a:gd name="connsiteY2" fmla="*/ 75327 h 79450"/>
                      <a:gd name="connsiteX3" fmla="*/ 25855 w 265923"/>
                      <a:gd name="connsiteY3" fmla="*/ 78246 h 79450"/>
                      <a:gd name="connsiteX4" fmla="*/ 78765 w 265923"/>
                      <a:gd name="connsiteY4" fmla="*/ 78753 h 79450"/>
                      <a:gd name="connsiteX5" fmla="*/ 226583 w 265923"/>
                      <a:gd name="connsiteY5" fmla="*/ 79387 h 79450"/>
                      <a:gd name="connsiteX6" fmla="*/ 264458 w 265923"/>
                      <a:gd name="connsiteY6" fmla="*/ 69110 h 79450"/>
                      <a:gd name="connsiteX7" fmla="*/ 265917 w 265923"/>
                      <a:gd name="connsiteY7" fmla="*/ 30157 h 79450"/>
                      <a:gd name="connsiteX8" fmla="*/ 264902 w 265923"/>
                      <a:gd name="connsiteY8" fmla="*/ 4654 h 79450"/>
                      <a:gd name="connsiteX9" fmla="*/ 260524 w 265923"/>
                      <a:gd name="connsiteY9" fmla="*/ 847 h 79450"/>
                      <a:gd name="connsiteX10" fmla="*/ 242761 w 265923"/>
                      <a:gd name="connsiteY10" fmla="*/ 1228 h 79450"/>
                      <a:gd name="connsiteX11" fmla="*/ 210152 w 265923"/>
                      <a:gd name="connsiteY11" fmla="*/ 22 h 79450"/>
                      <a:gd name="connsiteX12" fmla="*/ 203300 w 265923"/>
                      <a:gd name="connsiteY12" fmla="*/ 3829 h 79450"/>
                      <a:gd name="connsiteX13" fmla="*/ 203110 w 265923"/>
                      <a:gd name="connsiteY13" fmla="*/ 10934 h 79450"/>
                      <a:gd name="connsiteX14" fmla="*/ 203110 w 265923"/>
                      <a:gd name="connsiteY14" fmla="*/ 17278 h 79450"/>
                      <a:gd name="connsiteX15" fmla="*/ 202095 w 265923"/>
                      <a:gd name="connsiteY15" fmla="*/ 18611 h 79450"/>
                      <a:gd name="connsiteX16" fmla="*/ 190168 w 265923"/>
                      <a:gd name="connsiteY16" fmla="*/ 18801 h 79450"/>
                      <a:gd name="connsiteX17" fmla="*/ 137385 w 265923"/>
                      <a:gd name="connsiteY17" fmla="*/ 18484 h 79450"/>
                      <a:gd name="connsiteX18" fmla="*/ 44443 w 265923"/>
                      <a:gd name="connsiteY18" fmla="*/ 15248 h 79450"/>
                      <a:gd name="connsiteX19" fmla="*/ 9170 w 265923"/>
                      <a:gd name="connsiteY19" fmla="*/ 9792 h 79450"/>
                      <a:gd name="connsiteX20" fmla="*/ 796 w 265923"/>
                      <a:gd name="connsiteY20" fmla="*/ 6557 h 79450"/>
                      <a:gd name="connsiteX21" fmla="*/ 1430 w 265923"/>
                      <a:gd name="connsiteY21" fmla="*/ 15756 h 79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65923" h="79450">
                        <a:moveTo>
                          <a:pt x="1367" y="15756"/>
                        </a:moveTo>
                        <a:cubicBezTo>
                          <a:pt x="3080" y="24955"/>
                          <a:pt x="6315" y="42972"/>
                          <a:pt x="9297" y="54836"/>
                        </a:cubicBezTo>
                        <a:cubicBezTo>
                          <a:pt x="12279" y="66699"/>
                          <a:pt x="15007" y="72409"/>
                          <a:pt x="17164" y="75327"/>
                        </a:cubicBezTo>
                        <a:cubicBezTo>
                          <a:pt x="19321" y="78182"/>
                          <a:pt x="20970" y="78182"/>
                          <a:pt x="25855" y="78246"/>
                        </a:cubicBezTo>
                        <a:cubicBezTo>
                          <a:pt x="30740" y="78246"/>
                          <a:pt x="38861" y="78436"/>
                          <a:pt x="78765" y="78753"/>
                        </a:cubicBezTo>
                        <a:cubicBezTo>
                          <a:pt x="118670" y="79070"/>
                          <a:pt x="190295" y="79641"/>
                          <a:pt x="226583" y="79387"/>
                        </a:cubicBezTo>
                        <a:cubicBezTo>
                          <a:pt x="262808" y="79197"/>
                          <a:pt x="263696" y="78182"/>
                          <a:pt x="264458" y="69110"/>
                        </a:cubicBezTo>
                        <a:cubicBezTo>
                          <a:pt x="265219" y="60038"/>
                          <a:pt x="265790" y="42972"/>
                          <a:pt x="265917" y="30157"/>
                        </a:cubicBezTo>
                        <a:cubicBezTo>
                          <a:pt x="265980" y="17342"/>
                          <a:pt x="265600" y="8841"/>
                          <a:pt x="264902" y="4654"/>
                        </a:cubicBezTo>
                        <a:cubicBezTo>
                          <a:pt x="264267" y="466"/>
                          <a:pt x="263379" y="593"/>
                          <a:pt x="260524" y="847"/>
                        </a:cubicBezTo>
                        <a:cubicBezTo>
                          <a:pt x="257670" y="1101"/>
                          <a:pt x="252785" y="1545"/>
                          <a:pt x="242761" y="1228"/>
                        </a:cubicBezTo>
                        <a:cubicBezTo>
                          <a:pt x="232737" y="911"/>
                          <a:pt x="217575" y="-168"/>
                          <a:pt x="210152" y="22"/>
                        </a:cubicBezTo>
                        <a:cubicBezTo>
                          <a:pt x="202793" y="276"/>
                          <a:pt x="203237" y="1799"/>
                          <a:pt x="203300" y="3829"/>
                        </a:cubicBezTo>
                        <a:cubicBezTo>
                          <a:pt x="203427" y="5859"/>
                          <a:pt x="203173" y="8397"/>
                          <a:pt x="203110" y="10934"/>
                        </a:cubicBezTo>
                        <a:cubicBezTo>
                          <a:pt x="203047" y="13472"/>
                          <a:pt x="203110" y="16010"/>
                          <a:pt x="203110" y="17278"/>
                        </a:cubicBezTo>
                        <a:cubicBezTo>
                          <a:pt x="203110" y="18122"/>
                          <a:pt x="202772" y="18566"/>
                          <a:pt x="202095" y="18611"/>
                        </a:cubicBezTo>
                        <a:cubicBezTo>
                          <a:pt x="201080" y="18611"/>
                          <a:pt x="198986" y="18674"/>
                          <a:pt x="190168" y="18801"/>
                        </a:cubicBezTo>
                        <a:cubicBezTo>
                          <a:pt x="181286" y="18864"/>
                          <a:pt x="165680" y="18991"/>
                          <a:pt x="137385" y="18484"/>
                        </a:cubicBezTo>
                        <a:cubicBezTo>
                          <a:pt x="109090" y="17976"/>
                          <a:pt x="68234" y="16898"/>
                          <a:pt x="44443" y="15248"/>
                        </a:cubicBezTo>
                        <a:cubicBezTo>
                          <a:pt x="20590" y="13599"/>
                          <a:pt x="13801" y="11442"/>
                          <a:pt x="9170" y="9792"/>
                        </a:cubicBezTo>
                        <a:cubicBezTo>
                          <a:pt x="4539" y="8143"/>
                          <a:pt x="2001" y="6937"/>
                          <a:pt x="796" y="6557"/>
                        </a:cubicBezTo>
                        <a:cubicBezTo>
                          <a:pt x="-410" y="6176"/>
                          <a:pt x="-283" y="6557"/>
                          <a:pt x="1430" y="15756"/>
                        </a:cubicBezTo>
                        <a:close/>
                      </a:path>
                    </a:pathLst>
                  </a:custGeom>
                  <a:solidFill>
                    <a:srgbClr val="B07A3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3" name="Freeform: Shape 7822">
                    <a:extLst>
                      <a:ext uri="{FF2B5EF4-FFF2-40B4-BE49-F238E27FC236}">
                        <a16:creationId xmlns:a16="http://schemas.microsoft.com/office/drawing/2014/main" id="{BAF695DD-1D40-2714-92F0-78871F1ACE82}"/>
                      </a:ext>
                    </a:extLst>
                  </p:cNvPr>
                  <p:cNvSpPr/>
                  <p:nvPr/>
                </p:nvSpPr>
                <p:spPr>
                  <a:xfrm>
                    <a:off x="190188" y="2823185"/>
                    <a:ext cx="78543" cy="21528"/>
                  </a:xfrm>
                  <a:custGeom>
                    <a:avLst/>
                    <a:gdLst>
                      <a:gd name="connsiteX0" fmla="*/ 4506 w 78543"/>
                      <a:gd name="connsiteY0" fmla="*/ 18983 h 21528"/>
                      <a:gd name="connsiteX1" fmla="*/ 1 w 78543"/>
                      <a:gd name="connsiteY1" fmla="*/ 15367 h 21528"/>
                      <a:gd name="connsiteX2" fmla="*/ 255 w 78543"/>
                      <a:gd name="connsiteY2" fmla="*/ 7310 h 21528"/>
                      <a:gd name="connsiteX3" fmla="*/ 12436 w 78543"/>
                      <a:gd name="connsiteY3" fmla="*/ 14 h 21528"/>
                      <a:gd name="connsiteX4" fmla="*/ 66805 w 78543"/>
                      <a:gd name="connsiteY4" fmla="*/ 1981 h 21528"/>
                      <a:gd name="connsiteX5" fmla="*/ 78542 w 78543"/>
                      <a:gd name="connsiteY5" fmla="*/ 10228 h 21528"/>
                      <a:gd name="connsiteX6" fmla="*/ 78288 w 78543"/>
                      <a:gd name="connsiteY6" fmla="*/ 18285 h 21528"/>
                      <a:gd name="connsiteX7" fmla="*/ 73593 w 78543"/>
                      <a:gd name="connsiteY7" fmla="*/ 21520 h 21528"/>
                      <a:gd name="connsiteX8" fmla="*/ 4506 w 78543"/>
                      <a:gd name="connsiteY8" fmla="*/ 18983 h 2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543" h="21528">
                        <a:moveTo>
                          <a:pt x="4506" y="18983"/>
                        </a:moveTo>
                        <a:cubicBezTo>
                          <a:pt x="1968" y="18856"/>
                          <a:pt x="-62" y="17270"/>
                          <a:pt x="1" y="15367"/>
                        </a:cubicBezTo>
                        <a:lnTo>
                          <a:pt x="255" y="7310"/>
                        </a:lnTo>
                        <a:cubicBezTo>
                          <a:pt x="382" y="2996"/>
                          <a:pt x="5838" y="-240"/>
                          <a:pt x="12436" y="14"/>
                        </a:cubicBezTo>
                        <a:lnTo>
                          <a:pt x="66805" y="1981"/>
                        </a:lnTo>
                        <a:cubicBezTo>
                          <a:pt x="73403" y="2234"/>
                          <a:pt x="78669" y="5914"/>
                          <a:pt x="78542" y="10228"/>
                        </a:cubicBezTo>
                        <a:lnTo>
                          <a:pt x="78288" y="18285"/>
                        </a:lnTo>
                        <a:cubicBezTo>
                          <a:pt x="78288" y="20188"/>
                          <a:pt x="76131" y="21647"/>
                          <a:pt x="73593" y="21520"/>
                        </a:cubicBezTo>
                        <a:lnTo>
                          <a:pt x="4506" y="18983"/>
                        </a:ln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4" name="Freeform: Shape 7823">
                    <a:extLst>
                      <a:ext uri="{FF2B5EF4-FFF2-40B4-BE49-F238E27FC236}">
                        <a16:creationId xmlns:a16="http://schemas.microsoft.com/office/drawing/2014/main" id="{391497F5-09BA-89EF-F1F5-191EA9CA796D}"/>
                      </a:ext>
                    </a:extLst>
                  </p:cNvPr>
                  <p:cNvSpPr/>
                  <p:nvPr/>
                </p:nvSpPr>
                <p:spPr>
                  <a:xfrm>
                    <a:off x="188272" y="2866760"/>
                    <a:ext cx="74240" cy="21085"/>
                  </a:xfrm>
                  <a:custGeom>
                    <a:avLst/>
                    <a:gdLst>
                      <a:gd name="connsiteX0" fmla="*/ 74177 w 74240"/>
                      <a:gd name="connsiteY0" fmla="*/ 11379 h 21085"/>
                      <a:gd name="connsiteX1" fmla="*/ 74177 w 74240"/>
                      <a:gd name="connsiteY1" fmla="*/ 15693 h 21085"/>
                      <a:gd name="connsiteX2" fmla="*/ 66945 w 74240"/>
                      <a:gd name="connsiteY2" fmla="*/ 21085 h 21085"/>
                      <a:gd name="connsiteX3" fmla="*/ 36429 w 74240"/>
                      <a:gd name="connsiteY3" fmla="*/ 20705 h 21085"/>
                      <a:gd name="connsiteX4" fmla="*/ 10101 w 74240"/>
                      <a:gd name="connsiteY4" fmla="*/ 20705 h 21085"/>
                      <a:gd name="connsiteX5" fmla="*/ 2171 w 74240"/>
                      <a:gd name="connsiteY5" fmla="*/ 17723 h 21085"/>
                      <a:gd name="connsiteX6" fmla="*/ 14 w 74240"/>
                      <a:gd name="connsiteY6" fmla="*/ 8778 h 21085"/>
                      <a:gd name="connsiteX7" fmla="*/ 13971 w 74240"/>
                      <a:gd name="connsiteY7" fmla="*/ 86 h 21085"/>
                      <a:gd name="connsiteX8" fmla="*/ 67135 w 74240"/>
                      <a:gd name="connsiteY8" fmla="*/ 5035 h 21085"/>
                      <a:gd name="connsiteX9" fmla="*/ 74240 w 74240"/>
                      <a:gd name="connsiteY9" fmla="*/ 11379 h 2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4240" h="21085">
                        <a:moveTo>
                          <a:pt x="74177" y="11379"/>
                        </a:moveTo>
                        <a:cubicBezTo>
                          <a:pt x="74177" y="12838"/>
                          <a:pt x="74177" y="14234"/>
                          <a:pt x="74177" y="15693"/>
                        </a:cubicBezTo>
                        <a:cubicBezTo>
                          <a:pt x="74177" y="19309"/>
                          <a:pt x="71766" y="21085"/>
                          <a:pt x="66945" y="21085"/>
                        </a:cubicBezTo>
                        <a:cubicBezTo>
                          <a:pt x="55271" y="21085"/>
                          <a:pt x="45121" y="20958"/>
                          <a:pt x="36429" y="20705"/>
                        </a:cubicBezTo>
                        <a:cubicBezTo>
                          <a:pt x="29260" y="20514"/>
                          <a:pt x="19364" y="18294"/>
                          <a:pt x="10101" y="20705"/>
                        </a:cubicBezTo>
                        <a:cubicBezTo>
                          <a:pt x="6866" y="21529"/>
                          <a:pt x="3250" y="20197"/>
                          <a:pt x="2171" y="17723"/>
                        </a:cubicBezTo>
                        <a:cubicBezTo>
                          <a:pt x="839" y="14805"/>
                          <a:pt x="141" y="11823"/>
                          <a:pt x="14" y="8778"/>
                        </a:cubicBezTo>
                        <a:cubicBezTo>
                          <a:pt x="-303" y="1165"/>
                          <a:pt x="4772" y="-421"/>
                          <a:pt x="13971" y="86"/>
                        </a:cubicBezTo>
                        <a:cubicBezTo>
                          <a:pt x="33003" y="1228"/>
                          <a:pt x="50767" y="2878"/>
                          <a:pt x="67135" y="5035"/>
                        </a:cubicBezTo>
                        <a:cubicBezTo>
                          <a:pt x="71893" y="5669"/>
                          <a:pt x="74240" y="7763"/>
                          <a:pt x="74240" y="11379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5" name="Freeform: Shape 7824">
                    <a:extLst>
                      <a:ext uri="{FF2B5EF4-FFF2-40B4-BE49-F238E27FC236}">
                        <a16:creationId xmlns:a16="http://schemas.microsoft.com/office/drawing/2014/main" id="{323EBA05-4CF5-6D0A-1514-917B9E617DA4}"/>
                      </a:ext>
                    </a:extLst>
                  </p:cNvPr>
                  <p:cNvSpPr/>
                  <p:nvPr/>
                </p:nvSpPr>
                <p:spPr>
                  <a:xfrm>
                    <a:off x="189842" y="2908960"/>
                    <a:ext cx="70198" cy="38261"/>
                  </a:xfrm>
                  <a:custGeom>
                    <a:avLst/>
                    <a:gdLst>
                      <a:gd name="connsiteX0" fmla="*/ 57001 w 70198"/>
                      <a:gd name="connsiteY0" fmla="*/ 37695 h 38261"/>
                      <a:gd name="connsiteX1" fmla="*/ 35494 w 70198"/>
                      <a:gd name="connsiteY1" fmla="*/ 37505 h 38261"/>
                      <a:gd name="connsiteX2" fmla="*/ 22425 w 70198"/>
                      <a:gd name="connsiteY2" fmla="*/ 36046 h 38261"/>
                      <a:gd name="connsiteX3" fmla="*/ 18301 w 70198"/>
                      <a:gd name="connsiteY3" fmla="*/ 36363 h 38261"/>
                      <a:gd name="connsiteX4" fmla="*/ 1299 w 70198"/>
                      <a:gd name="connsiteY4" fmla="*/ 34460 h 38261"/>
                      <a:gd name="connsiteX5" fmla="*/ 1172 w 70198"/>
                      <a:gd name="connsiteY5" fmla="*/ 28179 h 38261"/>
                      <a:gd name="connsiteX6" fmla="*/ 94 w 70198"/>
                      <a:gd name="connsiteY6" fmla="*/ 4642 h 38261"/>
                      <a:gd name="connsiteX7" fmla="*/ 5613 w 70198"/>
                      <a:gd name="connsiteY7" fmla="*/ 11 h 38261"/>
                      <a:gd name="connsiteX8" fmla="*/ 55288 w 70198"/>
                      <a:gd name="connsiteY8" fmla="*/ 2232 h 38261"/>
                      <a:gd name="connsiteX9" fmla="*/ 65756 w 70198"/>
                      <a:gd name="connsiteY9" fmla="*/ 3183 h 38261"/>
                      <a:gd name="connsiteX10" fmla="*/ 70196 w 70198"/>
                      <a:gd name="connsiteY10" fmla="*/ 7434 h 38261"/>
                      <a:gd name="connsiteX11" fmla="*/ 69816 w 70198"/>
                      <a:gd name="connsiteY11" fmla="*/ 30590 h 38261"/>
                      <a:gd name="connsiteX12" fmla="*/ 67976 w 70198"/>
                      <a:gd name="connsiteY12" fmla="*/ 36680 h 38261"/>
                      <a:gd name="connsiteX13" fmla="*/ 65248 w 70198"/>
                      <a:gd name="connsiteY13" fmla="*/ 38139 h 38261"/>
                      <a:gd name="connsiteX14" fmla="*/ 57001 w 70198"/>
                      <a:gd name="connsiteY14" fmla="*/ 37632 h 38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198" h="38261">
                        <a:moveTo>
                          <a:pt x="57001" y="37695"/>
                        </a:moveTo>
                        <a:cubicBezTo>
                          <a:pt x="52814" y="36934"/>
                          <a:pt x="45645" y="36870"/>
                          <a:pt x="35494" y="37505"/>
                        </a:cubicBezTo>
                        <a:cubicBezTo>
                          <a:pt x="30673" y="37822"/>
                          <a:pt x="26929" y="37124"/>
                          <a:pt x="22425" y="36046"/>
                        </a:cubicBezTo>
                        <a:cubicBezTo>
                          <a:pt x="21029" y="35665"/>
                          <a:pt x="19507" y="35855"/>
                          <a:pt x="18301" y="36363"/>
                        </a:cubicBezTo>
                        <a:cubicBezTo>
                          <a:pt x="13290" y="38710"/>
                          <a:pt x="3710" y="39091"/>
                          <a:pt x="1299" y="34460"/>
                        </a:cubicBezTo>
                        <a:cubicBezTo>
                          <a:pt x="728" y="33318"/>
                          <a:pt x="665" y="31224"/>
                          <a:pt x="1172" y="28179"/>
                        </a:cubicBezTo>
                        <a:cubicBezTo>
                          <a:pt x="2505" y="20566"/>
                          <a:pt x="2124" y="12763"/>
                          <a:pt x="94" y="4642"/>
                        </a:cubicBezTo>
                        <a:cubicBezTo>
                          <a:pt x="-541" y="2105"/>
                          <a:pt x="2124" y="-179"/>
                          <a:pt x="5613" y="11"/>
                        </a:cubicBezTo>
                        <a:cubicBezTo>
                          <a:pt x="21537" y="836"/>
                          <a:pt x="38095" y="1597"/>
                          <a:pt x="55288" y="2232"/>
                        </a:cubicBezTo>
                        <a:cubicBezTo>
                          <a:pt x="59285" y="2358"/>
                          <a:pt x="62774" y="2676"/>
                          <a:pt x="65756" y="3183"/>
                        </a:cubicBezTo>
                        <a:cubicBezTo>
                          <a:pt x="68420" y="3627"/>
                          <a:pt x="70260" y="5404"/>
                          <a:pt x="70196" y="7434"/>
                        </a:cubicBezTo>
                        <a:cubicBezTo>
                          <a:pt x="69879" y="14983"/>
                          <a:pt x="69816" y="22660"/>
                          <a:pt x="69816" y="30590"/>
                        </a:cubicBezTo>
                        <a:cubicBezTo>
                          <a:pt x="69816" y="32810"/>
                          <a:pt x="69181" y="34840"/>
                          <a:pt x="67976" y="36680"/>
                        </a:cubicBezTo>
                        <a:cubicBezTo>
                          <a:pt x="67405" y="37505"/>
                          <a:pt x="66517" y="38012"/>
                          <a:pt x="65248" y="38139"/>
                        </a:cubicBezTo>
                        <a:cubicBezTo>
                          <a:pt x="62964" y="38393"/>
                          <a:pt x="60236" y="38266"/>
                          <a:pt x="57001" y="37632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6" name="Freeform: Shape 7825">
                    <a:extLst>
                      <a:ext uri="{FF2B5EF4-FFF2-40B4-BE49-F238E27FC236}">
                        <a16:creationId xmlns:a16="http://schemas.microsoft.com/office/drawing/2014/main" id="{3B25660F-17B7-2836-7E4D-59B8CBC9C1E4}"/>
                      </a:ext>
                    </a:extLst>
                  </p:cNvPr>
                  <p:cNvSpPr/>
                  <p:nvPr/>
                </p:nvSpPr>
                <p:spPr>
                  <a:xfrm>
                    <a:off x="192029" y="2972413"/>
                    <a:ext cx="60522" cy="16114"/>
                  </a:xfrm>
                  <a:custGeom>
                    <a:avLst/>
                    <a:gdLst>
                      <a:gd name="connsiteX0" fmla="*/ 2601 w 60522"/>
                      <a:gd name="connsiteY0" fmla="*/ 0 h 16114"/>
                      <a:gd name="connsiteX1" fmla="*/ 58112 w 60522"/>
                      <a:gd name="connsiteY1" fmla="*/ 2284 h 16114"/>
                      <a:gd name="connsiteX2" fmla="*/ 60523 w 60522"/>
                      <a:gd name="connsiteY2" fmla="*/ 4187 h 16114"/>
                      <a:gd name="connsiteX3" fmla="*/ 60523 w 60522"/>
                      <a:gd name="connsiteY3" fmla="*/ 14274 h 16114"/>
                      <a:gd name="connsiteX4" fmla="*/ 58112 w 60522"/>
                      <a:gd name="connsiteY4" fmla="*/ 16114 h 16114"/>
                      <a:gd name="connsiteX5" fmla="*/ 2538 w 60522"/>
                      <a:gd name="connsiteY5" fmla="*/ 15987 h 16114"/>
                      <a:gd name="connsiteX6" fmla="*/ 0 w 60522"/>
                      <a:gd name="connsiteY6" fmla="*/ 14084 h 16114"/>
                      <a:gd name="connsiteX7" fmla="*/ 0 w 60522"/>
                      <a:gd name="connsiteY7" fmla="*/ 1840 h 16114"/>
                      <a:gd name="connsiteX8" fmla="*/ 2601 w 60522"/>
                      <a:gd name="connsiteY8" fmla="*/ 64 h 1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22" h="16114">
                        <a:moveTo>
                          <a:pt x="2601" y="0"/>
                        </a:moveTo>
                        <a:lnTo>
                          <a:pt x="58112" y="2284"/>
                        </a:lnTo>
                        <a:cubicBezTo>
                          <a:pt x="59444" y="2284"/>
                          <a:pt x="60523" y="3236"/>
                          <a:pt x="60523" y="4187"/>
                        </a:cubicBezTo>
                        <a:lnTo>
                          <a:pt x="60523" y="14274"/>
                        </a:lnTo>
                        <a:cubicBezTo>
                          <a:pt x="60523" y="15289"/>
                          <a:pt x="59444" y="16114"/>
                          <a:pt x="58112" y="16114"/>
                        </a:cubicBezTo>
                        <a:lnTo>
                          <a:pt x="2538" y="15987"/>
                        </a:lnTo>
                        <a:cubicBezTo>
                          <a:pt x="1142" y="15987"/>
                          <a:pt x="0" y="15099"/>
                          <a:pt x="0" y="14084"/>
                        </a:cubicBezTo>
                        <a:lnTo>
                          <a:pt x="0" y="1840"/>
                        </a:lnTo>
                        <a:cubicBezTo>
                          <a:pt x="0" y="761"/>
                          <a:pt x="1205" y="0"/>
                          <a:pt x="2601" y="64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7" name="Freeform: Shape 7826">
                    <a:extLst>
                      <a:ext uri="{FF2B5EF4-FFF2-40B4-BE49-F238E27FC236}">
                        <a16:creationId xmlns:a16="http://schemas.microsoft.com/office/drawing/2014/main" id="{87084686-4096-3C1A-7596-575882C68E34}"/>
                      </a:ext>
                    </a:extLst>
                  </p:cNvPr>
                  <p:cNvSpPr/>
                  <p:nvPr/>
                </p:nvSpPr>
                <p:spPr>
                  <a:xfrm>
                    <a:off x="193514" y="3015360"/>
                    <a:ext cx="61526" cy="13454"/>
                  </a:xfrm>
                  <a:custGeom>
                    <a:avLst/>
                    <a:gdLst>
                      <a:gd name="connsiteX0" fmla="*/ 52694 w 61526"/>
                      <a:gd name="connsiteY0" fmla="*/ 12945 h 13454"/>
                      <a:gd name="connsiteX1" fmla="*/ 39054 w 61526"/>
                      <a:gd name="connsiteY1" fmla="*/ 11042 h 13454"/>
                      <a:gd name="connsiteX2" fmla="*/ 6635 w 61526"/>
                      <a:gd name="connsiteY2" fmla="*/ 12247 h 13454"/>
                      <a:gd name="connsiteX3" fmla="*/ 2195 w 61526"/>
                      <a:gd name="connsiteY3" fmla="*/ 10280 h 13454"/>
                      <a:gd name="connsiteX4" fmla="*/ 164 w 61526"/>
                      <a:gd name="connsiteY4" fmla="*/ 3238 h 13454"/>
                      <a:gd name="connsiteX5" fmla="*/ 3717 w 61526"/>
                      <a:gd name="connsiteY5" fmla="*/ 3 h 13454"/>
                      <a:gd name="connsiteX6" fmla="*/ 51932 w 61526"/>
                      <a:gd name="connsiteY6" fmla="*/ 256 h 13454"/>
                      <a:gd name="connsiteX7" fmla="*/ 61322 w 61526"/>
                      <a:gd name="connsiteY7" fmla="*/ 6918 h 13454"/>
                      <a:gd name="connsiteX8" fmla="*/ 61512 w 61526"/>
                      <a:gd name="connsiteY8" fmla="*/ 8758 h 13454"/>
                      <a:gd name="connsiteX9" fmla="*/ 52757 w 61526"/>
                      <a:gd name="connsiteY9" fmla="*/ 12881 h 13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526" h="13454">
                        <a:moveTo>
                          <a:pt x="52694" y="12945"/>
                        </a:moveTo>
                        <a:cubicBezTo>
                          <a:pt x="48570" y="11295"/>
                          <a:pt x="44066" y="10661"/>
                          <a:pt x="39054" y="11042"/>
                        </a:cubicBezTo>
                        <a:cubicBezTo>
                          <a:pt x="27508" y="11930"/>
                          <a:pt x="17611" y="9519"/>
                          <a:pt x="6635" y="12247"/>
                        </a:cubicBezTo>
                        <a:cubicBezTo>
                          <a:pt x="4669" y="12754"/>
                          <a:pt x="2575" y="11803"/>
                          <a:pt x="2195" y="10280"/>
                        </a:cubicBezTo>
                        <a:lnTo>
                          <a:pt x="164" y="3238"/>
                        </a:lnTo>
                        <a:cubicBezTo>
                          <a:pt x="-470" y="1018"/>
                          <a:pt x="735" y="-61"/>
                          <a:pt x="3717" y="3"/>
                        </a:cubicBezTo>
                        <a:lnTo>
                          <a:pt x="51932" y="256"/>
                        </a:lnTo>
                        <a:cubicBezTo>
                          <a:pt x="56881" y="256"/>
                          <a:pt x="61005" y="3238"/>
                          <a:pt x="61322" y="6918"/>
                        </a:cubicBezTo>
                        <a:lnTo>
                          <a:pt x="61512" y="8758"/>
                        </a:lnTo>
                        <a:cubicBezTo>
                          <a:pt x="61829" y="12247"/>
                          <a:pt x="56881" y="14594"/>
                          <a:pt x="52757" y="12881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8" name="Freeform: Shape 7827">
                    <a:extLst>
                      <a:ext uri="{FF2B5EF4-FFF2-40B4-BE49-F238E27FC236}">
                        <a16:creationId xmlns:a16="http://schemas.microsoft.com/office/drawing/2014/main" id="{048A0547-A59F-0CA5-59AB-71E4763FF67A}"/>
                      </a:ext>
                    </a:extLst>
                  </p:cNvPr>
                  <p:cNvSpPr/>
                  <p:nvPr/>
                </p:nvSpPr>
                <p:spPr>
                  <a:xfrm>
                    <a:off x="193044" y="3052729"/>
                    <a:ext cx="59273" cy="16306"/>
                  </a:xfrm>
                  <a:custGeom>
                    <a:avLst/>
                    <a:gdLst>
                      <a:gd name="connsiteX0" fmla="*/ 63 w 59273"/>
                      <a:gd name="connsiteY0" fmla="*/ 3299 h 16306"/>
                      <a:gd name="connsiteX1" fmla="*/ 4060 w 59273"/>
                      <a:gd name="connsiteY1" fmla="*/ 0 h 16306"/>
                      <a:gd name="connsiteX2" fmla="*/ 51832 w 59273"/>
                      <a:gd name="connsiteY2" fmla="*/ 825 h 16306"/>
                      <a:gd name="connsiteX3" fmla="*/ 58937 w 59273"/>
                      <a:gd name="connsiteY3" fmla="*/ 5963 h 16306"/>
                      <a:gd name="connsiteX4" fmla="*/ 59254 w 59273"/>
                      <a:gd name="connsiteY4" fmla="*/ 11166 h 16306"/>
                      <a:gd name="connsiteX5" fmla="*/ 52529 w 59273"/>
                      <a:gd name="connsiteY5" fmla="*/ 16304 h 16306"/>
                      <a:gd name="connsiteX6" fmla="*/ 25186 w 59273"/>
                      <a:gd name="connsiteY6" fmla="*/ 15289 h 16306"/>
                      <a:gd name="connsiteX7" fmla="*/ 7105 w 59273"/>
                      <a:gd name="connsiteY7" fmla="*/ 15924 h 16306"/>
                      <a:gd name="connsiteX8" fmla="*/ 1776 w 59273"/>
                      <a:gd name="connsiteY8" fmla="*/ 13323 h 16306"/>
                      <a:gd name="connsiteX9" fmla="*/ 127 w 59273"/>
                      <a:gd name="connsiteY9" fmla="*/ 3236 h 16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273" h="16306">
                        <a:moveTo>
                          <a:pt x="63" y="3299"/>
                        </a:moveTo>
                        <a:cubicBezTo>
                          <a:pt x="-317" y="1078"/>
                          <a:pt x="1015" y="0"/>
                          <a:pt x="4060" y="0"/>
                        </a:cubicBezTo>
                        <a:lnTo>
                          <a:pt x="51832" y="825"/>
                        </a:lnTo>
                        <a:cubicBezTo>
                          <a:pt x="56336" y="888"/>
                          <a:pt x="58683" y="2601"/>
                          <a:pt x="58937" y="5963"/>
                        </a:cubicBezTo>
                        <a:lnTo>
                          <a:pt x="59254" y="11166"/>
                        </a:lnTo>
                        <a:cubicBezTo>
                          <a:pt x="59508" y="14655"/>
                          <a:pt x="57224" y="16368"/>
                          <a:pt x="52529" y="16304"/>
                        </a:cubicBezTo>
                        <a:cubicBezTo>
                          <a:pt x="43584" y="16114"/>
                          <a:pt x="34385" y="16495"/>
                          <a:pt x="25186" y="15289"/>
                        </a:cubicBezTo>
                        <a:cubicBezTo>
                          <a:pt x="18652" y="14401"/>
                          <a:pt x="12625" y="14655"/>
                          <a:pt x="7105" y="15924"/>
                        </a:cubicBezTo>
                        <a:cubicBezTo>
                          <a:pt x="4631" y="16495"/>
                          <a:pt x="2094" y="15226"/>
                          <a:pt x="1776" y="13323"/>
                        </a:cubicBezTo>
                        <a:lnTo>
                          <a:pt x="127" y="3236"/>
                        </a:ln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9" name="Freeform: Shape 7828">
                    <a:extLst>
                      <a:ext uri="{FF2B5EF4-FFF2-40B4-BE49-F238E27FC236}">
                        <a16:creationId xmlns:a16="http://schemas.microsoft.com/office/drawing/2014/main" id="{B2F61092-04F2-EF3E-33F7-703F9BEE92E4}"/>
                      </a:ext>
                    </a:extLst>
                  </p:cNvPr>
                  <p:cNvSpPr/>
                  <p:nvPr/>
                </p:nvSpPr>
                <p:spPr>
                  <a:xfrm>
                    <a:off x="193374" y="3089329"/>
                    <a:ext cx="59518" cy="16828"/>
                  </a:xfrm>
                  <a:custGeom>
                    <a:avLst/>
                    <a:gdLst>
                      <a:gd name="connsiteX0" fmla="*/ 54991 w 59518"/>
                      <a:gd name="connsiteY0" fmla="*/ 14154 h 16828"/>
                      <a:gd name="connsiteX1" fmla="*/ 7664 w 59518"/>
                      <a:gd name="connsiteY1" fmla="*/ 16818 h 16828"/>
                      <a:gd name="connsiteX2" fmla="*/ 3159 w 59518"/>
                      <a:gd name="connsiteY2" fmla="*/ 14280 h 16828"/>
                      <a:gd name="connsiteX3" fmla="*/ 114 w 59518"/>
                      <a:gd name="connsiteY3" fmla="*/ 3749 h 16828"/>
                      <a:gd name="connsiteX4" fmla="*/ 4365 w 59518"/>
                      <a:gd name="connsiteY4" fmla="*/ 6 h 16828"/>
                      <a:gd name="connsiteX5" fmla="*/ 55498 w 59518"/>
                      <a:gd name="connsiteY5" fmla="*/ 2227 h 16828"/>
                      <a:gd name="connsiteX6" fmla="*/ 59495 w 59518"/>
                      <a:gd name="connsiteY6" fmla="*/ 5716 h 16828"/>
                      <a:gd name="connsiteX7" fmla="*/ 58797 w 59518"/>
                      <a:gd name="connsiteY7" fmla="*/ 11362 h 16828"/>
                      <a:gd name="connsiteX8" fmla="*/ 55054 w 59518"/>
                      <a:gd name="connsiteY8" fmla="*/ 14090 h 16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518" h="16828">
                        <a:moveTo>
                          <a:pt x="54991" y="14154"/>
                        </a:moveTo>
                        <a:lnTo>
                          <a:pt x="7664" y="16818"/>
                        </a:lnTo>
                        <a:cubicBezTo>
                          <a:pt x="5507" y="16945"/>
                          <a:pt x="3603" y="15867"/>
                          <a:pt x="3159" y="14280"/>
                        </a:cubicBezTo>
                        <a:lnTo>
                          <a:pt x="114" y="3749"/>
                        </a:lnTo>
                        <a:cubicBezTo>
                          <a:pt x="-520" y="1719"/>
                          <a:pt x="1573" y="-121"/>
                          <a:pt x="4365" y="6"/>
                        </a:cubicBezTo>
                        <a:lnTo>
                          <a:pt x="55498" y="2227"/>
                        </a:lnTo>
                        <a:cubicBezTo>
                          <a:pt x="57909" y="2353"/>
                          <a:pt x="59749" y="3940"/>
                          <a:pt x="59495" y="5716"/>
                        </a:cubicBezTo>
                        <a:lnTo>
                          <a:pt x="58797" y="11362"/>
                        </a:lnTo>
                        <a:cubicBezTo>
                          <a:pt x="58607" y="12821"/>
                          <a:pt x="57021" y="14027"/>
                          <a:pt x="55054" y="14090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0" name="Freeform: Shape 7829">
                    <a:extLst>
                      <a:ext uri="{FF2B5EF4-FFF2-40B4-BE49-F238E27FC236}">
                        <a16:creationId xmlns:a16="http://schemas.microsoft.com/office/drawing/2014/main" id="{76BAC95D-AED6-A2E5-9C85-610EAD13F566}"/>
                      </a:ext>
                    </a:extLst>
                  </p:cNvPr>
                  <p:cNvSpPr/>
                  <p:nvPr/>
                </p:nvSpPr>
                <p:spPr>
                  <a:xfrm>
                    <a:off x="193104" y="3123672"/>
                    <a:ext cx="61608" cy="20483"/>
                  </a:xfrm>
                  <a:custGeom>
                    <a:avLst/>
                    <a:gdLst>
                      <a:gd name="connsiteX0" fmla="*/ 23857 w 61608"/>
                      <a:gd name="connsiteY0" fmla="*/ 16289 h 20483"/>
                      <a:gd name="connsiteX1" fmla="*/ 13262 w 61608"/>
                      <a:gd name="connsiteY1" fmla="*/ 15274 h 20483"/>
                      <a:gd name="connsiteX2" fmla="*/ 2224 w 61608"/>
                      <a:gd name="connsiteY2" fmla="*/ 13625 h 20483"/>
                      <a:gd name="connsiteX3" fmla="*/ 193 w 61608"/>
                      <a:gd name="connsiteY3" fmla="*/ 4489 h 20483"/>
                      <a:gd name="connsiteX4" fmla="*/ 7362 w 61608"/>
                      <a:gd name="connsiteY4" fmla="*/ 49 h 20483"/>
                      <a:gd name="connsiteX5" fmla="*/ 44158 w 61608"/>
                      <a:gd name="connsiteY5" fmla="*/ 1190 h 20483"/>
                      <a:gd name="connsiteX6" fmla="*/ 59130 w 61608"/>
                      <a:gd name="connsiteY6" fmla="*/ 2205 h 20483"/>
                      <a:gd name="connsiteX7" fmla="*/ 61605 w 61608"/>
                      <a:gd name="connsiteY7" fmla="*/ 3982 h 20483"/>
                      <a:gd name="connsiteX8" fmla="*/ 61605 w 61608"/>
                      <a:gd name="connsiteY8" fmla="*/ 18700 h 20483"/>
                      <a:gd name="connsiteX9" fmla="*/ 59384 w 61608"/>
                      <a:gd name="connsiteY9" fmla="*/ 20413 h 20483"/>
                      <a:gd name="connsiteX10" fmla="*/ 47711 w 61608"/>
                      <a:gd name="connsiteY10" fmla="*/ 15972 h 20483"/>
                      <a:gd name="connsiteX11" fmla="*/ 38829 w 61608"/>
                      <a:gd name="connsiteY11" fmla="*/ 17241 h 20483"/>
                      <a:gd name="connsiteX12" fmla="*/ 34261 w 61608"/>
                      <a:gd name="connsiteY12" fmla="*/ 20477 h 20483"/>
                      <a:gd name="connsiteX13" fmla="*/ 28805 w 61608"/>
                      <a:gd name="connsiteY13" fmla="*/ 19271 h 20483"/>
                      <a:gd name="connsiteX14" fmla="*/ 23857 w 61608"/>
                      <a:gd name="connsiteY14" fmla="*/ 16289 h 20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608" h="20483">
                        <a:moveTo>
                          <a:pt x="23857" y="16289"/>
                        </a:moveTo>
                        <a:cubicBezTo>
                          <a:pt x="20685" y="13244"/>
                          <a:pt x="17132" y="12927"/>
                          <a:pt x="13262" y="15274"/>
                        </a:cubicBezTo>
                        <a:cubicBezTo>
                          <a:pt x="8504" y="18193"/>
                          <a:pt x="4825" y="17685"/>
                          <a:pt x="2224" y="13625"/>
                        </a:cubicBezTo>
                        <a:cubicBezTo>
                          <a:pt x="320" y="10580"/>
                          <a:pt x="-378" y="7535"/>
                          <a:pt x="193" y="4489"/>
                        </a:cubicBezTo>
                        <a:cubicBezTo>
                          <a:pt x="701" y="1825"/>
                          <a:pt x="3746" y="-15"/>
                          <a:pt x="7362" y="49"/>
                        </a:cubicBezTo>
                        <a:cubicBezTo>
                          <a:pt x="19416" y="302"/>
                          <a:pt x="32422" y="-713"/>
                          <a:pt x="44158" y="1190"/>
                        </a:cubicBezTo>
                        <a:cubicBezTo>
                          <a:pt x="49107" y="2015"/>
                          <a:pt x="54055" y="2332"/>
                          <a:pt x="59130" y="2205"/>
                        </a:cubicBezTo>
                        <a:cubicBezTo>
                          <a:pt x="60463" y="2205"/>
                          <a:pt x="61605" y="2967"/>
                          <a:pt x="61605" y="3982"/>
                        </a:cubicBezTo>
                        <a:lnTo>
                          <a:pt x="61605" y="18700"/>
                        </a:lnTo>
                        <a:cubicBezTo>
                          <a:pt x="61668" y="19842"/>
                          <a:pt x="60907" y="20477"/>
                          <a:pt x="59384" y="20413"/>
                        </a:cubicBezTo>
                        <a:cubicBezTo>
                          <a:pt x="54245" y="20350"/>
                          <a:pt x="50375" y="18827"/>
                          <a:pt x="47711" y="15972"/>
                        </a:cubicBezTo>
                        <a:cubicBezTo>
                          <a:pt x="45237" y="13244"/>
                          <a:pt x="39654" y="14005"/>
                          <a:pt x="38829" y="17241"/>
                        </a:cubicBezTo>
                        <a:cubicBezTo>
                          <a:pt x="38322" y="19271"/>
                          <a:pt x="36799" y="20350"/>
                          <a:pt x="34261" y="20477"/>
                        </a:cubicBezTo>
                        <a:cubicBezTo>
                          <a:pt x="32675" y="20540"/>
                          <a:pt x="30836" y="20159"/>
                          <a:pt x="28805" y="19271"/>
                        </a:cubicBezTo>
                        <a:cubicBezTo>
                          <a:pt x="26458" y="18193"/>
                          <a:pt x="24809" y="17241"/>
                          <a:pt x="23857" y="16289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1" name="Freeform: Shape 7830">
                    <a:extLst>
                      <a:ext uri="{FF2B5EF4-FFF2-40B4-BE49-F238E27FC236}">
                        <a16:creationId xmlns:a16="http://schemas.microsoft.com/office/drawing/2014/main" id="{092A8AA2-6DB2-95E5-DD86-53944FAFA6C2}"/>
                      </a:ext>
                    </a:extLst>
                  </p:cNvPr>
                  <p:cNvSpPr/>
                  <p:nvPr/>
                </p:nvSpPr>
                <p:spPr>
                  <a:xfrm>
                    <a:off x="194439" y="3163682"/>
                    <a:ext cx="59069" cy="20948"/>
                  </a:xfrm>
                  <a:custGeom>
                    <a:avLst/>
                    <a:gdLst>
                      <a:gd name="connsiteX0" fmla="*/ 58684 w 59069"/>
                      <a:gd name="connsiteY0" fmla="*/ 16818 h 20948"/>
                      <a:gd name="connsiteX1" fmla="*/ 52657 w 59069"/>
                      <a:gd name="connsiteY1" fmla="*/ 20942 h 20948"/>
                      <a:gd name="connsiteX2" fmla="*/ 5711 w 59069"/>
                      <a:gd name="connsiteY2" fmla="*/ 19102 h 20948"/>
                      <a:gd name="connsiteX3" fmla="*/ 1 w 59069"/>
                      <a:gd name="connsiteY3" fmla="*/ 14471 h 20948"/>
                      <a:gd name="connsiteX4" fmla="*/ 382 w 59069"/>
                      <a:gd name="connsiteY4" fmla="*/ 4130 h 20948"/>
                      <a:gd name="connsiteX5" fmla="*/ 6409 w 59069"/>
                      <a:gd name="connsiteY5" fmla="*/ 6 h 20948"/>
                      <a:gd name="connsiteX6" fmla="*/ 53355 w 59069"/>
                      <a:gd name="connsiteY6" fmla="*/ 1846 h 20948"/>
                      <a:gd name="connsiteX7" fmla="*/ 59065 w 59069"/>
                      <a:gd name="connsiteY7" fmla="*/ 6477 h 20948"/>
                      <a:gd name="connsiteX8" fmla="*/ 58684 w 59069"/>
                      <a:gd name="connsiteY8" fmla="*/ 16818 h 2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69" h="20948">
                        <a:moveTo>
                          <a:pt x="58684" y="16818"/>
                        </a:moveTo>
                        <a:cubicBezTo>
                          <a:pt x="58621" y="19229"/>
                          <a:pt x="55893" y="21069"/>
                          <a:pt x="52657" y="20942"/>
                        </a:cubicBezTo>
                        <a:lnTo>
                          <a:pt x="5711" y="19102"/>
                        </a:lnTo>
                        <a:cubicBezTo>
                          <a:pt x="2475" y="18975"/>
                          <a:pt x="-62" y="16945"/>
                          <a:pt x="1" y="14471"/>
                        </a:cubicBezTo>
                        <a:lnTo>
                          <a:pt x="382" y="4130"/>
                        </a:lnTo>
                        <a:cubicBezTo>
                          <a:pt x="445" y="1719"/>
                          <a:pt x="3173" y="-121"/>
                          <a:pt x="6409" y="6"/>
                        </a:cubicBezTo>
                        <a:lnTo>
                          <a:pt x="53355" y="1846"/>
                        </a:lnTo>
                        <a:cubicBezTo>
                          <a:pt x="56591" y="1973"/>
                          <a:pt x="59192" y="4003"/>
                          <a:pt x="59065" y="6477"/>
                        </a:cubicBezTo>
                        <a:lnTo>
                          <a:pt x="58684" y="16818"/>
                        </a:ln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2" name="Freeform: Shape 7831">
                    <a:extLst>
                      <a:ext uri="{FF2B5EF4-FFF2-40B4-BE49-F238E27FC236}">
                        <a16:creationId xmlns:a16="http://schemas.microsoft.com/office/drawing/2014/main" id="{1609698A-556C-1200-3BD1-B6556D8BBAC4}"/>
                      </a:ext>
                    </a:extLst>
                  </p:cNvPr>
                  <p:cNvSpPr/>
                  <p:nvPr/>
                </p:nvSpPr>
                <p:spPr>
                  <a:xfrm>
                    <a:off x="189391" y="3201943"/>
                    <a:ext cx="68199" cy="10367"/>
                  </a:xfrm>
                  <a:custGeom>
                    <a:avLst/>
                    <a:gdLst>
                      <a:gd name="connsiteX0" fmla="*/ 989 w 68199"/>
                      <a:gd name="connsiteY0" fmla="*/ 2157 h 10367"/>
                      <a:gd name="connsiteX1" fmla="*/ 227 w 68199"/>
                      <a:gd name="connsiteY1" fmla="*/ 508 h 10367"/>
                      <a:gd name="connsiteX2" fmla="*/ 2131 w 68199"/>
                      <a:gd name="connsiteY2" fmla="*/ 0 h 10367"/>
                      <a:gd name="connsiteX3" fmla="*/ 63161 w 68199"/>
                      <a:gd name="connsiteY3" fmla="*/ 1459 h 10367"/>
                      <a:gd name="connsiteX4" fmla="*/ 68109 w 68199"/>
                      <a:gd name="connsiteY4" fmla="*/ 5963 h 10367"/>
                      <a:gd name="connsiteX5" fmla="*/ 67919 w 68199"/>
                      <a:gd name="connsiteY5" fmla="*/ 7105 h 10367"/>
                      <a:gd name="connsiteX6" fmla="*/ 61385 w 68199"/>
                      <a:gd name="connsiteY6" fmla="*/ 10214 h 10367"/>
                      <a:gd name="connsiteX7" fmla="*/ 33534 w 68199"/>
                      <a:gd name="connsiteY7" fmla="*/ 9263 h 10367"/>
                      <a:gd name="connsiteX8" fmla="*/ 1052 w 68199"/>
                      <a:gd name="connsiteY8" fmla="*/ 2220 h 10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199" h="10367">
                        <a:moveTo>
                          <a:pt x="989" y="2157"/>
                        </a:moveTo>
                        <a:cubicBezTo>
                          <a:pt x="100" y="1903"/>
                          <a:pt x="-280" y="1079"/>
                          <a:pt x="227" y="508"/>
                        </a:cubicBezTo>
                        <a:cubicBezTo>
                          <a:pt x="481" y="127"/>
                          <a:pt x="1179" y="0"/>
                          <a:pt x="2131" y="0"/>
                        </a:cubicBezTo>
                        <a:cubicBezTo>
                          <a:pt x="22686" y="0"/>
                          <a:pt x="43050" y="508"/>
                          <a:pt x="63161" y="1459"/>
                        </a:cubicBezTo>
                        <a:cubicBezTo>
                          <a:pt x="66968" y="1650"/>
                          <a:pt x="68617" y="3109"/>
                          <a:pt x="68109" y="5963"/>
                        </a:cubicBezTo>
                        <a:lnTo>
                          <a:pt x="67919" y="7105"/>
                        </a:lnTo>
                        <a:cubicBezTo>
                          <a:pt x="67475" y="9453"/>
                          <a:pt x="64430" y="10849"/>
                          <a:pt x="61385" y="10214"/>
                        </a:cubicBezTo>
                        <a:cubicBezTo>
                          <a:pt x="51995" y="8120"/>
                          <a:pt x="43431" y="10595"/>
                          <a:pt x="33534" y="9263"/>
                        </a:cubicBezTo>
                        <a:cubicBezTo>
                          <a:pt x="22432" y="7803"/>
                          <a:pt x="11647" y="5393"/>
                          <a:pt x="1052" y="2220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33" name="Freeform: Shape 7832">
                  <a:extLst>
                    <a:ext uri="{FF2B5EF4-FFF2-40B4-BE49-F238E27FC236}">
                      <a16:creationId xmlns:a16="http://schemas.microsoft.com/office/drawing/2014/main" id="{736D5836-D359-B18F-B661-EBB21A541C67}"/>
                    </a:ext>
                  </a:extLst>
                </p:cNvPr>
                <p:cNvSpPr/>
                <p:nvPr/>
              </p:nvSpPr>
              <p:spPr>
                <a:xfrm>
                  <a:off x="319991" y="3368671"/>
                  <a:ext cx="310430" cy="81478"/>
                </a:xfrm>
                <a:custGeom>
                  <a:avLst/>
                  <a:gdLst>
                    <a:gd name="connsiteX0" fmla="*/ 60078 w 310430"/>
                    <a:gd name="connsiteY0" fmla="*/ 72129 h 81478"/>
                    <a:gd name="connsiteX1" fmla="*/ 36986 w 310430"/>
                    <a:gd name="connsiteY1" fmla="*/ 48212 h 81478"/>
                    <a:gd name="connsiteX2" fmla="*/ 6851 w 310430"/>
                    <a:gd name="connsiteY2" fmla="*/ 12811 h 81478"/>
                    <a:gd name="connsiteX3" fmla="*/ 2474 w 310430"/>
                    <a:gd name="connsiteY3" fmla="*/ 567 h 81478"/>
                    <a:gd name="connsiteX4" fmla="*/ 40475 w 310430"/>
                    <a:gd name="connsiteY4" fmla="*/ 1138 h 81478"/>
                    <a:gd name="connsiteX5" fmla="*/ 147817 w 310430"/>
                    <a:gd name="connsiteY5" fmla="*/ 4373 h 81478"/>
                    <a:gd name="connsiteX6" fmla="*/ 284724 w 310430"/>
                    <a:gd name="connsiteY6" fmla="*/ 3612 h 81478"/>
                    <a:gd name="connsiteX7" fmla="*/ 309085 w 310430"/>
                    <a:gd name="connsiteY7" fmla="*/ 6911 h 81478"/>
                    <a:gd name="connsiteX8" fmla="*/ 296460 w 310430"/>
                    <a:gd name="connsiteY8" fmla="*/ 23596 h 81478"/>
                    <a:gd name="connsiteX9" fmla="*/ 272670 w 310430"/>
                    <a:gd name="connsiteY9" fmla="*/ 63881 h 81478"/>
                    <a:gd name="connsiteX10" fmla="*/ 255795 w 310430"/>
                    <a:gd name="connsiteY10" fmla="*/ 76697 h 81478"/>
                    <a:gd name="connsiteX11" fmla="*/ 201235 w 310430"/>
                    <a:gd name="connsiteY11" fmla="*/ 80313 h 81478"/>
                    <a:gd name="connsiteX12" fmla="*/ 97255 w 310430"/>
                    <a:gd name="connsiteY12" fmla="*/ 81011 h 81478"/>
                    <a:gd name="connsiteX13" fmla="*/ 60015 w 310430"/>
                    <a:gd name="connsiteY13" fmla="*/ 72319 h 8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0430" h="81478">
                      <a:moveTo>
                        <a:pt x="60078" y="72129"/>
                      </a:moveTo>
                      <a:cubicBezTo>
                        <a:pt x="53988" y="67053"/>
                        <a:pt x="46946" y="59567"/>
                        <a:pt x="36986" y="48212"/>
                      </a:cubicBezTo>
                      <a:cubicBezTo>
                        <a:pt x="27025" y="36855"/>
                        <a:pt x="14083" y="21630"/>
                        <a:pt x="6851" y="12811"/>
                      </a:cubicBezTo>
                      <a:cubicBezTo>
                        <a:pt x="-381" y="3993"/>
                        <a:pt x="-1967" y="1582"/>
                        <a:pt x="2474" y="567"/>
                      </a:cubicBezTo>
                      <a:cubicBezTo>
                        <a:pt x="6851" y="-448"/>
                        <a:pt x="17255" y="-4"/>
                        <a:pt x="40475" y="1138"/>
                      </a:cubicBezTo>
                      <a:cubicBezTo>
                        <a:pt x="63694" y="2217"/>
                        <a:pt x="99792" y="3993"/>
                        <a:pt x="147817" y="4373"/>
                      </a:cubicBezTo>
                      <a:cubicBezTo>
                        <a:pt x="195843" y="4691"/>
                        <a:pt x="255795" y="3612"/>
                        <a:pt x="284724" y="3612"/>
                      </a:cubicBezTo>
                      <a:cubicBezTo>
                        <a:pt x="313653" y="3612"/>
                        <a:pt x="311623" y="4691"/>
                        <a:pt x="309085" y="6911"/>
                      </a:cubicBezTo>
                      <a:cubicBezTo>
                        <a:pt x="306484" y="9132"/>
                        <a:pt x="303375" y="12431"/>
                        <a:pt x="296460" y="23596"/>
                      </a:cubicBezTo>
                      <a:cubicBezTo>
                        <a:pt x="289609" y="34762"/>
                        <a:pt x="279014" y="53731"/>
                        <a:pt x="272670" y="63881"/>
                      </a:cubicBezTo>
                      <a:cubicBezTo>
                        <a:pt x="266326" y="74032"/>
                        <a:pt x="264359" y="75364"/>
                        <a:pt x="255795" y="76697"/>
                      </a:cubicBezTo>
                      <a:cubicBezTo>
                        <a:pt x="247293" y="78029"/>
                        <a:pt x="232258" y="79361"/>
                        <a:pt x="201235" y="80313"/>
                      </a:cubicBezTo>
                      <a:cubicBezTo>
                        <a:pt x="170276" y="81328"/>
                        <a:pt x="123329" y="81962"/>
                        <a:pt x="97255" y="81011"/>
                      </a:cubicBezTo>
                      <a:cubicBezTo>
                        <a:pt x="71244" y="79995"/>
                        <a:pt x="66105" y="77394"/>
                        <a:pt x="60015" y="72319"/>
                      </a:cubicBezTo>
                      <a:close/>
                    </a:path>
                  </a:pathLst>
                </a:custGeom>
                <a:solidFill>
                  <a:srgbClr val="E8D7D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34" name="Freeform: Shape 7833">
                  <a:extLst>
                    <a:ext uri="{FF2B5EF4-FFF2-40B4-BE49-F238E27FC236}">
                      <a16:creationId xmlns:a16="http://schemas.microsoft.com/office/drawing/2014/main" id="{10D775A1-D2DA-3B05-230A-F81FEF333B50}"/>
                    </a:ext>
                  </a:extLst>
                </p:cNvPr>
                <p:cNvSpPr/>
                <p:nvPr/>
              </p:nvSpPr>
              <p:spPr>
                <a:xfrm>
                  <a:off x="323821" y="3374859"/>
                  <a:ext cx="43877" cy="57883"/>
                </a:xfrm>
                <a:custGeom>
                  <a:avLst/>
                  <a:gdLst>
                    <a:gd name="connsiteX0" fmla="*/ 30808 w 43877"/>
                    <a:gd name="connsiteY0" fmla="*/ 57884 h 57883"/>
                    <a:gd name="connsiteX1" fmla="*/ 43877 w 43877"/>
                    <a:gd name="connsiteY1" fmla="*/ 57566 h 57883"/>
                    <a:gd name="connsiteX2" fmla="*/ 3021 w 43877"/>
                    <a:gd name="connsiteY2" fmla="*/ 913 h 57883"/>
                    <a:gd name="connsiteX3" fmla="*/ 801 w 43877"/>
                    <a:gd name="connsiteY3" fmla="*/ 1040 h 57883"/>
                    <a:gd name="connsiteX4" fmla="*/ 547 w 43877"/>
                    <a:gd name="connsiteY4" fmla="*/ 6243 h 57883"/>
                    <a:gd name="connsiteX5" fmla="*/ 24084 w 43877"/>
                    <a:gd name="connsiteY5" fmla="*/ 40247 h 57883"/>
                    <a:gd name="connsiteX6" fmla="*/ 32204 w 43877"/>
                    <a:gd name="connsiteY6" fmla="*/ 49192 h 57883"/>
                    <a:gd name="connsiteX7" fmla="*/ 30808 w 43877"/>
                    <a:gd name="connsiteY7" fmla="*/ 57884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77" h="57883">
                      <a:moveTo>
                        <a:pt x="30808" y="57884"/>
                      </a:moveTo>
                      <a:lnTo>
                        <a:pt x="43877" y="57566"/>
                      </a:lnTo>
                      <a:lnTo>
                        <a:pt x="3021" y="913"/>
                      </a:lnTo>
                      <a:cubicBezTo>
                        <a:pt x="2133" y="-356"/>
                        <a:pt x="1372" y="-292"/>
                        <a:pt x="801" y="1040"/>
                      </a:cubicBezTo>
                      <a:cubicBezTo>
                        <a:pt x="-151" y="3261"/>
                        <a:pt x="-278" y="5037"/>
                        <a:pt x="547" y="6243"/>
                      </a:cubicBezTo>
                      <a:cubicBezTo>
                        <a:pt x="7970" y="17725"/>
                        <a:pt x="15836" y="29081"/>
                        <a:pt x="24084" y="40247"/>
                      </a:cubicBezTo>
                      <a:cubicBezTo>
                        <a:pt x="27636" y="45069"/>
                        <a:pt x="30364" y="48050"/>
                        <a:pt x="32204" y="49192"/>
                      </a:cubicBezTo>
                      <a:cubicBezTo>
                        <a:pt x="35947" y="51413"/>
                        <a:pt x="35440" y="54331"/>
                        <a:pt x="30808" y="57884"/>
                      </a:cubicBezTo>
                      <a:close/>
                    </a:path>
                  </a:pathLst>
                </a:custGeom>
                <a:solidFill>
                  <a:srgbClr val="C1B0A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835" name="Graphic 7643">
                  <a:extLst>
                    <a:ext uri="{FF2B5EF4-FFF2-40B4-BE49-F238E27FC236}">
                      <a16:creationId xmlns:a16="http://schemas.microsoft.com/office/drawing/2014/main" id="{2D79D6FF-CB85-5816-E073-2FE903AD3E68}"/>
                    </a:ext>
                  </a:extLst>
                </p:cNvPr>
                <p:cNvGrpSpPr/>
                <p:nvPr/>
              </p:nvGrpSpPr>
              <p:grpSpPr>
                <a:xfrm>
                  <a:off x="237463" y="3419067"/>
                  <a:ext cx="550926" cy="403851"/>
                  <a:chOff x="237463" y="3419067"/>
                  <a:chExt cx="550926" cy="403851"/>
                </a:xfrm>
              </p:grpSpPr>
              <p:sp>
                <p:nvSpPr>
                  <p:cNvPr id="7836" name="Freeform: Shape 7835">
                    <a:extLst>
                      <a:ext uri="{FF2B5EF4-FFF2-40B4-BE49-F238E27FC236}">
                        <a16:creationId xmlns:a16="http://schemas.microsoft.com/office/drawing/2014/main" id="{DD2C9C7D-1B66-F142-752F-F75F8288D6EC}"/>
                      </a:ext>
                    </a:extLst>
                  </p:cNvPr>
                  <p:cNvSpPr/>
                  <p:nvPr/>
                </p:nvSpPr>
                <p:spPr>
                  <a:xfrm>
                    <a:off x="610223" y="3419067"/>
                    <a:ext cx="178166" cy="385238"/>
                  </a:xfrm>
                  <a:custGeom>
                    <a:avLst/>
                    <a:gdLst>
                      <a:gd name="connsiteX0" fmla="*/ 1534 w 178166"/>
                      <a:gd name="connsiteY0" fmla="*/ 33279 h 385238"/>
                      <a:gd name="connsiteX1" fmla="*/ 5023 w 178166"/>
                      <a:gd name="connsiteY1" fmla="*/ 12153 h 385238"/>
                      <a:gd name="connsiteX2" fmla="*/ 14095 w 178166"/>
                      <a:gd name="connsiteY2" fmla="*/ 3335 h 385238"/>
                      <a:gd name="connsiteX3" fmla="*/ 60534 w 178166"/>
                      <a:gd name="connsiteY3" fmla="*/ 1495 h 385238"/>
                      <a:gd name="connsiteX4" fmla="*/ 143515 w 178166"/>
                      <a:gd name="connsiteY4" fmla="*/ 1050 h 385238"/>
                      <a:gd name="connsiteX5" fmla="*/ 169145 w 178166"/>
                      <a:gd name="connsiteY5" fmla="*/ 797 h 385238"/>
                      <a:gd name="connsiteX6" fmla="*/ 172064 w 178166"/>
                      <a:gd name="connsiteY6" fmla="*/ 19258 h 385238"/>
                      <a:gd name="connsiteX7" fmla="*/ 173396 w 178166"/>
                      <a:gd name="connsiteY7" fmla="*/ 79210 h 385238"/>
                      <a:gd name="connsiteX8" fmla="*/ 177076 w 178166"/>
                      <a:gd name="connsiteY8" fmla="*/ 190423 h 385238"/>
                      <a:gd name="connsiteX9" fmla="*/ 177900 w 178166"/>
                      <a:gd name="connsiteY9" fmla="*/ 336147 h 385238"/>
                      <a:gd name="connsiteX10" fmla="*/ 173967 w 178166"/>
                      <a:gd name="connsiteY10" fmla="*/ 369835 h 385238"/>
                      <a:gd name="connsiteX11" fmla="*/ 153349 w 178166"/>
                      <a:gd name="connsiteY11" fmla="*/ 372372 h 385238"/>
                      <a:gd name="connsiteX12" fmla="*/ 87623 w 178166"/>
                      <a:gd name="connsiteY12" fmla="*/ 382333 h 385238"/>
                      <a:gd name="connsiteX13" fmla="*/ 51398 w 178166"/>
                      <a:gd name="connsiteY13" fmla="*/ 384807 h 385238"/>
                      <a:gd name="connsiteX14" fmla="*/ 26276 w 178166"/>
                      <a:gd name="connsiteY14" fmla="*/ 384553 h 385238"/>
                      <a:gd name="connsiteX15" fmla="*/ 19805 w 178166"/>
                      <a:gd name="connsiteY15" fmla="*/ 371992 h 385238"/>
                      <a:gd name="connsiteX16" fmla="*/ 17711 w 178166"/>
                      <a:gd name="connsiteY16" fmla="*/ 296052 h 385238"/>
                      <a:gd name="connsiteX17" fmla="*/ 2168 w 178166"/>
                      <a:gd name="connsiteY17" fmla="*/ 95451 h 385238"/>
                      <a:gd name="connsiteX18" fmla="*/ 1470 w 178166"/>
                      <a:gd name="connsiteY18" fmla="*/ 33406 h 385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8166" h="385238">
                        <a:moveTo>
                          <a:pt x="1534" y="33279"/>
                        </a:moveTo>
                        <a:cubicBezTo>
                          <a:pt x="2866" y="26427"/>
                          <a:pt x="4071" y="17609"/>
                          <a:pt x="5023" y="12153"/>
                        </a:cubicBezTo>
                        <a:cubicBezTo>
                          <a:pt x="6038" y="6697"/>
                          <a:pt x="6863" y="4603"/>
                          <a:pt x="14095" y="3335"/>
                        </a:cubicBezTo>
                        <a:cubicBezTo>
                          <a:pt x="21391" y="2066"/>
                          <a:pt x="35094" y="1622"/>
                          <a:pt x="60534" y="1495"/>
                        </a:cubicBezTo>
                        <a:cubicBezTo>
                          <a:pt x="86037" y="1368"/>
                          <a:pt x="123214" y="1622"/>
                          <a:pt x="143515" y="1050"/>
                        </a:cubicBezTo>
                        <a:cubicBezTo>
                          <a:pt x="163816" y="480"/>
                          <a:pt x="167179" y="-853"/>
                          <a:pt x="169145" y="797"/>
                        </a:cubicBezTo>
                        <a:cubicBezTo>
                          <a:pt x="171112" y="2383"/>
                          <a:pt x="171683" y="6951"/>
                          <a:pt x="172064" y="19258"/>
                        </a:cubicBezTo>
                        <a:cubicBezTo>
                          <a:pt x="172381" y="31629"/>
                          <a:pt x="172444" y="51803"/>
                          <a:pt x="173396" y="79210"/>
                        </a:cubicBezTo>
                        <a:cubicBezTo>
                          <a:pt x="174284" y="106553"/>
                          <a:pt x="176061" y="141129"/>
                          <a:pt x="177076" y="190423"/>
                        </a:cubicBezTo>
                        <a:cubicBezTo>
                          <a:pt x="178091" y="239716"/>
                          <a:pt x="178471" y="303729"/>
                          <a:pt x="177900" y="336147"/>
                        </a:cubicBezTo>
                        <a:cubicBezTo>
                          <a:pt x="177329" y="368566"/>
                          <a:pt x="175870" y="369454"/>
                          <a:pt x="173967" y="369835"/>
                        </a:cubicBezTo>
                        <a:cubicBezTo>
                          <a:pt x="172064" y="370152"/>
                          <a:pt x="169716" y="369962"/>
                          <a:pt x="153349" y="372372"/>
                        </a:cubicBezTo>
                        <a:cubicBezTo>
                          <a:pt x="137044" y="374783"/>
                          <a:pt x="106783" y="379858"/>
                          <a:pt x="87623" y="382333"/>
                        </a:cubicBezTo>
                        <a:cubicBezTo>
                          <a:pt x="68528" y="384743"/>
                          <a:pt x="60534" y="384553"/>
                          <a:pt x="51398" y="384807"/>
                        </a:cubicBezTo>
                        <a:cubicBezTo>
                          <a:pt x="42263" y="385061"/>
                          <a:pt x="31922" y="385758"/>
                          <a:pt x="26276" y="384553"/>
                        </a:cubicBezTo>
                        <a:cubicBezTo>
                          <a:pt x="20629" y="383348"/>
                          <a:pt x="19614" y="380239"/>
                          <a:pt x="19805" y="371992"/>
                        </a:cubicBezTo>
                        <a:cubicBezTo>
                          <a:pt x="19995" y="363808"/>
                          <a:pt x="21327" y="350549"/>
                          <a:pt x="17711" y="296052"/>
                        </a:cubicBezTo>
                        <a:cubicBezTo>
                          <a:pt x="14158" y="241557"/>
                          <a:pt x="5657" y="145760"/>
                          <a:pt x="2168" y="95451"/>
                        </a:cubicBezTo>
                        <a:cubicBezTo>
                          <a:pt x="-1321" y="45142"/>
                          <a:pt x="138" y="40258"/>
                          <a:pt x="1470" y="33406"/>
                        </a:cubicBezTo>
                        <a:close/>
                      </a:path>
                    </a:pathLst>
                  </a:custGeom>
                  <a:solidFill>
                    <a:srgbClr val="47A5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7" name="Freeform: Shape 7836">
                    <a:extLst>
                      <a:ext uri="{FF2B5EF4-FFF2-40B4-BE49-F238E27FC236}">
                        <a16:creationId xmlns:a16="http://schemas.microsoft.com/office/drawing/2014/main" id="{0E1F1C01-D4F8-992D-3DF6-87A766FA9CD4}"/>
                      </a:ext>
                    </a:extLst>
                  </p:cNvPr>
                  <p:cNvSpPr/>
                  <p:nvPr/>
                </p:nvSpPr>
                <p:spPr>
                  <a:xfrm>
                    <a:off x="237463" y="3420819"/>
                    <a:ext cx="174694" cy="379345"/>
                  </a:xfrm>
                  <a:custGeom>
                    <a:avLst/>
                    <a:gdLst>
                      <a:gd name="connsiteX0" fmla="*/ 23083 w 174694"/>
                      <a:gd name="connsiteY0" fmla="*/ 504 h 379345"/>
                      <a:gd name="connsiteX1" fmla="*/ 114121 w 174694"/>
                      <a:gd name="connsiteY1" fmla="*/ 7990 h 379345"/>
                      <a:gd name="connsiteX2" fmla="*/ 137848 w 174694"/>
                      <a:gd name="connsiteY2" fmla="*/ 19283 h 379345"/>
                      <a:gd name="connsiteX3" fmla="*/ 147301 w 174694"/>
                      <a:gd name="connsiteY3" fmla="*/ 98267 h 379345"/>
                      <a:gd name="connsiteX4" fmla="*/ 171472 w 174694"/>
                      <a:gd name="connsiteY4" fmla="*/ 319740 h 379345"/>
                      <a:gd name="connsiteX5" fmla="*/ 167856 w 174694"/>
                      <a:gd name="connsiteY5" fmla="*/ 373982 h 379345"/>
                      <a:gd name="connsiteX6" fmla="*/ 124081 w 174694"/>
                      <a:gd name="connsiteY6" fmla="*/ 376330 h 379345"/>
                      <a:gd name="connsiteX7" fmla="*/ 55501 w 174694"/>
                      <a:gd name="connsiteY7" fmla="*/ 379312 h 379345"/>
                      <a:gd name="connsiteX8" fmla="*/ 39704 w 174694"/>
                      <a:gd name="connsiteY8" fmla="*/ 368907 h 379345"/>
                      <a:gd name="connsiteX9" fmla="*/ 37294 w 174694"/>
                      <a:gd name="connsiteY9" fmla="*/ 319804 h 379345"/>
                      <a:gd name="connsiteX10" fmla="*/ 28983 w 174694"/>
                      <a:gd name="connsiteY10" fmla="*/ 246593 h 379345"/>
                      <a:gd name="connsiteX11" fmla="*/ 12932 w 174694"/>
                      <a:gd name="connsiteY11" fmla="*/ 149718 h 379345"/>
                      <a:gd name="connsiteX12" fmla="*/ 1830 w 174694"/>
                      <a:gd name="connsiteY12" fmla="*/ 56332 h 379345"/>
                      <a:gd name="connsiteX13" fmla="*/ 54 w 174694"/>
                      <a:gd name="connsiteY13" fmla="*/ 7800 h 379345"/>
                      <a:gd name="connsiteX14" fmla="*/ 23146 w 174694"/>
                      <a:gd name="connsiteY14" fmla="*/ 631 h 379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4694" h="379345">
                        <a:moveTo>
                          <a:pt x="23083" y="504"/>
                        </a:moveTo>
                        <a:cubicBezTo>
                          <a:pt x="45922" y="1963"/>
                          <a:pt x="91346" y="5389"/>
                          <a:pt x="114121" y="7990"/>
                        </a:cubicBezTo>
                        <a:cubicBezTo>
                          <a:pt x="136896" y="10591"/>
                          <a:pt x="136960" y="12367"/>
                          <a:pt x="137848" y="19283"/>
                        </a:cubicBezTo>
                        <a:cubicBezTo>
                          <a:pt x="138736" y="26198"/>
                          <a:pt x="140449" y="38378"/>
                          <a:pt x="147301" y="98267"/>
                        </a:cubicBezTo>
                        <a:cubicBezTo>
                          <a:pt x="154152" y="158219"/>
                          <a:pt x="166143" y="265879"/>
                          <a:pt x="171472" y="319740"/>
                        </a:cubicBezTo>
                        <a:cubicBezTo>
                          <a:pt x="176801" y="373602"/>
                          <a:pt x="175469" y="373602"/>
                          <a:pt x="167856" y="373982"/>
                        </a:cubicBezTo>
                        <a:cubicBezTo>
                          <a:pt x="160243" y="374363"/>
                          <a:pt x="146413" y="375125"/>
                          <a:pt x="124081" y="376330"/>
                        </a:cubicBezTo>
                        <a:cubicBezTo>
                          <a:pt x="101750" y="377472"/>
                          <a:pt x="70918" y="379058"/>
                          <a:pt x="55501" y="379312"/>
                        </a:cubicBezTo>
                        <a:cubicBezTo>
                          <a:pt x="40085" y="379565"/>
                          <a:pt x="40022" y="378614"/>
                          <a:pt x="39704" y="368907"/>
                        </a:cubicBezTo>
                        <a:cubicBezTo>
                          <a:pt x="39387" y="359201"/>
                          <a:pt x="38753" y="340739"/>
                          <a:pt x="37294" y="319804"/>
                        </a:cubicBezTo>
                        <a:cubicBezTo>
                          <a:pt x="35771" y="298868"/>
                          <a:pt x="33360" y="275331"/>
                          <a:pt x="28983" y="246593"/>
                        </a:cubicBezTo>
                        <a:cubicBezTo>
                          <a:pt x="24542" y="217854"/>
                          <a:pt x="18134" y="183849"/>
                          <a:pt x="12932" y="149718"/>
                        </a:cubicBezTo>
                        <a:cubicBezTo>
                          <a:pt x="7730" y="115586"/>
                          <a:pt x="3797" y="81265"/>
                          <a:pt x="1830" y="56332"/>
                        </a:cubicBezTo>
                        <a:cubicBezTo>
                          <a:pt x="-137" y="31400"/>
                          <a:pt x="-73" y="15857"/>
                          <a:pt x="54" y="7800"/>
                        </a:cubicBezTo>
                        <a:cubicBezTo>
                          <a:pt x="180" y="-258"/>
                          <a:pt x="307" y="-828"/>
                          <a:pt x="23146" y="631"/>
                        </a:cubicBezTo>
                        <a:close/>
                      </a:path>
                    </a:pathLst>
                  </a:custGeom>
                  <a:solidFill>
                    <a:srgbClr val="4AB1A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8" name="Freeform: Shape 7837">
                    <a:extLst>
                      <a:ext uri="{FF2B5EF4-FFF2-40B4-BE49-F238E27FC236}">
                        <a16:creationId xmlns:a16="http://schemas.microsoft.com/office/drawing/2014/main" id="{E280FFFD-2377-8B95-6F3A-A21380EF9733}"/>
                      </a:ext>
                    </a:extLst>
                  </p:cNvPr>
                  <p:cNvSpPr/>
                  <p:nvPr/>
                </p:nvSpPr>
                <p:spPr>
                  <a:xfrm>
                    <a:off x="238087" y="3458309"/>
                    <a:ext cx="157905" cy="209863"/>
                  </a:xfrm>
                  <a:custGeom>
                    <a:avLst/>
                    <a:gdLst>
                      <a:gd name="connsiteX0" fmla="*/ 139507 w 157905"/>
                      <a:gd name="connsiteY0" fmla="*/ 0 h 209863"/>
                      <a:gd name="connsiteX1" fmla="*/ 141093 w 157905"/>
                      <a:gd name="connsiteY1" fmla="*/ 12942 h 209863"/>
                      <a:gd name="connsiteX2" fmla="*/ 761 w 157905"/>
                      <a:gd name="connsiteY2" fmla="*/ 12942 h 209863"/>
                      <a:gd name="connsiteX3" fmla="*/ 0 w 157905"/>
                      <a:gd name="connsiteY3" fmla="*/ 0 h 209863"/>
                      <a:gd name="connsiteX4" fmla="*/ 139571 w 157905"/>
                      <a:gd name="connsiteY4" fmla="*/ 0 h 209863"/>
                      <a:gd name="connsiteX5" fmla="*/ 143758 w 157905"/>
                      <a:gd name="connsiteY5" fmla="*/ 35717 h 209863"/>
                      <a:gd name="connsiteX6" fmla="*/ 145281 w 157905"/>
                      <a:gd name="connsiteY6" fmla="*/ 48659 h 209863"/>
                      <a:gd name="connsiteX7" fmla="*/ 3997 w 157905"/>
                      <a:gd name="connsiteY7" fmla="*/ 48659 h 209863"/>
                      <a:gd name="connsiteX8" fmla="*/ 2665 w 157905"/>
                      <a:gd name="connsiteY8" fmla="*/ 35717 h 209863"/>
                      <a:gd name="connsiteX9" fmla="*/ 143758 w 157905"/>
                      <a:gd name="connsiteY9" fmla="*/ 35717 h 209863"/>
                      <a:gd name="connsiteX10" fmla="*/ 147691 w 157905"/>
                      <a:gd name="connsiteY10" fmla="*/ 70166 h 209863"/>
                      <a:gd name="connsiteX11" fmla="*/ 148643 w 157905"/>
                      <a:gd name="connsiteY11" fmla="*/ 78794 h 209863"/>
                      <a:gd name="connsiteX12" fmla="*/ 7486 w 157905"/>
                      <a:gd name="connsiteY12" fmla="*/ 78794 h 209863"/>
                      <a:gd name="connsiteX13" fmla="*/ 6408 w 157905"/>
                      <a:gd name="connsiteY13" fmla="*/ 70166 h 209863"/>
                      <a:gd name="connsiteX14" fmla="*/ 147628 w 157905"/>
                      <a:gd name="connsiteY14" fmla="*/ 70166 h 209863"/>
                      <a:gd name="connsiteX15" fmla="*/ 151498 w 157905"/>
                      <a:gd name="connsiteY15" fmla="*/ 103473 h 209863"/>
                      <a:gd name="connsiteX16" fmla="*/ 152957 w 157905"/>
                      <a:gd name="connsiteY16" fmla="*/ 116669 h 209863"/>
                      <a:gd name="connsiteX17" fmla="*/ 13513 w 157905"/>
                      <a:gd name="connsiteY17" fmla="*/ 120538 h 209863"/>
                      <a:gd name="connsiteX18" fmla="*/ 12181 w 157905"/>
                      <a:gd name="connsiteY18" fmla="*/ 112101 h 209863"/>
                      <a:gd name="connsiteX19" fmla="*/ 11483 w 157905"/>
                      <a:gd name="connsiteY19" fmla="*/ 107343 h 209863"/>
                      <a:gd name="connsiteX20" fmla="*/ 151434 w 157905"/>
                      <a:gd name="connsiteY20" fmla="*/ 103473 h 209863"/>
                      <a:gd name="connsiteX21" fmla="*/ 151434 w 157905"/>
                      <a:gd name="connsiteY21" fmla="*/ 103473 h 209863"/>
                      <a:gd name="connsiteX22" fmla="*/ 156319 w 157905"/>
                      <a:gd name="connsiteY22" fmla="*/ 146676 h 209863"/>
                      <a:gd name="connsiteX23" fmla="*/ 157905 w 157905"/>
                      <a:gd name="connsiteY23" fmla="*/ 160887 h 209863"/>
                      <a:gd name="connsiteX24" fmla="*/ 20301 w 157905"/>
                      <a:gd name="connsiteY24" fmla="*/ 160887 h 209863"/>
                      <a:gd name="connsiteX25" fmla="*/ 17890 w 157905"/>
                      <a:gd name="connsiteY25" fmla="*/ 146676 h 209863"/>
                      <a:gd name="connsiteX26" fmla="*/ 156383 w 157905"/>
                      <a:gd name="connsiteY26" fmla="*/ 146676 h 209863"/>
                      <a:gd name="connsiteX27" fmla="*/ 28422 w 157905"/>
                      <a:gd name="connsiteY27" fmla="*/ 209864 h 209863"/>
                      <a:gd name="connsiteX28" fmla="*/ 28295 w 157905"/>
                      <a:gd name="connsiteY28" fmla="*/ 208976 h 209863"/>
                      <a:gd name="connsiteX29" fmla="*/ 26138 w 157905"/>
                      <a:gd name="connsiteY29" fmla="*/ 195590 h 209863"/>
                      <a:gd name="connsiteX30" fmla="*/ 130499 w 157905"/>
                      <a:gd name="connsiteY30" fmla="*/ 195590 h 209863"/>
                      <a:gd name="connsiteX31" fmla="*/ 130943 w 157905"/>
                      <a:gd name="connsiteY31" fmla="*/ 209800 h 209863"/>
                      <a:gd name="connsiteX32" fmla="*/ 28422 w 157905"/>
                      <a:gd name="connsiteY32" fmla="*/ 209800 h 20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57905" h="209863">
                        <a:moveTo>
                          <a:pt x="139507" y="0"/>
                        </a:moveTo>
                        <a:cubicBezTo>
                          <a:pt x="139951" y="3553"/>
                          <a:pt x="140459" y="7803"/>
                          <a:pt x="141093" y="12942"/>
                        </a:cubicBezTo>
                        <a:lnTo>
                          <a:pt x="761" y="12942"/>
                        </a:lnTo>
                        <a:cubicBezTo>
                          <a:pt x="444" y="8247"/>
                          <a:pt x="190" y="3997"/>
                          <a:pt x="0" y="0"/>
                        </a:cubicBezTo>
                        <a:lnTo>
                          <a:pt x="139571" y="0"/>
                        </a:lnTo>
                        <a:close/>
                        <a:moveTo>
                          <a:pt x="143758" y="35717"/>
                        </a:moveTo>
                        <a:cubicBezTo>
                          <a:pt x="144202" y="39714"/>
                          <a:pt x="144710" y="43965"/>
                          <a:pt x="145281" y="48659"/>
                        </a:cubicBezTo>
                        <a:lnTo>
                          <a:pt x="3997" y="48659"/>
                        </a:lnTo>
                        <a:cubicBezTo>
                          <a:pt x="3553" y="44219"/>
                          <a:pt x="3109" y="39904"/>
                          <a:pt x="2665" y="35717"/>
                        </a:cubicBezTo>
                        <a:lnTo>
                          <a:pt x="143758" y="35717"/>
                        </a:lnTo>
                        <a:close/>
                        <a:moveTo>
                          <a:pt x="147691" y="70166"/>
                        </a:moveTo>
                        <a:lnTo>
                          <a:pt x="148643" y="78794"/>
                        </a:lnTo>
                        <a:lnTo>
                          <a:pt x="7486" y="78794"/>
                        </a:lnTo>
                        <a:cubicBezTo>
                          <a:pt x="7105" y="75876"/>
                          <a:pt x="6725" y="73021"/>
                          <a:pt x="6408" y="70166"/>
                        </a:cubicBezTo>
                        <a:lnTo>
                          <a:pt x="147628" y="70166"/>
                        </a:lnTo>
                        <a:close/>
                        <a:moveTo>
                          <a:pt x="151498" y="103473"/>
                        </a:moveTo>
                        <a:lnTo>
                          <a:pt x="152957" y="116669"/>
                        </a:lnTo>
                        <a:lnTo>
                          <a:pt x="13513" y="120538"/>
                        </a:lnTo>
                        <a:cubicBezTo>
                          <a:pt x="13069" y="117747"/>
                          <a:pt x="12625" y="114892"/>
                          <a:pt x="12181" y="112101"/>
                        </a:cubicBezTo>
                        <a:cubicBezTo>
                          <a:pt x="11927" y="110515"/>
                          <a:pt x="11673" y="108929"/>
                          <a:pt x="11483" y="107343"/>
                        </a:cubicBezTo>
                        <a:lnTo>
                          <a:pt x="151434" y="103473"/>
                        </a:lnTo>
                        <a:lnTo>
                          <a:pt x="151434" y="103473"/>
                        </a:lnTo>
                        <a:close/>
                        <a:moveTo>
                          <a:pt x="156319" y="146676"/>
                        </a:moveTo>
                        <a:lnTo>
                          <a:pt x="157905" y="160887"/>
                        </a:lnTo>
                        <a:lnTo>
                          <a:pt x="20301" y="160887"/>
                        </a:lnTo>
                        <a:cubicBezTo>
                          <a:pt x="19476" y="156192"/>
                          <a:pt x="18652" y="151434"/>
                          <a:pt x="17890" y="146676"/>
                        </a:cubicBezTo>
                        <a:lnTo>
                          <a:pt x="156383" y="146676"/>
                        </a:lnTo>
                        <a:close/>
                        <a:moveTo>
                          <a:pt x="28422" y="209864"/>
                        </a:moveTo>
                        <a:lnTo>
                          <a:pt x="28295" y="208976"/>
                        </a:lnTo>
                        <a:cubicBezTo>
                          <a:pt x="27597" y="204662"/>
                          <a:pt x="26899" y="200157"/>
                          <a:pt x="26138" y="195590"/>
                        </a:cubicBezTo>
                        <a:lnTo>
                          <a:pt x="130499" y="195590"/>
                        </a:lnTo>
                        <a:lnTo>
                          <a:pt x="130943" y="209800"/>
                        </a:lnTo>
                        <a:lnTo>
                          <a:pt x="28422" y="209800"/>
                        </a:lnTo>
                        <a:close/>
                      </a:path>
                    </a:pathLst>
                  </a:custGeom>
                  <a:solidFill>
                    <a:srgbClr val="1D6F6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9" name="Freeform: Shape 7838">
                    <a:extLst>
                      <a:ext uri="{FF2B5EF4-FFF2-40B4-BE49-F238E27FC236}">
                        <a16:creationId xmlns:a16="http://schemas.microsoft.com/office/drawing/2014/main" id="{9B691DD1-ECEF-2A48-064B-9589F1EE9060}"/>
                      </a:ext>
                    </a:extLst>
                  </p:cNvPr>
                  <p:cNvSpPr/>
                  <p:nvPr/>
                </p:nvSpPr>
                <p:spPr>
                  <a:xfrm>
                    <a:off x="369121" y="3432661"/>
                    <a:ext cx="273703" cy="390257"/>
                  </a:xfrm>
                  <a:custGeom>
                    <a:avLst/>
                    <a:gdLst>
                      <a:gd name="connsiteX0" fmla="*/ 43810 w 273703"/>
                      <a:gd name="connsiteY0" fmla="*/ 780 h 390257"/>
                      <a:gd name="connsiteX1" fmla="*/ 211105 w 273703"/>
                      <a:gd name="connsiteY1" fmla="*/ 5030 h 390257"/>
                      <a:gd name="connsiteX2" fmla="*/ 254689 w 273703"/>
                      <a:gd name="connsiteY2" fmla="*/ 27996 h 390257"/>
                      <a:gd name="connsiteX3" fmla="*/ 264332 w 273703"/>
                      <a:gd name="connsiteY3" fmla="*/ 149486 h 390257"/>
                      <a:gd name="connsiteX4" fmla="*/ 273658 w 273703"/>
                      <a:gd name="connsiteY4" fmla="*/ 341396 h 390257"/>
                      <a:gd name="connsiteX5" fmla="*/ 253230 w 273703"/>
                      <a:gd name="connsiteY5" fmla="*/ 384853 h 390257"/>
                      <a:gd name="connsiteX6" fmla="*/ 166379 w 273703"/>
                      <a:gd name="connsiteY6" fmla="*/ 388279 h 390257"/>
                      <a:gd name="connsiteX7" fmla="*/ 60559 w 273703"/>
                      <a:gd name="connsiteY7" fmla="*/ 390246 h 390257"/>
                      <a:gd name="connsiteX8" fmla="*/ 38227 w 273703"/>
                      <a:gd name="connsiteY8" fmla="*/ 384599 h 390257"/>
                      <a:gd name="connsiteX9" fmla="*/ 33977 w 273703"/>
                      <a:gd name="connsiteY9" fmla="*/ 340127 h 390257"/>
                      <a:gd name="connsiteX10" fmla="*/ 17672 w 273703"/>
                      <a:gd name="connsiteY10" fmla="*/ 191484 h 390257"/>
                      <a:gd name="connsiteX11" fmla="*/ 3017 w 273703"/>
                      <a:gd name="connsiteY11" fmla="*/ 37893 h 390257"/>
                      <a:gd name="connsiteX12" fmla="*/ 162 w 273703"/>
                      <a:gd name="connsiteY12" fmla="*/ 1097 h 390257"/>
                      <a:gd name="connsiteX13" fmla="*/ 43874 w 273703"/>
                      <a:gd name="connsiteY13" fmla="*/ 716 h 39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3703" h="390257">
                        <a:moveTo>
                          <a:pt x="43810" y="780"/>
                        </a:moveTo>
                        <a:cubicBezTo>
                          <a:pt x="86062" y="1731"/>
                          <a:pt x="169424" y="3508"/>
                          <a:pt x="211105" y="5030"/>
                        </a:cubicBezTo>
                        <a:cubicBezTo>
                          <a:pt x="252786" y="6553"/>
                          <a:pt x="252849" y="7885"/>
                          <a:pt x="254689" y="27996"/>
                        </a:cubicBezTo>
                        <a:cubicBezTo>
                          <a:pt x="256529" y="48107"/>
                          <a:pt x="260208" y="86933"/>
                          <a:pt x="264332" y="149486"/>
                        </a:cubicBezTo>
                        <a:cubicBezTo>
                          <a:pt x="268456" y="212039"/>
                          <a:pt x="273087" y="298383"/>
                          <a:pt x="273658" y="341396"/>
                        </a:cubicBezTo>
                        <a:cubicBezTo>
                          <a:pt x="274165" y="384409"/>
                          <a:pt x="270613" y="384219"/>
                          <a:pt x="253230" y="384853"/>
                        </a:cubicBezTo>
                        <a:cubicBezTo>
                          <a:pt x="235847" y="385488"/>
                          <a:pt x="204570" y="387074"/>
                          <a:pt x="166379" y="388279"/>
                        </a:cubicBezTo>
                        <a:cubicBezTo>
                          <a:pt x="128187" y="389484"/>
                          <a:pt x="83017" y="390372"/>
                          <a:pt x="60559" y="390246"/>
                        </a:cubicBezTo>
                        <a:cubicBezTo>
                          <a:pt x="38100" y="390119"/>
                          <a:pt x="38354" y="389040"/>
                          <a:pt x="38227" y="384599"/>
                        </a:cubicBezTo>
                        <a:cubicBezTo>
                          <a:pt x="38100" y="380158"/>
                          <a:pt x="37529" y="372482"/>
                          <a:pt x="33977" y="340127"/>
                        </a:cubicBezTo>
                        <a:cubicBezTo>
                          <a:pt x="30424" y="307772"/>
                          <a:pt x="23763" y="250865"/>
                          <a:pt x="17672" y="191484"/>
                        </a:cubicBezTo>
                        <a:cubicBezTo>
                          <a:pt x="11582" y="132103"/>
                          <a:pt x="5999" y="70311"/>
                          <a:pt x="3017" y="37893"/>
                        </a:cubicBezTo>
                        <a:cubicBezTo>
                          <a:pt x="36" y="5474"/>
                          <a:pt x="-282" y="2556"/>
                          <a:pt x="162" y="1097"/>
                        </a:cubicBezTo>
                        <a:cubicBezTo>
                          <a:pt x="543" y="-362"/>
                          <a:pt x="1685" y="-236"/>
                          <a:pt x="43874" y="716"/>
                        </a:cubicBezTo>
                        <a:close/>
                      </a:path>
                    </a:pathLst>
                  </a:custGeom>
                  <a:solidFill>
                    <a:srgbClr val="ECEA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0" name="Freeform: Shape 7839">
                    <a:extLst>
                      <a:ext uri="{FF2B5EF4-FFF2-40B4-BE49-F238E27FC236}">
                        <a16:creationId xmlns:a16="http://schemas.microsoft.com/office/drawing/2014/main" id="{D5C3762F-3339-4F6D-E27D-B4AAFA77FFFB}"/>
                      </a:ext>
                    </a:extLst>
                  </p:cNvPr>
                  <p:cNvSpPr/>
                  <p:nvPr/>
                </p:nvSpPr>
                <p:spPr>
                  <a:xfrm>
                    <a:off x="524225" y="3448378"/>
                    <a:ext cx="118605" cy="357335"/>
                  </a:xfrm>
                  <a:custGeom>
                    <a:avLst/>
                    <a:gdLst>
                      <a:gd name="connsiteX0" fmla="*/ 98253 w 118605"/>
                      <a:gd name="connsiteY0" fmla="*/ 1811 h 357335"/>
                      <a:gd name="connsiteX1" fmla="*/ 99585 w 118605"/>
                      <a:gd name="connsiteY1" fmla="*/ 12279 h 357335"/>
                      <a:gd name="connsiteX2" fmla="*/ 109228 w 118605"/>
                      <a:gd name="connsiteY2" fmla="*/ 133769 h 357335"/>
                      <a:gd name="connsiteX3" fmla="*/ 118554 w 118605"/>
                      <a:gd name="connsiteY3" fmla="*/ 325678 h 357335"/>
                      <a:gd name="connsiteX4" fmla="*/ 117222 w 118605"/>
                      <a:gd name="connsiteY4" fmla="*/ 356828 h 357335"/>
                      <a:gd name="connsiteX5" fmla="*/ 58919 w 118605"/>
                      <a:gd name="connsiteY5" fmla="*/ 357336 h 357335"/>
                      <a:gd name="connsiteX6" fmla="*/ 26882 w 118605"/>
                      <a:gd name="connsiteY6" fmla="*/ 357336 h 357335"/>
                      <a:gd name="connsiteX7" fmla="*/ 20093 w 118605"/>
                      <a:gd name="connsiteY7" fmla="*/ 341348 h 357335"/>
                      <a:gd name="connsiteX8" fmla="*/ 17683 w 118605"/>
                      <a:gd name="connsiteY8" fmla="*/ 278859 h 357335"/>
                      <a:gd name="connsiteX9" fmla="*/ 17810 w 118605"/>
                      <a:gd name="connsiteY9" fmla="*/ 262744 h 357335"/>
                      <a:gd name="connsiteX10" fmla="*/ 28277 w 118605"/>
                      <a:gd name="connsiteY10" fmla="*/ 262554 h 357335"/>
                      <a:gd name="connsiteX11" fmla="*/ 70022 w 118605"/>
                      <a:gd name="connsiteY11" fmla="*/ 261857 h 357335"/>
                      <a:gd name="connsiteX12" fmla="*/ 99205 w 118605"/>
                      <a:gd name="connsiteY12" fmla="*/ 259826 h 357335"/>
                      <a:gd name="connsiteX13" fmla="*/ 104851 w 118605"/>
                      <a:gd name="connsiteY13" fmla="*/ 255512 h 357335"/>
                      <a:gd name="connsiteX14" fmla="*/ 99078 w 118605"/>
                      <a:gd name="connsiteY14" fmla="*/ 248534 h 357335"/>
                      <a:gd name="connsiteX15" fmla="*/ 75287 w 118605"/>
                      <a:gd name="connsiteY15" fmla="*/ 246440 h 357335"/>
                      <a:gd name="connsiteX16" fmla="*/ 31259 w 118605"/>
                      <a:gd name="connsiteY16" fmla="*/ 246758 h 357335"/>
                      <a:gd name="connsiteX17" fmla="*/ 17365 w 118605"/>
                      <a:gd name="connsiteY17" fmla="*/ 224172 h 357335"/>
                      <a:gd name="connsiteX18" fmla="*/ 10768 w 118605"/>
                      <a:gd name="connsiteY18" fmla="*/ 132119 h 357335"/>
                      <a:gd name="connsiteX19" fmla="*/ 8864 w 118605"/>
                      <a:gd name="connsiteY19" fmla="*/ 107313 h 357335"/>
                      <a:gd name="connsiteX20" fmla="*/ 12734 w 118605"/>
                      <a:gd name="connsiteY20" fmla="*/ 105727 h 357335"/>
                      <a:gd name="connsiteX21" fmla="*/ 37349 w 118605"/>
                      <a:gd name="connsiteY21" fmla="*/ 105537 h 357335"/>
                      <a:gd name="connsiteX22" fmla="*/ 65391 w 118605"/>
                      <a:gd name="connsiteY22" fmla="*/ 103380 h 357335"/>
                      <a:gd name="connsiteX23" fmla="*/ 77952 w 118605"/>
                      <a:gd name="connsiteY23" fmla="*/ 99383 h 357335"/>
                      <a:gd name="connsiteX24" fmla="*/ 78586 w 118605"/>
                      <a:gd name="connsiteY24" fmla="*/ 95450 h 357335"/>
                      <a:gd name="connsiteX25" fmla="*/ 64566 w 118605"/>
                      <a:gd name="connsiteY25" fmla="*/ 92151 h 357335"/>
                      <a:gd name="connsiteX26" fmla="*/ 22187 w 118605"/>
                      <a:gd name="connsiteY26" fmla="*/ 89613 h 357335"/>
                      <a:gd name="connsiteX27" fmla="*/ 9308 w 118605"/>
                      <a:gd name="connsiteY27" fmla="*/ 89360 h 357335"/>
                      <a:gd name="connsiteX28" fmla="*/ 6263 w 118605"/>
                      <a:gd name="connsiteY28" fmla="*/ 75720 h 357335"/>
                      <a:gd name="connsiteX29" fmla="*/ 1188 w 118605"/>
                      <a:gd name="connsiteY29" fmla="*/ 19638 h 357335"/>
                      <a:gd name="connsiteX30" fmla="*/ 46 w 118605"/>
                      <a:gd name="connsiteY30" fmla="*/ 2572 h 357335"/>
                      <a:gd name="connsiteX31" fmla="*/ 14701 w 118605"/>
                      <a:gd name="connsiteY31" fmla="*/ 34 h 357335"/>
                      <a:gd name="connsiteX32" fmla="*/ 75731 w 118605"/>
                      <a:gd name="connsiteY32" fmla="*/ 1049 h 357335"/>
                      <a:gd name="connsiteX33" fmla="*/ 98126 w 118605"/>
                      <a:gd name="connsiteY33" fmla="*/ 1811 h 35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18605" h="357335">
                        <a:moveTo>
                          <a:pt x="98253" y="1811"/>
                        </a:moveTo>
                        <a:cubicBezTo>
                          <a:pt x="98887" y="4539"/>
                          <a:pt x="99205" y="8028"/>
                          <a:pt x="99585" y="12279"/>
                        </a:cubicBezTo>
                        <a:cubicBezTo>
                          <a:pt x="101425" y="32389"/>
                          <a:pt x="105105" y="71216"/>
                          <a:pt x="109228" y="133769"/>
                        </a:cubicBezTo>
                        <a:cubicBezTo>
                          <a:pt x="113352" y="196322"/>
                          <a:pt x="117983" y="282665"/>
                          <a:pt x="118554" y="325678"/>
                        </a:cubicBezTo>
                        <a:cubicBezTo>
                          <a:pt x="118745" y="340714"/>
                          <a:pt x="118427" y="350484"/>
                          <a:pt x="117222" y="356828"/>
                        </a:cubicBezTo>
                        <a:cubicBezTo>
                          <a:pt x="101362" y="357145"/>
                          <a:pt x="76049" y="357272"/>
                          <a:pt x="58919" y="357336"/>
                        </a:cubicBezTo>
                        <a:cubicBezTo>
                          <a:pt x="40839" y="357336"/>
                          <a:pt x="31830" y="357336"/>
                          <a:pt x="26882" y="357336"/>
                        </a:cubicBezTo>
                        <a:cubicBezTo>
                          <a:pt x="21933" y="357209"/>
                          <a:pt x="21045" y="357018"/>
                          <a:pt x="20093" y="341348"/>
                        </a:cubicBezTo>
                        <a:cubicBezTo>
                          <a:pt x="19142" y="325678"/>
                          <a:pt x="18127" y="294529"/>
                          <a:pt x="17683" y="278859"/>
                        </a:cubicBezTo>
                        <a:cubicBezTo>
                          <a:pt x="17239" y="263126"/>
                          <a:pt x="17429" y="262871"/>
                          <a:pt x="17810" y="262744"/>
                        </a:cubicBezTo>
                        <a:cubicBezTo>
                          <a:pt x="18190" y="262618"/>
                          <a:pt x="18825" y="262681"/>
                          <a:pt x="28277" y="262554"/>
                        </a:cubicBezTo>
                        <a:cubicBezTo>
                          <a:pt x="37730" y="262491"/>
                          <a:pt x="55938" y="262237"/>
                          <a:pt x="70022" y="261857"/>
                        </a:cubicBezTo>
                        <a:cubicBezTo>
                          <a:pt x="84106" y="261412"/>
                          <a:pt x="93939" y="260778"/>
                          <a:pt x="99205" y="259826"/>
                        </a:cubicBezTo>
                        <a:cubicBezTo>
                          <a:pt x="104470" y="258875"/>
                          <a:pt x="105168" y="257669"/>
                          <a:pt x="104851" y="255512"/>
                        </a:cubicBezTo>
                        <a:cubicBezTo>
                          <a:pt x="104470" y="253355"/>
                          <a:pt x="103075" y="250247"/>
                          <a:pt x="99078" y="248534"/>
                        </a:cubicBezTo>
                        <a:cubicBezTo>
                          <a:pt x="95081" y="246821"/>
                          <a:pt x="88610" y="246504"/>
                          <a:pt x="75287" y="246440"/>
                        </a:cubicBezTo>
                        <a:cubicBezTo>
                          <a:pt x="61965" y="246440"/>
                          <a:pt x="41917" y="246631"/>
                          <a:pt x="31259" y="246758"/>
                        </a:cubicBezTo>
                        <a:cubicBezTo>
                          <a:pt x="20601" y="246948"/>
                          <a:pt x="19459" y="247011"/>
                          <a:pt x="17365" y="224172"/>
                        </a:cubicBezTo>
                        <a:cubicBezTo>
                          <a:pt x="15272" y="201270"/>
                          <a:pt x="12290" y="155465"/>
                          <a:pt x="10768" y="132119"/>
                        </a:cubicBezTo>
                        <a:cubicBezTo>
                          <a:pt x="9245" y="108773"/>
                          <a:pt x="9118" y="108012"/>
                          <a:pt x="8864" y="107313"/>
                        </a:cubicBezTo>
                        <a:cubicBezTo>
                          <a:pt x="8611" y="106616"/>
                          <a:pt x="8103" y="105918"/>
                          <a:pt x="12734" y="105727"/>
                        </a:cubicBezTo>
                        <a:cubicBezTo>
                          <a:pt x="17365" y="105537"/>
                          <a:pt x="27135" y="105791"/>
                          <a:pt x="37349" y="105537"/>
                        </a:cubicBezTo>
                        <a:cubicBezTo>
                          <a:pt x="47563" y="105284"/>
                          <a:pt x="58222" y="104522"/>
                          <a:pt x="65391" y="103380"/>
                        </a:cubicBezTo>
                        <a:cubicBezTo>
                          <a:pt x="72559" y="102238"/>
                          <a:pt x="76176" y="100779"/>
                          <a:pt x="77952" y="99383"/>
                        </a:cubicBezTo>
                        <a:cubicBezTo>
                          <a:pt x="79728" y="97988"/>
                          <a:pt x="79601" y="96655"/>
                          <a:pt x="78586" y="95450"/>
                        </a:cubicBezTo>
                        <a:cubicBezTo>
                          <a:pt x="77571" y="94245"/>
                          <a:pt x="75731" y="93230"/>
                          <a:pt x="64566" y="92151"/>
                        </a:cubicBezTo>
                        <a:cubicBezTo>
                          <a:pt x="53400" y="91136"/>
                          <a:pt x="32972" y="90121"/>
                          <a:pt x="22187" y="89613"/>
                        </a:cubicBezTo>
                        <a:cubicBezTo>
                          <a:pt x="11402" y="89169"/>
                          <a:pt x="10197" y="89296"/>
                          <a:pt x="9308" y="89360"/>
                        </a:cubicBezTo>
                        <a:cubicBezTo>
                          <a:pt x="8420" y="89486"/>
                          <a:pt x="7786" y="89550"/>
                          <a:pt x="6263" y="75720"/>
                        </a:cubicBezTo>
                        <a:cubicBezTo>
                          <a:pt x="4741" y="61890"/>
                          <a:pt x="2393" y="34166"/>
                          <a:pt x="1188" y="19638"/>
                        </a:cubicBezTo>
                        <a:cubicBezTo>
                          <a:pt x="-17" y="5110"/>
                          <a:pt x="-81" y="3778"/>
                          <a:pt x="46" y="2572"/>
                        </a:cubicBezTo>
                        <a:cubicBezTo>
                          <a:pt x="173" y="1367"/>
                          <a:pt x="427" y="225"/>
                          <a:pt x="14701" y="34"/>
                        </a:cubicBezTo>
                        <a:cubicBezTo>
                          <a:pt x="29039" y="-156"/>
                          <a:pt x="57397" y="479"/>
                          <a:pt x="75731" y="1049"/>
                        </a:cubicBezTo>
                        <a:cubicBezTo>
                          <a:pt x="85755" y="1367"/>
                          <a:pt x="92797" y="1620"/>
                          <a:pt x="98126" y="1811"/>
                        </a:cubicBezTo>
                        <a:close/>
                      </a:path>
                    </a:pathLst>
                  </a:custGeom>
                  <a:solidFill>
                    <a:srgbClr val="6E806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1" name="Freeform: Shape 7840">
                    <a:extLst>
                      <a:ext uri="{FF2B5EF4-FFF2-40B4-BE49-F238E27FC236}">
                        <a16:creationId xmlns:a16="http://schemas.microsoft.com/office/drawing/2014/main" id="{4463B07F-F13C-AC4F-6BE3-D90E6C2DAC3F}"/>
                      </a:ext>
                    </a:extLst>
                  </p:cNvPr>
                  <p:cNvSpPr/>
                  <p:nvPr/>
                </p:nvSpPr>
                <p:spPr>
                  <a:xfrm>
                    <a:off x="403738" y="3449498"/>
                    <a:ext cx="95049" cy="87432"/>
                  </a:xfrm>
                  <a:custGeom>
                    <a:avLst/>
                    <a:gdLst>
                      <a:gd name="connsiteX0" fmla="*/ 58 w 95049"/>
                      <a:gd name="connsiteY0" fmla="*/ 14013 h 87432"/>
                      <a:gd name="connsiteX1" fmla="*/ 2976 w 95049"/>
                      <a:gd name="connsiteY1" fmla="*/ 71427 h 87432"/>
                      <a:gd name="connsiteX2" fmla="*/ 9257 w 95049"/>
                      <a:gd name="connsiteY2" fmla="*/ 85765 h 87432"/>
                      <a:gd name="connsiteX3" fmla="*/ 35204 w 95049"/>
                      <a:gd name="connsiteY3" fmla="*/ 86146 h 87432"/>
                      <a:gd name="connsiteX4" fmla="*/ 83737 w 95049"/>
                      <a:gd name="connsiteY4" fmla="*/ 87415 h 87432"/>
                      <a:gd name="connsiteX5" fmla="*/ 95030 w 95049"/>
                      <a:gd name="connsiteY5" fmla="*/ 85702 h 87432"/>
                      <a:gd name="connsiteX6" fmla="*/ 93951 w 95049"/>
                      <a:gd name="connsiteY6" fmla="*/ 68065 h 87432"/>
                      <a:gd name="connsiteX7" fmla="*/ 90842 w 95049"/>
                      <a:gd name="connsiteY7" fmla="*/ 13633 h 87432"/>
                      <a:gd name="connsiteX8" fmla="*/ 78979 w 95049"/>
                      <a:gd name="connsiteY8" fmla="*/ 1134 h 87432"/>
                      <a:gd name="connsiteX9" fmla="*/ 43769 w 95049"/>
                      <a:gd name="connsiteY9" fmla="*/ 1134 h 87432"/>
                      <a:gd name="connsiteX10" fmla="*/ 8052 w 95049"/>
                      <a:gd name="connsiteY10" fmla="*/ 56 h 87432"/>
                      <a:gd name="connsiteX11" fmla="*/ 58 w 95049"/>
                      <a:gd name="connsiteY11" fmla="*/ 14140 h 87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049" h="87432">
                        <a:moveTo>
                          <a:pt x="58" y="14013"/>
                        </a:moveTo>
                        <a:cubicBezTo>
                          <a:pt x="375" y="28351"/>
                          <a:pt x="1771" y="57026"/>
                          <a:pt x="2976" y="71427"/>
                        </a:cubicBezTo>
                        <a:cubicBezTo>
                          <a:pt x="4182" y="85765"/>
                          <a:pt x="5197" y="85765"/>
                          <a:pt x="9257" y="85765"/>
                        </a:cubicBezTo>
                        <a:cubicBezTo>
                          <a:pt x="13317" y="85765"/>
                          <a:pt x="20423" y="85765"/>
                          <a:pt x="35204" y="86146"/>
                        </a:cubicBezTo>
                        <a:cubicBezTo>
                          <a:pt x="49986" y="86527"/>
                          <a:pt x="72444" y="87288"/>
                          <a:pt x="83737" y="87415"/>
                        </a:cubicBezTo>
                        <a:cubicBezTo>
                          <a:pt x="95030" y="87542"/>
                          <a:pt x="95156" y="86971"/>
                          <a:pt x="95030" y="85702"/>
                        </a:cubicBezTo>
                        <a:cubicBezTo>
                          <a:pt x="94903" y="84433"/>
                          <a:pt x="94585" y="82466"/>
                          <a:pt x="93951" y="68065"/>
                        </a:cubicBezTo>
                        <a:cubicBezTo>
                          <a:pt x="93317" y="53664"/>
                          <a:pt x="92428" y="26828"/>
                          <a:pt x="90842" y="13633"/>
                        </a:cubicBezTo>
                        <a:cubicBezTo>
                          <a:pt x="89193" y="437"/>
                          <a:pt x="86909" y="881"/>
                          <a:pt x="78979" y="1134"/>
                        </a:cubicBezTo>
                        <a:cubicBezTo>
                          <a:pt x="71112" y="1325"/>
                          <a:pt x="57663" y="1325"/>
                          <a:pt x="43769" y="1134"/>
                        </a:cubicBezTo>
                        <a:cubicBezTo>
                          <a:pt x="29875" y="881"/>
                          <a:pt x="15601" y="310"/>
                          <a:pt x="8052" y="56"/>
                        </a:cubicBezTo>
                        <a:cubicBezTo>
                          <a:pt x="502" y="-198"/>
                          <a:pt x="-259" y="-198"/>
                          <a:pt x="58" y="14140"/>
                        </a:cubicBezTo>
                        <a:close/>
                      </a:path>
                    </a:pathLst>
                  </a:custGeom>
                  <a:solidFill>
                    <a:srgbClr val="5B7E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2" name="Freeform: Shape 7841">
                    <a:extLst>
                      <a:ext uri="{FF2B5EF4-FFF2-40B4-BE49-F238E27FC236}">
                        <a16:creationId xmlns:a16="http://schemas.microsoft.com/office/drawing/2014/main" id="{B7ACEFC0-390E-737C-EF25-A7B85C22AEB3}"/>
                      </a:ext>
                    </a:extLst>
                  </p:cNvPr>
                  <p:cNvSpPr/>
                  <p:nvPr/>
                </p:nvSpPr>
                <p:spPr>
                  <a:xfrm>
                    <a:off x="410100" y="3553891"/>
                    <a:ext cx="104923" cy="140864"/>
                  </a:xfrm>
                  <a:custGeom>
                    <a:avLst/>
                    <a:gdLst>
                      <a:gd name="connsiteX0" fmla="*/ 421 w 104923"/>
                      <a:gd name="connsiteY0" fmla="*/ 22039 h 140864"/>
                      <a:gd name="connsiteX1" fmla="*/ 7399 w 104923"/>
                      <a:gd name="connsiteY1" fmla="*/ 116630 h 140864"/>
                      <a:gd name="connsiteX2" fmla="*/ 12157 w 104923"/>
                      <a:gd name="connsiteY2" fmla="*/ 140484 h 140864"/>
                      <a:gd name="connsiteX3" fmla="*/ 33664 w 104923"/>
                      <a:gd name="connsiteY3" fmla="*/ 140864 h 140864"/>
                      <a:gd name="connsiteX4" fmla="*/ 91649 w 104923"/>
                      <a:gd name="connsiteY4" fmla="*/ 140674 h 140864"/>
                      <a:gd name="connsiteX5" fmla="*/ 104845 w 104923"/>
                      <a:gd name="connsiteY5" fmla="*/ 139088 h 140864"/>
                      <a:gd name="connsiteX6" fmla="*/ 102878 w 104923"/>
                      <a:gd name="connsiteY6" fmla="*/ 113267 h 140864"/>
                      <a:gd name="connsiteX7" fmla="*/ 96090 w 104923"/>
                      <a:gd name="connsiteY7" fmla="*/ 26987 h 140864"/>
                      <a:gd name="connsiteX8" fmla="*/ 91649 w 104923"/>
                      <a:gd name="connsiteY8" fmla="*/ 5798 h 140864"/>
                      <a:gd name="connsiteX9" fmla="*/ 77248 w 104923"/>
                      <a:gd name="connsiteY9" fmla="*/ 5925 h 140864"/>
                      <a:gd name="connsiteX10" fmla="*/ 36773 w 104923"/>
                      <a:gd name="connsiteY10" fmla="*/ 3958 h 140864"/>
                      <a:gd name="connsiteX11" fmla="*/ 6384 w 104923"/>
                      <a:gd name="connsiteY11" fmla="*/ 405 h 140864"/>
                      <a:gd name="connsiteX12" fmla="*/ 421 w 104923"/>
                      <a:gd name="connsiteY12" fmla="*/ 22102 h 140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4923" h="140864">
                        <a:moveTo>
                          <a:pt x="421" y="22039"/>
                        </a:moveTo>
                        <a:cubicBezTo>
                          <a:pt x="1626" y="45448"/>
                          <a:pt x="5306" y="92903"/>
                          <a:pt x="7399" y="116630"/>
                        </a:cubicBezTo>
                        <a:cubicBezTo>
                          <a:pt x="9493" y="140357"/>
                          <a:pt x="10127" y="140357"/>
                          <a:pt x="12157" y="140484"/>
                        </a:cubicBezTo>
                        <a:cubicBezTo>
                          <a:pt x="14251" y="140610"/>
                          <a:pt x="17804" y="140801"/>
                          <a:pt x="33664" y="140864"/>
                        </a:cubicBezTo>
                        <a:cubicBezTo>
                          <a:pt x="49524" y="140864"/>
                          <a:pt x="77756" y="140864"/>
                          <a:pt x="91649" y="140674"/>
                        </a:cubicBezTo>
                        <a:cubicBezTo>
                          <a:pt x="105543" y="140484"/>
                          <a:pt x="105099" y="140293"/>
                          <a:pt x="104845" y="139088"/>
                        </a:cubicBezTo>
                        <a:cubicBezTo>
                          <a:pt x="104591" y="137882"/>
                          <a:pt x="104528" y="135662"/>
                          <a:pt x="102878" y="113267"/>
                        </a:cubicBezTo>
                        <a:cubicBezTo>
                          <a:pt x="101229" y="90873"/>
                          <a:pt x="98057" y="48240"/>
                          <a:pt x="96090" y="26987"/>
                        </a:cubicBezTo>
                        <a:cubicBezTo>
                          <a:pt x="94123" y="5671"/>
                          <a:pt x="93362" y="5671"/>
                          <a:pt x="91649" y="5798"/>
                        </a:cubicBezTo>
                        <a:cubicBezTo>
                          <a:pt x="89873" y="5925"/>
                          <a:pt x="87082" y="6115"/>
                          <a:pt x="77248" y="5925"/>
                        </a:cubicBezTo>
                        <a:cubicBezTo>
                          <a:pt x="67415" y="5734"/>
                          <a:pt x="50539" y="5036"/>
                          <a:pt x="36773" y="3958"/>
                        </a:cubicBezTo>
                        <a:cubicBezTo>
                          <a:pt x="23006" y="2943"/>
                          <a:pt x="12284" y="1484"/>
                          <a:pt x="6384" y="405"/>
                        </a:cubicBezTo>
                        <a:cubicBezTo>
                          <a:pt x="421" y="-673"/>
                          <a:pt x="-785" y="-1308"/>
                          <a:pt x="421" y="22102"/>
                        </a:cubicBezTo>
                        <a:close/>
                      </a:path>
                    </a:pathLst>
                  </a:custGeom>
                  <a:solidFill>
                    <a:srgbClr val="42897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3" name="Freeform: Shape 7842">
                    <a:extLst>
                      <a:ext uri="{FF2B5EF4-FFF2-40B4-BE49-F238E27FC236}">
                        <a16:creationId xmlns:a16="http://schemas.microsoft.com/office/drawing/2014/main" id="{445D18F6-A0E2-7727-25EA-96236814D688}"/>
                      </a:ext>
                    </a:extLst>
                  </p:cNvPr>
                  <p:cNvSpPr/>
                  <p:nvPr/>
                </p:nvSpPr>
                <p:spPr>
                  <a:xfrm>
                    <a:off x="420594" y="3714899"/>
                    <a:ext cx="103677" cy="94794"/>
                  </a:xfrm>
                  <a:custGeom>
                    <a:avLst/>
                    <a:gdLst>
                      <a:gd name="connsiteX0" fmla="*/ 141 w 103677"/>
                      <a:gd name="connsiteY0" fmla="*/ 15827 h 94794"/>
                      <a:gd name="connsiteX1" fmla="*/ 4011 w 103677"/>
                      <a:gd name="connsiteY1" fmla="*/ 77936 h 94794"/>
                      <a:gd name="connsiteX2" fmla="*/ 8705 w 103677"/>
                      <a:gd name="connsiteY2" fmla="*/ 93987 h 94794"/>
                      <a:gd name="connsiteX3" fmla="*/ 31862 w 103677"/>
                      <a:gd name="connsiteY3" fmla="*/ 94684 h 94794"/>
                      <a:gd name="connsiteX4" fmla="*/ 89593 w 103677"/>
                      <a:gd name="connsiteY4" fmla="*/ 91893 h 94794"/>
                      <a:gd name="connsiteX5" fmla="*/ 103677 w 103677"/>
                      <a:gd name="connsiteY5" fmla="*/ 88340 h 94794"/>
                      <a:gd name="connsiteX6" fmla="*/ 102408 w 103677"/>
                      <a:gd name="connsiteY6" fmla="*/ 70704 h 94794"/>
                      <a:gd name="connsiteX7" fmla="*/ 97333 w 103677"/>
                      <a:gd name="connsiteY7" fmla="*/ 15256 h 94794"/>
                      <a:gd name="connsiteX8" fmla="*/ 93717 w 103677"/>
                      <a:gd name="connsiteY8" fmla="*/ 1616 h 94794"/>
                      <a:gd name="connsiteX9" fmla="*/ 79506 w 103677"/>
                      <a:gd name="connsiteY9" fmla="*/ 2441 h 94794"/>
                      <a:gd name="connsiteX10" fmla="*/ 37191 w 103677"/>
                      <a:gd name="connsiteY10" fmla="*/ 2187 h 94794"/>
                      <a:gd name="connsiteX11" fmla="*/ 6802 w 103677"/>
                      <a:gd name="connsiteY11" fmla="*/ 411 h 94794"/>
                      <a:gd name="connsiteX12" fmla="*/ 712 w 103677"/>
                      <a:gd name="connsiteY12" fmla="*/ 30 h 94794"/>
                      <a:gd name="connsiteX13" fmla="*/ 268 w 103677"/>
                      <a:gd name="connsiteY13" fmla="*/ 15763 h 94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677" h="94794">
                        <a:moveTo>
                          <a:pt x="141" y="15827"/>
                        </a:moveTo>
                        <a:cubicBezTo>
                          <a:pt x="775" y="31370"/>
                          <a:pt x="2679" y="62393"/>
                          <a:pt x="4011" y="77936"/>
                        </a:cubicBezTo>
                        <a:cubicBezTo>
                          <a:pt x="5343" y="93479"/>
                          <a:pt x="6104" y="93606"/>
                          <a:pt x="8705" y="93987"/>
                        </a:cubicBezTo>
                        <a:cubicBezTo>
                          <a:pt x="11307" y="94367"/>
                          <a:pt x="15747" y="95065"/>
                          <a:pt x="31862" y="94684"/>
                        </a:cubicBezTo>
                        <a:cubicBezTo>
                          <a:pt x="47976" y="94367"/>
                          <a:pt x="75699" y="93035"/>
                          <a:pt x="89593" y="91893"/>
                        </a:cubicBezTo>
                        <a:cubicBezTo>
                          <a:pt x="103487" y="90751"/>
                          <a:pt x="103614" y="89736"/>
                          <a:pt x="103677" y="88340"/>
                        </a:cubicBezTo>
                        <a:cubicBezTo>
                          <a:pt x="103677" y="86945"/>
                          <a:pt x="103677" y="85168"/>
                          <a:pt x="102408" y="70704"/>
                        </a:cubicBezTo>
                        <a:cubicBezTo>
                          <a:pt x="101203" y="56175"/>
                          <a:pt x="98792" y="28959"/>
                          <a:pt x="97333" y="15256"/>
                        </a:cubicBezTo>
                        <a:cubicBezTo>
                          <a:pt x="95874" y="1553"/>
                          <a:pt x="95239" y="1489"/>
                          <a:pt x="93717" y="1616"/>
                        </a:cubicBezTo>
                        <a:cubicBezTo>
                          <a:pt x="92194" y="1806"/>
                          <a:pt x="89657" y="2250"/>
                          <a:pt x="79506" y="2441"/>
                        </a:cubicBezTo>
                        <a:cubicBezTo>
                          <a:pt x="69292" y="2631"/>
                          <a:pt x="51465" y="2631"/>
                          <a:pt x="37191" y="2187"/>
                        </a:cubicBezTo>
                        <a:cubicBezTo>
                          <a:pt x="22916" y="1743"/>
                          <a:pt x="12258" y="855"/>
                          <a:pt x="6802" y="411"/>
                        </a:cubicBezTo>
                        <a:cubicBezTo>
                          <a:pt x="1346" y="-33"/>
                          <a:pt x="1156" y="-33"/>
                          <a:pt x="712" y="30"/>
                        </a:cubicBezTo>
                        <a:cubicBezTo>
                          <a:pt x="268" y="30"/>
                          <a:pt x="-367" y="220"/>
                          <a:pt x="268" y="15763"/>
                        </a:cubicBezTo>
                        <a:close/>
                      </a:path>
                    </a:pathLst>
                  </a:custGeom>
                  <a:solidFill>
                    <a:srgbClr val="63AA9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4" name="Freeform: Shape 7843">
                    <a:extLst>
                      <a:ext uri="{FF2B5EF4-FFF2-40B4-BE49-F238E27FC236}">
                        <a16:creationId xmlns:a16="http://schemas.microsoft.com/office/drawing/2014/main" id="{A8FF048B-EEA6-E167-764B-97D44333B3A2}"/>
                      </a:ext>
                    </a:extLst>
                  </p:cNvPr>
                  <p:cNvSpPr/>
                  <p:nvPr/>
                </p:nvSpPr>
                <p:spPr>
                  <a:xfrm>
                    <a:off x="284336" y="3705603"/>
                    <a:ext cx="85391" cy="8945"/>
                  </a:xfrm>
                  <a:custGeom>
                    <a:avLst/>
                    <a:gdLst>
                      <a:gd name="connsiteX0" fmla="*/ 0 w 85391"/>
                      <a:gd name="connsiteY0" fmla="*/ 0 h 8945"/>
                      <a:gd name="connsiteX1" fmla="*/ 85075 w 85391"/>
                      <a:gd name="connsiteY1" fmla="*/ 0 h 8945"/>
                      <a:gd name="connsiteX2" fmla="*/ 85392 w 85391"/>
                      <a:gd name="connsiteY2" fmla="*/ 8945 h 8945"/>
                      <a:gd name="connsiteX3" fmla="*/ 317 w 85391"/>
                      <a:gd name="connsiteY3" fmla="*/ 8945 h 8945"/>
                      <a:gd name="connsiteX4" fmla="*/ 0 w 85391"/>
                      <a:gd name="connsiteY4" fmla="*/ 0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91" h="8945">
                        <a:moveTo>
                          <a:pt x="0" y="0"/>
                        </a:moveTo>
                        <a:lnTo>
                          <a:pt x="85075" y="0"/>
                        </a:lnTo>
                        <a:lnTo>
                          <a:pt x="85392" y="8945"/>
                        </a:lnTo>
                        <a:lnTo>
                          <a:pt x="317" y="89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C616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5" name="Freeform: Shape 7844">
                    <a:extLst>
                      <a:ext uri="{FF2B5EF4-FFF2-40B4-BE49-F238E27FC236}">
                        <a16:creationId xmlns:a16="http://schemas.microsoft.com/office/drawing/2014/main" id="{BFDCF5D0-E54C-402D-78C3-D286822077BC}"/>
                      </a:ext>
                    </a:extLst>
                  </p:cNvPr>
                  <p:cNvSpPr/>
                  <p:nvPr/>
                </p:nvSpPr>
                <p:spPr>
                  <a:xfrm>
                    <a:off x="286556" y="3746015"/>
                    <a:ext cx="93068" cy="14528"/>
                  </a:xfrm>
                  <a:custGeom>
                    <a:avLst/>
                    <a:gdLst>
                      <a:gd name="connsiteX0" fmla="*/ 0 w 93068"/>
                      <a:gd name="connsiteY0" fmla="*/ 0 h 14528"/>
                      <a:gd name="connsiteX1" fmla="*/ 92624 w 93068"/>
                      <a:gd name="connsiteY1" fmla="*/ 0 h 14528"/>
                      <a:gd name="connsiteX2" fmla="*/ 93068 w 93068"/>
                      <a:gd name="connsiteY2" fmla="*/ 14528 h 14528"/>
                      <a:gd name="connsiteX3" fmla="*/ 508 w 93068"/>
                      <a:gd name="connsiteY3" fmla="*/ 14528 h 14528"/>
                      <a:gd name="connsiteX4" fmla="*/ 0 w 93068"/>
                      <a:gd name="connsiteY4" fmla="*/ 0 h 14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8" h="14528">
                        <a:moveTo>
                          <a:pt x="0" y="0"/>
                        </a:moveTo>
                        <a:lnTo>
                          <a:pt x="92624" y="0"/>
                        </a:lnTo>
                        <a:lnTo>
                          <a:pt x="93068" y="14528"/>
                        </a:lnTo>
                        <a:lnTo>
                          <a:pt x="508" y="145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C616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6" name="Freeform: Shape 7845">
                    <a:extLst>
                      <a:ext uri="{FF2B5EF4-FFF2-40B4-BE49-F238E27FC236}">
                        <a16:creationId xmlns:a16="http://schemas.microsoft.com/office/drawing/2014/main" id="{D5D3F7F1-4B5F-6A17-440D-5181EF18A5E9}"/>
                      </a:ext>
                    </a:extLst>
                  </p:cNvPr>
                  <p:cNvSpPr/>
                  <p:nvPr/>
                </p:nvSpPr>
                <p:spPr>
                  <a:xfrm>
                    <a:off x="657561" y="3749314"/>
                    <a:ext cx="99666" cy="13259"/>
                  </a:xfrm>
                  <a:custGeom>
                    <a:avLst/>
                    <a:gdLst>
                      <a:gd name="connsiteX0" fmla="*/ 0 w 99666"/>
                      <a:gd name="connsiteY0" fmla="*/ 0 h 13259"/>
                      <a:gd name="connsiteX1" fmla="*/ 99222 w 99666"/>
                      <a:gd name="connsiteY1" fmla="*/ 0 h 13259"/>
                      <a:gd name="connsiteX2" fmla="*/ 99666 w 99666"/>
                      <a:gd name="connsiteY2" fmla="*/ 13259 h 13259"/>
                      <a:gd name="connsiteX3" fmla="*/ 444 w 99666"/>
                      <a:gd name="connsiteY3" fmla="*/ 13259 h 13259"/>
                      <a:gd name="connsiteX4" fmla="*/ 0 w 99666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3259">
                        <a:moveTo>
                          <a:pt x="0" y="0"/>
                        </a:moveTo>
                        <a:lnTo>
                          <a:pt x="99222" y="0"/>
                        </a:lnTo>
                        <a:lnTo>
                          <a:pt x="99666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7" name="Freeform: Shape 7846">
                    <a:extLst>
                      <a:ext uri="{FF2B5EF4-FFF2-40B4-BE49-F238E27FC236}">
                        <a16:creationId xmlns:a16="http://schemas.microsoft.com/office/drawing/2014/main" id="{EE9EC158-2F5C-E497-6809-D20472AC6599}"/>
                      </a:ext>
                    </a:extLst>
                  </p:cNvPr>
                  <p:cNvSpPr/>
                  <p:nvPr/>
                </p:nvSpPr>
                <p:spPr>
                  <a:xfrm>
                    <a:off x="663778" y="3710932"/>
                    <a:ext cx="93956" cy="13893"/>
                  </a:xfrm>
                  <a:custGeom>
                    <a:avLst/>
                    <a:gdLst>
                      <a:gd name="connsiteX0" fmla="*/ 0 w 93956"/>
                      <a:gd name="connsiteY0" fmla="*/ 0 h 13893"/>
                      <a:gd name="connsiteX1" fmla="*/ 93512 w 93956"/>
                      <a:gd name="connsiteY1" fmla="*/ 0 h 13893"/>
                      <a:gd name="connsiteX2" fmla="*/ 93957 w 93956"/>
                      <a:gd name="connsiteY2" fmla="*/ 13894 h 13893"/>
                      <a:gd name="connsiteX3" fmla="*/ 508 w 93956"/>
                      <a:gd name="connsiteY3" fmla="*/ 13894 h 13893"/>
                      <a:gd name="connsiteX4" fmla="*/ 0 w 93956"/>
                      <a:gd name="connsiteY4" fmla="*/ 0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56" h="13893">
                        <a:moveTo>
                          <a:pt x="0" y="0"/>
                        </a:moveTo>
                        <a:lnTo>
                          <a:pt x="93512" y="0"/>
                        </a:lnTo>
                        <a:lnTo>
                          <a:pt x="93957" y="13894"/>
                        </a:lnTo>
                        <a:lnTo>
                          <a:pt x="508" y="1389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8" name="Freeform: Shape 7847">
                    <a:extLst>
                      <a:ext uri="{FF2B5EF4-FFF2-40B4-BE49-F238E27FC236}">
                        <a16:creationId xmlns:a16="http://schemas.microsoft.com/office/drawing/2014/main" id="{5206CB64-B003-04B6-B0BE-ECE4454086B7}"/>
                      </a:ext>
                    </a:extLst>
                  </p:cNvPr>
                  <p:cNvSpPr/>
                  <p:nvPr/>
                </p:nvSpPr>
                <p:spPr>
                  <a:xfrm>
                    <a:off x="663144" y="3677118"/>
                    <a:ext cx="101442" cy="12624"/>
                  </a:xfrm>
                  <a:custGeom>
                    <a:avLst/>
                    <a:gdLst>
                      <a:gd name="connsiteX0" fmla="*/ 0 w 101442"/>
                      <a:gd name="connsiteY0" fmla="*/ 0 h 12624"/>
                      <a:gd name="connsiteX1" fmla="*/ 100998 w 101442"/>
                      <a:gd name="connsiteY1" fmla="*/ 0 h 12624"/>
                      <a:gd name="connsiteX2" fmla="*/ 101443 w 101442"/>
                      <a:gd name="connsiteY2" fmla="*/ 12625 h 12624"/>
                      <a:gd name="connsiteX3" fmla="*/ 381 w 101442"/>
                      <a:gd name="connsiteY3" fmla="*/ 12625 h 12624"/>
                      <a:gd name="connsiteX4" fmla="*/ 0 w 101442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2" h="12624">
                        <a:moveTo>
                          <a:pt x="0" y="0"/>
                        </a:moveTo>
                        <a:lnTo>
                          <a:pt x="100998" y="0"/>
                        </a:lnTo>
                        <a:lnTo>
                          <a:pt x="101443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9" name="Freeform: Shape 7848">
                    <a:extLst>
                      <a:ext uri="{FF2B5EF4-FFF2-40B4-BE49-F238E27FC236}">
                        <a16:creationId xmlns:a16="http://schemas.microsoft.com/office/drawing/2014/main" id="{87310276-1F2B-D1F6-031E-C255A94C055F}"/>
                      </a:ext>
                    </a:extLst>
                  </p:cNvPr>
                  <p:cNvSpPr/>
                  <p:nvPr/>
                </p:nvSpPr>
                <p:spPr>
                  <a:xfrm>
                    <a:off x="666252" y="3638419"/>
                    <a:ext cx="107152" cy="9896"/>
                  </a:xfrm>
                  <a:custGeom>
                    <a:avLst/>
                    <a:gdLst>
                      <a:gd name="connsiteX0" fmla="*/ 0 w 107152"/>
                      <a:gd name="connsiteY0" fmla="*/ 0 h 9896"/>
                      <a:gd name="connsiteX1" fmla="*/ 106835 w 107152"/>
                      <a:gd name="connsiteY1" fmla="*/ 0 h 9896"/>
                      <a:gd name="connsiteX2" fmla="*/ 107152 w 107152"/>
                      <a:gd name="connsiteY2" fmla="*/ 9897 h 9896"/>
                      <a:gd name="connsiteX3" fmla="*/ 381 w 107152"/>
                      <a:gd name="connsiteY3" fmla="*/ 9897 h 9896"/>
                      <a:gd name="connsiteX4" fmla="*/ 0 w 107152"/>
                      <a:gd name="connsiteY4" fmla="*/ 0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52" h="9896">
                        <a:moveTo>
                          <a:pt x="0" y="0"/>
                        </a:moveTo>
                        <a:lnTo>
                          <a:pt x="106835" y="0"/>
                        </a:lnTo>
                        <a:lnTo>
                          <a:pt x="107152" y="9897"/>
                        </a:lnTo>
                        <a:lnTo>
                          <a:pt x="381" y="98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0" name="Freeform: Shape 7849">
                    <a:extLst>
                      <a:ext uri="{FF2B5EF4-FFF2-40B4-BE49-F238E27FC236}">
                        <a16:creationId xmlns:a16="http://schemas.microsoft.com/office/drawing/2014/main" id="{8725FB88-D698-1815-792A-A2285B3EFD5F}"/>
                      </a:ext>
                    </a:extLst>
                  </p:cNvPr>
                  <p:cNvSpPr/>
                  <p:nvPr/>
                </p:nvSpPr>
                <p:spPr>
                  <a:xfrm>
                    <a:off x="652422" y="3593693"/>
                    <a:ext cx="125359" cy="12624"/>
                  </a:xfrm>
                  <a:custGeom>
                    <a:avLst/>
                    <a:gdLst>
                      <a:gd name="connsiteX0" fmla="*/ 0 w 125359"/>
                      <a:gd name="connsiteY0" fmla="*/ 0 h 12624"/>
                      <a:gd name="connsiteX1" fmla="*/ 124916 w 125359"/>
                      <a:gd name="connsiteY1" fmla="*/ 0 h 12624"/>
                      <a:gd name="connsiteX2" fmla="*/ 125360 w 125359"/>
                      <a:gd name="connsiteY2" fmla="*/ 12625 h 12624"/>
                      <a:gd name="connsiteX3" fmla="*/ 381 w 125359"/>
                      <a:gd name="connsiteY3" fmla="*/ 12625 h 12624"/>
                      <a:gd name="connsiteX4" fmla="*/ 0 w 125359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359" h="12624">
                        <a:moveTo>
                          <a:pt x="0" y="0"/>
                        </a:moveTo>
                        <a:lnTo>
                          <a:pt x="124916" y="0"/>
                        </a:lnTo>
                        <a:lnTo>
                          <a:pt x="125360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1" name="Freeform: Shape 7850">
                    <a:extLst>
                      <a:ext uri="{FF2B5EF4-FFF2-40B4-BE49-F238E27FC236}">
                        <a16:creationId xmlns:a16="http://schemas.microsoft.com/office/drawing/2014/main" id="{F9B1788E-BD1C-BE77-1119-940BF0D3F9A0}"/>
                      </a:ext>
                    </a:extLst>
                  </p:cNvPr>
                  <p:cNvSpPr/>
                  <p:nvPr/>
                </p:nvSpPr>
                <p:spPr>
                  <a:xfrm>
                    <a:off x="646649" y="3553662"/>
                    <a:ext cx="123647" cy="13576"/>
                  </a:xfrm>
                  <a:custGeom>
                    <a:avLst/>
                    <a:gdLst>
                      <a:gd name="connsiteX0" fmla="*/ 0 w 123647"/>
                      <a:gd name="connsiteY0" fmla="*/ 0 h 13576"/>
                      <a:gd name="connsiteX1" fmla="*/ 123203 w 123647"/>
                      <a:gd name="connsiteY1" fmla="*/ 0 h 13576"/>
                      <a:gd name="connsiteX2" fmla="*/ 123647 w 123647"/>
                      <a:gd name="connsiteY2" fmla="*/ 13576 h 13576"/>
                      <a:gd name="connsiteX3" fmla="*/ 444 w 123647"/>
                      <a:gd name="connsiteY3" fmla="*/ 13576 h 13576"/>
                      <a:gd name="connsiteX4" fmla="*/ 0 w 123647"/>
                      <a:gd name="connsiteY4" fmla="*/ 0 h 13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47" h="13576">
                        <a:moveTo>
                          <a:pt x="0" y="0"/>
                        </a:moveTo>
                        <a:lnTo>
                          <a:pt x="123203" y="0"/>
                        </a:lnTo>
                        <a:lnTo>
                          <a:pt x="123647" y="13576"/>
                        </a:lnTo>
                        <a:lnTo>
                          <a:pt x="444" y="1357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2" name="Freeform: Shape 7851">
                    <a:extLst>
                      <a:ext uri="{FF2B5EF4-FFF2-40B4-BE49-F238E27FC236}">
                        <a16:creationId xmlns:a16="http://schemas.microsoft.com/office/drawing/2014/main" id="{E58F07E6-A78C-094C-DA31-B59ECC5B61B5}"/>
                      </a:ext>
                    </a:extLst>
                  </p:cNvPr>
                  <p:cNvSpPr/>
                  <p:nvPr/>
                </p:nvSpPr>
                <p:spPr>
                  <a:xfrm>
                    <a:off x="643096" y="3514265"/>
                    <a:ext cx="122758" cy="13259"/>
                  </a:xfrm>
                  <a:custGeom>
                    <a:avLst/>
                    <a:gdLst>
                      <a:gd name="connsiteX0" fmla="*/ 0 w 122758"/>
                      <a:gd name="connsiteY0" fmla="*/ 0 h 13259"/>
                      <a:gd name="connsiteX1" fmla="*/ 122315 w 122758"/>
                      <a:gd name="connsiteY1" fmla="*/ 0 h 13259"/>
                      <a:gd name="connsiteX2" fmla="*/ 122759 w 122758"/>
                      <a:gd name="connsiteY2" fmla="*/ 13259 h 13259"/>
                      <a:gd name="connsiteX3" fmla="*/ 444 w 122758"/>
                      <a:gd name="connsiteY3" fmla="*/ 13259 h 13259"/>
                      <a:gd name="connsiteX4" fmla="*/ 0 w 122758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58" h="13259">
                        <a:moveTo>
                          <a:pt x="0" y="0"/>
                        </a:moveTo>
                        <a:lnTo>
                          <a:pt x="122315" y="0"/>
                        </a:lnTo>
                        <a:lnTo>
                          <a:pt x="122759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3" name="Freeform: Shape 7852">
                    <a:extLst>
                      <a:ext uri="{FF2B5EF4-FFF2-40B4-BE49-F238E27FC236}">
                        <a16:creationId xmlns:a16="http://schemas.microsoft.com/office/drawing/2014/main" id="{91CF12CD-EB75-F230-4A5B-7B898C895FF1}"/>
                      </a:ext>
                    </a:extLst>
                  </p:cNvPr>
                  <p:cNvSpPr/>
                  <p:nvPr/>
                </p:nvSpPr>
                <p:spPr>
                  <a:xfrm>
                    <a:off x="635991" y="3472203"/>
                    <a:ext cx="129864" cy="15923"/>
                  </a:xfrm>
                  <a:custGeom>
                    <a:avLst/>
                    <a:gdLst>
                      <a:gd name="connsiteX0" fmla="*/ 0 w 129864"/>
                      <a:gd name="connsiteY0" fmla="*/ 0 h 15923"/>
                      <a:gd name="connsiteX1" fmla="*/ 129357 w 129864"/>
                      <a:gd name="connsiteY1" fmla="*/ 0 h 15923"/>
                      <a:gd name="connsiteX2" fmla="*/ 129864 w 129864"/>
                      <a:gd name="connsiteY2" fmla="*/ 15924 h 15923"/>
                      <a:gd name="connsiteX3" fmla="*/ 508 w 129864"/>
                      <a:gd name="connsiteY3" fmla="*/ 15924 h 15923"/>
                      <a:gd name="connsiteX4" fmla="*/ 0 w 129864"/>
                      <a:gd name="connsiteY4" fmla="*/ 0 h 1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64" h="15923">
                        <a:moveTo>
                          <a:pt x="0" y="0"/>
                        </a:moveTo>
                        <a:lnTo>
                          <a:pt x="129357" y="0"/>
                        </a:lnTo>
                        <a:lnTo>
                          <a:pt x="129864" y="15924"/>
                        </a:lnTo>
                        <a:lnTo>
                          <a:pt x="508" y="159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854" name="Graphic 7643">
                  <a:extLst>
                    <a:ext uri="{FF2B5EF4-FFF2-40B4-BE49-F238E27FC236}">
                      <a16:creationId xmlns:a16="http://schemas.microsoft.com/office/drawing/2014/main" id="{E1B008C9-37C4-FD41-96B3-3FE4669861E5}"/>
                    </a:ext>
                  </a:extLst>
                </p:cNvPr>
                <p:cNvGrpSpPr/>
                <p:nvPr/>
              </p:nvGrpSpPr>
              <p:grpSpPr>
                <a:xfrm>
                  <a:off x="1152432" y="3376883"/>
                  <a:ext cx="491077" cy="437526"/>
                  <a:chOff x="1152432" y="3376883"/>
                  <a:chExt cx="491077" cy="437526"/>
                </a:xfrm>
              </p:grpSpPr>
              <p:sp>
                <p:nvSpPr>
                  <p:cNvPr id="7855" name="Freeform: Shape 7854">
                    <a:extLst>
                      <a:ext uri="{FF2B5EF4-FFF2-40B4-BE49-F238E27FC236}">
                        <a16:creationId xmlns:a16="http://schemas.microsoft.com/office/drawing/2014/main" id="{0C9C3DD9-DBF2-6074-3D7F-2D2C7531992F}"/>
                      </a:ext>
                    </a:extLst>
                  </p:cNvPr>
                  <p:cNvSpPr/>
                  <p:nvPr/>
                </p:nvSpPr>
                <p:spPr>
                  <a:xfrm>
                    <a:off x="1474541" y="3404915"/>
                    <a:ext cx="168968" cy="383982"/>
                  </a:xfrm>
                  <a:custGeom>
                    <a:avLst/>
                    <a:gdLst>
                      <a:gd name="connsiteX0" fmla="*/ 17907 w 168968"/>
                      <a:gd name="connsiteY0" fmla="*/ 52125 h 383982"/>
                      <a:gd name="connsiteX1" fmla="*/ 19240 w 168968"/>
                      <a:gd name="connsiteY1" fmla="*/ 15900 h 383982"/>
                      <a:gd name="connsiteX2" fmla="*/ 24886 w 168968"/>
                      <a:gd name="connsiteY2" fmla="*/ 4100 h 383982"/>
                      <a:gd name="connsiteX3" fmla="*/ 58193 w 168968"/>
                      <a:gd name="connsiteY3" fmla="*/ 2577 h 383982"/>
                      <a:gd name="connsiteX4" fmla="*/ 146566 w 168968"/>
                      <a:gd name="connsiteY4" fmla="*/ 167 h 383982"/>
                      <a:gd name="connsiteX5" fmla="*/ 168009 w 168968"/>
                      <a:gd name="connsiteY5" fmla="*/ 1499 h 383982"/>
                      <a:gd name="connsiteX6" fmla="*/ 168390 w 168968"/>
                      <a:gd name="connsiteY6" fmla="*/ 16725 h 383982"/>
                      <a:gd name="connsiteX7" fmla="*/ 168961 w 168968"/>
                      <a:gd name="connsiteY7" fmla="*/ 92855 h 383982"/>
                      <a:gd name="connsiteX8" fmla="*/ 166994 w 168968"/>
                      <a:gd name="connsiteY8" fmla="*/ 251331 h 383982"/>
                      <a:gd name="connsiteX9" fmla="*/ 161919 w 168968"/>
                      <a:gd name="connsiteY9" fmla="*/ 352837 h 383982"/>
                      <a:gd name="connsiteX10" fmla="*/ 157605 w 168968"/>
                      <a:gd name="connsiteY10" fmla="*/ 370600 h 383982"/>
                      <a:gd name="connsiteX11" fmla="*/ 130579 w 168968"/>
                      <a:gd name="connsiteY11" fmla="*/ 374343 h 383982"/>
                      <a:gd name="connsiteX12" fmla="*/ 64663 w 168968"/>
                      <a:gd name="connsiteY12" fmla="*/ 382083 h 383982"/>
                      <a:gd name="connsiteX13" fmla="*/ 32943 w 168968"/>
                      <a:gd name="connsiteY13" fmla="*/ 374343 h 383982"/>
                      <a:gd name="connsiteX14" fmla="*/ 18859 w 168968"/>
                      <a:gd name="connsiteY14" fmla="*/ 297008 h 383982"/>
                      <a:gd name="connsiteX15" fmla="*/ 144 w 168968"/>
                      <a:gd name="connsiteY15" fmla="*/ 167969 h 383982"/>
                      <a:gd name="connsiteX16" fmla="*/ 11690 w 168968"/>
                      <a:gd name="connsiteY16" fmla="*/ 83465 h 383982"/>
                      <a:gd name="connsiteX17" fmla="*/ 17907 w 168968"/>
                      <a:gd name="connsiteY17" fmla="*/ 52125 h 38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8968" h="383982">
                        <a:moveTo>
                          <a:pt x="17907" y="52125"/>
                        </a:moveTo>
                        <a:cubicBezTo>
                          <a:pt x="18415" y="41657"/>
                          <a:pt x="18478" y="25099"/>
                          <a:pt x="19240" y="15900"/>
                        </a:cubicBezTo>
                        <a:cubicBezTo>
                          <a:pt x="20001" y="6765"/>
                          <a:pt x="21397" y="4988"/>
                          <a:pt x="24886" y="4100"/>
                        </a:cubicBezTo>
                        <a:cubicBezTo>
                          <a:pt x="28375" y="3212"/>
                          <a:pt x="34021" y="3212"/>
                          <a:pt x="58193" y="2577"/>
                        </a:cubicBezTo>
                        <a:cubicBezTo>
                          <a:pt x="82364" y="1943"/>
                          <a:pt x="125187" y="611"/>
                          <a:pt x="146566" y="167"/>
                        </a:cubicBezTo>
                        <a:cubicBezTo>
                          <a:pt x="167946" y="-278"/>
                          <a:pt x="167946" y="167"/>
                          <a:pt x="168009" y="1499"/>
                        </a:cubicBezTo>
                        <a:cubicBezTo>
                          <a:pt x="168009" y="2831"/>
                          <a:pt x="168136" y="5052"/>
                          <a:pt x="168390" y="16725"/>
                        </a:cubicBezTo>
                        <a:cubicBezTo>
                          <a:pt x="168644" y="28398"/>
                          <a:pt x="169024" y="49588"/>
                          <a:pt x="168961" y="92855"/>
                        </a:cubicBezTo>
                        <a:cubicBezTo>
                          <a:pt x="168961" y="136121"/>
                          <a:pt x="168390" y="201466"/>
                          <a:pt x="166994" y="251331"/>
                        </a:cubicBezTo>
                        <a:cubicBezTo>
                          <a:pt x="165535" y="301195"/>
                          <a:pt x="163124" y="335644"/>
                          <a:pt x="161919" y="352837"/>
                        </a:cubicBezTo>
                        <a:cubicBezTo>
                          <a:pt x="161113" y="364301"/>
                          <a:pt x="159680" y="370220"/>
                          <a:pt x="157605" y="370600"/>
                        </a:cubicBezTo>
                        <a:cubicBezTo>
                          <a:pt x="154496" y="371171"/>
                          <a:pt x="148343" y="372250"/>
                          <a:pt x="130579" y="374343"/>
                        </a:cubicBezTo>
                        <a:cubicBezTo>
                          <a:pt x="112752" y="376437"/>
                          <a:pt x="83315" y="379546"/>
                          <a:pt x="64663" y="382083"/>
                        </a:cubicBezTo>
                        <a:cubicBezTo>
                          <a:pt x="46012" y="384621"/>
                          <a:pt x="38082" y="386587"/>
                          <a:pt x="32943" y="374343"/>
                        </a:cubicBezTo>
                        <a:cubicBezTo>
                          <a:pt x="27804" y="362099"/>
                          <a:pt x="25457" y="335580"/>
                          <a:pt x="18859" y="297008"/>
                        </a:cubicBezTo>
                        <a:cubicBezTo>
                          <a:pt x="12261" y="258373"/>
                          <a:pt x="1413" y="207620"/>
                          <a:pt x="144" y="167969"/>
                        </a:cubicBezTo>
                        <a:cubicBezTo>
                          <a:pt x="-1188" y="128381"/>
                          <a:pt x="7059" y="99896"/>
                          <a:pt x="11690" y="83465"/>
                        </a:cubicBezTo>
                        <a:cubicBezTo>
                          <a:pt x="16321" y="67034"/>
                          <a:pt x="17336" y="62593"/>
                          <a:pt x="17907" y="52125"/>
                        </a:cubicBezTo>
                        <a:close/>
                      </a:path>
                    </a:pathLst>
                  </a:custGeom>
                  <a:solidFill>
                    <a:srgbClr val="37999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6" name="Freeform: Shape 7855">
                    <a:extLst>
                      <a:ext uri="{FF2B5EF4-FFF2-40B4-BE49-F238E27FC236}">
                        <a16:creationId xmlns:a16="http://schemas.microsoft.com/office/drawing/2014/main" id="{5BC6B577-0F67-68E2-55DF-4D58F5659154}"/>
                      </a:ext>
                    </a:extLst>
                  </p:cNvPr>
                  <p:cNvSpPr/>
                  <p:nvPr/>
                </p:nvSpPr>
                <p:spPr>
                  <a:xfrm>
                    <a:off x="1207915" y="3376883"/>
                    <a:ext cx="292627" cy="79391"/>
                  </a:xfrm>
                  <a:custGeom>
                    <a:avLst/>
                    <a:gdLst>
                      <a:gd name="connsiteX0" fmla="*/ 49293 w 292627"/>
                      <a:gd name="connsiteY0" fmla="*/ 72227 h 79391"/>
                      <a:gd name="connsiteX1" fmla="*/ 24170 w 292627"/>
                      <a:gd name="connsiteY1" fmla="*/ 45899 h 79391"/>
                      <a:gd name="connsiteX2" fmla="*/ 3425 w 292627"/>
                      <a:gd name="connsiteY2" fmla="*/ 12148 h 79391"/>
                      <a:gd name="connsiteX3" fmla="*/ 2029 w 292627"/>
                      <a:gd name="connsiteY3" fmla="*/ 983 h 79391"/>
                      <a:gd name="connsiteX4" fmla="*/ 34638 w 292627"/>
                      <a:gd name="connsiteY4" fmla="*/ 538 h 79391"/>
                      <a:gd name="connsiteX5" fmla="*/ 143630 w 292627"/>
                      <a:gd name="connsiteY5" fmla="*/ 4091 h 79391"/>
                      <a:gd name="connsiteX6" fmla="*/ 268736 w 292627"/>
                      <a:gd name="connsiteY6" fmla="*/ 4535 h 79391"/>
                      <a:gd name="connsiteX7" fmla="*/ 291511 w 292627"/>
                      <a:gd name="connsiteY7" fmla="*/ 10626 h 79391"/>
                      <a:gd name="connsiteX8" fmla="*/ 280980 w 292627"/>
                      <a:gd name="connsiteY8" fmla="*/ 31054 h 79391"/>
                      <a:gd name="connsiteX9" fmla="*/ 267404 w 292627"/>
                      <a:gd name="connsiteY9" fmla="*/ 61188 h 79391"/>
                      <a:gd name="connsiteX10" fmla="*/ 244248 w 292627"/>
                      <a:gd name="connsiteY10" fmla="*/ 71656 h 79391"/>
                      <a:gd name="connsiteX11" fmla="*/ 176619 w 292627"/>
                      <a:gd name="connsiteY11" fmla="*/ 71656 h 79391"/>
                      <a:gd name="connsiteX12" fmla="*/ 81457 w 292627"/>
                      <a:gd name="connsiteY12" fmla="*/ 79079 h 79391"/>
                      <a:gd name="connsiteX13" fmla="*/ 49229 w 292627"/>
                      <a:gd name="connsiteY13" fmla="*/ 72290 h 7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2627" h="79391">
                        <a:moveTo>
                          <a:pt x="49293" y="72227"/>
                        </a:moveTo>
                        <a:cubicBezTo>
                          <a:pt x="42695" y="66518"/>
                          <a:pt x="32988" y="57509"/>
                          <a:pt x="24170" y="45899"/>
                        </a:cubicBezTo>
                        <a:cubicBezTo>
                          <a:pt x="15352" y="34289"/>
                          <a:pt x="7485" y="20205"/>
                          <a:pt x="3425" y="12148"/>
                        </a:cubicBezTo>
                        <a:cubicBezTo>
                          <a:pt x="-699" y="4091"/>
                          <a:pt x="-1016" y="2124"/>
                          <a:pt x="2029" y="983"/>
                        </a:cubicBezTo>
                        <a:cubicBezTo>
                          <a:pt x="5074" y="-96"/>
                          <a:pt x="11609" y="-350"/>
                          <a:pt x="34638" y="538"/>
                        </a:cubicBezTo>
                        <a:cubicBezTo>
                          <a:pt x="57730" y="1427"/>
                          <a:pt x="97381" y="3393"/>
                          <a:pt x="143630" y="4091"/>
                        </a:cubicBezTo>
                        <a:cubicBezTo>
                          <a:pt x="189879" y="4726"/>
                          <a:pt x="242725" y="4091"/>
                          <a:pt x="268736" y="4535"/>
                        </a:cubicBezTo>
                        <a:cubicBezTo>
                          <a:pt x="294747" y="4979"/>
                          <a:pt x="293922" y="6502"/>
                          <a:pt x="291511" y="10626"/>
                        </a:cubicBezTo>
                        <a:cubicBezTo>
                          <a:pt x="289164" y="14686"/>
                          <a:pt x="285231" y="21347"/>
                          <a:pt x="280980" y="31054"/>
                        </a:cubicBezTo>
                        <a:cubicBezTo>
                          <a:pt x="276730" y="40760"/>
                          <a:pt x="272098" y="53575"/>
                          <a:pt x="267404" y="61188"/>
                        </a:cubicBezTo>
                        <a:cubicBezTo>
                          <a:pt x="262646" y="68865"/>
                          <a:pt x="257824" y="71339"/>
                          <a:pt x="244248" y="71656"/>
                        </a:cubicBezTo>
                        <a:cubicBezTo>
                          <a:pt x="230671" y="71973"/>
                          <a:pt x="208340" y="70197"/>
                          <a:pt x="176619" y="71656"/>
                        </a:cubicBezTo>
                        <a:cubicBezTo>
                          <a:pt x="144899" y="73115"/>
                          <a:pt x="103725" y="77873"/>
                          <a:pt x="81457" y="79079"/>
                        </a:cubicBezTo>
                        <a:cubicBezTo>
                          <a:pt x="59189" y="80284"/>
                          <a:pt x="55827" y="78000"/>
                          <a:pt x="49229" y="72290"/>
                        </a:cubicBezTo>
                        <a:close/>
                      </a:path>
                    </a:pathLst>
                  </a:custGeom>
                  <a:solidFill>
                    <a:srgbClr val="E8D5D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7" name="Freeform: Shape 7856">
                    <a:extLst>
                      <a:ext uri="{FF2B5EF4-FFF2-40B4-BE49-F238E27FC236}">
                        <a16:creationId xmlns:a16="http://schemas.microsoft.com/office/drawing/2014/main" id="{18ADFB9E-1DC5-AB49-CC22-721B7D6E8998}"/>
                      </a:ext>
                    </a:extLst>
                  </p:cNvPr>
                  <p:cNvSpPr/>
                  <p:nvPr/>
                </p:nvSpPr>
                <p:spPr>
                  <a:xfrm>
                    <a:off x="1152432" y="3430382"/>
                    <a:ext cx="145648" cy="361226"/>
                  </a:xfrm>
                  <a:custGeom>
                    <a:avLst/>
                    <a:gdLst>
                      <a:gd name="connsiteX0" fmla="*/ 288 w 145648"/>
                      <a:gd name="connsiteY0" fmla="*/ 837 h 361226"/>
                      <a:gd name="connsiteX1" fmla="*/ 3841 w 145648"/>
                      <a:gd name="connsiteY1" fmla="*/ 70369 h 361226"/>
                      <a:gd name="connsiteX2" fmla="*/ 11327 w 145648"/>
                      <a:gd name="connsiteY2" fmla="*/ 157474 h 361226"/>
                      <a:gd name="connsiteX3" fmla="*/ 10185 w 145648"/>
                      <a:gd name="connsiteY3" fmla="*/ 243120 h 361226"/>
                      <a:gd name="connsiteX4" fmla="*/ 10122 w 145648"/>
                      <a:gd name="connsiteY4" fmla="*/ 303072 h 361226"/>
                      <a:gd name="connsiteX5" fmla="*/ 16149 w 145648"/>
                      <a:gd name="connsiteY5" fmla="*/ 351731 h 361226"/>
                      <a:gd name="connsiteX6" fmla="*/ 27124 w 145648"/>
                      <a:gd name="connsiteY6" fmla="*/ 361121 h 361226"/>
                      <a:gd name="connsiteX7" fmla="*/ 61953 w 145648"/>
                      <a:gd name="connsiteY7" fmla="*/ 359598 h 361226"/>
                      <a:gd name="connsiteX8" fmla="*/ 129645 w 145648"/>
                      <a:gd name="connsiteY8" fmla="*/ 355728 h 361226"/>
                      <a:gd name="connsiteX9" fmla="*/ 145632 w 145648"/>
                      <a:gd name="connsiteY9" fmla="*/ 347671 h 361226"/>
                      <a:gd name="connsiteX10" fmla="*/ 141318 w 145648"/>
                      <a:gd name="connsiteY10" fmla="*/ 283659 h 361226"/>
                      <a:gd name="connsiteX11" fmla="*/ 123174 w 145648"/>
                      <a:gd name="connsiteY11" fmla="*/ 59521 h 361226"/>
                      <a:gd name="connsiteX12" fmla="*/ 103000 w 145648"/>
                      <a:gd name="connsiteY12" fmla="*/ 2423 h 361226"/>
                      <a:gd name="connsiteX13" fmla="*/ 74134 w 145648"/>
                      <a:gd name="connsiteY13" fmla="*/ 1726 h 361226"/>
                      <a:gd name="connsiteX14" fmla="*/ 479 w 145648"/>
                      <a:gd name="connsiteY14" fmla="*/ 964 h 361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5648" h="361226">
                        <a:moveTo>
                          <a:pt x="288" y="837"/>
                        </a:moveTo>
                        <a:cubicBezTo>
                          <a:pt x="-663" y="3312"/>
                          <a:pt x="796" y="44422"/>
                          <a:pt x="3841" y="70369"/>
                        </a:cubicBezTo>
                        <a:cubicBezTo>
                          <a:pt x="6886" y="96317"/>
                          <a:pt x="10312" y="126769"/>
                          <a:pt x="11327" y="157474"/>
                        </a:cubicBezTo>
                        <a:cubicBezTo>
                          <a:pt x="12342" y="188180"/>
                          <a:pt x="11010" y="219075"/>
                          <a:pt x="10185" y="243120"/>
                        </a:cubicBezTo>
                        <a:cubicBezTo>
                          <a:pt x="9361" y="267164"/>
                          <a:pt x="9043" y="284420"/>
                          <a:pt x="10122" y="303072"/>
                        </a:cubicBezTo>
                        <a:cubicBezTo>
                          <a:pt x="11200" y="321723"/>
                          <a:pt x="13611" y="341834"/>
                          <a:pt x="16149" y="351731"/>
                        </a:cubicBezTo>
                        <a:cubicBezTo>
                          <a:pt x="18686" y="361691"/>
                          <a:pt x="21351" y="361438"/>
                          <a:pt x="27124" y="361121"/>
                        </a:cubicBezTo>
                        <a:cubicBezTo>
                          <a:pt x="32897" y="360803"/>
                          <a:pt x="41716" y="360359"/>
                          <a:pt x="61953" y="359598"/>
                        </a:cubicBezTo>
                        <a:cubicBezTo>
                          <a:pt x="82191" y="358837"/>
                          <a:pt x="113721" y="357694"/>
                          <a:pt x="129645" y="355728"/>
                        </a:cubicBezTo>
                        <a:cubicBezTo>
                          <a:pt x="145505" y="353761"/>
                          <a:pt x="145759" y="350907"/>
                          <a:pt x="145632" y="347671"/>
                        </a:cubicBezTo>
                        <a:cubicBezTo>
                          <a:pt x="145505" y="344499"/>
                          <a:pt x="145125" y="340946"/>
                          <a:pt x="141318" y="283659"/>
                        </a:cubicBezTo>
                        <a:cubicBezTo>
                          <a:pt x="137512" y="226371"/>
                          <a:pt x="130343" y="115286"/>
                          <a:pt x="123174" y="59521"/>
                        </a:cubicBezTo>
                        <a:cubicBezTo>
                          <a:pt x="116005" y="3756"/>
                          <a:pt x="108963" y="3375"/>
                          <a:pt x="103000" y="2423"/>
                        </a:cubicBezTo>
                        <a:cubicBezTo>
                          <a:pt x="97036" y="1472"/>
                          <a:pt x="91834" y="1916"/>
                          <a:pt x="74134" y="1726"/>
                        </a:cubicBezTo>
                        <a:cubicBezTo>
                          <a:pt x="56370" y="1536"/>
                          <a:pt x="1430" y="-1510"/>
                          <a:pt x="479" y="964"/>
                        </a:cubicBezTo>
                        <a:close/>
                      </a:path>
                    </a:pathLst>
                  </a:custGeom>
                  <a:solidFill>
                    <a:srgbClr val="349C9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8" name="Freeform: Shape 7857">
                    <a:extLst>
                      <a:ext uri="{FF2B5EF4-FFF2-40B4-BE49-F238E27FC236}">
                        <a16:creationId xmlns:a16="http://schemas.microsoft.com/office/drawing/2014/main" id="{500714AA-2481-A51A-5F3C-ACEEDACDDADA}"/>
                      </a:ext>
                    </a:extLst>
                  </p:cNvPr>
                  <p:cNvSpPr/>
                  <p:nvPr/>
                </p:nvSpPr>
                <p:spPr>
                  <a:xfrm>
                    <a:off x="1153291" y="3463448"/>
                    <a:ext cx="133861" cy="299886"/>
                  </a:xfrm>
                  <a:custGeom>
                    <a:avLst/>
                    <a:gdLst>
                      <a:gd name="connsiteX0" fmla="*/ 0 w 133861"/>
                      <a:gd name="connsiteY0" fmla="*/ 0 h 299886"/>
                      <a:gd name="connsiteX1" fmla="*/ 1015 w 133861"/>
                      <a:gd name="connsiteY1" fmla="*/ 15860 h 299886"/>
                      <a:gd name="connsiteX2" fmla="*/ 111149 w 133861"/>
                      <a:gd name="connsiteY2" fmla="*/ 15860 h 299886"/>
                      <a:gd name="connsiteX3" fmla="*/ 110642 w 133861"/>
                      <a:gd name="connsiteY3" fmla="*/ 0 h 299886"/>
                      <a:gd name="connsiteX4" fmla="*/ 64 w 133861"/>
                      <a:gd name="connsiteY4" fmla="*/ 0 h 299886"/>
                      <a:gd name="connsiteX5" fmla="*/ 3045 w 133861"/>
                      <a:gd name="connsiteY5" fmla="*/ 37748 h 299886"/>
                      <a:gd name="connsiteX6" fmla="*/ 4124 w 133861"/>
                      <a:gd name="connsiteY6" fmla="*/ 47010 h 299886"/>
                      <a:gd name="connsiteX7" fmla="*/ 106835 w 133861"/>
                      <a:gd name="connsiteY7" fmla="*/ 47010 h 299886"/>
                      <a:gd name="connsiteX8" fmla="*/ 106518 w 133861"/>
                      <a:gd name="connsiteY8" fmla="*/ 37748 h 299886"/>
                      <a:gd name="connsiteX9" fmla="*/ 3045 w 133861"/>
                      <a:gd name="connsiteY9" fmla="*/ 37748 h 299886"/>
                      <a:gd name="connsiteX10" fmla="*/ 8184 w 133861"/>
                      <a:gd name="connsiteY10" fmla="*/ 87359 h 299886"/>
                      <a:gd name="connsiteX11" fmla="*/ 8882 w 133861"/>
                      <a:gd name="connsiteY11" fmla="*/ 95987 h 299886"/>
                      <a:gd name="connsiteX12" fmla="*/ 115527 w 133861"/>
                      <a:gd name="connsiteY12" fmla="*/ 95987 h 299886"/>
                      <a:gd name="connsiteX13" fmla="*/ 115273 w 133861"/>
                      <a:gd name="connsiteY13" fmla="*/ 87359 h 299886"/>
                      <a:gd name="connsiteX14" fmla="*/ 8247 w 133861"/>
                      <a:gd name="connsiteY14" fmla="*/ 87359 h 299886"/>
                      <a:gd name="connsiteX15" fmla="*/ 10595 w 133861"/>
                      <a:gd name="connsiteY15" fmla="*/ 131070 h 299886"/>
                      <a:gd name="connsiteX16" fmla="*/ 10722 w 133861"/>
                      <a:gd name="connsiteY16" fmla="*/ 141030 h 299886"/>
                      <a:gd name="connsiteX17" fmla="*/ 114321 w 133861"/>
                      <a:gd name="connsiteY17" fmla="*/ 141030 h 299886"/>
                      <a:gd name="connsiteX18" fmla="*/ 114004 w 133861"/>
                      <a:gd name="connsiteY18" fmla="*/ 131070 h 299886"/>
                      <a:gd name="connsiteX19" fmla="*/ 10595 w 133861"/>
                      <a:gd name="connsiteY19" fmla="*/ 131070 h 299886"/>
                      <a:gd name="connsiteX20" fmla="*/ 10722 w 133861"/>
                      <a:gd name="connsiteY20" fmla="*/ 158857 h 299886"/>
                      <a:gd name="connsiteX21" fmla="*/ 10404 w 133861"/>
                      <a:gd name="connsiteY21" fmla="*/ 174717 h 299886"/>
                      <a:gd name="connsiteX22" fmla="*/ 126121 w 133861"/>
                      <a:gd name="connsiteY22" fmla="*/ 174717 h 299886"/>
                      <a:gd name="connsiteX23" fmla="*/ 125614 w 133861"/>
                      <a:gd name="connsiteY23" fmla="*/ 158857 h 299886"/>
                      <a:gd name="connsiteX24" fmla="*/ 10722 w 133861"/>
                      <a:gd name="connsiteY24" fmla="*/ 158857 h 299886"/>
                      <a:gd name="connsiteX25" fmla="*/ 9136 w 133861"/>
                      <a:gd name="connsiteY25" fmla="*/ 214495 h 299886"/>
                      <a:gd name="connsiteX26" fmla="*/ 8755 w 133861"/>
                      <a:gd name="connsiteY26" fmla="*/ 229086 h 299886"/>
                      <a:gd name="connsiteX27" fmla="*/ 127073 w 133861"/>
                      <a:gd name="connsiteY27" fmla="*/ 229086 h 299886"/>
                      <a:gd name="connsiteX28" fmla="*/ 126565 w 133861"/>
                      <a:gd name="connsiteY28" fmla="*/ 214495 h 299886"/>
                      <a:gd name="connsiteX29" fmla="*/ 9136 w 133861"/>
                      <a:gd name="connsiteY29" fmla="*/ 214495 h 299886"/>
                      <a:gd name="connsiteX30" fmla="*/ 8565 w 133861"/>
                      <a:gd name="connsiteY30" fmla="*/ 249578 h 299886"/>
                      <a:gd name="connsiteX31" fmla="*/ 9136 w 133861"/>
                      <a:gd name="connsiteY31" fmla="*/ 268103 h 299886"/>
                      <a:gd name="connsiteX32" fmla="*/ 133671 w 133861"/>
                      <a:gd name="connsiteY32" fmla="*/ 268103 h 299886"/>
                      <a:gd name="connsiteX33" fmla="*/ 133036 w 133861"/>
                      <a:gd name="connsiteY33" fmla="*/ 249578 h 299886"/>
                      <a:gd name="connsiteX34" fmla="*/ 8565 w 133861"/>
                      <a:gd name="connsiteY34" fmla="*/ 249578 h 299886"/>
                      <a:gd name="connsiteX35" fmla="*/ 10024 w 133861"/>
                      <a:gd name="connsiteY35" fmla="*/ 281362 h 299886"/>
                      <a:gd name="connsiteX36" fmla="*/ 11990 w 133861"/>
                      <a:gd name="connsiteY36" fmla="*/ 299887 h 299886"/>
                      <a:gd name="connsiteX37" fmla="*/ 133861 w 133861"/>
                      <a:gd name="connsiteY37" fmla="*/ 299887 h 299886"/>
                      <a:gd name="connsiteX38" fmla="*/ 133227 w 133861"/>
                      <a:gd name="connsiteY38" fmla="*/ 281362 h 299886"/>
                      <a:gd name="connsiteX39" fmla="*/ 10024 w 133861"/>
                      <a:gd name="connsiteY39" fmla="*/ 281362 h 299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133861" h="299886">
                        <a:moveTo>
                          <a:pt x="0" y="0"/>
                        </a:moveTo>
                        <a:cubicBezTo>
                          <a:pt x="254" y="5139"/>
                          <a:pt x="634" y="10531"/>
                          <a:pt x="1015" y="15860"/>
                        </a:cubicBezTo>
                        <a:lnTo>
                          <a:pt x="111149" y="15860"/>
                        </a:lnTo>
                        <a:lnTo>
                          <a:pt x="110642" y="0"/>
                        </a:lnTo>
                        <a:lnTo>
                          <a:pt x="64" y="0"/>
                        </a:lnTo>
                        <a:close/>
                        <a:moveTo>
                          <a:pt x="3045" y="37748"/>
                        </a:moveTo>
                        <a:cubicBezTo>
                          <a:pt x="3426" y="40793"/>
                          <a:pt x="3743" y="43838"/>
                          <a:pt x="4124" y="47010"/>
                        </a:cubicBezTo>
                        <a:lnTo>
                          <a:pt x="106835" y="47010"/>
                        </a:lnTo>
                        <a:lnTo>
                          <a:pt x="106518" y="37748"/>
                        </a:lnTo>
                        <a:lnTo>
                          <a:pt x="3045" y="37748"/>
                        </a:lnTo>
                        <a:close/>
                        <a:moveTo>
                          <a:pt x="8184" y="87359"/>
                        </a:moveTo>
                        <a:cubicBezTo>
                          <a:pt x="8438" y="90214"/>
                          <a:pt x="8628" y="93068"/>
                          <a:pt x="8882" y="95987"/>
                        </a:cubicBezTo>
                        <a:lnTo>
                          <a:pt x="115527" y="95987"/>
                        </a:lnTo>
                        <a:lnTo>
                          <a:pt x="115273" y="87359"/>
                        </a:lnTo>
                        <a:lnTo>
                          <a:pt x="8247" y="87359"/>
                        </a:lnTo>
                        <a:close/>
                        <a:moveTo>
                          <a:pt x="10595" y="131070"/>
                        </a:moveTo>
                        <a:cubicBezTo>
                          <a:pt x="10658" y="134369"/>
                          <a:pt x="10722" y="137668"/>
                          <a:pt x="10722" y="141030"/>
                        </a:cubicBezTo>
                        <a:lnTo>
                          <a:pt x="114321" y="141030"/>
                        </a:lnTo>
                        <a:lnTo>
                          <a:pt x="114004" y="131070"/>
                        </a:lnTo>
                        <a:lnTo>
                          <a:pt x="10595" y="131070"/>
                        </a:lnTo>
                        <a:close/>
                        <a:moveTo>
                          <a:pt x="10722" y="158857"/>
                        </a:moveTo>
                        <a:cubicBezTo>
                          <a:pt x="10658" y="164250"/>
                          <a:pt x="10531" y="169578"/>
                          <a:pt x="10404" y="174717"/>
                        </a:cubicBezTo>
                        <a:lnTo>
                          <a:pt x="126121" y="174717"/>
                        </a:lnTo>
                        <a:lnTo>
                          <a:pt x="125614" y="158857"/>
                        </a:lnTo>
                        <a:lnTo>
                          <a:pt x="10722" y="158857"/>
                        </a:lnTo>
                        <a:close/>
                        <a:moveTo>
                          <a:pt x="9136" y="214495"/>
                        </a:moveTo>
                        <a:cubicBezTo>
                          <a:pt x="8945" y="219634"/>
                          <a:pt x="8818" y="224455"/>
                          <a:pt x="8755" y="229086"/>
                        </a:cubicBezTo>
                        <a:lnTo>
                          <a:pt x="127073" y="229086"/>
                        </a:lnTo>
                        <a:lnTo>
                          <a:pt x="126565" y="214495"/>
                        </a:lnTo>
                        <a:lnTo>
                          <a:pt x="9136" y="214495"/>
                        </a:lnTo>
                        <a:close/>
                        <a:moveTo>
                          <a:pt x="8565" y="249578"/>
                        </a:moveTo>
                        <a:cubicBezTo>
                          <a:pt x="8565" y="255859"/>
                          <a:pt x="8818" y="261949"/>
                          <a:pt x="9136" y="268103"/>
                        </a:cubicBezTo>
                        <a:lnTo>
                          <a:pt x="133671" y="268103"/>
                        </a:lnTo>
                        <a:lnTo>
                          <a:pt x="133036" y="249578"/>
                        </a:lnTo>
                        <a:lnTo>
                          <a:pt x="8565" y="249578"/>
                        </a:lnTo>
                        <a:close/>
                        <a:moveTo>
                          <a:pt x="10024" y="281362"/>
                        </a:moveTo>
                        <a:cubicBezTo>
                          <a:pt x="10531" y="287833"/>
                          <a:pt x="11229" y="294177"/>
                          <a:pt x="11990" y="299887"/>
                        </a:cubicBezTo>
                        <a:lnTo>
                          <a:pt x="133861" y="299887"/>
                        </a:lnTo>
                        <a:lnTo>
                          <a:pt x="133227" y="281362"/>
                        </a:lnTo>
                        <a:lnTo>
                          <a:pt x="10024" y="281362"/>
                        </a:lnTo>
                        <a:close/>
                      </a:path>
                    </a:pathLst>
                  </a:custGeom>
                  <a:solidFill>
                    <a:srgbClr val="236F7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9" name="Freeform: Shape 7858">
                    <a:extLst>
                      <a:ext uri="{FF2B5EF4-FFF2-40B4-BE49-F238E27FC236}">
                        <a16:creationId xmlns:a16="http://schemas.microsoft.com/office/drawing/2014/main" id="{07407DF8-ED99-0503-74DE-A54798139886}"/>
                      </a:ext>
                    </a:extLst>
                  </p:cNvPr>
                  <p:cNvSpPr/>
                  <p:nvPr/>
                </p:nvSpPr>
                <p:spPr>
                  <a:xfrm>
                    <a:off x="1250951" y="3433228"/>
                    <a:ext cx="267923" cy="381181"/>
                  </a:xfrm>
                  <a:custGeom>
                    <a:avLst/>
                    <a:gdLst>
                      <a:gd name="connsiteX0" fmla="*/ 737 w 267923"/>
                      <a:gd name="connsiteY0" fmla="*/ 29269 h 381181"/>
                      <a:gd name="connsiteX1" fmla="*/ 12601 w 267923"/>
                      <a:gd name="connsiteY1" fmla="*/ 178229 h 381181"/>
                      <a:gd name="connsiteX2" fmla="*/ 28588 w 267923"/>
                      <a:gd name="connsiteY2" fmla="*/ 339687 h 381181"/>
                      <a:gd name="connsiteX3" fmla="*/ 35947 w 267923"/>
                      <a:gd name="connsiteY3" fmla="*/ 373564 h 381181"/>
                      <a:gd name="connsiteX4" fmla="*/ 80800 w 267923"/>
                      <a:gd name="connsiteY4" fmla="*/ 376356 h 381181"/>
                      <a:gd name="connsiteX5" fmla="*/ 226461 w 267923"/>
                      <a:gd name="connsiteY5" fmla="*/ 381114 h 381181"/>
                      <a:gd name="connsiteX6" fmla="*/ 267381 w 267923"/>
                      <a:gd name="connsiteY6" fmla="*/ 377117 h 381181"/>
                      <a:gd name="connsiteX7" fmla="*/ 266746 w 267923"/>
                      <a:gd name="connsiteY7" fmla="*/ 331883 h 381181"/>
                      <a:gd name="connsiteX8" fmla="*/ 261290 w 267923"/>
                      <a:gd name="connsiteY8" fmla="*/ 157166 h 381181"/>
                      <a:gd name="connsiteX9" fmla="*/ 249681 w 267923"/>
                      <a:gd name="connsiteY9" fmla="*/ 25081 h 381181"/>
                      <a:gd name="connsiteX10" fmla="*/ 238705 w 267923"/>
                      <a:gd name="connsiteY10" fmla="*/ 2116 h 381181"/>
                      <a:gd name="connsiteX11" fmla="*/ 183638 w 267923"/>
                      <a:gd name="connsiteY11" fmla="*/ 3194 h 381181"/>
                      <a:gd name="connsiteX12" fmla="*/ 45781 w 267923"/>
                      <a:gd name="connsiteY12" fmla="*/ 1799 h 381181"/>
                      <a:gd name="connsiteX13" fmla="*/ 3211 w 267923"/>
                      <a:gd name="connsiteY13" fmla="*/ 22 h 381181"/>
                      <a:gd name="connsiteX14" fmla="*/ 801 w 267923"/>
                      <a:gd name="connsiteY14" fmla="*/ 29269 h 38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7923" h="381181">
                        <a:moveTo>
                          <a:pt x="737" y="29269"/>
                        </a:moveTo>
                        <a:cubicBezTo>
                          <a:pt x="2450" y="58388"/>
                          <a:pt x="7018" y="116183"/>
                          <a:pt x="12601" y="178229"/>
                        </a:cubicBezTo>
                        <a:cubicBezTo>
                          <a:pt x="18184" y="240274"/>
                          <a:pt x="24845" y="306443"/>
                          <a:pt x="28588" y="339687"/>
                        </a:cubicBezTo>
                        <a:cubicBezTo>
                          <a:pt x="32331" y="372930"/>
                          <a:pt x="33219" y="373120"/>
                          <a:pt x="35947" y="373564"/>
                        </a:cubicBezTo>
                        <a:cubicBezTo>
                          <a:pt x="38612" y="374008"/>
                          <a:pt x="43053" y="374643"/>
                          <a:pt x="80800" y="376356"/>
                        </a:cubicBezTo>
                        <a:cubicBezTo>
                          <a:pt x="118548" y="378005"/>
                          <a:pt x="189475" y="380670"/>
                          <a:pt x="226461" y="381114"/>
                        </a:cubicBezTo>
                        <a:cubicBezTo>
                          <a:pt x="263384" y="381558"/>
                          <a:pt x="266302" y="379782"/>
                          <a:pt x="267381" y="377117"/>
                        </a:cubicBezTo>
                        <a:cubicBezTo>
                          <a:pt x="268459" y="374453"/>
                          <a:pt x="267762" y="370900"/>
                          <a:pt x="266746" y="331883"/>
                        </a:cubicBezTo>
                        <a:cubicBezTo>
                          <a:pt x="265731" y="292804"/>
                          <a:pt x="264463" y="218197"/>
                          <a:pt x="261290" y="157166"/>
                        </a:cubicBezTo>
                        <a:cubicBezTo>
                          <a:pt x="258118" y="96136"/>
                          <a:pt x="252980" y="48682"/>
                          <a:pt x="249681" y="25081"/>
                        </a:cubicBezTo>
                        <a:cubicBezTo>
                          <a:pt x="246382" y="1482"/>
                          <a:pt x="244923" y="1672"/>
                          <a:pt x="238705" y="2116"/>
                        </a:cubicBezTo>
                        <a:cubicBezTo>
                          <a:pt x="232488" y="2560"/>
                          <a:pt x="221640" y="3194"/>
                          <a:pt x="183638" y="3194"/>
                        </a:cubicBezTo>
                        <a:cubicBezTo>
                          <a:pt x="145637" y="3194"/>
                          <a:pt x="80673" y="2560"/>
                          <a:pt x="45781" y="1799"/>
                        </a:cubicBezTo>
                        <a:cubicBezTo>
                          <a:pt x="10888" y="1037"/>
                          <a:pt x="6130" y="213"/>
                          <a:pt x="3211" y="22"/>
                        </a:cubicBezTo>
                        <a:cubicBezTo>
                          <a:pt x="230" y="-168"/>
                          <a:pt x="-912" y="213"/>
                          <a:pt x="801" y="29269"/>
                        </a:cubicBezTo>
                        <a:close/>
                      </a:path>
                    </a:pathLst>
                  </a:custGeom>
                  <a:solidFill>
                    <a:srgbClr val="F5F6F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0" name="Freeform: Shape 7859">
                    <a:extLst>
                      <a:ext uri="{FF2B5EF4-FFF2-40B4-BE49-F238E27FC236}">
                        <a16:creationId xmlns:a16="http://schemas.microsoft.com/office/drawing/2014/main" id="{8DB11D83-E0F1-DE91-3F9B-D366A0D14B0B}"/>
                      </a:ext>
                    </a:extLst>
                  </p:cNvPr>
                  <p:cNvSpPr/>
                  <p:nvPr/>
                </p:nvSpPr>
                <p:spPr>
                  <a:xfrm>
                    <a:off x="1399501" y="3450718"/>
                    <a:ext cx="119274" cy="351796"/>
                  </a:xfrm>
                  <a:custGeom>
                    <a:avLst/>
                    <a:gdLst>
                      <a:gd name="connsiteX0" fmla="*/ 119275 w 119274"/>
                      <a:gd name="connsiteY0" fmla="*/ 351443 h 351796"/>
                      <a:gd name="connsiteX1" fmla="*/ 118196 w 119274"/>
                      <a:gd name="connsiteY1" fmla="*/ 314393 h 351796"/>
                      <a:gd name="connsiteX2" fmla="*/ 112740 w 119274"/>
                      <a:gd name="connsiteY2" fmla="*/ 139676 h 351796"/>
                      <a:gd name="connsiteX3" fmla="*/ 101131 w 119274"/>
                      <a:gd name="connsiteY3" fmla="*/ 7592 h 351796"/>
                      <a:gd name="connsiteX4" fmla="*/ 100116 w 119274"/>
                      <a:gd name="connsiteY4" fmla="*/ 613 h 351796"/>
                      <a:gd name="connsiteX5" fmla="*/ 22844 w 119274"/>
                      <a:gd name="connsiteY5" fmla="*/ 740 h 351796"/>
                      <a:gd name="connsiteX6" fmla="*/ 5 w 119274"/>
                      <a:gd name="connsiteY6" fmla="*/ 3214 h 351796"/>
                      <a:gd name="connsiteX7" fmla="*/ 1718 w 119274"/>
                      <a:gd name="connsiteY7" fmla="*/ 19392 h 351796"/>
                      <a:gd name="connsiteX8" fmla="*/ 6096 w 119274"/>
                      <a:gd name="connsiteY8" fmla="*/ 68559 h 351796"/>
                      <a:gd name="connsiteX9" fmla="*/ 6984 w 119274"/>
                      <a:gd name="connsiteY9" fmla="*/ 83594 h 351796"/>
                      <a:gd name="connsiteX10" fmla="*/ 11425 w 119274"/>
                      <a:gd name="connsiteY10" fmla="*/ 85307 h 351796"/>
                      <a:gd name="connsiteX11" fmla="*/ 38260 w 119274"/>
                      <a:gd name="connsiteY11" fmla="*/ 85307 h 351796"/>
                      <a:gd name="connsiteX12" fmla="*/ 81020 w 119274"/>
                      <a:gd name="connsiteY12" fmla="*/ 86005 h 351796"/>
                      <a:gd name="connsiteX13" fmla="*/ 98783 w 119274"/>
                      <a:gd name="connsiteY13" fmla="*/ 86893 h 351796"/>
                      <a:gd name="connsiteX14" fmla="*/ 101638 w 119274"/>
                      <a:gd name="connsiteY14" fmla="*/ 90827 h 351796"/>
                      <a:gd name="connsiteX15" fmla="*/ 89775 w 119274"/>
                      <a:gd name="connsiteY15" fmla="*/ 94062 h 351796"/>
                      <a:gd name="connsiteX16" fmla="*/ 61670 w 119274"/>
                      <a:gd name="connsiteY16" fmla="*/ 96981 h 351796"/>
                      <a:gd name="connsiteX17" fmla="*/ 28364 w 119274"/>
                      <a:gd name="connsiteY17" fmla="*/ 97868 h 351796"/>
                      <a:gd name="connsiteX18" fmla="*/ 11996 w 119274"/>
                      <a:gd name="connsiteY18" fmla="*/ 98186 h 351796"/>
                      <a:gd name="connsiteX19" fmla="*/ 8824 w 119274"/>
                      <a:gd name="connsiteY19" fmla="*/ 109225 h 351796"/>
                      <a:gd name="connsiteX20" fmla="*/ 12820 w 119274"/>
                      <a:gd name="connsiteY20" fmla="*/ 164736 h 351796"/>
                      <a:gd name="connsiteX21" fmla="*/ 16373 w 119274"/>
                      <a:gd name="connsiteY21" fmla="*/ 225576 h 351796"/>
                      <a:gd name="connsiteX22" fmla="*/ 17452 w 119274"/>
                      <a:gd name="connsiteY22" fmla="*/ 240104 h 351796"/>
                      <a:gd name="connsiteX23" fmla="*/ 23479 w 119274"/>
                      <a:gd name="connsiteY23" fmla="*/ 242134 h 351796"/>
                      <a:gd name="connsiteX24" fmla="*/ 53296 w 119274"/>
                      <a:gd name="connsiteY24" fmla="*/ 243276 h 351796"/>
                      <a:gd name="connsiteX25" fmla="*/ 89013 w 119274"/>
                      <a:gd name="connsiteY25" fmla="*/ 242832 h 351796"/>
                      <a:gd name="connsiteX26" fmla="*/ 101067 w 119274"/>
                      <a:gd name="connsiteY26" fmla="*/ 245179 h 351796"/>
                      <a:gd name="connsiteX27" fmla="*/ 98212 w 119274"/>
                      <a:gd name="connsiteY27" fmla="*/ 250001 h 351796"/>
                      <a:gd name="connsiteX28" fmla="*/ 73280 w 119274"/>
                      <a:gd name="connsiteY28" fmla="*/ 251523 h 351796"/>
                      <a:gd name="connsiteX29" fmla="*/ 34771 w 119274"/>
                      <a:gd name="connsiteY29" fmla="*/ 253236 h 351796"/>
                      <a:gd name="connsiteX30" fmla="*/ 19101 w 119274"/>
                      <a:gd name="connsiteY30" fmla="*/ 253363 h 351796"/>
                      <a:gd name="connsiteX31" fmla="*/ 16627 w 119274"/>
                      <a:gd name="connsiteY31" fmla="*/ 268335 h 351796"/>
                      <a:gd name="connsiteX32" fmla="*/ 16437 w 119274"/>
                      <a:gd name="connsiteY32" fmla="*/ 330508 h 351796"/>
                      <a:gd name="connsiteX33" fmla="*/ 16817 w 119274"/>
                      <a:gd name="connsiteY33" fmla="*/ 348335 h 351796"/>
                      <a:gd name="connsiteX34" fmla="*/ 25953 w 119274"/>
                      <a:gd name="connsiteY34" fmla="*/ 350619 h 351796"/>
                      <a:gd name="connsiteX35" fmla="*/ 66809 w 119274"/>
                      <a:gd name="connsiteY35" fmla="*/ 351760 h 351796"/>
                      <a:gd name="connsiteX36" fmla="*/ 113121 w 119274"/>
                      <a:gd name="connsiteY36" fmla="*/ 351633 h 351796"/>
                      <a:gd name="connsiteX37" fmla="*/ 119275 w 119274"/>
                      <a:gd name="connsiteY37" fmla="*/ 351380 h 351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19274" h="351796">
                        <a:moveTo>
                          <a:pt x="119275" y="351443"/>
                        </a:moveTo>
                        <a:cubicBezTo>
                          <a:pt x="119148" y="345480"/>
                          <a:pt x="118704" y="334758"/>
                          <a:pt x="118196" y="314393"/>
                        </a:cubicBezTo>
                        <a:cubicBezTo>
                          <a:pt x="117181" y="275314"/>
                          <a:pt x="115912" y="200707"/>
                          <a:pt x="112740" y="139676"/>
                        </a:cubicBezTo>
                        <a:cubicBezTo>
                          <a:pt x="109568" y="78646"/>
                          <a:pt x="104430" y="31192"/>
                          <a:pt x="101131" y="7592"/>
                        </a:cubicBezTo>
                        <a:cubicBezTo>
                          <a:pt x="100750" y="4991"/>
                          <a:pt x="100433" y="2643"/>
                          <a:pt x="100116" y="613"/>
                        </a:cubicBezTo>
                        <a:cubicBezTo>
                          <a:pt x="75944" y="-529"/>
                          <a:pt x="41686" y="169"/>
                          <a:pt x="22844" y="740"/>
                        </a:cubicBezTo>
                        <a:cubicBezTo>
                          <a:pt x="69" y="1438"/>
                          <a:pt x="-58" y="1945"/>
                          <a:pt x="5" y="3214"/>
                        </a:cubicBezTo>
                        <a:cubicBezTo>
                          <a:pt x="132" y="4483"/>
                          <a:pt x="513" y="6513"/>
                          <a:pt x="1718" y="19392"/>
                        </a:cubicBezTo>
                        <a:cubicBezTo>
                          <a:pt x="2987" y="32270"/>
                          <a:pt x="5081" y="55997"/>
                          <a:pt x="6096" y="68559"/>
                        </a:cubicBezTo>
                        <a:cubicBezTo>
                          <a:pt x="7111" y="81120"/>
                          <a:pt x="6984" y="82579"/>
                          <a:pt x="6984" y="83594"/>
                        </a:cubicBezTo>
                        <a:cubicBezTo>
                          <a:pt x="6984" y="84609"/>
                          <a:pt x="6984" y="85117"/>
                          <a:pt x="11425" y="85307"/>
                        </a:cubicBezTo>
                        <a:cubicBezTo>
                          <a:pt x="15866" y="85498"/>
                          <a:pt x="24684" y="85307"/>
                          <a:pt x="38260" y="85307"/>
                        </a:cubicBezTo>
                        <a:cubicBezTo>
                          <a:pt x="51773" y="85434"/>
                          <a:pt x="69981" y="85878"/>
                          <a:pt x="81020" y="86005"/>
                        </a:cubicBezTo>
                        <a:cubicBezTo>
                          <a:pt x="92122" y="86195"/>
                          <a:pt x="96119" y="86005"/>
                          <a:pt x="98783" y="86893"/>
                        </a:cubicBezTo>
                        <a:cubicBezTo>
                          <a:pt x="101448" y="87718"/>
                          <a:pt x="102844" y="89495"/>
                          <a:pt x="101638" y="90827"/>
                        </a:cubicBezTo>
                        <a:cubicBezTo>
                          <a:pt x="100433" y="92159"/>
                          <a:pt x="96626" y="93047"/>
                          <a:pt x="89775" y="94062"/>
                        </a:cubicBezTo>
                        <a:cubicBezTo>
                          <a:pt x="82923" y="95141"/>
                          <a:pt x="73090" y="96346"/>
                          <a:pt x="61670" y="96981"/>
                        </a:cubicBezTo>
                        <a:cubicBezTo>
                          <a:pt x="50251" y="97615"/>
                          <a:pt x="37245" y="97742"/>
                          <a:pt x="28364" y="97868"/>
                        </a:cubicBezTo>
                        <a:cubicBezTo>
                          <a:pt x="19482" y="97995"/>
                          <a:pt x="14787" y="98122"/>
                          <a:pt x="11996" y="98186"/>
                        </a:cubicBezTo>
                        <a:cubicBezTo>
                          <a:pt x="9204" y="98313"/>
                          <a:pt x="8316" y="98376"/>
                          <a:pt x="8824" y="109225"/>
                        </a:cubicBezTo>
                        <a:cubicBezTo>
                          <a:pt x="9331" y="120010"/>
                          <a:pt x="11234" y="141580"/>
                          <a:pt x="12820" y="164736"/>
                        </a:cubicBezTo>
                        <a:cubicBezTo>
                          <a:pt x="14406" y="187892"/>
                          <a:pt x="15675" y="212761"/>
                          <a:pt x="16373" y="225576"/>
                        </a:cubicBezTo>
                        <a:cubicBezTo>
                          <a:pt x="17071" y="238454"/>
                          <a:pt x="17261" y="239343"/>
                          <a:pt x="17452" y="240104"/>
                        </a:cubicBezTo>
                        <a:cubicBezTo>
                          <a:pt x="17642" y="240865"/>
                          <a:pt x="17769" y="241563"/>
                          <a:pt x="23479" y="242134"/>
                        </a:cubicBezTo>
                        <a:cubicBezTo>
                          <a:pt x="29188" y="242768"/>
                          <a:pt x="40417" y="243276"/>
                          <a:pt x="53296" y="243276"/>
                        </a:cubicBezTo>
                        <a:cubicBezTo>
                          <a:pt x="66175" y="243276"/>
                          <a:pt x="80576" y="242705"/>
                          <a:pt x="89013" y="242832"/>
                        </a:cubicBezTo>
                        <a:cubicBezTo>
                          <a:pt x="97451" y="242959"/>
                          <a:pt x="99798" y="243720"/>
                          <a:pt x="101067" y="245179"/>
                        </a:cubicBezTo>
                        <a:cubicBezTo>
                          <a:pt x="102273" y="246638"/>
                          <a:pt x="102400" y="248859"/>
                          <a:pt x="98212" y="250001"/>
                        </a:cubicBezTo>
                        <a:cubicBezTo>
                          <a:pt x="94025" y="251079"/>
                          <a:pt x="85588" y="251079"/>
                          <a:pt x="73280" y="251523"/>
                        </a:cubicBezTo>
                        <a:cubicBezTo>
                          <a:pt x="60972" y="251968"/>
                          <a:pt x="44731" y="252856"/>
                          <a:pt x="34771" y="253236"/>
                        </a:cubicBezTo>
                        <a:cubicBezTo>
                          <a:pt x="24811" y="253617"/>
                          <a:pt x="21131" y="253490"/>
                          <a:pt x="19101" y="253363"/>
                        </a:cubicBezTo>
                        <a:cubicBezTo>
                          <a:pt x="17071" y="253173"/>
                          <a:pt x="16817" y="252982"/>
                          <a:pt x="16627" y="268335"/>
                        </a:cubicBezTo>
                        <a:cubicBezTo>
                          <a:pt x="16500" y="283688"/>
                          <a:pt x="16437" y="314584"/>
                          <a:pt x="16437" y="330508"/>
                        </a:cubicBezTo>
                        <a:cubicBezTo>
                          <a:pt x="16437" y="346432"/>
                          <a:pt x="16437" y="347447"/>
                          <a:pt x="16817" y="348335"/>
                        </a:cubicBezTo>
                        <a:cubicBezTo>
                          <a:pt x="17134" y="349223"/>
                          <a:pt x="17769" y="349984"/>
                          <a:pt x="25953" y="350619"/>
                        </a:cubicBezTo>
                        <a:cubicBezTo>
                          <a:pt x="34137" y="351253"/>
                          <a:pt x="49997" y="351697"/>
                          <a:pt x="66809" y="351760"/>
                        </a:cubicBezTo>
                        <a:cubicBezTo>
                          <a:pt x="83621" y="351888"/>
                          <a:pt x="101448" y="351633"/>
                          <a:pt x="113121" y="351633"/>
                        </a:cubicBezTo>
                        <a:cubicBezTo>
                          <a:pt x="115405" y="351633"/>
                          <a:pt x="117435" y="351633"/>
                          <a:pt x="119275" y="351380"/>
                        </a:cubicBezTo>
                        <a:close/>
                      </a:path>
                    </a:pathLst>
                  </a:custGeom>
                  <a:solidFill>
                    <a:srgbClr val="65755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1" name="Freeform: Shape 7860">
                    <a:extLst>
                      <a:ext uri="{FF2B5EF4-FFF2-40B4-BE49-F238E27FC236}">
                        <a16:creationId xmlns:a16="http://schemas.microsoft.com/office/drawing/2014/main" id="{95184527-6486-AC99-74A9-89C93C739356}"/>
                      </a:ext>
                    </a:extLst>
                  </p:cNvPr>
                  <p:cNvSpPr/>
                  <p:nvPr/>
                </p:nvSpPr>
                <p:spPr>
                  <a:xfrm>
                    <a:off x="1295312" y="3451188"/>
                    <a:ext cx="85164" cy="86199"/>
                  </a:xfrm>
                  <a:custGeom>
                    <a:avLst/>
                    <a:gdLst>
                      <a:gd name="connsiteX0" fmla="*/ 1166 w 85164"/>
                      <a:gd name="connsiteY0" fmla="*/ 14671 h 86199"/>
                      <a:gd name="connsiteX1" fmla="*/ 8208 w 85164"/>
                      <a:gd name="connsiteY1" fmla="*/ 71514 h 86199"/>
                      <a:gd name="connsiteX2" fmla="*/ 14425 w 85164"/>
                      <a:gd name="connsiteY2" fmla="*/ 85852 h 86199"/>
                      <a:gd name="connsiteX3" fmla="*/ 36883 w 85164"/>
                      <a:gd name="connsiteY3" fmla="*/ 86105 h 86199"/>
                      <a:gd name="connsiteX4" fmla="*/ 75646 w 85164"/>
                      <a:gd name="connsiteY4" fmla="*/ 83758 h 86199"/>
                      <a:gd name="connsiteX5" fmla="*/ 84718 w 85164"/>
                      <a:gd name="connsiteY5" fmla="*/ 79444 h 86199"/>
                      <a:gd name="connsiteX6" fmla="*/ 85035 w 85164"/>
                      <a:gd name="connsiteY6" fmla="*/ 72846 h 86199"/>
                      <a:gd name="connsiteX7" fmla="*/ 84718 w 85164"/>
                      <a:gd name="connsiteY7" fmla="*/ 54004 h 86199"/>
                      <a:gd name="connsiteX8" fmla="*/ 81673 w 85164"/>
                      <a:gd name="connsiteY8" fmla="*/ 11625 h 86199"/>
                      <a:gd name="connsiteX9" fmla="*/ 78057 w 85164"/>
                      <a:gd name="connsiteY9" fmla="*/ 1411 h 86199"/>
                      <a:gd name="connsiteX10" fmla="*/ 60357 w 85164"/>
                      <a:gd name="connsiteY10" fmla="*/ 1538 h 86199"/>
                      <a:gd name="connsiteX11" fmla="*/ 15186 w 85164"/>
                      <a:gd name="connsiteY11" fmla="*/ 460 h 86199"/>
                      <a:gd name="connsiteX12" fmla="*/ 849 w 85164"/>
                      <a:gd name="connsiteY12" fmla="*/ 16 h 86199"/>
                      <a:gd name="connsiteX13" fmla="*/ 1102 w 85164"/>
                      <a:gd name="connsiteY13" fmla="*/ 14671 h 86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164" h="86199">
                        <a:moveTo>
                          <a:pt x="1166" y="14671"/>
                        </a:moveTo>
                        <a:cubicBezTo>
                          <a:pt x="2752" y="29008"/>
                          <a:pt x="6178" y="57366"/>
                          <a:pt x="8208" y="71514"/>
                        </a:cubicBezTo>
                        <a:cubicBezTo>
                          <a:pt x="10238" y="85725"/>
                          <a:pt x="10809" y="85725"/>
                          <a:pt x="14425" y="85852"/>
                        </a:cubicBezTo>
                        <a:cubicBezTo>
                          <a:pt x="18041" y="86042"/>
                          <a:pt x="24703" y="86359"/>
                          <a:pt x="36883" y="86105"/>
                        </a:cubicBezTo>
                        <a:cubicBezTo>
                          <a:pt x="49064" y="85852"/>
                          <a:pt x="66764" y="84964"/>
                          <a:pt x="75646" y="83758"/>
                        </a:cubicBezTo>
                        <a:cubicBezTo>
                          <a:pt x="84528" y="82616"/>
                          <a:pt x="84655" y="81157"/>
                          <a:pt x="84718" y="79444"/>
                        </a:cubicBezTo>
                        <a:cubicBezTo>
                          <a:pt x="84781" y="77731"/>
                          <a:pt x="84908" y="75764"/>
                          <a:pt x="85035" y="72846"/>
                        </a:cubicBezTo>
                        <a:cubicBezTo>
                          <a:pt x="85162" y="69928"/>
                          <a:pt x="85352" y="66058"/>
                          <a:pt x="84718" y="54004"/>
                        </a:cubicBezTo>
                        <a:cubicBezTo>
                          <a:pt x="84084" y="41950"/>
                          <a:pt x="82688" y="21776"/>
                          <a:pt x="81673" y="11625"/>
                        </a:cubicBezTo>
                        <a:cubicBezTo>
                          <a:pt x="80658" y="1475"/>
                          <a:pt x="80087" y="1348"/>
                          <a:pt x="78057" y="1411"/>
                        </a:cubicBezTo>
                        <a:cubicBezTo>
                          <a:pt x="76090" y="1411"/>
                          <a:pt x="72664" y="1665"/>
                          <a:pt x="60357" y="1538"/>
                        </a:cubicBezTo>
                        <a:cubicBezTo>
                          <a:pt x="48049" y="1348"/>
                          <a:pt x="26733" y="840"/>
                          <a:pt x="15186" y="460"/>
                        </a:cubicBezTo>
                        <a:cubicBezTo>
                          <a:pt x="3640" y="79"/>
                          <a:pt x="1864" y="-48"/>
                          <a:pt x="849" y="16"/>
                        </a:cubicBezTo>
                        <a:cubicBezTo>
                          <a:pt x="-166" y="16"/>
                          <a:pt x="-484" y="333"/>
                          <a:pt x="1102" y="14671"/>
                        </a:cubicBezTo>
                        <a:close/>
                      </a:path>
                    </a:pathLst>
                  </a:custGeom>
                  <a:solidFill>
                    <a:srgbClr val="789D8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2" name="Freeform: Shape 7861">
                    <a:extLst>
                      <a:ext uri="{FF2B5EF4-FFF2-40B4-BE49-F238E27FC236}">
                        <a16:creationId xmlns:a16="http://schemas.microsoft.com/office/drawing/2014/main" id="{FD2ED742-2DB9-6384-E093-D6BABE7F99C7}"/>
                      </a:ext>
                    </a:extLst>
                  </p:cNvPr>
                  <p:cNvSpPr/>
                  <p:nvPr/>
                </p:nvSpPr>
                <p:spPr>
                  <a:xfrm>
                    <a:off x="1306468" y="3551664"/>
                    <a:ext cx="83930" cy="140945"/>
                  </a:xfrm>
                  <a:custGeom>
                    <a:avLst/>
                    <a:gdLst>
                      <a:gd name="connsiteX0" fmla="*/ 1112 w 83930"/>
                      <a:gd name="connsiteY0" fmla="*/ 18239 h 140945"/>
                      <a:gd name="connsiteX1" fmla="*/ 6885 w 83930"/>
                      <a:gd name="connsiteY1" fmla="*/ 93163 h 140945"/>
                      <a:gd name="connsiteX2" fmla="*/ 7393 w 83930"/>
                      <a:gd name="connsiteY2" fmla="*/ 134844 h 140945"/>
                      <a:gd name="connsiteX3" fmla="*/ 9867 w 83930"/>
                      <a:gd name="connsiteY3" fmla="*/ 140934 h 140945"/>
                      <a:gd name="connsiteX4" fmla="*/ 28519 w 83930"/>
                      <a:gd name="connsiteY4" fmla="*/ 140744 h 140945"/>
                      <a:gd name="connsiteX5" fmla="*/ 73499 w 83930"/>
                      <a:gd name="connsiteY5" fmla="*/ 140109 h 140945"/>
                      <a:gd name="connsiteX6" fmla="*/ 83903 w 83930"/>
                      <a:gd name="connsiteY6" fmla="*/ 137508 h 140945"/>
                      <a:gd name="connsiteX7" fmla="*/ 82444 w 83930"/>
                      <a:gd name="connsiteY7" fmla="*/ 114035 h 140945"/>
                      <a:gd name="connsiteX8" fmla="*/ 77305 w 83930"/>
                      <a:gd name="connsiteY8" fmla="*/ 27057 h 140945"/>
                      <a:gd name="connsiteX9" fmla="*/ 75782 w 83930"/>
                      <a:gd name="connsiteY9" fmla="*/ 1046 h 140945"/>
                      <a:gd name="connsiteX10" fmla="*/ 72039 w 83930"/>
                      <a:gd name="connsiteY10" fmla="*/ 94 h 140945"/>
                      <a:gd name="connsiteX11" fmla="*/ 54212 w 83930"/>
                      <a:gd name="connsiteY11" fmla="*/ 919 h 140945"/>
                      <a:gd name="connsiteX12" fmla="*/ 16782 w 83930"/>
                      <a:gd name="connsiteY12" fmla="*/ 855 h 140945"/>
                      <a:gd name="connsiteX13" fmla="*/ 1366 w 83930"/>
                      <a:gd name="connsiteY13" fmla="*/ 602 h 140945"/>
                      <a:gd name="connsiteX14" fmla="*/ 1112 w 83930"/>
                      <a:gd name="connsiteY14" fmla="*/ 18239 h 14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930" h="140945">
                        <a:moveTo>
                          <a:pt x="1112" y="18239"/>
                        </a:moveTo>
                        <a:cubicBezTo>
                          <a:pt x="2635" y="35558"/>
                          <a:pt x="5680" y="69880"/>
                          <a:pt x="6885" y="93163"/>
                        </a:cubicBezTo>
                        <a:cubicBezTo>
                          <a:pt x="8091" y="116446"/>
                          <a:pt x="7456" y="128690"/>
                          <a:pt x="7393" y="134844"/>
                        </a:cubicBezTo>
                        <a:cubicBezTo>
                          <a:pt x="7329" y="140997"/>
                          <a:pt x="7773" y="140997"/>
                          <a:pt x="9867" y="140934"/>
                        </a:cubicBezTo>
                        <a:cubicBezTo>
                          <a:pt x="12024" y="140934"/>
                          <a:pt x="15830" y="140744"/>
                          <a:pt x="28519" y="140744"/>
                        </a:cubicBezTo>
                        <a:cubicBezTo>
                          <a:pt x="41207" y="140744"/>
                          <a:pt x="62777" y="140744"/>
                          <a:pt x="73499" y="140109"/>
                        </a:cubicBezTo>
                        <a:cubicBezTo>
                          <a:pt x="84157" y="139538"/>
                          <a:pt x="84030" y="138460"/>
                          <a:pt x="83903" y="137508"/>
                        </a:cubicBezTo>
                        <a:cubicBezTo>
                          <a:pt x="83776" y="136556"/>
                          <a:pt x="83776" y="135795"/>
                          <a:pt x="82444" y="114035"/>
                        </a:cubicBezTo>
                        <a:cubicBezTo>
                          <a:pt x="81112" y="92275"/>
                          <a:pt x="78574" y="49579"/>
                          <a:pt x="77305" y="27057"/>
                        </a:cubicBezTo>
                        <a:cubicBezTo>
                          <a:pt x="76036" y="4535"/>
                          <a:pt x="76100" y="2251"/>
                          <a:pt x="75782" y="1046"/>
                        </a:cubicBezTo>
                        <a:cubicBezTo>
                          <a:pt x="75465" y="-96"/>
                          <a:pt x="74704" y="-96"/>
                          <a:pt x="72039" y="94"/>
                        </a:cubicBezTo>
                        <a:cubicBezTo>
                          <a:pt x="69375" y="285"/>
                          <a:pt x="64807" y="729"/>
                          <a:pt x="54212" y="919"/>
                        </a:cubicBezTo>
                        <a:cubicBezTo>
                          <a:pt x="43554" y="1110"/>
                          <a:pt x="26869" y="919"/>
                          <a:pt x="16782" y="855"/>
                        </a:cubicBezTo>
                        <a:cubicBezTo>
                          <a:pt x="6631" y="729"/>
                          <a:pt x="3079" y="538"/>
                          <a:pt x="1366" y="602"/>
                        </a:cubicBezTo>
                        <a:cubicBezTo>
                          <a:pt x="-411" y="602"/>
                          <a:pt x="-411" y="919"/>
                          <a:pt x="1112" y="18239"/>
                        </a:cubicBezTo>
                        <a:close/>
                      </a:path>
                    </a:pathLst>
                  </a:custGeom>
                  <a:solidFill>
                    <a:srgbClr val="4B8F7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3" name="Freeform: Shape 7862">
                    <a:extLst>
                      <a:ext uri="{FF2B5EF4-FFF2-40B4-BE49-F238E27FC236}">
                        <a16:creationId xmlns:a16="http://schemas.microsoft.com/office/drawing/2014/main" id="{5D8E50A0-4F11-5B3B-B0A0-1868EA7B0F6F}"/>
                      </a:ext>
                    </a:extLst>
                  </p:cNvPr>
                  <p:cNvSpPr/>
                  <p:nvPr/>
                </p:nvSpPr>
                <p:spPr>
                  <a:xfrm>
                    <a:off x="1313637" y="3706018"/>
                    <a:ext cx="81702" cy="95987"/>
                  </a:xfrm>
                  <a:custGeom>
                    <a:avLst/>
                    <a:gdLst>
                      <a:gd name="connsiteX0" fmla="*/ 478 w 81702"/>
                      <a:gd name="connsiteY0" fmla="*/ 16334 h 95987"/>
                      <a:gd name="connsiteX1" fmla="*/ 3460 w 81702"/>
                      <a:gd name="connsiteY1" fmla="*/ 80410 h 95987"/>
                      <a:gd name="connsiteX2" fmla="*/ 8535 w 81702"/>
                      <a:gd name="connsiteY2" fmla="*/ 95889 h 95987"/>
                      <a:gd name="connsiteX3" fmla="*/ 32198 w 81702"/>
                      <a:gd name="connsiteY3" fmla="*/ 95001 h 95987"/>
                      <a:gd name="connsiteX4" fmla="*/ 72864 w 81702"/>
                      <a:gd name="connsiteY4" fmla="*/ 95635 h 95987"/>
                      <a:gd name="connsiteX5" fmla="*/ 81683 w 81702"/>
                      <a:gd name="connsiteY5" fmla="*/ 93479 h 95987"/>
                      <a:gd name="connsiteX6" fmla="*/ 81429 w 81702"/>
                      <a:gd name="connsiteY6" fmla="*/ 72353 h 95987"/>
                      <a:gd name="connsiteX7" fmla="*/ 79018 w 81702"/>
                      <a:gd name="connsiteY7" fmla="*/ 14938 h 95987"/>
                      <a:gd name="connsiteX8" fmla="*/ 73435 w 81702"/>
                      <a:gd name="connsiteY8" fmla="*/ 791 h 95987"/>
                      <a:gd name="connsiteX9" fmla="*/ 54403 w 81702"/>
                      <a:gd name="connsiteY9" fmla="*/ 918 h 95987"/>
                      <a:gd name="connsiteX10" fmla="*/ 15894 w 81702"/>
                      <a:gd name="connsiteY10" fmla="*/ 1235 h 95987"/>
                      <a:gd name="connsiteX11" fmla="*/ 1176 w 81702"/>
                      <a:gd name="connsiteY11" fmla="*/ 29 h 95987"/>
                      <a:gd name="connsiteX12" fmla="*/ 478 w 81702"/>
                      <a:gd name="connsiteY12" fmla="*/ 16270 h 95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1702" h="95987">
                        <a:moveTo>
                          <a:pt x="478" y="16334"/>
                        </a:moveTo>
                        <a:cubicBezTo>
                          <a:pt x="1176" y="32511"/>
                          <a:pt x="2571" y="64486"/>
                          <a:pt x="3460" y="80410"/>
                        </a:cubicBezTo>
                        <a:cubicBezTo>
                          <a:pt x="4348" y="96333"/>
                          <a:pt x="4792" y="96270"/>
                          <a:pt x="8535" y="95889"/>
                        </a:cubicBezTo>
                        <a:cubicBezTo>
                          <a:pt x="12278" y="95572"/>
                          <a:pt x="19383" y="95001"/>
                          <a:pt x="32198" y="95001"/>
                        </a:cubicBezTo>
                        <a:cubicBezTo>
                          <a:pt x="45014" y="95001"/>
                          <a:pt x="63665" y="95572"/>
                          <a:pt x="72864" y="95635"/>
                        </a:cubicBezTo>
                        <a:cubicBezTo>
                          <a:pt x="82000" y="95762"/>
                          <a:pt x="81746" y="95445"/>
                          <a:pt x="81683" y="93479"/>
                        </a:cubicBezTo>
                        <a:cubicBezTo>
                          <a:pt x="81683" y="91575"/>
                          <a:pt x="81810" y="88022"/>
                          <a:pt x="81429" y="72353"/>
                        </a:cubicBezTo>
                        <a:cubicBezTo>
                          <a:pt x="81048" y="56682"/>
                          <a:pt x="80160" y="28895"/>
                          <a:pt x="79018" y="14938"/>
                        </a:cubicBezTo>
                        <a:cubicBezTo>
                          <a:pt x="77876" y="981"/>
                          <a:pt x="76544" y="854"/>
                          <a:pt x="73435" y="791"/>
                        </a:cubicBezTo>
                        <a:cubicBezTo>
                          <a:pt x="70327" y="791"/>
                          <a:pt x="65442" y="791"/>
                          <a:pt x="54403" y="918"/>
                        </a:cubicBezTo>
                        <a:cubicBezTo>
                          <a:pt x="43301" y="1108"/>
                          <a:pt x="26045" y="1425"/>
                          <a:pt x="15894" y="1235"/>
                        </a:cubicBezTo>
                        <a:cubicBezTo>
                          <a:pt x="5743" y="1045"/>
                          <a:pt x="2698" y="283"/>
                          <a:pt x="1176" y="29"/>
                        </a:cubicBezTo>
                        <a:cubicBezTo>
                          <a:pt x="-283" y="-161"/>
                          <a:pt x="-220" y="93"/>
                          <a:pt x="478" y="16270"/>
                        </a:cubicBezTo>
                        <a:close/>
                      </a:path>
                    </a:pathLst>
                  </a:custGeom>
                  <a:solidFill>
                    <a:srgbClr val="5387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4" name="Freeform: Shape 7863">
                    <a:extLst>
                      <a:ext uri="{FF2B5EF4-FFF2-40B4-BE49-F238E27FC236}">
                        <a16:creationId xmlns:a16="http://schemas.microsoft.com/office/drawing/2014/main" id="{FED56F5D-52FC-F807-3E09-CEEBAA7732DD}"/>
                      </a:ext>
                    </a:extLst>
                  </p:cNvPr>
                  <p:cNvSpPr/>
                  <p:nvPr/>
                </p:nvSpPr>
                <p:spPr>
                  <a:xfrm>
                    <a:off x="1517571" y="3443527"/>
                    <a:ext cx="104995" cy="12625"/>
                  </a:xfrm>
                  <a:custGeom>
                    <a:avLst/>
                    <a:gdLst>
                      <a:gd name="connsiteX0" fmla="*/ 0 w 104995"/>
                      <a:gd name="connsiteY0" fmla="*/ 0 h 12625"/>
                      <a:gd name="connsiteX1" fmla="*/ 104551 w 104995"/>
                      <a:gd name="connsiteY1" fmla="*/ 0 h 12625"/>
                      <a:gd name="connsiteX2" fmla="*/ 104995 w 104995"/>
                      <a:gd name="connsiteY2" fmla="*/ 12625 h 12625"/>
                      <a:gd name="connsiteX3" fmla="*/ 381 w 104995"/>
                      <a:gd name="connsiteY3" fmla="*/ 12625 h 12625"/>
                      <a:gd name="connsiteX4" fmla="*/ 0 w 104995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995" h="12625">
                        <a:moveTo>
                          <a:pt x="0" y="0"/>
                        </a:moveTo>
                        <a:lnTo>
                          <a:pt x="104551" y="0"/>
                        </a:lnTo>
                        <a:lnTo>
                          <a:pt x="104995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5" name="Freeform: Shape 7864">
                    <a:extLst>
                      <a:ext uri="{FF2B5EF4-FFF2-40B4-BE49-F238E27FC236}">
                        <a16:creationId xmlns:a16="http://schemas.microsoft.com/office/drawing/2014/main" id="{41BE6AFF-DF99-1562-40E5-521D30D2BB47}"/>
                      </a:ext>
                    </a:extLst>
                  </p:cNvPr>
                  <p:cNvSpPr/>
                  <p:nvPr/>
                </p:nvSpPr>
                <p:spPr>
                  <a:xfrm>
                    <a:off x="1516238" y="3484638"/>
                    <a:ext cx="114701" cy="10594"/>
                  </a:xfrm>
                  <a:custGeom>
                    <a:avLst/>
                    <a:gdLst>
                      <a:gd name="connsiteX0" fmla="*/ 0 w 114701"/>
                      <a:gd name="connsiteY0" fmla="*/ 0 h 10594"/>
                      <a:gd name="connsiteX1" fmla="*/ 114321 w 114701"/>
                      <a:gd name="connsiteY1" fmla="*/ 0 h 10594"/>
                      <a:gd name="connsiteX2" fmla="*/ 114702 w 114701"/>
                      <a:gd name="connsiteY2" fmla="*/ 10595 h 10594"/>
                      <a:gd name="connsiteX3" fmla="*/ 381 w 114701"/>
                      <a:gd name="connsiteY3" fmla="*/ 10595 h 10594"/>
                      <a:gd name="connsiteX4" fmla="*/ 0 w 114701"/>
                      <a:gd name="connsiteY4" fmla="*/ 0 h 10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701" h="10594">
                        <a:moveTo>
                          <a:pt x="0" y="0"/>
                        </a:moveTo>
                        <a:lnTo>
                          <a:pt x="114321" y="0"/>
                        </a:lnTo>
                        <a:lnTo>
                          <a:pt x="114702" y="10595"/>
                        </a:lnTo>
                        <a:lnTo>
                          <a:pt x="381" y="1059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6" name="Freeform: Shape 7865">
                    <a:extLst>
                      <a:ext uri="{FF2B5EF4-FFF2-40B4-BE49-F238E27FC236}">
                        <a16:creationId xmlns:a16="http://schemas.microsoft.com/office/drawing/2014/main" id="{57DBF34C-8A9E-765E-BABB-82E5FEFE5D02}"/>
                      </a:ext>
                    </a:extLst>
                  </p:cNvPr>
                  <p:cNvSpPr/>
                  <p:nvPr/>
                </p:nvSpPr>
                <p:spPr>
                  <a:xfrm>
                    <a:off x="1521187" y="3527016"/>
                    <a:ext cx="104107" cy="12561"/>
                  </a:xfrm>
                  <a:custGeom>
                    <a:avLst/>
                    <a:gdLst>
                      <a:gd name="connsiteX0" fmla="*/ 0 w 104107"/>
                      <a:gd name="connsiteY0" fmla="*/ 0 h 12561"/>
                      <a:gd name="connsiteX1" fmla="*/ 103727 w 104107"/>
                      <a:gd name="connsiteY1" fmla="*/ 0 h 12561"/>
                      <a:gd name="connsiteX2" fmla="*/ 104107 w 104107"/>
                      <a:gd name="connsiteY2" fmla="*/ 12561 h 12561"/>
                      <a:gd name="connsiteX3" fmla="*/ 444 w 104107"/>
                      <a:gd name="connsiteY3" fmla="*/ 12561 h 12561"/>
                      <a:gd name="connsiteX4" fmla="*/ 0 w 104107"/>
                      <a:gd name="connsiteY4" fmla="*/ 0 h 1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07" h="12561">
                        <a:moveTo>
                          <a:pt x="0" y="0"/>
                        </a:moveTo>
                        <a:lnTo>
                          <a:pt x="103727" y="0"/>
                        </a:lnTo>
                        <a:lnTo>
                          <a:pt x="104107" y="12561"/>
                        </a:lnTo>
                        <a:lnTo>
                          <a:pt x="444" y="125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7" name="Freeform: Shape 7866">
                    <a:extLst>
                      <a:ext uri="{FF2B5EF4-FFF2-40B4-BE49-F238E27FC236}">
                        <a16:creationId xmlns:a16="http://schemas.microsoft.com/office/drawing/2014/main" id="{77360191-85F6-52A0-C403-8CC9A9C80868}"/>
                      </a:ext>
                    </a:extLst>
                  </p:cNvPr>
                  <p:cNvSpPr/>
                  <p:nvPr/>
                </p:nvSpPr>
                <p:spPr>
                  <a:xfrm>
                    <a:off x="1530132" y="3556136"/>
                    <a:ext cx="88817" cy="5265"/>
                  </a:xfrm>
                  <a:custGeom>
                    <a:avLst/>
                    <a:gdLst>
                      <a:gd name="connsiteX0" fmla="*/ 0 w 88817"/>
                      <a:gd name="connsiteY0" fmla="*/ 0 h 5265"/>
                      <a:gd name="connsiteX1" fmla="*/ 88627 w 88817"/>
                      <a:gd name="connsiteY1" fmla="*/ 0 h 5265"/>
                      <a:gd name="connsiteX2" fmla="*/ 88818 w 88817"/>
                      <a:gd name="connsiteY2" fmla="*/ 5266 h 5265"/>
                      <a:gd name="connsiteX3" fmla="*/ 190 w 88817"/>
                      <a:gd name="connsiteY3" fmla="*/ 5266 h 5265"/>
                      <a:gd name="connsiteX4" fmla="*/ 0 w 88817"/>
                      <a:gd name="connsiteY4" fmla="*/ 0 h 5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17" h="5265">
                        <a:moveTo>
                          <a:pt x="0" y="0"/>
                        </a:moveTo>
                        <a:lnTo>
                          <a:pt x="88627" y="0"/>
                        </a:lnTo>
                        <a:lnTo>
                          <a:pt x="88818" y="5266"/>
                        </a:lnTo>
                        <a:lnTo>
                          <a:pt x="190" y="52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8" name="Freeform: Shape 7867">
                    <a:extLst>
                      <a:ext uri="{FF2B5EF4-FFF2-40B4-BE49-F238E27FC236}">
                        <a16:creationId xmlns:a16="http://schemas.microsoft.com/office/drawing/2014/main" id="{F5572BAF-08AD-A2BB-741E-20E5369EB08B}"/>
                      </a:ext>
                    </a:extLst>
                  </p:cNvPr>
                  <p:cNvSpPr/>
                  <p:nvPr/>
                </p:nvSpPr>
                <p:spPr>
                  <a:xfrm>
                    <a:off x="1523851" y="3579292"/>
                    <a:ext cx="103409" cy="18524"/>
                  </a:xfrm>
                  <a:custGeom>
                    <a:avLst/>
                    <a:gdLst>
                      <a:gd name="connsiteX0" fmla="*/ 0 w 103409"/>
                      <a:gd name="connsiteY0" fmla="*/ 0 h 18524"/>
                      <a:gd name="connsiteX1" fmla="*/ 102775 w 103409"/>
                      <a:gd name="connsiteY1" fmla="*/ 0 h 18524"/>
                      <a:gd name="connsiteX2" fmla="*/ 103409 w 103409"/>
                      <a:gd name="connsiteY2" fmla="*/ 18525 h 18524"/>
                      <a:gd name="connsiteX3" fmla="*/ 571 w 103409"/>
                      <a:gd name="connsiteY3" fmla="*/ 18525 h 18524"/>
                      <a:gd name="connsiteX4" fmla="*/ 0 w 103409"/>
                      <a:gd name="connsiteY4" fmla="*/ 0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09" h="18524">
                        <a:moveTo>
                          <a:pt x="0" y="0"/>
                        </a:moveTo>
                        <a:lnTo>
                          <a:pt x="102775" y="0"/>
                        </a:lnTo>
                        <a:lnTo>
                          <a:pt x="103409" y="18525"/>
                        </a:lnTo>
                        <a:lnTo>
                          <a:pt x="571" y="185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9" name="Freeform: Shape 7868">
                    <a:extLst>
                      <a:ext uri="{FF2B5EF4-FFF2-40B4-BE49-F238E27FC236}">
                        <a16:creationId xmlns:a16="http://schemas.microsoft.com/office/drawing/2014/main" id="{AE68770F-78A1-6D88-9478-A33771C50017}"/>
                      </a:ext>
                    </a:extLst>
                  </p:cNvPr>
                  <p:cNvSpPr/>
                  <p:nvPr/>
                </p:nvSpPr>
                <p:spPr>
                  <a:xfrm>
                    <a:off x="1525437" y="3628268"/>
                    <a:ext cx="99666" cy="12625"/>
                  </a:xfrm>
                  <a:custGeom>
                    <a:avLst/>
                    <a:gdLst>
                      <a:gd name="connsiteX0" fmla="*/ 0 w 99666"/>
                      <a:gd name="connsiteY0" fmla="*/ 0 h 12625"/>
                      <a:gd name="connsiteX1" fmla="*/ 99286 w 99666"/>
                      <a:gd name="connsiteY1" fmla="*/ 0 h 12625"/>
                      <a:gd name="connsiteX2" fmla="*/ 99666 w 99666"/>
                      <a:gd name="connsiteY2" fmla="*/ 12625 h 12625"/>
                      <a:gd name="connsiteX3" fmla="*/ 444 w 99666"/>
                      <a:gd name="connsiteY3" fmla="*/ 12625 h 12625"/>
                      <a:gd name="connsiteX4" fmla="*/ 0 w 99666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2625">
                        <a:moveTo>
                          <a:pt x="0" y="0"/>
                        </a:moveTo>
                        <a:lnTo>
                          <a:pt x="99286" y="0"/>
                        </a:lnTo>
                        <a:lnTo>
                          <a:pt x="99666" y="12625"/>
                        </a:lnTo>
                        <a:lnTo>
                          <a:pt x="444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0" name="Freeform: Shape 7869">
                    <a:extLst>
                      <a:ext uri="{FF2B5EF4-FFF2-40B4-BE49-F238E27FC236}">
                        <a16:creationId xmlns:a16="http://schemas.microsoft.com/office/drawing/2014/main" id="{0390C388-2E75-E41E-ECF4-E5FCDF9E8E4D}"/>
                      </a:ext>
                    </a:extLst>
                  </p:cNvPr>
                  <p:cNvSpPr/>
                  <p:nvPr/>
                </p:nvSpPr>
                <p:spPr>
                  <a:xfrm>
                    <a:off x="1529244" y="3662717"/>
                    <a:ext cx="88183" cy="14591"/>
                  </a:xfrm>
                  <a:custGeom>
                    <a:avLst/>
                    <a:gdLst>
                      <a:gd name="connsiteX0" fmla="*/ 0 w 88183"/>
                      <a:gd name="connsiteY0" fmla="*/ 0 h 14591"/>
                      <a:gd name="connsiteX1" fmla="*/ 87739 w 88183"/>
                      <a:gd name="connsiteY1" fmla="*/ 0 h 14591"/>
                      <a:gd name="connsiteX2" fmla="*/ 88183 w 88183"/>
                      <a:gd name="connsiteY2" fmla="*/ 14591 h 14591"/>
                      <a:gd name="connsiteX3" fmla="*/ 508 w 88183"/>
                      <a:gd name="connsiteY3" fmla="*/ 14591 h 14591"/>
                      <a:gd name="connsiteX4" fmla="*/ 0 w 88183"/>
                      <a:gd name="connsiteY4" fmla="*/ 0 h 14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83" h="14591">
                        <a:moveTo>
                          <a:pt x="0" y="0"/>
                        </a:moveTo>
                        <a:lnTo>
                          <a:pt x="87739" y="0"/>
                        </a:lnTo>
                        <a:lnTo>
                          <a:pt x="88183" y="14591"/>
                        </a:lnTo>
                        <a:lnTo>
                          <a:pt x="508" y="1459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1" name="Freeform: Shape 7870">
                    <a:extLst>
                      <a:ext uri="{FF2B5EF4-FFF2-40B4-BE49-F238E27FC236}">
                        <a16:creationId xmlns:a16="http://schemas.microsoft.com/office/drawing/2014/main" id="{9A61AB3E-EBE6-A7DE-1D8F-DC7BEDE3F62E}"/>
                      </a:ext>
                    </a:extLst>
                  </p:cNvPr>
                  <p:cNvSpPr/>
                  <p:nvPr/>
                </p:nvSpPr>
                <p:spPr>
                  <a:xfrm>
                    <a:off x="1536920" y="3706428"/>
                    <a:ext cx="82917" cy="15226"/>
                  </a:xfrm>
                  <a:custGeom>
                    <a:avLst/>
                    <a:gdLst>
                      <a:gd name="connsiteX0" fmla="*/ 0 w 82917"/>
                      <a:gd name="connsiteY0" fmla="*/ 0 h 15226"/>
                      <a:gd name="connsiteX1" fmla="*/ 82410 w 82917"/>
                      <a:gd name="connsiteY1" fmla="*/ 0 h 15226"/>
                      <a:gd name="connsiteX2" fmla="*/ 82918 w 82917"/>
                      <a:gd name="connsiteY2" fmla="*/ 15226 h 15226"/>
                      <a:gd name="connsiteX3" fmla="*/ 444 w 82917"/>
                      <a:gd name="connsiteY3" fmla="*/ 15226 h 15226"/>
                      <a:gd name="connsiteX4" fmla="*/ 0 w 82917"/>
                      <a:gd name="connsiteY4" fmla="*/ 0 h 1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17" h="15226">
                        <a:moveTo>
                          <a:pt x="0" y="0"/>
                        </a:moveTo>
                        <a:lnTo>
                          <a:pt x="82410" y="0"/>
                        </a:lnTo>
                        <a:lnTo>
                          <a:pt x="82918" y="15226"/>
                        </a:lnTo>
                        <a:lnTo>
                          <a:pt x="444" y="152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2" name="Freeform: Shape 7871">
                    <a:extLst>
                      <a:ext uri="{FF2B5EF4-FFF2-40B4-BE49-F238E27FC236}">
                        <a16:creationId xmlns:a16="http://schemas.microsoft.com/office/drawing/2014/main" id="{D915F4B4-CA99-9DF2-128C-6AEEC37FA54A}"/>
                      </a:ext>
                    </a:extLst>
                  </p:cNvPr>
                  <p:cNvSpPr/>
                  <p:nvPr/>
                </p:nvSpPr>
                <p:spPr>
                  <a:xfrm>
                    <a:off x="1538252" y="3747475"/>
                    <a:ext cx="86533" cy="17890"/>
                  </a:xfrm>
                  <a:custGeom>
                    <a:avLst/>
                    <a:gdLst>
                      <a:gd name="connsiteX0" fmla="*/ 0 w 86533"/>
                      <a:gd name="connsiteY0" fmla="*/ 0 h 17890"/>
                      <a:gd name="connsiteX1" fmla="*/ 85963 w 86533"/>
                      <a:gd name="connsiteY1" fmla="*/ 0 h 17890"/>
                      <a:gd name="connsiteX2" fmla="*/ 86534 w 86533"/>
                      <a:gd name="connsiteY2" fmla="*/ 17890 h 17890"/>
                      <a:gd name="connsiteX3" fmla="*/ 571 w 86533"/>
                      <a:gd name="connsiteY3" fmla="*/ 17890 h 17890"/>
                      <a:gd name="connsiteX4" fmla="*/ 0 w 86533"/>
                      <a:gd name="connsiteY4" fmla="*/ 0 h 17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33" h="17890">
                        <a:moveTo>
                          <a:pt x="0" y="0"/>
                        </a:moveTo>
                        <a:lnTo>
                          <a:pt x="85963" y="0"/>
                        </a:lnTo>
                        <a:lnTo>
                          <a:pt x="86534" y="17890"/>
                        </a:lnTo>
                        <a:lnTo>
                          <a:pt x="571" y="1789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73" name="Freeform: Shape 7872">
                  <a:extLst>
                    <a:ext uri="{FF2B5EF4-FFF2-40B4-BE49-F238E27FC236}">
                      <a16:creationId xmlns:a16="http://schemas.microsoft.com/office/drawing/2014/main" id="{09ACD6D3-1114-C090-3CA0-040243172DED}"/>
                    </a:ext>
                  </a:extLst>
                </p:cNvPr>
                <p:cNvSpPr/>
                <p:nvPr/>
              </p:nvSpPr>
              <p:spPr>
                <a:xfrm>
                  <a:off x="1204526" y="3386623"/>
                  <a:ext cx="35299" cy="44651"/>
                </a:xfrm>
                <a:custGeom>
                  <a:avLst/>
                  <a:gdLst>
                    <a:gd name="connsiteX0" fmla="*/ 8971 w 35299"/>
                    <a:gd name="connsiteY0" fmla="*/ 18776 h 44651"/>
                    <a:gd name="connsiteX1" fmla="*/ 23372 w 35299"/>
                    <a:gd name="connsiteY1" fmla="*/ 42567 h 44651"/>
                    <a:gd name="connsiteX2" fmla="*/ 25846 w 35299"/>
                    <a:gd name="connsiteY2" fmla="*/ 44216 h 44651"/>
                    <a:gd name="connsiteX3" fmla="*/ 35299 w 35299"/>
                    <a:gd name="connsiteY3" fmla="*/ 44407 h 44651"/>
                    <a:gd name="connsiteX4" fmla="*/ 5862 w 35299"/>
                    <a:gd name="connsiteY4" fmla="*/ 1964 h 44651"/>
                    <a:gd name="connsiteX5" fmla="*/ 1421 w 35299"/>
                    <a:gd name="connsiteY5" fmla="*/ 251 h 44651"/>
                    <a:gd name="connsiteX6" fmla="*/ 216 w 35299"/>
                    <a:gd name="connsiteY6" fmla="*/ 1076 h 44651"/>
                    <a:gd name="connsiteX7" fmla="*/ 8908 w 35299"/>
                    <a:gd name="connsiteY7" fmla="*/ 18840 h 4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99" h="44651">
                      <a:moveTo>
                        <a:pt x="8971" y="18776"/>
                      </a:moveTo>
                      <a:lnTo>
                        <a:pt x="23372" y="42567"/>
                      </a:lnTo>
                      <a:cubicBezTo>
                        <a:pt x="23880" y="43391"/>
                        <a:pt x="24704" y="43962"/>
                        <a:pt x="25846" y="44216"/>
                      </a:cubicBezTo>
                      <a:cubicBezTo>
                        <a:pt x="28130" y="44724"/>
                        <a:pt x="31239" y="44787"/>
                        <a:pt x="35299" y="44407"/>
                      </a:cubicBezTo>
                      <a:lnTo>
                        <a:pt x="5862" y="1964"/>
                      </a:lnTo>
                      <a:lnTo>
                        <a:pt x="1421" y="251"/>
                      </a:lnTo>
                      <a:cubicBezTo>
                        <a:pt x="89" y="-256"/>
                        <a:pt x="-291" y="-2"/>
                        <a:pt x="216" y="1076"/>
                      </a:cubicBezTo>
                      <a:lnTo>
                        <a:pt x="8908" y="18840"/>
                      </a:lnTo>
                      <a:close/>
                    </a:path>
                  </a:pathLst>
                </a:custGeom>
                <a:solidFill>
                  <a:srgbClr val="C0979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874" name="Graphic 7643">
                  <a:extLst>
                    <a:ext uri="{FF2B5EF4-FFF2-40B4-BE49-F238E27FC236}">
                      <a16:creationId xmlns:a16="http://schemas.microsoft.com/office/drawing/2014/main" id="{9FC3FB27-1A69-7764-5310-D6CA65D95113}"/>
                    </a:ext>
                  </a:extLst>
                </p:cNvPr>
                <p:cNvGrpSpPr/>
                <p:nvPr/>
              </p:nvGrpSpPr>
              <p:grpSpPr>
                <a:xfrm>
                  <a:off x="5385" y="3831631"/>
                  <a:ext cx="2062757" cy="275428"/>
                  <a:chOff x="5385" y="3831631"/>
                  <a:chExt cx="2062757" cy="275428"/>
                </a:xfrm>
              </p:grpSpPr>
              <p:sp>
                <p:nvSpPr>
                  <p:cNvPr id="7875" name="Freeform: Shape 7874">
                    <a:extLst>
                      <a:ext uri="{FF2B5EF4-FFF2-40B4-BE49-F238E27FC236}">
                        <a16:creationId xmlns:a16="http://schemas.microsoft.com/office/drawing/2014/main" id="{421F828F-8D25-9562-F038-F2C3858782C8}"/>
                      </a:ext>
                    </a:extLst>
                  </p:cNvPr>
                  <p:cNvSpPr/>
                  <p:nvPr/>
                </p:nvSpPr>
                <p:spPr>
                  <a:xfrm>
                    <a:off x="5385" y="3831631"/>
                    <a:ext cx="2062669" cy="275428"/>
                  </a:xfrm>
                  <a:custGeom>
                    <a:avLst/>
                    <a:gdLst>
                      <a:gd name="connsiteX0" fmla="*/ 254 w 2062669"/>
                      <a:gd name="connsiteY0" fmla="*/ 275428 h 275428"/>
                      <a:gd name="connsiteX1" fmla="*/ 123457 w 2062669"/>
                      <a:gd name="connsiteY1" fmla="*/ 270734 h 275428"/>
                      <a:gd name="connsiteX2" fmla="*/ 340680 w 2062669"/>
                      <a:gd name="connsiteY2" fmla="*/ 269973 h 275428"/>
                      <a:gd name="connsiteX3" fmla="*/ 519520 w 2062669"/>
                      <a:gd name="connsiteY3" fmla="*/ 264770 h 275428"/>
                      <a:gd name="connsiteX4" fmla="*/ 699250 w 2062669"/>
                      <a:gd name="connsiteY4" fmla="*/ 254620 h 275428"/>
                      <a:gd name="connsiteX5" fmla="*/ 947432 w 2062669"/>
                      <a:gd name="connsiteY5" fmla="*/ 246753 h 275428"/>
                      <a:gd name="connsiteX6" fmla="*/ 1162878 w 2062669"/>
                      <a:gd name="connsiteY6" fmla="*/ 245103 h 275428"/>
                      <a:gd name="connsiteX7" fmla="*/ 1445065 w 2062669"/>
                      <a:gd name="connsiteY7" fmla="*/ 252272 h 275428"/>
                      <a:gd name="connsiteX8" fmla="*/ 1813913 w 2062669"/>
                      <a:gd name="connsiteY8" fmla="*/ 258807 h 275428"/>
                      <a:gd name="connsiteX9" fmla="*/ 1998400 w 2062669"/>
                      <a:gd name="connsiteY9" fmla="*/ 272510 h 275428"/>
                      <a:gd name="connsiteX10" fmla="*/ 2040144 w 2062669"/>
                      <a:gd name="connsiteY10" fmla="*/ 262804 h 275428"/>
                      <a:gd name="connsiteX11" fmla="*/ 2060255 w 2062669"/>
                      <a:gd name="connsiteY11" fmla="*/ 231464 h 275428"/>
                      <a:gd name="connsiteX12" fmla="*/ 2057020 w 2062669"/>
                      <a:gd name="connsiteY12" fmla="*/ 214779 h 275428"/>
                      <a:gd name="connsiteX13" fmla="*/ 2018384 w 2062669"/>
                      <a:gd name="connsiteY13" fmla="*/ 172527 h 275428"/>
                      <a:gd name="connsiteX14" fmla="*/ 1938892 w 2062669"/>
                      <a:gd name="connsiteY14" fmla="*/ 96461 h 275428"/>
                      <a:gd name="connsiteX15" fmla="*/ 1864729 w 2062669"/>
                      <a:gd name="connsiteY15" fmla="*/ 34542 h 275428"/>
                      <a:gd name="connsiteX16" fmla="*/ 1842969 w 2062669"/>
                      <a:gd name="connsiteY16" fmla="*/ 4788 h 275428"/>
                      <a:gd name="connsiteX17" fmla="*/ 1835229 w 2062669"/>
                      <a:gd name="connsiteY17" fmla="*/ 30 h 275428"/>
                      <a:gd name="connsiteX18" fmla="*/ 1801224 w 2062669"/>
                      <a:gd name="connsiteY18" fmla="*/ 981 h 275428"/>
                      <a:gd name="connsiteX19" fmla="*/ 1722113 w 2062669"/>
                      <a:gd name="connsiteY19" fmla="*/ 2377 h 275428"/>
                      <a:gd name="connsiteX20" fmla="*/ 1544351 w 2062669"/>
                      <a:gd name="connsiteY20" fmla="*/ 4471 h 275428"/>
                      <a:gd name="connsiteX21" fmla="*/ 1311014 w 2062669"/>
                      <a:gd name="connsiteY21" fmla="*/ 3773 h 275428"/>
                      <a:gd name="connsiteX22" fmla="*/ 1142197 w 2062669"/>
                      <a:gd name="connsiteY22" fmla="*/ 3773 h 275428"/>
                      <a:gd name="connsiteX23" fmla="*/ 1010873 w 2062669"/>
                      <a:gd name="connsiteY23" fmla="*/ 6247 h 275428"/>
                      <a:gd name="connsiteX24" fmla="*/ 839518 w 2062669"/>
                      <a:gd name="connsiteY24" fmla="*/ 3583 h 275428"/>
                      <a:gd name="connsiteX25" fmla="*/ 624833 w 2062669"/>
                      <a:gd name="connsiteY25" fmla="*/ 6311 h 275428"/>
                      <a:gd name="connsiteX26" fmla="*/ 374240 w 2062669"/>
                      <a:gd name="connsiteY26" fmla="*/ 8595 h 275428"/>
                      <a:gd name="connsiteX27" fmla="*/ 73211 w 2062669"/>
                      <a:gd name="connsiteY27" fmla="*/ 6628 h 275428"/>
                      <a:gd name="connsiteX28" fmla="*/ 5456 w 2062669"/>
                      <a:gd name="connsiteY28" fmla="*/ 14495 h 275428"/>
                      <a:gd name="connsiteX29" fmla="*/ 1649 w 2062669"/>
                      <a:gd name="connsiteY29" fmla="*/ 46913 h 275428"/>
                      <a:gd name="connsiteX30" fmla="*/ 0 w 2062669"/>
                      <a:gd name="connsiteY30" fmla="*/ 59538 h 275428"/>
                      <a:gd name="connsiteX31" fmla="*/ 0 w 2062669"/>
                      <a:gd name="connsiteY31" fmla="*/ 275365 h 27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669" h="275428">
                        <a:moveTo>
                          <a:pt x="254" y="275428"/>
                        </a:moveTo>
                        <a:cubicBezTo>
                          <a:pt x="23854" y="273906"/>
                          <a:pt x="63314" y="271622"/>
                          <a:pt x="123457" y="270734"/>
                        </a:cubicBezTo>
                        <a:cubicBezTo>
                          <a:pt x="185883" y="269846"/>
                          <a:pt x="270704" y="270543"/>
                          <a:pt x="340680" y="269973"/>
                        </a:cubicBezTo>
                        <a:cubicBezTo>
                          <a:pt x="410655" y="269401"/>
                          <a:pt x="465849" y="267625"/>
                          <a:pt x="519520" y="264770"/>
                        </a:cubicBezTo>
                        <a:cubicBezTo>
                          <a:pt x="573192" y="261915"/>
                          <a:pt x="625341" y="257919"/>
                          <a:pt x="699250" y="254620"/>
                        </a:cubicBezTo>
                        <a:cubicBezTo>
                          <a:pt x="773159" y="251321"/>
                          <a:pt x="868765" y="248656"/>
                          <a:pt x="947432" y="246753"/>
                        </a:cubicBezTo>
                        <a:cubicBezTo>
                          <a:pt x="1026099" y="244850"/>
                          <a:pt x="1087827" y="243771"/>
                          <a:pt x="1162878" y="245103"/>
                        </a:cubicBezTo>
                        <a:cubicBezTo>
                          <a:pt x="1237929" y="246436"/>
                          <a:pt x="1326430" y="250179"/>
                          <a:pt x="1445065" y="252272"/>
                        </a:cubicBezTo>
                        <a:cubicBezTo>
                          <a:pt x="1563764" y="254366"/>
                          <a:pt x="1712660" y="254810"/>
                          <a:pt x="1813913" y="258807"/>
                        </a:cubicBezTo>
                        <a:cubicBezTo>
                          <a:pt x="1915228" y="262804"/>
                          <a:pt x="1968963" y="270290"/>
                          <a:pt x="1998400" y="272510"/>
                        </a:cubicBezTo>
                        <a:cubicBezTo>
                          <a:pt x="2027837" y="274731"/>
                          <a:pt x="2033102" y="271622"/>
                          <a:pt x="2040144" y="262804"/>
                        </a:cubicBezTo>
                        <a:cubicBezTo>
                          <a:pt x="2047250" y="253985"/>
                          <a:pt x="2056195" y="239394"/>
                          <a:pt x="2060255" y="231464"/>
                        </a:cubicBezTo>
                        <a:cubicBezTo>
                          <a:pt x="2064252" y="223534"/>
                          <a:pt x="2063364" y="222201"/>
                          <a:pt x="2057020" y="214779"/>
                        </a:cubicBezTo>
                        <a:cubicBezTo>
                          <a:pt x="2050739" y="207356"/>
                          <a:pt x="2039066" y="193907"/>
                          <a:pt x="2018384" y="172527"/>
                        </a:cubicBezTo>
                        <a:cubicBezTo>
                          <a:pt x="1997765" y="151147"/>
                          <a:pt x="1968138" y="121774"/>
                          <a:pt x="1938892" y="96461"/>
                        </a:cubicBezTo>
                        <a:cubicBezTo>
                          <a:pt x="1909709" y="71148"/>
                          <a:pt x="1880907" y="49895"/>
                          <a:pt x="1864729" y="34542"/>
                        </a:cubicBezTo>
                        <a:cubicBezTo>
                          <a:pt x="1848488" y="19126"/>
                          <a:pt x="1844872" y="9609"/>
                          <a:pt x="1842969" y="4788"/>
                        </a:cubicBezTo>
                        <a:cubicBezTo>
                          <a:pt x="1841129" y="-33"/>
                          <a:pt x="1841065" y="-97"/>
                          <a:pt x="1835229" y="30"/>
                        </a:cubicBezTo>
                        <a:cubicBezTo>
                          <a:pt x="1829392" y="220"/>
                          <a:pt x="1817719" y="601"/>
                          <a:pt x="1801224" y="981"/>
                        </a:cubicBezTo>
                        <a:cubicBezTo>
                          <a:pt x="1784730" y="1362"/>
                          <a:pt x="1763477" y="1679"/>
                          <a:pt x="1722113" y="2377"/>
                        </a:cubicBezTo>
                        <a:cubicBezTo>
                          <a:pt x="1680686" y="3075"/>
                          <a:pt x="1619148" y="4217"/>
                          <a:pt x="1544351" y="4471"/>
                        </a:cubicBezTo>
                        <a:cubicBezTo>
                          <a:pt x="1469553" y="4725"/>
                          <a:pt x="1381497" y="4217"/>
                          <a:pt x="1311014" y="3773"/>
                        </a:cubicBezTo>
                        <a:cubicBezTo>
                          <a:pt x="1240530" y="3329"/>
                          <a:pt x="1187684" y="3012"/>
                          <a:pt x="1142197" y="3773"/>
                        </a:cubicBezTo>
                        <a:cubicBezTo>
                          <a:pt x="1096709" y="4534"/>
                          <a:pt x="1058708" y="6437"/>
                          <a:pt x="1010873" y="6247"/>
                        </a:cubicBezTo>
                        <a:cubicBezTo>
                          <a:pt x="963102" y="6057"/>
                          <a:pt x="905561" y="3900"/>
                          <a:pt x="839518" y="3583"/>
                        </a:cubicBezTo>
                        <a:cubicBezTo>
                          <a:pt x="773476" y="3329"/>
                          <a:pt x="698932" y="4978"/>
                          <a:pt x="624833" y="6311"/>
                        </a:cubicBezTo>
                        <a:cubicBezTo>
                          <a:pt x="550734" y="7706"/>
                          <a:pt x="477078" y="8785"/>
                          <a:pt x="374240" y="8595"/>
                        </a:cubicBezTo>
                        <a:cubicBezTo>
                          <a:pt x="271402" y="8404"/>
                          <a:pt x="139507" y="6818"/>
                          <a:pt x="73211" y="6628"/>
                        </a:cubicBezTo>
                        <a:cubicBezTo>
                          <a:pt x="6979" y="6437"/>
                          <a:pt x="6408" y="7516"/>
                          <a:pt x="5456" y="14495"/>
                        </a:cubicBezTo>
                        <a:cubicBezTo>
                          <a:pt x="4504" y="21473"/>
                          <a:pt x="3172" y="34415"/>
                          <a:pt x="1649" y="46913"/>
                        </a:cubicBezTo>
                        <a:cubicBezTo>
                          <a:pt x="1142" y="51164"/>
                          <a:pt x="634" y="55351"/>
                          <a:pt x="0" y="59538"/>
                        </a:cubicBezTo>
                        <a:lnTo>
                          <a:pt x="0" y="275365"/>
                        </a:lnTo>
                        <a:close/>
                      </a:path>
                    </a:pathLst>
                  </a:custGeom>
                  <a:solidFill>
                    <a:srgbClr val="CB85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6" name="Freeform: Shape 7875">
                    <a:extLst>
                      <a:ext uri="{FF2B5EF4-FFF2-40B4-BE49-F238E27FC236}">
                        <a16:creationId xmlns:a16="http://schemas.microsoft.com/office/drawing/2014/main" id="{ADCE4BE6-80AD-4AF2-3CFF-1EC7E55C0DE6}"/>
                      </a:ext>
                    </a:extLst>
                  </p:cNvPr>
                  <p:cNvSpPr/>
                  <p:nvPr/>
                </p:nvSpPr>
                <p:spPr>
                  <a:xfrm>
                    <a:off x="1418396" y="3842637"/>
                    <a:ext cx="649722" cy="262195"/>
                  </a:xfrm>
                  <a:custGeom>
                    <a:avLst/>
                    <a:gdLst>
                      <a:gd name="connsiteX0" fmla="*/ 36876 w 649722"/>
                      <a:gd name="connsiteY0" fmla="*/ 241394 h 262195"/>
                      <a:gd name="connsiteX1" fmla="*/ 400965 w 649722"/>
                      <a:gd name="connsiteY1" fmla="*/ 247802 h 262195"/>
                      <a:gd name="connsiteX2" fmla="*/ 585452 w 649722"/>
                      <a:gd name="connsiteY2" fmla="*/ 261505 h 262195"/>
                      <a:gd name="connsiteX3" fmla="*/ 627197 w 649722"/>
                      <a:gd name="connsiteY3" fmla="*/ 251798 h 262195"/>
                      <a:gd name="connsiteX4" fmla="*/ 647307 w 649722"/>
                      <a:gd name="connsiteY4" fmla="*/ 220458 h 262195"/>
                      <a:gd name="connsiteX5" fmla="*/ 644072 w 649722"/>
                      <a:gd name="connsiteY5" fmla="*/ 203773 h 262195"/>
                      <a:gd name="connsiteX6" fmla="*/ 605436 w 649722"/>
                      <a:gd name="connsiteY6" fmla="*/ 161521 h 262195"/>
                      <a:gd name="connsiteX7" fmla="*/ 525944 w 649722"/>
                      <a:gd name="connsiteY7" fmla="*/ 85455 h 262195"/>
                      <a:gd name="connsiteX8" fmla="*/ 451781 w 649722"/>
                      <a:gd name="connsiteY8" fmla="*/ 23536 h 262195"/>
                      <a:gd name="connsiteX9" fmla="*/ 432749 w 649722"/>
                      <a:gd name="connsiteY9" fmla="*/ 0 h 262195"/>
                      <a:gd name="connsiteX10" fmla="*/ 330799 w 649722"/>
                      <a:gd name="connsiteY10" fmla="*/ 3172 h 262195"/>
                      <a:gd name="connsiteX11" fmla="*/ 77922 w 649722"/>
                      <a:gd name="connsiteY11" fmla="*/ 5139 h 262195"/>
                      <a:gd name="connsiteX12" fmla="*/ 524 w 649722"/>
                      <a:gd name="connsiteY12" fmla="*/ 39397 h 262195"/>
                      <a:gd name="connsiteX13" fmla="*/ 7249 w 649722"/>
                      <a:gd name="connsiteY13" fmla="*/ 132656 h 262195"/>
                      <a:gd name="connsiteX14" fmla="*/ 36812 w 649722"/>
                      <a:gd name="connsiteY14" fmla="*/ 241394 h 262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49722" h="262195">
                        <a:moveTo>
                          <a:pt x="36876" y="241394"/>
                        </a:moveTo>
                        <a:cubicBezTo>
                          <a:pt x="154750" y="243424"/>
                          <a:pt x="300982" y="243932"/>
                          <a:pt x="400965" y="247802"/>
                        </a:cubicBezTo>
                        <a:cubicBezTo>
                          <a:pt x="502281" y="251798"/>
                          <a:pt x="556015" y="259284"/>
                          <a:pt x="585452" y="261505"/>
                        </a:cubicBezTo>
                        <a:cubicBezTo>
                          <a:pt x="614889" y="263725"/>
                          <a:pt x="620155" y="260617"/>
                          <a:pt x="627197" y="251798"/>
                        </a:cubicBezTo>
                        <a:cubicBezTo>
                          <a:pt x="634302" y="242980"/>
                          <a:pt x="643247" y="228389"/>
                          <a:pt x="647307" y="220458"/>
                        </a:cubicBezTo>
                        <a:cubicBezTo>
                          <a:pt x="651304" y="212528"/>
                          <a:pt x="650416" y="211196"/>
                          <a:pt x="644072" y="203773"/>
                        </a:cubicBezTo>
                        <a:cubicBezTo>
                          <a:pt x="637791" y="196351"/>
                          <a:pt x="626118" y="182901"/>
                          <a:pt x="605436" y="161521"/>
                        </a:cubicBezTo>
                        <a:cubicBezTo>
                          <a:pt x="584818" y="140142"/>
                          <a:pt x="555191" y="110768"/>
                          <a:pt x="525944" y="85455"/>
                        </a:cubicBezTo>
                        <a:cubicBezTo>
                          <a:pt x="496761" y="60142"/>
                          <a:pt x="467959" y="38890"/>
                          <a:pt x="451781" y="23536"/>
                        </a:cubicBezTo>
                        <a:cubicBezTo>
                          <a:pt x="440806" y="13132"/>
                          <a:pt x="435604" y="5392"/>
                          <a:pt x="432749" y="0"/>
                        </a:cubicBezTo>
                        <a:cubicBezTo>
                          <a:pt x="402234" y="1396"/>
                          <a:pt x="367849" y="2601"/>
                          <a:pt x="330799" y="3172"/>
                        </a:cubicBezTo>
                        <a:cubicBezTo>
                          <a:pt x="241918" y="4441"/>
                          <a:pt x="137557" y="1903"/>
                          <a:pt x="77922" y="5139"/>
                        </a:cubicBezTo>
                        <a:cubicBezTo>
                          <a:pt x="18287" y="8438"/>
                          <a:pt x="3379" y="17510"/>
                          <a:pt x="524" y="39397"/>
                        </a:cubicBezTo>
                        <a:cubicBezTo>
                          <a:pt x="-2268" y="61284"/>
                          <a:pt x="6995" y="95923"/>
                          <a:pt x="7249" y="132656"/>
                        </a:cubicBezTo>
                        <a:cubicBezTo>
                          <a:pt x="7502" y="167548"/>
                          <a:pt x="-364" y="204344"/>
                          <a:pt x="36812" y="241394"/>
                        </a:cubicBezTo>
                        <a:close/>
                      </a:path>
                    </a:pathLst>
                  </a:custGeom>
                  <a:solidFill>
                    <a:srgbClr val="D5959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7" name="Freeform: Shape 7876">
                    <a:extLst>
                      <a:ext uri="{FF2B5EF4-FFF2-40B4-BE49-F238E27FC236}">
                        <a16:creationId xmlns:a16="http://schemas.microsoft.com/office/drawing/2014/main" id="{2BEEFB74-69EC-76CD-20F1-3C875A77EBF6}"/>
                      </a:ext>
                    </a:extLst>
                  </p:cNvPr>
                  <p:cNvSpPr/>
                  <p:nvPr/>
                </p:nvSpPr>
                <p:spPr>
                  <a:xfrm>
                    <a:off x="346099" y="3841741"/>
                    <a:ext cx="1174391" cy="157813"/>
                  </a:xfrm>
                  <a:custGeom>
                    <a:avLst/>
                    <a:gdLst>
                      <a:gd name="connsiteX0" fmla="*/ 1173946 w 1174391"/>
                      <a:gd name="connsiteY0" fmla="*/ 9524 h 157813"/>
                      <a:gd name="connsiteX1" fmla="*/ 1160623 w 1174391"/>
                      <a:gd name="connsiteY1" fmla="*/ 50633 h 157813"/>
                      <a:gd name="connsiteX2" fmla="*/ 1129157 w 1174391"/>
                      <a:gd name="connsiteY2" fmla="*/ 108365 h 157813"/>
                      <a:gd name="connsiteX3" fmla="*/ 1079292 w 1174391"/>
                      <a:gd name="connsiteY3" fmla="*/ 146747 h 157813"/>
                      <a:gd name="connsiteX4" fmla="*/ 884717 w 1174391"/>
                      <a:gd name="connsiteY4" fmla="*/ 149729 h 157813"/>
                      <a:gd name="connsiteX5" fmla="*/ 581024 w 1174391"/>
                      <a:gd name="connsiteY5" fmla="*/ 145288 h 157813"/>
                      <a:gd name="connsiteX6" fmla="*/ 327830 w 1174391"/>
                      <a:gd name="connsiteY6" fmla="*/ 153535 h 157813"/>
                      <a:gd name="connsiteX7" fmla="*/ 56365 w 1174391"/>
                      <a:gd name="connsiteY7" fmla="*/ 153725 h 157813"/>
                      <a:gd name="connsiteX8" fmla="*/ 18554 w 1174391"/>
                      <a:gd name="connsiteY8" fmla="*/ 117501 h 157813"/>
                      <a:gd name="connsiteX9" fmla="*/ 173604 w 1174391"/>
                      <a:gd name="connsiteY9" fmla="*/ 85717 h 157813"/>
                      <a:gd name="connsiteX10" fmla="*/ 279488 w 1174391"/>
                      <a:gd name="connsiteY10" fmla="*/ 32489 h 157813"/>
                      <a:gd name="connsiteX11" fmla="*/ 359487 w 1174391"/>
                      <a:gd name="connsiteY11" fmla="*/ 14155 h 157813"/>
                      <a:gd name="connsiteX12" fmla="*/ 534395 w 1174391"/>
                      <a:gd name="connsiteY12" fmla="*/ 5780 h 157813"/>
                      <a:gd name="connsiteX13" fmla="*/ 847224 w 1174391"/>
                      <a:gd name="connsiteY13" fmla="*/ 2735 h 157813"/>
                      <a:gd name="connsiteX14" fmla="*/ 1122241 w 1174391"/>
                      <a:gd name="connsiteY14" fmla="*/ 7 h 157813"/>
                      <a:gd name="connsiteX15" fmla="*/ 1173819 w 1174391"/>
                      <a:gd name="connsiteY15" fmla="*/ 9460 h 15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4391" h="157813">
                        <a:moveTo>
                          <a:pt x="1173946" y="9524"/>
                        </a:moveTo>
                        <a:cubicBezTo>
                          <a:pt x="1172106" y="17644"/>
                          <a:pt x="1169061" y="32426"/>
                          <a:pt x="1160623" y="50633"/>
                        </a:cubicBezTo>
                        <a:cubicBezTo>
                          <a:pt x="1152186" y="68841"/>
                          <a:pt x="1138482" y="90475"/>
                          <a:pt x="1129157" y="108365"/>
                        </a:cubicBezTo>
                        <a:cubicBezTo>
                          <a:pt x="1119831" y="126256"/>
                          <a:pt x="1115009" y="140339"/>
                          <a:pt x="1079292" y="146747"/>
                        </a:cubicBezTo>
                        <a:cubicBezTo>
                          <a:pt x="1043638" y="153155"/>
                          <a:pt x="977088" y="151822"/>
                          <a:pt x="884717" y="149729"/>
                        </a:cubicBezTo>
                        <a:cubicBezTo>
                          <a:pt x="792347" y="147635"/>
                          <a:pt x="674092" y="144780"/>
                          <a:pt x="581024" y="145288"/>
                        </a:cubicBezTo>
                        <a:cubicBezTo>
                          <a:pt x="488019" y="145859"/>
                          <a:pt x="420200" y="149792"/>
                          <a:pt x="327830" y="153535"/>
                        </a:cubicBezTo>
                        <a:cubicBezTo>
                          <a:pt x="235459" y="157278"/>
                          <a:pt x="118601" y="160831"/>
                          <a:pt x="56365" y="153725"/>
                        </a:cubicBezTo>
                        <a:cubicBezTo>
                          <a:pt x="-5871" y="146683"/>
                          <a:pt x="-13547" y="128984"/>
                          <a:pt x="18554" y="117501"/>
                        </a:cubicBezTo>
                        <a:cubicBezTo>
                          <a:pt x="50655" y="106018"/>
                          <a:pt x="122597" y="100752"/>
                          <a:pt x="173604" y="85717"/>
                        </a:cubicBezTo>
                        <a:cubicBezTo>
                          <a:pt x="224674" y="70681"/>
                          <a:pt x="254872" y="45939"/>
                          <a:pt x="279488" y="32489"/>
                        </a:cubicBezTo>
                        <a:cubicBezTo>
                          <a:pt x="304103" y="19040"/>
                          <a:pt x="323135" y="16946"/>
                          <a:pt x="359487" y="14155"/>
                        </a:cubicBezTo>
                        <a:cubicBezTo>
                          <a:pt x="395839" y="11300"/>
                          <a:pt x="449637" y="7684"/>
                          <a:pt x="534395" y="5780"/>
                        </a:cubicBezTo>
                        <a:cubicBezTo>
                          <a:pt x="619152" y="3877"/>
                          <a:pt x="734933" y="3624"/>
                          <a:pt x="847224" y="2735"/>
                        </a:cubicBezTo>
                        <a:cubicBezTo>
                          <a:pt x="959451" y="1784"/>
                          <a:pt x="1068189" y="134"/>
                          <a:pt x="1122241" y="7"/>
                        </a:cubicBezTo>
                        <a:cubicBezTo>
                          <a:pt x="1176293" y="-120"/>
                          <a:pt x="1175659" y="1340"/>
                          <a:pt x="1173819" y="9460"/>
                        </a:cubicBezTo>
                        <a:close/>
                      </a:path>
                    </a:pathLst>
                  </a:custGeom>
                  <a:solidFill>
                    <a:srgbClr val="C77E8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8" name="Freeform: Shape 7877">
                    <a:extLst>
                      <a:ext uri="{FF2B5EF4-FFF2-40B4-BE49-F238E27FC236}">
                        <a16:creationId xmlns:a16="http://schemas.microsoft.com/office/drawing/2014/main" id="{961E3A16-449D-2B7B-6081-BE513A9B3CFE}"/>
                      </a:ext>
                    </a:extLst>
                  </p:cNvPr>
                  <p:cNvSpPr/>
                  <p:nvPr/>
                </p:nvSpPr>
                <p:spPr>
                  <a:xfrm>
                    <a:off x="559815" y="3846253"/>
                    <a:ext cx="73208" cy="247991"/>
                  </a:xfrm>
                  <a:custGeom>
                    <a:avLst/>
                    <a:gdLst>
                      <a:gd name="connsiteX0" fmla="*/ 49023 w 73208"/>
                      <a:gd name="connsiteY0" fmla="*/ 15226 h 247991"/>
                      <a:gd name="connsiteX1" fmla="*/ 25740 w 73208"/>
                      <a:gd name="connsiteY1" fmla="*/ 85202 h 247991"/>
                      <a:gd name="connsiteX2" fmla="*/ 3853 w 73208"/>
                      <a:gd name="connsiteY2" fmla="*/ 168056 h 247991"/>
                      <a:gd name="connsiteX3" fmla="*/ 427 w 73208"/>
                      <a:gd name="connsiteY3" fmla="*/ 204408 h 247991"/>
                      <a:gd name="connsiteX4" fmla="*/ 3155 w 73208"/>
                      <a:gd name="connsiteY4" fmla="*/ 247992 h 247991"/>
                      <a:gd name="connsiteX5" fmla="*/ 35637 w 73208"/>
                      <a:gd name="connsiteY5" fmla="*/ 245962 h 247991"/>
                      <a:gd name="connsiteX6" fmla="*/ 31958 w 73208"/>
                      <a:gd name="connsiteY6" fmla="*/ 211259 h 247991"/>
                      <a:gd name="connsiteX7" fmla="*/ 29927 w 73208"/>
                      <a:gd name="connsiteY7" fmla="*/ 185375 h 247991"/>
                      <a:gd name="connsiteX8" fmla="*/ 38302 w 73208"/>
                      <a:gd name="connsiteY8" fmla="*/ 149594 h 247991"/>
                      <a:gd name="connsiteX9" fmla="*/ 67929 w 73208"/>
                      <a:gd name="connsiteY9" fmla="*/ 32101 h 247991"/>
                      <a:gd name="connsiteX10" fmla="*/ 70403 w 73208"/>
                      <a:gd name="connsiteY10" fmla="*/ 2220 h 247991"/>
                      <a:gd name="connsiteX11" fmla="*/ 57080 w 73208"/>
                      <a:gd name="connsiteY11" fmla="*/ 0 h 247991"/>
                      <a:gd name="connsiteX12" fmla="*/ 48960 w 73208"/>
                      <a:gd name="connsiteY12" fmla="*/ 15226 h 247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208" h="247991">
                        <a:moveTo>
                          <a:pt x="49023" y="15226"/>
                        </a:moveTo>
                        <a:cubicBezTo>
                          <a:pt x="44202" y="28993"/>
                          <a:pt x="34749" y="55067"/>
                          <a:pt x="25740" y="85202"/>
                        </a:cubicBezTo>
                        <a:cubicBezTo>
                          <a:pt x="16732" y="115400"/>
                          <a:pt x="8167" y="149721"/>
                          <a:pt x="3853" y="168056"/>
                        </a:cubicBezTo>
                        <a:cubicBezTo>
                          <a:pt x="-397" y="186390"/>
                          <a:pt x="-397" y="188674"/>
                          <a:pt x="427" y="204408"/>
                        </a:cubicBezTo>
                        <a:cubicBezTo>
                          <a:pt x="998" y="215510"/>
                          <a:pt x="1950" y="233273"/>
                          <a:pt x="3155" y="247992"/>
                        </a:cubicBezTo>
                        <a:cubicBezTo>
                          <a:pt x="13750" y="247357"/>
                          <a:pt x="24535" y="246660"/>
                          <a:pt x="35637" y="245962"/>
                        </a:cubicBezTo>
                        <a:cubicBezTo>
                          <a:pt x="35003" y="234035"/>
                          <a:pt x="33163" y="220839"/>
                          <a:pt x="31958" y="211259"/>
                        </a:cubicBezTo>
                        <a:cubicBezTo>
                          <a:pt x="29927" y="195082"/>
                          <a:pt x="29801" y="189245"/>
                          <a:pt x="29927" y="185375"/>
                        </a:cubicBezTo>
                        <a:cubicBezTo>
                          <a:pt x="30118" y="181505"/>
                          <a:pt x="30625" y="179666"/>
                          <a:pt x="38302" y="149594"/>
                        </a:cubicBezTo>
                        <a:cubicBezTo>
                          <a:pt x="46042" y="119523"/>
                          <a:pt x="60950" y="61284"/>
                          <a:pt x="67929" y="32101"/>
                        </a:cubicBezTo>
                        <a:cubicBezTo>
                          <a:pt x="74971" y="2982"/>
                          <a:pt x="74083" y="2982"/>
                          <a:pt x="70403" y="2220"/>
                        </a:cubicBezTo>
                        <a:cubicBezTo>
                          <a:pt x="66787" y="1459"/>
                          <a:pt x="60379" y="0"/>
                          <a:pt x="57080" y="0"/>
                        </a:cubicBezTo>
                        <a:cubicBezTo>
                          <a:pt x="53781" y="0"/>
                          <a:pt x="53718" y="1459"/>
                          <a:pt x="48960" y="15226"/>
                        </a:cubicBezTo>
                        <a:close/>
                      </a:path>
                    </a:pathLst>
                  </a:custGeom>
                  <a:solidFill>
                    <a:srgbClr val="A8555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9" name="Freeform: Shape 7878">
                    <a:extLst>
                      <a:ext uri="{FF2B5EF4-FFF2-40B4-BE49-F238E27FC236}">
                        <a16:creationId xmlns:a16="http://schemas.microsoft.com/office/drawing/2014/main" id="{455EB851-3658-2585-5FFD-674EF5EB2A32}"/>
                      </a:ext>
                    </a:extLst>
                  </p:cNvPr>
                  <p:cNvSpPr/>
                  <p:nvPr/>
                </p:nvSpPr>
                <p:spPr>
                  <a:xfrm>
                    <a:off x="1367008" y="3842134"/>
                    <a:ext cx="113494" cy="242276"/>
                  </a:xfrm>
                  <a:custGeom>
                    <a:avLst/>
                    <a:gdLst>
                      <a:gd name="connsiteX0" fmla="*/ 7946 w 113494"/>
                      <a:gd name="connsiteY0" fmla="*/ 19471 h 242276"/>
                      <a:gd name="connsiteX1" fmla="*/ 44362 w 113494"/>
                      <a:gd name="connsiteY1" fmla="*/ 94712 h 242276"/>
                      <a:gd name="connsiteX2" fmla="*/ 76970 w 113494"/>
                      <a:gd name="connsiteY2" fmla="*/ 176298 h 242276"/>
                      <a:gd name="connsiteX3" fmla="*/ 84520 w 113494"/>
                      <a:gd name="connsiteY3" fmla="*/ 211190 h 242276"/>
                      <a:gd name="connsiteX4" fmla="*/ 83695 w 113494"/>
                      <a:gd name="connsiteY4" fmla="*/ 241833 h 242276"/>
                      <a:gd name="connsiteX5" fmla="*/ 111102 w 113494"/>
                      <a:gd name="connsiteY5" fmla="*/ 242277 h 242276"/>
                      <a:gd name="connsiteX6" fmla="*/ 113449 w 113494"/>
                      <a:gd name="connsiteY6" fmla="*/ 202753 h 242276"/>
                      <a:gd name="connsiteX7" fmla="*/ 104060 w 113494"/>
                      <a:gd name="connsiteY7" fmla="*/ 177313 h 242276"/>
                      <a:gd name="connsiteX8" fmla="*/ 76590 w 113494"/>
                      <a:gd name="connsiteY8" fmla="*/ 105307 h 242276"/>
                      <a:gd name="connsiteX9" fmla="*/ 39857 w 113494"/>
                      <a:gd name="connsiteY9" fmla="*/ 27148 h 242276"/>
                      <a:gd name="connsiteX10" fmla="*/ 24314 w 113494"/>
                      <a:gd name="connsiteY10" fmla="*/ 3484 h 242276"/>
                      <a:gd name="connsiteX11" fmla="*/ 12324 w 113494"/>
                      <a:gd name="connsiteY11" fmla="*/ 312 h 242276"/>
                      <a:gd name="connsiteX12" fmla="*/ 841 w 113494"/>
                      <a:gd name="connsiteY12" fmla="*/ 692 h 242276"/>
                      <a:gd name="connsiteX13" fmla="*/ 7946 w 113494"/>
                      <a:gd name="connsiteY13" fmla="*/ 19471 h 242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494" h="242276">
                        <a:moveTo>
                          <a:pt x="7946" y="19471"/>
                        </a:moveTo>
                        <a:cubicBezTo>
                          <a:pt x="15940" y="35014"/>
                          <a:pt x="30785" y="63944"/>
                          <a:pt x="44362" y="94712"/>
                        </a:cubicBezTo>
                        <a:cubicBezTo>
                          <a:pt x="57938" y="125482"/>
                          <a:pt x="70309" y="158154"/>
                          <a:pt x="76970" y="176298"/>
                        </a:cubicBezTo>
                        <a:cubicBezTo>
                          <a:pt x="83632" y="194442"/>
                          <a:pt x="84583" y="198185"/>
                          <a:pt x="84520" y="211190"/>
                        </a:cubicBezTo>
                        <a:cubicBezTo>
                          <a:pt x="84520" y="219375"/>
                          <a:pt x="84076" y="231302"/>
                          <a:pt x="83695" y="241833"/>
                        </a:cubicBezTo>
                        <a:cubicBezTo>
                          <a:pt x="92640" y="241960"/>
                          <a:pt x="101839" y="242150"/>
                          <a:pt x="111102" y="242277"/>
                        </a:cubicBezTo>
                        <a:cubicBezTo>
                          <a:pt x="112371" y="229144"/>
                          <a:pt x="113766" y="212079"/>
                          <a:pt x="113449" y="202753"/>
                        </a:cubicBezTo>
                        <a:cubicBezTo>
                          <a:pt x="113068" y="191460"/>
                          <a:pt x="110150" y="191460"/>
                          <a:pt x="104060" y="177313"/>
                        </a:cubicBezTo>
                        <a:cubicBezTo>
                          <a:pt x="98033" y="163166"/>
                          <a:pt x="88834" y="134998"/>
                          <a:pt x="76590" y="105307"/>
                        </a:cubicBezTo>
                        <a:cubicBezTo>
                          <a:pt x="64345" y="75680"/>
                          <a:pt x="48993" y="44594"/>
                          <a:pt x="39857" y="27148"/>
                        </a:cubicBezTo>
                        <a:cubicBezTo>
                          <a:pt x="30722" y="9638"/>
                          <a:pt x="27740" y="5705"/>
                          <a:pt x="24314" y="3484"/>
                        </a:cubicBezTo>
                        <a:cubicBezTo>
                          <a:pt x="20825" y="1264"/>
                          <a:pt x="16828" y="692"/>
                          <a:pt x="12324" y="312"/>
                        </a:cubicBezTo>
                        <a:cubicBezTo>
                          <a:pt x="7819" y="-69"/>
                          <a:pt x="2807" y="-259"/>
                          <a:pt x="841" y="692"/>
                        </a:cubicBezTo>
                        <a:cubicBezTo>
                          <a:pt x="-1126" y="1708"/>
                          <a:pt x="16" y="3864"/>
                          <a:pt x="7946" y="19471"/>
                        </a:cubicBezTo>
                        <a:close/>
                      </a:path>
                    </a:pathLst>
                  </a:custGeom>
                  <a:solidFill>
                    <a:srgbClr val="B9646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80" name="Freeform: Shape 7879">
                    <a:extLst>
                      <a:ext uri="{FF2B5EF4-FFF2-40B4-BE49-F238E27FC236}">
                        <a16:creationId xmlns:a16="http://schemas.microsoft.com/office/drawing/2014/main" id="{2B48D010-1767-8AD5-C055-CC4FFD67EE27}"/>
                      </a:ext>
                    </a:extLst>
                  </p:cNvPr>
                  <p:cNvSpPr/>
                  <p:nvPr/>
                </p:nvSpPr>
                <p:spPr>
                  <a:xfrm>
                    <a:off x="5639" y="4021365"/>
                    <a:ext cx="2062504" cy="44584"/>
                  </a:xfrm>
                  <a:custGeom>
                    <a:avLst/>
                    <a:gdLst>
                      <a:gd name="connsiteX0" fmla="*/ 0 w 2062504"/>
                      <a:gd name="connsiteY0" fmla="*/ 32912 h 44584"/>
                      <a:gd name="connsiteX1" fmla="*/ 17510 w 2062504"/>
                      <a:gd name="connsiteY1" fmla="*/ 31897 h 44584"/>
                      <a:gd name="connsiteX2" fmla="*/ 128659 w 2062504"/>
                      <a:gd name="connsiteY2" fmla="*/ 29803 h 44584"/>
                      <a:gd name="connsiteX3" fmla="*/ 272861 w 2062504"/>
                      <a:gd name="connsiteY3" fmla="*/ 28598 h 44584"/>
                      <a:gd name="connsiteX4" fmla="*/ 415287 w 2062504"/>
                      <a:gd name="connsiteY4" fmla="*/ 24854 h 44584"/>
                      <a:gd name="connsiteX5" fmla="*/ 572431 w 2062504"/>
                      <a:gd name="connsiteY5" fmla="*/ 19462 h 44584"/>
                      <a:gd name="connsiteX6" fmla="*/ 777726 w 2062504"/>
                      <a:gd name="connsiteY6" fmla="*/ 14831 h 44584"/>
                      <a:gd name="connsiteX7" fmla="*/ 1010112 w 2062504"/>
                      <a:gd name="connsiteY7" fmla="*/ 11215 h 44584"/>
                      <a:gd name="connsiteX8" fmla="*/ 1189841 w 2062504"/>
                      <a:gd name="connsiteY8" fmla="*/ 9755 h 44584"/>
                      <a:gd name="connsiteX9" fmla="*/ 1332901 w 2062504"/>
                      <a:gd name="connsiteY9" fmla="*/ 17368 h 44584"/>
                      <a:gd name="connsiteX10" fmla="*/ 1484779 w 2062504"/>
                      <a:gd name="connsiteY10" fmla="*/ 23522 h 44584"/>
                      <a:gd name="connsiteX11" fmla="*/ 1629362 w 2062504"/>
                      <a:gd name="connsiteY11" fmla="*/ 22507 h 44584"/>
                      <a:gd name="connsiteX12" fmla="*/ 1788980 w 2062504"/>
                      <a:gd name="connsiteY12" fmla="*/ 21936 h 44584"/>
                      <a:gd name="connsiteX13" fmla="*/ 1909138 w 2062504"/>
                      <a:gd name="connsiteY13" fmla="*/ 29676 h 44584"/>
                      <a:gd name="connsiteX14" fmla="*/ 2018003 w 2062504"/>
                      <a:gd name="connsiteY14" fmla="*/ 39192 h 44584"/>
                      <a:gd name="connsiteX15" fmla="*/ 2058542 w 2062504"/>
                      <a:gd name="connsiteY15" fmla="*/ 44585 h 44584"/>
                      <a:gd name="connsiteX16" fmla="*/ 2060065 w 2062504"/>
                      <a:gd name="connsiteY16" fmla="*/ 41730 h 44584"/>
                      <a:gd name="connsiteX17" fmla="*/ 2061460 w 2062504"/>
                      <a:gd name="connsiteY17" fmla="*/ 31008 h 44584"/>
                      <a:gd name="connsiteX18" fmla="*/ 1987615 w 2062504"/>
                      <a:gd name="connsiteY18" fmla="*/ 25299 h 44584"/>
                      <a:gd name="connsiteX19" fmla="*/ 1838337 w 2062504"/>
                      <a:gd name="connsiteY19" fmla="*/ 13626 h 44584"/>
                      <a:gd name="connsiteX20" fmla="*/ 1652962 w 2062504"/>
                      <a:gd name="connsiteY20" fmla="*/ 9438 h 44584"/>
                      <a:gd name="connsiteX21" fmla="*/ 1477420 w 2062504"/>
                      <a:gd name="connsiteY21" fmla="*/ 12293 h 44584"/>
                      <a:gd name="connsiteX22" fmla="*/ 1346033 w 2062504"/>
                      <a:gd name="connsiteY22" fmla="*/ 6140 h 44584"/>
                      <a:gd name="connsiteX23" fmla="*/ 1189460 w 2062504"/>
                      <a:gd name="connsiteY23" fmla="*/ 874 h 44584"/>
                      <a:gd name="connsiteX24" fmla="*/ 981500 w 2062504"/>
                      <a:gd name="connsiteY24" fmla="*/ 620 h 44584"/>
                      <a:gd name="connsiteX25" fmla="*/ 726720 w 2062504"/>
                      <a:gd name="connsiteY25" fmla="*/ 5378 h 44584"/>
                      <a:gd name="connsiteX26" fmla="*/ 516983 w 2062504"/>
                      <a:gd name="connsiteY26" fmla="*/ 10136 h 44584"/>
                      <a:gd name="connsiteX27" fmla="*/ 276921 w 2062504"/>
                      <a:gd name="connsiteY27" fmla="*/ 17622 h 44584"/>
                      <a:gd name="connsiteX28" fmla="*/ 135891 w 2062504"/>
                      <a:gd name="connsiteY28" fmla="*/ 18637 h 44584"/>
                      <a:gd name="connsiteX29" fmla="*/ 36732 w 2062504"/>
                      <a:gd name="connsiteY29" fmla="*/ 22444 h 44584"/>
                      <a:gd name="connsiteX30" fmla="*/ 0 w 2062504"/>
                      <a:gd name="connsiteY30" fmla="*/ 24093 h 44584"/>
                      <a:gd name="connsiteX31" fmla="*/ 0 w 2062504"/>
                      <a:gd name="connsiteY31" fmla="*/ 32975 h 44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504" h="44584">
                        <a:moveTo>
                          <a:pt x="0" y="32912"/>
                        </a:moveTo>
                        <a:cubicBezTo>
                          <a:pt x="5773" y="32531"/>
                          <a:pt x="11610" y="32214"/>
                          <a:pt x="17510" y="31897"/>
                        </a:cubicBezTo>
                        <a:cubicBezTo>
                          <a:pt x="50626" y="30247"/>
                          <a:pt x="85328" y="30057"/>
                          <a:pt x="128659" y="29803"/>
                        </a:cubicBezTo>
                        <a:cubicBezTo>
                          <a:pt x="171989" y="29613"/>
                          <a:pt x="224011" y="29359"/>
                          <a:pt x="272861" y="28598"/>
                        </a:cubicBezTo>
                        <a:cubicBezTo>
                          <a:pt x="321711" y="27836"/>
                          <a:pt x="367452" y="26504"/>
                          <a:pt x="415287" y="24854"/>
                        </a:cubicBezTo>
                        <a:cubicBezTo>
                          <a:pt x="463058" y="23205"/>
                          <a:pt x="512923" y="21238"/>
                          <a:pt x="572431" y="19462"/>
                        </a:cubicBezTo>
                        <a:cubicBezTo>
                          <a:pt x="631875" y="17686"/>
                          <a:pt x="700963" y="16163"/>
                          <a:pt x="777726" y="14831"/>
                        </a:cubicBezTo>
                        <a:cubicBezTo>
                          <a:pt x="854490" y="13499"/>
                          <a:pt x="938931" y="12420"/>
                          <a:pt x="1010112" y="11215"/>
                        </a:cubicBezTo>
                        <a:cubicBezTo>
                          <a:pt x="1081229" y="10009"/>
                          <a:pt x="1139088" y="8677"/>
                          <a:pt x="1189841" y="9755"/>
                        </a:cubicBezTo>
                        <a:cubicBezTo>
                          <a:pt x="1240530" y="10834"/>
                          <a:pt x="1284051" y="14387"/>
                          <a:pt x="1332901" y="17368"/>
                        </a:cubicBezTo>
                        <a:cubicBezTo>
                          <a:pt x="1381751" y="20350"/>
                          <a:pt x="1435866" y="22761"/>
                          <a:pt x="1484779" y="23522"/>
                        </a:cubicBezTo>
                        <a:cubicBezTo>
                          <a:pt x="1533693" y="24284"/>
                          <a:pt x="1577404" y="23395"/>
                          <a:pt x="1629362" y="22507"/>
                        </a:cubicBezTo>
                        <a:cubicBezTo>
                          <a:pt x="1681320" y="21619"/>
                          <a:pt x="1741526" y="20731"/>
                          <a:pt x="1788980" y="21936"/>
                        </a:cubicBezTo>
                        <a:cubicBezTo>
                          <a:pt x="1836434" y="23142"/>
                          <a:pt x="1871073" y="26440"/>
                          <a:pt x="1909138" y="29676"/>
                        </a:cubicBezTo>
                        <a:cubicBezTo>
                          <a:pt x="1947203" y="32912"/>
                          <a:pt x="1988630" y="35957"/>
                          <a:pt x="2018003" y="39192"/>
                        </a:cubicBezTo>
                        <a:cubicBezTo>
                          <a:pt x="2035069" y="41032"/>
                          <a:pt x="2048074" y="42935"/>
                          <a:pt x="2058542" y="44585"/>
                        </a:cubicBezTo>
                        <a:cubicBezTo>
                          <a:pt x="2059113" y="43570"/>
                          <a:pt x="2059621" y="42618"/>
                          <a:pt x="2060065" y="41730"/>
                        </a:cubicBezTo>
                        <a:cubicBezTo>
                          <a:pt x="2062729" y="36464"/>
                          <a:pt x="2063237" y="34117"/>
                          <a:pt x="2061460" y="31008"/>
                        </a:cubicBezTo>
                        <a:cubicBezTo>
                          <a:pt x="2040905" y="29359"/>
                          <a:pt x="2015085" y="27519"/>
                          <a:pt x="1987615" y="25299"/>
                        </a:cubicBezTo>
                        <a:cubicBezTo>
                          <a:pt x="1943333" y="21682"/>
                          <a:pt x="1894991" y="16798"/>
                          <a:pt x="1838337" y="13626"/>
                        </a:cubicBezTo>
                        <a:cubicBezTo>
                          <a:pt x="1781684" y="10454"/>
                          <a:pt x="1716594" y="8868"/>
                          <a:pt x="1652962" y="9438"/>
                        </a:cubicBezTo>
                        <a:cubicBezTo>
                          <a:pt x="1589331" y="10009"/>
                          <a:pt x="1527095" y="12610"/>
                          <a:pt x="1477420" y="12293"/>
                        </a:cubicBezTo>
                        <a:cubicBezTo>
                          <a:pt x="1427809" y="11976"/>
                          <a:pt x="1390759" y="8677"/>
                          <a:pt x="1346033" y="6140"/>
                        </a:cubicBezTo>
                        <a:cubicBezTo>
                          <a:pt x="1301371" y="3602"/>
                          <a:pt x="1248968" y="1825"/>
                          <a:pt x="1189460" y="874"/>
                        </a:cubicBezTo>
                        <a:cubicBezTo>
                          <a:pt x="1129889" y="-141"/>
                          <a:pt x="1063149" y="-332"/>
                          <a:pt x="981500" y="620"/>
                        </a:cubicBezTo>
                        <a:cubicBezTo>
                          <a:pt x="899851" y="1635"/>
                          <a:pt x="803357" y="3855"/>
                          <a:pt x="726720" y="5378"/>
                        </a:cubicBezTo>
                        <a:cubicBezTo>
                          <a:pt x="650083" y="6901"/>
                          <a:pt x="593430" y="7789"/>
                          <a:pt x="516983" y="10136"/>
                        </a:cubicBezTo>
                        <a:cubicBezTo>
                          <a:pt x="440536" y="12420"/>
                          <a:pt x="344359" y="16227"/>
                          <a:pt x="276921" y="17622"/>
                        </a:cubicBezTo>
                        <a:cubicBezTo>
                          <a:pt x="209483" y="19081"/>
                          <a:pt x="170720" y="18193"/>
                          <a:pt x="135891" y="18637"/>
                        </a:cubicBezTo>
                        <a:cubicBezTo>
                          <a:pt x="101062" y="19081"/>
                          <a:pt x="70103" y="20921"/>
                          <a:pt x="36732" y="22444"/>
                        </a:cubicBezTo>
                        <a:cubicBezTo>
                          <a:pt x="24552" y="23015"/>
                          <a:pt x="12054" y="23586"/>
                          <a:pt x="0" y="24093"/>
                        </a:cubicBezTo>
                        <a:lnTo>
                          <a:pt x="0" y="32975"/>
                        </a:lnTo>
                        <a:close/>
                      </a:path>
                    </a:pathLst>
                  </a:custGeom>
                  <a:solidFill>
                    <a:srgbClr val="ECD9D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81" name="Freeform: Shape 7880">
                    <a:extLst>
                      <a:ext uri="{FF2B5EF4-FFF2-40B4-BE49-F238E27FC236}">
                        <a16:creationId xmlns:a16="http://schemas.microsoft.com/office/drawing/2014/main" id="{D3177F17-469D-DCDF-626E-C332B242F93D}"/>
                      </a:ext>
                    </a:extLst>
                  </p:cNvPr>
                  <p:cNvSpPr/>
                  <p:nvPr/>
                </p:nvSpPr>
                <p:spPr>
                  <a:xfrm>
                    <a:off x="10270" y="3831631"/>
                    <a:ext cx="1845062" cy="27234"/>
                  </a:xfrm>
                  <a:custGeom>
                    <a:avLst/>
                    <a:gdLst>
                      <a:gd name="connsiteX0" fmla="*/ 1845062 w 1845062"/>
                      <a:gd name="connsiteY0" fmla="*/ 17730 h 27234"/>
                      <a:gd name="connsiteX1" fmla="*/ 1838211 w 1845062"/>
                      <a:gd name="connsiteY1" fmla="*/ 4788 h 27234"/>
                      <a:gd name="connsiteX2" fmla="*/ 1830471 w 1845062"/>
                      <a:gd name="connsiteY2" fmla="*/ 30 h 27234"/>
                      <a:gd name="connsiteX3" fmla="*/ 1796466 w 1845062"/>
                      <a:gd name="connsiteY3" fmla="*/ 981 h 27234"/>
                      <a:gd name="connsiteX4" fmla="*/ 1717355 w 1845062"/>
                      <a:gd name="connsiteY4" fmla="*/ 2377 h 27234"/>
                      <a:gd name="connsiteX5" fmla="*/ 1539593 w 1845062"/>
                      <a:gd name="connsiteY5" fmla="*/ 4471 h 27234"/>
                      <a:gd name="connsiteX6" fmla="*/ 1306256 w 1845062"/>
                      <a:gd name="connsiteY6" fmla="*/ 3773 h 27234"/>
                      <a:gd name="connsiteX7" fmla="*/ 1137438 w 1845062"/>
                      <a:gd name="connsiteY7" fmla="*/ 3773 h 27234"/>
                      <a:gd name="connsiteX8" fmla="*/ 1006115 w 1845062"/>
                      <a:gd name="connsiteY8" fmla="*/ 6247 h 27234"/>
                      <a:gd name="connsiteX9" fmla="*/ 834760 w 1845062"/>
                      <a:gd name="connsiteY9" fmla="*/ 3583 h 27234"/>
                      <a:gd name="connsiteX10" fmla="*/ 620075 w 1845062"/>
                      <a:gd name="connsiteY10" fmla="*/ 6311 h 27234"/>
                      <a:gd name="connsiteX11" fmla="*/ 369482 w 1845062"/>
                      <a:gd name="connsiteY11" fmla="*/ 8595 h 27234"/>
                      <a:gd name="connsiteX12" fmla="*/ 68453 w 1845062"/>
                      <a:gd name="connsiteY12" fmla="*/ 6628 h 27234"/>
                      <a:gd name="connsiteX13" fmla="*/ 698 w 1845062"/>
                      <a:gd name="connsiteY13" fmla="*/ 14495 h 27234"/>
                      <a:gd name="connsiteX14" fmla="*/ 0 w 1845062"/>
                      <a:gd name="connsiteY14" fmla="*/ 20267 h 27234"/>
                      <a:gd name="connsiteX15" fmla="*/ 127834 w 1845062"/>
                      <a:gd name="connsiteY15" fmla="*/ 25660 h 27234"/>
                      <a:gd name="connsiteX16" fmla="*/ 456650 w 1845062"/>
                      <a:gd name="connsiteY16" fmla="*/ 26294 h 27234"/>
                      <a:gd name="connsiteX17" fmla="*/ 677997 w 1845062"/>
                      <a:gd name="connsiteY17" fmla="*/ 24962 h 27234"/>
                      <a:gd name="connsiteX18" fmla="*/ 849859 w 1845062"/>
                      <a:gd name="connsiteY18" fmla="*/ 22298 h 27234"/>
                      <a:gd name="connsiteX19" fmla="*/ 1025655 w 1845062"/>
                      <a:gd name="connsiteY19" fmla="*/ 27119 h 27234"/>
                      <a:gd name="connsiteX20" fmla="*/ 1260388 w 1845062"/>
                      <a:gd name="connsiteY20" fmla="*/ 24708 h 27234"/>
                      <a:gd name="connsiteX21" fmla="*/ 1462702 w 1845062"/>
                      <a:gd name="connsiteY21" fmla="*/ 23186 h 27234"/>
                      <a:gd name="connsiteX22" fmla="*/ 1663874 w 1845062"/>
                      <a:gd name="connsiteY22" fmla="*/ 18428 h 27234"/>
                      <a:gd name="connsiteX23" fmla="*/ 1844999 w 1845062"/>
                      <a:gd name="connsiteY23" fmla="*/ 17540 h 2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45062" h="27234">
                        <a:moveTo>
                          <a:pt x="1845062" y="17730"/>
                        </a:moveTo>
                        <a:cubicBezTo>
                          <a:pt x="1840875" y="11767"/>
                          <a:pt x="1839289" y="7516"/>
                          <a:pt x="1838211" y="4788"/>
                        </a:cubicBezTo>
                        <a:cubicBezTo>
                          <a:pt x="1836371" y="-33"/>
                          <a:pt x="1836307" y="-97"/>
                          <a:pt x="1830471" y="30"/>
                        </a:cubicBezTo>
                        <a:cubicBezTo>
                          <a:pt x="1824634" y="220"/>
                          <a:pt x="1812961" y="601"/>
                          <a:pt x="1796466" y="981"/>
                        </a:cubicBezTo>
                        <a:cubicBezTo>
                          <a:pt x="1779971" y="1362"/>
                          <a:pt x="1758719" y="1679"/>
                          <a:pt x="1717355" y="2377"/>
                        </a:cubicBezTo>
                        <a:cubicBezTo>
                          <a:pt x="1675928" y="3075"/>
                          <a:pt x="1614390" y="4217"/>
                          <a:pt x="1539593" y="4471"/>
                        </a:cubicBezTo>
                        <a:cubicBezTo>
                          <a:pt x="1464795" y="4725"/>
                          <a:pt x="1376739" y="4217"/>
                          <a:pt x="1306256" y="3773"/>
                        </a:cubicBezTo>
                        <a:cubicBezTo>
                          <a:pt x="1235772" y="3329"/>
                          <a:pt x="1182926" y="3012"/>
                          <a:pt x="1137438" y="3773"/>
                        </a:cubicBezTo>
                        <a:cubicBezTo>
                          <a:pt x="1091951" y="4534"/>
                          <a:pt x="1053950" y="6437"/>
                          <a:pt x="1006115" y="6247"/>
                        </a:cubicBezTo>
                        <a:cubicBezTo>
                          <a:pt x="958344" y="6057"/>
                          <a:pt x="900802" y="3900"/>
                          <a:pt x="834760" y="3583"/>
                        </a:cubicBezTo>
                        <a:cubicBezTo>
                          <a:pt x="768718" y="3329"/>
                          <a:pt x="694174" y="4978"/>
                          <a:pt x="620075" y="6311"/>
                        </a:cubicBezTo>
                        <a:cubicBezTo>
                          <a:pt x="545976" y="7706"/>
                          <a:pt x="472320" y="8785"/>
                          <a:pt x="369482" y="8595"/>
                        </a:cubicBezTo>
                        <a:cubicBezTo>
                          <a:pt x="266644" y="8404"/>
                          <a:pt x="134749" y="6818"/>
                          <a:pt x="68453" y="6628"/>
                        </a:cubicBezTo>
                        <a:cubicBezTo>
                          <a:pt x="2220" y="6437"/>
                          <a:pt x="1649" y="7516"/>
                          <a:pt x="698" y="14495"/>
                        </a:cubicBezTo>
                        <a:cubicBezTo>
                          <a:pt x="508" y="16144"/>
                          <a:pt x="254" y="18111"/>
                          <a:pt x="0" y="20267"/>
                        </a:cubicBezTo>
                        <a:cubicBezTo>
                          <a:pt x="24108" y="22615"/>
                          <a:pt x="60523" y="24645"/>
                          <a:pt x="127834" y="25660"/>
                        </a:cubicBezTo>
                        <a:cubicBezTo>
                          <a:pt x="215637" y="26992"/>
                          <a:pt x="355905" y="26548"/>
                          <a:pt x="456650" y="26294"/>
                        </a:cubicBezTo>
                        <a:cubicBezTo>
                          <a:pt x="557395" y="26104"/>
                          <a:pt x="618552" y="26104"/>
                          <a:pt x="677997" y="24962"/>
                        </a:cubicBezTo>
                        <a:cubicBezTo>
                          <a:pt x="737505" y="23884"/>
                          <a:pt x="795300" y="21663"/>
                          <a:pt x="849859" y="22298"/>
                        </a:cubicBezTo>
                        <a:cubicBezTo>
                          <a:pt x="904355" y="22932"/>
                          <a:pt x="955616" y="26485"/>
                          <a:pt x="1025655" y="27119"/>
                        </a:cubicBezTo>
                        <a:cubicBezTo>
                          <a:pt x="1095694" y="27754"/>
                          <a:pt x="1184512" y="25597"/>
                          <a:pt x="1260388" y="24708"/>
                        </a:cubicBezTo>
                        <a:cubicBezTo>
                          <a:pt x="1336263" y="23820"/>
                          <a:pt x="1399197" y="24264"/>
                          <a:pt x="1462702" y="23186"/>
                        </a:cubicBezTo>
                        <a:cubicBezTo>
                          <a:pt x="1526143" y="22108"/>
                          <a:pt x="1590219" y="19443"/>
                          <a:pt x="1663874" y="18428"/>
                        </a:cubicBezTo>
                        <a:cubicBezTo>
                          <a:pt x="1728077" y="17540"/>
                          <a:pt x="1799638" y="17984"/>
                          <a:pt x="1844999" y="17540"/>
                        </a:cubicBezTo>
                        <a:close/>
                      </a:path>
                    </a:pathLst>
                  </a:custGeom>
                  <a:solidFill>
                    <a:srgbClr val="6B3B3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82" name="Freeform: Shape 7881">
                  <a:extLst>
                    <a:ext uri="{FF2B5EF4-FFF2-40B4-BE49-F238E27FC236}">
                      <a16:creationId xmlns:a16="http://schemas.microsoft.com/office/drawing/2014/main" id="{C6A39DAE-D465-B6BA-8C5D-C57536D1E567}"/>
                    </a:ext>
                  </a:extLst>
                </p:cNvPr>
                <p:cNvSpPr/>
                <p:nvPr/>
              </p:nvSpPr>
              <p:spPr>
                <a:xfrm>
                  <a:off x="921567" y="2244676"/>
                  <a:ext cx="61130" cy="26140"/>
                </a:xfrm>
                <a:custGeom>
                  <a:avLst/>
                  <a:gdLst>
                    <a:gd name="connsiteX0" fmla="*/ 59989 w 61130"/>
                    <a:gd name="connsiteY0" fmla="*/ 7171 h 26140"/>
                    <a:gd name="connsiteX1" fmla="*/ 61131 w 61130"/>
                    <a:gd name="connsiteY1" fmla="*/ 26140 h 26140"/>
                    <a:gd name="connsiteX2" fmla="*/ 50980 w 61130"/>
                    <a:gd name="connsiteY2" fmla="*/ 24998 h 26140"/>
                    <a:gd name="connsiteX3" fmla="*/ 40829 w 61130"/>
                    <a:gd name="connsiteY3" fmla="*/ 24173 h 26140"/>
                    <a:gd name="connsiteX4" fmla="*/ 481 w 61130"/>
                    <a:gd name="connsiteY4" fmla="*/ 15736 h 26140"/>
                    <a:gd name="connsiteX5" fmla="*/ 3526 w 61130"/>
                    <a:gd name="connsiteY5" fmla="*/ 7996 h 26140"/>
                    <a:gd name="connsiteX6" fmla="*/ 31567 w 61130"/>
                    <a:gd name="connsiteY6" fmla="*/ 129 h 26140"/>
                    <a:gd name="connsiteX7" fmla="*/ 45778 w 61130"/>
                    <a:gd name="connsiteY7" fmla="*/ 3492 h 26140"/>
                    <a:gd name="connsiteX8" fmla="*/ 59989 w 61130"/>
                    <a:gd name="connsiteY8" fmla="*/ 7171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30" h="26140">
                      <a:moveTo>
                        <a:pt x="59989" y="7171"/>
                      </a:moveTo>
                      <a:lnTo>
                        <a:pt x="61131" y="26140"/>
                      </a:lnTo>
                      <a:cubicBezTo>
                        <a:pt x="57768" y="25886"/>
                        <a:pt x="54406" y="25506"/>
                        <a:pt x="50980" y="24998"/>
                      </a:cubicBezTo>
                      <a:cubicBezTo>
                        <a:pt x="47173" y="24427"/>
                        <a:pt x="43811" y="24110"/>
                        <a:pt x="40829" y="24173"/>
                      </a:cubicBezTo>
                      <a:cubicBezTo>
                        <a:pt x="27887" y="24237"/>
                        <a:pt x="5937" y="28297"/>
                        <a:pt x="481" y="15736"/>
                      </a:cubicBezTo>
                      <a:cubicBezTo>
                        <a:pt x="-725" y="13008"/>
                        <a:pt x="354" y="10407"/>
                        <a:pt x="3526" y="7996"/>
                      </a:cubicBezTo>
                      <a:cubicBezTo>
                        <a:pt x="11329" y="1969"/>
                        <a:pt x="20718" y="-632"/>
                        <a:pt x="31567" y="129"/>
                      </a:cubicBezTo>
                      <a:cubicBezTo>
                        <a:pt x="34549" y="319"/>
                        <a:pt x="39307" y="1461"/>
                        <a:pt x="45778" y="3492"/>
                      </a:cubicBezTo>
                      <a:cubicBezTo>
                        <a:pt x="50282" y="4951"/>
                        <a:pt x="55040" y="6156"/>
                        <a:pt x="59989" y="7171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3" name="Freeform: Shape 7882">
                  <a:extLst>
                    <a:ext uri="{FF2B5EF4-FFF2-40B4-BE49-F238E27FC236}">
                      <a16:creationId xmlns:a16="http://schemas.microsoft.com/office/drawing/2014/main" id="{2ACE4402-7357-CCE9-5242-91C199EECB42}"/>
                    </a:ext>
                  </a:extLst>
                </p:cNvPr>
                <p:cNvSpPr/>
                <p:nvPr/>
              </p:nvSpPr>
              <p:spPr>
                <a:xfrm>
                  <a:off x="84915" y="2267372"/>
                  <a:ext cx="75540" cy="28063"/>
                </a:xfrm>
                <a:custGeom>
                  <a:avLst/>
                  <a:gdLst>
                    <a:gd name="connsiteX0" fmla="*/ 64545 w 75540"/>
                    <a:gd name="connsiteY0" fmla="*/ 26727 h 28063"/>
                    <a:gd name="connsiteX1" fmla="*/ 12396 w 75540"/>
                    <a:gd name="connsiteY1" fmla="*/ 28059 h 28063"/>
                    <a:gd name="connsiteX2" fmla="*/ 533 w 75540"/>
                    <a:gd name="connsiteY2" fmla="*/ 16513 h 28063"/>
                    <a:gd name="connsiteX3" fmla="*/ 4974 w 75540"/>
                    <a:gd name="connsiteY3" fmla="*/ 5918 h 28063"/>
                    <a:gd name="connsiteX4" fmla="*/ 16583 w 75540"/>
                    <a:gd name="connsiteY4" fmla="*/ 18 h 28063"/>
                    <a:gd name="connsiteX5" fmla="*/ 52618 w 75540"/>
                    <a:gd name="connsiteY5" fmla="*/ 1731 h 28063"/>
                    <a:gd name="connsiteX6" fmla="*/ 59660 w 75540"/>
                    <a:gd name="connsiteY6" fmla="*/ 3888 h 28063"/>
                    <a:gd name="connsiteX7" fmla="*/ 71333 w 75540"/>
                    <a:gd name="connsiteY7" fmla="*/ 11438 h 28063"/>
                    <a:gd name="connsiteX8" fmla="*/ 64545 w 75540"/>
                    <a:gd name="connsiteY8" fmla="*/ 26727 h 28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40" h="28063">
                      <a:moveTo>
                        <a:pt x="64545" y="26727"/>
                      </a:moveTo>
                      <a:lnTo>
                        <a:pt x="12396" y="28059"/>
                      </a:lnTo>
                      <a:cubicBezTo>
                        <a:pt x="4212" y="28250"/>
                        <a:pt x="-1878" y="22286"/>
                        <a:pt x="533" y="16513"/>
                      </a:cubicBezTo>
                      <a:lnTo>
                        <a:pt x="4974" y="5918"/>
                      </a:lnTo>
                      <a:cubicBezTo>
                        <a:pt x="6560" y="2175"/>
                        <a:pt x="11318" y="-236"/>
                        <a:pt x="16583" y="18"/>
                      </a:cubicBezTo>
                      <a:lnTo>
                        <a:pt x="52618" y="1731"/>
                      </a:lnTo>
                      <a:cubicBezTo>
                        <a:pt x="55219" y="1858"/>
                        <a:pt x="57693" y="2619"/>
                        <a:pt x="59660" y="3888"/>
                      </a:cubicBezTo>
                      <a:lnTo>
                        <a:pt x="71333" y="11438"/>
                      </a:lnTo>
                      <a:cubicBezTo>
                        <a:pt x="79454" y="16703"/>
                        <a:pt x="75076" y="26473"/>
                        <a:pt x="64545" y="26727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4" name="Freeform: Shape 7883">
                  <a:extLst>
                    <a:ext uri="{FF2B5EF4-FFF2-40B4-BE49-F238E27FC236}">
                      <a16:creationId xmlns:a16="http://schemas.microsoft.com/office/drawing/2014/main" id="{5D270EED-17B5-322F-6F50-9AA90FF8C0A1}"/>
                    </a:ext>
                  </a:extLst>
                </p:cNvPr>
                <p:cNvSpPr/>
                <p:nvPr/>
              </p:nvSpPr>
              <p:spPr>
                <a:xfrm>
                  <a:off x="913243" y="2282715"/>
                  <a:ext cx="50139" cy="25558"/>
                </a:xfrm>
                <a:custGeom>
                  <a:avLst/>
                  <a:gdLst>
                    <a:gd name="connsiteX0" fmla="*/ 43761 w 50139"/>
                    <a:gd name="connsiteY0" fmla="*/ 19758 h 25558"/>
                    <a:gd name="connsiteX1" fmla="*/ 25807 w 50139"/>
                    <a:gd name="connsiteY1" fmla="*/ 25024 h 25558"/>
                    <a:gd name="connsiteX2" fmla="*/ 16735 w 50139"/>
                    <a:gd name="connsiteY2" fmla="*/ 24516 h 25558"/>
                    <a:gd name="connsiteX3" fmla="*/ 5442 w 50139"/>
                    <a:gd name="connsiteY3" fmla="*/ 19758 h 25558"/>
                    <a:gd name="connsiteX4" fmla="*/ 4618 w 50139"/>
                    <a:gd name="connsiteY4" fmla="*/ 6372 h 25558"/>
                    <a:gd name="connsiteX5" fmla="*/ 15276 w 50139"/>
                    <a:gd name="connsiteY5" fmla="*/ 1234 h 25558"/>
                    <a:gd name="connsiteX6" fmla="*/ 24284 w 50139"/>
                    <a:gd name="connsiteY6" fmla="*/ 409 h 25558"/>
                    <a:gd name="connsiteX7" fmla="*/ 42809 w 50139"/>
                    <a:gd name="connsiteY7" fmla="*/ 5103 h 25558"/>
                    <a:gd name="connsiteX8" fmla="*/ 43697 w 50139"/>
                    <a:gd name="connsiteY8" fmla="*/ 19822 h 25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39" h="25558">
                      <a:moveTo>
                        <a:pt x="43761" y="19758"/>
                      </a:moveTo>
                      <a:lnTo>
                        <a:pt x="25807" y="25024"/>
                      </a:lnTo>
                      <a:cubicBezTo>
                        <a:pt x="22889" y="25912"/>
                        <a:pt x="19526" y="25658"/>
                        <a:pt x="16735" y="24516"/>
                      </a:cubicBezTo>
                      <a:lnTo>
                        <a:pt x="5442" y="19758"/>
                      </a:lnTo>
                      <a:cubicBezTo>
                        <a:pt x="-1473" y="16777"/>
                        <a:pt x="-1853" y="9481"/>
                        <a:pt x="4618" y="6372"/>
                      </a:cubicBezTo>
                      <a:lnTo>
                        <a:pt x="15276" y="1234"/>
                      </a:lnTo>
                      <a:cubicBezTo>
                        <a:pt x="17877" y="-35"/>
                        <a:pt x="21176" y="-352"/>
                        <a:pt x="24284" y="409"/>
                      </a:cubicBezTo>
                      <a:lnTo>
                        <a:pt x="42809" y="5103"/>
                      </a:lnTo>
                      <a:cubicBezTo>
                        <a:pt x="52135" y="7451"/>
                        <a:pt x="52706" y="17157"/>
                        <a:pt x="43697" y="19822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5" name="Freeform: Shape 7884">
                  <a:extLst>
                    <a:ext uri="{FF2B5EF4-FFF2-40B4-BE49-F238E27FC236}">
                      <a16:creationId xmlns:a16="http://schemas.microsoft.com/office/drawing/2014/main" id="{A0210BC0-1D67-2D4A-8919-03926BF54BF4}"/>
                    </a:ext>
                  </a:extLst>
                </p:cNvPr>
                <p:cNvSpPr/>
                <p:nvPr/>
              </p:nvSpPr>
              <p:spPr>
                <a:xfrm>
                  <a:off x="90954" y="2306851"/>
                  <a:ext cx="89707" cy="32165"/>
                </a:xfrm>
                <a:custGeom>
                  <a:avLst/>
                  <a:gdLst>
                    <a:gd name="connsiteX0" fmla="*/ 89021 w 89707"/>
                    <a:gd name="connsiteY0" fmla="*/ 22458 h 32165"/>
                    <a:gd name="connsiteX1" fmla="*/ 66183 w 89707"/>
                    <a:gd name="connsiteY1" fmla="*/ 31213 h 32165"/>
                    <a:gd name="connsiteX2" fmla="*/ 12321 w 89707"/>
                    <a:gd name="connsiteY2" fmla="*/ 31530 h 32165"/>
                    <a:gd name="connsiteX3" fmla="*/ 77 w 89707"/>
                    <a:gd name="connsiteY3" fmla="*/ 19730 h 32165"/>
                    <a:gd name="connsiteX4" fmla="*/ 17713 w 89707"/>
                    <a:gd name="connsiteY4" fmla="*/ 1649 h 32165"/>
                    <a:gd name="connsiteX5" fmla="*/ 64723 w 89707"/>
                    <a:gd name="connsiteY5" fmla="*/ 63 h 32165"/>
                    <a:gd name="connsiteX6" fmla="*/ 89085 w 89707"/>
                    <a:gd name="connsiteY6" fmla="*/ 22394 h 3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07" h="32165">
                      <a:moveTo>
                        <a:pt x="89021" y="22458"/>
                      </a:moveTo>
                      <a:cubicBezTo>
                        <a:pt x="87689" y="28866"/>
                        <a:pt x="73098" y="30896"/>
                        <a:pt x="66183" y="31213"/>
                      </a:cubicBezTo>
                      <a:cubicBezTo>
                        <a:pt x="42582" y="32355"/>
                        <a:pt x="24629" y="32482"/>
                        <a:pt x="12321" y="31530"/>
                      </a:cubicBezTo>
                      <a:cubicBezTo>
                        <a:pt x="3439" y="30896"/>
                        <a:pt x="-621" y="26962"/>
                        <a:pt x="77" y="19730"/>
                      </a:cubicBezTo>
                      <a:cubicBezTo>
                        <a:pt x="1028" y="9833"/>
                        <a:pt x="2741" y="2981"/>
                        <a:pt x="17713" y="1649"/>
                      </a:cubicBezTo>
                      <a:cubicBezTo>
                        <a:pt x="33320" y="317"/>
                        <a:pt x="48927" y="-191"/>
                        <a:pt x="64723" y="63"/>
                      </a:cubicBezTo>
                      <a:cubicBezTo>
                        <a:pt x="84010" y="380"/>
                        <a:pt x="92130" y="7803"/>
                        <a:pt x="89085" y="22394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6" name="Freeform: Shape 7885">
                  <a:extLst>
                    <a:ext uri="{FF2B5EF4-FFF2-40B4-BE49-F238E27FC236}">
                      <a16:creationId xmlns:a16="http://schemas.microsoft.com/office/drawing/2014/main" id="{445BC1E3-2F3C-1CAB-0714-719EBAE7F240}"/>
                    </a:ext>
                  </a:extLst>
                </p:cNvPr>
                <p:cNvSpPr/>
                <p:nvPr/>
              </p:nvSpPr>
              <p:spPr>
                <a:xfrm>
                  <a:off x="74551" y="2360884"/>
                  <a:ext cx="84871" cy="28782"/>
                </a:xfrm>
                <a:custGeom>
                  <a:avLst/>
                  <a:gdLst>
                    <a:gd name="connsiteX0" fmla="*/ 81189 w 84871"/>
                    <a:gd name="connsiteY0" fmla="*/ 5665 h 28782"/>
                    <a:gd name="connsiteX1" fmla="*/ 84869 w 84871"/>
                    <a:gd name="connsiteY1" fmla="*/ 9345 h 28782"/>
                    <a:gd name="connsiteX2" fmla="*/ 79540 w 84871"/>
                    <a:gd name="connsiteY2" fmla="*/ 20257 h 28782"/>
                    <a:gd name="connsiteX3" fmla="*/ 17748 w 84871"/>
                    <a:gd name="connsiteY3" fmla="*/ 27743 h 28782"/>
                    <a:gd name="connsiteX4" fmla="*/ 175 w 84871"/>
                    <a:gd name="connsiteY4" fmla="*/ 15752 h 28782"/>
                    <a:gd name="connsiteX5" fmla="*/ 6392 w 84871"/>
                    <a:gd name="connsiteY5" fmla="*/ 2874 h 28782"/>
                    <a:gd name="connsiteX6" fmla="*/ 22126 w 84871"/>
                    <a:gd name="connsiteY6" fmla="*/ 82 h 28782"/>
                    <a:gd name="connsiteX7" fmla="*/ 81126 w 84871"/>
                    <a:gd name="connsiteY7" fmla="*/ 5602 h 2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71" h="28782">
                      <a:moveTo>
                        <a:pt x="81189" y="5665"/>
                      </a:moveTo>
                      <a:cubicBezTo>
                        <a:pt x="83727" y="6173"/>
                        <a:pt x="84933" y="7441"/>
                        <a:pt x="84869" y="9345"/>
                      </a:cubicBezTo>
                      <a:cubicBezTo>
                        <a:pt x="84869" y="13341"/>
                        <a:pt x="83029" y="17021"/>
                        <a:pt x="79540" y="20257"/>
                      </a:cubicBezTo>
                      <a:cubicBezTo>
                        <a:pt x="67423" y="31486"/>
                        <a:pt x="37478" y="28758"/>
                        <a:pt x="17748" y="27743"/>
                      </a:cubicBezTo>
                      <a:cubicBezTo>
                        <a:pt x="7027" y="27172"/>
                        <a:pt x="1190" y="23175"/>
                        <a:pt x="175" y="15752"/>
                      </a:cubicBezTo>
                      <a:cubicBezTo>
                        <a:pt x="-650" y="9789"/>
                        <a:pt x="1444" y="5538"/>
                        <a:pt x="6392" y="2874"/>
                      </a:cubicBezTo>
                      <a:cubicBezTo>
                        <a:pt x="9501" y="1224"/>
                        <a:pt x="14703" y="273"/>
                        <a:pt x="22126" y="82"/>
                      </a:cubicBezTo>
                      <a:cubicBezTo>
                        <a:pt x="41412" y="-425"/>
                        <a:pt x="61079" y="1414"/>
                        <a:pt x="81126" y="5602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7" name="Freeform: Shape 7886">
                  <a:extLst>
                    <a:ext uri="{FF2B5EF4-FFF2-40B4-BE49-F238E27FC236}">
                      <a16:creationId xmlns:a16="http://schemas.microsoft.com/office/drawing/2014/main" id="{5C3B23D9-85B0-0B44-FD15-16F05BCC947D}"/>
                    </a:ext>
                  </a:extLst>
                </p:cNvPr>
                <p:cNvSpPr/>
                <p:nvPr/>
              </p:nvSpPr>
              <p:spPr>
                <a:xfrm>
                  <a:off x="62088" y="2435509"/>
                  <a:ext cx="47814" cy="159745"/>
                </a:xfrm>
                <a:custGeom>
                  <a:avLst/>
                  <a:gdLst>
                    <a:gd name="connsiteX0" fmla="*/ 16508 w 47814"/>
                    <a:gd name="connsiteY0" fmla="*/ 104361 h 159745"/>
                    <a:gd name="connsiteX1" fmla="*/ 3756 w 47814"/>
                    <a:gd name="connsiteY1" fmla="*/ 158730 h 159745"/>
                    <a:gd name="connsiteX2" fmla="*/ 1535 w 47814"/>
                    <a:gd name="connsiteY2" fmla="*/ 159491 h 159745"/>
                    <a:gd name="connsiteX3" fmla="*/ 203 w 47814"/>
                    <a:gd name="connsiteY3" fmla="*/ 157398 h 159745"/>
                    <a:gd name="connsiteX4" fmla="*/ 330 w 47814"/>
                    <a:gd name="connsiteY4" fmla="*/ 117240 h 159745"/>
                    <a:gd name="connsiteX5" fmla="*/ 5025 w 47814"/>
                    <a:gd name="connsiteY5" fmla="*/ 77398 h 159745"/>
                    <a:gd name="connsiteX6" fmla="*/ 14414 w 47814"/>
                    <a:gd name="connsiteY6" fmla="*/ 16178 h 159745"/>
                    <a:gd name="connsiteX7" fmla="*/ 19806 w 47814"/>
                    <a:gd name="connsiteY7" fmla="*/ 3807 h 159745"/>
                    <a:gd name="connsiteX8" fmla="*/ 30845 w 47814"/>
                    <a:gd name="connsiteY8" fmla="*/ 0 h 159745"/>
                    <a:gd name="connsiteX9" fmla="*/ 47784 w 47814"/>
                    <a:gd name="connsiteY9" fmla="*/ 12434 h 159745"/>
                    <a:gd name="connsiteX10" fmla="*/ 45817 w 47814"/>
                    <a:gd name="connsiteY10" fmla="*/ 36352 h 159745"/>
                    <a:gd name="connsiteX11" fmla="*/ 33573 w 47814"/>
                    <a:gd name="connsiteY11" fmla="*/ 78477 h 159745"/>
                    <a:gd name="connsiteX12" fmla="*/ 20568 w 47814"/>
                    <a:gd name="connsiteY12" fmla="*/ 96811 h 159745"/>
                    <a:gd name="connsiteX13" fmla="*/ 16571 w 47814"/>
                    <a:gd name="connsiteY13" fmla="*/ 104424 h 15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814" h="159745">
                      <a:moveTo>
                        <a:pt x="16508" y="104361"/>
                      </a:moveTo>
                      <a:cubicBezTo>
                        <a:pt x="12574" y="122505"/>
                        <a:pt x="8324" y="140649"/>
                        <a:pt x="3756" y="158730"/>
                      </a:cubicBezTo>
                      <a:cubicBezTo>
                        <a:pt x="3502" y="159745"/>
                        <a:pt x="2741" y="159999"/>
                        <a:pt x="1535" y="159491"/>
                      </a:cubicBezTo>
                      <a:cubicBezTo>
                        <a:pt x="647" y="159111"/>
                        <a:pt x="203" y="158413"/>
                        <a:pt x="203" y="157398"/>
                      </a:cubicBezTo>
                      <a:cubicBezTo>
                        <a:pt x="-114" y="144012"/>
                        <a:pt x="-51" y="130626"/>
                        <a:pt x="330" y="117240"/>
                      </a:cubicBezTo>
                      <a:cubicBezTo>
                        <a:pt x="647" y="105947"/>
                        <a:pt x="2297" y="92688"/>
                        <a:pt x="5025" y="77398"/>
                      </a:cubicBezTo>
                      <a:cubicBezTo>
                        <a:pt x="8704" y="57034"/>
                        <a:pt x="11876" y="36606"/>
                        <a:pt x="14414" y="16178"/>
                      </a:cubicBezTo>
                      <a:cubicBezTo>
                        <a:pt x="15048" y="11039"/>
                        <a:pt x="16825" y="6915"/>
                        <a:pt x="19806" y="3807"/>
                      </a:cubicBezTo>
                      <a:cubicBezTo>
                        <a:pt x="22217" y="1269"/>
                        <a:pt x="25897" y="0"/>
                        <a:pt x="30845" y="0"/>
                      </a:cubicBezTo>
                      <a:cubicBezTo>
                        <a:pt x="41947" y="0"/>
                        <a:pt x="47594" y="4187"/>
                        <a:pt x="47784" y="12434"/>
                      </a:cubicBezTo>
                      <a:cubicBezTo>
                        <a:pt x="47974" y="20492"/>
                        <a:pt x="47277" y="28485"/>
                        <a:pt x="45817" y="36352"/>
                      </a:cubicBezTo>
                      <a:cubicBezTo>
                        <a:pt x="43089" y="50626"/>
                        <a:pt x="39029" y="64710"/>
                        <a:pt x="33573" y="78477"/>
                      </a:cubicBezTo>
                      <a:cubicBezTo>
                        <a:pt x="30655" y="85836"/>
                        <a:pt x="26087" y="90531"/>
                        <a:pt x="20568" y="96811"/>
                      </a:cubicBezTo>
                      <a:cubicBezTo>
                        <a:pt x="18474" y="99159"/>
                        <a:pt x="17205" y="101696"/>
                        <a:pt x="16571" y="104424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8" name="Freeform: Shape 7887">
                  <a:extLst>
                    <a:ext uri="{FF2B5EF4-FFF2-40B4-BE49-F238E27FC236}">
                      <a16:creationId xmlns:a16="http://schemas.microsoft.com/office/drawing/2014/main" id="{22021A42-7F71-ADAC-D1D8-F4E5F75F8457}"/>
                    </a:ext>
                  </a:extLst>
                </p:cNvPr>
                <p:cNvSpPr/>
                <p:nvPr/>
              </p:nvSpPr>
              <p:spPr>
                <a:xfrm>
                  <a:off x="854113" y="2748975"/>
                  <a:ext cx="63331" cy="28477"/>
                </a:xfrm>
                <a:custGeom>
                  <a:avLst/>
                  <a:gdLst>
                    <a:gd name="connsiteX0" fmla="*/ 52074 w 63331"/>
                    <a:gd name="connsiteY0" fmla="*/ 2916 h 28477"/>
                    <a:gd name="connsiteX1" fmla="*/ 63303 w 63331"/>
                    <a:gd name="connsiteY1" fmla="*/ 13511 h 28477"/>
                    <a:gd name="connsiteX2" fmla="*/ 48712 w 63331"/>
                    <a:gd name="connsiteY2" fmla="*/ 27595 h 28477"/>
                    <a:gd name="connsiteX3" fmla="*/ 306 w 63331"/>
                    <a:gd name="connsiteY3" fmla="*/ 9387 h 28477"/>
                    <a:gd name="connsiteX4" fmla="*/ 11472 w 63331"/>
                    <a:gd name="connsiteY4" fmla="*/ 379 h 28477"/>
                    <a:gd name="connsiteX5" fmla="*/ 52074 w 63331"/>
                    <a:gd name="connsiteY5" fmla="*/ 2853 h 28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31" h="28477">
                      <a:moveTo>
                        <a:pt x="52074" y="2916"/>
                      </a:moveTo>
                      <a:cubicBezTo>
                        <a:pt x="59243" y="4122"/>
                        <a:pt x="62986" y="7674"/>
                        <a:pt x="63303" y="13511"/>
                      </a:cubicBezTo>
                      <a:cubicBezTo>
                        <a:pt x="63747" y="21251"/>
                        <a:pt x="58926" y="25945"/>
                        <a:pt x="48712" y="27595"/>
                      </a:cubicBezTo>
                      <a:cubicBezTo>
                        <a:pt x="33676" y="30006"/>
                        <a:pt x="-3754" y="28547"/>
                        <a:pt x="306" y="9387"/>
                      </a:cubicBezTo>
                      <a:cubicBezTo>
                        <a:pt x="1385" y="4122"/>
                        <a:pt x="5128" y="1140"/>
                        <a:pt x="11472" y="379"/>
                      </a:cubicBezTo>
                      <a:cubicBezTo>
                        <a:pt x="21559" y="-827"/>
                        <a:pt x="41670" y="1077"/>
                        <a:pt x="52074" y="2853"/>
                      </a:cubicBezTo>
                      <a:close/>
                    </a:path>
                  </a:pathLst>
                </a:custGeom>
                <a:solidFill>
                  <a:srgbClr val="D9A3A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9" name="Freeform: Shape 7888">
                  <a:extLst>
                    <a:ext uri="{FF2B5EF4-FFF2-40B4-BE49-F238E27FC236}">
                      <a16:creationId xmlns:a16="http://schemas.microsoft.com/office/drawing/2014/main" id="{133990D8-FE39-971B-A1A2-B13ED0724565}"/>
                    </a:ext>
                  </a:extLst>
                </p:cNvPr>
                <p:cNvSpPr/>
                <p:nvPr/>
              </p:nvSpPr>
              <p:spPr>
                <a:xfrm>
                  <a:off x="879795" y="2848255"/>
                  <a:ext cx="52720" cy="18341"/>
                </a:xfrm>
                <a:custGeom>
                  <a:avLst/>
                  <a:gdLst>
                    <a:gd name="connsiteX0" fmla="*/ 52720 w 52720"/>
                    <a:gd name="connsiteY0" fmla="*/ 10217 h 18341"/>
                    <a:gd name="connsiteX1" fmla="*/ 41491 w 52720"/>
                    <a:gd name="connsiteY1" fmla="*/ 18338 h 18341"/>
                    <a:gd name="connsiteX2" fmla="*/ 11166 w 52720"/>
                    <a:gd name="connsiteY2" fmla="*/ 17703 h 18341"/>
                    <a:gd name="connsiteX3" fmla="*/ 1 w 52720"/>
                    <a:gd name="connsiteY3" fmla="*/ 9075 h 18341"/>
                    <a:gd name="connsiteX4" fmla="*/ 1 w 52720"/>
                    <a:gd name="connsiteY4" fmla="*/ 8124 h 18341"/>
                    <a:gd name="connsiteX5" fmla="*/ 11230 w 52720"/>
                    <a:gd name="connsiteY5" fmla="*/ 3 h 18341"/>
                    <a:gd name="connsiteX6" fmla="*/ 41555 w 52720"/>
                    <a:gd name="connsiteY6" fmla="*/ 638 h 18341"/>
                    <a:gd name="connsiteX7" fmla="*/ 52720 w 52720"/>
                    <a:gd name="connsiteY7" fmla="*/ 9266 h 18341"/>
                    <a:gd name="connsiteX8" fmla="*/ 52720 w 52720"/>
                    <a:gd name="connsiteY8" fmla="*/ 10217 h 18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720" h="18341">
                      <a:moveTo>
                        <a:pt x="52720" y="10217"/>
                      </a:moveTo>
                      <a:cubicBezTo>
                        <a:pt x="52720" y="14848"/>
                        <a:pt x="47645" y="18465"/>
                        <a:pt x="41491" y="18338"/>
                      </a:cubicBezTo>
                      <a:lnTo>
                        <a:pt x="11166" y="17703"/>
                      </a:lnTo>
                      <a:cubicBezTo>
                        <a:pt x="4949" y="17577"/>
                        <a:pt x="-63" y="13707"/>
                        <a:pt x="1" y="9075"/>
                      </a:cubicBezTo>
                      <a:lnTo>
                        <a:pt x="1" y="8124"/>
                      </a:lnTo>
                      <a:cubicBezTo>
                        <a:pt x="1" y="3493"/>
                        <a:pt x="5076" y="-124"/>
                        <a:pt x="11230" y="3"/>
                      </a:cubicBezTo>
                      <a:lnTo>
                        <a:pt x="41555" y="638"/>
                      </a:lnTo>
                      <a:cubicBezTo>
                        <a:pt x="47772" y="764"/>
                        <a:pt x="52784" y="4635"/>
                        <a:pt x="52720" y="9266"/>
                      </a:cubicBezTo>
                      <a:lnTo>
                        <a:pt x="52720" y="10217"/>
                      </a:lnTo>
                      <a:close/>
                    </a:path>
                  </a:pathLst>
                </a:custGeom>
                <a:solidFill>
                  <a:srgbClr val="9D4F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0" name="Freeform: Shape 7889">
                  <a:extLst>
                    <a:ext uri="{FF2B5EF4-FFF2-40B4-BE49-F238E27FC236}">
                      <a16:creationId xmlns:a16="http://schemas.microsoft.com/office/drawing/2014/main" id="{ADEE29A1-8910-A1AD-E5B3-48229DF28C3F}"/>
                    </a:ext>
                  </a:extLst>
                </p:cNvPr>
                <p:cNvSpPr/>
                <p:nvPr/>
              </p:nvSpPr>
              <p:spPr>
                <a:xfrm>
                  <a:off x="862783" y="2939535"/>
                  <a:ext cx="25842" cy="9292"/>
                </a:xfrm>
                <a:custGeom>
                  <a:avLst/>
                  <a:gdLst>
                    <a:gd name="connsiteX0" fmla="*/ 25768 w 25842"/>
                    <a:gd name="connsiteY0" fmla="*/ 5598 h 9292"/>
                    <a:gd name="connsiteX1" fmla="*/ 20185 w 25842"/>
                    <a:gd name="connsiteY1" fmla="*/ 9277 h 9292"/>
                    <a:gd name="connsiteX2" fmla="*/ 5086 w 25842"/>
                    <a:gd name="connsiteY2" fmla="*/ 8453 h 9292"/>
                    <a:gd name="connsiteX3" fmla="*/ 11 w 25842"/>
                    <a:gd name="connsiteY3" fmla="*/ 4202 h 9292"/>
                    <a:gd name="connsiteX4" fmla="*/ 11 w 25842"/>
                    <a:gd name="connsiteY4" fmla="*/ 3694 h 9292"/>
                    <a:gd name="connsiteX5" fmla="*/ 5657 w 25842"/>
                    <a:gd name="connsiteY5" fmla="*/ 15 h 9292"/>
                    <a:gd name="connsiteX6" fmla="*/ 20756 w 25842"/>
                    <a:gd name="connsiteY6" fmla="*/ 840 h 9292"/>
                    <a:gd name="connsiteX7" fmla="*/ 25831 w 25842"/>
                    <a:gd name="connsiteY7" fmla="*/ 5090 h 9292"/>
                    <a:gd name="connsiteX8" fmla="*/ 25831 w 25842"/>
                    <a:gd name="connsiteY8" fmla="*/ 5598 h 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42" h="9292">
                      <a:moveTo>
                        <a:pt x="25768" y="5598"/>
                      </a:moveTo>
                      <a:cubicBezTo>
                        <a:pt x="25641" y="7818"/>
                        <a:pt x="23103" y="9468"/>
                        <a:pt x="20185" y="9277"/>
                      </a:cubicBezTo>
                      <a:lnTo>
                        <a:pt x="5086" y="8453"/>
                      </a:lnTo>
                      <a:cubicBezTo>
                        <a:pt x="2168" y="8326"/>
                        <a:pt x="-180" y="6359"/>
                        <a:pt x="11" y="4202"/>
                      </a:cubicBezTo>
                      <a:lnTo>
                        <a:pt x="11" y="3694"/>
                      </a:lnTo>
                      <a:cubicBezTo>
                        <a:pt x="138" y="1474"/>
                        <a:pt x="2675" y="-175"/>
                        <a:pt x="5657" y="15"/>
                      </a:cubicBezTo>
                      <a:lnTo>
                        <a:pt x="20756" y="840"/>
                      </a:lnTo>
                      <a:cubicBezTo>
                        <a:pt x="23674" y="967"/>
                        <a:pt x="26022" y="2933"/>
                        <a:pt x="25831" y="5090"/>
                      </a:cubicBezTo>
                      <a:lnTo>
                        <a:pt x="25831" y="5598"/>
                      </a:lnTo>
                      <a:close/>
                    </a:path>
                  </a:pathLst>
                </a:custGeom>
                <a:solidFill>
                  <a:srgbClr val="734A4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1" name="Freeform: Shape 7890">
                  <a:extLst>
                    <a:ext uri="{FF2B5EF4-FFF2-40B4-BE49-F238E27FC236}">
                      <a16:creationId xmlns:a16="http://schemas.microsoft.com/office/drawing/2014/main" id="{361C78C5-5D2A-DA23-C1BC-69DA3088688A}"/>
                    </a:ext>
                  </a:extLst>
                </p:cNvPr>
                <p:cNvSpPr/>
                <p:nvPr/>
              </p:nvSpPr>
              <p:spPr>
                <a:xfrm>
                  <a:off x="1696051" y="3012296"/>
                  <a:ext cx="25165" cy="278427"/>
                </a:xfrm>
                <a:custGeom>
                  <a:avLst/>
                  <a:gdLst>
                    <a:gd name="connsiteX0" fmla="*/ 25166 w 25165"/>
                    <a:gd name="connsiteY0" fmla="*/ 276371 h 278427"/>
                    <a:gd name="connsiteX1" fmla="*/ 12858 w 25165"/>
                    <a:gd name="connsiteY1" fmla="*/ 277069 h 278427"/>
                    <a:gd name="connsiteX2" fmla="*/ 9052 w 25165"/>
                    <a:gd name="connsiteY2" fmla="*/ 278147 h 278427"/>
                    <a:gd name="connsiteX3" fmla="*/ 2073 w 25165"/>
                    <a:gd name="connsiteY3" fmla="*/ 276815 h 278427"/>
                    <a:gd name="connsiteX4" fmla="*/ 1883 w 25165"/>
                    <a:gd name="connsiteY4" fmla="*/ 236086 h 278427"/>
                    <a:gd name="connsiteX5" fmla="*/ 1883 w 25165"/>
                    <a:gd name="connsiteY5" fmla="*/ 40433 h 278427"/>
                    <a:gd name="connsiteX6" fmla="*/ 3278 w 25165"/>
                    <a:gd name="connsiteY6" fmla="*/ 9347 h 278427"/>
                    <a:gd name="connsiteX7" fmla="*/ 6514 w 25165"/>
                    <a:gd name="connsiteY7" fmla="*/ 1036 h 278427"/>
                    <a:gd name="connsiteX8" fmla="*/ 10384 w 25165"/>
                    <a:gd name="connsiteY8" fmla="*/ 85 h 278427"/>
                    <a:gd name="connsiteX9" fmla="*/ 11906 w 25165"/>
                    <a:gd name="connsiteY9" fmla="*/ 2178 h 278427"/>
                    <a:gd name="connsiteX10" fmla="*/ 12731 w 25165"/>
                    <a:gd name="connsiteY10" fmla="*/ 14042 h 278427"/>
                    <a:gd name="connsiteX11" fmla="*/ 12858 w 25165"/>
                    <a:gd name="connsiteY11" fmla="*/ 21591 h 278427"/>
                    <a:gd name="connsiteX12" fmla="*/ 13746 w 25165"/>
                    <a:gd name="connsiteY12" fmla="*/ 38720 h 278427"/>
                    <a:gd name="connsiteX13" fmla="*/ 13429 w 25165"/>
                    <a:gd name="connsiteY13" fmla="*/ 48237 h 278427"/>
                    <a:gd name="connsiteX14" fmla="*/ 14381 w 25165"/>
                    <a:gd name="connsiteY14" fmla="*/ 237038 h 278427"/>
                    <a:gd name="connsiteX15" fmla="*/ 12921 w 25165"/>
                    <a:gd name="connsiteY15" fmla="*/ 273072 h 278427"/>
                    <a:gd name="connsiteX16" fmla="*/ 14761 w 25165"/>
                    <a:gd name="connsiteY16" fmla="*/ 275039 h 278427"/>
                    <a:gd name="connsiteX17" fmla="*/ 25166 w 25165"/>
                    <a:gd name="connsiteY17" fmla="*/ 276371 h 278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165" h="278427">
                      <a:moveTo>
                        <a:pt x="25166" y="276371"/>
                      </a:moveTo>
                      <a:cubicBezTo>
                        <a:pt x="20915" y="276371"/>
                        <a:pt x="16855" y="276561"/>
                        <a:pt x="12858" y="277069"/>
                      </a:cubicBezTo>
                      <a:cubicBezTo>
                        <a:pt x="12668" y="277069"/>
                        <a:pt x="11399" y="277450"/>
                        <a:pt x="9052" y="278147"/>
                      </a:cubicBezTo>
                      <a:cubicBezTo>
                        <a:pt x="6958" y="278782"/>
                        <a:pt x="4674" y="278338"/>
                        <a:pt x="2073" y="276815"/>
                      </a:cubicBezTo>
                      <a:cubicBezTo>
                        <a:pt x="1566" y="260384"/>
                        <a:pt x="1502" y="246807"/>
                        <a:pt x="1883" y="236086"/>
                      </a:cubicBezTo>
                      <a:cubicBezTo>
                        <a:pt x="3025" y="170678"/>
                        <a:pt x="-2875" y="105397"/>
                        <a:pt x="1883" y="40433"/>
                      </a:cubicBezTo>
                      <a:cubicBezTo>
                        <a:pt x="2263" y="25588"/>
                        <a:pt x="2708" y="15247"/>
                        <a:pt x="3278" y="9347"/>
                      </a:cubicBezTo>
                      <a:cubicBezTo>
                        <a:pt x="3532" y="7253"/>
                        <a:pt x="4547" y="4525"/>
                        <a:pt x="6514" y="1036"/>
                      </a:cubicBezTo>
                      <a:cubicBezTo>
                        <a:pt x="8037" y="148"/>
                        <a:pt x="9305" y="-169"/>
                        <a:pt x="10384" y="85"/>
                      </a:cubicBezTo>
                      <a:cubicBezTo>
                        <a:pt x="11209" y="275"/>
                        <a:pt x="11716" y="973"/>
                        <a:pt x="11906" y="2178"/>
                      </a:cubicBezTo>
                      <a:cubicBezTo>
                        <a:pt x="12541" y="6429"/>
                        <a:pt x="13366" y="9474"/>
                        <a:pt x="12731" y="14042"/>
                      </a:cubicBezTo>
                      <a:cubicBezTo>
                        <a:pt x="12351" y="16579"/>
                        <a:pt x="12351" y="19117"/>
                        <a:pt x="12858" y="21591"/>
                      </a:cubicBezTo>
                      <a:cubicBezTo>
                        <a:pt x="14000" y="27872"/>
                        <a:pt x="13429" y="32884"/>
                        <a:pt x="13746" y="38720"/>
                      </a:cubicBezTo>
                      <a:cubicBezTo>
                        <a:pt x="13937" y="41892"/>
                        <a:pt x="13810" y="45065"/>
                        <a:pt x="13429" y="48237"/>
                      </a:cubicBezTo>
                      <a:cubicBezTo>
                        <a:pt x="6387" y="108886"/>
                        <a:pt x="22374" y="170107"/>
                        <a:pt x="14381" y="237038"/>
                      </a:cubicBezTo>
                      <a:cubicBezTo>
                        <a:pt x="12921" y="249028"/>
                        <a:pt x="12414" y="261019"/>
                        <a:pt x="12921" y="273072"/>
                      </a:cubicBezTo>
                      <a:cubicBezTo>
                        <a:pt x="12921" y="273961"/>
                        <a:pt x="13683" y="274722"/>
                        <a:pt x="14761" y="275039"/>
                      </a:cubicBezTo>
                      <a:cubicBezTo>
                        <a:pt x="18695" y="276118"/>
                        <a:pt x="22184" y="276561"/>
                        <a:pt x="25166" y="276371"/>
                      </a:cubicBezTo>
                      <a:close/>
                    </a:path>
                  </a:pathLst>
                </a:custGeom>
                <a:solidFill>
                  <a:srgbClr val="CA855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2" name="Freeform: Shape 7891">
                  <a:extLst>
                    <a:ext uri="{FF2B5EF4-FFF2-40B4-BE49-F238E27FC236}">
                      <a16:creationId xmlns:a16="http://schemas.microsoft.com/office/drawing/2014/main" id="{EE3919AB-144A-7E3F-31E7-43206245DAB9}"/>
                    </a:ext>
                  </a:extLst>
                </p:cNvPr>
                <p:cNvSpPr/>
                <p:nvPr/>
              </p:nvSpPr>
              <p:spPr>
                <a:xfrm>
                  <a:off x="10117" y="3092706"/>
                  <a:ext cx="75802" cy="181814"/>
                </a:xfrm>
                <a:custGeom>
                  <a:avLst/>
                  <a:gdLst>
                    <a:gd name="connsiteX0" fmla="*/ 19185 w 75802"/>
                    <a:gd name="connsiteY0" fmla="*/ 42243 h 181814"/>
                    <a:gd name="connsiteX1" fmla="*/ 26036 w 75802"/>
                    <a:gd name="connsiteY1" fmla="*/ 116216 h 181814"/>
                    <a:gd name="connsiteX2" fmla="*/ 27876 w 75802"/>
                    <a:gd name="connsiteY2" fmla="*/ 118563 h 181814"/>
                    <a:gd name="connsiteX3" fmla="*/ 33522 w 75802"/>
                    <a:gd name="connsiteY3" fmla="*/ 121355 h 181814"/>
                    <a:gd name="connsiteX4" fmla="*/ 34664 w 75802"/>
                    <a:gd name="connsiteY4" fmla="*/ 124527 h 181814"/>
                    <a:gd name="connsiteX5" fmla="*/ 19121 w 75802"/>
                    <a:gd name="connsiteY5" fmla="*/ 134487 h 181814"/>
                    <a:gd name="connsiteX6" fmla="*/ 18614 w 75802"/>
                    <a:gd name="connsiteY6" fmla="*/ 136010 h 181814"/>
                    <a:gd name="connsiteX7" fmla="*/ 22230 w 75802"/>
                    <a:gd name="connsiteY7" fmla="*/ 137088 h 181814"/>
                    <a:gd name="connsiteX8" fmla="*/ 58455 w 75802"/>
                    <a:gd name="connsiteY8" fmla="*/ 137849 h 181814"/>
                    <a:gd name="connsiteX9" fmla="*/ 66321 w 75802"/>
                    <a:gd name="connsiteY9" fmla="*/ 142988 h 181814"/>
                    <a:gd name="connsiteX10" fmla="*/ 75330 w 75802"/>
                    <a:gd name="connsiteY10" fmla="*/ 175407 h 181814"/>
                    <a:gd name="connsiteX11" fmla="*/ 68796 w 75802"/>
                    <a:gd name="connsiteY11" fmla="*/ 181814 h 181814"/>
                    <a:gd name="connsiteX12" fmla="*/ 7385 w 75802"/>
                    <a:gd name="connsiteY12" fmla="*/ 181687 h 181814"/>
                    <a:gd name="connsiteX13" fmla="*/ 2817 w 75802"/>
                    <a:gd name="connsiteY13" fmla="*/ 178642 h 181814"/>
                    <a:gd name="connsiteX14" fmla="*/ 2055 w 75802"/>
                    <a:gd name="connsiteY14" fmla="*/ 174391 h 181814"/>
                    <a:gd name="connsiteX15" fmla="*/ 914 w 75802"/>
                    <a:gd name="connsiteY15" fmla="*/ 59626 h 181814"/>
                    <a:gd name="connsiteX16" fmla="*/ 2880 w 75802"/>
                    <a:gd name="connsiteY16" fmla="*/ 31205 h 181814"/>
                    <a:gd name="connsiteX17" fmla="*/ 4847 w 75802"/>
                    <a:gd name="connsiteY17" fmla="*/ 4115 h 181814"/>
                    <a:gd name="connsiteX18" fmla="*/ 10874 w 75802"/>
                    <a:gd name="connsiteY18" fmla="*/ 3417 h 181814"/>
                    <a:gd name="connsiteX19" fmla="*/ 14617 w 75802"/>
                    <a:gd name="connsiteY19" fmla="*/ 11728 h 181814"/>
                    <a:gd name="connsiteX20" fmla="*/ 19375 w 75802"/>
                    <a:gd name="connsiteY20" fmla="*/ 42117 h 18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802" h="181814">
                      <a:moveTo>
                        <a:pt x="19185" y="42243"/>
                      </a:moveTo>
                      <a:lnTo>
                        <a:pt x="26036" y="116216"/>
                      </a:lnTo>
                      <a:cubicBezTo>
                        <a:pt x="26100" y="117231"/>
                        <a:pt x="26734" y="117992"/>
                        <a:pt x="27876" y="118563"/>
                      </a:cubicBezTo>
                      <a:lnTo>
                        <a:pt x="33522" y="121355"/>
                      </a:lnTo>
                      <a:cubicBezTo>
                        <a:pt x="34982" y="122053"/>
                        <a:pt x="35426" y="123448"/>
                        <a:pt x="34664" y="124527"/>
                      </a:cubicBezTo>
                      <a:cubicBezTo>
                        <a:pt x="31175" y="129539"/>
                        <a:pt x="25973" y="132837"/>
                        <a:pt x="19121" y="134487"/>
                      </a:cubicBezTo>
                      <a:cubicBezTo>
                        <a:pt x="17852" y="134804"/>
                        <a:pt x="17662" y="135312"/>
                        <a:pt x="18614" y="136010"/>
                      </a:cubicBezTo>
                      <a:cubicBezTo>
                        <a:pt x="19502" y="136707"/>
                        <a:pt x="20644" y="137025"/>
                        <a:pt x="22230" y="137088"/>
                      </a:cubicBezTo>
                      <a:cubicBezTo>
                        <a:pt x="33713" y="137532"/>
                        <a:pt x="45767" y="137786"/>
                        <a:pt x="58455" y="137849"/>
                      </a:cubicBezTo>
                      <a:cubicBezTo>
                        <a:pt x="62388" y="137849"/>
                        <a:pt x="65751" y="140070"/>
                        <a:pt x="66321" y="142988"/>
                      </a:cubicBezTo>
                      <a:cubicBezTo>
                        <a:pt x="68415" y="154027"/>
                        <a:pt x="71397" y="164812"/>
                        <a:pt x="75330" y="175407"/>
                      </a:cubicBezTo>
                      <a:cubicBezTo>
                        <a:pt x="76853" y="179721"/>
                        <a:pt x="74696" y="181814"/>
                        <a:pt x="68796" y="181814"/>
                      </a:cubicBezTo>
                      <a:lnTo>
                        <a:pt x="7385" y="181687"/>
                      </a:lnTo>
                      <a:cubicBezTo>
                        <a:pt x="4657" y="181687"/>
                        <a:pt x="3134" y="180672"/>
                        <a:pt x="2817" y="178642"/>
                      </a:cubicBezTo>
                      <a:lnTo>
                        <a:pt x="2055" y="174391"/>
                      </a:lnTo>
                      <a:cubicBezTo>
                        <a:pt x="-228" y="141148"/>
                        <a:pt x="-609" y="102830"/>
                        <a:pt x="914" y="59626"/>
                      </a:cubicBezTo>
                      <a:cubicBezTo>
                        <a:pt x="1294" y="48080"/>
                        <a:pt x="1929" y="38627"/>
                        <a:pt x="2880" y="31205"/>
                      </a:cubicBezTo>
                      <a:cubicBezTo>
                        <a:pt x="4022" y="22069"/>
                        <a:pt x="3515" y="12680"/>
                        <a:pt x="4847" y="4115"/>
                      </a:cubicBezTo>
                      <a:cubicBezTo>
                        <a:pt x="5672" y="-1150"/>
                        <a:pt x="7702" y="-1341"/>
                        <a:pt x="10874" y="3417"/>
                      </a:cubicBezTo>
                      <a:cubicBezTo>
                        <a:pt x="12143" y="5384"/>
                        <a:pt x="14236" y="9254"/>
                        <a:pt x="14617" y="11728"/>
                      </a:cubicBezTo>
                      <a:cubicBezTo>
                        <a:pt x="15949" y="21879"/>
                        <a:pt x="17535" y="31966"/>
                        <a:pt x="19375" y="42117"/>
                      </a:cubicBezTo>
                      <a:close/>
                    </a:path>
                  </a:pathLst>
                </a:custGeom>
                <a:solidFill>
                  <a:srgbClr val="D88A5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3" name="Freeform: Shape 7892">
                  <a:extLst>
                    <a:ext uri="{FF2B5EF4-FFF2-40B4-BE49-F238E27FC236}">
                      <a16:creationId xmlns:a16="http://schemas.microsoft.com/office/drawing/2014/main" id="{718CCCCA-F4CE-B3DA-BC34-FBF33DB7F277}"/>
                    </a:ext>
                  </a:extLst>
                </p:cNvPr>
                <p:cNvSpPr/>
                <p:nvPr/>
              </p:nvSpPr>
              <p:spPr>
                <a:xfrm>
                  <a:off x="62505" y="3187893"/>
                  <a:ext cx="40960" cy="23076"/>
                </a:xfrm>
                <a:custGeom>
                  <a:avLst/>
                  <a:gdLst>
                    <a:gd name="connsiteX0" fmla="*/ 12031 w 40960"/>
                    <a:gd name="connsiteY0" fmla="*/ 22678 h 23076"/>
                    <a:gd name="connsiteX1" fmla="*/ 1563 w 40960"/>
                    <a:gd name="connsiteY1" fmla="*/ 2694 h 23076"/>
                    <a:gd name="connsiteX2" fmla="*/ 35568 w 40960"/>
                    <a:gd name="connsiteY2" fmla="*/ 284 h 23076"/>
                    <a:gd name="connsiteX3" fmla="*/ 40960 w 40960"/>
                    <a:gd name="connsiteY3" fmla="*/ 4788 h 23076"/>
                    <a:gd name="connsiteX4" fmla="*/ 36646 w 40960"/>
                    <a:gd name="connsiteY4" fmla="*/ 16778 h 23076"/>
                    <a:gd name="connsiteX5" fmla="*/ 11968 w 40960"/>
                    <a:gd name="connsiteY5" fmla="*/ 22742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960" h="23076">
                      <a:moveTo>
                        <a:pt x="12031" y="22678"/>
                      </a:moveTo>
                      <a:cubicBezTo>
                        <a:pt x="1119" y="18110"/>
                        <a:pt x="-2370" y="11449"/>
                        <a:pt x="1563" y="2694"/>
                      </a:cubicBezTo>
                      <a:cubicBezTo>
                        <a:pt x="14188" y="284"/>
                        <a:pt x="25544" y="-478"/>
                        <a:pt x="35568" y="284"/>
                      </a:cubicBezTo>
                      <a:cubicBezTo>
                        <a:pt x="38613" y="537"/>
                        <a:pt x="40960" y="2504"/>
                        <a:pt x="40960" y="4788"/>
                      </a:cubicBezTo>
                      <a:cubicBezTo>
                        <a:pt x="40960" y="9038"/>
                        <a:pt x="39565" y="13035"/>
                        <a:pt x="36646" y="16778"/>
                      </a:cubicBezTo>
                      <a:cubicBezTo>
                        <a:pt x="31381" y="23503"/>
                        <a:pt x="21484" y="23503"/>
                        <a:pt x="11968" y="22742"/>
                      </a:cubicBezTo>
                      <a:close/>
                    </a:path>
                  </a:pathLst>
                </a:custGeom>
                <a:solidFill>
                  <a:srgbClr val="CA855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4" name="Freeform: Shape 7893">
                  <a:extLst>
                    <a:ext uri="{FF2B5EF4-FFF2-40B4-BE49-F238E27FC236}">
                      <a16:creationId xmlns:a16="http://schemas.microsoft.com/office/drawing/2014/main" id="{605828F6-9F82-155E-0120-B230F40F4749}"/>
                    </a:ext>
                  </a:extLst>
                </p:cNvPr>
                <p:cNvSpPr/>
                <p:nvPr/>
              </p:nvSpPr>
              <p:spPr>
                <a:xfrm>
                  <a:off x="103325" y="3249457"/>
                  <a:ext cx="47733" cy="22657"/>
                </a:xfrm>
                <a:custGeom>
                  <a:avLst/>
                  <a:gdLst>
                    <a:gd name="connsiteX0" fmla="*/ 47721 w 47733"/>
                    <a:gd name="connsiteY0" fmla="*/ 15484 h 22657"/>
                    <a:gd name="connsiteX1" fmla="*/ 39790 w 47733"/>
                    <a:gd name="connsiteY1" fmla="*/ 21955 h 22657"/>
                    <a:gd name="connsiteX2" fmla="*/ 9592 w 47733"/>
                    <a:gd name="connsiteY2" fmla="*/ 22653 h 22657"/>
                    <a:gd name="connsiteX3" fmla="*/ 711 w 47733"/>
                    <a:gd name="connsiteY3" fmla="*/ 16562 h 22657"/>
                    <a:gd name="connsiteX4" fmla="*/ 13 w 47733"/>
                    <a:gd name="connsiteY4" fmla="*/ 7173 h 22657"/>
                    <a:gd name="connsiteX5" fmla="*/ 7943 w 47733"/>
                    <a:gd name="connsiteY5" fmla="*/ 702 h 22657"/>
                    <a:gd name="connsiteX6" fmla="*/ 38141 w 47733"/>
                    <a:gd name="connsiteY6" fmla="*/ 4 h 22657"/>
                    <a:gd name="connsiteX7" fmla="*/ 47023 w 47733"/>
                    <a:gd name="connsiteY7" fmla="*/ 6094 h 22657"/>
                    <a:gd name="connsiteX8" fmla="*/ 47721 w 47733"/>
                    <a:gd name="connsiteY8" fmla="*/ 15484 h 22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33" h="22657">
                      <a:moveTo>
                        <a:pt x="47721" y="15484"/>
                      </a:moveTo>
                      <a:cubicBezTo>
                        <a:pt x="47974" y="18973"/>
                        <a:pt x="44422" y="21892"/>
                        <a:pt x="39790" y="21955"/>
                      </a:cubicBezTo>
                      <a:lnTo>
                        <a:pt x="9592" y="22653"/>
                      </a:lnTo>
                      <a:cubicBezTo>
                        <a:pt x="4961" y="22779"/>
                        <a:pt x="964" y="20052"/>
                        <a:pt x="711" y="16562"/>
                      </a:cubicBezTo>
                      <a:lnTo>
                        <a:pt x="13" y="7173"/>
                      </a:lnTo>
                      <a:cubicBezTo>
                        <a:pt x="-241" y="3684"/>
                        <a:pt x="3312" y="766"/>
                        <a:pt x="7943" y="702"/>
                      </a:cubicBezTo>
                      <a:lnTo>
                        <a:pt x="38141" y="4"/>
                      </a:lnTo>
                      <a:cubicBezTo>
                        <a:pt x="42772" y="-123"/>
                        <a:pt x="46769" y="2605"/>
                        <a:pt x="47023" y="6094"/>
                      </a:cubicBezTo>
                      <a:lnTo>
                        <a:pt x="47721" y="15484"/>
                      </a:lnTo>
                      <a:close/>
                    </a:path>
                  </a:pathLst>
                </a:custGeom>
                <a:solidFill>
                  <a:srgbClr val="D88A5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5" name="Freeform: Shape 7894">
                  <a:extLst>
                    <a:ext uri="{FF2B5EF4-FFF2-40B4-BE49-F238E27FC236}">
                      <a16:creationId xmlns:a16="http://schemas.microsoft.com/office/drawing/2014/main" id="{F3EC12AE-DB06-EB92-98F3-1CB7961CA11A}"/>
                    </a:ext>
                  </a:extLst>
                </p:cNvPr>
                <p:cNvSpPr/>
                <p:nvPr/>
              </p:nvSpPr>
              <p:spPr>
                <a:xfrm>
                  <a:off x="1576878" y="3251243"/>
                  <a:ext cx="34539" cy="24509"/>
                </a:xfrm>
                <a:custGeom>
                  <a:avLst/>
                  <a:gdLst>
                    <a:gd name="connsiteX0" fmla="*/ 34268 w 34539"/>
                    <a:gd name="connsiteY0" fmla="*/ 8939 h 24509"/>
                    <a:gd name="connsiteX1" fmla="*/ 23103 w 34539"/>
                    <a:gd name="connsiteY1" fmla="*/ 23404 h 24509"/>
                    <a:gd name="connsiteX2" fmla="*/ 11112 w 34539"/>
                    <a:gd name="connsiteY2" fmla="*/ 24482 h 24509"/>
                    <a:gd name="connsiteX3" fmla="*/ 3309 w 34539"/>
                    <a:gd name="connsiteY3" fmla="*/ 20803 h 24509"/>
                    <a:gd name="connsiteX4" fmla="*/ 10 w 34539"/>
                    <a:gd name="connsiteY4" fmla="*/ 3927 h 24509"/>
                    <a:gd name="connsiteX5" fmla="*/ 4832 w 34539"/>
                    <a:gd name="connsiteY5" fmla="*/ 1580 h 24509"/>
                    <a:gd name="connsiteX6" fmla="*/ 29954 w 34539"/>
                    <a:gd name="connsiteY6" fmla="*/ 248 h 24509"/>
                    <a:gd name="connsiteX7" fmla="*/ 33824 w 34539"/>
                    <a:gd name="connsiteY7" fmla="*/ 1580 h 24509"/>
                    <a:gd name="connsiteX8" fmla="*/ 34332 w 34539"/>
                    <a:gd name="connsiteY8" fmla="*/ 8939 h 2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539" h="24509">
                      <a:moveTo>
                        <a:pt x="34268" y="8939"/>
                      </a:moveTo>
                      <a:cubicBezTo>
                        <a:pt x="33190" y="16362"/>
                        <a:pt x="36616" y="22135"/>
                        <a:pt x="23103" y="23404"/>
                      </a:cubicBezTo>
                      <a:cubicBezTo>
                        <a:pt x="18915" y="23784"/>
                        <a:pt x="14855" y="24165"/>
                        <a:pt x="11112" y="24482"/>
                      </a:cubicBezTo>
                      <a:cubicBezTo>
                        <a:pt x="7750" y="24736"/>
                        <a:pt x="4451" y="23213"/>
                        <a:pt x="3309" y="20803"/>
                      </a:cubicBezTo>
                      <a:cubicBezTo>
                        <a:pt x="962" y="15854"/>
                        <a:pt x="-117" y="10208"/>
                        <a:pt x="10" y="3927"/>
                      </a:cubicBezTo>
                      <a:cubicBezTo>
                        <a:pt x="10" y="2087"/>
                        <a:pt x="2484" y="882"/>
                        <a:pt x="4832" y="1580"/>
                      </a:cubicBezTo>
                      <a:cubicBezTo>
                        <a:pt x="12889" y="4118"/>
                        <a:pt x="21263" y="3673"/>
                        <a:pt x="29954" y="248"/>
                      </a:cubicBezTo>
                      <a:cubicBezTo>
                        <a:pt x="31477" y="-387"/>
                        <a:pt x="33380" y="248"/>
                        <a:pt x="33824" y="1580"/>
                      </a:cubicBezTo>
                      <a:cubicBezTo>
                        <a:pt x="34585" y="3864"/>
                        <a:pt x="34712" y="6338"/>
                        <a:pt x="34332" y="8939"/>
                      </a:cubicBez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6" name="Freeform: Shape 7895">
                  <a:extLst>
                    <a:ext uri="{FF2B5EF4-FFF2-40B4-BE49-F238E27FC236}">
                      <a16:creationId xmlns:a16="http://schemas.microsoft.com/office/drawing/2014/main" id="{EE149ED7-6AC7-0532-4F26-3F90A3910F8D}"/>
                    </a:ext>
                  </a:extLst>
                </p:cNvPr>
                <p:cNvSpPr/>
                <p:nvPr/>
              </p:nvSpPr>
              <p:spPr>
                <a:xfrm>
                  <a:off x="21245" y="3288361"/>
                  <a:ext cx="234437" cy="38688"/>
                </a:xfrm>
                <a:custGeom>
                  <a:avLst/>
                  <a:gdLst>
                    <a:gd name="connsiteX0" fmla="*/ 230799 w 234437"/>
                    <a:gd name="connsiteY0" fmla="*/ 2336 h 38688"/>
                    <a:gd name="connsiteX1" fmla="*/ 233527 w 234437"/>
                    <a:gd name="connsiteY1" fmla="*/ 10012 h 38688"/>
                    <a:gd name="connsiteX2" fmla="*/ 234288 w 234437"/>
                    <a:gd name="connsiteY2" fmla="*/ 17753 h 38688"/>
                    <a:gd name="connsiteX3" fmla="*/ 234415 w 234437"/>
                    <a:gd name="connsiteY3" fmla="*/ 34057 h 38688"/>
                    <a:gd name="connsiteX4" fmla="*/ 230101 w 234437"/>
                    <a:gd name="connsiteY4" fmla="*/ 37927 h 38688"/>
                    <a:gd name="connsiteX5" fmla="*/ 215827 w 234437"/>
                    <a:gd name="connsiteY5" fmla="*/ 38688 h 38688"/>
                    <a:gd name="connsiteX6" fmla="*/ 214558 w 234437"/>
                    <a:gd name="connsiteY6" fmla="*/ 36975 h 38688"/>
                    <a:gd name="connsiteX7" fmla="*/ 217096 w 234437"/>
                    <a:gd name="connsiteY7" fmla="*/ 34501 h 38688"/>
                    <a:gd name="connsiteX8" fmla="*/ 216461 w 234437"/>
                    <a:gd name="connsiteY8" fmla="*/ 32344 h 38688"/>
                    <a:gd name="connsiteX9" fmla="*/ 161648 w 234437"/>
                    <a:gd name="connsiteY9" fmla="*/ 31646 h 38688"/>
                    <a:gd name="connsiteX10" fmla="*/ 22204 w 234437"/>
                    <a:gd name="connsiteY10" fmla="*/ 28474 h 38688"/>
                    <a:gd name="connsiteX11" fmla="*/ 1142 w 234437"/>
                    <a:gd name="connsiteY11" fmla="*/ 20036 h 38688"/>
                    <a:gd name="connsiteX12" fmla="*/ 698 w 234437"/>
                    <a:gd name="connsiteY12" fmla="*/ 1765 h 38688"/>
                    <a:gd name="connsiteX13" fmla="*/ 23536 w 234437"/>
                    <a:gd name="connsiteY13" fmla="*/ 560 h 38688"/>
                    <a:gd name="connsiteX14" fmla="*/ 201743 w 234437"/>
                    <a:gd name="connsiteY14" fmla="*/ 1575 h 38688"/>
                    <a:gd name="connsiteX15" fmla="*/ 230862 w 234437"/>
                    <a:gd name="connsiteY15" fmla="*/ 2463 h 3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4437" h="38688">
                      <a:moveTo>
                        <a:pt x="230799" y="2336"/>
                      </a:moveTo>
                      <a:cubicBezTo>
                        <a:pt x="231814" y="4937"/>
                        <a:pt x="232702" y="7539"/>
                        <a:pt x="233527" y="10012"/>
                      </a:cubicBezTo>
                      <a:cubicBezTo>
                        <a:pt x="234352" y="12360"/>
                        <a:pt x="234606" y="14961"/>
                        <a:pt x="234288" y="17753"/>
                      </a:cubicBezTo>
                      <a:cubicBezTo>
                        <a:pt x="233654" y="23145"/>
                        <a:pt x="233654" y="28601"/>
                        <a:pt x="234415" y="34057"/>
                      </a:cubicBezTo>
                      <a:cubicBezTo>
                        <a:pt x="234669" y="36024"/>
                        <a:pt x="232766" y="37737"/>
                        <a:pt x="230101" y="37927"/>
                      </a:cubicBezTo>
                      <a:lnTo>
                        <a:pt x="215827" y="38688"/>
                      </a:lnTo>
                      <a:cubicBezTo>
                        <a:pt x="214622" y="38688"/>
                        <a:pt x="213797" y="37673"/>
                        <a:pt x="214558" y="36975"/>
                      </a:cubicBezTo>
                      <a:lnTo>
                        <a:pt x="217096" y="34501"/>
                      </a:lnTo>
                      <a:cubicBezTo>
                        <a:pt x="217984" y="33613"/>
                        <a:pt x="217794" y="32915"/>
                        <a:pt x="216461" y="32344"/>
                      </a:cubicBezTo>
                      <a:cubicBezTo>
                        <a:pt x="205994" y="27839"/>
                        <a:pt x="174463" y="32217"/>
                        <a:pt x="161648" y="31646"/>
                      </a:cubicBezTo>
                      <a:cubicBezTo>
                        <a:pt x="108040" y="29108"/>
                        <a:pt x="76510" y="18197"/>
                        <a:pt x="22204" y="28474"/>
                      </a:cubicBezTo>
                      <a:cubicBezTo>
                        <a:pt x="12244" y="30314"/>
                        <a:pt x="5265" y="27522"/>
                        <a:pt x="1142" y="20036"/>
                      </a:cubicBezTo>
                      <a:cubicBezTo>
                        <a:pt x="-191" y="17562"/>
                        <a:pt x="-381" y="11408"/>
                        <a:pt x="698" y="1765"/>
                      </a:cubicBezTo>
                      <a:cubicBezTo>
                        <a:pt x="9326" y="1067"/>
                        <a:pt x="17002" y="623"/>
                        <a:pt x="23536" y="560"/>
                      </a:cubicBezTo>
                      <a:cubicBezTo>
                        <a:pt x="82917" y="-455"/>
                        <a:pt x="142362" y="-74"/>
                        <a:pt x="201743" y="1575"/>
                      </a:cubicBezTo>
                      <a:cubicBezTo>
                        <a:pt x="211259" y="1829"/>
                        <a:pt x="220966" y="2146"/>
                        <a:pt x="230862" y="2463"/>
                      </a:cubicBezTo>
                      <a:close/>
                    </a:path>
                  </a:pathLst>
                </a:custGeom>
                <a:solidFill>
                  <a:srgbClr val="CE868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7" name="Freeform: Shape 7896">
                  <a:extLst>
                    <a:ext uri="{FF2B5EF4-FFF2-40B4-BE49-F238E27FC236}">
                      <a16:creationId xmlns:a16="http://schemas.microsoft.com/office/drawing/2014/main" id="{85810DC1-D098-3373-5CE7-96B8D0AA3B82}"/>
                    </a:ext>
                  </a:extLst>
                </p:cNvPr>
                <p:cNvSpPr/>
                <p:nvPr/>
              </p:nvSpPr>
              <p:spPr>
                <a:xfrm>
                  <a:off x="1667160" y="3299921"/>
                  <a:ext cx="43589" cy="29145"/>
                </a:xfrm>
                <a:custGeom>
                  <a:avLst/>
                  <a:gdLst>
                    <a:gd name="connsiteX0" fmla="*/ 15040 w 43589"/>
                    <a:gd name="connsiteY0" fmla="*/ 483 h 29145"/>
                    <a:gd name="connsiteX1" fmla="*/ 35278 w 43589"/>
                    <a:gd name="connsiteY1" fmla="*/ 5622 h 29145"/>
                    <a:gd name="connsiteX2" fmla="*/ 43462 w 43589"/>
                    <a:gd name="connsiteY2" fmla="*/ 13932 h 29145"/>
                    <a:gd name="connsiteX3" fmla="*/ 43589 w 43589"/>
                    <a:gd name="connsiteY3" fmla="*/ 19071 h 29145"/>
                    <a:gd name="connsiteX4" fmla="*/ 33502 w 43589"/>
                    <a:gd name="connsiteY4" fmla="*/ 27636 h 29145"/>
                    <a:gd name="connsiteX5" fmla="*/ 15421 w 43589"/>
                    <a:gd name="connsiteY5" fmla="*/ 29095 h 29145"/>
                    <a:gd name="connsiteX6" fmla="*/ 2352 w 43589"/>
                    <a:gd name="connsiteY6" fmla="*/ 21482 h 29145"/>
                    <a:gd name="connsiteX7" fmla="*/ 132 w 43589"/>
                    <a:gd name="connsiteY7" fmla="*/ 9745 h 29145"/>
                    <a:gd name="connsiteX8" fmla="*/ 15104 w 43589"/>
                    <a:gd name="connsiteY8" fmla="*/ 483 h 2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89" h="29145">
                      <a:moveTo>
                        <a:pt x="15040" y="483"/>
                      </a:moveTo>
                      <a:lnTo>
                        <a:pt x="35278" y="5622"/>
                      </a:lnTo>
                      <a:cubicBezTo>
                        <a:pt x="40036" y="6827"/>
                        <a:pt x="43335" y="10190"/>
                        <a:pt x="43462" y="13932"/>
                      </a:cubicBezTo>
                      <a:lnTo>
                        <a:pt x="43589" y="19071"/>
                      </a:lnTo>
                      <a:cubicBezTo>
                        <a:pt x="43652" y="23512"/>
                        <a:pt x="39338" y="27192"/>
                        <a:pt x="33502" y="27636"/>
                      </a:cubicBezTo>
                      <a:lnTo>
                        <a:pt x="15421" y="29095"/>
                      </a:lnTo>
                      <a:cubicBezTo>
                        <a:pt x="9077" y="29603"/>
                        <a:pt x="3240" y="26240"/>
                        <a:pt x="2352" y="21482"/>
                      </a:cubicBezTo>
                      <a:lnTo>
                        <a:pt x="132" y="9745"/>
                      </a:lnTo>
                      <a:cubicBezTo>
                        <a:pt x="-1137" y="3401"/>
                        <a:pt x="6983" y="-1610"/>
                        <a:pt x="15104" y="483"/>
                      </a:cubicBezTo>
                      <a:close/>
                    </a:path>
                  </a:pathLst>
                </a:custGeom>
                <a:solidFill>
                  <a:srgbClr val="CD8589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8" name="Freeform: Shape 7897">
                  <a:extLst>
                    <a:ext uri="{FF2B5EF4-FFF2-40B4-BE49-F238E27FC236}">
                      <a16:creationId xmlns:a16="http://schemas.microsoft.com/office/drawing/2014/main" id="{46A5A1BD-38BF-399F-E498-3F137EA1EC9E}"/>
                    </a:ext>
                  </a:extLst>
                </p:cNvPr>
                <p:cNvSpPr/>
                <p:nvPr/>
              </p:nvSpPr>
              <p:spPr>
                <a:xfrm>
                  <a:off x="23698" y="3319675"/>
                  <a:ext cx="114751" cy="50453"/>
                </a:xfrm>
                <a:custGeom>
                  <a:avLst/>
                  <a:gdLst>
                    <a:gd name="connsiteX0" fmla="*/ 1481 w 114751"/>
                    <a:gd name="connsiteY0" fmla="*/ 1475 h 50453"/>
                    <a:gd name="connsiteX1" fmla="*/ 1481 w 114751"/>
                    <a:gd name="connsiteY1" fmla="*/ 460 h 50453"/>
                    <a:gd name="connsiteX2" fmla="*/ 2242 w 114751"/>
                    <a:gd name="connsiteY2" fmla="*/ 16 h 50453"/>
                    <a:gd name="connsiteX3" fmla="*/ 23051 w 114751"/>
                    <a:gd name="connsiteY3" fmla="*/ 4456 h 50453"/>
                    <a:gd name="connsiteX4" fmla="*/ 39355 w 114751"/>
                    <a:gd name="connsiteY4" fmla="*/ 8009 h 50453"/>
                    <a:gd name="connsiteX5" fmla="*/ 72408 w 114751"/>
                    <a:gd name="connsiteY5" fmla="*/ 8961 h 50453"/>
                    <a:gd name="connsiteX6" fmla="*/ 93407 w 114751"/>
                    <a:gd name="connsiteY6" fmla="*/ 10103 h 50453"/>
                    <a:gd name="connsiteX7" fmla="*/ 113962 w 114751"/>
                    <a:gd name="connsiteY7" fmla="*/ 16130 h 50453"/>
                    <a:gd name="connsiteX8" fmla="*/ 114723 w 114751"/>
                    <a:gd name="connsiteY8" fmla="*/ 18540 h 50453"/>
                    <a:gd name="connsiteX9" fmla="*/ 114089 w 114751"/>
                    <a:gd name="connsiteY9" fmla="*/ 40998 h 50453"/>
                    <a:gd name="connsiteX10" fmla="*/ 108379 w 114751"/>
                    <a:gd name="connsiteY10" fmla="*/ 46518 h 50453"/>
                    <a:gd name="connsiteX11" fmla="*/ 31996 w 114751"/>
                    <a:gd name="connsiteY11" fmla="*/ 50070 h 50453"/>
                    <a:gd name="connsiteX12" fmla="*/ 20767 w 114751"/>
                    <a:gd name="connsiteY12" fmla="*/ 46962 h 50453"/>
                    <a:gd name="connsiteX13" fmla="*/ 14803 w 114751"/>
                    <a:gd name="connsiteY13" fmla="*/ 38270 h 50453"/>
                    <a:gd name="connsiteX14" fmla="*/ 11187 w 114751"/>
                    <a:gd name="connsiteY14" fmla="*/ 15305 h 50453"/>
                    <a:gd name="connsiteX15" fmla="*/ 3130 w 114751"/>
                    <a:gd name="connsiteY15" fmla="*/ 9278 h 50453"/>
                    <a:gd name="connsiteX16" fmla="*/ 212 w 114751"/>
                    <a:gd name="connsiteY16" fmla="*/ 7311 h 50453"/>
                    <a:gd name="connsiteX17" fmla="*/ 973 w 114751"/>
                    <a:gd name="connsiteY17" fmla="*/ 3314 h 50453"/>
                    <a:gd name="connsiteX18" fmla="*/ 1481 w 114751"/>
                    <a:gd name="connsiteY18" fmla="*/ 1475 h 5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4751" h="50453">
                      <a:moveTo>
                        <a:pt x="1481" y="1475"/>
                      </a:moveTo>
                      <a:cubicBezTo>
                        <a:pt x="1481" y="1157"/>
                        <a:pt x="1481" y="777"/>
                        <a:pt x="1481" y="460"/>
                      </a:cubicBezTo>
                      <a:cubicBezTo>
                        <a:pt x="1481" y="79"/>
                        <a:pt x="1798" y="-48"/>
                        <a:pt x="2242" y="16"/>
                      </a:cubicBezTo>
                      <a:cubicBezTo>
                        <a:pt x="9474" y="777"/>
                        <a:pt x="16389" y="2236"/>
                        <a:pt x="23051" y="4456"/>
                      </a:cubicBezTo>
                      <a:cubicBezTo>
                        <a:pt x="29331" y="6550"/>
                        <a:pt x="34724" y="7755"/>
                        <a:pt x="39355" y="8009"/>
                      </a:cubicBezTo>
                      <a:cubicBezTo>
                        <a:pt x="50648" y="8644"/>
                        <a:pt x="61623" y="8961"/>
                        <a:pt x="72408" y="8961"/>
                      </a:cubicBezTo>
                      <a:cubicBezTo>
                        <a:pt x="79450" y="8961"/>
                        <a:pt x="86746" y="11435"/>
                        <a:pt x="93407" y="10103"/>
                      </a:cubicBezTo>
                      <a:cubicBezTo>
                        <a:pt x="102162" y="8263"/>
                        <a:pt x="109014" y="10293"/>
                        <a:pt x="113962" y="16130"/>
                      </a:cubicBezTo>
                      <a:cubicBezTo>
                        <a:pt x="114533" y="16827"/>
                        <a:pt x="114850" y="17716"/>
                        <a:pt x="114723" y="18540"/>
                      </a:cubicBezTo>
                      <a:cubicBezTo>
                        <a:pt x="113645" y="25836"/>
                        <a:pt x="113455" y="33322"/>
                        <a:pt x="114089" y="40998"/>
                      </a:cubicBezTo>
                      <a:cubicBezTo>
                        <a:pt x="114343" y="43663"/>
                        <a:pt x="111932" y="46074"/>
                        <a:pt x="108379" y="46518"/>
                      </a:cubicBezTo>
                      <a:cubicBezTo>
                        <a:pt x="83574" y="49944"/>
                        <a:pt x="58134" y="51149"/>
                        <a:pt x="31996" y="50070"/>
                      </a:cubicBezTo>
                      <a:cubicBezTo>
                        <a:pt x="27111" y="49880"/>
                        <a:pt x="23368" y="48865"/>
                        <a:pt x="20767" y="46962"/>
                      </a:cubicBezTo>
                      <a:cubicBezTo>
                        <a:pt x="17341" y="44551"/>
                        <a:pt x="15374" y="41633"/>
                        <a:pt x="14803" y="38270"/>
                      </a:cubicBezTo>
                      <a:cubicBezTo>
                        <a:pt x="13091" y="27485"/>
                        <a:pt x="11885" y="19809"/>
                        <a:pt x="11187" y="15305"/>
                      </a:cubicBezTo>
                      <a:cubicBezTo>
                        <a:pt x="10680" y="11879"/>
                        <a:pt x="7127" y="9214"/>
                        <a:pt x="3130" y="9278"/>
                      </a:cubicBezTo>
                      <a:cubicBezTo>
                        <a:pt x="1481" y="9278"/>
                        <a:pt x="529" y="8644"/>
                        <a:pt x="212" y="7311"/>
                      </a:cubicBezTo>
                      <a:cubicBezTo>
                        <a:pt x="-232" y="5789"/>
                        <a:pt x="22" y="4456"/>
                        <a:pt x="973" y="3314"/>
                      </a:cubicBezTo>
                      <a:cubicBezTo>
                        <a:pt x="1417" y="2744"/>
                        <a:pt x="1608" y="2172"/>
                        <a:pt x="1481" y="1475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9" name="Freeform: Shape 7898">
                  <a:extLst>
                    <a:ext uri="{FF2B5EF4-FFF2-40B4-BE49-F238E27FC236}">
                      <a16:creationId xmlns:a16="http://schemas.microsoft.com/office/drawing/2014/main" id="{FF329605-5CEA-FF12-9E91-5C78E12EFA29}"/>
                    </a:ext>
                  </a:extLst>
                </p:cNvPr>
                <p:cNvSpPr/>
                <p:nvPr/>
              </p:nvSpPr>
              <p:spPr>
                <a:xfrm>
                  <a:off x="867813" y="3328872"/>
                  <a:ext cx="44471" cy="40682"/>
                </a:xfrm>
                <a:custGeom>
                  <a:avLst/>
                  <a:gdLst>
                    <a:gd name="connsiteX0" fmla="*/ 33870 w 44471"/>
                    <a:gd name="connsiteY0" fmla="*/ 40619 h 40682"/>
                    <a:gd name="connsiteX1" fmla="*/ 9762 w 44471"/>
                    <a:gd name="connsiteY1" fmla="*/ 35544 h 40682"/>
                    <a:gd name="connsiteX2" fmla="*/ 7415 w 44471"/>
                    <a:gd name="connsiteY2" fmla="*/ 34529 h 40682"/>
                    <a:gd name="connsiteX3" fmla="*/ 182 w 44471"/>
                    <a:gd name="connsiteY3" fmla="*/ 18415 h 40682"/>
                    <a:gd name="connsiteX4" fmla="*/ 627 w 44471"/>
                    <a:gd name="connsiteY4" fmla="*/ 7503 h 40682"/>
                    <a:gd name="connsiteX5" fmla="*/ 2276 w 44471"/>
                    <a:gd name="connsiteY5" fmla="*/ 5726 h 40682"/>
                    <a:gd name="connsiteX6" fmla="*/ 25115 w 44471"/>
                    <a:gd name="connsiteY6" fmla="*/ 144 h 40682"/>
                    <a:gd name="connsiteX7" fmla="*/ 33108 w 44471"/>
                    <a:gd name="connsiteY7" fmla="*/ 3760 h 40682"/>
                    <a:gd name="connsiteX8" fmla="*/ 43322 w 44471"/>
                    <a:gd name="connsiteY8" fmla="*/ 13910 h 40682"/>
                    <a:gd name="connsiteX9" fmla="*/ 44464 w 44471"/>
                    <a:gd name="connsiteY9" fmla="*/ 16321 h 40682"/>
                    <a:gd name="connsiteX10" fmla="*/ 41229 w 44471"/>
                    <a:gd name="connsiteY10" fmla="*/ 27804 h 40682"/>
                    <a:gd name="connsiteX11" fmla="*/ 38945 w 44471"/>
                    <a:gd name="connsiteY11" fmla="*/ 28248 h 40682"/>
                    <a:gd name="connsiteX12" fmla="*/ 36978 w 44471"/>
                    <a:gd name="connsiteY12" fmla="*/ 26662 h 40682"/>
                    <a:gd name="connsiteX13" fmla="*/ 34441 w 44471"/>
                    <a:gd name="connsiteY13" fmla="*/ 26281 h 40682"/>
                    <a:gd name="connsiteX14" fmla="*/ 32537 w 44471"/>
                    <a:gd name="connsiteY14" fmla="*/ 27994 h 40682"/>
                    <a:gd name="connsiteX15" fmla="*/ 32664 w 44471"/>
                    <a:gd name="connsiteY15" fmla="*/ 30215 h 40682"/>
                    <a:gd name="connsiteX16" fmla="*/ 33870 w 44471"/>
                    <a:gd name="connsiteY16" fmla="*/ 40683 h 4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71" h="40682">
                      <a:moveTo>
                        <a:pt x="33870" y="40619"/>
                      </a:moveTo>
                      <a:lnTo>
                        <a:pt x="9762" y="35544"/>
                      </a:lnTo>
                      <a:cubicBezTo>
                        <a:pt x="8874" y="35353"/>
                        <a:pt x="8113" y="35036"/>
                        <a:pt x="7415" y="34529"/>
                      </a:cubicBezTo>
                      <a:cubicBezTo>
                        <a:pt x="1642" y="30278"/>
                        <a:pt x="-706" y="24949"/>
                        <a:pt x="182" y="18415"/>
                      </a:cubicBezTo>
                      <a:lnTo>
                        <a:pt x="627" y="7503"/>
                      </a:lnTo>
                      <a:cubicBezTo>
                        <a:pt x="627" y="6615"/>
                        <a:pt x="1197" y="6044"/>
                        <a:pt x="2276" y="5726"/>
                      </a:cubicBezTo>
                      <a:cubicBezTo>
                        <a:pt x="8303" y="3760"/>
                        <a:pt x="18644" y="-871"/>
                        <a:pt x="25115" y="144"/>
                      </a:cubicBezTo>
                      <a:cubicBezTo>
                        <a:pt x="28921" y="715"/>
                        <a:pt x="31522" y="1920"/>
                        <a:pt x="33108" y="3760"/>
                      </a:cubicBezTo>
                      <a:cubicBezTo>
                        <a:pt x="36154" y="7376"/>
                        <a:pt x="39579" y="10738"/>
                        <a:pt x="43322" y="13910"/>
                      </a:cubicBezTo>
                      <a:cubicBezTo>
                        <a:pt x="44147" y="14608"/>
                        <a:pt x="44528" y="15370"/>
                        <a:pt x="44464" y="16321"/>
                      </a:cubicBezTo>
                      <a:cubicBezTo>
                        <a:pt x="44147" y="20318"/>
                        <a:pt x="43069" y="24125"/>
                        <a:pt x="41229" y="27804"/>
                      </a:cubicBezTo>
                      <a:cubicBezTo>
                        <a:pt x="40785" y="28756"/>
                        <a:pt x="40024" y="28883"/>
                        <a:pt x="38945" y="28248"/>
                      </a:cubicBezTo>
                      <a:cubicBezTo>
                        <a:pt x="38184" y="27804"/>
                        <a:pt x="37549" y="27297"/>
                        <a:pt x="36978" y="26662"/>
                      </a:cubicBezTo>
                      <a:cubicBezTo>
                        <a:pt x="36280" y="25901"/>
                        <a:pt x="35392" y="25774"/>
                        <a:pt x="34441" y="26281"/>
                      </a:cubicBezTo>
                      <a:cubicBezTo>
                        <a:pt x="33616" y="26725"/>
                        <a:pt x="32982" y="27297"/>
                        <a:pt x="32537" y="27994"/>
                      </a:cubicBezTo>
                      <a:cubicBezTo>
                        <a:pt x="32220" y="28565"/>
                        <a:pt x="32284" y="29327"/>
                        <a:pt x="32664" y="30215"/>
                      </a:cubicBezTo>
                      <a:cubicBezTo>
                        <a:pt x="34377" y="34148"/>
                        <a:pt x="34694" y="37574"/>
                        <a:pt x="33870" y="40683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0" name="Freeform: Shape 7899">
                  <a:extLst>
                    <a:ext uri="{FF2B5EF4-FFF2-40B4-BE49-F238E27FC236}">
                      <a16:creationId xmlns:a16="http://schemas.microsoft.com/office/drawing/2014/main" id="{12EF105B-D190-259F-ACEE-2B8A486F79F5}"/>
                    </a:ext>
                  </a:extLst>
                </p:cNvPr>
                <p:cNvSpPr/>
                <p:nvPr/>
              </p:nvSpPr>
              <p:spPr>
                <a:xfrm>
                  <a:off x="918427" y="3335735"/>
                  <a:ext cx="54436" cy="28651"/>
                </a:xfrm>
                <a:custGeom>
                  <a:avLst/>
                  <a:gdLst>
                    <a:gd name="connsiteX0" fmla="*/ 53358 w 54436"/>
                    <a:gd name="connsiteY0" fmla="*/ 9649 h 28651"/>
                    <a:gd name="connsiteX1" fmla="*/ 52597 w 54436"/>
                    <a:gd name="connsiteY1" fmla="*/ 14597 h 28651"/>
                    <a:gd name="connsiteX2" fmla="*/ 48346 w 54436"/>
                    <a:gd name="connsiteY2" fmla="*/ 25446 h 28651"/>
                    <a:gd name="connsiteX3" fmla="*/ 45555 w 54436"/>
                    <a:gd name="connsiteY3" fmla="*/ 28618 h 28651"/>
                    <a:gd name="connsiteX4" fmla="*/ 19163 w 54436"/>
                    <a:gd name="connsiteY4" fmla="*/ 25002 h 28651"/>
                    <a:gd name="connsiteX5" fmla="*/ 11741 w 54436"/>
                    <a:gd name="connsiteY5" fmla="*/ 18658 h 28651"/>
                    <a:gd name="connsiteX6" fmla="*/ 702 w 54436"/>
                    <a:gd name="connsiteY6" fmla="*/ 5716 h 28651"/>
                    <a:gd name="connsiteX7" fmla="*/ 4001 w 54436"/>
                    <a:gd name="connsiteY7" fmla="*/ 831 h 28651"/>
                    <a:gd name="connsiteX8" fmla="*/ 43715 w 54436"/>
                    <a:gd name="connsiteY8" fmla="*/ 6 h 28651"/>
                    <a:gd name="connsiteX9" fmla="*/ 54437 w 54436"/>
                    <a:gd name="connsiteY9" fmla="*/ 6096 h 28651"/>
                    <a:gd name="connsiteX10" fmla="*/ 53358 w 54436"/>
                    <a:gd name="connsiteY10" fmla="*/ 9649 h 28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36" h="28651">
                      <a:moveTo>
                        <a:pt x="53358" y="9649"/>
                      </a:moveTo>
                      <a:lnTo>
                        <a:pt x="52597" y="14597"/>
                      </a:lnTo>
                      <a:cubicBezTo>
                        <a:pt x="47775" y="17896"/>
                        <a:pt x="46316" y="21513"/>
                        <a:pt x="48346" y="25446"/>
                      </a:cubicBezTo>
                      <a:cubicBezTo>
                        <a:pt x="49107" y="26968"/>
                        <a:pt x="47712" y="28554"/>
                        <a:pt x="45555" y="28618"/>
                      </a:cubicBezTo>
                      <a:cubicBezTo>
                        <a:pt x="36419" y="28872"/>
                        <a:pt x="27664" y="27666"/>
                        <a:pt x="19163" y="25002"/>
                      </a:cubicBezTo>
                      <a:cubicBezTo>
                        <a:pt x="17197" y="24368"/>
                        <a:pt x="14722" y="22274"/>
                        <a:pt x="11741" y="18658"/>
                      </a:cubicBezTo>
                      <a:cubicBezTo>
                        <a:pt x="8378" y="14661"/>
                        <a:pt x="4699" y="10283"/>
                        <a:pt x="702" y="5716"/>
                      </a:cubicBezTo>
                      <a:cubicBezTo>
                        <a:pt x="-1075" y="3622"/>
                        <a:pt x="702" y="958"/>
                        <a:pt x="4001" y="831"/>
                      </a:cubicBezTo>
                      <a:cubicBezTo>
                        <a:pt x="16499" y="577"/>
                        <a:pt x="29758" y="323"/>
                        <a:pt x="43715" y="6"/>
                      </a:cubicBezTo>
                      <a:cubicBezTo>
                        <a:pt x="48790" y="-121"/>
                        <a:pt x="54437" y="1782"/>
                        <a:pt x="54437" y="6096"/>
                      </a:cubicBezTo>
                      <a:cubicBezTo>
                        <a:pt x="54437" y="7809"/>
                        <a:pt x="54119" y="9014"/>
                        <a:pt x="53358" y="9649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1" name="Freeform: Shape 7900">
                  <a:extLst>
                    <a:ext uri="{FF2B5EF4-FFF2-40B4-BE49-F238E27FC236}">
                      <a16:creationId xmlns:a16="http://schemas.microsoft.com/office/drawing/2014/main" id="{2F0E7E00-4CD7-B717-E28B-9F71803AC1BB}"/>
                    </a:ext>
                  </a:extLst>
                </p:cNvPr>
                <p:cNvSpPr/>
                <p:nvPr/>
              </p:nvSpPr>
              <p:spPr>
                <a:xfrm>
                  <a:off x="586951" y="3379110"/>
                  <a:ext cx="40375" cy="57883"/>
                </a:xfrm>
                <a:custGeom>
                  <a:avLst/>
                  <a:gdLst>
                    <a:gd name="connsiteX0" fmla="*/ 13069 w 40375"/>
                    <a:gd name="connsiteY0" fmla="*/ 57883 h 57883"/>
                    <a:gd name="connsiteX1" fmla="*/ 0 w 40375"/>
                    <a:gd name="connsiteY1" fmla="*/ 57566 h 57883"/>
                    <a:gd name="connsiteX2" fmla="*/ 37113 w 40375"/>
                    <a:gd name="connsiteY2" fmla="*/ 913 h 57883"/>
                    <a:gd name="connsiteX3" fmla="*/ 39334 w 40375"/>
                    <a:gd name="connsiteY3" fmla="*/ 1040 h 57883"/>
                    <a:gd name="connsiteX4" fmla="*/ 39968 w 40375"/>
                    <a:gd name="connsiteY4" fmla="*/ 6242 h 57883"/>
                    <a:gd name="connsiteX5" fmla="*/ 18715 w 40375"/>
                    <a:gd name="connsiteY5" fmla="*/ 40247 h 57883"/>
                    <a:gd name="connsiteX6" fmla="*/ 11166 w 40375"/>
                    <a:gd name="connsiteY6" fmla="*/ 49192 h 57883"/>
                    <a:gd name="connsiteX7" fmla="*/ 13132 w 40375"/>
                    <a:gd name="connsiteY7" fmla="*/ 57883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375" h="57883">
                      <a:moveTo>
                        <a:pt x="13069" y="57883"/>
                      </a:moveTo>
                      <a:lnTo>
                        <a:pt x="0" y="57566"/>
                      </a:lnTo>
                      <a:lnTo>
                        <a:pt x="37113" y="913"/>
                      </a:lnTo>
                      <a:cubicBezTo>
                        <a:pt x="37938" y="-356"/>
                        <a:pt x="38636" y="-292"/>
                        <a:pt x="39334" y="1040"/>
                      </a:cubicBezTo>
                      <a:cubicBezTo>
                        <a:pt x="40476" y="3261"/>
                        <a:pt x="40666" y="5037"/>
                        <a:pt x="39968" y="6242"/>
                      </a:cubicBezTo>
                      <a:cubicBezTo>
                        <a:pt x="33307" y="17725"/>
                        <a:pt x="26201" y="29081"/>
                        <a:pt x="18715" y="40247"/>
                      </a:cubicBezTo>
                      <a:cubicBezTo>
                        <a:pt x="15543" y="45068"/>
                        <a:pt x="12942" y="48050"/>
                        <a:pt x="11166" y="49192"/>
                      </a:cubicBezTo>
                      <a:cubicBezTo>
                        <a:pt x="7613" y="51412"/>
                        <a:pt x="8247" y="54331"/>
                        <a:pt x="13132" y="57883"/>
                      </a:cubicBezTo>
                      <a:close/>
                    </a:path>
                  </a:pathLst>
                </a:custGeom>
                <a:solidFill>
                  <a:srgbClr val="C1B0A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2" name="Freeform: Shape 7901">
                  <a:extLst>
                    <a:ext uri="{FF2B5EF4-FFF2-40B4-BE49-F238E27FC236}">
                      <a16:creationId xmlns:a16="http://schemas.microsoft.com/office/drawing/2014/main" id="{B7CD9E47-5BBB-A491-B773-AB48EA9B94EC}"/>
                    </a:ext>
                  </a:extLst>
                </p:cNvPr>
                <p:cNvSpPr/>
                <p:nvPr/>
              </p:nvSpPr>
              <p:spPr>
                <a:xfrm>
                  <a:off x="1468023" y="3389541"/>
                  <a:ext cx="32395" cy="44671"/>
                </a:xfrm>
                <a:custGeom>
                  <a:avLst/>
                  <a:gdLst>
                    <a:gd name="connsiteX0" fmla="*/ 24679 w 32395"/>
                    <a:gd name="connsiteY0" fmla="*/ 18840 h 44671"/>
                    <a:gd name="connsiteX1" fmla="*/ 11800 w 32395"/>
                    <a:gd name="connsiteY1" fmla="*/ 42567 h 44671"/>
                    <a:gd name="connsiteX2" fmla="*/ 9453 w 32395"/>
                    <a:gd name="connsiteY2" fmla="*/ 44216 h 44671"/>
                    <a:gd name="connsiteX3" fmla="*/ 0 w 32395"/>
                    <a:gd name="connsiteY3" fmla="*/ 44407 h 44671"/>
                    <a:gd name="connsiteX4" fmla="*/ 26582 w 32395"/>
                    <a:gd name="connsiteY4" fmla="*/ 1965 h 44671"/>
                    <a:gd name="connsiteX5" fmla="*/ 30959 w 32395"/>
                    <a:gd name="connsiteY5" fmla="*/ 251 h 44671"/>
                    <a:gd name="connsiteX6" fmla="*/ 32228 w 32395"/>
                    <a:gd name="connsiteY6" fmla="*/ 1076 h 44671"/>
                    <a:gd name="connsiteX7" fmla="*/ 24742 w 32395"/>
                    <a:gd name="connsiteY7" fmla="*/ 18840 h 4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95" h="44671">
                      <a:moveTo>
                        <a:pt x="24679" y="18840"/>
                      </a:moveTo>
                      <a:lnTo>
                        <a:pt x="11800" y="42567"/>
                      </a:lnTo>
                      <a:cubicBezTo>
                        <a:pt x="11356" y="43391"/>
                        <a:pt x="10531" y="43963"/>
                        <a:pt x="9453" y="44216"/>
                      </a:cubicBezTo>
                      <a:cubicBezTo>
                        <a:pt x="7232" y="44787"/>
                        <a:pt x="4060" y="44787"/>
                        <a:pt x="0" y="44407"/>
                      </a:cubicBezTo>
                      <a:lnTo>
                        <a:pt x="26582" y="1965"/>
                      </a:lnTo>
                      <a:lnTo>
                        <a:pt x="30959" y="251"/>
                      </a:lnTo>
                      <a:cubicBezTo>
                        <a:pt x="32228" y="-256"/>
                        <a:pt x="32672" y="-2"/>
                        <a:pt x="32228" y="1076"/>
                      </a:cubicBezTo>
                      <a:lnTo>
                        <a:pt x="24742" y="18840"/>
                      </a:lnTo>
                      <a:close/>
                    </a:path>
                  </a:pathLst>
                </a:custGeom>
                <a:solidFill>
                  <a:srgbClr val="C0979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3" name="Freeform: Shape 7902">
                  <a:extLst>
                    <a:ext uri="{FF2B5EF4-FFF2-40B4-BE49-F238E27FC236}">
                      <a16:creationId xmlns:a16="http://schemas.microsoft.com/office/drawing/2014/main" id="{303EC01D-E322-A363-6A69-40B60EF5B0B2}"/>
                    </a:ext>
                  </a:extLst>
                </p:cNvPr>
                <p:cNvSpPr/>
                <p:nvPr/>
              </p:nvSpPr>
              <p:spPr>
                <a:xfrm>
                  <a:off x="1677812" y="3404989"/>
                  <a:ext cx="17204" cy="87642"/>
                </a:xfrm>
                <a:custGeom>
                  <a:avLst/>
                  <a:gdLst>
                    <a:gd name="connsiteX0" fmla="*/ 17204 w 17204"/>
                    <a:gd name="connsiteY0" fmla="*/ 85485 h 87642"/>
                    <a:gd name="connsiteX1" fmla="*/ 1154 w 17204"/>
                    <a:gd name="connsiteY1" fmla="*/ 87643 h 87642"/>
                    <a:gd name="connsiteX2" fmla="*/ 646 w 17204"/>
                    <a:gd name="connsiteY2" fmla="*/ 9102 h 87642"/>
                    <a:gd name="connsiteX3" fmla="*/ 2105 w 17204"/>
                    <a:gd name="connsiteY3" fmla="*/ 2250 h 87642"/>
                    <a:gd name="connsiteX4" fmla="*/ 10416 w 17204"/>
                    <a:gd name="connsiteY4" fmla="*/ 1679 h 87642"/>
                    <a:gd name="connsiteX5" fmla="*/ 16316 w 17204"/>
                    <a:gd name="connsiteY5" fmla="*/ 17920 h 87642"/>
                    <a:gd name="connsiteX6" fmla="*/ 17141 w 17204"/>
                    <a:gd name="connsiteY6" fmla="*/ 85549 h 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4" h="87642">
                      <a:moveTo>
                        <a:pt x="17204" y="85485"/>
                      </a:moveTo>
                      <a:lnTo>
                        <a:pt x="1154" y="87643"/>
                      </a:lnTo>
                      <a:cubicBezTo>
                        <a:pt x="-179" y="61314"/>
                        <a:pt x="-369" y="35113"/>
                        <a:pt x="646" y="9102"/>
                      </a:cubicBezTo>
                      <a:cubicBezTo>
                        <a:pt x="709" y="6437"/>
                        <a:pt x="1217" y="4154"/>
                        <a:pt x="2105" y="2250"/>
                      </a:cubicBezTo>
                      <a:cubicBezTo>
                        <a:pt x="3374" y="-477"/>
                        <a:pt x="8322" y="-795"/>
                        <a:pt x="10416" y="1679"/>
                      </a:cubicBezTo>
                      <a:cubicBezTo>
                        <a:pt x="14476" y="6374"/>
                        <a:pt x="16379" y="11767"/>
                        <a:pt x="16316" y="17920"/>
                      </a:cubicBezTo>
                      <a:cubicBezTo>
                        <a:pt x="16126" y="40315"/>
                        <a:pt x="16379" y="62837"/>
                        <a:pt x="17141" y="85549"/>
                      </a:cubicBez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4" name="Freeform: Shape 7903">
                  <a:extLst>
                    <a:ext uri="{FF2B5EF4-FFF2-40B4-BE49-F238E27FC236}">
                      <a16:creationId xmlns:a16="http://schemas.microsoft.com/office/drawing/2014/main" id="{058099D8-4065-CBEB-AE4C-FD7F54B24BC1}"/>
                    </a:ext>
                  </a:extLst>
                </p:cNvPr>
                <p:cNvSpPr/>
                <p:nvPr/>
              </p:nvSpPr>
              <p:spPr>
                <a:xfrm>
                  <a:off x="1699901" y="3406175"/>
                  <a:ext cx="19983" cy="84511"/>
                </a:xfrm>
                <a:custGeom>
                  <a:avLst/>
                  <a:gdLst>
                    <a:gd name="connsiteX0" fmla="*/ 19984 w 19983"/>
                    <a:gd name="connsiteY0" fmla="*/ 80747 h 84511"/>
                    <a:gd name="connsiteX1" fmla="*/ 17637 w 19983"/>
                    <a:gd name="connsiteY1" fmla="*/ 83855 h 84511"/>
                    <a:gd name="connsiteX2" fmla="*/ 0 w 19983"/>
                    <a:gd name="connsiteY2" fmla="*/ 83538 h 84511"/>
                    <a:gd name="connsiteX3" fmla="*/ 1079 w 19983"/>
                    <a:gd name="connsiteY3" fmla="*/ 57590 h 84511"/>
                    <a:gd name="connsiteX4" fmla="*/ 3299 w 19983"/>
                    <a:gd name="connsiteY4" fmla="*/ 2016 h 84511"/>
                    <a:gd name="connsiteX5" fmla="*/ 5393 w 19983"/>
                    <a:gd name="connsiteY5" fmla="*/ 176 h 84511"/>
                    <a:gd name="connsiteX6" fmla="*/ 8755 w 19983"/>
                    <a:gd name="connsiteY6" fmla="*/ 430 h 84511"/>
                    <a:gd name="connsiteX7" fmla="*/ 13767 w 19983"/>
                    <a:gd name="connsiteY7" fmla="*/ 6203 h 84511"/>
                    <a:gd name="connsiteX8" fmla="*/ 16114 w 19983"/>
                    <a:gd name="connsiteY8" fmla="*/ 56512 h 84511"/>
                    <a:gd name="connsiteX9" fmla="*/ 19921 w 19983"/>
                    <a:gd name="connsiteY9" fmla="*/ 80747 h 8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983" h="84511">
                      <a:moveTo>
                        <a:pt x="19984" y="80747"/>
                      </a:moveTo>
                      <a:cubicBezTo>
                        <a:pt x="19730" y="82586"/>
                        <a:pt x="18906" y="83665"/>
                        <a:pt x="17637" y="83855"/>
                      </a:cubicBezTo>
                      <a:cubicBezTo>
                        <a:pt x="12181" y="84807"/>
                        <a:pt x="6344" y="84743"/>
                        <a:pt x="0" y="83538"/>
                      </a:cubicBezTo>
                      <a:cubicBezTo>
                        <a:pt x="1713" y="74910"/>
                        <a:pt x="571" y="65775"/>
                        <a:pt x="1079" y="57590"/>
                      </a:cubicBezTo>
                      <a:cubicBezTo>
                        <a:pt x="2220" y="38876"/>
                        <a:pt x="64" y="19780"/>
                        <a:pt x="3299" y="2016"/>
                      </a:cubicBezTo>
                      <a:cubicBezTo>
                        <a:pt x="3426" y="1128"/>
                        <a:pt x="4251" y="430"/>
                        <a:pt x="5393" y="176"/>
                      </a:cubicBezTo>
                      <a:cubicBezTo>
                        <a:pt x="6725" y="-141"/>
                        <a:pt x="7867" y="-14"/>
                        <a:pt x="8755" y="430"/>
                      </a:cubicBezTo>
                      <a:cubicBezTo>
                        <a:pt x="11927" y="2016"/>
                        <a:pt x="13640" y="3919"/>
                        <a:pt x="13767" y="6203"/>
                      </a:cubicBezTo>
                      <a:cubicBezTo>
                        <a:pt x="14972" y="24094"/>
                        <a:pt x="15734" y="40842"/>
                        <a:pt x="16114" y="56512"/>
                      </a:cubicBezTo>
                      <a:cubicBezTo>
                        <a:pt x="16304" y="65648"/>
                        <a:pt x="17573" y="73705"/>
                        <a:pt x="19921" y="80747"/>
                      </a:cubicBez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5" name="Freeform: Shape 7904">
                  <a:extLst>
                    <a:ext uri="{FF2B5EF4-FFF2-40B4-BE49-F238E27FC236}">
                      <a16:creationId xmlns:a16="http://schemas.microsoft.com/office/drawing/2014/main" id="{77D90D9A-B9AA-58A7-3D8B-B2C6EDED6665}"/>
                    </a:ext>
                  </a:extLst>
                </p:cNvPr>
                <p:cNvSpPr/>
                <p:nvPr/>
              </p:nvSpPr>
              <p:spPr>
                <a:xfrm>
                  <a:off x="952624" y="3461022"/>
                  <a:ext cx="21837" cy="11446"/>
                </a:xfrm>
                <a:custGeom>
                  <a:avLst/>
                  <a:gdLst>
                    <a:gd name="connsiteX0" fmla="*/ 2921 w 21837"/>
                    <a:gd name="connsiteY0" fmla="*/ 10610 h 11446"/>
                    <a:gd name="connsiteX1" fmla="*/ 2 w 21837"/>
                    <a:gd name="connsiteY1" fmla="*/ 8200 h 11446"/>
                    <a:gd name="connsiteX2" fmla="*/ 129 w 21837"/>
                    <a:gd name="connsiteY2" fmla="*/ 6550 h 11446"/>
                    <a:gd name="connsiteX3" fmla="*/ 9963 w 21837"/>
                    <a:gd name="connsiteY3" fmla="*/ 15 h 11446"/>
                    <a:gd name="connsiteX4" fmla="*/ 12881 w 21837"/>
                    <a:gd name="connsiteY4" fmla="*/ 142 h 11446"/>
                    <a:gd name="connsiteX5" fmla="*/ 21826 w 21837"/>
                    <a:gd name="connsiteY5" fmla="*/ 7692 h 11446"/>
                    <a:gd name="connsiteX6" fmla="*/ 21699 w 21837"/>
                    <a:gd name="connsiteY6" fmla="*/ 9341 h 11446"/>
                    <a:gd name="connsiteX7" fmla="*/ 18527 w 21837"/>
                    <a:gd name="connsiteY7" fmla="*/ 11435 h 11446"/>
                    <a:gd name="connsiteX8" fmla="*/ 2921 w 21837"/>
                    <a:gd name="connsiteY8" fmla="*/ 10610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37" h="11446">
                      <a:moveTo>
                        <a:pt x="2921" y="10610"/>
                      </a:moveTo>
                      <a:cubicBezTo>
                        <a:pt x="1208" y="10483"/>
                        <a:pt x="-61" y="9405"/>
                        <a:pt x="2" y="8200"/>
                      </a:cubicBezTo>
                      <a:lnTo>
                        <a:pt x="129" y="6550"/>
                      </a:lnTo>
                      <a:cubicBezTo>
                        <a:pt x="383" y="2680"/>
                        <a:pt x="4760" y="-238"/>
                        <a:pt x="9963" y="15"/>
                      </a:cubicBezTo>
                      <a:lnTo>
                        <a:pt x="12881" y="142"/>
                      </a:lnTo>
                      <a:cubicBezTo>
                        <a:pt x="18083" y="459"/>
                        <a:pt x="22080" y="3822"/>
                        <a:pt x="21826" y="7692"/>
                      </a:cubicBezTo>
                      <a:lnTo>
                        <a:pt x="21699" y="9341"/>
                      </a:lnTo>
                      <a:cubicBezTo>
                        <a:pt x="21636" y="10610"/>
                        <a:pt x="20240" y="11562"/>
                        <a:pt x="18527" y="11435"/>
                      </a:cubicBezTo>
                      <a:lnTo>
                        <a:pt x="2921" y="10610"/>
                      </a:lnTo>
                      <a:close/>
                    </a:path>
                  </a:pathLst>
                </a:custGeom>
                <a:solidFill>
                  <a:srgbClr val="864E4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6" name="Freeform: Shape 7905">
                  <a:extLst>
                    <a:ext uri="{FF2B5EF4-FFF2-40B4-BE49-F238E27FC236}">
                      <a16:creationId xmlns:a16="http://schemas.microsoft.com/office/drawing/2014/main" id="{85349FD0-5B59-FF52-D04E-1FB5F8EB0F3F}"/>
                    </a:ext>
                  </a:extLst>
                </p:cNvPr>
                <p:cNvSpPr/>
                <p:nvPr/>
              </p:nvSpPr>
              <p:spPr>
                <a:xfrm>
                  <a:off x="138766" y="3466664"/>
                  <a:ext cx="44067" cy="10504"/>
                </a:xfrm>
                <a:custGeom>
                  <a:avLst/>
                  <a:gdLst>
                    <a:gd name="connsiteX0" fmla="*/ 36 w 44067"/>
                    <a:gd name="connsiteY0" fmla="*/ 4588 h 10504"/>
                    <a:gd name="connsiteX1" fmla="*/ 734 w 44067"/>
                    <a:gd name="connsiteY1" fmla="*/ 2304 h 10504"/>
                    <a:gd name="connsiteX2" fmla="*/ 5682 w 44067"/>
                    <a:gd name="connsiteY2" fmla="*/ 84 h 10504"/>
                    <a:gd name="connsiteX3" fmla="*/ 29536 w 44067"/>
                    <a:gd name="connsiteY3" fmla="*/ 972 h 10504"/>
                    <a:gd name="connsiteX4" fmla="*/ 43493 w 44067"/>
                    <a:gd name="connsiteY4" fmla="*/ 5793 h 10504"/>
                    <a:gd name="connsiteX5" fmla="*/ 39433 w 44067"/>
                    <a:gd name="connsiteY5" fmla="*/ 10488 h 10504"/>
                    <a:gd name="connsiteX6" fmla="*/ 11265 w 44067"/>
                    <a:gd name="connsiteY6" fmla="*/ 10044 h 10504"/>
                    <a:gd name="connsiteX7" fmla="*/ 2637 w 44067"/>
                    <a:gd name="connsiteY7" fmla="*/ 8204 h 10504"/>
                    <a:gd name="connsiteX8" fmla="*/ 99 w 44067"/>
                    <a:gd name="connsiteY8" fmla="*/ 4651 h 1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67" h="10504">
                      <a:moveTo>
                        <a:pt x="36" y="4588"/>
                      </a:moveTo>
                      <a:lnTo>
                        <a:pt x="734" y="2304"/>
                      </a:lnTo>
                      <a:cubicBezTo>
                        <a:pt x="1241" y="654"/>
                        <a:pt x="3462" y="-297"/>
                        <a:pt x="5682" y="84"/>
                      </a:cubicBezTo>
                      <a:cubicBezTo>
                        <a:pt x="14310" y="1860"/>
                        <a:pt x="22240" y="2114"/>
                        <a:pt x="29536" y="972"/>
                      </a:cubicBezTo>
                      <a:cubicBezTo>
                        <a:pt x="37720" y="-361"/>
                        <a:pt x="39560" y="654"/>
                        <a:pt x="43493" y="5793"/>
                      </a:cubicBezTo>
                      <a:cubicBezTo>
                        <a:pt x="45206" y="8077"/>
                        <a:pt x="42859" y="10742"/>
                        <a:pt x="39433" y="10488"/>
                      </a:cubicBezTo>
                      <a:cubicBezTo>
                        <a:pt x="30551" y="9726"/>
                        <a:pt x="21225" y="9600"/>
                        <a:pt x="11265" y="10044"/>
                      </a:cubicBezTo>
                      <a:cubicBezTo>
                        <a:pt x="9806" y="10107"/>
                        <a:pt x="6951" y="9473"/>
                        <a:pt x="2637" y="8204"/>
                      </a:cubicBezTo>
                      <a:cubicBezTo>
                        <a:pt x="734" y="7633"/>
                        <a:pt x="-345" y="6174"/>
                        <a:pt x="99" y="4651"/>
                      </a:cubicBezTo>
                      <a:close/>
                    </a:path>
                  </a:pathLst>
                </a:custGeom>
                <a:solidFill>
                  <a:srgbClr val="D9A3A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7" name="Freeform: Shape 7906">
                  <a:extLst>
                    <a:ext uri="{FF2B5EF4-FFF2-40B4-BE49-F238E27FC236}">
                      <a16:creationId xmlns:a16="http://schemas.microsoft.com/office/drawing/2014/main" id="{91D30EF2-4102-B3A9-0DE4-C830A797902A}"/>
                    </a:ext>
                  </a:extLst>
                </p:cNvPr>
                <p:cNvSpPr/>
                <p:nvPr/>
              </p:nvSpPr>
              <p:spPr>
                <a:xfrm>
                  <a:off x="794486" y="3466596"/>
                  <a:ext cx="40158" cy="23781"/>
                </a:xfrm>
                <a:custGeom>
                  <a:avLst/>
                  <a:gdLst>
                    <a:gd name="connsiteX0" fmla="*/ 38046 w 40158"/>
                    <a:gd name="connsiteY0" fmla="*/ 8462 h 23781"/>
                    <a:gd name="connsiteX1" fmla="*/ 17047 w 40158"/>
                    <a:gd name="connsiteY1" fmla="*/ 22546 h 23781"/>
                    <a:gd name="connsiteX2" fmla="*/ 9244 w 40158"/>
                    <a:gd name="connsiteY2" fmla="*/ 22990 h 23781"/>
                    <a:gd name="connsiteX3" fmla="*/ 3090 w 40158"/>
                    <a:gd name="connsiteY3" fmla="*/ 20072 h 23781"/>
                    <a:gd name="connsiteX4" fmla="*/ 298 w 40158"/>
                    <a:gd name="connsiteY4" fmla="*/ 14426 h 23781"/>
                    <a:gd name="connsiteX5" fmla="*/ 4422 w 40158"/>
                    <a:gd name="connsiteY5" fmla="*/ 4846 h 23781"/>
                    <a:gd name="connsiteX6" fmla="*/ 9878 w 40158"/>
                    <a:gd name="connsiteY6" fmla="*/ 1610 h 23781"/>
                    <a:gd name="connsiteX7" fmla="*/ 32907 w 40158"/>
                    <a:gd name="connsiteY7" fmla="*/ 24 h 23781"/>
                    <a:gd name="connsiteX8" fmla="*/ 38046 w 40158"/>
                    <a:gd name="connsiteY8" fmla="*/ 8462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58" h="23781">
                      <a:moveTo>
                        <a:pt x="38046" y="8462"/>
                      </a:moveTo>
                      <a:lnTo>
                        <a:pt x="17047" y="22546"/>
                      </a:lnTo>
                      <a:cubicBezTo>
                        <a:pt x="14890" y="24005"/>
                        <a:pt x="11718" y="24195"/>
                        <a:pt x="9244" y="22990"/>
                      </a:cubicBezTo>
                      <a:lnTo>
                        <a:pt x="3090" y="20072"/>
                      </a:lnTo>
                      <a:cubicBezTo>
                        <a:pt x="552" y="18866"/>
                        <a:pt x="-590" y="16519"/>
                        <a:pt x="298" y="14426"/>
                      </a:cubicBezTo>
                      <a:lnTo>
                        <a:pt x="4422" y="4846"/>
                      </a:lnTo>
                      <a:cubicBezTo>
                        <a:pt x="5183" y="3069"/>
                        <a:pt x="7340" y="1801"/>
                        <a:pt x="9878" y="1610"/>
                      </a:cubicBezTo>
                      <a:lnTo>
                        <a:pt x="32907" y="24"/>
                      </a:lnTo>
                      <a:cubicBezTo>
                        <a:pt x="39124" y="-420"/>
                        <a:pt x="42677" y="5353"/>
                        <a:pt x="38046" y="8462"/>
                      </a:cubicBezTo>
                      <a:close/>
                    </a:path>
                  </a:pathLst>
                </a:custGeom>
                <a:solidFill>
                  <a:srgbClr val="9F4D5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8" name="Freeform: Shape 7907">
                  <a:extLst>
                    <a:ext uri="{FF2B5EF4-FFF2-40B4-BE49-F238E27FC236}">
                      <a16:creationId xmlns:a16="http://schemas.microsoft.com/office/drawing/2014/main" id="{EBF167AF-A74B-6957-DDE8-CEE35B9CC8E9}"/>
                    </a:ext>
                  </a:extLst>
                </p:cNvPr>
                <p:cNvSpPr/>
                <p:nvPr/>
              </p:nvSpPr>
              <p:spPr>
                <a:xfrm>
                  <a:off x="1064871" y="3472220"/>
                  <a:ext cx="18745" cy="14049"/>
                </a:xfrm>
                <a:custGeom>
                  <a:avLst/>
                  <a:gdLst>
                    <a:gd name="connsiteX0" fmla="*/ 16732 w 18745"/>
                    <a:gd name="connsiteY0" fmla="*/ 12607 h 14049"/>
                    <a:gd name="connsiteX1" fmla="*/ 3599 w 18745"/>
                    <a:gd name="connsiteY1" fmla="*/ 11275 h 14049"/>
                    <a:gd name="connsiteX2" fmla="*/ 2013 w 18745"/>
                    <a:gd name="connsiteY2" fmla="*/ 1442 h 14049"/>
                    <a:gd name="connsiteX3" fmla="*/ 15146 w 18745"/>
                    <a:gd name="connsiteY3" fmla="*/ 2774 h 14049"/>
                    <a:gd name="connsiteX4" fmla="*/ 16732 w 18745"/>
                    <a:gd name="connsiteY4" fmla="*/ 12607 h 14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5" h="14049">
                      <a:moveTo>
                        <a:pt x="16732" y="12607"/>
                      </a:moveTo>
                      <a:cubicBezTo>
                        <a:pt x="13560" y="14955"/>
                        <a:pt x="7660" y="14384"/>
                        <a:pt x="3599" y="11275"/>
                      </a:cubicBezTo>
                      <a:cubicBezTo>
                        <a:pt x="-461" y="8230"/>
                        <a:pt x="-1222" y="3789"/>
                        <a:pt x="2013" y="1442"/>
                      </a:cubicBezTo>
                      <a:cubicBezTo>
                        <a:pt x="5185" y="-906"/>
                        <a:pt x="11085" y="-334"/>
                        <a:pt x="15146" y="2774"/>
                      </a:cubicBezTo>
                      <a:cubicBezTo>
                        <a:pt x="19206" y="5819"/>
                        <a:pt x="19967" y="10260"/>
                        <a:pt x="16732" y="12607"/>
                      </a:cubicBezTo>
                      <a:close/>
                    </a:path>
                  </a:pathLst>
                </a:custGeom>
                <a:solidFill>
                  <a:srgbClr val="C1867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9" name="Freeform: Shape 7908">
                  <a:extLst>
                    <a:ext uri="{FF2B5EF4-FFF2-40B4-BE49-F238E27FC236}">
                      <a16:creationId xmlns:a16="http://schemas.microsoft.com/office/drawing/2014/main" id="{5413B1A3-0151-7545-54B6-FA4F5496662B}"/>
                    </a:ext>
                  </a:extLst>
                </p:cNvPr>
                <p:cNvSpPr/>
                <p:nvPr/>
              </p:nvSpPr>
              <p:spPr>
                <a:xfrm>
                  <a:off x="1676220" y="3486921"/>
                  <a:ext cx="52326" cy="21698"/>
                </a:xfrm>
                <a:custGeom>
                  <a:avLst/>
                  <a:gdLst>
                    <a:gd name="connsiteX0" fmla="*/ 43664 w 52326"/>
                    <a:gd name="connsiteY0" fmla="*/ 0 h 21698"/>
                    <a:gd name="connsiteX1" fmla="*/ 52292 w 52326"/>
                    <a:gd name="connsiteY1" fmla="*/ 18144 h 21698"/>
                    <a:gd name="connsiteX2" fmla="*/ 48740 w 52326"/>
                    <a:gd name="connsiteY2" fmla="*/ 20618 h 21698"/>
                    <a:gd name="connsiteX3" fmla="*/ 23744 w 52326"/>
                    <a:gd name="connsiteY3" fmla="*/ 21443 h 21698"/>
                    <a:gd name="connsiteX4" fmla="*/ 7376 w 52326"/>
                    <a:gd name="connsiteY4" fmla="*/ 20238 h 21698"/>
                    <a:gd name="connsiteX5" fmla="*/ 2745 w 52326"/>
                    <a:gd name="connsiteY5" fmla="*/ 5646 h 21698"/>
                    <a:gd name="connsiteX6" fmla="*/ 18796 w 52326"/>
                    <a:gd name="connsiteY6" fmla="*/ 3489 h 21698"/>
                    <a:gd name="connsiteX7" fmla="*/ 23680 w 52326"/>
                    <a:gd name="connsiteY7" fmla="*/ 2791 h 21698"/>
                    <a:gd name="connsiteX8" fmla="*/ 41317 w 52326"/>
                    <a:gd name="connsiteY8" fmla="*/ 3109 h 21698"/>
                    <a:gd name="connsiteX9" fmla="*/ 43664 w 52326"/>
                    <a:gd name="connsiteY9" fmla="*/ 0 h 21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326" h="21698">
                      <a:moveTo>
                        <a:pt x="43664" y="0"/>
                      </a:moveTo>
                      <a:cubicBezTo>
                        <a:pt x="49818" y="3680"/>
                        <a:pt x="52673" y="9706"/>
                        <a:pt x="52292" y="18144"/>
                      </a:cubicBezTo>
                      <a:cubicBezTo>
                        <a:pt x="52292" y="19603"/>
                        <a:pt x="50706" y="20682"/>
                        <a:pt x="48740" y="20618"/>
                      </a:cubicBezTo>
                      <a:cubicBezTo>
                        <a:pt x="40492" y="20491"/>
                        <a:pt x="32182" y="20745"/>
                        <a:pt x="23744" y="21443"/>
                      </a:cubicBezTo>
                      <a:cubicBezTo>
                        <a:pt x="16575" y="22014"/>
                        <a:pt x="11119" y="21633"/>
                        <a:pt x="7376" y="20238"/>
                      </a:cubicBezTo>
                      <a:cubicBezTo>
                        <a:pt x="-554" y="17319"/>
                        <a:pt x="-2077" y="12435"/>
                        <a:pt x="2745" y="5646"/>
                      </a:cubicBezTo>
                      <a:lnTo>
                        <a:pt x="18796" y="3489"/>
                      </a:lnTo>
                      <a:cubicBezTo>
                        <a:pt x="20762" y="2284"/>
                        <a:pt x="22412" y="2030"/>
                        <a:pt x="23680" y="2791"/>
                      </a:cubicBezTo>
                      <a:cubicBezTo>
                        <a:pt x="30025" y="3933"/>
                        <a:pt x="35861" y="4060"/>
                        <a:pt x="41317" y="3109"/>
                      </a:cubicBezTo>
                      <a:cubicBezTo>
                        <a:pt x="42586" y="2918"/>
                        <a:pt x="43347" y="1840"/>
                        <a:pt x="43664" y="0"/>
                      </a:cubicBezTo>
                      <a:close/>
                    </a:path>
                  </a:pathLst>
                </a:custGeom>
                <a:solidFill>
                  <a:srgbClr val="CD8589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0" name="Freeform: Shape 7909">
                  <a:extLst>
                    <a:ext uri="{FF2B5EF4-FFF2-40B4-BE49-F238E27FC236}">
                      <a16:creationId xmlns:a16="http://schemas.microsoft.com/office/drawing/2014/main" id="{7416A43A-6A5E-19A8-8186-1E934C801A9D}"/>
                    </a:ext>
                  </a:extLst>
                </p:cNvPr>
                <p:cNvSpPr/>
                <p:nvPr/>
              </p:nvSpPr>
              <p:spPr>
                <a:xfrm>
                  <a:off x="168977" y="3489903"/>
                  <a:ext cx="59542" cy="22775"/>
                </a:xfrm>
                <a:custGeom>
                  <a:avLst/>
                  <a:gdLst>
                    <a:gd name="connsiteX0" fmla="*/ 9222 w 59542"/>
                    <a:gd name="connsiteY0" fmla="*/ 0 h 22775"/>
                    <a:gd name="connsiteX1" fmla="*/ 50268 w 59542"/>
                    <a:gd name="connsiteY1" fmla="*/ 1586 h 22775"/>
                    <a:gd name="connsiteX2" fmla="*/ 59023 w 59542"/>
                    <a:gd name="connsiteY2" fmla="*/ 8184 h 22775"/>
                    <a:gd name="connsiteX3" fmla="*/ 59531 w 59542"/>
                    <a:gd name="connsiteY3" fmla="*/ 15860 h 22775"/>
                    <a:gd name="connsiteX4" fmla="*/ 50776 w 59542"/>
                    <a:gd name="connsiteY4" fmla="*/ 22776 h 22775"/>
                    <a:gd name="connsiteX5" fmla="*/ 10935 w 59542"/>
                    <a:gd name="connsiteY5" fmla="*/ 22776 h 22775"/>
                    <a:gd name="connsiteX6" fmla="*/ 1799 w 59542"/>
                    <a:gd name="connsiteY6" fmla="*/ 16812 h 22775"/>
                    <a:gd name="connsiteX7" fmla="*/ 86 w 59542"/>
                    <a:gd name="connsiteY7" fmla="*/ 7550 h 22775"/>
                    <a:gd name="connsiteX8" fmla="*/ 9222 w 59542"/>
                    <a:gd name="connsiteY8" fmla="*/ 64 h 2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542" h="22775">
                      <a:moveTo>
                        <a:pt x="9222" y="0"/>
                      </a:moveTo>
                      <a:lnTo>
                        <a:pt x="50268" y="1586"/>
                      </a:lnTo>
                      <a:cubicBezTo>
                        <a:pt x="54963" y="1777"/>
                        <a:pt x="58769" y="4631"/>
                        <a:pt x="59023" y="8184"/>
                      </a:cubicBezTo>
                      <a:lnTo>
                        <a:pt x="59531" y="15860"/>
                      </a:lnTo>
                      <a:cubicBezTo>
                        <a:pt x="59785" y="19667"/>
                        <a:pt x="55851" y="22776"/>
                        <a:pt x="50776" y="22776"/>
                      </a:cubicBezTo>
                      <a:lnTo>
                        <a:pt x="10935" y="22776"/>
                      </a:lnTo>
                      <a:cubicBezTo>
                        <a:pt x="6367" y="22776"/>
                        <a:pt x="2434" y="20175"/>
                        <a:pt x="1799" y="16812"/>
                      </a:cubicBezTo>
                      <a:lnTo>
                        <a:pt x="86" y="7550"/>
                      </a:lnTo>
                      <a:cubicBezTo>
                        <a:pt x="-675" y="3426"/>
                        <a:pt x="3702" y="-127"/>
                        <a:pt x="9222" y="6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1" name="Freeform: Shape 7910">
                  <a:extLst>
                    <a:ext uri="{FF2B5EF4-FFF2-40B4-BE49-F238E27FC236}">
                      <a16:creationId xmlns:a16="http://schemas.microsoft.com/office/drawing/2014/main" id="{21858BEE-4F6F-6B2F-D102-4043A6C409D3}"/>
                    </a:ext>
                  </a:extLst>
                </p:cNvPr>
                <p:cNvSpPr/>
                <p:nvPr/>
              </p:nvSpPr>
              <p:spPr>
                <a:xfrm>
                  <a:off x="1055036" y="3514344"/>
                  <a:ext cx="48866" cy="28345"/>
                </a:xfrm>
                <a:custGeom>
                  <a:avLst/>
                  <a:gdLst>
                    <a:gd name="connsiteX0" fmla="*/ 40269 w 48866"/>
                    <a:gd name="connsiteY0" fmla="*/ 2712 h 28345"/>
                    <a:gd name="connsiteX1" fmla="*/ 48834 w 48866"/>
                    <a:gd name="connsiteY1" fmla="*/ 18065 h 28345"/>
                    <a:gd name="connsiteX2" fmla="*/ 32466 w 48866"/>
                    <a:gd name="connsiteY2" fmla="*/ 28279 h 28345"/>
                    <a:gd name="connsiteX3" fmla="*/ 3981 w 48866"/>
                    <a:gd name="connsiteY3" fmla="*/ 20476 h 28345"/>
                    <a:gd name="connsiteX4" fmla="*/ 6772 w 48866"/>
                    <a:gd name="connsiteY4" fmla="*/ 2712 h 28345"/>
                    <a:gd name="connsiteX5" fmla="*/ 40333 w 48866"/>
                    <a:gd name="connsiteY5" fmla="*/ 2712 h 2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866" h="28345">
                      <a:moveTo>
                        <a:pt x="40269" y="2712"/>
                      </a:moveTo>
                      <a:cubicBezTo>
                        <a:pt x="48009" y="5313"/>
                        <a:pt x="49088" y="12418"/>
                        <a:pt x="48834" y="18065"/>
                      </a:cubicBezTo>
                      <a:cubicBezTo>
                        <a:pt x="48517" y="24472"/>
                        <a:pt x="43061" y="27898"/>
                        <a:pt x="32466" y="28279"/>
                      </a:cubicBezTo>
                      <a:cubicBezTo>
                        <a:pt x="22189" y="28659"/>
                        <a:pt x="9818" y="27581"/>
                        <a:pt x="3981" y="20476"/>
                      </a:cubicBezTo>
                      <a:cubicBezTo>
                        <a:pt x="-333" y="15147"/>
                        <a:pt x="-3251" y="5821"/>
                        <a:pt x="6772" y="2712"/>
                      </a:cubicBezTo>
                      <a:cubicBezTo>
                        <a:pt x="18573" y="-904"/>
                        <a:pt x="29738" y="-904"/>
                        <a:pt x="40333" y="2712"/>
                      </a:cubicBezTo>
                      <a:close/>
                    </a:path>
                  </a:pathLst>
                </a:custGeom>
                <a:solidFill>
                  <a:srgbClr val="9D4F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2" name="Freeform: Shape 7911">
                  <a:extLst>
                    <a:ext uri="{FF2B5EF4-FFF2-40B4-BE49-F238E27FC236}">
                      <a16:creationId xmlns:a16="http://schemas.microsoft.com/office/drawing/2014/main" id="{761B42A8-1496-52D9-8FD3-B4722ED7396F}"/>
                    </a:ext>
                  </a:extLst>
                </p:cNvPr>
                <p:cNvSpPr/>
                <p:nvPr/>
              </p:nvSpPr>
              <p:spPr>
                <a:xfrm>
                  <a:off x="1692679" y="3517456"/>
                  <a:ext cx="62869" cy="41584"/>
                </a:xfrm>
                <a:custGeom>
                  <a:avLst/>
                  <a:gdLst>
                    <a:gd name="connsiteX0" fmla="*/ 43256 w 62869"/>
                    <a:gd name="connsiteY0" fmla="*/ 234 h 41584"/>
                    <a:gd name="connsiteX1" fmla="*/ 56833 w 62869"/>
                    <a:gd name="connsiteY1" fmla="*/ 3977 h 41584"/>
                    <a:gd name="connsiteX2" fmla="*/ 62733 w 62869"/>
                    <a:gd name="connsiteY2" fmla="*/ 11336 h 41584"/>
                    <a:gd name="connsiteX3" fmla="*/ 60639 w 62869"/>
                    <a:gd name="connsiteY3" fmla="*/ 22502 h 41584"/>
                    <a:gd name="connsiteX4" fmla="*/ 60956 w 62869"/>
                    <a:gd name="connsiteY4" fmla="*/ 24976 h 41584"/>
                    <a:gd name="connsiteX5" fmla="*/ 51060 w 62869"/>
                    <a:gd name="connsiteY5" fmla="*/ 39060 h 41584"/>
                    <a:gd name="connsiteX6" fmla="*/ 13883 w 62869"/>
                    <a:gd name="connsiteY6" fmla="*/ 39123 h 41584"/>
                    <a:gd name="connsiteX7" fmla="*/ 5319 w 62869"/>
                    <a:gd name="connsiteY7" fmla="*/ 29671 h 41584"/>
                    <a:gd name="connsiteX8" fmla="*/ 116 w 62869"/>
                    <a:gd name="connsiteY8" fmla="*/ 6768 h 41584"/>
                    <a:gd name="connsiteX9" fmla="*/ 4874 w 62869"/>
                    <a:gd name="connsiteY9" fmla="*/ 2454 h 41584"/>
                    <a:gd name="connsiteX10" fmla="*/ 30885 w 62869"/>
                    <a:gd name="connsiteY10" fmla="*/ 2454 h 41584"/>
                    <a:gd name="connsiteX11" fmla="*/ 41226 w 62869"/>
                    <a:gd name="connsiteY11" fmla="*/ 297 h 41584"/>
                    <a:gd name="connsiteX12" fmla="*/ 43256 w 62869"/>
                    <a:gd name="connsiteY12" fmla="*/ 107 h 4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869" h="41584">
                      <a:moveTo>
                        <a:pt x="43256" y="234"/>
                      </a:moveTo>
                      <a:lnTo>
                        <a:pt x="56833" y="3977"/>
                      </a:lnTo>
                      <a:cubicBezTo>
                        <a:pt x="61464" y="5246"/>
                        <a:pt x="63431" y="7720"/>
                        <a:pt x="62733" y="11336"/>
                      </a:cubicBezTo>
                      <a:lnTo>
                        <a:pt x="60639" y="22502"/>
                      </a:lnTo>
                      <a:cubicBezTo>
                        <a:pt x="60449" y="23327"/>
                        <a:pt x="60639" y="24151"/>
                        <a:pt x="60956" y="24976"/>
                      </a:cubicBezTo>
                      <a:cubicBezTo>
                        <a:pt x="63431" y="31067"/>
                        <a:pt x="57594" y="36332"/>
                        <a:pt x="51060" y="39060"/>
                      </a:cubicBezTo>
                      <a:cubicBezTo>
                        <a:pt x="41797" y="42993"/>
                        <a:pt x="22701" y="41788"/>
                        <a:pt x="13883" y="39123"/>
                      </a:cubicBezTo>
                      <a:cubicBezTo>
                        <a:pt x="9379" y="37728"/>
                        <a:pt x="6524" y="34619"/>
                        <a:pt x="5319" y="29671"/>
                      </a:cubicBezTo>
                      <a:cubicBezTo>
                        <a:pt x="3479" y="21994"/>
                        <a:pt x="1702" y="14381"/>
                        <a:pt x="116" y="6768"/>
                      </a:cubicBezTo>
                      <a:cubicBezTo>
                        <a:pt x="-455" y="3977"/>
                        <a:pt x="1068" y="2518"/>
                        <a:pt x="4874" y="2454"/>
                      </a:cubicBezTo>
                      <a:cubicBezTo>
                        <a:pt x="13756" y="2264"/>
                        <a:pt x="22384" y="2264"/>
                        <a:pt x="30885" y="2454"/>
                      </a:cubicBezTo>
                      <a:cubicBezTo>
                        <a:pt x="34819" y="2581"/>
                        <a:pt x="38245" y="1883"/>
                        <a:pt x="41226" y="297"/>
                      </a:cubicBezTo>
                      <a:cubicBezTo>
                        <a:pt x="41797" y="-20"/>
                        <a:pt x="42559" y="-83"/>
                        <a:pt x="43256" y="107"/>
                      </a:cubicBezTo>
                      <a:close/>
                    </a:path>
                  </a:pathLst>
                </a:custGeom>
                <a:solidFill>
                  <a:srgbClr val="CE868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3" name="Freeform: Shape 7912">
                  <a:extLst>
                    <a:ext uri="{FF2B5EF4-FFF2-40B4-BE49-F238E27FC236}">
                      <a16:creationId xmlns:a16="http://schemas.microsoft.com/office/drawing/2014/main" id="{46975D3C-5135-8CBB-BDFA-10FA1C634F00}"/>
                    </a:ext>
                  </a:extLst>
                </p:cNvPr>
                <p:cNvSpPr/>
                <p:nvPr/>
              </p:nvSpPr>
              <p:spPr>
                <a:xfrm>
                  <a:off x="153774" y="3524274"/>
                  <a:ext cx="81246" cy="22762"/>
                </a:xfrm>
                <a:custGeom>
                  <a:avLst/>
                  <a:gdLst>
                    <a:gd name="connsiteX0" fmla="*/ 12371 w 81246"/>
                    <a:gd name="connsiteY0" fmla="*/ 20759 h 22762"/>
                    <a:gd name="connsiteX1" fmla="*/ 4124 w 81246"/>
                    <a:gd name="connsiteY1" fmla="*/ 17905 h 22762"/>
                    <a:gd name="connsiteX2" fmla="*/ 1523 w 81246"/>
                    <a:gd name="connsiteY2" fmla="*/ 16192 h 22762"/>
                    <a:gd name="connsiteX3" fmla="*/ 0 w 81246"/>
                    <a:gd name="connsiteY3" fmla="*/ 13654 h 22762"/>
                    <a:gd name="connsiteX4" fmla="*/ 444 w 81246"/>
                    <a:gd name="connsiteY4" fmla="*/ 5724 h 22762"/>
                    <a:gd name="connsiteX5" fmla="*/ 2347 w 81246"/>
                    <a:gd name="connsiteY5" fmla="*/ 4011 h 22762"/>
                    <a:gd name="connsiteX6" fmla="*/ 16241 w 81246"/>
                    <a:gd name="connsiteY6" fmla="*/ 2234 h 22762"/>
                    <a:gd name="connsiteX7" fmla="*/ 60713 w 81246"/>
                    <a:gd name="connsiteY7" fmla="*/ 14 h 22762"/>
                    <a:gd name="connsiteX8" fmla="*/ 79175 w 81246"/>
                    <a:gd name="connsiteY8" fmla="*/ 15367 h 22762"/>
                    <a:gd name="connsiteX9" fmla="*/ 76574 w 81246"/>
                    <a:gd name="connsiteY9" fmla="*/ 16953 h 22762"/>
                    <a:gd name="connsiteX10" fmla="*/ 51895 w 81246"/>
                    <a:gd name="connsiteY10" fmla="*/ 20759 h 22762"/>
                    <a:gd name="connsiteX11" fmla="*/ 48659 w 81246"/>
                    <a:gd name="connsiteY11" fmla="*/ 21647 h 22762"/>
                    <a:gd name="connsiteX12" fmla="*/ 40666 w 81246"/>
                    <a:gd name="connsiteY12" fmla="*/ 22282 h 22762"/>
                    <a:gd name="connsiteX13" fmla="*/ 37240 w 81246"/>
                    <a:gd name="connsiteY13" fmla="*/ 22092 h 22762"/>
                    <a:gd name="connsiteX14" fmla="*/ 24235 w 81246"/>
                    <a:gd name="connsiteY14" fmla="*/ 21901 h 22762"/>
                    <a:gd name="connsiteX15" fmla="*/ 12308 w 81246"/>
                    <a:gd name="connsiteY15" fmla="*/ 20823 h 2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1246" h="22762">
                      <a:moveTo>
                        <a:pt x="12371" y="20759"/>
                      </a:moveTo>
                      <a:lnTo>
                        <a:pt x="4124" y="17905"/>
                      </a:lnTo>
                      <a:cubicBezTo>
                        <a:pt x="3045" y="17524"/>
                        <a:pt x="2157" y="16953"/>
                        <a:pt x="1523" y="16192"/>
                      </a:cubicBezTo>
                      <a:cubicBezTo>
                        <a:pt x="888" y="15494"/>
                        <a:pt x="381" y="14606"/>
                        <a:pt x="0" y="13654"/>
                      </a:cubicBezTo>
                      <a:lnTo>
                        <a:pt x="444" y="5724"/>
                      </a:lnTo>
                      <a:cubicBezTo>
                        <a:pt x="444" y="4772"/>
                        <a:pt x="1142" y="4201"/>
                        <a:pt x="2347" y="4011"/>
                      </a:cubicBezTo>
                      <a:cubicBezTo>
                        <a:pt x="7232" y="3186"/>
                        <a:pt x="11864" y="2552"/>
                        <a:pt x="16241" y="2234"/>
                      </a:cubicBezTo>
                      <a:cubicBezTo>
                        <a:pt x="30261" y="1156"/>
                        <a:pt x="45107" y="395"/>
                        <a:pt x="60713" y="14"/>
                      </a:cubicBezTo>
                      <a:cubicBezTo>
                        <a:pt x="72323" y="-303"/>
                        <a:pt x="86661" y="4709"/>
                        <a:pt x="79175" y="15367"/>
                      </a:cubicBezTo>
                      <a:cubicBezTo>
                        <a:pt x="78604" y="16128"/>
                        <a:pt x="77716" y="16699"/>
                        <a:pt x="76574" y="16953"/>
                      </a:cubicBezTo>
                      <a:cubicBezTo>
                        <a:pt x="68580" y="18983"/>
                        <a:pt x="60333" y="20252"/>
                        <a:pt x="51895" y="20759"/>
                      </a:cubicBezTo>
                      <a:cubicBezTo>
                        <a:pt x="50690" y="20823"/>
                        <a:pt x="49611" y="21140"/>
                        <a:pt x="48659" y="21647"/>
                      </a:cubicBezTo>
                      <a:cubicBezTo>
                        <a:pt x="46185" y="22853"/>
                        <a:pt x="43521" y="23107"/>
                        <a:pt x="40666" y="22282"/>
                      </a:cubicBezTo>
                      <a:cubicBezTo>
                        <a:pt x="39524" y="21965"/>
                        <a:pt x="38445" y="21965"/>
                        <a:pt x="37240" y="22092"/>
                      </a:cubicBezTo>
                      <a:cubicBezTo>
                        <a:pt x="32545" y="22726"/>
                        <a:pt x="29246" y="23043"/>
                        <a:pt x="24235" y="21901"/>
                      </a:cubicBezTo>
                      <a:cubicBezTo>
                        <a:pt x="19667" y="20886"/>
                        <a:pt x="15670" y="20506"/>
                        <a:pt x="12308" y="20823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4" name="Freeform: Shape 7913">
                  <a:extLst>
                    <a:ext uri="{FF2B5EF4-FFF2-40B4-BE49-F238E27FC236}">
                      <a16:creationId xmlns:a16="http://schemas.microsoft.com/office/drawing/2014/main" id="{78CAEE20-17DD-675E-BA95-7FA260146F3B}"/>
                    </a:ext>
                  </a:extLst>
                </p:cNvPr>
                <p:cNvSpPr/>
                <p:nvPr/>
              </p:nvSpPr>
              <p:spPr>
                <a:xfrm>
                  <a:off x="134514" y="3526801"/>
                  <a:ext cx="32812" cy="190389"/>
                </a:xfrm>
                <a:custGeom>
                  <a:avLst/>
                  <a:gdLst>
                    <a:gd name="connsiteX0" fmla="*/ 19260 w 32812"/>
                    <a:gd name="connsiteY0" fmla="*/ 11064 h 190389"/>
                    <a:gd name="connsiteX1" fmla="*/ 20782 w 32812"/>
                    <a:gd name="connsiteY1" fmla="*/ 13602 h 190389"/>
                    <a:gd name="connsiteX2" fmla="*/ 23384 w 32812"/>
                    <a:gd name="connsiteY2" fmla="*/ 15315 h 190389"/>
                    <a:gd name="connsiteX3" fmla="*/ 31631 w 32812"/>
                    <a:gd name="connsiteY3" fmla="*/ 18170 h 190389"/>
                    <a:gd name="connsiteX4" fmla="*/ 30743 w 32812"/>
                    <a:gd name="connsiteY4" fmla="*/ 72919 h 190389"/>
                    <a:gd name="connsiteX5" fmla="*/ 25350 w 32812"/>
                    <a:gd name="connsiteY5" fmla="*/ 113268 h 190389"/>
                    <a:gd name="connsiteX6" fmla="*/ 16088 w 32812"/>
                    <a:gd name="connsiteY6" fmla="*/ 178613 h 190389"/>
                    <a:gd name="connsiteX7" fmla="*/ 3717 w 32812"/>
                    <a:gd name="connsiteY7" fmla="*/ 190159 h 190389"/>
                    <a:gd name="connsiteX8" fmla="*/ 1306 w 32812"/>
                    <a:gd name="connsiteY8" fmla="*/ 187558 h 190389"/>
                    <a:gd name="connsiteX9" fmla="*/ 4351 w 32812"/>
                    <a:gd name="connsiteY9" fmla="*/ 164275 h 190389"/>
                    <a:gd name="connsiteX10" fmla="*/ 4542 w 32812"/>
                    <a:gd name="connsiteY10" fmla="*/ 161674 h 190389"/>
                    <a:gd name="connsiteX11" fmla="*/ 8221 w 32812"/>
                    <a:gd name="connsiteY11" fmla="*/ 149493 h 190389"/>
                    <a:gd name="connsiteX12" fmla="*/ 8982 w 32812"/>
                    <a:gd name="connsiteY12" fmla="*/ 138264 h 190389"/>
                    <a:gd name="connsiteX13" fmla="*/ 10251 w 32812"/>
                    <a:gd name="connsiteY13" fmla="*/ 129573 h 190389"/>
                    <a:gd name="connsiteX14" fmla="*/ 11266 w 32812"/>
                    <a:gd name="connsiteY14" fmla="*/ 120754 h 190389"/>
                    <a:gd name="connsiteX15" fmla="*/ 12091 w 32812"/>
                    <a:gd name="connsiteY15" fmla="*/ 111872 h 190389"/>
                    <a:gd name="connsiteX16" fmla="*/ 12218 w 32812"/>
                    <a:gd name="connsiteY16" fmla="*/ 102864 h 190389"/>
                    <a:gd name="connsiteX17" fmla="*/ 13677 w 32812"/>
                    <a:gd name="connsiteY17" fmla="*/ 31302 h 190389"/>
                    <a:gd name="connsiteX18" fmla="*/ 12852 w 32812"/>
                    <a:gd name="connsiteY18" fmla="*/ 28891 h 190389"/>
                    <a:gd name="connsiteX19" fmla="*/ 11901 w 32812"/>
                    <a:gd name="connsiteY19" fmla="*/ 25846 h 190389"/>
                    <a:gd name="connsiteX20" fmla="*/ 10442 w 32812"/>
                    <a:gd name="connsiteY20" fmla="*/ 4530 h 190389"/>
                    <a:gd name="connsiteX21" fmla="*/ 11013 w 32812"/>
                    <a:gd name="connsiteY21" fmla="*/ 3324 h 190389"/>
                    <a:gd name="connsiteX22" fmla="*/ 15327 w 32812"/>
                    <a:gd name="connsiteY22" fmla="*/ 152 h 190389"/>
                    <a:gd name="connsiteX23" fmla="*/ 16088 w 32812"/>
                    <a:gd name="connsiteY23" fmla="*/ 342 h 190389"/>
                    <a:gd name="connsiteX24" fmla="*/ 19323 w 32812"/>
                    <a:gd name="connsiteY24" fmla="*/ 11191 h 190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812" h="190389">
                      <a:moveTo>
                        <a:pt x="19260" y="11064"/>
                      </a:moveTo>
                      <a:cubicBezTo>
                        <a:pt x="19641" y="12016"/>
                        <a:pt x="20148" y="12904"/>
                        <a:pt x="20782" y="13602"/>
                      </a:cubicBezTo>
                      <a:cubicBezTo>
                        <a:pt x="21417" y="14363"/>
                        <a:pt x="22242" y="14934"/>
                        <a:pt x="23384" y="15315"/>
                      </a:cubicBezTo>
                      <a:lnTo>
                        <a:pt x="31631" y="18170"/>
                      </a:lnTo>
                      <a:cubicBezTo>
                        <a:pt x="33471" y="36504"/>
                        <a:pt x="33154" y="54712"/>
                        <a:pt x="30743" y="72919"/>
                      </a:cubicBezTo>
                      <a:cubicBezTo>
                        <a:pt x="27190" y="99438"/>
                        <a:pt x="25350" y="112888"/>
                        <a:pt x="25350" y="113268"/>
                      </a:cubicBezTo>
                      <a:cubicBezTo>
                        <a:pt x="23130" y="135155"/>
                        <a:pt x="20021" y="156916"/>
                        <a:pt x="16088" y="178613"/>
                      </a:cubicBezTo>
                      <a:cubicBezTo>
                        <a:pt x="14882" y="185084"/>
                        <a:pt x="10759" y="188890"/>
                        <a:pt x="3717" y="190159"/>
                      </a:cubicBezTo>
                      <a:cubicBezTo>
                        <a:pt x="-217" y="190857"/>
                        <a:pt x="-1041" y="189968"/>
                        <a:pt x="1306" y="187558"/>
                      </a:cubicBezTo>
                      <a:cubicBezTo>
                        <a:pt x="6254" y="182292"/>
                        <a:pt x="6254" y="171571"/>
                        <a:pt x="4351" y="164275"/>
                      </a:cubicBezTo>
                      <a:cubicBezTo>
                        <a:pt x="4161" y="163387"/>
                        <a:pt x="4161" y="162499"/>
                        <a:pt x="4542" y="161674"/>
                      </a:cubicBezTo>
                      <a:cubicBezTo>
                        <a:pt x="7016" y="155964"/>
                        <a:pt x="8221" y="151904"/>
                        <a:pt x="8221" y="149493"/>
                      </a:cubicBezTo>
                      <a:cubicBezTo>
                        <a:pt x="8221" y="144925"/>
                        <a:pt x="8411" y="141182"/>
                        <a:pt x="8982" y="138264"/>
                      </a:cubicBezTo>
                      <a:cubicBezTo>
                        <a:pt x="9744" y="134267"/>
                        <a:pt x="10188" y="131349"/>
                        <a:pt x="10251" y="129573"/>
                      </a:cubicBezTo>
                      <a:cubicBezTo>
                        <a:pt x="10315" y="126654"/>
                        <a:pt x="10695" y="123672"/>
                        <a:pt x="11266" y="120754"/>
                      </a:cubicBezTo>
                      <a:cubicBezTo>
                        <a:pt x="11901" y="117582"/>
                        <a:pt x="12218" y="114664"/>
                        <a:pt x="12091" y="111872"/>
                      </a:cubicBezTo>
                      <a:cubicBezTo>
                        <a:pt x="11964" y="108827"/>
                        <a:pt x="11964" y="105845"/>
                        <a:pt x="12218" y="102864"/>
                      </a:cubicBezTo>
                      <a:cubicBezTo>
                        <a:pt x="13804" y="79073"/>
                        <a:pt x="14248" y="55156"/>
                        <a:pt x="13677" y="31302"/>
                      </a:cubicBezTo>
                      <a:cubicBezTo>
                        <a:pt x="13677" y="30477"/>
                        <a:pt x="13360" y="29653"/>
                        <a:pt x="12852" y="28891"/>
                      </a:cubicBezTo>
                      <a:cubicBezTo>
                        <a:pt x="12154" y="27940"/>
                        <a:pt x="11837" y="26924"/>
                        <a:pt x="11901" y="25846"/>
                      </a:cubicBezTo>
                      <a:cubicBezTo>
                        <a:pt x="12218" y="18550"/>
                        <a:pt x="11710" y="11445"/>
                        <a:pt x="10442" y="4530"/>
                      </a:cubicBezTo>
                      <a:cubicBezTo>
                        <a:pt x="10378" y="4086"/>
                        <a:pt x="10505" y="3641"/>
                        <a:pt x="11013" y="3324"/>
                      </a:cubicBezTo>
                      <a:lnTo>
                        <a:pt x="15327" y="152"/>
                      </a:lnTo>
                      <a:cubicBezTo>
                        <a:pt x="15707" y="-101"/>
                        <a:pt x="15961" y="-38"/>
                        <a:pt x="16088" y="342"/>
                      </a:cubicBezTo>
                      <a:lnTo>
                        <a:pt x="19323" y="11191"/>
                      </a:lnTo>
                      <a:close/>
                    </a:path>
                  </a:pathLst>
                </a:custGeom>
                <a:solidFill>
                  <a:srgbClr val="EAD4C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5" name="Freeform: Shape 7914">
                  <a:extLst>
                    <a:ext uri="{FF2B5EF4-FFF2-40B4-BE49-F238E27FC236}">
                      <a16:creationId xmlns:a16="http://schemas.microsoft.com/office/drawing/2014/main" id="{349CDFB7-4638-1DEF-EA22-AE73C8D4EB4B}"/>
                    </a:ext>
                  </a:extLst>
                </p:cNvPr>
                <p:cNvSpPr/>
                <p:nvPr/>
              </p:nvSpPr>
              <p:spPr>
                <a:xfrm>
                  <a:off x="948781" y="3581249"/>
                  <a:ext cx="8008" cy="23428"/>
                </a:xfrm>
                <a:custGeom>
                  <a:avLst/>
                  <a:gdLst>
                    <a:gd name="connsiteX0" fmla="*/ 1752 w 8008"/>
                    <a:gd name="connsiteY0" fmla="*/ 23419 h 23428"/>
                    <a:gd name="connsiteX1" fmla="*/ 674 w 8008"/>
                    <a:gd name="connsiteY1" fmla="*/ 11302 h 23428"/>
                    <a:gd name="connsiteX2" fmla="*/ 6256 w 8008"/>
                    <a:gd name="connsiteY2" fmla="*/ 9 h 23428"/>
                    <a:gd name="connsiteX3" fmla="*/ 7335 w 8008"/>
                    <a:gd name="connsiteY3" fmla="*/ 12126 h 23428"/>
                    <a:gd name="connsiteX4" fmla="*/ 1752 w 8008"/>
                    <a:gd name="connsiteY4" fmla="*/ 23419 h 23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8" h="23428">
                      <a:moveTo>
                        <a:pt x="1752" y="23419"/>
                      </a:moveTo>
                      <a:cubicBezTo>
                        <a:pt x="-88" y="23165"/>
                        <a:pt x="-532" y="17773"/>
                        <a:pt x="674" y="11302"/>
                      </a:cubicBezTo>
                      <a:cubicBezTo>
                        <a:pt x="1942" y="4831"/>
                        <a:pt x="4417" y="-245"/>
                        <a:pt x="6256" y="9"/>
                      </a:cubicBezTo>
                      <a:cubicBezTo>
                        <a:pt x="8096" y="263"/>
                        <a:pt x="8540" y="5655"/>
                        <a:pt x="7335" y="12126"/>
                      </a:cubicBezTo>
                      <a:cubicBezTo>
                        <a:pt x="6066" y="18597"/>
                        <a:pt x="3592" y="23673"/>
                        <a:pt x="1752" y="23419"/>
                      </a:cubicBez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6" name="Freeform: Shape 7915">
                  <a:extLst>
                    <a:ext uri="{FF2B5EF4-FFF2-40B4-BE49-F238E27FC236}">
                      <a16:creationId xmlns:a16="http://schemas.microsoft.com/office/drawing/2014/main" id="{7C192F55-532D-7B81-E302-1D489C6F9529}"/>
                    </a:ext>
                  </a:extLst>
                </p:cNvPr>
                <p:cNvSpPr/>
                <p:nvPr/>
              </p:nvSpPr>
              <p:spPr>
                <a:xfrm>
                  <a:off x="1162426" y="3621861"/>
                  <a:ext cx="31884" cy="58302"/>
                </a:xfrm>
                <a:custGeom>
                  <a:avLst/>
                  <a:gdLst>
                    <a:gd name="connsiteX0" fmla="*/ 1713 w 31884"/>
                    <a:gd name="connsiteY0" fmla="*/ 0 h 58302"/>
                    <a:gd name="connsiteX1" fmla="*/ 9199 w 31884"/>
                    <a:gd name="connsiteY1" fmla="*/ 4948 h 58302"/>
                    <a:gd name="connsiteX2" fmla="*/ 30135 w 31884"/>
                    <a:gd name="connsiteY2" fmla="*/ 29056 h 58302"/>
                    <a:gd name="connsiteX3" fmla="*/ 22966 w 31884"/>
                    <a:gd name="connsiteY3" fmla="*/ 46376 h 58302"/>
                    <a:gd name="connsiteX4" fmla="*/ 7423 w 31884"/>
                    <a:gd name="connsiteY4" fmla="*/ 56336 h 58302"/>
                    <a:gd name="connsiteX5" fmla="*/ 0 w 31884"/>
                    <a:gd name="connsiteY5" fmla="*/ 58303 h 58302"/>
                    <a:gd name="connsiteX6" fmla="*/ 1776 w 31884"/>
                    <a:gd name="connsiteY6" fmla="*/ 0 h 5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84" h="58302">
                      <a:moveTo>
                        <a:pt x="1713" y="0"/>
                      </a:moveTo>
                      <a:cubicBezTo>
                        <a:pt x="5963" y="1649"/>
                        <a:pt x="8501" y="3235"/>
                        <a:pt x="9199" y="4948"/>
                      </a:cubicBezTo>
                      <a:lnTo>
                        <a:pt x="30135" y="29056"/>
                      </a:lnTo>
                      <a:cubicBezTo>
                        <a:pt x="33941" y="35273"/>
                        <a:pt x="31530" y="40983"/>
                        <a:pt x="22966" y="46376"/>
                      </a:cubicBezTo>
                      <a:cubicBezTo>
                        <a:pt x="18017" y="49484"/>
                        <a:pt x="12815" y="52783"/>
                        <a:pt x="7423" y="56336"/>
                      </a:cubicBezTo>
                      <a:cubicBezTo>
                        <a:pt x="4314" y="56780"/>
                        <a:pt x="2601" y="57097"/>
                        <a:pt x="0" y="58303"/>
                      </a:cubicBezTo>
                      <a:lnTo>
                        <a:pt x="1776" y="0"/>
                      </a:ln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7" name="Freeform: Shape 7916">
                  <a:extLst>
                    <a:ext uri="{FF2B5EF4-FFF2-40B4-BE49-F238E27FC236}">
                      <a16:creationId xmlns:a16="http://schemas.microsoft.com/office/drawing/2014/main" id="{8BCEF2FC-2568-F7FD-D363-8DA51AE16D60}"/>
                    </a:ext>
                  </a:extLst>
                </p:cNvPr>
                <p:cNvSpPr/>
                <p:nvPr/>
              </p:nvSpPr>
              <p:spPr>
                <a:xfrm>
                  <a:off x="1675533" y="3795405"/>
                  <a:ext cx="42733" cy="28221"/>
                </a:xfrm>
                <a:custGeom>
                  <a:avLst/>
                  <a:gdLst>
                    <a:gd name="connsiteX0" fmla="*/ 22337 w 42733"/>
                    <a:gd name="connsiteY0" fmla="*/ 3837 h 28221"/>
                    <a:gd name="connsiteX1" fmla="*/ 23352 w 42733"/>
                    <a:gd name="connsiteY1" fmla="*/ 1236 h 28221"/>
                    <a:gd name="connsiteX2" fmla="*/ 26334 w 42733"/>
                    <a:gd name="connsiteY2" fmla="*/ 95 h 28221"/>
                    <a:gd name="connsiteX3" fmla="*/ 38071 w 42733"/>
                    <a:gd name="connsiteY3" fmla="*/ 3203 h 28221"/>
                    <a:gd name="connsiteX4" fmla="*/ 41497 w 42733"/>
                    <a:gd name="connsiteY4" fmla="*/ 5677 h 28221"/>
                    <a:gd name="connsiteX5" fmla="*/ 41497 w 42733"/>
                    <a:gd name="connsiteY5" fmla="*/ 14813 h 28221"/>
                    <a:gd name="connsiteX6" fmla="*/ 39213 w 42733"/>
                    <a:gd name="connsiteY6" fmla="*/ 16780 h 28221"/>
                    <a:gd name="connsiteX7" fmla="*/ 33059 w 42733"/>
                    <a:gd name="connsiteY7" fmla="*/ 25154 h 28221"/>
                    <a:gd name="connsiteX8" fmla="*/ 29823 w 42733"/>
                    <a:gd name="connsiteY8" fmla="*/ 28199 h 28221"/>
                    <a:gd name="connsiteX9" fmla="*/ 5906 w 42733"/>
                    <a:gd name="connsiteY9" fmla="*/ 26740 h 28221"/>
                    <a:gd name="connsiteX10" fmla="*/ 640 w 42733"/>
                    <a:gd name="connsiteY10" fmla="*/ 22743 h 28221"/>
                    <a:gd name="connsiteX11" fmla="*/ 6 w 42733"/>
                    <a:gd name="connsiteY11" fmla="*/ 14686 h 28221"/>
                    <a:gd name="connsiteX12" fmla="*/ 1465 w 42733"/>
                    <a:gd name="connsiteY12" fmla="*/ 12022 h 28221"/>
                    <a:gd name="connsiteX13" fmla="*/ 7873 w 42733"/>
                    <a:gd name="connsiteY13" fmla="*/ 4916 h 28221"/>
                    <a:gd name="connsiteX14" fmla="*/ 10220 w 42733"/>
                    <a:gd name="connsiteY14" fmla="*/ 3393 h 28221"/>
                    <a:gd name="connsiteX15" fmla="*/ 19229 w 42733"/>
                    <a:gd name="connsiteY15" fmla="*/ 4599 h 28221"/>
                    <a:gd name="connsiteX16" fmla="*/ 22274 w 42733"/>
                    <a:gd name="connsiteY16" fmla="*/ 3774 h 28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733" h="28221">
                      <a:moveTo>
                        <a:pt x="22337" y="3837"/>
                      </a:moveTo>
                      <a:lnTo>
                        <a:pt x="23352" y="1236"/>
                      </a:lnTo>
                      <a:cubicBezTo>
                        <a:pt x="23733" y="285"/>
                        <a:pt x="25065" y="-223"/>
                        <a:pt x="26334" y="95"/>
                      </a:cubicBezTo>
                      <a:lnTo>
                        <a:pt x="38071" y="3203"/>
                      </a:lnTo>
                      <a:cubicBezTo>
                        <a:pt x="39720" y="3647"/>
                        <a:pt x="40862" y="4472"/>
                        <a:pt x="41497" y="5677"/>
                      </a:cubicBezTo>
                      <a:cubicBezTo>
                        <a:pt x="43146" y="8849"/>
                        <a:pt x="43146" y="11895"/>
                        <a:pt x="41497" y="14813"/>
                      </a:cubicBezTo>
                      <a:cubicBezTo>
                        <a:pt x="40989" y="15637"/>
                        <a:pt x="40228" y="16335"/>
                        <a:pt x="39213" y="16780"/>
                      </a:cubicBezTo>
                      <a:cubicBezTo>
                        <a:pt x="33820" y="19254"/>
                        <a:pt x="31727" y="22045"/>
                        <a:pt x="33059" y="25154"/>
                      </a:cubicBezTo>
                      <a:cubicBezTo>
                        <a:pt x="33947" y="27374"/>
                        <a:pt x="32868" y="28389"/>
                        <a:pt x="29823" y="28199"/>
                      </a:cubicBezTo>
                      <a:lnTo>
                        <a:pt x="5906" y="26740"/>
                      </a:lnTo>
                      <a:cubicBezTo>
                        <a:pt x="3051" y="26613"/>
                        <a:pt x="831" y="24836"/>
                        <a:pt x="640" y="22743"/>
                      </a:cubicBezTo>
                      <a:lnTo>
                        <a:pt x="6" y="14686"/>
                      </a:lnTo>
                      <a:cubicBezTo>
                        <a:pt x="-58" y="13608"/>
                        <a:pt x="387" y="12719"/>
                        <a:pt x="1465" y="12022"/>
                      </a:cubicBezTo>
                      <a:cubicBezTo>
                        <a:pt x="4383" y="10055"/>
                        <a:pt x="6477" y="7707"/>
                        <a:pt x="7873" y="4916"/>
                      </a:cubicBezTo>
                      <a:cubicBezTo>
                        <a:pt x="8253" y="4091"/>
                        <a:pt x="9078" y="3584"/>
                        <a:pt x="10220" y="3393"/>
                      </a:cubicBezTo>
                      <a:cubicBezTo>
                        <a:pt x="13519" y="2949"/>
                        <a:pt x="16564" y="3393"/>
                        <a:pt x="19229" y="4599"/>
                      </a:cubicBezTo>
                      <a:cubicBezTo>
                        <a:pt x="20434" y="5170"/>
                        <a:pt x="21893" y="4726"/>
                        <a:pt x="22274" y="377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8" name="Freeform: Shape 7917">
                  <a:extLst>
                    <a:ext uri="{FF2B5EF4-FFF2-40B4-BE49-F238E27FC236}">
                      <a16:creationId xmlns:a16="http://schemas.microsoft.com/office/drawing/2014/main" id="{70D9388C-5D25-34D1-AC35-4D5783E6F185}"/>
                    </a:ext>
                  </a:extLst>
                </p:cNvPr>
                <p:cNvSpPr/>
                <p:nvPr/>
              </p:nvSpPr>
              <p:spPr>
                <a:xfrm>
                  <a:off x="1460150" y="3981842"/>
                  <a:ext cx="51929" cy="5249"/>
                </a:xfrm>
                <a:custGeom>
                  <a:avLst/>
                  <a:gdLst>
                    <a:gd name="connsiteX0" fmla="*/ 1338 w 51929"/>
                    <a:gd name="connsiteY0" fmla="*/ 5250 h 5249"/>
                    <a:gd name="connsiteX1" fmla="*/ 6 w 51929"/>
                    <a:gd name="connsiteY1" fmla="*/ 1824 h 5249"/>
                    <a:gd name="connsiteX2" fmla="*/ 6984 w 51929"/>
                    <a:gd name="connsiteY2" fmla="*/ 48 h 5249"/>
                    <a:gd name="connsiteX3" fmla="*/ 44859 w 51929"/>
                    <a:gd name="connsiteY3" fmla="*/ 1126 h 5249"/>
                    <a:gd name="connsiteX4" fmla="*/ 51330 w 51929"/>
                    <a:gd name="connsiteY4" fmla="*/ 3030 h 5249"/>
                    <a:gd name="connsiteX5" fmla="*/ 50822 w 51929"/>
                    <a:gd name="connsiteY5" fmla="*/ 4045 h 5249"/>
                    <a:gd name="connsiteX6" fmla="*/ 1338 w 51929"/>
                    <a:gd name="connsiteY6" fmla="*/ 5250 h 5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929" h="5249">
                      <a:moveTo>
                        <a:pt x="1338" y="5250"/>
                      </a:moveTo>
                      <a:cubicBezTo>
                        <a:pt x="387" y="4552"/>
                        <a:pt x="-58" y="3410"/>
                        <a:pt x="6" y="1824"/>
                      </a:cubicBezTo>
                      <a:cubicBezTo>
                        <a:pt x="1719" y="682"/>
                        <a:pt x="4066" y="111"/>
                        <a:pt x="6984" y="48"/>
                      </a:cubicBezTo>
                      <a:cubicBezTo>
                        <a:pt x="17325" y="-143"/>
                        <a:pt x="29950" y="238"/>
                        <a:pt x="44859" y="1126"/>
                      </a:cubicBezTo>
                      <a:cubicBezTo>
                        <a:pt x="47587" y="1316"/>
                        <a:pt x="49744" y="1888"/>
                        <a:pt x="51330" y="3030"/>
                      </a:cubicBezTo>
                      <a:cubicBezTo>
                        <a:pt x="52281" y="3727"/>
                        <a:pt x="52091" y="4045"/>
                        <a:pt x="50822" y="4045"/>
                      </a:cubicBezTo>
                      <a:lnTo>
                        <a:pt x="1338" y="5250"/>
                      </a:ln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9" name="Freeform: Shape 7918">
                  <a:extLst>
                    <a:ext uri="{FF2B5EF4-FFF2-40B4-BE49-F238E27FC236}">
                      <a16:creationId xmlns:a16="http://schemas.microsoft.com/office/drawing/2014/main" id="{1CF26CF2-2A19-519E-27C9-0E55F206650B}"/>
                    </a:ext>
                  </a:extLst>
                </p:cNvPr>
                <p:cNvSpPr/>
                <p:nvPr/>
              </p:nvSpPr>
              <p:spPr>
                <a:xfrm>
                  <a:off x="1209881" y="3983113"/>
                  <a:ext cx="219236" cy="7405"/>
                </a:xfrm>
                <a:custGeom>
                  <a:avLst/>
                  <a:gdLst>
                    <a:gd name="connsiteX0" fmla="*/ 216208 w 219236"/>
                    <a:gd name="connsiteY0" fmla="*/ 46 h 7405"/>
                    <a:gd name="connsiteX1" fmla="*/ 219189 w 219236"/>
                    <a:gd name="connsiteY1" fmla="*/ 4423 h 7405"/>
                    <a:gd name="connsiteX2" fmla="*/ 218745 w 219236"/>
                    <a:gd name="connsiteY2" fmla="*/ 6898 h 7405"/>
                    <a:gd name="connsiteX3" fmla="*/ 217223 w 219236"/>
                    <a:gd name="connsiteY3" fmla="*/ 7278 h 7405"/>
                    <a:gd name="connsiteX4" fmla="*/ 215954 w 219236"/>
                    <a:gd name="connsiteY4" fmla="*/ 6771 h 7405"/>
                    <a:gd name="connsiteX5" fmla="*/ 212592 w 219236"/>
                    <a:gd name="connsiteY5" fmla="*/ 6136 h 7405"/>
                    <a:gd name="connsiteX6" fmla="*/ 59571 w 219236"/>
                    <a:gd name="connsiteY6" fmla="*/ 3599 h 7405"/>
                    <a:gd name="connsiteX7" fmla="*/ 29944 w 219236"/>
                    <a:gd name="connsiteY7" fmla="*/ 3281 h 7405"/>
                    <a:gd name="connsiteX8" fmla="*/ 14972 w 219236"/>
                    <a:gd name="connsiteY8" fmla="*/ 3281 h 7405"/>
                    <a:gd name="connsiteX9" fmla="*/ 0 w 219236"/>
                    <a:gd name="connsiteY9" fmla="*/ 1886 h 7405"/>
                    <a:gd name="connsiteX10" fmla="*/ 37240 w 219236"/>
                    <a:gd name="connsiteY10" fmla="*/ 236 h 7405"/>
                    <a:gd name="connsiteX11" fmla="*/ 78921 w 219236"/>
                    <a:gd name="connsiteY11" fmla="*/ 681 h 7405"/>
                    <a:gd name="connsiteX12" fmla="*/ 216208 w 219236"/>
                    <a:gd name="connsiteY12" fmla="*/ 109 h 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236" h="7405">
                      <a:moveTo>
                        <a:pt x="216208" y="46"/>
                      </a:moveTo>
                      <a:cubicBezTo>
                        <a:pt x="217413" y="681"/>
                        <a:pt x="218428" y="2140"/>
                        <a:pt x="219189" y="4423"/>
                      </a:cubicBezTo>
                      <a:cubicBezTo>
                        <a:pt x="219316" y="5439"/>
                        <a:pt x="219189" y="6263"/>
                        <a:pt x="218745" y="6898"/>
                      </a:cubicBezTo>
                      <a:cubicBezTo>
                        <a:pt x="218428" y="7405"/>
                        <a:pt x="217921" y="7532"/>
                        <a:pt x="217223" y="7278"/>
                      </a:cubicBezTo>
                      <a:lnTo>
                        <a:pt x="215954" y="6771"/>
                      </a:lnTo>
                      <a:cubicBezTo>
                        <a:pt x="214876" y="6390"/>
                        <a:pt x="213797" y="6136"/>
                        <a:pt x="212592" y="6136"/>
                      </a:cubicBezTo>
                      <a:cubicBezTo>
                        <a:pt x="155748" y="6834"/>
                        <a:pt x="104741" y="6009"/>
                        <a:pt x="59571" y="3599"/>
                      </a:cubicBezTo>
                      <a:cubicBezTo>
                        <a:pt x="48152" y="2964"/>
                        <a:pt x="38255" y="2901"/>
                        <a:pt x="29944" y="3281"/>
                      </a:cubicBezTo>
                      <a:cubicBezTo>
                        <a:pt x="23473" y="3535"/>
                        <a:pt x="18461" y="3535"/>
                        <a:pt x="14972" y="3281"/>
                      </a:cubicBezTo>
                      <a:cubicBezTo>
                        <a:pt x="10468" y="2964"/>
                        <a:pt x="5519" y="2520"/>
                        <a:pt x="0" y="1886"/>
                      </a:cubicBezTo>
                      <a:cubicBezTo>
                        <a:pt x="8818" y="1695"/>
                        <a:pt x="21253" y="1125"/>
                        <a:pt x="37240" y="236"/>
                      </a:cubicBezTo>
                      <a:cubicBezTo>
                        <a:pt x="50626" y="-525"/>
                        <a:pt x="66486" y="807"/>
                        <a:pt x="78921" y="681"/>
                      </a:cubicBezTo>
                      <a:cubicBezTo>
                        <a:pt x="124472" y="173"/>
                        <a:pt x="170213" y="-17"/>
                        <a:pt x="216208" y="109"/>
                      </a:cubicBezTo>
                      <a:close/>
                    </a:path>
                  </a:pathLst>
                </a:custGeom>
                <a:solidFill>
                  <a:srgbClr val="DFB3B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0" name="Freeform: Shape 7919">
                  <a:extLst>
                    <a:ext uri="{FF2B5EF4-FFF2-40B4-BE49-F238E27FC236}">
                      <a16:creationId xmlns:a16="http://schemas.microsoft.com/office/drawing/2014/main" id="{7B0550B9-4F8B-0F93-8FB3-B49AA53DA8FC}"/>
                    </a:ext>
                  </a:extLst>
                </p:cNvPr>
                <p:cNvSpPr/>
                <p:nvPr/>
              </p:nvSpPr>
              <p:spPr>
                <a:xfrm>
                  <a:off x="1797707" y="4224237"/>
                  <a:ext cx="104936" cy="32768"/>
                </a:xfrm>
                <a:custGeom>
                  <a:avLst/>
                  <a:gdLst>
                    <a:gd name="connsiteX0" fmla="*/ 102795 w 104936"/>
                    <a:gd name="connsiteY0" fmla="*/ 11291 h 32768"/>
                    <a:gd name="connsiteX1" fmla="*/ 96578 w 104936"/>
                    <a:gd name="connsiteY1" fmla="*/ 27215 h 32768"/>
                    <a:gd name="connsiteX2" fmla="*/ 50583 w 104936"/>
                    <a:gd name="connsiteY2" fmla="*/ 32290 h 32768"/>
                    <a:gd name="connsiteX3" fmla="*/ 3065 w 104936"/>
                    <a:gd name="connsiteY3" fmla="*/ 22774 h 32768"/>
                    <a:gd name="connsiteX4" fmla="*/ 1479 w 104936"/>
                    <a:gd name="connsiteY4" fmla="*/ 14971 h 32768"/>
                    <a:gd name="connsiteX5" fmla="*/ 53691 w 104936"/>
                    <a:gd name="connsiteY5" fmla="*/ 62 h 32768"/>
                    <a:gd name="connsiteX6" fmla="*/ 102795 w 104936"/>
                    <a:gd name="connsiteY6" fmla="*/ 11354 h 3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936" h="32768">
                      <a:moveTo>
                        <a:pt x="102795" y="11291"/>
                      </a:moveTo>
                      <a:cubicBezTo>
                        <a:pt x="105396" y="17001"/>
                        <a:pt x="107680" y="25946"/>
                        <a:pt x="96578" y="27215"/>
                      </a:cubicBezTo>
                      <a:cubicBezTo>
                        <a:pt x="81225" y="28991"/>
                        <a:pt x="65935" y="30704"/>
                        <a:pt x="50583" y="32290"/>
                      </a:cubicBezTo>
                      <a:cubicBezTo>
                        <a:pt x="33580" y="34066"/>
                        <a:pt x="17783" y="30894"/>
                        <a:pt x="3065" y="22774"/>
                      </a:cubicBezTo>
                      <a:cubicBezTo>
                        <a:pt x="-297" y="20934"/>
                        <a:pt x="-995" y="17381"/>
                        <a:pt x="1479" y="14971"/>
                      </a:cubicBezTo>
                      <a:cubicBezTo>
                        <a:pt x="13533" y="3234"/>
                        <a:pt x="33327" y="823"/>
                        <a:pt x="53691" y="62"/>
                      </a:cubicBezTo>
                      <a:cubicBezTo>
                        <a:pt x="65428" y="-383"/>
                        <a:pt x="98354" y="1394"/>
                        <a:pt x="102795" y="1135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1" name="Freeform: Shape 7920">
                  <a:extLst>
                    <a:ext uri="{FF2B5EF4-FFF2-40B4-BE49-F238E27FC236}">
                      <a16:creationId xmlns:a16="http://schemas.microsoft.com/office/drawing/2014/main" id="{656426D4-1F7B-D7ED-E27A-B8A2F3B0DFFE}"/>
                    </a:ext>
                  </a:extLst>
                </p:cNvPr>
                <p:cNvSpPr/>
                <p:nvPr/>
              </p:nvSpPr>
              <p:spPr>
                <a:xfrm>
                  <a:off x="104762" y="4160243"/>
                  <a:ext cx="579622" cy="547631"/>
                </a:xfrm>
                <a:custGeom>
                  <a:avLst/>
                  <a:gdLst>
                    <a:gd name="connsiteX0" fmla="*/ 5808 w 579622"/>
                    <a:gd name="connsiteY0" fmla="*/ 8481 h 547631"/>
                    <a:gd name="connsiteX1" fmla="*/ 82001 w 579622"/>
                    <a:gd name="connsiteY1" fmla="*/ 7594 h 547631"/>
                    <a:gd name="connsiteX2" fmla="*/ 332403 w 579622"/>
                    <a:gd name="connsiteY2" fmla="*/ 4294 h 547631"/>
                    <a:gd name="connsiteX3" fmla="*/ 509785 w 579622"/>
                    <a:gd name="connsiteY3" fmla="*/ 107 h 547631"/>
                    <a:gd name="connsiteX4" fmla="*/ 543917 w 579622"/>
                    <a:gd name="connsiteY4" fmla="*/ 5627 h 547631"/>
                    <a:gd name="connsiteX5" fmla="*/ 560411 w 579622"/>
                    <a:gd name="connsiteY5" fmla="*/ 111573 h 547631"/>
                    <a:gd name="connsiteX6" fmla="*/ 578936 w 579622"/>
                    <a:gd name="connsiteY6" fmla="*/ 439311 h 547631"/>
                    <a:gd name="connsiteX7" fmla="*/ 565423 w 579622"/>
                    <a:gd name="connsiteY7" fmla="*/ 522546 h 547631"/>
                    <a:gd name="connsiteX8" fmla="*/ 427629 w 579622"/>
                    <a:gd name="connsiteY8" fmla="*/ 536440 h 547631"/>
                    <a:gd name="connsiteX9" fmla="*/ 136433 w 579622"/>
                    <a:gd name="connsiteY9" fmla="*/ 547478 h 547631"/>
                    <a:gd name="connsiteX10" fmla="*/ 67409 w 579622"/>
                    <a:gd name="connsiteY10" fmla="*/ 541325 h 547631"/>
                    <a:gd name="connsiteX11" fmla="*/ 56053 w 579622"/>
                    <a:gd name="connsiteY11" fmla="*/ 447305 h 547631"/>
                    <a:gd name="connsiteX12" fmla="*/ 15070 w 579622"/>
                    <a:gd name="connsiteY12" fmla="*/ 110939 h 547631"/>
                    <a:gd name="connsiteX13" fmla="*/ 415 w 579622"/>
                    <a:gd name="connsiteY13" fmla="*/ 15587 h 547631"/>
                    <a:gd name="connsiteX14" fmla="*/ 5808 w 579622"/>
                    <a:gd name="connsiteY14" fmla="*/ 8545 h 54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79622" h="547631">
                      <a:moveTo>
                        <a:pt x="5808" y="8481"/>
                      </a:moveTo>
                      <a:cubicBezTo>
                        <a:pt x="11708" y="7594"/>
                        <a:pt x="22937" y="8038"/>
                        <a:pt x="82001" y="7594"/>
                      </a:cubicBezTo>
                      <a:cubicBezTo>
                        <a:pt x="141065" y="7149"/>
                        <a:pt x="247963" y="5817"/>
                        <a:pt x="332403" y="4294"/>
                      </a:cubicBezTo>
                      <a:cubicBezTo>
                        <a:pt x="416844" y="2772"/>
                        <a:pt x="478826" y="995"/>
                        <a:pt x="509785" y="107"/>
                      </a:cubicBezTo>
                      <a:cubicBezTo>
                        <a:pt x="530425" y="-483"/>
                        <a:pt x="541804" y="1357"/>
                        <a:pt x="543917" y="5627"/>
                      </a:cubicBezTo>
                      <a:cubicBezTo>
                        <a:pt x="547089" y="12034"/>
                        <a:pt x="553433" y="24849"/>
                        <a:pt x="560411" y="111573"/>
                      </a:cubicBezTo>
                      <a:cubicBezTo>
                        <a:pt x="567390" y="198298"/>
                        <a:pt x="575066" y="358994"/>
                        <a:pt x="578936" y="439311"/>
                      </a:cubicBezTo>
                      <a:cubicBezTo>
                        <a:pt x="581474" y="492856"/>
                        <a:pt x="576970" y="520598"/>
                        <a:pt x="565423" y="522546"/>
                      </a:cubicBezTo>
                      <a:cubicBezTo>
                        <a:pt x="548104" y="525401"/>
                        <a:pt x="513401" y="531174"/>
                        <a:pt x="427629" y="536440"/>
                      </a:cubicBezTo>
                      <a:cubicBezTo>
                        <a:pt x="341856" y="541769"/>
                        <a:pt x="204950" y="546590"/>
                        <a:pt x="136433" y="547478"/>
                      </a:cubicBezTo>
                      <a:cubicBezTo>
                        <a:pt x="67917" y="548367"/>
                        <a:pt x="67853" y="545258"/>
                        <a:pt x="67409" y="541325"/>
                      </a:cubicBezTo>
                      <a:cubicBezTo>
                        <a:pt x="66965" y="537328"/>
                        <a:pt x="66204" y="532506"/>
                        <a:pt x="56053" y="447305"/>
                      </a:cubicBezTo>
                      <a:cubicBezTo>
                        <a:pt x="45839" y="362103"/>
                        <a:pt x="26173" y="196585"/>
                        <a:pt x="15070" y="110939"/>
                      </a:cubicBezTo>
                      <a:cubicBezTo>
                        <a:pt x="3968" y="25293"/>
                        <a:pt x="1430" y="19584"/>
                        <a:pt x="415" y="15587"/>
                      </a:cubicBezTo>
                      <a:cubicBezTo>
                        <a:pt x="-600" y="11590"/>
                        <a:pt x="-92" y="9433"/>
                        <a:pt x="5808" y="8545"/>
                      </a:cubicBezTo>
                      <a:close/>
                    </a:path>
                  </a:pathLst>
                </a:custGeom>
                <a:solidFill>
                  <a:srgbClr val="86473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2" name="Freeform: Shape 7921">
                  <a:extLst>
                    <a:ext uri="{FF2B5EF4-FFF2-40B4-BE49-F238E27FC236}">
                      <a16:creationId xmlns:a16="http://schemas.microsoft.com/office/drawing/2014/main" id="{0031D40D-F56F-EB9B-8E5A-739F7123C11B}"/>
                    </a:ext>
                  </a:extLst>
                </p:cNvPr>
                <p:cNvSpPr/>
                <p:nvPr/>
              </p:nvSpPr>
              <p:spPr>
                <a:xfrm>
                  <a:off x="165666" y="4186501"/>
                  <a:ext cx="502399" cy="492036"/>
                </a:xfrm>
                <a:custGeom>
                  <a:avLst/>
                  <a:gdLst>
                    <a:gd name="connsiteX0" fmla="*/ 3334 w 502399"/>
                    <a:gd name="connsiteY0" fmla="*/ 74531 h 492036"/>
                    <a:gd name="connsiteX1" fmla="*/ 33595 w 502399"/>
                    <a:gd name="connsiteY1" fmla="*/ 315924 h 492036"/>
                    <a:gd name="connsiteX2" fmla="*/ 60177 w 502399"/>
                    <a:gd name="connsiteY2" fmla="*/ 468437 h 492036"/>
                    <a:gd name="connsiteX3" fmla="*/ 87267 w 502399"/>
                    <a:gd name="connsiteY3" fmla="*/ 491847 h 492036"/>
                    <a:gd name="connsiteX4" fmla="*/ 197274 w 502399"/>
                    <a:gd name="connsiteY4" fmla="*/ 486962 h 492036"/>
                    <a:gd name="connsiteX5" fmla="*/ 444948 w 502399"/>
                    <a:gd name="connsiteY5" fmla="*/ 472815 h 492036"/>
                    <a:gd name="connsiteX6" fmla="*/ 502299 w 502399"/>
                    <a:gd name="connsiteY6" fmla="*/ 456066 h 492036"/>
                    <a:gd name="connsiteX7" fmla="*/ 495638 w 502399"/>
                    <a:gd name="connsiteY7" fmla="*/ 362490 h 492036"/>
                    <a:gd name="connsiteX8" fmla="*/ 471277 w 502399"/>
                    <a:gd name="connsiteY8" fmla="*/ 72690 h 492036"/>
                    <a:gd name="connsiteX9" fmla="*/ 454718 w 502399"/>
                    <a:gd name="connsiteY9" fmla="*/ 50 h 492036"/>
                    <a:gd name="connsiteX10" fmla="*/ 396543 w 502399"/>
                    <a:gd name="connsiteY10" fmla="*/ 685 h 492036"/>
                    <a:gd name="connsiteX11" fmla="*/ 196830 w 502399"/>
                    <a:gd name="connsiteY11" fmla="*/ 3857 h 492036"/>
                    <a:gd name="connsiteX12" fmla="*/ 28901 w 502399"/>
                    <a:gd name="connsiteY12" fmla="*/ 13500 h 492036"/>
                    <a:gd name="connsiteX13" fmla="*/ 3270 w 502399"/>
                    <a:gd name="connsiteY13" fmla="*/ 74467 h 49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399" h="492036">
                      <a:moveTo>
                        <a:pt x="3334" y="74531"/>
                      </a:moveTo>
                      <a:cubicBezTo>
                        <a:pt x="9741" y="129661"/>
                        <a:pt x="22747" y="237384"/>
                        <a:pt x="33595" y="315924"/>
                      </a:cubicBezTo>
                      <a:cubicBezTo>
                        <a:pt x="44444" y="394528"/>
                        <a:pt x="53199" y="443949"/>
                        <a:pt x="60177" y="468437"/>
                      </a:cubicBezTo>
                      <a:cubicBezTo>
                        <a:pt x="67219" y="492925"/>
                        <a:pt x="72485" y="492482"/>
                        <a:pt x="87267" y="491847"/>
                      </a:cubicBezTo>
                      <a:cubicBezTo>
                        <a:pt x="101985" y="491149"/>
                        <a:pt x="126219" y="490324"/>
                        <a:pt x="197274" y="486962"/>
                      </a:cubicBezTo>
                      <a:cubicBezTo>
                        <a:pt x="268328" y="483663"/>
                        <a:pt x="386329" y="477890"/>
                        <a:pt x="444948" y="472815"/>
                      </a:cubicBezTo>
                      <a:cubicBezTo>
                        <a:pt x="503568" y="467739"/>
                        <a:pt x="502807" y="463298"/>
                        <a:pt x="502299" y="456066"/>
                      </a:cubicBezTo>
                      <a:cubicBezTo>
                        <a:pt x="501792" y="448770"/>
                        <a:pt x="501411" y="438620"/>
                        <a:pt x="495638" y="362490"/>
                      </a:cubicBezTo>
                      <a:cubicBezTo>
                        <a:pt x="489865" y="286361"/>
                        <a:pt x="478699" y="144189"/>
                        <a:pt x="471277" y="72690"/>
                      </a:cubicBezTo>
                      <a:cubicBezTo>
                        <a:pt x="463917" y="1192"/>
                        <a:pt x="460301" y="304"/>
                        <a:pt x="454718" y="50"/>
                      </a:cubicBezTo>
                      <a:cubicBezTo>
                        <a:pt x="449072" y="-140"/>
                        <a:pt x="441459" y="241"/>
                        <a:pt x="396543" y="685"/>
                      </a:cubicBezTo>
                      <a:cubicBezTo>
                        <a:pt x="351626" y="1129"/>
                        <a:pt x="269533" y="1573"/>
                        <a:pt x="196830" y="3857"/>
                      </a:cubicBezTo>
                      <a:cubicBezTo>
                        <a:pt x="124062" y="6141"/>
                        <a:pt x="60685" y="10201"/>
                        <a:pt x="28901" y="13500"/>
                      </a:cubicBezTo>
                      <a:cubicBezTo>
                        <a:pt x="-2883" y="16799"/>
                        <a:pt x="-3074" y="19337"/>
                        <a:pt x="3270" y="74467"/>
                      </a:cubicBezTo>
                      <a:close/>
                    </a:path>
                  </a:pathLst>
                </a:custGeom>
                <a:solidFill>
                  <a:srgbClr val="5644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3" name="Freeform: Shape 7922">
                  <a:extLst>
                    <a:ext uri="{FF2B5EF4-FFF2-40B4-BE49-F238E27FC236}">
                      <a16:creationId xmlns:a16="http://schemas.microsoft.com/office/drawing/2014/main" id="{87E1F412-29EA-D978-D569-5082439CC0E1}"/>
                    </a:ext>
                  </a:extLst>
                </p:cNvPr>
                <p:cNvSpPr/>
                <p:nvPr/>
              </p:nvSpPr>
              <p:spPr>
                <a:xfrm>
                  <a:off x="193278" y="4206472"/>
                  <a:ext cx="453066" cy="446229"/>
                </a:xfrm>
                <a:custGeom>
                  <a:avLst/>
                  <a:gdLst>
                    <a:gd name="connsiteX0" fmla="*/ 2494 w 453066"/>
                    <a:gd name="connsiteY0" fmla="*/ 53037 h 446229"/>
                    <a:gd name="connsiteX1" fmla="*/ 25777 w 453066"/>
                    <a:gd name="connsiteY1" fmla="*/ 235177 h 446229"/>
                    <a:gd name="connsiteX2" fmla="*/ 58767 w 453066"/>
                    <a:gd name="connsiteY2" fmla="*/ 411988 h 446229"/>
                    <a:gd name="connsiteX3" fmla="*/ 87061 w 453066"/>
                    <a:gd name="connsiteY3" fmla="*/ 446182 h 446229"/>
                    <a:gd name="connsiteX4" fmla="*/ 182350 w 453066"/>
                    <a:gd name="connsiteY4" fmla="*/ 442630 h 446229"/>
                    <a:gd name="connsiteX5" fmla="*/ 401096 w 453066"/>
                    <a:gd name="connsiteY5" fmla="*/ 428483 h 446229"/>
                    <a:gd name="connsiteX6" fmla="*/ 453054 w 453066"/>
                    <a:gd name="connsiteY6" fmla="*/ 418078 h 446229"/>
                    <a:gd name="connsiteX7" fmla="*/ 445060 w 453066"/>
                    <a:gd name="connsiteY7" fmla="*/ 336619 h 446229"/>
                    <a:gd name="connsiteX8" fmla="*/ 412515 w 453066"/>
                    <a:gd name="connsiteY8" fmla="*/ 67121 h 446229"/>
                    <a:gd name="connsiteX9" fmla="*/ 391960 w 453066"/>
                    <a:gd name="connsiteY9" fmla="*/ 0 h 446229"/>
                    <a:gd name="connsiteX10" fmla="*/ 329661 w 453066"/>
                    <a:gd name="connsiteY10" fmla="*/ 1777 h 446229"/>
                    <a:gd name="connsiteX11" fmla="*/ 126522 w 453066"/>
                    <a:gd name="connsiteY11" fmla="*/ 7423 h 446229"/>
                    <a:gd name="connsiteX12" fmla="*/ 14421 w 453066"/>
                    <a:gd name="connsiteY12" fmla="*/ 13132 h 446229"/>
                    <a:gd name="connsiteX13" fmla="*/ 2494 w 453066"/>
                    <a:gd name="connsiteY13" fmla="*/ 52910 h 44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066" h="446229">
                      <a:moveTo>
                        <a:pt x="2494" y="53037"/>
                      </a:moveTo>
                      <a:cubicBezTo>
                        <a:pt x="6808" y="90214"/>
                        <a:pt x="15119" y="163488"/>
                        <a:pt x="25777" y="235177"/>
                      </a:cubicBezTo>
                      <a:cubicBezTo>
                        <a:pt x="36435" y="306929"/>
                        <a:pt x="49377" y="377095"/>
                        <a:pt x="58767" y="411988"/>
                      </a:cubicBezTo>
                      <a:cubicBezTo>
                        <a:pt x="68219" y="446880"/>
                        <a:pt x="74056" y="446436"/>
                        <a:pt x="87061" y="446182"/>
                      </a:cubicBezTo>
                      <a:cubicBezTo>
                        <a:pt x="100067" y="445929"/>
                        <a:pt x="120114" y="445929"/>
                        <a:pt x="182350" y="442630"/>
                      </a:cubicBezTo>
                      <a:cubicBezTo>
                        <a:pt x="244586" y="439331"/>
                        <a:pt x="348947" y="432669"/>
                        <a:pt x="401096" y="428483"/>
                      </a:cubicBezTo>
                      <a:cubicBezTo>
                        <a:pt x="453244" y="424295"/>
                        <a:pt x="453181" y="422519"/>
                        <a:pt x="453054" y="418078"/>
                      </a:cubicBezTo>
                      <a:cubicBezTo>
                        <a:pt x="452927" y="413637"/>
                        <a:pt x="452673" y="406595"/>
                        <a:pt x="445060" y="336619"/>
                      </a:cubicBezTo>
                      <a:cubicBezTo>
                        <a:pt x="437447" y="266644"/>
                        <a:pt x="422412" y="133798"/>
                        <a:pt x="412515" y="67121"/>
                      </a:cubicBezTo>
                      <a:cubicBezTo>
                        <a:pt x="402618" y="444"/>
                        <a:pt x="397860" y="0"/>
                        <a:pt x="391960" y="0"/>
                      </a:cubicBezTo>
                      <a:cubicBezTo>
                        <a:pt x="386060" y="0"/>
                        <a:pt x="378955" y="444"/>
                        <a:pt x="329661" y="1777"/>
                      </a:cubicBezTo>
                      <a:cubicBezTo>
                        <a:pt x="280367" y="3109"/>
                        <a:pt x="188885" y="5329"/>
                        <a:pt x="126522" y="7423"/>
                      </a:cubicBezTo>
                      <a:cubicBezTo>
                        <a:pt x="64159" y="9580"/>
                        <a:pt x="30916" y="11610"/>
                        <a:pt x="14421" y="13132"/>
                      </a:cubicBezTo>
                      <a:cubicBezTo>
                        <a:pt x="-2074" y="14655"/>
                        <a:pt x="-1820" y="15734"/>
                        <a:pt x="2494" y="52910"/>
                      </a:cubicBezTo>
                      <a:close/>
                    </a:path>
                  </a:pathLst>
                </a:custGeom>
                <a:solidFill>
                  <a:srgbClr val="176C7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4" name="Freeform: Shape 7923">
                  <a:extLst>
                    <a:ext uri="{FF2B5EF4-FFF2-40B4-BE49-F238E27FC236}">
                      <a16:creationId xmlns:a16="http://schemas.microsoft.com/office/drawing/2014/main" id="{4E8645DD-27ED-9552-8CF1-C981B325F87C}"/>
                    </a:ext>
                  </a:extLst>
                </p:cNvPr>
                <p:cNvSpPr/>
                <p:nvPr/>
              </p:nvSpPr>
              <p:spPr>
                <a:xfrm>
                  <a:off x="198944" y="4227087"/>
                  <a:ext cx="49912" cy="82921"/>
                </a:xfrm>
                <a:custGeom>
                  <a:avLst/>
                  <a:gdLst>
                    <a:gd name="connsiteX0" fmla="*/ 0 w 49912"/>
                    <a:gd name="connsiteY0" fmla="*/ 59956 h 82921"/>
                    <a:gd name="connsiteX1" fmla="*/ 2728 w 49912"/>
                    <a:gd name="connsiteY1" fmla="*/ 82922 h 82921"/>
                    <a:gd name="connsiteX2" fmla="*/ 17510 w 49912"/>
                    <a:gd name="connsiteY2" fmla="*/ 63319 h 82921"/>
                    <a:gd name="connsiteX3" fmla="*/ 47010 w 49912"/>
                    <a:gd name="connsiteY3" fmla="*/ 12248 h 82921"/>
                    <a:gd name="connsiteX4" fmla="*/ 44916 w 49912"/>
                    <a:gd name="connsiteY4" fmla="*/ 448 h 82921"/>
                    <a:gd name="connsiteX5" fmla="*/ 24488 w 49912"/>
                    <a:gd name="connsiteY5" fmla="*/ 18529 h 82921"/>
                    <a:gd name="connsiteX6" fmla="*/ 63 w 49912"/>
                    <a:gd name="connsiteY6" fmla="*/ 59956 h 8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12" h="82921">
                      <a:moveTo>
                        <a:pt x="0" y="59956"/>
                      </a:moveTo>
                      <a:cubicBezTo>
                        <a:pt x="825" y="67061"/>
                        <a:pt x="1713" y="74801"/>
                        <a:pt x="2728" y="82922"/>
                      </a:cubicBezTo>
                      <a:cubicBezTo>
                        <a:pt x="6661" y="78481"/>
                        <a:pt x="11610" y="72073"/>
                        <a:pt x="17510" y="63319"/>
                      </a:cubicBezTo>
                      <a:cubicBezTo>
                        <a:pt x="28041" y="47648"/>
                        <a:pt x="41617" y="24366"/>
                        <a:pt x="47010" y="12248"/>
                      </a:cubicBezTo>
                      <a:cubicBezTo>
                        <a:pt x="52339" y="131"/>
                        <a:pt x="49548" y="-884"/>
                        <a:pt x="44916" y="448"/>
                      </a:cubicBezTo>
                      <a:cubicBezTo>
                        <a:pt x="40285" y="1780"/>
                        <a:pt x="33941" y="5397"/>
                        <a:pt x="24488" y="18529"/>
                      </a:cubicBezTo>
                      <a:cubicBezTo>
                        <a:pt x="16685" y="29377"/>
                        <a:pt x="6725" y="46697"/>
                        <a:pt x="63" y="59956"/>
                      </a:cubicBezTo>
                      <a:close/>
                    </a:path>
                  </a:pathLst>
                </a:custGeom>
                <a:solidFill>
                  <a:srgbClr val="ECF3F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5" name="Freeform: Shape 7924">
                  <a:extLst>
                    <a:ext uri="{FF2B5EF4-FFF2-40B4-BE49-F238E27FC236}">
                      <a16:creationId xmlns:a16="http://schemas.microsoft.com/office/drawing/2014/main" id="{C6FBD699-65D3-A24B-0ED7-E278C25128A3}"/>
                    </a:ext>
                  </a:extLst>
                </p:cNvPr>
                <p:cNvSpPr/>
                <p:nvPr/>
              </p:nvSpPr>
              <p:spPr>
                <a:xfrm>
                  <a:off x="221085" y="4399505"/>
                  <a:ext cx="298368" cy="226253"/>
                </a:xfrm>
                <a:custGeom>
                  <a:avLst/>
                  <a:gdLst>
                    <a:gd name="connsiteX0" fmla="*/ 0 w 298368"/>
                    <a:gd name="connsiteY0" fmla="*/ 55784 h 226253"/>
                    <a:gd name="connsiteX1" fmla="*/ 20745 w 298368"/>
                    <a:gd name="connsiteY1" fmla="*/ 174356 h 226253"/>
                    <a:gd name="connsiteX2" fmla="*/ 111339 w 298368"/>
                    <a:gd name="connsiteY2" fmla="*/ 225679 h 226253"/>
                    <a:gd name="connsiteX3" fmla="*/ 240506 w 298368"/>
                    <a:gd name="connsiteY3" fmla="*/ 164776 h 226253"/>
                    <a:gd name="connsiteX4" fmla="*/ 296588 w 298368"/>
                    <a:gd name="connsiteY4" fmla="*/ 73865 h 226253"/>
                    <a:gd name="connsiteX5" fmla="*/ 273495 w 298368"/>
                    <a:gd name="connsiteY5" fmla="*/ 26855 h 226253"/>
                    <a:gd name="connsiteX6" fmla="*/ 166533 w 298368"/>
                    <a:gd name="connsiteY6" fmla="*/ 19 h 226253"/>
                    <a:gd name="connsiteX7" fmla="*/ 21062 w 298368"/>
                    <a:gd name="connsiteY7" fmla="*/ 36371 h 226253"/>
                    <a:gd name="connsiteX8" fmla="*/ 127 w 298368"/>
                    <a:gd name="connsiteY8" fmla="*/ 55784 h 22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8368" h="226253">
                      <a:moveTo>
                        <a:pt x="0" y="55784"/>
                      </a:moveTo>
                      <a:cubicBezTo>
                        <a:pt x="6661" y="99241"/>
                        <a:pt x="14021" y="141303"/>
                        <a:pt x="20745" y="174356"/>
                      </a:cubicBezTo>
                      <a:cubicBezTo>
                        <a:pt x="44663" y="200493"/>
                        <a:pt x="78096" y="222063"/>
                        <a:pt x="111339" y="225679"/>
                      </a:cubicBezTo>
                      <a:cubicBezTo>
                        <a:pt x="159682" y="231009"/>
                        <a:pt x="207643" y="198336"/>
                        <a:pt x="240506" y="164776"/>
                      </a:cubicBezTo>
                      <a:cubicBezTo>
                        <a:pt x="273368" y="131215"/>
                        <a:pt x="291132" y="96767"/>
                        <a:pt x="296588" y="73865"/>
                      </a:cubicBezTo>
                      <a:cubicBezTo>
                        <a:pt x="302044" y="50899"/>
                        <a:pt x="295129" y="39416"/>
                        <a:pt x="273495" y="26855"/>
                      </a:cubicBezTo>
                      <a:cubicBezTo>
                        <a:pt x="251798" y="14293"/>
                        <a:pt x="215320" y="590"/>
                        <a:pt x="166533" y="19"/>
                      </a:cubicBezTo>
                      <a:cubicBezTo>
                        <a:pt x="117747" y="-552"/>
                        <a:pt x="56590" y="11882"/>
                        <a:pt x="21062" y="36371"/>
                      </a:cubicBezTo>
                      <a:cubicBezTo>
                        <a:pt x="12625" y="42207"/>
                        <a:pt x="5583" y="48742"/>
                        <a:pt x="127" y="55784"/>
                      </a:cubicBezTo>
                      <a:close/>
                    </a:path>
                  </a:pathLst>
                </a:custGeom>
                <a:solidFill>
                  <a:srgbClr val="185B7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6" name="Freeform: Shape 7925">
                  <a:extLst>
                    <a:ext uri="{FF2B5EF4-FFF2-40B4-BE49-F238E27FC236}">
                      <a16:creationId xmlns:a16="http://schemas.microsoft.com/office/drawing/2014/main" id="{2CF5287E-C991-A0AF-789C-1D1113734A63}"/>
                    </a:ext>
                  </a:extLst>
                </p:cNvPr>
                <p:cNvSpPr/>
                <p:nvPr/>
              </p:nvSpPr>
              <p:spPr>
                <a:xfrm>
                  <a:off x="474729" y="4240857"/>
                  <a:ext cx="162213" cy="338799"/>
                </a:xfrm>
                <a:custGeom>
                  <a:avLst/>
                  <a:gdLst>
                    <a:gd name="connsiteX0" fmla="*/ 162150 w 162213"/>
                    <a:gd name="connsiteY0" fmla="*/ 289419 h 338799"/>
                    <a:gd name="connsiteX1" fmla="*/ 131000 w 162213"/>
                    <a:gd name="connsiteY1" fmla="*/ 32863 h 338799"/>
                    <a:gd name="connsiteX2" fmla="*/ 125544 w 162213"/>
                    <a:gd name="connsiteY2" fmla="*/ 0 h 338799"/>
                    <a:gd name="connsiteX3" fmla="*/ 123006 w 162213"/>
                    <a:gd name="connsiteY3" fmla="*/ 1459 h 338799"/>
                    <a:gd name="connsiteX4" fmla="*/ 67749 w 162213"/>
                    <a:gd name="connsiteY4" fmla="*/ 66106 h 338799"/>
                    <a:gd name="connsiteX5" fmla="*/ 26829 w 162213"/>
                    <a:gd name="connsiteY5" fmla="*/ 172370 h 338799"/>
                    <a:gd name="connsiteX6" fmla="*/ 248 w 162213"/>
                    <a:gd name="connsiteY6" fmla="*/ 247611 h 338799"/>
                    <a:gd name="connsiteX7" fmla="*/ 55568 w 162213"/>
                    <a:gd name="connsiteY7" fmla="*/ 329514 h 338799"/>
                    <a:gd name="connsiteX8" fmla="*/ 157645 w 162213"/>
                    <a:gd name="connsiteY8" fmla="*/ 298301 h 338799"/>
                    <a:gd name="connsiteX9" fmla="*/ 162213 w 162213"/>
                    <a:gd name="connsiteY9" fmla="*/ 289419 h 33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13" h="338799">
                      <a:moveTo>
                        <a:pt x="162150" y="289419"/>
                      </a:moveTo>
                      <a:cubicBezTo>
                        <a:pt x="154219" y="217033"/>
                        <a:pt x="140326" y="95606"/>
                        <a:pt x="131000" y="32863"/>
                      </a:cubicBezTo>
                      <a:cubicBezTo>
                        <a:pt x="128970" y="19350"/>
                        <a:pt x="127193" y="8565"/>
                        <a:pt x="125544" y="0"/>
                      </a:cubicBezTo>
                      <a:cubicBezTo>
                        <a:pt x="124719" y="444"/>
                        <a:pt x="123831" y="952"/>
                        <a:pt x="123006" y="1459"/>
                      </a:cubicBezTo>
                      <a:cubicBezTo>
                        <a:pt x="106702" y="11420"/>
                        <a:pt x="84434" y="33434"/>
                        <a:pt x="67749" y="66106"/>
                      </a:cubicBezTo>
                      <a:cubicBezTo>
                        <a:pt x="51127" y="98778"/>
                        <a:pt x="40152" y="142045"/>
                        <a:pt x="26829" y="172370"/>
                      </a:cubicBezTo>
                      <a:cubicBezTo>
                        <a:pt x="13507" y="202695"/>
                        <a:pt x="-2163" y="220141"/>
                        <a:pt x="248" y="247611"/>
                      </a:cubicBezTo>
                      <a:cubicBezTo>
                        <a:pt x="2658" y="275082"/>
                        <a:pt x="23086" y="312639"/>
                        <a:pt x="55568" y="329514"/>
                      </a:cubicBezTo>
                      <a:cubicBezTo>
                        <a:pt x="88050" y="346390"/>
                        <a:pt x="132523" y="342646"/>
                        <a:pt x="157645" y="298301"/>
                      </a:cubicBezTo>
                      <a:cubicBezTo>
                        <a:pt x="159231" y="295510"/>
                        <a:pt x="160754" y="292528"/>
                        <a:pt x="162213" y="289419"/>
                      </a:cubicBezTo>
                      <a:close/>
                    </a:path>
                  </a:pathLst>
                </a:custGeom>
                <a:solidFill>
                  <a:srgbClr val="1E425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7" name="Freeform: Shape 7926">
                  <a:extLst>
                    <a:ext uri="{FF2B5EF4-FFF2-40B4-BE49-F238E27FC236}">
                      <a16:creationId xmlns:a16="http://schemas.microsoft.com/office/drawing/2014/main" id="{D04866D1-0AEC-71A4-8EE5-0812F300E9B1}"/>
                    </a:ext>
                  </a:extLst>
                </p:cNvPr>
                <p:cNvSpPr/>
                <p:nvPr/>
              </p:nvSpPr>
              <p:spPr>
                <a:xfrm>
                  <a:off x="254776" y="4265602"/>
                  <a:ext cx="29319" cy="62989"/>
                </a:xfrm>
                <a:custGeom>
                  <a:avLst/>
                  <a:gdLst>
                    <a:gd name="connsiteX0" fmla="*/ 15096 w 29319"/>
                    <a:gd name="connsiteY0" fmla="*/ 16492 h 62989"/>
                    <a:gd name="connsiteX1" fmla="*/ 631 w 29319"/>
                    <a:gd name="connsiteY1" fmla="*/ 52971 h 62989"/>
                    <a:gd name="connsiteX2" fmla="*/ 6341 w 29319"/>
                    <a:gd name="connsiteY2" fmla="*/ 62106 h 62989"/>
                    <a:gd name="connsiteX3" fmla="*/ 20552 w 29319"/>
                    <a:gd name="connsiteY3" fmla="*/ 42313 h 62989"/>
                    <a:gd name="connsiteX4" fmla="*/ 29307 w 29319"/>
                    <a:gd name="connsiteY4" fmla="*/ 8625 h 62989"/>
                    <a:gd name="connsiteX5" fmla="*/ 23660 w 29319"/>
                    <a:gd name="connsiteY5" fmla="*/ 441 h 62989"/>
                    <a:gd name="connsiteX6" fmla="*/ 15096 w 29319"/>
                    <a:gd name="connsiteY6" fmla="*/ 16429 h 62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19" h="62989">
                      <a:moveTo>
                        <a:pt x="15096" y="16492"/>
                      </a:moveTo>
                      <a:cubicBezTo>
                        <a:pt x="10465" y="26896"/>
                        <a:pt x="2788" y="43581"/>
                        <a:pt x="631" y="52971"/>
                      </a:cubicBezTo>
                      <a:cubicBezTo>
                        <a:pt x="-1462" y="62360"/>
                        <a:pt x="1963" y="64454"/>
                        <a:pt x="6341" y="62106"/>
                      </a:cubicBezTo>
                      <a:cubicBezTo>
                        <a:pt x="10718" y="59822"/>
                        <a:pt x="15920" y="53034"/>
                        <a:pt x="20552" y="42313"/>
                      </a:cubicBezTo>
                      <a:cubicBezTo>
                        <a:pt x="25119" y="31528"/>
                        <a:pt x="29053" y="16746"/>
                        <a:pt x="29307" y="8625"/>
                      </a:cubicBezTo>
                      <a:cubicBezTo>
                        <a:pt x="29560" y="505"/>
                        <a:pt x="26135" y="-891"/>
                        <a:pt x="23660" y="441"/>
                      </a:cubicBezTo>
                      <a:cubicBezTo>
                        <a:pt x="21186" y="1837"/>
                        <a:pt x="19727" y="6024"/>
                        <a:pt x="15096" y="16429"/>
                      </a:cubicBezTo>
                      <a:close/>
                    </a:path>
                  </a:pathLst>
                </a:custGeom>
                <a:solidFill>
                  <a:srgbClr val="ECF3F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8" name="Freeform: Shape 7927">
                  <a:extLst>
                    <a:ext uri="{FF2B5EF4-FFF2-40B4-BE49-F238E27FC236}">
                      <a16:creationId xmlns:a16="http://schemas.microsoft.com/office/drawing/2014/main" id="{062949F8-18DD-9FDD-4A2D-0958CBAE47BD}"/>
                    </a:ext>
                  </a:extLst>
                </p:cNvPr>
                <p:cNvSpPr/>
                <p:nvPr/>
              </p:nvSpPr>
              <p:spPr>
                <a:xfrm>
                  <a:off x="248077" y="4368282"/>
                  <a:ext cx="224158" cy="7755"/>
                </a:xfrm>
                <a:custGeom>
                  <a:avLst/>
                  <a:gdLst>
                    <a:gd name="connsiteX0" fmla="*/ 2889 w 224158"/>
                    <a:gd name="connsiteY0" fmla="*/ 4596 h 7755"/>
                    <a:gd name="connsiteX1" fmla="*/ 108202 w 224158"/>
                    <a:gd name="connsiteY1" fmla="*/ 2947 h 7755"/>
                    <a:gd name="connsiteX2" fmla="*/ 206599 w 224158"/>
                    <a:gd name="connsiteY2" fmla="*/ 92 h 7755"/>
                    <a:gd name="connsiteX3" fmla="*/ 223855 w 224158"/>
                    <a:gd name="connsiteY3" fmla="*/ 1170 h 7755"/>
                    <a:gd name="connsiteX4" fmla="*/ 212182 w 224158"/>
                    <a:gd name="connsiteY4" fmla="*/ 3010 h 7755"/>
                    <a:gd name="connsiteX5" fmla="*/ 157305 w 224158"/>
                    <a:gd name="connsiteY5" fmla="*/ 6373 h 7755"/>
                    <a:gd name="connsiteX6" fmla="*/ 51612 w 224158"/>
                    <a:gd name="connsiteY6" fmla="*/ 7578 h 7755"/>
                    <a:gd name="connsiteX7" fmla="*/ 2889 w 224158"/>
                    <a:gd name="connsiteY7" fmla="*/ 4596 h 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158" h="7755">
                      <a:moveTo>
                        <a:pt x="2889" y="4596"/>
                      </a:moveTo>
                      <a:cubicBezTo>
                        <a:pt x="14753" y="3772"/>
                        <a:pt x="64808" y="3772"/>
                        <a:pt x="108202" y="2947"/>
                      </a:cubicBezTo>
                      <a:cubicBezTo>
                        <a:pt x="151596" y="2122"/>
                        <a:pt x="188265" y="473"/>
                        <a:pt x="206599" y="92"/>
                      </a:cubicBezTo>
                      <a:cubicBezTo>
                        <a:pt x="224870" y="-289"/>
                        <a:pt x="224743" y="600"/>
                        <a:pt x="223855" y="1170"/>
                      </a:cubicBezTo>
                      <a:cubicBezTo>
                        <a:pt x="222967" y="1805"/>
                        <a:pt x="221254" y="2122"/>
                        <a:pt x="212182" y="3010"/>
                      </a:cubicBezTo>
                      <a:cubicBezTo>
                        <a:pt x="203110" y="3898"/>
                        <a:pt x="186615" y="5358"/>
                        <a:pt x="157305" y="6373"/>
                      </a:cubicBezTo>
                      <a:cubicBezTo>
                        <a:pt x="127995" y="7451"/>
                        <a:pt x="85870" y="8086"/>
                        <a:pt x="51612" y="7578"/>
                      </a:cubicBezTo>
                      <a:cubicBezTo>
                        <a:pt x="17354" y="7070"/>
                        <a:pt x="-8974" y="5421"/>
                        <a:pt x="2889" y="4596"/>
                      </a:cubicBezTo>
                      <a:close/>
                    </a:path>
                  </a:pathLst>
                </a:custGeom>
                <a:solidFill>
                  <a:srgbClr val="B3E1E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9" name="Freeform: Shape 7928">
                  <a:extLst>
                    <a:ext uri="{FF2B5EF4-FFF2-40B4-BE49-F238E27FC236}">
                      <a16:creationId xmlns:a16="http://schemas.microsoft.com/office/drawing/2014/main" id="{AAA77D27-3E2E-5C7E-777E-6077F3F4627F}"/>
                    </a:ext>
                  </a:extLst>
                </p:cNvPr>
                <p:cNvSpPr/>
                <p:nvPr/>
              </p:nvSpPr>
              <p:spPr>
                <a:xfrm>
                  <a:off x="313310" y="4231877"/>
                  <a:ext cx="50231" cy="356907"/>
                </a:xfrm>
                <a:custGeom>
                  <a:avLst/>
                  <a:gdLst>
                    <a:gd name="connsiteX0" fmla="*/ 970 w 50231"/>
                    <a:gd name="connsiteY0" fmla="*/ 42985 h 356907"/>
                    <a:gd name="connsiteX1" fmla="*/ 15625 w 50231"/>
                    <a:gd name="connsiteY1" fmla="*/ 219035 h 356907"/>
                    <a:gd name="connsiteX2" fmla="*/ 29709 w 50231"/>
                    <a:gd name="connsiteY2" fmla="*/ 336908 h 356907"/>
                    <a:gd name="connsiteX3" fmla="*/ 38020 w 50231"/>
                    <a:gd name="connsiteY3" fmla="*/ 356892 h 356907"/>
                    <a:gd name="connsiteX4" fmla="*/ 46965 w 50231"/>
                    <a:gd name="connsiteY4" fmla="*/ 354926 h 356907"/>
                    <a:gd name="connsiteX5" fmla="*/ 49503 w 50231"/>
                    <a:gd name="connsiteY5" fmla="*/ 329422 h 356907"/>
                    <a:gd name="connsiteX6" fmla="*/ 35355 w 50231"/>
                    <a:gd name="connsiteY6" fmla="*/ 209455 h 356907"/>
                    <a:gd name="connsiteX7" fmla="*/ 13214 w 50231"/>
                    <a:gd name="connsiteY7" fmla="*/ 39750 h 356907"/>
                    <a:gd name="connsiteX8" fmla="*/ 3191 w 50231"/>
                    <a:gd name="connsiteY8" fmla="*/ 35 h 356907"/>
                    <a:gd name="connsiteX9" fmla="*/ 907 w 50231"/>
                    <a:gd name="connsiteY9" fmla="*/ 43049 h 35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231" h="356907">
                      <a:moveTo>
                        <a:pt x="970" y="42985"/>
                      </a:moveTo>
                      <a:cubicBezTo>
                        <a:pt x="3191" y="83017"/>
                        <a:pt x="9852" y="160542"/>
                        <a:pt x="15625" y="219035"/>
                      </a:cubicBezTo>
                      <a:cubicBezTo>
                        <a:pt x="21398" y="277527"/>
                        <a:pt x="26283" y="317052"/>
                        <a:pt x="29709" y="336908"/>
                      </a:cubicBezTo>
                      <a:cubicBezTo>
                        <a:pt x="33198" y="356765"/>
                        <a:pt x="35228" y="357019"/>
                        <a:pt x="38020" y="356892"/>
                      </a:cubicBezTo>
                      <a:cubicBezTo>
                        <a:pt x="40811" y="356765"/>
                        <a:pt x="44364" y="356321"/>
                        <a:pt x="46965" y="354926"/>
                      </a:cubicBezTo>
                      <a:cubicBezTo>
                        <a:pt x="49566" y="353467"/>
                        <a:pt x="51279" y="351056"/>
                        <a:pt x="49503" y="329422"/>
                      </a:cubicBezTo>
                      <a:cubicBezTo>
                        <a:pt x="47726" y="307789"/>
                        <a:pt x="42588" y="266933"/>
                        <a:pt x="35355" y="209455"/>
                      </a:cubicBezTo>
                      <a:cubicBezTo>
                        <a:pt x="28123" y="151977"/>
                        <a:pt x="18924" y="77814"/>
                        <a:pt x="13214" y="39750"/>
                      </a:cubicBezTo>
                      <a:cubicBezTo>
                        <a:pt x="7505" y="1685"/>
                        <a:pt x="5411" y="-345"/>
                        <a:pt x="3191" y="35"/>
                      </a:cubicBezTo>
                      <a:cubicBezTo>
                        <a:pt x="970" y="352"/>
                        <a:pt x="-1314" y="3017"/>
                        <a:pt x="907" y="43049"/>
                      </a:cubicBezTo>
                      <a:close/>
                    </a:path>
                  </a:pathLst>
                </a:custGeom>
                <a:solidFill>
                  <a:srgbClr val="60B2B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0" name="Freeform: Shape 7929">
                  <a:extLst>
                    <a:ext uri="{FF2B5EF4-FFF2-40B4-BE49-F238E27FC236}">
                      <a16:creationId xmlns:a16="http://schemas.microsoft.com/office/drawing/2014/main" id="{68444C77-7DA0-F15F-FC60-86DEC4C4BDB9}"/>
                    </a:ext>
                  </a:extLst>
                </p:cNvPr>
                <p:cNvSpPr/>
                <p:nvPr/>
              </p:nvSpPr>
              <p:spPr>
                <a:xfrm>
                  <a:off x="451955" y="4226853"/>
                  <a:ext cx="55271" cy="361192"/>
                </a:xfrm>
                <a:custGeom>
                  <a:avLst/>
                  <a:gdLst>
                    <a:gd name="connsiteX0" fmla="*/ 4561 w 55271"/>
                    <a:gd name="connsiteY0" fmla="*/ 61205 h 361192"/>
                    <a:gd name="connsiteX1" fmla="*/ 27400 w 55271"/>
                    <a:gd name="connsiteY1" fmla="*/ 300315 h 361192"/>
                    <a:gd name="connsiteX2" fmla="*/ 40215 w 55271"/>
                    <a:gd name="connsiteY2" fmla="*/ 361092 h 361192"/>
                    <a:gd name="connsiteX3" fmla="*/ 52332 w 55271"/>
                    <a:gd name="connsiteY3" fmla="*/ 360648 h 361192"/>
                    <a:gd name="connsiteX4" fmla="*/ 54806 w 55271"/>
                    <a:gd name="connsiteY4" fmla="*/ 340790 h 361192"/>
                    <a:gd name="connsiteX5" fmla="*/ 47003 w 55271"/>
                    <a:gd name="connsiteY5" fmla="*/ 225391 h 361192"/>
                    <a:gd name="connsiteX6" fmla="*/ 34442 w 55271"/>
                    <a:gd name="connsiteY6" fmla="*/ 41411 h 361192"/>
                    <a:gd name="connsiteX7" fmla="*/ 28668 w 55271"/>
                    <a:gd name="connsiteY7" fmla="*/ 48 h 361192"/>
                    <a:gd name="connsiteX8" fmla="*/ 19025 w 55271"/>
                    <a:gd name="connsiteY8" fmla="*/ 48 h 361192"/>
                    <a:gd name="connsiteX9" fmla="*/ 2404 w 55271"/>
                    <a:gd name="connsiteY9" fmla="*/ 238 h 361192"/>
                    <a:gd name="connsiteX10" fmla="*/ 4688 w 55271"/>
                    <a:gd name="connsiteY10" fmla="*/ 61332 h 36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271" h="361192">
                      <a:moveTo>
                        <a:pt x="4561" y="61205"/>
                      </a:moveTo>
                      <a:cubicBezTo>
                        <a:pt x="10144" y="121157"/>
                        <a:pt x="20865" y="240363"/>
                        <a:pt x="27400" y="300315"/>
                      </a:cubicBezTo>
                      <a:cubicBezTo>
                        <a:pt x="33934" y="360267"/>
                        <a:pt x="36345" y="360902"/>
                        <a:pt x="40215" y="361092"/>
                      </a:cubicBezTo>
                      <a:cubicBezTo>
                        <a:pt x="44085" y="361345"/>
                        <a:pt x="49350" y="361092"/>
                        <a:pt x="52332" y="360648"/>
                      </a:cubicBezTo>
                      <a:cubicBezTo>
                        <a:pt x="55250" y="360203"/>
                        <a:pt x="55821" y="359569"/>
                        <a:pt x="54806" y="340790"/>
                      </a:cubicBezTo>
                      <a:cubicBezTo>
                        <a:pt x="53728" y="322012"/>
                        <a:pt x="51063" y="285153"/>
                        <a:pt x="47003" y="225391"/>
                      </a:cubicBezTo>
                      <a:cubicBezTo>
                        <a:pt x="42943" y="165566"/>
                        <a:pt x="37550" y="82838"/>
                        <a:pt x="34442" y="41411"/>
                      </a:cubicBezTo>
                      <a:cubicBezTo>
                        <a:pt x="31333" y="48"/>
                        <a:pt x="30381" y="48"/>
                        <a:pt x="28668" y="48"/>
                      </a:cubicBezTo>
                      <a:cubicBezTo>
                        <a:pt x="26956" y="48"/>
                        <a:pt x="24228" y="48"/>
                        <a:pt x="19025" y="48"/>
                      </a:cubicBezTo>
                      <a:cubicBezTo>
                        <a:pt x="13823" y="48"/>
                        <a:pt x="6083" y="-143"/>
                        <a:pt x="2404" y="238"/>
                      </a:cubicBezTo>
                      <a:cubicBezTo>
                        <a:pt x="-1276" y="555"/>
                        <a:pt x="-895" y="1316"/>
                        <a:pt x="4688" y="61332"/>
                      </a:cubicBezTo>
                      <a:close/>
                    </a:path>
                  </a:pathLst>
                </a:custGeom>
                <a:solidFill>
                  <a:srgbClr val="60B2B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1" name="Freeform: Shape 7930">
                  <a:extLst>
                    <a:ext uri="{FF2B5EF4-FFF2-40B4-BE49-F238E27FC236}">
                      <a16:creationId xmlns:a16="http://schemas.microsoft.com/office/drawing/2014/main" id="{E2FACA15-1C59-07D3-CEDA-3A45514B960F}"/>
                    </a:ext>
                  </a:extLst>
                </p:cNvPr>
                <p:cNvSpPr/>
                <p:nvPr/>
              </p:nvSpPr>
              <p:spPr>
                <a:xfrm>
                  <a:off x="332683" y="4523605"/>
                  <a:ext cx="288294" cy="102150"/>
                </a:xfrm>
                <a:custGeom>
                  <a:avLst/>
                  <a:gdLst>
                    <a:gd name="connsiteX0" fmla="*/ 503 w 288294"/>
                    <a:gd name="connsiteY0" fmla="*/ 42833 h 102150"/>
                    <a:gd name="connsiteX1" fmla="*/ 6149 w 288294"/>
                    <a:gd name="connsiteY1" fmla="*/ 90287 h 102150"/>
                    <a:gd name="connsiteX2" fmla="*/ 9385 w 288294"/>
                    <a:gd name="connsiteY2" fmla="*/ 102151 h 102150"/>
                    <a:gd name="connsiteX3" fmla="*/ 56712 w 288294"/>
                    <a:gd name="connsiteY3" fmla="*/ 98407 h 102150"/>
                    <a:gd name="connsiteX4" fmla="*/ 242151 w 288294"/>
                    <a:gd name="connsiteY4" fmla="*/ 83182 h 102150"/>
                    <a:gd name="connsiteX5" fmla="*/ 288273 w 288294"/>
                    <a:gd name="connsiteY5" fmla="*/ 77535 h 102150"/>
                    <a:gd name="connsiteX6" fmla="*/ 287385 w 288294"/>
                    <a:gd name="connsiteY6" fmla="*/ 62373 h 102150"/>
                    <a:gd name="connsiteX7" fmla="*/ 285735 w 288294"/>
                    <a:gd name="connsiteY7" fmla="*/ 12191 h 102150"/>
                    <a:gd name="connsiteX8" fmla="*/ 281611 w 288294"/>
                    <a:gd name="connsiteY8" fmla="*/ 10 h 102150"/>
                    <a:gd name="connsiteX9" fmla="*/ 249510 w 288294"/>
                    <a:gd name="connsiteY9" fmla="*/ 2294 h 102150"/>
                    <a:gd name="connsiteX10" fmla="*/ 126434 w 288294"/>
                    <a:gd name="connsiteY10" fmla="*/ 11873 h 102150"/>
                    <a:gd name="connsiteX11" fmla="*/ 50939 w 288294"/>
                    <a:gd name="connsiteY11" fmla="*/ 17520 h 102150"/>
                    <a:gd name="connsiteX12" fmla="*/ 37489 w 288294"/>
                    <a:gd name="connsiteY12" fmla="*/ 19994 h 102150"/>
                    <a:gd name="connsiteX13" fmla="*/ 29052 w 288294"/>
                    <a:gd name="connsiteY13" fmla="*/ 23230 h 102150"/>
                    <a:gd name="connsiteX14" fmla="*/ 5642 w 288294"/>
                    <a:gd name="connsiteY14" fmla="*/ 29130 h 102150"/>
                    <a:gd name="connsiteX15" fmla="*/ 503 w 288294"/>
                    <a:gd name="connsiteY15" fmla="*/ 42896 h 10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88294" h="102150">
                      <a:moveTo>
                        <a:pt x="503" y="42833"/>
                      </a:moveTo>
                      <a:cubicBezTo>
                        <a:pt x="1645" y="54823"/>
                        <a:pt x="4373" y="78487"/>
                        <a:pt x="6149" y="90287"/>
                      </a:cubicBezTo>
                      <a:cubicBezTo>
                        <a:pt x="7926" y="102151"/>
                        <a:pt x="8814" y="102151"/>
                        <a:pt x="9385" y="102151"/>
                      </a:cubicBezTo>
                      <a:cubicBezTo>
                        <a:pt x="9956" y="102151"/>
                        <a:pt x="10273" y="102151"/>
                        <a:pt x="56712" y="98407"/>
                      </a:cubicBezTo>
                      <a:cubicBezTo>
                        <a:pt x="103215" y="94665"/>
                        <a:pt x="195839" y="87242"/>
                        <a:pt x="242151" y="83182"/>
                      </a:cubicBezTo>
                      <a:cubicBezTo>
                        <a:pt x="288463" y="79121"/>
                        <a:pt x="288463" y="78487"/>
                        <a:pt x="288273" y="77535"/>
                      </a:cubicBezTo>
                      <a:cubicBezTo>
                        <a:pt x="288082" y="76584"/>
                        <a:pt x="287765" y="75378"/>
                        <a:pt x="287385" y="62373"/>
                      </a:cubicBezTo>
                      <a:cubicBezTo>
                        <a:pt x="287004" y="49367"/>
                        <a:pt x="286623" y="24499"/>
                        <a:pt x="285735" y="12191"/>
                      </a:cubicBezTo>
                      <a:cubicBezTo>
                        <a:pt x="284784" y="-180"/>
                        <a:pt x="283324" y="-53"/>
                        <a:pt x="281611" y="10"/>
                      </a:cubicBezTo>
                      <a:cubicBezTo>
                        <a:pt x="279899" y="10"/>
                        <a:pt x="277995" y="10"/>
                        <a:pt x="249510" y="2294"/>
                      </a:cubicBezTo>
                      <a:cubicBezTo>
                        <a:pt x="221025" y="4514"/>
                        <a:pt x="165895" y="8892"/>
                        <a:pt x="126434" y="11873"/>
                      </a:cubicBezTo>
                      <a:cubicBezTo>
                        <a:pt x="86974" y="14855"/>
                        <a:pt x="63056" y="16378"/>
                        <a:pt x="50939" y="17520"/>
                      </a:cubicBezTo>
                      <a:cubicBezTo>
                        <a:pt x="38822" y="18598"/>
                        <a:pt x="38378" y="19296"/>
                        <a:pt x="37489" y="19994"/>
                      </a:cubicBezTo>
                      <a:cubicBezTo>
                        <a:pt x="36601" y="20692"/>
                        <a:pt x="35332" y="21453"/>
                        <a:pt x="29052" y="23230"/>
                      </a:cubicBezTo>
                      <a:cubicBezTo>
                        <a:pt x="22771" y="24942"/>
                        <a:pt x="11479" y="27607"/>
                        <a:pt x="5642" y="29130"/>
                      </a:cubicBezTo>
                      <a:cubicBezTo>
                        <a:pt x="-195" y="30589"/>
                        <a:pt x="-639" y="30906"/>
                        <a:pt x="503" y="42896"/>
                      </a:cubicBezTo>
                      <a:close/>
                    </a:path>
                  </a:pathLst>
                </a:custGeom>
                <a:solidFill>
                  <a:srgbClr val="F0DF4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2" name="Freeform: Shape 7931">
                  <a:extLst>
                    <a:ext uri="{FF2B5EF4-FFF2-40B4-BE49-F238E27FC236}">
                      <a16:creationId xmlns:a16="http://schemas.microsoft.com/office/drawing/2014/main" id="{C1BC5AAC-8A82-6D33-3FBB-D82C6868917B}"/>
                    </a:ext>
                  </a:extLst>
                </p:cNvPr>
                <p:cNvSpPr/>
                <p:nvPr/>
              </p:nvSpPr>
              <p:spPr>
                <a:xfrm>
                  <a:off x="337563" y="4554654"/>
                  <a:ext cx="282567" cy="55177"/>
                </a:xfrm>
                <a:custGeom>
                  <a:avLst/>
                  <a:gdLst>
                    <a:gd name="connsiteX0" fmla="*/ 0 w 282567"/>
                    <a:gd name="connsiteY0" fmla="*/ 49849 h 55177"/>
                    <a:gd name="connsiteX1" fmla="*/ 698 w 282567"/>
                    <a:gd name="connsiteY1" fmla="*/ 55178 h 55177"/>
                    <a:gd name="connsiteX2" fmla="*/ 16558 w 282567"/>
                    <a:gd name="connsiteY2" fmla="*/ 54353 h 55177"/>
                    <a:gd name="connsiteX3" fmla="*/ 181696 w 282567"/>
                    <a:gd name="connsiteY3" fmla="*/ 41348 h 55177"/>
                    <a:gd name="connsiteX4" fmla="*/ 279205 w 282567"/>
                    <a:gd name="connsiteY4" fmla="*/ 31324 h 55177"/>
                    <a:gd name="connsiteX5" fmla="*/ 282567 w 282567"/>
                    <a:gd name="connsiteY5" fmla="*/ 30880 h 55177"/>
                    <a:gd name="connsiteX6" fmla="*/ 282377 w 282567"/>
                    <a:gd name="connsiteY6" fmla="*/ 23394 h 55177"/>
                    <a:gd name="connsiteX7" fmla="*/ 227247 w 282567"/>
                    <a:gd name="connsiteY7" fmla="*/ 29294 h 55177"/>
                    <a:gd name="connsiteX8" fmla="*/ 224328 w 282567"/>
                    <a:gd name="connsiteY8" fmla="*/ 10261 h 55177"/>
                    <a:gd name="connsiteX9" fmla="*/ 221537 w 282567"/>
                    <a:gd name="connsiteY9" fmla="*/ 872 h 55177"/>
                    <a:gd name="connsiteX10" fmla="*/ 215954 w 282567"/>
                    <a:gd name="connsiteY10" fmla="*/ 745 h 55177"/>
                    <a:gd name="connsiteX11" fmla="*/ 214305 w 282567"/>
                    <a:gd name="connsiteY11" fmla="*/ 9183 h 55177"/>
                    <a:gd name="connsiteX12" fmla="*/ 219380 w 282567"/>
                    <a:gd name="connsiteY12" fmla="*/ 29294 h 55177"/>
                    <a:gd name="connsiteX13" fmla="*/ 219697 w 282567"/>
                    <a:gd name="connsiteY13" fmla="*/ 29992 h 55177"/>
                    <a:gd name="connsiteX14" fmla="*/ 199840 w 282567"/>
                    <a:gd name="connsiteY14" fmla="*/ 31895 h 55177"/>
                    <a:gd name="connsiteX15" fmla="*/ 160316 w 282567"/>
                    <a:gd name="connsiteY15" fmla="*/ 35574 h 55177"/>
                    <a:gd name="connsiteX16" fmla="*/ 159174 w 282567"/>
                    <a:gd name="connsiteY16" fmla="*/ 24726 h 55177"/>
                    <a:gd name="connsiteX17" fmla="*/ 158032 w 282567"/>
                    <a:gd name="connsiteY17" fmla="*/ 11594 h 55177"/>
                    <a:gd name="connsiteX18" fmla="*/ 157081 w 282567"/>
                    <a:gd name="connsiteY18" fmla="*/ 4361 h 55177"/>
                    <a:gd name="connsiteX19" fmla="*/ 154733 w 282567"/>
                    <a:gd name="connsiteY19" fmla="*/ 2712 h 55177"/>
                    <a:gd name="connsiteX20" fmla="*/ 150610 w 282567"/>
                    <a:gd name="connsiteY20" fmla="*/ 5186 h 55177"/>
                    <a:gd name="connsiteX21" fmla="*/ 149975 w 282567"/>
                    <a:gd name="connsiteY21" fmla="*/ 18446 h 55177"/>
                    <a:gd name="connsiteX22" fmla="*/ 152957 w 282567"/>
                    <a:gd name="connsiteY22" fmla="*/ 35511 h 55177"/>
                    <a:gd name="connsiteX23" fmla="*/ 153211 w 282567"/>
                    <a:gd name="connsiteY23" fmla="*/ 36273 h 55177"/>
                    <a:gd name="connsiteX24" fmla="*/ 40158 w 282567"/>
                    <a:gd name="connsiteY24" fmla="*/ 46296 h 55177"/>
                    <a:gd name="connsiteX25" fmla="*/ 40222 w 282567"/>
                    <a:gd name="connsiteY25" fmla="*/ 45598 h 55177"/>
                    <a:gd name="connsiteX26" fmla="*/ 39651 w 282567"/>
                    <a:gd name="connsiteY26" fmla="*/ 28215 h 55177"/>
                    <a:gd name="connsiteX27" fmla="*/ 38128 w 282567"/>
                    <a:gd name="connsiteY27" fmla="*/ 16352 h 55177"/>
                    <a:gd name="connsiteX28" fmla="*/ 36035 w 282567"/>
                    <a:gd name="connsiteY28" fmla="*/ 14068 h 55177"/>
                    <a:gd name="connsiteX29" fmla="*/ 30959 w 282567"/>
                    <a:gd name="connsiteY29" fmla="*/ 20412 h 55177"/>
                    <a:gd name="connsiteX30" fmla="*/ 30959 w 282567"/>
                    <a:gd name="connsiteY30" fmla="*/ 44520 h 55177"/>
                    <a:gd name="connsiteX31" fmla="*/ 31784 w 282567"/>
                    <a:gd name="connsiteY31" fmla="*/ 47121 h 55177"/>
                    <a:gd name="connsiteX32" fmla="*/ 28104 w 282567"/>
                    <a:gd name="connsiteY32" fmla="*/ 47438 h 55177"/>
                    <a:gd name="connsiteX33" fmla="*/ 0 w 282567"/>
                    <a:gd name="connsiteY33" fmla="*/ 49976 h 5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82567" h="55177">
                      <a:moveTo>
                        <a:pt x="0" y="49849"/>
                      </a:moveTo>
                      <a:cubicBezTo>
                        <a:pt x="254" y="51689"/>
                        <a:pt x="508" y="53528"/>
                        <a:pt x="698" y="55178"/>
                      </a:cubicBezTo>
                      <a:cubicBezTo>
                        <a:pt x="5012" y="54987"/>
                        <a:pt x="10277" y="54734"/>
                        <a:pt x="16558" y="54353"/>
                      </a:cubicBezTo>
                      <a:cubicBezTo>
                        <a:pt x="54052" y="52069"/>
                        <a:pt x="129357" y="46042"/>
                        <a:pt x="181696" y="41348"/>
                      </a:cubicBezTo>
                      <a:cubicBezTo>
                        <a:pt x="234035" y="36653"/>
                        <a:pt x="263472" y="33354"/>
                        <a:pt x="279205" y="31324"/>
                      </a:cubicBezTo>
                      <a:cubicBezTo>
                        <a:pt x="280410" y="31197"/>
                        <a:pt x="281489" y="31007"/>
                        <a:pt x="282567" y="30880"/>
                      </a:cubicBezTo>
                      <a:cubicBezTo>
                        <a:pt x="282567" y="28660"/>
                        <a:pt x="282440" y="26122"/>
                        <a:pt x="282377" y="23394"/>
                      </a:cubicBezTo>
                      <a:cubicBezTo>
                        <a:pt x="271973" y="24536"/>
                        <a:pt x="255161" y="26502"/>
                        <a:pt x="227247" y="29294"/>
                      </a:cubicBezTo>
                      <a:cubicBezTo>
                        <a:pt x="226929" y="24663"/>
                        <a:pt x="225343" y="15908"/>
                        <a:pt x="224328" y="10261"/>
                      </a:cubicBezTo>
                      <a:cubicBezTo>
                        <a:pt x="223313" y="4552"/>
                        <a:pt x="222933" y="2078"/>
                        <a:pt x="221537" y="872"/>
                      </a:cubicBezTo>
                      <a:cubicBezTo>
                        <a:pt x="220078" y="-333"/>
                        <a:pt x="217604" y="-206"/>
                        <a:pt x="215954" y="745"/>
                      </a:cubicBezTo>
                      <a:cubicBezTo>
                        <a:pt x="214305" y="1697"/>
                        <a:pt x="213543" y="3537"/>
                        <a:pt x="214305" y="9183"/>
                      </a:cubicBezTo>
                      <a:cubicBezTo>
                        <a:pt x="215066" y="14893"/>
                        <a:pt x="217286" y="24409"/>
                        <a:pt x="219380" y="29294"/>
                      </a:cubicBezTo>
                      <a:cubicBezTo>
                        <a:pt x="219507" y="29548"/>
                        <a:pt x="219634" y="29801"/>
                        <a:pt x="219697" y="29992"/>
                      </a:cubicBezTo>
                      <a:cubicBezTo>
                        <a:pt x="213607" y="30626"/>
                        <a:pt x="206945" y="31261"/>
                        <a:pt x="199840" y="31895"/>
                      </a:cubicBezTo>
                      <a:cubicBezTo>
                        <a:pt x="187850" y="33037"/>
                        <a:pt x="174463" y="34306"/>
                        <a:pt x="160316" y="35574"/>
                      </a:cubicBezTo>
                      <a:cubicBezTo>
                        <a:pt x="160380" y="32974"/>
                        <a:pt x="159682" y="28977"/>
                        <a:pt x="159174" y="24726"/>
                      </a:cubicBezTo>
                      <a:cubicBezTo>
                        <a:pt x="158603" y="20095"/>
                        <a:pt x="158286" y="15210"/>
                        <a:pt x="158032" y="11594"/>
                      </a:cubicBezTo>
                      <a:cubicBezTo>
                        <a:pt x="157778" y="7978"/>
                        <a:pt x="157525" y="5694"/>
                        <a:pt x="157081" y="4361"/>
                      </a:cubicBezTo>
                      <a:cubicBezTo>
                        <a:pt x="156636" y="3093"/>
                        <a:pt x="155939" y="2775"/>
                        <a:pt x="154733" y="2712"/>
                      </a:cubicBezTo>
                      <a:cubicBezTo>
                        <a:pt x="153464" y="2648"/>
                        <a:pt x="151625" y="2712"/>
                        <a:pt x="150610" y="5186"/>
                      </a:cubicBezTo>
                      <a:cubicBezTo>
                        <a:pt x="149595" y="7661"/>
                        <a:pt x="149468" y="12419"/>
                        <a:pt x="149975" y="18446"/>
                      </a:cubicBezTo>
                      <a:cubicBezTo>
                        <a:pt x="150483" y="24409"/>
                        <a:pt x="151561" y="31578"/>
                        <a:pt x="152957" y="35511"/>
                      </a:cubicBezTo>
                      <a:cubicBezTo>
                        <a:pt x="153020" y="35765"/>
                        <a:pt x="153147" y="36019"/>
                        <a:pt x="153211" y="36273"/>
                      </a:cubicBezTo>
                      <a:cubicBezTo>
                        <a:pt x="113814" y="39825"/>
                        <a:pt x="70483" y="43632"/>
                        <a:pt x="40158" y="46296"/>
                      </a:cubicBezTo>
                      <a:cubicBezTo>
                        <a:pt x="40158" y="46042"/>
                        <a:pt x="40158" y="45852"/>
                        <a:pt x="40222" y="45598"/>
                      </a:cubicBezTo>
                      <a:cubicBezTo>
                        <a:pt x="40539" y="41538"/>
                        <a:pt x="40158" y="33988"/>
                        <a:pt x="39651" y="28215"/>
                      </a:cubicBezTo>
                      <a:cubicBezTo>
                        <a:pt x="39143" y="22442"/>
                        <a:pt x="38572" y="18509"/>
                        <a:pt x="38128" y="16352"/>
                      </a:cubicBezTo>
                      <a:cubicBezTo>
                        <a:pt x="37684" y="14258"/>
                        <a:pt x="37367" y="14068"/>
                        <a:pt x="36035" y="14068"/>
                      </a:cubicBezTo>
                      <a:cubicBezTo>
                        <a:pt x="34702" y="14068"/>
                        <a:pt x="32228" y="14258"/>
                        <a:pt x="30959" y="20412"/>
                      </a:cubicBezTo>
                      <a:cubicBezTo>
                        <a:pt x="29691" y="26502"/>
                        <a:pt x="29564" y="38493"/>
                        <a:pt x="30959" y="44520"/>
                      </a:cubicBezTo>
                      <a:cubicBezTo>
                        <a:pt x="31213" y="45535"/>
                        <a:pt x="31467" y="46360"/>
                        <a:pt x="31784" y="47121"/>
                      </a:cubicBezTo>
                      <a:lnTo>
                        <a:pt x="28104" y="47438"/>
                      </a:lnTo>
                      <a:cubicBezTo>
                        <a:pt x="15543" y="48580"/>
                        <a:pt x="6534" y="49342"/>
                        <a:pt x="0" y="49976"/>
                      </a:cubicBezTo>
                      <a:close/>
                    </a:path>
                  </a:pathLst>
                </a:custGeom>
                <a:solidFill>
                  <a:srgbClr val="2E482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3" name="Freeform: Shape 7932">
                  <a:extLst>
                    <a:ext uri="{FF2B5EF4-FFF2-40B4-BE49-F238E27FC236}">
                      <a16:creationId xmlns:a16="http://schemas.microsoft.com/office/drawing/2014/main" id="{40F04B41-2DC6-865C-C795-F977C6C159A6}"/>
                    </a:ext>
                  </a:extLst>
                </p:cNvPr>
                <p:cNvSpPr/>
                <p:nvPr/>
              </p:nvSpPr>
              <p:spPr>
                <a:xfrm>
                  <a:off x="332742" y="4538650"/>
                  <a:ext cx="286183" cy="27977"/>
                </a:xfrm>
                <a:custGeom>
                  <a:avLst/>
                  <a:gdLst>
                    <a:gd name="connsiteX0" fmla="*/ 444 w 286183"/>
                    <a:gd name="connsiteY0" fmla="*/ 27787 h 27977"/>
                    <a:gd name="connsiteX1" fmla="*/ 444 w 286183"/>
                    <a:gd name="connsiteY1" fmla="*/ 27978 h 27977"/>
                    <a:gd name="connsiteX2" fmla="*/ 48977 w 286183"/>
                    <a:gd name="connsiteY2" fmla="*/ 25567 h 27977"/>
                    <a:gd name="connsiteX3" fmla="*/ 202758 w 286183"/>
                    <a:gd name="connsiteY3" fmla="*/ 12942 h 27977"/>
                    <a:gd name="connsiteX4" fmla="*/ 278190 w 286183"/>
                    <a:gd name="connsiteY4" fmla="*/ 5520 h 27977"/>
                    <a:gd name="connsiteX5" fmla="*/ 286184 w 286183"/>
                    <a:gd name="connsiteY5" fmla="*/ 4885 h 27977"/>
                    <a:gd name="connsiteX6" fmla="*/ 285930 w 286183"/>
                    <a:gd name="connsiteY6" fmla="*/ 0 h 27977"/>
                    <a:gd name="connsiteX7" fmla="*/ 265248 w 286183"/>
                    <a:gd name="connsiteY7" fmla="*/ 1142 h 27977"/>
                    <a:gd name="connsiteX8" fmla="*/ 107343 w 286183"/>
                    <a:gd name="connsiteY8" fmla="*/ 12498 h 27977"/>
                    <a:gd name="connsiteX9" fmla="*/ 4695 w 286183"/>
                    <a:gd name="connsiteY9" fmla="*/ 20111 h 27977"/>
                    <a:gd name="connsiteX10" fmla="*/ 0 w 286183"/>
                    <a:gd name="connsiteY10" fmla="*/ 20428 h 27977"/>
                    <a:gd name="connsiteX11" fmla="*/ 508 w 286183"/>
                    <a:gd name="connsiteY11" fmla="*/ 27787 h 2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183" h="27977">
                      <a:moveTo>
                        <a:pt x="444" y="27787"/>
                      </a:moveTo>
                      <a:lnTo>
                        <a:pt x="444" y="27978"/>
                      </a:lnTo>
                      <a:cubicBezTo>
                        <a:pt x="9199" y="27978"/>
                        <a:pt x="23537" y="27343"/>
                        <a:pt x="48977" y="25567"/>
                      </a:cubicBezTo>
                      <a:cubicBezTo>
                        <a:pt x="89579" y="22712"/>
                        <a:pt x="158540" y="16939"/>
                        <a:pt x="202758" y="12942"/>
                      </a:cubicBezTo>
                      <a:cubicBezTo>
                        <a:pt x="246977" y="8945"/>
                        <a:pt x="266580" y="6598"/>
                        <a:pt x="278190" y="5520"/>
                      </a:cubicBezTo>
                      <a:cubicBezTo>
                        <a:pt x="281425" y="5202"/>
                        <a:pt x="284090" y="5012"/>
                        <a:pt x="286184" y="4885"/>
                      </a:cubicBezTo>
                      <a:cubicBezTo>
                        <a:pt x="286120" y="3172"/>
                        <a:pt x="285993" y="1523"/>
                        <a:pt x="285930" y="0"/>
                      </a:cubicBezTo>
                      <a:cubicBezTo>
                        <a:pt x="280981" y="191"/>
                        <a:pt x="274320" y="571"/>
                        <a:pt x="265248" y="1142"/>
                      </a:cubicBezTo>
                      <a:cubicBezTo>
                        <a:pt x="230038" y="3363"/>
                        <a:pt x="159238" y="8628"/>
                        <a:pt x="107343" y="12498"/>
                      </a:cubicBezTo>
                      <a:cubicBezTo>
                        <a:pt x="55448" y="16368"/>
                        <a:pt x="22458" y="18842"/>
                        <a:pt x="4695" y="20111"/>
                      </a:cubicBezTo>
                      <a:lnTo>
                        <a:pt x="0" y="20428"/>
                      </a:lnTo>
                      <a:cubicBezTo>
                        <a:pt x="0" y="22204"/>
                        <a:pt x="190" y="24552"/>
                        <a:pt x="508" y="27787"/>
                      </a:cubicBezTo>
                      <a:close/>
                    </a:path>
                  </a:pathLst>
                </a:custGeom>
                <a:solidFill>
                  <a:srgbClr val="36413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4" name="Freeform: Shape 7933">
                  <a:extLst>
                    <a:ext uri="{FF2B5EF4-FFF2-40B4-BE49-F238E27FC236}">
                      <a16:creationId xmlns:a16="http://schemas.microsoft.com/office/drawing/2014/main" id="{5B642EBC-B5DA-1F49-95A6-0E24A04CBC70}"/>
                    </a:ext>
                  </a:extLst>
                </p:cNvPr>
                <p:cNvSpPr/>
                <p:nvPr/>
              </p:nvSpPr>
              <p:spPr>
                <a:xfrm>
                  <a:off x="284464" y="4609641"/>
                  <a:ext cx="332162" cy="36288"/>
                </a:xfrm>
                <a:custGeom>
                  <a:avLst/>
                  <a:gdLst>
                    <a:gd name="connsiteX0" fmla="*/ 192987 w 332162"/>
                    <a:gd name="connsiteY0" fmla="*/ 27534 h 36288"/>
                    <a:gd name="connsiteX1" fmla="*/ 149403 w 332162"/>
                    <a:gd name="connsiteY1" fmla="*/ 31531 h 36288"/>
                    <a:gd name="connsiteX2" fmla="*/ 59951 w 332162"/>
                    <a:gd name="connsiteY2" fmla="*/ 36289 h 36288"/>
                    <a:gd name="connsiteX3" fmla="*/ 22711 w 332162"/>
                    <a:gd name="connsiteY3" fmla="*/ 34766 h 36288"/>
                    <a:gd name="connsiteX4" fmla="*/ 20173 w 332162"/>
                    <a:gd name="connsiteY4" fmla="*/ 33180 h 36288"/>
                    <a:gd name="connsiteX5" fmla="*/ 19221 w 332162"/>
                    <a:gd name="connsiteY5" fmla="*/ 30135 h 36288"/>
                    <a:gd name="connsiteX6" fmla="*/ 16747 w 332162"/>
                    <a:gd name="connsiteY6" fmla="*/ 28105 h 36288"/>
                    <a:gd name="connsiteX7" fmla="*/ 950 w 332162"/>
                    <a:gd name="connsiteY7" fmla="*/ 23790 h 36288"/>
                    <a:gd name="connsiteX8" fmla="*/ 443 w 332162"/>
                    <a:gd name="connsiteY8" fmla="*/ 22014 h 36288"/>
                    <a:gd name="connsiteX9" fmla="*/ 1585 w 332162"/>
                    <a:gd name="connsiteY9" fmla="*/ 21063 h 36288"/>
                    <a:gd name="connsiteX10" fmla="*/ 44598 w 332162"/>
                    <a:gd name="connsiteY10" fmla="*/ 18335 h 36288"/>
                    <a:gd name="connsiteX11" fmla="*/ 140838 w 332162"/>
                    <a:gd name="connsiteY11" fmla="*/ 11293 h 36288"/>
                    <a:gd name="connsiteX12" fmla="*/ 256365 w 332162"/>
                    <a:gd name="connsiteY12" fmla="*/ 3172 h 36288"/>
                    <a:gd name="connsiteX13" fmla="*/ 268482 w 332162"/>
                    <a:gd name="connsiteY13" fmla="*/ 1523 h 36288"/>
                    <a:gd name="connsiteX14" fmla="*/ 329512 w 332162"/>
                    <a:gd name="connsiteY14" fmla="*/ 0 h 36288"/>
                    <a:gd name="connsiteX15" fmla="*/ 332114 w 332162"/>
                    <a:gd name="connsiteY15" fmla="*/ 2284 h 36288"/>
                    <a:gd name="connsiteX16" fmla="*/ 328878 w 332162"/>
                    <a:gd name="connsiteY16" fmla="*/ 4885 h 36288"/>
                    <a:gd name="connsiteX17" fmla="*/ 299124 w 332162"/>
                    <a:gd name="connsiteY17" fmla="*/ 9326 h 36288"/>
                    <a:gd name="connsiteX18" fmla="*/ 295825 w 332162"/>
                    <a:gd name="connsiteY18" fmla="*/ 10024 h 36288"/>
                    <a:gd name="connsiteX19" fmla="*/ 285801 w 332162"/>
                    <a:gd name="connsiteY19" fmla="*/ 12054 h 36288"/>
                    <a:gd name="connsiteX20" fmla="*/ 282820 w 332162"/>
                    <a:gd name="connsiteY20" fmla="*/ 12942 h 36288"/>
                    <a:gd name="connsiteX21" fmla="*/ 270956 w 332162"/>
                    <a:gd name="connsiteY21" fmla="*/ 16685 h 36288"/>
                    <a:gd name="connsiteX22" fmla="*/ 257443 w 332162"/>
                    <a:gd name="connsiteY22" fmla="*/ 17446 h 36288"/>
                    <a:gd name="connsiteX23" fmla="*/ 254335 w 332162"/>
                    <a:gd name="connsiteY23" fmla="*/ 18525 h 36288"/>
                    <a:gd name="connsiteX24" fmla="*/ 249132 w 332162"/>
                    <a:gd name="connsiteY24" fmla="*/ 20175 h 36288"/>
                    <a:gd name="connsiteX25" fmla="*/ 245833 w 332162"/>
                    <a:gd name="connsiteY25" fmla="*/ 20872 h 36288"/>
                    <a:gd name="connsiteX26" fmla="*/ 226928 w 332162"/>
                    <a:gd name="connsiteY26" fmla="*/ 19604 h 36288"/>
                    <a:gd name="connsiteX27" fmla="*/ 223629 w 332162"/>
                    <a:gd name="connsiteY27" fmla="*/ 18969 h 36288"/>
                    <a:gd name="connsiteX28" fmla="*/ 216143 w 332162"/>
                    <a:gd name="connsiteY28" fmla="*/ 20809 h 36288"/>
                    <a:gd name="connsiteX29" fmla="*/ 214493 w 332162"/>
                    <a:gd name="connsiteY29" fmla="*/ 22712 h 36288"/>
                    <a:gd name="connsiteX30" fmla="*/ 211448 w 332162"/>
                    <a:gd name="connsiteY30" fmla="*/ 24996 h 36288"/>
                    <a:gd name="connsiteX31" fmla="*/ 193050 w 332162"/>
                    <a:gd name="connsiteY31" fmla="*/ 27787 h 3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32162" h="36288">
                      <a:moveTo>
                        <a:pt x="192987" y="27534"/>
                      </a:moveTo>
                      <a:cubicBezTo>
                        <a:pt x="178522" y="28993"/>
                        <a:pt x="163994" y="30262"/>
                        <a:pt x="149403" y="31531"/>
                      </a:cubicBezTo>
                      <a:cubicBezTo>
                        <a:pt x="121742" y="33814"/>
                        <a:pt x="89768" y="34322"/>
                        <a:pt x="59951" y="36289"/>
                      </a:cubicBezTo>
                      <a:lnTo>
                        <a:pt x="22711" y="34766"/>
                      </a:lnTo>
                      <a:cubicBezTo>
                        <a:pt x="21315" y="34766"/>
                        <a:pt x="20490" y="34195"/>
                        <a:pt x="20173" y="33180"/>
                      </a:cubicBezTo>
                      <a:lnTo>
                        <a:pt x="19221" y="30135"/>
                      </a:lnTo>
                      <a:cubicBezTo>
                        <a:pt x="18904" y="29120"/>
                        <a:pt x="18079" y="28422"/>
                        <a:pt x="16747" y="28105"/>
                      </a:cubicBezTo>
                      <a:cubicBezTo>
                        <a:pt x="11291" y="26645"/>
                        <a:pt x="6025" y="25186"/>
                        <a:pt x="950" y="23790"/>
                      </a:cubicBezTo>
                      <a:cubicBezTo>
                        <a:pt x="-65" y="23537"/>
                        <a:pt x="-319" y="22522"/>
                        <a:pt x="443" y="22014"/>
                      </a:cubicBezTo>
                      <a:cubicBezTo>
                        <a:pt x="633" y="21887"/>
                        <a:pt x="1014" y="21570"/>
                        <a:pt x="1585" y="21063"/>
                      </a:cubicBezTo>
                      <a:cubicBezTo>
                        <a:pt x="15859" y="19604"/>
                        <a:pt x="32671" y="19223"/>
                        <a:pt x="44598" y="18335"/>
                      </a:cubicBezTo>
                      <a:cubicBezTo>
                        <a:pt x="76699" y="15924"/>
                        <a:pt x="108737" y="13577"/>
                        <a:pt x="140838" y="11293"/>
                      </a:cubicBezTo>
                      <a:cubicBezTo>
                        <a:pt x="167864" y="9326"/>
                        <a:pt x="217285" y="3933"/>
                        <a:pt x="256365" y="3172"/>
                      </a:cubicBezTo>
                      <a:cubicBezTo>
                        <a:pt x="260615" y="3109"/>
                        <a:pt x="264866" y="1713"/>
                        <a:pt x="268482" y="1523"/>
                      </a:cubicBezTo>
                      <a:cubicBezTo>
                        <a:pt x="288910" y="635"/>
                        <a:pt x="309275" y="127"/>
                        <a:pt x="329512" y="0"/>
                      </a:cubicBezTo>
                      <a:cubicBezTo>
                        <a:pt x="331162" y="0"/>
                        <a:pt x="332431" y="1079"/>
                        <a:pt x="332114" y="2284"/>
                      </a:cubicBezTo>
                      <a:cubicBezTo>
                        <a:pt x="331923" y="3363"/>
                        <a:pt x="330781" y="4187"/>
                        <a:pt x="328878" y="4885"/>
                      </a:cubicBezTo>
                      <a:cubicBezTo>
                        <a:pt x="319489" y="7994"/>
                        <a:pt x="309592" y="9516"/>
                        <a:pt x="299124" y="9326"/>
                      </a:cubicBezTo>
                      <a:cubicBezTo>
                        <a:pt x="297919" y="9326"/>
                        <a:pt x="296840" y="9516"/>
                        <a:pt x="295825" y="10024"/>
                      </a:cubicBezTo>
                      <a:cubicBezTo>
                        <a:pt x="292780" y="11483"/>
                        <a:pt x="289481" y="12117"/>
                        <a:pt x="285801" y="12054"/>
                      </a:cubicBezTo>
                      <a:cubicBezTo>
                        <a:pt x="284596" y="12054"/>
                        <a:pt x="283581" y="12308"/>
                        <a:pt x="282820" y="12942"/>
                      </a:cubicBezTo>
                      <a:cubicBezTo>
                        <a:pt x="279457" y="15417"/>
                        <a:pt x="276095" y="16749"/>
                        <a:pt x="270956" y="16685"/>
                      </a:cubicBezTo>
                      <a:cubicBezTo>
                        <a:pt x="266388" y="16622"/>
                        <a:pt x="261884" y="16876"/>
                        <a:pt x="257443" y="17446"/>
                      </a:cubicBezTo>
                      <a:cubicBezTo>
                        <a:pt x="256238" y="17573"/>
                        <a:pt x="255223" y="17954"/>
                        <a:pt x="254335" y="18525"/>
                      </a:cubicBezTo>
                      <a:cubicBezTo>
                        <a:pt x="252812" y="19477"/>
                        <a:pt x="251099" y="19984"/>
                        <a:pt x="249132" y="20175"/>
                      </a:cubicBezTo>
                      <a:cubicBezTo>
                        <a:pt x="247990" y="20238"/>
                        <a:pt x="246849" y="20492"/>
                        <a:pt x="245833" y="20872"/>
                      </a:cubicBezTo>
                      <a:cubicBezTo>
                        <a:pt x="239109" y="23473"/>
                        <a:pt x="232828" y="23029"/>
                        <a:pt x="226928" y="19604"/>
                      </a:cubicBezTo>
                      <a:cubicBezTo>
                        <a:pt x="225913" y="19032"/>
                        <a:pt x="224834" y="18842"/>
                        <a:pt x="223629" y="18969"/>
                      </a:cubicBezTo>
                      <a:cubicBezTo>
                        <a:pt x="220964" y="19286"/>
                        <a:pt x="218554" y="19857"/>
                        <a:pt x="216143" y="20809"/>
                      </a:cubicBezTo>
                      <a:cubicBezTo>
                        <a:pt x="215128" y="21190"/>
                        <a:pt x="214557" y="21824"/>
                        <a:pt x="214493" y="22712"/>
                      </a:cubicBezTo>
                      <a:cubicBezTo>
                        <a:pt x="214367" y="23981"/>
                        <a:pt x="213352" y="24742"/>
                        <a:pt x="211448" y="24996"/>
                      </a:cubicBezTo>
                      <a:cubicBezTo>
                        <a:pt x="202376" y="26138"/>
                        <a:pt x="196286" y="27090"/>
                        <a:pt x="193050" y="27787"/>
                      </a:cubicBezTo>
                      <a:close/>
                    </a:path>
                  </a:pathLst>
                </a:custGeom>
                <a:solidFill>
                  <a:srgbClr val="3789A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5" name="Freeform: Shape 7934">
                  <a:extLst>
                    <a:ext uri="{FF2B5EF4-FFF2-40B4-BE49-F238E27FC236}">
                      <a16:creationId xmlns:a16="http://schemas.microsoft.com/office/drawing/2014/main" id="{A6460C3D-5EBF-A054-32B6-C74939E56A1A}"/>
                    </a:ext>
                  </a:extLst>
                </p:cNvPr>
                <p:cNvSpPr/>
                <p:nvPr/>
              </p:nvSpPr>
              <p:spPr>
                <a:xfrm>
                  <a:off x="1213292" y="4126206"/>
                  <a:ext cx="564733" cy="521593"/>
                </a:xfrm>
                <a:custGeom>
                  <a:avLst/>
                  <a:gdLst>
                    <a:gd name="connsiteX0" fmla="*/ 30466 w 564733"/>
                    <a:gd name="connsiteY0" fmla="*/ 471001 h 521593"/>
                    <a:gd name="connsiteX1" fmla="*/ 10355 w 564733"/>
                    <a:gd name="connsiteY1" fmla="*/ 229543 h 521593"/>
                    <a:gd name="connsiteX2" fmla="*/ 77 w 564733"/>
                    <a:gd name="connsiteY2" fmla="*/ 52669 h 521593"/>
                    <a:gd name="connsiteX3" fmla="*/ 15113 w 564733"/>
                    <a:gd name="connsiteY3" fmla="*/ 21202 h 521593"/>
                    <a:gd name="connsiteX4" fmla="*/ 116048 w 564733"/>
                    <a:gd name="connsiteY4" fmla="*/ 17903 h 521593"/>
                    <a:gd name="connsiteX5" fmla="*/ 360614 w 564733"/>
                    <a:gd name="connsiteY5" fmla="*/ 4644 h 521593"/>
                    <a:gd name="connsiteX6" fmla="*/ 521755 w 564733"/>
                    <a:gd name="connsiteY6" fmla="*/ 13 h 521593"/>
                    <a:gd name="connsiteX7" fmla="*/ 551572 w 564733"/>
                    <a:gd name="connsiteY7" fmla="*/ 7499 h 521593"/>
                    <a:gd name="connsiteX8" fmla="*/ 554554 w 564733"/>
                    <a:gd name="connsiteY8" fmla="*/ 107165 h 521593"/>
                    <a:gd name="connsiteX9" fmla="*/ 562992 w 564733"/>
                    <a:gd name="connsiteY9" fmla="*/ 408067 h 521593"/>
                    <a:gd name="connsiteX10" fmla="*/ 564324 w 564733"/>
                    <a:gd name="connsiteY10" fmla="*/ 492951 h 521593"/>
                    <a:gd name="connsiteX11" fmla="*/ 548083 w 564733"/>
                    <a:gd name="connsiteY11" fmla="*/ 497963 h 521593"/>
                    <a:gd name="connsiteX12" fmla="*/ 456157 w 564733"/>
                    <a:gd name="connsiteY12" fmla="*/ 502911 h 521593"/>
                    <a:gd name="connsiteX13" fmla="*/ 270274 w 564733"/>
                    <a:gd name="connsiteY13" fmla="*/ 511349 h 521593"/>
                    <a:gd name="connsiteX14" fmla="*/ 111798 w 564733"/>
                    <a:gd name="connsiteY14" fmla="*/ 518962 h 521593"/>
                    <a:gd name="connsiteX15" fmla="*/ 46643 w 564733"/>
                    <a:gd name="connsiteY15" fmla="*/ 521437 h 521593"/>
                    <a:gd name="connsiteX16" fmla="*/ 30339 w 564733"/>
                    <a:gd name="connsiteY16" fmla="*/ 471001 h 521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4733" h="521593">
                      <a:moveTo>
                        <a:pt x="30466" y="471001"/>
                      </a:moveTo>
                      <a:cubicBezTo>
                        <a:pt x="25327" y="418788"/>
                        <a:pt x="16509" y="313286"/>
                        <a:pt x="10355" y="229543"/>
                      </a:cubicBezTo>
                      <a:cubicBezTo>
                        <a:pt x="4201" y="145801"/>
                        <a:pt x="649" y="83755"/>
                        <a:pt x="77" y="52669"/>
                      </a:cubicBezTo>
                      <a:cubicBezTo>
                        <a:pt x="-493" y="21519"/>
                        <a:pt x="1854" y="21329"/>
                        <a:pt x="15113" y="21202"/>
                      </a:cubicBezTo>
                      <a:cubicBezTo>
                        <a:pt x="28436" y="21075"/>
                        <a:pt x="52607" y="21075"/>
                        <a:pt x="116048" y="17903"/>
                      </a:cubicBezTo>
                      <a:cubicBezTo>
                        <a:pt x="179426" y="14731"/>
                        <a:pt x="282010" y="8324"/>
                        <a:pt x="360614" y="4644"/>
                      </a:cubicBezTo>
                      <a:cubicBezTo>
                        <a:pt x="439218" y="1028"/>
                        <a:pt x="493841" y="139"/>
                        <a:pt x="521755" y="13"/>
                      </a:cubicBezTo>
                      <a:cubicBezTo>
                        <a:pt x="549669" y="-114"/>
                        <a:pt x="550875" y="584"/>
                        <a:pt x="551572" y="7499"/>
                      </a:cubicBezTo>
                      <a:cubicBezTo>
                        <a:pt x="552270" y="14477"/>
                        <a:pt x="552397" y="27673"/>
                        <a:pt x="554554" y="107165"/>
                      </a:cubicBezTo>
                      <a:cubicBezTo>
                        <a:pt x="556711" y="186593"/>
                        <a:pt x="560962" y="332318"/>
                        <a:pt x="562992" y="408067"/>
                      </a:cubicBezTo>
                      <a:cubicBezTo>
                        <a:pt x="565085" y="483816"/>
                        <a:pt x="564959" y="489652"/>
                        <a:pt x="564324" y="492951"/>
                      </a:cubicBezTo>
                      <a:cubicBezTo>
                        <a:pt x="563690" y="496187"/>
                        <a:pt x="562548" y="496884"/>
                        <a:pt x="548083" y="497963"/>
                      </a:cubicBezTo>
                      <a:cubicBezTo>
                        <a:pt x="533619" y="499042"/>
                        <a:pt x="505958" y="500628"/>
                        <a:pt x="456157" y="502911"/>
                      </a:cubicBezTo>
                      <a:cubicBezTo>
                        <a:pt x="406419" y="505259"/>
                        <a:pt x="334540" y="508304"/>
                        <a:pt x="270274" y="511349"/>
                      </a:cubicBezTo>
                      <a:cubicBezTo>
                        <a:pt x="206008" y="514394"/>
                        <a:pt x="149228" y="517376"/>
                        <a:pt x="111798" y="518962"/>
                      </a:cubicBezTo>
                      <a:cubicBezTo>
                        <a:pt x="74431" y="520548"/>
                        <a:pt x="56413" y="520802"/>
                        <a:pt x="46643" y="521437"/>
                      </a:cubicBezTo>
                      <a:cubicBezTo>
                        <a:pt x="36937" y="522071"/>
                        <a:pt x="35478" y="523213"/>
                        <a:pt x="30339" y="471001"/>
                      </a:cubicBezTo>
                      <a:close/>
                    </a:path>
                  </a:pathLst>
                </a:custGeom>
                <a:solidFill>
                  <a:srgbClr val="D47C8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6" name="Freeform: Shape 7935">
                  <a:extLst>
                    <a:ext uri="{FF2B5EF4-FFF2-40B4-BE49-F238E27FC236}">
                      <a16:creationId xmlns:a16="http://schemas.microsoft.com/office/drawing/2014/main" id="{890D74F8-47FA-8991-CE0E-90520877AF3F}"/>
                    </a:ext>
                  </a:extLst>
                </p:cNvPr>
                <p:cNvSpPr/>
                <p:nvPr/>
              </p:nvSpPr>
              <p:spPr>
                <a:xfrm>
                  <a:off x="1502143" y="4630527"/>
                  <a:ext cx="38773" cy="104157"/>
                </a:xfrm>
                <a:custGeom>
                  <a:avLst/>
                  <a:gdLst>
                    <a:gd name="connsiteX0" fmla="*/ 38710 w 38773"/>
                    <a:gd name="connsiteY0" fmla="*/ 104157 h 104157"/>
                    <a:gd name="connsiteX1" fmla="*/ 10733 w 38773"/>
                    <a:gd name="connsiteY1" fmla="*/ 104157 h 104157"/>
                    <a:gd name="connsiteX2" fmla="*/ 1343 w 38773"/>
                    <a:gd name="connsiteY2" fmla="*/ 23841 h 104157"/>
                    <a:gd name="connsiteX3" fmla="*/ 3310 w 38773"/>
                    <a:gd name="connsiteY3" fmla="*/ 367 h 104157"/>
                    <a:gd name="connsiteX4" fmla="*/ 21835 w 38773"/>
                    <a:gd name="connsiteY4" fmla="*/ 113 h 104157"/>
                    <a:gd name="connsiteX5" fmla="*/ 32112 w 38773"/>
                    <a:gd name="connsiteY5" fmla="*/ 13817 h 104157"/>
                    <a:gd name="connsiteX6" fmla="*/ 37315 w 38773"/>
                    <a:gd name="connsiteY6" fmla="*/ 74784 h 104157"/>
                    <a:gd name="connsiteX7" fmla="*/ 38774 w 38773"/>
                    <a:gd name="connsiteY7" fmla="*/ 104157 h 10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773" h="104157">
                      <a:moveTo>
                        <a:pt x="38710" y="104157"/>
                      </a:moveTo>
                      <a:lnTo>
                        <a:pt x="10733" y="104157"/>
                      </a:lnTo>
                      <a:cubicBezTo>
                        <a:pt x="6165" y="81509"/>
                        <a:pt x="3056" y="43951"/>
                        <a:pt x="1343" y="23841"/>
                      </a:cubicBezTo>
                      <a:cubicBezTo>
                        <a:pt x="-560" y="2017"/>
                        <a:pt x="-877" y="875"/>
                        <a:pt x="3310" y="367"/>
                      </a:cubicBezTo>
                      <a:cubicBezTo>
                        <a:pt x="7497" y="-140"/>
                        <a:pt x="16189" y="-13"/>
                        <a:pt x="21835" y="113"/>
                      </a:cubicBezTo>
                      <a:cubicBezTo>
                        <a:pt x="27481" y="240"/>
                        <a:pt x="29955" y="304"/>
                        <a:pt x="32112" y="13817"/>
                      </a:cubicBezTo>
                      <a:cubicBezTo>
                        <a:pt x="34269" y="27266"/>
                        <a:pt x="36046" y="54102"/>
                        <a:pt x="37315" y="74784"/>
                      </a:cubicBezTo>
                      <a:cubicBezTo>
                        <a:pt x="38012" y="86584"/>
                        <a:pt x="38583" y="96354"/>
                        <a:pt x="38774" y="104157"/>
                      </a:cubicBezTo>
                      <a:close/>
                    </a:path>
                  </a:pathLst>
                </a:custGeom>
                <a:solidFill>
                  <a:srgbClr val="193A5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7" name="Freeform: Shape 7936">
                  <a:extLst>
                    <a:ext uri="{FF2B5EF4-FFF2-40B4-BE49-F238E27FC236}">
                      <a16:creationId xmlns:a16="http://schemas.microsoft.com/office/drawing/2014/main" id="{FC0A144E-35FB-7E53-9D10-BD759D609CEB}"/>
                    </a:ext>
                  </a:extLst>
                </p:cNvPr>
                <p:cNvSpPr/>
                <p:nvPr/>
              </p:nvSpPr>
              <p:spPr>
                <a:xfrm>
                  <a:off x="1566877" y="4624735"/>
                  <a:ext cx="45601" cy="110012"/>
                </a:xfrm>
                <a:custGeom>
                  <a:avLst/>
                  <a:gdLst>
                    <a:gd name="connsiteX0" fmla="*/ 45602 w 45601"/>
                    <a:gd name="connsiteY0" fmla="*/ 109949 h 110012"/>
                    <a:gd name="connsiteX1" fmla="*/ 19908 w 45601"/>
                    <a:gd name="connsiteY1" fmla="*/ 109949 h 110012"/>
                    <a:gd name="connsiteX2" fmla="*/ 19718 w 45601"/>
                    <a:gd name="connsiteY2" fmla="*/ 109124 h 110012"/>
                    <a:gd name="connsiteX3" fmla="*/ 2969 w 45601"/>
                    <a:gd name="connsiteY3" fmla="*/ 24811 h 110012"/>
                    <a:gd name="connsiteX4" fmla="*/ 2462 w 45601"/>
                    <a:gd name="connsiteY4" fmla="*/ 893 h 110012"/>
                    <a:gd name="connsiteX5" fmla="*/ 17434 w 45601"/>
                    <a:gd name="connsiteY5" fmla="*/ 132 h 110012"/>
                    <a:gd name="connsiteX6" fmla="*/ 29170 w 45601"/>
                    <a:gd name="connsiteY6" fmla="*/ 17642 h 110012"/>
                    <a:gd name="connsiteX7" fmla="*/ 41161 w 45601"/>
                    <a:gd name="connsiteY7" fmla="*/ 86031 h 110012"/>
                    <a:gd name="connsiteX8" fmla="*/ 45602 w 45601"/>
                    <a:gd name="connsiteY8" fmla="*/ 110012 h 11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01" h="110012">
                      <a:moveTo>
                        <a:pt x="45602" y="109949"/>
                      </a:moveTo>
                      <a:lnTo>
                        <a:pt x="19908" y="109949"/>
                      </a:lnTo>
                      <a:lnTo>
                        <a:pt x="19718" y="109124"/>
                      </a:lnTo>
                      <a:cubicBezTo>
                        <a:pt x="14579" y="88252"/>
                        <a:pt x="6839" y="46444"/>
                        <a:pt x="2969" y="24811"/>
                      </a:cubicBezTo>
                      <a:cubicBezTo>
                        <a:pt x="-901" y="3177"/>
                        <a:pt x="-901" y="1718"/>
                        <a:pt x="2462" y="893"/>
                      </a:cubicBezTo>
                      <a:cubicBezTo>
                        <a:pt x="5824" y="69"/>
                        <a:pt x="12612" y="-185"/>
                        <a:pt x="17434" y="132"/>
                      </a:cubicBezTo>
                      <a:cubicBezTo>
                        <a:pt x="22319" y="386"/>
                        <a:pt x="25301" y="1211"/>
                        <a:pt x="29170" y="17642"/>
                      </a:cubicBezTo>
                      <a:cubicBezTo>
                        <a:pt x="33040" y="34073"/>
                        <a:pt x="37799" y="66048"/>
                        <a:pt x="41161" y="86031"/>
                      </a:cubicBezTo>
                      <a:cubicBezTo>
                        <a:pt x="43064" y="97261"/>
                        <a:pt x="44523" y="104683"/>
                        <a:pt x="45602" y="110012"/>
                      </a:cubicBezTo>
                      <a:close/>
                    </a:path>
                  </a:pathLst>
                </a:custGeom>
                <a:solidFill>
                  <a:srgbClr val="264162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8" name="Freeform: Shape 7937">
                  <a:extLst>
                    <a:ext uri="{FF2B5EF4-FFF2-40B4-BE49-F238E27FC236}">
                      <a16:creationId xmlns:a16="http://schemas.microsoft.com/office/drawing/2014/main" id="{FE8C6C8D-61D0-9D45-7DA5-BE4758482A11}"/>
                    </a:ext>
                  </a:extLst>
                </p:cNvPr>
                <p:cNvSpPr/>
                <p:nvPr/>
              </p:nvSpPr>
              <p:spPr>
                <a:xfrm>
                  <a:off x="1230038" y="4146481"/>
                  <a:ext cx="548062" cy="499893"/>
                </a:xfrm>
                <a:custGeom>
                  <a:avLst/>
                  <a:gdLst>
                    <a:gd name="connsiteX0" fmla="*/ 547134 w 548062"/>
                    <a:gd name="connsiteY0" fmla="*/ 418054 h 499893"/>
                    <a:gd name="connsiteX1" fmla="*/ 547642 w 548062"/>
                    <a:gd name="connsiteY1" fmla="*/ 472613 h 499893"/>
                    <a:gd name="connsiteX2" fmla="*/ 531401 w 548062"/>
                    <a:gd name="connsiteY2" fmla="*/ 477625 h 499893"/>
                    <a:gd name="connsiteX3" fmla="*/ 439475 w 548062"/>
                    <a:gd name="connsiteY3" fmla="*/ 482573 h 499893"/>
                    <a:gd name="connsiteX4" fmla="*/ 253592 w 548062"/>
                    <a:gd name="connsiteY4" fmla="*/ 491011 h 499893"/>
                    <a:gd name="connsiteX5" fmla="*/ 95115 w 548062"/>
                    <a:gd name="connsiteY5" fmla="*/ 498624 h 499893"/>
                    <a:gd name="connsiteX6" fmla="*/ 62760 w 548062"/>
                    <a:gd name="connsiteY6" fmla="*/ 499893 h 499893"/>
                    <a:gd name="connsiteX7" fmla="*/ 60603 w 548062"/>
                    <a:gd name="connsiteY7" fmla="*/ 496975 h 499893"/>
                    <a:gd name="connsiteX8" fmla="*/ 49374 w 548062"/>
                    <a:gd name="connsiteY8" fmla="*/ 467665 h 499893"/>
                    <a:gd name="connsiteX9" fmla="*/ 44933 w 548062"/>
                    <a:gd name="connsiteY9" fmla="*/ 400480 h 499893"/>
                    <a:gd name="connsiteX10" fmla="*/ 32055 w 548062"/>
                    <a:gd name="connsiteY10" fmla="*/ 278419 h 499893"/>
                    <a:gd name="connsiteX11" fmla="*/ 19240 w 548062"/>
                    <a:gd name="connsiteY11" fmla="*/ 177104 h 499893"/>
                    <a:gd name="connsiteX12" fmla="*/ 4902 w 548062"/>
                    <a:gd name="connsiteY12" fmla="*/ 114614 h 499893"/>
                    <a:gd name="connsiteX13" fmla="*/ 17 w 548062"/>
                    <a:gd name="connsiteY13" fmla="*/ 69063 h 499893"/>
                    <a:gd name="connsiteX14" fmla="*/ 2618 w 548062"/>
                    <a:gd name="connsiteY14" fmla="*/ 37026 h 499893"/>
                    <a:gd name="connsiteX15" fmla="*/ 6932 w 548062"/>
                    <a:gd name="connsiteY15" fmla="*/ 29793 h 499893"/>
                    <a:gd name="connsiteX16" fmla="*/ 44362 w 548062"/>
                    <a:gd name="connsiteY16" fmla="*/ 27890 h 499893"/>
                    <a:gd name="connsiteX17" fmla="*/ 166360 w 548062"/>
                    <a:gd name="connsiteY17" fmla="*/ 19199 h 499893"/>
                    <a:gd name="connsiteX18" fmla="*/ 316906 w 548062"/>
                    <a:gd name="connsiteY18" fmla="*/ 6193 h 499893"/>
                    <a:gd name="connsiteX19" fmla="*/ 449562 w 548062"/>
                    <a:gd name="connsiteY19" fmla="*/ 2323 h 499893"/>
                    <a:gd name="connsiteX20" fmla="*/ 489657 w 548062"/>
                    <a:gd name="connsiteY20" fmla="*/ 103 h 499893"/>
                    <a:gd name="connsiteX21" fmla="*/ 496445 w 548062"/>
                    <a:gd name="connsiteY21" fmla="*/ 16851 h 499893"/>
                    <a:gd name="connsiteX22" fmla="*/ 502472 w 548062"/>
                    <a:gd name="connsiteY22" fmla="*/ 104464 h 499893"/>
                    <a:gd name="connsiteX23" fmla="*/ 511861 w 548062"/>
                    <a:gd name="connsiteY23" fmla="*/ 232488 h 499893"/>
                    <a:gd name="connsiteX24" fmla="*/ 524232 w 548062"/>
                    <a:gd name="connsiteY24" fmla="*/ 379355 h 499893"/>
                    <a:gd name="connsiteX25" fmla="*/ 526262 w 548062"/>
                    <a:gd name="connsiteY25" fmla="*/ 418879 h 499893"/>
                    <a:gd name="connsiteX26" fmla="*/ 534446 w 548062"/>
                    <a:gd name="connsiteY26" fmla="*/ 420401 h 499893"/>
                    <a:gd name="connsiteX27" fmla="*/ 547008 w 548062"/>
                    <a:gd name="connsiteY27" fmla="*/ 417990 h 49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48062" h="499893">
                      <a:moveTo>
                        <a:pt x="547134" y="418054"/>
                      </a:moveTo>
                      <a:cubicBezTo>
                        <a:pt x="548340" y="465254"/>
                        <a:pt x="548213" y="469885"/>
                        <a:pt x="547642" y="472613"/>
                      </a:cubicBezTo>
                      <a:cubicBezTo>
                        <a:pt x="547008" y="475849"/>
                        <a:pt x="545866" y="476547"/>
                        <a:pt x="531401" y="477625"/>
                      </a:cubicBezTo>
                      <a:cubicBezTo>
                        <a:pt x="516936" y="478704"/>
                        <a:pt x="489276" y="480290"/>
                        <a:pt x="439475" y="482573"/>
                      </a:cubicBezTo>
                      <a:cubicBezTo>
                        <a:pt x="389737" y="484921"/>
                        <a:pt x="317858" y="487966"/>
                        <a:pt x="253592" y="491011"/>
                      </a:cubicBezTo>
                      <a:cubicBezTo>
                        <a:pt x="189326" y="494056"/>
                        <a:pt x="132546" y="497038"/>
                        <a:pt x="95115" y="498624"/>
                      </a:cubicBezTo>
                      <a:cubicBezTo>
                        <a:pt x="82173" y="499195"/>
                        <a:pt x="71515" y="499576"/>
                        <a:pt x="62760" y="499893"/>
                      </a:cubicBezTo>
                      <a:cubicBezTo>
                        <a:pt x="61809" y="499005"/>
                        <a:pt x="61238" y="498053"/>
                        <a:pt x="60603" y="496975"/>
                      </a:cubicBezTo>
                      <a:cubicBezTo>
                        <a:pt x="57178" y="490884"/>
                        <a:pt x="51785" y="481876"/>
                        <a:pt x="49374" y="467665"/>
                      </a:cubicBezTo>
                      <a:cubicBezTo>
                        <a:pt x="46963" y="453454"/>
                        <a:pt x="47535" y="434041"/>
                        <a:pt x="44933" y="400480"/>
                      </a:cubicBezTo>
                      <a:cubicBezTo>
                        <a:pt x="42332" y="366920"/>
                        <a:pt x="36623" y="319276"/>
                        <a:pt x="32055" y="278419"/>
                      </a:cubicBezTo>
                      <a:cubicBezTo>
                        <a:pt x="27424" y="237563"/>
                        <a:pt x="23998" y="203622"/>
                        <a:pt x="19240" y="177104"/>
                      </a:cubicBezTo>
                      <a:cubicBezTo>
                        <a:pt x="14545" y="150649"/>
                        <a:pt x="8582" y="131617"/>
                        <a:pt x="4902" y="114614"/>
                      </a:cubicBezTo>
                      <a:cubicBezTo>
                        <a:pt x="1222" y="97612"/>
                        <a:pt x="-173" y="82640"/>
                        <a:pt x="17" y="69063"/>
                      </a:cubicBezTo>
                      <a:cubicBezTo>
                        <a:pt x="144" y="55487"/>
                        <a:pt x="1793" y="43370"/>
                        <a:pt x="2618" y="37026"/>
                      </a:cubicBezTo>
                      <a:cubicBezTo>
                        <a:pt x="3443" y="30681"/>
                        <a:pt x="3443" y="30111"/>
                        <a:pt x="6932" y="29793"/>
                      </a:cubicBezTo>
                      <a:cubicBezTo>
                        <a:pt x="10485" y="29476"/>
                        <a:pt x="17527" y="29349"/>
                        <a:pt x="44362" y="27890"/>
                      </a:cubicBezTo>
                      <a:cubicBezTo>
                        <a:pt x="71198" y="26431"/>
                        <a:pt x="117764" y="23513"/>
                        <a:pt x="166360" y="19199"/>
                      </a:cubicBezTo>
                      <a:cubicBezTo>
                        <a:pt x="214956" y="14885"/>
                        <a:pt x="265582" y="9175"/>
                        <a:pt x="316906" y="6193"/>
                      </a:cubicBezTo>
                      <a:cubicBezTo>
                        <a:pt x="368230" y="3211"/>
                        <a:pt x="420189" y="3021"/>
                        <a:pt x="449562" y="2323"/>
                      </a:cubicBezTo>
                      <a:cubicBezTo>
                        <a:pt x="478935" y="1689"/>
                        <a:pt x="485660" y="547"/>
                        <a:pt x="489657" y="103"/>
                      </a:cubicBezTo>
                      <a:cubicBezTo>
                        <a:pt x="493653" y="-341"/>
                        <a:pt x="494795" y="-87"/>
                        <a:pt x="496445" y="16851"/>
                      </a:cubicBezTo>
                      <a:cubicBezTo>
                        <a:pt x="498031" y="33854"/>
                        <a:pt x="500061" y="67604"/>
                        <a:pt x="502472" y="104464"/>
                      </a:cubicBezTo>
                      <a:cubicBezTo>
                        <a:pt x="504882" y="141323"/>
                        <a:pt x="507674" y="181291"/>
                        <a:pt x="511861" y="232488"/>
                      </a:cubicBezTo>
                      <a:cubicBezTo>
                        <a:pt x="516048" y="283685"/>
                        <a:pt x="521695" y="346175"/>
                        <a:pt x="524232" y="379355"/>
                      </a:cubicBezTo>
                      <a:cubicBezTo>
                        <a:pt x="526833" y="412598"/>
                        <a:pt x="526326" y="416531"/>
                        <a:pt x="526262" y="418879"/>
                      </a:cubicBezTo>
                      <a:cubicBezTo>
                        <a:pt x="526199" y="421226"/>
                        <a:pt x="526516" y="421860"/>
                        <a:pt x="534446" y="420401"/>
                      </a:cubicBezTo>
                      <a:cubicBezTo>
                        <a:pt x="537682" y="419830"/>
                        <a:pt x="542186" y="418879"/>
                        <a:pt x="547008" y="417990"/>
                      </a:cubicBezTo>
                      <a:close/>
                    </a:path>
                  </a:pathLst>
                </a:custGeom>
                <a:solidFill>
                  <a:srgbClr val="1F213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9" name="Freeform: Shape 7938">
                  <a:extLst>
                    <a:ext uri="{FF2B5EF4-FFF2-40B4-BE49-F238E27FC236}">
                      <a16:creationId xmlns:a16="http://schemas.microsoft.com/office/drawing/2014/main" id="{09D8BE8B-7AD4-D1B0-2500-1AB859A050A7}"/>
                    </a:ext>
                  </a:extLst>
                </p:cNvPr>
                <p:cNvSpPr/>
                <p:nvPr/>
              </p:nvSpPr>
              <p:spPr>
                <a:xfrm>
                  <a:off x="1251310" y="4202836"/>
                  <a:ext cx="487116" cy="390890"/>
                </a:xfrm>
                <a:custGeom>
                  <a:avLst/>
                  <a:gdLst>
                    <a:gd name="connsiteX0" fmla="*/ 61 w 487116"/>
                    <a:gd name="connsiteY0" fmla="*/ 17403 h 390890"/>
                    <a:gd name="connsiteX1" fmla="*/ 2980 w 487116"/>
                    <a:gd name="connsiteY1" fmla="*/ 67522 h 390890"/>
                    <a:gd name="connsiteX2" fmla="*/ 17000 w 487116"/>
                    <a:gd name="connsiteY2" fmla="*/ 147838 h 390890"/>
                    <a:gd name="connsiteX3" fmla="*/ 27975 w 487116"/>
                    <a:gd name="connsiteY3" fmla="*/ 265902 h 390890"/>
                    <a:gd name="connsiteX4" fmla="*/ 40918 w 487116"/>
                    <a:gd name="connsiteY4" fmla="*/ 370517 h 390890"/>
                    <a:gd name="connsiteX5" fmla="*/ 55001 w 487116"/>
                    <a:gd name="connsiteY5" fmla="*/ 390691 h 390890"/>
                    <a:gd name="connsiteX6" fmla="*/ 111972 w 487116"/>
                    <a:gd name="connsiteY6" fmla="*/ 385489 h 390890"/>
                    <a:gd name="connsiteX7" fmla="*/ 264231 w 487116"/>
                    <a:gd name="connsiteY7" fmla="*/ 375212 h 390890"/>
                    <a:gd name="connsiteX8" fmla="*/ 422263 w 487116"/>
                    <a:gd name="connsiteY8" fmla="*/ 374197 h 390890"/>
                    <a:gd name="connsiteX9" fmla="*/ 480502 w 487116"/>
                    <a:gd name="connsiteY9" fmla="*/ 371025 h 390890"/>
                    <a:gd name="connsiteX10" fmla="*/ 487036 w 487116"/>
                    <a:gd name="connsiteY10" fmla="*/ 362396 h 390890"/>
                    <a:gd name="connsiteX11" fmla="*/ 482278 w 487116"/>
                    <a:gd name="connsiteY11" fmla="*/ 308345 h 390890"/>
                    <a:gd name="connsiteX12" fmla="*/ 466735 w 487116"/>
                    <a:gd name="connsiteY12" fmla="*/ 136736 h 390890"/>
                    <a:gd name="connsiteX13" fmla="*/ 459313 w 487116"/>
                    <a:gd name="connsiteY13" fmla="*/ 47094 h 390890"/>
                    <a:gd name="connsiteX14" fmla="*/ 452398 w 487116"/>
                    <a:gd name="connsiteY14" fmla="*/ 34405 h 390890"/>
                    <a:gd name="connsiteX15" fmla="*/ 418330 w 487116"/>
                    <a:gd name="connsiteY15" fmla="*/ 35484 h 390890"/>
                    <a:gd name="connsiteX16" fmla="*/ 303311 w 487116"/>
                    <a:gd name="connsiteY16" fmla="*/ 41130 h 390890"/>
                    <a:gd name="connsiteX17" fmla="*/ 186515 w 487116"/>
                    <a:gd name="connsiteY17" fmla="*/ 47094 h 390890"/>
                    <a:gd name="connsiteX18" fmla="*/ 135572 w 487116"/>
                    <a:gd name="connsiteY18" fmla="*/ 43922 h 390890"/>
                    <a:gd name="connsiteX19" fmla="*/ 100172 w 487116"/>
                    <a:gd name="connsiteY19" fmla="*/ 22732 h 390890"/>
                    <a:gd name="connsiteX20" fmla="*/ 65596 w 487116"/>
                    <a:gd name="connsiteY20" fmla="*/ 3953 h 390890"/>
                    <a:gd name="connsiteX21" fmla="*/ 43899 w 487116"/>
                    <a:gd name="connsiteY21" fmla="*/ 83 h 390890"/>
                    <a:gd name="connsiteX22" fmla="*/ 16746 w 487116"/>
                    <a:gd name="connsiteY22" fmla="*/ 2494 h 390890"/>
                    <a:gd name="connsiteX23" fmla="*/ 1711 w 487116"/>
                    <a:gd name="connsiteY23" fmla="*/ 5349 h 390890"/>
                    <a:gd name="connsiteX24" fmla="*/ 125 w 487116"/>
                    <a:gd name="connsiteY24" fmla="*/ 17276 h 39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7116" h="390890">
                      <a:moveTo>
                        <a:pt x="61" y="17403"/>
                      </a:moveTo>
                      <a:cubicBezTo>
                        <a:pt x="188" y="27236"/>
                        <a:pt x="-129" y="45761"/>
                        <a:pt x="2980" y="67522"/>
                      </a:cubicBezTo>
                      <a:cubicBezTo>
                        <a:pt x="6088" y="89282"/>
                        <a:pt x="12496" y="114214"/>
                        <a:pt x="17000" y="147838"/>
                      </a:cubicBezTo>
                      <a:cubicBezTo>
                        <a:pt x="21504" y="181526"/>
                        <a:pt x="24106" y="223904"/>
                        <a:pt x="27975" y="265902"/>
                      </a:cubicBezTo>
                      <a:cubicBezTo>
                        <a:pt x="31845" y="307964"/>
                        <a:pt x="37111" y="349645"/>
                        <a:pt x="40918" y="370517"/>
                      </a:cubicBezTo>
                      <a:cubicBezTo>
                        <a:pt x="44724" y="391389"/>
                        <a:pt x="47071" y="391389"/>
                        <a:pt x="55001" y="390691"/>
                      </a:cubicBezTo>
                      <a:cubicBezTo>
                        <a:pt x="62932" y="390057"/>
                        <a:pt x="76508" y="388725"/>
                        <a:pt x="111972" y="385489"/>
                      </a:cubicBezTo>
                      <a:cubicBezTo>
                        <a:pt x="147435" y="382317"/>
                        <a:pt x="204913" y="377242"/>
                        <a:pt x="264231" y="375212"/>
                      </a:cubicBezTo>
                      <a:cubicBezTo>
                        <a:pt x="323548" y="373245"/>
                        <a:pt x="384706" y="374323"/>
                        <a:pt x="422263" y="374197"/>
                      </a:cubicBezTo>
                      <a:cubicBezTo>
                        <a:pt x="459757" y="374070"/>
                        <a:pt x="473587" y="372737"/>
                        <a:pt x="480502" y="371025"/>
                      </a:cubicBezTo>
                      <a:cubicBezTo>
                        <a:pt x="487354" y="369248"/>
                        <a:pt x="487290" y="367028"/>
                        <a:pt x="487036" y="362396"/>
                      </a:cubicBezTo>
                      <a:cubicBezTo>
                        <a:pt x="486719" y="357765"/>
                        <a:pt x="486212" y="350723"/>
                        <a:pt x="482278" y="308345"/>
                      </a:cubicBezTo>
                      <a:cubicBezTo>
                        <a:pt x="478345" y="265966"/>
                        <a:pt x="471049" y="188250"/>
                        <a:pt x="466735" y="136736"/>
                      </a:cubicBezTo>
                      <a:cubicBezTo>
                        <a:pt x="462358" y="85221"/>
                        <a:pt x="460962" y="59845"/>
                        <a:pt x="459313" y="47094"/>
                      </a:cubicBezTo>
                      <a:cubicBezTo>
                        <a:pt x="457727" y="34405"/>
                        <a:pt x="455950" y="34405"/>
                        <a:pt x="452398" y="34405"/>
                      </a:cubicBezTo>
                      <a:cubicBezTo>
                        <a:pt x="448845" y="34405"/>
                        <a:pt x="443516" y="34405"/>
                        <a:pt x="418330" y="35484"/>
                      </a:cubicBezTo>
                      <a:cubicBezTo>
                        <a:pt x="393080" y="36562"/>
                        <a:pt x="347973" y="38783"/>
                        <a:pt x="303311" y="41130"/>
                      </a:cubicBezTo>
                      <a:cubicBezTo>
                        <a:pt x="258648" y="43477"/>
                        <a:pt x="214429" y="45888"/>
                        <a:pt x="186515" y="47094"/>
                      </a:cubicBezTo>
                      <a:cubicBezTo>
                        <a:pt x="158664" y="48299"/>
                        <a:pt x="147118" y="48299"/>
                        <a:pt x="135572" y="43922"/>
                      </a:cubicBezTo>
                      <a:cubicBezTo>
                        <a:pt x="124025" y="39481"/>
                        <a:pt x="112543" y="30662"/>
                        <a:pt x="100172" y="22732"/>
                      </a:cubicBezTo>
                      <a:cubicBezTo>
                        <a:pt x="87801" y="14802"/>
                        <a:pt x="74541" y="7696"/>
                        <a:pt x="65596" y="3953"/>
                      </a:cubicBezTo>
                      <a:cubicBezTo>
                        <a:pt x="56588" y="210"/>
                        <a:pt x="51893" y="-234"/>
                        <a:pt x="43899" y="83"/>
                      </a:cubicBezTo>
                      <a:cubicBezTo>
                        <a:pt x="35906" y="401"/>
                        <a:pt x="24740" y="1542"/>
                        <a:pt x="16746" y="2494"/>
                      </a:cubicBezTo>
                      <a:cubicBezTo>
                        <a:pt x="8753" y="3509"/>
                        <a:pt x="3868" y="4397"/>
                        <a:pt x="1711" y="5349"/>
                      </a:cubicBezTo>
                      <a:cubicBezTo>
                        <a:pt x="-446" y="6364"/>
                        <a:pt x="-2" y="7443"/>
                        <a:pt x="125" y="17276"/>
                      </a:cubicBezTo>
                      <a:close/>
                    </a:path>
                  </a:pathLst>
                </a:custGeom>
                <a:solidFill>
                  <a:srgbClr val="22738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0" name="Freeform: Shape 7939">
                  <a:extLst>
                    <a:ext uri="{FF2B5EF4-FFF2-40B4-BE49-F238E27FC236}">
                      <a16:creationId xmlns:a16="http://schemas.microsoft.com/office/drawing/2014/main" id="{0602ACF7-AD70-8B89-3E81-2E6A05C66C7A}"/>
                    </a:ext>
                  </a:extLst>
                </p:cNvPr>
                <p:cNvSpPr/>
                <p:nvPr/>
              </p:nvSpPr>
              <p:spPr>
                <a:xfrm>
                  <a:off x="1641471" y="4237368"/>
                  <a:ext cx="96113" cy="320858"/>
                </a:xfrm>
                <a:custGeom>
                  <a:avLst/>
                  <a:gdLst>
                    <a:gd name="connsiteX0" fmla="*/ 96113 w 96113"/>
                    <a:gd name="connsiteY0" fmla="*/ 318539 h 320858"/>
                    <a:gd name="connsiteX1" fmla="*/ 92117 w 96113"/>
                    <a:gd name="connsiteY1" fmla="*/ 273939 h 320858"/>
                    <a:gd name="connsiteX2" fmla="*/ 76574 w 96113"/>
                    <a:gd name="connsiteY2" fmla="*/ 102331 h 320858"/>
                    <a:gd name="connsiteX3" fmla="*/ 69151 w 96113"/>
                    <a:gd name="connsiteY3" fmla="*/ 12688 h 320858"/>
                    <a:gd name="connsiteX4" fmla="*/ 62236 w 96113"/>
                    <a:gd name="connsiteY4" fmla="*/ 0 h 320858"/>
                    <a:gd name="connsiteX5" fmla="*/ 28168 w 96113"/>
                    <a:gd name="connsiteY5" fmla="*/ 1079 h 320858"/>
                    <a:gd name="connsiteX6" fmla="*/ 0 w 96113"/>
                    <a:gd name="connsiteY6" fmla="*/ 2347 h 320858"/>
                    <a:gd name="connsiteX7" fmla="*/ 24679 w 96113"/>
                    <a:gd name="connsiteY7" fmla="*/ 119333 h 320858"/>
                    <a:gd name="connsiteX8" fmla="*/ 44092 w 96113"/>
                    <a:gd name="connsiteY8" fmla="*/ 183663 h 320858"/>
                    <a:gd name="connsiteX9" fmla="*/ 69468 w 96113"/>
                    <a:gd name="connsiteY9" fmla="*/ 232132 h 320858"/>
                    <a:gd name="connsiteX10" fmla="*/ 92307 w 96113"/>
                    <a:gd name="connsiteY10" fmla="*/ 309847 h 320858"/>
                    <a:gd name="connsiteX11" fmla="*/ 96113 w 96113"/>
                    <a:gd name="connsiteY11" fmla="*/ 318412 h 320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113" h="320858">
                      <a:moveTo>
                        <a:pt x="96113" y="318539"/>
                      </a:moveTo>
                      <a:cubicBezTo>
                        <a:pt x="95479" y="311306"/>
                        <a:pt x="94401" y="298618"/>
                        <a:pt x="92117" y="273939"/>
                      </a:cubicBezTo>
                      <a:cubicBezTo>
                        <a:pt x="88183" y="231561"/>
                        <a:pt x="80888" y="153845"/>
                        <a:pt x="76574" y="102331"/>
                      </a:cubicBezTo>
                      <a:cubicBezTo>
                        <a:pt x="72196" y="50817"/>
                        <a:pt x="70800" y="25440"/>
                        <a:pt x="69151" y="12688"/>
                      </a:cubicBezTo>
                      <a:cubicBezTo>
                        <a:pt x="67565" y="0"/>
                        <a:pt x="65789" y="0"/>
                        <a:pt x="62236" y="0"/>
                      </a:cubicBezTo>
                      <a:cubicBezTo>
                        <a:pt x="58683" y="0"/>
                        <a:pt x="53354" y="0"/>
                        <a:pt x="28168" y="1079"/>
                      </a:cubicBezTo>
                      <a:cubicBezTo>
                        <a:pt x="20428" y="1396"/>
                        <a:pt x="10848" y="1840"/>
                        <a:pt x="0" y="2347"/>
                      </a:cubicBezTo>
                      <a:cubicBezTo>
                        <a:pt x="6154" y="31657"/>
                        <a:pt x="16939" y="84821"/>
                        <a:pt x="24679" y="119333"/>
                      </a:cubicBezTo>
                      <a:cubicBezTo>
                        <a:pt x="32482" y="154226"/>
                        <a:pt x="37113" y="170086"/>
                        <a:pt x="44092" y="183663"/>
                      </a:cubicBezTo>
                      <a:cubicBezTo>
                        <a:pt x="51070" y="197239"/>
                        <a:pt x="60269" y="208468"/>
                        <a:pt x="69468" y="232132"/>
                      </a:cubicBezTo>
                      <a:cubicBezTo>
                        <a:pt x="78667" y="255795"/>
                        <a:pt x="87739" y="291830"/>
                        <a:pt x="92307" y="309847"/>
                      </a:cubicBezTo>
                      <a:cubicBezTo>
                        <a:pt x="94781" y="319554"/>
                        <a:pt x="95860" y="323995"/>
                        <a:pt x="96113" y="318412"/>
                      </a:cubicBezTo>
                      <a:close/>
                    </a:path>
                  </a:pathLst>
                </a:custGeom>
                <a:solidFill>
                  <a:srgbClr val="35617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1" name="Freeform: Shape 7940">
                  <a:extLst>
                    <a:ext uri="{FF2B5EF4-FFF2-40B4-BE49-F238E27FC236}">
                      <a16:creationId xmlns:a16="http://schemas.microsoft.com/office/drawing/2014/main" id="{08108BC6-5910-7CDE-6153-F7AE55AFBF90}"/>
                    </a:ext>
                  </a:extLst>
                </p:cNvPr>
                <p:cNvSpPr/>
                <p:nvPr/>
              </p:nvSpPr>
              <p:spPr>
                <a:xfrm>
                  <a:off x="1295289" y="4355098"/>
                  <a:ext cx="405514" cy="11273"/>
                </a:xfrm>
                <a:custGeom>
                  <a:avLst/>
                  <a:gdLst>
                    <a:gd name="connsiteX0" fmla="*/ 62029 w 405514"/>
                    <a:gd name="connsiteY0" fmla="*/ 2301 h 11273"/>
                    <a:gd name="connsiteX1" fmla="*/ 294097 w 405514"/>
                    <a:gd name="connsiteY1" fmla="*/ 207 h 11273"/>
                    <a:gd name="connsiteX2" fmla="*/ 394778 w 405514"/>
                    <a:gd name="connsiteY2" fmla="*/ 715 h 11273"/>
                    <a:gd name="connsiteX3" fmla="*/ 404612 w 405514"/>
                    <a:gd name="connsiteY3" fmla="*/ 2935 h 11273"/>
                    <a:gd name="connsiteX4" fmla="*/ 362741 w 405514"/>
                    <a:gd name="connsiteY4" fmla="*/ 5092 h 11273"/>
                    <a:gd name="connsiteX5" fmla="*/ 193733 w 405514"/>
                    <a:gd name="connsiteY5" fmla="*/ 8581 h 11273"/>
                    <a:gd name="connsiteX6" fmla="*/ 35130 w 405514"/>
                    <a:gd name="connsiteY6" fmla="*/ 11246 h 11273"/>
                    <a:gd name="connsiteX7" fmla="*/ 554 w 405514"/>
                    <a:gd name="connsiteY7" fmla="*/ 7059 h 11273"/>
                    <a:gd name="connsiteX8" fmla="*/ 1316 w 405514"/>
                    <a:gd name="connsiteY8" fmla="*/ 3062 h 11273"/>
                    <a:gd name="connsiteX9" fmla="*/ 62092 w 405514"/>
                    <a:gd name="connsiteY9" fmla="*/ 2364 h 1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5514" h="11273">
                      <a:moveTo>
                        <a:pt x="62029" y="2301"/>
                      </a:moveTo>
                      <a:cubicBezTo>
                        <a:pt x="118301" y="1857"/>
                        <a:pt x="227864" y="651"/>
                        <a:pt x="294097" y="207"/>
                      </a:cubicBezTo>
                      <a:cubicBezTo>
                        <a:pt x="360330" y="-237"/>
                        <a:pt x="383232" y="80"/>
                        <a:pt x="394778" y="715"/>
                      </a:cubicBezTo>
                      <a:cubicBezTo>
                        <a:pt x="406325" y="1349"/>
                        <a:pt x="406515" y="2174"/>
                        <a:pt x="404612" y="2935"/>
                      </a:cubicBezTo>
                      <a:cubicBezTo>
                        <a:pt x="402709" y="3633"/>
                        <a:pt x="398712" y="4204"/>
                        <a:pt x="362741" y="5092"/>
                      </a:cubicBezTo>
                      <a:cubicBezTo>
                        <a:pt x="326706" y="5980"/>
                        <a:pt x="258697" y="7185"/>
                        <a:pt x="193733" y="8581"/>
                      </a:cubicBezTo>
                      <a:cubicBezTo>
                        <a:pt x="128769" y="9977"/>
                        <a:pt x="66977" y="11499"/>
                        <a:pt x="35130" y="11246"/>
                      </a:cubicBezTo>
                      <a:cubicBezTo>
                        <a:pt x="3282" y="10992"/>
                        <a:pt x="1443" y="8898"/>
                        <a:pt x="554" y="7059"/>
                      </a:cubicBezTo>
                      <a:cubicBezTo>
                        <a:pt x="-334" y="5219"/>
                        <a:pt x="-207" y="3696"/>
                        <a:pt x="1316" y="3062"/>
                      </a:cubicBezTo>
                      <a:cubicBezTo>
                        <a:pt x="2838" y="2427"/>
                        <a:pt x="5820" y="2808"/>
                        <a:pt x="62092" y="2364"/>
                      </a:cubicBezTo>
                      <a:close/>
                    </a:path>
                  </a:pathLst>
                </a:custGeom>
                <a:solidFill>
                  <a:srgbClr val="82D0D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2" name="Freeform: Shape 7941">
                  <a:extLst>
                    <a:ext uri="{FF2B5EF4-FFF2-40B4-BE49-F238E27FC236}">
                      <a16:creationId xmlns:a16="http://schemas.microsoft.com/office/drawing/2014/main" id="{2E8E7634-6CF5-054A-DCE0-A19C3FA098C1}"/>
                    </a:ext>
                  </a:extLst>
                </p:cNvPr>
                <p:cNvSpPr/>
                <p:nvPr/>
              </p:nvSpPr>
              <p:spPr>
                <a:xfrm>
                  <a:off x="1413890" y="4205005"/>
                  <a:ext cx="34292" cy="372954"/>
                </a:xfrm>
                <a:custGeom>
                  <a:avLst/>
                  <a:gdLst>
                    <a:gd name="connsiteX0" fmla="*/ 1032 w 34292"/>
                    <a:gd name="connsiteY0" fmla="*/ 22593 h 372954"/>
                    <a:gd name="connsiteX1" fmla="*/ 7250 w 34292"/>
                    <a:gd name="connsiteY1" fmla="*/ 147762 h 372954"/>
                    <a:gd name="connsiteX2" fmla="*/ 8899 w 34292"/>
                    <a:gd name="connsiteY2" fmla="*/ 331742 h 372954"/>
                    <a:gd name="connsiteX3" fmla="*/ 14672 w 34292"/>
                    <a:gd name="connsiteY3" fmla="*/ 372915 h 372954"/>
                    <a:gd name="connsiteX4" fmla="*/ 29454 w 34292"/>
                    <a:gd name="connsiteY4" fmla="*/ 369997 h 372954"/>
                    <a:gd name="connsiteX5" fmla="*/ 33387 w 34292"/>
                    <a:gd name="connsiteY5" fmla="*/ 335485 h 372954"/>
                    <a:gd name="connsiteX6" fmla="*/ 34276 w 34292"/>
                    <a:gd name="connsiteY6" fmla="*/ 219324 h 372954"/>
                    <a:gd name="connsiteX7" fmla="*/ 30786 w 34292"/>
                    <a:gd name="connsiteY7" fmla="*/ 89904 h 372954"/>
                    <a:gd name="connsiteX8" fmla="*/ 21968 w 34292"/>
                    <a:gd name="connsiteY8" fmla="*/ 17010 h 372954"/>
                    <a:gd name="connsiteX9" fmla="*/ 14165 w 34292"/>
                    <a:gd name="connsiteY9" fmla="*/ 2672 h 372954"/>
                    <a:gd name="connsiteX10" fmla="*/ 2238 w 34292"/>
                    <a:gd name="connsiteY10" fmla="*/ 8 h 372954"/>
                    <a:gd name="connsiteX11" fmla="*/ 1096 w 34292"/>
                    <a:gd name="connsiteY11" fmla="*/ 22593 h 37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292" h="372954">
                      <a:moveTo>
                        <a:pt x="1032" y="22593"/>
                      </a:moveTo>
                      <a:cubicBezTo>
                        <a:pt x="2618" y="44163"/>
                        <a:pt x="5790" y="86098"/>
                        <a:pt x="7250" y="147762"/>
                      </a:cubicBezTo>
                      <a:cubicBezTo>
                        <a:pt x="8709" y="209428"/>
                        <a:pt x="8392" y="290886"/>
                        <a:pt x="8899" y="331742"/>
                      </a:cubicBezTo>
                      <a:cubicBezTo>
                        <a:pt x="9343" y="372598"/>
                        <a:pt x="10549" y="372789"/>
                        <a:pt x="14672" y="372915"/>
                      </a:cubicBezTo>
                      <a:cubicBezTo>
                        <a:pt x="18796" y="373042"/>
                        <a:pt x="25901" y="373042"/>
                        <a:pt x="29454" y="369997"/>
                      </a:cubicBezTo>
                      <a:cubicBezTo>
                        <a:pt x="33007" y="366952"/>
                        <a:pt x="33070" y="360925"/>
                        <a:pt x="33387" y="335485"/>
                      </a:cubicBezTo>
                      <a:cubicBezTo>
                        <a:pt x="33768" y="310109"/>
                        <a:pt x="34402" y="265383"/>
                        <a:pt x="34276" y="219324"/>
                      </a:cubicBezTo>
                      <a:cubicBezTo>
                        <a:pt x="34149" y="173266"/>
                        <a:pt x="33134" y="125812"/>
                        <a:pt x="30786" y="89904"/>
                      </a:cubicBezTo>
                      <a:cubicBezTo>
                        <a:pt x="28439" y="53997"/>
                        <a:pt x="24633" y="29571"/>
                        <a:pt x="21968" y="17010"/>
                      </a:cubicBezTo>
                      <a:cubicBezTo>
                        <a:pt x="19303" y="4449"/>
                        <a:pt x="17717" y="3751"/>
                        <a:pt x="14165" y="2672"/>
                      </a:cubicBezTo>
                      <a:cubicBezTo>
                        <a:pt x="10612" y="1594"/>
                        <a:pt x="5029" y="135"/>
                        <a:pt x="2238" y="8"/>
                      </a:cubicBezTo>
                      <a:cubicBezTo>
                        <a:pt x="-554" y="-119"/>
                        <a:pt x="-490" y="1023"/>
                        <a:pt x="1096" y="22593"/>
                      </a:cubicBezTo>
                      <a:close/>
                    </a:path>
                  </a:pathLst>
                </a:custGeom>
                <a:solidFill>
                  <a:srgbClr val="51BCC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3" name="Freeform: Shape 7942">
                  <a:extLst>
                    <a:ext uri="{FF2B5EF4-FFF2-40B4-BE49-F238E27FC236}">
                      <a16:creationId xmlns:a16="http://schemas.microsoft.com/office/drawing/2014/main" id="{CE0A0A56-92C7-9D4B-F266-9BD2B33B1949}"/>
                    </a:ext>
                  </a:extLst>
                </p:cNvPr>
                <p:cNvSpPr/>
                <p:nvPr/>
              </p:nvSpPr>
              <p:spPr>
                <a:xfrm>
                  <a:off x="1567214" y="4205666"/>
                  <a:ext cx="47896" cy="370504"/>
                </a:xfrm>
                <a:custGeom>
                  <a:avLst/>
                  <a:gdLst>
                    <a:gd name="connsiteX0" fmla="*/ 1744 w 47896"/>
                    <a:gd name="connsiteY0" fmla="*/ 21869 h 370504"/>
                    <a:gd name="connsiteX1" fmla="*/ 13100 w 47896"/>
                    <a:gd name="connsiteY1" fmla="*/ 141709 h 370504"/>
                    <a:gd name="connsiteX2" fmla="*/ 23885 w 47896"/>
                    <a:gd name="connsiteY2" fmla="*/ 320170 h 370504"/>
                    <a:gd name="connsiteX3" fmla="*/ 28580 w 47896"/>
                    <a:gd name="connsiteY3" fmla="*/ 368004 h 370504"/>
                    <a:gd name="connsiteX4" fmla="*/ 42537 w 47896"/>
                    <a:gd name="connsiteY4" fmla="*/ 370352 h 370504"/>
                    <a:gd name="connsiteX5" fmla="*/ 47866 w 47896"/>
                    <a:gd name="connsiteY5" fmla="*/ 365784 h 370504"/>
                    <a:gd name="connsiteX6" fmla="*/ 45519 w 47896"/>
                    <a:gd name="connsiteY6" fmla="*/ 330320 h 370504"/>
                    <a:gd name="connsiteX7" fmla="*/ 36827 w 47896"/>
                    <a:gd name="connsiteY7" fmla="*/ 201725 h 370504"/>
                    <a:gd name="connsiteX8" fmla="*/ 24519 w 47896"/>
                    <a:gd name="connsiteY8" fmla="*/ 78458 h 370504"/>
                    <a:gd name="connsiteX9" fmla="*/ 17160 w 47896"/>
                    <a:gd name="connsiteY9" fmla="*/ 11718 h 370504"/>
                    <a:gd name="connsiteX10" fmla="*/ 9801 w 47896"/>
                    <a:gd name="connsiteY10" fmla="*/ 236 h 370504"/>
                    <a:gd name="connsiteX11" fmla="*/ 1300 w 47896"/>
                    <a:gd name="connsiteY11" fmla="*/ 109 h 370504"/>
                    <a:gd name="connsiteX12" fmla="*/ 1808 w 47896"/>
                    <a:gd name="connsiteY12" fmla="*/ 21805 h 37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96" h="370504">
                      <a:moveTo>
                        <a:pt x="1744" y="21869"/>
                      </a:moveTo>
                      <a:cubicBezTo>
                        <a:pt x="4028" y="42424"/>
                        <a:pt x="8596" y="82582"/>
                        <a:pt x="13100" y="141709"/>
                      </a:cubicBezTo>
                      <a:cubicBezTo>
                        <a:pt x="17541" y="200837"/>
                        <a:pt x="21918" y="278996"/>
                        <a:pt x="23885" y="320170"/>
                      </a:cubicBezTo>
                      <a:cubicBezTo>
                        <a:pt x="25852" y="361407"/>
                        <a:pt x="25408" y="365657"/>
                        <a:pt x="28580" y="368004"/>
                      </a:cubicBezTo>
                      <a:cubicBezTo>
                        <a:pt x="31752" y="370352"/>
                        <a:pt x="38540" y="370796"/>
                        <a:pt x="42537" y="370352"/>
                      </a:cubicBezTo>
                      <a:cubicBezTo>
                        <a:pt x="46534" y="369907"/>
                        <a:pt x="47676" y="368575"/>
                        <a:pt x="47866" y="365784"/>
                      </a:cubicBezTo>
                      <a:cubicBezTo>
                        <a:pt x="48056" y="362993"/>
                        <a:pt x="47358" y="358742"/>
                        <a:pt x="45519" y="330320"/>
                      </a:cubicBezTo>
                      <a:cubicBezTo>
                        <a:pt x="43679" y="301899"/>
                        <a:pt x="40761" y="249369"/>
                        <a:pt x="36827" y="201725"/>
                      </a:cubicBezTo>
                      <a:cubicBezTo>
                        <a:pt x="32894" y="154081"/>
                        <a:pt x="27945" y="111258"/>
                        <a:pt x="24519" y="78458"/>
                      </a:cubicBezTo>
                      <a:cubicBezTo>
                        <a:pt x="21094" y="45723"/>
                        <a:pt x="19254" y="23011"/>
                        <a:pt x="17160" y="11718"/>
                      </a:cubicBezTo>
                      <a:cubicBezTo>
                        <a:pt x="15067" y="362"/>
                        <a:pt x="12783" y="362"/>
                        <a:pt x="9801" y="236"/>
                      </a:cubicBezTo>
                      <a:cubicBezTo>
                        <a:pt x="6819" y="109"/>
                        <a:pt x="3076" y="-145"/>
                        <a:pt x="1300" y="109"/>
                      </a:cubicBezTo>
                      <a:cubicBezTo>
                        <a:pt x="-540" y="426"/>
                        <a:pt x="-476" y="1314"/>
                        <a:pt x="1808" y="21805"/>
                      </a:cubicBezTo>
                      <a:close/>
                    </a:path>
                  </a:pathLst>
                </a:custGeom>
                <a:solidFill>
                  <a:srgbClr val="51BCC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4" name="Freeform: Shape 7943">
                  <a:extLst>
                    <a:ext uri="{FF2B5EF4-FFF2-40B4-BE49-F238E27FC236}">
                      <a16:creationId xmlns:a16="http://schemas.microsoft.com/office/drawing/2014/main" id="{CCA04250-3ABA-E44C-8311-90CAB5549B27}"/>
                    </a:ext>
                  </a:extLst>
                </p:cNvPr>
                <p:cNvSpPr/>
                <p:nvPr/>
              </p:nvSpPr>
              <p:spPr>
                <a:xfrm>
                  <a:off x="1296487" y="4595881"/>
                  <a:ext cx="469401" cy="33344"/>
                </a:xfrm>
                <a:custGeom>
                  <a:avLst/>
                  <a:gdLst>
                    <a:gd name="connsiteX0" fmla="*/ 7033 w 469401"/>
                    <a:gd name="connsiteY0" fmla="*/ 15536 h 33344"/>
                    <a:gd name="connsiteX1" fmla="*/ 66097 w 469401"/>
                    <a:gd name="connsiteY1" fmla="*/ 16361 h 33344"/>
                    <a:gd name="connsiteX2" fmla="*/ 220132 w 469401"/>
                    <a:gd name="connsiteY2" fmla="*/ 12301 h 33344"/>
                    <a:gd name="connsiteX3" fmla="*/ 368521 w 469401"/>
                    <a:gd name="connsiteY3" fmla="*/ 6084 h 33344"/>
                    <a:gd name="connsiteX4" fmla="*/ 453279 w 469401"/>
                    <a:gd name="connsiteY4" fmla="*/ 57 h 33344"/>
                    <a:gd name="connsiteX5" fmla="*/ 469393 w 469401"/>
                    <a:gd name="connsiteY5" fmla="*/ 5005 h 33344"/>
                    <a:gd name="connsiteX6" fmla="*/ 464762 w 469401"/>
                    <a:gd name="connsiteY6" fmla="*/ 14902 h 33344"/>
                    <a:gd name="connsiteX7" fmla="*/ 440654 w 469401"/>
                    <a:gd name="connsiteY7" fmla="*/ 19660 h 33344"/>
                    <a:gd name="connsiteX8" fmla="*/ 363319 w 469401"/>
                    <a:gd name="connsiteY8" fmla="*/ 25243 h 33344"/>
                    <a:gd name="connsiteX9" fmla="*/ 243225 w 469401"/>
                    <a:gd name="connsiteY9" fmla="*/ 30001 h 33344"/>
                    <a:gd name="connsiteX10" fmla="*/ 114312 w 469401"/>
                    <a:gd name="connsiteY10" fmla="*/ 32983 h 33344"/>
                    <a:gd name="connsiteX11" fmla="*/ 23528 w 469401"/>
                    <a:gd name="connsiteY11" fmla="*/ 32221 h 33344"/>
                    <a:gd name="connsiteX12" fmla="*/ 2655 w 469401"/>
                    <a:gd name="connsiteY12" fmla="*/ 25687 h 33344"/>
                    <a:gd name="connsiteX13" fmla="*/ 118 w 469401"/>
                    <a:gd name="connsiteY13" fmla="*/ 18835 h 33344"/>
                    <a:gd name="connsiteX14" fmla="*/ 7096 w 469401"/>
                    <a:gd name="connsiteY14" fmla="*/ 15600 h 33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9401" h="33344">
                      <a:moveTo>
                        <a:pt x="7033" y="15536"/>
                      </a:moveTo>
                      <a:cubicBezTo>
                        <a:pt x="14265" y="15536"/>
                        <a:pt x="28603" y="16678"/>
                        <a:pt x="66097" y="16361"/>
                      </a:cubicBezTo>
                      <a:cubicBezTo>
                        <a:pt x="103527" y="16044"/>
                        <a:pt x="164050" y="14140"/>
                        <a:pt x="220132" y="12301"/>
                      </a:cubicBezTo>
                      <a:cubicBezTo>
                        <a:pt x="276278" y="10398"/>
                        <a:pt x="328046" y="8558"/>
                        <a:pt x="368521" y="6084"/>
                      </a:cubicBezTo>
                      <a:cubicBezTo>
                        <a:pt x="408997" y="3609"/>
                        <a:pt x="438116" y="501"/>
                        <a:pt x="453279" y="57"/>
                      </a:cubicBezTo>
                      <a:cubicBezTo>
                        <a:pt x="468378" y="-388"/>
                        <a:pt x="469520" y="1833"/>
                        <a:pt x="469393" y="5005"/>
                      </a:cubicBezTo>
                      <a:cubicBezTo>
                        <a:pt x="469266" y="8177"/>
                        <a:pt x="467934" y="12428"/>
                        <a:pt x="464762" y="14902"/>
                      </a:cubicBezTo>
                      <a:cubicBezTo>
                        <a:pt x="461590" y="17376"/>
                        <a:pt x="456578" y="18137"/>
                        <a:pt x="440654" y="19660"/>
                      </a:cubicBezTo>
                      <a:cubicBezTo>
                        <a:pt x="424667" y="21119"/>
                        <a:pt x="397704" y="23339"/>
                        <a:pt x="363319" y="25243"/>
                      </a:cubicBezTo>
                      <a:cubicBezTo>
                        <a:pt x="328870" y="27146"/>
                        <a:pt x="286999" y="28669"/>
                        <a:pt x="243225" y="30001"/>
                      </a:cubicBezTo>
                      <a:cubicBezTo>
                        <a:pt x="199450" y="31333"/>
                        <a:pt x="153899" y="32411"/>
                        <a:pt x="114312" y="32983"/>
                      </a:cubicBezTo>
                      <a:cubicBezTo>
                        <a:pt x="74725" y="33553"/>
                        <a:pt x="41228" y="33553"/>
                        <a:pt x="23528" y="32221"/>
                      </a:cubicBezTo>
                      <a:cubicBezTo>
                        <a:pt x="5828" y="30889"/>
                        <a:pt x="3988" y="28224"/>
                        <a:pt x="2655" y="25687"/>
                      </a:cubicBezTo>
                      <a:cubicBezTo>
                        <a:pt x="1323" y="23149"/>
                        <a:pt x="499" y="20738"/>
                        <a:pt x="118" y="18835"/>
                      </a:cubicBezTo>
                      <a:cubicBezTo>
                        <a:pt x="-263" y="16932"/>
                        <a:pt x="-136" y="15663"/>
                        <a:pt x="7096" y="15600"/>
                      </a:cubicBezTo>
                      <a:close/>
                    </a:path>
                  </a:pathLst>
                </a:custGeom>
                <a:solidFill>
                  <a:srgbClr val="DCB77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5" name="Freeform: Shape 7944">
                  <a:extLst>
                    <a:ext uri="{FF2B5EF4-FFF2-40B4-BE49-F238E27FC236}">
                      <a16:creationId xmlns:a16="http://schemas.microsoft.com/office/drawing/2014/main" id="{03C51A69-DCF5-D455-78F3-1766C8420454}"/>
                    </a:ext>
                  </a:extLst>
                </p:cNvPr>
                <p:cNvSpPr/>
                <p:nvPr/>
              </p:nvSpPr>
              <p:spPr>
                <a:xfrm>
                  <a:off x="1307139" y="4514148"/>
                  <a:ext cx="425751" cy="78300"/>
                </a:xfrm>
                <a:custGeom>
                  <a:avLst/>
                  <a:gdLst>
                    <a:gd name="connsiteX0" fmla="*/ 12812 w 425751"/>
                    <a:gd name="connsiteY0" fmla="*/ 78174 h 78300"/>
                    <a:gd name="connsiteX1" fmla="*/ 2662 w 425751"/>
                    <a:gd name="connsiteY1" fmla="*/ 66754 h 78300"/>
                    <a:gd name="connsiteX2" fmla="*/ 1329 w 425751"/>
                    <a:gd name="connsiteY2" fmla="*/ 52670 h 78300"/>
                    <a:gd name="connsiteX3" fmla="*/ 11797 w 425751"/>
                    <a:gd name="connsiteY3" fmla="*/ 46263 h 78300"/>
                    <a:gd name="connsiteX4" fmla="*/ 32987 w 425751"/>
                    <a:gd name="connsiteY4" fmla="*/ 50386 h 78300"/>
                    <a:gd name="connsiteX5" fmla="*/ 60330 w 425751"/>
                    <a:gd name="connsiteY5" fmla="*/ 48039 h 78300"/>
                    <a:gd name="connsiteX6" fmla="*/ 91035 w 425751"/>
                    <a:gd name="connsiteY6" fmla="*/ 32115 h 78300"/>
                    <a:gd name="connsiteX7" fmla="*/ 117300 w 425751"/>
                    <a:gd name="connsiteY7" fmla="*/ 33448 h 78300"/>
                    <a:gd name="connsiteX8" fmla="*/ 124215 w 425751"/>
                    <a:gd name="connsiteY8" fmla="*/ 34209 h 78300"/>
                    <a:gd name="connsiteX9" fmla="*/ 126182 w 425751"/>
                    <a:gd name="connsiteY9" fmla="*/ 22092 h 78300"/>
                    <a:gd name="connsiteX10" fmla="*/ 136459 w 425751"/>
                    <a:gd name="connsiteY10" fmla="*/ 3249 h 78300"/>
                    <a:gd name="connsiteX11" fmla="*/ 157141 w 425751"/>
                    <a:gd name="connsiteY11" fmla="*/ 4962 h 78300"/>
                    <a:gd name="connsiteX12" fmla="*/ 187783 w 425751"/>
                    <a:gd name="connsiteY12" fmla="*/ 35922 h 78300"/>
                    <a:gd name="connsiteX13" fmla="*/ 212843 w 425751"/>
                    <a:gd name="connsiteY13" fmla="*/ 61488 h 78300"/>
                    <a:gd name="connsiteX14" fmla="*/ 215951 w 425751"/>
                    <a:gd name="connsiteY14" fmla="*/ 63772 h 78300"/>
                    <a:gd name="connsiteX15" fmla="*/ 208529 w 425751"/>
                    <a:gd name="connsiteY15" fmla="*/ 64026 h 78300"/>
                    <a:gd name="connsiteX16" fmla="*/ 56270 w 425751"/>
                    <a:gd name="connsiteY16" fmla="*/ 74304 h 78300"/>
                    <a:gd name="connsiteX17" fmla="*/ 12876 w 425751"/>
                    <a:gd name="connsiteY17" fmla="*/ 78301 h 78300"/>
                    <a:gd name="connsiteX18" fmla="*/ 12876 w 425751"/>
                    <a:gd name="connsiteY18" fmla="*/ 78301 h 78300"/>
                    <a:gd name="connsiteX19" fmla="*/ 235555 w 425751"/>
                    <a:gd name="connsiteY19" fmla="*/ 63265 h 78300"/>
                    <a:gd name="connsiteX20" fmla="*/ 234540 w 425751"/>
                    <a:gd name="connsiteY20" fmla="*/ 52861 h 78300"/>
                    <a:gd name="connsiteX21" fmla="*/ 259218 w 425751"/>
                    <a:gd name="connsiteY21" fmla="*/ 43852 h 78300"/>
                    <a:gd name="connsiteX22" fmla="*/ 273112 w 425751"/>
                    <a:gd name="connsiteY22" fmla="*/ 53622 h 78300"/>
                    <a:gd name="connsiteX23" fmla="*/ 277553 w 425751"/>
                    <a:gd name="connsiteY23" fmla="*/ 62567 h 78300"/>
                    <a:gd name="connsiteX24" fmla="*/ 281042 w 425751"/>
                    <a:gd name="connsiteY24" fmla="*/ 53305 h 78300"/>
                    <a:gd name="connsiteX25" fmla="*/ 296331 w 425751"/>
                    <a:gd name="connsiteY25" fmla="*/ 37444 h 78300"/>
                    <a:gd name="connsiteX26" fmla="*/ 323357 w 425751"/>
                    <a:gd name="connsiteY26" fmla="*/ 31354 h 78300"/>
                    <a:gd name="connsiteX27" fmla="*/ 346196 w 425751"/>
                    <a:gd name="connsiteY27" fmla="*/ 45311 h 78300"/>
                    <a:gd name="connsiteX28" fmla="*/ 368020 w 425751"/>
                    <a:gd name="connsiteY28" fmla="*/ 51465 h 78300"/>
                    <a:gd name="connsiteX29" fmla="*/ 394538 w 425751"/>
                    <a:gd name="connsiteY29" fmla="*/ 44423 h 78300"/>
                    <a:gd name="connsiteX30" fmla="*/ 422009 w 425751"/>
                    <a:gd name="connsiteY30" fmla="*/ 51845 h 78300"/>
                    <a:gd name="connsiteX31" fmla="*/ 425752 w 425751"/>
                    <a:gd name="connsiteY31" fmla="*/ 59522 h 78300"/>
                    <a:gd name="connsiteX32" fmla="*/ 424673 w 425751"/>
                    <a:gd name="connsiteY32" fmla="*/ 59839 h 78300"/>
                    <a:gd name="connsiteX33" fmla="*/ 366434 w 425751"/>
                    <a:gd name="connsiteY33" fmla="*/ 63011 h 78300"/>
                    <a:gd name="connsiteX34" fmla="*/ 235555 w 425751"/>
                    <a:gd name="connsiteY34" fmla="*/ 63329 h 78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25751" h="78300">
                      <a:moveTo>
                        <a:pt x="12812" y="78174"/>
                      </a:moveTo>
                      <a:cubicBezTo>
                        <a:pt x="9323" y="74811"/>
                        <a:pt x="5072" y="70624"/>
                        <a:pt x="2662" y="66754"/>
                      </a:cubicBezTo>
                      <a:cubicBezTo>
                        <a:pt x="-764" y="61298"/>
                        <a:pt x="-510" y="56413"/>
                        <a:pt x="1329" y="52670"/>
                      </a:cubicBezTo>
                      <a:cubicBezTo>
                        <a:pt x="3106" y="48927"/>
                        <a:pt x="6468" y="46263"/>
                        <a:pt x="11797" y="46263"/>
                      </a:cubicBezTo>
                      <a:cubicBezTo>
                        <a:pt x="17126" y="46263"/>
                        <a:pt x="24676" y="48927"/>
                        <a:pt x="32987" y="50386"/>
                      </a:cubicBezTo>
                      <a:cubicBezTo>
                        <a:pt x="41297" y="51909"/>
                        <a:pt x="50496" y="52226"/>
                        <a:pt x="60330" y="48039"/>
                      </a:cubicBezTo>
                      <a:cubicBezTo>
                        <a:pt x="70163" y="43852"/>
                        <a:pt x="80631" y="35097"/>
                        <a:pt x="91035" y="32115"/>
                      </a:cubicBezTo>
                      <a:cubicBezTo>
                        <a:pt x="101440" y="29070"/>
                        <a:pt x="111717" y="31734"/>
                        <a:pt x="117300" y="33448"/>
                      </a:cubicBezTo>
                      <a:cubicBezTo>
                        <a:pt x="122883" y="35161"/>
                        <a:pt x="123835" y="35922"/>
                        <a:pt x="124215" y="34209"/>
                      </a:cubicBezTo>
                      <a:cubicBezTo>
                        <a:pt x="124596" y="32496"/>
                        <a:pt x="124469" y="28309"/>
                        <a:pt x="126182" y="22092"/>
                      </a:cubicBezTo>
                      <a:cubicBezTo>
                        <a:pt x="127895" y="15874"/>
                        <a:pt x="131447" y="7563"/>
                        <a:pt x="136459" y="3249"/>
                      </a:cubicBezTo>
                      <a:cubicBezTo>
                        <a:pt x="141471" y="-1128"/>
                        <a:pt x="147942" y="-1572"/>
                        <a:pt x="157141" y="4962"/>
                      </a:cubicBezTo>
                      <a:cubicBezTo>
                        <a:pt x="166277" y="11497"/>
                        <a:pt x="178140" y="24946"/>
                        <a:pt x="187783" y="35922"/>
                      </a:cubicBezTo>
                      <a:cubicBezTo>
                        <a:pt x="197426" y="46897"/>
                        <a:pt x="204976" y="55398"/>
                        <a:pt x="212843" y="61488"/>
                      </a:cubicBezTo>
                      <a:cubicBezTo>
                        <a:pt x="213858" y="62250"/>
                        <a:pt x="214873" y="63011"/>
                        <a:pt x="215951" y="63772"/>
                      </a:cubicBezTo>
                      <a:cubicBezTo>
                        <a:pt x="213477" y="63836"/>
                        <a:pt x="211003" y="63899"/>
                        <a:pt x="208529" y="64026"/>
                      </a:cubicBezTo>
                      <a:cubicBezTo>
                        <a:pt x="149211" y="65993"/>
                        <a:pt x="91797" y="71068"/>
                        <a:pt x="56270" y="74304"/>
                      </a:cubicBezTo>
                      <a:cubicBezTo>
                        <a:pt x="35207" y="76207"/>
                        <a:pt x="21884" y="77412"/>
                        <a:pt x="12876" y="78301"/>
                      </a:cubicBezTo>
                      <a:lnTo>
                        <a:pt x="12876" y="78301"/>
                      </a:lnTo>
                      <a:close/>
                      <a:moveTo>
                        <a:pt x="235555" y="63265"/>
                      </a:moveTo>
                      <a:cubicBezTo>
                        <a:pt x="233651" y="59966"/>
                        <a:pt x="232129" y="56223"/>
                        <a:pt x="234540" y="52861"/>
                      </a:cubicBezTo>
                      <a:cubicBezTo>
                        <a:pt x="238219" y="47722"/>
                        <a:pt x="251098" y="43534"/>
                        <a:pt x="259218" y="43852"/>
                      </a:cubicBezTo>
                      <a:cubicBezTo>
                        <a:pt x="267339" y="44169"/>
                        <a:pt x="270765" y="49054"/>
                        <a:pt x="273112" y="53622"/>
                      </a:cubicBezTo>
                      <a:cubicBezTo>
                        <a:pt x="275459" y="58189"/>
                        <a:pt x="276791" y="62504"/>
                        <a:pt x="277553" y="62567"/>
                      </a:cubicBezTo>
                      <a:cubicBezTo>
                        <a:pt x="278314" y="62567"/>
                        <a:pt x="278441" y="58443"/>
                        <a:pt x="281042" y="53305"/>
                      </a:cubicBezTo>
                      <a:cubicBezTo>
                        <a:pt x="283580" y="48166"/>
                        <a:pt x="288591" y="42075"/>
                        <a:pt x="296331" y="37444"/>
                      </a:cubicBezTo>
                      <a:cubicBezTo>
                        <a:pt x="304071" y="32750"/>
                        <a:pt x="314602" y="29451"/>
                        <a:pt x="323357" y="31354"/>
                      </a:cubicBezTo>
                      <a:cubicBezTo>
                        <a:pt x="332112" y="33321"/>
                        <a:pt x="339154" y="40489"/>
                        <a:pt x="346196" y="45311"/>
                      </a:cubicBezTo>
                      <a:cubicBezTo>
                        <a:pt x="353238" y="50133"/>
                        <a:pt x="360280" y="52734"/>
                        <a:pt x="368020" y="51465"/>
                      </a:cubicBezTo>
                      <a:cubicBezTo>
                        <a:pt x="375823" y="50259"/>
                        <a:pt x="384388" y="45311"/>
                        <a:pt x="394538" y="44423"/>
                      </a:cubicBezTo>
                      <a:cubicBezTo>
                        <a:pt x="404689" y="43534"/>
                        <a:pt x="416489" y="46770"/>
                        <a:pt x="422009" y="51845"/>
                      </a:cubicBezTo>
                      <a:cubicBezTo>
                        <a:pt x="424546" y="54129"/>
                        <a:pt x="425752" y="56794"/>
                        <a:pt x="425752" y="59522"/>
                      </a:cubicBezTo>
                      <a:cubicBezTo>
                        <a:pt x="425434" y="59649"/>
                        <a:pt x="425054" y="59712"/>
                        <a:pt x="424673" y="59839"/>
                      </a:cubicBezTo>
                      <a:cubicBezTo>
                        <a:pt x="417758" y="61615"/>
                        <a:pt x="403928" y="62947"/>
                        <a:pt x="366434" y="63011"/>
                      </a:cubicBezTo>
                      <a:cubicBezTo>
                        <a:pt x="334650" y="63074"/>
                        <a:pt x="285800" y="62313"/>
                        <a:pt x="235555" y="63329"/>
                      </a:cubicBezTo>
                      <a:close/>
                    </a:path>
                  </a:pathLst>
                </a:custGeom>
                <a:solidFill>
                  <a:srgbClr val="BF733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6" name="Freeform: Shape 7945">
                  <a:extLst>
                    <a:ext uri="{FF2B5EF4-FFF2-40B4-BE49-F238E27FC236}">
                      <a16:creationId xmlns:a16="http://schemas.microsoft.com/office/drawing/2014/main" id="{3BD71A09-DEB9-F0A1-98AB-C0C9AA647B16}"/>
                    </a:ext>
                  </a:extLst>
                </p:cNvPr>
                <p:cNvSpPr/>
                <p:nvPr/>
              </p:nvSpPr>
              <p:spPr>
                <a:xfrm>
                  <a:off x="1295122" y="4236849"/>
                  <a:ext cx="60213" cy="58974"/>
                </a:xfrm>
                <a:custGeom>
                  <a:avLst/>
                  <a:gdLst>
                    <a:gd name="connsiteX0" fmla="*/ 10237 w 60213"/>
                    <a:gd name="connsiteY0" fmla="*/ 19107 h 58974"/>
                    <a:gd name="connsiteX1" fmla="*/ 26669 w 60213"/>
                    <a:gd name="connsiteY1" fmla="*/ 4959 h 58974"/>
                    <a:gd name="connsiteX2" fmla="*/ 40055 w 60213"/>
                    <a:gd name="connsiteY2" fmla="*/ 455 h 58974"/>
                    <a:gd name="connsiteX3" fmla="*/ 33964 w 60213"/>
                    <a:gd name="connsiteY3" fmla="*/ 13207 h 58974"/>
                    <a:gd name="connsiteX4" fmla="*/ 12838 w 60213"/>
                    <a:gd name="connsiteY4" fmla="*/ 36172 h 58974"/>
                    <a:gd name="connsiteX5" fmla="*/ 8588 w 60213"/>
                    <a:gd name="connsiteY5" fmla="*/ 52096 h 58974"/>
                    <a:gd name="connsiteX6" fmla="*/ 13409 w 60213"/>
                    <a:gd name="connsiteY6" fmla="*/ 50574 h 58974"/>
                    <a:gd name="connsiteX7" fmla="*/ 23814 w 60213"/>
                    <a:gd name="connsiteY7" fmla="*/ 32366 h 58974"/>
                    <a:gd name="connsiteX8" fmla="*/ 46716 w 60213"/>
                    <a:gd name="connsiteY8" fmla="*/ 5721 h 58974"/>
                    <a:gd name="connsiteX9" fmla="*/ 56803 w 60213"/>
                    <a:gd name="connsiteY9" fmla="*/ 1851 h 58974"/>
                    <a:gd name="connsiteX10" fmla="*/ 54519 w 60213"/>
                    <a:gd name="connsiteY10" fmla="*/ 14031 h 58974"/>
                    <a:gd name="connsiteX11" fmla="*/ 46780 w 60213"/>
                    <a:gd name="connsiteY11" fmla="*/ 28242 h 58974"/>
                    <a:gd name="connsiteX12" fmla="*/ 51157 w 60213"/>
                    <a:gd name="connsiteY12" fmla="*/ 25134 h 58974"/>
                    <a:gd name="connsiteX13" fmla="*/ 59912 w 60213"/>
                    <a:gd name="connsiteY13" fmla="*/ 15491 h 58974"/>
                    <a:gd name="connsiteX14" fmla="*/ 55217 w 60213"/>
                    <a:gd name="connsiteY14" fmla="*/ 26783 h 58974"/>
                    <a:gd name="connsiteX15" fmla="*/ 43734 w 60213"/>
                    <a:gd name="connsiteY15" fmla="*/ 36871 h 58974"/>
                    <a:gd name="connsiteX16" fmla="*/ 40055 w 60213"/>
                    <a:gd name="connsiteY16" fmla="*/ 36680 h 58974"/>
                    <a:gd name="connsiteX17" fmla="*/ 32696 w 60213"/>
                    <a:gd name="connsiteY17" fmla="*/ 42453 h 58974"/>
                    <a:gd name="connsiteX18" fmla="*/ 16010 w 60213"/>
                    <a:gd name="connsiteY18" fmla="*/ 56728 h 58974"/>
                    <a:gd name="connsiteX19" fmla="*/ 2561 w 60213"/>
                    <a:gd name="connsiteY19" fmla="*/ 56157 h 58974"/>
                    <a:gd name="connsiteX20" fmla="*/ 214 w 60213"/>
                    <a:gd name="connsiteY20" fmla="*/ 40550 h 58974"/>
                    <a:gd name="connsiteX21" fmla="*/ 3259 w 60213"/>
                    <a:gd name="connsiteY21" fmla="*/ 27608 h 58974"/>
                    <a:gd name="connsiteX22" fmla="*/ 10237 w 60213"/>
                    <a:gd name="connsiteY22" fmla="*/ 18980 h 5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213" h="58974">
                      <a:moveTo>
                        <a:pt x="10237" y="19107"/>
                      </a:moveTo>
                      <a:cubicBezTo>
                        <a:pt x="14234" y="15173"/>
                        <a:pt x="20705" y="9020"/>
                        <a:pt x="26669" y="4959"/>
                      </a:cubicBezTo>
                      <a:cubicBezTo>
                        <a:pt x="32696" y="963"/>
                        <a:pt x="38215" y="-941"/>
                        <a:pt x="40055" y="455"/>
                      </a:cubicBezTo>
                      <a:cubicBezTo>
                        <a:pt x="41895" y="1851"/>
                        <a:pt x="39928" y="6482"/>
                        <a:pt x="33964" y="13207"/>
                      </a:cubicBezTo>
                      <a:cubicBezTo>
                        <a:pt x="28001" y="19931"/>
                        <a:pt x="17914" y="28750"/>
                        <a:pt x="12838" y="36172"/>
                      </a:cubicBezTo>
                      <a:cubicBezTo>
                        <a:pt x="7763" y="43532"/>
                        <a:pt x="7636" y="49495"/>
                        <a:pt x="8588" y="52096"/>
                      </a:cubicBezTo>
                      <a:cubicBezTo>
                        <a:pt x="9476" y="54697"/>
                        <a:pt x="11379" y="53936"/>
                        <a:pt x="13409" y="50574"/>
                      </a:cubicBezTo>
                      <a:cubicBezTo>
                        <a:pt x="15440" y="47211"/>
                        <a:pt x="17597" y="41248"/>
                        <a:pt x="23814" y="32366"/>
                      </a:cubicBezTo>
                      <a:cubicBezTo>
                        <a:pt x="30031" y="23484"/>
                        <a:pt x="40245" y="11684"/>
                        <a:pt x="46716" y="5721"/>
                      </a:cubicBezTo>
                      <a:cubicBezTo>
                        <a:pt x="53187" y="-243"/>
                        <a:pt x="55852" y="-369"/>
                        <a:pt x="56803" y="1851"/>
                      </a:cubicBezTo>
                      <a:cubicBezTo>
                        <a:pt x="57755" y="4071"/>
                        <a:pt x="56994" y="8576"/>
                        <a:pt x="54519" y="14031"/>
                      </a:cubicBezTo>
                      <a:cubicBezTo>
                        <a:pt x="52045" y="19487"/>
                        <a:pt x="47858" y="25895"/>
                        <a:pt x="46780" y="28242"/>
                      </a:cubicBezTo>
                      <a:cubicBezTo>
                        <a:pt x="45764" y="30590"/>
                        <a:pt x="47921" y="28940"/>
                        <a:pt x="51157" y="25134"/>
                      </a:cubicBezTo>
                      <a:cubicBezTo>
                        <a:pt x="54456" y="21327"/>
                        <a:pt x="58833" y="15364"/>
                        <a:pt x="59912" y="15491"/>
                      </a:cubicBezTo>
                      <a:cubicBezTo>
                        <a:pt x="61054" y="15617"/>
                        <a:pt x="58833" y="21771"/>
                        <a:pt x="55217" y="26783"/>
                      </a:cubicBezTo>
                      <a:cubicBezTo>
                        <a:pt x="51538" y="31795"/>
                        <a:pt x="46335" y="35665"/>
                        <a:pt x="43734" y="36871"/>
                      </a:cubicBezTo>
                      <a:cubicBezTo>
                        <a:pt x="41133" y="38076"/>
                        <a:pt x="41070" y="36680"/>
                        <a:pt x="40055" y="36680"/>
                      </a:cubicBezTo>
                      <a:cubicBezTo>
                        <a:pt x="39040" y="36680"/>
                        <a:pt x="37010" y="38266"/>
                        <a:pt x="32696" y="42453"/>
                      </a:cubicBezTo>
                      <a:cubicBezTo>
                        <a:pt x="28382" y="46640"/>
                        <a:pt x="21847" y="53492"/>
                        <a:pt x="16010" y="56728"/>
                      </a:cubicBezTo>
                      <a:cubicBezTo>
                        <a:pt x="10237" y="59963"/>
                        <a:pt x="5162" y="59646"/>
                        <a:pt x="2561" y="56157"/>
                      </a:cubicBezTo>
                      <a:cubicBezTo>
                        <a:pt x="-40" y="52667"/>
                        <a:pt x="-294" y="46069"/>
                        <a:pt x="214" y="40550"/>
                      </a:cubicBezTo>
                      <a:cubicBezTo>
                        <a:pt x="721" y="35030"/>
                        <a:pt x="1863" y="30653"/>
                        <a:pt x="3259" y="27608"/>
                      </a:cubicBezTo>
                      <a:cubicBezTo>
                        <a:pt x="4655" y="24563"/>
                        <a:pt x="6177" y="22913"/>
                        <a:pt x="10237" y="18980"/>
                      </a:cubicBezTo>
                      <a:close/>
                    </a:path>
                  </a:pathLst>
                </a:custGeom>
                <a:solidFill>
                  <a:srgbClr val="ABD3D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7" name="Freeform: Shape 7946">
                  <a:extLst>
                    <a:ext uri="{FF2B5EF4-FFF2-40B4-BE49-F238E27FC236}">
                      <a16:creationId xmlns:a16="http://schemas.microsoft.com/office/drawing/2014/main" id="{0F2B6D89-CFCA-3752-A719-DA3680DF9C4B}"/>
                    </a:ext>
                  </a:extLst>
                </p:cNvPr>
                <p:cNvSpPr/>
                <p:nvPr/>
              </p:nvSpPr>
              <p:spPr>
                <a:xfrm>
                  <a:off x="1607648" y="4250796"/>
                  <a:ext cx="49952" cy="72294"/>
                </a:xfrm>
                <a:custGeom>
                  <a:avLst/>
                  <a:gdLst>
                    <a:gd name="connsiteX0" fmla="*/ 43403 w 49952"/>
                    <a:gd name="connsiteY0" fmla="*/ 1164 h 72294"/>
                    <a:gd name="connsiteX1" fmla="*/ 24814 w 49952"/>
                    <a:gd name="connsiteY1" fmla="*/ 24383 h 72294"/>
                    <a:gd name="connsiteX2" fmla="*/ 3942 w 49952"/>
                    <a:gd name="connsiteY2" fmla="*/ 58895 h 72294"/>
                    <a:gd name="connsiteX3" fmla="*/ 1468 w 49952"/>
                    <a:gd name="connsiteY3" fmla="*/ 71457 h 72294"/>
                    <a:gd name="connsiteX4" fmla="*/ 13395 w 49952"/>
                    <a:gd name="connsiteY4" fmla="*/ 71012 h 72294"/>
                    <a:gd name="connsiteX5" fmla="*/ 27098 w 49952"/>
                    <a:gd name="connsiteY5" fmla="*/ 58705 h 72294"/>
                    <a:gd name="connsiteX6" fmla="*/ 44164 w 49952"/>
                    <a:gd name="connsiteY6" fmla="*/ 30220 h 72294"/>
                    <a:gd name="connsiteX7" fmla="*/ 43403 w 49952"/>
                    <a:gd name="connsiteY7" fmla="*/ 26794 h 72294"/>
                    <a:gd name="connsiteX8" fmla="*/ 28875 w 49952"/>
                    <a:gd name="connsiteY8" fmla="*/ 47983 h 72294"/>
                    <a:gd name="connsiteX9" fmla="*/ 18343 w 49952"/>
                    <a:gd name="connsiteY9" fmla="*/ 62702 h 72294"/>
                    <a:gd name="connsiteX10" fmla="*/ 11175 w 49952"/>
                    <a:gd name="connsiteY10" fmla="*/ 65430 h 72294"/>
                    <a:gd name="connsiteX11" fmla="*/ 13585 w 49952"/>
                    <a:gd name="connsiteY11" fmla="*/ 55470 h 72294"/>
                    <a:gd name="connsiteX12" fmla="*/ 28811 w 49952"/>
                    <a:gd name="connsiteY12" fmla="*/ 31552 h 72294"/>
                    <a:gd name="connsiteX13" fmla="*/ 41944 w 49952"/>
                    <a:gd name="connsiteY13" fmla="*/ 15945 h 72294"/>
                    <a:gd name="connsiteX14" fmla="*/ 46004 w 49952"/>
                    <a:gd name="connsiteY14" fmla="*/ 15755 h 72294"/>
                    <a:gd name="connsiteX15" fmla="*/ 48288 w 49952"/>
                    <a:gd name="connsiteY15" fmla="*/ 13345 h 72294"/>
                    <a:gd name="connsiteX16" fmla="*/ 49874 w 49952"/>
                    <a:gd name="connsiteY16" fmla="*/ 4717 h 72294"/>
                    <a:gd name="connsiteX17" fmla="*/ 43339 w 49952"/>
                    <a:gd name="connsiteY17" fmla="*/ 1100 h 7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9952" h="72294">
                      <a:moveTo>
                        <a:pt x="43403" y="1164"/>
                      </a:moveTo>
                      <a:cubicBezTo>
                        <a:pt x="39152" y="3955"/>
                        <a:pt x="32491" y="12837"/>
                        <a:pt x="24814" y="24383"/>
                      </a:cubicBezTo>
                      <a:cubicBezTo>
                        <a:pt x="17138" y="35993"/>
                        <a:pt x="8447" y="50330"/>
                        <a:pt x="3942" y="58895"/>
                      </a:cubicBezTo>
                      <a:cubicBezTo>
                        <a:pt x="-562" y="67460"/>
                        <a:pt x="-943" y="70188"/>
                        <a:pt x="1468" y="71457"/>
                      </a:cubicBezTo>
                      <a:cubicBezTo>
                        <a:pt x="3879" y="72725"/>
                        <a:pt x="9018" y="72535"/>
                        <a:pt x="13395" y="71012"/>
                      </a:cubicBezTo>
                      <a:cubicBezTo>
                        <a:pt x="17773" y="69553"/>
                        <a:pt x="21389" y="66762"/>
                        <a:pt x="27098" y="58705"/>
                      </a:cubicBezTo>
                      <a:cubicBezTo>
                        <a:pt x="32808" y="50648"/>
                        <a:pt x="40675" y="37325"/>
                        <a:pt x="44164" y="30220"/>
                      </a:cubicBezTo>
                      <a:cubicBezTo>
                        <a:pt x="47717" y="23178"/>
                        <a:pt x="46956" y="22417"/>
                        <a:pt x="43403" y="26794"/>
                      </a:cubicBezTo>
                      <a:cubicBezTo>
                        <a:pt x="39850" y="31235"/>
                        <a:pt x="33506" y="40814"/>
                        <a:pt x="28875" y="47983"/>
                      </a:cubicBezTo>
                      <a:cubicBezTo>
                        <a:pt x="24243" y="55152"/>
                        <a:pt x="21262" y="59910"/>
                        <a:pt x="18343" y="62702"/>
                      </a:cubicBezTo>
                      <a:cubicBezTo>
                        <a:pt x="15425" y="65493"/>
                        <a:pt x="12507" y="66381"/>
                        <a:pt x="11175" y="65430"/>
                      </a:cubicBezTo>
                      <a:cubicBezTo>
                        <a:pt x="9906" y="64478"/>
                        <a:pt x="10223" y="61750"/>
                        <a:pt x="13585" y="55470"/>
                      </a:cubicBezTo>
                      <a:cubicBezTo>
                        <a:pt x="16948" y="49189"/>
                        <a:pt x="23228" y="39355"/>
                        <a:pt x="28811" y="31552"/>
                      </a:cubicBezTo>
                      <a:cubicBezTo>
                        <a:pt x="34394" y="23749"/>
                        <a:pt x="39216" y="18039"/>
                        <a:pt x="41944" y="15945"/>
                      </a:cubicBezTo>
                      <a:cubicBezTo>
                        <a:pt x="44672" y="13852"/>
                        <a:pt x="45306" y="15375"/>
                        <a:pt x="46004" y="15755"/>
                      </a:cubicBezTo>
                      <a:cubicBezTo>
                        <a:pt x="46702" y="16136"/>
                        <a:pt x="47400" y="15375"/>
                        <a:pt x="48288" y="13345"/>
                      </a:cubicBezTo>
                      <a:cubicBezTo>
                        <a:pt x="49176" y="11314"/>
                        <a:pt x="50254" y="8015"/>
                        <a:pt x="49874" y="4717"/>
                      </a:cubicBezTo>
                      <a:cubicBezTo>
                        <a:pt x="49493" y="1481"/>
                        <a:pt x="47590" y="-1755"/>
                        <a:pt x="43339" y="1100"/>
                      </a:cubicBezTo>
                      <a:close/>
                    </a:path>
                  </a:pathLst>
                </a:custGeom>
                <a:solidFill>
                  <a:srgbClr val="BAE4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8" name="Freeform: Shape 7947">
                  <a:extLst>
                    <a:ext uri="{FF2B5EF4-FFF2-40B4-BE49-F238E27FC236}">
                      <a16:creationId xmlns:a16="http://schemas.microsoft.com/office/drawing/2014/main" id="{6E96DF83-C773-24A1-508D-9DC1C68BCB1C}"/>
                    </a:ext>
                  </a:extLst>
                </p:cNvPr>
                <p:cNvSpPr/>
                <p:nvPr/>
              </p:nvSpPr>
              <p:spPr>
                <a:xfrm>
                  <a:off x="746291" y="4140479"/>
                  <a:ext cx="424953" cy="594205"/>
                </a:xfrm>
                <a:custGeom>
                  <a:avLst/>
                  <a:gdLst>
                    <a:gd name="connsiteX0" fmla="*/ 424954 w 424953"/>
                    <a:gd name="connsiteY0" fmla="*/ 594205 h 594205"/>
                    <a:gd name="connsiteX1" fmla="*/ 70381 w 424953"/>
                    <a:gd name="connsiteY1" fmla="*/ 594205 h 594205"/>
                    <a:gd name="connsiteX2" fmla="*/ 62133 w 424953"/>
                    <a:gd name="connsiteY2" fmla="*/ 526450 h 594205"/>
                    <a:gd name="connsiteX3" fmla="*/ 15377 w 424953"/>
                    <a:gd name="connsiteY3" fmla="*/ 130703 h 594205"/>
                    <a:gd name="connsiteX4" fmla="*/ 151 w 424953"/>
                    <a:gd name="connsiteY4" fmla="*/ 10609 h 594205"/>
                    <a:gd name="connsiteX5" fmla="*/ 23244 w 424953"/>
                    <a:gd name="connsiteY5" fmla="*/ 3567 h 594205"/>
                    <a:gd name="connsiteX6" fmla="*/ 129191 w 424953"/>
                    <a:gd name="connsiteY6" fmla="*/ 15 h 594205"/>
                    <a:gd name="connsiteX7" fmla="*/ 329602 w 424953"/>
                    <a:gd name="connsiteY7" fmla="*/ 3313 h 594205"/>
                    <a:gd name="connsiteX8" fmla="*/ 374962 w 424953"/>
                    <a:gd name="connsiteY8" fmla="*/ 17651 h 594205"/>
                    <a:gd name="connsiteX9" fmla="*/ 384098 w 424953"/>
                    <a:gd name="connsiteY9" fmla="*/ 124676 h 594205"/>
                    <a:gd name="connsiteX10" fmla="*/ 411631 w 424953"/>
                    <a:gd name="connsiteY10" fmla="*/ 430336 h 594205"/>
                    <a:gd name="connsiteX11" fmla="*/ 424954 w 424953"/>
                    <a:gd name="connsiteY11" fmla="*/ 594142 h 594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4953" h="594205">
                      <a:moveTo>
                        <a:pt x="424954" y="594205"/>
                      </a:moveTo>
                      <a:lnTo>
                        <a:pt x="70381" y="594205"/>
                      </a:lnTo>
                      <a:cubicBezTo>
                        <a:pt x="68033" y="578091"/>
                        <a:pt x="65559" y="556204"/>
                        <a:pt x="62133" y="526450"/>
                      </a:cubicBezTo>
                      <a:cubicBezTo>
                        <a:pt x="50524" y="425388"/>
                        <a:pt x="28192" y="232907"/>
                        <a:pt x="15377" y="130703"/>
                      </a:cubicBezTo>
                      <a:cubicBezTo>
                        <a:pt x="2562" y="28500"/>
                        <a:pt x="-800" y="16573"/>
                        <a:pt x="151" y="10609"/>
                      </a:cubicBezTo>
                      <a:cubicBezTo>
                        <a:pt x="1166" y="4646"/>
                        <a:pt x="6432" y="4646"/>
                        <a:pt x="23244" y="3567"/>
                      </a:cubicBezTo>
                      <a:cubicBezTo>
                        <a:pt x="40056" y="2488"/>
                        <a:pt x="68350" y="268"/>
                        <a:pt x="129191" y="15"/>
                      </a:cubicBezTo>
                      <a:cubicBezTo>
                        <a:pt x="190031" y="-176"/>
                        <a:pt x="283416" y="1537"/>
                        <a:pt x="329602" y="3313"/>
                      </a:cubicBezTo>
                      <a:cubicBezTo>
                        <a:pt x="375723" y="5090"/>
                        <a:pt x="374645" y="6866"/>
                        <a:pt x="374962" y="17651"/>
                      </a:cubicBezTo>
                      <a:cubicBezTo>
                        <a:pt x="375343" y="28436"/>
                        <a:pt x="377183" y="48293"/>
                        <a:pt x="384098" y="124676"/>
                      </a:cubicBezTo>
                      <a:cubicBezTo>
                        <a:pt x="391076" y="201060"/>
                        <a:pt x="403130" y="333906"/>
                        <a:pt x="411631" y="430336"/>
                      </a:cubicBezTo>
                      <a:cubicBezTo>
                        <a:pt x="418356" y="506783"/>
                        <a:pt x="422860" y="560327"/>
                        <a:pt x="424954" y="594142"/>
                      </a:cubicBezTo>
                      <a:close/>
                    </a:path>
                  </a:pathLst>
                </a:custGeom>
                <a:solidFill>
                  <a:srgbClr val="B3616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9" name="Freeform: Shape 7948">
                  <a:extLst>
                    <a:ext uri="{FF2B5EF4-FFF2-40B4-BE49-F238E27FC236}">
                      <a16:creationId xmlns:a16="http://schemas.microsoft.com/office/drawing/2014/main" id="{2795077E-CFF8-F349-6C86-6E7245C15568}"/>
                    </a:ext>
                  </a:extLst>
                </p:cNvPr>
                <p:cNvSpPr/>
                <p:nvPr/>
              </p:nvSpPr>
              <p:spPr>
                <a:xfrm>
                  <a:off x="804043" y="4549055"/>
                  <a:ext cx="343855" cy="185629"/>
                </a:xfrm>
                <a:custGeom>
                  <a:avLst/>
                  <a:gdLst>
                    <a:gd name="connsiteX0" fmla="*/ 343792 w 343855"/>
                    <a:gd name="connsiteY0" fmla="*/ 185629 h 185629"/>
                    <a:gd name="connsiteX1" fmla="*/ 21954 w 343855"/>
                    <a:gd name="connsiteY1" fmla="*/ 185629 h 185629"/>
                    <a:gd name="connsiteX2" fmla="*/ 20432 w 343855"/>
                    <a:gd name="connsiteY2" fmla="*/ 177636 h 185629"/>
                    <a:gd name="connsiteX3" fmla="*/ 5079 w 343855"/>
                    <a:gd name="connsiteY3" fmla="*/ 65598 h 185629"/>
                    <a:gd name="connsiteX4" fmla="*/ 131 w 343855"/>
                    <a:gd name="connsiteY4" fmla="*/ 16495 h 185629"/>
                    <a:gd name="connsiteX5" fmla="*/ 40543 w 343855"/>
                    <a:gd name="connsiteY5" fmla="*/ 6408 h 185629"/>
                    <a:gd name="connsiteX6" fmla="*/ 218876 w 343855"/>
                    <a:gd name="connsiteY6" fmla="*/ 1078 h 185629"/>
                    <a:gd name="connsiteX7" fmla="*/ 308075 w 343855"/>
                    <a:gd name="connsiteY7" fmla="*/ 0 h 185629"/>
                    <a:gd name="connsiteX8" fmla="*/ 328312 w 343855"/>
                    <a:gd name="connsiteY8" fmla="*/ 36415 h 185629"/>
                    <a:gd name="connsiteX9" fmla="*/ 343602 w 343855"/>
                    <a:gd name="connsiteY9" fmla="*/ 183345 h 185629"/>
                    <a:gd name="connsiteX10" fmla="*/ 343855 w 343855"/>
                    <a:gd name="connsiteY10" fmla="*/ 185629 h 18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855" h="185629">
                      <a:moveTo>
                        <a:pt x="343792" y="185629"/>
                      </a:moveTo>
                      <a:lnTo>
                        <a:pt x="21954" y="185629"/>
                      </a:lnTo>
                      <a:cubicBezTo>
                        <a:pt x="21447" y="183218"/>
                        <a:pt x="20939" y="180617"/>
                        <a:pt x="20432" y="177636"/>
                      </a:cubicBezTo>
                      <a:cubicBezTo>
                        <a:pt x="15547" y="150165"/>
                        <a:pt x="8759" y="97383"/>
                        <a:pt x="5079" y="65598"/>
                      </a:cubicBezTo>
                      <a:cubicBezTo>
                        <a:pt x="1336" y="33751"/>
                        <a:pt x="702" y="22839"/>
                        <a:pt x="131" y="16495"/>
                      </a:cubicBezTo>
                      <a:cubicBezTo>
                        <a:pt x="-440" y="10151"/>
                        <a:pt x="-948" y="8374"/>
                        <a:pt x="40543" y="6408"/>
                      </a:cubicBezTo>
                      <a:cubicBezTo>
                        <a:pt x="82033" y="4441"/>
                        <a:pt x="165585" y="2221"/>
                        <a:pt x="218876" y="1078"/>
                      </a:cubicBezTo>
                      <a:cubicBezTo>
                        <a:pt x="272167" y="0"/>
                        <a:pt x="295196" y="0"/>
                        <a:pt x="308075" y="0"/>
                      </a:cubicBezTo>
                      <a:cubicBezTo>
                        <a:pt x="320890" y="0"/>
                        <a:pt x="323554" y="0"/>
                        <a:pt x="328312" y="36415"/>
                      </a:cubicBezTo>
                      <a:cubicBezTo>
                        <a:pt x="333070" y="72831"/>
                        <a:pt x="339922" y="145661"/>
                        <a:pt x="343602" y="183345"/>
                      </a:cubicBezTo>
                      <a:lnTo>
                        <a:pt x="343855" y="185629"/>
                      </a:lnTo>
                      <a:close/>
                    </a:path>
                  </a:pathLst>
                </a:custGeom>
                <a:solidFill>
                  <a:srgbClr val="9F51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0" name="Freeform: Shape 7949">
                  <a:extLst>
                    <a:ext uri="{FF2B5EF4-FFF2-40B4-BE49-F238E27FC236}">
                      <a16:creationId xmlns:a16="http://schemas.microsoft.com/office/drawing/2014/main" id="{D1C7C2F2-9370-0261-964F-F9FCA74D542B}"/>
                    </a:ext>
                  </a:extLst>
                </p:cNvPr>
                <p:cNvSpPr/>
                <p:nvPr/>
              </p:nvSpPr>
              <p:spPr>
                <a:xfrm>
                  <a:off x="747267" y="4162380"/>
                  <a:ext cx="383399" cy="572303"/>
                </a:xfrm>
                <a:custGeom>
                  <a:avLst/>
                  <a:gdLst>
                    <a:gd name="connsiteX0" fmla="*/ 81649 w 383399"/>
                    <a:gd name="connsiteY0" fmla="*/ 572304 h 572303"/>
                    <a:gd name="connsiteX1" fmla="*/ 69405 w 383399"/>
                    <a:gd name="connsiteY1" fmla="*/ 572304 h 572303"/>
                    <a:gd name="connsiteX2" fmla="*/ 61157 w 383399"/>
                    <a:gd name="connsiteY2" fmla="*/ 504549 h 572303"/>
                    <a:gd name="connsiteX3" fmla="*/ 14401 w 383399"/>
                    <a:gd name="connsiteY3" fmla="*/ 108802 h 572303"/>
                    <a:gd name="connsiteX4" fmla="*/ 0 w 383399"/>
                    <a:gd name="connsiteY4" fmla="*/ 1079 h 572303"/>
                    <a:gd name="connsiteX5" fmla="*/ 74290 w 383399"/>
                    <a:gd name="connsiteY5" fmla="*/ 0 h 572303"/>
                    <a:gd name="connsiteX6" fmla="*/ 289800 w 383399"/>
                    <a:gd name="connsiteY6" fmla="*/ 1079 h 572303"/>
                    <a:gd name="connsiteX7" fmla="*/ 348039 w 383399"/>
                    <a:gd name="connsiteY7" fmla="*/ 1650 h 572303"/>
                    <a:gd name="connsiteX8" fmla="*/ 352162 w 383399"/>
                    <a:gd name="connsiteY8" fmla="*/ 4822 h 572303"/>
                    <a:gd name="connsiteX9" fmla="*/ 358316 w 383399"/>
                    <a:gd name="connsiteY9" fmla="*/ 79429 h 572303"/>
                    <a:gd name="connsiteX10" fmla="*/ 378427 w 383399"/>
                    <a:gd name="connsiteY10" fmla="*/ 322091 h 572303"/>
                    <a:gd name="connsiteX11" fmla="*/ 383312 w 383399"/>
                    <a:gd name="connsiteY11" fmla="*/ 393463 h 572303"/>
                    <a:gd name="connsiteX12" fmla="*/ 333130 w 383399"/>
                    <a:gd name="connsiteY12" fmla="*/ 399997 h 572303"/>
                    <a:gd name="connsiteX13" fmla="*/ 122695 w 383399"/>
                    <a:gd name="connsiteY13" fmla="*/ 405961 h 572303"/>
                    <a:gd name="connsiteX14" fmla="*/ 64266 w 383399"/>
                    <a:gd name="connsiteY14" fmla="*/ 407737 h 572303"/>
                    <a:gd name="connsiteX15" fmla="*/ 65471 w 383399"/>
                    <a:gd name="connsiteY15" fmla="*/ 435271 h 572303"/>
                    <a:gd name="connsiteX16" fmla="*/ 78731 w 383399"/>
                    <a:gd name="connsiteY16" fmla="*/ 546737 h 572303"/>
                    <a:gd name="connsiteX17" fmla="*/ 81585 w 383399"/>
                    <a:gd name="connsiteY17" fmla="*/ 572304 h 5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3399" h="572303">
                      <a:moveTo>
                        <a:pt x="81649" y="572304"/>
                      </a:moveTo>
                      <a:lnTo>
                        <a:pt x="69405" y="572304"/>
                      </a:lnTo>
                      <a:cubicBezTo>
                        <a:pt x="67057" y="556190"/>
                        <a:pt x="64583" y="534303"/>
                        <a:pt x="61157" y="504549"/>
                      </a:cubicBezTo>
                      <a:cubicBezTo>
                        <a:pt x="49548" y="403487"/>
                        <a:pt x="27216" y="211006"/>
                        <a:pt x="14401" y="108802"/>
                      </a:cubicBezTo>
                      <a:cubicBezTo>
                        <a:pt x="6090" y="42823"/>
                        <a:pt x="1776" y="14528"/>
                        <a:pt x="0" y="1079"/>
                      </a:cubicBezTo>
                      <a:cubicBezTo>
                        <a:pt x="12942" y="254"/>
                        <a:pt x="34702" y="0"/>
                        <a:pt x="74290" y="0"/>
                      </a:cubicBezTo>
                      <a:cubicBezTo>
                        <a:pt x="134813" y="0"/>
                        <a:pt x="237080" y="635"/>
                        <a:pt x="289800" y="1079"/>
                      </a:cubicBezTo>
                      <a:cubicBezTo>
                        <a:pt x="342519" y="1523"/>
                        <a:pt x="345818" y="1713"/>
                        <a:pt x="348039" y="1650"/>
                      </a:cubicBezTo>
                      <a:cubicBezTo>
                        <a:pt x="350259" y="1523"/>
                        <a:pt x="351401" y="1079"/>
                        <a:pt x="352162" y="4822"/>
                      </a:cubicBezTo>
                      <a:cubicBezTo>
                        <a:pt x="352860" y="8565"/>
                        <a:pt x="353114" y="16495"/>
                        <a:pt x="358316" y="79429"/>
                      </a:cubicBezTo>
                      <a:cubicBezTo>
                        <a:pt x="363518" y="142362"/>
                        <a:pt x="373606" y="260173"/>
                        <a:pt x="378427" y="322091"/>
                      </a:cubicBezTo>
                      <a:cubicBezTo>
                        <a:pt x="383249" y="384010"/>
                        <a:pt x="382868" y="389974"/>
                        <a:pt x="383312" y="393463"/>
                      </a:cubicBezTo>
                      <a:cubicBezTo>
                        <a:pt x="383693" y="397016"/>
                        <a:pt x="384962" y="398094"/>
                        <a:pt x="333130" y="399997"/>
                      </a:cubicBezTo>
                      <a:cubicBezTo>
                        <a:pt x="281362" y="401901"/>
                        <a:pt x="176557" y="404502"/>
                        <a:pt x="122695" y="405961"/>
                      </a:cubicBezTo>
                      <a:cubicBezTo>
                        <a:pt x="68834" y="407420"/>
                        <a:pt x="65915" y="407610"/>
                        <a:pt x="64266" y="407737"/>
                      </a:cubicBezTo>
                      <a:cubicBezTo>
                        <a:pt x="62616" y="407864"/>
                        <a:pt x="62363" y="407864"/>
                        <a:pt x="65471" y="435271"/>
                      </a:cubicBezTo>
                      <a:cubicBezTo>
                        <a:pt x="68580" y="462677"/>
                        <a:pt x="75114" y="517490"/>
                        <a:pt x="78731" y="546737"/>
                      </a:cubicBezTo>
                      <a:cubicBezTo>
                        <a:pt x="80317" y="559489"/>
                        <a:pt x="81332" y="567356"/>
                        <a:pt x="81585" y="572304"/>
                      </a:cubicBezTo>
                      <a:close/>
                    </a:path>
                  </a:pathLst>
                </a:custGeom>
                <a:solidFill>
                  <a:srgbClr val="AEC4B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1" name="Freeform: Shape 7950">
                  <a:extLst>
                    <a:ext uri="{FF2B5EF4-FFF2-40B4-BE49-F238E27FC236}">
                      <a16:creationId xmlns:a16="http://schemas.microsoft.com/office/drawing/2014/main" id="{5A8E3CCD-99A3-B77C-A07A-9E3BA24EEE08}"/>
                    </a:ext>
                  </a:extLst>
                </p:cNvPr>
                <p:cNvSpPr/>
                <p:nvPr/>
              </p:nvSpPr>
              <p:spPr>
                <a:xfrm>
                  <a:off x="762660" y="4181824"/>
                  <a:ext cx="344909" cy="368343"/>
                </a:xfrm>
                <a:custGeom>
                  <a:avLst/>
                  <a:gdLst>
                    <a:gd name="connsiteX0" fmla="*/ 25844 w 344909"/>
                    <a:gd name="connsiteY0" fmla="*/ 1493 h 368343"/>
                    <a:gd name="connsiteX1" fmla="*/ 152790 w 344909"/>
                    <a:gd name="connsiteY1" fmla="*/ 477 h 368343"/>
                    <a:gd name="connsiteX2" fmla="*/ 285382 w 344909"/>
                    <a:gd name="connsiteY2" fmla="*/ 33 h 368343"/>
                    <a:gd name="connsiteX3" fmla="*/ 313360 w 344909"/>
                    <a:gd name="connsiteY3" fmla="*/ 2571 h 368343"/>
                    <a:gd name="connsiteX4" fmla="*/ 318816 w 344909"/>
                    <a:gd name="connsiteY4" fmla="*/ 47488 h 368343"/>
                    <a:gd name="connsiteX5" fmla="*/ 334422 w 344909"/>
                    <a:gd name="connsiteY5" fmla="*/ 220619 h 368343"/>
                    <a:gd name="connsiteX6" fmla="*/ 344509 w 344909"/>
                    <a:gd name="connsiteY6" fmla="*/ 341665 h 368343"/>
                    <a:gd name="connsiteX7" fmla="*/ 342099 w 344909"/>
                    <a:gd name="connsiteY7" fmla="*/ 362727 h 368343"/>
                    <a:gd name="connsiteX8" fmla="*/ 287539 w 344909"/>
                    <a:gd name="connsiteY8" fmla="*/ 364630 h 368343"/>
                    <a:gd name="connsiteX9" fmla="*/ 91506 w 344909"/>
                    <a:gd name="connsiteY9" fmla="*/ 368247 h 368343"/>
                    <a:gd name="connsiteX10" fmla="*/ 41451 w 344909"/>
                    <a:gd name="connsiteY10" fmla="*/ 364948 h 368343"/>
                    <a:gd name="connsiteX11" fmla="*/ 39420 w 344909"/>
                    <a:gd name="connsiteY11" fmla="*/ 329611 h 368343"/>
                    <a:gd name="connsiteX12" fmla="*/ 23433 w 344909"/>
                    <a:gd name="connsiteY12" fmla="*/ 190548 h 368343"/>
                    <a:gd name="connsiteX13" fmla="*/ 4274 w 344909"/>
                    <a:gd name="connsiteY13" fmla="*/ 37464 h 368343"/>
                    <a:gd name="connsiteX14" fmla="*/ 23 w 344909"/>
                    <a:gd name="connsiteY14" fmla="*/ 2508 h 368343"/>
                    <a:gd name="connsiteX15" fmla="*/ 25844 w 344909"/>
                    <a:gd name="connsiteY15" fmla="*/ 1429 h 36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4909" h="368343">
                      <a:moveTo>
                        <a:pt x="25844" y="1493"/>
                      </a:moveTo>
                      <a:cubicBezTo>
                        <a:pt x="51030" y="1302"/>
                        <a:pt x="100958" y="795"/>
                        <a:pt x="152790" y="477"/>
                      </a:cubicBezTo>
                      <a:cubicBezTo>
                        <a:pt x="204621" y="160"/>
                        <a:pt x="258356" y="-93"/>
                        <a:pt x="285382" y="33"/>
                      </a:cubicBezTo>
                      <a:cubicBezTo>
                        <a:pt x="312408" y="160"/>
                        <a:pt x="312725" y="604"/>
                        <a:pt x="313360" y="2571"/>
                      </a:cubicBezTo>
                      <a:cubicBezTo>
                        <a:pt x="313994" y="4538"/>
                        <a:pt x="315009" y="8090"/>
                        <a:pt x="318816" y="47488"/>
                      </a:cubicBezTo>
                      <a:cubicBezTo>
                        <a:pt x="322622" y="86884"/>
                        <a:pt x="329220" y="162126"/>
                        <a:pt x="334422" y="220619"/>
                      </a:cubicBezTo>
                      <a:cubicBezTo>
                        <a:pt x="339624" y="279111"/>
                        <a:pt x="343368" y="320856"/>
                        <a:pt x="344509" y="341665"/>
                      </a:cubicBezTo>
                      <a:cubicBezTo>
                        <a:pt x="345651" y="362537"/>
                        <a:pt x="344192" y="362537"/>
                        <a:pt x="342099" y="362727"/>
                      </a:cubicBezTo>
                      <a:cubicBezTo>
                        <a:pt x="340005" y="362917"/>
                        <a:pt x="337404" y="363361"/>
                        <a:pt x="287539" y="364630"/>
                      </a:cubicBezTo>
                      <a:cubicBezTo>
                        <a:pt x="237674" y="365836"/>
                        <a:pt x="140546" y="367802"/>
                        <a:pt x="91506" y="368247"/>
                      </a:cubicBezTo>
                      <a:cubicBezTo>
                        <a:pt x="42466" y="368691"/>
                        <a:pt x="41577" y="367612"/>
                        <a:pt x="41451" y="364948"/>
                      </a:cubicBezTo>
                      <a:cubicBezTo>
                        <a:pt x="41387" y="362283"/>
                        <a:pt x="42085" y="358096"/>
                        <a:pt x="39420" y="329611"/>
                      </a:cubicBezTo>
                      <a:cubicBezTo>
                        <a:pt x="36692" y="301126"/>
                        <a:pt x="30539" y="248406"/>
                        <a:pt x="23433" y="190548"/>
                      </a:cubicBezTo>
                      <a:cubicBezTo>
                        <a:pt x="16328" y="132753"/>
                        <a:pt x="8334" y="69819"/>
                        <a:pt x="4274" y="37464"/>
                      </a:cubicBezTo>
                      <a:cubicBezTo>
                        <a:pt x="150" y="5108"/>
                        <a:pt x="-103" y="3332"/>
                        <a:pt x="23" y="2508"/>
                      </a:cubicBezTo>
                      <a:cubicBezTo>
                        <a:pt x="150" y="1619"/>
                        <a:pt x="594" y="1619"/>
                        <a:pt x="25844" y="1429"/>
                      </a:cubicBezTo>
                      <a:close/>
                    </a:path>
                  </a:pathLst>
                </a:custGeom>
                <a:solidFill>
                  <a:srgbClr val="5BB2B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2" name="Freeform: Shape 7951">
                  <a:extLst>
                    <a:ext uri="{FF2B5EF4-FFF2-40B4-BE49-F238E27FC236}">
                      <a16:creationId xmlns:a16="http://schemas.microsoft.com/office/drawing/2014/main" id="{A652648D-9E3B-03B4-CD48-AEE243C7DA26}"/>
                    </a:ext>
                  </a:extLst>
                </p:cNvPr>
                <p:cNvSpPr/>
                <p:nvPr/>
              </p:nvSpPr>
              <p:spPr>
                <a:xfrm>
                  <a:off x="851370" y="4244118"/>
                  <a:ext cx="167782" cy="166897"/>
                </a:xfrm>
                <a:custGeom>
                  <a:avLst/>
                  <a:gdLst>
                    <a:gd name="connsiteX0" fmla="*/ 2034 w 167782"/>
                    <a:gd name="connsiteY0" fmla="*/ 35883 h 166897"/>
                    <a:gd name="connsiteX1" fmla="*/ 9584 w 167782"/>
                    <a:gd name="connsiteY1" fmla="*/ 125398 h 166897"/>
                    <a:gd name="connsiteX2" fmla="*/ 25825 w 167782"/>
                    <a:gd name="connsiteY2" fmla="*/ 164668 h 166897"/>
                    <a:gd name="connsiteX3" fmla="*/ 59195 w 167782"/>
                    <a:gd name="connsiteY3" fmla="*/ 164985 h 166897"/>
                    <a:gd name="connsiteX4" fmla="*/ 114579 w 167782"/>
                    <a:gd name="connsiteY4" fmla="*/ 160798 h 166897"/>
                    <a:gd name="connsiteX5" fmla="*/ 160574 w 167782"/>
                    <a:gd name="connsiteY5" fmla="*/ 153376 h 166897"/>
                    <a:gd name="connsiteX6" fmla="*/ 165776 w 167782"/>
                    <a:gd name="connsiteY6" fmla="*/ 117849 h 166897"/>
                    <a:gd name="connsiteX7" fmla="*/ 152136 w 167782"/>
                    <a:gd name="connsiteY7" fmla="*/ 22750 h 166897"/>
                    <a:gd name="connsiteX8" fmla="*/ 125237 w 167782"/>
                    <a:gd name="connsiteY8" fmla="*/ 102 h 166897"/>
                    <a:gd name="connsiteX9" fmla="*/ 51899 w 167782"/>
                    <a:gd name="connsiteY9" fmla="*/ 2957 h 166897"/>
                    <a:gd name="connsiteX10" fmla="*/ 4826 w 167782"/>
                    <a:gd name="connsiteY10" fmla="*/ 9047 h 166897"/>
                    <a:gd name="connsiteX11" fmla="*/ 2034 w 167782"/>
                    <a:gd name="connsiteY11" fmla="*/ 35883 h 16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7782" h="166897">
                      <a:moveTo>
                        <a:pt x="2034" y="35883"/>
                      </a:moveTo>
                      <a:cubicBezTo>
                        <a:pt x="4064" y="57960"/>
                        <a:pt x="6095" y="99641"/>
                        <a:pt x="9584" y="125398"/>
                      </a:cubicBezTo>
                      <a:cubicBezTo>
                        <a:pt x="13073" y="151092"/>
                        <a:pt x="18148" y="160798"/>
                        <a:pt x="25825" y="164668"/>
                      </a:cubicBezTo>
                      <a:cubicBezTo>
                        <a:pt x="33501" y="168538"/>
                        <a:pt x="43779" y="166508"/>
                        <a:pt x="59195" y="164985"/>
                      </a:cubicBezTo>
                      <a:cubicBezTo>
                        <a:pt x="74675" y="163463"/>
                        <a:pt x="95293" y="162321"/>
                        <a:pt x="114579" y="160798"/>
                      </a:cubicBezTo>
                      <a:cubicBezTo>
                        <a:pt x="133865" y="159276"/>
                        <a:pt x="151819" y="157246"/>
                        <a:pt x="160574" y="153376"/>
                      </a:cubicBezTo>
                      <a:cubicBezTo>
                        <a:pt x="169329" y="149506"/>
                        <a:pt x="168821" y="143796"/>
                        <a:pt x="165776" y="117849"/>
                      </a:cubicBezTo>
                      <a:cubicBezTo>
                        <a:pt x="162731" y="91901"/>
                        <a:pt x="157021" y="45779"/>
                        <a:pt x="152136" y="22750"/>
                      </a:cubicBezTo>
                      <a:cubicBezTo>
                        <a:pt x="147251" y="-343"/>
                        <a:pt x="143128" y="-343"/>
                        <a:pt x="125237" y="102"/>
                      </a:cubicBezTo>
                      <a:cubicBezTo>
                        <a:pt x="107410" y="546"/>
                        <a:pt x="75816" y="1434"/>
                        <a:pt x="51899" y="2957"/>
                      </a:cubicBezTo>
                      <a:cubicBezTo>
                        <a:pt x="28045" y="4479"/>
                        <a:pt x="11868" y="6699"/>
                        <a:pt x="4826" y="9047"/>
                      </a:cubicBezTo>
                      <a:cubicBezTo>
                        <a:pt x="-2216" y="11394"/>
                        <a:pt x="-59" y="13805"/>
                        <a:pt x="2034" y="35883"/>
                      </a:cubicBezTo>
                      <a:close/>
                    </a:path>
                  </a:pathLst>
                </a:custGeom>
                <a:solidFill>
                  <a:srgbClr val="8E5E3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3" name="Freeform: Shape 7952">
                  <a:extLst>
                    <a:ext uri="{FF2B5EF4-FFF2-40B4-BE49-F238E27FC236}">
                      <a16:creationId xmlns:a16="http://schemas.microsoft.com/office/drawing/2014/main" id="{C7FB5DE2-5974-D038-7F7C-51565630CD1F}"/>
                    </a:ext>
                  </a:extLst>
                </p:cNvPr>
                <p:cNvSpPr/>
                <p:nvPr/>
              </p:nvSpPr>
              <p:spPr>
                <a:xfrm>
                  <a:off x="897135" y="4264328"/>
                  <a:ext cx="27538" cy="18144"/>
                </a:xfrm>
                <a:custGeom>
                  <a:avLst/>
                  <a:gdLst>
                    <a:gd name="connsiteX0" fmla="*/ 2264 w 27538"/>
                    <a:gd name="connsiteY0" fmla="*/ 5712 h 18144"/>
                    <a:gd name="connsiteX1" fmla="*/ 14128 w 27538"/>
                    <a:gd name="connsiteY1" fmla="*/ 17512 h 18144"/>
                    <a:gd name="connsiteX2" fmla="*/ 24342 w 27538"/>
                    <a:gd name="connsiteY2" fmla="*/ 13325 h 18144"/>
                    <a:gd name="connsiteX3" fmla="*/ 26943 w 27538"/>
                    <a:gd name="connsiteY3" fmla="*/ 2540 h 18144"/>
                    <a:gd name="connsiteX4" fmla="*/ 15397 w 27538"/>
                    <a:gd name="connsiteY4" fmla="*/ 320 h 18144"/>
                    <a:gd name="connsiteX5" fmla="*/ 1757 w 27538"/>
                    <a:gd name="connsiteY5" fmla="*/ 193 h 18144"/>
                    <a:gd name="connsiteX6" fmla="*/ 2328 w 27538"/>
                    <a:gd name="connsiteY6" fmla="*/ 5712 h 18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38" h="18144">
                      <a:moveTo>
                        <a:pt x="2264" y="5712"/>
                      </a:moveTo>
                      <a:cubicBezTo>
                        <a:pt x="4992" y="9455"/>
                        <a:pt x="9877" y="15673"/>
                        <a:pt x="14128" y="17512"/>
                      </a:cubicBezTo>
                      <a:cubicBezTo>
                        <a:pt x="18315" y="19352"/>
                        <a:pt x="21804" y="16942"/>
                        <a:pt x="24342" y="13325"/>
                      </a:cubicBezTo>
                      <a:cubicBezTo>
                        <a:pt x="26879" y="9709"/>
                        <a:pt x="28466" y="4824"/>
                        <a:pt x="26943" y="2540"/>
                      </a:cubicBezTo>
                      <a:cubicBezTo>
                        <a:pt x="25357" y="193"/>
                        <a:pt x="20662" y="447"/>
                        <a:pt x="15397" y="320"/>
                      </a:cubicBezTo>
                      <a:cubicBezTo>
                        <a:pt x="10131" y="193"/>
                        <a:pt x="4358" y="-251"/>
                        <a:pt x="1757" y="193"/>
                      </a:cubicBezTo>
                      <a:cubicBezTo>
                        <a:pt x="-908" y="637"/>
                        <a:pt x="-400" y="1969"/>
                        <a:pt x="2328" y="5712"/>
                      </a:cubicBezTo>
                      <a:close/>
                    </a:path>
                  </a:pathLst>
                </a:custGeom>
                <a:solidFill>
                  <a:srgbClr val="C9D19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4" name="Freeform: Shape 7953">
                  <a:extLst>
                    <a:ext uri="{FF2B5EF4-FFF2-40B4-BE49-F238E27FC236}">
                      <a16:creationId xmlns:a16="http://schemas.microsoft.com/office/drawing/2014/main" id="{25DD6ADF-B7EE-2E09-15FB-9890D34FEF97}"/>
                    </a:ext>
                  </a:extLst>
                </p:cNvPr>
                <p:cNvSpPr/>
                <p:nvPr/>
              </p:nvSpPr>
              <p:spPr>
                <a:xfrm>
                  <a:off x="1435773" y="4539285"/>
                  <a:ext cx="49505" cy="41426"/>
                </a:xfrm>
                <a:custGeom>
                  <a:avLst/>
                  <a:gdLst>
                    <a:gd name="connsiteX0" fmla="*/ 8650 w 49505"/>
                    <a:gd name="connsiteY0" fmla="*/ 0 h 41426"/>
                    <a:gd name="connsiteX1" fmla="*/ 20767 w 49505"/>
                    <a:gd name="connsiteY1" fmla="*/ 10087 h 41426"/>
                    <a:gd name="connsiteX2" fmla="*/ 21275 w 49505"/>
                    <a:gd name="connsiteY2" fmla="*/ 12942 h 41426"/>
                    <a:gd name="connsiteX3" fmla="*/ 17405 w 49505"/>
                    <a:gd name="connsiteY3" fmla="*/ 20238 h 41426"/>
                    <a:gd name="connsiteX4" fmla="*/ 16834 w 49505"/>
                    <a:gd name="connsiteY4" fmla="*/ 22902 h 41426"/>
                    <a:gd name="connsiteX5" fmla="*/ 23368 w 49505"/>
                    <a:gd name="connsiteY5" fmla="*/ 35908 h 41426"/>
                    <a:gd name="connsiteX6" fmla="*/ 27936 w 49505"/>
                    <a:gd name="connsiteY6" fmla="*/ 39016 h 41426"/>
                    <a:gd name="connsiteX7" fmla="*/ 36310 w 49505"/>
                    <a:gd name="connsiteY7" fmla="*/ 37811 h 41426"/>
                    <a:gd name="connsiteX8" fmla="*/ 49506 w 49505"/>
                    <a:gd name="connsiteY8" fmla="*/ 38318 h 41426"/>
                    <a:gd name="connsiteX9" fmla="*/ 13218 w 49505"/>
                    <a:gd name="connsiteY9" fmla="*/ 41427 h 41426"/>
                    <a:gd name="connsiteX10" fmla="*/ 720 w 49505"/>
                    <a:gd name="connsiteY10" fmla="*/ 16622 h 41426"/>
                    <a:gd name="connsiteX11" fmla="*/ 149 w 49505"/>
                    <a:gd name="connsiteY11" fmla="*/ 13830 h 41426"/>
                    <a:gd name="connsiteX12" fmla="*/ 8650 w 49505"/>
                    <a:gd name="connsiteY12" fmla="*/ 0 h 41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505" h="41426">
                      <a:moveTo>
                        <a:pt x="8650" y="0"/>
                      </a:moveTo>
                      <a:cubicBezTo>
                        <a:pt x="13598" y="2284"/>
                        <a:pt x="17659" y="5646"/>
                        <a:pt x="20767" y="10087"/>
                      </a:cubicBezTo>
                      <a:cubicBezTo>
                        <a:pt x="21402" y="10975"/>
                        <a:pt x="21592" y="11927"/>
                        <a:pt x="21275" y="12942"/>
                      </a:cubicBezTo>
                      <a:cubicBezTo>
                        <a:pt x="20513" y="15606"/>
                        <a:pt x="19245" y="18081"/>
                        <a:pt x="17405" y="20238"/>
                      </a:cubicBezTo>
                      <a:cubicBezTo>
                        <a:pt x="16707" y="21063"/>
                        <a:pt x="16580" y="21950"/>
                        <a:pt x="16834" y="22902"/>
                      </a:cubicBezTo>
                      <a:cubicBezTo>
                        <a:pt x="18230" y="27533"/>
                        <a:pt x="20386" y="31911"/>
                        <a:pt x="23368" y="35908"/>
                      </a:cubicBezTo>
                      <a:cubicBezTo>
                        <a:pt x="24637" y="37621"/>
                        <a:pt x="26160" y="38699"/>
                        <a:pt x="27936" y="39016"/>
                      </a:cubicBezTo>
                      <a:cubicBezTo>
                        <a:pt x="31298" y="39587"/>
                        <a:pt x="33455" y="37938"/>
                        <a:pt x="36310" y="37811"/>
                      </a:cubicBezTo>
                      <a:cubicBezTo>
                        <a:pt x="40624" y="37621"/>
                        <a:pt x="45002" y="37811"/>
                        <a:pt x="49506" y="38318"/>
                      </a:cubicBezTo>
                      <a:lnTo>
                        <a:pt x="13218" y="41427"/>
                      </a:lnTo>
                      <a:cubicBezTo>
                        <a:pt x="11441" y="32926"/>
                        <a:pt x="7254" y="24679"/>
                        <a:pt x="720" y="16622"/>
                      </a:cubicBezTo>
                      <a:cubicBezTo>
                        <a:pt x="22" y="15733"/>
                        <a:pt x="-169" y="14845"/>
                        <a:pt x="149" y="13830"/>
                      </a:cubicBezTo>
                      <a:cubicBezTo>
                        <a:pt x="1671" y="8882"/>
                        <a:pt x="4526" y="4250"/>
                        <a:pt x="8650" y="0"/>
                      </a:cubicBezTo>
                      <a:close/>
                    </a:path>
                  </a:pathLst>
                </a:custGeom>
                <a:solidFill>
                  <a:srgbClr val="93644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955" name="Graphic 7643">
                  <a:extLst>
                    <a:ext uri="{FF2B5EF4-FFF2-40B4-BE49-F238E27FC236}">
                      <a16:creationId xmlns:a16="http://schemas.microsoft.com/office/drawing/2014/main" id="{7542E7A1-660B-DDB4-68E7-7B6096CD2C38}"/>
                    </a:ext>
                  </a:extLst>
                </p:cNvPr>
                <p:cNvGrpSpPr/>
                <p:nvPr/>
              </p:nvGrpSpPr>
              <p:grpSpPr>
                <a:xfrm>
                  <a:off x="1785293" y="2964005"/>
                  <a:ext cx="292365" cy="486750"/>
                  <a:chOff x="1785293" y="2964005"/>
                  <a:chExt cx="292365" cy="486750"/>
                </a:xfrm>
              </p:grpSpPr>
              <p:sp>
                <p:nvSpPr>
                  <p:cNvPr id="7956" name="Freeform: Shape 7955">
                    <a:extLst>
                      <a:ext uri="{FF2B5EF4-FFF2-40B4-BE49-F238E27FC236}">
                        <a16:creationId xmlns:a16="http://schemas.microsoft.com/office/drawing/2014/main" id="{D72FE473-8F39-6396-9391-C70720172E3E}"/>
                      </a:ext>
                    </a:extLst>
                  </p:cNvPr>
                  <p:cNvSpPr/>
                  <p:nvPr/>
                </p:nvSpPr>
                <p:spPr>
                  <a:xfrm>
                    <a:off x="1785293" y="2964005"/>
                    <a:ext cx="292365" cy="486750"/>
                  </a:xfrm>
                  <a:custGeom>
                    <a:avLst/>
                    <a:gdLst>
                      <a:gd name="connsiteX0" fmla="*/ 245074 w 292365"/>
                      <a:gd name="connsiteY0" fmla="*/ 267501 h 486750"/>
                      <a:gd name="connsiteX1" fmla="*/ 226359 w 292365"/>
                      <a:gd name="connsiteY1" fmla="*/ 269658 h 486750"/>
                      <a:gd name="connsiteX2" fmla="*/ 215003 w 292365"/>
                      <a:gd name="connsiteY2" fmla="*/ 269087 h 486750"/>
                      <a:gd name="connsiteX3" fmla="*/ 212655 w 292365"/>
                      <a:gd name="connsiteY3" fmla="*/ 270483 h 486750"/>
                      <a:gd name="connsiteX4" fmla="*/ 198127 w 292365"/>
                      <a:gd name="connsiteY4" fmla="*/ 334242 h 486750"/>
                      <a:gd name="connsiteX5" fmla="*/ 199840 w 292365"/>
                      <a:gd name="connsiteY5" fmla="*/ 335511 h 486750"/>
                      <a:gd name="connsiteX6" fmla="*/ 239300 w 292365"/>
                      <a:gd name="connsiteY6" fmla="*/ 334432 h 486750"/>
                      <a:gd name="connsiteX7" fmla="*/ 249641 w 292365"/>
                      <a:gd name="connsiteY7" fmla="*/ 338683 h 486750"/>
                      <a:gd name="connsiteX8" fmla="*/ 248753 w 292365"/>
                      <a:gd name="connsiteY8" fmla="*/ 342870 h 486750"/>
                      <a:gd name="connsiteX9" fmla="*/ 234542 w 292365"/>
                      <a:gd name="connsiteY9" fmla="*/ 353908 h 486750"/>
                      <a:gd name="connsiteX10" fmla="*/ 231370 w 292365"/>
                      <a:gd name="connsiteY10" fmla="*/ 354987 h 486750"/>
                      <a:gd name="connsiteX11" fmla="*/ 219824 w 292365"/>
                      <a:gd name="connsiteY11" fmla="*/ 355621 h 486750"/>
                      <a:gd name="connsiteX12" fmla="*/ 217096 w 292365"/>
                      <a:gd name="connsiteY12" fmla="*/ 357144 h 486750"/>
                      <a:gd name="connsiteX13" fmla="*/ 204154 w 292365"/>
                      <a:gd name="connsiteY13" fmla="*/ 363742 h 486750"/>
                      <a:gd name="connsiteX14" fmla="*/ 140332 w 292365"/>
                      <a:gd name="connsiteY14" fmla="*/ 408595 h 486750"/>
                      <a:gd name="connsiteX15" fmla="*/ 109436 w 292365"/>
                      <a:gd name="connsiteY15" fmla="*/ 453384 h 486750"/>
                      <a:gd name="connsiteX16" fmla="*/ 31784 w 292365"/>
                      <a:gd name="connsiteY16" fmla="*/ 482821 h 486750"/>
                      <a:gd name="connsiteX17" fmla="*/ 16241 w 292365"/>
                      <a:gd name="connsiteY17" fmla="*/ 470577 h 486750"/>
                      <a:gd name="connsiteX18" fmla="*/ 11864 w 292365"/>
                      <a:gd name="connsiteY18" fmla="*/ 424646 h 486750"/>
                      <a:gd name="connsiteX19" fmla="*/ 13450 w 292365"/>
                      <a:gd name="connsiteY19" fmla="*/ 422552 h 486750"/>
                      <a:gd name="connsiteX20" fmla="*/ 34893 w 292365"/>
                      <a:gd name="connsiteY20" fmla="*/ 414178 h 486750"/>
                      <a:gd name="connsiteX21" fmla="*/ 51070 w 292365"/>
                      <a:gd name="connsiteY21" fmla="*/ 413543 h 486750"/>
                      <a:gd name="connsiteX22" fmla="*/ 79238 w 292365"/>
                      <a:gd name="connsiteY22" fmla="*/ 425090 h 486750"/>
                      <a:gd name="connsiteX23" fmla="*/ 89896 w 292365"/>
                      <a:gd name="connsiteY23" fmla="*/ 443741 h 486750"/>
                      <a:gd name="connsiteX24" fmla="*/ 91102 w 292365"/>
                      <a:gd name="connsiteY24" fmla="*/ 444312 h 486750"/>
                      <a:gd name="connsiteX25" fmla="*/ 93830 w 292365"/>
                      <a:gd name="connsiteY25" fmla="*/ 443043 h 486750"/>
                      <a:gd name="connsiteX26" fmla="*/ 94781 w 292365"/>
                      <a:gd name="connsiteY26" fmla="*/ 437651 h 486750"/>
                      <a:gd name="connsiteX27" fmla="*/ 88754 w 292365"/>
                      <a:gd name="connsiteY27" fmla="*/ 420585 h 486750"/>
                      <a:gd name="connsiteX28" fmla="*/ 64012 w 292365"/>
                      <a:gd name="connsiteY28" fmla="*/ 398634 h 486750"/>
                      <a:gd name="connsiteX29" fmla="*/ 50182 w 292365"/>
                      <a:gd name="connsiteY29" fmla="*/ 391275 h 486750"/>
                      <a:gd name="connsiteX30" fmla="*/ 34449 w 292365"/>
                      <a:gd name="connsiteY30" fmla="*/ 390133 h 486750"/>
                      <a:gd name="connsiteX31" fmla="*/ 10341 w 292365"/>
                      <a:gd name="connsiteY31" fmla="*/ 398761 h 486750"/>
                      <a:gd name="connsiteX32" fmla="*/ 7613 w 292365"/>
                      <a:gd name="connsiteY32" fmla="*/ 398190 h 486750"/>
                      <a:gd name="connsiteX33" fmla="*/ 13450 w 292365"/>
                      <a:gd name="connsiteY33" fmla="*/ 383726 h 486750"/>
                      <a:gd name="connsiteX34" fmla="*/ 30388 w 292365"/>
                      <a:gd name="connsiteY34" fmla="*/ 381125 h 486750"/>
                      <a:gd name="connsiteX35" fmla="*/ 94591 w 292365"/>
                      <a:gd name="connsiteY35" fmla="*/ 413797 h 486750"/>
                      <a:gd name="connsiteX36" fmla="*/ 72577 w 292365"/>
                      <a:gd name="connsiteY36" fmla="*/ 466771 h 486750"/>
                      <a:gd name="connsiteX37" fmla="*/ 44155 w 292365"/>
                      <a:gd name="connsiteY37" fmla="*/ 464233 h 486750"/>
                      <a:gd name="connsiteX38" fmla="*/ 42823 w 292365"/>
                      <a:gd name="connsiteY38" fmla="*/ 463281 h 486750"/>
                      <a:gd name="connsiteX39" fmla="*/ 38509 w 292365"/>
                      <a:gd name="connsiteY39" fmla="*/ 455605 h 486750"/>
                      <a:gd name="connsiteX40" fmla="*/ 41681 w 292365"/>
                      <a:gd name="connsiteY40" fmla="*/ 454273 h 486750"/>
                      <a:gd name="connsiteX41" fmla="*/ 56717 w 292365"/>
                      <a:gd name="connsiteY41" fmla="*/ 460680 h 486750"/>
                      <a:gd name="connsiteX42" fmla="*/ 61475 w 292365"/>
                      <a:gd name="connsiteY42" fmla="*/ 460236 h 486750"/>
                      <a:gd name="connsiteX43" fmla="*/ 68580 w 292365"/>
                      <a:gd name="connsiteY43" fmla="*/ 433908 h 486750"/>
                      <a:gd name="connsiteX44" fmla="*/ 52149 w 292365"/>
                      <a:gd name="connsiteY44" fmla="*/ 427056 h 486750"/>
                      <a:gd name="connsiteX45" fmla="*/ 22395 w 292365"/>
                      <a:gd name="connsiteY45" fmla="*/ 436699 h 486750"/>
                      <a:gd name="connsiteX46" fmla="*/ 18271 w 292365"/>
                      <a:gd name="connsiteY46" fmla="*/ 447928 h 486750"/>
                      <a:gd name="connsiteX47" fmla="*/ 28993 w 292365"/>
                      <a:gd name="connsiteY47" fmla="*/ 472099 h 486750"/>
                      <a:gd name="connsiteX48" fmla="*/ 81712 w 292365"/>
                      <a:gd name="connsiteY48" fmla="*/ 469689 h 486750"/>
                      <a:gd name="connsiteX49" fmla="*/ 106708 w 292365"/>
                      <a:gd name="connsiteY49" fmla="*/ 444756 h 486750"/>
                      <a:gd name="connsiteX50" fmla="*/ 187786 w 292365"/>
                      <a:gd name="connsiteY50" fmla="*/ 365391 h 486750"/>
                      <a:gd name="connsiteX51" fmla="*/ 186771 w 292365"/>
                      <a:gd name="connsiteY51" fmla="*/ 362790 h 486750"/>
                      <a:gd name="connsiteX52" fmla="*/ 183218 w 292365"/>
                      <a:gd name="connsiteY52" fmla="*/ 363171 h 486750"/>
                      <a:gd name="connsiteX53" fmla="*/ 92053 w 292365"/>
                      <a:gd name="connsiteY53" fmla="*/ 374337 h 486750"/>
                      <a:gd name="connsiteX54" fmla="*/ 6091 w 292365"/>
                      <a:gd name="connsiteY54" fmla="*/ 378143 h 486750"/>
                      <a:gd name="connsiteX55" fmla="*/ 0 w 292365"/>
                      <a:gd name="connsiteY55" fmla="*/ 353274 h 486750"/>
                      <a:gd name="connsiteX56" fmla="*/ 167422 w 292365"/>
                      <a:gd name="connsiteY56" fmla="*/ 335701 h 486750"/>
                      <a:gd name="connsiteX57" fmla="*/ 168881 w 292365"/>
                      <a:gd name="connsiteY57" fmla="*/ 334178 h 486750"/>
                      <a:gd name="connsiteX58" fmla="*/ 161268 w 292365"/>
                      <a:gd name="connsiteY58" fmla="*/ 304488 h 486750"/>
                      <a:gd name="connsiteX59" fmla="*/ 141728 w 292365"/>
                      <a:gd name="connsiteY59" fmla="*/ 277589 h 486750"/>
                      <a:gd name="connsiteX60" fmla="*/ 131260 w 292365"/>
                      <a:gd name="connsiteY60" fmla="*/ 275051 h 486750"/>
                      <a:gd name="connsiteX61" fmla="*/ 99286 w 292365"/>
                      <a:gd name="connsiteY61" fmla="*/ 260777 h 486750"/>
                      <a:gd name="connsiteX62" fmla="*/ 83045 w 292365"/>
                      <a:gd name="connsiteY62" fmla="*/ 241047 h 486750"/>
                      <a:gd name="connsiteX63" fmla="*/ 89706 w 292365"/>
                      <a:gd name="connsiteY63" fmla="*/ 226709 h 486750"/>
                      <a:gd name="connsiteX64" fmla="*/ 65789 w 292365"/>
                      <a:gd name="connsiteY64" fmla="*/ 165107 h 486750"/>
                      <a:gd name="connsiteX65" fmla="*/ 58176 w 292365"/>
                      <a:gd name="connsiteY65" fmla="*/ 151911 h 486750"/>
                      <a:gd name="connsiteX66" fmla="*/ 55511 w 292365"/>
                      <a:gd name="connsiteY66" fmla="*/ 150262 h 486750"/>
                      <a:gd name="connsiteX67" fmla="*/ 40793 w 292365"/>
                      <a:gd name="connsiteY67" fmla="*/ 146456 h 486750"/>
                      <a:gd name="connsiteX68" fmla="*/ 40095 w 292365"/>
                      <a:gd name="connsiteY68" fmla="*/ 137701 h 486750"/>
                      <a:gd name="connsiteX69" fmla="*/ 82030 w 292365"/>
                      <a:gd name="connsiteY69" fmla="*/ 69311 h 486750"/>
                      <a:gd name="connsiteX70" fmla="*/ 97319 w 292365"/>
                      <a:gd name="connsiteY70" fmla="*/ 37590 h 486750"/>
                      <a:gd name="connsiteX71" fmla="*/ 102140 w 292365"/>
                      <a:gd name="connsiteY71" fmla="*/ 34672 h 486750"/>
                      <a:gd name="connsiteX72" fmla="*/ 137223 w 292365"/>
                      <a:gd name="connsiteY72" fmla="*/ 32578 h 486750"/>
                      <a:gd name="connsiteX73" fmla="*/ 139571 w 292365"/>
                      <a:gd name="connsiteY73" fmla="*/ 31119 h 486750"/>
                      <a:gd name="connsiteX74" fmla="*/ 138746 w 292365"/>
                      <a:gd name="connsiteY74" fmla="*/ 22111 h 486750"/>
                      <a:gd name="connsiteX75" fmla="*/ 136208 w 292365"/>
                      <a:gd name="connsiteY75" fmla="*/ 20081 h 486750"/>
                      <a:gd name="connsiteX76" fmla="*/ 128025 w 292365"/>
                      <a:gd name="connsiteY76" fmla="*/ 17035 h 486750"/>
                      <a:gd name="connsiteX77" fmla="*/ 125106 w 292365"/>
                      <a:gd name="connsiteY77" fmla="*/ 12214 h 486750"/>
                      <a:gd name="connsiteX78" fmla="*/ 136589 w 292365"/>
                      <a:gd name="connsiteY78" fmla="*/ 3840 h 486750"/>
                      <a:gd name="connsiteX79" fmla="*/ 189753 w 292365"/>
                      <a:gd name="connsiteY79" fmla="*/ 1936 h 486750"/>
                      <a:gd name="connsiteX80" fmla="*/ 198952 w 292365"/>
                      <a:gd name="connsiteY80" fmla="*/ 12150 h 486750"/>
                      <a:gd name="connsiteX81" fmla="*/ 197239 w 292365"/>
                      <a:gd name="connsiteY81" fmla="*/ 13927 h 486750"/>
                      <a:gd name="connsiteX82" fmla="*/ 183472 w 292365"/>
                      <a:gd name="connsiteY82" fmla="*/ 18685 h 486750"/>
                      <a:gd name="connsiteX83" fmla="*/ 180300 w 292365"/>
                      <a:gd name="connsiteY83" fmla="*/ 22364 h 486750"/>
                      <a:gd name="connsiteX84" fmla="*/ 212465 w 292365"/>
                      <a:gd name="connsiteY84" fmla="*/ 32959 h 486750"/>
                      <a:gd name="connsiteX85" fmla="*/ 218428 w 292365"/>
                      <a:gd name="connsiteY85" fmla="*/ 33847 h 486750"/>
                      <a:gd name="connsiteX86" fmla="*/ 222489 w 292365"/>
                      <a:gd name="connsiteY86" fmla="*/ 37781 h 486750"/>
                      <a:gd name="connsiteX87" fmla="*/ 291957 w 292365"/>
                      <a:gd name="connsiteY87" fmla="*/ 142586 h 486750"/>
                      <a:gd name="connsiteX88" fmla="*/ 289927 w 292365"/>
                      <a:gd name="connsiteY88" fmla="*/ 147027 h 486750"/>
                      <a:gd name="connsiteX89" fmla="*/ 271973 w 292365"/>
                      <a:gd name="connsiteY89" fmla="*/ 164663 h 486750"/>
                      <a:gd name="connsiteX90" fmla="*/ 247231 w 292365"/>
                      <a:gd name="connsiteY90" fmla="*/ 226455 h 486750"/>
                      <a:gd name="connsiteX91" fmla="*/ 237143 w 292365"/>
                      <a:gd name="connsiteY91" fmla="*/ 248913 h 486750"/>
                      <a:gd name="connsiteX92" fmla="*/ 238412 w 292365"/>
                      <a:gd name="connsiteY92" fmla="*/ 250499 h 486750"/>
                      <a:gd name="connsiteX93" fmla="*/ 250276 w 292365"/>
                      <a:gd name="connsiteY93" fmla="*/ 252085 h 486750"/>
                      <a:gd name="connsiteX94" fmla="*/ 254653 w 292365"/>
                      <a:gd name="connsiteY94" fmla="*/ 257351 h 486750"/>
                      <a:gd name="connsiteX95" fmla="*/ 244947 w 292365"/>
                      <a:gd name="connsiteY95" fmla="*/ 267501 h 486750"/>
                      <a:gd name="connsiteX96" fmla="*/ 244947 w 292365"/>
                      <a:gd name="connsiteY96" fmla="*/ 267501 h 486750"/>
                      <a:gd name="connsiteX97" fmla="*/ 173829 w 292365"/>
                      <a:gd name="connsiteY97" fmla="*/ 308167 h 486750"/>
                      <a:gd name="connsiteX98" fmla="*/ 180554 w 292365"/>
                      <a:gd name="connsiteY98" fmla="*/ 323076 h 486750"/>
                      <a:gd name="connsiteX99" fmla="*/ 182203 w 292365"/>
                      <a:gd name="connsiteY99" fmla="*/ 325423 h 486750"/>
                      <a:gd name="connsiteX100" fmla="*/ 186517 w 292365"/>
                      <a:gd name="connsiteY100" fmla="*/ 334115 h 486750"/>
                      <a:gd name="connsiteX101" fmla="*/ 188611 w 292365"/>
                      <a:gd name="connsiteY101" fmla="*/ 333861 h 486750"/>
                      <a:gd name="connsiteX102" fmla="*/ 190197 w 292365"/>
                      <a:gd name="connsiteY102" fmla="*/ 315336 h 486750"/>
                      <a:gd name="connsiteX103" fmla="*/ 200728 w 292365"/>
                      <a:gd name="connsiteY103" fmla="*/ 270039 h 486750"/>
                      <a:gd name="connsiteX104" fmla="*/ 199586 w 292365"/>
                      <a:gd name="connsiteY104" fmla="*/ 268961 h 486750"/>
                      <a:gd name="connsiteX105" fmla="*/ 149848 w 292365"/>
                      <a:gd name="connsiteY105" fmla="*/ 271689 h 486750"/>
                      <a:gd name="connsiteX106" fmla="*/ 149404 w 292365"/>
                      <a:gd name="connsiteY106" fmla="*/ 273021 h 486750"/>
                      <a:gd name="connsiteX107" fmla="*/ 172687 w 292365"/>
                      <a:gd name="connsiteY107" fmla="*/ 307786 h 486750"/>
                      <a:gd name="connsiteX108" fmla="*/ 173131 w 292365"/>
                      <a:gd name="connsiteY108" fmla="*/ 308104 h 486750"/>
                      <a:gd name="connsiteX109" fmla="*/ 173512 w 292365"/>
                      <a:gd name="connsiteY109" fmla="*/ 308104 h 486750"/>
                      <a:gd name="connsiteX110" fmla="*/ 173829 w 292365"/>
                      <a:gd name="connsiteY110" fmla="*/ 308294 h 486750"/>
                      <a:gd name="connsiteX111" fmla="*/ 173829 w 292365"/>
                      <a:gd name="connsiteY111" fmla="*/ 308294 h 486750"/>
                      <a:gd name="connsiteX112" fmla="*/ 86851 w 292365"/>
                      <a:gd name="connsiteY112" fmla="*/ 448182 h 486750"/>
                      <a:gd name="connsiteX113" fmla="*/ 86217 w 292365"/>
                      <a:gd name="connsiteY113" fmla="*/ 450086 h 486750"/>
                      <a:gd name="connsiteX114" fmla="*/ 88627 w 292365"/>
                      <a:gd name="connsiteY114" fmla="*/ 451291 h 486750"/>
                      <a:gd name="connsiteX115" fmla="*/ 90467 w 292365"/>
                      <a:gd name="connsiteY115" fmla="*/ 449324 h 486750"/>
                      <a:gd name="connsiteX116" fmla="*/ 89389 w 292365"/>
                      <a:gd name="connsiteY116" fmla="*/ 447611 h 486750"/>
                      <a:gd name="connsiteX117" fmla="*/ 86978 w 292365"/>
                      <a:gd name="connsiteY117" fmla="*/ 448246 h 486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</a:cxnLst>
                    <a:rect l="l" t="t" r="r" b="b"/>
                    <a:pathLst>
                      <a:path w="292365" h="486750">
                        <a:moveTo>
                          <a:pt x="245074" y="267501"/>
                        </a:moveTo>
                        <a:cubicBezTo>
                          <a:pt x="239364" y="269785"/>
                          <a:pt x="233147" y="270483"/>
                          <a:pt x="226359" y="269658"/>
                        </a:cubicBezTo>
                        <a:cubicBezTo>
                          <a:pt x="222108" y="269151"/>
                          <a:pt x="218301" y="268897"/>
                          <a:pt x="215003" y="269087"/>
                        </a:cubicBezTo>
                        <a:cubicBezTo>
                          <a:pt x="213797" y="269087"/>
                          <a:pt x="212972" y="269595"/>
                          <a:pt x="212655" y="270483"/>
                        </a:cubicBezTo>
                        <a:cubicBezTo>
                          <a:pt x="204217" y="291165"/>
                          <a:pt x="199396" y="312418"/>
                          <a:pt x="198127" y="334242"/>
                        </a:cubicBezTo>
                        <a:cubicBezTo>
                          <a:pt x="198127" y="335130"/>
                          <a:pt x="198698" y="335574"/>
                          <a:pt x="199840" y="335511"/>
                        </a:cubicBezTo>
                        <a:cubicBezTo>
                          <a:pt x="212972" y="335003"/>
                          <a:pt x="226168" y="334622"/>
                          <a:pt x="239300" y="334432"/>
                        </a:cubicBezTo>
                        <a:cubicBezTo>
                          <a:pt x="244376" y="334368"/>
                          <a:pt x="247802" y="335764"/>
                          <a:pt x="249641" y="338683"/>
                        </a:cubicBezTo>
                        <a:cubicBezTo>
                          <a:pt x="250530" y="340142"/>
                          <a:pt x="250149" y="341791"/>
                          <a:pt x="248753" y="342870"/>
                        </a:cubicBezTo>
                        <a:lnTo>
                          <a:pt x="234542" y="353908"/>
                        </a:lnTo>
                        <a:cubicBezTo>
                          <a:pt x="233718" y="354543"/>
                          <a:pt x="232576" y="354987"/>
                          <a:pt x="231370" y="354987"/>
                        </a:cubicBezTo>
                        <a:lnTo>
                          <a:pt x="219824" y="355621"/>
                        </a:lnTo>
                        <a:cubicBezTo>
                          <a:pt x="218492" y="355685"/>
                          <a:pt x="217540" y="356192"/>
                          <a:pt x="217096" y="357144"/>
                        </a:cubicBezTo>
                        <a:cubicBezTo>
                          <a:pt x="214876" y="361775"/>
                          <a:pt x="208024" y="361966"/>
                          <a:pt x="204154" y="363742"/>
                        </a:cubicBezTo>
                        <a:cubicBezTo>
                          <a:pt x="178778" y="375605"/>
                          <a:pt x="157525" y="390578"/>
                          <a:pt x="140332" y="408595"/>
                        </a:cubicBezTo>
                        <a:cubicBezTo>
                          <a:pt x="128151" y="421346"/>
                          <a:pt x="118889" y="438222"/>
                          <a:pt x="109436" y="453384"/>
                        </a:cubicBezTo>
                        <a:cubicBezTo>
                          <a:pt x="96177" y="474574"/>
                          <a:pt x="65662" y="495700"/>
                          <a:pt x="31784" y="482821"/>
                        </a:cubicBezTo>
                        <a:cubicBezTo>
                          <a:pt x="22966" y="479459"/>
                          <a:pt x="17764" y="475399"/>
                          <a:pt x="16241" y="470577"/>
                        </a:cubicBezTo>
                        <a:cubicBezTo>
                          <a:pt x="12561" y="459094"/>
                          <a:pt x="11102" y="443741"/>
                          <a:pt x="11864" y="424646"/>
                        </a:cubicBezTo>
                        <a:cubicBezTo>
                          <a:pt x="11864" y="423757"/>
                          <a:pt x="12435" y="423060"/>
                          <a:pt x="13450" y="422552"/>
                        </a:cubicBezTo>
                        <a:cubicBezTo>
                          <a:pt x="20174" y="419126"/>
                          <a:pt x="27343" y="416335"/>
                          <a:pt x="34893" y="414178"/>
                        </a:cubicBezTo>
                        <a:cubicBezTo>
                          <a:pt x="40222" y="412655"/>
                          <a:pt x="45614" y="412465"/>
                          <a:pt x="51070" y="413543"/>
                        </a:cubicBezTo>
                        <a:cubicBezTo>
                          <a:pt x="63251" y="415954"/>
                          <a:pt x="72640" y="419760"/>
                          <a:pt x="79238" y="425090"/>
                        </a:cubicBezTo>
                        <a:cubicBezTo>
                          <a:pt x="82093" y="427310"/>
                          <a:pt x="85582" y="433527"/>
                          <a:pt x="89896" y="443741"/>
                        </a:cubicBezTo>
                        <a:cubicBezTo>
                          <a:pt x="90087" y="444122"/>
                          <a:pt x="90594" y="444376"/>
                          <a:pt x="91102" y="444312"/>
                        </a:cubicBezTo>
                        <a:cubicBezTo>
                          <a:pt x="92434" y="444185"/>
                          <a:pt x="93386" y="443805"/>
                          <a:pt x="93830" y="443043"/>
                        </a:cubicBezTo>
                        <a:cubicBezTo>
                          <a:pt x="94972" y="441204"/>
                          <a:pt x="95289" y="439427"/>
                          <a:pt x="94781" y="437651"/>
                        </a:cubicBezTo>
                        <a:cubicBezTo>
                          <a:pt x="92370" y="428515"/>
                          <a:pt x="90340" y="422805"/>
                          <a:pt x="88754" y="420585"/>
                        </a:cubicBezTo>
                        <a:cubicBezTo>
                          <a:pt x="85329" y="415891"/>
                          <a:pt x="77081" y="408531"/>
                          <a:pt x="64012" y="398634"/>
                        </a:cubicBezTo>
                        <a:cubicBezTo>
                          <a:pt x="60777" y="396160"/>
                          <a:pt x="56146" y="393686"/>
                          <a:pt x="50182" y="391275"/>
                        </a:cubicBezTo>
                        <a:cubicBezTo>
                          <a:pt x="44980" y="389118"/>
                          <a:pt x="40095" y="389943"/>
                          <a:pt x="34449" y="390133"/>
                        </a:cubicBezTo>
                        <a:cubicBezTo>
                          <a:pt x="24044" y="390387"/>
                          <a:pt x="17129" y="393432"/>
                          <a:pt x="10341" y="398761"/>
                        </a:cubicBezTo>
                        <a:cubicBezTo>
                          <a:pt x="9516" y="399396"/>
                          <a:pt x="7994" y="399142"/>
                          <a:pt x="7613" y="398190"/>
                        </a:cubicBezTo>
                        <a:cubicBezTo>
                          <a:pt x="4822" y="391022"/>
                          <a:pt x="6788" y="386200"/>
                          <a:pt x="13450" y="383726"/>
                        </a:cubicBezTo>
                        <a:cubicBezTo>
                          <a:pt x="16939" y="382457"/>
                          <a:pt x="22585" y="381569"/>
                          <a:pt x="30388" y="381125"/>
                        </a:cubicBezTo>
                        <a:cubicBezTo>
                          <a:pt x="58683" y="379475"/>
                          <a:pt x="81522" y="397302"/>
                          <a:pt x="94591" y="413797"/>
                        </a:cubicBezTo>
                        <a:cubicBezTo>
                          <a:pt x="110769" y="434225"/>
                          <a:pt x="96875" y="455922"/>
                          <a:pt x="72577" y="466771"/>
                        </a:cubicBezTo>
                        <a:cubicBezTo>
                          <a:pt x="62870" y="471085"/>
                          <a:pt x="53418" y="470260"/>
                          <a:pt x="44155" y="464233"/>
                        </a:cubicBezTo>
                        <a:cubicBezTo>
                          <a:pt x="43648" y="463916"/>
                          <a:pt x="43267" y="463599"/>
                          <a:pt x="42823" y="463281"/>
                        </a:cubicBezTo>
                        <a:cubicBezTo>
                          <a:pt x="40031" y="460870"/>
                          <a:pt x="38572" y="458333"/>
                          <a:pt x="38509" y="455605"/>
                        </a:cubicBezTo>
                        <a:cubicBezTo>
                          <a:pt x="38509" y="454400"/>
                          <a:pt x="40222" y="453638"/>
                          <a:pt x="41681" y="454273"/>
                        </a:cubicBezTo>
                        <a:lnTo>
                          <a:pt x="56717" y="460680"/>
                        </a:lnTo>
                        <a:cubicBezTo>
                          <a:pt x="58493" y="461441"/>
                          <a:pt x="60079" y="461251"/>
                          <a:pt x="61475" y="460236"/>
                        </a:cubicBezTo>
                        <a:cubicBezTo>
                          <a:pt x="68834" y="454590"/>
                          <a:pt x="77716" y="441204"/>
                          <a:pt x="68580" y="433908"/>
                        </a:cubicBezTo>
                        <a:cubicBezTo>
                          <a:pt x="64139" y="430355"/>
                          <a:pt x="58683" y="428008"/>
                          <a:pt x="52149" y="427056"/>
                        </a:cubicBezTo>
                        <a:cubicBezTo>
                          <a:pt x="40095" y="425216"/>
                          <a:pt x="29183" y="429594"/>
                          <a:pt x="22395" y="436699"/>
                        </a:cubicBezTo>
                        <a:cubicBezTo>
                          <a:pt x="19603" y="439554"/>
                          <a:pt x="18271" y="443297"/>
                          <a:pt x="18271" y="447928"/>
                        </a:cubicBezTo>
                        <a:cubicBezTo>
                          <a:pt x="18271" y="456873"/>
                          <a:pt x="20047" y="467722"/>
                          <a:pt x="28993" y="472099"/>
                        </a:cubicBezTo>
                        <a:cubicBezTo>
                          <a:pt x="47771" y="481299"/>
                          <a:pt x="65345" y="480474"/>
                          <a:pt x="81712" y="469689"/>
                        </a:cubicBezTo>
                        <a:cubicBezTo>
                          <a:pt x="94528" y="461251"/>
                          <a:pt x="102838" y="452877"/>
                          <a:pt x="106708" y="444756"/>
                        </a:cubicBezTo>
                        <a:cubicBezTo>
                          <a:pt x="122442" y="411577"/>
                          <a:pt x="149468" y="385121"/>
                          <a:pt x="187786" y="365391"/>
                        </a:cubicBezTo>
                        <a:cubicBezTo>
                          <a:pt x="190831" y="363869"/>
                          <a:pt x="190451" y="362980"/>
                          <a:pt x="186771" y="362790"/>
                        </a:cubicBezTo>
                        <a:cubicBezTo>
                          <a:pt x="186454" y="362790"/>
                          <a:pt x="185312" y="362917"/>
                          <a:pt x="183218" y="363171"/>
                        </a:cubicBezTo>
                        <a:cubicBezTo>
                          <a:pt x="152957" y="367294"/>
                          <a:pt x="122569" y="371038"/>
                          <a:pt x="92053" y="374337"/>
                        </a:cubicBezTo>
                        <a:cubicBezTo>
                          <a:pt x="64520" y="377255"/>
                          <a:pt x="35844" y="378587"/>
                          <a:pt x="6091" y="378143"/>
                        </a:cubicBezTo>
                        <a:cubicBezTo>
                          <a:pt x="6471" y="369007"/>
                          <a:pt x="4377" y="360697"/>
                          <a:pt x="0" y="353274"/>
                        </a:cubicBezTo>
                        <a:lnTo>
                          <a:pt x="167422" y="335701"/>
                        </a:lnTo>
                        <a:cubicBezTo>
                          <a:pt x="168627" y="335574"/>
                          <a:pt x="169071" y="335067"/>
                          <a:pt x="168881" y="334178"/>
                        </a:cubicBezTo>
                        <a:cubicBezTo>
                          <a:pt x="166407" y="324281"/>
                          <a:pt x="163869" y="314385"/>
                          <a:pt x="161268" y="304488"/>
                        </a:cubicBezTo>
                        <a:cubicBezTo>
                          <a:pt x="158920" y="295479"/>
                          <a:pt x="151625" y="283489"/>
                          <a:pt x="141728" y="277589"/>
                        </a:cubicBezTo>
                        <a:cubicBezTo>
                          <a:pt x="139571" y="276320"/>
                          <a:pt x="136018" y="275432"/>
                          <a:pt x="131260" y="275051"/>
                        </a:cubicBezTo>
                        <a:cubicBezTo>
                          <a:pt x="116732" y="273846"/>
                          <a:pt x="109056" y="269849"/>
                          <a:pt x="99286" y="260777"/>
                        </a:cubicBezTo>
                        <a:cubicBezTo>
                          <a:pt x="94084" y="255892"/>
                          <a:pt x="82220" y="247391"/>
                          <a:pt x="83045" y="241047"/>
                        </a:cubicBezTo>
                        <a:cubicBezTo>
                          <a:pt x="83616" y="236415"/>
                          <a:pt x="91482" y="231403"/>
                          <a:pt x="89706" y="226709"/>
                        </a:cubicBezTo>
                        <a:cubicBezTo>
                          <a:pt x="81712" y="206154"/>
                          <a:pt x="73719" y="185662"/>
                          <a:pt x="65789" y="165107"/>
                        </a:cubicBezTo>
                        <a:cubicBezTo>
                          <a:pt x="64012" y="160413"/>
                          <a:pt x="61411" y="156035"/>
                          <a:pt x="58176" y="151911"/>
                        </a:cubicBezTo>
                        <a:cubicBezTo>
                          <a:pt x="57541" y="151150"/>
                          <a:pt x="56653" y="150579"/>
                          <a:pt x="55511" y="150262"/>
                        </a:cubicBezTo>
                        <a:lnTo>
                          <a:pt x="40793" y="146456"/>
                        </a:lnTo>
                        <a:cubicBezTo>
                          <a:pt x="37874" y="144616"/>
                          <a:pt x="37621" y="141761"/>
                          <a:pt x="40095" y="137701"/>
                        </a:cubicBezTo>
                        <a:cubicBezTo>
                          <a:pt x="54052" y="114925"/>
                          <a:pt x="68009" y="92086"/>
                          <a:pt x="82030" y="69311"/>
                        </a:cubicBezTo>
                        <a:cubicBezTo>
                          <a:pt x="88627" y="58526"/>
                          <a:pt x="93195" y="48439"/>
                          <a:pt x="97319" y="37590"/>
                        </a:cubicBezTo>
                        <a:cubicBezTo>
                          <a:pt x="97953" y="35941"/>
                          <a:pt x="99857" y="34799"/>
                          <a:pt x="102140" y="34672"/>
                        </a:cubicBezTo>
                        <a:lnTo>
                          <a:pt x="137223" y="32578"/>
                        </a:lnTo>
                        <a:cubicBezTo>
                          <a:pt x="138429" y="32515"/>
                          <a:pt x="139254" y="32007"/>
                          <a:pt x="139571" y="31119"/>
                        </a:cubicBezTo>
                        <a:cubicBezTo>
                          <a:pt x="140713" y="28011"/>
                          <a:pt x="140459" y="25029"/>
                          <a:pt x="138746" y="22111"/>
                        </a:cubicBezTo>
                        <a:cubicBezTo>
                          <a:pt x="138239" y="21222"/>
                          <a:pt x="137350" y="20588"/>
                          <a:pt x="136208" y="20081"/>
                        </a:cubicBezTo>
                        <a:lnTo>
                          <a:pt x="128025" y="17035"/>
                        </a:lnTo>
                        <a:cubicBezTo>
                          <a:pt x="125677" y="16147"/>
                          <a:pt x="124408" y="14117"/>
                          <a:pt x="125106" y="12214"/>
                        </a:cubicBezTo>
                        <a:cubicBezTo>
                          <a:pt x="126692" y="8027"/>
                          <a:pt x="130499" y="5299"/>
                          <a:pt x="136589" y="3840"/>
                        </a:cubicBezTo>
                        <a:cubicBezTo>
                          <a:pt x="155495" y="-538"/>
                          <a:pt x="173195" y="-1172"/>
                          <a:pt x="189753" y="1936"/>
                        </a:cubicBezTo>
                        <a:cubicBezTo>
                          <a:pt x="196605" y="3205"/>
                          <a:pt x="199650" y="6631"/>
                          <a:pt x="198952" y="12150"/>
                        </a:cubicBezTo>
                        <a:cubicBezTo>
                          <a:pt x="198888" y="12975"/>
                          <a:pt x="198254" y="13610"/>
                          <a:pt x="197239" y="13927"/>
                        </a:cubicBezTo>
                        <a:lnTo>
                          <a:pt x="183472" y="18685"/>
                        </a:lnTo>
                        <a:cubicBezTo>
                          <a:pt x="181569" y="19319"/>
                          <a:pt x="180300" y="20778"/>
                          <a:pt x="180300" y="22364"/>
                        </a:cubicBezTo>
                        <a:cubicBezTo>
                          <a:pt x="180300" y="36829"/>
                          <a:pt x="198952" y="34038"/>
                          <a:pt x="212465" y="32959"/>
                        </a:cubicBezTo>
                        <a:cubicBezTo>
                          <a:pt x="215129" y="32705"/>
                          <a:pt x="217096" y="32959"/>
                          <a:pt x="218428" y="33847"/>
                        </a:cubicBezTo>
                        <a:cubicBezTo>
                          <a:pt x="219887" y="34735"/>
                          <a:pt x="221220" y="36068"/>
                          <a:pt x="222489" y="37781"/>
                        </a:cubicBezTo>
                        <a:cubicBezTo>
                          <a:pt x="247548" y="71595"/>
                          <a:pt x="270704" y="106487"/>
                          <a:pt x="291957" y="142586"/>
                        </a:cubicBezTo>
                        <a:cubicBezTo>
                          <a:pt x="292972" y="144299"/>
                          <a:pt x="292020" y="146265"/>
                          <a:pt x="289927" y="147027"/>
                        </a:cubicBezTo>
                        <a:cubicBezTo>
                          <a:pt x="281172" y="150452"/>
                          <a:pt x="275208" y="156289"/>
                          <a:pt x="271973" y="164663"/>
                        </a:cubicBezTo>
                        <a:cubicBezTo>
                          <a:pt x="263662" y="186106"/>
                          <a:pt x="255415" y="206661"/>
                          <a:pt x="247231" y="226455"/>
                        </a:cubicBezTo>
                        <a:cubicBezTo>
                          <a:pt x="244059" y="234131"/>
                          <a:pt x="240696" y="241617"/>
                          <a:pt x="237143" y="248913"/>
                        </a:cubicBezTo>
                        <a:cubicBezTo>
                          <a:pt x="236826" y="249611"/>
                          <a:pt x="237397" y="250372"/>
                          <a:pt x="238412" y="250499"/>
                        </a:cubicBezTo>
                        <a:lnTo>
                          <a:pt x="250276" y="252085"/>
                        </a:lnTo>
                        <a:cubicBezTo>
                          <a:pt x="253511" y="252529"/>
                          <a:pt x="255605" y="255003"/>
                          <a:pt x="254653" y="257351"/>
                        </a:cubicBezTo>
                        <a:cubicBezTo>
                          <a:pt x="253194" y="261094"/>
                          <a:pt x="249959" y="264520"/>
                          <a:pt x="244947" y="267501"/>
                        </a:cubicBezTo>
                        <a:lnTo>
                          <a:pt x="244947" y="267501"/>
                        </a:lnTo>
                        <a:close/>
                        <a:moveTo>
                          <a:pt x="173829" y="308167"/>
                        </a:moveTo>
                        <a:cubicBezTo>
                          <a:pt x="173829" y="313750"/>
                          <a:pt x="176050" y="318699"/>
                          <a:pt x="180554" y="323076"/>
                        </a:cubicBezTo>
                        <a:cubicBezTo>
                          <a:pt x="181315" y="323774"/>
                          <a:pt x="181823" y="324599"/>
                          <a:pt x="182203" y="325423"/>
                        </a:cubicBezTo>
                        <a:cubicBezTo>
                          <a:pt x="183345" y="328342"/>
                          <a:pt x="184804" y="331260"/>
                          <a:pt x="186517" y="334115"/>
                        </a:cubicBezTo>
                        <a:cubicBezTo>
                          <a:pt x="187786" y="336145"/>
                          <a:pt x="188484" y="336018"/>
                          <a:pt x="188611" y="333861"/>
                        </a:cubicBezTo>
                        <a:cubicBezTo>
                          <a:pt x="189055" y="327390"/>
                          <a:pt x="189626" y="321236"/>
                          <a:pt x="190197" y="315336"/>
                        </a:cubicBezTo>
                        <a:cubicBezTo>
                          <a:pt x="191656" y="300427"/>
                          <a:pt x="197556" y="285328"/>
                          <a:pt x="200728" y="270039"/>
                        </a:cubicBezTo>
                        <a:cubicBezTo>
                          <a:pt x="200855" y="269532"/>
                          <a:pt x="200348" y="269024"/>
                          <a:pt x="199586" y="268961"/>
                        </a:cubicBezTo>
                        <a:cubicBezTo>
                          <a:pt x="182838" y="267311"/>
                          <a:pt x="166280" y="268199"/>
                          <a:pt x="149848" y="271689"/>
                        </a:cubicBezTo>
                        <a:cubicBezTo>
                          <a:pt x="148706" y="271942"/>
                          <a:pt x="148516" y="272387"/>
                          <a:pt x="149404" y="273021"/>
                        </a:cubicBezTo>
                        <a:cubicBezTo>
                          <a:pt x="161902" y="282854"/>
                          <a:pt x="169642" y="294464"/>
                          <a:pt x="172687" y="307786"/>
                        </a:cubicBezTo>
                        <a:cubicBezTo>
                          <a:pt x="172687" y="307977"/>
                          <a:pt x="172877" y="308104"/>
                          <a:pt x="173131" y="308104"/>
                        </a:cubicBezTo>
                        <a:cubicBezTo>
                          <a:pt x="173258" y="308104"/>
                          <a:pt x="173385" y="308104"/>
                          <a:pt x="173512" y="308104"/>
                        </a:cubicBezTo>
                        <a:cubicBezTo>
                          <a:pt x="173702" y="308104"/>
                          <a:pt x="173829" y="308104"/>
                          <a:pt x="173829" y="308294"/>
                        </a:cubicBezTo>
                        <a:lnTo>
                          <a:pt x="173829" y="308294"/>
                        </a:lnTo>
                        <a:close/>
                        <a:moveTo>
                          <a:pt x="86851" y="448182"/>
                        </a:moveTo>
                        <a:cubicBezTo>
                          <a:pt x="86344" y="448817"/>
                          <a:pt x="86090" y="449451"/>
                          <a:pt x="86217" y="450086"/>
                        </a:cubicBezTo>
                        <a:cubicBezTo>
                          <a:pt x="86344" y="451227"/>
                          <a:pt x="87168" y="451608"/>
                          <a:pt x="88627" y="451291"/>
                        </a:cubicBezTo>
                        <a:cubicBezTo>
                          <a:pt x="89643" y="451037"/>
                          <a:pt x="90277" y="450403"/>
                          <a:pt x="90467" y="449324"/>
                        </a:cubicBezTo>
                        <a:cubicBezTo>
                          <a:pt x="90594" y="448436"/>
                          <a:pt x="90213" y="447865"/>
                          <a:pt x="89389" y="447611"/>
                        </a:cubicBezTo>
                        <a:cubicBezTo>
                          <a:pt x="88501" y="447357"/>
                          <a:pt x="87422" y="447611"/>
                          <a:pt x="86978" y="448246"/>
                        </a:cubicBezTo>
                        <a:close/>
                      </a:path>
                    </a:pathLst>
                  </a:custGeom>
                  <a:solidFill>
                    <a:srgbClr val="13192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7" name="Freeform: Shape 7956">
                    <a:extLst>
                      <a:ext uri="{FF2B5EF4-FFF2-40B4-BE49-F238E27FC236}">
                        <a16:creationId xmlns:a16="http://schemas.microsoft.com/office/drawing/2014/main" id="{FCB44559-C0AA-303F-50C6-AB95E00543FC}"/>
                      </a:ext>
                    </a:extLst>
                  </p:cNvPr>
                  <p:cNvSpPr/>
                  <p:nvPr/>
                </p:nvSpPr>
                <p:spPr>
                  <a:xfrm>
                    <a:off x="1862211" y="3114710"/>
                    <a:ext cx="186970" cy="109289"/>
                  </a:xfrm>
                  <a:custGeom>
                    <a:avLst/>
                    <a:gdLst>
                      <a:gd name="connsiteX0" fmla="*/ 1559 w 186970"/>
                      <a:gd name="connsiteY0" fmla="*/ 3300 h 109289"/>
                      <a:gd name="connsiteX1" fmla="*/ 181097 w 186970"/>
                      <a:gd name="connsiteY1" fmla="*/ 1 h 109289"/>
                      <a:gd name="connsiteX2" fmla="*/ 186743 w 186970"/>
                      <a:gd name="connsiteY2" fmla="*/ 5394 h 109289"/>
                      <a:gd name="connsiteX3" fmla="*/ 157624 w 186970"/>
                      <a:gd name="connsiteY3" fmla="*/ 77526 h 109289"/>
                      <a:gd name="connsiteX4" fmla="*/ 149821 w 186970"/>
                      <a:gd name="connsiteY4" fmla="*/ 92499 h 109289"/>
                      <a:gd name="connsiteX5" fmla="*/ 138592 w 186970"/>
                      <a:gd name="connsiteY5" fmla="*/ 102459 h 109289"/>
                      <a:gd name="connsiteX6" fmla="*/ 115372 w 186970"/>
                      <a:gd name="connsiteY6" fmla="*/ 103601 h 109289"/>
                      <a:gd name="connsiteX7" fmla="*/ 80797 w 186970"/>
                      <a:gd name="connsiteY7" fmla="*/ 102712 h 109289"/>
                      <a:gd name="connsiteX8" fmla="*/ 66332 w 186970"/>
                      <a:gd name="connsiteY8" fmla="*/ 108105 h 109289"/>
                      <a:gd name="connsiteX9" fmla="*/ 50472 w 186970"/>
                      <a:gd name="connsiteY9" fmla="*/ 104679 h 109289"/>
                      <a:gd name="connsiteX10" fmla="*/ 33787 w 186970"/>
                      <a:gd name="connsiteY10" fmla="*/ 79493 h 109289"/>
                      <a:gd name="connsiteX11" fmla="*/ 99 w 186970"/>
                      <a:gd name="connsiteY11" fmla="*/ 4823 h 109289"/>
                      <a:gd name="connsiteX12" fmla="*/ 1559 w 186970"/>
                      <a:gd name="connsiteY12" fmla="*/ 3237 h 10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970" h="109289">
                        <a:moveTo>
                          <a:pt x="1559" y="3300"/>
                        </a:moveTo>
                        <a:lnTo>
                          <a:pt x="181097" y="1"/>
                        </a:lnTo>
                        <a:cubicBezTo>
                          <a:pt x="184904" y="-62"/>
                          <a:pt x="187822" y="2666"/>
                          <a:pt x="186743" y="5394"/>
                        </a:cubicBezTo>
                        <a:cubicBezTo>
                          <a:pt x="177608" y="29628"/>
                          <a:pt x="167901" y="53673"/>
                          <a:pt x="157624" y="77526"/>
                        </a:cubicBezTo>
                        <a:cubicBezTo>
                          <a:pt x="155784" y="81713"/>
                          <a:pt x="153183" y="86725"/>
                          <a:pt x="149821" y="92499"/>
                        </a:cubicBezTo>
                        <a:cubicBezTo>
                          <a:pt x="146966" y="97320"/>
                          <a:pt x="143223" y="100619"/>
                          <a:pt x="138592" y="102459"/>
                        </a:cubicBezTo>
                        <a:cubicBezTo>
                          <a:pt x="131042" y="105440"/>
                          <a:pt x="123302" y="105821"/>
                          <a:pt x="115372" y="103601"/>
                        </a:cubicBezTo>
                        <a:cubicBezTo>
                          <a:pt x="101479" y="99667"/>
                          <a:pt x="94754" y="97320"/>
                          <a:pt x="80797" y="102712"/>
                        </a:cubicBezTo>
                        <a:cubicBezTo>
                          <a:pt x="75721" y="104679"/>
                          <a:pt x="70900" y="106519"/>
                          <a:pt x="66332" y="108105"/>
                        </a:cubicBezTo>
                        <a:cubicBezTo>
                          <a:pt x="59798" y="110452"/>
                          <a:pt x="54532" y="109310"/>
                          <a:pt x="50472" y="104679"/>
                        </a:cubicBezTo>
                        <a:cubicBezTo>
                          <a:pt x="43430" y="96622"/>
                          <a:pt x="37847" y="88184"/>
                          <a:pt x="33787" y="79493"/>
                        </a:cubicBezTo>
                        <a:cubicBezTo>
                          <a:pt x="22177" y="54687"/>
                          <a:pt x="10884" y="29755"/>
                          <a:pt x="99" y="4823"/>
                        </a:cubicBezTo>
                        <a:cubicBezTo>
                          <a:pt x="-281" y="4061"/>
                          <a:pt x="480" y="3300"/>
                          <a:pt x="1559" y="3237"/>
                        </a:cubicBezTo>
                        <a:close/>
                      </a:path>
                    </a:pathLst>
                  </a:custGeom>
                  <a:solidFill>
                    <a:srgbClr val="E3B32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7958" name="Freeform: Shape 7957">
                <a:extLst>
                  <a:ext uri="{FF2B5EF4-FFF2-40B4-BE49-F238E27FC236}">
                    <a16:creationId xmlns:a16="http://schemas.microsoft.com/office/drawing/2014/main" id="{680DB940-4BCB-75A1-5108-EE12A4597A2E}"/>
                  </a:ext>
                </a:extLst>
              </p:cNvPr>
              <p:cNvSpPr/>
              <p:nvPr/>
            </p:nvSpPr>
            <p:spPr>
              <a:xfrm>
                <a:off x="20103" y="1994904"/>
                <a:ext cx="1967100" cy="177714"/>
              </a:xfrm>
              <a:custGeom>
                <a:avLst/>
                <a:gdLst>
                  <a:gd name="connsiteX0" fmla="*/ 0 w 1967100"/>
                  <a:gd name="connsiteY0" fmla="*/ 173137 h 177714"/>
                  <a:gd name="connsiteX1" fmla="*/ 1332 w 1967100"/>
                  <a:gd name="connsiteY1" fmla="*/ 35215 h 177714"/>
                  <a:gd name="connsiteX2" fmla="*/ 523010 w 1967100"/>
                  <a:gd name="connsiteY2" fmla="*/ 52915 h 177714"/>
                  <a:gd name="connsiteX3" fmla="*/ 1391457 w 1967100"/>
                  <a:gd name="connsiteY3" fmla="*/ 21702 h 177714"/>
                  <a:gd name="connsiteX4" fmla="*/ 1718053 w 1967100"/>
                  <a:gd name="connsiteY4" fmla="*/ 7428 h 177714"/>
                  <a:gd name="connsiteX5" fmla="*/ 1808266 w 1967100"/>
                  <a:gd name="connsiteY5" fmla="*/ 140084 h 177714"/>
                  <a:gd name="connsiteX6" fmla="*/ 327738 w 1967100"/>
                  <a:gd name="connsiteY6" fmla="*/ 173264 h 177714"/>
                  <a:gd name="connsiteX7" fmla="*/ 63 w 1967100"/>
                  <a:gd name="connsiteY7" fmla="*/ 173137 h 177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7100" h="177714">
                    <a:moveTo>
                      <a:pt x="0" y="173137"/>
                    </a:moveTo>
                    <a:lnTo>
                      <a:pt x="1332" y="35215"/>
                    </a:lnTo>
                    <a:cubicBezTo>
                      <a:pt x="33941" y="29950"/>
                      <a:pt x="342773" y="66746"/>
                      <a:pt x="523010" y="52915"/>
                    </a:cubicBezTo>
                    <a:cubicBezTo>
                      <a:pt x="839391" y="28617"/>
                      <a:pt x="1065052" y="17198"/>
                      <a:pt x="1391457" y="21702"/>
                    </a:cubicBezTo>
                    <a:cubicBezTo>
                      <a:pt x="1644778" y="25192"/>
                      <a:pt x="1401925" y="48792"/>
                      <a:pt x="1718053" y="7428"/>
                    </a:cubicBezTo>
                    <a:cubicBezTo>
                      <a:pt x="2057527" y="-36981"/>
                      <a:pt x="2011722" y="131900"/>
                      <a:pt x="1808266" y="140084"/>
                    </a:cubicBezTo>
                    <a:cubicBezTo>
                      <a:pt x="1268254" y="161781"/>
                      <a:pt x="982007" y="83557"/>
                      <a:pt x="327738" y="173264"/>
                    </a:cubicBezTo>
                    <a:cubicBezTo>
                      <a:pt x="254336" y="183351"/>
                      <a:pt x="79746" y="173137"/>
                      <a:pt x="63" y="173137"/>
                    </a:cubicBezTo>
                    <a:close/>
                  </a:path>
                </a:pathLst>
              </a:custGeom>
              <a:solidFill>
                <a:srgbClr val="E8EBF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84" name="Graphic 7643">
              <a:extLst>
                <a:ext uri="{FF2B5EF4-FFF2-40B4-BE49-F238E27FC236}">
                  <a16:creationId xmlns:a16="http://schemas.microsoft.com/office/drawing/2014/main" id="{783F7125-48D7-05CE-BD17-CE7AA9029325}"/>
                </a:ext>
              </a:extLst>
            </p:cNvPr>
            <p:cNvGrpSpPr/>
            <p:nvPr/>
          </p:nvGrpSpPr>
          <p:grpSpPr>
            <a:xfrm>
              <a:off x="0" y="4720353"/>
              <a:ext cx="2247773" cy="3176694"/>
              <a:chOff x="5385" y="1558053"/>
              <a:chExt cx="2247773" cy="3176694"/>
            </a:xfrm>
            <a:noFill/>
          </p:grpSpPr>
          <p:grpSp>
            <p:nvGrpSpPr>
              <p:cNvPr id="9785" name="Graphic 7643">
                <a:extLst>
                  <a:ext uri="{FF2B5EF4-FFF2-40B4-BE49-F238E27FC236}">
                    <a16:creationId xmlns:a16="http://schemas.microsoft.com/office/drawing/2014/main" id="{E73BA8BA-C06A-FF1A-DF10-219A9699C897}"/>
                  </a:ext>
                </a:extLst>
              </p:cNvPr>
              <p:cNvGrpSpPr/>
              <p:nvPr/>
            </p:nvGrpSpPr>
            <p:grpSpPr>
              <a:xfrm>
                <a:off x="5385" y="1558053"/>
                <a:ext cx="2247773" cy="3176694"/>
                <a:chOff x="5385" y="1558053"/>
                <a:chExt cx="2247773" cy="3176694"/>
              </a:xfrm>
              <a:grpFill/>
            </p:grpSpPr>
            <p:sp>
              <p:nvSpPr>
                <p:cNvPr id="9787" name="Freeform: Shape 9786">
                  <a:extLst>
                    <a:ext uri="{FF2B5EF4-FFF2-40B4-BE49-F238E27FC236}">
                      <a16:creationId xmlns:a16="http://schemas.microsoft.com/office/drawing/2014/main" id="{1094CFCC-D7D6-6234-453D-0ED94F8C2C05}"/>
                    </a:ext>
                  </a:extLst>
                </p:cNvPr>
                <p:cNvSpPr/>
                <p:nvPr/>
              </p:nvSpPr>
              <p:spPr>
                <a:xfrm>
                  <a:off x="1638109" y="4509417"/>
                  <a:ext cx="615048" cy="225266"/>
                </a:xfrm>
                <a:custGeom>
                  <a:avLst/>
                  <a:gdLst>
                    <a:gd name="connsiteX0" fmla="*/ 586070 w 615048"/>
                    <a:gd name="connsiteY0" fmla="*/ 225267 h 225266"/>
                    <a:gd name="connsiteX1" fmla="*/ 0 w 615048"/>
                    <a:gd name="connsiteY1" fmla="*/ 225267 h 225266"/>
                    <a:gd name="connsiteX2" fmla="*/ 6788 w 615048"/>
                    <a:gd name="connsiteY2" fmla="*/ 192848 h 225266"/>
                    <a:gd name="connsiteX3" fmla="*/ 60713 w 615048"/>
                    <a:gd name="connsiteY3" fmla="*/ 17306 h 225266"/>
                    <a:gd name="connsiteX4" fmla="*/ 250910 w 615048"/>
                    <a:gd name="connsiteY4" fmla="*/ 875 h 225266"/>
                    <a:gd name="connsiteX5" fmla="*/ 555365 w 615048"/>
                    <a:gd name="connsiteY5" fmla="*/ 25173 h 225266"/>
                    <a:gd name="connsiteX6" fmla="*/ 612018 w 615048"/>
                    <a:gd name="connsiteY6" fmla="*/ 130232 h 225266"/>
                    <a:gd name="connsiteX7" fmla="*/ 586070 w 615048"/>
                    <a:gd name="connsiteY7" fmla="*/ 225267 h 22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5048" h="225266">
                      <a:moveTo>
                        <a:pt x="586070" y="225267"/>
                      </a:moveTo>
                      <a:lnTo>
                        <a:pt x="0" y="225267"/>
                      </a:lnTo>
                      <a:cubicBezTo>
                        <a:pt x="1840" y="214989"/>
                        <a:pt x="4124" y="204204"/>
                        <a:pt x="6788" y="192848"/>
                      </a:cubicBezTo>
                      <a:cubicBezTo>
                        <a:pt x="19286" y="139621"/>
                        <a:pt x="39524" y="74594"/>
                        <a:pt x="60713" y="17306"/>
                      </a:cubicBezTo>
                      <a:cubicBezTo>
                        <a:pt x="120475" y="7282"/>
                        <a:pt x="186581" y="2714"/>
                        <a:pt x="250910" y="875"/>
                      </a:cubicBezTo>
                      <a:cubicBezTo>
                        <a:pt x="376016" y="-2678"/>
                        <a:pt x="494461" y="4428"/>
                        <a:pt x="555365" y="25173"/>
                      </a:cubicBezTo>
                      <a:cubicBezTo>
                        <a:pt x="616332" y="45918"/>
                        <a:pt x="619821" y="80367"/>
                        <a:pt x="612018" y="130232"/>
                      </a:cubicBezTo>
                      <a:cubicBezTo>
                        <a:pt x="607577" y="158844"/>
                        <a:pt x="599330" y="192468"/>
                        <a:pt x="586070" y="22526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88" name="Freeform: Shape 9787">
                  <a:extLst>
                    <a:ext uri="{FF2B5EF4-FFF2-40B4-BE49-F238E27FC236}">
                      <a16:creationId xmlns:a16="http://schemas.microsoft.com/office/drawing/2014/main" id="{51ABCF24-6308-29B6-D196-07A51CB3E04B}"/>
                    </a:ext>
                  </a:extLst>
                </p:cNvPr>
                <p:cNvSpPr/>
                <p:nvPr/>
              </p:nvSpPr>
              <p:spPr>
                <a:xfrm>
                  <a:off x="432154" y="1558053"/>
                  <a:ext cx="124408" cy="170847"/>
                </a:xfrm>
                <a:custGeom>
                  <a:avLst/>
                  <a:gdLst>
                    <a:gd name="connsiteX0" fmla="*/ 0 w 124408"/>
                    <a:gd name="connsiteY0" fmla="*/ 0 h 170847"/>
                    <a:gd name="connsiteX1" fmla="*/ 118762 w 124408"/>
                    <a:gd name="connsiteY1" fmla="*/ 0 h 170847"/>
                    <a:gd name="connsiteX2" fmla="*/ 124408 w 124408"/>
                    <a:gd name="connsiteY2" fmla="*/ 170847 h 170847"/>
                    <a:gd name="connsiteX3" fmla="*/ 5646 w 124408"/>
                    <a:gd name="connsiteY3" fmla="*/ 170847 h 170847"/>
                    <a:gd name="connsiteX4" fmla="*/ 0 w 124408"/>
                    <a:gd name="connsiteY4" fmla="*/ 0 h 17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408" h="170847">
                      <a:moveTo>
                        <a:pt x="0" y="0"/>
                      </a:moveTo>
                      <a:lnTo>
                        <a:pt x="118762" y="0"/>
                      </a:lnTo>
                      <a:lnTo>
                        <a:pt x="124408" y="170847"/>
                      </a:lnTo>
                      <a:lnTo>
                        <a:pt x="5646" y="1708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89" name="Graphic 7643">
                  <a:extLst>
                    <a:ext uri="{FF2B5EF4-FFF2-40B4-BE49-F238E27FC236}">
                      <a16:creationId xmlns:a16="http://schemas.microsoft.com/office/drawing/2014/main" id="{8051230A-30D2-E715-DC8C-E23DF126BDC9}"/>
                    </a:ext>
                  </a:extLst>
                </p:cNvPr>
                <p:cNvGrpSpPr/>
                <p:nvPr/>
              </p:nvGrpSpPr>
              <p:grpSpPr>
                <a:xfrm>
                  <a:off x="47447" y="1709615"/>
                  <a:ext cx="1948578" cy="450496"/>
                  <a:chOff x="47447" y="1709615"/>
                  <a:chExt cx="1948578" cy="450496"/>
                </a:xfrm>
                <a:grpFill/>
              </p:grpSpPr>
              <p:grpSp>
                <p:nvGrpSpPr>
                  <p:cNvPr id="10041" name="Graphic 7643">
                    <a:extLst>
                      <a:ext uri="{FF2B5EF4-FFF2-40B4-BE49-F238E27FC236}">
                        <a16:creationId xmlns:a16="http://schemas.microsoft.com/office/drawing/2014/main" id="{0352209D-F06E-1802-31D5-24C387AE0711}"/>
                      </a:ext>
                    </a:extLst>
                  </p:cNvPr>
                  <p:cNvGrpSpPr/>
                  <p:nvPr/>
                </p:nvGrpSpPr>
                <p:grpSpPr>
                  <a:xfrm>
                    <a:off x="47447" y="1709615"/>
                    <a:ext cx="1948578" cy="450496"/>
                    <a:chOff x="47447" y="1709615"/>
                    <a:chExt cx="1948578" cy="450496"/>
                  </a:xfrm>
                  <a:grpFill/>
                </p:grpSpPr>
                <p:sp>
                  <p:nvSpPr>
                    <p:cNvPr id="10044" name="Freeform: Shape 10043">
                      <a:extLst>
                        <a:ext uri="{FF2B5EF4-FFF2-40B4-BE49-F238E27FC236}">
                          <a16:creationId xmlns:a16="http://schemas.microsoft.com/office/drawing/2014/main" id="{E014DC17-AC0E-AAFE-66CF-2A256DB0B4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37" y="1709651"/>
                      <a:ext cx="1948388" cy="450459"/>
                    </a:xfrm>
                    <a:custGeom>
                      <a:avLst/>
                      <a:gdLst>
                        <a:gd name="connsiteX0" fmla="*/ 6153 w 1948388"/>
                        <a:gd name="connsiteY0" fmla="*/ 369065 h 450459"/>
                        <a:gd name="connsiteX1" fmla="*/ 101569 w 1948388"/>
                        <a:gd name="connsiteY1" fmla="*/ 230128 h 450459"/>
                        <a:gd name="connsiteX2" fmla="*/ 268673 w 1948388"/>
                        <a:gd name="connsiteY2" fmla="*/ 48496 h 450459"/>
                        <a:gd name="connsiteX3" fmla="*/ 341631 w 1948388"/>
                        <a:gd name="connsiteY3" fmla="*/ 3453 h 450459"/>
                        <a:gd name="connsiteX4" fmla="*/ 483612 w 1948388"/>
                        <a:gd name="connsiteY4" fmla="*/ 154 h 450459"/>
                        <a:gd name="connsiteX5" fmla="*/ 717710 w 1948388"/>
                        <a:gd name="connsiteY5" fmla="*/ 4151 h 450459"/>
                        <a:gd name="connsiteX6" fmla="*/ 1115551 w 1948388"/>
                        <a:gd name="connsiteY6" fmla="*/ 1486 h 450459"/>
                        <a:gd name="connsiteX7" fmla="*/ 1298261 w 1948388"/>
                        <a:gd name="connsiteY7" fmla="*/ 5927 h 450459"/>
                        <a:gd name="connsiteX8" fmla="*/ 1351108 w 1948388"/>
                        <a:gd name="connsiteY8" fmla="*/ 32382 h 450459"/>
                        <a:gd name="connsiteX9" fmla="*/ 1464351 w 1948388"/>
                        <a:gd name="connsiteY9" fmla="*/ 125514 h 450459"/>
                        <a:gd name="connsiteX10" fmla="*/ 1551328 w 1948388"/>
                        <a:gd name="connsiteY10" fmla="*/ 201199 h 450459"/>
                        <a:gd name="connsiteX11" fmla="*/ 1645856 w 1948388"/>
                        <a:gd name="connsiteY11" fmla="*/ 260009 h 450459"/>
                        <a:gd name="connsiteX12" fmla="*/ 1758781 w 1948388"/>
                        <a:gd name="connsiteY12" fmla="*/ 306258 h 450459"/>
                        <a:gd name="connsiteX13" fmla="*/ 1846267 w 1948388"/>
                        <a:gd name="connsiteY13" fmla="*/ 324910 h 450459"/>
                        <a:gd name="connsiteX14" fmla="*/ 1931722 w 1948388"/>
                        <a:gd name="connsiteY14" fmla="*/ 327701 h 450459"/>
                        <a:gd name="connsiteX15" fmla="*/ 1947583 w 1948388"/>
                        <a:gd name="connsiteY15" fmla="*/ 329033 h 450459"/>
                        <a:gd name="connsiteX16" fmla="*/ 1930644 w 1948388"/>
                        <a:gd name="connsiteY16" fmla="*/ 333918 h 450459"/>
                        <a:gd name="connsiteX17" fmla="*/ 1868281 w 1948388"/>
                        <a:gd name="connsiteY17" fmla="*/ 351111 h 450459"/>
                        <a:gd name="connsiteX18" fmla="*/ 1763286 w 1948388"/>
                        <a:gd name="connsiteY18" fmla="*/ 383466 h 450459"/>
                        <a:gd name="connsiteX19" fmla="*/ 1644841 w 1948388"/>
                        <a:gd name="connsiteY19" fmla="*/ 423624 h 450459"/>
                        <a:gd name="connsiteX20" fmla="*/ 1586602 w 1948388"/>
                        <a:gd name="connsiteY20" fmla="*/ 439548 h 450459"/>
                        <a:gd name="connsiteX21" fmla="*/ 1487634 w 1948388"/>
                        <a:gd name="connsiteY21" fmla="*/ 444306 h 450459"/>
                        <a:gd name="connsiteX22" fmla="*/ 1225748 w 1948388"/>
                        <a:gd name="connsiteY22" fmla="*/ 448366 h 450459"/>
                        <a:gd name="connsiteX23" fmla="*/ 697028 w 1948388"/>
                        <a:gd name="connsiteY23" fmla="*/ 450460 h 450459"/>
                        <a:gd name="connsiteX24" fmla="*/ 150863 w 1948388"/>
                        <a:gd name="connsiteY24" fmla="*/ 447034 h 450459"/>
                        <a:gd name="connsiteX25" fmla="*/ 28167 w 1948388"/>
                        <a:gd name="connsiteY25" fmla="*/ 431174 h 450459"/>
                        <a:gd name="connsiteX26" fmla="*/ 24805 w 1948388"/>
                        <a:gd name="connsiteY26" fmla="*/ 400849 h 450459"/>
                        <a:gd name="connsiteX27" fmla="*/ 20745 w 1948388"/>
                        <a:gd name="connsiteY27" fmla="*/ 394124 h 450459"/>
                        <a:gd name="connsiteX28" fmla="*/ 7803 w 1948388"/>
                        <a:gd name="connsiteY28" fmla="*/ 395139 h 450459"/>
                        <a:gd name="connsiteX29" fmla="*/ 6217 w 1948388"/>
                        <a:gd name="connsiteY29" fmla="*/ 369192 h 450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48388" h="450459">
                          <a:moveTo>
                            <a:pt x="6153" y="369065"/>
                          </a:moveTo>
                          <a:cubicBezTo>
                            <a:pt x="17890" y="343815"/>
                            <a:pt x="48722" y="293887"/>
                            <a:pt x="101569" y="230128"/>
                          </a:cubicBezTo>
                          <a:cubicBezTo>
                            <a:pt x="154415" y="166370"/>
                            <a:pt x="229213" y="88654"/>
                            <a:pt x="268673" y="48496"/>
                          </a:cubicBezTo>
                          <a:cubicBezTo>
                            <a:pt x="308134" y="8338"/>
                            <a:pt x="312130" y="5673"/>
                            <a:pt x="341631" y="3453"/>
                          </a:cubicBezTo>
                          <a:cubicBezTo>
                            <a:pt x="371067" y="1232"/>
                            <a:pt x="426007" y="-544"/>
                            <a:pt x="483612" y="154"/>
                          </a:cubicBezTo>
                          <a:cubicBezTo>
                            <a:pt x="541217" y="852"/>
                            <a:pt x="601613" y="3897"/>
                            <a:pt x="717710" y="4151"/>
                          </a:cubicBezTo>
                          <a:cubicBezTo>
                            <a:pt x="833808" y="4404"/>
                            <a:pt x="1005670" y="1740"/>
                            <a:pt x="1115551" y="1486"/>
                          </a:cubicBezTo>
                          <a:cubicBezTo>
                            <a:pt x="1225431" y="1296"/>
                            <a:pt x="1273329" y="3453"/>
                            <a:pt x="1298261" y="5927"/>
                          </a:cubicBezTo>
                          <a:cubicBezTo>
                            <a:pt x="1323130" y="8338"/>
                            <a:pt x="1325034" y="11002"/>
                            <a:pt x="1351108" y="32382"/>
                          </a:cubicBezTo>
                          <a:cubicBezTo>
                            <a:pt x="1377246" y="53762"/>
                            <a:pt x="1427618" y="93983"/>
                            <a:pt x="1464351" y="125514"/>
                          </a:cubicBezTo>
                          <a:cubicBezTo>
                            <a:pt x="1501147" y="157108"/>
                            <a:pt x="1524366" y="180010"/>
                            <a:pt x="1551328" y="201199"/>
                          </a:cubicBezTo>
                          <a:cubicBezTo>
                            <a:pt x="1578291" y="222389"/>
                            <a:pt x="1609060" y="241802"/>
                            <a:pt x="1645856" y="260009"/>
                          </a:cubicBezTo>
                          <a:cubicBezTo>
                            <a:pt x="1682652" y="278217"/>
                            <a:pt x="1725475" y="295219"/>
                            <a:pt x="1758781" y="306258"/>
                          </a:cubicBezTo>
                          <a:cubicBezTo>
                            <a:pt x="1792088" y="317297"/>
                            <a:pt x="1815879" y="322372"/>
                            <a:pt x="1846267" y="324910"/>
                          </a:cubicBezTo>
                          <a:cubicBezTo>
                            <a:pt x="1876655" y="327447"/>
                            <a:pt x="1913578" y="327447"/>
                            <a:pt x="1931722" y="327701"/>
                          </a:cubicBezTo>
                          <a:cubicBezTo>
                            <a:pt x="1949930" y="327891"/>
                            <a:pt x="1949296" y="328335"/>
                            <a:pt x="1947583" y="329033"/>
                          </a:cubicBezTo>
                          <a:cubicBezTo>
                            <a:pt x="1945806" y="329668"/>
                            <a:pt x="1942888" y="330556"/>
                            <a:pt x="1930644" y="333918"/>
                          </a:cubicBezTo>
                          <a:cubicBezTo>
                            <a:pt x="1918336" y="337217"/>
                            <a:pt x="1896703" y="342990"/>
                            <a:pt x="1868281" y="351111"/>
                          </a:cubicBezTo>
                          <a:cubicBezTo>
                            <a:pt x="1839923" y="359295"/>
                            <a:pt x="1804776" y="369890"/>
                            <a:pt x="1763286" y="383466"/>
                          </a:cubicBezTo>
                          <a:cubicBezTo>
                            <a:pt x="1721795" y="397042"/>
                            <a:pt x="1673897" y="413601"/>
                            <a:pt x="1644841" y="423624"/>
                          </a:cubicBezTo>
                          <a:cubicBezTo>
                            <a:pt x="1615785" y="433648"/>
                            <a:pt x="1605571" y="437201"/>
                            <a:pt x="1586602" y="439548"/>
                          </a:cubicBezTo>
                          <a:cubicBezTo>
                            <a:pt x="1567633" y="441832"/>
                            <a:pt x="1539909" y="442974"/>
                            <a:pt x="1487634" y="444306"/>
                          </a:cubicBezTo>
                          <a:cubicBezTo>
                            <a:pt x="1435421" y="445638"/>
                            <a:pt x="1358657" y="447161"/>
                            <a:pt x="1225748" y="448366"/>
                          </a:cubicBezTo>
                          <a:cubicBezTo>
                            <a:pt x="1092839" y="449572"/>
                            <a:pt x="903847" y="450460"/>
                            <a:pt x="697028" y="450460"/>
                          </a:cubicBezTo>
                          <a:cubicBezTo>
                            <a:pt x="490210" y="450460"/>
                            <a:pt x="265691" y="449572"/>
                            <a:pt x="150863" y="447034"/>
                          </a:cubicBezTo>
                          <a:cubicBezTo>
                            <a:pt x="36034" y="444496"/>
                            <a:pt x="30832" y="440309"/>
                            <a:pt x="28167" y="431174"/>
                          </a:cubicBezTo>
                          <a:cubicBezTo>
                            <a:pt x="25503" y="422038"/>
                            <a:pt x="25312" y="407891"/>
                            <a:pt x="24805" y="400849"/>
                          </a:cubicBezTo>
                          <a:cubicBezTo>
                            <a:pt x="24297" y="393807"/>
                            <a:pt x="23409" y="393807"/>
                            <a:pt x="20745" y="394124"/>
                          </a:cubicBezTo>
                          <a:cubicBezTo>
                            <a:pt x="18080" y="394441"/>
                            <a:pt x="13703" y="395139"/>
                            <a:pt x="7803" y="395139"/>
                          </a:cubicBezTo>
                          <a:cubicBezTo>
                            <a:pt x="1903" y="395139"/>
                            <a:pt x="-5520" y="394505"/>
                            <a:pt x="6217" y="369192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045" name="Graphic 7643">
                      <a:extLst>
                        <a:ext uri="{FF2B5EF4-FFF2-40B4-BE49-F238E27FC236}">
                          <a16:creationId xmlns:a16="http://schemas.microsoft.com/office/drawing/2014/main" id="{2A9306DC-FD75-818D-412C-E3E9EE7F20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447" y="1709615"/>
                      <a:ext cx="1948526" cy="450369"/>
                      <a:chOff x="47447" y="1709615"/>
                      <a:chExt cx="1948526" cy="450369"/>
                    </a:xfrm>
                    <a:grpFill/>
                  </p:grpSpPr>
                  <p:sp>
                    <p:nvSpPr>
                      <p:cNvPr id="10069" name="Freeform: Shape 10068">
                        <a:extLst>
                          <a:ext uri="{FF2B5EF4-FFF2-40B4-BE49-F238E27FC236}">
                            <a16:creationId xmlns:a16="http://schemas.microsoft.com/office/drawing/2014/main" id="{D61F4950-DB55-DA04-6A0B-2BC210C700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683" y="1761763"/>
                        <a:ext cx="284675" cy="211758"/>
                      </a:xfrm>
                      <a:custGeom>
                        <a:avLst/>
                        <a:gdLst>
                          <a:gd name="connsiteX0" fmla="*/ 161077 w 284675"/>
                          <a:gd name="connsiteY0" fmla="*/ 4060 h 211758"/>
                          <a:gd name="connsiteX1" fmla="*/ 176303 w 284675"/>
                          <a:gd name="connsiteY1" fmla="*/ 0 h 211758"/>
                          <a:gd name="connsiteX2" fmla="*/ 207960 w 284675"/>
                          <a:gd name="connsiteY2" fmla="*/ 10658 h 211758"/>
                          <a:gd name="connsiteX3" fmla="*/ 205232 w 284675"/>
                          <a:gd name="connsiteY3" fmla="*/ 12625 h 211758"/>
                          <a:gd name="connsiteX4" fmla="*/ 205232 w 284675"/>
                          <a:gd name="connsiteY4" fmla="*/ 15099 h 211758"/>
                          <a:gd name="connsiteX5" fmla="*/ 213543 w 284675"/>
                          <a:gd name="connsiteY5" fmla="*/ 17890 h 211758"/>
                          <a:gd name="connsiteX6" fmla="*/ 237080 w 284675"/>
                          <a:gd name="connsiteY6" fmla="*/ 23790 h 211758"/>
                          <a:gd name="connsiteX7" fmla="*/ 282441 w 284675"/>
                          <a:gd name="connsiteY7" fmla="*/ 37430 h 211758"/>
                          <a:gd name="connsiteX8" fmla="*/ 178968 w 284675"/>
                          <a:gd name="connsiteY8" fmla="*/ 109499 h 211758"/>
                          <a:gd name="connsiteX9" fmla="*/ 180871 w 284675"/>
                          <a:gd name="connsiteY9" fmla="*/ 111276 h 211758"/>
                          <a:gd name="connsiteX10" fmla="*/ 183472 w 284675"/>
                          <a:gd name="connsiteY10" fmla="*/ 112101 h 211758"/>
                          <a:gd name="connsiteX11" fmla="*/ 184043 w 284675"/>
                          <a:gd name="connsiteY11" fmla="*/ 112164 h 211758"/>
                          <a:gd name="connsiteX12" fmla="*/ 235050 w 284675"/>
                          <a:gd name="connsiteY12" fmla="*/ 79809 h 211758"/>
                          <a:gd name="connsiteX13" fmla="*/ 256747 w 284675"/>
                          <a:gd name="connsiteY13" fmla="*/ 80063 h 211758"/>
                          <a:gd name="connsiteX14" fmla="*/ 260553 w 284675"/>
                          <a:gd name="connsiteY14" fmla="*/ 82347 h 211758"/>
                          <a:gd name="connsiteX15" fmla="*/ 242980 w 284675"/>
                          <a:gd name="connsiteY15" fmla="*/ 90657 h 211758"/>
                          <a:gd name="connsiteX16" fmla="*/ 241584 w 284675"/>
                          <a:gd name="connsiteY16" fmla="*/ 101189 h 211758"/>
                          <a:gd name="connsiteX17" fmla="*/ 118128 w 284675"/>
                          <a:gd name="connsiteY17" fmla="*/ 171989 h 211758"/>
                          <a:gd name="connsiteX18" fmla="*/ 112799 w 284675"/>
                          <a:gd name="connsiteY18" fmla="*/ 179919 h 211758"/>
                          <a:gd name="connsiteX19" fmla="*/ 114765 w 284675"/>
                          <a:gd name="connsiteY19" fmla="*/ 183662 h 211758"/>
                          <a:gd name="connsiteX20" fmla="*/ 131450 w 284675"/>
                          <a:gd name="connsiteY20" fmla="*/ 190768 h 211758"/>
                          <a:gd name="connsiteX21" fmla="*/ 137223 w 284675"/>
                          <a:gd name="connsiteY21" fmla="*/ 196922 h 211758"/>
                          <a:gd name="connsiteX22" fmla="*/ 116922 w 284675"/>
                          <a:gd name="connsiteY22" fmla="*/ 210117 h 211758"/>
                          <a:gd name="connsiteX23" fmla="*/ 112037 w 284675"/>
                          <a:gd name="connsiteY23" fmla="*/ 211386 h 211758"/>
                          <a:gd name="connsiteX24" fmla="*/ 85265 w 284675"/>
                          <a:gd name="connsiteY24" fmla="*/ 205359 h 211758"/>
                          <a:gd name="connsiteX25" fmla="*/ 82410 w 284675"/>
                          <a:gd name="connsiteY25" fmla="*/ 202695 h 211758"/>
                          <a:gd name="connsiteX26" fmla="*/ 78033 w 284675"/>
                          <a:gd name="connsiteY26" fmla="*/ 200411 h 211758"/>
                          <a:gd name="connsiteX27" fmla="*/ 74734 w 284675"/>
                          <a:gd name="connsiteY27" fmla="*/ 196858 h 211758"/>
                          <a:gd name="connsiteX28" fmla="*/ 63251 w 284675"/>
                          <a:gd name="connsiteY28" fmla="*/ 190197 h 211758"/>
                          <a:gd name="connsiteX29" fmla="*/ 0 w 284675"/>
                          <a:gd name="connsiteY29" fmla="*/ 179856 h 211758"/>
                          <a:gd name="connsiteX30" fmla="*/ 1649 w 284675"/>
                          <a:gd name="connsiteY30" fmla="*/ 177889 h 211758"/>
                          <a:gd name="connsiteX31" fmla="*/ 161204 w 284675"/>
                          <a:gd name="connsiteY31" fmla="*/ 3933 h 21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84675" h="211758">
                            <a:moveTo>
                              <a:pt x="161077" y="4060"/>
                            </a:moveTo>
                            <a:cubicBezTo>
                              <a:pt x="166851" y="3109"/>
                              <a:pt x="171926" y="1776"/>
                              <a:pt x="176303" y="0"/>
                            </a:cubicBezTo>
                            <a:cubicBezTo>
                              <a:pt x="200474" y="1396"/>
                              <a:pt x="211069" y="4948"/>
                              <a:pt x="207960" y="10658"/>
                            </a:cubicBezTo>
                            <a:cubicBezTo>
                              <a:pt x="206819" y="11293"/>
                              <a:pt x="205930" y="11927"/>
                              <a:pt x="205232" y="12625"/>
                            </a:cubicBezTo>
                            <a:cubicBezTo>
                              <a:pt x="204091" y="13513"/>
                              <a:pt x="204217" y="14338"/>
                              <a:pt x="205232" y="15099"/>
                            </a:cubicBezTo>
                            <a:cubicBezTo>
                              <a:pt x="206755" y="16177"/>
                              <a:pt x="209420" y="17129"/>
                              <a:pt x="213543" y="17890"/>
                            </a:cubicBezTo>
                            <a:cubicBezTo>
                              <a:pt x="228135" y="19984"/>
                              <a:pt x="235938" y="21887"/>
                              <a:pt x="237080" y="23790"/>
                            </a:cubicBezTo>
                            <a:cubicBezTo>
                              <a:pt x="275652" y="30261"/>
                              <a:pt x="290815" y="34829"/>
                              <a:pt x="282441" y="37430"/>
                            </a:cubicBezTo>
                            <a:cubicBezTo>
                              <a:pt x="242726" y="59762"/>
                              <a:pt x="208214" y="83806"/>
                              <a:pt x="178968" y="109499"/>
                            </a:cubicBezTo>
                            <a:cubicBezTo>
                              <a:pt x="178397" y="110070"/>
                              <a:pt x="178968" y="110642"/>
                              <a:pt x="180871" y="111276"/>
                            </a:cubicBezTo>
                            <a:lnTo>
                              <a:pt x="183472" y="112101"/>
                            </a:lnTo>
                            <a:cubicBezTo>
                              <a:pt x="183472" y="112101"/>
                              <a:pt x="183916" y="112164"/>
                              <a:pt x="184043" y="112164"/>
                            </a:cubicBezTo>
                            <a:lnTo>
                              <a:pt x="235050" y="79809"/>
                            </a:lnTo>
                            <a:cubicBezTo>
                              <a:pt x="243614" y="79365"/>
                              <a:pt x="250910" y="79492"/>
                              <a:pt x="256747" y="80063"/>
                            </a:cubicBezTo>
                            <a:cubicBezTo>
                              <a:pt x="260807" y="80507"/>
                              <a:pt x="262076" y="81205"/>
                              <a:pt x="260553" y="82347"/>
                            </a:cubicBezTo>
                            <a:cubicBezTo>
                              <a:pt x="255986" y="85519"/>
                              <a:pt x="250149" y="88310"/>
                              <a:pt x="242980" y="90657"/>
                            </a:cubicBezTo>
                            <a:cubicBezTo>
                              <a:pt x="237968" y="92180"/>
                              <a:pt x="237588" y="95733"/>
                              <a:pt x="241584" y="101189"/>
                            </a:cubicBezTo>
                            <a:lnTo>
                              <a:pt x="118128" y="171989"/>
                            </a:lnTo>
                            <a:cubicBezTo>
                              <a:pt x="118255" y="174654"/>
                              <a:pt x="116415" y="177255"/>
                              <a:pt x="112799" y="179919"/>
                            </a:cubicBezTo>
                            <a:cubicBezTo>
                              <a:pt x="111339" y="180934"/>
                              <a:pt x="112037" y="182140"/>
                              <a:pt x="114765" y="183662"/>
                            </a:cubicBezTo>
                            <a:cubicBezTo>
                              <a:pt x="119777" y="186390"/>
                              <a:pt x="125360" y="188738"/>
                              <a:pt x="131450" y="190768"/>
                            </a:cubicBezTo>
                            <a:cubicBezTo>
                              <a:pt x="138048" y="193052"/>
                              <a:pt x="140015" y="195082"/>
                              <a:pt x="137223" y="196922"/>
                            </a:cubicBezTo>
                            <a:lnTo>
                              <a:pt x="116922" y="210117"/>
                            </a:lnTo>
                            <a:cubicBezTo>
                              <a:pt x="115907" y="210815"/>
                              <a:pt x="114194" y="211259"/>
                              <a:pt x="112037" y="211386"/>
                            </a:cubicBezTo>
                            <a:cubicBezTo>
                              <a:pt x="95162" y="212655"/>
                              <a:pt x="86280" y="210688"/>
                              <a:pt x="85265" y="205359"/>
                            </a:cubicBezTo>
                            <a:cubicBezTo>
                              <a:pt x="85075" y="204471"/>
                              <a:pt x="84123" y="203583"/>
                              <a:pt x="82410" y="202695"/>
                            </a:cubicBezTo>
                            <a:lnTo>
                              <a:pt x="78033" y="200411"/>
                            </a:lnTo>
                            <a:cubicBezTo>
                              <a:pt x="75622" y="199142"/>
                              <a:pt x="74543" y="198000"/>
                              <a:pt x="74734" y="196858"/>
                            </a:cubicBezTo>
                            <a:cubicBezTo>
                              <a:pt x="75495" y="194257"/>
                              <a:pt x="71689" y="192037"/>
                              <a:pt x="63251" y="190197"/>
                            </a:cubicBezTo>
                            <a:cubicBezTo>
                              <a:pt x="39207" y="184931"/>
                              <a:pt x="18081" y="181505"/>
                              <a:pt x="0" y="179856"/>
                            </a:cubicBezTo>
                            <a:lnTo>
                              <a:pt x="1649" y="177889"/>
                            </a:lnTo>
                            <a:cubicBezTo>
                              <a:pt x="51261" y="118001"/>
                              <a:pt x="120285" y="45805"/>
                              <a:pt x="161204" y="393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0" name="Freeform: Shape 10069">
                        <a:extLst>
                          <a:ext uri="{FF2B5EF4-FFF2-40B4-BE49-F238E27FC236}">
                            <a16:creationId xmlns:a16="http://schemas.microsoft.com/office/drawing/2014/main" id="{A0EFA59E-9634-1047-2869-98033103FF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47" y="1709615"/>
                        <a:ext cx="1934972" cy="449798"/>
                      </a:xfrm>
                      <a:custGeom>
                        <a:avLst/>
                        <a:gdLst>
                          <a:gd name="connsiteX0" fmla="*/ 25439 w 1934972"/>
                          <a:gd name="connsiteY0" fmla="*/ 408244 h 449798"/>
                          <a:gd name="connsiteX1" fmla="*/ 39840 w 1934972"/>
                          <a:gd name="connsiteY1" fmla="*/ 401773 h 449798"/>
                          <a:gd name="connsiteX2" fmla="*/ 80506 w 1934972"/>
                          <a:gd name="connsiteY2" fmla="*/ 384898 h 449798"/>
                          <a:gd name="connsiteX3" fmla="*/ 120411 w 1934972"/>
                          <a:gd name="connsiteY3" fmla="*/ 365231 h 449798"/>
                          <a:gd name="connsiteX4" fmla="*/ 183345 w 1934972"/>
                          <a:gd name="connsiteY4" fmla="*/ 329514 h 449798"/>
                          <a:gd name="connsiteX5" fmla="*/ 200410 w 1934972"/>
                          <a:gd name="connsiteY5" fmla="*/ 322535 h 449798"/>
                          <a:gd name="connsiteX6" fmla="*/ 219633 w 1934972"/>
                          <a:gd name="connsiteY6" fmla="*/ 316445 h 449798"/>
                          <a:gd name="connsiteX7" fmla="*/ 235493 w 1934972"/>
                          <a:gd name="connsiteY7" fmla="*/ 307119 h 449798"/>
                          <a:gd name="connsiteX8" fmla="*/ 248753 w 1934972"/>
                          <a:gd name="connsiteY8" fmla="*/ 300775 h 449798"/>
                          <a:gd name="connsiteX9" fmla="*/ 285929 w 1934972"/>
                          <a:gd name="connsiteY9" fmla="*/ 284471 h 449798"/>
                          <a:gd name="connsiteX10" fmla="*/ 289989 w 1934972"/>
                          <a:gd name="connsiteY10" fmla="*/ 281425 h 449798"/>
                          <a:gd name="connsiteX11" fmla="*/ 301789 w 1934972"/>
                          <a:gd name="connsiteY11" fmla="*/ 270704 h 449798"/>
                          <a:gd name="connsiteX12" fmla="*/ 312067 w 1934972"/>
                          <a:gd name="connsiteY12" fmla="*/ 267912 h 449798"/>
                          <a:gd name="connsiteX13" fmla="*/ 320822 w 1934972"/>
                          <a:gd name="connsiteY13" fmla="*/ 264106 h 449798"/>
                          <a:gd name="connsiteX14" fmla="*/ 327864 w 1934972"/>
                          <a:gd name="connsiteY14" fmla="*/ 257064 h 449798"/>
                          <a:gd name="connsiteX15" fmla="*/ 360473 w 1934972"/>
                          <a:gd name="connsiteY15" fmla="*/ 241838 h 449798"/>
                          <a:gd name="connsiteX16" fmla="*/ 404247 w 1934972"/>
                          <a:gd name="connsiteY16" fmla="*/ 218872 h 449798"/>
                          <a:gd name="connsiteX17" fmla="*/ 478791 w 1934972"/>
                          <a:gd name="connsiteY17" fmla="*/ 179348 h 449798"/>
                          <a:gd name="connsiteX18" fmla="*/ 620709 w 1934972"/>
                          <a:gd name="connsiteY18" fmla="*/ 86788 h 449798"/>
                          <a:gd name="connsiteX19" fmla="*/ 637901 w 1934972"/>
                          <a:gd name="connsiteY19" fmla="*/ 76510 h 449798"/>
                          <a:gd name="connsiteX20" fmla="*/ 632065 w 1934972"/>
                          <a:gd name="connsiteY20" fmla="*/ 74670 h 449798"/>
                          <a:gd name="connsiteX21" fmla="*/ 579345 w 1934972"/>
                          <a:gd name="connsiteY21" fmla="*/ 99856 h 449798"/>
                          <a:gd name="connsiteX22" fmla="*/ 447514 w 1934972"/>
                          <a:gd name="connsiteY22" fmla="*/ 180363 h 449798"/>
                          <a:gd name="connsiteX23" fmla="*/ 351971 w 1934972"/>
                          <a:gd name="connsiteY23" fmla="*/ 232639 h 449798"/>
                          <a:gd name="connsiteX24" fmla="*/ 236064 w 1934972"/>
                          <a:gd name="connsiteY24" fmla="*/ 294812 h 449798"/>
                          <a:gd name="connsiteX25" fmla="*/ 211957 w 1934972"/>
                          <a:gd name="connsiteY25" fmla="*/ 305977 h 449798"/>
                          <a:gd name="connsiteX26" fmla="*/ 196160 w 1934972"/>
                          <a:gd name="connsiteY26" fmla="*/ 315113 h 449798"/>
                          <a:gd name="connsiteX27" fmla="*/ 108738 w 1934972"/>
                          <a:gd name="connsiteY27" fmla="*/ 364407 h 449798"/>
                          <a:gd name="connsiteX28" fmla="*/ 74923 w 1934972"/>
                          <a:gd name="connsiteY28" fmla="*/ 381092 h 449798"/>
                          <a:gd name="connsiteX29" fmla="*/ 24868 w 1934972"/>
                          <a:gd name="connsiteY29" fmla="*/ 401773 h 449798"/>
                          <a:gd name="connsiteX30" fmla="*/ 24868 w 1934972"/>
                          <a:gd name="connsiteY30" fmla="*/ 400632 h 449798"/>
                          <a:gd name="connsiteX31" fmla="*/ 20745 w 1934972"/>
                          <a:gd name="connsiteY31" fmla="*/ 393907 h 449798"/>
                          <a:gd name="connsiteX32" fmla="*/ 7803 w 1934972"/>
                          <a:gd name="connsiteY32" fmla="*/ 394922 h 449798"/>
                          <a:gd name="connsiteX33" fmla="*/ 6217 w 1934972"/>
                          <a:gd name="connsiteY33" fmla="*/ 368974 h 449798"/>
                          <a:gd name="connsiteX34" fmla="*/ 99983 w 1934972"/>
                          <a:gd name="connsiteY34" fmla="*/ 232005 h 449798"/>
                          <a:gd name="connsiteX35" fmla="*/ 163234 w 1934972"/>
                          <a:gd name="connsiteY35" fmla="*/ 242345 h 449798"/>
                          <a:gd name="connsiteX36" fmla="*/ 174717 w 1934972"/>
                          <a:gd name="connsiteY36" fmla="*/ 249007 h 449798"/>
                          <a:gd name="connsiteX37" fmla="*/ 178016 w 1934972"/>
                          <a:gd name="connsiteY37" fmla="*/ 252560 h 449798"/>
                          <a:gd name="connsiteX38" fmla="*/ 182393 w 1934972"/>
                          <a:gd name="connsiteY38" fmla="*/ 254843 h 449798"/>
                          <a:gd name="connsiteX39" fmla="*/ 185248 w 1934972"/>
                          <a:gd name="connsiteY39" fmla="*/ 257508 h 449798"/>
                          <a:gd name="connsiteX40" fmla="*/ 212020 w 1934972"/>
                          <a:gd name="connsiteY40" fmla="*/ 263535 h 449798"/>
                          <a:gd name="connsiteX41" fmla="*/ 216905 w 1934972"/>
                          <a:gd name="connsiteY41" fmla="*/ 262266 h 449798"/>
                          <a:gd name="connsiteX42" fmla="*/ 237206 w 1934972"/>
                          <a:gd name="connsiteY42" fmla="*/ 249070 h 449798"/>
                          <a:gd name="connsiteX43" fmla="*/ 231433 w 1934972"/>
                          <a:gd name="connsiteY43" fmla="*/ 242916 h 449798"/>
                          <a:gd name="connsiteX44" fmla="*/ 214748 w 1934972"/>
                          <a:gd name="connsiteY44" fmla="*/ 235811 h 449798"/>
                          <a:gd name="connsiteX45" fmla="*/ 212781 w 1934972"/>
                          <a:gd name="connsiteY45" fmla="*/ 232068 h 449798"/>
                          <a:gd name="connsiteX46" fmla="*/ 218110 w 1934972"/>
                          <a:gd name="connsiteY46" fmla="*/ 224138 h 449798"/>
                          <a:gd name="connsiteX47" fmla="*/ 249768 w 1934972"/>
                          <a:gd name="connsiteY47" fmla="*/ 216017 h 449798"/>
                          <a:gd name="connsiteX48" fmla="*/ 380710 w 1934972"/>
                          <a:gd name="connsiteY48" fmla="*/ 147311 h 449798"/>
                          <a:gd name="connsiteX49" fmla="*/ 506514 w 1934972"/>
                          <a:gd name="connsiteY49" fmla="*/ 65281 h 449798"/>
                          <a:gd name="connsiteX50" fmla="*/ 525293 w 1934972"/>
                          <a:gd name="connsiteY50" fmla="*/ 45424 h 449798"/>
                          <a:gd name="connsiteX51" fmla="*/ 522184 w 1934972"/>
                          <a:gd name="connsiteY51" fmla="*/ 44409 h 449798"/>
                          <a:gd name="connsiteX52" fmla="*/ 507403 w 1934972"/>
                          <a:gd name="connsiteY52" fmla="*/ 53671 h 449798"/>
                          <a:gd name="connsiteX53" fmla="*/ 397649 w 1934972"/>
                          <a:gd name="connsiteY53" fmla="*/ 125740 h 449798"/>
                          <a:gd name="connsiteX54" fmla="*/ 341567 w 1934972"/>
                          <a:gd name="connsiteY54" fmla="*/ 153274 h 449798"/>
                          <a:gd name="connsiteX55" fmla="*/ 342963 w 1934972"/>
                          <a:gd name="connsiteY55" fmla="*/ 142743 h 449798"/>
                          <a:gd name="connsiteX56" fmla="*/ 360536 w 1934972"/>
                          <a:gd name="connsiteY56" fmla="*/ 134432 h 449798"/>
                          <a:gd name="connsiteX57" fmla="*/ 356730 w 1934972"/>
                          <a:gd name="connsiteY57" fmla="*/ 132148 h 449798"/>
                          <a:gd name="connsiteX58" fmla="*/ 335033 w 1934972"/>
                          <a:gd name="connsiteY58" fmla="*/ 131894 h 449798"/>
                          <a:gd name="connsiteX59" fmla="*/ 499282 w 1934972"/>
                          <a:gd name="connsiteY59" fmla="*/ 33053 h 449798"/>
                          <a:gd name="connsiteX60" fmla="*/ 498584 w 1934972"/>
                          <a:gd name="connsiteY60" fmla="*/ 32228 h 449798"/>
                          <a:gd name="connsiteX61" fmla="*/ 495856 w 1934972"/>
                          <a:gd name="connsiteY61" fmla="*/ 31340 h 449798"/>
                          <a:gd name="connsiteX62" fmla="*/ 490273 w 1934972"/>
                          <a:gd name="connsiteY62" fmla="*/ 31023 h 449798"/>
                          <a:gd name="connsiteX63" fmla="*/ 382360 w 1934972"/>
                          <a:gd name="connsiteY63" fmla="*/ 89452 h 449798"/>
                          <a:gd name="connsiteX64" fmla="*/ 336999 w 1934972"/>
                          <a:gd name="connsiteY64" fmla="*/ 75812 h 449798"/>
                          <a:gd name="connsiteX65" fmla="*/ 364596 w 1934972"/>
                          <a:gd name="connsiteY65" fmla="*/ 77969 h 449798"/>
                          <a:gd name="connsiteX66" fmla="*/ 430321 w 1934972"/>
                          <a:gd name="connsiteY66" fmla="*/ 38763 h 449798"/>
                          <a:gd name="connsiteX67" fmla="*/ 438061 w 1934972"/>
                          <a:gd name="connsiteY67" fmla="*/ 22966 h 449798"/>
                          <a:gd name="connsiteX68" fmla="*/ 466293 w 1934972"/>
                          <a:gd name="connsiteY68" fmla="*/ 6978 h 449798"/>
                          <a:gd name="connsiteX69" fmla="*/ 484246 w 1934972"/>
                          <a:gd name="connsiteY69" fmla="*/ 2347 h 449798"/>
                          <a:gd name="connsiteX70" fmla="*/ 491415 w 1934972"/>
                          <a:gd name="connsiteY70" fmla="*/ 127 h 449798"/>
                          <a:gd name="connsiteX71" fmla="*/ 717520 w 1934972"/>
                          <a:gd name="connsiteY71" fmla="*/ 3997 h 449798"/>
                          <a:gd name="connsiteX72" fmla="*/ 794918 w 1934972"/>
                          <a:gd name="connsiteY72" fmla="*/ 3806 h 449798"/>
                          <a:gd name="connsiteX73" fmla="*/ 775442 w 1934972"/>
                          <a:gd name="connsiteY73" fmla="*/ 14465 h 449798"/>
                          <a:gd name="connsiteX74" fmla="*/ 758947 w 1934972"/>
                          <a:gd name="connsiteY74" fmla="*/ 28612 h 449798"/>
                          <a:gd name="connsiteX75" fmla="*/ 737187 w 1934972"/>
                          <a:gd name="connsiteY75" fmla="*/ 42696 h 449798"/>
                          <a:gd name="connsiteX76" fmla="*/ 735157 w 1934972"/>
                          <a:gd name="connsiteY76" fmla="*/ 44536 h 449798"/>
                          <a:gd name="connsiteX77" fmla="*/ 757425 w 1934972"/>
                          <a:gd name="connsiteY77" fmla="*/ 54813 h 449798"/>
                          <a:gd name="connsiteX78" fmla="*/ 767575 w 1934972"/>
                          <a:gd name="connsiteY78" fmla="*/ 57414 h 449798"/>
                          <a:gd name="connsiteX79" fmla="*/ 786608 w 1934972"/>
                          <a:gd name="connsiteY79" fmla="*/ 65535 h 449798"/>
                          <a:gd name="connsiteX80" fmla="*/ 795997 w 1934972"/>
                          <a:gd name="connsiteY80" fmla="*/ 68009 h 449798"/>
                          <a:gd name="connsiteX81" fmla="*/ 818201 w 1934972"/>
                          <a:gd name="connsiteY81" fmla="*/ 67057 h 449798"/>
                          <a:gd name="connsiteX82" fmla="*/ 830128 w 1934972"/>
                          <a:gd name="connsiteY82" fmla="*/ 61538 h 449798"/>
                          <a:gd name="connsiteX83" fmla="*/ 856647 w 1934972"/>
                          <a:gd name="connsiteY83" fmla="*/ 51134 h 449798"/>
                          <a:gd name="connsiteX84" fmla="*/ 926876 w 1934972"/>
                          <a:gd name="connsiteY84" fmla="*/ 14274 h 449798"/>
                          <a:gd name="connsiteX85" fmla="*/ 944640 w 1934972"/>
                          <a:gd name="connsiteY85" fmla="*/ 2538 h 449798"/>
                          <a:gd name="connsiteX86" fmla="*/ 1115297 w 1934972"/>
                          <a:gd name="connsiteY86" fmla="*/ 1269 h 449798"/>
                          <a:gd name="connsiteX87" fmla="*/ 1154059 w 1934972"/>
                          <a:gd name="connsiteY87" fmla="*/ 1269 h 449798"/>
                          <a:gd name="connsiteX88" fmla="*/ 1144987 w 1934972"/>
                          <a:gd name="connsiteY88" fmla="*/ 4948 h 449798"/>
                          <a:gd name="connsiteX89" fmla="*/ 1141688 w 1934972"/>
                          <a:gd name="connsiteY89" fmla="*/ 7930 h 449798"/>
                          <a:gd name="connsiteX90" fmla="*/ 1139595 w 1934972"/>
                          <a:gd name="connsiteY90" fmla="*/ 20174 h 449798"/>
                          <a:gd name="connsiteX91" fmla="*/ 1133885 w 1934972"/>
                          <a:gd name="connsiteY91" fmla="*/ 26582 h 449798"/>
                          <a:gd name="connsiteX92" fmla="*/ 1131411 w 1934972"/>
                          <a:gd name="connsiteY92" fmla="*/ 33687 h 449798"/>
                          <a:gd name="connsiteX93" fmla="*/ 1128493 w 1934972"/>
                          <a:gd name="connsiteY93" fmla="*/ 37113 h 449798"/>
                          <a:gd name="connsiteX94" fmla="*/ 1120880 w 1934972"/>
                          <a:gd name="connsiteY94" fmla="*/ 45170 h 449798"/>
                          <a:gd name="connsiteX95" fmla="*/ 1118849 w 1934972"/>
                          <a:gd name="connsiteY95" fmla="*/ 48659 h 449798"/>
                          <a:gd name="connsiteX96" fmla="*/ 1101276 w 1934972"/>
                          <a:gd name="connsiteY96" fmla="*/ 59444 h 449798"/>
                          <a:gd name="connsiteX97" fmla="*/ 1093536 w 1934972"/>
                          <a:gd name="connsiteY97" fmla="*/ 61348 h 449798"/>
                          <a:gd name="connsiteX98" fmla="*/ 1082307 w 1934972"/>
                          <a:gd name="connsiteY98" fmla="*/ 64456 h 449798"/>
                          <a:gd name="connsiteX99" fmla="*/ 1075075 w 1934972"/>
                          <a:gd name="connsiteY99" fmla="*/ 69976 h 449798"/>
                          <a:gd name="connsiteX100" fmla="*/ 1064544 w 1934972"/>
                          <a:gd name="connsiteY100" fmla="*/ 74734 h 449798"/>
                          <a:gd name="connsiteX101" fmla="*/ 1056550 w 1934972"/>
                          <a:gd name="connsiteY101" fmla="*/ 80317 h 449798"/>
                          <a:gd name="connsiteX102" fmla="*/ 1030730 w 1934972"/>
                          <a:gd name="connsiteY102" fmla="*/ 109944 h 449798"/>
                          <a:gd name="connsiteX103" fmla="*/ 1008652 w 1934972"/>
                          <a:gd name="connsiteY103" fmla="*/ 140205 h 449798"/>
                          <a:gd name="connsiteX104" fmla="*/ 984608 w 1934972"/>
                          <a:gd name="connsiteY104" fmla="*/ 180998 h 449798"/>
                          <a:gd name="connsiteX105" fmla="*/ 977946 w 1934972"/>
                          <a:gd name="connsiteY105" fmla="*/ 196668 h 449798"/>
                          <a:gd name="connsiteX106" fmla="*/ 971348 w 1934972"/>
                          <a:gd name="connsiteY106" fmla="*/ 212274 h 449798"/>
                          <a:gd name="connsiteX107" fmla="*/ 950794 w 1934972"/>
                          <a:gd name="connsiteY107" fmla="*/ 253955 h 449798"/>
                          <a:gd name="connsiteX108" fmla="*/ 943181 w 1934972"/>
                          <a:gd name="connsiteY108" fmla="*/ 296588 h 449798"/>
                          <a:gd name="connsiteX109" fmla="*/ 948383 w 1934972"/>
                          <a:gd name="connsiteY109" fmla="*/ 301029 h 449798"/>
                          <a:gd name="connsiteX110" fmla="*/ 961515 w 1934972"/>
                          <a:gd name="connsiteY110" fmla="*/ 303122 h 449798"/>
                          <a:gd name="connsiteX111" fmla="*/ 975409 w 1934972"/>
                          <a:gd name="connsiteY111" fmla="*/ 307500 h 449798"/>
                          <a:gd name="connsiteX112" fmla="*/ 972427 w 1934972"/>
                          <a:gd name="connsiteY112" fmla="*/ 326976 h 449798"/>
                          <a:gd name="connsiteX113" fmla="*/ 982768 w 1934972"/>
                          <a:gd name="connsiteY113" fmla="*/ 341948 h 449798"/>
                          <a:gd name="connsiteX114" fmla="*/ 983783 w 1934972"/>
                          <a:gd name="connsiteY114" fmla="*/ 344740 h 449798"/>
                          <a:gd name="connsiteX115" fmla="*/ 977122 w 1934972"/>
                          <a:gd name="connsiteY115" fmla="*/ 351591 h 449798"/>
                          <a:gd name="connsiteX116" fmla="*/ 977312 w 1934972"/>
                          <a:gd name="connsiteY116" fmla="*/ 355652 h 449798"/>
                          <a:gd name="connsiteX117" fmla="*/ 976424 w 1934972"/>
                          <a:gd name="connsiteY117" fmla="*/ 369228 h 449798"/>
                          <a:gd name="connsiteX118" fmla="*/ 991459 w 1934972"/>
                          <a:gd name="connsiteY118" fmla="*/ 385342 h 449798"/>
                          <a:gd name="connsiteX119" fmla="*/ 995520 w 1934972"/>
                          <a:gd name="connsiteY119" fmla="*/ 386548 h 449798"/>
                          <a:gd name="connsiteX120" fmla="*/ 1001420 w 1934972"/>
                          <a:gd name="connsiteY120" fmla="*/ 389212 h 449798"/>
                          <a:gd name="connsiteX121" fmla="*/ 1007637 w 1934972"/>
                          <a:gd name="connsiteY121" fmla="*/ 393653 h 449798"/>
                          <a:gd name="connsiteX122" fmla="*/ 1016138 w 1934972"/>
                          <a:gd name="connsiteY122" fmla="*/ 396000 h 449798"/>
                          <a:gd name="connsiteX123" fmla="*/ 1065369 w 1934972"/>
                          <a:gd name="connsiteY123" fmla="*/ 396254 h 449798"/>
                          <a:gd name="connsiteX124" fmla="*/ 1073489 w 1934972"/>
                          <a:gd name="connsiteY124" fmla="*/ 379759 h 449798"/>
                          <a:gd name="connsiteX125" fmla="*/ 1065115 w 1934972"/>
                          <a:gd name="connsiteY125" fmla="*/ 303186 h 449798"/>
                          <a:gd name="connsiteX126" fmla="*/ 1098295 w 1934972"/>
                          <a:gd name="connsiteY126" fmla="*/ 219760 h 449798"/>
                          <a:gd name="connsiteX127" fmla="*/ 1128683 w 1934972"/>
                          <a:gd name="connsiteY127" fmla="*/ 166597 h 449798"/>
                          <a:gd name="connsiteX128" fmla="*/ 1162687 w 1934972"/>
                          <a:gd name="connsiteY128" fmla="*/ 113687 h 449798"/>
                          <a:gd name="connsiteX129" fmla="*/ 1173726 w 1934972"/>
                          <a:gd name="connsiteY129" fmla="*/ 84377 h 449798"/>
                          <a:gd name="connsiteX130" fmla="*/ 1187493 w 1934972"/>
                          <a:gd name="connsiteY130" fmla="*/ 64012 h 449798"/>
                          <a:gd name="connsiteX131" fmla="*/ 1204559 w 1934972"/>
                          <a:gd name="connsiteY131" fmla="*/ 44028 h 449798"/>
                          <a:gd name="connsiteX132" fmla="*/ 1235708 w 1934972"/>
                          <a:gd name="connsiteY132" fmla="*/ 3616 h 449798"/>
                          <a:gd name="connsiteX133" fmla="*/ 1237485 w 1934972"/>
                          <a:gd name="connsiteY133" fmla="*/ 2347 h 449798"/>
                          <a:gd name="connsiteX134" fmla="*/ 1298261 w 1934972"/>
                          <a:gd name="connsiteY134" fmla="*/ 5583 h 449798"/>
                          <a:gd name="connsiteX135" fmla="*/ 1321164 w 1934972"/>
                          <a:gd name="connsiteY135" fmla="*/ 10214 h 449798"/>
                          <a:gd name="connsiteX136" fmla="*/ 1266160 w 1934972"/>
                          <a:gd name="connsiteY136" fmla="*/ 103473 h 449798"/>
                          <a:gd name="connsiteX137" fmla="*/ 1227207 w 1934972"/>
                          <a:gd name="connsiteY137" fmla="*/ 172941 h 449798"/>
                          <a:gd name="connsiteX138" fmla="*/ 1167699 w 1934972"/>
                          <a:gd name="connsiteY138" fmla="*/ 338840 h 449798"/>
                          <a:gd name="connsiteX139" fmla="*/ 1182164 w 1934972"/>
                          <a:gd name="connsiteY139" fmla="*/ 383629 h 449798"/>
                          <a:gd name="connsiteX140" fmla="*/ 1189333 w 1934972"/>
                          <a:gd name="connsiteY140" fmla="*/ 386611 h 449798"/>
                          <a:gd name="connsiteX141" fmla="*/ 1264828 w 1934972"/>
                          <a:gd name="connsiteY141" fmla="*/ 381726 h 449798"/>
                          <a:gd name="connsiteX142" fmla="*/ 1270157 w 1934972"/>
                          <a:gd name="connsiteY142" fmla="*/ 379442 h 449798"/>
                          <a:gd name="connsiteX143" fmla="*/ 1272568 w 1934972"/>
                          <a:gd name="connsiteY143" fmla="*/ 373859 h 449798"/>
                          <a:gd name="connsiteX144" fmla="*/ 1287667 w 1934972"/>
                          <a:gd name="connsiteY144" fmla="*/ 273051 h 449798"/>
                          <a:gd name="connsiteX145" fmla="*/ 1304479 w 1934972"/>
                          <a:gd name="connsiteY145" fmla="*/ 229848 h 449798"/>
                          <a:gd name="connsiteX146" fmla="*/ 1354217 w 1934972"/>
                          <a:gd name="connsiteY146" fmla="*/ 135320 h 449798"/>
                          <a:gd name="connsiteX147" fmla="*/ 1395136 w 1934972"/>
                          <a:gd name="connsiteY147" fmla="*/ 67819 h 449798"/>
                          <a:gd name="connsiteX148" fmla="*/ 1425905 w 1934972"/>
                          <a:gd name="connsiteY148" fmla="*/ 92941 h 449798"/>
                          <a:gd name="connsiteX149" fmla="*/ 1419244 w 1934972"/>
                          <a:gd name="connsiteY149" fmla="*/ 104361 h 449798"/>
                          <a:gd name="connsiteX150" fmla="*/ 1357516 w 1934972"/>
                          <a:gd name="connsiteY150" fmla="*/ 219951 h 449798"/>
                          <a:gd name="connsiteX151" fmla="*/ 1334233 w 1934972"/>
                          <a:gd name="connsiteY151" fmla="*/ 263027 h 449798"/>
                          <a:gd name="connsiteX152" fmla="*/ 1320149 w 1934972"/>
                          <a:gd name="connsiteY152" fmla="*/ 354002 h 449798"/>
                          <a:gd name="connsiteX153" fmla="*/ 1323892 w 1934972"/>
                          <a:gd name="connsiteY153" fmla="*/ 375128 h 449798"/>
                          <a:gd name="connsiteX154" fmla="*/ 1329728 w 1934972"/>
                          <a:gd name="connsiteY154" fmla="*/ 377158 h 449798"/>
                          <a:gd name="connsiteX155" fmla="*/ 1337912 w 1934972"/>
                          <a:gd name="connsiteY155" fmla="*/ 373669 h 449798"/>
                          <a:gd name="connsiteX156" fmla="*/ 1341148 w 1934972"/>
                          <a:gd name="connsiteY156" fmla="*/ 360727 h 449798"/>
                          <a:gd name="connsiteX157" fmla="*/ 1344510 w 1934972"/>
                          <a:gd name="connsiteY157" fmla="*/ 357935 h 449798"/>
                          <a:gd name="connsiteX158" fmla="*/ 1350029 w 1934972"/>
                          <a:gd name="connsiteY158" fmla="*/ 353177 h 449798"/>
                          <a:gd name="connsiteX159" fmla="*/ 1354470 w 1934972"/>
                          <a:gd name="connsiteY159" fmla="*/ 351655 h 449798"/>
                          <a:gd name="connsiteX160" fmla="*/ 1370838 w 1934972"/>
                          <a:gd name="connsiteY160" fmla="*/ 352480 h 449798"/>
                          <a:gd name="connsiteX161" fmla="*/ 1377944 w 1934972"/>
                          <a:gd name="connsiteY161" fmla="*/ 354890 h 449798"/>
                          <a:gd name="connsiteX162" fmla="*/ 1387840 w 1934972"/>
                          <a:gd name="connsiteY162" fmla="*/ 364914 h 449798"/>
                          <a:gd name="connsiteX163" fmla="*/ 1391520 w 1934972"/>
                          <a:gd name="connsiteY163" fmla="*/ 366817 h 449798"/>
                          <a:gd name="connsiteX164" fmla="*/ 1395136 w 1934972"/>
                          <a:gd name="connsiteY164" fmla="*/ 367959 h 449798"/>
                          <a:gd name="connsiteX165" fmla="*/ 1400719 w 1934972"/>
                          <a:gd name="connsiteY165" fmla="*/ 367008 h 449798"/>
                          <a:gd name="connsiteX166" fmla="*/ 1402559 w 1934972"/>
                          <a:gd name="connsiteY166" fmla="*/ 357999 h 449798"/>
                          <a:gd name="connsiteX167" fmla="*/ 1413724 w 1934972"/>
                          <a:gd name="connsiteY167" fmla="*/ 331163 h 449798"/>
                          <a:gd name="connsiteX168" fmla="*/ 1419561 w 1934972"/>
                          <a:gd name="connsiteY168" fmla="*/ 328245 h 449798"/>
                          <a:gd name="connsiteX169" fmla="*/ 1431869 w 1934972"/>
                          <a:gd name="connsiteY169" fmla="*/ 327040 h 449798"/>
                          <a:gd name="connsiteX170" fmla="*/ 1440370 w 1934972"/>
                          <a:gd name="connsiteY170" fmla="*/ 329704 h 449798"/>
                          <a:gd name="connsiteX171" fmla="*/ 1451662 w 1934972"/>
                          <a:gd name="connsiteY171" fmla="*/ 350069 h 449798"/>
                          <a:gd name="connsiteX172" fmla="*/ 1466317 w 1934972"/>
                          <a:gd name="connsiteY172" fmla="*/ 359268 h 449798"/>
                          <a:gd name="connsiteX173" fmla="*/ 1473232 w 1934972"/>
                          <a:gd name="connsiteY173" fmla="*/ 360854 h 449798"/>
                          <a:gd name="connsiteX174" fmla="*/ 1482812 w 1934972"/>
                          <a:gd name="connsiteY174" fmla="*/ 357682 h 449798"/>
                          <a:gd name="connsiteX175" fmla="*/ 1501908 w 1934972"/>
                          <a:gd name="connsiteY175" fmla="*/ 337571 h 449798"/>
                          <a:gd name="connsiteX176" fmla="*/ 1522272 w 1934972"/>
                          <a:gd name="connsiteY176" fmla="*/ 328562 h 449798"/>
                          <a:gd name="connsiteX177" fmla="*/ 1559957 w 1934972"/>
                          <a:gd name="connsiteY177" fmla="*/ 259284 h 449798"/>
                          <a:gd name="connsiteX178" fmla="*/ 1565730 w 1934972"/>
                          <a:gd name="connsiteY178" fmla="*/ 258396 h 449798"/>
                          <a:gd name="connsiteX179" fmla="*/ 1571122 w 1934972"/>
                          <a:gd name="connsiteY179" fmla="*/ 259855 h 449798"/>
                          <a:gd name="connsiteX180" fmla="*/ 1577657 w 1934972"/>
                          <a:gd name="connsiteY180" fmla="*/ 261251 h 449798"/>
                          <a:gd name="connsiteX181" fmla="*/ 1631772 w 1934972"/>
                          <a:gd name="connsiteY181" fmla="*/ 269498 h 449798"/>
                          <a:gd name="connsiteX182" fmla="*/ 1636847 w 1934972"/>
                          <a:gd name="connsiteY182" fmla="*/ 269181 h 449798"/>
                          <a:gd name="connsiteX183" fmla="*/ 1638243 w 1934972"/>
                          <a:gd name="connsiteY183" fmla="*/ 268039 h 449798"/>
                          <a:gd name="connsiteX184" fmla="*/ 1640464 w 1934972"/>
                          <a:gd name="connsiteY184" fmla="*/ 268483 h 449798"/>
                          <a:gd name="connsiteX185" fmla="*/ 1643128 w 1934972"/>
                          <a:gd name="connsiteY185" fmla="*/ 269816 h 449798"/>
                          <a:gd name="connsiteX186" fmla="*/ 1645666 w 1934972"/>
                          <a:gd name="connsiteY186" fmla="*/ 270260 h 449798"/>
                          <a:gd name="connsiteX187" fmla="*/ 1648267 w 1934972"/>
                          <a:gd name="connsiteY187" fmla="*/ 270069 h 449798"/>
                          <a:gd name="connsiteX188" fmla="*/ 1648584 w 1934972"/>
                          <a:gd name="connsiteY188" fmla="*/ 270196 h 449798"/>
                          <a:gd name="connsiteX189" fmla="*/ 1650424 w 1934972"/>
                          <a:gd name="connsiteY189" fmla="*/ 272734 h 449798"/>
                          <a:gd name="connsiteX190" fmla="*/ 1620606 w 1934972"/>
                          <a:gd name="connsiteY190" fmla="*/ 343027 h 449798"/>
                          <a:gd name="connsiteX191" fmla="*/ 1626062 w 1934972"/>
                          <a:gd name="connsiteY191" fmla="*/ 345628 h 449798"/>
                          <a:gd name="connsiteX192" fmla="*/ 1630630 w 1934972"/>
                          <a:gd name="connsiteY192" fmla="*/ 344359 h 449798"/>
                          <a:gd name="connsiteX193" fmla="*/ 1652073 w 1934972"/>
                          <a:gd name="connsiteY193" fmla="*/ 328372 h 449798"/>
                          <a:gd name="connsiteX194" fmla="*/ 1670344 w 1934972"/>
                          <a:gd name="connsiteY194" fmla="*/ 302805 h 449798"/>
                          <a:gd name="connsiteX195" fmla="*/ 1676942 w 1934972"/>
                          <a:gd name="connsiteY195" fmla="*/ 294114 h 449798"/>
                          <a:gd name="connsiteX196" fmla="*/ 1677830 w 1934972"/>
                          <a:gd name="connsiteY196" fmla="*/ 293987 h 449798"/>
                          <a:gd name="connsiteX197" fmla="*/ 1680812 w 1934972"/>
                          <a:gd name="connsiteY197" fmla="*/ 294494 h 449798"/>
                          <a:gd name="connsiteX198" fmla="*/ 1683794 w 1934972"/>
                          <a:gd name="connsiteY198" fmla="*/ 295953 h 449798"/>
                          <a:gd name="connsiteX199" fmla="*/ 1679353 w 1934972"/>
                          <a:gd name="connsiteY199" fmla="*/ 313780 h 449798"/>
                          <a:gd name="connsiteX200" fmla="*/ 1678338 w 1934972"/>
                          <a:gd name="connsiteY200" fmla="*/ 326215 h 449798"/>
                          <a:gd name="connsiteX201" fmla="*/ 1689567 w 1934972"/>
                          <a:gd name="connsiteY201" fmla="*/ 329895 h 449798"/>
                          <a:gd name="connsiteX202" fmla="*/ 1720653 w 1934972"/>
                          <a:gd name="connsiteY202" fmla="*/ 315366 h 449798"/>
                          <a:gd name="connsiteX203" fmla="*/ 1725411 w 1934972"/>
                          <a:gd name="connsiteY203" fmla="*/ 313019 h 449798"/>
                          <a:gd name="connsiteX204" fmla="*/ 1732580 w 1934972"/>
                          <a:gd name="connsiteY204" fmla="*/ 311687 h 449798"/>
                          <a:gd name="connsiteX205" fmla="*/ 1738353 w 1934972"/>
                          <a:gd name="connsiteY205" fmla="*/ 309530 h 449798"/>
                          <a:gd name="connsiteX206" fmla="*/ 1748504 w 1934972"/>
                          <a:gd name="connsiteY206" fmla="*/ 302234 h 449798"/>
                          <a:gd name="connsiteX207" fmla="*/ 1758845 w 1934972"/>
                          <a:gd name="connsiteY207" fmla="*/ 305723 h 449798"/>
                          <a:gd name="connsiteX208" fmla="*/ 1846330 w 1934972"/>
                          <a:gd name="connsiteY208" fmla="*/ 324375 h 449798"/>
                          <a:gd name="connsiteX209" fmla="*/ 1931786 w 1934972"/>
                          <a:gd name="connsiteY209" fmla="*/ 327166 h 449798"/>
                          <a:gd name="connsiteX210" fmla="*/ 1932991 w 1934972"/>
                          <a:gd name="connsiteY210" fmla="*/ 327166 h 449798"/>
                          <a:gd name="connsiteX211" fmla="*/ 1934958 w 1934972"/>
                          <a:gd name="connsiteY211" fmla="*/ 332178 h 449798"/>
                          <a:gd name="connsiteX212" fmla="*/ 1930644 w 1934972"/>
                          <a:gd name="connsiteY212" fmla="*/ 333320 h 449798"/>
                          <a:gd name="connsiteX213" fmla="*/ 1868281 w 1934972"/>
                          <a:gd name="connsiteY213" fmla="*/ 350513 h 449798"/>
                          <a:gd name="connsiteX214" fmla="*/ 1830089 w 1934972"/>
                          <a:gd name="connsiteY214" fmla="*/ 361806 h 449798"/>
                          <a:gd name="connsiteX215" fmla="*/ 1788789 w 1934972"/>
                          <a:gd name="connsiteY215" fmla="*/ 358253 h 449798"/>
                          <a:gd name="connsiteX216" fmla="*/ 1657148 w 1934972"/>
                          <a:gd name="connsiteY216" fmla="*/ 373352 h 449798"/>
                          <a:gd name="connsiteX217" fmla="*/ 1605698 w 1934972"/>
                          <a:gd name="connsiteY217" fmla="*/ 379379 h 449798"/>
                          <a:gd name="connsiteX218" fmla="*/ 1570234 w 1934972"/>
                          <a:gd name="connsiteY218" fmla="*/ 378173 h 449798"/>
                          <a:gd name="connsiteX219" fmla="*/ 1482622 w 1934972"/>
                          <a:gd name="connsiteY219" fmla="*/ 386357 h 449798"/>
                          <a:gd name="connsiteX220" fmla="*/ 1211156 w 1934972"/>
                          <a:gd name="connsiteY220" fmla="*/ 413320 h 449798"/>
                          <a:gd name="connsiteX221" fmla="*/ 1156407 w 1934972"/>
                          <a:gd name="connsiteY221" fmla="*/ 422582 h 449798"/>
                          <a:gd name="connsiteX222" fmla="*/ 1103497 w 1934972"/>
                          <a:gd name="connsiteY222" fmla="*/ 432987 h 449798"/>
                          <a:gd name="connsiteX223" fmla="*/ 992665 w 1934972"/>
                          <a:gd name="connsiteY223" fmla="*/ 449228 h 449798"/>
                          <a:gd name="connsiteX224" fmla="*/ 933918 w 1934972"/>
                          <a:gd name="connsiteY224" fmla="*/ 449418 h 449798"/>
                          <a:gd name="connsiteX225" fmla="*/ 945591 w 1934972"/>
                          <a:gd name="connsiteY225" fmla="*/ 447642 h 449798"/>
                          <a:gd name="connsiteX226" fmla="*/ 945084 w 1934972"/>
                          <a:gd name="connsiteY226" fmla="*/ 445548 h 449798"/>
                          <a:gd name="connsiteX227" fmla="*/ 940072 w 1934972"/>
                          <a:gd name="connsiteY227" fmla="*/ 443454 h 449798"/>
                          <a:gd name="connsiteX228" fmla="*/ 934870 w 1934972"/>
                          <a:gd name="connsiteY228" fmla="*/ 442756 h 449798"/>
                          <a:gd name="connsiteX229" fmla="*/ 887733 w 1934972"/>
                          <a:gd name="connsiteY229" fmla="*/ 449671 h 449798"/>
                          <a:gd name="connsiteX230" fmla="*/ 867051 w 1934972"/>
                          <a:gd name="connsiteY230" fmla="*/ 449671 h 449798"/>
                          <a:gd name="connsiteX231" fmla="*/ 851762 w 1934972"/>
                          <a:gd name="connsiteY231" fmla="*/ 449735 h 449798"/>
                          <a:gd name="connsiteX232" fmla="*/ 797202 w 1934972"/>
                          <a:gd name="connsiteY232" fmla="*/ 449798 h 449798"/>
                          <a:gd name="connsiteX233" fmla="*/ 797202 w 1934972"/>
                          <a:gd name="connsiteY233" fmla="*/ 449354 h 449798"/>
                          <a:gd name="connsiteX234" fmla="*/ 799550 w 1934972"/>
                          <a:gd name="connsiteY234" fmla="*/ 447895 h 449798"/>
                          <a:gd name="connsiteX235" fmla="*/ 819026 w 1934972"/>
                          <a:gd name="connsiteY235" fmla="*/ 441805 h 449798"/>
                          <a:gd name="connsiteX236" fmla="*/ 825624 w 1934972"/>
                          <a:gd name="connsiteY236" fmla="*/ 440155 h 449798"/>
                          <a:gd name="connsiteX237" fmla="*/ 859375 w 1934972"/>
                          <a:gd name="connsiteY237" fmla="*/ 439013 h 449798"/>
                          <a:gd name="connsiteX238" fmla="*/ 879993 w 1934972"/>
                          <a:gd name="connsiteY238" fmla="*/ 434953 h 449798"/>
                          <a:gd name="connsiteX239" fmla="*/ 877329 w 1934972"/>
                          <a:gd name="connsiteY239" fmla="*/ 433113 h 449798"/>
                          <a:gd name="connsiteX240" fmla="*/ 863181 w 1934972"/>
                          <a:gd name="connsiteY240" fmla="*/ 429497 h 449798"/>
                          <a:gd name="connsiteX241" fmla="*/ 853728 w 1934972"/>
                          <a:gd name="connsiteY241" fmla="*/ 427213 h 449798"/>
                          <a:gd name="connsiteX242" fmla="*/ 799296 w 1934972"/>
                          <a:gd name="connsiteY242" fmla="*/ 410909 h 449798"/>
                          <a:gd name="connsiteX243" fmla="*/ 795553 w 1934972"/>
                          <a:gd name="connsiteY243" fmla="*/ 406658 h 449798"/>
                          <a:gd name="connsiteX244" fmla="*/ 790604 w 1934972"/>
                          <a:gd name="connsiteY244" fmla="*/ 393145 h 449798"/>
                          <a:gd name="connsiteX245" fmla="*/ 784704 w 1934972"/>
                          <a:gd name="connsiteY245" fmla="*/ 377793 h 449798"/>
                          <a:gd name="connsiteX246" fmla="*/ 786227 w 1934972"/>
                          <a:gd name="connsiteY246" fmla="*/ 352353 h 449798"/>
                          <a:gd name="connsiteX247" fmla="*/ 785783 w 1934972"/>
                          <a:gd name="connsiteY247" fmla="*/ 352099 h 449798"/>
                          <a:gd name="connsiteX248" fmla="*/ 785148 w 1934972"/>
                          <a:gd name="connsiteY248" fmla="*/ 351972 h 449798"/>
                          <a:gd name="connsiteX249" fmla="*/ 783753 w 1934972"/>
                          <a:gd name="connsiteY249" fmla="*/ 352099 h 449798"/>
                          <a:gd name="connsiteX250" fmla="*/ 778868 w 1934972"/>
                          <a:gd name="connsiteY250" fmla="*/ 365866 h 449798"/>
                          <a:gd name="connsiteX251" fmla="*/ 773792 w 1934972"/>
                          <a:gd name="connsiteY251" fmla="*/ 367388 h 449798"/>
                          <a:gd name="connsiteX252" fmla="*/ 753682 w 1934972"/>
                          <a:gd name="connsiteY252" fmla="*/ 369862 h 449798"/>
                          <a:gd name="connsiteX253" fmla="*/ 769478 w 1934972"/>
                          <a:gd name="connsiteY253" fmla="*/ 353875 h 449798"/>
                          <a:gd name="connsiteX254" fmla="*/ 776774 w 1934972"/>
                          <a:gd name="connsiteY254" fmla="*/ 343661 h 449798"/>
                          <a:gd name="connsiteX255" fmla="*/ 784514 w 1934972"/>
                          <a:gd name="connsiteY255" fmla="*/ 333384 h 449798"/>
                          <a:gd name="connsiteX256" fmla="*/ 775378 w 1934972"/>
                          <a:gd name="connsiteY256" fmla="*/ 312258 h 449798"/>
                          <a:gd name="connsiteX257" fmla="*/ 790033 w 1934972"/>
                          <a:gd name="connsiteY257" fmla="*/ 314225 h 449798"/>
                          <a:gd name="connsiteX258" fmla="*/ 803864 w 1934972"/>
                          <a:gd name="connsiteY258" fmla="*/ 310989 h 449798"/>
                          <a:gd name="connsiteX259" fmla="*/ 800628 w 1934972"/>
                          <a:gd name="connsiteY259" fmla="*/ 276287 h 449798"/>
                          <a:gd name="connsiteX260" fmla="*/ 810461 w 1934972"/>
                          <a:gd name="connsiteY260" fmla="*/ 268737 h 449798"/>
                          <a:gd name="connsiteX261" fmla="*/ 813760 w 1934972"/>
                          <a:gd name="connsiteY261" fmla="*/ 265819 h 449798"/>
                          <a:gd name="connsiteX262" fmla="*/ 821944 w 1934972"/>
                          <a:gd name="connsiteY262" fmla="*/ 239491 h 449798"/>
                          <a:gd name="connsiteX263" fmla="*/ 816298 w 1934972"/>
                          <a:gd name="connsiteY263" fmla="*/ 232702 h 449798"/>
                          <a:gd name="connsiteX264" fmla="*/ 813951 w 1934972"/>
                          <a:gd name="connsiteY264" fmla="*/ 228832 h 449798"/>
                          <a:gd name="connsiteX265" fmla="*/ 849605 w 1934972"/>
                          <a:gd name="connsiteY265" fmla="*/ 191466 h 449798"/>
                          <a:gd name="connsiteX266" fmla="*/ 857852 w 1934972"/>
                          <a:gd name="connsiteY266" fmla="*/ 182838 h 449798"/>
                          <a:gd name="connsiteX267" fmla="*/ 865211 w 1934972"/>
                          <a:gd name="connsiteY267" fmla="*/ 174019 h 449798"/>
                          <a:gd name="connsiteX268" fmla="*/ 865402 w 1934972"/>
                          <a:gd name="connsiteY268" fmla="*/ 170467 h 449798"/>
                          <a:gd name="connsiteX269" fmla="*/ 868574 w 1934972"/>
                          <a:gd name="connsiteY269" fmla="*/ 162600 h 449798"/>
                          <a:gd name="connsiteX270" fmla="*/ 871111 w 1934972"/>
                          <a:gd name="connsiteY270" fmla="*/ 159745 h 449798"/>
                          <a:gd name="connsiteX271" fmla="*/ 870096 w 1934972"/>
                          <a:gd name="connsiteY271" fmla="*/ 148706 h 449798"/>
                          <a:gd name="connsiteX272" fmla="*/ 860199 w 1934972"/>
                          <a:gd name="connsiteY272" fmla="*/ 145027 h 449798"/>
                          <a:gd name="connsiteX273" fmla="*/ 846306 w 1934972"/>
                          <a:gd name="connsiteY273" fmla="*/ 144265 h 449798"/>
                          <a:gd name="connsiteX274" fmla="*/ 834315 w 1934972"/>
                          <a:gd name="connsiteY274" fmla="*/ 136145 h 449798"/>
                          <a:gd name="connsiteX275" fmla="*/ 845735 w 1934972"/>
                          <a:gd name="connsiteY275" fmla="*/ 134939 h 449798"/>
                          <a:gd name="connsiteX276" fmla="*/ 849605 w 1934972"/>
                          <a:gd name="connsiteY276" fmla="*/ 133290 h 449798"/>
                          <a:gd name="connsiteX277" fmla="*/ 848590 w 1934972"/>
                          <a:gd name="connsiteY277" fmla="*/ 131831 h 449798"/>
                          <a:gd name="connsiteX278" fmla="*/ 841928 w 1934972"/>
                          <a:gd name="connsiteY278" fmla="*/ 129420 h 449798"/>
                          <a:gd name="connsiteX279" fmla="*/ 815727 w 1934972"/>
                          <a:gd name="connsiteY279" fmla="*/ 129357 h 449798"/>
                          <a:gd name="connsiteX280" fmla="*/ 606498 w 1934972"/>
                          <a:gd name="connsiteY280" fmla="*/ 175161 h 449798"/>
                          <a:gd name="connsiteX281" fmla="*/ 544008 w 1934972"/>
                          <a:gd name="connsiteY281" fmla="*/ 203964 h 449798"/>
                          <a:gd name="connsiteX282" fmla="*/ 362630 w 1934972"/>
                          <a:gd name="connsiteY282" fmla="*/ 302615 h 449798"/>
                          <a:gd name="connsiteX283" fmla="*/ 362630 w 1934972"/>
                          <a:gd name="connsiteY283" fmla="*/ 305596 h 449798"/>
                          <a:gd name="connsiteX284" fmla="*/ 370243 w 1934972"/>
                          <a:gd name="connsiteY284" fmla="*/ 309213 h 449798"/>
                          <a:gd name="connsiteX285" fmla="*/ 371131 w 1934972"/>
                          <a:gd name="connsiteY285" fmla="*/ 310672 h 449798"/>
                          <a:gd name="connsiteX286" fmla="*/ 328371 w 1934972"/>
                          <a:gd name="connsiteY286" fmla="*/ 325580 h 449798"/>
                          <a:gd name="connsiteX287" fmla="*/ 310481 w 1934972"/>
                          <a:gd name="connsiteY287" fmla="*/ 338776 h 449798"/>
                          <a:gd name="connsiteX288" fmla="*/ 310227 w 1934972"/>
                          <a:gd name="connsiteY288" fmla="*/ 343090 h 449798"/>
                          <a:gd name="connsiteX289" fmla="*/ 314858 w 1934972"/>
                          <a:gd name="connsiteY289" fmla="*/ 353875 h 449798"/>
                          <a:gd name="connsiteX290" fmla="*/ 259728 w 1934972"/>
                          <a:gd name="connsiteY290" fmla="*/ 371575 h 449798"/>
                          <a:gd name="connsiteX291" fmla="*/ 172813 w 1934972"/>
                          <a:gd name="connsiteY291" fmla="*/ 411036 h 449798"/>
                          <a:gd name="connsiteX292" fmla="*/ 114511 w 1934972"/>
                          <a:gd name="connsiteY292" fmla="*/ 433431 h 449798"/>
                          <a:gd name="connsiteX293" fmla="*/ 115145 w 1934972"/>
                          <a:gd name="connsiteY293" fmla="*/ 435461 h 449798"/>
                          <a:gd name="connsiteX294" fmla="*/ 121299 w 1934972"/>
                          <a:gd name="connsiteY294" fmla="*/ 436349 h 449798"/>
                          <a:gd name="connsiteX295" fmla="*/ 159364 w 1934972"/>
                          <a:gd name="connsiteY295" fmla="*/ 426515 h 449798"/>
                          <a:gd name="connsiteX296" fmla="*/ 184613 w 1934972"/>
                          <a:gd name="connsiteY296" fmla="*/ 425754 h 449798"/>
                          <a:gd name="connsiteX297" fmla="*/ 190006 w 1934972"/>
                          <a:gd name="connsiteY297" fmla="*/ 428419 h 449798"/>
                          <a:gd name="connsiteX298" fmla="*/ 188927 w 1934972"/>
                          <a:gd name="connsiteY298" fmla="*/ 431083 h 449798"/>
                          <a:gd name="connsiteX299" fmla="*/ 190450 w 1934972"/>
                          <a:gd name="connsiteY299" fmla="*/ 432162 h 449798"/>
                          <a:gd name="connsiteX300" fmla="*/ 193432 w 1934972"/>
                          <a:gd name="connsiteY300" fmla="*/ 432860 h 449798"/>
                          <a:gd name="connsiteX301" fmla="*/ 197492 w 1934972"/>
                          <a:gd name="connsiteY301" fmla="*/ 435588 h 449798"/>
                          <a:gd name="connsiteX302" fmla="*/ 187278 w 1934972"/>
                          <a:gd name="connsiteY302" fmla="*/ 441361 h 449798"/>
                          <a:gd name="connsiteX303" fmla="*/ 165074 w 1934972"/>
                          <a:gd name="connsiteY303" fmla="*/ 446753 h 449798"/>
                          <a:gd name="connsiteX304" fmla="*/ 151116 w 1934972"/>
                          <a:gd name="connsiteY304" fmla="*/ 446436 h 449798"/>
                          <a:gd name="connsiteX305" fmla="*/ 28421 w 1934972"/>
                          <a:gd name="connsiteY305" fmla="*/ 430576 h 449798"/>
                          <a:gd name="connsiteX306" fmla="*/ 25503 w 1934972"/>
                          <a:gd name="connsiteY306" fmla="*/ 407673 h 449798"/>
                          <a:gd name="connsiteX307" fmla="*/ 25503 w 1934972"/>
                          <a:gd name="connsiteY307" fmla="*/ 407673 h 449798"/>
                          <a:gd name="connsiteX308" fmla="*/ 453033 w 1934972"/>
                          <a:gd name="connsiteY308" fmla="*/ 63 h 449798"/>
                          <a:gd name="connsiteX309" fmla="*/ 341821 w 1934972"/>
                          <a:gd name="connsiteY309" fmla="*/ 3489 h 449798"/>
                          <a:gd name="connsiteX310" fmla="*/ 283518 w 1934972"/>
                          <a:gd name="connsiteY310" fmla="*/ 33751 h 449798"/>
                          <a:gd name="connsiteX311" fmla="*/ 344803 w 1934972"/>
                          <a:gd name="connsiteY311" fmla="*/ 7930 h 449798"/>
                          <a:gd name="connsiteX312" fmla="*/ 348673 w 1934972"/>
                          <a:gd name="connsiteY312" fmla="*/ 8247 h 449798"/>
                          <a:gd name="connsiteX313" fmla="*/ 351400 w 1934972"/>
                          <a:gd name="connsiteY313" fmla="*/ 9262 h 449798"/>
                          <a:gd name="connsiteX314" fmla="*/ 351781 w 1934972"/>
                          <a:gd name="connsiteY314" fmla="*/ 9643 h 449798"/>
                          <a:gd name="connsiteX315" fmla="*/ 276540 w 1934972"/>
                          <a:gd name="connsiteY315" fmla="*/ 52149 h 449798"/>
                          <a:gd name="connsiteX316" fmla="*/ 308197 w 1934972"/>
                          <a:gd name="connsiteY316" fmla="*/ 62807 h 449798"/>
                          <a:gd name="connsiteX317" fmla="*/ 425500 w 1934972"/>
                          <a:gd name="connsiteY317" fmla="*/ 11863 h 449798"/>
                          <a:gd name="connsiteX318" fmla="*/ 453033 w 1934972"/>
                          <a:gd name="connsiteY318" fmla="*/ 0 h 449798"/>
                          <a:gd name="connsiteX319" fmla="*/ 453033 w 1934972"/>
                          <a:gd name="connsiteY319" fmla="*/ 0 h 449798"/>
                          <a:gd name="connsiteX320" fmla="*/ 878407 w 1934972"/>
                          <a:gd name="connsiteY320" fmla="*/ 341060 h 449798"/>
                          <a:gd name="connsiteX321" fmla="*/ 860644 w 1934972"/>
                          <a:gd name="connsiteY321" fmla="*/ 339347 h 449798"/>
                          <a:gd name="connsiteX322" fmla="*/ 862230 w 1934972"/>
                          <a:gd name="connsiteY322" fmla="*/ 346072 h 449798"/>
                          <a:gd name="connsiteX323" fmla="*/ 879993 w 1934972"/>
                          <a:gd name="connsiteY323" fmla="*/ 347785 h 449798"/>
                          <a:gd name="connsiteX324" fmla="*/ 878470 w 1934972"/>
                          <a:gd name="connsiteY324" fmla="*/ 341060 h 449798"/>
                          <a:gd name="connsiteX325" fmla="*/ 878470 w 1934972"/>
                          <a:gd name="connsiteY325" fmla="*/ 341060 h 449798"/>
                          <a:gd name="connsiteX326" fmla="*/ 265438 w 1934972"/>
                          <a:gd name="connsiteY326" fmla="*/ 237778 h 449798"/>
                          <a:gd name="connsiteX327" fmla="*/ 334969 w 1934972"/>
                          <a:gd name="connsiteY327" fmla="*/ 206247 h 449798"/>
                          <a:gd name="connsiteX328" fmla="*/ 375635 w 1934972"/>
                          <a:gd name="connsiteY328" fmla="*/ 184931 h 449798"/>
                          <a:gd name="connsiteX329" fmla="*/ 405326 w 1934972"/>
                          <a:gd name="connsiteY329" fmla="*/ 167358 h 449798"/>
                          <a:gd name="connsiteX330" fmla="*/ 434318 w 1934972"/>
                          <a:gd name="connsiteY330" fmla="*/ 148262 h 449798"/>
                          <a:gd name="connsiteX331" fmla="*/ 433430 w 1934972"/>
                          <a:gd name="connsiteY331" fmla="*/ 147184 h 449798"/>
                          <a:gd name="connsiteX332" fmla="*/ 430575 w 1934972"/>
                          <a:gd name="connsiteY332" fmla="*/ 146042 h 449798"/>
                          <a:gd name="connsiteX333" fmla="*/ 423216 w 1934972"/>
                          <a:gd name="connsiteY333" fmla="*/ 145534 h 449798"/>
                          <a:gd name="connsiteX334" fmla="*/ 258269 w 1934972"/>
                          <a:gd name="connsiteY334" fmla="*/ 234669 h 449798"/>
                          <a:gd name="connsiteX335" fmla="*/ 259284 w 1934972"/>
                          <a:gd name="connsiteY335" fmla="*/ 236192 h 449798"/>
                          <a:gd name="connsiteX336" fmla="*/ 262583 w 1934972"/>
                          <a:gd name="connsiteY336" fmla="*/ 237461 h 449798"/>
                          <a:gd name="connsiteX337" fmla="*/ 265438 w 1934972"/>
                          <a:gd name="connsiteY337" fmla="*/ 237714 h 449798"/>
                          <a:gd name="connsiteX338" fmla="*/ 265438 w 1934972"/>
                          <a:gd name="connsiteY338" fmla="*/ 237714 h 449798"/>
                          <a:gd name="connsiteX339" fmla="*/ 873966 w 1934972"/>
                          <a:gd name="connsiteY339" fmla="*/ 327738 h 449798"/>
                          <a:gd name="connsiteX340" fmla="*/ 868574 w 1934972"/>
                          <a:gd name="connsiteY340" fmla="*/ 331734 h 449798"/>
                          <a:gd name="connsiteX341" fmla="*/ 879803 w 1934972"/>
                          <a:gd name="connsiteY341" fmla="*/ 337444 h 449798"/>
                          <a:gd name="connsiteX342" fmla="*/ 885195 w 1934972"/>
                          <a:gd name="connsiteY342" fmla="*/ 333447 h 449798"/>
                          <a:gd name="connsiteX343" fmla="*/ 873966 w 1934972"/>
                          <a:gd name="connsiteY343" fmla="*/ 327674 h 449798"/>
                          <a:gd name="connsiteX344" fmla="*/ 873966 w 1934972"/>
                          <a:gd name="connsiteY344" fmla="*/ 327674 h 449798"/>
                          <a:gd name="connsiteX345" fmla="*/ 728559 w 1934972"/>
                          <a:gd name="connsiteY345" fmla="*/ 82474 h 449798"/>
                          <a:gd name="connsiteX346" fmla="*/ 725958 w 1934972"/>
                          <a:gd name="connsiteY346" fmla="*/ 81649 h 449798"/>
                          <a:gd name="connsiteX347" fmla="*/ 723674 w 1934972"/>
                          <a:gd name="connsiteY347" fmla="*/ 81649 h 449798"/>
                          <a:gd name="connsiteX348" fmla="*/ 710859 w 1934972"/>
                          <a:gd name="connsiteY348" fmla="*/ 92117 h 449798"/>
                          <a:gd name="connsiteX349" fmla="*/ 678060 w 1934972"/>
                          <a:gd name="connsiteY349" fmla="*/ 111086 h 449798"/>
                          <a:gd name="connsiteX350" fmla="*/ 627243 w 1934972"/>
                          <a:gd name="connsiteY350" fmla="*/ 132973 h 449798"/>
                          <a:gd name="connsiteX351" fmla="*/ 627878 w 1934972"/>
                          <a:gd name="connsiteY351" fmla="*/ 133924 h 449798"/>
                          <a:gd name="connsiteX352" fmla="*/ 628004 w 1934972"/>
                          <a:gd name="connsiteY352" fmla="*/ 133924 h 449798"/>
                          <a:gd name="connsiteX353" fmla="*/ 630415 w 1934972"/>
                          <a:gd name="connsiteY353" fmla="*/ 134242 h 449798"/>
                          <a:gd name="connsiteX354" fmla="*/ 715046 w 1934972"/>
                          <a:gd name="connsiteY354" fmla="*/ 99476 h 449798"/>
                          <a:gd name="connsiteX355" fmla="*/ 732746 w 1934972"/>
                          <a:gd name="connsiteY355" fmla="*/ 86026 h 449798"/>
                          <a:gd name="connsiteX356" fmla="*/ 728622 w 1934972"/>
                          <a:gd name="connsiteY356" fmla="*/ 82537 h 449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</a:cxnLst>
                        <a:rect l="l" t="t" r="r" b="b"/>
                        <a:pathLst>
                          <a:path w="1934972" h="449798">
                            <a:moveTo>
                              <a:pt x="25439" y="408244"/>
                            </a:moveTo>
                            <a:lnTo>
                              <a:pt x="39840" y="401773"/>
                            </a:lnTo>
                            <a:cubicBezTo>
                              <a:pt x="40221" y="401583"/>
                              <a:pt x="53798" y="396000"/>
                              <a:pt x="80506" y="384898"/>
                            </a:cubicBezTo>
                            <a:cubicBezTo>
                              <a:pt x="95161" y="378808"/>
                              <a:pt x="108484" y="372273"/>
                              <a:pt x="120411" y="365231"/>
                            </a:cubicBezTo>
                            <a:cubicBezTo>
                              <a:pt x="140966" y="353177"/>
                              <a:pt x="161901" y="341314"/>
                              <a:pt x="183345" y="329514"/>
                            </a:cubicBezTo>
                            <a:cubicBezTo>
                              <a:pt x="187976" y="326976"/>
                              <a:pt x="193749" y="324629"/>
                              <a:pt x="200410" y="322535"/>
                            </a:cubicBezTo>
                            <a:cubicBezTo>
                              <a:pt x="206881" y="320505"/>
                              <a:pt x="213289" y="318475"/>
                              <a:pt x="219633" y="316445"/>
                            </a:cubicBezTo>
                            <a:cubicBezTo>
                              <a:pt x="226802" y="314034"/>
                              <a:pt x="228388" y="309847"/>
                              <a:pt x="235493" y="307119"/>
                            </a:cubicBezTo>
                            <a:cubicBezTo>
                              <a:pt x="242028" y="304581"/>
                              <a:pt x="246405" y="302488"/>
                              <a:pt x="248753" y="300775"/>
                            </a:cubicBezTo>
                            <a:cubicBezTo>
                              <a:pt x="257825" y="294050"/>
                              <a:pt x="270259" y="288658"/>
                              <a:pt x="285929" y="284471"/>
                            </a:cubicBezTo>
                            <a:cubicBezTo>
                              <a:pt x="288340" y="283773"/>
                              <a:pt x="289799" y="282821"/>
                              <a:pt x="289989" y="281425"/>
                            </a:cubicBezTo>
                            <a:cubicBezTo>
                              <a:pt x="290878" y="276858"/>
                              <a:pt x="294747" y="273305"/>
                              <a:pt x="301789" y="270704"/>
                            </a:cubicBezTo>
                            <a:cubicBezTo>
                              <a:pt x="304644" y="269625"/>
                              <a:pt x="308134" y="268674"/>
                              <a:pt x="312067" y="267912"/>
                            </a:cubicBezTo>
                            <a:cubicBezTo>
                              <a:pt x="316254" y="267151"/>
                              <a:pt x="319172" y="265819"/>
                              <a:pt x="320822" y="264106"/>
                            </a:cubicBezTo>
                            <a:cubicBezTo>
                              <a:pt x="325516" y="259411"/>
                              <a:pt x="327864" y="257064"/>
                              <a:pt x="327864" y="257064"/>
                            </a:cubicBezTo>
                            <a:cubicBezTo>
                              <a:pt x="337887" y="251608"/>
                              <a:pt x="351654" y="247357"/>
                              <a:pt x="360473" y="241838"/>
                            </a:cubicBezTo>
                            <a:cubicBezTo>
                              <a:pt x="373605" y="233654"/>
                              <a:pt x="388260" y="225978"/>
                              <a:pt x="404247" y="218872"/>
                            </a:cubicBezTo>
                            <a:cubicBezTo>
                              <a:pt x="434762" y="205296"/>
                              <a:pt x="462042" y="191275"/>
                              <a:pt x="478791" y="179348"/>
                            </a:cubicBezTo>
                            <a:cubicBezTo>
                              <a:pt x="523009" y="147501"/>
                              <a:pt x="570273" y="116605"/>
                              <a:pt x="620709" y="86788"/>
                            </a:cubicBezTo>
                            <a:cubicBezTo>
                              <a:pt x="625023" y="84186"/>
                              <a:pt x="636188" y="80443"/>
                              <a:pt x="637901" y="76510"/>
                            </a:cubicBezTo>
                            <a:cubicBezTo>
                              <a:pt x="639233" y="73338"/>
                              <a:pt x="637203" y="72704"/>
                              <a:pt x="632065" y="74670"/>
                            </a:cubicBezTo>
                            <a:cubicBezTo>
                              <a:pt x="612588" y="81776"/>
                              <a:pt x="595015" y="90213"/>
                              <a:pt x="579345" y="99856"/>
                            </a:cubicBezTo>
                            <a:cubicBezTo>
                              <a:pt x="536459" y="126502"/>
                              <a:pt x="492557" y="153337"/>
                              <a:pt x="447514" y="180363"/>
                            </a:cubicBezTo>
                            <a:cubicBezTo>
                              <a:pt x="422137" y="195526"/>
                              <a:pt x="390290" y="212972"/>
                              <a:pt x="351971" y="232639"/>
                            </a:cubicBezTo>
                            <a:cubicBezTo>
                              <a:pt x="312194" y="253131"/>
                              <a:pt x="273558" y="273876"/>
                              <a:pt x="236064" y="294812"/>
                            </a:cubicBezTo>
                            <a:cubicBezTo>
                              <a:pt x="229466" y="298491"/>
                              <a:pt x="218872" y="301853"/>
                              <a:pt x="211957" y="305977"/>
                            </a:cubicBezTo>
                            <a:cubicBezTo>
                              <a:pt x="204026" y="310862"/>
                              <a:pt x="198761" y="313907"/>
                              <a:pt x="196160" y="315113"/>
                            </a:cubicBezTo>
                            <a:cubicBezTo>
                              <a:pt x="163614" y="330402"/>
                              <a:pt x="134495" y="346770"/>
                              <a:pt x="108738" y="364407"/>
                            </a:cubicBezTo>
                            <a:cubicBezTo>
                              <a:pt x="100110" y="370243"/>
                              <a:pt x="88944" y="375826"/>
                              <a:pt x="74923" y="381092"/>
                            </a:cubicBezTo>
                            <a:cubicBezTo>
                              <a:pt x="63187" y="385532"/>
                              <a:pt x="46502" y="392384"/>
                              <a:pt x="24868" y="401773"/>
                            </a:cubicBezTo>
                            <a:lnTo>
                              <a:pt x="24868" y="400632"/>
                            </a:lnTo>
                            <a:cubicBezTo>
                              <a:pt x="24234" y="393589"/>
                              <a:pt x="23346" y="393589"/>
                              <a:pt x="20745" y="393907"/>
                            </a:cubicBezTo>
                            <a:cubicBezTo>
                              <a:pt x="18080" y="394224"/>
                              <a:pt x="13703" y="394922"/>
                              <a:pt x="7803" y="394922"/>
                            </a:cubicBezTo>
                            <a:cubicBezTo>
                              <a:pt x="1903" y="394922"/>
                              <a:pt x="-5520" y="394287"/>
                              <a:pt x="6217" y="368974"/>
                            </a:cubicBezTo>
                            <a:cubicBezTo>
                              <a:pt x="17826" y="343979"/>
                              <a:pt x="48151" y="294875"/>
                              <a:pt x="99983" y="232005"/>
                            </a:cubicBezTo>
                            <a:cubicBezTo>
                              <a:pt x="118064" y="233654"/>
                              <a:pt x="139189" y="237143"/>
                              <a:pt x="163234" y="242345"/>
                            </a:cubicBezTo>
                            <a:cubicBezTo>
                              <a:pt x="171671" y="244185"/>
                              <a:pt x="175478" y="246406"/>
                              <a:pt x="174717" y="249007"/>
                            </a:cubicBezTo>
                            <a:cubicBezTo>
                              <a:pt x="174526" y="250149"/>
                              <a:pt x="175605" y="251354"/>
                              <a:pt x="178016" y="252560"/>
                            </a:cubicBezTo>
                            <a:lnTo>
                              <a:pt x="182393" y="254843"/>
                            </a:lnTo>
                            <a:cubicBezTo>
                              <a:pt x="184106" y="255732"/>
                              <a:pt x="185057" y="256620"/>
                              <a:pt x="185248" y="257508"/>
                            </a:cubicBezTo>
                            <a:cubicBezTo>
                              <a:pt x="186263" y="262774"/>
                              <a:pt x="195145" y="264804"/>
                              <a:pt x="212020" y="263535"/>
                            </a:cubicBezTo>
                            <a:cubicBezTo>
                              <a:pt x="214177" y="263345"/>
                              <a:pt x="215890" y="262964"/>
                              <a:pt x="216905" y="262266"/>
                            </a:cubicBezTo>
                            <a:lnTo>
                              <a:pt x="237206" y="249070"/>
                            </a:lnTo>
                            <a:cubicBezTo>
                              <a:pt x="239998" y="247231"/>
                              <a:pt x="238031" y="245137"/>
                              <a:pt x="231433" y="242916"/>
                            </a:cubicBezTo>
                            <a:cubicBezTo>
                              <a:pt x="225343" y="240886"/>
                              <a:pt x="219823" y="238539"/>
                              <a:pt x="214748" y="235811"/>
                            </a:cubicBezTo>
                            <a:cubicBezTo>
                              <a:pt x="212020" y="234289"/>
                              <a:pt x="211322" y="233083"/>
                              <a:pt x="212781" y="232068"/>
                            </a:cubicBezTo>
                            <a:cubicBezTo>
                              <a:pt x="216461" y="229404"/>
                              <a:pt x="218237" y="226803"/>
                              <a:pt x="218110" y="224138"/>
                            </a:cubicBezTo>
                            <a:cubicBezTo>
                              <a:pt x="230228" y="223694"/>
                              <a:pt x="240759" y="220966"/>
                              <a:pt x="249768" y="216017"/>
                            </a:cubicBezTo>
                            <a:cubicBezTo>
                              <a:pt x="281742" y="198444"/>
                              <a:pt x="325390" y="175542"/>
                              <a:pt x="380710" y="147311"/>
                            </a:cubicBezTo>
                            <a:cubicBezTo>
                              <a:pt x="431590" y="121426"/>
                              <a:pt x="468894" y="94337"/>
                              <a:pt x="506514" y="65281"/>
                            </a:cubicBezTo>
                            <a:cubicBezTo>
                              <a:pt x="514127" y="59317"/>
                              <a:pt x="520471" y="52720"/>
                              <a:pt x="525293" y="45424"/>
                            </a:cubicBezTo>
                            <a:cubicBezTo>
                              <a:pt x="527133" y="42759"/>
                              <a:pt x="525991" y="42442"/>
                              <a:pt x="522184" y="44409"/>
                            </a:cubicBezTo>
                            <a:cubicBezTo>
                              <a:pt x="517426" y="46819"/>
                              <a:pt x="512478" y="49928"/>
                              <a:pt x="507403" y="53671"/>
                            </a:cubicBezTo>
                            <a:cubicBezTo>
                              <a:pt x="473398" y="78604"/>
                              <a:pt x="442058" y="104107"/>
                              <a:pt x="397649" y="125740"/>
                            </a:cubicBezTo>
                            <a:cubicBezTo>
                              <a:pt x="378934" y="134876"/>
                              <a:pt x="360219" y="144012"/>
                              <a:pt x="341567" y="153274"/>
                            </a:cubicBezTo>
                            <a:cubicBezTo>
                              <a:pt x="337570" y="147755"/>
                              <a:pt x="338014" y="144202"/>
                              <a:pt x="342963" y="142743"/>
                            </a:cubicBezTo>
                            <a:cubicBezTo>
                              <a:pt x="350132" y="140395"/>
                              <a:pt x="355968" y="137604"/>
                              <a:pt x="360536" y="134432"/>
                            </a:cubicBezTo>
                            <a:cubicBezTo>
                              <a:pt x="362059" y="133353"/>
                              <a:pt x="360790" y="132592"/>
                              <a:pt x="356730" y="132148"/>
                            </a:cubicBezTo>
                            <a:cubicBezTo>
                              <a:pt x="350893" y="131577"/>
                              <a:pt x="343597" y="131450"/>
                              <a:pt x="335033" y="131894"/>
                            </a:cubicBezTo>
                            <a:lnTo>
                              <a:pt x="499282" y="33053"/>
                            </a:lnTo>
                            <a:cubicBezTo>
                              <a:pt x="499663" y="32863"/>
                              <a:pt x="499472" y="32609"/>
                              <a:pt x="498584" y="32228"/>
                            </a:cubicBezTo>
                            <a:lnTo>
                              <a:pt x="495856" y="31340"/>
                            </a:lnTo>
                            <a:cubicBezTo>
                              <a:pt x="493763" y="30579"/>
                              <a:pt x="491225" y="30452"/>
                              <a:pt x="490273" y="31023"/>
                            </a:cubicBezTo>
                            <a:lnTo>
                              <a:pt x="382360" y="89452"/>
                            </a:lnTo>
                            <a:cubicBezTo>
                              <a:pt x="390734" y="86851"/>
                              <a:pt x="375572" y="82283"/>
                              <a:pt x="336999" y="75812"/>
                            </a:cubicBezTo>
                            <a:cubicBezTo>
                              <a:pt x="352923" y="78350"/>
                              <a:pt x="362122" y="79048"/>
                              <a:pt x="364596" y="77969"/>
                            </a:cubicBezTo>
                            <a:cubicBezTo>
                              <a:pt x="391622" y="66613"/>
                              <a:pt x="413573" y="53544"/>
                              <a:pt x="430321" y="38763"/>
                            </a:cubicBezTo>
                            <a:cubicBezTo>
                              <a:pt x="435650" y="34068"/>
                              <a:pt x="430131" y="27470"/>
                              <a:pt x="438061" y="22966"/>
                            </a:cubicBezTo>
                            <a:cubicBezTo>
                              <a:pt x="447641" y="17446"/>
                              <a:pt x="457094" y="12117"/>
                              <a:pt x="466293" y="6978"/>
                            </a:cubicBezTo>
                            <a:cubicBezTo>
                              <a:pt x="470099" y="4821"/>
                              <a:pt x="478093" y="3616"/>
                              <a:pt x="484246" y="2347"/>
                            </a:cubicBezTo>
                            <a:cubicBezTo>
                              <a:pt x="487038" y="1776"/>
                              <a:pt x="489385" y="952"/>
                              <a:pt x="491415" y="127"/>
                            </a:cubicBezTo>
                            <a:cubicBezTo>
                              <a:pt x="546736" y="952"/>
                              <a:pt x="606752" y="3806"/>
                              <a:pt x="717520" y="3997"/>
                            </a:cubicBezTo>
                            <a:cubicBezTo>
                              <a:pt x="741311" y="3997"/>
                              <a:pt x="767448" y="3997"/>
                              <a:pt x="794918" y="3806"/>
                            </a:cubicBezTo>
                            <a:cubicBezTo>
                              <a:pt x="788574" y="7740"/>
                              <a:pt x="782103" y="11293"/>
                              <a:pt x="775442" y="14465"/>
                            </a:cubicBezTo>
                            <a:cubicBezTo>
                              <a:pt x="768463" y="17763"/>
                              <a:pt x="763007" y="22522"/>
                              <a:pt x="758947" y="28612"/>
                            </a:cubicBezTo>
                            <a:cubicBezTo>
                              <a:pt x="755394" y="33941"/>
                              <a:pt x="748162" y="38699"/>
                              <a:pt x="737187" y="42696"/>
                            </a:cubicBezTo>
                            <a:cubicBezTo>
                              <a:pt x="736045" y="43140"/>
                              <a:pt x="735347" y="43838"/>
                              <a:pt x="735157" y="44536"/>
                            </a:cubicBezTo>
                            <a:cubicBezTo>
                              <a:pt x="734522" y="49674"/>
                              <a:pt x="741945" y="53037"/>
                              <a:pt x="757425" y="54813"/>
                            </a:cubicBezTo>
                            <a:cubicBezTo>
                              <a:pt x="761041" y="55194"/>
                              <a:pt x="764530" y="56082"/>
                              <a:pt x="767575" y="57414"/>
                            </a:cubicBezTo>
                            <a:lnTo>
                              <a:pt x="786608" y="65535"/>
                            </a:lnTo>
                            <a:cubicBezTo>
                              <a:pt x="789462" y="66740"/>
                              <a:pt x="792571" y="67565"/>
                              <a:pt x="795997" y="68009"/>
                            </a:cubicBezTo>
                            <a:cubicBezTo>
                              <a:pt x="806338" y="69405"/>
                              <a:pt x="813760" y="69087"/>
                              <a:pt x="818201" y="67057"/>
                            </a:cubicBezTo>
                            <a:cubicBezTo>
                              <a:pt x="826005" y="63378"/>
                              <a:pt x="830001" y="61538"/>
                              <a:pt x="830128" y="61538"/>
                            </a:cubicBezTo>
                            <a:cubicBezTo>
                              <a:pt x="840406" y="58683"/>
                              <a:pt x="849224" y="55194"/>
                              <a:pt x="856647" y="51134"/>
                            </a:cubicBezTo>
                            <a:cubicBezTo>
                              <a:pt x="880120" y="38255"/>
                              <a:pt x="903593" y="25947"/>
                              <a:pt x="926876" y="14274"/>
                            </a:cubicBezTo>
                            <a:cubicBezTo>
                              <a:pt x="931952" y="11736"/>
                              <a:pt x="937915" y="7803"/>
                              <a:pt x="944640" y="2538"/>
                            </a:cubicBezTo>
                            <a:cubicBezTo>
                              <a:pt x="1006812" y="1967"/>
                              <a:pt x="1067018" y="1396"/>
                              <a:pt x="1115297" y="1269"/>
                            </a:cubicBezTo>
                            <a:cubicBezTo>
                              <a:pt x="1129190" y="1269"/>
                              <a:pt x="1142069" y="1269"/>
                              <a:pt x="1154059" y="1269"/>
                            </a:cubicBezTo>
                            <a:cubicBezTo>
                              <a:pt x="1151458" y="2601"/>
                              <a:pt x="1148413" y="3870"/>
                              <a:pt x="1144987" y="4948"/>
                            </a:cubicBezTo>
                            <a:cubicBezTo>
                              <a:pt x="1142894" y="5646"/>
                              <a:pt x="1141752" y="6598"/>
                              <a:pt x="1141688" y="7930"/>
                            </a:cubicBezTo>
                            <a:cubicBezTo>
                              <a:pt x="1141561" y="12181"/>
                              <a:pt x="1140864" y="16241"/>
                              <a:pt x="1139595" y="20174"/>
                            </a:cubicBezTo>
                            <a:cubicBezTo>
                              <a:pt x="1139151" y="21506"/>
                              <a:pt x="1137311" y="23663"/>
                              <a:pt x="1133885" y="26582"/>
                            </a:cubicBezTo>
                            <a:cubicBezTo>
                              <a:pt x="1131665" y="28485"/>
                              <a:pt x="1130776" y="30832"/>
                              <a:pt x="1131411" y="33687"/>
                            </a:cubicBezTo>
                            <a:cubicBezTo>
                              <a:pt x="1131665" y="35146"/>
                              <a:pt x="1130713" y="36352"/>
                              <a:pt x="1128493" y="37113"/>
                            </a:cubicBezTo>
                            <a:cubicBezTo>
                              <a:pt x="1122910" y="39080"/>
                              <a:pt x="1120309" y="41744"/>
                              <a:pt x="1120880" y="45170"/>
                            </a:cubicBezTo>
                            <a:cubicBezTo>
                              <a:pt x="1121006" y="46502"/>
                              <a:pt x="1120245" y="47708"/>
                              <a:pt x="1118849" y="48659"/>
                            </a:cubicBezTo>
                            <a:lnTo>
                              <a:pt x="1101276" y="59444"/>
                            </a:lnTo>
                            <a:cubicBezTo>
                              <a:pt x="1099500" y="60523"/>
                              <a:pt x="1096962" y="61157"/>
                              <a:pt x="1093536" y="61348"/>
                            </a:cubicBezTo>
                            <a:cubicBezTo>
                              <a:pt x="1088271" y="61665"/>
                              <a:pt x="1084528" y="62743"/>
                              <a:pt x="1082307" y="64456"/>
                            </a:cubicBezTo>
                            <a:cubicBezTo>
                              <a:pt x="1077740" y="68072"/>
                              <a:pt x="1075329" y="69912"/>
                              <a:pt x="1075075" y="69976"/>
                            </a:cubicBezTo>
                            <a:cubicBezTo>
                              <a:pt x="1071395" y="71625"/>
                              <a:pt x="1067970" y="73211"/>
                              <a:pt x="1064544" y="74734"/>
                            </a:cubicBezTo>
                            <a:cubicBezTo>
                              <a:pt x="1060864" y="76320"/>
                              <a:pt x="1058263" y="78159"/>
                              <a:pt x="1056550" y="80317"/>
                            </a:cubicBezTo>
                            <a:cubicBezTo>
                              <a:pt x="1048747" y="90023"/>
                              <a:pt x="1040119" y="99920"/>
                              <a:pt x="1030730" y="109944"/>
                            </a:cubicBezTo>
                            <a:cubicBezTo>
                              <a:pt x="1022038" y="119269"/>
                              <a:pt x="1014679" y="129357"/>
                              <a:pt x="1008652" y="140205"/>
                            </a:cubicBezTo>
                            <a:cubicBezTo>
                              <a:pt x="1001039" y="154035"/>
                              <a:pt x="993045" y="167675"/>
                              <a:pt x="984608" y="180998"/>
                            </a:cubicBezTo>
                            <a:cubicBezTo>
                              <a:pt x="981499" y="186010"/>
                              <a:pt x="979279" y="191275"/>
                              <a:pt x="977946" y="196668"/>
                            </a:cubicBezTo>
                            <a:cubicBezTo>
                              <a:pt x="976614" y="201997"/>
                              <a:pt x="974394" y="207199"/>
                              <a:pt x="971348" y="212274"/>
                            </a:cubicBezTo>
                            <a:cubicBezTo>
                              <a:pt x="962594" y="227056"/>
                              <a:pt x="955742" y="240950"/>
                              <a:pt x="950794" y="253955"/>
                            </a:cubicBezTo>
                            <a:cubicBezTo>
                              <a:pt x="945972" y="266263"/>
                              <a:pt x="943498" y="280474"/>
                              <a:pt x="943181" y="296588"/>
                            </a:cubicBezTo>
                            <a:cubicBezTo>
                              <a:pt x="943181" y="298047"/>
                              <a:pt x="944893" y="299506"/>
                              <a:pt x="948383" y="301029"/>
                            </a:cubicBezTo>
                            <a:cubicBezTo>
                              <a:pt x="953014" y="302995"/>
                              <a:pt x="957455" y="303693"/>
                              <a:pt x="961515" y="303122"/>
                            </a:cubicBezTo>
                            <a:cubicBezTo>
                              <a:pt x="969762" y="301917"/>
                              <a:pt x="974394" y="303313"/>
                              <a:pt x="975409" y="307500"/>
                            </a:cubicBezTo>
                            <a:cubicBezTo>
                              <a:pt x="977185" y="314922"/>
                              <a:pt x="976170" y="321393"/>
                              <a:pt x="972427" y="326976"/>
                            </a:cubicBezTo>
                            <a:cubicBezTo>
                              <a:pt x="969699" y="331227"/>
                              <a:pt x="976043" y="336810"/>
                              <a:pt x="982768" y="341948"/>
                            </a:cubicBezTo>
                            <a:cubicBezTo>
                              <a:pt x="984037" y="342963"/>
                              <a:pt x="984481" y="343979"/>
                              <a:pt x="983783" y="344740"/>
                            </a:cubicBezTo>
                            <a:lnTo>
                              <a:pt x="977122" y="351591"/>
                            </a:lnTo>
                            <a:cubicBezTo>
                              <a:pt x="976043" y="352733"/>
                              <a:pt x="976170" y="354129"/>
                              <a:pt x="977312" y="355652"/>
                            </a:cubicBezTo>
                            <a:cubicBezTo>
                              <a:pt x="981626" y="361361"/>
                              <a:pt x="981309" y="365929"/>
                              <a:pt x="976424" y="369228"/>
                            </a:cubicBezTo>
                            <a:cubicBezTo>
                              <a:pt x="972046" y="372337"/>
                              <a:pt x="976995" y="377729"/>
                              <a:pt x="991459" y="385342"/>
                            </a:cubicBezTo>
                            <a:cubicBezTo>
                              <a:pt x="992601" y="385913"/>
                              <a:pt x="993934" y="386357"/>
                              <a:pt x="995520" y="386548"/>
                            </a:cubicBezTo>
                            <a:cubicBezTo>
                              <a:pt x="998819" y="387055"/>
                              <a:pt x="1000785" y="387943"/>
                              <a:pt x="1001420" y="389212"/>
                            </a:cubicBezTo>
                            <a:cubicBezTo>
                              <a:pt x="1002118" y="390608"/>
                              <a:pt x="1004211" y="392130"/>
                              <a:pt x="1007637" y="393653"/>
                            </a:cubicBezTo>
                            <a:cubicBezTo>
                              <a:pt x="1009921" y="394668"/>
                              <a:pt x="1012712" y="395429"/>
                              <a:pt x="1016138" y="396000"/>
                            </a:cubicBezTo>
                            <a:cubicBezTo>
                              <a:pt x="1036059" y="399299"/>
                              <a:pt x="1052490" y="399426"/>
                              <a:pt x="1065369" y="396254"/>
                            </a:cubicBezTo>
                            <a:cubicBezTo>
                              <a:pt x="1086050" y="394922"/>
                              <a:pt x="1088778" y="389402"/>
                              <a:pt x="1073489" y="379759"/>
                            </a:cubicBezTo>
                            <a:cubicBezTo>
                              <a:pt x="1058771" y="352670"/>
                              <a:pt x="1055916" y="327166"/>
                              <a:pt x="1065115" y="303186"/>
                            </a:cubicBezTo>
                            <a:cubicBezTo>
                              <a:pt x="1076280" y="273749"/>
                              <a:pt x="1087383" y="245962"/>
                              <a:pt x="1098295" y="219760"/>
                            </a:cubicBezTo>
                            <a:cubicBezTo>
                              <a:pt x="1105273" y="202885"/>
                              <a:pt x="1115487" y="185185"/>
                              <a:pt x="1128683" y="166597"/>
                            </a:cubicBezTo>
                            <a:cubicBezTo>
                              <a:pt x="1141054" y="149023"/>
                              <a:pt x="1152473" y="131387"/>
                              <a:pt x="1162687" y="113687"/>
                            </a:cubicBezTo>
                            <a:cubicBezTo>
                              <a:pt x="1168207" y="104170"/>
                              <a:pt x="1171886" y="94400"/>
                              <a:pt x="1173726" y="84377"/>
                            </a:cubicBezTo>
                            <a:cubicBezTo>
                              <a:pt x="1175058" y="76637"/>
                              <a:pt x="1179626" y="69849"/>
                              <a:pt x="1187493" y="64012"/>
                            </a:cubicBezTo>
                            <a:cubicBezTo>
                              <a:pt x="1195550" y="57985"/>
                              <a:pt x="1201196" y="51324"/>
                              <a:pt x="1204559" y="44028"/>
                            </a:cubicBezTo>
                            <a:cubicBezTo>
                              <a:pt x="1212552" y="26074"/>
                              <a:pt x="1222957" y="12625"/>
                              <a:pt x="1235708" y="3616"/>
                            </a:cubicBezTo>
                            <a:cubicBezTo>
                              <a:pt x="1236343" y="3172"/>
                              <a:pt x="1236914" y="2728"/>
                              <a:pt x="1237485" y="2347"/>
                            </a:cubicBezTo>
                            <a:cubicBezTo>
                              <a:pt x="1267112" y="3172"/>
                              <a:pt x="1285637" y="4377"/>
                              <a:pt x="1298261" y="5583"/>
                            </a:cubicBezTo>
                            <a:cubicBezTo>
                              <a:pt x="1308856" y="6598"/>
                              <a:pt x="1315264" y="7676"/>
                              <a:pt x="1321164" y="10214"/>
                            </a:cubicBezTo>
                            <a:cubicBezTo>
                              <a:pt x="1300609" y="41173"/>
                              <a:pt x="1282274" y="72259"/>
                              <a:pt x="1266160" y="103473"/>
                            </a:cubicBezTo>
                            <a:cubicBezTo>
                              <a:pt x="1261465" y="112608"/>
                              <a:pt x="1248396" y="135764"/>
                              <a:pt x="1227207" y="172941"/>
                            </a:cubicBezTo>
                            <a:cubicBezTo>
                              <a:pt x="1196946" y="225851"/>
                              <a:pt x="1177089" y="281235"/>
                              <a:pt x="1167699" y="338840"/>
                            </a:cubicBezTo>
                            <a:cubicBezTo>
                              <a:pt x="1165542" y="352670"/>
                              <a:pt x="1170300" y="367579"/>
                              <a:pt x="1182164" y="383629"/>
                            </a:cubicBezTo>
                            <a:cubicBezTo>
                              <a:pt x="1183179" y="385025"/>
                              <a:pt x="1185526" y="386040"/>
                              <a:pt x="1189333" y="386611"/>
                            </a:cubicBezTo>
                            <a:cubicBezTo>
                              <a:pt x="1220863" y="391306"/>
                              <a:pt x="1243448" y="384835"/>
                              <a:pt x="1264828" y="381726"/>
                            </a:cubicBezTo>
                            <a:cubicBezTo>
                              <a:pt x="1267492" y="381345"/>
                              <a:pt x="1269269" y="380584"/>
                              <a:pt x="1270157" y="379442"/>
                            </a:cubicBezTo>
                            <a:cubicBezTo>
                              <a:pt x="1271997" y="377031"/>
                              <a:pt x="1272821" y="375128"/>
                              <a:pt x="1272568" y="373859"/>
                            </a:cubicBezTo>
                            <a:cubicBezTo>
                              <a:pt x="1266160" y="336746"/>
                              <a:pt x="1279229" y="304772"/>
                              <a:pt x="1287667" y="273051"/>
                            </a:cubicBezTo>
                            <a:cubicBezTo>
                              <a:pt x="1291917" y="257191"/>
                              <a:pt x="1297563" y="242726"/>
                              <a:pt x="1304479" y="229848"/>
                            </a:cubicBezTo>
                            <a:cubicBezTo>
                              <a:pt x="1321291" y="198381"/>
                              <a:pt x="1337976" y="166914"/>
                              <a:pt x="1354217" y="135320"/>
                            </a:cubicBezTo>
                            <a:cubicBezTo>
                              <a:pt x="1366017" y="112545"/>
                              <a:pt x="1380418" y="90023"/>
                              <a:pt x="1395136" y="67819"/>
                            </a:cubicBezTo>
                            <a:cubicBezTo>
                              <a:pt x="1405096" y="75876"/>
                              <a:pt x="1415564" y="84440"/>
                              <a:pt x="1425905" y="92941"/>
                            </a:cubicBezTo>
                            <a:cubicBezTo>
                              <a:pt x="1423748" y="96811"/>
                              <a:pt x="1421591" y="100618"/>
                              <a:pt x="1419244" y="104361"/>
                            </a:cubicBezTo>
                            <a:cubicBezTo>
                              <a:pt x="1395834" y="142235"/>
                              <a:pt x="1375279" y="180744"/>
                              <a:pt x="1357516" y="219951"/>
                            </a:cubicBezTo>
                            <a:cubicBezTo>
                              <a:pt x="1357389" y="220141"/>
                              <a:pt x="1349649" y="234479"/>
                              <a:pt x="1334233" y="263027"/>
                            </a:cubicBezTo>
                            <a:cubicBezTo>
                              <a:pt x="1318943" y="291259"/>
                              <a:pt x="1314249" y="321584"/>
                              <a:pt x="1320149" y="354002"/>
                            </a:cubicBezTo>
                            <a:lnTo>
                              <a:pt x="1323892" y="375128"/>
                            </a:lnTo>
                            <a:cubicBezTo>
                              <a:pt x="1324145" y="376778"/>
                              <a:pt x="1326176" y="377412"/>
                              <a:pt x="1329728" y="377158"/>
                            </a:cubicBezTo>
                            <a:cubicBezTo>
                              <a:pt x="1333915" y="376778"/>
                              <a:pt x="1336643" y="375572"/>
                              <a:pt x="1337912" y="373669"/>
                            </a:cubicBezTo>
                            <a:cubicBezTo>
                              <a:pt x="1340260" y="369736"/>
                              <a:pt x="1341274" y="365422"/>
                              <a:pt x="1341148" y="360727"/>
                            </a:cubicBezTo>
                            <a:cubicBezTo>
                              <a:pt x="1341148" y="359458"/>
                              <a:pt x="1342226" y="358570"/>
                              <a:pt x="1344510" y="357935"/>
                            </a:cubicBezTo>
                            <a:cubicBezTo>
                              <a:pt x="1348253" y="356984"/>
                              <a:pt x="1350156" y="355398"/>
                              <a:pt x="1350029" y="353177"/>
                            </a:cubicBezTo>
                            <a:cubicBezTo>
                              <a:pt x="1350029" y="352035"/>
                              <a:pt x="1351489" y="351528"/>
                              <a:pt x="1354470" y="351655"/>
                            </a:cubicBezTo>
                            <a:lnTo>
                              <a:pt x="1370838" y="352480"/>
                            </a:lnTo>
                            <a:cubicBezTo>
                              <a:pt x="1374137" y="352606"/>
                              <a:pt x="1376484" y="353431"/>
                              <a:pt x="1377944" y="354890"/>
                            </a:cubicBezTo>
                            <a:lnTo>
                              <a:pt x="1387840" y="364914"/>
                            </a:lnTo>
                            <a:cubicBezTo>
                              <a:pt x="1388602" y="365612"/>
                              <a:pt x="1389807" y="366246"/>
                              <a:pt x="1391520" y="366817"/>
                            </a:cubicBezTo>
                            <a:lnTo>
                              <a:pt x="1395136" y="367959"/>
                            </a:lnTo>
                            <a:cubicBezTo>
                              <a:pt x="1401290" y="369926"/>
                              <a:pt x="1403130" y="369609"/>
                              <a:pt x="1400719" y="367008"/>
                            </a:cubicBezTo>
                            <a:cubicBezTo>
                              <a:pt x="1397547" y="363645"/>
                              <a:pt x="1398181" y="360663"/>
                              <a:pt x="1402559" y="357999"/>
                            </a:cubicBezTo>
                            <a:cubicBezTo>
                              <a:pt x="1412836" y="351655"/>
                              <a:pt x="1411821" y="339791"/>
                              <a:pt x="1413724" y="331163"/>
                            </a:cubicBezTo>
                            <a:cubicBezTo>
                              <a:pt x="1413978" y="329577"/>
                              <a:pt x="1416008" y="328626"/>
                              <a:pt x="1419561" y="328245"/>
                            </a:cubicBezTo>
                            <a:lnTo>
                              <a:pt x="1431869" y="327040"/>
                            </a:lnTo>
                            <a:cubicBezTo>
                              <a:pt x="1436310" y="326595"/>
                              <a:pt x="1439228" y="327547"/>
                              <a:pt x="1440370" y="329704"/>
                            </a:cubicBezTo>
                            <a:lnTo>
                              <a:pt x="1451662" y="350069"/>
                            </a:lnTo>
                            <a:cubicBezTo>
                              <a:pt x="1453502" y="353431"/>
                              <a:pt x="1458387" y="356540"/>
                              <a:pt x="1466317" y="359268"/>
                            </a:cubicBezTo>
                            <a:cubicBezTo>
                              <a:pt x="1468665" y="360092"/>
                              <a:pt x="1471012" y="360663"/>
                              <a:pt x="1473232" y="360854"/>
                            </a:cubicBezTo>
                            <a:cubicBezTo>
                              <a:pt x="1479576" y="361488"/>
                              <a:pt x="1483827" y="360156"/>
                              <a:pt x="1482812" y="357682"/>
                            </a:cubicBezTo>
                            <a:cubicBezTo>
                              <a:pt x="1479323" y="348356"/>
                              <a:pt x="1481797" y="339982"/>
                              <a:pt x="1501908" y="337571"/>
                            </a:cubicBezTo>
                            <a:cubicBezTo>
                              <a:pt x="1511678" y="336429"/>
                              <a:pt x="1518466" y="333447"/>
                              <a:pt x="1522272" y="328562"/>
                            </a:cubicBezTo>
                            <a:cubicBezTo>
                              <a:pt x="1541495" y="304074"/>
                              <a:pt x="1554057" y="280981"/>
                              <a:pt x="1559957" y="259284"/>
                            </a:cubicBezTo>
                            <a:cubicBezTo>
                              <a:pt x="1560274" y="258143"/>
                              <a:pt x="1562240" y="257825"/>
                              <a:pt x="1565730" y="258396"/>
                            </a:cubicBezTo>
                            <a:cubicBezTo>
                              <a:pt x="1567506" y="258650"/>
                              <a:pt x="1569282" y="259157"/>
                              <a:pt x="1571122" y="259855"/>
                            </a:cubicBezTo>
                            <a:cubicBezTo>
                              <a:pt x="1573152" y="260617"/>
                              <a:pt x="1575500" y="261124"/>
                              <a:pt x="1577657" y="261251"/>
                            </a:cubicBezTo>
                            <a:cubicBezTo>
                              <a:pt x="1594278" y="262266"/>
                              <a:pt x="1612296" y="264994"/>
                              <a:pt x="1631772" y="269498"/>
                            </a:cubicBezTo>
                            <a:cubicBezTo>
                              <a:pt x="1634563" y="270133"/>
                              <a:pt x="1636149" y="270006"/>
                              <a:pt x="1636847" y="269181"/>
                            </a:cubicBezTo>
                            <a:cubicBezTo>
                              <a:pt x="1637101" y="268737"/>
                              <a:pt x="1637609" y="268420"/>
                              <a:pt x="1638243" y="268039"/>
                            </a:cubicBezTo>
                            <a:cubicBezTo>
                              <a:pt x="1639068" y="267722"/>
                              <a:pt x="1639829" y="267849"/>
                              <a:pt x="1640464" y="268483"/>
                            </a:cubicBezTo>
                            <a:cubicBezTo>
                              <a:pt x="1641035" y="268991"/>
                              <a:pt x="1641859" y="269435"/>
                              <a:pt x="1643128" y="269816"/>
                            </a:cubicBezTo>
                            <a:cubicBezTo>
                              <a:pt x="1644016" y="270133"/>
                              <a:pt x="1644904" y="270260"/>
                              <a:pt x="1645666" y="270260"/>
                            </a:cubicBezTo>
                            <a:cubicBezTo>
                              <a:pt x="1646617" y="270260"/>
                              <a:pt x="1647505" y="270196"/>
                              <a:pt x="1648267" y="270069"/>
                            </a:cubicBezTo>
                            <a:cubicBezTo>
                              <a:pt x="1648394" y="270069"/>
                              <a:pt x="1648457" y="270069"/>
                              <a:pt x="1648584" y="270196"/>
                            </a:cubicBezTo>
                            <a:cubicBezTo>
                              <a:pt x="1648774" y="270958"/>
                              <a:pt x="1649409" y="271782"/>
                              <a:pt x="1650424" y="272734"/>
                            </a:cubicBezTo>
                            <a:lnTo>
                              <a:pt x="1620606" y="343027"/>
                            </a:lnTo>
                            <a:cubicBezTo>
                              <a:pt x="1619972" y="344422"/>
                              <a:pt x="1621812" y="345311"/>
                              <a:pt x="1626062" y="345628"/>
                            </a:cubicBezTo>
                            <a:cubicBezTo>
                              <a:pt x="1628346" y="345818"/>
                              <a:pt x="1629932" y="345374"/>
                              <a:pt x="1630630" y="344359"/>
                            </a:cubicBezTo>
                            <a:cubicBezTo>
                              <a:pt x="1635388" y="338078"/>
                              <a:pt x="1647823" y="334272"/>
                              <a:pt x="1652073" y="328372"/>
                            </a:cubicBezTo>
                            <a:cubicBezTo>
                              <a:pt x="1658100" y="319871"/>
                              <a:pt x="1664317" y="311370"/>
                              <a:pt x="1670344" y="302805"/>
                            </a:cubicBezTo>
                            <a:cubicBezTo>
                              <a:pt x="1675927" y="300965"/>
                              <a:pt x="1678084" y="298047"/>
                              <a:pt x="1676942" y="294114"/>
                            </a:cubicBezTo>
                            <a:cubicBezTo>
                              <a:pt x="1676942" y="293987"/>
                              <a:pt x="1677386" y="293860"/>
                              <a:pt x="1677830" y="293987"/>
                            </a:cubicBezTo>
                            <a:lnTo>
                              <a:pt x="1680812" y="294494"/>
                            </a:lnTo>
                            <a:cubicBezTo>
                              <a:pt x="1682715" y="294812"/>
                              <a:pt x="1683604" y="295255"/>
                              <a:pt x="1683794" y="295953"/>
                            </a:cubicBezTo>
                            <a:cubicBezTo>
                              <a:pt x="1684492" y="302424"/>
                              <a:pt x="1683096" y="308388"/>
                              <a:pt x="1679353" y="313780"/>
                            </a:cubicBezTo>
                            <a:cubicBezTo>
                              <a:pt x="1676561" y="317714"/>
                              <a:pt x="1678021" y="321774"/>
                              <a:pt x="1678338" y="326215"/>
                            </a:cubicBezTo>
                            <a:cubicBezTo>
                              <a:pt x="1678528" y="328309"/>
                              <a:pt x="1685507" y="330592"/>
                              <a:pt x="1689567" y="329895"/>
                            </a:cubicBezTo>
                            <a:cubicBezTo>
                              <a:pt x="1705427" y="327293"/>
                              <a:pt x="1715768" y="322408"/>
                              <a:pt x="1720653" y="315366"/>
                            </a:cubicBezTo>
                            <a:cubicBezTo>
                              <a:pt x="1721288" y="314225"/>
                              <a:pt x="1723001" y="313463"/>
                              <a:pt x="1725411" y="313019"/>
                            </a:cubicBezTo>
                            <a:lnTo>
                              <a:pt x="1732580" y="311687"/>
                            </a:lnTo>
                            <a:cubicBezTo>
                              <a:pt x="1735054" y="311243"/>
                              <a:pt x="1737021" y="310545"/>
                              <a:pt x="1738353" y="309530"/>
                            </a:cubicBezTo>
                            <a:cubicBezTo>
                              <a:pt x="1741906" y="307182"/>
                              <a:pt x="1745268" y="304708"/>
                              <a:pt x="1748504" y="302234"/>
                            </a:cubicBezTo>
                            <a:cubicBezTo>
                              <a:pt x="1752057" y="303439"/>
                              <a:pt x="1755482" y="304645"/>
                              <a:pt x="1758845" y="305723"/>
                            </a:cubicBezTo>
                            <a:cubicBezTo>
                              <a:pt x="1792151" y="316762"/>
                              <a:pt x="1815942" y="321837"/>
                              <a:pt x="1846330" y="324375"/>
                            </a:cubicBezTo>
                            <a:cubicBezTo>
                              <a:pt x="1876719" y="326913"/>
                              <a:pt x="1913642" y="326913"/>
                              <a:pt x="1931786" y="327166"/>
                            </a:cubicBezTo>
                            <a:lnTo>
                              <a:pt x="1932991" y="327166"/>
                            </a:lnTo>
                            <a:cubicBezTo>
                              <a:pt x="1934387" y="328879"/>
                              <a:pt x="1935085" y="330592"/>
                              <a:pt x="1934958" y="332178"/>
                            </a:cubicBezTo>
                            <a:lnTo>
                              <a:pt x="1930644" y="333320"/>
                            </a:lnTo>
                            <a:cubicBezTo>
                              <a:pt x="1918336" y="336619"/>
                              <a:pt x="1896703" y="342392"/>
                              <a:pt x="1868281" y="350513"/>
                            </a:cubicBezTo>
                            <a:cubicBezTo>
                              <a:pt x="1856671" y="353875"/>
                              <a:pt x="1843920" y="357618"/>
                              <a:pt x="1830089" y="361806"/>
                            </a:cubicBezTo>
                            <a:cubicBezTo>
                              <a:pt x="1815942" y="359712"/>
                              <a:pt x="1802175" y="358570"/>
                              <a:pt x="1788789" y="358253"/>
                            </a:cubicBezTo>
                            <a:cubicBezTo>
                              <a:pt x="1735372" y="357174"/>
                              <a:pt x="1691470" y="362249"/>
                              <a:pt x="1657148" y="373352"/>
                            </a:cubicBezTo>
                            <a:cubicBezTo>
                              <a:pt x="1640971" y="375762"/>
                              <a:pt x="1623715" y="377729"/>
                              <a:pt x="1605698" y="379379"/>
                            </a:cubicBezTo>
                            <a:cubicBezTo>
                              <a:pt x="1594151" y="380394"/>
                              <a:pt x="1580829" y="377539"/>
                              <a:pt x="1570234" y="378173"/>
                            </a:cubicBezTo>
                            <a:cubicBezTo>
                              <a:pt x="1539592" y="380077"/>
                              <a:pt x="1510472" y="382805"/>
                              <a:pt x="1482622" y="386357"/>
                            </a:cubicBezTo>
                            <a:cubicBezTo>
                              <a:pt x="1395644" y="397523"/>
                              <a:pt x="1301370" y="403930"/>
                              <a:pt x="1211156" y="413320"/>
                            </a:cubicBezTo>
                            <a:cubicBezTo>
                              <a:pt x="1192061" y="415286"/>
                              <a:pt x="1173790" y="418395"/>
                              <a:pt x="1156407" y="422582"/>
                            </a:cubicBezTo>
                            <a:cubicBezTo>
                              <a:pt x="1137374" y="427150"/>
                              <a:pt x="1119738" y="430639"/>
                              <a:pt x="1103497" y="432987"/>
                            </a:cubicBezTo>
                            <a:cubicBezTo>
                              <a:pt x="1060484" y="439204"/>
                              <a:pt x="1023497" y="444596"/>
                              <a:pt x="992665" y="449228"/>
                            </a:cubicBezTo>
                            <a:cubicBezTo>
                              <a:pt x="973505" y="449291"/>
                              <a:pt x="953902" y="449354"/>
                              <a:pt x="933918" y="449418"/>
                            </a:cubicBezTo>
                            <a:lnTo>
                              <a:pt x="945591" y="447642"/>
                            </a:lnTo>
                            <a:cubicBezTo>
                              <a:pt x="947304" y="447388"/>
                              <a:pt x="946987" y="446309"/>
                              <a:pt x="945084" y="445548"/>
                            </a:cubicBezTo>
                            <a:lnTo>
                              <a:pt x="940072" y="443454"/>
                            </a:lnTo>
                            <a:cubicBezTo>
                              <a:pt x="938486" y="442756"/>
                              <a:pt x="936265" y="442439"/>
                              <a:pt x="934870" y="442756"/>
                            </a:cubicBezTo>
                            <a:cubicBezTo>
                              <a:pt x="920278" y="445802"/>
                              <a:pt x="904608" y="448085"/>
                              <a:pt x="887733" y="449671"/>
                            </a:cubicBezTo>
                            <a:lnTo>
                              <a:pt x="867051" y="449671"/>
                            </a:lnTo>
                            <a:cubicBezTo>
                              <a:pt x="861912" y="449545"/>
                              <a:pt x="856710" y="449418"/>
                              <a:pt x="851762" y="449735"/>
                            </a:cubicBezTo>
                            <a:cubicBezTo>
                              <a:pt x="833808" y="449735"/>
                              <a:pt x="815600" y="449798"/>
                              <a:pt x="797202" y="449798"/>
                            </a:cubicBezTo>
                            <a:cubicBezTo>
                              <a:pt x="797202" y="449671"/>
                              <a:pt x="797202" y="449481"/>
                              <a:pt x="797202" y="449354"/>
                            </a:cubicBezTo>
                            <a:cubicBezTo>
                              <a:pt x="797139" y="448593"/>
                              <a:pt x="797964" y="448149"/>
                              <a:pt x="799550" y="447895"/>
                            </a:cubicBezTo>
                            <a:cubicBezTo>
                              <a:pt x="808368" y="446817"/>
                              <a:pt x="814839" y="444723"/>
                              <a:pt x="819026" y="441805"/>
                            </a:cubicBezTo>
                            <a:cubicBezTo>
                              <a:pt x="820358" y="440853"/>
                              <a:pt x="822579" y="440282"/>
                              <a:pt x="825624" y="440155"/>
                            </a:cubicBezTo>
                            <a:cubicBezTo>
                              <a:pt x="836916" y="439584"/>
                              <a:pt x="848146" y="439267"/>
                              <a:pt x="859375" y="439013"/>
                            </a:cubicBezTo>
                            <a:cubicBezTo>
                              <a:pt x="865782" y="438887"/>
                              <a:pt x="872697" y="437491"/>
                              <a:pt x="879993" y="434953"/>
                            </a:cubicBezTo>
                            <a:cubicBezTo>
                              <a:pt x="882277" y="434128"/>
                              <a:pt x="881389" y="433494"/>
                              <a:pt x="877329" y="433113"/>
                            </a:cubicBezTo>
                            <a:cubicBezTo>
                              <a:pt x="872507" y="432606"/>
                              <a:pt x="867812" y="431464"/>
                              <a:pt x="863181" y="429497"/>
                            </a:cubicBezTo>
                            <a:cubicBezTo>
                              <a:pt x="860263" y="428229"/>
                              <a:pt x="857091" y="427467"/>
                              <a:pt x="853728" y="427213"/>
                            </a:cubicBezTo>
                            <a:cubicBezTo>
                              <a:pt x="830890" y="425183"/>
                              <a:pt x="812745" y="419727"/>
                              <a:pt x="799296" y="410909"/>
                            </a:cubicBezTo>
                            <a:cubicBezTo>
                              <a:pt x="797075" y="409450"/>
                              <a:pt x="795743" y="407991"/>
                              <a:pt x="795553" y="406658"/>
                            </a:cubicBezTo>
                            <a:cubicBezTo>
                              <a:pt x="794918" y="402218"/>
                              <a:pt x="793269" y="397713"/>
                              <a:pt x="790604" y="393145"/>
                            </a:cubicBezTo>
                            <a:cubicBezTo>
                              <a:pt x="786798" y="386484"/>
                              <a:pt x="784831" y="381345"/>
                              <a:pt x="784704" y="377793"/>
                            </a:cubicBezTo>
                            <a:cubicBezTo>
                              <a:pt x="784577" y="369165"/>
                              <a:pt x="785085" y="360727"/>
                              <a:pt x="786227" y="352353"/>
                            </a:cubicBezTo>
                            <a:cubicBezTo>
                              <a:pt x="786354" y="352226"/>
                              <a:pt x="786100" y="352162"/>
                              <a:pt x="785783" y="352099"/>
                            </a:cubicBezTo>
                            <a:cubicBezTo>
                              <a:pt x="785529" y="352099"/>
                              <a:pt x="785339" y="352035"/>
                              <a:pt x="785148" y="351972"/>
                            </a:cubicBezTo>
                            <a:cubicBezTo>
                              <a:pt x="784387" y="351782"/>
                              <a:pt x="783816" y="351845"/>
                              <a:pt x="783753" y="352099"/>
                            </a:cubicBezTo>
                            <a:cubicBezTo>
                              <a:pt x="780454" y="356286"/>
                              <a:pt x="778804" y="360917"/>
                              <a:pt x="778868" y="365866"/>
                            </a:cubicBezTo>
                            <a:cubicBezTo>
                              <a:pt x="778868" y="367135"/>
                              <a:pt x="777218" y="367642"/>
                              <a:pt x="773792" y="367388"/>
                            </a:cubicBezTo>
                            <a:cubicBezTo>
                              <a:pt x="765799" y="366817"/>
                              <a:pt x="759137" y="367579"/>
                              <a:pt x="753682" y="369862"/>
                            </a:cubicBezTo>
                            <a:cubicBezTo>
                              <a:pt x="758503" y="364407"/>
                              <a:pt x="763769" y="359077"/>
                              <a:pt x="769478" y="353875"/>
                            </a:cubicBezTo>
                            <a:cubicBezTo>
                              <a:pt x="771382" y="352162"/>
                              <a:pt x="773919" y="348737"/>
                              <a:pt x="776774" y="343661"/>
                            </a:cubicBezTo>
                            <a:cubicBezTo>
                              <a:pt x="778360" y="340933"/>
                              <a:pt x="780961" y="337507"/>
                              <a:pt x="784514" y="333384"/>
                            </a:cubicBezTo>
                            <a:cubicBezTo>
                              <a:pt x="790224" y="326722"/>
                              <a:pt x="787115" y="319680"/>
                              <a:pt x="775378" y="312258"/>
                            </a:cubicBezTo>
                            <a:lnTo>
                              <a:pt x="790033" y="314225"/>
                            </a:lnTo>
                            <a:cubicBezTo>
                              <a:pt x="799613" y="315557"/>
                              <a:pt x="804181" y="314478"/>
                              <a:pt x="803864" y="310989"/>
                            </a:cubicBezTo>
                            <a:cubicBezTo>
                              <a:pt x="802722" y="298808"/>
                              <a:pt x="801643" y="287199"/>
                              <a:pt x="800628" y="276287"/>
                            </a:cubicBezTo>
                            <a:cubicBezTo>
                              <a:pt x="800374" y="272226"/>
                              <a:pt x="804561" y="270704"/>
                              <a:pt x="810461" y="268737"/>
                            </a:cubicBezTo>
                            <a:cubicBezTo>
                              <a:pt x="812555" y="268039"/>
                              <a:pt x="813697" y="267088"/>
                              <a:pt x="813760" y="265819"/>
                            </a:cubicBezTo>
                            <a:cubicBezTo>
                              <a:pt x="814775" y="256683"/>
                              <a:pt x="817440" y="247928"/>
                              <a:pt x="821944" y="239491"/>
                            </a:cubicBezTo>
                            <a:cubicBezTo>
                              <a:pt x="822769" y="237968"/>
                              <a:pt x="820802" y="235684"/>
                              <a:pt x="816298" y="232702"/>
                            </a:cubicBezTo>
                            <a:cubicBezTo>
                              <a:pt x="814078" y="231243"/>
                              <a:pt x="813316" y="229975"/>
                              <a:pt x="813951" y="228832"/>
                            </a:cubicBezTo>
                            <a:cubicBezTo>
                              <a:pt x="821817" y="214114"/>
                              <a:pt x="833681" y="201680"/>
                              <a:pt x="849605" y="191466"/>
                            </a:cubicBezTo>
                            <a:cubicBezTo>
                              <a:pt x="853094" y="189182"/>
                              <a:pt x="855885" y="186327"/>
                              <a:pt x="857852" y="182838"/>
                            </a:cubicBezTo>
                            <a:cubicBezTo>
                              <a:pt x="859628" y="179539"/>
                              <a:pt x="862039" y="176620"/>
                              <a:pt x="865211" y="174019"/>
                            </a:cubicBezTo>
                            <a:cubicBezTo>
                              <a:pt x="866417" y="173004"/>
                              <a:pt x="866543" y="171862"/>
                              <a:pt x="865402" y="170467"/>
                            </a:cubicBezTo>
                            <a:cubicBezTo>
                              <a:pt x="862674" y="166977"/>
                              <a:pt x="863752" y="164313"/>
                              <a:pt x="868574" y="162600"/>
                            </a:cubicBezTo>
                            <a:cubicBezTo>
                              <a:pt x="870350" y="161966"/>
                              <a:pt x="871238" y="160950"/>
                              <a:pt x="871111" y="159745"/>
                            </a:cubicBezTo>
                            <a:lnTo>
                              <a:pt x="870096" y="148706"/>
                            </a:lnTo>
                            <a:cubicBezTo>
                              <a:pt x="869842" y="145915"/>
                              <a:pt x="866543" y="144710"/>
                              <a:pt x="860199" y="145027"/>
                            </a:cubicBezTo>
                            <a:cubicBezTo>
                              <a:pt x="856393" y="145217"/>
                              <a:pt x="851698" y="145027"/>
                              <a:pt x="846306" y="144265"/>
                            </a:cubicBezTo>
                            <a:cubicBezTo>
                              <a:pt x="836853" y="143123"/>
                              <a:pt x="829621" y="138175"/>
                              <a:pt x="834315" y="136145"/>
                            </a:cubicBezTo>
                            <a:cubicBezTo>
                              <a:pt x="837107" y="134939"/>
                              <a:pt x="841040" y="134559"/>
                              <a:pt x="845735" y="134939"/>
                            </a:cubicBezTo>
                            <a:cubicBezTo>
                              <a:pt x="849224" y="135257"/>
                              <a:pt x="850493" y="134686"/>
                              <a:pt x="849605" y="133290"/>
                            </a:cubicBezTo>
                            <a:lnTo>
                              <a:pt x="848590" y="131831"/>
                            </a:lnTo>
                            <a:cubicBezTo>
                              <a:pt x="847575" y="130435"/>
                              <a:pt x="845354" y="129547"/>
                              <a:pt x="841928" y="129420"/>
                            </a:cubicBezTo>
                            <a:cubicBezTo>
                              <a:pt x="833618" y="128912"/>
                              <a:pt x="822452" y="128405"/>
                              <a:pt x="815727" y="129357"/>
                            </a:cubicBezTo>
                            <a:cubicBezTo>
                              <a:pt x="737631" y="140459"/>
                              <a:pt x="667909" y="155748"/>
                              <a:pt x="606498" y="175161"/>
                            </a:cubicBezTo>
                            <a:cubicBezTo>
                              <a:pt x="580804" y="183282"/>
                              <a:pt x="559932" y="192861"/>
                              <a:pt x="544008" y="203964"/>
                            </a:cubicBezTo>
                            <a:cubicBezTo>
                              <a:pt x="489512" y="241648"/>
                              <a:pt x="429116" y="274510"/>
                              <a:pt x="362630" y="302615"/>
                            </a:cubicBezTo>
                            <a:cubicBezTo>
                              <a:pt x="361044" y="303313"/>
                              <a:pt x="361044" y="304328"/>
                              <a:pt x="362630" y="305596"/>
                            </a:cubicBezTo>
                            <a:cubicBezTo>
                              <a:pt x="364406" y="306992"/>
                              <a:pt x="366880" y="308198"/>
                              <a:pt x="370243" y="309213"/>
                            </a:cubicBezTo>
                            <a:cubicBezTo>
                              <a:pt x="371829" y="309720"/>
                              <a:pt x="372336" y="310545"/>
                              <a:pt x="371131" y="310672"/>
                            </a:cubicBezTo>
                            <a:cubicBezTo>
                              <a:pt x="350893" y="314225"/>
                              <a:pt x="336682" y="319236"/>
                              <a:pt x="328371" y="325580"/>
                            </a:cubicBezTo>
                            <a:cubicBezTo>
                              <a:pt x="322471" y="330021"/>
                              <a:pt x="316444" y="334462"/>
                              <a:pt x="310481" y="338776"/>
                            </a:cubicBezTo>
                            <a:cubicBezTo>
                              <a:pt x="308831" y="339918"/>
                              <a:pt x="308768" y="341377"/>
                              <a:pt x="310227" y="343090"/>
                            </a:cubicBezTo>
                            <a:cubicBezTo>
                              <a:pt x="313272" y="346643"/>
                              <a:pt x="314795" y="350259"/>
                              <a:pt x="314858" y="353875"/>
                            </a:cubicBezTo>
                            <a:cubicBezTo>
                              <a:pt x="295445" y="359204"/>
                              <a:pt x="277047" y="365104"/>
                              <a:pt x="259728" y="371575"/>
                            </a:cubicBezTo>
                            <a:cubicBezTo>
                              <a:pt x="228198" y="383375"/>
                              <a:pt x="199141" y="396508"/>
                              <a:pt x="172813" y="411036"/>
                            </a:cubicBezTo>
                            <a:cubicBezTo>
                              <a:pt x="151497" y="416936"/>
                              <a:pt x="132084" y="424358"/>
                              <a:pt x="114511" y="433431"/>
                            </a:cubicBezTo>
                            <a:cubicBezTo>
                              <a:pt x="113496" y="434002"/>
                              <a:pt x="113623" y="434699"/>
                              <a:pt x="115145" y="435461"/>
                            </a:cubicBezTo>
                            <a:cubicBezTo>
                              <a:pt x="117556" y="436666"/>
                              <a:pt x="119523" y="436920"/>
                              <a:pt x="121299" y="436349"/>
                            </a:cubicBezTo>
                            <a:cubicBezTo>
                              <a:pt x="132592" y="432479"/>
                              <a:pt x="145343" y="429180"/>
                              <a:pt x="159364" y="426515"/>
                            </a:cubicBezTo>
                            <a:cubicBezTo>
                              <a:pt x="166723" y="425120"/>
                              <a:pt x="175097" y="424866"/>
                              <a:pt x="184613" y="425754"/>
                            </a:cubicBezTo>
                            <a:cubicBezTo>
                              <a:pt x="188801" y="426135"/>
                              <a:pt x="190640" y="427023"/>
                              <a:pt x="190006" y="428419"/>
                            </a:cubicBezTo>
                            <a:lnTo>
                              <a:pt x="188927" y="431083"/>
                            </a:lnTo>
                            <a:cubicBezTo>
                              <a:pt x="188737" y="431464"/>
                              <a:pt x="189245" y="431845"/>
                              <a:pt x="190450" y="432162"/>
                            </a:cubicBezTo>
                            <a:cubicBezTo>
                              <a:pt x="191465" y="432416"/>
                              <a:pt x="192480" y="432669"/>
                              <a:pt x="193432" y="432860"/>
                            </a:cubicBezTo>
                            <a:cubicBezTo>
                              <a:pt x="196667" y="433621"/>
                              <a:pt x="197936" y="434573"/>
                              <a:pt x="197492" y="435588"/>
                            </a:cubicBezTo>
                            <a:cubicBezTo>
                              <a:pt x="196223" y="438189"/>
                              <a:pt x="192797" y="440155"/>
                              <a:pt x="187278" y="441361"/>
                            </a:cubicBezTo>
                            <a:cubicBezTo>
                              <a:pt x="179094" y="443074"/>
                              <a:pt x="171735" y="444913"/>
                              <a:pt x="165074" y="446753"/>
                            </a:cubicBezTo>
                            <a:cubicBezTo>
                              <a:pt x="160252" y="446690"/>
                              <a:pt x="155621" y="446563"/>
                              <a:pt x="151116" y="446436"/>
                            </a:cubicBezTo>
                            <a:cubicBezTo>
                              <a:pt x="36288" y="443899"/>
                              <a:pt x="31086" y="439711"/>
                              <a:pt x="28421" y="430576"/>
                            </a:cubicBezTo>
                            <a:cubicBezTo>
                              <a:pt x="26518" y="424041"/>
                              <a:pt x="25883" y="414906"/>
                              <a:pt x="25503" y="407673"/>
                            </a:cubicBezTo>
                            <a:lnTo>
                              <a:pt x="25503" y="407673"/>
                            </a:lnTo>
                            <a:close/>
                            <a:moveTo>
                              <a:pt x="453033" y="63"/>
                            </a:moveTo>
                            <a:cubicBezTo>
                              <a:pt x="407229" y="190"/>
                              <a:pt x="365992" y="1713"/>
                              <a:pt x="341821" y="3489"/>
                            </a:cubicBezTo>
                            <a:cubicBezTo>
                              <a:pt x="316508" y="5392"/>
                              <a:pt x="309910" y="7613"/>
                              <a:pt x="283518" y="33751"/>
                            </a:cubicBezTo>
                            <a:lnTo>
                              <a:pt x="344803" y="7930"/>
                            </a:lnTo>
                            <a:cubicBezTo>
                              <a:pt x="345754" y="7550"/>
                              <a:pt x="346960" y="7676"/>
                              <a:pt x="348673" y="8247"/>
                            </a:cubicBezTo>
                            <a:lnTo>
                              <a:pt x="351400" y="9262"/>
                            </a:lnTo>
                            <a:cubicBezTo>
                              <a:pt x="351845" y="9389"/>
                              <a:pt x="351971" y="9579"/>
                              <a:pt x="351781" y="9643"/>
                            </a:cubicBezTo>
                            <a:lnTo>
                              <a:pt x="276540" y="52149"/>
                            </a:lnTo>
                            <a:cubicBezTo>
                              <a:pt x="300711" y="53544"/>
                              <a:pt x="311306" y="57097"/>
                              <a:pt x="308197" y="62807"/>
                            </a:cubicBezTo>
                            <a:lnTo>
                              <a:pt x="425500" y="11863"/>
                            </a:lnTo>
                            <a:cubicBezTo>
                              <a:pt x="434699" y="7930"/>
                              <a:pt x="443898" y="3997"/>
                              <a:pt x="453033" y="0"/>
                            </a:cubicBezTo>
                            <a:lnTo>
                              <a:pt x="453033" y="0"/>
                            </a:lnTo>
                            <a:close/>
                            <a:moveTo>
                              <a:pt x="878407" y="341060"/>
                            </a:moveTo>
                            <a:cubicBezTo>
                              <a:pt x="873078" y="338713"/>
                              <a:pt x="865084" y="337952"/>
                              <a:pt x="860644" y="339347"/>
                            </a:cubicBezTo>
                            <a:cubicBezTo>
                              <a:pt x="856139" y="340743"/>
                              <a:pt x="856837" y="343725"/>
                              <a:pt x="862230" y="346072"/>
                            </a:cubicBezTo>
                            <a:cubicBezTo>
                              <a:pt x="867559" y="348419"/>
                              <a:pt x="875552" y="349181"/>
                              <a:pt x="879993" y="347785"/>
                            </a:cubicBezTo>
                            <a:cubicBezTo>
                              <a:pt x="884497" y="346389"/>
                              <a:pt x="883800" y="343407"/>
                              <a:pt x="878470" y="341060"/>
                            </a:cubicBezTo>
                            <a:lnTo>
                              <a:pt x="878470" y="341060"/>
                            </a:lnTo>
                            <a:close/>
                            <a:moveTo>
                              <a:pt x="265438" y="237778"/>
                            </a:moveTo>
                            <a:cubicBezTo>
                              <a:pt x="293035" y="226993"/>
                              <a:pt x="316191" y="216525"/>
                              <a:pt x="334969" y="206247"/>
                            </a:cubicBezTo>
                            <a:cubicBezTo>
                              <a:pt x="348292" y="198888"/>
                              <a:pt x="361805" y="191783"/>
                              <a:pt x="375635" y="184931"/>
                            </a:cubicBezTo>
                            <a:cubicBezTo>
                              <a:pt x="386357" y="179475"/>
                              <a:pt x="396253" y="173639"/>
                              <a:pt x="405326" y="167358"/>
                            </a:cubicBezTo>
                            <a:cubicBezTo>
                              <a:pt x="414651" y="161014"/>
                              <a:pt x="424295" y="154606"/>
                              <a:pt x="434318" y="148262"/>
                            </a:cubicBezTo>
                            <a:cubicBezTo>
                              <a:pt x="434826" y="148008"/>
                              <a:pt x="434445" y="147628"/>
                              <a:pt x="433430" y="147184"/>
                            </a:cubicBezTo>
                            <a:lnTo>
                              <a:pt x="430575" y="146042"/>
                            </a:lnTo>
                            <a:cubicBezTo>
                              <a:pt x="427847" y="144963"/>
                              <a:pt x="424485" y="144710"/>
                              <a:pt x="423216" y="145534"/>
                            </a:cubicBezTo>
                            <a:cubicBezTo>
                              <a:pt x="375318" y="177636"/>
                              <a:pt x="320314" y="207326"/>
                              <a:pt x="258269" y="234669"/>
                            </a:cubicBezTo>
                            <a:cubicBezTo>
                              <a:pt x="257317" y="235113"/>
                              <a:pt x="257698" y="235557"/>
                              <a:pt x="259284" y="236192"/>
                            </a:cubicBezTo>
                            <a:lnTo>
                              <a:pt x="262583" y="237461"/>
                            </a:lnTo>
                            <a:cubicBezTo>
                              <a:pt x="263852" y="237905"/>
                              <a:pt x="264676" y="237968"/>
                              <a:pt x="265438" y="237714"/>
                            </a:cubicBezTo>
                            <a:lnTo>
                              <a:pt x="265438" y="237714"/>
                            </a:lnTo>
                            <a:close/>
                            <a:moveTo>
                              <a:pt x="873966" y="327738"/>
                            </a:moveTo>
                            <a:cubicBezTo>
                              <a:pt x="869398" y="327293"/>
                              <a:pt x="866988" y="329070"/>
                              <a:pt x="868574" y="331734"/>
                            </a:cubicBezTo>
                            <a:cubicBezTo>
                              <a:pt x="870160" y="334399"/>
                              <a:pt x="875235" y="337000"/>
                              <a:pt x="879803" y="337444"/>
                            </a:cubicBezTo>
                            <a:cubicBezTo>
                              <a:pt x="884371" y="337888"/>
                              <a:pt x="886781" y="336112"/>
                              <a:pt x="885195" y="333447"/>
                            </a:cubicBezTo>
                            <a:cubicBezTo>
                              <a:pt x="883609" y="330783"/>
                              <a:pt x="878534" y="328182"/>
                              <a:pt x="873966" y="327674"/>
                            </a:cubicBezTo>
                            <a:lnTo>
                              <a:pt x="873966" y="327674"/>
                            </a:lnTo>
                            <a:close/>
                            <a:moveTo>
                              <a:pt x="728559" y="82474"/>
                            </a:moveTo>
                            <a:lnTo>
                              <a:pt x="725958" y="81649"/>
                            </a:lnTo>
                            <a:cubicBezTo>
                              <a:pt x="725070" y="81395"/>
                              <a:pt x="724118" y="81395"/>
                              <a:pt x="723674" y="81649"/>
                            </a:cubicBezTo>
                            <a:cubicBezTo>
                              <a:pt x="718091" y="84948"/>
                              <a:pt x="713840" y="88437"/>
                              <a:pt x="710859" y="92117"/>
                            </a:cubicBezTo>
                            <a:cubicBezTo>
                              <a:pt x="704705" y="99793"/>
                              <a:pt x="689416" y="104932"/>
                              <a:pt x="678060" y="111086"/>
                            </a:cubicBezTo>
                            <a:cubicBezTo>
                              <a:pt x="663151" y="119143"/>
                              <a:pt x="643611" y="125360"/>
                              <a:pt x="627243" y="132973"/>
                            </a:cubicBezTo>
                            <a:cubicBezTo>
                              <a:pt x="626736" y="133227"/>
                              <a:pt x="626862" y="133544"/>
                              <a:pt x="627878" y="133924"/>
                            </a:cubicBezTo>
                            <a:lnTo>
                              <a:pt x="628004" y="133924"/>
                            </a:lnTo>
                            <a:cubicBezTo>
                              <a:pt x="629019" y="134369"/>
                              <a:pt x="629781" y="134432"/>
                              <a:pt x="630415" y="134242"/>
                            </a:cubicBezTo>
                            <a:cubicBezTo>
                              <a:pt x="663024" y="124408"/>
                              <a:pt x="691192" y="112799"/>
                              <a:pt x="715046" y="99476"/>
                            </a:cubicBezTo>
                            <a:cubicBezTo>
                              <a:pt x="722468" y="95289"/>
                              <a:pt x="728368" y="90848"/>
                              <a:pt x="732746" y="86026"/>
                            </a:cubicBezTo>
                            <a:cubicBezTo>
                              <a:pt x="733824" y="84821"/>
                              <a:pt x="732429" y="83679"/>
                              <a:pt x="728622" y="82537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1" name="Freeform: Shape 10070">
                        <a:extLst>
                          <a:ext uri="{FF2B5EF4-FFF2-40B4-BE49-F238E27FC236}">
                            <a16:creationId xmlns:a16="http://schemas.microsoft.com/office/drawing/2014/main" id="{56109235-D335-75E5-DCBF-48BD52D245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0778" y="2037352"/>
                        <a:ext cx="915195" cy="121933"/>
                      </a:xfrm>
                      <a:custGeom>
                        <a:avLst/>
                        <a:gdLst>
                          <a:gd name="connsiteX0" fmla="*/ 63 w 915195"/>
                          <a:gd name="connsiteY0" fmla="*/ 121934 h 121933"/>
                          <a:gd name="connsiteX1" fmla="*/ 60523 w 915195"/>
                          <a:gd name="connsiteY1" fmla="*/ 113560 h 121933"/>
                          <a:gd name="connsiteX2" fmla="*/ 365612 w 915195"/>
                          <a:gd name="connsiteY2" fmla="*/ 74924 h 121933"/>
                          <a:gd name="connsiteX3" fmla="*/ 368974 w 915195"/>
                          <a:gd name="connsiteY3" fmla="*/ 75622 h 121933"/>
                          <a:gd name="connsiteX4" fmla="*/ 371385 w 915195"/>
                          <a:gd name="connsiteY4" fmla="*/ 77081 h 121933"/>
                          <a:gd name="connsiteX5" fmla="*/ 371385 w 915195"/>
                          <a:gd name="connsiteY5" fmla="*/ 77462 h 121933"/>
                          <a:gd name="connsiteX6" fmla="*/ 208849 w 915195"/>
                          <a:gd name="connsiteY6" fmla="*/ 103599 h 121933"/>
                          <a:gd name="connsiteX7" fmla="*/ 137604 w 915195"/>
                          <a:gd name="connsiteY7" fmla="*/ 108738 h 121933"/>
                          <a:gd name="connsiteX8" fmla="*/ 57161 w 915195"/>
                          <a:gd name="connsiteY8" fmla="*/ 121617 h 121933"/>
                          <a:gd name="connsiteX9" fmla="*/ 0 w 915195"/>
                          <a:gd name="connsiteY9" fmla="*/ 121934 h 121933"/>
                          <a:gd name="connsiteX10" fmla="*/ 0 w 915195"/>
                          <a:gd name="connsiteY10" fmla="*/ 121934 h 121933"/>
                          <a:gd name="connsiteX11" fmla="*/ 108675 w 915195"/>
                          <a:gd name="connsiteY11" fmla="*/ 121300 h 121933"/>
                          <a:gd name="connsiteX12" fmla="*/ 159999 w 915195"/>
                          <a:gd name="connsiteY12" fmla="*/ 120919 h 121933"/>
                          <a:gd name="connsiteX13" fmla="*/ 156129 w 915195"/>
                          <a:gd name="connsiteY13" fmla="*/ 118889 h 121933"/>
                          <a:gd name="connsiteX14" fmla="*/ 156129 w 915195"/>
                          <a:gd name="connsiteY14" fmla="*/ 118001 h 121933"/>
                          <a:gd name="connsiteX15" fmla="*/ 168056 w 915195"/>
                          <a:gd name="connsiteY15" fmla="*/ 114004 h 121933"/>
                          <a:gd name="connsiteX16" fmla="*/ 164123 w 915195"/>
                          <a:gd name="connsiteY16" fmla="*/ 112545 h 121933"/>
                          <a:gd name="connsiteX17" fmla="*/ 108675 w 915195"/>
                          <a:gd name="connsiteY17" fmla="*/ 121363 h 121933"/>
                          <a:gd name="connsiteX18" fmla="*/ 108675 w 915195"/>
                          <a:gd name="connsiteY18" fmla="*/ 121363 h 121933"/>
                          <a:gd name="connsiteX19" fmla="*/ 171545 w 915195"/>
                          <a:gd name="connsiteY19" fmla="*/ 120792 h 121933"/>
                          <a:gd name="connsiteX20" fmla="*/ 192544 w 915195"/>
                          <a:gd name="connsiteY20" fmla="*/ 120602 h 121933"/>
                          <a:gd name="connsiteX21" fmla="*/ 223757 w 915195"/>
                          <a:gd name="connsiteY21" fmla="*/ 120285 h 121933"/>
                          <a:gd name="connsiteX22" fmla="*/ 287516 w 915195"/>
                          <a:gd name="connsiteY22" fmla="*/ 110959 h 121933"/>
                          <a:gd name="connsiteX23" fmla="*/ 292845 w 915195"/>
                          <a:gd name="connsiteY23" fmla="*/ 111974 h 121933"/>
                          <a:gd name="connsiteX24" fmla="*/ 295129 w 915195"/>
                          <a:gd name="connsiteY24" fmla="*/ 113179 h 121933"/>
                          <a:gd name="connsiteX25" fmla="*/ 295383 w 915195"/>
                          <a:gd name="connsiteY25" fmla="*/ 114829 h 121933"/>
                          <a:gd name="connsiteX26" fmla="*/ 271655 w 915195"/>
                          <a:gd name="connsiteY26" fmla="*/ 119777 h 121933"/>
                          <a:gd name="connsiteX27" fmla="*/ 363582 w 915195"/>
                          <a:gd name="connsiteY27" fmla="*/ 118445 h 121933"/>
                          <a:gd name="connsiteX28" fmla="*/ 408689 w 915195"/>
                          <a:gd name="connsiteY28" fmla="*/ 110515 h 121933"/>
                          <a:gd name="connsiteX29" fmla="*/ 436222 w 915195"/>
                          <a:gd name="connsiteY29" fmla="*/ 106835 h 121933"/>
                          <a:gd name="connsiteX30" fmla="*/ 460393 w 915195"/>
                          <a:gd name="connsiteY30" fmla="*/ 102521 h 121933"/>
                          <a:gd name="connsiteX31" fmla="*/ 452336 w 915195"/>
                          <a:gd name="connsiteY31" fmla="*/ 98778 h 121933"/>
                          <a:gd name="connsiteX32" fmla="*/ 329070 w 915195"/>
                          <a:gd name="connsiteY32" fmla="*/ 116478 h 121933"/>
                          <a:gd name="connsiteX33" fmla="*/ 323931 w 915195"/>
                          <a:gd name="connsiteY33" fmla="*/ 114765 h 121933"/>
                          <a:gd name="connsiteX34" fmla="*/ 327864 w 915195"/>
                          <a:gd name="connsiteY34" fmla="*/ 111593 h 121933"/>
                          <a:gd name="connsiteX35" fmla="*/ 628830 w 915195"/>
                          <a:gd name="connsiteY35" fmla="*/ 62489 h 121933"/>
                          <a:gd name="connsiteX36" fmla="*/ 635237 w 915195"/>
                          <a:gd name="connsiteY36" fmla="*/ 58873 h 121933"/>
                          <a:gd name="connsiteX37" fmla="*/ 626990 w 915195"/>
                          <a:gd name="connsiteY37" fmla="*/ 55638 h 121933"/>
                          <a:gd name="connsiteX38" fmla="*/ 596792 w 915195"/>
                          <a:gd name="connsiteY38" fmla="*/ 59444 h 121933"/>
                          <a:gd name="connsiteX39" fmla="*/ 509306 w 915195"/>
                          <a:gd name="connsiteY39" fmla="*/ 75368 h 121933"/>
                          <a:gd name="connsiteX40" fmla="*/ 317904 w 915195"/>
                          <a:gd name="connsiteY40" fmla="*/ 107025 h 121933"/>
                          <a:gd name="connsiteX41" fmla="*/ 299506 w 915195"/>
                          <a:gd name="connsiteY41" fmla="*/ 107025 h 121933"/>
                          <a:gd name="connsiteX42" fmla="*/ 263154 w 915195"/>
                          <a:gd name="connsiteY42" fmla="*/ 108104 h 121933"/>
                          <a:gd name="connsiteX43" fmla="*/ 242663 w 915195"/>
                          <a:gd name="connsiteY43" fmla="*/ 110959 h 121933"/>
                          <a:gd name="connsiteX44" fmla="*/ 216081 w 915195"/>
                          <a:gd name="connsiteY44" fmla="*/ 114956 h 121933"/>
                          <a:gd name="connsiteX45" fmla="*/ 171672 w 915195"/>
                          <a:gd name="connsiteY45" fmla="*/ 120792 h 121933"/>
                          <a:gd name="connsiteX46" fmla="*/ 171672 w 915195"/>
                          <a:gd name="connsiteY46" fmla="*/ 120792 h 121933"/>
                          <a:gd name="connsiteX47" fmla="*/ 437681 w 915195"/>
                          <a:gd name="connsiteY47" fmla="*/ 116922 h 121933"/>
                          <a:gd name="connsiteX48" fmla="*/ 497443 w 915195"/>
                          <a:gd name="connsiteY48" fmla="*/ 104361 h 121933"/>
                          <a:gd name="connsiteX49" fmla="*/ 605864 w 915195"/>
                          <a:gd name="connsiteY49" fmla="*/ 81902 h 121933"/>
                          <a:gd name="connsiteX50" fmla="*/ 694872 w 915195"/>
                          <a:gd name="connsiteY50" fmla="*/ 67375 h 121933"/>
                          <a:gd name="connsiteX51" fmla="*/ 611574 w 915195"/>
                          <a:gd name="connsiteY51" fmla="*/ 95860 h 121933"/>
                          <a:gd name="connsiteX52" fmla="*/ 553335 w 915195"/>
                          <a:gd name="connsiteY52" fmla="*/ 111783 h 121933"/>
                          <a:gd name="connsiteX53" fmla="*/ 454366 w 915195"/>
                          <a:gd name="connsiteY53" fmla="*/ 116542 h 121933"/>
                          <a:gd name="connsiteX54" fmla="*/ 437618 w 915195"/>
                          <a:gd name="connsiteY54" fmla="*/ 116922 h 121933"/>
                          <a:gd name="connsiteX55" fmla="*/ 437618 w 915195"/>
                          <a:gd name="connsiteY55" fmla="*/ 116922 h 121933"/>
                          <a:gd name="connsiteX56" fmla="*/ 767703 w 915195"/>
                          <a:gd name="connsiteY56" fmla="*/ 43647 h 121933"/>
                          <a:gd name="connsiteX57" fmla="*/ 737061 w 915195"/>
                          <a:gd name="connsiteY57" fmla="*/ 42759 h 121933"/>
                          <a:gd name="connsiteX58" fmla="*/ 725514 w 915195"/>
                          <a:gd name="connsiteY58" fmla="*/ 42379 h 121933"/>
                          <a:gd name="connsiteX59" fmla="*/ 685927 w 915195"/>
                          <a:gd name="connsiteY59" fmla="*/ 41427 h 121933"/>
                          <a:gd name="connsiteX60" fmla="*/ 674127 w 915195"/>
                          <a:gd name="connsiteY60" fmla="*/ 42188 h 121933"/>
                          <a:gd name="connsiteX61" fmla="*/ 663215 w 915195"/>
                          <a:gd name="connsiteY61" fmla="*/ 42696 h 121933"/>
                          <a:gd name="connsiteX62" fmla="*/ 623945 w 915195"/>
                          <a:gd name="connsiteY62" fmla="*/ 46122 h 121933"/>
                          <a:gd name="connsiteX63" fmla="*/ 755585 w 915195"/>
                          <a:gd name="connsiteY63" fmla="*/ 31023 h 121933"/>
                          <a:gd name="connsiteX64" fmla="*/ 796886 w 915195"/>
                          <a:gd name="connsiteY64" fmla="*/ 34575 h 121933"/>
                          <a:gd name="connsiteX65" fmla="*/ 767703 w 915195"/>
                          <a:gd name="connsiteY65" fmla="*/ 43584 h 121933"/>
                          <a:gd name="connsiteX66" fmla="*/ 767703 w 915195"/>
                          <a:gd name="connsiteY66" fmla="*/ 43584 h 121933"/>
                          <a:gd name="connsiteX67" fmla="*/ 901691 w 915195"/>
                          <a:gd name="connsiteY67" fmla="*/ 5012 h 121933"/>
                          <a:gd name="connsiteX68" fmla="*/ 899724 w 915195"/>
                          <a:gd name="connsiteY68" fmla="*/ 0 h 121933"/>
                          <a:gd name="connsiteX69" fmla="*/ 914379 w 915195"/>
                          <a:gd name="connsiteY69" fmla="*/ 1332 h 121933"/>
                          <a:gd name="connsiteX70" fmla="*/ 901691 w 915195"/>
                          <a:gd name="connsiteY70" fmla="*/ 5012 h 121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</a:cxnLst>
                        <a:rect l="l" t="t" r="r" b="b"/>
                        <a:pathLst>
                          <a:path w="915195" h="121933">
                            <a:moveTo>
                              <a:pt x="63" y="121934"/>
                            </a:moveTo>
                            <a:cubicBezTo>
                              <a:pt x="22775" y="119079"/>
                              <a:pt x="42886" y="116288"/>
                              <a:pt x="60523" y="113560"/>
                            </a:cubicBezTo>
                            <a:cubicBezTo>
                              <a:pt x="158984" y="98207"/>
                              <a:pt x="260680" y="85328"/>
                              <a:pt x="365612" y="74924"/>
                            </a:cubicBezTo>
                            <a:cubicBezTo>
                              <a:pt x="366754" y="74797"/>
                              <a:pt x="367896" y="74987"/>
                              <a:pt x="368974" y="75622"/>
                            </a:cubicBezTo>
                            <a:lnTo>
                              <a:pt x="371385" y="77081"/>
                            </a:lnTo>
                            <a:cubicBezTo>
                              <a:pt x="371702" y="77271"/>
                              <a:pt x="371766" y="77398"/>
                              <a:pt x="371385" y="77462"/>
                            </a:cubicBezTo>
                            <a:cubicBezTo>
                              <a:pt x="317333" y="86914"/>
                              <a:pt x="263091" y="95606"/>
                              <a:pt x="208849" y="103599"/>
                            </a:cubicBezTo>
                            <a:cubicBezTo>
                              <a:pt x="187469" y="106772"/>
                              <a:pt x="159491" y="104995"/>
                              <a:pt x="137604" y="108738"/>
                            </a:cubicBezTo>
                            <a:cubicBezTo>
                              <a:pt x="110959" y="113242"/>
                              <a:pt x="84060" y="117366"/>
                              <a:pt x="57161" y="121617"/>
                            </a:cubicBezTo>
                            <a:cubicBezTo>
                              <a:pt x="38636" y="121744"/>
                              <a:pt x="19603" y="121807"/>
                              <a:pt x="0" y="121934"/>
                            </a:cubicBezTo>
                            <a:lnTo>
                              <a:pt x="0" y="121934"/>
                            </a:lnTo>
                            <a:close/>
                            <a:moveTo>
                              <a:pt x="108675" y="121300"/>
                            </a:moveTo>
                            <a:cubicBezTo>
                              <a:pt x="126438" y="121173"/>
                              <a:pt x="143568" y="121046"/>
                              <a:pt x="159999" y="120919"/>
                            </a:cubicBezTo>
                            <a:lnTo>
                              <a:pt x="156129" y="118889"/>
                            </a:lnTo>
                            <a:cubicBezTo>
                              <a:pt x="155114" y="118381"/>
                              <a:pt x="155177" y="118128"/>
                              <a:pt x="156129" y="118001"/>
                            </a:cubicBezTo>
                            <a:cubicBezTo>
                              <a:pt x="162727" y="117430"/>
                              <a:pt x="166724" y="116097"/>
                              <a:pt x="168056" y="114004"/>
                            </a:cubicBezTo>
                            <a:cubicBezTo>
                              <a:pt x="169071" y="112418"/>
                              <a:pt x="167739" y="111974"/>
                              <a:pt x="164123" y="112545"/>
                            </a:cubicBezTo>
                            <a:lnTo>
                              <a:pt x="108675" y="121363"/>
                            </a:lnTo>
                            <a:lnTo>
                              <a:pt x="108675" y="121363"/>
                            </a:lnTo>
                            <a:close/>
                            <a:moveTo>
                              <a:pt x="171545" y="120792"/>
                            </a:moveTo>
                            <a:cubicBezTo>
                              <a:pt x="178714" y="120792"/>
                              <a:pt x="185693" y="120665"/>
                              <a:pt x="192544" y="120602"/>
                            </a:cubicBezTo>
                            <a:cubicBezTo>
                              <a:pt x="203329" y="120475"/>
                              <a:pt x="213734" y="120411"/>
                              <a:pt x="223757" y="120285"/>
                            </a:cubicBezTo>
                            <a:cubicBezTo>
                              <a:pt x="244693" y="117239"/>
                              <a:pt x="265946" y="114131"/>
                              <a:pt x="287516" y="110959"/>
                            </a:cubicBezTo>
                            <a:cubicBezTo>
                              <a:pt x="288911" y="110768"/>
                              <a:pt x="291322" y="111213"/>
                              <a:pt x="292845" y="111974"/>
                            </a:cubicBezTo>
                            <a:lnTo>
                              <a:pt x="295129" y="113179"/>
                            </a:lnTo>
                            <a:cubicBezTo>
                              <a:pt x="296588" y="113940"/>
                              <a:pt x="296778" y="114511"/>
                              <a:pt x="295383" y="114829"/>
                            </a:cubicBezTo>
                            <a:cubicBezTo>
                              <a:pt x="287516" y="116542"/>
                              <a:pt x="279649" y="118191"/>
                              <a:pt x="271655" y="119777"/>
                            </a:cubicBezTo>
                            <a:cubicBezTo>
                              <a:pt x="307056" y="119333"/>
                              <a:pt x="337317" y="118889"/>
                              <a:pt x="363582" y="118445"/>
                            </a:cubicBezTo>
                            <a:cubicBezTo>
                              <a:pt x="378744" y="116097"/>
                              <a:pt x="393780" y="113433"/>
                              <a:pt x="408689" y="110515"/>
                            </a:cubicBezTo>
                            <a:cubicBezTo>
                              <a:pt x="416999" y="108865"/>
                              <a:pt x="426135" y="107660"/>
                              <a:pt x="436222" y="106835"/>
                            </a:cubicBezTo>
                            <a:cubicBezTo>
                              <a:pt x="446690" y="105947"/>
                              <a:pt x="454810" y="104488"/>
                              <a:pt x="460393" y="102521"/>
                            </a:cubicBezTo>
                            <a:cubicBezTo>
                              <a:pt x="477966" y="96050"/>
                              <a:pt x="475365" y="94845"/>
                              <a:pt x="452336" y="98778"/>
                            </a:cubicBezTo>
                            <a:cubicBezTo>
                              <a:pt x="415794" y="104932"/>
                              <a:pt x="374811" y="110832"/>
                              <a:pt x="329070" y="116478"/>
                            </a:cubicBezTo>
                            <a:cubicBezTo>
                              <a:pt x="325961" y="116922"/>
                              <a:pt x="324185" y="116288"/>
                              <a:pt x="323931" y="114765"/>
                            </a:cubicBezTo>
                            <a:cubicBezTo>
                              <a:pt x="323677" y="113179"/>
                              <a:pt x="325010" y="112101"/>
                              <a:pt x="327864" y="111593"/>
                            </a:cubicBezTo>
                            <a:cubicBezTo>
                              <a:pt x="427594" y="95035"/>
                              <a:pt x="527958" y="78667"/>
                              <a:pt x="628830" y="62489"/>
                            </a:cubicBezTo>
                            <a:cubicBezTo>
                              <a:pt x="632382" y="61919"/>
                              <a:pt x="634539" y="60713"/>
                              <a:pt x="635237" y="58873"/>
                            </a:cubicBezTo>
                            <a:cubicBezTo>
                              <a:pt x="636189" y="56272"/>
                              <a:pt x="633461" y="55194"/>
                              <a:pt x="626990" y="55638"/>
                            </a:cubicBezTo>
                            <a:cubicBezTo>
                              <a:pt x="615634" y="56399"/>
                              <a:pt x="605610" y="57668"/>
                              <a:pt x="596792" y="59444"/>
                            </a:cubicBezTo>
                            <a:cubicBezTo>
                              <a:pt x="565071" y="65979"/>
                              <a:pt x="535888" y="71308"/>
                              <a:pt x="509306" y="75368"/>
                            </a:cubicBezTo>
                            <a:cubicBezTo>
                              <a:pt x="445929" y="85075"/>
                              <a:pt x="382170" y="95669"/>
                              <a:pt x="317904" y="107025"/>
                            </a:cubicBezTo>
                            <a:cubicBezTo>
                              <a:pt x="312956" y="107850"/>
                              <a:pt x="306865" y="107913"/>
                              <a:pt x="299506" y="107025"/>
                            </a:cubicBezTo>
                            <a:cubicBezTo>
                              <a:pt x="285422" y="105376"/>
                              <a:pt x="273241" y="105756"/>
                              <a:pt x="263154" y="108104"/>
                            </a:cubicBezTo>
                            <a:cubicBezTo>
                              <a:pt x="256874" y="109563"/>
                              <a:pt x="250085" y="110515"/>
                              <a:pt x="242663" y="110959"/>
                            </a:cubicBezTo>
                            <a:cubicBezTo>
                              <a:pt x="231814" y="111593"/>
                              <a:pt x="224328" y="113940"/>
                              <a:pt x="216081" y="114956"/>
                            </a:cubicBezTo>
                            <a:cubicBezTo>
                              <a:pt x="201553" y="116795"/>
                              <a:pt x="186708" y="118762"/>
                              <a:pt x="171672" y="120792"/>
                            </a:cubicBezTo>
                            <a:lnTo>
                              <a:pt x="171672" y="120792"/>
                            </a:lnTo>
                            <a:close/>
                            <a:moveTo>
                              <a:pt x="437681" y="116922"/>
                            </a:moveTo>
                            <a:cubicBezTo>
                              <a:pt x="457792" y="112989"/>
                              <a:pt x="477713" y="108802"/>
                              <a:pt x="497443" y="104361"/>
                            </a:cubicBezTo>
                            <a:cubicBezTo>
                              <a:pt x="532907" y="96367"/>
                              <a:pt x="569132" y="88881"/>
                              <a:pt x="605864" y="81902"/>
                            </a:cubicBezTo>
                            <a:cubicBezTo>
                              <a:pt x="633588" y="76637"/>
                              <a:pt x="663215" y="71815"/>
                              <a:pt x="694872" y="67375"/>
                            </a:cubicBezTo>
                            <a:cubicBezTo>
                              <a:pt x="663596" y="77906"/>
                              <a:pt x="632636" y="88564"/>
                              <a:pt x="611574" y="95860"/>
                            </a:cubicBezTo>
                            <a:cubicBezTo>
                              <a:pt x="582518" y="105883"/>
                              <a:pt x="572304" y="109436"/>
                              <a:pt x="553335" y="111783"/>
                            </a:cubicBezTo>
                            <a:cubicBezTo>
                              <a:pt x="534366" y="114067"/>
                              <a:pt x="506642" y="115209"/>
                              <a:pt x="454366" y="116542"/>
                            </a:cubicBezTo>
                            <a:cubicBezTo>
                              <a:pt x="449037" y="116668"/>
                              <a:pt x="443454" y="116795"/>
                              <a:pt x="437618" y="116922"/>
                            </a:cubicBezTo>
                            <a:lnTo>
                              <a:pt x="437618" y="116922"/>
                            </a:lnTo>
                            <a:close/>
                            <a:moveTo>
                              <a:pt x="767703" y="43647"/>
                            </a:moveTo>
                            <a:cubicBezTo>
                              <a:pt x="755268" y="41046"/>
                              <a:pt x="745054" y="40793"/>
                              <a:pt x="737061" y="42759"/>
                            </a:cubicBezTo>
                            <a:cubicBezTo>
                              <a:pt x="734079" y="43521"/>
                              <a:pt x="730272" y="43394"/>
                              <a:pt x="725514" y="42379"/>
                            </a:cubicBezTo>
                            <a:cubicBezTo>
                              <a:pt x="708068" y="38699"/>
                              <a:pt x="694872" y="38445"/>
                              <a:pt x="685927" y="41427"/>
                            </a:cubicBezTo>
                            <a:cubicBezTo>
                              <a:pt x="683072" y="42379"/>
                              <a:pt x="679075" y="42632"/>
                              <a:pt x="674127" y="42188"/>
                            </a:cubicBezTo>
                            <a:cubicBezTo>
                              <a:pt x="669432" y="41744"/>
                              <a:pt x="665816" y="41935"/>
                              <a:pt x="663215" y="42696"/>
                            </a:cubicBezTo>
                            <a:cubicBezTo>
                              <a:pt x="652811" y="45804"/>
                              <a:pt x="640313" y="46693"/>
                              <a:pt x="623945" y="46122"/>
                            </a:cubicBezTo>
                            <a:cubicBezTo>
                              <a:pt x="658267" y="35020"/>
                              <a:pt x="702168" y="30008"/>
                              <a:pt x="755585" y="31023"/>
                            </a:cubicBezTo>
                            <a:cubicBezTo>
                              <a:pt x="769035" y="31276"/>
                              <a:pt x="782802" y="32482"/>
                              <a:pt x="796886" y="34575"/>
                            </a:cubicBezTo>
                            <a:cubicBezTo>
                              <a:pt x="787623" y="37367"/>
                              <a:pt x="777917" y="40349"/>
                              <a:pt x="767703" y="43584"/>
                            </a:cubicBezTo>
                            <a:lnTo>
                              <a:pt x="767703" y="43584"/>
                            </a:lnTo>
                            <a:close/>
                            <a:moveTo>
                              <a:pt x="901691" y="5012"/>
                            </a:moveTo>
                            <a:cubicBezTo>
                              <a:pt x="901818" y="3362"/>
                              <a:pt x="901183" y="1713"/>
                              <a:pt x="899724" y="0"/>
                            </a:cubicBezTo>
                            <a:cubicBezTo>
                              <a:pt x="916663" y="254"/>
                              <a:pt x="916092" y="634"/>
                              <a:pt x="914379" y="1332"/>
                            </a:cubicBezTo>
                            <a:cubicBezTo>
                              <a:pt x="912856" y="1903"/>
                              <a:pt x="910446" y="2664"/>
                              <a:pt x="901691" y="501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2" name="Freeform: Shape 10071">
                        <a:extLst>
                          <a:ext uri="{FF2B5EF4-FFF2-40B4-BE49-F238E27FC236}">
                            <a16:creationId xmlns:a16="http://schemas.microsoft.com/office/drawing/2014/main" id="{5E757957-73F6-CF7A-A746-7668B2A117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208" y="2062011"/>
                        <a:ext cx="411039" cy="97973"/>
                      </a:xfrm>
                      <a:custGeom>
                        <a:avLst/>
                        <a:gdLst>
                          <a:gd name="connsiteX0" fmla="*/ 254 w 411039"/>
                          <a:gd name="connsiteY0" fmla="*/ 97846 h 97973"/>
                          <a:gd name="connsiteX1" fmla="*/ 3553 w 411039"/>
                          <a:gd name="connsiteY1" fmla="*/ 96324 h 97973"/>
                          <a:gd name="connsiteX2" fmla="*/ 36796 w 411039"/>
                          <a:gd name="connsiteY2" fmla="*/ 86744 h 97973"/>
                          <a:gd name="connsiteX3" fmla="*/ 40349 w 411039"/>
                          <a:gd name="connsiteY3" fmla="*/ 83889 h 97973"/>
                          <a:gd name="connsiteX4" fmla="*/ 46058 w 411039"/>
                          <a:gd name="connsiteY4" fmla="*/ 79766 h 97973"/>
                          <a:gd name="connsiteX5" fmla="*/ 55384 w 411039"/>
                          <a:gd name="connsiteY5" fmla="*/ 77291 h 97973"/>
                          <a:gd name="connsiteX6" fmla="*/ 124979 w 411039"/>
                          <a:gd name="connsiteY6" fmla="*/ 51154 h 97973"/>
                          <a:gd name="connsiteX7" fmla="*/ 152322 w 411039"/>
                          <a:gd name="connsiteY7" fmla="*/ 43604 h 97973"/>
                          <a:gd name="connsiteX8" fmla="*/ 174210 w 411039"/>
                          <a:gd name="connsiteY8" fmla="*/ 33073 h 97973"/>
                          <a:gd name="connsiteX9" fmla="*/ 180046 w 411039"/>
                          <a:gd name="connsiteY9" fmla="*/ 30662 h 97973"/>
                          <a:gd name="connsiteX10" fmla="*/ 217794 w 411039"/>
                          <a:gd name="connsiteY10" fmla="*/ 17974 h 97973"/>
                          <a:gd name="connsiteX11" fmla="*/ 237905 w 411039"/>
                          <a:gd name="connsiteY11" fmla="*/ 15500 h 97973"/>
                          <a:gd name="connsiteX12" fmla="*/ 242980 w 411039"/>
                          <a:gd name="connsiteY12" fmla="*/ 13977 h 97973"/>
                          <a:gd name="connsiteX13" fmla="*/ 247865 w 411039"/>
                          <a:gd name="connsiteY13" fmla="*/ 210 h 97973"/>
                          <a:gd name="connsiteX14" fmla="*/ 249261 w 411039"/>
                          <a:gd name="connsiteY14" fmla="*/ 83 h 97973"/>
                          <a:gd name="connsiteX15" fmla="*/ 249895 w 411039"/>
                          <a:gd name="connsiteY15" fmla="*/ 210 h 97973"/>
                          <a:gd name="connsiteX16" fmla="*/ 250339 w 411039"/>
                          <a:gd name="connsiteY16" fmla="*/ 464 h 97973"/>
                          <a:gd name="connsiteX17" fmla="*/ 248817 w 411039"/>
                          <a:gd name="connsiteY17" fmla="*/ 25904 h 97973"/>
                          <a:gd name="connsiteX18" fmla="*/ 254717 w 411039"/>
                          <a:gd name="connsiteY18" fmla="*/ 41257 h 97973"/>
                          <a:gd name="connsiteX19" fmla="*/ 259665 w 411039"/>
                          <a:gd name="connsiteY19" fmla="*/ 54770 h 97973"/>
                          <a:gd name="connsiteX20" fmla="*/ 263408 w 411039"/>
                          <a:gd name="connsiteY20" fmla="*/ 59020 h 97973"/>
                          <a:gd name="connsiteX21" fmla="*/ 317841 w 411039"/>
                          <a:gd name="connsiteY21" fmla="*/ 75325 h 97973"/>
                          <a:gd name="connsiteX22" fmla="*/ 327294 w 411039"/>
                          <a:gd name="connsiteY22" fmla="*/ 77609 h 97973"/>
                          <a:gd name="connsiteX23" fmla="*/ 341441 w 411039"/>
                          <a:gd name="connsiteY23" fmla="*/ 81225 h 97973"/>
                          <a:gd name="connsiteX24" fmla="*/ 344105 w 411039"/>
                          <a:gd name="connsiteY24" fmla="*/ 83065 h 97973"/>
                          <a:gd name="connsiteX25" fmla="*/ 323487 w 411039"/>
                          <a:gd name="connsiteY25" fmla="*/ 87125 h 97973"/>
                          <a:gd name="connsiteX26" fmla="*/ 289736 w 411039"/>
                          <a:gd name="connsiteY26" fmla="*/ 88267 h 97973"/>
                          <a:gd name="connsiteX27" fmla="*/ 283138 w 411039"/>
                          <a:gd name="connsiteY27" fmla="*/ 89916 h 97973"/>
                          <a:gd name="connsiteX28" fmla="*/ 263662 w 411039"/>
                          <a:gd name="connsiteY28" fmla="*/ 96007 h 97973"/>
                          <a:gd name="connsiteX29" fmla="*/ 261315 w 411039"/>
                          <a:gd name="connsiteY29" fmla="*/ 97466 h 97973"/>
                          <a:gd name="connsiteX30" fmla="*/ 261315 w 411039"/>
                          <a:gd name="connsiteY30" fmla="*/ 97910 h 97973"/>
                          <a:gd name="connsiteX31" fmla="*/ 161204 w 411039"/>
                          <a:gd name="connsiteY31" fmla="*/ 97973 h 97973"/>
                          <a:gd name="connsiteX32" fmla="*/ 0 w 411039"/>
                          <a:gd name="connsiteY32" fmla="*/ 97783 h 97973"/>
                          <a:gd name="connsiteX33" fmla="*/ 0 w 411039"/>
                          <a:gd name="connsiteY33" fmla="*/ 97783 h 97973"/>
                          <a:gd name="connsiteX34" fmla="*/ 316128 w 411039"/>
                          <a:gd name="connsiteY34" fmla="*/ 97910 h 97973"/>
                          <a:gd name="connsiteX35" fmla="*/ 331481 w 411039"/>
                          <a:gd name="connsiteY35" fmla="*/ 97910 h 97973"/>
                          <a:gd name="connsiteX36" fmla="*/ 316128 w 411039"/>
                          <a:gd name="connsiteY36" fmla="*/ 97910 h 97973"/>
                          <a:gd name="connsiteX37" fmla="*/ 316128 w 411039"/>
                          <a:gd name="connsiteY37" fmla="*/ 97910 h 97973"/>
                          <a:gd name="connsiteX38" fmla="*/ 352099 w 411039"/>
                          <a:gd name="connsiteY38" fmla="*/ 97783 h 97973"/>
                          <a:gd name="connsiteX39" fmla="*/ 399236 w 411039"/>
                          <a:gd name="connsiteY39" fmla="*/ 90868 h 97973"/>
                          <a:gd name="connsiteX40" fmla="*/ 404438 w 411039"/>
                          <a:gd name="connsiteY40" fmla="*/ 91566 h 97973"/>
                          <a:gd name="connsiteX41" fmla="*/ 409387 w 411039"/>
                          <a:gd name="connsiteY41" fmla="*/ 93659 h 97973"/>
                          <a:gd name="connsiteX42" fmla="*/ 409894 w 411039"/>
                          <a:gd name="connsiteY42" fmla="*/ 95753 h 97973"/>
                          <a:gd name="connsiteX43" fmla="*/ 398221 w 411039"/>
                          <a:gd name="connsiteY43" fmla="*/ 97529 h 97973"/>
                          <a:gd name="connsiteX44" fmla="*/ 352099 w 411039"/>
                          <a:gd name="connsiteY44" fmla="*/ 97656 h 97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</a:cxnLst>
                        <a:rect l="l" t="t" r="r" b="b"/>
                        <a:pathLst>
                          <a:path w="411039" h="97973">
                            <a:moveTo>
                              <a:pt x="254" y="97846"/>
                            </a:moveTo>
                            <a:cubicBezTo>
                              <a:pt x="1078" y="97212"/>
                              <a:pt x="2157" y="96704"/>
                              <a:pt x="3553" y="96324"/>
                            </a:cubicBezTo>
                            <a:lnTo>
                              <a:pt x="36796" y="86744"/>
                            </a:lnTo>
                            <a:cubicBezTo>
                              <a:pt x="39016" y="86110"/>
                              <a:pt x="40095" y="85095"/>
                              <a:pt x="40349" y="83889"/>
                            </a:cubicBezTo>
                            <a:cubicBezTo>
                              <a:pt x="40602" y="81859"/>
                              <a:pt x="42506" y="80527"/>
                              <a:pt x="46058" y="79766"/>
                            </a:cubicBezTo>
                            <a:cubicBezTo>
                              <a:pt x="49611" y="79004"/>
                              <a:pt x="52656" y="78180"/>
                              <a:pt x="55384" y="77291"/>
                            </a:cubicBezTo>
                            <a:cubicBezTo>
                              <a:pt x="79175" y="68917"/>
                              <a:pt x="102394" y="60162"/>
                              <a:pt x="124979" y="51154"/>
                            </a:cubicBezTo>
                            <a:cubicBezTo>
                              <a:pt x="132846" y="48045"/>
                              <a:pt x="141982" y="45507"/>
                              <a:pt x="152322" y="43604"/>
                            </a:cubicBezTo>
                            <a:cubicBezTo>
                              <a:pt x="163678" y="41447"/>
                              <a:pt x="170911" y="37958"/>
                              <a:pt x="174210" y="33073"/>
                            </a:cubicBezTo>
                            <a:cubicBezTo>
                              <a:pt x="175098" y="31804"/>
                              <a:pt x="176938" y="30979"/>
                              <a:pt x="180046" y="30662"/>
                            </a:cubicBezTo>
                            <a:cubicBezTo>
                              <a:pt x="196985" y="28886"/>
                              <a:pt x="209483" y="24572"/>
                              <a:pt x="217794" y="17974"/>
                            </a:cubicBezTo>
                            <a:cubicBezTo>
                              <a:pt x="223250" y="15690"/>
                              <a:pt x="229911" y="14865"/>
                              <a:pt x="237905" y="15500"/>
                            </a:cubicBezTo>
                            <a:cubicBezTo>
                              <a:pt x="241267" y="15753"/>
                              <a:pt x="242980" y="15246"/>
                              <a:pt x="242980" y="13977"/>
                            </a:cubicBezTo>
                            <a:cubicBezTo>
                              <a:pt x="242980" y="9029"/>
                              <a:pt x="244566" y="4461"/>
                              <a:pt x="247865" y="210"/>
                            </a:cubicBezTo>
                            <a:cubicBezTo>
                              <a:pt x="247928" y="-44"/>
                              <a:pt x="248499" y="-44"/>
                              <a:pt x="249261" y="83"/>
                            </a:cubicBezTo>
                            <a:cubicBezTo>
                              <a:pt x="249514" y="83"/>
                              <a:pt x="249705" y="147"/>
                              <a:pt x="249895" y="210"/>
                            </a:cubicBezTo>
                            <a:cubicBezTo>
                              <a:pt x="250212" y="274"/>
                              <a:pt x="250466" y="401"/>
                              <a:pt x="250339" y="464"/>
                            </a:cubicBezTo>
                            <a:cubicBezTo>
                              <a:pt x="249134" y="8775"/>
                              <a:pt x="248626" y="17276"/>
                              <a:pt x="248817" y="25904"/>
                            </a:cubicBezTo>
                            <a:cubicBezTo>
                              <a:pt x="248944" y="29457"/>
                              <a:pt x="250974" y="34596"/>
                              <a:pt x="254717" y="41257"/>
                            </a:cubicBezTo>
                            <a:cubicBezTo>
                              <a:pt x="257445" y="45888"/>
                              <a:pt x="259031" y="50392"/>
                              <a:pt x="259665" y="54770"/>
                            </a:cubicBezTo>
                            <a:cubicBezTo>
                              <a:pt x="259919" y="56102"/>
                              <a:pt x="261251" y="57561"/>
                              <a:pt x="263408" y="59020"/>
                            </a:cubicBezTo>
                            <a:cubicBezTo>
                              <a:pt x="276858" y="67839"/>
                              <a:pt x="295002" y="73231"/>
                              <a:pt x="317841" y="75325"/>
                            </a:cubicBezTo>
                            <a:cubicBezTo>
                              <a:pt x="321203" y="75579"/>
                              <a:pt x="324375" y="76340"/>
                              <a:pt x="327294" y="77609"/>
                            </a:cubicBezTo>
                            <a:cubicBezTo>
                              <a:pt x="331925" y="79575"/>
                              <a:pt x="336619" y="80717"/>
                              <a:pt x="341441" y="81225"/>
                            </a:cubicBezTo>
                            <a:cubicBezTo>
                              <a:pt x="345501" y="81605"/>
                              <a:pt x="346453" y="82240"/>
                              <a:pt x="344105" y="83065"/>
                            </a:cubicBezTo>
                            <a:cubicBezTo>
                              <a:pt x="336810" y="85666"/>
                              <a:pt x="329895" y="86998"/>
                              <a:pt x="323487" y="87125"/>
                            </a:cubicBezTo>
                            <a:cubicBezTo>
                              <a:pt x="312321" y="87378"/>
                              <a:pt x="301029" y="87696"/>
                              <a:pt x="289736" y="88267"/>
                            </a:cubicBezTo>
                            <a:cubicBezTo>
                              <a:pt x="286691" y="88394"/>
                              <a:pt x="284471" y="88965"/>
                              <a:pt x="283138" y="89916"/>
                            </a:cubicBezTo>
                            <a:cubicBezTo>
                              <a:pt x="278951" y="92898"/>
                              <a:pt x="272480" y="94928"/>
                              <a:pt x="263662" y="96007"/>
                            </a:cubicBezTo>
                            <a:cubicBezTo>
                              <a:pt x="262076" y="96260"/>
                              <a:pt x="261251" y="96704"/>
                              <a:pt x="261315" y="97466"/>
                            </a:cubicBezTo>
                            <a:cubicBezTo>
                              <a:pt x="261315" y="97593"/>
                              <a:pt x="261315" y="97719"/>
                              <a:pt x="261315" y="97910"/>
                            </a:cubicBezTo>
                            <a:cubicBezTo>
                              <a:pt x="228515" y="97910"/>
                              <a:pt x="195145" y="97973"/>
                              <a:pt x="161204" y="97973"/>
                            </a:cubicBezTo>
                            <a:cubicBezTo>
                              <a:pt x="107914" y="97973"/>
                              <a:pt x="53481" y="97973"/>
                              <a:pt x="0" y="97783"/>
                            </a:cubicBezTo>
                            <a:lnTo>
                              <a:pt x="0" y="97783"/>
                            </a:lnTo>
                            <a:close/>
                            <a:moveTo>
                              <a:pt x="316128" y="97910"/>
                            </a:moveTo>
                            <a:lnTo>
                              <a:pt x="331481" y="97910"/>
                            </a:lnTo>
                            <a:cubicBezTo>
                              <a:pt x="326278" y="97719"/>
                              <a:pt x="321140" y="97529"/>
                              <a:pt x="316128" y="97910"/>
                            </a:cubicBezTo>
                            <a:lnTo>
                              <a:pt x="316128" y="97910"/>
                            </a:lnTo>
                            <a:close/>
                            <a:moveTo>
                              <a:pt x="352099" y="97783"/>
                            </a:moveTo>
                            <a:cubicBezTo>
                              <a:pt x="368911" y="96260"/>
                              <a:pt x="384644" y="93976"/>
                              <a:pt x="399236" y="90868"/>
                            </a:cubicBezTo>
                            <a:cubicBezTo>
                              <a:pt x="400632" y="90614"/>
                              <a:pt x="402852" y="90868"/>
                              <a:pt x="404438" y="91566"/>
                            </a:cubicBezTo>
                            <a:lnTo>
                              <a:pt x="409387" y="93659"/>
                            </a:lnTo>
                            <a:cubicBezTo>
                              <a:pt x="411290" y="94484"/>
                              <a:pt x="411670" y="95562"/>
                              <a:pt x="409894" y="95753"/>
                            </a:cubicBezTo>
                            <a:lnTo>
                              <a:pt x="398221" y="97529"/>
                            </a:lnTo>
                            <a:cubicBezTo>
                              <a:pt x="383058" y="97529"/>
                              <a:pt x="367642" y="97656"/>
                              <a:pt x="352099" y="97656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3" name="Freeform: Shape 10072">
                        <a:extLst>
                          <a:ext uri="{FF2B5EF4-FFF2-40B4-BE49-F238E27FC236}">
                            <a16:creationId xmlns:a16="http://schemas.microsoft.com/office/drawing/2014/main" id="{D49DFFB3-AFF0-D3CE-977E-BCECD6B967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175" y="2076863"/>
                        <a:ext cx="808241" cy="82803"/>
                      </a:xfrm>
                      <a:custGeom>
                        <a:avLst/>
                        <a:gdLst>
                          <a:gd name="connsiteX0" fmla="*/ 0 w 808241"/>
                          <a:gd name="connsiteY0" fmla="*/ 82613 h 82803"/>
                          <a:gd name="connsiteX1" fmla="*/ 110832 w 808241"/>
                          <a:gd name="connsiteY1" fmla="*/ 66372 h 82803"/>
                          <a:gd name="connsiteX2" fmla="*/ 163742 w 808241"/>
                          <a:gd name="connsiteY2" fmla="*/ 55968 h 82803"/>
                          <a:gd name="connsiteX3" fmla="*/ 218492 w 808241"/>
                          <a:gd name="connsiteY3" fmla="*/ 46705 h 82803"/>
                          <a:gd name="connsiteX4" fmla="*/ 489957 w 808241"/>
                          <a:gd name="connsiteY4" fmla="*/ 19743 h 82803"/>
                          <a:gd name="connsiteX5" fmla="*/ 577569 w 808241"/>
                          <a:gd name="connsiteY5" fmla="*/ 11559 h 82803"/>
                          <a:gd name="connsiteX6" fmla="*/ 613033 w 808241"/>
                          <a:gd name="connsiteY6" fmla="*/ 12764 h 82803"/>
                          <a:gd name="connsiteX7" fmla="*/ 664484 w 808241"/>
                          <a:gd name="connsiteY7" fmla="*/ 6737 h 82803"/>
                          <a:gd name="connsiteX8" fmla="*/ 703754 w 808241"/>
                          <a:gd name="connsiteY8" fmla="*/ 3312 h 82803"/>
                          <a:gd name="connsiteX9" fmla="*/ 714666 w 808241"/>
                          <a:gd name="connsiteY9" fmla="*/ 2804 h 82803"/>
                          <a:gd name="connsiteX10" fmla="*/ 726466 w 808241"/>
                          <a:gd name="connsiteY10" fmla="*/ 2043 h 82803"/>
                          <a:gd name="connsiteX11" fmla="*/ 766053 w 808241"/>
                          <a:gd name="connsiteY11" fmla="*/ 2994 h 82803"/>
                          <a:gd name="connsiteX12" fmla="*/ 777600 w 808241"/>
                          <a:gd name="connsiteY12" fmla="*/ 3375 h 82803"/>
                          <a:gd name="connsiteX13" fmla="*/ 808242 w 808241"/>
                          <a:gd name="connsiteY13" fmla="*/ 4263 h 82803"/>
                          <a:gd name="connsiteX14" fmla="*/ 770621 w 808241"/>
                          <a:gd name="connsiteY14" fmla="*/ 16317 h 82803"/>
                          <a:gd name="connsiteX15" fmla="*/ 735411 w 808241"/>
                          <a:gd name="connsiteY15" fmla="*/ 27990 h 82803"/>
                          <a:gd name="connsiteX16" fmla="*/ 646403 w 808241"/>
                          <a:gd name="connsiteY16" fmla="*/ 42518 h 82803"/>
                          <a:gd name="connsiteX17" fmla="*/ 537982 w 808241"/>
                          <a:gd name="connsiteY17" fmla="*/ 64976 h 82803"/>
                          <a:gd name="connsiteX18" fmla="*/ 478220 w 808241"/>
                          <a:gd name="connsiteY18" fmla="*/ 77538 h 82803"/>
                          <a:gd name="connsiteX19" fmla="*/ 404121 w 808241"/>
                          <a:gd name="connsiteY19" fmla="*/ 79060 h 82803"/>
                          <a:gd name="connsiteX20" fmla="*/ 449228 w 808241"/>
                          <a:gd name="connsiteY20" fmla="*/ 71130 h 82803"/>
                          <a:gd name="connsiteX21" fmla="*/ 476761 w 808241"/>
                          <a:gd name="connsiteY21" fmla="*/ 67451 h 82803"/>
                          <a:gd name="connsiteX22" fmla="*/ 500932 w 808241"/>
                          <a:gd name="connsiteY22" fmla="*/ 63137 h 82803"/>
                          <a:gd name="connsiteX23" fmla="*/ 492875 w 808241"/>
                          <a:gd name="connsiteY23" fmla="*/ 59394 h 82803"/>
                          <a:gd name="connsiteX24" fmla="*/ 369609 w 808241"/>
                          <a:gd name="connsiteY24" fmla="*/ 77094 h 82803"/>
                          <a:gd name="connsiteX25" fmla="*/ 364470 w 808241"/>
                          <a:gd name="connsiteY25" fmla="*/ 75381 h 82803"/>
                          <a:gd name="connsiteX26" fmla="*/ 368403 w 808241"/>
                          <a:gd name="connsiteY26" fmla="*/ 72209 h 82803"/>
                          <a:gd name="connsiteX27" fmla="*/ 669369 w 808241"/>
                          <a:gd name="connsiteY27" fmla="*/ 23105 h 82803"/>
                          <a:gd name="connsiteX28" fmla="*/ 675776 w 808241"/>
                          <a:gd name="connsiteY28" fmla="*/ 19489 h 82803"/>
                          <a:gd name="connsiteX29" fmla="*/ 667529 w 808241"/>
                          <a:gd name="connsiteY29" fmla="*/ 16253 h 82803"/>
                          <a:gd name="connsiteX30" fmla="*/ 637331 w 808241"/>
                          <a:gd name="connsiteY30" fmla="*/ 20060 h 82803"/>
                          <a:gd name="connsiteX31" fmla="*/ 549845 w 808241"/>
                          <a:gd name="connsiteY31" fmla="*/ 35984 h 82803"/>
                          <a:gd name="connsiteX32" fmla="*/ 358443 w 808241"/>
                          <a:gd name="connsiteY32" fmla="*/ 67641 h 82803"/>
                          <a:gd name="connsiteX33" fmla="*/ 340045 w 808241"/>
                          <a:gd name="connsiteY33" fmla="*/ 67641 h 82803"/>
                          <a:gd name="connsiteX34" fmla="*/ 303693 w 808241"/>
                          <a:gd name="connsiteY34" fmla="*/ 68719 h 82803"/>
                          <a:gd name="connsiteX35" fmla="*/ 283202 w 808241"/>
                          <a:gd name="connsiteY35" fmla="*/ 71574 h 82803"/>
                          <a:gd name="connsiteX36" fmla="*/ 256620 w 808241"/>
                          <a:gd name="connsiteY36" fmla="*/ 75571 h 82803"/>
                          <a:gd name="connsiteX37" fmla="*/ 212211 w 808241"/>
                          <a:gd name="connsiteY37" fmla="*/ 81408 h 82803"/>
                          <a:gd name="connsiteX38" fmla="*/ 200665 w 808241"/>
                          <a:gd name="connsiteY38" fmla="*/ 81535 h 82803"/>
                          <a:gd name="connsiteX39" fmla="*/ 196795 w 808241"/>
                          <a:gd name="connsiteY39" fmla="*/ 79504 h 82803"/>
                          <a:gd name="connsiteX40" fmla="*/ 196795 w 808241"/>
                          <a:gd name="connsiteY40" fmla="*/ 78616 h 82803"/>
                          <a:gd name="connsiteX41" fmla="*/ 208722 w 808241"/>
                          <a:gd name="connsiteY41" fmla="*/ 74619 h 82803"/>
                          <a:gd name="connsiteX42" fmla="*/ 204788 w 808241"/>
                          <a:gd name="connsiteY42" fmla="*/ 73160 h 82803"/>
                          <a:gd name="connsiteX43" fmla="*/ 149341 w 808241"/>
                          <a:gd name="connsiteY43" fmla="*/ 81979 h 82803"/>
                          <a:gd name="connsiteX44" fmla="*/ 97890 w 808241"/>
                          <a:gd name="connsiteY44" fmla="*/ 82296 h 82803"/>
                          <a:gd name="connsiteX45" fmla="*/ 178333 w 808241"/>
                          <a:gd name="connsiteY45" fmla="*/ 69417 h 82803"/>
                          <a:gd name="connsiteX46" fmla="*/ 249578 w 808241"/>
                          <a:gd name="connsiteY46" fmla="*/ 64279 h 82803"/>
                          <a:gd name="connsiteX47" fmla="*/ 412114 w 808241"/>
                          <a:gd name="connsiteY47" fmla="*/ 38141 h 82803"/>
                          <a:gd name="connsiteX48" fmla="*/ 412114 w 808241"/>
                          <a:gd name="connsiteY48" fmla="*/ 37760 h 82803"/>
                          <a:gd name="connsiteX49" fmla="*/ 409704 w 808241"/>
                          <a:gd name="connsiteY49" fmla="*/ 36301 h 82803"/>
                          <a:gd name="connsiteX50" fmla="*/ 406341 w 808241"/>
                          <a:gd name="connsiteY50" fmla="*/ 35603 h 82803"/>
                          <a:gd name="connsiteX51" fmla="*/ 101252 w 808241"/>
                          <a:gd name="connsiteY51" fmla="*/ 74239 h 82803"/>
                          <a:gd name="connsiteX52" fmla="*/ 40793 w 808241"/>
                          <a:gd name="connsiteY52" fmla="*/ 82613 h 82803"/>
                          <a:gd name="connsiteX53" fmla="*/ 127 w 808241"/>
                          <a:gd name="connsiteY53" fmla="*/ 82803 h 82803"/>
                          <a:gd name="connsiteX54" fmla="*/ 127 w 808241"/>
                          <a:gd name="connsiteY54" fmla="*/ 82803 h 82803"/>
                          <a:gd name="connsiteX55" fmla="*/ 264360 w 808241"/>
                          <a:gd name="connsiteY55" fmla="*/ 80773 h 82803"/>
                          <a:gd name="connsiteX56" fmla="*/ 312194 w 808241"/>
                          <a:gd name="connsiteY56" fmla="*/ 80266 h 82803"/>
                          <a:gd name="connsiteX57" fmla="*/ 335921 w 808241"/>
                          <a:gd name="connsiteY57" fmla="*/ 75317 h 82803"/>
                          <a:gd name="connsiteX58" fmla="*/ 335668 w 808241"/>
                          <a:gd name="connsiteY58" fmla="*/ 73668 h 82803"/>
                          <a:gd name="connsiteX59" fmla="*/ 333384 w 808241"/>
                          <a:gd name="connsiteY59" fmla="*/ 72462 h 82803"/>
                          <a:gd name="connsiteX60" fmla="*/ 328055 w 808241"/>
                          <a:gd name="connsiteY60" fmla="*/ 71447 h 82803"/>
                          <a:gd name="connsiteX61" fmla="*/ 264296 w 808241"/>
                          <a:gd name="connsiteY61" fmla="*/ 80773 h 82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</a:cxnLst>
                        <a:rect l="l" t="t" r="r" b="b"/>
                        <a:pathLst>
                          <a:path w="808241" h="82803">
                            <a:moveTo>
                              <a:pt x="0" y="82613"/>
                            </a:moveTo>
                            <a:cubicBezTo>
                              <a:pt x="30832" y="77982"/>
                              <a:pt x="67819" y="72589"/>
                              <a:pt x="110832" y="66372"/>
                            </a:cubicBezTo>
                            <a:cubicBezTo>
                              <a:pt x="127009" y="64025"/>
                              <a:pt x="144646" y="60535"/>
                              <a:pt x="163742" y="55968"/>
                            </a:cubicBezTo>
                            <a:cubicBezTo>
                              <a:pt x="181061" y="51781"/>
                              <a:pt x="199396" y="48672"/>
                              <a:pt x="218492" y="46705"/>
                            </a:cubicBezTo>
                            <a:cubicBezTo>
                              <a:pt x="308705" y="37316"/>
                              <a:pt x="402979" y="30908"/>
                              <a:pt x="489957" y="19743"/>
                            </a:cubicBezTo>
                            <a:cubicBezTo>
                              <a:pt x="517808" y="16190"/>
                              <a:pt x="546927" y="13399"/>
                              <a:pt x="577569" y="11559"/>
                            </a:cubicBezTo>
                            <a:cubicBezTo>
                              <a:pt x="588164" y="10924"/>
                              <a:pt x="601487" y="13779"/>
                              <a:pt x="613033" y="12764"/>
                            </a:cubicBezTo>
                            <a:cubicBezTo>
                              <a:pt x="631050" y="11178"/>
                              <a:pt x="648306" y="9148"/>
                              <a:pt x="664484" y="6737"/>
                            </a:cubicBezTo>
                            <a:cubicBezTo>
                              <a:pt x="680852" y="7308"/>
                              <a:pt x="693413" y="6420"/>
                              <a:pt x="703754" y="3312"/>
                            </a:cubicBezTo>
                            <a:cubicBezTo>
                              <a:pt x="706419" y="2550"/>
                              <a:pt x="709971" y="2360"/>
                              <a:pt x="714666" y="2804"/>
                            </a:cubicBezTo>
                            <a:cubicBezTo>
                              <a:pt x="719614" y="3248"/>
                              <a:pt x="723611" y="2994"/>
                              <a:pt x="726466" y="2043"/>
                            </a:cubicBezTo>
                            <a:cubicBezTo>
                              <a:pt x="735411" y="-939"/>
                              <a:pt x="748607" y="-685"/>
                              <a:pt x="766053" y="2994"/>
                            </a:cubicBezTo>
                            <a:cubicBezTo>
                              <a:pt x="770811" y="4009"/>
                              <a:pt x="774618" y="4136"/>
                              <a:pt x="777600" y="3375"/>
                            </a:cubicBezTo>
                            <a:cubicBezTo>
                              <a:pt x="785593" y="1345"/>
                              <a:pt x="795807" y="1662"/>
                              <a:pt x="808242" y="4263"/>
                            </a:cubicBezTo>
                            <a:cubicBezTo>
                              <a:pt x="796378" y="8006"/>
                              <a:pt x="783817" y="12003"/>
                              <a:pt x="770621" y="16317"/>
                            </a:cubicBezTo>
                            <a:cubicBezTo>
                              <a:pt x="759201" y="20060"/>
                              <a:pt x="747274" y="23993"/>
                              <a:pt x="735411" y="27990"/>
                            </a:cubicBezTo>
                            <a:cubicBezTo>
                              <a:pt x="703754" y="32431"/>
                              <a:pt x="674063" y="37316"/>
                              <a:pt x="646403" y="42518"/>
                            </a:cubicBezTo>
                            <a:cubicBezTo>
                              <a:pt x="609607" y="49497"/>
                              <a:pt x="573446" y="56983"/>
                              <a:pt x="537982" y="64976"/>
                            </a:cubicBezTo>
                            <a:cubicBezTo>
                              <a:pt x="518252" y="69417"/>
                              <a:pt x="498331" y="73604"/>
                              <a:pt x="478220" y="77538"/>
                            </a:cubicBezTo>
                            <a:cubicBezTo>
                              <a:pt x="457602" y="78045"/>
                              <a:pt x="433367" y="78553"/>
                              <a:pt x="404121" y="79060"/>
                            </a:cubicBezTo>
                            <a:cubicBezTo>
                              <a:pt x="419283" y="76713"/>
                              <a:pt x="434382" y="74049"/>
                              <a:pt x="449228" y="71130"/>
                            </a:cubicBezTo>
                            <a:cubicBezTo>
                              <a:pt x="457538" y="69481"/>
                              <a:pt x="466674" y="68275"/>
                              <a:pt x="476761" y="67451"/>
                            </a:cubicBezTo>
                            <a:cubicBezTo>
                              <a:pt x="487229" y="66562"/>
                              <a:pt x="495349" y="65103"/>
                              <a:pt x="500932" y="63137"/>
                            </a:cubicBezTo>
                            <a:cubicBezTo>
                              <a:pt x="518505" y="56665"/>
                              <a:pt x="515904" y="55460"/>
                              <a:pt x="492875" y="59394"/>
                            </a:cubicBezTo>
                            <a:cubicBezTo>
                              <a:pt x="456333" y="65547"/>
                              <a:pt x="415350" y="71447"/>
                              <a:pt x="369609" y="77094"/>
                            </a:cubicBezTo>
                            <a:cubicBezTo>
                              <a:pt x="366500" y="77538"/>
                              <a:pt x="364724" y="76903"/>
                              <a:pt x="364470" y="75381"/>
                            </a:cubicBezTo>
                            <a:cubicBezTo>
                              <a:pt x="364216" y="73795"/>
                              <a:pt x="365549" y="72716"/>
                              <a:pt x="368403" y="72209"/>
                            </a:cubicBezTo>
                            <a:cubicBezTo>
                              <a:pt x="468133" y="55651"/>
                              <a:pt x="568497" y="39283"/>
                              <a:pt x="669369" y="23105"/>
                            </a:cubicBezTo>
                            <a:cubicBezTo>
                              <a:pt x="672922" y="22534"/>
                              <a:pt x="675079" y="21329"/>
                              <a:pt x="675776" y="19489"/>
                            </a:cubicBezTo>
                            <a:cubicBezTo>
                              <a:pt x="676728" y="16888"/>
                              <a:pt x="674000" y="15809"/>
                              <a:pt x="667529" y="16253"/>
                            </a:cubicBezTo>
                            <a:cubicBezTo>
                              <a:pt x="656173" y="17015"/>
                              <a:pt x="646149" y="18284"/>
                              <a:pt x="637331" y="20060"/>
                            </a:cubicBezTo>
                            <a:cubicBezTo>
                              <a:pt x="605610" y="26594"/>
                              <a:pt x="576427" y="31923"/>
                              <a:pt x="549845" y="35984"/>
                            </a:cubicBezTo>
                            <a:cubicBezTo>
                              <a:pt x="486468" y="45690"/>
                              <a:pt x="422709" y="56285"/>
                              <a:pt x="358443" y="67641"/>
                            </a:cubicBezTo>
                            <a:cubicBezTo>
                              <a:pt x="353495" y="68466"/>
                              <a:pt x="347404" y="68529"/>
                              <a:pt x="340045" y="67641"/>
                            </a:cubicBezTo>
                            <a:cubicBezTo>
                              <a:pt x="325961" y="65991"/>
                              <a:pt x="313780" y="66372"/>
                              <a:pt x="303693" y="68719"/>
                            </a:cubicBezTo>
                            <a:cubicBezTo>
                              <a:pt x="297413" y="70179"/>
                              <a:pt x="290624" y="71130"/>
                              <a:pt x="283202" y="71574"/>
                            </a:cubicBezTo>
                            <a:cubicBezTo>
                              <a:pt x="272353" y="72209"/>
                              <a:pt x="264867" y="74556"/>
                              <a:pt x="256620" y="75571"/>
                            </a:cubicBezTo>
                            <a:cubicBezTo>
                              <a:pt x="242092" y="77411"/>
                              <a:pt x="227247" y="79378"/>
                              <a:pt x="212211" y="81408"/>
                            </a:cubicBezTo>
                            <a:lnTo>
                              <a:pt x="200665" y="81535"/>
                            </a:lnTo>
                            <a:lnTo>
                              <a:pt x="196795" y="79504"/>
                            </a:lnTo>
                            <a:cubicBezTo>
                              <a:pt x="195780" y="78997"/>
                              <a:pt x="195843" y="78743"/>
                              <a:pt x="196795" y="78616"/>
                            </a:cubicBezTo>
                            <a:cubicBezTo>
                              <a:pt x="203393" y="78045"/>
                              <a:pt x="207389" y="76713"/>
                              <a:pt x="208722" y="74619"/>
                            </a:cubicBezTo>
                            <a:cubicBezTo>
                              <a:pt x="209737" y="73033"/>
                              <a:pt x="208404" y="72589"/>
                              <a:pt x="204788" y="73160"/>
                            </a:cubicBezTo>
                            <a:lnTo>
                              <a:pt x="149341" y="81979"/>
                            </a:lnTo>
                            <a:cubicBezTo>
                              <a:pt x="132719" y="82105"/>
                              <a:pt x="115590" y="82232"/>
                              <a:pt x="97890" y="82296"/>
                            </a:cubicBezTo>
                            <a:cubicBezTo>
                              <a:pt x="124725" y="78045"/>
                              <a:pt x="151625" y="73922"/>
                              <a:pt x="178333" y="69417"/>
                            </a:cubicBezTo>
                            <a:cubicBezTo>
                              <a:pt x="200157" y="65738"/>
                              <a:pt x="228198" y="67451"/>
                              <a:pt x="249578" y="64279"/>
                            </a:cubicBezTo>
                            <a:cubicBezTo>
                              <a:pt x="303757" y="56285"/>
                              <a:pt x="357999" y="47530"/>
                              <a:pt x="412114" y="38141"/>
                            </a:cubicBezTo>
                            <a:cubicBezTo>
                              <a:pt x="412432" y="38141"/>
                              <a:pt x="412432" y="37950"/>
                              <a:pt x="412114" y="37760"/>
                            </a:cubicBezTo>
                            <a:lnTo>
                              <a:pt x="409704" y="36301"/>
                            </a:lnTo>
                            <a:cubicBezTo>
                              <a:pt x="408689" y="35666"/>
                              <a:pt x="407547" y="35476"/>
                              <a:pt x="406341" y="35603"/>
                            </a:cubicBezTo>
                            <a:cubicBezTo>
                              <a:pt x="301409" y="46007"/>
                              <a:pt x="199713" y="58886"/>
                              <a:pt x="101252" y="74239"/>
                            </a:cubicBezTo>
                            <a:cubicBezTo>
                              <a:pt x="83616" y="77030"/>
                              <a:pt x="63505" y="79758"/>
                              <a:pt x="40793" y="82613"/>
                            </a:cubicBezTo>
                            <a:cubicBezTo>
                              <a:pt x="27470" y="82676"/>
                              <a:pt x="13894" y="82740"/>
                              <a:pt x="127" y="82803"/>
                            </a:cubicBezTo>
                            <a:lnTo>
                              <a:pt x="127" y="82803"/>
                            </a:lnTo>
                            <a:close/>
                            <a:moveTo>
                              <a:pt x="264360" y="80773"/>
                            </a:moveTo>
                            <a:cubicBezTo>
                              <a:pt x="281299" y="80583"/>
                              <a:pt x="297222" y="80393"/>
                              <a:pt x="312194" y="80266"/>
                            </a:cubicBezTo>
                            <a:cubicBezTo>
                              <a:pt x="320188" y="78680"/>
                              <a:pt x="328118" y="76967"/>
                              <a:pt x="335921" y="75317"/>
                            </a:cubicBezTo>
                            <a:cubicBezTo>
                              <a:pt x="337317" y="75000"/>
                              <a:pt x="337127" y="74429"/>
                              <a:pt x="335668" y="73668"/>
                            </a:cubicBezTo>
                            <a:lnTo>
                              <a:pt x="333384" y="72462"/>
                            </a:lnTo>
                            <a:cubicBezTo>
                              <a:pt x="331925" y="71701"/>
                              <a:pt x="329450" y="71194"/>
                              <a:pt x="328055" y="71447"/>
                            </a:cubicBezTo>
                            <a:cubicBezTo>
                              <a:pt x="306548" y="74619"/>
                              <a:pt x="285295" y="77792"/>
                              <a:pt x="264296" y="8077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4" name="Freeform: Shape 10073">
                        <a:extLst>
                          <a:ext uri="{FF2B5EF4-FFF2-40B4-BE49-F238E27FC236}">
                            <a16:creationId xmlns:a16="http://schemas.microsoft.com/office/drawing/2014/main" id="{17328077-45AA-70DC-C5E5-D58C18512E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321" y="2022443"/>
                        <a:ext cx="412306" cy="137477"/>
                      </a:xfrm>
                      <a:custGeom>
                        <a:avLst/>
                        <a:gdLst>
                          <a:gd name="connsiteX0" fmla="*/ 0 w 412306"/>
                          <a:gd name="connsiteY0" fmla="*/ 136779 h 137477"/>
                          <a:gd name="connsiteX1" fmla="*/ 12371 w 412306"/>
                          <a:gd name="connsiteY1" fmla="*/ 131196 h 137477"/>
                          <a:gd name="connsiteX2" fmla="*/ 22649 w 412306"/>
                          <a:gd name="connsiteY2" fmla="*/ 121300 h 137477"/>
                          <a:gd name="connsiteX3" fmla="*/ 26328 w 412306"/>
                          <a:gd name="connsiteY3" fmla="*/ 118889 h 137477"/>
                          <a:gd name="connsiteX4" fmla="*/ 81966 w 412306"/>
                          <a:gd name="connsiteY4" fmla="*/ 102648 h 137477"/>
                          <a:gd name="connsiteX5" fmla="*/ 135066 w 412306"/>
                          <a:gd name="connsiteY5" fmla="*/ 85328 h 137477"/>
                          <a:gd name="connsiteX6" fmla="*/ 294621 w 412306"/>
                          <a:gd name="connsiteY6" fmla="*/ 31023 h 137477"/>
                          <a:gd name="connsiteX7" fmla="*/ 306675 w 412306"/>
                          <a:gd name="connsiteY7" fmla="*/ 27533 h 137477"/>
                          <a:gd name="connsiteX8" fmla="*/ 319300 w 412306"/>
                          <a:gd name="connsiteY8" fmla="*/ 24171 h 137477"/>
                          <a:gd name="connsiteX9" fmla="*/ 400378 w 412306"/>
                          <a:gd name="connsiteY9" fmla="*/ 0 h 137477"/>
                          <a:gd name="connsiteX10" fmla="*/ 409513 w 412306"/>
                          <a:gd name="connsiteY10" fmla="*/ 21126 h 137477"/>
                          <a:gd name="connsiteX11" fmla="*/ 401773 w 412306"/>
                          <a:gd name="connsiteY11" fmla="*/ 31403 h 137477"/>
                          <a:gd name="connsiteX12" fmla="*/ 394478 w 412306"/>
                          <a:gd name="connsiteY12" fmla="*/ 41617 h 137477"/>
                          <a:gd name="connsiteX13" fmla="*/ 378681 w 412306"/>
                          <a:gd name="connsiteY13" fmla="*/ 57605 h 137477"/>
                          <a:gd name="connsiteX14" fmla="*/ 340933 w 412306"/>
                          <a:gd name="connsiteY14" fmla="*/ 70293 h 137477"/>
                          <a:gd name="connsiteX15" fmla="*/ 335097 w 412306"/>
                          <a:gd name="connsiteY15" fmla="*/ 72704 h 137477"/>
                          <a:gd name="connsiteX16" fmla="*/ 313210 w 412306"/>
                          <a:gd name="connsiteY16" fmla="*/ 83235 h 137477"/>
                          <a:gd name="connsiteX17" fmla="*/ 285866 w 412306"/>
                          <a:gd name="connsiteY17" fmla="*/ 90784 h 137477"/>
                          <a:gd name="connsiteX18" fmla="*/ 216271 w 412306"/>
                          <a:gd name="connsiteY18" fmla="*/ 116922 h 137477"/>
                          <a:gd name="connsiteX19" fmla="*/ 206945 w 412306"/>
                          <a:gd name="connsiteY19" fmla="*/ 119396 h 137477"/>
                          <a:gd name="connsiteX20" fmla="*/ 201236 w 412306"/>
                          <a:gd name="connsiteY20" fmla="*/ 123520 h 137477"/>
                          <a:gd name="connsiteX21" fmla="*/ 197683 w 412306"/>
                          <a:gd name="connsiteY21" fmla="*/ 126375 h 137477"/>
                          <a:gd name="connsiteX22" fmla="*/ 164440 w 412306"/>
                          <a:gd name="connsiteY22" fmla="*/ 135955 h 137477"/>
                          <a:gd name="connsiteX23" fmla="*/ 161141 w 412306"/>
                          <a:gd name="connsiteY23" fmla="*/ 137477 h 137477"/>
                          <a:gd name="connsiteX24" fmla="*/ 0 w 412306"/>
                          <a:gd name="connsiteY24" fmla="*/ 136843 h 137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12306" h="137477">
                            <a:moveTo>
                              <a:pt x="0" y="136779"/>
                            </a:moveTo>
                            <a:cubicBezTo>
                              <a:pt x="4124" y="135003"/>
                              <a:pt x="8247" y="133163"/>
                              <a:pt x="12371" y="131196"/>
                            </a:cubicBezTo>
                            <a:cubicBezTo>
                              <a:pt x="18081" y="128405"/>
                              <a:pt x="21570" y="125106"/>
                              <a:pt x="22649" y="121300"/>
                            </a:cubicBezTo>
                            <a:cubicBezTo>
                              <a:pt x="22966" y="120158"/>
                              <a:pt x="24235" y="119396"/>
                              <a:pt x="26328" y="118889"/>
                            </a:cubicBezTo>
                            <a:cubicBezTo>
                              <a:pt x="45995" y="114004"/>
                              <a:pt x="64520" y="108548"/>
                              <a:pt x="81966" y="102648"/>
                            </a:cubicBezTo>
                            <a:cubicBezTo>
                              <a:pt x="106010" y="94464"/>
                              <a:pt x="123774" y="88691"/>
                              <a:pt x="135066" y="85328"/>
                            </a:cubicBezTo>
                            <a:cubicBezTo>
                              <a:pt x="191593" y="68643"/>
                              <a:pt x="244756" y="50563"/>
                              <a:pt x="294621" y="31023"/>
                            </a:cubicBezTo>
                            <a:cubicBezTo>
                              <a:pt x="297666" y="29817"/>
                              <a:pt x="301663" y="28675"/>
                              <a:pt x="306675" y="27533"/>
                            </a:cubicBezTo>
                            <a:cubicBezTo>
                              <a:pt x="311116" y="26518"/>
                              <a:pt x="315367" y="25377"/>
                              <a:pt x="319300" y="24171"/>
                            </a:cubicBezTo>
                            <a:cubicBezTo>
                              <a:pt x="344042" y="16304"/>
                              <a:pt x="371005" y="8247"/>
                              <a:pt x="400378" y="0"/>
                            </a:cubicBezTo>
                            <a:cubicBezTo>
                              <a:pt x="412178" y="7423"/>
                              <a:pt x="415223" y="14465"/>
                              <a:pt x="409513" y="21126"/>
                            </a:cubicBezTo>
                            <a:cubicBezTo>
                              <a:pt x="405961" y="25249"/>
                              <a:pt x="403360" y="28675"/>
                              <a:pt x="401773" y="31403"/>
                            </a:cubicBezTo>
                            <a:cubicBezTo>
                              <a:pt x="398855" y="36479"/>
                              <a:pt x="396381" y="39904"/>
                              <a:pt x="394478" y="41617"/>
                            </a:cubicBezTo>
                            <a:cubicBezTo>
                              <a:pt x="388768" y="46820"/>
                              <a:pt x="383502" y="52149"/>
                              <a:pt x="378681" y="57605"/>
                            </a:cubicBezTo>
                            <a:cubicBezTo>
                              <a:pt x="370370" y="64266"/>
                              <a:pt x="357809" y="68516"/>
                              <a:pt x="340933" y="70293"/>
                            </a:cubicBezTo>
                            <a:cubicBezTo>
                              <a:pt x="337825" y="70673"/>
                              <a:pt x="335921" y="71498"/>
                              <a:pt x="335097" y="72704"/>
                            </a:cubicBezTo>
                            <a:cubicBezTo>
                              <a:pt x="331861" y="77589"/>
                              <a:pt x="324565" y="81078"/>
                              <a:pt x="313210" y="83235"/>
                            </a:cubicBezTo>
                            <a:cubicBezTo>
                              <a:pt x="302805" y="85138"/>
                              <a:pt x="293733" y="87676"/>
                              <a:pt x="285866" y="90784"/>
                            </a:cubicBezTo>
                            <a:cubicBezTo>
                              <a:pt x="263345" y="99793"/>
                              <a:pt x="240125" y="108485"/>
                              <a:pt x="216271" y="116922"/>
                            </a:cubicBezTo>
                            <a:cubicBezTo>
                              <a:pt x="213543" y="117874"/>
                              <a:pt x="210435" y="118635"/>
                              <a:pt x="206945" y="119396"/>
                            </a:cubicBezTo>
                            <a:cubicBezTo>
                              <a:pt x="203393" y="120158"/>
                              <a:pt x="201489" y="121490"/>
                              <a:pt x="201236" y="123520"/>
                            </a:cubicBezTo>
                            <a:cubicBezTo>
                              <a:pt x="201045" y="124789"/>
                              <a:pt x="199903" y="125740"/>
                              <a:pt x="197683" y="126375"/>
                            </a:cubicBezTo>
                            <a:lnTo>
                              <a:pt x="164440" y="135955"/>
                            </a:lnTo>
                            <a:cubicBezTo>
                              <a:pt x="163044" y="136335"/>
                              <a:pt x="161966" y="136843"/>
                              <a:pt x="161141" y="137477"/>
                            </a:cubicBezTo>
                            <a:cubicBezTo>
                              <a:pt x="105503" y="137350"/>
                              <a:pt x="51007" y="137160"/>
                              <a:pt x="0" y="13684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5" name="Freeform: Shape 10074">
                        <a:extLst>
                          <a:ext uri="{FF2B5EF4-FFF2-40B4-BE49-F238E27FC236}">
                            <a16:creationId xmlns:a16="http://schemas.microsoft.com/office/drawing/2014/main" id="{4AA9C6C7-B98B-F866-EFCD-63E2E70B7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21" y="1838944"/>
                        <a:ext cx="757185" cy="320215"/>
                      </a:xfrm>
                      <a:custGeom>
                        <a:avLst/>
                        <a:gdLst>
                          <a:gd name="connsiteX0" fmla="*/ 58749 w 757185"/>
                          <a:gd name="connsiteY0" fmla="*/ 282214 h 320215"/>
                          <a:gd name="connsiteX1" fmla="*/ 198637 w 757185"/>
                          <a:gd name="connsiteY1" fmla="*/ 236346 h 320215"/>
                          <a:gd name="connsiteX2" fmla="*/ 299381 w 757185"/>
                          <a:gd name="connsiteY2" fmla="*/ 203738 h 320215"/>
                          <a:gd name="connsiteX3" fmla="*/ 437620 w 757185"/>
                          <a:gd name="connsiteY3" fmla="*/ 168083 h 320215"/>
                          <a:gd name="connsiteX4" fmla="*/ 473908 w 757185"/>
                          <a:gd name="connsiteY4" fmla="*/ 159456 h 320215"/>
                          <a:gd name="connsiteX5" fmla="*/ 512163 w 757185"/>
                          <a:gd name="connsiteY5" fmla="*/ 147402 h 320215"/>
                          <a:gd name="connsiteX6" fmla="*/ 528595 w 757185"/>
                          <a:gd name="connsiteY6" fmla="*/ 138076 h 320215"/>
                          <a:gd name="connsiteX7" fmla="*/ 552004 w 757185"/>
                          <a:gd name="connsiteY7" fmla="*/ 131288 h 320215"/>
                          <a:gd name="connsiteX8" fmla="*/ 542171 w 757185"/>
                          <a:gd name="connsiteY8" fmla="*/ 126339 h 320215"/>
                          <a:gd name="connsiteX9" fmla="*/ 525549 w 757185"/>
                          <a:gd name="connsiteY9" fmla="*/ 131161 h 320215"/>
                          <a:gd name="connsiteX10" fmla="*/ 519205 w 757185"/>
                          <a:gd name="connsiteY10" fmla="*/ 133318 h 320215"/>
                          <a:gd name="connsiteX11" fmla="*/ 507532 w 757185"/>
                          <a:gd name="connsiteY11" fmla="*/ 139598 h 320215"/>
                          <a:gd name="connsiteX12" fmla="*/ 503662 w 757185"/>
                          <a:gd name="connsiteY12" fmla="*/ 142390 h 320215"/>
                          <a:gd name="connsiteX13" fmla="*/ 429119 w 757185"/>
                          <a:gd name="connsiteY13" fmla="*/ 162057 h 320215"/>
                          <a:gd name="connsiteX14" fmla="*/ 351974 w 757185"/>
                          <a:gd name="connsiteY14" fmla="*/ 180645 h 320215"/>
                          <a:gd name="connsiteX15" fmla="*/ 200857 w 757185"/>
                          <a:gd name="connsiteY15" fmla="*/ 225054 h 320215"/>
                          <a:gd name="connsiteX16" fmla="*/ 196226 w 757185"/>
                          <a:gd name="connsiteY16" fmla="*/ 214269 h 320215"/>
                          <a:gd name="connsiteX17" fmla="*/ 196480 w 757185"/>
                          <a:gd name="connsiteY17" fmla="*/ 209955 h 320215"/>
                          <a:gd name="connsiteX18" fmla="*/ 214370 w 757185"/>
                          <a:gd name="connsiteY18" fmla="*/ 196759 h 320215"/>
                          <a:gd name="connsiteX19" fmla="*/ 257129 w 757185"/>
                          <a:gd name="connsiteY19" fmla="*/ 181850 h 320215"/>
                          <a:gd name="connsiteX20" fmla="*/ 256241 w 757185"/>
                          <a:gd name="connsiteY20" fmla="*/ 180391 h 320215"/>
                          <a:gd name="connsiteX21" fmla="*/ 248628 w 757185"/>
                          <a:gd name="connsiteY21" fmla="*/ 176775 h 320215"/>
                          <a:gd name="connsiteX22" fmla="*/ 248628 w 757185"/>
                          <a:gd name="connsiteY22" fmla="*/ 173793 h 320215"/>
                          <a:gd name="connsiteX23" fmla="*/ 430007 w 757185"/>
                          <a:gd name="connsiteY23" fmla="*/ 75142 h 320215"/>
                          <a:gd name="connsiteX24" fmla="*/ 492497 w 757185"/>
                          <a:gd name="connsiteY24" fmla="*/ 46340 h 320215"/>
                          <a:gd name="connsiteX25" fmla="*/ 701726 w 757185"/>
                          <a:gd name="connsiteY25" fmla="*/ 535 h 320215"/>
                          <a:gd name="connsiteX26" fmla="*/ 727927 w 757185"/>
                          <a:gd name="connsiteY26" fmla="*/ 599 h 320215"/>
                          <a:gd name="connsiteX27" fmla="*/ 734588 w 757185"/>
                          <a:gd name="connsiteY27" fmla="*/ 3009 h 320215"/>
                          <a:gd name="connsiteX28" fmla="*/ 735604 w 757185"/>
                          <a:gd name="connsiteY28" fmla="*/ 4469 h 320215"/>
                          <a:gd name="connsiteX29" fmla="*/ 731734 w 757185"/>
                          <a:gd name="connsiteY29" fmla="*/ 6118 h 320215"/>
                          <a:gd name="connsiteX30" fmla="*/ 720314 w 757185"/>
                          <a:gd name="connsiteY30" fmla="*/ 7323 h 320215"/>
                          <a:gd name="connsiteX31" fmla="*/ 732305 w 757185"/>
                          <a:gd name="connsiteY31" fmla="*/ 15444 h 320215"/>
                          <a:gd name="connsiteX32" fmla="*/ 746198 w 757185"/>
                          <a:gd name="connsiteY32" fmla="*/ 16205 h 320215"/>
                          <a:gd name="connsiteX33" fmla="*/ 756158 w 757185"/>
                          <a:gd name="connsiteY33" fmla="*/ 19885 h 320215"/>
                          <a:gd name="connsiteX34" fmla="*/ 757173 w 757185"/>
                          <a:gd name="connsiteY34" fmla="*/ 30924 h 320215"/>
                          <a:gd name="connsiteX35" fmla="*/ 754636 w 757185"/>
                          <a:gd name="connsiteY35" fmla="*/ 33778 h 320215"/>
                          <a:gd name="connsiteX36" fmla="*/ 751464 w 757185"/>
                          <a:gd name="connsiteY36" fmla="*/ 41645 h 320215"/>
                          <a:gd name="connsiteX37" fmla="*/ 751274 w 757185"/>
                          <a:gd name="connsiteY37" fmla="*/ 45198 h 320215"/>
                          <a:gd name="connsiteX38" fmla="*/ 743914 w 757185"/>
                          <a:gd name="connsiteY38" fmla="*/ 54016 h 320215"/>
                          <a:gd name="connsiteX39" fmla="*/ 735667 w 757185"/>
                          <a:gd name="connsiteY39" fmla="*/ 62644 h 320215"/>
                          <a:gd name="connsiteX40" fmla="*/ 700013 w 757185"/>
                          <a:gd name="connsiteY40" fmla="*/ 100011 h 320215"/>
                          <a:gd name="connsiteX41" fmla="*/ 702360 w 757185"/>
                          <a:gd name="connsiteY41" fmla="*/ 103881 h 320215"/>
                          <a:gd name="connsiteX42" fmla="*/ 708007 w 757185"/>
                          <a:gd name="connsiteY42" fmla="*/ 110669 h 320215"/>
                          <a:gd name="connsiteX43" fmla="*/ 699823 w 757185"/>
                          <a:gd name="connsiteY43" fmla="*/ 136997 h 320215"/>
                          <a:gd name="connsiteX44" fmla="*/ 696524 w 757185"/>
                          <a:gd name="connsiteY44" fmla="*/ 139916 h 320215"/>
                          <a:gd name="connsiteX45" fmla="*/ 686690 w 757185"/>
                          <a:gd name="connsiteY45" fmla="*/ 147465 h 320215"/>
                          <a:gd name="connsiteX46" fmla="*/ 689926 w 757185"/>
                          <a:gd name="connsiteY46" fmla="*/ 182167 h 320215"/>
                          <a:gd name="connsiteX47" fmla="*/ 676096 w 757185"/>
                          <a:gd name="connsiteY47" fmla="*/ 185403 h 320215"/>
                          <a:gd name="connsiteX48" fmla="*/ 661441 w 757185"/>
                          <a:gd name="connsiteY48" fmla="*/ 183436 h 320215"/>
                          <a:gd name="connsiteX49" fmla="*/ 580363 w 757185"/>
                          <a:gd name="connsiteY49" fmla="*/ 207607 h 320215"/>
                          <a:gd name="connsiteX50" fmla="*/ 567738 w 757185"/>
                          <a:gd name="connsiteY50" fmla="*/ 210970 h 320215"/>
                          <a:gd name="connsiteX51" fmla="*/ 555684 w 757185"/>
                          <a:gd name="connsiteY51" fmla="*/ 214459 h 320215"/>
                          <a:gd name="connsiteX52" fmla="*/ 396129 w 757185"/>
                          <a:gd name="connsiteY52" fmla="*/ 268765 h 320215"/>
                          <a:gd name="connsiteX53" fmla="*/ 343029 w 757185"/>
                          <a:gd name="connsiteY53" fmla="*/ 286084 h 320215"/>
                          <a:gd name="connsiteX54" fmla="*/ 287391 w 757185"/>
                          <a:gd name="connsiteY54" fmla="*/ 302325 h 320215"/>
                          <a:gd name="connsiteX55" fmla="*/ 283711 w 757185"/>
                          <a:gd name="connsiteY55" fmla="*/ 304736 h 320215"/>
                          <a:gd name="connsiteX56" fmla="*/ 273434 w 757185"/>
                          <a:gd name="connsiteY56" fmla="*/ 314633 h 320215"/>
                          <a:gd name="connsiteX57" fmla="*/ 261063 w 757185"/>
                          <a:gd name="connsiteY57" fmla="*/ 320216 h 320215"/>
                          <a:gd name="connsiteX58" fmla="*/ 51199 w 757185"/>
                          <a:gd name="connsiteY58" fmla="*/ 317932 h 320215"/>
                          <a:gd name="connsiteX59" fmla="*/ 73404 w 757185"/>
                          <a:gd name="connsiteY59" fmla="*/ 312539 h 320215"/>
                          <a:gd name="connsiteX60" fmla="*/ 83618 w 757185"/>
                          <a:gd name="connsiteY60" fmla="*/ 306766 h 320215"/>
                          <a:gd name="connsiteX61" fmla="*/ 79557 w 757185"/>
                          <a:gd name="connsiteY61" fmla="*/ 304038 h 320215"/>
                          <a:gd name="connsiteX62" fmla="*/ 76576 w 757185"/>
                          <a:gd name="connsiteY62" fmla="*/ 303340 h 320215"/>
                          <a:gd name="connsiteX63" fmla="*/ 75053 w 757185"/>
                          <a:gd name="connsiteY63" fmla="*/ 302262 h 320215"/>
                          <a:gd name="connsiteX64" fmla="*/ 76132 w 757185"/>
                          <a:gd name="connsiteY64" fmla="*/ 299597 h 320215"/>
                          <a:gd name="connsiteX65" fmla="*/ 70739 w 757185"/>
                          <a:gd name="connsiteY65" fmla="*/ 296933 h 320215"/>
                          <a:gd name="connsiteX66" fmla="*/ 45489 w 757185"/>
                          <a:gd name="connsiteY66" fmla="*/ 297694 h 320215"/>
                          <a:gd name="connsiteX67" fmla="*/ 7425 w 757185"/>
                          <a:gd name="connsiteY67" fmla="*/ 307527 h 320215"/>
                          <a:gd name="connsiteX68" fmla="*/ 1271 w 757185"/>
                          <a:gd name="connsiteY68" fmla="*/ 306639 h 320215"/>
                          <a:gd name="connsiteX69" fmla="*/ 636 w 757185"/>
                          <a:gd name="connsiteY69" fmla="*/ 304609 h 320215"/>
                          <a:gd name="connsiteX70" fmla="*/ 58939 w 757185"/>
                          <a:gd name="connsiteY70" fmla="*/ 282214 h 320215"/>
                          <a:gd name="connsiteX71" fmla="*/ 58939 w 757185"/>
                          <a:gd name="connsiteY71" fmla="*/ 282214 h 320215"/>
                          <a:gd name="connsiteX72" fmla="*/ 521997 w 757185"/>
                          <a:gd name="connsiteY72" fmla="*/ 149559 h 320215"/>
                          <a:gd name="connsiteX73" fmla="*/ 522821 w 757185"/>
                          <a:gd name="connsiteY73" fmla="*/ 153238 h 320215"/>
                          <a:gd name="connsiteX74" fmla="*/ 523329 w 757185"/>
                          <a:gd name="connsiteY74" fmla="*/ 153492 h 320215"/>
                          <a:gd name="connsiteX75" fmla="*/ 533353 w 757185"/>
                          <a:gd name="connsiteY75" fmla="*/ 155078 h 320215"/>
                          <a:gd name="connsiteX76" fmla="*/ 681932 w 757185"/>
                          <a:gd name="connsiteY76" fmla="*/ 121581 h 320215"/>
                          <a:gd name="connsiteX77" fmla="*/ 681107 w 757185"/>
                          <a:gd name="connsiteY77" fmla="*/ 117902 h 320215"/>
                          <a:gd name="connsiteX78" fmla="*/ 680600 w 757185"/>
                          <a:gd name="connsiteY78" fmla="*/ 117648 h 320215"/>
                          <a:gd name="connsiteX79" fmla="*/ 670640 w 757185"/>
                          <a:gd name="connsiteY79" fmla="*/ 116062 h 320215"/>
                          <a:gd name="connsiteX80" fmla="*/ 522060 w 757185"/>
                          <a:gd name="connsiteY80" fmla="*/ 149559 h 320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</a:cxnLst>
                        <a:rect l="l" t="t" r="r" b="b"/>
                        <a:pathLst>
                          <a:path w="757185" h="320215">
                            <a:moveTo>
                              <a:pt x="58749" y="282214"/>
                            </a:moveTo>
                            <a:cubicBezTo>
                              <a:pt x="104617" y="266354"/>
                              <a:pt x="151119" y="251065"/>
                              <a:pt x="198637" y="236346"/>
                            </a:cubicBezTo>
                            <a:cubicBezTo>
                              <a:pt x="234671" y="225181"/>
                              <a:pt x="268295" y="214269"/>
                              <a:pt x="299381" y="203738"/>
                            </a:cubicBezTo>
                            <a:cubicBezTo>
                              <a:pt x="344107" y="188575"/>
                              <a:pt x="390229" y="176712"/>
                              <a:pt x="437620" y="168083"/>
                            </a:cubicBezTo>
                            <a:cubicBezTo>
                              <a:pt x="450562" y="165736"/>
                              <a:pt x="462616" y="162881"/>
                              <a:pt x="473908" y="159456"/>
                            </a:cubicBezTo>
                            <a:cubicBezTo>
                              <a:pt x="486089" y="155903"/>
                              <a:pt x="505629" y="154000"/>
                              <a:pt x="512163" y="147402"/>
                            </a:cubicBezTo>
                            <a:cubicBezTo>
                              <a:pt x="516921" y="142644"/>
                              <a:pt x="522441" y="139535"/>
                              <a:pt x="528595" y="138076"/>
                            </a:cubicBezTo>
                            <a:cubicBezTo>
                              <a:pt x="537413" y="135982"/>
                              <a:pt x="545280" y="133698"/>
                              <a:pt x="552004" y="131288"/>
                            </a:cubicBezTo>
                            <a:cubicBezTo>
                              <a:pt x="566406" y="126022"/>
                              <a:pt x="563107" y="124373"/>
                              <a:pt x="542171" y="126339"/>
                            </a:cubicBezTo>
                            <a:cubicBezTo>
                              <a:pt x="534939" y="127037"/>
                              <a:pt x="529419" y="128623"/>
                              <a:pt x="525549" y="131161"/>
                            </a:cubicBezTo>
                            <a:cubicBezTo>
                              <a:pt x="524027" y="132112"/>
                              <a:pt x="521933" y="132874"/>
                              <a:pt x="519205" y="133318"/>
                            </a:cubicBezTo>
                            <a:cubicBezTo>
                              <a:pt x="512671" y="134396"/>
                              <a:pt x="508738" y="136490"/>
                              <a:pt x="507532" y="139598"/>
                            </a:cubicBezTo>
                            <a:cubicBezTo>
                              <a:pt x="507088" y="140804"/>
                              <a:pt x="505756" y="141755"/>
                              <a:pt x="503662" y="142390"/>
                            </a:cubicBezTo>
                            <a:cubicBezTo>
                              <a:pt x="480316" y="149622"/>
                              <a:pt x="455447" y="156157"/>
                              <a:pt x="429119" y="162057"/>
                            </a:cubicBezTo>
                            <a:cubicBezTo>
                              <a:pt x="392767" y="170177"/>
                              <a:pt x="367010" y="176394"/>
                              <a:pt x="351974" y="180645"/>
                            </a:cubicBezTo>
                            <a:cubicBezTo>
                              <a:pt x="301094" y="195110"/>
                              <a:pt x="250722" y="209891"/>
                              <a:pt x="200857" y="225054"/>
                            </a:cubicBezTo>
                            <a:cubicBezTo>
                              <a:pt x="200857" y="221438"/>
                              <a:pt x="199271" y="217822"/>
                              <a:pt x="196226" y="214269"/>
                            </a:cubicBezTo>
                            <a:cubicBezTo>
                              <a:pt x="194767" y="212556"/>
                              <a:pt x="194830" y="211097"/>
                              <a:pt x="196480" y="209955"/>
                            </a:cubicBezTo>
                            <a:cubicBezTo>
                              <a:pt x="202507" y="205641"/>
                              <a:pt x="208470" y="201263"/>
                              <a:pt x="214370" y="196759"/>
                            </a:cubicBezTo>
                            <a:cubicBezTo>
                              <a:pt x="222681" y="190415"/>
                              <a:pt x="236892" y="185403"/>
                              <a:pt x="257129" y="181850"/>
                            </a:cubicBezTo>
                            <a:cubicBezTo>
                              <a:pt x="258271" y="181660"/>
                              <a:pt x="257827" y="180899"/>
                              <a:pt x="256241" y="180391"/>
                            </a:cubicBezTo>
                            <a:cubicBezTo>
                              <a:pt x="252879" y="179376"/>
                              <a:pt x="250405" y="178171"/>
                              <a:pt x="248628" y="176775"/>
                            </a:cubicBezTo>
                            <a:cubicBezTo>
                              <a:pt x="247106" y="175506"/>
                              <a:pt x="247106" y="174491"/>
                              <a:pt x="248628" y="173793"/>
                            </a:cubicBezTo>
                            <a:cubicBezTo>
                              <a:pt x="315115" y="145689"/>
                              <a:pt x="375574" y="112826"/>
                              <a:pt x="430007" y="75142"/>
                            </a:cubicBezTo>
                            <a:cubicBezTo>
                              <a:pt x="445931" y="64040"/>
                              <a:pt x="466803" y="54460"/>
                              <a:pt x="492497" y="46340"/>
                            </a:cubicBezTo>
                            <a:cubicBezTo>
                              <a:pt x="553908" y="26990"/>
                              <a:pt x="623630" y="11701"/>
                              <a:pt x="701726" y="535"/>
                            </a:cubicBezTo>
                            <a:cubicBezTo>
                              <a:pt x="708514" y="-416"/>
                              <a:pt x="719616" y="91"/>
                              <a:pt x="727927" y="599"/>
                            </a:cubicBezTo>
                            <a:cubicBezTo>
                              <a:pt x="731289" y="789"/>
                              <a:pt x="733573" y="1614"/>
                              <a:pt x="734588" y="3009"/>
                            </a:cubicBezTo>
                            <a:lnTo>
                              <a:pt x="735604" y="4469"/>
                            </a:lnTo>
                            <a:cubicBezTo>
                              <a:pt x="736492" y="5864"/>
                              <a:pt x="735223" y="6435"/>
                              <a:pt x="731734" y="6118"/>
                            </a:cubicBezTo>
                            <a:cubicBezTo>
                              <a:pt x="726975" y="5737"/>
                              <a:pt x="723106" y="6118"/>
                              <a:pt x="720314" y="7323"/>
                            </a:cubicBezTo>
                            <a:cubicBezTo>
                              <a:pt x="715619" y="9354"/>
                              <a:pt x="722852" y="14238"/>
                              <a:pt x="732305" y="15444"/>
                            </a:cubicBezTo>
                            <a:cubicBezTo>
                              <a:pt x="737697" y="16142"/>
                              <a:pt x="742392" y="16396"/>
                              <a:pt x="746198" y="16205"/>
                            </a:cubicBezTo>
                            <a:cubicBezTo>
                              <a:pt x="752606" y="15888"/>
                              <a:pt x="755841" y="17157"/>
                              <a:pt x="756158" y="19885"/>
                            </a:cubicBezTo>
                            <a:lnTo>
                              <a:pt x="757173" y="30924"/>
                            </a:lnTo>
                            <a:cubicBezTo>
                              <a:pt x="757300" y="32129"/>
                              <a:pt x="756412" y="33144"/>
                              <a:pt x="754636" y="33778"/>
                            </a:cubicBezTo>
                            <a:cubicBezTo>
                              <a:pt x="749814" y="35555"/>
                              <a:pt x="748736" y="38219"/>
                              <a:pt x="751464" y="41645"/>
                            </a:cubicBezTo>
                            <a:cubicBezTo>
                              <a:pt x="752542" y="43041"/>
                              <a:pt x="752479" y="44183"/>
                              <a:pt x="751274" y="45198"/>
                            </a:cubicBezTo>
                            <a:cubicBezTo>
                              <a:pt x="748165" y="47799"/>
                              <a:pt x="745691" y="50717"/>
                              <a:pt x="743914" y="54016"/>
                            </a:cubicBezTo>
                            <a:cubicBezTo>
                              <a:pt x="741948" y="57505"/>
                              <a:pt x="739156" y="60424"/>
                              <a:pt x="735667" y="62644"/>
                            </a:cubicBezTo>
                            <a:cubicBezTo>
                              <a:pt x="719743" y="72922"/>
                              <a:pt x="707880" y="85356"/>
                              <a:pt x="700013" y="100011"/>
                            </a:cubicBezTo>
                            <a:cubicBezTo>
                              <a:pt x="699378" y="101153"/>
                              <a:pt x="700140" y="102422"/>
                              <a:pt x="702360" y="103881"/>
                            </a:cubicBezTo>
                            <a:cubicBezTo>
                              <a:pt x="706865" y="106926"/>
                              <a:pt x="708831" y="109147"/>
                              <a:pt x="708007" y="110669"/>
                            </a:cubicBezTo>
                            <a:cubicBezTo>
                              <a:pt x="703439" y="119044"/>
                              <a:pt x="700774" y="127862"/>
                              <a:pt x="699823" y="136997"/>
                            </a:cubicBezTo>
                            <a:cubicBezTo>
                              <a:pt x="699696" y="138266"/>
                              <a:pt x="698617" y="139218"/>
                              <a:pt x="696524" y="139916"/>
                            </a:cubicBezTo>
                            <a:cubicBezTo>
                              <a:pt x="690624" y="141882"/>
                              <a:pt x="686437" y="143405"/>
                              <a:pt x="686690" y="147465"/>
                            </a:cubicBezTo>
                            <a:cubicBezTo>
                              <a:pt x="687705" y="158377"/>
                              <a:pt x="688784" y="169923"/>
                              <a:pt x="689926" y="182167"/>
                            </a:cubicBezTo>
                            <a:cubicBezTo>
                              <a:pt x="690243" y="185593"/>
                              <a:pt x="685675" y="186672"/>
                              <a:pt x="676096" y="185403"/>
                            </a:cubicBezTo>
                            <a:lnTo>
                              <a:pt x="661441" y="183436"/>
                            </a:lnTo>
                            <a:cubicBezTo>
                              <a:pt x="632067" y="191684"/>
                              <a:pt x="605105" y="199741"/>
                              <a:pt x="580363" y="207607"/>
                            </a:cubicBezTo>
                            <a:cubicBezTo>
                              <a:pt x="576429" y="208813"/>
                              <a:pt x="572179" y="209955"/>
                              <a:pt x="567738" y="210970"/>
                            </a:cubicBezTo>
                            <a:cubicBezTo>
                              <a:pt x="562726" y="212048"/>
                              <a:pt x="558729" y="213254"/>
                              <a:pt x="555684" y="214459"/>
                            </a:cubicBezTo>
                            <a:cubicBezTo>
                              <a:pt x="505819" y="233936"/>
                              <a:pt x="452655" y="252080"/>
                              <a:pt x="396129" y="268765"/>
                            </a:cubicBezTo>
                            <a:cubicBezTo>
                              <a:pt x="384773" y="272127"/>
                              <a:pt x="367073" y="277901"/>
                              <a:pt x="343029" y="286084"/>
                            </a:cubicBezTo>
                            <a:cubicBezTo>
                              <a:pt x="325646" y="291984"/>
                              <a:pt x="307121" y="297377"/>
                              <a:pt x="287391" y="302325"/>
                            </a:cubicBezTo>
                            <a:cubicBezTo>
                              <a:pt x="285234" y="302833"/>
                              <a:pt x="284029" y="303658"/>
                              <a:pt x="283711" y="304736"/>
                            </a:cubicBezTo>
                            <a:cubicBezTo>
                              <a:pt x="282633" y="308543"/>
                              <a:pt x="279144" y="311905"/>
                              <a:pt x="273434" y="314633"/>
                            </a:cubicBezTo>
                            <a:cubicBezTo>
                              <a:pt x="269310" y="316600"/>
                              <a:pt x="265186" y="318503"/>
                              <a:pt x="261063" y="320216"/>
                            </a:cubicBezTo>
                            <a:cubicBezTo>
                              <a:pt x="178272" y="319708"/>
                              <a:pt x="104807" y="318947"/>
                              <a:pt x="51199" y="317932"/>
                            </a:cubicBezTo>
                            <a:cubicBezTo>
                              <a:pt x="57797" y="316092"/>
                              <a:pt x="65220" y="314252"/>
                              <a:pt x="73404" y="312539"/>
                            </a:cubicBezTo>
                            <a:cubicBezTo>
                              <a:pt x="78923" y="311334"/>
                              <a:pt x="82349" y="309431"/>
                              <a:pt x="83618" y="306766"/>
                            </a:cubicBezTo>
                            <a:cubicBezTo>
                              <a:pt x="84062" y="305688"/>
                              <a:pt x="82793" y="304800"/>
                              <a:pt x="79557" y="304038"/>
                            </a:cubicBezTo>
                            <a:cubicBezTo>
                              <a:pt x="78542" y="303848"/>
                              <a:pt x="77527" y="303594"/>
                              <a:pt x="76576" y="303340"/>
                            </a:cubicBezTo>
                            <a:cubicBezTo>
                              <a:pt x="75370" y="303023"/>
                              <a:pt x="74863" y="302643"/>
                              <a:pt x="75053" y="302262"/>
                            </a:cubicBezTo>
                            <a:lnTo>
                              <a:pt x="76132" y="299597"/>
                            </a:lnTo>
                            <a:cubicBezTo>
                              <a:pt x="76766" y="298202"/>
                              <a:pt x="74926" y="297314"/>
                              <a:pt x="70739" y="296933"/>
                            </a:cubicBezTo>
                            <a:cubicBezTo>
                              <a:pt x="61223" y="296045"/>
                              <a:pt x="52849" y="296298"/>
                              <a:pt x="45489" y="297694"/>
                            </a:cubicBezTo>
                            <a:cubicBezTo>
                              <a:pt x="31469" y="300359"/>
                              <a:pt x="18717" y="303594"/>
                              <a:pt x="7425" y="307527"/>
                            </a:cubicBezTo>
                            <a:cubicBezTo>
                              <a:pt x="5648" y="308098"/>
                              <a:pt x="3618" y="307845"/>
                              <a:pt x="1271" y="306639"/>
                            </a:cubicBezTo>
                            <a:cubicBezTo>
                              <a:pt x="-188" y="305878"/>
                              <a:pt x="-379" y="305180"/>
                              <a:pt x="636" y="304609"/>
                            </a:cubicBezTo>
                            <a:cubicBezTo>
                              <a:pt x="18146" y="295537"/>
                              <a:pt x="37623" y="288051"/>
                              <a:pt x="58939" y="282214"/>
                            </a:cubicBezTo>
                            <a:lnTo>
                              <a:pt x="58939" y="282214"/>
                            </a:lnTo>
                            <a:close/>
                            <a:moveTo>
                              <a:pt x="521997" y="149559"/>
                            </a:moveTo>
                            <a:cubicBezTo>
                              <a:pt x="519396" y="150130"/>
                              <a:pt x="519776" y="151779"/>
                              <a:pt x="522821" y="153238"/>
                            </a:cubicBezTo>
                            <a:lnTo>
                              <a:pt x="523329" y="153492"/>
                            </a:lnTo>
                            <a:cubicBezTo>
                              <a:pt x="526311" y="154951"/>
                              <a:pt x="530815" y="155649"/>
                              <a:pt x="533353" y="155078"/>
                            </a:cubicBezTo>
                            <a:lnTo>
                              <a:pt x="681932" y="121581"/>
                            </a:lnTo>
                            <a:cubicBezTo>
                              <a:pt x="684533" y="121010"/>
                              <a:pt x="684153" y="119361"/>
                              <a:pt x="681107" y="117902"/>
                            </a:cubicBezTo>
                            <a:lnTo>
                              <a:pt x="680600" y="117648"/>
                            </a:lnTo>
                            <a:cubicBezTo>
                              <a:pt x="677618" y="116189"/>
                              <a:pt x="673114" y="115491"/>
                              <a:pt x="670640" y="116062"/>
                            </a:cubicBezTo>
                            <a:lnTo>
                              <a:pt x="522060" y="14955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6" name="Freeform: Shape 10075">
                        <a:extLst>
                          <a:ext uri="{FF2B5EF4-FFF2-40B4-BE49-F238E27FC236}">
                            <a16:creationId xmlns:a16="http://schemas.microsoft.com/office/drawing/2014/main" id="{9EC6C5FB-BF76-DD20-B5C1-ADDFC5B866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06" y="1783357"/>
                        <a:ext cx="613430" cy="334692"/>
                      </a:xfrm>
                      <a:custGeom>
                        <a:avLst/>
                        <a:gdLst>
                          <a:gd name="connsiteX0" fmla="*/ 0 w 613430"/>
                          <a:gd name="connsiteY0" fmla="*/ 328222 h 334692"/>
                          <a:gd name="connsiteX1" fmla="*/ 50055 w 613430"/>
                          <a:gd name="connsiteY1" fmla="*/ 307540 h 334692"/>
                          <a:gd name="connsiteX2" fmla="*/ 83869 w 613430"/>
                          <a:gd name="connsiteY2" fmla="*/ 290855 h 334692"/>
                          <a:gd name="connsiteX3" fmla="*/ 171291 w 613430"/>
                          <a:gd name="connsiteY3" fmla="*/ 241561 h 334692"/>
                          <a:gd name="connsiteX4" fmla="*/ 187088 w 613430"/>
                          <a:gd name="connsiteY4" fmla="*/ 232425 h 334692"/>
                          <a:gd name="connsiteX5" fmla="*/ 211196 w 613430"/>
                          <a:gd name="connsiteY5" fmla="*/ 221260 h 334692"/>
                          <a:gd name="connsiteX6" fmla="*/ 327103 w 613430"/>
                          <a:gd name="connsiteY6" fmla="*/ 159087 h 334692"/>
                          <a:gd name="connsiteX7" fmla="*/ 422646 w 613430"/>
                          <a:gd name="connsiteY7" fmla="*/ 106812 h 334692"/>
                          <a:gd name="connsiteX8" fmla="*/ 554477 w 613430"/>
                          <a:gd name="connsiteY8" fmla="*/ 26305 h 334692"/>
                          <a:gd name="connsiteX9" fmla="*/ 607196 w 613430"/>
                          <a:gd name="connsiteY9" fmla="*/ 1119 h 334692"/>
                          <a:gd name="connsiteX10" fmla="*/ 613033 w 613430"/>
                          <a:gd name="connsiteY10" fmla="*/ 2959 h 334692"/>
                          <a:gd name="connsiteX11" fmla="*/ 595840 w 613430"/>
                          <a:gd name="connsiteY11" fmla="*/ 13236 h 334692"/>
                          <a:gd name="connsiteX12" fmla="*/ 453922 w 613430"/>
                          <a:gd name="connsiteY12" fmla="*/ 105797 h 334692"/>
                          <a:gd name="connsiteX13" fmla="*/ 379379 w 613430"/>
                          <a:gd name="connsiteY13" fmla="*/ 145321 h 334692"/>
                          <a:gd name="connsiteX14" fmla="*/ 335604 w 613430"/>
                          <a:gd name="connsiteY14" fmla="*/ 168286 h 334692"/>
                          <a:gd name="connsiteX15" fmla="*/ 302995 w 613430"/>
                          <a:gd name="connsiteY15" fmla="*/ 183512 h 334692"/>
                          <a:gd name="connsiteX16" fmla="*/ 295953 w 613430"/>
                          <a:gd name="connsiteY16" fmla="*/ 190554 h 334692"/>
                          <a:gd name="connsiteX17" fmla="*/ 287199 w 613430"/>
                          <a:gd name="connsiteY17" fmla="*/ 194361 h 334692"/>
                          <a:gd name="connsiteX18" fmla="*/ 276921 w 613430"/>
                          <a:gd name="connsiteY18" fmla="*/ 197152 h 334692"/>
                          <a:gd name="connsiteX19" fmla="*/ 265121 w 613430"/>
                          <a:gd name="connsiteY19" fmla="*/ 207874 h 334692"/>
                          <a:gd name="connsiteX20" fmla="*/ 261061 w 613430"/>
                          <a:gd name="connsiteY20" fmla="*/ 210919 h 334692"/>
                          <a:gd name="connsiteX21" fmla="*/ 223884 w 613430"/>
                          <a:gd name="connsiteY21" fmla="*/ 227223 h 334692"/>
                          <a:gd name="connsiteX22" fmla="*/ 210625 w 613430"/>
                          <a:gd name="connsiteY22" fmla="*/ 233568 h 334692"/>
                          <a:gd name="connsiteX23" fmla="*/ 194765 w 613430"/>
                          <a:gd name="connsiteY23" fmla="*/ 242893 h 334692"/>
                          <a:gd name="connsiteX24" fmla="*/ 175542 w 613430"/>
                          <a:gd name="connsiteY24" fmla="*/ 248984 h 334692"/>
                          <a:gd name="connsiteX25" fmla="*/ 158476 w 613430"/>
                          <a:gd name="connsiteY25" fmla="*/ 255962 h 334692"/>
                          <a:gd name="connsiteX26" fmla="*/ 95543 w 613430"/>
                          <a:gd name="connsiteY26" fmla="*/ 291680 h 334692"/>
                          <a:gd name="connsiteX27" fmla="*/ 55638 w 613430"/>
                          <a:gd name="connsiteY27" fmla="*/ 311346 h 334692"/>
                          <a:gd name="connsiteX28" fmla="*/ 14972 w 613430"/>
                          <a:gd name="connsiteY28" fmla="*/ 328222 h 334692"/>
                          <a:gd name="connsiteX29" fmla="*/ 571 w 613430"/>
                          <a:gd name="connsiteY29" fmla="*/ 334693 h 334692"/>
                          <a:gd name="connsiteX30" fmla="*/ 254 w 613430"/>
                          <a:gd name="connsiteY30" fmla="*/ 328412 h 33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13430" h="334692">
                            <a:moveTo>
                              <a:pt x="0" y="328222"/>
                            </a:moveTo>
                            <a:cubicBezTo>
                              <a:pt x="21697" y="318832"/>
                              <a:pt x="38382" y="311917"/>
                              <a:pt x="50055" y="307540"/>
                            </a:cubicBezTo>
                            <a:cubicBezTo>
                              <a:pt x="64012" y="302274"/>
                              <a:pt x="75241" y="296691"/>
                              <a:pt x="83869" y="290855"/>
                            </a:cubicBezTo>
                            <a:cubicBezTo>
                              <a:pt x="109627" y="273218"/>
                              <a:pt x="138746" y="256787"/>
                              <a:pt x="171291" y="241561"/>
                            </a:cubicBezTo>
                            <a:cubicBezTo>
                              <a:pt x="173893" y="240356"/>
                              <a:pt x="179158" y="237311"/>
                              <a:pt x="187088" y="232425"/>
                            </a:cubicBezTo>
                            <a:cubicBezTo>
                              <a:pt x="194003" y="228238"/>
                              <a:pt x="204535" y="224876"/>
                              <a:pt x="211196" y="221260"/>
                            </a:cubicBezTo>
                            <a:cubicBezTo>
                              <a:pt x="248690" y="200324"/>
                              <a:pt x="287389" y="179579"/>
                              <a:pt x="327103" y="159087"/>
                            </a:cubicBezTo>
                            <a:cubicBezTo>
                              <a:pt x="365422" y="139357"/>
                              <a:pt x="397269" y="121911"/>
                              <a:pt x="422646" y="106812"/>
                            </a:cubicBezTo>
                            <a:cubicBezTo>
                              <a:pt x="467689" y="79786"/>
                              <a:pt x="511590" y="52950"/>
                              <a:pt x="554477" y="26305"/>
                            </a:cubicBezTo>
                            <a:cubicBezTo>
                              <a:pt x="570083" y="16598"/>
                              <a:pt x="587720" y="8224"/>
                              <a:pt x="607196" y="1119"/>
                            </a:cubicBezTo>
                            <a:cubicBezTo>
                              <a:pt x="612335" y="-848"/>
                              <a:pt x="614365" y="-214"/>
                              <a:pt x="613033" y="2959"/>
                            </a:cubicBezTo>
                            <a:cubicBezTo>
                              <a:pt x="611320" y="6892"/>
                              <a:pt x="600154" y="10635"/>
                              <a:pt x="595840" y="13236"/>
                            </a:cubicBezTo>
                            <a:cubicBezTo>
                              <a:pt x="545405" y="43053"/>
                              <a:pt x="498141" y="73886"/>
                              <a:pt x="453922" y="105797"/>
                            </a:cubicBezTo>
                            <a:cubicBezTo>
                              <a:pt x="437174" y="117787"/>
                              <a:pt x="409894" y="131808"/>
                              <a:pt x="379379" y="145321"/>
                            </a:cubicBezTo>
                            <a:cubicBezTo>
                              <a:pt x="363392" y="152426"/>
                              <a:pt x="348800" y="160102"/>
                              <a:pt x="335604" y="168286"/>
                            </a:cubicBezTo>
                            <a:cubicBezTo>
                              <a:pt x="326786" y="173806"/>
                              <a:pt x="313019" y="178056"/>
                              <a:pt x="302995" y="183512"/>
                            </a:cubicBezTo>
                            <a:cubicBezTo>
                              <a:pt x="302995" y="183512"/>
                              <a:pt x="300585" y="185923"/>
                              <a:pt x="295953" y="190554"/>
                            </a:cubicBezTo>
                            <a:cubicBezTo>
                              <a:pt x="294241" y="192267"/>
                              <a:pt x="291322" y="193536"/>
                              <a:pt x="287199" y="194361"/>
                            </a:cubicBezTo>
                            <a:cubicBezTo>
                              <a:pt x="283265" y="195122"/>
                              <a:pt x="279713" y="196074"/>
                              <a:pt x="276921" y="197152"/>
                            </a:cubicBezTo>
                            <a:cubicBezTo>
                              <a:pt x="269879" y="199753"/>
                              <a:pt x="265946" y="203306"/>
                              <a:pt x="265121" y="207874"/>
                            </a:cubicBezTo>
                            <a:cubicBezTo>
                              <a:pt x="264931" y="209269"/>
                              <a:pt x="263472" y="210221"/>
                              <a:pt x="261061" y="210919"/>
                            </a:cubicBezTo>
                            <a:cubicBezTo>
                              <a:pt x="245327" y="215106"/>
                              <a:pt x="232893" y="220498"/>
                              <a:pt x="223884" y="227223"/>
                            </a:cubicBezTo>
                            <a:cubicBezTo>
                              <a:pt x="221537" y="228936"/>
                              <a:pt x="217159" y="231030"/>
                              <a:pt x="210625" y="233568"/>
                            </a:cubicBezTo>
                            <a:cubicBezTo>
                              <a:pt x="203456" y="236295"/>
                              <a:pt x="201934" y="240483"/>
                              <a:pt x="194765" y="242893"/>
                            </a:cubicBezTo>
                            <a:cubicBezTo>
                              <a:pt x="188421" y="244923"/>
                              <a:pt x="181950" y="246954"/>
                              <a:pt x="175542" y="248984"/>
                            </a:cubicBezTo>
                            <a:cubicBezTo>
                              <a:pt x="168881" y="251077"/>
                              <a:pt x="163107" y="253361"/>
                              <a:pt x="158476" y="255962"/>
                            </a:cubicBezTo>
                            <a:cubicBezTo>
                              <a:pt x="137033" y="267762"/>
                              <a:pt x="116098" y="279626"/>
                              <a:pt x="95543" y="291680"/>
                            </a:cubicBezTo>
                            <a:cubicBezTo>
                              <a:pt x="83552" y="298722"/>
                              <a:pt x="70293" y="305320"/>
                              <a:pt x="55638" y="311346"/>
                            </a:cubicBezTo>
                            <a:cubicBezTo>
                              <a:pt x="28929" y="322449"/>
                              <a:pt x="15416" y="328031"/>
                              <a:pt x="14972" y="328222"/>
                            </a:cubicBezTo>
                            <a:lnTo>
                              <a:pt x="571" y="334693"/>
                            </a:lnTo>
                            <a:cubicBezTo>
                              <a:pt x="444" y="332345"/>
                              <a:pt x="317" y="330188"/>
                              <a:pt x="254" y="32841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7" name="Freeform: Shape 10076">
                        <a:extLst>
                          <a:ext uri="{FF2B5EF4-FFF2-40B4-BE49-F238E27FC236}">
                            <a16:creationId xmlns:a16="http://schemas.microsoft.com/office/drawing/2014/main" id="{6D911BFF-2FDF-8262-E4E2-DECC72676A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007" y="1964481"/>
                        <a:ext cx="502047" cy="156677"/>
                      </a:xfrm>
                      <a:custGeom>
                        <a:avLst/>
                        <a:gdLst>
                          <a:gd name="connsiteX0" fmla="*/ 63 w 502047"/>
                          <a:gd name="connsiteY0" fmla="*/ 156677 h 156677"/>
                          <a:gd name="connsiteX1" fmla="*/ 86978 w 502047"/>
                          <a:gd name="connsiteY1" fmla="*/ 117217 h 156677"/>
                          <a:gd name="connsiteX2" fmla="*/ 142108 w 502047"/>
                          <a:gd name="connsiteY2" fmla="*/ 99517 h 156677"/>
                          <a:gd name="connsiteX3" fmla="*/ 293226 w 502047"/>
                          <a:gd name="connsiteY3" fmla="*/ 55108 h 156677"/>
                          <a:gd name="connsiteX4" fmla="*/ 370370 w 502047"/>
                          <a:gd name="connsiteY4" fmla="*/ 36520 h 156677"/>
                          <a:gd name="connsiteX5" fmla="*/ 444914 w 502047"/>
                          <a:gd name="connsiteY5" fmla="*/ 16853 h 156677"/>
                          <a:gd name="connsiteX6" fmla="*/ 448783 w 502047"/>
                          <a:gd name="connsiteY6" fmla="*/ 14061 h 156677"/>
                          <a:gd name="connsiteX7" fmla="*/ 460457 w 502047"/>
                          <a:gd name="connsiteY7" fmla="*/ 7781 h 156677"/>
                          <a:gd name="connsiteX8" fmla="*/ 466801 w 502047"/>
                          <a:gd name="connsiteY8" fmla="*/ 5624 h 156677"/>
                          <a:gd name="connsiteX9" fmla="*/ 483422 w 502047"/>
                          <a:gd name="connsiteY9" fmla="*/ 802 h 156677"/>
                          <a:gd name="connsiteX10" fmla="*/ 493256 w 502047"/>
                          <a:gd name="connsiteY10" fmla="*/ 5751 h 156677"/>
                          <a:gd name="connsiteX11" fmla="*/ 469846 w 502047"/>
                          <a:gd name="connsiteY11" fmla="*/ 12539 h 156677"/>
                          <a:gd name="connsiteX12" fmla="*/ 453415 w 502047"/>
                          <a:gd name="connsiteY12" fmla="*/ 21865 h 156677"/>
                          <a:gd name="connsiteX13" fmla="*/ 415160 w 502047"/>
                          <a:gd name="connsiteY13" fmla="*/ 33919 h 156677"/>
                          <a:gd name="connsiteX14" fmla="*/ 378871 w 502047"/>
                          <a:gd name="connsiteY14" fmla="*/ 42546 h 156677"/>
                          <a:gd name="connsiteX15" fmla="*/ 240633 w 502047"/>
                          <a:gd name="connsiteY15" fmla="*/ 78201 h 156677"/>
                          <a:gd name="connsiteX16" fmla="*/ 139888 w 502047"/>
                          <a:gd name="connsiteY16" fmla="*/ 110809 h 156677"/>
                          <a:gd name="connsiteX17" fmla="*/ 0 w 502047"/>
                          <a:gd name="connsiteY17" fmla="*/ 156677 h 156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02047" h="156677">
                            <a:moveTo>
                              <a:pt x="63" y="156677"/>
                            </a:moveTo>
                            <a:cubicBezTo>
                              <a:pt x="26455" y="142149"/>
                              <a:pt x="55448" y="129017"/>
                              <a:pt x="86978" y="117217"/>
                            </a:cubicBezTo>
                            <a:cubicBezTo>
                              <a:pt x="104297" y="110746"/>
                              <a:pt x="122695" y="104846"/>
                              <a:pt x="142108" y="99517"/>
                            </a:cubicBezTo>
                            <a:cubicBezTo>
                              <a:pt x="191910" y="84354"/>
                              <a:pt x="242346" y="69572"/>
                              <a:pt x="293226" y="55108"/>
                            </a:cubicBezTo>
                            <a:cubicBezTo>
                              <a:pt x="308261" y="50857"/>
                              <a:pt x="334018" y="44640"/>
                              <a:pt x="370370" y="36520"/>
                            </a:cubicBezTo>
                            <a:cubicBezTo>
                              <a:pt x="396698" y="30620"/>
                              <a:pt x="421567" y="24085"/>
                              <a:pt x="444914" y="16853"/>
                            </a:cubicBezTo>
                            <a:cubicBezTo>
                              <a:pt x="447007" y="16155"/>
                              <a:pt x="448339" y="15267"/>
                              <a:pt x="448783" y="14061"/>
                            </a:cubicBezTo>
                            <a:cubicBezTo>
                              <a:pt x="449989" y="10953"/>
                              <a:pt x="453986" y="8859"/>
                              <a:pt x="460457" y="7781"/>
                            </a:cubicBezTo>
                            <a:cubicBezTo>
                              <a:pt x="463121" y="7337"/>
                              <a:pt x="465278" y="6575"/>
                              <a:pt x="466801" y="5624"/>
                            </a:cubicBezTo>
                            <a:cubicBezTo>
                              <a:pt x="470671" y="3086"/>
                              <a:pt x="476190" y="1500"/>
                              <a:pt x="483422" y="802"/>
                            </a:cubicBezTo>
                            <a:cubicBezTo>
                              <a:pt x="504358" y="-1164"/>
                              <a:pt x="507657" y="485"/>
                              <a:pt x="493256" y="5751"/>
                            </a:cubicBezTo>
                            <a:cubicBezTo>
                              <a:pt x="486531" y="8161"/>
                              <a:pt x="478664" y="10445"/>
                              <a:pt x="469846" y="12539"/>
                            </a:cubicBezTo>
                            <a:cubicBezTo>
                              <a:pt x="463692" y="13998"/>
                              <a:pt x="458173" y="17107"/>
                              <a:pt x="453415" y="21865"/>
                            </a:cubicBezTo>
                            <a:cubicBezTo>
                              <a:pt x="446880" y="28526"/>
                              <a:pt x="427340" y="30366"/>
                              <a:pt x="415160" y="33919"/>
                            </a:cubicBezTo>
                            <a:cubicBezTo>
                              <a:pt x="403867" y="37281"/>
                              <a:pt x="391813" y="40136"/>
                              <a:pt x="378871" y="42546"/>
                            </a:cubicBezTo>
                            <a:cubicBezTo>
                              <a:pt x="331481" y="51238"/>
                              <a:pt x="285359" y="63102"/>
                              <a:pt x="240633" y="78201"/>
                            </a:cubicBezTo>
                            <a:cubicBezTo>
                              <a:pt x="209546" y="88795"/>
                              <a:pt x="175923" y="99644"/>
                              <a:pt x="139888" y="110809"/>
                            </a:cubicBezTo>
                            <a:cubicBezTo>
                              <a:pt x="92434" y="125528"/>
                              <a:pt x="45868" y="140817"/>
                              <a:pt x="0" y="156677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8" name="Freeform: Shape 10077">
                        <a:extLst>
                          <a:ext uri="{FF2B5EF4-FFF2-40B4-BE49-F238E27FC236}">
                            <a16:creationId xmlns:a16="http://schemas.microsoft.com/office/drawing/2014/main" id="{F675CFD7-A971-246D-88B5-58C67D1E37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0818" y="1711137"/>
                        <a:ext cx="294240" cy="397287"/>
                      </a:xfrm>
                      <a:custGeom>
                        <a:avLst/>
                        <a:gdLst>
                          <a:gd name="connsiteX0" fmla="*/ 294241 w 294240"/>
                          <a:gd name="connsiteY0" fmla="*/ 1142 h 397287"/>
                          <a:gd name="connsiteX1" fmla="*/ 292464 w 294240"/>
                          <a:gd name="connsiteY1" fmla="*/ 2411 h 397287"/>
                          <a:gd name="connsiteX2" fmla="*/ 261315 w 294240"/>
                          <a:gd name="connsiteY2" fmla="*/ 42823 h 397287"/>
                          <a:gd name="connsiteX3" fmla="*/ 244249 w 294240"/>
                          <a:gd name="connsiteY3" fmla="*/ 62807 h 397287"/>
                          <a:gd name="connsiteX4" fmla="*/ 230482 w 294240"/>
                          <a:gd name="connsiteY4" fmla="*/ 83171 h 397287"/>
                          <a:gd name="connsiteX5" fmla="*/ 219443 w 294240"/>
                          <a:gd name="connsiteY5" fmla="*/ 112481 h 397287"/>
                          <a:gd name="connsiteX6" fmla="*/ 185439 w 294240"/>
                          <a:gd name="connsiteY6" fmla="*/ 165391 h 397287"/>
                          <a:gd name="connsiteX7" fmla="*/ 155050 w 294240"/>
                          <a:gd name="connsiteY7" fmla="*/ 218555 h 397287"/>
                          <a:gd name="connsiteX8" fmla="*/ 121871 w 294240"/>
                          <a:gd name="connsiteY8" fmla="*/ 301980 h 397287"/>
                          <a:gd name="connsiteX9" fmla="*/ 130245 w 294240"/>
                          <a:gd name="connsiteY9" fmla="*/ 378554 h 397287"/>
                          <a:gd name="connsiteX10" fmla="*/ 107406 w 294240"/>
                          <a:gd name="connsiteY10" fmla="*/ 332559 h 397287"/>
                          <a:gd name="connsiteX11" fmla="*/ 102331 w 294240"/>
                          <a:gd name="connsiteY11" fmla="*/ 329324 h 397287"/>
                          <a:gd name="connsiteX12" fmla="*/ 85075 w 294240"/>
                          <a:gd name="connsiteY12" fmla="*/ 328689 h 397287"/>
                          <a:gd name="connsiteX13" fmla="*/ 81395 w 294240"/>
                          <a:gd name="connsiteY13" fmla="*/ 331417 h 397287"/>
                          <a:gd name="connsiteX14" fmla="*/ 65154 w 294240"/>
                          <a:gd name="connsiteY14" fmla="*/ 343979 h 397287"/>
                          <a:gd name="connsiteX15" fmla="*/ 62426 w 294240"/>
                          <a:gd name="connsiteY15" fmla="*/ 347024 h 397287"/>
                          <a:gd name="connsiteX16" fmla="*/ 64012 w 294240"/>
                          <a:gd name="connsiteY16" fmla="*/ 363899 h 397287"/>
                          <a:gd name="connsiteX17" fmla="*/ 68263 w 294240"/>
                          <a:gd name="connsiteY17" fmla="*/ 366183 h 397287"/>
                          <a:gd name="connsiteX18" fmla="*/ 72767 w 294240"/>
                          <a:gd name="connsiteY18" fmla="*/ 369292 h 397287"/>
                          <a:gd name="connsiteX19" fmla="*/ 70610 w 294240"/>
                          <a:gd name="connsiteY19" fmla="*/ 370624 h 397287"/>
                          <a:gd name="connsiteX20" fmla="*/ 62807 w 294240"/>
                          <a:gd name="connsiteY20" fmla="*/ 376651 h 397287"/>
                          <a:gd name="connsiteX21" fmla="*/ 69468 w 294240"/>
                          <a:gd name="connsiteY21" fmla="*/ 381219 h 397287"/>
                          <a:gd name="connsiteX22" fmla="*/ 122124 w 294240"/>
                          <a:gd name="connsiteY22" fmla="*/ 394985 h 397287"/>
                          <a:gd name="connsiteX23" fmla="*/ 72894 w 294240"/>
                          <a:gd name="connsiteY23" fmla="*/ 394732 h 397287"/>
                          <a:gd name="connsiteX24" fmla="*/ 64393 w 294240"/>
                          <a:gd name="connsiteY24" fmla="*/ 392384 h 397287"/>
                          <a:gd name="connsiteX25" fmla="*/ 58176 w 294240"/>
                          <a:gd name="connsiteY25" fmla="*/ 387943 h 397287"/>
                          <a:gd name="connsiteX26" fmla="*/ 52276 w 294240"/>
                          <a:gd name="connsiteY26" fmla="*/ 385279 h 397287"/>
                          <a:gd name="connsiteX27" fmla="*/ 48215 w 294240"/>
                          <a:gd name="connsiteY27" fmla="*/ 384073 h 397287"/>
                          <a:gd name="connsiteX28" fmla="*/ 33180 w 294240"/>
                          <a:gd name="connsiteY28" fmla="*/ 367959 h 397287"/>
                          <a:gd name="connsiteX29" fmla="*/ 34068 w 294240"/>
                          <a:gd name="connsiteY29" fmla="*/ 354383 h 397287"/>
                          <a:gd name="connsiteX30" fmla="*/ 33941 w 294240"/>
                          <a:gd name="connsiteY30" fmla="*/ 350323 h 397287"/>
                          <a:gd name="connsiteX31" fmla="*/ 40602 w 294240"/>
                          <a:gd name="connsiteY31" fmla="*/ 343471 h 397287"/>
                          <a:gd name="connsiteX32" fmla="*/ 39587 w 294240"/>
                          <a:gd name="connsiteY32" fmla="*/ 340680 h 397287"/>
                          <a:gd name="connsiteX33" fmla="*/ 29246 w 294240"/>
                          <a:gd name="connsiteY33" fmla="*/ 325707 h 397287"/>
                          <a:gd name="connsiteX34" fmla="*/ 32228 w 294240"/>
                          <a:gd name="connsiteY34" fmla="*/ 306231 h 397287"/>
                          <a:gd name="connsiteX35" fmla="*/ 18335 w 294240"/>
                          <a:gd name="connsiteY35" fmla="*/ 301853 h 397287"/>
                          <a:gd name="connsiteX36" fmla="*/ 5202 w 294240"/>
                          <a:gd name="connsiteY36" fmla="*/ 299760 h 397287"/>
                          <a:gd name="connsiteX37" fmla="*/ 0 w 294240"/>
                          <a:gd name="connsiteY37" fmla="*/ 295319 h 397287"/>
                          <a:gd name="connsiteX38" fmla="*/ 7613 w 294240"/>
                          <a:gd name="connsiteY38" fmla="*/ 252686 h 397287"/>
                          <a:gd name="connsiteX39" fmla="*/ 28168 w 294240"/>
                          <a:gd name="connsiteY39" fmla="*/ 211006 h 397287"/>
                          <a:gd name="connsiteX40" fmla="*/ 34766 w 294240"/>
                          <a:gd name="connsiteY40" fmla="*/ 195399 h 397287"/>
                          <a:gd name="connsiteX41" fmla="*/ 41427 w 294240"/>
                          <a:gd name="connsiteY41" fmla="*/ 179729 h 397287"/>
                          <a:gd name="connsiteX42" fmla="*/ 65471 w 294240"/>
                          <a:gd name="connsiteY42" fmla="*/ 138936 h 397287"/>
                          <a:gd name="connsiteX43" fmla="*/ 87549 w 294240"/>
                          <a:gd name="connsiteY43" fmla="*/ 108675 h 397287"/>
                          <a:gd name="connsiteX44" fmla="*/ 113370 w 294240"/>
                          <a:gd name="connsiteY44" fmla="*/ 79048 h 397287"/>
                          <a:gd name="connsiteX45" fmla="*/ 121363 w 294240"/>
                          <a:gd name="connsiteY45" fmla="*/ 73465 h 397287"/>
                          <a:gd name="connsiteX46" fmla="*/ 131894 w 294240"/>
                          <a:gd name="connsiteY46" fmla="*/ 68707 h 397287"/>
                          <a:gd name="connsiteX47" fmla="*/ 139127 w 294240"/>
                          <a:gd name="connsiteY47" fmla="*/ 63187 h 397287"/>
                          <a:gd name="connsiteX48" fmla="*/ 150356 w 294240"/>
                          <a:gd name="connsiteY48" fmla="*/ 60079 h 397287"/>
                          <a:gd name="connsiteX49" fmla="*/ 158096 w 294240"/>
                          <a:gd name="connsiteY49" fmla="*/ 58176 h 397287"/>
                          <a:gd name="connsiteX50" fmla="*/ 175669 w 294240"/>
                          <a:gd name="connsiteY50" fmla="*/ 47391 h 397287"/>
                          <a:gd name="connsiteX51" fmla="*/ 177699 w 294240"/>
                          <a:gd name="connsiteY51" fmla="*/ 43901 h 397287"/>
                          <a:gd name="connsiteX52" fmla="*/ 185312 w 294240"/>
                          <a:gd name="connsiteY52" fmla="*/ 35844 h 397287"/>
                          <a:gd name="connsiteX53" fmla="*/ 188230 w 294240"/>
                          <a:gd name="connsiteY53" fmla="*/ 32418 h 397287"/>
                          <a:gd name="connsiteX54" fmla="*/ 190705 w 294240"/>
                          <a:gd name="connsiteY54" fmla="*/ 25313 h 397287"/>
                          <a:gd name="connsiteX55" fmla="*/ 196414 w 294240"/>
                          <a:gd name="connsiteY55" fmla="*/ 18906 h 397287"/>
                          <a:gd name="connsiteX56" fmla="*/ 198508 w 294240"/>
                          <a:gd name="connsiteY56" fmla="*/ 6661 h 397287"/>
                          <a:gd name="connsiteX57" fmla="*/ 201807 w 294240"/>
                          <a:gd name="connsiteY57" fmla="*/ 3680 h 397287"/>
                          <a:gd name="connsiteX58" fmla="*/ 210879 w 294240"/>
                          <a:gd name="connsiteY58" fmla="*/ 0 h 397287"/>
                          <a:gd name="connsiteX59" fmla="*/ 294050 w 294240"/>
                          <a:gd name="connsiteY59" fmla="*/ 1142 h 397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</a:cxnLst>
                        <a:rect l="l" t="t" r="r" b="b"/>
                        <a:pathLst>
                          <a:path w="294240" h="397287">
                            <a:moveTo>
                              <a:pt x="294241" y="1142"/>
                            </a:moveTo>
                            <a:cubicBezTo>
                              <a:pt x="293670" y="1586"/>
                              <a:pt x="293035" y="2030"/>
                              <a:pt x="292464" y="2411"/>
                            </a:cubicBezTo>
                            <a:cubicBezTo>
                              <a:pt x="279713" y="11419"/>
                              <a:pt x="269308" y="24869"/>
                              <a:pt x="261315" y="42823"/>
                            </a:cubicBezTo>
                            <a:cubicBezTo>
                              <a:pt x="257952" y="50182"/>
                              <a:pt x="252306" y="56780"/>
                              <a:pt x="244249" y="62807"/>
                            </a:cubicBezTo>
                            <a:cubicBezTo>
                              <a:pt x="236446" y="68643"/>
                              <a:pt x="231814" y="75368"/>
                              <a:pt x="230482" y="83171"/>
                            </a:cubicBezTo>
                            <a:cubicBezTo>
                              <a:pt x="228579" y="93195"/>
                              <a:pt x="224963" y="102965"/>
                              <a:pt x="219443" y="112481"/>
                            </a:cubicBezTo>
                            <a:cubicBezTo>
                              <a:pt x="209229" y="130181"/>
                              <a:pt x="197873" y="147818"/>
                              <a:pt x="185439" y="165391"/>
                            </a:cubicBezTo>
                            <a:cubicBezTo>
                              <a:pt x="172243" y="183980"/>
                              <a:pt x="162092" y="201680"/>
                              <a:pt x="155050" y="218555"/>
                            </a:cubicBezTo>
                            <a:cubicBezTo>
                              <a:pt x="144139" y="244756"/>
                              <a:pt x="133036" y="272544"/>
                              <a:pt x="121871" y="301980"/>
                            </a:cubicBezTo>
                            <a:cubicBezTo>
                              <a:pt x="112672" y="325961"/>
                              <a:pt x="115527" y="351465"/>
                              <a:pt x="130245" y="378554"/>
                            </a:cubicBezTo>
                            <a:lnTo>
                              <a:pt x="107406" y="332559"/>
                            </a:lnTo>
                            <a:cubicBezTo>
                              <a:pt x="106772" y="331417"/>
                              <a:pt x="105122" y="330339"/>
                              <a:pt x="102331" y="329324"/>
                            </a:cubicBezTo>
                            <a:cubicBezTo>
                              <a:pt x="96367" y="327293"/>
                              <a:pt x="90721" y="327103"/>
                              <a:pt x="85075" y="328689"/>
                            </a:cubicBezTo>
                            <a:cubicBezTo>
                              <a:pt x="82981" y="329260"/>
                              <a:pt x="81712" y="330275"/>
                              <a:pt x="81395" y="331417"/>
                            </a:cubicBezTo>
                            <a:cubicBezTo>
                              <a:pt x="79999" y="336493"/>
                              <a:pt x="74543" y="340680"/>
                              <a:pt x="65154" y="343979"/>
                            </a:cubicBezTo>
                            <a:cubicBezTo>
                              <a:pt x="63251" y="344676"/>
                              <a:pt x="62299" y="345755"/>
                              <a:pt x="62426" y="347024"/>
                            </a:cubicBezTo>
                            <a:lnTo>
                              <a:pt x="64012" y="363899"/>
                            </a:lnTo>
                            <a:cubicBezTo>
                              <a:pt x="64076" y="364724"/>
                              <a:pt x="65915" y="365739"/>
                              <a:pt x="68263" y="366183"/>
                            </a:cubicBezTo>
                            <a:cubicBezTo>
                              <a:pt x="71498" y="366817"/>
                              <a:pt x="72957" y="367769"/>
                              <a:pt x="72767" y="369292"/>
                            </a:cubicBezTo>
                            <a:cubicBezTo>
                              <a:pt x="72767" y="369926"/>
                              <a:pt x="71879" y="370370"/>
                              <a:pt x="70610" y="370624"/>
                            </a:cubicBezTo>
                            <a:cubicBezTo>
                              <a:pt x="64583" y="371702"/>
                              <a:pt x="61982" y="373732"/>
                              <a:pt x="62807" y="376651"/>
                            </a:cubicBezTo>
                            <a:cubicBezTo>
                              <a:pt x="63314" y="378237"/>
                              <a:pt x="65471" y="379759"/>
                              <a:pt x="69468" y="381219"/>
                            </a:cubicBezTo>
                            <a:cubicBezTo>
                              <a:pt x="86724" y="387372"/>
                              <a:pt x="104361" y="392004"/>
                              <a:pt x="122124" y="394985"/>
                            </a:cubicBezTo>
                            <a:cubicBezTo>
                              <a:pt x="109246" y="398157"/>
                              <a:pt x="92815" y="398030"/>
                              <a:pt x="72894" y="394732"/>
                            </a:cubicBezTo>
                            <a:cubicBezTo>
                              <a:pt x="69468" y="394161"/>
                              <a:pt x="66677" y="393336"/>
                              <a:pt x="64393" y="392384"/>
                            </a:cubicBezTo>
                            <a:cubicBezTo>
                              <a:pt x="60967" y="390862"/>
                              <a:pt x="58874" y="389339"/>
                              <a:pt x="58176" y="387943"/>
                            </a:cubicBezTo>
                            <a:cubicBezTo>
                              <a:pt x="57478" y="386675"/>
                              <a:pt x="55575" y="385786"/>
                              <a:pt x="52276" y="385279"/>
                            </a:cubicBezTo>
                            <a:cubicBezTo>
                              <a:pt x="50753" y="385025"/>
                              <a:pt x="49421" y="384644"/>
                              <a:pt x="48215" y="384073"/>
                            </a:cubicBezTo>
                            <a:cubicBezTo>
                              <a:pt x="33814" y="376397"/>
                              <a:pt x="28802" y="371005"/>
                              <a:pt x="33180" y="367959"/>
                            </a:cubicBezTo>
                            <a:cubicBezTo>
                              <a:pt x="38065" y="364597"/>
                              <a:pt x="38445" y="360093"/>
                              <a:pt x="34068" y="354383"/>
                            </a:cubicBezTo>
                            <a:cubicBezTo>
                              <a:pt x="32926" y="352797"/>
                              <a:pt x="32799" y="351465"/>
                              <a:pt x="33941" y="350323"/>
                            </a:cubicBezTo>
                            <a:lnTo>
                              <a:pt x="40602" y="343471"/>
                            </a:lnTo>
                            <a:cubicBezTo>
                              <a:pt x="41300" y="342710"/>
                              <a:pt x="40856" y="341695"/>
                              <a:pt x="39587" y="340680"/>
                            </a:cubicBezTo>
                            <a:cubicBezTo>
                              <a:pt x="32863" y="335541"/>
                              <a:pt x="26518" y="329958"/>
                              <a:pt x="29246" y="325707"/>
                            </a:cubicBezTo>
                            <a:cubicBezTo>
                              <a:pt x="32926" y="320125"/>
                              <a:pt x="34005" y="313654"/>
                              <a:pt x="32228" y="306231"/>
                            </a:cubicBezTo>
                            <a:cubicBezTo>
                              <a:pt x="31150" y="302044"/>
                              <a:pt x="26582" y="300585"/>
                              <a:pt x="18335" y="301853"/>
                            </a:cubicBezTo>
                            <a:cubicBezTo>
                              <a:pt x="14274" y="302488"/>
                              <a:pt x="9833" y="301790"/>
                              <a:pt x="5202" y="299760"/>
                            </a:cubicBezTo>
                            <a:cubicBezTo>
                              <a:pt x="1713" y="298301"/>
                              <a:pt x="0" y="296842"/>
                              <a:pt x="0" y="295319"/>
                            </a:cubicBezTo>
                            <a:cubicBezTo>
                              <a:pt x="317" y="279205"/>
                              <a:pt x="2791" y="264994"/>
                              <a:pt x="7613" y="252686"/>
                            </a:cubicBezTo>
                            <a:cubicBezTo>
                              <a:pt x="12561" y="239618"/>
                              <a:pt x="19477" y="225787"/>
                              <a:pt x="28168" y="211006"/>
                            </a:cubicBezTo>
                            <a:cubicBezTo>
                              <a:pt x="31150" y="205994"/>
                              <a:pt x="33370" y="200728"/>
                              <a:pt x="34766" y="195399"/>
                            </a:cubicBezTo>
                            <a:cubicBezTo>
                              <a:pt x="36098" y="190007"/>
                              <a:pt x="38319" y="184741"/>
                              <a:pt x="41427" y="179729"/>
                            </a:cubicBezTo>
                            <a:cubicBezTo>
                              <a:pt x="49865" y="166343"/>
                              <a:pt x="57795" y="152703"/>
                              <a:pt x="65471" y="138936"/>
                            </a:cubicBezTo>
                            <a:cubicBezTo>
                              <a:pt x="71498" y="128088"/>
                              <a:pt x="78858" y="118001"/>
                              <a:pt x="87549" y="108675"/>
                            </a:cubicBezTo>
                            <a:cubicBezTo>
                              <a:pt x="96938" y="98651"/>
                              <a:pt x="105566" y="88818"/>
                              <a:pt x="113370" y="79048"/>
                            </a:cubicBezTo>
                            <a:cubicBezTo>
                              <a:pt x="115019" y="76954"/>
                              <a:pt x="117684" y="75051"/>
                              <a:pt x="121363" y="73465"/>
                            </a:cubicBezTo>
                            <a:cubicBezTo>
                              <a:pt x="124789" y="71942"/>
                              <a:pt x="128278" y="70356"/>
                              <a:pt x="131894" y="68707"/>
                            </a:cubicBezTo>
                            <a:cubicBezTo>
                              <a:pt x="132085" y="68643"/>
                              <a:pt x="134559" y="66804"/>
                              <a:pt x="139127" y="63187"/>
                            </a:cubicBezTo>
                            <a:cubicBezTo>
                              <a:pt x="141347" y="61475"/>
                              <a:pt x="145090" y="60460"/>
                              <a:pt x="150356" y="60079"/>
                            </a:cubicBezTo>
                            <a:cubicBezTo>
                              <a:pt x="153845" y="59889"/>
                              <a:pt x="156383" y="59254"/>
                              <a:pt x="158096" y="58176"/>
                            </a:cubicBezTo>
                            <a:lnTo>
                              <a:pt x="175669" y="47391"/>
                            </a:lnTo>
                            <a:cubicBezTo>
                              <a:pt x="177128" y="46439"/>
                              <a:pt x="177889" y="45234"/>
                              <a:pt x="177699" y="43901"/>
                            </a:cubicBezTo>
                            <a:cubicBezTo>
                              <a:pt x="177128" y="40476"/>
                              <a:pt x="179729" y="37811"/>
                              <a:pt x="185312" y="35844"/>
                            </a:cubicBezTo>
                            <a:cubicBezTo>
                              <a:pt x="187532" y="35083"/>
                              <a:pt x="188484" y="33878"/>
                              <a:pt x="188230" y="32418"/>
                            </a:cubicBezTo>
                            <a:cubicBezTo>
                              <a:pt x="187659" y="29564"/>
                              <a:pt x="188484" y="27216"/>
                              <a:pt x="190705" y="25313"/>
                            </a:cubicBezTo>
                            <a:cubicBezTo>
                              <a:pt x="194130" y="22395"/>
                              <a:pt x="195970" y="20238"/>
                              <a:pt x="196414" y="18906"/>
                            </a:cubicBezTo>
                            <a:cubicBezTo>
                              <a:pt x="197683" y="14972"/>
                              <a:pt x="198381" y="10848"/>
                              <a:pt x="198508" y="6661"/>
                            </a:cubicBezTo>
                            <a:cubicBezTo>
                              <a:pt x="198571" y="5329"/>
                              <a:pt x="199713" y="4377"/>
                              <a:pt x="201807" y="3680"/>
                            </a:cubicBezTo>
                            <a:cubicBezTo>
                              <a:pt x="205233" y="2601"/>
                              <a:pt x="208278" y="1396"/>
                              <a:pt x="210879" y="0"/>
                            </a:cubicBezTo>
                            <a:cubicBezTo>
                              <a:pt x="245581" y="127"/>
                              <a:pt x="272671" y="571"/>
                              <a:pt x="294050" y="114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9" name="Freeform: Shape 10078">
                        <a:extLst>
                          <a:ext uri="{FF2B5EF4-FFF2-40B4-BE49-F238E27FC236}">
                            <a16:creationId xmlns:a16="http://schemas.microsoft.com/office/drawing/2014/main" id="{C62CE9AB-85A6-EA7E-052F-A778004D14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3233" y="2038897"/>
                        <a:ext cx="77564" cy="67416"/>
                      </a:xfrm>
                      <a:custGeom>
                        <a:avLst/>
                        <a:gdLst>
                          <a:gd name="connsiteX0" fmla="*/ 59709 w 77564"/>
                          <a:gd name="connsiteY0" fmla="*/ 67353 h 67416"/>
                          <a:gd name="connsiteX1" fmla="*/ 7053 w 77564"/>
                          <a:gd name="connsiteY1" fmla="*/ 53586 h 67416"/>
                          <a:gd name="connsiteX2" fmla="*/ 391 w 77564"/>
                          <a:gd name="connsiteY2" fmla="*/ 49018 h 67416"/>
                          <a:gd name="connsiteX3" fmla="*/ 8195 w 77564"/>
                          <a:gd name="connsiteY3" fmla="*/ 42991 h 67416"/>
                          <a:gd name="connsiteX4" fmla="*/ 10351 w 77564"/>
                          <a:gd name="connsiteY4" fmla="*/ 41659 h 67416"/>
                          <a:gd name="connsiteX5" fmla="*/ 5847 w 77564"/>
                          <a:gd name="connsiteY5" fmla="*/ 38550 h 67416"/>
                          <a:gd name="connsiteX6" fmla="*/ 1597 w 77564"/>
                          <a:gd name="connsiteY6" fmla="*/ 36267 h 67416"/>
                          <a:gd name="connsiteX7" fmla="*/ 11 w 77564"/>
                          <a:gd name="connsiteY7" fmla="*/ 19391 h 67416"/>
                          <a:gd name="connsiteX8" fmla="*/ 2739 w 77564"/>
                          <a:gd name="connsiteY8" fmla="*/ 16346 h 67416"/>
                          <a:gd name="connsiteX9" fmla="*/ 18980 w 77564"/>
                          <a:gd name="connsiteY9" fmla="*/ 3785 h 67416"/>
                          <a:gd name="connsiteX10" fmla="*/ 22659 w 77564"/>
                          <a:gd name="connsiteY10" fmla="*/ 1056 h 67416"/>
                          <a:gd name="connsiteX11" fmla="*/ 39915 w 77564"/>
                          <a:gd name="connsiteY11" fmla="*/ 1691 h 67416"/>
                          <a:gd name="connsiteX12" fmla="*/ 44990 w 77564"/>
                          <a:gd name="connsiteY12" fmla="*/ 4927 h 67416"/>
                          <a:gd name="connsiteX13" fmla="*/ 67829 w 77564"/>
                          <a:gd name="connsiteY13" fmla="*/ 50921 h 67416"/>
                          <a:gd name="connsiteX14" fmla="*/ 59709 w 77564"/>
                          <a:gd name="connsiteY14" fmla="*/ 67416 h 67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7564" h="67416">
                            <a:moveTo>
                              <a:pt x="59709" y="67353"/>
                            </a:moveTo>
                            <a:cubicBezTo>
                              <a:pt x="41882" y="64307"/>
                              <a:pt x="24309" y="59676"/>
                              <a:pt x="7053" y="53586"/>
                            </a:cubicBezTo>
                            <a:cubicBezTo>
                              <a:pt x="3119" y="52127"/>
                              <a:pt x="899" y="50604"/>
                              <a:pt x="391" y="49018"/>
                            </a:cubicBezTo>
                            <a:cubicBezTo>
                              <a:pt x="-434" y="46100"/>
                              <a:pt x="2231" y="44070"/>
                              <a:pt x="8195" y="42991"/>
                            </a:cubicBezTo>
                            <a:cubicBezTo>
                              <a:pt x="9463" y="42737"/>
                              <a:pt x="10288" y="42293"/>
                              <a:pt x="10351" y="41659"/>
                            </a:cubicBezTo>
                            <a:cubicBezTo>
                              <a:pt x="10542" y="40200"/>
                              <a:pt x="9019" y="39185"/>
                              <a:pt x="5847" y="38550"/>
                            </a:cubicBezTo>
                            <a:cubicBezTo>
                              <a:pt x="3500" y="38106"/>
                              <a:pt x="1660" y="37091"/>
                              <a:pt x="1597" y="36267"/>
                            </a:cubicBezTo>
                            <a:lnTo>
                              <a:pt x="11" y="19391"/>
                            </a:lnTo>
                            <a:cubicBezTo>
                              <a:pt x="-116" y="18059"/>
                              <a:pt x="899" y="17044"/>
                              <a:pt x="2739" y="16346"/>
                            </a:cubicBezTo>
                            <a:cubicBezTo>
                              <a:pt x="12128" y="13047"/>
                              <a:pt x="17584" y="8860"/>
                              <a:pt x="18980" y="3785"/>
                            </a:cubicBezTo>
                            <a:cubicBezTo>
                              <a:pt x="19297" y="2579"/>
                              <a:pt x="20502" y="1628"/>
                              <a:pt x="22659" y="1056"/>
                            </a:cubicBezTo>
                            <a:cubicBezTo>
                              <a:pt x="28305" y="-530"/>
                              <a:pt x="33952" y="-339"/>
                              <a:pt x="39915" y="1691"/>
                            </a:cubicBezTo>
                            <a:cubicBezTo>
                              <a:pt x="42707" y="2643"/>
                              <a:pt x="44356" y="3721"/>
                              <a:pt x="44990" y="4927"/>
                            </a:cubicBezTo>
                            <a:lnTo>
                              <a:pt x="67829" y="50921"/>
                            </a:lnTo>
                            <a:cubicBezTo>
                              <a:pt x="83119" y="60628"/>
                              <a:pt x="80391" y="66084"/>
                              <a:pt x="59709" y="67416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0" name="Freeform: Shape 10079">
                        <a:extLst>
                          <a:ext uri="{FF2B5EF4-FFF2-40B4-BE49-F238E27FC236}">
                            <a16:creationId xmlns:a16="http://schemas.microsoft.com/office/drawing/2014/main" id="{4E72C15C-AA86-230F-85C7-52C7FBBC72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5123" y="2048264"/>
                        <a:ext cx="25284" cy="9833"/>
                      </a:xfrm>
                      <a:custGeom>
                        <a:avLst/>
                        <a:gdLst>
                          <a:gd name="connsiteX0" fmla="*/ 20731 w 25284"/>
                          <a:gd name="connsiteY0" fmla="*/ 2411 h 9833"/>
                          <a:gd name="connsiteX1" fmla="*/ 22317 w 25284"/>
                          <a:gd name="connsiteY1" fmla="*/ 9136 h 9833"/>
                          <a:gd name="connsiteX2" fmla="*/ 4554 w 25284"/>
                          <a:gd name="connsiteY2" fmla="*/ 7423 h 9833"/>
                          <a:gd name="connsiteX3" fmla="*/ 2968 w 25284"/>
                          <a:gd name="connsiteY3" fmla="*/ 698 h 9833"/>
                          <a:gd name="connsiteX4" fmla="*/ 20731 w 25284"/>
                          <a:gd name="connsiteY4" fmla="*/ 2411 h 9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284" h="9833">
                            <a:moveTo>
                              <a:pt x="20731" y="2411"/>
                            </a:moveTo>
                            <a:cubicBezTo>
                              <a:pt x="26124" y="4758"/>
                              <a:pt x="26822" y="7803"/>
                              <a:pt x="22317" y="9136"/>
                            </a:cubicBezTo>
                            <a:cubicBezTo>
                              <a:pt x="17876" y="10531"/>
                              <a:pt x="9819" y="9770"/>
                              <a:pt x="4554" y="7423"/>
                            </a:cubicBezTo>
                            <a:cubicBezTo>
                              <a:pt x="-839" y="5076"/>
                              <a:pt x="-1537" y="2030"/>
                              <a:pt x="2968" y="698"/>
                            </a:cubicBezTo>
                            <a:cubicBezTo>
                              <a:pt x="7409" y="-698"/>
                              <a:pt x="15466" y="64"/>
                              <a:pt x="20731" y="241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1" name="Freeform: Shape 10080">
                        <a:extLst>
                          <a:ext uri="{FF2B5EF4-FFF2-40B4-BE49-F238E27FC236}">
                            <a16:creationId xmlns:a16="http://schemas.microsoft.com/office/drawing/2014/main" id="{DACBA8B1-B93E-2713-53B5-5812ACD1D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200" y="1854724"/>
                        <a:ext cx="176789" cy="92816"/>
                      </a:xfrm>
                      <a:custGeom>
                        <a:avLst/>
                        <a:gdLst>
                          <a:gd name="connsiteX0" fmla="*/ 7685 w 176789"/>
                          <a:gd name="connsiteY0" fmla="*/ 92668 h 92816"/>
                          <a:gd name="connsiteX1" fmla="*/ 4830 w 176789"/>
                          <a:gd name="connsiteY1" fmla="*/ 92415 h 92816"/>
                          <a:gd name="connsiteX2" fmla="*/ 1531 w 176789"/>
                          <a:gd name="connsiteY2" fmla="*/ 91146 h 92816"/>
                          <a:gd name="connsiteX3" fmla="*/ 516 w 176789"/>
                          <a:gd name="connsiteY3" fmla="*/ 89623 h 92816"/>
                          <a:gd name="connsiteX4" fmla="*/ 165463 w 176789"/>
                          <a:gd name="connsiteY4" fmla="*/ 488 h 92816"/>
                          <a:gd name="connsiteX5" fmla="*/ 172822 w 176789"/>
                          <a:gd name="connsiteY5" fmla="*/ 996 h 92816"/>
                          <a:gd name="connsiteX6" fmla="*/ 175677 w 176789"/>
                          <a:gd name="connsiteY6" fmla="*/ 2138 h 92816"/>
                          <a:gd name="connsiteX7" fmla="*/ 176565 w 176789"/>
                          <a:gd name="connsiteY7" fmla="*/ 3216 h 92816"/>
                          <a:gd name="connsiteX8" fmla="*/ 147573 w 176789"/>
                          <a:gd name="connsiteY8" fmla="*/ 22312 h 92816"/>
                          <a:gd name="connsiteX9" fmla="*/ 117882 w 176789"/>
                          <a:gd name="connsiteY9" fmla="*/ 39885 h 92816"/>
                          <a:gd name="connsiteX10" fmla="*/ 77216 w 176789"/>
                          <a:gd name="connsiteY10" fmla="*/ 61202 h 92816"/>
                          <a:gd name="connsiteX11" fmla="*/ 7685 w 176789"/>
                          <a:gd name="connsiteY11" fmla="*/ 92732 h 92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76789" h="92816">
                            <a:moveTo>
                              <a:pt x="7685" y="92668"/>
                            </a:moveTo>
                            <a:cubicBezTo>
                              <a:pt x="6923" y="92922"/>
                              <a:pt x="6099" y="92859"/>
                              <a:pt x="4830" y="92415"/>
                            </a:cubicBezTo>
                            <a:lnTo>
                              <a:pt x="1531" y="91146"/>
                            </a:lnTo>
                            <a:cubicBezTo>
                              <a:pt x="-55" y="90511"/>
                              <a:pt x="-436" y="90004"/>
                              <a:pt x="516" y="89623"/>
                            </a:cubicBezTo>
                            <a:cubicBezTo>
                              <a:pt x="62561" y="62280"/>
                              <a:pt x="117565" y="32590"/>
                              <a:pt x="165463" y="488"/>
                            </a:cubicBezTo>
                            <a:cubicBezTo>
                              <a:pt x="166668" y="-337"/>
                              <a:pt x="170094" y="-83"/>
                              <a:pt x="172822" y="996"/>
                            </a:cubicBezTo>
                            <a:lnTo>
                              <a:pt x="175677" y="2138"/>
                            </a:lnTo>
                            <a:cubicBezTo>
                              <a:pt x="176692" y="2518"/>
                              <a:pt x="177073" y="2899"/>
                              <a:pt x="176565" y="3216"/>
                            </a:cubicBezTo>
                            <a:cubicBezTo>
                              <a:pt x="166478" y="9560"/>
                              <a:pt x="156835" y="15968"/>
                              <a:pt x="147573" y="22312"/>
                            </a:cubicBezTo>
                            <a:cubicBezTo>
                              <a:pt x="138500" y="28593"/>
                              <a:pt x="128604" y="34429"/>
                              <a:pt x="117882" y="39885"/>
                            </a:cubicBezTo>
                            <a:cubicBezTo>
                              <a:pt x="104052" y="46737"/>
                              <a:pt x="90602" y="53842"/>
                              <a:pt x="77216" y="61202"/>
                            </a:cubicBezTo>
                            <a:cubicBezTo>
                              <a:pt x="58501" y="71479"/>
                              <a:pt x="35282" y="82010"/>
                              <a:pt x="7685" y="9273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2" name="Freeform: Shape 10081">
                        <a:extLst>
                          <a:ext uri="{FF2B5EF4-FFF2-40B4-BE49-F238E27FC236}">
                            <a16:creationId xmlns:a16="http://schemas.microsoft.com/office/drawing/2014/main" id="{9B64D32C-7586-39D9-5D3D-FE23C7E9BE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748" y="1752965"/>
                        <a:ext cx="308043" cy="181040"/>
                      </a:xfrm>
                      <a:custGeom>
                        <a:avLst/>
                        <a:gdLst>
                          <a:gd name="connsiteX0" fmla="*/ 0 w 308043"/>
                          <a:gd name="connsiteY0" fmla="*/ 180977 h 181040"/>
                          <a:gd name="connsiteX1" fmla="*/ 123457 w 308043"/>
                          <a:gd name="connsiteY1" fmla="*/ 110177 h 181040"/>
                          <a:gd name="connsiteX2" fmla="*/ 179539 w 308043"/>
                          <a:gd name="connsiteY2" fmla="*/ 82643 h 181040"/>
                          <a:gd name="connsiteX3" fmla="*/ 289292 w 308043"/>
                          <a:gd name="connsiteY3" fmla="*/ 10574 h 181040"/>
                          <a:gd name="connsiteX4" fmla="*/ 304074 w 308043"/>
                          <a:gd name="connsiteY4" fmla="*/ 1312 h 181040"/>
                          <a:gd name="connsiteX5" fmla="*/ 307183 w 308043"/>
                          <a:gd name="connsiteY5" fmla="*/ 2327 h 181040"/>
                          <a:gd name="connsiteX6" fmla="*/ 288404 w 308043"/>
                          <a:gd name="connsiteY6" fmla="*/ 22184 h 181040"/>
                          <a:gd name="connsiteX7" fmla="*/ 162600 w 308043"/>
                          <a:gd name="connsiteY7" fmla="*/ 104213 h 181040"/>
                          <a:gd name="connsiteX8" fmla="*/ 31657 w 308043"/>
                          <a:gd name="connsiteY8" fmla="*/ 172920 h 181040"/>
                          <a:gd name="connsiteX9" fmla="*/ 0 w 308043"/>
                          <a:gd name="connsiteY9" fmla="*/ 181041 h 181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08043" h="181040">
                            <a:moveTo>
                              <a:pt x="0" y="180977"/>
                            </a:moveTo>
                            <a:lnTo>
                              <a:pt x="123457" y="110177"/>
                            </a:lnTo>
                            <a:cubicBezTo>
                              <a:pt x="142045" y="100978"/>
                              <a:pt x="160824" y="91779"/>
                              <a:pt x="179539" y="82643"/>
                            </a:cubicBezTo>
                            <a:cubicBezTo>
                              <a:pt x="223948" y="61010"/>
                              <a:pt x="255288" y="35507"/>
                              <a:pt x="289292" y="10574"/>
                            </a:cubicBezTo>
                            <a:cubicBezTo>
                              <a:pt x="294367" y="6831"/>
                              <a:pt x="299316" y="3722"/>
                              <a:pt x="304074" y="1312"/>
                            </a:cubicBezTo>
                            <a:cubicBezTo>
                              <a:pt x="307880" y="-718"/>
                              <a:pt x="309022" y="-401"/>
                              <a:pt x="307183" y="2327"/>
                            </a:cubicBezTo>
                            <a:cubicBezTo>
                              <a:pt x="302298" y="9622"/>
                              <a:pt x="295954" y="16284"/>
                              <a:pt x="288404" y="22184"/>
                            </a:cubicBezTo>
                            <a:cubicBezTo>
                              <a:pt x="250783" y="51177"/>
                              <a:pt x="213480" y="78329"/>
                              <a:pt x="162600" y="104213"/>
                            </a:cubicBezTo>
                            <a:cubicBezTo>
                              <a:pt x="107279" y="132445"/>
                              <a:pt x="63568" y="155347"/>
                              <a:pt x="31657" y="172920"/>
                            </a:cubicBezTo>
                            <a:cubicBezTo>
                              <a:pt x="22649" y="177869"/>
                              <a:pt x="12117" y="180533"/>
                              <a:pt x="0" y="18104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3" name="Freeform: Shape 10082">
                        <a:extLst>
                          <a:ext uri="{FF2B5EF4-FFF2-40B4-BE49-F238E27FC236}">
                            <a16:creationId xmlns:a16="http://schemas.microsoft.com/office/drawing/2014/main" id="{1D68FE3A-2AC6-2E50-30A4-43C224230A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5508" y="2037284"/>
                        <a:ext cx="17621" cy="9842"/>
                      </a:xfrm>
                      <a:custGeom>
                        <a:avLst/>
                        <a:gdLst>
                          <a:gd name="connsiteX0" fmla="*/ 5905 w 17621"/>
                          <a:gd name="connsiteY0" fmla="*/ 68 h 9842"/>
                          <a:gd name="connsiteX1" fmla="*/ 17134 w 17621"/>
                          <a:gd name="connsiteY1" fmla="*/ 5778 h 9842"/>
                          <a:gd name="connsiteX2" fmla="*/ 11742 w 17621"/>
                          <a:gd name="connsiteY2" fmla="*/ 9775 h 9842"/>
                          <a:gd name="connsiteX3" fmla="*/ 512 w 17621"/>
                          <a:gd name="connsiteY3" fmla="*/ 4065 h 9842"/>
                          <a:gd name="connsiteX4" fmla="*/ 5905 w 17621"/>
                          <a:gd name="connsiteY4" fmla="*/ 68 h 9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621" h="9842">
                            <a:moveTo>
                              <a:pt x="5905" y="68"/>
                            </a:moveTo>
                            <a:cubicBezTo>
                              <a:pt x="10473" y="575"/>
                              <a:pt x="15485" y="3113"/>
                              <a:pt x="17134" y="5778"/>
                            </a:cubicBezTo>
                            <a:cubicBezTo>
                              <a:pt x="18720" y="8442"/>
                              <a:pt x="16309" y="10218"/>
                              <a:pt x="11742" y="9775"/>
                            </a:cubicBezTo>
                            <a:cubicBezTo>
                              <a:pt x="7174" y="9267"/>
                              <a:pt x="2162" y="6729"/>
                              <a:pt x="512" y="4065"/>
                            </a:cubicBezTo>
                            <a:cubicBezTo>
                              <a:pt x="-1137" y="1400"/>
                              <a:pt x="1337" y="-376"/>
                              <a:pt x="5905" y="68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4" name="Freeform: Shape 10083">
                        <a:extLst>
                          <a:ext uri="{FF2B5EF4-FFF2-40B4-BE49-F238E27FC236}">
                            <a16:creationId xmlns:a16="http://schemas.microsoft.com/office/drawing/2014/main" id="{269E7036-776B-6FAB-97E6-9CFDE545EC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4769" y="1720209"/>
                        <a:ext cx="272857" cy="378051"/>
                      </a:xfrm>
                      <a:custGeom>
                        <a:avLst/>
                        <a:gdLst>
                          <a:gd name="connsiteX0" fmla="*/ 272794 w 272857"/>
                          <a:gd name="connsiteY0" fmla="*/ 94337 h 378051"/>
                          <a:gd name="connsiteX1" fmla="*/ 235110 w 272857"/>
                          <a:gd name="connsiteY1" fmla="*/ 162917 h 378051"/>
                          <a:gd name="connsiteX2" fmla="*/ 208972 w 272857"/>
                          <a:gd name="connsiteY2" fmla="*/ 205803 h 378051"/>
                          <a:gd name="connsiteX3" fmla="*/ 169702 w 272857"/>
                          <a:gd name="connsiteY3" fmla="*/ 347975 h 378051"/>
                          <a:gd name="connsiteX4" fmla="*/ 162596 w 272857"/>
                          <a:gd name="connsiteY4" fmla="*/ 348610 h 378051"/>
                          <a:gd name="connsiteX5" fmla="*/ 153017 w 272857"/>
                          <a:gd name="connsiteY5" fmla="*/ 343725 h 378051"/>
                          <a:gd name="connsiteX6" fmla="*/ 167101 w 272857"/>
                          <a:gd name="connsiteY6" fmla="*/ 252750 h 378051"/>
                          <a:gd name="connsiteX7" fmla="*/ 190384 w 272857"/>
                          <a:gd name="connsiteY7" fmla="*/ 209673 h 378051"/>
                          <a:gd name="connsiteX8" fmla="*/ 252112 w 272857"/>
                          <a:gd name="connsiteY8" fmla="*/ 94083 h 378051"/>
                          <a:gd name="connsiteX9" fmla="*/ 258773 w 272857"/>
                          <a:gd name="connsiteY9" fmla="*/ 82664 h 378051"/>
                          <a:gd name="connsiteX10" fmla="*/ 272857 w 272857"/>
                          <a:gd name="connsiteY10" fmla="*/ 94337 h 378051"/>
                          <a:gd name="connsiteX11" fmla="*/ 272857 w 272857"/>
                          <a:gd name="connsiteY11" fmla="*/ 94337 h 378051"/>
                          <a:gd name="connsiteX12" fmla="*/ 153968 w 272857"/>
                          <a:gd name="connsiteY12" fmla="*/ 0 h 378051"/>
                          <a:gd name="connsiteX13" fmla="*/ 98965 w 272857"/>
                          <a:gd name="connsiteY13" fmla="*/ 93259 h 378051"/>
                          <a:gd name="connsiteX14" fmla="*/ 60012 w 272857"/>
                          <a:gd name="connsiteY14" fmla="*/ 162727 h 378051"/>
                          <a:gd name="connsiteX15" fmla="*/ 504 w 272857"/>
                          <a:gd name="connsiteY15" fmla="*/ 328626 h 378051"/>
                          <a:gd name="connsiteX16" fmla="*/ 14968 w 272857"/>
                          <a:gd name="connsiteY16" fmla="*/ 373415 h 378051"/>
                          <a:gd name="connsiteX17" fmla="*/ 22137 w 272857"/>
                          <a:gd name="connsiteY17" fmla="*/ 376397 h 378051"/>
                          <a:gd name="connsiteX18" fmla="*/ 97632 w 272857"/>
                          <a:gd name="connsiteY18" fmla="*/ 371512 h 378051"/>
                          <a:gd name="connsiteX19" fmla="*/ 102962 w 272857"/>
                          <a:gd name="connsiteY19" fmla="*/ 369228 h 378051"/>
                          <a:gd name="connsiteX20" fmla="*/ 105372 w 272857"/>
                          <a:gd name="connsiteY20" fmla="*/ 363645 h 378051"/>
                          <a:gd name="connsiteX21" fmla="*/ 120471 w 272857"/>
                          <a:gd name="connsiteY21" fmla="*/ 262837 h 378051"/>
                          <a:gd name="connsiteX22" fmla="*/ 137283 w 272857"/>
                          <a:gd name="connsiteY22" fmla="*/ 219634 h 378051"/>
                          <a:gd name="connsiteX23" fmla="*/ 187021 w 272857"/>
                          <a:gd name="connsiteY23" fmla="*/ 125106 h 378051"/>
                          <a:gd name="connsiteX24" fmla="*/ 227941 w 272857"/>
                          <a:gd name="connsiteY24" fmla="*/ 57605 h 378051"/>
                          <a:gd name="connsiteX25" fmla="*/ 183913 w 272857"/>
                          <a:gd name="connsiteY25" fmla="*/ 21887 h 378051"/>
                          <a:gd name="connsiteX26" fmla="*/ 153968 w 272857"/>
                          <a:gd name="connsiteY26" fmla="*/ 64 h 378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272857" h="378051">
                            <a:moveTo>
                              <a:pt x="272794" y="94337"/>
                            </a:moveTo>
                            <a:cubicBezTo>
                              <a:pt x="260296" y="117240"/>
                              <a:pt x="247734" y="140078"/>
                              <a:pt x="235110" y="162917"/>
                            </a:cubicBezTo>
                            <a:cubicBezTo>
                              <a:pt x="235046" y="163171"/>
                              <a:pt x="226228" y="177445"/>
                              <a:pt x="208972" y="205803"/>
                            </a:cubicBezTo>
                            <a:cubicBezTo>
                              <a:pt x="182009" y="249959"/>
                              <a:pt x="168940" y="297349"/>
                              <a:pt x="169702" y="347975"/>
                            </a:cubicBezTo>
                            <a:cubicBezTo>
                              <a:pt x="169702" y="349308"/>
                              <a:pt x="166149" y="349625"/>
                              <a:pt x="162596" y="348610"/>
                            </a:cubicBezTo>
                            <a:cubicBezTo>
                              <a:pt x="159551" y="347785"/>
                              <a:pt x="156379" y="346136"/>
                              <a:pt x="153017" y="343725"/>
                            </a:cubicBezTo>
                            <a:cubicBezTo>
                              <a:pt x="147117" y="311306"/>
                              <a:pt x="151811" y="280981"/>
                              <a:pt x="167101" y="252750"/>
                            </a:cubicBezTo>
                            <a:cubicBezTo>
                              <a:pt x="182453" y="224201"/>
                              <a:pt x="190257" y="209800"/>
                              <a:pt x="190384" y="209673"/>
                            </a:cubicBezTo>
                            <a:cubicBezTo>
                              <a:pt x="208147" y="170467"/>
                              <a:pt x="228639" y="131958"/>
                              <a:pt x="252112" y="94083"/>
                            </a:cubicBezTo>
                            <a:cubicBezTo>
                              <a:pt x="254459" y="90340"/>
                              <a:pt x="256680" y="86534"/>
                              <a:pt x="258773" y="82664"/>
                            </a:cubicBezTo>
                            <a:cubicBezTo>
                              <a:pt x="263468" y="86534"/>
                              <a:pt x="268226" y="90467"/>
                              <a:pt x="272857" y="94337"/>
                            </a:cubicBezTo>
                            <a:lnTo>
                              <a:pt x="272857" y="94337"/>
                            </a:lnTo>
                            <a:close/>
                            <a:moveTo>
                              <a:pt x="153968" y="0"/>
                            </a:moveTo>
                            <a:cubicBezTo>
                              <a:pt x="133413" y="30959"/>
                              <a:pt x="115079" y="62046"/>
                              <a:pt x="98965" y="93259"/>
                            </a:cubicBezTo>
                            <a:cubicBezTo>
                              <a:pt x="94270" y="102394"/>
                              <a:pt x="81201" y="125550"/>
                              <a:pt x="60012" y="162727"/>
                            </a:cubicBezTo>
                            <a:cubicBezTo>
                              <a:pt x="29750" y="215637"/>
                              <a:pt x="9893" y="271021"/>
                              <a:pt x="504" y="328626"/>
                            </a:cubicBezTo>
                            <a:cubicBezTo>
                              <a:pt x="-1653" y="342456"/>
                              <a:pt x="3105" y="357365"/>
                              <a:pt x="14968" y="373415"/>
                            </a:cubicBezTo>
                            <a:cubicBezTo>
                              <a:pt x="15984" y="374811"/>
                              <a:pt x="18331" y="375826"/>
                              <a:pt x="22137" y="376397"/>
                            </a:cubicBezTo>
                            <a:cubicBezTo>
                              <a:pt x="53731" y="381092"/>
                              <a:pt x="76253" y="374621"/>
                              <a:pt x="97632" y="371512"/>
                            </a:cubicBezTo>
                            <a:cubicBezTo>
                              <a:pt x="100297" y="371131"/>
                              <a:pt x="102073" y="370370"/>
                              <a:pt x="102962" y="369228"/>
                            </a:cubicBezTo>
                            <a:cubicBezTo>
                              <a:pt x="104801" y="366817"/>
                              <a:pt x="105626" y="364914"/>
                              <a:pt x="105372" y="363645"/>
                            </a:cubicBezTo>
                            <a:cubicBezTo>
                              <a:pt x="98965" y="326532"/>
                              <a:pt x="112034" y="294558"/>
                              <a:pt x="120471" y="262837"/>
                            </a:cubicBezTo>
                            <a:cubicBezTo>
                              <a:pt x="124722" y="246977"/>
                              <a:pt x="130368" y="232512"/>
                              <a:pt x="137283" y="219634"/>
                            </a:cubicBezTo>
                            <a:cubicBezTo>
                              <a:pt x="154095" y="188167"/>
                              <a:pt x="170780" y="156700"/>
                              <a:pt x="187021" y="125106"/>
                            </a:cubicBezTo>
                            <a:cubicBezTo>
                              <a:pt x="198821" y="102331"/>
                              <a:pt x="213222" y="79809"/>
                              <a:pt x="227941" y="57605"/>
                            </a:cubicBezTo>
                            <a:cubicBezTo>
                              <a:pt x="210812" y="43648"/>
                              <a:pt x="195142" y="31023"/>
                              <a:pt x="183913" y="21887"/>
                            </a:cubicBezTo>
                            <a:cubicBezTo>
                              <a:pt x="168877" y="9580"/>
                              <a:pt x="161898" y="3489"/>
                              <a:pt x="153968" y="64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5" name="Freeform: Shape 10084">
                        <a:extLst>
                          <a:ext uri="{FF2B5EF4-FFF2-40B4-BE49-F238E27FC236}">
                            <a16:creationId xmlns:a16="http://schemas.microsoft.com/office/drawing/2014/main" id="{DC1878F4-BFF4-D37C-1276-0D9A8EE1CE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652" y="1954806"/>
                        <a:ext cx="163283" cy="39406"/>
                      </a:xfrm>
                      <a:custGeom>
                        <a:avLst/>
                        <a:gdLst>
                          <a:gd name="connsiteX0" fmla="*/ 150245 w 163283"/>
                          <a:gd name="connsiteY0" fmla="*/ 199 h 39406"/>
                          <a:gd name="connsiteX1" fmla="*/ 160269 w 163283"/>
                          <a:gd name="connsiteY1" fmla="*/ 1785 h 39406"/>
                          <a:gd name="connsiteX2" fmla="*/ 160776 w 163283"/>
                          <a:gd name="connsiteY2" fmla="*/ 2039 h 39406"/>
                          <a:gd name="connsiteX3" fmla="*/ 161601 w 163283"/>
                          <a:gd name="connsiteY3" fmla="*/ 5718 h 39406"/>
                          <a:gd name="connsiteX4" fmla="*/ 13022 w 163283"/>
                          <a:gd name="connsiteY4" fmla="*/ 39215 h 39406"/>
                          <a:gd name="connsiteX5" fmla="*/ 3061 w 163283"/>
                          <a:gd name="connsiteY5" fmla="*/ 37629 h 39406"/>
                          <a:gd name="connsiteX6" fmla="*/ 2554 w 163283"/>
                          <a:gd name="connsiteY6" fmla="*/ 37375 h 39406"/>
                          <a:gd name="connsiteX7" fmla="*/ 1729 w 163283"/>
                          <a:gd name="connsiteY7" fmla="*/ 33696 h 39406"/>
                          <a:gd name="connsiteX8" fmla="*/ 150308 w 163283"/>
                          <a:gd name="connsiteY8" fmla="*/ 199 h 39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3283" h="39406">
                            <a:moveTo>
                              <a:pt x="150245" y="199"/>
                            </a:moveTo>
                            <a:cubicBezTo>
                              <a:pt x="152719" y="-372"/>
                              <a:pt x="157287" y="326"/>
                              <a:pt x="160269" y="1785"/>
                            </a:cubicBezTo>
                            <a:lnTo>
                              <a:pt x="160776" y="2039"/>
                            </a:lnTo>
                            <a:cubicBezTo>
                              <a:pt x="163758" y="3498"/>
                              <a:pt x="164139" y="5147"/>
                              <a:pt x="161601" y="5718"/>
                            </a:cubicBezTo>
                            <a:lnTo>
                              <a:pt x="13022" y="39215"/>
                            </a:lnTo>
                            <a:cubicBezTo>
                              <a:pt x="10547" y="39786"/>
                              <a:pt x="5980" y="39025"/>
                              <a:pt x="3061" y="37629"/>
                            </a:cubicBezTo>
                            <a:lnTo>
                              <a:pt x="2554" y="37375"/>
                            </a:lnTo>
                            <a:cubicBezTo>
                              <a:pt x="-491" y="35916"/>
                              <a:pt x="-872" y="34267"/>
                              <a:pt x="1729" y="33696"/>
                            </a:cubicBezTo>
                            <a:lnTo>
                              <a:pt x="150308" y="19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6" name="Freeform: Shape 10085">
                        <a:extLst>
                          <a:ext uri="{FF2B5EF4-FFF2-40B4-BE49-F238E27FC236}">
                            <a16:creationId xmlns:a16="http://schemas.microsoft.com/office/drawing/2014/main" id="{07D8893F-6EA5-FB0F-721A-D2B946513B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7659" y="1814610"/>
                        <a:ext cx="334335" cy="272808"/>
                      </a:xfrm>
                      <a:custGeom>
                        <a:avLst/>
                        <a:gdLst>
                          <a:gd name="connsiteX0" fmla="*/ 63 w 334335"/>
                          <a:gd name="connsiteY0" fmla="*/ 249388 h 272808"/>
                          <a:gd name="connsiteX1" fmla="*/ 9643 w 334335"/>
                          <a:gd name="connsiteY1" fmla="*/ 254272 h 272808"/>
                          <a:gd name="connsiteX2" fmla="*/ 16748 w 334335"/>
                          <a:gd name="connsiteY2" fmla="*/ 253638 h 272808"/>
                          <a:gd name="connsiteX3" fmla="*/ 56019 w 334335"/>
                          <a:gd name="connsiteY3" fmla="*/ 111466 h 272808"/>
                          <a:gd name="connsiteX4" fmla="*/ 82156 w 334335"/>
                          <a:gd name="connsiteY4" fmla="*/ 68580 h 272808"/>
                          <a:gd name="connsiteX5" fmla="*/ 119841 w 334335"/>
                          <a:gd name="connsiteY5" fmla="*/ 0 h 272808"/>
                          <a:gd name="connsiteX6" fmla="*/ 144265 w 334335"/>
                          <a:gd name="connsiteY6" fmla="*/ 20618 h 272808"/>
                          <a:gd name="connsiteX7" fmla="*/ 231243 w 334335"/>
                          <a:gd name="connsiteY7" fmla="*/ 96304 h 272808"/>
                          <a:gd name="connsiteX8" fmla="*/ 325771 w 334335"/>
                          <a:gd name="connsiteY8" fmla="*/ 155114 h 272808"/>
                          <a:gd name="connsiteX9" fmla="*/ 334336 w 334335"/>
                          <a:gd name="connsiteY9" fmla="*/ 159301 h 272808"/>
                          <a:gd name="connsiteX10" fmla="*/ 330275 w 334335"/>
                          <a:gd name="connsiteY10" fmla="*/ 168310 h 272808"/>
                          <a:gd name="connsiteX11" fmla="*/ 328435 w 334335"/>
                          <a:gd name="connsiteY11" fmla="*/ 165772 h 272808"/>
                          <a:gd name="connsiteX12" fmla="*/ 328118 w 334335"/>
                          <a:gd name="connsiteY12" fmla="*/ 165645 h 272808"/>
                          <a:gd name="connsiteX13" fmla="*/ 325517 w 334335"/>
                          <a:gd name="connsiteY13" fmla="*/ 165836 h 272808"/>
                          <a:gd name="connsiteX14" fmla="*/ 322979 w 334335"/>
                          <a:gd name="connsiteY14" fmla="*/ 165391 h 272808"/>
                          <a:gd name="connsiteX15" fmla="*/ 320315 w 334335"/>
                          <a:gd name="connsiteY15" fmla="*/ 164059 h 272808"/>
                          <a:gd name="connsiteX16" fmla="*/ 318094 w 334335"/>
                          <a:gd name="connsiteY16" fmla="*/ 163615 h 272808"/>
                          <a:gd name="connsiteX17" fmla="*/ 316699 w 334335"/>
                          <a:gd name="connsiteY17" fmla="*/ 164757 h 272808"/>
                          <a:gd name="connsiteX18" fmla="*/ 311623 w 334335"/>
                          <a:gd name="connsiteY18" fmla="*/ 165074 h 272808"/>
                          <a:gd name="connsiteX19" fmla="*/ 257508 w 334335"/>
                          <a:gd name="connsiteY19" fmla="*/ 156827 h 272808"/>
                          <a:gd name="connsiteX20" fmla="*/ 250974 w 334335"/>
                          <a:gd name="connsiteY20" fmla="*/ 155431 h 272808"/>
                          <a:gd name="connsiteX21" fmla="*/ 245581 w 334335"/>
                          <a:gd name="connsiteY21" fmla="*/ 153972 h 272808"/>
                          <a:gd name="connsiteX22" fmla="*/ 239808 w 334335"/>
                          <a:gd name="connsiteY22" fmla="*/ 154860 h 272808"/>
                          <a:gd name="connsiteX23" fmla="*/ 202124 w 334335"/>
                          <a:gd name="connsiteY23" fmla="*/ 224138 h 272808"/>
                          <a:gd name="connsiteX24" fmla="*/ 181759 w 334335"/>
                          <a:gd name="connsiteY24" fmla="*/ 233147 h 272808"/>
                          <a:gd name="connsiteX25" fmla="*/ 162663 w 334335"/>
                          <a:gd name="connsiteY25" fmla="*/ 253258 h 272808"/>
                          <a:gd name="connsiteX26" fmla="*/ 153084 w 334335"/>
                          <a:gd name="connsiteY26" fmla="*/ 256430 h 272808"/>
                          <a:gd name="connsiteX27" fmla="*/ 146169 w 334335"/>
                          <a:gd name="connsiteY27" fmla="*/ 254844 h 272808"/>
                          <a:gd name="connsiteX28" fmla="*/ 131514 w 334335"/>
                          <a:gd name="connsiteY28" fmla="*/ 245645 h 272808"/>
                          <a:gd name="connsiteX29" fmla="*/ 120221 w 334335"/>
                          <a:gd name="connsiteY29" fmla="*/ 225280 h 272808"/>
                          <a:gd name="connsiteX30" fmla="*/ 111720 w 334335"/>
                          <a:gd name="connsiteY30" fmla="*/ 222615 h 272808"/>
                          <a:gd name="connsiteX31" fmla="*/ 99412 w 334335"/>
                          <a:gd name="connsiteY31" fmla="*/ 223821 h 272808"/>
                          <a:gd name="connsiteX32" fmla="*/ 93576 w 334335"/>
                          <a:gd name="connsiteY32" fmla="*/ 226739 h 272808"/>
                          <a:gd name="connsiteX33" fmla="*/ 82410 w 334335"/>
                          <a:gd name="connsiteY33" fmla="*/ 253575 h 272808"/>
                          <a:gd name="connsiteX34" fmla="*/ 80570 w 334335"/>
                          <a:gd name="connsiteY34" fmla="*/ 262583 h 272808"/>
                          <a:gd name="connsiteX35" fmla="*/ 74988 w 334335"/>
                          <a:gd name="connsiteY35" fmla="*/ 263535 h 272808"/>
                          <a:gd name="connsiteX36" fmla="*/ 71371 w 334335"/>
                          <a:gd name="connsiteY36" fmla="*/ 262393 h 272808"/>
                          <a:gd name="connsiteX37" fmla="*/ 67692 w 334335"/>
                          <a:gd name="connsiteY37" fmla="*/ 260490 h 272808"/>
                          <a:gd name="connsiteX38" fmla="*/ 57795 w 334335"/>
                          <a:gd name="connsiteY38" fmla="*/ 250466 h 272808"/>
                          <a:gd name="connsiteX39" fmla="*/ 50753 w 334335"/>
                          <a:gd name="connsiteY39" fmla="*/ 248055 h 272808"/>
                          <a:gd name="connsiteX40" fmla="*/ 34322 w 334335"/>
                          <a:gd name="connsiteY40" fmla="*/ 247231 h 272808"/>
                          <a:gd name="connsiteX41" fmla="*/ 29881 w 334335"/>
                          <a:gd name="connsiteY41" fmla="*/ 248753 h 272808"/>
                          <a:gd name="connsiteX42" fmla="*/ 24361 w 334335"/>
                          <a:gd name="connsiteY42" fmla="*/ 253511 h 272808"/>
                          <a:gd name="connsiteX43" fmla="*/ 20999 w 334335"/>
                          <a:gd name="connsiteY43" fmla="*/ 256303 h 272808"/>
                          <a:gd name="connsiteX44" fmla="*/ 17764 w 334335"/>
                          <a:gd name="connsiteY44" fmla="*/ 269245 h 272808"/>
                          <a:gd name="connsiteX45" fmla="*/ 9580 w 334335"/>
                          <a:gd name="connsiteY45" fmla="*/ 272734 h 272808"/>
                          <a:gd name="connsiteX46" fmla="*/ 3743 w 334335"/>
                          <a:gd name="connsiteY46" fmla="*/ 270704 h 272808"/>
                          <a:gd name="connsiteX47" fmla="*/ 0 w 334335"/>
                          <a:gd name="connsiteY47" fmla="*/ 249578 h 272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</a:cxnLst>
                        <a:rect l="l" t="t" r="r" b="b"/>
                        <a:pathLst>
                          <a:path w="334335" h="272808">
                            <a:moveTo>
                              <a:pt x="63" y="249388"/>
                            </a:moveTo>
                            <a:cubicBezTo>
                              <a:pt x="3426" y="251798"/>
                              <a:pt x="6661" y="253384"/>
                              <a:pt x="9643" y="254272"/>
                            </a:cubicBezTo>
                            <a:cubicBezTo>
                              <a:pt x="13196" y="255288"/>
                              <a:pt x="16748" y="254970"/>
                              <a:pt x="16748" y="253638"/>
                            </a:cubicBezTo>
                            <a:cubicBezTo>
                              <a:pt x="15987" y="203012"/>
                              <a:pt x="29056" y="155621"/>
                              <a:pt x="56019" y="111466"/>
                            </a:cubicBezTo>
                            <a:cubicBezTo>
                              <a:pt x="73275" y="83108"/>
                              <a:pt x="82030" y="68834"/>
                              <a:pt x="82156" y="68580"/>
                            </a:cubicBezTo>
                            <a:cubicBezTo>
                              <a:pt x="94781" y="45741"/>
                              <a:pt x="107343" y="22839"/>
                              <a:pt x="119841" y="0"/>
                            </a:cubicBezTo>
                            <a:cubicBezTo>
                              <a:pt x="128342" y="7105"/>
                              <a:pt x="136589" y="14020"/>
                              <a:pt x="144265" y="20618"/>
                            </a:cubicBezTo>
                            <a:cubicBezTo>
                              <a:pt x="181061" y="52212"/>
                              <a:pt x="204281" y="75114"/>
                              <a:pt x="231243" y="96304"/>
                            </a:cubicBezTo>
                            <a:cubicBezTo>
                              <a:pt x="258206" y="117493"/>
                              <a:pt x="288975" y="136906"/>
                              <a:pt x="325771" y="155114"/>
                            </a:cubicBezTo>
                            <a:cubicBezTo>
                              <a:pt x="328562" y="156510"/>
                              <a:pt x="331417" y="157905"/>
                              <a:pt x="334336" y="159301"/>
                            </a:cubicBezTo>
                            <a:lnTo>
                              <a:pt x="330275" y="168310"/>
                            </a:lnTo>
                            <a:cubicBezTo>
                              <a:pt x="329197" y="167358"/>
                              <a:pt x="328562" y="166597"/>
                              <a:pt x="328435" y="165772"/>
                            </a:cubicBezTo>
                            <a:cubicBezTo>
                              <a:pt x="328309" y="165645"/>
                              <a:pt x="328182" y="165645"/>
                              <a:pt x="328118" y="165645"/>
                            </a:cubicBezTo>
                            <a:cubicBezTo>
                              <a:pt x="327357" y="165772"/>
                              <a:pt x="326532" y="165899"/>
                              <a:pt x="325517" y="165836"/>
                            </a:cubicBezTo>
                            <a:cubicBezTo>
                              <a:pt x="324756" y="165836"/>
                              <a:pt x="323868" y="165709"/>
                              <a:pt x="322979" y="165391"/>
                            </a:cubicBezTo>
                            <a:cubicBezTo>
                              <a:pt x="321711" y="165011"/>
                              <a:pt x="320949" y="164503"/>
                              <a:pt x="320315" y="164059"/>
                            </a:cubicBezTo>
                            <a:cubicBezTo>
                              <a:pt x="319744" y="163425"/>
                              <a:pt x="318919" y="163298"/>
                              <a:pt x="318094" y="163615"/>
                            </a:cubicBezTo>
                            <a:cubicBezTo>
                              <a:pt x="317460" y="163932"/>
                              <a:pt x="316952" y="164250"/>
                              <a:pt x="316699" y="164757"/>
                            </a:cubicBezTo>
                            <a:cubicBezTo>
                              <a:pt x="316001" y="165582"/>
                              <a:pt x="314415" y="165709"/>
                              <a:pt x="311623" y="165074"/>
                            </a:cubicBezTo>
                            <a:cubicBezTo>
                              <a:pt x="292147" y="160570"/>
                              <a:pt x="274193" y="157905"/>
                              <a:pt x="257508" y="156827"/>
                            </a:cubicBezTo>
                            <a:cubicBezTo>
                              <a:pt x="255288" y="156700"/>
                              <a:pt x="253004" y="156192"/>
                              <a:pt x="250974" y="155431"/>
                            </a:cubicBezTo>
                            <a:cubicBezTo>
                              <a:pt x="249197" y="154733"/>
                              <a:pt x="247357" y="154226"/>
                              <a:pt x="245581" y="153972"/>
                            </a:cubicBezTo>
                            <a:cubicBezTo>
                              <a:pt x="242028" y="153401"/>
                              <a:pt x="240125" y="153718"/>
                              <a:pt x="239808" y="154860"/>
                            </a:cubicBezTo>
                            <a:cubicBezTo>
                              <a:pt x="233908" y="176557"/>
                              <a:pt x="221410" y="199650"/>
                              <a:pt x="202124" y="224138"/>
                            </a:cubicBezTo>
                            <a:cubicBezTo>
                              <a:pt x="198317" y="229023"/>
                              <a:pt x="191529" y="232005"/>
                              <a:pt x="181759" y="233147"/>
                            </a:cubicBezTo>
                            <a:cubicBezTo>
                              <a:pt x="161648" y="235557"/>
                              <a:pt x="159174" y="243932"/>
                              <a:pt x="162663" y="253258"/>
                            </a:cubicBezTo>
                            <a:cubicBezTo>
                              <a:pt x="163678" y="255732"/>
                              <a:pt x="159428" y="257064"/>
                              <a:pt x="153084" y="256430"/>
                            </a:cubicBezTo>
                            <a:cubicBezTo>
                              <a:pt x="150863" y="256239"/>
                              <a:pt x="148516" y="255668"/>
                              <a:pt x="146169" y="254844"/>
                            </a:cubicBezTo>
                            <a:cubicBezTo>
                              <a:pt x="138175" y="252052"/>
                              <a:pt x="133354" y="249007"/>
                              <a:pt x="131514" y="245645"/>
                            </a:cubicBezTo>
                            <a:lnTo>
                              <a:pt x="120221" y="225280"/>
                            </a:lnTo>
                            <a:cubicBezTo>
                              <a:pt x="119016" y="223059"/>
                              <a:pt x="116098" y="222171"/>
                              <a:pt x="111720" y="222615"/>
                            </a:cubicBezTo>
                            <a:lnTo>
                              <a:pt x="99412" y="223821"/>
                            </a:lnTo>
                            <a:cubicBezTo>
                              <a:pt x="95860" y="224138"/>
                              <a:pt x="93893" y="225153"/>
                              <a:pt x="93576" y="226739"/>
                            </a:cubicBezTo>
                            <a:cubicBezTo>
                              <a:pt x="91673" y="235367"/>
                              <a:pt x="92688" y="247231"/>
                              <a:pt x="82410" y="253575"/>
                            </a:cubicBezTo>
                            <a:cubicBezTo>
                              <a:pt x="77969" y="256239"/>
                              <a:pt x="77398" y="259221"/>
                              <a:pt x="80570" y="262583"/>
                            </a:cubicBezTo>
                            <a:cubicBezTo>
                              <a:pt x="82981" y="265184"/>
                              <a:pt x="81205" y="265565"/>
                              <a:pt x="74988" y="263535"/>
                            </a:cubicBezTo>
                            <a:lnTo>
                              <a:pt x="71371" y="262393"/>
                            </a:lnTo>
                            <a:cubicBezTo>
                              <a:pt x="69722" y="261886"/>
                              <a:pt x="68453" y="261188"/>
                              <a:pt x="67692" y="260490"/>
                            </a:cubicBezTo>
                            <a:lnTo>
                              <a:pt x="57795" y="250466"/>
                            </a:lnTo>
                            <a:cubicBezTo>
                              <a:pt x="56336" y="249070"/>
                              <a:pt x="53988" y="248246"/>
                              <a:pt x="50753" y="248055"/>
                            </a:cubicBezTo>
                            <a:lnTo>
                              <a:pt x="34322" y="247231"/>
                            </a:lnTo>
                            <a:cubicBezTo>
                              <a:pt x="31403" y="247104"/>
                              <a:pt x="29881" y="247611"/>
                              <a:pt x="29881" y="248753"/>
                            </a:cubicBezTo>
                            <a:cubicBezTo>
                              <a:pt x="29944" y="250974"/>
                              <a:pt x="28041" y="252560"/>
                              <a:pt x="24361" y="253511"/>
                            </a:cubicBezTo>
                            <a:cubicBezTo>
                              <a:pt x="22141" y="254082"/>
                              <a:pt x="20999" y="254970"/>
                              <a:pt x="20999" y="256303"/>
                            </a:cubicBezTo>
                            <a:cubicBezTo>
                              <a:pt x="21126" y="260997"/>
                              <a:pt x="20111" y="265248"/>
                              <a:pt x="17764" y="269245"/>
                            </a:cubicBezTo>
                            <a:cubicBezTo>
                              <a:pt x="16495" y="271148"/>
                              <a:pt x="13830" y="272353"/>
                              <a:pt x="9580" y="272734"/>
                            </a:cubicBezTo>
                            <a:cubicBezTo>
                              <a:pt x="6027" y="273051"/>
                              <a:pt x="3997" y="272353"/>
                              <a:pt x="3743" y="270704"/>
                            </a:cubicBezTo>
                            <a:lnTo>
                              <a:pt x="0" y="249578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7" name="Freeform: Shape 10086">
                        <a:extLst>
                          <a:ext uri="{FF2B5EF4-FFF2-40B4-BE49-F238E27FC236}">
                            <a16:creationId xmlns:a16="http://schemas.microsoft.com/office/drawing/2014/main" id="{CF94053D-C53A-965A-3A69-69FF8564F8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567" y="1740519"/>
                        <a:ext cx="220714" cy="133535"/>
                      </a:xfrm>
                      <a:custGeom>
                        <a:avLst/>
                        <a:gdLst>
                          <a:gd name="connsiteX0" fmla="*/ 103557 w 220714"/>
                          <a:gd name="connsiteY0" fmla="*/ 58738 h 133535"/>
                          <a:gd name="connsiteX1" fmla="*/ 211471 w 220714"/>
                          <a:gd name="connsiteY1" fmla="*/ 309 h 133535"/>
                          <a:gd name="connsiteX2" fmla="*/ 217053 w 220714"/>
                          <a:gd name="connsiteY2" fmla="*/ 626 h 133535"/>
                          <a:gd name="connsiteX3" fmla="*/ 219781 w 220714"/>
                          <a:gd name="connsiteY3" fmla="*/ 1514 h 133535"/>
                          <a:gd name="connsiteX4" fmla="*/ 220543 w 220714"/>
                          <a:gd name="connsiteY4" fmla="*/ 2339 h 133535"/>
                          <a:gd name="connsiteX5" fmla="*/ 56293 w 220714"/>
                          <a:gd name="connsiteY5" fmla="*/ 101180 h 133535"/>
                          <a:gd name="connsiteX6" fmla="*/ 5287 w 220714"/>
                          <a:gd name="connsiteY6" fmla="*/ 133535 h 133535"/>
                          <a:gd name="connsiteX7" fmla="*/ 4716 w 220714"/>
                          <a:gd name="connsiteY7" fmla="*/ 133472 h 133535"/>
                          <a:gd name="connsiteX8" fmla="*/ 2114 w 220714"/>
                          <a:gd name="connsiteY8" fmla="*/ 132647 h 133535"/>
                          <a:gd name="connsiteX9" fmla="*/ 211 w 220714"/>
                          <a:gd name="connsiteY9" fmla="*/ 130871 h 133535"/>
                          <a:gd name="connsiteX10" fmla="*/ 103684 w 220714"/>
                          <a:gd name="connsiteY10" fmla="*/ 58802 h 13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20714" h="133535">
                            <a:moveTo>
                              <a:pt x="103557" y="58738"/>
                            </a:moveTo>
                            <a:lnTo>
                              <a:pt x="211471" y="309"/>
                            </a:lnTo>
                            <a:cubicBezTo>
                              <a:pt x="212422" y="-199"/>
                              <a:pt x="214896" y="-72"/>
                              <a:pt x="217053" y="626"/>
                            </a:cubicBezTo>
                            <a:lnTo>
                              <a:pt x="219781" y="1514"/>
                            </a:lnTo>
                            <a:cubicBezTo>
                              <a:pt x="220670" y="1831"/>
                              <a:pt x="220923" y="2085"/>
                              <a:pt x="220543" y="2339"/>
                            </a:cubicBezTo>
                            <a:lnTo>
                              <a:pt x="56293" y="101180"/>
                            </a:lnTo>
                            <a:lnTo>
                              <a:pt x="5287" y="133535"/>
                            </a:lnTo>
                            <a:cubicBezTo>
                              <a:pt x="5287" y="133535"/>
                              <a:pt x="4969" y="133535"/>
                              <a:pt x="4716" y="133472"/>
                            </a:cubicBezTo>
                            <a:lnTo>
                              <a:pt x="2114" y="132647"/>
                            </a:lnTo>
                            <a:cubicBezTo>
                              <a:pt x="211" y="132013"/>
                              <a:pt x="-360" y="131442"/>
                              <a:pt x="211" y="130871"/>
                            </a:cubicBezTo>
                            <a:cubicBezTo>
                              <a:pt x="29458" y="105177"/>
                              <a:pt x="63970" y="81133"/>
                              <a:pt x="103684" y="5880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8" name="Freeform: Shape 10087">
                        <a:extLst>
                          <a:ext uri="{FF2B5EF4-FFF2-40B4-BE49-F238E27FC236}">
                            <a16:creationId xmlns:a16="http://schemas.microsoft.com/office/drawing/2014/main" id="{9877B0A0-8ADE-ABA1-552F-07919FB811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058" y="1973847"/>
                        <a:ext cx="61469" cy="81926"/>
                      </a:xfrm>
                      <a:custGeom>
                        <a:avLst/>
                        <a:gdLst>
                          <a:gd name="connsiteX0" fmla="*/ 29940 w 61469"/>
                          <a:gd name="connsiteY0" fmla="*/ 9009 h 81926"/>
                          <a:gd name="connsiteX1" fmla="*/ 34000 w 61469"/>
                          <a:gd name="connsiteY1" fmla="*/ 0 h 81926"/>
                          <a:gd name="connsiteX2" fmla="*/ 61470 w 61469"/>
                          <a:gd name="connsiteY2" fmla="*/ 12498 h 81926"/>
                          <a:gd name="connsiteX3" fmla="*/ 49860 w 61469"/>
                          <a:gd name="connsiteY3" fmla="*/ 39080 h 81926"/>
                          <a:gd name="connsiteX4" fmla="*/ 31589 w 61469"/>
                          <a:gd name="connsiteY4" fmla="*/ 64647 h 81926"/>
                          <a:gd name="connsiteX5" fmla="*/ 10146 w 61469"/>
                          <a:gd name="connsiteY5" fmla="*/ 80634 h 81926"/>
                          <a:gd name="connsiteX6" fmla="*/ 5578 w 61469"/>
                          <a:gd name="connsiteY6" fmla="*/ 81903 h 81926"/>
                          <a:gd name="connsiteX7" fmla="*/ 122 w 61469"/>
                          <a:gd name="connsiteY7" fmla="*/ 79302 h 81926"/>
                          <a:gd name="connsiteX8" fmla="*/ 29940 w 61469"/>
                          <a:gd name="connsiteY8" fmla="*/ 9009 h 81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469" h="81926">
                            <a:moveTo>
                              <a:pt x="29940" y="9009"/>
                            </a:moveTo>
                            <a:lnTo>
                              <a:pt x="34000" y="0"/>
                            </a:lnTo>
                            <a:cubicBezTo>
                              <a:pt x="42945" y="4250"/>
                              <a:pt x="52207" y="8501"/>
                              <a:pt x="61470" y="12498"/>
                            </a:cubicBezTo>
                            <a:lnTo>
                              <a:pt x="49860" y="39080"/>
                            </a:lnTo>
                            <a:cubicBezTo>
                              <a:pt x="43833" y="47581"/>
                              <a:pt x="37616" y="56082"/>
                              <a:pt x="31589" y="64647"/>
                            </a:cubicBezTo>
                            <a:cubicBezTo>
                              <a:pt x="27339" y="70547"/>
                              <a:pt x="14904" y="74353"/>
                              <a:pt x="10146" y="80634"/>
                            </a:cubicBezTo>
                            <a:cubicBezTo>
                              <a:pt x="9448" y="81649"/>
                              <a:pt x="7862" y="82030"/>
                              <a:pt x="5578" y="81903"/>
                            </a:cubicBezTo>
                            <a:cubicBezTo>
                              <a:pt x="1328" y="81585"/>
                              <a:pt x="-512" y="80697"/>
                              <a:pt x="122" y="79302"/>
                            </a:cubicBezTo>
                            <a:lnTo>
                              <a:pt x="29940" y="900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9" name="Freeform: Shape 10088">
                        <a:extLst>
                          <a:ext uri="{FF2B5EF4-FFF2-40B4-BE49-F238E27FC236}">
                            <a16:creationId xmlns:a16="http://schemas.microsoft.com/office/drawing/2014/main" id="{D2CF5587-FD5A-4A7D-B633-07CFA8D83C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17918" y="1986345"/>
                        <a:ext cx="78096" cy="53796"/>
                      </a:xfrm>
                      <a:custGeom>
                        <a:avLst/>
                        <a:gdLst>
                          <a:gd name="connsiteX0" fmla="*/ 0 w 78096"/>
                          <a:gd name="connsiteY0" fmla="*/ 26582 h 53796"/>
                          <a:gd name="connsiteX1" fmla="*/ 11610 w 78096"/>
                          <a:gd name="connsiteY1" fmla="*/ 0 h 53796"/>
                          <a:gd name="connsiteX2" fmla="*/ 78096 w 78096"/>
                          <a:gd name="connsiteY2" fmla="*/ 26011 h 53796"/>
                          <a:gd name="connsiteX3" fmla="*/ 67946 w 78096"/>
                          <a:gd name="connsiteY3" fmla="*/ 33307 h 53796"/>
                          <a:gd name="connsiteX4" fmla="*/ 62173 w 78096"/>
                          <a:gd name="connsiteY4" fmla="*/ 35464 h 53796"/>
                          <a:gd name="connsiteX5" fmla="*/ 55004 w 78096"/>
                          <a:gd name="connsiteY5" fmla="*/ 36796 h 53796"/>
                          <a:gd name="connsiteX6" fmla="*/ 50246 w 78096"/>
                          <a:gd name="connsiteY6" fmla="*/ 39143 h 53796"/>
                          <a:gd name="connsiteX7" fmla="*/ 19159 w 78096"/>
                          <a:gd name="connsiteY7" fmla="*/ 53671 h 53796"/>
                          <a:gd name="connsiteX8" fmla="*/ 7930 w 78096"/>
                          <a:gd name="connsiteY8" fmla="*/ 49992 h 53796"/>
                          <a:gd name="connsiteX9" fmla="*/ 8945 w 78096"/>
                          <a:gd name="connsiteY9" fmla="*/ 37557 h 53796"/>
                          <a:gd name="connsiteX10" fmla="*/ 13386 w 78096"/>
                          <a:gd name="connsiteY10" fmla="*/ 19730 h 53796"/>
                          <a:gd name="connsiteX11" fmla="*/ 10404 w 78096"/>
                          <a:gd name="connsiteY11" fmla="*/ 18271 h 53796"/>
                          <a:gd name="connsiteX12" fmla="*/ 7423 w 78096"/>
                          <a:gd name="connsiteY12" fmla="*/ 17763 h 53796"/>
                          <a:gd name="connsiteX13" fmla="*/ 6598 w 78096"/>
                          <a:gd name="connsiteY13" fmla="*/ 17954 h 53796"/>
                          <a:gd name="connsiteX14" fmla="*/ 0 w 78096"/>
                          <a:gd name="connsiteY14" fmla="*/ 26645 h 53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8096" h="53796">
                            <a:moveTo>
                              <a:pt x="0" y="26582"/>
                            </a:moveTo>
                            <a:lnTo>
                              <a:pt x="11610" y="0"/>
                            </a:lnTo>
                            <a:cubicBezTo>
                              <a:pt x="34449" y="9897"/>
                              <a:pt x="57605" y="18905"/>
                              <a:pt x="78096" y="26011"/>
                            </a:cubicBezTo>
                            <a:cubicBezTo>
                              <a:pt x="74861" y="28485"/>
                              <a:pt x="71498" y="30959"/>
                              <a:pt x="67946" y="33307"/>
                            </a:cubicBezTo>
                            <a:cubicBezTo>
                              <a:pt x="66613" y="34258"/>
                              <a:pt x="64647" y="34956"/>
                              <a:pt x="62173" y="35464"/>
                            </a:cubicBezTo>
                            <a:lnTo>
                              <a:pt x="55004" y="36796"/>
                            </a:lnTo>
                            <a:cubicBezTo>
                              <a:pt x="52529" y="37240"/>
                              <a:pt x="50880" y="38001"/>
                              <a:pt x="50246" y="39143"/>
                            </a:cubicBezTo>
                            <a:cubicBezTo>
                              <a:pt x="45360" y="46249"/>
                              <a:pt x="35020" y="51070"/>
                              <a:pt x="19159" y="53671"/>
                            </a:cubicBezTo>
                            <a:cubicBezTo>
                              <a:pt x="15099" y="54369"/>
                              <a:pt x="8120" y="52022"/>
                              <a:pt x="7930" y="49992"/>
                            </a:cubicBezTo>
                            <a:cubicBezTo>
                              <a:pt x="7613" y="45551"/>
                              <a:pt x="6154" y="41491"/>
                              <a:pt x="8945" y="37557"/>
                            </a:cubicBezTo>
                            <a:cubicBezTo>
                              <a:pt x="12688" y="32165"/>
                              <a:pt x="14084" y="26201"/>
                              <a:pt x="13386" y="19730"/>
                            </a:cubicBezTo>
                            <a:cubicBezTo>
                              <a:pt x="13196" y="19032"/>
                              <a:pt x="12308" y="18588"/>
                              <a:pt x="10404" y="18271"/>
                            </a:cubicBezTo>
                            <a:lnTo>
                              <a:pt x="7423" y="17763"/>
                            </a:lnTo>
                            <a:cubicBezTo>
                              <a:pt x="6979" y="17700"/>
                              <a:pt x="6534" y="17763"/>
                              <a:pt x="6598" y="17954"/>
                            </a:cubicBezTo>
                            <a:cubicBezTo>
                              <a:pt x="7740" y="21887"/>
                              <a:pt x="5583" y="24742"/>
                              <a:pt x="0" y="26645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0" name="Freeform: Shape 10089">
                        <a:extLst>
                          <a:ext uri="{FF2B5EF4-FFF2-40B4-BE49-F238E27FC236}">
                            <a16:creationId xmlns:a16="http://schemas.microsoft.com/office/drawing/2014/main" id="{4D3D0D37-A37A-7113-AF2A-7D26729AE6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337" y="1791033"/>
                        <a:ext cx="106019" cy="52864"/>
                      </a:xfrm>
                      <a:custGeom>
                        <a:avLst/>
                        <a:gdLst>
                          <a:gd name="connsiteX0" fmla="*/ 105793 w 106019"/>
                          <a:gd name="connsiteY0" fmla="*/ 4545 h 52864"/>
                          <a:gd name="connsiteX1" fmla="*/ 88093 w 106019"/>
                          <a:gd name="connsiteY1" fmla="*/ 17994 h 52864"/>
                          <a:gd name="connsiteX2" fmla="*/ 3462 w 106019"/>
                          <a:gd name="connsiteY2" fmla="*/ 52760 h 52864"/>
                          <a:gd name="connsiteX3" fmla="*/ 1051 w 106019"/>
                          <a:gd name="connsiteY3" fmla="*/ 52506 h 52864"/>
                          <a:gd name="connsiteX4" fmla="*/ 924 w 106019"/>
                          <a:gd name="connsiteY4" fmla="*/ 52506 h 52864"/>
                          <a:gd name="connsiteX5" fmla="*/ 290 w 106019"/>
                          <a:gd name="connsiteY5" fmla="*/ 51491 h 52864"/>
                          <a:gd name="connsiteX6" fmla="*/ 51106 w 106019"/>
                          <a:gd name="connsiteY6" fmla="*/ 29604 h 52864"/>
                          <a:gd name="connsiteX7" fmla="*/ 83906 w 106019"/>
                          <a:gd name="connsiteY7" fmla="*/ 10635 h 52864"/>
                          <a:gd name="connsiteX8" fmla="*/ 96721 w 106019"/>
                          <a:gd name="connsiteY8" fmla="*/ 167 h 52864"/>
                          <a:gd name="connsiteX9" fmla="*/ 99005 w 106019"/>
                          <a:gd name="connsiteY9" fmla="*/ 167 h 52864"/>
                          <a:gd name="connsiteX10" fmla="*/ 101542 w 106019"/>
                          <a:gd name="connsiteY10" fmla="*/ 992 h 52864"/>
                          <a:gd name="connsiteX11" fmla="*/ 105666 w 106019"/>
                          <a:gd name="connsiteY11" fmla="*/ 4481 h 52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6019" h="52864">
                            <a:moveTo>
                              <a:pt x="105793" y="4545"/>
                            </a:moveTo>
                            <a:cubicBezTo>
                              <a:pt x="101479" y="9366"/>
                              <a:pt x="95579" y="13807"/>
                              <a:pt x="88093" y="17994"/>
                            </a:cubicBezTo>
                            <a:cubicBezTo>
                              <a:pt x="64239" y="31317"/>
                              <a:pt x="36007" y="42927"/>
                              <a:pt x="3462" y="52760"/>
                            </a:cubicBezTo>
                            <a:cubicBezTo>
                              <a:pt x="2828" y="52951"/>
                              <a:pt x="2066" y="52887"/>
                              <a:pt x="1051" y="52506"/>
                            </a:cubicBezTo>
                            <a:lnTo>
                              <a:pt x="924" y="52506"/>
                            </a:lnTo>
                            <a:cubicBezTo>
                              <a:pt x="-91" y="52062"/>
                              <a:pt x="-218" y="51745"/>
                              <a:pt x="290" y="51491"/>
                            </a:cubicBezTo>
                            <a:cubicBezTo>
                              <a:pt x="16658" y="43942"/>
                              <a:pt x="36198" y="37725"/>
                              <a:pt x="51106" y="29604"/>
                            </a:cubicBezTo>
                            <a:cubicBezTo>
                              <a:pt x="62526" y="23450"/>
                              <a:pt x="77815" y="18312"/>
                              <a:pt x="83906" y="10635"/>
                            </a:cubicBezTo>
                            <a:cubicBezTo>
                              <a:pt x="86951" y="7019"/>
                              <a:pt x="91201" y="3530"/>
                              <a:pt x="96721" y="167"/>
                            </a:cubicBezTo>
                            <a:cubicBezTo>
                              <a:pt x="97165" y="-86"/>
                              <a:pt x="98116" y="-23"/>
                              <a:pt x="99005" y="167"/>
                            </a:cubicBezTo>
                            <a:lnTo>
                              <a:pt x="101542" y="992"/>
                            </a:lnTo>
                            <a:cubicBezTo>
                              <a:pt x="105349" y="2198"/>
                              <a:pt x="106744" y="3339"/>
                              <a:pt x="105666" y="448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1" name="Freeform: Shape 10090">
                        <a:extLst>
                          <a:ext uri="{FF2B5EF4-FFF2-40B4-BE49-F238E27FC236}">
                            <a16:creationId xmlns:a16="http://schemas.microsoft.com/office/drawing/2014/main" id="{5467D8E1-F442-24D8-97A5-5F05A4490B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227" y="1709615"/>
                        <a:ext cx="178016" cy="78573"/>
                      </a:xfrm>
                      <a:custGeom>
                        <a:avLst/>
                        <a:gdLst>
                          <a:gd name="connsiteX0" fmla="*/ 23537 w 178016"/>
                          <a:gd name="connsiteY0" fmla="*/ 76003 h 78573"/>
                          <a:gd name="connsiteX1" fmla="*/ 0 w 178016"/>
                          <a:gd name="connsiteY1" fmla="*/ 70103 h 78573"/>
                          <a:gd name="connsiteX2" fmla="*/ 29564 w 178016"/>
                          <a:gd name="connsiteY2" fmla="*/ 69658 h 78573"/>
                          <a:gd name="connsiteX3" fmla="*/ 81966 w 178016"/>
                          <a:gd name="connsiteY3" fmla="*/ 40349 h 78573"/>
                          <a:gd name="connsiteX4" fmla="*/ 105693 w 178016"/>
                          <a:gd name="connsiteY4" fmla="*/ 29690 h 78573"/>
                          <a:gd name="connsiteX5" fmla="*/ 124979 w 178016"/>
                          <a:gd name="connsiteY5" fmla="*/ 17383 h 78573"/>
                          <a:gd name="connsiteX6" fmla="*/ 124218 w 178016"/>
                          <a:gd name="connsiteY6" fmla="*/ 14211 h 78573"/>
                          <a:gd name="connsiteX7" fmla="*/ 117747 w 178016"/>
                          <a:gd name="connsiteY7" fmla="*/ 12434 h 78573"/>
                          <a:gd name="connsiteX8" fmla="*/ 111720 w 178016"/>
                          <a:gd name="connsiteY8" fmla="*/ 11863 h 78573"/>
                          <a:gd name="connsiteX9" fmla="*/ 139254 w 178016"/>
                          <a:gd name="connsiteY9" fmla="*/ 0 h 78573"/>
                          <a:gd name="connsiteX10" fmla="*/ 170023 w 178016"/>
                          <a:gd name="connsiteY10" fmla="*/ 127 h 78573"/>
                          <a:gd name="connsiteX11" fmla="*/ 178016 w 178016"/>
                          <a:gd name="connsiteY11" fmla="*/ 254 h 78573"/>
                          <a:gd name="connsiteX12" fmla="*/ 170847 w 178016"/>
                          <a:gd name="connsiteY12" fmla="*/ 2474 h 78573"/>
                          <a:gd name="connsiteX13" fmla="*/ 152893 w 178016"/>
                          <a:gd name="connsiteY13" fmla="*/ 7105 h 78573"/>
                          <a:gd name="connsiteX14" fmla="*/ 124662 w 178016"/>
                          <a:gd name="connsiteY14" fmla="*/ 23093 h 78573"/>
                          <a:gd name="connsiteX15" fmla="*/ 116922 w 178016"/>
                          <a:gd name="connsiteY15" fmla="*/ 38889 h 78573"/>
                          <a:gd name="connsiteX16" fmla="*/ 51197 w 178016"/>
                          <a:gd name="connsiteY16" fmla="*/ 78096 h 78573"/>
                          <a:gd name="connsiteX17" fmla="*/ 23600 w 178016"/>
                          <a:gd name="connsiteY17" fmla="*/ 75939 h 78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8016" h="78573">
                            <a:moveTo>
                              <a:pt x="23537" y="76003"/>
                            </a:moveTo>
                            <a:cubicBezTo>
                              <a:pt x="22395" y="74163"/>
                              <a:pt x="14591" y="72196"/>
                              <a:pt x="0" y="70103"/>
                            </a:cubicBezTo>
                            <a:cubicBezTo>
                              <a:pt x="13513" y="72767"/>
                              <a:pt x="23410" y="72640"/>
                              <a:pt x="29564" y="69658"/>
                            </a:cubicBezTo>
                            <a:cubicBezTo>
                              <a:pt x="50372" y="59762"/>
                              <a:pt x="67882" y="49928"/>
                              <a:pt x="81966" y="40349"/>
                            </a:cubicBezTo>
                            <a:cubicBezTo>
                              <a:pt x="85773" y="37747"/>
                              <a:pt x="93576" y="34258"/>
                              <a:pt x="105693" y="29690"/>
                            </a:cubicBezTo>
                            <a:cubicBezTo>
                              <a:pt x="114004" y="26518"/>
                              <a:pt x="120475" y="22458"/>
                              <a:pt x="124979" y="17383"/>
                            </a:cubicBezTo>
                            <a:cubicBezTo>
                              <a:pt x="125867" y="16368"/>
                              <a:pt x="125677" y="15353"/>
                              <a:pt x="124218" y="14211"/>
                            </a:cubicBezTo>
                            <a:cubicBezTo>
                              <a:pt x="122949" y="13196"/>
                              <a:pt x="120031" y="12371"/>
                              <a:pt x="117747" y="12434"/>
                            </a:cubicBezTo>
                            <a:cubicBezTo>
                              <a:pt x="116034" y="12434"/>
                              <a:pt x="114004" y="12244"/>
                              <a:pt x="111720" y="11863"/>
                            </a:cubicBezTo>
                            <a:cubicBezTo>
                              <a:pt x="120919" y="7930"/>
                              <a:pt x="130118" y="3997"/>
                              <a:pt x="139254" y="0"/>
                            </a:cubicBezTo>
                            <a:cubicBezTo>
                              <a:pt x="149341" y="0"/>
                              <a:pt x="159618" y="0"/>
                              <a:pt x="170023" y="127"/>
                            </a:cubicBezTo>
                            <a:cubicBezTo>
                              <a:pt x="172687" y="127"/>
                              <a:pt x="175352" y="190"/>
                              <a:pt x="178016" y="254"/>
                            </a:cubicBezTo>
                            <a:cubicBezTo>
                              <a:pt x="175986" y="1142"/>
                              <a:pt x="173639" y="1903"/>
                              <a:pt x="170847" y="2474"/>
                            </a:cubicBezTo>
                            <a:cubicBezTo>
                              <a:pt x="164630" y="3743"/>
                              <a:pt x="156700" y="4948"/>
                              <a:pt x="152893" y="7105"/>
                            </a:cubicBezTo>
                            <a:cubicBezTo>
                              <a:pt x="143694" y="12244"/>
                              <a:pt x="134305" y="17573"/>
                              <a:pt x="124662" y="23093"/>
                            </a:cubicBezTo>
                            <a:cubicBezTo>
                              <a:pt x="116669" y="27597"/>
                              <a:pt x="122188" y="34131"/>
                              <a:pt x="116922" y="38889"/>
                            </a:cubicBezTo>
                            <a:cubicBezTo>
                              <a:pt x="100174" y="53671"/>
                              <a:pt x="78223" y="66804"/>
                              <a:pt x="51197" y="78096"/>
                            </a:cubicBezTo>
                            <a:cubicBezTo>
                              <a:pt x="48659" y="79175"/>
                              <a:pt x="39460" y="78413"/>
                              <a:pt x="23600" y="75939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2" name="Freeform: Shape 10091">
                        <a:extLst>
                          <a:ext uri="{FF2B5EF4-FFF2-40B4-BE49-F238E27FC236}">
                            <a16:creationId xmlns:a16="http://schemas.microsoft.com/office/drawing/2014/main" id="{05C46164-8930-13EC-D8A9-4E3805644D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083" y="1721541"/>
                        <a:ext cx="134641" cy="60139"/>
                      </a:xfrm>
                      <a:custGeom>
                        <a:avLst/>
                        <a:gdLst>
                          <a:gd name="connsiteX0" fmla="*/ 9144 w 134641"/>
                          <a:gd name="connsiteY0" fmla="*/ 58176 h 60139"/>
                          <a:gd name="connsiteX1" fmla="*/ 833 w 134641"/>
                          <a:gd name="connsiteY1" fmla="*/ 55384 h 60139"/>
                          <a:gd name="connsiteX2" fmla="*/ 833 w 134641"/>
                          <a:gd name="connsiteY2" fmla="*/ 52910 h 60139"/>
                          <a:gd name="connsiteX3" fmla="*/ 3561 w 134641"/>
                          <a:gd name="connsiteY3" fmla="*/ 50944 h 60139"/>
                          <a:gd name="connsiteX4" fmla="*/ 120864 w 134641"/>
                          <a:gd name="connsiteY4" fmla="*/ 0 h 60139"/>
                          <a:gd name="connsiteX5" fmla="*/ 126891 w 134641"/>
                          <a:gd name="connsiteY5" fmla="*/ 571 h 60139"/>
                          <a:gd name="connsiteX6" fmla="*/ 133362 w 134641"/>
                          <a:gd name="connsiteY6" fmla="*/ 2347 h 60139"/>
                          <a:gd name="connsiteX7" fmla="*/ 134123 w 134641"/>
                          <a:gd name="connsiteY7" fmla="*/ 5520 h 60139"/>
                          <a:gd name="connsiteX8" fmla="*/ 114837 w 134641"/>
                          <a:gd name="connsiteY8" fmla="*/ 17827 h 60139"/>
                          <a:gd name="connsiteX9" fmla="*/ 91110 w 134641"/>
                          <a:gd name="connsiteY9" fmla="*/ 28485 h 60139"/>
                          <a:gd name="connsiteX10" fmla="*/ 38707 w 134641"/>
                          <a:gd name="connsiteY10" fmla="*/ 57795 h 60139"/>
                          <a:gd name="connsiteX11" fmla="*/ 9144 w 134641"/>
                          <a:gd name="connsiteY11" fmla="*/ 58239 h 60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34641" h="60139">
                            <a:moveTo>
                              <a:pt x="9144" y="58176"/>
                            </a:moveTo>
                            <a:cubicBezTo>
                              <a:pt x="5020" y="57414"/>
                              <a:pt x="2355" y="56463"/>
                              <a:pt x="833" y="55384"/>
                            </a:cubicBezTo>
                            <a:cubicBezTo>
                              <a:pt x="-246" y="54560"/>
                              <a:pt x="-309" y="53735"/>
                              <a:pt x="833" y="52910"/>
                            </a:cubicBezTo>
                            <a:cubicBezTo>
                              <a:pt x="1531" y="52212"/>
                              <a:pt x="2482" y="51578"/>
                              <a:pt x="3561" y="50944"/>
                            </a:cubicBezTo>
                            <a:lnTo>
                              <a:pt x="120864" y="0"/>
                            </a:lnTo>
                            <a:cubicBezTo>
                              <a:pt x="123148" y="381"/>
                              <a:pt x="125178" y="571"/>
                              <a:pt x="126891" y="571"/>
                            </a:cubicBezTo>
                            <a:cubicBezTo>
                              <a:pt x="129175" y="571"/>
                              <a:pt x="132093" y="1332"/>
                              <a:pt x="133362" y="2347"/>
                            </a:cubicBezTo>
                            <a:cubicBezTo>
                              <a:pt x="134757" y="3489"/>
                              <a:pt x="135011" y="4504"/>
                              <a:pt x="134123" y="5520"/>
                            </a:cubicBezTo>
                            <a:cubicBezTo>
                              <a:pt x="129619" y="10595"/>
                              <a:pt x="123148" y="14655"/>
                              <a:pt x="114837" y="17827"/>
                            </a:cubicBezTo>
                            <a:cubicBezTo>
                              <a:pt x="102720" y="22395"/>
                              <a:pt x="94916" y="25884"/>
                              <a:pt x="91110" y="28485"/>
                            </a:cubicBezTo>
                            <a:cubicBezTo>
                              <a:pt x="76962" y="38065"/>
                              <a:pt x="59516" y="47835"/>
                              <a:pt x="38707" y="57795"/>
                            </a:cubicBezTo>
                            <a:cubicBezTo>
                              <a:pt x="32553" y="60777"/>
                              <a:pt x="22657" y="60904"/>
                              <a:pt x="9144" y="58239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3" name="Freeform: Shape 10092">
                        <a:extLst>
                          <a:ext uri="{FF2B5EF4-FFF2-40B4-BE49-F238E27FC236}">
                            <a16:creationId xmlns:a16="http://schemas.microsoft.com/office/drawing/2014/main" id="{C8A179E8-EF66-2AEC-73C0-1BAFD5B7E2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761" y="1717327"/>
                        <a:ext cx="90552" cy="48496"/>
                      </a:xfrm>
                      <a:custGeom>
                        <a:avLst/>
                        <a:gdLst>
                          <a:gd name="connsiteX0" fmla="*/ 22204 w 90552"/>
                          <a:gd name="connsiteY0" fmla="*/ 26038 h 48496"/>
                          <a:gd name="connsiteX1" fmla="*/ 83489 w 90552"/>
                          <a:gd name="connsiteY1" fmla="*/ 218 h 48496"/>
                          <a:gd name="connsiteX2" fmla="*/ 87359 w 90552"/>
                          <a:gd name="connsiteY2" fmla="*/ 535 h 48496"/>
                          <a:gd name="connsiteX3" fmla="*/ 90087 w 90552"/>
                          <a:gd name="connsiteY3" fmla="*/ 1550 h 48496"/>
                          <a:gd name="connsiteX4" fmla="*/ 90467 w 90552"/>
                          <a:gd name="connsiteY4" fmla="*/ 1930 h 48496"/>
                          <a:gd name="connsiteX5" fmla="*/ 15226 w 90552"/>
                          <a:gd name="connsiteY5" fmla="*/ 44436 h 48496"/>
                          <a:gd name="connsiteX6" fmla="*/ 0 w 90552"/>
                          <a:gd name="connsiteY6" fmla="*/ 48496 h 48496"/>
                          <a:gd name="connsiteX7" fmla="*/ 7550 w 90552"/>
                          <a:gd name="connsiteY7" fmla="*/ 40756 h 48496"/>
                          <a:gd name="connsiteX8" fmla="*/ 22204 w 90552"/>
                          <a:gd name="connsiteY8" fmla="*/ 25975 h 4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552" h="48496">
                            <a:moveTo>
                              <a:pt x="22204" y="26038"/>
                            </a:moveTo>
                            <a:lnTo>
                              <a:pt x="83489" y="218"/>
                            </a:lnTo>
                            <a:cubicBezTo>
                              <a:pt x="84440" y="-163"/>
                              <a:pt x="85646" y="-36"/>
                              <a:pt x="87359" y="535"/>
                            </a:cubicBezTo>
                            <a:lnTo>
                              <a:pt x="90087" y="1550"/>
                            </a:lnTo>
                            <a:cubicBezTo>
                              <a:pt x="90531" y="1677"/>
                              <a:pt x="90658" y="1867"/>
                              <a:pt x="90467" y="1930"/>
                            </a:cubicBezTo>
                            <a:lnTo>
                              <a:pt x="15226" y="44436"/>
                            </a:lnTo>
                            <a:cubicBezTo>
                              <a:pt x="10848" y="46213"/>
                              <a:pt x="5773" y="47545"/>
                              <a:pt x="0" y="48496"/>
                            </a:cubicBezTo>
                            <a:cubicBezTo>
                              <a:pt x="2665" y="45768"/>
                              <a:pt x="5139" y="43231"/>
                              <a:pt x="7550" y="40756"/>
                            </a:cubicBezTo>
                            <a:cubicBezTo>
                              <a:pt x="13069" y="35110"/>
                              <a:pt x="17890" y="30225"/>
                              <a:pt x="22204" y="25975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4" name="Freeform: Shape 10093">
                        <a:extLst>
                          <a:ext uri="{FF2B5EF4-FFF2-40B4-BE49-F238E27FC236}">
                            <a16:creationId xmlns:a16="http://schemas.microsoft.com/office/drawing/2014/main" id="{6D3BD644-2C3D-89F9-B392-E4C20EEB0C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947" y="1712406"/>
                        <a:ext cx="209520" cy="66324"/>
                      </a:xfrm>
                      <a:custGeom>
                        <a:avLst/>
                        <a:gdLst>
                          <a:gd name="connsiteX0" fmla="*/ 209521 w 209520"/>
                          <a:gd name="connsiteY0" fmla="*/ 0 h 66324"/>
                          <a:gd name="connsiteX1" fmla="*/ 191757 w 209520"/>
                          <a:gd name="connsiteY1" fmla="*/ 11736 h 66324"/>
                          <a:gd name="connsiteX2" fmla="*/ 121527 w 209520"/>
                          <a:gd name="connsiteY2" fmla="*/ 48596 h 66324"/>
                          <a:gd name="connsiteX3" fmla="*/ 95009 w 209520"/>
                          <a:gd name="connsiteY3" fmla="*/ 59000 h 66324"/>
                          <a:gd name="connsiteX4" fmla="*/ 83082 w 209520"/>
                          <a:gd name="connsiteY4" fmla="*/ 64520 h 66324"/>
                          <a:gd name="connsiteX5" fmla="*/ 60878 w 209520"/>
                          <a:gd name="connsiteY5" fmla="*/ 65471 h 66324"/>
                          <a:gd name="connsiteX6" fmla="*/ 51488 w 209520"/>
                          <a:gd name="connsiteY6" fmla="*/ 62997 h 66324"/>
                          <a:gd name="connsiteX7" fmla="*/ 32456 w 209520"/>
                          <a:gd name="connsiteY7" fmla="*/ 54877 h 66324"/>
                          <a:gd name="connsiteX8" fmla="*/ 22305 w 209520"/>
                          <a:gd name="connsiteY8" fmla="*/ 52276 h 66324"/>
                          <a:gd name="connsiteX9" fmla="*/ 37 w 209520"/>
                          <a:gd name="connsiteY9" fmla="*/ 41998 h 66324"/>
                          <a:gd name="connsiteX10" fmla="*/ 2068 w 209520"/>
                          <a:gd name="connsiteY10" fmla="*/ 40158 h 66324"/>
                          <a:gd name="connsiteX11" fmla="*/ 23828 w 209520"/>
                          <a:gd name="connsiteY11" fmla="*/ 26074 h 66324"/>
                          <a:gd name="connsiteX12" fmla="*/ 40323 w 209520"/>
                          <a:gd name="connsiteY12" fmla="*/ 11927 h 66324"/>
                          <a:gd name="connsiteX13" fmla="*/ 59799 w 209520"/>
                          <a:gd name="connsiteY13" fmla="*/ 1269 h 66324"/>
                          <a:gd name="connsiteX14" fmla="*/ 209521 w 209520"/>
                          <a:gd name="connsiteY14" fmla="*/ 63 h 66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9520" h="66324">
                            <a:moveTo>
                              <a:pt x="209521" y="0"/>
                            </a:moveTo>
                            <a:cubicBezTo>
                              <a:pt x="202796" y="5266"/>
                              <a:pt x="196896" y="9199"/>
                              <a:pt x="191757" y="11736"/>
                            </a:cubicBezTo>
                            <a:cubicBezTo>
                              <a:pt x="168474" y="23473"/>
                              <a:pt x="145064" y="35717"/>
                              <a:pt x="121527" y="48596"/>
                            </a:cubicBezTo>
                            <a:cubicBezTo>
                              <a:pt x="114041" y="52656"/>
                              <a:pt x="105286" y="56145"/>
                              <a:pt x="95009" y="59000"/>
                            </a:cubicBezTo>
                            <a:cubicBezTo>
                              <a:pt x="94882" y="59000"/>
                              <a:pt x="90949" y="60840"/>
                              <a:pt x="83082" y="64520"/>
                            </a:cubicBezTo>
                            <a:cubicBezTo>
                              <a:pt x="78578" y="66550"/>
                              <a:pt x="71219" y="66867"/>
                              <a:pt x="60878" y="65471"/>
                            </a:cubicBezTo>
                            <a:cubicBezTo>
                              <a:pt x="57452" y="65027"/>
                              <a:pt x="54343" y="64203"/>
                              <a:pt x="51488" y="62997"/>
                            </a:cubicBezTo>
                            <a:lnTo>
                              <a:pt x="32456" y="54877"/>
                            </a:lnTo>
                            <a:cubicBezTo>
                              <a:pt x="29411" y="53544"/>
                              <a:pt x="25922" y="52656"/>
                              <a:pt x="22305" y="52276"/>
                            </a:cubicBezTo>
                            <a:cubicBezTo>
                              <a:pt x="6826" y="50563"/>
                              <a:pt x="-597" y="47137"/>
                              <a:pt x="37" y="41998"/>
                            </a:cubicBezTo>
                            <a:cubicBezTo>
                              <a:pt x="164" y="41237"/>
                              <a:pt x="862" y="40602"/>
                              <a:pt x="2068" y="40158"/>
                            </a:cubicBezTo>
                            <a:cubicBezTo>
                              <a:pt x="12979" y="36098"/>
                              <a:pt x="20275" y="31403"/>
                              <a:pt x="23828" y="26074"/>
                            </a:cubicBezTo>
                            <a:cubicBezTo>
                              <a:pt x="27952" y="19984"/>
                              <a:pt x="33344" y="15226"/>
                              <a:pt x="40323" y="11927"/>
                            </a:cubicBezTo>
                            <a:cubicBezTo>
                              <a:pt x="46984" y="8755"/>
                              <a:pt x="53455" y="5202"/>
                              <a:pt x="59799" y="1269"/>
                            </a:cubicBezTo>
                            <a:cubicBezTo>
                              <a:pt x="107507" y="1015"/>
                              <a:pt x="159148" y="507"/>
                              <a:pt x="209521" y="6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0046" name="Freeform: Shape 10045">
                      <a:extLst>
                        <a:ext uri="{FF2B5EF4-FFF2-40B4-BE49-F238E27FC236}">
                          <a16:creationId xmlns:a16="http://schemas.microsoft.com/office/drawing/2014/main" id="{99A9668C-CCB4-F6BA-50F2-B1DBB9259C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22" y="1709798"/>
                      <a:ext cx="574189" cy="396368"/>
                    </a:xfrm>
                    <a:custGeom>
                      <a:avLst/>
                      <a:gdLst>
                        <a:gd name="connsiteX0" fmla="*/ 540316 w 574189"/>
                        <a:gd name="connsiteY0" fmla="*/ 1846 h 396368"/>
                        <a:gd name="connsiteX1" fmla="*/ 572164 w 574189"/>
                        <a:gd name="connsiteY1" fmla="*/ 4701 h 396368"/>
                        <a:gd name="connsiteX2" fmla="*/ 574131 w 574189"/>
                        <a:gd name="connsiteY2" fmla="*/ 6541 h 396368"/>
                        <a:gd name="connsiteX3" fmla="*/ 562013 w 574189"/>
                        <a:gd name="connsiteY3" fmla="*/ 54312 h 396368"/>
                        <a:gd name="connsiteX4" fmla="*/ 550594 w 574189"/>
                        <a:gd name="connsiteY4" fmla="*/ 146239 h 396368"/>
                        <a:gd name="connsiteX5" fmla="*/ 543679 w 574189"/>
                        <a:gd name="connsiteY5" fmla="*/ 234041 h 396368"/>
                        <a:gd name="connsiteX6" fmla="*/ 532703 w 574189"/>
                        <a:gd name="connsiteY6" fmla="*/ 322225 h 396368"/>
                        <a:gd name="connsiteX7" fmla="*/ 523378 w 574189"/>
                        <a:gd name="connsiteY7" fmla="*/ 391186 h 396368"/>
                        <a:gd name="connsiteX8" fmla="*/ 519888 w 574189"/>
                        <a:gd name="connsiteY8" fmla="*/ 395563 h 396368"/>
                        <a:gd name="connsiteX9" fmla="*/ 510309 w 574189"/>
                        <a:gd name="connsiteY9" fmla="*/ 392264 h 396368"/>
                        <a:gd name="connsiteX10" fmla="*/ 515955 w 574189"/>
                        <a:gd name="connsiteY10" fmla="*/ 316959 h 396368"/>
                        <a:gd name="connsiteX11" fmla="*/ 527311 w 574189"/>
                        <a:gd name="connsiteY11" fmla="*/ 234549 h 396368"/>
                        <a:gd name="connsiteX12" fmla="*/ 529975 w 574189"/>
                        <a:gd name="connsiteY12" fmla="*/ 209617 h 396368"/>
                        <a:gd name="connsiteX13" fmla="*/ 533592 w 574189"/>
                        <a:gd name="connsiteY13" fmla="*/ 147698 h 396368"/>
                        <a:gd name="connsiteX14" fmla="*/ 536129 w 574189"/>
                        <a:gd name="connsiteY14" fmla="*/ 113186 h 396368"/>
                        <a:gd name="connsiteX15" fmla="*/ 543488 w 574189"/>
                        <a:gd name="connsiteY15" fmla="*/ 61228 h 396368"/>
                        <a:gd name="connsiteX16" fmla="*/ 547231 w 574189"/>
                        <a:gd name="connsiteY16" fmla="*/ 39340 h 396368"/>
                        <a:gd name="connsiteX17" fmla="*/ 554464 w 574189"/>
                        <a:gd name="connsiteY17" fmla="*/ 7937 h 396368"/>
                        <a:gd name="connsiteX18" fmla="*/ 550975 w 574189"/>
                        <a:gd name="connsiteY18" fmla="*/ 4765 h 396368"/>
                        <a:gd name="connsiteX19" fmla="*/ 536320 w 574189"/>
                        <a:gd name="connsiteY19" fmla="*/ 4765 h 396368"/>
                        <a:gd name="connsiteX20" fmla="*/ 530737 w 574189"/>
                        <a:gd name="connsiteY20" fmla="*/ 8127 h 396368"/>
                        <a:gd name="connsiteX21" fmla="*/ 505931 w 574189"/>
                        <a:gd name="connsiteY21" fmla="*/ 107793 h 396368"/>
                        <a:gd name="connsiteX22" fmla="*/ 489881 w 574189"/>
                        <a:gd name="connsiteY22" fmla="*/ 237975 h 396368"/>
                        <a:gd name="connsiteX23" fmla="*/ 474718 w 574189"/>
                        <a:gd name="connsiteY23" fmla="*/ 322225 h 396368"/>
                        <a:gd name="connsiteX24" fmla="*/ 460317 w 574189"/>
                        <a:gd name="connsiteY24" fmla="*/ 392898 h 396368"/>
                        <a:gd name="connsiteX25" fmla="*/ 457272 w 574189"/>
                        <a:gd name="connsiteY25" fmla="*/ 394802 h 396368"/>
                        <a:gd name="connsiteX26" fmla="*/ 451625 w 574189"/>
                        <a:gd name="connsiteY26" fmla="*/ 394802 h 396368"/>
                        <a:gd name="connsiteX27" fmla="*/ 449278 w 574189"/>
                        <a:gd name="connsiteY27" fmla="*/ 392898 h 396368"/>
                        <a:gd name="connsiteX28" fmla="*/ 450864 w 574189"/>
                        <a:gd name="connsiteY28" fmla="*/ 375960 h 396368"/>
                        <a:gd name="connsiteX29" fmla="*/ 455242 w 574189"/>
                        <a:gd name="connsiteY29" fmla="*/ 358006 h 396368"/>
                        <a:gd name="connsiteX30" fmla="*/ 457779 w 574189"/>
                        <a:gd name="connsiteY30" fmla="*/ 344429 h 396368"/>
                        <a:gd name="connsiteX31" fmla="*/ 460951 w 574189"/>
                        <a:gd name="connsiteY31" fmla="*/ 315500 h 396368"/>
                        <a:gd name="connsiteX32" fmla="*/ 476494 w 574189"/>
                        <a:gd name="connsiteY32" fmla="*/ 232392 h 396368"/>
                        <a:gd name="connsiteX33" fmla="*/ 479920 w 574189"/>
                        <a:gd name="connsiteY33" fmla="*/ 210568 h 396368"/>
                        <a:gd name="connsiteX34" fmla="*/ 485757 w 574189"/>
                        <a:gd name="connsiteY34" fmla="*/ 145604 h 396368"/>
                        <a:gd name="connsiteX35" fmla="*/ 492799 w 574189"/>
                        <a:gd name="connsiteY35" fmla="*/ 91997 h 396368"/>
                        <a:gd name="connsiteX36" fmla="*/ 513354 w 574189"/>
                        <a:gd name="connsiteY36" fmla="*/ 9333 h 396368"/>
                        <a:gd name="connsiteX37" fmla="*/ 511260 w 574189"/>
                        <a:gd name="connsiteY37" fmla="*/ 7493 h 396368"/>
                        <a:gd name="connsiteX38" fmla="*/ 469770 w 574189"/>
                        <a:gd name="connsiteY38" fmla="*/ 8698 h 396368"/>
                        <a:gd name="connsiteX39" fmla="*/ 464821 w 574189"/>
                        <a:gd name="connsiteY39" fmla="*/ 11553 h 396368"/>
                        <a:gd name="connsiteX40" fmla="*/ 442173 w 574189"/>
                        <a:gd name="connsiteY40" fmla="*/ 144589 h 396368"/>
                        <a:gd name="connsiteX41" fmla="*/ 418319 w 574189"/>
                        <a:gd name="connsiteY41" fmla="*/ 333644 h 396368"/>
                        <a:gd name="connsiteX42" fmla="*/ 407470 w 574189"/>
                        <a:gd name="connsiteY42" fmla="*/ 392391 h 396368"/>
                        <a:gd name="connsiteX43" fmla="*/ 403537 w 574189"/>
                        <a:gd name="connsiteY43" fmla="*/ 395182 h 396368"/>
                        <a:gd name="connsiteX44" fmla="*/ 396749 w 574189"/>
                        <a:gd name="connsiteY44" fmla="*/ 395626 h 396368"/>
                        <a:gd name="connsiteX45" fmla="*/ 393260 w 574189"/>
                        <a:gd name="connsiteY45" fmla="*/ 392645 h 396368"/>
                        <a:gd name="connsiteX46" fmla="*/ 397193 w 574189"/>
                        <a:gd name="connsiteY46" fmla="*/ 375008 h 396368"/>
                        <a:gd name="connsiteX47" fmla="*/ 399413 w 574189"/>
                        <a:gd name="connsiteY47" fmla="*/ 357435 h 396368"/>
                        <a:gd name="connsiteX48" fmla="*/ 403474 w 574189"/>
                        <a:gd name="connsiteY48" fmla="*/ 331614 h 396368"/>
                        <a:gd name="connsiteX49" fmla="*/ 397193 w 574189"/>
                        <a:gd name="connsiteY49" fmla="*/ 327490 h 396368"/>
                        <a:gd name="connsiteX50" fmla="*/ 345044 w 574189"/>
                        <a:gd name="connsiteY50" fmla="*/ 336880 h 396368"/>
                        <a:gd name="connsiteX51" fmla="*/ 339588 w 574189"/>
                        <a:gd name="connsiteY51" fmla="*/ 341257 h 396368"/>
                        <a:gd name="connsiteX52" fmla="*/ 327154 w 574189"/>
                        <a:gd name="connsiteY52" fmla="*/ 393850 h 396368"/>
                        <a:gd name="connsiteX53" fmla="*/ 326012 w 574189"/>
                        <a:gd name="connsiteY53" fmla="*/ 394611 h 396368"/>
                        <a:gd name="connsiteX54" fmla="*/ 309517 w 574189"/>
                        <a:gd name="connsiteY54" fmla="*/ 394992 h 396368"/>
                        <a:gd name="connsiteX55" fmla="*/ 308756 w 574189"/>
                        <a:gd name="connsiteY55" fmla="*/ 394358 h 396368"/>
                        <a:gd name="connsiteX56" fmla="*/ 320810 w 574189"/>
                        <a:gd name="connsiteY56" fmla="*/ 341067 h 396368"/>
                        <a:gd name="connsiteX57" fmla="*/ 318716 w 574189"/>
                        <a:gd name="connsiteY57" fmla="*/ 339290 h 396368"/>
                        <a:gd name="connsiteX58" fmla="*/ 279129 w 574189"/>
                        <a:gd name="connsiteY58" fmla="*/ 339735 h 396368"/>
                        <a:gd name="connsiteX59" fmla="*/ 273863 w 574189"/>
                        <a:gd name="connsiteY59" fmla="*/ 343097 h 396368"/>
                        <a:gd name="connsiteX60" fmla="*/ 258383 w 574189"/>
                        <a:gd name="connsiteY60" fmla="*/ 393089 h 396368"/>
                        <a:gd name="connsiteX61" fmla="*/ 256100 w 574189"/>
                        <a:gd name="connsiteY61" fmla="*/ 394738 h 396368"/>
                        <a:gd name="connsiteX62" fmla="*/ 250073 w 574189"/>
                        <a:gd name="connsiteY62" fmla="*/ 394865 h 396368"/>
                        <a:gd name="connsiteX63" fmla="*/ 242142 w 574189"/>
                        <a:gd name="connsiteY63" fmla="*/ 394992 h 396368"/>
                        <a:gd name="connsiteX64" fmla="*/ 235227 w 574189"/>
                        <a:gd name="connsiteY64" fmla="*/ 394040 h 396368"/>
                        <a:gd name="connsiteX65" fmla="*/ 235164 w 574189"/>
                        <a:gd name="connsiteY65" fmla="*/ 393343 h 396368"/>
                        <a:gd name="connsiteX66" fmla="*/ 245885 w 574189"/>
                        <a:gd name="connsiteY66" fmla="*/ 385222 h 396368"/>
                        <a:gd name="connsiteX67" fmla="*/ 256226 w 574189"/>
                        <a:gd name="connsiteY67" fmla="*/ 339164 h 396368"/>
                        <a:gd name="connsiteX68" fmla="*/ 256353 w 574189"/>
                        <a:gd name="connsiteY68" fmla="*/ 323938 h 396368"/>
                        <a:gd name="connsiteX69" fmla="*/ 259525 w 574189"/>
                        <a:gd name="connsiteY69" fmla="*/ 300528 h 396368"/>
                        <a:gd name="connsiteX70" fmla="*/ 261429 w 574189"/>
                        <a:gd name="connsiteY70" fmla="*/ 299957 h 396368"/>
                        <a:gd name="connsiteX71" fmla="*/ 263332 w 574189"/>
                        <a:gd name="connsiteY71" fmla="*/ 301353 h 396368"/>
                        <a:gd name="connsiteX72" fmla="*/ 263776 w 574189"/>
                        <a:gd name="connsiteY72" fmla="*/ 302177 h 396368"/>
                        <a:gd name="connsiteX73" fmla="*/ 292134 w 574189"/>
                        <a:gd name="connsiteY73" fmla="*/ 324763 h 396368"/>
                        <a:gd name="connsiteX74" fmla="*/ 352403 w 574189"/>
                        <a:gd name="connsiteY74" fmla="*/ 320893 h 396368"/>
                        <a:gd name="connsiteX75" fmla="*/ 358938 w 574189"/>
                        <a:gd name="connsiteY75" fmla="*/ 319814 h 396368"/>
                        <a:gd name="connsiteX76" fmla="*/ 375559 w 574189"/>
                        <a:gd name="connsiteY76" fmla="*/ 318672 h 396368"/>
                        <a:gd name="connsiteX77" fmla="*/ 393260 w 574189"/>
                        <a:gd name="connsiteY77" fmla="*/ 316071 h 396368"/>
                        <a:gd name="connsiteX78" fmla="*/ 407344 w 574189"/>
                        <a:gd name="connsiteY78" fmla="*/ 316959 h 396368"/>
                        <a:gd name="connsiteX79" fmla="*/ 410135 w 574189"/>
                        <a:gd name="connsiteY79" fmla="*/ 316071 h 396368"/>
                        <a:gd name="connsiteX80" fmla="*/ 414956 w 574189"/>
                        <a:gd name="connsiteY80" fmla="*/ 304588 h 396368"/>
                        <a:gd name="connsiteX81" fmla="*/ 422443 w 574189"/>
                        <a:gd name="connsiteY81" fmla="*/ 151822 h 396368"/>
                        <a:gd name="connsiteX82" fmla="*/ 433798 w 574189"/>
                        <a:gd name="connsiteY82" fmla="*/ 61291 h 396368"/>
                        <a:gd name="connsiteX83" fmla="*/ 446931 w 574189"/>
                        <a:gd name="connsiteY83" fmla="*/ 11870 h 396368"/>
                        <a:gd name="connsiteX84" fmla="*/ 442807 w 574189"/>
                        <a:gd name="connsiteY84" fmla="*/ 8000 h 396368"/>
                        <a:gd name="connsiteX85" fmla="*/ 417431 w 574189"/>
                        <a:gd name="connsiteY85" fmla="*/ 8698 h 396368"/>
                        <a:gd name="connsiteX86" fmla="*/ 412736 w 574189"/>
                        <a:gd name="connsiteY86" fmla="*/ 11743 h 396368"/>
                        <a:gd name="connsiteX87" fmla="*/ 409945 w 574189"/>
                        <a:gd name="connsiteY87" fmla="*/ 28999 h 396368"/>
                        <a:gd name="connsiteX88" fmla="*/ 407026 w 574189"/>
                        <a:gd name="connsiteY88" fmla="*/ 46192 h 396368"/>
                        <a:gd name="connsiteX89" fmla="*/ 404552 w 574189"/>
                        <a:gd name="connsiteY89" fmla="*/ 80450 h 396368"/>
                        <a:gd name="connsiteX90" fmla="*/ 408866 w 574189"/>
                        <a:gd name="connsiteY90" fmla="*/ 94344 h 396368"/>
                        <a:gd name="connsiteX91" fmla="*/ 405884 w 574189"/>
                        <a:gd name="connsiteY91" fmla="*/ 109950 h 396368"/>
                        <a:gd name="connsiteX92" fmla="*/ 390468 w 574189"/>
                        <a:gd name="connsiteY92" fmla="*/ 83749 h 396368"/>
                        <a:gd name="connsiteX93" fmla="*/ 321698 w 574189"/>
                        <a:gd name="connsiteY93" fmla="*/ 64209 h 396368"/>
                        <a:gd name="connsiteX94" fmla="*/ 296892 w 574189"/>
                        <a:gd name="connsiteY94" fmla="*/ 76453 h 396368"/>
                        <a:gd name="connsiteX95" fmla="*/ 283760 w 574189"/>
                        <a:gd name="connsiteY95" fmla="*/ 90220 h 396368"/>
                        <a:gd name="connsiteX96" fmla="*/ 277987 w 574189"/>
                        <a:gd name="connsiteY96" fmla="*/ 88190 h 396368"/>
                        <a:gd name="connsiteX97" fmla="*/ 274371 w 574189"/>
                        <a:gd name="connsiteY97" fmla="*/ 83495 h 396368"/>
                        <a:gd name="connsiteX98" fmla="*/ 296004 w 574189"/>
                        <a:gd name="connsiteY98" fmla="*/ 23607 h 396368"/>
                        <a:gd name="connsiteX99" fmla="*/ 294735 w 574189"/>
                        <a:gd name="connsiteY99" fmla="*/ 23099 h 396368"/>
                        <a:gd name="connsiteX100" fmla="*/ 293720 w 574189"/>
                        <a:gd name="connsiteY100" fmla="*/ 23480 h 396368"/>
                        <a:gd name="connsiteX101" fmla="*/ 292388 w 574189"/>
                        <a:gd name="connsiteY101" fmla="*/ 24749 h 396368"/>
                        <a:gd name="connsiteX102" fmla="*/ 261619 w 574189"/>
                        <a:gd name="connsiteY102" fmla="*/ 48476 h 396368"/>
                        <a:gd name="connsiteX103" fmla="*/ 235227 w 574189"/>
                        <a:gd name="connsiteY103" fmla="*/ 80260 h 396368"/>
                        <a:gd name="connsiteX104" fmla="*/ 229074 w 574189"/>
                        <a:gd name="connsiteY104" fmla="*/ 89078 h 396368"/>
                        <a:gd name="connsiteX105" fmla="*/ 223047 w 574189"/>
                        <a:gd name="connsiteY105" fmla="*/ 97326 h 396368"/>
                        <a:gd name="connsiteX106" fmla="*/ 168106 w 574189"/>
                        <a:gd name="connsiteY106" fmla="*/ 187539 h 396368"/>
                        <a:gd name="connsiteX107" fmla="*/ 125918 w 574189"/>
                        <a:gd name="connsiteY107" fmla="*/ 271535 h 396368"/>
                        <a:gd name="connsiteX108" fmla="*/ 92421 w 574189"/>
                        <a:gd name="connsiteY108" fmla="*/ 372978 h 396368"/>
                        <a:gd name="connsiteX109" fmla="*/ 88297 w 574189"/>
                        <a:gd name="connsiteY109" fmla="*/ 385666 h 396368"/>
                        <a:gd name="connsiteX110" fmla="*/ 86013 w 574189"/>
                        <a:gd name="connsiteY110" fmla="*/ 387442 h 396368"/>
                        <a:gd name="connsiteX111" fmla="*/ 82778 w 574189"/>
                        <a:gd name="connsiteY111" fmla="*/ 388204 h 396368"/>
                        <a:gd name="connsiteX112" fmla="*/ 80367 w 574189"/>
                        <a:gd name="connsiteY112" fmla="*/ 386745 h 396368"/>
                        <a:gd name="connsiteX113" fmla="*/ 82651 w 574189"/>
                        <a:gd name="connsiteY113" fmla="*/ 370884 h 396368"/>
                        <a:gd name="connsiteX114" fmla="*/ 100668 w 574189"/>
                        <a:gd name="connsiteY114" fmla="*/ 308141 h 396368"/>
                        <a:gd name="connsiteX115" fmla="*/ 122175 w 574189"/>
                        <a:gd name="connsiteY115" fmla="*/ 250727 h 396368"/>
                        <a:gd name="connsiteX116" fmla="*/ 155799 w 574189"/>
                        <a:gd name="connsiteY116" fmla="*/ 183606 h 396368"/>
                        <a:gd name="connsiteX117" fmla="*/ 155418 w 574189"/>
                        <a:gd name="connsiteY117" fmla="*/ 182844 h 396368"/>
                        <a:gd name="connsiteX118" fmla="*/ 154467 w 574189"/>
                        <a:gd name="connsiteY118" fmla="*/ 182464 h 396368"/>
                        <a:gd name="connsiteX119" fmla="*/ 152183 w 574189"/>
                        <a:gd name="connsiteY119" fmla="*/ 183035 h 396368"/>
                        <a:gd name="connsiteX120" fmla="*/ 102128 w 574189"/>
                        <a:gd name="connsiteY120" fmla="*/ 253645 h 396368"/>
                        <a:gd name="connsiteX121" fmla="*/ 67489 w 574189"/>
                        <a:gd name="connsiteY121" fmla="*/ 300401 h 396368"/>
                        <a:gd name="connsiteX122" fmla="*/ 15213 w 574189"/>
                        <a:gd name="connsiteY122" fmla="*/ 376340 h 396368"/>
                        <a:gd name="connsiteX123" fmla="*/ 10518 w 574189"/>
                        <a:gd name="connsiteY123" fmla="*/ 377926 h 396368"/>
                        <a:gd name="connsiteX124" fmla="*/ 1193 w 574189"/>
                        <a:gd name="connsiteY124" fmla="*/ 364730 h 396368"/>
                        <a:gd name="connsiteX125" fmla="*/ 6839 w 574189"/>
                        <a:gd name="connsiteY125" fmla="*/ 352106 h 396368"/>
                        <a:gd name="connsiteX126" fmla="*/ 28155 w 574189"/>
                        <a:gd name="connsiteY126" fmla="*/ 319751 h 396368"/>
                        <a:gd name="connsiteX127" fmla="*/ 42556 w 574189"/>
                        <a:gd name="connsiteY127" fmla="*/ 299576 h 396368"/>
                        <a:gd name="connsiteX128" fmla="*/ 107520 w 574189"/>
                        <a:gd name="connsiteY128" fmla="*/ 210124 h 396368"/>
                        <a:gd name="connsiteX129" fmla="*/ 217844 w 574189"/>
                        <a:gd name="connsiteY129" fmla="*/ 73535 h 396368"/>
                        <a:gd name="connsiteX130" fmla="*/ 218923 w 574189"/>
                        <a:gd name="connsiteY130" fmla="*/ 72266 h 396368"/>
                        <a:gd name="connsiteX131" fmla="*/ 242016 w 574189"/>
                        <a:gd name="connsiteY131" fmla="*/ 48539 h 396368"/>
                        <a:gd name="connsiteX132" fmla="*/ 253752 w 574189"/>
                        <a:gd name="connsiteY132" fmla="*/ 36676 h 396368"/>
                        <a:gd name="connsiteX133" fmla="*/ 269930 w 574189"/>
                        <a:gd name="connsiteY133" fmla="*/ 23163 h 396368"/>
                        <a:gd name="connsiteX134" fmla="*/ 315607 w 574189"/>
                        <a:gd name="connsiteY134" fmla="*/ 3432 h 396368"/>
                        <a:gd name="connsiteX135" fmla="*/ 456955 w 574189"/>
                        <a:gd name="connsiteY135" fmla="*/ 134 h 396368"/>
                        <a:gd name="connsiteX136" fmla="*/ 540443 w 574189"/>
                        <a:gd name="connsiteY136" fmla="*/ 1973 h 396368"/>
                        <a:gd name="connsiteX137" fmla="*/ 540443 w 574189"/>
                        <a:gd name="connsiteY137" fmla="*/ 1973 h 396368"/>
                        <a:gd name="connsiteX138" fmla="*/ 359318 w 574189"/>
                        <a:gd name="connsiteY138" fmla="*/ 9206 h 396368"/>
                        <a:gd name="connsiteX139" fmla="*/ 355385 w 574189"/>
                        <a:gd name="connsiteY139" fmla="*/ 32933 h 396368"/>
                        <a:gd name="connsiteX140" fmla="*/ 353545 w 574189"/>
                        <a:gd name="connsiteY140" fmla="*/ 37944 h 396368"/>
                        <a:gd name="connsiteX141" fmla="*/ 351705 w 574189"/>
                        <a:gd name="connsiteY141" fmla="*/ 43020 h 396368"/>
                        <a:gd name="connsiteX142" fmla="*/ 353228 w 574189"/>
                        <a:gd name="connsiteY142" fmla="*/ 44542 h 396368"/>
                        <a:gd name="connsiteX143" fmla="*/ 385837 w 574189"/>
                        <a:gd name="connsiteY143" fmla="*/ 58246 h 396368"/>
                        <a:gd name="connsiteX144" fmla="*/ 386979 w 574189"/>
                        <a:gd name="connsiteY144" fmla="*/ 57929 h 396368"/>
                        <a:gd name="connsiteX145" fmla="*/ 386788 w 574189"/>
                        <a:gd name="connsiteY145" fmla="*/ 43020 h 396368"/>
                        <a:gd name="connsiteX146" fmla="*/ 389580 w 574189"/>
                        <a:gd name="connsiteY146" fmla="*/ 28428 h 396368"/>
                        <a:gd name="connsiteX147" fmla="*/ 393260 w 574189"/>
                        <a:gd name="connsiteY147" fmla="*/ 8191 h 396368"/>
                        <a:gd name="connsiteX148" fmla="*/ 392181 w 574189"/>
                        <a:gd name="connsiteY148" fmla="*/ 7366 h 396368"/>
                        <a:gd name="connsiteX149" fmla="*/ 360270 w 574189"/>
                        <a:gd name="connsiteY149" fmla="*/ 8571 h 396368"/>
                        <a:gd name="connsiteX150" fmla="*/ 359192 w 574189"/>
                        <a:gd name="connsiteY150" fmla="*/ 9269 h 396368"/>
                        <a:gd name="connsiteX151" fmla="*/ 359192 w 574189"/>
                        <a:gd name="connsiteY151" fmla="*/ 9269 h 396368"/>
                        <a:gd name="connsiteX152" fmla="*/ 340413 w 574189"/>
                        <a:gd name="connsiteY152" fmla="*/ 43147 h 396368"/>
                        <a:gd name="connsiteX153" fmla="*/ 351515 w 574189"/>
                        <a:gd name="connsiteY153" fmla="*/ 9777 h 396368"/>
                        <a:gd name="connsiteX154" fmla="*/ 350246 w 574189"/>
                        <a:gd name="connsiteY154" fmla="*/ 8698 h 396368"/>
                        <a:gd name="connsiteX155" fmla="*/ 314148 w 574189"/>
                        <a:gd name="connsiteY155" fmla="*/ 11870 h 396368"/>
                        <a:gd name="connsiteX156" fmla="*/ 311674 w 574189"/>
                        <a:gd name="connsiteY156" fmla="*/ 13837 h 396368"/>
                        <a:gd name="connsiteX157" fmla="*/ 309263 w 574189"/>
                        <a:gd name="connsiteY157" fmla="*/ 51648 h 396368"/>
                        <a:gd name="connsiteX158" fmla="*/ 314656 w 574189"/>
                        <a:gd name="connsiteY158" fmla="*/ 53361 h 396368"/>
                        <a:gd name="connsiteX159" fmla="*/ 336733 w 574189"/>
                        <a:gd name="connsiteY159" fmla="*/ 45558 h 396368"/>
                        <a:gd name="connsiteX160" fmla="*/ 340476 w 574189"/>
                        <a:gd name="connsiteY160" fmla="*/ 43020 h 396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</a:cxnLst>
                      <a:rect l="l" t="t" r="r" b="b"/>
                      <a:pathLst>
                        <a:path w="574189" h="396368">
                          <a:moveTo>
                            <a:pt x="540316" y="1846"/>
                          </a:moveTo>
                          <a:cubicBezTo>
                            <a:pt x="565376" y="5145"/>
                            <a:pt x="553005" y="4892"/>
                            <a:pt x="572164" y="4701"/>
                          </a:cubicBezTo>
                          <a:cubicBezTo>
                            <a:pt x="573433" y="4701"/>
                            <a:pt x="574448" y="5590"/>
                            <a:pt x="574131" y="6541"/>
                          </a:cubicBezTo>
                          <a:cubicBezTo>
                            <a:pt x="568738" y="22401"/>
                            <a:pt x="564741" y="38389"/>
                            <a:pt x="562013" y="54312"/>
                          </a:cubicBezTo>
                          <a:cubicBezTo>
                            <a:pt x="556875" y="84828"/>
                            <a:pt x="553068" y="115470"/>
                            <a:pt x="550594" y="146239"/>
                          </a:cubicBezTo>
                          <a:cubicBezTo>
                            <a:pt x="548183" y="175866"/>
                            <a:pt x="545899" y="205112"/>
                            <a:pt x="543679" y="234041"/>
                          </a:cubicBezTo>
                          <a:lnTo>
                            <a:pt x="532703" y="322225"/>
                          </a:lnTo>
                          <a:cubicBezTo>
                            <a:pt x="529722" y="342019"/>
                            <a:pt x="523187" y="371709"/>
                            <a:pt x="523378" y="391186"/>
                          </a:cubicBezTo>
                          <a:cubicBezTo>
                            <a:pt x="523378" y="392835"/>
                            <a:pt x="522236" y="394294"/>
                            <a:pt x="519888" y="395563"/>
                          </a:cubicBezTo>
                          <a:cubicBezTo>
                            <a:pt x="516145" y="397530"/>
                            <a:pt x="510880" y="395690"/>
                            <a:pt x="510309" y="392264"/>
                          </a:cubicBezTo>
                          <a:cubicBezTo>
                            <a:pt x="506629" y="369298"/>
                            <a:pt x="520903" y="334659"/>
                            <a:pt x="515955" y="316959"/>
                          </a:cubicBezTo>
                          <a:lnTo>
                            <a:pt x="527311" y="234549"/>
                          </a:lnTo>
                          <a:cubicBezTo>
                            <a:pt x="528136" y="226302"/>
                            <a:pt x="529722" y="217800"/>
                            <a:pt x="529975" y="209617"/>
                          </a:cubicBezTo>
                          <a:cubicBezTo>
                            <a:pt x="530610" y="188935"/>
                            <a:pt x="531815" y="168316"/>
                            <a:pt x="533592" y="147698"/>
                          </a:cubicBezTo>
                          <a:cubicBezTo>
                            <a:pt x="534289" y="139451"/>
                            <a:pt x="535178" y="127904"/>
                            <a:pt x="536129" y="113186"/>
                          </a:cubicBezTo>
                          <a:cubicBezTo>
                            <a:pt x="537081" y="97897"/>
                            <a:pt x="539555" y="80577"/>
                            <a:pt x="543488" y="61228"/>
                          </a:cubicBezTo>
                          <a:cubicBezTo>
                            <a:pt x="543488" y="61164"/>
                            <a:pt x="544757" y="53868"/>
                            <a:pt x="547231" y="39340"/>
                          </a:cubicBezTo>
                          <a:cubicBezTo>
                            <a:pt x="548627" y="30839"/>
                            <a:pt x="551038" y="20371"/>
                            <a:pt x="554464" y="7937"/>
                          </a:cubicBezTo>
                          <a:cubicBezTo>
                            <a:pt x="555035" y="5843"/>
                            <a:pt x="553893" y="4765"/>
                            <a:pt x="550975" y="4765"/>
                          </a:cubicBezTo>
                          <a:lnTo>
                            <a:pt x="536320" y="4765"/>
                          </a:lnTo>
                          <a:cubicBezTo>
                            <a:pt x="533592" y="4765"/>
                            <a:pt x="531308" y="6161"/>
                            <a:pt x="530737" y="8127"/>
                          </a:cubicBezTo>
                          <a:cubicBezTo>
                            <a:pt x="516526" y="56216"/>
                            <a:pt x="508279" y="89459"/>
                            <a:pt x="505931" y="107793"/>
                          </a:cubicBezTo>
                          <a:cubicBezTo>
                            <a:pt x="500348" y="151314"/>
                            <a:pt x="494956" y="194708"/>
                            <a:pt x="489881" y="237975"/>
                          </a:cubicBezTo>
                          <a:lnTo>
                            <a:pt x="474718" y="322225"/>
                          </a:lnTo>
                          <a:lnTo>
                            <a:pt x="460317" y="392898"/>
                          </a:lnTo>
                          <a:cubicBezTo>
                            <a:pt x="460063" y="394167"/>
                            <a:pt x="459048" y="394865"/>
                            <a:pt x="457272" y="394802"/>
                          </a:cubicBezTo>
                          <a:lnTo>
                            <a:pt x="451625" y="394802"/>
                          </a:lnTo>
                          <a:cubicBezTo>
                            <a:pt x="449976" y="394802"/>
                            <a:pt x="449151" y="394167"/>
                            <a:pt x="449278" y="392898"/>
                          </a:cubicBezTo>
                          <a:cubicBezTo>
                            <a:pt x="449659" y="387506"/>
                            <a:pt x="450230" y="381860"/>
                            <a:pt x="450864" y="375960"/>
                          </a:cubicBezTo>
                          <a:cubicBezTo>
                            <a:pt x="451499" y="370123"/>
                            <a:pt x="454227" y="364160"/>
                            <a:pt x="455242" y="358006"/>
                          </a:cubicBezTo>
                          <a:cubicBezTo>
                            <a:pt x="456320" y="351598"/>
                            <a:pt x="457145" y="347094"/>
                            <a:pt x="457779" y="344429"/>
                          </a:cubicBezTo>
                          <a:cubicBezTo>
                            <a:pt x="460127" y="334786"/>
                            <a:pt x="461142" y="325143"/>
                            <a:pt x="460951" y="315500"/>
                          </a:cubicBezTo>
                          <a:cubicBezTo>
                            <a:pt x="467866" y="288411"/>
                            <a:pt x="473005" y="260687"/>
                            <a:pt x="476494" y="232392"/>
                          </a:cubicBezTo>
                          <a:cubicBezTo>
                            <a:pt x="478080" y="225540"/>
                            <a:pt x="479222" y="218245"/>
                            <a:pt x="479920" y="210568"/>
                          </a:cubicBezTo>
                          <a:cubicBezTo>
                            <a:pt x="481887" y="188935"/>
                            <a:pt x="483790" y="167238"/>
                            <a:pt x="485757" y="145604"/>
                          </a:cubicBezTo>
                          <a:cubicBezTo>
                            <a:pt x="487597" y="124669"/>
                            <a:pt x="489944" y="106778"/>
                            <a:pt x="492799" y="91997"/>
                          </a:cubicBezTo>
                          <a:cubicBezTo>
                            <a:pt x="498191" y="64082"/>
                            <a:pt x="505043" y="36549"/>
                            <a:pt x="513354" y="9333"/>
                          </a:cubicBezTo>
                          <a:cubicBezTo>
                            <a:pt x="513671" y="8381"/>
                            <a:pt x="512593" y="7429"/>
                            <a:pt x="511260" y="7493"/>
                          </a:cubicBezTo>
                          <a:lnTo>
                            <a:pt x="469770" y="8698"/>
                          </a:lnTo>
                          <a:cubicBezTo>
                            <a:pt x="467422" y="8698"/>
                            <a:pt x="465519" y="9904"/>
                            <a:pt x="464821" y="11553"/>
                          </a:cubicBezTo>
                          <a:cubicBezTo>
                            <a:pt x="447438" y="54249"/>
                            <a:pt x="444139" y="99990"/>
                            <a:pt x="442173" y="144589"/>
                          </a:cubicBezTo>
                          <a:cubicBezTo>
                            <a:pt x="439508" y="204668"/>
                            <a:pt x="432657" y="275215"/>
                            <a:pt x="418319" y="333644"/>
                          </a:cubicBezTo>
                          <a:lnTo>
                            <a:pt x="407470" y="392391"/>
                          </a:lnTo>
                          <a:cubicBezTo>
                            <a:pt x="407153" y="394104"/>
                            <a:pt x="405821" y="395055"/>
                            <a:pt x="403537" y="395182"/>
                          </a:cubicBezTo>
                          <a:lnTo>
                            <a:pt x="396749" y="395626"/>
                          </a:lnTo>
                          <a:cubicBezTo>
                            <a:pt x="394528" y="395753"/>
                            <a:pt x="392752" y="394231"/>
                            <a:pt x="393260" y="392645"/>
                          </a:cubicBezTo>
                          <a:cubicBezTo>
                            <a:pt x="395099" y="386618"/>
                            <a:pt x="396432" y="380781"/>
                            <a:pt x="397193" y="375008"/>
                          </a:cubicBezTo>
                          <a:cubicBezTo>
                            <a:pt x="398525" y="364223"/>
                            <a:pt x="399286" y="358323"/>
                            <a:pt x="399413" y="357435"/>
                          </a:cubicBezTo>
                          <a:cubicBezTo>
                            <a:pt x="400872" y="349251"/>
                            <a:pt x="402205" y="340623"/>
                            <a:pt x="403474" y="331614"/>
                          </a:cubicBezTo>
                          <a:cubicBezTo>
                            <a:pt x="403854" y="329013"/>
                            <a:pt x="400555" y="326856"/>
                            <a:pt x="397193" y="327490"/>
                          </a:cubicBezTo>
                          <a:lnTo>
                            <a:pt x="345044" y="336880"/>
                          </a:lnTo>
                          <a:cubicBezTo>
                            <a:pt x="342189" y="337387"/>
                            <a:pt x="340096" y="339100"/>
                            <a:pt x="339588" y="341257"/>
                          </a:cubicBezTo>
                          <a:lnTo>
                            <a:pt x="327154" y="393850"/>
                          </a:lnTo>
                          <a:cubicBezTo>
                            <a:pt x="327090" y="394358"/>
                            <a:pt x="326646" y="394611"/>
                            <a:pt x="326012" y="394611"/>
                          </a:cubicBezTo>
                          <a:lnTo>
                            <a:pt x="309517" y="394992"/>
                          </a:lnTo>
                          <a:cubicBezTo>
                            <a:pt x="308883" y="394992"/>
                            <a:pt x="308629" y="394802"/>
                            <a:pt x="308756" y="394358"/>
                          </a:cubicBezTo>
                          <a:lnTo>
                            <a:pt x="320810" y="341067"/>
                          </a:lnTo>
                          <a:cubicBezTo>
                            <a:pt x="321000" y="340115"/>
                            <a:pt x="320048" y="339290"/>
                            <a:pt x="318716" y="339290"/>
                          </a:cubicBezTo>
                          <a:lnTo>
                            <a:pt x="279129" y="339735"/>
                          </a:lnTo>
                          <a:cubicBezTo>
                            <a:pt x="276528" y="339735"/>
                            <a:pt x="274307" y="341130"/>
                            <a:pt x="273863" y="343097"/>
                          </a:cubicBezTo>
                          <a:cubicBezTo>
                            <a:pt x="270057" y="359782"/>
                            <a:pt x="264854" y="376467"/>
                            <a:pt x="258383" y="393089"/>
                          </a:cubicBezTo>
                          <a:cubicBezTo>
                            <a:pt x="258066" y="393977"/>
                            <a:pt x="257305" y="394484"/>
                            <a:pt x="256100" y="394738"/>
                          </a:cubicBezTo>
                          <a:cubicBezTo>
                            <a:pt x="254196" y="395055"/>
                            <a:pt x="252230" y="395119"/>
                            <a:pt x="250073" y="394865"/>
                          </a:cubicBezTo>
                          <a:lnTo>
                            <a:pt x="242142" y="394992"/>
                          </a:lnTo>
                          <a:lnTo>
                            <a:pt x="235227" y="394040"/>
                          </a:lnTo>
                          <a:cubicBezTo>
                            <a:pt x="233641" y="393786"/>
                            <a:pt x="233641" y="393533"/>
                            <a:pt x="235164" y="393343"/>
                          </a:cubicBezTo>
                          <a:cubicBezTo>
                            <a:pt x="241445" y="392264"/>
                            <a:pt x="244236" y="389790"/>
                            <a:pt x="245885" y="385222"/>
                          </a:cubicBezTo>
                          <a:cubicBezTo>
                            <a:pt x="251849" y="369171"/>
                            <a:pt x="255275" y="353755"/>
                            <a:pt x="256226" y="339164"/>
                          </a:cubicBezTo>
                          <a:cubicBezTo>
                            <a:pt x="256544" y="333898"/>
                            <a:pt x="255211" y="329330"/>
                            <a:pt x="256353" y="323938"/>
                          </a:cubicBezTo>
                          <a:cubicBezTo>
                            <a:pt x="258003" y="316261"/>
                            <a:pt x="259081" y="308458"/>
                            <a:pt x="259525" y="300528"/>
                          </a:cubicBezTo>
                          <a:cubicBezTo>
                            <a:pt x="259589" y="299259"/>
                            <a:pt x="260223" y="299069"/>
                            <a:pt x="261429" y="299957"/>
                          </a:cubicBezTo>
                          <a:lnTo>
                            <a:pt x="263332" y="301353"/>
                          </a:lnTo>
                          <a:cubicBezTo>
                            <a:pt x="263332" y="301353"/>
                            <a:pt x="263776" y="301860"/>
                            <a:pt x="263776" y="302177"/>
                          </a:cubicBezTo>
                          <a:cubicBezTo>
                            <a:pt x="262253" y="316198"/>
                            <a:pt x="269168" y="325714"/>
                            <a:pt x="292134" y="324763"/>
                          </a:cubicBezTo>
                          <a:cubicBezTo>
                            <a:pt x="312308" y="323874"/>
                            <a:pt x="332356" y="322605"/>
                            <a:pt x="352403" y="320893"/>
                          </a:cubicBezTo>
                          <a:cubicBezTo>
                            <a:pt x="353609" y="320766"/>
                            <a:pt x="355766" y="320448"/>
                            <a:pt x="358938" y="319814"/>
                          </a:cubicBezTo>
                          <a:cubicBezTo>
                            <a:pt x="364394" y="318799"/>
                            <a:pt x="370611" y="319497"/>
                            <a:pt x="375559" y="318672"/>
                          </a:cubicBezTo>
                          <a:cubicBezTo>
                            <a:pt x="381459" y="317657"/>
                            <a:pt x="387359" y="316832"/>
                            <a:pt x="393260" y="316071"/>
                          </a:cubicBezTo>
                          <a:cubicBezTo>
                            <a:pt x="398398" y="315437"/>
                            <a:pt x="402332" y="316261"/>
                            <a:pt x="407344" y="316959"/>
                          </a:cubicBezTo>
                          <a:cubicBezTo>
                            <a:pt x="408549" y="317150"/>
                            <a:pt x="409500" y="316832"/>
                            <a:pt x="410135" y="316071"/>
                          </a:cubicBezTo>
                          <a:cubicBezTo>
                            <a:pt x="413180" y="312645"/>
                            <a:pt x="414766" y="308775"/>
                            <a:pt x="414956" y="304588"/>
                          </a:cubicBezTo>
                          <a:cubicBezTo>
                            <a:pt x="415337" y="259799"/>
                            <a:pt x="420222" y="198895"/>
                            <a:pt x="422443" y="151822"/>
                          </a:cubicBezTo>
                          <a:cubicBezTo>
                            <a:pt x="423521" y="129871"/>
                            <a:pt x="427327" y="99673"/>
                            <a:pt x="433798" y="61291"/>
                          </a:cubicBezTo>
                          <a:cubicBezTo>
                            <a:pt x="436590" y="44733"/>
                            <a:pt x="440967" y="28238"/>
                            <a:pt x="446931" y="11870"/>
                          </a:cubicBezTo>
                          <a:cubicBezTo>
                            <a:pt x="447692" y="9904"/>
                            <a:pt x="445535" y="7937"/>
                            <a:pt x="442807" y="8000"/>
                          </a:cubicBezTo>
                          <a:lnTo>
                            <a:pt x="417431" y="8698"/>
                          </a:lnTo>
                          <a:cubicBezTo>
                            <a:pt x="415147" y="8698"/>
                            <a:pt x="413180" y="10030"/>
                            <a:pt x="412736" y="11743"/>
                          </a:cubicBezTo>
                          <a:cubicBezTo>
                            <a:pt x="411594" y="16819"/>
                            <a:pt x="410706" y="22592"/>
                            <a:pt x="409945" y="28999"/>
                          </a:cubicBezTo>
                          <a:cubicBezTo>
                            <a:pt x="409310" y="34519"/>
                            <a:pt x="408295" y="40292"/>
                            <a:pt x="407026" y="46192"/>
                          </a:cubicBezTo>
                          <a:cubicBezTo>
                            <a:pt x="404552" y="57104"/>
                            <a:pt x="401697" y="69411"/>
                            <a:pt x="404552" y="80450"/>
                          </a:cubicBezTo>
                          <a:cubicBezTo>
                            <a:pt x="405757" y="85145"/>
                            <a:pt x="407217" y="89776"/>
                            <a:pt x="408866" y="94344"/>
                          </a:cubicBezTo>
                          <a:cubicBezTo>
                            <a:pt x="411784" y="102401"/>
                            <a:pt x="410833" y="107540"/>
                            <a:pt x="405884" y="109950"/>
                          </a:cubicBezTo>
                          <a:cubicBezTo>
                            <a:pt x="401951" y="100244"/>
                            <a:pt x="396812" y="91552"/>
                            <a:pt x="390468" y="83749"/>
                          </a:cubicBezTo>
                          <a:cubicBezTo>
                            <a:pt x="374544" y="64336"/>
                            <a:pt x="351579" y="57802"/>
                            <a:pt x="321698" y="64209"/>
                          </a:cubicBezTo>
                          <a:cubicBezTo>
                            <a:pt x="311737" y="66366"/>
                            <a:pt x="303490" y="70426"/>
                            <a:pt x="296892" y="76453"/>
                          </a:cubicBezTo>
                          <a:cubicBezTo>
                            <a:pt x="291944" y="80958"/>
                            <a:pt x="287566" y="85589"/>
                            <a:pt x="283760" y="90220"/>
                          </a:cubicBezTo>
                          <a:cubicBezTo>
                            <a:pt x="281730" y="89205"/>
                            <a:pt x="279827" y="88571"/>
                            <a:pt x="277987" y="88190"/>
                          </a:cubicBezTo>
                          <a:cubicBezTo>
                            <a:pt x="274497" y="87556"/>
                            <a:pt x="273356" y="86033"/>
                            <a:pt x="274371" y="83495"/>
                          </a:cubicBezTo>
                          <a:cubicBezTo>
                            <a:pt x="282808" y="63638"/>
                            <a:pt x="298288" y="45431"/>
                            <a:pt x="296004" y="23607"/>
                          </a:cubicBezTo>
                          <a:cubicBezTo>
                            <a:pt x="296004" y="22909"/>
                            <a:pt x="295497" y="22782"/>
                            <a:pt x="294735" y="23099"/>
                          </a:cubicBezTo>
                          <a:lnTo>
                            <a:pt x="293720" y="23480"/>
                          </a:lnTo>
                          <a:cubicBezTo>
                            <a:pt x="293022" y="23797"/>
                            <a:pt x="292578" y="24178"/>
                            <a:pt x="292388" y="24749"/>
                          </a:cubicBezTo>
                          <a:cubicBezTo>
                            <a:pt x="291817" y="26398"/>
                            <a:pt x="267709" y="42068"/>
                            <a:pt x="261619" y="48476"/>
                          </a:cubicBezTo>
                          <a:cubicBezTo>
                            <a:pt x="255782" y="54566"/>
                            <a:pt x="247027" y="65097"/>
                            <a:pt x="235227" y="80260"/>
                          </a:cubicBezTo>
                          <a:cubicBezTo>
                            <a:pt x="232943" y="83178"/>
                            <a:pt x="231675" y="86160"/>
                            <a:pt x="229074" y="89078"/>
                          </a:cubicBezTo>
                          <a:cubicBezTo>
                            <a:pt x="226790" y="91679"/>
                            <a:pt x="224760" y="94407"/>
                            <a:pt x="223047" y="97326"/>
                          </a:cubicBezTo>
                          <a:cubicBezTo>
                            <a:pt x="204331" y="128729"/>
                            <a:pt x="185997" y="158800"/>
                            <a:pt x="168106" y="187539"/>
                          </a:cubicBezTo>
                          <a:cubicBezTo>
                            <a:pt x="151802" y="213677"/>
                            <a:pt x="137718" y="241718"/>
                            <a:pt x="125918" y="271535"/>
                          </a:cubicBezTo>
                          <a:cubicBezTo>
                            <a:pt x="112215" y="306238"/>
                            <a:pt x="100986" y="340052"/>
                            <a:pt x="92421" y="372978"/>
                          </a:cubicBezTo>
                          <a:cubicBezTo>
                            <a:pt x="91216" y="377609"/>
                            <a:pt x="89883" y="381796"/>
                            <a:pt x="88297" y="385666"/>
                          </a:cubicBezTo>
                          <a:cubicBezTo>
                            <a:pt x="87980" y="386491"/>
                            <a:pt x="87092" y="387125"/>
                            <a:pt x="86013" y="387442"/>
                          </a:cubicBezTo>
                          <a:lnTo>
                            <a:pt x="82778" y="388204"/>
                          </a:lnTo>
                          <a:cubicBezTo>
                            <a:pt x="81065" y="388584"/>
                            <a:pt x="80240" y="388204"/>
                            <a:pt x="80367" y="386745"/>
                          </a:cubicBezTo>
                          <a:cubicBezTo>
                            <a:pt x="80748" y="381098"/>
                            <a:pt x="81509" y="375833"/>
                            <a:pt x="82651" y="370884"/>
                          </a:cubicBezTo>
                          <a:cubicBezTo>
                            <a:pt x="87600" y="349885"/>
                            <a:pt x="92929" y="329140"/>
                            <a:pt x="100668" y="308141"/>
                          </a:cubicBezTo>
                          <a:cubicBezTo>
                            <a:pt x="107457" y="289743"/>
                            <a:pt x="114562" y="270584"/>
                            <a:pt x="122175" y="250727"/>
                          </a:cubicBezTo>
                          <a:cubicBezTo>
                            <a:pt x="129598" y="231250"/>
                            <a:pt x="140827" y="208855"/>
                            <a:pt x="155799" y="183606"/>
                          </a:cubicBezTo>
                          <a:cubicBezTo>
                            <a:pt x="155989" y="183288"/>
                            <a:pt x="155862" y="183035"/>
                            <a:pt x="155418" y="182844"/>
                          </a:cubicBezTo>
                          <a:lnTo>
                            <a:pt x="154467" y="182464"/>
                          </a:lnTo>
                          <a:cubicBezTo>
                            <a:pt x="153452" y="182083"/>
                            <a:pt x="152690" y="182273"/>
                            <a:pt x="152183" y="183035"/>
                          </a:cubicBezTo>
                          <a:cubicBezTo>
                            <a:pt x="136513" y="206952"/>
                            <a:pt x="119828" y="230489"/>
                            <a:pt x="102128" y="253645"/>
                          </a:cubicBezTo>
                          <a:cubicBezTo>
                            <a:pt x="86711" y="273756"/>
                            <a:pt x="75165" y="289362"/>
                            <a:pt x="67489" y="300401"/>
                          </a:cubicBezTo>
                          <a:cubicBezTo>
                            <a:pt x="49915" y="325651"/>
                            <a:pt x="32533" y="350900"/>
                            <a:pt x="15213" y="376340"/>
                          </a:cubicBezTo>
                          <a:cubicBezTo>
                            <a:pt x="14325" y="377609"/>
                            <a:pt x="12422" y="378244"/>
                            <a:pt x="10518" y="377926"/>
                          </a:cubicBezTo>
                          <a:cubicBezTo>
                            <a:pt x="1193" y="376150"/>
                            <a:pt x="-1980" y="371772"/>
                            <a:pt x="1193" y="364730"/>
                          </a:cubicBezTo>
                          <a:cubicBezTo>
                            <a:pt x="3032" y="360543"/>
                            <a:pt x="4936" y="356356"/>
                            <a:pt x="6839" y="352106"/>
                          </a:cubicBezTo>
                          <a:cubicBezTo>
                            <a:pt x="11914" y="340813"/>
                            <a:pt x="21113" y="330409"/>
                            <a:pt x="28155" y="319751"/>
                          </a:cubicBezTo>
                          <a:cubicBezTo>
                            <a:pt x="33167" y="312201"/>
                            <a:pt x="37925" y="305476"/>
                            <a:pt x="42556" y="299576"/>
                          </a:cubicBezTo>
                          <a:cubicBezTo>
                            <a:pt x="63238" y="273248"/>
                            <a:pt x="84872" y="243431"/>
                            <a:pt x="107520" y="210124"/>
                          </a:cubicBezTo>
                          <a:cubicBezTo>
                            <a:pt x="141207" y="160640"/>
                            <a:pt x="171025" y="126509"/>
                            <a:pt x="217844" y="73535"/>
                          </a:cubicBezTo>
                          <a:lnTo>
                            <a:pt x="218923" y="72266"/>
                          </a:lnTo>
                          <a:cubicBezTo>
                            <a:pt x="227488" y="63448"/>
                            <a:pt x="235291" y="55454"/>
                            <a:pt x="242016" y="48539"/>
                          </a:cubicBezTo>
                          <a:cubicBezTo>
                            <a:pt x="246330" y="44162"/>
                            <a:pt x="250199" y="40228"/>
                            <a:pt x="253752" y="36676"/>
                          </a:cubicBezTo>
                          <a:cubicBezTo>
                            <a:pt x="259335" y="31600"/>
                            <a:pt x="264728" y="27160"/>
                            <a:pt x="269930" y="23163"/>
                          </a:cubicBezTo>
                          <a:cubicBezTo>
                            <a:pt x="281222" y="14535"/>
                            <a:pt x="296448" y="8000"/>
                            <a:pt x="315607" y="3432"/>
                          </a:cubicBezTo>
                          <a:cubicBezTo>
                            <a:pt x="345235" y="1212"/>
                            <a:pt x="399731" y="-501"/>
                            <a:pt x="456955" y="134"/>
                          </a:cubicBezTo>
                          <a:cubicBezTo>
                            <a:pt x="482648" y="451"/>
                            <a:pt x="508913" y="1212"/>
                            <a:pt x="540443" y="1973"/>
                          </a:cubicBezTo>
                          <a:lnTo>
                            <a:pt x="540443" y="1973"/>
                          </a:lnTo>
                          <a:close/>
                          <a:moveTo>
                            <a:pt x="359318" y="9206"/>
                          </a:moveTo>
                          <a:cubicBezTo>
                            <a:pt x="357669" y="17199"/>
                            <a:pt x="356337" y="25129"/>
                            <a:pt x="355385" y="32933"/>
                          </a:cubicBezTo>
                          <a:cubicBezTo>
                            <a:pt x="355195" y="34328"/>
                            <a:pt x="354560" y="36041"/>
                            <a:pt x="353545" y="37944"/>
                          </a:cubicBezTo>
                          <a:cubicBezTo>
                            <a:pt x="352657" y="39531"/>
                            <a:pt x="352086" y="41180"/>
                            <a:pt x="351705" y="43020"/>
                          </a:cubicBezTo>
                          <a:cubicBezTo>
                            <a:pt x="351515" y="43908"/>
                            <a:pt x="352023" y="44416"/>
                            <a:pt x="353228" y="44542"/>
                          </a:cubicBezTo>
                          <a:cubicBezTo>
                            <a:pt x="366297" y="46128"/>
                            <a:pt x="377145" y="50696"/>
                            <a:pt x="385837" y="58246"/>
                          </a:cubicBezTo>
                          <a:cubicBezTo>
                            <a:pt x="386598" y="58944"/>
                            <a:pt x="386979" y="58817"/>
                            <a:pt x="386979" y="57929"/>
                          </a:cubicBezTo>
                          <a:cubicBezTo>
                            <a:pt x="386979" y="52980"/>
                            <a:pt x="386852" y="47968"/>
                            <a:pt x="386788" y="43020"/>
                          </a:cubicBezTo>
                          <a:cubicBezTo>
                            <a:pt x="386788" y="39023"/>
                            <a:pt x="387677" y="34138"/>
                            <a:pt x="389580" y="28428"/>
                          </a:cubicBezTo>
                          <a:cubicBezTo>
                            <a:pt x="391547" y="22465"/>
                            <a:pt x="392752" y="15740"/>
                            <a:pt x="393260" y="8191"/>
                          </a:cubicBezTo>
                          <a:cubicBezTo>
                            <a:pt x="393260" y="7620"/>
                            <a:pt x="392942" y="7366"/>
                            <a:pt x="392181" y="7366"/>
                          </a:cubicBezTo>
                          <a:lnTo>
                            <a:pt x="360270" y="8571"/>
                          </a:lnTo>
                          <a:cubicBezTo>
                            <a:pt x="359636" y="8571"/>
                            <a:pt x="359318" y="8825"/>
                            <a:pt x="359192" y="9269"/>
                          </a:cubicBezTo>
                          <a:lnTo>
                            <a:pt x="359192" y="9269"/>
                          </a:lnTo>
                          <a:close/>
                          <a:moveTo>
                            <a:pt x="340413" y="43147"/>
                          </a:moveTo>
                          <a:lnTo>
                            <a:pt x="351515" y="9777"/>
                          </a:lnTo>
                          <a:cubicBezTo>
                            <a:pt x="351705" y="9206"/>
                            <a:pt x="351071" y="8635"/>
                            <a:pt x="350246" y="8698"/>
                          </a:cubicBezTo>
                          <a:lnTo>
                            <a:pt x="314148" y="11870"/>
                          </a:lnTo>
                          <a:cubicBezTo>
                            <a:pt x="312753" y="11997"/>
                            <a:pt x="311737" y="12822"/>
                            <a:pt x="311674" y="13837"/>
                          </a:cubicBezTo>
                          <a:lnTo>
                            <a:pt x="309263" y="51648"/>
                          </a:lnTo>
                          <a:cubicBezTo>
                            <a:pt x="308946" y="56089"/>
                            <a:pt x="310786" y="56660"/>
                            <a:pt x="314656" y="53361"/>
                          </a:cubicBezTo>
                          <a:cubicBezTo>
                            <a:pt x="319604" y="49174"/>
                            <a:pt x="326963" y="46573"/>
                            <a:pt x="336733" y="45558"/>
                          </a:cubicBezTo>
                          <a:cubicBezTo>
                            <a:pt x="338510" y="45367"/>
                            <a:pt x="340032" y="44352"/>
                            <a:pt x="340476" y="4302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7" name="Freeform: Shape 10046">
                      <a:extLst>
                        <a:ext uri="{FF2B5EF4-FFF2-40B4-BE49-F238E27FC236}">
                          <a16:creationId xmlns:a16="http://schemas.microsoft.com/office/drawing/2014/main" id="{88B723BE-CC05-4ABF-D827-72C464DCD5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9352" y="1711264"/>
                      <a:ext cx="208155" cy="377110"/>
                    </a:xfrm>
                    <a:custGeom>
                      <a:avLst/>
                      <a:gdLst>
                        <a:gd name="connsiteX0" fmla="*/ 90045 w 208155"/>
                        <a:gd name="connsiteY0" fmla="*/ 1523 h 377110"/>
                        <a:gd name="connsiteX1" fmla="*/ 106222 w 208155"/>
                        <a:gd name="connsiteY1" fmla="*/ 2728 h 377110"/>
                        <a:gd name="connsiteX2" fmla="*/ 118466 w 208155"/>
                        <a:gd name="connsiteY2" fmla="*/ 9580 h 377110"/>
                        <a:gd name="connsiteX3" fmla="*/ 125826 w 208155"/>
                        <a:gd name="connsiteY3" fmla="*/ 20555 h 377110"/>
                        <a:gd name="connsiteX4" fmla="*/ 148474 w 208155"/>
                        <a:gd name="connsiteY4" fmla="*/ 76700 h 377110"/>
                        <a:gd name="connsiteX5" fmla="*/ 172074 w 208155"/>
                        <a:gd name="connsiteY5" fmla="*/ 166343 h 377110"/>
                        <a:gd name="connsiteX6" fmla="*/ 173724 w 208155"/>
                        <a:gd name="connsiteY6" fmla="*/ 195145 h 377110"/>
                        <a:gd name="connsiteX7" fmla="*/ 173470 w 208155"/>
                        <a:gd name="connsiteY7" fmla="*/ 224011 h 377110"/>
                        <a:gd name="connsiteX8" fmla="*/ 188569 w 208155"/>
                        <a:gd name="connsiteY8" fmla="*/ 329451 h 377110"/>
                        <a:gd name="connsiteX9" fmla="*/ 207411 w 208155"/>
                        <a:gd name="connsiteY9" fmla="*/ 371956 h 377110"/>
                        <a:gd name="connsiteX10" fmla="*/ 203160 w 208155"/>
                        <a:gd name="connsiteY10" fmla="*/ 377095 h 377110"/>
                        <a:gd name="connsiteX11" fmla="*/ 198719 w 208155"/>
                        <a:gd name="connsiteY11" fmla="*/ 376651 h 377110"/>
                        <a:gd name="connsiteX12" fmla="*/ 187808 w 208155"/>
                        <a:gd name="connsiteY12" fmla="*/ 369101 h 377110"/>
                        <a:gd name="connsiteX13" fmla="*/ 161416 w 208155"/>
                        <a:gd name="connsiteY13" fmla="*/ 280093 h 377110"/>
                        <a:gd name="connsiteX14" fmla="*/ 163383 w 208155"/>
                        <a:gd name="connsiteY14" fmla="*/ 187406 h 377110"/>
                        <a:gd name="connsiteX15" fmla="*/ 164081 w 208155"/>
                        <a:gd name="connsiteY15" fmla="*/ 175352 h 377110"/>
                        <a:gd name="connsiteX16" fmla="*/ 142130 w 208155"/>
                        <a:gd name="connsiteY16" fmla="*/ 78033 h 377110"/>
                        <a:gd name="connsiteX17" fmla="*/ 128046 w 208155"/>
                        <a:gd name="connsiteY17" fmla="*/ 49104 h 377110"/>
                        <a:gd name="connsiteX18" fmla="*/ 126460 w 208155"/>
                        <a:gd name="connsiteY18" fmla="*/ 48913 h 377110"/>
                        <a:gd name="connsiteX19" fmla="*/ 130901 w 208155"/>
                        <a:gd name="connsiteY19" fmla="*/ 69214 h 377110"/>
                        <a:gd name="connsiteX20" fmla="*/ 135342 w 208155"/>
                        <a:gd name="connsiteY20" fmla="*/ 85138 h 377110"/>
                        <a:gd name="connsiteX21" fmla="*/ 137626 w 208155"/>
                        <a:gd name="connsiteY21" fmla="*/ 121553 h 377110"/>
                        <a:gd name="connsiteX22" fmla="*/ 140163 w 208155"/>
                        <a:gd name="connsiteY22" fmla="*/ 149658 h 377110"/>
                        <a:gd name="connsiteX23" fmla="*/ 138768 w 208155"/>
                        <a:gd name="connsiteY23" fmla="*/ 221093 h 377110"/>
                        <a:gd name="connsiteX24" fmla="*/ 124874 w 208155"/>
                        <a:gd name="connsiteY24" fmla="*/ 80761 h 377110"/>
                        <a:gd name="connsiteX25" fmla="*/ 78689 w 208155"/>
                        <a:gd name="connsiteY25" fmla="*/ 11546 h 377110"/>
                        <a:gd name="connsiteX26" fmla="*/ 2623 w 208155"/>
                        <a:gd name="connsiteY26" fmla="*/ 5837 h 377110"/>
                        <a:gd name="connsiteX27" fmla="*/ 3447 w 208155"/>
                        <a:gd name="connsiteY27" fmla="*/ 0 h 377110"/>
                        <a:gd name="connsiteX28" fmla="*/ 89981 w 208155"/>
                        <a:gd name="connsiteY28" fmla="*/ 1523 h 377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08155" h="377110">
                          <a:moveTo>
                            <a:pt x="90045" y="1523"/>
                          </a:moveTo>
                          <a:cubicBezTo>
                            <a:pt x="95818" y="3045"/>
                            <a:pt x="101274" y="3426"/>
                            <a:pt x="106222" y="2728"/>
                          </a:cubicBezTo>
                          <a:cubicBezTo>
                            <a:pt x="112122" y="1967"/>
                            <a:pt x="117768" y="5139"/>
                            <a:pt x="118466" y="9580"/>
                          </a:cubicBezTo>
                          <a:cubicBezTo>
                            <a:pt x="118974" y="12752"/>
                            <a:pt x="124113" y="17637"/>
                            <a:pt x="125826" y="20555"/>
                          </a:cubicBezTo>
                          <a:cubicBezTo>
                            <a:pt x="133312" y="33180"/>
                            <a:pt x="144223" y="61221"/>
                            <a:pt x="148474" y="76700"/>
                          </a:cubicBezTo>
                          <a:cubicBezTo>
                            <a:pt x="159386" y="117430"/>
                            <a:pt x="165857" y="121490"/>
                            <a:pt x="172074" y="166343"/>
                          </a:cubicBezTo>
                          <a:cubicBezTo>
                            <a:pt x="173343" y="175542"/>
                            <a:pt x="173914" y="185122"/>
                            <a:pt x="173724" y="195145"/>
                          </a:cubicBezTo>
                          <a:cubicBezTo>
                            <a:pt x="173597" y="204788"/>
                            <a:pt x="173470" y="214368"/>
                            <a:pt x="173470" y="224011"/>
                          </a:cubicBezTo>
                          <a:cubicBezTo>
                            <a:pt x="173470" y="260744"/>
                            <a:pt x="178482" y="295890"/>
                            <a:pt x="188569" y="329451"/>
                          </a:cubicBezTo>
                          <a:cubicBezTo>
                            <a:pt x="192439" y="342329"/>
                            <a:pt x="198719" y="356476"/>
                            <a:pt x="207411" y="371956"/>
                          </a:cubicBezTo>
                          <a:cubicBezTo>
                            <a:pt x="209187" y="375192"/>
                            <a:pt x="207792" y="376905"/>
                            <a:pt x="203160" y="377095"/>
                          </a:cubicBezTo>
                          <a:cubicBezTo>
                            <a:pt x="201638" y="377158"/>
                            <a:pt x="200115" y="377032"/>
                            <a:pt x="198719" y="376651"/>
                          </a:cubicBezTo>
                          <a:cubicBezTo>
                            <a:pt x="193200" y="375192"/>
                            <a:pt x="189584" y="372654"/>
                            <a:pt x="187808" y="369101"/>
                          </a:cubicBezTo>
                          <a:cubicBezTo>
                            <a:pt x="172518" y="337761"/>
                            <a:pt x="163763" y="308071"/>
                            <a:pt x="161416" y="280093"/>
                          </a:cubicBezTo>
                          <a:cubicBezTo>
                            <a:pt x="158815" y="249007"/>
                            <a:pt x="159513" y="218111"/>
                            <a:pt x="163383" y="187406"/>
                          </a:cubicBezTo>
                          <a:cubicBezTo>
                            <a:pt x="163890" y="183409"/>
                            <a:pt x="164144" y="179412"/>
                            <a:pt x="164081" y="175352"/>
                          </a:cubicBezTo>
                          <a:cubicBezTo>
                            <a:pt x="163763" y="145344"/>
                            <a:pt x="156341" y="106772"/>
                            <a:pt x="142130" y="78033"/>
                          </a:cubicBezTo>
                          <a:cubicBezTo>
                            <a:pt x="137879" y="69341"/>
                            <a:pt x="131662" y="57287"/>
                            <a:pt x="128046" y="49104"/>
                          </a:cubicBezTo>
                          <a:cubicBezTo>
                            <a:pt x="127665" y="48089"/>
                            <a:pt x="127094" y="48025"/>
                            <a:pt x="126460" y="48913"/>
                          </a:cubicBezTo>
                          <a:cubicBezTo>
                            <a:pt x="126396" y="48977"/>
                            <a:pt x="130710" y="68580"/>
                            <a:pt x="130901" y="69214"/>
                          </a:cubicBezTo>
                          <a:cubicBezTo>
                            <a:pt x="133629" y="76383"/>
                            <a:pt x="135151" y="81712"/>
                            <a:pt x="135342" y="85138"/>
                          </a:cubicBezTo>
                          <a:cubicBezTo>
                            <a:pt x="136166" y="97382"/>
                            <a:pt x="136103" y="108992"/>
                            <a:pt x="137626" y="121553"/>
                          </a:cubicBezTo>
                          <a:cubicBezTo>
                            <a:pt x="138450" y="128722"/>
                            <a:pt x="139338" y="138048"/>
                            <a:pt x="140163" y="149658"/>
                          </a:cubicBezTo>
                          <a:cubicBezTo>
                            <a:pt x="142130" y="177826"/>
                            <a:pt x="141622" y="201616"/>
                            <a:pt x="138768" y="221093"/>
                          </a:cubicBezTo>
                          <a:cubicBezTo>
                            <a:pt x="136991" y="173068"/>
                            <a:pt x="132360" y="126312"/>
                            <a:pt x="124874" y="80761"/>
                          </a:cubicBezTo>
                          <a:cubicBezTo>
                            <a:pt x="120814" y="56336"/>
                            <a:pt x="111868" y="22902"/>
                            <a:pt x="78689" y="11546"/>
                          </a:cubicBezTo>
                          <a:cubicBezTo>
                            <a:pt x="55913" y="3743"/>
                            <a:pt x="30537" y="1840"/>
                            <a:pt x="2623" y="5837"/>
                          </a:cubicBezTo>
                          <a:cubicBezTo>
                            <a:pt x="-1120" y="3426"/>
                            <a:pt x="-867" y="1459"/>
                            <a:pt x="3447" y="0"/>
                          </a:cubicBezTo>
                          <a:cubicBezTo>
                            <a:pt x="40878" y="190"/>
                            <a:pt x="68792" y="761"/>
                            <a:pt x="89981" y="152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8" name="Freeform: Shape 10047">
                      <a:extLst>
                        <a:ext uri="{FF2B5EF4-FFF2-40B4-BE49-F238E27FC236}">
                          <a16:creationId xmlns:a16="http://schemas.microsoft.com/office/drawing/2014/main" id="{61C911F7-AAD3-0D3A-12AF-D0D1D5C90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781" y="1710947"/>
                      <a:ext cx="87147" cy="390228"/>
                    </a:xfrm>
                    <a:custGeom>
                      <a:avLst/>
                      <a:gdLst>
                        <a:gd name="connsiteX0" fmla="*/ 26970 w 87147"/>
                        <a:gd name="connsiteY0" fmla="*/ 127 h 390228"/>
                        <a:gd name="connsiteX1" fmla="*/ 68270 w 87147"/>
                        <a:gd name="connsiteY1" fmla="*/ 127 h 390228"/>
                        <a:gd name="connsiteX2" fmla="*/ 85526 w 87147"/>
                        <a:gd name="connsiteY2" fmla="*/ 698 h 390228"/>
                        <a:gd name="connsiteX3" fmla="*/ 87112 w 87147"/>
                        <a:gd name="connsiteY3" fmla="*/ 2157 h 390228"/>
                        <a:gd name="connsiteX4" fmla="*/ 84511 w 87147"/>
                        <a:gd name="connsiteY4" fmla="*/ 5963 h 390228"/>
                        <a:gd name="connsiteX5" fmla="*/ 83052 w 87147"/>
                        <a:gd name="connsiteY5" fmla="*/ 8120 h 390228"/>
                        <a:gd name="connsiteX6" fmla="*/ 76517 w 87147"/>
                        <a:gd name="connsiteY6" fmla="*/ 61094 h 390228"/>
                        <a:gd name="connsiteX7" fmla="*/ 71886 w 87147"/>
                        <a:gd name="connsiteY7" fmla="*/ 161712 h 390228"/>
                        <a:gd name="connsiteX8" fmla="*/ 71315 w 87147"/>
                        <a:gd name="connsiteY8" fmla="*/ 188230 h 390228"/>
                        <a:gd name="connsiteX9" fmla="*/ 73726 w 87147"/>
                        <a:gd name="connsiteY9" fmla="*/ 288531 h 390228"/>
                        <a:gd name="connsiteX10" fmla="*/ 72584 w 87147"/>
                        <a:gd name="connsiteY10" fmla="*/ 296715 h 390228"/>
                        <a:gd name="connsiteX11" fmla="*/ 76200 w 87147"/>
                        <a:gd name="connsiteY11" fmla="*/ 383820 h 390228"/>
                        <a:gd name="connsiteX12" fmla="*/ 73472 w 87147"/>
                        <a:gd name="connsiteY12" fmla="*/ 386928 h 390228"/>
                        <a:gd name="connsiteX13" fmla="*/ 64908 w 87147"/>
                        <a:gd name="connsiteY13" fmla="*/ 387689 h 390228"/>
                        <a:gd name="connsiteX14" fmla="*/ 61609 w 87147"/>
                        <a:gd name="connsiteY14" fmla="*/ 385659 h 390228"/>
                        <a:gd name="connsiteX15" fmla="*/ 59769 w 87147"/>
                        <a:gd name="connsiteY15" fmla="*/ 382107 h 390228"/>
                        <a:gd name="connsiteX16" fmla="*/ 58183 w 87147"/>
                        <a:gd name="connsiteY16" fmla="*/ 378681 h 390228"/>
                        <a:gd name="connsiteX17" fmla="*/ 54757 w 87147"/>
                        <a:gd name="connsiteY17" fmla="*/ 317206 h 390228"/>
                        <a:gd name="connsiteX18" fmla="*/ 54440 w 87147"/>
                        <a:gd name="connsiteY18" fmla="*/ 280283 h 390228"/>
                        <a:gd name="connsiteX19" fmla="*/ 55518 w 87147"/>
                        <a:gd name="connsiteY19" fmla="*/ 184360 h 390228"/>
                        <a:gd name="connsiteX20" fmla="*/ 57104 w 87147"/>
                        <a:gd name="connsiteY20" fmla="*/ 155431 h 390228"/>
                        <a:gd name="connsiteX21" fmla="*/ 60086 w 87147"/>
                        <a:gd name="connsiteY21" fmla="*/ 63505 h 390228"/>
                        <a:gd name="connsiteX22" fmla="*/ 66303 w 87147"/>
                        <a:gd name="connsiteY22" fmla="*/ 8755 h 390228"/>
                        <a:gd name="connsiteX23" fmla="*/ 61736 w 87147"/>
                        <a:gd name="connsiteY23" fmla="*/ 4695 h 390228"/>
                        <a:gd name="connsiteX24" fmla="*/ 51839 w 87147"/>
                        <a:gd name="connsiteY24" fmla="*/ 4504 h 390228"/>
                        <a:gd name="connsiteX25" fmla="*/ 45685 w 87147"/>
                        <a:gd name="connsiteY25" fmla="*/ 8374 h 390228"/>
                        <a:gd name="connsiteX26" fmla="*/ 35851 w 87147"/>
                        <a:gd name="connsiteY26" fmla="*/ 62997 h 390228"/>
                        <a:gd name="connsiteX27" fmla="*/ 35598 w 87147"/>
                        <a:gd name="connsiteY27" fmla="*/ 67946 h 390228"/>
                        <a:gd name="connsiteX28" fmla="*/ 34012 w 87147"/>
                        <a:gd name="connsiteY28" fmla="*/ 75432 h 390228"/>
                        <a:gd name="connsiteX29" fmla="*/ 31601 w 87147"/>
                        <a:gd name="connsiteY29" fmla="*/ 110197 h 390228"/>
                        <a:gd name="connsiteX30" fmla="*/ 25701 w 87147"/>
                        <a:gd name="connsiteY30" fmla="*/ 210625 h 390228"/>
                        <a:gd name="connsiteX31" fmla="*/ 22973 w 87147"/>
                        <a:gd name="connsiteY31" fmla="*/ 285866 h 390228"/>
                        <a:gd name="connsiteX32" fmla="*/ 19801 w 87147"/>
                        <a:gd name="connsiteY32" fmla="*/ 318729 h 390228"/>
                        <a:gd name="connsiteX33" fmla="*/ 19166 w 87147"/>
                        <a:gd name="connsiteY33" fmla="*/ 327230 h 390228"/>
                        <a:gd name="connsiteX34" fmla="*/ 19737 w 87147"/>
                        <a:gd name="connsiteY34" fmla="*/ 335795 h 390228"/>
                        <a:gd name="connsiteX35" fmla="*/ 18913 w 87147"/>
                        <a:gd name="connsiteY35" fmla="*/ 345120 h 390228"/>
                        <a:gd name="connsiteX36" fmla="*/ 19357 w 87147"/>
                        <a:gd name="connsiteY36" fmla="*/ 357872 h 390228"/>
                        <a:gd name="connsiteX37" fmla="*/ 17771 w 87147"/>
                        <a:gd name="connsiteY37" fmla="*/ 386357 h 390228"/>
                        <a:gd name="connsiteX38" fmla="*/ 12378 w 87147"/>
                        <a:gd name="connsiteY38" fmla="*/ 390227 h 390228"/>
                        <a:gd name="connsiteX39" fmla="*/ 3941 w 87147"/>
                        <a:gd name="connsiteY39" fmla="*/ 390227 h 390228"/>
                        <a:gd name="connsiteX40" fmla="*/ 1784 w 87147"/>
                        <a:gd name="connsiteY40" fmla="*/ 388705 h 390228"/>
                        <a:gd name="connsiteX41" fmla="*/ 7 w 87147"/>
                        <a:gd name="connsiteY41" fmla="*/ 379759 h 390228"/>
                        <a:gd name="connsiteX42" fmla="*/ 1657 w 87147"/>
                        <a:gd name="connsiteY42" fmla="*/ 359395 h 390228"/>
                        <a:gd name="connsiteX43" fmla="*/ 1276 w 87147"/>
                        <a:gd name="connsiteY43" fmla="*/ 350069 h 390228"/>
                        <a:gd name="connsiteX44" fmla="*/ 2481 w 87147"/>
                        <a:gd name="connsiteY44" fmla="*/ 337317 h 390228"/>
                        <a:gd name="connsiteX45" fmla="*/ 4638 w 87147"/>
                        <a:gd name="connsiteY45" fmla="*/ 311433 h 390228"/>
                        <a:gd name="connsiteX46" fmla="*/ 5907 w 87147"/>
                        <a:gd name="connsiteY46" fmla="*/ 287135 h 390228"/>
                        <a:gd name="connsiteX47" fmla="*/ 12251 w 87147"/>
                        <a:gd name="connsiteY47" fmla="*/ 180808 h 390228"/>
                        <a:gd name="connsiteX48" fmla="*/ 17834 w 87147"/>
                        <a:gd name="connsiteY48" fmla="*/ 103473 h 390228"/>
                        <a:gd name="connsiteX49" fmla="*/ 21197 w 87147"/>
                        <a:gd name="connsiteY49" fmla="*/ 62680 h 390228"/>
                        <a:gd name="connsiteX50" fmla="*/ 24559 w 87147"/>
                        <a:gd name="connsiteY50" fmla="*/ 21887 h 390228"/>
                        <a:gd name="connsiteX51" fmla="*/ 26970 w 87147"/>
                        <a:gd name="connsiteY51" fmla="*/ 9770 h 390228"/>
                        <a:gd name="connsiteX52" fmla="*/ 26272 w 87147"/>
                        <a:gd name="connsiteY52" fmla="*/ 7232 h 390228"/>
                        <a:gd name="connsiteX53" fmla="*/ 26779 w 87147"/>
                        <a:gd name="connsiteY53" fmla="*/ 0 h 390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7147" h="390228">
                          <a:moveTo>
                            <a:pt x="26970" y="127"/>
                          </a:moveTo>
                          <a:lnTo>
                            <a:pt x="68270" y="127"/>
                          </a:lnTo>
                          <a:lnTo>
                            <a:pt x="85526" y="698"/>
                          </a:lnTo>
                          <a:cubicBezTo>
                            <a:pt x="86731" y="698"/>
                            <a:pt x="87302" y="1205"/>
                            <a:pt x="87112" y="2157"/>
                          </a:cubicBezTo>
                          <a:cubicBezTo>
                            <a:pt x="86795" y="3743"/>
                            <a:pt x="85970" y="5012"/>
                            <a:pt x="84511" y="5963"/>
                          </a:cubicBezTo>
                          <a:cubicBezTo>
                            <a:pt x="83623" y="6534"/>
                            <a:pt x="83115" y="7232"/>
                            <a:pt x="83052" y="8120"/>
                          </a:cubicBezTo>
                          <a:cubicBezTo>
                            <a:pt x="79816" y="30071"/>
                            <a:pt x="77659" y="47708"/>
                            <a:pt x="76517" y="61094"/>
                          </a:cubicBezTo>
                          <a:cubicBezTo>
                            <a:pt x="72521" y="109817"/>
                            <a:pt x="70998" y="143377"/>
                            <a:pt x="71886" y="161712"/>
                          </a:cubicBezTo>
                          <a:cubicBezTo>
                            <a:pt x="72330" y="170847"/>
                            <a:pt x="71315" y="182076"/>
                            <a:pt x="71315" y="188230"/>
                          </a:cubicBezTo>
                          <a:cubicBezTo>
                            <a:pt x="71442" y="221664"/>
                            <a:pt x="72267" y="255097"/>
                            <a:pt x="73726" y="288531"/>
                          </a:cubicBezTo>
                          <a:cubicBezTo>
                            <a:pt x="73853" y="290878"/>
                            <a:pt x="72647" y="293670"/>
                            <a:pt x="72584" y="296715"/>
                          </a:cubicBezTo>
                          <a:cubicBezTo>
                            <a:pt x="71696" y="329070"/>
                            <a:pt x="72838" y="358126"/>
                            <a:pt x="76200" y="383820"/>
                          </a:cubicBezTo>
                          <a:cubicBezTo>
                            <a:pt x="76390" y="385215"/>
                            <a:pt x="75249" y="386548"/>
                            <a:pt x="73472" y="386928"/>
                          </a:cubicBezTo>
                          <a:cubicBezTo>
                            <a:pt x="70808" y="387563"/>
                            <a:pt x="67953" y="387816"/>
                            <a:pt x="64908" y="387689"/>
                          </a:cubicBezTo>
                          <a:cubicBezTo>
                            <a:pt x="63131" y="387626"/>
                            <a:pt x="62053" y="386928"/>
                            <a:pt x="61609" y="385659"/>
                          </a:cubicBezTo>
                          <a:cubicBezTo>
                            <a:pt x="61228" y="384454"/>
                            <a:pt x="60594" y="383312"/>
                            <a:pt x="59769" y="382107"/>
                          </a:cubicBezTo>
                          <a:cubicBezTo>
                            <a:pt x="58881" y="380901"/>
                            <a:pt x="58373" y="379696"/>
                            <a:pt x="58183" y="378681"/>
                          </a:cubicBezTo>
                          <a:cubicBezTo>
                            <a:pt x="55709" y="358189"/>
                            <a:pt x="54567" y="337698"/>
                            <a:pt x="54757" y="317206"/>
                          </a:cubicBezTo>
                          <a:cubicBezTo>
                            <a:pt x="54884" y="303186"/>
                            <a:pt x="54820" y="290878"/>
                            <a:pt x="54440" y="280283"/>
                          </a:cubicBezTo>
                          <a:cubicBezTo>
                            <a:pt x="53298" y="247928"/>
                            <a:pt x="55772" y="214241"/>
                            <a:pt x="55518" y="184360"/>
                          </a:cubicBezTo>
                          <a:cubicBezTo>
                            <a:pt x="55391" y="174781"/>
                            <a:pt x="57041" y="164249"/>
                            <a:pt x="57104" y="155431"/>
                          </a:cubicBezTo>
                          <a:cubicBezTo>
                            <a:pt x="57231" y="137858"/>
                            <a:pt x="58246" y="107216"/>
                            <a:pt x="60086" y="63505"/>
                          </a:cubicBezTo>
                          <a:cubicBezTo>
                            <a:pt x="60974" y="42759"/>
                            <a:pt x="63004" y="24552"/>
                            <a:pt x="66303" y="8755"/>
                          </a:cubicBezTo>
                          <a:cubicBezTo>
                            <a:pt x="66811" y="6090"/>
                            <a:pt x="65352" y="4758"/>
                            <a:pt x="61736" y="4695"/>
                          </a:cubicBezTo>
                          <a:cubicBezTo>
                            <a:pt x="58437" y="4695"/>
                            <a:pt x="55138" y="4568"/>
                            <a:pt x="51839" y="4504"/>
                          </a:cubicBezTo>
                          <a:cubicBezTo>
                            <a:pt x="48730" y="4504"/>
                            <a:pt x="46129" y="6154"/>
                            <a:pt x="45685" y="8374"/>
                          </a:cubicBezTo>
                          <a:cubicBezTo>
                            <a:pt x="41752" y="28295"/>
                            <a:pt x="38453" y="46502"/>
                            <a:pt x="35851" y="62997"/>
                          </a:cubicBezTo>
                          <a:cubicBezTo>
                            <a:pt x="35851" y="63061"/>
                            <a:pt x="35725" y="64710"/>
                            <a:pt x="35598" y="67946"/>
                          </a:cubicBezTo>
                          <a:cubicBezTo>
                            <a:pt x="35471" y="70673"/>
                            <a:pt x="33948" y="72831"/>
                            <a:pt x="34012" y="75432"/>
                          </a:cubicBezTo>
                          <a:cubicBezTo>
                            <a:pt x="34139" y="87105"/>
                            <a:pt x="33314" y="98715"/>
                            <a:pt x="31601" y="110197"/>
                          </a:cubicBezTo>
                          <a:cubicBezTo>
                            <a:pt x="26716" y="141411"/>
                            <a:pt x="26399" y="179095"/>
                            <a:pt x="25701" y="210625"/>
                          </a:cubicBezTo>
                          <a:cubicBezTo>
                            <a:pt x="25257" y="235050"/>
                            <a:pt x="24432" y="260934"/>
                            <a:pt x="22973" y="285866"/>
                          </a:cubicBezTo>
                          <a:cubicBezTo>
                            <a:pt x="22910" y="287326"/>
                            <a:pt x="19928" y="318348"/>
                            <a:pt x="19801" y="318729"/>
                          </a:cubicBezTo>
                          <a:cubicBezTo>
                            <a:pt x="19230" y="321774"/>
                            <a:pt x="18976" y="324629"/>
                            <a:pt x="19166" y="327230"/>
                          </a:cubicBezTo>
                          <a:cubicBezTo>
                            <a:pt x="19357" y="330085"/>
                            <a:pt x="19547" y="332940"/>
                            <a:pt x="19737" y="335795"/>
                          </a:cubicBezTo>
                          <a:cubicBezTo>
                            <a:pt x="19864" y="337254"/>
                            <a:pt x="19611" y="340426"/>
                            <a:pt x="18913" y="345120"/>
                          </a:cubicBezTo>
                          <a:cubicBezTo>
                            <a:pt x="18278" y="349561"/>
                            <a:pt x="19674" y="353368"/>
                            <a:pt x="19357" y="357872"/>
                          </a:cubicBezTo>
                          <a:cubicBezTo>
                            <a:pt x="18659" y="366944"/>
                            <a:pt x="18151" y="376460"/>
                            <a:pt x="17771" y="386357"/>
                          </a:cubicBezTo>
                          <a:cubicBezTo>
                            <a:pt x="17707" y="388578"/>
                            <a:pt x="15360" y="390291"/>
                            <a:pt x="12378" y="390227"/>
                          </a:cubicBezTo>
                          <a:lnTo>
                            <a:pt x="3941" y="390227"/>
                          </a:lnTo>
                          <a:cubicBezTo>
                            <a:pt x="2608" y="390227"/>
                            <a:pt x="1910" y="389720"/>
                            <a:pt x="1784" y="388705"/>
                          </a:cubicBezTo>
                          <a:cubicBezTo>
                            <a:pt x="1466" y="385532"/>
                            <a:pt x="-120" y="382868"/>
                            <a:pt x="7" y="379759"/>
                          </a:cubicBezTo>
                          <a:cubicBezTo>
                            <a:pt x="261" y="372971"/>
                            <a:pt x="768" y="366183"/>
                            <a:pt x="1657" y="359395"/>
                          </a:cubicBezTo>
                          <a:cubicBezTo>
                            <a:pt x="1847" y="357682"/>
                            <a:pt x="1784" y="354573"/>
                            <a:pt x="1276" y="350069"/>
                          </a:cubicBezTo>
                          <a:cubicBezTo>
                            <a:pt x="832" y="345628"/>
                            <a:pt x="2608" y="341441"/>
                            <a:pt x="2481" y="337317"/>
                          </a:cubicBezTo>
                          <a:cubicBezTo>
                            <a:pt x="2164" y="328435"/>
                            <a:pt x="4575" y="319934"/>
                            <a:pt x="4638" y="311433"/>
                          </a:cubicBezTo>
                          <a:cubicBezTo>
                            <a:pt x="4765" y="303566"/>
                            <a:pt x="5463" y="294748"/>
                            <a:pt x="5907" y="287135"/>
                          </a:cubicBezTo>
                          <a:cubicBezTo>
                            <a:pt x="7810" y="251671"/>
                            <a:pt x="9904" y="216208"/>
                            <a:pt x="12251" y="180808"/>
                          </a:cubicBezTo>
                          <a:cubicBezTo>
                            <a:pt x="14091" y="155495"/>
                            <a:pt x="16312" y="129166"/>
                            <a:pt x="17834" y="103473"/>
                          </a:cubicBezTo>
                          <a:cubicBezTo>
                            <a:pt x="18595" y="91038"/>
                            <a:pt x="19737" y="77462"/>
                            <a:pt x="21197" y="62680"/>
                          </a:cubicBezTo>
                          <a:cubicBezTo>
                            <a:pt x="22529" y="49103"/>
                            <a:pt x="23671" y="35464"/>
                            <a:pt x="24559" y="21887"/>
                          </a:cubicBezTo>
                          <a:cubicBezTo>
                            <a:pt x="24813" y="17954"/>
                            <a:pt x="26399" y="13894"/>
                            <a:pt x="26970" y="9770"/>
                          </a:cubicBezTo>
                          <a:cubicBezTo>
                            <a:pt x="27097" y="8882"/>
                            <a:pt x="26843" y="8057"/>
                            <a:pt x="26272" y="7232"/>
                          </a:cubicBezTo>
                          <a:cubicBezTo>
                            <a:pt x="22973" y="2664"/>
                            <a:pt x="23163" y="254"/>
                            <a:pt x="26779" y="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9" name="Freeform: Shape 10048">
                      <a:extLst>
                        <a:ext uri="{FF2B5EF4-FFF2-40B4-BE49-F238E27FC236}">
                          <a16:creationId xmlns:a16="http://schemas.microsoft.com/office/drawing/2014/main" id="{BBD0A69F-8938-4FB8-3E65-96AC7FA9A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343" y="1712787"/>
                      <a:ext cx="66584" cy="393145"/>
                    </a:xfrm>
                    <a:custGeom>
                      <a:avLst/>
                      <a:gdLst>
                        <a:gd name="connsiteX0" fmla="*/ 64900 w 66584"/>
                        <a:gd name="connsiteY0" fmla="*/ 127 h 393145"/>
                        <a:gd name="connsiteX1" fmla="*/ 65218 w 66584"/>
                        <a:gd name="connsiteY1" fmla="*/ 3235 h 393145"/>
                        <a:gd name="connsiteX2" fmla="*/ 60079 w 66584"/>
                        <a:gd name="connsiteY2" fmla="*/ 8818 h 393145"/>
                        <a:gd name="connsiteX3" fmla="*/ 60333 w 66584"/>
                        <a:gd name="connsiteY3" fmla="*/ 13703 h 393145"/>
                        <a:gd name="connsiteX4" fmla="*/ 54559 w 66584"/>
                        <a:gd name="connsiteY4" fmla="*/ 52529 h 393145"/>
                        <a:gd name="connsiteX5" fmla="*/ 40666 w 66584"/>
                        <a:gd name="connsiteY5" fmla="*/ 162600 h 393145"/>
                        <a:gd name="connsiteX6" fmla="*/ 35146 w 66584"/>
                        <a:gd name="connsiteY6" fmla="*/ 203583 h 393145"/>
                        <a:gd name="connsiteX7" fmla="*/ 29373 w 66584"/>
                        <a:gd name="connsiteY7" fmla="*/ 244566 h 393145"/>
                        <a:gd name="connsiteX8" fmla="*/ 18588 w 66584"/>
                        <a:gd name="connsiteY8" fmla="*/ 334209 h 393145"/>
                        <a:gd name="connsiteX9" fmla="*/ 17954 w 66584"/>
                        <a:gd name="connsiteY9" fmla="*/ 339728 h 393145"/>
                        <a:gd name="connsiteX10" fmla="*/ 17573 w 66584"/>
                        <a:gd name="connsiteY10" fmla="*/ 345184 h 393145"/>
                        <a:gd name="connsiteX11" fmla="*/ 7232 w 66584"/>
                        <a:gd name="connsiteY11" fmla="*/ 392828 h 393145"/>
                        <a:gd name="connsiteX12" fmla="*/ 0 w 66584"/>
                        <a:gd name="connsiteY12" fmla="*/ 393145 h 393145"/>
                        <a:gd name="connsiteX13" fmla="*/ 8184 w 66584"/>
                        <a:gd name="connsiteY13" fmla="*/ 300204 h 393145"/>
                        <a:gd name="connsiteX14" fmla="*/ 13830 w 66584"/>
                        <a:gd name="connsiteY14" fmla="*/ 250022 h 393145"/>
                        <a:gd name="connsiteX15" fmla="*/ 31023 w 66584"/>
                        <a:gd name="connsiteY15" fmla="*/ 110578 h 393145"/>
                        <a:gd name="connsiteX16" fmla="*/ 39587 w 66584"/>
                        <a:gd name="connsiteY16" fmla="*/ 38192 h 393145"/>
                        <a:gd name="connsiteX17" fmla="*/ 45551 w 66584"/>
                        <a:gd name="connsiteY17" fmla="*/ 7105 h 393145"/>
                        <a:gd name="connsiteX18" fmla="*/ 42633 w 66584"/>
                        <a:gd name="connsiteY18" fmla="*/ 3680 h 393145"/>
                        <a:gd name="connsiteX19" fmla="*/ 43457 w 66584"/>
                        <a:gd name="connsiteY19" fmla="*/ 571 h 393145"/>
                        <a:gd name="connsiteX20" fmla="*/ 64837 w 66584"/>
                        <a:gd name="connsiteY20" fmla="*/ 0 h 39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6584" h="393145">
                          <a:moveTo>
                            <a:pt x="64900" y="127"/>
                          </a:moveTo>
                          <a:cubicBezTo>
                            <a:pt x="67057" y="1523"/>
                            <a:pt x="67121" y="2538"/>
                            <a:pt x="65218" y="3235"/>
                          </a:cubicBezTo>
                          <a:cubicBezTo>
                            <a:pt x="61601" y="4504"/>
                            <a:pt x="59889" y="6344"/>
                            <a:pt x="60079" y="8818"/>
                          </a:cubicBezTo>
                          <a:cubicBezTo>
                            <a:pt x="60269" y="11990"/>
                            <a:pt x="60333" y="13640"/>
                            <a:pt x="60333" y="13703"/>
                          </a:cubicBezTo>
                          <a:cubicBezTo>
                            <a:pt x="57605" y="30261"/>
                            <a:pt x="55638" y="43203"/>
                            <a:pt x="54559" y="52529"/>
                          </a:cubicBezTo>
                          <a:cubicBezTo>
                            <a:pt x="47771" y="108421"/>
                            <a:pt x="43140" y="145153"/>
                            <a:pt x="40666" y="162600"/>
                          </a:cubicBezTo>
                          <a:cubicBezTo>
                            <a:pt x="38889" y="175542"/>
                            <a:pt x="37050" y="189245"/>
                            <a:pt x="35146" y="203583"/>
                          </a:cubicBezTo>
                          <a:cubicBezTo>
                            <a:pt x="32863" y="220902"/>
                            <a:pt x="30959" y="234606"/>
                            <a:pt x="29373" y="244566"/>
                          </a:cubicBezTo>
                          <a:cubicBezTo>
                            <a:pt x="23854" y="279142"/>
                            <a:pt x="20301" y="309022"/>
                            <a:pt x="18588" y="334209"/>
                          </a:cubicBezTo>
                          <a:cubicBezTo>
                            <a:pt x="18398" y="336492"/>
                            <a:pt x="18208" y="338332"/>
                            <a:pt x="17954" y="339728"/>
                          </a:cubicBezTo>
                          <a:cubicBezTo>
                            <a:pt x="17637" y="341568"/>
                            <a:pt x="17510" y="343407"/>
                            <a:pt x="17573" y="345184"/>
                          </a:cubicBezTo>
                          <a:cubicBezTo>
                            <a:pt x="17954" y="353939"/>
                            <a:pt x="11990" y="386230"/>
                            <a:pt x="7232" y="392828"/>
                          </a:cubicBezTo>
                          <a:lnTo>
                            <a:pt x="0" y="393145"/>
                          </a:lnTo>
                          <a:cubicBezTo>
                            <a:pt x="381" y="371512"/>
                            <a:pt x="5583" y="325517"/>
                            <a:pt x="8184" y="300204"/>
                          </a:cubicBezTo>
                          <a:cubicBezTo>
                            <a:pt x="10785" y="275399"/>
                            <a:pt x="12688" y="258650"/>
                            <a:pt x="13830" y="250022"/>
                          </a:cubicBezTo>
                          <a:cubicBezTo>
                            <a:pt x="19413" y="208214"/>
                            <a:pt x="25186" y="161712"/>
                            <a:pt x="31023" y="110578"/>
                          </a:cubicBezTo>
                          <a:cubicBezTo>
                            <a:pt x="33751" y="86407"/>
                            <a:pt x="36606" y="62299"/>
                            <a:pt x="39587" y="38192"/>
                          </a:cubicBezTo>
                          <a:cubicBezTo>
                            <a:pt x="40856" y="27597"/>
                            <a:pt x="42886" y="17256"/>
                            <a:pt x="45551" y="7105"/>
                          </a:cubicBezTo>
                          <a:cubicBezTo>
                            <a:pt x="45931" y="5583"/>
                            <a:pt x="44663" y="4124"/>
                            <a:pt x="42633" y="3680"/>
                          </a:cubicBezTo>
                          <a:cubicBezTo>
                            <a:pt x="39334" y="2982"/>
                            <a:pt x="39587" y="1967"/>
                            <a:pt x="43457" y="571"/>
                          </a:cubicBezTo>
                          <a:lnTo>
                            <a:pt x="64837" y="0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0" name="Freeform: Shape 10049">
                      <a:extLst>
                        <a:ext uri="{FF2B5EF4-FFF2-40B4-BE49-F238E27FC236}">
                          <a16:creationId xmlns:a16="http://schemas.microsoft.com/office/drawing/2014/main" id="{A9006B8D-5A65-9C78-BB26-5F7405AC2E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045" y="1712343"/>
                      <a:ext cx="25820" cy="141029"/>
                    </a:xfrm>
                    <a:custGeom>
                      <a:avLst/>
                      <a:gdLst>
                        <a:gd name="connsiteX0" fmla="*/ 7486 w 25820"/>
                        <a:gd name="connsiteY0" fmla="*/ 0 h 141029"/>
                        <a:gd name="connsiteX1" fmla="*/ 25821 w 25820"/>
                        <a:gd name="connsiteY1" fmla="*/ 0 h 141029"/>
                        <a:gd name="connsiteX2" fmla="*/ 22522 w 25820"/>
                        <a:gd name="connsiteY2" fmla="*/ 4695 h 141029"/>
                        <a:gd name="connsiteX3" fmla="*/ 21824 w 25820"/>
                        <a:gd name="connsiteY3" fmla="*/ 7169 h 141029"/>
                        <a:gd name="connsiteX4" fmla="*/ 22712 w 25820"/>
                        <a:gd name="connsiteY4" fmla="*/ 12752 h 141029"/>
                        <a:gd name="connsiteX5" fmla="*/ 17256 w 25820"/>
                        <a:gd name="connsiteY5" fmla="*/ 140522 h 141029"/>
                        <a:gd name="connsiteX6" fmla="*/ 16495 w 25820"/>
                        <a:gd name="connsiteY6" fmla="*/ 141030 h 141029"/>
                        <a:gd name="connsiteX7" fmla="*/ 698 w 25820"/>
                        <a:gd name="connsiteY7" fmla="*/ 140713 h 141029"/>
                        <a:gd name="connsiteX8" fmla="*/ 0 w 25820"/>
                        <a:gd name="connsiteY8" fmla="*/ 140205 h 141029"/>
                        <a:gd name="connsiteX9" fmla="*/ 3933 w 25820"/>
                        <a:gd name="connsiteY9" fmla="*/ 58556 h 141029"/>
                        <a:gd name="connsiteX10" fmla="*/ 6598 w 25820"/>
                        <a:gd name="connsiteY10" fmla="*/ 9707 h 141029"/>
                        <a:gd name="connsiteX11" fmla="*/ 6027 w 25820"/>
                        <a:gd name="connsiteY11" fmla="*/ 6217 h 141029"/>
                        <a:gd name="connsiteX12" fmla="*/ 3235 w 25820"/>
                        <a:gd name="connsiteY12" fmla="*/ 3299 h 141029"/>
                        <a:gd name="connsiteX13" fmla="*/ 4187 w 25820"/>
                        <a:gd name="connsiteY13" fmla="*/ 190 h 141029"/>
                        <a:gd name="connsiteX14" fmla="*/ 7550 w 25820"/>
                        <a:gd name="connsiteY14" fmla="*/ 190 h 14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820" h="141029">
                          <a:moveTo>
                            <a:pt x="7486" y="0"/>
                          </a:moveTo>
                          <a:lnTo>
                            <a:pt x="25821" y="0"/>
                          </a:lnTo>
                          <a:cubicBezTo>
                            <a:pt x="25821" y="0"/>
                            <a:pt x="22522" y="4695"/>
                            <a:pt x="22522" y="4695"/>
                          </a:cubicBezTo>
                          <a:cubicBezTo>
                            <a:pt x="21951" y="5456"/>
                            <a:pt x="21760" y="6281"/>
                            <a:pt x="21824" y="7169"/>
                          </a:cubicBezTo>
                          <a:cubicBezTo>
                            <a:pt x="22014" y="9136"/>
                            <a:pt x="22712" y="10912"/>
                            <a:pt x="22712" y="12752"/>
                          </a:cubicBezTo>
                          <a:cubicBezTo>
                            <a:pt x="22458" y="55384"/>
                            <a:pt x="20618" y="97953"/>
                            <a:pt x="17256" y="140522"/>
                          </a:cubicBezTo>
                          <a:cubicBezTo>
                            <a:pt x="17256" y="140839"/>
                            <a:pt x="17002" y="141030"/>
                            <a:pt x="16495" y="141030"/>
                          </a:cubicBezTo>
                          <a:lnTo>
                            <a:pt x="698" y="140713"/>
                          </a:lnTo>
                          <a:cubicBezTo>
                            <a:pt x="254" y="140713"/>
                            <a:pt x="0" y="140522"/>
                            <a:pt x="0" y="140205"/>
                          </a:cubicBezTo>
                          <a:cubicBezTo>
                            <a:pt x="1713" y="113116"/>
                            <a:pt x="3045" y="85900"/>
                            <a:pt x="3933" y="58556"/>
                          </a:cubicBezTo>
                          <a:cubicBezTo>
                            <a:pt x="4504" y="42252"/>
                            <a:pt x="5329" y="25947"/>
                            <a:pt x="6598" y="9707"/>
                          </a:cubicBezTo>
                          <a:cubicBezTo>
                            <a:pt x="6725" y="8311"/>
                            <a:pt x="6534" y="7169"/>
                            <a:pt x="6027" y="6217"/>
                          </a:cubicBezTo>
                          <a:cubicBezTo>
                            <a:pt x="5266" y="4758"/>
                            <a:pt x="4377" y="3807"/>
                            <a:pt x="3235" y="3299"/>
                          </a:cubicBezTo>
                          <a:cubicBezTo>
                            <a:pt x="-634" y="1459"/>
                            <a:pt x="-317" y="444"/>
                            <a:pt x="4187" y="190"/>
                          </a:cubicBezTo>
                          <a:cubicBezTo>
                            <a:pt x="4377" y="190"/>
                            <a:pt x="5456" y="190"/>
                            <a:pt x="7550" y="19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1" name="Freeform: Shape 10050">
                      <a:extLst>
                        <a:ext uri="{FF2B5EF4-FFF2-40B4-BE49-F238E27FC236}">
                          <a16:creationId xmlns:a16="http://schemas.microsoft.com/office/drawing/2014/main" id="{F9813F41-8C2E-4948-531E-3A8F878A1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62" y="1713358"/>
                      <a:ext cx="66169" cy="395552"/>
                    </a:xfrm>
                    <a:custGeom>
                      <a:avLst/>
                      <a:gdLst>
                        <a:gd name="connsiteX0" fmla="*/ 40158 w 66169"/>
                        <a:gd name="connsiteY0" fmla="*/ 0 h 395552"/>
                        <a:gd name="connsiteX1" fmla="*/ 66169 w 66169"/>
                        <a:gd name="connsiteY1" fmla="*/ 190 h 395552"/>
                        <a:gd name="connsiteX2" fmla="*/ 61094 w 66169"/>
                        <a:gd name="connsiteY2" fmla="*/ 9897 h 395552"/>
                        <a:gd name="connsiteX3" fmla="*/ 61855 w 66169"/>
                        <a:gd name="connsiteY3" fmla="*/ 14909 h 395552"/>
                        <a:gd name="connsiteX4" fmla="*/ 51324 w 66169"/>
                        <a:gd name="connsiteY4" fmla="*/ 121173 h 395552"/>
                        <a:gd name="connsiteX5" fmla="*/ 28358 w 66169"/>
                        <a:gd name="connsiteY5" fmla="*/ 307056 h 395552"/>
                        <a:gd name="connsiteX6" fmla="*/ 19603 w 66169"/>
                        <a:gd name="connsiteY6" fmla="*/ 375128 h 395552"/>
                        <a:gd name="connsiteX7" fmla="*/ 16304 w 66169"/>
                        <a:gd name="connsiteY7" fmla="*/ 392067 h 395552"/>
                        <a:gd name="connsiteX8" fmla="*/ 2728 w 66169"/>
                        <a:gd name="connsiteY8" fmla="*/ 394034 h 395552"/>
                        <a:gd name="connsiteX9" fmla="*/ 0 w 66169"/>
                        <a:gd name="connsiteY9" fmla="*/ 389529 h 395552"/>
                        <a:gd name="connsiteX10" fmla="*/ 23600 w 66169"/>
                        <a:gd name="connsiteY10" fmla="*/ 199459 h 395552"/>
                        <a:gd name="connsiteX11" fmla="*/ 31023 w 66169"/>
                        <a:gd name="connsiteY11" fmla="*/ 137541 h 395552"/>
                        <a:gd name="connsiteX12" fmla="*/ 41047 w 66169"/>
                        <a:gd name="connsiteY12" fmla="*/ 42188 h 395552"/>
                        <a:gd name="connsiteX13" fmla="*/ 43330 w 66169"/>
                        <a:gd name="connsiteY13" fmla="*/ 26074 h 395552"/>
                        <a:gd name="connsiteX14" fmla="*/ 40222 w 66169"/>
                        <a:gd name="connsiteY14" fmla="*/ 63 h 39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169" h="395552">
                          <a:moveTo>
                            <a:pt x="40158" y="0"/>
                          </a:moveTo>
                          <a:lnTo>
                            <a:pt x="66169" y="190"/>
                          </a:lnTo>
                          <a:cubicBezTo>
                            <a:pt x="62299" y="3743"/>
                            <a:pt x="60586" y="6979"/>
                            <a:pt x="61094" y="9897"/>
                          </a:cubicBezTo>
                          <a:cubicBezTo>
                            <a:pt x="61601" y="13132"/>
                            <a:pt x="61855" y="14782"/>
                            <a:pt x="61855" y="14909"/>
                          </a:cubicBezTo>
                          <a:cubicBezTo>
                            <a:pt x="59381" y="50372"/>
                            <a:pt x="55892" y="85836"/>
                            <a:pt x="51324" y="121173"/>
                          </a:cubicBezTo>
                          <a:cubicBezTo>
                            <a:pt x="43521" y="182076"/>
                            <a:pt x="38065" y="247040"/>
                            <a:pt x="28358" y="307056"/>
                          </a:cubicBezTo>
                          <a:cubicBezTo>
                            <a:pt x="24806" y="329704"/>
                            <a:pt x="21887" y="352353"/>
                            <a:pt x="19603" y="375128"/>
                          </a:cubicBezTo>
                          <a:cubicBezTo>
                            <a:pt x="19032" y="380521"/>
                            <a:pt x="17066" y="386357"/>
                            <a:pt x="16304" y="392067"/>
                          </a:cubicBezTo>
                          <a:cubicBezTo>
                            <a:pt x="13450" y="395937"/>
                            <a:pt x="8945" y="396571"/>
                            <a:pt x="2728" y="394034"/>
                          </a:cubicBezTo>
                          <a:cubicBezTo>
                            <a:pt x="888" y="393145"/>
                            <a:pt x="0" y="391623"/>
                            <a:pt x="0" y="389529"/>
                          </a:cubicBezTo>
                          <a:cubicBezTo>
                            <a:pt x="1269" y="329768"/>
                            <a:pt x="15353" y="258586"/>
                            <a:pt x="23600" y="199459"/>
                          </a:cubicBezTo>
                          <a:cubicBezTo>
                            <a:pt x="27407" y="178777"/>
                            <a:pt x="28485" y="155621"/>
                            <a:pt x="31023" y="137541"/>
                          </a:cubicBezTo>
                          <a:cubicBezTo>
                            <a:pt x="35464" y="105820"/>
                            <a:pt x="38826" y="74036"/>
                            <a:pt x="41047" y="42188"/>
                          </a:cubicBezTo>
                          <a:cubicBezTo>
                            <a:pt x="41047" y="41935"/>
                            <a:pt x="41808" y="36606"/>
                            <a:pt x="43330" y="26074"/>
                          </a:cubicBezTo>
                          <a:cubicBezTo>
                            <a:pt x="44599" y="17066"/>
                            <a:pt x="43584" y="8374"/>
                            <a:pt x="40222" y="6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2" name="Freeform: Shape 10051">
                      <a:extLst>
                        <a:ext uri="{FF2B5EF4-FFF2-40B4-BE49-F238E27FC236}">
                          <a16:creationId xmlns:a16="http://schemas.microsoft.com/office/drawing/2014/main" id="{DF8C81CC-CED7-F349-C754-CAD1126C1E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20" y="1715007"/>
                      <a:ext cx="67534" cy="390734"/>
                    </a:xfrm>
                    <a:custGeom>
                      <a:avLst/>
                      <a:gdLst>
                        <a:gd name="connsiteX0" fmla="*/ 67535 w 67534"/>
                        <a:gd name="connsiteY0" fmla="*/ 0 h 390734"/>
                        <a:gd name="connsiteX1" fmla="*/ 41714 w 67534"/>
                        <a:gd name="connsiteY1" fmla="*/ 195336 h 390734"/>
                        <a:gd name="connsiteX2" fmla="*/ 26742 w 67534"/>
                        <a:gd name="connsiteY2" fmla="*/ 304899 h 390734"/>
                        <a:gd name="connsiteX3" fmla="*/ 16909 w 67534"/>
                        <a:gd name="connsiteY3" fmla="*/ 387626 h 390734"/>
                        <a:gd name="connsiteX4" fmla="*/ 12214 w 67534"/>
                        <a:gd name="connsiteY4" fmla="*/ 390735 h 390734"/>
                        <a:gd name="connsiteX5" fmla="*/ 3522 w 67534"/>
                        <a:gd name="connsiteY5" fmla="*/ 390735 h 390734"/>
                        <a:gd name="connsiteX6" fmla="*/ 33 w 67534"/>
                        <a:gd name="connsiteY6" fmla="*/ 387753 h 390734"/>
                        <a:gd name="connsiteX7" fmla="*/ 9486 w 67534"/>
                        <a:gd name="connsiteY7" fmla="*/ 305216 h 390734"/>
                        <a:gd name="connsiteX8" fmla="*/ 20081 w 67534"/>
                        <a:gd name="connsiteY8" fmla="*/ 219570 h 390734"/>
                        <a:gd name="connsiteX9" fmla="*/ 51928 w 67534"/>
                        <a:gd name="connsiteY9" fmla="*/ 634 h 390734"/>
                        <a:gd name="connsiteX10" fmla="*/ 67535 w 67534"/>
                        <a:gd name="connsiteY10" fmla="*/ 64 h 39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4" h="390734">
                          <a:moveTo>
                            <a:pt x="67535" y="0"/>
                          </a:moveTo>
                          <a:lnTo>
                            <a:pt x="41714" y="195336"/>
                          </a:lnTo>
                          <a:lnTo>
                            <a:pt x="26742" y="304899"/>
                          </a:lnTo>
                          <a:lnTo>
                            <a:pt x="16909" y="387626"/>
                          </a:lnTo>
                          <a:cubicBezTo>
                            <a:pt x="16718" y="389402"/>
                            <a:pt x="14688" y="390735"/>
                            <a:pt x="12214" y="390735"/>
                          </a:cubicBezTo>
                          <a:lnTo>
                            <a:pt x="3522" y="390735"/>
                          </a:lnTo>
                          <a:cubicBezTo>
                            <a:pt x="985" y="390608"/>
                            <a:pt x="-221" y="389656"/>
                            <a:pt x="33" y="387753"/>
                          </a:cubicBezTo>
                          <a:lnTo>
                            <a:pt x="9486" y="305216"/>
                          </a:lnTo>
                          <a:lnTo>
                            <a:pt x="20081" y="219570"/>
                          </a:lnTo>
                          <a:lnTo>
                            <a:pt x="51928" y="634"/>
                          </a:lnTo>
                          <a:lnTo>
                            <a:pt x="67535" y="64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3" name="Freeform: Shape 10052">
                      <a:extLst>
                        <a:ext uri="{FF2B5EF4-FFF2-40B4-BE49-F238E27FC236}">
                          <a16:creationId xmlns:a16="http://schemas.microsoft.com/office/drawing/2014/main" id="{12AE3E4C-378D-A3B8-E6C1-59B4E1CE07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190" y="1714894"/>
                      <a:ext cx="194056" cy="267906"/>
                    </a:xfrm>
                    <a:custGeom>
                      <a:avLst/>
                      <a:gdLst>
                        <a:gd name="connsiteX0" fmla="*/ 194056 w 194056"/>
                        <a:gd name="connsiteY0" fmla="*/ 217399 h 267906"/>
                        <a:gd name="connsiteX1" fmla="*/ 189869 w 194056"/>
                        <a:gd name="connsiteY1" fmla="*/ 253117 h 267906"/>
                        <a:gd name="connsiteX2" fmla="*/ 184794 w 194056"/>
                        <a:gd name="connsiteY2" fmla="*/ 257304 h 267906"/>
                        <a:gd name="connsiteX3" fmla="*/ 138291 w 194056"/>
                        <a:gd name="connsiteY3" fmla="*/ 264727 h 267906"/>
                        <a:gd name="connsiteX4" fmla="*/ 67237 w 194056"/>
                        <a:gd name="connsiteY4" fmla="*/ 267899 h 267906"/>
                        <a:gd name="connsiteX5" fmla="*/ 42495 w 194056"/>
                        <a:gd name="connsiteY5" fmla="*/ 266820 h 267906"/>
                        <a:gd name="connsiteX6" fmla="*/ 17753 w 194056"/>
                        <a:gd name="connsiteY6" fmla="*/ 266122 h 267906"/>
                        <a:gd name="connsiteX7" fmla="*/ 13185 w 194056"/>
                        <a:gd name="connsiteY7" fmla="*/ 238525 h 267906"/>
                        <a:gd name="connsiteX8" fmla="*/ 1068 w 194056"/>
                        <a:gd name="connsiteY8" fmla="*/ 125663 h 267906"/>
                        <a:gd name="connsiteX9" fmla="*/ 1575 w 194056"/>
                        <a:gd name="connsiteY9" fmla="*/ 72944 h 267906"/>
                        <a:gd name="connsiteX10" fmla="*/ 32979 w 194056"/>
                        <a:gd name="connsiteY10" fmla="*/ 12103 h 267906"/>
                        <a:gd name="connsiteX11" fmla="*/ 57911 w 194056"/>
                        <a:gd name="connsiteY11" fmla="*/ 2016 h 267906"/>
                        <a:gd name="connsiteX12" fmla="*/ 133977 w 194056"/>
                        <a:gd name="connsiteY12" fmla="*/ 7726 h 267906"/>
                        <a:gd name="connsiteX13" fmla="*/ 180162 w 194056"/>
                        <a:gd name="connsiteY13" fmla="*/ 76940 h 267906"/>
                        <a:gd name="connsiteX14" fmla="*/ 194056 w 194056"/>
                        <a:gd name="connsiteY14" fmla="*/ 217272 h 26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4056" h="267906">
                          <a:moveTo>
                            <a:pt x="194056" y="217399"/>
                          </a:moveTo>
                          <a:lnTo>
                            <a:pt x="189869" y="253117"/>
                          </a:lnTo>
                          <a:cubicBezTo>
                            <a:pt x="189679" y="255210"/>
                            <a:pt x="187585" y="256923"/>
                            <a:pt x="184794" y="257304"/>
                          </a:cubicBezTo>
                          <a:cubicBezTo>
                            <a:pt x="169187" y="259651"/>
                            <a:pt x="153707" y="263584"/>
                            <a:pt x="138291" y="264727"/>
                          </a:cubicBezTo>
                          <a:cubicBezTo>
                            <a:pt x="114691" y="266503"/>
                            <a:pt x="91027" y="267518"/>
                            <a:pt x="67237" y="267899"/>
                          </a:cubicBezTo>
                          <a:cubicBezTo>
                            <a:pt x="61400" y="267962"/>
                            <a:pt x="53153" y="267645"/>
                            <a:pt x="42495" y="266820"/>
                          </a:cubicBezTo>
                          <a:cubicBezTo>
                            <a:pt x="33994" y="266186"/>
                            <a:pt x="25683" y="265932"/>
                            <a:pt x="17753" y="266122"/>
                          </a:cubicBezTo>
                          <a:cubicBezTo>
                            <a:pt x="15850" y="256987"/>
                            <a:pt x="14263" y="247724"/>
                            <a:pt x="13185" y="238525"/>
                          </a:cubicBezTo>
                          <a:cubicBezTo>
                            <a:pt x="8490" y="200905"/>
                            <a:pt x="4430" y="163284"/>
                            <a:pt x="1068" y="125663"/>
                          </a:cubicBezTo>
                          <a:cubicBezTo>
                            <a:pt x="-518" y="108027"/>
                            <a:pt x="-328" y="90453"/>
                            <a:pt x="1575" y="72944"/>
                          </a:cubicBezTo>
                          <a:cubicBezTo>
                            <a:pt x="3986" y="50358"/>
                            <a:pt x="10711" y="28661"/>
                            <a:pt x="32979" y="12103"/>
                          </a:cubicBezTo>
                          <a:lnTo>
                            <a:pt x="57911" y="2016"/>
                          </a:lnTo>
                          <a:cubicBezTo>
                            <a:pt x="85825" y="-1981"/>
                            <a:pt x="111202" y="-14"/>
                            <a:pt x="133977" y="7726"/>
                          </a:cubicBezTo>
                          <a:cubicBezTo>
                            <a:pt x="167220" y="19082"/>
                            <a:pt x="176166" y="52515"/>
                            <a:pt x="180162" y="76940"/>
                          </a:cubicBezTo>
                          <a:cubicBezTo>
                            <a:pt x="187648" y="122491"/>
                            <a:pt x="192280" y="169247"/>
                            <a:pt x="194056" y="217272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4" name="Freeform: Shape 10053">
                      <a:extLst>
                        <a:ext uri="{FF2B5EF4-FFF2-40B4-BE49-F238E27FC236}">
                          <a16:creationId xmlns:a16="http://schemas.microsoft.com/office/drawing/2014/main" id="{520CF445-A162-FD7F-2B9F-D920165AB2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796" y="1715007"/>
                      <a:ext cx="69810" cy="389561"/>
                    </a:xfrm>
                    <a:custGeom>
                      <a:avLst/>
                      <a:gdLst>
                        <a:gd name="connsiteX0" fmla="*/ 56932 w 69810"/>
                        <a:gd name="connsiteY0" fmla="*/ 0 h 389561"/>
                        <a:gd name="connsiteX1" fmla="*/ 69810 w 69810"/>
                        <a:gd name="connsiteY1" fmla="*/ 1523 h 389561"/>
                        <a:gd name="connsiteX2" fmla="*/ 58074 w 69810"/>
                        <a:gd name="connsiteY2" fmla="*/ 43775 h 389561"/>
                        <a:gd name="connsiteX3" fmla="*/ 35044 w 69810"/>
                        <a:gd name="connsiteY3" fmla="*/ 216589 h 389561"/>
                        <a:gd name="connsiteX4" fmla="*/ 22864 w 69810"/>
                        <a:gd name="connsiteY4" fmla="*/ 303122 h 389561"/>
                        <a:gd name="connsiteX5" fmla="*/ 10366 w 69810"/>
                        <a:gd name="connsiteY5" fmla="*/ 387436 h 389561"/>
                        <a:gd name="connsiteX6" fmla="*/ 8526 w 69810"/>
                        <a:gd name="connsiteY6" fmla="*/ 389276 h 389561"/>
                        <a:gd name="connsiteX7" fmla="*/ 3895 w 69810"/>
                        <a:gd name="connsiteY7" fmla="*/ 389276 h 389561"/>
                        <a:gd name="connsiteX8" fmla="*/ 1801 w 69810"/>
                        <a:gd name="connsiteY8" fmla="*/ 387436 h 389561"/>
                        <a:gd name="connsiteX9" fmla="*/ 532 w 69810"/>
                        <a:gd name="connsiteY9" fmla="*/ 363519 h 389561"/>
                        <a:gd name="connsiteX10" fmla="*/ 8209 w 69810"/>
                        <a:gd name="connsiteY10" fmla="*/ 298682 h 389561"/>
                        <a:gd name="connsiteX11" fmla="*/ 17788 w 69810"/>
                        <a:gd name="connsiteY11" fmla="*/ 226232 h 389561"/>
                        <a:gd name="connsiteX12" fmla="*/ 29462 w 69810"/>
                        <a:gd name="connsiteY12" fmla="*/ 137794 h 389561"/>
                        <a:gd name="connsiteX13" fmla="*/ 44307 w 69810"/>
                        <a:gd name="connsiteY13" fmla="*/ 32355 h 389561"/>
                        <a:gd name="connsiteX14" fmla="*/ 56868 w 69810"/>
                        <a:gd name="connsiteY14" fmla="*/ 64 h 389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9810" h="389561">
                          <a:moveTo>
                            <a:pt x="56932" y="0"/>
                          </a:moveTo>
                          <a:lnTo>
                            <a:pt x="69810" y="1523"/>
                          </a:lnTo>
                          <a:cubicBezTo>
                            <a:pt x="63466" y="18715"/>
                            <a:pt x="59533" y="32799"/>
                            <a:pt x="58074" y="43775"/>
                          </a:cubicBezTo>
                          <a:cubicBezTo>
                            <a:pt x="50270" y="101443"/>
                            <a:pt x="42594" y="159047"/>
                            <a:pt x="35044" y="216589"/>
                          </a:cubicBezTo>
                          <a:lnTo>
                            <a:pt x="22864" y="303122"/>
                          </a:lnTo>
                          <a:lnTo>
                            <a:pt x="10366" y="387436"/>
                          </a:lnTo>
                          <a:cubicBezTo>
                            <a:pt x="10239" y="388324"/>
                            <a:pt x="9604" y="388959"/>
                            <a:pt x="8526" y="389276"/>
                          </a:cubicBezTo>
                          <a:cubicBezTo>
                            <a:pt x="7067" y="389656"/>
                            <a:pt x="5544" y="389656"/>
                            <a:pt x="3895" y="389276"/>
                          </a:cubicBezTo>
                          <a:cubicBezTo>
                            <a:pt x="2753" y="388959"/>
                            <a:pt x="1991" y="388324"/>
                            <a:pt x="1801" y="387436"/>
                          </a:cubicBezTo>
                          <a:cubicBezTo>
                            <a:pt x="-39" y="379442"/>
                            <a:pt x="-483" y="371512"/>
                            <a:pt x="532" y="363519"/>
                          </a:cubicBezTo>
                          <a:cubicBezTo>
                            <a:pt x="3133" y="341949"/>
                            <a:pt x="5671" y="320378"/>
                            <a:pt x="8209" y="298682"/>
                          </a:cubicBezTo>
                          <a:lnTo>
                            <a:pt x="17788" y="226232"/>
                          </a:lnTo>
                          <a:cubicBezTo>
                            <a:pt x="20897" y="207643"/>
                            <a:pt x="24767" y="178207"/>
                            <a:pt x="29462" y="137794"/>
                          </a:cubicBezTo>
                          <a:cubicBezTo>
                            <a:pt x="31111" y="123393"/>
                            <a:pt x="36059" y="88247"/>
                            <a:pt x="44307" y="32355"/>
                          </a:cubicBezTo>
                          <a:cubicBezTo>
                            <a:pt x="45449" y="24488"/>
                            <a:pt x="49636" y="13703"/>
                            <a:pt x="56868" y="64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5" name="Freeform: Shape 10054">
                      <a:extLst>
                        <a:ext uri="{FF2B5EF4-FFF2-40B4-BE49-F238E27FC236}">
                          <a16:creationId xmlns:a16="http://schemas.microsoft.com/office/drawing/2014/main" id="{4F00A578-8A23-2524-0A36-3649992EA3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42585" y="1725304"/>
                      <a:ext cx="196364" cy="360840"/>
                    </a:xfrm>
                    <a:custGeom>
                      <a:avLst/>
                      <a:gdLst>
                        <a:gd name="connsiteX0" fmla="*/ 21648 w 196364"/>
                        <a:gd name="connsiteY0" fmla="*/ 12859 h 360840"/>
                        <a:gd name="connsiteX1" fmla="*/ 23107 w 196364"/>
                        <a:gd name="connsiteY1" fmla="*/ 13621 h 360840"/>
                        <a:gd name="connsiteX2" fmla="*/ 36303 w 196364"/>
                        <a:gd name="connsiteY2" fmla="*/ 36079 h 360840"/>
                        <a:gd name="connsiteX3" fmla="*/ 45185 w 196364"/>
                        <a:gd name="connsiteY3" fmla="*/ 51622 h 360840"/>
                        <a:gd name="connsiteX4" fmla="*/ 52988 w 196364"/>
                        <a:gd name="connsiteY4" fmla="*/ 67482 h 360840"/>
                        <a:gd name="connsiteX5" fmla="*/ 59142 w 196364"/>
                        <a:gd name="connsiteY5" fmla="*/ 79409 h 360840"/>
                        <a:gd name="connsiteX6" fmla="*/ 61045 w 196364"/>
                        <a:gd name="connsiteY6" fmla="*/ 84928 h 360840"/>
                        <a:gd name="connsiteX7" fmla="*/ 73733 w 196364"/>
                        <a:gd name="connsiteY7" fmla="*/ 114746 h 360840"/>
                        <a:gd name="connsiteX8" fmla="*/ 145929 w 196364"/>
                        <a:gd name="connsiteY8" fmla="*/ 276838 h 360840"/>
                        <a:gd name="connsiteX9" fmla="*/ 188181 w 196364"/>
                        <a:gd name="connsiteY9" fmla="*/ 348019 h 360840"/>
                        <a:gd name="connsiteX10" fmla="*/ 195858 w 196364"/>
                        <a:gd name="connsiteY10" fmla="*/ 357536 h 360840"/>
                        <a:gd name="connsiteX11" fmla="*/ 193383 w 196364"/>
                        <a:gd name="connsiteY11" fmla="*/ 360834 h 360840"/>
                        <a:gd name="connsiteX12" fmla="*/ 167753 w 196364"/>
                        <a:gd name="connsiteY12" fmla="*/ 341992 h 360840"/>
                        <a:gd name="connsiteX13" fmla="*/ 155128 w 196364"/>
                        <a:gd name="connsiteY13" fmla="*/ 326069 h 360840"/>
                        <a:gd name="connsiteX14" fmla="*/ 101394 w 196364"/>
                        <a:gd name="connsiteY14" fmla="*/ 214856 h 360840"/>
                        <a:gd name="connsiteX15" fmla="*/ 44804 w 196364"/>
                        <a:gd name="connsiteY15" fmla="*/ 76301 h 360840"/>
                        <a:gd name="connsiteX16" fmla="*/ 33511 w 196364"/>
                        <a:gd name="connsiteY16" fmla="*/ 54540 h 360840"/>
                        <a:gd name="connsiteX17" fmla="*/ 21775 w 196364"/>
                        <a:gd name="connsiteY17" fmla="*/ 32970 h 360840"/>
                        <a:gd name="connsiteX18" fmla="*/ 1283 w 196364"/>
                        <a:gd name="connsiteY18" fmla="*/ 2962 h 360840"/>
                        <a:gd name="connsiteX19" fmla="*/ 3821 w 196364"/>
                        <a:gd name="connsiteY19" fmla="*/ 298 h 360840"/>
                        <a:gd name="connsiteX20" fmla="*/ 11751 w 196364"/>
                        <a:gd name="connsiteY20" fmla="*/ 4992 h 360840"/>
                        <a:gd name="connsiteX21" fmla="*/ 14225 w 196364"/>
                        <a:gd name="connsiteY21" fmla="*/ 6769 h 360840"/>
                        <a:gd name="connsiteX22" fmla="*/ 19808 w 196364"/>
                        <a:gd name="connsiteY22" fmla="*/ 11844 h 360840"/>
                        <a:gd name="connsiteX23" fmla="*/ 21458 w 196364"/>
                        <a:gd name="connsiteY23" fmla="*/ 12859 h 360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6364" h="360840">
                          <a:moveTo>
                            <a:pt x="21648" y="12859"/>
                          </a:moveTo>
                          <a:cubicBezTo>
                            <a:pt x="22346" y="12859"/>
                            <a:pt x="22790" y="13176"/>
                            <a:pt x="23107" y="13621"/>
                          </a:cubicBezTo>
                          <a:cubicBezTo>
                            <a:pt x="27294" y="21170"/>
                            <a:pt x="31672" y="28656"/>
                            <a:pt x="36303" y="36079"/>
                          </a:cubicBezTo>
                          <a:cubicBezTo>
                            <a:pt x="39919" y="41788"/>
                            <a:pt x="42901" y="46990"/>
                            <a:pt x="45185" y="51622"/>
                          </a:cubicBezTo>
                          <a:cubicBezTo>
                            <a:pt x="47849" y="56888"/>
                            <a:pt x="50387" y="62217"/>
                            <a:pt x="52988" y="67482"/>
                          </a:cubicBezTo>
                          <a:cubicBezTo>
                            <a:pt x="54320" y="70210"/>
                            <a:pt x="58127" y="74905"/>
                            <a:pt x="59142" y="79409"/>
                          </a:cubicBezTo>
                          <a:cubicBezTo>
                            <a:pt x="59522" y="80995"/>
                            <a:pt x="60157" y="82835"/>
                            <a:pt x="61045" y="84928"/>
                          </a:cubicBezTo>
                          <a:cubicBezTo>
                            <a:pt x="65169" y="94508"/>
                            <a:pt x="69419" y="104468"/>
                            <a:pt x="73733" y="114746"/>
                          </a:cubicBezTo>
                          <a:cubicBezTo>
                            <a:pt x="101267" y="179583"/>
                            <a:pt x="125311" y="233635"/>
                            <a:pt x="145929" y="276838"/>
                          </a:cubicBezTo>
                          <a:cubicBezTo>
                            <a:pt x="157730" y="301517"/>
                            <a:pt x="171813" y="325244"/>
                            <a:pt x="188181" y="348019"/>
                          </a:cubicBezTo>
                          <a:cubicBezTo>
                            <a:pt x="190592" y="351382"/>
                            <a:pt x="193193" y="354617"/>
                            <a:pt x="195858" y="357536"/>
                          </a:cubicBezTo>
                          <a:cubicBezTo>
                            <a:pt x="197190" y="358995"/>
                            <a:pt x="195731" y="360961"/>
                            <a:pt x="193383" y="360834"/>
                          </a:cubicBezTo>
                          <a:cubicBezTo>
                            <a:pt x="182598" y="360263"/>
                            <a:pt x="173273" y="347893"/>
                            <a:pt x="167753" y="341992"/>
                          </a:cubicBezTo>
                          <a:cubicBezTo>
                            <a:pt x="163312" y="337298"/>
                            <a:pt x="159125" y="331969"/>
                            <a:pt x="155128" y="326069"/>
                          </a:cubicBezTo>
                          <a:cubicBezTo>
                            <a:pt x="131465" y="290922"/>
                            <a:pt x="115478" y="252540"/>
                            <a:pt x="101394" y="214856"/>
                          </a:cubicBezTo>
                          <a:cubicBezTo>
                            <a:pt x="84074" y="168354"/>
                            <a:pt x="65169" y="122168"/>
                            <a:pt x="44804" y="76301"/>
                          </a:cubicBezTo>
                          <a:cubicBezTo>
                            <a:pt x="42013" y="70020"/>
                            <a:pt x="38270" y="62724"/>
                            <a:pt x="33511" y="54540"/>
                          </a:cubicBezTo>
                          <a:cubicBezTo>
                            <a:pt x="29388" y="47435"/>
                            <a:pt x="25518" y="40202"/>
                            <a:pt x="21775" y="32970"/>
                          </a:cubicBezTo>
                          <a:cubicBezTo>
                            <a:pt x="16065" y="21805"/>
                            <a:pt x="9213" y="11781"/>
                            <a:pt x="1283" y="2962"/>
                          </a:cubicBezTo>
                          <a:cubicBezTo>
                            <a:pt x="-1064" y="361"/>
                            <a:pt x="-176" y="-527"/>
                            <a:pt x="3821" y="298"/>
                          </a:cubicBezTo>
                          <a:cubicBezTo>
                            <a:pt x="7183" y="996"/>
                            <a:pt x="9784" y="2518"/>
                            <a:pt x="11751" y="4992"/>
                          </a:cubicBezTo>
                          <a:cubicBezTo>
                            <a:pt x="12386" y="5754"/>
                            <a:pt x="13147" y="6388"/>
                            <a:pt x="14225" y="6769"/>
                          </a:cubicBezTo>
                          <a:cubicBezTo>
                            <a:pt x="16953" y="7911"/>
                            <a:pt x="18857" y="9624"/>
                            <a:pt x="19808" y="11844"/>
                          </a:cubicBezTo>
                          <a:cubicBezTo>
                            <a:pt x="20062" y="12415"/>
                            <a:pt x="20633" y="12796"/>
                            <a:pt x="21458" y="1285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6" name="Freeform: Shape 10055">
                      <a:extLst>
                        <a:ext uri="{FF2B5EF4-FFF2-40B4-BE49-F238E27FC236}">
                          <a16:creationId xmlns:a16="http://schemas.microsoft.com/office/drawing/2014/main" id="{1149240D-5FFD-7436-92FA-28B0D968E6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7647" y="1726927"/>
                      <a:ext cx="39521" cy="257908"/>
                    </a:xfrm>
                    <a:custGeom>
                      <a:avLst/>
                      <a:gdLst>
                        <a:gd name="connsiteX0" fmla="*/ 39522 w 39521"/>
                        <a:gd name="connsiteY0" fmla="*/ 134 h 257908"/>
                        <a:gd name="connsiteX1" fmla="*/ 8118 w 39521"/>
                        <a:gd name="connsiteY1" fmla="*/ 60974 h 257908"/>
                        <a:gd name="connsiteX2" fmla="*/ 7611 w 39521"/>
                        <a:gd name="connsiteY2" fmla="*/ 113693 h 257908"/>
                        <a:gd name="connsiteX3" fmla="*/ 19728 w 39521"/>
                        <a:gd name="connsiteY3" fmla="*/ 226556 h 257908"/>
                        <a:gd name="connsiteX4" fmla="*/ 24296 w 39521"/>
                        <a:gd name="connsiteY4" fmla="*/ 254152 h 257908"/>
                        <a:gd name="connsiteX5" fmla="*/ 16937 w 39521"/>
                        <a:gd name="connsiteY5" fmla="*/ 247872 h 257908"/>
                        <a:gd name="connsiteX6" fmla="*/ 15985 w 39521"/>
                        <a:gd name="connsiteY6" fmla="*/ 240259 h 257908"/>
                        <a:gd name="connsiteX7" fmla="*/ 1457 w 39521"/>
                        <a:gd name="connsiteY7" fmla="*/ 126445 h 257908"/>
                        <a:gd name="connsiteX8" fmla="*/ 2409 w 39521"/>
                        <a:gd name="connsiteY8" fmla="*/ 47841 h 257908"/>
                        <a:gd name="connsiteX9" fmla="*/ 4185 w 39521"/>
                        <a:gd name="connsiteY9" fmla="*/ 37437 h 257908"/>
                        <a:gd name="connsiteX10" fmla="*/ 6025 w 39521"/>
                        <a:gd name="connsiteY10" fmla="*/ 27033 h 257908"/>
                        <a:gd name="connsiteX11" fmla="*/ 15922 w 39521"/>
                        <a:gd name="connsiteY11" fmla="*/ 8698 h 257908"/>
                        <a:gd name="connsiteX12" fmla="*/ 39458 w 39521"/>
                        <a:gd name="connsiteY12" fmla="*/ 70 h 257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521" h="257908">
                          <a:moveTo>
                            <a:pt x="39522" y="134"/>
                          </a:moveTo>
                          <a:cubicBezTo>
                            <a:pt x="17254" y="16692"/>
                            <a:pt x="10593" y="38325"/>
                            <a:pt x="8118" y="60974"/>
                          </a:cubicBezTo>
                          <a:cubicBezTo>
                            <a:pt x="6215" y="78483"/>
                            <a:pt x="6088" y="96057"/>
                            <a:pt x="7611" y="113693"/>
                          </a:cubicBezTo>
                          <a:cubicBezTo>
                            <a:pt x="10973" y="151378"/>
                            <a:pt x="15034" y="188935"/>
                            <a:pt x="19728" y="226556"/>
                          </a:cubicBezTo>
                          <a:cubicBezTo>
                            <a:pt x="20870" y="235754"/>
                            <a:pt x="22393" y="245017"/>
                            <a:pt x="24296" y="254152"/>
                          </a:cubicBezTo>
                          <a:cubicBezTo>
                            <a:pt x="20743" y="260750"/>
                            <a:pt x="18269" y="258657"/>
                            <a:pt x="16937" y="247872"/>
                          </a:cubicBezTo>
                          <a:cubicBezTo>
                            <a:pt x="16429" y="243685"/>
                            <a:pt x="16112" y="241147"/>
                            <a:pt x="15985" y="240259"/>
                          </a:cubicBezTo>
                          <a:cubicBezTo>
                            <a:pt x="9070" y="195216"/>
                            <a:pt x="4249" y="157278"/>
                            <a:pt x="1457" y="126445"/>
                          </a:cubicBezTo>
                          <a:cubicBezTo>
                            <a:pt x="-763" y="102337"/>
                            <a:pt x="-446" y="76136"/>
                            <a:pt x="2409" y="47841"/>
                          </a:cubicBezTo>
                          <a:cubicBezTo>
                            <a:pt x="2662" y="45558"/>
                            <a:pt x="3234" y="42068"/>
                            <a:pt x="4185" y="37437"/>
                          </a:cubicBezTo>
                          <a:cubicBezTo>
                            <a:pt x="4693" y="34709"/>
                            <a:pt x="5391" y="31220"/>
                            <a:pt x="6025" y="27033"/>
                          </a:cubicBezTo>
                          <a:cubicBezTo>
                            <a:pt x="7040" y="20815"/>
                            <a:pt x="10339" y="14725"/>
                            <a:pt x="15922" y="8698"/>
                          </a:cubicBezTo>
                          <a:cubicBezTo>
                            <a:pt x="21758" y="2417"/>
                            <a:pt x="29625" y="-501"/>
                            <a:pt x="39458" y="7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7" name="Freeform: Shape 10056">
                      <a:extLst>
                        <a:ext uri="{FF2B5EF4-FFF2-40B4-BE49-F238E27FC236}">
                          <a16:creationId xmlns:a16="http://schemas.microsoft.com/office/drawing/2014/main" id="{06563449-4E96-E51C-F3AB-E9E249C7F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6691" y="1733024"/>
                      <a:ext cx="253082" cy="343323"/>
                    </a:xfrm>
                    <a:custGeom>
                      <a:avLst/>
                      <a:gdLst>
                        <a:gd name="connsiteX0" fmla="*/ 0 w 253082"/>
                        <a:gd name="connsiteY0" fmla="*/ 63 h 343323"/>
                        <a:gd name="connsiteX1" fmla="*/ 9897 w 253082"/>
                        <a:gd name="connsiteY1" fmla="*/ 8882 h 343323"/>
                        <a:gd name="connsiteX2" fmla="*/ 17319 w 253082"/>
                        <a:gd name="connsiteY2" fmla="*/ 21697 h 343323"/>
                        <a:gd name="connsiteX3" fmla="*/ 31974 w 253082"/>
                        <a:gd name="connsiteY3" fmla="*/ 47708 h 343323"/>
                        <a:gd name="connsiteX4" fmla="*/ 76637 w 253082"/>
                        <a:gd name="connsiteY4" fmla="*/ 108104 h 343323"/>
                        <a:gd name="connsiteX5" fmla="*/ 112799 w 253082"/>
                        <a:gd name="connsiteY5" fmla="*/ 155558 h 343323"/>
                        <a:gd name="connsiteX6" fmla="*/ 192798 w 253082"/>
                        <a:gd name="connsiteY6" fmla="*/ 259919 h 343323"/>
                        <a:gd name="connsiteX7" fmla="*/ 246406 w 253082"/>
                        <a:gd name="connsiteY7" fmla="*/ 327547 h 343323"/>
                        <a:gd name="connsiteX8" fmla="*/ 252750 w 253082"/>
                        <a:gd name="connsiteY8" fmla="*/ 339093 h 343323"/>
                        <a:gd name="connsiteX9" fmla="*/ 247548 w 253082"/>
                        <a:gd name="connsiteY9" fmla="*/ 343090 h 343323"/>
                        <a:gd name="connsiteX10" fmla="*/ 232703 w 253082"/>
                        <a:gd name="connsiteY10" fmla="*/ 333638 h 343323"/>
                        <a:gd name="connsiteX11" fmla="*/ 138302 w 253082"/>
                        <a:gd name="connsiteY11" fmla="*/ 211323 h 343323"/>
                        <a:gd name="connsiteX12" fmla="*/ 42886 w 253082"/>
                        <a:gd name="connsiteY12" fmla="*/ 79365 h 343323"/>
                        <a:gd name="connsiteX13" fmla="*/ 26138 w 253082"/>
                        <a:gd name="connsiteY13" fmla="*/ 54306 h 343323"/>
                        <a:gd name="connsiteX14" fmla="*/ 9516 w 253082"/>
                        <a:gd name="connsiteY14" fmla="*/ 29120 h 343323"/>
                        <a:gd name="connsiteX15" fmla="*/ 0 w 253082"/>
                        <a:gd name="connsiteY15" fmla="*/ 0 h 3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53082" h="343323">
                          <a:moveTo>
                            <a:pt x="0" y="63"/>
                          </a:moveTo>
                          <a:lnTo>
                            <a:pt x="9897" y="8882"/>
                          </a:lnTo>
                          <a:cubicBezTo>
                            <a:pt x="12688" y="12434"/>
                            <a:pt x="15162" y="16685"/>
                            <a:pt x="17319" y="21697"/>
                          </a:cubicBezTo>
                          <a:cubicBezTo>
                            <a:pt x="19476" y="26709"/>
                            <a:pt x="24361" y="35400"/>
                            <a:pt x="31974" y="47708"/>
                          </a:cubicBezTo>
                          <a:cubicBezTo>
                            <a:pt x="38065" y="57668"/>
                            <a:pt x="52973" y="77779"/>
                            <a:pt x="76637" y="108104"/>
                          </a:cubicBezTo>
                          <a:cubicBezTo>
                            <a:pt x="89008" y="123901"/>
                            <a:pt x="101062" y="139761"/>
                            <a:pt x="112799" y="155558"/>
                          </a:cubicBezTo>
                          <a:cubicBezTo>
                            <a:pt x="138746" y="190641"/>
                            <a:pt x="165455" y="225407"/>
                            <a:pt x="192798" y="259919"/>
                          </a:cubicBezTo>
                          <a:cubicBezTo>
                            <a:pt x="210688" y="282440"/>
                            <a:pt x="228515" y="305025"/>
                            <a:pt x="246406" y="327547"/>
                          </a:cubicBezTo>
                          <a:cubicBezTo>
                            <a:pt x="249261" y="331100"/>
                            <a:pt x="250593" y="335350"/>
                            <a:pt x="252750" y="339093"/>
                          </a:cubicBezTo>
                          <a:cubicBezTo>
                            <a:pt x="254146" y="341631"/>
                            <a:pt x="250910" y="344105"/>
                            <a:pt x="247548" y="343090"/>
                          </a:cubicBezTo>
                          <a:cubicBezTo>
                            <a:pt x="241140" y="341250"/>
                            <a:pt x="236572" y="338332"/>
                            <a:pt x="232703" y="333638"/>
                          </a:cubicBezTo>
                          <a:cubicBezTo>
                            <a:pt x="201997" y="296905"/>
                            <a:pt x="166597" y="251545"/>
                            <a:pt x="138302" y="211323"/>
                          </a:cubicBezTo>
                          <a:cubicBezTo>
                            <a:pt x="105630" y="164820"/>
                            <a:pt x="74797" y="123266"/>
                            <a:pt x="42886" y="79365"/>
                          </a:cubicBezTo>
                          <a:cubicBezTo>
                            <a:pt x="38572" y="73465"/>
                            <a:pt x="32989" y="65091"/>
                            <a:pt x="26138" y="54306"/>
                          </a:cubicBezTo>
                          <a:cubicBezTo>
                            <a:pt x="21760" y="47391"/>
                            <a:pt x="16178" y="39016"/>
                            <a:pt x="9516" y="29120"/>
                          </a:cubicBezTo>
                          <a:cubicBezTo>
                            <a:pt x="3806" y="20682"/>
                            <a:pt x="634" y="10975"/>
                            <a:pt x="0" y="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8" name="Freeform: Shape 10057">
                      <a:extLst>
                        <a:ext uri="{FF2B5EF4-FFF2-40B4-BE49-F238E27FC236}">
                          <a16:creationId xmlns:a16="http://schemas.microsoft.com/office/drawing/2014/main" id="{2A42A203-560B-57FA-65D4-937ABE76A9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25" y="1763510"/>
                      <a:ext cx="70215" cy="340582"/>
                    </a:xfrm>
                    <a:custGeom>
                      <a:avLst/>
                      <a:gdLst>
                        <a:gd name="connsiteX0" fmla="*/ 11918 w 70215"/>
                        <a:gd name="connsiteY0" fmla="*/ 340582 h 340582"/>
                        <a:gd name="connsiteX1" fmla="*/ 2021 w 70215"/>
                        <a:gd name="connsiteY1" fmla="*/ 340582 h 340582"/>
                        <a:gd name="connsiteX2" fmla="*/ 54 w 70215"/>
                        <a:gd name="connsiteY2" fmla="*/ 323770 h 340582"/>
                        <a:gd name="connsiteX3" fmla="*/ 30062 w 70215"/>
                        <a:gd name="connsiteY3" fmla="*/ 50719 h 340582"/>
                        <a:gd name="connsiteX4" fmla="*/ 33488 w 70215"/>
                        <a:gd name="connsiteY4" fmla="*/ 39300 h 340582"/>
                        <a:gd name="connsiteX5" fmla="*/ 40276 w 70215"/>
                        <a:gd name="connsiteY5" fmla="*/ 28895 h 340582"/>
                        <a:gd name="connsiteX6" fmla="*/ 57469 w 70215"/>
                        <a:gd name="connsiteY6" fmla="*/ 9038 h 340582"/>
                        <a:gd name="connsiteX7" fmla="*/ 62290 w 70215"/>
                        <a:gd name="connsiteY7" fmla="*/ 3582 h 340582"/>
                        <a:gd name="connsiteX8" fmla="*/ 66668 w 70215"/>
                        <a:gd name="connsiteY8" fmla="*/ 6374 h 340582"/>
                        <a:gd name="connsiteX9" fmla="*/ 47128 w 70215"/>
                        <a:gd name="connsiteY9" fmla="*/ 48689 h 340582"/>
                        <a:gd name="connsiteX10" fmla="*/ 39959 w 70215"/>
                        <a:gd name="connsiteY10" fmla="*/ 103819 h 340582"/>
                        <a:gd name="connsiteX11" fmla="*/ 36787 w 70215"/>
                        <a:gd name="connsiteY11" fmla="*/ 146198 h 340582"/>
                        <a:gd name="connsiteX12" fmla="*/ 33678 w 70215"/>
                        <a:gd name="connsiteY12" fmla="*/ 174430 h 340582"/>
                        <a:gd name="connsiteX13" fmla="*/ 30887 w 70215"/>
                        <a:gd name="connsiteY13" fmla="*/ 202661 h 340582"/>
                        <a:gd name="connsiteX14" fmla="*/ 19531 w 70215"/>
                        <a:gd name="connsiteY14" fmla="*/ 290591 h 340582"/>
                        <a:gd name="connsiteX15" fmla="*/ 11537 w 70215"/>
                        <a:gd name="connsiteY15" fmla="*/ 333794 h 340582"/>
                        <a:gd name="connsiteX16" fmla="*/ 12171 w 70215"/>
                        <a:gd name="connsiteY16" fmla="*/ 336268 h 340582"/>
                        <a:gd name="connsiteX17" fmla="*/ 11854 w 70215"/>
                        <a:gd name="connsiteY17" fmla="*/ 340519 h 3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0215" h="340582">
                          <a:moveTo>
                            <a:pt x="11918" y="340582"/>
                          </a:moveTo>
                          <a:lnTo>
                            <a:pt x="2021" y="340582"/>
                          </a:lnTo>
                          <a:cubicBezTo>
                            <a:pt x="435" y="332335"/>
                            <a:pt x="-200" y="326689"/>
                            <a:pt x="54" y="323770"/>
                          </a:cubicBezTo>
                          <a:cubicBezTo>
                            <a:pt x="7921" y="232605"/>
                            <a:pt x="17945" y="141567"/>
                            <a:pt x="30062" y="50719"/>
                          </a:cubicBezTo>
                          <a:cubicBezTo>
                            <a:pt x="30506" y="47420"/>
                            <a:pt x="31648" y="43614"/>
                            <a:pt x="33488" y="39300"/>
                          </a:cubicBezTo>
                          <a:cubicBezTo>
                            <a:pt x="34883" y="36001"/>
                            <a:pt x="37167" y="32512"/>
                            <a:pt x="40276" y="28895"/>
                          </a:cubicBezTo>
                          <a:cubicBezTo>
                            <a:pt x="46049" y="22297"/>
                            <a:pt x="51759" y="15700"/>
                            <a:pt x="57469" y="9038"/>
                          </a:cubicBezTo>
                          <a:cubicBezTo>
                            <a:pt x="60514" y="5486"/>
                            <a:pt x="62163" y="3709"/>
                            <a:pt x="62290" y="3582"/>
                          </a:cubicBezTo>
                          <a:cubicBezTo>
                            <a:pt x="71108" y="-2001"/>
                            <a:pt x="72568" y="-1049"/>
                            <a:pt x="66668" y="6374"/>
                          </a:cubicBezTo>
                          <a:cubicBezTo>
                            <a:pt x="57215" y="18301"/>
                            <a:pt x="50680" y="32385"/>
                            <a:pt x="47128" y="48689"/>
                          </a:cubicBezTo>
                          <a:cubicBezTo>
                            <a:pt x="42940" y="67975"/>
                            <a:pt x="40530" y="86310"/>
                            <a:pt x="39959" y="103819"/>
                          </a:cubicBezTo>
                          <a:cubicBezTo>
                            <a:pt x="39324" y="121393"/>
                            <a:pt x="38309" y="135540"/>
                            <a:pt x="36787" y="146198"/>
                          </a:cubicBezTo>
                          <a:cubicBezTo>
                            <a:pt x="35581" y="154890"/>
                            <a:pt x="34503" y="164342"/>
                            <a:pt x="33678" y="174430"/>
                          </a:cubicBezTo>
                          <a:cubicBezTo>
                            <a:pt x="32790" y="185912"/>
                            <a:pt x="31838" y="195302"/>
                            <a:pt x="30887" y="202661"/>
                          </a:cubicBezTo>
                          <a:cubicBezTo>
                            <a:pt x="25367" y="246372"/>
                            <a:pt x="21624" y="275682"/>
                            <a:pt x="19531" y="290591"/>
                          </a:cubicBezTo>
                          <a:cubicBezTo>
                            <a:pt x="17881" y="302644"/>
                            <a:pt x="15217" y="316982"/>
                            <a:pt x="11537" y="333794"/>
                          </a:cubicBezTo>
                          <a:cubicBezTo>
                            <a:pt x="11347" y="334682"/>
                            <a:pt x="11537" y="335507"/>
                            <a:pt x="12171" y="336268"/>
                          </a:cubicBezTo>
                          <a:cubicBezTo>
                            <a:pt x="14075" y="338742"/>
                            <a:pt x="14011" y="340138"/>
                            <a:pt x="11854" y="34051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9" name="Freeform: Shape 10058">
                      <a:extLst>
                        <a:ext uri="{FF2B5EF4-FFF2-40B4-BE49-F238E27FC236}">
                          <a16:creationId xmlns:a16="http://schemas.microsoft.com/office/drawing/2014/main" id="{C8675946-ED92-D0C5-3DCD-98C674C06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70" y="1822730"/>
                      <a:ext cx="96377" cy="280093"/>
                    </a:xfrm>
                    <a:custGeom>
                      <a:avLst/>
                      <a:gdLst>
                        <a:gd name="connsiteX0" fmla="*/ 12244 w 96377"/>
                        <a:gd name="connsiteY0" fmla="*/ 280030 h 280093"/>
                        <a:gd name="connsiteX1" fmla="*/ 0 w 96377"/>
                        <a:gd name="connsiteY1" fmla="*/ 279649 h 280093"/>
                        <a:gd name="connsiteX2" fmla="*/ 7232 w 96377"/>
                        <a:gd name="connsiteY2" fmla="*/ 253765 h 280093"/>
                        <a:gd name="connsiteX3" fmla="*/ 34766 w 96377"/>
                        <a:gd name="connsiteY3" fmla="*/ 139380 h 280093"/>
                        <a:gd name="connsiteX4" fmla="*/ 52402 w 96377"/>
                        <a:gd name="connsiteY4" fmla="*/ 88818 h 280093"/>
                        <a:gd name="connsiteX5" fmla="*/ 74861 w 96377"/>
                        <a:gd name="connsiteY5" fmla="*/ 39397 h 280093"/>
                        <a:gd name="connsiteX6" fmla="*/ 78096 w 96377"/>
                        <a:gd name="connsiteY6" fmla="*/ 30388 h 280093"/>
                        <a:gd name="connsiteX7" fmla="*/ 92624 w 96377"/>
                        <a:gd name="connsiteY7" fmla="*/ 1142 h 280093"/>
                        <a:gd name="connsiteX8" fmla="*/ 94083 w 96377"/>
                        <a:gd name="connsiteY8" fmla="*/ 0 h 280093"/>
                        <a:gd name="connsiteX9" fmla="*/ 96304 w 96377"/>
                        <a:gd name="connsiteY9" fmla="*/ 2157 h 280093"/>
                        <a:gd name="connsiteX10" fmla="*/ 60586 w 96377"/>
                        <a:gd name="connsiteY10" fmla="*/ 94337 h 280093"/>
                        <a:gd name="connsiteX11" fmla="*/ 20872 w 96377"/>
                        <a:gd name="connsiteY11" fmla="*/ 237461 h 280093"/>
                        <a:gd name="connsiteX12" fmla="*/ 12244 w 96377"/>
                        <a:gd name="connsiteY12" fmla="*/ 280093 h 280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6377" h="280093">
                          <a:moveTo>
                            <a:pt x="12244" y="280030"/>
                          </a:moveTo>
                          <a:lnTo>
                            <a:pt x="0" y="279649"/>
                          </a:lnTo>
                          <a:cubicBezTo>
                            <a:pt x="3236" y="270894"/>
                            <a:pt x="5646" y="262266"/>
                            <a:pt x="7232" y="253765"/>
                          </a:cubicBezTo>
                          <a:cubicBezTo>
                            <a:pt x="14465" y="215320"/>
                            <a:pt x="23600" y="177255"/>
                            <a:pt x="34766" y="139380"/>
                          </a:cubicBezTo>
                          <a:cubicBezTo>
                            <a:pt x="40095" y="121236"/>
                            <a:pt x="45995" y="104424"/>
                            <a:pt x="52402" y="88818"/>
                          </a:cubicBezTo>
                          <a:cubicBezTo>
                            <a:pt x="59254" y="72133"/>
                            <a:pt x="66740" y="55701"/>
                            <a:pt x="74861" y="39397"/>
                          </a:cubicBezTo>
                          <a:cubicBezTo>
                            <a:pt x="76320" y="36479"/>
                            <a:pt x="77398" y="33497"/>
                            <a:pt x="78096" y="30388"/>
                          </a:cubicBezTo>
                          <a:cubicBezTo>
                            <a:pt x="79809" y="22458"/>
                            <a:pt x="84694" y="12752"/>
                            <a:pt x="92624" y="1142"/>
                          </a:cubicBezTo>
                          <a:cubicBezTo>
                            <a:pt x="93132" y="381"/>
                            <a:pt x="93639" y="0"/>
                            <a:pt x="94083" y="0"/>
                          </a:cubicBezTo>
                          <a:cubicBezTo>
                            <a:pt x="95543" y="0"/>
                            <a:pt x="96684" y="1079"/>
                            <a:pt x="96304" y="2157"/>
                          </a:cubicBezTo>
                          <a:cubicBezTo>
                            <a:pt x="85836" y="31023"/>
                            <a:pt x="73973" y="61728"/>
                            <a:pt x="60586" y="94337"/>
                          </a:cubicBezTo>
                          <a:cubicBezTo>
                            <a:pt x="43203" y="136716"/>
                            <a:pt x="32545" y="188357"/>
                            <a:pt x="20872" y="237461"/>
                          </a:cubicBezTo>
                          <a:cubicBezTo>
                            <a:pt x="17510" y="251545"/>
                            <a:pt x="14655" y="265819"/>
                            <a:pt x="12244" y="28009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0" name="Freeform: Shape 10059">
                      <a:extLst>
                        <a:ext uri="{FF2B5EF4-FFF2-40B4-BE49-F238E27FC236}">
                          <a16:creationId xmlns:a16="http://schemas.microsoft.com/office/drawing/2014/main" id="{D38D8293-E85A-9CD2-CA40-71BE22BC6B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373" y="1854942"/>
                      <a:ext cx="33062" cy="213939"/>
                    </a:xfrm>
                    <a:custGeom>
                      <a:avLst/>
                      <a:gdLst>
                        <a:gd name="connsiteX0" fmla="*/ 31088 w 33062"/>
                        <a:gd name="connsiteY0" fmla="*/ 904 h 213939"/>
                        <a:gd name="connsiteX1" fmla="*/ 32166 w 33062"/>
                        <a:gd name="connsiteY1" fmla="*/ 1031 h 213939"/>
                        <a:gd name="connsiteX2" fmla="*/ 33055 w 33062"/>
                        <a:gd name="connsiteY2" fmla="*/ 1856 h 213939"/>
                        <a:gd name="connsiteX3" fmla="*/ 19859 w 33062"/>
                        <a:gd name="connsiteY3" fmla="*/ 211339 h 213939"/>
                        <a:gd name="connsiteX4" fmla="*/ 16814 w 33062"/>
                        <a:gd name="connsiteY4" fmla="*/ 213623 h 213939"/>
                        <a:gd name="connsiteX5" fmla="*/ 3554 w 33062"/>
                        <a:gd name="connsiteY5" fmla="*/ 213940 h 213939"/>
                        <a:gd name="connsiteX6" fmla="*/ 2 w 33062"/>
                        <a:gd name="connsiteY6" fmla="*/ 211339 h 213939"/>
                        <a:gd name="connsiteX7" fmla="*/ 15799 w 33062"/>
                        <a:gd name="connsiteY7" fmla="*/ 587 h 213939"/>
                        <a:gd name="connsiteX8" fmla="*/ 31088 w 33062"/>
                        <a:gd name="connsiteY8" fmla="*/ 904 h 213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062" h="213939">
                          <a:moveTo>
                            <a:pt x="31088" y="904"/>
                          </a:moveTo>
                          <a:lnTo>
                            <a:pt x="32166" y="1031"/>
                          </a:lnTo>
                          <a:cubicBezTo>
                            <a:pt x="32801" y="1095"/>
                            <a:pt x="33118" y="1412"/>
                            <a:pt x="33055" y="1856"/>
                          </a:cubicBezTo>
                          <a:cubicBezTo>
                            <a:pt x="31215" y="46011"/>
                            <a:pt x="22587" y="161093"/>
                            <a:pt x="19859" y="211339"/>
                          </a:cubicBezTo>
                          <a:cubicBezTo>
                            <a:pt x="19859" y="212798"/>
                            <a:pt x="18780" y="213559"/>
                            <a:pt x="16814" y="213623"/>
                          </a:cubicBezTo>
                          <a:lnTo>
                            <a:pt x="3554" y="213940"/>
                          </a:lnTo>
                          <a:cubicBezTo>
                            <a:pt x="1588" y="213940"/>
                            <a:pt x="-62" y="212798"/>
                            <a:pt x="2" y="211339"/>
                          </a:cubicBezTo>
                          <a:cubicBezTo>
                            <a:pt x="1334" y="178096"/>
                            <a:pt x="12056" y="32625"/>
                            <a:pt x="15799" y="587"/>
                          </a:cubicBezTo>
                          <a:cubicBezTo>
                            <a:pt x="15989" y="-872"/>
                            <a:pt x="30644" y="841"/>
                            <a:pt x="31088" y="904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1" name="Freeform: Shape 10060">
                      <a:extLst>
                        <a:ext uri="{FF2B5EF4-FFF2-40B4-BE49-F238E27FC236}">
                          <a16:creationId xmlns:a16="http://schemas.microsoft.com/office/drawing/2014/main" id="{78EF4E85-261E-E332-5315-91B2012E4B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578" y="1978295"/>
                      <a:ext cx="34744" cy="116090"/>
                    </a:xfrm>
                    <a:custGeom>
                      <a:avLst/>
                      <a:gdLst>
                        <a:gd name="connsiteX0" fmla="*/ 8183 w 34744"/>
                        <a:gd name="connsiteY0" fmla="*/ 247 h 116090"/>
                        <a:gd name="connsiteX1" fmla="*/ 15288 w 34744"/>
                        <a:gd name="connsiteY1" fmla="*/ 6020 h 116090"/>
                        <a:gd name="connsiteX2" fmla="*/ 34638 w 34744"/>
                        <a:gd name="connsiteY2" fmla="*/ 113553 h 116090"/>
                        <a:gd name="connsiteX3" fmla="*/ 31846 w 34744"/>
                        <a:gd name="connsiteY3" fmla="*/ 116091 h 116090"/>
                        <a:gd name="connsiteX4" fmla="*/ 20744 w 34744"/>
                        <a:gd name="connsiteY4" fmla="*/ 116091 h 116090"/>
                        <a:gd name="connsiteX5" fmla="*/ 17128 w 34744"/>
                        <a:gd name="connsiteY5" fmla="*/ 113870 h 116090"/>
                        <a:gd name="connsiteX6" fmla="*/ 2473 w 34744"/>
                        <a:gd name="connsiteY6" fmla="*/ 47764 h 116090"/>
                        <a:gd name="connsiteX7" fmla="*/ 697 w 34744"/>
                        <a:gd name="connsiteY7" fmla="*/ 3546 h 116090"/>
                        <a:gd name="connsiteX8" fmla="*/ 6724 w 34744"/>
                        <a:gd name="connsiteY8" fmla="*/ 56 h 116090"/>
                        <a:gd name="connsiteX9" fmla="*/ 8246 w 34744"/>
                        <a:gd name="connsiteY9" fmla="*/ 247 h 11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744" h="116090">
                          <a:moveTo>
                            <a:pt x="8183" y="247"/>
                          </a:moveTo>
                          <a:cubicBezTo>
                            <a:pt x="12053" y="691"/>
                            <a:pt x="15034" y="3102"/>
                            <a:pt x="15288" y="6020"/>
                          </a:cubicBezTo>
                          <a:cubicBezTo>
                            <a:pt x="18968" y="42182"/>
                            <a:pt x="25375" y="78026"/>
                            <a:pt x="34638" y="113553"/>
                          </a:cubicBezTo>
                          <a:cubicBezTo>
                            <a:pt x="35082" y="115266"/>
                            <a:pt x="34130" y="116091"/>
                            <a:pt x="31846" y="116091"/>
                          </a:cubicBezTo>
                          <a:lnTo>
                            <a:pt x="20744" y="116091"/>
                          </a:lnTo>
                          <a:cubicBezTo>
                            <a:pt x="18777" y="116091"/>
                            <a:pt x="17509" y="115393"/>
                            <a:pt x="17128" y="113870"/>
                          </a:cubicBezTo>
                          <a:cubicBezTo>
                            <a:pt x="10974" y="91792"/>
                            <a:pt x="6089" y="69778"/>
                            <a:pt x="2473" y="47764"/>
                          </a:cubicBezTo>
                          <a:cubicBezTo>
                            <a:pt x="-65" y="32665"/>
                            <a:pt x="-636" y="17947"/>
                            <a:pt x="697" y="3546"/>
                          </a:cubicBezTo>
                          <a:cubicBezTo>
                            <a:pt x="887" y="1262"/>
                            <a:pt x="3678" y="-324"/>
                            <a:pt x="6724" y="56"/>
                          </a:cubicBezTo>
                          <a:cubicBezTo>
                            <a:pt x="7295" y="120"/>
                            <a:pt x="7802" y="183"/>
                            <a:pt x="8246" y="247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2" name="Freeform: Shape 10061">
                      <a:extLst>
                        <a:ext uri="{FF2B5EF4-FFF2-40B4-BE49-F238E27FC236}">
                          <a16:creationId xmlns:a16="http://schemas.microsoft.com/office/drawing/2014/main" id="{75D19155-E20D-4FFD-2F02-D5961F8E0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5155" y="1988086"/>
                      <a:ext cx="32956" cy="106972"/>
                    </a:xfrm>
                    <a:custGeom>
                      <a:avLst/>
                      <a:gdLst>
                        <a:gd name="connsiteX0" fmla="*/ 25748 w 32956"/>
                        <a:gd name="connsiteY0" fmla="*/ 80606 h 106972"/>
                        <a:gd name="connsiteX1" fmla="*/ 26953 w 32956"/>
                        <a:gd name="connsiteY1" fmla="*/ 82509 h 106972"/>
                        <a:gd name="connsiteX2" fmla="*/ 27969 w 32956"/>
                        <a:gd name="connsiteY2" fmla="*/ 85047 h 106972"/>
                        <a:gd name="connsiteX3" fmla="*/ 32600 w 32956"/>
                        <a:gd name="connsiteY3" fmla="*/ 103381 h 106972"/>
                        <a:gd name="connsiteX4" fmla="*/ 29745 w 32956"/>
                        <a:gd name="connsiteY4" fmla="*/ 106871 h 106972"/>
                        <a:gd name="connsiteX5" fmla="*/ 21497 w 32956"/>
                        <a:gd name="connsiteY5" fmla="*/ 103825 h 106972"/>
                        <a:gd name="connsiteX6" fmla="*/ 20356 w 32956"/>
                        <a:gd name="connsiteY6" fmla="*/ 101288 h 106972"/>
                        <a:gd name="connsiteX7" fmla="*/ 54 w 32956"/>
                        <a:gd name="connsiteY7" fmla="*/ 5047 h 106972"/>
                        <a:gd name="connsiteX8" fmla="*/ 1958 w 32956"/>
                        <a:gd name="connsiteY8" fmla="*/ 2573 h 106972"/>
                        <a:gd name="connsiteX9" fmla="*/ 10586 w 32956"/>
                        <a:gd name="connsiteY9" fmla="*/ 99 h 106972"/>
                        <a:gd name="connsiteX10" fmla="*/ 13567 w 32956"/>
                        <a:gd name="connsiteY10" fmla="*/ 1622 h 106972"/>
                        <a:gd name="connsiteX11" fmla="*/ 15978 w 32956"/>
                        <a:gd name="connsiteY11" fmla="*/ 28965 h 106972"/>
                        <a:gd name="connsiteX12" fmla="*/ 25812 w 32956"/>
                        <a:gd name="connsiteY12" fmla="*/ 80669 h 106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956" h="106972">
                          <a:moveTo>
                            <a:pt x="25748" y="80606"/>
                          </a:moveTo>
                          <a:cubicBezTo>
                            <a:pt x="25748" y="80987"/>
                            <a:pt x="26192" y="81558"/>
                            <a:pt x="26953" y="82509"/>
                          </a:cubicBezTo>
                          <a:cubicBezTo>
                            <a:pt x="27524" y="83270"/>
                            <a:pt x="27905" y="84159"/>
                            <a:pt x="27969" y="85047"/>
                          </a:cubicBezTo>
                          <a:cubicBezTo>
                            <a:pt x="28349" y="91518"/>
                            <a:pt x="29872" y="97608"/>
                            <a:pt x="32600" y="103381"/>
                          </a:cubicBezTo>
                          <a:cubicBezTo>
                            <a:pt x="33551" y="105475"/>
                            <a:pt x="32600" y="106617"/>
                            <a:pt x="29745" y="106871"/>
                          </a:cubicBezTo>
                          <a:cubicBezTo>
                            <a:pt x="24670" y="107315"/>
                            <a:pt x="21942" y="106300"/>
                            <a:pt x="21497" y="103825"/>
                          </a:cubicBezTo>
                          <a:cubicBezTo>
                            <a:pt x="21371" y="102937"/>
                            <a:pt x="20990" y="102113"/>
                            <a:pt x="20356" y="101288"/>
                          </a:cubicBezTo>
                          <a:cubicBezTo>
                            <a:pt x="9126" y="86696"/>
                            <a:pt x="4686" y="26047"/>
                            <a:pt x="54" y="5047"/>
                          </a:cubicBezTo>
                          <a:cubicBezTo>
                            <a:pt x="-199" y="3842"/>
                            <a:pt x="435" y="3017"/>
                            <a:pt x="1958" y="2573"/>
                          </a:cubicBezTo>
                          <a:lnTo>
                            <a:pt x="10586" y="99"/>
                          </a:lnTo>
                          <a:cubicBezTo>
                            <a:pt x="11981" y="-282"/>
                            <a:pt x="13504" y="480"/>
                            <a:pt x="13567" y="1622"/>
                          </a:cubicBezTo>
                          <a:cubicBezTo>
                            <a:pt x="13948" y="14310"/>
                            <a:pt x="14773" y="23445"/>
                            <a:pt x="15978" y="28965"/>
                          </a:cubicBezTo>
                          <a:cubicBezTo>
                            <a:pt x="18325" y="39242"/>
                            <a:pt x="21561" y="56435"/>
                            <a:pt x="25812" y="8066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3" name="Freeform: Shape 10062">
                      <a:extLst>
                        <a:ext uri="{FF2B5EF4-FFF2-40B4-BE49-F238E27FC236}">
                          <a16:creationId xmlns:a16="http://schemas.microsoft.com/office/drawing/2014/main" id="{AC5DB837-9C59-F4DD-7821-DD952CE029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94" y="2071357"/>
                      <a:ext cx="20563" cy="35257"/>
                    </a:xfrm>
                    <a:custGeom>
                      <a:avLst/>
                      <a:gdLst>
                        <a:gd name="connsiteX0" fmla="*/ 18208 w 20563"/>
                        <a:gd name="connsiteY0" fmla="*/ 33433 h 35257"/>
                        <a:gd name="connsiteX1" fmla="*/ 15607 w 20563"/>
                        <a:gd name="connsiteY1" fmla="*/ 35147 h 35257"/>
                        <a:gd name="connsiteX2" fmla="*/ 2982 w 20563"/>
                        <a:gd name="connsiteY2" fmla="*/ 32482 h 35257"/>
                        <a:gd name="connsiteX3" fmla="*/ 1269 w 20563"/>
                        <a:gd name="connsiteY3" fmla="*/ 30261 h 35257"/>
                        <a:gd name="connsiteX4" fmla="*/ 317 w 20563"/>
                        <a:gd name="connsiteY4" fmla="*/ 3362 h 35257"/>
                        <a:gd name="connsiteX5" fmla="*/ 4822 w 20563"/>
                        <a:gd name="connsiteY5" fmla="*/ 127 h 35257"/>
                        <a:gd name="connsiteX6" fmla="*/ 16622 w 20563"/>
                        <a:gd name="connsiteY6" fmla="*/ 0 h 35257"/>
                        <a:gd name="connsiteX7" fmla="*/ 20555 w 20563"/>
                        <a:gd name="connsiteY7" fmla="*/ 3045 h 35257"/>
                        <a:gd name="connsiteX8" fmla="*/ 18208 w 20563"/>
                        <a:gd name="connsiteY8" fmla="*/ 33433 h 35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563" h="35257">
                          <a:moveTo>
                            <a:pt x="18208" y="33433"/>
                          </a:moveTo>
                          <a:cubicBezTo>
                            <a:pt x="18144" y="34449"/>
                            <a:pt x="17256" y="35020"/>
                            <a:pt x="15607" y="35147"/>
                          </a:cubicBezTo>
                          <a:cubicBezTo>
                            <a:pt x="11166" y="35590"/>
                            <a:pt x="6915" y="34702"/>
                            <a:pt x="2982" y="32482"/>
                          </a:cubicBezTo>
                          <a:cubicBezTo>
                            <a:pt x="1967" y="31911"/>
                            <a:pt x="1396" y="31213"/>
                            <a:pt x="1269" y="30261"/>
                          </a:cubicBezTo>
                          <a:cubicBezTo>
                            <a:pt x="0" y="21380"/>
                            <a:pt x="-317" y="12371"/>
                            <a:pt x="317" y="3362"/>
                          </a:cubicBezTo>
                          <a:cubicBezTo>
                            <a:pt x="444" y="1205"/>
                            <a:pt x="1967" y="127"/>
                            <a:pt x="4822" y="127"/>
                          </a:cubicBezTo>
                          <a:lnTo>
                            <a:pt x="16622" y="0"/>
                          </a:lnTo>
                          <a:cubicBezTo>
                            <a:pt x="19413" y="0"/>
                            <a:pt x="20682" y="1015"/>
                            <a:pt x="20555" y="3045"/>
                          </a:cubicBezTo>
                          <a:lnTo>
                            <a:pt x="18208" y="33433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4" name="Freeform: Shape 10063">
                      <a:extLst>
                        <a:ext uri="{FF2B5EF4-FFF2-40B4-BE49-F238E27FC236}">
                          <a16:creationId xmlns:a16="http://schemas.microsoft.com/office/drawing/2014/main" id="{DAD2AAAE-5AAA-F231-436B-65CC0BCFA3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73" y="1769928"/>
                      <a:ext cx="149562" cy="259284"/>
                    </a:xfrm>
                    <a:custGeom>
                      <a:avLst/>
                      <a:gdLst>
                        <a:gd name="connsiteX0" fmla="*/ 1100 w 149562"/>
                        <a:gd name="connsiteY0" fmla="*/ 227900 h 259284"/>
                        <a:gd name="connsiteX1" fmla="*/ 5477 w 149562"/>
                        <a:gd name="connsiteY1" fmla="*/ 99558 h 259284"/>
                        <a:gd name="connsiteX2" fmla="*/ 14803 w 149562"/>
                        <a:gd name="connsiteY2" fmla="*/ 37640 h 259284"/>
                        <a:gd name="connsiteX3" fmla="*/ 31362 w 149562"/>
                        <a:gd name="connsiteY3" fmla="*/ 15435 h 259284"/>
                        <a:gd name="connsiteX4" fmla="*/ 67206 w 149562"/>
                        <a:gd name="connsiteY4" fmla="*/ 971 h 259284"/>
                        <a:gd name="connsiteX5" fmla="*/ 102479 w 149562"/>
                        <a:gd name="connsiteY5" fmla="*/ 4396 h 259284"/>
                        <a:gd name="connsiteX6" fmla="*/ 129378 w 149562"/>
                        <a:gd name="connsiteY6" fmla="*/ 22033 h 259284"/>
                        <a:gd name="connsiteX7" fmla="*/ 145810 w 149562"/>
                        <a:gd name="connsiteY7" fmla="*/ 57877 h 259284"/>
                        <a:gd name="connsiteX8" fmla="*/ 148982 w 149562"/>
                        <a:gd name="connsiteY8" fmla="*/ 135910 h 259284"/>
                        <a:gd name="connsiteX9" fmla="*/ 141496 w 149562"/>
                        <a:gd name="connsiteY9" fmla="*/ 226631 h 259284"/>
                        <a:gd name="connsiteX10" fmla="*/ 137245 w 149562"/>
                        <a:gd name="connsiteY10" fmla="*/ 246488 h 259284"/>
                        <a:gd name="connsiteX11" fmla="*/ 119799 w 149562"/>
                        <a:gd name="connsiteY11" fmla="*/ 249914 h 259284"/>
                        <a:gd name="connsiteX12" fmla="*/ 70759 w 149562"/>
                        <a:gd name="connsiteY12" fmla="*/ 255814 h 259284"/>
                        <a:gd name="connsiteX13" fmla="*/ 13154 w 149562"/>
                        <a:gd name="connsiteY13" fmla="*/ 258923 h 259284"/>
                        <a:gd name="connsiteX14" fmla="*/ 22 w 149562"/>
                        <a:gd name="connsiteY14" fmla="*/ 259113 h 259284"/>
                        <a:gd name="connsiteX15" fmla="*/ 1100 w 149562"/>
                        <a:gd name="connsiteY15" fmla="*/ 227900 h 259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9562" h="259284">
                          <a:moveTo>
                            <a:pt x="1100" y="227900"/>
                          </a:moveTo>
                          <a:cubicBezTo>
                            <a:pt x="1925" y="197448"/>
                            <a:pt x="3194" y="136925"/>
                            <a:pt x="5477" y="99558"/>
                          </a:cubicBezTo>
                          <a:cubicBezTo>
                            <a:pt x="7761" y="62128"/>
                            <a:pt x="11124" y="47790"/>
                            <a:pt x="14803" y="37640"/>
                          </a:cubicBezTo>
                          <a:cubicBezTo>
                            <a:pt x="18483" y="27489"/>
                            <a:pt x="22416" y="21526"/>
                            <a:pt x="31362" y="15435"/>
                          </a:cubicBezTo>
                          <a:cubicBezTo>
                            <a:pt x="40307" y="9345"/>
                            <a:pt x="54264" y="3191"/>
                            <a:pt x="67206" y="971"/>
                          </a:cubicBezTo>
                          <a:cubicBezTo>
                            <a:pt x="80148" y="-1250"/>
                            <a:pt x="92011" y="527"/>
                            <a:pt x="102479" y="4396"/>
                          </a:cubicBezTo>
                          <a:cubicBezTo>
                            <a:pt x="112947" y="8266"/>
                            <a:pt x="122019" y="14230"/>
                            <a:pt x="129378" y="22033"/>
                          </a:cubicBezTo>
                          <a:cubicBezTo>
                            <a:pt x="136737" y="29836"/>
                            <a:pt x="142384" y="39606"/>
                            <a:pt x="145810" y="57877"/>
                          </a:cubicBezTo>
                          <a:cubicBezTo>
                            <a:pt x="149235" y="76212"/>
                            <a:pt x="150377" y="103111"/>
                            <a:pt x="148982" y="135910"/>
                          </a:cubicBezTo>
                          <a:cubicBezTo>
                            <a:pt x="147586" y="168709"/>
                            <a:pt x="143526" y="207282"/>
                            <a:pt x="141496" y="226631"/>
                          </a:cubicBezTo>
                          <a:cubicBezTo>
                            <a:pt x="140142" y="239491"/>
                            <a:pt x="138725" y="246108"/>
                            <a:pt x="137245" y="246488"/>
                          </a:cubicBezTo>
                          <a:cubicBezTo>
                            <a:pt x="135025" y="247059"/>
                            <a:pt x="130647" y="248138"/>
                            <a:pt x="119799" y="249914"/>
                          </a:cubicBezTo>
                          <a:cubicBezTo>
                            <a:pt x="108950" y="251690"/>
                            <a:pt x="91567" y="254101"/>
                            <a:pt x="70759" y="255814"/>
                          </a:cubicBezTo>
                          <a:cubicBezTo>
                            <a:pt x="49950" y="257464"/>
                            <a:pt x="25652" y="258415"/>
                            <a:pt x="13154" y="258923"/>
                          </a:cubicBezTo>
                          <a:cubicBezTo>
                            <a:pt x="719" y="259367"/>
                            <a:pt x="148" y="259367"/>
                            <a:pt x="22" y="259113"/>
                          </a:cubicBezTo>
                          <a:cubicBezTo>
                            <a:pt x="-105" y="258859"/>
                            <a:pt x="339" y="258352"/>
                            <a:pt x="1100" y="22790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5" name="Freeform: Shape 10064">
                      <a:extLst>
                        <a:ext uri="{FF2B5EF4-FFF2-40B4-BE49-F238E27FC236}">
                          <a16:creationId xmlns:a16="http://schemas.microsoft.com/office/drawing/2014/main" id="{D4757DD1-7D7A-3B3B-E1BA-93C7B6ECBE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558" y="1785880"/>
                      <a:ext cx="124525" cy="225749"/>
                    </a:xfrm>
                    <a:custGeom>
                      <a:avLst/>
                      <a:gdLst>
                        <a:gd name="connsiteX0" fmla="*/ 473 w 124525"/>
                        <a:gd name="connsiteY0" fmla="*/ 201227 h 225749"/>
                        <a:gd name="connsiteX1" fmla="*/ 5675 w 124525"/>
                        <a:gd name="connsiteY1" fmla="*/ 96739 h 225749"/>
                        <a:gd name="connsiteX2" fmla="*/ 16334 w 124525"/>
                        <a:gd name="connsiteY2" fmla="*/ 32346 h 225749"/>
                        <a:gd name="connsiteX3" fmla="*/ 35366 w 124525"/>
                        <a:gd name="connsiteY3" fmla="*/ 9063 h 225749"/>
                        <a:gd name="connsiteX4" fmla="*/ 59283 w 124525"/>
                        <a:gd name="connsiteY4" fmla="*/ 753 h 225749"/>
                        <a:gd name="connsiteX5" fmla="*/ 80853 w 124525"/>
                        <a:gd name="connsiteY5" fmla="*/ 1704 h 225749"/>
                        <a:gd name="connsiteX6" fmla="*/ 97982 w 124525"/>
                        <a:gd name="connsiteY6" fmla="*/ 13441 h 225749"/>
                        <a:gd name="connsiteX7" fmla="*/ 113843 w 124525"/>
                        <a:gd name="connsiteY7" fmla="*/ 40467 h 225749"/>
                        <a:gd name="connsiteX8" fmla="*/ 120314 w 124525"/>
                        <a:gd name="connsiteY8" fmla="*/ 86969 h 225749"/>
                        <a:gd name="connsiteX9" fmla="*/ 124057 w 124525"/>
                        <a:gd name="connsiteY9" fmla="*/ 149142 h 225749"/>
                        <a:gd name="connsiteX10" fmla="*/ 124184 w 124525"/>
                        <a:gd name="connsiteY10" fmla="*/ 201481 h 225749"/>
                        <a:gd name="connsiteX11" fmla="*/ 119616 w 124525"/>
                        <a:gd name="connsiteY11" fmla="*/ 213979 h 225749"/>
                        <a:gd name="connsiteX12" fmla="*/ 98744 w 124525"/>
                        <a:gd name="connsiteY12" fmla="*/ 219625 h 225749"/>
                        <a:gd name="connsiteX13" fmla="*/ 55984 w 124525"/>
                        <a:gd name="connsiteY13" fmla="*/ 224573 h 225749"/>
                        <a:gd name="connsiteX14" fmla="*/ 9418 w 124525"/>
                        <a:gd name="connsiteY14" fmla="*/ 225715 h 225749"/>
                        <a:gd name="connsiteX15" fmla="*/ 346 w 124525"/>
                        <a:gd name="connsiteY15" fmla="*/ 201227 h 22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4525" h="225749">
                          <a:moveTo>
                            <a:pt x="473" y="201227"/>
                          </a:moveTo>
                          <a:cubicBezTo>
                            <a:pt x="1298" y="177310"/>
                            <a:pt x="3138" y="129856"/>
                            <a:pt x="5675" y="96739"/>
                          </a:cubicBezTo>
                          <a:cubicBezTo>
                            <a:pt x="8213" y="63623"/>
                            <a:pt x="11385" y="44844"/>
                            <a:pt x="16334" y="32346"/>
                          </a:cubicBezTo>
                          <a:cubicBezTo>
                            <a:pt x="21219" y="19848"/>
                            <a:pt x="27816" y="13504"/>
                            <a:pt x="35366" y="9063"/>
                          </a:cubicBezTo>
                          <a:cubicBezTo>
                            <a:pt x="42915" y="4623"/>
                            <a:pt x="51353" y="1958"/>
                            <a:pt x="59283" y="753"/>
                          </a:cubicBezTo>
                          <a:cubicBezTo>
                            <a:pt x="67213" y="-453"/>
                            <a:pt x="74636" y="-263"/>
                            <a:pt x="80853" y="1704"/>
                          </a:cubicBezTo>
                          <a:cubicBezTo>
                            <a:pt x="87134" y="3671"/>
                            <a:pt x="92273" y="7287"/>
                            <a:pt x="97982" y="13441"/>
                          </a:cubicBezTo>
                          <a:cubicBezTo>
                            <a:pt x="103756" y="19595"/>
                            <a:pt x="110100" y="28350"/>
                            <a:pt x="113843" y="40467"/>
                          </a:cubicBezTo>
                          <a:cubicBezTo>
                            <a:pt x="117649" y="52584"/>
                            <a:pt x="118918" y="68191"/>
                            <a:pt x="120314" y="86969"/>
                          </a:cubicBezTo>
                          <a:cubicBezTo>
                            <a:pt x="121773" y="105811"/>
                            <a:pt x="123359" y="127825"/>
                            <a:pt x="124057" y="149142"/>
                          </a:cubicBezTo>
                          <a:cubicBezTo>
                            <a:pt x="124755" y="170458"/>
                            <a:pt x="124564" y="190950"/>
                            <a:pt x="124184" y="201481"/>
                          </a:cubicBezTo>
                          <a:cubicBezTo>
                            <a:pt x="123803" y="212012"/>
                            <a:pt x="123232" y="212583"/>
                            <a:pt x="119616" y="213979"/>
                          </a:cubicBezTo>
                          <a:cubicBezTo>
                            <a:pt x="116063" y="215374"/>
                            <a:pt x="109465" y="217595"/>
                            <a:pt x="98744" y="219625"/>
                          </a:cubicBezTo>
                          <a:cubicBezTo>
                            <a:pt x="88022" y="221655"/>
                            <a:pt x="73177" y="223558"/>
                            <a:pt x="55984" y="224573"/>
                          </a:cubicBezTo>
                          <a:cubicBezTo>
                            <a:pt x="38792" y="225652"/>
                            <a:pt x="19252" y="225842"/>
                            <a:pt x="9418" y="225715"/>
                          </a:cubicBezTo>
                          <a:cubicBezTo>
                            <a:pt x="-415" y="225588"/>
                            <a:pt x="-542" y="225144"/>
                            <a:pt x="346" y="201227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6" name="Freeform: Shape 10065">
                      <a:extLst>
                        <a:ext uri="{FF2B5EF4-FFF2-40B4-BE49-F238E27FC236}">
                          <a16:creationId xmlns:a16="http://schemas.microsoft.com/office/drawing/2014/main" id="{384B85CD-F20F-5F68-BD7A-2F1AF88C1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9" y="1785807"/>
                      <a:ext cx="118208" cy="224962"/>
                    </a:xfrm>
                    <a:custGeom>
                      <a:avLst/>
                      <a:gdLst>
                        <a:gd name="connsiteX0" fmla="*/ 48043 w 118208"/>
                        <a:gd name="connsiteY0" fmla="*/ 1713 h 224962"/>
                        <a:gd name="connsiteX1" fmla="*/ 53182 w 118208"/>
                        <a:gd name="connsiteY1" fmla="*/ 761 h 224962"/>
                        <a:gd name="connsiteX2" fmla="*/ 66758 w 118208"/>
                        <a:gd name="connsiteY2" fmla="*/ 190 h 224962"/>
                        <a:gd name="connsiteX3" fmla="*/ 66822 w 118208"/>
                        <a:gd name="connsiteY3" fmla="*/ 3933 h 224962"/>
                        <a:gd name="connsiteX4" fmla="*/ 66822 w 118208"/>
                        <a:gd name="connsiteY4" fmla="*/ 49992 h 224962"/>
                        <a:gd name="connsiteX5" fmla="*/ 66187 w 118208"/>
                        <a:gd name="connsiteY5" fmla="*/ 64837 h 224962"/>
                        <a:gd name="connsiteX6" fmla="*/ 74815 w 118208"/>
                        <a:gd name="connsiteY6" fmla="*/ 66233 h 224962"/>
                        <a:gd name="connsiteX7" fmla="*/ 110406 w 118208"/>
                        <a:gd name="connsiteY7" fmla="*/ 65091 h 224962"/>
                        <a:gd name="connsiteX8" fmla="*/ 112309 w 118208"/>
                        <a:gd name="connsiteY8" fmla="*/ 65091 h 224962"/>
                        <a:gd name="connsiteX9" fmla="*/ 113895 w 118208"/>
                        <a:gd name="connsiteY9" fmla="*/ 82283 h 224962"/>
                        <a:gd name="connsiteX10" fmla="*/ 84141 w 118208"/>
                        <a:gd name="connsiteY10" fmla="*/ 83489 h 224962"/>
                        <a:gd name="connsiteX11" fmla="*/ 68090 w 118208"/>
                        <a:gd name="connsiteY11" fmla="*/ 84060 h 224962"/>
                        <a:gd name="connsiteX12" fmla="*/ 64411 w 118208"/>
                        <a:gd name="connsiteY12" fmla="*/ 90848 h 224962"/>
                        <a:gd name="connsiteX13" fmla="*/ 64284 w 118208"/>
                        <a:gd name="connsiteY13" fmla="*/ 119714 h 224962"/>
                        <a:gd name="connsiteX14" fmla="*/ 65807 w 118208"/>
                        <a:gd name="connsiteY14" fmla="*/ 134305 h 224962"/>
                        <a:gd name="connsiteX15" fmla="*/ 75450 w 118208"/>
                        <a:gd name="connsiteY15" fmla="*/ 135891 h 224962"/>
                        <a:gd name="connsiteX16" fmla="*/ 112753 w 118208"/>
                        <a:gd name="connsiteY16" fmla="*/ 134432 h 224962"/>
                        <a:gd name="connsiteX17" fmla="*/ 117448 w 118208"/>
                        <a:gd name="connsiteY17" fmla="*/ 134242 h 224962"/>
                        <a:gd name="connsiteX18" fmla="*/ 118082 w 118208"/>
                        <a:gd name="connsiteY18" fmla="*/ 149087 h 224962"/>
                        <a:gd name="connsiteX19" fmla="*/ 118209 w 118208"/>
                        <a:gd name="connsiteY19" fmla="*/ 153909 h 224962"/>
                        <a:gd name="connsiteX20" fmla="*/ 117194 w 118208"/>
                        <a:gd name="connsiteY20" fmla="*/ 153909 h 224962"/>
                        <a:gd name="connsiteX21" fmla="*/ 86615 w 118208"/>
                        <a:gd name="connsiteY21" fmla="*/ 154353 h 224962"/>
                        <a:gd name="connsiteX22" fmla="*/ 67900 w 118208"/>
                        <a:gd name="connsiteY22" fmla="*/ 154797 h 224962"/>
                        <a:gd name="connsiteX23" fmla="*/ 63586 w 118208"/>
                        <a:gd name="connsiteY23" fmla="*/ 164313 h 224962"/>
                        <a:gd name="connsiteX24" fmla="*/ 62508 w 118208"/>
                        <a:gd name="connsiteY24" fmla="*/ 205296 h 224962"/>
                        <a:gd name="connsiteX25" fmla="*/ 62127 w 118208"/>
                        <a:gd name="connsiteY25" fmla="*/ 223630 h 224962"/>
                        <a:gd name="connsiteX26" fmla="*/ 50010 w 118208"/>
                        <a:gd name="connsiteY26" fmla="*/ 224519 h 224962"/>
                        <a:gd name="connsiteX27" fmla="*/ 41889 w 118208"/>
                        <a:gd name="connsiteY27" fmla="*/ 224963 h 224962"/>
                        <a:gd name="connsiteX28" fmla="*/ 41318 w 118208"/>
                        <a:gd name="connsiteY28" fmla="*/ 222108 h 224962"/>
                        <a:gd name="connsiteX29" fmla="*/ 38781 w 118208"/>
                        <a:gd name="connsiteY29" fmla="*/ 182267 h 224962"/>
                        <a:gd name="connsiteX30" fmla="*/ 38781 w 118208"/>
                        <a:gd name="connsiteY30" fmla="*/ 161077 h 224962"/>
                        <a:gd name="connsiteX31" fmla="*/ 32563 w 118208"/>
                        <a:gd name="connsiteY31" fmla="*/ 156890 h 224962"/>
                        <a:gd name="connsiteX32" fmla="*/ 7250 w 118208"/>
                        <a:gd name="connsiteY32" fmla="*/ 157398 h 224962"/>
                        <a:gd name="connsiteX33" fmla="*/ 81 w 118208"/>
                        <a:gd name="connsiteY33" fmla="*/ 154480 h 224962"/>
                        <a:gd name="connsiteX34" fmla="*/ 1160 w 118208"/>
                        <a:gd name="connsiteY34" fmla="*/ 148262 h 224962"/>
                        <a:gd name="connsiteX35" fmla="*/ 8265 w 118208"/>
                        <a:gd name="connsiteY35" fmla="*/ 143187 h 224962"/>
                        <a:gd name="connsiteX36" fmla="*/ 21715 w 118208"/>
                        <a:gd name="connsiteY36" fmla="*/ 140015 h 224962"/>
                        <a:gd name="connsiteX37" fmla="*/ 34467 w 118208"/>
                        <a:gd name="connsiteY37" fmla="*/ 139380 h 224962"/>
                        <a:gd name="connsiteX38" fmla="*/ 37892 w 118208"/>
                        <a:gd name="connsiteY38" fmla="*/ 131197 h 224962"/>
                        <a:gd name="connsiteX39" fmla="*/ 37575 w 118208"/>
                        <a:gd name="connsiteY39" fmla="*/ 98397 h 224962"/>
                        <a:gd name="connsiteX40" fmla="*/ 37068 w 118208"/>
                        <a:gd name="connsiteY40" fmla="*/ 86344 h 224962"/>
                        <a:gd name="connsiteX41" fmla="*/ 33705 w 118208"/>
                        <a:gd name="connsiteY41" fmla="*/ 84440 h 224962"/>
                        <a:gd name="connsiteX42" fmla="*/ 17274 w 118208"/>
                        <a:gd name="connsiteY42" fmla="*/ 84250 h 224962"/>
                        <a:gd name="connsiteX43" fmla="*/ 9788 w 118208"/>
                        <a:gd name="connsiteY43" fmla="*/ 81776 h 224962"/>
                        <a:gd name="connsiteX44" fmla="*/ 8265 w 118208"/>
                        <a:gd name="connsiteY44" fmla="*/ 73846 h 224962"/>
                        <a:gd name="connsiteX45" fmla="*/ 11247 w 118208"/>
                        <a:gd name="connsiteY45" fmla="*/ 69341 h 224962"/>
                        <a:gd name="connsiteX46" fmla="*/ 20700 w 118208"/>
                        <a:gd name="connsiteY46" fmla="*/ 68390 h 224962"/>
                        <a:gd name="connsiteX47" fmla="*/ 33451 w 118208"/>
                        <a:gd name="connsiteY47" fmla="*/ 68834 h 224962"/>
                        <a:gd name="connsiteX48" fmla="*/ 37829 w 118208"/>
                        <a:gd name="connsiteY48" fmla="*/ 64710 h 224962"/>
                        <a:gd name="connsiteX49" fmla="*/ 40874 w 118208"/>
                        <a:gd name="connsiteY49" fmla="*/ 39905 h 224962"/>
                        <a:gd name="connsiteX50" fmla="*/ 48106 w 118208"/>
                        <a:gd name="connsiteY50" fmla="*/ 2220 h 224962"/>
                        <a:gd name="connsiteX51" fmla="*/ 48106 w 118208"/>
                        <a:gd name="connsiteY51" fmla="*/ 1776 h 22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118208" h="224962">
                          <a:moveTo>
                            <a:pt x="48043" y="1713"/>
                          </a:moveTo>
                          <a:cubicBezTo>
                            <a:pt x="49756" y="1332"/>
                            <a:pt x="51469" y="1015"/>
                            <a:pt x="53182" y="761"/>
                          </a:cubicBezTo>
                          <a:cubicBezTo>
                            <a:pt x="57940" y="0"/>
                            <a:pt x="62508" y="-190"/>
                            <a:pt x="66758" y="190"/>
                          </a:cubicBezTo>
                          <a:cubicBezTo>
                            <a:pt x="66758" y="1269"/>
                            <a:pt x="66758" y="2538"/>
                            <a:pt x="66822" y="3933"/>
                          </a:cubicBezTo>
                          <a:cubicBezTo>
                            <a:pt x="67012" y="15226"/>
                            <a:pt x="67012" y="37874"/>
                            <a:pt x="66822" y="49992"/>
                          </a:cubicBezTo>
                          <a:cubicBezTo>
                            <a:pt x="66695" y="62109"/>
                            <a:pt x="66378" y="63759"/>
                            <a:pt x="66187" y="64837"/>
                          </a:cubicBezTo>
                          <a:cubicBezTo>
                            <a:pt x="66060" y="65916"/>
                            <a:pt x="66060" y="66296"/>
                            <a:pt x="74815" y="66233"/>
                          </a:cubicBezTo>
                          <a:cubicBezTo>
                            <a:pt x="83570" y="66169"/>
                            <a:pt x="101016" y="65535"/>
                            <a:pt x="110406" y="65091"/>
                          </a:cubicBezTo>
                          <a:lnTo>
                            <a:pt x="112309" y="65091"/>
                          </a:lnTo>
                          <a:cubicBezTo>
                            <a:pt x="112880" y="70420"/>
                            <a:pt x="113388" y="76193"/>
                            <a:pt x="113895" y="82283"/>
                          </a:cubicBezTo>
                          <a:cubicBezTo>
                            <a:pt x="105711" y="82791"/>
                            <a:pt x="92706" y="83172"/>
                            <a:pt x="84141" y="83489"/>
                          </a:cubicBezTo>
                          <a:cubicBezTo>
                            <a:pt x="74435" y="83806"/>
                            <a:pt x="70438" y="83933"/>
                            <a:pt x="68090" y="84060"/>
                          </a:cubicBezTo>
                          <a:cubicBezTo>
                            <a:pt x="65680" y="84123"/>
                            <a:pt x="64855" y="84123"/>
                            <a:pt x="64411" y="90848"/>
                          </a:cubicBezTo>
                          <a:cubicBezTo>
                            <a:pt x="63967" y="97573"/>
                            <a:pt x="63903" y="111022"/>
                            <a:pt x="64284" y="119714"/>
                          </a:cubicBezTo>
                          <a:cubicBezTo>
                            <a:pt x="64665" y="128405"/>
                            <a:pt x="65426" y="132339"/>
                            <a:pt x="65807" y="134305"/>
                          </a:cubicBezTo>
                          <a:cubicBezTo>
                            <a:pt x="66060" y="135618"/>
                            <a:pt x="69275" y="136145"/>
                            <a:pt x="75450" y="135891"/>
                          </a:cubicBezTo>
                          <a:cubicBezTo>
                            <a:pt x="84649" y="135511"/>
                            <a:pt x="103110" y="134813"/>
                            <a:pt x="112753" y="134432"/>
                          </a:cubicBezTo>
                          <a:cubicBezTo>
                            <a:pt x="114593" y="134369"/>
                            <a:pt x="116179" y="134305"/>
                            <a:pt x="117448" y="134242"/>
                          </a:cubicBezTo>
                          <a:cubicBezTo>
                            <a:pt x="117702" y="139190"/>
                            <a:pt x="117892" y="144202"/>
                            <a:pt x="118082" y="149087"/>
                          </a:cubicBezTo>
                          <a:cubicBezTo>
                            <a:pt x="118082" y="150673"/>
                            <a:pt x="118209" y="152323"/>
                            <a:pt x="118209" y="153909"/>
                          </a:cubicBezTo>
                          <a:lnTo>
                            <a:pt x="117194" y="153909"/>
                          </a:lnTo>
                          <a:cubicBezTo>
                            <a:pt x="110215" y="154226"/>
                            <a:pt x="96385" y="154226"/>
                            <a:pt x="86615" y="154353"/>
                          </a:cubicBezTo>
                          <a:cubicBezTo>
                            <a:pt x="76845" y="154480"/>
                            <a:pt x="71072" y="154670"/>
                            <a:pt x="67900" y="154797"/>
                          </a:cubicBezTo>
                          <a:cubicBezTo>
                            <a:pt x="64728" y="154924"/>
                            <a:pt x="64157" y="154924"/>
                            <a:pt x="63586" y="164313"/>
                          </a:cubicBezTo>
                          <a:cubicBezTo>
                            <a:pt x="63015" y="173702"/>
                            <a:pt x="62571" y="192481"/>
                            <a:pt x="62508" y="205296"/>
                          </a:cubicBezTo>
                          <a:cubicBezTo>
                            <a:pt x="62508" y="213734"/>
                            <a:pt x="62698" y="219634"/>
                            <a:pt x="62127" y="223630"/>
                          </a:cubicBezTo>
                          <a:cubicBezTo>
                            <a:pt x="58257" y="223948"/>
                            <a:pt x="54197" y="224265"/>
                            <a:pt x="50010" y="224519"/>
                          </a:cubicBezTo>
                          <a:cubicBezTo>
                            <a:pt x="47345" y="224709"/>
                            <a:pt x="44617" y="224836"/>
                            <a:pt x="41889" y="224963"/>
                          </a:cubicBezTo>
                          <a:cubicBezTo>
                            <a:pt x="41699" y="224138"/>
                            <a:pt x="41509" y="223187"/>
                            <a:pt x="41318" y="222108"/>
                          </a:cubicBezTo>
                          <a:cubicBezTo>
                            <a:pt x="39796" y="212782"/>
                            <a:pt x="39034" y="194384"/>
                            <a:pt x="38781" y="182267"/>
                          </a:cubicBezTo>
                          <a:cubicBezTo>
                            <a:pt x="38463" y="170150"/>
                            <a:pt x="38654" y="164376"/>
                            <a:pt x="38781" y="161077"/>
                          </a:cubicBezTo>
                          <a:cubicBezTo>
                            <a:pt x="38844" y="157778"/>
                            <a:pt x="38781" y="156954"/>
                            <a:pt x="32563" y="156890"/>
                          </a:cubicBezTo>
                          <a:cubicBezTo>
                            <a:pt x="26283" y="156890"/>
                            <a:pt x="13721" y="157588"/>
                            <a:pt x="7250" y="157398"/>
                          </a:cubicBezTo>
                          <a:cubicBezTo>
                            <a:pt x="716" y="157207"/>
                            <a:pt x="272" y="156192"/>
                            <a:pt x="81" y="154480"/>
                          </a:cubicBezTo>
                          <a:cubicBezTo>
                            <a:pt x="-109" y="152767"/>
                            <a:pt x="-46" y="150292"/>
                            <a:pt x="1160" y="148262"/>
                          </a:cubicBezTo>
                          <a:cubicBezTo>
                            <a:pt x="2365" y="146232"/>
                            <a:pt x="4649" y="144583"/>
                            <a:pt x="8265" y="143187"/>
                          </a:cubicBezTo>
                          <a:cubicBezTo>
                            <a:pt x="11881" y="141791"/>
                            <a:pt x="16766" y="140649"/>
                            <a:pt x="21715" y="140015"/>
                          </a:cubicBezTo>
                          <a:cubicBezTo>
                            <a:pt x="26663" y="139444"/>
                            <a:pt x="31675" y="139444"/>
                            <a:pt x="34467" y="139380"/>
                          </a:cubicBezTo>
                          <a:cubicBezTo>
                            <a:pt x="37258" y="139380"/>
                            <a:pt x="37766" y="139190"/>
                            <a:pt x="37892" y="131197"/>
                          </a:cubicBezTo>
                          <a:cubicBezTo>
                            <a:pt x="38019" y="123203"/>
                            <a:pt x="37829" y="107279"/>
                            <a:pt x="37575" y="98397"/>
                          </a:cubicBezTo>
                          <a:cubicBezTo>
                            <a:pt x="37321" y="89516"/>
                            <a:pt x="37004" y="87549"/>
                            <a:pt x="37068" y="86344"/>
                          </a:cubicBezTo>
                          <a:cubicBezTo>
                            <a:pt x="37068" y="85138"/>
                            <a:pt x="37448" y="84631"/>
                            <a:pt x="33705" y="84440"/>
                          </a:cubicBezTo>
                          <a:cubicBezTo>
                            <a:pt x="29962" y="84250"/>
                            <a:pt x="22032" y="84377"/>
                            <a:pt x="17274" y="84250"/>
                          </a:cubicBezTo>
                          <a:cubicBezTo>
                            <a:pt x="12516" y="84123"/>
                            <a:pt x="10866" y="83743"/>
                            <a:pt x="9788" y="81776"/>
                          </a:cubicBezTo>
                          <a:cubicBezTo>
                            <a:pt x="8709" y="79809"/>
                            <a:pt x="8138" y="76320"/>
                            <a:pt x="8265" y="73846"/>
                          </a:cubicBezTo>
                          <a:cubicBezTo>
                            <a:pt x="8392" y="71435"/>
                            <a:pt x="9280" y="70103"/>
                            <a:pt x="11247" y="69341"/>
                          </a:cubicBezTo>
                          <a:cubicBezTo>
                            <a:pt x="13277" y="68580"/>
                            <a:pt x="16449" y="68326"/>
                            <a:pt x="20700" y="68390"/>
                          </a:cubicBezTo>
                          <a:cubicBezTo>
                            <a:pt x="25014" y="68390"/>
                            <a:pt x="30406" y="68707"/>
                            <a:pt x="33451" y="68834"/>
                          </a:cubicBezTo>
                          <a:cubicBezTo>
                            <a:pt x="36497" y="68961"/>
                            <a:pt x="37258" y="68834"/>
                            <a:pt x="37829" y="64710"/>
                          </a:cubicBezTo>
                          <a:cubicBezTo>
                            <a:pt x="38400" y="60523"/>
                            <a:pt x="38907" y="52276"/>
                            <a:pt x="40874" y="39905"/>
                          </a:cubicBezTo>
                          <a:cubicBezTo>
                            <a:pt x="42841" y="27597"/>
                            <a:pt x="46267" y="11166"/>
                            <a:pt x="48106" y="2220"/>
                          </a:cubicBezTo>
                          <a:lnTo>
                            <a:pt x="48106" y="1776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7" name="Freeform: Shape 10066">
                      <a:extLst>
                        <a:ext uri="{FF2B5EF4-FFF2-40B4-BE49-F238E27FC236}">
                          <a16:creationId xmlns:a16="http://schemas.microsoft.com/office/drawing/2014/main" id="{044FDA65-7554-FC68-556D-B1DA9F8829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1591" y="1733088"/>
                      <a:ext cx="124699" cy="225434"/>
                    </a:xfrm>
                    <a:custGeom>
                      <a:avLst/>
                      <a:gdLst>
                        <a:gd name="connsiteX0" fmla="*/ 7442 w 124699"/>
                        <a:gd name="connsiteY0" fmla="*/ 203456 h 225434"/>
                        <a:gd name="connsiteX1" fmla="*/ 2747 w 124699"/>
                        <a:gd name="connsiteY1" fmla="*/ 106074 h 225434"/>
                        <a:gd name="connsiteX2" fmla="*/ 19 w 124699"/>
                        <a:gd name="connsiteY2" fmla="*/ 41491 h 225434"/>
                        <a:gd name="connsiteX3" fmla="*/ 5094 w 124699"/>
                        <a:gd name="connsiteY3" fmla="*/ 18271 h 225434"/>
                        <a:gd name="connsiteX4" fmla="*/ 21272 w 124699"/>
                        <a:gd name="connsiteY4" fmla="*/ 4568 h 225434"/>
                        <a:gd name="connsiteX5" fmla="*/ 49630 w 124699"/>
                        <a:gd name="connsiteY5" fmla="*/ 0 h 225434"/>
                        <a:gd name="connsiteX6" fmla="*/ 76402 w 124699"/>
                        <a:gd name="connsiteY6" fmla="*/ 3933 h 225434"/>
                        <a:gd name="connsiteX7" fmla="*/ 98607 w 124699"/>
                        <a:gd name="connsiteY7" fmla="*/ 16495 h 225434"/>
                        <a:gd name="connsiteX8" fmla="*/ 112564 w 124699"/>
                        <a:gd name="connsiteY8" fmla="*/ 44663 h 225434"/>
                        <a:gd name="connsiteX9" fmla="*/ 120367 w 124699"/>
                        <a:gd name="connsiteY9" fmla="*/ 106835 h 225434"/>
                        <a:gd name="connsiteX10" fmla="*/ 124554 w 124699"/>
                        <a:gd name="connsiteY10" fmla="*/ 197302 h 225434"/>
                        <a:gd name="connsiteX11" fmla="*/ 118781 w 124699"/>
                        <a:gd name="connsiteY11" fmla="*/ 218555 h 225434"/>
                        <a:gd name="connsiteX12" fmla="*/ 82937 w 124699"/>
                        <a:gd name="connsiteY12" fmla="*/ 222298 h 225434"/>
                        <a:gd name="connsiteX13" fmla="*/ 22287 w 124699"/>
                        <a:gd name="connsiteY13" fmla="*/ 225343 h 225434"/>
                        <a:gd name="connsiteX14" fmla="*/ 7505 w 124699"/>
                        <a:gd name="connsiteY14" fmla="*/ 203520 h 22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4699" h="225434">
                          <a:moveTo>
                            <a:pt x="7442" y="203456"/>
                          </a:moveTo>
                          <a:cubicBezTo>
                            <a:pt x="6426" y="181506"/>
                            <a:pt x="4396" y="137921"/>
                            <a:pt x="2747" y="106074"/>
                          </a:cubicBezTo>
                          <a:cubicBezTo>
                            <a:pt x="1097" y="74226"/>
                            <a:pt x="-171" y="54179"/>
                            <a:pt x="19" y="41491"/>
                          </a:cubicBezTo>
                          <a:cubicBezTo>
                            <a:pt x="209" y="28802"/>
                            <a:pt x="1795" y="23473"/>
                            <a:pt x="5094" y="18271"/>
                          </a:cubicBezTo>
                          <a:cubicBezTo>
                            <a:pt x="8393" y="13006"/>
                            <a:pt x="13405" y="7867"/>
                            <a:pt x="21272" y="4568"/>
                          </a:cubicBezTo>
                          <a:cubicBezTo>
                            <a:pt x="29138" y="1332"/>
                            <a:pt x="39860" y="0"/>
                            <a:pt x="49630" y="0"/>
                          </a:cubicBezTo>
                          <a:cubicBezTo>
                            <a:pt x="59400" y="0"/>
                            <a:pt x="68155" y="1332"/>
                            <a:pt x="76402" y="3933"/>
                          </a:cubicBezTo>
                          <a:cubicBezTo>
                            <a:pt x="84713" y="6534"/>
                            <a:pt x="92516" y="10404"/>
                            <a:pt x="98607" y="16495"/>
                          </a:cubicBezTo>
                          <a:cubicBezTo>
                            <a:pt x="104697" y="22649"/>
                            <a:pt x="109138" y="31023"/>
                            <a:pt x="112564" y="44663"/>
                          </a:cubicBezTo>
                          <a:cubicBezTo>
                            <a:pt x="115990" y="58303"/>
                            <a:pt x="118337" y="77145"/>
                            <a:pt x="120367" y="106835"/>
                          </a:cubicBezTo>
                          <a:cubicBezTo>
                            <a:pt x="122397" y="136526"/>
                            <a:pt x="124047" y="177001"/>
                            <a:pt x="124554" y="197302"/>
                          </a:cubicBezTo>
                          <a:cubicBezTo>
                            <a:pt x="125062" y="217604"/>
                            <a:pt x="124491" y="217730"/>
                            <a:pt x="118781" y="218555"/>
                          </a:cubicBezTo>
                          <a:cubicBezTo>
                            <a:pt x="113071" y="219380"/>
                            <a:pt x="102159" y="220903"/>
                            <a:pt x="82937" y="222298"/>
                          </a:cubicBezTo>
                          <a:cubicBezTo>
                            <a:pt x="63714" y="223694"/>
                            <a:pt x="36054" y="224899"/>
                            <a:pt x="22287" y="225343"/>
                          </a:cubicBezTo>
                          <a:cubicBezTo>
                            <a:pt x="8520" y="225787"/>
                            <a:pt x="8520" y="225470"/>
                            <a:pt x="7505" y="20352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8" name="Freeform: Shape 10067">
                      <a:extLst>
                        <a:ext uri="{FF2B5EF4-FFF2-40B4-BE49-F238E27FC236}">
                          <a16:creationId xmlns:a16="http://schemas.microsoft.com/office/drawing/2014/main" id="{96976138-DBB3-9EBD-EEBC-6F189C521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7319" y="1754174"/>
                      <a:ext cx="118254" cy="203496"/>
                    </a:xfrm>
                    <a:custGeom>
                      <a:avLst/>
                      <a:gdLst>
                        <a:gd name="connsiteX0" fmla="*/ 888 w 118254"/>
                        <a:gd name="connsiteY0" fmla="*/ 164543 h 203496"/>
                        <a:gd name="connsiteX1" fmla="*/ 0 w 118254"/>
                        <a:gd name="connsiteY1" fmla="*/ 145003 h 203496"/>
                        <a:gd name="connsiteX2" fmla="*/ 20238 w 118254"/>
                        <a:gd name="connsiteY2" fmla="*/ 145194 h 203496"/>
                        <a:gd name="connsiteX3" fmla="*/ 25377 w 118254"/>
                        <a:gd name="connsiteY3" fmla="*/ 139801 h 203496"/>
                        <a:gd name="connsiteX4" fmla="*/ 23727 w 118254"/>
                        <a:gd name="connsiteY4" fmla="*/ 118104 h 203496"/>
                        <a:gd name="connsiteX5" fmla="*/ 20809 w 118254"/>
                        <a:gd name="connsiteY5" fmla="*/ 113029 h 203496"/>
                        <a:gd name="connsiteX6" fmla="*/ 11356 w 118254"/>
                        <a:gd name="connsiteY6" fmla="*/ 111697 h 203496"/>
                        <a:gd name="connsiteX7" fmla="*/ 7296 w 118254"/>
                        <a:gd name="connsiteY7" fmla="*/ 108969 h 203496"/>
                        <a:gd name="connsiteX8" fmla="*/ 9516 w 118254"/>
                        <a:gd name="connsiteY8" fmla="*/ 104655 h 203496"/>
                        <a:gd name="connsiteX9" fmla="*/ 20745 w 118254"/>
                        <a:gd name="connsiteY9" fmla="*/ 102815 h 203496"/>
                        <a:gd name="connsiteX10" fmla="*/ 23537 w 118254"/>
                        <a:gd name="connsiteY10" fmla="*/ 99960 h 203496"/>
                        <a:gd name="connsiteX11" fmla="*/ 22902 w 118254"/>
                        <a:gd name="connsiteY11" fmla="*/ 91015 h 203496"/>
                        <a:gd name="connsiteX12" fmla="*/ 19730 w 118254"/>
                        <a:gd name="connsiteY12" fmla="*/ 88668 h 203496"/>
                        <a:gd name="connsiteX13" fmla="*/ 10531 w 118254"/>
                        <a:gd name="connsiteY13" fmla="*/ 87335 h 203496"/>
                        <a:gd name="connsiteX14" fmla="*/ 6852 w 118254"/>
                        <a:gd name="connsiteY14" fmla="*/ 83782 h 203496"/>
                        <a:gd name="connsiteX15" fmla="*/ 8184 w 118254"/>
                        <a:gd name="connsiteY15" fmla="*/ 80230 h 203496"/>
                        <a:gd name="connsiteX16" fmla="*/ 15226 w 118254"/>
                        <a:gd name="connsiteY16" fmla="*/ 79532 h 203496"/>
                        <a:gd name="connsiteX17" fmla="*/ 20682 w 118254"/>
                        <a:gd name="connsiteY17" fmla="*/ 80039 h 203496"/>
                        <a:gd name="connsiteX18" fmla="*/ 22078 w 118254"/>
                        <a:gd name="connsiteY18" fmla="*/ 74774 h 203496"/>
                        <a:gd name="connsiteX19" fmla="*/ 22585 w 118254"/>
                        <a:gd name="connsiteY19" fmla="*/ 54599 h 203496"/>
                        <a:gd name="connsiteX20" fmla="*/ 19096 w 118254"/>
                        <a:gd name="connsiteY20" fmla="*/ 49461 h 203496"/>
                        <a:gd name="connsiteX21" fmla="*/ 8501 w 118254"/>
                        <a:gd name="connsiteY21" fmla="*/ 48763 h 203496"/>
                        <a:gd name="connsiteX22" fmla="*/ 6027 w 118254"/>
                        <a:gd name="connsiteY22" fmla="*/ 45337 h 203496"/>
                        <a:gd name="connsiteX23" fmla="*/ 6090 w 118254"/>
                        <a:gd name="connsiteY23" fmla="*/ 34172 h 203496"/>
                        <a:gd name="connsiteX24" fmla="*/ 9897 w 118254"/>
                        <a:gd name="connsiteY24" fmla="*/ 31507 h 203496"/>
                        <a:gd name="connsiteX25" fmla="*/ 23473 w 118254"/>
                        <a:gd name="connsiteY25" fmla="*/ 31761 h 203496"/>
                        <a:gd name="connsiteX26" fmla="*/ 26138 w 118254"/>
                        <a:gd name="connsiteY26" fmla="*/ 29540 h 203496"/>
                        <a:gd name="connsiteX27" fmla="*/ 26455 w 118254"/>
                        <a:gd name="connsiteY27" fmla="*/ 18692 h 203496"/>
                        <a:gd name="connsiteX28" fmla="*/ 32101 w 118254"/>
                        <a:gd name="connsiteY28" fmla="*/ 6130 h 203496"/>
                        <a:gd name="connsiteX29" fmla="*/ 41808 w 118254"/>
                        <a:gd name="connsiteY29" fmla="*/ 357 h 203496"/>
                        <a:gd name="connsiteX30" fmla="*/ 52022 w 118254"/>
                        <a:gd name="connsiteY30" fmla="*/ 1372 h 203496"/>
                        <a:gd name="connsiteX31" fmla="*/ 58556 w 118254"/>
                        <a:gd name="connsiteY31" fmla="*/ 8224 h 203496"/>
                        <a:gd name="connsiteX32" fmla="*/ 61094 w 118254"/>
                        <a:gd name="connsiteY32" fmla="*/ 18692 h 203496"/>
                        <a:gd name="connsiteX33" fmla="*/ 61348 w 118254"/>
                        <a:gd name="connsiteY33" fmla="*/ 29857 h 203496"/>
                        <a:gd name="connsiteX34" fmla="*/ 70610 w 118254"/>
                        <a:gd name="connsiteY34" fmla="*/ 32205 h 203496"/>
                        <a:gd name="connsiteX35" fmla="*/ 106010 w 118254"/>
                        <a:gd name="connsiteY35" fmla="*/ 32839 h 203496"/>
                        <a:gd name="connsiteX36" fmla="*/ 108802 w 118254"/>
                        <a:gd name="connsiteY36" fmla="*/ 33029 h 203496"/>
                        <a:gd name="connsiteX37" fmla="*/ 111149 w 118254"/>
                        <a:gd name="connsiteY37" fmla="*/ 48255 h 203496"/>
                        <a:gd name="connsiteX38" fmla="*/ 102902 w 118254"/>
                        <a:gd name="connsiteY38" fmla="*/ 48382 h 203496"/>
                        <a:gd name="connsiteX39" fmla="*/ 71562 w 118254"/>
                        <a:gd name="connsiteY39" fmla="*/ 48890 h 203496"/>
                        <a:gd name="connsiteX40" fmla="*/ 64266 w 118254"/>
                        <a:gd name="connsiteY40" fmla="*/ 50539 h 203496"/>
                        <a:gd name="connsiteX41" fmla="*/ 64393 w 118254"/>
                        <a:gd name="connsiteY41" fmla="*/ 58533 h 203496"/>
                        <a:gd name="connsiteX42" fmla="*/ 66677 w 118254"/>
                        <a:gd name="connsiteY42" fmla="*/ 78834 h 203496"/>
                        <a:gd name="connsiteX43" fmla="*/ 78604 w 118254"/>
                        <a:gd name="connsiteY43" fmla="*/ 84734 h 203496"/>
                        <a:gd name="connsiteX44" fmla="*/ 114258 w 118254"/>
                        <a:gd name="connsiteY44" fmla="*/ 89556 h 203496"/>
                        <a:gd name="connsiteX45" fmla="*/ 114829 w 118254"/>
                        <a:gd name="connsiteY45" fmla="*/ 89746 h 203496"/>
                        <a:gd name="connsiteX46" fmla="*/ 115653 w 118254"/>
                        <a:gd name="connsiteY46" fmla="*/ 102878 h 203496"/>
                        <a:gd name="connsiteX47" fmla="*/ 115146 w 118254"/>
                        <a:gd name="connsiteY47" fmla="*/ 103005 h 203496"/>
                        <a:gd name="connsiteX48" fmla="*/ 91102 w 118254"/>
                        <a:gd name="connsiteY48" fmla="*/ 107763 h 203496"/>
                        <a:gd name="connsiteX49" fmla="*/ 73528 w 118254"/>
                        <a:gd name="connsiteY49" fmla="*/ 109413 h 203496"/>
                        <a:gd name="connsiteX50" fmla="*/ 67755 w 118254"/>
                        <a:gd name="connsiteY50" fmla="*/ 109096 h 203496"/>
                        <a:gd name="connsiteX51" fmla="*/ 67057 w 118254"/>
                        <a:gd name="connsiteY51" fmla="*/ 111253 h 203496"/>
                        <a:gd name="connsiteX52" fmla="*/ 66677 w 118254"/>
                        <a:gd name="connsiteY52" fmla="*/ 121403 h 203496"/>
                        <a:gd name="connsiteX53" fmla="*/ 65725 w 118254"/>
                        <a:gd name="connsiteY53" fmla="*/ 138786 h 203496"/>
                        <a:gd name="connsiteX54" fmla="*/ 75241 w 118254"/>
                        <a:gd name="connsiteY54" fmla="*/ 143290 h 203496"/>
                        <a:gd name="connsiteX55" fmla="*/ 107152 w 118254"/>
                        <a:gd name="connsiteY55" fmla="*/ 145194 h 203496"/>
                        <a:gd name="connsiteX56" fmla="*/ 117747 w 118254"/>
                        <a:gd name="connsiteY56" fmla="*/ 147414 h 203496"/>
                        <a:gd name="connsiteX57" fmla="*/ 118255 w 118254"/>
                        <a:gd name="connsiteY57" fmla="*/ 159975 h 203496"/>
                        <a:gd name="connsiteX58" fmla="*/ 98207 w 118254"/>
                        <a:gd name="connsiteY58" fmla="*/ 163338 h 203496"/>
                        <a:gd name="connsiteX59" fmla="*/ 78604 w 118254"/>
                        <a:gd name="connsiteY59" fmla="*/ 163401 h 203496"/>
                        <a:gd name="connsiteX60" fmla="*/ 67121 w 118254"/>
                        <a:gd name="connsiteY60" fmla="*/ 163782 h 203496"/>
                        <a:gd name="connsiteX61" fmla="*/ 64266 w 118254"/>
                        <a:gd name="connsiteY61" fmla="*/ 172791 h 203496"/>
                        <a:gd name="connsiteX62" fmla="*/ 61348 w 118254"/>
                        <a:gd name="connsiteY62" fmla="*/ 202164 h 203496"/>
                        <a:gd name="connsiteX63" fmla="*/ 35147 w 118254"/>
                        <a:gd name="connsiteY63" fmla="*/ 203496 h 203496"/>
                        <a:gd name="connsiteX64" fmla="*/ 28866 w 118254"/>
                        <a:gd name="connsiteY64" fmla="*/ 172918 h 203496"/>
                        <a:gd name="connsiteX65" fmla="*/ 20745 w 118254"/>
                        <a:gd name="connsiteY65" fmla="*/ 164860 h 203496"/>
                        <a:gd name="connsiteX66" fmla="*/ 952 w 118254"/>
                        <a:gd name="connsiteY66" fmla="*/ 164480 h 203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</a:cxnLst>
                      <a:rect l="l" t="t" r="r" b="b"/>
                      <a:pathLst>
                        <a:path w="118254" h="203496">
                          <a:moveTo>
                            <a:pt x="888" y="164543"/>
                          </a:moveTo>
                          <a:cubicBezTo>
                            <a:pt x="634" y="158516"/>
                            <a:pt x="317" y="151919"/>
                            <a:pt x="0" y="145003"/>
                          </a:cubicBezTo>
                          <a:cubicBezTo>
                            <a:pt x="6471" y="145003"/>
                            <a:pt x="15416" y="145130"/>
                            <a:pt x="20238" y="145194"/>
                          </a:cubicBezTo>
                          <a:cubicBezTo>
                            <a:pt x="23917" y="145194"/>
                            <a:pt x="25630" y="143398"/>
                            <a:pt x="25377" y="139801"/>
                          </a:cubicBezTo>
                          <a:cubicBezTo>
                            <a:pt x="24996" y="134345"/>
                            <a:pt x="24171" y="123433"/>
                            <a:pt x="23727" y="118104"/>
                          </a:cubicBezTo>
                          <a:cubicBezTo>
                            <a:pt x="23283" y="112775"/>
                            <a:pt x="23093" y="113156"/>
                            <a:pt x="20809" y="113029"/>
                          </a:cubicBezTo>
                          <a:cubicBezTo>
                            <a:pt x="18525" y="112902"/>
                            <a:pt x="14084" y="112395"/>
                            <a:pt x="11356" y="111697"/>
                          </a:cubicBezTo>
                          <a:cubicBezTo>
                            <a:pt x="8692" y="111062"/>
                            <a:pt x="7740" y="110238"/>
                            <a:pt x="7296" y="108969"/>
                          </a:cubicBezTo>
                          <a:cubicBezTo>
                            <a:pt x="6788" y="107636"/>
                            <a:pt x="6725" y="105733"/>
                            <a:pt x="9516" y="104655"/>
                          </a:cubicBezTo>
                          <a:cubicBezTo>
                            <a:pt x="12308" y="103513"/>
                            <a:pt x="17890" y="103132"/>
                            <a:pt x="20745" y="102815"/>
                          </a:cubicBezTo>
                          <a:cubicBezTo>
                            <a:pt x="23600" y="102498"/>
                            <a:pt x="23664" y="102307"/>
                            <a:pt x="23537" y="99960"/>
                          </a:cubicBezTo>
                          <a:cubicBezTo>
                            <a:pt x="23473" y="97613"/>
                            <a:pt x="23220" y="93235"/>
                            <a:pt x="22902" y="91015"/>
                          </a:cubicBezTo>
                          <a:cubicBezTo>
                            <a:pt x="22585" y="88794"/>
                            <a:pt x="22141" y="88794"/>
                            <a:pt x="19730" y="88668"/>
                          </a:cubicBezTo>
                          <a:cubicBezTo>
                            <a:pt x="17383" y="88477"/>
                            <a:pt x="13069" y="88160"/>
                            <a:pt x="10531" y="87335"/>
                          </a:cubicBezTo>
                          <a:cubicBezTo>
                            <a:pt x="7994" y="86511"/>
                            <a:pt x="7232" y="85178"/>
                            <a:pt x="6852" y="83782"/>
                          </a:cubicBezTo>
                          <a:cubicBezTo>
                            <a:pt x="6534" y="82387"/>
                            <a:pt x="6598" y="80991"/>
                            <a:pt x="8184" y="80230"/>
                          </a:cubicBezTo>
                          <a:cubicBezTo>
                            <a:pt x="9770" y="79469"/>
                            <a:pt x="12752" y="79405"/>
                            <a:pt x="15226" y="79532"/>
                          </a:cubicBezTo>
                          <a:cubicBezTo>
                            <a:pt x="17700" y="79659"/>
                            <a:pt x="19603" y="79976"/>
                            <a:pt x="20682" y="80039"/>
                          </a:cubicBezTo>
                          <a:cubicBezTo>
                            <a:pt x="21697" y="80039"/>
                            <a:pt x="21824" y="79849"/>
                            <a:pt x="22078" y="74774"/>
                          </a:cubicBezTo>
                          <a:cubicBezTo>
                            <a:pt x="22331" y="69635"/>
                            <a:pt x="22649" y="59611"/>
                            <a:pt x="22585" y="54599"/>
                          </a:cubicBezTo>
                          <a:cubicBezTo>
                            <a:pt x="22522" y="49588"/>
                            <a:pt x="21951" y="49588"/>
                            <a:pt x="19096" y="49461"/>
                          </a:cubicBezTo>
                          <a:cubicBezTo>
                            <a:pt x="16241" y="49334"/>
                            <a:pt x="11039" y="49080"/>
                            <a:pt x="8501" y="48763"/>
                          </a:cubicBezTo>
                          <a:cubicBezTo>
                            <a:pt x="5963" y="48509"/>
                            <a:pt x="6027" y="48192"/>
                            <a:pt x="6027" y="45337"/>
                          </a:cubicBezTo>
                          <a:cubicBezTo>
                            <a:pt x="6027" y="42419"/>
                            <a:pt x="6027" y="36899"/>
                            <a:pt x="6090" y="34172"/>
                          </a:cubicBezTo>
                          <a:cubicBezTo>
                            <a:pt x="6154" y="31443"/>
                            <a:pt x="6408" y="31443"/>
                            <a:pt x="9897" y="31507"/>
                          </a:cubicBezTo>
                          <a:cubicBezTo>
                            <a:pt x="13386" y="31570"/>
                            <a:pt x="20238" y="31761"/>
                            <a:pt x="23473" y="31761"/>
                          </a:cubicBezTo>
                          <a:cubicBezTo>
                            <a:pt x="26709" y="31761"/>
                            <a:pt x="26392" y="31697"/>
                            <a:pt x="26138" y="29540"/>
                          </a:cubicBezTo>
                          <a:cubicBezTo>
                            <a:pt x="25821" y="27383"/>
                            <a:pt x="25567" y="23196"/>
                            <a:pt x="26455" y="18692"/>
                          </a:cubicBezTo>
                          <a:cubicBezTo>
                            <a:pt x="27343" y="14187"/>
                            <a:pt x="29373" y="9366"/>
                            <a:pt x="32101" y="6130"/>
                          </a:cubicBezTo>
                          <a:cubicBezTo>
                            <a:pt x="34829" y="2832"/>
                            <a:pt x="38255" y="1055"/>
                            <a:pt x="41808" y="357"/>
                          </a:cubicBezTo>
                          <a:cubicBezTo>
                            <a:pt x="45361" y="-341"/>
                            <a:pt x="49040" y="-23"/>
                            <a:pt x="52022" y="1372"/>
                          </a:cubicBezTo>
                          <a:cubicBezTo>
                            <a:pt x="54940" y="2768"/>
                            <a:pt x="57097" y="5242"/>
                            <a:pt x="58556" y="8224"/>
                          </a:cubicBezTo>
                          <a:cubicBezTo>
                            <a:pt x="60015" y="11142"/>
                            <a:pt x="60777" y="14568"/>
                            <a:pt x="61094" y="18692"/>
                          </a:cubicBezTo>
                          <a:cubicBezTo>
                            <a:pt x="61411" y="22752"/>
                            <a:pt x="61284" y="27510"/>
                            <a:pt x="61348" y="29857"/>
                          </a:cubicBezTo>
                          <a:cubicBezTo>
                            <a:pt x="61411" y="32205"/>
                            <a:pt x="61728" y="32141"/>
                            <a:pt x="70610" y="32205"/>
                          </a:cubicBezTo>
                          <a:cubicBezTo>
                            <a:pt x="79492" y="32205"/>
                            <a:pt x="97002" y="32395"/>
                            <a:pt x="106010" y="32839"/>
                          </a:cubicBezTo>
                          <a:cubicBezTo>
                            <a:pt x="107025" y="32839"/>
                            <a:pt x="107977" y="32966"/>
                            <a:pt x="108802" y="33029"/>
                          </a:cubicBezTo>
                          <a:cubicBezTo>
                            <a:pt x="109626" y="37597"/>
                            <a:pt x="110451" y="42609"/>
                            <a:pt x="111149" y="48255"/>
                          </a:cubicBezTo>
                          <a:cubicBezTo>
                            <a:pt x="109056" y="48382"/>
                            <a:pt x="106391" y="48382"/>
                            <a:pt x="102902" y="48382"/>
                          </a:cubicBezTo>
                          <a:cubicBezTo>
                            <a:pt x="93703" y="48382"/>
                            <a:pt x="78921" y="48636"/>
                            <a:pt x="71562" y="48890"/>
                          </a:cubicBezTo>
                          <a:cubicBezTo>
                            <a:pt x="64203" y="49207"/>
                            <a:pt x="64329" y="49651"/>
                            <a:pt x="64266" y="50539"/>
                          </a:cubicBezTo>
                          <a:cubicBezTo>
                            <a:pt x="64266" y="51491"/>
                            <a:pt x="64076" y="52887"/>
                            <a:pt x="64393" y="58533"/>
                          </a:cubicBezTo>
                          <a:cubicBezTo>
                            <a:pt x="64710" y="64116"/>
                            <a:pt x="65535" y="73886"/>
                            <a:pt x="66677" y="78834"/>
                          </a:cubicBezTo>
                          <a:cubicBezTo>
                            <a:pt x="67819" y="83782"/>
                            <a:pt x="69214" y="83909"/>
                            <a:pt x="78604" y="84734"/>
                          </a:cubicBezTo>
                          <a:cubicBezTo>
                            <a:pt x="87993" y="85559"/>
                            <a:pt x="105313" y="87082"/>
                            <a:pt x="114258" y="89556"/>
                          </a:cubicBezTo>
                          <a:lnTo>
                            <a:pt x="114829" y="89746"/>
                          </a:lnTo>
                          <a:cubicBezTo>
                            <a:pt x="115082" y="93997"/>
                            <a:pt x="115336" y="98374"/>
                            <a:pt x="115653" y="102878"/>
                          </a:cubicBezTo>
                          <a:lnTo>
                            <a:pt x="115146" y="103005"/>
                          </a:lnTo>
                          <a:cubicBezTo>
                            <a:pt x="109246" y="104655"/>
                            <a:pt x="99095" y="106558"/>
                            <a:pt x="91102" y="107763"/>
                          </a:cubicBezTo>
                          <a:cubicBezTo>
                            <a:pt x="83108" y="108969"/>
                            <a:pt x="77208" y="109413"/>
                            <a:pt x="73528" y="109413"/>
                          </a:cubicBezTo>
                          <a:cubicBezTo>
                            <a:pt x="69849" y="109413"/>
                            <a:pt x="68453" y="109032"/>
                            <a:pt x="67755" y="109096"/>
                          </a:cubicBezTo>
                          <a:cubicBezTo>
                            <a:pt x="67057" y="109096"/>
                            <a:pt x="67057" y="109540"/>
                            <a:pt x="67057" y="111253"/>
                          </a:cubicBezTo>
                          <a:cubicBezTo>
                            <a:pt x="67057" y="112965"/>
                            <a:pt x="67057" y="115947"/>
                            <a:pt x="66677" y="121403"/>
                          </a:cubicBezTo>
                          <a:cubicBezTo>
                            <a:pt x="66296" y="126859"/>
                            <a:pt x="65408" y="134726"/>
                            <a:pt x="65725" y="138786"/>
                          </a:cubicBezTo>
                          <a:cubicBezTo>
                            <a:pt x="66042" y="142846"/>
                            <a:pt x="67502" y="143037"/>
                            <a:pt x="75241" y="143290"/>
                          </a:cubicBezTo>
                          <a:cubicBezTo>
                            <a:pt x="82981" y="143481"/>
                            <a:pt x="96938" y="143735"/>
                            <a:pt x="107152" y="145194"/>
                          </a:cubicBezTo>
                          <a:cubicBezTo>
                            <a:pt x="111276" y="145765"/>
                            <a:pt x="114829" y="146589"/>
                            <a:pt x="117747" y="147414"/>
                          </a:cubicBezTo>
                          <a:cubicBezTo>
                            <a:pt x="117937" y="151792"/>
                            <a:pt x="118064" y="155979"/>
                            <a:pt x="118255" y="159975"/>
                          </a:cubicBezTo>
                          <a:cubicBezTo>
                            <a:pt x="112989" y="161371"/>
                            <a:pt x="105186" y="162767"/>
                            <a:pt x="98207" y="163338"/>
                          </a:cubicBezTo>
                          <a:cubicBezTo>
                            <a:pt x="90594" y="163972"/>
                            <a:pt x="83933" y="163592"/>
                            <a:pt x="78604" y="163401"/>
                          </a:cubicBezTo>
                          <a:cubicBezTo>
                            <a:pt x="73275" y="163274"/>
                            <a:pt x="69278" y="163401"/>
                            <a:pt x="67121" y="163782"/>
                          </a:cubicBezTo>
                          <a:cubicBezTo>
                            <a:pt x="64900" y="164226"/>
                            <a:pt x="64520" y="164987"/>
                            <a:pt x="64266" y="172791"/>
                          </a:cubicBezTo>
                          <a:cubicBezTo>
                            <a:pt x="64012" y="180150"/>
                            <a:pt x="63949" y="193663"/>
                            <a:pt x="61348" y="202164"/>
                          </a:cubicBezTo>
                          <a:cubicBezTo>
                            <a:pt x="52593" y="202672"/>
                            <a:pt x="43394" y="203115"/>
                            <a:pt x="35147" y="203496"/>
                          </a:cubicBezTo>
                          <a:cubicBezTo>
                            <a:pt x="33434" y="195312"/>
                            <a:pt x="30642" y="180530"/>
                            <a:pt x="28866" y="172918"/>
                          </a:cubicBezTo>
                          <a:cubicBezTo>
                            <a:pt x="27089" y="165178"/>
                            <a:pt x="26328" y="164987"/>
                            <a:pt x="20745" y="164860"/>
                          </a:cubicBezTo>
                          <a:cubicBezTo>
                            <a:pt x="15670" y="164734"/>
                            <a:pt x="6534" y="164734"/>
                            <a:pt x="952" y="16448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0042" name="Freeform: Shape 10041">
                    <a:extLst>
                      <a:ext uri="{FF2B5EF4-FFF2-40B4-BE49-F238E27FC236}">
                        <a16:creationId xmlns:a16="http://schemas.microsoft.com/office/drawing/2014/main" id="{6C9EA593-4C6C-556A-9618-6BA9BA4A794F}"/>
                      </a:ext>
                    </a:extLst>
                  </p:cNvPr>
                  <p:cNvSpPr/>
                  <p:nvPr/>
                </p:nvSpPr>
                <p:spPr>
                  <a:xfrm>
                    <a:off x="70856" y="2067296"/>
                    <a:ext cx="1822540" cy="92751"/>
                  </a:xfrm>
                  <a:custGeom>
                    <a:avLst/>
                    <a:gdLst>
                      <a:gd name="connsiteX0" fmla="*/ 1822541 w 1822540"/>
                      <a:gd name="connsiteY0" fmla="*/ 0 h 92751"/>
                      <a:gd name="connsiteX1" fmla="*/ 1740067 w 1822540"/>
                      <a:gd name="connsiteY1" fmla="*/ 25757 h 92751"/>
                      <a:gd name="connsiteX2" fmla="*/ 1621622 w 1822540"/>
                      <a:gd name="connsiteY2" fmla="*/ 65916 h 92751"/>
                      <a:gd name="connsiteX3" fmla="*/ 1563383 w 1822540"/>
                      <a:gd name="connsiteY3" fmla="*/ 81839 h 92751"/>
                      <a:gd name="connsiteX4" fmla="*/ 1464415 w 1822540"/>
                      <a:gd name="connsiteY4" fmla="*/ 86597 h 92751"/>
                      <a:gd name="connsiteX5" fmla="*/ 1202529 w 1822540"/>
                      <a:gd name="connsiteY5" fmla="*/ 90658 h 92751"/>
                      <a:gd name="connsiteX6" fmla="*/ 673810 w 1822540"/>
                      <a:gd name="connsiteY6" fmla="*/ 92751 h 92751"/>
                      <a:gd name="connsiteX7" fmla="*/ 127644 w 1822540"/>
                      <a:gd name="connsiteY7" fmla="*/ 89325 h 92751"/>
                      <a:gd name="connsiteX8" fmla="*/ 4948 w 1822540"/>
                      <a:gd name="connsiteY8" fmla="*/ 73465 h 92751"/>
                      <a:gd name="connsiteX9" fmla="*/ 1586 w 1822540"/>
                      <a:gd name="connsiteY9" fmla="*/ 43140 h 92751"/>
                      <a:gd name="connsiteX10" fmla="*/ 0 w 1822540"/>
                      <a:gd name="connsiteY10" fmla="*/ 36669 h 92751"/>
                      <a:gd name="connsiteX11" fmla="*/ 50055 w 1822540"/>
                      <a:gd name="connsiteY11" fmla="*/ 36288 h 92751"/>
                      <a:gd name="connsiteX12" fmla="*/ 301409 w 1822540"/>
                      <a:gd name="connsiteY12" fmla="*/ 39270 h 92751"/>
                      <a:gd name="connsiteX13" fmla="*/ 628893 w 1822540"/>
                      <a:gd name="connsiteY13" fmla="*/ 39524 h 92751"/>
                      <a:gd name="connsiteX14" fmla="*/ 983530 w 1822540"/>
                      <a:gd name="connsiteY14" fmla="*/ 36098 h 92751"/>
                      <a:gd name="connsiteX15" fmla="*/ 1203735 w 1822540"/>
                      <a:gd name="connsiteY15" fmla="*/ 30833 h 92751"/>
                      <a:gd name="connsiteX16" fmla="*/ 1379721 w 1822540"/>
                      <a:gd name="connsiteY16" fmla="*/ 28422 h 92751"/>
                      <a:gd name="connsiteX17" fmla="*/ 1529823 w 1822540"/>
                      <a:gd name="connsiteY17" fmla="*/ 20618 h 92751"/>
                      <a:gd name="connsiteX18" fmla="*/ 1698767 w 1822540"/>
                      <a:gd name="connsiteY18" fmla="*/ 10595 h 92751"/>
                      <a:gd name="connsiteX19" fmla="*/ 1822541 w 1822540"/>
                      <a:gd name="connsiteY19" fmla="*/ 191 h 92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22540" h="92751">
                        <a:moveTo>
                          <a:pt x="1822541" y="0"/>
                        </a:moveTo>
                        <a:cubicBezTo>
                          <a:pt x="1798750" y="7042"/>
                          <a:pt x="1771217" y="15607"/>
                          <a:pt x="1740067" y="25757"/>
                        </a:cubicBezTo>
                        <a:cubicBezTo>
                          <a:pt x="1698576" y="39334"/>
                          <a:pt x="1650678" y="55892"/>
                          <a:pt x="1621622" y="65916"/>
                        </a:cubicBezTo>
                        <a:cubicBezTo>
                          <a:pt x="1592566" y="75939"/>
                          <a:pt x="1582352" y="79492"/>
                          <a:pt x="1563383" y="81839"/>
                        </a:cubicBezTo>
                        <a:cubicBezTo>
                          <a:pt x="1544414" y="84123"/>
                          <a:pt x="1516690" y="85265"/>
                          <a:pt x="1464415" y="86597"/>
                        </a:cubicBezTo>
                        <a:cubicBezTo>
                          <a:pt x="1412203" y="87930"/>
                          <a:pt x="1335439" y="89452"/>
                          <a:pt x="1202529" y="90658"/>
                        </a:cubicBezTo>
                        <a:cubicBezTo>
                          <a:pt x="1069620" y="91863"/>
                          <a:pt x="880628" y="92751"/>
                          <a:pt x="673810" y="92751"/>
                        </a:cubicBezTo>
                        <a:cubicBezTo>
                          <a:pt x="466991" y="92751"/>
                          <a:pt x="242473" y="91863"/>
                          <a:pt x="127644" y="89325"/>
                        </a:cubicBezTo>
                        <a:cubicBezTo>
                          <a:pt x="12815" y="86788"/>
                          <a:pt x="7613" y="82601"/>
                          <a:pt x="4948" y="73465"/>
                        </a:cubicBezTo>
                        <a:cubicBezTo>
                          <a:pt x="2284" y="64330"/>
                          <a:pt x="2094" y="50182"/>
                          <a:pt x="1586" y="43140"/>
                        </a:cubicBezTo>
                        <a:cubicBezTo>
                          <a:pt x="1269" y="39017"/>
                          <a:pt x="825" y="37303"/>
                          <a:pt x="0" y="36669"/>
                        </a:cubicBezTo>
                        <a:cubicBezTo>
                          <a:pt x="9009" y="36098"/>
                          <a:pt x="22839" y="36035"/>
                          <a:pt x="50055" y="36288"/>
                        </a:cubicBezTo>
                        <a:cubicBezTo>
                          <a:pt x="101189" y="36796"/>
                          <a:pt x="199650" y="38446"/>
                          <a:pt x="301409" y="39270"/>
                        </a:cubicBezTo>
                        <a:cubicBezTo>
                          <a:pt x="403233" y="40095"/>
                          <a:pt x="508355" y="40095"/>
                          <a:pt x="628893" y="39524"/>
                        </a:cubicBezTo>
                        <a:cubicBezTo>
                          <a:pt x="749432" y="38953"/>
                          <a:pt x="885259" y="37874"/>
                          <a:pt x="983530" y="36098"/>
                        </a:cubicBezTo>
                        <a:cubicBezTo>
                          <a:pt x="1081864" y="34322"/>
                          <a:pt x="1142641" y="31911"/>
                          <a:pt x="1203735" y="30833"/>
                        </a:cubicBezTo>
                        <a:cubicBezTo>
                          <a:pt x="1264828" y="29754"/>
                          <a:pt x="1326303" y="29944"/>
                          <a:pt x="1379721" y="28422"/>
                        </a:cubicBezTo>
                        <a:cubicBezTo>
                          <a:pt x="1433138" y="26899"/>
                          <a:pt x="1478499" y="23537"/>
                          <a:pt x="1529823" y="20618"/>
                        </a:cubicBezTo>
                        <a:cubicBezTo>
                          <a:pt x="1581147" y="17637"/>
                          <a:pt x="1638371" y="14972"/>
                          <a:pt x="1698767" y="10595"/>
                        </a:cubicBezTo>
                        <a:cubicBezTo>
                          <a:pt x="1742224" y="7423"/>
                          <a:pt x="1787331" y="3363"/>
                          <a:pt x="1822541" y="19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43" name="Freeform: Shape 10042">
                    <a:extLst>
                      <a:ext uri="{FF2B5EF4-FFF2-40B4-BE49-F238E27FC236}">
                        <a16:creationId xmlns:a16="http://schemas.microsoft.com/office/drawing/2014/main" id="{C8D8E736-9A2B-54AE-6370-789C05275513}"/>
                      </a:ext>
                    </a:extLst>
                  </p:cNvPr>
                  <p:cNvSpPr/>
                  <p:nvPr/>
                </p:nvSpPr>
                <p:spPr>
                  <a:xfrm>
                    <a:off x="1470016" y="2067296"/>
                    <a:ext cx="423444" cy="87612"/>
                  </a:xfrm>
                  <a:custGeom>
                    <a:avLst/>
                    <a:gdLst>
                      <a:gd name="connsiteX0" fmla="*/ 423381 w 423444"/>
                      <a:gd name="connsiteY0" fmla="*/ 0 h 87612"/>
                      <a:gd name="connsiteX1" fmla="*/ 340907 w 423444"/>
                      <a:gd name="connsiteY1" fmla="*/ 25757 h 87612"/>
                      <a:gd name="connsiteX2" fmla="*/ 222462 w 423444"/>
                      <a:gd name="connsiteY2" fmla="*/ 65916 h 87612"/>
                      <a:gd name="connsiteX3" fmla="*/ 164223 w 423444"/>
                      <a:gd name="connsiteY3" fmla="*/ 81839 h 87612"/>
                      <a:gd name="connsiteX4" fmla="*/ 65255 w 423444"/>
                      <a:gd name="connsiteY4" fmla="*/ 86597 h 87612"/>
                      <a:gd name="connsiteX5" fmla="*/ 21036 w 423444"/>
                      <a:gd name="connsiteY5" fmla="*/ 87613 h 87612"/>
                      <a:gd name="connsiteX6" fmla="*/ 22495 w 423444"/>
                      <a:gd name="connsiteY6" fmla="*/ 26709 h 87612"/>
                      <a:gd name="connsiteX7" fmla="*/ 130726 w 423444"/>
                      <a:gd name="connsiteY7" fmla="*/ 20492 h 87612"/>
                      <a:gd name="connsiteX8" fmla="*/ 299670 w 423444"/>
                      <a:gd name="connsiteY8" fmla="*/ 10468 h 87612"/>
                      <a:gd name="connsiteX9" fmla="*/ 423444 w 423444"/>
                      <a:gd name="connsiteY9" fmla="*/ 64 h 87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3444" h="87612">
                        <a:moveTo>
                          <a:pt x="423381" y="0"/>
                        </a:moveTo>
                        <a:cubicBezTo>
                          <a:pt x="399590" y="7042"/>
                          <a:pt x="372057" y="15607"/>
                          <a:pt x="340907" y="25757"/>
                        </a:cubicBezTo>
                        <a:cubicBezTo>
                          <a:pt x="299416" y="39334"/>
                          <a:pt x="251518" y="55892"/>
                          <a:pt x="222462" y="65916"/>
                        </a:cubicBezTo>
                        <a:cubicBezTo>
                          <a:pt x="193406" y="75939"/>
                          <a:pt x="183192" y="79492"/>
                          <a:pt x="164223" y="81839"/>
                        </a:cubicBezTo>
                        <a:cubicBezTo>
                          <a:pt x="145254" y="84123"/>
                          <a:pt x="117530" y="85265"/>
                          <a:pt x="65255" y="86597"/>
                        </a:cubicBezTo>
                        <a:cubicBezTo>
                          <a:pt x="52186" y="86915"/>
                          <a:pt x="37658" y="87295"/>
                          <a:pt x="21036" y="87613"/>
                        </a:cubicBezTo>
                        <a:cubicBezTo>
                          <a:pt x="-10621" y="68390"/>
                          <a:pt x="-3579" y="44599"/>
                          <a:pt x="22495" y="26709"/>
                        </a:cubicBezTo>
                        <a:cubicBezTo>
                          <a:pt x="59038" y="24996"/>
                          <a:pt x="93296" y="22649"/>
                          <a:pt x="130726" y="20492"/>
                        </a:cubicBezTo>
                        <a:cubicBezTo>
                          <a:pt x="182050" y="17510"/>
                          <a:pt x="239274" y="14845"/>
                          <a:pt x="299670" y="10468"/>
                        </a:cubicBezTo>
                        <a:cubicBezTo>
                          <a:pt x="343127" y="7296"/>
                          <a:pt x="388234" y="3236"/>
                          <a:pt x="423444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0" name="Graphic 7643">
                  <a:extLst>
                    <a:ext uri="{FF2B5EF4-FFF2-40B4-BE49-F238E27FC236}">
                      <a16:creationId xmlns:a16="http://schemas.microsoft.com/office/drawing/2014/main" id="{AF15C157-E91D-25B2-266E-5B01A7F950DC}"/>
                    </a:ext>
                  </a:extLst>
                </p:cNvPr>
                <p:cNvGrpSpPr/>
                <p:nvPr/>
              </p:nvGrpSpPr>
              <p:grpSpPr>
                <a:xfrm>
                  <a:off x="5638" y="2131149"/>
                  <a:ext cx="1969775" cy="2603598"/>
                  <a:chOff x="5638" y="2131149"/>
                  <a:chExt cx="1969775" cy="2603598"/>
                </a:xfrm>
                <a:grpFill/>
              </p:grpSpPr>
              <p:sp>
                <p:nvSpPr>
                  <p:cNvPr id="10030" name="Freeform: Shape 10029">
                    <a:extLst>
                      <a:ext uri="{FF2B5EF4-FFF2-40B4-BE49-F238E27FC236}">
                        <a16:creationId xmlns:a16="http://schemas.microsoft.com/office/drawing/2014/main" id="{67435830-02B7-CC01-3D42-F12CB548BC19}"/>
                      </a:ext>
                    </a:extLst>
                  </p:cNvPr>
                  <p:cNvSpPr/>
                  <p:nvPr/>
                </p:nvSpPr>
                <p:spPr>
                  <a:xfrm>
                    <a:off x="5639" y="2131149"/>
                    <a:ext cx="1969775" cy="2603535"/>
                  </a:xfrm>
                  <a:custGeom>
                    <a:avLst/>
                    <a:gdLst>
                      <a:gd name="connsiteX0" fmla="*/ 1847473 w 1969775"/>
                      <a:gd name="connsiteY0" fmla="*/ 2603535 h 2603535"/>
                      <a:gd name="connsiteX1" fmla="*/ 0 w 1969775"/>
                      <a:gd name="connsiteY1" fmla="*/ 2603535 h 2603535"/>
                      <a:gd name="connsiteX2" fmla="*/ 0 w 1969775"/>
                      <a:gd name="connsiteY2" fmla="*/ 1831011 h 2603535"/>
                      <a:gd name="connsiteX3" fmla="*/ 317 w 1969775"/>
                      <a:gd name="connsiteY3" fmla="*/ 1823208 h 2603535"/>
                      <a:gd name="connsiteX4" fmla="*/ 0 w 1969775"/>
                      <a:gd name="connsiteY4" fmla="*/ 1363386 h 2603535"/>
                      <a:gd name="connsiteX5" fmla="*/ 0 w 1969775"/>
                      <a:gd name="connsiteY5" fmla="*/ 1235044 h 2603535"/>
                      <a:gd name="connsiteX6" fmla="*/ 7676 w 1969775"/>
                      <a:gd name="connsiteY6" fmla="*/ 875269 h 2603535"/>
                      <a:gd name="connsiteX7" fmla="*/ 31277 w 1969775"/>
                      <a:gd name="connsiteY7" fmla="*/ 404598 h 2603535"/>
                      <a:gd name="connsiteX8" fmla="*/ 52276 w 1969775"/>
                      <a:gd name="connsiteY8" fmla="*/ 146265 h 2603535"/>
                      <a:gd name="connsiteX9" fmla="*/ 63187 w 1969775"/>
                      <a:gd name="connsiteY9" fmla="*/ 36639 h 2603535"/>
                      <a:gd name="connsiteX10" fmla="*/ 66042 w 1969775"/>
                      <a:gd name="connsiteY10" fmla="*/ 15957 h 2603535"/>
                      <a:gd name="connsiteX11" fmla="*/ 68643 w 1969775"/>
                      <a:gd name="connsiteY11" fmla="*/ 9232 h 2603535"/>
                      <a:gd name="connsiteX12" fmla="*/ 129293 w 1969775"/>
                      <a:gd name="connsiteY12" fmla="*/ 7075 h 2603535"/>
                      <a:gd name="connsiteX13" fmla="*/ 408498 w 1969775"/>
                      <a:gd name="connsiteY13" fmla="*/ 8217 h 2603535"/>
                      <a:gd name="connsiteX14" fmla="*/ 761041 w 1969775"/>
                      <a:gd name="connsiteY14" fmla="*/ 9676 h 2603535"/>
                      <a:gd name="connsiteX15" fmla="*/ 1180896 w 1969775"/>
                      <a:gd name="connsiteY15" fmla="*/ 7773 h 2603535"/>
                      <a:gd name="connsiteX16" fmla="*/ 1439292 w 1969775"/>
                      <a:gd name="connsiteY16" fmla="*/ 5552 h 2603535"/>
                      <a:gd name="connsiteX17" fmla="*/ 1631900 w 1969775"/>
                      <a:gd name="connsiteY17" fmla="*/ 731 h 2603535"/>
                      <a:gd name="connsiteX18" fmla="*/ 1706697 w 1969775"/>
                      <a:gd name="connsiteY18" fmla="*/ 223 h 2603535"/>
                      <a:gd name="connsiteX19" fmla="*/ 1717165 w 1969775"/>
                      <a:gd name="connsiteY19" fmla="*/ 1746 h 2603535"/>
                      <a:gd name="connsiteX20" fmla="*/ 1714500 w 1969775"/>
                      <a:gd name="connsiteY20" fmla="*/ 8724 h 2603535"/>
                      <a:gd name="connsiteX21" fmla="*/ 1702700 w 1969775"/>
                      <a:gd name="connsiteY21" fmla="*/ 22301 h 2603535"/>
                      <a:gd name="connsiteX22" fmla="*/ 1681193 w 1969775"/>
                      <a:gd name="connsiteY22" fmla="*/ 34799 h 2603535"/>
                      <a:gd name="connsiteX23" fmla="*/ 1672566 w 1969775"/>
                      <a:gd name="connsiteY23" fmla="*/ 39938 h 2603535"/>
                      <a:gd name="connsiteX24" fmla="*/ 1672058 w 1969775"/>
                      <a:gd name="connsiteY24" fmla="*/ 51738 h 2603535"/>
                      <a:gd name="connsiteX25" fmla="*/ 1685317 w 1969775"/>
                      <a:gd name="connsiteY25" fmla="*/ 144806 h 2603535"/>
                      <a:gd name="connsiteX26" fmla="*/ 1726554 w 1969775"/>
                      <a:gd name="connsiteY26" fmla="*/ 415320 h 2603535"/>
                      <a:gd name="connsiteX27" fmla="*/ 1749900 w 1969775"/>
                      <a:gd name="connsiteY27" fmla="*/ 746610 h 2603535"/>
                      <a:gd name="connsiteX28" fmla="*/ 1772359 w 1969775"/>
                      <a:gd name="connsiteY28" fmla="*/ 1094902 h 2603535"/>
                      <a:gd name="connsiteX29" fmla="*/ 1808710 w 1969775"/>
                      <a:gd name="connsiteY29" fmla="*/ 1452013 h 2603535"/>
                      <a:gd name="connsiteX30" fmla="*/ 1829456 w 1969775"/>
                      <a:gd name="connsiteY30" fmla="*/ 1642464 h 2603535"/>
                      <a:gd name="connsiteX31" fmla="*/ 1852104 w 1969775"/>
                      <a:gd name="connsiteY31" fmla="*/ 1729188 h 2603535"/>
                      <a:gd name="connsiteX32" fmla="*/ 1921763 w 1969775"/>
                      <a:gd name="connsiteY32" fmla="*/ 1941716 h 2603535"/>
                      <a:gd name="connsiteX33" fmla="*/ 1966108 w 1969775"/>
                      <a:gd name="connsiteY33" fmla="*/ 2264632 h 2603535"/>
                      <a:gd name="connsiteX34" fmla="*/ 1946695 w 1969775"/>
                      <a:gd name="connsiteY34" fmla="*/ 2400143 h 2603535"/>
                      <a:gd name="connsiteX35" fmla="*/ 1847600 w 1969775"/>
                      <a:gd name="connsiteY35" fmla="*/ 2603535 h 2603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969775" h="2603535">
                        <a:moveTo>
                          <a:pt x="1847473" y="2603535"/>
                        </a:moveTo>
                        <a:lnTo>
                          <a:pt x="0" y="2603535"/>
                        </a:lnTo>
                        <a:lnTo>
                          <a:pt x="0" y="1831011"/>
                        </a:lnTo>
                        <a:cubicBezTo>
                          <a:pt x="127" y="1828474"/>
                          <a:pt x="190" y="1825872"/>
                          <a:pt x="317" y="1823208"/>
                        </a:cubicBezTo>
                        <a:cubicBezTo>
                          <a:pt x="4060" y="1720369"/>
                          <a:pt x="761" y="1529919"/>
                          <a:pt x="0" y="1363386"/>
                        </a:cubicBezTo>
                        <a:lnTo>
                          <a:pt x="0" y="1235044"/>
                        </a:lnTo>
                        <a:cubicBezTo>
                          <a:pt x="634" y="1111968"/>
                          <a:pt x="3109" y="999677"/>
                          <a:pt x="7676" y="875269"/>
                        </a:cubicBezTo>
                        <a:cubicBezTo>
                          <a:pt x="13576" y="714128"/>
                          <a:pt x="22966" y="532749"/>
                          <a:pt x="31277" y="404598"/>
                        </a:cubicBezTo>
                        <a:cubicBezTo>
                          <a:pt x="39587" y="276447"/>
                          <a:pt x="46883" y="201649"/>
                          <a:pt x="52276" y="146265"/>
                        </a:cubicBezTo>
                        <a:cubicBezTo>
                          <a:pt x="57668" y="90881"/>
                          <a:pt x="61221" y="54910"/>
                          <a:pt x="63187" y="36639"/>
                        </a:cubicBezTo>
                        <a:cubicBezTo>
                          <a:pt x="65154" y="18368"/>
                          <a:pt x="65471" y="17797"/>
                          <a:pt x="66042" y="15957"/>
                        </a:cubicBezTo>
                        <a:cubicBezTo>
                          <a:pt x="66550" y="14117"/>
                          <a:pt x="67248" y="10945"/>
                          <a:pt x="68643" y="9232"/>
                        </a:cubicBezTo>
                        <a:cubicBezTo>
                          <a:pt x="70039" y="7456"/>
                          <a:pt x="72069" y="7075"/>
                          <a:pt x="129293" y="7075"/>
                        </a:cubicBezTo>
                        <a:cubicBezTo>
                          <a:pt x="186517" y="7075"/>
                          <a:pt x="298935" y="7519"/>
                          <a:pt x="408498" y="8217"/>
                        </a:cubicBezTo>
                        <a:cubicBezTo>
                          <a:pt x="518061" y="8851"/>
                          <a:pt x="624706" y="9739"/>
                          <a:pt x="761041" y="9676"/>
                        </a:cubicBezTo>
                        <a:cubicBezTo>
                          <a:pt x="897377" y="9549"/>
                          <a:pt x="1063339" y="8471"/>
                          <a:pt x="1180896" y="7773"/>
                        </a:cubicBezTo>
                        <a:cubicBezTo>
                          <a:pt x="1298452" y="7138"/>
                          <a:pt x="1367540" y="6885"/>
                          <a:pt x="1439292" y="5552"/>
                        </a:cubicBezTo>
                        <a:cubicBezTo>
                          <a:pt x="1511044" y="4220"/>
                          <a:pt x="1585397" y="1809"/>
                          <a:pt x="1631900" y="731"/>
                        </a:cubicBezTo>
                        <a:cubicBezTo>
                          <a:pt x="1678402" y="-348"/>
                          <a:pt x="1696990" y="33"/>
                          <a:pt x="1706697" y="223"/>
                        </a:cubicBezTo>
                        <a:cubicBezTo>
                          <a:pt x="1716403" y="414"/>
                          <a:pt x="1717101" y="541"/>
                          <a:pt x="1717165" y="1746"/>
                        </a:cubicBezTo>
                        <a:cubicBezTo>
                          <a:pt x="1717165" y="2888"/>
                          <a:pt x="1716530" y="5108"/>
                          <a:pt x="1714500" y="8724"/>
                        </a:cubicBezTo>
                        <a:cubicBezTo>
                          <a:pt x="1712470" y="12341"/>
                          <a:pt x="1709108" y="17416"/>
                          <a:pt x="1702700" y="22301"/>
                        </a:cubicBezTo>
                        <a:cubicBezTo>
                          <a:pt x="1696293" y="27186"/>
                          <a:pt x="1686840" y="31817"/>
                          <a:pt x="1681193" y="34799"/>
                        </a:cubicBezTo>
                        <a:cubicBezTo>
                          <a:pt x="1675547" y="37781"/>
                          <a:pt x="1673644" y="39113"/>
                          <a:pt x="1672566" y="39938"/>
                        </a:cubicBezTo>
                        <a:cubicBezTo>
                          <a:pt x="1671487" y="40762"/>
                          <a:pt x="1671170" y="41079"/>
                          <a:pt x="1672058" y="51738"/>
                        </a:cubicBezTo>
                        <a:cubicBezTo>
                          <a:pt x="1672946" y="62396"/>
                          <a:pt x="1674976" y="83331"/>
                          <a:pt x="1685317" y="144806"/>
                        </a:cubicBezTo>
                        <a:cubicBezTo>
                          <a:pt x="1695722" y="206281"/>
                          <a:pt x="1714437" y="308231"/>
                          <a:pt x="1726554" y="415320"/>
                        </a:cubicBezTo>
                        <a:cubicBezTo>
                          <a:pt x="1738671" y="522345"/>
                          <a:pt x="1744127" y="634509"/>
                          <a:pt x="1749900" y="746610"/>
                        </a:cubicBezTo>
                        <a:cubicBezTo>
                          <a:pt x="1755673" y="858710"/>
                          <a:pt x="1761764" y="970875"/>
                          <a:pt x="1772359" y="1094902"/>
                        </a:cubicBezTo>
                        <a:cubicBezTo>
                          <a:pt x="1782953" y="1218930"/>
                          <a:pt x="1798116" y="1354884"/>
                          <a:pt x="1808710" y="1452013"/>
                        </a:cubicBezTo>
                        <a:cubicBezTo>
                          <a:pt x="1819305" y="1549142"/>
                          <a:pt x="1825396" y="1607381"/>
                          <a:pt x="1829456" y="1642464"/>
                        </a:cubicBezTo>
                        <a:cubicBezTo>
                          <a:pt x="1833579" y="1677547"/>
                          <a:pt x="1835736" y="1689474"/>
                          <a:pt x="1852104" y="1729188"/>
                        </a:cubicBezTo>
                        <a:cubicBezTo>
                          <a:pt x="1868472" y="1768902"/>
                          <a:pt x="1899051" y="1836467"/>
                          <a:pt x="1921763" y="1941716"/>
                        </a:cubicBezTo>
                        <a:cubicBezTo>
                          <a:pt x="1944475" y="2046965"/>
                          <a:pt x="1959193" y="2190025"/>
                          <a:pt x="1966108" y="2264632"/>
                        </a:cubicBezTo>
                        <a:cubicBezTo>
                          <a:pt x="1973023" y="2339239"/>
                          <a:pt x="1972008" y="2345393"/>
                          <a:pt x="1946695" y="2400143"/>
                        </a:cubicBezTo>
                        <a:cubicBezTo>
                          <a:pt x="1922714" y="2451911"/>
                          <a:pt x="1876910" y="2547009"/>
                          <a:pt x="1847600" y="260353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1" name="Freeform: Shape 10030">
                    <a:extLst>
                      <a:ext uri="{FF2B5EF4-FFF2-40B4-BE49-F238E27FC236}">
                        <a16:creationId xmlns:a16="http://schemas.microsoft.com/office/drawing/2014/main" id="{BB9B835A-871C-706F-D823-3469E6F82153}"/>
                      </a:ext>
                    </a:extLst>
                  </p:cNvPr>
                  <p:cNvSpPr/>
                  <p:nvPr/>
                </p:nvSpPr>
                <p:spPr>
                  <a:xfrm>
                    <a:off x="6273" y="2134354"/>
                    <a:ext cx="1536357" cy="1160089"/>
                  </a:xfrm>
                  <a:custGeom>
                    <a:avLst/>
                    <a:gdLst>
                      <a:gd name="connsiteX0" fmla="*/ 0 w 1536357"/>
                      <a:gd name="connsiteY0" fmla="*/ 1156153 h 1160089"/>
                      <a:gd name="connsiteX1" fmla="*/ 7042 w 1536357"/>
                      <a:gd name="connsiteY1" fmla="*/ 872000 h 1160089"/>
                      <a:gd name="connsiteX2" fmla="*/ 30642 w 1536357"/>
                      <a:gd name="connsiteY2" fmla="*/ 401329 h 1160089"/>
                      <a:gd name="connsiteX3" fmla="*/ 51641 w 1536357"/>
                      <a:gd name="connsiteY3" fmla="*/ 142997 h 1160089"/>
                      <a:gd name="connsiteX4" fmla="*/ 62553 w 1536357"/>
                      <a:gd name="connsiteY4" fmla="*/ 33370 h 1160089"/>
                      <a:gd name="connsiteX5" fmla="*/ 65408 w 1536357"/>
                      <a:gd name="connsiteY5" fmla="*/ 12688 h 1160089"/>
                      <a:gd name="connsiteX6" fmla="*/ 68009 w 1536357"/>
                      <a:gd name="connsiteY6" fmla="*/ 5963 h 1160089"/>
                      <a:gd name="connsiteX7" fmla="*/ 128659 w 1536357"/>
                      <a:gd name="connsiteY7" fmla="*/ 3807 h 1160089"/>
                      <a:gd name="connsiteX8" fmla="*/ 407864 w 1536357"/>
                      <a:gd name="connsiteY8" fmla="*/ 4948 h 1160089"/>
                      <a:gd name="connsiteX9" fmla="*/ 760407 w 1536357"/>
                      <a:gd name="connsiteY9" fmla="*/ 6408 h 1160089"/>
                      <a:gd name="connsiteX10" fmla="*/ 1180261 w 1536357"/>
                      <a:gd name="connsiteY10" fmla="*/ 4504 h 1160089"/>
                      <a:gd name="connsiteX11" fmla="*/ 1438657 w 1536357"/>
                      <a:gd name="connsiteY11" fmla="*/ 2284 h 1160089"/>
                      <a:gd name="connsiteX12" fmla="*/ 1536357 w 1536357"/>
                      <a:gd name="connsiteY12" fmla="*/ 0 h 1160089"/>
                      <a:gd name="connsiteX13" fmla="*/ 1522590 w 1536357"/>
                      <a:gd name="connsiteY13" fmla="*/ 12815 h 1160089"/>
                      <a:gd name="connsiteX14" fmla="*/ 1355042 w 1536357"/>
                      <a:gd name="connsiteY14" fmla="*/ 97763 h 1160089"/>
                      <a:gd name="connsiteX15" fmla="*/ 923768 w 1536357"/>
                      <a:gd name="connsiteY15" fmla="*/ 130626 h 1160089"/>
                      <a:gd name="connsiteX16" fmla="*/ 438569 w 1536357"/>
                      <a:gd name="connsiteY16" fmla="*/ 197302 h 1160089"/>
                      <a:gd name="connsiteX17" fmla="*/ 331163 w 1536357"/>
                      <a:gd name="connsiteY17" fmla="*/ 415350 h 1160089"/>
                      <a:gd name="connsiteX18" fmla="*/ 331163 w 1536357"/>
                      <a:gd name="connsiteY18" fmla="*/ 736236 h 1160089"/>
                      <a:gd name="connsiteX19" fmla="*/ 252242 w 1536357"/>
                      <a:gd name="connsiteY19" fmla="*/ 1026289 h 1160089"/>
                      <a:gd name="connsiteX20" fmla="*/ 37177 w 1536357"/>
                      <a:gd name="connsiteY20" fmla="*/ 1160087 h 1160089"/>
                      <a:gd name="connsiteX21" fmla="*/ 63 w 1536357"/>
                      <a:gd name="connsiteY21" fmla="*/ 1156153 h 1160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36357" h="1160089">
                        <a:moveTo>
                          <a:pt x="0" y="1156153"/>
                        </a:moveTo>
                        <a:cubicBezTo>
                          <a:pt x="1142" y="1061436"/>
                          <a:pt x="3426" y="970524"/>
                          <a:pt x="7042" y="872000"/>
                        </a:cubicBezTo>
                        <a:cubicBezTo>
                          <a:pt x="12942" y="710859"/>
                          <a:pt x="22331" y="529481"/>
                          <a:pt x="30642" y="401329"/>
                        </a:cubicBezTo>
                        <a:cubicBezTo>
                          <a:pt x="38953" y="273178"/>
                          <a:pt x="46249" y="198381"/>
                          <a:pt x="51641" y="142997"/>
                        </a:cubicBezTo>
                        <a:cubicBezTo>
                          <a:pt x="57034" y="87612"/>
                          <a:pt x="60586" y="51641"/>
                          <a:pt x="62553" y="33370"/>
                        </a:cubicBezTo>
                        <a:cubicBezTo>
                          <a:pt x="64520" y="15099"/>
                          <a:pt x="64837" y="14528"/>
                          <a:pt x="65408" y="12688"/>
                        </a:cubicBezTo>
                        <a:cubicBezTo>
                          <a:pt x="65915" y="10849"/>
                          <a:pt x="66613" y="7677"/>
                          <a:pt x="68009" y="5963"/>
                        </a:cubicBezTo>
                        <a:cubicBezTo>
                          <a:pt x="69405" y="4187"/>
                          <a:pt x="71435" y="3807"/>
                          <a:pt x="128659" y="3807"/>
                        </a:cubicBezTo>
                        <a:cubicBezTo>
                          <a:pt x="185883" y="3807"/>
                          <a:pt x="298301" y="4251"/>
                          <a:pt x="407864" y="4948"/>
                        </a:cubicBezTo>
                        <a:cubicBezTo>
                          <a:pt x="517427" y="5583"/>
                          <a:pt x="624072" y="6471"/>
                          <a:pt x="760407" y="6408"/>
                        </a:cubicBezTo>
                        <a:cubicBezTo>
                          <a:pt x="896742" y="6281"/>
                          <a:pt x="1062705" y="5202"/>
                          <a:pt x="1180261" y="4504"/>
                        </a:cubicBezTo>
                        <a:cubicBezTo>
                          <a:pt x="1297818" y="3870"/>
                          <a:pt x="1366905" y="3616"/>
                          <a:pt x="1438657" y="2284"/>
                        </a:cubicBezTo>
                        <a:cubicBezTo>
                          <a:pt x="1471647" y="1650"/>
                          <a:pt x="1505207" y="825"/>
                          <a:pt x="1536357" y="0"/>
                        </a:cubicBezTo>
                        <a:cubicBezTo>
                          <a:pt x="1532551" y="3997"/>
                          <a:pt x="1527792" y="8184"/>
                          <a:pt x="1522590" y="12815"/>
                        </a:cubicBezTo>
                        <a:cubicBezTo>
                          <a:pt x="1493915" y="38445"/>
                          <a:pt x="1452868" y="76764"/>
                          <a:pt x="1355042" y="97763"/>
                        </a:cubicBezTo>
                        <a:cubicBezTo>
                          <a:pt x="1257216" y="118699"/>
                          <a:pt x="1102546" y="122251"/>
                          <a:pt x="923768" y="130626"/>
                        </a:cubicBezTo>
                        <a:cubicBezTo>
                          <a:pt x="745054" y="139000"/>
                          <a:pt x="542232" y="152259"/>
                          <a:pt x="438569" y="197302"/>
                        </a:cubicBezTo>
                        <a:cubicBezTo>
                          <a:pt x="334906" y="242346"/>
                          <a:pt x="330339" y="319110"/>
                          <a:pt x="331163" y="415350"/>
                        </a:cubicBezTo>
                        <a:cubicBezTo>
                          <a:pt x="331988" y="511590"/>
                          <a:pt x="338142" y="627244"/>
                          <a:pt x="331163" y="736236"/>
                        </a:cubicBezTo>
                        <a:cubicBezTo>
                          <a:pt x="324121" y="845291"/>
                          <a:pt x="303884" y="947686"/>
                          <a:pt x="252242" y="1026289"/>
                        </a:cubicBezTo>
                        <a:cubicBezTo>
                          <a:pt x="200601" y="1104893"/>
                          <a:pt x="117493" y="1159643"/>
                          <a:pt x="37177" y="1160087"/>
                        </a:cubicBezTo>
                        <a:cubicBezTo>
                          <a:pt x="24679" y="1160150"/>
                          <a:pt x="12308" y="1158881"/>
                          <a:pt x="63" y="115615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2" name="Freeform: Shape 10031">
                    <a:extLst>
                      <a:ext uri="{FF2B5EF4-FFF2-40B4-BE49-F238E27FC236}">
                        <a16:creationId xmlns:a16="http://schemas.microsoft.com/office/drawing/2014/main" id="{7A3F33A6-0FE4-617D-AC3E-A50B5045098D}"/>
                      </a:ext>
                    </a:extLst>
                  </p:cNvPr>
                  <p:cNvSpPr/>
                  <p:nvPr/>
                </p:nvSpPr>
                <p:spPr>
                  <a:xfrm>
                    <a:off x="1114204" y="2160111"/>
                    <a:ext cx="676100" cy="1281958"/>
                  </a:xfrm>
                  <a:custGeom>
                    <a:avLst/>
                    <a:gdLst>
                      <a:gd name="connsiteX0" fmla="*/ 583477 w 676100"/>
                      <a:gd name="connsiteY0" fmla="*/ 0 h 1281958"/>
                      <a:gd name="connsiteX1" fmla="*/ 572502 w 676100"/>
                      <a:gd name="connsiteY1" fmla="*/ 5773 h 1281958"/>
                      <a:gd name="connsiteX2" fmla="*/ 563873 w 676100"/>
                      <a:gd name="connsiteY2" fmla="*/ 10912 h 1281958"/>
                      <a:gd name="connsiteX3" fmla="*/ 563366 w 676100"/>
                      <a:gd name="connsiteY3" fmla="*/ 22712 h 1281958"/>
                      <a:gd name="connsiteX4" fmla="*/ 576625 w 676100"/>
                      <a:gd name="connsiteY4" fmla="*/ 115780 h 1281958"/>
                      <a:gd name="connsiteX5" fmla="*/ 617862 w 676100"/>
                      <a:gd name="connsiteY5" fmla="*/ 386294 h 1281958"/>
                      <a:gd name="connsiteX6" fmla="*/ 641208 w 676100"/>
                      <a:gd name="connsiteY6" fmla="*/ 717584 h 1281958"/>
                      <a:gd name="connsiteX7" fmla="*/ 663667 w 676100"/>
                      <a:gd name="connsiteY7" fmla="*/ 1065877 h 1281958"/>
                      <a:gd name="connsiteX8" fmla="*/ 676101 w 676100"/>
                      <a:gd name="connsiteY8" fmla="*/ 1198850 h 1281958"/>
                      <a:gd name="connsiteX9" fmla="*/ 347412 w 676100"/>
                      <a:gd name="connsiteY9" fmla="*/ 1189841 h 1281958"/>
                      <a:gd name="connsiteX10" fmla="*/ 136977 w 676100"/>
                      <a:gd name="connsiteY10" fmla="*/ 792572 h 1281958"/>
                      <a:gd name="connsiteX11" fmla="*/ 4321 w 676100"/>
                      <a:gd name="connsiteY11" fmla="*/ 586895 h 1281958"/>
                      <a:gd name="connsiteX12" fmla="*/ 254153 w 676100"/>
                      <a:gd name="connsiteY12" fmla="*/ 567228 h 1281958"/>
                      <a:gd name="connsiteX13" fmla="*/ 366191 w 676100"/>
                      <a:gd name="connsiteY13" fmla="*/ 462423 h 1281958"/>
                      <a:gd name="connsiteX14" fmla="*/ 427855 w 676100"/>
                      <a:gd name="connsiteY14" fmla="*/ 94083 h 1281958"/>
                      <a:gd name="connsiteX15" fmla="*/ 583413 w 676100"/>
                      <a:gd name="connsiteY15" fmla="*/ 64 h 128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6100" h="1281958">
                        <a:moveTo>
                          <a:pt x="583477" y="0"/>
                        </a:moveTo>
                        <a:cubicBezTo>
                          <a:pt x="579417" y="2220"/>
                          <a:pt x="575420" y="4251"/>
                          <a:pt x="572502" y="5773"/>
                        </a:cubicBezTo>
                        <a:cubicBezTo>
                          <a:pt x="566855" y="8755"/>
                          <a:pt x="564952" y="10087"/>
                          <a:pt x="563873" y="10912"/>
                        </a:cubicBezTo>
                        <a:cubicBezTo>
                          <a:pt x="562795" y="11737"/>
                          <a:pt x="562478" y="12054"/>
                          <a:pt x="563366" y="22712"/>
                        </a:cubicBezTo>
                        <a:cubicBezTo>
                          <a:pt x="564254" y="33370"/>
                          <a:pt x="566284" y="54306"/>
                          <a:pt x="576625" y="115780"/>
                        </a:cubicBezTo>
                        <a:cubicBezTo>
                          <a:pt x="587029" y="177255"/>
                          <a:pt x="605745" y="279205"/>
                          <a:pt x="617862" y="386294"/>
                        </a:cubicBezTo>
                        <a:cubicBezTo>
                          <a:pt x="629979" y="493319"/>
                          <a:pt x="635435" y="605483"/>
                          <a:pt x="641208" y="717584"/>
                        </a:cubicBezTo>
                        <a:cubicBezTo>
                          <a:pt x="646981" y="829685"/>
                          <a:pt x="653072" y="941849"/>
                          <a:pt x="663667" y="1065877"/>
                        </a:cubicBezTo>
                        <a:cubicBezTo>
                          <a:pt x="667410" y="1109461"/>
                          <a:pt x="671660" y="1154504"/>
                          <a:pt x="676101" y="1198850"/>
                        </a:cubicBezTo>
                        <a:cubicBezTo>
                          <a:pt x="584365" y="1332330"/>
                          <a:pt x="440480" y="1286843"/>
                          <a:pt x="347412" y="1189841"/>
                        </a:cubicBezTo>
                        <a:cubicBezTo>
                          <a:pt x="243685" y="1081674"/>
                          <a:pt x="203146" y="909557"/>
                          <a:pt x="136977" y="792572"/>
                        </a:cubicBezTo>
                        <a:cubicBezTo>
                          <a:pt x="70808" y="675586"/>
                          <a:pt x="-21055" y="613794"/>
                          <a:pt x="4321" y="586895"/>
                        </a:cubicBezTo>
                        <a:cubicBezTo>
                          <a:pt x="29698" y="559996"/>
                          <a:pt x="172377" y="567926"/>
                          <a:pt x="254153" y="567228"/>
                        </a:cubicBezTo>
                        <a:cubicBezTo>
                          <a:pt x="335929" y="566594"/>
                          <a:pt x="356928" y="557268"/>
                          <a:pt x="366191" y="462423"/>
                        </a:cubicBezTo>
                        <a:cubicBezTo>
                          <a:pt x="375453" y="367515"/>
                          <a:pt x="373042" y="186961"/>
                          <a:pt x="427855" y="94083"/>
                        </a:cubicBezTo>
                        <a:cubicBezTo>
                          <a:pt x="464207" y="32482"/>
                          <a:pt x="525745" y="9389"/>
                          <a:pt x="583413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3" name="Freeform: Shape 10032">
                    <a:extLst>
                      <a:ext uri="{FF2B5EF4-FFF2-40B4-BE49-F238E27FC236}">
                        <a16:creationId xmlns:a16="http://schemas.microsoft.com/office/drawing/2014/main" id="{F50B0CA7-D86A-E9CB-AD70-EE2A4487DA32}"/>
                      </a:ext>
                    </a:extLst>
                  </p:cNvPr>
                  <p:cNvSpPr/>
                  <p:nvPr/>
                </p:nvSpPr>
                <p:spPr>
                  <a:xfrm>
                    <a:off x="1617464" y="2221839"/>
                    <a:ext cx="169605" cy="1104575"/>
                  </a:xfrm>
                  <a:custGeom>
                    <a:avLst/>
                    <a:gdLst>
                      <a:gd name="connsiteX0" fmla="*/ 64800 w 169605"/>
                      <a:gd name="connsiteY0" fmla="*/ 0 h 1104575"/>
                      <a:gd name="connsiteX1" fmla="*/ 73365 w 169605"/>
                      <a:gd name="connsiteY1" fmla="*/ 54115 h 1104575"/>
                      <a:gd name="connsiteX2" fmla="*/ 114602 w 169605"/>
                      <a:gd name="connsiteY2" fmla="*/ 324629 h 1104575"/>
                      <a:gd name="connsiteX3" fmla="*/ 137948 w 169605"/>
                      <a:gd name="connsiteY3" fmla="*/ 655919 h 1104575"/>
                      <a:gd name="connsiteX4" fmla="*/ 160406 w 169605"/>
                      <a:gd name="connsiteY4" fmla="*/ 1004212 h 1104575"/>
                      <a:gd name="connsiteX5" fmla="*/ 169605 w 169605"/>
                      <a:gd name="connsiteY5" fmla="*/ 1104512 h 1104575"/>
                      <a:gd name="connsiteX6" fmla="*/ 50019 w 169605"/>
                      <a:gd name="connsiteY6" fmla="*/ 1082689 h 1104575"/>
                      <a:gd name="connsiteX7" fmla="*/ 154 w 169605"/>
                      <a:gd name="connsiteY7" fmla="*/ 1004085 h 1104575"/>
                      <a:gd name="connsiteX8" fmla="*/ 12652 w 169605"/>
                      <a:gd name="connsiteY8" fmla="*/ 917551 h 1104575"/>
                      <a:gd name="connsiteX9" fmla="*/ 58329 w 169605"/>
                      <a:gd name="connsiteY9" fmla="*/ 834126 h 1104575"/>
                      <a:gd name="connsiteX10" fmla="*/ 62834 w 169605"/>
                      <a:gd name="connsiteY10" fmla="*/ 621598 h 1104575"/>
                      <a:gd name="connsiteX11" fmla="*/ 33397 w 169605"/>
                      <a:gd name="connsiteY11" fmla="*/ 366437 h 1104575"/>
                      <a:gd name="connsiteX12" fmla="*/ 24135 w 169605"/>
                      <a:gd name="connsiteY12" fmla="*/ 104678 h 1104575"/>
                      <a:gd name="connsiteX13" fmla="*/ 64737 w 169605"/>
                      <a:gd name="connsiteY13" fmla="*/ 0 h 110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9605" h="1104575">
                        <a:moveTo>
                          <a:pt x="64800" y="0"/>
                        </a:moveTo>
                        <a:cubicBezTo>
                          <a:pt x="66704" y="13323"/>
                          <a:pt x="69432" y="30769"/>
                          <a:pt x="73365" y="54115"/>
                        </a:cubicBezTo>
                        <a:cubicBezTo>
                          <a:pt x="83769" y="115590"/>
                          <a:pt x="102485" y="217540"/>
                          <a:pt x="114602" y="324629"/>
                        </a:cubicBezTo>
                        <a:cubicBezTo>
                          <a:pt x="126719" y="431654"/>
                          <a:pt x="132175" y="543819"/>
                          <a:pt x="137948" y="655919"/>
                        </a:cubicBezTo>
                        <a:cubicBezTo>
                          <a:pt x="143721" y="768020"/>
                          <a:pt x="149812" y="880184"/>
                          <a:pt x="160406" y="1004212"/>
                        </a:cubicBezTo>
                        <a:cubicBezTo>
                          <a:pt x="163198" y="1037138"/>
                          <a:pt x="166370" y="1070889"/>
                          <a:pt x="169605" y="1104512"/>
                        </a:cubicBezTo>
                        <a:cubicBezTo>
                          <a:pt x="126592" y="1105464"/>
                          <a:pt x="79519" y="1095567"/>
                          <a:pt x="50019" y="1082689"/>
                        </a:cubicBezTo>
                        <a:cubicBezTo>
                          <a:pt x="3580" y="1062387"/>
                          <a:pt x="852" y="1034600"/>
                          <a:pt x="154" y="1004085"/>
                        </a:cubicBezTo>
                        <a:cubicBezTo>
                          <a:pt x="-544" y="973633"/>
                          <a:pt x="725" y="940517"/>
                          <a:pt x="12652" y="917551"/>
                        </a:cubicBezTo>
                        <a:cubicBezTo>
                          <a:pt x="24579" y="894585"/>
                          <a:pt x="47227" y="881770"/>
                          <a:pt x="58329" y="834126"/>
                        </a:cubicBezTo>
                        <a:cubicBezTo>
                          <a:pt x="69432" y="786481"/>
                          <a:pt x="69114" y="703881"/>
                          <a:pt x="62834" y="621598"/>
                        </a:cubicBezTo>
                        <a:cubicBezTo>
                          <a:pt x="56553" y="539251"/>
                          <a:pt x="44372" y="457158"/>
                          <a:pt x="33397" y="366437"/>
                        </a:cubicBezTo>
                        <a:cubicBezTo>
                          <a:pt x="22422" y="275716"/>
                          <a:pt x="12652" y="176430"/>
                          <a:pt x="24135" y="104678"/>
                        </a:cubicBezTo>
                        <a:cubicBezTo>
                          <a:pt x="31367" y="59571"/>
                          <a:pt x="47037" y="25377"/>
                          <a:pt x="64737" y="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4" name="Freeform: Shape 10033">
                    <a:extLst>
                      <a:ext uri="{FF2B5EF4-FFF2-40B4-BE49-F238E27FC236}">
                        <a16:creationId xmlns:a16="http://schemas.microsoft.com/office/drawing/2014/main" id="{103CF6A8-A971-D9E8-3191-1465599782EB}"/>
                      </a:ext>
                    </a:extLst>
                  </p:cNvPr>
                  <p:cNvSpPr/>
                  <p:nvPr/>
                </p:nvSpPr>
                <p:spPr>
                  <a:xfrm>
                    <a:off x="5639" y="3289111"/>
                    <a:ext cx="1969712" cy="1445572"/>
                  </a:xfrm>
                  <a:custGeom>
                    <a:avLst/>
                    <a:gdLst>
                      <a:gd name="connsiteX0" fmla="*/ 1847473 w 1969712"/>
                      <a:gd name="connsiteY0" fmla="*/ 1445573 h 1445572"/>
                      <a:gd name="connsiteX1" fmla="*/ 0 w 1969712"/>
                      <a:gd name="connsiteY1" fmla="*/ 1445573 h 1445572"/>
                      <a:gd name="connsiteX2" fmla="*/ 0 w 1969712"/>
                      <a:gd name="connsiteY2" fmla="*/ 673048 h 1445572"/>
                      <a:gd name="connsiteX3" fmla="*/ 317 w 1969712"/>
                      <a:gd name="connsiteY3" fmla="*/ 665245 h 1445572"/>
                      <a:gd name="connsiteX4" fmla="*/ 0 w 1969712"/>
                      <a:gd name="connsiteY4" fmla="*/ 205423 h 1445572"/>
                      <a:gd name="connsiteX5" fmla="*/ 0 w 1969712"/>
                      <a:gd name="connsiteY5" fmla="*/ 76891 h 1445572"/>
                      <a:gd name="connsiteX6" fmla="*/ 634 w 1969712"/>
                      <a:gd name="connsiteY6" fmla="*/ 635 h 1445572"/>
                      <a:gd name="connsiteX7" fmla="*/ 381028 w 1969712"/>
                      <a:gd name="connsiteY7" fmla="*/ 445 h 1445572"/>
                      <a:gd name="connsiteX8" fmla="*/ 1014870 w 1969712"/>
                      <a:gd name="connsiteY8" fmla="*/ 6408 h 1445572"/>
                      <a:gd name="connsiteX9" fmla="*/ 1610012 w 1969712"/>
                      <a:gd name="connsiteY9" fmla="*/ 3299 h 1445572"/>
                      <a:gd name="connsiteX10" fmla="*/ 1779654 w 1969712"/>
                      <a:gd name="connsiteY10" fmla="*/ 17827 h 1445572"/>
                      <a:gd name="connsiteX11" fmla="*/ 1808647 w 1969712"/>
                      <a:gd name="connsiteY11" fmla="*/ 293987 h 1445572"/>
                      <a:gd name="connsiteX12" fmla="*/ 1829392 w 1969712"/>
                      <a:gd name="connsiteY12" fmla="*/ 484438 h 1445572"/>
                      <a:gd name="connsiteX13" fmla="*/ 1852041 w 1969712"/>
                      <a:gd name="connsiteY13" fmla="*/ 571162 h 1445572"/>
                      <a:gd name="connsiteX14" fmla="*/ 1921699 w 1969712"/>
                      <a:gd name="connsiteY14" fmla="*/ 783690 h 1445572"/>
                      <a:gd name="connsiteX15" fmla="*/ 1966045 w 1969712"/>
                      <a:gd name="connsiteY15" fmla="*/ 1106606 h 1445572"/>
                      <a:gd name="connsiteX16" fmla="*/ 1946632 w 1969712"/>
                      <a:gd name="connsiteY16" fmla="*/ 1242117 h 1445572"/>
                      <a:gd name="connsiteX17" fmla="*/ 1847536 w 1969712"/>
                      <a:gd name="connsiteY17" fmla="*/ 1445509 h 144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712" h="1445572">
                        <a:moveTo>
                          <a:pt x="1847473" y="1445573"/>
                        </a:moveTo>
                        <a:lnTo>
                          <a:pt x="0" y="1445573"/>
                        </a:lnTo>
                        <a:lnTo>
                          <a:pt x="0" y="673048"/>
                        </a:lnTo>
                        <a:cubicBezTo>
                          <a:pt x="127" y="670511"/>
                          <a:pt x="190" y="667910"/>
                          <a:pt x="317" y="665245"/>
                        </a:cubicBezTo>
                        <a:cubicBezTo>
                          <a:pt x="4060" y="562407"/>
                          <a:pt x="761" y="371957"/>
                          <a:pt x="0" y="205423"/>
                        </a:cubicBezTo>
                        <a:lnTo>
                          <a:pt x="0" y="76891"/>
                        </a:lnTo>
                        <a:cubicBezTo>
                          <a:pt x="127" y="51071"/>
                          <a:pt x="317" y="25758"/>
                          <a:pt x="634" y="635"/>
                        </a:cubicBezTo>
                        <a:cubicBezTo>
                          <a:pt x="80888" y="445"/>
                          <a:pt x="212909" y="-571"/>
                          <a:pt x="381028" y="445"/>
                        </a:cubicBezTo>
                        <a:cubicBezTo>
                          <a:pt x="562470" y="1523"/>
                          <a:pt x="785847" y="5076"/>
                          <a:pt x="1014870" y="6408"/>
                        </a:cubicBezTo>
                        <a:cubicBezTo>
                          <a:pt x="1243829" y="7740"/>
                          <a:pt x="1478372" y="6852"/>
                          <a:pt x="1610012" y="3299"/>
                        </a:cubicBezTo>
                        <a:cubicBezTo>
                          <a:pt x="1709552" y="635"/>
                          <a:pt x="1750218" y="-3552"/>
                          <a:pt x="1779654" y="17827"/>
                        </a:cubicBezTo>
                        <a:cubicBezTo>
                          <a:pt x="1789170" y="117430"/>
                          <a:pt x="1800273" y="217667"/>
                          <a:pt x="1808647" y="293987"/>
                        </a:cubicBezTo>
                        <a:cubicBezTo>
                          <a:pt x="1819242" y="391116"/>
                          <a:pt x="1825332" y="449355"/>
                          <a:pt x="1829392" y="484438"/>
                        </a:cubicBezTo>
                        <a:cubicBezTo>
                          <a:pt x="1833516" y="519521"/>
                          <a:pt x="1835673" y="531448"/>
                          <a:pt x="1852041" y="571162"/>
                        </a:cubicBezTo>
                        <a:cubicBezTo>
                          <a:pt x="1868409" y="610876"/>
                          <a:pt x="1898987" y="678441"/>
                          <a:pt x="1921699" y="783690"/>
                        </a:cubicBezTo>
                        <a:cubicBezTo>
                          <a:pt x="1944411" y="888939"/>
                          <a:pt x="1959130" y="1031999"/>
                          <a:pt x="1966045" y="1106606"/>
                        </a:cubicBezTo>
                        <a:cubicBezTo>
                          <a:pt x="1972960" y="1181213"/>
                          <a:pt x="1971945" y="1187367"/>
                          <a:pt x="1946632" y="1242117"/>
                        </a:cubicBezTo>
                        <a:cubicBezTo>
                          <a:pt x="1922651" y="1293885"/>
                          <a:pt x="1876846" y="1388983"/>
                          <a:pt x="1847536" y="144550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5" name="Freeform: Shape 10034">
                    <a:extLst>
                      <a:ext uri="{FF2B5EF4-FFF2-40B4-BE49-F238E27FC236}">
                        <a16:creationId xmlns:a16="http://schemas.microsoft.com/office/drawing/2014/main" id="{2EECDA70-3CD9-55A6-929C-C690FB3993BD}"/>
                      </a:ext>
                    </a:extLst>
                  </p:cNvPr>
                  <p:cNvSpPr/>
                  <p:nvPr/>
                </p:nvSpPr>
                <p:spPr>
                  <a:xfrm>
                    <a:off x="5638" y="3353283"/>
                    <a:ext cx="1545075" cy="641547"/>
                  </a:xfrm>
                  <a:custGeom>
                    <a:avLst/>
                    <a:gdLst>
                      <a:gd name="connsiteX0" fmla="*/ 0 w 1545075"/>
                      <a:gd name="connsiteY0" fmla="*/ 608941 h 641547"/>
                      <a:gd name="connsiteX1" fmla="*/ 317 w 1545075"/>
                      <a:gd name="connsiteY1" fmla="*/ 601074 h 641547"/>
                      <a:gd name="connsiteX2" fmla="*/ 0 w 1545075"/>
                      <a:gd name="connsiteY2" fmla="*/ 141252 h 641547"/>
                      <a:gd name="connsiteX3" fmla="*/ 0 w 1545075"/>
                      <a:gd name="connsiteY3" fmla="*/ 25281 h 641547"/>
                      <a:gd name="connsiteX4" fmla="*/ 249070 w 1545075"/>
                      <a:gd name="connsiteY4" fmla="*/ 285 h 641547"/>
                      <a:gd name="connsiteX5" fmla="*/ 489703 w 1545075"/>
                      <a:gd name="connsiteY5" fmla="*/ 6439 h 641547"/>
                      <a:gd name="connsiteX6" fmla="*/ 935568 w 1545075"/>
                      <a:gd name="connsiteY6" fmla="*/ 17922 h 641547"/>
                      <a:gd name="connsiteX7" fmla="*/ 1369253 w 1545075"/>
                      <a:gd name="connsiteY7" fmla="*/ 24139 h 641547"/>
                      <a:gd name="connsiteX8" fmla="*/ 1500196 w 1545075"/>
                      <a:gd name="connsiteY8" fmla="*/ 69817 h 641547"/>
                      <a:gd name="connsiteX9" fmla="*/ 1538514 w 1545075"/>
                      <a:gd name="connsiteY9" fmla="*/ 275557 h 641547"/>
                      <a:gd name="connsiteX10" fmla="*/ 1396533 w 1545075"/>
                      <a:gd name="connsiteY10" fmla="*/ 472669 h 641547"/>
                      <a:gd name="connsiteX11" fmla="*/ 1337913 w 1545075"/>
                      <a:gd name="connsiteY11" fmla="*/ 584199 h 641547"/>
                      <a:gd name="connsiteX12" fmla="*/ 1245162 w 1545075"/>
                      <a:gd name="connsiteY12" fmla="*/ 630320 h 641547"/>
                      <a:gd name="connsiteX13" fmla="*/ 772778 w 1545075"/>
                      <a:gd name="connsiteY13" fmla="*/ 634761 h 641547"/>
                      <a:gd name="connsiteX14" fmla="*/ 72260 w 1545075"/>
                      <a:gd name="connsiteY14" fmla="*/ 638568 h 641547"/>
                      <a:gd name="connsiteX15" fmla="*/ 0 w 1545075"/>
                      <a:gd name="connsiteY15" fmla="*/ 633366 h 641547"/>
                      <a:gd name="connsiteX16" fmla="*/ 0 w 1545075"/>
                      <a:gd name="connsiteY16" fmla="*/ 609004 h 641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45075" h="641547">
                        <a:moveTo>
                          <a:pt x="0" y="608941"/>
                        </a:moveTo>
                        <a:cubicBezTo>
                          <a:pt x="127" y="606340"/>
                          <a:pt x="190" y="603738"/>
                          <a:pt x="317" y="601074"/>
                        </a:cubicBezTo>
                        <a:cubicBezTo>
                          <a:pt x="4060" y="498235"/>
                          <a:pt x="761" y="307785"/>
                          <a:pt x="0" y="141252"/>
                        </a:cubicBezTo>
                        <a:lnTo>
                          <a:pt x="0" y="25281"/>
                        </a:lnTo>
                        <a:cubicBezTo>
                          <a:pt x="74163" y="6376"/>
                          <a:pt x="175288" y="1427"/>
                          <a:pt x="249070" y="285"/>
                        </a:cubicBezTo>
                        <a:cubicBezTo>
                          <a:pt x="332940" y="-1047"/>
                          <a:pt x="381472" y="2506"/>
                          <a:pt x="489703" y="6439"/>
                        </a:cubicBezTo>
                        <a:cubicBezTo>
                          <a:pt x="597934" y="10436"/>
                          <a:pt x="765863" y="14813"/>
                          <a:pt x="935568" y="17922"/>
                        </a:cubicBezTo>
                        <a:cubicBezTo>
                          <a:pt x="1105210" y="21030"/>
                          <a:pt x="1276629" y="22807"/>
                          <a:pt x="1369253" y="24139"/>
                        </a:cubicBezTo>
                        <a:cubicBezTo>
                          <a:pt x="1461877" y="25535"/>
                          <a:pt x="1475771" y="26550"/>
                          <a:pt x="1500196" y="69817"/>
                        </a:cubicBezTo>
                        <a:cubicBezTo>
                          <a:pt x="1524684" y="113084"/>
                          <a:pt x="1559767" y="198603"/>
                          <a:pt x="1538514" y="275557"/>
                        </a:cubicBezTo>
                        <a:cubicBezTo>
                          <a:pt x="1517261" y="352575"/>
                          <a:pt x="1439736" y="421028"/>
                          <a:pt x="1396533" y="472669"/>
                        </a:cubicBezTo>
                        <a:cubicBezTo>
                          <a:pt x="1353329" y="524310"/>
                          <a:pt x="1344511" y="559139"/>
                          <a:pt x="1337913" y="584199"/>
                        </a:cubicBezTo>
                        <a:cubicBezTo>
                          <a:pt x="1331378" y="609258"/>
                          <a:pt x="1327064" y="624547"/>
                          <a:pt x="1245162" y="630320"/>
                        </a:cubicBezTo>
                        <a:cubicBezTo>
                          <a:pt x="1163259" y="636030"/>
                          <a:pt x="1003641" y="632223"/>
                          <a:pt x="772778" y="634761"/>
                        </a:cubicBezTo>
                        <a:cubicBezTo>
                          <a:pt x="541915" y="637235"/>
                          <a:pt x="239681" y="646117"/>
                          <a:pt x="72260" y="638568"/>
                        </a:cubicBezTo>
                        <a:cubicBezTo>
                          <a:pt x="44726" y="637362"/>
                          <a:pt x="20809" y="635649"/>
                          <a:pt x="0" y="633366"/>
                        </a:cubicBezTo>
                        <a:lnTo>
                          <a:pt x="0" y="609004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6" name="Freeform: Shape 10035">
                    <a:extLst>
                      <a:ext uri="{FF2B5EF4-FFF2-40B4-BE49-F238E27FC236}">
                        <a16:creationId xmlns:a16="http://schemas.microsoft.com/office/drawing/2014/main" id="{9DFF9CDD-CEEF-D3A3-20A0-072F5F57D2DE}"/>
                      </a:ext>
                    </a:extLst>
                  </p:cNvPr>
                  <p:cNvSpPr/>
                  <p:nvPr/>
                </p:nvSpPr>
                <p:spPr>
                  <a:xfrm>
                    <a:off x="5639" y="3335688"/>
                    <a:ext cx="182816" cy="395247"/>
                  </a:xfrm>
                  <a:custGeom>
                    <a:avLst/>
                    <a:gdLst>
                      <a:gd name="connsiteX0" fmla="*/ 1586 w 182816"/>
                      <a:gd name="connsiteY0" fmla="*/ 368647 h 395247"/>
                      <a:gd name="connsiteX1" fmla="*/ 0 w 182816"/>
                      <a:gd name="connsiteY1" fmla="*/ 158720 h 395247"/>
                      <a:gd name="connsiteX2" fmla="*/ 0 w 182816"/>
                      <a:gd name="connsiteY2" fmla="*/ 14137 h 395247"/>
                      <a:gd name="connsiteX3" fmla="*/ 139825 w 182816"/>
                      <a:gd name="connsiteY3" fmla="*/ 1322 h 395247"/>
                      <a:gd name="connsiteX4" fmla="*/ 178777 w 182816"/>
                      <a:gd name="connsiteY4" fmla="*/ 33487 h 395247"/>
                      <a:gd name="connsiteX5" fmla="*/ 138683 w 182816"/>
                      <a:gd name="connsiteY5" fmla="*/ 137277 h 395247"/>
                      <a:gd name="connsiteX6" fmla="*/ 143568 w 182816"/>
                      <a:gd name="connsiteY6" fmla="*/ 285412 h 395247"/>
                      <a:gd name="connsiteX7" fmla="*/ 123139 w 182816"/>
                      <a:gd name="connsiteY7" fmla="*/ 374166 h 395247"/>
                      <a:gd name="connsiteX8" fmla="*/ 6725 w 182816"/>
                      <a:gd name="connsiteY8" fmla="*/ 374356 h 395247"/>
                      <a:gd name="connsiteX9" fmla="*/ 1523 w 182816"/>
                      <a:gd name="connsiteY9" fmla="*/ 368710 h 39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816" h="395247">
                        <a:moveTo>
                          <a:pt x="1586" y="368647"/>
                        </a:moveTo>
                        <a:cubicBezTo>
                          <a:pt x="1079" y="299813"/>
                          <a:pt x="317" y="227236"/>
                          <a:pt x="0" y="158720"/>
                        </a:cubicBezTo>
                        <a:lnTo>
                          <a:pt x="0" y="14137"/>
                        </a:lnTo>
                        <a:cubicBezTo>
                          <a:pt x="43394" y="-1279"/>
                          <a:pt x="104424" y="-1342"/>
                          <a:pt x="139825" y="1322"/>
                        </a:cubicBezTo>
                        <a:cubicBezTo>
                          <a:pt x="183662" y="4621"/>
                          <a:pt x="188103" y="12044"/>
                          <a:pt x="178777" y="33487"/>
                        </a:cubicBezTo>
                        <a:cubicBezTo>
                          <a:pt x="169452" y="54866"/>
                          <a:pt x="146296" y="90267"/>
                          <a:pt x="138683" y="137277"/>
                        </a:cubicBezTo>
                        <a:cubicBezTo>
                          <a:pt x="131070" y="184287"/>
                          <a:pt x="138873" y="243033"/>
                          <a:pt x="143568" y="285412"/>
                        </a:cubicBezTo>
                        <a:cubicBezTo>
                          <a:pt x="148199" y="327791"/>
                          <a:pt x="149658" y="353802"/>
                          <a:pt x="123139" y="374166"/>
                        </a:cubicBezTo>
                        <a:cubicBezTo>
                          <a:pt x="96621" y="394467"/>
                          <a:pt x="42188" y="409059"/>
                          <a:pt x="6725" y="374356"/>
                        </a:cubicBezTo>
                        <a:cubicBezTo>
                          <a:pt x="4948" y="372580"/>
                          <a:pt x="3172" y="370740"/>
                          <a:pt x="1523" y="3687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7" name="Freeform: Shape 10036">
                    <a:extLst>
                      <a:ext uri="{FF2B5EF4-FFF2-40B4-BE49-F238E27FC236}">
                        <a16:creationId xmlns:a16="http://schemas.microsoft.com/office/drawing/2014/main" id="{89FD217E-FD09-A4E6-1B22-C20A0DC4E1FA}"/>
                      </a:ext>
                    </a:extLst>
                  </p:cNvPr>
                  <p:cNvSpPr/>
                  <p:nvPr/>
                </p:nvSpPr>
                <p:spPr>
                  <a:xfrm>
                    <a:off x="326778" y="3353568"/>
                    <a:ext cx="1220102" cy="194179"/>
                  </a:xfrm>
                  <a:custGeom>
                    <a:avLst/>
                    <a:gdLst>
                      <a:gd name="connsiteX0" fmla="*/ 0 w 1220102"/>
                      <a:gd name="connsiteY0" fmla="*/ 64 h 194179"/>
                      <a:gd name="connsiteX1" fmla="*/ 168627 w 1220102"/>
                      <a:gd name="connsiteY1" fmla="*/ 6154 h 194179"/>
                      <a:gd name="connsiteX2" fmla="*/ 614492 w 1220102"/>
                      <a:gd name="connsiteY2" fmla="*/ 17637 h 194179"/>
                      <a:gd name="connsiteX3" fmla="*/ 806719 w 1220102"/>
                      <a:gd name="connsiteY3" fmla="*/ 20682 h 194179"/>
                      <a:gd name="connsiteX4" fmla="*/ 613604 w 1220102"/>
                      <a:gd name="connsiteY4" fmla="*/ 65852 h 194179"/>
                      <a:gd name="connsiteX5" fmla="*/ 411797 w 1220102"/>
                      <a:gd name="connsiteY5" fmla="*/ 96558 h 194179"/>
                      <a:gd name="connsiteX6" fmla="*/ 216208 w 1220102"/>
                      <a:gd name="connsiteY6" fmla="*/ 121363 h 194179"/>
                      <a:gd name="connsiteX7" fmla="*/ 61094 w 1220102"/>
                      <a:gd name="connsiteY7" fmla="*/ 75432 h 194179"/>
                      <a:gd name="connsiteX8" fmla="*/ 63 w 1220102"/>
                      <a:gd name="connsiteY8" fmla="*/ 0 h 194179"/>
                      <a:gd name="connsiteX9" fmla="*/ 63 w 1220102"/>
                      <a:gd name="connsiteY9" fmla="*/ 0 h 194179"/>
                      <a:gd name="connsiteX10" fmla="*/ 877583 w 1220102"/>
                      <a:gd name="connsiteY10" fmla="*/ 21634 h 194179"/>
                      <a:gd name="connsiteX11" fmla="*/ 1044053 w 1220102"/>
                      <a:gd name="connsiteY11" fmla="*/ 23854 h 194179"/>
                      <a:gd name="connsiteX12" fmla="*/ 1060928 w 1220102"/>
                      <a:gd name="connsiteY12" fmla="*/ 29120 h 194179"/>
                      <a:gd name="connsiteX13" fmla="*/ 1198532 w 1220102"/>
                      <a:gd name="connsiteY13" fmla="*/ 109500 h 194179"/>
                      <a:gd name="connsiteX14" fmla="*/ 1220102 w 1220102"/>
                      <a:gd name="connsiteY14" fmla="*/ 182076 h 194179"/>
                      <a:gd name="connsiteX15" fmla="*/ 1063149 w 1220102"/>
                      <a:gd name="connsiteY15" fmla="*/ 169515 h 194179"/>
                      <a:gd name="connsiteX16" fmla="*/ 938423 w 1220102"/>
                      <a:gd name="connsiteY16" fmla="*/ 77716 h 194179"/>
                      <a:gd name="connsiteX17" fmla="*/ 877646 w 1220102"/>
                      <a:gd name="connsiteY17" fmla="*/ 21697 h 19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20102" h="194179">
                        <a:moveTo>
                          <a:pt x="0" y="64"/>
                        </a:moveTo>
                        <a:cubicBezTo>
                          <a:pt x="48533" y="952"/>
                          <a:pt x="94654" y="3489"/>
                          <a:pt x="168627" y="6154"/>
                        </a:cubicBezTo>
                        <a:cubicBezTo>
                          <a:pt x="276858" y="10151"/>
                          <a:pt x="444787" y="14528"/>
                          <a:pt x="614492" y="17637"/>
                        </a:cubicBezTo>
                        <a:cubicBezTo>
                          <a:pt x="679837" y="18842"/>
                          <a:pt x="745435" y="19794"/>
                          <a:pt x="806719" y="20682"/>
                        </a:cubicBezTo>
                        <a:cubicBezTo>
                          <a:pt x="751145" y="29373"/>
                          <a:pt x="676347" y="51958"/>
                          <a:pt x="613604" y="65852"/>
                        </a:cubicBezTo>
                        <a:cubicBezTo>
                          <a:pt x="535571" y="83045"/>
                          <a:pt x="476127" y="86788"/>
                          <a:pt x="411797" y="96558"/>
                        </a:cubicBezTo>
                        <a:cubicBezTo>
                          <a:pt x="347468" y="106328"/>
                          <a:pt x="278253" y="122251"/>
                          <a:pt x="216208" y="121363"/>
                        </a:cubicBezTo>
                        <a:cubicBezTo>
                          <a:pt x="154162" y="120475"/>
                          <a:pt x="99222" y="102838"/>
                          <a:pt x="61094" y="75432"/>
                        </a:cubicBezTo>
                        <a:cubicBezTo>
                          <a:pt x="28675" y="52149"/>
                          <a:pt x="8438" y="21887"/>
                          <a:pt x="63" y="0"/>
                        </a:cubicBezTo>
                        <a:lnTo>
                          <a:pt x="63" y="0"/>
                        </a:lnTo>
                        <a:close/>
                        <a:moveTo>
                          <a:pt x="877583" y="21634"/>
                        </a:moveTo>
                        <a:cubicBezTo>
                          <a:pt x="943752" y="22522"/>
                          <a:pt x="1001674" y="23220"/>
                          <a:pt x="1044053" y="23854"/>
                        </a:cubicBezTo>
                        <a:cubicBezTo>
                          <a:pt x="1049826" y="25567"/>
                          <a:pt x="1055409" y="27280"/>
                          <a:pt x="1060928" y="29120"/>
                        </a:cubicBezTo>
                        <a:cubicBezTo>
                          <a:pt x="1126209" y="50753"/>
                          <a:pt x="1171824" y="81015"/>
                          <a:pt x="1198532" y="109500"/>
                        </a:cubicBezTo>
                        <a:cubicBezTo>
                          <a:pt x="1207414" y="130816"/>
                          <a:pt x="1215598" y="155748"/>
                          <a:pt x="1220102" y="182076"/>
                        </a:cubicBezTo>
                        <a:cubicBezTo>
                          <a:pt x="1196946" y="205106"/>
                          <a:pt x="1119992" y="192100"/>
                          <a:pt x="1063149" y="169515"/>
                        </a:cubicBezTo>
                        <a:cubicBezTo>
                          <a:pt x="1002055" y="145217"/>
                          <a:pt x="964307" y="109944"/>
                          <a:pt x="938423" y="77716"/>
                        </a:cubicBezTo>
                        <a:cubicBezTo>
                          <a:pt x="918947" y="53481"/>
                          <a:pt x="906258" y="31023"/>
                          <a:pt x="877646" y="2169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8" name="Freeform: Shape 10037">
                    <a:extLst>
                      <a:ext uri="{FF2B5EF4-FFF2-40B4-BE49-F238E27FC236}">
                        <a16:creationId xmlns:a16="http://schemas.microsoft.com/office/drawing/2014/main" id="{E12E1A48-7F73-FDFE-4669-A9BCE8D34969}"/>
                      </a:ext>
                    </a:extLst>
                  </p:cNvPr>
                  <p:cNvSpPr/>
                  <p:nvPr/>
                </p:nvSpPr>
                <p:spPr>
                  <a:xfrm>
                    <a:off x="5639" y="4349976"/>
                    <a:ext cx="1969662" cy="384707"/>
                  </a:xfrm>
                  <a:custGeom>
                    <a:avLst/>
                    <a:gdLst>
                      <a:gd name="connsiteX0" fmla="*/ 0 w 1969662"/>
                      <a:gd name="connsiteY0" fmla="*/ 384708 h 384707"/>
                      <a:gd name="connsiteX1" fmla="*/ 1847473 w 1969662"/>
                      <a:gd name="connsiteY1" fmla="*/ 384708 h 384707"/>
                      <a:gd name="connsiteX2" fmla="*/ 1946568 w 1969662"/>
                      <a:gd name="connsiteY2" fmla="*/ 181315 h 384707"/>
                      <a:gd name="connsiteX3" fmla="*/ 1965981 w 1969662"/>
                      <a:gd name="connsiteY3" fmla="*/ 45805 h 384707"/>
                      <a:gd name="connsiteX4" fmla="*/ 1962302 w 1969662"/>
                      <a:gd name="connsiteY4" fmla="*/ 7296 h 384707"/>
                      <a:gd name="connsiteX5" fmla="*/ 1814610 w 1969662"/>
                      <a:gd name="connsiteY5" fmla="*/ 0 h 384707"/>
                      <a:gd name="connsiteX6" fmla="*/ 1726046 w 1969662"/>
                      <a:gd name="connsiteY6" fmla="*/ 28231 h 384707"/>
                      <a:gd name="connsiteX7" fmla="*/ 1614009 w 1969662"/>
                      <a:gd name="connsiteY7" fmla="*/ 115210 h 384707"/>
                      <a:gd name="connsiteX8" fmla="*/ 1288048 w 1969662"/>
                      <a:gd name="connsiteY8" fmla="*/ 120094 h 384707"/>
                      <a:gd name="connsiteX9" fmla="*/ 1192315 w 1969662"/>
                      <a:gd name="connsiteY9" fmla="*/ 101760 h 384707"/>
                      <a:gd name="connsiteX10" fmla="*/ 1186859 w 1969662"/>
                      <a:gd name="connsiteY10" fmla="*/ 52783 h 384707"/>
                      <a:gd name="connsiteX11" fmla="*/ 1179056 w 1969662"/>
                      <a:gd name="connsiteY11" fmla="*/ 31404 h 384707"/>
                      <a:gd name="connsiteX12" fmla="*/ 1097090 w 1969662"/>
                      <a:gd name="connsiteY12" fmla="*/ 27661 h 384707"/>
                      <a:gd name="connsiteX13" fmla="*/ 740613 w 1969662"/>
                      <a:gd name="connsiteY13" fmla="*/ 24806 h 384707"/>
                      <a:gd name="connsiteX14" fmla="*/ 276858 w 1969662"/>
                      <a:gd name="connsiteY14" fmla="*/ 21253 h 384707"/>
                      <a:gd name="connsiteX15" fmla="*/ 34512 w 1969662"/>
                      <a:gd name="connsiteY15" fmla="*/ 22331 h 384707"/>
                      <a:gd name="connsiteX16" fmla="*/ 0 w 1969662"/>
                      <a:gd name="connsiteY16" fmla="*/ 23220 h 384707"/>
                      <a:gd name="connsiteX17" fmla="*/ 0 w 1969662"/>
                      <a:gd name="connsiteY17" fmla="*/ 384708 h 384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662" h="384707">
                        <a:moveTo>
                          <a:pt x="0" y="384708"/>
                        </a:moveTo>
                        <a:lnTo>
                          <a:pt x="1847473" y="384708"/>
                        </a:lnTo>
                        <a:cubicBezTo>
                          <a:pt x="1876846" y="328245"/>
                          <a:pt x="1922587" y="233083"/>
                          <a:pt x="1946568" y="181315"/>
                        </a:cubicBezTo>
                        <a:cubicBezTo>
                          <a:pt x="1971945" y="126565"/>
                          <a:pt x="1972896" y="120412"/>
                          <a:pt x="1965981" y="45805"/>
                        </a:cubicBezTo>
                        <a:cubicBezTo>
                          <a:pt x="1964903" y="34449"/>
                          <a:pt x="1963697" y="21443"/>
                          <a:pt x="1962302" y="7296"/>
                        </a:cubicBezTo>
                        <a:cubicBezTo>
                          <a:pt x="1914023" y="2284"/>
                          <a:pt x="1854769" y="0"/>
                          <a:pt x="1814610" y="0"/>
                        </a:cubicBezTo>
                        <a:cubicBezTo>
                          <a:pt x="1761764" y="0"/>
                          <a:pt x="1741780" y="3997"/>
                          <a:pt x="1726046" y="28231"/>
                        </a:cubicBezTo>
                        <a:cubicBezTo>
                          <a:pt x="1710313" y="52530"/>
                          <a:pt x="1698767" y="97065"/>
                          <a:pt x="1614009" y="115210"/>
                        </a:cubicBezTo>
                        <a:cubicBezTo>
                          <a:pt x="1529252" y="133290"/>
                          <a:pt x="1371219" y="124916"/>
                          <a:pt x="1288048" y="120094"/>
                        </a:cubicBezTo>
                        <a:cubicBezTo>
                          <a:pt x="1204876" y="115210"/>
                          <a:pt x="1196566" y="113941"/>
                          <a:pt x="1192315" y="101760"/>
                        </a:cubicBezTo>
                        <a:cubicBezTo>
                          <a:pt x="1188065" y="89643"/>
                          <a:pt x="1187938" y="66677"/>
                          <a:pt x="1186859" y="52783"/>
                        </a:cubicBezTo>
                        <a:cubicBezTo>
                          <a:pt x="1185781" y="38890"/>
                          <a:pt x="1183877" y="34005"/>
                          <a:pt x="1179056" y="31404"/>
                        </a:cubicBezTo>
                        <a:cubicBezTo>
                          <a:pt x="1174234" y="28739"/>
                          <a:pt x="1166558" y="28295"/>
                          <a:pt x="1097090" y="27661"/>
                        </a:cubicBezTo>
                        <a:cubicBezTo>
                          <a:pt x="1027622" y="27026"/>
                          <a:pt x="896488" y="26138"/>
                          <a:pt x="740613" y="24806"/>
                        </a:cubicBezTo>
                        <a:cubicBezTo>
                          <a:pt x="584738" y="23473"/>
                          <a:pt x="404184" y="21697"/>
                          <a:pt x="276858" y="21253"/>
                        </a:cubicBezTo>
                        <a:cubicBezTo>
                          <a:pt x="149531" y="20809"/>
                          <a:pt x="75432" y="21697"/>
                          <a:pt x="34512" y="22331"/>
                        </a:cubicBezTo>
                        <a:cubicBezTo>
                          <a:pt x="18715" y="22585"/>
                          <a:pt x="7930" y="22839"/>
                          <a:pt x="0" y="23220"/>
                        </a:cubicBezTo>
                        <a:lnTo>
                          <a:pt x="0" y="38470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9" name="Freeform: Shape 10038">
                    <a:extLst>
                      <a:ext uri="{FF2B5EF4-FFF2-40B4-BE49-F238E27FC236}">
                        <a16:creationId xmlns:a16="http://schemas.microsoft.com/office/drawing/2014/main" id="{88BC09B3-54A7-660C-DE3E-85EA3F65FA87}"/>
                      </a:ext>
                    </a:extLst>
                  </p:cNvPr>
                  <p:cNvSpPr/>
                  <p:nvPr/>
                </p:nvSpPr>
                <p:spPr>
                  <a:xfrm>
                    <a:off x="1671049" y="4501882"/>
                    <a:ext cx="291688" cy="114992"/>
                  </a:xfrm>
                  <a:custGeom>
                    <a:avLst/>
                    <a:gdLst>
                      <a:gd name="connsiteX0" fmla="*/ 240555 w 291688"/>
                      <a:gd name="connsiteY0" fmla="*/ 114992 h 114992"/>
                      <a:gd name="connsiteX1" fmla="*/ 281157 w 291688"/>
                      <a:gd name="connsiteY1" fmla="*/ 29410 h 114992"/>
                      <a:gd name="connsiteX2" fmla="*/ 291688 w 291688"/>
                      <a:gd name="connsiteY2" fmla="*/ 6000 h 114992"/>
                      <a:gd name="connsiteX3" fmla="*/ 92610 w 291688"/>
                      <a:gd name="connsiteY3" fmla="*/ 4795 h 114992"/>
                      <a:gd name="connsiteX4" fmla="*/ 17686 w 291688"/>
                      <a:gd name="connsiteY4" fmla="*/ 61702 h 114992"/>
                      <a:gd name="connsiteX5" fmla="*/ 240555 w 291688"/>
                      <a:gd name="connsiteY5" fmla="*/ 114992 h 11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688" h="114992">
                        <a:moveTo>
                          <a:pt x="240555" y="114992"/>
                        </a:moveTo>
                        <a:cubicBezTo>
                          <a:pt x="256098" y="82764"/>
                          <a:pt x="270689" y="51995"/>
                          <a:pt x="281157" y="29410"/>
                        </a:cubicBezTo>
                        <a:cubicBezTo>
                          <a:pt x="285281" y="20465"/>
                          <a:pt x="288770" y="12852"/>
                          <a:pt x="291688" y="6000"/>
                        </a:cubicBezTo>
                        <a:cubicBezTo>
                          <a:pt x="226915" y="-1486"/>
                          <a:pt x="149707" y="-2057"/>
                          <a:pt x="92610" y="4795"/>
                        </a:cubicBezTo>
                        <a:cubicBezTo>
                          <a:pt x="14958" y="14057"/>
                          <a:pt x="-25645" y="37023"/>
                          <a:pt x="17686" y="61702"/>
                        </a:cubicBezTo>
                        <a:cubicBezTo>
                          <a:pt x="55179" y="83081"/>
                          <a:pt x="155544" y="105793"/>
                          <a:pt x="240555" y="11499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40" name="Freeform: Shape 10039">
                    <a:extLst>
                      <a:ext uri="{FF2B5EF4-FFF2-40B4-BE49-F238E27FC236}">
                        <a16:creationId xmlns:a16="http://schemas.microsoft.com/office/drawing/2014/main" id="{E2FE1BCA-5C56-1554-8845-6A980BDA6042}"/>
                      </a:ext>
                    </a:extLst>
                  </p:cNvPr>
                  <p:cNvSpPr/>
                  <p:nvPr/>
                </p:nvSpPr>
                <p:spPr>
                  <a:xfrm>
                    <a:off x="38057" y="4452224"/>
                    <a:ext cx="1349219" cy="282523"/>
                  </a:xfrm>
                  <a:custGeom>
                    <a:avLst/>
                    <a:gdLst>
                      <a:gd name="connsiteX0" fmla="*/ 0 w 1349219"/>
                      <a:gd name="connsiteY0" fmla="*/ 282460 h 282523"/>
                      <a:gd name="connsiteX1" fmla="*/ 149721 w 1349219"/>
                      <a:gd name="connsiteY1" fmla="*/ 170994 h 282523"/>
                      <a:gd name="connsiteX2" fmla="*/ 430259 w 1349219"/>
                      <a:gd name="connsiteY2" fmla="*/ 26221 h 282523"/>
                      <a:gd name="connsiteX3" fmla="*/ 552002 w 1349219"/>
                      <a:gd name="connsiteY3" fmla="*/ 46078 h 282523"/>
                      <a:gd name="connsiteX4" fmla="*/ 690812 w 1349219"/>
                      <a:gd name="connsiteY4" fmla="*/ 46078 h 282523"/>
                      <a:gd name="connsiteX5" fmla="*/ 862421 w 1349219"/>
                      <a:gd name="connsiteY5" fmla="*/ 1035 h 282523"/>
                      <a:gd name="connsiteX6" fmla="*/ 1016837 w 1349219"/>
                      <a:gd name="connsiteY6" fmla="*/ 25333 h 282523"/>
                      <a:gd name="connsiteX7" fmla="*/ 1265209 w 1349219"/>
                      <a:gd name="connsiteY7" fmla="*/ 68600 h 282523"/>
                      <a:gd name="connsiteX8" fmla="*/ 1345335 w 1349219"/>
                      <a:gd name="connsiteY8" fmla="*/ 133944 h 282523"/>
                      <a:gd name="connsiteX9" fmla="*/ 1187176 w 1349219"/>
                      <a:gd name="connsiteY9" fmla="*/ 193515 h 282523"/>
                      <a:gd name="connsiteX10" fmla="*/ 914886 w 1349219"/>
                      <a:gd name="connsiteY10" fmla="*/ 249598 h 282523"/>
                      <a:gd name="connsiteX11" fmla="*/ 857853 w 1349219"/>
                      <a:gd name="connsiteY11" fmla="*/ 282524 h 282523"/>
                      <a:gd name="connsiteX12" fmla="*/ 0 w 1349219"/>
                      <a:gd name="connsiteY12" fmla="*/ 282524 h 28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49219" h="282523">
                        <a:moveTo>
                          <a:pt x="0" y="282460"/>
                        </a:moveTo>
                        <a:cubicBezTo>
                          <a:pt x="39460" y="248582"/>
                          <a:pt x="87295" y="211596"/>
                          <a:pt x="149721" y="170994"/>
                        </a:cubicBezTo>
                        <a:cubicBezTo>
                          <a:pt x="239935" y="112311"/>
                          <a:pt x="360664" y="46078"/>
                          <a:pt x="430259" y="26221"/>
                        </a:cubicBezTo>
                        <a:cubicBezTo>
                          <a:pt x="499917" y="6364"/>
                          <a:pt x="518505" y="32819"/>
                          <a:pt x="552002" y="46078"/>
                        </a:cubicBezTo>
                        <a:cubicBezTo>
                          <a:pt x="585499" y="59337"/>
                          <a:pt x="633969" y="59337"/>
                          <a:pt x="690812" y="46078"/>
                        </a:cubicBezTo>
                        <a:cubicBezTo>
                          <a:pt x="747655" y="32819"/>
                          <a:pt x="813000" y="6364"/>
                          <a:pt x="862421" y="1035"/>
                        </a:cubicBezTo>
                        <a:cubicBezTo>
                          <a:pt x="911841" y="-4231"/>
                          <a:pt x="945465" y="11629"/>
                          <a:pt x="1016837" y="25333"/>
                        </a:cubicBezTo>
                        <a:cubicBezTo>
                          <a:pt x="1088208" y="39036"/>
                          <a:pt x="1197264" y="50519"/>
                          <a:pt x="1265209" y="68600"/>
                        </a:cubicBezTo>
                        <a:cubicBezTo>
                          <a:pt x="1333155" y="86681"/>
                          <a:pt x="1359990" y="111422"/>
                          <a:pt x="1345335" y="133944"/>
                        </a:cubicBezTo>
                        <a:cubicBezTo>
                          <a:pt x="1330744" y="156466"/>
                          <a:pt x="1274662" y="176767"/>
                          <a:pt x="1187176" y="193515"/>
                        </a:cubicBezTo>
                        <a:cubicBezTo>
                          <a:pt x="1099691" y="210264"/>
                          <a:pt x="980802" y="223523"/>
                          <a:pt x="914886" y="249598"/>
                        </a:cubicBezTo>
                        <a:cubicBezTo>
                          <a:pt x="890779" y="259114"/>
                          <a:pt x="873776" y="270343"/>
                          <a:pt x="857853" y="282524"/>
                        </a:cubicBezTo>
                        <a:lnTo>
                          <a:pt x="0" y="282524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1" name="Graphic 7643">
                  <a:extLst>
                    <a:ext uri="{FF2B5EF4-FFF2-40B4-BE49-F238E27FC236}">
                      <a16:creationId xmlns:a16="http://schemas.microsoft.com/office/drawing/2014/main" id="{3A059BF8-41FC-1591-4D99-83A2AB57A577}"/>
                    </a:ext>
                  </a:extLst>
                </p:cNvPr>
                <p:cNvGrpSpPr/>
                <p:nvPr/>
              </p:nvGrpSpPr>
              <p:grpSpPr>
                <a:xfrm>
                  <a:off x="190689" y="2248220"/>
                  <a:ext cx="529171" cy="385860"/>
                  <a:chOff x="190689" y="2248220"/>
                  <a:chExt cx="529171" cy="385860"/>
                </a:xfrm>
                <a:grpFill/>
              </p:grpSpPr>
              <p:sp>
                <p:nvSpPr>
                  <p:cNvPr id="9994" name="Freeform: Shape 9993">
                    <a:extLst>
                      <a:ext uri="{FF2B5EF4-FFF2-40B4-BE49-F238E27FC236}">
                        <a16:creationId xmlns:a16="http://schemas.microsoft.com/office/drawing/2014/main" id="{46411883-3B03-B6E4-8AD3-0D0384876224}"/>
                      </a:ext>
                    </a:extLst>
                  </p:cNvPr>
                  <p:cNvSpPr/>
                  <p:nvPr/>
                </p:nvSpPr>
                <p:spPr>
                  <a:xfrm>
                    <a:off x="190689" y="2248530"/>
                    <a:ext cx="107041" cy="372100"/>
                  </a:xfrm>
                  <a:custGeom>
                    <a:avLst/>
                    <a:gdLst>
                      <a:gd name="connsiteX0" fmla="*/ 11744 w 107041"/>
                      <a:gd name="connsiteY0" fmla="*/ 1033 h 372100"/>
                      <a:gd name="connsiteX1" fmla="*/ 42831 w 107041"/>
                      <a:gd name="connsiteY1" fmla="*/ 8138 h 372100"/>
                      <a:gd name="connsiteX2" fmla="*/ 95170 w 107041"/>
                      <a:gd name="connsiteY2" fmla="*/ 13531 h 372100"/>
                      <a:gd name="connsiteX3" fmla="*/ 107033 w 107041"/>
                      <a:gd name="connsiteY3" fmla="*/ 21397 h 372100"/>
                      <a:gd name="connsiteX4" fmla="*/ 106018 w 107041"/>
                      <a:gd name="connsiteY4" fmla="*/ 79256 h 372100"/>
                      <a:gd name="connsiteX5" fmla="*/ 103290 w 107041"/>
                      <a:gd name="connsiteY5" fmla="*/ 236400 h 372100"/>
                      <a:gd name="connsiteX6" fmla="*/ 102783 w 107041"/>
                      <a:gd name="connsiteY6" fmla="*/ 351482 h 372100"/>
                      <a:gd name="connsiteX7" fmla="*/ 97263 w 107041"/>
                      <a:gd name="connsiteY7" fmla="*/ 372101 h 372100"/>
                      <a:gd name="connsiteX8" fmla="*/ 68334 w 107041"/>
                      <a:gd name="connsiteY8" fmla="*/ 371783 h 372100"/>
                      <a:gd name="connsiteX9" fmla="*/ 12886 w 107041"/>
                      <a:gd name="connsiteY9" fmla="*/ 370134 h 372100"/>
                      <a:gd name="connsiteX10" fmla="*/ 71 w 107041"/>
                      <a:gd name="connsiteY10" fmla="*/ 358397 h 372100"/>
                      <a:gd name="connsiteX11" fmla="*/ 1530 w 107041"/>
                      <a:gd name="connsiteY11" fmla="*/ 302252 h 372100"/>
                      <a:gd name="connsiteX12" fmla="*/ 2609 w 107041"/>
                      <a:gd name="connsiteY12" fmla="*/ 203601 h 372100"/>
                      <a:gd name="connsiteX13" fmla="*/ 5844 w 107041"/>
                      <a:gd name="connsiteY13" fmla="*/ 71770 h 372100"/>
                      <a:gd name="connsiteX14" fmla="*/ 5147 w 107041"/>
                      <a:gd name="connsiteY14" fmla="*/ 7948 h 372100"/>
                      <a:gd name="connsiteX15" fmla="*/ 11744 w 107041"/>
                      <a:gd name="connsiteY15" fmla="*/ 969 h 37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041" h="372100">
                        <a:moveTo>
                          <a:pt x="11744" y="1033"/>
                        </a:moveTo>
                        <a:cubicBezTo>
                          <a:pt x="17010" y="2745"/>
                          <a:pt x="26272" y="5727"/>
                          <a:pt x="42831" y="8138"/>
                        </a:cubicBezTo>
                        <a:cubicBezTo>
                          <a:pt x="59389" y="10549"/>
                          <a:pt x="83243" y="12452"/>
                          <a:pt x="95170" y="13531"/>
                        </a:cubicBezTo>
                        <a:cubicBezTo>
                          <a:pt x="107097" y="14609"/>
                          <a:pt x="107097" y="14990"/>
                          <a:pt x="107033" y="21397"/>
                        </a:cubicBezTo>
                        <a:cubicBezTo>
                          <a:pt x="106970" y="27868"/>
                          <a:pt x="106779" y="40430"/>
                          <a:pt x="106018" y="79256"/>
                        </a:cubicBezTo>
                        <a:cubicBezTo>
                          <a:pt x="105257" y="118082"/>
                          <a:pt x="103861" y="183236"/>
                          <a:pt x="103290" y="236400"/>
                        </a:cubicBezTo>
                        <a:cubicBezTo>
                          <a:pt x="102783" y="289564"/>
                          <a:pt x="103100" y="330864"/>
                          <a:pt x="102783" y="351482"/>
                        </a:cubicBezTo>
                        <a:cubicBezTo>
                          <a:pt x="102529" y="372101"/>
                          <a:pt x="101641" y="372101"/>
                          <a:pt x="97263" y="372101"/>
                        </a:cubicBezTo>
                        <a:cubicBezTo>
                          <a:pt x="92886" y="372101"/>
                          <a:pt x="85083" y="372101"/>
                          <a:pt x="68334" y="371783"/>
                        </a:cubicBezTo>
                        <a:cubicBezTo>
                          <a:pt x="51586" y="371466"/>
                          <a:pt x="25828" y="370768"/>
                          <a:pt x="12886" y="370134"/>
                        </a:cubicBezTo>
                        <a:cubicBezTo>
                          <a:pt x="-56" y="369436"/>
                          <a:pt x="-246" y="368802"/>
                          <a:pt x="71" y="358397"/>
                        </a:cubicBezTo>
                        <a:cubicBezTo>
                          <a:pt x="388" y="347993"/>
                          <a:pt x="1213" y="327755"/>
                          <a:pt x="1530" y="302252"/>
                        </a:cubicBezTo>
                        <a:cubicBezTo>
                          <a:pt x="1848" y="276685"/>
                          <a:pt x="1721" y="245789"/>
                          <a:pt x="2609" y="203601"/>
                        </a:cubicBezTo>
                        <a:cubicBezTo>
                          <a:pt x="3497" y="161412"/>
                          <a:pt x="5400" y="107868"/>
                          <a:pt x="5844" y="71770"/>
                        </a:cubicBezTo>
                        <a:cubicBezTo>
                          <a:pt x="6225" y="35672"/>
                          <a:pt x="5083" y="17020"/>
                          <a:pt x="5147" y="7948"/>
                        </a:cubicBezTo>
                        <a:cubicBezTo>
                          <a:pt x="5210" y="-1124"/>
                          <a:pt x="6479" y="-744"/>
                          <a:pt x="11744" y="96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5" name="Freeform: Shape 9994">
                    <a:extLst>
                      <a:ext uri="{FF2B5EF4-FFF2-40B4-BE49-F238E27FC236}">
                        <a16:creationId xmlns:a16="http://schemas.microsoft.com/office/drawing/2014/main" id="{D9013E46-D782-8B4D-89D0-386C0E1EA9D0}"/>
                      </a:ext>
                    </a:extLst>
                  </p:cNvPr>
                  <p:cNvSpPr/>
                  <p:nvPr/>
                </p:nvSpPr>
                <p:spPr>
                  <a:xfrm>
                    <a:off x="317512" y="2252465"/>
                    <a:ext cx="298051" cy="338459"/>
                  </a:xfrm>
                  <a:custGeom>
                    <a:avLst/>
                    <a:gdLst>
                      <a:gd name="connsiteX0" fmla="*/ 28616 w 298051"/>
                      <a:gd name="connsiteY0" fmla="*/ 7058 h 338459"/>
                      <a:gd name="connsiteX1" fmla="*/ 158036 w 298051"/>
                      <a:gd name="connsiteY1" fmla="*/ 1094 h 338459"/>
                      <a:gd name="connsiteX2" fmla="*/ 258781 w 298051"/>
                      <a:gd name="connsiteY2" fmla="*/ 1094 h 338459"/>
                      <a:gd name="connsiteX3" fmla="*/ 280922 w 298051"/>
                      <a:gd name="connsiteY3" fmla="*/ 31990 h 338459"/>
                      <a:gd name="connsiteX4" fmla="*/ 293737 w 298051"/>
                      <a:gd name="connsiteY4" fmla="*/ 156145 h 338459"/>
                      <a:gd name="connsiteX5" fmla="*/ 297163 w 298051"/>
                      <a:gd name="connsiteY5" fmla="*/ 276683 h 338459"/>
                      <a:gd name="connsiteX6" fmla="*/ 295323 w 298051"/>
                      <a:gd name="connsiteY6" fmla="*/ 327690 h 338459"/>
                      <a:gd name="connsiteX7" fmla="*/ 230994 w 298051"/>
                      <a:gd name="connsiteY7" fmla="*/ 337587 h 338459"/>
                      <a:gd name="connsiteX8" fmla="*/ 45301 w 298051"/>
                      <a:gd name="connsiteY8" fmla="*/ 337904 h 338459"/>
                      <a:gd name="connsiteX9" fmla="*/ 4 w 298051"/>
                      <a:gd name="connsiteY9" fmla="*/ 323630 h 338459"/>
                      <a:gd name="connsiteX10" fmla="*/ 512 w 298051"/>
                      <a:gd name="connsiteY10" fmla="*/ 273511 h 338459"/>
                      <a:gd name="connsiteX11" fmla="*/ 765 w 298051"/>
                      <a:gd name="connsiteY11" fmla="*/ 194907 h 338459"/>
                      <a:gd name="connsiteX12" fmla="*/ 1844 w 298051"/>
                      <a:gd name="connsiteY12" fmla="*/ 56035 h 338459"/>
                      <a:gd name="connsiteX13" fmla="*/ 1844 w 298051"/>
                      <a:gd name="connsiteY13" fmla="*/ 12387 h 338459"/>
                      <a:gd name="connsiteX14" fmla="*/ 28743 w 298051"/>
                      <a:gd name="connsiteY14" fmla="*/ 7058 h 33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8051" h="338459">
                        <a:moveTo>
                          <a:pt x="28616" y="7058"/>
                        </a:moveTo>
                        <a:cubicBezTo>
                          <a:pt x="56276" y="5408"/>
                          <a:pt x="111978" y="2490"/>
                          <a:pt x="158036" y="1094"/>
                        </a:cubicBezTo>
                        <a:cubicBezTo>
                          <a:pt x="204095" y="-365"/>
                          <a:pt x="240383" y="-365"/>
                          <a:pt x="258781" y="1094"/>
                        </a:cubicBezTo>
                        <a:cubicBezTo>
                          <a:pt x="277115" y="2554"/>
                          <a:pt x="277560" y="5408"/>
                          <a:pt x="280922" y="31990"/>
                        </a:cubicBezTo>
                        <a:cubicBezTo>
                          <a:pt x="284284" y="58572"/>
                          <a:pt x="290692" y="108881"/>
                          <a:pt x="293737" y="156145"/>
                        </a:cubicBezTo>
                        <a:cubicBezTo>
                          <a:pt x="296782" y="203345"/>
                          <a:pt x="296465" y="247500"/>
                          <a:pt x="297163" y="276683"/>
                        </a:cubicBezTo>
                        <a:cubicBezTo>
                          <a:pt x="297797" y="305803"/>
                          <a:pt x="299510" y="319950"/>
                          <a:pt x="295323" y="327690"/>
                        </a:cubicBezTo>
                        <a:cubicBezTo>
                          <a:pt x="291136" y="335430"/>
                          <a:pt x="281176" y="336762"/>
                          <a:pt x="230994" y="337587"/>
                        </a:cubicBezTo>
                        <a:cubicBezTo>
                          <a:pt x="180812" y="338475"/>
                          <a:pt x="90535" y="338856"/>
                          <a:pt x="45301" y="337904"/>
                        </a:cubicBezTo>
                        <a:cubicBezTo>
                          <a:pt x="67" y="336952"/>
                          <a:pt x="-59" y="334732"/>
                          <a:pt x="4" y="323630"/>
                        </a:cubicBezTo>
                        <a:cubicBezTo>
                          <a:pt x="67" y="312591"/>
                          <a:pt x="385" y="292734"/>
                          <a:pt x="512" y="273511"/>
                        </a:cubicBezTo>
                        <a:cubicBezTo>
                          <a:pt x="638" y="254352"/>
                          <a:pt x="512" y="235827"/>
                          <a:pt x="765" y="194907"/>
                        </a:cubicBezTo>
                        <a:cubicBezTo>
                          <a:pt x="1019" y="153988"/>
                          <a:pt x="1590" y="90673"/>
                          <a:pt x="1844" y="56035"/>
                        </a:cubicBezTo>
                        <a:cubicBezTo>
                          <a:pt x="2098" y="21459"/>
                          <a:pt x="2034" y="15559"/>
                          <a:pt x="1844" y="12387"/>
                        </a:cubicBezTo>
                        <a:cubicBezTo>
                          <a:pt x="1590" y="9215"/>
                          <a:pt x="1146" y="8707"/>
                          <a:pt x="28743" y="705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6" name="Freeform: Shape 9995">
                    <a:extLst>
                      <a:ext uri="{FF2B5EF4-FFF2-40B4-BE49-F238E27FC236}">
                        <a16:creationId xmlns:a16="http://schemas.microsoft.com/office/drawing/2014/main" id="{CDFE5614-EF44-C325-04E2-D113B6DD27B3}"/>
                      </a:ext>
                    </a:extLst>
                  </p:cNvPr>
                  <p:cNvSpPr/>
                  <p:nvPr/>
                </p:nvSpPr>
                <p:spPr>
                  <a:xfrm>
                    <a:off x="524105" y="2257049"/>
                    <a:ext cx="91457" cy="332749"/>
                  </a:xfrm>
                  <a:custGeom>
                    <a:avLst/>
                    <a:gdLst>
                      <a:gd name="connsiteX0" fmla="*/ 66588 w 91457"/>
                      <a:gd name="connsiteY0" fmla="*/ 0 h 332749"/>
                      <a:gd name="connsiteX1" fmla="*/ 74328 w 91457"/>
                      <a:gd name="connsiteY1" fmla="*/ 27343 h 332749"/>
                      <a:gd name="connsiteX2" fmla="*/ 87143 w 91457"/>
                      <a:gd name="connsiteY2" fmla="*/ 151498 h 332749"/>
                      <a:gd name="connsiteX3" fmla="*/ 90569 w 91457"/>
                      <a:gd name="connsiteY3" fmla="*/ 272036 h 332749"/>
                      <a:gd name="connsiteX4" fmla="*/ 88729 w 91457"/>
                      <a:gd name="connsiteY4" fmla="*/ 323043 h 332749"/>
                      <a:gd name="connsiteX5" fmla="*/ 35312 w 91457"/>
                      <a:gd name="connsiteY5" fmla="*/ 332749 h 332749"/>
                      <a:gd name="connsiteX6" fmla="*/ 28143 w 91457"/>
                      <a:gd name="connsiteY6" fmla="*/ 324439 h 332749"/>
                      <a:gd name="connsiteX7" fmla="*/ 102 w 91457"/>
                      <a:gd name="connsiteY7" fmla="*/ 217921 h 332749"/>
                      <a:gd name="connsiteX8" fmla="*/ 24590 w 91457"/>
                      <a:gd name="connsiteY8" fmla="*/ 83425 h 332749"/>
                      <a:gd name="connsiteX9" fmla="*/ 66588 w 91457"/>
                      <a:gd name="connsiteY9" fmla="*/ 64 h 33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1457" h="332749">
                        <a:moveTo>
                          <a:pt x="66588" y="0"/>
                        </a:moveTo>
                        <a:cubicBezTo>
                          <a:pt x="71283" y="3616"/>
                          <a:pt x="72235" y="10975"/>
                          <a:pt x="74328" y="27343"/>
                        </a:cubicBezTo>
                        <a:cubicBezTo>
                          <a:pt x="77691" y="53925"/>
                          <a:pt x="84098" y="104234"/>
                          <a:pt x="87143" y="151498"/>
                        </a:cubicBezTo>
                        <a:cubicBezTo>
                          <a:pt x="90189" y="198698"/>
                          <a:pt x="89871" y="242853"/>
                          <a:pt x="90569" y="272036"/>
                        </a:cubicBezTo>
                        <a:cubicBezTo>
                          <a:pt x="91204" y="301156"/>
                          <a:pt x="92916" y="315303"/>
                          <a:pt x="88729" y="323043"/>
                        </a:cubicBezTo>
                        <a:cubicBezTo>
                          <a:pt x="84859" y="330148"/>
                          <a:pt x="76041" y="331861"/>
                          <a:pt x="35312" y="332749"/>
                        </a:cubicBezTo>
                        <a:cubicBezTo>
                          <a:pt x="32774" y="330085"/>
                          <a:pt x="30363" y="327293"/>
                          <a:pt x="28143" y="324439"/>
                        </a:cubicBezTo>
                        <a:cubicBezTo>
                          <a:pt x="6383" y="296715"/>
                          <a:pt x="-977" y="260997"/>
                          <a:pt x="102" y="217921"/>
                        </a:cubicBezTo>
                        <a:cubicBezTo>
                          <a:pt x="1180" y="174908"/>
                          <a:pt x="10760" y="124535"/>
                          <a:pt x="24590" y="83425"/>
                        </a:cubicBezTo>
                        <a:cubicBezTo>
                          <a:pt x="36961" y="46629"/>
                          <a:pt x="52758" y="17129"/>
                          <a:pt x="66588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7" name="Freeform: Shape 9996">
                    <a:extLst>
                      <a:ext uri="{FF2B5EF4-FFF2-40B4-BE49-F238E27FC236}">
                        <a16:creationId xmlns:a16="http://schemas.microsoft.com/office/drawing/2014/main" id="{464E3B2D-405B-2AE5-261B-3924B344E0F2}"/>
                      </a:ext>
                    </a:extLst>
                  </p:cNvPr>
                  <p:cNvSpPr/>
                  <p:nvPr/>
                </p:nvSpPr>
                <p:spPr>
                  <a:xfrm>
                    <a:off x="343296" y="2284500"/>
                    <a:ext cx="96124" cy="82476"/>
                  </a:xfrm>
                  <a:custGeom>
                    <a:avLst/>
                    <a:gdLst>
                      <a:gd name="connsiteX0" fmla="*/ 547 w 96124"/>
                      <a:gd name="connsiteY0" fmla="*/ 14547 h 82476"/>
                      <a:gd name="connsiteX1" fmla="*/ 3085 w 96124"/>
                      <a:gd name="connsiteY1" fmla="*/ 69360 h 82476"/>
                      <a:gd name="connsiteX2" fmla="*/ 20912 w 96124"/>
                      <a:gd name="connsiteY2" fmla="*/ 82429 h 82476"/>
                      <a:gd name="connsiteX3" fmla="*/ 81245 w 96124"/>
                      <a:gd name="connsiteY3" fmla="*/ 81795 h 82476"/>
                      <a:gd name="connsiteX4" fmla="*/ 96090 w 96124"/>
                      <a:gd name="connsiteY4" fmla="*/ 78242 h 82476"/>
                      <a:gd name="connsiteX5" fmla="*/ 94948 w 96124"/>
                      <a:gd name="connsiteY5" fmla="*/ 56672 h 82476"/>
                      <a:gd name="connsiteX6" fmla="*/ 92410 w 96124"/>
                      <a:gd name="connsiteY6" fmla="*/ 11185 h 82476"/>
                      <a:gd name="connsiteX7" fmla="*/ 86193 w 96124"/>
                      <a:gd name="connsiteY7" fmla="*/ 463 h 82476"/>
                      <a:gd name="connsiteX8" fmla="*/ 59104 w 96124"/>
                      <a:gd name="connsiteY8" fmla="*/ 336 h 82476"/>
                      <a:gd name="connsiteX9" fmla="*/ 14314 w 96124"/>
                      <a:gd name="connsiteY9" fmla="*/ 146 h 82476"/>
                      <a:gd name="connsiteX10" fmla="*/ 611 w 96124"/>
                      <a:gd name="connsiteY10" fmla="*/ 82 h 82476"/>
                      <a:gd name="connsiteX11" fmla="*/ 484 w 96124"/>
                      <a:gd name="connsiteY11" fmla="*/ 14611 h 8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124" h="82476">
                        <a:moveTo>
                          <a:pt x="547" y="14547"/>
                        </a:moveTo>
                        <a:cubicBezTo>
                          <a:pt x="1118" y="28441"/>
                          <a:pt x="2007" y="55847"/>
                          <a:pt x="3085" y="69360"/>
                        </a:cubicBezTo>
                        <a:cubicBezTo>
                          <a:pt x="4164" y="82873"/>
                          <a:pt x="5432" y="82620"/>
                          <a:pt x="20912" y="82429"/>
                        </a:cubicBezTo>
                        <a:cubicBezTo>
                          <a:pt x="36455" y="82239"/>
                          <a:pt x="66273" y="82049"/>
                          <a:pt x="81245" y="81795"/>
                        </a:cubicBezTo>
                        <a:cubicBezTo>
                          <a:pt x="96217" y="81541"/>
                          <a:pt x="96280" y="81097"/>
                          <a:pt x="96090" y="78242"/>
                        </a:cubicBezTo>
                        <a:cubicBezTo>
                          <a:pt x="95963" y="75387"/>
                          <a:pt x="95646" y="69995"/>
                          <a:pt x="94948" y="56672"/>
                        </a:cubicBezTo>
                        <a:cubicBezTo>
                          <a:pt x="94314" y="43286"/>
                          <a:pt x="93299" y="21906"/>
                          <a:pt x="92410" y="11185"/>
                        </a:cubicBezTo>
                        <a:cubicBezTo>
                          <a:pt x="91522" y="463"/>
                          <a:pt x="90824" y="463"/>
                          <a:pt x="86193" y="463"/>
                        </a:cubicBezTo>
                        <a:cubicBezTo>
                          <a:pt x="81625" y="463"/>
                          <a:pt x="73188" y="400"/>
                          <a:pt x="59104" y="336"/>
                        </a:cubicBezTo>
                        <a:cubicBezTo>
                          <a:pt x="45020" y="336"/>
                          <a:pt x="25226" y="209"/>
                          <a:pt x="14314" y="146"/>
                        </a:cubicBezTo>
                        <a:cubicBezTo>
                          <a:pt x="3466" y="82"/>
                          <a:pt x="1499" y="-108"/>
                          <a:pt x="611" y="82"/>
                        </a:cubicBezTo>
                        <a:cubicBezTo>
                          <a:pt x="-277" y="273"/>
                          <a:pt x="-87" y="717"/>
                          <a:pt x="484" y="146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8" name="Freeform: Shape 9997">
                    <a:extLst>
                      <a:ext uri="{FF2B5EF4-FFF2-40B4-BE49-F238E27FC236}">
                        <a16:creationId xmlns:a16="http://schemas.microsoft.com/office/drawing/2014/main" id="{259A7134-433A-8791-C817-B10D377BB794}"/>
                      </a:ext>
                    </a:extLst>
                  </p:cNvPr>
                  <p:cNvSpPr/>
                  <p:nvPr/>
                </p:nvSpPr>
                <p:spPr>
                  <a:xfrm>
                    <a:off x="470154" y="2281452"/>
                    <a:ext cx="95036" cy="84589"/>
                  </a:xfrm>
                  <a:custGeom>
                    <a:avLst/>
                    <a:gdLst>
                      <a:gd name="connsiteX0" fmla="*/ 191 w 95036"/>
                      <a:gd name="connsiteY0" fmla="*/ 11124 h 84589"/>
                      <a:gd name="connsiteX1" fmla="*/ 3046 w 95036"/>
                      <a:gd name="connsiteY1" fmla="*/ 54201 h 84589"/>
                      <a:gd name="connsiteX2" fmla="*/ 4188 w 95036"/>
                      <a:gd name="connsiteY2" fmla="*/ 80466 h 84589"/>
                      <a:gd name="connsiteX3" fmla="*/ 6599 w 95036"/>
                      <a:gd name="connsiteY3" fmla="*/ 84590 h 84589"/>
                      <a:gd name="connsiteX4" fmla="*/ 26773 w 95036"/>
                      <a:gd name="connsiteY4" fmla="*/ 84145 h 84589"/>
                      <a:gd name="connsiteX5" fmla="*/ 80318 w 95036"/>
                      <a:gd name="connsiteY5" fmla="*/ 82559 h 84589"/>
                      <a:gd name="connsiteX6" fmla="*/ 93196 w 95036"/>
                      <a:gd name="connsiteY6" fmla="*/ 80466 h 84589"/>
                      <a:gd name="connsiteX7" fmla="*/ 93894 w 95036"/>
                      <a:gd name="connsiteY7" fmla="*/ 63146 h 84589"/>
                      <a:gd name="connsiteX8" fmla="*/ 95036 w 95036"/>
                      <a:gd name="connsiteY8" fmla="*/ 12330 h 84589"/>
                      <a:gd name="connsiteX9" fmla="*/ 89326 w 95036"/>
                      <a:gd name="connsiteY9" fmla="*/ 22 h 84589"/>
                      <a:gd name="connsiteX10" fmla="*/ 59001 w 95036"/>
                      <a:gd name="connsiteY10" fmla="*/ 657 h 84589"/>
                      <a:gd name="connsiteX11" fmla="*/ 11103 w 95036"/>
                      <a:gd name="connsiteY11" fmla="*/ 1101 h 84589"/>
                      <a:gd name="connsiteX12" fmla="*/ 128 w 95036"/>
                      <a:gd name="connsiteY12" fmla="*/ 11188 h 8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036" h="84589">
                        <a:moveTo>
                          <a:pt x="191" y="11124"/>
                        </a:moveTo>
                        <a:cubicBezTo>
                          <a:pt x="699" y="20894"/>
                          <a:pt x="2222" y="40307"/>
                          <a:pt x="3046" y="54201"/>
                        </a:cubicBezTo>
                        <a:cubicBezTo>
                          <a:pt x="3871" y="68031"/>
                          <a:pt x="3998" y="76342"/>
                          <a:pt x="4188" y="80466"/>
                        </a:cubicBezTo>
                        <a:cubicBezTo>
                          <a:pt x="4379" y="84590"/>
                          <a:pt x="4696" y="84590"/>
                          <a:pt x="6599" y="84590"/>
                        </a:cubicBezTo>
                        <a:cubicBezTo>
                          <a:pt x="8502" y="84590"/>
                          <a:pt x="12055" y="84526"/>
                          <a:pt x="26773" y="84145"/>
                        </a:cubicBezTo>
                        <a:cubicBezTo>
                          <a:pt x="41492" y="83765"/>
                          <a:pt x="67376" y="83067"/>
                          <a:pt x="80318" y="82559"/>
                        </a:cubicBezTo>
                        <a:cubicBezTo>
                          <a:pt x="93196" y="82052"/>
                          <a:pt x="93133" y="81798"/>
                          <a:pt x="93196" y="80466"/>
                        </a:cubicBezTo>
                        <a:cubicBezTo>
                          <a:pt x="93260" y="79133"/>
                          <a:pt x="93450" y="76786"/>
                          <a:pt x="93894" y="63146"/>
                        </a:cubicBezTo>
                        <a:cubicBezTo>
                          <a:pt x="94338" y="49570"/>
                          <a:pt x="94973" y="24701"/>
                          <a:pt x="95036" y="12330"/>
                        </a:cubicBezTo>
                        <a:cubicBezTo>
                          <a:pt x="95036" y="-105"/>
                          <a:pt x="94465" y="-105"/>
                          <a:pt x="89326" y="22"/>
                        </a:cubicBezTo>
                        <a:cubicBezTo>
                          <a:pt x="84188" y="149"/>
                          <a:pt x="74545" y="403"/>
                          <a:pt x="59001" y="657"/>
                        </a:cubicBezTo>
                        <a:cubicBezTo>
                          <a:pt x="43458" y="847"/>
                          <a:pt x="22079" y="974"/>
                          <a:pt x="11103" y="1101"/>
                        </a:cubicBezTo>
                        <a:cubicBezTo>
                          <a:pt x="128" y="1228"/>
                          <a:pt x="-380" y="1418"/>
                          <a:pt x="128" y="1118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9" name="Freeform: Shape 9998">
                    <a:extLst>
                      <a:ext uri="{FF2B5EF4-FFF2-40B4-BE49-F238E27FC236}">
                        <a16:creationId xmlns:a16="http://schemas.microsoft.com/office/drawing/2014/main" id="{315CCC9B-AFEF-AE5D-3247-EBEB01C6DFF0}"/>
                      </a:ext>
                    </a:extLst>
                  </p:cNvPr>
                  <p:cNvSpPr/>
                  <p:nvPr/>
                </p:nvSpPr>
                <p:spPr>
                  <a:xfrm>
                    <a:off x="474619" y="2382701"/>
                    <a:ext cx="82996" cy="77239"/>
                  </a:xfrm>
                  <a:custGeom>
                    <a:avLst/>
                    <a:gdLst>
                      <a:gd name="connsiteX0" fmla="*/ 168 w 82996"/>
                      <a:gd name="connsiteY0" fmla="*/ 13348 h 77239"/>
                      <a:gd name="connsiteX1" fmla="*/ 1500 w 82996"/>
                      <a:gd name="connsiteY1" fmla="*/ 64418 h 77239"/>
                      <a:gd name="connsiteX2" fmla="*/ 2579 w 82996"/>
                      <a:gd name="connsiteY2" fmla="*/ 77233 h 77239"/>
                      <a:gd name="connsiteX3" fmla="*/ 17361 w 82996"/>
                      <a:gd name="connsiteY3" fmla="*/ 76472 h 77239"/>
                      <a:gd name="connsiteX4" fmla="*/ 62467 w 82996"/>
                      <a:gd name="connsiteY4" fmla="*/ 74759 h 77239"/>
                      <a:gd name="connsiteX5" fmla="*/ 73633 w 82996"/>
                      <a:gd name="connsiteY5" fmla="*/ 73744 h 77239"/>
                      <a:gd name="connsiteX6" fmla="*/ 75473 w 82996"/>
                      <a:gd name="connsiteY6" fmla="*/ 60548 h 77239"/>
                      <a:gd name="connsiteX7" fmla="*/ 82071 w 82996"/>
                      <a:gd name="connsiteY7" fmla="*/ 12269 h 77239"/>
                      <a:gd name="connsiteX8" fmla="*/ 82198 w 82996"/>
                      <a:gd name="connsiteY8" fmla="*/ 215 h 77239"/>
                      <a:gd name="connsiteX9" fmla="*/ 78328 w 82996"/>
                      <a:gd name="connsiteY9" fmla="*/ 215 h 77239"/>
                      <a:gd name="connsiteX10" fmla="*/ 60691 w 82996"/>
                      <a:gd name="connsiteY10" fmla="*/ 342 h 77239"/>
                      <a:gd name="connsiteX11" fmla="*/ 14696 w 82996"/>
                      <a:gd name="connsiteY11" fmla="*/ 152 h 77239"/>
                      <a:gd name="connsiteX12" fmla="*/ 866 w 82996"/>
                      <a:gd name="connsiteY12" fmla="*/ 25 h 77239"/>
                      <a:gd name="connsiteX13" fmla="*/ 105 w 82996"/>
                      <a:gd name="connsiteY13" fmla="*/ 13348 h 7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996" h="77239">
                        <a:moveTo>
                          <a:pt x="168" y="13348"/>
                        </a:moveTo>
                        <a:cubicBezTo>
                          <a:pt x="422" y="26226"/>
                          <a:pt x="1183" y="51666"/>
                          <a:pt x="1500" y="64418"/>
                        </a:cubicBezTo>
                        <a:cubicBezTo>
                          <a:pt x="1818" y="77169"/>
                          <a:pt x="1691" y="77296"/>
                          <a:pt x="2579" y="77233"/>
                        </a:cubicBezTo>
                        <a:cubicBezTo>
                          <a:pt x="3467" y="77233"/>
                          <a:pt x="5370" y="76979"/>
                          <a:pt x="17361" y="76472"/>
                        </a:cubicBezTo>
                        <a:cubicBezTo>
                          <a:pt x="29351" y="75964"/>
                          <a:pt x="51429" y="75203"/>
                          <a:pt x="62467" y="74759"/>
                        </a:cubicBezTo>
                        <a:cubicBezTo>
                          <a:pt x="73506" y="74315"/>
                          <a:pt x="73570" y="74124"/>
                          <a:pt x="73633" y="73744"/>
                        </a:cubicBezTo>
                        <a:cubicBezTo>
                          <a:pt x="73697" y="73363"/>
                          <a:pt x="73760" y="72855"/>
                          <a:pt x="75473" y="60548"/>
                        </a:cubicBezTo>
                        <a:cubicBezTo>
                          <a:pt x="77186" y="48304"/>
                          <a:pt x="80612" y="24259"/>
                          <a:pt x="82071" y="12269"/>
                        </a:cubicBezTo>
                        <a:cubicBezTo>
                          <a:pt x="83530" y="279"/>
                          <a:pt x="83022" y="279"/>
                          <a:pt x="82198" y="215"/>
                        </a:cubicBezTo>
                        <a:cubicBezTo>
                          <a:pt x="81436" y="215"/>
                          <a:pt x="80358" y="152"/>
                          <a:pt x="78328" y="215"/>
                        </a:cubicBezTo>
                        <a:cubicBezTo>
                          <a:pt x="76234" y="215"/>
                          <a:pt x="73189" y="342"/>
                          <a:pt x="60691" y="342"/>
                        </a:cubicBezTo>
                        <a:cubicBezTo>
                          <a:pt x="48193" y="342"/>
                          <a:pt x="26369" y="215"/>
                          <a:pt x="14696" y="152"/>
                        </a:cubicBezTo>
                        <a:cubicBezTo>
                          <a:pt x="3086" y="25"/>
                          <a:pt x="1627" y="-38"/>
                          <a:pt x="866" y="25"/>
                        </a:cubicBezTo>
                        <a:cubicBezTo>
                          <a:pt x="41" y="152"/>
                          <a:pt x="-149" y="469"/>
                          <a:pt x="105" y="1334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0" name="Freeform: Shape 9999">
                    <a:extLst>
                      <a:ext uri="{FF2B5EF4-FFF2-40B4-BE49-F238E27FC236}">
                        <a16:creationId xmlns:a16="http://schemas.microsoft.com/office/drawing/2014/main" id="{CBC3C906-E55F-1C3C-E95F-EC27B13CE87D}"/>
                      </a:ext>
                    </a:extLst>
                  </p:cNvPr>
                  <p:cNvSpPr/>
                  <p:nvPr/>
                </p:nvSpPr>
                <p:spPr>
                  <a:xfrm>
                    <a:off x="344958" y="2385682"/>
                    <a:ext cx="96915" cy="83017"/>
                  </a:xfrm>
                  <a:custGeom>
                    <a:avLst/>
                    <a:gdLst>
                      <a:gd name="connsiteX0" fmla="*/ 93984 w 96915"/>
                      <a:gd name="connsiteY0" fmla="*/ 5292 h 83017"/>
                      <a:gd name="connsiteX1" fmla="*/ 94428 w 96915"/>
                      <a:gd name="connsiteY1" fmla="*/ 33904 h 83017"/>
                      <a:gd name="connsiteX2" fmla="*/ 96839 w 96915"/>
                      <a:gd name="connsiteY2" fmla="*/ 70129 h 83017"/>
                      <a:gd name="connsiteX3" fmla="*/ 95380 w 96915"/>
                      <a:gd name="connsiteY3" fmla="*/ 77678 h 83017"/>
                      <a:gd name="connsiteX4" fmla="*/ 77362 w 96915"/>
                      <a:gd name="connsiteY4" fmla="*/ 78757 h 83017"/>
                      <a:gd name="connsiteX5" fmla="*/ 17157 w 96915"/>
                      <a:gd name="connsiteY5" fmla="*/ 82754 h 83017"/>
                      <a:gd name="connsiteX6" fmla="*/ 3326 w 96915"/>
                      <a:gd name="connsiteY6" fmla="*/ 80787 h 83017"/>
                      <a:gd name="connsiteX7" fmla="*/ 3009 w 96915"/>
                      <a:gd name="connsiteY7" fmla="*/ 62199 h 83017"/>
                      <a:gd name="connsiteX8" fmla="*/ 345 w 96915"/>
                      <a:gd name="connsiteY8" fmla="*/ 12461 h 83017"/>
                      <a:gd name="connsiteX9" fmla="*/ 535 w 96915"/>
                      <a:gd name="connsiteY9" fmla="*/ 597 h 83017"/>
                      <a:gd name="connsiteX10" fmla="*/ 6689 w 96915"/>
                      <a:gd name="connsiteY10" fmla="*/ 1041 h 83017"/>
                      <a:gd name="connsiteX11" fmla="*/ 33715 w 96915"/>
                      <a:gd name="connsiteY11" fmla="*/ 1739 h 83017"/>
                      <a:gd name="connsiteX12" fmla="*/ 77616 w 96915"/>
                      <a:gd name="connsiteY12" fmla="*/ 914 h 83017"/>
                      <a:gd name="connsiteX13" fmla="*/ 92779 w 96915"/>
                      <a:gd name="connsiteY13" fmla="*/ 26 h 83017"/>
                      <a:gd name="connsiteX14" fmla="*/ 93984 w 96915"/>
                      <a:gd name="connsiteY14" fmla="*/ 5355 h 8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915" h="83017">
                        <a:moveTo>
                          <a:pt x="93984" y="5292"/>
                        </a:moveTo>
                        <a:cubicBezTo>
                          <a:pt x="93857" y="10557"/>
                          <a:pt x="93794" y="20898"/>
                          <a:pt x="94428" y="33904"/>
                        </a:cubicBezTo>
                        <a:cubicBezTo>
                          <a:pt x="95063" y="46846"/>
                          <a:pt x="96458" y="62453"/>
                          <a:pt x="96839" y="70129"/>
                        </a:cubicBezTo>
                        <a:cubicBezTo>
                          <a:pt x="97156" y="77869"/>
                          <a:pt x="96458" y="77742"/>
                          <a:pt x="95380" y="77678"/>
                        </a:cubicBezTo>
                        <a:cubicBezTo>
                          <a:pt x="94365" y="77678"/>
                          <a:pt x="93032" y="77678"/>
                          <a:pt x="77362" y="78757"/>
                        </a:cubicBezTo>
                        <a:cubicBezTo>
                          <a:pt x="61756" y="79835"/>
                          <a:pt x="31812" y="82056"/>
                          <a:pt x="17157" y="82754"/>
                        </a:cubicBezTo>
                        <a:cubicBezTo>
                          <a:pt x="2502" y="83452"/>
                          <a:pt x="3073" y="82754"/>
                          <a:pt x="3326" y="80787"/>
                        </a:cubicBezTo>
                        <a:cubicBezTo>
                          <a:pt x="3644" y="78884"/>
                          <a:pt x="3707" y="75775"/>
                          <a:pt x="3009" y="62199"/>
                        </a:cubicBezTo>
                        <a:cubicBezTo>
                          <a:pt x="2311" y="48622"/>
                          <a:pt x="979" y="24451"/>
                          <a:pt x="345" y="12461"/>
                        </a:cubicBezTo>
                        <a:cubicBezTo>
                          <a:pt x="-226" y="407"/>
                          <a:pt x="-36" y="470"/>
                          <a:pt x="535" y="597"/>
                        </a:cubicBezTo>
                        <a:cubicBezTo>
                          <a:pt x="1106" y="661"/>
                          <a:pt x="1994" y="788"/>
                          <a:pt x="6689" y="1041"/>
                        </a:cubicBezTo>
                        <a:cubicBezTo>
                          <a:pt x="11384" y="1295"/>
                          <a:pt x="19885" y="1739"/>
                          <a:pt x="33715" y="1739"/>
                        </a:cubicBezTo>
                        <a:cubicBezTo>
                          <a:pt x="47545" y="1739"/>
                          <a:pt x="66641" y="1295"/>
                          <a:pt x="77616" y="914"/>
                        </a:cubicBezTo>
                        <a:cubicBezTo>
                          <a:pt x="88592" y="534"/>
                          <a:pt x="91383" y="153"/>
                          <a:pt x="92779" y="26"/>
                        </a:cubicBezTo>
                        <a:cubicBezTo>
                          <a:pt x="94111" y="-101"/>
                          <a:pt x="94047" y="26"/>
                          <a:pt x="93984" y="53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1" name="Freeform: Shape 10000">
                    <a:extLst>
                      <a:ext uri="{FF2B5EF4-FFF2-40B4-BE49-F238E27FC236}">
                        <a16:creationId xmlns:a16="http://schemas.microsoft.com/office/drawing/2014/main" id="{148B382C-995B-8F76-0D48-E1394C78DF7D}"/>
                      </a:ext>
                    </a:extLst>
                  </p:cNvPr>
                  <p:cNvSpPr/>
                  <p:nvPr/>
                </p:nvSpPr>
                <p:spPr>
                  <a:xfrm>
                    <a:off x="341116" y="2483698"/>
                    <a:ext cx="103291" cy="60803"/>
                  </a:xfrm>
                  <a:custGeom>
                    <a:avLst/>
                    <a:gdLst>
                      <a:gd name="connsiteX0" fmla="*/ 15733 w 103291"/>
                      <a:gd name="connsiteY0" fmla="*/ 4150 h 60803"/>
                      <a:gd name="connsiteX1" fmla="*/ 63441 w 103291"/>
                      <a:gd name="connsiteY1" fmla="*/ 4341 h 60803"/>
                      <a:gd name="connsiteX2" fmla="*/ 96240 w 103291"/>
                      <a:gd name="connsiteY2" fmla="*/ 344 h 60803"/>
                      <a:gd name="connsiteX3" fmla="*/ 101696 w 103291"/>
                      <a:gd name="connsiteY3" fmla="*/ 10050 h 60803"/>
                      <a:gd name="connsiteX4" fmla="*/ 103282 w 103291"/>
                      <a:gd name="connsiteY4" fmla="*/ 50590 h 60803"/>
                      <a:gd name="connsiteX5" fmla="*/ 85011 w 103291"/>
                      <a:gd name="connsiteY5" fmla="*/ 60803 h 60803"/>
                      <a:gd name="connsiteX6" fmla="*/ 16367 w 103291"/>
                      <a:gd name="connsiteY6" fmla="*/ 60169 h 60803"/>
                      <a:gd name="connsiteX7" fmla="*/ 253 w 103291"/>
                      <a:gd name="connsiteY7" fmla="*/ 49828 h 60803"/>
                      <a:gd name="connsiteX8" fmla="*/ 3045 w 103291"/>
                      <a:gd name="connsiteY8" fmla="*/ 14809 h 60803"/>
                      <a:gd name="connsiteX9" fmla="*/ 3996 w 103291"/>
                      <a:gd name="connsiteY9" fmla="*/ 4024 h 60803"/>
                      <a:gd name="connsiteX10" fmla="*/ 4694 w 103291"/>
                      <a:gd name="connsiteY10" fmla="*/ 3580 h 60803"/>
                      <a:gd name="connsiteX11" fmla="*/ 15796 w 103291"/>
                      <a:gd name="connsiteY11" fmla="*/ 4024 h 60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291" h="60803">
                        <a:moveTo>
                          <a:pt x="15733" y="4150"/>
                        </a:moveTo>
                        <a:cubicBezTo>
                          <a:pt x="26328" y="4468"/>
                          <a:pt x="47327" y="5166"/>
                          <a:pt x="63441" y="4341"/>
                        </a:cubicBezTo>
                        <a:cubicBezTo>
                          <a:pt x="79555" y="3516"/>
                          <a:pt x="90784" y="1296"/>
                          <a:pt x="96240" y="344"/>
                        </a:cubicBezTo>
                        <a:cubicBezTo>
                          <a:pt x="101696" y="-608"/>
                          <a:pt x="101315" y="-227"/>
                          <a:pt x="101696" y="10050"/>
                        </a:cubicBezTo>
                        <a:cubicBezTo>
                          <a:pt x="102076" y="20328"/>
                          <a:pt x="103155" y="40439"/>
                          <a:pt x="103282" y="50590"/>
                        </a:cubicBezTo>
                        <a:cubicBezTo>
                          <a:pt x="103409" y="60740"/>
                          <a:pt x="102521" y="60803"/>
                          <a:pt x="85011" y="60803"/>
                        </a:cubicBezTo>
                        <a:cubicBezTo>
                          <a:pt x="67501" y="60803"/>
                          <a:pt x="33370" y="60677"/>
                          <a:pt x="16367" y="60169"/>
                        </a:cubicBezTo>
                        <a:cubicBezTo>
                          <a:pt x="-635" y="59662"/>
                          <a:pt x="-508" y="58774"/>
                          <a:pt x="253" y="49828"/>
                        </a:cubicBezTo>
                        <a:cubicBezTo>
                          <a:pt x="1015" y="40883"/>
                          <a:pt x="2347" y="23881"/>
                          <a:pt x="3045" y="14809"/>
                        </a:cubicBezTo>
                        <a:cubicBezTo>
                          <a:pt x="3743" y="5737"/>
                          <a:pt x="3806" y="4595"/>
                          <a:pt x="3996" y="4024"/>
                        </a:cubicBezTo>
                        <a:cubicBezTo>
                          <a:pt x="4187" y="3453"/>
                          <a:pt x="4440" y="3516"/>
                          <a:pt x="4694" y="3580"/>
                        </a:cubicBezTo>
                        <a:cubicBezTo>
                          <a:pt x="4948" y="3580"/>
                          <a:pt x="5138" y="3643"/>
                          <a:pt x="15796" y="402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2" name="Freeform: Shape 10001">
                    <a:extLst>
                      <a:ext uri="{FF2B5EF4-FFF2-40B4-BE49-F238E27FC236}">
                        <a16:creationId xmlns:a16="http://schemas.microsoft.com/office/drawing/2014/main" id="{B6844710-A5B9-4901-2C92-E5B2246661C5}"/>
                      </a:ext>
                    </a:extLst>
                  </p:cNvPr>
                  <p:cNvSpPr/>
                  <p:nvPr/>
                </p:nvSpPr>
                <p:spPr>
                  <a:xfrm>
                    <a:off x="474643" y="2472666"/>
                    <a:ext cx="74439" cy="67584"/>
                  </a:xfrm>
                  <a:custGeom>
                    <a:avLst/>
                    <a:gdLst>
                      <a:gd name="connsiteX0" fmla="*/ 842 w 74439"/>
                      <a:gd name="connsiteY0" fmla="*/ 14928 h 67584"/>
                      <a:gd name="connsiteX1" fmla="*/ 17 w 74439"/>
                      <a:gd name="connsiteY1" fmla="*/ 54770 h 67584"/>
                      <a:gd name="connsiteX2" fmla="*/ 10992 w 74439"/>
                      <a:gd name="connsiteY2" fmla="*/ 65428 h 67584"/>
                      <a:gd name="connsiteX3" fmla="*/ 53815 w 74439"/>
                      <a:gd name="connsiteY3" fmla="*/ 67585 h 67584"/>
                      <a:gd name="connsiteX4" fmla="*/ 66059 w 74439"/>
                      <a:gd name="connsiteY4" fmla="*/ 56356 h 67584"/>
                      <a:gd name="connsiteX5" fmla="*/ 72023 w 74439"/>
                      <a:gd name="connsiteY5" fmla="*/ 17530 h 67584"/>
                      <a:gd name="connsiteX6" fmla="*/ 74433 w 74439"/>
                      <a:gd name="connsiteY6" fmla="*/ 1606 h 67584"/>
                      <a:gd name="connsiteX7" fmla="*/ 73355 w 74439"/>
                      <a:gd name="connsiteY7" fmla="*/ 83 h 67584"/>
                      <a:gd name="connsiteX8" fmla="*/ 62253 w 74439"/>
                      <a:gd name="connsiteY8" fmla="*/ 1606 h 67584"/>
                      <a:gd name="connsiteX9" fmla="*/ 24315 w 74439"/>
                      <a:gd name="connsiteY9" fmla="*/ 4968 h 67584"/>
                      <a:gd name="connsiteX10" fmla="*/ 6361 w 74439"/>
                      <a:gd name="connsiteY10" fmla="*/ 4841 h 67584"/>
                      <a:gd name="connsiteX11" fmla="*/ 1603 w 74439"/>
                      <a:gd name="connsiteY11" fmla="*/ 4651 h 67584"/>
                      <a:gd name="connsiteX12" fmla="*/ 905 w 74439"/>
                      <a:gd name="connsiteY12" fmla="*/ 15055 h 6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439" h="67584">
                        <a:moveTo>
                          <a:pt x="842" y="14928"/>
                        </a:moveTo>
                        <a:cubicBezTo>
                          <a:pt x="651" y="25016"/>
                          <a:pt x="144" y="44873"/>
                          <a:pt x="17" y="54770"/>
                        </a:cubicBezTo>
                        <a:cubicBezTo>
                          <a:pt x="-110" y="64730"/>
                          <a:pt x="207" y="64730"/>
                          <a:pt x="10992" y="65428"/>
                        </a:cubicBezTo>
                        <a:cubicBezTo>
                          <a:pt x="21777" y="66126"/>
                          <a:pt x="43093" y="67585"/>
                          <a:pt x="53815" y="67585"/>
                        </a:cubicBezTo>
                        <a:cubicBezTo>
                          <a:pt x="64537" y="67585"/>
                          <a:pt x="64600" y="66126"/>
                          <a:pt x="66059" y="56356"/>
                        </a:cubicBezTo>
                        <a:cubicBezTo>
                          <a:pt x="67518" y="46522"/>
                          <a:pt x="70310" y="28315"/>
                          <a:pt x="72023" y="17530"/>
                        </a:cubicBezTo>
                        <a:cubicBezTo>
                          <a:pt x="73736" y="6745"/>
                          <a:pt x="74370" y="3319"/>
                          <a:pt x="74433" y="1606"/>
                        </a:cubicBezTo>
                        <a:cubicBezTo>
                          <a:pt x="74497" y="-107"/>
                          <a:pt x="74053" y="-107"/>
                          <a:pt x="73355" y="83"/>
                        </a:cubicBezTo>
                        <a:cubicBezTo>
                          <a:pt x="72594" y="274"/>
                          <a:pt x="71579" y="591"/>
                          <a:pt x="62253" y="1606"/>
                        </a:cubicBezTo>
                        <a:cubicBezTo>
                          <a:pt x="52927" y="2621"/>
                          <a:pt x="35227" y="4334"/>
                          <a:pt x="24315" y="4968"/>
                        </a:cubicBezTo>
                        <a:cubicBezTo>
                          <a:pt x="13339" y="5539"/>
                          <a:pt x="9152" y="5095"/>
                          <a:pt x="6361" y="4841"/>
                        </a:cubicBezTo>
                        <a:cubicBezTo>
                          <a:pt x="3570" y="4588"/>
                          <a:pt x="2174" y="4588"/>
                          <a:pt x="1603" y="4651"/>
                        </a:cubicBezTo>
                        <a:cubicBezTo>
                          <a:pt x="968" y="4778"/>
                          <a:pt x="1095" y="5032"/>
                          <a:pt x="905" y="150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3" name="Freeform: Shape 10002">
                    <a:extLst>
                      <a:ext uri="{FF2B5EF4-FFF2-40B4-BE49-F238E27FC236}">
                        <a16:creationId xmlns:a16="http://schemas.microsoft.com/office/drawing/2014/main" id="{D031A46C-277C-0438-FCC5-4115D4A8AA7C}"/>
                      </a:ext>
                    </a:extLst>
                  </p:cNvPr>
                  <p:cNvSpPr/>
                  <p:nvPr/>
                </p:nvSpPr>
                <p:spPr>
                  <a:xfrm>
                    <a:off x="306996" y="2512701"/>
                    <a:ext cx="252592" cy="64264"/>
                  </a:xfrm>
                  <a:custGeom>
                    <a:avLst/>
                    <a:gdLst>
                      <a:gd name="connsiteX0" fmla="*/ 8616 w 252592"/>
                      <a:gd name="connsiteY0" fmla="*/ 46456 h 64264"/>
                      <a:gd name="connsiteX1" fmla="*/ 876 w 252592"/>
                      <a:gd name="connsiteY1" fmla="*/ 32245 h 64264"/>
                      <a:gd name="connsiteX2" fmla="*/ 3160 w 252592"/>
                      <a:gd name="connsiteY2" fmla="*/ 12134 h 64264"/>
                      <a:gd name="connsiteX3" fmla="*/ 23398 w 252592"/>
                      <a:gd name="connsiteY3" fmla="*/ 1222 h 64264"/>
                      <a:gd name="connsiteX4" fmla="*/ 67172 w 252592"/>
                      <a:gd name="connsiteY4" fmla="*/ 461 h 64264"/>
                      <a:gd name="connsiteX5" fmla="*/ 115451 w 252592"/>
                      <a:gd name="connsiteY5" fmla="*/ 2364 h 64264"/>
                      <a:gd name="connsiteX6" fmla="*/ 158211 w 252592"/>
                      <a:gd name="connsiteY6" fmla="*/ 3823 h 64264"/>
                      <a:gd name="connsiteX7" fmla="*/ 200716 w 252592"/>
                      <a:gd name="connsiteY7" fmla="*/ 5980 h 64264"/>
                      <a:gd name="connsiteX8" fmla="*/ 239986 w 252592"/>
                      <a:gd name="connsiteY8" fmla="*/ 7185 h 64264"/>
                      <a:gd name="connsiteX9" fmla="*/ 251850 w 252592"/>
                      <a:gd name="connsiteY9" fmla="*/ 9215 h 64264"/>
                      <a:gd name="connsiteX10" fmla="*/ 250962 w 252592"/>
                      <a:gd name="connsiteY10" fmla="*/ 18985 h 64264"/>
                      <a:gd name="connsiteX11" fmla="*/ 241699 w 252592"/>
                      <a:gd name="connsiteY11" fmla="*/ 35861 h 64264"/>
                      <a:gd name="connsiteX12" fmla="*/ 234404 w 252592"/>
                      <a:gd name="connsiteY12" fmla="*/ 51340 h 64264"/>
                      <a:gd name="connsiteX13" fmla="*/ 216006 w 252592"/>
                      <a:gd name="connsiteY13" fmla="*/ 59144 h 64264"/>
                      <a:gd name="connsiteX14" fmla="*/ 154341 w 252592"/>
                      <a:gd name="connsiteY14" fmla="*/ 64156 h 64264"/>
                      <a:gd name="connsiteX15" fmla="*/ 92612 w 252592"/>
                      <a:gd name="connsiteY15" fmla="*/ 61618 h 64264"/>
                      <a:gd name="connsiteX16" fmla="*/ 33929 w 252592"/>
                      <a:gd name="connsiteY16" fmla="*/ 55845 h 64264"/>
                      <a:gd name="connsiteX17" fmla="*/ 12930 w 252592"/>
                      <a:gd name="connsiteY17" fmla="*/ 51150 h 64264"/>
                      <a:gd name="connsiteX18" fmla="*/ 8616 w 252592"/>
                      <a:gd name="connsiteY18" fmla="*/ 46519 h 6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52592" h="64264">
                        <a:moveTo>
                          <a:pt x="8616" y="46456"/>
                        </a:moveTo>
                        <a:cubicBezTo>
                          <a:pt x="6586" y="43664"/>
                          <a:pt x="2526" y="38652"/>
                          <a:pt x="876" y="32245"/>
                        </a:cubicBezTo>
                        <a:cubicBezTo>
                          <a:pt x="-773" y="25774"/>
                          <a:pt x="-139" y="17844"/>
                          <a:pt x="3160" y="12134"/>
                        </a:cubicBezTo>
                        <a:cubicBezTo>
                          <a:pt x="6459" y="6424"/>
                          <a:pt x="12296" y="2871"/>
                          <a:pt x="23398" y="1222"/>
                        </a:cubicBezTo>
                        <a:cubicBezTo>
                          <a:pt x="34437" y="-428"/>
                          <a:pt x="50741" y="-110"/>
                          <a:pt x="67172" y="461"/>
                        </a:cubicBezTo>
                        <a:cubicBezTo>
                          <a:pt x="83604" y="1032"/>
                          <a:pt x="100289" y="1856"/>
                          <a:pt x="115451" y="2364"/>
                        </a:cubicBezTo>
                        <a:cubicBezTo>
                          <a:pt x="130614" y="2935"/>
                          <a:pt x="144380" y="3189"/>
                          <a:pt x="158211" y="3823"/>
                        </a:cubicBezTo>
                        <a:cubicBezTo>
                          <a:pt x="172041" y="4457"/>
                          <a:pt x="185934" y="5346"/>
                          <a:pt x="200716" y="5980"/>
                        </a:cubicBezTo>
                        <a:cubicBezTo>
                          <a:pt x="215498" y="6614"/>
                          <a:pt x="231168" y="6932"/>
                          <a:pt x="239986" y="7185"/>
                        </a:cubicBezTo>
                        <a:cubicBezTo>
                          <a:pt x="248805" y="7376"/>
                          <a:pt x="250835" y="7503"/>
                          <a:pt x="251850" y="9215"/>
                        </a:cubicBezTo>
                        <a:cubicBezTo>
                          <a:pt x="252928" y="10928"/>
                          <a:pt x="252992" y="14227"/>
                          <a:pt x="250962" y="18985"/>
                        </a:cubicBezTo>
                        <a:cubicBezTo>
                          <a:pt x="248932" y="23744"/>
                          <a:pt x="244808" y="29897"/>
                          <a:pt x="241699" y="35861"/>
                        </a:cubicBezTo>
                        <a:cubicBezTo>
                          <a:pt x="238591" y="41824"/>
                          <a:pt x="236561" y="47534"/>
                          <a:pt x="234404" y="51340"/>
                        </a:cubicBezTo>
                        <a:cubicBezTo>
                          <a:pt x="232247" y="55147"/>
                          <a:pt x="229963" y="57050"/>
                          <a:pt x="216006" y="59144"/>
                        </a:cubicBezTo>
                        <a:cubicBezTo>
                          <a:pt x="202049" y="61237"/>
                          <a:pt x="176418" y="63648"/>
                          <a:pt x="154341" y="64156"/>
                        </a:cubicBezTo>
                        <a:cubicBezTo>
                          <a:pt x="132263" y="64663"/>
                          <a:pt x="113675" y="63331"/>
                          <a:pt x="92612" y="61618"/>
                        </a:cubicBezTo>
                        <a:cubicBezTo>
                          <a:pt x="71550" y="59905"/>
                          <a:pt x="48013" y="57748"/>
                          <a:pt x="33929" y="55845"/>
                        </a:cubicBezTo>
                        <a:cubicBezTo>
                          <a:pt x="19845" y="53942"/>
                          <a:pt x="15214" y="52292"/>
                          <a:pt x="12930" y="51150"/>
                        </a:cubicBezTo>
                        <a:cubicBezTo>
                          <a:pt x="10646" y="50008"/>
                          <a:pt x="10646" y="49310"/>
                          <a:pt x="8616" y="4651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4" name="Freeform: Shape 10003">
                    <a:extLst>
                      <a:ext uri="{FF2B5EF4-FFF2-40B4-BE49-F238E27FC236}">
                        <a16:creationId xmlns:a16="http://schemas.microsoft.com/office/drawing/2014/main" id="{11D8A0FD-5948-BFF1-C495-445C00E5CDCC}"/>
                      </a:ext>
                    </a:extLst>
                  </p:cNvPr>
                  <p:cNvSpPr/>
                  <p:nvPr/>
                </p:nvSpPr>
                <p:spPr>
                  <a:xfrm>
                    <a:off x="322258" y="2531652"/>
                    <a:ext cx="214504" cy="45601"/>
                  </a:xfrm>
                  <a:custGeom>
                    <a:avLst/>
                    <a:gdLst>
                      <a:gd name="connsiteX0" fmla="*/ 904 w 214504"/>
                      <a:gd name="connsiteY0" fmla="*/ 31564 h 45601"/>
                      <a:gd name="connsiteX1" fmla="*/ 16 w 214504"/>
                      <a:gd name="connsiteY1" fmla="*/ 14245 h 45601"/>
                      <a:gd name="connsiteX2" fmla="*/ 1412 w 214504"/>
                      <a:gd name="connsiteY2" fmla="*/ 2381 h 45601"/>
                      <a:gd name="connsiteX3" fmla="*/ 8771 w 214504"/>
                      <a:gd name="connsiteY3" fmla="*/ 98 h 45601"/>
                      <a:gd name="connsiteX4" fmla="*/ 16638 w 214504"/>
                      <a:gd name="connsiteY4" fmla="*/ 3143 h 45601"/>
                      <a:gd name="connsiteX5" fmla="*/ 20571 w 214504"/>
                      <a:gd name="connsiteY5" fmla="*/ 9931 h 45601"/>
                      <a:gd name="connsiteX6" fmla="*/ 22664 w 214504"/>
                      <a:gd name="connsiteY6" fmla="*/ 18305 h 45601"/>
                      <a:gd name="connsiteX7" fmla="*/ 28691 w 214504"/>
                      <a:gd name="connsiteY7" fmla="*/ 22746 h 45601"/>
                      <a:gd name="connsiteX8" fmla="*/ 38334 w 214504"/>
                      <a:gd name="connsiteY8" fmla="*/ 21985 h 45601"/>
                      <a:gd name="connsiteX9" fmla="*/ 44234 w 214504"/>
                      <a:gd name="connsiteY9" fmla="*/ 17480 h 45601"/>
                      <a:gd name="connsiteX10" fmla="*/ 48675 w 214504"/>
                      <a:gd name="connsiteY10" fmla="*/ 18940 h 45601"/>
                      <a:gd name="connsiteX11" fmla="*/ 54449 w 214504"/>
                      <a:gd name="connsiteY11" fmla="*/ 22429 h 45601"/>
                      <a:gd name="connsiteX12" fmla="*/ 63901 w 214504"/>
                      <a:gd name="connsiteY12" fmla="*/ 22048 h 45601"/>
                      <a:gd name="connsiteX13" fmla="*/ 70119 w 214504"/>
                      <a:gd name="connsiteY13" fmla="*/ 14625 h 45601"/>
                      <a:gd name="connsiteX14" fmla="*/ 81030 w 214504"/>
                      <a:gd name="connsiteY14" fmla="*/ 7837 h 45601"/>
                      <a:gd name="connsiteX15" fmla="*/ 93148 w 214504"/>
                      <a:gd name="connsiteY15" fmla="*/ 7457 h 45601"/>
                      <a:gd name="connsiteX16" fmla="*/ 98604 w 214504"/>
                      <a:gd name="connsiteY16" fmla="*/ 14625 h 45601"/>
                      <a:gd name="connsiteX17" fmla="*/ 98286 w 214504"/>
                      <a:gd name="connsiteY17" fmla="*/ 23761 h 45601"/>
                      <a:gd name="connsiteX18" fmla="*/ 106978 w 214504"/>
                      <a:gd name="connsiteY18" fmla="*/ 26109 h 45601"/>
                      <a:gd name="connsiteX19" fmla="*/ 122711 w 214504"/>
                      <a:gd name="connsiteY19" fmla="*/ 25284 h 45601"/>
                      <a:gd name="connsiteX20" fmla="*/ 133179 w 214504"/>
                      <a:gd name="connsiteY20" fmla="*/ 20906 h 45601"/>
                      <a:gd name="connsiteX21" fmla="*/ 143837 w 214504"/>
                      <a:gd name="connsiteY21" fmla="*/ 11707 h 45601"/>
                      <a:gd name="connsiteX22" fmla="*/ 150625 w 214504"/>
                      <a:gd name="connsiteY22" fmla="*/ 11707 h 45601"/>
                      <a:gd name="connsiteX23" fmla="*/ 152656 w 214504"/>
                      <a:gd name="connsiteY23" fmla="*/ 20906 h 45601"/>
                      <a:gd name="connsiteX24" fmla="*/ 156589 w 214504"/>
                      <a:gd name="connsiteY24" fmla="*/ 25664 h 45601"/>
                      <a:gd name="connsiteX25" fmla="*/ 163187 w 214504"/>
                      <a:gd name="connsiteY25" fmla="*/ 23190 h 45601"/>
                      <a:gd name="connsiteX26" fmla="*/ 172259 w 214504"/>
                      <a:gd name="connsiteY26" fmla="*/ 19130 h 45601"/>
                      <a:gd name="connsiteX27" fmla="*/ 176192 w 214504"/>
                      <a:gd name="connsiteY27" fmla="*/ 23634 h 45601"/>
                      <a:gd name="connsiteX28" fmla="*/ 180316 w 214504"/>
                      <a:gd name="connsiteY28" fmla="*/ 28202 h 45601"/>
                      <a:gd name="connsiteX29" fmla="*/ 190213 w 214504"/>
                      <a:gd name="connsiteY29" fmla="*/ 27821 h 45601"/>
                      <a:gd name="connsiteX30" fmla="*/ 196493 w 214504"/>
                      <a:gd name="connsiteY30" fmla="*/ 22365 h 45601"/>
                      <a:gd name="connsiteX31" fmla="*/ 205756 w 214504"/>
                      <a:gd name="connsiteY31" fmla="*/ 22936 h 45601"/>
                      <a:gd name="connsiteX32" fmla="*/ 213432 w 214504"/>
                      <a:gd name="connsiteY32" fmla="*/ 30676 h 45601"/>
                      <a:gd name="connsiteX33" fmla="*/ 204677 w 214504"/>
                      <a:gd name="connsiteY33" fmla="*/ 38860 h 45601"/>
                      <a:gd name="connsiteX34" fmla="*/ 135273 w 214504"/>
                      <a:gd name="connsiteY34" fmla="*/ 44253 h 45601"/>
                      <a:gd name="connsiteX35" fmla="*/ 32942 w 214504"/>
                      <a:gd name="connsiteY35" fmla="*/ 45141 h 45601"/>
                      <a:gd name="connsiteX36" fmla="*/ 4520 w 214504"/>
                      <a:gd name="connsiteY36" fmla="*/ 39748 h 45601"/>
                      <a:gd name="connsiteX37" fmla="*/ 841 w 214504"/>
                      <a:gd name="connsiteY37" fmla="*/ 31501 h 4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14504" h="45601">
                        <a:moveTo>
                          <a:pt x="904" y="31564"/>
                        </a:moveTo>
                        <a:cubicBezTo>
                          <a:pt x="270" y="27123"/>
                          <a:pt x="79" y="19891"/>
                          <a:pt x="16" y="14245"/>
                        </a:cubicBezTo>
                        <a:cubicBezTo>
                          <a:pt x="-48" y="8599"/>
                          <a:pt x="16" y="4602"/>
                          <a:pt x="1412" y="2381"/>
                        </a:cubicBezTo>
                        <a:cubicBezTo>
                          <a:pt x="2871" y="161"/>
                          <a:pt x="5853" y="-220"/>
                          <a:pt x="8771" y="98"/>
                        </a:cubicBezTo>
                        <a:cubicBezTo>
                          <a:pt x="11689" y="415"/>
                          <a:pt x="14607" y="1493"/>
                          <a:pt x="16638" y="3143"/>
                        </a:cubicBezTo>
                        <a:cubicBezTo>
                          <a:pt x="18668" y="4856"/>
                          <a:pt x="19873" y="7139"/>
                          <a:pt x="20571" y="9931"/>
                        </a:cubicBezTo>
                        <a:cubicBezTo>
                          <a:pt x="21269" y="12722"/>
                          <a:pt x="21523" y="15958"/>
                          <a:pt x="22664" y="18305"/>
                        </a:cubicBezTo>
                        <a:cubicBezTo>
                          <a:pt x="23743" y="20652"/>
                          <a:pt x="25773" y="22112"/>
                          <a:pt x="28691" y="22746"/>
                        </a:cubicBezTo>
                        <a:cubicBezTo>
                          <a:pt x="31610" y="23444"/>
                          <a:pt x="35543" y="23317"/>
                          <a:pt x="38334" y="21985"/>
                        </a:cubicBezTo>
                        <a:cubicBezTo>
                          <a:pt x="41126" y="20716"/>
                          <a:pt x="42712" y="18178"/>
                          <a:pt x="44234" y="17480"/>
                        </a:cubicBezTo>
                        <a:cubicBezTo>
                          <a:pt x="45757" y="16719"/>
                          <a:pt x="47216" y="17734"/>
                          <a:pt x="48675" y="18940"/>
                        </a:cubicBezTo>
                        <a:cubicBezTo>
                          <a:pt x="50135" y="20145"/>
                          <a:pt x="51657" y="21604"/>
                          <a:pt x="54449" y="22429"/>
                        </a:cubicBezTo>
                        <a:cubicBezTo>
                          <a:pt x="57240" y="23254"/>
                          <a:pt x="61300" y="23507"/>
                          <a:pt x="63901" y="22048"/>
                        </a:cubicBezTo>
                        <a:cubicBezTo>
                          <a:pt x="66502" y="20589"/>
                          <a:pt x="67581" y="17417"/>
                          <a:pt x="70119" y="14625"/>
                        </a:cubicBezTo>
                        <a:cubicBezTo>
                          <a:pt x="72656" y="11771"/>
                          <a:pt x="76716" y="9233"/>
                          <a:pt x="81030" y="7837"/>
                        </a:cubicBezTo>
                        <a:cubicBezTo>
                          <a:pt x="85344" y="6442"/>
                          <a:pt x="89912" y="6251"/>
                          <a:pt x="93148" y="7457"/>
                        </a:cubicBezTo>
                        <a:cubicBezTo>
                          <a:pt x="96383" y="8725"/>
                          <a:pt x="98350" y="11390"/>
                          <a:pt x="98604" y="14625"/>
                        </a:cubicBezTo>
                        <a:cubicBezTo>
                          <a:pt x="98857" y="17861"/>
                          <a:pt x="97462" y="21668"/>
                          <a:pt x="98286" y="23761"/>
                        </a:cubicBezTo>
                        <a:cubicBezTo>
                          <a:pt x="99111" y="25791"/>
                          <a:pt x="102220" y="26109"/>
                          <a:pt x="106978" y="26109"/>
                        </a:cubicBezTo>
                        <a:cubicBezTo>
                          <a:pt x="111736" y="26109"/>
                          <a:pt x="118144" y="25918"/>
                          <a:pt x="122711" y="25284"/>
                        </a:cubicBezTo>
                        <a:cubicBezTo>
                          <a:pt x="127216" y="24649"/>
                          <a:pt x="129880" y="23571"/>
                          <a:pt x="133179" y="20906"/>
                        </a:cubicBezTo>
                        <a:cubicBezTo>
                          <a:pt x="136542" y="18178"/>
                          <a:pt x="140602" y="13864"/>
                          <a:pt x="143837" y="11707"/>
                        </a:cubicBezTo>
                        <a:cubicBezTo>
                          <a:pt x="147073" y="9550"/>
                          <a:pt x="149420" y="9614"/>
                          <a:pt x="150625" y="11707"/>
                        </a:cubicBezTo>
                        <a:cubicBezTo>
                          <a:pt x="151831" y="13801"/>
                          <a:pt x="151894" y="18051"/>
                          <a:pt x="152656" y="20906"/>
                        </a:cubicBezTo>
                        <a:cubicBezTo>
                          <a:pt x="153417" y="23825"/>
                          <a:pt x="154876" y="25411"/>
                          <a:pt x="156589" y="25664"/>
                        </a:cubicBezTo>
                        <a:cubicBezTo>
                          <a:pt x="158302" y="25918"/>
                          <a:pt x="160269" y="24903"/>
                          <a:pt x="163187" y="23190"/>
                        </a:cubicBezTo>
                        <a:cubicBezTo>
                          <a:pt x="166105" y="21477"/>
                          <a:pt x="169912" y="19130"/>
                          <a:pt x="172259" y="19130"/>
                        </a:cubicBezTo>
                        <a:cubicBezTo>
                          <a:pt x="174606" y="19130"/>
                          <a:pt x="175431" y="21604"/>
                          <a:pt x="176192" y="23634"/>
                        </a:cubicBezTo>
                        <a:cubicBezTo>
                          <a:pt x="176954" y="25664"/>
                          <a:pt x="177715" y="27314"/>
                          <a:pt x="180316" y="28202"/>
                        </a:cubicBezTo>
                        <a:cubicBezTo>
                          <a:pt x="182917" y="29090"/>
                          <a:pt x="187421" y="29217"/>
                          <a:pt x="190213" y="27821"/>
                        </a:cubicBezTo>
                        <a:cubicBezTo>
                          <a:pt x="193004" y="26489"/>
                          <a:pt x="194083" y="23634"/>
                          <a:pt x="196493" y="22365"/>
                        </a:cubicBezTo>
                        <a:cubicBezTo>
                          <a:pt x="198904" y="21097"/>
                          <a:pt x="202584" y="21287"/>
                          <a:pt x="205756" y="22936"/>
                        </a:cubicBezTo>
                        <a:cubicBezTo>
                          <a:pt x="208928" y="24586"/>
                          <a:pt x="211656" y="27695"/>
                          <a:pt x="213432" y="30676"/>
                        </a:cubicBezTo>
                        <a:cubicBezTo>
                          <a:pt x="215209" y="33658"/>
                          <a:pt x="216160" y="36513"/>
                          <a:pt x="204677" y="38860"/>
                        </a:cubicBezTo>
                        <a:cubicBezTo>
                          <a:pt x="193258" y="41207"/>
                          <a:pt x="169468" y="43047"/>
                          <a:pt x="135273" y="44253"/>
                        </a:cubicBezTo>
                        <a:cubicBezTo>
                          <a:pt x="101141" y="45458"/>
                          <a:pt x="56606" y="46092"/>
                          <a:pt x="32942" y="45141"/>
                        </a:cubicBezTo>
                        <a:cubicBezTo>
                          <a:pt x="9278" y="44253"/>
                          <a:pt x="6487" y="41779"/>
                          <a:pt x="4520" y="39748"/>
                        </a:cubicBezTo>
                        <a:cubicBezTo>
                          <a:pt x="2554" y="37655"/>
                          <a:pt x="1475" y="35942"/>
                          <a:pt x="841" y="315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5" name="Freeform: Shape 10004">
                    <a:extLst>
                      <a:ext uri="{FF2B5EF4-FFF2-40B4-BE49-F238E27FC236}">
                        <a16:creationId xmlns:a16="http://schemas.microsoft.com/office/drawing/2014/main" id="{40D482E0-0095-95F2-7214-12CBC1170628}"/>
                      </a:ext>
                    </a:extLst>
                  </p:cNvPr>
                  <p:cNvSpPr/>
                  <p:nvPr/>
                </p:nvSpPr>
                <p:spPr>
                  <a:xfrm>
                    <a:off x="358814" y="2508075"/>
                    <a:ext cx="32387" cy="24090"/>
                  </a:xfrm>
                  <a:custGeom>
                    <a:avLst/>
                    <a:gdLst>
                      <a:gd name="connsiteX0" fmla="*/ 2222 w 32387"/>
                      <a:gd name="connsiteY0" fmla="*/ 6672 h 24090"/>
                      <a:gd name="connsiteX1" fmla="*/ 11041 w 32387"/>
                      <a:gd name="connsiteY1" fmla="*/ 18916 h 24090"/>
                      <a:gd name="connsiteX2" fmla="*/ 20303 w 32387"/>
                      <a:gd name="connsiteY2" fmla="*/ 24055 h 24090"/>
                      <a:gd name="connsiteX3" fmla="*/ 29312 w 32387"/>
                      <a:gd name="connsiteY3" fmla="*/ 17521 h 24090"/>
                      <a:gd name="connsiteX4" fmla="*/ 32103 w 32387"/>
                      <a:gd name="connsiteY4" fmla="*/ 6863 h 24090"/>
                      <a:gd name="connsiteX5" fmla="*/ 25061 w 32387"/>
                      <a:gd name="connsiteY5" fmla="*/ 5847 h 24090"/>
                      <a:gd name="connsiteX6" fmla="*/ 17258 w 32387"/>
                      <a:gd name="connsiteY6" fmla="*/ 5530 h 24090"/>
                      <a:gd name="connsiteX7" fmla="*/ 11421 w 32387"/>
                      <a:gd name="connsiteY7" fmla="*/ 1280 h 24090"/>
                      <a:gd name="connsiteX8" fmla="*/ 4379 w 32387"/>
                      <a:gd name="connsiteY8" fmla="*/ 11 h 24090"/>
                      <a:gd name="connsiteX9" fmla="*/ 192 w 32387"/>
                      <a:gd name="connsiteY9" fmla="*/ 1153 h 24090"/>
                      <a:gd name="connsiteX10" fmla="*/ 2159 w 32387"/>
                      <a:gd name="connsiteY10" fmla="*/ 6672 h 24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387" h="24090">
                        <a:moveTo>
                          <a:pt x="2222" y="6672"/>
                        </a:moveTo>
                        <a:cubicBezTo>
                          <a:pt x="4253" y="10035"/>
                          <a:pt x="7869" y="15364"/>
                          <a:pt x="11041" y="18916"/>
                        </a:cubicBezTo>
                        <a:cubicBezTo>
                          <a:pt x="14276" y="22533"/>
                          <a:pt x="17131" y="24372"/>
                          <a:pt x="20303" y="24055"/>
                        </a:cubicBezTo>
                        <a:cubicBezTo>
                          <a:pt x="23475" y="23738"/>
                          <a:pt x="26901" y="21200"/>
                          <a:pt x="29312" y="17521"/>
                        </a:cubicBezTo>
                        <a:cubicBezTo>
                          <a:pt x="31723" y="13841"/>
                          <a:pt x="32991" y="8956"/>
                          <a:pt x="32103" y="6863"/>
                        </a:cubicBezTo>
                        <a:cubicBezTo>
                          <a:pt x="31152" y="4769"/>
                          <a:pt x="28043" y="5403"/>
                          <a:pt x="25061" y="5847"/>
                        </a:cubicBezTo>
                        <a:cubicBezTo>
                          <a:pt x="22143" y="6291"/>
                          <a:pt x="19415" y="6482"/>
                          <a:pt x="17258" y="5530"/>
                        </a:cubicBezTo>
                        <a:cubicBezTo>
                          <a:pt x="15101" y="4579"/>
                          <a:pt x="13578" y="2422"/>
                          <a:pt x="11421" y="1280"/>
                        </a:cubicBezTo>
                        <a:cubicBezTo>
                          <a:pt x="9264" y="138"/>
                          <a:pt x="6536" y="-53"/>
                          <a:pt x="4379" y="11"/>
                        </a:cubicBezTo>
                        <a:cubicBezTo>
                          <a:pt x="2222" y="11"/>
                          <a:pt x="700" y="328"/>
                          <a:pt x="192" y="1153"/>
                        </a:cubicBezTo>
                        <a:cubicBezTo>
                          <a:pt x="-315" y="1977"/>
                          <a:pt x="129" y="3310"/>
                          <a:pt x="2159" y="667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6" name="Freeform: Shape 10005">
                    <a:extLst>
                      <a:ext uri="{FF2B5EF4-FFF2-40B4-BE49-F238E27FC236}">
                        <a16:creationId xmlns:a16="http://schemas.microsoft.com/office/drawing/2014/main" id="{40CC0C7A-C09B-BB00-A6F2-8BC3D7417AB6}"/>
                      </a:ext>
                    </a:extLst>
                  </p:cNvPr>
                  <p:cNvSpPr/>
                  <p:nvPr/>
                </p:nvSpPr>
                <p:spPr>
                  <a:xfrm>
                    <a:off x="587328" y="2248284"/>
                    <a:ext cx="132531" cy="365559"/>
                  </a:xfrm>
                  <a:custGeom>
                    <a:avLst/>
                    <a:gdLst>
                      <a:gd name="connsiteX0" fmla="*/ 12311 w 132531"/>
                      <a:gd name="connsiteY0" fmla="*/ 255108 h 365559"/>
                      <a:gd name="connsiteX1" fmla="*/ 15736 w 132531"/>
                      <a:gd name="connsiteY1" fmla="*/ 342403 h 365559"/>
                      <a:gd name="connsiteX2" fmla="*/ 21890 w 132531"/>
                      <a:gd name="connsiteY2" fmla="*/ 362577 h 365559"/>
                      <a:gd name="connsiteX3" fmla="*/ 50629 w 132531"/>
                      <a:gd name="connsiteY3" fmla="*/ 364924 h 365559"/>
                      <a:gd name="connsiteX4" fmla="*/ 116481 w 132531"/>
                      <a:gd name="connsiteY4" fmla="*/ 365242 h 365559"/>
                      <a:gd name="connsiteX5" fmla="*/ 132532 w 132531"/>
                      <a:gd name="connsiteY5" fmla="*/ 355091 h 365559"/>
                      <a:gd name="connsiteX6" fmla="*/ 130248 w 132531"/>
                      <a:gd name="connsiteY6" fmla="*/ 286130 h 365559"/>
                      <a:gd name="connsiteX7" fmla="*/ 121557 w 132531"/>
                      <a:gd name="connsiteY7" fmla="*/ 112111 h 365559"/>
                      <a:gd name="connsiteX8" fmla="*/ 116545 w 132531"/>
                      <a:gd name="connsiteY8" fmla="*/ 14348 h 365559"/>
                      <a:gd name="connsiteX9" fmla="*/ 111342 w 132531"/>
                      <a:gd name="connsiteY9" fmla="*/ 137 h 365559"/>
                      <a:gd name="connsiteX10" fmla="*/ 83175 w 132531"/>
                      <a:gd name="connsiteY10" fmla="*/ 2040 h 365559"/>
                      <a:gd name="connsiteX11" fmla="*/ 14658 w 132531"/>
                      <a:gd name="connsiteY11" fmla="*/ 4578 h 365559"/>
                      <a:gd name="connsiteX12" fmla="*/ 574 w 132531"/>
                      <a:gd name="connsiteY12" fmla="*/ 10161 h 365559"/>
                      <a:gd name="connsiteX13" fmla="*/ 4698 w 132531"/>
                      <a:gd name="connsiteY13" fmla="*/ 28368 h 365559"/>
                      <a:gd name="connsiteX14" fmla="*/ 8124 w 132531"/>
                      <a:gd name="connsiteY14" fmla="*/ 54506 h 365559"/>
                      <a:gd name="connsiteX15" fmla="*/ 11676 w 132531"/>
                      <a:gd name="connsiteY15" fmla="*/ 101072 h 365559"/>
                      <a:gd name="connsiteX16" fmla="*/ 11169 w 132531"/>
                      <a:gd name="connsiteY16" fmla="*/ 183673 h 365559"/>
                      <a:gd name="connsiteX17" fmla="*/ 12247 w 132531"/>
                      <a:gd name="connsiteY17" fmla="*/ 255171 h 36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31" h="365559">
                        <a:moveTo>
                          <a:pt x="12311" y="255108"/>
                        </a:moveTo>
                        <a:cubicBezTo>
                          <a:pt x="13199" y="283529"/>
                          <a:pt x="14468" y="322799"/>
                          <a:pt x="15736" y="342403"/>
                        </a:cubicBezTo>
                        <a:cubicBezTo>
                          <a:pt x="17005" y="362070"/>
                          <a:pt x="18147" y="362070"/>
                          <a:pt x="21890" y="362577"/>
                        </a:cubicBezTo>
                        <a:cubicBezTo>
                          <a:pt x="25633" y="363148"/>
                          <a:pt x="31851" y="364227"/>
                          <a:pt x="50629" y="364924"/>
                        </a:cubicBezTo>
                        <a:cubicBezTo>
                          <a:pt x="69408" y="365559"/>
                          <a:pt x="100748" y="365813"/>
                          <a:pt x="116481" y="365242"/>
                        </a:cubicBezTo>
                        <a:cubicBezTo>
                          <a:pt x="132278" y="364671"/>
                          <a:pt x="132532" y="363402"/>
                          <a:pt x="132532" y="355091"/>
                        </a:cubicBezTo>
                        <a:cubicBezTo>
                          <a:pt x="132532" y="346844"/>
                          <a:pt x="132342" y="331554"/>
                          <a:pt x="130248" y="286130"/>
                        </a:cubicBezTo>
                        <a:cubicBezTo>
                          <a:pt x="128154" y="240643"/>
                          <a:pt x="124158" y="164958"/>
                          <a:pt x="121557" y="112111"/>
                        </a:cubicBezTo>
                        <a:cubicBezTo>
                          <a:pt x="118955" y="59265"/>
                          <a:pt x="117623" y="29257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0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779" y="14031"/>
                          <a:pt x="3492" y="20882"/>
                          <a:pt x="4698" y="28368"/>
                        </a:cubicBezTo>
                        <a:cubicBezTo>
                          <a:pt x="5967" y="35855"/>
                          <a:pt x="6791" y="44038"/>
                          <a:pt x="8124" y="54506"/>
                        </a:cubicBezTo>
                        <a:cubicBezTo>
                          <a:pt x="9456" y="64974"/>
                          <a:pt x="11169" y="77789"/>
                          <a:pt x="11676" y="101072"/>
                        </a:cubicBezTo>
                        <a:cubicBezTo>
                          <a:pt x="12120" y="124355"/>
                          <a:pt x="11359" y="158042"/>
                          <a:pt x="11169" y="183673"/>
                        </a:cubicBezTo>
                        <a:cubicBezTo>
                          <a:pt x="10978" y="209303"/>
                          <a:pt x="11422" y="226749"/>
                          <a:pt x="12247" y="2551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7" name="Freeform: Shape 10006">
                    <a:extLst>
                      <a:ext uri="{FF2B5EF4-FFF2-40B4-BE49-F238E27FC236}">
                        <a16:creationId xmlns:a16="http://schemas.microsoft.com/office/drawing/2014/main" id="{62B1B303-821D-44C0-2634-6CA67AAF6311}"/>
                      </a:ext>
                    </a:extLst>
                  </p:cNvPr>
                  <p:cNvSpPr/>
                  <p:nvPr/>
                </p:nvSpPr>
                <p:spPr>
                  <a:xfrm>
                    <a:off x="587392" y="2248220"/>
                    <a:ext cx="117052" cy="22150"/>
                  </a:xfrm>
                  <a:custGeom>
                    <a:avLst/>
                    <a:gdLst>
                      <a:gd name="connsiteX0" fmla="*/ 116989 w 117052"/>
                      <a:gd name="connsiteY0" fmla="*/ 21580 h 22150"/>
                      <a:gd name="connsiteX1" fmla="*/ 116545 w 117052"/>
                      <a:gd name="connsiteY1" fmla="*/ 14348 h 22150"/>
                      <a:gd name="connsiteX2" fmla="*/ 111342 w 117052"/>
                      <a:gd name="connsiteY2" fmla="*/ 137 h 22150"/>
                      <a:gd name="connsiteX3" fmla="*/ 83175 w 117052"/>
                      <a:gd name="connsiteY3" fmla="*/ 2041 h 22150"/>
                      <a:gd name="connsiteX4" fmla="*/ 14658 w 117052"/>
                      <a:gd name="connsiteY4" fmla="*/ 4578 h 22150"/>
                      <a:gd name="connsiteX5" fmla="*/ 574 w 117052"/>
                      <a:gd name="connsiteY5" fmla="*/ 10161 h 22150"/>
                      <a:gd name="connsiteX6" fmla="*/ 3429 w 117052"/>
                      <a:gd name="connsiteY6" fmla="*/ 21390 h 22150"/>
                      <a:gd name="connsiteX7" fmla="*/ 7933 w 117052"/>
                      <a:gd name="connsiteY7" fmla="*/ 21580 h 22150"/>
                      <a:gd name="connsiteX8" fmla="*/ 112231 w 117052"/>
                      <a:gd name="connsiteY8" fmla="*/ 21707 h 22150"/>
                      <a:gd name="connsiteX9" fmla="*/ 117052 w 117052"/>
                      <a:gd name="connsiteY9" fmla="*/ 21644 h 2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7052" h="22150">
                        <a:moveTo>
                          <a:pt x="116989" y="21580"/>
                        </a:moveTo>
                        <a:cubicBezTo>
                          <a:pt x="116798" y="18852"/>
                          <a:pt x="116671" y="16442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1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399" y="12762"/>
                          <a:pt x="2414" y="16759"/>
                          <a:pt x="3429" y="21390"/>
                        </a:cubicBezTo>
                        <a:cubicBezTo>
                          <a:pt x="4825" y="21454"/>
                          <a:pt x="6347" y="21517"/>
                          <a:pt x="7933" y="21580"/>
                        </a:cubicBezTo>
                        <a:cubicBezTo>
                          <a:pt x="34261" y="22532"/>
                          <a:pt x="85205" y="22088"/>
                          <a:pt x="112231" y="21707"/>
                        </a:cubicBezTo>
                        <a:cubicBezTo>
                          <a:pt x="113944" y="21707"/>
                          <a:pt x="115530" y="21707"/>
                          <a:pt x="117052" y="216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8" name="Freeform: Shape 10007">
                    <a:extLst>
                      <a:ext uri="{FF2B5EF4-FFF2-40B4-BE49-F238E27FC236}">
                        <a16:creationId xmlns:a16="http://schemas.microsoft.com/office/drawing/2014/main" id="{525B8CEF-3CCA-43FA-C893-304C10B7F3E1}"/>
                      </a:ext>
                    </a:extLst>
                  </p:cNvPr>
                  <p:cNvSpPr/>
                  <p:nvPr/>
                </p:nvSpPr>
                <p:spPr>
                  <a:xfrm>
                    <a:off x="593168" y="2283821"/>
                    <a:ext cx="112862" cy="18524"/>
                  </a:xfrm>
                  <a:custGeom>
                    <a:avLst/>
                    <a:gdLst>
                      <a:gd name="connsiteX0" fmla="*/ 112862 w 112862"/>
                      <a:gd name="connsiteY0" fmla="*/ 18525 h 18524"/>
                      <a:gd name="connsiteX1" fmla="*/ 112037 w 112862"/>
                      <a:gd name="connsiteY1" fmla="*/ 1903 h 18524"/>
                      <a:gd name="connsiteX2" fmla="*/ 12308 w 112862"/>
                      <a:gd name="connsiteY2" fmla="*/ 64 h 18524"/>
                      <a:gd name="connsiteX3" fmla="*/ 0 w 112862"/>
                      <a:gd name="connsiteY3" fmla="*/ 0 h 18524"/>
                      <a:gd name="connsiteX4" fmla="*/ 2030 w 112862"/>
                      <a:gd name="connsiteY4" fmla="*/ 16368 h 18524"/>
                      <a:gd name="connsiteX5" fmla="*/ 37113 w 112862"/>
                      <a:gd name="connsiteY5" fmla="*/ 17510 h 18524"/>
                      <a:gd name="connsiteX6" fmla="*/ 112862 w 112862"/>
                      <a:gd name="connsiteY6" fmla="*/ 18525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862" h="18524">
                        <a:moveTo>
                          <a:pt x="112862" y="18525"/>
                        </a:moveTo>
                        <a:cubicBezTo>
                          <a:pt x="112545" y="12371"/>
                          <a:pt x="112291" y="6852"/>
                          <a:pt x="112037" y="1903"/>
                        </a:cubicBezTo>
                        <a:cubicBezTo>
                          <a:pt x="78477" y="825"/>
                          <a:pt x="37240" y="317"/>
                          <a:pt x="12308" y="64"/>
                        </a:cubicBezTo>
                        <a:cubicBezTo>
                          <a:pt x="7676" y="64"/>
                          <a:pt x="3553" y="0"/>
                          <a:pt x="0" y="0"/>
                        </a:cubicBezTo>
                        <a:cubicBezTo>
                          <a:pt x="634" y="4885"/>
                          <a:pt x="1269" y="10277"/>
                          <a:pt x="2030" y="16368"/>
                        </a:cubicBezTo>
                        <a:cubicBezTo>
                          <a:pt x="10848" y="16875"/>
                          <a:pt x="22268" y="17193"/>
                          <a:pt x="37113" y="17510"/>
                        </a:cubicBezTo>
                        <a:cubicBezTo>
                          <a:pt x="58937" y="17954"/>
                          <a:pt x="88056" y="18461"/>
                          <a:pt x="112862" y="185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9" name="Freeform: Shape 10008">
                    <a:extLst>
                      <a:ext uri="{FF2B5EF4-FFF2-40B4-BE49-F238E27FC236}">
                        <a16:creationId xmlns:a16="http://schemas.microsoft.com/office/drawing/2014/main" id="{ADA4A052-DD12-B955-BEEB-D97644BD9385}"/>
                      </a:ext>
                    </a:extLst>
                  </p:cNvPr>
                  <p:cNvSpPr/>
                  <p:nvPr/>
                </p:nvSpPr>
                <p:spPr>
                  <a:xfrm>
                    <a:off x="596530" y="2310847"/>
                    <a:ext cx="110831" cy="18905"/>
                  </a:xfrm>
                  <a:custGeom>
                    <a:avLst/>
                    <a:gdLst>
                      <a:gd name="connsiteX0" fmla="*/ 110832 w 110831"/>
                      <a:gd name="connsiteY0" fmla="*/ 18906 h 18905"/>
                      <a:gd name="connsiteX1" fmla="*/ 110071 w 110831"/>
                      <a:gd name="connsiteY1" fmla="*/ 2918 h 18905"/>
                      <a:gd name="connsiteX2" fmla="*/ 11229 w 110831"/>
                      <a:gd name="connsiteY2" fmla="*/ 254 h 18905"/>
                      <a:gd name="connsiteX3" fmla="*/ 0 w 110831"/>
                      <a:gd name="connsiteY3" fmla="*/ 0 h 18905"/>
                      <a:gd name="connsiteX4" fmla="*/ 1713 w 110831"/>
                      <a:gd name="connsiteY4" fmla="*/ 18335 h 18905"/>
                      <a:gd name="connsiteX5" fmla="*/ 71245 w 110831"/>
                      <a:gd name="connsiteY5" fmla="*/ 18588 h 18905"/>
                      <a:gd name="connsiteX6" fmla="*/ 110832 w 110831"/>
                      <a:gd name="connsiteY6" fmla="*/ 18906 h 18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31" h="18905">
                        <a:moveTo>
                          <a:pt x="110832" y="18906"/>
                        </a:moveTo>
                        <a:lnTo>
                          <a:pt x="110071" y="2918"/>
                        </a:lnTo>
                        <a:cubicBezTo>
                          <a:pt x="78223" y="1586"/>
                          <a:pt x="35971" y="825"/>
                          <a:pt x="11229" y="254"/>
                        </a:cubicBezTo>
                        <a:cubicBezTo>
                          <a:pt x="6979" y="190"/>
                          <a:pt x="3236" y="64"/>
                          <a:pt x="0" y="0"/>
                        </a:cubicBezTo>
                        <a:cubicBezTo>
                          <a:pt x="571" y="5139"/>
                          <a:pt x="1205" y="11039"/>
                          <a:pt x="1713" y="18335"/>
                        </a:cubicBezTo>
                        <a:cubicBezTo>
                          <a:pt x="20174" y="18969"/>
                          <a:pt x="46439" y="18588"/>
                          <a:pt x="71245" y="18588"/>
                        </a:cubicBezTo>
                        <a:cubicBezTo>
                          <a:pt x="85265" y="18588"/>
                          <a:pt x="98778" y="18779"/>
                          <a:pt x="110832" y="189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0" name="Freeform: Shape 10009">
                    <a:extLst>
                      <a:ext uri="{FF2B5EF4-FFF2-40B4-BE49-F238E27FC236}">
                        <a16:creationId xmlns:a16="http://schemas.microsoft.com/office/drawing/2014/main" id="{0CE0D92E-E5CA-3BB5-8871-BE59DEF8C2AE}"/>
                      </a:ext>
                    </a:extLst>
                  </p:cNvPr>
                  <p:cNvSpPr/>
                  <p:nvPr/>
                </p:nvSpPr>
                <p:spPr>
                  <a:xfrm>
                    <a:off x="598941" y="2340918"/>
                    <a:ext cx="109943" cy="19556"/>
                  </a:xfrm>
                  <a:custGeom>
                    <a:avLst/>
                    <a:gdLst>
                      <a:gd name="connsiteX0" fmla="*/ 109944 w 109943"/>
                      <a:gd name="connsiteY0" fmla="*/ 19223 h 19556"/>
                      <a:gd name="connsiteX1" fmla="*/ 108992 w 109943"/>
                      <a:gd name="connsiteY1" fmla="*/ 0 h 19556"/>
                      <a:gd name="connsiteX2" fmla="*/ 58176 w 109943"/>
                      <a:gd name="connsiteY2" fmla="*/ 1586 h 19556"/>
                      <a:gd name="connsiteX3" fmla="*/ 0 w 109943"/>
                      <a:gd name="connsiteY3" fmla="*/ 2601 h 19556"/>
                      <a:gd name="connsiteX4" fmla="*/ 127 w 109943"/>
                      <a:gd name="connsiteY4" fmla="*/ 8374 h 19556"/>
                      <a:gd name="connsiteX5" fmla="*/ 254 w 109943"/>
                      <a:gd name="connsiteY5" fmla="*/ 18461 h 19556"/>
                      <a:gd name="connsiteX6" fmla="*/ 3553 w 109943"/>
                      <a:gd name="connsiteY6" fmla="*/ 18652 h 19556"/>
                      <a:gd name="connsiteX7" fmla="*/ 95733 w 109943"/>
                      <a:gd name="connsiteY7" fmla="*/ 19413 h 19556"/>
                      <a:gd name="connsiteX8" fmla="*/ 109944 w 109943"/>
                      <a:gd name="connsiteY8" fmla="*/ 19286 h 19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943" h="19556">
                        <a:moveTo>
                          <a:pt x="109944" y="19223"/>
                        </a:moveTo>
                        <a:cubicBezTo>
                          <a:pt x="109627" y="12435"/>
                          <a:pt x="109309" y="6027"/>
                          <a:pt x="108992" y="0"/>
                        </a:cubicBezTo>
                        <a:cubicBezTo>
                          <a:pt x="95225" y="698"/>
                          <a:pt x="77018" y="1332"/>
                          <a:pt x="58176" y="1586"/>
                        </a:cubicBezTo>
                        <a:cubicBezTo>
                          <a:pt x="36542" y="1840"/>
                          <a:pt x="14211" y="1586"/>
                          <a:pt x="0" y="2601"/>
                        </a:cubicBezTo>
                        <a:cubicBezTo>
                          <a:pt x="0" y="4441"/>
                          <a:pt x="127" y="6408"/>
                          <a:pt x="127" y="8374"/>
                        </a:cubicBezTo>
                        <a:cubicBezTo>
                          <a:pt x="190" y="11546"/>
                          <a:pt x="254" y="14909"/>
                          <a:pt x="254" y="18461"/>
                        </a:cubicBezTo>
                        <a:cubicBezTo>
                          <a:pt x="1269" y="18525"/>
                          <a:pt x="2347" y="18588"/>
                          <a:pt x="3553" y="18652"/>
                        </a:cubicBezTo>
                        <a:cubicBezTo>
                          <a:pt x="25123" y="19794"/>
                          <a:pt x="67565" y="19603"/>
                          <a:pt x="95733" y="19413"/>
                        </a:cubicBezTo>
                        <a:cubicBezTo>
                          <a:pt x="100935" y="19413"/>
                          <a:pt x="105693" y="19350"/>
                          <a:pt x="109944" y="1928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1" name="Freeform: Shape 10010">
                    <a:extLst>
                      <a:ext uri="{FF2B5EF4-FFF2-40B4-BE49-F238E27FC236}">
                        <a16:creationId xmlns:a16="http://schemas.microsoft.com/office/drawing/2014/main" id="{48F2A7E8-AE35-B663-B4B2-FF6618F4F888}"/>
                      </a:ext>
                    </a:extLst>
                  </p:cNvPr>
                  <p:cNvSpPr/>
                  <p:nvPr/>
                </p:nvSpPr>
                <p:spPr>
                  <a:xfrm>
                    <a:off x="599132" y="2370165"/>
                    <a:ext cx="111085" cy="17106"/>
                  </a:xfrm>
                  <a:custGeom>
                    <a:avLst/>
                    <a:gdLst>
                      <a:gd name="connsiteX0" fmla="*/ 111022 w 111085"/>
                      <a:gd name="connsiteY0" fmla="*/ 15480 h 17106"/>
                      <a:gd name="connsiteX1" fmla="*/ 110261 w 111085"/>
                      <a:gd name="connsiteY1" fmla="*/ 0 h 17106"/>
                      <a:gd name="connsiteX2" fmla="*/ 109436 w 111085"/>
                      <a:gd name="connsiteY2" fmla="*/ 0 h 17106"/>
                      <a:gd name="connsiteX3" fmla="*/ 24552 w 111085"/>
                      <a:gd name="connsiteY3" fmla="*/ 317 h 17106"/>
                      <a:gd name="connsiteX4" fmla="*/ 127 w 111085"/>
                      <a:gd name="connsiteY4" fmla="*/ 507 h 17106"/>
                      <a:gd name="connsiteX5" fmla="*/ 0 w 111085"/>
                      <a:gd name="connsiteY5" fmla="*/ 16241 h 17106"/>
                      <a:gd name="connsiteX6" fmla="*/ 13513 w 111085"/>
                      <a:gd name="connsiteY6" fmla="*/ 16812 h 17106"/>
                      <a:gd name="connsiteX7" fmla="*/ 111086 w 111085"/>
                      <a:gd name="connsiteY7" fmla="*/ 15416 h 1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085" h="17106">
                        <a:moveTo>
                          <a:pt x="111022" y="15480"/>
                        </a:moveTo>
                        <a:lnTo>
                          <a:pt x="110261" y="0"/>
                        </a:lnTo>
                        <a:lnTo>
                          <a:pt x="109436" y="0"/>
                        </a:lnTo>
                        <a:cubicBezTo>
                          <a:pt x="87676" y="317"/>
                          <a:pt x="49865" y="317"/>
                          <a:pt x="24552" y="317"/>
                        </a:cubicBezTo>
                        <a:cubicBezTo>
                          <a:pt x="14591" y="317"/>
                          <a:pt x="6598" y="317"/>
                          <a:pt x="127" y="507"/>
                        </a:cubicBezTo>
                        <a:cubicBezTo>
                          <a:pt x="127" y="5583"/>
                          <a:pt x="127" y="10848"/>
                          <a:pt x="0" y="16241"/>
                        </a:cubicBezTo>
                        <a:cubicBezTo>
                          <a:pt x="3806" y="16495"/>
                          <a:pt x="8247" y="16685"/>
                          <a:pt x="13513" y="16812"/>
                        </a:cubicBezTo>
                        <a:cubicBezTo>
                          <a:pt x="38636" y="17510"/>
                          <a:pt x="81268" y="16939"/>
                          <a:pt x="111086" y="1541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2" name="Freeform: Shape 10011">
                    <a:extLst>
                      <a:ext uri="{FF2B5EF4-FFF2-40B4-BE49-F238E27FC236}">
                        <a16:creationId xmlns:a16="http://schemas.microsoft.com/office/drawing/2014/main" id="{9987B4FE-31E1-7117-5763-4D7BB61841E3}"/>
                      </a:ext>
                    </a:extLst>
                  </p:cNvPr>
                  <p:cNvSpPr/>
                  <p:nvPr/>
                </p:nvSpPr>
                <p:spPr>
                  <a:xfrm>
                    <a:off x="598687" y="2396195"/>
                    <a:ext cx="113115" cy="21773"/>
                  </a:xfrm>
                  <a:custGeom>
                    <a:avLst/>
                    <a:gdLst>
                      <a:gd name="connsiteX0" fmla="*/ 113116 w 113115"/>
                      <a:gd name="connsiteY0" fmla="*/ 21424 h 21773"/>
                      <a:gd name="connsiteX1" fmla="*/ 112037 w 113115"/>
                      <a:gd name="connsiteY1" fmla="*/ 298 h 21773"/>
                      <a:gd name="connsiteX2" fmla="*/ 109246 w 113115"/>
                      <a:gd name="connsiteY2" fmla="*/ 298 h 21773"/>
                      <a:gd name="connsiteX3" fmla="*/ 254 w 113115"/>
                      <a:gd name="connsiteY3" fmla="*/ 1250 h 21773"/>
                      <a:gd name="connsiteX4" fmla="*/ 0 w 113115"/>
                      <a:gd name="connsiteY4" fmla="*/ 18379 h 21773"/>
                      <a:gd name="connsiteX5" fmla="*/ 9960 w 113115"/>
                      <a:gd name="connsiteY5" fmla="*/ 19267 h 21773"/>
                      <a:gd name="connsiteX6" fmla="*/ 112989 w 113115"/>
                      <a:gd name="connsiteY6" fmla="*/ 21424 h 21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5" h="21773">
                        <a:moveTo>
                          <a:pt x="113116" y="21424"/>
                        </a:moveTo>
                        <a:lnTo>
                          <a:pt x="112037" y="298"/>
                        </a:lnTo>
                        <a:lnTo>
                          <a:pt x="109246" y="298"/>
                        </a:lnTo>
                        <a:cubicBezTo>
                          <a:pt x="81078" y="-19"/>
                          <a:pt x="27533" y="-463"/>
                          <a:pt x="254" y="1250"/>
                        </a:cubicBezTo>
                        <a:cubicBezTo>
                          <a:pt x="190" y="7023"/>
                          <a:pt x="127" y="12796"/>
                          <a:pt x="0" y="18379"/>
                        </a:cubicBezTo>
                        <a:cubicBezTo>
                          <a:pt x="2918" y="18696"/>
                          <a:pt x="6281" y="19013"/>
                          <a:pt x="9960" y="19267"/>
                        </a:cubicBezTo>
                        <a:cubicBezTo>
                          <a:pt x="37050" y="21297"/>
                          <a:pt x="86217" y="22376"/>
                          <a:pt x="112989" y="2142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3" name="Freeform: Shape 10012">
                    <a:extLst>
                      <a:ext uri="{FF2B5EF4-FFF2-40B4-BE49-F238E27FC236}">
                        <a16:creationId xmlns:a16="http://schemas.microsoft.com/office/drawing/2014/main" id="{7BAFD5B8-E12B-70FC-B0B4-52374230A9B1}"/>
                      </a:ext>
                    </a:extLst>
                  </p:cNvPr>
                  <p:cNvSpPr/>
                  <p:nvPr/>
                </p:nvSpPr>
                <p:spPr>
                  <a:xfrm>
                    <a:off x="598561" y="2429797"/>
                    <a:ext cx="108040" cy="18587"/>
                  </a:xfrm>
                  <a:custGeom>
                    <a:avLst/>
                    <a:gdLst>
                      <a:gd name="connsiteX0" fmla="*/ 0 w 108040"/>
                      <a:gd name="connsiteY0" fmla="*/ 891 h 18587"/>
                      <a:gd name="connsiteX1" fmla="*/ 0 w 108040"/>
                      <a:gd name="connsiteY1" fmla="*/ 2096 h 18587"/>
                      <a:gd name="connsiteX2" fmla="*/ 0 w 108040"/>
                      <a:gd name="connsiteY2" fmla="*/ 16751 h 18587"/>
                      <a:gd name="connsiteX3" fmla="*/ 68897 w 108040"/>
                      <a:gd name="connsiteY3" fmla="*/ 18528 h 18587"/>
                      <a:gd name="connsiteX4" fmla="*/ 103346 w 108040"/>
                      <a:gd name="connsiteY4" fmla="*/ 16942 h 18587"/>
                      <a:gd name="connsiteX5" fmla="*/ 108040 w 108040"/>
                      <a:gd name="connsiteY5" fmla="*/ 9138 h 18587"/>
                      <a:gd name="connsiteX6" fmla="*/ 86788 w 108040"/>
                      <a:gd name="connsiteY6" fmla="*/ 1715 h 18587"/>
                      <a:gd name="connsiteX7" fmla="*/ 2791 w 108040"/>
                      <a:gd name="connsiteY7" fmla="*/ 764 h 18587"/>
                      <a:gd name="connsiteX8" fmla="*/ 63 w 108040"/>
                      <a:gd name="connsiteY8" fmla="*/ 954 h 18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040" h="18587">
                        <a:moveTo>
                          <a:pt x="0" y="891"/>
                        </a:moveTo>
                        <a:lnTo>
                          <a:pt x="0" y="2096"/>
                        </a:lnTo>
                        <a:cubicBezTo>
                          <a:pt x="0" y="7235"/>
                          <a:pt x="0" y="12120"/>
                          <a:pt x="0" y="16751"/>
                        </a:cubicBezTo>
                        <a:cubicBezTo>
                          <a:pt x="18779" y="18020"/>
                          <a:pt x="49294" y="18401"/>
                          <a:pt x="68897" y="18528"/>
                        </a:cubicBezTo>
                        <a:cubicBezTo>
                          <a:pt x="90531" y="18718"/>
                          <a:pt x="98968" y="18528"/>
                          <a:pt x="103346" y="16942"/>
                        </a:cubicBezTo>
                        <a:cubicBezTo>
                          <a:pt x="107723" y="15292"/>
                          <a:pt x="108040" y="12056"/>
                          <a:pt x="108040" y="9138"/>
                        </a:cubicBezTo>
                        <a:cubicBezTo>
                          <a:pt x="108040" y="6156"/>
                          <a:pt x="107596" y="3429"/>
                          <a:pt x="86788" y="1715"/>
                        </a:cubicBezTo>
                        <a:cubicBezTo>
                          <a:pt x="65979" y="3"/>
                          <a:pt x="24742" y="-632"/>
                          <a:pt x="2791" y="764"/>
                        </a:cubicBezTo>
                        <a:cubicBezTo>
                          <a:pt x="1840" y="764"/>
                          <a:pt x="952" y="891"/>
                          <a:pt x="63" y="95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4" name="Freeform: Shape 10013">
                    <a:extLst>
                      <a:ext uri="{FF2B5EF4-FFF2-40B4-BE49-F238E27FC236}">
                        <a16:creationId xmlns:a16="http://schemas.microsoft.com/office/drawing/2014/main" id="{96417C92-B0FC-548A-FB49-1EFA98C93662}"/>
                      </a:ext>
                    </a:extLst>
                  </p:cNvPr>
                  <p:cNvSpPr/>
                  <p:nvPr/>
                </p:nvSpPr>
                <p:spPr>
                  <a:xfrm>
                    <a:off x="598624" y="2457667"/>
                    <a:ext cx="107521" cy="14902"/>
                  </a:xfrm>
                  <a:custGeom>
                    <a:avLst/>
                    <a:gdLst>
                      <a:gd name="connsiteX0" fmla="*/ 0 w 107521"/>
                      <a:gd name="connsiteY0" fmla="*/ 1189 h 14902"/>
                      <a:gd name="connsiteX1" fmla="*/ 190 w 107521"/>
                      <a:gd name="connsiteY1" fmla="*/ 13180 h 14902"/>
                      <a:gd name="connsiteX2" fmla="*/ 1269 w 107521"/>
                      <a:gd name="connsiteY2" fmla="*/ 13180 h 14902"/>
                      <a:gd name="connsiteX3" fmla="*/ 50816 w 107521"/>
                      <a:gd name="connsiteY3" fmla="*/ 14829 h 14902"/>
                      <a:gd name="connsiteX4" fmla="*/ 91863 w 107521"/>
                      <a:gd name="connsiteY4" fmla="*/ 14385 h 14902"/>
                      <a:gd name="connsiteX5" fmla="*/ 106137 w 107521"/>
                      <a:gd name="connsiteY5" fmla="*/ 11403 h 14902"/>
                      <a:gd name="connsiteX6" fmla="*/ 107470 w 107521"/>
                      <a:gd name="connsiteY6" fmla="*/ 5440 h 14902"/>
                      <a:gd name="connsiteX7" fmla="*/ 85899 w 107521"/>
                      <a:gd name="connsiteY7" fmla="*/ 682 h 14902"/>
                      <a:gd name="connsiteX8" fmla="*/ 0 w 107521"/>
                      <a:gd name="connsiteY8" fmla="*/ 1189 h 1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521" h="14902">
                        <a:moveTo>
                          <a:pt x="0" y="1189"/>
                        </a:moveTo>
                        <a:cubicBezTo>
                          <a:pt x="0" y="5186"/>
                          <a:pt x="127" y="9119"/>
                          <a:pt x="190" y="13180"/>
                        </a:cubicBezTo>
                        <a:lnTo>
                          <a:pt x="1269" y="13180"/>
                        </a:lnTo>
                        <a:cubicBezTo>
                          <a:pt x="14147" y="14195"/>
                          <a:pt x="33687" y="14639"/>
                          <a:pt x="50816" y="14829"/>
                        </a:cubicBezTo>
                        <a:cubicBezTo>
                          <a:pt x="67946" y="15019"/>
                          <a:pt x="82727" y="14829"/>
                          <a:pt x="91863" y="14385"/>
                        </a:cubicBezTo>
                        <a:cubicBezTo>
                          <a:pt x="100998" y="13877"/>
                          <a:pt x="104551" y="12989"/>
                          <a:pt x="106137" y="11403"/>
                        </a:cubicBezTo>
                        <a:cubicBezTo>
                          <a:pt x="107787" y="9817"/>
                          <a:pt x="107533" y="7470"/>
                          <a:pt x="107470" y="5440"/>
                        </a:cubicBezTo>
                        <a:cubicBezTo>
                          <a:pt x="107406" y="3410"/>
                          <a:pt x="107470" y="1633"/>
                          <a:pt x="85899" y="682"/>
                        </a:cubicBezTo>
                        <a:cubicBezTo>
                          <a:pt x="64583" y="-270"/>
                          <a:pt x="22204" y="-333"/>
                          <a:pt x="0" y="118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5" name="Freeform: Shape 10014">
                    <a:extLst>
                      <a:ext uri="{FF2B5EF4-FFF2-40B4-BE49-F238E27FC236}">
                        <a16:creationId xmlns:a16="http://schemas.microsoft.com/office/drawing/2014/main" id="{F5E24729-1C54-5C36-6F87-57F6F752E053}"/>
                      </a:ext>
                    </a:extLst>
                  </p:cNvPr>
                  <p:cNvSpPr/>
                  <p:nvPr/>
                </p:nvSpPr>
                <p:spPr>
                  <a:xfrm>
                    <a:off x="599068" y="2481384"/>
                    <a:ext cx="102715" cy="17566"/>
                  </a:xfrm>
                  <a:custGeom>
                    <a:avLst/>
                    <a:gdLst>
                      <a:gd name="connsiteX0" fmla="*/ 0 w 102715"/>
                      <a:gd name="connsiteY0" fmla="*/ 248 h 17566"/>
                      <a:gd name="connsiteX1" fmla="*/ 508 w 102715"/>
                      <a:gd name="connsiteY1" fmla="*/ 17567 h 17566"/>
                      <a:gd name="connsiteX2" fmla="*/ 21760 w 102715"/>
                      <a:gd name="connsiteY2" fmla="*/ 17123 h 17566"/>
                      <a:gd name="connsiteX3" fmla="*/ 79111 w 102715"/>
                      <a:gd name="connsiteY3" fmla="*/ 16171 h 17566"/>
                      <a:gd name="connsiteX4" fmla="*/ 99730 w 102715"/>
                      <a:gd name="connsiteY4" fmla="*/ 13697 h 17566"/>
                      <a:gd name="connsiteX5" fmla="*/ 102521 w 102715"/>
                      <a:gd name="connsiteY5" fmla="*/ 8749 h 17566"/>
                      <a:gd name="connsiteX6" fmla="*/ 83489 w 102715"/>
                      <a:gd name="connsiteY6" fmla="*/ 2849 h 17566"/>
                      <a:gd name="connsiteX7" fmla="*/ 63 w 102715"/>
                      <a:gd name="connsiteY7" fmla="*/ 248 h 17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715" h="17566">
                        <a:moveTo>
                          <a:pt x="0" y="248"/>
                        </a:moveTo>
                        <a:cubicBezTo>
                          <a:pt x="127" y="5640"/>
                          <a:pt x="317" y="11350"/>
                          <a:pt x="508" y="17567"/>
                        </a:cubicBezTo>
                        <a:cubicBezTo>
                          <a:pt x="6661" y="17504"/>
                          <a:pt x="13767" y="17250"/>
                          <a:pt x="21760" y="17123"/>
                        </a:cubicBezTo>
                        <a:cubicBezTo>
                          <a:pt x="40856" y="16742"/>
                          <a:pt x="64964" y="16615"/>
                          <a:pt x="79111" y="16171"/>
                        </a:cubicBezTo>
                        <a:cubicBezTo>
                          <a:pt x="93259" y="15727"/>
                          <a:pt x="97509" y="14966"/>
                          <a:pt x="99730" y="13697"/>
                        </a:cubicBezTo>
                        <a:cubicBezTo>
                          <a:pt x="101887" y="12428"/>
                          <a:pt x="102014" y="10652"/>
                          <a:pt x="102521" y="8749"/>
                        </a:cubicBezTo>
                        <a:cubicBezTo>
                          <a:pt x="103029" y="6782"/>
                          <a:pt x="104044" y="4752"/>
                          <a:pt x="83489" y="2849"/>
                        </a:cubicBezTo>
                        <a:cubicBezTo>
                          <a:pt x="63378" y="1009"/>
                          <a:pt x="22522" y="-641"/>
                          <a:pt x="63" y="24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6" name="Freeform: Shape 10015">
                    <a:extLst>
                      <a:ext uri="{FF2B5EF4-FFF2-40B4-BE49-F238E27FC236}">
                        <a16:creationId xmlns:a16="http://schemas.microsoft.com/office/drawing/2014/main" id="{92293D4F-E049-0259-6461-810E66DAA147}"/>
                      </a:ext>
                    </a:extLst>
                  </p:cNvPr>
                  <p:cNvSpPr/>
                  <p:nvPr/>
                </p:nvSpPr>
                <p:spPr>
                  <a:xfrm>
                    <a:off x="599766" y="2506373"/>
                    <a:ext cx="105305" cy="22551"/>
                  </a:xfrm>
                  <a:custGeom>
                    <a:avLst/>
                    <a:gdLst>
                      <a:gd name="connsiteX0" fmla="*/ 0 w 105305"/>
                      <a:gd name="connsiteY0" fmla="*/ 0 h 22551"/>
                      <a:gd name="connsiteX1" fmla="*/ 698 w 105305"/>
                      <a:gd name="connsiteY1" fmla="*/ 22204 h 22551"/>
                      <a:gd name="connsiteX2" fmla="*/ 20809 w 105305"/>
                      <a:gd name="connsiteY2" fmla="*/ 22458 h 22551"/>
                      <a:gd name="connsiteX3" fmla="*/ 64647 w 105305"/>
                      <a:gd name="connsiteY3" fmla="*/ 20999 h 22551"/>
                      <a:gd name="connsiteX4" fmla="*/ 98080 w 105305"/>
                      <a:gd name="connsiteY4" fmla="*/ 20555 h 22551"/>
                      <a:gd name="connsiteX5" fmla="*/ 105249 w 105305"/>
                      <a:gd name="connsiteY5" fmla="*/ 16114 h 22551"/>
                      <a:gd name="connsiteX6" fmla="*/ 105249 w 105305"/>
                      <a:gd name="connsiteY6" fmla="*/ 7105 h 22551"/>
                      <a:gd name="connsiteX7" fmla="*/ 85455 w 105305"/>
                      <a:gd name="connsiteY7" fmla="*/ 2347 h 22551"/>
                      <a:gd name="connsiteX8" fmla="*/ 4124 w 105305"/>
                      <a:gd name="connsiteY8" fmla="*/ 63 h 22551"/>
                      <a:gd name="connsiteX9" fmla="*/ 0 w 105305"/>
                      <a:gd name="connsiteY9" fmla="*/ 63 h 2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305" h="22551">
                        <a:moveTo>
                          <a:pt x="0" y="0"/>
                        </a:moveTo>
                        <a:cubicBezTo>
                          <a:pt x="190" y="6979"/>
                          <a:pt x="444" y="14528"/>
                          <a:pt x="698" y="22204"/>
                        </a:cubicBezTo>
                        <a:cubicBezTo>
                          <a:pt x="6852" y="22649"/>
                          <a:pt x="13830" y="22585"/>
                          <a:pt x="20809" y="22458"/>
                        </a:cubicBezTo>
                        <a:cubicBezTo>
                          <a:pt x="35654" y="22141"/>
                          <a:pt x="50690" y="21253"/>
                          <a:pt x="64647" y="20999"/>
                        </a:cubicBezTo>
                        <a:cubicBezTo>
                          <a:pt x="78604" y="20745"/>
                          <a:pt x="91482" y="20999"/>
                          <a:pt x="98080" y="20555"/>
                        </a:cubicBezTo>
                        <a:cubicBezTo>
                          <a:pt x="104742" y="20047"/>
                          <a:pt x="105122" y="18715"/>
                          <a:pt x="105249" y="16114"/>
                        </a:cubicBezTo>
                        <a:cubicBezTo>
                          <a:pt x="105376" y="13513"/>
                          <a:pt x="105249" y="9643"/>
                          <a:pt x="105249" y="7105"/>
                        </a:cubicBezTo>
                        <a:cubicBezTo>
                          <a:pt x="105249" y="4568"/>
                          <a:pt x="105376" y="3362"/>
                          <a:pt x="85455" y="2347"/>
                        </a:cubicBezTo>
                        <a:cubicBezTo>
                          <a:pt x="65535" y="1332"/>
                          <a:pt x="25630" y="571"/>
                          <a:pt x="4124" y="63"/>
                        </a:cubicBezTo>
                        <a:lnTo>
                          <a:pt x="0" y="6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7" name="Freeform: Shape 10016">
                    <a:extLst>
                      <a:ext uri="{FF2B5EF4-FFF2-40B4-BE49-F238E27FC236}">
                        <a16:creationId xmlns:a16="http://schemas.microsoft.com/office/drawing/2014/main" id="{0D64229B-BFEA-F42D-8204-38D7E4A00B6F}"/>
                      </a:ext>
                    </a:extLst>
                  </p:cNvPr>
                  <p:cNvSpPr/>
                  <p:nvPr/>
                </p:nvSpPr>
                <p:spPr>
                  <a:xfrm>
                    <a:off x="600718" y="2537068"/>
                    <a:ext cx="105019" cy="22465"/>
                  </a:xfrm>
                  <a:custGeom>
                    <a:avLst/>
                    <a:gdLst>
                      <a:gd name="connsiteX0" fmla="*/ 63 w 105019"/>
                      <a:gd name="connsiteY0" fmla="*/ 899 h 22465"/>
                      <a:gd name="connsiteX1" fmla="*/ 825 w 105019"/>
                      <a:gd name="connsiteY1" fmla="*/ 22025 h 22465"/>
                      <a:gd name="connsiteX2" fmla="*/ 39968 w 105019"/>
                      <a:gd name="connsiteY2" fmla="*/ 21328 h 22465"/>
                      <a:gd name="connsiteX3" fmla="*/ 79428 w 105019"/>
                      <a:gd name="connsiteY3" fmla="*/ 21898 h 22465"/>
                      <a:gd name="connsiteX4" fmla="*/ 100301 w 105019"/>
                      <a:gd name="connsiteY4" fmla="*/ 21898 h 22465"/>
                      <a:gd name="connsiteX5" fmla="*/ 104805 w 105019"/>
                      <a:gd name="connsiteY5" fmla="*/ 15428 h 22465"/>
                      <a:gd name="connsiteX6" fmla="*/ 104805 w 105019"/>
                      <a:gd name="connsiteY6" fmla="*/ 6102 h 22465"/>
                      <a:gd name="connsiteX7" fmla="*/ 97763 w 105019"/>
                      <a:gd name="connsiteY7" fmla="*/ 1534 h 22465"/>
                      <a:gd name="connsiteX8" fmla="*/ 59318 w 105019"/>
                      <a:gd name="connsiteY8" fmla="*/ 11 h 22465"/>
                      <a:gd name="connsiteX9" fmla="*/ 0 w 105019"/>
                      <a:gd name="connsiteY9" fmla="*/ 899 h 2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19" h="22465">
                        <a:moveTo>
                          <a:pt x="63" y="899"/>
                        </a:moveTo>
                        <a:cubicBezTo>
                          <a:pt x="317" y="8068"/>
                          <a:pt x="571" y="15237"/>
                          <a:pt x="825" y="22025"/>
                        </a:cubicBezTo>
                        <a:cubicBezTo>
                          <a:pt x="11356" y="21962"/>
                          <a:pt x="26518" y="21455"/>
                          <a:pt x="39968" y="21328"/>
                        </a:cubicBezTo>
                        <a:cubicBezTo>
                          <a:pt x="55765" y="21137"/>
                          <a:pt x="69214" y="21518"/>
                          <a:pt x="79428" y="21898"/>
                        </a:cubicBezTo>
                        <a:cubicBezTo>
                          <a:pt x="89642" y="22343"/>
                          <a:pt x="96621" y="22914"/>
                          <a:pt x="100301" y="21898"/>
                        </a:cubicBezTo>
                        <a:cubicBezTo>
                          <a:pt x="104044" y="20947"/>
                          <a:pt x="104551" y="18536"/>
                          <a:pt x="104805" y="15428"/>
                        </a:cubicBezTo>
                        <a:cubicBezTo>
                          <a:pt x="105059" y="12319"/>
                          <a:pt x="105122" y="8576"/>
                          <a:pt x="104805" y="6102"/>
                        </a:cubicBezTo>
                        <a:cubicBezTo>
                          <a:pt x="104488" y="3628"/>
                          <a:pt x="103853" y="2422"/>
                          <a:pt x="97763" y="1534"/>
                        </a:cubicBezTo>
                        <a:cubicBezTo>
                          <a:pt x="91673" y="646"/>
                          <a:pt x="80126" y="75"/>
                          <a:pt x="59318" y="11"/>
                        </a:cubicBezTo>
                        <a:cubicBezTo>
                          <a:pt x="41427" y="-52"/>
                          <a:pt x="16748" y="138"/>
                          <a:pt x="0" y="89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8" name="Freeform: Shape 10017">
                    <a:extLst>
                      <a:ext uri="{FF2B5EF4-FFF2-40B4-BE49-F238E27FC236}">
                        <a16:creationId xmlns:a16="http://schemas.microsoft.com/office/drawing/2014/main" id="{792762A7-63F7-E7A0-9DE2-45F4759A6891}"/>
                      </a:ext>
                    </a:extLst>
                  </p:cNvPr>
                  <p:cNvSpPr/>
                  <p:nvPr/>
                </p:nvSpPr>
                <p:spPr>
                  <a:xfrm>
                    <a:off x="603128" y="2591429"/>
                    <a:ext cx="116731" cy="22414"/>
                  </a:xfrm>
                  <a:custGeom>
                    <a:avLst/>
                    <a:gdLst>
                      <a:gd name="connsiteX0" fmla="*/ 0 w 116731"/>
                      <a:gd name="connsiteY0" fmla="*/ 273 h 22414"/>
                      <a:gd name="connsiteX1" fmla="*/ 6090 w 116731"/>
                      <a:gd name="connsiteY1" fmla="*/ 19432 h 22414"/>
                      <a:gd name="connsiteX2" fmla="*/ 34829 w 116731"/>
                      <a:gd name="connsiteY2" fmla="*/ 21780 h 22414"/>
                      <a:gd name="connsiteX3" fmla="*/ 100681 w 116731"/>
                      <a:gd name="connsiteY3" fmla="*/ 22097 h 22414"/>
                      <a:gd name="connsiteX4" fmla="*/ 116732 w 116731"/>
                      <a:gd name="connsiteY4" fmla="*/ 11946 h 22414"/>
                      <a:gd name="connsiteX5" fmla="*/ 116732 w 116731"/>
                      <a:gd name="connsiteY5" fmla="*/ 5221 h 22414"/>
                      <a:gd name="connsiteX6" fmla="*/ 10848 w 116731"/>
                      <a:gd name="connsiteY6" fmla="*/ 19 h 22414"/>
                      <a:gd name="connsiteX7" fmla="*/ 63 w 116731"/>
                      <a:gd name="connsiteY7" fmla="*/ 273 h 2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731" h="22414">
                        <a:moveTo>
                          <a:pt x="0" y="273"/>
                        </a:moveTo>
                        <a:cubicBezTo>
                          <a:pt x="1205" y="18861"/>
                          <a:pt x="2411" y="18861"/>
                          <a:pt x="6090" y="19432"/>
                        </a:cubicBezTo>
                        <a:cubicBezTo>
                          <a:pt x="9833" y="20003"/>
                          <a:pt x="16051" y="21082"/>
                          <a:pt x="34829" y="21780"/>
                        </a:cubicBezTo>
                        <a:cubicBezTo>
                          <a:pt x="53608" y="22414"/>
                          <a:pt x="84948" y="22668"/>
                          <a:pt x="100681" y="22097"/>
                        </a:cubicBezTo>
                        <a:cubicBezTo>
                          <a:pt x="116478" y="21526"/>
                          <a:pt x="116732" y="20257"/>
                          <a:pt x="116732" y="11946"/>
                        </a:cubicBezTo>
                        <a:cubicBezTo>
                          <a:pt x="116732" y="10106"/>
                          <a:pt x="116732" y="7949"/>
                          <a:pt x="116732" y="5221"/>
                        </a:cubicBezTo>
                        <a:cubicBezTo>
                          <a:pt x="89008" y="2049"/>
                          <a:pt x="38319" y="-235"/>
                          <a:pt x="10848" y="19"/>
                        </a:cubicBezTo>
                        <a:cubicBezTo>
                          <a:pt x="6788" y="19"/>
                          <a:pt x="3172" y="146"/>
                          <a:pt x="63" y="27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9" name="Freeform: Shape 10018">
                    <a:extLst>
                      <a:ext uri="{FF2B5EF4-FFF2-40B4-BE49-F238E27FC236}">
                        <a16:creationId xmlns:a16="http://schemas.microsoft.com/office/drawing/2014/main" id="{EF7F341E-40BD-534E-61CB-BC2972CE090D}"/>
                      </a:ext>
                    </a:extLst>
                  </p:cNvPr>
                  <p:cNvSpPr/>
                  <p:nvPr/>
                </p:nvSpPr>
                <p:spPr>
                  <a:xfrm>
                    <a:off x="601796" y="2566072"/>
                    <a:ext cx="109522" cy="23728"/>
                  </a:xfrm>
                  <a:custGeom>
                    <a:avLst/>
                    <a:gdLst>
                      <a:gd name="connsiteX0" fmla="*/ 761 w 109522"/>
                      <a:gd name="connsiteY0" fmla="*/ 63 h 23728"/>
                      <a:gd name="connsiteX1" fmla="*/ 85011 w 109522"/>
                      <a:gd name="connsiteY1" fmla="*/ 1332 h 23728"/>
                      <a:gd name="connsiteX2" fmla="*/ 109500 w 109522"/>
                      <a:gd name="connsiteY2" fmla="*/ 4758 h 23728"/>
                      <a:gd name="connsiteX3" fmla="*/ 106454 w 109522"/>
                      <a:gd name="connsiteY3" fmla="*/ 15923 h 23728"/>
                      <a:gd name="connsiteX4" fmla="*/ 95352 w 109522"/>
                      <a:gd name="connsiteY4" fmla="*/ 22775 h 23728"/>
                      <a:gd name="connsiteX5" fmla="*/ 51832 w 109522"/>
                      <a:gd name="connsiteY5" fmla="*/ 23727 h 23728"/>
                      <a:gd name="connsiteX6" fmla="*/ 3680 w 109522"/>
                      <a:gd name="connsiteY6" fmla="*/ 22204 h 23728"/>
                      <a:gd name="connsiteX7" fmla="*/ 1078 w 109522"/>
                      <a:gd name="connsiteY7" fmla="*/ 21823 h 23728"/>
                      <a:gd name="connsiteX8" fmla="*/ 0 w 109522"/>
                      <a:gd name="connsiteY8" fmla="*/ 63 h 23728"/>
                      <a:gd name="connsiteX9" fmla="*/ 698 w 109522"/>
                      <a:gd name="connsiteY9" fmla="*/ 63 h 2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9522" h="23728">
                        <a:moveTo>
                          <a:pt x="761" y="63"/>
                        </a:moveTo>
                        <a:cubicBezTo>
                          <a:pt x="21697" y="-254"/>
                          <a:pt x="63124" y="697"/>
                          <a:pt x="85011" y="1332"/>
                        </a:cubicBezTo>
                        <a:cubicBezTo>
                          <a:pt x="106899" y="1966"/>
                          <a:pt x="109246" y="2157"/>
                          <a:pt x="109500" y="4758"/>
                        </a:cubicBezTo>
                        <a:cubicBezTo>
                          <a:pt x="109753" y="7359"/>
                          <a:pt x="107850" y="12307"/>
                          <a:pt x="106454" y="15923"/>
                        </a:cubicBezTo>
                        <a:cubicBezTo>
                          <a:pt x="105122" y="19539"/>
                          <a:pt x="104297" y="21696"/>
                          <a:pt x="95352" y="22775"/>
                        </a:cubicBezTo>
                        <a:cubicBezTo>
                          <a:pt x="86470" y="23790"/>
                          <a:pt x="69468" y="23727"/>
                          <a:pt x="51832" y="23727"/>
                        </a:cubicBezTo>
                        <a:cubicBezTo>
                          <a:pt x="34195" y="23727"/>
                          <a:pt x="15860" y="23853"/>
                          <a:pt x="3680" y="22204"/>
                        </a:cubicBezTo>
                        <a:cubicBezTo>
                          <a:pt x="2791" y="22077"/>
                          <a:pt x="1903" y="21950"/>
                          <a:pt x="1078" y="21823"/>
                        </a:cubicBezTo>
                        <a:cubicBezTo>
                          <a:pt x="698" y="15796"/>
                          <a:pt x="381" y="8310"/>
                          <a:pt x="0" y="63"/>
                        </a:cubicBezTo>
                        <a:lnTo>
                          <a:pt x="698" y="6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0" name="Freeform: Shape 10019">
                    <a:extLst>
                      <a:ext uri="{FF2B5EF4-FFF2-40B4-BE49-F238E27FC236}">
                        <a16:creationId xmlns:a16="http://schemas.microsoft.com/office/drawing/2014/main" id="{B5D0B643-297C-16EE-8327-A90D12CD040A}"/>
                      </a:ext>
                    </a:extLst>
                  </p:cNvPr>
                  <p:cNvSpPr/>
                  <p:nvPr/>
                </p:nvSpPr>
                <p:spPr>
                  <a:xfrm>
                    <a:off x="315699" y="2555903"/>
                    <a:ext cx="253561" cy="78177"/>
                  </a:xfrm>
                  <a:custGeom>
                    <a:avLst/>
                    <a:gdLst>
                      <a:gd name="connsiteX0" fmla="*/ 231 w 253561"/>
                      <a:gd name="connsiteY0" fmla="*/ 3761 h 78177"/>
                      <a:gd name="connsiteX1" fmla="*/ 1690 w 253561"/>
                      <a:gd name="connsiteY1" fmla="*/ 23554 h 78177"/>
                      <a:gd name="connsiteX2" fmla="*/ 4925 w 253561"/>
                      <a:gd name="connsiteY2" fmla="*/ 52230 h 78177"/>
                      <a:gd name="connsiteX3" fmla="*/ 14314 w 253561"/>
                      <a:gd name="connsiteY3" fmla="*/ 72531 h 78177"/>
                      <a:gd name="connsiteX4" fmla="*/ 26495 w 253561"/>
                      <a:gd name="connsiteY4" fmla="*/ 77670 h 78177"/>
                      <a:gd name="connsiteX5" fmla="*/ 75535 w 253561"/>
                      <a:gd name="connsiteY5" fmla="*/ 78177 h 78177"/>
                      <a:gd name="connsiteX6" fmla="*/ 177485 w 253561"/>
                      <a:gd name="connsiteY6" fmla="*/ 77479 h 78177"/>
                      <a:gd name="connsiteX7" fmla="*/ 230078 w 253561"/>
                      <a:gd name="connsiteY7" fmla="*/ 75322 h 78177"/>
                      <a:gd name="connsiteX8" fmla="*/ 240736 w 253561"/>
                      <a:gd name="connsiteY8" fmla="*/ 71643 h 78177"/>
                      <a:gd name="connsiteX9" fmla="*/ 246383 w 253561"/>
                      <a:gd name="connsiteY9" fmla="*/ 54514 h 78177"/>
                      <a:gd name="connsiteX10" fmla="*/ 253361 w 253561"/>
                      <a:gd name="connsiteY10" fmla="*/ 16132 h 78177"/>
                      <a:gd name="connsiteX11" fmla="*/ 242196 w 253561"/>
                      <a:gd name="connsiteY11" fmla="*/ 6806 h 78177"/>
                      <a:gd name="connsiteX12" fmla="*/ 186811 w 253561"/>
                      <a:gd name="connsiteY12" fmla="*/ 6616 h 78177"/>
                      <a:gd name="connsiteX13" fmla="*/ 94377 w 253561"/>
                      <a:gd name="connsiteY13" fmla="*/ 4966 h 78177"/>
                      <a:gd name="connsiteX14" fmla="*/ 16725 w 253561"/>
                      <a:gd name="connsiteY14" fmla="*/ 969 h 78177"/>
                      <a:gd name="connsiteX15" fmla="*/ 294 w 253561"/>
                      <a:gd name="connsiteY15" fmla="*/ 18 h 78177"/>
                      <a:gd name="connsiteX16" fmla="*/ 231 w 253561"/>
                      <a:gd name="connsiteY16" fmla="*/ 3951 h 78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3561" h="78177">
                        <a:moveTo>
                          <a:pt x="231" y="3761"/>
                        </a:moveTo>
                        <a:cubicBezTo>
                          <a:pt x="548" y="7440"/>
                          <a:pt x="1182" y="14609"/>
                          <a:pt x="1690" y="23554"/>
                        </a:cubicBezTo>
                        <a:cubicBezTo>
                          <a:pt x="2197" y="32500"/>
                          <a:pt x="2641" y="43221"/>
                          <a:pt x="4925" y="52230"/>
                        </a:cubicBezTo>
                        <a:cubicBezTo>
                          <a:pt x="7209" y="61238"/>
                          <a:pt x="11333" y="68534"/>
                          <a:pt x="14314" y="72531"/>
                        </a:cubicBezTo>
                        <a:cubicBezTo>
                          <a:pt x="17296" y="76528"/>
                          <a:pt x="19073" y="77226"/>
                          <a:pt x="26495" y="77670"/>
                        </a:cubicBezTo>
                        <a:cubicBezTo>
                          <a:pt x="33918" y="78114"/>
                          <a:pt x="46987" y="78177"/>
                          <a:pt x="75535" y="78177"/>
                        </a:cubicBezTo>
                        <a:cubicBezTo>
                          <a:pt x="104020" y="78177"/>
                          <a:pt x="147985" y="77987"/>
                          <a:pt x="177485" y="77479"/>
                        </a:cubicBezTo>
                        <a:cubicBezTo>
                          <a:pt x="206986" y="76972"/>
                          <a:pt x="222021" y="76084"/>
                          <a:pt x="230078" y="75322"/>
                        </a:cubicBezTo>
                        <a:cubicBezTo>
                          <a:pt x="238199" y="74561"/>
                          <a:pt x="239341" y="73863"/>
                          <a:pt x="240736" y="71643"/>
                        </a:cubicBezTo>
                        <a:cubicBezTo>
                          <a:pt x="242132" y="69359"/>
                          <a:pt x="243782" y="65489"/>
                          <a:pt x="246383" y="54514"/>
                        </a:cubicBezTo>
                        <a:cubicBezTo>
                          <a:pt x="248984" y="43475"/>
                          <a:pt x="252536" y="25267"/>
                          <a:pt x="253361" y="16132"/>
                        </a:cubicBezTo>
                        <a:cubicBezTo>
                          <a:pt x="254249" y="6996"/>
                          <a:pt x="252473" y="6869"/>
                          <a:pt x="242196" y="6806"/>
                        </a:cubicBezTo>
                        <a:cubicBezTo>
                          <a:pt x="231918" y="6806"/>
                          <a:pt x="213139" y="6806"/>
                          <a:pt x="186811" y="6616"/>
                        </a:cubicBezTo>
                        <a:cubicBezTo>
                          <a:pt x="160420" y="6425"/>
                          <a:pt x="126479" y="6108"/>
                          <a:pt x="94377" y="4966"/>
                        </a:cubicBezTo>
                        <a:cubicBezTo>
                          <a:pt x="62340" y="3824"/>
                          <a:pt x="32141" y="1921"/>
                          <a:pt x="16725" y="969"/>
                        </a:cubicBezTo>
                        <a:cubicBezTo>
                          <a:pt x="1309" y="18"/>
                          <a:pt x="611" y="-46"/>
                          <a:pt x="294" y="18"/>
                        </a:cubicBezTo>
                        <a:cubicBezTo>
                          <a:pt x="-87" y="81"/>
                          <a:pt x="-87" y="271"/>
                          <a:pt x="231" y="395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1" name="Freeform: Shape 10020">
                    <a:extLst>
                      <a:ext uri="{FF2B5EF4-FFF2-40B4-BE49-F238E27FC236}">
                        <a16:creationId xmlns:a16="http://schemas.microsoft.com/office/drawing/2014/main" id="{B2BA6039-666C-3519-77D8-679B1ADB35D2}"/>
                      </a:ext>
                    </a:extLst>
                  </p:cNvPr>
                  <p:cNvSpPr/>
                  <p:nvPr/>
                </p:nvSpPr>
                <p:spPr>
                  <a:xfrm>
                    <a:off x="325700" y="2618918"/>
                    <a:ext cx="234161" cy="15099"/>
                  </a:xfrm>
                  <a:custGeom>
                    <a:avLst/>
                    <a:gdLst>
                      <a:gd name="connsiteX0" fmla="*/ 0 w 234161"/>
                      <a:gd name="connsiteY0" fmla="*/ 2538 h 15099"/>
                      <a:gd name="connsiteX1" fmla="*/ 4314 w 234161"/>
                      <a:gd name="connsiteY1" fmla="*/ 9453 h 15099"/>
                      <a:gd name="connsiteX2" fmla="*/ 16495 w 234161"/>
                      <a:gd name="connsiteY2" fmla="*/ 14591 h 15099"/>
                      <a:gd name="connsiteX3" fmla="*/ 65535 w 234161"/>
                      <a:gd name="connsiteY3" fmla="*/ 15099 h 15099"/>
                      <a:gd name="connsiteX4" fmla="*/ 167485 w 234161"/>
                      <a:gd name="connsiteY4" fmla="*/ 14401 h 15099"/>
                      <a:gd name="connsiteX5" fmla="*/ 220078 w 234161"/>
                      <a:gd name="connsiteY5" fmla="*/ 12244 h 15099"/>
                      <a:gd name="connsiteX6" fmla="*/ 230736 w 234161"/>
                      <a:gd name="connsiteY6" fmla="*/ 8565 h 15099"/>
                      <a:gd name="connsiteX7" fmla="*/ 234162 w 234161"/>
                      <a:gd name="connsiteY7" fmla="*/ 0 h 15099"/>
                      <a:gd name="connsiteX8" fmla="*/ 190514 w 234161"/>
                      <a:gd name="connsiteY8" fmla="*/ 3299 h 15099"/>
                      <a:gd name="connsiteX9" fmla="*/ 84567 w 234161"/>
                      <a:gd name="connsiteY9" fmla="*/ 5646 h 15099"/>
                      <a:gd name="connsiteX10" fmla="*/ 63 w 234161"/>
                      <a:gd name="connsiteY10" fmla="*/ 2601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4161" h="15099">
                        <a:moveTo>
                          <a:pt x="0" y="2538"/>
                        </a:moveTo>
                        <a:cubicBezTo>
                          <a:pt x="1459" y="5393"/>
                          <a:pt x="2982" y="7740"/>
                          <a:pt x="4314" y="9453"/>
                        </a:cubicBezTo>
                        <a:cubicBezTo>
                          <a:pt x="7296" y="13450"/>
                          <a:pt x="9072" y="14147"/>
                          <a:pt x="16495" y="14591"/>
                        </a:cubicBezTo>
                        <a:cubicBezTo>
                          <a:pt x="23917" y="15036"/>
                          <a:pt x="36986" y="15099"/>
                          <a:pt x="65535" y="15099"/>
                        </a:cubicBezTo>
                        <a:cubicBezTo>
                          <a:pt x="94020" y="15099"/>
                          <a:pt x="137985" y="14909"/>
                          <a:pt x="167485" y="14401"/>
                        </a:cubicBezTo>
                        <a:cubicBezTo>
                          <a:pt x="196985" y="13894"/>
                          <a:pt x="212021" y="13005"/>
                          <a:pt x="220078" y="12244"/>
                        </a:cubicBezTo>
                        <a:cubicBezTo>
                          <a:pt x="228198" y="11483"/>
                          <a:pt x="229340" y="10785"/>
                          <a:pt x="230736" y="8565"/>
                        </a:cubicBezTo>
                        <a:cubicBezTo>
                          <a:pt x="231687" y="7042"/>
                          <a:pt x="232766" y="4758"/>
                          <a:pt x="234162" y="0"/>
                        </a:cubicBezTo>
                        <a:cubicBezTo>
                          <a:pt x="223313" y="825"/>
                          <a:pt x="208785" y="2220"/>
                          <a:pt x="190514" y="3299"/>
                        </a:cubicBezTo>
                        <a:cubicBezTo>
                          <a:pt x="160570" y="5075"/>
                          <a:pt x="120602" y="6027"/>
                          <a:pt x="84567" y="5646"/>
                        </a:cubicBezTo>
                        <a:cubicBezTo>
                          <a:pt x="50499" y="5202"/>
                          <a:pt x="19984" y="3553"/>
                          <a:pt x="63" y="26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2" name="Freeform: Shape 10021">
                    <a:extLst>
                      <a:ext uri="{FF2B5EF4-FFF2-40B4-BE49-F238E27FC236}">
                        <a16:creationId xmlns:a16="http://schemas.microsoft.com/office/drawing/2014/main" id="{F8F52D0F-0E03-EDBB-D66D-9C622D01A02C}"/>
                      </a:ext>
                    </a:extLst>
                  </p:cNvPr>
                  <p:cNvSpPr/>
                  <p:nvPr/>
                </p:nvSpPr>
                <p:spPr>
                  <a:xfrm>
                    <a:off x="211187" y="2282743"/>
                    <a:ext cx="65990" cy="16254"/>
                  </a:xfrm>
                  <a:custGeom>
                    <a:avLst/>
                    <a:gdLst>
                      <a:gd name="connsiteX0" fmla="*/ 4886 w 65990"/>
                      <a:gd name="connsiteY0" fmla="*/ 190 h 16254"/>
                      <a:gd name="connsiteX1" fmla="*/ 60144 w 65990"/>
                      <a:gd name="connsiteY1" fmla="*/ 0 h 16254"/>
                      <a:gd name="connsiteX2" fmla="*/ 65282 w 65990"/>
                      <a:gd name="connsiteY2" fmla="*/ 3616 h 16254"/>
                      <a:gd name="connsiteX3" fmla="*/ 65980 w 65990"/>
                      <a:gd name="connsiteY3" fmla="*/ 12371 h 16254"/>
                      <a:gd name="connsiteX4" fmla="*/ 60715 w 65990"/>
                      <a:gd name="connsiteY4" fmla="*/ 16241 h 16254"/>
                      <a:gd name="connsiteX5" fmla="*/ 4886 w 65990"/>
                      <a:gd name="connsiteY5" fmla="*/ 13005 h 16254"/>
                      <a:gd name="connsiteX6" fmla="*/ 128 w 65990"/>
                      <a:gd name="connsiteY6" fmla="*/ 9262 h 16254"/>
                      <a:gd name="connsiteX7" fmla="*/ 1 w 65990"/>
                      <a:gd name="connsiteY7" fmla="*/ 3933 h 16254"/>
                      <a:gd name="connsiteX8" fmla="*/ 4886 w 65990"/>
                      <a:gd name="connsiteY8" fmla="*/ 190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990" h="16254">
                        <a:moveTo>
                          <a:pt x="4886" y="190"/>
                        </a:moveTo>
                        <a:lnTo>
                          <a:pt x="60144" y="0"/>
                        </a:lnTo>
                        <a:cubicBezTo>
                          <a:pt x="62808" y="0"/>
                          <a:pt x="65092" y="1586"/>
                          <a:pt x="65282" y="3616"/>
                        </a:cubicBezTo>
                        <a:lnTo>
                          <a:pt x="65980" y="12371"/>
                        </a:lnTo>
                        <a:cubicBezTo>
                          <a:pt x="66171" y="14591"/>
                          <a:pt x="63696" y="16431"/>
                          <a:pt x="60715" y="16241"/>
                        </a:cubicBezTo>
                        <a:lnTo>
                          <a:pt x="4886" y="13005"/>
                        </a:lnTo>
                        <a:cubicBezTo>
                          <a:pt x="2222" y="12815"/>
                          <a:pt x="192" y="11229"/>
                          <a:pt x="128" y="9262"/>
                        </a:cubicBezTo>
                        <a:lnTo>
                          <a:pt x="1" y="3933"/>
                        </a:lnTo>
                        <a:cubicBezTo>
                          <a:pt x="-62" y="1840"/>
                          <a:pt x="2095" y="190"/>
                          <a:pt x="4886" y="1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3" name="Freeform: Shape 10022">
                    <a:extLst>
                      <a:ext uri="{FF2B5EF4-FFF2-40B4-BE49-F238E27FC236}">
                        <a16:creationId xmlns:a16="http://schemas.microsoft.com/office/drawing/2014/main" id="{592EE894-7F3B-26DC-0195-A120A2E21452}"/>
                      </a:ext>
                    </a:extLst>
                  </p:cNvPr>
                  <p:cNvSpPr/>
                  <p:nvPr/>
                </p:nvSpPr>
                <p:spPr>
                  <a:xfrm>
                    <a:off x="207314" y="2313764"/>
                    <a:ext cx="70365" cy="21826"/>
                  </a:xfrm>
                  <a:custGeom>
                    <a:avLst/>
                    <a:gdLst>
                      <a:gd name="connsiteX0" fmla="*/ 70361 w 70365"/>
                      <a:gd name="connsiteY0" fmla="*/ 17385 h 21826"/>
                      <a:gd name="connsiteX1" fmla="*/ 64524 w 70365"/>
                      <a:gd name="connsiteY1" fmla="*/ 21825 h 21826"/>
                      <a:gd name="connsiteX2" fmla="*/ 6602 w 70365"/>
                      <a:gd name="connsiteY2" fmla="*/ 21825 h 21826"/>
                      <a:gd name="connsiteX3" fmla="*/ 448 w 70365"/>
                      <a:gd name="connsiteY3" fmla="*/ 17448 h 21826"/>
                      <a:gd name="connsiteX4" fmla="*/ 4 w 70365"/>
                      <a:gd name="connsiteY4" fmla="*/ 4442 h 21826"/>
                      <a:gd name="connsiteX5" fmla="*/ 5841 w 70365"/>
                      <a:gd name="connsiteY5" fmla="*/ 1 h 21826"/>
                      <a:gd name="connsiteX6" fmla="*/ 63699 w 70365"/>
                      <a:gd name="connsiteY6" fmla="*/ 1 h 21826"/>
                      <a:gd name="connsiteX7" fmla="*/ 69853 w 70365"/>
                      <a:gd name="connsiteY7" fmla="*/ 4379 h 21826"/>
                      <a:gd name="connsiteX8" fmla="*/ 70297 w 70365"/>
                      <a:gd name="connsiteY8" fmla="*/ 17385 h 2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65" h="21826">
                        <a:moveTo>
                          <a:pt x="70361" y="17385"/>
                        </a:moveTo>
                        <a:cubicBezTo>
                          <a:pt x="70488" y="19859"/>
                          <a:pt x="67887" y="21825"/>
                          <a:pt x="64524" y="21825"/>
                        </a:cubicBezTo>
                        <a:lnTo>
                          <a:pt x="6602" y="21825"/>
                        </a:lnTo>
                        <a:cubicBezTo>
                          <a:pt x="3303" y="21889"/>
                          <a:pt x="575" y="19922"/>
                          <a:pt x="448" y="17448"/>
                        </a:cubicBezTo>
                        <a:lnTo>
                          <a:pt x="4" y="4442"/>
                        </a:lnTo>
                        <a:cubicBezTo>
                          <a:pt x="-123" y="1968"/>
                          <a:pt x="2542" y="1"/>
                          <a:pt x="5841" y="1"/>
                        </a:cubicBezTo>
                        <a:lnTo>
                          <a:pt x="63699" y="1"/>
                        </a:lnTo>
                        <a:cubicBezTo>
                          <a:pt x="66998" y="-62"/>
                          <a:pt x="69726" y="1905"/>
                          <a:pt x="69853" y="4379"/>
                        </a:cubicBezTo>
                        <a:lnTo>
                          <a:pt x="70297" y="1738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4" name="Freeform: Shape 10023">
                    <a:extLst>
                      <a:ext uri="{FF2B5EF4-FFF2-40B4-BE49-F238E27FC236}">
                        <a16:creationId xmlns:a16="http://schemas.microsoft.com/office/drawing/2014/main" id="{48DD1CAF-7415-F932-4662-BBFFDDD4E10F}"/>
                      </a:ext>
                    </a:extLst>
                  </p:cNvPr>
                  <p:cNvSpPr/>
                  <p:nvPr/>
                </p:nvSpPr>
                <p:spPr>
                  <a:xfrm>
                    <a:off x="208205" y="2357857"/>
                    <a:ext cx="67694" cy="22410"/>
                  </a:xfrm>
                  <a:custGeom>
                    <a:avLst/>
                    <a:gdLst>
                      <a:gd name="connsiteX0" fmla="*/ 62872 w 67694"/>
                      <a:gd name="connsiteY0" fmla="*/ 22395 h 22410"/>
                      <a:gd name="connsiteX1" fmla="*/ 4760 w 67694"/>
                      <a:gd name="connsiteY1" fmla="*/ 19032 h 22410"/>
                      <a:gd name="connsiteX2" fmla="*/ 509 w 67694"/>
                      <a:gd name="connsiteY2" fmla="*/ 15670 h 22410"/>
                      <a:gd name="connsiteX3" fmla="*/ 1 w 67694"/>
                      <a:gd name="connsiteY3" fmla="*/ 3426 h 22410"/>
                      <a:gd name="connsiteX4" fmla="*/ 4506 w 67694"/>
                      <a:gd name="connsiteY4" fmla="*/ 0 h 22410"/>
                      <a:gd name="connsiteX5" fmla="*/ 62428 w 67694"/>
                      <a:gd name="connsiteY5" fmla="*/ 571 h 22410"/>
                      <a:gd name="connsiteX6" fmla="*/ 66995 w 67694"/>
                      <a:gd name="connsiteY6" fmla="*/ 3933 h 22410"/>
                      <a:gd name="connsiteX7" fmla="*/ 67693 w 67694"/>
                      <a:gd name="connsiteY7" fmla="*/ 19032 h 22410"/>
                      <a:gd name="connsiteX8" fmla="*/ 62935 w 67694"/>
                      <a:gd name="connsiteY8" fmla="*/ 22395 h 2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694" h="22410">
                        <a:moveTo>
                          <a:pt x="62872" y="22395"/>
                        </a:moveTo>
                        <a:lnTo>
                          <a:pt x="4760" y="19032"/>
                        </a:lnTo>
                        <a:cubicBezTo>
                          <a:pt x="2412" y="18906"/>
                          <a:pt x="572" y="17446"/>
                          <a:pt x="509" y="15670"/>
                        </a:cubicBezTo>
                        <a:lnTo>
                          <a:pt x="1" y="3426"/>
                        </a:lnTo>
                        <a:cubicBezTo>
                          <a:pt x="-62" y="1523"/>
                          <a:pt x="1968" y="0"/>
                          <a:pt x="4506" y="0"/>
                        </a:cubicBezTo>
                        <a:lnTo>
                          <a:pt x="62428" y="571"/>
                        </a:lnTo>
                        <a:cubicBezTo>
                          <a:pt x="64902" y="571"/>
                          <a:pt x="66932" y="2093"/>
                          <a:pt x="66995" y="3933"/>
                        </a:cubicBezTo>
                        <a:lnTo>
                          <a:pt x="67693" y="19032"/>
                        </a:lnTo>
                        <a:cubicBezTo>
                          <a:pt x="67757" y="20999"/>
                          <a:pt x="65600" y="22585"/>
                          <a:pt x="62935" y="2239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5" name="Freeform: Shape 10024">
                    <a:extLst>
                      <a:ext uri="{FF2B5EF4-FFF2-40B4-BE49-F238E27FC236}">
                        <a16:creationId xmlns:a16="http://schemas.microsoft.com/office/drawing/2014/main" id="{19AA251A-6510-9E86-3AAB-BC85B5987E65}"/>
                      </a:ext>
                    </a:extLst>
                  </p:cNvPr>
                  <p:cNvSpPr/>
                  <p:nvPr/>
                </p:nvSpPr>
                <p:spPr>
                  <a:xfrm>
                    <a:off x="206797" y="2399031"/>
                    <a:ext cx="66134" cy="25259"/>
                  </a:xfrm>
                  <a:custGeom>
                    <a:avLst/>
                    <a:gdLst>
                      <a:gd name="connsiteX0" fmla="*/ 3757 w 66134"/>
                      <a:gd name="connsiteY0" fmla="*/ 0 h 25259"/>
                      <a:gd name="connsiteX1" fmla="*/ 62504 w 66134"/>
                      <a:gd name="connsiteY1" fmla="*/ 2157 h 25259"/>
                      <a:gd name="connsiteX2" fmla="*/ 66120 w 66134"/>
                      <a:gd name="connsiteY2" fmla="*/ 5202 h 25259"/>
                      <a:gd name="connsiteX3" fmla="*/ 64597 w 66134"/>
                      <a:gd name="connsiteY3" fmla="*/ 22712 h 25259"/>
                      <a:gd name="connsiteX4" fmla="*/ 60664 w 66134"/>
                      <a:gd name="connsiteY4" fmla="*/ 25250 h 25259"/>
                      <a:gd name="connsiteX5" fmla="*/ 5470 w 66134"/>
                      <a:gd name="connsiteY5" fmla="*/ 21887 h 25259"/>
                      <a:gd name="connsiteX6" fmla="*/ 1981 w 66134"/>
                      <a:gd name="connsiteY6" fmla="*/ 19286 h 25259"/>
                      <a:gd name="connsiteX7" fmla="*/ 14 w 66134"/>
                      <a:gd name="connsiteY7" fmla="*/ 2982 h 25259"/>
                      <a:gd name="connsiteX8" fmla="*/ 3820 w 66134"/>
                      <a:gd name="connsiteY8" fmla="*/ 64 h 25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134" h="25259">
                        <a:moveTo>
                          <a:pt x="3757" y="0"/>
                        </a:moveTo>
                        <a:lnTo>
                          <a:pt x="62504" y="2157"/>
                        </a:lnTo>
                        <a:cubicBezTo>
                          <a:pt x="64597" y="2220"/>
                          <a:pt x="66310" y="3616"/>
                          <a:pt x="66120" y="5202"/>
                        </a:cubicBezTo>
                        <a:lnTo>
                          <a:pt x="64597" y="22712"/>
                        </a:lnTo>
                        <a:cubicBezTo>
                          <a:pt x="64470" y="24235"/>
                          <a:pt x="62757" y="25377"/>
                          <a:pt x="60664" y="25250"/>
                        </a:cubicBezTo>
                        <a:lnTo>
                          <a:pt x="5470" y="21887"/>
                        </a:lnTo>
                        <a:cubicBezTo>
                          <a:pt x="3630" y="21760"/>
                          <a:pt x="2108" y="20682"/>
                          <a:pt x="1981" y="19286"/>
                        </a:cubicBezTo>
                        <a:lnTo>
                          <a:pt x="14" y="2982"/>
                        </a:lnTo>
                        <a:cubicBezTo>
                          <a:pt x="-176" y="1332"/>
                          <a:pt x="1600" y="-63"/>
                          <a:pt x="3820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6" name="Freeform: Shape 10025">
                    <a:extLst>
                      <a:ext uri="{FF2B5EF4-FFF2-40B4-BE49-F238E27FC236}">
                        <a16:creationId xmlns:a16="http://schemas.microsoft.com/office/drawing/2014/main" id="{FF971E00-35A8-F67B-559E-FB4B4ED6099F}"/>
                      </a:ext>
                    </a:extLst>
                  </p:cNvPr>
                  <p:cNvSpPr/>
                  <p:nvPr/>
                </p:nvSpPr>
                <p:spPr>
                  <a:xfrm>
                    <a:off x="203254" y="2437534"/>
                    <a:ext cx="64841" cy="26656"/>
                  </a:xfrm>
                  <a:custGeom>
                    <a:avLst/>
                    <a:gdLst>
                      <a:gd name="connsiteX0" fmla="*/ 64270 w 64841"/>
                      <a:gd name="connsiteY0" fmla="*/ 21829 h 26656"/>
                      <a:gd name="connsiteX1" fmla="*/ 57228 w 64841"/>
                      <a:gd name="connsiteY1" fmla="*/ 26651 h 26656"/>
                      <a:gd name="connsiteX2" fmla="*/ 6602 w 64841"/>
                      <a:gd name="connsiteY2" fmla="*/ 24557 h 26656"/>
                      <a:gd name="connsiteX3" fmla="*/ 4 w 64841"/>
                      <a:gd name="connsiteY3" fmla="*/ 19228 h 26656"/>
                      <a:gd name="connsiteX4" fmla="*/ 575 w 64841"/>
                      <a:gd name="connsiteY4" fmla="*/ 4827 h 26656"/>
                      <a:gd name="connsiteX5" fmla="*/ 7617 w 64841"/>
                      <a:gd name="connsiteY5" fmla="*/ 5 h 26656"/>
                      <a:gd name="connsiteX6" fmla="*/ 58243 w 64841"/>
                      <a:gd name="connsiteY6" fmla="*/ 2099 h 26656"/>
                      <a:gd name="connsiteX7" fmla="*/ 64841 w 64841"/>
                      <a:gd name="connsiteY7" fmla="*/ 7428 h 26656"/>
                      <a:gd name="connsiteX8" fmla="*/ 64270 w 64841"/>
                      <a:gd name="connsiteY8" fmla="*/ 21829 h 26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841" h="26656">
                        <a:moveTo>
                          <a:pt x="64270" y="21829"/>
                        </a:moveTo>
                        <a:cubicBezTo>
                          <a:pt x="64143" y="24621"/>
                          <a:pt x="61034" y="26778"/>
                          <a:pt x="57228" y="26651"/>
                        </a:cubicBezTo>
                        <a:lnTo>
                          <a:pt x="6602" y="24557"/>
                        </a:lnTo>
                        <a:cubicBezTo>
                          <a:pt x="2859" y="24367"/>
                          <a:pt x="-123" y="22019"/>
                          <a:pt x="4" y="19228"/>
                        </a:cubicBezTo>
                        <a:lnTo>
                          <a:pt x="575" y="4827"/>
                        </a:lnTo>
                        <a:cubicBezTo>
                          <a:pt x="702" y="2035"/>
                          <a:pt x="3810" y="-121"/>
                          <a:pt x="7617" y="5"/>
                        </a:cubicBezTo>
                        <a:lnTo>
                          <a:pt x="58243" y="2099"/>
                        </a:lnTo>
                        <a:cubicBezTo>
                          <a:pt x="61986" y="2289"/>
                          <a:pt x="64904" y="4637"/>
                          <a:pt x="64841" y="7428"/>
                        </a:cubicBezTo>
                        <a:lnTo>
                          <a:pt x="64270" y="21829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7" name="Freeform: Shape 10026">
                    <a:extLst>
                      <a:ext uri="{FF2B5EF4-FFF2-40B4-BE49-F238E27FC236}">
                        <a16:creationId xmlns:a16="http://schemas.microsoft.com/office/drawing/2014/main" id="{81B83693-E39C-3970-9D57-BCD58D1094DE}"/>
                      </a:ext>
                    </a:extLst>
                  </p:cNvPr>
                  <p:cNvSpPr/>
                  <p:nvPr/>
                </p:nvSpPr>
                <p:spPr>
                  <a:xfrm>
                    <a:off x="200213" y="2483786"/>
                    <a:ext cx="61538" cy="20685"/>
                  </a:xfrm>
                  <a:custGeom>
                    <a:avLst/>
                    <a:gdLst>
                      <a:gd name="connsiteX0" fmla="*/ 61157 w 61538"/>
                      <a:gd name="connsiteY0" fmla="*/ 17512 h 20685"/>
                      <a:gd name="connsiteX1" fmla="*/ 56653 w 61538"/>
                      <a:gd name="connsiteY1" fmla="*/ 20684 h 20685"/>
                      <a:gd name="connsiteX2" fmla="*/ 4377 w 61538"/>
                      <a:gd name="connsiteY2" fmla="*/ 18971 h 20685"/>
                      <a:gd name="connsiteX3" fmla="*/ 0 w 61538"/>
                      <a:gd name="connsiteY3" fmla="*/ 15482 h 20685"/>
                      <a:gd name="connsiteX4" fmla="*/ 317 w 61538"/>
                      <a:gd name="connsiteY4" fmla="*/ 3174 h 20685"/>
                      <a:gd name="connsiteX5" fmla="*/ 4885 w 61538"/>
                      <a:gd name="connsiteY5" fmla="*/ 2 h 20685"/>
                      <a:gd name="connsiteX6" fmla="*/ 57161 w 61538"/>
                      <a:gd name="connsiteY6" fmla="*/ 1715 h 20685"/>
                      <a:gd name="connsiteX7" fmla="*/ 61538 w 61538"/>
                      <a:gd name="connsiteY7" fmla="*/ 5204 h 20685"/>
                      <a:gd name="connsiteX8" fmla="*/ 61221 w 61538"/>
                      <a:gd name="connsiteY8" fmla="*/ 17512 h 20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538" h="20685">
                        <a:moveTo>
                          <a:pt x="61157" y="17512"/>
                        </a:moveTo>
                        <a:cubicBezTo>
                          <a:pt x="61157" y="19352"/>
                          <a:pt x="59064" y="20747"/>
                          <a:pt x="56653" y="20684"/>
                        </a:cubicBezTo>
                        <a:lnTo>
                          <a:pt x="4377" y="18971"/>
                        </a:lnTo>
                        <a:cubicBezTo>
                          <a:pt x="1967" y="18907"/>
                          <a:pt x="0" y="17321"/>
                          <a:pt x="0" y="15482"/>
                        </a:cubicBezTo>
                        <a:lnTo>
                          <a:pt x="317" y="3174"/>
                        </a:lnTo>
                        <a:cubicBezTo>
                          <a:pt x="317" y="1334"/>
                          <a:pt x="2411" y="-61"/>
                          <a:pt x="4885" y="2"/>
                        </a:cubicBezTo>
                        <a:lnTo>
                          <a:pt x="57161" y="1715"/>
                        </a:lnTo>
                        <a:cubicBezTo>
                          <a:pt x="59571" y="1778"/>
                          <a:pt x="61538" y="3364"/>
                          <a:pt x="61538" y="5204"/>
                        </a:cubicBezTo>
                        <a:lnTo>
                          <a:pt x="61221" y="1751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8" name="Freeform: Shape 10027">
                    <a:extLst>
                      <a:ext uri="{FF2B5EF4-FFF2-40B4-BE49-F238E27FC236}">
                        <a16:creationId xmlns:a16="http://schemas.microsoft.com/office/drawing/2014/main" id="{5AD70516-4C1A-AE14-A06C-17FBFFD8EE66}"/>
                      </a:ext>
                    </a:extLst>
                  </p:cNvPr>
                  <p:cNvSpPr/>
                  <p:nvPr/>
                </p:nvSpPr>
                <p:spPr>
                  <a:xfrm>
                    <a:off x="197802" y="2525279"/>
                    <a:ext cx="58937" cy="17108"/>
                  </a:xfrm>
                  <a:custGeom>
                    <a:avLst/>
                    <a:gdLst>
                      <a:gd name="connsiteX0" fmla="*/ 0 w 58937"/>
                      <a:gd name="connsiteY0" fmla="*/ 2220 h 17108"/>
                      <a:gd name="connsiteX1" fmla="*/ 2982 w 58937"/>
                      <a:gd name="connsiteY1" fmla="*/ 0 h 17108"/>
                      <a:gd name="connsiteX2" fmla="*/ 12371 w 58937"/>
                      <a:gd name="connsiteY2" fmla="*/ 127 h 17108"/>
                      <a:gd name="connsiteX3" fmla="*/ 58937 w 58937"/>
                      <a:gd name="connsiteY3" fmla="*/ 6408 h 17108"/>
                      <a:gd name="connsiteX4" fmla="*/ 58937 w 58937"/>
                      <a:gd name="connsiteY4" fmla="*/ 12117 h 17108"/>
                      <a:gd name="connsiteX5" fmla="*/ 12498 w 58937"/>
                      <a:gd name="connsiteY5" fmla="*/ 17066 h 17108"/>
                      <a:gd name="connsiteX6" fmla="*/ 3109 w 58937"/>
                      <a:gd name="connsiteY6" fmla="*/ 16939 h 17108"/>
                      <a:gd name="connsiteX7" fmla="*/ 63 w 58937"/>
                      <a:gd name="connsiteY7" fmla="*/ 14592 h 17108"/>
                      <a:gd name="connsiteX8" fmla="*/ 63 w 58937"/>
                      <a:gd name="connsiteY8" fmla="*/ 2157 h 17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937" h="17108">
                        <a:moveTo>
                          <a:pt x="0" y="2220"/>
                        </a:moveTo>
                        <a:cubicBezTo>
                          <a:pt x="0" y="952"/>
                          <a:pt x="1332" y="0"/>
                          <a:pt x="2982" y="0"/>
                        </a:cubicBezTo>
                        <a:lnTo>
                          <a:pt x="12371" y="127"/>
                        </a:lnTo>
                        <a:cubicBezTo>
                          <a:pt x="38065" y="508"/>
                          <a:pt x="58937" y="3299"/>
                          <a:pt x="58937" y="6408"/>
                        </a:cubicBezTo>
                        <a:lnTo>
                          <a:pt x="58937" y="12117"/>
                        </a:lnTo>
                        <a:cubicBezTo>
                          <a:pt x="59000" y="15226"/>
                          <a:pt x="38192" y="17446"/>
                          <a:pt x="12498" y="17066"/>
                        </a:cubicBezTo>
                        <a:lnTo>
                          <a:pt x="3109" y="16939"/>
                        </a:lnTo>
                        <a:cubicBezTo>
                          <a:pt x="1459" y="16939"/>
                          <a:pt x="63" y="15860"/>
                          <a:pt x="63" y="14592"/>
                        </a:cubicBezTo>
                        <a:lnTo>
                          <a:pt x="63" y="2157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9" name="Freeform: Shape 10028">
                    <a:extLst>
                      <a:ext uri="{FF2B5EF4-FFF2-40B4-BE49-F238E27FC236}">
                        <a16:creationId xmlns:a16="http://schemas.microsoft.com/office/drawing/2014/main" id="{463F0D58-9103-C402-E9F6-CC176BEED0F0}"/>
                      </a:ext>
                    </a:extLst>
                  </p:cNvPr>
                  <p:cNvSpPr/>
                  <p:nvPr/>
                </p:nvSpPr>
                <p:spPr>
                  <a:xfrm>
                    <a:off x="192283" y="2567213"/>
                    <a:ext cx="71243" cy="29960"/>
                  </a:xfrm>
                  <a:custGeom>
                    <a:avLst/>
                    <a:gdLst>
                      <a:gd name="connsiteX0" fmla="*/ 381 w 71243"/>
                      <a:gd name="connsiteY0" fmla="*/ 0 h 29960"/>
                      <a:gd name="connsiteX1" fmla="*/ 1523 w 71243"/>
                      <a:gd name="connsiteY1" fmla="*/ 11483 h 29960"/>
                      <a:gd name="connsiteX2" fmla="*/ 3426 w 71243"/>
                      <a:gd name="connsiteY2" fmla="*/ 13005 h 29960"/>
                      <a:gd name="connsiteX3" fmla="*/ 18842 w 71243"/>
                      <a:gd name="connsiteY3" fmla="*/ 15860 h 29960"/>
                      <a:gd name="connsiteX4" fmla="*/ 44663 w 71243"/>
                      <a:gd name="connsiteY4" fmla="*/ 18334 h 29960"/>
                      <a:gd name="connsiteX5" fmla="*/ 57287 w 71243"/>
                      <a:gd name="connsiteY5" fmla="*/ 20936 h 29960"/>
                      <a:gd name="connsiteX6" fmla="*/ 68453 w 71243"/>
                      <a:gd name="connsiteY6" fmla="*/ 26392 h 29960"/>
                      <a:gd name="connsiteX7" fmla="*/ 66423 w 71243"/>
                      <a:gd name="connsiteY7" fmla="*/ 29817 h 29960"/>
                      <a:gd name="connsiteX8" fmla="*/ 61601 w 71243"/>
                      <a:gd name="connsiteY8" fmla="*/ 27724 h 29960"/>
                      <a:gd name="connsiteX9" fmla="*/ 43521 w 71243"/>
                      <a:gd name="connsiteY9" fmla="*/ 26201 h 29960"/>
                      <a:gd name="connsiteX10" fmla="*/ 10785 w 71243"/>
                      <a:gd name="connsiteY10" fmla="*/ 26899 h 29960"/>
                      <a:gd name="connsiteX11" fmla="*/ 0 w 71243"/>
                      <a:gd name="connsiteY11" fmla="*/ 27851 h 29960"/>
                      <a:gd name="connsiteX12" fmla="*/ 381 w 71243"/>
                      <a:gd name="connsiteY12" fmla="*/ 127 h 2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243" h="29960">
                        <a:moveTo>
                          <a:pt x="381" y="0"/>
                        </a:moveTo>
                        <a:lnTo>
                          <a:pt x="1523" y="11483"/>
                        </a:lnTo>
                        <a:cubicBezTo>
                          <a:pt x="1523" y="12371"/>
                          <a:pt x="2284" y="12879"/>
                          <a:pt x="3426" y="13005"/>
                        </a:cubicBezTo>
                        <a:cubicBezTo>
                          <a:pt x="8882" y="13576"/>
                          <a:pt x="13640" y="15416"/>
                          <a:pt x="18842" y="15860"/>
                        </a:cubicBezTo>
                        <a:cubicBezTo>
                          <a:pt x="27470" y="16622"/>
                          <a:pt x="36098" y="17446"/>
                          <a:pt x="44663" y="18334"/>
                        </a:cubicBezTo>
                        <a:cubicBezTo>
                          <a:pt x="49611" y="18842"/>
                          <a:pt x="53862" y="19730"/>
                          <a:pt x="57287" y="20936"/>
                        </a:cubicBezTo>
                        <a:cubicBezTo>
                          <a:pt x="61665" y="22522"/>
                          <a:pt x="65345" y="24361"/>
                          <a:pt x="68453" y="26392"/>
                        </a:cubicBezTo>
                        <a:cubicBezTo>
                          <a:pt x="72767" y="29246"/>
                          <a:pt x="72069" y="30388"/>
                          <a:pt x="66423" y="29817"/>
                        </a:cubicBezTo>
                        <a:cubicBezTo>
                          <a:pt x="65091" y="29690"/>
                          <a:pt x="63441" y="28993"/>
                          <a:pt x="61601" y="27724"/>
                        </a:cubicBezTo>
                        <a:cubicBezTo>
                          <a:pt x="55194" y="23473"/>
                          <a:pt x="50372" y="26265"/>
                          <a:pt x="43521" y="26201"/>
                        </a:cubicBezTo>
                        <a:cubicBezTo>
                          <a:pt x="32672" y="26138"/>
                          <a:pt x="21443" y="25567"/>
                          <a:pt x="10785" y="26899"/>
                        </a:cubicBezTo>
                        <a:cubicBezTo>
                          <a:pt x="7232" y="27343"/>
                          <a:pt x="3616" y="27660"/>
                          <a:pt x="0" y="27851"/>
                        </a:cubicBezTo>
                        <a:lnTo>
                          <a:pt x="381" y="127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2" name="Graphic 7643">
                  <a:extLst>
                    <a:ext uri="{FF2B5EF4-FFF2-40B4-BE49-F238E27FC236}">
                      <a16:creationId xmlns:a16="http://schemas.microsoft.com/office/drawing/2014/main" id="{EC99675E-7E4F-9DC5-D452-B64760D56909}"/>
                    </a:ext>
                  </a:extLst>
                </p:cNvPr>
                <p:cNvGrpSpPr/>
                <p:nvPr/>
              </p:nvGrpSpPr>
              <p:grpSpPr>
                <a:xfrm>
                  <a:off x="981532" y="2219936"/>
                  <a:ext cx="559884" cy="410414"/>
                  <a:chOff x="981532" y="2219936"/>
                  <a:chExt cx="559884" cy="410414"/>
                </a:xfrm>
                <a:grpFill/>
              </p:grpSpPr>
              <p:sp>
                <p:nvSpPr>
                  <p:cNvPr id="9970" name="Freeform: Shape 9969">
                    <a:extLst>
                      <a:ext uri="{FF2B5EF4-FFF2-40B4-BE49-F238E27FC236}">
                        <a16:creationId xmlns:a16="http://schemas.microsoft.com/office/drawing/2014/main" id="{13A8F96A-D0E4-8880-B972-BE1990FAADEB}"/>
                      </a:ext>
                    </a:extLst>
                  </p:cNvPr>
                  <p:cNvSpPr/>
                  <p:nvPr/>
                </p:nvSpPr>
                <p:spPr>
                  <a:xfrm>
                    <a:off x="1120553" y="2237166"/>
                    <a:ext cx="319775" cy="372233"/>
                  </a:xfrm>
                  <a:custGeom>
                    <a:avLst/>
                    <a:gdLst>
                      <a:gd name="connsiteX0" fmla="*/ 192 w 319775"/>
                      <a:gd name="connsiteY0" fmla="*/ 69050 h 372233"/>
                      <a:gd name="connsiteX1" fmla="*/ 383 w 319775"/>
                      <a:gd name="connsiteY1" fmla="*/ 312919 h 372233"/>
                      <a:gd name="connsiteX2" fmla="*/ 50945 w 319775"/>
                      <a:gd name="connsiteY2" fmla="*/ 371411 h 372233"/>
                      <a:gd name="connsiteX3" fmla="*/ 248945 w 319775"/>
                      <a:gd name="connsiteY3" fmla="*/ 360246 h 372233"/>
                      <a:gd name="connsiteX4" fmla="*/ 315559 w 319775"/>
                      <a:gd name="connsiteY4" fmla="*/ 356249 h 372233"/>
                      <a:gd name="connsiteX5" fmla="*/ 318731 w 319775"/>
                      <a:gd name="connsiteY5" fmla="*/ 295345 h 372233"/>
                      <a:gd name="connsiteX6" fmla="*/ 308073 w 319775"/>
                      <a:gd name="connsiteY6" fmla="*/ 57631 h 372233"/>
                      <a:gd name="connsiteX7" fmla="*/ 272102 w 319775"/>
                      <a:gd name="connsiteY7" fmla="*/ 597 h 372233"/>
                      <a:gd name="connsiteX8" fmla="*/ 156575 w 319775"/>
                      <a:gd name="connsiteY8" fmla="*/ 8083 h 372233"/>
                      <a:gd name="connsiteX9" fmla="*/ 37305 w 319775"/>
                      <a:gd name="connsiteY9" fmla="*/ 8845 h 372233"/>
                      <a:gd name="connsiteX10" fmla="*/ 3491 w 319775"/>
                      <a:gd name="connsiteY10" fmla="*/ 6624 h 372233"/>
                      <a:gd name="connsiteX11" fmla="*/ 256 w 319775"/>
                      <a:gd name="connsiteY11" fmla="*/ 68987 h 37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9775" h="372233">
                        <a:moveTo>
                          <a:pt x="192" y="69050"/>
                        </a:moveTo>
                        <a:cubicBezTo>
                          <a:pt x="-61" y="130398"/>
                          <a:pt x="-125" y="252015"/>
                          <a:pt x="383" y="312919"/>
                        </a:cubicBezTo>
                        <a:cubicBezTo>
                          <a:pt x="890" y="373822"/>
                          <a:pt x="2096" y="374076"/>
                          <a:pt x="50945" y="371411"/>
                        </a:cubicBezTo>
                        <a:cubicBezTo>
                          <a:pt x="99732" y="368747"/>
                          <a:pt x="196162" y="363228"/>
                          <a:pt x="248945" y="360246"/>
                        </a:cubicBezTo>
                        <a:cubicBezTo>
                          <a:pt x="301729" y="357264"/>
                          <a:pt x="310864" y="356820"/>
                          <a:pt x="315559" y="356249"/>
                        </a:cubicBezTo>
                        <a:cubicBezTo>
                          <a:pt x="320254" y="355678"/>
                          <a:pt x="320571" y="355044"/>
                          <a:pt x="318731" y="295345"/>
                        </a:cubicBezTo>
                        <a:cubicBezTo>
                          <a:pt x="316891" y="235647"/>
                          <a:pt x="312958" y="116885"/>
                          <a:pt x="308073" y="57631"/>
                        </a:cubicBezTo>
                        <a:cubicBezTo>
                          <a:pt x="303188" y="-1623"/>
                          <a:pt x="297288" y="-1433"/>
                          <a:pt x="272102" y="597"/>
                        </a:cubicBezTo>
                        <a:cubicBezTo>
                          <a:pt x="246915" y="2564"/>
                          <a:pt x="202443" y="6307"/>
                          <a:pt x="156575" y="8083"/>
                        </a:cubicBezTo>
                        <a:cubicBezTo>
                          <a:pt x="110707" y="9860"/>
                          <a:pt x="63443" y="9606"/>
                          <a:pt x="37305" y="8845"/>
                        </a:cubicBezTo>
                        <a:cubicBezTo>
                          <a:pt x="11168" y="8083"/>
                          <a:pt x="6156" y="6751"/>
                          <a:pt x="3491" y="6624"/>
                        </a:cubicBezTo>
                        <a:cubicBezTo>
                          <a:pt x="827" y="6497"/>
                          <a:pt x="510" y="7639"/>
                          <a:pt x="256" y="689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1" name="Freeform: Shape 9970">
                    <a:extLst>
                      <a:ext uri="{FF2B5EF4-FFF2-40B4-BE49-F238E27FC236}">
                        <a16:creationId xmlns:a16="http://schemas.microsoft.com/office/drawing/2014/main" id="{370EF50F-CAB0-8626-FFA6-0240DA7DF23C}"/>
                      </a:ext>
                    </a:extLst>
                  </p:cNvPr>
                  <p:cNvSpPr/>
                  <p:nvPr/>
                </p:nvSpPr>
                <p:spPr>
                  <a:xfrm>
                    <a:off x="1147962" y="2270118"/>
                    <a:ext cx="103863" cy="72293"/>
                  </a:xfrm>
                  <a:custGeom>
                    <a:avLst/>
                    <a:gdLst>
                      <a:gd name="connsiteX0" fmla="*/ 1523 w 103863"/>
                      <a:gd name="connsiteY0" fmla="*/ 12308 h 72293"/>
                      <a:gd name="connsiteX1" fmla="*/ 0 w 103863"/>
                      <a:gd name="connsiteY1" fmla="*/ 60206 h 72293"/>
                      <a:gd name="connsiteX2" fmla="*/ 3680 w 103863"/>
                      <a:gd name="connsiteY2" fmla="*/ 72260 h 72293"/>
                      <a:gd name="connsiteX3" fmla="*/ 27978 w 103863"/>
                      <a:gd name="connsiteY3" fmla="*/ 71435 h 72293"/>
                      <a:gd name="connsiteX4" fmla="*/ 87803 w 103863"/>
                      <a:gd name="connsiteY4" fmla="*/ 71435 h 72293"/>
                      <a:gd name="connsiteX5" fmla="*/ 102140 w 103863"/>
                      <a:gd name="connsiteY5" fmla="*/ 58176 h 72293"/>
                      <a:gd name="connsiteX6" fmla="*/ 103853 w 103863"/>
                      <a:gd name="connsiteY6" fmla="*/ 11229 h 72293"/>
                      <a:gd name="connsiteX7" fmla="*/ 92561 w 103863"/>
                      <a:gd name="connsiteY7" fmla="*/ 127 h 72293"/>
                      <a:gd name="connsiteX8" fmla="*/ 45551 w 103863"/>
                      <a:gd name="connsiteY8" fmla="*/ 1269 h 72293"/>
                      <a:gd name="connsiteX9" fmla="*/ 10341 w 103863"/>
                      <a:gd name="connsiteY9" fmla="*/ 508 h 72293"/>
                      <a:gd name="connsiteX10" fmla="*/ 2474 w 103863"/>
                      <a:gd name="connsiteY10" fmla="*/ 0 h 72293"/>
                      <a:gd name="connsiteX11" fmla="*/ 1650 w 103863"/>
                      <a:gd name="connsiteY11" fmla="*/ 12308 h 7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863" h="72293">
                        <a:moveTo>
                          <a:pt x="1523" y="12308"/>
                        </a:moveTo>
                        <a:cubicBezTo>
                          <a:pt x="1078" y="24362"/>
                          <a:pt x="64" y="48152"/>
                          <a:pt x="0" y="60206"/>
                        </a:cubicBezTo>
                        <a:cubicBezTo>
                          <a:pt x="0" y="72260"/>
                          <a:pt x="825" y="72450"/>
                          <a:pt x="3680" y="72260"/>
                        </a:cubicBezTo>
                        <a:cubicBezTo>
                          <a:pt x="6471" y="72069"/>
                          <a:pt x="11166" y="71562"/>
                          <a:pt x="27978" y="71435"/>
                        </a:cubicBezTo>
                        <a:cubicBezTo>
                          <a:pt x="44726" y="71308"/>
                          <a:pt x="73528" y="71689"/>
                          <a:pt x="87803" y="71435"/>
                        </a:cubicBezTo>
                        <a:cubicBezTo>
                          <a:pt x="102014" y="71181"/>
                          <a:pt x="101696" y="70293"/>
                          <a:pt x="102140" y="58176"/>
                        </a:cubicBezTo>
                        <a:cubicBezTo>
                          <a:pt x="102585" y="46058"/>
                          <a:pt x="103727" y="22839"/>
                          <a:pt x="103853" y="11229"/>
                        </a:cubicBezTo>
                        <a:cubicBezTo>
                          <a:pt x="103980" y="-381"/>
                          <a:pt x="103092" y="-254"/>
                          <a:pt x="92561" y="127"/>
                        </a:cubicBezTo>
                        <a:cubicBezTo>
                          <a:pt x="82030" y="508"/>
                          <a:pt x="61792" y="1205"/>
                          <a:pt x="45551" y="1269"/>
                        </a:cubicBezTo>
                        <a:cubicBezTo>
                          <a:pt x="29246" y="1332"/>
                          <a:pt x="16939" y="888"/>
                          <a:pt x="10341" y="508"/>
                        </a:cubicBezTo>
                        <a:cubicBezTo>
                          <a:pt x="3743" y="190"/>
                          <a:pt x="2855" y="0"/>
                          <a:pt x="2474" y="0"/>
                        </a:cubicBezTo>
                        <a:cubicBezTo>
                          <a:pt x="2094" y="0"/>
                          <a:pt x="2094" y="254"/>
                          <a:pt x="1650" y="1230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2" name="Freeform: Shape 9971">
                    <a:extLst>
                      <a:ext uri="{FF2B5EF4-FFF2-40B4-BE49-F238E27FC236}">
                        <a16:creationId xmlns:a16="http://schemas.microsoft.com/office/drawing/2014/main" id="{DE53F39C-7B22-86DA-0048-E9EEFB546F3A}"/>
                      </a:ext>
                    </a:extLst>
                  </p:cNvPr>
                  <p:cNvSpPr/>
                  <p:nvPr/>
                </p:nvSpPr>
                <p:spPr>
                  <a:xfrm>
                    <a:off x="1289381" y="2262478"/>
                    <a:ext cx="82239" cy="79687"/>
                  </a:xfrm>
                  <a:custGeom>
                    <a:avLst/>
                    <a:gdLst>
                      <a:gd name="connsiteX0" fmla="*/ 1831 w 82239"/>
                      <a:gd name="connsiteY0" fmla="*/ 13984 h 79687"/>
                      <a:gd name="connsiteX1" fmla="*/ 1450 w 82239"/>
                      <a:gd name="connsiteY1" fmla="*/ 59091 h 79687"/>
                      <a:gd name="connsiteX2" fmla="*/ 55 w 82239"/>
                      <a:gd name="connsiteY2" fmla="*/ 77933 h 79687"/>
                      <a:gd name="connsiteX3" fmla="*/ 13568 w 82239"/>
                      <a:gd name="connsiteY3" fmla="*/ 79519 h 79687"/>
                      <a:gd name="connsiteX4" fmla="*/ 58040 w 82239"/>
                      <a:gd name="connsiteY4" fmla="*/ 78694 h 79687"/>
                      <a:gd name="connsiteX5" fmla="*/ 78468 w 82239"/>
                      <a:gd name="connsiteY5" fmla="*/ 78694 h 79687"/>
                      <a:gd name="connsiteX6" fmla="*/ 81704 w 82239"/>
                      <a:gd name="connsiteY6" fmla="*/ 75966 h 79687"/>
                      <a:gd name="connsiteX7" fmla="*/ 82211 w 82239"/>
                      <a:gd name="connsiteY7" fmla="*/ 57441 h 79687"/>
                      <a:gd name="connsiteX8" fmla="*/ 80625 w 82239"/>
                      <a:gd name="connsiteY8" fmla="*/ 10939 h 79687"/>
                      <a:gd name="connsiteX9" fmla="*/ 73964 w 82239"/>
                      <a:gd name="connsiteY9" fmla="*/ 27 h 79687"/>
                      <a:gd name="connsiteX10" fmla="*/ 48841 w 82239"/>
                      <a:gd name="connsiteY10" fmla="*/ 598 h 79687"/>
                      <a:gd name="connsiteX11" fmla="*/ 10522 w 82239"/>
                      <a:gd name="connsiteY11" fmla="*/ 2120 h 79687"/>
                      <a:gd name="connsiteX12" fmla="*/ 1831 w 82239"/>
                      <a:gd name="connsiteY12" fmla="*/ 14111 h 79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239" h="79687">
                        <a:moveTo>
                          <a:pt x="1831" y="13984"/>
                        </a:moveTo>
                        <a:cubicBezTo>
                          <a:pt x="1831" y="24896"/>
                          <a:pt x="1958" y="46339"/>
                          <a:pt x="1450" y="59091"/>
                        </a:cubicBezTo>
                        <a:cubicBezTo>
                          <a:pt x="879" y="71842"/>
                          <a:pt x="-263" y="75903"/>
                          <a:pt x="55" y="77933"/>
                        </a:cubicBezTo>
                        <a:cubicBezTo>
                          <a:pt x="435" y="79899"/>
                          <a:pt x="2339" y="79836"/>
                          <a:pt x="13568" y="79519"/>
                        </a:cubicBezTo>
                        <a:cubicBezTo>
                          <a:pt x="24797" y="79265"/>
                          <a:pt x="45288" y="78821"/>
                          <a:pt x="58040" y="78694"/>
                        </a:cubicBezTo>
                        <a:cubicBezTo>
                          <a:pt x="70792" y="78567"/>
                          <a:pt x="75867" y="78821"/>
                          <a:pt x="78468" y="78694"/>
                        </a:cubicBezTo>
                        <a:cubicBezTo>
                          <a:pt x="81133" y="78504"/>
                          <a:pt x="81386" y="77996"/>
                          <a:pt x="81704" y="75966"/>
                        </a:cubicBezTo>
                        <a:cubicBezTo>
                          <a:pt x="82021" y="73936"/>
                          <a:pt x="82338" y="70383"/>
                          <a:pt x="82211" y="57441"/>
                        </a:cubicBezTo>
                        <a:cubicBezTo>
                          <a:pt x="82084" y="44499"/>
                          <a:pt x="81450" y="22104"/>
                          <a:pt x="80625" y="10939"/>
                        </a:cubicBezTo>
                        <a:cubicBezTo>
                          <a:pt x="79737" y="-227"/>
                          <a:pt x="78531" y="-100"/>
                          <a:pt x="73964" y="27"/>
                        </a:cubicBezTo>
                        <a:cubicBezTo>
                          <a:pt x="69396" y="154"/>
                          <a:pt x="61402" y="217"/>
                          <a:pt x="48841" y="598"/>
                        </a:cubicBezTo>
                        <a:cubicBezTo>
                          <a:pt x="36280" y="979"/>
                          <a:pt x="19150" y="1613"/>
                          <a:pt x="10522" y="2120"/>
                        </a:cubicBezTo>
                        <a:cubicBezTo>
                          <a:pt x="1894" y="2691"/>
                          <a:pt x="1831" y="3135"/>
                          <a:pt x="1831" y="141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3" name="Freeform: Shape 9972">
                    <a:extLst>
                      <a:ext uri="{FF2B5EF4-FFF2-40B4-BE49-F238E27FC236}">
                        <a16:creationId xmlns:a16="http://schemas.microsoft.com/office/drawing/2014/main" id="{D31805CE-7CF6-250A-5C43-A22929A78342}"/>
                      </a:ext>
                    </a:extLst>
                  </p:cNvPr>
                  <p:cNvSpPr/>
                  <p:nvPr/>
                </p:nvSpPr>
                <p:spPr>
                  <a:xfrm>
                    <a:off x="1283945" y="2358219"/>
                    <a:ext cx="93546" cy="95394"/>
                  </a:xfrm>
                  <a:custGeom>
                    <a:avLst/>
                    <a:gdLst>
                      <a:gd name="connsiteX0" fmla="*/ 3334 w 93546"/>
                      <a:gd name="connsiteY0" fmla="*/ 16641 h 95394"/>
                      <a:gd name="connsiteX1" fmla="*/ 98 w 93546"/>
                      <a:gd name="connsiteY1" fmla="*/ 79892 h 95394"/>
                      <a:gd name="connsiteX2" fmla="*/ 4158 w 93546"/>
                      <a:gd name="connsiteY2" fmla="*/ 95372 h 95394"/>
                      <a:gd name="connsiteX3" fmla="*/ 29027 w 93546"/>
                      <a:gd name="connsiteY3" fmla="*/ 95054 h 95394"/>
                      <a:gd name="connsiteX4" fmla="*/ 82064 w 93546"/>
                      <a:gd name="connsiteY4" fmla="*/ 95308 h 95394"/>
                      <a:gd name="connsiteX5" fmla="*/ 93040 w 93546"/>
                      <a:gd name="connsiteY5" fmla="*/ 78560 h 95394"/>
                      <a:gd name="connsiteX6" fmla="*/ 88535 w 93546"/>
                      <a:gd name="connsiteY6" fmla="*/ 15245 h 95394"/>
                      <a:gd name="connsiteX7" fmla="*/ 81049 w 93546"/>
                      <a:gd name="connsiteY7" fmla="*/ 83 h 95394"/>
                      <a:gd name="connsiteX8" fmla="*/ 53960 w 93546"/>
                      <a:gd name="connsiteY8" fmla="*/ 781 h 95394"/>
                      <a:gd name="connsiteX9" fmla="*/ 14753 w 93546"/>
                      <a:gd name="connsiteY9" fmla="*/ 527 h 95394"/>
                      <a:gd name="connsiteX10" fmla="*/ 4475 w 93546"/>
                      <a:gd name="connsiteY10" fmla="*/ 146 h 95394"/>
                      <a:gd name="connsiteX11" fmla="*/ 3334 w 93546"/>
                      <a:gd name="connsiteY11" fmla="*/ 16641 h 9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546" h="95394">
                        <a:moveTo>
                          <a:pt x="3334" y="16641"/>
                        </a:moveTo>
                        <a:cubicBezTo>
                          <a:pt x="2445" y="32628"/>
                          <a:pt x="542" y="64222"/>
                          <a:pt x="98" y="79892"/>
                        </a:cubicBezTo>
                        <a:cubicBezTo>
                          <a:pt x="-346" y="95625"/>
                          <a:pt x="669" y="95498"/>
                          <a:pt x="4158" y="95372"/>
                        </a:cubicBezTo>
                        <a:cubicBezTo>
                          <a:pt x="7648" y="95181"/>
                          <a:pt x="13548" y="94991"/>
                          <a:pt x="29027" y="95054"/>
                        </a:cubicBezTo>
                        <a:cubicBezTo>
                          <a:pt x="44570" y="95054"/>
                          <a:pt x="69630" y="95435"/>
                          <a:pt x="82064" y="95308"/>
                        </a:cubicBezTo>
                        <a:cubicBezTo>
                          <a:pt x="94435" y="95181"/>
                          <a:pt x="94181" y="94674"/>
                          <a:pt x="93040" y="78560"/>
                        </a:cubicBezTo>
                        <a:cubicBezTo>
                          <a:pt x="91898" y="62509"/>
                          <a:pt x="89994" y="30915"/>
                          <a:pt x="88535" y="15245"/>
                        </a:cubicBezTo>
                        <a:cubicBezTo>
                          <a:pt x="87076" y="-425"/>
                          <a:pt x="85998" y="-234"/>
                          <a:pt x="81049" y="83"/>
                        </a:cubicBezTo>
                        <a:cubicBezTo>
                          <a:pt x="76037" y="336"/>
                          <a:pt x="67029" y="717"/>
                          <a:pt x="53960" y="781"/>
                        </a:cubicBezTo>
                        <a:cubicBezTo>
                          <a:pt x="40891" y="844"/>
                          <a:pt x="23762" y="717"/>
                          <a:pt x="14753" y="527"/>
                        </a:cubicBezTo>
                        <a:cubicBezTo>
                          <a:pt x="5744" y="336"/>
                          <a:pt x="4856" y="83"/>
                          <a:pt x="4475" y="146"/>
                        </a:cubicBezTo>
                        <a:cubicBezTo>
                          <a:pt x="4095" y="210"/>
                          <a:pt x="4222" y="654"/>
                          <a:pt x="3334" y="1664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4" name="Freeform: Shape 9973">
                    <a:extLst>
                      <a:ext uri="{FF2B5EF4-FFF2-40B4-BE49-F238E27FC236}">
                        <a16:creationId xmlns:a16="http://schemas.microsoft.com/office/drawing/2014/main" id="{AF66E67C-8E66-D716-AF9C-E966F4C8EA35}"/>
                      </a:ext>
                    </a:extLst>
                  </p:cNvPr>
                  <p:cNvSpPr/>
                  <p:nvPr/>
                </p:nvSpPr>
                <p:spPr>
                  <a:xfrm>
                    <a:off x="1150802" y="2359683"/>
                    <a:ext cx="96569" cy="96985"/>
                  </a:xfrm>
                  <a:custGeom>
                    <a:avLst/>
                    <a:gdLst>
                      <a:gd name="connsiteX0" fmla="*/ 96382 w 96569"/>
                      <a:gd name="connsiteY0" fmla="*/ 3947 h 96985"/>
                      <a:gd name="connsiteX1" fmla="*/ 95113 w 96569"/>
                      <a:gd name="connsiteY1" fmla="*/ 30148 h 96985"/>
                      <a:gd name="connsiteX2" fmla="*/ 95240 w 96569"/>
                      <a:gd name="connsiteY2" fmla="*/ 82551 h 96985"/>
                      <a:gd name="connsiteX3" fmla="*/ 94225 w 96569"/>
                      <a:gd name="connsiteY3" fmla="*/ 94668 h 96985"/>
                      <a:gd name="connsiteX4" fmla="*/ 75193 w 96569"/>
                      <a:gd name="connsiteY4" fmla="*/ 94858 h 96985"/>
                      <a:gd name="connsiteX5" fmla="*/ 15685 w 96569"/>
                      <a:gd name="connsiteY5" fmla="*/ 96889 h 96985"/>
                      <a:gd name="connsiteX6" fmla="*/ 1157 w 96569"/>
                      <a:gd name="connsiteY6" fmla="*/ 96000 h 96985"/>
                      <a:gd name="connsiteX7" fmla="*/ 1284 w 96569"/>
                      <a:gd name="connsiteY7" fmla="*/ 78998 h 96985"/>
                      <a:gd name="connsiteX8" fmla="*/ 15 w 96569"/>
                      <a:gd name="connsiteY8" fmla="*/ 17968 h 96985"/>
                      <a:gd name="connsiteX9" fmla="*/ 6676 w 96569"/>
                      <a:gd name="connsiteY9" fmla="*/ 3059 h 96985"/>
                      <a:gd name="connsiteX10" fmla="*/ 40681 w 96569"/>
                      <a:gd name="connsiteY10" fmla="*/ 2615 h 96985"/>
                      <a:gd name="connsiteX11" fmla="*/ 86929 w 96569"/>
                      <a:gd name="connsiteY11" fmla="*/ 141 h 96985"/>
                      <a:gd name="connsiteX12" fmla="*/ 96445 w 96569"/>
                      <a:gd name="connsiteY12" fmla="*/ 3884 h 9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569" h="96985">
                        <a:moveTo>
                          <a:pt x="96382" y="3947"/>
                        </a:moveTo>
                        <a:cubicBezTo>
                          <a:pt x="96001" y="7627"/>
                          <a:pt x="95303" y="14478"/>
                          <a:pt x="95113" y="30148"/>
                        </a:cubicBezTo>
                        <a:cubicBezTo>
                          <a:pt x="94923" y="45818"/>
                          <a:pt x="95113" y="70307"/>
                          <a:pt x="95240" y="82551"/>
                        </a:cubicBezTo>
                        <a:cubicBezTo>
                          <a:pt x="95323" y="90716"/>
                          <a:pt x="94986" y="94751"/>
                          <a:pt x="94225" y="94668"/>
                        </a:cubicBezTo>
                        <a:cubicBezTo>
                          <a:pt x="93083" y="94541"/>
                          <a:pt x="90863" y="94351"/>
                          <a:pt x="75193" y="94858"/>
                        </a:cubicBezTo>
                        <a:cubicBezTo>
                          <a:pt x="59523" y="95366"/>
                          <a:pt x="30276" y="96571"/>
                          <a:pt x="15685" y="96889"/>
                        </a:cubicBezTo>
                        <a:cubicBezTo>
                          <a:pt x="1093" y="97206"/>
                          <a:pt x="1030" y="96698"/>
                          <a:pt x="1157" y="96000"/>
                        </a:cubicBezTo>
                        <a:cubicBezTo>
                          <a:pt x="1284" y="95303"/>
                          <a:pt x="1537" y="94541"/>
                          <a:pt x="1284" y="78998"/>
                        </a:cubicBezTo>
                        <a:cubicBezTo>
                          <a:pt x="966" y="63455"/>
                          <a:pt x="142" y="33067"/>
                          <a:pt x="15" y="17968"/>
                        </a:cubicBezTo>
                        <a:cubicBezTo>
                          <a:pt x="-112" y="2869"/>
                          <a:pt x="459" y="2932"/>
                          <a:pt x="6676" y="3059"/>
                        </a:cubicBezTo>
                        <a:cubicBezTo>
                          <a:pt x="12893" y="3186"/>
                          <a:pt x="24693" y="3249"/>
                          <a:pt x="40681" y="2615"/>
                        </a:cubicBezTo>
                        <a:cubicBezTo>
                          <a:pt x="56668" y="1980"/>
                          <a:pt x="76906" y="585"/>
                          <a:pt x="86929" y="141"/>
                        </a:cubicBezTo>
                        <a:cubicBezTo>
                          <a:pt x="96953" y="-303"/>
                          <a:pt x="96826" y="141"/>
                          <a:pt x="96445" y="388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5" name="Freeform: Shape 9974">
                    <a:extLst>
                      <a:ext uri="{FF2B5EF4-FFF2-40B4-BE49-F238E27FC236}">
                        <a16:creationId xmlns:a16="http://schemas.microsoft.com/office/drawing/2014/main" id="{C196ACF2-42D6-A454-3A8C-31B7BF5A270F}"/>
                      </a:ext>
                    </a:extLst>
                  </p:cNvPr>
                  <p:cNvSpPr/>
                  <p:nvPr/>
                </p:nvSpPr>
                <p:spPr>
                  <a:xfrm>
                    <a:off x="1279436" y="2475639"/>
                    <a:ext cx="99197" cy="96317"/>
                  </a:xfrm>
                  <a:custGeom>
                    <a:avLst/>
                    <a:gdLst>
                      <a:gd name="connsiteX0" fmla="*/ 2387 w 99197"/>
                      <a:gd name="connsiteY0" fmla="*/ 15571 h 96317"/>
                      <a:gd name="connsiteX1" fmla="*/ 103 w 99197"/>
                      <a:gd name="connsiteY1" fmla="*/ 76031 h 96317"/>
                      <a:gd name="connsiteX2" fmla="*/ 15266 w 99197"/>
                      <a:gd name="connsiteY2" fmla="*/ 92716 h 96317"/>
                      <a:gd name="connsiteX3" fmla="*/ 76994 w 99197"/>
                      <a:gd name="connsiteY3" fmla="*/ 95952 h 96317"/>
                      <a:gd name="connsiteX4" fmla="*/ 95963 w 99197"/>
                      <a:gd name="connsiteY4" fmla="*/ 93604 h 96317"/>
                      <a:gd name="connsiteX5" fmla="*/ 98247 w 99197"/>
                      <a:gd name="connsiteY5" fmla="*/ 68799 h 96317"/>
                      <a:gd name="connsiteX6" fmla="*/ 99135 w 99197"/>
                      <a:gd name="connsiteY6" fmla="*/ 12844 h 96317"/>
                      <a:gd name="connsiteX7" fmla="*/ 93552 w 99197"/>
                      <a:gd name="connsiteY7" fmla="*/ 28 h 96317"/>
                      <a:gd name="connsiteX8" fmla="*/ 67224 w 99197"/>
                      <a:gd name="connsiteY8" fmla="*/ 409 h 96317"/>
                      <a:gd name="connsiteX9" fmla="*/ 16915 w 99197"/>
                      <a:gd name="connsiteY9" fmla="*/ 409 h 96317"/>
                      <a:gd name="connsiteX10" fmla="*/ 3402 w 99197"/>
                      <a:gd name="connsiteY10" fmla="*/ 28 h 96317"/>
                      <a:gd name="connsiteX11" fmla="*/ 2387 w 99197"/>
                      <a:gd name="connsiteY11" fmla="*/ 15635 h 9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197" h="96317">
                        <a:moveTo>
                          <a:pt x="2387" y="15571"/>
                        </a:moveTo>
                        <a:cubicBezTo>
                          <a:pt x="1816" y="30734"/>
                          <a:pt x="611" y="60805"/>
                          <a:pt x="103" y="76031"/>
                        </a:cubicBezTo>
                        <a:cubicBezTo>
                          <a:pt x="-341" y="91257"/>
                          <a:pt x="-24" y="91701"/>
                          <a:pt x="15266" y="92716"/>
                        </a:cubicBezTo>
                        <a:cubicBezTo>
                          <a:pt x="30619" y="93731"/>
                          <a:pt x="60944" y="95254"/>
                          <a:pt x="76994" y="95952"/>
                        </a:cubicBezTo>
                        <a:cubicBezTo>
                          <a:pt x="93045" y="96649"/>
                          <a:pt x="94821" y="96586"/>
                          <a:pt x="95963" y="93604"/>
                        </a:cubicBezTo>
                        <a:cubicBezTo>
                          <a:pt x="97105" y="90686"/>
                          <a:pt x="97676" y="84913"/>
                          <a:pt x="98247" y="68799"/>
                        </a:cubicBezTo>
                        <a:cubicBezTo>
                          <a:pt x="98818" y="52621"/>
                          <a:pt x="99389" y="26039"/>
                          <a:pt x="99135" y="12844"/>
                        </a:cubicBezTo>
                        <a:cubicBezTo>
                          <a:pt x="98818" y="-352"/>
                          <a:pt x="97676" y="-99"/>
                          <a:pt x="93552" y="28"/>
                        </a:cubicBezTo>
                        <a:cubicBezTo>
                          <a:pt x="89429" y="219"/>
                          <a:pt x="82323" y="282"/>
                          <a:pt x="67224" y="409"/>
                        </a:cubicBezTo>
                        <a:cubicBezTo>
                          <a:pt x="52125" y="472"/>
                          <a:pt x="28969" y="536"/>
                          <a:pt x="16915" y="409"/>
                        </a:cubicBezTo>
                        <a:cubicBezTo>
                          <a:pt x="4861" y="282"/>
                          <a:pt x="3910" y="-35"/>
                          <a:pt x="3402" y="28"/>
                        </a:cubicBezTo>
                        <a:cubicBezTo>
                          <a:pt x="2958" y="28"/>
                          <a:pt x="3022" y="409"/>
                          <a:pt x="2387" y="1563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6" name="Freeform: Shape 9975">
                    <a:extLst>
                      <a:ext uri="{FF2B5EF4-FFF2-40B4-BE49-F238E27FC236}">
                        <a16:creationId xmlns:a16="http://schemas.microsoft.com/office/drawing/2014/main" id="{8F81AEE9-34D9-3273-EB63-38D0430A76D4}"/>
                      </a:ext>
                    </a:extLst>
                  </p:cNvPr>
                  <p:cNvSpPr/>
                  <p:nvPr/>
                </p:nvSpPr>
                <p:spPr>
                  <a:xfrm>
                    <a:off x="1149722" y="2476661"/>
                    <a:ext cx="97082" cy="99478"/>
                  </a:xfrm>
                  <a:custGeom>
                    <a:avLst/>
                    <a:gdLst>
                      <a:gd name="connsiteX0" fmla="*/ 96066 w 97082"/>
                      <a:gd name="connsiteY0" fmla="*/ 7000 h 99478"/>
                      <a:gd name="connsiteX1" fmla="*/ 94354 w 97082"/>
                      <a:gd name="connsiteY1" fmla="*/ 43162 h 99478"/>
                      <a:gd name="connsiteX2" fmla="*/ 97082 w 97082"/>
                      <a:gd name="connsiteY2" fmla="*/ 84716 h 99478"/>
                      <a:gd name="connsiteX3" fmla="*/ 86360 w 97082"/>
                      <a:gd name="connsiteY3" fmla="*/ 92646 h 99478"/>
                      <a:gd name="connsiteX4" fmla="*/ 49310 w 97082"/>
                      <a:gd name="connsiteY4" fmla="*/ 93598 h 99478"/>
                      <a:gd name="connsiteX5" fmla="*/ 9152 w 97082"/>
                      <a:gd name="connsiteY5" fmla="*/ 99181 h 99478"/>
                      <a:gd name="connsiteX6" fmla="*/ 334 w 97082"/>
                      <a:gd name="connsiteY6" fmla="*/ 82686 h 99478"/>
                      <a:gd name="connsiteX7" fmla="*/ 270 w 97082"/>
                      <a:gd name="connsiteY7" fmla="*/ 17976 h 99478"/>
                      <a:gd name="connsiteX8" fmla="*/ 4204 w 97082"/>
                      <a:gd name="connsiteY8" fmla="*/ 2116 h 99478"/>
                      <a:gd name="connsiteX9" fmla="*/ 23172 w 97082"/>
                      <a:gd name="connsiteY9" fmla="*/ 2433 h 99478"/>
                      <a:gd name="connsiteX10" fmla="*/ 76780 w 97082"/>
                      <a:gd name="connsiteY10" fmla="*/ 1101 h 99478"/>
                      <a:gd name="connsiteX11" fmla="*/ 95305 w 97082"/>
                      <a:gd name="connsiteY11" fmla="*/ 22 h 99478"/>
                      <a:gd name="connsiteX12" fmla="*/ 96130 w 97082"/>
                      <a:gd name="connsiteY12" fmla="*/ 7064 h 99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082" h="99478">
                        <a:moveTo>
                          <a:pt x="96066" y="7000"/>
                        </a:moveTo>
                        <a:cubicBezTo>
                          <a:pt x="95369" y="13916"/>
                          <a:pt x="93909" y="27619"/>
                          <a:pt x="94354" y="43162"/>
                        </a:cubicBezTo>
                        <a:cubicBezTo>
                          <a:pt x="94798" y="58705"/>
                          <a:pt x="97145" y="76152"/>
                          <a:pt x="97082" y="84716"/>
                        </a:cubicBezTo>
                        <a:cubicBezTo>
                          <a:pt x="97018" y="93281"/>
                          <a:pt x="94480" y="92964"/>
                          <a:pt x="86360" y="92646"/>
                        </a:cubicBezTo>
                        <a:cubicBezTo>
                          <a:pt x="78239" y="92393"/>
                          <a:pt x="64473" y="92139"/>
                          <a:pt x="49310" y="93598"/>
                        </a:cubicBezTo>
                        <a:cubicBezTo>
                          <a:pt x="34148" y="95057"/>
                          <a:pt x="17590" y="98102"/>
                          <a:pt x="9152" y="99181"/>
                        </a:cubicBezTo>
                        <a:cubicBezTo>
                          <a:pt x="778" y="100259"/>
                          <a:pt x="587" y="99181"/>
                          <a:pt x="334" y="82686"/>
                        </a:cubicBezTo>
                        <a:cubicBezTo>
                          <a:pt x="80" y="66128"/>
                          <a:pt x="-237" y="34027"/>
                          <a:pt x="270" y="17976"/>
                        </a:cubicBezTo>
                        <a:cubicBezTo>
                          <a:pt x="778" y="1925"/>
                          <a:pt x="2110" y="1925"/>
                          <a:pt x="4204" y="2116"/>
                        </a:cubicBezTo>
                        <a:cubicBezTo>
                          <a:pt x="6297" y="2306"/>
                          <a:pt x="9089" y="2623"/>
                          <a:pt x="23172" y="2433"/>
                        </a:cubicBezTo>
                        <a:cubicBezTo>
                          <a:pt x="37256" y="2242"/>
                          <a:pt x="62633" y="1608"/>
                          <a:pt x="76780" y="1101"/>
                        </a:cubicBezTo>
                        <a:cubicBezTo>
                          <a:pt x="90928" y="593"/>
                          <a:pt x="93846" y="149"/>
                          <a:pt x="95305" y="22"/>
                        </a:cubicBezTo>
                        <a:cubicBezTo>
                          <a:pt x="96764" y="-105"/>
                          <a:pt x="96828" y="85"/>
                          <a:pt x="96130" y="70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7" name="Freeform: Shape 9976">
                    <a:extLst>
                      <a:ext uri="{FF2B5EF4-FFF2-40B4-BE49-F238E27FC236}">
                        <a16:creationId xmlns:a16="http://schemas.microsoft.com/office/drawing/2014/main" id="{273F8BEE-F25D-12C1-77BB-3F28E89D2003}"/>
                      </a:ext>
                    </a:extLst>
                  </p:cNvPr>
                  <p:cNvSpPr/>
                  <p:nvPr/>
                </p:nvSpPr>
                <p:spPr>
                  <a:xfrm>
                    <a:off x="981619" y="2243395"/>
                    <a:ext cx="155716" cy="379755"/>
                  </a:xfrm>
                  <a:custGeom>
                    <a:avLst/>
                    <a:gdLst>
                      <a:gd name="connsiteX0" fmla="*/ 2791 w 155716"/>
                      <a:gd name="connsiteY0" fmla="*/ 38523 h 379755"/>
                      <a:gd name="connsiteX1" fmla="*/ 14401 w 155716"/>
                      <a:gd name="connsiteY1" fmla="*/ 213430 h 379755"/>
                      <a:gd name="connsiteX2" fmla="*/ 16114 w 155716"/>
                      <a:gd name="connsiteY2" fmla="*/ 354016 h 379755"/>
                      <a:gd name="connsiteX3" fmla="*/ 43267 w 155716"/>
                      <a:gd name="connsiteY3" fmla="*/ 379646 h 379755"/>
                      <a:gd name="connsiteX4" fmla="*/ 141284 w 155716"/>
                      <a:gd name="connsiteY4" fmla="*/ 373302 h 379755"/>
                      <a:gd name="connsiteX5" fmla="*/ 148453 w 155716"/>
                      <a:gd name="connsiteY5" fmla="*/ 350463 h 379755"/>
                      <a:gd name="connsiteX6" fmla="*/ 129674 w 155716"/>
                      <a:gd name="connsiteY6" fmla="*/ 309671 h 379755"/>
                      <a:gd name="connsiteX7" fmla="*/ 125741 w 155716"/>
                      <a:gd name="connsiteY7" fmla="*/ 229988 h 379755"/>
                      <a:gd name="connsiteX8" fmla="*/ 129166 w 155716"/>
                      <a:gd name="connsiteY8" fmla="*/ 78300 h 379755"/>
                      <a:gd name="connsiteX9" fmla="*/ 126946 w 155716"/>
                      <a:gd name="connsiteY9" fmla="*/ 9530 h 379755"/>
                      <a:gd name="connsiteX10" fmla="*/ 116415 w 155716"/>
                      <a:gd name="connsiteY10" fmla="*/ 712 h 379755"/>
                      <a:gd name="connsiteX11" fmla="*/ 71245 w 155716"/>
                      <a:gd name="connsiteY11" fmla="*/ 839 h 379755"/>
                      <a:gd name="connsiteX12" fmla="*/ 16051 w 155716"/>
                      <a:gd name="connsiteY12" fmla="*/ 331 h 379755"/>
                      <a:gd name="connsiteX13" fmla="*/ 508 w 155716"/>
                      <a:gd name="connsiteY13" fmla="*/ 77 h 379755"/>
                      <a:gd name="connsiteX14" fmla="*/ 2791 w 155716"/>
                      <a:gd name="connsiteY14" fmla="*/ 38459 h 379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5716" h="379755">
                        <a:moveTo>
                          <a:pt x="2791" y="38523"/>
                        </a:moveTo>
                        <a:cubicBezTo>
                          <a:pt x="5900" y="76080"/>
                          <a:pt x="11864" y="150433"/>
                          <a:pt x="14401" y="213430"/>
                        </a:cubicBezTo>
                        <a:cubicBezTo>
                          <a:pt x="16939" y="276427"/>
                          <a:pt x="15987" y="328069"/>
                          <a:pt x="16114" y="354016"/>
                        </a:cubicBezTo>
                        <a:cubicBezTo>
                          <a:pt x="16241" y="379964"/>
                          <a:pt x="17446" y="380154"/>
                          <a:pt x="43267" y="379646"/>
                        </a:cubicBezTo>
                        <a:cubicBezTo>
                          <a:pt x="69087" y="379139"/>
                          <a:pt x="119587" y="377807"/>
                          <a:pt x="141284" y="373302"/>
                        </a:cubicBezTo>
                        <a:cubicBezTo>
                          <a:pt x="162917" y="368798"/>
                          <a:pt x="155748" y="361058"/>
                          <a:pt x="148453" y="350463"/>
                        </a:cubicBezTo>
                        <a:cubicBezTo>
                          <a:pt x="141157" y="339869"/>
                          <a:pt x="133734" y="326356"/>
                          <a:pt x="129674" y="309671"/>
                        </a:cubicBezTo>
                        <a:cubicBezTo>
                          <a:pt x="125614" y="292986"/>
                          <a:pt x="124979" y="273129"/>
                          <a:pt x="125741" y="229988"/>
                        </a:cubicBezTo>
                        <a:cubicBezTo>
                          <a:pt x="126502" y="186848"/>
                          <a:pt x="128786" y="120425"/>
                          <a:pt x="129166" y="78300"/>
                        </a:cubicBezTo>
                        <a:cubicBezTo>
                          <a:pt x="129547" y="36175"/>
                          <a:pt x="128088" y="18412"/>
                          <a:pt x="126946" y="9530"/>
                        </a:cubicBezTo>
                        <a:cubicBezTo>
                          <a:pt x="125867" y="648"/>
                          <a:pt x="125106" y="648"/>
                          <a:pt x="116415" y="712"/>
                        </a:cubicBezTo>
                        <a:cubicBezTo>
                          <a:pt x="107723" y="712"/>
                          <a:pt x="91038" y="902"/>
                          <a:pt x="71245" y="839"/>
                        </a:cubicBezTo>
                        <a:cubicBezTo>
                          <a:pt x="51451" y="839"/>
                          <a:pt x="28549" y="585"/>
                          <a:pt x="16051" y="331"/>
                        </a:cubicBezTo>
                        <a:cubicBezTo>
                          <a:pt x="3553" y="77"/>
                          <a:pt x="1459" y="-113"/>
                          <a:pt x="508" y="77"/>
                        </a:cubicBezTo>
                        <a:cubicBezTo>
                          <a:pt x="-444" y="331"/>
                          <a:pt x="-254" y="965"/>
                          <a:pt x="2791" y="3845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8" name="Freeform: Shape 9977">
                    <a:extLst>
                      <a:ext uri="{FF2B5EF4-FFF2-40B4-BE49-F238E27FC236}">
                        <a16:creationId xmlns:a16="http://schemas.microsoft.com/office/drawing/2014/main" id="{A3236398-9F36-F964-39D8-1603E45B9D99}"/>
                      </a:ext>
                    </a:extLst>
                  </p:cNvPr>
                  <p:cNvSpPr/>
                  <p:nvPr/>
                </p:nvSpPr>
                <p:spPr>
                  <a:xfrm>
                    <a:off x="995195" y="2438935"/>
                    <a:ext cx="135510" cy="155938"/>
                  </a:xfrm>
                  <a:custGeom>
                    <a:avLst/>
                    <a:gdLst>
                      <a:gd name="connsiteX0" fmla="*/ 0 w 135510"/>
                      <a:gd name="connsiteY0" fmla="*/ 0 h 155938"/>
                      <a:gd name="connsiteX1" fmla="*/ 761 w 135510"/>
                      <a:gd name="connsiteY1" fmla="*/ 17573 h 155938"/>
                      <a:gd name="connsiteX2" fmla="*/ 112481 w 135510"/>
                      <a:gd name="connsiteY2" fmla="*/ 17573 h 155938"/>
                      <a:gd name="connsiteX3" fmla="*/ 112925 w 135510"/>
                      <a:gd name="connsiteY3" fmla="*/ 0 h 155938"/>
                      <a:gd name="connsiteX4" fmla="*/ 64 w 135510"/>
                      <a:gd name="connsiteY4" fmla="*/ 0 h 155938"/>
                      <a:gd name="connsiteX5" fmla="*/ 1269 w 135510"/>
                      <a:gd name="connsiteY5" fmla="*/ 31467 h 155938"/>
                      <a:gd name="connsiteX6" fmla="*/ 1967 w 135510"/>
                      <a:gd name="connsiteY6" fmla="*/ 55638 h 155938"/>
                      <a:gd name="connsiteX7" fmla="*/ 111847 w 135510"/>
                      <a:gd name="connsiteY7" fmla="*/ 55638 h 155938"/>
                      <a:gd name="connsiteX8" fmla="*/ 112101 w 135510"/>
                      <a:gd name="connsiteY8" fmla="*/ 34512 h 155938"/>
                      <a:gd name="connsiteX9" fmla="*/ 112101 w 135510"/>
                      <a:gd name="connsiteY9" fmla="*/ 31467 h 155938"/>
                      <a:gd name="connsiteX10" fmla="*/ 1269 w 135510"/>
                      <a:gd name="connsiteY10" fmla="*/ 31467 h 155938"/>
                      <a:gd name="connsiteX11" fmla="*/ 1269 w 135510"/>
                      <a:gd name="connsiteY11" fmla="*/ 31467 h 155938"/>
                      <a:gd name="connsiteX12" fmla="*/ 2284 w 135510"/>
                      <a:gd name="connsiteY12" fmla="*/ 71181 h 155938"/>
                      <a:gd name="connsiteX13" fmla="*/ 2538 w 135510"/>
                      <a:gd name="connsiteY13" fmla="*/ 91736 h 155938"/>
                      <a:gd name="connsiteX14" fmla="*/ 112735 w 135510"/>
                      <a:gd name="connsiteY14" fmla="*/ 91736 h 155938"/>
                      <a:gd name="connsiteX15" fmla="*/ 111910 w 135510"/>
                      <a:gd name="connsiteY15" fmla="*/ 71181 h 155938"/>
                      <a:gd name="connsiteX16" fmla="*/ 2284 w 135510"/>
                      <a:gd name="connsiteY16" fmla="*/ 71181 h 155938"/>
                      <a:gd name="connsiteX17" fmla="*/ 2601 w 135510"/>
                      <a:gd name="connsiteY17" fmla="*/ 110261 h 155938"/>
                      <a:gd name="connsiteX18" fmla="*/ 2601 w 135510"/>
                      <a:gd name="connsiteY18" fmla="*/ 123203 h 155938"/>
                      <a:gd name="connsiteX19" fmla="*/ 118635 w 135510"/>
                      <a:gd name="connsiteY19" fmla="*/ 123203 h 155938"/>
                      <a:gd name="connsiteX20" fmla="*/ 116034 w 135510"/>
                      <a:gd name="connsiteY20" fmla="*/ 114194 h 155938"/>
                      <a:gd name="connsiteX21" fmla="*/ 115146 w 135510"/>
                      <a:gd name="connsiteY21" fmla="*/ 110261 h 155938"/>
                      <a:gd name="connsiteX22" fmla="*/ 2538 w 135510"/>
                      <a:gd name="connsiteY22" fmla="*/ 110261 h 155938"/>
                      <a:gd name="connsiteX23" fmla="*/ 2538 w 135510"/>
                      <a:gd name="connsiteY23" fmla="*/ 144012 h 155938"/>
                      <a:gd name="connsiteX24" fmla="*/ 2538 w 135510"/>
                      <a:gd name="connsiteY24" fmla="*/ 155939 h 155938"/>
                      <a:gd name="connsiteX25" fmla="*/ 135511 w 135510"/>
                      <a:gd name="connsiteY25" fmla="*/ 155939 h 155938"/>
                      <a:gd name="connsiteX26" fmla="*/ 134813 w 135510"/>
                      <a:gd name="connsiteY26" fmla="*/ 154987 h 155938"/>
                      <a:gd name="connsiteX27" fmla="*/ 127961 w 135510"/>
                      <a:gd name="connsiteY27" fmla="*/ 144012 h 155938"/>
                      <a:gd name="connsiteX28" fmla="*/ 2538 w 135510"/>
                      <a:gd name="connsiteY28" fmla="*/ 144012 h 15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510" h="155938">
                        <a:moveTo>
                          <a:pt x="0" y="0"/>
                        </a:moveTo>
                        <a:cubicBezTo>
                          <a:pt x="317" y="5900"/>
                          <a:pt x="571" y="11800"/>
                          <a:pt x="761" y="17573"/>
                        </a:cubicBezTo>
                        <a:lnTo>
                          <a:pt x="112481" y="17573"/>
                        </a:lnTo>
                        <a:cubicBezTo>
                          <a:pt x="112608" y="11927"/>
                          <a:pt x="112735" y="6027"/>
                          <a:pt x="112925" y="0"/>
                        </a:cubicBezTo>
                        <a:lnTo>
                          <a:pt x="64" y="0"/>
                        </a:lnTo>
                        <a:close/>
                        <a:moveTo>
                          <a:pt x="1269" y="31467"/>
                        </a:moveTo>
                        <a:cubicBezTo>
                          <a:pt x="1523" y="39778"/>
                          <a:pt x="1776" y="47835"/>
                          <a:pt x="1967" y="55638"/>
                        </a:cubicBezTo>
                        <a:lnTo>
                          <a:pt x="111847" y="55638"/>
                        </a:lnTo>
                        <a:cubicBezTo>
                          <a:pt x="111847" y="49294"/>
                          <a:pt x="111974" y="42252"/>
                          <a:pt x="112101" y="34512"/>
                        </a:cubicBezTo>
                        <a:lnTo>
                          <a:pt x="112101" y="31467"/>
                        </a:lnTo>
                        <a:cubicBezTo>
                          <a:pt x="112101" y="31467"/>
                          <a:pt x="1269" y="31467"/>
                          <a:pt x="1269" y="31467"/>
                        </a:cubicBezTo>
                        <a:lnTo>
                          <a:pt x="1269" y="31467"/>
                        </a:lnTo>
                        <a:close/>
                        <a:moveTo>
                          <a:pt x="2284" y="71181"/>
                        </a:moveTo>
                        <a:cubicBezTo>
                          <a:pt x="2411" y="78286"/>
                          <a:pt x="2474" y="85138"/>
                          <a:pt x="2538" y="91736"/>
                        </a:cubicBezTo>
                        <a:lnTo>
                          <a:pt x="112735" y="91736"/>
                        </a:lnTo>
                        <a:cubicBezTo>
                          <a:pt x="112291" y="85836"/>
                          <a:pt x="112037" y="79111"/>
                          <a:pt x="111910" y="71181"/>
                        </a:cubicBezTo>
                        <a:lnTo>
                          <a:pt x="2284" y="71181"/>
                        </a:lnTo>
                        <a:close/>
                        <a:moveTo>
                          <a:pt x="2601" y="110261"/>
                        </a:moveTo>
                        <a:cubicBezTo>
                          <a:pt x="2601" y="114765"/>
                          <a:pt x="2601" y="119079"/>
                          <a:pt x="2601" y="123203"/>
                        </a:cubicBezTo>
                        <a:lnTo>
                          <a:pt x="118635" y="123203"/>
                        </a:lnTo>
                        <a:cubicBezTo>
                          <a:pt x="117684" y="120348"/>
                          <a:pt x="116795" y="117303"/>
                          <a:pt x="116034" y="114194"/>
                        </a:cubicBezTo>
                        <a:cubicBezTo>
                          <a:pt x="115717" y="112925"/>
                          <a:pt x="115400" y="111593"/>
                          <a:pt x="115146" y="110261"/>
                        </a:cubicBezTo>
                        <a:lnTo>
                          <a:pt x="2538" y="110261"/>
                        </a:lnTo>
                        <a:close/>
                        <a:moveTo>
                          <a:pt x="2538" y="144012"/>
                        </a:moveTo>
                        <a:cubicBezTo>
                          <a:pt x="2538" y="148389"/>
                          <a:pt x="2538" y="152386"/>
                          <a:pt x="2538" y="155939"/>
                        </a:cubicBezTo>
                        <a:lnTo>
                          <a:pt x="135511" y="155939"/>
                        </a:lnTo>
                        <a:lnTo>
                          <a:pt x="134813" y="154987"/>
                        </a:lnTo>
                        <a:cubicBezTo>
                          <a:pt x="132529" y="151625"/>
                          <a:pt x="130181" y="148008"/>
                          <a:pt x="127961" y="144012"/>
                        </a:cubicBezTo>
                        <a:lnTo>
                          <a:pt x="2538" y="14401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9" name="Freeform: Shape 9978">
                    <a:extLst>
                      <a:ext uri="{FF2B5EF4-FFF2-40B4-BE49-F238E27FC236}">
                        <a16:creationId xmlns:a16="http://schemas.microsoft.com/office/drawing/2014/main" id="{44A4FD0B-2040-4B56-33B6-2E567EE9D140}"/>
                      </a:ext>
                    </a:extLst>
                  </p:cNvPr>
                  <p:cNvSpPr/>
                  <p:nvPr/>
                </p:nvSpPr>
                <p:spPr>
                  <a:xfrm>
                    <a:off x="1094404" y="2544180"/>
                    <a:ext cx="274880" cy="44111"/>
                  </a:xfrm>
                  <a:custGeom>
                    <a:avLst/>
                    <a:gdLst>
                      <a:gd name="connsiteX0" fmla="*/ 37825 w 274880"/>
                      <a:gd name="connsiteY0" fmla="*/ 27664 h 44111"/>
                      <a:gd name="connsiteX1" fmla="*/ 13907 w 274880"/>
                      <a:gd name="connsiteY1" fmla="*/ 27157 h 44111"/>
                      <a:gd name="connsiteX2" fmla="*/ 77 w 274880"/>
                      <a:gd name="connsiteY2" fmla="*/ 21891 h 44111"/>
                      <a:gd name="connsiteX3" fmla="*/ 11687 w 274880"/>
                      <a:gd name="connsiteY3" fmla="*/ 8505 h 44111"/>
                      <a:gd name="connsiteX4" fmla="*/ 44486 w 274880"/>
                      <a:gd name="connsiteY4" fmla="*/ 1844 h 44111"/>
                      <a:gd name="connsiteX5" fmla="*/ 82106 w 274880"/>
                      <a:gd name="connsiteY5" fmla="*/ 5523 h 44111"/>
                      <a:gd name="connsiteX6" fmla="*/ 121250 w 274880"/>
                      <a:gd name="connsiteY6" fmla="*/ 5206 h 44111"/>
                      <a:gd name="connsiteX7" fmla="*/ 154620 w 274880"/>
                      <a:gd name="connsiteY7" fmla="*/ 638 h 44111"/>
                      <a:gd name="connsiteX8" fmla="*/ 193509 w 274880"/>
                      <a:gd name="connsiteY8" fmla="*/ 511 h 44111"/>
                      <a:gd name="connsiteX9" fmla="*/ 217554 w 274880"/>
                      <a:gd name="connsiteY9" fmla="*/ 5714 h 44111"/>
                      <a:gd name="connsiteX10" fmla="*/ 224532 w 274880"/>
                      <a:gd name="connsiteY10" fmla="*/ 21828 h 44111"/>
                      <a:gd name="connsiteX11" fmla="*/ 233731 w 274880"/>
                      <a:gd name="connsiteY11" fmla="*/ 28299 h 44111"/>
                      <a:gd name="connsiteX12" fmla="*/ 241534 w 274880"/>
                      <a:gd name="connsiteY12" fmla="*/ 11233 h 44111"/>
                      <a:gd name="connsiteX13" fmla="*/ 258790 w 274880"/>
                      <a:gd name="connsiteY13" fmla="*/ 1971 h 44111"/>
                      <a:gd name="connsiteX14" fmla="*/ 272557 w 274880"/>
                      <a:gd name="connsiteY14" fmla="*/ 9393 h 44111"/>
                      <a:gd name="connsiteX15" fmla="*/ 273255 w 274880"/>
                      <a:gd name="connsiteY15" fmla="*/ 23604 h 44111"/>
                      <a:gd name="connsiteX16" fmla="*/ 241027 w 274880"/>
                      <a:gd name="connsiteY16" fmla="*/ 38767 h 44111"/>
                      <a:gd name="connsiteX17" fmla="*/ 138760 w 274880"/>
                      <a:gd name="connsiteY17" fmla="*/ 43398 h 44111"/>
                      <a:gd name="connsiteX18" fmla="*/ 62757 w 274880"/>
                      <a:gd name="connsiteY18" fmla="*/ 31344 h 44111"/>
                      <a:gd name="connsiteX19" fmla="*/ 37888 w 274880"/>
                      <a:gd name="connsiteY19" fmla="*/ 27664 h 4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4880" h="44111">
                        <a:moveTo>
                          <a:pt x="37825" y="27664"/>
                        </a:moveTo>
                        <a:cubicBezTo>
                          <a:pt x="31227" y="27664"/>
                          <a:pt x="21520" y="27664"/>
                          <a:pt x="13907" y="27157"/>
                        </a:cubicBezTo>
                        <a:cubicBezTo>
                          <a:pt x="6294" y="26586"/>
                          <a:pt x="775" y="25380"/>
                          <a:pt x="77" y="21891"/>
                        </a:cubicBezTo>
                        <a:cubicBezTo>
                          <a:pt x="-621" y="18402"/>
                          <a:pt x="3439" y="12692"/>
                          <a:pt x="11687" y="8505"/>
                        </a:cubicBezTo>
                        <a:cubicBezTo>
                          <a:pt x="19871" y="4381"/>
                          <a:pt x="32242" y="1844"/>
                          <a:pt x="44486" y="1844"/>
                        </a:cubicBezTo>
                        <a:cubicBezTo>
                          <a:pt x="56730" y="1844"/>
                          <a:pt x="68911" y="4381"/>
                          <a:pt x="82106" y="5523"/>
                        </a:cubicBezTo>
                        <a:cubicBezTo>
                          <a:pt x="95302" y="6665"/>
                          <a:pt x="109450" y="6475"/>
                          <a:pt x="121250" y="5206"/>
                        </a:cubicBezTo>
                        <a:cubicBezTo>
                          <a:pt x="133050" y="3937"/>
                          <a:pt x="142376" y="1590"/>
                          <a:pt x="154620" y="638"/>
                        </a:cubicBezTo>
                        <a:cubicBezTo>
                          <a:pt x="166864" y="-377"/>
                          <a:pt x="181900" y="4"/>
                          <a:pt x="193509" y="511"/>
                        </a:cubicBezTo>
                        <a:cubicBezTo>
                          <a:pt x="205119" y="1082"/>
                          <a:pt x="213303" y="1844"/>
                          <a:pt x="217554" y="5714"/>
                        </a:cubicBezTo>
                        <a:cubicBezTo>
                          <a:pt x="221804" y="9584"/>
                          <a:pt x="222185" y="16499"/>
                          <a:pt x="224532" y="21828"/>
                        </a:cubicBezTo>
                        <a:cubicBezTo>
                          <a:pt x="226880" y="27093"/>
                          <a:pt x="231130" y="30773"/>
                          <a:pt x="233731" y="28299"/>
                        </a:cubicBezTo>
                        <a:cubicBezTo>
                          <a:pt x="236396" y="25825"/>
                          <a:pt x="237411" y="17196"/>
                          <a:pt x="241534" y="11233"/>
                        </a:cubicBezTo>
                        <a:cubicBezTo>
                          <a:pt x="245595" y="5269"/>
                          <a:pt x="252764" y="1971"/>
                          <a:pt x="258790" y="1971"/>
                        </a:cubicBezTo>
                        <a:cubicBezTo>
                          <a:pt x="264817" y="1971"/>
                          <a:pt x="269829" y="5269"/>
                          <a:pt x="272557" y="9393"/>
                        </a:cubicBezTo>
                        <a:cubicBezTo>
                          <a:pt x="275285" y="13453"/>
                          <a:pt x="275729" y="18338"/>
                          <a:pt x="273255" y="23604"/>
                        </a:cubicBezTo>
                        <a:cubicBezTo>
                          <a:pt x="270781" y="28870"/>
                          <a:pt x="265325" y="34643"/>
                          <a:pt x="241027" y="38767"/>
                        </a:cubicBezTo>
                        <a:cubicBezTo>
                          <a:pt x="216729" y="42890"/>
                          <a:pt x="173525" y="45428"/>
                          <a:pt x="138760" y="43398"/>
                        </a:cubicBezTo>
                        <a:cubicBezTo>
                          <a:pt x="103994" y="41368"/>
                          <a:pt x="77602" y="34706"/>
                          <a:pt x="62757" y="31344"/>
                        </a:cubicBezTo>
                        <a:cubicBezTo>
                          <a:pt x="47848" y="27918"/>
                          <a:pt x="44486" y="27728"/>
                          <a:pt x="37888" y="276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0" name="Freeform: Shape 9979">
                    <a:extLst>
                      <a:ext uri="{FF2B5EF4-FFF2-40B4-BE49-F238E27FC236}">
                        <a16:creationId xmlns:a16="http://schemas.microsoft.com/office/drawing/2014/main" id="{6C9B6879-2424-0336-4188-6970B798FACC}"/>
                      </a:ext>
                    </a:extLst>
                  </p:cNvPr>
                  <p:cNvSpPr/>
                  <p:nvPr/>
                </p:nvSpPr>
                <p:spPr>
                  <a:xfrm>
                    <a:off x="1149699" y="2553005"/>
                    <a:ext cx="46379" cy="22281"/>
                  </a:xfrm>
                  <a:custGeom>
                    <a:avLst/>
                    <a:gdLst>
                      <a:gd name="connsiteX0" fmla="*/ 6955 w 46379"/>
                      <a:gd name="connsiteY0" fmla="*/ 4946 h 22281"/>
                      <a:gd name="connsiteX1" fmla="*/ 1308 w 46379"/>
                      <a:gd name="connsiteY1" fmla="*/ 17381 h 22281"/>
                      <a:gd name="connsiteX2" fmla="*/ 28334 w 46379"/>
                      <a:gd name="connsiteY2" fmla="*/ 22266 h 22281"/>
                      <a:gd name="connsiteX3" fmla="*/ 44702 w 46379"/>
                      <a:gd name="connsiteY3" fmla="*/ 16556 h 22281"/>
                      <a:gd name="connsiteX4" fmla="*/ 45654 w 46379"/>
                      <a:gd name="connsiteY4" fmla="*/ 4439 h 22281"/>
                      <a:gd name="connsiteX5" fmla="*/ 37597 w 46379"/>
                      <a:gd name="connsiteY5" fmla="*/ 759 h 22281"/>
                      <a:gd name="connsiteX6" fmla="*/ 17613 w 46379"/>
                      <a:gd name="connsiteY6" fmla="*/ 125 h 22281"/>
                      <a:gd name="connsiteX7" fmla="*/ 6891 w 46379"/>
                      <a:gd name="connsiteY7" fmla="*/ 5010 h 2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79" h="22281">
                        <a:moveTo>
                          <a:pt x="6955" y="4946"/>
                        </a:moveTo>
                        <a:cubicBezTo>
                          <a:pt x="3212" y="8309"/>
                          <a:pt x="-2625" y="13828"/>
                          <a:pt x="1308" y="17381"/>
                        </a:cubicBezTo>
                        <a:cubicBezTo>
                          <a:pt x="5242" y="20933"/>
                          <a:pt x="19072" y="22456"/>
                          <a:pt x="28334" y="22266"/>
                        </a:cubicBezTo>
                        <a:cubicBezTo>
                          <a:pt x="37660" y="22075"/>
                          <a:pt x="42418" y="20236"/>
                          <a:pt x="44702" y="16556"/>
                        </a:cubicBezTo>
                        <a:cubicBezTo>
                          <a:pt x="46923" y="12876"/>
                          <a:pt x="46605" y="7357"/>
                          <a:pt x="45654" y="4439"/>
                        </a:cubicBezTo>
                        <a:cubicBezTo>
                          <a:pt x="44702" y="1520"/>
                          <a:pt x="43053" y="1203"/>
                          <a:pt x="37597" y="759"/>
                        </a:cubicBezTo>
                        <a:cubicBezTo>
                          <a:pt x="32204" y="315"/>
                          <a:pt x="23005" y="-256"/>
                          <a:pt x="17613" y="125"/>
                        </a:cubicBezTo>
                        <a:cubicBezTo>
                          <a:pt x="12220" y="442"/>
                          <a:pt x="10634" y="1647"/>
                          <a:pt x="6891" y="50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1" name="Freeform: Shape 9980">
                    <a:extLst>
                      <a:ext uri="{FF2B5EF4-FFF2-40B4-BE49-F238E27FC236}">
                        <a16:creationId xmlns:a16="http://schemas.microsoft.com/office/drawing/2014/main" id="{B123C2B1-AAC2-2EE4-9E41-75BBA7C4728F}"/>
                      </a:ext>
                    </a:extLst>
                  </p:cNvPr>
                  <p:cNvSpPr/>
                  <p:nvPr/>
                </p:nvSpPr>
                <p:spPr>
                  <a:xfrm>
                    <a:off x="1124186" y="2561377"/>
                    <a:ext cx="254782" cy="68973"/>
                  </a:xfrm>
                  <a:custGeom>
                    <a:avLst/>
                    <a:gdLst>
                      <a:gd name="connsiteX0" fmla="*/ 1698 w 254782"/>
                      <a:gd name="connsiteY0" fmla="*/ 15987 h 68973"/>
                      <a:gd name="connsiteX1" fmla="*/ 11532 w 254782"/>
                      <a:gd name="connsiteY1" fmla="*/ 54623 h 68973"/>
                      <a:gd name="connsiteX2" fmla="*/ 26567 w 254782"/>
                      <a:gd name="connsiteY2" fmla="*/ 68390 h 68973"/>
                      <a:gd name="connsiteX3" fmla="*/ 78462 w 254782"/>
                      <a:gd name="connsiteY3" fmla="*/ 67502 h 68973"/>
                      <a:gd name="connsiteX4" fmla="*/ 211308 w 254782"/>
                      <a:gd name="connsiteY4" fmla="*/ 60840 h 68973"/>
                      <a:gd name="connsiteX5" fmla="*/ 247216 w 254782"/>
                      <a:gd name="connsiteY5" fmla="*/ 46439 h 68973"/>
                      <a:gd name="connsiteX6" fmla="*/ 254766 w 254782"/>
                      <a:gd name="connsiteY6" fmla="*/ 9199 h 68973"/>
                      <a:gd name="connsiteX7" fmla="*/ 227549 w 254782"/>
                      <a:gd name="connsiteY7" fmla="*/ 0 h 68973"/>
                      <a:gd name="connsiteX8" fmla="*/ 122490 w 254782"/>
                      <a:gd name="connsiteY8" fmla="*/ 825 h 68973"/>
                      <a:gd name="connsiteX9" fmla="*/ 29803 w 254782"/>
                      <a:gd name="connsiteY9" fmla="*/ 3807 h 68973"/>
                      <a:gd name="connsiteX10" fmla="*/ 1825 w 254782"/>
                      <a:gd name="connsiteY10" fmla="*/ 5710 h 68973"/>
                      <a:gd name="connsiteX11" fmla="*/ 1698 w 254782"/>
                      <a:gd name="connsiteY11" fmla="*/ 15987 h 68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4782" h="68973">
                        <a:moveTo>
                          <a:pt x="1698" y="15987"/>
                        </a:moveTo>
                        <a:cubicBezTo>
                          <a:pt x="3728" y="25504"/>
                          <a:pt x="7472" y="44155"/>
                          <a:pt x="11532" y="54623"/>
                        </a:cubicBezTo>
                        <a:cubicBezTo>
                          <a:pt x="15592" y="65091"/>
                          <a:pt x="19906" y="67438"/>
                          <a:pt x="26567" y="68390"/>
                        </a:cubicBezTo>
                        <a:cubicBezTo>
                          <a:pt x="33165" y="69405"/>
                          <a:pt x="42047" y="69088"/>
                          <a:pt x="78462" y="67502"/>
                        </a:cubicBezTo>
                        <a:cubicBezTo>
                          <a:pt x="114878" y="65979"/>
                          <a:pt x="178890" y="63188"/>
                          <a:pt x="211308" y="60840"/>
                        </a:cubicBezTo>
                        <a:cubicBezTo>
                          <a:pt x="243727" y="58493"/>
                          <a:pt x="244551" y="56463"/>
                          <a:pt x="247216" y="46439"/>
                        </a:cubicBezTo>
                        <a:cubicBezTo>
                          <a:pt x="249881" y="36415"/>
                          <a:pt x="254448" y="18271"/>
                          <a:pt x="254766" y="9199"/>
                        </a:cubicBezTo>
                        <a:cubicBezTo>
                          <a:pt x="255083" y="127"/>
                          <a:pt x="251086" y="0"/>
                          <a:pt x="227549" y="0"/>
                        </a:cubicBezTo>
                        <a:cubicBezTo>
                          <a:pt x="204013" y="0"/>
                          <a:pt x="161063" y="127"/>
                          <a:pt x="122490" y="825"/>
                        </a:cubicBezTo>
                        <a:cubicBezTo>
                          <a:pt x="83918" y="1523"/>
                          <a:pt x="49660" y="2855"/>
                          <a:pt x="29803" y="3807"/>
                        </a:cubicBezTo>
                        <a:cubicBezTo>
                          <a:pt x="9946" y="4758"/>
                          <a:pt x="4426" y="5266"/>
                          <a:pt x="1825" y="5710"/>
                        </a:cubicBezTo>
                        <a:cubicBezTo>
                          <a:pt x="-776" y="6154"/>
                          <a:pt x="-395" y="6534"/>
                          <a:pt x="1698" y="159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2" name="Freeform: Shape 9981">
                    <a:extLst>
                      <a:ext uri="{FF2B5EF4-FFF2-40B4-BE49-F238E27FC236}">
                        <a16:creationId xmlns:a16="http://schemas.microsoft.com/office/drawing/2014/main" id="{D004AEFD-48BD-A659-0D58-03457427C0F2}"/>
                      </a:ext>
                    </a:extLst>
                  </p:cNvPr>
                  <p:cNvSpPr/>
                  <p:nvPr/>
                </p:nvSpPr>
                <p:spPr>
                  <a:xfrm>
                    <a:off x="1136860" y="2610734"/>
                    <a:ext cx="233590" cy="19616"/>
                  </a:xfrm>
                  <a:custGeom>
                    <a:avLst/>
                    <a:gdLst>
                      <a:gd name="connsiteX0" fmla="*/ 0 w 233590"/>
                      <a:gd name="connsiteY0" fmla="*/ 8120 h 19616"/>
                      <a:gd name="connsiteX1" fmla="*/ 13767 w 233590"/>
                      <a:gd name="connsiteY1" fmla="*/ 19032 h 19616"/>
                      <a:gd name="connsiteX2" fmla="*/ 65662 w 233590"/>
                      <a:gd name="connsiteY2" fmla="*/ 18144 h 19616"/>
                      <a:gd name="connsiteX3" fmla="*/ 198508 w 233590"/>
                      <a:gd name="connsiteY3" fmla="*/ 11483 h 19616"/>
                      <a:gd name="connsiteX4" fmla="*/ 233591 w 233590"/>
                      <a:gd name="connsiteY4" fmla="*/ 0 h 19616"/>
                      <a:gd name="connsiteX5" fmla="*/ 189563 w 233590"/>
                      <a:gd name="connsiteY5" fmla="*/ 4758 h 19616"/>
                      <a:gd name="connsiteX6" fmla="*/ 73148 w 233590"/>
                      <a:gd name="connsiteY6" fmla="*/ 10531 h 19616"/>
                      <a:gd name="connsiteX7" fmla="*/ 0 w 233590"/>
                      <a:gd name="connsiteY7" fmla="*/ 8120 h 1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3590" h="19616">
                        <a:moveTo>
                          <a:pt x="0" y="8120"/>
                        </a:moveTo>
                        <a:cubicBezTo>
                          <a:pt x="3680" y="16178"/>
                          <a:pt x="7867" y="18144"/>
                          <a:pt x="13767" y="19032"/>
                        </a:cubicBezTo>
                        <a:cubicBezTo>
                          <a:pt x="20365" y="20047"/>
                          <a:pt x="29246" y="19730"/>
                          <a:pt x="65662" y="18144"/>
                        </a:cubicBezTo>
                        <a:cubicBezTo>
                          <a:pt x="102077" y="16622"/>
                          <a:pt x="166089" y="13830"/>
                          <a:pt x="198508" y="11483"/>
                        </a:cubicBezTo>
                        <a:cubicBezTo>
                          <a:pt x="227500" y="9389"/>
                          <a:pt x="231243" y="7550"/>
                          <a:pt x="233591" y="0"/>
                        </a:cubicBezTo>
                        <a:cubicBezTo>
                          <a:pt x="224709" y="1079"/>
                          <a:pt x="211006" y="2918"/>
                          <a:pt x="189563" y="4758"/>
                        </a:cubicBezTo>
                        <a:cubicBezTo>
                          <a:pt x="157905" y="7486"/>
                          <a:pt x="109373" y="10087"/>
                          <a:pt x="73148" y="10531"/>
                        </a:cubicBezTo>
                        <a:cubicBezTo>
                          <a:pt x="37621" y="10975"/>
                          <a:pt x="13894" y="9263"/>
                          <a:pt x="0" y="81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3" name="Freeform: Shape 9982">
                    <a:extLst>
                      <a:ext uri="{FF2B5EF4-FFF2-40B4-BE49-F238E27FC236}">
                        <a16:creationId xmlns:a16="http://schemas.microsoft.com/office/drawing/2014/main" id="{EDA7AA02-5DCE-1CAD-8E9E-5ABDA9C43C14}"/>
                      </a:ext>
                    </a:extLst>
                  </p:cNvPr>
                  <p:cNvSpPr/>
                  <p:nvPr/>
                </p:nvSpPr>
                <p:spPr>
                  <a:xfrm>
                    <a:off x="981532" y="2243459"/>
                    <a:ext cx="129253" cy="176570"/>
                  </a:xfrm>
                  <a:custGeom>
                    <a:avLst/>
                    <a:gdLst>
                      <a:gd name="connsiteX0" fmla="*/ 3386 w 129253"/>
                      <a:gd name="connsiteY0" fmla="*/ 44803 h 176570"/>
                      <a:gd name="connsiteX1" fmla="*/ 4845 w 129253"/>
                      <a:gd name="connsiteY1" fmla="*/ 62757 h 176570"/>
                      <a:gd name="connsiteX2" fmla="*/ 129253 w 129253"/>
                      <a:gd name="connsiteY2" fmla="*/ 62757 h 176570"/>
                      <a:gd name="connsiteX3" fmla="*/ 129063 w 129253"/>
                      <a:gd name="connsiteY3" fmla="*/ 44803 h 176570"/>
                      <a:gd name="connsiteX4" fmla="*/ 3386 w 129253"/>
                      <a:gd name="connsiteY4" fmla="*/ 44803 h 176570"/>
                      <a:gd name="connsiteX5" fmla="*/ 6685 w 129253"/>
                      <a:gd name="connsiteY5" fmla="*/ 86548 h 176570"/>
                      <a:gd name="connsiteX6" fmla="*/ 7890 w 129253"/>
                      <a:gd name="connsiteY6" fmla="*/ 102789 h 176570"/>
                      <a:gd name="connsiteX7" fmla="*/ 128809 w 129253"/>
                      <a:gd name="connsiteY7" fmla="*/ 102789 h 176570"/>
                      <a:gd name="connsiteX8" fmla="*/ 129063 w 129253"/>
                      <a:gd name="connsiteY8" fmla="*/ 86548 h 176570"/>
                      <a:gd name="connsiteX9" fmla="*/ 6621 w 129253"/>
                      <a:gd name="connsiteY9" fmla="*/ 86548 h 176570"/>
                      <a:gd name="connsiteX10" fmla="*/ 9603 w 129253"/>
                      <a:gd name="connsiteY10" fmla="*/ 126960 h 176570"/>
                      <a:gd name="connsiteX11" fmla="*/ 10555 w 129253"/>
                      <a:gd name="connsiteY11" fmla="*/ 140853 h 176570"/>
                      <a:gd name="connsiteX12" fmla="*/ 127984 w 129253"/>
                      <a:gd name="connsiteY12" fmla="*/ 140853 h 176570"/>
                      <a:gd name="connsiteX13" fmla="*/ 128302 w 129253"/>
                      <a:gd name="connsiteY13" fmla="*/ 126960 h 176570"/>
                      <a:gd name="connsiteX14" fmla="*/ 9603 w 129253"/>
                      <a:gd name="connsiteY14" fmla="*/ 126960 h 176570"/>
                      <a:gd name="connsiteX15" fmla="*/ 12014 w 129253"/>
                      <a:gd name="connsiteY15" fmla="*/ 164644 h 176570"/>
                      <a:gd name="connsiteX16" fmla="*/ 12712 w 129253"/>
                      <a:gd name="connsiteY16" fmla="*/ 176571 h 176570"/>
                      <a:gd name="connsiteX17" fmla="*/ 127033 w 129253"/>
                      <a:gd name="connsiteY17" fmla="*/ 176571 h 176570"/>
                      <a:gd name="connsiteX18" fmla="*/ 127350 w 129253"/>
                      <a:gd name="connsiteY18" fmla="*/ 164644 h 176570"/>
                      <a:gd name="connsiteX19" fmla="*/ 12014 w 129253"/>
                      <a:gd name="connsiteY19" fmla="*/ 164644 h 176570"/>
                      <a:gd name="connsiteX20" fmla="*/ 128492 w 129253"/>
                      <a:gd name="connsiteY20" fmla="*/ 28562 h 176570"/>
                      <a:gd name="connsiteX21" fmla="*/ 126969 w 129253"/>
                      <a:gd name="connsiteY21" fmla="*/ 9530 h 176570"/>
                      <a:gd name="connsiteX22" fmla="*/ 116438 w 129253"/>
                      <a:gd name="connsiteY22" fmla="*/ 712 h 176570"/>
                      <a:gd name="connsiteX23" fmla="*/ 71268 w 129253"/>
                      <a:gd name="connsiteY23" fmla="*/ 839 h 176570"/>
                      <a:gd name="connsiteX24" fmla="*/ 16074 w 129253"/>
                      <a:gd name="connsiteY24" fmla="*/ 331 h 176570"/>
                      <a:gd name="connsiteX25" fmla="*/ 531 w 129253"/>
                      <a:gd name="connsiteY25" fmla="*/ 77 h 176570"/>
                      <a:gd name="connsiteX26" fmla="*/ 1990 w 129253"/>
                      <a:gd name="connsiteY26" fmla="*/ 28562 h 176570"/>
                      <a:gd name="connsiteX27" fmla="*/ 128492 w 129253"/>
                      <a:gd name="connsiteY27" fmla="*/ 28562 h 176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9253" h="176570">
                        <a:moveTo>
                          <a:pt x="3386" y="44803"/>
                        </a:moveTo>
                        <a:cubicBezTo>
                          <a:pt x="3830" y="50259"/>
                          <a:pt x="4337" y="56223"/>
                          <a:pt x="4845" y="62757"/>
                        </a:cubicBezTo>
                        <a:lnTo>
                          <a:pt x="129253" y="62757"/>
                        </a:lnTo>
                        <a:cubicBezTo>
                          <a:pt x="129253" y="56032"/>
                          <a:pt x="129190" y="50069"/>
                          <a:pt x="129063" y="44803"/>
                        </a:cubicBezTo>
                        <a:lnTo>
                          <a:pt x="3386" y="44803"/>
                        </a:lnTo>
                        <a:close/>
                        <a:moveTo>
                          <a:pt x="6685" y="86548"/>
                        </a:moveTo>
                        <a:cubicBezTo>
                          <a:pt x="7065" y="91813"/>
                          <a:pt x="7509" y="97206"/>
                          <a:pt x="7890" y="102789"/>
                        </a:cubicBezTo>
                        <a:lnTo>
                          <a:pt x="128809" y="102789"/>
                        </a:lnTo>
                        <a:cubicBezTo>
                          <a:pt x="128936" y="97142"/>
                          <a:pt x="128999" y="91750"/>
                          <a:pt x="129063" y="86548"/>
                        </a:cubicBezTo>
                        <a:lnTo>
                          <a:pt x="6621" y="86548"/>
                        </a:lnTo>
                        <a:close/>
                        <a:moveTo>
                          <a:pt x="9603" y="126960"/>
                        </a:moveTo>
                        <a:cubicBezTo>
                          <a:pt x="9920" y="131528"/>
                          <a:pt x="10237" y="136159"/>
                          <a:pt x="10555" y="140853"/>
                        </a:cubicBezTo>
                        <a:lnTo>
                          <a:pt x="127984" y="140853"/>
                        </a:lnTo>
                        <a:cubicBezTo>
                          <a:pt x="128111" y="136159"/>
                          <a:pt x="128238" y="131528"/>
                          <a:pt x="128302" y="126960"/>
                        </a:cubicBezTo>
                        <a:lnTo>
                          <a:pt x="9603" y="126960"/>
                        </a:lnTo>
                        <a:close/>
                        <a:moveTo>
                          <a:pt x="12014" y="164644"/>
                        </a:moveTo>
                        <a:cubicBezTo>
                          <a:pt x="12267" y="168641"/>
                          <a:pt x="12458" y="172574"/>
                          <a:pt x="12712" y="176571"/>
                        </a:cubicBezTo>
                        <a:lnTo>
                          <a:pt x="127033" y="176571"/>
                        </a:lnTo>
                        <a:lnTo>
                          <a:pt x="127350" y="164644"/>
                        </a:lnTo>
                        <a:lnTo>
                          <a:pt x="12014" y="164644"/>
                        </a:lnTo>
                        <a:close/>
                        <a:moveTo>
                          <a:pt x="128492" y="28562"/>
                        </a:moveTo>
                        <a:cubicBezTo>
                          <a:pt x="128048" y="19427"/>
                          <a:pt x="127477" y="13527"/>
                          <a:pt x="126969" y="9530"/>
                        </a:cubicBezTo>
                        <a:cubicBezTo>
                          <a:pt x="125891" y="648"/>
                          <a:pt x="125129" y="648"/>
                          <a:pt x="116438" y="712"/>
                        </a:cubicBezTo>
                        <a:cubicBezTo>
                          <a:pt x="107747" y="712"/>
                          <a:pt x="91061" y="902"/>
                          <a:pt x="71268" y="839"/>
                        </a:cubicBezTo>
                        <a:cubicBezTo>
                          <a:pt x="51474" y="839"/>
                          <a:pt x="28572" y="585"/>
                          <a:pt x="16074" y="331"/>
                        </a:cubicBezTo>
                        <a:cubicBezTo>
                          <a:pt x="3576" y="77"/>
                          <a:pt x="1482" y="-113"/>
                          <a:pt x="531" y="77"/>
                        </a:cubicBezTo>
                        <a:cubicBezTo>
                          <a:pt x="-357" y="268"/>
                          <a:pt x="-294" y="839"/>
                          <a:pt x="1990" y="28562"/>
                        </a:cubicBezTo>
                        <a:lnTo>
                          <a:pt x="128492" y="2856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4" name="Freeform: Shape 9983">
                    <a:extLst>
                      <a:ext uri="{FF2B5EF4-FFF2-40B4-BE49-F238E27FC236}">
                        <a16:creationId xmlns:a16="http://schemas.microsoft.com/office/drawing/2014/main" id="{B70BBA82-7D0F-9278-A31C-67885D738EAC}"/>
                      </a:ext>
                    </a:extLst>
                  </p:cNvPr>
                  <p:cNvSpPr/>
                  <p:nvPr/>
                </p:nvSpPr>
                <p:spPr>
                  <a:xfrm>
                    <a:off x="1397480" y="2219936"/>
                    <a:ext cx="143936" cy="385092"/>
                  </a:xfrm>
                  <a:custGeom>
                    <a:avLst/>
                    <a:gdLst>
                      <a:gd name="connsiteX0" fmla="*/ 440 w 143936"/>
                      <a:gd name="connsiteY0" fmla="*/ 22902 h 385092"/>
                      <a:gd name="connsiteX1" fmla="*/ 9068 w 143936"/>
                      <a:gd name="connsiteY1" fmla="*/ 151244 h 385092"/>
                      <a:gd name="connsiteX2" fmla="*/ 24294 w 143936"/>
                      <a:gd name="connsiteY2" fmla="*/ 342963 h 385092"/>
                      <a:gd name="connsiteX3" fmla="*/ 32161 w 143936"/>
                      <a:gd name="connsiteY3" fmla="*/ 385088 h 385092"/>
                      <a:gd name="connsiteX4" fmla="*/ 64897 w 143936"/>
                      <a:gd name="connsiteY4" fmla="*/ 382551 h 385092"/>
                      <a:gd name="connsiteX5" fmla="*/ 129163 w 143936"/>
                      <a:gd name="connsiteY5" fmla="*/ 377793 h 385092"/>
                      <a:gd name="connsiteX6" fmla="*/ 143120 w 143936"/>
                      <a:gd name="connsiteY6" fmla="*/ 362123 h 385092"/>
                      <a:gd name="connsiteX7" fmla="*/ 143120 w 143936"/>
                      <a:gd name="connsiteY7" fmla="*/ 285295 h 385092"/>
                      <a:gd name="connsiteX8" fmla="*/ 141407 w 143936"/>
                      <a:gd name="connsiteY8" fmla="*/ 117430 h 385092"/>
                      <a:gd name="connsiteX9" fmla="*/ 143881 w 143936"/>
                      <a:gd name="connsiteY9" fmla="*/ 17637 h 385092"/>
                      <a:gd name="connsiteX10" fmla="*/ 128148 w 143936"/>
                      <a:gd name="connsiteY10" fmla="*/ 1967 h 385092"/>
                      <a:gd name="connsiteX11" fmla="*/ 60836 w 143936"/>
                      <a:gd name="connsiteY11" fmla="*/ 1586 h 385092"/>
                      <a:gd name="connsiteX12" fmla="*/ 8878 w 143936"/>
                      <a:gd name="connsiteY12" fmla="*/ 0 h 385092"/>
                      <a:gd name="connsiteX13" fmla="*/ 567 w 143936"/>
                      <a:gd name="connsiteY13" fmla="*/ 22839 h 38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936" h="385092">
                        <a:moveTo>
                          <a:pt x="440" y="22902"/>
                        </a:moveTo>
                        <a:cubicBezTo>
                          <a:pt x="1709" y="44726"/>
                          <a:pt x="4247" y="87295"/>
                          <a:pt x="9068" y="151244"/>
                        </a:cubicBezTo>
                        <a:cubicBezTo>
                          <a:pt x="13827" y="215129"/>
                          <a:pt x="20805" y="300331"/>
                          <a:pt x="24294" y="342963"/>
                        </a:cubicBezTo>
                        <a:cubicBezTo>
                          <a:pt x="26623" y="371341"/>
                          <a:pt x="29243" y="385386"/>
                          <a:pt x="32161" y="385088"/>
                        </a:cubicBezTo>
                        <a:cubicBezTo>
                          <a:pt x="36602" y="384644"/>
                          <a:pt x="45420" y="383756"/>
                          <a:pt x="64897" y="382551"/>
                        </a:cubicBezTo>
                        <a:cubicBezTo>
                          <a:pt x="84373" y="381345"/>
                          <a:pt x="114444" y="379759"/>
                          <a:pt x="129163" y="377793"/>
                        </a:cubicBezTo>
                        <a:cubicBezTo>
                          <a:pt x="143881" y="375826"/>
                          <a:pt x="143183" y="373415"/>
                          <a:pt x="143120" y="362123"/>
                        </a:cubicBezTo>
                        <a:cubicBezTo>
                          <a:pt x="143056" y="350894"/>
                          <a:pt x="143564" y="330783"/>
                          <a:pt x="143120" y="285295"/>
                        </a:cubicBezTo>
                        <a:cubicBezTo>
                          <a:pt x="142676" y="239808"/>
                          <a:pt x="141217" y="169007"/>
                          <a:pt x="141407" y="117430"/>
                        </a:cubicBezTo>
                        <a:cubicBezTo>
                          <a:pt x="141597" y="65915"/>
                          <a:pt x="143500" y="33687"/>
                          <a:pt x="143881" y="17637"/>
                        </a:cubicBezTo>
                        <a:cubicBezTo>
                          <a:pt x="144262" y="1649"/>
                          <a:pt x="143056" y="1840"/>
                          <a:pt x="128148" y="1967"/>
                        </a:cubicBezTo>
                        <a:cubicBezTo>
                          <a:pt x="113239" y="2093"/>
                          <a:pt x="84564" y="2093"/>
                          <a:pt x="60836" y="1586"/>
                        </a:cubicBezTo>
                        <a:cubicBezTo>
                          <a:pt x="37109" y="1078"/>
                          <a:pt x="18331" y="0"/>
                          <a:pt x="8878" y="0"/>
                        </a:cubicBezTo>
                        <a:cubicBezTo>
                          <a:pt x="-575" y="0"/>
                          <a:pt x="-702" y="1078"/>
                          <a:pt x="567" y="228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5" name="Freeform: Shape 9984">
                    <a:extLst>
                      <a:ext uri="{FF2B5EF4-FFF2-40B4-BE49-F238E27FC236}">
                        <a16:creationId xmlns:a16="http://schemas.microsoft.com/office/drawing/2014/main" id="{892E96D1-2FEF-888B-7BFB-20DAAB56DC6E}"/>
                      </a:ext>
                    </a:extLst>
                  </p:cNvPr>
                  <p:cNvSpPr/>
                  <p:nvPr/>
                </p:nvSpPr>
                <p:spPr>
                  <a:xfrm>
                    <a:off x="1402763" y="2240701"/>
                    <a:ext cx="99454" cy="20812"/>
                  </a:xfrm>
                  <a:custGeom>
                    <a:avLst/>
                    <a:gdLst>
                      <a:gd name="connsiteX0" fmla="*/ 7783 w 99454"/>
                      <a:gd name="connsiteY0" fmla="*/ 805 h 20812"/>
                      <a:gd name="connsiteX1" fmla="*/ 90383 w 99454"/>
                      <a:gd name="connsiteY1" fmla="*/ 1947 h 20812"/>
                      <a:gd name="connsiteX2" fmla="*/ 98313 w 99454"/>
                      <a:gd name="connsiteY2" fmla="*/ 7783 h 20812"/>
                      <a:gd name="connsiteX3" fmla="*/ 99392 w 99454"/>
                      <a:gd name="connsiteY3" fmla="*/ 15142 h 20812"/>
                      <a:gd name="connsiteX4" fmla="*/ 93682 w 99454"/>
                      <a:gd name="connsiteY4" fmla="*/ 19964 h 20812"/>
                      <a:gd name="connsiteX5" fmla="*/ 27767 w 99454"/>
                      <a:gd name="connsiteY5" fmla="*/ 20789 h 20812"/>
                      <a:gd name="connsiteX6" fmla="*/ 7783 w 99454"/>
                      <a:gd name="connsiteY6" fmla="*/ 741 h 20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454" h="20812">
                        <a:moveTo>
                          <a:pt x="7783" y="805"/>
                        </a:moveTo>
                        <a:cubicBezTo>
                          <a:pt x="33603" y="-591"/>
                          <a:pt x="61137" y="-147"/>
                          <a:pt x="90383" y="1947"/>
                        </a:cubicBezTo>
                        <a:cubicBezTo>
                          <a:pt x="94507" y="2264"/>
                          <a:pt x="97806" y="4675"/>
                          <a:pt x="98313" y="7783"/>
                        </a:cubicBezTo>
                        <a:lnTo>
                          <a:pt x="99392" y="15142"/>
                        </a:lnTo>
                        <a:cubicBezTo>
                          <a:pt x="99836" y="18314"/>
                          <a:pt x="97933" y="19964"/>
                          <a:pt x="93682" y="19964"/>
                        </a:cubicBezTo>
                        <a:cubicBezTo>
                          <a:pt x="72746" y="20218"/>
                          <a:pt x="50732" y="20472"/>
                          <a:pt x="27767" y="20789"/>
                        </a:cubicBezTo>
                        <a:cubicBezTo>
                          <a:pt x="-12328" y="21550"/>
                          <a:pt x="741" y="3660"/>
                          <a:pt x="7783" y="74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6" name="Freeform: Shape 9985">
                    <a:extLst>
                      <a:ext uri="{FF2B5EF4-FFF2-40B4-BE49-F238E27FC236}">
                        <a16:creationId xmlns:a16="http://schemas.microsoft.com/office/drawing/2014/main" id="{78B3B800-15B1-C177-417A-7F7CC7AAC6E9}"/>
                      </a:ext>
                    </a:extLst>
                  </p:cNvPr>
                  <p:cNvSpPr/>
                  <p:nvPr/>
                </p:nvSpPr>
                <p:spPr>
                  <a:xfrm>
                    <a:off x="1414415" y="2281791"/>
                    <a:ext cx="84123" cy="21379"/>
                  </a:xfrm>
                  <a:custGeom>
                    <a:avLst/>
                    <a:gdLst>
                      <a:gd name="connsiteX0" fmla="*/ 84123 w 84123"/>
                      <a:gd name="connsiteY0" fmla="*/ 20682 h 21379"/>
                      <a:gd name="connsiteX1" fmla="*/ 83172 w 84123"/>
                      <a:gd name="connsiteY1" fmla="*/ 21380 h 21379"/>
                      <a:gd name="connsiteX2" fmla="*/ 1396 w 84123"/>
                      <a:gd name="connsiteY2" fmla="*/ 20936 h 21379"/>
                      <a:gd name="connsiteX3" fmla="*/ 444 w 84123"/>
                      <a:gd name="connsiteY3" fmla="*/ 20238 h 21379"/>
                      <a:gd name="connsiteX4" fmla="*/ 0 w 84123"/>
                      <a:gd name="connsiteY4" fmla="*/ 698 h 21379"/>
                      <a:gd name="connsiteX5" fmla="*/ 952 w 84123"/>
                      <a:gd name="connsiteY5" fmla="*/ 0 h 21379"/>
                      <a:gd name="connsiteX6" fmla="*/ 82727 w 84123"/>
                      <a:gd name="connsiteY6" fmla="*/ 444 h 21379"/>
                      <a:gd name="connsiteX7" fmla="*/ 83679 w 84123"/>
                      <a:gd name="connsiteY7" fmla="*/ 1142 h 21379"/>
                      <a:gd name="connsiteX8" fmla="*/ 84123 w 84123"/>
                      <a:gd name="connsiteY8" fmla="*/ 20745 h 2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23" h="21379">
                        <a:moveTo>
                          <a:pt x="84123" y="20682"/>
                        </a:moveTo>
                        <a:cubicBezTo>
                          <a:pt x="84123" y="21062"/>
                          <a:pt x="83742" y="21380"/>
                          <a:pt x="83172" y="21380"/>
                        </a:cubicBezTo>
                        <a:lnTo>
                          <a:pt x="1396" y="20936"/>
                        </a:lnTo>
                        <a:cubicBezTo>
                          <a:pt x="888" y="20936"/>
                          <a:pt x="444" y="20618"/>
                          <a:pt x="444" y="20238"/>
                        </a:cubicBezTo>
                        <a:lnTo>
                          <a:pt x="0" y="698"/>
                        </a:lnTo>
                        <a:cubicBezTo>
                          <a:pt x="0" y="317"/>
                          <a:pt x="381" y="0"/>
                          <a:pt x="952" y="0"/>
                        </a:cubicBezTo>
                        <a:lnTo>
                          <a:pt x="82727" y="444"/>
                        </a:lnTo>
                        <a:cubicBezTo>
                          <a:pt x="83235" y="444"/>
                          <a:pt x="83679" y="761"/>
                          <a:pt x="83679" y="1142"/>
                        </a:cubicBezTo>
                        <a:lnTo>
                          <a:pt x="84123" y="2074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7" name="Freeform: Shape 9986">
                    <a:extLst>
                      <a:ext uri="{FF2B5EF4-FFF2-40B4-BE49-F238E27FC236}">
                        <a16:creationId xmlns:a16="http://schemas.microsoft.com/office/drawing/2014/main" id="{C7C09646-C273-621B-19DF-A3DCF8AC62E0}"/>
                      </a:ext>
                    </a:extLst>
                  </p:cNvPr>
                  <p:cNvSpPr/>
                  <p:nvPr/>
                </p:nvSpPr>
                <p:spPr>
                  <a:xfrm>
                    <a:off x="1421700" y="2323976"/>
                    <a:ext cx="78245" cy="21260"/>
                  </a:xfrm>
                  <a:custGeom>
                    <a:avLst/>
                    <a:gdLst>
                      <a:gd name="connsiteX0" fmla="*/ 1978 w 78245"/>
                      <a:gd name="connsiteY0" fmla="*/ 67 h 21260"/>
                      <a:gd name="connsiteX1" fmla="*/ 74618 w 78245"/>
                      <a:gd name="connsiteY1" fmla="*/ 1463 h 21260"/>
                      <a:gd name="connsiteX2" fmla="*/ 76585 w 78245"/>
                      <a:gd name="connsiteY2" fmla="*/ 2859 h 21260"/>
                      <a:gd name="connsiteX3" fmla="*/ 78234 w 78245"/>
                      <a:gd name="connsiteY3" fmla="*/ 19734 h 21260"/>
                      <a:gd name="connsiteX4" fmla="*/ 76268 w 78245"/>
                      <a:gd name="connsiteY4" fmla="*/ 21257 h 21260"/>
                      <a:gd name="connsiteX5" fmla="*/ 3627 w 78245"/>
                      <a:gd name="connsiteY5" fmla="*/ 19861 h 21260"/>
                      <a:gd name="connsiteX6" fmla="*/ 1661 w 78245"/>
                      <a:gd name="connsiteY6" fmla="*/ 18465 h 21260"/>
                      <a:gd name="connsiteX7" fmla="*/ 11 w 78245"/>
                      <a:gd name="connsiteY7" fmla="*/ 1527 h 21260"/>
                      <a:gd name="connsiteX8" fmla="*/ 1978 w 78245"/>
                      <a:gd name="connsiteY8" fmla="*/ 4 h 2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245" h="21260">
                        <a:moveTo>
                          <a:pt x="1978" y="67"/>
                        </a:moveTo>
                        <a:lnTo>
                          <a:pt x="74618" y="1463"/>
                        </a:lnTo>
                        <a:cubicBezTo>
                          <a:pt x="75697" y="1463"/>
                          <a:pt x="76522" y="2097"/>
                          <a:pt x="76585" y="2859"/>
                        </a:cubicBezTo>
                        <a:lnTo>
                          <a:pt x="78234" y="19734"/>
                        </a:lnTo>
                        <a:cubicBezTo>
                          <a:pt x="78361" y="20622"/>
                          <a:pt x="77410" y="21320"/>
                          <a:pt x="76268" y="21257"/>
                        </a:cubicBezTo>
                        <a:lnTo>
                          <a:pt x="3627" y="19861"/>
                        </a:lnTo>
                        <a:cubicBezTo>
                          <a:pt x="2612" y="19861"/>
                          <a:pt x="1724" y="19227"/>
                          <a:pt x="1661" y="18465"/>
                        </a:cubicBezTo>
                        <a:lnTo>
                          <a:pt x="11" y="1527"/>
                        </a:lnTo>
                        <a:cubicBezTo>
                          <a:pt x="-116" y="638"/>
                          <a:pt x="836" y="-59"/>
                          <a:pt x="1978" y="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8" name="Freeform: Shape 9987">
                    <a:extLst>
                      <a:ext uri="{FF2B5EF4-FFF2-40B4-BE49-F238E27FC236}">
                        <a16:creationId xmlns:a16="http://schemas.microsoft.com/office/drawing/2014/main" id="{49BD84BB-F128-F184-A01E-A642E81EB2B3}"/>
                      </a:ext>
                    </a:extLst>
                  </p:cNvPr>
                  <p:cNvSpPr/>
                  <p:nvPr/>
                </p:nvSpPr>
                <p:spPr>
                  <a:xfrm>
                    <a:off x="1429258" y="2366803"/>
                    <a:ext cx="74134" cy="24551"/>
                  </a:xfrm>
                  <a:custGeom>
                    <a:avLst/>
                    <a:gdLst>
                      <a:gd name="connsiteX0" fmla="*/ 71501 w 74134"/>
                      <a:gd name="connsiteY0" fmla="*/ 24552 h 24551"/>
                      <a:gd name="connsiteX1" fmla="*/ 4253 w 74134"/>
                      <a:gd name="connsiteY1" fmla="*/ 23663 h 24551"/>
                      <a:gd name="connsiteX2" fmla="*/ 1398 w 74134"/>
                      <a:gd name="connsiteY2" fmla="*/ 21633 h 24551"/>
                      <a:gd name="connsiteX3" fmla="*/ 2 w 74134"/>
                      <a:gd name="connsiteY3" fmla="*/ 2157 h 24551"/>
                      <a:gd name="connsiteX4" fmla="*/ 2730 w 74134"/>
                      <a:gd name="connsiteY4" fmla="*/ 0 h 24551"/>
                      <a:gd name="connsiteX5" fmla="*/ 67123 w 74134"/>
                      <a:gd name="connsiteY5" fmla="*/ 317 h 24551"/>
                      <a:gd name="connsiteX6" fmla="*/ 69915 w 74134"/>
                      <a:gd name="connsiteY6" fmla="*/ 2157 h 24551"/>
                      <a:gd name="connsiteX7" fmla="*/ 74102 w 74134"/>
                      <a:gd name="connsiteY7" fmla="*/ 22141 h 24551"/>
                      <a:gd name="connsiteX8" fmla="*/ 71374 w 74134"/>
                      <a:gd name="connsiteY8" fmla="*/ 24488 h 24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134" h="24551">
                        <a:moveTo>
                          <a:pt x="71501" y="24552"/>
                        </a:moveTo>
                        <a:lnTo>
                          <a:pt x="4253" y="23663"/>
                        </a:lnTo>
                        <a:cubicBezTo>
                          <a:pt x="2730" y="23663"/>
                          <a:pt x="1525" y="22775"/>
                          <a:pt x="1398" y="21633"/>
                        </a:cubicBezTo>
                        <a:lnTo>
                          <a:pt x="2" y="2157"/>
                        </a:lnTo>
                        <a:cubicBezTo>
                          <a:pt x="-61" y="952"/>
                          <a:pt x="1144" y="0"/>
                          <a:pt x="2730" y="0"/>
                        </a:cubicBezTo>
                        <a:lnTo>
                          <a:pt x="67123" y="317"/>
                        </a:lnTo>
                        <a:cubicBezTo>
                          <a:pt x="68519" y="317"/>
                          <a:pt x="69724" y="1078"/>
                          <a:pt x="69915" y="2157"/>
                        </a:cubicBezTo>
                        <a:lnTo>
                          <a:pt x="74102" y="22141"/>
                        </a:lnTo>
                        <a:cubicBezTo>
                          <a:pt x="74356" y="23410"/>
                          <a:pt x="73087" y="24488"/>
                          <a:pt x="71374" y="2448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9" name="Freeform: Shape 9988">
                    <a:extLst>
                      <a:ext uri="{FF2B5EF4-FFF2-40B4-BE49-F238E27FC236}">
                        <a16:creationId xmlns:a16="http://schemas.microsoft.com/office/drawing/2014/main" id="{1A50224C-49A7-C6BA-FDCD-1F84975B1E2E}"/>
                      </a:ext>
                    </a:extLst>
                  </p:cNvPr>
                  <p:cNvSpPr/>
                  <p:nvPr/>
                </p:nvSpPr>
                <p:spPr>
                  <a:xfrm>
                    <a:off x="1434321" y="2412034"/>
                    <a:ext cx="72098" cy="24426"/>
                  </a:xfrm>
                  <a:custGeom>
                    <a:avLst/>
                    <a:gdLst>
                      <a:gd name="connsiteX0" fmla="*/ 68405 w 72098"/>
                      <a:gd name="connsiteY0" fmla="*/ 24427 h 24426"/>
                      <a:gd name="connsiteX1" fmla="*/ 5852 w 72098"/>
                      <a:gd name="connsiteY1" fmla="*/ 23285 h 24426"/>
                      <a:gd name="connsiteX2" fmla="*/ 2235 w 72098"/>
                      <a:gd name="connsiteY2" fmla="*/ 20747 h 24426"/>
                      <a:gd name="connsiteX3" fmla="*/ 15 w 72098"/>
                      <a:gd name="connsiteY3" fmla="*/ 2920 h 24426"/>
                      <a:gd name="connsiteX4" fmla="*/ 3631 w 72098"/>
                      <a:gd name="connsiteY4" fmla="*/ 2 h 24426"/>
                      <a:gd name="connsiteX5" fmla="*/ 66248 w 72098"/>
                      <a:gd name="connsiteY5" fmla="*/ 1144 h 24426"/>
                      <a:gd name="connsiteX6" fmla="*/ 69864 w 72098"/>
                      <a:gd name="connsiteY6" fmla="*/ 3682 h 24426"/>
                      <a:gd name="connsiteX7" fmla="*/ 72084 w 72098"/>
                      <a:gd name="connsiteY7" fmla="*/ 21509 h 24426"/>
                      <a:gd name="connsiteX8" fmla="*/ 68405 w 72098"/>
                      <a:gd name="connsiteY8" fmla="*/ 24427 h 2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098" h="24426">
                        <a:moveTo>
                          <a:pt x="68405" y="24427"/>
                        </a:moveTo>
                        <a:lnTo>
                          <a:pt x="5852" y="23285"/>
                        </a:lnTo>
                        <a:cubicBezTo>
                          <a:pt x="3948" y="23285"/>
                          <a:pt x="2362" y="22143"/>
                          <a:pt x="2235" y="20747"/>
                        </a:cubicBezTo>
                        <a:lnTo>
                          <a:pt x="15" y="2920"/>
                        </a:lnTo>
                        <a:cubicBezTo>
                          <a:pt x="-175" y="1334"/>
                          <a:pt x="1474" y="-61"/>
                          <a:pt x="3631" y="2"/>
                        </a:cubicBezTo>
                        <a:lnTo>
                          <a:pt x="66248" y="1144"/>
                        </a:lnTo>
                        <a:cubicBezTo>
                          <a:pt x="68151" y="1144"/>
                          <a:pt x="69737" y="2286"/>
                          <a:pt x="69864" y="3682"/>
                        </a:cubicBezTo>
                        <a:lnTo>
                          <a:pt x="72084" y="21509"/>
                        </a:lnTo>
                        <a:cubicBezTo>
                          <a:pt x="72275" y="23095"/>
                          <a:pt x="70562" y="24427"/>
                          <a:pt x="68405" y="2442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0" name="Freeform: Shape 9989">
                    <a:extLst>
                      <a:ext uri="{FF2B5EF4-FFF2-40B4-BE49-F238E27FC236}">
                        <a16:creationId xmlns:a16="http://schemas.microsoft.com/office/drawing/2014/main" id="{2E0717C4-2726-B525-1391-16F6DFCEB18C}"/>
                      </a:ext>
                    </a:extLst>
                  </p:cNvPr>
                  <p:cNvSpPr/>
                  <p:nvPr/>
                </p:nvSpPr>
                <p:spPr>
                  <a:xfrm>
                    <a:off x="1438437" y="2461140"/>
                    <a:ext cx="74088" cy="26243"/>
                  </a:xfrm>
                  <a:custGeom>
                    <a:avLst/>
                    <a:gdLst>
                      <a:gd name="connsiteX0" fmla="*/ 5732 w 74088"/>
                      <a:gd name="connsiteY0" fmla="*/ 0 h 26243"/>
                      <a:gd name="connsiteX1" fmla="*/ 65050 w 74088"/>
                      <a:gd name="connsiteY1" fmla="*/ 3426 h 26243"/>
                      <a:gd name="connsiteX2" fmla="*/ 73043 w 74088"/>
                      <a:gd name="connsiteY2" fmla="*/ 9199 h 26243"/>
                      <a:gd name="connsiteX3" fmla="*/ 74058 w 74088"/>
                      <a:gd name="connsiteY3" fmla="*/ 21697 h 26243"/>
                      <a:gd name="connsiteX4" fmla="*/ 67397 w 74088"/>
                      <a:gd name="connsiteY4" fmla="*/ 26074 h 26243"/>
                      <a:gd name="connsiteX5" fmla="*/ 7826 w 74088"/>
                      <a:gd name="connsiteY5" fmla="*/ 23854 h 26243"/>
                      <a:gd name="connsiteX6" fmla="*/ 1418 w 74088"/>
                      <a:gd name="connsiteY6" fmla="*/ 19667 h 26243"/>
                      <a:gd name="connsiteX7" fmla="*/ 22 w 74088"/>
                      <a:gd name="connsiteY7" fmla="*/ 4060 h 26243"/>
                      <a:gd name="connsiteX8" fmla="*/ 5732 w 74088"/>
                      <a:gd name="connsiteY8" fmla="*/ 64 h 2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088" h="26243">
                        <a:moveTo>
                          <a:pt x="5732" y="0"/>
                        </a:moveTo>
                        <a:cubicBezTo>
                          <a:pt x="24511" y="1840"/>
                          <a:pt x="44304" y="2982"/>
                          <a:pt x="65050" y="3426"/>
                        </a:cubicBezTo>
                        <a:cubicBezTo>
                          <a:pt x="69300" y="3489"/>
                          <a:pt x="72726" y="6027"/>
                          <a:pt x="73043" y="9199"/>
                        </a:cubicBezTo>
                        <a:lnTo>
                          <a:pt x="74058" y="21697"/>
                        </a:lnTo>
                        <a:cubicBezTo>
                          <a:pt x="74376" y="25313"/>
                          <a:pt x="72155" y="26772"/>
                          <a:pt x="67397" y="26074"/>
                        </a:cubicBezTo>
                        <a:cubicBezTo>
                          <a:pt x="48555" y="23410"/>
                          <a:pt x="28698" y="22649"/>
                          <a:pt x="7826" y="23854"/>
                        </a:cubicBezTo>
                        <a:cubicBezTo>
                          <a:pt x="3829" y="24108"/>
                          <a:pt x="1672" y="22712"/>
                          <a:pt x="1418" y="19667"/>
                        </a:cubicBezTo>
                        <a:lnTo>
                          <a:pt x="22" y="4060"/>
                        </a:lnTo>
                        <a:cubicBezTo>
                          <a:pt x="-231" y="1015"/>
                          <a:pt x="1672" y="-317"/>
                          <a:pt x="5732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1" name="Freeform: Shape 9990">
                    <a:extLst>
                      <a:ext uri="{FF2B5EF4-FFF2-40B4-BE49-F238E27FC236}">
                        <a16:creationId xmlns:a16="http://schemas.microsoft.com/office/drawing/2014/main" id="{F0448115-581C-7FAB-2F40-20374ADDDE20}"/>
                      </a:ext>
                    </a:extLst>
                  </p:cNvPr>
                  <p:cNvSpPr/>
                  <p:nvPr/>
                </p:nvSpPr>
                <p:spPr>
                  <a:xfrm>
                    <a:off x="1443438" y="2506564"/>
                    <a:ext cx="70346" cy="17389"/>
                  </a:xfrm>
                  <a:custGeom>
                    <a:avLst/>
                    <a:gdLst>
                      <a:gd name="connsiteX0" fmla="*/ 25346 w 70346"/>
                      <a:gd name="connsiteY0" fmla="*/ 15289 h 17389"/>
                      <a:gd name="connsiteX1" fmla="*/ 6694 w 70346"/>
                      <a:gd name="connsiteY1" fmla="*/ 17066 h 17389"/>
                      <a:gd name="connsiteX2" fmla="*/ 1619 w 70346"/>
                      <a:gd name="connsiteY2" fmla="*/ 14020 h 17389"/>
                      <a:gd name="connsiteX3" fmla="*/ 33 w 70346"/>
                      <a:gd name="connsiteY3" fmla="*/ 2918 h 17389"/>
                      <a:gd name="connsiteX4" fmla="*/ 3586 w 70346"/>
                      <a:gd name="connsiteY4" fmla="*/ 0 h 17389"/>
                      <a:gd name="connsiteX5" fmla="*/ 62586 w 70346"/>
                      <a:gd name="connsiteY5" fmla="*/ 952 h 17389"/>
                      <a:gd name="connsiteX6" fmla="*/ 69755 w 70346"/>
                      <a:gd name="connsiteY6" fmla="*/ 6090 h 17389"/>
                      <a:gd name="connsiteX7" fmla="*/ 70326 w 70346"/>
                      <a:gd name="connsiteY7" fmla="*/ 12434 h 17389"/>
                      <a:gd name="connsiteX8" fmla="*/ 63855 w 70346"/>
                      <a:gd name="connsiteY8" fmla="*/ 17383 h 17389"/>
                      <a:gd name="connsiteX9" fmla="*/ 28835 w 70346"/>
                      <a:gd name="connsiteY9" fmla="*/ 15353 h 17389"/>
                      <a:gd name="connsiteX10" fmla="*/ 25473 w 70346"/>
                      <a:gd name="connsiteY10" fmla="*/ 15226 h 1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46" h="17389">
                        <a:moveTo>
                          <a:pt x="25346" y="15289"/>
                        </a:moveTo>
                        <a:lnTo>
                          <a:pt x="6694" y="17066"/>
                        </a:lnTo>
                        <a:cubicBezTo>
                          <a:pt x="3649" y="17383"/>
                          <a:pt x="1936" y="16368"/>
                          <a:pt x="1619" y="14020"/>
                        </a:cubicBezTo>
                        <a:lnTo>
                          <a:pt x="33" y="2918"/>
                        </a:lnTo>
                        <a:cubicBezTo>
                          <a:pt x="-221" y="952"/>
                          <a:pt x="985" y="0"/>
                          <a:pt x="3586" y="0"/>
                        </a:cubicBezTo>
                        <a:lnTo>
                          <a:pt x="62586" y="952"/>
                        </a:lnTo>
                        <a:cubicBezTo>
                          <a:pt x="67091" y="1015"/>
                          <a:pt x="69501" y="2728"/>
                          <a:pt x="69755" y="6090"/>
                        </a:cubicBezTo>
                        <a:lnTo>
                          <a:pt x="70326" y="12434"/>
                        </a:lnTo>
                        <a:cubicBezTo>
                          <a:pt x="70580" y="15860"/>
                          <a:pt x="68423" y="17510"/>
                          <a:pt x="63855" y="17383"/>
                        </a:cubicBezTo>
                        <a:cubicBezTo>
                          <a:pt x="53260" y="17066"/>
                          <a:pt x="39811" y="17573"/>
                          <a:pt x="28835" y="15353"/>
                        </a:cubicBezTo>
                        <a:cubicBezTo>
                          <a:pt x="27694" y="15099"/>
                          <a:pt x="26552" y="15036"/>
                          <a:pt x="25473" y="1522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2" name="Freeform: Shape 9991">
                    <a:extLst>
                      <a:ext uri="{FF2B5EF4-FFF2-40B4-BE49-F238E27FC236}">
                        <a16:creationId xmlns:a16="http://schemas.microsoft.com/office/drawing/2014/main" id="{B077D3F9-C980-3D85-9F03-7BDA2AC616EB}"/>
                      </a:ext>
                    </a:extLst>
                  </p:cNvPr>
                  <p:cNvSpPr/>
                  <p:nvPr/>
                </p:nvSpPr>
                <p:spPr>
                  <a:xfrm>
                    <a:off x="1440993" y="2538951"/>
                    <a:ext cx="77196" cy="15731"/>
                  </a:xfrm>
                  <a:custGeom>
                    <a:avLst/>
                    <a:gdLst>
                      <a:gd name="connsiteX0" fmla="*/ 39718 w 77196"/>
                      <a:gd name="connsiteY0" fmla="*/ 13100 h 15731"/>
                      <a:gd name="connsiteX1" fmla="*/ 8822 w 77196"/>
                      <a:gd name="connsiteY1" fmla="*/ 14052 h 15731"/>
                      <a:gd name="connsiteX2" fmla="*/ 4 w 77196"/>
                      <a:gd name="connsiteY2" fmla="*/ 7708 h 15731"/>
                      <a:gd name="connsiteX3" fmla="*/ 4 w 77196"/>
                      <a:gd name="connsiteY3" fmla="*/ 6312 h 15731"/>
                      <a:gd name="connsiteX4" fmla="*/ 9266 w 77196"/>
                      <a:gd name="connsiteY4" fmla="*/ 31 h 15731"/>
                      <a:gd name="connsiteX5" fmla="*/ 62684 w 77196"/>
                      <a:gd name="connsiteY5" fmla="*/ 1173 h 15731"/>
                      <a:gd name="connsiteX6" fmla="*/ 77149 w 77196"/>
                      <a:gd name="connsiteY6" fmla="*/ 11768 h 15731"/>
                      <a:gd name="connsiteX7" fmla="*/ 71248 w 77196"/>
                      <a:gd name="connsiteY7" fmla="*/ 15511 h 15731"/>
                      <a:gd name="connsiteX8" fmla="*/ 39591 w 77196"/>
                      <a:gd name="connsiteY8" fmla="*/ 13164 h 15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196" h="15731">
                        <a:moveTo>
                          <a:pt x="39718" y="13100"/>
                        </a:moveTo>
                        <a:cubicBezTo>
                          <a:pt x="29314" y="13290"/>
                          <a:pt x="18973" y="13608"/>
                          <a:pt x="8822" y="14052"/>
                        </a:cubicBezTo>
                        <a:cubicBezTo>
                          <a:pt x="2795" y="14306"/>
                          <a:pt x="-123" y="12212"/>
                          <a:pt x="4" y="7708"/>
                        </a:cubicBezTo>
                        <a:cubicBezTo>
                          <a:pt x="4" y="7264"/>
                          <a:pt x="4" y="6756"/>
                          <a:pt x="4" y="6312"/>
                        </a:cubicBezTo>
                        <a:cubicBezTo>
                          <a:pt x="131" y="1808"/>
                          <a:pt x="3239" y="-286"/>
                          <a:pt x="9266" y="31"/>
                        </a:cubicBezTo>
                        <a:cubicBezTo>
                          <a:pt x="29123" y="1173"/>
                          <a:pt x="46887" y="1554"/>
                          <a:pt x="62684" y="1173"/>
                        </a:cubicBezTo>
                        <a:cubicBezTo>
                          <a:pt x="73469" y="856"/>
                          <a:pt x="76197" y="4472"/>
                          <a:pt x="77149" y="11768"/>
                        </a:cubicBezTo>
                        <a:cubicBezTo>
                          <a:pt x="77529" y="15067"/>
                          <a:pt x="75626" y="16272"/>
                          <a:pt x="71248" y="15511"/>
                        </a:cubicBezTo>
                        <a:cubicBezTo>
                          <a:pt x="61669" y="13735"/>
                          <a:pt x="51138" y="12910"/>
                          <a:pt x="39591" y="131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3" name="Freeform: Shape 9992">
                    <a:extLst>
                      <a:ext uri="{FF2B5EF4-FFF2-40B4-BE49-F238E27FC236}">
                        <a16:creationId xmlns:a16="http://schemas.microsoft.com/office/drawing/2014/main" id="{12DB5871-23BE-A3FE-9D40-AE17E361734A}"/>
                      </a:ext>
                    </a:extLst>
                  </p:cNvPr>
                  <p:cNvSpPr/>
                  <p:nvPr/>
                </p:nvSpPr>
                <p:spPr>
                  <a:xfrm>
                    <a:off x="1444675" y="2571090"/>
                    <a:ext cx="85646" cy="11833"/>
                  </a:xfrm>
                  <a:custGeom>
                    <a:avLst/>
                    <a:gdLst>
                      <a:gd name="connsiteX0" fmla="*/ 65 w 85646"/>
                      <a:gd name="connsiteY0" fmla="*/ 4244 h 11833"/>
                      <a:gd name="connsiteX1" fmla="*/ 4061 w 85646"/>
                      <a:gd name="connsiteY1" fmla="*/ 565 h 11833"/>
                      <a:gd name="connsiteX2" fmla="*/ 22713 w 85646"/>
                      <a:gd name="connsiteY2" fmla="*/ 121 h 11833"/>
                      <a:gd name="connsiteX3" fmla="*/ 61856 w 85646"/>
                      <a:gd name="connsiteY3" fmla="*/ 692 h 11833"/>
                      <a:gd name="connsiteX4" fmla="*/ 85647 w 85646"/>
                      <a:gd name="connsiteY4" fmla="*/ 9891 h 11833"/>
                      <a:gd name="connsiteX5" fmla="*/ 83807 w 85646"/>
                      <a:gd name="connsiteY5" fmla="*/ 11477 h 11833"/>
                      <a:gd name="connsiteX6" fmla="*/ 39906 w 85646"/>
                      <a:gd name="connsiteY6" fmla="*/ 10335 h 11833"/>
                      <a:gd name="connsiteX7" fmla="*/ 36480 w 85646"/>
                      <a:gd name="connsiteY7" fmla="*/ 9700 h 11833"/>
                      <a:gd name="connsiteX8" fmla="*/ 28803 w 85646"/>
                      <a:gd name="connsiteY8" fmla="*/ 8749 h 11833"/>
                      <a:gd name="connsiteX9" fmla="*/ 128 w 85646"/>
                      <a:gd name="connsiteY9" fmla="*/ 4244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646" h="11833">
                        <a:moveTo>
                          <a:pt x="65" y="4244"/>
                        </a:moveTo>
                        <a:cubicBezTo>
                          <a:pt x="-380" y="2341"/>
                          <a:pt x="1524" y="628"/>
                          <a:pt x="4061" y="565"/>
                        </a:cubicBezTo>
                        <a:cubicBezTo>
                          <a:pt x="10215" y="565"/>
                          <a:pt x="16432" y="374"/>
                          <a:pt x="22713" y="121"/>
                        </a:cubicBezTo>
                        <a:cubicBezTo>
                          <a:pt x="35719" y="-387"/>
                          <a:pt x="48661" y="882"/>
                          <a:pt x="61856" y="692"/>
                        </a:cubicBezTo>
                        <a:cubicBezTo>
                          <a:pt x="69342" y="628"/>
                          <a:pt x="85520" y="2785"/>
                          <a:pt x="85647" y="9891"/>
                        </a:cubicBezTo>
                        <a:cubicBezTo>
                          <a:pt x="85647" y="10842"/>
                          <a:pt x="85076" y="11350"/>
                          <a:pt x="83807" y="11477"/>
                        </a:cubicBezTo>
                        <a:cubicBezTo>
                          <a:pt x="69469" y="12682"/>
                          <a:pt x="54497" y="10462"/>
                          <a:pt x="39906" y="10335"/>
                        </a:cubicBezTo>
                        <a:cubicBezTo>
                          <a:pt x="38700" y="10335"/>
                          <a:pt x="37558" y="10081"/>
                          <a:pt x="36480" y="9700"/>
                        </a:cubicBezTo>
                        <a:cubicBezTo>
                          <a:pt x="33752" y="8622"/>
                          <a:pt x="32039" y="7987"/>
                          <a:pt x="28803" y="8749"/>
                        </a:cubicBezTo>
                        <a:cubicBezTo>
                          <a:pt x="21635" y="10398"/>
                          <a:pt x="2031" y="12238"/>
                          <a:pt x="128" y="42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793" name="Freeform: Shape 9792">
                  <a:extLst>
                    <a:ext uri="{FF2B5EF4-FFF2-40B4-BE49-F238E27FC236}">
                      <a16:creationId xmlns:a16="http://schemas.microsoft.com/office/drawing/2014/main" id="{A83161AD-4500-1614-5B4D-B344A2B65E6E}"/>
                    </a:ext>
                  </a:extLst>
                </p:cNvPr>
                <p:cNvSpPr/>
                <p:nvPr/>
              </p:nvSpPr>
              <p:spPr>
                <a:xfrm>
                  <a:off x="1615859" y="2707971"/>
                  <a:ext cx="77014" cy="427775"/>
                </a:xfrm>
                <a:custGeom>
                  <a:avLst/>
                  <a:gdLst>
                    <a:gd name="connsiteX0" fmla="*/ 76682 w 77014"/>
                    <a:gd name="connsiteY0" fmla="*/ 358589 h 427775"/>
                    <a:gd name="connsiteX1" fmla="*/ 58919 w 77014"/>
                    <a:gd name="connsiteY1" fmla="*/ 136291 h 427775"/>
                    <a:gd name="connsiteX2" fmla="*/ 28721 w 77014"/>
                    <a:gd name="connsiteY2" fmla="*/ 16070 h 427775"/>
                    <a:gd name="connsiteX3" fmla="*/ 11021 w 77014"/>
                    <a:gd name="connsiteY3" fmla="*/ 18544 h 427775"/>
                    <a:gd name="connsiteX4" fmla="*/ 1124 w 77014"/>
                    <a:gd name="connsiteY4" fmla="*/ 174609 h 427775"/>
                    <a:gd name="connsiteX5" fmla="*/ 35255 w 77014"/>
                    <a:gd name="connsiteY5" fmla="*/ 375464 h 427775"/>
                    <a:gd name="connsiteX6" fmla="*/ 67103 w 77014"/>
                    <a:gd name="connsiteY6" fmla="*/ 427550 h 427775"/>
                    <a:gd name="connsiteX7" fmla="*/ 76682 w 77014"/>
                    <a:gd name="connsiteY7" fmla="*/ 358653 h 427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014" h="427775">
                      <a:moveTo>
                        <a:pt x="76682" y="358589"/>
                      </a:moveTo>
                      <a:cubicBezTo>
                        <a:pt x="75223" y="302951"/>
                        <a:pt x="68498" y="203158"/>
                        <a:pt x="58919" y="136291"/>
                      </a:cubicBezTo>
                      <a:cubicBezTo>
                        <a:pt x="49339" y="69424"/>
                        <a:pt x="36841" y="35483"/>
                        <a:pt x="28721" y="16070"/>
                      </a:cubicBezTo>
                      <a:cubicBezTo>
                        <a:pt x="20600" y="-3343"/>
                        <a:pt x="16921" y="-8165"/>
                        <a:pt x="11021" y="18544"/>
                      </a:cubicBezTo>
                      <a:cubicBezTo>
                        <a:pt x="5120" y="45253"/>
                        <a:pt x="-3000" y="103492"/>
                        <a:pt x="1124" y="174609"/>
                      </a:cubicBezTo>
                      <a:cubicBezTo>
                        <a:pt x="5247" y="245664"/>
                        <a:pt x="21615" y="329533"/>
                        <a:pt x="35255" y="375464"/>
                      </a:cubicBezTo>
                      <a:cubicBezTo>
                        <a:pt x="48895" y="421396"/>
                        <a:pt x="59807" y="429326"/>
                        <a:pt x="67103" y="427550"/>
                      </a:cubicBezTo>
                      <a:cubicBezTo>
                        <a:pt x="74398" y="425773"/>
                        <a:pt x="78205" y="414290"/>
                        <a:pt x="76682" y="35865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4" name="Freeform: Shape 9793">
                  <a:extLst>
                    <a:ext uri="{FF2B5EF4-FFF2-40B4-BE49-F238E27FC236}">
                      <a16:creationId xmlns:a16="http://schemas.microsoft.com/office/drawing/2014/main" id="{F6B506E7-34DD-58C9-35D5-28F04597A566}"/>
                    </a:ext>
                  </a:extLst>
                </p:cNvPr>
                <p:cNvSpPr/>
                <p:nvPr/>
              </p:nvSpPr>
              <p:spPr>
                <a:xfrm>
                  <a:off x="1569445" y="3202747"/>
                  <a:ext cx="133447" cy="81618"/>
                </a:xfrm>
                <a:custGeom>
                  <a:avLst/>
                  <a:gdLst>
                    <a:gd name="connsiteX0" fmla="*/ 121511 w 133447"/>
                    <a:gd name="connsiteY0" fmla="*/ 14486 h 81618"/>
                    <a:gd name="connsiteX1" fmla="*/ 53375 w 133447"/>
                    <a:gd name="connsiteY1" fmla="*/ 212 h 81618"/>
                    <a:gd name="connsiteX2" fmla="*/ 2876 w 133447"/>
                    <a:gd name="connsiteY2" fmla="*/ 9284 h 81618"/>
                    <a:gd name="connsiteX3" fmla="*/ 21337 w 133447"/>
                    <a:gd name="connsiteY3" fmla="*/ 28824 h 81618"/>
                    <a:gd name="connsiteX4" fmla="*/ 94485 w 133447"/>
                    <a:gd name="connsiteY4" fmla="*/ 29902 h 81618"/>
                    <a:gd name="connsiteX5" fmla="*/ 114913 w 133447"/>
                    <a:gd name="connsiteY5" fmla="*/ 48300 h 81618"/>
                    <a:gd name="connsiteX6" fmla="*/ 115865 w 133447"/>
                    <a:gd name="connsiteY6" fmla="*/ 76975 h 81618"/>
                    <a:gd name="connsiteX7" fmla="*/ 130710 w 133447"/>
                    <a:gd name="connsiteY7" fmla="*/ 70822 h 81618"/>
                    <a:gd name="connsiteX8" fmla="*/ 121511 w 133447"/>
                    <a:gd name="connsiteY8" fmla="*/ 14422 h 8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447" h="81618">
                      <a:moveTo>
                        <a:pt x="121511" y="14486"/>
                      </a:moveTo>
                      <a:cubicBezTo>
                        <a:pt x="107173" y="21"/>
                        <a:pt x="77673" y="-550"/>
                        <a:pt x="53375" y="212"/>
                      </a:cubicBezTo>
                      <a:cubicBezTo>
                        <a:pt x="29013" y="973"/>
                        <a:pt x="9854" y="3130"/>
                        <a:pt x="2876" y="9284"/>
                      </a:cubicBezTo>
                      <a:cubicBezTo>
                        <a:pt x="-4039" y="15438"/>
                        <a:pt x="1290" y="25588"/>
                        <a:pt x="21337" y="28824"/>
                      </a:cubicBezTo>
                      <a:cubicBezTo>
                        <a:pt x="41384" y="31996"/>
                        <a:pt x="76087" y="28253"/>
                        <a:pt x="94485" y="29902"/>
                      </a:cubicBezTo>
                      <a:cubicBezTo>
                        <a:pt x="112883" y="31552"/>
                        <a:pt x="114849" y="38594"/>
                        <a:pt x="114913" y="48300"/>
                      </a:cubicBezTo>
                      <a:cubicBezTo>
                        <a:pt x="114913" y="58007"/>
                        <a:pt x="113010" y="70378"/>
                        <a:pt x="115865" y="76975"/>
                      </a:cubicBezTo>
                      <a:cubicBezTo>
                        <a:pt x="118719" y="83574"/>
                        <a:pt x="126459" y="84462"/>
                        <a:pt x="130710" y="70822"/>
                      </a:cubicBezTo>
                      <a:cubicBezTo>
                        <a:pt x="134960" y="57119"/>
                        <a:pt x="135849" y="28887"/>
                        <a:pt x="121511" y="1442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5" name="Freeform: Shape 9794">
                  <a:extLst>
                    <a:ext uri="{FF2B5EF4-FFF2-40B4-BE49-F238E27FC236}">
                      <a16:creationId xmlns:a16="http://schemas.microsoft.com/office/drawing/2014/main" id="{5B79EEF0-FED9-F59F-FFB1-F39A06A02301}"/>
                    </a:ext>
                  </a:extLst>
                </p:cNvPr>
                <p:cNvSpPr/>
                <p:nvPr/>
              </p:nvSpPr>
              <p:spPr>
                <a:xfrm>
                  <a:off x="1616928" y="3118283"/>
                  <a:ext cx="61479" cy="72557"/>
                </a:xfrm>
                <a:custGeom>
                  <a:avLst/>
                  <a:gdLst>
                    <a:gd name="connsiteX0" fmla="*/ 55947 w 61479"/>
                    <a:gd name="connsiteY0" fmla="*/ 39569 h 72557"/>
                    <a:gd name="connsiteX1" fmla="*/ 39959 w 61479"/>
                    <a:gd name="connsiteY1" fmla="*/ 7975 h 72557"/>
                    <a:gd name="connsiteX2" fmla="*/ 12616 w 61479"/>
                    <a:gd name="connsiteY2" fmla="*/ 2329 h 72557"/>
                    <a:gd name="connsiteX3" fmla="*/ 1958 w 61479"/>
                    <a:gd name="connsiteY3" fmla="*/ 32336 h 72557"/>
                    <a:gd name="connsiteX4" fmla="*/ 38754 w 61479"/>
                    <a:gd name="connsiteY4" fmla="*/ 64247 h 72557"/>
                    <a:gd name="connsiteX5" fmla="*/ 60832 w 61479"/>
                    <a:gd name="connsiteY5" fmla="*/ 70211 h 72557"/>
                    <a:gd name="connsiteX6" fmla="*/ 55947 w 61479"/>
                    <a:gd name="connsiteY6" fmla="*/ 39505 h 7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479" h="72557">
                      <a:moveTo>
                        <a:pt x="55947" y="39569"/>
                      </a:moveTo>
                      <a:cubicBezTo>
                        <a:pt x="52140" y="27071"/>
                        <a:pt x="47636" y="15398"/>
                        <a:pt x="39959" y="7975"/>
                      </a:cubicBezTo>
                      <a:cubicBezTo>
                        <a:pt x="32346" y="552"/>
                        <a:pt x="21625" y="-2493"/>
                        <a:pt x="12616" y="2329"/>
                      </a:cubicBezTo>
                      <a:cubicBezTo>
                        <a:pt x="3608" y="7214"/>
                        <a:pt x="-3625" y="19965"/>
                        <a:pt x="1958" y="32336"/>
                      </a:cubicBezTo>
                      <a:cubicBezTo>
                        <a:pt x="7541" y="44707"/>
                        <a:pt x="25939" y="56634"/>
                        <a:pt x="38754" y="64247"/>
                      </a:cubicBezTo>
                      <a:cubicBezTo>
                        <a:pt x="51569" y="71860"/>
                        <a:pt x="58738" y="75159"/>
                        <a:pt x="60832" y="70211"/>
                      </a:cubicBezTo>
                      <a:cubicBezTo>
                        <a:pt x="62862" y="65262"/>
                        <a:pt x="59817" y="52003"/>
                        <a:pt x="55947" y="3950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96" name="Graphic 7643">
                  <a:extLst>
                    <a:ext uri="{FF2B5EF4-FFF2-40B4-BE49-F238E27FC236}">
                      <a16:creationId xmlns:a16="http://schemas.microsoft.com/office/drawing/2014/main" id="{41B9E040-4470-F9D9-E8F0-077290E2E2B7}"/>
                    </a:ext>
                  </a:extLst>
                </p:cNvPr>
                <p:cNvGrpSpPr/>
                <p:nvPr/>
              </p:nvGrpSpPr>
              <p:grpSpPr>
                <a:xfrm>
                  <a:off x="991087" y="2765782"/>
                  <a:ext cx="573585" cy="508751"/>
                  <a:chOff x="991087" y="2765782"/>
                  <a:chExt cx="573585" cy="508751"/>
                </a:xfrm>
                <a:grpFill/>
              </p:grpSpPr>
              <p:sp>
                <p:nvSpPr>
                  <p:cNvPr id="9952" name="Freeform: Shape 9951">
                    <a:extLst>
                      <a:ext uri="{FF2B5EF4-FFF2-40B4-BE49-F238E27FC236}">
                        <a16:creationId xmlns:a16="http://schemas.microsoft.com/office/drawing/2014/main" id="{112D685B-128D-51B9-C29B-6657077E69EC}"/>
                      </a:ext>
                    </a:extLst>
                  </p:cNvPr>
                  <p:cNvSpPr/>
                  <p:nvPr/>
                </p:nvSpPr>
                <p:spPr>
                  <a:xfrm>
                    <a:off x="991087" y="2765782"/>
                    <a:ext cx="183769" cy="508751"/>
                  </a:xfrm>
                  <a:custGeom>
                    <a:avLst/>
                    <a:gdLst>
                      <a:gd name="connsiteX0" fmla="*/ 30182 w 183769"/>
                      <a:gd name="connsiteY0" fmla="*/ 2477 h 508751"/>
                      <a:gd name="connsiteX1" fmla="*/ 146026 w 183769"/>
                      <a:gd name="connsiteY1" fmla="*/ 16815 h 508751"/>
                      <a:gd name="connsiteX2" fmla="*/ 178127 w 183769"/>
                      <a:gd name="connsiteY2" fmla="*/ 54055 h 508751"/>
                      <a:gd name="connsiteX3" fmla="*/ 182632 w 183769"/>
                      <a:gd name="connsiteY3" fmla="*/ 216655 h 508751"/>
                      <a:gd name="connsiteX4" fmla="*/ 160681 w 183769"/>
                      <a:gd name="connsiteY4" fmla="*/ 428675 h 508751"/>
                      <a:gd name="connsiteX5" fmla="*/ 152561 w 183769"/>
                      <a:gd name="connsiteY5" fmla="*/ 496685 h 508751"/>
                      <a:gd name="connsiteX6" fmla="*/ 141522 w 183769"/>
                      <a:gd name="connsiteY6" fmla="*/ 505757 h 508751"/>
                      <a:gd name="connsiteX7" fmla="*/ 105551 w 183769"/>
                      <a:gd name="connsiteY7" fmla="*/ 507660 h 508751"/>
                      <a:gd name="connsiteX8" fmla="*/ 67486 w 183769"/>
                      <a:gd name="connsiteY8" fmla="*/ 508739 h 508751"/>
                      <a:gd name="connsiteX9" fmla="*/ 59746 w 183769"/>
                      <a:gd name="connsiteY9" fmla="*/ 506328 h 508751"/>
                      <a:gd name="connsiteX10" fmla="*/ 58223 w 183769"/>
                      <a:gd name="connsiteY10" fmla="*/ 474226 h 508751"/>
                      <a:gd name="connsiteX11" fmla="*/ 46867 w 183769"/>
                      <a:gd name="connsiteY11" fmla="*/ 354830 h 508751"/>
                      <a:gd name="connsiteX12" fmla="*/ 24346 w 183769"/>
                      <a:gd name="connsiteY12" fmla="*/ 182460 h 508751"/>
                      <a:gd name="connsiteX13" fmla="*/ 6392 w 183769"/>
                      <a:gd name="connsiteY13" fmla="*/ 37306 h 508751"/>
                      <a:gd name="connsiteX14" fmla="*/ 48 w 183769"/>
                      <a:gd name="connsiteY14" fmla="*/ 1399 h 508751"/>
                      <a:gd name="connsiteX15" fmla="*/ 30246 w 183769"/>
                      <a:gd name="connsiteY15" fmla="*/ 2540 h 50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3769" h="508751">
                        <a:moveTo>
                          <a:pt x="30182" y="2477"/>
                        </a:moveTo>
                        <a:cubicBezTo>
                          <a:pt x="59556" y="5713"/>
                          <a:pt x="117033" y="12374"/>
                          <a:pt x="146026" y="16815"/>
                        </a:cubicBezTo>
                        <a:cubicBezTo>
                          <a:pt x="174955" y="21319"/>
                          <a:pt x="175336" y="23603"/>
                          <a:pt x="178127" y="54055"/>
                        </a:cubicBezTo>
                        <a:cubicBezTo>
                          <a:pt x="180919" y="84507"/>
                          <a:pt x="186058" y="143126"/>
                          <a:pt x="182632" y="216655"/>
                        </a:cubicBezTo>
                        <a:cubicBezTo>
                          <a:pt x="179142" y="290183"/>
                          <a:pt x="167025" y="378684"/>
                          <a:pt x="160681" y="428675"/>
                        </a:cubicBezTo>
                        <a:cubicBezTo>
                          <a:pt x="154337" y="478667"/>
                          <a:pt x="153829" y="490150"/>
                          <a:pt x="152561" y="496685"/>
                        </a:cubicBezTo>
                        <a:cubicBezTo>
                          <a:pt x="151292" y="503219"/>
                          <a:pt x="149262" y="504742"/>
                          <a:pt x="141522" y="505757"/>
                        </a:cubicBezTo>
                        <a:cubicBezTo>
                          <a:pt x="133718" y="506772"/>
                          <a:pt x="120142" y="507216"/>
                          <a:pt x="105551" y="507660"/>
                        </a:cubicBezTo>
                        <a:cubicBezTo>
                          <a:pt x="90959" y="508104"/>
                          <a:pt x="75289" y="508548"/>
                          <a:pt x="67486" y="508739"/>
                        </a:cubicBezTo>
                        <a:cubicBezTo>
                          <a:pt x="62284" y="508865"/>
                          <a:pt x="59701" y="508060"/>
                          <a:pt x="59746" y="506328"/>
                        </a:cubicBezTo>
                        <a:cubicBezTo>
                          <a:pt x="59746" y="503663"/>
                          <a:pt x="59936" y="498398"/>
                          <a:pt x="58223" y="474226"/>
                        </a:cubicBezTo>
                        <a:cubicBezTo>
                          <a:pt x="56510" y="450055"/>
                          <a:pt x="53021" y="407042"/>
                          <a:pt x="46867" y="354830"/>
                        </a:cubicBezTo>
                        <a:cubicBezTo>
                          <a:pt x="40714" y="302618"/>
                          <a:pt x="31895" y="241270"/>
                          <a:pt x="24346" y="182460"/>
                        </a:cubicBezTo>
                        <a:cubicBezTo>
                          <a:pt x="16796" y="123650"/>
                          <a:pt x="10516" y="67377"/>
                          <a:pt x="6392" y="37306"/>
                        </a:cubicBezTo>
                        <a:cubicBezTo>
                          <a:pt x="2268" y="7235"/>
                          <a:pt x="365" y="3365"/>
                          <a:pt x="48" y="1399"/>
                        </a:cubicBezTo>
                        <a:cubicBezTo>
                          <a:pt x="-333" y="-568"/>
                          <a:pt x="872" y="-695"/>
                          <a:pt x="30246" y="25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3" name="Freeform: Shape 9952">
                    <a:extLst>
                      <a:ext uri="{FF2B5EF4-FFF2-40B4-BE49-F238E27FC236}">
                        <a16:creationId xmlns:a16="http://schemas.microsoft.com/office/drawing/2014/main" id="{3155CF05-8BF5-1883-7DC9-340CE2F671D9}"/>
                      </a:ext>
                    </a:extLst>
                  </p:cNvPr>
                  <p:cNvSpPr/>
                  <p:nvPr/>
                </p:nvSpPr>
                <p:spPr>
                  <a:xfrm>
                    <a:off x="1017971" y="2799979"/>
                    <a:ext cx="156890" cy="461661"/>
                  </a:xfrm>
                  <a:custGeom>
                    <a:avLst/>
                    <a:gdLst>
                      <a:gd name="connsiteX0" fmla="*/ 148706 w 156890"/>
                      <a:gd name="connsiteY0" fmla="*/ 0 h 461661"/>
                      <a:gd name="connsiteX1" fmla="*/ 151244 w 156890"/>
                      <a:gd name="connsiteY1" fmla="*/ 19857 h 461661"/>
                      <a:gd name="connsiteX2" fmla="*/ 151498 w 156890"/>
                      <a:gd name="connsiteY2" fmla="*/ 22331 h 461661"/>
                      <a:gd name="connsiteX3" fmla="*/ 4504 w 156890"/>
                      <a:gd name="connsiteY3" fmla="*/ 35210 h 461661"/>
                      <a:gd name="connsiteX4" fmla="*/ 0 w 156890"/>
                      <a:gd name="connsiteY4" fmla="*/ 6407 h 461661"/>
                      <a:gd name="connsiteX5" fmla="*/ 148770 w 156890"/>
                      <a:gd name="connsiteY5" fmla="*/ 0 h 461661"/>
                      <a:gd name="connsiteX6" fmla="*/ 148770 w 156890"/>
                      <a:gd name="connsiteY6" fmla="*/ 0 h 461661"/>
                      <a:gd name="connsiteX7" fmla="*/ 152766 w 156890"/>
                      <a:gd name="connsiteY7" fmla="*/ 37240 h 461661"/>
                      <a:gd name="connsiteX8" fmla="*/ 155558 w 156890"/>
                      <a:gd name="connsiteY8" fmla="*/ 79175 h 461661"/>
                      <a:gd name="connsiteX9" fmla="*/ 10848 w 156890"/>
                      <a:gd name="connsiteY9" fmla="*/ 94527 h 461661"/>
                      <a:gd name="connsiteX10" fmla="*/ 5519 w 156890"/>
                      <a:gd name="connsiteY10" fmla="*/ 53164 h 461661"/>
                      <a:gd name="connsiteX11" fmla="*/ 152766 w 156890"/>
                      <a:gd name="connsiteY11" fmla="*/ 37240 h 461661"/>
                      <a:gd name="connsiteX12" fmla="*/ 152766 w 156890"/>
                      <a:gd name="connsiteY12" fmla="*/ 37240 h 461661"/>
                      <a:gd name="connsiteX13" fmla="*/ 156256 w 156890"/>
                      <a:gd name="connsiteY13" fmla="*/ 96240 h 461661"/>
                      <a:gd name="connsiteX14" fmla="*/ 156890 w 156890"/>
                      <a:gd name="connsiteY14" fmla="*/ 132275 h 461661"/>
                      <a:gd name="connsiteX15" fmla="*/ 17193 w 156890"/>
                      <a:gd name="connsiteY15" fmla="*/ 138239 h 461661"/>
                      <a:gd name="connsiteX16" fmla="*/ 14147 w 156890"/>
                      <a:gd name="connsiteY16" fmla="*/ 113433 h 461661"/>
                      <a:gd name="connsiteX17" fmla="*/ 156256 w 156890"/>
                      <a:gd name="connsiteY17" fmla="*/ 96304 h 461661"/>
                      <a:gd name="connsiteX18" fmla="*/ 156256 w 156890"/>
                      <a:gd name="connsiteY18" fmla="*/ 96304 h 461661"/>
                      <a:gd name="connsiteX19" fmla="*/ 156763 w 156890"/>
                      <a:gd name="connsiteY19" fmla="*/ 147691 h 461661"/>
                      <a:gd name="connsiteX20" fmla="*/ 155685 w 156890"/>
                      <a:gd name="connsiteY20" fmla="*/ 182457 h 461661"/>
                      <a:gd name="connsiteX21" fmla="*/ 154733 w 156890"/>
                      <a:gd name="connsiteY21" fmla="*/ 199840 h 461661"/>
                      <a:gd name="connsiteX22" fmla="*/ 24552 w 156890"/>
                      <a:gd name="connsiteY22" fmla="*/ 200474 h 461661"/>
                      <a:gd name="connsiteX23" fmla="*/ 20111 w 156890"/>
                      <a:gd name="connsiteY23" fmla="*/ 160062 h 461661"/>
                      <a:gd name="connsiteX24" fmla="*/ 156763 w 156890"/>
                      <a:gd name="connsiteY24" fmla="*/ 147755 h 461661"/>
                      <a:gd name="connsiteX25" fmla="*/ 156763 w 156890"/>
                      <a:gd name="connsiteY25" fmla="*/ 147755 h 461661"/>
                      <a:gd name="connsiteX26" fmla="*/ 153528 w 156890"/>
                      <a:gd name="connsiteY26" fmla="*/ 217223 h 461661"/>
                      <a:gd name="connsiteX27" fmla="*/ 150356 w 156890"/>
                      <a:gd name="connsiteY27" fmla="*/ 254082 h 461661"/>
                      <a:gd name="connsiteX28" fmla="*/ 33053 w 156890"/>
                      <a:gd name="connsiteY28" fmla="*/ 257064 h 461661"/>
                      <a:gd name="connsiteX29" fmla="*/ 28739 w 156890"/>
                      <a:gd name="connsiteY29" fmla="*/ 220649 h 461661"/>
                      <a:gd name="connsiteX30" fmla="*/ 153528 w 156890"/>
                      <a:gd name="connsiteY30" fmla="*/ 217223 h 461661"/>
                      <a:gd name="connsiteX31" fmla="*/ 153528 w 156890"/>
                      <a:gd name="connsiteY31" fmla="*/ 217223 h 461661"/>
                      <a:gd name="connsiteX32" fmla="*/ 148579 w 156890"/>
                      <a:gd name="connsiteY32" fmla="*/ 272036 h 461661"/>
                      <a:gd name="connsiteX33" fmla="*/ 143885 w 156890"/>
                      <a:gd name="connsiteY33" fmla="*/ 313971 h 461661"/>
                      <a:gd name="connsiteX34" fmla="*/ 40475 w 156890"/>
                      <a:gd name="connsiteY34" fmla="*/ 318919 h 461661"/>
                      <a:gd name="connsiteX35" fmla="*/ 35083 w 156890"/>
                      <a:gd name="connsiteY35" fmla="*/ 275906 h 461661"/>
                      <a:gd name="connsiteX36" fmla="*/ 148643 w 156890"/>
                      <a:gd name="connsiteY36" fmla="*/ 272036 h 461661"/>
                      <a:gd name="connsiteX37" fmla="*/ 148643 w 156890"/>
                      <a:gd name="connsiteY37" fmla="*/ 272036 h 461661"/>
                      <a:gd name="connsiteX38" fmla="*/ 141411 w 156890"/>
                      <a:gd name="connsiteY38" fmla="*/ 333955 h 461661"/>
                      <a:gd name="connsiteX39" fmla="*/ 137541 w 156890"/>
                      <a:gd name="connsiteY39" fmla="*/ 364914 h 461661"/>
                      <a:gd name="connsiteX40" fmla="*/ 47898 w 156890"/>
                      <a:gd name="connsiteY40" fmla="*/ 370941 h 461661"/>
                      <a:gd name="connsiteX41" fmla="*/ 44980 w 156890"/>
                      <a:gd name="connsiteY41" fmla="*/ 335858 h 461661"/>
                      <a:gd name="connsiteX42" fmla="*/ 141474 w 156890"/>
                      <a:gd name="connsiteY42" fmla="*/ 334018 h 461661"/>
                      <a:gd name="connsiteX43" fmla="*/ 141474 w 156890"/>
                      <a:gd name="connsiteY43" fmla="*/ 334018 h 461661"/>
                      <a:gd name="connsiteX44" fmla="*/ 134686 w 156890"/>
                      <a:gd name="connsiteY44" fmla="*/ 387436 h 461661"/>
                      <a:gd name="connsiteX45" fmla="*/ 133798 w 156890"/>
                      <a:gd name="connsiteY45" fmla="*/ 394541 h 461661"/>
                      <a:gd name="connsiteX46" fmla="*/ 132021 w 156890"/>
                      <a:gd name="connsiteY46" fmla="*/ 408562 h 461661"/>
                      <a:gd name="connsiteX47" fmla="*/ 53862 w 156890"/>
                      <a:gd name="connsiteY47" fmla="*/ 416302 h 461661"/>
                      <a:gd name="connsiteX48" fmla="*/ 50436 w 156890"/>
                      <a:gd name="connsiteY48" fmla="*/ 393780 h 461661"/>
                      <a:gd name="connsiteX49" fmla="*/ 134686 w 156890"/>
                      <a:gd name="connsiteY49" fmla="*/ 387436 h 461661"/>
                      <a:gd name="connsiteX50" fmla="*/ 134686 w 156890"/>
                      <a:gd name="connsiteY50" fmla="*/ 387436 h 461661"/>
                      <a:gd name="connsiteX51" fmla="*/ 129484 w 156890"/>
                      <a:gd name="connsiteY51" fmla="*/ 429878 h 461661"/>
                      <a:gd name="connsiteX52" fmla="*/ 127707 w 156890"/>
                      <a:gd name="connsiteY52" fmla="*/ 445992 h 461661"/>
                      <a:gd name="connsiteX53" fmla="*/ 56716 w 156890"/>
                      <a:gd name="connsiteY53" fmla="*/ 461662 h 461661"/>
                      <a:gd name="connsiteX54" fmla="*/ 55384 w 156890"/>
                      <a:gd name="connsiteY54" fmla="*/ 434826 h 461661"/>
                      <a:gd name="connsiteX55" fmla="*/ 129547 w 156890"/>
                      <a:gd name="connsiteY55" fmla="*/ 429878 h 4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56890" h="461661">
                        <a:moveTo>
                          <a:pt x="148706" y="0"/>
                        </a:moveTo>
                        <a:cubicBezTo>
                          <a:pt x="149848" y="4821"/>
                          <a:pt x="150419" y="11229"/>
                          <a:pt x="151244" y="19857"/>
                        </a:cubicBezTo>
                        <a:lnTo>
                          <a:pt x="151498" y="22331"/>
                        </a:lnTo>
                        <a:lnTo>
                          <a:pt x="4504" y="35210"/>
                        </a:lnTo>
                        <a:lnTo>
                          <a:pt x="0" y="6407"/>
                        </a:lnTo>
                        <a:lnTo>
                          <a:pt x="148770" y="0"/>
                        </a:lnTo>
                        <a:lnTo>
                          <a:pt x="148770" y="0"/>
                        </a:lnTo>
                        <a:close/>
                        <a:moveTo>
                          <a:pt x="152766" y="37240"/>
                        </a:moveTo>
                        <a:cubicBezTo>
                          <a:pt x="153718" y="49040"/>
                          <a:pt x="154797" y="63124"/>
                          <a:pt x="155558" y="79175"/>
                        </a:cubicBezTo>
                        <a:lnTo>
                          <a:pt x="10848" y="94527"/>
                        </a:lnTo>
                        <a:lnTo>
                          <a:pt x="5519" y="53164"/>
                        </a:lnTo>
                        <a:lnTo>
                          <a:pt x="152766" y="37240"/>
                        </a:lnTo>
                        <a:lnTo>
                          <a:pt x="152766" y="37240"/>
                        </a:lnTo>
                        <a:close/>
                        <a:moveTo>
                          <a:pt x="156256" y="96240"/>
                        </a:moveTo>
                        <a:cubicBezTo>
                          <a:pt x="156636" y="107533"/>
                          <a:pt x="156890" y="119523"/>
                          <a:pt x="156890" y="132275"/>
                        </a:cubicBezTo>
                        <a:lnTo>
                          <a:pt x="17193" y="138239"/>
                        </a:lnTo>
                        <a:lnTo>
                          <a:pt x="14147" y="113433"/>
                        </a:lnTo>
                        <a:lnTo>
                          <a:pt x="156256" y="96304"/>
                        </a:lnTo>
                        <a:lnTo>
                          <a:pt x="156256" y="96304"/>
                        </a:lnTo>
                        <a:close/>
                        <a:moveTo>
                          <a:pt x="156763" y="147691"/>
                        </a:moveTo>
                        <a:cubicBezTo>
                          <a:pt x="156636" y="158857"/>
                          <a:pt x="156256" y="170467"/>
                          <a:pt x="155685" y="182457"/>
                        </a:cubicBezTo>
                        <a:cubicBezTo>
                          <a:pt x="155431" y="188167"/>
                          <a:pt x="155114" y="193940"/>
                          <a:pt x="154733" y="199840"/>
                        </a:cubicBezTo>
                        <a:lnTo>
                          <a:pt x="24552" y="200474"/>
                        </a:lnTo>
                        <a:lnTo>
                          <a:pt x="20111" y="160062"/>
                        </a:lnTo>
                        <a:lnTo>
                          <a:pt x="156763" y="147755"/>
                        </a:lnTo>
                        <a:lnTo>
                          <a:pt x="156763" y="147755"/>
                        </a:lnTo>
                        <a:close/>
                        <a:moveTo>
                          <a:pt x="153528" y="217223"/>
                        </a:moveTo>
                        <a:cubicBezTo>
                          <a:pt x="152576" y="229404"/>
                          <a:pt x="151498" y="241775"/>
                          <a:pt x="150356" y="254082"/>
                        </a:cubicBezTo>
                        <a:lnTo>
                          <a:pt x="33053" y="257064"/>
                        </a:lnTo>
                        <a:lnTo>
                          <a:pt x="28739" y="220649"/>
                        </a:lnTo>
                        <a:lnTo>
                          <a:pt x="153528" y="217223"/>
                        </a:lnTo>
                        <a:lnTo>
                          <a:pt x="153528" y="217223"/>
                        </a:lnTo>
                        <a:close/>
                        <a:moveTo>
                          <a:pt x="148579" y="272036"/>
                        </a:moveTo>
                        <a:cubicBezTo>
                          <a:pt x="147120" y="286310"/>
                          <a:pt x="145471" y="300458"/>
                          <a:pt x="143885" y="313971"/>
                        </a:cubicBezTo>
                        <a:lnTo>
                          <a:pt x="40475" y="318919"/>
                        </a:lnTo>
                        <a:lnTo>
                          <a:pt x="35083" y="275906"/>
                        </a:lnTo>
                        <a:lnTo>
                          <a:pt x="148643" y="272036"/>
                        </a:lnTo>
                        <a:lnTo>
                          <a:pt x="148643" y="272036"/>
                        </a:lnTo>
                        <a:close/>
                        <a:moveTo>
                          <a:pt x="141411" y="333955"/>
                        </a:moveTo>
                        <a:cubicBezTo>
                          <a:pt x="140078" y="344867"/>
                          <a:pt x="138746" y="355208"/>
                          <a:pt x="137541" y="364914"/>
                        </a:cubicBezTo>
                        <a:lnTo>
                          <a:pt x="47898" y="370941"/>
                        </a:lnTo>
                        <a:lnTo>
                          <a:pt x="44980" y="335858"/>
                        </a:lnTo>
                        <a:lnTo>
                          <a:pt x="141474" y="334018"/>
                        </a:lnTo>
                        <a:lnTo>
                          <a:pt x="141474" y="334018"/>
                        </a:lnTo>
                        <a:close/>
                        <a:moveTo>
                          <a:pt x="134686" y="387436"/>
                        </a:moveTo>
                        <a:lnTo>
                          <a:pt x="133798" y="394541"/>
                        </a:lnTo>
                        <a:cubicBezTo>
                          <a:pt x="133163" y="399616"/>
                          <a:pt x="132592" y="404248"/>
                          <a:pt x="132021" y="408562"/>
                        </a:cubicBezTo>
                        <a:lnTo>
                          <a:pt x="53862" y="416302"/>
                        </a:lnTo>
                        <a:lnTo>
                          <a:pt x="50436" y="393780"/>
                        </a:lnTo>
                        <a:lnTo>
                          <a:pt x="134686" y="387436"/>
                        </a:lnTo>
                        <a:lnTo>
                          <a:pt x="134686" y="387436"/>
                        </a:lnTo>
                        <a:close/>
                        <a:moveTo>
                          <a:pt x="129484" y="429878"/>
                        </a:moveTo>
                        <a:cubicBezTo>
                          <a:pt x="128722" y="436539"/>
                          <a:pt x="128151" y="441805"/>
                          <a:pt x="127707" y="445992"/>
                        </a:cubicBezTo>
                        <a:lnTo>
                          <a:pt x="56716" y="461662"/>
                        </a:lnTo>
                        <a:lnTo>
                          <a:pt x="55384" y="434826"/>
                        </a:lnTo>
                        <a:lnTo>
                          <a:pt x="129547" y="42987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4" name="Freeform: Shape 9953">
                    <a:extLst>
                      <a:ext uri="{FF2B5EF4-FFF2-40B4-BE49-F238E27FC236}">
                        <a16:creationId xmlns:a16="http://schemas.microsoft.com/office/drawing/2014/main" id="{4371BBDB-2051-B03F-474C-E2DE82FD23B6}"/>
                      </a:ext>
                    </a:extLst>
                  </p:cNvPr>
                  <p:cNvSpPr/>
                  <p:nvPr/>
                </p:nvSpPr>
                <p:spPr>
                  <a:xfrm>
                    <a:off x="1399848" y="2800439"/>
                    <a:ext cx="164825" cy="467860"/>
                  </a:xfrm>
                  <a:custGeom>
                    <a:avLst/>
                    <a:gdLst>
                      <a:gd name="connsiteX0" fmla="*/ 14314 w 164825"/>
                      <a:gd name="connsiteY0" fmla="*/ 4806 h 467860"/>
                      <a:gd name="connsiteX1" fmla="*/ 75281 w 164825"/>
                      <a:gd name="connsiteY1" fmla="*/ 809 h 467860"/>
                      <a:gd name="connsiteX2" fmla="*/ 149634 w 164825"/>
                      <a:gd name="connsiteY2" fmla="*/ 809 h 467860"/>
                      <a:gd name="connsiteX3" fmla="*/ 164733 w 164825"/>
                      <a:gd name="connsiteY3" fmla="*/ 8929 h 467860"/>
                      <a:gd name="connsiteX4" fmla="*/ 162830 w 164825"/>
                      <a:gd name="connsiteY4" fmla="*/ 63045 h 467860"/>
                      <a:gd name="connsiteX5" fmla="*/ 155471 w 164825"/>
                      <a:gd name="connsiteY5" fmla="*/ 257683 h 467860"/>
                      <a:gd name="connsiteX6" fmla="*/ 144622 w 164825"/>
                      <a:gd name="connsiteY6" fmla="*/ 435572 h 467860"/>
                      <a:gd name="connsiteX7" fmla="*/ 131934 w 164825"/>
                      <a:gd name="connsiteY7" fmla="*/ 467546 h 467860"/>
                      <a:gd name="connsiteX8" fmla="*/ 97485 w 164825"/>
                      <a:gd name="connsiteY8" fmla="*/ 466024 h 467860"/>
                      <a:gd name="connsiteX9" fmla="*/ 50793 w 164825"/>
                      <a:gd name="connsiteY9" fmla="*/ 465389 h 467860"/>
                      <a:gd name="connsiteX10" fmla="*/ 40325 w 164825"/>
                      <a:gd name="connsiteY10" fmla="*/ 461329 h 467860"/>
                      <a:gd name="connsiteX11" fmla="*/ 39246 w 164825"/>
                      <a:gd name="connsiteY11" fmla="*/ 423962 h 467860"/>
                      <a:gd name="connsiteX12" fmla="*/ 24401 w 164825"/>
                      <a:gd name="connsiteY12" fmla="*/ 264471 h 467860"/>
                      <a:gd name="connsiteX13" fmla="*/ 1308 w 164825"/>
                      <a:gd name="connsiteY13" fmla="*/ 50928 h 467860"/>
                      <a:gd name="connsiteX14" fmla="*/ 14377 w 164825"/>
                      <a:gd name="connsiteY14" fmla="*/ 4806 h 46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825" h="467860">
                        <a:moveTo>
                          <a:pt x="14314" y="4806"/>
                        </a:moveTo>
                        <a:cubicBezTo>
                          <a:pt x="27065" y="4108"/>
                          <a:pt x="48572" y="1887"/>
                          <a:pt x="75281" y="809"/>
                        </a:cubicBezTo>
                        <a:cubicBezTo>
                          <a:pt x="101990" y="-270"/>
                          <a:pt x="133901" y="-270"/>
                          <a:pt x="149634" y="809"/>
                        </a:cubicBezTo>
                        <a:cubicBezTo>
                          <a:pt x="165431" y="1951"/>
                          <a:pt x="165050" y="4298"/>
                          <a:pt x="164733" y="8929"/>
                        </a:cubicBezTo>
                        <a:cubicBezTo>
                          <a:pt x="164416" y="13561"/>
                          <a:pt x="164225" y="20539"/>
                          <a:pt x="162830" y="63045"/>
                        </a:cubicBezTo>
                        <a:cubicBezTo>
                          <a:pt x="161434" y="105614"/>
                          <a:pt x="158833" y="183710"/>
                          <a:pt x="155471" y="257683"/>
                        </a:cubicBezTo>
                        <a:cubicBezTo>
                          <a:pt x="152108" y="331592"/>
                          <a:pt x="147921" y="401377"/>
                          <a:pt x="144622" y="435572"/>
                        </a:cubicBezTo>
                        <a:cubicBezTo>
                          <a:pt x="141323" y="469766"/>
                          <a:pt x="138912" y="468434"/>
                          <a:pt x="131934" y="467546"/>
                        </a:cubicBezTo>
                        <a:cubicBezTo>
                          <a:pt x="124955" y="466658"/>
                          <a:pt x="113409" y="466214"/>
                          <a:pt x="97485" y="466024"/>
                        </a:cubicBezTo>
                        <a:cubicBezTo>
                          <a:pt x="81498" y="465833"/>
                          <a:pt x="61133" y="465833"/>
                          <a:pt x="50793" y="465389"/>
                        </a:cubicBezTo>
                        <a:cubicBezTo>
                          <a:pt x="40452" y="464945"/>
                          <a:pt x="40134" y="464057"/>
                          <a:pt x="40325" y="461329"/>
                        </a:cubicBezTo>
                        <a:cubicBezTo>
                          <a:pt x="40515" y="458601"/>
                          <a:pt x="41276" y="453906"/>
                          <a:pt x="39246" y="423962"/>
                        </a:cubicBezTo>
                        <a:cubicBezTo>
                          <a:pt x="37216" y="394018"/>
                          <a:pt x="32458" y="338697"/>
                          <a:pt x="24401" y="264471"/>
                        </a:cubicBezTo>
                        <a:cubicBezTo>
                          <a:pt x="16344" y="190244"/>
                          <a:pt x="4988" y="97113"/>
                          <a:pt x="1308" y="50928"/>
                        </a:cubicBezTo>
                        <a:cubicBezTo>
                          <a:pt x="-2371" y="4742"/>
                          <a:pt x="1626" y="5504"/>
                          <a:pt x="14377" y="48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5" name="Freeform: Shape 9954">
                    <a:extLst>
                      <a:ext uri="{FF2B5EF4-FFF2-40B4-BE49-F238E27FC236}">
                        <a16:creationId xmlns:a16="http://schemas.microsoft.com/office/drawing/2014/main" id="{386B5D6E-39DB-15A4-84B3-EDB5590D5D5E}"/>
                      </a:ext>
                    </a:extLst>
                  </p:cNvPr>
                  <p:cNvSpPr/>
                  <p:nvPr/>
                </p:nvSpPr>
                <p:spPr>
                  <a:xfrm>
                    <a:off x="1400585" y="2829353"/>
                    <a:ext cx="147183" cy="439011"/>
                  </a:xfrm>
                  <a:custGeom>
                    <a:avLst/>
                    <a:gdLst>
                      <a:gd name="connsiteX0" fmla="*/ 144456 w 147183"/>
                      <a:gd name="connsiteY0" fmla="*/ 400124 h 439011"/>
                      <a:gd name="connsiteX1" fmla="*/ 143821 w 147183"/>
                      <a:gd name="connsiteY1" fmla="*/ 406722 h 439011"/>
                      <a:gd name="connsiteX2" fmla="*/ 131133 w 147183"/>
                      <a:gd name="connsiteY2" fmla="*/ 438696 h 439011"/>
                      <a:gd name="connsiteX3" fmla="*/ 96684 w 147183"/>
                      <a:gd name="connsiteY3" fmla="*/ 437174 h 439011"/>
                      <a:gd name="connsiteX4" fmla="*/ 49992 w 147183"/>
                      <a:gd name="connsiteY4" fmla="*/ 436539 h 439011"/>
                      <a:gd name="connsiteX5" fmla="*/ 39524 w 147183"/>
                      <a:gd name="connsiteY5" fmla="*/ 432479 h 439011"/>
                      <a:gd name="connsiteX6" fmla="*/ 38763 w 147183"/>
                      <a:gd name="connsiteY6" fmla="*/ 399934 h 439011"/>
                      <a:gd name="connsiteX7" fmla="*/ 144456 w 147183"/>
                      <a:gd name="connsiteY7" fmla="*/ 400187 h 439011"/>
                      <a:gd name="connsiteX8" fmla="*/ 144456 w 147183"/>
                      <a:gd name="connsiteY8" fmla="*/ 400187 h 439011"/>
                      <a:gd name="connsiteX9" fmla="*/ 38001 w 147183"/>
                      <a:gd name="connsiteY9" fmla="*/ 388641 h 439011"/>
                      <a:gd name="connsiteX10" fmla="*/ 36288 w 147183"/>
                      <a:gd name="connsiteY10" fmla="*/ 366183 h 439011"/>
                      <a:gd name="connsiteX11" fmla="*/ 135574 w 147183"/>
                      <a:gd name="connsiteY11" fmla="*/ 371385 h 439011"/>
                      <a:gd name="connsiteX12" fmla="*/ 133925 w 147183"/>
                      <a:gd name="connsiteY12" fmla="*/ 388958 h 439011"/>
                      <a:gd name="connsiteX13" fmla="*/ 38065 w 147183"/>
                      <a:gd name="connsiteY13" fmla="*/ 388705 h 439011"/>
                      <a:gd name="connsiteX14" fmla="*/ 38065 w 147183"/>
                      <a:gd name="connsiteY14" fmla="*/ 388705 h 439011"/>
                      <a:gd name="connsiteX15" fmla="*/ 34893 w 147183"/>
                      <a:gd name="connsiteY15" fmla="*/ 349942 h 439011"/>
                      <a:gd name="connsiteX16" fmla="*/ 32736 w 147183"/>
                      <a:gd name="connsiteY16" fmla="*/ 326215 h 439011"/>
                      <a:gd name="connsiteX17" fmla="*/ 134559 w 147183"/>
                      <a:gd name="connsiteY17" fmla="*/ 330338 h 439011"/>
                      <a:gd name="connsiteX18" fmla="*/ 130435 w 147183"/>
                      <a:gd name="connsiteY18" fmla="*/ 353812 h 439011"/>
                      <a:gd name="connsiteX19" fmla="*/ 34829 w 147183"/>
                      <a:gd name="connsiteY19" fmla="*/ 349942 h 439011"/>
                      <a:gd name="connsiteX20" fmla="*/ 34829 w 147183"/>
                      <a:gd name="connsiteY20" fmla="*/ 349942 h 439011"/>
                      <a:gd name="connsiteX21" fmla="*/ 30959 w 147183"/>
                      <a:gd name="connsiteY21" fmla="*/ 306992 h 439011"/>
                      <a:gd name="connsiteX22" fmla="*/ 28295 w 147183"/>
                      <a:gd name="connsiteY22" fmla="*/ 280283 h 439011"/>
                      <a:gd name="connsiteX23" fmla="*/ 130943 w 147183"/>
                      <a:gd name="connsiteY23" fmla="*/ 285993 h 439011"/>
                      <a:gd name="connsiteX24" fmla="*/ 129610 w 147183"/>
                      <a:gd name="connsiteY24" fmla="*/ 311814 h 439011"/>
                      <a:gd name="connsiteX25" fmla="*/ 30959 w 147183"/>
                      <a:gd name="connsiteY25" fmla="*/ 306992 h 439011"/>
                      <a:gd name="connsiteX26" fmla="*/ 30959 w 147183"/>
                      <a:gd name="connsiteY26" fmla="*/ 306992 h 439011"/>
                      <a:gd name="connsiteX27" fmla="*/ 26963 w 147183"/>
                      <a:gd name="connsiteY27" fmla="*/ 267215 h 439011"/>
                      <a:gd name="connsiteX28" fmla="*/ 24108 w 147183"/>
                      <a:gd name="connsiteY28" fmla="*/ 240315 h 439011"/>
                      <a:gd name="connsiteX29" fmla="*/ 140078 w 147183"/>
                      <a:gd name="connsiteY29" fmla="*/ 240950 h 439011"/>
                      <a:gd name="connsiteX30" fmla="*/ 140459 w 147183"/>
                      <a:gd name="connsiteY30" fmla="*/ 265755 h 439011"/>
                      <a:gd name="connsiteX31" fmla="*/ 26963 w 147183"/>
                      <a:gd name="connsiteY31" fmla="*/ 267215 h 439011"/>
                      <a:gd name="connsiteX32" fmla="*/ 26963 w 147183"/>
                      <a:gd name="connsiteY32" fmla="*/ 267215 h 439011"/>
                      <a:gd name="connsiteX33" fmla="*/ 22395 w 147183"/>
                      <a:gd name="connsiteY33" fmla="*/ 224963 h 439011"/>
                      <a:gd name="connsiteX34" fmla="*/ 17510 w 147183"/>
                      <a:gd name="connsiteY34" fmla="*/ 181442 h 439011"/>
                      <a:gd name="connsiteX35" fmla="*/ 139444 w 147183"/>
                      <a:gd name="connsiteY35" fmla="*/ 182965 h 439011"/>
                      <a:gd name="connsiteX36" fmla="*/ 137604 w 147183"/>
                      <a:gd name="connsiteY36" fmla="*/ 222044 h 439011"/>
                      <a:gd name="connsiteX37" fmla="*/ 22331 w 147183"/>
                      <a:gd name="connsiteY37" fmla="*/ 224963 h 439011"/>
                      <a:gd name="connsiteX38" fmla="*/ 22331 w 147183"/>
                      <a:gd name="connsiteY38" fmla="*/ 224963 h 439011"/>
                      <a:gd name="connsiteX39" fmla="*/ 15733 w 147183"/>
                      <a:gd name="connsiteY39" fmla="*/ 165391 h 439011"/>
                      <a:gd name="connsiteX40" fmla="*/ 11419 w 147183"/>
                      <a:gd name="connsiteY40" fmla="*/ 127453 h 439011"/>
                      <a:gd name="connsiteX41" fmla="*/ 135447 w 147183"/>
                      <a:gd name="connsiteY41" fmla="*/ 128088 h 439011"/>
                      <a:gd name="connsiteX42" fmla="*/ 138365 w 147183"/>
                      <a:gd name="connsiteY42" fmla="*/ 161839 h 439011"/>
                      <a:gd name="connsiteX43" fmla="*/ 15733 w 147183"/>
                      <a:gd name="connsiteY43" fmla="*/ 165391 h 439011"/>
                      <a:gd name="connsiteX44" fmla="*/ 15733 w 147183"/>
                      <a:gd name="connsiteY44" fmla="*/ 165391 h 439011"/>
                      <a:gd name="connsiteX45" fmla="*/ 9326 w 147183"/>
                      <a:gd name="connsiteY45" fmla="*/ 108738 h 439011"/>
                      <a:gd name="connsiteX46" fmla="*/ 6534 w 147183"/>
                      <a:gd name="connsiteY46" fmla="*/ 83552 h 439011"/>
                      <a:gd name="connsiteX47" fmla="*/ 143631 w 147183"/>
                      <a:gd name="connsiteY47" fmla="*/ 81332 h 439011"/>
                      <a:gd name="connsiteX48" fmla="*/ 144519 w 147183"/>
                      <a:gd name="connsiteY48" fmla="*/ 107787 h 439011"/>
                      <a:gd name="connsiteX49" fmla="*/ 9326 w 147183"/>
                      <a:gd name="connsiteY49" fmla="*/ 108675 h 439011"/>
                      <a:gd name="connsiteX50" fmla="*/ 9326 w 147183"/>
                      <a:gd name="connsiteY50" fmla="*/ 108675 h 439011"/>
                      <a:gd name="connsiteX51" fmla="*/ 4948 w 147183"/>
                      <a:gd name="connsiteY51" fmla="*/ 68707 h 439011"/>
                      <a:gd name="connsiteX52" fmla="*/ 2918 w 147183"/>
                      <a:gd name="connsiteY52" fmla="*/ 49167 h 439011"/>
                      <a:gd name="connsiteX53" fmla="*/ 143441 w 147183"/>
                      <a:gd name="connsiteY53" fmla="*/ 35971 h 439011"/>
                      <a:gd name="connsiteX54" fmla="*/ 143441 w 147183"/>
                      <a:gd name="connsiteY54" fmla="*/ 60142 h 439011"/>
                      <a:gd name="connsiteX55" fmla="*/ 4885 w 147183"/>
                      <a:gd name="connsiteY55" fmla="*/ 68707 h 439011"/>
                      <a:gd name="connsiteX56" fmla="*/ 4885 w 147183"/>
                      <a:gd name="connsiteY56" fmla="*/ 68707 h 439011"/>
                      <a:gd name="connsiteX57" fmla="*/ 571 w 147183"/>
                      <a:gd name="connsiteY57" fmla="*/ 22712 h 439011"/>
                      <a:gd name="connsiteX58" fmla="*/ 571 w 147183"/>
                      <a:gd name="connsiteY58" fmla="*/ 22077 h 439011"/>
                      <a:gd name="connsiteX59" fmla="*/ 0 w 147183"/>
                      <a:gd name="connsiteY59" fmla="*/ 15543 h 439011"/>
                      <a:gd name="connsiteX60" fmla="*/ 143631 w 147183"/>
                      <a:gd name="connsiteY60" fmla="*/ 0 h 439011"/>
                      <a:gd name="connsiteX61" fmla="*/ 147184 w 147183"/>
                      <a:gd name="connsiteY61" fmla="*/ 14211 h 439011"/>
                      <a:gd name="connsiteX62" fmla="*/ 8628 w 147183"/>
                      <a:gd name="connsiteY62" fmla="*/ 30769 h 439011"/>
                      <a:gd name="connsiteX63" fmla="*/ 571 w 147183"/>
                      <a:gd name="connsiteY63" fmla="*/ 22775 h 439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47183" h="439011">
                        <a:moveTo>
                          <a:pt x="144456" y="400124"/>
                        </a:moveTo>
                        <a:cubicBezTo>
                          <a:pt x="144265" y="402471"/>
                          <a:pt x="144075" y="404628"/>
                          <a:pt x="143821" y="406722"/>
                        </a:cubicBezTo>
                        <a:cubicBezTo>
                          <a:pt x="140522" y="440917"/>
                          <a:pt x="138112" y="439585"/>
                          <a:pt x="131133" y="438696"/>
                        </a:cubicBezTo>
                        <a:cubicBezTo>
                          <a:pt x="124155" y="437808"/>
                          <a:pt x="112608" y="437364"/>
                          <a:pt x="96684" y="437174"/>
                        </a:cubicBezTo>
                        <a:cubicBezTo>
                          <a:pt x="80697" y="436983"/>
                          <a:pt x="60333" y="436983"/>
                          <a:pt x="49992" y="436539"/>
                        </a:cubicBezTo>
                        <a:cubicBezTo>
                          <a:pt x="39651" y="436095"/>
                          <a:pt x="39334" y="435207"/>
                          <a:pt x="39524" y="432479"/>
                        </a:cubicBezTo>
                        <a:cubicBezTo>
                          <a:pt x="39714" y="429878"/>
                          <a:pt x="40412" y="425627"/>
                          <a:pt x="38763" y="399934"/>
                        </a:cubicBezTo>
                        <a:lnTo>
                          <a:pt x="144456" y="400187"/>
                        </a:lnTo>
                        <a:lnTo>
                          <a:pt x="144456" y="400187"/>
                        </a:lnTo>
                        <a:close/>
                        <a:moveTo>
                          <a:pt x="38001" y="388641"/>
                        </a:moveTo>
                        <a:cubicBezTo>
                          <a:pt x="37557" y="382107"/>
                          <a:pt x="36923" y="374621"/>
                          <a:pt x="36288" y="366183"/>
                        </a:cubicBezTo>
                        <a:lnTo>
                          <a:pt x="135574" y="371385"/>
                        </a:lnTo>
                        <a:lnTo>
                          <a:pt x="133925" y="388958"/>
                        </a:lnTo>
                        <a:lnTo>
                          <a:pt x="38065" y="388705"/>
                        </a:lnTo>
                        <a:lnTo>
                          <a:pt x="38065" y="388705"/>
                        </a:lnTo>
                        <a:close/>
                        <a:moveTo>
                          <a:pt x="34893" y="349942"/>
                        </a:moveTo>
                        <a:cubicBezTo>
                          <a:pt x="34258" y="342583"/>
                          <a:pt x="33560" y="334653"/>
                          <a:pt x="32736" y="326215"/>
                        </a:cubicBezTo>
                        <a:lnTo>
                          <a:pt x="134559" y="330338"/>
                        </a:lnTo>
                        <a:lnTo>
                          <a:pt x="130435" y="353812"/>
                        </a:lnTo>
                        <a:lnTo>
                          <a:pt x="34829" y="349942"/>
                        </a:lnTo>
                        <a:lnTo>
                          <a:pt x="34829" y="349942"/>
                        </a:lnTo>
                        <a:close/>
                        <a:moveTo>
                          <a:pt x="30959" y="306992"/>
                        </a:moveTo>
                        <a:cubicBezTo>
                          <a:pt x="30135" y="298491"/>
                          <a:pt x="29246" y="289609"/>
                          <a:pt x="28295" y="280283"/>
                        </a:cubicBezTo>
                        <a:lnTo>
                          <a:pt x="130943" y="285993"/>
                        </a:lnTo>
                        <a:lnTo>
                          <a:pt x="129610" y="311814"/>
                        </a:lnTo>
                        <a:lnTo>
                          <a:pt x="30959" y="306992"/>
                        </a:lnTo>
                        <a:lnTo>
                          <a:pt x="30959" y="306992"/>
                        </a:lnTo>
                        <a:close/>
                        <a:moveTo>
                          <a:pt x="26963" y="267215"/>
                        </a:moveTo>
                        <a:cubicBezTo>
                          <a:pt x="26074" y="258586"/>
                          <a:pt x="25123" y="249578"/>
                          <a:pt x="24108" y="240315"/>
                        </a:cubicBezTo>
                        <a:lnTo>
                          <a:pt x="140078" y="240950"/>
                        </a:lnTo>
                        <a:lnTo>
                          <a:pt x="140459" y="265755"/>
                        </a:lnTo>
                        <a:lnTo>
                          <a:pt x="26963" y="267215"/>
                        </a:lnTo>
                        <a:lnTo>
                          <a:pt x="26963" y="267215"/>
                        </a:lnTo>
                        <a:close/>
                        <a:moveTo>
                          <a:pt x="22395" y="224963"/>
                        </a:moveTo>
                        <a:cubicBezTo>
                          <a:pt x="20872" y="210879"/>
                          <a:pt x="19223" y="196224"/>
                          <a:pt x="17510" y="181442"/>
                        </a:cubicBezTo>
                        <a:lnTo>
                          <a:pt x="139444" y="182965"/>
                        </a:lnTo>
                        <a:lnTo>
                          <a:pt x="137604" y="222044"/>
                        </a:lnTo>
                        <a:lnTo>
                          <a:pt x="22331" y="224963"/>
                        </a:lnTo>
                        <a:lnTo>
                          <a:pt x="22331" y="224963"/>
                        </a:lnTo>
                        <a:close/>
                        <a:moveTo>
                          <a:pt x="15733" y="165391"/>
                        </a:moveTo>
                        <a:cubicBezTo>
                          <a:pt x="14274" y="152640"/>
                          <a:pt x="12815" y="139888"/>
                          <a:pt x="11419" y="127453"/>
                        </a:cubicBezTo>
                        <a:lnTo>
                          <a:pt x="135447" y="128088"/>
                        </a:lnTo>
                        <a:lnTo>
                          <a:pt x="138365" y="161839"/>
                        </a:lnTo>
                        <a:lnTo>
                          <a:pt x="15733" y="165391"/>
                        </a:lnTo>
                        <a:lnTo>
                          <a:pt x="15733" y="165391"/>
                        </a:lnTo>
                        <a:close/>
                        <a:moveTo>
                          <a:pt x="9326" y="108738"/>
                        </a:moveTo>
                        <a:cubicBezTo>
                          <a:pt x="8374" y="100110"/>
                          <a:pt x="7423" y="91673"/>
                          <a:pt x="6534" y="83552"/>
                        </a:cubicBezTo>
                        <a:lnTo>
                          <a:pt x="143631" y="81332"/>
                        </a:lnTo>
                        <a:lnTo>
                          <a:pt x="144519" y="107787"/>
                        </a:lnTo>
                        <a:lnTo>
                          <a:pt x="9326" y="108675"/>
                        </a:lnTo>
                        <a:lnTo>
                          <a:pt x="9326" y="108675"/>
                        </a:lnTo>
                        <a:close/>
                        <a:moveTo>
                          <a:pt x="4948" y="68707"/>
                        </a:moveTo>
                        <a:cubicBezTo>
                          <a:pt x="4251" y="61855"/>
                          <a:pt x="3553" y="55321"/>
                          <a:pt x="2918" y="49167"/>
                        </a:cubicBezTo>
                        <a:lnTo>
                          <a:pt x="143441" y="35971"/>
                        </a:lnTo>
                        <a:lnTo>
                          <a:pt x="143441" y="60142"/>
                        </a:lnTo>
                        <a:cubicBezTo>
                          <a:pt x="143441" y="60142"/>
                          <a:pt x="4885" y="68707"/>
                          <a:pt x="4885" y="68707"/>
                        </a:cubicBezTo>
                        <a:lnTo>
                          <a:pt x="4885" y="68707"/>
                        </a:lnTo>
                        <a:close/>
                        <a:moveTo>
                          <a:pt x="571" y="22712"/>
                        </a:moveTo>
                        <a:lnTo>
                          <a:pt x="571" y="22077"/>
                        </a:lnTo>
                        <a:cubicBezTo>
                          <a:pt x="317" y="19794"/>
                          <a:pt x="190" y="17573"/>
                          <a:pt x="0" y="15543"/>
                        </a:cubicBezTo>
                        <a:lnTo>
                          <a:pt x="143631" y="0"/>
                        </a:lnTo>
                        <a:lnTo>
                          <a:pt x="147184" y="14211"/>
                        </a:lnTo>
                        <a:lnTo>
                          <a:pt x="8628" y="30769"/>
                        </a:lnTo>
                        <a:lnTo>
                          <a:pt x="571" y="2277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6" name="Freeform: Shape 9955">
                    <a:extLst>
                      <a:ext uri="{FF2B5EF4-FFF2-40B4-BE49-F238E27FC236}">
                        <a16:creationId xmlns:a16="http://schemas.microsoft.com/office/drawing/2014/main" id="{4B52A17E-F07D-57D4-F5B4-9F0D1E45B2A4}"/>
                      </a:ext>
                    </a:extLst>
                  </p:cNvPr>
                  <p:cNvSpPr/>
                  <p:nvPr/>
                </p:nvSpPr>
                <p:spPr>
                  <a:xfrm>
                    <a:off x="1152465" y="2790425"/>
                    <a:ext cx="286217" cy="424738"/>
                  </a:xfrm>
                  <a:custGeom>
                    <a:avLst/>
                    <a:gdLst>
                      <a:gd name="connsiteX0" fmla="*/ 44918 w 286217"/>
                      <a:gd name="connsiteY0" fmla="*/ 800 h 424738"/>
                      <a:gd name="connsiteX1" fmla="*/ 215321 w 286217"/>
                      <a:gd name="connsiteY1" fmla="*/ 863 h 424738"/>
                      <a:gd name="connsiteX2" fmla="*/ 261633 w 286217"/>
                      <a:gd name="connsiteY2" fmla="*/ 16216 h 424738"/>
                      <a:gd name="connsiteX3" fmla="*/ 271530 w 286217"/>
                      <a:gd name="connsiteY3" fmla="*/ 73377 h 424738"/>
                      <a:gd name="connsiteX4" fmla="*/ 280665 w 286217"/>
                      <a:gd name="connsiteY4" fmla="*/ 220179 h 424738"/>
                      <a:gd name="connsiteX5" fmla="*/ 285804 w 286217"/>
                      <a:gd name="connsiteY5" fmla="*/ 379290 h 424738"/>
                      <a:gd name="connsiteX6" fmla="*/ 255352 w 286217"/>
                      <a:gd name="connsiteY6" fmla="*/ 417926 h 424738"/>
                      <a:gd name="connsiteX7" fmla="*/ 154671 w 286217"/>
                      <a:gd name="connsiteY7" fmla="*/ 424651 h 424738"/>
                      <a:gd name="connsiteX8" fmla="*/ 39906 w 286217"/>
                      <a:gd name="connsiteY8" fmla="*/ 392994 h 424738"/>
                      <a:gd name="connsiteX9" fmla="*/ 14339 w 286217"/>
                      <a:gd name="connsiteY9" fmla="*/ 261987 h 424738"/>
                      <a:gd name="connsiteX10" fmla="*/ 5204 w 286217"/>
                      <a:gd name="connsiteY10" fmla="*/ 72996 h 424738"/>
                      <a:gd name="connsiteX11" fmla="*/ 1 w 286217"/>
                      <a:gd name="connsiteY11" fmla="*/ 7398 h 424738"/>
                      <a:gd name="connsiteX12" fmla="*/ 45045 w 286217"/>
                      <a:gd name="connsiteY12" fmla="*/ 800 h 42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6217" h="424738">
                        <a:moveTo>
                          <a:pt x="44918" y="800"/>
                        </a:moveTo>
                        <a:cubicBezTo>
                          <a:pt x="88121" y="356"/>
                          <a:pt x="172562" y="-786"/>
                          <a:pt x="215321" y="863"/>
                        </a:cubicBezTo>
                        <a:cubicBezTo>
                          <a:pt x="258080" y="2513"/>
                          <a:pt x="259095" y="6954"/>
                          <a:pt x="261633" y="16216"/>
                        </a:cubicBezTo>
                        <a:cubicBezTo>
                          <a:pt x="264171" y="25478"/>
                          <a:pt x="268168" y="39626"/>
                          <a:pt x="271530" y="73377"/>
                        </a:cubicBezTo>
                        <a:cubicBezTo>
                          <a:pt x="274829" y="107127"/>
                          <a:pt x="277493" y="160545"/>
                          <a:pt x="280665" y="220179"/>
                        </a:cubicBezTo>
                        <a:cubicBezTo>
                          <a:pt x="283838" y="279751"/>
                          <a:pt x="287454" y="345539"/>
                          <a:pt x="285804" y="379290"/>
                        </a:cubicBezTo>
                        <a:cubicBezTo>
                          <a:pt x="284091" y="413041"/>
                          <a:pt x="277113" y="414817"/>
                          <a:pt x="255352" y="417926"/>
                        </a:cubicBezTo>
                        <a:cubicBezTo>
                          <a:pt x="233592" y="421035"/>
                          <a:pt x="197113" y="425412"/>
                          <a:pt x="154671" y="424651"/>
                        </a:cubicBezTo>
                        <a:cubicBezTo>
                          <a:pt x="112229" y="423889"/>
                          <a:pt x="63887" y="417926"/>
                          <a:pt x="39906" y="392994"/>
                        </a:cubicBezTo>
                        <a:cubicBezTo>
                          <a:pt x="15925" y="368061"/>
                          <a:pt x="16242" y="324160"/>
                          <a:pt x="14339" y="261987"/>
                        </a:cubicBezTo>
                        <a:cubicBezTo>
                          <a:pt x="12436" y="199878"/>
                          <a:pt x="8312" y="119498"/>
                          <a:pt x="5204" y="72996"/>
                        </a:cubicBezTo>
                        <a:cubicBezTo>
                          <a:pt x="2095" y="26430"/>
                          <a:pt x="65" y="13678"/>
                          <a:pt x="1" y="7398"/>
                        </a:cubicBezTo>
                        <a:cubicBezTo>
                          <a:pt x="-62" y="1117"/>
                          <a:pt x="1841" y="1244"/>
                          <a:pt x="45045" y="80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7" name="Freeform: Shape 9956">
                    <a:extLst>
                      <a:ext uri="{FF2B5EF4-FFF2-40B4-BE49-F238E27FC236}">
                        <a16:creationId xmlns:a16="http://schemas.microsoft.com/office/drawing/2014/main" id="{7C424993-89FD-56CB-4F71-DB1A2D037C8F}"/>
                      </a:ext>
                    </a:extLst>
                  </p:cNvPr>
                  <p:cNvSpPr/>
                  <p:nvPr/>
                </p:nvSpPr>
                <p:spPr>
                  <a:xfrm>
                    <a:off x="1188123" y="2813355"/>
                    <a:ext cx="83297" cy="107168"/>
                  </a:xfrm>
                  <a:custGeom>
                    <a:avLst/>
                    <a:gdLst>
                      <a:gd name="connsiteX0" fmla="*/ 441 w 83297"/>
                      <a:gd name="connsiteY0" fmla="*/ 15807 h 107168"/>
                      <a:gd name="connsiteX1" fmla="*/ 4057 w 83297"/>
                      <a:gd name="connsiteY1" fmla="*/ 77789 h 107168"/>
                      <a:gd name="connsiteX2" fmla="*/ 4247 w 83297"/>
                      <a:gd name="connsiteY2" fmla="*/ 104117 h 107168"/>
                      <a:gd name="connsiteX3" fmla="*/ 6722 w 83297"/>
                      <a:gd name="connsiteY3" fmla="*/ 106718 h 107168"/>
                      <a:gd name="connsiteX4" fmla="*/ 24168 w 83297"/>
                      <a:gd name="connsiteY4" fmla="*/ 106528 h 107168"/>
                      <a:gd name="connsiteX5" fmla="*/ 69465 w 83297"/>
                      <a:gd name="connsiteY5" fmla="*/ 107163 h 107168"/>
                      <a:gd name="connsiteX6" fmla="*/ 80504 w 83297"/>
                      <a:gd name="connsiteY6" fmla="*/ 105577 h 107168"/>
                      <a:gd name="connsiteX7" fmla="*/ 80884 w 83297"/>
                      <a:gd name="connsiteY7" fmla="*/ 101897 h 107168"/>
                      <a:gd name="connsiteX8" fmla="*/ 81265 w 83297"/>
                      <a:gd name="connsiteY8" fmla="*/ 81469 h 107168"/>
                      <a:gd name="connsiteX9" fmla="*/ 83295 w 83297"/>
                      <a:gd name="connsiteY9" fmla="*/ 19487 h 107168"/>
                      <a:gd name="connsiteX10" fmla="*/ 80948 w 83297"/>
                      <a:gd name="connsiteY10" fmla="*/ 4768 h 107168"/>
                      <a:gd name="connsiteX11" fmla="*/ 73715 w 83297"/>
                      <a:gd name="connsiteY11" fmla="*/ 4768 h 107168"/>
                      <a:gd name="connsiteX12" fmla="*/ 49164 w 83297"/>
                      <a:gd name="connsiteY12" fmla="*/ 3500 h 107168"/>
                      <a:gd name="connsiteX13" fmla="*/ 12622 w 83297"/>
                      <a:gd name="connsiteY13" fmla="*/ 1850 h 107168"/>
                      <a:gd name="connsiteX14" fmla="*/ 885 w 83297"/>
                      <a:gd name="connsiteY14" fmla="*/ 10 h 107168"/>
                      <a:gd name="connsiteX15" fmla="*/ 568 w 83297"/>
                      <a:gd name="connsiteY15" fmla="*/ 15744 h 10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3297" h="107168">
                        <a:moveTo>
                          <a:pt x="441" y="15807"/>
                        </a:moveTo>
                        <a:cubicBezTo>
                          <a:pt x="1329" y="30843"/>
                          <a:pt x="3359" y="60216"/>
                          <a:pt x="4057" y="77789"/>
                        </a:cubicBezTo>
                        <a:cubicBezTo>
                          <a:pt x="4818" y="95426"/>
                          <a:pt x="4247" y="101263"/>
                          <a:pt x="4247" y="104117"/>
                        </a:cubicBezTo>
                        <a:cubicBezTo>
                          <a:pt x="4247" y="106972"/>
                          <a:pt x="4882" y="106909"/>
                          <a:pt x="6722" y="106718"/>
                        </a:cubicBezTo>
                        <a:cubicBezTo>
                          <a:pt x="8561" y="106528"/>
                          <a:pt x="11670" y="106338"/>
                          <a:pt x="24168" y="106528"/>
                        </a:cubicBezTo>
                        <a:cubicBezTo>
                          <a:pt x="36666" y="106718"/>
                          <a:pt x="58553" y="107226"/>
                          <a:pt x="69465" y="107163"/>
                        </a:cubicBezTo>
                        <a:cubicBezTo>
                          <a:pt x="80377" y="107163"/>
                          <a:pt x="80377" y="106465"/>
                          <a:pt x="80504" y="105577"/>
                        </a:cubicBezTo>
                        <a:cubicBezTo>
                          <a:pt x="80631" y="104688"/>
                          <a:pt x="80884" y="103610"/>
                          <a:pt x="80884" y="101897"/>
                        </a:cubicBezTo>
                        <a:cubicBezTo>
                          <a:pt x="80884" y="100184"/>
                          <a:pt x="80694" y="97900"/>
                          <a:pt x="81265" y="81469"/>
                        </a:cubicBezTo>
                        <a:cubicBezTo>
                          <a:pt x="81836" y="65101"/>
                          <a:pt x="83168" y="34649"/>
                          <a:pt x="83295" y="19487"/>
                        </a:cubicBezTo>
                        <a:cubicBezTo>
                          <a:pt x="83359" y="4388"/>
                          <a:pt x="82217" y="4578"/>
                          <a:pt x="80948" y="4768"/>
                        </a:cubicBezTo>
                        <a:cubicBezTo>
                          <a:pt x="79679" y="4959"/>
                          <a:pt x="78347" y="5022"/>
                          <a:pt x="73715" y="4768"/>
                        </a:cubicBezTo>
                        <a:cubicBezTo>
                          <a:pt x="69021" y="4578"/>
                          <a:pt x="61027" y="4007"/>
                          <a:pt x="49164" y="3500"/>
                        </a:cubicBezTo>
                        <a:cubicBezTo>
                          <a:pt x="37237" y="2992"/>
                          <a:pt x="21440" y="2548"/>
                          <a:pt x="12622" y="1850"/>
                        </a:cubicBezTo>
                        <a:cubicBezTo>
                          <a:pt x="3803" y="1152"/>
                          <a:pt x="1900" y="137"/>
                          <a:pt x="885" y="10"/>
                        </a:cubicBezTo>
                        <a:cubicBezTo>
                          <a:pt x="-130" y="-117"/>
                          <a:pt x="-320" y="708"/>
                          <a:pt x="568" y="157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8" name="Freeform: Shape 9957">
                    <a:extLst>
                      <a:ext uri="{FF2B5EF4-FFF2-40B4-BE49-F238E27FC236}">
                        <a16:creationId xmlns:a16="http://schemas.microsoft.com/office/drawing/2014/main" id="{5F96EB9D-C5A7-F04F-58DF-242B57E96890}"/>
                      </a:ext>
                    </a:extLst>
                  </p:cNvPr>
                  <p:cNvSpPr/>
                  <p:nvPr/>
                </p:nvSpPr>
                <p:spPr>
                  <a:xfrm>
                    <a:off x="1304828" y="2810663"/>
                    <a:ext cx="90563" cy="110361"/>
                  </a:xfrm>
                  <a:custGeom>
                    <a:avLst/>
                    <a:gdLst>
                      <a:gd name="connsiteX0" fmla="*/ 1928 w 90563"/>
                      <a:gd name="connsiteY0" fmla="*/ 17674 h 110361"/>
                      <a:gd name="connsiteX1" fmla="*/ 1928 w 90563"/>
                      <a:gd name="connsiteY1" fmla="*/ 79149 h 110361"/>
                      <a:gd name="connsiteX2" fmla="*/ 24 w 90563"/>
                      <a:gd name="connsiteY2" fmla="*/ 106873 h 110361"/>
                      <a:gd name="connsiteX3" fmla="*/ 4085 w 90563"/>
                      <a:gd name="connsiteY3" fmla="*/ 110362 h 110361"/>
                      <a:gd name="connsiteX4" fmla="*/ 28002 w 90563"/>
                      <a:gd name="connsiteY4" fmla="*/ 110108 h 110361"/>
                      <a:gd name="connsiteX5" fmla="*/ 78692 w 90563"/>
                      <a:gd name="connsiteY5" fmla="*/ 109474 h 110361"/>
                      <a:gd name="connsiteX6" fmla="*/ 90555 w 90563"/>
                      <a:gd name="connsiteY6" fmla="*/ 108015 h 110361"/>
                      <a:gd name="connsiteX7" fmla="*/ 89350 w 90563"/>
                      <a:gd name="connsiteY7" fmla="*/ 87713 h 110361"/>
                      <a:gd name="connsiteX8" fmla="*/ 85670 w 90563"/>
                      <a:gd name="connsiteY8" fmla="*/ 17167 h 110361"/>
                      <a:gd name="connsiteX9" fmla="*/ 82561 w 90563"/>
                      <a:gd name="connsiteY9" fmla="*/ 38 h 110361"/>
                      <a:gd name="connsiteX10" fmla="*/ 71269 w 90563"/>
                      <a:gd name="connsiteY10" fmla="*/ 672 h 110361"/>
                      <a:gd name="connsiteX11" fmla="*/ 34790 w 90563"/>
                      <a:gd name="connsiteY11" fmla="*/ 1306 h 110361"/>
                      <a:gd name="connsiteX12" fmla="*/ 7193 w 90563"/>
                      <a:gd name="connsiteY12" fmla="*/ 1941 h 110361"/>
                      <a:gd name="connsiteX13" fmla="*/ 1864 w 90563"/>
                      <a:gd name="connsiteY13" fmla="*/ 17801 h 110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563" h="110361">
                        <a:moveTo>
                          <a:pt x="1928" y="17674"/>
                        </a:moveTo>
                        <a:cubicBezTo>
                          <a:pt x="1928" y="32456"/>
                          <a:pt x="2308" y="61385"/>
                          <a:pt x="1928" y="79149"/>
                        </a:cubicBezTo>
                        <a:cubicBezTo>
                          <a:pt x="1484" y="96912"/>
                          <a:pt x="215" y="103510"/>
                          <a:pt x="24" y="106873"/>
                        </a:cubicBezTo>
                        <a:cubicBezTo>
                          <a:pt x="-166" y="110235"/>
                          <a:pt x="722" y="110362"/>
                          <a:pt x="4085" y="110362"/>
                        </a:cubicBezTo>
                        <a:cubicBezTo>
                          <a:pt x="7447" y="110362"/>
                          <a:pt x="13157" y="110235"/>
                          <a:pt x="28002" y="110108"/>
                        </a:cubicBezTo>
                        <a:cubicBezTo>
                          <a:pt x="42847" y="109918"/>
                          <a:pt x="66765" y="109727"/>
                          <a:pt x="78692" y="109474"/>
                        </a:cubicBezTo>
                        <a:cubicBezTo>
                          <a:pt x="90619" y="109220"/>
                          <a:pt x="90619" y="108839"/>
                          <a:pt x="90555" y="108015"/>
                        </a:cubicBezTo>
                        <a:cubicBezTo>
                          <a:pt x="90428" y="107190"/>
                          <a:pt x="90238" y="105858"/>
                          <a:pt x="89350" y="87713"/>
                        </a:cubicBezTo>
                        <a:cubicBezTo>
                          <a:pt x="88461" y="69569"/>
                          <a:pt x="86875" y="34550"/>
                          <a:pt x="85670" y="17167"/>
                        </a:cubicBezTo>
                        <a:cubicBezTo>
                          <a:pt x="84528" y="-280"/>
                          <a:pt x="83767" y="-153"/>
                          <a:pt x="82561" y="38"/>
                        </a:cubicBezTo>
                        <a:cubicBezTo>
                          <a:pt x="81419" y="228"/>
                          <a:pt x="79770" y="418"/>
                          <a:pt x="71269" y="672"/>
                        </a:cubicBezTo>
                        <a:cubicBezTo>
                          <a:pt x="62768" y="862"/>
                          <a:pt x="47415" y="1116"/>
                          <a:pt x="34790" y="1306"/>
                        </a:cubicBezTo>
                        <a:cubicBezTo>
                          <a:pt x="22165" y="1497"/>
                          <a:pt x="12269" y="1560"/>
                          <a:pt x="7193" y="1941"/>
                        </a:cubicBezTo>
                        <a:cubicBezTo>
                          <a:pt x="2118" y="2321"/>
                          <a:pt x="1864" y="3019"/>
                          <a:pt x="1864" y="178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9" name="Freeform: Shape 9958">
                    <a:extLst>
                      <a:ext uri="{FF2B5EF4-FFF2-40B4-BE49-F238E27FC236}">
                        <a16:creationId xmlns:a16="http://schemas.microsoft.com/office/drawing/2014/main" id="{68CC9087-F4AA-B619-8918-5397626D88B7}"/>
                      </a:ext>
                    </a:extLst>
                  </p:cNvPr>
                  <p:cNvSpPr/>
                  <p:nvPr/>
                </p:nvSpPr>
                <p:spPr>
                  <a:xfrm>
                    <a:off x="1301741" y="2936691"/>
                    <a:ext cx="97107" cy="91287"/>
                  </a:xfrm>
                  <a:custGeom>
                    <a:avLst/>
                    <a:gdLst>
                      <a:gd name="connsiteX0" fmla="*/ 1716 w 97107"/>
                      <a:gd name="connsiteY0" fmla="*/ 15611 h 91287"/>
                      <a:gd name="connsiteX1" fmla="*/ 3 w 97107"/>
                      <a:gd name="connsiteY1" fmla="*/ 74040 h 91287"/>
                      <a:gd name="connsiteX2" fmla="*/ 3428 w 97107"/>
                      <a:gd name="connsiteY2" fmla="*/ 88061 h 91287"/>
                      <a:gd name="connsiteX3" fmla="*/ 24681 w 97107"/>
                      <a:gd name="connsiteY3" fmla="*/ 88378 h 91287"/>
                      <a:gd name="connsiteX4" fmla="*/ 83111 w 97107"/>
                      <a:gd name="connsiteY4" fmla="*/ 91233 h 91287"/>
                      <a:gd name="connsiteX5" fmla="*/ 97068 w 97107"/>
                      <a:gd name="connsiteY5" fmla="*/ 88695 h 91287"/>
                      <a:gd name="connsiteX6" fmla="*/ 96433 w 97107"/>
                      <a:gd name="connsiteY6" fmla="*/ 69853 h 91287"/>
                      <a:gd name="connsiteX7" fmla="*/ 96243 w 97107"/>
                      <a:gd name="connsiteY7" fmla="*/ 14786 h 91287"/>
                      <a:gd name="connsiteX8" fmla="*/ 92690 w 97107"/>
                      <a:gd name="connsiteY8" fmla="*/ 956 h 91287"/>
                      <a:gd name="connsiteX9" fmla="*/ 74990 w 97107"/>
                      <a:gd name="connsiteY9" fmla="*/ 4 h 91287"/>
                      <a:gd name="connsiteX10" fmla="*/ 24681 w 97107"/>
                      <a:gd name="connsiteY10" fmla="*/ 829 h 91287"/>
                      <a:gd name="connsiteX11" fmla="*/ 4761 w 97107"/>
                      <a:gd name="connsiteY11" fmla="*/ 321 h 91287"/>
                      <a:gd name="connsiteX12" fmla="*/ 1716 w 97107"/>
                      <a:gd name="connsiteY12" fmla="*/ 15611 h 9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107" h="91287">
                        <a:moveTo>
                          <a:pt x="1716" y="15611"/>
                        </a:moveTo>
                        <a:cubicBezTo>
                          <a:pt x="1018" y="30456"/>
                          <a:pt x="-61" y="59575"/>
                          <a:pt x="3" y="74040"/>
                        </a:cubicBezTo>
                        <a:cubicBezTo>
                          <a:pt x="3" y="88505"/>
                          <a:pt x="1208" y="88251"/>
                          <a:pt x="3428" y="88061"/>
                        </a:cubicBezTo>
                        <a:cubicBezTo>
                          <a:pt x="5649" y="87870"/>
                          <a:pt x="8884" y="87616"/>
                          <a:pt x="24681" y="88378"/>
                        </a:cubicBezTo>
                        <a:cubicBezTo>
                          <a:pt x="40542" y="89139"/>
                          <a:pt x="68900" y="90915"/>
                          <a:pt x="83111" y="91233"/>
                        </a:cubicBezTo>
                        <a:cubicBezTo>
                          <a:pt x="97322" y="91550"/>
                          <a:pt x="97258" y="90471"/>
                          <a:pt x="97068" y="88695"/>
                        </a:cubicBezTo>
                        <a:cubicBezTo>
                          <a:pt x="96878" y="86919"/>
                          <a:pt x="96497" y="84508"/>
                          <a:pt x="96433" y="69853"/>
                        </a:cubicBezTo>
                        <a:cubicBezTo>
                          <a:pt x="96433" y="55198"/>
                          <a:pt x="96687" y="28235"/>
                          <a:pt x="96243" y="14786"/>
                        </a:cubicBezTo>
                        <a:cubicBezTo>
                          <a:pt x="95799" y="1336"/>
                          <a:pt x="94594" y="1336"/>
                          <a:pt x="92690" y="956"/>
                        </a:cubicBezTo>
                        <a:cubicBezTo>
                          <a:pt x="90787" y="638"/>
                          <a:pt x="88059" y="-59"/>
                          <a:pt x="74990" y="4"/>
                        </a:cubicBezTo>
                        <a:cubicBezTo>
                          <a:pt x="61921" y="4"/>
                          <a:pt x="38448" y="765"/>
                          <a:pt x="24681" y="829"/>
                        </a:cubicBezTo>
                        <a:cubicBezTo>
                          <a:pt x="10915" y="892"/>
                          <a:pt x="6854" y="385"/>
                          <a:pt x="4761" y="321"/>
                        </a:cubicBezTo>
                        <a:cubicBezTo>
                          <a:pt x="2604" y="321"/>
                          <a:pt x="2350" y="765"/>
                          <a:pt x="1716" y="156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0" name="Freeform: Shape 9959">
                    <a:extLst>
                      <a:ext uri="{FF2B5EF4-FFF2-40B4-BE49-F238E27FC236}">
                        <a16:creationId xmlns:a16="http://schemas.microsoft.com/office/drawing/2014/main" id="{85BE8452-DA17-12AF-1187-830C6D339DC0}"/>
                      </a:ext>
                    </a:extLst>
                  </p:cNvPr>
                  <p:cNvSpPr/>
                  <p:nvPr/>
                </p:nvSpPr>
                <p:spPr>
                  <a:xfrm>
                    <a:off x="1295862" y="3047835"/>
                    <a:ext cx="99189" cy="159083"/>
                  </a:xfrm>
                  <a:custGeom>
                    <a:avLst/>
                    <a:gdLst>
                      <a:gd name="connsiteX0" fmla="*/ 2773 w 99189"/>
                      <a:gd name="connsiteY0" fmla="*/ 26655 h 159083"/>
                      <a:gd name="connsiteX1" fmla="*/ 108 w 99189"/>
                      <a:gd name="connsiteY1" fmla="*/ 130889 h 159083"/>
                      <a:gd name="connsiteX2" fmla="*/ 11020 w 99189"/>
                      <a:gd name="connsiteY2" fmla="*/ 157788 h 159083"/>
                      <a:gd name="connsiteX3" fmla="*/ 59743 w 99189"/>
                      <a:gd name="connsiteY3" fmla="*/ 159057 h 159083"/>
                      <a:gd name="connsiteX4" fmla="*/ 91908 w 99189"/>
                      <a:gd name="connsiteY4" fmla="*/ 153791 h 159083"/>
                      <a:gd name="connsiteX5" fmla="*/ 95206 w 99189"/>
                      <a:gd name="connsiteY5" fmla="*/ 117884 h 159083"/>
                      <a:gd name="connsiteX6" fmla="*/ 99076 w 99189"/>
                      <a:gd name="connsiteY6" fmla="*/ 25386 h 159083"/>
                      <a:gd name="connsiteX7" fmla="*/ 94255 w 99189"/>
                      <a:gd name="connsiteY7" fmla="*/ 2865 h 159083"/>
                      <a:gd name="connsiteX8" fmla="*/ 73510 w 99189"/>
                      <a:gd name="connsiteY8" fmla="*/ 2547 h 159083"/>
                      <a:gd name="connsiteX9" fmla="*/ 34239 w 99189"/>
                      <a:gd name="connsiteY9" fmla="*/ 1342 h 159083"/>
                      <a:gd name="connsiteX10" fmla="*/ 10385 w 99189"/>
                      <a:gd name="connsiteY10" fmla="*/ 454 h 159083"/>
                      <a:gd name="connsiteX11" fmla="*/ 4422 w 99189"/>
                      <a:gd name="connsiteY11" fmla="*/ 10 h 159083"/>
                      <a:gd name="connsiteX12" fmla="*/ 2709 w 99189"/>
                      <a:gd name="connsiteY12" fmla="*/ 26655 h 15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189" h="159083">
                        <a:moveTo>
                          <a:pt x="2773" y="26655"/>
                        </a:moveTo>
                        <a:cubicBezTo>
                          <a:pt x="1948" y="52856"/>
                          <a:pt x="552" y="104815"/>
                          <a:pt x="108" y="130889"/>
                        </a:cubicBezTo>
                        <a:cubicBezTo>
                          <a:pt x="-336" y="156963"/>
                          <a:pt x="108" y="157217"/>
                          <a:pt x="11020" y="157788"/>
                        </a:cubicBezTo>
                        <a:cubicBezTo>
                          <a:pt x="21995" y="158359"/>
                          <a:pt x="43438" y="159247"/>
                          <a:pt x="59743" y="159057"/>
                        </a:cubicBezTo>
                        <a:cubicBezTo>
                          <a:pt x="76047" y="158867"/>
                          <a:pt x="87213" y="157661"/>
                          <a:pt x="91908" y="153791"/>
                        </a:cubicBezTo>
                        <a:cubicBezTo>
                          <a:pt x="96602" y="149921"/>
                          <a:pt x="94762" y="143387"/>
                          <a:pt x="95206" y="117884"/>
                        </a:cubicBezTo>
                        <a:cubicBezTo>
                          <a:pt x="95714" y="92317"/>
                          <a:pt x="98505" y="47781"/>
                          <a:pt x="99076" y="25386"/>
                        </a:cubicBezTo>
                        <a:cubicBezTo>
                          <a:pt x="99647" y="3055"/>
                          <a:pt x="98061" y="2928"/>
                          <a:pt x="94255" y="2865"/>
                        </a:cubicBezTo>
                        <a:cubicBezTo>
                          <a:pt x="90512" y="2865"/>
                          <a:pt x="84548" y="2865"/>
                          <a:pt x="73510" y="2547"/>
                        </a:cubicBezTo>
                        <a:cubicBezTo>
                          <a:pt x="62407" y="2294"/>
                          <a:pt x="46166" y="1723"/>
                          <a:pt x="34239" y="1342"/>
                        </a:cubicBezTo>
                        <a:cubicBezTo>
                          <a:pt x="22312" y="961"/>
                          <a:pt x="14700" y="708"/>
                          <a:pt x="10385" y="454"/>
                        </a:cubicBezTo>
                        <a:cubicBezTo>
                          <a:pt x="6072" y="200"/>
                          <a:pt x="5056" y="-54"/>
                          <a:pt x="4422" y="10"/>
                        </a:cubicBezTo>
                        <a:cubicBezTo>
                          <a:pt x="3788" y="10"/>
                          <a:pt x="3534" y="454"/>
                          <a:pt x="2709" y="266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1" name="Freeform: Shape 9960">
                    <a:extLst>
                      <a:ext uri="{FF2B5EF4-FFF2-40B4-BE49-F238E27FC236}">
                        <a16:creationId xmlns:a16="http://schemas.microsoft.com/office/drawing/2014/main" id="{4F0F56C4-5ADC-474F-6C67-803D7CA8A780}"/>
                      </a:ext>
                    </a:extLst>
                  </p:cNvPr>
                  <p:cNvSpPr/>
                  <p:nvPr/>
                </p:nvSpPr>
                <p:spPr>
                  <a:xfrm>
                    <a:off x="1192220" y="3041427"/>
                    <a:ext cx="76281" cy="156818"/>
                  </a:xfrm>
                  <a:custGeom>
                    <a:avLst/>
                    <a:gdLst>
                      <a:gd name="connsiteX0" fmla="*/ 73552 w 76281"/>
                      <a:gd name="connsiteY0" fmla="*/ 31476 h 156818"/>
                      <a:gd name="connsiteX1" fmla="*/ 76280 w 76281"/>
                      <a:gd name="connsiteY1" fmla="*/ 130889 h 156818"/>
                      <a:gd name="connsiteX2" fmla="*/ 61499 w 76281"/>
                      <a:gd name="connsiteY2" fmla="*/ 156392 h 156818"/>
                      <a:gd name="connsiteX3" fmla="*/ 13474 w 76281"/>
                      <a:gd name="connsiteY3" fmla="*/ 155123 h 156818"/>
                      <a:gd name="connsiteX4" fmla="*/ 405 w 76281"/>
                      <a:gd name="connsiteY4" fmla="*/ 121753 h 156818"/>
                      <a:gd name="connsiteX5" fmla="*/ 87 w 76281"/>
                      <a:gd name="connsiteY5" fmla="*/ 26972 h 156818"/>
                      <a:gd name="connsiteX6" fmla="*/ 1737 w 76281"/>
                      <a:gd name="connsiteY6" fmla="*/ 1976 h 156818"/>
                      <a:gd name="connsiteX7" fmla="*/ 5987 w 76281"/>
                      <a:gd name="connsiteY7" fmla="*/ 200 h 156818"/>
                      <a:gd name="connsiteX8" fmla="*/ 17851 w 76281"/>
                      <a:gd name="connsiteY8" fmla="*/ 644 h 156818"/>
                      <a:gd name="connsiteX9" fmla="*/ 43481 w 76281"/>
                      <a:gd name="connsiteY9" fmla="*/ 3753 h 156818"/>
                      <a:gd name="connsiteX10" fmla="*/ 68160 w 76281"/>
                      <a:gd name="connsiteY10" fmla="*/ 5085 h 156818"/>
                      <a:gd name="connsiteX11" fmla="*/ 73616 w 76281"/>
                      <a:gd name="connsiteY11" fmla="*/ 31413 h 15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281" h="156818">
                        <a:moveTo>
                          <a:pt x="73552" y="31476"/>
                        </a:moveTo>
                        <a:cubicBezTo>
                          <a:pt x="74377" y="56599"/>
                          <a:pt x="76344" y="106020"/>
                          <a:pt x="76280" y="130889"/>
                        </a:cubicBezTo>
                        <a:cubicBezTo>
                          <a:pt x="76217" y="155695"/>
                          <a:pt x="74187" y="155948"/>
                          <a:pt x="61499" y="156392"/>
                        </a:cubicBezTo>
                        <a:cubicBezTo>
                          <a:pt x="48810" y="156836"/>
                          <a:pt x="25464" y="157471"/>
                          <a:pt x="13474" y="155123"/>
                        </a:cubicBezTo>
                        <a:cubicBezTo>
                          <a:pt x="1483" y="152776"/>
                          <a:pt x="785" y="147384"/>
                          <a:pt x="405" y="121753"/>
                        </a:cubicBezTo>
                        <a:cubicBezTo>
                          <a:pt x="24" y="96187"/>
                          <a:pt x="-103" y="50319"/>
                          <a:pt x="87" y="26972"/>
                        </a:cubicBezTo>
                        <a:cubicBezTo>
                          <a:pt x="278" y="3626"/>
                          <a:pt x="849" y="2738"/>
                          <a:pt x="1737" y="1976"/>
                        </a:cubicBezTo>
                        <a:cubicBezTo>
                          <a:pt x="2625" y="1215"/>
                          <a:pt x="3767" y="517"/>
                          <a:pt x="5987" y="200"/>
                        </a:cubicBezTo>
                        <a:cubicBezTo>
                          <a:pt x="8208" y="-117"/>
                          <a:pt x="11443" y="-117"/>
                          <a:pt x="17851" y="644"/>
                        </a:cubicBezTo>
                        <a:cubicBezTo>
                          <a:pt x="24195" y="1405"/>
                          <a:pt x="33711" y="2991"/>
                          <a:pt x="43481" y="3753"/>
                        </a:cubicBezTo>
                        <a:cubicBezTo>
                          <a:pt x="53251" y="4577"/>
                          <a:pt x="63275" y="4641"/>
                          <a:pt x="68160" y="5085"/>
                        </a:cubicBezTo>
                        <a:cubicBezTo>
                          <a:pt x="73045" y="5529"/>
                          <a:pt x="72791" y="6354"/>
                          <a:pt x="73616" y="3141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2" name="Freeform: Shape 9961">
                    <a:extLst>
                      <a:ext uri="{FF2B5EF4-FFF2-40B4-BE49-F238E27FC236}">
                        <a16:creationId xmlns:a16="http://schemas.microsoft.com/office/drawing/2014/main" id="{2678ECDF-6498-A772-D82B-8229D9558681}"/>
                      </a:ext>
                    </a:extLst>
                  </p:cNvPr>
                  <p:cNvSpPr/>
                  <p:nvPr/>
                </p:nvSpPr>
                <p:spPr>
                  <a:xfrm>
                    <a:off x="1193386" y="2936368"/>
                    <a:ext cx="74353" cy="87878"/>
                  </a:xfrm>
                  <a:custGeom>
                    <a:avLst/>
                    <a:gdLst>
                      <a:gd name="connsiteX0" fmla="*/ 74353 w 74353"/>
                      <a:gd name="connsiteY0" fmla="*/ 15870 h 87878"/>
                      <a:gd name="connsiteX1" fmla="*/ 73973 w 74353"/>
                      <a:gd name="connsiteY1" fmla="*/ 72840 h 87878"/>
                      <a:gd name="connsiteX2" fmla="*/ 71562 w 74353"/>
                      <a:gd name="connsiteY2" fmla="*/ 87686 h 87878"/>
                      <a:gd name="connsiteX3" fmla="*/ 57287 w 74353"/>
                      <a:gd name="connsiteY3" fmla="*/ 87686 h 87878"/>
                      <a:gd name="connsiteX4" fmla="*/ 11863 w 74353"/>
                      <a:gd name="connsiteY4" fmla="*/ 85655 h 87878"/>
                      <a:gd name="connsiteX5" fmla="*/ 254 w 74353"/>
                      <a:gd name="connsiteY5" fmla="*/ 82610 h 87878"/>
                      <a:gd name="connsiteX6" fmla="*/ 0 w 74353"/>
                      <a:gd name="connsiteY6" fmla="*/ 66496 h 87878"/>
                      <a:gd name="connsiteX7" fmla="*/ 508 w 74353"/>
                      <a:gd name="connsiteY7" fmla="*/ 13015 h 87878"/>
                      <a:gd name="connsiteX8" fmla="*/ 2347 w 74353"/>
                      <a:gd name="connsiteY8" fmla="*/ 10 h 87878"/>
                      <a:gd name="connsiteX9" fmla="*/ 10404 w 74353"/>
                      <a:gd name="connsiteY9" fmla="*/ 200 h 87878"/>
                      <a:gd name="connsiteX10" fmla="*/ 37430 w 74353"/>
                      <a:gd name="connsiteY10" fmla="*/ 644 h 87878"/>
                      <a:gd name="connsiteX11" fmla="*/ 67946 w 74353"/>
                      <a:gd name="connsiteY11" fmla="*/ 644 h 87878"/>
                      <a:gd name="connsiteX12" fmla="*/ 74226 w 74353"/>
                      <a:gd name="connsiteY12" fmla="*/ 15933 h 87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353" h="87878">
                        <a:moveTo>
                          <a:pt x="74353" y="15870"/>
                        </a:moveTo>
                        <a:cubicBezTo>
                          <a:pt x="74353" y="30335"/>
                          <a:pt x="74353" y="58566"/>
                          <a:pt x="73973" y="72840"/>
                        </a:cubicBezTo>
                        <a:cubicBezTo>
                          <a:pt x="73592" y="87114"/>
                          <a:pt x="72704" y="87432"/>
                          <a:pt x="71562" y="87686"/>
                        </a:cubicBezTo>
                        <a:cubicBezTo>
                          <a:pt x="70483" y="87876"/>
                          <a:pt x="69151" y="88003"/>
                          <a:pt x="57287" y="87686"/>
                        </a:cubicBezTo>
                        <a:cubicBezTo>
                          <a:pt x="45487" y="87368"/>
                          <a:pt x="23156" y="86607"/>
                          <a:pt x="11863" y="85655"/>
                        </a:cubicBezTo>
                        <a:cubicBezTo>
                          <a:pt x="571" y="84767"/>
                          <a:pt x="444" y="83689"/>
                          <a:pt x="254" y="82610"/>
                        </a:cubicBezTo>
                        <a:cubicBezTo>
                          <a:pt x="127" y="81532"/>
                          <a:pt x="0" y="80326"/>
                          <a:pt x="0" y="66496"/>
                        </a:cubicBezTo>
                        <a:cubicBezTo>
                          <a:pt x="0" y="52666"/>
                          <a:pt x="190" y="26211"/>
                          <a:pt x="508" y="13015"/>
                        </a:cubicBezTo>
                        <a:cubicBezTo>
                          <a:pt x="825" y="-181"/>
                          <a:pt x="1396" y="-54"/>
                          <a:pt x="2347" y="10"/>
                        </a:cubicBezTo>
                        <a:cubicBezTo>
                          <a:pt x="3299" y="10"/>
                          <a:pt x="4695" y="10"/>
                          <a:pt x="10404" y="200"/>
                        </a:cubicBezTo>
                        <a:cubicBezTo>
                          <a:pt x="16114" y="327"/>
                          <a:pt x="26074" y="581"/>
                          <a:pt x="37430" y="644"/>
                        </a:cubicBezTo>
                        <a:cubicBezTo>
                          <a:pt x="48786" y="644"/>
                          <a:pt x="61538" y="390"/>
                          <a:pt x="67946" y="644"/>
                        </a:cubicBezTo>
                        <a:cubicBezTo>
                          <a:pt x="74290" y="834"/>
                          <a:pt x="74226" y="1469"/>
                          <a:pt x="74226" y="1593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3" name="Freeform: Shape 9962">
                    <a:extLst>
                      <a:ext uri="{FF2B5EF4-FFF2-40B4-BE49-F238E27FC236}">
                        <a16:creationId xmlns:a16="http://schemas.microsoft.com/office/drawing/2014/main" id="{67516375-7B4A-26A2-0A42-62DE463F479E}"/>
                      </a:ext>
                    </a:extLst>
                  </p:cNvPr>
                  <p:cNvSpPr/>
                  <p:nvPr/>
                </p:nvSpPr>
                <p:spPr>
                  <a:xfrm>
                    <a:off x="1352318" y="3157378"/>
                    <a:ext cx="70313" cy="47697"/>
                  </a:xfrm>
                  <a:custGeom>
                    <a:avLst/>
                    <a:gdLst>
                      <a:gd name="connsiteX0" fmla="*/ 6269 w 70313"/>
                      <a:gd name="connsiteY0" fmla="*/ 11893 h 47697"/>
                      <a:gd name="connsiteX1" fmla="*/ 1511 w 70313"/>
                      <a:gd name="connsiteY1" fmla="*/ 33082 h 47697"/>
                      <a:gd name="connsiteX2" fmla="*/ 24731 w 70313"/>
                      <a:gd name="connsiteY2" fmla="*/ 47674 h 47697"/>
                      <a:gd name="connsiteX3" fmla="*/ 54294 w 70313"/>
                      <a:gd name="connsiteY3" fmla="*/ 37269 h 47697"/>
                      <a:gd name="connsiteX4" fmla="*/ 65143 w 70313"/>
                      <a:gd name="connsiteY4" fmla="*/ 24010 h 47697"/>
                      <a:gd name="connsiteX5" fmla="*/ 70282 w 70313"/>
                      <a:gd name="connsiteY5" fmla="*/ 12908 h 47697"/>
                      <a:gd name="connsiteX6" fmla="*/ 58608 w 70313"/>
                      <a:gd name="connsiteY6" fmla="*/ 1932 h 47697"/>
                      <a:gd name="connsiteX7" fmla="*/ 30250 w 70313"/>
                      <a:gd name="connsiteY7" fmla="*/ 1108 h 47697"/>
                      <a:gd name="connsiteX8" fmla="*/ 6269 w 70313"/>
                      <a:gd name="connsiteY8" fmla="*/ 11893 h 47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13" h="47697">
                        <a:moveTo>
                          <a:pt x="6269" y="11893"/>
                        </a:moveTo>
                        <a:cubicBezTo>
                          <a:pt x="686" y="17602"/>
                          <a:pt x="-1851" y="25660"/>
                          <a:pt x="1511" y="33082"/>
                        </a:cubicBezTo>
                        <a:cubicBezTo>
                          <a:pt x="4874" y="40505"/>
                          <a:pt x="14073" y="47230"/>
                          <a:pt x="24731" y="47674"/>
                        </a:cubicBezTo>
                        <a:cubicBezTo>
                          <a:pt x="35389" y="48118"/>
                          <a:pt x="47443" y="42345"/>
                          <a:pt x="54294" y="37269"/>
                        </a:cubicBezTo>
                        <a:cubicBezTo>
                          <a:pt x="61146" y="32194"/>
                          <a:pt x="62732" y="27817"/>
                          <a:pt x="65143" y="24010"/>
                        </a:cubicBezTo>
                        <a:cubicBezTo>
                          <a:pt x="67554" y="20204"/>
                          <a:pt x="70662" y="16841"/>
                          <a:pt x="70282" y="12908"/>
                        </a:cubicBezTo>
                        <a:cubicBezTo>
                          <a:pt x="69901" y="8911"/>
                          <a:pt x="66094" y="4280"/>
                          <a:pt x="58608" y="1932"/>
                        </a:cubicBezTo>
                        <a:cubicBezTo>
                          <a:pt x="51122" y="-415"/>
                          <a:pt x="40083" y="-542"/>
                          <a:pt x="30250" y="1108"/>
                        </a:cubicBezTo>
                        <a:cubicBezTo>
                          <a:pt x="20417" y="2757"/>
                          <a:pt x="11789" y="6183"/>
                          <a:pt x="6269" y="1189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4" name="Freeform: Shape 9963">
                    <a:extLst>
                      <a:ext uri="{FF2B5EF4-FFF2-40B4-BE49-F238E27FC236}">
                        <a16:creationId xmlns:a16="http://schemas.microsoft.com/office/drawing/2014/main" id="{9445EDFD-9333-4993-022C-23EA19D21CC6}"/>
                      </a:ext>
                    </a:extLst>
                  </p:cNvPr>
                  <p:cNvSpPr/>
                  <p:nvPr/>
                </p:nvSpPr>
                <p:spPr>
                  <a:xfrm>
                    <a:off x="1284637" y="3176778"/>
                    <a:ext cx="76071" cy="36770"/>
                  </a:xfrm>
                  <a:custGeom>
                    <a:avLst/>
                    <a:gdLst>
                      <a:gd name="connsiteX0" fmla="*/ 2642 w 76071"/>
                      <a:gd name="connsiteY0" fmla="*/ 11272 h 36770"/>
                      <a:gd name="connsiteX1" fmla="*/ 44704 w 76071"/>
                      <a:gd name="connsiteY1" fmla="*/ 34745 h 36770"/>
                      <a:gd name="connsiteX2" fmla="*/ 76044 w 76071"/>
                      <a:gd name="connsiteY2" fmla="*/ 29162 h 36770"/>
                      <a:gd name="connsiteX3" fmla="*/ 50541 w 76071"/>
                      <a:gd name="connsiteY3" fmla="*/ 6006 h 36770"/>
                      <a:gd name="connsiteX4" fmla="*/ 12603 w 76071"/>
                      <a:gd name="connsiteY4" fmla="*/ 296 h 36770"/>
                      <a:gd name="connsiteX5" fmla="*/ 2642 w 76071"/>
                      <a:gd name="connsiteY5" fmla="*/ 11272 h 3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6071" h="36770">
                        <a:moveTo>
                          <a:pt x="2642" y="11272"/>
                        </a:moveTo>
                        <a:cubicBezTo>
                          <a:pt x="9050" y="18568"/>
                          <a:pt x="28146" y="30367"/>
                          <a:pt x="44704" y="34745"/>
                        </a:cubicBezTo>
                        <a:cubicBezTo>
                          <a:pt x="61262" y="39122"/>
                          <a:pt x="75409" y="36014"/>
                          <a:pt x="76044" y="29162"/>
                        </a:cubicBezTo>
                        <a:cubicBezTo>
                          <a:pt x="76742" y="22311"/>
                          <a:pt x="63990" y="11716"/>
                          <a:pt x="50541" y="6006"/>
                        </a:cubicBezTo>
                        <a:cubicBezTo>
                          <a:pt x="37091" y="296"/>
                          <a:pt x="22817" y="-592"/>
                          <a:pt x="12603" y="296"/>
                        </a:cubicBezTo>
                        <a:cubicBezTo>
                          <a:pt x="2389" y="1248"/>
                          <a:pt x="-3829" y="3976"/>
                          <a:pt x="2642" y="1127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5" name="Freeform: Shape 9964">
                    <a:extLst>
                      <a:ext uri="{FF2B5EF4-FFF2-40B4-BE49-F238E27FC236}">
                        <a16:creationId xmlns:a16="http://schemas.microsoft.com/office/drawing/2014/main" id="{02696AC9-CFEE-5506-1909-98805ECB4673}"/>
                      </a:ext>
                    </a:extLst>
                  </p:cNvPr>
                  <p:cNvSpPr/>
                  <p:nvPr/>
                </p:nvSpPr>
                <p:spPr>
                  <a:xfrm>
                    <a:off x="1250542" y="3170327"/>
                    <a:ext cx="49858" cy="36453"/>
                  </a:xfrm>
                  <a:custGeom>
                    <a:avLst/>
                    <a:gdLst>
                      <a:gd name="connsiteX0" fmla="*/ 829 w 49858"/>
                      <a:gd name="connsiteY0" fmla="*/ 10427 h 36453"/>
                      <a:gd name="connsiteX1" fmla="*/ 7237 w 49858"/>
                      <a:gd name="connsiteY1" fmla="*/ 30474 h 36453"/>
                      <a:gd name="connsiteX2" fmla="*/ 33819 w 49858"/>
                      <a:gd name="connsiteY2" fmla="*/ 35867 h 36453"/>
                      <a:gd name="connsiteX3" fmla="*/ 48474 w 49858"/>
                      <a:gd name="connsiteY3" fmla="*/ 23432 h 36453"/>
                      <a:gd name="connsiteX4" fmla="*/ 44794 w 49858"/>
                      <a:gd name="connsiteY4" fmla="*/ 7318 h 36453"/>
                      <a:gd name="connsiteX5" fmla="*/ 17895 w 49858"/>
                      <a:gd name="connsiteY5" fmla="*/ 23 h 36453"/>
                      <a:gd name="connsiteX6" fmla="*/ 893 w 49858"/>
                      <a:gd name="connsiteY6" fmla="*/ 10427 h 3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858" h="36453">
                        <a:moveTo>
                          <a:pt x="829" y="10427"/>
                        </a:moveTo>
                        <a:cubicBezTo>
                          <a:pt x="-1264" y="16644"/>
                          <a:pt x="512" y="25272"/>
                          <a:pt x="7237" y="30474"/>
                        </a:cubicBezTo>
                        <a:cubicBezTo>
                          <a:pt x="13962" y="35677"/>
                          <a:pt x="25762" y="37516"/>
                          <a:pt x="33819" y="35867"/>
                        </a:cubicBezTo>
                        <a:cubicBezTo>
                          <a:pt x="41876" y="34217"/>
                          <a:pt x="46253" y="29015"/>
                          <a:pt x="48474" y="23432"/>
                        </a:cubicBezTo>
                        <a:cubicBezTo>
                          <a:pt x="50694" y="17850"/>
                          <a:pt x="50757" y="11823"/>
                          <a:pt x="44794" y="7318"/>
                        </a:cubicBezTo>
                        <a:cubicBezTo>
                          <a:pt x="38831" y="2751"/>
                          <a:pt x="26840" y="-295"/>
                          <a:pt x="17895" y="23"/>
                        </a:cubicBezTo>
                        <a:cubicBezTo>
                          <a:pt x="8950" y="403"/>
                          <a:pt x="2986" y="4210"/>
                          <a:pt x="893" y="1042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6" name="Freeform: Shape 9965">
                    <a:extLst>
                      <a:ext uri="{FF2B5EF4-FFF2-40B4-BE49-F238E27FC236}">
                        <a16:creationId xmlns:a16="http://schemas.microsoft.com/office/drawing/2014/main" id="{A794144E-65EB-2909-A566-AEAD55F6111A}"/>
                      </a:ext>
                    </a:extLst>
                  </p:cNvPr>
                  <p:cNvSpPr/>
                  <p:nvPr/>
                </p:nvSpPr>
                <p:spPr>
                  <a:xfrm>
                    <a:off x="1145489" y="3142621"/>
                    <a:ext cx="59839" cy="34074"/>
                  </a:xfrm>
                  <a:custGeom>
                    <a:avLst/>
                    <a:gdLst>
                      <a:gd name="connsiteX0" fmla="*/ 126 w 59839"/>
                      <a:gd name="connsiteY0" fmla="*/ 17832 h 34074"/>
                      <a:gd name="connsiteX1" fmla="*/ 10150 w 59839"/>
                      <a:gd name="connsiteY1" fmla="*/ 32233 h 34074"/>
                      <a:gd name="connsiteX2" fmla="*/ 43773 w 59839"/>
                      <a:gd name="connsiteY2" fmla="*/ 31091 h 34074"/>
                      <a:gd name="connsiteX3" fmla="*/ 59824 w 59839"/>
                      <a:gd name="connsiteY3" fmla="*/ 16373 h 34074"/>
                      <a:gd name="connsiteX4" fmla="*/ 47390 w 59839"/>
                      <a:gd name="connsiteY4" fmla="*/ 2796 h 34074"/>
                      <a:gd name="connsiteX5" fmla="*/ 19793 w 59839"/>
                      <a:gd name="connsiteY5" fmla="*/ 639 h 34074"/>
                      <a:gd name="connsiteX6" fmla="*/ 2981 w 59839"/>
                      <a:gd name="connsiteY6" fmla="*/ 7808 h 34074"/>
                      <a:gd name="connsiteX7" fmla="*/ 189 w 59839"/>
                      <a:gd name="connsiteY7" fmla="*/ 17832 h 34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839" h="34074">
                        <a:moveTo>
                          <a:pt x="126" y="17832"/>
                        </a:moveTo>
                        <a:cubicBezTo>
                          <a:pt x="570" y="22463"/>
                          <a:pt x="1902" y="29251"/>
                          <a:pt x="10150" y="32233"/>
                        </a:cubicBezTo>
                        <a:cubicBezTo>
                          <a:pt x="18397" y="35215"/>
                          <a:pt x="33496" y="34390"/>
                          <a:pt x="43773" y="31091"/>
                        </a:cubicBezTo>
                        <a:cubicBezTo>
                          <a:pt x="54051" y="27792"/>
                          <a:pt x="59443" y="21892"/>
                          <a:pt x="59824" y="16373"/>
                        </a:cubicBezTo>
                        <a:cubicBezTo>
                          <a:pt x="60141" y="10853"/>
                          <a:pt x="55383" y="5651"/>
                          <a:pt x="47390" y="2796"/>
                        </a:cubicBezTo>
                        <a:cubicBezTo>
                          <a:pt x="39396" y="-59"/>
                          <a:pt x="28167" y="-630"/>
                          <a:pt x="19793" y="639"/>
                        </a:cubicBezTo>
                        <a:cubicBezTo>
                          <a:pt x="11418" y="1908"/>
                          <a:pt x="5899" y="5017"/>
                          <a:pt x="2981" y="7808"/>
                        </a:cubicBezTo>
                        <a:cubicBezTo>
                          <a:pt x="62" y="10599"/>
                          <a:pt x="-318" y="13137"/>
                          <a:pt x="189" y="1783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7" name="Freeform: Shape 9966">
                    <a:extLst>
                      <a:ext uri="{FF2B5EF4-FFF2-40B4-BE49-F238E27FC236}">
                        <a16:creationId xmlns:a16="http://schemas.microsoft.com/office/drawing/2014/main" id="{123280F4-E14F-988B-CCD5-65AA4F60BC93}"/>
                      </a:ext>
                    </a:extLst>
                  </p:cNvPr>
                  <p:cNvSpPr/>
                  <p:nvPr/>
                </p:nvSpPr>
                <p:spPr>
                  <a:xfrm>
                    <a:off x="1148704" y="3172891"/>
                    <a:ext cx="43875" cy="30772"/>
                  </a:xfrm>
                  <a:custGeom>
                    <a:avLst/>
                    <a:gdLst>
                      <a:gd name="connsiteX0" fmla="*/ 20 w 43875"/>
                      <a:gd name="connsiteY0" fmla="*/ 6721 h 30772"/>
                      <a:gd name="connsiteX1" fmla="*/ 5920 w 43875"/>
                      <a:gd name="connsiteY1" fmla="*/ 24294 h 30772"/>
                      <a:gd name="connsiteX2" fmla="*/ 27743 w 43875"/>
                      <a:gd name="connsiteY2" fmla="*/ 30321 h 30772"/>
                      <a:gd name="connsiteX3" fmla="*/ 43794 w 43875"/>
                      <a:gd name="connsiteY3" fmla="*/ 17633 h 30772"/>
                      <a:gd name="connsiteX4" fmla="*/ 31296 w 43875"/>
                      <a:gd name="connsiteY4" fmla="*/ 3169 h 30772"/>
                      <a:gd name="connsiteX5" fmla="*/ 7506 w 43875"/>
                      <a:gd name="connsiteY5" fmla="*/ 187 h 30772"/>
                      <a:gd name="connsiteX6" fmla="*/ 20 w 43875"/>
                      <a:gd name="connsiteY6" fmla="*/ 6721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875" h="30772">
                        <a:moveTo>
                          <a:pt x="20" y="6721"/>
                        </a:moveTo>
                        <a:cubicBezTo>
                          <a:pt x="-171" y="11353"/>
                          <a:pt x="971" y="19156"/>
                          <a:pt x="5920" y="24294"/>
                        </a:cubicBezTo>
                        <a:cubicBezTo>
                          <a:pt x="10868" y="29433"/>
                          <a:pt x="19750" y="31844"/>
                          <a:pt x="27743" y="30321"/>
                        </a:cubicBezTo>
                        <a:cubicBezTo>
                          <a:pt x="35737" y="28799"/>
                          <a:pt x="42969" y="23279"/>
                          <a:pt x="43794" y="17633"/>
                        </a:cubicBezTo>
                        <a:cubicBezTo>
                          <a:pt x="44619" y="11987"/>
                          <a:pt x="39099" y="6214"/>
                          <a:pt x="31296" y="3169"/>
                        </a:cubicBezTo>
                        <a:cubicBezTo>
                          <a:pt x="23493" y="60"/>
                          <a:pt x="13342" y="-321"/>
                          <a:pt x="7506" y="187"/>
                        </a:cubicBezTo>
                        <a:cubicBezTo>
                          <a:pt x="1669" y="694"/>
                          <a:pt x="210" y="2090"/>
                          <a:pt x="20" y="672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8" name="Freeform: Shape 9967">
                    <a:extLst>
                      <a:ext uri="{FF2B5EF4-FFF2-40B4-BE49-F238E27FC236}">
                        <a16:creationId xmlns:a16="http://schemas.microsoft.com/office/drawing/2014/main" id="{262C9D48-C8FB-E27E-C51F-4467949BAD1C}"/>
                      </a:ext>
                    </a:extLst>
                  </p:cNvPr>
                  <p:cNvSpPr/>
                  <p:nvPr/>
                </p:nvSpPr>
                <p:spPr>
                  <a:xfrm>
                    <a:off x="1175203" y="3162996"/>
                    <a:ext cx="82485" cy="47578"/>
                  </a:xfrm>
                  <a:custGeom>
                    <a:avLst/>
                    <a:gdLst>
                      <a:gd name="connsiteX0" fmla="*/ 102 w 82485"/>
                      <a:gd name="connsiteY0" fmla="*/ 12175 h 47578"/>
                      <a:gd name="connsiteX1" fmla="*/ 12537 w 82485"/>
                      <a:gd name="connsiteY1" fmla="*/ 36093 h 47578"/>
                      <a:gd name="connsiteX2" fmla="*/ 49967 w 82485"/>
                      <a:gd name="connsiteY2" fmla="*/ 47576 h 47578"/>
                      <a:gd name="connsiteX3" fmla="*/ 79150 w 82485"/>
                      <a:gd name="connsiteY3" fmla="*/ 37171 h 47578"/>
                      <a:gd name="connsiteX4" fmla="*/ 79721 w 82485"/>
                      <a:gd name="connsiteY4" fmla="*/ 14713 h 47578"/>
                      <a:gd name="connsiteX5" fmla="*/ 58468 w 82485"/>
                      <a:gd name="connsiteY5" fmla="*/ 1581 h 47578"/>
                      <a:gd name="connsiteX6" fmla="*/ 13425 w 82485"/>
                      <a:gd name="connsiteY6" fmla="*/ 1137 h 47578"/>
                      <a:gd name="connsiteX7" fmla="*/ 39 w 82485"/>
                      <a:gd name="connsiteY7" fmla="*/ 12239 h 4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2485" h="47578">
                        <a:moveTo>
                          <a:pt x="102" y="12175"/>
                        </a:moveTo>
                        <a:cubicBezTo>
                          <a:pt x="483" y="18710"/>
                          <a:pt x="3464" y="28924"/>
                          <a:pt x="12537" y="36093"/>
                        </a:cubicBezTo>
                        <a:cubicBezTo>
                          <a:pt x="21609" y="43262"/>
                          <a:pt x="36835" y="47449"/>
                          <a:pt x="49967" y="47576"/>
                        </a:cubicBezTo>
                        <a:cubicBezTo>
                          <a:pt x="63099" y="47702"/>
                          <a:pt x="74202" y="43706"/>
                          <a:pt x="79150" y="37171"/>
                        </a:cubicBezTo>
                        <a:cubicBezTo>
                          <a:pt x="84098" y="30637"/>
                          <a:pt x="82893" y="21438"/>
                          <a:pt x="79721" y="14713"/>
                        </a:cubicBezTo>
                        <a:cubicBezTo>
                          <a:pt x="76549" y="7988"/>
                          <a:pt x="71347" y="3674"/>
                          <a:pt x="58468" y="1581"/>
                        </a:cubicBezTo>
                        <a:cubicBezTo>
                          <a:pt x="45526" y="-513"/>
                          <a:pt x="24844" y="-386"/>
                          <a:pt x="13425" y="1137"/>
                        </a:cubicBezTo>
                        <a:cubicBezTo>
                          <a:pt x="1942" y="2659"/>
                          <a:pt x="-342" y="5641"/>
                          <a:pt x="39" y="122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9" name="Freeform: Shape 9968">
                    <a:extLst>
                      <a:ext uri="{FF2B5EF4-FFF2-40B4-BE49-F238E27FC236}">
                        <a16:creationId xmlns:a16="http://schemas.microsoft.com/office/drawing/2014/main" id="{07AFC678-4490-0691-48F4-537BB274661B}"/>
                      </a:ext>
                    </a:extLst>
                  </p:cNvPr>
                  <p:cNvSpPr/>
                  <p:nvPr/>
                </p:nvSpPr>
                <p:spPr>
                  <a:xfrm>
                    <a:off x="1151442" y="3192387"/>
                    <a:ext cx="263380" cy="75113"/>
                  </a:xfrm>
                  <a:custGeom>
                    <a:avLst/>
                    <a:gdLst>
                      <a:gd name="connsiteX0" fmla="*/ 3372 w 263380"/>
                      <a:gd name="connsiteY0" fmla="*/ 13743 h 75113"/>
                      <a:gd name="connsiteX1" fmla="*/ 19549 w 263380"/>
                      <a:gd name="connsiteY1" fmla="*/ 62783 h 75113"/>
                      <a:gd name="connsiteX2" fmla="*/ 68780 w 263380"/>
                      <a:gd name="connsiteY2" fmla="*/ 75028 h 75113"/>
                      <a:gd name="connsiteX3" fmla="*/ 212982 w 263380"/>
                      <a:gd name="connsiteY3" fmla="*/ 72680 h 75113"/>
                      <a:gd name="connsiteX4" fmla="*/ 251998 w 263380"/>
                      <a:gd name="connsiteY4" fmla="*/ 66780 h 75113"/>
                      <a:gd name="connsiteX5" fmla="*/ 260880 w 263380"/>
                      <a:gd name="connsiteY5" fmla="*/ 44956 h 75113"/>
                      <a:gd name="connsiteX6" fmla="*/ 263037 w 263380"/>
                      <a:gd name="connsiteY6" fmla="*/ 8097 h 75113"/>
                      <a:gd name="connsiteX7" fmla="*/ 251237 w 263380"/>
                      <a:gd name="connsiteY7" fmla="*/ 2451 h 75113"/>
                      <a:gd name="connsiteX8" fmla="*/ 212347 w 263380"/>
                      <a:gd name="connsiteY8" fmla="*/ 9493 h 75113"/>
                      <a:gd name="connsiteX9" fmla="*/ 174600 w 263380"/>
                      <a:gd name="connsiteY9" fmla="*/ 11840 h 75113"/>
                      <a:gd name="connsiteX10" fmla="*/ 155250 w 263380"/>
                      <a:gd name="connsiteY10" fmla="*/ 6321 h 75113"/>
                      <a:gd name="connsiteX11" fmla="*/ 133617 w 263380"/>
                      <a:gd name="connsiteY11" fmla="*/ 3973 h 75113"/>
                      <a:gd name="connsiteX12" fmla="*/ 105195 w 263380"/>
                      <a:gd name="connsiteY12" fmla="*/ 6130 h 75113"/>
                      <a:gd name="connsiteX13" fmla="*/ 63578 w 263380"/>
                      <a:gd name="connsiteY13" fmla="*/ 8478 h 75113"/>
                      <a:gd name="connsiteX14" fmla="*/ 31096 w 263380"/>
                      <a:gd name="connsiteY14" fmla="*/ 4861 h 75113"/>
                      <a:gd name="connsiteX15" fmla="*/ 9272 w 263380"/>
                      <a:gd name="connsiteY15" fmla="*/ 1245 h 75113"/>
                      <a:gd name="connsiteX16" fmla="*/ 517 w 263380"/>
                      <a:gd name="connsiteY16" fmla="*/ 40 h 75113"/>
                      <a:gd name="connsiteX17" fmla="*/ 3435 w 263380"/>
                      <a:gd name="connsiteY17" fmla="*/ 13743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380" h="75113">
                        <a:moveTo>
                          <a:pt x="3372" y="13743"/>
                        </a:moveTo>
                        <a:cubicBezTo>
                          <a:pt x="6924" y="26305"/>
                          <a:pt x="13522" y="50539"/>
                          <a:pt x="19549" y="62783"/>
                        </a:cubicBezTo>
                        <a:cubicBezTo>
                          <a:pt x="25513" y="75028"/>
                          <a:pt x="30842" y="75408"/>
                          <a:pt x="68780" y="75028"/>
                        </a:cubicBezTo>
                        <a:cubicBezTo>
                          <a:pt x="106718" y="74710"/>
                          <a:pt x="177264" y="73695"/>
                          <a:pt x="212982" y="72680"/>
                        </a:cubicBezTo>
                        <a:cubicBezTo>
                          <a:pt x="248699" y="71602"/>
                          <a:pt x="249524" y="70523"/>
                          <a:pt x="251998" y="66780"/>
                        </a:cubicBezTo>
                        <a:cubicBezTo>
                          <a:pt x="254472" y="63037"/>
                          <a:pt x="258533" y="56629"/>
                          <a:pt x="260880" y="44956"/>
                        </a:cubicBezTo>
                        <a:cubicBezTo>
                          <a:pt x="263227" y="33283"/>
                          <a:pt x="263862" y="16281"/>
                          <a:pt x="263037" y="8097"/>
                        </a:cubicBezTo>
                        <a:cubicBezTo>
                          <a:pt x="262276" y="-87"/>
                          <a:pt x="260055" y="611"/>
                          <a:pt x="251237" y="2451"/>
                        </a:cubicBezTo>
                        <a:cubicBezTo>
                          <a:pt x="242418" y="4290"/>
                          <a:pt x="227002" y="7399"/>
                          <a:pt x="212347" y="9493"/>
                        </a:cubicBezTo>
                        <a:cubicBezTo>
                          <a:pt x="197692" y="11586"/>
                          <a:pt x="183672" y="12728"/>
                          <a:pt x="174600" y="11840"/>
                        </a:cubicBezTo>
                        <a:cubicBezTo>
                          <a:pt x="165464" y="10952"/>
                          <a:pt x="161214" y="8097"/>
                          <a:pt x="155250" y="6321"/>
                        </a:cubicBezTo>
                        <a:cubicBezTo>
                          <a:pt x="149287" y="4544"/>
                          <a:pt x="141547" y="3910"/>
                          <a:pt x="133617" y="3973"/>
                        </a:cubicBezTo>
                        <a:cubicBezTo>
                          <a:pt x="125623" y="4100"/>
                          <a:pt x="117376" y="4988"/>
                          <a:pt x="105195" y="6130"/>
                        </a:cubicBezTo>
                        <a:cubicBezTo>
                          <a:pt x="92951" y="7272"/>
                          <a:pt x="76773" y="8731"/>
                          <a:pt x="63578" y="8478"/>
                        </a:cubicBezTo>
                        <a:cubicBezTo>
                          <a:pt x="50318" y="8287"/>
                          <a:pt x="40104" y="6384"/>
                          <a:pt x="31096" y="4861"/>
                        </a:cubicBezTo>
                        <a:cubicBezTo>
                          <a:pt x="22087" y="3339"/>
                          <a:pt x="14411" y="2133"/>
                          <a:pt x="9272" y="1245"/>
                        </a:cubicBezTo>
                        <a:cubicBezTo>
                          <a:pt x="4133" y="357"/>
                          <a:pt x="1532" y="-151"/>
                          <a:pt x="517" y="40"/>
                        </a:cubicBezTo>
                        <a:cubicBezTo>
                          <a:pt x="-562" y="230"/>
                          <a:pt x="-118" y="1182"/>
                          <a:pt x="3435" y="1374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7" name="Graphic 7643">
                  <a:extLst>
                    <a:ext uri="{FF2B5EF4-FFF2-40B4-BE49-F238E27FC236}">
                      <a16:creationId xmlns:a16="http://schemas.microsoft.com/office/drawing/2014/main" id="{2EDB71A6-FF62-31B1-FD6D-C15AAF29830D}"/>
                    </a:ext>
                  </a:extLst>
                </p:cNvPr>
                <p:cNvGrpSpPr/>
                <p:nvPr/>
              </p:nvGrpSpPr>
              <p:grpSpPr>
                <a:xfrm>
                  <a:off x="158182" y="2779822"/>
                  <a:ext cx="623099" cy="490093"/>
                  <a:chOff x="158182" y="2779822"/>
                  <a:chExt cx="623099" cy="490093"/>
                </a:xfrm>
                <a:grpFill/>
              </p:grpSpPr>
              <p:sp>
                <p:nvSpPr>
                  <p:cNvPr id="9923" name="Freeform: Shape 9922">
                    <a:extLst>
                      <a:ext uri="{FF2B5EF4-FFF2-40B4-BE49-F238E27FC236}">
                        <a16:creationId xmlns:a16="http://schemas.microsoft.com/office/drawing/2014/main" id="{8084E6D5-247F-9AED-AB91-7F8D93B794B1}"/>
                      </a:ext>
                    </a:extLst>
                  </p:cNvPr>
                  <p:cNvSpPr/>
                  <p:nvPr/>
                </p:nvSpPr>
                <p:spPr>
                  <a:xfrm>
                    <a:off x="584029" y="2784922"/>
                    <a:ext cx="197252" cy="484992"/>
                  </a:xfrm>
                  <a:custGeom>
                    <a:avLst/>
                    <a:gdLst>
                      <a:gd name="connsiteX0" fmla="*/ 21383 w 197252"/>
                      <a:gd name="connsiteY0" fmla="*/ 783 h 484992"/>
                      <a:gd name="connsiteX1" fmla="*/ 91993 w 197252"/>
                      <a:gd name="connsiteY1" fmla="*/ 22 h 484992"/>
                      <a:gd name="connsiteX2" fmla="*/ 179034 w 197252"/>
                      <a:gd name="connsiteY2" fmla="*/ 1671 h 484992"/>
                      <a:gd name="connsiteX3" fmla="*/ 197179 w 197252"/>
                      <a:gd name="connsiteY3" fmla="*/ 8586 h 484992"/>
                      <a:gd name="connsiteX4" fmla="*/ 192230 w 197252"/>
                      <a:gd name="connsiteY4" fmla="*/ 72979 h 484992"/>
                      <a:gd name="connsiteX5" fmla="*/ 174657 w 197252"/>
                      <a:gd name="connsiteY5" fmla="*/ 288680 h 484992"/>
                      <a:gd name="connsiteX6" fmla="*/ 162793 w 197252"/>
                      <a:gd name="connsiteY6" fmla="*/ 445316 h 484992"/>
                      <a:gd name="connsiteX7" fmla="*/ 156386 w 197252"/>
                      <a:gd name="connsiteY7" fmla="*/ 478115 h 484992"/>
                      <a:gd name="connsiteX8" fmla="*/ 143824 w 197252"/>
                      <a:gd name="connsiteY8" fmla="*/ 481985 h 484992"/>
                      <a:gd name="connsiteX9" fmla="*/ 109630 w 197252"/>
                      <a:gd name="connsiteY9" fmla="*/ 484396 h 484992"/>
                      <a:gd name="connsiteX10" fmla="*/ 52786 w 197252"/>
                      <a:gd name="connsiteY10" fmla="*/ 484840 h 484992"/>
                      <a:gd name="connsiteX11" fmla="*/ 39844 w 197252"/>
                      <a:gd name="connsiteY11" fmla="*/ 482302 h 484992"/>
                      <a:gd name="connsiteX12" fmla="*/ 39400 w 197252"/>
                      <a:gd name="connsiteY12" fmla="*/ 456228 h 484992"/>
                      <a:gd name="connsiteX13" fmla="*/ 29630 w 197252"/>
                      <a:gd name="connsiteY13" fmla="*/ 309932 h 484992"/>
                      <a:gd name="connsiteX14" fmla="*/ 3936 w 197252"/>
                      <a:gd name="connsiteY14" fmla="*/ 59339 h 484992"/>
                      <a:gd name="connsiteX15" fmla="*/ 1970 w 197252"/>
                      <a:gd name="connsiteY15" fmla="*/ 1989 h 484992"/>
                      <a:gd name="connsiteX16" fmla="*/ 21383 w 197252"/>
                      <a:gd name="connsiteY16" fmla="*/ 910 h 48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7252" h="484992">
                        <a:moveTo>
                          <a:pt x="21383" y="783"/>
                        </a:moveTo>
                        <a:cubicBezTo>
                          <a:pt x="35530" y="339"/>
                          <a:pt x="60780" y="-105"/>
                          <a:pt x="91993" y="22"/>
                        </a:cubicBezTo>
                        <a:cubicBezTo>
                          <a:pt x="123206" y="149"/>
                          <a:pt x="160446" y="783"/>
                          <a:pt x="179034" y="1671"/>
                        </a:cubicBezTo>
                        <a:cubicBezTo>
                          <a:pt x="197623" y="2560"/>
                          <a:pt x="197496" y="3575"/>
                          <a:pt x="197179" y="8586"/>
                        </a:cubicBezTo>
                        <a:cubicBezTo>
                          <a:pt x="196861" y="13598"/>
                          <a:pt x="196354" y="22544"/>
                          <a:pt x="192230" y="72979"/>
                        </a:cubicBezTo>
                        <a:cubicBezTo>
                          <a:pt x="188106" y="123415"/>
                          <a:pt x="180367" y="215342"/>
                          <a:pt x="174657" y="288680"/>
                        </a:cubicBezTo>
                        <a:cubicBezTo>
                          <a:pt x="168947" y="362018"/>
                          <a:pt x="165331" y="416768"/>
                          <a:pt x="162793" y="445316"/>
                        </a:cubicBezTo>
                        <a:cubicBezTo>
                          <a:pt x="160256" y="473928"/>
                          <a:pt x="158860" y="476339"/>
                          <a:pt x="156386" y="478115"/>
                        </a:cubicBezTo>
                        <a:cubicBezTo>
                          <a:pt x="153912" y="479892"/>
                          <a:pt x="150422" y="480970"/>
                          <a:pt x="143824" y="481985"/>
                        </a:cubicBezTo>
                        <a:cubicBezTo>
                          <a:pt x="137227" y="483000"/>
                          <a:pt x="127520" y="483888"/>
                          <a:pt x="109630" y="484396"/>
                        </a:cubicBezTo>
                        <a:cubicBezTo>
                          <a:pt x="91803" y="484967"/>
                          <a:pt x="65792" y="485157"/>
                          <a:pt x="52786" y="484840"/>
                        </a:cubicBezTo>
                        <a:cubicBezTo>
                          <a:pt x="39781" y="484523"/>
                          <a:pt x="39717" y="483635"/>
                          <a:pt x="39844" y="482302"/>
                        </a:cubicBezTo>
                        <a:cubicBezTo>
                          <a:pt x="39971" y="480970"/>
                          <a:pt x="40161" y="479194"/>
                          <a:pt x="39400" y="456228"/>
                        </a:cubicBezTo>
                        <a:cubicBezTo>
                          <a:pt x="38639" y="433262"/>
                          <a:pt x="36862" y="389107"/>
                          <a:pt x="29630" y="309932"/>
                        </a:cubicBezTo>
                        <a:cubicBezTo>
                          <a:pt x="22334" y="230694"/>
                          <a:pt x="9583" y="116437"/>
                          <a:pt x="3936" y="59339"/>
                        </a:cubicBezTo>
                        <a:cubicBezTo>
                          <a:pt x="-1710" y="2242"/>
                          <a:pt x="-251" y="2242"/>
                          <a:pt x="1970" y="1989"/>
                        </a:cubicBezTo>
                        <a:cubicBezTo>
                          <a:pt x="4190" y="1798"/>
                          <a:pt x="7235" y="1354"/>
                          <a:pt x="21383" y="9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4" name="Freeform: Shape 9923">
                    <a:extLst>
                      <a:ext uri="{FF2B5EF4-FFF2-40B4-BE49-F238E27FC236}">
                        <a16:creationId xmlns:a16="http://schemas.microsoft.com/office/drawing/2014/main" id="{74D8F7D7-359D-4B7E-C15F-C59653BCA411}"/>
                      </a:ext>
                    </a:extLst>
                  </p:cNvPr>
                  <p:cNvSpPr/>
                  <p:nvPr/>
                </p:nvSpPr>
                <p:spPr>
                  <a:xfrm>
                    <a:off x="583988" y="2784922"/>
                    <a:ext cx="197294" cy="468725"/>
                  </a:xfrm>
                  <a:custGeom>
                    <a:avLst/>
                    <a:gdLst>
                      <a:gd name="connsiteX0" fmla="*/ 21424 w 197294"/>
                      <a:gd name="connsiteY0" fmla="*/ 783 h 468725"/>
                      <a:gd name="connsiteX1" fmla="*/ 92034 w 197294"/>
                      <a:gd name="connsiteY1" fmla="*/ 22 h 468725"/>
                      <a:gd name="connsiteX2" fmla="*/ 179076 w 197294"/>
                      <a:gd name="connsiteY2" fmla="*/ 1671 h 468725"/>
                      <a:gd name="connsiteX3" fmla="*/ 197220 w 197294"/>
                      <a:gd name="connsiteY3" fmla="*/ 8586 h 468725"/>
                      <a:gd name="connsiteX4" fmla="*/ 195888 w 197294"/>
                      <a:gd name="connsiteY4" fmla="*/ 27111 h 468725"/>
                      <a:gd name="connsiteX5" fmla="*/ 996 w 197294"/>
                      <a:gd name="connsiteY5" fmla="*/ 27111 h 468725"/>
                      <a:gd name="connsiteX6" fmla="*/ 2011 w 197294"/>
                      <a:gd name="connsiteY6" fmla="*/ 1925 h 468725"/>
                      <a:gd name="connsiteX7" fmla="*/ 21424 w 197294"/>
                      <a:gd name="connsiteY7" fmla="*/ 847 h 468725"/>
                      <a:gd name="connsiteX8" fmla="*/ 21424 w 197294"/>
                      <a:gd name="connsiteY8" fmla="*/ 847 h 468725"/>
                      <a:gd name="connsiteX9" fmla="*/ 195190 w 197294"/>
                      <a:gd name="connsiteY9" fmla="*/ 36754 h 468725"/>
                      <a:gd name="connsiteX10" fmla="*/ 193604 w 197294"/>
                      <a:gd name="connsiteY10" fmla="*/ 56865 h 468725"/>
                      <a:gd name="connsiteX11" fmla="*/ 3788 w 197294"/>
                      <a:gd name="connsiteY11" fmla="*/ 56865 h 468725"/>
                      <a:gd name="connsiteX12" fmla="*/ 1884 w 197294"/>
                      <a:gd name="connsiteY12" fmla="*/ 36754 h 468725"/>
                      <a:gd name="connsiteX13" fmla="*/ 195190 w 197294"/>
                      <a:gd name="connsiteY13" fmla="*/ 36754 h 468725"/>
                      <a:gd name="connsiteX14" fmla="*/ 192208 w 197294"/>
                      <a:gd name="connsiteY14" fmla="*/ 73487 h 468725"/>
                      <a:gd name="connsiteX15" fmla="*/ 190813 w 197294"/>
                      <a:gd name="connsiteY15" fmla="*/ 90679 h 468725"/>
                      <a:gd name="connsiteX16" fmla="*/ 7214 w 197294"/>
                      <a:gd name="connsiteY16" fmla="*/ 90679 h 468725"/>
                      <a:gd name="connsiteX17" fmla="*/ 5437 w 197294"/>
                      <a:gd name="connsiteY17" fmla="*/ 73487 h 468725"/>
                      <a:gd name="connsiteX18" fmla="*/ 192272 w 197294"/>
                      <a:gd name="connsiteY18" fmla="*/ 73487 h 468725"/>
                      <a:gd name="connsiteX19" fmla="*/ 189353 w 197294"/>
                      <a:gd name="connsiteY19" fmla="*/ 107872 h 468725"/>
                      <a:gd name="connsiteX20" fmla="*/ 187767 w 197294"/>
                      <a:gd name="connsiteY20" fmla="*/ 127095 h 468725"/>
                      <a:gd name="connsiteX21" fmla="*/ 11020 w 197294"/>
                      <a:gd name="connsiteY21" fmla="*/ 127095 h 468725"/>
                      <a:gd name="connsiteX22" fmla="*/ 8990 w 197294"/>
                      <a:gd name="connsiteY22" fmla="*/ 107872 h 468725"/>
                      <a:gd name="connsiteX23" fmla="*/ 189353 w 197294"/>
                      <a:gd name="connsiteY23" fmla="*/ 107872 h 468725"/>
                      <a:gd name="connsiteX24" fmla="*/ 186181 w 197294"/>
                      <a:gd name="connsiteY24" fmla="*/ 146318 h 468725"/>
                      <a:gd name="connsiteX25" fmla="*/ 184215 w 197294"/>
                      <a:gd name="connsiteY25" fmla="*/ 170171 h 468725"/>
                      <a:gd name="connsiteX26" fmla="*/ 15524 w 197294"/>
                      <a:gd name="connsiteY26" fmla="*/ 170171 h 468725"/>
                      <a:gd name="connsiteX27" fmla="*/ 12987 w 197294"/>
                      <a:gd name="connsiteY27" fmla="*/ 146318 h 468725"/>
                      <a:gd name="connsiteX28" fmla="*/ 186118 w 197294"/>
                      <a:gd name="connsiteY28" fmla="*/ 146318 h 468725"/>
                      <a:gd name="connsiteX29" fmla="*/ 183009 w 197294"/>
                      <a:gd name="connsiteY29" fmla="*/ 185397 h 468725"/>
                      <a:gd name="connsiteX30" fmla="*/ 180408 w 197294"/>
                      <a:gd name="connsiteY30" fmla="*/ 217118 h 468725"/>
                      <a:gd name="connsiteX31" fmla="*/ 20536 w 197294"/>
                      <a:gd name="connsiteY31" fmla="*/ 217118 h 468725"/>
                      <a:gd name="connsiteX32" fmla="*/ 17237 w 197294"/>
                      <a:gd name="connsiteY32" fmla="*/ 185397 h 468725"/>
                      <a:gd name="connsiteX33" fmla="*/ 183009 w 197294"/>
                      <a:gd name="connsiteY33" fmla="*/ 185397 h 468725"/>
                      <a:gd name="connsiteX34" fmla="*/ 179139 w 197294"/>
                      <a:gd name="connsiteY34" fmla="*/ 232598 h 468725"/>
                      <a:gd name="connsiteX35" fmla="*/ 176602 w 197294"/>
                      <a:gd name="connsiteY35" fmla="*/ 264128 h 468725"/>
                      <a:gd name="connsiteX36" fmla="*/ 25294 w 197294"/>
                      <a:gd name="connsiteY36" fmla="*/ 264128 h 468725"/>
                      <a:gd name="connsiteX37" fmla="*/ 22122 w 197294"/>
                      <a:gd name="connsiteY37" fmla="*/ 232598 h 468725"/>
                      <a:gd name="connsiteX38" fmla="*/ 179139 w 197294"/>
                      <a:gd name="connsiteY38" fmla="*/ 232598 h 468725"/>
                      <a:gd name="connsiteX39" fmla="*/ 175016 w 197294"/>
                      <a:gd name="connsiteY39" fmla="*/ 284683 h 468725"/>
                      <a:gd name="connsiteX40" fmla="*/ 174698 w 197294"/>
                      <a:gd name="connsiteY40" fmla="*/ 288616 h 468725"/>
                      <a:gd name="connsiteX41" fmla="*/ 173430 w 197294"/>
                      <a:gd name="connsiteY41" fmla="*/ 305174 h 468725"/>
                      <a:gd name="connsiteX42" fmla="*/ 29291 w 197294"/>
                      <a:gd name="connsiteY42" fmla="*/ 305174 h 468725"/>
                      <a:gd name="connsiteX43" fmla="*/ 27324 w 197294"/>
                      <a:gd name="connsiteY43" fmla="*/ 284619 h 468725"/>
                      <a:gd name="connsiteX44" fmla="*/ 175016 w 197294"/>
                      <a:gd name="connsiteY44" fmla="*/ 284619 h 468725"/>
                      <a:gd name="connsiteX45" fmla="*/ 172097 w 197294"/>
                      <a:gd name="connsiteY45" fmla="*/ 322430 h 468725"/>
                      <a:gd name="connsiteX46" fmla="*/ 170575 w 197294"/>
                      <a:gd name="connsiteY46" fmla="*/ 342985 h 468725"/>
                      <a:gd name="connsiteX47" fmla="*/ 32590 w 197294"/>
                      <a:gd name="connsiteY47" fmla="*/ 342985 h 468725"/>
                      <a:gd name="connsiteX48" fmla="*/ 30814 w 197294"/>
                      <a:gd name="connsiteY48" fmla="*/ 322430 h 468725"/>
                      <a:gd name="connsiteX49" fmla="*/ 172097 w 197294"/>
                      <a:gd name="connsiteY49" fmla="*/ 322430 h 468725"/>
                      <a:gd name="connsiteX50" fmla="*/ 169179 w 197294"/>
                      <a:gd name="connsiteY50" fmla="*/ 361510 h 468725"/>
                      <a:gd name="connsiteX51" fmla="*/ 167720 w 197294"/>
                      <a:gd name="connsiteY51" fmla="*/ 381367 h 468725"/>
                      <a:gd name="connsiteX52" fmla="*/ 35508 w 197294"/>
                      <a:gd name="connsiteY52" fmla="*/ 381367 h 468725"/>
                      <a:gd name="connsiteX53" fmla="*/ 34049 w 197294"/>
                      <a:gd name="connsiteY53" fmla="*/ 361510 h 468725"/>
                      <a:gd name="connsiteX54" fmla="*/ 169179 w 197294"/>
                      <a:gd name="connsiteY54" fmla="*/ 361510 h 468725"/>
                      <a:gd name="connsiteX55" fmla="*/ 165880 w 197294"/>
                      <a:gd name="connsiteY55" fmla="*/ 406490 h 468725"/>
                      <a:gd name="connsiteX56" fmla="*/ 164421 w 197294"/>
                      <a:gd name="connsiteY56" fmla="*/ 425713 h 468725"/>
                      <a:gd name="connsiteX57" fmla="*/ 38236 w 197294"/>
                      <a:gd name="connsiteY57" fmla="*/ 425713 h 468725"/>
                      <a:gd name="connsiteX58" fmla="*/ 37158 w 197294"/>
                      <a:gd name="connsiteY58" fmla="*/ 406490 h 468725"/>
                      <a:gd name="connsiteX59" fmla="*/ 165880 w 197294"/>
                      <a:gd name="connsiteY59" fmla="*/ 406490 h 468725"/>
                      <a:gd name="connsiteX60" fmla="*/ 163025 w 197294"/>
                      <a:gd name="connsiteY60" fmla="*/ 442905 h 468725"/>
                      <a:gd name="connsiteX61" fmla="*/ 162835 w 197294"/>
                      <a:gd name="connsiteY61" fmla="*/ 445253 h 468725"/>
                      <a:gd name="connsiteX62" fmla="*/ 160170 w 197294"/>
                      <a:gd name="connsiteY62" fmla="*/ 468726 h 468725"/>
                      <a:gd name="connsiteX63" fmla="*/ 39886 w 197294"/>
                      <a:gd name="connsiteY63" fmla="*/ 468726 h 468725"/>
                      <a:gd name="connsiteX64" fmla="*/ 39505 w 197294"/>
                      <a:gd name="connsiteY64" fmla="*/ 456165 h 468725"/>
                      <a:gd name="connsiteX65" fmla="*/ 38998 w 197294"/>
                      <a:gd name="connsiteY65" fmla="*/ 442905 h 468725"/>
                      <a:gd name="connsiteX66" fmla="*/ 163025 w 197294"/>
                      <a:gd name="connsiteY66" fmla="*/ 442905 h 468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97294" h="468725">
                        <a:moveTo>
                          <a:pt x="21424" y="783"/>
                        </a:moveTo>
                        <a:cubicBezTo>
                          <a:pt x="35572" y="339"/>
                          <a:pt x="60821" y="-105"/>
                          <a:pt x="92034" y="22"/>
                        </a:cubicBezTo>
                        <a:cubicBezTo>
                          <a:pt x="123248" y="149"/>
                          <a:pt x="160488" y="783"/>
                          <a:pt x="179076" y="1671"/>
                        </a:cubicBezTo>
                        <a:cubicBezTo>
                          <a:pt x="197664" y="2560"/>
                          <a:pt x="197537" y="3575"/>
                          <a:pt x="197220" y="8586"/>
                        </a:cubicBezTo>
                        <a:cubicBezTo>
                          <a:pt x="197030" y="11378"/>
                          <a:pt x="196839" y="15375"/>
                          <a:pt x="195888" y="27111"/>
                        </a:cubicBezTo>
                        <a:lnTo>
                          <a:pt x="996" y="27111"/>
                        </a:lnTo>
                        <a:cubicBezTo>
                          <a:pt x="-970" y="2116"/>
                          <a:pt x="298" y="2052"/>
                          <a:pt x="2011" y="1925"/>
                        </a:cubicBezTo>
                        <a:cubicBezTo>
                          <a:pt x="4232" y="1735"/>
                          <a:pt x="7277" y="1291"/>
                          <a:pt x="21424" y="847"/>
                        </a:cubicBezTo>
                        <a:lnTo>
                          <a:pt x="21424" y="847"/>
                        </a:lnTo>
                        <a:close/>
                        <a:moveTo>
                          <a:pt x="195190" y="36754"/>
                        </a:moveTo>
                        <a:cubicBezTo>
                          <a:pt x="194746" y="42274"/>
                          <a:pt x="194238" y="48872"/>
                          <a:pt x="193604" y="56865"/>
                        </a:cubicBezTo>
                        <a:lnTo>
                          <a:pt x="3788" y="56865"/>
                        </a:lnTo>
                        <a:cubicBezTo>
                          <a:pt x="3026" y="49126"/>
                          <a:pt x="2392" y="42464"/>
                          <a:pt x="1884" y="36754"/>
                        </a:cubicBezTo>
                        <a:lnTo>
                          <a:pt x="195190" y="36754"/>
                        </a:lnTo>
                        <a:close/>
                        <a:moveTo>
                          <a:pt x="192208" y="73487"/>
                        </a:moveTo>
                        <a:lnTo>
                          <a:pt x="190813" y="90679"/>
                        </a:lnTo>
                        <a:lnTo>
                          <a:pt x="7214" y="90679"/>
                        </a:lnTo>
                        <a:cubicBezTo>
                          <a:pt x="6579" y="84653"/>
                          <a:pt x="6008" y="78879"/>
                          <a:pt x="5437" y="73487"/>
                        </a:cubicBezTo>
                        <a:lnTo>
                          <a:pt x="192272" y="73487"/>
                        </a:lnTo>
                        <a:close/>
                        <a:moveTo>
                          <a:pt x="189353" y="107872"/>
                        </a:moveTo>
                        <a:lnTo>
                          <a:pt x="187767" y="127095"/>
                        </a:lnTo>
                        <a:lnTo>
                          <a:pt x="11020" y="127095"/>
                        </a:lnTo>
                        <a:lnTo>
                          <a:pt x="8990" y="107872"/>
                        </a:lnTo>
                        <a:lnTo>
                          <a:pt x="189353" y="107872"/>
                        </a:lnTo>
                        <a:close/>
                        <a:moveTo>
                          <a:pt x="186181" y="146318"/>
                        </a:moveTo>
                        <a:lnTo>
                          <a:pt x="184215" y="170171"/>
                        </a:lnTo>
                        <a:lnTo>
                          <a:pt x="15524" y="170171"/>
                        </a:lnTo>
                        <a:lnTo>
                          <a:pt x="12987" y="146318"/>
                        </a:lnTo>
                        <a:lnTo>
                          <a:pt x="186118" y="146318"/>
                        </a:lnTo>
                        <a:close/>
                        <a:moveTo>
                          <a:pt x="183009" y="185397"/>
                        </a:moveTo>
                        <a:cubicBezTo>
                          <a:pt x="182121" y="195865"/>
                          <a:pt x="181296" y="206523"/>
                          <a:pt x="180408" y="217118"/>
                        </a:cubicBezTo>
                        <a:lnTo>
                          <a:pt x="20536" y="217118"/>
                        </a:lnTo>
                        <a:cubicBezTo>
                          <a:pt x="19458" y="206523"/>
                          <a:pt x="18316" y="195928"/>
                          <a:pt x="17237" y="185397"/>
                        </a:cubicBezTo>
                        <a:lnTo>
                          <a:pt x="183009" y="185397"/>
                        </a:lnTo>
                        <a:close/>
                        <a:moveTo>
                          <a:pt x="179139" y="232598"/>
                        </a:moveTo>
                        <a:cubicBezTo>
                          <a:pt x="178251" y="243256"/>
                          <a:pt x="177426" y="253787"/>
                          <a:pt x="176602" y="264128"/>
                        </a:cubicBezTo>
                        <a:lnTo>
                          <a:pt x="25294" y="264128"/>
                        </a:lnTo>
                        <a:cubicBezTo>
                          <a:pt x="24279" y="253787"/>
                          <a:pt x="23201" y="243256"/>
                          <a:pt x="22122" y="232598"/>
                        </a:cubicBezTo>
                        <a:lnTo>
                          <a:pt x="179139" y="232598"/>
                        </a:lnTo>
                        <a:close/>
                        <a:moveTo>
                          <a:pt x="175016" y="284683"/>
                        </a:moveTo>
                        <a:lnTo>
                          <a:pt x="174698" y="288616"/>
                        </a:lnTo>
                        <a:cubicBezTo>
                          <a:pt x="174254" y="294262"/>
                          <a:pt x="173810" y="299782"/>
                          <a:pt x="173430" y="305174"/>
                        </a:cubicBezTo>
                        <a:lnTo>
                          <a:pt x="29291" y="305174"/>
                        </a:lnTo>
                        <a:cubicBezTo>
                          <a:pt x="28657" y="298513"/>
                          <a:pt x="28022" y="291662"/>
                          <a:pt x="27324" y="284619"/>
                        </a:cubicBezTo>
                        <a:lnTo>
                          <a:pt x="175016" y="284619"/>
                        </a:lnTo>
                        <a:close/>
                        <a:moveTo>
                          <a:pt x="172097" y="322430"/>
                        </a:moveTo>
                        <a:cubicBezTo>
                          <a:pt x="171590" y="329472"/>
                          <a:pt x="171019" y="336324"/>
                          <a:pt x="170575" y="342985"/>
                        </a:cubicBezTo>
                        <a:lnTo>
                          <a:pt x="32590" y="342985"/>
                        </a:lnTo>
                        <a:cubicBezTo>
                          <a:pt x="32019" y="336451"/>
                          <a:pt x="31448" y="329599"/>
                          <a:pt x="30814" y="322430"/>
                        </a:cubicBezTo>
                        <a:lnTo>
                          <a:pt x="172097" y="322430"/>
                        </a:lnTo>
                        <a:close/>
                        <a:moveTo>
                          <a:pt x="169179" y="361510"/>
                        </a:moveTo>
                        <a:lnTo>
                          <a:pt x="167720" y="381367"/>
                        </a:lnTo>
                        <a:lnTo>
                          <a:pt x="35508" y="381367"/>
                        </a:lnTo>
                        <a:cubicBezTo>
                          <a:pt x="35064" y="375150"/>
                          <a:pt x="34557" y="368489"/>
                          <a:pt x="34049" y="361510"/>
                        </a:cubicBezTo>
                        <a:lnTo>
                          <a:pt x="169179" y="361510"/>
                        </a:lnTo>
                        <a:close/>
                        <a:moveTo>
                          <a:pt x="165880" y="406490"/>
                        </a:moveTo>
                        <a:cubicBezTo>
                          <a:pt x="165373" y="413469"/>
                          <a:pt x="164865" y="419876"/>
                          <a:pt x="164421" y="425713"/>
                        </a:cubicBezTo>
                        <a:lnTo>
                          <a:pt x="38236" y="425713"/>
                        </a:lnTo>
                        <a:cubicBezTo>
                          <a:pt x="37919" y="419876"/>
                          <a:pt x="37602" y="413532"/>
                          <a:pt x="37158" y="406490"/>
                        </a:cubicBezTo>
                        <a:lnTo>
                          <a:pt x="165880" y="406490"/>
                        </a:lnTo>
                        <a:close/>
                        <a:moveTo>
                          <a:pt x="163025" y="442905"/>
                        </a:moveTo>
                        <a:lnTo>
                          <a:pt x="162835" y="445253"/>
                        </a:lnTo>
                        <a:cubicBezTo>
                          <a:pt x="161820" y="456799"/>
                          <a:pt x="160995" y="464031"/>
                          <a:pt x="160170" y="468726"/>
                        </a:cubicBezTo>
                        <a:lnTo>
                          <a:pt x="39886" y="468726"/>
                        </a:lnTo>
                        <a:cubicBezTo>
                          <a:pt x="39822" y="465427"/>
                          <a:pt x="39695" y="461367"/>
                          <a:pt x="39505" y="456165"/>
                        </a:cubicBezTo>
                        <a:cubicBezTo>
                          <a:pt x="39378" y="452358"/>
                          <a:pt x="39251" y="447981"/>
                          <a:pt x="38998" y="442905"/>
                        </a:cubicBezTo>
                        <a:lnTo>
                          <a:pt x="163025" y="44290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5" name="Freeform: Shape 9924">
                    <a:extLst>
                      <a:ext uri="{FF2B5EF4-FFF2-40B4-BE49-F238E27FC236}">
                        <a16:creationId xmlns:a16="http://schemas.microsoft.com/office/drawing/2014/main" id="{965CE80E-A4AD-7034-FBF6-0C237DEB1152}"/>
                      </a:ext>
                    </a:extLst>
                  </p:cNvPr>
                  <p:cNvSpPr/>
                  <p:nvPr/>
                </p:nvSpPr>
                <p:spPr>
                  <a:xfrm>
                    <a:off x="158182" y="2779822"/>
                    <a:ext cx="141724" cy="476136"/>
                  </a:xfrm>
                  <a:custGeom>
                    <a:avLst/>
                    <a:gdLst>
                      <a:gd name="connsiteX0" fmla="*/ 96 w 141724"/>
                      <a:gd name="connsiteY0" fmla="*/ 33036 h 476136"/>
                      <a:gd name="connsiteX1" fmla="*/ 4854 w 141724"/>
                      <a:gd name="connsiteY1" fmla="*/ 192464 h 476136"/>
                      <a:gd name="connsiteX2" fmla="*/ 7836 w 141724"/>
                      <a:gd name="connsiteY2" fmla="*/ 380314 h 476136"/>
                      <a:gd name="connsiteX3" fmla="*/ 9612 w 141724"/>
                      <a:gd name="connsiteY3" fmla="*/ 461392 h 476136"/>
                      <a:gd name="connsiteX4" fmla="*/ 16020 w 141724"/>
                      <a:gd name="connsiteY4" fmla="*/ 472494 h 476136"/>
                      <a:gd name="connsiteX5" fmla="*/ 54211 w 141724"/>
                      <a:gd name="connsiteY5" fmla="*/ 473001 h 476136"/>
                      <a:gd name="connsiteX6" fmla="*/ 116193 w 141724"/>
                      <a:gd name="connsiteY6" fmla="*/ 475793 h 476136"/>
                      <a:gd name="connsiteX7" fmla="*/ 130150 w 141724"/>
                      <a:gd name="connsiteY7" fmla="*/ 474778 h 476136"/>
                      <a:gd name="connsiteX8" fmla="*/ 129833 w 141724"/>
                      <a:gd name="connsiteY8" fmla="*/ 459108 h 476136"/>
                      <a:gd name="connsiteX9" fmla="*/ 128945 w 141724"/>
                      <a:gd name="connsiteY9" fmla="*/ 387229 h 476136"/>
                      <a:gd name="connsiteX10" fmla="*/ 131229 w 141724"/>
                      <a:gd name="connsiteY10" fmla="*/ 234082 h 476136"/>
                      <a:gd name="connsiteX11" fmla="*/ 137319 w 141724"/>
                      <a:gd name="connsiteY11" fmla="*/ 94892 h 476136"/>
                      <a:gd name="connsiteX12" fmla="*/ 141697 w 141724"/>
                      <a:gd name="connsiteY12" fmla="*/ 30118 h 476136"/>
                      <a:gd name="connsiteX13" fmla="*/ 136368 w 141724"/>
                      <a:gd name="connsiteY13" fmla="*/ 19206 h 476136"/>
                      <a:gd name="connsiteX14" fmla="*/ 105091 w 141724"/>
                      <a:gd name="connsiteY14" fmla="*/ 14512 h 476136"/>
                      <a:gd name="connsiteX15" fmla="*/ 31816 w 141724"/>
                      <a:gd name="connsiteY15" fmla="*/ 3156 h 476136"/>
                      <a:gd name="connsiteX16" fmla="*/ 4346 w 141724"/>
                      <a:gd name="connsiteY16" fmla="*/ 110 h 476136"/>
                      <a:gd name="connsiteX17" fmla="*/ 96 w 141724"/>
                      <a:gd name="connsiteY17" fmla="*/ 33036 h 476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1724" h="476136">
                        <a:moveTo>
                          <a:pt x="96" y="33036"/>
                        </a:moveTo>
                        <a:cubicBezTo>
                          <a:pt x="603" y="64249"/>
                          <a:pt x="3268" y="125407"/>
                          <a:pt x="4854" y="192464"/>
                        </a:cubicBezTo>
                        <a:cubicBezTo>
                          <a:pt x="6503" y="259585"/>
                          <a:pt x="7138" y="332606"/>
                          <a:pt x="7836" y="380314"/>
                        </a:cubicBezTo>
                        <a:cubicBezTo>
                          <a:pt x="8533" y="427958"/>
                          <a:pt x="9295" y="450290"/>
                          <a:pt x="9612" y="461392"/>
                        </a:cubicBezTo>
                        <a:cubicBezTo>
                          <a:pt x="9866" y="468833"/>
                          <a:pt x="12002" y="472538"/>
                          <a:pt x="16020" y="472494"/>
                        </a:cubicBezTo>
                        <a:cubicBezTo>
                          <a:pt x="22046" y="472494"/>
                          <a:pt x="34164" y="472304"/>
                          <a:pt x="54211" y="473001"/>
                        </a:cubicBezTo>
                        <a:cubicBezTo>
                          <a:pt x="74259" y="473700"/>
                          <a:pt x="102236" y="475159"/>
                          <a:pt x="116193" y="475793"/>
                        </a:cubicBezTo>
                        <a:cubicBezTo>
                          <a:pt x="130150" y="476428"/>
                          <a:pt x="130150" y="476237"/>
                          <a:pt x="130150" y="474778"/>
                        </a:cubicBezTo>
                        <a:cubicBezTo>
                          <a:pt x="130150" y="473319"/>
                          <a:pt x="130150" y="470718"/>
                          <a:pt x="129833" y="459108"/>
                        </a:cubicBezTo>
                        <a:cubicBezTo>
                          <a:pt x="129516" y="447498"/>
                          <a:pt x="128945" y="427007"/>
                          <a:pt x="128945" y="387229"/>
                        </a:cubicBezTo>
                        <a:cubicBezTo>
                          <a:pt x="128945" y="347451"/>
                          <a:pt x="129706" y="288514"/>
                          <a:pt x="131229" y="234082"/>
                        </a:cubicBezTo>
                        <a:cubicBezTo>
                          <a:pt x="132751" y="179649"/>
                          <a:pt x="135162" y="129784"/>
                          <a:pt x="137319" y="94892"/>
                        </a:cubicBezTo>
                        <a:cubicBezTo>
                          <a:pt x="139476" y="59999"/>
                          <a:pt x="141443" y="40142"/>
                          <a:pt x="141697" y="30118"/>
                        </a:cubicBezTo>
                        <a:cubicBezTo>
                          <a:pt x="141950" y="20094"/>
                          <a:pt x="140491" y="19841"/>
                          <a:pt x="136368" y="19206"/>
                        </a:cubicBezTo>
                        <a:cubicBezTo>
                          <a:pt x="132181" y="18635"/>
                          <a:pt x="125329" y="17620"/>
                          <a:pt x="105091" y="14512"/>
                        </a:cubicBezTo>
                        <a:cubicBezTo>
                          <a:pt x="84790" y="11403"/>
                          <a:pt x="51103" y="6074"/>
                          <a:pt x="31816" y="3156"/>
                        </a:cubicBezTo>
                        <a:cubicBezTo>
                          <a:pt x="12530" y="237"/>
                          <a:pt x="7582" y="-270"/>
                          <a:pt x="4346" y="110"/>
                        </a:cubicBezTo>
                        <a:cubicBezTo>
                          <a:pt x="1111" y="491"/>
                          <a:pt x="-412" y="1823"/>
                          <a:pt x="96" y="3303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6" name="Freeform: Shape 9925">
                    <a:extLst>
                      <a:ext uri="{FF2B5EF4-FFF2-40B4-BE49-F238E27FC236}">
                        <a16:creationId xmlns:a16="http://schemas.microsoft.com/office/drawing/2014/main" id="{C2A51B9F-7E20-0D86-0856-A0D1494D1B9D}"/>
                      </a:ext>
                    </a:extLst>
                  </p:cNvPr>
                  <p:cNvSpPr/>
                  <p:nvPr/>
                </p:nvSpPr>
                <p:spPr>
                  <a:xfrm>
                    <a:off x="295732" y="2782359"/>
                    <a:ext cx="328673" cy="407778"/>
                  </a:xfrm>
                  <a:custGeom>
                    <a:avLst/>
                    <a:gdLst>
                      <a:gd name="connsiteX0" fmla="*/ 33203 w 328673"/>
                      <a:gd name="connsiteY0" fmla="*/ 4425 h 407778"/>
                      <a:gd name="connsiteX1" fmla="*/ 165668 w 328673"/>
                      <a:gd name="connsiteY1" fmla="*/ 2141 h 407778"/>
                      <a:gd name="connsiteX2" fmla="*/ 284494 w 328673"/>
                      <a:gd name="connsiteY2" fmla="*/ 48 h 407778"/>
                      <a:gd name="connsiteX3" fmla="*/ 310822 w 328673"/>
                      <a:gd name="connsiteY3" fmla="*/ 10198 h 407778"/>
                      <a:gd name="connsiteX4" fmla="*/ 317166 w 328673"/>
                      <a:gd name="connsiteY4" fmla="*/ 68691 h 407778"/>
                      <a:gd name="connsiteX5" fmla="*/ 324271 w 328673"/>
                      <a:gd name="connsiteY5" fmla="*/ 225264 h 407778"/>
                      <a:gd name="connsiteX6" fmla="*/ 328522 w 328673"/>
                      <a:gd name="connsiteY6" fmla="*/ 372702 h 407778"/>
                      <a:gd name="connsiteX7" fmla="*/ 322939 w 328673"/>
                      <a:gd name="connsiteY7" fmla="*/ 403915 h 407778"/>
                      <a:gd name="connsiteX8" fmla="*/ 262924 w 328673"/>
                      <a:gd name="connsiteY8" fmla="*/ 407023 h 407778"/>
                      <a:gd name="connsiteX9" fmla="*/ 93980 w 328673"/>
                      <a:gd name="connsiteY9" fmla="*/ 407467 h 407778"/>
                      <a:gd name="connsiteX10" fmla="*/ 17660 w 328673"/>
                      <a:gd name="connsiteY10" fmla="*/ 403851 h 407778"/>
                      <a:gd name="connsiteX11" fmla="*/ 7826 w 328673"/>
                      <a:gd name="connsiteY11" fmla="*/ 387420 h 407778"/>
                      <a:gd name="connsiteX12" fmla="*/ 3830 w 328673"/>
                      <a:gd name="connsiteY12" fmla="*/ 301774 h 407778"/>
                      <a:gd name="connsiteX13" fmla="*/ 87 w 328673"/>
                      <a:gd name="connsiteY13" fmla="*/ 119381 h 407778"/>
                      <a:gd name="connsiteX14" fmla="*/ 1419 w 328673"/>
                      <a:gd name="connsiteY14" fmla="*/ 20920 h 407778"/>
                      <a:gd name="connsiteX15" fmla="*/ 3512 w 328673"/>
                      <a:gd name="connsiteY15" fmla="*/ 4615 h 407778"/>
                      <a:gd name="connsiteX16" fmla="*/ 33203 w 328673"/>
                      <a:gd name="connsiteY16" fmla="*/ 4425 h 40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8673" h="407778">
                        <a:moveTo>
                          <a:pt x="33203" y="4425"/>
                        </a:moveTo>
                        <a:cubicBezTo>
                          <a:pt x="61054" y="4171"/>
                          <a:pt x="115677" y="3283"/>
                          <a:pt x="165668" y="2141"/>
                        </a:cubicBezTo>
                        <a:cubicBezTo>
                          <a:pt x="215724" y="1063"/>
                          <a:pt x="261147" y="-270"/>
                          <a:pt x="284494" y="48"/>
                        </a:cubicBezTo>
                        <a:cubicBezTo>
                          <a:pt x="307840" y="365"/>
                          <a:pt x="309109" y="2395"/>
                          <a:pt x="310822" y="10198"/>
                        </a:cubicBezTo>
                        <a:cubicBezTo>
                          <a:pt x="312535" y="18065"/>
                          <a:pt x="314755" y="31705"/>
                          <a:pt x="317166" y="68691"/>
                        </a:cubicBezTo>
                        <a:cubicBezTo>
                          <a:pt x="319577" y="105677"/>
                          <a:pt x="322178" y="165947"/>
                          <a:pt x="324271" y="225264"/>
                        </a:cubicBezTo>
                        <a:cubicBezTo>
                          <a:pt x="326365" y="284645"/>
                          <a:pt x="328015" y="343138"/>
                          <a:pt x="328522" y="372702"/>
                        </a:cubicBezTo>
                        <a:cubicBezTo>
                          <a:pt x="329030" y="402265"/>
                          <a:pt x="328522" y="402963"/>
                          <a:pt x="322939" y="403915"/>
                        </a:cubicBezTo>
                        <a:cubicBezTo>
                          <a:pt x="317356" y="404930"/>
                          <a:pt x="306762" y="406262"/>
                          <a:pt x="262924" y="407023"/>
                        </a:cubicBezTo>
                        <a:cubicBezTo>
                          <a:pt x="219086" y="407785"/>
                          <a:pt x="142005" y="408039"/>
                          <a:pt x="93980" y="407467"/>
                        </a:cubicBezTo>
                        <a:cubicBezTo>
                          <a:pt x="45955" y="406896"/>
                          <a:pt x="26986" y="405564"/>
                          <a:pt x="17660" y="403851"/>
                        </a:cubicBezTo>
                        <a:cubicBezTo>
                          <a:pt x="8271" y="402075"/>
                          <a:pt x="8524" y="399855"/>
                          <a:pt x="7826" y="387420"/>
                        </a:cubicBezTo>
                        <a:cubicBezTo>
                          <a:pt x="7129" y="374922"/>
                          <a:pt x="5479" y="352210"/>
                          <a:pt x="3830" y="301774"/>
                        </a:cubicBezTo>
                        <a:cubicBezTo>
                          <a:pt x="2180" y="251339"/>
                          <a:pt x="467" y="173179"/>
                          <a:pt x="87" y="119381"/>
                        </a:cubicBezTo>
                        <a:cubicBezTo>
                          <a:pt x="-294" y="65583"/>
                          <a:pt x="658" y="36146"/>
                          <a:pt x="1419" y="20920"/>
                        </a:cubicBezTo>
                        <a:cubicBezTo>
                          <a:pt x="2180" y="5757"/>
                          <a:pt x="2751" y="4869"/>
                          <a:pt x="3512" y="4615"/>
                        </a:cubicBezTo>
                        <a:cubicBezTo>
                          <a:pt x="4337" y="4362"/>
                          <a:pt x="5352" y="4615"/>
                          <a:pt x="33203" y="44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7" name="Freeform: Shape 9926">
                    <a:extLst>
                      <a:ext uri="{FF2B5EF4-FFF2-40B4-BE49-F238E27FC236}">
                        <a16:creationId xmlns:a16="http://schemas.microsoft.com/office/drawing/2014/main" id="{F952574E-9A95-05D4-E3A6-D4E446071270}"/>
                      </a:ext>
                    </a:extLst>
                  </p:cNvPr>
                  <p:cNvSpPr/>
                  <p:nvPr/>
                </p:nvSpPr>
                <p:spPr>
                  <a:xfrm>
                    <a:off x="321764" y="2817523"/>
                    <a:ext cx="114514" cy="126215"/>
                  </a:xfrm>
                  <a:custGeom>
                    <a:avLst/>
                    <a:gdLst>
                      <a:gd name="connsiteX0" fmla="*/ 3 w 114514"/>
                      <a:gd name="connsiteY0" fmla="*/ 20648 h 126215"/>
                      <a:gd name="connsiteX1" fmla="*/ 1906 w 114514"/>
                      <a:gd name="connsiteY1" fmla="*/ 105278 h 126215"/>
                      <a:gd name="connsiteX2" fmla="*/ 4634 w 114514"/>
                      <a:gd name="connsiteY2" fmla="*/ 126150 h 126215"/>
                      <a:gd name="connsiteX3" fmla="*/ 26458 w 114514"/>
                      <a:gd name="connsiteY3" fmla="*/ 124501 h 126215"/>
                      <a:gd name="connsiteX4" fmla="*/ 97131 w 114514"/>
                      <a:gd name="connsiteY4" fmla="*/ 122598 h 126215"/>
                      <a:gd name="connsiteX5" fmla="*/ 114514 w 114514"/>
                      <a:gd name="connsiteY5" fmla="*/ 120631 h 126215"/>
                      <a:gd name="connsiteX6" fmla="*/ 114387 w 114514"/>
                      <a:gd name="connsiteY6" fmla="*/ 98871 h 126215"/>
                      <a:gd name="connsiteX7" fmla="*/ 114197 w 114514"/>
                      <a:gd name="connsiteY7" fmla="*/ 24327 h 126215"/>
                      <a:gd name="connsiteX8" fmla="*/ 112040 w 114514"/>
                      <a:gd name="connsiteY8" fmla="*/ 5549 h 126215"/>
                      <a:gd name="connsiteX9" fmla="*/ 89709 w 114514"/>
                      <a:gd name="connsiteY9" fmla="*/ 4470 h 126215"/>
                      <a:gd name="connsiteX10" fmla="*/ 25062 w 114514"/>
                      <a:gd name="connsiteY10" fmla="*/ 1869 h 126215"/>
                      <a:gd name="connsiteX11" fmla="*/ 3428 w 114514"/>
                      <a:gd name="connsiteY11" fmla="*/ 93 h 126215"/>
                      <a:gd name="connsiteX12" fmla="*/ 66 w 114514"/>
                      <a:gd name="connsiteY12" fmla="*/ 20584 h 126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4514" h="126215">
                        <a:moveTo>
                          <a:pt x="3" y="20648"/>
                        </a:moveTo>
                        <a:cubicBezTo>
                          <a:pt x="-61" y="41710"/>
                          <a:pt x="1018" y="84089"/>
                          <a:pt x="1906" y="105278"/>
                        </a:cubicBezTo>
                        <a:cubicBezTo>
                          <a:pt x="2731" y="126468"/>
                          <a:pt x="3365" y="126468"/>
                          <a:pt x="4634" y="126150"/>
                        </a:cubicBezTo>
                        <a:cubicBezTo>
                          <a:pt x="5966" y="125833"/>
                          <a:pt x="7996" y="125135"/>
                          <a:pt x="26458" y="124501"/>
                        </a:cubicBezTo>
                        <a:cubicBezTo>
                          <a:pt x="44919" y="123803"/>
                          <a:pt x="79748" y="123169"/>
                          <a:pt x="97131" y="122598"/>
                        </a:cubicBezTo>
                        <a:cubicBezTo>
                          <a:pt x="114514" y="122027"/>
                          <a:pt x="114514" y="121583"/>
                          <a:pt x="114514" y="120631"/>
                        </a:cubicBezTo>
                        <a:cubicBezTo>
                          <a:pt x="114514" y="119616"/>
                          <a:pt x="114451" y="118093"/>
                          <a:pt x="114387" y="98871"/>
                        </a:cubicBezTo>
                        <a:cubicBezTo>
                          <a:pt x="114387" y="79648"/>
                          <a:pt x="114324" y="42789"/>
                          <a:pt x="114197" y="24327"/>
                        </a:cubicBezTo>
                        <a:cubicBezTo>
                          <a:pt x="114070" y="5866"/>
                          <a:pt x="113816" y="5739"/>
                          <a:pt x="112040" y="5549"/>
                        </a:cubicBezTo>
                        <a:cubicBezTo>
                          <a:pt x="110200" y="5358"/>
                          <a:pt x="106838" y="5168"/>
                          <a:pt x="89709" y="4470"/>
                        </a:cubicBezTo>
                        <a:cubicBezTo>
                          <a:pt x="72643" y="3836"/>
                          <a:pt x="41874" y="2694"/>
                          <a:pt x="25062" y="1869"/>
                        </a:cubicBezTo>
                        <a:cubicBezTo>
                          <a:pt x="8250" y="1044"/>
                          <a:pt x="5459" y="473"/>
                          <a:pt x="3428" y="93"/>
                        </a:cubicBezTo>
                        <a:cubicBezTo>
                          <a:pt x="1398" y="-288"/>
                          <a:pt x="130" y="-478"/>
                          <a:pt x="66" y="2058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8" name="Freeform: Shape 9927">
                    <a:extLst>
                      <a:ext uri="{FF2B5EF4-FFF2-40B4-BE49-F238E27FC236}">
                        <a16:creationId xmlns:a16="http://schemas.microsoft.com/office/drawing/2014/main" id="{E9239BE0-ACFE-80F2-CC5E-2888123C0C80}"/>
                      </a:ext>
                    </a:extLst>
                  </p:cNvPr>
                  <p:cNvSpPr/>
                  <p:nvPr/>
                </p:nvSpPr>
                <p:spPr>
                  <a:xfrm>
                    <a:off x="468635" y="2815711"/>
                    <a:ext cx="111295" cy="123359"/>
                  </a:xfrm>
                  <a:custGeom>
                    <a:avLst/>
                    <a:gdLst>
                      <a:gd name="connsiteX0" fmla="*/ 633 w 111295"/>
                      <a:gd name="connsiteY0" fmla="*/ 11866 h 123359"/>
                      <a:gd name="connsiteX1" fmla="*/ 5137 w 111295"/>
                      <a:gd name="connsiteY1" fmla="*/ 44855 h 123359"/>
                      <a:gd name="connsiteX2" fmla="*/ 5454 w 111295"/>
                      <a:gd name="connsiteY2" fmla="*/ 107916 h 123359"/>
                      <a:gd name="connsiteX3" fmla="*/ 6913 w 111295"/>
                      <a:gd name="connsiteY3" fmla="*/ 122634 h 123359"/>
                      <a:gd name="connsiteX4" fmla="*/ 27976 w 111295"/>
                      <a:gd name="connsiteY4" fmla="*/ 122507 h 123359"/>
                      <a:gd name="connsiteX5" fmla="*/ 94970 w 111295"/>
                      <a:gd name="connsiteY5" fmla="*/ 123332 h 123359"/>
                      <a:gd name="connsiteX6" fmla="*/ 111274 w 111295"/>
                      <a:gd name="connsiteY6" fmla="*/ 122570 h 123359"/>
                      <a:gd name="connsiteX7" fmla="*/ 110323 w 111295"/>
                      <a:gd name="connsiteY7" fmla="*/ 105378 h 123359"/>
                      <a:gd name="connsiteX8" fmla="*/ 108546 w 111295"/>
                      <a:gd name="connsiteY8" fmla="*/ 38765 h 123359"/>
                      <a:gd name="connsiteX9" fmla="*/ 106580 w 111295"/>
                      <a:gd name="connsiteY9" fmla="*/ 5965 h 123359"/>
                      <a:gd name="connsiteX10" fmla="*/ 106009 w 111295"/>
                      <a:gd name="connsiteY10" fmla="*/ 256 h 123359"/>
                      <a:gd name="connsiteX11" fmla="*/ 103725 w 111295"/>
                      <a:gd name="connsiteY11" fmla="*/ 319 h 123359"/>
                      <a:gd name="connsiteX12" fmla="*/ 91290 w 111295"/>
                      <a:gd name="connsiteY12" fmla="*/ 2730 h 123359"/>
                      <a:gd name="connsiteX13" fmla="*/ 48087 w 111295"/>
                      <a:gd name="connsiteY13" fmla="*/ 6536 h 123359"/>
                      <a:gd name="connsiteX14" fmla="*/ 7294 w 111295"/>
                      <a:gd name="connsiteY14" fmla="*/ 6536 h 123359"/>
                      <a:gd name="connsiteX15" fmla="*/ 633 w 111295"/>
                      <a:gd name="connsiteY15" fmla="*/ 11802 h 12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1295" h="123359">
                        <a:moveTo>
                          <a:pt x="633" y="11866"/>
                        </a:moveTo>
                        <a:cubicBezTo>
                          <a:pt x="1838" y="16624"/>
                          <a:pt x="4249" y="25696"/>
                          <a:pt x="5137" y="44855"/>
                        </a:cubicBezTo>
                        <a:cubicBezTo>
                          <a:pt x="6089" y="64014"/>
                          <a:pt x="5581" y="93261"/>
                          <a:pt x="5454" y="107916"/>
                        </a:cubicBezTo>
                        <a:cubicBezTo>
                          <a:pt x="5327" y="122570"/>
                          <a:pt x="5645" y="122697"/>
                          <a:pt x="6913" y="122634"/>
                        </a:cubicBezTo>
                        <a:cubicBezTo>
                          <a:pt x="8182" y="122634"/>
                          <a:pt x="10403" y="122380"/>
                          <a:pt x="27976" y="122507"/>
                        </a:cubicBezTo>
                        <a:cubicBezTo>
                          <a:pt x="45549" y="122697"/>
                          <a:pt x="78539" y="123205"/>
                          <a:pt x="94970" y="123332"/>
                        </a:cubicBezTo>
                        <a:cubicBezTo>
                          <a:pt x="111465" y="123459"/>
                          <a:pt x="111401" y="123141"/>
                          <a:pt x="111274" y="122570"/>
                        </a:cubicBezTo>
                        <a:cubicBezTo>
                          <a:pt x="111084" y="121999"/>
                          <a:pt x="110767" y="121238"/>
                          <a:pt x="110323" y="105378"/>
                        </a:cubicBezTo>
                        <a:cubicBezTo>
                          <a:pt x="109879" y="89454"/>
                          <a:pt x="109308" y="58495"/>
                          <a:pt x="108546" y="38765"/>
                        </a:cubicBezTo>
                        <a:cubicBezTo>
                          <a:pt x="107785" y="19034"/>
                          <a:pt x="106960" y="10597"/>
                          <a:pt x="106580" y="5965"/>
                        </a:cubicBezTo>
                        <a:cubicBezTo>
                          <a:pt x="106199" y="1334"/>
                          <a:pt x="106326" y="573"/>
                          <a:pt x="106009" y="256"/>
                        </a:cubicBezTo>
                        <a:cubicBezTo>
                          <a:pt x="105691" y="-125"/>
                          <a:pt x="104930" y="-61"/>
                          <a:pt x="103725" y="319"/>
                        </a:cubicBezTo>
                        <a:cubicBezTo>
                          <a:pt x="102456" y="700"/>
                          <a:pt x="100743" y="1398"/>
                          <a:pt x="91290" y="2730"/>
                        </a:cubicBezTo>
                        <a:cubicBezTo>
                          <a:pt x="81837" y="3999"/>
                          <a:pt x="64708" y="5902"/>
                          <a:pt x="48087" y="6536"/>
                        </a:cubicBezTo>
                        <a:cubicBezTo>
                          <a:pt x="31465" y="7171"/>
                          <a:pt x="15351" y="6600"/>
                          <a:pt x="7294" y="6536"/>
                        </a:cubicBezTo>
                        <a:cubicBezTo>
                          <a:pt x="-700" y="6536"/>
                          <a:pt x="-636" y="7044"/>
                          <a:pt x="633" y="1180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9" name="Freeform: Shape 9928">
                    <a:extLst>
                      <a:ext uri="{FF2B5EF4-FFF2-40B4-BE49-F238E27FC236}">
                        <a16:creationId xmlns:a16="http://schemas.microsoft.com/office/drawing/2014/main" id="{5D8C9FD7-23DD-62D0-C465-65D2F8B9541D}"/>
                      </a:ext>
                    </a:extLst>
                  </p:cNvPr>
                  <p:cNvSpPr/>
                  <p:nvPr/>
                </p:nvSpPr>
                <p:spPr>
                  <a:xfrm>
                    <a:off x="469448" y="2959500"/>
                    <a:ext cx="113850" cy="113404"/>
                  </a:xfrm>
                  <a:custGeom>
                    <a:avLst/>
                    <a:gdLst>
                      <a:gd name="connsiteX0" fmla="*/ 13333 w 113850"/>
                      <a:gd name="connsiteY0" fmla="*/ 1556 h 113404"/>
                      <a:gd name="connsiteX1" fmla="*/ 66116 w 113850"/>
                      <a:gd name="connsiteY1" fmla="*/ 1556 h 113404"/>
                      <a:gd name="connsiteX2" fmla="*/ 104688 w 113850"/>
                      <a:gd name="connsiteY2" fmla="*/ 97 h 113404"/>
                      <a:gd name="connsiteX3" fmla="*/ 110969 w 113850"/>
                      <a:gd name="connsiteY3" fmla="*/ 732 h 113404"/>
                      <a:gd name="connsiteX4" fmla="*/ 111540 w 113850"/>
                      <a:gd name="connsiteY4" fmla="*/ 20969 h 113404"/>
                      <a:gd name="connsiteX5" fmla="*/ 113760 w 113850"/>
                      <a:gd name="connsiteY5" fmla="*/ 95132 h 113404"/>
                      <a:gd name="connsiteX6" fmla="*/ 111920 w 113850"/>
                      <a:gd name="connsiteY6" fmla="*/ 113403 h 113404"/>
                      <a:gd name="connsiteX7" fmla="*/ 85846 w 113850"/>
                      <a:gd name="connsiteY7" fmla="*/ 112769 h 113404"/>
                      <a:gd name="connsiteX8" fmla="*/ 17456 w 113850"/>
                      <a:gd name="connsiteY8" fmla="*/ 112388 h 113404"/>
                      <a:gd name="connsiteX9" fmla="*/ 74 w 113850"/>
                      <a:gd name="connsiteY9" fmla="*/ 111500 h 113404"/>
                      <a:gd name="connsiteX10" fmla="*/ 518 w 113850"/>
                      <a:gd name="connsiteY10" fmla="*/ 101032 h 113404"/>
                      <a:gd name="connsiteX11" fmla="*/ 1786 w 113850"/>
                      <a:gd name="connsiteY11" fmla="*/ 58717 h 113404"/>
                      <a:gd name="connsiteX12" fmla="*/ 1596 w 113850"/>
                      <a:gd name="connsiteY12" fmla="*/ 12912 h 113404"/>
                      <a:gd name="connsiteX13" fmla="*/ 1279 w 113850"/>
                      <a:gd name="connsiteY13" fmla="*/ 1810 h 113404"/>
                      <a:gd name="connsiteX14" fmla="*/ 13333 w 113850"/>
                      <a:gd name="connsiteY14" fmla="*/ 1620 h 11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850" h="113404">
                        <a:moveTo>
                          <a:pt x="13333" y="1556"/>
                        </a:moveTo>
                        <a:cubicBezTo>
                          <a:pt x="24942" y="1683"/>
                          <a:pt x="47845" y="1937"/>
                          <a:pt x="66116" y="1556"/>
                        </a:cubicBezTo>
                        <a:cubicBezTo>
                          <a:pt x="84387" y="1239"/>
                          <a:pt x="98027" y="351"/>
                          <a:pt x="104688" y="97"/>
                        </a:cubicBezTo>
                        <a:cubicBezTo>
                          <a:pt x="111349" y="-157"/>
                          <a:pt x="111096" y="97"/>
                          <a:pt x="110969" y="732"/>
                        </a:cubicBezTo>
                        <a:cubicBezTo>
                          <a:pt x="110905" y="1303"/>
                          <a:pt x="110969" y="2127"/>
                          <a:pt x="111540" y="20969"/>
                        </a:cubicBezTo>
                        <a:cubicBezTo>
                          <a:pt x="112111" y="39811"/>
                          <a:pt x="113189" y="76671"/>
                          <a:pt x="113760" y="95132"/>
                        </a:cubicBezTo>
                        <a:cubicBezTo>
                          <a:pt x="114098" y="107395"/>
                          <a:pt x="113486" y="113486"/>
                          <a:pt x="111920" y="113403"/>
                        </a:cubicBezTo>
                        <a:cubicBezTo>
                          <a:pt x="109510" y="113276"/>
                          <a:pt x="104688" y="112959"/>
                          <a:pt x="85846" y="112769"/>
                        </a:cubicBezTo>
                        <a:cubicBezTo>
                          <a:pt x="67004" y="112579"/>
                          <a:pt x="34141" y="112452"/>
                          <a:pt x="17456" y="112388"/>
                        </a:cubicBezTo>
                        <a:cubicBezTo>
                          <a:pt x="771" y="112261"/>
                          <a:pt x="264" y="112198"/>
                          <a:pt x="74" y="111500"/>
                        </a:cubicBezTo>
                        <a:cubicBezTo>
                          <a:pt x="-117" y="110866"/>
                          <a:pt x="74" y="109724"/>
                          <a:pt x="518" y="101032"/>
                        </a:cubicBezTo>
                        <a:cubicBezTo>
                          <a:pt x="962" y="92341"/>
                          <a:pt x="1596" y="76100"/>
                          <a:pt x="1786" y="58717"/>
                        </a:cubicBezTo>
                        <a:cubicBezTo>
                          <a:pt x="1977" y="41271"/>
                          <a:pt x="1786" y="22682"/>
                          <a:pt x="1596" y="12912"/>
                        </a:cubicBezTo>
                        <a:cubicBezTo>
                          <a:pt x="1406" y="3142"/>
                          <a:pt x="1215" y="2191"/>
                          <a:pt x="1279" y="1810"/>
                        </a:cubicBezTo>
                        <a:cubicBezTo>
                          <a:pt x="1342" y="1366"/>
                          <a:pt x="1660" y="1429"/>
                          <a:pt x="13333" y="16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0" name="Freeform: Shape 9929">
                    <a:extLst>
                      <a:ext uri="{FF2B5EF4-FFF2-40B4-BE49-F238E27FC236}">
                        <a16:creationId xmlns:a16="http://schemas.microsoft.com/office/drawing/2014/main" id="{66B64C0F-1DF9-8AD0-FE61-80E43E83CC7D}"/>
                      </a:ext>
                    </a:extLst>
                  </p:cNvPr>
                  <p:cNvSpPr/>
                  <p:nvPr/>
                </p:nvSpPr>
                <p:spPr>
                  <a:xfrm>
                    <a:off x="325686" y="2962750"/>
                    <a:ext cx="107532" cy="108706"/>
                  </a:xfrm>
                  <a:custGeom>
                    <a:avLst/>
                    <a:gdLst>
                      <a:gd name="connsiteX0" fmla="*/ 107103 w 107532"/>
                      <a:gd name="connsiteY0" fmla="*/ 9790 h 108706"/>
                      <a:gd name="connsiteX1" fmla="*/ 104882 w 107532"/>
                      <a:gd name="connsiteY1" fmla="*/ 56927 h 108706"/>
                      <a:gd name="connsiteX2" fmla="*/ 103994 w 107532"/>
                      <a:gd name="connsiteY2" fmla="*/ 100257 h 108706"/>
                      <a:gd name="connsiteX3" fmla="*/ 102662 w 107532"/>
                      <a:gd name="connsiteY3" fmla="*/ 108441 h 108706"/>
                      <a:gd name="connsiteX4" fmla="*/ 85025 w 107532"/>
                      <a:gd name="connsiteY4" fmla="*/ 107616 h 108706"/>
                      <a:gd name="connsiteX5" fmla="*/ 24502 w 107532"/>
                      <a:gd name="connsiteY5" fmla="*/ 108251 h 108706"/>
                      <a:gd name="connsiteX6" fmla="*/ 7183 w 107532"/>
                      <a:gd name="connsiteY6" fmla="*/ 108695 h 108706"/>
                      <a:gd name="connsiteX7" fmla="*/ 6485 w 107532"/>
                      <a:gd name="connsiteY7" fmla="*/ 106157 h 108706"/>
                      <a:gd name="connsiteX8" fmla="*/ 5152 w 107532"/>
                      <a:gd name="connsiteY8" fmla="*/ 82240 h 108706"/>
                      <a:gd name="connsiteX9" fmla="*/ 585 w 107532"/>
                      <a:gd name="connsiteY9" fmla="*/ 17593 h 108706"/>
                      <a:gd name="connsiteX10" fmla="*/ 1156 w 107532"/>
                      <a:gd name="connsiteY10" fmla="*/ 2113 h 108706"/>
                      <a:gd name="connsiteX11" fmla="*/ 12512 w 107532"/>
                      <a:gd name="connsiteY11" fmla="*/ 2431 h 108706"/>
                      <a:gd name="connsiteX12" fmla="*/ 51465 w 107532"/>
                      <a:gd name="connsiteY12" fmla="*/ 2177 h 108706"/>
                      <a:gd name="connsiteX13" fmla="*/ 96381 w 107532"/>
                      <a:gd name="connsiteY13" fmla="*/ 971 h 108706"/>
                      <a:gd name="connsiteX14" fmla="*/ 107293 w 107532"/>
                      <a:gd name="connsiteY14" fmla="*/ 20 h 108706"/>
                      <a:gd name="connsiteX15" fmla="*/ 107039 w 107532"/>
                      <a:gd name="connsiteY15" fmla="*/ 9853 h 10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532" h="108706">
                        <a:moveTo>
                          <a:pt x="107103" y="9790"/>
                        </a:moveTo>
                        <a:cubicBezTo>
                          <a:pt x="106532" y="19560"/>
                          <a:pt x="105453" y="38846"/>
                          <a:pt x="104882" y="56927"/>
                        </a:cubicBezTo>
                        <a:cubicBezTo>
                          <a:pt x="104311" y="75007"/>
                          <a:pt x="104184" y="91819"/>
                          <a:pt x="103994" y="100257"/>
                        </a:cubicBezTo>
                        <a:cubicBezTo>
                          <a:pt x="103804" y="108695"/>
                          <a:pt x="103486" y="108695"/>
                          <a:pt x="102662" y="108441"/>
                        </a:cubicBezTo>
                        <a:cubicBezTo>
                          <a:pt x="101837" y="108187"/>
                          <a:pt x="100505" y="107680"/>
                          <a:pt x="85025" y="107616"/>
                        </a:cubicBezTo>
                        <a:cubicBezTo>
                          <a:pt x="69545" y="107616"/>
                          <a:pt x="39918" y="107933"/>
                          <a:pt x="24502" y="108251"/>
                        </a:cubicBezTo>
                        <a:cubicBezTo>
                          <a:pt x="9086" y="108568"/>
                          <a:pt x="7817" y="108758"/>
                          <a:pt x="7183" y="108695"/>
                        </a:cubicBezTo>
                        <a:cubicBezTo>
                          <a:pt x="6548" y="108695"/>
                          <a:pt x="6548" y="108314"/>
                          <a:pt x="6485" y="106157"/>
                        </a:cubicBezTo>
                        <a:cubicBezTo>
                          <a:pt x="6485" y="104000"/>
                          <a:pt x="6421" y="99940"/>
                          <a:pt x="5152" y="82240"/>
                        </a:cubicBezTo>
                        <a:cubicBezTo>
                          <a:pt x="3947" y="64539"/>
                          <a:pt x="1600" y="33200"/>
                          <a:pt x="585" y="17593"/>
                        </a:cubicBezTo>
                        <a:cubicBezTo>
                          <a:pt x="-430" y="1923"/>
                          <a:pt x="-50" y="1987"/>
                          <a:pt x="1156" y="2113"/>
                        </a:cubicBezTo>
                        <a:cubicBezTo>
                          <a:pt x="2361" y="2240"/>
                          <a:pt x="4328" y="2367"/>
                          <a:pt x="12512" y="2431"/>
                        </a:cubicBezTo>
                        <a:cubicBezTo>
                          <a:pt x="20696" y="2431"/>
                          <a:pt x="34970" y="2431"/>
                          <a:pt x="51465" y="2177"/>
                        </a:cubicBezTo>
                        <a:cubicBezTo>
                          <a:pt x="67959" y="1923"/>
                          <a:pt x="86611" y="1416"/>
                          <a:pt x="96381" y="971"/>
                        </a:cubicBezTo>
                        <a:cubicBezTo>
                          <a:pt x="106088" y="527"/>
                          <a:pt x="106912" y="147"/>
                          <a:pt x="107293" y="20"/>
                        </a:cubicBezTo>
                        <a:cubicBezTo>
                          <a:pt x="107674" y="-107"/>
                          <a:pt x="107610" y="83"/>
                          <a:pt x="107039" y="985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1" name="Freeform: Shape 9930">
                    <a:extLst>
                      <a:ext uri="{FF2B5EF4-FFF2-40B4-BE49-F238E27FC236}">
                        <a16:creationId xmlns:a16="http://schemas.microsoft.com/office/drawing/2014/main" id="{E9204F07-DA63-31B6-9DA2-5F80DF2065E7}"/>
                      </a:ext>
                    </a:extLst>
                  </p:cNvPr>
                  <p:cNvSpPr/>
                  <p:nvPr/>
                </p:nvSpPr>
                <p:spPr>
                  <a:xfrm>
                    <a:off x="463844" y="3092380"/>
                    <a:ext cx="118095" cy="91038"/>
                  </a:xfrm>
                  <a:custGeom>
                    <a:avLst/>
                    <a:gdLst>
                      <a:gd name="connsiteX0" fmla="*/ 2315 w 118095"/>
                      <a:gd name="connsiteY0" fmla="*/ 15797 h 91038"/>
                      <a:gd name="connsiteX1" fmla="*/ 94 w 118095"/>
                      <a:gd name="connsiteY1" fmla="*/ 76003 h 91038"/>
                      <a:gd name="connsiteX2" fmla="*/ 8849 w 118095"/>
                      <a:gd name="connsiteY2" fmla="*/ 91038 h 91038"/>
                      <a:gd name="connsiteX3" fmla="*/ 53829 w 118095"/>
                      <a:gd name="connsiteY3" fmla="*/ 90658 h 91038"/>
                      <a:gd name="connsiteX4" fmla="*/ 105407 w 118095"/>
                      <a:gd name="connsiteY4" fmla="*/ 88691 h 91038"/>
                      <a:gd name="connsiteX5" fmla="*/ 116128 w 118095"/>
                      <a:gd name="connsiteY5" fmla="*/ 85202 h 91038"/>
                      <a:gd name="connsiteX6" fmla="*/ 116699 w 118095"/>
                      <a:gd name="connsiteY6" fmla="*/ 66550 h 91038"/>
                      <a:gd name="connsiteX7" fmla="*/ 118095 w 118095"/>
                      <a:gd name="connsiteY7" fmla="*/ 13576 h 91038"/>
                      <a:gd name="connsiteX8" fmla="*/ 116002 w 118095"/>
                      <a:gd name="connsiteY8" fmla="*/ 698 h 91038"/>
                      <a:gd name="connsiteX9" fmla="*/ 95447 w 118095"/>
                      <a:gd name="connsiteY9" fmla="*/ 698 h 91038"/>
                      <a:gd name="connsiteX10" fmla="*/ 26232 w 118095"/>
                      <a:gd name="connsiteY10" fmla="*/ 127 h 91038"/>
                      <a:gd name="connsiteX11" fmla="*/ 5043 w 118095"/>
                      <a:gd name="connsiteY11" fmla="*/ 0 h 91038"/>
                      <a:gd name="connsiteX12" fmla="*/ 3203 w 118095"/>
                      <a:gd name="connsiteY12" fmla="*/ 190 h 91038"/>
                      <a:gd name="connsiteX13" fmla="*/ 2315 w 118095"/>
                      <a:gd name="connsiteY13" fmla="*/ 15797 h 9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8095" h="91038">
                        <a:moveTo>
                          <a:pt x="2315" y="15797"/>
                        </a:moveTo>
                        <a:cubicBezTo>
                          <a:pt x="1680" y="30959"/>
                          <a:pt x="475" y="60967"/>
                          <a:pt x="94" y="76003"/>
                        </a:cubicBezTo>
                        <a:cubicBezTo>
                          <a:pt x="-286" y="91038"/>
                          <a:pt x="94" y="91038"/>
                          <a:pt x="8849" y="91038"/>
                        </a:cubicBezTo>
                        <a:cubicBezTo>
                          <a:pt x="17604" y="91038"/>
                          <a:pt x="34543" y="91038"/>
                          <a:pt x="53829" y="90658"/>
                        </a:cubicBezTo>
                        <a:cubicBezTo>
                          <a:pt x="73115" y="90277"/>
                          <a:pt x="94622" y="89516"/>
                          <a:pt x="105407" y="88691"/>
                        </a:cubicBezTo>
                        <a:cubicBezTo>
                          <a:pt x="116192" y="87866"/>
                          <a:pt x="116128" y="86978"/>
                          <a:pt x="116128" y="85202"/>
                        </a:cubicBezTo>
                        <a:cubicBezTo>
                          <a:pt x="116128" y="83425"/>
                          <a:pt x="116192" y="80761"/>
                          <a:pt x="116699" y="66550"/>
                        </a:cubicBezTo>
                        <a:cubicBezTo>
                          <a:pt x="117207" y="52339"/>
                          <a:pt x="118095" y="26455"/>
                          <a:pt x="118095" y="13576"/>
                        </a:cubicBezTo>
                        <a:cubicBezTo>
                          <a:pt x="118095" y="698"/>
                          <a:pt x="117207" y="698"/>
                          <a:pt x="116002" y="698"/>
                        </a:cubicBezTo>
                        <a:cubicBezTo>
                          <a:pt x="114733" y="698"/>
                          <a:pt x="113147" y="888"/>
                          <a:pt x="95447" y="698"/>
                        </a:cubicBezTo>
                        <a:cubicBezTo>
                          <a:pt x="77810" y="571"/>
                          <a:pt x="44123" y="254"/>
                          <a:pt x="26232" y="127"/>
                        </a:cubicBezTo>
                        <a:cubicBezTo>
                          <a:pt x="8342" y="0"/>
                          <a:pt x="6312" y="0"/>
                          <a:pt x="5043" y="0"/>
                        </a:cubicBezTo>
                        <a:cubicBezTo>
                          <a:pt x="3837" y="0"/>
                          <a:pt x="3393" y="0"/>
                          <a:pt x="3203" y="190"/>
                        </a:cubicBezTo>
                        <a:cubicBezTo>
                          <a:pt x="3013" y="317"/>
                          <a:pt x="2949" y="634"/>
                          <a:pt x="2315" y="1579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2" name="Freeform: Shape 9931">
                    <a:extLst>
                      <a:ext uri="{FF2B5EF4-FFF2-40B4-BE49-F238E27FC236}">
                        <a16:creationId xmlns:a16="http://schemas.microsoft.com/office/drawing/2014/main" id="{2A14FA79-66A0-7197-7423-929311A484CF}"/>
                      </a:ext>
                    </a:extLst>
                  </p:cNvPr>
                  <p:cNvSpPr/>
                  <p:nvPr/>
                </p:nvSpPr>
                <p:spPr>
                  <a:xfrm>
                    <a:off x="334330" y="3093324"/>
                    <a:ext cx="98563" cy="90221"/>
                  </a:xfrm>
                  <a:custGeom>
                    <a:avLst/>
                    <a:gdLst>
                      <a:gd name="connsiteX0" fmla="*/ 96492 w 98563"/>
                      <a:gd name="connsiteY0" fmla="*/ 16376 h 90221"/>
                      <a:gd name="connsiteX1" fmla="*/ 98459 w 98563"/>
                      <a:gd name="connsiteY1" fmla="*/ 75186 h 90221"/>
                      <a:gd name="connsiteX2" fmla="*/ 97634 w 98563"/>
                      <a:gd name="connsiteY2" fmla="*/ 90221 h 90221"/>
                      <a:gd name="connsiteX3" fmla="*/ 79871 w 98563"/>
                      <a:gd name="connsiteY3" fmla="*/ 89777 h 90221"/>
                      <a:gd name="connsiteX4" fmla="*/ 17571 w 98563"/>
                      <a:gd name="connsiteY4" fmla="*/ 88064 h 90221"/>
                      <a:gd name="connsiteX5" fmla="*/ 2409 w 98563"/>
                      <a:gd name="connsiteY5" fmla="*/ 85717 h 90221"/>
                      <a:gd name="connsiteX6" fmla="*/ 2980 w 98563"/>
                      <a:gd name="connsiteY6" fmla="*/ 69032 h 90221"/>
                      <a:gd name="connsiteX7" fmla="*/ 252 w 98563"/>
                      <a:gd name="connsiteY7" fmla="*/ 13648 h 90221"/>
                      <a:gd name="connsiteX8" fmla="*/ 1140 w 98563"/>
                      <a:gd name="connsiteY8" fmla="*/ 8 h 90221"/>
                      <a:gd name="connsiteX9" fmla="*/ 6532 w 98563"/>
                      <a:gd name="connsiteY9" fmla="*/ 388 h 90221"/>
                      <a:gd name="connsiteX10" fmla="*/ 22710 w 98563"/>
                      <a:gd name="connsiteY10" fmla="*/ 1277 h 90221"/>
                      <a:gd name="connsiteX11" fmla="*/ 60902 w 98563"/>
                      <a:gd name="connsiteY11" fmla="*/ 1848 h 90221"/>
                      <a:gd name="connsiteX12" fmla="*/ 90529 w 98563"/>
                      <a:gd name="connsiteY12" fmla="*/ 1213 h 90221"/>
                      <a:gd name="connsiteX13" fmla="*/ 96429 w 98563"/>
                      <a:gd name="connsiteY13" fmla="*/ 16376 h 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563" h="90221">
                        <a:moveTo>
                          <a:pt x="96492" y="16376"/>
                        </a:moveTo>
                        <a:cubicBezTo>
                          <a:pt x="97000" y="31158"/>
                          <a:pt x="98142" y="60467"/>
                          <a:pt x="98459" y="75186"/>
                        </a:cubicBezTo>
                        <a:cubicBezTo>
                          <a:pt x="98776" y="89904"/>
                          <a:pt x="98332" y="90158"/>
                          <a:pt x="97634" y="90221"/>
                        </a:cubicBezTo>
                        <a:cubicBezTo>
                          <a:pt x="96873" y="90221"/>
                          <a:pt x="95858" y="90221"/>
                          <a:pt x="79871" y="89777"/>
                        </a:cubicBezTo>
                        <a:cubicBezTo>
                          <a:pt x="63883" y="89397"/>
                          <a:pt x="32987" y="88699"/>
                          <a:pt x="17571" y="88064"/>
                        </a:cubicBezTo>
                        <a:cubicBezTo>
                          <a:pt x="2092" y="87366"/>
                          <a:pt x="2092" y="86732"/>
                          <a:pt x="2409" y="85717"/>
                        </a:cubicBezTo>
                        <a:cubicBezTo>
                          <a:pt x="2726" y="84702"/>
                          <a:pt x="3424" y="83433"/>
                          <a:pt x="2980" y="69032"/>
                        </a:cubicBezTo>
                        <a:cubicBezTo>
                          <a:pt x="2536" y="54694"/>
                          <a:pt x="886" y="27351"/>
                          <a:pt x="252" y="13648"/>
                        </a:cubicBezTo>
                        <a:cubicBezTo>
                          <a:pt x="-319" y="-56"/>
                          <a:pt x="125" y="-56"/>
                          <a:pt x="1140" y="8"/>
                        </a:cubicBezTo>
                        <a:cubicBezTo>
                          <a:pt x="2155" y="8"/>
                          <a:pt x="3805" y="198"/>
                          <a:pt x="6532" y="388"/>
                        </a:cubicBezTo>
                        <a:cubicBezTo>
                          <a:pt x="9260" y="579"/>
                          <a:pt x="13130" y="959"/>
                          <a:pt x="22710" y="1277"/>
                        </a:cubicBezTo>
                        <a:cubicBezTo>
                          <a:pt x="32290" y="1594"/>
                          <a:pt x="47706" y="1975"/>
                          <a:pt x="60902" y="1848"/>
                        </a:cubicBezTo>
                        <a:cubicBezTo>
                          <a:pt x="74097" y="1784"/>
                          <a:pt x="85073" y="1277"/>
                          <a:pt x="90529" y="1213"/>
                        </a:cubicBezTo>
                        <a:cubicBezTo>
                          <a:pt x="95985" y="1213"/>
                          <a:pt x="95921" y="1530"/>
                          <a:pt x="96429" y="1637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3" name="Freeform: Shape 9932">
                    <a:extLst>
                      <a:ext uri="{FF2B5EF4-FFF2-40B4-BE49-F238E27FC236}">
                        <a16:creationId xmlns:a16="http://schemas.microsoft.com/office/drawing/2014/main" id="{5F6B3898-8CDA-319B-3D6F-1584895C7C7F}"/>
                      </a:ext>
                    </a:extLst>
                  </p:cNvPr>
                  <p:cNvSpPr/>
                  <p:nvPr/>
                </p:nvSpPr>
                <p:spPr>
                  <a:xfrm>
                    <a:off x="372303" y="3135809"/>
                    <a:ext cx="59083" cy="59251"/>
                  </a:xfrm>
                  <a:custGeom>
                    <a:avLst/>
                    <a:gdLst>
                      <a:gd name="connsiteX0" fmla="*/ 1295 w 59083"/>
                      <a:gd name="connsiteY0" fmla="*/ 37586 h 59251"/>
                      <a:gd name="connsiteX1" fmla="*/ 5862 w 59083"/>
                      <a:gd name="connsiteY1" fmla="*/ 27435 h 59251"/>
                      <a:gd name="connsiteX2" fmla="*/ 11192 w 59083"/>
                      <a:gd name="connsiteY2" fmla="*/ 21028 h 59251"/>
                      <a:gd name="connsiteX3" fmla="*/ 5101 w 59083"/>
                      <a:gd name="connsiteY3" fmla="*/ 13732 h 59251"/>
                      <a:gd name="connsiteX4" fmla="*/ 9796 w 59083"/>
                      <a:gd name="connsiteY4" fmla="*/ 8086 h 59251"/>
                      <a:gd name="connsiteX5" fmla="*/ 21342 w 59083"/>
                      <a:gd name="connsiteY5" fmla="*/ 8974 h 59251"/>
                      <a:gd name="connsiteX6" fmla="*/ 31302 w 59083"/>
                      <a:gd name="connsiteY6" fmla="*/ 3010 h 59251"/>
                      <a:gd name="connsiteX7" fmla="*/ 46211 w 59083"/>
                      <a:gd name="connsiteY7" fmla="*/ 600 h 59251"/>
                      <a:gd name="connsiteX8" fmla="*/ 57821 w 59083"/>
                      <a:gd name="connsiteY8" fmla="*/ 10814 h 59251"/>
                      <a:gd name="connsiteX9" fmla="*/ 58772 w 59083"/>
                      <a:gd name="connsiteY9" fmla="*/ 22360 h 59251"/>
                      <a:gd name="connsiteX10" fmla="*/ 57631 w 59083"/>
                      <a:gd name="connsiteY10" fmla="*/ 35873 h 59251"/>
                      <a:gd name="connsiteX11" fmla="*/ 48241 w 59083"/>
                      <a:gd name="connsiteY11" fmla="*/ 50274 h 59251"/>
                      <a:gd name="connsiteX12" fmla="*/ 28828 w 59083"/>
                      <a:gd name="connsiteY12" fmla="*/ 58141 h 59251"/>
                      <a:gd name="connsiteX13" fmla="*/ 9796 w 59083"/>
                      <a:gd name="connsiteY13" fmla="*/ 57697 h 59251"/>
                      <a:gd name="connsiteX14" fmla="*/ 533 w 59083"/>
                      <a:gd name="connsiteY14" fmla="*/ 47102 h 59251"/>
                      <a:gd name="connsiteX15" fmla="*/ 1358 w 59083"/>
                      <a:gd name="connsiteY15" fmla="*/ 37459 h 59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83" h="59251">
                        <a:moveTo>
                          <a:pt x="1295" y="37586"/>
                        </a:moveTo>
                        <a:cubicBezTo>
                          <a:pt x="2310" y="34287"/>
                          <a:pt x="3515" y="30227"/>
                          <a:pt x="5862" y="27435"/>
                        </a:cubicBezTo>
                        <a:cubicBezTo>
                          <a:pt x="8210" y="24644"/>
                          <a:pt x="11699" y="23121"/>
                          <a:pt x="11192" y="21028"/>
                        </a:cubicBezTo>
                        <a:cubicBezTo>
                          <a:pt x="10684" y="18934"/>
                          <a:pt x="6180" y="16396"/>
                          <a:pt x="5101" y="13732"/>
                        </a:cubicBezTo>
                        <a:cubicBezTo>
                          <a:pt x="4023" y="11131"/>
                          <a:pt x="6370" y="8466"/>
                          <a:pt x="9796" y="8086"/>
                        </a:cubicBezTo>
                        <a:cubicBezTo>
                          <a:pt x="13285" y="7705"/>
                          <a:pt x="17853" y="9608"/>
                          <a:pt x="21342" y="8974"/>
                        </a:cubicBezTo>
                        <a:cubicBezTo>
                          <a:pt x="24831" y="8403"/>
                          <a:pt x="27242" y="5358"/>
                          <a:pt x="31302" y="3010"/>
                        </a:cubicBezTo>
                        <a:cubicBezTo>
                          <a:pt x="35363" y="663"/>
                          <a:pt x="41072" y="-923"/>
                          <a:pt x="46211" y="600"/>
                        </a:cubicBezTo>
                        <a:cubicBezTo>
                          <a:pt x="51350" y="2122"/>
                          <a:pt x="55918" y="6753"/>
                          <a:pt x="57821" y="10814"/>
                        </a:cubicBezTo>
                        <a:cubicBezTo>
                          <a:pt x="59724" y="14874"/>
                          <a:pt x="58963" y="18363"/>
                          <a:pt x="58772" y="22360"/>
                        </a:cubicBezTo>
                        <a:cubicBezTo>
                          <a:pt x="58582" y="26357"/>
                          <a:pt x="58963" y="30861"/>
                          <a:pt x="57631" y="35873"/>
                        </a:cubicBezTo>
                        <a:cubicBezTo>
                          <a:pt x="56298" y="40885"/>
                          <a:pt x="53317" y="46341"/>
                          <a:pt x="48241" y="50274"/>
                        </a:cubicBezTo>
                        <a:cubicBezTo>
                          <a:pt x="43102" y="54271"/>
                          <a:pt x="35870" y="56745"/>
                          <a:pt x="28828" y="58141"/>
                        </a:cubicBezTo>
                        <a:cubicBezTo>
                          <a:pt x="21723" y="59537"/>
                          <a:pt x="14808" y="59854"/>
                          <a:pt x="9796" y="57697"/>
                        </a:cubicBezTo>
                        <a:cubicBezTo>
                          <a:pt x="4784" y="55476"/>
                          <a:pt x="1675" y="50782"/>
                          <a:pt x="533" y="47102"/>
                        </a:cubicBezTo>
                        <a:cubicBezTo>
                          <a:pt x="-609" y="43423"/>
                          <a:pt x="280" y="40821"/>
                          <a:pt x="1358" y="3745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4" name="Freeform: Shape 9933">
                    <a:extLst>
                      <a:ext uri="{FF2B5EF4-FFF2-40B4-BE49-F238E27FC236}">
                        <a16:creationId xmlns:a16="http://schemas.microsoft.com/office/drawing/2014/main" id="{0DE5BC3D-1086-1E2A-7BFD-E1ABBFA3F80E}"/>
                      </a:ext>
                    </a:extLst>
                  </p:cNvPr>
                  <p:cNvSpPr/>
                  <p:nvPr/>
                </p:nvSpPr>
                <p:spPr>
                  <a:xfrm>
                    <a:off x="299299" y="3157551"/>
                    <a:ext cx="90171" cy="37548"/>
                  </a:xfrm>
                  <a:custGeom>
                    <a:avLst/>
                    <a:gdLst>
                      <a:gd name="connsiteX0" fmla="*/ 35853 w 90171"/>
                      <a:gd name="connsiteY0" fmla="*/ 28722 h 37548"/>
                      <a:gd name="connsiteX1" fmla="*/ 16821 w 90171"/>
                      <a:gd name="connsiteY1" fmla="*/ 29864 h 37548"/>
                      <a:gd name="connsiteX2" fmla="*/ 390 w 90171"/>
                      <a:gd name="connsiteY2" fmla="*/ 18698 h 37548"/>
                      <a:gd name="connsiteX3" fmla="*/ 10096 w 90171"/>
                      <a:gd name="connsiteY3" fmla="*/ 5185 h 37548"/>
                      <a:gd name="connsiteX4" fmla="*/ 38328 w 90171"/>
                      <a:gd name="connsiteY4" fmla="*/ 47 h 37548"/>
                      <a:gd name="connsiteX5" fmla="*/ 64212 w 90171"/>
                      <a:gd name="connsiteY5" fmla="*/ 5312 h 37548"/>
                      <a:gd name="connsiteX6" fmla="*/ 74997 w 90171"/>
                      <a:gd name="connsiteY6" fmla="*/ 11466 h 37548"/>
                      <a:gd name="connsiteX7" fmla="*/ 86099 w 90171"/>
                      <a:gd name="connsiteY7" fmla="*/ 21426 h 37548"/>
                      <a:gd name="connsiteX8" fmla="*/ 89842 w 90171"/>
                      <a:gd name="connsiteY8" fmla="*/ 31196 h 37548"/>
                      <a:gd name="connsiteX9" fmla="*/ 76583 w 90171"/>
                      <a:gd name="connsiteY9" fmla="*/ 37541 h 37548"/>
                      <a:gd name="connsiteX10" fmla="*/ 48732 w 90171"/>
                      <a:gd name="connsiteY10" fmla="*/ 31387 h 37548"/>
                      <a:gd name="connsiteX11" fmla="*/ 35917 w 90171"/>
                      <a:gd name="connsiteY11" fmla="*/ 28786 h 37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71" h="37548">
                        <a:moveTo>
                          <a:pt x="35853" y="28722"/>
                        </a:moveTo>
                        <a:cubicBezTo>
                          <a:pt x="31476" y="29293"/>
                          <a:pt x="24180" y="31260"/>
                          <a:pt x="16821" y="29864"/>
                        </a:cubicBezTo>
                        <a:cubicBezTo>
                          <a:pt x="9462" y="28468"/>
                          <a:pt x="2039" y="23647"/>
                          <a:pt x="390" y="18698"/>
                        </a:cubicBezTo>
                        <a:cubicBezTo>
                          <a:pt x="-1323" y="13750"/>
                          <a:pt x="2737" y="8675"/>
                          <a:pt x="10096" y="5185"/>
                        </a:cubicBezTo>
                        <a:cubicBezTo>
                          <a:pt x="17455" y="1633"/>
                          <a:pt x="28050" y="-334"/>
                          <a:pt x="38328" y="47"/>
                        </a:cubicBezTo>
                        <a:cubicBezTo>
                          <a:pt x="48542" y="427"/>
                          <a:pt x="58438" y="3219"/>
                          <a:pt x="64212" y="5312"/>
                        </a:cubicBezTo>
                        <a:cubicBezTo>
                          <a:pt x="69985" y="7406"/>
                          <a:pt x="71761" y="8865"/>
                          <a:pt x="74997" y="11466"/>
                        </a:cubicBezTo>
                        <a:cubicBezTo>
                          <a:pt x="78232" y="14131"/>
                          <a:pt x="82927" y="18000"/>
                          <a:pt x="86099" y="21426"/>
                        </a:cubicBezTo>
                        <a:cubicBezTo>
                          <a:pt x="89271" y="24916"/>
                          <a:pt x="90920" y="28024"/>
                          <a:pt x="89842" y="31196"/>
                        </a:cubicBezTo>
                        <a:cubicBezTo>
                          <a:pt x="88700" y="34368"/>
                          <a:pt x="84830" y="37731"/>
                          <a:pt x="76583" y="37541"/>
                        </a:cubicBezTo>
                        <a:cubicBezTo>
                          <a:pt x="68335" y="37350"/>
                          <a:pt x="55710" y="33670"/>
                          <a:pt x="48732" y="31387"/>
                        </a:cubicBezTo>
                        <a:cubicBezTo>
                          <a:pt x="41690" y="29103"/>
                          <a:pt x="40294" y="28215"/>
                          <a:pt x="35917" y="2878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5" name="Freeform: Shape 9934">
                    <a:extLst>
                      <a:ext uri="{FF2B5EF4-FFF2-40B4-BE49-F238E27FC236}">
                        <a16:creationId xmlns:a16="http://schemas.microsoft.com/office/drawing/2014/main" id="{F92646B5-ED5A-604F-6270-F9B464242BBB}"/>
                      </a:ext>
                    </a:extLst>
                  </p:cNvPr>
                  <p:cNvSpPr/>
                  <p:nvPr/>
                </p:nvSpPr>
                <p:spPr>
                  <a:xfrm>
                    <a:off x="318971" y="3177886"/>
                    <a:ext cx="61767" cy="22942"/>
                  </a:xfrm>
                  <a:custGeom>
                    <a:avLst/>
                    <a:gdLst>
                      <a:gd name="connsiteX0" fmla="*/ 6729 w 61767"/>
                      <a:gd name="connsiteY0" fmla="*/ 22091 h 22942"/>
                      <a:gd name="connsiteX1" fmla="*/ 4 w 61767"/>
                      <a:gd name="connsiteY1" fmla="*/ 11814 h 22942"/>
                      <a:gd name="connsiteX2" fmla="*/ 7807 w 61767"/>
                      <a:gd name="connsiteY2" fmla="*/ 4391 h 22942"/>
                      <a:gd name="connsiteX3" fmla="*/ 25190 w 61767"/>
                      <a:gd name="connsiteY3" fmla="*/ 14 h 22942"/>
                      <a:gd name="connsiteX4" fmla="*/ 35151 w 61767"/>
                      <a:gd name="connsiteY4" fmla="*/ 3947 h 22942"/>
                      <a:gd name="connsiteX5" fmla="*/ 44159 w 61767"/>
                      <a:gd name="connsiteY5" fmla="*/ 11116 h 22942"/>
                      <a:gd name="connsiteX6" fmla="*/ 55769 w 61767"/>
                      <a:gd name="connsiteY6" fmla="*/ 16254 h 22942"/>
                      <a:gd name="connsiteX7" fmla="*/ 61415 w 61767"/>
                      <a:gd name="connsiteY7" fmla="*/ 17650 h 22942"/>
                      <a:gd name="connsiteX8" fmla="*/ 45618 w 61767"/>
                      <a:gd name="connsiteY8" fmla="*/ 19300 h 22942"/>
                      <a:gd name="connsiteX9" fmla="*/ 21130 w 61767"/>
                      <a:gd name="connsiteY9" fmla="*/ 21457 h 22942"/>
                      <a:gd name="connsiteX10" fmla="*/ 6729 w 61767"/>
                      <a:gd name="connsiteY10" fmla="*/ 22091 h 22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767" h="22942">
                        <a:moveTo>
                          <a:pt x="6729" y="22091"/>
                        </a:moveTo>
                        <a:cubicBezTo>
                          <a:pt x="3176" y="20315"/>
                          <a:pt x="131" y="15303"/>
                          <a:pt x="4" y="11814"/>
                        </a:cubicBezTo>
                        <a:cubicBezTo>
                          <a:pt x="-123" y="8324"/>
                          <a:pt x="2732" y="6421"/>
                          <a:pt x="7807" y="4391"/>
                        </a:cubicBezTo>
                        <a:cubicBezTo>
                          <a:pt x="12883" y="2361"/>
                          <a:pt x="20305" y="204"/>
                          <a:pt x="25190" y="14"/>
                        </a:cubicBezTo>
                        <a:cubicBezTo>
                          <a:pt x="30075" y="-177"/>
                          <a:pt x="32549" y="1663"/>
                          <a:pt x="35151" y="3947"/>
                        </a:cubicBezTo>
                        <a:cubicBezTo>
                          <a:pt x="37752" y="6167"/>
                          <a:pt x="40606" y="8832"/>
                          <a:pt x="44159" y="11116"/>
                        </a:cubicBezTo>
                        <a:cubicBezTo>
                          <a:pt x="47712" y="13400"/>
                          <a:pt x="51962" y="15303"/>
                          <a:pt x="55769" y="16254"/>
                        </a:cubicBezTo>
                        <a:cubicBezTo>
                          <a:pt x="59575" y="17206"/>
                          <a:pt x="62874" y="17270"/>
                          <a:pt x="61415" y="17650"/>
                        </a:cubicBezTo>
                        <a:cubicBezTo>
                          <a:pt x="59893" y="18031"/>
                          <a:pt x="53612" y="18665"/>
                          <a:pt x="45618" y="19300"/>
                        </a:cubicBezTo>
                        <a:cubicBezTo>
                          <a:pt x="37625" y="19871"/>
                          <a:pt x="27982" y="20442"/>
                          <a:pt x="21130" y="21457"/>
                        </a:cubicBezTo>
                        <a:cubicBezTo>
                          <a:pt x="14278" y="22472"/>
                          <a:pt x="10282" y="23867"/>
                          <a:pt x="6729" y="2209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6" name="Freeform: Shape 9935">
                    <a:extLst>
                      <a:ext uri="{FF2B5EF4-FFF2-40B4-BE49-F238E27FC236}">
                        <a16:creationId xmlns:a16="http://schemas.microsoft.com/office/drawing/2014/main" id="{B3610F9F-E3FC-D9A4-F981-534232C9C6BD}"/>
                      </a:ext>
                    </a:extLst>
                  </p:cNvPr>
                  <p:cNvSpPr/>
                  <p:nvPr/>
                </p:nvSpPr>
                <p:spPr>
                  <a:xfrm>
                    <a:off x="470569" y="3129215"/>
                    <a:ext cx="46043" cy="37497"/>
                  </a:xfrm>
                  <a:custGeom>
                    <a:avLst/>
                    <a:gdLst>
                      <a:gd name="connsiteX0" fmla="*/ 1743 w 46043"/>
                      <a:gd name="connsiteY0" fmla="*/ 31365 h 37497"/>
                      <a:gd name="connsiteX1" fmla="*/ 1046 w 46043"/>
                      <a:gd name="connsiteY1" fmla="*/ 18423 h 37497"/>
                      <a:gd name="connsiteX2" fmla="*/ 19570 w 46043"/>
                      <a:gd name="connsiteY2" fmla="*/ 2055 h 37497"/>
                      <a:gd name="connsiteX3" fmla="*/ 45137 w 46043"/>
                      <a:gd name="connsiteY3" fmla="*/ 3704 h 37497"/>
                      <a:gd name="connsiteX4" fmla="*/ 38095 w 46043"/>
                      <a:gd name="connsiteY4" fmla="*/ 22166 h 37497"/>
                      <a:gd name="connsiteX5" fmla="*/ 26295 w 46043"/>
                      <a:gd name="connsiteY5" fmla="*/ 35869 h 37497"/>
                      <a:gd name="connsiteX6" fmla="*/ 7009 w 46043"/>
                      <a:gd name="connsiteY6" fmla="*/ 36694 h 37497"/>
                      <a:gd name="connsiteX7" fmla="*/ 1807 w 46043"/>
                      <a:gd name="connsiteY7" fmla="*/ 31428 h 3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043" h="37497">
                        <a:moveTo>
                          <a:pt x="1743" y="31365"/>
                        </a:moveTo>
                        <a:cubicBezTo>
                          <a:pt x="792" y="28510"/>
                          <a:pt x="-1238" y="24196"/>
                          <a:pt x="1046" y="18423"/>
                        </a:cubicBezTo>
                        <a:cubicBezTo>
                          <a:pt x="3330" y="12650"/>
                          <a:pt x="9927" y="5354"/>
                          <a:pt x="19570" y="2055"/>
                        </a:cubicBezTo>
                        <a:cubicBezTo>
                          <a:pt x="29214" y="-1244"/>
                          <a:pt x="41902" y="-483"/>
                          <a:pt x="45137" y="3704"/>
                        </a:cubicBezTo>
                        <a:cubicBezTo>
                          <a:pt x="48373" y="7955"/>
                          <a:pt x="42219" y="15758"/>
                          <a:pt x="38095" y="22166"/>
                        </a:cubicBezTo>
                        <a:cubicBezTo>
                          <a:pt x="33972" y="28573"/>
                          <a:pt x="31878" y="33585"/>
                          <a:pt x="26295" y="35869"/>
                        </a:cubicBezTo>
                        <a:cubicBezTo>
                          <a:pt x="20649" y="38153"/>
                          <a:pt x="11513" y="37645"/>
                          <a:pt x="7009" y="36694"/>
                        </a:cubicBezTo>
                        <a:cubicBezTo>
                          <a:pt x="2505" y="35742"/>
                          <a:pt x="2695" y="34283"/>
                          <a:pt x="1807" y="3142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7" name="Freeform: Shape 9936">
                    <a:extLst>
                      <a:ext uri="{FF2B5EF4-FFF2-40B4-BE49-F238E27FC236}">
                        <a16:creationId xmlns:a16="http://schemas.microsoft.com/office/drawing/2014/main" id="{F01DD901-A6DA-991C-3391-825B551204F7}"/>
                      </a:ext>
                    </a:extLst>
                  </p:cNvPr>
                  <p:cNvSpPr/>
                  <p:nvPr/>
                </p:nvSpPr>
                <p:spPr>
                  <a:xfrm>
                    <a:off x="476444" y="3151425"/>
                    <a:ext cx="64570" cy="44388"/>
                  </a:xfrm>
                  <a:custGeom>
                    <a:avLst/>
                    <a:gdLst>
                      <a:gd name="connsiteX0" fmla="*/ 1451 w 64570"/>
                      <a:gd name="connsiteY0" fmla="*/ 19242 h 44388"/>
                      <a:gd name="connsiteX1" fmla="*/ 27018 w 64570"/>
                      <a:gd name="connsiteY1" fmla="*/ 1161 h 44388"/>
                      <a:gd name="connsiteX2" fmla="*/ 61911 w 64570"/>
                      <a:gd name="connsiteY2" fmla="*/ 6363 h 44388"/>
                      <a:gd name="connsiteX3" fmla="*/ 59500 w 64570"/>
                      <a:gd name="connsiteY3" fmla="*/ 26411 h 44388"/>
                      <a:gd name="connsiteX4" fmla="*/ 48969 w 64570"/>
                      <a:gd name="connsiteY4" fmla="*/ 40685 h 44388"/>
                      <a:gd name="connsiteX5" fmla="*/ 26574 w 64570"/>
                      <a:gd name="connsiteY5" fmla="*/ 44111 h 44388"/>
                      <a:gd name="connsiteX6" fmla="*/ 6146 w 64570"/>
                      <a:gd name="connsiteY6" fmla="*/ 35991 h 44388"/>
                      <a:gd name="connsiteX7" fmla="*/ 1388 w 64570"/>
                      <a:gd name="connsiteY7" fmla="*/ 19242 h 4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570" h="44388">
                        <a:moveTo>
                          <a:pt x="1451" y="19242"/>
                        </a:moveTo>
                        <a:cubicBezTo>
                          <a:pt x="4687" y="12327"/>
                          <a:pt x="14139" y="4016"/>
                          <a:pt x="27018" y="1161"/>
                        </a:cubicBezTo>
                        <a:cubicBezTo>
                          <a:pt x="39896" y="-1694"/>
                          <a:pt x="56137" y="971"/>
                          <a:pt x="61911" y="6363"/>
                        </a:cubicBezTo>
                        <a:cubicBezTo>
                          <a:pt x="67620" y="11756"/>
                          <a:pt x="62862" y="19940"/>
                          <a:pt x="59500" y="26411"/>
                        </a:cubicBezTo>
                        <a:cubicBezTo>
                          <a:pt x="56201" y="32882"/>
                          <a:pt x="54361" y="37640"/>
                          <a:pt x="48969" y="40685"/>
                        </a:cubicBezTo>
                        <a:cubicBezTo>
                          <a:pt x="43576" y="43730"/>
                          <a:pt x="34694" y="44999"/>
                          <a:pt x="26574" y="44111"/>
                        </a:cubicBezTo>
                        <a:cubicBezTo>
                          <a:pt x="18517" y="43223"/>
                          <a:pt x="11221" y="40241"/>
                          <a:pt x="6146" y="35991"/>
                        </a:cubicBezTo>
                        <a:cubicBezTo>
                          <a:pt x="1070" y="31740"/>
                          <a:pt x="-1911" y="26157"/>
                          <a:pt x="1388" y="1924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8" name="Freeform: Shape 9937">
                    <a:extLst>
                      <a:ext uri="{FF2B5EF4-FFF2-40B4-BE49-F238E27FC236}">
                        <a16:creationId xmlns:a16="http://schemas.microsoft.com/office/drawing/2014/main" id="{B6373663-CC42-AA62-49E2-A6A97CA2C0D1}"/>
                      </a:ext>
                    </a:extLst>
                  </p:cNvPr>
                  <p:cNvSpPr/>
                  <p:nvPr/>
                </p:nvSpPr>
                <p:spPr>
                  <a:xfrm>
                    <a:off x="395636" y="3157102"/>
                    <a:ext cx="186052" cy="58660"/>
                  </a:xfrm>
                  <a:custGeom>
                    <a:avLst/>
                    <a:gdLst>
                      <a:gd name="connsiteX0" fmla="*/ 19707 w 186052"/>
                      <a:gd name="connsiteY0" fmla="*/ 35959 h 58660"/>
                      <a:gd name="connsiteX1" fmla="*/ 8287 w 186052"/>
                      <a:gd name="connsiteY1" fmla="*/ 28790 h 58660"/>
                      <a:gd name="connsiteX2" fmla="*/ 4164 w 186052"/>
                      <a:gd name="connsiteY2" fmla="*/ 19972 h 58660"/>
                      <a:gd name="connsiteX3" fmla="*/ 167 w 186052"/>
                      <a:gd name="connsiteY3" fmla="*/ 11090 h 58660"/>
                      <a:gd name="connsiteX4" fmla="*/ 14631 w 186052"/>
                      <a:gd name="connsiteY4" fmla="*/ 3287 h 58660"/>
                      <a:gd name="connsiteX5" fmla="*/ 45083 w 186052"/>
                      <a:gd name="connsiteY5" fmla="*/ 242 h 58660"/>
                      <a:gd name="connsiteX6" fmla="*/ 74583 w 186052"/>
                      <a:gd name="connsiteY6" fmla="*/ 749 h 58660"/>
                      <a:gd name="connsiteX7" fmla="*/ 93806 w 186052"/>
                      <a:gd name="connsiteY7" fmla="*/ 6903 h 58660"/>
                      <a:gd name="connsiteX8" fmla="*/ 95519 w 186052"/>
                      <a:gd name="connsiteY8" fmla="*/ 19401 h 58660"/>
                      <a:gd name="connsiteX9" fmla="*/ 99008 w 186052"/>
                      <a:gd name="connsiteY9" fmla="*/ 28980 h 58660"/>
                      <a:gd name="connsiteX10" fmla="*/ 115693 w 186052"/>
                      <a:gd name="connsiteY10" fmla="*/ 33548 h 58660"/>
                      <a:gd name="connsiteX11" fmla="*/ 136248 w 186052"/>
                      <a:gd name="connsiteY11" fmla="*/ 33358 h 58660"/>
                      <a:gd name="connsiteX12" fmla="*/ 150142 w 186052"/>
                      <a:gd name="connsiteY12" fmla="*/ 13945 h 58660"/>
                      <a:gd name="connsiteX13" fmla="*/ 175138 w 186052"/>
                      <a:gd name="connsiteY13" fmla="*/ 6078 h 58660"/>
                      <a:gd name="connsiteX14" fmla="*/ 186050 w 186052"/>
                      <a:gd name="connsiteY14" fmla="*/ 20543 h 58660"/>
                      <a:gd name="connsiteX15" fmla="*/ 177675 w 186052"/>
                      <a:gd name="connsiteY15" fmla="*/ 40590 h 58660"/>
                      <a:gd name="connsiteX16" fmla="*/ 153568 w 186052"/>
                      <a:gd name="connsiteY16" fmla="*/ 52708 h 58660"/>
                      <a:gd name="connsiteX17" fmla="*/ 90888 w 186052"/>
                      <a:gd name="connsiteY17" fmla="*/ 58100 h 58660"/>
                      <a:gd name="connsiteX18" fmla="*/ 34362 w 186052"/>
                      <a:gd name="connsiteY18" fmla="*/ 43509 h 58660"/>
                      <a:gd name="connsiteX19" fmla="*/ 19580 w 186052"/>
                      <a:gd name="connsiteY19" fmla="*/ 35896 h 58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6052" h="58660">
                        <a:moveTo>
                          <a:pt x="19707" y="35959"/>
                        </a:moveTo>
                        <a:cubicBezTo>
                          <a:pt x="16661" y="34119"/>
                          <a:pt x="11015" y="31582"/>
                          <a:pt x="8287" y="28790"/>
                        </a:cubicBezTo>
                        <a:cubicBezTo>
                          <a:pt x="5559" y="25999"/>
                          <a:pt x="5750" y="22954"/>
                          <a:pt x="4164" y="19972"/>
                        </a:cubicBezTo>
                        <a:cubicBezTo>
                          <a:pt x="2578" y="16990"/>
                          <a:pt x="-785" y="14072"/>
                          <a:pt x="167" y="11090"/>
                        </a:cubicBezTo>
                        <a:cubicBezTo>
                          <a:pt x="1118" y="8172"/>
                          <a:pt x="6321" y="5190"/>
                          <a:pt x="14631" y="3287"/>
                        </a:cubicBezTo>
                        <a:cubicBezTo>
                          <a:pt x="22942" y="1447"/>
                          <a:pt x="34362" y="622"/>
                          <a:pt x="45083" y="242"/>
                        </a:cubicBezTo>
                        <a:cubicBezTo>
                          <a:pt x="55805" y="-139"/>
                          <a:pt x="65892" y="-139"/>
                          <a:pt x="74583" y="749"/>
                        </a:cubicBezTo>
                        <a:cubicBezTo>
                          <a:pt x="83275" y="1637"/>
                          <a:pt x="90634" y="3477"/>
                          <a:pt x="93806" y="6903"/>
                        </a:cubicBezTo>
                        <a:cubicBezTo>
                          <a:pt x="96915" y="10329"/>
                          <a:pt x="95836" y="15277"/>
                          <a:pt x="95519" y="19401"/>
                        </a:cubicBezTo>
                        <a:cubicBezTo>
                          <a:pt x="95202" y="23525"/>
                          <a:pt x="95709" y="26824"/>
                          <a:pt x="99008" y="28980"/>
                        </a:cubicBezTo>
                        <a:cubicBezTo>
                          <a:pt x="102307" y="31137"/>
                          <a:pt x="108461" y="32026"/>
                          <a:pt x="115693" y="33548"/>
                        </a:cubicBezTo>
                        <a:cubicBezTo>
                          <a:pt x="122862" y="35007"/>
                          <a:pt x="131046" y="37101"/>
                          <a:pt x="136248" y="33358"/>
                        </a:cubicBezTo>
                        <a:cubicBezTo>
                          <a:pt x="141387" y="29678"/>
                          <a:pt x="143544" y="20226"/>
                          <a:pt x="150142" y="13945"/>
                        </a:cubicBezTo>
                        <a:cubicBezTo>
                          <a:pt x="156740" y="7664"/>
                          <a:pt x="167779" y="4619"/>
                          <a:pt x="175138" y="6078"/>
                        </a:cubicBezTo>
                        <a:cubicBezTo>
                          <a:pt x="182497" y="7537"/>
                          <a:pt x="186177" y="13628"/>
                          <a:pt x="186050" y="20543"/>
                        </a:cubicBezTo>
                        <a:cubicBezTo>
                          <a:pt x="185923" y="27458"/>
                          <a:pt x="182053" y="35134"/>
                          <a:pt x="177675" y="40590"/>
                        </a:cubicBezTo>
                        <a:cubicBezTo>
                          <a:pt x="173298" y="46046"/>
                          <a:pt x="168350" y="49155"/>
                          <a:pt x="153568" y="52708"/>
                        </a:cubicBezTo>
                        <a:cubicBezTo>
                          <a:pt x="138786" y="56260"/>
                          <a:pt x="114171" y="60130"/>
                          <a:pt x="90888" y="58100"/>
                        </a:cubicBezTo>
                        <a:cubicBezTo>
                          <a:pt x="67605" y="56070"/>
                          <a:pt x="45591" y="48076"/>
                          <a:pt x="34362" y="43509"/>
                        </a:cubicBezTo>
                        <a:cubicBezTo>
                          <a:pt x="23133" y="38941"/>
                          <a:pt x="22625" y="37799"/>
                          <a:pt x="19580" y="3589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9" name="Freeform: Shape 9938">
                    <a:extLst>
                      <a:ext uri="{FF2B5EF4-FFF2-40B4-BE49-F238E27FC236}">
                        <a16:creationId xmlns:a16="http://schemas.microsoft.com/office/drawing/2014/main" id="{50CC011F-2B74-B6A5-E014-9DC645BCD130}"/>
                      </a:ext>
                    </a:extLst>
                  </p:cNvPr>
                  <p:cNvSpPr/>
                  <p:nvPr/>
                </p:nvSpPr>
                <p:spPr>
                  <a:xfrm>
                    <a:off x="332848" y="3180565"/>
                    <a:ext cx="141037" cy="33212"/>
                  </a:xfrm>
                  <a:custGeom>
                    <a:avLst/>
                    <a:gdLst>
                      <a:gd name="connsiteX0" fmla="*/ 16389 w 141037"/>
                      <a:gd name="connsiteY0" fmla="*/ 18524 h 33212"/>
                      <a:gd name="connsiteX1" fmla="*/ 50203 w 141037"/>
                      <a:gd name="connsiteY1" fmla="*/ 13068 h 33212"/>
                      <a:gd name="connsiteX2" fmla="*/ 73295 w 141037"/>
                      <a:gd name="connsiteY2" fmla="*/ 7993 h 33212"/>
                      <a:gd name="connsiteX3" fmla="*/ 93343 w 141037"/>
                      <a:gd name="connsiteY3" fmla="*/ 507 h 33212"/>
                      <a:gd name="connsiteX4" fmla="*/ 118085 w 141037"/>
                      <a:gd name="connsiteY4" fmla="*/ 4630 h 33212"/>
                      <a:gd name="connsiteX5" fmla="*/ 138703 w 141037"/>
                      <a:gd name="connsiteY5" fmla="*/ 21188 h 33212"/>
                      <a:gd name="connsiteX6" fmla="*/ 132105 w 141037"/>
                      <a:gd name="connsiteY6" fmla="*/ 31276 h 33212"/>
                      <a:gd name="connsiteX7" fmla="*/ 78751 w 141037"/>
                      <a:gd name="connsiteY7" fmla="*/ 33052 h 33212"/>
                      <a:gd name="connsiteX8" fmla="*/ 15627 w 141037"/>
                      <a:gd name="connsiteY8" fmla="*/ 29499 h 33212"/>
                      <a:gd name="connsiteX9" fmla="*/ 84 w 141037"/>
                      <a:gd name="connsiteY9" fmla="*/ 23599 h 33212"/>
                      <a:gd name="connsiteX10" fmla="*/ 5857 w 141037"/>
                      <a:gd name="connsiteY10" fmla="*/ 19793 h 33212"/>
                      <a:gd name="connsiteX11" fmla="*/ 16325 w 141037"/>
                      <a:gd name="connsiteY11" fmla="*/ 18587 h 33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1037" h="33212">
                        <a:moveTo>
                          <a:pt x="16389" y="18524"/>
                        </a:moveTo>
                        <a:cubicBezTo>
                          <a:pt x="24319" y="17445"/>
                          <a:pt x="39481" y="14844"/>
                          <a:pt x="50203" y="13068"/>
                        </a:cubicBezTo>
                        <a:cubicBezTo>
                          <a:pt x="60861" y="11292"/>
                          <a:pt x="67078" y="10403"/>
                          <a:pt x="73295" y="7993"/>
                        </a:cubicBezTo>
                        <a:cubicBezTo>
                          <a:pt x="79513" y="5645"/>
                          <a:pt x="85857" y="1775"/>
                          <a:pt x="93343" y="507"/>
                        </a:cubicBezTo>
                        <a:cubicBezTo>
                          <a:pt x="100892" y="-826"/>
                          <a:pt x="109647" y="443"/>
                          <a:pt x="118085" y="4630"/>
                        </a:cubicBezTo>
                        <a:cubicBezTo>
                          <a:pt x="126586" y="8817"/>
                          <a:pt x="134770" y="15986"/>
                          <a:pt x="138703" y="21188"/>
                        </a:cubicBezTo>
                        <a:cubicBezTo>
                          <a:pt x="142637" y="26327"/>
                          <a:pt x="142320" y="29499"/>
                          <a:pt x="132105" y="31276"/>
                        </a:cubicBezTo>
                        <a:cubicBezTo>
                          <a:pt x="121891" y="33052"/>
                          <a:pt x="101844" y="33496"/>
                          <a:pt x="78751" y="33052"/>
                        </a:cubicBezTo>
                        <a:cubicBezTo>
                          <a:pt x="55722" y="32608"/>
                          <a:pt x="29648" y="31276"/>
                          <a:pt x="15627" y="29499"/>
                        </a:cubicBezTo>
                        <a:cubicBezTo>
                          <a:pt x="1543" y="27723"/>
                          <a:pt x="-487" y="25439"/>
                          <a:pt x="84" y="23599"/>
                        </a:cubicBezTo>
                        <a:cubicBezTo>
                          <a:pt x="655" y="21759"/>
                          <a:pt x="3954" y="20300"/>
                          <a:pt x="5857" y="19793"/>
                        </a:cubicBezTo>
                        <a:cubicBezTo>
                          <a:pt x="7824" y="19285"/>
                          <a:pt x="8395" y="19666"/>
                          <a:pt x="16325" y="185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0" name="Freeform: Shape 9939">
                    <a:extLst>
                      <a:ext uri="{FF2B5EF4-FFF2-40B4-BE49-F238E27FC236}">
                        <a16:creationId xmlns:a16="http://schemas.microsoft.com/office/drawing/2014/main" id="{80C1B9E5-82A1-7E94-1847-AC001FFAA17B}"/>
                      </a:ext>
                    </a:extLst>
                  </p:cNvPr>
                  <p:cNvSpPr/>
                  <p:nvPr/>
                </p:nvSpPr>
                <p:spPr>
                  <a:xfrm>
                    <a:off x="519469" y="3163212"/>
                    <a:ext cx="26216" cy="36534"/>
                  </a:xfrm>
                  <a:custGeom>
                    <a:avLst/>
                    <a:gdLst>
                      <a:gd name="connsiteX0" fmla="*/ 9877 w 26216"/>
                      <a:gd name="connsiteY0" fmla="*/ 32640 h 36534"/>
                      <a:gd name="connsiteX1" fmla="*/ 107 w 26216"/>
                      <a:gd name="connsiteY1" fmla="*/ 9865 h 36534"/>
                      <a:gd name="connsiteX2" fmla="*/ 14318 w 26216"/>
                      <a:gd name="connsiteY2" fmla="*/ 349 h 36534"/>
                      <a:gd name="connsiteX3" fmla="*/ 25674 w 26216"/>
                      <a:gd name="connsiteY3" fmla="*/ 16146 h 36534"/>
                      <a:gd name="connsiteX4" fmla="*/ 22628 w 26216"/>
                      <a:gd name="connsiteY4" fmla="*/ 33846 h 36534"/>
                      <a:gd name="connsiteX5" fmla="*/ 9877 w 26216"/>
                      <a:gd name="connsiteY5" fmla="*/ 32640 h 3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216" h="36534">
                        <a:moveTo>
                          <a:pt x="9877" y="32640"/>
                        </a:moveTo>
                        <a:cubicBezTo>
                          <a:pt x="4738" y="27565"/>
                          <a:pt x="-845" y="17034"/>
                          <a:pt x="107" y="9865"/>
                        </a:cubicBezTo>
                        <a:cubicBezTo>
                          <a:pt x="1058" y="2696"/>
                          <a:pt x="8544" y="-1237"/>
                          <a:pt x="14318" y="349"/>
                        </a:cubicBezTo>
                        <a:cubicBezTo>
                          <a:pt x="20154" y="1935"/>
                          <a:pt x="24278" y="9040"/>
                          <a:pt x="25674" y="16146"/>
                        </a:cubicBezTo>
                        <a:cubicBezTo>
                          <a:pt x="27069" y="23188"/>
                          <a:pt x="25674" y="30230"/>
                          <a:pt x="22628" y="33846"/>
                        </a:cubicBezTo>
                        <a:cubicBezTo>
                          <a:pt x="19583" y="37462"/>
                          <a:pt x="14952" y="37779"/>
                          <a:pt x="9877" y="326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1" name="Freeform: Shape 9940">
                    <a:extLst>
                      <a:ext uri="{FF2B5EF4-FFF2-40B4-BE49-F238E27FC236}">
                        <a16:creationId xmlns:a16="http://schemas.microsoft.com/office/drawing/2014/main" id="{135B0FC3-133D-A04A-0A05-0C949FB41387}"/>
                      </a:ext>
                    </a:extLst>
                  </p:cNvPr>
                  <p:cNvSpPr/>
                  <p:nvPr/>
                </p:nvSpPr>
                <p:spPr>
                  <a:xfrm>
                    <a:off x="315388" y="3184284"/>
                    <a:ext cx="265923" cy="79450"/>
                  </a:xfrm>
                  <a:custGeom>
                    <a:avLst/>
                    <a:gdLst>
                      <a:gd name="connsiteX0" fmla="*/ 1367 w 265923"/>
                      <a:gd name="connsiteY0" fmla="*/ 15756 h 79450"/>
                      <a:gd name="connsiteX1" fmla="*/ 9297 w 265923"/>
                      <a:gd name="connsiteY1" fmla="*/ 54836 h 79450"/>
                      <a:gd name="connsiteX2" fmla="*/ 17164 w 265923"/>
                      <a:gd name="connsiteY2" fmla="*/ 75327 h 79450"/>
                      <a:gd name="connsiteX3" fmla="*/ 25855 w 265923"/>
                      <a:gd name="connsiteY3" fmla="*/ 78246 h 79450"/>
                      <a:gd name="connsiteX4" fmla="*/ 78765 w 265923"/>
                      <a:gd name="connsiteY4" fmla="*/ 78753 h 79450"/>
                      <a:gd name="connsiteX5" fmla="*/ 226583 w 265923"/>
                      <a:gd name="connsiteY5" fmla="*/ 79387 h 79450"/>
                      <a:gd name="connsiteX6" fmla="*/ 264458 w 265923"/>
                      <a:gd name="connsiteY6" fmla="*/ 69110 h 79450"/>
                      <a:gd name="connsiteX7" fmla="*/ 265917 w 265923"/>
                      <a:gd name="connsiteY7" fmla="*/ 30157 h 79450"/>
                      <a:gd name="connsiteX8" fmla="*/ 264902 w 265923"/>
                      <a:gd name="connsiteY8" fmla="*/ 4654 h 79450"/>
                      <a:gd name="connsiteX9" fmla="*/ 260524 w 265923"/>
                      <a:gd name="connsiteY9" fmla="*/ 847 h 79450"/>
                      <a:gd name="connsiteX10" fmla="*/ 242761 w 265923"/>
                      <a:gd name="connsiteY10" fmla="*/ 1228 h 79450"/>
                      <a:gd name="connsiteX11" fmla="*/ 210152 w 265923"/>
                      <a:gd name="connsiteY11" fmla="*/ 22 h 79450"/>
                      <a:gd name="connsiteX12" fmla="*/ 203300 w 265923"/>
                      <a:gd name="connsiteY12" fmla="*/ 3829 h 79450"/>
                      <a:gd name="connsiteX13" fmla="*/ 203110 w 265923"/>
                      <a:gd name="connsiteY13" fmla="*/ 10934 h 79450"/>
                      <a:gd name="connsiteX14" fmla="*/ 203110 w 265923"/>
                      <a:gd name="connsiteY14" fmla="*/ 17278 h 79450"/>
                      <a:gd name="connsiteX15" fmla="*/ 202095 w 265923"/>
                      <a:gd name="connsiteY15" fmla="*/ 18611 h 79450"/>
                      <a:gd name="connsiteX16" fmla="*/ 190168 w 265923"/>
                      <a:gd name="connsiteY16" fmla="*/ 18801 h 79450"/>
                      <a:gd name="connsiteX17" fmla="*/ 137385 w 265923"/>
                      <a:gd name="connsiteY17" fmla="*/ 18484 h 79450"/>
                      <a:gd name="connsiteX18" fmla="*/ 44443 w 265923"/>
                      <a:gd name="connsiteY18" fmla="*/ 15248 h 79450"/>
                      <a:gd name="connsiteX19" fmla="*/ 9170 w 265923"/>
                      <a:gd name="connsiteY19" fmla="*/ 9792 h 79450"/>
                      <a:gd name="connsiteX20" fmla="*/ 796 w 265923"/>
                      <a:gd name="connsiteY20" fmla="*/ 6557 h 79450"/>
                      <a:gd name="connsiteX21" fmla="*/ 1430 w 265923"/>
                      <a:gd name="connsiteY21" fmla="*/ 15756 h 79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65923" h="79450">
                        <a:moveTo>
                          <a:pt x="1367" y="15756"/>
                        </a:moveTo>
                        <a:cubicBezTo>
                          <a:pt x="3080" y="24955"/>
                          <a:pt x="6315" y="42972"/>
                          <a:pt x="9297" y="54836"/>
                        </a:cubicBezTo>
                        <a:cubicBezTo>
                          <a:pt x="12279" y="66699"/>
                          <a:pt x="15007" y="72409"/>
                          <a:pt x="17164" y="75327"/>
                        </a:cubicBezTo>
                        <a:cubicBezTo>
                          <a:pt x="19321" y="78182"/>
                          <a:pt x="20970" y="78182"/>
                          <a:pt x="25855" y="78246"/>
                        </a:cubicBezTo>
                        <a:cubicBezTo>
                          <a:pt x="30740" y="78246"/>
                          <a:pt x="38861" y="78436"/>
                          <a:pt x="78765" y="78753"/>
                        </a:cubicBezTo>
                        <a:cubicBezTo>
                          <a:pt x="118670" y="79070"/>
                          <a:pt x="190295" y="79641"/>
                          <a:pt x="226583" y="79387"/>
                        </a:cubicBezTo>
                        <a:cubicBezTo>
                          <a:pt x="262808" y="79197"/>
                          <a:pt x="263696" y="78182"/>
                          <a:pt x="264458" y="69110"/>
                        </a:cubicBezTo>
                        <a:cubicBezTo>
                          <a:pt x="265219" y="60038"/>
                          <a:pt x="265790" y="42972"/>
                          <a:pt x="265917" y="30157"/>
                        </a:cubicBezTo>
                        <a:cubicBezTo>
                          <a:pt x="265980" y="17342"/>
                          <a:pt x="265600" y="8841"/>
                          <a:pt x="264902" y="4654"/>
                        </a:cubicBezTo>
                        <a:cubicBezTo>
                          <a:pt x="264267" y="466"/>
                          <a:pt x="263379" y="593"/>
                          <a:pt x="260524" y="847"/>
                        </a:cubicBezTo>
                        <a:cubicBezTo>
                          <a:pt x="257670" y="1101"/>
                          <a:pt x="252785" y="1545"/>
                          <a:pt x="242761" y="1228"/>
                        </a:cubicBezTo>
                        <a:cubicBezTo>
                          <a:pt x="232737" y="911"/>
                          <a:pt x="217575" y="-168"/>
                          <a:pt x="210152" y="22"/>
                        </a:cubicBezTo>
                        <a:cubicBezTo>
                          <a:pt x="202793" y="276"/>
                          <a:pt x="203237" y="1799"/>
                          <a:pt x="203300" y="3829"/>
                        </a:cubicBezTo>
                        <a:cubicBezTo>
                          <a:pt x="203427" y="5859"/>
                          <a:pt x="203173" y="8397"/>
                          <a:pt x="203110" y="10934"/>
                        </a:cubicBezTo>
                        <a:cubicBezTo>
                          <a:pt x="203047" y="13472"/>
                          <a:pt x="203110" y="16010"/>
                          <a:pt x="203110" y="17278"/>
                        </a:cubicBezTo>
                        <a:cubicBezTo>
                          <a:pt x="203110" y="18122"/>
                          <a:pt x="202772" y="18566"/>
                          <a:pt x="202095" y="18611"/>
                        </a:cubicBezTo>
                        <a:cubicBezTo>
                          <a:pt x="201080" y="18611"/>
                          <a:pt x="198986" y="18674"/>
                          <a:pt x="190168" y="18801"/>
                        </a:cubicBezTo>
                        <a:cubicBezTo>
                          <a:pt x="181286" y="18864"/>
                          <a:pt x="165680" y="18991"/>
                          <a:pt x="137385" y="18484"/>
                        </a:cubicBezTo>
                        <a:cubicBezTo>
                          <a:pt x="109090" y="17976"/>
                          <a:pt x="68234" y="16898"/>
                          <a:pt x="44443" y="15248"/>
                        </a:cubicBezTo>
                        <a:cubicBezTo>
                          <a:pt x="20590" y="13599"/>
                          <a:pt x="13801" y="11442"/>
                          <a:pt x="9170" y="9792"/>
                        </a:cubicBezTo>
                        <a:cubicBezTo>
                          <a:pt x="4539" y="8143"/>
                          <a:pt x="2001" y="6937"/>
                          <a:pt x="796" y="6557"/>
                        </a:cubicBezTo>
                        <a:cubicBezTo>
                          <a:pt x="-410" y="6176"/>
                          <a:pt x="-283" y="6557"/>
                          <a:pt x="1430" y="1575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2" name="Freeform: Shape 9941">
                    <a:extLst>
                      <a:ext uri="{FF2B5EF4-FFF2-40B4-BE49-F238E27FC236}">
                        <a16:creationId xmlns:a16="http://schemas.microsoft.com/office/drawing/2014/main" id="{5EE17AB0-4DC8-F036-AEA4-10998313124A}"/>
                      </a:ext>
                    </a:extLst>
                  </p:cNvPr>
                  <p:cNvSpPr/>
                  <p:nvPr/>
                </p:nvSpPr>
                <p:spPr>
                  <a:xfrm>
                    <a:off x="190188" y="2823185"/>
                    <a:ext cx="78543" cy="21528"/>
                  </a:xfrm>
                  <a:custGeom>
                    <a:avLst/>
                    <a:gdLst>
                      <a:gd name="connsiteX0" fmla="*/ 4506 w 78543"/>
                      <a:gd name="connsiteY0" fmla="*/ 18983 h 21528"/>
                      <a:gd name="connsiteX1" fmla="*/ 1 w 78543"/>
                      <a:gd name="connsiteY1" fmla="*/ 15367 h 21528"/>
                      <a:gd name="connsiteX2" fmla="*/ 255 w 78543"/>
                      <a:gd name="connsiteY2" fmla="*/ 7310 h 21528"/>
                      <a:gd name="connsiteX3" fmla="*/ 12436 w 78543"/>
                      <a:gd name="connsiteY3" fmla="*/ 14 h 21528"/>
                      <a:gd name="connsiteX4" fmla="*/ 66805 w 78543"/>
                      <a:gd name="connsiteY4" fmla="*/ 1981 h 21528"/>
                      <a:gd name="connsiteX5" fmla="*/ 78542 w 78543"/>
                      <a:gd name="connsiteY5" fmla="*/ 10228 h 21528"/>
                      <a:gd name="connsiteX6" fmla="*/ 78288 w 78543"/>
                      <a:gd name="connsiteY6" fmla="*/ 18285 h 21528"/>
                      <a:gd name="connsiteX7" fmla="*/ 73593 w 78543"/>
                      <a:gd name="connsiteY7" fmla="*/ 21520 h 21528"/>
                      <a:gd name="connsiteX8" fmla="*/ 4506 w 78543"/>
                      <a:gd name="connsiteY8" fmla="*/ 18983 h 2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543" h="21528">
                        <a:moveTo>
                          <a:pt x="4506" y="18983"/>
                        </a:moveTo>
                        <a:cubicBezTo>
                          <a:pt x="1968" y="18856"/>
                          <a:pt x="-62" y="17270"/>
                          <a:pt x="1" y="15367"/>
                        </a:cubicBezTo>
                        <a:lnTo>
                          <a:pt x="255" y="7310"/>
                        </a:lnTo>
                        <a:cubicBezTo>
                          <a:pt x="382" y="2996"/>
                          <a:pt x="5838" y="-240"/>
                          <a:pt x="12436" y="14"/>
                        </a:cubicBezTo>
                        <a:lnTo>
                          <a:pt x="66805" y="1981"/>
                        </a:lnTo>
                        <a:cubicBezTo>
                          <a:pt x="73403" y="2234"/>
                          <a:pt x="78669" y="5914"/>
                          <a:pt x="78542" y="10228"/>
                        </a:cubicBezTo>
                        <a:lnTo>
                          <a:pt x="78288" y="18285"/>
                        </a:lnTo>
                        <a:cubicBezTo>
                          <a:pt x="78288" y="20188"/>
                          <a:pt x="76131" y="21647"/>
                          <a:pt x="73593" y="21520"/>
                        </a:cubicBezTo>
                        <a:lnTo>
                          <a:pt x="4506" y="1898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3" name="Freeform: Shape 9942">
                    <a:extLst>
                      <a:ext uri="{FF2B5EF4-FFF2-40B4-BE49-F238E27FC236}">
                        <a16:creationId xmlns:a16="http://schemas.microsoft.com/office/drawing/2014/main" id="{6A106569-EA4F-9698-8751-534E8DA9DE77}"/>
                      </a:ext>
                    </a:extLst>
                  </p:cNvPr>
                  <p:cNvSpPr/>
                  <p:nvPr/>
                </p:nvSpPr>
                <p:spPr>
                  <a:xfrm>
                    <a:off x="188272" y="2866760"/>
                    <a:ext cx="74240" cy="21085"/>
                  </a:xfrm>
                  <a:custGeom>
                    <a:avLst/>
                    <a:gdLst>
                      <a:gd name="connsiteX0" fmla="*/ 74177 w 74240"/>
                      <a:gd name="connsiteY0" fmla="*/ 11379 h 21085"/>
                      <a:gd name="connsiteX1" fmla="*/ 74177 w 74240"/>
                      <a:gd name="connsiteY1" fmla="*/ 15693 h 21085"/>
                      <a:gd name="connsiteX2" fmla="*/ 66945 w 74240"/>
                      <a:gd name="connsiteY2" fmla="*/ 21085 h 21085"/>
                      <a:gd name="connsiteX3" fmla="*/ 36429 w 74240"/>
                      <a:gd name="connsiteY3" fmla="*/ 20705 h 21085"/>
                      <a:gd name="connsiteX4" fmla="*/ 10101 w 74240"/>
                      <a:gd name="connsiteY4" fmla="*/ 20705 h 21085"/>
                      <a:gd name="connsiteX5" fmla="*/ 2171 w 74240"/>
                      <a:gd name="connsiteY5" fmla="*/ 17723 h 21085"/>
                      <a:gd name="connsiteX6" fmla="*/ 14 w 74240"/>
                      <a:gd name="connsiteY6" fmla="*/ 8778 h 21085"/>
                      <a:gd name="connsiteX7" fmla="*/ 13971 w 74240"/>
                      <a:gd name="connsiteY7" fmla="*/ 86 h 21085"/>
                      <a:gd name="connsiteX8" fmla="*/ 67135 w 74240"/>
                      <a:gd name="connsiteY8" fmla="*/ 5035 h 21085"/>
                      <a:gd name="connsiteX9" fmla="*/ 74240 w 74240"/>
                      <a:gd name="connsiteY9" fmla="*/ 11379 h 2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4240" h="21085">
                        <a:moveTo>
                          <a:pt x="74177" y="11379"/>
                        </a:moveTo>
                        <a:cubicBezTo>
                          <a:pt x="74177" y="12838"/>
                          <a:pt x="74177" y="14234"/>
                          <a:pt x="74177" y="15693"/>
                        </a:cubicBezTo>
                        <a:cubicBezTo>
                          <a:pt x="74177" y="19309"/>
                          <a:pt x="71766" y="21085"/>
                          <a:pt x="66945" y="21085"/>
                        </a:cubicBezTo>
                        <a:cubicBezTo>
                          <a:pt x="55271" y="21085"/>
                          <a:pt x="45121" y="20958"/>
                          <a:pt x="36429" y="20705"/>
                        </a:cubicBezTo>
                        <a:cubicBezTo>
                          <a:pt x="29260" y="20514"/>
                          <a:pt x="19364" y="18294"/>
                          <a:pt x="10101" y="20705"/>
                        </a:cubicBezTo>
                        <a:cubicBezTo>
                          <a:pt x="6866" y="21529"/>
                          <a:pt x="3250" y="20197"/>
                          <a:pt x="2171" y="17723"/>
                        </a:cubicBezTo>
                        <a:cubicBezTo>
                          <a:pt x="839" y="14805"/>
                          <a:pt x="141" y="11823"/>
                          <a:pt x="14" y="8778"/>
                        </a:cubicBezTo>
                        <a:cubicBezTo>
                          <a:pt x="-303" y="1165"/>
                          <a:pt x="4772" y="-421"/>
                          <a:pt x="13971" y="86"/>
                        </a:cubicBezTo>
                        <a:cubicBezTo>
                          <a:pt x="33003" y="1228"/>
                          <a:pt x="50767" y="2878"/>
                          <a:pt x="67135" y="5035"/>
                        </a:cubicBezTo>
                        <a:cubicBezTo>
                          <a:pt x="71893" y="5669"/>
                          <a:pt x="74240" y="7763"/>
                          <a:pt x="74240" y="1137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4" name="Freeform: Shape 9943">
                    <a:extLst>
                      <a:ext uri="{FF2B5EF4-FFF2-40B4-BE49-F238E27FC236}">
                        <a16:creationId xmlns:a16="http://schemas.microsoft.com/office/drawing/2014/main" id="{2BAC0C3F-4802-D1DF-7482-FF7A48E4B94D}"/>
                      </a:ext>
                    </a:extLst>
                  </p:cNvPr>
                  <p:cNvSpPr/>
                  <p:nvPr/>
                </p:nvSpPr>
                <p:spPr>
                  <a:xfrm>
                    <a:off x="189842" y="2908960"/>
                    <a:ext cx="70198" cy="38261"/>
                  </a:xfrm>
                  <a:custGeom>
                    <a:avLst/>
                    <a:gdLst>
                      <a:gd name="connsiteX0" fmla="*/ 57001 w 70198"/>
                      <a:gd name="connsiteY0" fmla="*/ 37695 h 38261"/>
                      <a:gd name="connsiteX1" fmla="*/ 35494 w 70198"/>
                      <a:gd name="connsiteY1" fmla="*/ 37505 h 38261"/>
                      <a:gd name="connsiteX2" fmla="*/ 22425 w 70198"/>
                      <a:gd name="connsiteY2" fmla="*/ 36046 h 38261"/>
                      <a:gd name="connsiteX3" fmla="*/ 18301 w 70198"/>
                      <a:gd name="connsiteY3" fmla="*/ 36363 h 38261"/>
                      <a:gd name="connsiteX4" fmla="*/ 1299 w 70198"/>
                      <a:gd name="connsiteY4" fmla="*/ 34460 h 38261"/>
                      <a:gd name="connsiteX5" fmla="*/ 1172 w 70198"/>
                      <a:gd name="connsiteY5" fmla="*/ 28179 h 38261"/>
                      <a:gd name="connsiteX6" fmla="*/ 94 w 70198"/>
                      <a:gd name="connsiteY6" fmla="*/ 4642 h 38261"/>
                      <a:gd name="connsiteX7" fmla="*/ 5613 w 70198"/>
                      <a:gd name="connsiteY7" fmla="*/ 11 h 38261"/>
                      <a:gd name="connsiteX8" fmla="*/ 55288 w 70198"/>
                      <a:gd name="connsiteY8" fmla="*/ 2232 h 38261"/>
                      <a:gd name="connsiteX9" fmla="*/ 65756 w 70198"/>
                      <a:gd name="connsiteY9" fmla="*/ 3183 h 38261"/>
                      <a:gd name="connsiteX10" fmla="*/ 70196 w 70198"/>
                      <a:gd name="connsiteY10" fmla="*/ 7434 h 38261"/>
                      <a:gd name="connsiteX11" fmla="*/ 69816 w 70198"/>
                      <a:gd name="connsiteY11" fmla="*/ 30590 h 38261"/>
                      <a:gd name="connsiteX12" fmla="*/ 67976 w 70198"/>
                      <a:gd name="connsiteY12" fmla="*/ 36680 h 38261"/>
                      <a:gd name="connsiteX13" fmla="*/ 65248 w 70198"/>
                      <a:gd name="connsiteY13" fmla="*/ 38139 h 38261"/>
                      <a:gd name="connsiteX14" fmla="*/ 57001 w 70198"/>
                      <a:gd name="connsiteY14" fmla="*/ 37632 h 38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198" h="38261">
                        <a:moveTo>
                          <a:pt x="57001" y="37695"/>
                        </a:moveTo>
                        <a:cubicBezTo>
                          <a:pt x="52814" y="36934"/>
                          <a:pt x="45645" y="36870"/>
                          <a:pt x="35494" y="37505"/>
                        </a:cubicBezTo>
                        <a:cubicBezTo>
                          <a:pt x="30673" y="37822"/>
                          <a:pt x="26929" y="37124"/>
                          <a:pt x="22425" y="36046"/>
                        </a:cubicBezTo>
                        <a:cubicBezTo>
                          <a:pt x="21029" y="35665"/>
                          <a:pt x="19507" y="35855"/>
                          <a:pt x="18301" y="36363"/>
                        </a:cubicBezTo>
                        <a:cubicBezTo>
                          <a:pt x="13290" y="38710"/>
                          <a:pt x="3710" y="39091"/>
                          <a:pt x="1299" y="34460"/>
                        </a:cubicBezTo>
                        <a:cubicBezTo>
                          <a:pt x="728" y="33318"/>
                          <a:pt x="665" y="31224"/>
                          <a:pt x="1172" y="28179"/>
                        </a:cubicBezTo>
                        <a:cubicBezTo>
                          <a:pt x="2505" y="20566"/>
                          <a:pt x="2124" y="12763"/>
                          <a:pt x="94" y="4642"/>
                        </a:cubicBezTo>
                        <a:cubicBezTo>
                          <a:pt x="-541" y="2105"/>
                          <a:pt x="2124" y="-179"/>
                          <a:pt x="5613" y="11"/>
                        </a:cubicBezTo>
                        <a:cubicBezTo>
                          <a:pt x="21537" y="836"/>
                          <a:pt x="38095" y="1597"/>
                          <a:pt x="55288" y="2232"/>
                        </a:cubicBezTo>
                        <a:cubicBezTo>
                          <a:pt x="59285" y="2358"/>
                          <a:pt x="62774" y="2676"/>
                          <a:pt x="65756" y="3183"/>
                        </a:cubicBezTo>
                        <a:cubicBezTo>
                          <a:pt x="68420" y="3627"/>
                          <a:pt x="70260" y="5404"/>
                          <a:pt x="70196" y="7434"/>
                        </a:cubicBezTo>
                        <a:cubicBezTo>
                          <a:pt x="69879" y="14983"/>
                          <a:pt x="69816" y="22660"/>
                          <a:pt x="69816" y="30590"/>
                        </a:cubicBezTo>
                        <a:cubicBezTo>
                          <a:pt x="69816" y="32810"/>
                          <a:pt x="69181" y="34840"/>
                          <a:pt x="67976" y="36680"/>
                        </a:cubicBezTo>
                        <a:cubicBezTo>
                          <a:pt x="67405" y="37505"/>
                          <a:pt x="66517" y="38012"/>
                          <a:pt x="65248" y="38139"/>
                        </a:cubicBezTo>
                        <a:cubicBezTo>
                          <a:pt x="62964" y="38393"/>
                          <a:pt x="60236" y="38266"/>
                          <a:pt x="57001" y="3763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5" name="Freeform: Shape 9944">
                    <a:extLst>
                      <a:ext uri="{FF2B5EF4-FFF2-40B4-BE49-F238E27FC236}">
                        <a16:creationId xmlns:a16="http://schemas.microsoft.com/office/drawing/2014/main" id="{CAB3982C-8CA4-F30E-E769-679507101364}"/>
                      </a:ext>
                    </a:extLst>
                  </p:cNvPr>
                  <p:cNvSpPr/>
                  <p:nvPr/>
                </p:nvSpPr>
                <p:spPr>
                  <a:xfrm>
                    <a:off x="192029" y="2972413"/>
                    <a:ext cx="60522" cy="16114"/>
                  </a:xfrm>
                  <a:custGeom>
                    <a:avLst/>
                    <a:gdLst>
                      <a:gd name="connsiteX0" fmla="*/ 2601 w 60522"/>
                      <a:gd name="connsiteY0" fmla="*/ 0 h 16114"/>
                      <a:gd name="connsiteX1" fmla="*/ 58112 w 60522"/>
                      <a:gd name="connsiteY1" fmla="*/ 2284 h 16114"/>
                      <a:gd name="connsiteX2" fmla="*/ 60523 w 60522"/>
                      <a:gd name="connsiteY2" fmla="*/ 4187 h 16114"/>
                      <a:gd name="connsiteX3" fmla="*/ 60523 w 60522"/>
                      <a:gd name="connsiteY3" fmla="*/ 14274 h 16114"/>
                      <a:gd name="connsiteX4" fmla="*/ 58112 w 60522"/>
                      <a:gd name="connsiteY4" fmla="*/ 16114 h 16114"/>
                      <a:gd name="connsiteX5" fmla="*/ 2538 w 60522"/>
                      <a:gd name="connsiteY5" fmla="*/ 15987 h 16114"/>
                      <a:gd name="connsiteX6" fmla="*/ 0 w 60522"/>
                      <a:gd name="connsiteY6" fmla="*/ 14084 h 16114"/>
                      <a:gd name="connsiteX7" fmla="*/ 0 w 60522"/>
                      <a:gd name="connsiteY7" fmla="*/ 1840 h 16114"/>
                      <a:gd name="connsiteX8" fmla="*/ 2601 w 60522"/>
                      <a:gd name="connsiteY8" fmla="*/ 64 h 1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22" h="16114">
                        <a:moveTo>
                          <a:pt x="2601" y="0"/>
                        </a:moveTo>
                        <a:lnTo>
                          <a:pt x="58112" y="2284"/>
                        </a:lnTo>
                        <a:cubicBezTo>
                          <a:pt x="59444" y="2284"/>
                          <a:pt x="60523" y="3236"/>
                          <a:pt x="60523" y="4187"/>
                        </a:cubicBezTo>
                        <a:lnTo>
                          <a:pt x="60523" y="14274"/>
                        </a:lnTo>
                        <a:cubicBezTo>
                          <a:pt x="60523" y="15289"/>
                          <a:pt x="59444" y="16114"/>
                          <a:pt x="58112" y="16114"/>
                        </a:cubicBezTo>
                        <a:lnTo>
                          <a:pt x="2538" y="15987"/>
                        </a:lnTo>
                        <a:cubicBezTo>
                          <a:pt x="1142" y="15987"/>
                          <a:pt x="0" y="15099"/>
                          <a:pt x="0" y="14084"/>
                        </a:cubicBezTo>
                        <a:lnTo>
                          <a:pt x="0" y="1840"/>
                        </a:lnTo>
                        <a:cubicBezTo>
                          <a:pt x="0" y="761"/>
                          <a:pt x="1205" y="0"/>
                          <a:pt x="2601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6" name="Freeform: Shape 9945">
                    <a:extLst>
                      <a:ext uri="{FF2B5EF4-FFF2-40B4-BE49-F238E27FC236}">
                        <a16:creationId xmlns:a16="http://schemas.microsoft.com/office/drawing/2014/main" id="{1A2F9188-FDF1-E8BC-CD53-1006B4152134}"/>
                      </a:ext>
                    </a:extLst>
                  </p:cNvPr>
                  <p:cNvSpPr/>
                  <p:nvPr/>
                </p:nvSpPr>
                <p:spPr>
                  <a:xfrm>
                    <a:off x="193514" y="3015360"/>
                    <a:ext cx="61526" cy="13454"/>
                  </a:xfrm>
                  <a:custGeom>
                    <a:avLst/>
                    <a:gdLst>
                      <a:gd name="connsiteX0" fmla="*/ 52694 w 61526"/>
                      <a:gd name="connsiteY0" fmla="*/ 12945 h 13454"/>
                      <a:gd name="connsiteX1" fmla="*/ 39054 w 61526"/>
                      <a:gd name="connsiteY1" fmla="*/ 11042 h 13454"/>
                      <a:gd name="connsiteX2" fmla="*/ 6635 w 61526"/>
                      <a:gd name="connsiteY2" fmla="*/ 12247 h 13454"/>
                      <a:gd name="connsiteX3" fmla="*/ 2195 w 61526"/>
                      <a:gd name="connsiteY3" fmla="*/ 10280 h 13454"/>
                      <a:gd name="connsiteX4" fmla="*/ 164 w 61526"/>
                      <a:gd name="connsiteY4" fmla="*/ 3238 h 13454"/>
                      <a:gd name="connsiteX5" fmla="*/ 3717 w 61526"/>
                      <a:gd name="connsiteY5" fmla="*/ 3 h 13454"/>
                      <a:gd name="connsiteX6" fmla="*/ 51932 w 61526"/>
                      <a:gd name="connsiteY6" fmla="*/ 256 h 13454"/>
                      <a:gd name="connsiteX7" fmla="*/ 61322 w 61526"/>
                      <a:gd name="connsiteY7" fmla="*/ 6918 h 13454"/>
                      <a:gd name="connsiteX8" fmla="*/ 61512 w 61526"/>
                      <a:gd name="connsiteY8" fmla="*/ 8758 h 13454"/>
                      <a:gd name="connsiteX9" fmla="*/ 52757 w 61526"/>
                      <a:gd name="connsiteY9" fmla="*/ 12881 h 13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526" h="13454">
                        <a:moveTo>
                          <a:pt x="52694" y="12945"/>
                        </a:moveTo>
                        <a:cubicBezTo>
                          <a:pt x="48570" y="11295"/>
                          <a:pt x="44066" y="10661"/>
                          <a:pt x="39054" y="11042"/>
                        </a:cubicBezTo>
                        <a:cubicBezTo>
                          <a:pt x="27508" y="11930"/>
                          <a:pt x="17611" y="9519"/>
                          <a:pt x="6635" y="12247"/>
                        </a:cubicBezTo>
                        <a:cubicBezTo>
                          <a:pt x="4669" y="12754"/>
                          <a:pt x="2575" y="11803"/>
                          <a:pt x="2195" y="10280"/>
                        </a:cubicBezTo>
                        <a:lnTo>
                          <a:pt x="164" y="3238"/>
                        </a:lnTo>
                        <a:cubicBezTo>
                          <a:pt x="-470" y="1018"/>
                          <a:pt x="735" y="-61"/>
                          <a:pt x="3717" y="3"/>
                        </a:cubicBezTo>
                        <a:lnTo>
                          <a:pt x="51932" y="256"/>
                        </a:lnTo>
                        <a:cubicBezTo>
                          <a:pt x="56881" y="256"/>
                          <a:pt x="61005" y="3238"/>
                          <a:pt x="61322" y="6918"/>
                        </a:cubicBezTo>
                        <a:lnTo>
                          <a:pt x="61512" y="8758"/>
                        </a:lnTo>
                        <a:cubicBezTo>
                          <a:pt x="61829" y="12247"/>
                          <a:pt x="56881" y="14594"/>
                          <a:pt x="52757" y="1288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7" name="Freeform: Shape 9946">
                    <a:extLst>
                      <a:ext uri="{FF2B5EF4-FFF2-40B4-BE49-F238E27FC236}">
                        <a16:creationId xmlns:a16="http://schemas.microsoft.com/office/drawing/2014/main" id="{8BA826C1-B83C-EC99-9A91-18F61307AA93}"/>
                      </a:ext>
                    </a:extLst>
                  </p:cNvPr>
                  <p:cNvSpPr/>
                  <p:nvPr/>
                </p:nvSpPr>
                <p:spPr>
                  <a:xfrm>
                    <a:off x="193044" y="3052729"/>
                    <a:ext cx="59273" cy="16306"/>
                  </a:xfrm>
                  <a:custGeom>
                    <a:avLst/>
                    <a:gdLst>
                      <a:gd name="connsiteX0" fmla="*/ 63 w 59273"/>
                      <a:gd name="connsiteY0" fmla="*/ 3299 h 16306"/>
                      <a:gd name="connsiteX1" fmla="*/ 4060 w 59273"/>
                      <a:gd name="connsiteY1" fmla="*/ 0 h 16306"/>
                      <a:gd name="connsiteX2" fmla="*/ 51832 w 59273"/>
                      <a:gd name="connsiteY2" fmla="*/ 825 h 16306"/>
                      <a:gd name="connsiteX3" fmla="*/ 58937 w 59273"/>
                      <a:gd name="connsiteY3" fmla="*/ 5963 h 16306"/>
                      <a:gd name="connsiteX4" fmla="*/ 59254 w 59273"/>
                      <a:gd name="connsiteY4" fmla="*/ 11166 h 16306"/>
                      <a:gd name="connsiteX5" fmla="*/ 52529 w 59273"/>
                      <a:gd name="connsiteY5" fmla="*/ 16304 h 16306"/>
                      <a:gd name="connsiteX6" fmla="*/ 25186 w 59273"/>
                      <a:gd name="connsiteY6" fmla="*/ 15289 h 16306"/>
                      <a:gd name="connsiteX7" fmla="*/ 7105 w 59273"/>
                      <a:gd name="connsiteY7" fmla="*/ 15924 h 16306"/>
                      <a:gd name="connsiteX8" fmla="*/ 1776 w 59273"/>
                      <a:gd name="connsiteY8" fmla="*/ 13323 h 16306"/>
                      <a:gd name="connsiteX9" fmla="*/ 127 w 59273"/>
                      <a:gd name="connsiteY9" fmla="*/ 3236 h 16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273" h="16306">
                        <a:moveTo>
                          <a:pt x="63" y="3299"/>
                        </a:moveTo>
                        <a:cubicBezTo>
                          <a:pt x="-317" y="1078"/>
                          <a:pt x="1015" y="0"/>
                          <a:pt x="4060" y="0"/>
                        </a:cubicBezTo>
                        <a:lnTo>
                          <a:pt x="51832" y="825"/>
                        </a:lnTo>
                        <a:cubicBezTo>
                          <a:pt x="56336" y="888"/>
                          <a:pt x="58683" y="2601"/>
                          <a:pt x="58937" y="5963"/>
                        </a:cubicBezTo>
                        <a:lnTo>
                          <a:pt x="59254" y="11166"/>
                        </a:lnTo>
                        <a:cubicBezTo>
                          <a:pt x="59508" y="14655"/>
                          <a:pt x="57224" y="16368"/>
                          <a:pt x="52529" y="16304"/>
                        </a:cubicBezTo>
                        <a:cubicBezTo>
                          <a:pt x="43584" y="16114"/>
                          <a:pt x="34385" y="16495"/>
                          <a:pt x="25186" y="15289"/>
                        </a:cubicBezTo>
                        <a:cubicBezTo>
                          <a:pt x="18652" y="14401"/>
                          <a:pt x="12625" y="14655"/>
                          <a:pt x="7105" y="15924"/>
                        </a:cubicBezTo>
                        <a:cubicBezTo>
                          <a:pt x="4631" y="16495"/>
                          <a:pt x="2094" y="15226"/>
                          <a:pt x="1776" y="13323"/>
                        </a:cubicBezTo>
                        <a:lnTo>
                          <a:pt x="127" y="3236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8" name="Freeform: Shape 9947">
                    <a:extLst>
                      <a:ext uri="{FF2B5EF4-FFF2-40B4-BE49-F238E27FC236}">
                        <a16:creationId xmlns:a16="http://schemas.microsoft.com/office/drawing/2014/main" id="{2773B5CC-4B97-8A11-4269-8FB121B1F04D}"/>
                      </a:ext>
                    </a:extLst>
                  </p:cNvPr>
                  <p:cNvSpPr/>
                  <p:nvPr/>
                </p:nvSpPr>
                <p:spPr>
                  <a:xfrm>
                    <a:off x="193374" y="3089329"/>
                    <a:ext cx="59518" cy="16828"/>
                  </a:xfrm>
                  <a:custGeom>
                    <a:avLst/>
                    <a:gdLst>
                      <a:gd name="connsiteX0" fmla="*/ 54991 w 59518"/>
                      <a:gd name="connsiteY0" fmla="*/ 14154 h 16828"/>
                      <a:gd name="connsiteX1" fmla="*/ 7664 w 59518"/>
                      <a:gd name="connsiteY1" fmla="*/ 16818 h 16828"/>
                      <a:gd name="connsiteX2" fmla="*/ 3159 w 59518"/>
                      <a:gd name="connsiteY2" fmla="*/ 14280 h 16828"/>
                      <a:gd name="connsiteX3" fmla="*/ 114 w 59518"/>
                      <a:gd name="connsiteY3" fmla="*/ 3749 h 16828"/>
                      <a:gd name="connsiteX4" fmla="*/ 4365 w 59518"/>
                      <a:gd name="connsiteY4" fmla="*/ 6 h 16828"/>
                      <a:gd name="connsiteX5" fmla="*/ 55498 w 59518"/>
                      <a:gd name="connsiteY5" fmla="*/ 2227 h 16828"/>
                      <a:gd name="connsiteX6" fmla="*/ 59495 w 59518"/>
                      <a:gd name="connsiteY6" fmla="*/ 5716 h 16828"/>
                      <a:gd name="connsiteX7" fmla="*/ 58797 w 59518"/>
                      <a:gd name="connsiteY7" fmla="*/ 11362 h 16828"/>
                      <a:gd name="connsiteX8" fmla="*/ 55054 w 59518"/>
                      <a:gd name="connsiteY8" fmla="*/ 14090 h 16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518" h="16828">
                        <a:moveTo>
                          <a:pt x="54991" y="14154"/>
                        </a:moveTo>
                        <a:lnTo>
                          <a:pt x="7664" y="16818"/>
                        </a:lnTo>
                        <a:cubicBezTo>
                          <a:pt x="5507" y="16945"/>
                          <a:pt x="3603" y="15867"/>
                          <a:pt x="3159" y="14280"/>
                        </a:cubicBezTo>
                        <a:lnTo>
                          <a:pt x="114" y="3749"/>
                        </a:lnTo>
                        <a:cubicBezTo>
                          <a:pt x="-520" y="1719"/>
                          <a:pt x="1573" y="-121"/>
                          <a:pt x="4365" y="6"/>
                        </a:cubicBezTo>
                        <a:lnTo>
                          <a:pt x="55498" y="2227"/>
                        </a:lnTo>
                        <a:cubicBezTo>
                          <a:pt x="57909" y="2353"/>
                          <a:pt x="59749" y="3940"/>
                          <a:pt x="59495" y="5716"/>
                        </a:cubicBezTo>
                        <a:lnTo>
                          <a:pt x="58797" y="11362"/>
                        </a:lnTo>
                        <a:cubicBezTo>
                          <a:pt x="58607" y="12821"/>
                          <a:pt x="57021" y="14027"/>
                          <a:pt x="55054" y="140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9" name="Freeform: Shape 9948">
                    <a:extLst>
                      <a:ext uri="{FF2B5EF4-FFF2-40B4-BE49-F238E27FC236}">
                        <a16:creationId xmlns:a16="http://schemas.microsoft.com/office/drawing/2014/main" id="{E18E8273-D4EB-C16B-B064-F52E2DB92293}"/>
                      </a:ext>
                    </a:extLst>
                  </p:cNvPr>
                  <p:cNvSpPr/>
                  <p:nvPr/>
                </p:nvSpPr>
                <p:spPr>
                  <a:xfrm>
                    <a:off x="193104" y="3123672"/>
                    <a:ext cx="61608" cy="20483"/>
                  </a:xfrm>
                  <a:custGeom>
                    <a:avLst/>
                    <a:gdLst>
                      <a:gd name="connsiteX0" fmla="*/ 23857 w 61608"/>
                      <a:gd name="connsiteY0" fmla="*/ 16289 h 20483"/>
                      <a:gd name="connsiteX1" fmla="*/ 13262 w 61608"/>
                      <a:gd name="connsiteY1" fmla="*/ 15274 h 20483"/>
                      <a:gd name="connsiteX2" fmla="*/ 2224 w 61608"/>
                      <a:gd name="connsiteY2" fmla="*/ 13625 h 20483"/>
                      <a:gd name="connsiteX3" fmla="*/ 193 w 61608"/>
                      <a:gd name="connsiteY3" fmla="*/ 4489 h 20483"/>
                      <a:gd name="connsiteX4" fmla="*/ 7362 w 61608"/>
                      <a:gd name="connsiteY4" fmla="*/ 49 h 20483"/>
                      <a:gd name="connsiteX5" fmla="*/ 44158 w 61608"/>
                      <a:gd name="connsiteY5" fmla="*/ 1190 h 20483"/>
                      <a:gd name="connsiteX6" fmla="*/ 59130 w 61608"/>
                      <a:gd name="connsiteY6" fmla="*/ 2205 h 20483"/>
                      <a:gd name="connsiteX7" fmla="*/ 61605 w 61608"/>
                      <a:gd name="connsiteY7" fmla="*/ 3982 h 20483"/>
                      <a:gd name="connsiteX8" fmla="*/ 61605 w 61608"/>
                      <a:gd name="connsiteY8" fmla="*/ 18700 h 20483"/>
                      <a:gd name="connsiteX9" fmla="*/ 59384 w 61608"/>
                      <a:gd name="connsiteY9" fmla="*/ 20413 h 20483"/>
                      <a:gd name="connsiteX10" fmla="*/ 47711 w 61608"/>
                      <a:gd name="connsiteY10" fmla="*/ 15972 h 20483"/>
                      <a:gd name="connsiteX11" fmla="*/ 38829 w 61608"/>
                      <a:gd name="connsiteY11" fmla="*/ 17241 h 20483"/>
                      <a:gd name="connsiteX12" fmla="*/ 34261 w 61608"/>
                      <a:gd name="connsiteY12" fmla="*/ 20477 h 20483"/>
                      <a:gd name="connsiteX13" fmla="*/ 28805 w 61608"/>
                      <a:gd name="connsiteY13" fmla="*/ 19271 h 20483"/>
                      <a:gd name="connsiteX14" fmla="*/ 23857 w 61608"/>
                      <a:gd name="connsiteY14" fmla="*/ 16289 h 20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608" h="20483">
                        <a:moveTo>
                          <a:pt x="23857" y="16289"/>
                        </a:moveTo>
                        <a:cubicBezTo>
                          <a:pt x="20685" y="13244"/>
                          <a:pt x="17132" y="12927"/>
                          <a:pt x="13262" y="15274"/>
                        </a:cubicBezTo>
                        <a:cubicBezTo>
                          <a:pt x="8504" y="18193"/>
                          <a:pt x="4825" y="17685"/>
                          <a:pt x="2224" y="13625"/>
                        </a:cubicBezTo>
                        <a:cubicBezTo>
                          <a:pt x="320" y="10580"/>
                          <a:pt x="-378" y="7535"/>
                          <a:pt x="193" y="4489"/>
                        </a:cubicBezTo>
                        <a:cubicBezTo>
                          <a:pt x="701" y="1825"/>
                          <a:pt x="3746" y="-15"/>
                          <a:pt x="7362" y="49"/>
                        </a:cubicBezTo>
                        <a:cubicBezTo>
                          <a:pt x="19416" y="302"/>
                          <a:pt x="32422" y="-713"/>
                          <a:pt x="44158" y="1190"/>
                        </a:cubicBezTo>
                        <a:cubicBezTo>
                          <a:pt x="49107" y="2015"/>
                          <a:pt x="54055" y="2332"/>
                          <a:pt x="59130" y="2205"/>
                        </a:cubicBezTo>
                        <a:cubicBezTo>
                          <a:pt x="60463" y="2205"/>
                          <a:pt x="61605" y="2967"/>
                          <a:pt x="61605" y="3982"/>
                        </a:cubicBezTo>
                        <a:lnTo>
                          <a:pt x="61605" y="18700"/>
                        </a:lnTo>
                        <a:cubicBezTo>
                          <a:pt x="61668" y="19842"/>
                          <a:pt x="60907" y="20477"/>
                          <a:pt x="59384" y="20413"/>
                        </a:cubicBezTo>
                        <a:cubicBezTo>
                          <a:pt x="54245" y="20350"/>
                          <a:pt x="50375" y="18827"/>
                          <a:pt x="47711" y="15972"/>
                        </a:cubicBezTo>
                        <a:cubicBezTo>
                          <a:pt x="45237" y="13244"/>
                          <a:pt x="39654" y="14005"/>
                          <a:pt x="38829" y="17241"/>
                        </a:cubicBezTo>
                        <a:cubicBezTo>
                          <a:pt x="38322" y="19271"/>
                          <a:pt x="36799" y="20350"/>
                          <a:pt x="34261" y="20477"/>
                        </a:cubicBezTo>
                        <a:cubicBezTo>
                          <a:pt x="32675" y="20540"/>
                          <a:pt x="30836" y="20159"/>
                          <a:pt x="28805" y="19271"/>
                        </a:cubicBezTo>
                        <a:cubicBezTo>
                          <a:pt x="26458" y="18193"/>
                          <a:pt x="24809" y="17241"/>
                          <a:pt x="23857" y="1628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0" name="Freeform: Shape 9949">
                    <a:extLst>
                      <a:ext uri="{FF2B5EF4-FFF2-40B4-BE49-F238E27FC236}">
                        <a16:creationId xmlns:a16="http://schemas.microsoft.com/office/drawing/2014/main" id="{27A11B57-D2B5-89DA-8E1D-3464CF78B7D4}"/>
                      </a:ext>
                    </a:extLst>
                  </p:cNvPr>
                  <p:cNvSpPr/>
                  <p:nvPr/>
                </p:nvSpPr>
                <p:spPr>
                  <a:xfrm>
                    <a:off x="194439" y="3163682"/>
                    <a:ext cx="59069" cy="20948"/>
                  </a:xfrm>
                  <a:custGeom>
                    <a:avLst/>
                    <a:gdLst>
                      <a:gd name="connsiteX0" fmla="*/ 58684 w 59069"/>
                      <a:gd name="connsiteY0" fmla="*/ 16818 h 20948"/>
                      <a:gd name="connsiteX1" fmla="*/ 52657 w 59069"/>
                      <a:gd name="connsiteY1" fmla="*/ 20942 h 20948"/>
                      <a:gd name="connsiteX2" fmla="*/ 5711 w 59069"/>
                      <a:gd name="connsiteY2" fmla="*/ 19102 h 20948"/>
                      <a:gd name="connsiteX3" fmla="*/ 1 w 59069"/>
                      <a:gd name="connsiteY3" fmla="*/ 14471 h 20948"/>
                      <a:gd name="connsiteX4" fmla="*/ 382 w 59069"/>
                      <a:gd name="connsiteY4" fmla="*/ 4130 h 20948"/>
                      <a:gd name="connsiteX5" fmla="*/ 6409 w 59069"/>
                      <a:gd name="connsiteY5" fmla="*/ 6 h 20948"/>
                      <a:gd name="connsiteX6" fmla="*/ 53355 w 59069"/>
                      <a:gd name="connsiteY6" fmla="*/ 1846 h 20948"/>
                      <a:gd name="connsiteX7" fmla="*/ 59065 w 59069"/>
                      <a:gd name="connsiteY7" fmla="*/ 6477 h 20948"/>
                      <a:gd name="connsiteX8" fmla="*/ 58684 w 59069"/>
                      <a:gd name="connsiteY8" fmla="*/ 16818 h 2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69" h="20948">
                        <a:moveTo>
                          <a:pt x="58684" y="16818"/>
                        </a:moveTo>
                        <a:cubicBezTo>
                          <a:pt x="58621" y="19229"/>
                          <a:pt x="55893" y="21069"/>
                          <a:pt x="52657" y="20942"/>
                        </a:cubicBezTo>
                        <a:lnTo>
                          <a:pt x="5711" y="19102"/>
                        </a:lnTo>
                        <a:cubicBezTo>
                          <a:pt x="2475" y="18975"/>
                          <a:pt x="-62" y="16945"/>
                          <a:pt x="1" y="14471"/>
                        </a:cubicBezTo>
                        <a:lnTo>
                          <a:pt x="382" y="4130"/>
                        </a:lnTo>
                        <a:cubicBezTo>
                          <a:pt x="445" y="1719"/>
                          <a:pt x="3173" y="-121"/>
                          <a:pt x="6409" y="6"/>
                        </a:cubicBezTo>
                        <a:lnTo>
                          <a:pt x="53355" y="1846"/>
                        </a:lnTo>
                        <a:cubicBezTo>
                          <a:pt x="56591" y="1973"/>
                          <a:pt x="59192" y="4003"/>
                          <a:pt x="59065" y="6477"/>
                        </a:cubicBezTo>
                        <a:lnTo>
                          <a:pt x="58684" y="1681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1" name="Freeform: Shape 9950">
                    <a:extLst>
                      <a:ext uri="{FF2B5EF4-FFF2-40B4-BE49-F238E27FC236}">
                        <a16:creationId xmlns:a16="http://schemas.microsoft.com/office/drawing/2014/main" id="{C48350E0-210A-CAE0-020D-98B04153F854}"/>
                      </a:ext>
                    </a:extLst>
                  </p:cNvPr>
                  <p:cNvSpPr/>
                  <p:nvPr/>
                </p:nvSpPr>
                <p:spPr>
                  <a:xfrm>
                    <a:off x="189391" y="3201943"/>
                    <a:ext cx="68199" cy="10367"/>
                  </a:xfrm>
                  <a:custGeom>
                    <a:avLst/>
                    <a:gdLst>
                      <a:gd name="connsiteX0" fmla="*/ 989 w 68199"/>
                      <a:gd name="connsiteY0" fmla="*/ 2157 h 10367"/>
                      <a:gd name="connsiteX1" fmla="*/ 227 w 68199"/>
                      <a:gd name="connsiteY1" fmla="*/ 508 h 10367"/>
                      <a:gd name="connsiteX2" fmla="*/ 2131 w 68199"/>
                      <a:gd name="connsiteY2" fmla="*/ 0 h 10367"/>
                      <a:gd name="connsiteX3" fmla="*/ 63161 w 68199"/>
                      <a:gd name="connsiteY3" fmla="*/ 1459 h 10367"/>
                      <a:gd name="connsiteX4" fmla="*/ 68109 w 68199"/>
                      <a:gd name="connsiteY4" fmla="*/ 5963 h 10367"/>
                      <a:gd name="connsiteX5" fmla="*/ 67919 w 68199"/>
                      <a:gd name="connsiteY5" fmla="*/ 7105 h 10367"/>
                      <a:gd name="connsiteX6" fmla="*/ 61385 w 68199"/>
                      <a:gd name="connsiteY6" fmla="*/ 10214 h 10367"/>
                      <a:gd name="connsiteX7" fmla="*/ 33534 w 68199"/>
                      <a:gd name="connsiteY7" fmla="*/ 9263 h 10367"/>
                      <a:gd name="connsiteX8" fmla="*/ 1052 w 68199"/>
                      <a:gd name="connsiteY8" fmla="*/ 2220 h 10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199" h="10367">
                        <a:moveTo>
                          <a:pt x="989" y="2157"/>
                        </a:moveTo>
                        <a:cubicBezTo>
                          <a:pt x="100" y="1903"/>
                          <a:pt x="-280" y="1079"/>
                          <a:pt x="227" y="508"/>
                        </a:cubicBezTo>
                        <a:cubicBezTo>
                          <a:pt x="481" y="127"/>
                          <a:pt x="1179" y="0"/>
                          <a:pt x="2131" y="0"/>
                        </a:cubicBezTo>
                        <a:cubicBezTo>
                          <a:pt x="22686" y="0"/>
                          <a:pt x="43050" y="508"/>
                          <a:pt x="63161" y="1459"/>
                        </a:cubicBezTo>
                        <a:cubicBezTo>
                          <a:pt x="66968" y="1650"/>
                          <a:pt x="68617" y="3109"/>
                          <a:pt x="68109" y="5963"/>
                        </a:cubicBezTo>
                        <a:lnTo>
                          <a:pt x="67919" y="7105"/>
                        </a:lnTo>
                        <a:cubicBezTo>
                          <a:pt x="67475" y="9453"/>
                          <a:pt x="64430" y="10849"/>
                          <a:pt x="61385" y="10214"/>
                        </a:cubicBezTo>
                        <a:cubicBezTo>
                          <a:pt x="51995" y="8120"/>
                          <a:pt x="43431" y="10595"/>
                          <a:pt x="33534" y="9263"/>
                        </a:cubicBezTo>
                        <a:cubicBezTo>
                          <a:pt x="22432" y="7803"/>
                          <a:pt x="11647" y="5393"/>
                          <a:pt x="1052" y="22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798" name="Freeform: Shape 9797">
                  <a:extLst>
                    <a:ext uri="{FF2B5EF4-FFF2-40B4-BE49-F238E27FC236}">
                      <a16:creationId xmlns:a16="http://schemas.microsoft.com/office/drawing/2014/main" id="{B80314B8-2784-58BC-BAEC-08B4C52531DC}"/>
                    </a:ext>
                  </a:extLst>
                </p:cNvPr>
                <p:cNvSpPr/>
                <p:nvPr/>
              </p:nvSpPr>
              <p:spPr>
                <a:xfrm>
                  <a:off x="319991" y="3368671"/>
                  <a:ext cx="310430" cy="81478"/>
                </a:xfrm>
                <a:custGeom>
                  <a:avLst/>
                  <a:gdLst>
                    <a:gd name="connsiteX0" fmla="*/ 60078 w 310430"/>
                    <a:gd name="connsiteY0" fmla="*/ 72129 h 81478"/>
                    <a:gd name="connsiteX1" fmla="*/ 36986 w 310430"/>
                    <a:gd name="connsiteY1" fmla="*/ 48212 h 81478"/>
                    <a:gd name="connsiteX2" fmla="*/ 6851 w 310430"/>
                    <a:gd name="connsiteY2" fmla="*/ 12811 h 81478"/>
                    <a:gd name="connsiteX3" fmla="*/ 2474 w 310430"/>
                    <a:gd name="connsiteY3" fmla="*/ 567 h 81478"/>
                    <a:gd name="connsiteX4" fmla="*/ 40475 w 310430"/>
                    <a:gd name="connsiteY4" fmla="*/ 1138 h 81478"/>
                    <a:gd name="connsiteX5" fmla="*/ 147817 w 310430"/>
                    <a:gd name="connsiteY5" fmla="*/ 4373 h 81478"/>
                    <a:gd name="connsiteX6" fmla="*/ 284724 w 310430"/>
                    <a:gd name="connsiteY6" fmla="*/ 3612 h 81478"/>
                    <a:gd name="connsiteX7" fmla="*/ 309085 w 310430"/>
                    <a:gd name="connsiteY7" fmla="*/ 6911 h 81478"/>
                    <a:gd name="connsiteX8" fmla="*/ 296460 w 310430"/>
                    <a:gd name="connsiteY8" fmla="*/ 23596 h 81478"/>
                    <a:gd name="connsiteX9" fmla="*/ 272670 w 310430"/>
                    <a:gd name="connsiteY9" fmla="*/ 63881 h 81478"/>
                    <a:gd name="connsiteX10" fmla="*/ 255795 w 310430"/>
                    <a:gd name="connsiteY10" fmla="*/ 76697 h 81478"/>
                    <a:gd name="connsiteX11" fmla="*/ 201235 w 310430"/>
                    <a:gd name="connsiteY11" fmla="*/ 80313 h 81478"/>
                    <a:gd name="connsiteX12" fmla="*/ 97255 w 310430"/>
                    <a:gd name="connsiteY12" fmla="*/ 81011 h 81478"/>
                    <a:gd name="connsiteX13" fmla="*/ 60015 w 310430"/>
                    <a:gd name="connsiteY13" fmla="*/ 72319 h 8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0430" h="81478">
                      <a:moveTo>
                        <a:pt x="60078" y="72129"/>
                      </a:moveTo>
                      <a:cubicBezTo>
                        <a:pt x="53988" y="67053"/>
                        <a:pt x="46946" y="59567"/>
                        <a:pt x="36986" y="48212"/>
                      </a:cubicBezTo>
                      <a:cubicBezTo>
                        <a:pt x="27025" y="36855"/>
                        <a:pt x="14083" y="21630"/>
                        <a:pt x="6851" y="12811"/>
                      </a:cubicBezTo>
                      <a:cubicBezTo>
                        <a:pt x="-381" y="3993"/>
                        <a:pt x="-1967" y="1582"/>
                        <a:pt x="2474" y="567"/>
                      </a:cubicBezTo>
                      <a:cubicBezTo>
                        <a:pt x="6851" y="-448"/>
                        <a:pt x="17255" y="-4"/>
                        <a:pt x="40475" y="1138"/>
                      </a:cubicBezTo>
                      <a:cubicBezTo>
                        <a:pt x="63694" y="2217"/>
                        <a:pt x="99792" y="3993"/>
                        <a:pt x="147817" y="4373"/>
                      </a:cubicBezTo>
                      <a:cubicBezTo>
                        <a:pt x="195843" y="4691"/>
                        <a:pt x="255795" y="3612"/>
                        <a:pt x="284724" y="3612"/>
                      </a:cubicBezTo>
                      <a:cubicBezTo>
                        <a:pt x="313653" y="3612"/>
                        <a:pt x="311623" y="4691"/>
                        <a:pt x="309085" y="6911"/>
                      </a:cubicBezTo>
                      <a:cubicBezTo>
                        <a:pt x="306484" y="9132"/>
                        <a:pt x="303375" y="12431"/>
                        <a:pt x="296460" y="23596"/>
                      </a:cubicBezTo>
                      <a:cubicBezTo>
                        <a:pt x="289609" y="34762"/>
                        <a:pt x="279014" y="53731"/>
                        <a:pt x="272670" y="63881"/>
                      </a:cubicBezTo>
                      <a:cubicBezTo>
                        <a:pt x="266326" y="74032"/>
                        <a:pt x="264359" y="75364"/>
                        <a:pt x="255795" y="76697"/>
                      </a:cubicBezTo>
                      <a:cubicBezTo>
                        <a:pt x="247293" y="78029"/>
                        <a:pt x="232258" y="79361"/>
                        <a:pt x="201235" y="80313"/>
                      </a:cubicBezTo>
                      <a:cubicBezTo>
                        <a:pt x="170276" y="81328"/>
                        <a:pt x="123329" y="81962"/>
                        <a:pt x="97255" y="81011"/>
                      </a:cubicBezTo>
                      <a:cubicBezTo>
                        <a:pt x="71244" y="79995"/>
                        <a:pt x="66105" y="77394"/>
                        <a:pt x="60015" y="723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9" name="Freeform: Shape 9798">
                  <a:extLst>
                    <a:ext uri="{FF2B5EF4-FFF2-40B4-BE49-F238E27FC236}">
                      <a16:creationId xmlns:a16="http://schemas.microsoft.com/office/drawing/2014/main" id="{0D31C40E-AE67-6A68-5814-E767FEAE37A8}"/>
                    </a:ext>
                  </a:extLst>
                </p:cNvPr>
                <p:cNvSpPr/>
                <p:nvPr/>
              </p:nvSpPr>
              <p:spPr>
                <a:xfrm>
                  <a:off x="323821" y="3374859"/>
                  <a:ext cx="43877" cy="57883"/>
                </a:xfrm>
                <a:custGeom>
                  <a:avLst/>
                  <a:gdLst>
                    <a:gd name="connsiteX0" fmla="*/ 30808 w 43877"/>
                    <a:gd name="connsiteY0" fmla="*/ 57884 h 57883"/>
                    <a:gd name="connsiteX1" fmla="*/ 43877 w 43877"/>
                    <a:gd name="connsiteY1" fmla="*/ 57566 h 57883"/>
                    <a:gd name="connsiteX2" fmla="*/ 3021 w 43877"/>
                    <a:gd name="connsiteY2" fmla="*/ 913 h 57883"/>
                    <a:gd name="connsiteX3" fmla="*/ 801 w 43877"/>
                    <a:gd name="connsiteY3" fmla="*/ 1040 h 57883"/>
                    <a:gd name="connsiteX4" fmla="*/ 547 w 43877"/>
                    <a:gd name="connsiteY4" fmla="*/ 6243 h 57883"/>
                    <a:gd name="connsiteX5" fmla="*/ 24084 w 43877"/>
                    <a:gd name="connsiteY5" fmla="*/ 40247 h 57883"/>
                    <a:gd name="connsiteX6" fmla="*/ 32204 w 43877"/>
                    <a:gd name="connsiteY6" fmla="*/ 49192 h 57883"/>
                    <a:gd name="connsiteX7" fmla="*/ 30808 w 43877"/>
                    <a:gd name="connsiteY7" fmla="*/ 57884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77" h="57883">
                      <a:moveTo>
                        <a:pt x="30808" y="57884"/>
                      </a:moveTo>
                      <a:lnTo>
                        <a:pt x="43877" y="57566"/>
                      </a:lnTo>
                      <a:lnTo>
                        <a:pt x="3021" y="913"/>
                      </a:lnTo>
                      <a:cubicBezTo>
                        <a:pt x="2133" y="-356"/>
                        <a:pt x="1372" y="-292"/>
                        <a:pt x="801" y="1040"/>
                      </a:cubicBezTo>
                      <a:cubicBezTo>
                        <a:pt x="-151" y="3261"/>
                        <a:pt x="-278" y="5037"/>
                        <a:pt x="547" y="6243"/>
                      </a:cubicBezTo>
                      <a:cubicBezTo>
                        <a:pt x="7970" y="17725"/>
                        <a:pt x="15836" y="29081"/>
                        <a:pt x="24084" y="40247"/>
                      </a:cubicBezTo>
                      <a:cubicBezTo>
                        <a:pt x="27636" y="45069"/>
                        <a:pt x="30364" y="48050"/>
                        <a:pt x="32204" y="49192"/>
                      </a:cubicBezTo>
                      <a:cubicBezTo>
                        <a:pt x="35947" y="51413"/>
                        <a:pt x="35440" y="54331"/>
                        <a:pt x="30808" y="5788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00" name="Graphic 7643">
                  <a:extLst>
                    <a:ext uri="{FF2B5EF4-FFF2-40B4-BE49-F238E27FC236}">
                      <a16:creationId xmlns:a16="http://schemas.microsoft.com/office/drawing/2014/main" id="{F177DCC8-B2A0-84EF-E55D-811BE6EEB4E5}"/>
                    </a:ext>
                  </a:extLst>
                </p:cNvPr>
                <p:cNvGrpSpPr/>
                <p:nvPr/>
              </p:nvGrpSpPr>
              <p:grpSpPr>
                <a:xfrm>
                  <a:off x="237463" y="3419067"/>
                  <a:ext cx="550926" cy="403851"/>
                  <a:chOff x="237463" y="3419067"/>
                  <a:chExt cx="550926" cy="403851"/>
                </a:xfrm>
                <a:grpFill/>
              </p:grpSpPr>
              <p:sp>
                <p:nvSpPr>
                  <p:cNvPr id="9905" name="Freeform: Shape 9904">
                    <a:extLst>
                      <a:ext uri="{FF2B5EF4-FFF2-40B4-BE49-F238E27FC236}">
                        <a16:creationId xmlns:a16="http://schemas.microsoft.com/office/drawing/2014/main" id="{DDCD15DD-4529-BA99-BFEC-45C1A02E40D2}"/>
                      </a:ext>
                    </a:extLst>
                  </p:cNvPr>
                  <p:cNvSpPr/>
                  <p:nvPr/>
                </p:nvSpPr>
                <p:spPr>
                  <a:xfrm>
                    <a:off x="610223" y="3419067"/>
                    <a:ext cx="178166" cy="385238"/>
                  </a:xfrm>
                  <a:custGeom>
                    <a:avLst/>
                    <a:gdLst>
                      <a:gd name="connsiteX0" fmla="*/ 1534 w 178166"/>
                      <a:gd name="connsiteY0" fmla="*/ 33279 h 385238"/>
                      <a:gd name="connsiteX1" fmla="*/ 5023 w 178166"/>
                      <a:gd name="connsiteY1" fmla="*/ 12153 h 385238"/>
                      <a:gd name="connsiteX2" fmla="*/ 14095 w 178166"/>
                      <a:gd name="connsiteY2" fmla="*/ 3335 h 385238"/>
                      <a:gd name="connsiteX3" fmla="*/ 60534 w 178166"/>
                      <a:gd name="connsiteY3" fmla="*/ 1495 h 385238"/>
                      <a:gd name="connsiteX4" fmla="*/ 143515 w 178166"/>
                      <a:gd name="connsiteY4" fmla="*/ 1050 h 385238"/>
                      <a:gd name="connsiteX5" fmla="*/ 169145 w 178166"/>
                      <a:gd name="connsiteY5" fmla="*/ 797 h 385238"/>
                      <a:gd name="connsiteX6" fmla="*/ 172064 w 178166"/>
                      <a:gd name="connsiteY6" fmla="*/ 19258 h 385238"/>
                      <a:gd name="connsiteX7" fmla="*/ 173396 w 178166"/>
                      <a:gd name="connsiteY7" fmla="*/ 79210 h 385238"/>
                      <a:gd name="connsiteX8" fmla="*/ 177076 w 178166"/>
                      <a:gd name="connsiteY8" fmla="*/ 190423 h 385238"/>
                      <a:gd name="connsiteX9" fmla="*/ 177900 w 178166"/>
                      <a:gd name="connsiteY9" fmla="*/ 336147 h 385238"/>
                      <a:gd name="connsiteX10" fmla="*/ 173967 w 178166"/>
                      <a:gd name="connsiteY10" fmla="*/ 369835 h 385238"/>
                      <a:gd name="connsiteX11" fmla="*/ 153349 w 178166"/>
                      <a:gd name="connsiteY11" fmla="*/ 372372 h 385238"/>
                      <a:gd name="connsiteX12" fmla="*/ 87623 w 178166"/>
                      <a:gd name="connsiteY12" fmla="*/ 382333 h 385238"/>
                      <a:gd name="connsiteX13" fmla="*/ 51398 w 178166"/>
                      <a:gd name="connsiteY13" fmla="*/ 384807 h 385238"/>
                      <a:gd name="connsiteX14" fmla="*/ 26276 w 178166"/>
                      <a:gd name="connsiteY14" fmla="*/ 384553 h 385238"/>
                      <a:gd name="connsiteX15" fmla="*/ 19805 w 178166"/>
                      <a:gd name="connsiteY15" fmla="*/ 371992 h 385238"/>
                      <a:gd name="connsiteX16" fmla="*/ 17711 w 178166"/>
                      <a:gd name="connsiteY16" fmla="*/ 296052 h 385238"/>
                      <a:gd name="connsiteX17" fmla="*/ 2168 w 178166"/>
                      <a:gd name="connsiteY17" fmla="*/ 95451 h 385238"/>
                      <a:gd name="connsiteX18" fmla="*/ 1470 w 178166"/>
                      <a:gd name="connsiteY18" fmla="*/ 33406 h 385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8166" h="385238">
                        <a:moveTo>
                          <a:pt x="1534" y="33279"/>
                        </a:moveTo>
                        <a:cubicBezTo>
                          <a:pt x="2866" y="26427"/>
                          <a:pt x="4071" y="17609"/>
                          <a:pt x="5023" y="12153"/>
                        </a:cubicBezTo>
                        <a:cubicBezTo>
                          <a:pt x="6038" y="6697"/>
                          <a:pt x="6863" y="4603"/>
                          <a:pt x="14095" y="3335"/>
                        </a:cubicBezTo>
                        <a:cubicBezTo>
                          <a:pt x="21391" y="2066"/>
                          <a:pt x="35094" y="1622"/>
                          <a:pt x="60534" y="1495"/>
                        </a:cubicBezTo>
                        <a:cubicBezTo>
                          <a:pt x="86037" y="1368"/>
                          <a:pt x="123214" y="1622"/>
                          <a:pt x="143515" y="1050"/>
                        </a:cubicBezTo>
                        <a:cubicBezTo>
                          <a:pt x="163816" y="480"/>
                          <a:pt x="167179" y="-853"/>
                          <a:pt x="169145" y="797"/>
                        </a:cubicBezTo>
                        <a:cubicBezTo>
                          <a:pt x="171112" y="2383"/>
                          <a:pt x="171683" y="6951"/>
                          <a:pt x="172064" y="19258"/>
                        </a:cubicBezTo>
                        <a:cubicBezTo>
                          <a:pt x="172381" y="31629"/>
                          <a:pt x="172444" y="51803"/>
                          <a:pt x="173396" y="79210"/>
                        </a:cubicBezTo>
                        <a:cubicBezTo>
                          <a:pt x="174284" y="106553"/>
                          <a:pt x="176061" y="141129"/>
                          <a:pt x="177076" y="190423"/>
                        </a:cubicBezTo>
                        <a:cubicBezTo>
                          <a:pt x="178091" y="239716"/>
                          <a:pt x="178471" y="303729"/>
                          <a:pt x="177900" y="336147"/>
                        </a:cubicBezTo>
                        <a:cubicBezTo>
                          <a:pt x="177329" y="368566"/>
                          <a:pt x="175870" y="369454"/>
                          <a:pt x="173967" y="369835"/>
                        </a:cubicBezTo>
                        <a:cubicBezTo>
                          <a:pt x="172064" y="370152"/>
                          <a:pt x="169716" y="369962"/>
                          <a:pt x="153349" y="372372"/>
                        </a:cubicBezTo>
                        <a:cubicBezTo>
                          <a:pt x="137044" y="374783"/>
                          <a:pt x="106783" y="379858"/>
                          <a:pt x="87623" y="382333"/>
                        </a:cubicBezTo>
                        <a:cubicBezTo>
                          <a:pt x="68528" y="384743"/>
                          <a:pt x="60534" y="384553"/>
                          <a:pt x="51398" y="384807"/>
                        </a:cubicBezTo>
                        <a:cubicBezTo>
                          <a:pt x="42263" y="385061"/>
                          <a:pt x="31922" y="385758"/>
                          <a:pt x="26276" y="384553"/>
                        </a:cubicBezTo>
                        <a:cubicBezTo>
                          <a:pt x="20629" y="383348"/>
                          <a:pt x="19614" y="380239"/>
                          <a:pt x="19805" y="371992"/>
                        </a:cubicBezTo>
                        <a:cubicBezTo>
                          <a:pt x="19995" y="363808"/>
                          <a:pt x="21327" y="350549"/>
                          <a:pt x="17711" y="296052"/>
                        </a:cubicBezTo>
                        <a:cubicBezTo>
                          <a:pt x="14158" y="241557"/>
                          <a:pt x="5657" y="145760"/>
                          <a:pt x="2168" y="95451"/>
                        </a:cubicBezTo>
                        <a:cubicBezTo>
                          <a:pt x="-1321" y="45142"/>
                          <a:pt x="138" y="40258"/>
                          <a:pt x="1470" y="334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6" name="Freeform: Shape 9905">
                    <a:extLst>
                      <a:ext uri="{FF2B5EF4-FFF2-40B4-BE49-F238E27FC236}">
                        <a16:creationId xmlns:a16="http://schemas.microsoft.com/office/drawing/2014/main" id="{C618C65A-5208-6471-3C1F-DD0FED898335}"/>
                      </a:ext>
                    </a:extLst>
                  </p:cNvPr>
                  <p:cNvSpPr/>
                  <p:nvPr/>
                </p:nvSpPr>
                <p:spPr>
                  <a:xfrm>
                    <a:off x="237463" y="3420819"/>
                    <a:ext cx="174694" cy="379345"/>
                  </a:xfrm>
                  <a:custGeom>
                    <a:avLst/>
                    <a:gdLst>
                      <a:gd name="connsiteX0" fmla="*/ 23083 w 174694"/>
                      <a:gd name="connsiteY0" fmla="*/ 504 h 379345"/>
                      <a:gd name="connsiteX1" fmla="*/ 114121 w 174694"/>
                      <a:gd name="connsiteY1" fmla="*/ 7990 h 379345"/>
                      <a:gd name="connsiteX2" fmla="*/ 137848 w 174694"/>
                      <a:gd name="connsiteY2" fmla="*/ 19283 h 379345"/>
                      <a:gd name="connsiteX3" fmla="*/ 147301 w 174694"/>
                      <a:gd name="connsiteY3" fmla="*/ 98267 h 379345"/>
                      <a:gd name="connsiteX4" fmla="*/ 171472 w 174694"/>
                      <a:gd name="connsiteY4" fmla="*/ 319740 h 379345"/>
                      <a:gd name="connsiteX5" fmla="*/ 167856 w 174694"/>
                      <a:gd name="connsiteY5" fmla="*/ 373982 h 379345"/>
                      <a:gd name="connsiteX6" fmla="*/ 124081 w 174694"/>
                      <a:gd name="connsiteY6" fmla="*/ 376330 h 379345"/>
                      <a:gd name="connsiteX7" fmla="*/ 55501 w 174694"/>
                      <a:gd name="connsiteY7" fmla="*/ 379312 h 379345"/>
                      <a:gd name="connsiteX8" fmla="*/ 39704 w 174694"/>
                      <a:gd name="connsiteY8" fmla="*/ 368907 h 379345"/>
                      <a:gd name="connsiteX9" fmla="*/ 37294 w 174694"/>
                      <a:gd name="connsiteY9" fmla="*/ 319804 h 379345"/>
                      <a:gd name="connsiteX10" fmla="*/ 28983 w 174694"/>
                      <a:gd name="connsiteY10" fmla="*/ 246593 h 379345"/>
                      <a:gd name="connsiteX11" fmla="*/ 12932 w 174694"/>
                      <a:gd name="connsiteY11" fmla="*/ 149718 h 379345"/>
                      <a:gd name="connsiteX12" fmla="*/ 1830 w 174694"/>
                      <a:gd name="connsiteY12" fmla="*/ 56332 h 379345"/>
                      <a:gd name="connsiteX13" fmla="*/ 54 w 174694"/>
                      <a:gd name="connsiteY13" fmla="*/ 7800 h 379345"/>
                      <a:gd name="connsiteX14" fmla="*/ 23146 w 174694"/>
                      <a:gd name="connsiteY14" fmla="*/ 631 h 379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4694" h="379345">
                        <a:moveTo>
                          <a:pt x="23083" y="504"/>
                        </a:moveTo>
                        <a:cubicBezTo>
                          <a:pt x="45922" y="1963"/>
                          <a:pt x="91346" y="5389"/>
                          <a:pt x="114121" y="7990"/>
                        </a:cubicBezTo>
                        <a:cubicBezTo>
                          <a:pt x="136896" y="10591"/>
                          <a:pt x="136960" y="12367"/>
                          <a:pt x="137848" y="19283"/>
                        </a:cubicBezTo>
                        <a:cubicBezTo>
                          <a:pt x="138736" y="26198"/>
                          <a:pt x="140449" y="38378"/>
                          <a:pt x="147301" y="98267"/>
                        </a:cubicBezTo>
                        <a:cubicBezTo>
                          <a:pt x="154152" y="158219"/>
                          <a:pt x="166143" y="265879"/>
                          <a:pt x="171472" y="319740"/>
                        </a:cubicBezTo>
                        <a:cubicBezTo>
                          <a:pt x="176801" y="373602"/>
                          <a:pt x="175469" y="373602"/>
                          <a:pt x="167856" y="373982"/>
                        </a:cubicBezTo>
                        <a:cubicBezTo>
                          <a:pt x="160243" y="374363"/>
                          <a:pt x="146413" y="375125"/>
                          <a:pt x="124081" y="376330"/>
                        </a:cubicBezTo>
                        <a:cubicBezTo>
                          <a:pt x="101750" y="377472"/>
                          <a:pt x="70918" y="379058"/>
                          <a:pt x="55501" y="379312"/>
                        </a:cubicBezTo>
                        <a:cubicBezTo>
                          <a:pt x="40085" y="379565"/>
                          <a:pt x="40022" y="378614"/>
                          <a:pt x="39704" y="368907"/>
                        </a:cubicBezTo>
                        <a:cubicBezTo>
                          <a:pt x="39387" y="359201"/>
                          <a:pt x="38753" y="340739"/>
                          <a:pt x="37294" y="319804"/>
                        </a:cubicBezTo>
                        <a:cubicBezTo>
                          <a:pt x="35771" y="298868"/>
                          <a:pt x="33360" y="275331"/>
                          <a:pt x="28983" y="246593"/>
                        </a:cubicBezTo>
                        <a:cubicBezTo>
                          <a:pt x="24542" y="217854"/>
                          <a:pt x="18134" y="183849"/>
                          <a:pt x="12932" y="149718"/>
                        </a:cubicBezTo>
                        <a:cubicBezTo>
                          <a:pt x="7730" y="115586"/>
                          <a:pt x="3797" y="81265"/>
                          <a:pt x="1830" y="56332"/>
                        </a:cubicBezTo>
                        <a:cubicBezTo>
                          <a:pt x="-137" y="31400"/>
                          <a:pt x="-73" y="15857"/>
                          <a:pt x="54" y="7800"/>
                        </a:cubicBezTo>
                        <a:cubicBezTo>
                          <a:pt x="180" y="-258"/>
                          <a:pt x="307" y="-828"/>
                          <a:pt x="23146" y="63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7" name="Freeform: Shape 9906">
                    <a:extLst>
                      <a:ext uri="{FF2B5EF4-FFF2-40B4-BE49-F238E27FC236}">
                        <a16:creationId xmlns:a16="http://schemas.microsoft.com/office/drawing/2014/main" id="{421F0A17-0A1D-D000-E3A3-47CAD1B5A293}"/>
                      </a:ext>
                    </a:extLst>
                  </p:cNvPr>
                  <p:cNvSpPr/>
                  <p:nvPr/>
                </p:nvSpPr>
                <p:spPr>
                  <a:xfrm>
                    <a:off x="238087" y="3458309"/>
                    <a:ext cx="157905" cy="209863"/>
                  </a:xfrm>
                  <a:custGeom>
                    <a:avLst/>
                    <a:gdLst>
                      <a:gd name="connsiteX0" fmla="*/ 139507 w 157905"/>
                      <a:gd name="connsiteY0" fmla="*/ 0 h 209863"/>
                      <a:gd name="connsiteX1" fmla="*/ 141093 w 157905"/>
                      <a:gd name="connsiteY1" fmla="*/ 12942 h 209863"/>
                      <a:gd name="connsiteX2" fmla="*/ 761 w 157905"/>
                      <a:gd name="connsiteY2" fmla="*/ 12942 h 209863"/>
                      <a:gd name="connsiteX3" fmla="*/ 0 w 157905"/>
                      <a:gd name="connsiteY3" fmla="*/ 0 h 209863"/>
                      <a:gd name="connsiteX4" fmla="*/ 139571 w 157905"/>
                      <a:gd name="connsiteY4" fmla="*/ 0 h 209863"/>
                      <a:gd name="connsiteX5" fmla="*/ 143758 w 157905"/>
                      <a:gd name="connsiteY5" fmla="*/ 35717 h 209863"/>
                      <a:gd name="connsiteX6" fmla="*/ 145281 w 157905"/>
                      <a:gd name="connsiteY6" fmla="*/ 48659 h 209863"/>
                      <a:gd name="connsiteX7" fmla="*/ 3997 w 157905"/>
                      <a:gd name="connsiteY7" fmla="*/ 48659 h 209863"/>
                      <a:gd name="connsiteX8" fmla="*/ 2665 w 157905"/>
                      <a:gd name="connsiteY8" fmla="*/ 35717 h 209863"/>
                      <a:gd name="connsiteX9" fmla="*/ 143758 w 157905"/>
                      <a:gd name="connsiteY9" fmla="*/ 35717 h 209863"/>
                      <a:gd name="connsiteX10" fmla="*/ 147691 w 157905"/>
                      <a:gd name="connsiteY10" fmla="*/ 70166 h 209863"/>
                      <a:gd name="connsiteX11" fmla="*/ 148643 w 157905"/>
                      <a:gd name="connsiteY11" fmla="*/ 78794 h 209863"/>
                      <a:gd name="connsiteX12" fmla="*/ 7486 w 157905"/>
                      <a:gd name="connsiteY12" fmla="*/ 78794 h 209863"/>
                      <a:gd name="connsiteX13" fmla="*/ 6408 w 157905"/>
                      <a:gd name="connsiteY13" fmla="*/ 70166 h 209863"/>
                      <a:gd name="connsiteX14" fmla="*/ 147628 w 157905"/>
                      <a:gd name="connsiteY14" fmla="*/ 70166 h 209863"/>
                      <a:gd name="connsiteX15" fmla="*/ 151498 w 157905"/>
                      <a:gd name="connsiteY15" fmla="*/ 103473 h 209863"/>
                      <a:gd name="connsiteX16" fmla="*/ 152957 w 157905"/>
                      <a:gd name="connsiteY16" fmla="*/ 116669 h 209863"/>
                      <a:gd name="connsiteX17" fmla="*/ 13513 w 157905"/>
                      <a:gd name="connsiteY17" fmla="*/ 120538 h 209863"/>
                      <a:gd name="connsiteX18" fmla="*/ 12181 w 157905"/>
                      <a:gd name="connsiteY18" fmla="*/ 112101 h 209863"/>
                      <a:gd name="connsiteX19" fmla="*/ 11483 w 157905"/>
                      <a:gd name="connsiteY19" fmla="*/ 107343 h 209863"/>
                      <a:gd name="connsiteX20" fmla="*/ 151434 w 157905"/>
                      <a:gd name="connsiteY20" fmla="*/ 103473 h 209863"/>
                      <a:gd name="connsiteX21" fmla="*/ 151434 w 157905"/>
                      <a:gd name="connsiteY21" fmla="*/ 103473 h 209863"/>
                      <a:gd name="connsiteX22" fmla="*/ 156319 w 157905"/>
                      <a:gd name="connsiteY22" fmla="*/ 146676 h 209863"/>
                      <a:gd name="connsiteX23" fmla="*/ 157905 w 157905"/>
                      <a:gd name="connsiteY23" fmla="*/ 160887 h 209863"/>
                      <a:gd name="connsiteX24" fmla="*/ 20301 w 157905"/>
                      <a:gd name="connsiteY24" fmla="*/ 160887 h 209863"/>
                      <a:gd name="connsiteX25" fmla="*/ 17890 w 157905"/>
                      <a:gd name="connsiteY25" fmla="*/ 146676 h 209863"/>
                      <a:gd name="connsiteX26" fmla="*/ 156383 w 157905"/>
                      <a:gd name="connsiteY26" fmla="*/ 146676 h 209863"/>
                      <a:gd name="connsiteX27" fmla="*/ 28422 w 157905"/>
                      <a:gd name="connsiteY27" fmla="*/ 209864 h 209863"/>
                      <a:gd name="connsiteX28" fmla="*/ 28295 w 157905"/>
                      <a:gd name="connsiteY28" fmla="*/ 208976 h 209863"/>
                      <a:gd name="connsiteX29" fmla="*/ 26138 w 157905"/>
                      <a:gd name="connsiteY29" fmla="*/ 195590 h 209863"/>
                      <a:gd name="connsiteX30" fmla="*/ 130499 w 157905"/>
                      <a:gd name="connsiteY30" fmla="*/ 195590 h 209863"/>
                      <a:gd name="connsiteX31" fmla="*/ 130943 w 157905"/>
                      <a:gd name="connsiteY31" fmla="*/ 209800 h 209863"/>
                      <a:gd name="connsiteX32" fmla="*/ 28422 w 157905"/>
                      <a:gd name="connsiteY32" fmla="*/ 209800 h 20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57905" h="209863">
                        <a:moveTo>
                          <a:pt x="139507" y="0"/>
                        </a:moveTo>
                        <a:cubicBezTo>
                          <a:pt x="139951" y="3553"/>
                          <a:pt x="140459" y="7803"/>
                          <a:pt x="141093" y="12942"/>
                        </a:cubicBezTo>
                        <a:lnTo>
                          <a:pt x="761" y="12942"/>
                        </a:lnTo>
                        <a:cubicBezTo>
                          <a:pt x="444" y="8247"/>
                          <a:pt x="190" y="3997"/>
                          <a:pt x="0" y="0"/>
                        </a:cubicBezTo>
                        <a:lnTo>
                          <a:pt x="139571" y="0"/>
                        </a:lnTo>
                        <a:close/>
                        <a:moveTo>
                          <a:pt x="143758" y="35717"/>
                        </a:moveTo>
                        <a:cubicBezTo>
                          <a:pt x="144202" y="39714"/>
                          <a:pt x="144710" y="43965"/>
                          <a:pt x="145281" y="48659"/>
                        </a:cubicBezTo>
                        <a:lnTo>
                          <a:pt x="3997" y="48659"/>
                        </a:lnTo>
                        <a:cubicBezTo>
                          <a:pt x="3553" y="44219"/>
                          <a:pt x="3109" y="39904"/>
                          <a:pt x="2665" y="35717"/>
                        </a:cubicBezTo>
                        <a:lnTo>
                          <a:pt x="143758" y="35717"/>
                        </a:lnTo>
                        <a:close/>
                        <a:moveTo>
                          <a:pt x="147691" y="70166"/>
                        </a:moveTo>
                        <a:lnTo>
                          <a:pt x="148643" y="78794"/>
                        </a:lnTo>
                        <a:lnTo>
                          <a:pt x="7486" y="78794"/>
                        </a:lnTo>
                        <a:cubicBezTo>
                          <a:pt x="7105" y="75876"/>
                          <a:pt x="6725" y="73021"/>
                          <a:pt x="6408" y="70166"/>
                        </a:cubicBezTo>
                        <a:lnTo>
                          <a:pt x="147628" y="70166"/>
                        </a:lnTo>
                        <a:close/>
                        <a:moveTo>
                          <a:pt x="151498" y="103473"/>
                        </a:moveTo>
                        <a:lnTo>
                          <a:pt x="152957" y="116669"/>
                        </a:lnTo>
                        <a:lnTo>
                          <a:pt x="13513" y="120538"/>
                        </a:lnTo>
                        <a:cubicBezTo>
                          <a:pt x="13069" y="117747"/>
                          <a:pt x="12625" y="114892"/>
                          <a:pt x="12181" y="112101"/>
                        </a:cubicBezTo>
                        <a:cubicBezTo>
                          <a:pt x="11927" y="110515"/>
                          <a:pt x="11673" y="108929"/>
                          <a:pt x="11483" y="107343"/>
                        </a:cubicBezTo>
                        <a:lnTo>
                          <a:pt x="151434" y="103473"/>
                        </a:lnTo>
                        <a:lnTo>
                          <a:pt x="151434" y="103473"/>
                        </a:lnTo>
                        <a:close/>
                        <a:moveTo>
                          <a:pt x="156319" y="146676"/>
                        </a:moveTo>
                        <a:lnTo>
                          <a:pt x="157905" y="160887"/>
                        </a:lnTo>
                        <a:lnTo>
                          <a:pt x="20301" y="160887"/>
                        </a:lnTo>
                        <a:cubicBezTo>
                          <a:pt x="19476" y="156192"/>
                          <a:pt x="18652" y="151434"/>
                          <a:pt x="17890" y="146676"/>
                        </a:cubicBezTo>
                        <a:lnTo>
                          <a:pt x="156383" y="146676"/>
                        </a:lnTo>
                        <a:close/>
                        <a:moveTo>
                          <a:pt x="28422" y="209864"/>
                        </a:moveTo>
                        <a:lnTo>
                          <a:pt x="28295" y="208976"/>
                        </a:lnTo>
                        <a:cubicBezTo>
                          <a:pt x="27597" y="204662"/>
                          <a:pt x="26899" y="200157"/>
                          <a:pt x="26138" y="195590"/>
                        </a:cubicBezTo>
                        <a:lnTo>
                          <a:pt x="130499" y="195590"/>
                        </a:lnTo>
                        <a:lnTo>
                          <a:pt x="130943" y="209800"/>
                        </a:lnTo>
                        <a:lnTo>
                          <a:pt x="28422" y="20980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8" name="Freeform: Shape 9907">
                    <a:extLst>
                      <a:ext uri="{FF2B5EF4-FFF2-40B4-BE49-F238E27FC236}">
                        <a16:creationId xmlns:a16="http://schemas.microsoft.com/office/drawing/2014/main" id="{A188CCED-4E20-BFFC-0D41-3F3E73BCFAAB}"/>
                      </a:ext>
                    </a:extLst>
                  </p:cNvPr>
                  <p:cNvSpPr/>
                  <p:nvPr/>
                </p:nvSpPr>
                <p:spPr>
                  <a:xfrm>
                    <a:off x="369121" y="3432661"/>
                    <a:ext cx="273703" cy="390257"/>
                  </a:xfrm>
                  <a:custGeom>
                    <a:avLst/>
                    <a:gdLst>
                      <a:gd name="connsiteX0" fmla="*/ 43810 w 273703"/>
                      <a:gd name="connsiteY0" fmla="*/ 780 h 390257"/>
                      <a:gd name="connsiteX1" fmla="*/ 211105 w 273703"/>
                      <a:gd name="connsiteY1" fmla="*/ 5030 h 390257"/>
                      <a:gd name="connsiteX2" fmla="*/ 254689 w 273703"/>
                      <a:gd name="connsiteY2" fmla="*/ 27996 h 390257"/>
                      <a:gd name="connsiteX3" fmla="*/ 264332 w 273703"/>
                      <a:gd name="connsiteY3" fmla="*/ 149486 h 390257"/>
                      <a:gd name="connsiteX4" fmla="*/ 273658 w 273703"/>
                      <a:gd name="connsiteY4" fmla="*/ 341396 h 390257"/>
                      <a:gd name="connsiteX5" fmla="*/ 253230 w 273703"/>
                      <a:gd name="connsiteY5" fmla="*/ 384853 h 390257"/>
                      <a:gd name="connsiteX6" fmla="*/ 166379 w 273703"/>
                      <a:gd name="connsiteY6" fmla="*/ 388279 h 390257"/>
                      <a:gd name="connsiteX7" fmla="*/ 60559 w 273703"/>
                      <a:gd name="connsiteY7" fmla="*/ 390246 h 390257"/>
                      <a:gd name="connsiteX8" fmla="*/ 38227 w 273703"/>
                      <a:gd name="connsiteY8" fmla="*/ 384599 h 390257"/>
                      <a:gd name="connsiteX9" fmla="*/ 33977 w 273703"/>
                      <a:gd name="connsiteY9" fmla="*/ 340127 h 390257"/>
                      <a:gd name="connsiteX10" fmla="*/ 17672 w 273703"/>
                      <a:gd name="connsiteY10" fmla="*/ 191484 h 390257"/>
                      <a:gd name="connsiteX11" fmla="*/ 3017 w 273703"/>
                      <a:gd name="connsiteY11" fmla="*/ 37893 h 390257"/>
                      <a:gd name="connsiteX12" fmla="*/ 162 w 273703"/>
                      <a:gd name="connsiteY12" fmla="*/ 1097 h 390257"/>
                      <a:gd name="connsiteX13" fmla="*/ 43874 w 273703"/>
                      <a:gd name="connsiteY13" fmla="*/ 716 h 39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3703" h="390257">
                        <a:moveTo>
                          <a:pt x="43810" y="780"/>
                        </a:moveTo>
                        <a:cubicBezTo>
                          <a:pt x="86062" y="1731"/>
                          <a:pt x="169424" y="3508"/>
                          <a:pt x="211105" y="5030"/>
                        </a:cubicBezTo>
                        <a:cubicBezTo>
                          <a:pt x="252786" y="6553"/>
                          <a:pt x="252849" y="7885"/>
                          <a:pt x="254689" y="27996"/>
                        </a:cubicBezTo>
                        <a:cubicBezTo>
                          <a:pt x="256529" y="48107"/>
                          <a:pt x="260208" y="86933"/>
                          <a:pt x="264332" y="149486"/>
                        </a:cubicBezTo>
                        <a:cubicBezTo>
                          <a:pt x="268456" y="212039"/>
                          <a:pt x="273087" y="298383"/>
                          <a:pt x="273658" y="341396"/>
                        </a:cubicBezTo>
                        <a:cubicBezTo>
                          <a:pt x="274165" y="384409"/>
                          <a:pt x="270613" y="384219"/>
                          <a:pt x="253230" y="384853"/>
                        </a:cubicBezTo>
                        <a:cubicBezTo>
                          <a:pt x="235847" y="385488"/>
                          <a:pt x="204570" y="387074"/>
                          <a:pt x="166379" y="388279"/>
                        </a:cubicBezTo>
                        <a:cubicBezTo>
                          <a:pt x="128187" y="389484"/>
                          <a:pt x="83017" y="390372"/>
                          <a:pt x="60559" y="390246"/>
                        </a:cubicBezTo>
                        <a:cubicBezTo>
                          <a:pt x="38100" y="390119"/>
                          <a:pt x="38354" y="389040"/>
                          <a:pt x="38227" y="384599"/>
                        </a:cubicBezTo>
                        <a:cubicBezTo>
                          <a:pt x="38100" y="380158"/>
                          <a:pt x="37529" y="372482"/>
                          <a:pt x="33977" y="340127"/>
                        </a:cubicBezTo>
                        <a:cubicBezTo>
                          <a:pt x="30424" y="307772"/>
                          <a:pt x="23763" y="250865"/>
                          <a:pt x="17672" y="191484"/>
                        </a:cubicBezTo>
                        <a:cubicBezTo>
                          <a:pt x="11582" y="132103"/>
                          <a:pt x="5999" y="70311"/>
                          <a:pt x="3017" y="37893"/>
                        </a:cubicBezTo>
                        <a:cubicBezTo>
                          <a:pt x="36" y="5474"/>
                          <a:pt x="-282" y="2556"/>
                          <a:pt x="162" y="1097"/>
                        </a:cubicBezTo>
                        <a:cubicBezTo>
                          <a:pt x="543" y="-362"/>
                          <a:pt x="1685" y="-236"/>
                          <a:pt x="43874" y="71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9" name="Freeform: Shape 9908">
                    <a:extLst>
                      <a:ext uri="{FF2B5EF4-FFF2-40B4-BE49-F238E27FC236}">
                        <a16:creationId xmlns:a16="http://schemas.microsoft.com/office/drawing/2014/main" id="{7959A750-2B25-00FE-2ABF-7BEB0066B90A}"/>
                      </a:ext>
                    </a:extLst>
                  </p:cNvPr>
                  <p:cNvSpPr/>
                  <p:nvPr/>
                </p:nvSpPr>
                <p:spPr>
                  <a:xfrm>
                    <a:off x="524225" y="3448378"/>
                    <a:ext cx="118605" cy="357335"/>
                  </a:xfrm>
                  <a:custGeom>
                    <a:avLst/>
                    <a:gdLst>
                      <a:gd name="connsiteX0" fmla="*/ 98253 w 118605"/>
                      <a:gd name="connsiteY0" fmla="*/ 1811 h 357335"/>
                      <a:gd name="connsiteX1" fmla="*/ 99585 w 118605"/>
                      <a:gd name="connsiteY1" fmla="*/ 12279 h 357335"/>
                      <a:gd name="connsiteX2" fmla="*/ 109228 w 118605"/>
                      <a:gd name="connsiteY2" fmla="*/ 133769 h 357335"/>
                      <a:gd name="connsiteX3" fmla="*/ 118554 w 118605"/>
                      <a:gd name="connsiteY3" fmla="*/ 325678 h 357335"/>
                      <a:gd name="connsiteX4" fmla="*/ 117222 w 118605"/>
                      <a:gd name="connsiteY4" fmla="*/ 356828 h 357335"/>
                      <a:gd name="connsiteX5" fmla="*/ 58919 w 118605"/>
                      <a:gd name="connsiteY5" fmla="*/ 357336 h 357335"/>
                      <a:gd name="connsiteX6" fmla="*/ 26882 w 118605"/>
                      <a:gd name="connsiteY6" fmla="*/ 357336 h 357335"/>
                      <a:gd name="connsiteX7" fmla="*/ 20093 w 118605"/>
                      <a:gd name="connsiteY7" fmla="*/ 341348 h 357335"/>
                      <a:gd name="connsiteX8" fmla="*/ 17683 w 118605"/>
                      <a:gd name="connsiteY8" fmla="*/ 278859 h 357335"/>
                      <a:gd name="connsiteX9" fmla="*/ 17810 w 118605"/>
                      <a:gd name="connsiteY9" fmla="*/ 262744 h 357335"/>
                      <a:gd name="connsiteX10" fmla="*/ 28277 w 118605"/>
                      <a:gd name="connsiteY10" fmla="*/ 262554 h 357335"/>
                      <a:gd name="connsiteX11" fmla="*/ 70022 w 118605"/>
                      <a:gd name="connsiteY11" fmla="*/ 261857 h 357335"/>
                      <a:gd name="connsiteX12" fmla="*/ 99205 w 118605"/>
                      <a:gd name="connsiteY12" fmla="*/ 259826 h 357335"/>
                      <a:gd name="connsiteX13" fmla="*/ 104851 w 118605"/>
                      <a:gd name="connsiteY13" fmla="*/ 255512 h 357335"/>
                      <a:gd name="connsiteX14" fmla="*/ 99078 w 118605"/>
                      <a:gd name="connsiteY14" fmla="*/ 248534 h 357335"/>
                      <a:gd name="connsiteX15" fmla="*/ 75287 w 118605"/>
                      <a:gd name="connsiteY15" fmla="*/ 246440 h 357335"/>
                      <a:gd name="connsiteX16" fmla="*/ 31259 w 118605"/>
                      <a:gd name="connsiteY16" fmla="*/ 246758 h 357335"/>
                      <a:gd name="connsiteX17" fmla="*/ 17365 w 118605"/>
                      <a:gd name="connsiteY17" fmla="*/ 224172 h 357335"/>
                      <a:gd name="connsiteX18" fmla="*/ 10768 w 118605"/>
                      <a:gd name="connsiteY18" fmla="*/ 132119 h 357335"/>
                      <a:gd name="connsiteX19" fmla="*/ 8864 w 118605"/>
                      <a:gd name="connsiteY19" fmla="*/ 107313 h 357335"/>
                      <a:gd name="connsiteX20" fmla="*/ 12734 w 118605"/>
                      <a:gd name="connsiteY20" fmla="*/ 105727 h 357335"/>
                      <a:gd name="connsiteX21" fmla="*/ 37349 w 118605"/>
                      <a:gd name="connsiteY21" fmla="*/ 105537 h 357335"/>
                      <a:gd name="connsiteX22" fmla="*/ 65391 w 118605"/>
                      <a:gd name="connsiteY22" fmla="*/ 103380 h 357335"/>
                      <a:gd name="connsiteX23" fmla="*/ 77952 w 118605"/>
                      <a:gd name="connsiteY23" fmla="*/ 99383 h 357335"/>
                      <a:gd name="connsiteX24" fmla="*/ 78586 w 118605"/>
                      <a:gd name="connsiteY24" fmla="*/ 95450 h 357335"/>
                      <a:gd name="connsiteX25" fmla="*/ 64566 w 118605"/>
                      <a:gd name="connsiteY25" fmla="*/ 92151 h 357335"/>
                      <a:gd name="connsiteX26" fmla="*/ 22187 w 118605"/>
                      <a:gd name="connsiteY26" fmla="*/ 89613 h 357335"/>
                      <a:gd name="connsiteX27" fmla="*/ 9308 w 118605"/>
                      <a:gd name="connsiteY27" fmla="*/ 89360 h 357335"/>
                      <a:gd name="connsiteX28" fmla="*/ 6263 w 118605"/>
                      <a:gd name="connsiteY28" fmla="*/ 75720 h 357335"/>
                      <a:gd name="connsiteX29" fmla="*/ 1188 w 118605"/>
                      <a:gd name="connsiteY29" fmla="*/ 19638 h 357335"/>
                      <a:gd name="connsiteX30" fmla="*/ 46 w 118605"/>
                      <a:gd name="connsiteY30" fmla="*/ 2572 h 357335"/>
                      <a:gd name="connsiteX31" fmla="*/ 14701 w 118605"/>
                      <a:gd name="connsiteY31" fmla="*/ 34 h 357335"/>
                      <a:gd name="connsiteX32" fmla="*/ 75731 w 118605"/>
                      <a:gd name="connsiteY32" fmla="*/ 1049 h 357335"/>
                      <a:gd name="connsiteX33" fmla="*/ 98126 w 118605"/>
                      <a:gd name="connsiteY33" fmla="*/ 1811 h 35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18605" h="357335">
                        <a:moveTo>
                          <a:pt x="98253" y="1811"/>
                        </a:moveTo>
                        <a:cubicBezTo>
                          <a:pt x="98887" y="4539"/>
                          <a:pt x="99205" y="8028"/>
                          <a:pt x="99585" y="12279"/>
                        </a:cubicBezTo>
                        <a:cubicBezTo>
                          <a:pt x="101425" y="32389"/>
                          <a:pt x="105105" y="71216"/>
                          <a:pt x="109228" y="133769"/>
                        </a:cubicBezTo>
                        <a:cubicBezTo>
                          <a:pt x="113352" y="196322"/>
                          <a:pt x="117983" y="282665"/>
                          <a:pt x="118554" y="325678"/>
                        </a:cubicBezTo>
                        <a:cubicBezTo>
                          <a:pt x="118745" y="340714"/>
                          <a:pt x="118427" y="350484"/>
                          <a:pt x="117222" y="356828"/>
                        </a:cubicBezTo>
                        <a:cubicBezTo>
                          <a:pt x="101362" y="357145"/>
                          <a:pt x="76049" y="357272"/>
                          <a:pt x="58919" y="357336"/>
                        </a:cubicBezTo>
                        <a:cubicBezTo>
                          <a:pt x="40839" y="357336"/>
                          <a:pt x="31830" y="357336"/>
                          <a:pt x="26882" y="357336"/>
                        </a:cubicBezTo>
                        <a:cubicBezTo>
                          <a:pt x="21933" y="357209"/>
                          <a:pt x="21045" y="357018"/>
                          <a:pt x="20093" y="341348"/>
                        </a:cubicBezTo>
                        <a:cubicBezTo>
                          <a:pt x="19142" y="325678"/>
                          <a:pt x="18127" y="294529"/>
                          <a:pt x="17683" y="278859"/>
                        </a:cubicBezTo>
                        <a:cubicBezTo>
                          <a:pt x="17239" y="263126"/>
                          <a:pt x="17429" y="262871"/>
                          <a:pt x="17810" y="262744"/>
                        </a:cubicBezTo>
                        <a:cubicBezTo>
                          <a:pt x="18190" y="262618"/>
                          <a:pt x="18825" y="262681"/>
                          <a:pt x="28277" y="262554"/>
                        </a:cubicBezTo>
                        <a:cubicBezTo>
                          <a:pt x="37730" y="262491"/>
                          <a:pt x="55938" y="262237"/>
                          <a:pt x="70022" y="261857"/>
                        </a:cubicBezTo>
                        <a:cubicBezTo>
                          <a:pt x="84106" y="261412"/>
                          <a:pt x="93939" y="260778"/>
                          <a:pt x="99205" y="259826"/>
                        </a:cubicBezTo>
                        <a:cubicBezTo>
                          <a:pt x="104470" y="258875"/>
                          <a:pt x="105168" y="257669"/>
                          <a:pt x="104851" y="255512"/>
                        </a:cubicBezTo>
                        <a:cubicBezTo>
                          <a:pt x="104470" y="253355"/>
                          <a:pt x="103075" y="250247"/>
                          <a:pt x="99078" y="248534"/>
                        </a:cubicBezTo>
                        <a:cubicBezTo>
                          <a:pt x="95081" y="246821"/>
                          <a:pt x="88610" y="246504"/>
                          <a:pt x="75287" y="246440"/>
                        </a:cubicBezTo>
                        <a:cubicBezTo>
                          <a:pt x="61965" y="246440"/>
                          <a:pt x="41917" y="246631"/>
                          <a:pt x="31259" y="246758"/>
                        </a:cubicBezTo>
                        <a:cubicBezTo>
                          <a:pt x="20601" y="246948"/>
                          <a:pt x="19459" y="247011"/>
                          <a:pt x="17365" y="224172"/>
                        </a:cubicBezTo>
                        <a:cubicBezTo>
                          <a:pt x="15272" y="201270"/>
                          <a:pt x="12290" y="155465"/>
                          <a:pt x="10768" y="132119"/>
                        </a:cubicBezTo>
                        <a:cubicBezTo>
                          <a:pt x="9245" y="108773"/>
                          <a:pt x="9118" y="108012"/>
                          <a:pt x="8864" y="107313"/>
                        </a:cubicBezTo>
                        <a:cubicBezTo>
                          <a:pt x="8611" y="106616"/>
                          <a:pt x="8103" y="105918"/>
                          <a:pt x="12734" y="105727"/>
                        </a:cubicBezTo>
                        <a:cubicBezTo>
                          <a:pt x="17365" y="105537"/>
                          <a:pt x="27135" y="105791"/>
                          <a:pt x="37349" y="105537"/>
                        </a:cubicBezTo>
                        <a:cubicBezTo>
                          <a:pt x="47563" y="105284"/>
                          <a:pt x="58222" y="104522"/>
                          <a:pt x="65391" y="103380"/>
                        </a:cubicBezTo>
                        <a:cubicBezTo>
                          <a:pt x="72559" y="102238"/>
                          <a:pt x="76176" y="100779"/>
                          <a:pt x="77952" y="99383"/>
                        </a:cubicBezTo>
                        <a:cubicBezTo>
                          <a:pt x="79728" y="97988"/>
                          <a:pt x="79601" y="96655"/>
                          <a:pt x="78586" y="95450"/>
                        </a:cubicBezTo>
                        <a:cubicBezTo>
                          <a:pt x="77571" y="94245"/>
                          <a:pt x="75731" y="93230"/>
                          <a:pt x="64566" y="92151"/>
                        </a:cubicBezTo>
                        <a:cubicBezTo>
                          <a:pt x="53400" y="91136"/>
                          <a:pt x="32972" y="90121"/>
                          <a:pt x="22187" y="89613"/>
                        </a:cubicBezTo>
                        <a:cubicBezTo>
                          <a:pt x="11402" y="89169"/>
                          <a:pt x="10197" y="89296"/>
                          <a:pt x="9308" y="89360"/>
                        </a:cubicBezTo>
                        <a:cubicBezTo>
                          <a:pt x="8420" y="89486"/>
                          <a:pt x="7786" y="89550"/>
                          <a:pt x="6263" y="75720"/>
                        </a:cubicBezTo>
                        <a:cubicBezTo>
                          <a:pt x="4741" y="61890"/>
                          <a:pt x="2393" y="34166"/>
                          <a:pt x="1188" y="19638"/>
                        </a:cubicBezTo>
                        <a:cubicBezTo>
                          <a:pt x="-17" y="5110"/>
                          <a:pt x="-81" y="3778"/>
                          <a:pt x="46" y="2572"/>
                        </a:cubicBezTo>
                        <a:cubicBezTo>
                          <a:pt x="173" y="1367"/>
                          <a:pt x="427" y="225"/>
                          <a:pt x="14701" y="34"/>
                        </a:cubicBezTo>
                        <a:cubicBezTo>
                          <a:pt x="29039" y="-156"/>
                          <a:pt x="57397" y="479"/>
                          <a:pt x="75731" y="1049"/>
                        </a:cubicBezTo>
                        <a:cubicBezTo>
                          <a:pt x="85755" y="1367"/>
                          <a:pt x="92797" y="1620"/>
                          <a:pt x="98126" y="18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0" name="Freeform: Shape 9909">
                    <a:extLst>
                      <a:ext uri="{FF2B5EF4-FFF2-40B4-BE49-F238E27FC236}">
                        <a16:creationId xmlns:a16="http://schemas.microsoft.com/office/drawing/2014/main" id="{1852F832-59B6-265F-A093-25FAAC185ED3}"/>
                      </a:ext>
                    </a:extLst>
                  </p:cNvPr>
                  <p:cNvSpPr/>
                  <p:nvPr/>
                </p:nvSpPr>
                <p:spPr>
                  <a:xfrm>
                    <a:off x="403738" y="3449498"/>
                    <a:ext cx="95049" cy="87432"/>
                  </a:xfrm>
                  <a:custGeom>
                    <a:avLst/>
                    <a:gdLst>
                      <a:gd name="connsiteX0" fmla="*/ 58 w 95049"/>
                      <a:gd name="connsiteY0" fmla="*/ 14013 h 87432"/>
                      <a:gd name="connsiteX1" fmla="*/ 2976 w 95049"/>
                      <a:gd name="connsiteY1" fmla="*/ 71427 h 87432"/>
                      <a:gd name="connsiteX2" fmla="*/ 9257 w 95049"/>
                      <a:gd name="connsiteY2" fmla="*/ 85765 h 87432"/>
                      <a:gd name="connsiteX3" fmla="*/ 35204 w 95049"/>
                      <a:gd name="connsiteY3" fmla="*/ 86146 h 87432"/>
                      <a:gd name="connsiteX4" fmla="*/ 83737 w 95049"/>
                      <a:gd name="connsiteY4" fmla="*/ 87415 h 87432"/>
                      <a:gd name="connsiteX5" fmla="*/ 95030 w 95049"/>
                      <a:gd name="connsiteY5" fmla="*/ 85702 h 87432"/>
                      <a:gd name="connsiteX6" fmla="*/ 93951 w 95049"/>
                      <a:gd name="connsiteY6" fmla="*/ 68065 h 87432"/>
                      <a:gd name="connsiteX7" fmla="*/ 90842 w 95049"/>
                      <a:gd name="connsiteY7" fmla="*/ 13633 h 87432"/>
                      <a:gd name="connsiteX8" fmla="*/ 78979 w 95049"/>
                      <a:gd name="connsiteY8" fmla="*/ 1134 h 87432"/>
                      <a:gd name="connsiteX9" fmla="*/ 43769 w 95049"/>
                      <a:gd name="connsiteY9" fmla="*/ 1134 h 87432"/>
                      <a:gd name="connsiteX10" fmla="*/ 8052 w 95049"/>
                      <a:gd name="connsiteY10" fmla="*/ 56 h 87432"/>
                      <a:gd name="connsiteX11" fmla="*/ 58 w 95049"/>
                      <a:gd name="connsiteY11" fmla="*/ 14140 h 87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049" h="87432">
                        <a:moveTo>
                          <a:pt x="58" y="14013"/>
                        </a:moveTo>
                        <a:cubicBezTo>
                          <a:pt x="375" y="28351"/>
                          <a:pt x="1771" y="57026"/>
                          <a:pt x="2976" y="71427"/>
                        </a:cubicBezTo>
                        <a:cubicBezTo>
                          <a:pt x="4182" y="85765"/>
                          <a:pt x="5197" y="85765"/>
                          <a:pt x="9257" y="85765"/>
                        </a:cubicBezTo>
                        <a:cubicBezTo>
                          <a:pt x="13317" y="85765"/>
                          <a:pt x="20423" y="85765"/>
                          <a:pt x="35204" y="86146"/>
                        </a:cubicBezTo>
                        <a:cubicBezTo>
                          <a:pt x="49986" y="86527"/>
                          <a:pt x="72444" y="87288"/>
                          <a:pt x="83737" y="87415"/>
                        </a:cubicBezTo>
                        <a:cubicBezTo>
                          <a:pt x="95030" y="87542"/>
                          <a:pt x="95156" y="86971"/>
                          <a:pt x="95030" y="85702"/>
                        </a:cubicBezTo>
                        <a:cubicBezTo>
                          <a:pt x="94903" y="84433"/>
                          <a:pt x="94585" y="82466"/>
                          <a:pt x="93951" y="68065"/>
                        </a:cubicBezTo>
                        <a:cubicBezTo>
                          <a:pt x="93317" y="53664"/>
                          <a:pt x="92428" y="26828"/>
                          <a:pt x="90842" y="13633"/>
                        </a:cubicBezTo>
                        <a:cubicBezTo>
                          <a:pt x="89193" y="437"/>
                          <a:pt x="86909" y="881"/>
                          <a:pt x="78979" y="1134"/>
                        </a:cubicBezTo>
                        <a:cubicBezTo>
                          <a:pt x="71112" y="1325"/>
                          <a:pt x="57663" y="1325"/>
                          <a:pt x="43769" y="1134"/>
                        </a:cubicBezTo>
                        <a:cubicBezTo>
                          <a:pt x="29875" y="881"/>
                          <a:pt x="15601" y="310"/>
                          <a:pt x="8052" y="56"/>
                        </a:cubicBezTo>
                        <a:cubicBezTo>
                          <a:pt x="502" y="-198"/>
                          <a:pt x="-259" y="-198"/>
                          <a:pt x="58" y="141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1" name="Freeform: Shape 9910">
                    <a:extLst>
                      <a:ext uri="{FF2B5EF4-FFF2-40B4-BE49-F238E27FC236}">
                        <a16:creationId xmlns:a16="http://schemas.microsoft.com/office/drawing/2014/main" id="{F0EA9DDC-DBC9-B164-F101-95DFF82A7256}"/>
                      </a:ext>
                    </a:extLst>
                  </p:cNvPr>
                  <p:cNvSpPr/>
                  <p:nvPr/>
                </p:nvSpPr>
                <p:spPr>
                  <a:xfrm>
                    <a:off x="410100" y="3553891"/>
                    <a:ext cx="104923" cy="140864"/>
                  </a:xfrm>
                  <a:custGeom>
                    <a:avLst/>
                    <a:gdLst>
                      <a:gd name="connsiteX0" fmla="*/ 421 w 104923"/>
                      <a:gd name="connsiteY0" fmla="*/ 22039 h 140864"/>
                      <a:gd name="connsiteX1" fmla="*/ 7399 w 104923"/>
                      <a:gd name="connsiteY1" fmla="*/ 116630 h 140864"/>
                      <a:gd name="connsiteX2" fmla="*/ 12157 w 104923"/>
                      <a:gd name="connsiteY2" fmla="*/ 140484 h 140864"/>
                      <a:gd name="connsiteX3" fmla="*/ 33664 w 104923"/>
                      <a:gd name="connsiteY3" fmla="*/ 140864 h 140864"/>
                      <a:gd name="connsiteX4" fmla="*/ 91649 w 104923"/>
                      <a:gd name="connsiteY4" fmla="*/ 140674 h 140864"/>
                      <a:gd name="connsiteX5" fmla="*/ 104845 w 104923"/>
                      <a:gd name="connsiteY5" fmla="*/ 139088 h 140864"/>
                      <a:gd name="connsiteX6" fmla="*/ 102878 w 104923"/>
                      <a:gd name="connsiteY6" fmla="*/ 113267 h 140864"/>
                      <a:gd name="connsiteX7" fmla="*/ 96090 w 104923"/>
                      <a:gd name="connsiteY7" fmla="*/ 26987 h 140864"/>
                      <a:gd name="connsiteX8" fmla="*/ 91649 w 104923"/>
                      <a:gd name="connsiteY8" fmla="*/ 5798 h 140864"/>
                      <a:gd name="connsiteX9" fmla="*/ 77248 w 104923"/>
                      <a:gd name="connsiteY9" fmla="*/ 5925 h 140864"/>
                      <a:gd name="connsiteX10" fmla="*/ 36773 w 104923"/>
                      <a:gd name="connsiteY10" fmla="*/ 3958 h 140864"/>
                      <a:gd name="connsiteX11" fmla="*/ 6384 w 104923"/>
                      <a:gd name="connsiteY11" fmla="*/ 405 h 140864"/>
                      <a:gd name="connsiteX12" fmla="*/ 421 w 104923"/>
                      <a:gd name="connsiteY12" fmla="*/ 22102 h 140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4923" h="140864">
                        <a:moveTo>
                          <a:pt x="421" y="22039"/>
                        </a:moveTo>
                        <a:cubicBezTo>
                          <a:pt x="1626" y="45448"/>
                          <a:pt x="5306" y="92903"/>
                          <a:pt x="7399" y="116630"/>
                        </a:cubicBezTo>
                        <a:cubicBezTo>
                          <a:pt x="9493" y="140357"/>
                          <a:pt x="10127" y="140357"/>
                          <a:pt x="12157" y="140484"/>
                        </a:cubicBezTo>
                        <a:cubicBezTo>
                          <a:pt x="14251" y="140610"/>
                          <a:pt x="17804" y="140801"/>
                          <a:pt x="33664" y="140864"/>
                        </a:cubicBezTo>
                        <a:cubicBezTo>
                          <a:pt x="49524" y="140864"/>
                          <a:pt x="77756" y="140864"/>
                          <a:pt x="91649" y="140674"/>
                        </a:cubicBezTo>
                        <a:cubicBezTo>
                          <a:pt x="105543" y="140484"/>
                          <a:pt x="105099" y="140293"/>
                          <a:pt x="104845" y="139088"/>
                        </a:cubicBezTo>
                        <a:cubicBezTo>
                          <a:pt x="104591" y="137882"/>
                          <a:pt x="104528" y="135662"/>
                          <a:pt x="102878" y="113267"/>
                        </a:cubicBezTo>
                        <a:cubicBezTo>
                          <a:pt x="101229" y="90873"/>
                          <a:pt x="98057" y="48240"/>
                          <a:pt x="96090" y="26987"/>
                        </a:cubicBezTo>
                        <a:cubicBezTo>
                          <a:pt x="94123" y="5671"/>
                          <a:pt x="93362" y="5671"/>
                          <a:pt x="91649" y="5798"/>
                        </a:cubicBezTo>
                        <a:cubicBezTo>
                          <a:pt x="89873" y="5925"/>
                          <a:pt x="87082" y="6115"/>
                          <a:pt x="77248" y="5925"/>
                        </a:cubicBezTo>
                        <a:cubicBezTo>
                          <a:pt x="67415" y="5734"/>
                          <a:pt x="50539" y="5036"/>
                          <a:pt x="36773" y="3958"/>
                        </a:cubicBezTo>
                        <a:cubicBezTo>
                          <a:pt x="23006" y="2943"/>
                          <a:pt x="12284" y="1484"/>
                          <a:pt x="6384" y="405"/>
                        </a:cubicBezTo>
                        <a:cubicBezTo>
                          <a:pt x="421" y="-673"/>
                          <a:pt x="-785" y="-1308"/>
                          <a:pt x="421" y="2210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2" name="Freeform: Shape 9911">
                    <a:extLst>
                      <a:ext uri="{FF2B5EF4-FFF2-40B4-BE49-F238E27FC236}">
                        <a16:creationId xmlns:a16="http://schemas.microsoft.com/office/drawing/2014/main" id="{0EECC095-3309-CCF4-7B7F-2FED8A74DA72}"/>
                      </a:ext>
                    </a:extLst>
                  </p:cNvPr>
                  <p:cNvSpPr/>
                  <p:nvPr/>
                </p:nvSpPr>
                <p:spPr>
                  <a:xfrm>
                    <a:off x="420594" y="3714899"/>
                    <a:ext cx="103677" cy="94794"/>
                  </a:xfrm>
                  <a:custGeom>
                    <a:avLst/>
                    <a:gdLst>
                      <a:gd name="connsiteX0" fmla="*/ 141 w 103677"/>
                      <a:gd name="connsiteY0" fmla="*/ 15827 h 94794"/>
                      <a:gd name="connsiteX1" fmla="*/ 4011 w 103677"/>
                      <a:gd name="connsiteY1" fmla="*/ 77936 h 94794"/>
                      <a:gd name="connsiteX2" fmla="*/ 8705 w 103677"/>
                      <a:gd name="connsiteY2" fmla="*/ 93987 h 94794"/>
                      <a:gd name="connsiteX3" fmla="*/ 31862 w 103677"/>
                      <a:gd name="connsiteY3" fmla="*/ 94684 h 94794"/>
                      <a:gd name="connsiteX4" fmla="*/ 89593 w 103677"/>
                      <a:gd name="connsiteY4" fmla="*/ 91893 h 94794"/>
                      <a:gd name="connsiteX5" fmla="*/ 103677 w 103677"/>
                      <a:gd name="connsiteY5" fmla="*/ 88340 h 94794"/>
                      <a:gd name="connsiteX6" fmla="*/ 102408 w 103677"/>
                      <a:gd name="connsiteY6" fmla="*/ 70704 h 94794"/>
                      <a:gd name="connsiteX7" fmla="*/ 97333 w 103677"/>
                      <a:gd name="connsiteY7" fmla="*/ 15256 h 94794"/>
                      <a:gd name="connsiteX8" fmla="*/ 93717 w 103677"/>
                      <a:gd name="connsiteY8" fmla="*/ 1616 h 94794"/>
                      <a:gd name="connsiteX9" fmla="*/ 79506 w 103677"/>
                      <a:gd name="connsiteY9" fmla="*/ 2441 h 94794"/>
                      <a:gd name="connsiteX10" fmla="*/ 37191 w 103677"/>
                      <a:gd name="connsiteY10" fmla="*/ 2187 h 94794"/>
                      <a:gd name="connsiteX11" fmla="*/ 6802 w 103677"/>
                      <a:gd name="connsiteY11" fmla="*/ 411 h 94794"/>
                      <a:gd name="connsiteX12" fmla="*/ 712 w 103677"/>
                      <a:gd name="connsiteY12" fmla="*/ 30 h 94794"/>
                      <a:gd name="connsiteX13" fmla="*/ 268 w 103677"/>
                      <a:gd name="connsiteY13" fmla="*/ 15763 h 94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677" h="94794">
                        <a:moveTo>
                          <a:pt x="141" y="15827"/>
                        </a:moveTo>
                        <a:cubicBezTo>
                          <a:pt x="775" y="31370"/>
                          <a:pt x="2679" y="62393"/>
                          <a:pt x="4011" y="77936"/>
                        </a:cubicBezTo>
                        <a:cubicBezTo>
                          <a:pt x="5343" y="93479"/>
                          <a:pt x="6104" y="93606"/>
                          <a:pt x="8705" y="93987"/>
                        </a:cubicBezTo>
                        <a:cubicBezTo>
                          <a:pt x="11307" y="94367"/>
                          <a:pt x="15747" y="95065"/>
                          <a:pt x="31862" y="94684"/>
                        </a:cubicBezTo>
                        <a:cubicBezTo>
                          <a:pt x="47976" y="94367"/>
                          <a:pt x="75699" y="93035"/>
                          <a:pt x="89593" y="91893"/>
                        </a:cubicBezTo>
                        <a:cubicBezTo>
                          <a:pt x="103487" y="90751"/>
                          <a:pt x="103614" y="89736"/>
                          <a:pt x="103677" y="88340"/>
                        </a:cubicBezTo>
                        <a:cubicBezTo>
                          <a:pt x="103677" y="86945"/>
                          <a:pt x="103677" y="85168"/>
                          <a:pt x="102408" y="70704"/>
                        </a:cubicBezTo>
                        <a:cubicBezTo>
                          <a:pt x="101203" y="56175"/>
                          <a:pt x="98792" y="28959"/>
                          <a:pt x="97333" y="15256"/>
                        </a:cubicBezTo>
                        <a:cubicBezTo>
                          <a:pt x="95874" y="1553"/>
                          <a:pt x="95239" y="1489"/>
                          <a:pt x="93717" y="1616"/>
                        </a:cubicBezTo>
                        <a:cubicBezTo>
                          <a:pt x="92194" y="1806"/>
                          <a:pt x="89657" y="2250"/>
                          <a:pt x="79506" y="2441"/>
                        </a:cubicBezTo>
                        <a:cubicBezTo>
                          <a:pt x="69292" y="2631"/>
                          <a:pt x="51465" y="2631"/>
                          <a:pt x="37191" y="2187"/>
                        </a:cubicBezTo>
                        <a:cubicBezTo>
                          <a:pt x="22916" y="1743"/>
                          <a:pt x="12258" y="855"/>
                          <a:pt x="6802" y="411"/>
                        </a:cubicBezTo>
                        <a:cubicBezTo>
                          <a:pt x="1346" y="-33"/>
                          <a:pt x="1156" y="-33"/>
                          <a:pt x="712" y="30"/>
                        </a:cubicBezTo>
                        <a:cubicBezTo>
                          <a:pt x="268" y="30"/>
                          <a:pt x="-367" y="220"/>
                          <a:pt x="268" y="1576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3" name="Freeform: Shape 9912">
                    <a:extLst>
                      <a:ext uri="{FF2B5EF4-FFF2-40B4-BE49-F238E27FC236}">
                        <a16:creationId xmlns:a16="http://schemas.microsoft.com/office/drawing/2014/main" id="{5E50A9BD-5814-61F3-9B05-FE6C53BFF91F}"/>
                      </a:ext>
                    </a:extLst>
                  </p:cNvPr>
                  <p:cNvSpPr/>
                  <p:nvPr/>
                </p:nvSpPr>
                <p:spPr>
                  <a:xfrm>
                    <a:off x="284336" y="3705603"/>
                    <a:ext cx="85391" cy="8945"/>
                  </a:xfrm>
                  <a:custGeom>
                    <a:avLst/>
                    <a:gdLst>
                      <a:gd name="connsiteX0" fmla="*/ 0 w 85391"/>
                      <a:gd name="connsiteY0" fmla="*/ 0 h 8945"/>
                      <a:gd name="connsiteX1" fmla="*/ 85075 w 85391"/>
                      <a:gd name="connsiteY1" fmla="*/ 0 h 8945"/>
                      <a:gd name="connsiteX2" fmla="*/ 85392 w 85391"/>
                      <a:gd name="connsiteY2" fmla="*/ 8945 h 8945"/>
                      <a:gd name="connsiteX3" fmla="*/ 317 w 85391"/>
                      <a:gd name="connsiteY3" fmla="*/ 8945 h 8945"/>
                      <a:gd name="connsiteX4" fmla="*/ 0 w 85391"/>
                      <a:gd name="connsiteY4" fmla="*/ 0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91" h="8945">
                        <a:moveTo>
                          <a:pt x="0" y="0"/>
                        </a:moveTo>
                        <a:lnTo>
                          <a:pt x="85075" y="0"/>
                        </a:lnTo>
                        <a:lnTo>
                          <a:pt x="85392" y="8945"/>
                        </a:lnTo>
                        <a:lnTo>
                          <a:pt x="317" y="89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4" name="Freeform: Shape 9913">
                    <a:extLst>
                      <a:ext uri="{FF2B5EF4-FFF2-40B4-BE49-F238E27FC236}">
                        <a16:creationId xmlns:a16="http://schemas.microsoft.com/office/drawing/2014/main" id="{F65210B7-4BF1-B3A0-530A-2295B27CF555}"/>
                      </a:ext>
                    </a:extLst>
                  </p:cNvPr>
                  <p:cNvSpPr/>
                  <p:nvPr/>
                </p:nvSpPr>
                <p:spPr>
                  <a:xfrm>
                    <a:off x="286556" y="3746015"/>
                    <a:ext cx="93068" cy="14528"/>
                  </a:xfrm>
                  <a:custGeom>
                    <a:avLst/>
                    <a:gdLst>
                      <a:gd name="connsiteX0" fmla="*/ 0 w 93068"/>
                      <a:gd name="connsiteY0" fmla="*/ 0 h 14528"/>
                      <a:gd name="connsiteX1" fmla="*/ 92624 w 93068"/>
                      <a:gd name="connsiteY1" fmla="*/ 0 h 14528"/>
                      <a:gd name="connsiteX2" fmla="*/ 93068 w 93068"/>
                      <a:gd name="connsiteY2" fmla="*/ 14528 h 14528"/>
                      <a:gd name="connsiteX3" fmla="*/ 508 w 93068"/>
                      <a:gd name="connsiteY3" fmla="*/ 14528 h 14528"/>
                      <a:gd name="connsiteX4" fmla="*/ 0 w 93068"/>
                      <a:gd name="connsiteY4" fmla="*/ 0 h 14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8" h="14528">
                        <a:moveTo>
                          <a:pt x="0" y="0"/>
                        </a:moveTo>
                        <a:lnTo>
                          <a:pt x="92624" y="0"/>
                        </a:lnTo>
                        <a:lnTo>
                          <a:pt x="93068" y="14528"/>
                        </a:lnTo>
                        <a:lnTo>
                          <a:pt x="508" y="145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5" name="Freeform: Shape 9914">
                    <a:extLst>
                      <a:ext uri="{FF2B5EF4-FFF2-40B4-BE49-F238E27FC236}">
                        <a16:creationId xmlns:a16="http://schemas.microsoft.com/office/drawing/2014/main" id="{EE0E9BB0-781E-E0B7-F557-0BCBDC520845}"/>
                      </a:ext>
                    </a:extLst>
                  </p:cNvPr>
                  <p:cNvSpPr/>
                  <p:nvPr/>
                </p:nvSpPr>
                <p:spPr>
                  <a:xfrm>
                    <a:off x="657561" y="3749314"/>
                    <a:ext cx="99666" cy="13259"/>
                  </a:xfrm>
                  <a:custGeom>
                    <a:avLst/>
                    <a:gdLst>
                      <a:gd name="connsiteX0" fmla="*/ 0 w 99666"/>
                      <a:gd name="connsiteY0" fmla="*/ 0 h 13259"/>
                      <a:gd name="connsiteX1" fmla="*/ 99222 w 99666"/>
                      <a:gd name="connsiteY1" fmla="*/ 0 h 13259"/>
                      <a:gd name="connsiteX2" fmla="*/ 99666 w 99666"/>
                      <a:gd name="connsiteY2" fmla="*/ 13259 h 13259"/>
                      <a:gd name="connsiteX3" fmla="*/ 444 w 99666"/>
                      <a:gd name="connsiteY3" fmla="*/ 13259 h 13259"/>
                      <a:gd name="connsiteX4" fmla="*/ 0 w 99666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3259">
                        <a:moveTo>
                          <a:pt x="0" y="0"/>
                        </a:moveTo>
                        <a:lnTo>
                          <a:pt x="99222" y="0"/>
                        </a:lnTo>
                        <a:lnTo>
                          <a:pt x="99666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6" name="Freeform: Shape 9915">
                    <a:extLst>
                      <a:ext uri="{FF2B5EF4-FFF2-40B4-BE49-F238E27FC236}">
                        <a16:creationId xmlns:a16="http://schemas.microsoft.com/office/drawing/2014/main" id="{2D049D89-DF09-5DA1-8B49-84775D133075}"/>
                      </a:ext>
                    </a:extLst>
                  </p:cNvPr>
                  <p:cNvSpPr/>
                  <p:nvPr/>
                </p:nvSpPr>
                <p:spPr>
                  <a:xfrm>
                    <a:off x="663778" y="3710932"/>
                    <a:ext cx="93956" cy="13893"/>
                  </a:xfrm>
                  <a:custGeom>
                    <a:avLst/>
                    <a:gdLst>
                      <a:gd name="connsiteX0" fmla="*/ 0 w 93956"/>
                      <a:gd name="connsiteY0" fmla="*/ 0 h 13893"/>
                      <a:gd name="connsiteX1" fmla="*/ 93512 w 93956"/>
                      <a:gd name="connsiteY1" fmla="*/ 0 h 13893"/>
                      <a:gd name="connsiteX2" fmla="*/ 93957 w 93956"/>
                      <a:gd name="connsiteY2" fmla="*/ 13894 h 13893"/>
                      <a:gd name="connsiteX3" fmla="*/ 508 w 93956"/>
                      <a:gd name="connsiteY3" fmla="*/ 13894 h 13893"/>
                      <a:gd name="connsiteX4" fmla="*/ 0 w 93956"/>
                      <a:gd name="connsiteY4" fmla="*/ 0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56" h="13893">
                        <a:moveTo>
                          <a:pt x="0" y="0"/>
                        </a:moveTo>
                        <a:lnTo>
                          <a:pt x="93512" y="0"/>
                        </a:lnTo>
                        <a:lnTo>
                          <a:pt x="93957" y="13894"/>
                        </a:lnTo>
                        <a:lnTo>
                          <a:pt x="508" y="1389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7" name="Freeform: Shape 9916">
                    <a:extLst>
                      <a:ext uri="{FF2B5EF4-FFF2-40B4-BE49-F238E27FC236}">
                        <a16:creationId xmlns:a16="http://schemas.microsoft.com/office/drawing/2014/main" id="{D06539DC-0D35-FF84-850C-BA4DC91C38C1}"/>
                      </a:ext>
                    </a:extLst>
                  </p:cNvPr>
                  <p:cNvSpPr/>
                  <p:nvPr/>
                </p:nvSpPr>
                <p:spPr>
                  <a:xfrm>
                    <a:off x="663144" y="3677118"/>
                    <a:ext cx="101442" cy="12624"/>
                  </a:xfrm>
                  <a:custGeom>
                    <a:avLst/>
                    <a:gdLst>
                      <a:gd name="connsiteX0" fmla="*/ 0 w 101442"/>
                      <a:gd name="connsiteY0" fmla="*/ 0 h 12624"/>
                      <a:gd name="connsiteX1" fmla="*/ 100998 w 101442"/>
                      <a:gd name="connsiteY1" fmla="*/ 0 h 12624"/>
                      <a:gd name="connsiteX2" fmla="*/ 101443 w 101442"/>
                      <a:gd name="connsiteY2" fmla="*/ 12625 h 12624"/>
                      <a:gd name="connsiteX3" fmla="*/ 381 w 101442"/>
                      <a:gd name="connsiteY3" fmla="*/ 12625 h 12624"/>
                      <a:gd name="connsiteX4" fmla="*/ 0 w 101442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2" h="12624">
                        <a:moveTo>
                          <a:pt x="0" y="0"/>
                        </a:moveTo>
                        <a:lnTo>
                          <a:pt x="100998" y="0"/>
                        </a:lnTo>
                        <a:lnTo>
                          <a:pt x="101443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8" name="Freeform: Shape 9917">
                    <a:extLst>
                      <a:ext uri="{FF2B5EF4-FFF2-40B4-BE49-F238E27FC236}">
                        <a16:creationId xmlns:a16="http://schemas.microsoft.com/office/drawing/2014/main" id="{DD3F77D6-2B3D-BA54-69F2-428DD52DA821}"/>
                      </a:ext>
                    </a:extLst>
                  </p:cNvPr>
                  <p:cNvSpPr/>
                  <p:nvPr/>
                </p:nvSpPr>
                <p:spPr>
                  <a:xfrm>
                    <a:off x="666252" y="3638419"/>
                    <a:ext cx="107152" cy="9896"/>
                  </a:xfrm>
                  <a:custGeom>
                    <a:avLst/>
                    <a:gdLst>
                      <a:gd name="connsiteX0" fmla="*/ 0 w 107152"/>
                      <a:gd name="connsiteY0" fmla="*/ 0 h 9896"/>
                      <a:gd name="connsiteX1" fmla="*/ 106835 w 107152"/>
                      <a:gd name="connsiteY1" fmla="*/ 0 h 9896"/>
                      <a:gd name="connsiteX2" fmla="*/ 107152 w 107152"/>
                      <a:gd name="connsiteY2" fmla="*/ 9897 h 9896"/>
                      <a:gd name="connsiteX3" fmla="*/ 381 w 107152"/>
                      <a:gd name="connsiteY3" fmla="*/ 9897 h 9896"/>
                      <a:gd name="connsiteX4" fmla="*/ 0 w 107152"/>
                      <a:gd name="connsiteY4" fmla="*/ 0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52" h="9896">
                        <a:moveTo>
                          <a:pt x="0" y="0"/>
                        </a:moveTo>
                        <a:lnTo>
                          <a:pt x="106835" y="0"/>
                        </a:lnTo>
                        <a:lnTo>
                          <a:pt x="107152" y="9897"/>
                        </a:lnTo>
                        <a:lnTo>
                          <a:pt x="381" y="98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9" name="Freeform: Shape 9918">
                    <a:extLst>
                      <a:ext uri="{FF2B5EF4-FFF2-40B4-BE49-F238E27FC236}">
                        <a16:creationId xmlns:a16="http://schemas.microsoft.com/office/drawing/2014/main" id="{5FEC7EE3-1CAA-7020-F672-F23C6464FCED}"/>
                      </a:ext>
                    </a:extLst>
                  </p:cNvPr>
                  <p:cNvSpPr/>
                  <p:nvPr/>
                </p:nvSpPr>
                <p:spPr>
                  <a:xfrm>
                    <a:off x="652422" y="3593693"/>
                    <a:ext cx="125359" cy="12624"/>
                  </a:xfrm>
                  <a:custGeom>
                    <a:avLst/>
                    <a:gdLst>
                      <a:gd name="connsiteX0" fmla="*/ 0 w 125359"/>
                      <a:gd name="connsiteY0" fmla="*/ 0 h 12624"/>
                      <a:gd name="connsiteX1" fmla="*/ 124916 w 125359"/>
                      <a:gd name="connsiteY1" fmla="*/ 0 h 12624"/>
                      <a:gd name="connsiteX2" fmla="*/ 125360 w 125359"/>
                      <a:gd name="connsiteY2" fmla="*/ 12625 h 12624"/>
                      <a:gd name="connsiteX3" fmla="*/ 381 w 125359"/>
                      <a:gd name="connsiteY3" fmla="*/ 12625 h 12624"/>
                      <a:gd name="connsiteX4" fmla="*/ 0 w 125359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359" h="12624">
                        <a:moveTo>
                          <a:pt x="0" y="0"/>
                        </a:moveTo>
                        <a:lnTo>
                          <a:pt x="124916" y="0"/>
                        </a:lnTo>
                        <a:lnTo>
                          <a:pt x="125360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0" name="Freeform: Shape 9919">
                    <a:extLst>
                      <a:ext uri="{FF2B5EF4-FFF2-40B4-BE49-F238E27FC236}">
                        <a16:creationId xmlns:a16="http://schemas.microsoft.com/office/drawing/2014/main" id="{04631EC2-9926-CE8D-81FE-45B5B2B211E1}"/>
                      </a:ext>
                    </a:extLst>
                  </p:cNvPr>
                  <p:cNvSpPr/>
                  <p:nvPr/>
                </p:nvSpPr>
                <p:spPr>
                  <a:xfrm>
                    <a:off x="646649" y="3553662"/>
                    <a:ext cx="123647" cy="13576"/>
                  </a:xfrm>
                  <a:custGeom>
                    <a:avLst/>
                    <a:gdLst>
                      <a:gd name="connsiteX0" fmla="*/ 0 w 123647"/>
                      <a:gd name="connsiteY0" fmla="*/ 0 h 13576"/>
                      <a:gd name="connsiteX1" fmla="*/ 123203 w 123647"/>
                      <a:gd name="connsiteY1" fmla="*/ 0 h 13576"/>
                      <a:gd name="connsiteX2" fmla="*/ 123647 w 123647"/>
                      <a:gd name="connsiteY2" fmla="*/ 13576 h 13576"/>
                      <a:gd name="connsiteX3" fmla="*/ 444 w 123647"/>
                      <a:gd name="connsiteY3" fmla="*/ 13576 h 13576"/>
                      <a:gd name="connsiteX4" fmla="*/ 0 w 123647"/>
                      <a:gd name="connsiteY4" fmla="*/ 0 h 13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47" h="13576">
                        <a:moveTo>
                          <a:pt x="0" y="0"/>
                        </a:moveTo>
                        <a:lnTo>
                          <a:pt x="123203" y="0"/>
                        </a:lnTo>
                        <a:lnTo>
                          <a:pt x="123647" y="13576"/>
                        </a:lnTo>
                        <a:lnTo>
                          <a:pt x="444" y="1357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1" name="Freeform: Shape 9920">
                    <a:extLst>
                      <a:ext uri="{FF2B5EF4-FFF2-40B4-BE49-F238E27FC236}">
                        <a16:creationId xmlns:a16="http://schemas.microsoft.com/office/drawing/2014/main" id="{06F49D4F-70CD-CC5E-9CB0-AAB9C94A36F8}"/>
                      </a:ext>
                    </a:extLst>
                  </p:cNvPr>
                  <p:cNvSpPr/>
                  <p:nvPr/>
                </p:nvSpPr>
                <p:spPr>
                  <a:xfrm>
                    <a:off x="643096" y="3514265"/>
                    <a:ext cx="122758" cy="13259"/>
                  </a:xfrm>
                  <a:custGeom>
                    <a:avLst/>
                    <a:gdLst>
                      <a:gd name="connsiteX0" fmla="*/ 0 w 122758"/>
                      <a:gd name="connsiteY0" fmla="*/ 0 h 13259"/>
                      <a:gd name="connsiteX1" fmla="*/ 122315 w 122758"/>
                      <a:gd name="connsiteY1" fmla="*/ 0 h 13259"/>
                      <a:gd name="connsiteX2" fmla="*/ 122759 w 122758"/>
                      <a:gd name="connsiteY2" fmla="*/ 13259 h 13259"/>
                      <a:gd name="connsiteX3" fmla="*/ 444 w 122758"/>
                      <a:gd name="connsiteY3" fmla="*/ 13259 h 13259"/>
                      <a:gd name="connsiteX4" fmla="*/ 0 w 122758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58" h="13259">
                        <a:moveTo>
                          <a:pt x="0" y="0"/>
                        </a:moveTo>
                        <a:lnTo>
                          <a:pt x="122315" y="0"/>
                        </a:lnTo>
                        <a:lnTo>
                          <a:pt x="122759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2" name="Freeform: Shape 9921">
                    <a:extLst>
                      <a:ext uri="{FF2B5EF4-FFF2-40B4-BE49-F238E27FC236}">
                        <a16:creationId xmlns:a16="http://schemas.microsoft.com/office/drawing/2014/main" id="{B3E76179-7448-5EAC-54C6-0A9F802B5AC0}"/>
                      </a:ext>
                    </a:extLst>
                  </p:cNvPr>
                  <p:cNvSpPr/>
                  <p:nvPr/>
                </p:nvSpPr>
                <p:spPr>
                  <a:xfrm>
                    <a:off x="635991" y="3472203"/>
                    <a:ext cx="129864" cy="15923"/>
                  </a:xfrm>
                  <a:custGeom>
                    <a:avLst/>
                    <a:gdLst>
                      <a:gd name="connsiteX0" fmla="*/ 0 w 129864"/>
                      <a:gd name="connsiteY0" fmla="*/ 0 h 15923"/>
                      <a:gd name="connsiteX1" fmla="*/ 129357 w 129864"/>
                      <a:gd name="connsiteY1" fmla="*/ 0 h 15923"/>
                      <a:gd name="connsiteX2" fmla="*/ 129864 w 129864"/>
                      <a:gd name="connsiteY2" fmla="*/ 15924 h 15923"/>
                      <a:gd name="connsiteX3" fmla="*/ 508 w 129864"/>
                      <a:gd name="connsiteY3" fmla="*/ 15924 h 15923"/>
                      <a:gd name="connsiteX4" fmla="*/ 0 w 129864"/>
                      <a:gd name="connsiteY4" fmla="*/ 0 h 1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64" h="15923">
                        <a:moveTo>
                          <a:pt x="0" y="0"/>
                        </a:moveTo>
                        <a:lnTo>
                          <a:pt x="129357" y="0"/>
                        </a:lnTo>
                        <a:lnTo>
                          <a:pt x="129864" y="15924"/>
                        </a:lnTo>
                        <a:lnTo>
                          <a:pt x="508" y="159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801" name="Graphic 7643">
                  <a:extLst>
                    <a:ext uri="{FF2B5EF4-FFF2-40B4-BE49-F238E27FC236}">
                      <a16:creationId xmlns:a16="http://schemas.microsoft.com/office/drawing/2014/main" id="{3B23193D-16BD-66C4-8C0B-2F071409B898}"/>
                    </a:ext>
                  </a:extLst>
                </p:cNvPr>
                <p:cNvGrpSpPr/>
                <p:nvPr/>
              </p:nvGrpSpPr>
              <p:grpSpPr>
                <a:xfrm>
                  <a:off x="1152432" y="3376883"/>
                  <a:ext cx="491077" cy="437526"/>
                  <a:chOff x="1152432" y="3376883"/>
                  <a:chExt cx="491077" cy="437526"/>
                </a:xfrm>
                <a:grpFill/>
              </p:grpSpPr>
              <p:sp>
                <p:nvSpPr>
                  <p:cNvPr id="9887" name="Freeform: Shape 9886">
                    <a:extLst>
                      <a:ext uri="{FF2B5EF4-FFF2-40B4-BE49-F238E27FC236}">
                        <a16:creationId xmlns:a16="http://schemas.microsoft.com/office/drawing/2014/main" id="{B5AD2759-4DBB-A60D-F1E9-4544E7E10039}"/>
                      </a:ext>
                    </a:extLst>
                  </p:cNvPr>
                  <p:cNvSpPr/>
                  <p:nvPr/>
                </p:nvSpPr>
                <p:spPr>
                  <a:xfrm>
                    <a:off x="1474541" y="3404915"/>
                    <a:ext cx="168968" cy="383982"/>
                  </a:xfrm>
                  <a:custGeom>
                    <a:avLst/>
                    <a:gdLst>
                      <a:gd name="connsiteX0" fmla="*/ 17907 w 168968"/>
                      <a:gd name="connsiteY0" fmla="*/ 52125 h 383982"/>
                      <a:gd name="connsiteX1" fmla="*/ 19240 w 168968"/>
                      <a:gd name="connsiteY1" fmla="*/ 15900 h 383982"/>
                      <a:gd name="connsiteX2" fmla="*/ 24886 w 168968"/>
                      <a:gd name="connsiteY2" fmla="*/ 4100 h 383982"/>
                      <a:gd name="connsiteX3" fmla="*/ 58193 w 168968"/>
                      <a:gd name="connsiteY3" fmla="*/ 2577 h 383982"/>
                      <a:gd name="connsiteX4" fmla="*/ 146566 w 168968"/>
                      <a:gd name="connsiteY4" fmla="*/ 167 h 383982"/>
                      <a:gd name="connsiteX5" fmla="*/ 168009 w 168968"/>
                      <a:gd name="connsiteY5" fmla="*/ 1499 h 383982"/>
                      <a:gd name="connsiteX6" fmla="*/ 168390 w 168968"/>
                      <a:gd name="connsiteY6" fmla="*/ 16725 h 383982"/>
                      <a:gd name="connsiteX7" fmla="*/ 168961 w 168968"/>
                      <a:gd name="connsiteY7" fmla="*/ 92855 h 383982"/>
                      <a:gd name="connsiteX8" fmla="*/ 166994 w 168968"/>
                      <a:gd name="connsiteY8" fmla="*/ 251331 h 383982"/>
                      <a:gd name="connsiteX9" fmla="*/ 161919 w 168968"/>
                      <a:gd name="connsiteY9" fmla="*/ 352837 h 383982"/>
                      <a:gd name="connsiteX10" fmla="*/ 157605 w 168968"/>
                      <a:gd name="connsiteY10" fmla="*/ 370600 h 383982"/>
                      <a:gd name="connsiteX11" fmla="*/ 130579 w 168968"/>
                      <a:gd name="connsiteY11" fmla="*/ 374343 h 383982"/>
                      <a:gd name="connsiteX12" fmla="*/ 64663 w 168968"/>
                      <a:gd name="connsiteY12" fmla="*/ 382083 h 383982"/>
                      <a:gd name="connsiteX13" fmla="*/ 32943 w 168968"/>
                      <a:gd name="connsiteY13" fmla="*/ 374343 h 383982"/>
                      <a:gd name="connsiteX14" fmla="*/ 18859 w 168968"/>
                      <a:gd name="connsiteY14" fmla="*/ 297008 h 383982"/>
                      <a:gd name="connsiteX15" fmla="*/ 144 w 168968"/>
                      <a:gd name="connsiteY15" fmla="*/ 167969 h 383982"/>
                      <a:gd name="connsiteX16" fmla="*/ 11690 w 168968"/>
                      <a:gd name="connsiteY16" fmla="*/ 83465 h 383982"/>
                      <a:gd name="connsiteX17" fmla="*/ 17907 w 168968"/>
                      <a:gd name="connsiteY17" fmla="*/ 52125 h 38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8968" h="383982">
                        <a:moveTo>
                          <a:pt x="17907" y="52125"/>
                        </a:moveTo>
                        <a:cubicBezTo>
                          <a:pt x="18415" y="41657"/>
                          <a:pt x="18478" y="25099"/>
                          <a:pt x="19240" y="15900"/>
                        </a:cubicBezTo>
                        <a:cubicBezTo>
                          <a:pt x="20001" y="6765"/>
                          <a:pt x="21397" y="4988"/>
                          <a:pt x="24886" y="4100"/>
                        </a:cubicBezTo>
                        <a:cubicBezTo>
                          <a:pt x="28375" y="3212"/>
                          <a:pt x="34021" y="3212"/>
                          <a:pt x="58193" y="2577"/>
                        </a:cubicBezTo>
                        <a:cubicBezTo>
                          <a:pt x="82364" y="1943"/>
                          <a:pt x="125187" y="611"/>
                          <a:pt x="146566" y="167"/>
                        </a:cubicBezTo>
                        <a:cubicBezTo>
                          <a:pt x="167946" y="-278"/>
                          <a:pt x="167946" y="167"/>
                          <a:pt x="168009" y="1499"/>
                        </a:cubicBezTo>
                        <a:cubicBezTo>
                          <a:pt x="168009" y="2831"/>
                          <a:pt x="168136" y="5052"/>
                          <a:pt x="168390" y="16725"/>
                        </a:cubicBezTo>
                        <a:cubicBezTo>
                          <a:pt x="168644" y="28398"/>
                          <a:pt x="169024" y="49588"/>
                          <a:pt x="168961" y="92855"/>
                        </a:cubicBezTo>
                        <a:cubicBezTo>
                          <a:pt x="168961" y="136121"/>
                          <a:pt x="168390" y="201466"/>
                          <a:pt x="166994" y="251331"/>
                        </a:cubicBezTo>
                        <a:cubicBezTo>
                          <a:pt x="165535" y="301195"/>
                          <a:pt x="163124" y="335644"/>
                          <a:pt x="161919" y="352837"/>
                        </a:cubicBezTo>
                        <a:cubicBezTo>
                          <a:pt x="161113" y="364301"/>
                          <a:pt x="159680" y="370220"/>
                          <a:pt x="157605" y="370600"/>
                        </a:cubicBezTo>
                        <a:cubicBezTo>
                          <a:pt x="154496" y="371171"/>
                          <a:pt x="148343" y="372250"/>
                          <a:pt x="130579" y="374343"/>
                        </a:cubicBezTo>
                        <a:cubicBezTo>
                          <a:pt x="112752" y="376437"/>
                          <a:pt x="83315" y="379546"/>
                          <a:pt x="64663" y="382083"/>
                        </a:cubicBezTo>
                        <a:cubicBezTo>
                          <a:pt x="46012" y="384621"/>
                          <a:pt x="38082" y="386587"/>
                          <a:pt x="32943" y="374343"/>
                        </a:cubicBezTo>
                        <a:cubicBezTo>
                          <a:pt x="27804" y="362099"/>
                          <a:pt x="25457" y="335580"/>
                          <a:pt x="18859" y="297008"/>
                        </a:cubicBezTo>
                        <a:cubicBezTo>
                          <a:pt x="12261" y="258373"/>
                          <a:pt x="1413" y="207620"/>
                          <a:pt x="144" y="167969"/>
                        </a:cubicBezTo>
                        <a:cubicBezTo>
                          <a:pt x="-1188" y="128381"/>
                          <a:pt x="7059" y="99896"/>
                          <a:pt x="11690" y="83465"/>
                        </a:cubicBezTo>
                        <a:cubicBezTo>
                          <a:pt x="16321" y="67034"/>
                          <a:pt x="17336" y="62593"/>
                          <a:pt x="17907" y="521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8" name="Freeform: Shape 9887">
                    <a:extLst>
                      <a:ext uri="{FF2B5EF4-FFF2-40B4-BE49-F238E27FC236}">
                        <a16:creationId xmlns:a16="http://schemas.microsoft.com/office/drawing/2014/main" id="{667E6A52-AB17-8FAE-4646-355BFE15241F}"/>
                      </a:ext>
                    </a:extLst>
                  </p:cNvPr>
                  <p:cNvSpPr/>
                  <p:nvPr/>
                </p:nvSpPr>
                <p:spPr>
                  <a:xfrm>
                    <a:off x="1207915" y="3376883"/>
                    <a:ext cx="292627" cy="79391"/>
                  </a:xfrm>
                  <a:custGeom>
                    <a:avLst/>
                    <a:gdLst>
                      <a:gd name="connsiteX0" fmla="*/ 49293 w 292627"/>
                      <a:gd name="connsiteY0" fmla="*/ 72227 h 79391"/>
                      <a:gd name="connsiteX1" fmla="*/ 24170 w 292627"/>
                      <a:gd name="connsiteY1" fmla="*/ 45899 h 79391"/>
                      <a:gd name="connsiteX2" fmla="*/ 3425 w 292627"/>
                      <a:gd name="connsiteY2" fmla="*/ 12148 h 79391"/>
                      <a:gd name="connsiteX3" fmla="*/ 2029 w 292627"/>
                      <a:gd name="connsiteY3" fmla="*/ 983 h 79391"/>
                      <a:gd name="connsiteX4" fmla="*/ 34638 w 292627"/>
                      <a:gd name="connsiteY4" fmla="*/ 538 h 79391"/>
                      <a:gd name="connsiteX5" fmla="*/ 143630 w 292627"/>
                      <a:gd name="connsiteY5" fmla="*/ 4091 h 79391"/>
                      <a:gd name="connsiteX6" fmla="*/ 268736 w 292627"/>
                      <a:gd name="connsiteY6" fmla="*/ 4535 h 79391"/>
                      <a:gd name="connsiteX7" fmla="*/ 291511 w 292627"/>
                      <a:gd name="connsiteY7" fmla="*/ 10626 h 79391"/>
                      <a:gd name="connsiteX8" fmla="*/ 280980 w 292627"/>
                      <a:gd name="connsiteY8" fmla="*/ 31054 h 79391"/>
                      <a:gd name="connsiteX9" fmla="*/ 267404 w 292627"/>
                      <a:gd name="connsiteY9" fmla="*/ 61188 h 79391"/>
                      <a:gd name="connsiteX10" fmla="*/ 244248 w 292627"/>
                      <a:gd name="connsiteY10" fmla="*/ 71656 h 79391"/>
                      <a:gd name="connsiteX11" fmla="*/ 176619 w 292627"/>
                      <a:gd name="connsiteY11" fmla="*/ 71656 h 79391"/>
                      <a:gd name="connsiteX12" fmla="*/ 81457 w 292627"/>
                      <a:gd name="connsiteY12" fmla="*/ 79079 h 79391"/>
                      <a:gd name="connsiteX13" fmla="*/ 49229 w 292627"/>
                      <a:gd name="connsiteY13" fmla="*/ 72290 h 7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2627" h="79391">
                        <a:moveTo>
                          <a:pt x="49293" y="72227"/>
                        </a:moveTo>
                        <a:cubicBezTo>
                          <a:pt x="42695" y="66518"/>
                          <a:pt x="32988" y="57509"/>
                          <a:pt x="24170" y="45899"/>
                        </a:cubicBezTo>
                        <a:cubicBezTo>
                          <a:pt x="15352" y="34289"/>
                          <a:pt x="7485" y="20205"/>
                          <a:pt x="3425" y="12148"/>
                        </a:cubicBezTo>
                        <a:cubicBezTo>
                          <a:pt x="-699" y="4091"/>
                          <a:pt x="-1016" y="2124"/>
                          <a:pt x="2029" y="983"/>
                        </a:cubicBezTo>
                        <a:cubicBezTo>
                          <a:pt x="5074" y="-96"/>
                          <a:pt x="11609" y="-350"/>
                          <a:pt x="34638" y="538"/>
                        </a:cubicBezTo>
                        <a:cubicBezTo>
                          <a:pt x="57730" y="1427"/>
                          <a:pt x="97381" y="3393"/>
                          <a:pt x="143630" y="4091"/>
                        </a:cubicBezTo>
                        <a:cubicBezTo>
                          <a:pt x="189879" y="4726"/>
                          <a:pt x="242725" y="4091"/>
                          <a:pt x="268736" y="4535"/>
                        </a:cubicBezTo>
                        <a:cubicBezTo>
                          <a:pt x="294747" y="4979"/>
                          <a:pt x="293922" y="6502"/>
                          <a:pt x="291511" y="10626"/>
                        </a:cubicBezTo>
                        <a:cubicBezTo>
                          <a:pt x="289164" y="14686"/>
                          <a:pt x="285231" y="21347"/>
                          <a:pt x="280980" y="31054"/>
                        </a:cubicBezTo>
                        <a:cubicBezTo>
                          <a:pt x="276730" y="40760"/>
                          <a:pt x="272098" y="53575"/>
                          <a:pt x="267404" y="61188"/>
                        </a:cubicBezTo>
                        <a:cubicBezTo>
                          <a:pt x="262646" y="68865"/>
                          <a:pt x="257824" y="71339"/>
                          <a:pt x="244248" y="71656"/>
                        </a:cubicBezTo>
                        <a:cubicBezTo>
                          <a:pt x="230671" y="71973"/>
                          <a:pt x="208340" y="70197"/>
                          <a:pt x="176619" y="71656"/>
                        </a:cubicBezTo>
                        <a:cubicBezTo>
                          <a:pt x="144899" y="73115"/>
                          <a:pt x="103725" y="77873"/>
                          <a:pt x="81457" y="79079"/>
                        </a:cubicBezTo>
                        <a:cubicBezTo>
                          <a:pt x="59189" y="80284"/>
                          <a:pt x="55827" y="78000"/>
                          <a:pt x="49229" y="722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9" name="Freeform: Shape 9888">
                    <a:extLst>
                      <a:ext uri="{FF2B5EF4-FFF2-40B4-BE49-F238E27FC236}">
                        <a16:creationId xmlns:a16="http://schemas.microsoft.com/office/drawing/2014/main" id="{EEB2FEB9-9B09-0B2F-EE5B-396E01F3A0CA}"/>
                      </a:ext>
                    </a:extLst>
                  </p:cNvPr>
                  <p:cNvSpPr/>
                  <p:nvPr/>
                </p:nvSpPr>
                <p:spPr>
                  <a:xfrm>
                    <a:off x="1152432" y="3430382"/>
                    <a:ext cx="145648" cy="361226"/>
                  </a:xfrm>
                  <a:custGeom>
                    <a:avLst/>
                    <a:gdLst>
                      <a:gd name="connsiteX0" fmla="*/ 288 w 145648"/>
                      <a:gd name="connsiteY0" fmla="*/ 837 h 361226"/>
                      <a:gd name="connsiteX1" fmla="*/ 3841 w 145648"/>
                      <a:gd name="connsiteY1" fmla="*/ 70369 h 361226"/>
                      <a:gd name="connsiteX2" fmla="*/ 11327 w 145648"/>
                      <a:gd name="connsiteY2" fmla="*/ 157474 h 361226"/>
                      <a:gd name="connsiteX3" fmla="*/ 10185 w 145648"/>
                      <a:gd name="connsiteY3" fmla="*/ 243120 h 361226"/>
                      <a:gd name="connsiteX4" fmla="*/ 10122 w 145648"/>
                      <a:gd name="connsiteY4" fmla="*/ 303072 h 361226"/>
                      <a:gd name="connsiteX5" fmla="*/ 16149 w 145648"/>
                      <a:gd name="connsiteY5" fmla="*/ 351731 h 361226"/>
                      <a:gd name="connsiteX6" fmla="*/ 27124 w 145648"/>
                      <a:gd name="connsiteY6" fmla="*/ 361121 h 361226"/>
                      <a:gd name="connsiteX7" fmla="*/ 61953 w 145648"/>
                      <a:gd name="connsiteY7" fmla="*/ 359598 h 361226"/>
                      <a:gd name="connsiteX8" fmla="*/ 129645 w 145648"/>
                      <a:gd name="connsiteY8" fmla="*/ 355728 h 361226"/>
                      <a:gd name="connsiteX9" fmla="*/ 145632 w 145648"/>
                      <a:gd name="connsiteY9" fmla="*/ 347671 h 361226"/>
                      <a:gd name="connsiteX10" fmla="*/ 141318 w 145648"/>
                      <a:gd name="connsiteY10" fmla="*/ 283659 h 361226"/>
                      <a:gd name="connsiteX11" fmla="*/ 123174 w 145648"/>
                      <a:gd name="connsiteY11" fmla="*/ 59521 h 361226"/>
                      <a:gd name="connsiteX12" fmla="*/ 103000 w 145648"/>
                      <a:gd name="connsiteY12" fmla="*/ 2423 h 361226"/>
                      <a:gd name="connsiteX13" fmla="*/ 74134 w 145648"/>
                      <a:gd name="connsiteY13" fmla="*/ 1726 h 361226"/>
                      <a:gd name="connsiteX14" fmla="*/ 479 w 145648"/>
                      <a:gd name="connsiteY14" fmla="*/ 964 h 361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5648" h="361226">
                        <a:moveTo>
                          <a:pt x="288" y="837"/>
                        </a:moveTo>
                        <a:cubicBezTo>
                          <a:pt x="-663" y="3312"/>
                          <a:pt x="796" y="44422"/>
                          <a:pt x="3841" y="70369"/>
                        </a:cubicBezTo>
                        <a:cubicBezTo>
                          <a:pt x="6886" y="96317"/>
                          <a:pt x="10312" y="126769"/>
                          <a:pt x="11327" y="157474"/>
                        </a:cubicBezTo>
                        <a:cubicBezTo>
                          <a:pt x="12342" y="188180"/>
                          <a:pt x="11010" y="219075"/>
                          <a:pt x="10185" y="243120"/>
                        </a:cubicBezTo>
                        <a:cubicBezTo>
                          <a:pt x="9361" y="267164"/>
                          <a:pt x="9043" y="284420"/>
                          <a:pt x="10122" y="303072"/>
                        </a:cubicBezTo>
                        <a:cubicBezTo>
                          <a:pt x="11200" y="321723"/>
                          <a:pt x="13611" y="341834"/>
                          <a:pt x="16149" y="351731"/>
                        </a:cubicBezTo>
                        <a:cubicBezTo>
                          <a:pt x="18686" y="361691"/>
                          <a:pt x="21351" y="361438"/>
                          <a:pt x="27124" y="361121"/>
                        </a:cubicBezTo>
                        <a:cubicBezTo>
                          <a:pt x="32897" y="360803"/>
                          <a:pt x="41716" y="360359"/>
                          <a:pt x="61953" y="359598"/>
                        </a:cubicBezTo>
                        <a:cubicBezTo>
                          <a:pt x="82191" y="358837"/>
                          <a:pt x="113721" y="357694"/>
                          <a:pt x="129645" y="355728"/>
                        </a:cubicBezTo>
                        <a:cubicBezTo>
                          <a:pt x="145505" y="353761"/>
                          <a:pt x="145759" y="350907"/>
                          <a:pt x="145632" y="347671"/>
                        </a:cubicBezTo>
                        <a:cubicBezTo>
                          <a:pt x="145505" y="344499"/>
                          <a:pt x="145125" y="340946"/>
                          <a:pt x="141318" y="283659"/>
                        </a:cubicBezTo>
                        <a:cubicBezTo>
                          <a:pt x="137512" y="226371"/>
                          <a:pt x="130343" y="115286"/>
                          <a:pt x="123174" y="59521"/>
                        </a:cubicBezTo>
                        <a:cubicBezTo>
                          <a:pt x="116005" y="3756"/>
                          <a:pt x="108963" y="3375"/>
                          <a:pt x="103000" y="2423"/>
                        </a:cubicBezTo>
                        <a:cubicBezTo>
                          <a:pt x="97036" y="1472"/>
                          <a:pt x="91834" y="1916"/>
                          <a:pt x="74134" y="1726"/>
                        </a:cubicBezTo>
                        <a:cubicBezTo>
                          <a:pt x="56370" y="1536"/>
                          <a:pt x="1430" y="-1510"/>
                          <a:pt x="479" y="9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0" name="Freeform: Shape 9889">
                    <a:extLst>
                      <a:ext uri="{FF2B5EF4-FFF2-40B4-BE49-F238E27FC236}">
                        <a16:creationId xmlns:a16="http://schemas.microsoft.com/office/drawing/2014/main" id="{3BFCFFD5-4962-F4F0-D185-76ED2492E408}"/>
                      </a:ext>
                    </a:extLst>
                  </p:cNvPr>
                  <p:cNvSpPr/>
                  <p:nvPr/>
                </p:nvSpPr>
                <p:spPr>
                  <a:xfrm>
                    <a:off x="1153291" y="3463448"/>
                    <a:ext cx="133861" cy="299886"/>
                  </a:xfrm>
                  <a:custGeom>
                    <a:avLst/>
                    <a:gdLst>
                      <a:gd name="connsiteX0" fmla="*/ 0 w 133861"/>
                      <a:gd name="connsiteY0" fmla="*/ 0 h 299886"/>
                      <a:gd name="connsiteX1" fmla="*/ 1015 w 133861"/>
                      <a:gd name="connsiteY1" fmla="*/ 15860 h 299886"/>
                      <a:gd name="connsiteX2" fmla="*/ 111149 w 133861"/>
                      <a:gd name="connsiteY2" fmla="*/ 15860 h 299886"/>
                      <a:gd name="connsiteX3" fmla="*/ 110642 w 133861"/>
                      <a:gd name="connsiteY3" fmla="*/ 0 h 299886"/>
                      <a:gd name="connsiteX4" fmla="*/ 64 w 133861"/>
                      <a:gd name="connsiteY4" fmla="*/ 0 h 299886"/>
                      <a:gd name="connsiteX5" fmla="*/ 3045 w 133861"/>
                      <a:gd name="connsiteY5" fmla="*/ 37748 h 299886"/>
                      <a:gd name="connsiteX6" fmla="*/ 4124 w 133861"/>
                      <a:gd name="connsiteY6" fmla="*/ 47010 h 299886"/>
                      <a:gd name="connsiteX7" fmla="*/ 106835 w 133861"/>
                      <a:gd name="connsiteY7" fmla="*/ 47010 h 299886"/>
                      <a:gd name="connsiteX8" fmla="*/ 106518 w 133861"/>
                      <a:gd name="connsiteY8" fmla="*/ 37748 h 299886"/>
                      <a:gd name="connsiteX9" fmla="*/ 3045 w 133861"/>
                      <a:gd name="connsiteY9" fmla="*/ 37748 h 299886"/>
                      <a:gd name="connsiteX10" fmla="*/ 8184 w 133861"/>
                      <a:gd name="connsiteY10" fmla="*/ 87359 h 299886"/>
                      <a:gd name="connsiteX11" fmla="*/ 8882 w 133861"/>
                      <a:gd name="connsiteY11" fmla="*/ 95987 h 299886"/>
                      <a:gd name="connsiteX12" fmla="*/ 115527 w 133861"/>
                      <a:gd name="connsiteY12" fmla="*/ 95987 h 299886"/>
                      <a:gd name="connsiteX13" fmla="*/ 115273 w 133861"/>
                      <a:gd name="connsiteY13" fmla="*/ 87359 h 299886"/>
                      <a:gd name="connsiteX14" fmla="*/ 8247 w 133861"/>
                      <a:gd name="connsiteY14" fmla="*/ 87359 h 299886"/>
                      <a:gd name="connsiteX15" fmla="*/ 10595 w 133861"/>
                      <a:gd name="connsiteY15" fmla="*/ 131070 h 299886"/>
                      <a:gd name="connsiteX16" fmla="*/ 10722 w 133861"/>
                      <a:gd name="connsiteY16" fmla="*/ 141030 h 299886"/>
                      <a:gd name="connsiteX17" fmla="*/ 114321 w 133861"/>
                      <a:gd name="connsiteY17" fmla="*/ 141030 h 299886"/>
                      <a:gd name="connsiteX18" fmla="*/ 114004 w 133861"/>
                      <a:gd name="connsiteY18" fmla="*/ 131070 h 299886"/>
                      <a:gd name="connsiteX19" fmla="*/ 10595 w 133861"/>
                      <a:gd name="connsiteY19" fmla="*/ 131070 h 299886"/>
                      <a:gd name="connsiteX20" fmla="*/ 10722 w 133861"/>
                      <a:gd name="connsiteY20" fmla="*/ 158857 h 299886"/>
                      <a:gd name="connsiteX21" fmla="*/ 10404 w 133861"/>
                      <a:gd name="connsiteY21" fmla="*/ 174717 h 299886"/>
                      <a:gd name="connsiteX22" fmla="*/ 126121 w 133861"/>
                      <a:gd name="connsiteY22" fmla="*/ 174717 h 299886"/>
                      <a:gd name="connsiteX23" fmla="*/ 125614 w 133861"/>
                      <a:gd name="connsiteY23" fmla="*/ 158857 h 299886"/>
                      <a:gd name="connsiteX24" fmla="*/ 10722 w 133861"/>
                      <a:gd name="connsiteY24" fmla="*/ 158857 h 299886"/>
                      <a:gd name="connsiteX25" fmla="*/ 9136 w 133861"/>
                      <a:gd name="connsiteY25" fmla="*/ 214495 h 299886"/>
                      <a:gd name="connsiteX26" fmla="*/ 8755 w 133861"/>
                      <a:gd name="connsiteY26" fmla="*/ 229086 h 299886"/>
                      <a:gd name="connsiteX27" fmla="*/ 127073 w 133861"/>
                      <a:gd name="connsiteY27" fmla="*/ 229086 h 299886"/>
                      <a:gd name="connsiteX28" fmla="*/ 126565 w 133861"/>
                      <a:gd name="connsiteY28" fmla="*/ 214495 h 299886"/>
                      <a:gd name="connsiteX29" fmla="*/ 9136 w 133861"/>
                      <a:gd name="connsiteY29" fmla="*/ 214495 h 299886"/>
                      <a:gd name="connsiteX30" fmla="*/ 8565 w 133861"/>
                      <a:gd name="connsiteY30" fmla="*/ 249578 h 299886"/>
                      <a:gd name="connsiteX31" fmla="*/ 9136 w 133861"/>
                      <a:gd name="connsiteY31" fmla="*/ 268103 h 299886"/>
                      <a:gd name="connsiteX32" fmla="*/ 133671 w 133861"/>
                      <a:gd name="connsiteY32" fmla="*/ 268103 h 299886"/>
                      <a:gd name="connsiteX33" fmla="*/ 133036 w 133861"/>
                      <a:gd name="connsiteY33" fmla="*/ 249578 h 299886"/>
                      <a:gd name="connsiteX34" fmla="*/ 8565 w 133861"/>
                      <a:gd name="connsiteY34" fmla="*/ 249578 h 299886"/>
                      <a:gd name="connsiteX35" fmla="*/ 10024 w 133861"/>
                      <a:gd name="connsiteY35" fmla="*/ 281362 h 299886"/>
                      <a:gd name="connsiteX36" fmla="*/ 11990 w 133861"/>
                      <a:gd name="connsiteY36" fmla="*/ 299887 h 299886"/>
                      <a:gd name="connsiteX37" fmla="*/ 133861 w 133861"/>
                      <a:gd name="connsiteY37" fmla="*/ 299887 h 299886"/>
                      <a:gd name="connsiteX38" fmla="*/ 133227 w 133861"/>
                      <a:gd name="connsiteY38" fmla="*/ 281362 h 299886"/>
                      <a:gd name="connsiteX39" fmla="*/ 10024 w 133861"/>
                      <a:gd name="connsiteY39" fmla="*/ 281362 h 299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133861" h="299886">
                        <a:moveTo>
                          <a:pt x="0" y="0"/>
                        </a:moveTo>
                        <a:cubicBezTo>
                          <a:pt x="254" y="5139"/>
                          <a:pt x="634" y="10531"/>
                          <a:pt x="1015" y="15860"/>
                        </a:cubicBezTo>
                        <a:lnTo>
                          <a:pt x="111149" y="15860"/>
                        </a:lnTo>
                        <a:lnTo>
                          <a:pt x="110642" y="0"/>
                        </a:lnTo>
                        <a:lnTo>
                          <a:pt x="64" y="0"/>
                        </a:lnTo>
                        <a:close/>
                        <a:moveTo>
                          <a:pt x="3045" y="37748"/>
                        </a:moveTo>
                        <a:cubicBezTo>
                          <a:pt x="3426" y="40793"/>
                          <a:pt x="3743" y="43838"/>
                          <a:pt x="4124" y="47010"/>
                        </a:cubicBezTo>
                        <a:lnTo>
                          <a:pt x="106835" y="47010"/>
                        </a:lnTo>
                        <a:lnTo>
                          <a:pt x="106518" y="37748"/>
                        </a:lnTo>
                        <a:lnTo>
                          <a:pt x="3045" y="37748"/>
                        </a:lnTo>
                        <a:close/>
                        <a:moveTo>
                          <a:pt x="8184" y="87359"/>
                        </a:moveTo>
                        <a:cubicBezTo>
                          <a:pt x="8438" y="90214"/>
                          <a:pt x="8628" y="93068"/>
                          <a:pt x="8882" y="95987"/>
                        </a:cubicBezTo>
                        <a:lnTo>
                          <a:pt x="115527" y="95987"/>
                        </a:lnTo>
                        <a:lnTo>
                          <a:pt x="115273" y="87359"/>
                        </a:lnTo>
                        <a:lnTo>
                          <a:pt x="8247" y="87359"/>
                        </a:lnTo>
                        <a:close/>
                        <a:moveTo>
                          <a:pt x="10595" y="131070"/>
                        </a:moveTo>
                        <a:cubicBezTo>
                          <a:pt x="10658" y="134369"/>
                          <a:pt x="10722" y="137668"/>
                          <a:pt x="10722" y="141030"/>
                        </a:cubicBezTo>
                        <a:lnTo>
                          <a:pt x="114321" y="141030"/>
                        </a:lnTo>
                        <a:lnTo>
                          <a:pt x="114004" y="131070"/>
                        </a:lnTo>
                        <a:lnTo>
                          <a:pt x="10595" y="131070"/>
                        </a:lnTo>
                        <a:close/>
                        <a:moveTo>
                          <a:pt x="10722" y="158857"/>
                        </a:moveTo>
                        <a:cubicBezTo>
                          <a:pt x="10658" y="164250"/>
                          <a:pt x="10531" y="169578"/>
                          <a:pt x="10404" y="174717"/>
                        </a:cubicBezTo>
                        <a:lnTo>
                          <a:pt x="126121" y="174717"/>
                        </a:lnTo>
                        <a:lnTo>
                          <a:pt x="125614" y="158857"/>
                        </a:lnTo>
                        <a:lnTo>
                          <a:pt x="10722" y="158857"/>
                        </a:lnTo>
                        <a:close/>
                        <a:moveTo>
                          <a:pt x="9136" y="214495"/>
                        </a:moveTo>
                        <a:cubicBezTo>
                          <a:pt x="8945" y="219634"/>
                          <a:pt x="8818" y="224455"/>
                          <a:pt x="8755" y="229086"/>
                        </a:cubicBezTo>
                        <a:lnTo>
                          <a:pt x="127073" y="229086"/>
                        </a:lnTo>
                        <a:lnTo>
                          <a:pt x="126565" y="214495"/>
                        </a:lnTo>
                        <a:lnTo>
                          <a:pt x="9136" y="214495"/>
                        </a:lnTo>
                        <a:close/>
                        <a:moveTo>
                          <a:pt x="8565" y="249578"/>
                        </a:moveTo>
                        <a:cubicBezTo>
                          <a:pt x="8565" y="255859"/>
                          <a:pt x="8818" y="261949"/>
                          <a:pt x="9136" y="268103"/>
                        </a:cubicBezTo>
                        <a:lnTo>
                          <a:pt x="133671" y="268103"/>
                        </a:lnTo>
                        <a:lnTo>
                          <a:pt x="133036" y="249578"/>
                        </a:lnTo>
                        <a:lnTo>
                          <a:pt x="8565" y="249578"/>
                        </a:lnTo>
                        <a:close/>
                        <a:moveTo>
                          <a:pt x="10024" y="281362"/>
                        </a:moveTo>
                        <a:cubicBezTo>
                          <a:pt x="10531" y="287833"/>
                          <a:pt x="11229" y="294177"/>
                          <a:pt x="11990" y="299887"/>
                        </a:cubicBezTo>
                        <a:lnTo>
                          <a:pt x="133861" y="299887"/>
                        </a:lnTo>
                        <a:lnTo>
                          <a:pt x="133227" y="281362"/>
                        </a:lnTo>
                        <a:lnTo>
                          <a:pt x="10024" y="28136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1" name="Freeform: Shape 9890">
                    <a:extLst>
                      <a:ext uri="{FF2B5EF4-FFF2-40B4-BE49-F238E27FC236}">
                        <a16:creationId xmlns:a16="http://schemas.microsoft.com/office/drawing/2014/main" id="{D76160DC-057D-1402-B04E-248BCE81C434}"/>
                      </a:ext>
                    </a:extLst>
                  </p:cNvPr>
                  <p:cNvSpPr/>
                  <p:nvPr/>
                </p:nvSpPr>
                <p:spPr>
                  <a:xfrm>
                    <a:off x="1250951" y="3433228"/>
                    <a:ext cx="267923" cy="381181"/>
                  </a:xfrm>
                  <a:custGeom>
                    <a:avLst/>
                    <a:gdLst>
                      <a:gd name="connsiteX0" fmla="*/ 737 w 267923"/>
                      <a:gd name="connsiteY0" fmla="*/ 29269 h 381181"/>
                      <a:gd name="connsiteX1" fmla="*/ 12601 w 267923"/>
                      <a:gd name="connsiteY1" fmla="*/ 178229 h 381181"/>
                      <a:gd name="connsiteX2" fmla="*/ 28588 w 267923"/>
                      <a:gd name="connsiteY2" fmla="*/ 339687 h 381181"/>
                      <a:gd name="connsiteX3" fmla="*/ 35947 w 267923"/>
                      <a:gd name="connsiteY3" fmla="*/ 373564 h 381181"/>
                      <a:gd name="connsiteX4" fmla="*/ 80800 w 267923"/>
                      <a:gd name="connsiteY4" fmla="*/ 376356 h 381181"/>
                      <a:gd name="connsiteX5" fmla="*/ 226461 w 267923"/>
                      <a:gd name="connsiteY5" fmla="*/ 381114 h 381181"/>
                      <a:gd name="connsiteX6" fmla="*/ 267381 w 267923"/>
                      <a:gd name="connsiteY6" fmla="*/ 377117 h 381181"/>
                      <a:gd name="connsiteX7" fmla="*/ 266746 w 267923"/>
                      <a:gd name="connsiteY7" fmla="*/ 331883 h 381181"/>
                      <a:gd name="connsiteX8" fmla="*/ 261290 w 267923"/>
                      <a:gd name="connsiteY8" fmla="*/ 157166 h 381181"/>
                      <a:gd name="connsiteX9" fmla="*/ 249681 w 267923"/>
                      <a:gd name="connsiteY9" fmla="*/ 25081 h 381181"/>
                      <a:gd name="connsiteX10" fmla="*/ 238705 w 267923"/>
                      <a:gd name="connsiteY10" fmla="*/ 2116 h 381181"/>
                      <a:gd name="connsiteX11" fmla="*/ 183638 w 267923"/>
                      <a:gd name="connsiteY11" fmla="*/ 3194 h 381181"/>
                      <a:gd name="connsiteX12" fmla="*/ 45781 w 267923"/>
                      <a:gd name="connsiteY12" fmla="*/ 1799 h 381181"/>
                      <a:gd name="connsiteX13" fmla="*/ 3211 w 267923"/>
                      <a:gd name="connsiteY13" fmla="*/ 22 h 381181"/>
                      <a:gd name="connsiteX14" fmla="*/ 801 w 267923"/>
                      <a:gd name="connsiteY14" fmla="*/ 29269 h 38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7923" h="381181">
                        <a:moveTo>
                          <a:pt x="737" y="29269"/>
                        </a:moveTo>
                        <a:cubicBezTo>
                          <a:pt x="2450" y="58388"/>
                          <a:pt x="7018" y="116183"/>
                          <a:pt x="12601" y="178229"/>
                        </a:cubicBezTo>
                        <a:cubicBezTo>
                          <a:pt x="18184" y="240274"/>
                          <a:pt x="24845" y="306443"/>
                          <a:pt x="28588" y="339687"/>
                        </a:cubicBezTo>
                        <a:cubicBezTo>
                          <a:pt x="32331" y="372930"/>
                          <a:pt x="33219" y="373120"/>
                          <a:pt x="35947" y="373564"/>
                        </a:cubicBezTo>
                        <a:cubicBezTo>
                          <a:pt x="38612" y="374008"/>
                          <a:pt x="43053" y="374643"/>
                          <a:pt x="80800" y="376356"/>
                        </a:cubicBezTo>
                        <a:cubicBezTo>
                          <a:pt x="118548" y="378005"/>
                          <a:pt x="189475" y="380670"/>
                          <a:pt x="226461" y="381114"/>
                        </a:cubicBezTo>
                        <a:cubicBezTo>
                          <a:pt x="263384" y="381558"/>
                          <a:pt x="266302" y="379782"/>
                          <a:pt x="267381" y="377117"/>
                        </a:cubicBezTo>
                        <a:cubicBezTo>
                          <a:pt x="268459" y="374453"/>
                          <a:pt x="267762" y="370900"/>
                          <a:pt x="266746" y="331883"/>
                        </a:cubicBezTo>
                        <a:cubicBezTo>
                          <a:pt x="265731" y="292804"/>
                          <a:pt x="264463" y="218197"/>
                          <a:pt x="261290" y="157166"/>
                        </a:cubicBezTo>
                        <a:cubicBezTo>
                          <a:pt x="258118" y="96136"/>
                          <a:pt x="252980" y="48682"/>
                          <a:pt x="249681" y="25081"/>
                        </a:cubicBezTo>
                        <a:cubicBezTo>
                          <a:pt x="246382" y="1482"/>
                          <a:pt x="244923" y="1672"/>
                          <a:pt x="238705" y="2116"/>
                        </a:cubicBezTo>
                        <a:cubicBezTo>
                          <a:pt x="232488" y="2560"/>
                          <a:pt x="221640" y="3194"/>
                          <a:pt x="183638" y="3194"/>
                        </a:cubicBezTo>
                        <a:cubicBezTo>
                          <a:pt x="145637" y="3194"/>
                          <a:pt x="80673" y="2560"/>
                          <a:pt x="45781" y="1799"/>
                        </a:cubicBezTo>
                        <a:cubicBezTo>
                          <a:pt x="10888" y="1037"/>
                          <a:pt x="6130" y="213"/>
                          <a:pt x="3211" y="22"/>
                        </a:cubicBezTo>
                        <a:cubicBezTo>
                          <a:pt x="230" y="-168"/>
                          <a:pt x="-912" y="213"/>
                          <a:pt x="801" y="2926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2" name="Freeform: Shape 9891">
                    <a:extLst>
                      <a:ext uri="{FF2B5EF4-FFF2-40B4-BE49-F238E27FC236}">
                        <a16:creationId xmlns:a16="http://schemas.microsoft.com/office/drawing/2014/main" id="{6B5CBC80-70D6-1243-368B-92A63F5CAF9A}"/>
                      </a:ext>
                    </a:extLst>
                  </p:cNvPr>
                  <p:cNvSpPr/>
                  <p:nvPr/>
                </p:nvSpPr>
                <p:spPr>
                  <a:xfrm>
                    <a:off x="1399501" y="3450718"/>
                    <a:ext cx="119274" cy="351796"/>
                  </a:xfrm>
                  <a:custGeom>
                    <a:avLst/>
                    <a:gdLst>
                      <a:gd name="connsiteX0" fmla="*/ 119275 w 119274"/>
                      <a:gd name="connsiteY0" fmla="*/ 351443 h 351796"/>
                      <a:gd name="connsiteX1" fmla="*/ 118196 w 119274"/>
                      <a:gd name="connsiteY1" fmla="*/ 314393 h 351796"/>
                      <a:gd name="connsiteX2" fmla="*/ 112740 w 119274"/>
                      <a:gd name="connsiteY2" fmla="*/ 139676 h 351796"/>
                      <a:gd name="connsiteX3" fmla="*/ 101131 w 119274"/>
                      <a:gd name="connsiteY3" fmla="*/ 7592 h 351796"/>
                      <a:gd name="connsiteX4" fmla="*/ 100116 w 119274"/>
                      <a:gd name="connsiteY4" fmla="*/ 613 h 351796"/>
                      <a:gd name="connsiteX5" fmla="*/ 22844 w 119274"/>
                      <a:gd name="connsiteY5" fmla="*/ 740 h 351796"/>
                      <a:gd name="connsiteX6" fmla="*/ 5 w 119274"/>
                      <a:gd name="connsiteY6" fmla="*/ 3214 h 351796"/>
                      <a:gd name="connsiteX7" fmla="*/ 1718 w 119274"/>
                      <a:gd name="connsiteY7" fmla="*/ 19392 h 351796"/>
                      <a:gd name="connsiteX8" fmla="*/ 6096 w 119274"/>
                      <a:gd name="connsiteY8" fmla="*/ 68559 h 351796"/>
                      <a:gd name="connsiteX9" fmla="*/ 6984 w 119274"/>
                      <a:gd name="connsiteY9" fmla="*/ 83594 h 351796"/>
                      <a:gd name="connsiteX10" fmla="*/ 11425 w 119274"/>
                      <a:gd name="connsiteY10" fmla="*/ 85307 h 351796"/>
                      <a:gd name="connsiteX11" fmla="*/ 38260 w 119274"/>
                      <a:gd name="connsiteY11" fmla="*/ 85307 h 351796"/>
                      <a:gd name="connsiteX12" fmla="*/ 81020 w 119274"/>
                      <a:gd name="connsiteY12" fmla="*/ 86005 h 351796"/>
                      <a:gd name="connsiteX13" fmla="*/ 98783 w 119274"/>
                      <a:gd name="connsiteY13" fmla="*/ 86893 h 351796"/>
                      <a:gd name="connsiteX14" fmla="*/ 101638 w 119274"/>
                      <a:gd name="connsiteY14" fmla="*/ 90827 h 351796"/>
                      <a:gd name="connsiteX15" fmla="*/ 89775 w 119274"/>
                      <a:gd name="connsiteY15" fmla="*/ 94062 h 351796"/>
                      <a:gd name="connsiteX16" fmla="*/ 61670 w 119274"/>
                      <a:gd name="connsiteY16" fmla="*/ 96981 h 351796"/>
                      <a:gd name="connsiteX17" fmla="*/ 28364 w 119274"/>
                      <a:gd name="connsiteY17" fmla="*/ 97868 h 351796"/>
                      <a:gd name="connsiteX18" fmla="*/ 11996 w 119274"/>
                      <a:gd name="connsiteY18" fmla="*/ 98186 h 351796"/>
                      <a:gd name="connsiteX19" fmla="*/ 8824 w 119274"/>
                      <a:gd name="connsiteY19" fmla="*/ 109225 h 351796"/>
                      <a:gd name="connsiteX20" fmla="*/ 12820 w 119274"/>
                      <a:gd name="connsiteY20" fmla="*/ 164736 h 351796"/>
                      <a:gd name="connsiteX21" fmla="*/ 16373 w 119274"/>
                      <a:gd name="connsiteY21" fmla="*/ 225576 h 351796"/>
                      <a:gd name="connsiteX22" fmla="*/ 17452 w 119274"/>
                      <a:gd name="connsiteY22" fmla="*/ 240104 h 351796"/>
                      <a:gd name="connsiteX23" fmla="*/ 23479 w 119274"/>
                      <a:gd name="connsiteY23" fmla="*/ 242134 h 351796"/>
                      <a:gd name="connsiteX24" fmla="*/ 53296 w 119274"/>
                      <a:gd name="connsiteY24" fmla="*/ 243276 h 351796"/>
                      <a:gd name="connsiteX25" fmla="*/ 89013 w 119274"/>
                      <a:gd name="connsiteY25" fmla="*/ 242832 h 351796"/>
                      <a:gd name="connsiteX26" fmla="*/ 101067 w 119274"/>
                      <a:gd name="connsiteY26" fmla="*/ 245179 h 351796"/>
                      <a:gd name="connsiteX27" fmla="*/ 98212 w 119274"/>
                      <a:gd name="connsiteY27" fmla="*/ 250001 h 351796"/>
                      <a:gd name="connsiteX28" fmla="*/ 73280 w 119274"/>
                      <a:gd name="connsiteY28" fmla="*/ 251523 h 351796"/>
                      <a:gd name="connsiteX29" fmla="*/ 34771 w 119274"/>
                      <a:gd name="connsiteY29" fmla="*/ 253236 h 351796"/>
                      <a:gd name="connsiteX30" fmla="*/ 19101 w 119274"/>
                      <a:gd name="connsiteY30" fmla="*/ 253363 h 351796"/>
                      <a:gd name="connsiteX31" fmla="*/ 16627 w 119274"/>
                      <a:gd name="connsiteY31" fmla="*/ 268335 h 351796"/>
                      <a:gd name="connsiteX32" fmla="*/ 16437 w 119274"/>
                      <a:gd name="connsiteY32" fmla="*/ 330508 h 351796"/>
                      <a:gd name="connsiteX33" fmla="*/ 16817 w 119274"/>
                      <a:gd name="connsiteY33" fmla="*/ 348335 h 351796"/>
                      <a:gd name="connsiteX34" fmla="*/ 25953 w 119274"/>
                      <a:gd name="connsiteY34" fmla="*/ 350619 h 351796"/>
                      <a:gd name="connsiteX35" fmla="*/ 66809 w 119274"/>
                      <a:gd name="connsiteY35" fmla="*/ 351760 h 351796"/>
                      <a:gd name="connsiteX36" fmla="*/ 113121 w 119274"/>
                      <a:gd name="connsiteY36" fmla="*/ 351633 h 351796"/>
                      <a:gd name="connsiteX37" fmla="*/ 119275 w 119274"/>
                      <a:gd name="connsiteY37" fmla="*/ 351380 h 351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19274" h="351796">
                        <a:moveTo>
                          <a:pt x="119275" y="351443"/>
                        </a:moveTo>
                        <a:cubicBezTo>
                          <a:pt x="119148" y="345480"/>
                          <a:pt x="118704" y="334758"/>
                          <a:pt x="118196" y="314393"/>
                        </a:cubicBezTo>
                        <a:cubicBezTo>
                          <a:pt x="117181" y="275314"/>
                          <a:pt x="115912" y="200707"/>
                          <a:pt x="112740" y="139676"/>
                        </a:cubicBezTo>
                        <a:cubicBezTo>
                          <a:pt x="109568" y="78646"/>
                          <a:pt x="104430" y="31192"/>
                          <a:pt x="101131" y="7592"/>
                        </a:cubicBezTo>
                        <a:cubicBezTo>
                          <a:pt x="100750" y="4991"/>
                          <a:pt x="100433" y="2643"/>
                          <a:pt x="100116" y="613"/>
                        </a:cubicBezTo>
                        <a:cubicBezTo>
                          <a:pt x="75944" y="-529"/>
                          <a:pt x="41686" y="169"/>
                          <a:pt x="22844" y="740"/>
                        </a:cubicBezTo>
                        <a:cubicBezTo>
                          <a:pt x="69" y="1438"/>
                          <a:pt x="-58" y="1945"/>
                          <a:pt x="5" y="3214"/>
                        </a:cubicBezTo>
                        <a:cubicBezTo>
                          <a:pt x="132" y="4483"/>
                          <a:pt x="513" y="6513"/>
                          <a:pt x="1718" y="19392"/>
                        </a:cubicBezTo>
                        <a:cubicBezTo>
                          <a:pt x="2987" y="32270"/>
                          <a:pt x="5081" y="55997"/>
                          <a:pt x="6096" y="68559"/>
                        </a:cubicBezTo>
                        <a:cubicBezTo>
                          <a:pt x="7111" y="81120"/>
                          <a:pt x="6984" y="82579"/>
                          <a:pt x="6984" y="83594"/>
                        </a:cubicBezTo>
                        <a:cubicBezTo>
                          <a:pt x="6984" y="84609"/>
                          <a:pt x="6984" y="85117"/>
                          <a:pt x="11425" y="85307"/>
                        </a:cubicBezTo>
                        <a:cubicBezTo>
                          <a:pt x="15866" y="85498"/>
                          <a:pt x="24684" y="85307"/>
                          <a:pt x="38260" y="85307"/>
                        </a:cubicBezTo>
                        <a:cubicBezTo>
                          <a:pt x="51773" y="85434"/>
                          <a:pt x="69981" y="85878"/>
                          <a:pt x="81020" y="86005"/>
                        </a:cubicBezTo>
                        <a:cubicBezTo>
                          <a:pt x="92122" y="86195"/>
                          <a:pt x="96119" y="86005"/>
                          <a:pt x="98783" y="86893"/>
                        </a:cubicBezTo>
                        <a:cubicBezTo>
                          <a:pt x="101448" y="87718"/>
                          <a:pt x="102844" y="89495"/>
                          <a:pt x="101638" y="90827"/>
                        </a:cubicBezTo>
                        <a:cubicBezTo>
                          <a:pt x="100433" y="92159"/>
                          <a:pt x="96626" y="93047"/>
                          <a:pt x="89775" y="94062"/>
                        </a:cubicBezTo>
                        <a:cubicBezTo>
                          <a:pt x="82923" y="95141"/>
                          <a:pt x="73090" y="96346"/>
                          <a:pt x="61670" y="96981"/>
                        </a:cubicBezTo>
                        <a:cubicBezTo>
                          <a:pt x="50251" y="97615"/>
                          <a:pt x="37245" y="97742"/>
                          <a:pt x="28364" y="97868"/>
                        </a:cubicBezTo>
                        <a:cubicBezTo>
                          <a:pt x="19482" y="97995"/>
                          <a:pt x="14787" y="98122"/>
                          <a:pt x="11996" y="98186"/>
                        </a:cubicBezTo>
                        <a:cubicBezTo>
                          <a:pt x="9204" y="98313"/>
                          <a:pt x="8316" y="98376"/>
                          <a:pt x="8824" y="109225"/>
                        </a:cubicBezTo>
                        <a:cubicBezTo>
                          <a:pt x="9331" y="120010"/>
                          <a:pt x="11234" y="141580"/>
                          <a:pt x="12820" y="164736"/>
                        </a:cubicBezTo>
                        <a:cubicBezTo>
                          <a:pt x="14406" y="187892"/>
                          <a:pt x="15675" y="212761"/>
                          <a:pt x="16373" y="225576"/>
                        </a:cubicBezTo>
                        <a:cubicBezTo>
                          <a:pt x="17071" y="238454"/>
                          <a:pt x="17261" y="239343"/>
                          <a:pt x="17452" y="240104"/>
                        </a:cubicBezTo>
                        <a:cubicBezTo>
                          <a:pt x="17642" y="240865"/>
                          <a:pt x="17769" y="241563"/>
                          <a:pt x="23479" y="242134"/>
                        </a:cubicBezTo>
                        <a:cubicBezTo>
                          <a:pt x="29188" y="242768"/>
                          <a:pt x="40417" y="243276"/>
                          <a:pt x="53296" y="243276"/>
                        </a:cubicBezTo>
                        <a:cubicBezTo>
                          <a:pt x="66175" y="243276"/>
                          <a:pt x="80576" y="242705"/>
                          <a:pt x="89013" y="242832"/>
                        </a:cubicBezTo>
                        <a:cubicBezTo>
                          <a:pt x="97451" y="242959"/>
                          <a:pt x="99798" y="243720"/>
                          <a:pt x="101067" y="245179"/>
                        </a:cubicBezTo>
                        <a:cubicBezTo>
                          <a:pt x="102273" y="246638"/>
                          <a:pt x="102400" y="248859"/>
                          <a:pt x="98212" y="250001"/>
                        </a:cubicBezTo>
                        <a:cubicBezTo>
                          <a:pt x="94025" y="251079"/>
                          <a:pt x="85588" y="251079"/>
                          <a:pt x="73280" y="251523"/>
                        </a:cubicBezTo>
                        <a:cubicBezTo>
                          <a:pt x="60972" y="251968"/>
                          <a:pt x="44731" y="252856"/>
                          <a:pt x="34771" y="253236"/>
                        </a:cubicBezTo>
                        <a:cubicBezTo>
                          <a:pt x="24811" y="253617"/>
                          <a:pt x="21131" y="253490"/>
                          <a:pt x="19101" y="253363"/>
                        </a:cubicBezTo>
                        <a:cubicBezTo>
                          <a:pt x="17071" y="253173"/>
                          <a:pt x="16817" y="252982"/>
                          <a:pt x="16627" y="268335"/>
                        </a:cubicBezTo>
                        <a:cubicBezTo>
                          <a:pt x="16500" y="283688"/>
                          <a:pt x="16437" y="314584"/>
                          <a:pt x="16437" y="330508"/>
                        </a:cubicBezTo>
                        <a:cubicBezTo>
                          <a:pt x="16437" y="346432"/>
                          <a:pt x="16437" y="347447"/>
                          <a:pt x="16817" y="348335"/>
                        </a:cubicBezTo>
                        <a:cubicBezTo>
                          <a:pt x="17134" y="349223"/>
                          <a:pt x="17769" y="349984"/>
                          <a:pt x="25953" y="350619"/>
                        </a:cubicBezTo>
                        <a:cubicBezTo>
                          <a:pt x="34137" y="351253"/>
                          <a:pt x="49997" y="351697"/>
                          <a:pt x="66809" y="351760"/>
                        </a:cubicBezTo>
                        <a:cubicBezTo>
                          <a:pt x="83621" y="351888"/>
                          <a:pt x="101448" y="351633"/>
                          <a:pt x="113121" y="351633"/>
                        </a:cubicBezTo>
                        <a:cubicBezTo>
                          <a:pt x="115405" y="351633"/>
                          <a:pt x="117435" y="351633"/>
                          <a:pt x="119275" y="35138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3" name="Freeform: Shape 9892">
                    <a:extLst>
                      <a:ext uri="{FF2B5EF4-FFF2-40B4-BE49-F238E27FC236}">
                        <a16:creationId xmlns:a16="http://schemas.microsoft.com/office/drawing/2014/main" id="{4273EA50-BC18-B6AA-36F6-952AFEACF573}"/>
                      </a:ext>
                    </a:extLst>
                  </p:cNvPr>
                  <p:cNvSpPr/>
                  <p:nvPr/>
                </p:nvSpPr>
                <p:spPr>
                  <a:xfrm>
                    <a:off x="1295312" y="3451188"/>
                    <a:ext cx="85164" cy="86199"/>
                  </a:xfrm>
                  <a:custGeom>
                    <a:avLst/>
                    <a:gdLst>
                      <a:gd name="connsiteX0" fmla="*/ 1166 w 85164"/>
                      <a:gd name="connsiteY0" fmla="*/ 14671 h 86199"/>
                      <a:gd name="connsiteX1" fmla="*/ 8208 w 85164"/>
                      <a:gd name="connsiteY1" fmla="*/ 71514 h 86199"/>
                      <a:gd name="connsiteX2" fmla="*/ 14425 w 85164"/>
                      <a:gd name="connsiteY2" fmla="*/ 85852 h 86199"/>
                      <a:gd name="connsiteX3" fmla="*/ 36883 w 85164"/>
                      <a:gd name="connsiteY3" fmla="*/ 86105 h 86199"/>
                      <a:gd name="connsiteX4" fmla="*/ 75646 w 85164"/>
                      <a:gd name="connsiteY4" fmla="*/ 83758 h 86199"/>
                      <a:gd name="connsiteX5" fmla="*/ 84718 w 85164"/>
                      <a:gd name="connsiteY5" fmla="*/ 79444 h 86199"/>
                      <a:gd name="connsiteX6" fmla="*/ 85035 w 85164"/>
                      <a:gd name="connsiteY6" fmla="*/ 72846 h 86199"/>
                      <a:gd name="connsiteX7" fmla="*/ 84718 w 85164"/>
                      <a:gd name="connsiteY7" fmla="*/ 54004 h 86199"/>
                      <a:gd name="connsiteX8" fmla="*/ 81673 w 85164"/>
                      <a:gd name="connsiteY8" fmla="*/ 11625 h 86199"/>
                      <a:gd name="connsiteX9" fmla="*/ 78057 w 85164"/>
                      <a:gd name="connsiteY9" fmla="*/ 1411 h 86199"/>
                      <a:gd name="connsiteX10" fmla="*/ 60357 w 85164"/>
                      <a:gd name="connsiteY10" fmla="*/ 1538 h 86199"/>
                      <a:gd name="connsiteX11" fmla="*/ 15186 w 85164"/>
                      <a:gd name="connsiteY11" fmla="*/ 460 h 86199"/>
                      <a:gd name="connsiteX12" fmla="*/ 849 w 85164"/>
                      <a:gd name="connsiteY12" fmla="*/ 16 h 86199"/>
                      <a:gd name="connsiteX13" fmla="*/ 1102 w 85164"/>
                      <a:gd name="connsiteY13" fmla="*/ 14671 h 86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164" h="86199">
                        <a:moveTo>
                          <a:pt x="1166" y="14671"/>
                        </a:moveTo>
                        <a:cubicBezTo>
                          <a:pt x="2752" y="29008"/>
                          <a:pt x="6178" y="57366"/>
                          <a:pt x="8208" y="71514"/>
                        </a:cubicBezTo>
                        <a:cubicBezTo>
                          <a:pt x="10238" y="85725"/>
                          <a:pt x="10809" y="85725"/>
                          <a:pt x="14425" y="85852"/>
                        </a:cubicBezTo>
                        <a:cubicBezTo>
                          <a:pt x="18041" y="86042"/>
                          <a:pt x="24703" y="86359"/>
                          <a:pt x="36883" y="86105"/>
                        </a:cubicBezTo>
                        <a:cubicBezTo>
                          <a:pt x="49064" y="85852"/>
                          <a:pt x="66764" y="84964"/>
                          <a:pt x="75646" y="83758"/>
                        </a:cubicBezTo>
                        <a:cubicBezTo>
                          <a:pt x="84528" y="82616"/>
                          <a:pt x="84655" y="81157"/>
                          <a:pt x="84718" y="79444"/>
                        </a:cubicBezTo>
                        <a:cubicBezTo>
                          <a:pt x="84781" y="77731"/>
                          <a:pt x="84908" y="75764"/>
                          <a:pt x="85035" y="72846"/>
                        </a:cubicBezTo>
                        <a:cubicBezTo>
                          <a:pt x="85162" y="69928"/>
                          <a:pt x="85352" y="66058"/>
                          <a:pt x="84718" y="54004"/>
                        </a:cubicBezTo>
                        <a:cubicBezTo>
                          <a:pt x="84084" y="41950"/>
                          <a:pt x="82688" y="21776"/>
                          <a:pt x="81673" y="11625"/>
                        </a:cubicBezTo>
                        <a:cubicBezTo>
                          <a:pt x="80658" y="1475"/>
                          <a:pt x="80087" y="1348"/>
                          <a:pt x="78057" y="1411"/>
                        </a:cubicBezTo>
                        <a:cubicBezTo>
                          <a:pt x="76090" y="1411"/>
                          <a:pt x="72664" y="1665"/>
                          <a:pt x="60357" y="1538"/>
                        </a:cubicBezTo>
                        <a:cubicBezTo>
                          <a:pt x="48049" y="1348"/>
                          <a:pt x="26733" y="840"/>
                          <a:pt x="15186" y="460"/>
                        </a:cubicBezTo>
                        <a:cubicBezTo>
                          <a:pt x="3640" y="79"/>
                          <a:pt x="1864" y="-48"/>
                          <a:pt x="849" y="16"/>
                        </a:cubicBezTo>
                        <a:cubicBezTo>
                          <a:pt x="-166" y="16"/>
                          <a:pt x="-484" y="333"/>
                          <a:pt x="1102" y="146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4" name="Freeform: Shape 9893">
                    <a:extLst>
                      <a:ext uri="{FF2B5EF4-FFF2-40B4-BE49-F238E27FC236}">
                        <a16:creationId xmlns:a16="http://schemas.microsoft.com/office/drawing/2014/main" id="{54AAD66F-068B-2D5F-8CD4-3D4700939F17}"/>
                      </a:ext>
                    </a:extLst>
                  </p:cNvPr>
                  <p:cNvSpPr/>
                  <p:nvPr/>
                </p:nvSpPr>
                <p:spPr>
                  <a:xfrm>
                    <a:off x="1306468" y="3551664"/>
                    <a:ext cx="83930" cy="140945"/>
                  </a:xfrm>
                  <a:custGeom>
                    <a:avLst/>
                    <a:gdLst>
                      <a:gd name="connsiteX0" fmla="*/ 1112 w 83930"/>
                      <a:gd name="connsiteY0" fmla="*/ 18239 h 140945"/>
                      <a:gd name="connsiteX1" fmla="*/ 6885 w 83930"/>
                      <a:gd name="connsiteY1" fmla="*/ 93163 h 140945"/>
                      <a:gd name="connsiteX2" fmla="*/ 7393 w 83930"/>
                      <a:gd name="connsiteY2" fmla="*/ 134844 h 140945"/>
                      <a:gd name="connsiteX3" fmla="*/ 9867 w 83930"/>
                      <a:gd name="connsiteY3" fmla="*/ 140934 h 140945"/>
                      <a:gd name="connsiteX4" fmla="*/ 28519 w 83930"/>
                      <a:gd name="connsiteY4" fmla="*/ 140744 h 140945"/>
                      <a:gd name="connsiteX5" fmla="*/ 73499 w 83930"/>
                      <a:gd name="connsiteY5" fmla="*/ 140109 h 140945"/>
                      <a:gd name="connsiteX6" fmla="*/ 83903 w 83930"/>
                      <a:gd name="connsiteY6" fmla="*/ 137508 h 140945"/>
                      <a:gd name="connsiteX7" fmla="*/ 82444 w 83930"/>
                      <a:gd name="connsiteY7" fmla="*/ 114035 h 140945"/>
                      <a:gd name="connsiteX8" fmla="*/ 77305 w 83930"/>
                      <a:gd name="connsiteY8" fmla="*/ 27057 h 140945"/>
                      <a:gd name="connsiteX9" fmla="*/ 75782 w 83930"/>
                      <a:gd name="connsiteY9" fmla="*/ 1046 h 140945"/>
                      <a:gd name="connsiteX10" fmla="*/ 72039 w 83930"/>
                      <a:gd name="connsiteY10" fmla="*/ 94 h 140945"/>
                      <a:gd name="connsiteX11" fmla="*/ 54212 w 83930"/>
                      <a:gd name="connsiteY11" fmla="*/ 919 h 140945"/>
                      <a:gd name="connsiteX12" fmla="*/ 16782 w 83930"/>
                      <a:gd name="connsiteY12" fmla="*/ 855 h 140945"/>
                      <a:gd name="connsiteX13" fmla="*/ 1366 w 83930"/>
                      <a:gd name="connsiteY13" fmla="*/ 602 h 140945"/>
                      <a:gd name="connsiteX14" fmla="*/ 1112 w 83930"/>
                      <a:gd name="connsiteY14" fmla="*/ 18239 h 14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930" h="140945">
                        <a:moveTo>
                          <a:pt x="1112" y="18239"/>
                        </a:moveTo>
                        <a:cubicBezTo>
                          <a:pt x="2635" y="35558"/>
                          <a:pt x="5680" y="69880"/>
                          <a:pt x="6885" y="93163"/>
                        </a:cubicBezTo>
                        <a:cubicBezTo>
                          <a:pt x="8091" y="116446"/>
                          <a:pt x="7456" y="128690"/>
                          <a:pt x="7393" y="134844"/>
                        </a:cubicBezTo>
                        <a:cubicBezTo>
                          <a:pt x="7329" y="140997"/>
                          <a:pt x="7773" y="140997"/>
                          <a:pt x="9867" y="140934"/>
                        </a:cubicBezTo>
                        <a:cubicBezTo>
                          <a:pt x="12024" y="140934"/>
                          <a:pt x="15830" y="140744"/>
                          <a:pt x="28519" y="140744"/>
                        </a:cubicBezTo>
                        <a:cubicBezTo>
                          <a:pt x="41207" y="140744"/>
                          <a:pt x="62777" y="140744"/>
                          <a:pt x="73499" y="140109"/>
                        </a:cubicBezTo>
                        <a:cubicBezTo>
                          <a:pt x="84157" y="139538"/>
                          <a:pt x="84030" y="138460"/>
                          <a:pt x="83903" y="137508"/>
                        </a:cubicBezTo>
                        <a:cubicBezTo>
                          <a:pt x="83776" y="136556"/>
                          <a:pt x="83776" y="135795"/>
                          <a:pt x="82444" y="114035"/>
                        </a:cubicBezTo>
                        <a:cubicBezTo>
                          <a:pt x="81112" y="92275"/>
                          <a:pt x="78574" y="49579"/>
                          <a:pt x="77305" y="27057"/>
                        </a:cubicBezTo>
                        <a:cubicBezTo>
                          <a:pt x="76036" y="4535"/>
                          <a:pt x="76100" y="2251"/>
                          <a:pt x="75782" y="1046"/>
                        </a:cubicBezTo>
                        <a:cubicBezTo>
                          <a:pt x="75465" y="-96"/>
                          <a:pt x="74704" y="-96"/>
                          <a:pt x="72039" y="94"/>
                        </a:cubicBezTo>
                        <a:cubicBezTo>
                          <a:pt x="69375" y="285"/>
                          <a:pt x="64807" y="729"/>
                          <a:pt x="54212" y="919"/>
                        </a:cubicBezTo>
                        <a:cubicBezTo>
                          <a:pt x="43554" y="1110"/>
                          <a:pt x="26869" y="919"/>
                          <a:pt x="16782" y="855"/>
                        </a:cubicBezTo>
                        <a:cubicBezTo>
                          <a:pt x="6631" y="729"/>
                          <a:pt x="3079" y="538"/>
                          <a:pt x="1366" y="602"/>
                        </a:cubicBezTo>
                        <a:cubicBezTo>
                          <a:pt x="-411" y="602"/>
                          <a:pt x="-411" y="919"/>
                          <a:pt x="1112" y="182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5" name="Freeform: Shape 9894">
                    <a:extLst>
                      <a:ext uri="{FF2B5EF4-FFF2-40B4-BE49-F238E27FC236}">
                        <a16:creationId xmlns:a16="http://schemas.microsoft.com/office/drawing/2014/main" id="{A9DC9152-659F-0A7C-A612-99AD9037C9E7}"/>
                      </a:ext>
                    </a:extLst>
                  </p:cNvPr>
                  <p:cNvSpPr/>
                  <p:nvPr/>
                </p:nvSpPr>
                <p:spPr>
                  <a:xfrm>
                    <a:off x="1313637" y="3706018"/>
                    <a:ext cx="81702" cy="95987"/>
                  </a:xfrm>
                  <a:custGeom>
                    <a:avLst/>
                    <a:gdLst>
                      <a:gd name="connsiteX0" fmla="*/ 478 w 81702"/>
                      <a:gd name="connsiteY0" fmla="*/ 16334 h 95987"/>
                      <a:gd name="connsiteX1" fmla="*/ 3460 w 81702"/>
                      <a:gd name="connsiteY1" fmla="*/ 80410 h 95987"/>
                      <a:gd name="connsiteX2" fmla="*/ 8535 w 81702"/>
                      <a:gd name="connsiteY2" fmla="*/ 95889 h 95987"/>
                      <a:gd name="connsiteX3" fmla="*/ 32198 w 81702"/>
                      <a:gd name="connsiteY3" fmla="*/ 95001 h 95987"/>
                      <a:gd name="connsiteX4" fmla="*/ 72864 w 81702"/>
                      <a:gd name="connsiteY4" fmla="*/ 95635 h 95987"/>
                      <a:gd name="connsiteX5" fmla="*/ 81683 w 81702"/>
                      <a:gd name="connsiteY5" fmla="*/ 93479 h 95987"/>
                      <a:gd name="connsiteX6" fmla="*/ 81429 w 81702"/>
                      <a:gd name="connsiteY6" fmla="*/ 72353 h 95987"/>
                      <a:gd name="connsiteX7" fmla="*/ 79018 w 81702"/>
                      <a:gd name="connsiteY7" fmla="*/ 14938 h 95987"/>
                      <a:gd name="connsiteX8" fmla="*/ 73435 w 81702"/>
                      <a:gd name="connsiteY8" fmla="*/ 791 h 95987"/>
                      <a:gd name="connsiteX9" fmla="*/ 54403 w 81702"/>
                      <a:gd name="connsiteY9" fmla="*/ 918 h 95987"/>
                      <a:gd name="connsiteX10" fmla="*/ 15894 w 81702"/>
                      <a:gd name="connsiteY10" fmla="*/ 1235 h 95987"/>
                      <a:gd name="connsiteX11" fmla="*/ 1176 w 81702"/>
                      <a:gd name="connsiteY11" fmla="*/ 29 h 95987"/>
                      <a:gd name="connsiteX12" fmla="*/ 478 w 81702"/>
                      <a:gd name="connsiteY12" fmla="*/ 16270 h 95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1702" h="95987">
                        <a:moveTo>
                          <a:pt x="478" y="16334"/>
                        </a:moveTo>
                        <a:cubicBezTo>
                          <a:pt x="1176" y="32511"/>
                          <a:pt x="2571" y="64486"/>
                          <a:pt x="3460" y="80410"/>
                        </a:cubicBezTo>
                        <a:cubicBezTo>
                          <a:pt x="4348" y="96333"/>
                          <a:pt x="4792" y="96270"/>
                          <a:pt x="8535" y="95889"/>
                        </a:cubicBezTo>
                        <a:cubicBezTo>
                          <a:pt x="12278" y="95572"/>
                          <a:pt x="19383" y="95001"/>
                          <a:pt x="32198" y="95001"/>
                        </a:cubicBezTo>
                        <a:cubicBezTo>
                          <a:pt x="45014" y="95001"/>
                          <a:pt x="63665" y="95572"/>
                          <a:pt x="72864" y="95635"/>
                        </a:cubicBezTo>
                        <a:cubicBezTo>
                          <a:pt x="82000" y="95762"/>
                          <a:pt x="81746" y="95445"/>
                          <a:pt x="81683" y="93479"/>
                        </a:cubicBezTo>
                        <a:cubicBezTo>
                          <a:pt x="81683" y="91575"/>
                          <a:pt x="81810" y="88022"/>
                          <a:pt x="81429" y="72353"/>
                        </a:cubicBezTo>
                        <a:cubicBezTo>
                          <a:pt x="81048" y="56682"/>
                          <a:pt x="80160" y="28895"/>
                          <a:pt x="79018" y="14938"/>
                        </a:cubicBezTo>
                        <a:cubicBezTo>
                          <a:pt x="77876" y="981"/>
                          <a:pt x="76544" y="854"/>
                          <a:pt x="73435" y="791"/>
                        </a:cubicBezTo>
                        <a:cubicBezTo>
                          <a:pt x="70327" y="791"/>
                          <a:pt x="65442" y="791"/>
                          <a:pt x="54403" y="918"/>
                        </a:cubicBezTo>
                        <a:cubicBezTo>
                          <a:pt x="43301" y="1108"/>
                          <a:pt x="26045" y="1425"/>
                          <a:pt x="15894" y="1235"/>
                        </a:cubicBezTo>
                        <a:cubicBezTo>
                          <a:pt x="5743" y="1045"/>
                          <a:pt x="2698" y="283"/>
                          <a:pt x="1176" y="29"/>
                        </a:cubicBezTo>
                        <a:cubicBezTo>
                          <a:pt x="-283" y="-161"/>
                          <a:pt x="-220" y="93"/>
                          <a:pt x="478" y="1627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6" name="Freeform: Shape 9895">
                    <a:extLst>
                      <a:ext uri="{FF2B5EF4-FFF2-40B4-BE49-F238E27FC236}">
                        <a16:creationId xmlns:a16="http://schemas.microsoft.com/office/drawing/2014/main" id="{1F787AE0-725A-F34D-ED07-C9E9586B8ED0}"/>
                      </a:ext>
                    </a:extLst>
                  </p:cNvPr>
                  <p:cNvSpPr/>
                  <p:nvPr/>
                </p:nvSpPr>
                <p:spPr>
                  <a:xfrm>
                    <a:off x="1517571" y="3443527"/>
                    <a:ext cx="104995" cy="12625"/>
                  </a:xfrm>
                  <a:custGeom>
                    <a:avLst/>
                    <a:gdLst>
                      <a:gd name="connsiteX0" fmla="*/ 0 w 104995"/>
                      <a:gd name="connsiteY0" fmla="*/ 0 h 12625"/>
                      <a:gd name="connsiteX1" fmla="*/ 104551 w 104995"/>
                      <a:gd name="connsiteY1" fmla="*/ 0 h 12625"/>
                      <a:gd name="connsiteX2" fmla="*/ 104995 w 104995"/>
                      <a:gd name="connsiteY2" fmla="*/ 12625 h 12625"/>
                      <a:gd name="connsiteX3" fmla="*/ 381 w 104995"/>
                      <a:gd name="connsiteY3" fmla="*/ 12625 h 12625"/>
                      <a:gd name="connsiteX4" fmla="*/ 0 w 104995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995" h="12625">
                        <a:moveTo>
                          <a:pt x="0" y="0"/>
                        </a:moveTo>
                        <a:lnTo>
                          <a:pt x="104551" y="0"/>
                        </a:lnTo>
                        <a:lnTo>
                          <a:pt x="104995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7" name="Freeform: Shape 9896">
                    <a:extLst>
                      <a:ext uri="{FF2B5EF4-FFF2-40B4-BE49-F238E27FC236}">
                        <a16:creationId xmlns:a16="http://schemas.microsoft.com/office/drawing/2014/main" id="{16522B12-E371-D852-E1BD-F0E02262EA42}"/>
                      </a:ext>
                    </a:extLst>
                  </p:cNvPr>
                  <p:cNvSpPr/>
                  <p:nvPr/>
                </p:nvSpPr>
                <p:spPr>
                  <a:xfrm>
                    <a:off x="1516238" y="3484638"/>
                    <a:ext cx="114701" cy="10594"/>
                  </a:xfrm>
                  <a:custGeom>
                    <a:avLst/>
                    <a:gdLst>
                      <a:gd name="connsiteX0" fmla="*/ 0 w 114701"/>
                      <a:gd name="connsiteY0" fmla="*/ 0 h 10594"/>
                      <a:gd name="connsiteX1" fmla="*/ 114321 w 114701"/>
                      <a:gd name="connsiteY1" fmla="*/ 0 h 10594"/>
                      <a:gd name="connsiteX2" fmla="*/ 114702 w 114701"/>
                      <a:gd name="connsiteY2" fmla="*/ 10595 h 10594"/>
                      <a:gd name="connsiteX3" fmla="*/ 381 w 114701"/>
                      <a:gd name="connsiteY3" fmla="*/ 10595 h 10594"/>
                      <a:gd name="connsiteX4" fmla="*/ 0 w 114701"/>
                      <a:gd name="connsiteY4" fmla="*/ 0 h 10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701" h="10594">
                        <a:moveTo>
                          <a:pt x="0" y="0"/>
                        </a:moveTo>
                        <a:lnTo>
                          <a:pt x="114321" y="0"/>
                        </a:lnTo>
                        <a:lnTo>
                          <a:pt x="114702" y="10595"/>
                        </a:lnTo>
                        <a:lnTo>
                          <a:pt x="381" y="1059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8" name="Freeform: Shape 9897">
                    <a:extLst>
                      <a:ext uri="{FF2B5EF4-FFF2-40B4-BE49-F238E27FC236}">
                        <a16:creationId xmlns:a16="http://schemas.microsoft.com/office/drawing/2014/main" id="{A5E265EA-9829-A903-199E-9E5553E35C90}"/>
                      </a:ext>
                    </a:extLst>
                  </p:cNvPr>
                  <p:cNvSpPr/>
                  <p:nvPr/>
                </p:nvSpPr>
                <p:spPr>
                  <a:xfrm>
                    <a:off x="1521187" y="3527016"/>
                    <a:ext cx="104107" cy="12561"/>
                  </a:xfrm>
                  <a:custGeom>
                    <a:avLst/>
                    <a:gdLst>
                      <a:gd name="connsiteX0" fmla="*/ 0 w 104107"/>
                      <a:gd name="connsiteY0" fmla="*/ 0 h 12561"/>
                      <a:gd name="connsiteX1" fmla="*/ 103727 w 104107"/>
                      <a:gd name="connsiteY1" fmla="*/ 0 h 12561"/>
                      <a:gd name="connsiteX2" fmla="*/ 104107 w 104107"/>
                      <a:gd name="connsiteY2" fmla="*/ 12561 h 12561"/>
                      <a:gd name="connsiteX3" fmla="*/ 444 w 104107"/>
                      <a:gd name="connsiteY3" fmla="*/ 12561 h 12561"/>
                      <a:gd name="connsiteX4" fmla="*/ 0 w 104107"/>
                      <a:gd name="connsiteY4" fmla="*/ 0 h 1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07" h="12561">
                        <a:moveTo>
                          <a:pt x="0" y="0"/>
                        </a:moveTo>
                        <a:lnTo>
                          <a:pt x="103727" y="0"/>
                        </a:lnTo>
                        <a:lnTo>
                          <a:pt x="104107" y="12561"/>
                        </a:lnTo>
                        <a:lnTo>
                          <a:pt x="444" y="125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9" name="Freeform: Shape 9898">
                    <a:extLst>
                      <a:ext uri="{FF2B5EF4-FFF2-40B4-BE49-F238E27FC236}">
                        <a16:creationId xmlns:a16="http://schemas.microsoft.com/office/drawing/2014/main" id="{DD8FB460-0326-9E2D-ABED-74C4F4F59EAD}"/>
                      </a:ext>
                    </a:extLst>
                  </p:cNvPr>
                  <p:cNvSpPr/>
                  <p:nvPr/>
                </p:nvSpPr>
                <p:spPr>
                  <a:xfrm>
                    <a:off x="1530132" y="3556136"/>
                    <a:ext cx="88817" cy="5265"/>
                  </a:xfrm>
                  <a:custGeom>
                    <a:avLst/>
                    <a:gdLst>
                      <a:gd name="connsiteX0" fmla="*/ 0 w 88817"/>
                      <a:gd name="connsiteY0" fmla="*/ 0 h 5265"/>
                      <a:gd name="connsiteX1" fmla="*/ 88627 w 88817"/>
                      <a:gd name="connsiteY1" fmla="*/ 0 h 5265"/>
                      <a:gd name="connsiteX2" fmla="*/ 88818 w 88817"/>
                      <a:gd name="connsiteY2" fmla="*/ 5266 h 5265"/>
                      <a:gd name="connsiteX3" fmla="*/ 190 w 88817"/>
                      <a:gd name="connsiteY3" fmla="*/ 5266 h 5265"/>
                      <a:gd name="connsiteX4" fmla="*/ 0 w 88817"/>
                      <a:gd name="connsiteY4" fmla="*/ 0 h 5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17" h="5265">
                        <a:moveTo>
                          <a:pt x="0" y="0"/>
                        </a:moveTo>
                        <a:lnTo>
                          <a:pt x="88627" y="0"/>
                        </a:lnTo>
                        <a:lnTo>
                          <a:pt x="88818" y="5266"/>
                        </a:lnTo>
                        <a:lnTo>
                          <a:pt x="190" y="52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0" name="Freeform: Shape 9899">
                    <a:extLst>
                      <a:ext uri="{FF2B5EF4-FFF2-40B4-BE49-F238E27FC236}">
                        <a16:creationId xmlns:a16="http://schemas.microsoft.com/office/drawing/2014/main" id="{96FE8BF2-8579-0C01-8EC5-4CE7F2BC21CF}"/>
                      </a:ext>
                    </a:extLst>
                  </p:cNvPr>
                  <p:cNvSpPr/>
                  <p:nvPr/>
                </p:nvSpPr>
                <p:spPr>
                  <a:xfrm>
                    <a:off x="1523851" y="3579292"/>
                    <a:ext cx="103409" cy="18524"/>
                  </a:xfrm>
                  <a:custGeom>
                    <a:avLst/>
                    <a:gdLst>
                      <a:gd name="connsiteX0" fmla="*/ 0 w 103409"/>
                      <a:gd name="connsiteY0" fmla="*/ 0 h 18524"/>
                      <a:gd name="connsiteX1" fmla="*/ 102775 w 103409"/>
                      <a:gd name="connsiteY1" fmla="*/ 0 h 18524"/>
                      <a:gd name="connsiteX2" fmla="*/ 103409 w 103409"/>
                      <a:gd name="connsiteY2" fmla="*/ 18525 h 18524"/>
                      <a:gd name="connsiteX3" fmla="*/ 571 w 103409"/>
                      <a:gd name="connsiteY3" fmla="*/ 18525 h 18524"/>
                      <a:gd name="connsiteX4" fmla="*/ 0 w 103409"/>
                      <a:gd name="connsiteY4" fmla="*/ 0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09" h="18524">
                        <a:moveTo>
                          <a:pt x="0" y="0"/>
                        </a:moveTo>
                        <a:lnTo>
                          <a:pt x="102775" y="0"/>
                        </a:lnTo>
                        <a:lnTo>
                          <a:pt x="103409" y="18525"/>
                        </a:lnTo>
                        <a:lnTo>
                          <a:pt x="571" y="185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1" name="Freeform: Shape 9900">
                    <a:extLst>
                      <a:ext uri="{FF2B5EF4-FFF2-40B4-BE49-F238E27FC236}">
                        <a16:creationId xmlns:a16="http://schemas.microsoft.com/office/drawing/2014/main" id="{2BC32F61-7FEF-9F74-53DB-5060888752DF}"/>
                      </a:ext>
                    </a:extLst>
                  </p:cNvPr>
                  <p:cNvSpPr/>
                  <p:nvPr/>
                </p:nvSpPr>
                <p:spPr>
                  <a:xfrm>
                    <a:off x="1525437" y="3628268"/>
                    <a:ext cx="99666" cy="12625"/>
                  </a:xfrm>
                  <a:custGeom>
                    <a:avLst/>
                    <a:gdLst>
                      <a:gd name="connsiteX0" fmla="*/ 0 w 99666"/>
                      <a:gd name="connsiteY0" fmla="*/ 0 h 12625"/>
                      <a:gd name="connsiteX1" fmla="*/ 99286 w 99666"/>
                      <a:gd name="connsiteY1" fmla="*/ 0 h 12625"/>
                      <a:gd name="connsiteX2" fmla="*/ 99666 w 99666"/>
                      <a:gd name="connsiteY2" fmla="*/ 12625 h 12625"/>
                      <a:gd name="connsiteX3" fmla="*/ 444 w 99666"/>
                      <a:gd name="connsiteY3" fmla="*/ 12625 h 12625"/>
                      <a:gd name="connsiteX4" fmla="*/ 0 w 99666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2625">
                        <a:moveTo>
                          <a:pt x="0" y="0"/>
                        </a:moveTo>
                        <a:lnTo>
                          <a:pt x="99286" y="0"/>
                        </a:lnTo>
                        <a:lnTo>
                          <a:pt x="99666" y="12625"/>
                        </a:lnTo>
                        <a:lnTo>
                          <a:pt x="444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2" name="Freeform: Shape 9901">
                    <a:extLst>
                      <a:ext uri="{FF2B5EF4-FFF2-40B4-BE49-F238E27FC236}">
                        <a16:creationId xmlns:a16="http://schemas.microsoft.com/office/drawing/2014/main" id="{5391C81D-2EC2-7FA2-9121-AEB753B8D6FF}"/>
                      </a:ext>
                    </a:extLst>
                  </p:cNvPr>
                  <p:cNvSpPr/>
                  <p:nvPr/>
                </p:nvSpPr>
                <p:spPr>
                  <a:xfrm>
                    <a:off x="1529244" y="3662717"/>
                    <a:ext cx="88183" cy="14591"/>
                  </a:xfrm>
                  <a:custGeom>
                    <a:avLst/>
                    <a:gdLst>
                      <a:gd name="connsiteX0" fmla="*/ 0 w 88183"/>
                      <a:gd name="connsiteY0" fmla="*/ 0 h 14591"/>
                      <a:gd name="connsiteX1" fmla="*/ 87739 w 88183"/>
                      <a:gd name="connsiteY1" fmla="*/ 0 h 14591"/>
                      <a:gd name="connsiteX2" fmla="*/ 88183 w 88183"/>
                      <a:gd name="connsiteY2" fmla="*/ 14591 h 14591"/>
                      <a:gd name="connsiteX3" fmla="*/ 508 w 88183"/>
                      <a:gd name="connsiteY3" fmla="*/ 14591 h 14591"/>
                      <a:gd name="connsiteX4" fmla="*/ 0 w 88183"/>
                      <a:gd name="connsiteY4" fmla="*/ 0 h 14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83" h="14591">
                        <a:moveTo>
                          <a:pt x="0" y="0"/>
                        </a:moveTo>
                        <a:lnTo>
                          <a:pt x="87739" y="0"/>
                        </a:lnTo>
                        <a:lnTo>
                          <a:pt x="88183" y="14591"/>
                        </a:lnTo>
                        <a:lnTo>
                          <a:pt x="508" y="1459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3" name="Freeform: Shape 9902">
                    <a:extLst>
                      <a:ext uri="{FF2B5EF4-FFF2-40B4-BE49-F238E27FC236}">
                        <a16:creationId xmlns:a16="http://schemas.microsoft.com/office/drawing/2014/main" id="{BB1C9306-A102-A9F1-9DCA-1BC3EBA17860}"/>
                      </a:ext>
                    </a:extLst>
                  </p:cNvPr>
                  <p:cNvSpPr/>
                  <p:nvPr/>
                </p:nvSpPr>
                <p:spPr>
                  <a:xfrm>
                    <a:off x="1536920" y="3706428"/>
                    <a:ext cx="82917" cy="15226"/>
                  </a:xfrm>
                  <a:custGeom>
                    <a:avLst/>
                    <a:gdLst>
                      <a:gd name="connsiteX0" fmla="*/ 0 w 82917"/>
                      <a:gd name="connsiteY0" fmla="*/ 0 h 15226"/>
                      <a:gd name="connsiteX1" fmla="*/ 82410 w 82917"/>
                      <a:gd name="connsiteY1" fmla="*/ 0 h 15226"/>
                      <a:gd name="connsiteX2" fmla="*/ 82918 w 82917"/>
                      <a:gd name="connsiteY2" fmla="*/ 15226 h 15226"/>
                      <a:gd name="connsiteX3" fmla="*/ 444 w 82917"/>
                      <a:gd name="connsiteY3" fmla="*/ 15226 h 15226"/>
                      <a:gd name="connsiteX4" fmla="*/ 0 w 82917"/>
                      <a:gd name="connsiteY4" fmla="*/ 0 h 1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17" h="15226">
                        <a:moveTo>
                          <a:pt x="0" y="0"/>
                        </a:moveTo>
                        <a:lnTo>
                          <a:pt x="82410" y="0"/>
                        </a:lnTo>
                        <a:lnTo>
                          <a:pt x="82918" y="15226"/>
                        </a:lnTo>
                        <a:lnTo>
                          <a:pt x="444" y="152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4" name="Freeform: Shape 9903">
                    <a:extLst>
                      <a:ext uri="{FF2B5EF4-FFF2-40B4-BE49-F238E27FC236}">
                        <a16:creationId xmlns:a16="http://schemas.microsoft.com/office/drawing/2014/main" id="{DB5B99BC-A582-7C66-92C3-73A2223AD3F0}"/>
                      </a:ext>
                    </a:extLst>
                  </p:cNvPr>
                  <p:cNvSpPr/>
                  <p:nvPr/>
                </p:nvSpPr>
                <p:spPr>
                  <a:xfrm>
                    <a:off x="1538252" y="3747475"/>
                    <a:ext cx="86533" cy="17890"/>
                  </a:xfrm>
                  <a:custGeom>
                    <a:avLst/>
                    <a:gdLst>
                      <a:gd name="connsiteX0" fmla="*/ 0 w 86533"/>
                      <a:gd name="connsiteY0" fmla="*/ 0 h 17890"/>
                      <a:gd name="connsiteX1" fmla="*/ 85963 w 86533"/>
                      <a:gd name="connsiteY1" fmla="*/ 0 h 17890"/>
                      <a:gd name="connsiteX2" fmla="*/ 86534 w 86533"/>
                      <a:gd name="connsiteY2" fmla="*/ 17890 h 17890"/>
                      <a:gd name="connsiteX3" fmla="*/ 571 w 86533"/>
                      <a:gd name="connsiteY3" fmla="*/ 17890 h 17890"/>
                      <a:gd name="connsiteX4" fmla="*/ 0 w 86533"/>
                      <a:gd name="connsiteY4" fmla="*/ 0 h 17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33" h="17890">
                        <a:moveTo>
                          <a:pt x="0" y="0"/>
                        </a:moveTo>
                        <a:lnTo>
                          <a:pt x="85963" y="0"/>
                        </a:lnTo>
                        <a:lnTo>
                          <a:pt x="86534" y="17890"/>
                        </a:lnTo>
                        <a:lnTo>
                          <a:pt x="571" y="1789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802" name="Freeform: Shape 9801">
                  <a:extLst>
                    <a:ext uri="{FF2B5EF4-FFF2-40B4-BE49-F238E27FC236}">
                      <a16:creationId xmlns:a16="http://schemas.microsoft.com/office/drawing/2014/main" id="{6870DA44-6C0B-B75B-DC76-10C774EB1B5D}"/>
                    </a:ext>
                  </a:extLst>
                </p:cNvPr>
                <p:cNvSpPr/>
                <p:nvPr/>
              </p:nvSpPr>
              <p:spPr>
                <a:xfrm>
                  <a:off x="1204526" y="3386623"/>
                  <a:ext cx="35299" cy="44651"/>
                </a:xfrm>
                <a:custGeom>
                  <a:avLst/>
                  <a:gdLst>
                    <a:gd name="connsiteX0" fmla="*/ 8971 w 35299"/>
                    <a:gd name="connsiteY0" fmla="*/ 18776 h 44651"/>
                    <a:gd name="connsiteX1" fmla="*/ 23372 w 35299"/>
                    <a:gd name="connsiteY1" fmla="*/ 42567 h 44651"/>
                    <a:gd name="connsiteX2" fmla="*/ 25846 w 35299"/>
                    <a:gd name="connsiteY2" fmla="*/ 44216 h 44651"/>
                    <a:gd name="connsiteX3" fmla="*/ 35299 w 35299"/>
                    <a:gd name="connsiteY3" fmla="*/ 44407 h 44651"/>
                    <a:gd name="connsiteX4" fmla="*/ 5862 w 35299"/>
                    <a:gd name="connsiteY4" fmla="*/ 1964 h 44651"/>
                    <a:gd name="connsiteX5" fmla="*/ 1421 w 35299"/>
                    <a:gd name="connsiteY5" fmla="*/ 251 h 44651"/>
                    <a:gd name="connsiteX6" fmla="*/ 216 w 35299"/>
                    <a:gd name="connsiteY6" fmla="*/ 1076 h 44651"/>
                    <a:gd name="connsiteX7" fmla="*/ 8908 w 35299"/>
                    <a:gd name="connsiteY7" fmla="*/ 18840 h 4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99" h="44651">
                      <a:moveTo>
                        <a:pt x="8971" y="18776"/>
                      </a:moveTo>
                      <a:lnTo>
                        <a:pt x="23372" y="42567"/>
                      </a:lnTo>
                      <a:cubicBezTo>
                        <a:pt x="23880" y="43391"/>
                        <a:pt x="24704" y="43962"/>
                        <a:pt x="25846" y="44216"/>
                      </a:cubicBezTo>
                      <a:cubicBezTo>
                        <a:pt x="28130" y="44724"/>
                        <a:pt x="31239" y="44787"/>
                        <a:pt x="35299" y="44407"/>
                      </a:cubicBezTo>
                      <a:lnTo>
                        <a:pt x="5862" y="1964"/>
                      </a:lnTo>
                      <a:lnTo>
                        <a:pt x="1421" y="251"/>
                      </a:lnTo>
                      <a:cubicBezTo>
                        <a:pt x="89" y="-256"/>
                        <a:pt x="-291" y="-2"/>
                        <a:pt x="216" y="1076"/>
                      </a:cubicBezTo>
                      <a:lnTo>
                        <a:pt x="8908" y="1884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03" name="Graphic 7643">
                  <a:extLst>
                    <a:ext uri="{FF2B5EF4-FFF2-40B4-BE49-F238E27FC236}">
                      <a16:creationId xmlns:a16="http://schemas.microsoft.com/office/drawing/2014/main" id="{5F3554D8-E776-9234-8D7E-0A78D878E4A0}"/>
                    </a:ext>
                  </a:extLst>
                </p:cNvPr>
                <p:cNvGrpSpPr/>
                <p:nvPr/>
              </p:nvGrpSpPr>
              <p:grpSpPr>
                <a:xfrm>
                  <a:off x="5385" y="3831631"/>
                  <a:ext cx="2062757" cy="275428"/>
                  <a:chOff x="5385" y="3831631"/>
                  <a:chExt cx="2062757" cy="275428"/>
                </a:xfrm>
                <a:grpFill/>
              </p:grpSpPr>
              <p:sp>
                <p:nvSpPr>
                  <p:cNvPr id="9880" name="Freeform: Shape 9879">
                    <a:extLst>
                      <a:ext uri="{FF2B5EF4-FFF2-40B4-BE49-F238E27FC236}">
                        <a16:creationId xmlns:a16="http://schemas.microsoft.com/office/drawing/2014/main" id="{474C66E9-A306-7970-89D1-369E50F69437}"/>
                      </a:ext>
                    </a:extLst>
                  </p:cNvPr>
                  <p:cNvSpPr/>
                  <p:nvPr/>
                </p:nvSpPr>
                <p:spPr>
                  <a:xfrm>
                    <a:off x="5385" y="3831631"/>
                    <a:ext cx="2062669" cy="275428"/>
                  </a:xfrm>
                  <a:custGeom>
                    <a:avLst/>
                    <a:gdLst>
                      <a:gd name="connsiteX0" fmla="*/ 254 w 2062669"/>
                      <a:gd name="connsiteY0" fmla="*/ 275428 h 275428"/>
                      <a:gd name="connsiteX1" fmla="*/ 123457 w 2062669"/>
                      <a:gd name="connsiteY1" fmla="*/ 270734 h 275428"/>
                      <a:gd name="connsiteX2" fmla="*/ 340680 w 2062669"/>
                      <a:gd name="connsiteY2" fmla="*/ 269973 h 275428"/>
                      <a:gd name="connsiteX3" fmla="*/ 519520 w 2062669"/>
                      <a:gd name="connsiteY3" fmla="*/ 264770 h 275428"/>
                      <a:gd name="connsiteX4" fmla="*/ 699250 w 2062669"/>
                      <a:gd name="connsiteY4" fmla="*/ 254620 h 275428"/>
                      <a:gd name="connsiteX5" fmla="*/ 947432 w 2062669"/>
                      <a:gd name="connsiteY5" fmla="*/ 246753 h 275428"/>
                      <a:gd name="connsiteX6" fmla="*/ 1162878 w 2062669"/>
                      <a:gd name="connsiteY6" fmla="*/ 245103 h 275428"/>
                      <a:gd name="connsiteX7" fmla="*/ 1445065 w 2062669"/>
                      <a:gd name="connsiteY7" fmla="*/ 252272 h 275428"/>
                      <a:gd name="connsiteX8" fmla="*/ 1813913 w 2062669"/>
                      <a:gd name="connsiteY8" fmla="*/ 258807 h 275428"/>
                      <a:gd name="connsiteX9" fmla="*/ 1998400 w 2062669"/>
                      <a:gd name="connsiteY9" fmla="*/ 272510 h 275428"/>
                      <a:gd name="connsiteX10" fmla="*/ 2040144 w 2062669"/>
                      <a:gd name="connsiteY10" fmla="*/ 262804 h 275428"/>
                      <a:gd name="connsiteX11" fmla="*/ 2060255 w 2062669"/>
                      <a:gd name="connsiteY11" fmla="*/ 231464 h 275428"/>
                      <a:gd name="connsiteX12" fmla="*/ 2057020 w 2062669"/>
                      <a:gd name="connsiteY12" fmla="*/ 214779 h 275428"/>
                      <a:gd name="connsiteX13" fmla="*/ 2018384 w 2062669"/>
                      <a:gd name="connsiteY13" fmla="*/ 172527 h 275428"/>
                      <a:gd name="connsiteX14" fmla="*/ 1938892 w 2062669"/>
                      <a:gd name="connsiteY14" fmla="*/ 96461 h 275428"/>
                      <a:gd name="connsiteX15" fmla="*/ 1864729 w 2062669"/>
                      <a:gd name="connsiteY15" fmla="*/ 34542 h 275428"/>
                      <a:gd name="connsiteX16" fmla="*/ 1842969 w 2062669"/>
                      <a:gd name="connsiteY16" fmla="*/ 4788 h 275428"/>
                      <a:gd name="connsiteX17" fmla="*/ 1835229 w 2062669"/>
                      <a:gd name="connsiteY17" fmla="*/ 30 h 275428"/>
                      <a:gd name="connsiteX18" fmla="*/ 1801224 w 2062669"/>
                      <a:gd name="connsiteY18" fmla="*/ 981 h 275428"/>
                      <a:gd name="connsiteX19" fmla="*/ 1722113 w 2062669"/>
                      <a:gd name="connsiteY19" fmla="*/ 2377 h 275428"/>
                      <a:gd name="connsiteX20" fmla="*/ 1544351 w 2062669"/>
                      <a:gd name="connsiteY20" fmla="*/ 4471 h 275428"/>
                      <a:gd name="connsiteX21" fmla="*/ 1311014 w 2062669"/>
                      <a:gd name="connsiteY21" fmla="*/ 3773 h 275428"/>
                      <a:gd name="connsiteX22" fmla="*/ 1142197 w 2062669"/>
                      <a:gd name="connsiteY22" fmla="*/ 3773 h 275428"/>
                      <a:gd name="connsiteX23" fmla="*/ 1010873 w 2062669"/>
                      <a:gd name="connsiteY23" fmla="*/ 6247 h 275428"/>
                      <a:gd name="connsiteX24" fmla="*/ 839518 w 2062669"/>
                      <a:gd name="connsiteY24" fmla="*/ 3583 h 275428"/>
                      <a:gd name="connsiteX25" fmla="*/ 624833 w 2062669"/>
                      <a:gd name="connsiteY25" fmla="*/ 6311 h 275428"/>
                      <a:gd name="connsiteX26" fmla="*/ 374240 w 2062669"/>
                      <a:gd name="connsiteY26" fmla="*/ 8595 h 275428"/>
                      <a:gd name="connsiteX27" fmla="*/ 73211 w 2062669"/>
                      <a:gd name="connsiteY27" fmla="*/ 6628 h 275428"/>
                      <a:gd name="connsiteX28" fmla="*/ 5456 w 2062669"/>
                      <a:gd name="connsiteY28" fmla="*/ 14495 h 275428"/>
                      <a:gd name="connsiteX29" fmla="*/ 1649 w 2062669"/>
                      <a:gd name="connsiteY29" fmla="*/ 46913 h 275428"/>
                      <a:gd name="connsiteX30" fmla="*/ 0 w 2062669"/>
                      <a:gd name="connsiteY30" fmla="*/ 59538 h 275428"/>
                      <a:gd name="connsiteX31" fmla="*/ 0 w 2062669"/>
                      <a:gd name="connsiteY31" fmla="*/ 275365 h 27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669" h="275428">
                        <a:moveTo>
                          <a:pt x="254" y="275428"/>
                        </a:moveTo>
                        <a:cubicBezTo>
                          <a:pt x="23854" y="273906"/>
                          <a:pt x="63314" y="271622"/>
                          <a:pt x="123457" y="270734"/>
                        </a:cubicBezTo>
                        <a:cubicBezTo>
                          <a:pt x="185883" y="269846"/>
                          <a:pt x="270704" y="270543"/>
                          <a:pt x="340680" y="269973"/>
                        </a:cubicBezTo>
                        <a:cubicBezTo>
                          <a:pt x="410655" y="269401"/>
                          <a:pt x="465849" y="267625"/>
                          <a:pt x="519520" y="264770"/>
                        </a:cubicBezTo>
                        <a:cubicBezTo>
                          <a:pt x="573192" y="261915"/>
                          <a:pt x="625341" y="257919"/>
                          <a:pt x="699250" y="254620"/>
                        </a:cubicBezTo>
                        <a:cubicBezTo>
                          <a:pt x="773159" y="251321"/>
                          <a:pt x="868765" y="248656"/>
                          <a:pt x="947432" y="246753"/>
                        </a:cubicBezTo>
                        <a:cubicBezTo>
                          <a:pt x="1026099" y="244850"/>
                          <a:pt x="1087827" y="243771"/>
                          <a:pt x="1162878" y="245103"/>
                        </a:cubicBezTo>
                        <a:cubicBezTo>
                          <a:pt x="1237929" y="246436"/>
                          <a:pt x="1326430" y="250179"/>
                          <a:pt x="1445065" y="252272"/>
                        </a:cubicBezTo>
                        <a:cubicBezTo>
                          <a:pt x="1563764" y="254366"/>
                          <a:pt x="1712660" y="254810"/>
                          <a:pt x="1813913" y="258807"/>
                        </a:cubicBezTo>
                        <a:cubicBezTo>
                          <a:pt x="1915228" y="262804"/>
                          <a:pt x="1968963" y="270290"/>
                          <a:pt x="1998400" y="272510"/>
                        </a:cubicBezTo>
                        <a:cubicBezTo>
                          <a:pt x="2027837" y="274731"/>
                          <a:pt x="2033102" y="271622"/>
                          <a:pt x="2040144" y="262804"/>
                        </a:cubicBezTo>
                        <a:cubicBezTo>
                          <a:pt x="2047250" y="253985"/>
                          <a:pt x="2056195" y="239394"/>
                          <a:pt x="2060255" y="231464"/>
                        </a:cubicBezTo>
                        <a:cubicBezTo>
                          <a:pt x="2064252" y="223534"/>
                          <a:pt x="2063364" y="222201"/>
                          <a:pt x="2057020" y="214779"/>
                        </a:cubicBezTo>
                        <a:cubicBezTo>
                          <a:pt x="2050739" y="207356"/>
                          <a:pt x="2039066" y="193907"/>
                          <a:pt x="2018384" y="172527"/>
                        </a:cubicBezTo>
                        <a:cubicBezTo>
                          <a:pt x="1997765" y="151147"/>
                          <a:pt x="1968138" y="121774"/>
                          <a:pt x="1938892" y="96461"/>
                        </a:cubicBezTo>
                        <a:cubicBezTo>
                          <a:pt x="1909709" y="71148"/>
                          <a:pt x="1880907" y="49895"/>
                          <a:pt x="1864729" y="34542"/>
                        </a:cubicBezTo>
                        <a:cubicBezTo>
                          <a:pt x="1848488" y="19126"/>
                          <a:pt x="1844872" y="9609"/>
                          <a:pt x="1842969" y="4788"/>
                        </a:cubicBezTo>
                        <a:cubicBezTo>
                          <a:pt x="1841129" y="-33"/>
                          <a:pt x="1841065" y="-97"/>
                          <a:pt x="1835229" y="30"/>
                        </a:cubicBezTo>
                        <a:cubicBezTo>
                          <a:pt x="1829392" y="220"/>
                          <a:pt x="1817719" y="601"/>
                          <a:pt x="1801224" y="981"/>
                        </a:cubicBezTo>
                        <a:cubicBezTo>
                          <a:pt x="1784730" y="1362"/>
                          <a:pt x="1763477" y="1679"/>
                          <a:pt x="1722113" y="2377"/>
                        </a:cubicBezTo>
                        <a:cubicBezTo>
                          <a:pt x="1680686" y="3075"/>
                          <a:pt x="1619148" y="4217"/>
                          <a:pt x="1544351" y="4471"/>
                        </a:cubicBezTo>
                        <a:cubicBezTo>
                          <a:pt x="1469553" y="4725"/>
                          <a:pt x="1381497" y="4217"/>
                          <a:pt x="1311014" y="3773"/>
                        </a:cubicBezTo>
                        <a:cubicBezTo>
                          <a:pt x="1240530" y="3329"/>
                          <a:pt x="1187684" y="3012"/>
                          <a:pt x="1142197" y="3773"/>
                        </a:cubicBezTo>
                        <a:cubicBezTo>
                          <a:pt x="1096709" y="4534"/>
                          <a:pt x="1058708" y="6437"/>
                          <a:pt x="1010873" y="6247"/>
                        </a:cubicBezTo>
                        <a:cubicBezTo>
                          <a:pt x="963102" y="6057"/>
                          <a:pt x="905561" y="3900"/>
                          <a:pt x="839518" y="3583"/>
                        </a:cubicBezTo>
                        <a:cubicBezTo>
                          <a:pt x="773476" y="3329"/>
                          <a:pt x="698932" y="4978"/>
                          <a:pt x="624833" y="6311"/>
                        </a:cubicBezTo>
                        <a:cubicBezTo>
                          <a:pt x="550734" y="7706"/>
                          <a:pt x="477078" y="8785"/>
                          <a:pt x="374240" y="8595"/>
                        </a:cubicBezTo>
                        <a:cubicBezTo>
                          <a:pt x="271402" y="8404"/>
                          <a:pt x="139507" y="6818"/>
                          <a:pt x="73211" y="6628"/>
                        </a:cubicBezTo>
                        <a:cubicBezTo>
                          <a:pt x="6979" y="6437"/>
                          <a:pt x="6408" y="7516"/>
                          <a:pt x="5456" y="14495"/>
                        </a:cubicBezTo>
                        <a:cubicBezTo>
                          <a:pt x="4504" y="21473"/>
                          <a:pt x="3172" y="34415"/>
                          <a:pt x="1649" y="46913"/>
                        </a:cubicBezTo>
                        <a:cubicBezTo>
                          <a:pt x="1142" y="51164"/>
                          <a:pt x="634" y="55351"/>
                          <a:pt x="0" y="59538"/>
                        </a:cubicBezTo>
                        <a:lnTo>
                          <a:pt x="0" y="27536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1" name="Freeform: Shape 9880">
                    <a:extLst>
                      <a:ext uri="{FF2B5EF4-FFF2-40B4-BE49-F238E27FC236}">
                        <a16:creationId xmlns:a16="http://schemas.microsoft.com/office/drawing/2014/main" id="{EA3E7325-798C-D7E2-98CA-5F9611CDCED0}"/>
                      </a:ext>
                    </a:extLst>
                  </p:cNvPr>
                  <p:cNvSpPr/>
                  <p:nvPr/>
                </p:nvSpPr>
                <p:spPr>
                  <a:xfrm>
                    <a:off x="1418396" y="3842637"/>
                    <a:ext cx="649722" cy="262195"/>
                  </a:xfrm>
                  <a:custGeom>
                    <a:avLst/>
                    <a:gdLst>
                      <a:gd name="connsiteX0" fmla="*/ 36876 w 649722"/>
                      <a:gd name="connsiteY0" fmla="*/ 241394 h 262195"/>
                      <a:gd name="connsiteX1" fmla="*/ 400965 w 649722"/>
                      <a:gd name="connsiteY1" fmla="*/ 247802 h 262195"/>
                      <a:gd name="connsiteX2" fmla="*/ 585452 w 649722"/>
                      <a:gd name="connsiteY2" fmla="*/ 261505 h 262195"/>
                      <a:gd name="connsiteX3" fmla="*/ 627197 w 649722"/>
                      <a:gd name="connsiteY3" fmla="*/ 251798 h 262195"/>
                      <a:gd name="connsiteX4" fmla="*/ 647307 w 649722"/>
                      <a:gd name="connsiteY4" fmla="*/ 220458 h 262195"/>
                      <a:gd name="connsiteX5" fmla="*/ 644072 w 649722"/>
                      <a:gd name="connsiteY5" fmla="*/ 203773 h 262195"/>
                      <a:gd name="connsiteX6" fmla="*/ 605436 w 649722"/>
                      <a:gd name="connsiteY6" fmla="*/ 161521 h 262195"/>
                      <a:gd name="connsiteX7" fmla="*/ 525944 w 649722"/>
                      <a:gd name="connsiteY7" fmla="*/ 85455 h 262195"/>
                      <a:gd name="connsiteX8" fmla="*/ 451781 w 649722"/>
                      <a:gd name="connsiteY8" fmla="*/ 23536 h 262195"/>
                      <a:gd name="connsiteX9" fmla="*/ 432749 w 649722"/>
                      <a:gd name="connsiteY9" fmla="*/ 0 h 262195"/>
                      <a:gd name="connsiteX10" fmla="*/ 330799 w 649722"/>
                      <a:gd name="connsiteY10" fmla="*/ 3172 h 262195"/>
                      <a:gd name="connsiteX11" fmla="*/ 77922 w 649722"/>
                      <a:gd name="connsiteY11" fmla="*/ 5139 h 262195"/>
                      <a:gd name="connsiteX12" fmla="*/ 524 w 649722"/>
                      <a:gd name="connsiteY12" fmla="*/ 39397 h 262195"/>
                      <a:gd name="connsiteX13" fmla="*/ 7249 w 649722"/>
                      <a:gd name="connsiteY13" fmla="*/ 132656 h 262195"/>
                      <a:gd name="connsiteX14" fmla="*/ 36812 w 649722"/>
                      <a:gd name="connsiteY14" fmla="*/ 241394 h 262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49722" h="262195">
                        <a:moveTo>
                          <a:pt x="36876" y="241394"/>
                        </a:moveTo>
                        <a:cubicBezTo>
                          <a:pt x="154750" y="243424"/>
                          <a:pt x="300982" y="243932"/>
                          <a:pt x="400965" y="247802"/>
                        </a:cubicBezTo>
                        <a:cubicBezTo>
                          <a:pt x="502281" y="251798"/>
                          <a:pt x="556015" y="259284"/>
                          <a:pt x="585452" y="261505"/>
                        </a:cubicBezTo>
                        <a:cubicBezTo>
                          <a:pt x="614889" y="263725"/>
                          <a:pt x="620155" y="260617"/>
                          <a:pt x="627197" y="251798"/>
                        </a:cubicBezTo>
                        <a:cubicBezTo>
                          <a:pt x="634302" y="242980"/>
                          <a:pt x="643247" y="228389"/>
                          <a:pt x="647307" y="220458"/>
                        </a:cubicBezTo>
                        <a:cubicBezTo>
                          <a:pt x="651304" y="212528"/>
                          <a:pt x="650416" y="211196"/>
                          <a:pt x="644072" y="203773"/>
                        </a:cubicBezTo>
                        <a:cubicBezTo>
                          <a:pt x="637791" y="196351"/>
                          <a:pt x="626118" y="182901"/>
                          <a:pt x="605436" y="161521"/>
                        </a:cubicBezTo>
                        <a:cubicBezTo>
                          <a:pt x="584818" y="140142"/>
                          <a:pt x="555191" y="110768"/>
                          <a:pt x="525944" y="85455"/>
                        </a:cubicBezTo>
                        <a:cubicBezTo>
                          <a:pt x="496761" y="60142"/>
                          <a:pt x="467959" y="38890"/>
                          <a:pt x="451781" y="23536"/>
                        </a:cubicBezTo>
                        <a:cubicBezTo>
                          <a:pt x="440806" y="13132"/>
                          <a:pt x="435604" y="5392"/>
                          <a:pt x="432749" y="0"/>
                        </a:cubicBezTo>
                        <a:cubicBezTo>
                          <a:pt x="402234" y="1396"/>
                          <a:pt x="367849" y="2601"/>
                          <a:pt x="330799" y="3172"/>
                        </a:cubicBezTo>
                        <a:cubicBezTo>
                          <a:pt x="241918" y="4441"/>
                          <a:pt x="137557" y="1903"/>
                          <a:pt x="77922" y="5139"/>
                        </a:cubicBezTo>
                        <a:cubicBezTo>
                          <a:pt x="18287" y="8438"/>
                          <a:pt x="3379" y="17510"/>
                          <a:pt x="524" y="39397"/>
                        </a:cubicBezTo>
                        <a:cubicBezTo>
                          <a:pt x="-2268" y="61284"/>
                          <a:pt x="6995" y="95923"/>
                          <a:pt x="7249" y="132656"/>
                        </a:cubicBezTo>
                        <a:cubicBezTo>
                          <a:pt x="7502" y="167548"/>
                          <a:pt x="-364" y="204344"/>
                          <a:pt x="36812" y="24139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2" name="Freeform: Shape 9881">
                    <a:extLst>
                      <a:ext uri="{FF2B5EF4-FFF2-40B4-BE49-F238E27FC236}">
                        <a16:creationId xmlns:a16="http://schemas.microsoft.com/office/drawing/2014/main" id="{9906714A-4113-57C5-1D4A-409866FCB2B6}"/>
                      </a:ext>
                    </a:extLst>
                  </p:cNvPr>
                  <p:cNvSpPr/>
                  <p:nvPr/>
                </p:nvSpPr>
                <p:spPr>
                  <a:xfrm>
                    <a:off x="346099" y="3841741"/>
                    <a:ext cx="1174391" cy="157813"/>
                  </a:xfrm>
                  <a:custGeom>
                    <a:avLst/>
                    <a:gdLst>
                      <a:gd name="connsiteX0" fmla="*/ 1173946 w 1174391"/>
                      <a:gd name="connsiteY0" fmla="*/ 9524 h 157813"/>
                      <a:gd name="connsiteX1" fmla="*/ 1160623 w 1174391"/>
                      <a:gd name="connsiteY1" fmla="*/ 50633 h 157813"/>
                      <a:gd name="connsiteX2" fmla="*/ 1129157 w 1174391"/>
                      <a:gd name="connsiteY2" fmla="*/ 108365 h 157813"/>
                      <a:gd name="connsiteX3" fmla="*/ 1079292 w 1174391"/>
                      <a:gd name="connsiteY3" fmla="*/ 146747 h 157813"/>
                      <a:gd name="connsiteX4" fmla="*/ 884717 w 1174391"/>
                      <a:gd name="connsiteY4" fmla="*/ 149729 h 157813"/>
                      <a:gd name="connsiteX5" fmla="*/ 581024 w 1174391"/>
                      <a:gd name="connsiteY5" fmla="*/ 145288 h 157813"/>
                      <a:gd name="connsiteX6" fmla="*/ 327830 w 1174391"/>
                      <a:gd name="connsiteY6" fmla="*/ 153535 h 157813"/>
                      <a:gd name="connsiteX7" fmla="*/ 56365 w 1174391"/>
                      <a:gd name="connsiteY7" fmla="*/ 153725 h 157813"/>
                      <a:gd name="connsiteX8" fmla="*/ 18554 w 1174391"/>
                      <a:gd name="connsiteY8" fmla="*/ 117501 h 157813"/>
                      <a:gd name="connsiteX9" fmla="*/ 173604 w 1174391"/>
                      <a:gd name="connsiteY9" fmla="*/ 85717 h 157813"/>
                      <a:gd name="connsiteX10" fmla="*/ 279488 w 1174391"/>
                      <a:gd name="connsiteY10" fmla="*/ 32489 h 157813"/>
                      <a:gd name="connsiteX11" fmla="*/ 359487 w 1174391"/>
                      <a:gd name="connsiteY11" fmla="*/ 14155 h 157813"/>
                      <a:gd name="connsiteX12" fmla="*/ 534395 w 1174391"/>
                      <a:gd name="connsiteY12" fmla="*/ 5780 h 157813"/>
                      <a:gd name="connsiteX13" fmla="*/ 847224 w 1174391"/>
                      <a:gd name="connsiteY13" fmla="*/ 2735 h 157813"/>
                      <a:gd name="connsiteX14" fmla="*/ 1122241 w 1174391"/>
                      <a:gd name="connsiteY14" fmla="*/ 7 h 157813"/>
                      <a:gd name="connsiteX15" fmla="*/ 1173819 w 1174391"/>
                      <a:gd name="connsiteY15" fmla="*/ 9460 h 15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4391" h="157813">
                        <a:moveTo>
                          <a:pt x="1173946" y="9524"/>
                        </a:moveTo>
                        <a:cubicBezTo>
                          <a:pt x="1172106" y="17644"/>
                          <a:pt x="1169061" y="32426"/>
                          <a:pt x="1160623" y="50633"/>
                        </a:cubicBezTo>
                        <a:cubicBezTo>
                          <a:pt x="1152186" y="68841"/>
                          <a:pt x="1138482" y="90475"/>
                          <a:pt x="1129157" y="108365"/>
                        </a:cubicBezTo>
                        <a:cubicBezTo>
                          <a:pt x="1119831" y="126256"/>
                          <a:pt x="1115009" y="140339"/>
                          <a:pt x="1079292" y="146747"/>
                        </a:cubicBezTo>
                        <a:cubicBezTo>
                          <a:pt x="1043638" y="153155"/>
                          <a:pt x="977088" y="151822"/>
                          <a:pt x="884717" y="149729"/>
                        </a:cubicBezTo>
                        <a:cubicBezTo>
                          <a:pt x="792347" y="147635"/>
                          <a:pt x="674092" y="144780"/>
                          <a:pt x="581024" y="145288"/>
                        </a:cubicBezTo>
                        <a:cubicBezTo>
                          <a:pt x="488019" y="145859"/>
                          <a:pt x="420200" y="149792"/>
                          <a:pt x="327830" y="153535"/>
                        </a:cubicBezTo>
                        <a:cubicBezTo>
                          <a:pt x="235459" y="157278"/>
                          <a:pt x="118601" y="160831"/>
                          <a:pt x="56365" y="153725"/>
                        </a:cubicBezTo>
                        <a:cubicBezTo>
                          <a:pt x="-5871" y="146683"/>
                          <a:pt x="-13547" y="128984"/>
                          <a:pt x="18554" y="117501"/>
                        </a:cubicBezTo>
                        <a:cubicBezTo>
                          <a:pt x="50655" y="106018"/>
                          <a:pt x="122597" y="100752"/>
                          <a:pt x="173604" y="85717"/>
                        </a:cubicBezTo>
                        <a:cubicBezTo>
                          <a:pt x="224674" y="70681"/>
                          <a:pt x="254872" y="45939"/>
                          <a:pt x="279488" y="32489"/>
                        </a:cubicBezTo>
                        <a:cubicBezTo>
                          <a:pt x="304103" y="19040"/>
                          <a:pt x="323135" y="16946"/>
                          <a:pt x="359487" y="14155"/>
                        </a:cubicBezTo>
                        <a:cubicBezTo>
                          <a:pt x="395839" y="11300"/>
                          <a:pt x="449637" y="7684"/>
                          <a:pt x="534395" y="5780"/>
                        </a:cubicBezTo>
                        <a:cubicBezTo>
                          <a:pt x="619152" y="3877"/>
                          <a:pt x="734933" y="3624"/>
                          <a:pt x="847224" y="2735"/>
                        </a:cubicBezTo>
                        <a:cubicBezTo>
                          <a:pt x="959451" y="1784"/>
                          <a:pt x="1068189" y="134"/>
                          <a:pt x="1122241" y="7"/>
                        </a:cubicBezTo>
                        <a:cubicBezTo>
                          <a:pt x="1176293" y="-120"/>
                          <a:pt x="1175659" y="1340"/>
                          <a:pt x="1173819" y="946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3" name="Freeform: Shape 9882">
                    <a:extLst>
                      <a:ext uri="{FF2B5EF4-FFF2-40B4-BE49-F238E27FC236}">
                        <a16:creationId xmlns:a16="http://schemas.microsoft.com/office/drawing/2014/main" id="{EBEE875A-21D9-CA33-8D33-FABD1C098B17}"/>
                      </a:ext>
                    </a:extLst>
                  </p:cNvPr>
                  <p:cNvSpPr/>
                  <p:nvPr/>
                </p:nvSpPr>
                <p:spPr>
                  <a:xfrm>
                    <a:off x="559815" y="3846253"/>
                    <a:ext cx="73208" cy="247991"/>
                  </a:xfrm>
                  <a:custGeom>
                    <a:avLst/>
                    <a:gdLst>
                      <a:gd name="connsiteX0" fmla="*/ 49023 w 73208"/>
                      <a:gd name="connsiteY0" fmla="*/ 15226 h 247991"/>
                      <a:gd name="connsiteX1" fmla="*/ 25740 w 73208"/>
                      <a:gd name="connsiteY1" fmla="*/ 85202 h 247991"/>
                      <a:gd name="connsiteX2" fmla="*/ 3853 w 73208"/>
                      <a:gd name="connsiteY2" fmla="*/ 168056 h 247991"/>
                      <a:gd name="connsiteX3" fmla="*/ 427 w 73208"/>
                      <a:gd name="connsiteY3" fmla="*/ 204408 h 247991"/>
                      <a:gd name="connsiteX4" fmla="*/ 3155 w 73208"/>
                      <a:gd name="connsiteY4" fmla="*/ 247992 h 247991"/>
                      <a:gd name="connsiteX5" fmla="*/ 35637 w 73208"/>
                      <a:gd name="connsiteY5" fmla="*/ 245962 h 247991"/>
                      <a:gd name="connsiteX6" fmla="*/ 31958 w 73208"/>
                      <a:gd name="connsiteY6" fmla="*/ 211259 h 247991"/>
                      <a:gd name="connsiteX7" fmla="*/ 29927 w 73208"/>
                      <a:gd name="connsiteY7" fmla="*/ 185375 h 247991"/>
                      <a:gd name="connsiteX8" fmla="*/ 38302 w 73208"/>
                      <a:gd name="connsiteY8" fmla="*/ 149594 h 247991"/>
                      <a:gd name="connsiteX9" fmla="*/ 67929 w 73208"/>
                      <a:gd name="connsiteY9" fmla="*/ 32101 h 247991"/>
                      <a:gd name="connsiteX10" fmla="*/ 70403 w 73208"/>
                      <a:gd name="connsiteY10" fmla="*/ 2220 h 247991"/>
                      <a:gd name="connsiteX11" fmla="*/ 57080 w 73208"/>
                      <a:gd name="connsiteY11" fmla="*/ 0 h 247991"/>
                      <a:gd name="connsiteX12" fmla="*/ 48960 w 73208"/>
                      <a:gd name="connsiteY12" fmla="*/ 15226 h 247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208" h="247991">
                        <a:moveTo>
                          <a:pt x="49023" y="15226"/>
                        </a:moveTo>
                        <a:cubicBezTo>
                          <a:pt x="44202" y="28993"/>
                          <a:pt x="34749" y="55067"/>
                          <a:pt x="25740" y="85202"/>
                        </a:cubicBezTo>
                        <a:cubicBezTo>
                          <a:pt x="16732" y="115400"/>
                          <a:pt x="8167" y="149721"/>
                          <a:pt x="3853" y="168056"/>
                        </a:cubicBezTo>
                        <a:cubicBezTo>
                          <a:pt x="-397" y="186390"/>
                          <a:pt x="-397" y="188674"/>
                          <a:pt x="427" y="204408"/>
                        </a:cubicBezTo>
                        <a:cubicBezTo>
                          <a:pt x="998" y="215510"/>
                          <a:pt x="1950" y="233273"/>
                          <a:pt x="3155" y="247992"/>
                        </a:cubicBezTo>
                        <a:cubicBezTo>
                          <a:pt x="13750" y="247357"/>
                          <a:pt x="24535" y="246660"/>
                          <a:pt x="35637" y="245962"/>
                        </a:cubicBezTo>
                        <a:cubicBezTo>
                          <a:pt x="35003" y="234035"/>
                          <a:pt x="33163" y="220839"/>
                          <a:pt x="31958" y="211259"/>
                        </a:cubicBezTo>
                        <a:cubicBezTo>
                          <a:pt x="29927" y="195082"/>
                          <a:pt x="29801" y="189245"/>
                          <a:pt x="29927" y="185375"/>
                        </a:cubicBezTo>
                        <a:cubicBezTo>
                          <a:pt x="30118" y="181505"/>
                          <a:pt x="30625" y="179666"/>
                          <a:pt x="38302" y="149594"/>
                        </a:cubicBezTo>
                        <a:cubicBezTo>
                          <a:pt x="46042" y="119523"/>
                          <a:pt x="60950" y="61284"/>
                          <a:pt x="67929" y="32101"/>
                        </a:cubicBezTo>
                        <a:cubicBezTo>
                          <a:pt x="74971" y="2982"/>
                          <a:pt x="74083" y="2982"/>
                          <a:pt x="70403" y="2220"/>
                        </a:cubicBezTo>
                        <a:cubicBezTo>
                          <a:pt x="66787" y="1459"/>
                          <a:pt x="60379" y="0"/>
                          <a:pt x="57080" y="0"/>
                        </a:cubicBezTo>
                        <a:cubicBezTo>
                          <a:pt x="53781" y="0"/>
                          <a:pt x="53718" y="1459"/>
                          <a:pt x="48960" y="1522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4" name="Freeform: Shape 9883">
                    <a:extLst>
                      <a:ext uri="{FF2B5EF4-FFF2-40B4-BE49-F238E27FC236}">
                        <a16:creationId xmlns:a16="http://schemas.microsoft.com/office/drawing/2014/main" id="{C56104C0-2D75-E960-AD17-B357C8C50021}"/>
                      </a:ext>
                    </a:extLst>
                  </p:cNvPr>
                  <p:cNvSpPr/>
                  <p:nvPr/>
                </p:nvSpPr>
                <p:spPr>
                  <a:xfrm>
                    <a:off x="1367008" y="3842134"/>
                    <a:ext cx="113494" cy="242276"/>
                  </a:xfrm>
                  <a:custGeom>
                    <a:avLst/>
                    <a:gdLst>
                      <a:gd name="connsiteX0" fmla="*/ 7946 w 113494"/>
                      <a:gd name="connsiteY0" fmla="*/ 19471 h 242276"/>
                      <a:gd name="connsiteX1" fmla="*/ 44362 w 113494"/>
                      <a:gd name="connsiteY1" fmla="*/ 94712 h 242276"/>
                      <a:gd name="connsiteX2" fmla="*/ 76970 w 113494"/>
                      <a:gd name="connsiteY2" fmla="*/ 176298 h 242276"/>
                      <a:gd name="connsiteX3" fmla="*/ 84520 w 113494"/>
                      <a:gd name="connsiteY3" fmla="*/ 211190 h 242276"/>
                      <a:gd name="connsiteX4" fmla="*/ 83695 w 113494"/>
                      <a:gd name="connsiteY4" fmla="*/ 241833 h 242276"/>
                      <a:gd name="connsiteX5" fmla="*/ 111102 w 113494"/>
                      <a:gd name="connsiteY5" fmla="*/ 242277 h 242276"/>
                      <a:gd name="connsiteX6" fmla="*/ 113449 w 113494"/>
                      <a:gd name="connsiteY6" fmla="*/ 202753 h 242276"/>
                      <a:gd name="connsiteX7" fmla="*/ 104060 w 113494"/>
                      <a:gd name="connsiteY7" fmla="*/ 177313 h 242276"/>
                      <a:gd name="connsiteX8" fmla="*/ 76590 w 113494"/>
                      <a:gd name="connsiteY8" fmla="*/ 105307 h 242276"/>
                      <a:gd name="connsiteX9" fmla="*/ 39857 w 113494"/>
                      <a:gd name="connsiteY9" fmla="*/ 27148 h 242276"/>
                      <a:gd name="connsiteX10" fmla="*/ 24314 w 113494"/>
                      <a:gd name="connsiteY10" fmla="*/ 3484 h 242276"/>
                      <a:gd name="connsiteX11" fmla="*/ 12324 w 113494"/>
                      <a:gd name="connsiteY11" fmla="*/ 312 h 242276"/>
                      <a:gd name="connsiteX12" fmla="*/ 841 w 113494"/>
                      <a:gd name="connsiteY12" fmla="*/ 692 h 242276"/>
                      <a:gd name="connsiteX13" fmla="*/ 7946 w 113494"/>
                      <a:gd name="connsiteY13" fmla="*/ 19471 h 242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494" h="242276">
                        <a:moveTo>
                          <a:pt x="7946" y="19471"/>
                        </a:moveTo>
                        <a:cubicBezTo>
                          <a:pt x="15940" y="35014"/>
                          <a:pt x="30785" y="63944"/>
                          <a:pt x="44362" y="94712"/>
                        </a:cubicBezTo>
                        <a:cubicBezTo>
                          <a:pt x="57938" y="125482"/>
                          <a:pt x="70309" y="158154"/>
                          <a:pt x="76970" y="176298"/>
                        </a:cubicBezTo>
                        <a:cubicBezTo>
                          <a:pt x="83632" y="194442"/>
                          <a:pt x="84583" y="198185"/>
                          <a:pt x="84520" y="211190"/>
                        </a:cubicBezTo>
                        <a:cubicBezTo>
                          <a:pt x="84520" y="219375"/>
                          <a:pt x="84076" y="231302"/>
                          <a:pt x="83695" y="241833"/>
                        </a:cubicBezTo>
                        <a:cubicBezTo>
                          <a:pt x="92640" y="241960"/>
                          <a:pt x="101839" y="242150"/>
                          <a:pt x="111102" y="242277"/>
                        </a:cubicBezTo>
                        <a:cubicBezTo>
                          <a:pt x="112371" y="229144"/>
                          <a:pt x="113766" y="212079"/>
                          <a:pt x="113449" y="202753"/>
                        </a:cubicBezTo>
                        <a:cubicBezTo>
                          <a:pt x="113068" y="191460"/>
                          <a:pt x="110150" y="191460"/>
                          <a:pt x="104060" y="177313"/>
                        </a:cubicBezTo>
                        <a:cubicBezTo>
                          <a:pt x="98033" y="163166"/>
                          <a:pt x="88834" y="134998"/>
                          <a:pt x="76590" y="105307"/>
                        </a:cubicBezTo>
                        <a:cubicBezTo>
                          <a:pt x="64345" y="75680"/>
                          <a:pt x="48993" y="44594"/>
                          <a:pt x="39857" y="27148"/>
                        </a:cubicBezTo>
                        <a:cubicBezTo>
                          <a:pt x="30722" y="9638"/>
                          <a:pt x="27740" y="5705"/>
                          <a:pt x="24314" y="3484"/>
                        </a:cubicBezTo>
                        <a:cubicBezTo>
                          <a:pt x="20825" y="1264"/>
                          <a:pt x="16828" y="692"/>
                          <a:pt x="12324" y="312"/>
                        </a:cubicBezTo>
                        <a:cubicBezTo>
                          <a:pt x="7819" y="-69"/>
                          <a:pt x="2807" y="-259"/>
                          <a:pt x="841" y="692"/>
                        </a:cubicBezTo>
                        <a:cubicBezTo>
                          <a:pt x="-1126" y="1708"/>
                          <a:pt x="16" y="3864"/>
                          <a:pt x="7946" y="194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5" name="Freeform: Shape 9884">
                    <a:extLst>
                      <a:ext uri="{FF2B5EF4-FFF2-40B4-BE49-F238E27FC236}">
                        <a16:creationId xmlns:a16="http://schemas.microsoft.com/office/drawing/2014/main" id="{4994EE2F-A888-A249-6367-D32E716F9C19}"/>
                      </a:ext>
                    </a:extLst>
                  </p:cNvPr>
                  <p:cNvSpPr/>
                  <p:nvPr/>
                </p:nvSpPr>
                <p:spPr>
                  <a:xfrm>
                    <a:off x="5639" y="4021365"/>
                    <a:ext cx="2062504" cy="44584"/>
                  </a:xfrm>
                  <a:custGeom>
                    <a:avLst/>
                    <a:gdLst>
                      <a:gd name="connsiteX0" fmla="*/ 0 w 2062504"/>
                      <a:gd name="connsiteY0" fmla="*/ 32912 h 44584"/>
                      <a:gd name="connsiteX1" fmla="*/ 17510 w 2062504"/>
                      <a:gd name="connsiteY1" fmla="*/ 31897 h 44584"/>
                      <a:gd name="connsiteX2" fmla="*/ 128659 w 2062504"/>
                      <a:gd name="connsiteY2" fmla="*/ 29803 h 44584"/>
                      <a:gd name="connsiteX3" fmla="*/ 272861 w 2062504"/>
                      <a:gd name="connsiteY3" fmla="*/ 28598 h 44584"/>
                      <a:gd name="connsiteX4" fmla="*/ 415287 w 2062504"/>
                      <a:gd name="connsiteY4" fmla="*/ 24854 h 44584"/>
                      <a:gd name="connsiteX5" fmla="*/ 572431 w 2062504"/>
                      <a:gd name="connsiteY5" fmla="*/ 19462 h 44584"/>
                      <a:gd name="connsiteX6" fmla="*/ 777726 w 2062504"/>
                      <a:gd name="connsiteY6" fmla="*/ 14831 h 44584"/>
                      <a:gd name="connsiteX7" fmla="*/ 1010112 w 2062504"/>
                      <a:gd name="connsiteY7" fmla="*/ 11215 h 44584"/>
                      <a:gd name="connsiteX8" fmla="*/ 1189841 w 2062504"/>
                      <a:gd name="connsiteY8" fmla="*/ 9755 h 44584"/>
                      <a:gd name="connsiteX9" fmla="*/ 1332901 w 2062504"/>
                      <a:gd name="connsiteY9" fmla="*/ 17368 h 44584"/>
                      <a:gd name="connsiteX10" fmla="*/ 1484779 w 2062504"/>
                      <a:gd name="connsiteY10" fmla="*/ 23522 h 44584"/>
                      <a:gd name="connsiteX11" fmla="*/ 1629362 w 2062504"/>
                      <a:gd name="connsiteY11" fmla="*/ 22507 h 44584"/>
                      <a:gd name="connsiteX12" fmla="*/ 1788980 w 2062504"/>
                      <a:gd name="connsiteY12" fmla="*/ 21936 h 44584"/>
                      <a:gd name="connsiteX13" fmla="*/ 1909138 w 2062504"/>
                      <a:gd name="connsiteY13" fmla="*/ 29676 h 44584"/>
                      <a:gd name="connsiteX14" fmla="*/ 2018003 w 2062504"/>
                      <a:gd name="connsiteY14" fmla="*/ 39192 h 44584"/>
                      <a:gd name="connsiteX15" fmla="*/ 2058542 w 2062504"/>
                      <a:gd name="connsiteY15" fmla="*/ 44585 h 44584"/>
                      <a:gd name="connsiteX16" fmla="*/ 2060065 w 2062504"/>
                      <a:gd name="connsiteY16" fmla="*/ 41730 h 44584"/>
                      <a:gd name="connsiteX17" fmla="*/ 2061460 w 2062504"/>
                      <a:gd name="connsiteY17" fmla="*/ 31008 h 44584"/>
                      <a:gd name="connsiteX18" fmla="*/ 1987615 w 2062504"/>
                      <a:gd name="connsiteY18" fmla="*/ 25299 h 44584"/>
                      <a:gd name="connsiteX19" fmla="*/ 1838337 w 2062504"/>
                      <a:gd name="connsiteY19" fmla="*/ 13626 h 44584"/>
                      <a:gd name="connsiteX20" fmla="*/ 1652962 w 2062504"/>
                      <a:gd name="connsiteY20" fmla="*/ 9438 h 44584"/>
                      <a:gd name="connsiteX21" fmla="*/ 1477420 w 2062504"/>
                      <a:gd name="connsiteY21" fmla="*/ 12293 h 44584"/>
                      <a:gd name="connsiteX22" fmla="*/ 1346033 w 2062504"/>
                      <a:gd name="connsiteY22" fmla="*/ 6140 h 44584"/>
                      <a:gd name="connsiteX23" fmla="*/ 1189460 w 2062504"/>
                      <a:gd name="connsiteY23" fmla="*/ 874 h 44584"/>
                      <a:gd name="connsiteX24" fmla="*/ 981500 w 2062504"/>
                      <a:gd name="connsiteY24" fmla="*/ 620 h 44584"/>
                      <a:gd name="connsiteX25" fmla="*/ 726720 w 2062504"/>
                      <a:gd name="connsiteY25" fmla="*/ 5378 h 44584"/>
                      <a:gd name="connsiteX26" fmla="*/ 516983 w 2062504"/>
                      <a:gd name="connsiteY26" fmla="*/ 10136 h 44584"/>
                      <a:gd name="connsiteX27" fmla="*/ 276921 w 2062504"/>
                      <a:gd name="connsiteY27" fmla="*/ 17622 h 44584"/>
                      <a:gd name="connsiteX28" fmla="*/ 135891 w 2062504"/>
                      <a:gd name="connsiteY28" fmla="*/ 18637 h 44584"/>
                      <a:gd name="connsiteX29" fmla="*/ 36732 w 2062504"/>
                      <a:gd name="connsiteY29" fmla="*/ 22444 h 44584"/>
                      <a:gd name="connsiteX30" fmla="*/ 0 w 2062504"/>
                      <a:gd name="connsiteY30" fmla="*/ 24093 h 44584"/>
                      <a:gd name="connsiteX31" fmla="*/ 0 w 2062504"/>
                      <a:gd name="connsiteY31" fmla="*/ 32975 h 44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504" h="44584">
                        <a:moveTo>
                          <a:pt x="0" y="32912"/>
                        </a:moveTo>
                        <a:cubicBezTo>
                          <a:pt x="5773" y="32531"/>
                          <a:pt x="11610" y="32214"/>
                          <a:pt x="17510" y="31897"/>
                        </a:cubicBezTo>
                        <a:cubicBezTo>
                          <a:pt x="50626" y="30247"/>
                          <a:pt x="85328" y="30057"/>
                          <a:pt x="128659" y="29803"/>
                        </a:cubicBezTo>
                        <a:cubicBezTo>
                          <a:pt x="171989" y="29613"/>
                          <a:pt x="224011" y="29359"/>
                          <a:pt x="272861" y="28598"/>
                        </a:cubicBezTo>
                        <a:cubicBezTo>
                          <a:pt x="321711" y="27836"/>
                          <a:pt x="367452" y="26504"/>
                          <a:pt x="415287" y="24854"/>
                        </a:cubicBezTo>
                        <a:cubicBezTo>
                          <a:pt x="463058" y="23205"/>
                          <a:pt x="512923" y="21238"/>
                          <a:pt x="572431" y="19462"/>
                        </a:cubicBezTo>
                        <a:cubicBezTo>
                          <a:pt x="631875" y="17686"/>
                          <a:pt x="700963" y="16163"/>
                          <a:pt x="777726" y="14831"/>
                        </a:cubicBezTo>
                        <a:cubicBezTo>
                          <a:pt x="854490" y="13499"/>
                          <a:pt x="938931" y="12420"/>
                          <a:pt x="1010112" y="11215"/>
                        </a:cubicBezTo>
                        <a:cubicBezTo>
                          <a:pt x="1081229" y="10009"/>
                          <a:pt x="1139088" y="8677"/>
                          <a:pt x="1189841" y="9755"/>
                        </a:cubicBezTo>
                        <a:cubicBezTo>
                          <a:pt x="1240530" y="10834"/>
                          <a:pt x="1284051" y="14387"/>
                          <a:pt x="1332901" y="17368"/>
                        </a:cubicBezTo>
                        <a:cubicBezTo>
                          <a:pt x="1381751" y="20350"/>
                          <a:pt x="1435866" y="22761"/>
                          <a:pt x="1484779" y="23522"/>
                        </a:cubicBezTo>
                        <a:cubicBezTo>
                          <a:pt x="1533693" y="24284"/>
                          <a:pt x="1577404" y="23395"/>
                          <a:pt x="1629362" y="22507"/>
                        </a:cubicBezTo>
                        <a:cubicBezTo>
                          <a:pt x="1681320" y="21619"/>
                          <a:pt x="1741526" y="20731"/>
                          <a:pt x="1788980" y="21936"/>
                        </a:cubicBezTo>
                        <a:cubicBezTo>
                          <a:pt x="1836434" y="23142"/>
                          <a:pt x="1871073" y="26440"/>
                          <a:pt x="1909138" y="29676"/>
                        </a:cubicBezTo>
                        <a:cubicBezTo>
                          <a:pt x="1947203" y="32912"/>
                          <a:pt x="1988630" y="35957"/>
                          <a:pt x="2018003" y="39192"/>
                        </a:cubicBezTo>
                        <a:cubicBezTo>
                          <a:pt x="2035069" y="41032"/>
                          <a:pt x="2048074" y="42935"/>
                          <a:pt x="2058542" y="44585"/>
                        </a:cubicBezTo>
                        <a:cubicBezTo>
                          <a:pt x="2059113" y="43570"/>
                          <a:pt x="2059621" y="42618"/>
                          <a:pt x="2060065" y="41730"/>
                        </a:cubicBezTo>
                        <a:cubicBezTo>
                          <a:pt x="2062729" y="36464"/>
                          <a:pt x="2063237" y="34117"/>
                          <a:pt x="2061460" y="31008"/>
                        </a:cubicBezTo>
                        <a:cubicBezTo>
                          <a:pt x="2040905" y="29359"/>
                          <a:pt x="2015085" y="27519"/>
                          <a:pt x="1987615" y="25299"/>
                        </a:cubicBezTo>
                        <a:cubicBezTo>
                          <a:pt x="1943333" y="21682"/>
                          <a:pt x="1894991" y="16798"/>
                          <a:pt x="1838337" y="13626"/>
                        </a:cubicBezTo>
                        <a:cubicBezTo>
                          <a:pt x="1781684" y="10454"/>
                          <a:pt x="1716594" y="8868"/>
                          <a:pt x="1652962" y="9438"/>
                        </a:cubicBezTo>
                        <a:cubicBezTo>
                          <a:pt x="1589331" y="10009"/>
                          <a:pt x="1527095" y="12610"/>
                          <a:pt x="1477420" y="12293"/>
                        </a:cubicBezTo>
                        <a:cubicBezTo>
                          <a:pt x="1427809" y="11976"/>
                          <a:pt x="1390759" y="8677"/>
                          <a:pt x="1346033" y="6140"/>
                        </a:cubicBezTo>
                        <a:cubicBezTo>
                          <a:pt x="1301371" y="3602"/>
                          <a:pt x="1248968" y="1825"/>
                          <a:pt x="1189460" y="874"/>
                        </a:cubicBezTo>
                        <a:cubicBezTo>
                          <a:pt x="1129889" y="-141"/>
                          <a:pt x="1063149" y="-332"/>
                          <a:pt x="981500" y="620"/>
                        </a:cubicBezTo>
                        <a:cubicBezTo>
                          <a:pt x="899851" y="1635"/>
                          <a:pt x="803357" y="3855"/>
                          <a:pt x="726720" y="5378"/>
                        </a:cubicBezTo>
                        <a:cubicBezTo>
                          <a:pt x="650083" y="6901"/>
                          <a:pt x="593430" y="7789"/>
                          <a:pt x="516983" y="10136"/>
                        </a:cubicBezTo>
                        <a:cubicBezTo>
                          <a:pt x="440536" y="12420"/>
                          <a:pt x="344359" y="16227"/>
                          <a:pt x="276921" y="17622"/>
                        </a:cubicBezTo>
                        <a:cubicBezTo>
                          <a:pt x="209483" y="19081"/>
                          <a:pt x="170720" y="18193"/>
                          <a:pt x="135891" y="18637"/>
                        </a:cubicBezTo>
                        <a:cubicBezTo>
                          <a:pt x="101062" y="19081"/>
                          <a:pt x="70103" y="20921"/>
                          <a:pt x="36732" y="22444"/>
                        </a:cubicBezTo>
                        <a:cubicBezTo>
                          <a:pt x="24552" y="23015"/>
                          <a:pt x="12054" y="23586"/>
                          <a:pt x="0" y="24093"/>
                        </a:cubicBezTo>
                        <a:lnTo>
                          <a:pt x="0" y="3297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6" name="Freeform: Shape 9885">
                    <a:extLst>
                      <a:ext uri="{FF2B5EF4-FFF2-40B4-BE49-F238E27FC236}">
                        <a16:creationId xmlns:a16="http://schemas.microsoft.com/office/drawing/2014/main" id="{D9C0EA05-86DE-B295-BEC0-9C7396C50348}"/>
                      </a:ext>
                    </a:extLst>
                  </p:cNvPr>
                  <p:cNvSpPr/>
                  <p:nvPr/>
                </p:nvSpPr>
                <p:spPr>
                  <a:xfrm>
                    <a:off x="10270" y="3831631"/>
                    <a:ext cx="1845062" cy="27234"/>
                  </a:xfrm>
                  <a:custGeom>
                    <a:avLst/>
                    <a:gdLst>
                      <a:gd name="connsiteX0" fmla="*/ 1845062 w 1845062"/>
                      <a:gd name="connsiteY0" fmla="*/ 17730 h 27234"/>
                      <a:gd name="connsiteX1" fmla="*/ 1838211 w 1845062"/>
                      <a:gd name="connsiteY1" fmla="*/ 4788 h 27234"/>
                      <a:gd name="connsiteX2" fmla="*/ 1830471 w 1845062"/>
                      <a:gd name="connsiteY2" fmla="*/ 30 h 27234"/>
                      <a:gd name="connsiteX3" fmla="*/ 1796466 w 1845062"/>
                      <a:gd name="connsiteY3" fmla="*/ 981 h 27234"/>
                      <a:gd name="connsiteX4" fmla="*/ 1717355 w 1845062"/>
                      <a:gd name="connsiteY4" fmla="*/ 2377 h 27234"/>
                      <a:gd name="connsiteX5" fmla="*/ 1539593 w 1845062"/>
                      <a:gd name="connsiteY5" fmla="*/ 4471 h 27234"/>
                      <a:gd name="connsiteX6" fmla="*/ 1306256 w 1845062"/>
                      <a:gd name="connsiteY6" fmla="*/ 3773 h 27234"/>
                      <a:gd name="connsiteX7" fmla="*/ 1137438 w 1845062"/>
                      <a:gd name="connsiteY7" fmla="*/ 3773 h 27234"/>
                      <a:gd name="connsiteX8" fmla="*/ 1006115 w 1845062"/>
                      <a:gd name="connsiteY8" fmla="*/ 6247 h 27234"/>
                      <a:gd name="connsiteX9" fmla="*/ 834760 w 1845062"/>
                      <a:gd name="connsiteY9" fmla="*/ 3583 h 27234"/>
                      <a:gd name="connsiteX10" fmla="*/ 620075 w 1845062"/>
                      <a:gd name="connsiteY10" fmla="*/ 6311 h 27234"/>
                      <a:gd name="connsiteX11" fmla="*/ 369482 w 1845062"/>
                      <a:gd name="connsiteY11" fmla="*/ 8595 h 27234"/>
                      <a:gd name="connsiteX12" fmla="*/ 68453 w 1845062"/>
                      <a:gd name="connsiteY12" fmla="*/ 6628 h 27234"/>
                      <a:gd name="connsiteX13" fmla="*/ 698 w 1845062"/>
                      <a:gd name="connsiteY13" fmla="*/ 14495 h 27234"/>
                      <a:gd name="connsiteX14" fmla="*/ 0 w 1845062"/>
                      <a:gd name="connsiteY14" fmla="*/ 20267 h 27234"/>
                      <a:gd name="connsiteX15" fmla="*/ 127834 w 1845062"/>
                      <a:gd name="connsiteY15" fmla="*/ 25660 h 27234"/>
                      <a:gd name="connsiteX16" fmla="*/ 456650 w 1845062"/>
                      <a:gd name="connsiteY16" fmla="*/ 26294 h 27234"/>
                      <a:gd name="connsiteX17" fmla="*/ 677997 w 1845062"/>
                      <a:gd name="connsiteY17" fmla="*/ 24962 h 27234"/>
                      <a:gd name="connsiteX18" fmla="*/ 849859 w 1845062"/>
                      <a:gd name="connsiteY18" fmla="*/ 22298 h 27234"/>
                      <a:gd name="connsiteX19" fmla="*/ 1025655 w 1845062"/>
                      <a:gd name="connsiteY19" fmla="*/ 27119 h 27234"/>
                      <a:gd name="connsiteX20" fmla="*/ 1260388 w 1845062"/>
                      <a:gd name="connsiteY20" fmla="*/ 24708 h 27234"/>
                      <a:gd name="connsiteX21" fmla="*/ 1462702 w 1845062"/>
                      <a:gd name="connsiteY21" fmla="*/ 23186 h 27234"/>
                      <a:gd name="connsiteX22" fmla="*/ 1663874 w 1845062"/>
                      <a:gd name="connsiteY22" fmla="*/ 18428 h 27234"/>
                      <a:gd name="connsiteX23" fmla="*/ 1844999 w 1845062"/>
                      <a:gd name="connsiteY23" fmla="*/ 17540 h 2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45062" h="27234">
                        <a:moveTo>
                          <a:pt x="1845062" y="17730"/>
                        </a:moveTo>
                        <a:cubicBezTo>
                          <a:pt x="1840875" y="11767"/>
                          <a:pt x="1839289" y="7516"/>
                          <a:pt x="1838211" y="4788"/>
                        </a:cubicBezTo>
                        <a:cubicBezTo>
                          <a:pt x="1836371" y="-33"/>
                          <a:pt x="1836307" y="-97"/>
                          <a:pt x="1830471" y="30"/>
                        </a:cubicBezTo>
                        <a:cubicBezTo>
                          <a:pt x="1824634" y="220"/>
                          <a:pt x="1812961" y="601"/>
                          <a:pt x="1796466" y="981"/>
                        </a:cubicBezTo>
                        <a:cubicBezTo>
                          <a:pt x="1779971" y="1362"/>
                          <a:pt x="1758719" y="1679"/>
                          <a:pt x="1717355" y="2377"/>
                        </a:cubicBezTo>
                        <a:cubicBezTo>
                          <a:pt x="1675928" y="3075"/>
                          <a:pt x="1614390" y="4217"/>
                          <a:pt x="1539593" y="4471"/>
                        </a:cubicBezTo>
                        <a:cubicBezTo>
                          <a:pt x="1464795" y="4725"/>
                          <a:pt x="1376739" y="4217"/>
                          <a:pt x="1306256" y="3773"/>
                        </a:cubicBezTo>
                        <a:cubicBezTo>
                          <a:pt x="1235772" y="3329"/>
                          <a:pt x="1182926" y="3012"/>
                          <a:pt x="1137438" y="3773"/>
                        </a:cubicBezTo>
                        <a:cubicBezTo>
                          <a:pt x="1091951" y="4534"/>
                          <a:pt x="1053950" y="6437"/>
                          <a:pt x="1006115" y="6247"/>
                        </a:cubicBezTo>
                        <a:cubicBezTo>
                          <a:pt x="958344" y="6057"/>
                          <a:pt x="900802" y="3900"/>
                          <a:pt x="834760" y="3583"/>
                        </a:cubicBezTo>
                        <a:cubicBezTo>
                          <a:pt x="768718" y="3329"/>
                          <a:pt x="694174" y="4978"/>
                          <a:pt x="620075" y="6311"/>
                        </a:cubicBezTo>
                        <a:cubicBezTo>
                          <a:pt x="545976" y="7706"/>
                          <a:pt x="472320" y="8785"/>
                          <a:pt x="369482" y="8595"/>
                        </a:cubicBezTo>
                        <a:cubicBezTo>
                          <a:pt x="266644" y="8404"/>
                          <a:pt x="134749" y="6818"/>
                          <a:pt x="68453" y="6628"/>
                        </a:cubicBezTo>
                        <a:cubicBezTo>
                          <a:pt x="2220" y="6437"/>
                          <a:pt x="1649" y="7516"/>
                          <a:pt x="698" y="14495"/>
                        </a:cubicBezTo>
                        <a:cubicBezTo>
                          <a:pt x="508" y="16144"/>
                          <a:pt x="254" y="18111"/>
                          <a:pt x="0" y="20267"/>
                        </a:cubicBezTo>
                        <a:cubicBezTo>
                          <a:pt x="24108" y="22615"/>
                          <a:pt x="60523" y="24645"/>
                          <a:pt x="127834" y="25660"/>
                        </a:cubicBezTo>
                        <a:cubicBezTo>
                          <a:pt x="215637" y="26992"/>
                          <a:pt x="355905" y="26548"/>
                          <a:pt x="456650" y="26294"/>
                        </a:cubicBezTo>
                        <a:cubicBezTo>
                          <a:pt x="557395" y="26104"/>
                          <a:pt x="618552" y="26104"/>
                          <a:pt x="677997" y="24962"/>
                        </a:cubicBezTo>
                        <a:cubicBezTo>
                          <a:pt x="737505" y="23884"/>
                          <a:pt x="795300" y="21663"/>
                          <a:pt x="849859" y="22298"/>
                        </a:cubicBezTo>
                        <a:cubicBezTo>
                          <a:pt x="904355" y="22932"/>
                          <a:pt x="955616" y="26485"/>
                          <a:pt x="1025655" y="27119"/>
                        </a:cubicBezTo>
                        <a:cubicBezTo>
                          <a:pt x="1095694" y="27754"/>
                          <a:pt x="1184512" y="25597"/>
                          <a:pt x="1260388" y="24708"/>
                        </a:cubicBezTo>
                        <a:cubicBezTo>
                          <a:pt x="1336263" y="23820"/>
                          <a:pt x="1399197" y="24264"/>
                          <a:pt x="1462702" y="23186"/>
                        </a:cubicBezTo>
                        <a:cubicBezTo>
                          <a:pt x="1526143" y="22108"/>
                          <a:pt x="1590219" y="19443"/>
                          <a:pt x="1663874" y="18428"/>
                        </a:cubicBezTo>
                        <a:cubicBezTo>
                          <a:pt x="1728077" y="17540"/>
                          <a:pt x="1799638" y="17984"/>
                          <a:pt x="1844999" y="175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804" name="Freeform: Shape 9803">
                  <a:extLst>
                    <a:ext uri="{FF2B5EF4-FFF2-40B4-BE49-F238E27FC236}">
                      <a16:creationId xmlns:a16="http://schemas.microsoft.com/office/drawing/2014/main" id="{14DF8BD7-0BC7-34F4-BCC4-949F9B9B0B09}"/>
                    </a:ext>
                  </a:extLst>
                </p:cNvPr>
                <p:cNvSpPr/>
                <p:nvPr/>
              </p:nvSpPr>
              <p:spPr>
                <a:xfrm>
                  <a:off x="921567" y="2244676"/>
                  <a:ext cx="61130" cy="26140"/>
                </a:xfrm>
                <a:custGeom>
                  <a:avLst/>
                  <a:gdLst>
                    <a:gd name="connsiteX0" fmla="*/ 59989 w 61130"/>
                    <a:gd name="connsiteY0" fmla="*/ 7171 h 26140"/>
                    <a:gd name="connsiteX1" fmla="*/ 61131 w 61130"/>
                    <a:gd name="connsiteY1" fmla="*/ 26140 h 26140"/>
                    <a:gd name="connsiteX2" fmla="*/ 50980 w 61130"/>
                    <a:gd name="connsiteY2" fmla="*/ 24998 h 26140"/>
                    <a:gd name="connsiteX3" fmla="*/ 40829 w 61130"/>
                    <a:gd name="connsiteY3" fmla="*/ 24173 h 26140"/>
                    <a:gd name="connsiteX4" fmla="*/ 481 w 61130"/>
                    <a:gd name="connsiteY4" fmla="*/ 15736 h 26140"/>
                    <a:gd name="connsiteX5" fmla="*/ 3526 w 61130"/>
                    <a:gd name="connsiteY5" fmla="*/ 7996 h 26140"/>
                    <a:gd name="connsiteX6" fmla="*/ 31567 w 61130"/>
                    <a:gd name="connsiteY6" fmla="*/ 129 h 26140"/>
                    <a:gd name="connsiteX7" fmla="*/ 45778 w 61130"/>
                    <a:gd name="connsiteY7" fmla="*/ 3492 h 26140"/>
                    <a:gd name="connsiteX8" fmla="*/ 59989 w 61130"/>
                    <a:gd name="connsiteY8" fmla="*/ 7171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30" h="26140">
                      <a:moveTo>
                        <a:pt x="59989" y="7171"/>
                      </a:moveTo>
                      <a:lnTo>
                        <a:pt x="61131" y="26140"/>
                      </a:lnTo>
                      <a:cubicBezTo>
                        <a:pt x="57768" y="25886"/>
                        <a:pt x="54406" y="25506"/>
                        <a:pt x="50980" y="24998"/>
                      </a:cubicBezTo>
                      <a:cubicBezTo>
                        <a:pt x="47173" y="24427"/>
                        <a:pt x="43811" y="24110"/>
                        <a:pt x="40829" y="24173"/>
                      </a:cubicBezTo>
                      <a:cubicBezTo>
                        <a:pt x="27887" y="24237"/>
                        <a:pt x="5937" y="28297"/>
                        <a:pt x="481" y="15736"/>
                      </a:cubicBezTo>
                      <a:cubicBezTo>
                        <a:pt x="-725" y="13008"/>
                        <a:pt x="354" y="10407"/>
                        <a:pt x="3526" y="7996"/>
                      </a:cubicBezTo>
                      <a:cubicBezTo>
                        <a:pt x="11329" y="1969"/>
                        <a:pt x="20718" y="-632"/>
                        <a:pt x="31567" y="129"/>
                      </a:cubicBezTo>
                      <a:cubicBezTo>
                        <a:pt x="34549" y="319"/>
                        <a:pt x="39307" y="1461"/>
                        <a:pt x="45778" y="3492"/>
                      </a:cubicBezTo>
                      <a:cubicBezTo>
                        <a:pt x="50282" y="4951"/>
                        <a:pt x="55040" y="6156"/>
                        <a:pt x="59989" y="717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5" name="Freeform: Shape 9804">
                  <a:extLst>
                    <a:ext uri="{FF2B5EF4-FFF2-40B4-BE49-F238E27FC236}">
                      <a16:creationId xmlns:a16="http://schemas.microsoft.com/office/drawing/2014/main" id="{33A01E67-B5B6-3812-D341-1AB1B3330713}"/>
                    </a:ext>
                  </a:extLst>
                </p:cNvPr>
                <p:cNvSpPr/>
                <p:nvPr/>
              </p:nvSpPr>
              <p:spPr>
                <a:xfrm>
                  <a:off x="84915" y="2267372"/>
                  <a:ext cx="75540" cy="28063"/>
                </a:xfrm>
                <a:custGeom>
                  <a:avLst/>
                  <a:gdLst>
                    <a:gd name="connsiteX0" fmla="*/ 64545 w 75540"/>
                    <a:gd name="connsiteY0" fmla="*/ 26727 h 28063"/>
                    <a:gd name="connsiteX1" fmla="*/ 12396 w 75540"/>
                    <a:gd name="connsiteY1" fmla="*/ 28059 h 28063"/>
                    <a:gd name="connsiteX2" fmla="*/ 533 w 75540"/>
                    <a:gd name="connsiteY2" fmla="*/ 16513 h 28063"/>
                    <a:gd name="connsiteX3" fmla="*/ 4974 w 75540"/>
                    <a:gd name="connsiteY3" fmla="*/ 5918 h 28063"/>
                    <a:gd name="connsiteX4" fmla="*/ 16583 w 75540"/>
                    <a:gd name="connsiteY4" fmla="*/ 18 h 28063"/>
                    <a:gd name="connsiteX5" fmla="*/ 52618 w 75540"/>
                    <a:gd name="connsiteY5" fmla="*/ 1731 h 28063"/>
                    <a:gd name="connsiteX6" fmla="*/ 59660 w 75540"/>
                    <a:gd name="connsiteY6" fmla="*/ 3888 h 28063"/>
                    <a:gd name="connsiteX7" fmla="*/ 71333 w 75540"/>
                    <a:gd name="connsiteY7" fmla="*/ 11438 h 28063"/>
                    <a:gd name="connsiteX8" fmla="*/ 64545 w 75540"/>
                    <a:gd name="connsiteY8" fmla="*/ 26727 h 28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40" h="28063">
                      <a:moveTo>
                        <a:pt x="64545" y="26727"/>
                      </a:moveTo>
                      <a:lnTo>
                        <a:pt x="12396" y="28059"/>
                      </a:lnTo>
                      <a:cubicBezTo>
                        <a:pt x="4212" y="28250"/>
                        <a:pt x="-1878" y="22286"/>
                        <a:pt x="533" y="16513"/>
                      </a:cubicBezTo>
                      <a:lnTo>
                        <a:pt x="4974" y="5918"/>
                      </a:lnTo>
                      <a:cubicBezTo>
                        <a:pt x="6560" y="2175"/>
                        <a:pt x="11318" y="-236"/>
                        <a:pt x="16583" y="18"/>
                      </a:cubicBezTo>
                      <a:lnTo>
                        <a:pt x="52618" y="1731"/>
                      </a:lnTo>
                      <a:cubicBezTo>
                        <a:pt x="55219" y="1858"/>
                        <a:pt x="57693" y="2619"/>
                        <a:pt x="59660" y="3888"/>
                      </a:cubicBezTo>
                      <a:lnTo>
                        <a:pt x="71333" y="11438"/>
                      </a:lnTo>
                      <a:cubicBezTo>
                        <a:pt x="79454" y="16703"/>
                        <a:pt x="75076" y="26473"/>
                        <a:pt x="64545" y="2672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6" name="Freeform: Shape 9805">
                  <a:extLst>
                    <a:ext uri="{FF2B5EF4-FFF2-40B4-BE49-F238E27FC236}">
                      <a16:creationId xmlns:a16="http://schemas.microsoft.com/office/drawing/2014/main" id="{A4D87004-0C59-4FD4-3AD1-2618243DDB2D}"/>
                    </a:ext>
                  </a:extLst>
                </p:cNvPr>
                <p:cNvSpPr/>
                <p:nvPr/>
              </p:nvSpPr>
              <p:spPr>
                <a:xfrm>
                  <a:off x="913243" y="2282715"/>
                  <a:ext cx="50139" cy="25558"/>
                </a:xfrm>
                <a:custGeom>
                  <a:avLst/>
                  <a:gdLst>
                    <a:gd name="connsiteX0" fmla="*/ 43761 w 50139"/>
                    <a:gd name="connsiteY0" fmla="*/ 19758 h 25558"/>
                    <a:gd name="connsiteX1" fmla="*/ 25807 w 50139"/>
                    <a:gd name="connsiteY1" fmla="*/ 25024 h 25558"/>
                    <a:gd name="connsiteX2" fmla="*/ 16735 w 50139"/>
                    <a:gd name="connsiteY2" fmla="*/ 24516 h 25558"/>
                    <a:gd name="connsiteX3" fmla="*/ 5442 w 50139"/>
                    <a:gd name="connsiteY3" fmla="*/ 19758 h 25558"/>
                    <a:gd name="connsiteX4" fmla="*/ 4618 w 50139"/>
                    <a:gd name="connsiteY4" fmla="*/ 6372 h 25558"/>
                    <a:gd name="connsiteX5" fmla="*/ 15276 w 50139"/>
                    <a:gd name="connsiteY5" fmla="*/ 1234 h 25558"/>
                    <a:gd name="connsiteX6" fmla="*/ 24284 w 50139"/>
                    <a:gd name="connsiteY6" fmla="*/ 409 h 25558"/>
                    <a:gd name="connsiteX7" fmla="*/ 42809 w 50139"/>
                    <a:gd name="connsiteY7" fmla="*/ 5103 h 25558"/>
                    <a:gd name="connsiteX8" fmla="*/ 43697 w 50139"/>
                    <a:gd name="connsiteY8" fmla="*/ 19822 h 25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39" h="25558">
                      <a:moveTo>
                        <a:pt x="43761" y="19758"/>
                      </a:moveTo>
                      <a:lnTo>
                        <a:pt x="25807" y="25024"/>
                      </a:lnTo>
                      <a:cubicBezTo>
                        <a:pt x="22889" y="25912"/>
                        <a:pt x="19526" y="25658"/>
                        <a:pt x="16735" y="24516"/>
                      </a:cubicBezTo>
                      <a:lnTo>
                        <a:pt x="5442" y="19758"/>
                      </a:lnTo>
                      <a:cubicBezTo>
                        <a:pt x="-1473" y="16777"/>
                        <a:pt x="-1853" y="9481"/>
                        <a:pt x="4618" y="6372"/>
                      </a:cubicBezTo>
                      <a:lnTo>
                        <a:pt x="15276" y="1234"/>
                      </a:lnTo>
                      <a:cubicBezTo>
                        <a:pt x="17877" y="-35"/>
                        <a:pt x="21176" y="-352"/>
                        <a:pt x="24284" y="409"/>
                      </a:cubicBezTo>
                      <a:lnTo>
                        <a:pt x="42809" y="5103"/>
                      </a:lnTo>
                      <a:cubicBezTo>
                        <a:pt x="52135" y="7451"/>
                        <a:pt x="52706" y="17157"/>
                        <a:pt x="43697" y="1982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7" name="Freeform: Shape 9806">
                  <a:extLst>
                    <a:ext uri="{FF2B5EF4-FFF2-40B4-BE49-F238E27FC236}">
                      <a16:creationId xmlns:a16="http://schemas.microsoft.com/office/drawing/2014/main" id="{63DE6D97-550A-1DF6-DA69-47891AD5B406}"/>
                    </a:ext>
                  </a:extLst>
                </p:cNvPr>
                <p:cNvSpPr/>
                <p:nvPr/>
              </p:nvSpPr>
              <p:spPr>
                <a:xfrm>
                  <a:off x="90954" y="2306851"/>
                  <a:ext cx="89707" cy="32165"/>
                </a:xfrm>
                <a:custGeom>
                  <a:avLst/>
                  <a:gdLst>
                    <a:gd name="connsiteX0" fmla="*/ 89021 w 89707"/>
                    <a:gd name="connsiteY0" fmla="*/ 22458 h 32165"/>
                    <a:gd name="connsiteX1" fmla="*/ 66183 w 89707"/>
                    <a:gd name="connsiteY1" fmla="*/ 31213 h 32165"/>
                    <a:gd name="connsiteX2" fmla="*/ 12321 w 89707"/>
                    <a:gd name="connsiteY2" fmla="*/ 31530 h 32165"/>
                    <a:gd name="connsiteX3" fmla="*/ 77 w 89707"/>
                    <a:gd name="connsiteY3" fmla="*/ 19730 h 32165"/>
                    <a:gd name="connsiteX4" fmla="*/ 17713 w 89707"/>
                    <a:gd name="connsiteY4" fmla="*/ 1649 h 32165"/>
                    <a:gd name="connsiteX5" fmla="*/ 64723 w 89707"/>
                    <a:gd name="connsiteY5" fmla="*/ 63 h 32165"/>
                    <a:gd name="connsiteX6" fmla="*/ 89085 w 89707"/>
                    <a:gd name="connsiteY6" fmla="*/ 22394 h 3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07" h="32165">
                      <a:moveTo>
                        <a:pt x="89021" y="22458"/>
                      </a:moveTo>
                      <a:cubicBezTo>
                        <a:pt x="87689" y="28866"/>
                        <a:pt x="73098" y="30896"/>
                        <a:pt x="66183" y="31213"/>
                      </a:cubicBezTo>
                      <a:cubicBezTo>
                        <a:pt x="42582" y="32355"/>
                        <a:pt x="24629" y="32482"/>
                        <a:pt x="12321" y="31530"/>
                      </a:cubicBezTo>
                      <a:cubicBezTo>
                        <a:pt x="3439" y="30896"/>
                        <a:pt x="-621" y="26962"/>
                        <a:pt x="77" y="19730"/>
                      </a:cubicBezTo>
                      <a:cubicBezTo>
                        <a:pt x="1028" y="9833"/>
                        <a:pt x="2741" y="2981"/>
                        <a:pt x="17713" y="1649"/>
                      </a:cubicBezTo>
                      <a:cubicBezTo>
                        <a:pt x="33320" y="317"/>
                        <a:pt x="48927" y="-191"/>
                        <a:pt x="64723" y="63"/>
                      </a:cubicBezTo>
                      <a:cubicBezTo>
                        <a:pt x="84010" y="380"/>
                        <a:pt x="92130" y="7803"/>
                        <a:pt x="89085" y="2239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8" name="Freeform: Shape 9807">
                  <a:extLst>
                    <a:ext uri="{FF2B5EF4-FFF2-40B4-BE49-F238E27FC236}">
                      <a16:creationId xmlns:a16="http://schemas.microsoft.com/office/drawing/2014/main" id="{ACFEB424-F878-2D46-CCBD-A93ACD5C5A57}"/>
                    </a:ext>
                  </a:extLst>
                </p:cNvPr>
                <p:cNvSpPr/>
                <p:nvPr/>
              </p:nvSpPr>
              <p:spPr>
                <a:xfrm>
                  <a:off x="74551" y="2360884"/>
                  <a:ext cx="84871" cy="28782"/>
                </a:xfrm>
                <a:custGeom>
                  <a:avLst/>
                  <a:gdLst>
                    <a:gd name="connsiteX0" fmla="*/ 81189 w 84871"/>
                    <a:gd name="connsiteY0" fmla="*/ 5665 h 28782"/>
                    <a:gd name="connsiteX1" fmla="*/ 84869 w 84871"/>
                    <a:gd name="connsiteY1" fmla="*/ 9345 h 28782"/>
                    <a:gd name="connsiteX2" fmla="*/ 79540 w 84871"/>
                    <a:gd name="connsiteY2" fmla="*/ 20257 h 28782"/>
                    <a:gd name="connsiteX3" fmla="*/ 17748 w 84871"/>
                    <a:gd name="connsiteY3" fmla="*/ 27743 h 28782"/>
                    <a:gd name="connsiteX4" fmla="*/ 175 w 84871"/>
                    <a:gd name="connsiteY4" fmla="*/ 15752 h 28782"/>
                    <a:gd name="connsiteX5" fmla="*/ 6392 w 84871"/>
                    <a:gd name="connsiteY5" fmla="*/ 2874 h 28782"/>
                    <a:gd name="connsiteX6" fmla="*/ 22126 w 84871"/>
                    <a:gd name="connsiteY6" fmla="*/ 82 h 28782"/>
                    <a:gd name="connsiteX7" fmla="*/ 81126 w 84871"/>
                    <a:gd name="connsiteY7" fmla="*/ 5602 h 2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71" h="28782">
                      <a:moveTo>
                        <a:pt x="81189" y="5665"/>
                      </a:moveTo>
                      <a:cubicBezTo>
                        <a:pt x="83727" y="6173"/>
                        <a:pt x="84933" y="7441"/>
                        <a:pt x="84869" y="9345"/>
                      </a:cubicBezTo>
                      <a:cubicBezTo>
                        <a:pt x="84869" y="13341"/>
                        <a:pt x="83029" y="17021"/>
                        <a:pt x="79540" y="20257"/>
                      </a:cubicBezTo>
                      <a:cubicBezTo>
                        <a:pt x="67423" y="31486"/>
                        <a:pt x="37478" y="28758"/>
                        <a:pt x="17748" y="27743"/>
                      </a:cubicBezTo>
                      <a:cubicBezTo>
                        <a:pt x="7027" y="27172"/>
                        <a:pt x="1190" y="23175"/>
                        <a:pt x="175" y="15752"/>
                      </a:cubicBezTo>
                      <a:cubicBezTo>
                        <a:pt x="-650" y="9789"/>
                        <a:pt x="1444" y="5538"/>
                        <a:pt x="6392" y="2874"/>
                      </a:cubicBezTo>
                      <a:cubicBezTo>
                        <a:pt x="9501" y="1224"/>
                        <a:pt x="14703" y="273"/>
                        <a:pt x="22126" y="82"/>
                      </a:cubicBezTo>
                      <a:cubicBezTo>
                        <a:pt x="41412" y="-425"/>
                        <a:pt x="61079" y="1414"/>
                        <a:pt x="81126" y="560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9" name="Freeform: Shape 9808">
                  <a:extLst>
                    <a:ext uri="{FF2B5EF4-FFF2-40B4-BE49-F238E27FC236}">
                      <a16:creationId xmlns:a16="http://schemas.microsoft.com/office/drawing/2014/main" id="{87282EA7-1934-161E-85A3-B3F411A571AF}"/>
                    </a:ext>
                  </a:extLst>
                </p:cNvPr>
                <p:cNvSpPr/>
                <p:nvPr/>
              </p:nvSpPr>
              <p:spPr>
                <a:xfrm>
                  <a:off x="62088" y="2435509"/>
                  <a:ext cx="47814" cy="159745"/>
                </a:xfrm>
                <a:custGeom>
                  <a:avLst/>
                  <a:gdLst>
                    <a:gd name="connsiteX0" fmla="*/ 16508 w 47814"/>
                    <a:gd name="connsiteY0" fmla="*/ 104361 h 159745"/>
                    <a:gd name="connsiteX1" fmla="*/ 3756 w 47814"/>
                    <a:gd name="connsiteY1" fmla="*/ 158730 h 159745"/>
                    <a:gd name="connsiteX2" fmla="*/ 1535 w 47814"/>
                    <a:gd name="connsiteY2" fmla="*/ 159491 h 159745"/>
                    <a:gd name="connsiteX3" fmla="*/ 203 w 47814"/>
                    <a:gd name="connsiteY3" fmla="*/ 157398 h 159745"/>
                    <a:gd name="connsiteX4" fmla="*/ 330 w 47814"/>
                    <a:gd name="connsiteY4" fmla="*/ 117240 h 159745"/>
                    <a:gd name="connsiteX5" fmla="*/ 5025 w 47814"/>
                    <a:gd name="connsiteY5" fmla="*/ 77398 h 159745"/>
                    <a:gd name="connsiteX6" fmla="*/ 14414 w 47814"/>
                    <a:gd name="connsiteY6" fmla="*/ 16178 h 159745"/>
                    <a:gd name="connsiteX7" fmla="*/ 19806 w 47814"/>
                    <a:gd name="connsiteY7" fmla="*/ 3807 h 159745"/>
                    <a:gd name="connsiteX8" fmla="*/ 30845 w 47814"/>
                    <a:gd name="connsiteY8" fmla="*/ 0 h 159745"/>
                    <a:gd name="connsiteX9" fmla="*/ 47784 w 47814"/>
                    <a:gd name="connsiteY9" fmla="*/ 12434 h 159745"/>
                    <a:gd name="connsiteX10" fmla="*/ 45817 w 47814"/>
                    <a:gd name="connsiteY10" fmla="*/ 36352 h 159745"/>
                    <a:gd name="connsiteX11" fmla="*/ 33573 w 47814"/>
                    <a:gd name="connsiteY11" fmla="*/ 78477 h 159745"/>
                    <a:gd name="connsiteX12" fmla="*/ 20568 w 47814"/>
                    <a:gd name="connsiteY12" fmla="*/ 96811 h 159745"/>
                    <a:gd name="connsiteX13" fmla="*/ 16571 w 47814"/>
                    <a:gd name="connsiteY13" fmla="*/ 104424 h 15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814" h="159745">
                      <a:moveTo>
                        <a:pt x="16508" y="104361"/>
                      </a:moveTo>
                      <a:cubicBezTo>
                        <a:pt x="12574" y="122505"/>
                        <a:pt x="8324" y="140649"/>
                        <a:pt x="3756" y="158730"/>
                      </a:cubicBezTo>
                      <a:cubicBezTo>
                        <a:pt x="3502" y="159745"/>
                        <a:pt x="2741" y="159999"/>
                        <a:pt x="1535" y="159491"/>
                      </a:cubicBezTo>
                      <a:cubicBezTo>
                        <a:pt x="647" y="159111"/>
                        <a:pt x="203" y="158413"/>
                        <a:pt x="203" y="157398"/>
                      </a:cubicBezTo>
                      <a:cubicBezTo>
                        <a:pt x="-114" y="144012"/>
                        <a:pt x="-51" y="130626"/>
                        <a:pt x="330" y="117240"/>
                      </a:cubicBezTo>
                      <a:cubicBezTo>
                        <a:pt x="647" y="105947"/>
                        <a:pt x="2297" y="92688"/>
                        <a:pt x="5025" y="77398"/>
                      </a:cubicBezTo>
                      <a:cubicBezTo>
                        <a:pt x="8704" y="57034"/>
                        <a:pt x="11876" y="36606"/>
                        <a:pt x="14414" y="16178"/>
                      </a:cubicBezTo>
                      <a:cubicBezTo>
                        <a:pt x="15048" y="11039"/>
                        <a:pt x="16825" y="6915"/>
                        <a:pt x="19806" y="3807"/>
                      </a:cubicBezTo>
                      <a:cubicBezTo>
                        <a:pt x="22217" y="1269"/>
                        <a:pt x="25897" y="0"/>
                        <a:pt x="30845" y="0"/>
                      </a:cubicBezTo>
                      <a:cubicBezTo>
                        <a:pt x="41947" y="0"/>
                        <a:pt x="47594" y="4187"/>
                        <a:pt x="47784" y="12434"/>
                      </a:cubicBezTo>
                      <a:cubicBezTo>
                        <a:pt x="47974" y="20492"/>
                        <a:pt x="47277" y="28485"/>
                        <a:pt x="45817" y="36352"/>
                      </a:cubicBezTo>
                      <a:cubicBezTo>
                        <a:pt x="43089" y="50626"/>
                        <a:pt x="39029" y="64710"/>
                        <a:pt x="33573" y="78477"/>
                      </a:cubicBezTo>
                      <a:cubicBezTo>
                        <a:pt x="30655" y="85836"/>
                        <a:pt x="26087" y="90531"/>
                        <a:pt x="20568" y="96811"/>
                      </a:cubicBezTo>
                      <a:cubicBezTo>
                        <a:pt x="18474" y="99159"/>
                        <a:pt x="17205" y="101696"/>
                        <a:pt x="16571" y="10442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0" name="Freeform: Shape 9809">
                  <a:extLst>
                    <a:ext uri="{FF2B5EF4-FFF2-40B4-BE49-F238E27FC236}">
                      <a16:creationId xmlns:a16="http://schemas.microsoft.com/office/drawing/2014/main" id="{BDD6F80D-1ED1-252E-9AB8-E87EDC72E49B}"/>
                    </a:ext>
                  </a:extLst>
                </p:cNvPr>
                <p:cNvSpPr/>
                <p:nvPr/>
              </p:nvSpPr>
              <p:spPr>
                <a:xfrm>
                  <a:off x="854113" y="2748975"/>
                  <a:ext cx="63331" cy="28477"/>
                </a:xfrm>
                <a:custGeom>
                  <a:avLst/>
                  <a:gdLst>
                    <a:gd name="connsiteX0" fmla="*/ 52074 w 63331"/>
                    <a:gd name="connsiteY0" fmla="*/ 2916 h 28477"/>
                    <a:gd name="connsiteX1" fmla="*/ 63303 w 63331"/>
                    <a:gd name="connsiteY1" fmla="*/ 13511 h 28477"/>
                    <a:gd name="connsiteX2" fmla="*/ 48712 w 63331"/>
                    <a:gd name="connsiteY2" fmla="*/ 27595 h 28477"/>
                    <a:gd name="connsiteX3" fmla="*/ 306 w 63331"/>
                    <a:gd name="connsiteY3" fmla="*/ 9387 h 28477"/>
                    <a:gd name="connsiteX4" fmla="*/ 11472 w 63331"/>
                    <a:gd name="connsiteY4" fmla="*/ 379 h 28477"/>
                    <a:gd name="connsiteX5" fmla="*/ 52074 w 63331"/>
                    <a:gd name="connsiteY5" fmla="*/ 2853 h 28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31" h="28477">
                      <a:moveTo>
                        <a:pt x="52074" y="2916"/>
                      </a:moveTo>
                      <a:cubicBezTo>
                        <a:pt x="59243" y="4122"/>
                        <a:pt x="62986" y="7674"/>
                        <a:pt x="63303" y="13511"/>
                      </a:cubicBezTo>
                      <a:cubicBezTo>
                        <a:pt x="63747" y="21251"/>
                        <a:pt x="58926" y="25945"/>
                        <a:pt x="48712" y="27595"/>
                      </a:cubicBezTo>
                      <a:cubicBezTo>
                        <a:pt x="33676" y="30006"/>
                        <a:pt x="-3754" y="28547"/>
                        <a:pt x="306" y="9387"/>
                      </a:cubicBezTo>
                      <a:cubicBezTo>
                        <a:pt x="1385" y="4122"/>
                        <a:pt x="5128" y="1140"/>
                        <a:pt x="11472" y="379"/>
                      </a:cubicBezTo>
                      <a:cubicBezTo>
                        <a:pt x="21559" y="-827"/>
                        <a:pt x="41670" y="1077"/>
                        <a:pt x="52074" y="285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1" name="Freeform: Shape 9810">
                  <a:extLst>
                    <a:ext uri="{FF2B5EF4-FFF2-40B4-BE49-F238E27FC236}">
                      <a16:creationId xmlns:a16="http://schemas.microsoft.com/office/drawing/2014/main" id="{17F24F6B-935A-EB37-F4C6-464AB37C378A}"/>
                    </a:ext>
                  </a:extLst>
                </p:cNvPr>
                <p:cNvSpPr/>
                <p:nvPr/>
              </p:nvSpPr>
              <p:spPr>
                <a:xfrm>
                  <a:off x="879795" y="2848255"/>
                  <a:ext cx="52720" cy="18341"/>
                </a:xfrm>
                <a:custGeom>
                  <a:avLst/>
                  <a:gdLst>
                    <a:gd name="connsiteX0" fmla="*/ 52720 w 52720"/>
                    <a:gd name="connsiteY0" fmla="*/ 10217 h 18341"/>
                    <a:gd name="connsiteX1" fmla="*/ 41491 w 52720"/>
                    <a:gd name="connsiteY1" fmla="*/ 18338 h 18341"/>
                    <a:gd name="connsiteX2" fmla="*/ 11166 w 52720"/>
                    <a:gd name="connsiteY2" fmla="*/ 17703 h 18341"/>
                    <a:gd name="connsiteX3" fmla="*/ 1 w 52720"/>
                    <a:gd name="connsiteY3" fmla="*/ 9075 h 18341"/>
                    <a:gd name="connsiteX4" fmla="*/ 1 w 52720"/>
                    <a:gd name="connsiteY4" fmla="*/ 8124 h 18341"/>
                    <a:gd name="connsiteX5" fmla="*/ 11230 w 52720"/>
                    <a:gd name="connsiteY5" fmla="*/ 3 h 18341"/>
                    <a:gd name="connsiteX6" fmla="*/ 41555 w 52720"/>
                    <a:gd name="connsiteY6" fmla="*/ 638 h 18341"/>
                    <a:gd name="connsiteX7" fmla="*/ 52720 w 52720"/>
                    <a:gd name="connsiteY7" fmla="*/ 9266 h 18341"/>
                    <a:gd name="connsiteX8" fmla="*/ 52720 w 52720"/>
                    <a:gd name="connsiteY8" fmla="*/ 10217 h 18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720" h="18341">
                      <a:moveTo>
                        <a:pt x="52720" y="10217"/>
                      </a:moveTo>
                      <a:cubicBezTo>
                        <a:pt x="52720" y="14848"/>
                        <a:pt x="47645" y="18465"/>
                        <a:pt x="41491" y="18338"/>
                      </a:cubicBezTo>
                      <a:lnTo>
                        <a:pt x="11166" y="17703"/>
                      </a:lnTo>
                      <a:cubicBezTo>
                        <a:pt x="4949" y="17577"/>
                        <a:pt x="-63" y="13707"/>
                        <a:pt x="1" y="9075"/>
                      </a:cubicBezTo>
                      <a:lnTo>
                        <a:pt x="1" y="8124"/>
                      </a:lnTo>
                      <a:cubicBezTo>
                        <a:pt x="1" y="3493"/>
                        <a:pt x="5076" y="-124"/>
                        <a:pt x="11230" y="3"/>
                      </a:cubicBezTo>
                      <a:lnTo>
                        <a:pt x="41555" y="638"/>
                      </a:lnTo>
                      <a:cubicBezTo>
                        <a:pt x="47772" y="764"/>
                        <a:pt x="52784" y="4635"/>
                        <a:pt x="52720" y="9266"/>
                      </a:cubicBezTo>
                      <a:lnTo>
                        <a:pt x="52720" y="10217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2" name="Freeform: Shape 9811">
                  <a:extLst>
                    <a:ext uri="{FF2B5EF4-FFF2-40B4-BE49-F238E27FC236}">
                      <a16:creationId xmlns:a16="http://schemas.microsoft.com/office/drawing/2014/main" id="{276A7391-6F7C-2DE9-3617-579099A61147}"/>
                    </a:ext>
                  </a:extLst>
                </p:cNvPr>
                <p:cNvSpPr/>
                <p:nvPr/>
              </p:nvSpPr>
              <p:spPr>
                <a:xfrm>
                  <a:off x="862783" y="2939535"/>
                  <a:ext cx="25842" cy="9292"/>
                </a:xfrm>
                <a:custGeom>
                  <a:avLst/>
                  <a:gdLst>
                    <a:gd name="connsiteX0" fmla="*/ 25768 w 25842"/>
                    <a:gd name="connsiteY0" fmla="*/ 5598 h 9292"/>
                    <a:gd name="connsiteX1" fmla="*/ 20185 w 25842"/>
                    <a:gd name="connsiteY1" fmla="*/ 9277 h 9292"/>
                    <a:gd name="connsiteX2" fmla="*/ 5086 w 25842"/>
                    <a:gd name="connsiteY2" fmla="*/ 8453 h 9292"/>
                    <a:gd name="connsiteX3" fmla="*/ 11 w 25842"/>
                    <a:gd name="connsiteY3" fmla="*/ 4202 h 9292"/>
                    <a:gd name="connsiteX4" fmla="*/ 11 w 25842"/>
                    <a:gd name="connsiteY4" fmla="*/ 3694 h 9292"/>
                    <a:gd name="connsiteX5" fmla="*/ 5657 w 25842"/>
                    <a:gd name="connsiteY5" fmla="*/ 15 h 9292"/>
                    <a:gd name="connsiteX6" fmla="*/ 20756 w 25842"/>
                    <a:gd name="connsiteY6" fmla="*/ 840 h 9292"/>
                    <a:gd name="connsiteX7" fmla="*/ 25831 w 25842"/>
                    <a:gd name="connsiteY7" fmla="*/ 5090 h 9292"/>
                    <a:gd name="connsiteX8" fmla="*/ 25831 w 25842"/>
                    <a:gd name="connsiteY8" fmla="*/ 5598 h 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42" h="9292">
                      <a:moveTo>
                        <a:pt x="25768" y="5598"/>
                      </a:moveTo>
                      <a:cubicBezTo>
                        <a:pt x="25641" y="7818"/>
                        <a:pt x="23103" y="9468"/>
                        <a:pt x="20185" y="9277"/>
                      </a:cubicBezTo>
                      <a:lnTo>
                        <a:pt x="5086" y="8453"/>
                      </a:lnTo>
                      <a:cubicBezTo>
                        <a:pt x="2168" y="8326"/>
                        <a:pt x="-180" y="6359"/>
                        <a:pt x="11" y="4202"/>
                      </a:cubicBezTo>
                      <a:lnTo>
                        <a:pt x="11" y="3694"/>
                      </a:lnTo>
                      <a:cubicBezTo>
                        <a:pt x="138" y="1474"/>
                        <a:pt x="2675" y="-175"/>
                        <a:pt x="5657" y="15"/>
                      </a:cubicBezTo>
                      <a:lnTo>
                        <a:pt x="20756" y="840"/>
                      </a:lnTo>
                      <a:cubicBezTo>
                        <a:pt x="23674" y="967"/>
                        <a:pt x="26022" y="2933"/>
                        <a:pt x="25831" y="5090"/>
                      </a:cubicBezTo>
                      <a:lnTo>
                        <a:pt x="25831" y="5598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3" name="Freeform: Shape 9812">
                  <a:extLst>
                    <a:ext uri="{FF2B5EF4-FFF2-40B4-BE49-F238E27FC236}">
                      <a16:creationId xmlns:a16="http://schemas.microsoft.com/office/drawing/2014/main" id="{A433DFE4-2324-921B-FE29-03A0DA06DF55}"/>
                    </a:ext>
                  </a:extLst>
                </p:cNvPr>
                <p:cNvSpPr/>
                <p:nvPr/>
              </p:nvSpPr>
              <p:spPr>
                <a:xfrm>
                  <a:off x="1696051" y="3012296"/>
                  <a:ext cx="25165" cy="278427"/>
                </a:xfrm>
                <a:custGeom>
                  <a:avLst/>
                  <a:gdLst>
                    <a:gd name="connsiteX0" fmla="*/ 25166 w 25165"/>
                    <a:gd name="connsiteY0" fmla="*/ 276371 h 278427"/>
                    <a:gd name="connsiteX1" fmla="*/ 12858 w 25165"/>
                    <a:gd name="connsiteY1" fmla="*/ 277069 h 278427"/>
                    <a:gd name="connsiteX2" fmla="*/ 9052 w 25165"/>
                    <a:gd name="connsiteY2" fmla="*/ 278147 h 278427"/>
                    <a:gd name="connsiteX3" fmla="*/ 2073 w 25165"/>
                    <a:gd name="connsiteY3" fmla="*/ 276815 h 278427"/>
                    <a:gd name="connsiteX4" fmla="*/ 1883 w 25165"/>
                    <a:gd name="connsiteY4" fmla="*/ 236086 h 278427"/>
                    <a:gd name="connsiteX5" fmla="*/ 1883 w 25165"/>
                    <a:gd name="connsiteY5" fmla="*/ 40433 h 278427"/>
                    <a:gd name="connsiteX6" fmla="*/ 3278 w 25165"/>
                    <a:gd name="connsiteY6" fmla="*/ 9347 h 278427"/>
                    <a:gd name="connsiteX7" fmla="*/ 6514 w 25165"/>
                    <a:gd name="connsiteY7" fmla="*/ 1036 h 278427"/>
                    <a:gd name="connsiteX8" fmla="*/ 10384 w 25165"/>
                    <a:gd name="connsiteY8" fmla="*/ 85 h 278427"/>
                    <a:gd name="connsiteX9" fmla="*/ 11906 w 25165"/>
                    <a:gd name="connsiteY9" fmla="*/ 2178 h 278427"/>
                    <a:gd name="connsiteX10" fmla="*/ 12731 w 25165"/>
                    <a:gd name="connsiteY10" fmla="*/ 14042 h 278427"/>
                    <a:gd name="connsiteX11" fmla="*/ 12858 w 25165"/>
                    <a:gd name="connsiteY11" fmla="*/ 21591 h 278427"/>
                    <a:gd name="connsiteX12" fmla="*/ 13746 w 25165"/>
                    <a:gd name="connsiteY12" fmla="*/ 38720 h 278427"/>
                    <a:gd name="connsiteX13" fmla="*/ 13429 w 25165"/>
                    <a:gd name="connsiteY13" fmla="*/ 48237 h 278427"/>
                    <a:gd name="connsiteX14" fmla="*/ 14381 w 25165"/>
                    <a:gd name="connsiteY14" fmla="*/ 237038 h 278427"/>
                    <a:gd name="connsiteX15" fmla="*/ 12921 w 25165"/>
                    <a:gd name="connsiteY15" fmla="*/ 273072 h 278427"/>
                    <a:gd name="connsiteX16" fmla="*/ 14761 w 25165"/>
                    <a:gd name="connsiteY16" fmla="*/ 275039 h 278427"/>
                    <a:gd name="connsiteX17" fmla="*/ 25166 w 25165"/>
                    <a:gd name="connsiteY17" fmla="*/ 276371 h 278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165" h="278427">
                      <a:moveTo>
                        <a:pt x="25166" y="276371"/>
                      </a:moveTo>
                      <a:cubicBezTo>
                        <a:pt x="20915" y="276371"/>
                        <a:pt x="16855" y="276561"/>
                        <a:pt x="12858" y="277069"/>
                      </a:cubicBezTo>
                      <a:cubicBezTo>
                        <a:pt x="12668" y="277069"/>
                        <a:pt x="11399" y="277450"/>
                        <a:pt x="9052" y="278147"/>
                      </a:cubicBezTo>
                      <a:cubicBezTo>
                        <a:pt x="6958" y="278782"/>
                        <a:pt x="4674" y="278338"/>
                        <a:pt x="2073" y="276815"/>
                      </a:cubicBezTo>
                      <a:cubicBezTo>
                        <a:pt x="1566" y="260384"/>
                        <a:pt x="1502" y="246807"/>
                        <a:pt x="1883" y="236086"/>
                      </a:cubicBezTo>
                      <a:cubicBezTo>
                        <a:pt x="3025" y="170678"/>
                        <a:pt x="-2875" y="105397"/>
                        <a:pt x="1883" y="40433"/>
                      </a:cubicBezTo>
                      <a:cubicBezTo>
                        <a:pt x="2263" y="25588"/>
                        <a:pt x="2708" y="15247"/>
                        <a:pt x="3278" y="9347"/>
                      </a:cubicBezTo>
                      <a:cubicBezTo>
                        <a:pt x="3532" y="7253"/>
                        <a:pt x="4547" y="4525"/>
                        <a:pt x="6514" y="1036"/>
                      </a:cubicBezTo>
                      <a:cubicBezTo>
                        <a:pt x="8037" y="148"/>
                        <a:pt x="9305" y="-169"/>
                        <a:pt x="10384" y="85"/>
                      </a:cubicBezTo>
                      <a:cubicBezTo>
                        <a:pt x="11209" y="275"/>
                        <a:pt x="11716" y="973"/>
                        <a:pt x="11906" y="2178"/>
                      </a:cubicBezTo>
                      <a:cubicBezTo>
                        <a:pt x="12541" y="6429"/>
                        <a:pt x="13366" y="9474"/>
                        <a:pt x="12731" y="14042"/>
                      </a:cubicBezTo>
                      <a:cubicBezTo>
                        <a:pt x="12351" y="16579"/>
                        <a:pt x="12351" y="19117"/>
                        <a:pt x="12858" y="21591"/>
                      </a:cubicBezTo>
                      <a:cubicBezTo>
                        <a:pt x="14000" y="27872"/>
                        <a:pt x="13429" y="32884"/>
                        <a:pt x="13746" y="38720"/>
                      </a:cubicBezTo>
                      <a:cubicBezTo>
                        <a:pt x="13937" y="41892"/>
                        <a:pt x="13810" y="45065"/>
                        <a:pt x="13429" y="48237"/>
                      </a:cubicBezTo>
                      <a:cubicBezTo>
                        <a:pt x="6387" y="108886"/>
                        <a:pt x="22374" y="170107"/>
                        <a:pt x="14381" y="237038"/>
                      </a:cubicBezTo>
                      <a:cubicBezTo>
                        <a:pt x="12921" y="249028"/>
                        <a:pt x="12414" y="261019"/>
                        <a:pt x="12921" y="273072"/>
                      </a:cubicBezTo>
                      <a:cubicBezTo>
                        <a:pt x="12921" y="273961"/>
                        <a:pt x="13683" y="274722"/>
                        <a:pt x="14761" y="275039"/>
                      </a:cubicBezTo>
                      <a:cubicBezTo>
                        <a:pt x="18695" y="276118"/>
                        <a:pt x="22184" y="276561"/>
                        <a:pt x="25166" y="27637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4" name="Freeform: Shape 9813">
                  <a:extLst>
                    <a:ext uri="{FF2B5EF4-FFF2-40B4-BE49-F238E27FC236}">
                      <a16:creationId xmlns:a16="http://schemas.microsoft.com/office/drawing/2014/main" id="{68DF36AA-40CE-B0C1-15D7-1810BE6BBECB}"/>
                    </a:ext>
                  </a:extLst>
                </p:cNvPr>
                <p:cNvSpPr/>
                <p:nvPr/>
              </p:nvSpPr>
              <p:spPr>
                <a:xfrm>
                  <a:off x="10117" y="3092706"/>
                  <a:ext cx="75802" cy="181814"/>
                </a:xfrm>
                <a:custGeom>
                  <a:avLst/>
                  <a:gdLst>
                    <a:gd name="connsiteX0" fmla="*/ 19185 w 75802"/>
                    <a:gd name="connsiteY0" fmla="*/ 42243 h 181814"/>
                    <a:gd name="connsiteX1" fmla="*/ 26036 w 75802"/>
                    <a:gd name="connsiteY1" fmla="*/ 116216 h 181814"/>
                    <a:gd name="connsiteX2" fmla="*/ 27876 w 75802"/>
                    <a:gd name="connsiteY2" fmla="*/ 118563 h 181814"/>
                    <a:gd name="connsiteX3" fmla="*/ 33522 w 75802"/>
                    <a:gd name="connsiteY3" fmla="*/ 121355 h 181814"/>
                    <a:gd name="connsiteX4" fmla="*/ 34664 w 75802"/>
                    <a:gd name="connsiteY4" fmla="*/ 124527 h 181814"/>
                    <a:gd name="connsiteX5" fmla="*/ 19121 w 75802"/>
                    <a:gd name="connsiteY5" fmla="*/ 134487 h 181814"/>
                    <a:gd name="connsiteX6" fmla="*/ 18614 w 75802"/>
                    <a:gd name="connsiteY6" fmla="*/ 136010 h 181814"/>
                    <a:gd name="connsiteX7" fmla="*/ 22230 w 75802"/>
                    <a:gd name="connsiteY7" fmla="*/ 137088 h 181814"/>
                    <a:gd name="connsiteX8" fmla="*/ 58455 w 75802"/>
                    <a:gd name="connsiteY8" fmla="*/ 137849 h 181814"/>
                    <a:gd name="connsiteX9" fmla="*/ 66321 w 75802"/>
                    <a:gd name="connsiteY9" fmla="*/ 142988 h 181814"/>
                    <a:gd name="connsiteX10" fmla="*/ 75330 w 75802"/>
                    <a:gd name="connsiteY10" fmla="*/ 175407 h 181814"/>
                    <a:gd name="connsiteX11" fmla="*/ 68796 w 75802"/>
                    <a:gd name="connsiteY11" fmla="*/ 181814 h 181814"/>
                    <a:gd name="connsiteX12" fmla="*/ 7385 w 75802"/>
                    <a:gd name="connsiteY12" fmla="*/ 181687 h 181814"/>
                    <a:gd name="connsiteX13" fmla="*/ 2817 w 75802"/>
                    <a:gd name="connsiteY13" fmla="*/ 178642 h 181814"/>
                    <a:gd name="connsiteX14" fmla="*/ 2055 w 75802"/>
                    <a:gd name="connsiteY14" fmla="*/ 174391 h 181814"/>
                    <a:gd name="connsiteX15" fmla="*/ 914 w 75802"/>
                    <a:gd name="connsiteY15" fmla="*/ 59626 h 181814"/>
                    <a:gd name="connsiteX16" fmla="*/ 2880 w 75802"/>
                    <a:gd name="connsiteY16" fmla="*/ 31205 h 181814"/>
                    <a:gd name="connsiteX17" fmla="*/ 4847 w 75802"/>
                    <a:gd name="connsiteY17" fmla="*/ 4115 h 181814"/>
                    <a:gd name="connsiteX18" fmla="*/ 10874 w 75802"/>
                    <a:gd name="connsiteY18" fmla="*/ 3417 h 181814"/>
                    <a:gd name="connsiteX19" fmla="*/ 14617 w 75802"/>
                    <a:gd name="connsiteY19" fmla="*/ 11728 h 181814"/>
                    <a:gd name="connsiteX20" fmla="*/ 19375 w 75802"/>
                    <a:gd name="connsiteY20" fmla="*/ 42117 h 18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802" h="181814">
                      <a:moveTo>
                        <a:pt x="19185" y="42243"/>
                      </a:moveTo>
                      <a:lnTo>
                        <a:pt x="26036" y="116216"/>
                      </a:lnTo>
                      <a:cubicBezTo>
                        <a:pt x="26100" y="117231"/>
                        <a:pt x="26734" y="117992"/>
                        <a:pt x="27876" y="118563"/>
                      </a:cubicBezTo>
                      <a:lnTo>
                        <a:pt x="33522" y="121355"/>
                      </a:lnTo>
                      <a:cubicBezTo>
                        <a:pt x="34982" y="122053"/>
                        <a:pt x="35426" y="123448"/>
                        <a:pt x="34664" y="124527"/>
                      </a:cubicBezTo>
                      <a:cubicBezTo>
                        <a:pt x="31175" y="129539"/>
                        <a:pt x="25973" y="132837"/>
                        <a:pt x="19121" y="134487"/>
                      </a:cubicBezTo>
                      <a:cubicBezTo>
                        <a:pt x="17852" y="134804"/>
                        <a:pt x="17662" y="135312"/>
                        <a:pt x="18614" y="136010"/>
                      </a:cubicBezTo>
                      <a:cubicBezTo>
                        <a:pt x="19502" y="136707"/>
                        <a:pt x="20644" y="137025"/>
                        <a:pt x="22230" y="137088"/>
                      </a:cubicBezTo>
                      <a:cubicBezTo>
                        <a:pt x="33713" y="137532"/>
                        <a:pt x="45767" y="137786"/>
                        <a:pt x="58455" y="137849"/>
                      </a:cubicBezTo>
                      <a:cubicBezTo>
                        <a:pt x="62388" y="137849"/>
                        <a:pt x="65751" y="140070"/>
                        <a:pt x="66321" y="142988"/>
                      </a:cubicBezTo>
                      <a:cubicBezTo>
                        <a:pt x="68415" y="154027"/>
                        <a:pt x="71397" y="164812"/>
                        <a:pt x="75330" y="175407"/>
                      </a:cubicBezTo>
                      <a:cubicBezTo>
                        <a:pt x="76853" y="179721"/>
                        <a:pt x="74696" y="181814"/>
                        <a:pt x="68796" y="181814"/>
                      </a:cubicBezTo>
                      <a:lnTo>
                        <a:pt x="7385" y="181687"/>
                      </a:lnTo>
                      <a:cubicBezTo>
                        <a:pt x="4657" y="181687"/>
                        <a:pt x="3134" y="180672"/>
                        <a:pt x="2817" y="178642"/>
                      </a:cubicBezTo>
                      <a:lnTo>
                        <a:pt x="2055" y="174391"/>
                      </a:lnTo>
                      <a:cubicBezTo>
                        <a:pt x="-228" y="141148"/>
                        <a:pt x="-609" y="102830"/>
                        <a:pt x="914" y="59626"/>
                      </a:cubicBezTo>
                      <a:cubicBezTo>
                        <a:pt x="1294" y="48080"/>
                        <a:pt x="1929" y="38627"/>
                        <a:pt x="2880" y="31205"/>
                      </a:cubicBezTo>
                      <a:cubicBezTo>
                        <a:pt x="4022" y="22069"/>
                        <a:pt x="3515" y="12680"/>
                        <a:pt x="4847" y="4115"/>
                      </a:cubicBezTo>
                      <a:cubicBezTo>
                        <a:pt x="5672" y="-1150"/>
                        <a:pt x="7702" y="-1341"/>
                        <a:pt x="10874" y="3417"/>
                      </a:cubicBezTo>
                      <a:cubicBezTo>
                        <a:pt x="12143" y="5384"/>
                        <a:pt x="14236" y="9254"/>
                        <a:pt x="14617" y="11728"/>
                      </a:cubicBezTo>
                      <a:cubicBezTo>
                        <a:pt x="15949" y="21879"/>
                        <a:pt x="17535" y="31966"/>
                        <a:pt x="19375" y="4211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5" name="Freeform: Shape 9814">
                  <a:extLst>
                    <a:ext uri="{FF2B5EF4-FFF2-40B4-BE49-F238E27FC236}">
                      <a16:creationId xmlns:a16="http://schemas.microsoft.com/office/drawing/2014/main" id="{DAF3DF80-BB86-3E2C-B404-7FE79E9861DB}"/>
                    </a:ext>
                  </a:extLst>
                </p:cNvPr>
                <p:cNvSpPr/>
                <p:nvPr/>
              </p:nvSpPr>
              <p:spPr>
                <a:xfrm>
                  <a:off x="62505" y="3187893"/>
                  <a:ext cx="40960" cy="23076"/>
                </a:xfrm>
                <a:custGeom>
                  <a:avLst/>
                  <a:gdLst>
                    <a:gd name="connsiteX0" fmla="*/ 12031 w 40960"/>
                    <a:gd name="connsiteY0" fmla="*/ 22678 h 23076"/>
                    <a:gd name="connsiteX1" fmla="*/ 1563 w 40960"/>
                    <a:gd name="connsiteY1" fmla="*/ 2694 h 23076"/>
                    <a:gd name="connsiteX2" fmla="*/ 35568 w 40960"/>
                    <a:gd name="connsiteY2" fmla="*/ 284 h 23076"/>
                    <a:gd name="connsiteX3" fmla="*/ 40960 w 40960"/>
                    <a:gd name="connsiteY3" fmla="*/ 4788 h 23076"/>
                    <a:gd name="connsiteX4" fmla="*/ 36646 w 40960"/>
                    <a:gd name="connsiteY4" fmla="*/ 16778 h 23076"/>
                    <a:gd name="connsiteX5" fmla="*/ 11968 w 40960"/>
                    <a:gd name="connsiteY5" fmla="*/ 22742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960" h="23076">
                      <a:moveTo>
                        <a:pt x="12031" y="22678"/>
                      </a:moveTo>
                      <a:cubicBezTo>
                        <a:pt x="1119" y="18110"/>
                        <a:pt x="-2370" y="11449"/>
                        <a:pt x="1563" y="2694"/>
                      </a:cubicBezTo>
                      <a:cubicBezTo>
                        <a:pt x="14188" y="284"/>
                        <a:pt x="25544" y="-478"/>
                        <a:pt x="35568" y="284"/>
                      </a:cubicBezTo>
                      <a:cubicBezTo>
                        <a:pt x="38613" y="537"/>
                        <a:pt x="40960" y="2504"/>
                        <a:pt x="40960" y="4788"/>
                      </a:cubicBezTo>
                      <a:cubicBezTo>
                        <a:pt x="40960" y="9038"/>
                        <a:pt x="39565" y="13035"/>
                        <a:pt x="36646" y="16778"/>
                      </a:cubicBezTo>
                      <a:cubicBezTo>
                        <a:pt x="31381" y="23503"/>
                        <a:pt x="21484" y="23503"/>
                        <a:pt x="11968" y="2274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6" name="Freeform: Shape 9815">
                  <a:extLst>
                    <a:ext uri="{FF2B5EF4-FFF2-40B4-BE49-F238E27FC236}">
                      <a16:creationId xmlns:a16="http://schemas.microsoft.com/office/drawing/2014/main" id="{28162F5B-940C-2E88-0985-F31162609142}"/>
                    </a:ext>
                  </a:extLst>
                </p:cNvPr>
                <p:cNvSpPr/>
                <p:nvPr/>
              </p:nvSpPr>
              <p:spPr>
                <a:xfrm>
                  <a:off x="103325" y="3249457"/>
                  <a:ext cx="47733" cy="22657"/>
                </a:xfrm>
                <a:custGeom>
                  <a:avLst/>
                  <a:gdLst>
                    <a:gd name="connsiteX0" fmla="*/ 47721 w 47733"/>
                    <a:gd name="connsiteY0" fmla="*/ 15484 h 22657"/>
                    <a:gd name="connsiteX1" fmla="*/ 39790 w 47733"/>
                    <a:gd name="connsiteY1" fmla="*/ 21955 h 22657"/>
                    <a:gd name="connsiteX2" fmla="*/ 9592 w 47733"/>
                    <a:gd name="connsiteY2" fmla="*/ 22653 h 22657"/>
                    <a:gd name="connsiteX3" fmla="*/ 711 w 47733"/>
                    <a:gd name="connsiteY3" fmla="*/ 16562 h 22657"/>
                    <a:gd name="connsiteX4" fmla="*/ 13 w 47733"/>
                    <a:gd name="connsiteY4" fmla="*/ 7173 h 22657"/>
                    <a:gd name="connsiteX5" fmla="*/ 7943 w 47733"/>
                    <a:gd name="connsiteY5" fmla="*/ 702 h 22657"/>
                    <a:gd name="connsiteX6" fmla="*/ 38141 w 47733"/>
                    <a:gd name="connsiteY6" fmla="*/ 4 h 22657"/>
                    <a:gd name="connsiteX7" fmla="*/ 47023 w 47733"/>
                    <a:gd name="connsiteY7" fmla="*/ 6094 h 22657"/>
                    <a:gd name="connsiteX8" fmla="*/ 47721 w 47733"/>
                    <a:gd name="connsiteY8" fmla="*/ 15484 h 22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33" h="22657">
                      <a:moveTo>
                        <a:pt x="47721" y="15484"/>
                      </a:moveTo>
                      <a:cubicBezTo>
                        <a:pt x="47974" y="18973"/>
                        <a:pt x="44422" y="21892"/>
                        <a:pt x="39790" y="21955"/>
                      </a:cubicBezTo>
                      <a:lnTo>
                        <a:pt x="9592" y="22653"/>
                      </a:lnTo>
                      <a:cubicBezTo>
                        <a:pt x="4961" y="22779"/>
                        <a:pt x="964" y="20052"/>
                        <a:pt x="711" y="16562"/>
                      </a:cubicBezTo>
                      <a:lnTo>
                        <a:pt x="13" y="7173"/>
                      </a:lnTo>
                      <a:cubicBezTo>
                        <a:pt x="-241" y="3684"/>
                        <a:pt x="3312" y="766"/>
                        <a:pt x="7943" y="702"/>
                      </a:cubicBezTo>
                      <a:lnTo>
                        <a:pt x="38141" y="4"/>
                      </a:lnTo>
                      <a:cubicBezTo>
                        <a:pt x="42772" y="-123"/>
                        <a:pt x="46769" y="2605"/>
                        <a:pt x="47023" y="6094"/>
                      </a:cubicBezTo>
                      <a:lnTo>
                        <a:pt x="47721" y="15484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7" name="Freeform: Shape 9816">
                  <a:extLst>
                    <a:ext uri="{FF2B5EF4-FFF2-40B4-BE49-F238E27FC236}">
                      <a16:creationId xmlns:a16="http://schemas.microsoft.com/office/drawing/2014/main" id="{9FC9A48F-C603-2877-4CCD-C5A73F313F7C}"/>
                    </a:ext>
                  </a:extLst>
                </p:cNvPr>
                <p:cNvSpPr/>
                <p:nvPr/>
              </p:nvSpPr>
              <p:spPr>
                <a:xfrm>
                  <a:off x="1576878" y="3251243"/>
                  <a:ext cx="34539" cy="24509"/>
                </a:xfrm>
                <a:custGeom>
                  <a:avLst/>
                  <a:gdLst>
                    <a:gd name="connsiteX0" fmla="*/ 34268 w 34539"/>
                    <a:gd name="connsiteY0" fmla="*/ 8939 h 24509"/>
                    <a:gd name="connsiteX1" fmla="*/ 23103 w 34539"/>
                    <a:gd name="connsiteY1" fmla="*/ 23404 h 24509"/>
                    <a:gd name="connsiteX2" fmla="*/ 11112 w 34539"/>
                    <a:gd name="connsiteY2" fmla="*/ 24482 h 24509"/>
                    <a:gd name="connsiteX3" fmla="*/ 3309 w 34539"/>
                    <a:gd name="connsiteY3" fmla="*/ 20803 h 24509"/>
                    <a:gd name="connsiteX4" fmla="*/ 10 w 34539"/>
                    <a:gd name="connsiteY4" fmla="*/ 3927 h 24509"/>
                    <a:gd name="connsiteX5" fmla="*/ 4832 w 34539"/>
                    <a:gd name="connsiteY5" fmla="*/ 1580 h 24509"/>
                    <a:gd name="connsiteX6" fmla="*/ 29954 w 34539"/>
                    <a:gd name="connsiteY6" fmla="*/ 248 h 24509"/>
                    <a:gd name="connsiteX7" fmla="*/ 33824 w 34539"/>
                    <a:gd name="connsiteY7" fmla="*/ 1580 h 24509"/>
                    <a:gd name="connsiteX8" fmla="*/ 34332 w 34539"/>
                    <a:gd name="connsiteY8" fmla="*/ 8939 h 2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539" h="24509">
                      <a:moveTo>
                        <a:pt x="34268" y="8939"/>
                      </a:moveTo>
                      <a:cubicBezTo>
                        <a:pt x="33190" y="16362"/>
                        <a:pt x="36616" y="22135"/>
                        <a:pt x="23103" y="23404"/>
                      </a:cubicBezTo>
                      <a:cubicBezTo>
                        <a:pt x="18915" y="23784"/>
                        <a:pt x="14855" y="24165"/>
                        <a:pt x="11112" y="24482"/>
                      </a:cubicBezTo>
                      <a:cubicBezTo>
                        <a:pt x="7750" y="24736"/>
                        <a:pt x="4451" y="23213"/>
                        <a:pt x="3309" y="20803"/>
                      </a:cubicBezTo>
                      <a:cubicBezTo>
                        <a:pt x="962" y="15854"/>
                        <a:pt x="-117" y="10208"/>
                        <a:pt x="10" y="3927"/>
                      </a:cubicBezTo>
                      <a:cubicBezTo>
                        <a:pt x="10" y="2087"/>
                        <a:pt x="2484" y="882"/>
                        <a:pt x="4832" y="1580"/>
                      </a:cubicBezTo>
                      <a:cubicBezTo>
                        <a:pt x="12889" y="4118"/>
                        <a:pt x="21263" y="3673"/>
                        <a:pt x="29954" y="248"/>
                      </a:cubicBezTo>
                      <a:cubicBezTo>
                        <a:pt x="31477" y="-387"/>
                        <a:pt x="33380" y="248"/>
                        <a:pt x="33824" y="1580"/>
                      </a:cubicBezTo>
                      <a:cubicBezTo>
                        <a:pt x="34585" y="3864"/>
                        <a:pt x="34712" y="6338"/>
                        <a:pt x="34332" y="893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8" name="Freeform: Shape 9817">
                  <a:extLst>
                    <a:ext uri="{FF2B5EF4-FFF2-40B4-BE49-F238E27FC236}">
                      <a16:creationId xmlns:a16="http://schemas.microsoft.com/office/drawing/2014/main" id="{01981D6E-CE58-AF5F-D0E6-8031BA3ADAB2}"/>
                    </a:ext>
                  </a:extLst>
                </p:cNvPr>
                <p:cNvSpPr/>
                <p:nvPr/>
              </p:nvSpPr>
              <p:spPr>
                <a:xfrm>
                  <a:off x="21245" y="3288361"/>
                  <a:ext cx="234437" cy="38688"/>
                </a:xfrm>
                <a:custGeom>
                  <a:avLst/>
                  <a:gdLst>
                    <a:gd name="connsiteX0" fmla="*/ 230799 w 234437"/>
                    <a:gd name="connsiteY0" fmla="*/ 2336 h 38688"/>
                    <a:gd name="connsiteX1" fmla="*/ 233527 w 234437"/>
                    <a:gd name="connsiteY1" fmla="*/ 10012 h 38688"/>
                    <a:gd name="connsiteX2" fmla="*/ 234288 w 234437"/>
                    <a:gd name="connsiteY2" fmla="*/ 17753 h 38688"/>
                    <a:gd name="connsiteX3" fmla="*/ 234415 w 234437"/>
                    <a:gd name="connsiteY3" fmla="*/ 34057 h 38688"/>
                    <a:gd name="connsiteX4" fmla="*/ 230101 w 234437"/>
                    <a:gd name="connsiteY4" fmla="*/ 37927 h 38688"/>
                    <a:gd name="connsiteX5" fmla="*/ 215827 w 234437"/>
                    <a:gd name="connsiteY5" fmla="*/ 38688 h 38688"/>
                    <a:gd name="connsiteX6" fmla="*/ 214558 w 234437"/>
                    <a:gd name="connsiteY6" fmla="*/ 36975 h 38688"/>
                    <a:gd name="connsiteX7" fmla="*/ 217096 w 234437"/>
                    <a:gd name="connsiteY7" fmla="*/ 34501 h 38688"/>
                    <a:gd name="connsiteX8" fmla="*/ 216461 w 234437"/>
                    <a:gd name="connsiteY8" fmla="*/ 32344 h 38688"/>
                    <a:gd name="connsiteX9" fmla="*/ 161648 w 234437"/>
                    <a:gd name="connsiteY9" fmla="*/ 31646 h 38688"/>
                    <a:gd name="connsiteX10" fmla="*/ 22204 w 234437"/>
                    <a:gd name="connsiteY10" fmla="*/ 28474 h 38688"/>
                    <a:gd name="connsiteX11" fmla="*/ 1142 w 234437"/>
                    <a:gd name="connsiteY11" fmla="*/ 20036 h 38688"/>
                    <a:gd name="connsiteX12" fmla="*/ 698 w 234437"/>
                    <a:gd name="connsiteY12" fmla="*/ 1765 h 38688"/>
                    <a:gd name="connsiteX13" fmla="*/ 23536 w 234437"/>
                    <a:gd name="connsiteY13" fmla="*/ 560 h 38688"/>
                    <a:gd name="connsiteX14" fmla="*/ 201743 w 234437"/>
                    <a:gd name="connsiteY14" fmla="*/ 1575 h 38688"/>
                    <a:gd name="connsiteX15" fmla="*/ 230862 w 234437"/>
                    <a:gd name="connsiteY15" fmla="*/ 2463 h 3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4437" h="38688">
                      <a:moveTo>
                        <a:pt x="230799" y="2336"/>
                      </a:moveTo>
                      <a:cubicBezTo>
                        <a:pt x="231814" y="4937"/>
                        <a:pt x="232702" y="7539"/>
                        <a:pt x="233527" y="10012"/>
                      </a:cubicBezTo>
                      <a:cubicBezTo>
                        <a:pt x="234352" y="12360"/>
                        <a:pt x="234606" y="14961"/>
                        <a:pt x="234288" y="17753"/>
                      </a:cubicBezTo>
                      <a:cubicBezTo>
                        <a:pt x="233654" y="23145"/>
                        <a:pt x="233654" y="28601"/>
                        <a:pt x="234415" y="34057"/>
                      </a:cubicBezTo>
                      <a:cubicBezTo>
                        <a:pt x="234669" y="36024"/>
                        <a:pt x="232766" y="37737"/>
                        <a:pt x="230101" y="37927"/>
                      </a:cubicBezTo>
                      <a:lnTo>
                        <a:pt x="215827" y="38688"/>
                      </a:lnTo>
                      <a:cubicBezTo>
                        <a:pt x="214622" y="38688"/>
                        <a:pt x="213797" y="37673"/>
                        <a:pt x="214558" y="36975"/>
                      </a:cubicBezTo>
                      <a:lnTo>
                        <a:pt x="217096" y="34501"/>
                      </a:lnTo>
                      <a:cubicBezTo>
                        <a:pt x="217984" y="33613"/>
                        <a:pt x="217794" y="32915"/>
                        <a:pt x="216461" y="32344"/>
                      </a:cubicBezTo>
                      <a:cubicBezTo>
                        <a:pt x="205994" y="27839"/>
                        <a:pt x="174463" y="32217"/>
                        <a:pt x="161648" y="31646"/>
                      </a:cubicBezTo>
                      <a:cubicBezTo>
                        <a:pt x="108040" y="29108"/>
                        <a:pt x="76510" y="18197"/>
                        <a:pt x="22204" y="28474"/>
                      </a:cubicBezTo>
                      <a:cubicBezTo>
                        <a:pt x="12244" y="30314"/>
                        <a:pt x="5265" y="27522"/>
                        <a:pt x="1142" y="20036"/>
                      </a:cubicBezTo>
                      <a:cubicBezTo>
                        <a:pt x="-191" y="17562"/>
                        <a:pt x="-381" y="11408"/>
                        <a:pt x="698" y="1765"/>
                      </a:cubicBezTo>
                      <a:cubicBezTo>
                        <a:pt x="9326" y="1067"/>
                        <a:pt x="17002" y="623"/>
                        <a:pt x="23536" y="560"/>
                      </a:cubicBezTo>
                      <a:cubicBezTo>
                        <a:pt x="82917" y="-455"/>
                        <a:pt x="142362" y="-74"/>
                        <a:pt x="201743" y="1575"/>
                      </a:cubicBezTo>
                      <a:cubicBezTo>
                        <a:pt x="211259" y="1829"/>
                        <a:pt x="220966" y="2146"/>
                        <a:pt x="230862" y="246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9" name="Freeform: Shape 9818">
                  <a:extLst>
                    <a:ext uri="{FF2B5EF4-FFF2-40B4-BE49-F238E27FC236}">
                      <a16:creationId xmlns:a16="http://schemas.microsoft.com/office/drawing/2014/main" id="{53D643E5-08A6-1A41-7C7A-E8AF3880CC8F}"/>
                    </a:ext>
                  </a:extLst>
                </p:cNvPr>
                <p:cNvSpPr/>
                <p:nvPr/>
              </p:nvSpPr>
              <p:spPr>
                <a:xfrm>
                  <a:off x="1667160" y="3299921"/>
                  <a:ext cx="43589" cy="29145"/>
                </a:xfrm>
                <a:custGeom>
                  <a:avLst/>
                  <a:gdLst>
                    <a:gd name="connsiteX0" fmla="*/ 15040 w 43589"/>
                    <a:gd name="connsiteY0" fmla="*/ 483 h 29145"/>
                    <a:gd name="connsiteX1" fmla="*/ 35278 w 43589"/>
                    <a:gd name="connsiteY1" fmla="*/ 5622 h 29145"/>
                    <a:gd name="connsiteX2" fmla="*/ 43462 w 43589"/>
                    <a:gd name="connsiteY2" fmla="*/ 13932 h 29145"/>
                    <a:gd name="connsiteX3" fmla="*/ 43589 w 43589"/>
                    <a:gd name="connsiteY3" fmla="*/ 19071 h 29145"/>
                    <a:gd name="connsiteX4" fmla="*/ 33502 w 43589"/>
                    <a:gd name="connsiteY4" fmla="*/ 27636 h 29145"/>
                    <a:gd name="connsiteX5" fmla="*/ 15421 w 43589"/>
                    <a:gd name="connsiteY5" fmla="*/ 29095 h 29145"/>
                    <a:gd name="connsiteX6" fmla="*/ 2352 w 43589"/>
                    <a:gd name="connsiteY6" fmla="*/ 21482 h 29145"/>
                    <a:gd name="connsiteX7" fmla="*/ 132 w 43589"/>
                    <a:gd name="connsiteY7" fmla="*/ 9745 h 29145"/>
                    <a:gd name="connsiteX8" fmla="*/ 15104 w 43589"/>
                    <a:gd name="connsiteY8" fmla="*/ 483 h 2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89" h="29145">
                      <a:moveTo>
                        <a:pt x="15040" y="483"/>
                      </a:moveTo>
                      <a:lnTo>
                        <a:pt x="35278" y="5622"/>
                      </a:lnTo>
                      <a:cubicBezTo>
                        <a:pt x="40036" y="6827"/>
                        <a:pt x="43335" y="10190"/>
                        <a:pt x="43462" y="13932"/>
                      </a:cubicBezTo>
                      <a:lnTo>
                        <a:pt x="43589" y="19071"/>
                      </a:lnTo>
                      <a:cubicBezTo>
                        <a:pt x="43652" y="23512"/>
                        <a:pt x="39338" y="27192"/>
                        <a:pt x="33502" y="27636"/>
                      </a:cubicBezTo>
                      <a:lnTo>
                        <a:pt x="15421" y="29095"/>
                      </a:lnTo>
                      <a:cubicBezTo>
                        <a:pt x="9077" y="29603"/>
                        <a:pt x="3240" y="26240"/>
                        <a:pt x="2352" y="21482"/>
                      </a:cubicBezTo>
                      <a:lnTo>
                        <a:pt x="132" y="9745"/>
                      </a:lnTo>
                      <a:cubicBezTo>
                        <a:pt x="-1137" y="3401"/>
                        <a:pt x="6983" y="-1610"/>
                        <a:pt x="15104" y="4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0" name="Freeform: Shape 9819">
                  <a:extLst>
                    <a:ext uri="{FF2B5EF4-FFF2-40B4-BE49-F238E27FC236}">
                      <a16:creationId xmlns:a16="http://schemas.microsoft.com/office/drawing/2014/main" id="{7AF091A3-90A0-3EB7-A9AD-63F677AC27DB}"/>
                    </a:ext>
                  </a:extLst>
                </p:cNvPr>
                <p:cNvSpPr/>
                <p:nvPr/>
              </p:nvSpPr>
              <p:spPr>
                <a:xfrm>
                  <a:off x="23698" y="3319675"/>
                  <a:ext cx="114751" cy="50453"/>
                </a:xfrm>
                <a:custGeom>
                  <a:avLst/>
                  <a:gdLst>
                    <a:gd name="connsiteX0" fmla="*/ 1481 w 114751"/>
                    <a:gd name="connsiteY0" fmla="*/ 1475 h 50453"/>
                    <a:gd name="connsiteX1" fmla="*/ 1481 w 114751"/>
                    <a:gd name="connsiteY1" fmla="*/ 460 h 50453"/>
                    <a:gd name="connsiteX2" fmla="*/ 2242 w 114751"/>
                    <a:gd name="connsiteY2" fmla="*/ 16 h 50453"/>
                    <a:gd name="connsiteX3" fmla="*/ 23051 w 114751"/>
                    <a:gd name="connsiteY3" fmla="*/ 4456 h 50453"/>
                    <a:gd name="connsiteX4" fmla="*/ 39355 w 114751"/>
                    <a:gd name="connsiteY4" fmla="*/ 8009 h 50453"/>
                    <a:gd name="connsiteX5" fmla="*/ 72408 w 114751"/>
                    <a:gd name="connsiteY5" fmla="*/ 8961 h 50453"/>
                    <a:gd name="connsiteX6" fmla="*/ 93407 w 114751"/>
                    <a:gd name="connsiteY6" fmla="*/ 10103 h 50453"/>
                    <a:gd name="connsiteX7" fmla="*/ 113962 w 114751"/>
                    <a:gd name="connsiteY7" fmla="*/ 16130 h 50453"/>
                    <a:gd name="connsiteX8" fmla="*/ 114723 w 114751"/>
                    <a:gd name="connsiteY8" fmla="*/ 18540 h 50453"/>
                    <a:gd name="connsiteX9" fmla="*/ 114089 w 114751"/>
                    <a:gd name="connsiteY9" fmla="*/ 40998 h 50453"/>
                    <a:gd name="connsiteX10" fmla="*/ 108379 w 114751"/>
                    <a:gd name="connsiteY10" fmla="*/ 46518 h 50453"/>
                    <a:gd name="connsiteX11" fmla="*/ 31996 w 114751"/>
                    <a:gd name="connsiteY11" fmla="*/ 50070 h 50453"/>
                    <a:gd name="connsiteX12" fmla="*/ 20767 w 114751"/>
                    <a:gd name="connsiteY12" fmla="*/ 46962 h 50453"/>
                    <a:gd name="connsiteX13" fmla="*/ 14803 w 114751"/>
                    <a:gd name="connsiteY13" fmla="*/ 38270 h 50453"/>
                    <a:gd name="connsiteX14" fmla="*/ 11187 w 114751"/>
                    <a:gd name="connsiteY14" fmla="*/ 15305 h 50453"/>
                    <a:gd name="connsiteX15" fmla="*/ 3130 w 114751"/>
                    <a:gd name="connsiteY15" fmla="*/ 9278 h 50453"/>
                    <a:gd name="connsiteX16" fmla="*/ 212 w 114751"/>
                    <a:gd name="connsiteY16" fmla="*/ 7311 h 50453"/>
                    <a:gd name="connsiteX17" fmla="*/ 973 w 114751"/>
                    <a:gd name="connsiteY17" fmla="*/ 3314 h 50453"/>
                    <a:gd name="connsiteX18" fmla="*/ 1481 w 114751"/>
                    <a:gd name="connsiteY18" fmla="*/ 1475 h 5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4751" h="50453">
                      <a:moveTo>
                        <a:pt x="1481" y="1475"/>
                      </a:moveTo>
                      <a:cubicBezTo>
                        <a:pt x="1481" y="1157"/>
                        <a:pt x="1481" y="777"/>
                        <a:pt x="1481" y="460"/>
                      </a:cubicBezTo>
                      <a:cubicBezTo>
                        <a:pt x="1481" y="79"/>
                        <a:pt x="1798" y="-48"/>
                        <a:pt x="2242" y="16"/>
                      </a:cubicBezTo>
                      <a:cubicBezTo>
                        <a:pt x="9474" y="777"/>
                        <a:pt x="16389" y="2236"/>
                        <a:pt x="23051" y="4456"/>
                      </a:cubicBezTo>
                      <a:cubicBezTo>
                        <a:pt x="29331" y="6550"/>
                        <a:pt x="34724" y="7755"/>
                        <a:pt x="39355" y="8009"/>
                      </a:cubicBezTo>
                      <a:cubicBezTo>
                        <a:pt x="50648" y="8644"/>
                        <a:pt x="61623" y="8961"/>
                        <a:pt x="72408" y="8961"/>
                      </a:cubicBezTo>
                      <a:cubicBezTo>
                        <a:pt x="79450" y="8961"/>
                        <a:pt x="86746" y="11435"/>
                        <a:pt x="93407" y="10103"/>
                      </a:cubicBezTo>
                      <a:cubicBezTo>
                        <a:pt x="102162" y="8263"/>
                        <a:pt x="109014" y="10293"/>
                        <a:pt x="113962" y="16130"/>
                      </a:cubicBezTo>
                      <a:cubicBezTo>
                        <a:pt x="114533" y="16827"/>
                        <a:pt x="114850" y="17716"/>
                        <a:pt x="114723" y="18540"/>
                      </a:cubicBezTo>
                      <a:cubicBezTo>
                        <a:pt x="113645" y="25836"/>
                        <a:pt x="113455" y="33322"/>
                        <a:pt x="114089" y="40998"/>
                      </a:cubicBezTo>
                      <a:cubicBezTo>
                        <a:pt x="114343" y="43663"/>
                        <a:pt x="111932" y="46074"/>
                        <a:pt x="108379" y="46518"/>
                      </a:cubicBezTo>
                      <a:cubicBezTo>
                        <a:pt x="83574" y="49944"/>
                        <a:pt x="58134" y="51149"/>
                        <a:pt x="31996" y="50070"/>
                      </a:cubicBezTo>
                      <a:cubicBezTo>
                        <a:pt x="27111" y="49880"/>
                        <a:pt x="23368" y="48865"/>
                        <a:pt x="20767" y="46962"/>
                      </a:cubicBezTo>
                      <a:cubicBezTo>
                        <a:pt x="17341" y="44551"/>
                        <a:pt x="15374" y="41633"/>
                        <a:pt x="14803" y="38270"/>
                      </a:cubicBezTo>
                      <a:cubicBezTo>
                        <a:pt x="13091" y="27485"/>
                        <a:pt x="11885" y="19809"/>
                        <a:pt x="11187" y="15305"/>
                      </a:cubicBezTo>
                      <a:cubicBezTo>
                        <a:pt x="10680" y="11879"/>
                        <a:pt x="7127" y="9214"/>
                        <a:pt x="3130" y="9278"/>
                      </a:cubicBezTo>
                      <a:cubicBezTo>
                        <a:pt x="1481" y="9278"/>
                        <a:pt x="529" y="8644"/>
                        <a:pt x="212" y="7311"/>
                      </a:cubicBezTo>
                      <a:cubicBezTo>
                        <a:pt x="-232" y="5789"/>
                        <a:pt x="22" y="4456"/>
                        <a:pt x="973" y="3314"/>
                      </a:cubicBezTo>
                      <a:cubicBezTo>
                        <a:pt x="1417" y="2744"/>
                        <a:pt x="1608" y="2172"/>
                        <a:pt x="1481" y="147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1" name="Freeform: Shape 9820">
                  <a:extLst>
                    <a:ext uri="{FF2B5EF4-FFF2-40B4-BE49-F238E27FC236}">
                      <a16:creationId xmlns:a16="http://schemas.microsoft.com/office/drawing/2014/main" id="{9751923E-AA9A-D12A-6FD9-E75085F95A00}"/>
                    </a:ext>
                  </a:extLst>
                </p:cNvPr>
                <p:cNvSpPr/>
                <p:nvPr/>
              </p:nvSpPr>
              <p:spPr>
                <a:xfrm>
                  <a:off x="867813" y="3328872"/>
                  <a:ext cx="44471" cy="40682"/>
                </a:xfrm>
                <a:custGeom>
                  <a:avLst/>
                  <a:gdLst>
                    <a:gd name="connsiteX0" fmla="*/ 33870 w 44471"/>
                    <a:gd name="connsiteY0" fmla="*/ 40619 h 40682"/>
                    <a:gd name="connsiteX1" fmla="*/ 9762 w 44471"/>
                    <a:gd name="connsiteY1" fmla="*/ 35544 h 40682"/>
                    <a:gd name="connsiteX2" fmla="*/ 7415 w 44471"/>
                    <a:gd name="connsiteY2" fmla="*/ 34529 h 40682"/>
                    <a:gd name="connsiteX3" fmla="*/ 182 w 44471"/>
                    <a:gd name="connsiteY3" fmla="*/ 18415 h 40682"/>
                    <a:gd name="connsiteX4" fmla="*/ 627 w 44471"/>
                    <a:gd name="connsiteY4" fmla="*/ 7503 h 40682"/>
                    <a:gd name="connsiteX5" fmla="*/ 2276 w 44471"/>
                    <a:gd name="connsiteY5" fmla="*/ 5726 h 40682"/>
                    <a:gd name="connsiteX6" fmla="*/ 25115 w 44471"/>
                    <a:gd name="connsiteY6" fmla="*/ 144 h 40682"/>
                    <a:gd name="connsiteX7" fmla="*/ 33108 w 44471"/>
                    <a:gd name="connsiteY7" fmla="*/ 3760 h 40682"/>
                    <a:gd name="connsiteX8" fmla="*/ 43322 w 44471"/>
                    <a:gd name="connsiteY8" fmla="*/ 13910 h 40682"/>
                    <a:gd name="connsiteX9" fmla="*/ 44464 w 44471"/>
                    <a:gd name="connsiteY9" fmla="*/ 16321 h 40682"/>
                    <a:gd name="connsiteX10" fmla="*/ 41229 w 44471"/>
                    <a:gd name="connsiteY10" fmla="*/ 27804 h 40682"/>
                    <a:gd name="connsiteX11" fmla="*/ 38945 w 44471"/>
                    <a:gd name="connsiteY11" fmla="*/ 28248 h 40682"/>
                    <a:gd name="connsiteX12" fmla="*/ 36978 w 44471"/>
                    <a:gd name="connsiteY12" fmla="*/ 26662 h 40682"/>
                    <a:gd name="connsiteX13" fmla="*/ 34441 w 44471"/>
                    <a:gd name="connsiteY13" fmla="*/ 26281 h 40682"/>
                    <a:gd name="connsiteX14" fmla="*/ 32537 w 44471"/>
                    <a:gd name="connsiteY14" fmla="*/ 27994 h 40682"/>
                    <a:gd name="connsiteX15" fmla="*/ 32664 w 44471"/>
                    <a:gd name="connsiteY15" fmla="*/ 30215 h 40682"/>
                    <a:gd name="connsiteX16" fmla="*/ 33870 w 44471"/>
                    <a:gd name="connsiteY16" fmla="*/ 40683 h 4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71" h="40682">
                      <a:moveTo>
                        <a:pt x="33870" y="40619"/>
                      </a:moveTo>
                      <a:lnTo>
                        <a:pt x="9762" y="35544"/>
                      </a:lnTo>
                      <a:cubicBezTo>
                        <a:pt x="8874" y="35353"/>
                        <a:pt x="8113" y="35036"/>
                        <a:pt x="7415" y="34529"/>
                      </a:cubicBezTo>
                      <a:cubicBezTo>
                        <a:pt x="1642" y="30278"/>
                        <a:pt x="-706" y="24949"/>
                        <a:pt x="182" y="18415"/>
                      </a:cubicBezTo>
                      <a:lnTo>
                        <a:pt x="627" y="7503"/>
                      </a:lnTo>
                      <a:cubicBezTo>
                        <a:pt x="627" y="6615"/>
                        <a:pt x="1197" y="6044"/>
                        <a:pt x="2276" y="5726"/>
                      </a:cubicBezTo>
                      <a:cubicBezTo>
                        <a:pt x="8303" y="3760"/>
                        <a:pt x="18644" y="-871"/>
                        <a:pt x="25115" y="144"/>
                      </a:cubicBezTo>
                      <a:cubicBezTo>
                        <a:pt x="28921" y="715"/>
                        <a:pt x="31522" y="1920"/>
                        <a:pt x="33108" y="3760"/>
                      </a:cubicBezTo>
                      <a:cubicBezTo>
                        <a:pt x="36154" y="7376"/>
                        <a:pt x="39579" y="10738"/>
                        <a:pt x="43322" y="13910"/>
                      </a:cubicBezTo>
                      <a:cubicBezTo>
                        <a:pt x="44147" y="14608"/>
                        <a:pt x="44528" y="15370"/>
                        <a:pt x="44464" y="16321"/>
                      </a:cubicBezTo>
                      <a:cubicBezTo>
                        <a:pt x="44147" y="20318"/>
                        <a:pt x="43069" y="24125"/>
                        <a:pt x="41229" y="27804"/>
                      </a:cubicBezTo>
                      <a:cubicBezTo>
                        <a:pt x="40785" y="28756"/>
                        <a:pt x="40024" y="28883"/>
                        <a:pt x="38945" y="28248"/>
                      </a:cubicBezTo>
                      <a:cubicBezTo>
                        <a:pt x="38184" y="27804"/>
                        <a:pt x="37549" y="27297"/>
                        <a:pt x="36978" y="26662"/>
                      </a:cubicBezTo>
                      <a:cubicBezTo>
                        <a:pt x="36280" y="25901"/>
                        <a:pt x="35392" y="25774"/>
                        <a:pt x="34441" y="26281"/>
                      </a:cubicBezTo>
                      <a:cubicBezTo>
                        <a:pt x="33616" y="26725"/>
                        <a:pt x="32982" y="27297"/>
                        <a:pt x="32537" y="27994"/>
                      </a:cubicBezTo>
                      <a:cubicBezTo>
                        <a:pt x="32220" y="28565"/>
                        <a:pt x="32284" y="29327"/>
                        <a:pt x="32664" y="30215"/>
                      </a:cubicBezTo>
                      <a:cubicBezTo>
                        <a:pt x="34377" y="34148"/>
                        <a:pt x="34694" y="37574"/>
                        <a:pt x="33870" y="406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2" name="Freeform: Shape 9821">
                  <a:extLst>
                    <a:ext uri="{FF2B5EF4-FFF2-40B4-BE49-F238E27FC236}">
                      <a16:creationId xmlns:a16="http://schemas.microsoft.com/office/drawing/2014/main" id="{565DF35C-759E-09F2-2160-A453EA7FADA9}"/>
                    </a:ext>
                  </a:extLst>
                </p:cNvPr>
                <p:cNvSpPr/>
                <p:nvPr/>
              </p:nvSpPr>
              <p:spPr>
                <a:xfrm>
                  <a:off x="918427" y="3335735"/>
                  <a:ext cx="54436" cy="28651"/>
                </a:xfrm>
                <a:custGeom>
                  <a:avLst/>
                  <a:gdLst>
                    <a:gd name="connsiteX0" fmla="*/ 53358 w 54436"/>
                    <a:gd name="connsiteY0" fmla="*/ 9649 h 28651"/>
                    <a:gd name="connsiteX1" fmla="*/ 52597 w 54436"/>
                    <a:gd name="connsiteY1" fmla="*/ 14597 h 28651"/>
                    <a:gd name="connsiteX2" fmla="*/ 48346 w 54436"/>
                    <a:gd name="connsiteY2" fmla="*/ 25446 h 28651"/>
                    <a:gd name="connsiteX3" fmla="*/ 45555 w 54436"/>
                    <a:gd name="connsiteY3" fmla="*/ 28618 h 28651"/>
                    <a:gd name="connsiteX4" fmla="*/ 19163 w 54436"/>
                    <a:gd name="connsiteY4" fmla="*/ 25002 h 28651"/>
                    <a:gd name="connsiteX5" fmla="*/ 11741 w 54436"/>
                    <a:gd name="connsiteY5" fmla="*/ 18658 h 28651"/>
                    <a:gd name="connsiteX6" fmla="*/ 702 w 54436"/>
                    <a:gd name="connsiteY6" fmla="*/ 5716 h 28651"/>
                    <a:gd name="connsiteX7" fmla="*/ 4001 w 54436"/>
                    <a:gd name="connsiteY7" fmla="*/ 831 h 28651"/>
                    <a:gd name="connsiteX8" fmla="*/ 43715 w 54436"/>
                    <a:gd name="connsiteY8" fmla="*/ 6 h 28651"/>
                    <a:gd name="connsiteX9" fmla="*/ 54437 w 54436"/>
                    <a:gd name="connsiteY9" fmla="*/ 6096 h 28651"/>
                    <a:gd name="connsiteX10" fmla="*/ 53358 w 54436"/>
                    <a:gd name="connsiteY10" fmla="*/ 9649 h 28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36" h="28651">
                      <a:moveTo>
                        <a:pt x="53358" y="9649"/>
                      </a:moveTo>
                      <a:lnTo>
                        <a:pt x="52597" y="14597"/>
                      </a:lnTo>
                      <a:cubicBezTo>
                        <a:pt x="47775" y="17896"/>
                        <a:pt x="46316" y="21513"/>
                        <a:pt x="48346" y="25446"/>
                      </a:cubicBezTo>
                      <a:cubicBezTo>
                        <a:pt x="49107" y="26968"/>
                        <a:pt x="47712" y="28554"/>
                        <a:pt x="45555" y="28618"/>
                      </a:cubicBezTo>
                      <a:cubicBezTo>
                        <a:pt x="36419" y="28872"/>
                        <a:pt x="27664" y="27666"/>
                        <a:pt x="19163" y="25002"/>
                      </a:cubicBezTo>
                      <a:cubicBezTo>
                        <a:pt x="17197" y="24368"/>
                        <a:pt x="14722" y="22274"/>
                        <a:pt x="11741" y="18658"/>
                      </a:cubicBezTo>
                      <a:cubicBezTo>
                        <a:pt x="8378" y="14661"/>
                        <a:pt x="4699" y="10283"/>
                        <a:pt x="702" y="5716"/>
                      </a:cubicBezTo>
                      <a:cubicBezTo>
                        <a:pt x="-1075" y="3622"/>
                        <a:pt x="702" y="958"/>
                        <a:pt x="4001" y="831"/>
                      </a:cubicBezTo>
                      <a:cubicBezTo>
                        <a:pt x="16499" y="577"/>
                        <a:pt x="29758" y="323"/>
                        <a:pt x="43715" y="6"/>
                      </a:cubicBezTo>
                      <a:cubicBezTo>
                        <a:pt x="48790" y="-121"/>
                        <a:pt x="54437" y="1782"/>
                        <a:pt x="54437" y="6096"/>
                      </a:cubicBezTo>
                      <a:cubicBezTo>
                        <a:pt x="54437" y="7809"/>
                        <a:pt x="54119" y="9014"/>
                        <a:pt x="53358" y="96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3" name="Freeform: Shape 9822">
                  <a:extLst>
                    <a:ext uri="{FF2B5EF4-FFF2-40B4-BE49-F238E27FC236}">
                      <a16:creationId xmlns:a16="http://schemas.microsoft.com/office/drawing/2014/main" id="{6BC689FB-7BE2-616B-6FDE-38E4B3E3AD83}"/>
                    </a:ext>
                  </a:extLst>
                </p:cNvPr>
                <p:cNvSpPr/>
                <p:nvPr/>
              </p:nvSpPr>
              <p:spPr>
                <a:xfrm>
                  <a:off x="586951" y="3379110"/>
                  <a:ext cx="40375" cy="57883"/>
                </a:xfrm>
                <a:custGeom>
                  <a:avLst/>
                  <a:gdLst>
                    <a:gd name="connsiteX0" fmla="*/ 13069 w 40375"/>
                    <a:gd name="connsiteY0" fmla="*/ 57883 h 57883"/>
                    <a:gd name="connsiteX1" fmla="*/ 0 w 40375"/>
                    <a:gd name="connsiteY1" fmla="*/ 57566 h 57883"/>
                    <a:gd name="connsiteX2" fmla="*/ 37113 w 40375"/>
                    <a:gd name="connsiteY2" fmla="*/ 913 h 57883"/>
                    <a:gd name="connsiteX3" fmla="*/ 39334 w 40375"/>
                    <a:gd name="connsiteY3" fmla="*/ 1040 h 57883"/>
                    <a:gd name="connsiteX4" fmla="*/ 39968 w 40375"/>
                    <a:gd name="connsiteY4" fmla="*/ 6242 h 57883"/>
                    <a:gd name="connsiteX5" fmla="*/ 18715 w 40375"/>
                    <a:gd name="connsiteY5" fmla="*/ 40247 h 57883"/>
                    <a:gd name="connsiteX6" fmla="*/ 11166 w 40375"/>
                    <a:gd name="connsiteY6" fmla="*/ 49192 h 57883"/>
                    <a:gd name="connsiteX7" fmla="*/ 13132 w 40375"/>
                    <a:gd name="connsiteY7" fmla="*/ 57883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375" h="57883">
                      <a:moveTo>
                        <a:pt x="13069" y="57883"/>
                      </a:moveTo>
                      <a:lnTo>
                        <a:pt x="0" y="57566"/>
                      </a:lnTo>
                      <a:lnTo>
                        <a:pt x="37113" y="913"/>
                      </a:lnTo>
                      <a:cubicBezTo>
                        <a:pt x="37938" y="-356"/>
                        <a:pt x="38636" y="-292"/>
                        <a:pt x="39334" y="1040"/>
                      </a:cubicBezTo>
                      <a:cubicBezTo>
                        <a:pt x="40476" y="3261"/>
                        <a:pt x="40666" y="5037"/>
                        <a:pt x="39968" y="6242"/>
                      </a:cubicBezTo>
                      <a:cubicBezTo>
                        <a:pt x="33307" y="17725"/>
                        <a:pt x="26201" y="29081"/>
                        <a:pt x="18715" y="40247"/>
                      </a:cubicBezTo>
                      <a:cubicBezTo>
                        <a:pt x="15543" y="45068"/>
                        <a:pt x="12942" y="48050"/>
                        <a:pt x="11166" y="49192"/>
                      </a:cubicBezTo>
                      <a:cubicBezTo>
                        <a:pt x="7613" y="51412"/>
                        <a:pt x="8247" y="54331"/>
                        <a:pt x="13132" y="578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4" name="Freeform: Shape 9823">
                  <a:extLst>
                    <a:ext uri="{FF2B5EF4-FFF2-40B4-BE49-F238E27FC236}">
                      <a16:creationId xmlns:a16="http://schemas.microsoft.com/office/drawing/2014/main" id="{BE751450-904A-646B-1F7C-41905FFED006}"/>
                    </a:ext>
                  </a:extLst>
                </p:cNvPr>
                <p:cNvSpPr/>
                <p:nvPr/>
              </p:nvSpPr>
              <p:spPr>
                <a:xfrm>
                  <a:off x="1468023" y="3389541"/>
                  <a:ext cx="32395" cy="44671"/>
                </a:xfrm>
                <a:custGeom>
                  <a:avLst/>
                  <a:gdLst>
                    <a:gd name="connsiteX0" fmla="*/ 24679 w 32395"/>
                    <a:gd name="connsiteY0" fmla="*/ 18840 h 44671"/>
                    <a:gd name="connsiteX1" fmla="*/ 11800 w 32395"/>
                    <a:gd name="connsiteY1" fmla="*/ 42567 h 44671"/>
                    <a:gd name="connsiteX2" fmla="*/ 9453 w 32395"/>
                    <a:gd name="connsiteY2" fmla="*/ 44216 h 44671"/>
                    <a:gd name="connsiteX3" fmla="*/ 0 w 32395"/>
                    <a:gd name="connsiteY3" fmla="*/ 44407 h 44671"/>
                    <a:gd name="connsiteX4" fmla="*/ 26582 w 32395"/>
                    <a:gd name="connsiteY4" fmla="*/ 1965 h 44671"/>
                    <a:gd name="connsiteX5" fmla="*/ 30959 w 32395"/>
                    <a:gd name="connsiteY5" fmla="*/ 251 h 44671"/>
                    <a:gd name="connsiteX6" fmla="*/ 32228 w 32395"/>
                    <a:gd name="connsiteY6" fmla="*/ 1076 h 44671"/>
                    <a:gd name="connsiteX7" fmla="*/ 24742 w 32395"/>
                    <a:gd name="connsiteY7" fmla="*/ 18840 h 4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95" h="44671">
                      <a:moveTo>
                        <a:pt x="24679" y="18840"/>
                      </a:moveTo>
                      <a:lnTo>
                        <a:pt x="11800" y="42567"/>
                      </a:lnTo>
                      <a:cubicBezTo>
                        <a:pt x="11356" y="43391"/>
                        <a:pt x="10531" y="43963"/>
                        <a:pt x="9453" y="44216"/>
                      </a:cubicBezTo>
                      <a:cubicBezTo>
                        <a:pt x="7232" y="44787"/>
                        <a:pt x="4060" y="44787"/>
                        <a:pt x="0" y="44407"/>
                      </a:cubicBezTo>
                      <a:lnTo>
                        <a:pt x="26582" y="1965"/>
                      </a:lnTo>
                      <a:lnTo>
                        <a:pt x="30959" y="251"/>
                      </a:lnTo>
                      <a:cubicBezTo>
                        <a:pt x="32228" y="-256"/>
                        <a:pt x="32672" y="-2"/>
                        <a:pt x="32228" y="1076"/>
                      </a:cubicBezTo>
                      <a:lnTo>
                        <a:pt x="24742" y="1884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5" name="Freeform: Shape 9824">
                  <a:extLst>
                    <a:ext uri="{FF2B5EF4-FFF2-40B4-BE49-F238E27FC236}">
                      <a16:creationId xmlns:a16="http://schemas.microsoft.com/office/drawing/2014/main" id="{51B139F0-DD8E-1178-09F0-87BD2D261E5B}"/>
                    </a:ext>
                  </a:extLst>
                </p:cNvPr>
                <p:cNvSpPr/>
                <p:nvPr/>
              </p:nvSpPr>
              <p:spPr>
                <a:xfrm>
                  <a:off x="1677812" y="3404989"/>
                  <a:ext cx="17204" cy="87642"/>
                </a:xfrm>
                <a:custGeom>
                  <a:avLst/>
                  <a:gdLst>
                    <a:gd name="connsiteX0" fmla="*/ 17204 w 17204"/>
                    <a:gd name="connsiteY0" fmla="*/ 85485 h 87642"/>
                    <a:gd name="connsiteX1" fmla="*/ 1154 w 17204"/>
                    <a:gd name="connsiteY1" fmla="*/ 87643 h 87642"/>
                    <a:gd name="connsiteX2" fmla="*/ 646 w 17204"/>
                    <a:gd name="connsiteY2" fmla="*/ 9102 h 87642"/>
                    <a:gd name="connsiteX3" fmla="*/ 2105 w 17204"/>
                    <a:gd name="connsiteY3" fmla="*/ 2250 h 87642"/>
                    <a:gd name="connsiteX4" fmla="*/ 10416 w 17204"/>
                    <a:gd name="connsiteY4" fmla="*/ 1679 h 87642"/>
                    <a:gd name="connsiteX5" fmla="*/ 16316 w 17204"/>
                    <a:gd name="connsiteY5" fmla="*/ 17920 h 87642"/>
                    <a:gd name="connsiteX6" fmla="*/ 17141 w 17204"/>
                    <a:gd name="connsiteY6" fmla="*/ 85549 h 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4" h="87642">
                      <a:moveTo>
                        <a:pt x="17204" y="85485"/>
                      </a:moveTo>
                      <a:lnTo>
                        <a:pt x="1154" y="87643"/>
                      </a:lnTo>
                      <a:cubicBezTo>
                        <a:pt x="-179" y="61314"/>
                        <a:pt x="-369" y="35113"/>
                        <a:pt x="646" y="9102"/>
                      </a:cubicBezTo>
                      <a:cubicBezTo>
                        <a:pt x="709" y="6437"/>
                        <a:pt x="1217" y="4154"/>
                        <a:pt x="2105" y="2250"/>
                      </a:cubicBezTo>
                      <a:cubicBezTo>
                        <a:pt x="3374" y="-477"/>
                        <a:pt x="8322" y="-795"/>
                        <a:pt x="10416" y="1679"/>
                      </a:cubicBezTo>
                      <a:cubicBezTo>
                        <a:pt x="14476" y="6374"/>
                        <a:pt x="16379" y="11767"/>
                        <a:pt x="16316" y="17920"/>
                      </a:cubicBezTo>
                      <a:cubicBezTo>
                        <a:pt x="16126" y="40315"/>
                        <a:pt x="16379" y="62837"/>
                        <a:pt x="17141" y="855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6" name="Freeform: Shape 9825">
                  <a:extLst>
                    <a:ext uri="{FF2B5EF4-FFF2-40B4-BE49-F238E27FC236}">
                      <a16:creationId xmlns:a16="http://schemas.microsoft.com/office/drawing/2014/main" id="{F44A4512-62C5-F72C-7DFE-A6BE7B80A47B}"/>
                    </a:ext>
                  </a:extLst>
                </p:cNvPr>
                <p:cNvSpPr/>
                <p:nvPr/>
              </p:nvSpPr>
              <p:spPr>
                <a:xfrm>
                  <a:off x="1699901" y="3406175"/>
                  <a:ext cx="19983" cy="84511"/>
                </a:xfrm>
                <a:custGeom>
                  <a:avLst/>
                  <a:gdLst>
                    <a:gd name="connsiteX0" fmla="*/ 19984 w 19983"/>
                    <a:gd name="connsiteY0" fmla="*/ 80747 h 84511"/>
                    <a:gd name="connsiteX1" fmla="*/ 17637 w 19983"/>
                    <a:gd name="connsiteY1" fmla="*/ 83855 h 84511"/>
                    <a:gd name="connsiteX2" fmla="*/ 0 w 19983"/>
                    <a:gd name="connsiteY2" fmla="*/ 83538 h 84511"/>
                    <a:gd name="connsiteX3" fmla="*/ 1079 w 19983"/>
                    <a:gd name="connsiteY3" fmla="*/ 57590 h 84511"/>
                    <a:gd name="connsiteX4" fmla="*/ 3299 w 19983"/>
                    <a:gd name="connsiteY4" fmla="*/ 2016 h 84511"/>
                    <a:gd name="connsiteX5" fmla="*/ 5393 w 19983"/>
                    <a:gd name="connsiteY5" fmla="*/ 176 h 84511"/>
                    <a:gd name="connsiteX6" fmla="*/ 8755 w 19983"/>
                    <a:gd name="connsiteY6" fmla="*/ 430 h 84511"/>
                    <a:gd name="connsiteX7" fmla="*/ 13767 w 19983"/>
                    <a:gd name="connsiteY7" fmla="*/ 6203 h 84511"/>
                    <a:gd name="connsiteX8" fmla="*/ 16114 w 19983"/>
                    <a:gd name="connsiteY8" fmla="*/ 56512 h 84511"/>
                    <a:gd name="connsiteX9" fmla="*/ 19921 w 19983"/>
                    <a:gd name="connsiteY9" fmla="*/ 80747 h 8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983" h="84511">
                      <a:moveTo>
                        <a:pt x="19984" y="80747"/>
                      </a:moveTo>
                      <a:cubicBezTo>
                        <a:pt x="19730" y="82586"/>
                        <a:pt x="18906" y="83665"/>
                        <a:pt x="17637" y="83855"/>
                      </a:cubicBezTo>
                      <a:cubicBezTo>
                        <a:pt x="12181" y="84807"/>
                        <a:pt x="6344" y="84743"/>
                        <a:pt x="0" y="83538"/>
                      </a:cubicBezTo>
                      <a:cubicBezTo>
                        <a:pt x="1713" y="74910"/>
                        <a:pt x="571" y="65775"/>
                        <a:pt x="1079" y="57590"/>
                      </a:cubicBezTo>
                      <a:cubicBezTo>
                        <a:pt x="2220" y="38876"/>
                        <a:pt x="64" y="19780"/>
                        <a:pt x="3299" y="2016"/>
                      </a:cubicBezTo>
                      <a:cubicBezTo>
                        <a:pt x="3426" y="1128"/>
                        <a:pt x="4251" y="430"/>
                        <a:pt x="5393" y="176"/>
                      </a:cubicBezTo>
                      <a:cubicBezTo>
                        <a:pt x="6725" y="-141"/>
                        <a:pt x="7867" y="-14"/>
                        <a:pt x="8755" y="430"/>
                      </a:cubicBezTo>
                      <a:cubicBezTo>
                        <a:pt x="11927" y="2016"/>
                        <a:pt x="13640" y="3919"/>
                        <a:pt x="13767" y="6203"/>
                      </a:cubicBezTo>
                      <a:cubicBezTo>
                        <a:pt x="14972" y="24094"/>
                        <a:pt x="15734" y="40842"/>
                        <a:pt x="16114" y="56512"/>
                      </a:cubicBezTo>
                      <a:cubicBezTo>
                        <a:pt x="16304" y="65648"/>
                        <a:pt x="17573" y="73705"/>
                        <a:pt x="19921" y="8074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7" name="Freeform: Shape 9826">
                  <a:extLst>
                    <a:ext uri="{FF2B5EF4-FFF2-40B4-BE49-F238E27FC236}">
                      <a16:creationId xmlns:a16="http://schemas.microsoft.com/office/drawing/2014/main" id="{F07F0C40-1432-AA70-DF46-99E2647BA6C9}"/>
                    </a:ext>
                  </a:extLst>
                </p:cNvPr>
                <p:cNvSpPr/>
                <p:nvPr/>
              </p:nvSpPr>
              <p:spPr>
                <a:xfrm>
                  <a:off x="952624" y="3461022"/>
                  <a:ext cx="21837" cy="11446"/>
                </a:xfrm>
                <a:custGeom>
                  <a:avLst/>
                  <a:gdLst>
                    <a:gd name="connsiteX0" fmla="*/ 2921 w 21837"/>
                    <a:gd name="connsiteY0" fmla="*/ 10610 h 11446"/>
                    <a:gd name="connsiteX1" fmla="*/ 2 w 21837"/>
                    <a:gd name="connsiteY1" fmla="*/ 8200 h 11446"/>
                    <a:gd name="connsiteX2" fmla="*/ 129 w 21837"/>
                    <a:gd name="connsiteY2" fmla="*/ 6550 h 11446"/>
                    <a:gd name="connsiteX3" fmla="*/ 9963 w 21837"/>
                    <a:gd name="connsiteY3" fmla="*/ 15 h 11446"/>
                    <a:gd name="connsiteX4" fmla="*/ 12881 w 21837"/>
                    <a:gd name="connsiteY4" fmla="*/ 142 h 11446"/>
                    <a:gd name="connsiteX5" fmla="*/ 21826 w 21837"/>
                    <a:gd name="connsiteY5" fmla="*/ 7692 h 11446"/>
                    <a:gd name="connsiteX6" fmla="*/ 21699 w 21837"/>
                    <a:gd name="connsiteY6" fmla="*/ 9341 h 11446"/>
                    <a:gd name="connsiteX7" fmla="*/ 18527 w 21837"/>
                    <a:gd name="connsiteY7" fmla="*/ 11435 h 11446"/>
                    <a:gd name="connsiteX8" fmla="*/ 2921 w 21837"/>
                    <a:gd name="connsiteY8" fmla="*/ 10610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37" h="11446">
                      <a:moveTo>
                        <a:pt x="2921" y="10610"/>
                      </a:moveTo>
                      <a:cubicBezTo>
                        <a:pt x="1208" y="10483"/>
                        <a:pt x="-61" y="9405"/>
                        <a:pt x="2" y="8200"/>
                      </a:cubicBezTo>
                      <a:lnTo>
                        <a:pt x="129" y="6550"/>
                      </a:lnTo>
                      <a:cubicBezTo>
                        <a:pt x="383" y="2680"/>
                        <a:pt x="4760" y="-238"/>
                        <a:pt x="9963" y="15"/>
                      </a:cubicBezTo>
                      <a:lnTo>
                        <a:pt x="12881" y="142"/>
                      </a:lnTo>
                      <a:cubicBezTo>
                        <a:pt x="18083" y="459"/>
                        <a:pt x="22080" y="3822"/>
                        <a:pt x="21826" y="7692"/>
                      </a:cubicBezTo>
                      <a:lnTo>
                        <a:pt x="21699" y="9341"/>
                      </a:lnTo>
                      <a:cubicBezTo>
                        <a:pt x="21636" y="10610"/>
                        <a:pt x="20240" y="11562"/>
                        <a:pt x="18527" y="11435"/>
                      </a:cubicBezTo>
                      <a:lnTo>
                        <a:pt x="2921" y="1061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8" name="Freeform: Shape 9827">
                  <a:extLst>
                    <a:ext uri="{FF2B5EF4-FFF2-40B4-BE49-F238E27FC236}">
                      <a16:creationId xmlns:a16="http://schemas.microsoft.com/office/drawing/2014/main" id="{1D189C85-1E85-08F4-21EA-9B181425873F}"/>
                    </a:ext>
                  </a:extLst>
                </p:cNvPr>
                <p:cNvSpPr/>
                <p:nvPr/>
              </p:nvSpPr>
              <p:spPr>
                <a:xfrm>
                  <a:off x="138766" y="3466664"/>
                  <a:ext cx="44067" cy="10504"/>
                </a:xfrm>
                <a:custGeom>
                  <a:avLst/>
                  <a:gdLst>
                    <a:gd name="connsiteX0" fmla="*/ 36 w 44067"/>
                    <a:gd name="connsiteY0" fmla="*/ 4588 h 10504"/>
                    <a:gd name="connsiteX1" fmla="*/ 734 w 44067"/>
                    <a:gd name="connsiteY1" fmla="*/ 2304 h 10504"/>
                    <a:gd name="connsiteX2" fmla="*/ 5682 w 44067"/>
                    <a:gd name="connsiteY2" fmla="*/ 84 h 10504"/>
                    <a:gd name="connsiteX3" fmla="*/ 29536 w 44067"/>
                    <a:gd name="connsiteY3" fmla="*/ 972 h 10504"/>
                    <a:gd name="connsiteX4" fmla="*/ 43493 w 44067"/>
                    <a:gd name="connsiteY4" fmla="*/ 5793 h 10504"/>
                    <a:gd name="connsiteX5" fmla="*/ 39433 w 44067"/>
                    <a:gd name="connsiteY5" fmla="*/ 10488 h 10504"/>
                    <a:gd name="connsiteX6" fmla="*/ 11265 w 44067"/>
                    <a:gd name="connsiteY6" fmla="*/ 10044 h 10504"/>
                    <a:gd name="connsiteX7" fmla="*/ 2637 w 44067"/>
                    <a:gd name="connsiteY7" fmla="*/ 8204 h 10504"/>
                    <a:gd name="connsiteX8" fmla="*/ 99 w 44067"/>
                    <a:gd name="connsiteY8" fmla="*/ 4651 h 1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67" h="10504">
                      <a:moveTo>
                        <a:pt x="36" y="4588"/>
                      </a:moveTo>
                      <a:lnTo>
                        <a:pt x="734" y="2304"/>
                      </a:lnTo>
                      <a:cubicBezTo>
                        <a:pt x="1241" y="654"/>
                        <a:pt x="3462" y="-297"/>
                        <a:pt x="5682" y="84"/>
                      </a:cubicBezTo>
                      <a:cubicBezTo>
                        <a:pt x="14310" y="1860"/>
                        <a:pt x="22240" y="2114"/>
                        <a:pt x="29536" y="972"/>
                      </a:cubicBezTo>
                      <a:cubicBezTo>
                        <a:pt x="37720" y="-361"/>
                        <a:pt x="39560" y="654"/>
                        <a:pt x="43493" y="5793"/>
                      </a:cubicBezTo>
                      <a:cubicBezTo>
                        <a:pt x="45206" y="8077"/>
                        <a:pt x="42859" y="10742"/>
                        <a:pt x="39433" y="10488"/>
                      </a:cubicBezTo>
                      <a:cubicBezTo>
                        <a:pt x="30551" y="9726"/>
                        <a:pt x="21225" y="9600"/>
                        <a:pt x="11265" y="10044"/>
                      </a:cubicBezTo>
                      <a:cubicBezTo>
                        <a:pt x="9806" y="10107"/>
                        <a:pt x="6951" y="9473"/>
                        <a:pt x="2637" y="8204"/>
                      </a:cubicBezTo>
                      <a:cubicBezTo>
                        <a:pt x="734" y="7633"/>
                        <a:pt x="-345" y="6174"/>
                        <a:pt x="99" y="465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9" name="Freeform: Shape 9828">
                  <a:extLst>
                    <a:ext uri="{FF2B5EF4-FFF2-40B4-BE49-F238E27FC236}">
                      <a16:creationId xmlns:a16="http://schemas.microsoft.com/office/drawing/2014/main" id="{AB37FEA7-D586-BD82-FB15-34483ADF16ED}"/>
                    </a:ext>
                  </a:extLst>
                </p:cNvPr>
                <p:cNvSpPr/>
                <p:nvPr/>
              </p:nvSpPr>
              <p:spPr>
                <a:xfrm>
                  <a:off x="794486" y="3466596"/>
                  <a:ext cx="40158" cy="23781"/>
                </a:xfrm>
                <a:custGeom>
                  <a:avLst/>
                  <a:gdLst>
                    <a:gd name="connsiteX0" fmla="*/ 38046 w 40158"/>
                    <a:gd name="connsiteY0" fmla="*/ 8462 h 23781"/>
                    <a:gd name="connsiteX1" fmla="*/ 17047 w 40158"/>
                    <a:gd name="connsiteY1" fmla="*/ 22546 h 23781"/>
                    <a:gd name="connsiteX2" fmla="*/ 9244 w 40158"/>
                    <a:gd name="connsiteY2" fmla="*/ 22990 h 23781"/>
                    <a:gd name="connsiteX3" fmla="*/ 3090 w 40158"/>
                    <a:gd name="connsiteY3" fmla="*/ 20072 h 23781"/>
                    <a:gd name="connsiteX4" fmla="*/ 298 w 40158"/>
                    <a:gd name="connsiteY4" fmla="*/ 14426 h 23781"/>
                    <a:gd name="connsiteX5" fmla="*/ 4422 w 40158"/>
                    <a:gd name="connsiteY5" fmla="*/ 4846 h 23781"/>
                    <a:gd name="connsiteX6" fmla="*/ 9878 w 40158"/>
                    <a:gd name="connsiteY6" fmla="*/ 1610 h 23781"/>
                    <a:gd name="connsiteX7" fmla="*/ 32907 w 40158"/>
                    <a:gd name="connsiteY7" fmla="*/ 24 h 23781"/>
                    <a:gd name="connsiteX8" fmla="*/ 38046 w 40158"/>
                    <a:gd name="connsiteY8" fmla="*/ 8462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58" h="23781">
                      <a:moveTo>
                        <a:pt x="38046" y="8462"/>
                      </a:moveTo>
                      <a:lnTo>
                        <a:pt x="17047" y="22546"/>
                      </a:lnTo>
                      <a:cubicBezTo>
                        <a:pt x="14890" y="24005"/>
                        <a:pt x="11718" y="24195"/>
                        <a:pt x="9244" y="22990"/>
                      </a:cubicBezTo>
                      <a:lnTo>
                        <a:pt x="3090" y="20072"/>
                      </a:lnTo>
                      <a:cubicBezTo>
                        <a:pt x="552" y="18866"/>
                        <a:pt x="-590" y="16519"/>
                        <a:pt x="298" y="14426"/>
                      </a:cubicBezTo>
                      <a:lnTo>
                        <a:pt x="4422" y="4846"/>
                      </a:lnTo>
                      <a:cubicBezTo>
                        <a:pt x="5183" y="3069"/>
                        <a:pt x="7340" y="1801"/>
                        <a:pt x="9878" y="1610"/>
                      </a:cubicBezTo>
                      <a:lnTo>
                        <a:pt x="32907" y="24"/>
                      </a:lnTo>
                      <a:cubicBezTo>
                        <a:pt x="39124" y="-420"/>
                        <a:pt x="42677" y="5353"/>
                        <a:pt x="38046" y="846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0" name="Freeform: Shape 9829">
                  <a:extLst>
                    <a:ext uri="{FF2B5EF4-FFF2-40B4-BE49-F238E27FC236}">
                      <a16:creationId xmlns:a16="http://schemas.microsoft.com/office/drawing/2014/main" id="{217011CC-CBAB-A507-3B80-060B8449E009}"/>
                    </a:ext>
                  </a:extLst>
                </p:cNvPr>
                <p:cNvSpPr/>
                <p:nvPr/>
              </p:nvSpPr>
              <p:spPr>
                <a:xfrm>
                  <a:off x="1064871" y="3472220"/>
                  <a:ext cx="18745" cy="14049"/>
                </a:xfrm>
                <a:custGeom>
                  <a:avLst/>
                  <a:gdLst>
                    <a:gd name="connsiteX0" fmla="*/ 16732 w 18745"/>
                    <a:gd name="connsiteY0" fmla="*/ 12607 h 14049"/>
                    <a:gd name="connsiteX1" fmla="*/ 3599 w 18745"/>
                    <a:gd name="connsiteY1" fmla="*/ 11275 h 14049"/>
                    <a:gd name="connsiteX2" fmla="*/ 2013 w 18745"/>
                    <a:gd name="connsiteY2" fmla="*/ 1442 h 14049"/>
                    <a:gd name="connsiteX3" fmla="*/ 15146 w 18745"/>
                    <a:gd name="connsiteY3" fmla="*/ 2774 h 14049"/>
                    <a:gd name="connsiteX4" fmla="*/ 16732 w 18745"/>
                    <a:gd name="connsiteY4" fmla="*/ 12607 h 14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5" h="14049">
                      <a:moveTo>
                        <a:pt x="16732" y="12607"/>
                      </a:moveTo>
                      <a:cubicBezTo>
                        <a:pt x="13560" y="14955"/>
                        <a:pt x="7660" y="14384"/>
                        <a:pt x="3599" y="11275"/>
                      </a:cubicBezTo>
                      <a:cubicBezTo>
                        <a:pt x="-461" y="8230"/>
                        <a:pt x="-1222" y="3789"/>
                        <a:pt x="2013" y="1442"/>
                      </a:cubicBezTo>
                      <a:cubicBezTo>
                        <a:pt x="5185" y="-906"/>
                        <a:pt x="11085" y="-334"/>
                        <a:pt x="15146" y="2774"/>
                      </a:cubicBezTo>
                      <a:cubicBezTo>
                        <a:pt x="19206" y="5819"/>
                        <a:pt x="19967" y="10260"/>
                        <a:pt x="16732" y="1260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1" name="Freeform: Shape 9830">
                  <a:extLst>
                    <a:ext uri="{FF2B5EF4-FFF2-40B4-BE49-F238E27FC236}">
                      <a16:creationId xmlns:a16="http://schemas.microsoft.com/office/drawing/2014/main" id="{B7CCF8A3-D6A9-BF9E-4A01-403B042251B3}"/>
                    </a:ext>
                  </a:extLst>
                </p:cNvPr>
                <p:cNvSpPr/>
                <p:nvPr/>
              </p:nvSpPr>
              <p:spPr>
                <a:xfrm>
                  <a:off x="1676220" y="3486921"/>
                  <a:ext cx="52326" cy="21698"/>
                </a:xfrm>
                <a:custGeom>
                  <a:avLst/>
                  <a:gdLst>
                    <a:gd name="connsiteX0" fmla="*/ 43664 w 52326"/>
                    <a:gd name="connsiteY0" fmla="*/ 0 h 21698"/>
                    <a:gd name="connsiteX1" fmla="*/ 52292 w 52326"/>
                    <a:gd name="connsiteY1" fmla="*/ 18144 h 21698"/>
                    <a:gd name="connsiteX2" fmla="*/ 48740 w 52326"/>
                    <a:gd name="connsiteY2" fmla="*/ 20618 h 21698"/>
                    <a:gd name="connsiteX3" fmla="*/ 23744 w 52326"/>
                    <a:gd name="connsiteY3" fmla="*/ 21443 h 21698"/>
                    <a:gd name="connsiteX4" fmla="*/ 7376 w 52326"/>
                    <a:gd name="connsiteY4" fmla="*/ 20238 h 21698"/>
                    <a:gd name="connsiteX5" fmla="*/ 2745 w 52326"/>
                    <a:gd name="connsiteY5" fmla="*/ 5646 h 21698"/>
                    <a:gd name="connsiteX6" fmla="*/ 18796 w 52326"/>
                    <a:gd name="connsiteY6" fmla="*/ 3489 h 21698"/>
                    <a:gd name="connsiteX7" fmla="*/ 23680 w 52326"/>
                    <a:gd name="connsiteY7" fmla="*/ 2791 h 21698"/>
                    <a:gd name="connsiteX8" fmla="*/ 41317 w 52326"/>
                    <a:gd name="connsiteY8" fmla="*/ 3109 h 21698"/>
                    <a:gd name="connsiteX9" fmla="*/ 43664 w 52326"/>
                    <a:gd name="connsiteY9" fmla="*/ 0 h 21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326" h="21698">
                      <a:moveTo>
                        <a:pt x="43664" y="0"/>
                      </a:moveTo>
                      <a:cubicBezTo>
                        <a:pt x="49818" y="3680"/>
                        <a:pt x="52673" y="9706"/>
                        <a:pt x="52292" y="18144"/>
                      </a:cubicBezTo>
                      <a:cubicBezTo>
                        <a:pt x="52292" y="19603"/>
                        <a:pt x="50706" y="20682"/>
                        <a:pt x="48740" y="20618"/>
                      </a:cubicBezTo>
                      <a:cubicBezTo>
                        <a:pt x="40492" y="20491"/>
                        <a:pt x="32182" y="20745"/>
                        <a:pt x="23744" y="21443"/>
                      </a:cubicBezTo>
                      <a:cubicBezTo>
                        <a:pt x="16575" y="22014"/>
                        <a:pt x="11119" y="21633"/>
                        <a:pt x="7376" y="20238"/>
                      </a:cubicBezTo>
                      <a:cubicBezTo>
                        <a:pt x="-554" y="17319"/>
                        <a:pt x="-2077" y="12435"/>
                        <a:pt x="2745" y="5646"/>
                      </a:cubicBezTo>
                      <a:lnTo>
                        <a:pt x="18796" y="3489"/>
                      </a:lnTo>
                      <a:cubicBezTo>
                        <a:pt x="20762" y="2284"/>
                        <a:pt x="22412" y="2030"/>
                        <a:pt x="23680" y="2791"/>
                      </a:cubicBezTo>
                      <a:cubicBezTo>
                        <a:pt x="30025" y="3933"/>
                        <a:pt x="35861" y="4060"/>
                        <a:pt x="41317" y="3109"/>
                      </a:cubicBezTo>
                      <a:cubicBezTo>
                        <a:pt x="42586" y="2918"/>
                        <a:pt x="43347" y="1840"/>
                        <a:pt x="43664" y="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2" name="Freeform: Shape 9831">
                  <a:extLst>
                    <a:ext uri="{FF2B5EF4-FFF2-40B4-BE49-F238E27FC236}">
                      <a16:creationId xmlns:a16="http://schemas.microsoft.com/office/drawing/2014/main" id="{68E16EAB-5DD2-0987-F914-705E13024267}"/>
                    </a:ext>
                  </a:extLst>
                </p:cNvPr>
                <p:cNvSpPr/>
                <p:nvPr/>
              </p:nvSpPr>
              <p:spPr>
                <a:xfrm>
                  <a:off x="168977" y="3489903"/>
                  <a:ext cx="59542" cy="22775"/>
                </a:xfrm>
                <a:custGeom>
                  <a:avLst/>
                  <a:gdLst>
                    <a:gd name="connsiteX0" fmla="*/ 9222 w 59542"/>
                    <a:gd name="connsiteY0" fmla="*/ 0 h 22775"/>
                    <a:gd name="connsiteX1" fmla="*/ 50268 w 59542"/>
                    <a:gd name="connsiteY1" fmla="*/ 1586 h 22775"/>
                    <a:gd name="connsiteX2" fmla="*/ 59023 w 59542"/>
                    <a:gd name="connsiteY2" fmla="*/ 8184 h 22775"/>
                    <a:gd name="connsiteX3" fmla="*/ 59531 w 59542"/>
                    <a:gd name="connsiteY3" fmla="*/ 15860 h 22775"/>
                    <a:gd name="connsiteX4" fmla="*/ 50776 w 59542"/>
                    <a:gd name="connsiteY4" fmla="*/ 22776 h 22775"/>
                    <a:gd name="connsiteX5" fmla="*/ 10935 w 59542"/>
                    <a:gd name="connsiteY5" fmla="*/ 22776 h 22775"/>
                    <a:gd name="connsiteX6" fmla="*/ 1799 w 59542"/>
                    <a:gd name="connsiteY6" fmla="*/ 16812 h 22775"/>
                    <a:gd name="connsiteX7" fmla="*/ 86 w 59542"/>
                    <a:gd name="connsiteY7" fmla="*/ 7550 h 22775"/>
                    <a:gd name="connsiteX8" fmla="*/ 9222 w 59542"/>
                    <a:gd name="connsiteY8" fmla="*/ 64 h 2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542" h="22775">
                      <a:moveTo>
                        <a:pt x="9222" y="0"/>
                      </a:moveTo>
                      <a:lnTo>
                        <a:pt x="50268" y="1586"/>
                      </a:lnTo>
                      <a:cubicBezTo>
                        <a:pt x="54963" y="1777"/>
                        <a:pt x="58769" y="4631"/>
                        <a:pt x="59023" y="8184"/>
                      </a:cubicBezTo>
                      <a:lnTo>
                        <a:pt x="59531" y="15860"/>
                      </a:lnTo>
                      <a:cubicBezTo>
                        <a:pt x="59785" y="19667"/>
                        <a:pt x="55851" y="22776"/>
                        <a:pt x="50776" y="22776"/>
                      </a:cubicBezTo>
                      <a:lnTo>
                        <a:pt x="10935" y="22776"/>
                      </a:lnTo>
                      <a:cubicBezTo>
                        <a:pt x="6367" y="22776"/>
                        <a:pt x="2434" y="20175"/>
                        <a:pt x="1799" y="16812"/>
                      </a:cubicBezTo>
                      <a:lnTo>
                        <a:pt x="86" y="7550"/>
                      </a:lnTo>
                      <a:cubicBezTo>
                        <a:pt x="-675" y="3426"/>
                        <a:pt x="3702" y="-127"/>
                        <a:pt x="9222" y="6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3" name="Freeform: Shape 9832">
                  <a:extLst>
                    <a:ext uri="{FF2B5EF4-FFF2-40B4-BE49-F238E27FC236}">
                      <a16:creationId xmlns:a16="http://schemas.microsoft.com/office/drawing/2014/main" id="{DF227A10-AEAC-607B-DE2B-D445D07A5BB7}"/>
                    </a:ext>
                  </a:extLst>
                </p:cNvPr>
                <p:cNvSpPr/>
                <p:nvPr/>
              </p:nvSpPr>
              <p:spPr>
                <a:xfrm>
                  <a:off x="1055036" y="3514344"/>
                  <a:ext cx="48866" cy="28345"/>
                </a:xfrm>
                <a:custGeom>
                  <a:avLst/>
                  <a:gdLst>
                    <a:gd name="connsiteX0" fmla="*/ 40269 w 48866"/>
                    <a:gd name="connsiteY0" fmla="*/ 2712 h 28345"/>
                    <a:gd name="connsiteX1" fmla="*/ 48834 w 48866"/>
                    <a:gd name="connsiteY1" fmla="*/ 18065 h 28345"/>
                    <a:gd name="connsiteX2" fmla="*/ 32466 w 48866"/>
                    <a:gd name="connsiteY2" fmla="*/ 28279 h 28345"/>
                    <a:gd name="connsiteX3" fmla="*/ 3981 w 48866"/>
                    <a:gd name="connsiteY3" fmla="*/ 20476 h 28345"/>
                    <a:gd name="connsiteX4" fmla="*/ 6772 w 48866"/>
                    <a:gd name="connsiteY4" fmla="*/ 2712 h 28345"/>
                    <a:gd name="connsiteX5" fmla="*/ 40333 w 48866"/>
                    <a:gd name="connsiteY5" fmla="*/ 2712 h 2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866" h="28345">
                      <a:moveTo>
                        <a:pt x="40269" y="2712"/>
                      </a:moveTo>
                      <a:cubicBezTo>
                        <a:pt x="48009" y="5313"/>
                        <a:pt x="49088" y="12418"/>
                        <a:pt x="48834" y="18065"/>
                      </a:cubicBezTo>
                      <a:cubicBezTo>
                        <a:pt x="48517" y="24472"/>
                        <a:pt x="43061" y="27898"/>
                        <a:pt x="32466" y="28279"/>
                      </a:cubicBezTo>
                      <a:cubicBezTo>
                        <a:pt x="22189" y="28659"/>
                        <a:pt x="9818" y="27581"/>
                        <a:pt x="3981" y="20476"/>
                      </a:cubicBezTo>
                      <a:cubicBezTo>
                        <a:pt x="-333" y="15147"/>
                        <a:pt x="-3251" y="5821"/>
                        <a:pt x="6772" y="2712"/>
                      </a:cubicBezTo>
                      <a:cubicBezTo>
                        <a:pt x="18573" y="-904"/>
                        <a:pt x="29738" y="-904"/>
                        <a:pt x="40333" y="27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4" name="Freeform: Shape 9833">
                  <a:extLst>
                    <a:ext uri="{FF2B5EF4-FFF2-40B4-BE49-F238E27FC236}">
                      <a16:creationId xmlns:a16="http://schemas.microsoft.com/office/drawing/2014/main" id="{32AA1169-0186-4CDE-2058-D4A751733893}"/>
                    </a:ext>
                  </a:extLst>
                </p:cNvPr>
                <p:cNvSpPr/>
                <p:nvPr/>
              </p:nvSpPr>
              <p:spPr>
                <a:xfrm>
                  <a:off x="1692679" y="3517456"/>
                  <a:ext cx="62869" cy="41584"/>
                </a:xfrm>
                <a:custGeom>
                  <a:avLst/>
                  <a:gdLst>
                    <a:gd name="connsiteX0" fmla="*/ 43256 w 62869"/>
                    <a:gd name="connsiteY0" fmla="*/ 234 h 41584"/>
                    <a:gd name="connsiteX1" fmla="*/ 56833 w 62869"/>
                    <a:gd name="connsiteY1" fmla="*/ 3977 h 41584"/>
                    <a:gd name="connsiteX2" fmla="*/ 62733 w 62869"/>
                    <a:gd name="connsiteY2" fmla="*/ 11336 h 41584"/>
                    <a:gd name="connsiteX3" fmla="*/ 60639 w 62869"/>
                    <a:gd name="connsiteY3" fmla="*/ 22502 h 41584"/>
                    <a:gd name="connsiteX4" fmla="*/ 60956 w 62869"/>
                    <a:gd name="connsiteY4" fmla="*/ 24976 h 41584"/>
                    <a:gd name="connsiteX5" fmla="*/ 51060 w 62869"/>
                    <a:gd name="connsiteY5" fmla="*/ 39060 h 41584"/>
                    <a:gd name="connsiteX6" fmla="*/ 13883 w 62869"/>
                    <a:gd name="connsiteY6" fmla="*/ 39123 h 41584"/>
                    <a:gd name="connsiteX7" fmla="*/ 5319 w 62869"/>
                    <a:gd name="connsiteY7" fmla="*/ 29671 h 41584"/>
                    <a:gd name="connsiteX8" fmla="*/ 116 w 62869"/>
                    <a:gd name="connsiteY8" fmla="*/ 6768 h 41584"/>
                    <a:gd name="connsiteX9" fmla="*/ 4874 w 62869"/>
                    <a:gd name="connsiteY9" fmla="*/ 2454 h 41584"/>
                    <a:gd name="connsiteX10" fmla="*/ 30885 w 62869"/>
                    <a:gd name="connsiteY10" fmla="*/ 2454 h 41584"/>
                    <a:gd name="connsiteX11" fmla="*/ 41226 w 62869"/>
                    <a:gd name="connsiteY11" fmla="*/ 297 h 41584"/>
                    <a:gd name="connsiteX12" fmla="*/ 43256 w 62869"/>
                    <a:gd name="connsiteY12" fmla="*/ 107 h 4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869" h="41584">
                      <a:moveTo>
                        <a:pt x="43256" y="234"/>
                      </a:moveTo>
                      <a:lnTo>
                        <a:pt x="56833" y="3977"/>
                      </a:lnTo>
                      <a:cubicBezTo>
                        <a:pt x="61464" y="5246"/>
                        <a:pt x="63431" y="7720"/>
                        <a:pt x="62733" y="11336"/>
                      </a:cubicBezTo>
                      <a:lnTo>
                        <a:pt x="60639" y="22502"/>
                      </a:lnTo>
                      <a:cubicBezTo>
                        <a:pt x="60449" y="23327"/>
                        <a:pt x="60639" y="24151"/>
                        <a:pt x="60956" y="24976"/>
                      </a:cubicBezTo>
                      <a:cubicBezTo>
                        <a:pt x="63431" y="31067"/>
                        <a:pt x="57594" y="36332"/>
                        <a:pt x="51060" y="39060"/>
                      </a:cubicBezTo>
                      <a:cubicBezTo>
                        <a:pt x="41797" y="42993"/>
                        <a:pt x="22701" y="41788"/>
                        <a:pt x="13883" y="39123"/>
                      </a:cubicBezTo>
                      <a:cubicBezTo>
                        <a:pt x="9379" y="37728"/>
                        <a:pt x="6524" y="34619"/>
                        <a:pt x="5319" y="29671"/>
                      </a:cubicBezTo>
                      <a:cubicBezTo>
                        <a:pt x="3479" y="21994"/>
                        <a:pt x="1702" y="14381"/>
                        <a:pt x="116" y="6768"/>
                      </a:cubicBezTo>
                      <a:cubicBezTo>
                        <a:pt x="-455" y="3977"/>
                        <a:pt x="1068" y="2518"/>
                        <a:pt x="4874" y="2454"/>
                      </a:cubicBezTo>
                      <a:cubicBezTo>
                        <a:pt x="13756" y="2264"/>
                        <a:pt x="22384" y="2264"/>
                        <a:pt x="30885" y="2454"/>
                      </a:cubicBezTo>
                      <a:cubicBezTo>
                        <a:pt x="34819" y="2581"/>
                        <a:pt x="38245" y="1883"/>
                        <a:pt x="41226" y="297"/>
                      </a:cubicBezTo>
                      <a:cubicBezTo>
                        <a:pt x="41797" y="-20"/>
                        <a:pt x="42559" y="-83"/>
                        <a:pt x="43256" y="10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5" name="Freeform: Shape 9834">
                  <a:extLst>
                    <a:ext uri="{FF2B5EF4-FFF2-40B4-BE49-F238E27FC236}">
                      <a16:creationId xmlns:a16="http://schemas.microsoft.com/office/drawing/2014/main" id="{C077A5F2-7A71-7087-0143-2F845D5A9835}"/>
                    </a:ext>
                  </a:extLst>
                </p:cNvPr>
                <p:cNvSpPr/>
                <p:nvPr/>
              </p:nvSpPr>
              <p:spPr>
                <a:xfrm>
                  <a:off x="153774" y="3524274"/>
                  <a:ext cx="81246" cy="22762"/>
                </a:xfrm>
                <a:custGeom>
                  <a:avLst/>
                  <a:gdLst>
                    <a:gd name="connsiteX0" fmla="*/ 12371 w 81246"/>
                    <a:gd name="connsiteY0" fmla="*/ 20759 h 22762"/>
                    <a:gd name="connsiteX1" fmla="*/ 4124 w 81246"/>
                    <a:gd name="connsiteY1" fmla="*/ 17905 h 22762"/>
                    <a:gd name="connsiteX2" fmla="*/ 1523 w 81246"/>
                    <a:gd name="connsiteY2" fmla="*/ 16192 h 22762"/>
                    <a:gd name="connsiteX3" fmla="*/ 0 w 81246"/>
                    <a:gd name="connsiteY3" fmla="*/ 13654 h 22762"/>
                    <a:gd name="connsiteX4" fmla="*/ 444 w 81246"/>
                    <a:gd name="connsiteY4" fmla="*/ 5724 h 22762"/>
                    <a:gd name="connsiteX5" fmla="*/ 2347 w 81246"/>
                    <a:gd name="connsiteY5" fmla="*/ 4011 h 22762"/>
                    <a:gd name="connsiteX6" fmla="*/ 16241 w 81246"/>
                    <a:gd name="connsiteY6" fmla="*/ 2234 h 22762"/>
                    <a:gd name="connsiteX7" fmla="*/ 60713 w 81246"/>
                    <a:gd name="connsiteY7" fmla="*/ 14 h 22762"/>
                    <a:gd name="connsiteX8" fmla="*/ 79175 w 81246"/>
                    <a:gd name="connsiteY8" fmla="*/ 15367 h 22762"/>
                    <a:gd name="connsiteX9" fmla="*/ 76574 w 81246"/>
                    <a:gd name="connsiteY9" fmla="*/ 16953 h 22762"/>
                    <a:gd name="connsiteX10" fmla="*/ 51895 w 81246"/>
                    <a:gd name="connsiteY10" fmla="*/ 20759 h 22762"/>
                    <a:gd name="connsiteX11" fmla="*/ 48659 w 81246"/>
                    <a:gd name="connsiteY11" fmla="*/ 21647 h 22762"/>
                    <a:gd name="connsiteX12" fmla="*/ 40666 w 81246"/>
                    <a:gd name="connsiteY12" fmla="*/ 22282 h 22762"/>
                    <a:gd name="connsiteX13" fmla="*/ 37240 w 81246"/>
                    <a:gd name="connsiteY13" fmla="*/ 22092 h 22762"/>
                    <a:gd name="connsiteX14" fmla="*/ 24235 w 81246"/>
                    <a:gd name="connsiteY14" fmla="*/ 21901 h 22762"/>
                    <a:gd name="connsiteX15" fmla="*/ 12308 w 81246"/>
                    <a:gd name="connsiteY15" fmla="*/ 20823 h 2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1246" h="22762">
                      <a:moveTo>
                        <a:pt x="12371" y="20759"/>
                      </a:moveTo>
                      <a:lnTo>
                        <a:pt x="4124" y="17905"/>
                      </a:lnTo>
                      <a:cubicBezTo>
                        <a:pt x="3045" y="17524"/>
                        <a:pt x="2157" y="16953"/>
                        <a:pt x="1523" y="16192"/>
                      </a:cubicBezTo>
                      <a:cubicBezTo>
                        <a:pt x="888" y="15494"/>
                        <a:pt x="381" y="14606"/>
                        <a:pt x="0" y="13654"/>
                      </a:cubicBezTo>
                      <a:lnTo>
                        <a:pt x="444" y="5724"/>
                      </a:lnTo>
                      <a:cubicBezTo>
                        <a:pt x="444" y="4772"/>
                        <a:pt x="1142" y="4201"/>
                        <a:pt x="2347" y="4011"/>
                      </a:cubicBezTo>
                      <a:cubicBezTo>
                        <a:pt x="7232" y="3186"/>
                        <a:pt x="11864" y="2552"/>
                        <a:pt x="16241" y="2234"/>
                      </a:cubicBezTo>
                      <a:cubicBezTo>
                        <a:pt x="30261" y="1156"/>
                        <a:pt x="45107" y="395"/>
                        <a:pt x="60713" y="14"/>
                      </a:cubicBezTo>
                      <a:cubicBezTo>
                        <a:pt x="72323" y="-303"/>
                        <a:pt x="86661" y="4709"/>
                        <a:pt x="79175" y="15367"/>
                      </a:cubicBezTo>
                      <a:cubicBezTo>
                        <a:pt x="78604" y="16128"/>
                        <a:pt x="77716" y="16699"/>
                        <a:pt x="76574" y="16953"/>
                      </a:cubicBezTo>
                      <a:cubicBezTo>
                        <a:pt x="68580" y="18983"/>
                        <a:pt x="60333" y="20252"/>
                        <a:pt x="51895" y="20759"/>
                      </a:cubicBezTo>
                      <a:cubicBezTo>
                        <a:pt x="50690" y="20823"/>
                        <a:pt x="49611" y="21140"/>
                        <a:pt x="48659" y="21647"/>
                      </a:cubicBezTo>
                      <a:cubicBezTo>
                        <a:pt x="46185" y="22853"/>
                        <a:pt x="43521" y="23107"/>
                        <a:pt x="40666" y="22282"/>
                      </a:cubicBezTo>
                      <a:cubicBezTo>
                        <a:pt x="39524" y="21965"/>
                        <a:pt x="38445" y="21965"/>
                        <a:pt x="37240" y="22092"/>
                      </a:cubicBezTo>
                      <a:cubicBezTo>
                        <a:pt x="32545" y="22726"/>
                        <a:pt x="29246" y="23043"/>
                        <a:pt x="24235" y="21901"/>
                      </a:cubicBezTo>
                      <a:cubicBezTo>
                        <a:pt x="19667" y="20886"/>
                        <a:pt x="15670" y="20506"/>
                        <a:pt x="12308" y="2082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6" name="Freeform: Shape 9835">
                  <a:extLst>
                    <a:ext uri="{FF2B5EF4-FFF2-40B4-BE49-F238E27FC236}">
                      <a16:creationId xmlns:a16="http://schemas.microsoft.com/office/drawing/2014/main" id="{3E4279F3-BDFF-40F4-2827-AE132D9AF780}"/>
                    </a:ext>
                  </a:extLst>
                </p:cNvPr>
                <p:cNvSpPr/>
                <p:nvPr/>
              </p:nvSpPr>
              <p:spPr>
                <a:xfrm>
                  <a:off x="134514" y="3526801"/>
                  <a:ext cx="32812" cy="190389"/>
                </a:xfrm>
                <a:custGeom>
                  <a:avLst/>
                  <a:gdLst>
                    <a:gd name="connsiteX0" fmla="*/ 19260 w 32812"/>
                    <a:gd name="connsiteY0" fmla="*/ 11064 h 190389"/>
                    <a:gd name="connsiteX1" fmla="*/ 20782 w 32812"/>
                    <a:gd name="connsiteY1" fmla="*/ 13602 h 190389"/>
                    <a:gd name="connsiteX2" fmla="*/ 23384 w 32812"/>
                    <a:gd name="connsiteY2" fmla="*/ 15315 h 190389"/>
                    <a:gd name="connsiteX3" fmla="*/ 31631 w 32812"/>
                    <a:gd name="connsiteY3" fmla="*/ 18170 h 190389"/>
                    <a:gd name="connsiteX4" fmla="*/ 30743 w 32812"/>
                    <a:gd name="connsiteY4" fmla="*/ 72919 h 190389"/>
                    <a:gd name="connsiteX5" fmla="*/ 25350 w 32812"/>
                    <a:gd name="connsiteY5" fmla="*/ 113268 h 190389"/>
                    <a:gd name="connsiteX6" fmla="*/ 16088 w 32812"/>
                    <a:gd name="connsiteY6" fmla="*/ 178613 h 190389"/>
                    <a:gd name="connsiteX7" fmla="*/ 3717 w 32812"/>
                    <a:gd name="connsiteY7" fmla="*/ 190159 h 190389"/>
                    <a:gd name="connsiteX8" fmla="*/ 1306 w 32812"/>
                    <a:gd name="connsiteY8" fmla="*/ 187558 h 190389"/>
                    <a:gd name="connsiteX9" fmla="*/ 4351 w 32812"/>
                    <a:gd name="connsiteY9" fmla="*/ 164275 h 190389"/>
                    <a:gd name="connsiteX10" fmla="*/ 4542 w 32812"/>
                    <a:gd name="connsiteY10" fmla="*/ 161674 h 190389"/>
                    <a:gd name="connsiteX11" fmla="*/ 8221 w 32812"/>
                    <a:gd name="connsiteY11" fmla="*/ 149493 h 190389"/>
                    <a:gd name="connsiteX12" fmla="*/ 8982 w 32812"/>
                    <a:gd name="connsiteY12" fmla="*/ 138264 h 190389"/>
                    <a:gd name="connsiteX13" fmla="*/ 10251 w 32812"/>
                    <a:gd name="connsiteY13" fmla="*/ 129573 h 190389"/>
                    <a:gd name="connsiteX14" fmla="*/ 11266 w 32812"/>
                    <a:gd name="connsiteY14" fmla="*/ 120754 h 190389"/>
                    <a:gd name="connsiteX15" fmla="*/ 12091 w 32812"/>
                    <a:gd name="connsiteY15" fmla="*/ 111872 h 190389"/>
                    <a:gd name="connsiteX16" fmla="*/ 12218 w 32812"/>
                    <a:gd name="connsiteY16" fmla="*/ 102864 h 190389"/>
                    <a:gd name="connsiteX17" fmla="*/ 13677 w 32812"/>
                    <a:gd name="connsiteY17" fmla="*/ 31302 h 190389"/>
                    <a:gd name="connsiteX18" fmla="*/ 12852 w 32812"/>
                    <a:gd name="connsiteY18" fmla="*/ 28891 h 190389"/>
                    <a:gd name="connsiteX19" fmla="*/ 11901 w 32812"/>
                    <a:gd name="connsiteY19" fmla="*/ 25846 h 190389"/>
                    <a:gd name="connsiteX20" fmla="*/ 10442 w 32812"/>
                    <a:gd name="connsiteY20" fmla="*/ 4530 h 190389"/>
                    <a:gd name="connsiteX21" fmla="*/ 11013 w 32812"/>
                    <a:gd name="connsiteY21" fmla="*/ 3324 h 190389"/>
                    <a:gd name="connsiteX22" fmla="*/ 15327 w 32812"/>
                    <a:gd name="connsiteY22" fmla="*/ 152 h 190389"/>
                    <a:gd name="connsiteX23" fmla="*/ 16088 w 32812"/>
                    <a:gd name="connsiteY23" fmla="*/ 342 h 190389"/>
                    <a:gd name="connsiteX24" fmla="*/ 19323 w 32812"/>
                    <a:gd name="connsiteY24" fmla="*/ 11191 h 190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812" h="190389">
                      <a:moveTo>
                        <a:pt x="19260" y="11064"/>
                      </a:moveTo>
                      <a:cubicBezTo>
                        <a:pt x="19641" y="12016"/>
                        <a:pt x="20148" y="12904"/>
                        <a:pt x="20782" y="13602"/>
                      </a:cubicBezTo>
                      <a:cubicBezTo>
                        <a:pt x="21417" y="14363"/>
                        <a:pt x="22242" y="14934"/>
                        <a:pt x="23384" y="15315"/>
                      </a:cubicBezTo>
                      <a:lnTo>
                        <a:pt x="31631" y="18170"/>
                      </a:lnTo>
                      <a:cubicBezTo>
                        <a:pt x="33471" y="36504"/>
                        <a:pt x="33154" y="54712"/>
                        <a:pt x="30743" y="72919"/>
                      </a:cubicBezTo>
                      <a:cubicBezTo>
                        <a:pt x="27190" y="99438"/>
                        <a:pt x="25350" y="112888"/>
                        <a:pt x="25350" y="113268"/>
                      </a:cubicBezTo>
                      <a:cubicBezTo>
                        <a:pt x="23130" y="135155"/>
                        <a:pt x="20021" y="156916"/>
                        <a:pt x="16088" y="178613"/>
                      </a:cubicBezTo>
                      <a:cubicBezTo>
                        <a:pt x="14882" y="185084"/>
                        <a:pt x="10759" y="188890"/>
                        <a:pt x="3717" y="190159"/>
                      </a:cubicBezTo>
                      <a:cubicBezTo>
                        <a:pt x="-217" y="190857"/>
                        <a:pt x="-1041" y="189968"/>
                        <a:pt x="1306" y="187558"/>
                      </a:cubicBezTo>
                      <a:cubicBezTo>
                        <a:pt x="6254" y="182292"/>
                        <a:pt x="6254" y="171571"/>
                        <a:pt x="4351" y="164275"/>
                      </a:cubicBezTo>
                      <a:cubicBezTo>
                        <a:pt x="4161" y="163387"/>
                        <a:pt x="4161" y="162499"/>
                        <a:pt x="4542" y="161674"/>
                      </a:cubicBezTo>
                      <a:cubicBezTo>
                        <a:pt x="7016" y="155964"/>
                        <a:pt x="8221" y="151904"/>
                        <a:pt x="8221" y="149493"/>
                      </a:cubicBezTo>
                      <a:cubicBezTo>
                        <a:pt x="8221" y="144925"/>
                        <a:pt x="8411" y="141182"/>
                        <a:pt x="8982" y="138264"/>
                      </a:cubicBezTo>
                      <a:cubicBezTo>
                        <a:pt x="9744" y="134267"/>
                        <a:pt x="10188" y="131349"/>
                        <a:pt x="10251" y="129573"/>
                      </a:cubicBezTo>
                      <a:cubicBezTo>
                        <a:pt x="10315" y="126654"/>
                        <a:pt x="10695" y="123672"/>
                        <a:pt x="11266" y="120754"/>
                      </a:cubicBezTo>
                      <a:cubicBezTo>
                        <a:pt x="11901" y="117582"/>
                        <a:pt x="12218" y="114664"/>
                        <a:pt x="12091" y="111872"/>
                      </a:cubicBezTo>
                      <a:cubicBezTo>
                        <a:pt x="11964" y="108827"/>
                        <a:pt x="11964" y="105845"/>
                        <a:pt x="12218" y="102864"/>
                      </a:cubicBezTo>
                      <a:cubicBezTo>
                        <a:pt x="13804" y="79073"/>
                        <a:pt x="14248" y="55156"/>
                        <a:pt x="13677" y="31302"/>
                      </a:cubicBezTo>
                      <a:cubicBezTo>
                        <a:pt x="13677" y="30477"/>
                        <a:pt x="13360" y="29653"/>
                        <a:pt x="12852" y="28891"/>
                      </a:cubicBezTo>
                      <a:cubicBezTo>
                        <a:pt x="12154" y="27940"/>
                        <a:pt x="11837" y="26924"/>
                        <a:pt x="11901" y="25846"/>
                      </a:cubicBezTo>
                      <a:cubicBezTo>
                        <a:pt x="12218" y="18550"/>
                        <a:pt x="11710" y="11445"/>
                        <a:pt x="10442" y="4530"/>
                      </a:cubicBezTo>
                      <a:cubicBezTo>
                        <a:pt x="10378" y="4086"/>
                        <a:pt x="10505" y="3641"/>
                        <a:pt x="11013" y="3324"/>
                      </a:cubicBezTo>
                      <a:lnTo>
                        <a:pt x="15327" y="152"/>
                      </a:lnTo>
                      <a:cubicBezTo>
                        <a:pt x="15707" y="-101"/>
                        <a:pt x="15961" y="-38"/>
                        <a:pt x="16088" y="342"/>
                      </a:cubicBezTo>
                      <a:lnTo>
                        <a:pt x="19323" y="11191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7" name="Freeform: Shape 9836">
                  <a:extLst>
                    <a:ext uri="{FF2B5EF4-FFF2-40B4-BE49-F238E27FC236}">
                      <a16:creationId xmlns:a16="http://schemas.microsoft.com/office/drawing/2014/main" id="{3A02525F-D55F-BF54-5D3B-383E2493131B}"/>
                    </a:ext>
                  </a:extLst>
                </p:cNvPr>
                <p:cNvSpPr/>
                <p:nvPr/>
              </p:nvSpPr>
              <p:spPr>
                <a:xfrm>
                  <a:off x="948781" y="3581249"/>
                  <a:ext cx="8008" cy="23428"/>
                </a:xfrm>
                <a:custGeom>
                  <a:avLst/>
                  <a:gdLst>
                    <a:gd name="connsiteX0" fmla="*/ 1752 w 8008"/>
                    <a:gd name="connsiteY0" fmla="*/ 23419 h 23428"/>
                    <a:gd name="connsiteX1" fmla="*/ 674 w 8008"/>
                    <a:gd name="connsiteY1" fmla="*/ 11302 h 23428"/>
                    <a:gd name="connsiteX2" fmla="*/ 6256 w 8008"/>
                    <a:gd name="connsiteY2" fmla="*/ 9 h 23428"/>
                    <a:gd name="connsiteX3" fmla="*/ 7335 w 8008"/>
                    <a:gd name="connsiteY3" fmla="*/ 12126 h 23428"/>
                    <a:gd name="connsiteX4" fmla="*/ 1752 w 8008"/>
                    <a:gd name="connsiteY4" fmla="*/ 23419 h 23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8" h="23428">
                      <a:moveTo>
                        <a:pt x="1752" y="23419"/>
                      </a:moveTo>
                      <a:cubicBezTo>
                        <a:pt x="-88" y="23165"/>
                        <a:pt x="-532" y="17773"/>
                        <a:pt x="674" y="11302"/>
                      </a:cubicBezTo>
                      <a:cubicBezTo>
                        <a:pt x="1942" y="4831"/>
                        <a:pt x="4417" y="-245"/>
                        <a:pt x="6256" y="9"/>
                      </a:cubicBezTo>
                      <a:cubicBezTo>
                        <a:pt x="8096" y="263"/>
                        <a:pt x="8540" y="5655"/>
                        <a:pt x="7335" y="12126"/>
                      </a:cubicBezTo>
                      <a:cubicBezTo>
                        <a:pt x="6066" y="18597"/>
                        <a:pt x="3592" y="23673"/>
                        <a:pt x="1752" y="234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8" name="Freeform: Shape 9837">
                  <a:extLst>
                    <a:ext uri="{FF2B5EF4-FFF2-40B4-BE49-F238E27FC236}">
                      <a16:creationId xmlns:a16="http://schemas.microsoft.com/office/drawing/2014/main" id="{A1338212-23B7-C3A1-21AB-A7DD6F8938F9}"/>
                    </a:ext>
                  </a:extLst>
                </p:cNvPr>
                <p:cNvSpPr/>
                <p:nvPr/>
              </p:nvSpPr>
              <p:spPr>
                <a:xfrm>
                  <a:off x="1162426" y="3621861"/>
                  <a:ext cx="31884" cy="58302"/>
                </a:xfrm>
                <a:custGeom>
                  <a:avLst/>
                  <a:gdLst>
                    <a:gd name="connsiteX0" fmla="*/ 1713 w 31884"/>
                    <a:gd name="connsiteY0" fmla="*/ 0 h 58302"/>
                    <a:gd name="connsiteX1" fmla="*/ 9199 w 31884"/>
                    <a:gd name="connsiteY1" fmla="*/ 4948 h 58302"/>
                    <a:gd name="connsiteX2" fmla="*/ 30135 w 31884"/>
                    <a:gd name="connsiteY2" fmla="*/ 29056 h 58302"/>
                    <a:gd name="connsiteX3" fmla="*/ 22966 w 31884"/>
                    <a:gd name="connsiteY3" fmla="*/ 46376 h 58302"/>
                    <a:gd name="connsiteX4" fmla="*/ 7423 w 31884"/>
                    <a:gd name="connsiteY4" fmla="*/ 56336 h 58302"/>
                    <a:gd name="connsiteX5" fmla="*/ 0 w 31884"/>
                    <a:gd name="connsiteY5" fmla="*/ 58303 h 58302"/>
                    <a:gd name="connsiteX6" fmla="*/ 1776 w 31884"/>
                    <a:gd name="connsiteY6" fmla="*/ 0 h 5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84" h="58302">
                      <a:moveTo>
                        <a:pt x="1713" y="0"/>
                      </a:moveTo>
                      <a:cubicBezTo>
                        <a:pt x="5963" y="1649"/>
                        <a:pt x="8501" y="3235"/>
                        <a:pt x="9199" y="4948"/>
                      </a:cubicBezTo>
                      <a:lnTo>
                        <a:pt x="30135" y="29056"/>
                      </a:lnTo>
                      <a:cubicBezTo>
                        <a:pt x="33941" y="35273"/>
                        <a:pt x="31530" y="40983"/>
                        <a:pt x="22966" y="46376"/>
                      </a:cubicBezTo>
                      <a:cubicBezTo>
                        <a:pt x="18017" y="49484"/>
                        <a:pt x="12815" y="52783"/>
                        <a:pt x="7423" y="56336"/>
                      </a:cubicBezTo>
                      <a:cubicBezTo>
                        <a:pt x="4314" y="56780"/>
                        <a:pt x="2601" y="57097"/>
                        <a:pt x="0" y="58303"/>
                      </a:cubicBezTo>
                      <a:lnTo>
                        <a:pt x="1776" y="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9" name="Freeform: Shape 9838">
                  <a:extLst>
                    <a:ext uri="{FF2B5EF4-FFF2-40B4-BE49-F238E27FC236}">
                      <a16:creationId xmlns:a16="http://schemas.microsoft.com/office/drawing/2014/main" id="{3F1AFA74-E0F1-EFD4-756B-A1B1913DCAB5}"/>
                    </a:ext>
                  </a:extLst>
                </p:cNvPr>
                <p:cNvSpPr/>
                <p:nvPr/>
              </p:nvSpPr>
              <p:spPr>
                <a:xfrm>
                  <a:off x="1675533" y="3795405"/>
                  <a:ext cx="42733" cy="28221"/>
                </a:xfrm>
                <a:custGeom>
                  <a:avLst/>
                  <a:gdLst>
                    <a:gd name="connsiteX0" fmla="*/ 22337 w 42733"/>
                    <a:gd name="connsiteY0" fmla="*/ 3837 h 28221"/>
                    <a:gd name="connsiteX1" fmla="*/ 23352 w 42733"/>
                    <a:gd name="connsiteY1" fmla="*/ 1236 h 28221"/>
                    <a:gd name="connsiteX2" fmla="*/ 26334 w 42733"/>
                    <a:gd name="connsiteY2" fmla="*/ 95 h 28221"/>
                    <a:gd name="connsiteX3" fmla="*/ 38071 w 42733"/>
                    <a:gd name="connsiteY3" fmla="*/ 3203 h 28221"/>
                    <a:gd name="connsiteX4" fmla="*/ 41497 w 42733"/>
                    <a:gd name="connsiteY4" fmla="*/ 5677 h 28221"/>
                    <a:gd name="connsiteX5" fmla="*/ 41497 w 42733"/>
                    <a:gd name="connsiteY5" fmla="*/ 14813 h 28221"/>
                    <a:gd name="connsiteX6" fmla="*/ 39213 w 42733"/>
                    <a:gd name="connsiteY6" fmla="*/ 16780 h 28221"/>
                    <a:gd name="connsiteX7" fmla="*/ 33059 w 42733"/>
                    <a:gd name="connsiteY7" fmla="*/ 25154 h 28221"/>
                    <a:gd name="connsiteX8" fmla="*/ 29823 w 42733"/>
                    <a:gd name="connsiteY8" fmla="*/ 28199 h 28221"/>
                    <a:gd name="connsiteX9" fmla="*/ 5906 w 42733"/>
                    <a:gd name="connsiteY9" fmla="*/ 26740 h 28221"/>
                    <a:gd name="connsiteX10" fmla="*/ 640 w 42733"/>
                    <a:gd name="connsiteY10" fmla="*/ 22743 h 28221"/>
                    <a:gd name="connsiteX11" fmla="*/ 6 w 42733"/>
                    <a:gd name="connsiteY11" fmla="*/ 14686 h 28221"/>
                    <a:gd name="connsiteX12" fmla="*/ 1465 w 42733"/>
                    <a:gd name="connsiteY12" fmla="*/ 12022 h 28221"/>
                    <a:gd name="connsiteX13" fmla="*/ 7873 w 42733"/>
                    <a:gd name="connsiteY13" fmla="*/ 4916 h 28221"/>
                    <a:gd name="connsiteX14" fmla="*/ 10220 w 42733"/>
                    <a:gd name="connsiteY14" fmla="*/ 3393 h 28221"/>
                    <a:gd name="connsiteX15" fmla="*/ 19229 w 42733"/>
                    <a:gd name="connsiteY15" fmla="*/ 4599 h 28221"/>
                    <a:gd name="connsiteX16" fmla="*/ 22274 w 42733"/>
                    <a:gd name="connsiteY16" fmla="*/ 3774 h 28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733" h="28221">
                      <a:moveTo>
                        <a:pt x="22337" y="3837"/>
                      </a:moveTo>
                      <a:lnTo>
                        <a:pt x="23352" y="1236"/>
                      </a:lnTo>
                      <a:cubicBezTo>
                        <a:pt x="23733" y="285"/>
                        <a:pt x="25065" y="-223"/>
                        <a:pt x="26334" y="95"/>
                      </a:cubicBezTo>
                      <a:lnTo>
                        <a:pt x="38071" y="3203"/>
                      </a:lnTo>
                      <a:cubicBezTo>
                        <a:pt x="39720" y="3647"/>
                        <a:pt x="40862" y="4472"/>
                        <a:pt x="41497" y="5677"/>
                      </a:cubicBezTo>
                      <a:cubicBezTo>
                        <a:pt x="43146" y="8849"/>
                        <a:pt x="43146" y="11895"/>
                        <a:pt x="41497" y="14813"/>
                      </a:cubicBezTo>
                      <a:cubicBezTo>
                        <a:pt x="40989" y="15637"/>
                        <a:pt x="40228" y="16335"/>
                        <a:pt x="39213" y="16780"/>
                      </a:cubicBezTo>
                      <a:cubicBezTo>
                        <a:pt x="33820" y="19254"/>
                        <a:pt x="31727" y="22045"/>
                        <a:pt x="33059" y="25154"/>
                      </a:cubicBezTo>
                      <a:cubicBezTo>
                        <a:pt x="33947" y="27374"/>
                        <a:pt x="32868" y="28389"/>
                        <a:pt x="29823" y="28199"/>
                      </a:cubicBezTo>
                      <a:lnTo>
                        <a:pt x="5906" y="26740"/>
                      </a:lnTo>
                      <a:cubicBezTo>
                        <a:pt x="3051" y="26613"/>
                        <a:pt x="831" y="24836"/>
                        <a:pt x="640" y="22743"/>
                      </a:cubicBezTo>
                      <a:lnTo>
                        <a:pt x="6" y="14686"/>
                      </a:lnTo>
                      <a:cubicBezTo>
                        <a:pt x="-58" y="13608"/>
                        <a:pt x="387" y="12719"/>
                        <a:pt x="1465" y="12022"/>
                      </a:cubicBezTo>
                      <a:cubicBezTo>
                        <a:pt x="4383" y="10055"/>
                        <a:pt x="6477" y="7707"/>
                        <a:pt x="7873" y="4916"/>
                      </a:cubicBezTo>
                      <a:cubicBezTo>
                        <a:pt x="8253" y="4091"/>
                        <a:pt x="9078" y="3584"/>
                        <a:pt x="10220" y="3393"/>
                      </a:cubicBezTo>
                      <a:cubicBezTo>
                        <a:pt x="13519" y="2949"/>
                        <a:pt x="16564" y="3393"/>
                        <a:pt x="19229" y="4599"/>
                      </a:cubicBezTo>
                      <a:cubicBezTo>
                        <a:pt x="20434" y="5170"/>
                        <a:pt x="21893" y="4726"/>
                        <a:pt x="22274" y="377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0" name="Freeform: Shape 9839">
                  <a:extLst>
                    <a:ext uri="{FF2B5EF4-FFF2-40B4-BE49-F238E27FC236}">
                      <a16:creationId xmlns:a16="http://schemas.microsoft.com/office/drawing/2014/main" id="{9EC62292-553F-6E46-8CC2-70712CFCE145}"/>
                    </a:ext>
                  </a:extLst>
                </p:cNvPr>
                <p:cNvSpPr/>
                <p:nvPr/>
              </p:nvSpPr>
              <p:spPr>
                <a:xfrm>
                  <a:off x="1460150" y="3981842"/>
                  <a:ext cx="51929" cy="5249"/>
                </a:xfrm>
                <a:custGeom>
                  <a:avLst/>
                  <a:gdLst>
                    <a:gd name="connsiteX0" fmla="*/ 1338 w 51929"/>
                    <a:gd name="connsiteY0" fmla="*/ 5250 h 5249"/>
                    <a:gd name="connsiteX1" fmla="*/ 6 w 51929"/>
                    <a:gd name="connsiteY1" fmla="*/ 1824 h 5249"/>
                    <a:gd name="connsiteX2" fmla="*/ 6984 w 51929"/>
                    <a:gd name="connsiteY2" fmla="*/ 48 h 5249"/>
                    <a:gd name="connsiteX3" fmla="*/ 44859 w 51929"/>
                    <a:gd name="connsiteY3" fmla="*/ 1126 h 5249"/>
                    <a:gd name="connsiteX4" fmla="*/ 51330 w 51929"/>
                    <a:gd name="connsiteY4" fmla="*/ 3030 h 5249"/>
                    <a:gd name="connsiteX5" fmla="*/ 50822 w 51929"/>
                    <a:gd name="connsiteY5" fmla="*/ 4045 h 5249"/>
                    <a:gd name="connsiteX6" fmla="*/ 1338 w 51929"/>
                    <a:gd name="connsiteY6" fmla="*/ 5250 h 5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929" h="5249">
                      <a:moveTo>
                        <a:pt x="1338" y="5250"/>
                      </a:moveTo>
                      <a:cubicBezTo>
                        <a:pt x="387" y="4552"/>
                        <a:pt x="-58" y="3410"/>
                        <a:pt x="6" y="1824"/>
                      </a:cubicBezTo>
                      <a:cubicBezTo>
                        <a:pt x="1719" y="682"/>
                        <a:pt x="4066" y="111"/>
                        <a:pt x="6984" y="48"/>
                      </a:cubicBezTo>
                      <a:cubicBezTo>
                        <a:pt x="17325" y="-143"/>
                        <a:pt x="29950" y="238"/>
                        <a:pt x="44859" y="1126"/>
                      </a:cubicBezTo>
                      <a:cubicBezTo>
                        <a:pt x="47587" y="1316"/>
                        <a:pt x="49744" y="1888"/>
                        <a:pt x="51330" y="3030"/>
                      </a:cubicBezTo>
                      <a:cubicBezTo>
                        <a:pt x="52281" y="3727"/>
                        <a:pt x="52091" y="4045"/>
                        <a:pt x="50822" y="4045"/>
                      </a:cubicBezTo>
                      <a:lnTo>
                        <a:pt x="1338" y="525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1" name="Freeform: Shape 9840">
                  <a:extLst>
                    <a:ext uri="{FF2B5EF4-FFF2-40B4-BE49-F238E27FC236}">
                      <a16:creationId xmlns:a16="http://schemas.microsoft.com/office/drawing/2014/main" id="{E1C111BC-CA20-D9DD-C0B5-2283C68480EA}"/>
                    </a:ext>
                  </a:extLst>
                </p:cNvPr>
                <p:cNvSpPr/>
                <p:nvPr/>
              </p:nvSpPr>
              <p:spPr>
                <a:xfrm>
                  <a:off x="1209881" y="3983113"/>
                  <a:ext cx="219236" cy="7405"/>
                </a:xfrm>
                <a:custGeom>
                  <a:avLst/>
                  <a:gdLst>
                    <a:gd name="connsiteX0" fmla="*/ 216208 w 219236"/>
                    <a:gd name="connsiteY0" fmla="*/ 46 h 7405"/>
                    <a:gd name="connsiteX1" fmla="*/ 219189 w 219236"/>
                    <a:gd name="connsiteY1" fmla="*/ 4423 h 7405"/>
                    <a:gd name="connsiteX2" fmla="*/ 218745 w 219236"/>
                    <a:gd name="connsiteY2" fmla="*/ 6898 h 7405"/>
                    <a:gd name="connsiteX3" fmla="*/ 217223 w 219236"/>
                    <a:gd name="connsiteY3" fmla="*/ 7278 h 7405"/>
                    <a:gd name="connsiteX4" fmla="*/ 215954 w 219236"/>
                    <a:gd name="connsiteY4" fmla="*/ 6771 h 7405"/>
                    <a:gd name="connsiteX5" fmla="*/ 212592 w 219236"/>
                    <a:gd name="connsiteY5" fmla="*/ 6136 h 7405"/>
                    <a:gd name="connsiteX6" fmla="*/ 59571 w 219236"/>
                    <a:gd name="connsiteY6" fmla="*/ 3599 h 7405"/>
                    <a:gd name="connsiteX7" fmla="*/ 29944 w 219236"/>
                    <a:gd name="connsiteY7" fmla="*/ 3281 h 7405"/>
                    <a:gd name="connsiteX8" fmla="*/ 14972 w 219236"/>
                    <a:gd name="connsiteY8" fmla="*/ 3281 h 7405"/>
                    <a:gd name="connsiteX9" fmla="*/ 0 w 219236"/>
                    <a:gd name="connsiteY9" fmla="*/ 1886 h 7405"/>
                    <a:gd name="connsiteX10" fmla="*/ 37240 w 219236"/>
                    <a:gd name="connsiteY10" fmla="*/ 236 h 7405"/>
                    <a:gd name="connsiteX11" fmla="*/ 78921 w 219236"/>
                    <a:gd name="connsiteY11" fmla="*/ 681 h 7405"/>
                    <a:gd name="connsiteX12" fmla="*/ 216208 w 219236"/>
                    <a:gd name="connsiteY12" fmla="*/ 109 h 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236" h="7405">
                      <a:moveTo>
                        <a:pt x="216208" y="46"/>
                      </a:moveTo>
                      <a:cubicBezTo>
                        <a:pt x="217413" y="681"/>
                        <a:pt x="218428" y="2140"/>
                        <a:pt x="219189" y="4423"/>
                      </a:cubicBezTo>
                      <a:cubicBezTo>
                        <a:pt x="219316" y="5439"/>
                        <a:pt x="219189" y="6263"/>
                        <a:pt x="218745" y="6898"/>
                      </a:cubicBezTo>
                      <a:cubicBezTo>
                        <a:pt x="218428" y="7405"/>
                        <a:pt x="217921" y="7532"/>
                        <a:pt x="217223" y="7278"/>
                      </a:cubicBezTo>
                      <a:lnTo>
                        <a:pt x="215954" y="6771"/>
                      </a:lnTo>
                      <a:cubicBezTo>
                        <a:pt x="214876" y="6390"/>
                        <a:pt x="213797" y="6136"/>
                        <a:pt x="212592" y="6136"/>
                      </a:cubicBezTo>
                      <a:cubicBezTo>
                        <a:pt x="155748" y="6834"/>
                        <a:pt x="104741" y="6009"/>
                        <a:pt x="59571" y="3599"/>
                      </a:cubicBezTo>
                      <a:cubicBezTo>
                        <a:pt x="48152" y="2964"/>
                        <a:pt x="38255" y="2901"/>
                        <a:pt x="29944" y="3281"/>
                      </a:cubicBezTo>
                      <a:cubicBezTo>
                        <a:pt x="23473" y="3535"/>
                        <a:pt x="18461" y="3535"/>
                        <a:pt x="14972" y="3281"/>
                      </a:cubicBezTo>
                      <a:cubicBezTo>
                        <a:pt x="10468" y="2964"/>
                        <a:pt x="5519" y="2520"/>
                        <a:pt x="0" y="1886"/>
                      </a:cubicBezTo>
                      <a:cubicBezTo>
                        <a:pt x="8818" y="1695"/>
                        <a:pt x="21253" y="1125"/>
                        <a:pt x="37240" y="236"/>
                      </a:cubicBezTo>
                      <a:cubicBezTo>
                        <a:pt x="50626" y="-525"/>
                        <a:pt x="66486" y="807"/>
                        <a:pt x="78921" y="681"/>
                      </a:cubicBezTo>
                      <a:cubicBezTo>
                        <a:pt x="124472" y="173"/>
                        <a:pt x="170213" y="-17"/>
                        <a:pt x="216208" y="10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2" name="Freeform: Shape 9841">
                  <a:extLst>
                    <a:ext uri="{FF2B5EF4-FFF2-40B4-BE49-F238E27FC236}">
                      <a16:creationId xmlns:a16="http://schemas.microsoft.com/office/drawing/2014/main" id="{1800D233-93AE-E453-DDF9-D37DC09E2A24}"/>
                    </a:ext>
                  </a:extLst>
                </p:cNvPr>
                <p:cNvSpPr/>
                <p:nvPr/>
              </p:nvSpPr>
              <p:spPr>
                <a:xfrm>
                  <a:off x="1797707" y="4224237"/>
                  <a:ext cx="104936" cy="32768"/>
                </a:xfrm>
                <a:custGeom>
                  <a:avLst/>
                  <a:gdLst>
                    <a:gd name="connsiteX0" fmla="*/ 102795 w 104936"/>
                    <a:gd name="connsiteY0" fmla="*/ 11291 h 32768"/>
                    <a:gd name="connsiteX1" fmla="*/ 96578 w 104936"/>
                    <a:gd name="connsiteY1" fmla="*/ 27215 h 32768"/>
                    <a:gd name="connsiteX2" fmla="*/ 50583 w 104936"/>
                    <a:gd name="connsiteY2" fmla="*/ 32290 h 32768"/>
                    <a:gd name="connsiteX3" fmla="*/ 3065 w 104936"/>
                    <a:gd name="connsiteY3" fmla="*/ 22774 h 32768"/>
                    <a:gd name="connsiteX4" fmla="*/ 1479 w 104936"/>
                    <a:gd name="connsiteY4" fmla="*/ 14971 h 32768"/>
                    <a:gd name="connsiteX5" fmla="*/ 53691 w 104936"/>
                    <a:gd name="connsiteY5" fmla="*/ 62 h 32768"/>
                    <a:gd name="connsiteX6" fmla="*/ 102795 w 104936"/>
                    <a:gd name="connsiteY6" fmla="*/ 11354 h 3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936" h="32768">
                      <a:moveTo>
                        <a:pt x="102795" y="11291"/>
                      </a:moveTo>
                      <a:cubicBezTo>
                        <a:pt x="105396" y="17001"/>
                        <a:pt x="107680" y="25946"/>
                        <a:pt x="96578" y="27215"/>
                      </a:cubicBezTo>
                      <a:cubicBezTo>
                        <a:pt x="81225" y="28991"/>
                        <a:pt x="65935" y="30704"/>
                        <a:pt x="50583" y="32290"/>
                      </a:cubicBezTo>
                      <a:cubicBezTo>
                        <a:pt x="33580" y="34066"/>
                        <a:pt x="17783" y="30894"/>
                        <a:pt x="3065" y="22774"/>
                      </a:cubicBezTo>
                      <a:cubicBezTo>
                        <a:pt x="-297" y="20934"/>
                        <a:pt x="-995" y="17381"/>
                        <a:pt x="1479" y="14971"/>
                      </a:cubicBezTo>
                      <a:cubicBezTo>
                        <a:pt x="13533" y="3234"/>
                        <a:pt x="33327" y="823"/>
                        <a:pt x="53691" y="62"/>
                      </a:cubicBezTo>
                      <a:cubicBezTo>
                        <a:pt x="65428" y="-383"/>
                        <a:pt x="98354" y="1394"/>
                        <a:pt x="102795" y="1135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3" name="Freeform: Shape 9842">
                  <a:extLst>
                    <a:ext uri="{FF2B5EF4-FFF2-40B4-BE49-F238E27FC236}">
                      <a16:creationId xmlns:a16="http://schemas.microsoft.com/office/drawing/2014/main" id="{B05E459C-4334-77D0-8B7C-A0E4215C5B19}"/>
                    </a:ext>
                  </a:extLst>
                </p:cNvPr>
                <p:cNvSpPr/>
                <p:nvPr/>
              </p:nvSpPr>
              <p:spPr>
                <a:xfrm>
                  <a:off x="104762" y="4160243"/>
                  <a:ext cx="579622" cy="547631"/>
                </a:xfrm>
                <a:custGeom>
                  <a:avLst/>
                  <a:gdLst>
                    <a:gd name="connsiteX0" fmla="*/ 5808 w 579622"/>
                    <a:gd name="connsiteY0" fmla="*/ 8481 h 547631"/>
                    <a:gd name="connsiteX1" fmla="*/ 82001 w 579622"/>
                    <a:gd name="connsiteY1" fmla="*/ 7594 h 547631"/>
                    <a:gd name="connsiteX2" fmla="*/ 332403 w 579622"/>
                    <a:gd name="connsiteY2" fmla="*/ 4294 h 547631"/>
                    <a:gd name="connsiteX3" fmla="*/ 509785 w 579622"/>
                    <a:gd name="connsiteY3" fmla="*/ 107 h 547631"/>
                    <a:gd name="connsiteX4" fmla="*/ 543917 w 579622"/>
                    <a:gd name="connsiteY4" fmla="*/ 5627 h 547631"/>
                    <a:gd name="connsiteX5" fmla="*/ 560411 w 579622"/>
                    <a:gd name="connsiteY5" fmla="*/ 111573 h 547631"/>
                    <a:gd name="connsiteX6" fmla="*/ 578936 w 579622"/>
                    <a:gd name="connsiteY6" fmla="*/ 439311 h 547631"/>
                    <a:gd name="connsiteX7" fmla="*/ 565423 w 579622"/>
                    <a:gd name="connsiteY7" fmla="*/ 522546 h 547631"/>
                    <a:gd name="connsiteX8" fmla="*/ 427629 w 579622"/>
                    <a:gd name="connsiteY8" fmla="*/ 536440 h 547631"/>
                    <a:gd name="connsiteX9" fmla="*/ 136433 w 579622"/>
                    <a:gd name="connsiteY9" fmla="*/ 547478 h 547631"/>
                    <a:gd name="connsiteX10" fmla="*/ 67409 w 579622"/>
                    <a:gd name="connsiteY10" fmla="*/ 541325 h 547631"/>
                    <a:gd name="connsiteX11" fmla="*/ 56053 w 579622"/>
                    <a:gd name="connsiteY11" fmla="*/ 447305 h 547631"/>
                    <a:gd name="connsiteX12" fmla="*/ 15070 w 579622"/>
                    <a:gd name="connsiteY12" fmla="*/ 110939 h 547631"/>
                    <a:gd name="connsiteX13" fmla="*/ 415 w 579622"/>
                    <a:gd name="connsiteY13" fmla="*/ 15587 h 547631"/>
                    <a:gd name="connsiteX14" fmla="*/ 5808 w 579622"/>
                    <a:gd name="connsiteY14" fmla="*/ 8545 h 54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79622" h="547631">
                      <a:moveTo>
                        <a:pt x="5808" y="8481"/>
                      </a:moveTo>
                      <a:cubicBezTo>
                        <a:pt x="11708" y="7594"/>
                        <a:pt x="22937" y="8038"/>
                        <a:pt x="82001" y="7594"/>
                      </a:cubicBezTo>
                      <a:cubicBezTo>
                        <a:pt x="141065" y="7149"/>
                        <a:pt x="247963" y="5817"/>
                        <a:pt x="332403" y="4294"/>
                      </a:cubicBezTo>
                      <a:cubicBezTo>
                        <a:pt x="416844" y="2772"/>
                        <a:pt x="478826" y="995"/>
                        <a:pt x="509785" y="107"/>
                      </a:cubicBezTo>
                      <a:cubicBezTo>
                        <a:pt x="530425" y="-483"/>
                        <a:pt x="541804" y="1357"/>
                        <a:pt x="543917" y="5627"/>
                      </a:cubicBezTo>
                      <a:cubicBezTo>
                        <a:pt x="547089" y="12034"/>
                        <a:pt x="553433" y="24849"/>
                        <a:pt x="560411" y="111573"/>
                      </a:cubicBezTo>
                      <a:cubicBezTo>
                        <a:pt x="567390" y="198298"/>
                        <a:pt x="575066" y="358994"/>
                        <a:pt x="578936" y="439311"/>
                      </a:cubicBezTo>
                      <a:cubicBezTo>
                        <a:pt x="581474" y="492856"/>
                        <a:pt x="576970" y="520598"/>
                        <a:pt x="565423" y="522546"/>
                      </a:cubicBezTo>
                      <a:cubicBezTo>
                        <a:pt x="548104" y="525401"/>
                        <a:pt x="513401" y="531174"/>
                        <a:pt x="427629" y="536440"/>
                      </a:cubicBezTo>
                      <a:cubicBezTo>
                        <a:pt x="341856" y="541769"/>
                        <a:pt x="204950" y="546590"/>
                        <a:pt x="136433" y="547478"/>
                      </a:cubicBezTo>
                      <a:cubicBezTo>
                        <a:pt x="67917" y="548367"/>
                        <a:pt x="67853" y="545258"/>
                        <a:pt x="67409" y="541325"/>
                      </a:cubicBezTo>
                      <a:cubicBezTo>
                        <a:pt x="66965" y="537328"/>
                        <a:pt x="66204" y="532506"/>
                        <a:pt x="56053" y="447305"/>
                      </a:cubicBezTo>
                      <a:cubicBezTo>
                        <a:pt x="45839" y="362103"/>
                        <a:pt x="26173" y="196585"/>
                        <a:pt x="15070" y="110939"/>
                      </a:cubicBezTo>
                      <a:cubicBezTo>
                        <a:pt x="3968" y="25293"/>
                        <a:pt x="1430" y="19584"/>
                        <a:pt x="415" y="15587"/>
                      </a:cubicBezTo>
                      <a:cubicBezTo>
                        <a:pt x="-600" y="11590"/>
                        <a:pt x="-92" y="9433"/>
                        <a:pt x="5808" y="854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4" name="Freeform: Shape 9843">
                  <a:extLst>
                    <a:ext uri="{FF2B5EF4-FFF2-40B4-BE49-F238E27FC236}">
                      <a16:creationId xmlns:a16="http://schemas.microsoft.com/office/drawing/2014/main" id="{FFEE7DAB-F171-B98D-D21D-9D43706D013B}"/>
                    </a:ext>
                  </a:extLst>
                </p:cNvPr>
                <p:cNvSpPr/>
                <p:nvPr/>
              </p:nvSpPr>
              <p:spPr>
                <a:xfrm>
                  <a:off x="165666" y="4186501"/>
                  <a:ext cx="502399" cy="492036"/>
                </a:xfrm>
                <a:custGeom>
                  <a:avLst/>
                  <a:gdLst>
                    <a:gd name="connsiteX0" fmla="*/ 3334 w 502399"/>
                    <a:gd name="connsiteY0" fmla="*/ 74531 h 492036"/>
                    <a:gd name="connsiteX1" fmla="*/ 33595 w 502399"/>
                    <a:gd name="connsiteY1" fmla="*/ 315924 h 492036"/>
                    <a:gd name="connsiteX2" fmla="*/ 60177 w 502399"/>
                    <a:gd name="connsiteY2" fmla="*/ 468437 h 492036"/>
                    <a:gd name="connsiteX3" fmla="*/ 87267 w 502399"/>
                    <a:gd name="connsiteY3" fmla="*/ 491847 h 492036"/>
                    <a:gd name="connsiteX4" fmla="*/ 197274 w 502399"/>
                    <a:gd name="connsiteY4" fmla="*/ 486962 h 492036"/>
                    <a:gd name="connsiteX5" fmla="*/ 444948 w 502399"/>
                    <a:gd name="connsiteY5" fmla="*/ 472815 h 492036"/>
                    <a:gd name="connsiteX6" fmla="*/ 502299 w 502399"/>
                    <a:gd name="connsiteY6" fmla="*/ 456066 h 492036"/>
                    <a:gd name="connsiteX7" fmla="*/ 495638 w 502399"/>
                    <a:gd name="connsiteY7" fmla="*/ 362490 h 492036"/>
                    <a:gd name="connsiteX8" fmla="*/ 471277 w 502399"/>
                    <a:gd name="connsiteY8" fmla="*/ 72690 h 492036"/>
                    <a:gd name="connsiteX9" fmla="*/ 454718 w 502399"/>
                    <a:gd name="connsiteY9" fmla="*/ 50 h 492036"/>
                    <a:gd name="connsiteX10" fmla="*/ 396543 w 502399"/>
                    <a:gd name="connsiteY10" fmla="*/ 685 h 492036"/>
                    <a:gd name="connsiteX11" fmla="*/ 196830 w 502399"/>
                    <a:gd name="connsiteY11" fmla="*/ 3857 h 492036"/>
                    <a:gd name="connsiteX12" fmla="*/ 28901 w 502399"/>
                    <a:gd name="connsiteY12" fmla="*/ 13500 h 492036"/>
                    <a:gd name="connsiteX13" fmla="*/ 3270 w 502399"/>
                    <a:gd name="connsiteY13" fmla="*/ 74467 h 49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399" h="492036">
                      <a:moveTo>
                        <a:pt x="3334" y="74531"/>
                      </a:moveTo>
                      <a:cubicBezTo>
                        <a:pt x="9741" y="129661"/>
                        <a:pt x="22747" y="237384"/>
                        <a:pt x="33595" y="315924"/>
                      </a:cubicBezTo>
                      <a:cubicBezTo>
                        <a:pt x="44444" y="394528"/>
                        <a:pt x="53199" y="443949"/>
                        <a:pt x="60177" y="468437"/>
                      </a:cubicBezTo>
                      <a:cubicBezTo>
                        <a:pt x="67219" y="492925"/>
                        <a:pt x="72485" y="492482"/>
                        <a:pt x="87267" y="491847"/>
                      </a:cubicBezTo>
                      <a:cubicBezTo>
                        <a:pt x="101985" y="491149"/>
                        <a:pt x="126219" y="490324"/>
                        <a:pt x="197274" y="486962"/>
                      </a:cubicBezTo>
                      <a:cubicBezTo>
                        <a:pt x="268328" y="483663"/>
                        <a:pt x="386329" y="477890"/>
                        <a:pt x="444948" y="472815"/>
                      </a:cubicBezTo>
                      <a:cubicBezTo>
                        <a:pt x="503568" y="467739"/>
                        <a:pt x="502807" y="463298"/>
                        <a:pt x="502299" y="456066"/>
                      </a:cubicBezTo>
                      <a:cubicBezTo>
                        <a:pt x="501792" y="448770"/>
                        <a:pt x="501411" y="438620"/>
                        <a:pt x="495638" y="362490"/>
                      </a:cubicBezTo>
                      <a:cubicBezTo>
                        <a:pt x="489865" y="286361"/>
                        <a:pt x="478699" y="144189"/>
                        <a:pt x="471277" y="72690"/>
                      </a:cubicBezTo>
                      <a:cubicBezTo>
                        <a:pt x="463917" y="1192"/>
                        <a:pt x="460301" y="304"/>
                        <a:pt x="454718" y="50"/>
                      </a:cubicBezTo>
                      <a:cubicBezTo>
                        <a:pt x="449072" y="-140"/>
                        <a:pt x="441459" y="241"/>
                        <a:pt x="396543" y="685"/>
                      </a:cubicBezTo>
                      <a:cubicBezTo>
                        <a:pt x="351626" y="1129"/>
                        <a:pt x="269533" y="1573"/>
                        <a:pt x="196830" y="3857"/>
                      </a:cubicBezTo>
                      <a:cubicBezTo>
                        <a:pt x="124062" y="6141"/>
                        <a:pt x="60685" y="10201"/>
                        <a:pt x="28901" y="13500"/>
                      </a:cubicBezTo>
                      <a:cubicBezTo>
                        <a:pt x="-2883" y="16799"/>
                        <a:pt x="-3074" y="19337"/>
                        <a:pt x="3270" y="7446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5" name="Freeform: Shape 9844">
                  <a:extLst>
                    <a:ext uri="{FF2B5EF4-FFF2-40B4-BE49-F238E27FC236}">
                      <a16:creationId xmlns:a16="http://schemas.microsoft.com/office/drawing/2014/main" id="{78601FBB-C2A7-F18D-11BF-924B9EAE52AC}"/>
                    </a:ext>
                  </a:extLst>
                </p:cNvPr>
                <p:cNvSpPr/>
                <p:nvPr/>
              </p:nvSpPr>
              <p:spPr>
                <a:xfrm>
                  <a:off x="193278" y="4206472"/>
                  <a:ext cx="453066" cy="446229"/>
                </a:xfrm>
                <a:custGeom>
                  <a:avLst/>
                  <a:gdLst>
                    <a:gd name="connsiteX0" fmla="*/ 2494 w 453066"/>
                    <a:gd name="connsiteY0" fmla="*/ 53037 h 446229"/>
                    <a:gd name="connsiteX1" fmla="*/ 25777 w 453066"/>
                    <a:gd name="connsiteY1" fmla="*/ 235177 h 446229"/>
                    <a:gd name="connsiteX2" fmla="*/ 58767 w 453066"/>
                    <a:gd name="connsiteY2" fmla="*/ 411988 h 446229"/>
                    <a:gd name="connsiteX3" fmla="*/ 87061 w 453066"/>
                    <a:gd name="connsiteY3" fmla="*/ 446182 h 446229"/>
                    <a:gd name="connsiteX4" fmla="*/ 182350 w 453066"/>
                    <a:gd name="connsiteY4" fmla="*/ 442630 h 446229"/>
                    <a:gd name="connsiteX5" fmla="*/ 401096 w 453066"/>
                    <a:gd name="connsiteY5" fmla="*/ 428483 h 446229"/>
                    <a:gd name="connsiteX6" fmla="*/ 453054 w 453066"/>
                    <a:gd name="connsiteY6" fmla="*/ 418078 h 446229"/>
                    <a:gd name="connsiteX7" fmla="*/ 445060 w 453066"/>
                    <a:gd name="connsiteY7" fmla="*/ 336619 h 446229"/>
                    <a:gd name="connsiteX8" fmla="*/ 412515 w 453066"/>
                    <a:gd name="connsiteY8" fmla="*/ 67121 h 446229"/>
                    <a:gd name="connsiteX9" fmla="*/ 391960 w 453066"/>
                    <a:gd name="connsiteY9" fmla="*/ 0 h 446229"/>
                    <a:gd name="connsiteX10" fmla="*/ 329661 w 453066"/>
                    <a:gd name="connsiteY10" fmla="*/ 1777 h 446229"/>
                    <a:gd name="connsiteX11" fmla="*/ 126522 w 453066"/>
                    <a:gd name="connsiteY11" fmla="*/ 7423 h 446229"/>
                    <a:gd name="connsiteX12" fmla="*/ 14421 w 453066"/>
                    <a:gd name="connsiteY12" fmla="*/ 13132 h 446229"/>
                    <a:gd name="connsiteX13" fmla="*/ 2494 w 453066"/>
                    <a:gd name="connsiteY13" fmla="*/ 52910 h 44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066" h="446229">
                      <a:moveTo>
                        <a:pt x="2494" y="53037"/>
                      </a:moveTo>
                      <a:cubicBezTo>
                        <a:pt x="6808" y="90214"/>
                        <a:pt x="15119" y="163488"/>
                        <a:pt x="25777" y="235177"/>
                      </a:cubicBezTo>
                      <a:cubicBezTo>
                        <a:pt x="36435" y="306929"/>
                        <a:pt x="49377" y="377095"/>
                        <a:pt x="58767" y="411988"/>
                      </a:cubicBezTo>
                      <a:cubicBezTo>
                        <a:pt x="68219" y="446880"/>
                        <a:pt x="74056" y="446436"/>
                        <a:pt x="87061" y="446182"/>
                      </a:cubicBezTo>
                      <a:cubicBezTo>
                        <a:pt x="100067" y="445929"/>
                        <a:pt x="120114" y="445929"/>
                        <a:pt x="182350" y="442630"/>
                      </a:cubicBezTo>
                      <a:cubicBezTo>
                        <a:pt x="244586" y="439331"/>
                        <a:pt x="348947" y="432669"/>
                        <a:pt x="401096" y="428483"/>
                      </a:cubicBezTo>
                      <a:cubicBezTo>
                        <a:pt x="453244" y="424295"/>
                        <a:pt x="453181" y="422519"/>
                        <a:pt x="453054" y="418078"/>
                      </a:cubicBezTo>
                      <a:cubicBezTo>
                        <a:pt x="452927" y="413637"/>
                        <a:pt x="452673" y="406595"/>
                        <a:pt x="445060" y="336619"/>
                      </a:cubicBezTo>
                      <a:cubicBezTo>
                        <a:pt x="437447" y="266644"/>
                        <a:pt x="422412" y="133798"/>
                        <a:pt x="412515" y="67121"/>
                      </a:cubicBezTo>
                      <a:cubicBezTo>
                        <a:pt x="402618" y="444"/>
                        <a:pt x="397860" y="0"/>
                        <a:pt x="391960" y="0"/>
                      </a:cubicBezTo>
                      <a:cubicBezTo>
                        <a:pt x="386060" y="0"/>
                        <a:pt x="378955" y="444"/>
                        <a:pt x="329661" y="1777"/>
                      </a:cubicBezTo>
                      <a:cubicBezTo>
                        <a:pt x="280367" y="3109"/>
                        <a:pt x="188885" y="5329"/>
                        <a:pt x="126522" y="7423"/>
                      </a:cubicBezTo>
                      <a:cubicBezTo>
                        <a:pt x="64159" y="9580"/>
                        <a:pt x="30916" y="11610"/>
                        <a:pt x="14421" y="13132"/>
                      </a:cubicBezTo>
                      <a:cubicBezTo>
                        <a:pt x="-2074" y="14655"/>
                        <a:pt x="-1820" y="15734"/>
                        <a:pt x="2494" y="5291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6" name="Freeform: Shape 9845">
                  <a:extLst>
                    <a:ext uri="{FF2B5EF4-FFF2-40B4-BE49-F238E27FC236}">
                      <a16:creationId xmlns:a16="http://schemas.microsoft.com/office/drawing/2014/main" id="{610E9868-A279-F42D-2277-2CEFEB2E6838}"/>
                    </a:ext>
                  </a:extLst>
                </p:cNvPr>
                <p:cNvSpPr/>
                <p:nvPr/>
              </p:nvSpPr>
              <p:spPr>
                <a:xfrm>
                  <a:off x="198944" y="4227087"/>
                  <a:ext cx="49912" cy="82921"/>
                </a:xfrm>
                <a:custGeom>
                  <a:avLst/>
                  <a:gdLst>
                    <a:gd name="connsiteX0" fmla="*/ 0 w 49912"/>
                    <a:gd name="connsiteY0" fmla="*/ 59956 h 82921"/>
                    <a:gd name="connsiteX1" fmla="*/ 2728 w 49912"/>
                    <a:gd name="connsiteY1" fmla="*/ 82922 h 82921"/>
                    <a:gd name="connsiteX2" fmla="*/ 17510 w 49912"/>
                    <a:gd name="connsiteY2" fmla="*/ 63319 h 82921"/>
                    <a:gd name="connsiteX3" fmla="*/ 47010 w 49912"/>
                    <a:gd name="connsiteY3" fmla="*/ 12248 h 82921"/>
                    <a:gd name="connsiteX4" fmla="*/ 44916 w 49912"/>
                    <a:gd name="connsiteY4" fmla="*/ 448 h 82921"/>
                    <a:gd name="connsiteX5" fmla="*/ 24488 w 49912"/>
                    <a:gd name="connsiteY5" fmla="*/ 18529 h 82921"/>
                    <a:gd name="connsiteX6" fmla="*/ 63 w 49912"/>
                    <a:gd name="connsiteY6" fmla="*/ 59956 h 8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12" h="82921">
                      <a:moveTo>
                        <a:pt x="0" y="59956"/>
                      </a:moveTo>
                      <a:cubicBezTo>
                        <a:pt x="825" y="67061"/>
                        <a:pt x="1713" y="74801"/>
                        <a:pt x="2728" y="82922"/>
                      </a:cubicBezTo>
                      <a:cubicBezTo>
                        <a:pt x="6661" y="78481"/>
                        <a:pt x="11610" y="72073"/>
                        <a:pt x="17510" y="63319"/>
                      </a:cubicBezTo>
                      <a:cubicBezTo>
                        <a:pt x="28041" y="47648"/>
                        <a:pt x="41617" y="24366"/>
                        <a:pt x="47010" y="12248"/>
                      </a:cubicBezTo>
                      <a:cubicBezTo>
                        <a:pt x="52339" y="131"/>
                        <a:pt x="49548" y="-884"/>
                        <a:pt x="44916" y="448"/>
                      </a:cubicBezTo>
                      <a:cubicBezTo>
                        <a:pt x="40285" y="1780"/>
                        <a:pt x="33941" y="5397"/>
                        <a:pt x="24488" y="18529"/>
                      </a:cubicBezTo>
                      <a:cubicBezTo>
                        <a:pt x="16685" y="29377"/>
                        <a:pt x="6725" y="46697"/>
                        <a:pt x="63" y="5995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7" name="Freeform: Shape 9846">
                  <a:extLst>
                    <a:ext uri="{FF2B5EF4-FFF2-40B4-BE49-F238E27FC236}">
                      <a16:creationId xmlns:a16="http://schemas.microsoft.com/office/drawing/2014/main" id="{EC84B5AD-141F-B4D2-DB2F-907109AB65B6}"/>
                    </a:ext>
                  </a:extLst>
                </p:cNvPr>
                <p:cNvSpPr/>
                <p:nvPr/>
              </p:nvSpPr>
              <p:spPr>
                <a:xfrm>
                  <a:off x="221085" y="4399505"/>
                  <a:ext cx="298368" cy="226253"/>
                </a:xfrm>
                <a:custGeom>
                  <a:avLst/>
                  <a:gdLst>
                    <a:gd name="connsiteX0" fmla="*/ 0 w 298368"/>
                    <a:gd name="connsiteY0" fmla="*/ 55784 h 226253"/>
                    <a:gd name="connsiteX1" fmla="*/ 20745 w 298368"/>
                    <a:gd name="connsiteY1" fmla="*/ 174356 h 226253"/>
                    <a:gd name="connsiteX2" fmla="*/ 111339 w 298368"/>
                    <a:gd name="connsiteY2" fmla="*/ 225679 h 226253"/>
                    <a:gd name="connsiteX3" fmla="*/ 240506 w 298368"/>
                    <a:gd name="connsiteY3" fmla="*/ 164776 h 226253"/>
                    <a:gd name="connsiteX4" fmla="*/ 296588 w 298368"/>
                    <a:gd name="connsiteY4" fmla="*/ 73865 h 226253"/>
                    <a:gd name="connsiteX5" fmla="*/ 273495 w 298368"/>
                    <a:gd name="connsiteY5" fmla="*/ 26855 h 226253"/>
                    <a:gd name="connsiteX6" fmla="*/ 166533 w 298368"/>
                    <a:gd name="connsiteY6" fmla="*/ 19 h 226253"/>
                    <a:gd name="connsiteX7" fmla="*/ 21062 w 298368"/>
                    <a:gd name="connsiteY7" fmla="*/ 36371 h 226253"/>
                    <a:gd name="connsiteX8" fmla="*/ 127 w 298368"/>
                    <a:gd name="connsiteY8" fmla="*/ 55784 h 22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8368" h="226253">
                      <a:moveTo>
                        <a:pt x="0" y="55784"/>
                      </a:moveTo>
                      <a:cubicBezTo>
                        <a:pt x="6661" y="99241"/>
                        <a:pt x="14021" y="141303"/>
                        <a:pt x="20745" y="174356"/>
                      </a:cubicBezTo>
                      <a:cubicBezTo>
                        <a:pt x="44663" y="200493"/>
                        <a:pt x="78096" y="222063"/>
                        <a:pt x="111339" y="225679"/>
                      </a:cubicBezTo>
                      <a:cubicBezTo>
                        <a:pt x="159682" y="231009"/>
                        <a:pt x="207643" y="198336"/>
                        <a:pt x="240506" y="164776"/>
                      </a:cubicBezTo>
                      <a:cubicBezTo>
                        <a:pt x="273368" y="131215"/>
                        <a:pt x="291132" y="96767"/>
                        <a:pt x="296588" y="73865"/>
                      </a:cubicBezTo>
                      <a:cubicBezTo>
                        <a:pt x="302044" y="50899"/>
                        <a:pt x="295129" y="39416"/>
                        <a:pt x="273495" y="26855"/>
                      </a:cubicBezTo>
                      <a:cubicBezTo>
                        <a:pt x="251798" y="14293"/>
                        <a:pt x="215320" y="590"/>
                        <a:pt x="166533" y="19"/>
                      </a:cubicBezTo>
                      <a:cubicBezTo>
                        <a:pt x="117747" y="-552"/>
                        <a:pt x="56590" y="11882"/>
                        <a:pt x="21062" y="36371"/>
                      </a:cubicBezTo>
                      <a:cubicBezTo>
                        <a:pt x="12625" y="42207"/>
                        <a:pt x="5583" y="48742"/>
                        <a:pt x="127" y="5578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8" name="Freeform: Shape 9847">
                  <a:extLst>
                    <a:ext uri="{FF2B5EF4-FFF2-40B4-BE49-F238E27FC236}">
                      <a16:creationId xmlns:a16="http://schemas.microsoft.com/office/drawing/2014/main" id="{12B952F3-392C-CB4C-2966-34BF5AC9830A}"/>
                    </a:ext>
                  </a:extLst>
                </p:cNvPr>
                <p:cNvSpPr/>
                <p:nvPr/>
              </p:nvSpPr>
              <p:spPr>
                <a:xfrm>
                  <a:off x="474729" y="4240857"/>
                  <a:ext cx="162213" cy="338799"/>
                </a:xfrm>
                <a:custGeom>
                  <a:avLst/>
                  <a:gdLst>
                    <a:gd name="connsiteX0" fmla="*/ 162150 w 162213"/>
                    <a:gd name="connsiteY0" fmla="*/ 289419 h 338799"/>
                    <a:gd name="connsiteX1" fmla="*/ 131000 w 162213"/>
                    <a:gd name="connsiteY1" fmla="*/ 32863 h 338799"/>
                    <a:gd name="connsiteX2" fmla="*/ 125544 w 162213"/>
                    <a:gd name="connsiteY2" fmla="*/ 0 h 338799"/>
                    <a:gd name="connsiteX3" fmla="*/ 123006 w 162213"/>
                    <a:gd name="connsiteY3" fmla="*/ 1459 h 338799"/>
                    <a:gd name="connsiteX4" fmla="*/ 67749 w 162213"/>
                    <a:gd name="connsiteY4" fmla="*/ 66106 h 338799"/>
                    <a:gd name="connsiteX5" fmla="*/ 26829 w 162213"/>
                    <a:gd name="connsiteY5" fmla="*/ 172370 h 338799"/>
                    <a:gd name="connsiteX6" fmla="*/ 248 w 162213"/>
                    <a:gd name="connsiteY6" fmla="*/ 247611 h 338799"/>
                    <a:gd name="connsiteX7" fmla="*/ 55568 w 162213"/>
                    <a:gd name="connsiteY7" fmla="*/ 329514 h 338799"/>
                    <a:gd name="connsiteX8" fmla="*/ 157645 w 162213"/>
                    <a:gd name="connsiteY8" fmla="*/ 298301 h 338799"/>
                    <a:gd name="connsiteX9" fmla="*/ 162213 w 162213"/>
                    <a:gd name="connsiteY9" fmla="*/ 289419 h 33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13" h="338799">
                      <a:moveTo>
                        <a:pt x="162150" y="289419"/>
                      </a:moveTo>
                      <a:cubicBezTo>
                        <a:pt x="154219" y="217033"/>
                        <a:pt x="140326" y="95606"/>
                        <a:pt x="131000" y="32863"/>
                      </a:cubicBezTo>
                      <a:cubicBezTo>
                        <a:pt x="128970" y="19350"/>
                        <a:pt x="127193" y="8565"/>
                        <a:pt x="125544" y="0"/>
                      </a:cubicBezTo>
                      <a:cubicBezTo>
                        <a:pt x="124719" y="444"/>
                        <a:pt x="123831" y="952"/>
                        <a:pt x="123006" y="1459"/>
                      </a:cubicBezTo>
                      <a:cubicBezTo>
                        <a:pt x="106702" y="11420"/>
                        <a:pt x="84434" y="33434"/>
                        <a:pt x="67749" y="66106"/>
                      </a:cubicBezTo>
                      <a:cubicBezTo>
                        <a:pt x="51127" y="98778"/>
                        <a:pt x="40152" y="142045"/>
                        <a:pt x="26829" y="172370"/>
                      </a:cubicBezTo>
                      <a:cubicBezTo>
                        <a:pt x="13507" y="202695"/>
                        <a:pt x="-2163" y="220141"/>
                        <a:pt x="248" y="247611"/>
                      </a:cubicBezTo>
                      <a:cubicBezTo>
                        <a:pt x="2658" y="275082"/>
                        <a:pt x="23086" y="312639"/>
                        <a:pt x="55568" y="329514"/>
                      </a:cubicBezTo>
                      <a:cubicBezTo>
                        <a:pt x="88050" y="346390"/>
                        <a:pt x="132523" y="342646"/>
                        <a:pt x="157645" y="298301"/>
                      </a:cubicBezTo>
                      <a:cubicBezTo>
                        <a:pt x="159231" y="295510"/>
                        <a:pt x="160754" y="292528"/>
                        <a:pt x="162213" y="2894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9" name="Freeform: Shape 9848">
                  <a:extLst>
                    <a:ext uri="{FF2B5EF4-FFF2-40B4-BE49-F238E27FC236}">
                      <a16:creationId xmlns:a16="http://schemas.microsoft.com/office/drawing/2014/main" id="{55F6A2D0-53EF-0007-7743-2334CCF68A58}"/>
                    </a:ext>
                  </a:extLst>
                </p:cNvPr>
                <p:cNvSpPr/>
                <p:nvPr/>
              </p:nvSpPr>
              <p:spPr>
                <a:xfrm>
                  <a:off x="254776" y="4265602"/>
                  <a:ext cx="29319" cy="62989"/>
                </a:xfrm>
                <a:custGeom>
                  <a:avLst/>
                  <a:gdLst>
                    <a:gd name="connsiteX0" fmla="*/ 15096 w 29319"/>
                    <a:gd name="connsiteY0" fmla="*/ 16492 h 62989"/>
                    <a:gd name="connsiteX1" fmla="*/ 631 w 29319"/>
                    <a:gd name="connsiteY1" fmla="*/ 52971 h 62989"/>
                    <a:gd name="connsiteX2" fmla="*/ 6341 w 29319"/>
                    <a:gd name="connsiteY2" fmla="*/ 62106 h 62989"/>
                    <a:gd name="connsiteX3" fmla="*/ 20552 w 29319"/>
                    <a:gd name="connsiteY3" fmla="*/ 42313 h 62989"/>
                    <a:gd name="connsiteX4" fmla="*/ 29307 w 29319"/>
                    <a:gd name="connsiteY4" fmla="*/ 8625 h 62989"/>
                    <a:gd name="connsiteX5" fmla="*/ 23660 w 29319"/>
                    <a:gd name="connsiteY5" fmla="*/ 441 h 62989"/>
                    <a:gd name="connsiteX6" fmla="*/ 15096 w 29319"/>
                    <a:gd name="connsiteY6" fmla="*/ 16429 h 62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19" h="62989">
                      <a:moveTo>
                        <a:pt x="15096" y="16492"/>
                      </a:moveTo>
                      <a:cubicBezTo>
                        <a:pt x="10465" y="26896"/>
                        <a:pt x="2788" y="43581"/>
                        <a:pt x="631" y="52971"/>
                      </a:cubicBezTo>
                      <a:cubicBezTo>
                        <a:pt x="-1462" y="62360"/>
                        <a:pt x="1963" y="64454"/>
                        <a:pt x="6341" y="62106"/>
                      </a:cubicBezTo>
                      <a:cubicBezTo>
                        <a:pt x="10718" y="59822"/>
                        <a:pt x="15920" y="53034"/>
                        <a:pt x="20552" y="42313"/>
                      </a:cubicBezTo>
                      <a:cubicBezTo>
                        <a:pt x="25119" y="31528"/>
                        <a:pt x="29053" y="16746"/>
                        <a:pt x="29307" y="8625"/>
                      </a:cubicBezTo>
                      <a:cubicBezTo>
                        <a:pt x="29560" y="505"/>
                        <a:pt x="26135" y="-891"/>
                        <a:pt x="23660" y="441"/>
                      </a:cubicBezTo>
                      <a:cubicBezTo>
                        <a:pt x="21186" y="1837"/>
                        <a:pt x="19727" y="6024"/>
                        <a:pt x="15096" y="164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0" name="Freeform: Shape 9849">
                  <a:extLst>
                    <a:ext uri="{FF2B5EF4-FFF2-40B4-BE49-F238E27FC236}">
                      <a16:creationId xmlns:a16="http://schemas.microsoft.com/office/drawing/2014/main" id="{D6538148-97D2-2E26-2890-31B22E2BEDDF}"/>
                    </a:ext>
                  </a:extLst>
                </p:cNvPr>
                <p:cNvSpPr/>
                <p:nvPr/>
              </p:nvSpPr>
              <p:spPr>
                <a:xfrm>
                  <a:off x="248077" y="4368282"/>
                  <a:ext cx="224158" cy="7755"/>
                </a:xfrm>
                <a:custGeom>
                  <a:avLst/>
                  <a:gdLst>
                    <a:gd name="connsiteX0" fmla="*/ 2889 w 224158"/>
                    <a:gd name="connsiteY0" fmla="*/ 4596 h 7755"/>
                    <a:gd name="connsiteX1" fmla="*/ 108202 w 224158"/>
                    <a:gd name="connsiteY1" fmla="*/ 2947 h 7755"/>
                    <a:gd name="connsiteX2" fmla="*/ 206599 w 224158"/>
                    <a:gd name="connsiteY2" fmla="*/ 92 h 7755"/>
                    <a:gd name="connsiteX3" fmla="*/ 223855 w 224158"/>
                    <a:gd name="connsiteY3" fmla="*/ 1170 h 7755"/>
                    <a:gd name="connsiteX4" fmla="*/ 212182 w 224158"/>
                    <a:gd name="connsiteY4" fmla="*/ 3010 h 7755"/>
                    <a:gd name="connsiteX5" fmla="*/ 157305 w 224158"/>
                    <a:gd name="connsiteY5" fmla="*/ 6373 h 7755"/>
                    <a:gd name="connsiteX6" fmla="*/ 51612 w 224158"/>
                    <a:gd name="connsiteY6" fmla="*/ 7578 h 7755"/>
                    <a:gd name="connsiteX7" fmla="*/ 2889 w 224158"/>
                    <a:gd name="connsiteY7" fmla="*/ 4596 h 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158" h="7755">
                      <a:moveTo>
                        <a:pt x="2889" y="4596"/>
                      </a:moveTo>
                      <a:cubicBezTo>
                        <a:pt x="14753" y="3772"/>
                        <a:pt x="64808" y="3772"/>
                        <a:pt x="108202" y="2947"/>
                      </a:cubicBezTo>
                      <a:cubicBezTo>
                        <a:pt x="151596" y="2122"/>
                        <a:pt x="188265" y="473"/>
                        <a:pt x="206599" y="92"/>
                      </a:cubicBezTo>
                      <a:cubicBezTo>
                        <a:pt x="224870" y="-289"/>
                        <a:pt x="224743" y="600"/>
                        <a:pt x="223855" y="1170"/>
                      </a:cubicBezTo>
                      <a:cubicBezTo>
                        <a:pt x="222967" y="1805"/>
                        <a:pt x="221254" y="2122"/>
                        <a:pt x="212182" y="3010"/>
                      </a:cubicBezTo>
                      <a:cubicBezTo>
                        <a:pt x="203110" y="3898"/>
                        <a:pt x="186615" y="5358"/>
                        <a:pt x="157305" y="6373"/>
                      </a:cubicBezTo>
                      <a:cubicBezTo>
                        <a:pt x="127995" y="7451"/>
                        <a:pt x="85870" y="8086"/>
                        <a:pt x="51612" y="7578"/>
                      </a:cubicBezTo>
                      <a:cubicBezTo>
                        <a:pt x="17354" y="7070"/>
                        <a:pt x="-8974" y="5421"/>
                        <a:pt x="2889" y="459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1" name="Freeform: Shape 9850">
                  <a:extLst>
                    <a:ext uri="{FF2B5EF4-FFF2-40B4-BE49-F238E27FC236}">
                      <a16:creationId xmlns:a16="http://schemas.microsoft.com/office/drawing/2014/main" id="{49829C5F-2B84-CD86-8909-E11142A34B9E}"/>
                    </a:ext>
                  </a:extLst>
                </p:cNvPr>
                <p:cNvSpPr/>
                <p:nvPr/>
              </p:nvSpPr>
              <p:spPr>
                <a:xfrm>
                  <a:off x="313310" y="4231877"/>
                  <a:ext cx="50231" cy="356907"/>
                </a:xfrm>
                <a:custGeom>
                  <a:avLst/>
                  <a:gdLst>
                    <a:gd name="connsiteX0" fmla="*/ 970 w 50231"/>
                    <a:gd name="connsiteY0" fmla="*/ 42985 h 356907"/>
                    <a:gd name="connsiteX1" fmla="*/ 15625 w 50231"/>
                    <a:gd name="connsiteY1" fmla="*/ 219035 h 356907"/>
                    <a:gd name="connsiteX2" fmla="*/ 29709 w 50231"/>
                    <a:gd name="connsiteY2" fmla="*/ 336908 h 356907"/>
                    <a:gd name="connsiteX3" fmla="*/ 38020 w 50231"/>
                    <a:gd name="connsiteY3" fmla="*/ 356892 h 356907"/>
                    <a:gd name="connsiteX4" fmla="*/ 46965 w 50231"/>
                    <a:gd name="connsiteY4" fmla="*/ 354926 h 356907"/>
                    <a:gd name="connsiteX5" fmla="*/ 49503 w 50231"/>
                    <a:gd name="connsiteY5" fmla="*/ 329422 h 356907"/>
                    <a:gd name="connsiteX6" fmla="*/ 35355 w 50231"/>
                    <a:gd name="connsiteY6" fmla="*/ 209455 h 356907"/>
                    <a:gd name="connsiteX7" fmla="*/ 13214 w 50231"/>
                    <a:gd name="connsiteY7" fmla="*/ 39750 h 356907"/>
                    <a:gd name="connsiteX8" fmla="*/ 3191 w 50231"/>
                    <a:gd name="connsiteY8" fmla="*/ 35 h 356907"/>
                    <a:gd name="connsiteX9" fmla="*/ 907 w 50231"/>
                    <a:gd name="connsiteY9" fmla="*/ 43049 h 35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231" h="356907">
                      <a:moveTo>
                        <a:pt x="970" y="42985"/>
                      </a:moveTo>
                      <a:cubicBezTo>
                        <a:pt x="3191" y="83017"/>
                        <a:pt x="9852" y="160542"/>
                        <a:pt x="15625" y="219035"/>
                      </a:cubicBezTo>
                      <a:cubicBezTo>
                        <a:pt x="21398" y="277527"/>
                        <a:pt x="26283" y="317052"/>
                        <a:pt x="29709" y="336908"/>
                      </a:cubicBezTo>
                      <a:cubicBezTo>
                        <a:pt x="33198" y="356765"/>
                        <a:pt x="35228" y="357019"/>
                        <a:pt x="38020" y="356892"/>
                      </a:cubicBezTo>
                      <a:cubicBezTo>
                        <a:pt x="40811" y="356765"/>
                        <a:pt x="44364" y="356321"/>
                        <a:pt x="46965" y="354926"/>
                      </a:cubicBezTo>
                      <a:cubicBezTo>
                        <a:pt x="49566" y="353467"/>
                        <a:pt x="51279" y="351056"/>
                        <a:pt x="49503" y="329422"/>
                      </a:cubicBezTo>
                      <a:cubicBezTo>
                        <a:pt x="47726" y="307789"/>
                        <a:pt x="42588" y="266933"/>
                        <a:pt x="35355" y="209455"/>
                      </a:cubicBezTo>
                      <a:cubicBezTo>
                        <a:pt x="28123" y="151977"/>
                        <a:pt x="18924" y="77814"/>
                        <a:pt x="13214" y="39750"/>
                      </a:cubicBezTo>
                      <a:cubicBezTo>
                        <a:pt x="7505" y="1685"/>
                        <a:pt x="5411" y="-345"/>
                        <a:pt x="3191" y="35"/>
                      </a:cubicBezTo>
                      <a:cubicBezTo>
                        <a:pt x="970" y="352"/>
                        <a:pt x="-1314" y="3017"/>
                        <a:pt x="907" y="430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2" name="Freeform: Shape 9851">
                  <a:extLst>
                    <a:ext uri="{FF2B5EF4-FFF2-40B4-BE49-F238E27FC236}">
                      <a16:creationId xmlns:a16="http://schemas.microsoft.com/office/drawing/2014/main" id="{923CAFBD-73DE-420A-733E-BFFAC5C7AC5F}"/>
                    </a:ext>
                  </a:extLst>
                </p:cNvPr>
                <p:cNvSpPr/>
                <p:nvPr/>
              </p:nvSpPr>
              <p:spPr>
                <a:xfrm>
                  <a:off x="451955" y="4226853"/>
                  <a:ext cx="55271" cy="361192"/>
                </a:xfrm>
                <a:custGeom>
                  <a:avLst/>
                  <a:gdLst>
                    <a:gd name="connsiteX0" fmla="*/ 4561 w 55271"/>
                    <a:gd name="connsiteY0" fmla="*/ 61205 h 361192"/>
                    <a:gd name="connsiteX1" fmla="*/ 27400 w 55271"/>
                    <a:gd name="connsiteY1" fmla="*/ 300315 h 361192"/>
                    <a:gd name="connsiteX2" fmla="*/ 40215 w 55271"/>
                    <a:gd name="connsiteY2" fmla="*/ 361092 h 361192"/>
                    <a:gd name="connsiteX3" fmla="*/ 52332 w 55271"/>
                    <a:gd name="connsiteY3" fmla="*/ 360648 h 361192"/>
                    <a:gd name="connsiteX4" fmla="*/ 54806 w 55271"/>
                    <a:gd name="connsiteY4" fmla="*/ 340790 h 361192"/>
                    <a:gd name="connsiteX5" fmla="*/ 47003 w 55271"/>
                    <a:gd name="connsiteY5" fmla="*/ 225391 h 361192"/>
                    <a:gd name="connsiteX6" fmla="*/ 34442 w 55271"/>
                    <a:gd name="connsiteY6" fmla="*/ 41411 h 361192"/>
                    <a:gd name="connsiteX7" fmla="*/ 28668 w 55271"/>
                    <a:gd name="connsiteY7" fmla="*/ 48 h 361192"/>
                    <a:gd name="connsiteX8" fmla="*/ 19025 w 55271"/>
                    <a:gd name="connsiteY8" fmla="*/ 48 h 361192"/>
                    <a:gd name="connsiteX9" fmla="*/ 2404 w 55271"/>
                    <a:gd name="connsiteY9" fmla="*/ 238 h 361192"/>
                    <a:gd name="connsiteX10" fmla="*/ 4688 w 55271"/>
                    <a:gd name="connsiteY10" fmla="*/ 61332 h 36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271" h="361192">
                      <a:moveTo>
                        <a:pt x="4561" y="61205"/>
                      </a:moveTo>
                      <a:cubicBezTo>
                        <a:pt x="10144" y="121157"/>
                        <a:pt x="20865" y="240363"/>
                        <a:pt x="27400" y="300315"/>
                      </a:cubicBezTo>
                      <a:cubicBezTo>
                        <a:pt x="33934" y="360267"/>
                        <a:pt x="36345" y="360902"/>
                        <a:pt x="40215" y="361092"/>
                      </a:cubicBezTo>
                      <a:cubicBezTo>
                        <a:pt x="44085" y="361345"/>
                        <a:pt x="49350" y="361092"/>
                        <a:pt x="52332" y="360648"/>
                      </a:cubicBezTo>
                      <a:cubicBezTo>
                        <a:pt x="55250" y="360203"/>
                        <a:pt x="55821" y="359569"/>
                        <a:pt x="54806" y="340790"/>
                      </a:cubicBezTo>
                      <a:cubicBezTo>
                        <a:pt x="53728" y="322012"/>
                        <a:pt x="51063" y="285153"/>
                        <a:pt x="47003" y="225391"/>
                      </a:cubicBezTo>
                      <a:cubicBezTo>
                        <a:pt x="42943" y="165566"/>
                        <a:pt x="37550" y="82838"/>
                        <a:pt x="34442" y="41411"/>
                      </a:cubicBezTo>
                      <a:cubicBezTo>
                        <a:pt x="31333" y="48"/>
                        <a:pt x="30381" y="48"/>
                        <a:pt x="28668" y="48"/>
                      </a:cubicBezTo>
                      <a:cubicBezTo>
                        <a:pt x="26956" y="48"/>
                        <a:pt x="24228" y="48"/>
                        <a:pt x="19025" y="48"/>
                      </a:cubicBezTo>
                      <a:cubicBezTo>
                        <a:pt x="13823" y="48"/>
                        <a:pt x="6083" y="-143"/>
                        <a:pt x="2404" y="238"/>
                      </a:cubicBezTo>
                      <a:cubicBezTo>
                        <a:pt x="-1276" y="555"/>
                        <a:pt x="-895" y="1316"/>
                        <a:pt x="4688" y="6133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3" name="Freeform: Shape 9852">
                  <a:extLst>
                    <a:ext uri="{FF2B5EF4-FFF2-40B4-BE49-F238E27FC236}">
                      <a16:creationId xmlns:a16="http://schemas.microsoft.com/office/drawing/2014/main" id="{C046D571-72AE-EF9A-9EF6-ADC18584175F}"/>
                    </a:ext>
                  </a:extLst>
                </p:cNvPr>
                <p:cNvSpPr/>
                <p:nvPr/>
              </p:nvSpPr>
              <p:spPr>
                <a:xfrm>
                  <a:off x="332683" y="4523605"/>
                  <a:ext cx="288294" cy="102150"/>
                </a:xfrm>
                <a:custGeom>
                  <a:avLst/>
                  <a:gdLst>
                    <a:gd name="connsiteX0" fmla="*/ 503 w 288294"/>
                    <a:gd name="connsiteY0" fmla="*/ 42833 h 102150"/>
                    <a:gd name="connsiteX1" fmla="*/ 6149 w 288294"/>
                    <a:gd name="connsiteY1" fmla="*/ 90287 h 102150"/>
                    <a:gd name="connsiteX2" fmla="*/ 9385 w 288294"/>
                    <a:gd name="connsiteY2" fmla="*/ 102151 h 102150"/>
                    <a:gd name="connsiteX3" fmla="*/ 56712 w 288294"/>
                    <a:gd name="connsiteY3" fmla="*/ 98407 h 102150"/>
                    <a:gd name="connsiteX4" fmla="*/ 242151 w 288294"/>
                    <a:gd name="connsiteY4" fmla="*/ 83182 h 102150"/>
                    <a:gd name="connsiteX5" fmla="*/ 288273 w 288294"/>
                    <a:gd name="connsiteY5" fmla="*/ 77535 h 102150"/>
                    <a:gd name="connsiteX6" fmla="*/ 287385 w 288294"/>
                    <a:gd name="connsiteY6" fmla="*/ 62373 h 102150"/>
                    <a:gd name="connsiteX7" fmla="*/ 285735 w 288294"/>
                    <a:gd name="connsiteY7" fmla="*/ 12191 h 102150"/>
                    <a:gd name="connsiteX8" fmla="*/ 281611 w 288294"/>
                    <a:gd name="connsiteY8" fmla="*/ 10 h 102150"/>
                    <a:gd name="connsiteX9" fmla="*/ 249510 w 288294"/>
                    <a:gd name="connsiteY9" fmla="*/ 2294 h 102150"/>
                    <a:gd name="connsiteX10" fmla="*/ 126434 w 288294"/>
                    <a:gd name="connsiteY10" fmla="*/ 11873 h 102150"/>
                    <a:gd name="connsiteX11" fmla="*/ 50939 w 288294"/>
                    <a:gd name="connsiteY11" fmla="*/ 17520 h 102150"/>
                    <a:gd name="connsiteX12" fmla="*/ 37489 w 288294"/>
                    <a:gd name="connsiteY12" fmla="*/ 19994 h 102150"/>
                    <a:gd name="connsiteX13" fmla="*/ 29052 w 288294"/>
                    <a:gd name="connsiteY13" fmla="*/ 23230 h 102150"/>
                    <a:gd name="connsiteX14" fmla="*/ 5642 w 288294"/>
                    <a:gd name="connsiteY14" fmla="*/ 29130 h 102150"/>
                    <a:gd name="connsiteX15" fmla="*/ 503 w 288294"/>
                    <a:gd name="connsiteY15" fmla="*/ 42896 h 10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88294" h="102150">
                      <a:moveTo>
                        <a:pt x="503" y="42833"/>
                      </a:moveTo>
                      <a:cubicBezTo>
                        <a:pt x="1645" y="54823"/>
                        <a:pt x="4373" y="78487"/>
                        <a:pt x="6149" y="90287"/>
                      </a:cubicBezTo>
                      <a:cubicBezTo>
                        <a:pt x="7926" y="102151"/>
                        <a:pt x="8814" y="102151"/>
                        <a:pt x="9385" y="102151"/>
                      </a:cubicBezTo>
                      <a:cubicBezTo>
                        <a:pt x="9956" y="102151"/>
                        <a:pt x="10273" y="102151"/>
                        <a:pt x="56712" y="98407"/>
                      </a:cubicBezTo>
                      <a:cubicBezTo>
                        <a:pt x="103215" y="94665"/>
                        <a:pt x="195839" y="87242"/>
                        <a:pt x="242151" y="83182"/>
                      </a:cubicBezTo>
                      <a:cubicBezTo>
                        <a:pt x="288463" y="79121"/>
                        <a:pt x="288463" y="78487"/>
                        <a:pt x="288273" y="77535"/>
                      </a:cubicBezTo>
                      <a:cubicBezTo>
                        <a:pt x="288082" y="76584"/>
                        <a:pt x="287765" y="75378"/>
                        <a:pt x="287385" y="62373"/>
                      </a:cubicBezTo>
                      <a:cubicBezTo>
                        <a:pt x="287004" y="49367"/>
                        <a:pt x="286623" y="24499"/>
                        <a:pt x="285735" y="12191"/>
                      </a:cubicBezTo>
                      <a:cubicBezTo>
                        <a:pt x="284784" y="-180"/>
                        <a:pt x="283324" y="-53"/>
                        <a:pt x="281611" y="10"/>
                      </a:cubicBezTo>
                      <a:cubicBezTo>
                        <a:pt x="279899" y="10"/>
                        <a:pt x="277995" y="10"/>
                        <a:pt x="249510" y="2294"/>
                      </a:cubicBezTo>
                      <a:cubicBezTo>
                        <a:pt x="221025" y="4514"/>
                        <a:pt x="165895" y="8892"/>
                        <a:pt x="126434" y="11873"/>
                      </a:cubicBezTo>
                      <a:cubicBezTo>
                        <a:pt x="86974" y="14855"/>
                        <a:pt x="63056" y="16378"/>
                        <a:pt x="50939" y="17520"/>
                      </a:cubicBezTo>
                      <a:cubicBezTo>
                        <a:pt x="38822" y="18598"/>
                        <a:pt x="38378" y="19296"/>
                        <a:pt x="37489" y="19994"/>
                      </a:cubicBezTo>
                      <a:cubicBezTo>
                        <a:pt x="36601" y="20692"/>
                        <a:pt x="35332" y="21453"/>
                        <a:pt x="29052" y="23230"/>
                      </a:cubicBezTo>
                      <a:cubicBezTo>
                        <a:pt x="22771" y="24942"/>
                        <a:pt x="11479" y="27607"/>
                        <a:pt x="5642" y="29130"/>
                      </a:cubicBezTo>
                      <a:cubicBezTo>
                        <a:pt x="-195" y="30589"/>
                        <a:pt x="-639" y="30906"/>
                        <a:pt x="503" y="4289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4" name="Freeform: Shape 9853">
                  <a:extLst>
                    <a:ext uri="{FF2B5EF4-FFF2-40B4-BE49-F238E27FC236}">
                      <a16:creationId xmlns:a16="http://schemas.microsoft.com/office/drawing/2014/main" id="{C90B9E0E-A635-05F7-93CD-B95D1E77EC4B}"/>
                    </a:ext>
                  </a:extLst>
                </p:cNvPr>
                <p:cNvSpPr/>
                <p:nvPr/>
              </p:nvSpPr>
              <p:spPr>
                <a:xfrm>
                  <a:off x="337563" y="4554654"/>
                  <a:ext cx="282567" cy="55177"/>
                </a:xfrm>
                <a:custGeom>
                  <a:avLst/>
                  <a:gdLst>
                    <a:gd name="connsiteX0" fmla="*/ 0 w 282567"/>
                    <a:gd name="connsiteY0" fmla="*/ 49849 h 55177"/>
                    <a:gd name="connsiteX1" fmla="*/ 698 w 282567"/>
                    <a:gd name="connsiteY1" fmla="*/ 55178 h 55177"/>
                    <a:gd name="connsiteX2" fmla="*/ 16558 w 282567"/>
                    <a:gd name="connsiteY2" fmla="*/ 54353 h 55177"/>
                    <a:gd name="connsiteX3" fmla="*/ 181696 w 282567"/>
                    <a:gd name="connsiteY3" fmla="*/ 41348 h 55177"/>
                    <a:gd name="connsiteX4" fmla="*/ 279205 w 282567"/>
                    <a:gd name="connsiteY4" fmla="*/ 31324 h 55177"/>
                    <a:gd name="connsiteX5" fmla="*/ 282567 w 282567"/>
                    <a:gd name="connsiteY5" fmla="*/ 30880 h 55177"/>
                    <a:gd name="connsiteX6" fmla="*/ 282377 w 282567"/>
                    <a:gd name="connsiteY6" fmla="*/ 23394 h 55177"/>
                    <a:gd name="connsiteX7" fmla="*/ 227247 w 282567"/>
                    <a:gd name="connsiteY7" fmla="*/ 29294 h 55177"/>
                    <a:gd name="connsiteX8" fmla="*/ 224328 w 282567"/>
                    <a:gd name="connsiteY8" fmla="*/ 10261 h 55177"/>
                    <a:gd name="connsiteX9" fmla="*/ 221537 w 282567"/>
                    <a:gd name="connsiteY9" fmla="*/ 872 h 55177"/>
                    <a:gd name="connsiteX10" fmla="*/ 215954 w 282567"/>
                    <a:gd name="connsiteY10" fmla="*/ 745 h 55177"/>
                    <a:gd name="connsiteX11" fmla="*/ 214305 w 282567"/>
                    <a:gd name="connsiteY11" fmla="*/ 9183 h 55177"/>
                    <a:gd name="connsiteX12" fmla="*/ 219380 w 282567"/>
                    <a:gd name="connsiteY12" fmla="*/ 29294 h 55177"/>
                    <a:gd name="connsiteX13" fmla="*/ 219697 w 282567"/>
                    <a:gd name="connsiteY13" fmla="*/ 29992 h 55177"/>
                    <a:gd name="connsiteX14" fmla="*/ 199840 w 282567"/>
                    <a:gd name="connsiteY14" fmla="*/ 31895 h 55177"/>
                    <a:gd name="connsiteX15" fmla="*/ 160316 w 282567"/>
                    <a:gd name="connsiteY15" fmla="*/ 35574 h 55177"/>
                    <a:gd name="connsiteX16" fmla="*/ 159174 w 282567"/>
                    <a:gd name="connsiteY16" fmla="*/ 24726 h 55177"/>
                    <a:gd name="connsiteX17" fmla="*/ 158032 w 282567"/>
                    <a:gd name="connsiteY17" fmla="*/ 11594 h 55177"/>
                    <a:gd name="connsiteX18" fmla="*/ 157081 w 282567"/>
                    <a:gd name="connsiteY18" fmla="*/ 4361 h 55177"/>
                    <a:gd name="connsiteX19" fmla="*/ 154733 w 282567"/>
                    <a:gd name="connsiteY19" fmla="*/ 2712 h 55177"/>
                    <a:gd name="connsiteX20" fmla="*/ 150610 w 282567"/>
                    <a:gd name="connsiteY20" fmla="*/ 5186 h 55177"/>
                    <a:gd name="connsiteX21" fmla="*/ 149975 w 282567"/>
                    <a:gd name="connsiteY21" fmla="*/ 18446 h 55177"/>
                    <a:gd name="connsiteX22" fmla="*/ 152957 w 282567"/>
                    <a:gd name="connsiteY22" fmla="*/ 35511 h 55177"/>
                    <a:gd name="connsiteX23" fmla="*/ 153211 w 282567"/>
                    <a:gd name="connsiteY23" fmla="*/ 36273 h 55177"/>
                    <a:gd name="connsiteX24" fmla="*/ 40158 w 282567"/>
                    <a:gd name="connsiteY24" fmla="*/ 46296 h 55177"/>
                    <a:gd name="connsiteX25" fmla="*/ 40222 w 282567"/>
                    <a:gd name="connsiteY25" fmla="*/ 45598 h 55177"/>
                    <a:gd name="connsiteX26" fmla="*/ 39651 w 282567"/>
                    <a:gd name="connsiteY26" fmla="*/ 28215 h 55177"/>
                    <a:gd name="connsiteX27" fmla="*/ 38128 w 282567"/>
                    <a:gd name="connsiteY27" fmla="*/ 16352 h 55177"/>
                    <a:gd name="connsiteX28" fmla="*/ 36035 w 282567"/>
                    <a:gd name="connsiteY28" fmla="*/ 14068 h 55177"/>
                    <a:gd name="connsiteX29" fmla="*/ 30959 w 282567"/>
                    <a:gd name="connsiteY29" fmla="*/ 20412 h 55177"/>
                    <a:gd name="connsiteX30" fmla="*/ 30959 w 282567"/>
                    <a:gd name="connsiteY30" fmla="*/ 44520 h 55177"/>
                    <a:gd name="connsiteX31" fmla="*/ 31784 w 282567"/>
                    <a:gd name="connsiteY31" fmla="*/ 47121 h 55177"/>
                    <a:gd name="connsiteX32" fmla="*/ 28104 w 282567"/>
                    <a:gd name="connsiteY32" fmla="*/ 47438 h 55177"/>
                    <a:gd name="connsiteX33" fmla="*/ 0 w 282567"/>
                    <a:gd name="connsiteY33" fmla="*/ 49976 h 5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82567" h="55177">
                      <a:moveTo>
                        <a:pt x="0" y="49849"/>
                      </a:moveTo>
                      <a:cubicBezTo>
                        <a:pt x="254" y="51689"/>
                        <a:pt x="508" y="53528"/>
                        <a:pt x="698" y="55178"/>
                      </a:cubicBezTo>
                      <a:cubicBezTo>
                        <a:pt x="5012" y="54987"/>
                        <a:pt x="10277" y="54734"/>
                        <a:pt x="16558" y="54353"/>
                      </a:cubicBezTo>
                      <a:cubicBezTo>
                        <a:pt x="54052" y="52069"/>
                        <a:pt x="129357" y="46042"/>
                        <a:pt x="181696" y="41348"/>
                      </a:cubicBezTo>
                      <a:cubicBezTo>
                        <a:pt x="234035" y="36653"/>
                        <a:pt x="263472" y="33354"/>
                        <a:pt x="279205" y="31324"/>
                      </a:cubicBezTo>
                      <a:cubicBezTo>
                        <a:pt x="280410" y="31197"/>
                        <a:pt x="281489" y="31007"/>
                        <a:pt x="282567" y="30880"/>
                      </a:cubicBezTo>
                      <a:cubicBezTo>
                        <a:pt x="282567" y="28660"/>
                        <a:pt x="282440" y="26122"/>
                        <a:pt x="282377" y="23394"/>
                      </a:cubicBezTo>
                      <a:cubicBezTo>
                        <a:pt x="271973" y="24536"/>
                        <a:pt x="255161" y="26502"/>
                        <a:pt x="227247" y="29294"/>
                      </a:cubicBezTo>
                      <a:cubicBezTo>
                        <a:pt x="226929" y="24663"/>
                        <a:pt x="225343" y="15908"/>
                        <a:pt x="224328" y="10261"/>
                      </a:cubicBezTo>
                      <a:cubicBezTo>
                        <a:pt x="223313" y="4552"/>
                        <a:pt x="222933" y="2078"/>
                        <a:pt x="221537" y="872"/>
                      </a:cubicBezTo>
                      <a:cubicBezTo>
                        <a:pt x="220078" y="-333"/>
                        <a:pt x="217604" y="-206"/>
                        <a:pt x="215954" y="745"/>
                      </a:cubicBezTo>
                      <a:cubicBezTo>
                        <a:pt x="214305" y="1697"/>
                        <a:pt x="213543" y="3537"/>
                        <a:pt x="214305" y="9183"/>
                      </a:cubicBezTo>
                      <a:cubicBezTo>
                        <a:pt x="215066" y="14893"/>
                        <a:pt x="217286" y="24409"/>
                        <a:pt x="219380" y="29294"/>
                      </a:cubicBezTo>
                      <a:cubicBezTo>
                        <a:pt x="219507" y="29548"/>
                        <a:pt x="219634" y="29801"/>
                        <a:pt x="219697" y="29992"/>
                      </a:cubicBezTo>
                      <a:cubicBezTo>
                        <a:pt x="213607" y="30626"/>
                        <a:pt x="206945" y="31261"/>
                        <a:pt x="199840" y="31895"/>
                      </a:cubicBezTo>
                      <a:cubicBezTo>
                        <a:pt x="187850" y="33037"/>
                        <a:pt x="174463" y="34306"/>
                        <a:pt x="160316" y="35574"/>
                      </a:cubicBezTo>
                      <a:cubicBezTo>
                        <a:pt x="160380" y="32974"/>
                        <a:pt x="159682" y="28977"/>
                        <a:pt x="159174" y="24726"/>
                      </a:cubicBezTo>
                      <a:cubicBezTo>
                        <a:pt x="158603" y="20095"/>
                        <a:pt x="158286" y="15210"/>
                        <a:pt x="158032" y="11594"/>
                      </a:cubicBezTo>
                      <a:cubicBezTo>
                        <a:pt x="157778" y="7978"/>
                        <a:pt x="157525" y="5694"/>
                        <a:pt x="157081" y="4361"/>
                      </a:cubicBezTo>
                      <a:cubicBezTo>
                        <a:pt x="156636" y="3093"/>
                        <a:pt x="155939" y="2775"/>
                        <a:pt x="154733" y="2712"/>
                      </a:cubicBezTo>
                      <a:cubicBezTo>
                        <a:pt x="153464" y="2648"/>
                        <a:pt x="151625" y="2712"/>
                        <a:pt x="150610" y="5186"/>
                      </a:cubicBezTo>
                      <a:cubicBezTo>
                        <a:pt x="149595" y="7661"/>
                        <a:pt x="149468" y="12419"/>
                        <a:pt x="149975" y="18446"/>
                      </a:cubicBezTo>
                      <a:cubicBezTo>
                        <a:pt x="150483" y="24409"/>
                        <a:pt x="151561" y="31578"/>
                        <a:pt x="152957" y="35511"/>
                      </a:cubicBezTo>
                      <a:cubicBezTo>
                        <a:pt x="153020" y="35765"/>
                        <a:pt x="153147" y="36019"/>
                        <a:pt x="153211" y="36273"/>
                      </a:cubicBezTo>
                      <a:cubicBezTo>
                        <a:pt x="113814" y="39825"/>
                        <a:pt x="70483" y="43632"/>
                        <a:pt x="40158" y="46296"/>
                      </a:cubicBezTo>
                      <a:cubicBezTo>
                        <a:pt x="40158" y="46042"/>
                        <a:pt x="40158" y="45852"/>
                        <a:pt x="40222" y="45598"/>
                      </a:cubicBezTo>
                      <a:cubicBezTo>
                        <a:pt x="40539" y="41538"/>
                        <a:pt x="40158" y="33988"/>
                        <a:pt x="39651" y="28215"/>
                      </a:cubicBezTo>
                      <a:cubicBezTo>
                        <a:pt x="39143" y="22442"/>
                        <a:pt x="38572" y="18509"/>
                        <a:pt x="38128" y="16352"/>
                      </a:cubicBezTo>
                      <a:cubicBezTo>
                        <a:pt x="37684" y="14258"/>
                        <a:pt x="37367" y="14068"/>
                        <a:pt x="36035" y="14068"/>
                      </a:cubicBezTo>
                      <a:cubicBezTo>
                        <a:pt x="34702" y="14068"/>
                        <a:pt x="32228" y="14258"/>
                        <a:pt x="30959" y="20412"/>
                      </a:cubicBezTo>
                      <a:cubicBezTo>
                        <a:pt x="29691" y="26502"/>
                        <a:pt x="29564" y="38493"/>
                        <a:pt x="30959" y="44520"/>
                      </a:cubicBezTo>
                      <a:cubicBezTo>
                        <a:pt x="31213" y="45535"/>
                        <a:pt x="31467" y="46360"/>
                        <a:pt x="31784" y="47121"/>
                      </a:cubicBezTo>
                      <a:lnTo>
                        <a:pt x="28104" y="47438"/>
                      </a:lnTo>
                      <a:cubicBezTo>
                        <a:pt x="15543" y="48580"/>
                        <a:pt x="6534" y="49342"/>
                        <a:pt x="0" y="4997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5" name="Freeform: Shape 9854">
                  <a:extLst>
                    <a:ext uri="{FF2B5EF4-FFF2-40B4-BE49-F238E27FC236}">
                      <a16:creationId xmlns:a16="http://schemas.microsoft.com/office/drawing/2014/main" id="{2EB3C80A-BC0B-8B20-EAD9-6E33317D2451}"/>
                    </a:ext>
                  </a:extLst>
                </p:cNvPr>
                <p:cNvSpPr/>
                <p:nvPr/>
              </p:nvSpPr>
              <p:spPr>
                <a:xfrm>
                  <a:off x="332742" y="4538650"/>
                  <a:ext cx="286183" cy="27977"/>
                </a:xfrm>
                <a:custGeom>
                  <a:avLst/>
                  <a:gdLst>
                    <a:gd name="connsiteX0" fmla="*/ 444 w 286183"/>
                    <a:gd name="connsiteY0" fmla="*/ 27787 h 27977"/>
                    <a:gd name="connsiteX1" fmla="*/ 444 w 286183"/>
                    <a:gd name="connsiteY1" fmla="*/ 27978 h 27977"/>
                    <a:gd name="connsiteX2" fmla="*/ 48977 w 286183"/>
                    <a:gd name="connsiteY2" fmla="*/ 25567 h 27977"/>
                    <a:gd name="connsiteX3" fmla="*/ 202758 w 286183"/>
                    <a:gd name="connsiteY3" fmla="*/ 12942 h 27977"/>
                    <a:gd name="connsiteX4" fmla="*/ 278190 w 286183"/>
                    <a:gd name="connsiteY4" fmla="*/ 5520 h 27977"/>
                    <a:gd name="connsiteX5" fmla="*/ 286184 w 286183"/>
                    <a:gd name="connsiteY5" fmla="*/ 4885 h 27977"/>
                    <a:gd name="connsiteX6" fmla="*/ 285930 w 286183"/>
                    <a:gd name="connsiteY6" fmla="*/ 0 h 27977"/>
                    <a:gd name="connsiteX7" fmla="*/ 265248 w 286183"/>
                    <a:gd name="connsiteY7" fmla="*/ 1142 h 27977"/>
                    <a:gd name="connsiteX8" fmla="*/ 107343 w 286183"/>
                    <a:gd name="connsiteY8" fmla="*/ 12498 h 27977"/>
                    <a:gd name="connsiteX9" fmla="*/ 4695 w 286183"/>
                    <a:gd name="connsiteY9" fmla="*/ 20111 h 27977"/>
                    <a:gd name="connsiteX10" fmla="*/ 0 w 286183"/>
                    <a:gd name="connsiteY10" fmla="*/ 20428 h 27977"/>
                    <a:gd name="connsiteX11" fmla="*/ 508 w 286183"/>
                    <a:gd name="connsiteY11" fmla="*/ 27787 h 2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183" h="27977">
                      <a:moveTo>
                        <a:pt x="444" y="27787"/>
                      </a:moveTo>
                      <a:lnTo>
                        <a:pt x="444" y="27978"/>
                      </a:lnTo>
                      <a:cubicBezTo>
                        <a:pt x="9199" y="27978"/>
                        <a:pt x="23537" y="27343"/>
                        <a:pt x="48977" y="25567"/>
                      </a:cubicBezTo>
                      <a:cubicBezTo>
                        <a:pt x="89579" y="22712"/>
                        <a:pt x="158540" y="16939"/>
                        <a:pt x="202758" y="12942"/>
                      </a:cubicBezTo>
                      <a:cubicBezTo>
                        <a:pt x="246977" y="8945"/>
                        <a:pt x="266580" y="6598"/>
                        <a:pt x="278190" y="5520"/>
                      </a:cubicBezTo>
                      <a:cubicBezTo>
                        <a:pt x="281425" y="5202"/>
                        <a:pt x="284090" y="5012"/>
                        <a:pt x="286184" y="4885"/>
                      </a:cubicBezTo>
                      <a:cubicBezTo>
                        <a:pt x="286120" y="3172"/>
                        <a:pt x="285993" y="1523"/>
                        <a:pt x="285930" y="0"/>
                      </a:cubicBezTo>
                      <a:cubicBezTo>
                        <a:pt x="280981" y="191"/>
                        <a:pt x="274320" y="571"/>
                        <a:pt x="265248" y="1142"/>
                      </a:cubicBezTo>
                      <a:cubicBezTo>
                        <a:pt x="230038" y="3363"/>
                        <a:pt x="159238" y="8628"/>
                        <a:pt x="107343" y="12498"/>
                      </a:cubicBezTo>
                      <a:cubicBezTo>
                        <a:pt x="55448" y="16368"/>
                        <a:pt x="22458" y="18842"/>
                        <a:pt x="4695" y="20111"/>
                      </a:cubicBezTo>
                      <a:lnTo>
                        <a:pt x="0" y="20428"/>
                      </a:lnTo>
                      <a:cubicBezTo>
                        <a:pt x="0" y="22204"/>
                        <a:pt x="190" y="24552"/>
                        <a:pt x="508" y="2778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6" name="Freeform: Shape 9855">
                  <a:extLst>
                    <a:ext uri="{FF2B5EF4-FFF2-40B4-BE49-F238E27FC236}">
                      <a16:creationId xmlns:a16="http://schemas.microsoft.com/office/drawing/2014/main" id="{D5003F8C-CAD3-B083-8CD1-E077B8EFDB4B}"/>
                    </a:ext>
                  </a:extLst>
                </p:cNvPr>
                <p:cNvSpPr/>
                <p:nvPr/>
              </p:nvSpPr>
              <p:spPr>
                <a:xfrm>
                  <a:off x="284464" y="4609641"/>
                  <a:ext cx="332162" cy="36288"/>
                </a:xfrm>
                <a:custGeom>
                  <a:avLst/>
                  <a:gdLst>
                    <a:gd name="connsiteX0" fmla="*/ 192987 w 332162"/>
                    <a:gd name="connsiteY0" fmla="*/ 27534 h 36288"/>
                    <a:gd name="connsiteX1" fmla="*/ 149403 w 332162"/>
                    <a:gd name="connsiteY1" fmla="*/ 31531 h 36288"/>
                    <a:gd name="connsiteX2" fmla="*/ 59951 w 332162"/>
                    <a:gd name="connsiteY2" fmla="*/ 36289 h 36288"/>
                    <a:gd name="connsiteX3" fmla="*/ 22711 w 332162"/>
                    <a:gd name="connsiteY3" fmla="*/ 34766 h 36288"/>
                    <a:gd name="connsiteX4" fmla="*/ 20173 w 332162"/>
                    <a:gd name="connsiteY4" fmla="*/ 33180 h 36288"/>
                    <a:gd name="connsiteX5" fmla="*/ 19221 w 332162"/>
                    <a:gd name="connsiteY5" fmla="*/ 30135 h 36288"/>
                    <a:gd name="connsiteX6" fmla="*/ 16747 w 332162"/>
                    <a:gd name="connsiteY6" fmla="*/ 28105 h 36288"/>
                    <a:gd name="connsiteX7" fmla="*/ 950 w 332162"/>
                    <a:gd name="connsiteY7" fmla="*/ 23790 h 36288"/>
                    <a:gd name="connsiteX8" fmla="*/ 443 w 332162"/>
                    <a:gd name="connsiteY8" fmla="*/ 22014 h 36288"/>
                    <a:gd name="connsiteX9" fmla="*/ 1585 w 332162"/>
                    <a:gd name="connsiteY9" fmla="*/ 21063 h 36288"/>
                    <a:gd name="connsiteX10" fmla="*/ 44598 w 332162"/>
                    <a:gd name="connsiteY10" fmla="*/ 18335 h 36288"/>
                    <a:gd name="connsiteX11" fmla="*/ 140838 w 332162"/>
                    <a:gd name="connsiteY11" fmla="*/ 11293 h 36288"/>
                    <a:gd name="connsiteX12" fmla="*/ 256365 w 332162"/>
                    <a:gd name="connsiteY12" fmla="*/ 3172 h 36288"/>
                    <a:gd name="connsiteX13" fmla="*/ 268482 w 332162"/>
                    <a:gd name="connsiteY13" fmla="*/ 1523 h 36288"/>
                    <a:gd name="connsiteX14" fmla="*/ 329512 w 332162"/>
                    <a:gd name="connsiteY14" fmla="*/ 0 h 36288"/>
                    <a:gd name="connsiteX15" fmla="*/ 332114 w 332162"/>
                    <a:gd name="connsiteY15" fmla="*/ 2284 h 36288"/>
                    <a:gd name="connsiteX16" fmla="*/ 328878 w 332162"/>
                    <a:gd name="connsiteY16" fmla="*/ 4885 h 36288"/>
                    <a:gd name="connsiteX17" fmla="*/ 299124 w 332162"/>
                    <a:gd name="connsiteY17" fmla="*/ 9326 h 36288"/>
                    <a:gd name="connsiteX18" fmla="*/ 295825 w 332162"/>
                    <a:gd name="connsiteY18" fmla="*/ 10024 h 36288"/>
                    <a:gd name="connsiteX19" fmla="*/ 285801 w 332162"/>
                    <a:gd name="connsiteY19" fmla="*/ 12054 h 36288"/>
                    <a:gd name="connsiteX20" fmla="*/ 282820 w 332162"/>
                    <a:gd name="connsiteY20" fmla="*/ 12942 h 36288"/>
                    <a:gd name="connsiteX21" fmla="*/ 270956 w 332162"/>
                    <a:gd name="connsiteY21" fmla="*/ 16685 h 36288"/>
                    <a:gd name="connsiteX22" fmla="*/ 257443 w 332162"/>
                    <a:gd name="connsiteY22" fmla="*/ 17446 h 36288"/>
                    <a:gd name="connsiteX23" fmla="*/ 254335 w 332162"/>
                    <a:gd name="connsiteY23" fmla="*/ 18525 h 36288"/>
                    <a:gd name="connsiteX24" fmla="*/ 249132 w 332162"/>
                    <a:gd name="connsiteY24" fmla="*/ 20175 h 36288"/>
                    <a:gd name="connsiteX25" fmla="*/ 245833 w 332162"/>
                    <a:gd name="connsiteY25" fmla="*/ 20872 h 36288"/>
                    <a:gd name="connsiteX26" fmla="*/ 226928 w 332162"/>
                    <a:gd name="connsiteY26" fmla="*/ 19604 h 36288"/>
                    <a:gd name="connsiteX27" fmla="*/ 223629 w 332162"/>
                    <a:gd name="connsiteY27" fmla="*/ 18969 h 36288"/>
                    <a:gd name="connsiteX28" fmla="*/ 216143 w 332162"/>
                    <a:gd name="connsiteY28" fmla="*/ 20809 h 36288"/>
                    <a:gd name="connsiteX29" fmla="*/ 214493 w 332162"/>
                    <a:gd name="connsiteY29" fmla="*/ 22712 h 36288"/>
                    <a:gd name="connsiteX30" fmla="*/ 211448 w 332162"/>
                    <a:gd name="connsiteY30" fmla="*/ 24996 h 36288"/>
                    <a:gd name="connsiteX31" fmla="*/ 193050 w 332162"/>
                    <a:gd name="connsiteY31" fmla="*/ 27787 h 3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32162" h="36288">
                      <a:moveTo>
                        <a:pt x="192987" y="27534"/>
                      </a:moveTo>
                      <a:cubicBezTo>
                        <a:pt x="178522" y="28993"/>
                        <a:pt x="163994" y="30262"/>
                        <a:pt x="149403" y="31531"/>
                      </a:cubicBezTo>
                      <a:cubicBezTo>
                        <a:pt x="121742" y="33814"/>
                        <a:pt x="89768" y="34322"/>
                        <a:pt x="59951" y="36289"/>
                      </a:cubicBezTo>
                      <a:lnTo>
                        <a:pt x="22711" y="34766"/>
                      </a:lnTo>
                      <a:cubicBezTo>
                        <a:pt x="21315" y="34766"/>
                        <a:pt x="20490" y="34195"/>
                        <a:pt x="20173" y="33180"/>
                      </a:cubicBezTo>
                      <a:lnTo>
                        <a:pt x="19221" y="30135"/>
                      </a:lnTo>
                      <a:cubicBezTo>
                        <a:pt x="18904" y="29120"/>
                        <a:pt x="18079" y="28422"/>
                        <a:pt x="16747" y="28105"/>
                      </a:cubicBezTo>
                      <a:cubicBezTo>
                        <a:pt x="11291" y="26645"/>
                        <a:pt x="6025" y="25186"/>
                        <a:pt x="950" y="23790"/>
                      </a:cubicBezTo>
                      <a:cubicBezTo>
                        <a:pt x="-65" y="23537"/>
                        <a:pt x="-319" y="22522"/>
                        <a:pt x="443" y="22014"/>
                      </a:cubicBezTo>
                      <a:cubicBezTo>
                        <a:pt x="633" y="21887"/>
                        <a:pt x="1014" y="21570"/>
                        <a:pt x="1585" y="21063"/>
                      </a:cubicBezTo>
                      <a:cubicBezTo>
                        <a:pt x="15859" y="19604"/>
                        <a:pt x="32671" y="19223"/>
                        <a:pt x="44598" y="18335"/>
                      </a:cubicBezTo>
                      <a:cubicBezTo>
                        <a:pt x="76699" y="15924"/>
                        <a:pt x="108737" y="13577"/>
                        <a:pt x="140838" y="11293"/>
                      </a:cubicBezTo>
                      <a:cubicBezTo>
                        <a:pt x="167864" y="9326"/>
                        <a:pt x="217285" y="3933"/>
                        <a:pt x="256365" y="3172"/>
                      </a:cubicBezTo>
                      <a:cubicBezTo>
                        <a:pt x="260615" y="3109"/>
                        <a:pt x="264866" y="1713"/>
                        <a:pt x="268482" y="1523"/>
                      </a:cubicBezTo>
                      <a:cubicBezTo>
                        <a:pt x="288910" y="635"/>
                        <a:pt x="309275" y="127"/>
                        <a:pt x="329512" y="0"/>
                      </a:cubicBezTo>
                      <a:cubicBezTo>
                        <a:pt x="331162" y="0"/>
                        <a:pt x="332431" y="1079"/>
                        <a:pt x="332114" y="2284"/>
                      </a:cubicBezTo>
                      <a:cubicBezTo>
                        <a:pt x="331923" y="3363"/>
                        <a:pt x="330781" y="4187"/>
                        <a:pt x="328878" y="4885"/>
                      </a:cubicBezTo>
                      <a:cubicBezTo>
                        <a:pt x="319489" y="7994"/>
                        <a:pt x="309592" y="9516"/>
                        <a:pt x="299124" y="9326"/>
                      </a:cubicBezTo>
                      <a:cubicBezTo>
                        <a:pt x="297919" y="9326"/>
                        <a:pt x="296840" y="9516"/>
                        <a:pt x="295825" y="10024"/>
                      </a:cubicBezTo>
                      <a:cubicBezTo>
                        <a:pt x="292780" y="11483"/>
                        <a:pt x="289481" y="12117"/>
                        <a:pt x="285801" y="12054"/>
                      </a:cubicBezTo>
                      <a:cubicBezTo>
                        <a:pt x="284596" y="12054"/>
                        <a:pt x="283581" y="12308"/>
                        <a:pt x="282820" y="12942"/>
                      </a:cubicBezTo>
                      <a:cubicBezTo>
                        <a:pt x="279457" y="15417"/>
                        <a:pt x="276095" y="16749"/>
                        <a:pt x="270956" y="16685"/>
                      </a:cubicBezTo>
                      <a:cubicBezTo>
                        <a:pt x="266388" y="16622"/>
                        <a:pt x="261884" y="16876"/>
                        <a:pt x="257443" y="17446"/>
                      </a:cubicBezTo>
                      <a:cubicBezTo>
                        <a:pt x="256238" y="17573"/>
                        <a:pt x="255223" y="17954"/>
                        <a:pt x="254335" y="18525"/>
                      </a:cubicBezTo>
                      <a:cubicBezTo>
                        <a:pt x="252812" y="19477"/>
                        <a:pt x="251099" y="19984"/>
                        <a:pt x="249132" y="20175"/>
                      </a:cubicBezTo>
                      <a:cubicBezTo>
                        <a:pt x="247990" y="20238"/>
                        <a:pt x="246849" y="20492"/>
                        <a:pt x="245833" y="20872"/>
                      </a:cubicBezTo>
                      <a:cubicBezTo>
                        <a:pt x="239109" y="23473"/>
                        <a:pt x="232828" y="23029"/>
                        <a:pt x="226928" y="19604"/>
                      </a:cubicBezTo>
                      <a:cubicBezTo>
                        <a:pt x="225913" y="19032"/>
                        <a:pt x="224834" y="18842"/>
                        <a:pt x="223629" y="18969"/>
                      </a:cubicBezTo>
                      <a:cubicBezTo>
                        <a:pt x="220964" y="19286"/>
                        <a:pt x="218554" y="19857"/>
                        <a:pt x="216143" y="20809"/>
                      </a:cubicBezTo>
                      <a:cubicBezTo>
                        <a:pt x="215128" y="21190"/>
                        <a:pt x="214557" y="21824"/>
                        <a:pt x="214493" y="22712"/>
                      </a:cubicBezTo>
                      <a:cubicBezTo>
                        <a:pt x="214367" y="23981"/>
                        <a:pt x="213352" y="24742"/>
                        <a:pt x="211448" y="24996"/>
                      </a:cubicBezTo>
                      <a:cubicBezTo>
                        <a:pt x="202376" y="26138"/>
                        <a:pt x="196286" y="27090"/>
                        <a:pt x="193050" y="2778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7" name="Freeform: Shape 9856">
                  <a:extLst>
                    <a:ext uri="{FF2B5EF4-FFF2-40B4-BE49-F238E27FC236}">
                      <a16:creationId xmlns:a16="http://schemas.microsoft.com/office/drawing/2014/main" id="{C0B94567-1DEE-2C1F-594C-919E063EAAD3}"/>
                    </a:ext>
                  </a:extLst>
                </p:cNvPr>
                <p:cNvSpPr/>
                <p:nvPr/>
              </p:nvSpPr>
              <p:spPr>
                <a:xfrm>
                  <a:off x="1213292" y="4126206"/>
                  <a:ext cx="564733" cy="521593"/>
                </a:xfrm>
                <a:custGeom>
                  <a:avLst/>
                  <a:gdLst>
                    <a:gd name="connsiteX0" fmla="*/ 30466 w 564733"/>
                    <a:gd name="connsiteY0" fmla="*/ 471001 h 521593"/>
                    <a:gd name="connsiteX1" fmla="*/ 10355 w 564733"/>
                    <a:gd name="connsiteY1" fmla="*/ 229543 h 521593"/>
                    <a:gd name="connsiteX2" fmla="*/ 77 w 564733"/>
                    <a:gd name="connsiteY2" fmla="*/ 52669 h 521593"/>
                    <a:gd name="connsiteX3" fmla="*/ 15113 w 564733"/>
                    <a:gd name="connsiteY3" fmla="*/ 21202 h 521593"/>
                    <a:gd name="connsiteX4" fmla="*/ 116048 w 564733"/>
                    <a:gd name="connsiteY4" fmla="*/ 17903 h 521593"/>
                    <a:gd name="connsiteX5" fmla="*/ 360614 w 564733"/>
                    <a:gd name="connsiteY5" fmla="*/ 4644 h 521593"/>
                    <a:gd name="connsiteX6" fmla="*/ 521755 w 564733"/>
                    <a:gd name="connsiteY6" fmla="*/ 13 h 521593"/>
                    <a:gd name="connsiteX7" fmla="*/ 551572 w 564733"/>
                    <a:gd name="connsiteY7" fmla="*/ 7499 h 521593"/>
                    <a:gd name="connsiteX8" fmla="*/ 554554 w 564733"/>
                    <a:gd name="connsiteY8" fmla="*/ 107165 h 521593"/>
                    <a:gd name="connsiteX9" fmla="*/ 562992 w 564733"/>
                    <a:gd name="connsiteY9" fmla="*/ 408067 h 521593"/>
                    <a:gd name="connsiteX10" fmla="*/ 564324 w 564733"/>
                    <a:gd name="connsiteY10" fmla="*/ 492951 h 521593"/>
                    <a:gd name="connsiteX11" fmla="*/ 548083 w 564733"/>
                    <a:gd name="connsiteY11" fmla="*/ 497963 h 521593"/>
                    <a:gd name="connsiteX12" fmla="*/ 456157 w 564733"/>
                    <a:gd name="connsiteY12" fmla="*/ 502911 h 521593"/>
                    <a:gd name="connsiteX13" fmla="*/ 270274 w 564733"/>
                    <a:gd name="connsiteY13" fmla="*/ 511349 h 521593"/>
                    <a:gd name="connsiteX14" fmla="*/ 111798 w 564733"/>
                    <a:gd name="connsiteY14" fmla="*/ 518962 h 521593"/>
                    <a:gd name="connsiteX15" fmla="*/ 46643 w 564733"/>
                    <a:gd name="connsiteY15" fmla="*/ 521437 h 521593"/>
                    <a:gd name="connsiteX16" fmla="*/ 30339 w 564733"/>
                    <a:gd name="connsiteY16" fmla="*/ 471001 h 521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4733" h="521593">
                      <a:moveTo>
                        <a:pt x="30466" y="471001"/>
                      </a:moveTo>
                      <a:cubicBezTo>
                        <a:pt x="25327" y="418788"/>
                        <a:pt x="16509" y="313286"/>
                        <a:pt x="10355" y="229543"/>
                      </a:cubicBezTo>
                      <a:cubicBezTo>
                        <a:pt x="4201" y="145801"/>
                        <a:pt x="649" y="83755"/>
                        <a:pt x="77" y="52669"/>
                      </a:cubicBezTo>
                      <a:cubicBezTo>
                        <a:pt x="-493" y="21519"/>
                        <a:pt x="1854" y="21329"/>
                        <a:pt x="15113" y="21202"/>
                      </a:cubicBezTo>
                      <a:cubicBezTo>
                        <a:pt x="28436" y="21075"/>
                        <a:pt x="52607" y="21075"/>
                        <a:pt x="116048" y="17903"/>
                      </a:cubicBezTo>
                      <a:cubicBezTo>
                        <a:pt x="179426" y="14731"/>
                        <a:pt x="282010" y="8324"/>
                        <a:pt x="360614" y="4644"/>
                      </a:cubicBezTo>
                      <a:cubicBezTo>
                        <a:pt x="439218" y="1028"/>
                        <a:pt x="493841" y="139"/>
                        <a:pt x="521755" y="13"/>
                      </a:cubicBezTo>
                      <a:cubicBezTo>
                        <a:pt x="549669" y="-114"/>
                        <a:pt x="550875" y="584"/>
                        <a:pt x="551572" y="7499"/>
                      </a:cubicBezTo>
                      <a:cubicBezTo>
                        <a:pt x="552270" y="14477"/>
                        <a:pt x="552397" y="27673"/>
                        <a:pt x="554554" y="107165"/>
                      </a:cubicBezTo>
                      <a:cubicBezTo>
                        <a:pt x="556711" y="186593"/>
                        <a:pt x="560962" y="332318"/>
                        <a:pt x="562992" y="408067"/>
                      </a:cubicBezTo>
                      <a:cubicBezTo>
                        <a:pt x="565085" y="483816"/>
                        <a:pt x="564959" y="489652"/>
                        <a:pt x="564324" y="492951"/>
                      </a:cubicBezTo>
                      <a:cubicBezTo>
                        <a:pt x="563690" y="496187"/>
                        <a:pt x="562548" y="496884"/>
                        <a:pt x="548083" y="497963"/>
                      </a:cubicBezTo>
                      <a:cubicBezTo>
                        <a:pt x="533619" y="499042"/>
                        <a:pt x="505958" y="500628"/>
                        <a:pt x="456157" y="502911"/>
                      </a:cubicBezTo>
                      <a:cubicBezTo>
                        <a:pt x="406419" y="505259"/>
                        <a:pt x="334540" y="508304"/>
                        <a:pt x="270274" y="511349"/>
                      </a:cubicBezTo>
                      <a:cubicBezTo>
                        <a:pt x="206008" y="514394"/>
                        <a:pt x="149228" y="517376"/>
                        <a:pt x="111798" y="518962"/>
                      </a:cubicBezTo>
                      <a:cubicBezTo>
                        <a:pt x="74431" y="520548"/>
                        <a:pt x="56413" y="520802"/>
                        <a:pt x="46643" y="521437"/>
                      </a:cubicBezTo>
                      <a:cubicBezTo>
                        <a:pt x="36937" y="522071"/>
                        <a:pt x="35478" y="523213"/>
                        <a:pt x="30339" y="47100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8" name="Freeform: Shape 9857">
                  <a:extLst>
                    <a:ext uri="{FF2B5EF4-FFF2-40B4-BE49-F238E27FC236}">
                      <a16:creationId xmlns:a16="http://schemas.microsoft.com/office/drawing/2014/main" id="{6F4E9857-38F5-E6DF-8807-7608BE50ECD6}"/>
                    </a:ext>
                  </a:extLst>
                </p:cNvPr>
                <p:cNvSpPr/>
                <p:nvPr/>
              </p:nvSpPr>
              <p:spPr>
                <a:xfrm>
                  <a:off x="1502143" y="4630527"/>
                  <a:ext cx="38773" cy="104157"/>
                </a:xfrm>
                <a:custGeom>
                  <a:avLst/>
                  <a:gdLst>
                    <a:gd name="connsiteX0" fmla="*/ 38710 w 38773"/>
                    <a:gd name="connsiteY0" fmla="*/ 104157 h 104157"/>
                    <a:gd name="connsiteX1" fmla="*/ 10733 w 38773"/>
                    <a:gd name="connsiteY1" fmla="*/ 104157 h 104157"/>
                    <a:gd name="connsiteX2" fmla="*/ 1343 w 38773"/>
                    <a:gd name="connsiteY2" fmla="*/ 23841 h 104157"/>
                    <a:gd name="connsiteX3" fmla="*/ 3310 w 38773"/>
                    <a:gd name="connsiteY3" fmla="*/ 367 h 104157"/>
                    <a:gd name="connsiteX4" fmla="*/ 21835 w 38773"/>
                    <a:gd name="connsiteY4" fmla="*/ 113 h 104157"/>
                    <a:gd name="connsiteX5" fmla="*/ 32112 w 38773"/>
                    <a:gd name="connsiteY5" fmla="*/ 13817 h 104157"/>
                    <a:gd name="connsiteX6" fmla="*/ 37315 w 38773"/>
                    <a:gd name="connsiteY6" fmla="*/ 74784 h 104157"/>
                    <a:gd name="connsiteX7" fmla="*/ 38774 w 38773"/>
                    <a:gd name="connsiteY7" fmla="*/ 104157 h 10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773" h="104157">
                      <a:moveTo>
                        <a:pt x="38710" y="104157"/>
                      </a:moveTo>
                      <a:lnTo>
                        <a:pt x="10733" y="104157"/>
                      </a:lnTo>
                      <a:cubicBezTo>
                        <a:pt x="6165" y="81509"/>
                        <a:pt x="3056" y="43951"/>
                        <a:pt x="1343" y="23841"/>
                      </a:cubicBezTo>
                      <a:cubicBezTo>
                        <a:pt x="-560" y="2017"/>
                        <a:pt x="-877" y="875"/>
                        <a:pt x="3310" y="367"/>
                      </a:cubicBezTo>
                      <a:cubicBezTo>
                        <a:pt x="7497" y="-140"/>
                        <a:pt x="16189" y="-13"/>
                        <a:pt x="21835" y="113"/>
                      </a:cubicBezTo>
                      <a:cubicBezTo>
                        <a:pt x="27481" y="240"/>
                        <a:pt x="29955" y="304"/>
                        <a:pt x="32112" y="13817"/>
                      </a:cubicBezTo>
                      <a:cubicBezTo>
                        <a:pt x="34269" y="27266"/>
                        <a:pt x="36046" y="54102"/>
                        <a:pt x="37315" y="74784"/>
                      </a:cubicBezTo>
                      <a:cubicBezTo>
                        <a:pt x="38012" y="86584"/>
                        <a:pt x="38583" y="96354"/>
                        <a:pt x="38774" y="10415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9" name="Freeform: Shape 9858">
                  <a:extLst>
                    <a:ext uri="{FF2B5EF4-FFF2-40B4-BE49-F238E27FC236}">
                      <a16:creationId xmlns:a16="http://schemas.microsoft.com/office/drawing/2014/main" id="{A8BF965F-B74F-EFF3-8606-FC6DC0F4FF97}"/>
                    </a:ext>
                  </a:extLst>
                </p:cNvPr>
                <p:cNvSpPr/>
                <p:nvPr/>
              </p:nvSpPr>
              <p:spPr>
                <a:xfrm>
                  <a:off x="1566877" y="4624735"/>
                  <a:ext cx="45601" cy="110012"/>
                </a:xfrm>
                <a:custGeom>
                  <a:avLst/>
                  <a:gdLst>
                    <a:gd name="connsiteX0" fmla="*/ 45602 w 45601"/>
                    <a:gd name="connsiteY0" fmla="*/ 109949 h 110012"/>
                    <a:gd name="connsiteX1" fmla="*/ 19908 w 45601"/>
                    <a:gd name="connsiteY1" fmla="*/ 109949 h 110012"/>
                    <a:gd name="connsiteX2" fmla="*/ 19718 w 45601"/>
                    <a:gd name="connsiteY2" fmla="*/ 109124 h 110012"/>
                    <a:gd name="connsiteX3" fmla="*/ 2969 w 45601"/>
                    <a:gd name="connsiteY3" fmla="*/ 24811 h 110012"/>
                    <a:gd name="connsiteX4" fmla="*/ 2462 w 45601"/>
                    <a:gd name="connsiteY4" fmla="*/ 893 h 110012"/>
                    <a:gd name="connsiteX5" fmla="*/ 17434 w 45601"/>
                    <a:gd name="connsiteY5" fmla="*/ 132 h 110012"/>
                    <a:gd name="connsiteX6" fmla="*/ 29170 w 45601"/>
                    <a:gd name="connsiteY6" fmla="*/ 17642 h 110012"/>
                    <a:gd name="connsiteX7" fmla="*/ 41161 w 45601"/>
                    <a:gd name="connsiteY7" fmla="*/ 86031 h 110012"/>
                    <a:gd name="connsiteX8" fmla="*/ 45602 w 45601"/>
                    <a:gd name="connsiteY8" fmla="*/ 110012 h 11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01" h="110012">
                      <a:moveTo>
                        <a:pt x="45602" y="109949"/>
                      </a:moveTo>
                      <a:lnTo>
                        <a:pt x="19908" y="109949"/>
                      </a:lnTo>
                      <a:lnTo>
                        <a:pt x="19718" y="109124"/>
                      </a:lnTo>
                      <a:cubicBezTo>
                        <a:pt x="14579" y="88252"/>
                        <a:pt x="6839" y="46444"/>
                        <a:pt x="2969" y="24811"/>
                      </a:cubicBezTo>
                      <a:cubicBezTo>
                        <a:pt x="-901" y="3177"/>
                        <a:pt x="-901" y="1718"/>
                        <a:pt x="2462" y="893"/>
                      </a:cubicBezTo>
                      <a:cubicBezTo>
                        <a:pt x="5824" y="69"/>
                        <a:pt x="12612" y="-185"/>
                        <a:pt x="17434" y="132"/>
                      </a:cubicBezTo>
                      <a:cubicBezTo>
                        <a:pt x="22319" y="386"/>
                        <a:pt x="25301" y="1211"/>
                        <a:pt x="29170" y="17642"/>
                      </a:cubicBezTo>
                      <a:cubicBezTo>
                        <a:pt x="33040" y="34073"/>
                        <a:pt x="37799" y="66048"/>
                        <a:pt x="41161" y="86031"/>
                      </a:cubicBezTo>
                      <a:cubicBezTo>
                        <a:pt x="43064" y="97261"/>
                        <a:pt x="44523" y="104683"/>
                        <a:pt x="45602" y="1100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0" name="Freeform: Shape 9859">
                  <a:extLst>
                    <a:ext uri="{FF2B5EF4-FFF2-40B4-BE49-F238E27FC236}">
                      <a16:creationId xmlns:a16="http://schemas.microsoft.com/office/drawing/2014/main" id="{35DC0774-C076-202B-1065-9058C0EEABE9}"/>
                    </a:ext>
                  </a:extLst>
                </p:cNvPr>
                <p:cNvSpPr/>
                <p:nvPr/>
              </p:nvSpPr>
              <p:spPr>
                <a:xfrm>
                  <a:off x="1230038" y="4146481"/>
                  <a:ext cx="548062" cy="499893"/>
                </a:xfrm>
                <a:custGeom>
                  <a:avLst/>
                  <a:gdLst>
                    <a:gd name="connsiteX0" fmla="*/ 547134 w 548062"/>
                    <a:gd name="connsiteY0" fmla="*/ 418054 h 499893"/>
                    <a:gd name="connsiteX1" fmla="*/ 547642 w 548062"/>
                    <a:gd name="connsiteY1" fmla="*/ 472613 h 499893"/>
                    <a:gd name="connsiteX2" fmla="*/ 531401 w 548062"/>
                    <a:gd name="connsiteY2" fmla="*/ 477625 h 499893"/>
                    <a:gd name="connsiteX3" fmla="*/ 439475 w 548062"/>
                    <a:gd name="connsiteY3" fmla="*/ 482573 h 499893"/>
                    <a:gd name="connsiteX4" fmla="*/ 253592 w 548062"/>
                    <a:gd name="connsiteY4" fmla="*/ 491011 h 499893"/>
                    <a:gd name="connsiteX5" fmla="*/ 95115 w 548062"/>
                    <a:gd name="connsiteY5" fmla="*/ 498624 h 499893"/>
                    <a:gd name="connsiteX6" fmla="*/ 62760 w 548062"/>
                    <a:gd name="connsiteY6" fmla="*/ 499893 h 499893"/>
                    <a:gd name="connsiteX7" fmla="*/ 60603 w 548062"/>
                    <a:gd name="connsiteY7" fmla="*/ 496975 h 499893"/>
                    <a:gd name="connsiteX8" fmla="*/ 49374 w 548062"/>
                    <a:gd name="connsiteY8" fmla="*/ 467665 h 499893"/>
                    <a:gd name="connsiteX9" fmla="*/ 44933 w 548062"/>
                    <a:gd name="connsiteY9" fmla="*/ 400480 h 499893"/>
                    <a:gd name="connsiteX10" fmla="*/ 32055 w 548062"/>
                    <a:gd name="connsiteY10" fmla="*/ 278419 h 499893"/>
                    <a:gd name="connsiteX11" fmla="*/ 19240 w 548062"/>
                    <a:gd name="connsiteY11" fmla="*/ 177104 h 499893"/>
                    <a:gd name="connsiteX12" fmla="*/ 4902 w 548062"/>
                    <a:gd name="connsiteY12" fmla="*/ 114614 h 499893"/>
                    <a:gd name="connsiteX13" fmla="*/ 17 w 548062"/>
                    <a:gd name="connsiteY13" fmla="*/ 69063 h 499893"/>
                    <a:gd name="connsiteX14" fmla="*/ 2618 w 548062"/>
                    <a:gd name="connsiteY14" fmla="*/ 37026 h 499893"/>
                    <a:gd name="connsiteX15" fmla="*/ 6932 w 548062"/>
                    <a:gd name="connsiteY15" fmla="*/ 29793 h 499893"/>
                    <a:gd name="connsiteX16" fmla="*/ 44362 w 548062"/>
                    <a:gd name="connsiteY16" fmla="*/ 27890 h 499893"/>
                    <a:gd name="connsiteX17" fmla="*/ 166360 w 548062"/>
                    <a:gd name="connsiteY17" fmla="*/ 19199 h 499893"/>
                    <a:gd name="connsiteX18" fmla="*/ 316906 w 548062"/>
                    <a:gd name="connsiteY18" fmla="*/ 6193 h 499893"/>
                    <a:gd name="connsiteX19" fmla="*/ 449562 w 548062"/>
                    <a:gd name="connsiteY19" fmla="*/ 2323 h 499893"/>
                    <a:gd name="connsiteX20" fmla="*/ 489657 w 548062"/>
                    <a:gd name="connsiteY20" fmla="*/ 103 h 499893"/>
                    <a:gd name="connsiteX21" fmla="*/ 496445 w 548062"/>
                    <a:gd name="connsiteY21" fmla="*/ 16851 h 499893"/>
                    <a:gd name="connsiteX22" fmla="*/ 502472 w 548062"/>
                    <a:gd name="connsiteY22" fmla="*/ 104464 h 499893"/>
                    <a:gd name="connsiteX23" fmla="*/ 511861 w 548062"/>
                    <a:gd name="connsiteY23" fmla="*/ 232488 h 499893"/>
                    <a:gd name="connsiteX24" fmla="*/ 524232 w 548062"/>
                    <a:gd name="connsiteY24" fmla="*/ 379355 h 499893"/>
                    <a:gd name="connsiteX25" fmla="*/ 526262 w 548062"/>
                    <a:gd name="connsiteY25" fmla="*/ 418879 h 499893"/>
                    <a:gd name="connsiteX26" fmla="*/ 534446 w 548062"/>
                    <a:gd name="connsiteY26" fmla="*/ 420401 h 499893"/>
                    <a:gd name="connsiteX27" fmla="*/ 547008 w 548062"/>
                    <a:gd name="connsiteY27" fmla="*/ 417990 h 49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48062" h="499893">
                      <a:moveTo>
                        <a:pt x="547134" y="418054"/>
                      </a:moveTo>
                      <a:cubicBezTo>
                        <a:pt x="548340" y="465254"/>
                        <a:pt x="548213" y="469885"/>
                        <a:pt x="547642" y="472613"/>
                      </a:cubicBezTo>
                      <a:cubicBezTo>
                        <a:pt x="547008" y="475849"/>
                        <a:pt x="545866" y="476547"/>
                        <a:pt x="531401" y="477625"/>
                      </a:cubicBezTo>
                      <a:cubicBezTo>
                        <a:pt x="516936" y="478704"/>
                        <a:pt x="489276" y="480290"/>
                        <a:pt x="439475" y="482573"/>
                      </a:cubicBezTo>
                      <a:cubicBezTo>
                        <a:pt x="389737" y="484921"/>
                        <a:pt x="317858" y="487966"/>
                        <a:pt x="253592" y="491011"/>
                      </a:cubicBezTo>
                      <a:cubicBezTo>
                        <a:pt x="189326" y="494056"/>
                        <a:pt x="132546" y="497038"/>
                        <a:pt x="95115" y="498624"/>
                      </a:cubicBezTo>
                      <a:cubicBezTo>
                        <a:pt x="82173" y="499195"/>
                        <a:pt x="71515" y="499576"/>
                        <a:pt x="62760" y="499893"/>
                      </a:cubicBezTo>
                      <a:cubicBezTo>
                        <a:pt x="61809" y="499005"/>
                        <a:pt x="61238" y="498053"/>
                        <a:pt x="60603" y="496975"/>
                      </a:cubicBezTo>
                      <a:cubicBezTo>
                        <a:pt x="57178" y="490884"/>
                        <a:pt x="51785" y="481876"/>
                        <a:pt x="49374" y="467665"/>
                      </a:cubicBezTo>
                      <a:cubicBezTo>
                        <a:pt x="46963" y="453454"/>
                        <a:pt x="47535" y="434041"/>
                        <a:pt x="44933" y="400480"/>
                      </a:cubicBezTo>
                      <a:cubicBezTo>
                        <a:pt x="42332" y="366920"/>
                        <a:pt x="36623" y="319276"/>
                        <a:pt x="32055" y="278419"/>
                      </a:cubicBezTo>
                      <a:cubicBezTo>
                        <a:pt x="27424" y="237563"/>
                        <a:pt x="23998" y="203622"/>
                        <a:pt x="19240" y="177104"/>
                      </a:cubicBezTo>
                      <a:cubicBezTo>
                        <a:pt x="14545" y="150649"/>
                        <a:pt x="8582" y="131617"/>
                        <a:pt x="4902" y="114614"/>
                      </a:cubicBezTo>
                      <a:cubicBezTo>
                        <a:pt x="1222" y="97612"/>
                        <a:pt x="-173" y="82640"/>
                        <a:pt x="17" y="69063"/>
                      </a:cubicBezTo>
                      <a:cubicBezTo>
                        <a:pt x="144" y="55487"/>
                        <a:pt x="1793" y="43370"/>
                        <a:pt x="2618" y="37026"/>
                      </a:cubicBezTo>
                      <a:cubicBezTo>
                        <a:pt x="3443" y="30681"/>
                        <a:pt x="3443" y="30111"/>
                        <a:pt x="6932" y="29793"/>
                      </a:cubicBezTo>
                      <a:cubicBezTo>
                        <a:pt x="10485" y="29476"/>
                        <a:pt x="17527" y="29349"/>
                        <a:pt x="44362" y="27890"/>
                      </a:cubicBezTo>
                      <a:cubicBezTo>
                        <a:pt x="71198" y="26431"/>
                        <a:pt x="117764" y="23513"/>
                        <a:pt x="166360" y="19199"/>
                      </a:cubicBezTo>
                      <a:cubicBezTo>
                        <a:pt x="214956" y="14885"/>
                        <a:pt x="265582" y="9175"/>
                        <a:pt x="316906" y="6193"/>
                      </a:cubicBezTo>
                      <a:cubicBezTo>
                        <a:pt x="368230" y="3211"/>
                        <a:pt x="420189" y="3021"/>
                        <a:pt x="449562" y="2323"/>
                      </a:cubicBezTo>
                      <a:cubicBezTo>
                        <a:pt x="478935" y="1689"/>
                        <a:pt x="485660" y="547"/>
                        <a:pt x="489657" y="103"/>
                      </a:cubicBezTo>
                      <a:cubicBezTo>
                        <a:pt x="493653" y="-341"/>
                        <a:pt x="494795" y="-87"/>
                        <a:pt x="496445" y="16851"/>
                      </a:cubicBezTo>
                      <a:cubicBezTo>
                        <a:pt x="498031" y="33854"/>
                        <a:pt x="500061" y="67604"/>
                        <a:pt x="502472" y="104464"/>
                      </a:cubicBezTo>
                      <a:cubicBezTo>
                        <a:pt x="504882" y="141323"/>
                        <a:pt x="507674" y="181291"/>
                        <a:pt x="511861" y="232488"/>
                      </a:cubicBezTo>
                      <a:cubicBezTo>
                        <a:pt x="516048" y="283685"/>
                        <a:pt x="521695" y="346175"/>
                        <a:pt x="524232" y="379355"/>
                      </a:cubicBezTo>
                      <a:cubicBezTo>
                        <a:pt x="526833" y="412598"/>
                        <a:pt x="526326" y="416531"/>
                        <a:pt x="526262" y="418879"/>
                      </a:cubicBezTo>
                      <a:cubicBezTo>
                        <a:pt x="526199" y="421226"/>
                        <a:pt x="526516" y="421860"/>
                        <a:pt x="534446" y="420401"/>
                      </a:cubicBezTo>
                      <a:cubicBezTo>
                        <a:pt x="537682" y="419830"/>
                        <a:pt x="542186" y="418879"/>
                        <a:pt x="547008" y="41799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1" name="Freeform: Shape 9860">
                  <a:extLst>
                    <a:ext uri="{FF2B5EF4-FFF2-40B4-BE49-F238E27FC236}">
                      <a16:creationId xmlns:a16="http://schemas.microsoft.com/office/drawing/2014/main" id="{CDACBEC1-D7A8-C328-4112-41849CB67145}"/>
                    </a:ext>
                  </a:extLst>
                </p:cNvPr>
                <p:cNvSpPr/>
                <p:nvPr/>
              </p:nvSpPr>
              <p:spPr>
                <a:xfrm>
                  <a:off x="1251310" y="4202836"/>
                  <a:ext cx="487116" cy="390890"/>
                </a:xfrm>
                <a:custGeom>
                  <a:avLst/>
                  <a:gdLst>
                    <a:gd name="connsiteX0" fmla="*/ 61 w 487116"/>
                    <a:gd name="connsiteY0" fmla="*/ 17403 h 390890"/>
                    <a:gd name="connsiteX1" fmla="*/ 2980 w 487116"/>
                    <a:gd name="connsiteY1" fmla="*/ 67522 h 390890"/>
                    <a:gd name="connsiteX2" fmla="*/ 17000 w 487116"/>
                    <a:gd name="connsiteY2" fmla="*/ 147838 h 390890"/>
                    <a:gd name="connsiteX3" fmla="*/ 27975 w 487116"/>
                    <a:gd name="connsiteY3" fmla="*/ 265902 h 390890"/>
                    <a:gd name="connsiteX4" fmla="*/ 40918 w 487116"/>
                    <a:gd name="connsiteY4" fmla="*/ 370517 h 390890"/>
                    <a:gd name="connsiteX5" fmla="*/ 55001 w 487116"/>
                    <a:gd name="connsiteY5" fmla="*/ 390691 h 390890"/>
                    <a:gd name="connsiteX6" fmla="*/ 111972 w 487116"/>
                    <a:gd name="connsiteY6" fmla="*/ 385489 h 390890"/>
                    <a:gd name="connsiteX7" fmla="*/ 264231 w 487116"/>
                    <a:gd name="connsiteY7" fmla="*/ 375212 h 390890"/>
                    <a:gd name="connsiteX8" fmla="*/ 422263 w 487116"/>
                    <a:gd name="connsiteY8" fmla="*/ 374197 h 390890"/>
                    <a:gd name="connsiteX9" fmla="*/ 480502 w 487116"/>
                    <a:gd name="connsiteY9" fmla="*/ 371025 h 390890"/>
                    <a:gd name="connsiteX10" fmla="*/ 487036 w 487116"/>
                    <a:gd name="connsiteY10" fmla="*/ 362396 h 390890"/>
                    <a:gd name="connsiteX11" fmla="*/ 482278 w 487116"/>
                    <a:gd name="connsiteY11" fmla="*/ 308345 h 390890"/>
                    <a:gd name="connsiteX12" fmla="*/ 466735 w 487116"/>
                    <a:gd name="connsiteY12" fmla="*/ 136736 h 390890"/>
                    <a:gd name="connsiteX13" fmla="*/ 459313 w 487116"/>
                    <a:gd name="connsiteY13" fmla="*/ 47094 h 390890"/>
                    <a:gd name="connsiteX14" fmla="*/ 452398 w 487116"/>
                    <a:gd name="connsiteY14" fmla="*/ 34405 h 390890"/>
                    <a:gd name="connsiteX15" fmla="*/ 418330 w 487116"/>
                    <a:gd name="connsiteY15" fmla="*/ 35484 h 390890"/>
                    <a:gd name="connsiteX16" fmla="*/ 303311 w 487116"/>
                    <a:gd name="connsiteY16" fmla="*/ 41130 h 390890"/>
                    <a:gd name="connsiteX17" fmla="*/ 186515 w 487116"/>
                    <a:gd name="connsiteY17" fmla="*/ 47094 h 390890"/>
                    <a:gd name="connsiteX18" fmla="*/ 135572 w 487116"/>
                    <a:gd name="connsiteY18" fmla="*/ 43922 h 390890"/>
                    <a:gd name="connsiteX19" fmla="*/ 100172 w 487116"/>
                    <a:gd name="connsiteY19" fmla="*/ 22732 h 390890"/>
                    <a:gd name="connsiteX20" fmla="*/ 65596 w 487116"/>
                    <a:gd name="connsiteY20" fmla="*/ 3953 h 390890"/>
                    <a:gd name="connsiteX21" fmla="*/ 43899 w 487116"/>
                    <a:gd name="connsiteY21" fmla="*/ 83 h 390890"/>
                    <a:gd name="connsiteX22" fmla="*/ 16746 w 487116"/>
                    <a:gd name="connsiteY22" fmla="*/ 2494 h 390890"/>
                    <a:gd name="connsiteX23" fmla="*/ 1711 w 487116"/>
                    <a:gd name="connsiteY23" fmla="*/ 5349 h 390890"/>
                    <a:gd name="connsiteX24" fmla="*/ 125 w 487116"/>
                    <a:gd name="connsiteY24" fmla="*/ 17276 h 39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7116" h="390890">
                      <a:moveTo>
                        <a:pt x="61" y="17403"/>
                      </a:moveTo>
                      <a:cubicBezTo>
                        <a:pt x="188" y="27236"/>
                        <a:pt x="-129" y="45761"/>
                        <a:pt x="2980" y="67522"/>
                      </a:cubicBezTo>
                      <a:cubicBezTo>
                        <a:pt x="6088" y="89282"/>
                        <a:pt x="12496" y="114214"/>
                        <a:pt x="17000" y="147838"/>
                      </a:cubicBezTo>
                      <a:cubicBezTo>
                        <a:pt x="21504" y="181526"/>
                        <a:pt x="24106" y="223904"/>
                        <a:pt x="27975" y="265902"/>
                      </a:cubicBezTo>
                      <a:cubicBezTo>
                        <a:pt x="31845" y="307964"/>
                        <a:pt x="37111" y="349645"/>
                        <a:pt x="40918" y="370517"/>
                      </a:cubicBezTo>
                      <a:cubicBezTo>
                        <a:pt x="44724" y="391389"/>
                        <a:pt x="47071" y="391389"/>
                        <a:pt x="55001" y="390691"/>
                      </a:cubicBezTo>
                      <a:cubicBezTo>
                        <a:pt x="62932" y="390057"/>
                        <a:pt x="76508" y="388725"/>
                        <a:pt x="111972" y="385489"/>
                      </a:cubicBezTo>
                      <a:cubicBezTo>
                        <a:pt x="147435" y="382317"/>
                        <a:pt x="204913" y="377242"/>
                        <a:pt x="264231" y="375212"/>
                      </a:cubicBezTo>
                      <a:cubicBezTo>
                        <a:pt x="323548" y="373245"/>
                        <a:pt x="384706" y="374323"/>
                        <a:pt x="422263" y="374197"/>
                      </a:cubicBezTo>
                      <a:cubicBezTo>
                        <a:pt x="459757" y="374070"/>
                        <a:pt x="473587" y="372737"/>
                        <a:pt x="480502" y="371025"/>
                      </a:cubicBezTo>
                      <a:cubicBezTo>
                        <a:pt x="487354" y="369248"/>
                        <a:pt x="487290" y="367028"/>
                        <a:pt x="487036" y="362396"/>
                      </a:cubicBezTo>
                      <a:cubicBezTo>
                        <a:pt x="486719" y="357765"/>
                        <a:pt x="486212" y="350723"/>
                        <a:pt x="482278" y="308345"/>
                      </a:cubicBezTo>
                      <a:cubicBezTo>
                        <a:pt x="478345" y="265966"/>
                        <a:pt x="471049" y="188250"/>
                        <a:pt x="466735" y="136736"/>
                      </a:cubicBezTo>
                      <a:cubicBezTo>
                        <a:pt x="462358" y="85221"/>
                        <a:pt x="460962" y="59845"/>
                        <a:pt x="459313" y="47094"/>
                      </a:cubicBezTo>
                      <a:cubicBezTo>
                        <a:pt x="457727" y="34405"/>
                        <a:pt x="455950" y="34405"/>
                        <a:pt x="452398" y="34405"/>
                      </a:cubicBezTo>
                      <a:cubicBezTo>
                        <a:pt x="448845" y="34405"/>
                        <a:pt x="443516" y="34405"/>
                        <a:pt x="418330" y="35484"/>
                      </a:cubicBezTo>
                      <a:cubicBezTo>
                        <a:pt x="393080" y="36562"/>
                        <a:pt x="347973" y="38783"/>
                        <a:pt x="303311" y="41130"/>
                      </a:cubicBezTo>
                      <a:cubicBezTo>
                        <a:pt x="258648" y="43477"/>
                        <a:pt x="214429" y="45888"/>
                        <a:pt x="186515" y="47094"/>
                      </a:cubicBezTo>
                      <a:cubicBezTo>
                        <a:pt x="158664" y="48299"/>
                        <a:pt x="147118" y="48299"/>
                        <a:pt x="135572" y="43922"/>
                      </a:cubicBezTo>
                      <a:cubicBezTo>
                        <a:pt x="124025" y="39481"/>
                        <a:pt x="112543" y="30662"/>
                        <a:pt x="100172" y="22732"/>
                      </a:cubicBezTo>
                      <a:cubicBezTo>
                        <a:pt x="87801" y="14802"/>
                        <a:pt x="74541" y="7696"/>
                        <a:pt x="65596" y="3953"/>
                      </a:cubicBezTo>
                      <a:cubicBezTo>
                        <a:pt x="56588" y="210"/>
                        <a:pt x="51893" y="-234"/>
                        <a:pt x="43899" y="83"/>
                      </a:cubicBezTo>
                      <a:cubicBezTo>
                        <a:pt x="35906" y="401"/>
                        <a:pt x="24740" y="1542"/>
                        <a:pt x="16746" y="2494"/>
                      </a:cubicBezTo>
                      <a:cubicBezTo>
                        <a:pt x="8753" y="3509"/>
                        <a:pt x="3868" y="4397"/>
                        <a:pt x="1711" y="5349"/>
                      </a:cubicBezTo>
                      <a:cubicBezTo>
                        <a:pt x="-446" y="6364"/>
                        <a:pt x="-2" y="7443"/>
                        <a:pt x="125" y="1727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2" name="Freeform: Shape 9861">
                  <a:extLst>
                    <a:ext uri="{FF2B5EF4-FFF2-40B4-BE49-F238E27FC236}">
                      <a16:creationId xmlns:a16="http://schemas.microsoft.com/office/drawing/2014/main" id="{97A31DB2-AE97-E52D-9E8F-08396A5469CB}"/>
                    </a:ext>
                  </a:extLst>
                </p:cNvPr>
                <p:cNvSpPr/>
                <p:nvPr/>
              </p:nvSpPr>
              <p:spPr>
                <a:xfrm>
                  <a:off x="1641471" y="4237368"/>
                  <a:ext cx="96113" cy="320858"/>
                </a:xfrm>
                <a:custGeom>
                  <a:avLst/>
                  <a:gdLst>
                    <a:gd name="connsiteX0" fmla="*/ 96113 w 96113"/>
                    <a:gd name="connsiteY0" fmla="*/ 318539 h 320858"/>
                    <a:gd name="connsiteX1" fmla="*/ 92117 w 96113"/>
                    <a:gd name="connsiteY1" fmla="*/ 273939 h 320858"/>
                    <a:gd name="connsiteX2" fmla="*/ 76574 w 96113"/>
                    <a:gd name="connsiteY2" fmla="*/ 102331 h 320858"/>
                    <a:gd name="connsiteX3" fmla="*/ 69151 w 96113"/>
                    <a:gd name="connsiteY3" fmla="*/ 12688 h 320858"/>
                    <a:gd name="connsiteX4" fmla="*/ 62236 w 96113"/>
                    <a:gd name="connsiteY4" fmla="*/ 0 h 320858"/>
                    <a:gd name="connsiteX5" fmla="*/ 28168 w 96113"/>
                    <a:gd name="connsiteY5" fmla="*/ 1079 h 320858"/>
                    <a:gd name="connsiteX6" fmla="*/ 0 w 96113"/>
                    <a:gd name="connsiteY6" fmla="*/ 2347 h 320858"/>
                    <a:gd name="connsiteX7" fmla="*/ 24679 w 96113"/>
                    <a:gd name="connsiteY7" fmla="*/ 119333 h 320858"/>
                    <a:gd name="connsiteX8" fmla="*/ 44092 w 96113"/>
                    <a:gd name="connsiteY8" fmla="*/ 183663 h 320858"/>
                    <a:gd name="connsiteX9" fmla="*/ 69468 w 96113"/>
                    <a:gd name="connsiteY9" fmla="*/ 232132 h 320858"/>
                    <a:gd name="connsiteX10" fmla="*/ 92307 w 96113"/>
                    <a:gd name="connsiteY10" fmla="*/ 309847 h 320858"/>
                    <a:gd name="connsiteX11" fmla="*/ 96113 w 96113"/>
                    <a:gd name="connsiteY11" fmla="*/ 318412 h 320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113" h="320858">
                      <a:moveTo>
                        <a:pt x="96113" y="318539"/>
                      </a:moveTo>
                      <a:cubicBezTo>
                        <a:pt x="95479" y="311306"/>
                        <a:pt x="94401" y="298618"/>
                        <a:pt x="92117" y="273939"/>
                      </a:cubicBezTo>
                      <a:cubicBezTo>
                        <a:pt x="88183" y="231561"/>
                        <a:pt x="80888" y="153845"/>
                        <a:pt x="76574" y="102331"/>
                      </a:cubicBezTo>
                      <a:cubicBezTo>
                        <a:pt x="72196" y="50817"/>
                        <a:pt x="70800" y="25440"/>
                        <a:pt x="69151" y="12688"/>
                      </a:cubicBezTo>
                      <a:cubicBezTo>
                        <a:pt x="67565" y="0"/>
                        <a:pt x="65789" y="0"/>
                        <a:pt x="62236" y="0"/>
                      </a:cubicBezTo>
                      <a:cubicBezTo>
                        <a:pt x="58683" y="0"/>
                        <a:pt x="53354" y="0"/>
                        <a:pt x="28168" y="1079"/>
                      </a:cubicBezTo>
                      <a:cubicBezTo>
                        <a:pt x="20428" y="1396"/>
                        <a:pt x="10848" y="1840"/>
                        <a:pt x="0" y="2347"/>
                      </a:cubicBezTo>
                      <a:cubicBezTo>
                        <a:pt x="6154" y="31657"/>
                        <a:pt x="16939" y="84821"/>
                        <a:pt x="24679" y="119333"/>
                      </a:cubicBezTo>
                      <a:cubicBezTo>
                        <a:pt x="32482" y="154226"/>
                        <a:pt x="37113" y="170086"/>
                        <a:pt x="44092" y="183663"/>
                      </a:cubicBezTo>
                      <a:cubicBezTo>
                        <a:pt x="51070" y="197239"/>
                        <a:pt x="60269" y="208468"/>
                        <a:pt x="69468" y="232132"/>
                      </a:cubicBezTo>
                      <a:cubicBezTo>
                        <a:pt x="78667" y="255795"/>
                        <a:pt x="87739" y="291830"/>
                        <a:pt x="92307" y="309847"/>
                      </a:cubicBezTo>
                      <a:cubicBezTo>
                        <a:pt x="94781" y="319554"/>
                        <a:pt x="95860" y="323995"/>
                        <a:pt x="96113" y="3184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3" name="Freeform: Shape 9862">
                  <a:extLst>
                    <a:ext uri="{FF2B5EF4-FFF2-40B4-BE49-F238E27FC236}">
                      <a16:creationId xmlns:a16="http://schemas.microsoft.com/office/drawing/2014/main" id="{3742D57B-3071-3062-C5FF-B98D4B97B5D1}"/>
                    </a:ext>
                  </a:extLst>
                </p:cNvPr>
                <p:cNvSpPr/>
                <p:nvPr/>
              </p:nvSpPr>
              <p:spPr>
                <a:xfrm>
                  <a:off x="1295289" y="4355098"/>
                  <a:ext cx="405514" cy="11273"/>
                </a:xfrm>
                <a:custGeom>
                  <a:avLst/>
                  <a:gdLst>
                    <a:gd name="connsiteX0" fmla="*/ 62029 w 405514"/>
                    <a:gd name="connsiteY0" fmla="*/ 2301 h 11273"/>
                    <a:gd name="connsiteX1" fmla="*/ 294097 w 405514"/>
                    <a:gd name="connsiteY1" fmla="*/ 207 h 11273"/>
                    <a:gd name="connsiteX2" fmla="*/ 394778 w 405514"/>
                    <a:gd name="connsiteY2" fmla="*/ 715 h 11273"/>
                    <a:gd name="connsiteX3" fmla="*/ 404612 w 405514"/>
                    <a:gd name="connsiteY3" fmla="*/ 2935 h 11273"/>
                    <a:gd name="connsiteX4" fmla="*/ 362741 w 405514"/>
                    <a:gd name="connsiteY4" fmla="*/ 5092 h 11273"/>
                    <a:gd name="connsiteX5" fmla="*/ 193733 w 405514"/>
                    <a:gd name="connsiteY5" fmla="*/ 8581 h 11273"/>
                    <a:gd name="connsiteX6" fmla="*/ 35130 w 405514"/>
                    <a:gd name="connsiteY6" fmla="*/ 11246 h 11273"/>
                    <a:gd name="connsiteX7" fmla="*/ 554 w 405514"/>
                    <a:gd name="connsiteY7" fmla="*/ 7059 h 11273"/>
                    <a:gd name="connsiteX8" fmla="*/ 1316 w 405514"/>
                    <a:gd name="connsiteY8" fmla="*/ 3062 h 11273"/>
                    <a:gd name="connsiteX9" fmla="*/ 62092 w 405514"/>
                    <a:gd name="connsiteY9" fmla="*/ 2364 h 1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5514" h="11273">
                      <a:moveTo>
                        <a:pt x="62029" y="2301"/>
                      </a:moveTo>
                      <a:cubicBezTo>
                        <a:pt x="118301" y="1857"/>
                        <a:pt x="227864" y="651"/>
                        <a:pt x="294097" y="207"/>
                      </a:cubicBezTo>
                      <a:cubicBezTo>
                        <a:pt x="360330" y="-237"/>
                        <a:pt x="383232" y="80"/>
                        <a:pt x="394778" y="715"/>
                      </a:cubicBezTo>
                      <a:cubicBezTo>
                        <a:pt x="406325" y="1349"/>
                        <a:pt x="406515" y="2174"/>
                        <a:pt x="404612" y="2935"/>
                      </a:cubicBezTo>
                      <a:cubicBezTo>
                        <a:pt x="402709" y="3633"/>
                        <a:pt x="398712" y="4204"/>
                        <a:pt x="362741" y="5092"/>
                      </a:cubicBezTo>
                      <a:cubicBezTo>
                        <a:pt x="326706" y="5980"/>
                        <a:pt x="258697" y="7185"/>
                        <a:pt x="193733" y="8581"/>
                      </a:cubicBezTo>
                      <a:cubicBezTo>
                        <a:pt x="128769" y="9977"/>
                        <a:pt x="66977" y="11499"/>
                        <a:pt x="35130" y="11246"/>
                      </a:cubicBezTo>
                      <a:cubicBezTo>
                        <a:pt x="3282" y="10992"/>
                        <a:pt x="1443" y="8898"/>
                        <a:pt x="554" y="7059"/>
                      </a:cubicBezTo>
                      <a:cubicBezTo>
                        <a:pt x="-334" y="5219"/>
                        <a:pt x="-207" y="3696"/>
                        <a:pt x="1316" y="3062"/>
                      </a:cubicBezTo>
                      <a:cubicBezTo>
                        <a:pt x="2838" y="2427"/>
                        <a:pt x="5820" y="2808"/>
                        <a:pt x="62092" y="236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4" name="Freeform: Shape 9863">
                  <a:extLst>
                    <a:ext uri="{FF2B5EF4-FFF2-40B4-BE49-F238E27FC236}">
                      <a16:creationId xmlns:a16="http://schemas.microsoft.com/office/drawing/2014/main" id="{60A3BAD7-50B8-3314-4D1F-2ADC627BA38D}"/>
                    </a:ext>
                  </a:extLst>
                </p:cNvPr>
                <p:cNvSpPr/>
                <p:nvPr/>
              </p:nvSpPr>
              <p:spPr>
                <a:xfrm>
                  <a:off x="1413890" y="4205005"/>
                  <a:ext cx="34292" cy="372954"/>
                </a:xfrm>
                <a:custGeom>
                  <a:avLst/>
                  <a:gdLst>
                    <a:gd name="connsiteX0" fmla="*/ 1032 w 34292"/>
                    <a:gd name="connsiteY0" fmla="*/ 22593 h 372954"/>
                    <a:gd name="connsiteX1" fmla="*/ 7250 w 34292"/>
                    <a:gd name="connsiteY1" fmla="*/ 147762 h 372954"/>
                    <a:gd name="connsiteX2" fmla="*/ 8899 w 34292"/>
                    <a:gd name="connsiteY2" fmla="*/ 331742 h 372954"/>
                    <a:gd name="connsiteX3" fmla="*/ 14672 w 34292"/>
                    <a:gd name="connsiteY3" fmla="*/ 372915 h 372954"/>
                    <a:gd name="connsiteX4" fmla="*/ 29454 w 34292"/>
                    <a:gd name="connsiteY4" fmla="*/ 369997 h 372954"/>
                    <a:gd name="connsiteX5" fmla="*/ 33387 w 34292"/>
                    <a:gd name="connsiteY5" fmla="*/ 335485 h 372954"/>
                    <a:gd name="connsiteX6" fmla="*/ 34276 w 34292"/>
                    <a:gd name="connsiteY6" fmla="*/ 219324 h 372954"/>
                    <a:gd name="connsiteX7" fmla="*/ 30786 w 34292"/>
                    <a:gd name="connsiteY7" fmla="*/ 89904 h 372954"/>
                    <a:gd name="connsiteX8" fmla="*/ 21968 w 34292"/>
                    <a:gd name="connsiteY8" fmla="*/ 17010 h 372954"/>
                    <a:gd name="connsiteX9" fmla="*/ 14165 w 34292"/>
                    <a:gd name="connsiteY9" fmla="*/ 2672 h 372954"/>
                    <a:gd name="connsiteX10" fmla="*/ 2238 w 34292"/>
                    <a:gd name="connsiteY10" fmla="*/ 8 h 372954"/>
                    <a:gd name="connsiteX11" fmla="*/ 1096 w 34292"/>
                    <a:gd name="connsiteY11" fmla="*/ 22593 h 37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292" h="372954">
                      <a:moveTo>
                        <a:pt x="1032" y="22593"/>
                      </a:moveTo>
                      <a:cubicBezTo>
                        <a:pt x="2618" y="44163"/>
                        <a:pt x="5790" y="86098"/>
                        <a:pt x="7250" y="147762"/>
                      </a:cubicBezTo>
                      <a:cubicBezTo>
                        <a:pt x="8709" y="209428"/>
                        <a:pt x="8392" y="290886"/>
                        <a:pt x="8899" y="331742"/>
                      </a:cubicBezTo>
                      <a:cubicBezTo>
                        <a:pt x="9343" y="372598"/>
                        <a:pt x="10549" y="372789"/>
                        <a:pt x="14672" y="372915"/>
                      </a:cubicBezTo>
                      <a:cubicBezTo>
                        <a:pt x="18796" y="373042"/>
                        <a:pt x="25901" y="373042"/>
                        <a:pt x="29454" y="369997"/>
                      </a:cubicBezTo>
                      <a:cubicBezTo>
                        <a:pt x="33007" y="366952"/>
                        <a:pt x="33070" y="360925"/>
                        <a:pt x="33387" y="335485"/>
                      </a:cubicBezTo>
                      <a:cubicBezTo>
                        <a:pt x="33768" y="310109"/>
                        <a:pt x="34402" y="265383"/>
                        <a:pt x="34276" y="219324"/>
                      </a:cubicBezTo>
                      <a:cubicBezTo>
                        <a:pt x="34149" y="173266"/>
                        <a:pt x="33134" y="125812"/>
                        <a:pt x="30786" y="89904"/>
                      </a:cubicBezTo>
                      <a:cubicBezTo>
                        <a:pt x="28439" y="53997"/>
                        <a:pt x="24633" y="29571"/>
                        <a:pt x="21968" y="17010"/>
                      </a:cubicBezTo>
                      <a:cubicBezTo>
                        <a:pt x="19303" y="4449"/>
                        <a:pt x="17717" y="3751"/>
                        <a:pt x="14165" y="2672"/>
                      </a:cubicBezTo>
                      <a:cubicBezTo>
                        <a:pt x="10612" y="1594"/>
                        <a:pt x="5029" y="135"/>
                        <a:pt x="2238" y="8"/>
                      </a:cubicBezTo>
                      <a:cubicBezTo>
                        <a:pt x="-554" y="-119"/>
                        <a:pt x="-490" y="1023"/>
                        <a:pt x="1096" y="2259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5" name="Freeform: Shape 9864">
                  <a:extLst>
                    <a:ext uri="{FF2B5EF4-FFF2-40B4-BE49-F238E27FC236}">
                      <a16:creationId xmlns:a16="http://schemas.microsoft.com/office/drawing/2014/main" id="{000ABA5A-E5BB-6CE1-F161-E3C4DC6D6E48}"/>
                    </a:ext>
                  </a:extLst>
                </p:cNvPr>
                <p:cNvSpPr/>
                <p:nvPr/>
              </p:nvSpPr>
              <p:spPr>
                <a:xfrm>
                  <a:off x="1567214" y="4205666"/>
                  <a:ext cx="47896" cy="370504"/>
                </a:xfrm>
                <a:custGeom>
                  <a:avLst/>
                  <a:gdLst>
                    <a:gd name="connsiteX0" fmla="*/ 1744 w 47896"/>
                    <a:gd name="connsiteY0" fmla="*/ 21869 h 370504"/>
                    <a:gd name="connsiteX1" fmla="*/ 13100 w 47896"/>
                    <a:gd name="connsiteY1" fmla="*/ 141709 h 370504"/>
                    <a:gd name="connsiteX2" fmla="*/ 23885 w 47896"/>
                    <a:gd name="connsiteY2" fmla="*/ 320170 h 370504"/>
                    <a:gd name="connsiteX3" fmla="*/ 28580 w 47896"/>
                    <a:gd name="connsiteY3" fmla="*/ 368004 h 370504"/>
                    <a:gd name="connsiteX4" fmla="*/ 42537 w 47896"/>
                    <a:gd name="connsiteY4" fmla="*/ 370352 h 370504"/>
                    <a:gd name="connsiteX5" fmla="*/ 47866 w 47896"/>
                    <a:gd name="connsiteY5" fmla="*/ 365784 h 370504"/>
                    <a:gd name="connsiteX6" fmla="*/ 45519 w 47896"/>
                    <a:gd name="connsiteY6" fmla="*/ 330320 h 370504"/>
                    <a:gd name="connsiteX7" fmla="*/ 36827 w 47896"/>
                    <a:gd name="connsiteY7" fmla="*/ 201725 h 370504"/>
                    <a:gd name="connsiteX8" fmla="*/ 24519 w 47896"/>
                    <a:gd name="connsiteY8" fmla="*/ 78458 h 370504"/>
                    <a:gd name="connsiteX9" fmla="*/ 17160 w 47896"/>
                    <a:gd name="connsiteY9" fmla="*/ 11718 h 370504"/>
                    <a:gd name="connsiteX10" fmla="*/ 9801 w 47896"/>
                    <a:gd name="connsiteY10" fmla="*/ 236 h 370504"/>
                    <a:gd name="connsiteX11" fmla="*/ 1300 w 47896"/>
                    <a:gd name="connsiteY11" fmla="*/ 109 h 370504"/>
                    <a:gd name="connsiteX12" fmla="*/ 1808 w 47896"/>
                    <a:gd name="connsiteY12" fmla="*/ 21805 h 37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96" h="370504">
                      <a:moveTo>
                        <a:pt x="1744" y="21869"/>
                      </a:moveTo>
                      <a:cubicBezTo>
                        <a:pt x="4028" y="42424"/>
                        <a:pt x="8596" y="82582"/>
                        <a:pt x="13100" y="141709"/>
                      </a:cubicBezTo>
                      <a:cubicBezTo>
                        <a:pt x="17541" y="200837"/>
                        <a:pt x="21918" y="278996"/>
                        <a:pt x="23885" y="320170"/>
                      </a:cubicBezTo>
                      <a:cubicBezTo>
                        <a:pt x="25852" y="361407"/>
                        <a:pt x="25408" y="365657"/>
                        <a:pt x="28580" y="368004"/>
                      </a:cubicBezTo>
                      <a:cubicBezTo>
                        <a:pt x="31752" y="370352"/>
                        <a:pt x="38540" y="370796"/>
                        <a:pt x="42537" y="370352"/>
                      </a:cubicBezTo>
                      <a:cubicBezTo>
                        <a:pt x="46534" y="369907"/>
                        <a:pt x="47676" y="368575"/>
                        <a:pt x="47866" y="365784"/>
                      </a:cubicBezTo>
                      <a:cubicBezTo>
                        <a:pt x="48056" y="362993"/>
                        <a:pt x="47358" y="358742"/>
                        <a:pt x="45519" y="330320"/>
                      </a:cubicBezTo>
                      <a:cubicBezTo>
                        <a:pt x="43679" y="301899"/>
                        <a:pt x="40761" y="249369"/>
                        <a:pt x="36827" y="201725"/>
                      </a:cubicBezTo>
                      <a:cubicBezTo>
                        <a:pt x="32894" y="154081"/>
                        <a:pt x="27945" y="111258"/>
                        <a:pt x="24519" y="78458"/>
                      </a:cubicBezTo>
                      <a:cubicBezTo>
                        <a:pt x="21094" y="45723"/>
                        <a:pt x="19254" y="23011"/>
                        <a:pt x="17160" y="11718"/>
                      </a:cubicBezTo>
                      <a:cubicBezTo>
                        <a:pt x="15067" y="362"/>
                        <a:pt x="12783" y="362"/>
                        <a:pt x="9801" y="236"/>
                      </a:cubicBezTo>
                      <a:cubicBezTo>
                        <a:pt x="6819" y="109"/>
                        <a:pt x="3076" y="-145"/>
                        <a:pt x="1300" y="109"/>
                      </a:cubicBezTo>
                      <a:cubicBezTo>
                        <a:pt x="-540" y="426"/>
                        <a:pt x="-476" y="1314"/>
                        <a:pt x="1808" y="2180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6" name="Freeform: Shape 9865">
                  <a:extLst>
                    <a:ext uri="{FF2B5EF4-FFF2-40B4-BE49-F238E27FC236}">
                      <a16:creationId xmlns:a16="http://schemas.microsoft.com/office/drawing/2014/main" id="{77B5BA51-CA94-3DF1-5D96-8FF77EB15C4B}"/>
                    </a:ext>
                  </a:extLst>
                </p:cNvPr>
                <p:cNvSpPr/>
                <p:nvPr/>
              </p:nvSpPr>
              <p:spPr>
                <a:xfrm>
                  <a:off x="1296487" y="4595881"/>
                  <a:ext cx="469401" cy="33344"/>
                </a:xfrm>
                <a:custGeom>
                  <a:avLst/>
                  <a:gdLst>
                    <a:gd name="connsiteX0" fmla="*/ 7033 w 469401"/>
                    <a:gd name="connsiteY0" fmla="*/ 15536 h 33344"/>
                    <a:gd name="connsiteX1" fmla="*/ 66097 w 469401"/>
                    <a:gd name="connsiteY1" fmla="*/ 16361 h 33344"/>
                    <a:gd name="connsiteX2" fmla="*/ 220132 w 469401"/>
                    <a:gd name="connsiteY2" fmla="*/ 12301 h 33344"/>
                    <a:gd name="connsiteX3" fmla="*/ 368521 w 469401"/>
                    <a:gd name="connsiteY3" fmla="*/ 6084 h 33344"/>
                    <a:gd name="connsiteX4" fmla="*/ 453279 w 469401"/>
                    <a:gd name="connsiteY4" fmla="*/ 57 h 33344"/>
                    <a:gd name="connsiteX5" fmla="*/ 469393 w 469401"/>
                    <a:gd name="connsiteY5" fmla="*/ 5005 h 33344"/>
                    <a:gd name="connsiteX6" fmla="*/ 464762 w 469401"/>
                    <a:gd name="connsiteY6" fmla="*/ 14902 h 33344"/>
                    <a:gd name="connsiteX7" fmla="*/ 440654 w 469401"/>
                    <a:gd name="connsiteY7" fmla="*/ 19660 h 33344"/>
                    <a:gd name="connsiteX8" fmla="*/ 363319 w 469401"/>
                    <a:gd name="connsiteY8" fmla="*/ 25243 h 33344"/>
                    <a:gd name="connsiteX9" fmla="*/ 243225 w 469401"/>
                    <a:gd name="connsiteY9" fmla="*/ 30001 h 33344"/>
                    <a:gd name="connsiteX10" fmla="*/ 114312 w 469401"/>
                    <a:gd name="connsiteY10" fmla="*/ 32983 h 33344"/>
                    <a:gd name="connsiteX11" fmla="*/ 23528 w 469401"/>
                    <a:gd name="connsiteY11" fmla="*/ 32221 h 33344"/>
                    <a:gd name="connsiteX12" fmla="*/ 2655 w 469401"/>
                    <a:gd name="connsiteY12" fmla="*/ 25687 h 33344"/>
                    <a:gd name="connsiteX13" fmla="*/ 118 w 469401"/>
                    <a:gd name="connsiteY13" fmla="*/ 18835 h 33344"/>
                    <a:gd name="connsiteX14" fmla="*/ 7096 w 469401"/>
                    <a:gd name="connsiteY14" fmla="*/ 15600 h 33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9401" h="33344">
                      <a:moveTo>
                        <a:pt x="7033" y="15536"/>
                      </a:moveTo>
                      <a:cubicBezTo>
                        <a:pt x="14265" y="15536"/>
                        <a:pt x="28603" y="16678"/>
                        <a:pt x="66097" y="16361"/>
                      </a:cubicBezTo>
                      <a:cubicBezTo>
                        <a:pt x="103527" y="16044"/>
                        <a:pt x="164050" y="14140"/>
                        <a:pt x="220132" y="12301"/>
                      </a:cubicBezTo>
                      <a:cubicBezTo>
                        <a:pt x="276278" y="10398"/>
                        <a:pt x="328046" y="8558"/>
                        <a:pt x="368521" y="6084"/>
                      </a:cubicBezTo>
                      <a:cubicBezTo>
                        <a:pt x="408997" y="3609"/>
                        <a:pt x="438116" y="501"/>
                        <a:pt x="453279" y="57"/>
                      </a:cubicBezTo>
                      <a:cubicBezTo>
                        <a:pt x="468378" y="-388"/>
                        <a:pt x="469520" y="1833"/>
                        <a:pt x="469393" y="5005"/>
                      </a:cubicBezTo>
                      <a:cubicBezTo>
                        <a:pt x="469266" y="8177"/>
                        <a:pt x="467934" y="12428"/>
                        <a:pt x="464762" y="14902"/>
                      </a:cubicBezTo>
                      <a:cubicBezTo>
                        <a:pt x="461590" y="17376"/>
                        <a:pt x="456578" y="18137"/>
                        <a:pt x="440654" y="19660"/>
                      </a:cubicBezTo>
                      <a:cubicBezTo>
                        <a:pt x="424667" y="21119"/>
                        <a:pt x="397704" y="23339"/>
                        <a:pt x="363319" y="25243"/>
                      </a:cubicBezTo>
                      <a:cubicBezTo>
                        <a:pt x="328870" y="27146"/>
                        <a:pt x="286999" y="28669"/>
                        <a:pt x="243225" y="30001"/>
                      </a:cubicBezTo>
                      <a:cubicBezTo>
                        <a:pt x="199450" y="31333"/>
                        <a:pt x="153899" y="32411"/>
                        <a:pt x="114312" y="32983"/>
                      </a:cubicBezTo>
                      <a:cubicBezTo>
                        <a:pt x="74725" y="33553"/>
                        <a:pt x="41228" y="33553"/>
                        <a:pt x="23528" y="32221"/>
                      </a:cubicBezTo>
                      <a:cubicBezTo>
                        <a:pt x="5828" y="30889"/>
                        <a:pt x="3988" y="28224"/>
                        <a:pt x="2655" y="25687"/>
                      </a:cubicBezTo>
                      <a:cubicBezTo>
                        <a:pt x="1323" y="23149"/>
                        <a:pt x="499" y="20738"/>
                        <a:pt x="118" y="18835"/>
                      </a:cubicBezTo>
                      <a:cubicBezTo>
                        <a:pt x="-263" y="16932"/>
                        <a:pt x="-136" y="15663"/>
                        <a:pt x="7096" y="1560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7" name="Freeform: Shape 9866">
                  <a:extLst>
                    <a:ext uri="{FF2B5EF4-FFF2-40B4-BE49-F238E27FC236}">
                      <a16:creationId xmlns:a16="http://schemas.microsoft.com/office/drawing/2014/main" id="{BD7A469D-C0BE-9DA8-E141-8CF70197CB91}"/>
                    </a:ext>
                  </a:extLst>
                </p:cNvPr>
                <p:cNvSpPr/>
                <p:nvPr/>
              </p:nvSpPr>
              <p:spPr>
                <a:xfrm>
                  <a:off x="1307139" y="4514148"/>
                  <a:ext cx="425751" cy="78300"/>
                </a:xfrm>
                <a:custGeom>
                  <a:avLst/>
                  <a:gdLst>
                    <a:gd name="connsiteX0" fmla="*/ 12812 w 425751"/>
                    <a:gd name="connsiteY0" fmla="*/ 78174 h 78300"/>
                    <a:gd name="connsiteX1" fmla="*/ 2662 w 425751"/>
                    <a:gd name="connsiteY1" fmla="*/ 66754 h 78300"/>
                    <a:gd name="connsiteX2" fmla="*/ 1329 w 425751"/>
                    <a:gd name="connsiteY2" fmla="*/ 52670 h 78300"/>
                    <a:gd name="connsiteX3" fmla="*/ 11797 w 425751"/>
                    <a:gd name="connsiteY3" fmla="*/ 46263 h 78300"/>
                    <a:gd name="connsiteX4" fmla="*/ 32987 w 425751"/>
                    <a:gd name="connsiteY4" fmla="*/ 50386 h 78300"/>
                    <a:gd name="connsiteX5" fmla="*/ 60330 w 425751"/>
                    <a:gd name="connsiteY5" fmla="*/ 48039 h 78300"/>
                    <a:gd name="connsiteX6" fmla="*/ 91035 w 425751"/>
                    <a:gd name="connsiteY6" fmla="*/ 32115 h 78300"/>
                    <a:gd name="connsiteX7" fmla="*/ 117300 w 425751"/>
                    <a:gd name="connsiteY7" fmla="*/ 33448 h 78300"/>
                    <a:gd name="connsiteX8" fmla="*/ 124215 w 425751"/>
                    <a:gd name="connsiteY8" fmla="*/ 34209 h 78300"/>
                    <a:gd name="connsiteX9" fmla="*/ 126182 w 425751"/>
                    <a:gd name="connsiteY9" fmla="*/ 22092 h 78300"/>
                    <a:gd name="connsiteX10" fmla="*/ 136459 w 425751"/>
                    <a:gd name="connsiteY10" fmla="*/ 3249 h 78300"/>
                    <a:gd name="connsiteX11" fmla="*/ 157141 w 425751"/>
                    <a:gd name="connsiteY11" fmla="*/ 4962 h 78300"/>
                    <a:gd name="connsiteX12" fmla="*/ 187783 w 425751"/>
                    <a:gd name="connsiteY12" fmla="*/ 35922 h 78300"/>
                    <a:gd name="connsiteX13" fmla="*/ 212843 w 425751"/>
                    <a:gd name="connsiteY13" fmla="*/ 61488 h 78300"/>
                    <a:gd name="connsiteX14" fmla="*/ 215951 w 425751"/>
                    <a:gd name="connsiteY14" fmla="*/ 63772 h 78300"/>
                    <a:gd name="connsiteX15" fmla="*/ 208529 w 425751"/>
                    <a:gd name="connsiteY15" fmla="*/ 64026 h 78300"/>
                    <a:gd name="connsiteX16" fmla="*/ 56270 w 425751"/>
                    <a:gd name="connsiteY16" fmla="*/ 74304 h 78300"/>
                    <a:gd name="connsiteX17" fmla="*/ 12876 w 425751"/>
                    <a:gd name="connsiteY17" fmla="*/ 78301 h 78300"/>
                    <a:gd name="connsiteX18" fmla="*/ 12876 w 425751"/>
                    <a:gd name="connsiteY18" fmla="*/ 78301 h 78300"/>
                    <a:gd name="connsiteX19" fmla="*/ 235555 w 425751"/>
                    <a:gd name="connsiteY19" fmla="*/ 63265 h 78300"/>
                    <a:gd name="connsiteX20" fmla="*/ 234540 w 425751"/>
                    <a:gd name="connsiteY20" fmla="*/ 52861 h 78300"/>
                    <a:gd name="connsiteX21" fmla="*/ 259218 w 425751"/>
                    <a:gd name="connsiteY21" fmla="*/ 43852 h 78300"/>
                    <a:gd name="connsiteX22" fmla="*/ 273112 w 425751"/>
                    <a:gd name="connsiteY22" fmla="*/ 53622 h 78300"/>
                    <a:gd name="connsiteX23" fmla="*/ 277553 w 425751"/>
                    <a:gd name="connsiteY23" fmla="*/ 62567 h 78300"/>
                    <a:gd name="connsiteX24" fmla="*/ 281042 w 425751"/>
                    <a:gd name="connsiteY24" fmla="*/ 53305 h 78300"/>
                    <a:gd name="connsiteX25" fmla="*/ 296331 w 425751"/>
                    <a:gd name="connsiteY25" fmla="*/ 37444 h 78300"/>
                    <a:gd name="connsiteX26" fmla="*/ 323357 w 425751"/>
                    <a:gd name="connsiteY26" fmla="*/ 31354 h 78300"/>
                    <a:gd name="connsiteX27" fmla="*/ 346196 w 425751"/>
                    <a:gd name="connsiteY27" fmla="*/ 45311 h 78300"/>
                    <a:gd name="connsiteX28" fmla="*/ 368020 w 425751"/>
                    <a:gd name="connsiteY28" fmla="*/ 51465 h 78300"/>
                    <a:gd name="connsiteX29" fmla="*/ 394538 w 425751"/>
                    <a:gd name="connsiteY29" fmla="*/ 44423 h 78300"/>
                    <a:gd name="connsiteX30" fmla="*/ 422009 w 425751"/>
                    <a:gd name="connsiteY30" fmla="*/ 51845 h 78300"/>
                    <a:gd name="connsiteX31" fmla="*/ 425752 w 425751"/>
                    <a:gd name="connsiteY31" fmla="*/ 59522 h 78300"/>
                    <a:gd name="connsiteX32" fmla="*/ 424673 w 425751"/>
                    <a:gd name="connsiteY32" fmla="*/ 59839 h 78300"/>
                    <a:gd name="connsiteX33" fmla="*/ 366434 w 425751"/>
                    <a:gd name="connsiteY33" fmla="*/ 63011 h 78300"/>
                    <a:gd name="connsiteX34" fmla="*/ 235555 w 425751"/>
                    <a:gd name="connsiteY34" fmla="*/ 63329 h 78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25751" h="78300">
                      <a:moveTo>
                        <a:pt x="12812" y="78174"/>
                      </a:moveTo>
                      <a:cubicBezTo>
                        <a:pt x="9323" y="74811"/>
                        <a:pt x="5072" y="70624"/>
                        <a:pt x="2662" y="66754"/>
                      </a:cubicBezTo>
                      <a:cubicBezTo>
                        <a:pt x="-764" y="61298"/>
                        <a:pt x="-510" y="56413"/>
                        <a:pt x="1329" y="52670"/>
                      </a:cubicBezTo>
                      <a:cubicBezTo>
                        <a:pt x="3106" y="48927"/>
                        <a:pt x="6468" y="46263"/>
                        <a:pt x="11797" y="46263"/>
                      </a:cubicBezTo>
                      <a:cubicBezTo>
                        <a:pt x="17126" y="46263"/>
                        <a:pt x="24676" y="48927"/>
                        <a:pt x="32987" y="50386"/>
                      </a:cubicBezTo>
                      <a:cubicBezTo>
                        <a:pt x="41297" y="51909"/>
                        <a:pt x="50496" y="52226"/>
                        <a:pt x="60330" y="48039"/>
                      </a:cubicBezTo>
                      <a:cubicBezTo>
                        <a:pt x="70163" y="43852"/>
                        <a:pt x="80631" y="35097"/>
                        <a:pt x="91035" y="32115"/>
                      </a:cubicBezTo>
                      <a:cubicBezTo>
                        <a:pt x="101440" y="29070"/>
                        <a:pt x="111717" y="31734"/>
                        <a:pt x="117300" y="33448"/>
                      </a:cubicBezTo>
                      <a:cubicBezTo>
                        <a:pt x="122883" y="35161"/>
                        <a:pt x="123835" y="35922"/>
                        <a:pt x="124215" y="34209"/>
                      </a:cubicBezTo>
                      <a:cubicBezTo>
                        <a:pt x="124596" y="32496"/>
                        <a:pt x="124469" y="28309"/>
                        <a:pt x="126182" y="22092"/>
                      </a:cubicBezTo>
                      <a:cubicBezTo>
                        <a:pt x="127895" y="15874"/>
                        <a:pt x="131447" y="7563"/>
                        <a:pt x="136459" y="3249"/>
                      </a:cubicBezTo>
                      <a:cubicBezTo>
                        <a:pt x="141471" y="-1128"/>
                        <a:pt x="147942" y="-1572"/>
                        <a:pt x="157141" y="4962"/>
                      </a:cubicBezTo>
                      <a:cubicBezTo>
                        <a:pt x="166277" y="11497"/>
                        <a:pt x="178140" y="24946"/>
                        <a:pt x="187783" y="35922"/>
                      </a:cubicBezTo>
                      <a:cubicBezTo>
                        <a:pt x="197426" y="46897"/>
                        <a:pt x="204976" y="55398"/>
                        <a:pt x="212843" y="61488"/>
                      </a:cubicBezTo>
                      <a:cubicBezTo>
                        <a:pt x="213858" y="62250"/>
                        <a:pt x="214873" y="63011"/>
                        <a:pt x="215951" y="63772"/>
                      </a:cubicBezTo>
                      <a:cubicBezTo>
                        <a:pt x="213477" y="63836"/>
                        <a:pt x="211003" y="63899"/>
                        <a:pt x="208529" y="64026"/>
                      </a:cubicBezTo>
                      <a:cubicBezTo>
                        <a:pt x="149211" y="65993"/>
                        <a:pt x="91797" y="71068"/>
                        <a:pt x="56270" y="74304"/>
                      </a:cubicBezTo>
                      <a:cubicBezTo>
                        <a:pt x="35207" y="76207"/>
                        <a:pt x="21884" y="77412"/>
                        <a:pt x="12876" y="78301"/>
                      </a:cubicBezTo>
                      <a:lnTo>
                        <a:pt x="12876" y="78301"/>
                      </a:lnTo>
                      <a:close/>
                      <a:moveTo>
                        <a:pt x="235555" y="63265"/>
                      </a:moveTo>
                      <a:cubicBezTo>
                        <a:pt x="233651" y="59966"/>
                        <a:pt x="232129" y="56223"/>
                        <a:pt x="234540" y="52861"/>
                      </a:cubicBezTo>
                      <a:cubicBezTo>
                        <a:pt x="238219" y="47722"/>
                        <a:pt x="251098" y="43534"/>
                        <a:pt x="259218" y="43852"/>
                      </a:cubicBezTo>
                      <a:cubicBezTo>
                        <a:pt x="267339" y="44169"/>
                        <a:pt x="270765" y="49054"/>
                        <a:pt x="273112" y="53622"/>
                      </a:cubicBezTo>
                      <a:cubicBezTo>
                        <a:pt x="275459" y="58189"/>
                        <a:pt x="276791" y="62504"/>
                        <a:pt x="277553" y="62567"/>
                      </a:cubicBezTo>
                      <a:cubicBezTo>
                        <a:pt x="278314" y="62567"/>
                        <a:pt x="278441" y="58443"/>
                        <a:pt x="281042" y="53305"/>
                      </a:cubicBezTo>
                      <a:cubicBezTo>
                        <a:pt x="283580" y="48166"/>
                        <a:pt x="288591" y="42075"/>
                        <a:pt x="296331" y="37444"/>
                      </a:cubicBezTo>
                      <a:cubicBezTo>
                        <a:pt x="304071" y="32750"/>
                        <a:pt x="314602" y="29451"/>
                        <a:pt x="323357" y="31354"/>
                      </a:cubicBezTo>
                      <a:cubicBezTo>
                        <a:pt x="332112" y="33321"/>
                        <a:pt x="339154" y="40489"/>
                        <a:pt x="346196" y="45311"/>
                      </a:cubicBezTo>
                      <a:cubicBezTo>
                        <a:pt x="353238" y="50133"/>
                        <a:pt x="360280" y="52734"/>
                        <a:pt x="368020" y="51465"/>
                      </a:cubicBezTo>
                      <a:cubicBezTo>
                        <a:pt x="375823" y="50259"/>
                        <a:pt x="384388" y="45311"/>
                        <a:pt x="394538" y="44423"/>
                      </a:cubicBezTo>
                      <a:cubicBezTo>
                        <a:pt x="404689" y="43534"/>
                        <a:pt x="416489" y="46770"/>
                        <a:pt x="422009" y="51845"/>
                      </a:cubicBezTo>
                      <a:cubicBezTo>
                        <a:pt x="424546" y="54129"/>
                        <a:pt x="425752" y="56794"/>
                        <a:pt x="425752" y="59522"/>
                      </a:cubicBezTo>
                      <a:cubicBezTo>
                        <a:pt x="425434" y="59649"/>
                        <a:pt x="425054" y="59712"/>
                        <a:pt x="424673" y="59839"/>
                      </a:cubicBezTo>
                      <a:cubicBezTo>
                        <a:pt x="417758" y="61615"/>
                        <a:pt x="403928" y="62947"/>
                        <a:pt x="366434" y="63011"/>
                      </a:cubicBezTo>
                      <a:cubicBezTo>
                        <a:pt x="334650" y="63074"/>
                        <a:pt x="285800" y="62313"/>
                        <a:pt x="235555" y="633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8" name="Freeform: Shape 9867">
                  <a:extLst>
                    <a:ext uri="{FF2B5EF4-FFF2-40B4-BE49-F238E27FC236}">
                      <a16:creationId xmlns:a16="http://schemas.microsoft.com/office/drawing/2014/main" id="{11E959BD-6A51-349A-B48C-FEFA9E96C043}"/>
                    </a:ext>
                  </a:extLst>
                </p:cNvPr>
                <p:cNvSpPr/>
                <p:nvPr/>
              </p:nvSpPr>
              <p:spPr>
                <a:xfrm>
                  <a:off x="1295122" y="4236849"/>
                  <a:ext cx="60213" cy="58974"/>
                </a:xfrm>
                <a:custGeom>
                  <a:avLst/>
                  <a:gdLst>
                    <a:gd name="connsiteX0" fmla="*/ 10237 w 60213"/>
                    <a:gd name="connsiteY0" fmla="*/ 19107 h 58974"/>
                    <a:gd name="connsiteX1" fmla="*/ 26669 w 60213"/>
                    <a:gd name="connsiteY1" fmla="*/ 4959 h 58974"/>
                    <a:gd name="connsiteX2" fmla="*/ 40055 w 60213"/>
                    <a:gd name="connsiteY2" fmla="*/ 455 h 58974"/>
                    <a:gd name="connsiteX3" fmla="*/ 33964 w 60213"/>
                    <a:gd name="connsiteY3" fmla="*/ 13207 h 58974"/>
                    <a:gd name="connsiteX4" fmla="*/ 12838 w 60213"/>
                    <a:gd name="connsiteY4" fmla="*/ 36172 h 58974"/>
                    <a:gd name="connsiteX5" fmla="*/ 8588 w 60213"/>
                    <a:gd name="connsiteY5" fmla="*/ 52096 h 58974"/>
                    <a:gd name="connsiteX6" fmla="*/ 13409 w 60213"/>
                    <a:gd name="connsiteY6" fmla="*/ 50574 h 58974"/>
                    <a:gd name="connsiteX7" fmla="*/ 23814 w 60213"/>
                    <a:gd name="connsiteY7" fmla="*/ 32366 h 58974"/>
                    <a:gd name="connsiteX8" fmla="*/ 46716 w 60213"/>
                    <a:gd name="connsiteY8" fmla="*/ 5721 h 58974"/>
                    <a:gd name="connsiteX9" fmla="*/ 56803 w 60213"/>
                    <a:gd name="connsiteY9" fmla="*/ 1851 h 58974"/>
                    <a:gd name="connsiteX10" fmla="*/ 54519 w 60213"/>
                    <a:gd name="connsiteY10" fmla="*/ 14031 h 58974"/>
                    <a:gd name="connsiteX11" fmla="*/ 46780 w 60213"/>
                    <a:gd name="connsiteY11" fmla="*/ 28242 h 58974"/>
                    <a:gd name="connsiteX12" fmla="*/ 51157 w 60213"/>
                    <a:gd name="connsiteY12" fmla="*/ 25134 h 58974"/>
                    <a:gd name="connsiteX13" fmla="*/ 59912 w 60213"/>
                    <a:gd name="connsiteY13" fmla="*/ 15491 h 58974"/>
                    <a:gd name="connsiteX14" fmla="*/ 55217 w 60213"/>
                    <a:gd name="connsiteY14" fmla="*/ 26783 h 58974"/>
                    <a:gd name="connsiteX15" fmla="*/ 43734 w 60213"/>
                    <a:gd name="connsiteY15" fmla="*/ 36871 h 58974"/>
                    <a:gd name="connsiteX16" fmla="*/ 40055 w 60213"/>
                    <a:gd name="connsiteY16" fmla="*/ 36680 h 58974"/>
                    <a:gd name="connsiteX17" fmla="*/ 32696 w 60213"/>
                    <a:gd name="connsiteY17" fmla="*/ 42453 h 58974"/>
                    <a:gd name="connsiteX18" fmla="*/ 16010 w 60213"/>
                    <a:gd name="connsiteY18" fmla="*/ 56728 h 58974"/>
                    <a:gd name="connsiteX19" fmla="*/ 2561 w 60213"/>
                    <a:gd name="connsiteY19" fmla="*/ 56157 h 58974"/>
                    <a:gd name="connsiteX20" fmla="*/ 214 w 60213"/>
                    <a:gd name="connsiteY20" fmla="*/ 40550 h 58974"/>
                    <a:gd name="connsiteX21" fmla="*/ 3259 w 60213"/>
                    <a:gd name="connsiteY21" fmla="*/ 27608 h 58974"/>
                    <a:gd name="connsiteX22" fmla="*/ 10237 w 60213"/>
                    <a:gd name="connsiteY22" fmla="*/ 18980 h 5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213" h="58974">
                      <a:moveTo>
                        <a:pt x="10237" y="19107"/>
                      </a:moveTo>
                      <a:cubicBezTo>
                        <a:pt x="14234" y="15173"/>
                        <a:pt x="20705" y="9020"/>
                        <a:pt x="26669" y="4959"/>
                      </a:cubicBezTo>
                      <a:cubicBezTo>
                        <a:pt x="32696" y="963"/>
                        <a:pt x="38215" y="-941"/>
                        <a:pt x="40055" y="455"/>
                      </a:cubicBezTo>
                      <a:cubicBezTo>
                        <a:pt x="41895" y="1851"/>
                        <a:pt x="39928" y="6482"/>
                        <a:pt x="33964" y="13207"/>
                      </a:cubicBezTo>
                      <a:cubicBezTo>
                        <a:pt x="28001" y="19931"/>
                        <a:pt x="17914" y="28750"/>
                        <a:pt x="12838" y="36172"/>
                      </a:cubicBezTo>
                      <a:cubicBezTo>
                        <a:pt x="7763" y="43532"/>
                        <a:pt x="7636" y="49495"/>
                        <a:pt x="8588" y="52096"/>
                      </a:cubicBezTo>
                      <a:cubicBezTo>
                        <a:pt x="9476" y="54697"/>
                        <a:pt x="11379" y="53936"/>
                        <a:pt x="13409" y="50574"/>
                      </a:cubicBezTo>
                      <a:cubicBezTo>
                        <a:pt x="15440" y="47211"/>
                        <a:pt x="17597" y="41248"/>
                        <a:pt x="23814" y="32366"/>
                      </a:cubicBezTo>
                      <a:cubicBezTo>
                        <a:pt x="30031" y="23484"/>
                        <a:pt x="40245" y="11684"/>
                        <a:pt x="46716" y="5721"/>
                      </a:cubicBezTo>
                      <a:cubicBezTo>
                        <a:pt x="53187" y="-243"/>
                        <a:pt x="55852" y="-369"/>
                        <a:pt x="56803" y="1851"/>
                      </a:cubicBezTo>
                      <a:cubicBezTo>
                        <a:pt x="57755" y="4071"/>
                        <a:pt x="56994" y="8576"/>
                        <a:pt x="54519" y="14031"/>
                      </a:cubicBezTo>
                      <a:cubicBezTo>
                        <a:pt x="52045" y="19487"/>
                        <a:pt x="47858" y="25895"/>
                        <a:pt x="46780" y="28242"/>
                      </a:cubicBezTo>
                      <a:cubicBezTo>
                        <a:pt x="45764" y="30590"/>
                        <a:pt x="47921" y="28940"/>
                        <a:pt x="51157" y="25134"/>
                      </a:cubicBezTo>
                      <a:cubicBezTo>
                        <a:pt x="54456" y="21327"/>
                        <a:pt x="58833" y="15364"/>
                        <a:pt x="59912" y="15491"/>
                      </a:cubicBezTo>
                      <a:cubicBezTo>
                        <a:pt x="61054" y="15617"/>
                        <a:pt x="58833" y="21771"/>
                        <a:pt x="55217" y="26783"/>
                      </a:cubicBezTo>
                      <a:cubicBezTo>
                        <a:pt x="51538" y="31795"/>
                        <a:pt x="46335" y="35665"/>
                        <a:pt x="43734" y="36871"/>
                      </a:cubicBezTo>
                      <a:cubicBezTo>
                        <a:pt x="41133" y="38076"/>
                        <a:pt x="41070" y="36680"/>
                        <a:pt x="40055" y="36680"/>
                      </a:cubicBezTo>
                      <a:cubicBezTo>
                        <a:pt x="39040" y="36680"/>
                        <a:pt x="37010" y="38266"/>
                        <a:pt x="32696" y="42453"/>
                      </a:cubicBezTo>
                      <a:cubicBezTo>
                        <a:pt x="28382" y="46640"/>
                        <a:pt x="21847" y="53492"/>
                        <a:pt x="16010" y="56728"/>
                      </a:cubicBezTo>
                      <a:cubicBezTo>
                        <a:pt x="10237" y="59963"/>
                        <a:pt x="5162" y="59646"/>
                        <a:pt x="2561" y="56157"/>
                      </a:cubicBezTo>
                      <a:cubicBezTo>
                        <a:pt x="-40" y="52667"/>
                        <a:pt x="-294" y="46069"/>
                        <a:pt x="214" y="40550"/>
                      </a:cubicBezTo>
                      <a:cubicBezTo>
                        <a:pt x="721" y="35030"/>
                        <a:pt x="1863" y="30653"/>
                        <a:pt x="3259" y="27608"/>
                      </a:cubicBezTo>
                      <a:cubicBezTo>
                        <a:pt x="4655" y="24563"/>
                        <a:pt x="6177" y="22913"/>
                        <a:pt x="10237" y="1898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9" name="Freeform: Shape 9868">
                  <a:extLst>
                    <a:ext uri="{FF2B5EF4-FFF2-40B4-BE49-F238E27FC236}">
                      <a16:creationId xmlns:a16="http://schemas.microsoft.com/office/drawing/2014/main" id="{25360D2E-1C03-55AD-AF64-9A067464D69E}"/>
                    </a:ext>
                  </a:extLst>
                </p:cNvPr>
                <p:cNvSpPr/>
                <p:nvPr/>
              </p:nvSpPr>
              <p:spPr>
                <a:xfrm>
                  <a:off x="1607648" y="4250796"/>
                  <a:ext cx="49952" cy="72294"/>
                </a:xfrm>
                <a:custGeom>
                  <a:avLst/>
                  <a:gdLst>
                    <a:gd name="connsiteX0" fmla="*/ 43403 w 49952"/>
                    <a:gd name="connsiteY0" fmla="*/ 1164 h 72294"/>
                    <a:gd name="connsiteX1" fmla="*/ 24814 w 49952"/>
                    <a:gd name="connsiteY1" fmla="*/ 24383 h 72294"/>
                    <a:gd name="connsiteX2" fmla="*/ 3942 w 49952"/>
                    <a:gd name="connsiteY2" fmla="*/ 58895 h 72294"/>
                    <a:gd name="connsiteX3" fmla="*/ 1468 w 49952"/>
                    <a:gd name="connsiteY3" fmla="*/ 71457 h 72294"/>
                    <a:gd name="connsiteX4" fmla="*/ 13395 w 49952"/>
                    <a:gd name="connsiteY4" fmla="*/ 71012 h 72294"/>
                    <a:gd name="connsiteX5" fmla="*/ 27098 w 49952"/>
                    <a:gd name="connsiteY5" fmla="*/ 58705 h 72294"/>
                    <a:gd name="connsiteX6" fmla="*/ 44164 w 49952"/>
                    <a:gd name="connsiteY6" fmla="*/ 30220 h 72294"/>
                    <a:gd name="connsiteX7" fmla="*/ 43403 w 49952"/>
                    <a:gd name="connsiteY7" fmla="*/ 26794 h 72294"/>
                    <a:gd name="connsiteX8" fmla="*/ 28875 w 49952"/>
                    <a:gd name="connsiteY8" fmla="*/ 47983 h 72294"/>
                    <a:gd name="connsiteX9" fmla="*/ 18343 w 49952"/>
                    <a:gd name="connsiteY9" fmla="*/ 62702 h 72294"/>
                    <a:gd name="connsiteX10" fmla="*/ 11175 w 49952"/>
                    <a:gd name="connsiteY10" fmla="*/ 65430 h 72294"/>
                    <a:gd name="connsiteX11" fmla="*/ 13585 w 49952"/>
                    <a:gd name="connsiteY11" fmla="*/ 55470 h 72294"/>
                    <a:gd name="connsiteX12" fmla="*/ 28811 w 49952"/>
                    <a:gd name="connsiteY12" fmla="*/ 31552 h 72294"/>
                    <a:gd name="connsiteX13" fmla="*/ 41944 w 49952"/>
                    <a:gd name="connsiteY13" fmla="*/ 15945 h 72294"/>
                    <a:gd name="connsiteX14" fmla="*/ 46004 w 49952"/>
                    <a:gd name="connsiteY14" fmla="*/ 15755 h 72294"/>
                    <a:gd name="connsiteX15" fmla="*/ 48288 w 49952"/>
                    <a:gd name="connsiteY15" fmla="*/ 13345 h 72294"/>
                    <a:gd name="connsiteX16" fmla="*/ 49874 w 49952"/>
                    <a:gd name="connsiteY16" fmla="*/ 4717 h 72294"/>
                    <a:gd name="connsiteX17" fmla="*/ 43339 w 49952"/>
                    <a:gd name="connsiteY17" fmla="*/ 1100 h 7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9952" h="72294">
                      <a:moveTo>
                        <a:pt x="43403" y="1164"/>
                      </a:moveTo>
                      <a:cubicBezTo>
                        <a:pt x="39152" y="3955"/>
                        <a:pt x="32491" y="12837"/>
                        <a:pt x="24814" y="24383"/>
                      </a:cubicBezTo>
                      <a:cubicBezTo>
                        <a:pt x="17138" y="35993"/>
                        <a:pt x="8447" y="50330"/>
                        <a:pt x="3942" y="58895"/>
                      </a:cubicBezTo>
                      <a:cubicBezTo>
                        <a:pt x="-562" y="67460"/>
                        <a:pt x="-943" y="70188"/>
                        <a:pt x="1468" y="71457"/>
                      </a:cubicBezTo>
                      <a:cubicBezTo>
                        <a:pt x="3879" y="72725"/>
                        <a:pt x="9018" y="72535"/>
                        <a:pt x="13395" y="71012"/>
                      </a:cubicBezTo>
                      <a:cubicBezTo>
                        <a:pt x="17773" y="69553"/>
                        <a:pt x="21389" y="66762"/>
                        <a:pt x="27098" y="58705"/>
                      </a:cubicBezTo>
                      <a:cubicBezTo>
                        <a:pt x="32808" y="50648"/>
                        <a:pt x="40675" y="37325"/>
                        <a:pt x="44164" y="30220"/>
                      </a:cubicBezTo>
                      <a:cubicBezTo>
                        <a:pt x="47717" y="23178"/>
                        <a:pt x="46956" y="22417"/>
                        <a:pt x="43403" y="26794"/>
                      </a:cubicBezTo>
                      <a:cubicBezTo>
                        <a:pt x="39850" y="31235"/>
                        <a:pt x="33506" y="40814"/>
                        <a:pt x="28875" y="47983"/>
                      </a:cubicBezTo>
                      <a:cubicBezTo>
                        <a:pt x="24243" y="55152"/>
                        <a:pt x="21262" y="59910"/>
                        <a:pt x="18343" y="62702"/>
                      </a:cubicBezTo>
                      <a:cubicBezTo>
                        <a:pt x="15425" y="65493"/>
                        <a:pt x="12507" y="66381"/>
                        <a:pt x="11175" y="65430"/>
                      </a:cubicBezTo>
                      <a:cubicBezTo>
                        <a:pt x="9906" y="64478"/>
                        <a:pt x="10223" y="61750"/>
                        <a:pt x="13585" y="55470"/>
                      </a:cubicBezTo>
                      <a:cubicBezTo>
                        <a:pt x="16948" y="49189"/>
                        <a:pt x="23228" y="39355"/>
                        <a:pt x="28811" y="31552"/>
                      </a:cubicBezTo>
                      <a:cubicBezTo>
                        <a:pt x="34394" y="23749"/>
                        <a:pt x="39216" y="18039"/>
                        <a:pt x="41944" y="15945"/>
                      </a:cubicBezTo>
                      <a:cubicBezTo>
                        <a:pt x="44672" y="13852"/>
                        <a:pt x="45306" y="15375"/>
                        <a:pt x="46004" y="15755"/>
                      </a:cubicBezTo>
                      <a:cubicBezTo>
                        <a:pt x="46702" y="16136"/>
                        <a:pt x="47400" y="15375"/>
                        <a:pt x="48288" y="13345"/>
                      </a:cubicBezTo>
                      <a:cubicBezTo>
                        <a:pt x="49176" y="11314"/>
                        <a:pt x="50254" y="8015"/>
                        <a:pt x="49874" y="4717"/>
                      </a:cubicBezTo>
                      <a:cubicBezTo>
                        <a:pt x="49493" y="1481"/>
                        <a:pt x="47590" y="-1755"/>
                        <a:pt x="43339" y="110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0" name="Freeform: Shape 9869">
                  <a:extLst>
                    <a:ext uri="{FF2B5EF4-FFF2-40B4-BE49-F238E27FC236}">
                      <a16:creationId xmlns:a16="http://schemas.microsoft.com/office/drawing/2014/main" id="{6051ED41-19FF-90AF-A703-02623DA4587B}"/>
                    </a:ext>
                  </a:extLst>
                </p:cNvPr>
                <p:cNvSpPr/>
                <p:nvPr/>
              </p:nvSpPr>
              <p:spPr>
                <a:xfrm>
                  <a:off x="746291" y="4140479"/>
                  <a:ext cx="424953" cy="594205"/>
                </a:xfrm>
                <a:custGeom>
                  <a:avLst/>
                  <a:gdLst>
                    <a:gd name="connsiteX0" fmla="*/ 424954 w 424953"/>
                    <a:gd name="connsiteY0" fmla="*/ 594205 h 594205"/>
                    <a:gd name="connsiteX1" fmla="*/ 70381 w 424953"/>
                    <a:gd name="connsiteY1" fmla="*/ 594205 h 594205"/>
                    <a:gd name="connsiteX2" fmla="*/ 62133 w 424953"/>
                    <a:gd name="connsiteY2" fmla="*/ 526450 h 594205"/>
                    <a:gd name="connsiteX3" fmla="*/ 15377 w 424953"/>
                    <a:gd name="connsiteY3" fmla="*/ 130703 h 594205"/>
                    <a:gd name="connsiteX4" fmla="*/ 151 w 424953"/>
                    <a:gd name="connsiteY4" fmla="*/ 10609 h 594205"/>
                    <a:gd name="connsiteX5" fmla="*/ 23244 w 424953"/>
                    <a:gd name="connsiteY5" fmla="*/ 3567 h 594205"/>
                    <a:gd name="connsiteX6" fmla="*/ 129191 w 424953"/>
                    <a:gd name="connsiteY6" fmla="*/ 15 h 594205"/>
                    <a:gd name="connsiteX7" fmla="*/ 329602 w 424953"/>
                    <a:gd name="connsiteY7" fmla="*/ 3313 h 594205"/>
                    <a:gd name="connsiteX8" fmla="*/ 374962 w 424953"/>
                    <a:gd name="connsiteY8" fmla="*/ 17651 h 594205"/>
                    <a:gd name="connsiteX9" fmla="*/ 384098 w 424953"/>
                    <a:gd name="connsiteY9" fmla="*/ 124676 h 594205"/>
                    <a:gd name="connsiteX10" fmla="*/ 411631 w 424953"/>
                    <a:gd name="connsiteY10" fmla="*/ 430336 h 594205"/>
                    <a:gd name="connsiteX11" fmla="*/ 424954 w 424953"/>
                    <a:gd name="connsiteY11" fmla="*/ 594142 h 594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4953" h="594205">
                      <a:moveTo>
                        <a:pt x="424954" y="594205"/>
                      </a:moveTo>
                      <a:lnTo>
                        <a:pt x="70381" y="594205"/>
                      </a:lnTo>
                      <a:cubicBezTo>
                        <a:pt x="68033" y="578091"/>
                        <a:pt x="65559" y="556204"/>
                        <a:pt x="62133" y="526450"/>
                      </a:cubicBezTo>
                      <a:cubicBezTo>
                        <a:pt x="50524" y="425388"/>
                        <a:pt x="28192" y="232907"/>
                        <a:pt x="15377" y="130703"/>
                      </a:cubicBezTo>
                      <a:cubicBezTo>
                        <a:pt x="2562" y="28500"/>
                        <a:pt x="-800" y="16573"/>
                        <a:pt x="151" y="10609"/>
                      </a:cubicBezTo>
                      <a:cubicBezTo>
                        <a:pt x="1166" y="4646"/>
                        <a:pt x="6432" y="4646"/>
                        <a:pt x="23244" y="3567"/>
                      </a:cubicBezTo>
                      <a:cubicBezTo>
                        <a:pt x="40056" y="2488"/>
                        <a:pt x="68350" y="268"/>
                        <a:pt x="129191" y="15"/>
                      </a:cubicBezTo>
                      <a:cubicBezTo>
                        <a:pt x="190031" y="-176"/>
                        <a:pt x="283416" y="1537"/>
                        <a:pt x="329602" y="3313"/>
                      </a:cubicBezTo>
                      <a:cubicBezTo>
                        <a:pt x="375723" y="5090"/>
                        <a:pt x="374645" y="6866"/>
                        <a:pt x="374962" y="17651"/>
                      </a:cubicBezTo>
                      <a:cubicBezTo>
                        <a:pt x="375343" y="28436"/>
                        <a:pt x="377183" y="48293"/>
                        <a:pt x="384098" y="124676"/>
                      </a:cubicBezTo>
                      <a:cubicBezTo>
                        <a:pt x="391076" y="201060"/>
                        <a:pt x="403130" y="333906"/>
                        <a:pt x="411631" y="430336"/>
                      </a:cubicBezTo>
                      <a:cubicBezTo>
                        <a:pt x="418356" y="506783"/>
                        <a:pt x="422860" y="560327"/>
                        <a:pt x="424954" y="59414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1" name="Freeform: Shape 9870">
                  <a:extLst>
                    <a:ext uri="{FF2B5EF4-FFF2-40B4-BE49-F238E27FC236}">
                      <a16:creationId xmlns:a16="http://schemas.microsoft.com/office/drawing/2014/main" id="{FA018EEA-9222-82ED-C514-29A948213FBE}"/>
                    </a:ext>
                  </a:extLst>
                </p:cNvPr>
                <p:cNvSpPr/>
                <p:nvPr/>
              </p:nvSpPr>
              <p:spPr>
                <a:xfrm>
                  <a:off x="804043" y="4549055"/>
                  <a:ext cx="343855" cy="185629"/>
                </a:xfrm>
                <a:custGeom>
                  <a:avLst/>
                  <a:gdLst>
                    <a:gd name="connsiteX0" fmla="*/ 343792 w 343855"/>
                    <a:gd name="connsiteY0" fmla="*/ 185629 h 185629"/>
                    <a:gd name="connsiteX1" fmla="*/ 21954 w 343855"/>
                    <a:gd name="connsiteY1" fmla="*/ 185629 h 185629"/>
                    <a:gd name="connsiteX2" fmla="*/ 20432 w 343855"/>
                    <a:gd name="connsiteY2" fmla="*/ 177636 h 185629"/>
                    <a:gd name="connsiteX3" fmla="*/ 5079 w 343855"/>
                    <a:gd name="connsiteY3" fmla="*/ 65598 h 185629"/>
                    <a:gd name="connsiteX4" fmla="*/ 131 w 343855"/>
                    <a:gd name="connsiteY4" fmla="*/ 16495 h 185629"/>
                    <a:gd name="connsiteX5" fmla="*/ 40543 w 343855"/>
                    <a:gd name="connsiteY5" fmla="*/ 6408 h 185629"/>
                    <a:gd name="connsiteX6" fmla="*/ 218876 w 343855"/>
                    <a:gd name="connsiteY6" fmla="*/ 1078 h 185629"/>
                    <a:gd name="connsiteX7" fmla="*/ 308075 w 343855"/>
                    <a:gd name="connsiteY7" fmla="*/ 0 h 185629"/>
                    <a:gd name="connsiteX8" fmla="*/ 328312 w 343855"/>
                    <a:gd name="connsiteY8" fmla="*/ 36415 h 185629"/>
                    <a:gd name="connsiteX9" fmla="*/ 343602 w 343855"/>
                    <a:gd name="connsiteY9" fmla="*/ 183345 h 185629"/>
                    <a:gd name="connsiteX10" fmla="*/ 343855 w 343855"/>
                    <a:gd name="connsiteY10" fmla="*/ 185629 h 18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855" h="185629">
                      <a:moveTo>
                        <a:pt x="343792" y="185629"/>
                      </a:moveTo>
                      <a:lnTo>
                        <a:pt x="21954" y="185629"/>
                      </a:lnTo>
                      <a:cubicBezTo>
                        <a:pt x="21447" y="183218"/>
                        <a:pt x="20939" y="180617"/>
                        <a:pt x="20432" y="177636"/>
                      </a:cubicBezTo>
                      <a:cubicBezTo>
                        <a:pt x="15547" y="150165"/>
                        <a:pt x="8759" y="97383"/>
                        <a:pt x="5079" y="65598"/>
                      </a:cubicBezTo>
                      <a:cubicBezTo>
                        <a:pt x="1336" y="33751"/>
                        <a:pt x="702" y="22839"/>
                        <a:pt x="131" y="16495"/>
                      </a:cubicBezTo>
                      <a:cubicBezTo>
                        <a:pt x="-440" y="10151"/>
                        <a:pt x="-948" y="8374"/>
                        <a:pt x="40543" y="6408"/>
                      </a:cubicBezTo>
                      <a:cubicBezTo>
                        <a:pt x="82033" y="4441"/>
                        <a:pt x="165585" y="2221"/>
                        <a:pt x="218876" y="1078"/>
                      </a:cubicBezTo>
                      <a:cubicBezTo>
                        <a:pt x="272167" y="0"/>
                        <a:pt x="295196" y="0"/>
                        <a:pt x="308075" y="0"/>
                      </a:cubicBezTo>
                      <a:cubicBezTo>
                        <a:pt x="320890" y="0"/>
                        <a:pt x="323554" y="0"/>
                        <a:pt x="328312" y="36415"/>
                      </a:cubicBezTo>
                      <a:cubicBezTo>
                        <a:pt x="333070" y="72831"/>
                        <a:pt x="339922" y="145661"/>
                        <a:pt x="343602" y="183345"/>
                      </a:cubicBezTo>
                      <a:lnTo>
                        <a:pt x="343855" y="185629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2" name="Freeform: Shape 9871">
                  <a:extLst>
                    <a:ext uri="{FF2B5EF4-FFF2-40B4-BE49-F238E27FC236}">
                      <a16:creationId xmlns:a16="http://schemas.microsoft.com/office/drawing/2014/main" id="{53E63240-66C7-F01C-7F10-5C618ED2229C}"/>
                    </a:ext>
                  </a:extLst>
                </p:cNvPr>
                <p:cNvSpPr/>
                <p:nvPr/>
              </p:nvSpPr>
              <p:spPr>
                <a:xfrm>
                  <a:off x="747267" y="4162380"/>
                  <a:ext cx="383399" cy="572303"/>
                </a:xfrm>
                <a:custGeom>
                  <a:avLst/>
                  <a:gdLst>
                    <a:gd name="connsiteX0" fmla="*/ 81649 w 383399"/>
                    <a:gd name="connsiteY0" fmla="*/ 572304 h 572303"/>
                    <a:gd name="connsiteX1" fmla="*/ 69405 w 383399"/>
                    <a:gd name="connsiteY1" fmla="*/ 572304 h 572303"/>
                    <a:gd name="connsiteX2" fmla="*/ 61157 w 383399"/>
                    <a:gd name="connsiteY2" fmla="*/ 504549 h 572303"/>
                    <a:gd name="connsiteX3" fmla="*/ 14401 w 383399"/>
                    <a:gd name="connsiteY3" fmla="*/ 108802 h 572303"/>
                    <a:gd name="connsiteX4" fmla="*/ 0 w 383399"/>
                    <a:gd name="connsiteY4" fmla="*/ 1079 h 572303"/>
                    <a:gd name="connsiteX5" fmla="*/ 74290 w 383399"/>
                    <a:gd name="connsiteY5" fmla="*/ 0 h 572303"/>
                    <a:gd name="connsiteX6" fmla="*/ 289800 w 383399"/>
                    <a:gd name="connsiteY6" fmla="*/ 1079 h 572303"/>
                    <a:gd name="connsiteX7" fmla="*/ 348039 w 383399"/>
                    <a:gd name="connsiteY7" fmla="*/ 1650 h 572303"/>
                    <a:gd name="connsiteX8" fmla="*/ 352162 w 383399"/>
                    <a:gd name="connsiteY8" fmla="*/ 4822 h 572303"/>
                    <a:gd name="connsiteX9" fmla="*/ 358316 w 383399"/>
                    <a:gd name="connsiteY9" fmla="*/ 79429 h 572303"/>
                    <a:gd name="connsiteX10" fmla="*/ 378427 w 383399"/>
                    <a:gd name="connsiteY10" fmla="*/ 322091 h 572303"/>
                    <a:gd name="connsiteX11" fmla="*/ 383312 w 383399"/>
                    <a:gd name="connsiteY11" fmla="*/ 393463 h 572303"/>
                    <a:gd name="connsiteX12" fmla="*/ 333130 w 383399"/>
                    <a:gd name="connsiteY12" fmla="*/ 399997 h 572303"/>
                    <a:gd name="connsiteX13" fmla="*/ 122695 w 383399"/>
                    <a:gd name="connsiteY13" fmla="*/ 405961 h 572303"/>
                    <a:gd name="connsiteX14" fmla="*/ 64266 w 383399"/>
                    <a:gd name="connsiteY14" fmla="*/ 407737 h 572303"/>
                    <a:gd name="connsiteX15" fmla="*/ 65471 w 383399"/>
                    <a:gd name="connsiteY15" fmla="*/ 435271 h 572303"/>
                    <a:gd name="connsiteX16" fmla="*/ 78731 w 383399"/>
                    <a:gd name="connsiteY16" fmla="*/ 546737 h 572303"/>
                    <a:gd name="connsiteX17" fmla="*/ 81585 w 383399"/>
                    <a:gd name="connsiteY17" fmla="*/ 572304 h 5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3399" h="572303">
                      <a:moveTo>
                        <a:pt x="81649" y="572304"/>
                      </a:moveTo>
                      <a:lnTo>
                        <a:pt x="69405" y="572304"/>
                      </a:lnTo>
                      <a:cubicBezTo>
                        <a:pt x="67057" y="556190"/>
                        <a:pt x="64583" y="534303"/>
                        <a:pt x="61157" y="504549"/>
                      </a:cubicBezTo>
                      <a:cubicBezTo>
                        <a:pt x="49548" y="403487"/>
                        <a:pt x="27216" y="211006"/>
                        <a:pt x="14401" y="108802"/>
                      </a:cubicBezTo>
                      <a:cubicBezTo>
                        <a:pt x="6090" y="42823"/>
                        <a:pt x="1776" y="14528"/>
                        <a:pt x="0" y="1079"/>
                      </a:cubicBezTo>
                      <a:cubicBezTo>
                        <a:pt x="12942" y="254"/>
                        <a:pt x="34702" y="0"/>
                        <a:pt x="74290" y="0"/>
                      </a:cubicBezTo>
                      <a:cubicBezTo>
                        <a:pt x="134813" y="0"/>
                        <a:pt x="237080" y="635"/>
                        <a:pt x="289800" y="1079"/>
                      </a:cubicBezTo>
                      <a:cubicBezTo>
                        <a:pt x="342519" y="1523"/>
                        <a:pt x="345818" y="1713"/>
                        <a:pt x="348039" y="1650"/>
                      </a:cubicBezTo>
                      <a:cubicBezTo>
                        <a:pt x="350259" y="1523"/>
                        <a:pt x="351401" y="1079"/>
                        <a:pt x="352162" y="4822"/>
                      </a:cubicBezTo>
                      <a:cubicBezTo>
                        <a:pt x="352860" y="8565"/>
                        <a:pt x="353114" y="16495"/>
                        <a:pt x="358316" y="79429"/>
                      </a:cubicBezTo>
                      <a:cubicBezTo>
                        <a:pt x="363518" y="142362"/>
                        <a:pt x="373606" y="260173"/>
                        <a:pt x="378427" y="322091"/>
                      </a:cubicBezTo>
                      <a:cubicBezTo>
                        <a:pt x="383249" y="384010"/>
                        <a:pt x="382868" y="389974"/>
                        <a:pt x="383312" y="393463"/>
                      </a:cubicBezTo>
                      <a:cubicBezTo>
                        <a:pt x="383693" y="397016"/>
                        <a:pt x="384962" y="398094"/>
                        <a:pt x="333130" y="399997"/>
                      </a:cubicBezTo>
                      <a:cubicBezTo>
                        <a:pt x="281362" y="401901"/>
                        <a:pt x="176557" y="404502"/>
                        <a:pt x="122695" y="405961"/>
                      </a:cubicBezTo>
                      <a:cubicBezTo>
                        <a:pt x="68834" y="407420"/>
                        <a:pt x="65915" y="407610"/>
                        <a:pt x="64266" y="407737"/>
                      </a:cubicBezTo>
                      <a:cubicBezTo>
                        <a:pt x="62616" y="407864"/>
                        <a:pt x="62363" y="407864"/>
                        <a:pt x="65471" y="435271"/>
                      </a:cubicBezTo>
                      <a:cubicBezTo>
                        <a:pt x="68580" y="462677"/>
                        <a:pt x="75114" y="517490"/>
                        <a:pt x="78731" y="546737"/>
                      </a:cubicBezTo>
                      <a:cubicBezTo>
                        <a:pt x="80317" y="559489"/>
                        <a:pt x="81332" y="567356"/>
                        <a:pt x="81585" y="57230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3" name="Freeform: Shape 9872">
                  <a:extLst>
                    <a:ext uri="{FF2B5EF4-FFF2-40B4-BE49-F238E27FC236}">
                      <a16:creationId xmlns:a16="http://schemas.microsoft.com/office/drawing/2014/main" id="{BB592093-FC21-D202-E7B3-19B0F3A6133D}"/>
                    </a:ext>
                  </a:extLst>
                </p:cNvPr>
                <p:cNvSpPr/>
                <p:nvPr/>
              </p:nvSpPr>
              <p:spPr>
                <a:xfrm>
                  <a:off x="762660" y="4181824"/>
                  <a:ext cx="344909" cy="368343"/>
                </a:xfrm>
                <a:custGeom>
                  <a:avLst/>
                  <a:gdLst>
                    <a:gd name="connsiteX0" fmla="*/ 25844 w 344909"/>
                    <a:gd name="connsiteY0" fmla="*/ 1493 h 368343"/>
                    <a:gd name="connsiteX1" fmla="*/ 152790 w 344909"/>
                    <a:gd name="connsiteY1" fmla="*/ 477 h 368343"/>
                    <a:gd name="connsiteX2" fmla="*/ 285382 w 344909"/>
                    <a:gd name="connsiteY2" fmla="*/ 33 h 368343"/>
                    <a:gd name="connsiteX3" fmla="*/ 313360 w 344909"/>
                    <a:gd name="connsiteY3" fmla="*/ 2571 h 368343"/>
                    <a:gd name="connsiteX4" fmla="*/ 318816 w 344909"/>
                    <a:gd name="connsiteY4" fmla="*/ 47488 h 368343"/>
                    <a:gd name="connsiteX5" fmla="*/ 334422 w 344909"/>
                    <a:gd name="connsiteY5" fmla="*/ 220619 h 368343"/>
                    <a:gd name="connsiteX6" fmla="*/ 344509 w 344909"/>
                    <a:gd name="connsiteY6" fmla="*/ 341665 h 368343"/>
                    <a:gd name="connsiteX7" fmla="*/ 342099 w 344909"/>
                    <a:gd name="connsiteY7" fmla="*/ 362727 h 368343"/>
                    <a:gd name="connsiteX8" fmla="*/ 287539 w 344909"/>
                    <a:gd name="connsiteY8" fmla="*/ 364630 h 368343"/>
                    <a:gd name="connsiteX9" fmla="*/ 91506 w 344909"/>
                    <a:gd name="connsiteY9" fmla="*/ 368247 h 368343"/>
                    <a:gd name="connsiteX10" fmla="*/ 41451 w 344909"/>
                    <a:gd name="connsiteY10" fmla="*/ 364948 h 368343"/>
                    <a:gd name="connsiteX11" fmla="*/ 39420 w 344909"/>
                    <a:gd name="connsiteY11" fmla="*/ 329611 h 368343"/>
                    <a:gd name="connsiteX12" fmla="*/ 23433 w 344909"/>
                    <a:gd name="connsiteY12" fmla="*/ 190548 h 368343"/>
                    <a:gd name="connsiteX13" fmla="*/ 4274 w 344909"/>
                    <a:gd name="connsiteY13" fmla="*/ 37464 h 368343"/>
                    <a:gd name="connsiteX14" fmla="*/ 23 w 344909"/>
                    <a:gd name="connsiteY14" fmla="*/ 2508 h 368343"/>
                    <a:gd name="connsiteX15" fmla="*/ 25844 w 344909"/>
                    <a:gd name="connsiteY15" fmla="*/ 1429 h 36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4909" h="368343">
                      <a:moveTo>
                        <a:pt x="25844" y="1493"/>
                      </a:moveTo>
                      <a:cubicBezTo>
                        <a:pt x="51030" y="1302"/>
                        <a:pt x="100958" y="795"/>
                        <a:pt x="152790" y="477"/>
                      </a:cubicBezTo>
                      <a:cubicBezTo>
                        <a:pt x="204621" y="160"/>
                        <a:pt x="258356" y="-93"/>
                        <a:pt x="285382" y="33"/>
                      </a:cubicBezTo>
                      <a:cubicBezTo>
                        <a:pt x="312408" y="160"/>
                        <a:pt x="312725" y="604"/>
                        <a:pt x="313360" y="2571"/>
                      </a:cubicBezTo>
                      <a:cubicBezTo>
                        <a:pt x="313994" y="4538"/>
                        <a:pt x="315009" y="8090"/>
                        <a:pt x="318816" y="47488"/>
                      </a:cubicBezTo>
                      <a:cubicBezTo>
                        <a:pt x="322622" y="86884"/>
                        <a:pt x="329220" y="162126"/>
                        <a:pt x="334422" y="220619"/>
                      </a:cubicBezTo>
                      <a:cubicBezTo>
                        <a:pt x="339624" y="279111"/>
                        <a:pt x="343368" y="320856"/>
                        <a:pt x="344509" y="341665"/>
                      </a:cubicBezTo>
                      <a:cubicBezTo>
                        <a:pt x="345651" y="362537"/>
                        <a:pt x="344192" y="362537"/>
                        <a:pt x="342099" y="362727"/>
                      </a:cubicBezTo>
                      <a:cubicBezTo>
                        <a:pt x="340005" y="362917"/>
                        <a:pt x="337404" y="363361"/>
                        <a:pt x="287539" y="364630"/>
                      </a:cubicBezTo>
                      <a:cubicBezTo>
                        <a:pt x="237674" y="365836"/>
                        <a:pt x="140546" y="367802"/>
                        <a:pt x="91506" y="368247"/>
                      </a:cubicBezTo>
                      <a:cubicBezTo>
                        <a:pt x="42466" y="368691"/>
                        <a:pt x="41577" y="367612"/>
                        <a:pt x="41451" y="364948"/>
                      </a:cubicBezTo>
                      <a:cubicBezTo>
                        <a:pt x="41387" y="362283"/>
                        <a:pt x="42085" y="358096"/>
                        <a:pt x="39420" y="329611"/>
                      </a:cubicBezTo>
                      <a:cubicBezTo>
                        <a:pt x="36692" y="301126"/>
                        <a:pt x="30539" y="248406"/>
                        <a:pt x="23433" y="190548"/>
                      </a:cubicBezTo>
                      <a:cubicBezTo>
                        <a:pt x="16328" y="132753"/>
                        <a:pt x="8334" y="69819"/>
                        <a:pt x="4274" y="37464"/>
                      </a:cubicBezTo>
                      <a:cubicBezTo>
                        <a:pt x="150" y="5108"/>
                        <a:pt x="-103" y="3332"/>
                        <a:pt x="23" y="2508"/>
                      </a:cubicBezTo>
                      <a:cubicBezTo>
                        <a:pt x="150" y="1619"/>
                        <a:pt x="594" y="1619"/>
                        <a:pt x="25844" y="14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4" name="Freeform: Shape 9873">
                  <a:extLst>
                    <a:ext uri="{FF2B5EF4-FFF2-40B4-BE49-F238E27FC236}">
                      <a16:creationId xmlns:a16="http://schemas.microsoft.com/office/drawing/2014/main" id="{BCC67773-022A-94AD-DAEB-E037F65ADF9D}"/>
                    </a:ext>
                  </a:extLst>
                </p:cNvPr>
                <p:cNvSpPr/>
                <p:nvPr/>
              </p:nvSpPr>
              <p:spPr>
                <a:xfrm>
                  <a:off x="851370" y="4244118"/>
                  <a:ext cx="167782" cy="166897"/>
                </a:xfrm>
                <a:custGeom>
                  <a:avLst/>
                  <a:gdLst>
                    <a:gd name="connsiteX0" fmla="*/ 2034 w 167782"/>
                    <a:gd name="connsiteY0" fmla="*/ 35883 h 166897"/>
                    <a:gd name="connsiteX1" fmla="*/ 9584 w 167782"/>
                    <a:gd name="connsiteY1" fmla="*/ 125398 h 166897"/>
                    <a:gd name="connsiteX2" fmla="*/ 25825 w 167782"/>
                    <a:gd name="connsiteY2" fmla="*/ 164668 h 166897"/>
                    <a:gd name="connsiteX3" fmla="*/ 59195 w 167782"/>
                    <a:gd name="connsiteY3" fmla="*/ 164985 h 166897"/>
                    <a:gd name="connsiteX4" fmla="*/ 114579 w 167782"/>
                    <a:gd name="connsiteY4" fmla="*/ 160798 h 166897"/>
                    <a:gd name="connsiteX5" fmla="*/ 160574 w 167782"/>
                    <a:gd name="connsiteY5" fmla="*/ 153376 h 166897"/>
                    <a:gd name="connsiteX6" fmla="*/ 165776 w 167782"/>
                    <a:gd name="connsiteY6" fmla="*/ 117849 h 166897"/>
                    <a:gd name="connsiteX7" fmla="*/ 152136 w 167782"/>
                    <a:gd name="connsiteY7" fmla="*/ 22750 h 166897"/>
                    <a:gd name="connsiteX8" fmla="*/ 125237 w 167782"/>
                    <a:gd name="connsiteY8" fmla="*/ 102 h 166897"/>
                    <a:gd name="connsiteX9" fmla="*/ 51899 w 167782"/>
                    <a:gd name="connsiteY9" fmla="*/ 2957 h 166897"/>
                    <a:gd name="connsiteX10" fmla="*/ 4826 w 167782"/>
                    <a:gd name="connsiteY10" fmla="*/ 9047 h 166897"/>
                    <a:gd name="connsiteX11" fmla="*/ 2034 w 167782"/>
                    <a:gd name="connsiteY11" fmla="*/ 35883 h 16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7782" h="166897">
                      <a:moveTo>
                        <a:pt x="2034" y="35883"/>
                      </a:moveTo>
                      <a:cubicBezTo>
                        <a:pt x="4064" y="57960"/>
                        <a:pt x="6095" y="99641"/>
                        <a:pt x="9584" y="125398"/>
                      </a:cubicBezTo>
                      <a:cubicBezTo>
                        <a:pt x="13073" y="151092"/>
                        <a:pt x="18148" y="160798"/>
                        <a:pt x="25825" y="164668"/>
                      </a:cubicBezTo>
                      <a:cubicBezTo>
                        <a:pt x="33501" y="168538"/>
                        <a:pt x="43779" y="166508"/>
                        <a:pt x="59195" y="164985"/>
                      </a:cubicBezTo>
                      <a:cubicBezTo>
                        <a:pt x="74675" y="163463"/>
                        <a:pt x="95293" y="162321"/>
                        <a:pt x="114579" y="160798"/>
                      </a:cubicBezTo>
                      <a:cubicBezTo>
                        <a:pt x="133865" y="159276"/>
                        <a:pt x="151819" y="157246"/>
                        <a:pt x="160574" y="153376"/>
                      </a:cubicBezTo>
                      <a:cubicBezTo>
                        <a:pt x="169329" y="149506"/>
                        <a:pt x="168821" y="143796"/>
                        <a:pt x="165776" y="117849"/>
                      </a:cubicBezTo>
                      <a:cubicBezTo>
                        <a:pt x="162731" y="91901"/>
                        <a:pt x="157021" y="45779"/>
                        <a:pt x="152136" y="22750"/>
                      </a:cubicBezTo>
                      <a:cubicBezTo>
                        <a:pt x="147251" y="-343"/>
                        <a:pt x="143128" y="-343"/>
                        <a:pt x="125237" y="102"/>
                      </a:cubicBezTo>
                      <a:cubicBezTo>
                        <a:pt x="107410" y="546"/>
                        <a:pt x="75816" y="1434"/>
                        <a:pt x="51899" y="2957"/>
                      </a:cubicBezTo>
                      <a:cubicBezTo>
                        <a:pt x="28045" y="4479"/>
                        <a:pt x="11868" y="6699"/>
                        <a:pt x="4826" y="9047"/>
                      </a:cubicBezTo>
                      <a:cubicBezTo>
                        <a:pt x="-2216" y="11394"/>
                        <a:pt x="-59" y="13805"/>
                        <a:pt x="2034" y="358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5" name="Freeform: Shape 9874">
                  <a:extLst>
                    <a:ext uri="{FF2B5EF4-FFF2-40B4-BE49-F238E27FC236}">
                      <a16:creationId xmlns:a16="http://schemas.microsoft.com/office/drawing/2014/main" id="{165E1B90-E07D-A44D-4ED2-FA8BD208FBD1}"/>
                    </a:ext>
                  </a:extLst>
                </p:cNvPr>
                <p:cNvSpPr/>
                <p:nvPr/>
              </p:nvSpPr>
              <p:spPr>
                <a:xfrm>
                  <a:off x="897135" y="4264328"/>
                  <a:ext cx="27538" cy="18144"/>
                </a:xfrm>
                <a:custGeom>
                  <a:avLst/>
                  <a:gdLst>
                    <a:gd name="connsiteX0" fmla="*/ 2264 w 27538"/>
                    <a:gd name="connsiteY0" fmla="*/ 5712 h 18144"/>
                    <a:gd name="connsiteX1" fmla="*/ 14128 w 27538"/>
                    <a:gd name="connsiteY1" fmla="*/ 17512 h 18144"/>
                    <a:gd name="connsiteX2" fmla="*/ 24342 w 27538"/>
                    <a:gd name="connsiteY2" fmla="*/ 13325 h 18144"/>
                    <a:gd name="connsiteX3" fmla="*/ 26943 w 27538"/>
                    <a:gd name="connsiteY3" fmla="*/ 2540 h 18144"/>
                    <a:gd name="connsiteX4" fmla="*/ 15397 w 27538"/>
                    <a:gd name="connsiteY4" fmla="*/ 320 h 18144"/>
                    <a:gd name="connsiteX5" fmla="*/ 1757 w 27538"/>
                    <a:gd name="connsiteY5" fmla="*/ 193 h 18144"/>
                    <a:gd name="connsiteX6" fmla="*/ 2328 w 27538"/>
                    <a:gd name="connsiteY6" fmla="*/ 5712 h 18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38" h="18144">
                      <a:moveTo>
                        <a:pt x="2264" y="5712"/>
                      </a:moveTo>
                      <a:cubicBezTo>
                        <a:pt x="4992" y="9455"/>
                        <a:pt x="9877" y="15673"/>
                        <a:pt x="14128" y="17512"/>
                      </a:cubicBezTo>
                      <a:cubicBezTo>
                        <a:pt x="18315" y="19352"/>
                        <a:pt x="21804" y="16942"/>
                        <a:pt x="24342" y="13325"/>
                      </a:cubicBezTo>
                      <a:cubicBezTo>
                        <a:pt x="26879" y="9709"/>
                        <a:pt x="28466" y="4824"/>
                        <a:pt x="26943" y="2540"/>
                      </a:cubicBezTo>
                      <a:cubicBezTo>
                        <a:pt x="25357" y="193"/>
                        <a:pt x="20662" y="447"/>
                        <a:pt x="15397" y="320"/>
                      </a:cubicBezTo>
                      <a:cubicBezTo>
                        <a:pt x="10131" y="193"/>
                        <a:pt x="4358" y="-251"/>
                        <a:pt x="1757" y="193"/>
                      </a:cubicBezTo>
                      <a:cubicBezTo>
                        <a:pt x="-908" y="637"/>
                        <a:pt x="-400" y="1969"/>
                        <a:pt x="2328" y="57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6" name="Freeform: Shape 9875">
                  <a:extLst>
                    <a:ext uri="{FF2B5EF4-FFF2-40B4-BE49-F238E27FC236}">
                      <a16:creationId xmlns:a16="http://schemas.microsoft.com/office/drawing/2014/main" id="{CE4F176E-352D-3C96-8D38-A52F6A0307A2}"/>
                    </a:ext>
                  </a:extLst>
                </p:cNvPr>
                <p:cNvSpPr/>
                <p:nvPr/>
              </p:nvSpPr>
              <p:spPr>
                <a:xfrm>
                  <a:off x="1435773" y="4539285"/>
                  <a:ext cx="49505" cy="41426"/>
                </a:xfrm>
                <a:custGeom>
                  <a:avLst/>
                  <a:gdLst>
                    <a:gd name="connsiteX0" fmla="*/ 8650 w 49505"/>
                    <a:gd name="connsiteY0" fmla="*/ 0 h 41426"/>
                    <a:gd name="connsiteX1" fmla="*/ 20767 w 49505"/>
                    <a:gd name="connsiteY1" fmla="*/ 10087 h 41426"/>
                    <a:gd name="connsiteX2" fmla="*/ 21275 w 49505"/>
                    <a:gd name="connsiteY2" fmla="*/ 12942 h 41426"/>
                    <a:gd name="connsiteX3" fmla="*/ 17405 w 49505"/>
                    <a:gd name="connsiteY3" fmla="*/ 20238 h 41426"/>
                    <a:gd name="connsiteX4" fmla="*/ 16834 w 49505"/>
                    <a:gd name="connsiteY4" fmla="*/ 22902 h 41426"/>
                    <a:gd name="connsiteX5" fmla="*/ 23368 w 49505"/>
                    <a:gd name="connsiteY5" fmla="*/ 35908 h 41426"/>
                    <a:gd name="connsiteX6" fmla="*/ 27936 w 49505"/>
                    <a:gd name="connsiteY6" fmla="*/ 39016 h 41426"/>
                    <a:gd name="connsiteX7" fmla="*/ 36310 w 49505"/>
                    <a:gd name="connsiteY7" fmla="*/ 37811 h 41426"/>
                    <a:gd name="connsiteX8" fmla="*/ 49506 w 49505"/>
                    <a:gd name="connsiteY8" fmla="*/ 38318 h 41426"/>
                    <a:gd name="connsiteX9" fmla="*/ 13218 w 49505"/>
                    <a:gd name="connsiteY9" fmla="*/ 41427 h 41426"/>
                    <a:gd name="connsiteX10" fmla="*/ 720 w 49505"/>
                    <a:gd name="connsiteY10" fmla="*/ 16622 h 41426"/>
                    <a:gd name="connsiteX11" fmla="*/ 149 w 49505"/>
                    <a:gd name="connsiteY11" fmla="*/ 13830 h 41426"/>
                    <a:gd name="connsiteX12" fmla="*/ 8650 w 49505"/>
                    <a:gd name="connsiteY12" fmla="*/ 0 h 41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505" h="41426">
                      <a:moveTo>
                        <a:pt x="8650" y="0"/>
                      </a:moveTo>
                      <a:cubicBezTo>
                        <a:pt x="13598" y="2284"/>
                        <a:pt x="17659" y="5646"/>
                        <a:pt x="20767" y="10087"/>
                      </a:cubicBezTo>
                      <a:cubicBezTo>
                        <a:pt x="21402" y="10975"/>
                        <a:pt x="21592" y="11927"/>
                        <a:pt x="21275" y="12942"/>
                      </a:cubicBezTo>
                      <a:cubicBezTo>
                        <a:pt x="20513" y="15606"/>
                        <a:pt x="19245" y="18081"/>
                        <a:pt x="17405" y="20238"/>
                      </a:cubicBezTo>
                      <a:cubicBezTo>
                        <a:pt x="16707" y="21063"/>
                        <a:pt x="16580" y="21950"/>
                        <a:pt x="16834" y="22902"/>
                      </a:cubicBezTo>
                      <a:cubicBezTo>
                        <a:pt x="18230" y="27533"/>
                        <a:pt x="20386" y="31911"/>
                        <a:pt x="23368" y="35908"/>
                      </a:cubicBezTo>
                      <a:cubicBezTo>
                        <a:pt x="24637" y="37621"/>
                        <a:pt x="26160" y="38699"/>
                        <a:pt x="27936" y="39016"/>
                      </a:cubicBezTo>
                      <a:cubicBezTo>
                        <a:pt x="31298" y="39587"/>
                        <a:pt x="33455" y="37938"/>
                        <a:pt x="36310" y="37811"/>
                      </a:cubicBezTo>
                      <a:cubicBezTo>
                        <a:pt x="40624" y="37621"/>
                        <a:pt x="45002" y="37811"/>
                        <a:pt x="49506" y="38318"/>
                      </a:cubicBezTo>
                      <a:lnTo>
                        <a:pt x="13218" y="41427"/>
                      </a:lnTo>
                      <a:cubicBezTo>
                        <a:pt x="11441" y="32926"/>
                        <a:pt x="7254" y="24679"/>
                        <a:pt x="720" y="16622"/>
                      </a:cubicBezTo>
                      <a:cubicBezTo>
                        <a:pt x="22" y="15733"/>
                        <a:pt x="-169" y="14845"/>
                        <a:pt x="149" y="13830"/>
                      </a:cubicBezTo>
                      <a:cubicBezTo>
                        <a:pt x="1671" y="8882"/>
                        <a:pt x="4526" y="4250"/>
                        <a:pt x="8650" y="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77" name="Graphic 7643">
                  <a:extLst>
                    <a:ext uri="{FF2B5EF4-FFF2-40B4-BE49-F238E27FC236}">
                      <a16:creationId xmlns:a16="http://schemas.microsoft.com/office/drawing/2014/main" id="{5749045E-89F7-D111-478C-B4FD26FF424C}"/>
                    </a:ext>
                  </a:extLst>
                </p:cNvPr>
                <p:cNvGrpSpPr/>
                <p:nvPr/>
              </p:nvGrpSpPr>
              <p:grpSpPr>
                <a:xfrm>
                  <a:off x="1785293" y="2964005"/>
                  <a:ext cx="292365" cy="486750"/>
                  <a:chOff x="1785293" y="2964005"/>
                  <a:chExt cx="292365" cy="486750"/>
                </a:xfrm>
                <a:grpFill/>
              </p:grpSpPr>
              <p:sp>
                <p:nvSpPr>
                  <p:cNvPr id="9878" name="Freeform: Shape 9877">
                    <a:extLst>
                      <a:ext uri="{FF2B5EF4-FFF2-40B4-BE49-F238E27FC236}">
                        <a16:creationId xmlns:a16="http://schemas.microsoft.com/office/drawing/2014/main" id="{49A1E300-AC6B-B50D-C0A2-C52A6677E143}"/>
                      </a:ext>
                    </a:extLst>
                  </p:cNvPr>
                  <p:cNvSpPr/>
                  <p:nvPr/>
                </p:nvSpPr>
                <p:spPr>
                  <a:xfrm>
                    <a:off x="1785293" y="2964005"/>
                    <a:ext cx="292365" cy="486750"/>
                  </a:xfrm>
                  <a:custGeom>
                    <a:avLst/>
                    <a:gdLst>
                      <a:gd name="connsiteX0" fmla="*/ 245074 w 292365"/>
                      <a:gd name="connsiteY0" fmla="*/ 267501 h 486750"/>
                      <a:gd name="connsiteX1" fmla="*/ 226359 w 292365"/>
                      <a:gd name="connsiteY1" fmla="*/ 269658 h 486750"/>
                      <a:gd name="connsiteX2" fmla="*/ 215003 w 292365"/>
                      <a:gd name="connsiteY2" fmla="*/ 269087 h 486750"/>
                      <a:gd name="connsiteX3" fmla="*/ 212655 w 292365"/>
                      <a:gd name="connsiteY3" fmla="*/ 270483 h 486750"/>
                      <a:gd name="connsiteX4" fmla="*/ 198127 w 292365"/>
                      <a:gd name="connsiteY4" fmla="*/ 334242 h 486750"/>
                      <a:gd name="connsiteX5" fmla="*/ 199840 w 292365"/>
                      <a:gd name="connsiteY5" fmla="*/ 335511 h 486750"/>
                      <a:gd name="connsiteX6" fmla="*/ 239300 w 292365"/>
                      <a:gd name="connsiteY6" fmla="*/ 334432 h 486750"/>
                      <a:gd name="connsiteX7" fmla="*/ 249641 w 292365"/>
                      <a:gd name="connsiteY7" fmla="*/ 338683 h 486750"/>
                      <a:gd name="connsiteX8" fmla="*/ 248753 w 292365"/>
                      <a:gd name="connsiteY8" fmla="*/ 342870 h 486750"/>
                      <a:gd name="connsiteX9" fmla="*/ 234542 w 292365"/>
                      <a:gd name="connsiteY9" fmla="*/ 353908 h 486750"/>
                      <a:gd name="connsiteX10" fmla="*/ 231370 w 292365"/>
                      <a:gd name="connsiteY10" fmla="*/ 354987 h 486750"/>
                      <a:gd name="connsiteX11" fmla="*/ 219824 w 292365"/>
                      <a:gd name="connsiteY11" fmla="*/ 355621 h 486750"/>
                      <a:gd name="connsiteX12" fmla="*/ 217096 w 292365"/>
                      <a:gd name="connsiteY12" fmla="*/ 357144 h 486750"/>
                      <a:gd name="connsiteX13" fmla="*/ 204154 w 292365"/>
                      <a:gd name="connsiteY13" fmla="*/ 363742 h 486750"/>
                      <a:gd name="connsiteX14" fmla="*/ 140332 w 292365"/>
                      <a:gd name="connsiteY14" fmla="*/ 408595 h 486750"/>
                      <a:gd name="connsiteX15" fmla="*/ 109436 w 292365"/>
                      <a:gd name="connsiteY15" fmla="*/ 453384 h 486750"/>
                      <a:gd name="connsiteX16" fmla="*/ 31784 w 292365"/>
                      <a:gd name="connsiteY16" fmla="*/ 482821 h 486750"/>
                      <a:gd name="connsiteX17" fmla="*/ 16241 w 292365"/>
                      <a:gd name="connsiteY17" fmla="*/ 470577 h 486750"/>
                      <a:gd name="connsiteX18" fmla="*/ 11864 w 292365"/>
                      <a:gd name="connsiteY18" fmla="*/ 424646 h 486750"/>
                      <a:gd name="connsiteX19" fmla="*/ 13450 w 292365"/>
                      <a:gd name="connsiteY19" fmla="*/ 422552 h 486750"/>
                      <a:gd name="connsiteX20" fmla="*/ 34893 w 292365"/>
                      <a:gd name="connsiteY20" fmla="*/ 414178 h 486750"/>
                      <a:gd name="connsiteX21" fmla="*/ 51070 w 292365"/>
                      <a:gd name="connsiteY21" fmla="*/ 413543 h 486750"/>
                      <a:gd name="connsiteX22" fmla="*/ 79238 w 292365"/>
                      <a:gd name="connsiteY22" fmla="*/ 425090 h 486750"/>
                      <a:gd name="connsiteX23" fmla="*/ 89896 w 292365"/>
                      <a:gd name="connsiteY23" fmla="*/ 443741 h 486750"/>
                      <a:gd name="connsiteX24" fmla="*/ 91102 w 292365"/>
                      <a:gd name="connsiteY24" fmla="*/ 444312 h 486750"/>
                      <a:gd name="connsiteX25" fmla="*/ 93830 w 292365"/>
                      <a:gd name="connsiteY25" fmla="*/ 443043 h 486750"/>
                      <a:gd name="connsiteX26" fmla="*/ 94781 w 292365"/>
                      <a:gd name="connsiteY26" fmla="*/ 437651 h 486750"/>
                      <a:gd name="connsiteX27" fmla="*/ 88754 w 292365"/>
                      <a:gd name="connsiteY27" fmla="*/ 420585 h 486750"/>
                      <a:gd name="connsiteX28" fmla="*/ 64012 w 292365"/>
                      <a:gd name="connsiteY28" fmla="*/ 398634 h 486750"/>
                      <a:gd name="connsiteX29" fmla="*/ 50182 w 292365"/>
                      <a:gd name="connsiteY29" fmla="*/ 391275 h 486750"/>
                      <a:gd name="connsiteX30" fmla="*/ 34449 w 292365"/>
                      <a:gd name="connsiteY30" fmla="*/ 390133 h 486750"/>
                      <a:gd name="connsiteX31" fmla="*/ 10341 w 292365"/>
                      <a:gd name="connsiteY31" fmla="*/ 398761 h 486750"/>
                      <a:gd name="connsiteX32" fmla="*/ 7613 w 292365"/>
                      <a:gd name="connsiteY32" fmla="*/ 398190 h 486750"/>
                      <a:gd name="connsiteX33" fmla="*/ 13450 w 292365"/>
                      <a:gd name="connsiteY33" fmla="*/ 383726 h 486750"/>
                      <a:gd name="connsiteX34" fmla="*/ 30388 w 292365"/>
                      <a:gd name="connsiteY34" fmla="*/ 381125 h 486750"/>
                      <a:gd name="connsiteX35" fmla="*/ 94591 w 292365"/>
                      <a:gd name="connsiteY35" fmla="*/ 413797 h 486750"/>
                      <a:gd name="connsiteX36" fmla="*/ 72577 w 292365"/>
                      <a:gd name="connsiteY36" fmla="*/ 466771 h 486750"/>
                      <a:gd name="connsiteX37" fmla="*/ 44155 w 292365"/>
                      <a:gd name="connsiteY37" fmla="*/ 464233 h 486750"/>
                      <a:gd name="connsiteX38" fmla="*/ 42823 w 292365"/>
                      <a:gd name="connsiteY38" fmla="*/ 463281 h 486750"/>
                      <a:gd name="connsiteX39" fmla="*/ 38509 w 292365"/>
                      <a:gd name="connsiteY39" fmla="*/ 455605 h 486750"/>
                      <a:gd name="connsiteX40" fmla="*/ 41681 w 292365"/>
                      <a:gd name="connsiteY40" fmla="*/ 454273 h 486750"/>
                      <a:gd name="connsiteX41" fmla="*/ 56717 w 292365"/>
                      <a:gd name="connsiteY41" fmla="*/ 460680 h 486750"/>
                      <a:gd name="connsiteX42" fmla="*/ 61475 w 292365"/>
                      <a:gd name="connsiteY42" fmla="*/ 460236 h 486750"/>
                      <a:gd name="connsiteX43" fmla="*/ 68580 w 292365"/>
                      <a:gd name="connsiteY43" fmla="*/ 433908 h 486750"/>
                      <a:gd name="connsiteX44" fmla="*/ 52149 w 292365"/>
                      <a:gd name="connsiteY44" fmla="*/ 427056 h 486750"/>
                      <a:gd name="connsiteX45" fmla="*/ 22395 w 292365"/>
                      <a:gd name="connsiteY45" fmla="*/ 436699 h 486750"/>
                      <a:gd name="connsiteX46" fmla="*/ 18271 w 292365"/>
                      <a:gd name="connsiteY46" fmla="*/ 447928 h 486750"/>
                      <a:gd name="connsiteX47" fmla="*/ 28993 w 292365"/>
                      <a:gd name="connsiteY47" fmla="*/ 472099 h 486750"/>
                      <a:gd name="connsiteX48" fmla="*/ 81712 w 292365"/>
                      <a:gd name="connsiteY48" fmla="*/ 469689 h 486750"/>
                      <a:gd name="connsiteX49" fmla="*/ 106708 w 292365"/>
                      <a:gd name="connsiteY49" fmla="*/ 444756 h 486750"/>
                      <a:gd name="connsiteX50" fmla="*/ 187786 w 292365"/>
                      <a:gd name="connsiteY50" fmla="*/ 365391 h 486750"/>
                      <a:gd name="connsiteX51" fmla="*/ 186771 w 292365"/>
                      <a:gd name="connsiteY51" fmla="*/ 362790 h 486750"/>
                      <a:gd name="connsiteX52" fmla="*/ 183218 w 292365"/>
                      <a:gd name="connsiteY52" fmla="*/ 363171 h 486750"/>
                      <a:gd name="connsiteX53" fmla="*/ 92053 w 292365"/>
                      <a:gd name="connsiteY53" fmla="*/ 374337 h 486750"/>
                      <a:gd name="connsiteX54" fmla="*/ 6091 w 292365"/>
                      <a:gd name="connsiteY54" fmla="*/ 378143 h 486750"/>
                      <a:gd name="connsiteX55" fmla="*/ 0 w 292365"/>
                      <a:gd name="connsiteY55" fmla="*/ 353274 h 486750"/>
                      <a:gd name="connsiteX56" fmla="*/ 167422 w 292365"/>
                      <a:gd name="connsiteY56" fmla="*/ 335701 h 486750"/>
                      <a:gd name="connsiteX57" fmla="*/ 168881 w 292365"/>
                      <a:gd name="connsiteY57" fmla="*/ 334178 h 486750"/>
                      <a:gd name="connsiteX58" fmla="*/ 161268 w 292365"/>
                      <a:gd name="connsiteY58" fmla="*/ 304488 h 486750"/>
                      <a:gd name="connsiteX59" fmla="*/ 141728 w 292365"/>
                      <a:gd name="connsiteY59" fmla="*/ 277589 h 486750"/>
                      <a:gd name="connsiteX60" fmla="*/ 131260 w 292365"/>
                      <a:gd name="connsiteY60" fmla="*/ 275051 h 486750"/>
                      <a:gd name="connsiteX61" fmla="*/ 99286 w 292365"/>
                      <a:gd name="connsiteY61" fmla="*/ 260777 h 486750"/>
                      <a:gd name="connsiteX62" fmla="*/ 83045 w 292365"/>
                      <a:gd name="connsiteY62" fmla="*/ 241047 h 486750"/>
                      <a:gd name="connsiteX63" fmla="*/ 89706 w 292365"/>
                      <a:gd name="connsiteY63" fmla="*/ 226709 h 486750"/>
                      <a:gd name="connsiteX64" fmla="*/ 65789 w 292365"/>
                      <a:gd name="connsiteY64" fmla="*/ 165107 h 486750"/>
                      <a:gd name="connsiteX65" fmla="*/ 58176 w 292365"/>
                      <a:gd name="connsiteY65" fmla="*/ 151911 h 486750"/>
                      <a:gd name="connsiteX66" fmla="*/ 55511 w 292365"/>
                      <a:gd name="connsiteY66" fmla="*/ 150262 h 486750"/>
                      <a:gd name="connsiteX67" fmla="*/ 40793 w 292365"/>
                      <a:gd name="connsiteY67" fmla="*/ 146456 h 486750"/>
                      <a:gd name="connsiteX68" fmla="*/ 40095 w 292365"/>
                      <a:gd name="connsiteY68" fmla="*/ 137701 h 486750"/>
                      <a:gd name="connsiteX69" fmla="*/ 82030 w 292365"/>
                      <a:gd name="connsiteY69" fmla="*/ 69311 h 486750"/>
                      <a:gd name="connsiteX70" fmla="*/ 97319 w 292365"/>
                      <a:gd name="connsiteY70" fmla="*/ 37590 h 486750"/>
                      <a:gd name="connsiteX71" fmla="*/ 102140 w 292365"/>
                      <a:gd name="connsiteY71" fmla="*/ 34672 h 486750"/>
                      <a:gd name="connsiteX72" fmla="*/ 137223 w 292365"/>
                      <a:gd name="connsiteY72" fmla="*/ 32578 h 486750"/>
                      <a:gd name="connsiteX73" fmla="*/ 139571 w 292365"/>
                      <a:gd name="connsiteY73" fmla="*/ 31119 h 486750"/>
                      <a:gd name="connsiteX74" fmla="*/ 138746 w 292365"/>
                      <a:gd name="connsiteY74" fmla="*/ 22111 h 486750"/>
                      <a:gd name="connsiteX75" fmla="*/ 136208 w 292365"/>
                      <a:gd name="connsiteY75" fmla="*/ 20081 h 486750"/>
                      <a:gd name="connsiteX76" fmla="*/ 128025 w 292365"/>
                      <a:gd name="connsiteY76" fmla="*/ 17035 h 486750"/>
                      <a:gd name="connsiteX77" fmla="*/ 125106 w 292365"/>
                      <a:gd name="connsiteY77" fmla="*/ 12214 h 486750"/>
                      <a:gd name="connsiteX78" fmla="*/ 136589 w 292365"/>
                      <a:gd name="connsiteY78" fmla="*/ 3840 h 486750"/>
                      <a:gd name="connsiteX79" fmla="*/ 189753 w 292365"/>
                      <a:gd name="connsiteY79" fmla="*/ 1936 h 486750"/>
                      <a:gd name="connsiteX80" fmla="*/ 198952 w 292365"/>
                      <a:gd name="connsiteY80" fmla="*/ 12150 h 486750"/>
                      <a:gd name="connsiteX81" fmla="*/ 197239 w 292365"/>
                      <a:gd name="connsiteY81" fmla="*/ 13927 h 486750"/>
                      <a:gd name="connsiteX82" fmla="*/ 183472 w 292365"/>
                      <a:gd name="connsiteY82" fmla="*/ 18685 h 486750"/>
                      <a:gd name="connsiteX83" fmla="*/ 180300 w 292365"/>
                      <a:gd name="connsiteY83" fmla="*/ 22364 h 486750"/>
                      <a:gd name="connsiteX84" fmla="*/ 212465 w 292365"/>
                      <a:gd name="connsiteY84" fmla="*/ 32959 h 486750"/>
                      <a:gd name="connsiteX85" fmla="*/ 218428 w 292365"/>
                      <a:gd name="connsiteY85" fmla="*/ 33847 h 486750"/>
                      <a:gd name="connsiteX86" fmla="*/ 222489 w 292365"/>
                      <a:gd name="connsiteY86" fmla="*/ 37781 h 486750"/>
                      <a:gd name="connsiteX87" fmla="*/ 291957 w 292365"/>
                      <a:gd name="connsiteY87" fmla="*/ 142586 h 486750"/>
                      <a:gd name="connsiteX88" fmla="*/ 289927 w 292365"/>
                      <a:gd name="connsiteY88" fmla="*/ 147027 h 486750"/>
                      <a:gd name="connsiteX89" fmla="*/ 271973 w 292365"/>
                      <a:gd name="connsiteY89" fmla="*/ 164663 h 486750"/>
                      <a:gd name="connsiteX90" fmla="*/ 247231 w 292365"/>
                      <a:gd name="connsiteY90" fmla="*/ 226455 h 486750"/>
                      <a:gd name="connsiteX91" fmla="*/ 237143 w 292365"/>
                      <a:gd name="connsiteY91" fmla="*/ 248913 h 486750"/>
                      <a:gd name="connsiteX92" fmla="*/ 238412 w 292365"/>
                      <a:gd name="connsiteY92" fmla="*/ 250499 h 486750"/>
                      <a:gd name="connsiteX93" fmla="*/ 250276 w 292365"/>
                      <a:gd name="connsiteY93" fmla="*/ 252085 h 486750"/>
                      <a:gd name="connsiteX94" fmla="*/ 254653 w 292365"/>
                      <a:gd name="connsiteY94" fmla="*/ 257351 h 486750"/>
                      <a:gd name="connsiteX95" fmla="*/ 244947 w 292365"/>
                      <a:gd name="connsiteY95" fmla="*/ 267501 h 486750"/>
                      <a:gd name="connsiteX96" fmla="*/ 244947 w 292365"/>
                      <a:gd name="connsiteY96" fmla="*/ 267501 h 486750"/>
                      <a:gd name="connsiteX97" fmla="*/ 173829 w 292365"/>
                      <a:gd name="connsiteY97" fmla="*/ 308167 h 486750"/>
                      <a:gd name="connsiteX98" fmla="*/ 180554 w 292365"/>
                      <a:gd name="connsiteY98" fmla="*/ 323076 h 486750"/>
                      <a:gd name="connsiteX99" fmla="*/ 182203 w 292365"/>
                      <a:gd name="connsiteY99" fmla="*/ 325423 h 486750"/>
                      <a:gd name="connsiteX100" fmla="*/ 186517 w 292365"/>
                      <a:gd name="connsiteY100" fmla="*/ 334115 h 486750"/>
                      <a:gd name="connsiteX101" fmla="*/ 188611 w 292365"/>
                      <a:gd name="connsiteY101" fmla="*/ 333861 h 486750"/>
                      <a:gd name="connsiteX102" fmla="*/ 190197 w 292365"/>
                      <a:gd name="connsiteY102" fmla="*/ 315336 h 486750"/>
                      <a:gd name="connsiteX103" fmla="*/ 200728 w 292365"/>
                      <a:gd name="connsiteY103" fmla="*/ 270039 h 486750"/>
                      <a:gd name="connsiteX104" fmla="*/ 199586 w 292365"/>
                      <a:gd name="connsiteY104" fmla="*/ 268961 h 486750"/>
                      <a:gd name="connsiteX105" fmla="*/ 149848 w 292365"/>
                      <a:gd name="connsiteY105" fmla="*/ 271689 h 486750"/>
                      <a:gd name="connsiteX106" fmla="*/ 149404 w 292365"/>
                      <a:gd name="connsiteY106" fmla="*/ 273021 h 486750"/>
                      <a:gd name="connsiteX107" fmla="*/ 172687 w 292365"/>
                      <a:gd name="connsiteY107" fmla="*/ 307786 h 486750"/>
                      <a:gd name="connsiteX108" fmla="*/ 173131 w 292365"/>
                      <a:gd name="connsiteY108" fmla="*/ 308104 h 486750"/>
                      <a:gd name="connsiteX109" fmla="*/ 173512 w 292365"/>
                      <a:gd name="connsiteY109" fmla="*/ 308104 h 486750"/>
                      <a:gd name="connsiteX110" fmla="*/ 173829 w 292365"/>
                      <a:gd name="connsiteY110" fmla="*/ 308294 h 486750"/>
                      <a:gd name="connsiteX111" fmla="*/ 173829 w 292365"/>
                      <a:gd name="connsiteY111" fmla="*/ 308294 h 486750"/>
                      <a:gd name="connsiteX112" fmla="*/ 86851 w 292365"/>
                      <a:gd name="connsiteY112" fmla="*/ 448182 h 486750"/>
                      <a:gd name="connsiteX113" fmla="*/ 86217 w 292365"/>
                      <a:gd name="connsiteY113" fmla="*/ 450086 h 486750"/>
                      <a:gd name="connsiteX114" fmla="*/ 88627 w 292365"/>
                      <a:gd name="connsiteY114" fmla="*/ 451291 h 486750"/>
                      <a:gd name="connsiteX115" fmla="*/ 90467 w 292365"/>
                      <a:gd name="connsiteY115" fmla="*/ 449324 h 486750"/>
                      <a:gd name="connsiteX116" fmla="*/ 89389 w 292365"/>
                      <a:gd name="connsiteY116" fmla="*/ 447611 h 486750"/>
                      <a:gd name="connsiteX117" fmla="*/ 86978 w 292365"/>
                      <a:gd name="connsiteY117" fmla="*/ 448246 h 486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</a:cxnLst>
                    <a:rect l="l" t="t" r="r" b="b"/>
                    <a:pathLst>
                      <a:path w="292365" h="486750">
                        <a:moveTo>
                          <a:pt x="245074" y="267501"/>
                        </a:moveTo>
                        <a:cubicBezTo>
                          <a:pt x="239364" y="269785"/>
                          <a:pt x="233147" y="270483"/>
                          <a:pt x="226359" y="269658"/>
                        </a:cubicBezTo>
                        <a:cubicBezTo>
                          <a:pt x="222108" y="269151"/>
                          <a:pt x="218301" y="268897"/>
                          <a:pt x="215003" y="269087"/>
                        </a:cubicBezTo>
                        <a:cubicBezTo>
                          <a:pt x="213797" y="269087"/>
                          <a:pt x="212972" y="269595"/>
                          <a:pt x="212655" y="270483"/>
                        </a:cubicBezTo>
                        <a:cubicBezTo>
                          <a:pt x="204217" y="291165"/>
                          <a:pt x="199396" y="312418"/>
                          <a:pt x="198127" y="334242"/>
                        </a:cubicBezTo>
                        <a:cubicBezTo>
                          <a:pt x="198127" y="335130"/>
                          <a:pt x="198698" y="335574"/>
                          <a:pt x="199840" y="335511"/>
                        </a:cubicBezTo>
                        <a:cubicBezTo>
                          <a:pt x="212972" y="335003"/>
                          <a:pt x="226168" y="334622"/>
                          <a:pt x="239300" y="334432"/>
                        </a:cubicBezTo>
                        <a:cubicBezTo>
                          <a:pt x="244376" y="334368"/>
                          <a:pt x="247802" y="335764"/>
                          <a:pt x="249641" y="338683"/>
                        </a:cubicBezTo>
                        <a:cubicBezTo>
                          <a:pt x="250530" y="340142"/>
                          <a:pt x="250149" y="341791"/>
                          <a:pt x="248753" y="342870"/>
                        </a:cubicBezTo>
                        <a:lnTo>
                          <a:pt x="234542" y="353908"/>
                        </a:lnTo>
                        <a:cubicBezTo>
                          <a:pt x="233718" y="354543"/>
                          <a:pt x="232576" y="354987"/>
                          <a:pt x="231370" y="354987"/>
                        </a:cubicBezTo>
                        <a:lnTo>
                          <a:pt x="219824" y="355621"/>
                        </a:lnTo>
                        <a:cubicBezTo>
                          <a:pt x="218492" y="355685"/>
                          <a:pt x="217540" y="356192"/>
                          <a:pt x="217096" y="357144"/>
                        </a:cubicBezTo>
                        <a:cubicBezTo>
                          <a:pt x="214876" y="361775"/>
                          <a:pt x="208024" y="361966"/>
                          <a:pt x="204154" y="363742"/>
                        </a:cubicBezTo>
                        <a:cubicBezTo>
                          <a:pt x="178778" y="375605"/>
                          <a:pt x="157525" y="390578"/>
                          <a:pt x="140332" y="408595"/>
                        </a:cubicBezTo>
                        <a:cubicBezTo>
                          <a:pt x="128151" y="421346"/>
                          <a:pt x="118889" y="438222"/>
                          <a:pt x="109436" y="453384"/>
                        </a:cubicBezTo>
                        <a:cubicBezTo>
                          <a:pt x="96177" y="474574"/>
                          <a:pt x="65662" y="495700"/>
                          <a:pt x="31784" y="482821"/>
                        </a:cubicBezTo>
                        <a:cubicBezTo>
                          <a:pt x="22966" y="479459"/>
                          <a:pt x="17764" y="475399"/>
                          <a:pt x="16241" y="470577"/>
                        </a:cubicBezTo>
                        <a:cubicBezTo>
                          <a:pt x="12561" y="459094"/>
                          <a:pt x="11102" y="443741"/>
                          <a:pt x="11864" y="424646"/>
                        </a:cubicBezTo>
                        <a:cubicBezTo>
                          <a:pt x="11864" y="423757"/>
                          <a:pt x="12435" y="423060"/>
                          <a:pt x="13450" y="422552"/>
                        </a:cubicBezTo>
                        <a:cubicBezTo>
                          <a:pt x="20174" y="419126"/>
                          <a:pt x="27343" y="416335"/>
                          <a:pt x="34893" y="414178"/>
                        </a:cubicBezTo>
                        <a:cubicBezTo>
                          <a:pt x="40222" y="412655"/>
                          <a:pt x="45614" y="412465"/>
                          <a:pt x="51070" y="413543"/>
                        </a:cubicBezTo>
                        <a:cubicBezTo>
                          <a:pt x="63251" y="415954"/>
                          <a:pt x="72640" y="419760"/>
                          <a:pt x="79238" y="425090"/>
                        </a:cubicBezTo>
                        <a:cubicBezTo>
                          <a:pt x="82093" y="427310"/>
                          <a:pt x="85582" y="433527"/>
                          <a:pt x="89896" y="443741"/>
                        </a:cubicBezTo>
                        <a:cubicBezTo>
                          <a:pt x="90087" y="444122"/>
                          <a:pt x="90594" y="444376"/>
                          <a:pt x="91102" y="444312"/>
                        </a:cubicBezTo>
                        <a:cubicBezTo>
                          <a:pt x="92434" y="444185"/>
                          <a:pt x="93386" y="443805"/>
                          <a:pt x="93830" y="443043"/>
                        </a:cubicBezTo>
                        <a:cubicBezTo>
                          <a:pt x="94972" y="441204"/>
                          <a:pt x="95289" y="439427"/>
                          <a:pt x="94781" y="437651"/>
                        </a:cubicBezTo>
                        <a:cubicBezTo>
                          <a:pt x="92370" y="428515"/>
                          <a:pt x="90340" y="422805"/>
                          <a:pt x="88754" y="420585"/>
                        </a:cubicBezTo>
                        <a:cubicBezTo>
                          <a:pt x="85329" y="415891"/>
                          <a:pt x="77081" y="408531"/>
                          <a:pt x="64012" y="398634"/>
                        </a:cubicBezTo>
                        <a:cubicBezTo>
                          <a:pt x="60777" y="396160"/>
                          <a:pt x="56146" y="393686"/>
                          <a:pt x="50182" y="391275"/>
                        </a:cubicBezTo>
                        <a:cubicBezTo>
                          <a:pt x="44980" y="389118"/>
                          <a:pt x="40095" y="389943"/>
                          <a:pt x="34449" y="390133"/>
                        </a:cubicBezTo>
                        <a:cubicBezTo>
                          <a:pt x="24044" y="390387"/>
                          <a:pt x="17129" y="393432"/>
                          <a:pt x="10341" y="398761"/>
                        </a:cubicBezTo>
                        <a:cubicBezTo>
                          <a:pt x="9516" y="399396"/>
                          <a:pt x="7994" y="399142"/>
                          <a:pt x="7613" y="398190"/>
                        </a:cubicBezTo>
                        <a:cubicBezTo>
                          <a:pt x="4822" y="391022"/>
                          <a:pt x="6788" y="386200"/>
                          <a:pt x="13450" y="383726"/>
                        </a:cubicBezTo>
                        <a:cubicBezTo>
                          <a:pt x="16939" y="382457"/>
                          <a:pt x="22585" y="381569"/>
                          <a:pt x="30388" y="381125"/>
                        </a:cubicBezTo>
                        <a:cubicBezTo>
                          <a:pt x="58683" y="379475"/>
                          <a:pt x="81522" y="397302"/>
                          <a:pt x="94591" y="413797"/>
                        </a:cubicBezTo>
                        <a:cubicBezTo>
                          <a:pt x="110769" y="434225"/>
                          <a:pt x="96875" y="455922"/>
                          <a:pt x="72577" y="466771"/>
                        </a:cubicBezTo>
                        <a:cubicBezTo>
                          <a:pt x="62870" y="471085"/>
                          <a:pt x="53418" y="470260"/>
                          <a:pt x="44155" y="464233"/>
                        </a:cubicBezTo>
                        <a:cubicBezTo>
                          <a:pt x="43648" y="463916"/>
                          <a:pt x="43267" y="463599"/>
                          <a:pt x="42823" y="463281"/>
                        </a:cubicBezTo>
                        <a:cubicBezTo>
                          <a:pt x="40031" y="460870"/>
                          <a:pt x="38572" y="458333"/>
                          <a:pt x="38509" y="455605"/>
                        </a:cubicBezTo>
                        <a:cubicBezTo>
                          <a:pt x="38509" y="454400"/>
                          <a:pt x="40222" y="453638"/>
                          <a:pt x="41681" y="454273"/>
                        </a:cubicBezTo>
                        <a:lnTo>
                          <a:pt x="56717" y="460680"/>
                        </a:lnTo>
                        <a:cubicBezTo>
                          <a:pt x="58493" y="461441"/>
                          <a:pt x="60079" y="461251"/>
                          <a:pt x="61475" y="460236"/>
                        </a:cubicBezTo>
                        <a:cubicBezTo>
                          <a:pt x="68834" y="454590"/>
                          <a:pt x="77716" y="441204"/>
                          <a:pt x="68580" y="433908"/>
                        </a:cubicBezTo>
                        <a:cubicBezTo>
                          <a:pt x="64139" y="430355"/>
                          <a:pt x="58683" y="428008"/>
                          <a:pt x="52149" y="427056"/>
                        </a:cubicBezTo>
                        <a:cubicBezTo>
                          <a:pt x="40095" y="425216"/>
                          <a:pt x="29183" y="429594"/>
                          <a:pt x="22395" y="436699"/>
                        </a:cubicBezTo>
                        <a:cubicBezTo>
                          <a:pt x="19603" y="439554"/>
                          <a:pt x="18271" y="443297"/>
                          <a:pt x="18271" y="447928"/>
                        </a:cubicBezTo>
                        <a:cubicBezTo>
                          <a:pt x="18271" y="456873"/>
                          <a:pt x="20047" y="467722"/>
                          <a:pt x="28993" y="472099"/>
                        </a:cubicBezTo>
                        <a:cubicBezTo>
                          <a:pt x="47771" y="481299"/>
                          <a:pt x="65345" y="480474"/>
                          <a:pt x="81712" y="469689"/>
                        </a:cubicBezTo>
                        <a:cubicBezTo>
                          <a:pt x="94528" y="461251"/>
                          <a:pt x="102838" y="452877"/>
                          <a:pt x="106708" y="444756"/>
                        </a:cubicBezTo>
                        <a:cubicBezTo>
                          <a:pt x="122442" y="411577"/>
                          <a:pt x="149468" y="385121"/>
                          <a:pt x="187786" y="365391"/>
                        </a:cubicBezTo>
                        <a:cubicBezTo>
                          <a:pt x="190831" y="363869"/>
                          <a:pt x="190451" y="362980"/>
                          <a:pt x="186771" y="362790"/>
                        </a:cubicBezTo>
                        <a:cubicBezTo>
                          <a:pt x="186454" y="362790"/>
                          <a:pt x="185312" y="362917"/>
                          <a:pt x="183218" y="363171"/>
                        </a:cubicBezTo>
                        <a:cubicBezTo>
                          <a:pt x="152957" y="367294"/>
                          <a:pt x="122569" y="371038"/>
                          <a:pt x="92053" y="374337"/>
                        </a:cubicBezTo>
                        <a:cubicBezTo>
                          <a:pt x="64520" y="377255"/>
                          <a:pt x="35844" y="378587"/>
                          <a:pt x="6091" y="378143"/>
                        </a:cubicBezTo>
                        <a:cubicBezTo>
                          <a:pt x="6471" y="369007"/>
                          <a:pt x="4377" y="360697"/>
                          <a:pt x="0" y="353274"/>
                        </a:cubicBezTo>
                        <a:lnTo>
                          <a:pt x="167422" y="335701"/>
                        </a:lnTo>
                        <a:cubicBezTo>
                          <a:pt x="168627" y="335574"/>
                          <a:pt x="169071" y="335067"/>
                          <a:pt x="168881" y="334178"/>
                        </a:cubicBezTo>
                        <a:cubicBezTo>
                          <a:pt x="166407" y="324281"/>
                          <a:pt x="163869" y="314385"/>
                          <a:pt x="161268" y="304488"/>
                        </a:cubicBezTo>
                        <a:cubicBezTo>
                          <a:pt x="158920" y="295479"/>
                          <a:pt x="151625" y="283489"/>
                          <a:pt x="141728" y="277589"/>
                        </a:cubicBezTo>
                        <a:cubicBezTo>
                          <a:pt x="139571" y="276320"/>
                          <a:pt x="136018" y="275432"/>
                          <a:pt x="131260" y="275051"/>
                        </a:cubicBezTo>
                        <a:cubicBezTo>
                          <a:pt x="116732" y="273846"/>
                          <a:pt x="109056" y="269849"/>
                          <a:pt x="99286" y="260777"/>
                        </a:cubicBezTo>
                        <a:cubicBezTo>
                          <a:pt x="94084" y="255892"/>
                          <a:pt x="82220" y="247391"/>
                          <a:pt x="83045" y="241047"/>
                        </a:cubicBezTo>
                        <a:cubicBezTo>
                          <a:pt x="83616" y="236415"/>
                          <a:pt x="91482" y="231403"/>
                          <a:pt x="89706" y="226709"/>
                        </a:cubicBezTo>
                        <a:cubicBezTo>
                          <a:pt x="81712" y="206154"/>
                          <a:pt x="73719" y="185662"/>
                          <a:pt x="65789" y="165107"/>
                        </a:cubicBezTo>
                        <a:cubicBezTo>
                          <a:pt x="64012" y="160413"/>
                          <a:pt x="61411" y="156035"/>
                          <a:pt x="58176" y="151911"/>
                        </a:cubicBezTo>
                        <a:cubicBezTo>
                          <a:pt x="57541" y="151150"/>
                          <a:pt x="56653" y="150579"/>
                          <a:pt x="55511" y="150262"/>
                        </a:cubicBezTo>
                        <a:lnTo>
                          <a:pt x="40793" y="146456"/>
                        </a:lnTo>
                        <a:cubicBezTo>
                          <a:pt x="37874" y="144616"/>
                          <a:pt x="37621" y="141761"/>
                          <a:pt x="40095" y="137701"/>
                        </a:cubicBezTo>
                        <a:cubicBezTo>
                          <a:pt x="54052" y="114925"/>
                          <a:pt x="68009" y="92086"/>
                          <a:pt x="82030" y="69311"/>
                        </a:cubicBezTo>
                        <a:cubicBezTo>
                          <a:pt x="88627" y="58526"/>
                          <a:pt x="93195" y="48439"/>
                          <a:pt x="97319" y="37590"/>
                        </a:cubicBezTo>
                        <a:cubicBezTo>
                          <a:pt x="97953" y="35941"/>
                          <a:pt x="99857" y="34799"/>
                          <a:pt x="102140" y="34672"/>
                        </a:cubicBezTo>
                        <a:lnTo>
                          <a:pt x="137223" y="32578"/>
                        </a:lnTo>
                        <a:cubicBezTo>
                          <a:pt x="138429" y="32515"/>
                          <a:pt x="139254" y="32007"/>
                          <a:pt x="139571" y="31119"/>
                        </a:cubicBezTo>
                        <a:cubicBezTo>
                          <a:pt x="140713" y="28011"/>
                          <a:pt x="140459" y="25029"/>
                          <a:pt x="138746" y="22111"/>
                        </a:cubicBezTo>
                        <a:cubicBezTo>
                          <a:pt x="138239" y="21222"/>
                          <a:pt x="137350" y="20588"/>
                          <a:pt x="136208" y="20081"/>
                        </a:cubicBezTo>
                        <a:lnTo>
                          <a:pt x="128025" y="17035"/>
                        </a:lnTo>
                        <a:cubicBezTo>
                          <a:pt x="125677" y="16147"/>
                          <a:pt x="124408" y="14117"/>
                          <a:pt x="125106" y="12214"/>
                        </a:cubicBezTo>
                        <a:cubicBezTo>
                          <a:pt x="126692" y="8027"/>
                          <a:pt x="130499" y="5299"/>
                          <a:pt x="136589" y="3840"/>
                        </a:cubicBezTo>
                        <a:cubicBezTo>
                          <a:pt x="155495" y="-538"/>
                          <a:pt x="173195" y="-1172"/>
                          <a:pt x="189753" y="1936"/>
                        </a:cubicBezTo>
                        <a:cubicBezTo>
                          <a:pt x="196605" y="3205"/>
                          <a:pt x="199650" y="6631"/>
                          <a:pt x="198952" y="12150"/>
                        </a:cubicBezTo>
                        <a:cubicBezTo>
                          <a:pt x="198888" y="12975"/>
                          <a:pt x="198254" y="13610"/>
                          <a:pt x="197239" y="13927"/>
                        </a:cubicBezTo>
                        <a:lnTo>
                          <a:pt x="183472" y="18685"/>
                        </a:lnTo>
                        <a:cubicBezTo>
                          <a:pt x="181569" y="19319"/>
                          <a:pt x="180300" y="20778"/>
                          <a:pt x="180300" y="22364"/>
                        </a:cubicBezTo>
                        <a:cubicBezTo>
                          <a:pt x="180300" y="36829"/>
                          <a:pt x="198952" y="34038"/>
                          <a:pt x="212465" y="32959"/>
                        </a:cubicBezTo>
                        <a:cubicBezTo>
                          <a:pt x="215129" y="32705"/>
                          <a:pt x="217096" y="32959"/>
                          <a:pt x="218428" y="33847"/>
                        </a:cubicBezTo>
                        <a:cubicBezTo>
                          <a:pt x="219887" y="34735"/>
                          <a:pt x="221220" y="36068"/>
                          <a:pt x="222489" y="37781"/>
                        </a:cubicBezTo>
                        <a:cubicBezTo>
                          <a:pt x="247548" y="71595"/>
                          <a:pt x="270704" y="106487"/>
                          <a:pt x="291957" y="142586"/>
                        </a:cubicBezTo>
                        <a:cubicBezTo>
                          <a:pt x="292972" y="144299"/>
                          <a:pt x="292020" y="146265"/>
                          <a:pt x="289927" y="147027"/>
                        </a:cubicBezTo>
                        <a:cubicBezTo>
                          <a:pt x="281172" y="150452"/>
                          <a:pt x="275208" y="156289"/>
                          <a:pt x="271973" y="164663"/>
                        </a:cubicBezTo>
                        <a:cubicBezTo>
                          <a:pt x="263662" y="186106"/>
                          <a:pt x="255415" y="206661"/>
                          <a:pt x="247231" y="226455"/>
                        </a:cubicBezTo>
                        <a:cubicBezTo>
                          <a:pt x="244059" y="234131"/>
                          <a:pt x="240696" y="241617"/>
                          <a:pt x="237143" y="248913"/>
                        </a:cubicBezTo>
                        <a:cubicBezTo>
                          <a:pt x="236826" y="249611"/>
                          <a:pt x="237397" y="250372"/>
                          <a:pt x="238412" y="250499"/>
                        </a:cubicBezTo>
                        <a:lnTo>
                          <a:pt x="250276" y="252085"/>
                        </a:lnTo>
                        <a:cubicBezTo>
                          <a:pt x="253511" y="252529"/>
                          <a:pt x="255605" y="255003"/>
                          <a:pt x="254653" y="257351"/>
                        </a:cubicBezTo>
                        <a:cubicBezTo>
                          <a:pt x="253194" y="261094"/>
                          <a:pt x="249959" y="264520"/>
                          <a:pt x="244947" y="267501"/>
                        </a:cubicBezTo>
                        <a:lnTo>
                          <a:pt x="244947" y="267501"/>
                        </a:lnTo>
                        <a:close/>
                        <a:moveTo>
                          <a:pt x="173829" y="308167"/>
                        </a:moveTo>
                        <a:cubicBezTo>
                          <a:pt x="173829" y="313750"/>
                          <a:pt x="176050" y="318699"/>
                          <a:pt x="180554" y="323076"/>
                        </a:cubicBezTo>
                        <a:cubicBezTo>
                          <a:pt x="181315" y="323774"/>
                          <a:pt x="181823" y="324599"/>
                          <a:pt x="182203" y="325423"/>
                        </a:cubicBezTo>
                        <a:cubicBezTo>
                          <a:pt x="183345" y="328342"/>
                          <a:pt x="184804" y="331260"/>
                          <a:pt x="186517" y="334115"/>
                        </a:cubicBezTo>
                        <a:cubicBezTo>
                          <a:pt x="187786" y="336145"/>
                          <a:pt x="188484" y="336018"/>
                          <a:pt x="188611" y="333861"/>
                        </a:cubicBezTo>
                        <a:cubicBezTo>
                          <a:pt x="189055" y="327390"/>
                          <a:pt x="189626" y="321236"/>
                          <a:pt x="190197" y="315336"/>
                        </a:cubicBezTo>
                        <a:cubicBezTo>
                          <a:pt x="191656" y="300427"/>
                          <a:pt x="197556" y="285328"/>
                          <a:pt x="200728" y="270039"/>
                        </a:cubicBezTo>
                        <a:cubicBezTo>
                          <a:pt x="200855" y="269532"/>
                          <a:pt x="200348" y="269024"/>
                          <a:pt x="199586" y="268961"/>
                        </a:cubicBezTo>
                        <a:cubicBezTo>
                          <a:pt x="182838" y="267311"/>
                          <a:pt x="166280" y="268199"/>
                          <a:pt x="149848" y="271689"/>
                        </a:cubicBezTo>
                        <a:cubicBezTo>
                          <a:pt x="148706" y="271942"/>
                          <a:pt x="148516" y="272387"/>
                          <a:pt x="149404" y="273021"/>
                        </a:cubicBezTo>
                        <a:cubicBezTo>
                          <a:pt x="161902" y="282854"/>
                          <a:pt x="169642" y="294464"/>
                          <a:pt x="172687" y="307786"/>
                        </a:cubicBezTo>
                        <a:cubicBezTo>
                          <a:pt x="172687" y="307977"/>
                          <a:pt x="172877" y="308104"/>
                          <a:pt x="173131" y="308104"/>
                        </a:cubicBezTo>
                        <a:cubicBezTo>
                          <a:pt x="173258" y="308104"/>
                          <a:pt x="173385" y="308104"/>
                          <a:pt x="173512" y="308104"/>
                        </a:cubicBezTo>
                        <a:cubicBezTo>
                          <a:pt x="173702" y="308104"/>
                          <a:pt x="173829" y="308104"/>
                          <a:pt x="173829" y="308294"/>
                        </a:cubicBezTo>
                        <a:lnTo>
                          <a:pt x="173829" y="308294"/>
                        </a:lnTo>
                        <a:close/>
                        <a:moveTo>
                          <a:pt x="86851" y="448182"/>
                        </a:moveTo>
                        <a:cubicBezTo>
                          <a:pt x="86344" y="448817"/>
                          <a:pt x="86090" y="449451"/>
                          <a:pt x="86217" y="450086"/>
                        </a:cubicBezTo>
                        <a:cubicBezTo>
                          <a:pt x="86344" y="451227"/>
                          <a:pt x="87168" y="451608"/>
                          <a:pt x="88627" y="451291"/>
                        </a:cubicBezTo>
                        <a:cubicBezTo>
                          <a:pt x="89643" y="451037"/>
                          <a:pt x="90277" y="450403"/>
                          <a:pt x="90467" y="449324"/>
                        </a:cubicBezTo>
                        <a:cubicBezTo>
                          <a:pt x="90594" y="448436"/>
                          <a:pt x="90213" y="447865"/>
                          <a:pt x="89389" y="447611"/>
                        </a:cubicBezTo>
                        <a:cubicBezTo>
                          <a:pt x="88501" y="447357"/>
                          <a:pt x="87422" y="447611"/>
                          <a:pt x="86978" y="44824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79" name="Freeform: Shape 9878">
                    <a:extLst>
                      <a:ext uri="{FF2B5EF4-FFF2-40B4-BE49-F238E27FC236}">
                        <a16:creationId xmlns:a16="http://schemas.microsoft.com/office/drawing/2014/main" id="{9374D082-3B14-4EDB-43A3-4436D90B0056}"/>
                      </a:ext>
                    </a:extLst>
                  </p:cNvPr>
                  <p:cNvSpPr/>
                  <p:nvPr/>
                </p:nvSpPr>
                <p:spPr>
                  <a:xfrm>
                    <a:off x="1862211" y="3114710"/>
                    <a:ext cx="186970" cy="109289"/>
                  </a:xfrm>
                  <a:custGeom>
                    <a:avLst/>
                    <a:gdLst>
                      <a:gd name="connsiteX0" fmla="*/ 1559 w 186970"/>
                      <a:gd name="connsiteY0" fmla="*/ 3300 h 109289"/>
                      <a:gd name="connsiteX1" fmla="*/ 181097 w 186970"/>
                      <a:gd name="connsiteY1" fmla="*/ 1 h 109289"/>
                      <a:gd name="connsiteX2" fmla="*/ 186743 w 186970"/>
                      <a:gd name="connsiteY2" fmla="*/ 5394 h 109289"/>
                      <a:gd name="connsiteX3" fmla="*/ 157624 w 186970"/>
                      <a:gd name="connsiteY3" fmla="*/ 77526 h 109289"/>
                      <a:gd name="connsiteX4" fmla="*/ 149821 w 186970"/>
                      <a:gd name="connsiteY4" fmla="*/ 92499 h 109289"/>
                      <a:gd name="connsiteX5" fmla="*/ 138592 w 186970"/>
                      <a:gd name="connsiteY5" fmla="*/ 102459 h 109289"/>
                      <a:gd name="connsiteX6" fmla="*/ 115372 w 186970"/>
                      <a:gd name="connsiteY6" fmla="*/ 103601 h 109289"/>
                      <a:gd name="connsiteX7" fmla="*/ 80797 w 186970"/>
                      <a:gd name="connsiteY7" fmla="*/ 102712 h 109289"/>
                      <a:gd name="connsiteX8" fmla="*/ 66332 w 186970"/>
                      <a:gd name="connsiteY8" fmla="*/ 108105 h 109289"/>
                      <a:gd name="connsiteX9" fmla="*/ 50472 w 186970"/>
                      <a:gd name="connsiteY9" fmla="*/ 104679 h 109289"/>
                      <a:gd name="connsiteX10" fmla="*/ 33787 w 186970"/>
                      <a:gd name="connsiteY10" fmla="*/ 79493 h 109289"/>
                      <a:gd name="connsiteX11" fmla="*/ 99 w 186970"/>
                      <a:gd name="connsiteY11" fmla="*/ 4823 h 109289"/>
                      <a:gd name="connsiteX12" fmla="*/ 1559 w 186970"/>
                      <a:gd name="connsiteY12" fmla="*/ 3237 h 10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970" h="109289">
                        <a:moveTo>
                          <a:pt x="1559" y="3300"/>
                        </a:moveTo>
                        <a:lnTo>
                          <a:pt x="181097" y="1"/>
                        </a:lnTo>
                        <a:cubicBezTo>
                          <a:pt x="184904" y="-62"/>
                          <a:pt x="187822" y="2666"/>
                          <a:pt x="186743" y="5394"/>
                        </a:cubicBezTo>
                        <a:cubicBezTo>
                          <a:pt x="177608" y="29628"/>
                          <a:pt x="167901" y="53673"/>
                          <a:pt x="157624" y="77526"/>
                        </a:cubicBezTo>
                        <a:cubicBezTo>
                          <a:pt x="155784" y="81713"/>
                          <a:pt x="153183" y="86725"/>
                          <a:pt x="149821" y="92499"/>
                        </a:cubicBezTo>
                        <a:cubicBezTo>
                          <a:pt x="146966" y="97320"/>
                          <a:pt x="143223" y="100619"/>
                          <a:pt x="138592" y="102459"/>
                        </a:cubicBezTo>
                        <a:cubicBezTo>
                          <a:pt x="131042" y="105440"/>
                          <a:pt x="123302" y="105821"/>
                          <a:pt x="115372" y="103601"/>
                        </a:cubicBezTo>
                        <a:cubicBezTo>
                          <a:pt x="101479" y="99667"/>
                          <a:pt x="94754" y="97320"/>
                          <a:pt x="80797" y="102712"/>
                        </a:cubicBezTo>
                        <a:cubicBezTo>
                          <a:pt x="75721" y="104679"/>
                          <a:pt x="70900" y="106519"/>
                          <a:pt x="66332" y="108105"/>
                        </a:cubicBezTo>
                        <a:cubicBezTo>
                          <a:pt x="59798" y="110452"/>
                          <a:pt x="54532" y="109310"/>
                          <a:pt x="50472" y="104679"/>
                        </a:cubicBezTo>
                        <a:cubicBezTo>
                          <a:pt x="43430" y="96622"/>
                          <a:pt x="37847" y="88184"/>
                          <a:pt x="33787" y="79493"/>
                        </a:cubicBezTo>
                        <a:cubicBezTo>
                          <a:pt x="22177" y="54687"/>
                          <a:pt x="10884" y="29755"/>
                          <a:pt x="99" y="4823"/>
                        </a:cubicBezTo>
                        <a:cubicBezTo>
                          <a:pt x="-281" y="4061"/>
                          <a:pt x="480" y="3300"/>
                          <a:pt x="1559" y="323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9786" name="Freeform: Shape 9785">
                <a:extLst>
                  <a:ext uri="{FF2B5EF4-FFF2-40B4-BE49-F238E27FC236}">
                    <a16:creationId xmlns:a16="http://schemas.microsoft.com/office/drawing/2014/main" id="{E838A269-2E60-6091-7EB7-B225121B33A3}"/>
                  </a:ext>
                </a:extLst>
              </p:cNvPr>
              <p:cNvSpPr/>
              <p:nvPr/>
            </p:nvSpPr>
            <p:spPr>
              <a:xfrm>
                <a:off x="20103" y="1994904"/>
                <a:ext cx="1967100" cy="177714"/>
              </a:xfrm>
              <a:custGeom>
                <a:avLst/>
                <a:gdLst>
                  <a:gd name="connsiteX0" fmla="*/ 0 w 1967100"/>
                  <a:gd name="connsiteY0" fmla="*/ 173137 h 177714"/>
                  <a:gd name="connsiteX1" fmla="*/ 1332 w 1967100"/>
                  <a:gd name="connsiteY1" fmla="*/ 35215 h 177714"/>
                  <a:gd name="connsiteX2" fmla="*/ 523010 w 1967100"/>
                  <a:gd name="connsiteY2" fmla="*/ 52915 h 177714"/>
                  <a:gd name="connsiteX3" fmla="*/ 1391457 w 1967100"/>
                  <a:gd name="connsiteY3" fmla="*/ 21702 h 177714"/>
                  <a:gd name="connsiteX4" fmla="*/ 1718053 w 1967100"/>
                  <a:gd name="connsiteY4" fmla="*/ 7428 h 177714"/>
                  <a:gd name="connsiteX5" fmla="*/ 1808266 w 1967100"/>
                  <a:gd name="connsiteY5" fmla="*/ 140084 h 177714"/>
                  <a:gd name="connsiteX6" fmla="*/ 327738 w 1967100"/>
                  <a:gd name="connsiteY6" fmla="*/ 173264 h 177714"/>
                  <a:gd name="connsiteX7" fmla="*/ 63 w 1967100"/>
                  <a:gd name="connsiteY7" fmla="*/ 173137 h 177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7100" h="177714">
                    <a:moveTo>
                      <a:pt x="0" y="173137"/>
                    </a:moveTo>
                    <a:lnTo>
                      <a:pt x="1332" y="35215"/>
                    </a:lnTo>
                    <a:cubicBezTo>
                      <a:pt x="33941" y="29950"/>
                      <a:pt x="342773" y="66746"/>
                      <a:pt x="523010" y="52915"/>
                    </a:cubicBezTo>
                    <a:cubicBezTo>
                      <a:pt x="839391" y="28617"/>
                      <a:pt x="1065052" y="17198"/>
                      <a:pt x="1391457" y="21702"/>
                    </a:cubicBezTo>
                    <a:cubicBezTo>
                      <a:pt x="1644778" y="25192"/>
                      <a:pt x="1401925" y="48792"/>
                      <a:pt x="1718053" y="7428"/>
                    </a:cubicBezTo>
                    <a:cubicBezTo>
                      <a:pt x="2057527" y="-36981"/>
                      <a:pt x="2011722" y="131900"/>
                      <a:pt x="1808266" y="140084"/>
                    </a:cubicBezTo>
                    <a:cubicBezTo>
                      <a:pt x="1268254" y="161781"/>
                      <a:pt x="982007" y="83557"/>
                      <a:pt x="327738" y="173264"/>
                    </a:cubicBezTo>
                    <a:cubicBezTo>
                      <a:pt x="254336" y="183351"/>
                      <a:pt x="79746" y="173137"/>
                      <a:pt x="63" y="173137"/>
                    </a:cubicBezTo>
                    <a:close/>
                  </a:path>
                </a:pathLst>
              </a:custGeom>
              <a:grpFill/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12550" name="Picture 12549">
            <a:extLst>
              <a:ext uri="{FF2B5EF4-FFF2-40B4-BE49-F238E27FC236}">
                <a16:creationId xmlns:a16="http://schemas.microsoft.com/office/drawing/2014/main" id="{B2A8C08E-9978-CDED-C8D0-5D008810D6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20179" y="842577"/>
            <a:ext cx="2255716" cy="6334293"/>
          </a:xfrm>
          <a:prstGeom prst="rect">
            <a:avLst/>
          </a:prstGeom>
        </p:spPr>
      </p:pic>
      <p:pic>
        <p:nvPicPr>
          <p:cNvPr id="13268" name="Picture 13267">
            <a:extLst>
              <a:ext uri="{FF2B5EF4-FFF2-40B4-BE49-F238E27FC236}">
                <a16:creationId xmlns:a16="http://schemas.microsoft.com/office/drawing/2014/main" id="{7543E25E-CC4B-068A-DBB8-E9C5D360E40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13591" y="612399"/>
            <a:ext cx="1878473" cy="6858000"/>
          </a:xfrm>
          <a:prstGeom prst="rect">
            <a:avLst/>
          </a:prstGeom>
        </p:spPr>
      </p:pic>
      <p:pic>
        <p:nvPicPr>
          <p:cNvPr id="13714" name="Picture 13713">
            <a:extLst>
              <a:ext uri="{FF2B5EF4-FFF2-40B4-BE49-F238E27FC236}">
                <a16:creationId xmlns:a16="http://schemas.microsoft.com/office/drawing/2014/main" id="{992F1999-1CE2-431A-CF09-1C1F9D4D261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4810" y="802899"/>
            <a:ext cx="1908213" cy="6444031"/>
          </a:xfrm>
          <a:prstGeom prst="rect">
            <a:avLst/>
          </a:prstGeom>
        </p:spPr>
      </p:pic>
      <p:pic>
        <p:nvPicPr>
          <p:cNvPr id="15498" name="Picture 15497">
            <a:extLst>
              <a:ext uri="{FF2B5EF4-FFF2-40B4-BE49-F238E27FC236}">
                <a16:creationId xmlns:a16="http://schemas.microsoft.com/office/drawing/2014/main" id="{A19DB53D-C59E-4608-E4DB-188BD817A52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5228" y="612399"/>
            <a:ext cx="1969561" cy="6858000"/>
          </a:xfrm>
          <a:prstGeom prst="rect">
            <a:avLst/>
          </a:prstGeom>
        </p:spPr>
      </p:pic>
      <p:pic>
        <p:nvPicPr>
          <p:cNvPr id="16212" name="Picture 16211">
            <a:extLst>
              <a:ext uri="{FF2B5EF4-FFF2-40B4-BE49-F238E27FC236}">
                <a16:creationId xmlns:a16="http://schemas.microsoft.com/office/drawing/2014/main" id="{EB3A9EA9-CD25-C342-441C-786A33AE39A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65637" y="574299"/>
            <a:ext cx="1939743" cy="6858000"/>
          </a:xfrm>
          <a:prstGeom prst="rect">
            <a:avLst/>
          </a:prstGeom>
        </p:spPr>
      </p:pic>
      <p:pic>
        <p:nvPicPr>
          <p:cNvPr id="15052" name="Picture 15051">
            <a:extLst>
              <a:ext uri="{FF2B5EF4-FFF2-40B4-BE49-F238E27FC236}">
                <a16:creationId xmlns:a16="http://schemas.microsoft.com/office/drawing/2014/main" id="{51B639E1-0361-3C00-7EF0-EBA4A592CA8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45153" y="942599"/>
            <a:ext cx="1853345" cy="6200169"/>
          </a:xfrm>
          <a:prstGeom prst="rect">
            <a:avLst/>
          </a:prstGeom>
        </p:spPr>
      </p:pic>
      <p:pic>
        <p:nvPicPr>
          <p:cNvPr id="14428" name="Picture 14427">
            <a:extLst>
              <a:ext uri="{FF2B5EF4-FFF2-40B4-BE49-F238E27FC236}">
                <a16:creationId xmlns:a16="http://schemas.microsoft.com/office/drawing/2014/main" id="{A197351B-EFF2-D962-AD42-835943C0432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274218" y="612399"/>
            <a:ext cx="1897679" cy="6858000"/>
          </a:xfrm>
          <a:prstGeom prst="rect">
            <a:avLst/>
          </a:prstGeom>
        </p:spPr>
      </p:pic>
      <p:grpSp>
        <p:nvGrpSpPr>
          <p:cNvPr id="16741" name="Picture 16213">
            <a:extLst>
              <a:ext uri="{FF2B5EF4-FFF2-40B4-BE49-F238E27FC236}">
                <a16:creationId xmlns:a16="http://schemas.microsoft.com/office/drawing/2014/main" id="{3CD0C9CA-AC37-A4C2-A0F9-1F9F407939F6}"/>
              </a:ext>
            </a:extLst>
          </p:cNvPr>
          <p:cNvGrpSpPr/>
          <p:nvPr/>
        </p:nvGrpSpPr>
        <p:grpSpPr>
          <a:xfrm>
            <a:off x="7583934" y="1674289"/>
            <a:ext cx="3629128" cy="7259362"/>
            <a:chOff x="7583934" y="1674289"/>
            <a:chExt cx="3629128" cy="7259362"/>
          </a:xfrm>
        </p:grpSpPr>
        <p:pic>
          <p:nvPicPr>
            <p:cNvPr id="16214" name="Picture 16213">
              <a:extLst>
                <a:ext uri="{FF2B5EF4-FFF2-40B4-BE49-F238E27FC236}">
                  <a16:creationId xmlns:a16="http://schemas.microsoft.com/office/drawing/2014/main" id="{C942DCC5-16DF-AFB2-F885-AE1B04F0B45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583934" y="1674289"/>
              <a:ext cx="3629128" cy="4246688"/>
            </a:xfrm>
            <a:prstGeom prst="rect">
              <a:avLst/>
            </a:prstGeom>
          </p:spPr>
        </p:pic>
        <p:sp>
          <p:nvSpPr>
            <p:cNvPr id="16740" name="Oval 16739">
              <a:extLst>
                <a:ext uri="{FF2B5EF4-FFF2-40B4-BE49-F238E27FC236}">
                  <a16:creationId xmlns:a16="http://schemas.microsoft.com/office/drawing/2014/main" id="{20B22703-60A0-7818-FDC5-DFE774F35862}"/>
                </a:ext>
              </a:extLst>
            </p:cNvPr>
            <p:cNvSpPr/>
            <p:nvPr/>
          </p:nvSpPr>
          <p:spPr>
            <a:xfrm>
              <a:off x="9138139" y="8412933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217" name="Graphic 1736">
            <a:extLst>
              <a:ext uri="{FF2B5EF4-FFF2-40B4-BE49-F238E27FC236}">
                <a16:creationId xmlns:a16="http://schemas.microsoft.com/office/drawing/2014/main" id="{8CA03DEA-0D7C-53DB-3CEF-510A6EF60206}"/>
              </a:ext>
            </a:extLst>
          </p:cNvPr>
          <p:cNvGrpSpPr/>
          <p:nvPr/>
        </p:nvGrpSpPr>
        <p:grpSpPr>
          <a:xfrm>
            <a:off x="10925896" y="3873500"/>
            <a:ext cx="1007754" cy="1035209"/>
            <a:chOff x="6577907" y="3014780"/>
            <a:chExt cx="1770924" cy="1819171"/>
          </a:xfrm>
        </p:grpSpPr>
        <p:grpSp>
          <p:nvGrpSpPr>
            <p:cNvPr id="16573" name="Graphic 1736">
              <a:extLst>
                <a:ext uri="{FF2B5EF4-FFF2-40B4-BE49-F238E27FC236}">
                  <a16:creationId xmlns:a16="http://schemas.microsoft.com/office/drawing/2014/main" id="{BC575E05-2F3C-85BA-3759-28A1722E3F5D}"/>
                </a:ext>
              </a:extLst>
            </p:cNvPr>
            <p:cNvGrpSpPr/>
            <p:nvPr/>
          </p:nvGrpSpPr>
          <p:grpSpPr>
            <a:xfrm>
              <a:off x="6577907" y="3014780"/>
              <a:ext cx="1770924" cy="1819171"/>
              <a:chOff x="6577907" y="3014780"/>
              <a:chExt cx="1770924" cy="1819171"/>
            </a:xfrm>
          </p:grpSpPr>
          <p:grpSp>
            <p:nvGrpSpPr>
              <p:cNvPr id="16575" name="Graphic 1736">
                <a:extLst>
                  <a:ext uri="{FF2B5EF4-FFF2-40B4-BE49-F238E27FC236}">
                    <a16:creationId xmlns:a16="http://schemas.microsoft.com/office/drawing/2014/main" id="{ABE6DA64-F2E1-9D85-FF97-CC460E383D00}"/>
                  </a:ext>
                </a:extLst>
              </p:cNvPr>
              <p:cNvGrpSpPr/>
              <p:nvPr/>
            </p:nvGrpSpPr>
            <p:grpSpPr>
              <a:xfrm>
                <a:off x="6577907" y="3014780"/>
                <a:ext cx="1770924" cy="1819171"/>
                <a:chOff x="6577907" y="3014780"/>
                <a:chExt cx="1770924" cy="1819171"/>
              </a:xfrm>
            </p:grpSpPr>
            <p:grpSp>
              <p:nvGrpSpPr>
                <p:cNvPr id="16578" name="Graphic 1736">
                  <a:extLst>
                    <a:ext uri="{FF2B5EF4-FFF2-40B4-BE49-F238E27FC236}">
                      <a16:creationId xmlns:a16="http://schemas.microsoft.com/office/drawing/2014/main" id="{B167079A-8AD2-953E-D17C-658EFC21F757}"/>
                    </a:ext>
                  </a:extLst>
                </p:cNvPr>
                <p:cNvGrpSpPr/>
                <p:nvPr/>
              </p:nvGrpSpPr>
              <p:grpSpPr>
                <a:xfrm>
                  <a:off x="6577907" y="3121097"/>
                  <a:ext cx="1045322" cy="1620026"/>
                  <a:chOff x="6577907" y="3121097"/>
                  <a:chExt cx="1045322" cy="1620026"/>
                </a:xfrm>
              </p:grpSpPr>
              <p:sp>
                <p:nvSpPr>
                  <p:cNvPr id="16644" name="Freeform: Shape 16643">
                    <a:extLst>
                      <a:ext uri="{FF2B5EF4-FFF2-40B4-BE49-F238E27FC236}">
                        <a16:creationId xmlns:a16="http://schemas.microsoft.com/office/drawing/2014/main" id="{DDAA32DE-50EE-5639-866E-A126B442505E}"/>
                      </a:ext>
                    </a:extLst>
                  </p:cNvPr>
                  <p:cNvSpPr/>
                  <p:nvPr/>
                </p:nvSpPr>
                <p:spPr>
                  <a:xfrm>
                    <a:off x="7351715" y="4606290"/>
                    <a:ext cx="184535" cy="128737"/>
                  </a:xfrm>
                  <a:custGeom>
                    <a:avLst/>
                    <a:gdLst>
                      <a:gd name="connsiteX0" fmla="*/ 148460 w 184535"/>
                      <a:gd name="connsiteY0" fmla="*/ 0 h 128737"/>
                      <a:gd name="connsiteX1" fmla="*/ 135601 w 184535"/>
                      <a:gd name="connsiteY1" fmla="*/ 6191 h 128737"/>
                      <a:gd name="connsiteX2" fmla="*/ 122647 w 184535"/>
                      <a:gd name="connsiteY2" fmla="*/ 12192 h 128737"/>
                      <a:gd name="connsiteX3" fmla="*/ 92548 w 184535"/>
                      <a:gd name="connsiteY3" fmla="*/ 25717 h 128737"/>
                      <a:gd name="connsiteX4" fmla="*/ 90071 w 184535"/>
                      <a:gd name="connsiteY4" fmla="*/ 25717 h 128737"/>
                      <a:gd name="connsiteX5" fmla="*/ 88643 w 184535"/>
                      <a:gd name="connsiteY5" fmla="*/ 30289 h 128737"/>
                      <a:gd name="connsiteX6" fmla="*/ 18348 w 184535"/>
                      <a:gd name="connsiteY6" fmla="*/ 92202 h 128737"/>
                      <a:gd name="connsiteX7" fmla="*/ 7871 w 184535"/>
                      <a:gd name="connsiteY7" fmla="*/ 99060 h 128737"/>
                      <a:gd name="connsiteX8" fmla="*/ 10919 w 184535"/>
                      <a:gd name="connsiteY8" fmla="*/ 125349 h 128737"/>
                      <a:gd name="connsiteX9" fmla="*/ 33303 w 184535"/>
                      <a:gd name="connsiteY9" fmla="*/ 127825 h 128737"/>
                      <a:gd name="connsiteX10" fmla="*/ 70165 w 184535"/>
                      <a:gd name="connsiteY10" fmla="*/ 125825 h 128737"/>
                      <a:gd name="connsiteX11" fmla="*/ 97882 w 184535"/>
                      <a:gd name="connsiteY11" fmla="*/ 113633 h 128737"/>
                      <a:gd name="connsiteX12" fmla="*/ 128457 w 184535"/>
                      <a:gd name="connsiteY12" fmla="*/ 90011 h 128737"/>
                      <a:gd name="connsiteX13" fmla="*/ 135887 w 184535"/>
                      <a:gd name="connsiteY13" fmla="*/ 87058 h 128737"/>
                      <a:gd name="connsiteX14" fmla="*/ 137887 w 184535"/>
                      <a:gd name="connsiteY14" fmla="*/ 91440 h 128737"/>
                      <a:gd name="connsiteX15" fmla="*/ 142936 w 184535"/>
                      <a:gd name="connsiteY15" fmla="*/ 101632 h 128737"/>
                      <a:gd name="connsiteX16" fmla="*/ 148841 w 184535"/>
                      <a:gd name="connsiteY16" fmla="*/ 103822 h 128737"/>
                      <a:gd name="connsiteX17" fmla="*/ 180274 w 184535"/>
                      <a:gd name="connsiteY17" fmla="*/ 89249 h 128737"/>
                      <a:gd name="connsiteX18" fmla="*/ 184274 w 184535"/>
                      <a:gd name="connsiteY18" fmla="*/ 80486 h 128737"/>
                      <a:gd name="connsiteX19" fmla="*/ 148460 w 184535"/>
                      <a:gd name="connsiteY19" fmla="*/ 0 h 128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4535" h="128737">
                        <a:moveTo>
                          <a:pt x="148460" y="0"/>
                        </a:moveTo>
                        <a:cubicBezTo>
                          <a:pt x="144173" y="1810"/>
                          <a:pt x="139792" y="3905"/>
                          <a:pt x="135601" y="6191"/>
                        </a:cubicBezTo>
                        <a:cubicBezTo>
                          <a:pt x="131029" y="8668"/>
                          <a:pt x="126743" y="10573"/>
                          <a:pt x="122647" y="12192"/>
                        </a:cubicBezTo>
                        <a:cubicBezTo>
                          <a:pt x="112360" y="16192"/>
                          <a:pt x="102359" y="20669"/>
                          <a:pt x="92548" y="25717"/>
                        </a:cubicBezTo>
                        <a:cubicBezTo>
                          <a:pt x="91786" y="26098"/>
                          <a:pt x="90929" y="26098"/>
                          <a:pt x="90071" y="25717"/>
                        </a:cubicBezTo>
                        <a:cubicBezTo>
                          <a:pt x="89881" y="27908"/>
                          <a:pt x="89310" y="29432"/>
                          <a:pt x="88643" y="30289"/>
                        </a:cubicBezTo>
                        <a:cubicBezTo>
                          <a:pt x="75117" y="46387"/>
                          <a:pt x="37494" y="82582"/>
                          <a:pt x="18348" y="92202"/>
                        </a:cubicBezTo>
                        <a:cubicBezTo>
                          <a:pt x="14920" y="93916"/>
                          <a:pt x="11395" y="96203"/>
                          <a:pt x="7871" y="99060"/>
                        </a:cubicBezTo>
                        <a:cubicBezTo>
                          <a:pt x="-1844" y="106871"/>
                          <a:pt x="-4416" y="121634"/>
                          <a:pt x="10919" y="125349"/>
                        </a:cubicBezTo>
                        <a:cubicBezTo>
                          <a:pt x="17872" y="127063"/>
                          <a:pt x="25302" y="127825"/>
                          <a:pt x="33303" y="127825"/>
                        </a:cubicBezTo>
                        <a:cubicBezTo>
                          <a:pt x="57591" y="127825"/>
                          <a:pt x="52829" y="130873"/>
                          <a:pt x="70165" y="125825"/>
                        </a:cubicBezTo>
                        <a:cubicBezTo>
                          <a:pt x="82547" y="122301"/>
                          <a:pt x="86547" y="121634"/>
                          <a:pt x="97882" y="113633"/>
                        </a:cubicBezTo>
                        <a:cubicBezTo>
                          <a:pt x="106836" y="107347"/>
                          <a:pt x="117027" y="99536"/>
                          <a:pt x="128457" y="90011"/>
                        </a:cubicBezTo>
                        <a:cubicBezTo>
                          <a:pt x="130458" y="86201"/>
                          <a:pt x="132934" y="85249"/>
                          <a:pt x="135887" y="87058"/>
                        </a:cubicBezTo>
                        <a:cubicBezTo>
                          <a:pt x="137220" y="87916"/>
                          <a:pt x="137887" y="89440"/>
                          <a:pt x="137887" y="91440"/>
                        </a:cubicBezTo>
                        <a:lnTo>
                          <a:pt x="142936" y="101632"/>
                        </a:lnTo>
                        <a:cubicBezTo>
                          <a:pt x="144079" y="103822"/>
                          <a:pt x="146650" y="104775"/>
                          <a:pt x="148841" y="103822"/>
                        </a:cubicBezTo>
                        <a:lnTo>
                          <a:pt x="180274" y="89249"/>
                        </a:lnTo>
                        <a:cubicBezTo>
                          <a:pt x="183512" y="87725"/>
                          <a:pt x="185227" y="84011"/>
                          <a:pt x="184274" y="80486"/>
                        </a:cubicBezTo>
                        <a:cubicBezTo>
                          <a:pt x="179416" y="62198"/>
                          <a:pt x="163509" y="7525"/>
                          <a:pt x="148460" y="0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5" name="Freeform: Shape 16644">
                    <a:extLst>
                      <a:ext uri="{FF2B5EF4-FFF2-40B4-BE49-F238E27FC236}">
                        <a16:creationId xmlns:a16="http://schemas.microsoft.com/office/drawing/2014/main" id="{B4FB631B-9FF3-AAE4-12DB-975B6177918B}"/>
                      </a:ext>
                    </a:extLst>
                  </p:cNvPr>
                  <p:cNvSpPr/>
                  <p:nvPr/>
                </p:nvSpPr>
                <p:spPr>
                  <a:xfrm>
                    <a:off x="7226997" y="4266814"/>
                    <a:ext cx="279225" cy="367316"/>
                  </a:xfrm>
                  <a:custGeom>
                    <a:avLst/>
                    <a:gdLst>
                      <a:gd name="connsiteX0" fmla="*/ 98584 w 279225"/>
                      <a:gd name="connsiteY0" fmla="*/ 177170 h 367316"/>
                      <a:gd name="connsiteX1" fmla="*/ 122777 w 279225"/>
                      <a:gd name="connsiteY1" fmla="*/ 213555 h 367316"/>
                      <a:gd name="connsiteX2" fmla="*/ 125825 w 279225"/>
                      <a:gd name="connsiteY2" fmla="*/ 219651 h 367316"/>
                      <a:gd name="connsiteX3" fmla="*/ 127445 w 279225"/>
                      <a:gd name="connsiteY3" fmla="*/ 222413 h 367316"/>
                      <a:gd name="connsiteX4" fmla="*/ 138399 w 279225"/>
                      <a:gd name="connsiteY4" fmla="*/ 237368 h 367316"/>
                      <a:gd name="connsiteX5" fmla="*/ 146114 w 279225"/>
                      <a:gd name="connsiteY5" fmla="*/ 247845 h 367316"/>
                      <a:gd name="connsiteX6" fmla="*/ 153162 w 279225"/>
                      <a:gd name="connsiteY6" fmla="*/ 258704 h 367316"/>
                      <a:gd name="connsiteX7" fmla="*/ 169164 w 279225"/>
                      <a:gd name="connsiteY7" fmla="*/ 280611 h 367316"/>
                      <a:gd name="connsiteX8" fmla="*/ 190215 w 279225"/>
                      <a:gd name="connsiteY8" fmla="*/ 315378 h 367316"/>
                      <a:gd name="connsiteX9" fmla="*/ 202406 w 279225"/>
                      <a:gd name="connsiteY9" fmla="*/ 339857 h 367316"/>
                      <a:gd name="connsiteX10" fmla="*/ 207740 w 279225"/>
                      <a:gd name="connsiteY10" fmla="*/ 366908 h 367316"/>
                      <a:gd name="connsiteX11" fmla="*/ 210408 w 279225"/>
                      <a:gd name="connsiteY11" fmla="*/ 367003 h 367316"/>
                      <a:gd name="connsiteX12" fmla="*/ 242792 w 279225"/>
                      <a:gd name="connsiteY12" fmla="*/ 352525 h 367316"/>
                      <a:gd name="connsiteX13" fmla="*/ 256699 w 279225"/>
                      <a:gd name="connsiteY13" fmla="*/ 346048 h 367316"/>
                      <a:gd name="connsiteX14" fmla="*/ 270510 w 279225"/>
                      <a:gd name="connsiteY14" fmla="*/ 339380 h 367316"/>
                      <a:gd name="connsiteX15" fmla="*/ 278035 w 279225"/>
                      <a:gd name="connsiteY15" fmla="*/ 334523 h 367316"/>
                      <a:gd name="connsiteX16" fmla="*/ 279178 w 279225"/>
                      <a:gd name="connsiteY16" fmla="*/ 332046 h 367316"/>
                      <a:gd name="connsiteX17" fmla="*/ 276796 w 279225"/>
                      <a:gd name="connsiteY17" fmla="*/ 326236 h 367316"/>
                      <a:gd name="connsiteX18" fmla="*/ 273844 w 279225"/>
                      <a:gd name="connsiteY18" fmla="*/ 320521 h 367316"/>
                      <a:gd name="connsiteX19" fmla="*/ 194406 w 279225"/>
                      <a:gd name="connsiteY19" fmla="*/ 144880 h 367316"/>
                      <a:gd name="connsiteX20" fmla="*/ 160782 w 279225"/>
                      <a:gd name="connsiteY20" fmla="*/ 89445 h 367316"/>
                      <a:gd name="connsiteX21" fmla="*/ 115919 w 279225"/>
                      <a:gd name="connsiteY21" fmla="*/ 20388 h 367316"/>
                      <a:gd name="connsiteX22" fmla="*/ 108204 w 279225"/>
                      <a:gd name="connsiteY22" fmla="*/ 5 h 367316"/>
                      <a:gd name="connsiteX23" fmla="*/ 83534 w 279225"/>
                      <a:gd name="connsiteY23" fmla="*/ 4005 h 367316"/>
                      <a:gd name="connsiteX24" fmla="*/ 70485 w 279225"/>
                      <a:gd name="connsiteY24" fmla="*/ 8863 h 367316"/>
                      <a:gd name="connsiteX25" fmla="*/ 0 w 279225"/>
                      <a:gd name="connsiteY25" fmla="*/ 23150 h 367316"/>
                      <a:gd name="connsiteX26" fmla="*/ 63532 w 279225"/>
                      <a:gd name="connsiteY26" fmla="*/ 123258 h 367316"/>
                      <a:gd name="connsiteX27" fmla="*/ 80486 w 279225"/>
                      <a:gd name="connsiteY27" fmla="*/ 150500 h 367316"/>
                      <a:gd name="connsiteX28" fmla="*/ 98584 w 279225"/>
                      <a:gd name="connsiteY28" fmla="*/ 176979 h 367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79225" h="367316">
                        <a:moveTo>
                          <a:pt x="98584" y="177170"/>
                        </a:moveTo>
                        <a:cubicBezTo>
                          <a:pt x="107347" y="188600"/>
                          <a:pt x="114015" y="201554"/>
                          <a:pt x="122777" y="213555"/>
                        </a:cubicBezTo>
                        <a:cubicBezTo>
                          <a:pt x="124111" y="215365"/>
                          <a:pt x="125159" y="217461"/>
                          <a:pt x="125825" y="219651"/>
                        </a:cubicBezTo>
                        <a:cubicBezTo>
                          <a:pt x="126111" y="220699"/>
                          <a:pt x="126682" y="221652"/>
                          <a:pt x="127445" y="222413"/>
                        </a:cubicBezTo>
                        <a:cubicBezTo>
                          <a:pt x="131731" y="227081"/>
                          <a:pt x="134208" y="232701"/>
                          <a:pt x="138399" y="237368"/>
                        </a:cubicBezTo>
                        <a:cubicBezTo>
                          <a:pt x="141256" y="240606"/>
                          <a:pt x="143828" y="244035"/>
                          <a:pt x="146114" y="247845"/>
                        </a:cubicBezTo>
                        <a:cubicBezTo>
                          <a:pt x="149162" y="252894"/>
                          <a:pt x="151543" y="256608"/>
                          <a:pt x="153162" y="258704"/>
                        </a:cubicBezTo>
                        <a:cubicBezTo>
                          <a:pt x="158782" y="265943"/>
                          <a:pt x="164402" y="272705"/>
                          <a:pt x="169164" y="280611"/>
                        </a:cubicBezTo>
                        <a:cubicBezTo>
                          <a:pt x="176403" y="292613"/>
                          <a:pt x="183356" y="304138"/>
                          <a:pt x="190215" y="315378"/>
                        </a:cubicBezTo>
                        <a:cubicBezTo>
                          <a:pt x="194977" y="323093"/>
                          <a:pt x="197263" y="332046"/>
                          <a:pt x="202406" y="339857"/>
                        </a:cubicBezTo>
                        <a:cubicBezTo>
                          <a:pt x="204978" y="343762"/>
                          <a:pt x="206788" y="352715"/>
                          <a:pt x="207740" y="366908"/>
                        </a:cubicBezTo>
                        <a:cubicBezTo>
                          <a:pt x="208693" y="367384"/>
                          <a:pt x="209645" y="367479"/>
                          <a:pt x="210408" y="367003"/>
                        </a:cubicBezTo>
                        <a:cubicBezTo>
                          <a:pt x="220980" y="361669"/>
                          <a:pt x="231743" y="356811"/>
                          <a:pt x="242792" y="352525"/>
                        </a:cubicBezTo>
                        <a:cubicBezTo>
                          <a:pt x="247174" y="350811"/>
                          <a:pt x="251841" y="348715"/>
                          <a:pt x="256699" y="346048"/>
                        </a:cubicBezTo>
                        <a:cubicBezTo>
                          <a:pt x="261271" y="343571"/>
                          <a:pt x="265938" y="341381"/>
                          <a:pt x="270510" y="339380"/>
                        </a:cubicBezTo>
                        <a:lnTo>
                          <a:pt x="278035" y="334523"/>
                        </a:lnTo>
                        <a:cubicBezTo>
                          <a:pt x="278988" y="333951"/>
                          <a:pt x="279368" y="333094"/>
                          <a:pt x="279178" y="332046"/>
                        </a:cubicBezTo>
                        <a:cubicBezTo>
                          <a:pt x="278988" y="330141"/>
                          <a:pt x="278225" y="328141"/>
                          <a:pt x="276796" y="326236"/>
                        </a:cubicBezTo>
                        <a:cubicBezTo>
                          <a:pt x="275558" y="324426"/>
                          <a:pt x="274511" y="322521"/>
                          <a:pt x="273844" y="320521"/>
                        </a:cubicBezTo>
                        <a:cubicBezTo>
                          <a:pt x="254127" y="267276"/>
                          <a:pt x="218027" y="192314"/>
                          <a:pt x="194406" y="144880"/>
                        </a:cubicBezTo>
                        <a:cubicBezTo>
                          <a:pt x="190309" y="136593"/>
                          <a:pt x="179070" y="118115"/>
                          <a:pt x="160782" y="89445"/>
                        </a:cubicBezTo>
                        <a:cubicBezTo>
                          <a:pt x="146590" y="67251"/>
                          <a:pt x="131636" y="44201"/>
                          <a:pt x="115919" y="20388"/>
                        </a:cubicBezTo>
                        <a:cubicBezTo>
                          <a:pt x="110680" y="12387"/>
                          <a:pt x="108109" y="5624"/>
                          <a:pt x="108204" y="5"/>
                        </a:cubicBezTo>
                        <a:cubicBezTo>
                          <a:pt x="99156" y="-91"/>
                          <a:pt x="90964" y="1243"/>
                          <a:pt x="83534" y="4005"/>
                        </a:cubicBezTo>
                        <a:lnTo>
                          <a:pt x="70485" y="8863"/>
                        </a:lnTo>
                        <a:cubicBezTo>
                          <a:pt x="47340" y="15626"/>
                          <a:pt x="23813" y="20388"/>
                          <a:pt x="0" y="23150"/>
                        </a:cubicBezTo>
                        <a:cubicBezTo>
                          <a:pt x="20479" y="56774"/>
                          <a:pt x="41624" y="90206"/>
                          <a:pt x="63532" y="123258"/>
                        </a:cubicBezTo>
                        <a:cubicBezTo>
                          <a:pt x="65913" y="126973"/>
                          <a:pt x="71628" y="136022"/>
                          <a:pt x="80486" y="150500"/>
                        </a:cubicBezTo>
                        <a:cubicBezTo>
                          <a:pt x="86583" y="160406"/>
                          <a:pt x="92583" y="169264"/>
                          <a:pt x="98584" y="176979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6" name="Freeform: Shape 16645">
                    <a:extLst>
                      <a:ext uri="{FF2B5EF4-FFF2-40B4-BE49-F238E27FC236}">
                        <a16:creationId xmlns:a16="http://schemas.microsoft.com/office/drawing/2014/main" id="{1B8CA666-3D6C-546D-C747-BFECBF3BFFF8}"/>
                      </a:ext>
                    </a:extLst>
                  </p:cNvPr>
                  <p:cNvSpPr/>
                  <p:nvPr/>
                </p:nvSpPr>
                <p:spPr>
                  <a:xfrm>
                    <a:off x="6696932" y="4257294"/>
                    <a:ext cx="253840" cy="418623"/>
                  </a:xfrm>
                  <a:custGeom>
                    <a:avLst/>
                    <a:gdLst>
                      <a:gd name="connsiteX0" fmla="*/ 145446 w 253840"/>
                      <a:gd name="connsiteY0" fmla="*/ 95 h 418623"/>
                      <a:gd name="connsiteX1" fmla="*/ 140208 w 253840"/>
                      <a:gd name="connsiteY1" fmla="*/ 15430 h 418623"/>
                      <a:gd name="connsiteX2" fmla="*/ 119253 w 253840"/>
                      <a:gd name="connsiteY2" fmla="*/ 73247 h 418623"/>
                      <a:gd name="connsiteX3" fmla="*/ 97536 w 253840"/>
                      <a:gd name="connsiteY3" fmla="*/ 130778 h 418623"/>
                      <a:gd name="connsiteX4" fmla="*/ 31622 w 253840"/>
                      <a:gd name="connsiteY4" fmla="*/ 308038 h 418623"/>
                      <a:gd name="connsiteX5" fmla="*/ 19812 w 253840"/>
                      <a:gd name="connsiteY5" fmla="*/ 346615 h 418623"/>
                      <a:gd name="connsiteX6" fmla="*/ 0 w 253840"/>
                      <a:gd name="connsiteY6" fmla="*/ 393383 h 418623"/>
                      <a:gd name="connsiteX7" fmla="*/ 47339 w 253840"/>
                      <a:gd name="connsiteY7" fmla="*/ 418624 h 418623"/>
                      <a:gd name="connsiteX8" fmla="*/ 60579 w 253840"/>
                      <a:gd name="connsiteY8" fmla="*/ 388906 h 418623"/>
                      <a:gd name="connsiteX9" fmla="*/ 154305 w 253840"/>
                      <a:gd name="connsiteY9" fmla="*/ 243173 h 418623"/>
                      <a:gd name="connsiteX10" fmla="*/ 184880 w 253840"/>
                      <a:gd name="connsiteY10" fmla="*/ 196025 h 418623"/>
                      <a:gd name="connsiteX11" fmla="*/ 207645 w 253840"/>
                      <a:gd name="connsiteY11" fmla="*/ 144780 h 418623"/>
                      <a:gd name="connsiteX12" fmla="*/ 226123 w 253840"/>
                      <a:gd name="connsiteY12" fmla="*/ 89821 h 418623"/>
                      <a:gd name="connsiteX13" fmla="*/ 253841 w 253840"/>
                      <a:gd name="connsiteY13" fmla="*/ 24289 h 418623"/>
                      <a:gd name="connsiteX14" fmla="*/ 145637 w 253840"/>
                      <a:gd name="connsiteY14" fmla="*/ 0 h 418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3840" h="418623">
                        <a:moveTo>
                          <a:pt x="145446" y="95"/>
                        </a:moveTo>
                        <a:cubicBezTo>
                          <a:pt x="144208" y="4096"/>
                          <a:pt x="142494" y="9144"/>
                          <a:pt x="140208" y="15430"/>
                        </a:cubicBezTo>
                        <a:lnTo>
                          <a:pt x="119253" y="73247"/>
                        </a:lnTo>
                        <a:cubicBezTo>
                          <a:pt x="112871" y="90964"/>
                          <a:pt x="105632" y="110109"/>
                          <a:pt x="97536" y="130778"/>
                        </a:cubicBezTo>
                        <a:cubicBezTo>
                          <a:pt x="74485" y="189452"/>
                          <a:pt x="52578" y="248507"/>
                          <a:pt x="31622" y="308038"/>
                        </a:cubicBezTo>
                        <a:lnTo>
                          <a:pt x="19812" y="346615"/>
                        </a:lnTo>
                        <a:cubicBezTo>
                          <a:pt x="14764" y="363188"/>
                          <a:pt x="8191" y="378714"/>
                          <a:pt x="0" y="393383"/>
                        </a:cubicBezTo>
                        <a:cubicBezTo>
                          <a:pt x="13144" y="405098"/>
                          <a:pt x="28860" y="413480"/>
                          <a:pt x="47339" y="418624"/>
                        </a:cubicBezTo>
                        <a:cubicBezTo>
                          <a:pt x="53625" y="403098"/>
                          <a:pt x="58102" y="393192"/>
                          <a:pt x="60579" y="388906"/>
                        </a:cubicBezTo>
                        <a:cubicBezTo>
                          <a:pt x="95535" y="330803"/>
                          <a:pt x="126778" y="282226"/>
                          <a:pt x="154305" y="243173"/>
                        </a:cubicBezTo>
                        <a:cubicBezTo>
                          <a:pt x="167068" y="225076"/>
                          <a:pt x="177260" y="209359"/>
                          <a:pt x="184880" y="196025"/>
                        </a:cubicBezTo>
                        <a:cubicBezTo>
                          <a:pt x="193071" y="181832"/>
                          <a:pt x="200596" y="164687"/>
                          <a:pt x="207645" y="144780"/>
                        </a:cubicBezTo>
                        <a:cubicBezTo>
                          <a:pt x="214217" y="126016"/>
                          <a:pt x="220408" y="107633"/>
                          <a:pt x="226123" y="89821"/>
                        </a:cubicBezTo>
                        <a:cubicBezTo>
                          <a:pt x="232981" y="68199"/>
                          <a:pt x="242221" y="46387"/>
                          <a:pt x="253841" y="24289"/>
                        </a:cubicBezTo>
                        <a:cubicBezTo>
                          <a:pt x="216789" y="19145"/>
                          <a:pt x="180784" y="11049"/>
                          <a:pt x="145637" y="0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7" name="Freeform: Shape 16646">
                    <a:extLst>
                      <a:ext uri="{FF2B5EF4-FFF2-40B4-BE49-F238E27FC236}">
                        <a16:creationId xmlns:a16="http://schemas.microsoft.com/office/drawing/2014/main" id="{74D9F049-DD68-8203-D5E8-6908F8AE6A15}"/>
                      </a:ext>
                    </a:extLst>
                  </p:cNvPr>
                  <p:cNvSpPr/>
                  <p:nvPr/>
                </p:nvSpPr>
                <p:spPr>
                  <a:xfrm>
                    <a:off x="6842569" y="3972549"/>
                    <a:ext cx="492728" cy="343876"/>
                  </a:xfrm>
                  <a:custGeom>
                    <a:avLst/>
                    <a:gdLst>
                      <a:gd name="connsiteX0" fmla="*/ 83915 w 492728"/>
                      <a:gd name="connsiteY0" fmla="*/ 17663 h 343876"/>
                      <a:gd name="connsiteX1" fmla="*/ 57531 w 492728"/>
                      <a:gd name="connsiteY1" fmla="*/ 88815 h 343876"/>
                      <a:gd name="connsiteX2" fmla="*/ 57531 w 492728"/>
                      <a:gd name="connsiteY2" fmla="*/ 89101 h 343876"/>
                      <a:gd name="connsiteX3" fmla="*/ 0 w 492728"/>
                      <a:gd name="connsiteY3" fmla="*/ 284839 h 343876"/>
                      <a:gd name="connsiteX4" fmla="*/ 108204 w 492728"/>
                      <a:gd name="connsiteY4" fmla="*/ 309128 h 343876"/>
                      <a:gd name="connsiteX5" fmla="*/ 384524 w 492728"/>
                      <a:gd name="connsiteY5" fmla="*/ 317605 h 343876"/>
                      <a:gd name="connsiteX6" fmla="*/ 455009 w 492728"/>
                      <a:gd name="connsiteY6" fmla="*/ 303318 h 343876"/>
                      <a:gd name="connsiteX7" fmla="*/ 468059 w 492728"/>
                      <a:gd name="connsiteY7" fmla="*/ 298460 h 343876"/>
                      <a:gd name="connsiteX8" fmla="*/ 492728 w 492728"/>
                      <a:gd name="connsiteY8" fmla="*/ 294460 h 343876"/>
                      <a:gd name="connsiteX9" fmla="*/ 487299 w 492728"/>
                      <a:gd name="connsiteY9" fmla="*/ 258455 h 343876"/>
                      <a:gd name="connsiteX10" fmla="*/ 479012 w 492728"/>
                      <a:gd name="connsiteY10" fmla="*/ 225118 h 343876"/>
                      <a:gd name="connsiteX11" fmla="*/ 451199 w 492728"/>
                      <a:gd name="connsiteY11" fmla="*/ 30998 h 343876"/>
                      <a:gd name="connsiteX12" fmla="*/ 450342 w 492728"/>
                      <a:gd name="connsiteY12" fmla="*/ 1661 h 343876"/>
                      <a:gd name="connsiteX13" fmla="*/ 447675 w 492728"/>
                      <a:gd name="connsiteY13" fmla="*/ 423 h 343876"/>
                      <a:gd name="connsiteX14" fmla="*/ 421291 w 492728"/>
                      <a:gd name="connsiteY14" fmla="*/ 14901 h 343876"/>
                      <a:gd name="connsiteX15" fmla="*/ 378714 w 492728"/>
                      <a:gd name="connsiteY15" fmla="*/ 24902 h 343876"/>
                      <a:gd name="connsiteX16" fmla="*/ 372237 w 492728"/>
                      <a:gd name="connsiteY16" fmla="*/ 25283 h 343876"/>
                      <a:gd name="connsiteX17" fmla="*/ 366046 w 492728"/>
                      <a:gd name="connsiteY17" fmla="*/ 25855 h 343876"/>
                      <a:gd name="connsiteX18" fmla="*/ 330422 w 492728"/>
                      <a:gd name="connsiteY18" fmla="*/ 30712 h 343876"/>
                      <a:gd name="connsiteX19" fmla="*/ 238220 w 492728"/>
                      <a:gd name="connsiteY19" fmla="*/ 32617 h 343876"/>
                      <a:gd name="connsiteX20" fmla="*/ 224790 w 492728"/>
                      <a:gd name="connsiteY20" fmla="*/ 32617 h 343876"/>
                      <a:gd name="connsiteX21" fmla="*/ 197168 w 492728"/>
                      <a:gd name="connsiteY21" fmla="*/ 30427 h 343876"/>
                      <a:gd name="connsiteX22" fmla="*/ 183452 w 492728"/>
                      <a:gd name="connsiteY22" fmla="*/ 27093 h 343876"/>
                      <a:gd name="connsiteX23" fmla="*/ 179832 w 492728"/>
                      <a:gd name="connsiteY23" fmla="*/ 25759 h 343876"/>
                      <a:gd name="connsiteX24" fmla="*/ 178594 w 492728"/>
                      <a:gd name="connsiteY24" fmla="*/ 24045 h 343876"/>
                      <a:gd name="connsiteX25" fmla="*/ 84106 w 492728"/>
                      <a:gd name="connsiteY25" fmla="*/ 17663 h 343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492728" h="343876">
                        <a:moveTo>
                          <a:pt x="83915" y="17663"/>
                        </a:moveTo>
                        <a:cubicBezTo>
                          <a:pt x="70771" y="17092"/>
                          <a:pt x="58674" y="77956"/>
                          <a:pt x="57531" y="88815"/>
                        </a:cubicBezTo>
                        <a:cubicBezTo>
                          <a:pt x="57531" y="88815"/>
                          <a:pt x="57531" y="89005"/>
                          <a:pt x="57531" y="89101"/>
                        </a:cubicBezTo>
                        <a:cubicBezTo>
                          <a:pt x="37338" y="153204"/>
                          <a:pt x="18192" y="218450"/>
                          <a:pt x="0" y="284839"/>
                        </a:cubicBezTo>
                        <a:cubicBezTo>
                          <a:pt x="35147" y="295888"/>
                          <a:pt x="71247" y="303985"/>
                          <a:pt x="108204" y="309128"/>
                        </a:cubicBezTo>
                        <a:cubicBezTo>
                          <a:pt x="272701" y="413617"/>
                          <a:pt x="198215" y="241786"/>
                          <a:pt x="384524" y="317605"/>
                        </a:cubicBezTo>
                        <a:cubicBezTo>
                          <a:pt x="408337" y="314843"/>
                          <a:pt x="431863" y="310081"/>
                          <a:pt x="455009" y="303318"/>
                        </a:cubicBezTo>
                        <a:lnTo>
                          <a:pt x="468059" y="298460"/>
                        </a:lnTo>
                        <a:cubicBezTo>
                          <a:pt x="475488" y="295698"/>
                          <a:pt x="483679" y="294364"/>
                          <a:pt x="492728" y="294460"/>
                        </a:cubicBezTo>
                        <a:cubicBezTo>
                          <a:pt x="492157" y="282744"/>
                          <a:pt x="490347" y="270742"/>
                          <a:pt x="487299" y="258455"/>
                        </a:cubicBezTo>
                        <a:lnTo>
                          <a:pt x="479012" y="225118"/>
                        </a:lnTo>
                        <a:cubicBezTo>
                          <a:pt x="466058" y="160919"/>
                          <a:pt x="456819" y="96244"/>
                          <a:pt x="451199" y="30998"/>
                        </a:cubicBezTo>
                        <a:lnTo>
                          <a:pt x="450342" y="1661"/>
                        </a:lnTo>
                        <a:cubicBezTo>
                          <a:pt x="450342" y="232"/>
                          <a:pt x="448627" y="-530"/>
                          <a:pt x="447675" y="423"/>
                        </a:cubicBezTo>
                        <a:cubicBezTo>
                          <a:pt x="439960" y="7376"/>
                          <a:pt x="431197" y="12234"/>
                          <a:pt x="421291" y="14901"/>
                        </a:cubicBezTo>
                        <a:cubicBezTo>
                          <a:pt x="404241" y="19663"/>
                          <a:pt x="390049" y="22997"/>
                          <a:pt x="378714" y="24902"/>
                        </a:cubicBezTo>
                        <a:cubicBezTo>
                          <a:pt x="376618" y="25283"/>
                          <a:pt x="374523" y="25283"/>
                          <a:pt x="372237" y="25283"/>
                        </a:cubicBezTo>
                        <a:cubicBezTo>
                          <a:pt x="370332" y="25188"/>
                          <a:pt x="368332" y="25283"/>
                          <a:pt x="366046" y="25855"/>
                        </a:cubicBezTo>
                        <a:cubicBezTo>
                          <a:pt x="355473" y="28236"/>
                          <a:pt x="343662" y="29760"/>
                          <a:pt x="330422" y="30712"/>
                        </a:cubicBezTo>
                        <a:cubicBezTo>
                          <a:pt x="292322" y="33284"/>
                          <a:pt x="261651" y="33856"/>
                          <a:pt x="238220" y="32617"/>
                        </a:cubicBezTo>
                        <a:cubicBezTo>
                          <a:pt x="233458" y="32427"/>
                          <a:pt x="228981" y="32332"/>
                          <a:pt x="224790" y="32617"/>
                        </a:cubicBezTo>
                        <a:cubicBezTo>
                          <a:pt x="215169" y="33094"/>
                          <a:pt x="206597" y="31284"/>
                          <a:pt x="197168" y="30427"/>
                        </a:cubicBezTo>
                        <a:cubicBezTo>
                          <a:pt x="192405" y="29950"/>
                          <a:pt x="187833" y="28903"/>
                          <a:pt x="183452" y="27093"/>
                        </a:cubicBezTo>
                        <a:cubicBezTo>
                          <a:pt x="182213" y="26617"/>
                          <a:pt x="181070" y="26236"/>
                          <a:pt x="179832" y="25759"/>
                        </a:cubicBezTo>
                        <a:cubicBezTo>
                          <a:pt x="179451" y="25188"/>
                          <a:pt x="178975" y="24616"/>
                          <a:pt x="178594" y="24045"/>
                        </a:cubicBezTo>
                        <a:cubicBezTo>
                          <a:pt x="170402" y="14520"/>
                          <a:pt x="101346" y="18330"/>
                          <a:pt x="84106" y="17663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8" name="Freeform: Shape 16647">
                    <a:extLst>
                      <a:ext uri="{FF2B5EF4-FFF2-40B4-BE49-F238E27FC236}">
                        <a16:creationId xmlns:a16="http://schemas.microsoft.com/office/drawing/2014/main" id="{E2981733-E72E-2537-DE95-F14518B77493}"/>
                      </a:ext>
                    </a:extLst>
                  </p:cNvPr>
                  <p:cNvSpPr/>
                  <p:nvPr/>
                </p:nvSpPr>
                <p:spPr>
                  <a:xfrm>
                    <a:off x="6976370" y="3121097"/>
                    <a:ext cx="350755" cy="256208"/>
                  </a:xfrm>
                  <a:custGeom>
                    <a:avLst/>
                    <a:gdLst>
                      <a:gd name="connsiteX0" fmla="*/ 120 w 350755"/>
                      <a:gd name="connsiteY0" fmla="*/ 61777 h 256208"/>
                      <a:gd name="connsiteX1" fmla="*/ 30219 w 350755"/>
                      <a:gd name="connsiteY1" fmla="*/ 108545 h 256208"/>
                      <a:gd name="connsiteX2" fmla="*/ 57461 w 350755"/>
                      <a:gd name="connsiteY2" fmla="*/ 117403 h 256208"/>
                      <a:gd name="connsiteX3" fmla="*/ 60223 w 350755"/>
                      <a:gd name="connsiteY3" fmla="*/ 116260 h 256208"/>
                      <a:gd name="connsiteX4" fmla="*/ 62414 w 350755"/>
                      <a:gd name="connsiteY4" fmla="*/ 115688 h 256208"/>
                      <a:gd name="connsiteX5" fmla="*/ 62509 w 350755"/>
                      <a:gd name="connsiteY5" fmla="*/ 116069 h 256208"/>
                      <a:gd name="connsiteX6" fmla="*/ 65176 w 350755"/>
                      <a:gd name="connsiteY6" fmla="*/ 117689 h 256208"/>
                      <a:gd name="connsiteX7" fmla="*/ 66605 w 350755"/>
                      <a:gd name="connsiteY7" fmla="*/ 117498 h 256208"/>
                      <a:gd name="connsiteX8" fmla="*/ 109943 w 350755"/>
                      <a:gd name="connsiteY8" fmla="*/ 123880 h 256208"/>
                      <a:gd name="connsiteX9" fmla="*/ 126707 w 350755"/>
                      <a:gd name="connsiteY9" fmla="*/ 177601 h 256208"/>
                      <a:gd name="connsiteX10" fmla="*/ 162236 w 350755"/>
                      <a:gd name="connsiteY10" fmla="*/ 227131 h 256208"/>
                      <a:gd name="connsiteX11" fmla="*/ 171284 w 350755"/>
                      <a:gd name="connsiteY11" fmla="*/ 231322 h 256208"/>
                      <a:gd name="connsiteX12" fmla="*/ 179381 w 350755"/>
                      <a:gd name="connsiteY12" fmla="*/ 237418 h 256208"/>
                      <a:gd name="connsiteX13" fmla="*/ 182238 w 350755"/>
                      <a:gd name="connsiteY13" fmla="*/ 238847 h 256208"/>
                      <a:gd name="connsiteX14" fmla="*/ 194716 w 350755"/>
                      <a:gd name="connsiteY14" fmla="*/ 244562 h 256208"/>
                      <a:gd name="connsiteX15" fmla="*/ 183381 w 350755"/>
                      <a:gd name="connsiteY15" fmla="*/ 230179 h 256208"/>
                      <a:gd name="connsiteX16" fmla="*/ 184524 w 350755"/>
                      <a:gd name="connsiteY16" fmla="*/ 229131 h 256208"/>
                      <a:gd name="connsiteX17" fmla="*/ 216147 w 350755"/>
                      <a:gd name="connsiteY17" fmla="*/ 251896 h 256208"/>
                      <a:gd name="connsiteX18" fmla="*/ 217195 w 350755"/>
                      <a:gd name="connsiteY18" fmla="*/ 251705 h 256208"/>
                      <a:gd name="connsiteX19" fmla="*/ 217766 w 350755"/>
                      <a:gd name="connsiteY19" fmla="*/ 250753 h 256208"/>
                      <a:gd name="connsiteX20" fmla="*/ 217576 w 350755"/>
                      <a:gd name="connsiteY20" fmla="*/ 248086 h 256208"/>
                      <a:gd name="connsiteX21" fmla="*/ 210337 w 350755"/>
                      <a:gd name="connsiteY21" fmla="*/ 238847 h 256208"/>
                      <a:gd name="connsiteX22" fmla="*/ 211194 w 350755"/>
                      <a:gd name="connsiteY22" fmla="*/ 237608 h 256208"/>
                      <a:gd name="connsiteX23" fmla="*/ 280632 w 350755"/>
                      <a:gd name="connsiteY23" fmla="*/ 256182 h 256208"/>
                      <a:gd name="connsiteX24" fmla="*/ 283203 w 350755"/>
                      <a:gd name="connsiteY24" fmla="*/ 254277 h 256208"/>
                      <a:gd name="connsiteX25" fmla="*/ 279965 w 350755"/>
                      <a:gd name="connsiteY25" fmla="*/ 250562 h 256208"/>
                      <a:gd name="connsiteX26" fmla="*/ 235864 w 350755"/>
                      <a:gd name="connsiteY26" fmla="*/ 232846 h 256208"/>
                      <a:gd name="connsiteX27" fmla="*/ 235293 w 350755"/>
                      <a:gd name="connsiteY27" fmla="*/ 231608 h 256208"/>
                      <a:gd name="connsiteX28" fmla="*/ 235578 w 350755"/>
                      <a:gd name="connsiteY28" fmla="*/ 230750 h 256208"/>
                      <a:gd name="connsiteX29" fmla="*/ 235673 w 350755"/>
                      <a:gd name="connsiteY29" fmla="*/ 230750 h 256208"/>
                      <a:gd name="connsiteX30" fmla="*/ 301110 w 350755"/>
                      <a:gd name="connsiteY30" fmla="*/ 243800 h 256208"/>
                      <a:gd name="connsiteX31" fmla="*/ 309683 w 350755"/>
                      <a:gd name="connsiteY31" fmla="*/ 238847 h 256208"/>
                      <a:gd name="connsiteX32" fmla="*/ 300349 w 350755"/>
                      <a:gd name="connsiteY32" fmla="*/ 229131 h 256208"/>
                      <a:gd name="connsiteX33" fmla="*/ 293395 w 350755"/>
                      <a:gd name="connsiteY33" fmla="*/ 226750 h 256208"/>
                      <a:gd name="connsiteX34" fmla="*/ 248533 w 350755"/>
                      <a:gd name="connsiteY34" fmla="*/ 214939 h 256208"/>
                      <a:gd name="connsiteX35" fmla="*/ 247770 w 350755"/>
                      <a:gd name="connsiteY35" fmla="*/ 213701 h 256208"/>
                      <a:gd name="connsiteX36" fmla="*/ 247961 w 350755"/>
                      <a:gd name="connsiteY36" fmla="*/ 212843 h 256208"/>
                      <a:gd name="connsiteX37" fmla="*/ 248151 w 350755"/>
                      <a:gd name="connsiteY37" fmla="*/ 212653 h 256208"/>
                      <a:gd name="connsiteX38" fmla="*/ 320351 w 350755"/>
                      <a:gd name="connsiteY38" fmla="*/ 218844 h 256208"/>
                      <a:gd name="connsiteX39" fmla="*/ 329114 w 350755"/>
                      <a:gd name="connsiteY39" fmla="*/ 210938 h 256208"/>
                      <a:gd name="connsiteX40" fmla="*/ 324447 w 350755"/>
                      <a:gd name="connsiteY40" fmla="*/ 205319 h 256208"/>
                      <a:gd name="connsiteX41" fmla="*/ 266630 w 350755"/>
                      <a:gd name="connsiteY41" fmla="*/ 193698 h 256208"/>
                      <a:gd name="connsiteX42" fmla="*/ 265297 w 350755"/>
                      <a:gd name="connsiteY42" fmla="*/ 191698 h 256208"/>
                      <a:gd name="connsiteX43" fmla="*/ 265487 w 350755"/>
                      <a:gd name="connsiteY43" fmla="*/ 190460 h 256208"/>
                      <a:gd name="connsiteX44" fmla="*/ 266154 w 350755"/>
                      <a:gd name="connsiteY44" fmla="*/ 189983 h 256208"/>
                      <a:gd name="connsiteX45" fmla="*/ 336829 w 350755"/>
                      <a:gd name="connsiteY45" fmla="*/ 196460 h 256208"/>
                      <a:gd name="connsiteX46" fmla="*/ 339496 w 350755"/>
                      <a:gd name="connsiteY46" fmla="*/ 190555 h 256208"/>
                      <a:gd name="connsiteX47" fmla="*/ 310826 w 350755"/>
                      <a:gd name="connsiteY47" fmla="*/ 177887 h 256208"/>
                      <a:gd name="connsiteX48" fmla="*/ 310254 w 350755"/>
                      <a:gd name="connsiteY48" fmla="*/ 176744 h 256208"/>
                      <a:gd name="connsiteX49" fmla="*/ 310445 w 350755"/>
                      <a:gd name="connsiteY49" fmla="*/ 175696 h 256208"/>
                      <a:gd name="connsiteX50" fmla="*/ 312445 w 350755"/>
                      <a:gd name="connsiteY50" fmla="*/ 174362 h 256208"/>
                      <a:gd name="connsiteX51" fmla="*/ 344068 w 350755"/>
                      <a:gd name="connsiteY51" fmla="*/ 176648 h 256208"/>
                      <a:gd name="connsiteX52" fmla="*/ 346259 w 350755"/>
                      <a:gd name="connsiteY52" fmla="*/ 167885 h 256208"/>
                      <a:gd name="connsiteX53" fmla="*/ 315208 w 350755"/>
                      <a:gd name="connsiteY53" fmla="*/ 148931 h 256208"/>
                      <a:gd name="connsiteX54" fmla="*/ 260439 w 350755"/>
                      <a:gd name="connsiteY54" fmla="*/ 121403 h 256208"/>
                      <a:gd name="connsiteX55" fmla="*/ 259962 w 350755"/>
                      <a:gd name="connsiteY55" fmla="*/ 119784 h 256208"/>
                      <a:gd name="connsiteX56" fmla="*/ 260343 w 350755"/>
                      <a:gd name="connsiteY56" fmla="*/ 119022 h 256208"/>
                      <a:gd name="connsiteX57" fmla="*/ 260820 w 350755"/>
                      <a:gd name="connsiteY57" fmla="*/ 119022 h 256208"/>
                      <a:gd name="connsiteX58" fmla="*/ 341211 w 350755"/>
                      <a:gd name="connsiteY58" fmla="*/ 152455 h 256208"/>
                      <a:gd name="connsiteX59" fmla="*/ 343020 w 350755"/>
                      <a:gd name="connsiteY59" fmla="*/ 151883 h 256208"/>
                      <a:gd name="connsiteX60" fmla="*/ 343211 w 350755"/>
                      <a:gd name="connsiteY60" fmla="*/ 150740 h 256208"/>
                      <a:gd name="connsiteX61" fmla="*/ 342640 w 350755"/>
                      <a:gd name="connsiteY61" fmla="*/ 149978 h 256208"/>
                      <a:gd name="connsiteX62" fmla="*/ 268249 w 350755"/>
                      <a:gd name="connsiteY62" fmla="*/ 103877 h 256208"/>
                      <a:gd name="connsiteX63" fmla="*/ 250914 w 350755"/>
                      <a:gd name="connsiteY63" fmla="*/ 96924 h 256208"/>
                      <a:gd name="connsiteX64" fmla="*/ 221386 w 350755"/>
                      <a:gd name="connsiteY64" fmla="*/ 83494 h 256208"/>
                      <a:gd name="connsiteX65" fmla="*/ 201098 w 350755"/>
                      <a:gd name="connsiteY65" fmla="*/ 73874 h 256208"/>
                      <a:gd name="connsiteX66" fmla="*/ 167665 w 350755"/>
                      <a:gd name="connsiteY66" fmla="*/ 52061 h 256208"/>
                      <a:gd name="connsiteX67" fmla="*/ 132232 w 350755"/>
                      <a:gd name="connsiteY67" fmla="*/ 18438 h 256208"/>
                      <a:gd name="connsiteX68" fmla="*/ 18027 w 350755"/>
                      <a:gd name="connsiteY68" fmla="*/ 17867 h 256208"/>
                      <a:gd name="connsiteX69" fmla="*/ 6597 w 350755"/>
                      <a:gd name="connsiteY69" fmla="*/ 30344 h 256208"/>
                      <a:gd name="connsiteX70" fmla="*/ 120 w 350755"/>
                      <a:gd name="connsiteY70" fmla="*/ 61872 h 256208"/>
                      <a:gd name="connsiteX71" fmla="*/ 120 w 350755"/>
                      <a:gd name="connsiteY71" fmla="*/ 61872 h 256208"/>
                      <a:gd name="connsiteX72" fmla="*/ 217195 w 350755"/>
                      <a:gd name="connsiteY72" fmla="*/ 154836 h 256208"/>
                      <a:gd name="connsiteX73" fmla="*/ 218243 w 350755"/>
                      <a:gd name="connsiteY73" fmla="*/ 157313 h 256208"/>
                      <a:gd name="connsiteX74" fmla="*/ 214814 w 350755"/>
                      <a:gd name="connsiteY74" fmla="*/ 157694 h 256208"/>
                      <a:gd name="connsiteX75" fmla="*/ 214718 w 350755"/>
                      <a:gd name="connsiteY75" fmla="*/ 154741 h 256208"/>
                      <a:gd name="connsiteX76" fmla="*/ 217290 w 350755"/>
                      <a:gd name="connsiteY76" fmla="*/ 154741 h 256208"/>
                      <a:gd name="connsiteX77" fmla="*/ 217290 w 350755"/>
                      <a:gd name="connsiteY77" fmla="*/ 154741 h 256208"/>
                      <a:gd name="connsiteX78" fmla="*/ 252914 w 350755"/>
                      <a:gd name="connsiteY78" fmla="*/ 186650 h 256208"/>
                      <a:gd name="connsiteX79" fmla="*/ 256152 w 350755"/>
                      <a:gd name="connsiteY79" fmla="*/ 186459 h 256208"/>
                      <a:gd name="connsiteX80" fmla="*/ 258438 w 350755"/>
                      <a:gd name="connsiteY80" fmla="*/ 188745 h 256208"/>
                      <a:gd name="connsiteX81" fmla="*/ 255200 w 350755"/>
                      <a:gd name="connsiteY81" fmla="*/ 188936 h 256208"/>
                      <a:gd name="connsiteX82" fmla="*/ 252914 w 350755"/>
                      <a:gd name="connsiteY82" fmla="*/ 186650 h 256208"/>
                      <a:gd name="connsiteX83" fmla="*/ 252914 w 350755"/>
                      <a:gd name="connsiteY83" fmla="*/ 186650 h 256208"/>
                      <a:gd name="connsiteX84" fmla="*/ 242913 w 350755"/>
                      <a:gd name="connsiteY84" fmla="*/ 211700 h 256208"/>
                      <a:gd name="connsiteX85" fmla="*/ 241674 w 350755"/>
                      <a:gd name="connsiteY85" fmla="*/ 208748 h 256208"/>
                      <a:gd name="connsiteX86" fmla="*/ 242913 w 350755"/>
                      <a:gd name="connsiteY86" fmla="*/ 205795 h 256208"/>
                      <a:gd name="connsiteX87" fmla="*/ 244151 w 350755"/>
                      <a:gd name="connsiteY87" fmla="*/ 208748 h 256208"/>
                      <a:gd name="connsiteX88" fmla="*/ 242913 w 350755"/>
                      <a:gd name="connsiteY88" fmla="*/ 211700 h 256208"/>
                      <a:gd name="connsiteX89" fmla="*/ 242913 w 350755"/>
                      <a:gd name="connsiteY89" fmla="*/ 211700 h 256208"/>
                      <a:gd name="connsiteX90" fmla="*/ 212337 w 350755"/>
                      <a:gd name="connsiteY90" fmla="*/ 215796 h 256208"/>
                      <a:gd name="connsiteX91" fmla="*/ 216814 w 350755"/>
                      <a:gd name="connsiteY91" fmla="*/ 217606 h 256208"/>
                      <a:gd name="connsiteX92" fmla="*/ 220148 w 350755"/>
                      <a:gd name="connsiteY92" fmla="*/ 221225 h 256208"/>
                      <a:gd name="connsiteX93" fmla="*/ 215671 w 350755"/>
                      <a:gd name="connsiteY93" fmla="*/ 219416 h 256208"/>
                      <a:gd name="connsiteX94" fmla="*/ 212337 w 350755"/>
                      <a:gd name="connsiteY94" fmla="*/ 215796 h 256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</a:cxnLst>
                    <a:rect l="l" t="t" r="r" b="b"/>
                    <a:pathLst>
                      <a:path w="350755" h="256208">
                        <a:moveTo>
                          <a:pt x="120" y="61777"/>
                        </a:moveTo>
                        <a:cubicBezTo>
                          <a:pt x="5835" y="82922"/>
                          <a:pt x="15932" y="98448"/>
                          <a:pt x="30219" y="108545"/>
                        </a:cubicBezTo>
                        <a:cubicBezTo>
                          <a:pt x="38601" y="114450"/>
                          <a:pt x="47650" y="117403"/>
                          <a:pt x="57461" y="117403"/>
                        </a:cubicBezTo>
                        <a:cubicBezTo>
                          <a:pt x="58509" y="117403"/>
                          <a:pt x="59461" y="117022"/>
                          <a:pt x="60223" y="116260"/>
                        </a:cubicBezTo>
                        <a:cubicBezTo>
                          <a:pt x="60795" y="115688"/>
                          <a:pt x="61557" y="115498"/>
                          <a:pt x="62414" y="115688"/>
                        </a:cubicBezTo>
                        <a:cubicBezTo>
                          <a:pt x="62604" y="115688"/>
                          <a:pt x="62700" y="115879"/>
                          <a:pt x="62509" y="116069"/>
                        </a:cubicBezTo>
                        <a:cubicBezTo>
                          <a:pt x="61842" y="116831"/>
                          <a:pt x="62700" y="117403"/>
                          <a:pt x="65176" y="117689"/>
                        </a:cubicBezTo>
                        <a:cubicBezTo>
                          <a:pt x="65652" y="117689"/>
                          <a:pt x="66129" y="117689"/>
                          <a:pt x="66605" y="117498"/>
                        </a:cubicBezTo>
                        <a:cubicBezTo>
                          <a:pt x="84512" y="109211"/>
                          <a:pt x="96704" y="107116"/>
                          <a:pt x="109943" y="123880"/>
                        </a:cubicBezTo>
                        <a:cubicBezTo>
                          <a:pt x="120517" y="137120"/>
                          <a:pt x="125184" y="160837"/>
                          <a:pt x="126707" y="177601"/>
                        </a:cubicBezTo>
                        <a:cubicBezTo>
                          <a:pt x="128613" y="198842"/>
                          <a:pt x="140519" y="215415"/>
                          <a:pt x="162236" y="227131"/>
                        </a:cubicBezTo>
                        <a:cubicBezTo>
                          <a:pt x="164141" y="227226"/>
                          <a:pt x="167189" y="228655"/>
                          <a:pt x="171284" y="231322"/>
                        </a:cubicBezTo>
                        <a:cubicBezTo>
                          <a:pt x="173952" y="233036"/>
                          <a:pt x="175761" y="236370"/>
                          <a:pt x="179381" y="237418"/>
                        </a:cubicBezTo>
                        <a:cubicBezTo>
                          <a:pt x="180429" y="237704"/>
                          <a:pt x="181381" y="238180"/>
                          <a:pt x="182238" y="238847"/>
                        </a:cubicBezTo>
                        <a:cubicBezTo>
                          <a:pt x="186143" y="241895"/>
                          <a:pt x="190240" y="243800"/>
                          <a:pt x="194716" y="244562"/>
                        </a:cubicBezTo>
                        <a:cubicBezTo>
                          <a:pt x="189477" y="239609"/>
                          <a:pt x="185667" y="234846"/>
                          <a:pt x="183381" y="230179"/>
                        </a:cubicBezTo>
                        <a:cubicBezTo>
                          <a:pt x="182334" y="228179"/>
                          <a:pt x="182714" y="227893"/>
                          <a:pt x="184524" y="229131"/>
                        </a:cubicBezTo>
                        <a:lnTo>
                          <a:pt x="216147" y="251896"/>
                        </a:lnTo>
                        <a:cubicBezTo>
                          <a:pt x="216147" y="251896"/>
                          <a:pt x="217005" y="251991"/>
                          <a:pt x="217195" y="251705"/>
                        </a:cubicBezTo>
                        <a:lnTo>
                          <a:pt x="217766" y="250753"/>
                        </a:lnTo>
                        <a:cubicBezTo>
                          <a:pt x="218338" y="249800"/>
                          <a:pt x="218243" y="248943"/>
                          <a:pt x="217576" y="248086"/>
                        </a:cubicBezTo>
                        <a:lnTo>
                          <a:pt x="210337" y="238847"/>
                        </a:lnTo>
                        <a:cubicBezTo>
                          <a:pt x="209099" y="237227"/>
                          <a:pt x="209384" y="236846"/>
                          <a:pt x="211194" y="237608"/>
                        </a:cubicBezTo>
                        <a:cubicBezTo>
                          <a:pt x="231387" y="246276"/>
                          <a:pt x="254628" y="252467"/>
                          <a:pt x="280632" y="256182"/>
                        </a:cubicBezTo>
                        <a:cubicBezTo>
                          <a:pt x="281870" y="256373"/>
                          <a:pt x="283013" y="255515"/>
                          <a:pt x="283203" y="254277"/>
                        </a:cubicBezTo>
                        <a:cubicBezTo>
                          <a:pt x="283489" y="252753"/>
                          <a:pt x="282346" y="251610"/>
                          <a:pt x="279965" y="250562"/>
                        </a:cubicBezTo>
                        <a:cubicBezTo>
                          <a:pt x="265582" y="244657"/>
                          <a:pt x="250818" y="238847"/>
                          <a:pt x="235864" y="232846"/>
                        </a:cubicBezTo>
                        <a:cubicBezTo>
                          <a:pt x="235293" y="232655"/>
                          <a:pt x="235102" y="232179"/>
                          <a:pt x="235293" y="231608"/>
                        </a:cubicBezTo>
                        <a:lnTo>
                          <a:pt x="235578" y="230750"/>
                        </a:lnTo>
                        <a:cubicBezTo>
                          <a:pt x="235578" y="230750"/>
                          <a:pt x="235578" y="230655"/>
                          <a:pt x="235673" y="230750"/>
                        </a:cubicBezTo>
                        <a:cubicBezTo>
                          <a:pt x="254533" y="236180"/>
                          <a:pt x="276345" y="240466"/>
                          <a:pt x="301110" y="243800"/>
                        </a:cubicBezTo>
                        <a:cubicBezTo>
                          <a:pt x="305206" y="244276"/>
                          <a:pt x="308064" y="242657"/>
                          <a:pt x="309683" y="238847"/>
                        </a:cubicBezTo>
                        <a:cubicBezTo>
                          <a:pt x="311112" y="235608"/>
                          <a:pt x="307968" y="232370"/>
                          <a:pt x="300349" y="229131"/>
                        </a:cubicBezTo>
                        <a:cubicBezTo>
                          <a:pt x="298062" y="228179"/>
                          <a:pt x="295776" y="227321"/>
                          <a:pt x="293395" y="226750"/>
                        </a:cubicBezTo>
                        <a:lnTo>
                          <a:pt x="248533" y="214939"/>
                        </a:lnTo>
                        <a:cubicBezTo>
                          <a:pt x="247961" y="214748"/>
                          <a:pt x="247675" y="214367"/>
                          <a:pt x="247770" y="213701"/>
                        </a:cubicBezTo>
                        <a:lnTo>
                          <a:pt x="247961" y="212843"/>
                        </a:lnTo>
                        <a:cubicBezTo>
                          <a:pt x="247961" y="212843"/>
                          <a:pt x="247961" y="212653"/>
                          <a:pt x="248151" y="212653"/>
                        </a:cubicBezTo>
                        <a:cubicBezTo>
                          <a:pt x="271964" y="217034"/>
                          <a:pt x="296062" y="219035"/>
                          <a:pt x="320351" y="218844"/>
                        </a:cubicBezTo>
                        <a:cubicBezTo>
                          <a:pt x="326352" y="218844"/>
                          <a:pt x="329304" y="216177"/>
                          <a:pt x="329114" y="210938"/>
                        </a:cubicBezTo>
                        <a:cubicBezTo>
                          <a:pt x="329114" y="208176"/>
                          <a:pt x="327114" y="205795"/>
                          <a:pt x="324447" y="205319"/>
                        </a:cubicBezTo>
                        <a:lnTo>
                          <a:pt x="266630" y="193698"/>
                        </a:lnTo>
                        <a:cubicBezTo>
                          <a:pt x="265677" y="193508"/>
                          <a:pt x="265106" y="192555"/>
                          <a:pt x="265297" y="191698"/>
                        </a:cubicBezTo>
                        <a:lnTo>
                          <a:pt x="265487" y="190460"/>
                        </a:lnTo>
                        <a:cubicBezTo>
                          <a:pt x="265487" y="190460"/>
                          <a:pt x="265773" y="189888"/>
                          <a:pt x="266154" y="189983"/>
                        </a:cubicBezTo>
                        <a:cubicBezTo>
                          <a:pt x="290633" y="194174"/>
                          <a:pt x="314159" y="196270"/>
                          <a:pt x="336829" y="196460"/>
                        </a:cubicBezTo>
                        <a:cubicBezTo>
                          <a:pt x="339782" y="196460"/>
                          <a:pt x="341401" y="192841"/>
                          <a:pt x="339496" y="190555"/>
                        </a:cubicBezTo>
                        <a:cubicBezTo>
                          <a:pt x="334924" y="185221"/>
                          <a:pt x="317970" y="180744"/>
                          <a:pt x="310826" y="177887"/>
                        </a:cubicBezTo>
                        <a:cubicBezTo>
                          <a:pt x="310350" y="177696"/>
                          <a:pt x="310159" y="177315"/>
                          <a:pt x="310254" y="176744"/>
                        </a:cubicBezTo>
                        <a:lnTo>
                          <a:pt x="310445" y="175696"/>
                        </a:lnTo>
                        <a:cubicBezTo>
                          <a:pt x="310635" y="174743"/>
                          <a:pt x="311493" y="174172"/>
                          <a:pt x="312445" y="174362"/>
                        </a:cubicBezTo>
                        <a:cubicBezTo>
                          <a:pt x="323113" y="177220"/>
                          <a:pt x="333686" y="177982"/>
                          <a:pt x="344068" y="176648"/>
                        </a:cubicBezTo>
                        <a:cubicBezTo>
                          <a:pt x="352165" y="175696"/>
                          <a:pt x="352926" y="172743"/>
                          <a:pt x="346259" y="167885"/>
                        </a:cubicBezTo>
                        <a:cubicBezTo>
                          <a:pt x="336162" y="160456"/>
                          <a:pt x="326732" y="154074"/>
                          <a:pt x="315208" y="148931"/>
                        </a:cubicBezTo>
                        <a:cubicBezTo>
                          <a:pt x="296824" y="140644"/>
                          <a:pt x="278536" y="131405"/>
                          <a:pt x="260439" y="121403"/>
                        </a:cubicBezTo>
                        <a:cubicBezTo>
                          <a:pt x="259772" y="121022"/>
                          <a:pt x="259581" y="120546"/>
                          <a:pt x="259962" y="119784"/>
                        </a:cubicBezTo>
                        <a:lnTo>
                          <a:pt x="260343" y="119022"/>
                        </a:lnTo>
                        <a:cubicBezTo>
                          <a:pt x="260343" y="119022"/>
                          <a:pt x="260534" y="119022"/>
                          <a:pt x="260820" y="119022"/>
                        </a:cubicBezTo>
                        <a:lnTo>
                          <a:pt x="341211" y="152455"/>
                        </a:lnTo>
                        <a:cubicBezTo>
                          <a:pt x="341973" y="152741"/>
                          <a:pt x="342640" y="152550"/>
                          <a:pt x="343020" y="151883"/>
                        </a:cubicBezTo>
                        <a:cubicBezTo>
                          <a:pt x="343211" y="151502"/>
                          <a:pt x="343306" y="151121"/>
                          <a:pt x="343211" y="150740"/>
                        </a:cubicBezTo>
                        <a:cubicBezTo>
                          <a:pt x="343211" y="150455"/>
                          <a:pt x="342925" y="150169"/>
                          <a:pt x="342640" y="149978"/>
                        </a:cubicBezTo>
                        <a:cubicBezTo>
                          <a:pt x="321018" y="131595"/>
                          <a:pt x="296062" y="117403"/>
                          <a:pt x="268249" y="103877"/>
                        </a:cubicBezTo>
                        <a:cubicBezTo>
                          <a:pt x="261867" y="103592"/>
                          <a:pt x="256057" y="101210"/>
                          <a:pt x="250914" y="96924"/>
                        </a:cubicBezTo>
                        <a:lnTo>
                          <a:pt x="221386" y="83494"/>
                        </a:lnTo>
                        <a:cubicBezTo>
                          <a:pt x="213671" y="82446"/>
                          <a:pt x="206908" y="79208"/>
                          <a:pt x="201098" y="73874"/>
                        </a:cubicBezTo>
                        <a:cubicBezTo>
                          <a:pt x="189477" y="67397"/>
                          <a:pt x="178333" y="60062"/>
                          <a:pt x="167665" y="52061"/>
                        </a:cubicBezTo>
                        <a:cubicBezTo>
                          <a:pt x="156045" y="43298"/>
                          <a:pt x="144329" y="29868"/>
                          <a:pt x="132232" y="18438"/>
                        </a:cubicBezTo>
                        <a:cubicBezTo>
                          <a:pt x="102038" y="-10042"/>
                          <a:pt x="50031" y="-1755"/>
                          <a:pt x="18027" y="17867"/>
                        </a:cubicBezTo>
                        <a:cubicBezTo>
                          <a:pt x="12884" y="21010"/>
                          <a:pt x="9074" y="25201"/>
                          <a:pt x="6597" y="30344"/>
                        </a:cubicBezTo>
                        <a:cubicBezTo>
                          <a:pt x="1549" y="40727"/>
                          <a:pt x="-546" y="51204"/>
                          <a:pt x="120" y="61872"/>
                        </a:cubicBezTo>
                        <a:lnTo>
                          <a:pt x="120" y="61872"/>
                        </a:lnTo>
                        <a:close/>
                        <a:moveTo>
                          <a:pt x="217195" y="154836"/>
                        </a:moveTo>
                        <a:cubicBezTo>
                          <a:pt x="218148" y="155217"/>
                          <a:pt x="218624" y="156265"/>
                          <a:pt x="218243" y="157313"/>
                        </a:cubicBezTo>
                        <a:cubicBezTo>
                          <a:pt x="217766" y="158551"/>
                          <a:pt x="216623" y="158646"/>
                          <a:pt x="214814" y="157694"/>
                        </a:cubicBezTo>
                        <a:cubicBezTo>
                          <a:pt x="213671" y="157122"/>
                          <a:pt x="213575" y="155503"/>
                          <a:pt x="214718" y="154741"/>
                        </a:cubicBezTo>
                        <a:cubicBezTo>
                          <a:pt x="215290" y="154360"/>
                          <a:pt x="216147" y="154455"/>
                          <a:pt x="217290" y="154741"/>
                        </a:cubicBezTo>
                        <a:lnTo>
                          <a:pt x="217290" y="154741"/>
                        </a:lnTo>
                        <a:close/>
                        <a:moveTo>
                          <a:pt x="252914" y="186650"/>
                        </a:moveTo>
                        <a:cubicBezTo>
                          <a:pt x="253200" y="185983"/>
                          <a:pt x="254628" y="185888"/>
                          <a:pt x="256152" y="186459"/>
                        </a:cubicBezTo>
                        <a:cubicBezTo>
                          <a:pt x="257676" y="187031"/>
                          <a:pt x="258724" y="188078"/>
                          <a:pt x="258438" y="188745"/>
                        </a:cubicBezTo>
                        <a:cubicBezTo>
                          <a:pt x="258153" y="189412"/>
                          <a:pt x="256724" y="189507"/>
                          <a:pt x="255200" y="188936"/>
                        </a:cubicBezTo>
                        <a:cubicBezTo>
                          <a:pt x="253676" y="188364"/>
                          <a:pt x="252628" y="187316"/>
                          <a:pt x="252914" y="186650"/>
                        </a:cubicBezTo>
                        <a:lnTo>
                          <a:pt x="252914" y="186650"/>
                        </a:lnTo>
                        <a:close/>
                        <a:moveTo>
                          <a:pt x="242913" y="211700"/>
                        </a:moveTo>
                        <a:cubicBezTo>
                          <a:pt x="242246" y="211700"/>
                          <a:pt x="241674" y="210367"/>
                          <a:pt x="241674" y="208748"/>
                        </a:cubicBezTo>
                        <a:cubicBezTo>
                          <a:pt x="241674" y="207128"/>
                          <a:pt x="242246" y="205795"/>
                          <a:pt x="242913" y="205795"/>
                        </a:cubicBezTo>
                        <a:cubicBezTo>
                          <a:pt x="243579" y="205795"/>
                          <a:pt x="244151" y="207128"/>
                          <a:pt x="244151" y="208748"/>
                        </a:cubicBezTo>
                        <a:cubicBezTo>
                          <a:pt x="244151" y="210367"/>
                          <a:pt x="243579" y="211700"/>
                          <a:pt x="242913" y="211700"/>
                        </a:cubicBezTo>
                        <a:lnTo>
                          <a:pt x="242913" y="211700"/>
                        </a:lnTo>
                        <a:close/>
                        <a:moveTo>
                          <a:pt x="212337" y="215796"/>
                        </a:moveTo>
                        <a:cubicBezTo>
                          <a:pt x="212337" y="215796"/>
                          <a:pt x="214624" y="216082"/>
                          <a:pt x="216814" y="217606"/>
                        </a:cubicBezTo>
                        <a:cubicBezTo>
                          <a:pt x="219005" y="219130"/>
                          <a:pt x="220434" y="220749"/>
                          <a:pt x="220148" y="221225"/>
                        </a:cubicBezTo>
                        <a:cubicBezTo>
                          <a:pt x="219862" y="221702"/>
                          <a:pt x="217862" y="220940"/>
                          <a:pt x="215671" y="219416"/>
                        </a:cubicBezTo>
                        <a:cubicBezTo>
                          <a:pt x="213481" y="217892"/>
                          <a:pt x="212052" y="216272"/>
                          <a:pt x="212337" y="215796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9" name="Freeform: Shape 16648">
                    <a:extLst>
                      <a:ext uri="{FF2B5EF4-FFF2-40B4-BE49-F238E27FC236}">
                        <a16:creationId xmlns:a16="http://schemas.microsoft.com/office/drawing/2014/main" id="{9CF4EAA2-2AB7-BC0F-5491-D12E6A73F6BC}"/>
                      </a:ext>
                    </a:extLst>
                  </p:cNvPr>
                  <p:cNvSpPr/>
                  <p:nvPr/>
                </p:nvSpPr>
                <p:spPr>
                  <a:xfrm>
                    <a:off x="6972922" y="3182778"/>
                    <a:ext cx="165778" cy="170783"/>
                  </a:xfrm>
                  <a:custGeom>
                    <a:avLst/>
                    <a:gdLst>
                      <a:gd name="connsiteX0" fmla="*/ 3568 w 165778"/>
                      <a:gd name="connsiteY0" fmla="*/ 95 h 170783"/>
                      <a:gd name="connsiteX1" fmla="*/ 2616 w 165778"/>
                      <a:gd name="connsiteY1" fmla="*/ 98393 h 170783"/>
                      <a:gd name="connsiteX2" fmla="*/ 35287 w 165778"/>
                      <a:gd name="connsiteY2" fmla="*/ 132588 h 170783"/>
                      <a:gd name="connsiteX3" fmla="*/ 66910 w 165778"/>
                      <a:gd name="connsiteY3" fmla="*/ 142780 h 170783"/>
                      <a:gd name="connsiteX4" fmla="*/ 79102 w 165778"/>
                      <a:gd name="connsiteY4" fmla="*/ 170783 h 170783"/>
                      <a:gd name="connsiteX5" fmla="*/ 95294 w 165778"/>
                      <a:gd name="connsiteY5" fmla="*/ 166783 h 170783"/>
                      <a:gd name="connsiteX6" fmla="*/ 111772 w 165778"/>
                      <a:gd name="connsiteY6" fmla="*/ 165164 h 170783"/>
                      <a:gd name="connsiteX7" fmla="*/ 165779 w 165778"/>
                      <a:gd name="connsiteY7" fmla="*/ 165354 h 170783"/>
                      <a:gd name="connsiteX8" fmla="*/ 130251 w 165778"/>
                      <a:gd name="connsiteY8" fmla="*/ 115824 h 170783"/>
                      <a:gd name="connsiteX9" fmla="*/ 113487 w 165778"/>
                      <a:gd name="connsiteY9" fmla="*/ 62103 h 170783"/>
                      <a:gd name="connsiteX10" fmla="*/ 70148 w 165778"/>
                      <a:gd name="connsiteY10" fmla="*/ 55721 h 170783"/>
                      <a:gd name="connsiteX11" fmla="*/ 68720 w 165778"/>
                      <a:gd name="connsiteY11" fmla="*/ 55912 h 170783"/>
                      <a:gd name="connsiteX12" fmla="*/ 66052 w 165778"/>
                      <a:gd name="connsiteY12" fmla="*/ 54293 h 170783"/>
                      <a:gd name="connsiteX13" fmla="*/ 65957 w 165778"/>
                      <a:gd name="connsiteY13" fmla="*/ 53912 h 170783"/>
                      <a:gd name="connsiteX14" fmla="*/ 63767 w 165778"/>
                      <a:gd name="connsiteY14" fmla="*/ 54483 h 170783"/>
                      <a:gd name="connsiteX15" fmla="*/ 61004 w 165778"/>
                      <a:gd name="connsiteY15" fmla="*/ 55626 h 170783"/>
                      <a:gd name="connsiteX16" fmla="*/ 33763 w 165778"/>
                      <a:gd name="connsiteY16" fmla="*/ 46768 h 170783"/>
                      <a:gd name="connsiteX17" fmla="*/ 3664 w 165778"/>
                      <a:gd name="connsiteY17" fmla="*/ 0 h 170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5778" h="170783">
                        <a:moveTo>
                          <a:pt x="3568" y="95"/>
                        </a:moveTo>
                        <a:cubicBezTo>
                          <a:pt x="-813" y="33909"/>
                          <a:pt x="-1194" y="66675"/>
                          <a:pt x="2616" y="98393"/>
                        </a:cubicBezTo>
                        <a:cubicBezTo>
                          <a:pt x="4997" y="118301"/>
                          <a:pt x="15855" y="129635"/>
                          <a:pt x="35287" y="132588"/>
                        </a:cubicBezTo>
                        <a:cubicBezTo>
                          <a:pt x="45859" y="134207"/>
                          <a:pt x="59099" y="135160"/>
                          <a:pt x="66910" y="142780"/>
                        </a:cubicBezTo>
                        <a:cubicBezTo>
                          <a:pt x="73768" y="149543"/>
                          <a:pt x="77863" y="158877"/>
                          <a:pt x="79102" y="170783"/>
                        </a:cubicBezTo>
                        <a:cubicBezTo>
                          <a:pt x="84626" y="169259"/>
                          <a:pt x="89960" y="167926"/>
                          <a:pt x="95294" y="166783"/>
                        </a:cubicBezTo>
                        <a:cubicBezTo>
                          <a:pt x="100342" y="165640"/>
                          <a:pt x="105772" y="165164"/>
                          <a:pt x="111772" y="165164"/>
                        </a:cubicBezTo>
                        <a:cubicBezTo>
                          <a:pt x="129013" y="165164"/>
                          <a:pt x="147015" y="165259"/>
                          <a:pt x="165779" y="165354"/>
                        </a:cubicBezTo>
                        <a:cubicBezTo>
                          <a:pt x="144062" y="153638"/>
                          <a:pt x="132251" y="137160"/>
                          <a:pt x="130251" y="115824"/>
                        </a:cubicBezTo>
                        <a:cubicBezTo>
                          <a:pt x="128727" y="99060"/>
                          <a:pt x="124060" y="75438"/>
                          <a:pt x="113487" y="62103"/>
                        </a:cubicBezTo>
                        <a:cubicBezTo>
                          <a:pt x="100152" y="45339"/>
                          <a:pt x="88055" y="47435"/>
                          <a:pt x="70148" y="55721"/>
                        </a:cubicBezTo>
                        <a:cubicBezTo>
                          <a:pt x="69672" y="55912"/>
                          <a:pt x="69196" y="56007"/>
                          <a:pt x="68720" y="55912"/>
                        </a:cubicBezTo>
                        <a:cubicBezTo>
                          <a:pt x="66338" y="55626"/>
                          <a:pt x="65386" y="55054"/>
                          <a:pt x="66052" y="54293"/>
                        </a:cubicBezTo>
                        <a:cubicBezTo>
                          <a:pt x="66243" y="54102"/>
                          <a:pt x="66148" y="53912"/>
                          <a:pt x="65957" y="53912"/>
                        </a:cubicBezTo>
                        <a:cubicBezTo>
                          <a:pt x="65100" y="53721"/>
                          <a:pt x="64338" y="53912"/>
                          <a:pt x="63767" y="54483"/>
                        </a:cubicBezTo>
                        <a:cubicBezTo>
                          <a:pt x="63004" y="55245"/>
                          <a:pt x="62052" y="55721"/>
                          <a:pt x="61004" y="55626"/>
                        </a:cubicBezTo>
                        <a:cubicBezTo>
                          <a:pt x="51193" y="55626"/>
                          <a:pt x="42145" y="52578"/>
                          <a:pt x="33763" y="46768"/>
                        </a:cubicBezTo>
                        <a:cubicBezTo>
                          <a:pt x="19475" y="36671"/>
                          <a:pt x="9379" y="21050"/>
                          <a:pt x="3664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0" name="Freeform: Shape 16649">
                    <a:extLst>
                      <a:ext uri="{FF2B5EF4-FFF2-40B4-BE49-F238E27FC236}">
                        <a16:creationId xmlns:a16="http://schemas.microsoft.com/office/drawing/2014/main" id="{7ABAF35B-7CF8-5F63-72F6-1D84B4A4B759}"/>
                      </a:ext>
                    </a:extLst>
                  </p:cNvPr>
                  <p:cNvSpPr/>
                  <p:nvPr/>
                </p:nvSpPr>
                <p:spPr>
                  <a:xfrm>
                    <a:off x="7190253" y="3275610"/>
                    <a:ext cx="4408" cy="3915"/>
                  </a:xfrm>
                  <a:custGeom>
                    <a:avLst/>
                    <a:gdLst>
                      <a:gd name="connsiteX0" fmla="*/ 3312 w 4408"/>
                      <a:gd name="connsiteY0" fmla="*/ 322 h 3915"/>
                      <a:gd name="connsiteX1" fmla="*/ 740 w 4408"/>
                      <a:gd name="connsiteY1" fmla="*/ 322 h 3915"/>
                      <a:gd name="connsiteX2" fmla="*/ 835 w 4408"/>
                      <a:gd name="connsiteY2" fmla="*/ 3275 h 3915"/>
                      <a:gd name="connsiteX3" fmla="*/ 4264 w 4408"/>
                      <a:gd name="connsiteY3" fmla="*/ 2894 h 3915"/>
                      <a:gd name="connsiteX4" fmla="*/ 3216 w 4408"/>
                      <a:gd name="connsiteY4" fmla="*/ 418 h 3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8" h="3915">
                        <a:moveTo>
                          <a:pt x="3312" y="322"/>
                        </a:moveTo>
                        <a:cubicBezTo>
                          <a:pt x="2169" y="-59"/>
                          <a:pt x="1312" y="-154"/>
                          <a:pt x="740" y="322"/>
                        </a:cubicBezTo>
                        <a:cubicBezTo>
                          <a:pt x="-308" y="989"/>
                          <a:pt x="-213" y="2608"/>
                          <a:pt x="835" y="3275"/>
                        </a:cubicBezTo>
                        <a:cubicBezTo>
                          <a:pt x="2645" y="4228"/>
                          <a:pt x="3788" y="4132"/>
                          <a:pt x="4264" y="2894"/>
                        </a:cubicBezTo>
                        <a:cubicBezTo>
                          <a:pt x="4645" y="1942"/>
                          <a:pt x="4264" y="799"/>
                          <a:pt x="3216" y="41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1" name="Freeform: Shape 16650">
                    <a:extLst>
                      <a:ext uri="{FF2B5EF4-FFF2-40B4-BE49-F238E27FC236}">
                        <a16:creationId xmlns:a16="http://schemas.microsoft.com/office/drawing/2014/main" id="{62138C57-063F-313D-D649-03F806FD943C}"/>
                      </a:ext>
                    </a:extLst>
                  </p:cNvPr>
                  <p:cNvSpPr/>
                  <p:nvPr/>
                </p:nvSpPr>
                <p:spPr>
                  <a:xfrm>
                    <a:off x="6918864" y="3347942"/>
                    <a:ext cx="518636" cy="657831"/>
                  </a:xfrm>
                  <a:custGeom>
                    <a:avLst/>
                    <a:gdLst>
                      <a:gd name="connsiteX0" fmla="*/ 219837 w 518636"/>
                      <a:gd name="connsiteY0" fmla="*/ 190 h 657831"/>
                      <a:gd name="connsiteX1" fmla="*/ 165830 w 518636"/>
                      <a:gd name="connsiteY1" fmla="*/ 0 h 657831"/>
                      <a:gd name="connsiteX2" fmla="*/ 149352 w 518636"/>
                      <a:gd name="connsiteY2" fmla="*/ 1619 h 657831"/>
                      <a:gd name="connsiteX3" fmla="*/ 133159 w 518636"/>
                      <a:gd name="connsiteY3" fmla="*/ 5620 h 657831"/>
                      <a:gd name="connsiteX4" fmla="*/ 123063 w 518636"/>
                      <a:gd name="connsiteY4" fmla="*/ 13049 h 657831"/>
                      <a:gd name="connsiteX5" fmla="*/ 113347 w 518636"/>
                      <a:gd name="connsiteY5" fmla="*/ 20860 h 657831"/>
                      <a:gd name="connsiteX6" fmla="*/ 39814 w 518636"/>
                      <a:gd name="connsiteY6" fmla="*/ 180403 h 657831"/>
                      <a:gd name="connsiteX7" fmla="*/ 37242 w 518636"/>
                      <a:gd name="connsiteY7" fmla="*/ 239935 h 657831"/>
                      <a:gd name="connsiteX8" fmla="*/ 34099 w 518636"/>
                      <a:gd name="connsiteY8" fmla="*/ 311086 h 657831"/>
                      <a:gd name="connsiteX9" fmla="*/ 37433 w 518636"/>
                      <a:gd name="connsiteY9" fmla="*/ 342614 h 657831"/>
                      <a:gd name="connsiteX10" fmla="*/ 35433 w 518636"/>
                      <a:gd name="connsiteY10" fmla="*/ 433102 h 657831"/>
                      <a:gd name="connsiteX11" fmla="*/ 27146 w 518636"/>
                      <a:gd name="connsiteY11" fmla="*/ 493014 h 657831"/>
                      <a:gd name="connsiteX12" fmla="*/ 381 w 518636"/>
                      <a:gd name="connsiteY12" fmla="*/ 645700 h 657831"/>
                      <a:gd name="connsiteX13" fmla="*/ 0 w 518636"/>
                      <a:gd name="connsiteY13" fmla="*/ 653225 h 657831"/>
                      <a:gd name="connsiteX14" fmla="*/ 8096 w 518636"/>
                      <a:gd name="connsiteY14" fmla="*/ 653986 h 657831"/>
                      <a:gd name="connsiteX15" fmla="*/ 9525 w 518636"/>
                      <a:gd name="connsiteY15" fmla="*/ 652177 h 657831"/>
                      <a:gd name="connsiteX16" fmla="*/ 67151 w 518636"/>
                      <a:gd name="connsiteY16" fmla="*/ 653129 h 657831"/>
                      <a:gd name="connsiteX17" fmla="*/ 107061 w 518636"/>
                      <a:gd name="connsiteY17" fmla="*/ 651701 h 657831"/>
                      <a:gd name="connsiteX18" fmla="*/ 120777 w 518636"/>
                      <a:gd name="connsiteY18" fmla="*/ 655034 h 657831"/>
                      <a:gd name="connsiteX19" fmla="*/ 148399 w 518636"/>
                      <a:gd name="connsiteY19" fmla="*/ 657225 h 657831"/>
                      <a:gd name="connsiteX20" fmla="*/ 161830 w 518636"/>
                      <a:gd name="connsiteY20" fmla="*/ 657225 h 657831"/>
                      <a:gd name="connsiteX21" fmla="*/ 254032 w 518636"/>
                      <a:gd name="connsiteY21" fmla="*/ 655320 h 657831"/>
                      <a:gd name="connsiteX22" fmla="*/ 289655 w 518636"/>
                      <a:gd name="connsiteY22" fmla="*/ 650462 h 657831"/>
                      <a:gd name="connsiteX23" fmla="*/ 295846 w 518636"/>
                      <a:gd name="connsiteY23" fmla="*/ 649891 h 657831"/>
                      <a:gd name="connsiteX24" fmla="*/ 302323 w 518636"/>
                      <a:gd name="connsiteY24" fmla="*/ 649605 h 657831"/>
                      <a:gd name="connsiteX25" fmla="*/ 344900 w 518636"/>
                      <a:gd name="connsiteY25" fmla="*/ 639604 h 657831"/>
                      <a:gd name="connsiteX26" fmla="*/ 371284 w 518636"/>
                      <a:gd name="connsiteY26" fmla="*/ 625030 h 657831"/>
                      <a:gd name="connsiteX27" fmla="*/ 373952 w 518636"/>
                      <a:gd name="connsiteY27" fmla="*/ 626269 h 657831"/>
                      <a:gd name="connsiteX28" fmla="*/ 374809 w 518636"/>
                      <a:gd name="connsiteY28" fmla="*/ 655606 h 657831"/>
                      <a:gd name="connsiteX29" fmla="*/ 374523 w 518636"/>
                      <a:gd name="connsiteY29" fmla="*/ 633984 h 657831"/>
                      <a:gd name="connsiteX30" fmla="*/ 375761 w 518636"/>
                      <a:gd name="connsiteY30" fmla="*/ 631317 h 657831"/>
                      <a:gd name="connsiteX31" fmla="*/ 378428 w 518636"/>
                      <a:gd name="connsiteY31" fmla="*/ 620935 h 657831"/>
                      <a:gd name="connsiteX32" fmla="*/ 370999 w 518636"/>
                      <a:gd name="connsiteY32" fmla="*/ 590359 h 657831"/>
                      <a:gd name="connsiteX33" fmla="*/ 301371 w 518636"/>
                      <a:gd name="connsiteY33" fmla="*/ 327660 h 657831"/>
                      <a:gd name="connsiteX34" fmla="*/ 302895 w 518636"/>
                      <a:gd name="connsiteY34" fmla="*/ 326231 h 657831"/>
                      <a:gd name="connsiteX35" fmla="*/ 305562 w 518636"/>
                      <a:gd name="connsiteY35" fmla="*/ 328327 h 657831"/>
                      <a:gd name="connsiteX36" fmla="*/ 435959 w 518636"/>
                      <a:gd name="connsiteY36" fmla="*/ 532543 h 657831"/>
                      <a:gd name="connsiteX37" fmla="*/ 459391 w 518636"/>
                      <a:gd name="connsiteY37" fmla="*/ 564166 h 657831"/>
                      <a:gd name="connsiteX38" fmla="*/ 465011 w 518636"/>
                      <a:gd name="connsiteY38" fmla="*/ 567023 h 657831"/>
                      <a:gd name="connsiteX39" fmla="*/ 470154 w 518636"/>
                      <a:gd name="connsiteY39" fmla="*/ 564832 h 657831"/>
                      <a:gd name="connsiteX40" fmla="*/ 515778 w 518636"/>
                      <a:gd name="connsiteY40" fmla="*/ 537115 h 657831"/>
                      <a:gd name="connsiteX41" fmla="*/ 517588 w 518636"/>
                      <a:gd name="connsiteY41" fmla="*/ 535114 h 657831"/>
                      <a:gd name="connsiteX42" fmla="*/ 518636 w 518636"/>
                      <a:gd name="connsiteY42" fmla="*/ 531019 h 657831"/>
                      <a:gd name="connsiteX43" fmla="*/ 474821 w 518636"/>
                      <a:gd name="connsiteY43" fmla="*/ 423958 h 657831"/>
                      <a:gd name="connsiteX44" fmla="*/ 335089 w 518636"/>
                      <a:gd name="connsiteY44" fmla="*/ 134207 h 657831"/>
                      <a:gd name="connsiteX45" fmla="*/ 309086 w 518636"/>
                      <a:gd name="connsiteY45" fmla="*/ 83058 h 657831"/>
                      <a:gd name="connsiteX46" fmla="*/ 273272 w 518636"/>
                      <a:gd name="connsiteY46" fmla="*/ 38005 h 657831"/>
                      <a:gd name="connsiteX47" fmla="*/ 252317 w 518636"/>
                      <a:gd name="connsiteY47" fmla="*/ 17812 h 657831"/>
                      <a:gd name="connsiteX48" fmla="*/ 239839 w 518636"/>
                      <a:gd name="connsiteY48" fmla="*/ 12097 h 657831"/>
                      <a:gd name="connsiteX49" fmla="*/ 236982 w 518636"/>
                      <a:gd name="connsiteY49" fmla="*/ 10668 h 657831"/>
                      <a:gd name="connsiteX50" fmla="*/ 228885 w 518636"/>
                      <a:gd name="connsiteY50" fmla="*/ 4572 h 657831"/>
                      <a:gd name="connsiteX51" fmla="*/ 219837 w 518636"/>
                      <a:gd name="connsiteY51" fmla="*/ 381 h 657831"/>
                      <a:gd name="connsiteX52" fmla="*/ 219837 w 518636"/>
                      <a:gd name="connsiteY52" fmla="*/ 381 h 657831"/>
                      <a:gd name="connsiteX53" fmla="*/ 288893 w 518636"/>
                      <a:gd name="connsiteY53" fmla="*/ 311182 h 657831"/>
                      <a:gd name="connsiteX54" fmla="*/ 238125 w 518636"/>
                      <a:gd name="connsiteY54" fmla="*/ 223075 h 657831"/>
                      <a:gd name="connsiteX55" fmla="*/ 197644 w 518636"/>
                      <a:gd name="connsiteY55" fmla="*/ 125444 h 657831"/>
                      <a:gd name="connsiteX56" fmla="*/ 198596 w 518636"/>
                      <a:gd name="connsiteY56" fmla="*/ 122492 h 657831"/>
                      <a:gd name="connsiteX57" fmla="*/ 202502 w 518636"/>
                      <a:gd name="connsiteY57" fmla="*/ 122777 h 657831"/>
                      <a:gd name="connsiteX58" fmla="*/ 204216 w 518636"/>
                      <a:gd name="connsiteY58" fmla="*/ 125254 h 657831"/>
                      <a:gd name="connsiteX59" fmla="*/ 281178 w 518636"/>
                      <a:gd name="connsiteY59" fmla="*/ 287274 h 657831"/>
                      <a:gd name="connsiteX60" fmla="*/ 298323 w 518636"/>
                      <a:gd name="connsiteY60" fmla="*/ 318135 h 657831"/>
                      <a:gd name="connsiteX61" fmla="*/ 298228 w 518636"/>
                      <a:gd name="connsiteY61" fmla="*/ 320040 h 657831"/>
                      <a:gd name="connsiteX62" fmla="*/ 297370 w 518636"/>
                      <a:gd name="connsiteY62" fmla="*/ 321183 h 657831"/>
                      <a:gd name="connsiteX63" fmla="*/ 296037 w 518636"/>
                      <a:gd name="connsiteY63" fmla="*/ 321183 h 657831"/>
                      <a:gd name="connsiteX64" fmla="*/ 288988 w 518636"/>
                      <a:gd name="connsiteY64" fmla="*/ 311182 h 657831"/>
                      <a:gd name="connsiteX65" fmla="*/ 288988 w 518636"/>
                      <a:gd name="connsiteY65" fmla="*/ 311182 h 657831"/>
                      <a:gd name="connsiteX66" fmla="*/ 295656 w 518636"/>
                      <a:gd name="connsiteY66" fmla="*/ 601313 h 657831"/>
                      <a:gd name="connsiteX67" fmla="*/ 299847 w 518636"/>
                      <a:gd name="connsiteY67" fmla="*/ 599599 h 657831"/>
                      <a:gd name="connsiteX68" fmla="*/ 300799 w 518636"/>
                      <a:gd name="connsiteY68" fmla="*/ 601885 h 657831"/>
                      <a:gd name="connsiteX69" fmla="*/ 298990 w 518636"/>
                      <a:gd name="connsiteY69" fmla="*/ 606361 h 657831"/>
                      <a:gd name="connsiteX70" fmla="*/ 297180 w 518636"/>
                      <a:gd name="connsiteY70" fmla="*/ 608076 h 657831"/>
                      <a:gd name="connsiteX71" fmla="*/ 295560 w 518636"/>
                      <a:gd name="connsiteY71" fmla="*/ 607695 h 657831"/>
                      <a:gd name="connsiteX72" fmla="*/ 292608 w 518636"/>
                      <a:gd name="connsiteY72" fmla="*/ 607695 h 657831"/>
                      <a:gd name="connsiteX73" fmla="*/ 281368 w 518636"/>
                      <a:gd name="connsiteY73" fmla="*/ 609790 h 657831"/>
                      <a:gd name="connsiteX74" fmla="*/ 279940 w 518636"/>
                      <a:gd name="connsiteY74" fmla="*/ 607123 h 657831"/>
                      <a:gd name="connsiteX75" fmla="*/ 286321 w 518636"/>
                      <a:gd name="connsiteY75" fmla="*/ 603885 h 657831"/>
                      <a:gd name="connsiteX76" fmla="*/ 295751 w 518636"/>
                      <a:gd name="connsiteY76" fmla="*/ 601313 h 657831"/>
                      <a:gd name="connsiteX77" fmla="*/ 295751 w 518636"/>
                      <a:gd name="connsiteY77" fmla="*/ 601313 h 657831"/>
                      <a:gd name="connsiteX78" fmla="*/ 27146 w 518636"/>
                      <a:gd name="connsiteY78" fmla="*/ 600265 h 657831"/>
                      <a:gd name="connsiteX79" fmla="*/ 28194 w 518636"/>
                      <a:gd name="connsiteY79" fmla="*/ 599599 h 657831"/>
                      <a:gd name="connsiteX80" fmla="*/ 54483 w 518636"/>
                      <a:gd name="connsiteY80" fmla="*/ 606457 h 657831"/>
                      <a:gd name="connsiteX81" fmla="*/ 55054 w 518636"/>
                      <a:gd name="connsiteY81" fmla="*/ 607505 h 657831"/>
                      <a:gd name="connsiteX82" fmla="*/ 54864 w 518636"/>
                      <a:gd name="connsiteY82" fmla="*/ 608267 h 657831"/>
                      <a:gd name="connsiteX83" fmla="*/ 53816 w 518636"/>
                      <a:gd name="connsiteY83" fmla="*/ 608933 h 657831"/>
                      <a:gd name="connsiteX84" fmla="*/ 27527 w 518636"/>
                      <a:gd name="connsiteY84" fmla="*/ 602075 h 657831"/>
                      <a:gd name="connsiteX85" fmla="*/ 26955 w 518636"/>
                      <a:gd name="connsiteY85" fmla="*/ 601027 h 657831"/>
                      <a:gd name="connsiteX86" fmla="*/ 27146 w 518636"/>
                      <a:gd name="connsiteY86" fmla="*/ 600265 h 657831"/>
                      <a:gd name="connsiteX87" fmla="*/ 27146 w 518636"/>
                      <a:gd name="connsiteY87" fmla="*/ 600265 h 657831"/>
                      <a:gd name="connsiteX88" fmla="*/ 275463 w 518636"/>
                      <a:gd name="connsiteY88" fmla="*/ 609028 h 657831"/>
                      <a:gd name="connsiteX89" fmla="*/ 275177 w 518636"/>
                      <a:gd name="connsiteY89" fmla="*/ 611219 h 657831"/>
                      <a:gd name="connsiteX90" fmla="*/ 274320 w 518636"/>
                      <a:gd name="connsiteY90" fmla="*/ 611505 h 657831"/>
                      <a:gd name="connsiteX91" fmla="*/ 262794 w 518636"/>
                      <a:gd name="connsiteY91" fmla="*/ 611505 h 657831"/>
                      <a:gd name="connsiteX92" fmla="*/ 251270 w 518636"/>
                      <a:gd name="connsiteY92" fmla="*/ 612553 h 657831"/>
                      <a:gd name="connsiteX93" fmla="*/ 230886 w 518636"/>
                      <a:gd name="connsiteY93" fmla="*/ 612743 h 657831"/>
                      <a:gd name="connsiteX94" fmla="*/ 218504 w 518636"/>
                      <a:gd name="connsiteY94" fmla="*/ 610362 h 657831"/>
                      <a:gd name="connsiteX95" fmla="*/ 218218 w 518636"/>
                      <a:gd name="connsiteY95" fmla="*/ 609409 h 657831"/>
                      <a:gd name="connsiteX96" fmla="*/ 218599 w 518636"/>
                      <a:gd name="connsiteY96" fmla="*/ 608647 h 657831"/>
                      <a:gd name="connsiteX97" fmla="*/ 220885 w 518636"/>
                      <a:gd name="connsiteY97" fmla="*/ 607790 h 657831"/>
                      <a:gd name="connsiteX98" fmla="*/ 233934 w 518636"/>
                      <a:gd name="connsiteY98" fmla="*/ 608743 h 657831"/>
                      <a:gd name="connsiteX99" fmla="*/ 236982 w 518636"/>
                      <a:gd name="connsiteY99" fmla="*/ 608362 h 657831"/>
                      <a:gd name="connsiteX100" fmla="*/ 257842 w 518636"/>
                      <a:gd name="connsiteY100" fmla="*/ 607409 h 657831"/>
                      <a:gd name="connsiteX101" fmla="*/ 260890 w 518636"/>
                      <a:gd name="connsiteY101" fmla="*/ 607695 h 657831"/>
                      <a:gd name="connsiteX102" fmla="*/ 271272 w 518636"/>
                      <a:gd name="connsiteY102" fmla="*/ 605980 h 657831"/>
                      <a:gd name="connsiteX103" fmla="*/ 273844 w 518636"/>
                      <a:gd name="connsiteY103" fmla="*/ 605980 h 657831"/>
                      <a:gd name="connsiteX104" fmla="*/ 274796 w 518636"/>
                      <a:gd name="connsiteY104" fmla="*/ 607695 h 657831"/>
                      <a:gd name="connsiteX105" fmla="*/ 275463 w 518636"/>
                      <a:gd name="connsiteY105" fmla="*/ 608933 h 657831"/>
                      <a:gd name="connsiteX106" fmla="*/ 275463 w 518636"/>
                      <a:gd name="connsiteY106" fmla="*/ 608933 h 657831"/>
                      <a:gd name="connsiteX107" fmla="*/ 216598 w 518636"/>
                      <a:gd name="connsiteY107" fmla="*/ 609505 h 657831"/>
                      <a:gd name="connsiteX108" fmla="*/ 217265 w 518636"/>
                      <a:gd name="connsiteY108" fmla="*/ 610076 h 657831"/>
                      <a:gd name="connsiteX109" fmla="*/ 217170 w 518636"/>
                      <a:gd name="connsiteY109" fmla="*/ 611314 h 657831"/>
                      <a:gd name="connsiteX110" fmla="*/ 211741 w 518636"/>
                      <a:gd name="connsiteY110" fmla="*/ 611219 h 657831"/>
                      <a:gd name="connsiteX111" fmla="*/ 212598 w 518636"/>
                      <a:gd name="connsiteY111" fmla="*/ 608267 h 657831"/>
                      <a:gd name="connsiteX112" fmla="*/ 215646 w 518636"/>
                      <a:gd name="connsiteY112" fmla="*/ 608838 h 657831"/>
                      <a:gd name="connsiteX113" fmla="*/ 216598 w 518636"/>
                      <a:gd name="connsiteY113" fmla="*/ 609505 h 657831"/>
                      <a:gd name="connsiteX114" fmla="*/ 216598 w 518636"/>
                      <a:gd name="connsiteY114" fmla="*/ 609505 h 657831"/>
                      <a:gd name="connsiteX115" fmla="*/ 198405 w 518636"/>
                      <a:gd name="connsiteY115" fmla="*/ 612076 h 657831"/>
                      <a:gd name="connsiteX116" fmla="*/ 185738 w 518636"/>
                      <a:gd name="connsiteY116" fmla="*/ 611600 h 657831"/>
                      <a:gd name="connsiteX117" fmla="*/ 185928 w 518636"/>
                      <a:gd name="connsiteY117" fmla="*/ 609886 h 657831"/>
                      <a:gd name="connsiteX118" fmla="*/ 200977 w 518636"/>
                      <a:gd name="connsiteY118" fmla="*/ 608647 h 657831"/>
                      <a:gd name="connsiteX119" fmla="*/ 203549 w 518636"/>
                      <a:gd name="connsiteY119" fmla="*/ 608267 h 657831"/>
                      <a:gd name="connsiteX120" fmla="*/ 206026 w 518636"/>
                      <a:gd name="connsiteY120" fmla="*/ 609219 h 657831"/>
                      <a:gd name="connsiteX121" fmla="*/ 203930 w 518636"/>
                      <a:gd name="connsiteY121" fmla="*/ 612457 h 657831"/>
                      <a:gd name="connsiteX122" fmla="*/ 201453 w 518636"/>
                      <a:gd name="connsiteY122" fmla="*/ 611791 h 657831"/>
                      <a:gd name="connsiteX123" fmla="*/ 198405 w 518636"/>
                      <a:gd name="connsiteY123" fmla="*/ 612076 h 657831"/>
                      <a:gd name="connsiteX124" fmla="*/ 198405 w 518636"/>
                      <a:gd name="connsiteY124" fmla="*/ 612076 h 657831"/>
                      <a:gd name="connsiteX125" fmla="*/ 174498 w 518636"/>
                      <a:gd name="connsiteY125" fmla="*/ 612838 h 657831"/>
                      <a:gd name="connsiteX126" fmla="*/ 170402 w 518636"/>
                      <a:gd name="connsiteY126" fmla="*/ 611410 h 657831"/>
                      <a:gd name="connsiteX127" fmla="*/ 170402 w 518636"/>
                      <a:gd name="connsiteY127" fmla="*/ 609124 h 657831"/>
                      <a:gd name="connsiteX128" fmla="*/ 178403 w 518636"/>
                      <a:gd name="connsiteY128" fmla="*/ 609790 h 657831"/>
                      <a:gd name="connsiteX129" fmla="*/ 179261 w 518636"/>
                      <a:gd name="connsiteY129" fmla="*/ 611600 h 657831"/>
                      <a:gd name="connsiteX130" fmla="*/ 177641 w 518636"/>
                      <a:gd name="connsiteY130" fmla="*/ 616553 h 657831"/>
                      <a:gd name="connsiteX131" fmla="*/ 176784 w 518636"/>
                      <a:gd name="connsiteY131" fmla="*/ 616553 h 657831"/>
                      <a:gd name="connsiteX132" fmla="*/ 176213 w 518636"/>
                      <a:gd name="connsiteY132" fmla="*/ 614648 h 657831"/>
                      <a:gd name="connsiteX133" fmla="*/ 174498 w 518636"/>
                      <a:gd name="connsiteY133" fmla="*/ 612648 h 657831"/>
                      <a:gd name="connsiteX134" fmla="*/ 174498 w 518636"/>
                      <a:gd name="connsiteY134" fmla="*/ 612648 h 657831"/>
                      <a:gd name="connsiteX135" fmla="*/ 123920 w 518636"/>
                      <a:gd name="connsiteY135" fmla="*/ 609981 h 657831"/>
                      <a:gd name="connsiteX136" fmla="*/ 125063 w 518636"/>
                      <a:gd name="connsiteY136" fmla="*/ 608838 h 657831"/>
                      <a:gd name="connsiteX137" fmla="*/ 163353 w 518636"/>
                      <a:gd name="connsiteY137" fmla="*/ 609600 h 657831"/>
                      <a:gd name="connsiteX138" fmla="*/ 164496 w 518636"/>
                      <a:gd name="connsiteY138" fmla="*/ 610838 h 657831"/>
                      <a:gd name="connsiteX139" fmla="*/ 164496 w 518636"/>
                      <a:gd name="connsiteY139" fmla="*/ 611124 h 657831"/>
                      <a:gd name="connsiteX140" fmla="*/ 163259 w 518636"/>
                      <a:gd name="connsiteY140" fmla="*/ 612267 h 657831"/>
                      <a:gd name="connsiteX141" fmla="*/ 124968 w 518636"/>
                      <a:gd name="connsiteY141" fmla="*/ 611505 h 657831"/>
                      <a:gd name="connsiteX142" fmla="*/ 123825 w 518636"/>
                      <a:gd name="connsiteY142" fmla="*/ 610267 h 657831"/>
                      <a:gd name="connsiteX143" fmla="*/ 123825 w 518636"/>
                      <a:gd name="connsiteY143" fmla="*/ 609981 h 657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</a:cxnLst>
                    <a:rect l="l" t="t" r="r" b="b"/>
                    <a:pathLst>
                      <a:path w="518636" h="657831">
                        <a:moveTo>
                          <a:pt x="219837" y="190"/>
                        </a:moveTo>
                        <a:cubicBezTo>
                          <a:pt x="201073" y="95"/>
                          <a:pt x="183070" y="0"/>
                          <a:pt x="165830" y="0"/>
                        </a:cubicBezTo>
                        <a:cubicBezTo>
                          <a:pt x="159829" y="0"/>
                          <a:pt x="154400" y="571"/>
                          <a:pt x="149352" y="1619"/>
                        </a:cubicBezTo>
                        <a:cubicBezTo>
                          <a:pt x="144018" y="2762"/>
                          <a:pt x="138684" y="4096"/>
                          <a:pt x="133159" y="5620"/>
                        </a:cubicBezTo>
                        <a:cubicBezTo>
                          <a:pt x="130016" y="8001"/>
                          <a:pt x="126682" y="10477"/>
                          <a:pt x="123063" y="13049"/>
                        </a:cubicBezTo>
                        <a:cubicBezTo>
                          <a:pt x="119158" y="15716"/>
                          <a:pt x="115919" y="18383"/>
                          <a:pt x="113347" y="20860"/>
                        </a:cubicBezTo>
                        <a:cubicBezTo>
                          <a:pt x="68389" y="64008"/>
                          <a:pt x="46958" y="118872"/>
                          <a:pt x="39814" y="180403"/>
                        </a:cubicBezTo>
                        <a:cubicBezTo>
                          <a:pt x="38576" y="190690"/>
                          <a:pt x="37719" y="210502"/>
                          <a:pt x="37242" y="239935"/>
                        </a:cubicBezTo>
                        <a:cubicBezTo>
                          <a:pt x="36862" y="264414"/>
                          <a:pt x="35814" y="288131"/>
                          <a:pt x="34099" y="311086"/>
                        </a:cubicBezTo>
                        <a:cubicBezTo>
                          <a:pt x="36480" y="322707"/>
                          <a:pt x="37624" y="333184"/>
                          <a:pt x="37433" y="342614"/>
                        </a:cubicBezTo>
                        <a:cubicBezTo>
                          <a:pt x="36862" y="372809"/>
                          <a:pt x="36195" y="402907"/>
                          <a:pt x="35433" y="433102"/>
                        </a:cubicBezTo>
                        <a:cubicBezTo>
                          <a:pt x="34957" y="450056"/>
                          <a:pt x="32195" y="470059"/>
                          <a:pt x="27146" y="493014"/>
                        </a:cubicBezTo>
                        <a:cubicBezTo>
                          <a:pt x="21145" y="545401"/>
                          <a:pt x="12192" y="596360"/>
                          <a:pt x="381" y="645700"/>
                        </a:cubicBezTo>
                        <a:cubicBezTo>
                          <a:pt x="-191" y="648176"/>
                          <a:pt x="571" y="651319"/>
                          <a:pt x="0" y="653225"/>
                        </a:cubicBezTo>
                        <a:lnTo>
                          <a:pt x="8096" y="653986"/>
                        </a:lnTo>
                        <a:cubicBezTo>
                          <a:pt x="8001" y="652939"/>
                          <a:pt x="8477" y="652272"/>
                          <a:pt x="9525" y="652177"/>
                        </a:cubicBezTo>
                        <a:cubicBezTo>
                          <a:pt x="25622" y="650843"/>
                          <a:pt x="46005" y="663607"/>
                          <a:pt x="67151" y="653129"/>
                        </a:cubicBezTo>
                        <a:cubicBezTo>
                          <a:pt x="79915" y="646747"/>
                          <a:pt x="93154" y="646271"/>
                          <a:pt x="107061" y="651701"/>
                        </a:cubicBezTo>
                        <a:cubicBezTo>
                          <a:pt x="111443" y="653510"/>
                          <a:pt x="116110" y="654558"/>
                          <a:pt x="120777" y="655034"/>
                        </a:cubicBezTo>
                        <a:cubicBezTo>
                          <a:pt x="130207" y="655892"/>
                          <a:pt x="138779" y="657701"/>
                          <a:pt x="148399" y="657225"/>
                        </a:cubicBezTo>
                        <a:cubicBezTo>
                          <a:pt x="152590" y="657034"/>
                          <a:pt x="157067" y="657034"/>
                          <a:pt x="161830" y="657225"/>
                        </a:cubicBezTo>
                        <a:cubicBezTo>
                          <a:pt x="185261" y="658463"/>
                          <a:pt x="215932" y="657797"/>
                          <a:pt x="254032" y="655320"/>
                        </a:cubicBezTo>
                        <a:cubicBezTo>
                          <a:pt x="267271" y="654463"/>
                          <a:pt x="279082" y="652843"/>
                          <a:pt x="289655" y="650462"/>
                        </a:cubicBezTo>
                        <a:cubicBezTo>
                          <a:pt x="291846" y="649986"/>
                          <a:pt x="293941" y="649796"/>
                          <a:pt x="295846" y="649891"/>
                        </a:cubicBezTo>
                        <a:cubicBezTo>
                          <a:pt x="298132" y="649891"/>
                          <a:pt x="300228" y="649891"/>
                          <a:pt x="302323" y="649605"/>
                        </a:cubicBezTo>
                        <a:cubicBezTo>
                          <a:pt x="313754" y="647700"/>
                          <a:pt x="327946" y="644366"/>
                          <a:pt x="344900" y="639604"/>
                        </a:cubicBezTo>
                        <a:cubicBezTo>
                          <a:pt x="354806" y="636842"/>
                          <a:pt x="363569" y="631984"/>
                          <a:pt x="371284" y="625030"/>
                        </a:cubicBezTo>
                        <a:cubicBezTo>
                          <a:pt x="372332" y="624078"/>
                          <a:pt x="373952" y="624840"/>
                          <a:pt x="373952" y="626269"/>
                        </a:cubicBezTo>
                        <a:lnTo>
                          <a:pt x="374809" y="655606"/>
                        </a:lnTo>
                        <a:lnTo>
                          <a:pt x="374523" y="633984"/>
                        </a:lnTo>
                        <a:cubicBezTo>
                          <a:pt x="374523" y="632841"/>
                          <a:pt x="374904" y="631984"/>
                          <a:pt x="375761" y="631317"/>
                        </a:cubicBezTo>
                        <a:cubicBezTo>
                          <a:pt x="378523" y="628936"/>
                          <a:pt x="379380" y="625411"/>
                          <a:pt x="378428" y="620935"/>
                        </a:cubicBezTo>
                        <a:cubicBezTo>
                          <a:pt x="375951" y="609600"/>
                          <a:pt x="373475" y="599313"/>
                          <a:pt x="370999" y="590359"/>
                        </a:cubicBezTo>
                        <a:cubicBezTo>
                          <a:pt x="341757" y="484537"/>
                          <a:pt x="318516" y="397002"/>
                          <a:pt x="301371" y="327660"/>
                        </a:cubicBezTo>
                        <a:cubicBezTo>
                          <a:pt x="301180" y="326707"/>
                          <a:pt x="302037" y="325946"/>
                          <a:pt x="302895" y="326231"/>
                        </a:cubicBezTo>
                        <a:cubicBezTo>
                          <a:pt x="304038" y="326612"/>
                          <a:pt x="304895" y="327279"/>
                          <a:pt x="305562" y="328327"/>
                        </a:cubicBezTo>
                        <a:cubicBezTo>
                          <a:pt x="351377" y="396716"/>
                          <a:pt x="397002" y="472345"/>
                          <a:pt x="435959" y="532543"/>
                        </a:cubicBezTo>
                        <a:cubicBezTo>
                          <a:pt x="443293" y="543877"/>
                          <a:pt x="451104" y="554450"/>
                          <a:pt x="459391" y="564166"/>
                        </a:cubicBezTo>
                        <a:cubicBezTo>
                          <a:pt x="461391" y="565690"/>
                          <a:pt x="463296" y="566642"/>
                          <a:pt x="465011" y="567023"/>
                        </a:cubicBezTo>
                        <a:cubicBezTo>
                          <a:pt x="466439" y="567309"/>
                          <a:pt x="468153" y="566547"/>
                          <a:pt x="470154" y="564832"/>
                        </a:cubicBezTo>
                        <a:cubicBezTo>
                          <a:pt x="483775" y="552831"/>
                          <a:pt x="498920" y="543592"/>
                          <a:pt x="515778" y="537115"/>
                        </a:cubicBezTo>
                        <a:cubicBezTo>
                          <a:pt x="516731" y="536734"/>
                          <a:pt x="517303" y="536067"/>
                          <a:pt x="517588" y="535114"/>
                        </a:cubicBezTo>
                        <a:lnTo>
                          <a:pt x="518636" y="531019"/>
                        </a:lnTo>
                        <a:cubicBezTo>
                          <a:pt x="504539" y="491585"/>
                          <a:pt x="489871" y="455867"/>
                          <a:pt x="474821" y="423958"/>
                        </a:cubicBezTo>
                        <a:cubicBezTo>
                          <a:pt x="440912" y="352425"/>
                          <a:pt x="394335" y="255937"/>
                          <a:pt x="335089" y="134207"/>
                        </a:cubicBezTo>
                        <a:cubicBezTo>
                          <a:pt x="321469" y="106204"/>
                          <a:pt x="312801" y="89154"/>
                          <a:pt x="309086" y="83058"/>
                        </a:cubicBezTo>
                        <a:cubicBezTo>
                          <a:pt x="299085" y="66675"/>
                          <a:pt x="287178" y="51625"/>
                          <a:pt x="273272" y="38005"/>
                        </a:cubicBezTo>
                        <a:cubicBezTo>
                          <a:pt x="265747" y="30575"/>
                          <a:pt x="258794" y="23813"/>
                          <a:pt x="252317" y="17812"/>
                        </a:cubicBezTo>
                        <a:cubicBezTo>
                          <a:pt x="247840" y="17050"/>
                          <a:pt x="243649" y="15240"/>
                          <a:pt x="239839" y="12097"/>
                        </a:cubicBezTo>
                        <a:cubicBezTo>
                          <a:pt x="238982" y="11430"/>
                          <a:pt x="238030" y="10954"/>
                          <a:pt x="236982" y="10668"/>
                        </a:cubicBezTo>
                        <a:cubicBezTo>
                          <a:pt x="233363" y="9620"/>
                          <a:pt x="231553" y="6191"/>
                          <a:pt x="228885" y="4572"/>
                        </a:cubicBezTo>
                        <a:cubicBezTo>
                          <a:pt x="224790" y="1905"/>
                          <a:pt x="221742" y="571"/>
                          <a:pt x="219837" y="381"/>
                        </a:cubicBezTo>
                        <a:lnTo>
                          <a:pt x="219837" y="381"/>
                        </a:lnTo>
                        <a:close/>
                        <a:moveTo>
                          <a:pt x="288893" y="311182"/>
                        </a:moveTo>
                        <a:cubicBezTo>
                          <a:pt x="269843" y="284226"/>
                          <a:pt x="252984" y="254794"/>
                          <a:pt x="238125" y="223075"/>
                        </a:cubicBezTo>
                        <a:cubicBezTo>
                          <a:pt x="222885" y="190500"/>
                          <a:pt x="209455" y="158020"/>
                          <a:pt x="197644" y="125444"/>
                        </a:cubicBezTo>
                        <a:cubicBezTo>
                          <a:pt x="197262" y="124301"/>
                          <a:pt x="197644" y="123158"/>
                          <a:pt x="198596" y="122492"/>
                        </a:cubicBezTo>
                        <a:cubicBezTo>
                          <a:pt x="200025" y="121634"/>
                          <a:pt x="201263" y="121729"/>
                          <a:pt x="202502" y="122777"/>
                        </a:cubicBezTo>
                        <a:cubicBezTo>
                          <a:pt x="203263" y="123444"/>
                          <a:pt x="203835" y="124301"/>
                          <a:pt x="204216" y="125254"/>
                        </a:cubicBezTo>
                        <a:cubicBezTo>
                          <a:pt x="227647" y="180689"/>
                          <a:pt x="249460" y="236029"/>
                          <a:pt x="281178" y="287274"/>
                        </a:cubicBezTo>
                        <a:cubicBezTo>
                          <a:pt x="287274" y="297180"/>
                          <a:pt x="293084" y="307562"/>
                          <a:pt x="298323" y="318135"/>
                        </a:cubicBezTo>
                        <a:cubicBezTo>
                          <a:pt x="298609" y="318706"/>
                          <a:pt x="298609" y="319468"/>
                          <a:pt x="298228" y="320040"/>
                        </a:cubicBezTo>
                        <a:lnTo>
                          <a:pt x="297370" y="321183"/>
                        </a:lnTo>
                        <a:cubicBezTo>
                          <a:pt x="297370" y="321183"/>
                          <a:pt x="296418" y="321659"/>
                          <a:pt x="296037" y="321183"/>
                        </a:cubicBezTo>
                        <a:cubicBezTo>
                          <a:pt x="293846" y="318040"/>
                          <a:pt x="291465" y="314706"/>
                          <a:pt x="288988" y="311182"/>
                        </a:cubicBezTo>
                        <a:lnTo>
                          <a:pt x="288988" y="311182"/>
                        </a:lnTo>
                        <a:close/>
                        <a:moveTo>
                          <a:pt x="295656" y="601313"/>
                        </a:moveTo>
                        <a:cubicBezTo>
                          <a:pt x="296894" y="600170"/>
                          <a:pt x="298228" y="599503"/>
                          <a:pt x="299847" y="599599"/>
                        </a:cubicBezTo>
                        <a:cubicBezTo>
                          <a:pt x="301752" y="599599"/>
                          <a:pt x="302133" y="600361"/>
                          <a:pt x="300799" y="601885"/>
                        </a:cubicBezTo>
                        <a:cubicBezTo>
                          <a:pt x="299751" y="603028"/>
                          <a:pt x="299085" y="604552"/>
                          <a:pt x="298990" y="606361"/>
                        </a:cubicBezTo>
                        <a:cubicBezTo>
                          <a:pt x="298990" y="607505"/>
                          <a:pt x="298323" y="608076"/>
                          <a:pt x="297180" y="608076"/>
                        </a:cubicBezTo>
                        <a:cubicBezTo>
                          <a:pt x="296609" y="608076"/>
                          <a:pt x="296132" y="607981"/>
                          <a:pt x="295560" y="607695"/>
                        </a:cubicBezTo>
                        <a:cubicBezTo>
                          <a:pt x="294513" y="607314"/>
                          <a:pt x="293561" y="607314"/>
                          <a:pt x="292608" y="607695"/>
                        </a:cubicBezTo>
                        <a:cubicBezTo>
                          <a:pt x="288988" y="609028"/>
                          <a:pt x="285274" y="609790"/>
                          <a:pt x="281368" y="609790"/>
                        </a:cubicBezTo>
                        <a:cubicBezTo>
                          <a:pt x="280035" y="609790"/>
                          <a:pt x="279178" y="608267"/>
                          <a:pt x="279940" y="607123"/>
                        </a:cubicBezTo>
                        <a:cubicBezTo>
                          <a:pt x="281844" y="603694"/>
                          <a:pt x="283940" y="602647"/>
                          <a:pt x="286321" y="603885"/>
                        </a:cubicBezTo>
                        <a:cubicBezTo>
                          <a:pt x="288988" y="605314"/>
                          <a:pt x="292798" y="604266"/>
                          <a:pt x="295751" y="601313"/>
                        </a:cubicBezTo>
                        <a:lnTo>
                          <a:pt x="295751" y="601313"/>
                        </a:lnTo>
                        <a:close/>
                        <a:moveTo>
                          <a:pt x="27146" y="600265"/>
                        </a:moveTo>
                        <a:cubicBezTo>
                          <a:pt x="27146" y="600265"/>
                          <a:pt x="27717" y="599503"/>
                          <a:pt x="28194" y="599599"/>
                        </a:cubicBezTo>
                        <a:lnTo>
                          <a:pt x="54483" y="606457"/>
                        </a:lnTo>
                        <a:cubicBezTo>
                          <a:pt x="54483" y="606457"/>
                          <a:pt x="55245" y="607028"/>
                          <a:pt x="55054" y="607505"/>
                        </a:cubicBezTo>
                        <a:lnTo>
                          <a:pt x="54864" y="608267"/>
                        </a:lnTo>
                        <a:cubicBezTo>
                          <a:pt x="54864" y="608267"/>
                          <a:pt x="54293" y="609028"/>
                          <a:pt x="53816" y="608933"/>
                        </a:cubicBezTo>
                        <a:lnTo>
                          <a:pt x="27527" y="602075"/>
                        </a:lnTo>
                        <a:cubicBezTo>
                          <a:pt x="27527" y="602075"/>
                          <a:pt x="26765" y="601504"/>
                          <a:pt x="26955" y="601027"/>
                        </a:cubicBezTo>
                        <a:lnTo>
                          <a:pt x="27146" y="600265"/>
                        </a:lnTo>
                        <a:lnTo>
                          <a:pt x="27146" y="600265"/>
                        </a:lnTo>
                        <a:close/>
                        <a:moveTo>
                          <a:pt x="275463" y="609028"/>
                        </a:moveTo>
                        <a:cubicBezTo>
                          <a:pt x="276225" y="609695"/>
                          <a:pt x="276130" y="610362"/>
                          <a:pt x="275177" y="611219"/>
                        </a:cubicBezTo>
                        <a:cubicBezTo>
                          <a:pt x="274987" y="611410"/>
                          <a:pt x="274701" y="611505"/>
                          <a:pt x="274320" y="611505"/>
                        </a:cubicBezTo>
                        <a:cubicBezTo>
                          <a:pt x="270320" y="611505"/>
                          <a:pt x="266509" y="611505"/>
                          <a:pt x="262794" y="611505"/>
                        </a:cubicBezTo>
                        <a:cubicBezTo>
                          <a:pt x="261271" y="611505"/>
                          <a:pt x="257365" y="611886"/>
                          <a:pt x="251270" y="612553"/>
                        </a:cubicBezTo>
                        <a:cubicBezTo>
                          <a:pt x="244411" y="613315"/>
                          <a:pt x="237934" y="611791"/>
                          <a:pt x="230886" y="612743"/>
                        </a:cubicBezTo>
                        <a:cubicBezTo>
                          <a:pt x="226504" y="613410"/>
                          <a:pt x="222313" y="612553"/>
                          <a:pt x="218504" y="610362"/>
                        </a:cubicBezTo>
                        <a:cubicBezTo>
                          <a:pt x="218122" y="610172"/>
                          <a:pt x="218027" y="609790"/>
                          <a:pt x="218218" y="609409"/>
                        </a:cubicBezTo>
                        <a:lnTo>
                          <a:pt x="218599" y="608647"/>
                        </a:lnTo>
                        <a:cubicBezTo>
                          <a:pt x="218980" y="607790"/>
                          <a:pt x="220027" y="607409"/>
                          <a:pt x="220885" y="607790"/>
                        </a:cubicBezTo>
                        <a:cubicBezTo>
                          <a:pt x="225171" y="609981"/>
                          <a:pt x="229552" y="610267"/>
                          <a:pt x="233934" y="608743"/>
                        </a:cubicBezTo>
                        <a:cubicBezTo>
                          <a:pt x="234886" y="608362"/>
                          <a:pt x="235934" y="608267"/>
                          <a:pt x="236982" y="608362"/>
                        </a:cubicBezTo>
                        <a:cubicBezTo>
                          <a:pt x="243935" y="609028"/>
                          <a:pt x="250888" y="608743"/>
                          <a:pt x="257842" y="607409"/>
                        </a:cubicBezTo>
                        <a:cubicBezTo>
                          <a:pt x="258889" y="607219"/>
                          <a:pt x="259937" y="607314"/>
                          <a:pt x="260890" y="607695"/>
                        </a:cubicBezTo>
                        <a:cubicBezTo>
                          <a:pt x="264700" y="609314"/>
                          <a:pt x="268128" y="608743"/>
                          <a:pt x="271272" y="605980"/>
                        </a:cubicBezTo>
                        <a:cubicBezTo>
                          <a:pt x="272129" y="605218"/>
                          <a:pt x="272986" y="605218"/>
                          <a:pt x="273844" y="605980"/>
                        </a:cubicBezTo>
                        <a:cubicBezTo>
                          <a:pt x="274415" y="606457"/>
                          <a:pt x="274701" y="607028"/>
                          <a:pt x="274796" y="607695"/>
                        </a:cubicBezTo>
                        <a:cubicBezTo>
                          <a:pt x="274796" y="608171"/>
                          <a:pt x="275082" y="608647"/>
                          <a:pt x="275463" y="608933"/>
                        </a:cubicBezTo>
                        <a:lnTo>
                          <a:pt x="275463" y="608933"/>
                        </a:lnTo>
                        <a:close/>
                        <a:moveTo>
                          <a:pt x="216598" y="609505"/>
                        </a:moveTo>
                        <a:cubicBezTo>
                          <a:pt x="216598" y="609505"/>
                          <a:pt x="217075" y="609886"/>
                          <a:pt x="217265" y="610076"/>
                        </a:cubicBezTo>
                        <a:cubicBezTo>
                          <a:pt x="217646" y="610552"/>
                          <a:pt x="217551" y="610934"/>
                          <a:pt x="217170" y="611314"/>
                        </a:cubicBezTo>
                        <a:cubicBezTo>
                          <a:pt x="215169" y="613124"/>
                          <a:pt x="213265" y="613029"/>
                          <a:pt x="211741" y="611219"/>
                        </a:cubicBezTo>
                        <a:cubicBezTo>
                          <a:pt x="210884" y="610172"/>
                          <a:pt x="211360" y="608552"/>
                          <a:pt x="212598" y="608267"/>
                        </a:cubicBezTo>
                        <a:cubicBezTo>
                          <a:pt x="213931" y="607981"/>
                          <a:pt x="214884" y="608171"/>
                          <a:pt x="215646" y="608838"/>
                        </a:cubicBezTo>
                        <a:cubicBezTo>
                          <a:pt x="215836" y="609028"/>
                          <a:pt x="216218" y="609219"/>
                          <a:pt x="216598" y="609505"/>
                        </a:cubicBezTo>
                        <a:lnTo>
                          <a:pt x="216598" y="609505"/>
                        </a:lnTo>
                        <a:close/>
                        <a:moveTo>
                          <a:pt x="198405" y="612076"/>
                        </a:moveTo>
                        <a:cubicBezTo>
                          <a:pt x="193929" y="614077"/>
                          <a:pt x="189643" y="613886"/>
                          <a:pt x="185738" y="611600"/>
                        </a:cubicBezTo>
                        <a:cubicBezTo>
                          <a:pt x="184499" y="610838"/>
                          <a:pt x="184595" y="610267"/>
                          <a:pt x="185928" y="609886"/>
                        </a:cubicBezTo>
                        <a:cubicBezTo>
                          <a:pt x="191167" y="608267"/>
                          <a:pt x="195548" y="610648"/>
                          <a:pt x="200977" y="608647"/>
                        </a:cubicBezTo>
                        <a:cubicBezTo>
                          <a:pt x="201930" y="608267"/>
                          <a:pt x="202787" y="608171"/>
                          <a:pt x="203549" y="608267"/>
                        </a:cubicBezTo>
                        <a:cubicBezTo>
                          <a:pt x="204883" y="608457"/>
                          <a:pt x="205644" y="608838"/>
                          <a:pt x="206026" y="609219"/>
                        </a:cubicBezTo>
                        <a:cubicBezTo>
                          <a:pt x="208883" y="612838"/>
                          <a:pt x="208216" y="613886"/>
                          <a:pt x="203930" y="612457"/>
                        </a:cubicBezTo>
                        <a:cubicBezTo>
                          <a:pt x="203549" y="612362"/>
                          <a:pt x="202692" y="612076"/>
                          <a:pt x="201453" y="611791"/>
                        </a:cubicBezTo>
                        <a:cubicBezTo>
                          <a:pt x="200406" y="611600"/>
                          <a:pt x="199454" y="611696"/>
                          <a:pt x="198405" y="612076"/>
                        </a:cubicBezTo>
                        <a:lnTo>
                          <a:pt x="198405" y="612076"/>
                        </a:lnTo>
                        <a:close/>
                        <a:moveTo>
                          <a:pt x="174498" y="612838"/>
                        </a:moveTo>
                        <a:lnTo>
                          <a:pt x="170402" y="611410"/>
                        </a:lnTo>
                        <a:cubicBezTo>
                          <a:pt x="168307" y="610648"/>
                          <a:pt x="168307" y="609886"/>
                          <a:pt x="170402" y="609124"/>
                        </a:cubicBezTo>
                        <a:cubicBezTo>
                          <a:pt x="172402" y="608457"/>
                          <a:pt x="175070" y="608647"/>
                          <a:pt x="178403" y="609790"/>
                        </a:cubicBezTo>
                        <a:cubicBezTo>
                          <a:pt x="179261" y="610076"/>
                          <a:pt x="179546" y="610743"/>
                          <a:pt x="179261" y="611600"/>
                        </a:cubicBezTo>
                        <a:lnTo>
                          <a:pt x="177641" y="616553"/>
                        </a:lnTo>
                        <a:cubicBezTo>
                          <a:pt x="177355" y="617410"/>
                          <a:pt x="177069" y="617410"/>
                          <a:pt x="176784" y="616553"/>
                        </a:cubicBezTo>
                        <a:cubicBezTo>
                          <a:pt x="176498" y="615886"/>
                          <a:pt x="176308" y="615315"/>
                          <a:pt x="176213" y="614648"/>
                        </a:cubicBezTo>
                        <a:cubicBezTo>
                          <a:pt x="176022" y="613601"/>
                          <a:pt x="175450" y="612934"/>
                          <a:pt x="174498" y="612648"/>
                        </a:cubicBezTo>
                        <a:lnTo>
                          <a:pt x="174498" y="612648"/>
                        </a:lnTo>
                        <a:close/>
                        <a:moveTo>
                          <a:pt x="123920" y="609981"/>
                        </a:moveTo>
                        <a:cubicBezTo>
                          <a:pt x="123920" y="609314"/>
                          <a:pt x="124492" y="608838"/>
                          <a:pt x="125063" y="608838"/>
                        </a:cubicBezTo>
                        <a:lnTo>
                          <a:pt x="163353" y="609600"/>
                        </a:lnTo>
                        <a:cubicBezTo>
                          <a:pt x="164020" y="609600"/>
                          <a:pt x="164496" y="610172"/>
                          <a:pt x="164496" y="610838"/>
                        </a:cubicBezTo>
                        <a:lnTo>
                          <a:pt x="164496" y="611124"/>
                        </a:lnTo>
                        <a:cubicBezTo>
                          <a:pt x="164496" y="611791"/>
                          <a:pt x="163925" y="612362"/>
                          <a:pt x="163259" y="612267"/>
                        </a:cubicBezTo>
                        <a:lnTo>
                          <a:pt x="124968" y="611505"/>
                        </a:lnTo>
                        <a:cubicBezTo>
                          <a:pt x="124301" y="611505"/>
                          <a:pt x="123825" y="610934"/>
                          <a:pt x="123825" y="610267"/>
                        </a:cubicBezTo>
                        <a:lnTo>
                          <a:pt x="123825" y="609981"/>
                        </a:lnTo>
                        <a:close/>
                      </a:path>
                    </a:pathLst>
                  </a:custGeom>
                  <a:solidFill>
                    <a:srgbClr val="DA51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2" name="Freeform: Shape 16651">
                    <a:extLst>
                      <a:ext uri="{FF2B5EF4-FFF2-40B4-BE49-F238E27FC236}">
                        <a16:creationId xmlns:a16="http://schemas.microsoft.com/office/drawing/2014/main" id="{3A6DF790-6539-BEC2-A6C7-14C41D6AC837}"/>
                      </a:ext>
                    </a:extLst>
                  </p:cNvPr>
                  <p:cNvSpPr/>
                  <p:nvPr/>
                </p:nvSpPr>
                <p:spPr>
                  <a:xfrm>
                    <a:off x="7116266" y="3469855"/>
                    <a:ext cx="101067" cy="199555"/>
                  </a:xfrm>
                  <a:custGeom>
                    <a:avLst/>
                    <a:gdLst>
                      <a:gd name="connsiteX0" fmla="*/ 91490 w 101067"/>
                      <a:gd name="connsiteY0" fmla="*/ 189269 h 199555"/>
                      <a:gd name="connsiteX1" fmla="*/ 98539 w 101067"/>
                      <a:gd name="connsiteY1" fmla="*/ 199270 h 199555"/>
                      <a:gd name="connsiteX2" fmla="*/ 99872 w 101067"/>
                      <a:gd name="connsiteY2" fmla="*/ 199270 h 199555"/>
                      <a:gd name="connsiteX3" fmla="*/ 100730 w 101067"/>
                      <a:gd name="connsiteY3" fmla="*/ 198127 h 199555"/>
                      <a:gd name="connsiteX4" fmla="*/ 100825 w 101067"/>
                      <a:gd name="connsiteY4" fmla="*/ 196222 h 199555"/>
                      <a:gd name="connsiteX5" fmla="*/ 83680 w 101067"/>
                      <a:gd name="connsiteY5" fmla="*/ 165361 h 199555"/>
                      <a:gd name="connsiteX6" fmla="*/ 6718 w 101067"/>
                      <a:gd name="connsiteY6" fmla="*/ 3341 h 199555"/>
                      <a:gd name="connsiteX7" fmla="*/ 5004 w 101067"/>
                      <a:gd name="connsiteY7" fmla="*/ 864 h 199555"/>
                      <a:gd name="connsiteX8" fmla="*/ 1098 w 101067"/>
                      <a:gd name="connsiteY8" fmla="*/ 579 h 199555"/>
                      <a:gd name="connsiteX9" fmla="*/ 146 w 101067"/>
                      <a:gd name="connsiteY9" fmla="*/ 3531 h 199555"/>
                      <a:gd name="connsiteX10" fmla="*/ 40627 w 101067"/>
                      <a:gd name="connsiteY10" fmla="*/ 101163 h 199555"/>
                      <a:gd name="connsiteX11" fmla="*/ 91396 w 101067"/>
                      <a:gd name="connsiteY11" fmla="*/ 189269 h 199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1067" h="199555">
                        <a:moveTo>
                          <a:pt x="91490" y="189269"/>
                        </a:moveTo>
                        <a:cubicBezTo>
                          <a:pt x="93967" y="192793"/>
                          <a:pt x="96348" y="196127"/>
                          <a:pt x="98539" y="199270"/>
                        </a:cubicBezTo>
                        <a:cubicBezTo>
                          <a:pt x="98825" y="199651"/>
                          <a:pt x="99587" y="199651"/>
                          <a:pt x="99872" y="199270"/>
                        </a:cubicBezTo>
                        <a:lnTo>
                          <a:pt x="100730" y="198127"/>
                        </a:lnTo>
                        <a:cubicBezTo>
                          <a:pt x="101111" y="197556"/>
                          <a:pt x="101206" y="196794"/>
                          <a:pt x="100825" y="196222"/>
                        </a:cubicBezTo>
                        <a:cubicBezTo>
                          <a:pt x="95587" y="185649"/>
                          <a:pt x="89776" y="175267"/>
                          <a:pt x="83680" y="165361"/>
                        </a:cubicBezTo>
                        <a:cubicBezTo>
                          <a:pt x="52057" y="114117"/>
                          <a:pt x="30150" y="58872"/>
                          <a:pt x="6718" y="3341"/>
                        </a:cubicBezTo>
                        <a:cubicBezTo>
                          <a:pt x="6337" y="2388"/>
                          <a:pt x="5765" y="1531"/>
                          <a:pt x="5004" y="864"/>
                        </a:cubicBezTo>
                        <a:cubicBezTo>
                          <a:pt x="3861" y="-183"/>
                          <a:pt x="2527" y="-279"/>
                          <a:pt x="1098" y="579"/>
                        </a:cubicBezTo>
                        <a:cubicBezTo>
                          <a:pt x="146" y="1245"/>
                          <a:pt x="-235" y="2484"/>
                          <a:pt x="146" y="3531"/>
                        </a:cubicBezTo>
                        <a:cubicBezTo>
                          <a:pt x="11957" y="36107"/>
                          <a:pt x="25482" y="68682"/>
                          <a:pt x="40627" y="101163"/>
                        </a:cubicBezTo>
                        <a:cubicBezTo>
                          <a:pt x="55486" y="132881"/>
                          <a:pt x="72440" y="162313"/>
                          <a:pt x="91396" y="189269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3" name="Freeform: Shape 16652">
                    <a:extLst>
                      <a:ext uri="{FF2B5EF4-FFF2-40B4-BE49-F238E27FC236}">
                        <a16:creationId xmlns:a16="http://schemas.microsoft.com/office/drawing/2014/main" id="{FAEF3E98-2134-83B9-BF38-18538CD3D799}"/>
                      </a:ext>
                    </a:extLst>
                  </p:cNvPr>
                  <p:cNvSpPr/>
                  <p:nvPr/>
                </p:nvSpPr>
                <p:spPr>
                  <a:xfrm>
                    <a:off x="6797920" y="3659028"/>
                    <a:ext cx="158302" cy="282949"/>
                  </a:xfrm>
                  <a:custGeom>
                    <a:avLst/>
                    <a:gdLst>
                      <a:gd name="connsiteX0" fmla="*/ 154948 w 158302"/>
                      <a:gd name="connsiteY0" fmla="*/ 0 h 282949"/>
                      <a:gd name="connsiteX1" fmla="*/ 107037 w 158302"/>
                      <a:gd name="connsiteY1" fmla="*/ 82106 h 282949"/>
                      <a:gd name="connsiteX2" fmla="*/ 643 w 158302"/>
                      <a:gd name="connsiteY2" fmla="*/ 243459 h 282949"/>
                      <a:gd name="connsiteX3" fmla="*/ 72 w 158302"/>
                      <a:gd name="connsiteY3" fmla="*/ 246507 h 282949"/>
                      <a:gd name="connsiteX4" fmla="*/ 3500 w 158302"/>
                      <a:gd name="connsiteY4" fmla="*/ 252984 h 282949"/>
                      <a:gd name="connsiteX5" fmla="*/ 47982 w 158302"/>
                      <a:gd name="connsiteY5" fmla="*/ 279083 h 282949"/>
                      <a:gd name="connsiteX6" fmla="*/ 56840 w 158302"/>
                      <a:gd name="connsiteY6" fmla="*/ 282893 h 282949"/>
                      <a:gd name="connsiteX7" fmla="*/ 59507 w 158302"/>
                      <a:gd name="connsiteY7" fmla="*/ 282035 h 282949"/>
                      <a:gd name="connsiteX8" fmla="*/ 147994 w 158302"/>
                      <a:gd name="connsiteY8" fmla="*/ 182023 h 282949"/>
                      <a:gd name="connsiteX9" fmla="*/ 156281 w 158302"/>
                      <a:gd name="connsiteY9" fmla="*/ 122111 h 282949"/>
                      <a:gd name="connsiteX10" fmla="*/ 158282 w 158302"/>
                      <a:gd name="connsiteY10" fmla="*/ 31623 h 282949"/>
                      <a:gd name="connsiteX11" fmla="*/ 154948 w 158302"/>
                      <a:gd name="connsiteY11" fmla="*/ 95 h 28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8302" h="282949">
                        <a:moveTo>
                          <a:pt x="154948" y="0"/>
                        </a:moveTo>
                        <a:cubicBezTo>
                          <a:pt x="138089" y="28004"/>
                          <a:pt x="122087" y="55436"/>
                          <a:pt x="107037" y="82106"/>
                        </a:cubicBezTo>
                        <a:cubicBezTo>
                          <a:pt x="75414" y="138303"/>
                          <a:pt x="36552" y="190119"/>
                          <a:pt x="643" y="243459"/>
                        </a:cubicBezTo>
                        <a:cubicBezTo>
                          <a:pt x="72" y="244412"/>
                          <a:pt x="-119" y="245364"/>
                          <a:pt x="72" y="246507"/>
                        </a:cubicBezTo>
                        <a:cubicBezTo>
                          <a:pt x="548" y="248507"/>
                          <a:pt x="1691" y="250698"/>
                          <a:pt x="3500" y="252984"/>
                        </a:cubicBezTo>
                        <a:lnTo>
                          <a:pt x="47982" y="279083"/>
                        </a:lnTo>
                        <a:cubicBezTo>
                          <a:pt x="50649" y="280892"/>
                          <a:pt x="53602" y="282226"/>
                          <a:pt x="56840" y="282893"/>
                        </a:cubicBezTo>
                        <a:cubicBezTo>
                          <a:pt x="57793" y="283083"/>
                          <a:pt x="58841" y="282797"/>
                          <a:pt x="59507" y="282035"/>
                        </a:cubicBezTo>
                        <a:lnTo>
                          <a:pt x="147994" y="182023"/>
                        </a:lnTo>
                        <a:cubicBezTo>
                          <a:pt x="153043" y="159068"/>
                          <a:pt x="155805" y="139065"/>
                          <a:pt x="156281" y="122111"/>
                        </a:cubicBezTo>
                        <a:cubicBezTo>
                          <a:pt x="157043" y="91916"/>
                          <a:pt x="157710" y="61817"/>
                          <a:pt x="158282" y="31623"/>
                        </a:cubicBezTo>
                        <a:cubicBezTo>
                          <a:pt x="158472" y="22193"/>
                          <a:pt x="157329" y="11716"/>
                          <a:pt x="154948" y="95"/>
                        </a:cubicBezTo>
                        <a:close/>
                      </a:path>
                    </a:pathLst>
                  </a:custGeom>
                  <a:solidFill>
                    <a:srgbClr val="DA51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4" name="Freeform: Shape 16653">
                    <a:extLst>
                      <a:ext uri="{FF2B5EF4-FFF2-40B4-BE49-F238E27FC236}">
                        <a16:creationId xmlns:a16="http://schemas.microsoft.com/office/drawing/2014/main" id="{82D6FEFE-4A7B-443C-E569-60AE0687FA5A}"/>
                      </a:ext>
                    </a:extLst>
                  </p:cNvPr>
                  <p:cNvSpPr/>
                  <p:nvPr/>
                </p:nvSpPr>
                <p:spPr>
                  <a:xfrm>
                    <a:off x="7378159" y="3878579"/>
                    <a:ext cx="89350" cy="85999"/>
                  </a:xfrm>
                  <a:custGeom>
                    <a:avLst/>
                    <a:gdLst>
                      <a:gd name="connsiteX0" fmla="*/ 59246 w 89350"/>
                      <a:gd name="connsiteY0" fmla="*/ 191 h 85999"/>
                      <a:gd name="connsiteX1" fmla="*/ 58198 w 89350"/>
                      <a:gd name="connsiteY1" fmla="*/ 4286 h 85999"/>
                      <a:gd name="connsiteX2" fmla="*/ 56388 w 89350"/>
                      <a:gd name="connsiteY2" fmla="*/ 6287 h 85999"/>
                      <a:gd name="connsiteX3" fmla="*/ 10763 w 89350"/>
                      <a:gd name="connsiteY3" fmla="*/ 34004 h 85999"/>
                      <a:gd name="connsiteX4" fmla="*/ 5620 w 89350"/>
                      <a:gd name="connsiteY4" fmla="*/ 36195 h 85999"/>
                      <a:gd name="connsiteX5" fmla="*/ 0 w 89350"/>
                      <a:gd name="connsiteY5" fmla="*/ 33338 h 85999"/>
                      <a:gd name="connsiteX6" fmla="*/ 14192 w 89350"/>
                      <a:gd name="connsiteY6" fmla="*/ 65056 h 85999"/>
                      <a:gd name="connsiteX7" fmla="*/ 18098 w 89350"/>
                      <a:gd name="connsiteY7" fmla="*/ 73819 h 85999"/>
                      <a:gd name="connsiteX8" fmla="*/ 58674 w 89350"/>
                      <a:gd name="connsiteY8" fmla="*/ 82772 h 85999"/>
                      <a:gd name="connsiteX9" fmla="*/ 77534 w 89350"/>
                      <a:gd name="connsiteY9" fmla="*/ 75629 h 85999"/>
                      <a:gd name="connsiteX10" fmla="*/ 79820 w 89350"/>
                      <a:gd name="connsiteY10" fmla="*/ 73533 h 85999"/>
                      <a:gd name="connsiteX11" fmla="*/ 85916 w 89350"/>
                      <a:gd name="connsiteY11" fmla="*/ 62008 h 85999"/>
                      <a:gd name="connsiteX12" fmla="*/ 89345 w 89350"/>
                      <a:gd name="connsiteY12" fmla="*/ 49911 h 85999"/>
                      <a:gd name="connsiteX13" fmla="*/ 63532 w 89350"/>
                      <a:gd name="connsiteY13" fmla="*/ 10096 h 85999"/>
                      <a:gd name="connsiteX14" fmla="*/ 59150 w 89350"/>
                      <a:gd name="connsiteY14" fmla="*/ 0 h 8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350" h="85999">
                        <a:moveTo>
                          <a:pt x="59246" y="191"/>
                        </a:moveTo>
                        <a:lnTo>
                          <a:pt x="58198" y="4286"/>
                        </a:lnTo>
                        <a:cubicBezTo>
                          <a:pt x="57912" y="5239"/>
                          <a:pt x="57341" y="5906"/>
                          <a:pt x="56388" y="6287"/>
                        </a:cubicBezTo>
                        <a:cubicBezTo>
                          <a:pt x="39529" y="12763"/>
                          <a:pt x="24384" y="22003"/>
                          <a:pt x="10763" y="34004"/>
                        </a:cubicBezTo>
                        <a:cubicBezTo>
                          <a:pt x="8763" y="35719"/>
                          <a:pt x="7048" y="36481"/>
                          <a:pt x="5620" y="36195"/>
                        </a:cubicBezTo>
                        <a:cubicBezTo>
                          <a:pt x="3906" y="35909"/>
                          <a:pt x="2096" y="34957"/>
                          <a:pt x="0" y="33338"/>
                        </a:cubicBezTo>
                        <a:cubicBezTo>
                          <a:pt x="8763" y="44387"/>
                          <a:pt x="13526" y="54959"/>
                          <a:pt x="14192" y="65056"/>
                        </a:cubicBezTo>
                        <a:cubicBezTo>
                          <a:pt x="17812" y="67246"/>
                          <a:pt x="19145" y="70199"/>
                          <a:pt x="18098" y="73819"/>
                        </a:cubicBezTo>
                        <a:cubicBezTo>
                          <a:pt x="32957" y="84011"/>
                          <a:pt x="39910" y="90107"/>
                          <a:pt x="58674" y="82772"/>
                        </a:cubicBezTo>
                        <a:cubicBezTo>
                          <a:pt x="64865" y="80391"/>
                          <a:pt x="71152" y="78010"/>
                          <a:pt x="77534" y="75629"/>
                        </a:cubicBezTo>
                        <a:cubicBezTo>
                          <a:pt x="78581" y="75248"/>
                          <a:pt x="79343" y="74581"/>
                          <a:pt x="79820" y="73533"/>
                        </a:cubicBezTo>
                        <a:lnTo>
                          <a:pt x="85916" y="62008"/>
                        </a:lnTo>
                        <a:cubicBezTo>
                          <a:pt x="88297" y="56102"/>
                          <a:pt x="89440" y="52102"/>
                          <a:pt x="89345" y="49911"/>
                        </a:cubicBezTo>
                        <a:cubicBezTo>
                          <a:pt x="86487" y="31909"/>
                          <a:pt x="77914" y="18574"/>
                          <a:pt x="63532" y="10096"/>
                        </a:cubicBezTo>
                        <a:cubicBezTo>
                          <a:pt x="60389" y="8287"/>
                          <a:pt x="58960" y="4858"/>
                          <a:pt x="59150" y="0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5" name="Freeform: Shape 16654">
                    <a:extLst>
                      <a:ext uri="{FF2B5EF4-FFF2-40B4-BE49-F238E27FC236}">
                        <a16:creationId xmlns:a16="http://schemas.microsoft.com/office/drawing/2014/main" id="{AAB91850-2349-DFFF-2403-62056E4EEB20}"/>
                      </a:ext>
                    </a:extLst>
                  </p:cNvPr>
                  <p:cNvSpPr/>
                  <p:nvPr/>
                </p:nvSpPr>
                <p:spPr>
                  <a:xfrm>
                    <a:off x="6754259" y="3911917"/>
                    <a:ext cx="91737" cy="85700"/>
                  </a:xfrm>
                  <a:custGeom>
                    <a:avLst/>
                    <a:gdLst>
                      <a:gd name="connsiteX0" fmla="*/ 47161 w 91737"/>
                      <a:gd name="connsiteY0" fmla="*/ 0 h 85700"/>
                      <a:gd name="connsiteX1" fmla="*/ 584 w 91737"/>
                      <a:gd name="connsiteY1" fmla="*/ 61341 h 85700"/>
                      <a:gd name="connsiteX2" fmla="*/ 3156 w 91737"/>
                      <a:gd name="connsiteY2" fmla="*/ 63341 h 85700"/>
                      <a:gd name="connsiteX3" fmla="*/ 17062 w 91737"/>
                      <a:gd name="connsiteY3" fmla="*/ 50768 h 85700"/>
                      <a:gd name="connsiteX4" fmla="*/ 19253 w 91737"/>
                      <a:gd name="connsiteY4" fmla="*/ 52292 h 85700"/>
                      <a:gd name="connsiteX5" fmla="*/ 11918 w 91737"/>
                      <a:gd name="connsiteY5" fmla="*/ 72962 h 85700"/>
                      <a:gd name="connsiteX6" fmla="*/ 12871 w 91737"/>
                      <a:gd name="connsiteY6" fmla="*/ 78391 h 85700"/>
                      <a:gd name="connsiteX7" fmla="*/ 17634 w 91737"/>
                      <a:gd name="connsiteY7" fmla="*/ 77724 h 85700"/>
                      <a:gd name="connsiteX8" fmla="*/ 33921 w 91737"/>
                      <a:gd name="connsiteY8" fmla="*/ 56674 h 85700"/>
                      <a:gd name="connsiteX9" fmla="*/ 36493 w 91737"/>
                      <a:gd name="connsiteY9" fmla="*/ 56293 h 85700"/>
                      <a:gd name="connsiteX10" fmla="*/ 37351 w 91737"/>
                      <a:gd name="connsiteY10" fmla="*/ 57055 h 85700"/>
                      <a:gd name="connsiteX11" fmla="*/ 37541 w 91737"/>
                      <a:gd name="connsiteY11" fmla="*/ 57912 h 85700"/>
                      <a:gd name="connsiteX12" fmla="*/ 29825 w 91737"/>
                      <a:gd name="connsiteY12" fmla="*/ 83344 h 85700"/>
                      <a:gd name="connsiteX13" fmla="*/ 35922 w 91737"/>
                      <a:gd name="connsiteY13" fmla="*/ 84011 h 85700"/>
                      <a:gd name="connsiteX14" fmla="*/ 56591 w 91737"/>
                      <a:gd name="connsiteY14" fmla="*/ 54674 h 85700"/>
                      <a:gd name="connsiteX15" fmla="*/ 60496 w 91737"/>
                      <a:gd name="connsiteY15" fmla="*/ 56959 h 85700"/>
                      <a:gd name="connsiteX16" fmla="*/ 57924 w 91737"/>
                      <a:gd name="connsiteY16" fmla="*/ 77915 h 85700"/>
                      <a:gd name="connsiteX17" fmla="*/ 66116 w 91737"/>
                      <a:gd name="connsiteY17" fmla="*/ 79820 h 85700"/>
                      <a:gd name="connsiteX18" fmla="*/ 91738 w 91737"/>
                      <a:gd name="connsiteY18" fmla="*/ 26194 h 85700"/>
                      <a:gd name="connsiteX19" fmla="*/ 47256 w 91737"/>
                      <a:gd name="connsiteY19" fmla="*/ 95 h 85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1737" h="85700">
                        <a:moveTo>
                          <a:pt x="47161" y="0"/>
                        </a:moveTo>
                        <a:cubicBezTo>
                          <a:pt x="36588" y="9430"/>
                          <a:pt x="-5417" y="46006"/>
                          <a:pt x="584" y="61341"/>
                        </a:cubicBezTo>
                        <a:cubicBezTo>
                          <a:pt x="1060" y="62579"/>
                          <a:pt x="1917" y="63246"/>
                          <a:pt x="3156" y="63341"/>
                        </a:cubicBezTo>
                        <a:cubicBezTo>
                          <a:pt x="5441" y="63532"/>
                          <a:pt x="13824" y="53721"/>
                          <a:pt x="17062" y="50768"/>
                        </a:cubicBezTo>
                        <a:cubicBezTo>
                          <a:pt x="19729" y="48292"/>
                          <a:pt x="20491" y="48768"/>
                          <a:pt x="19253" y="52292"/>
                        </a:cubicBezTo>
                        <a:cubicBezTo>
                          <a:pt x="16776" y="59436"/>
                          <a:pt x="12871" y="67151"/>
                          <a:pt x="11918" y="72962"/>
                        </a:cubicBezTo>
                        <a:cubicBezTo>
                          <a:pt x="11347" y="76581"/>
                          <a:pt x="10490" y="76962"/>
                          <a:pt x="12871" y="78391"/>
                        </a:cubicBezTo>
                        <a:cubicBezTo>
                          <a:pt x="14490" y="79248"/>
                          <a:pt x="16395" y="79058"/>
                          <a:pt x="17634" y="77724"/>
                        </a:cubicBezTo>
                        <a:cubicBezTo>
                          <a:pt x="23825" y="71342"/>
                          <a:pt x="29254" y="64389"/>
                          <a:pt x="33921" y="56674"/>
                        </a:cubicBezTo>
                        <a:cubicBezTo>
                          <a:pt x="34493" y="55817"/>
                          <a:pt x="35731" y="55626"/>
                          <a:pt x="36493" y="56293"/>
                        </a:cubicBezTo>
                        <a:lnTo>
                          <a:pt x="37351" y="57055"/>
                        </a:lnTo>
                        <a:cubicBezTo>
                          <a:pt x="37351" y="57055"/>
                          <a:pt x="37636" y="57531"/>
                          <a:pt x="37541" y="57912"/>
                        </a:cubicBezTo>
                        <a:cubicBezTo>
                          <a:pt x="31159" y="70961"/>
                          <a:pt x="28492" y="79438"/>
                          <a:pt x="29825" y="83344"/>
                        </a:cubicBezTo>
                        <a:cubicBezTo>
                          <a:pt x="30683" y="86106"/>
                          <a:pt x="34397" y="86582"/>
                          <a:pt x="35922" y="84011"/>
                        </a:cubicBezTo>
                        <a:cubicBezTo>
                          <a:pt x="42113" y="73438"/>
                          <a:pt x="49066" y="63627"/>
                          <a:pt x="56591" y="54674"/>
                        </a:cubicBezTo>
                        <a:cubicBezTo>
                          <a:pt x="61735" y="48578"/>
                          <a:pt x="62972" y="49340"/>
                          <a:pt x="60496" y="56959"/>
                        </a:cubicBezTo>
                        <a:cubicBezTo>
                          <a:pt x="57924" y="64770"/>
                          <a:pt x="57067" y="71723"/>
                          <a:pt x="57924" y="77915"/>
                        </a:cubicBezTo>
                        <a:cubicBezTo>
                          <a:pt x="58972" y="86106"/>
                          <a:pt x="61735" y="86773"/>
                          <a:pt x="66116" y="79820"/>
                        </a:cubicBezTo>
                        <a:cubicBezTo>
                          <a:pt x="75927" y="64389"/>
                          <a:pt x="84499" y="46482"/>
                          <a:pt x="91738" y="26194"/>
                        </a:cubicBezTo>
                        <a:lnTo>
                          <a:pt x="47256" y="95"/>
                        </a:ln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6" name="Freeform: Shape 16655">
                    <a:extLst>
                      <a:ext uri="{FF2B5EF4-FFF2-40B4-BE49-F238E27FC236}">
                        <a16:creationId xmlns:a16="http://schemas.microsoft.com/office/drawing/2014/main" id="{5C37A3FC-3421-69FB-AED9-8A80C1764C98}"/>
                      </a:ext>
                    </a:extLst>
                  </p:cNvPr>
                  <p:cNvSpPr/>
                  <p:nvPr/>
                </p:nvSpPr>
                <p:spPr>
                  <a:xfrm>
                    <a:off x="7464170" y="3928681"/>
                    <a:ext cx="89344" cy="72580"/>
                  </a:xfrm>
                  <a:custGeom>
                    <a:avLst/>
                    <a:gdLst>
                      <a:gd name="connsiteX0" fmla="*/ 3429 w 89344"/>
                      <a:gd name="connsiteY0" fmla="*/ 95 h 72580"/>
                      <a:gd name="connsiteX1" fmla="*/ 0 w 89344"/>
                      <a:gd name="connsiteY1" fmla="*/ 12192 h 72580"/>
                      <a:gd name="connsiteX2" fmla="*/ 26479 w 89344"/>
                      <a:gd name="connsiteY2" fmla="*/ 24384 h 72580"/>
                      <a:gd name="connsiteX3" fmla="*/ 77152 w 89344"/>
                      <a:gd name="connsiteY3" fmla="*/ 72580 h 72580"/>
                      <a:gd name="connsiteX4" fmla="*/ 89345 w 89344"/>
                      <a:gd name="connsiteY4" fmla="*/ 72104 h 72580"/>
                      <a:gd name="connsiteX5" fmla="*/ 55530 w 89344"/>
                      <a:gd name="connsiteY5" fmla="*/ 31813 h 72580"/>
                      <a:gd name="connsiteX6" fmla="*/ 3429 w 89344"/>
                      <a:gd name="connsiteY6" fmla="*/ 0 h 72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344" h="72580">
                        <a:moveTo>
                          <a:pt x="3429" y="95"/>
                        </a:moveTo>
                        <a:cubicBezTo>
                          <a:pt x="3429" y="2286"/>
                          <a:pt x="2381" y="6286"/>
                          <a:pt x="0" y="12192"/>
                        </a:cubicBezTo>
                        <a:cubicBezTo>
                          <a:pt x="9810" y="15049"/>
                          <a:pt x="18669" y="19145"/>
                          <a:pt x="26479" y="24384"/>
                        </a:cubicBezTo>
                        <a:cubicBezTo>
                          <a:pt x="46101" y="37719"/>
                          <a:pt x="62960" y="53816"/>
                          <a:pt x="77152" y="72580"/>
                        </a:cubicBezTo>
                        <a:cubicBezTo>
                          <a:pt x="81343" y="71247"/>
                          <a:pt x="85439" y="71056"/>
                          <a:pt x="89345" y="72104"/>
                        </a:cubicBezTo>
                        <a:cubicBezTo>
                          <a:pt x="78771" y="56102"/>
                          <a:pt x="67437" y="42672"/>
                          <a:pt x="55530" y="31813"/>
                        </a:cubicBezTo>
                        <a:cubicBezTo>
                          <a:pt x="40195" y="17812"/>
                          <a:pt x="22765" y="7144"/>
                          <a:pt x="3429" y="0"/>
                        </a:cubicBez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7" name="Freeform: Shape 16656">
                    <a:extLst>
                      <a:ext uri="{FF2B5EF4-FFF2-40B4-BE49-F238E27FC236}">
                        <a16:creationId xmlns:a16="http://schemas.microsoft.com/office/drawing/2014/main" id="{EB7C9B6E-1CBF-5BBC-A9AA-C5FEDEFDB032}"/>
                      </a:ext>
                    </a:extLst>
                  </p:cNvPr>
                  <p:cNvSpPr/>
                  <p:nvPr/>
                </p:nvSpPr>
                <p:spPr>
                  <a:xfrm>
                    <a:off x="7312702" y="3943730"/>
                    <a:ext cx="306688" cy="284988"/>
                  </a:xfrm>
                  <a:custGeom>
                    <a:avLst/>
                    <a:gdLst>
                      <a:gd name="connsiteX0" fmla="*/ 79745 w 306688"/>
                      <a:gd name="connsiteY0" fmla="*/ 0 h 284988"/>
                      <a:gd name="connsiteX1" fmla="*/ 55647 w 306688"/>
                      <a:gd name="connsiteY1" fmla="*/ 25337 h 284988"/>
                      <a:gd name="connsiteX2" fmla="*/ 28500 w 306688"/>
                      <a:gd name="connsiteY2" fmla="*/ 86106 h 284988"/>
                      <a:gd name="connsiteX3" fmla="*/ 22405 w 306688"/>
                      <a:gd name="connsiteY3" fmla="*/ 115538 h 284988"/>
                      <a:gd name="connsiteX4" fmla="*/ 20404 w 306688"/>
                      <a:gd name="connsiteY4" fmla="*/ 117824 h 284988"/>
                      <a:gd name="connsiteX5" fmla="*/ 2783 w 306688"/>
                      <a:gd name="connsiteY5" fmla="*/ 123539 h 284988"/>
                      <a:gd name="connsiteX6" fmla="*/ 21 w 306688"/>
                      <a:gd name="connsiteY6" fmla="*/ 127921 h 284988"/>
                      <a:gd name="connsiteX7" fmla="*/ 1926 w 306688"/>
                      <a:gd name="connsiteY7" fmla="*/ 144875 h 284988"/>
                      <a:gd name="connsiteX8" fmla="*/ 7736 w 306688"/>
                      <a:gd name="connsiteY8" fmla="*/ 182880 h 284988"/>
                      <a:gd name="connsiteX9" fmla="*/ 18214 w 306688"/>
                      <a:gd name="connsiteY9" fmla="*/ 233363 h 284988"/>
                      <a:gd name="connsiteX10" fmla="*/ 26691 w 306688"/>
                      <a:gd name="connsiteY10" fmla="*/ 271653 h 284988"/>
                      <a:gd name="connsiteX11" fmla="*/ 31263 w 306688"/>
                      <a:gd name="connsiteY11" fmla="*/ 284988 h 284988"/>
                      <a:gd name="connsiteX12" fmla="*/ 61076 w 306688"/>
                      <a:gd name="connsiteY12" fmla="*/ 278702 h 284988"/>
                      <a:gd name="connsiteX13" fmla="*/ 180996 w 306688"/>
                      <a:gd name="connsiteY13" fmla="*/ 250127 h 284988"/>
                      <a:gd name="connsiteX14" fmla="*/ 304916 w 306688"/>
                      <a:gd name="connsiteY14" fmla="*/ 210312 h 284988"/>
                      <a:gd name="connsiteX15" fmla="*/ 305868 w 306688"/>
                      <a:gd name="connsiteY15" fmla="*/ 209741 h 284988"/>
                      <a:gd name="connsiteX16" fmla="*/ 306630 w 306688"/>
                      <a:gd name="connsiteY16" fmla="*/ 207455 h 284988"/>
                      <a:gd name="connsiteX17" fmla="*/ 275960 w 306688"/>
                      <a:gd name="connsiteY17" fmla="*/ 87154 h 284988"/>
                      <a:gd name="connsiteX18" fmla="*/ 274436 w 306688"/>
                      <a:gd name="connsiteY18" fmla="*/ 91821 h 284988"/>
                      <a:gd name="connsiteX19" fmla="*/ 273864 w 306688"/>
                      <a:gd name="connsiteY19" fmla="*/ 93250 h 284988"/>
                      <a:gd name="connsiteX20" fmla="*/ 272817 w 306688"/>
                      <a:gd name="connsiteY20" fmla="*/ 93536 h 284988"/>
                      <a:gd name="connsiteX21" fmla="*/ 271007 w 306688"/>
                      <a:gd name="connsiteY21" fmla="*/ 92202 h 284988"/>
                      <a:gd name="connsiteX22" fmla="*/ 268340 w 306688"/>
                      <a:gd name="connsiteY22" fmla="*/ 85535 h 284988"/>
                      <a:gd name="connsiteX23" fmla="*/ 269293 w 306688"/>
                      <a:gd name="connsiteY23" fmla="*/ 83725 h 284988"/>
                      <a:gd name="connsiteX24" fmla="*/ 274722 w 306688"/>
                      <a:gd name="connsiteY24" fmla="*/ 83915 h 284988"/>
                      <a:gd name="connsiteX25" fmla="*/ 272531 w 306688"/>
                      <a:gd name="connsiteY25" fmla="*/ 79248 h 284988"/>
                      <a:gd name="connsiteX26" fmla="*/ 265197 w 306688"/>
                      <a:gd name="connsiteY26" fmla="*/ 78772 h 284988"/>
                      <a:gd name="connsiteX27" fmla="*/ 266149 w 306688"/>
                      <a:gd name="connsiteY27" fmla="*/ 76962 h 284988"/>
                      <a:gd name="connsiteX28" fmla="*/ 271865 w 306688"/>
                      <a:gd name="connsiteY28" fmla="*/ 76772 h 284988"/>
                      <a:gd name="connsiteX29" fmla="*/ 261196 w 306688"/>
                      <a:gd name="connsiteY29" fmla="*/ 58865 h 284988"/>
                      <a:gd name="connsiteX30" fmla="*/ 258720 w 306688"/>
                      <a:gd name="connsiteY30" fmla="*/ 57055 h 284988"/>
                      <a:gd name="connsiteX31" fmla="*/ 240908 w 306688"/>
                      <a:gd name="connsiteY31" fmla="*/ 57055 h 284988"/>
                      <a:gd name="connsiteX32" fmla="*/ 228716 w 306688"/>
                      <a:gd name="connsiteY32" fmla="*/ 57531 h 284988"/>
                      <a:gd name="connsiteX33" fmla="*/ 229574 w 306688"/>
                      <a:gd name="connsiteY33" fmla="*/ 58579 h 284988"/>
                      <a:gd name="connsiteX34" fmla="*/ 229002 w 306688"/>
                      <a:gd name="connsiteY34" fmla="*/ 60198 h 284988"/>
                      <a:gd name="connsiteX35" fmla="*/ 117655 w 306688"/>
                      <a:gd name="connsiteY35" fmla="*/ 87440 h 284988"/>
                      <a:gd name="connsiteX36" fmla="*/ 35073 w 306688"/>
                      <a:gd name="connsiteY36" fmla="*/ 112109 h 284988"/>
                      <a:gd name="connsiteX37" fmla="*/ 33740 w 306688"/>
                      <a:gd name="connsiteY37" fmla="*/ 110871 h 284988"/>
                      <a:gd name="connsiteX38" fmla="*/ 83746 w 306688"/>
                      <a:gd name="connsiteY38" fmla="*/ 8763 h 284988"/>
                      <a:gd name="connsiteX39" fmla="*/ 79840 w 306688"/>
                      <a:gd name="connsiteY39" fmla="*/ 0 h 284988"/>
                      <a:gd name="connsiteX40" fmla="*/ 79840 w 306688"/>
                      <a:gd name="connsiteY40" fmla="*/ 0 h 284988"/>
                      <a:gd name="connsiteX41" fmla="*/ 255957 w 306688"/>
                      <a:gd name="connsiteY41" fmla="*/ 87725 h 284988"/>
                      <a:gd name="connsiteX42" fmla="*/ 254529 w 306688"/>
                      <a:gd name="connsiteY42" fmla="*/ 90773 h 284988"/>
                      <a:gd name="connsiteX43" fmla="*/ 253100 w 306688"/>
                      <a:gd name="connsiteY43" fmla="*/ 91631 h 284988"/>
                      <a:gd name="connsiteX44" fmla="*/ 251386 w 306688"/>
                      <a:gd name="connsiteY44" fmla="*/ 90297 h 284988"/>
                      <a:gd name="connsiteX45" fmla="*/ 251766 w 306688"/>
                      <a:gd name="connsiteY45" fmla="*/ 83915 h 284988"/>
                      <a:gd name="connsiteX46" fmla="*/ 250338 w 306688"/>
                      <a:gd name="connsiteY46" fmla="*/ 81629 h 284988"/>
                      <a:gd name="connsiteX47" fmla="*/ 247099 w 306688"/>
                      <a:gd name="connsiteY47" fmla="*/ 79343 h 284988"/>
                      <a:gd name="connsiteX48" fmla="*/ 249004 w 306688"/>
                      <a:gd name="connsiteY48" fmla="*/ 76200 h 284988"/>
                      <a:gd name="connsiteX49" fmla="*/ 257386 w 306688"/>
                      <a:gd name="connsiteY49" fmla="*/ 75533 h 284988"/>
                      <a:gd name="connsiteX50" fmla="*/ 259672 w 306688"/>
                      <a:gd name="connsiteY50" fmla="*/ 76581 h 284988"/>
                      <a:gd name="connsiteX51" fmla="*/ 266245 w 306688"/>
                      <a:gd name="connsiteY51" fmla="*/ 88011 h 284988"/>
                      <a:gd name="connsiteX52" fmla="*/ 266911 w 306688"/>
                      <a:gd name="connsiteY52" fmla="*/ 90107 h 284988"/>
                      <a:gd name="connsiteX53" fmla="*/ 266340 w 306688"/>
                      <a:gd name="connsiteY53" fmla="*/ 92297 h 284988"/>
                      <a:gd name="connsiteX54" fmla="*/ 263959 w 306688"/>
                      <a:gd name="connsiteY54" fmla="*/ 92488 h 284988"/>
                      <a:gd name="connsiteX55" fmla="*/ 262911 w 306688"/>
                      <a:gd name="connsiteY55" fmla="*/ 89154 h 284988"/>
                      <a:gd name="connsiteX56" fmla="*/ 261673 w 306688"/>
                      <a:gd name="connsiteY56" fmla="*/ 86868 h 284988"/>
                      <a:gd name="connsiteX57" fmla="*/ 257863 w 306688"/>
                      <a:gd name="connsiteY57" fmla="*/ 86201 h 284988"/>
                      <a:gd name="connsiteX58" fmla="*/ 255862 w 306688"/>
                      <a:gd name="connsiteY58" fmla="*/ 87725 h 284988"/>
                      <a:gd name="connsiteX59" fmla="*/ 255862 w 306688"/>
                      <a:gd name="connsiteY59" fmla="*/ 87725 h 284988"/>
                      <a:gd name="connsiteX60" fmla="*/ 256529 w 306688"/>
                      <a:gd name="connsiteY60" fmla="*/ 92107 h 284988"/>
                      <a:gd name="connsiteX61" fmla="*/ 259005 w 306688"/>
                      <a:gd name="connsiteY61" fmla="*/ 89630 h 284988"/>
                      <a:gd name="connsiteX62" fmla="*/ 261482 w 306688"/>
                      <a:gd name="connsiteY62" fmla="*/ 92107 h 284988"/>
                      <a:gd name="connsiteX63" fmla="*/ 259005 w 306688"/>
                      <a:gd name="connsiteY63" fmla="*/ 94583 h 284988"/>
                      <a:gd name="connsiteX64" fmla="*/ 256529 w 306688"/>
                      <a:gd name="connsiteY64" fmla="*/ 92107 h 284988"/>
                      <a:gd name="connsiteX65" fmla="*/ 256529 w 306688"/>
                      <a:gd name="connsiteY65" fmla="*/ 92107 h 284988"/>
                      <a:gd name="connsiteX66" fmla="*/ 250433 w 306688"/>
                      <a:gd name="connsiteY66" fmla="*/ 93440 h 284988"/>
                      <a:gd name="connsiteX67" fmla="*/ 254243 w 306688"/>
                      <a:gd name="connsiteY67" fmla="*/ 97631 h 284988"/>
                      <a:gd name="connsiteX68" fmla="*/ 252529 w 306688"/>
                      <a:gd name="connsiteY68" fmla="*/ 98965 h 284988"/>
                      <a:gd name="connsiteX69" fmla="*/ 245480 w 306688"/>
                      <a:gd name="connsiteY69" fmla="*/ 93917 h 284988"/>
                      <a:gd name="connsiteX70" fmla="*/ 244718 w 306688"/>
                      <a:gd name="connsiteY70" fmla="*/ 90773 h 284988"/>
                      <a:gd name="connsiteX71" fmla="*/ 247004 w 306688"/>
                      <a:gd name="connsiteY71" fmla="*/ 90773 h 284988"/>
                      <a:gd name="connsiteX72" fmla="*/ 249385 w 306688"/>
                      <a:gd name="connsiteY72" fmla="*/ 93155 h 284988"/>
                      <a:gd name="connsiteX73" fmla="*/ 250433 w 306688"/>
                      <a:gd name="connsiteY73" fmla="*/ 93536 h 284988"/>
                      <a:gd name="connsiteX74" fmla="*/ 250433 w 306688"/>
                      <a:gd name="connsiteY74" fmla="*/ 93536 h 284988"/>
                      <a:gd name="connsiteX75" fmla="*/ 260339 w 306688"/>
                      <a:gd name="connsiteY75" fmla="*/ 103346 h 284988"/>
                      <a:gd name="connsiteX76" fmla="*/ 263768 w 306688"/>
                      <a:gd name="connsiteY76" fmla="*/ 105537 h 284988"/>
                      <a:gd name="connsiteX77" fmla="*/ 265102 w 306688"/>
                      <a:gd name="connsiteY77" fmla="*/ 105347 h 284988"/>
                      <a:gd name="connsiteX78" fmla="*/ 266054 w 306688"/>
                      <a:gd name="connsiteY78" fmla="*/ 106966 h 284988"/>
                      <a:gd name="connsiteX79" fmla="*/ 260815 w 306688"/>
                      <a:gd name="connsiteY79" fmla="*/ 110109 h 284988"/>
                      <a:gd name="connsiteX80" fmla="*/ 257863 w 306688"/>
                      <a:gd name="connsiteY80" fmla="*/ 100584 h 284988"/>
                      <a:gd name="connsiteX81" fmla="*/ 261577 w 306688"/>
                      <a:gd name="connsiteY81" fmla="*/ 98489 h 284988"/>
                      <a:gd name="connsiteX82" fmla="*/ 262816 w 306688"/>
                      <a:gd name="connsiteY82" fmla="*/ 100965 h 284988"/>
                      <a:gd name="connsiteX83" fmla="*/ 260244 w 306688"/>
                      <a:gd name="connsiteY83" fmla="*/ 103346 h 284988"/>
                      <a:gd name="connsiteX84" fmla="*/ 260244 w 306688"/>
                      <a:gd name="connsiteY84" fmla="*/ 103346 h 284988"/>
                      <a:gd name="connsiteX85" fmla="*/ 242432 w 306688"/>
                      <a:gd name="connsiteY85" fmla="*/ 102299 h 284988"/>
                      <a:gd name="connsiteX86" fmla="*/ 248528 w 306688"/>
                      <a:gd name="connsiteY86" fmla="*/ 102203 h 284988"/>
                      <a:gd name="connsiteX87" fmla="*/ 251386 w 306688"/>
                      <a:gd name="connsiteY87" fmla="*/ 107728 h 284988"/>
                      <a:gd name="connsiteX88" fmla="*/ 245289 w 306688"/>
                      <a:gd name="connsiteY88" fmla="*/ 107823 h 284988"/>
                      <a:gd name="connsiteX89" fmla="*/ 242432 w 306688"/>
                      <a:gd name="connsiteY89" fmla="*/ 102299 h 284988"/>
                      <a:gd name="connsiteX90" fmla="*/ 242432 w 306688"/>
                      <a:gd name="connsiteY90" fmla="*/ 102299 h 284988"/>
                      <a:gd name="connsiteX91" fmla="*/ 152897 w 306688"/>
                      <a:gd name="connsiteY91" fmla="*/ 127730 h 284988"/>
                      <a:gd name="connsiteX92" fmla="*/ 155564 w 306688"/>
                      <a:gd name="connsiteY92" fmla="*/ 124111 h 284988"/>
                      <a:gd name="connsiteX93" fmla="*/ 159850 w 306688"/>
                      <a:gd name="connsiteY93" fmla="*/ 123158 h 284988"/>
                      <a:gd name="connsiteX94" fmla="*/ 157183 w 306688"/>
                      <a:gd name="connsiteY94" fmla="*/ 126778 h 284988"/>
                      <a:gd name="connsiteX95" fmla="*/ 152897 w 306688"/>
                      <a:gd name="connsiteY95" fmla="*/ 127730 h 284988"/>
                      <a:gd name="connsiteX96" fmla="*/ 152897 w 306688"/>
                      <a:gd name="connsiteY96" fmla="*/ 127730 h 284988"/>
                      <a:gd name="connsiteX97" fmla="*/ 238717 w 306688"/>
                      <a:gd name="connsiteY97" fmla="*/ 135255 h 284988"/>
                      <a:gd name="connsiteX98" fmla="*/ 237098 w 306688"/>
                      <a:gd name="connsiteY98" fmla="*/ 138779 h 284988"/>
                      <a:gd name="connsiteX99" fmla="*/ 235098 w 306688"/>
                      <a:gd name="connsiteY99" fmla="*/ 137351 h 284988"/>
                      <a:gd name="connsiteX100" fmla="*/ 236241 w 306688"/>
                      <a:gd name="connsiteY100" fmla="*/ 134588 h 284988"/>
                      <a:gd name="connsiteX101" fmla="*/ 238717 w 306688"/>
                      <a:gd name="connsiteY101" fmla="*/ 135255 h 284988"/>
                      <a:gd name="connsiteX102" fmla="*/ 238717 w 306688"/>
                      <a:gd name="connsiteY102" fmla="*/ 135255 h 284988"/>
                      <a:gd name="connsiteX103" fmla="*/ 260625 w 306688"/>
                      <a:gd name="connsiteY103" fmla="*/ 139732 h 284988"/>
                      <a:gd name="connsiteX104" fmla="*/ 262434 w 306688"/>
                      <a:gd name="connsiteY104" fmla="*/ 137922 h 284988"/>
                      <a:gd name="connsiteX105" fmla="*/ 264244 w 306688"/>
                      <a:gd name="connsiteY105" fmla="*/ 139732 h 284988"/>
                      <a:gd name="connsiteX106" fmla="*/ 262434 w 306688"/>
                      <a:gd name="connsiteY106" fmla="*/ 141637 h 284988"/>
                      <a:gd name="connsiteX107" fmla="*/ 260625 w 306688"/>
                      <a:gd name="connsiteY107" fmla="*/ 139732 h 284988"/>
                      <a:gd name="connsiteX108" fmla="*/ 260625 w 306688"/>
                      <a:gd name="connsiteY108" fmla="*/ 139732 h 284988"/>
                      <a:gd name="connsiteX109" fmla="*/ 252624 w 306688"/>
                      <a:gd name="connsiteY109" fmla="*/ 141065 h 284988"/>
                      <a:gd name="connsiteX110" fmla="*/ 253958 w 306688"/>
                      <a:gd name="connsiteY110" fmla="*/ 138494 h 284988"/>
                      <a:gd name="connsiteX111" fmla="*/ 256815 w 306688"/>
                      <a:gd name="connsiteY111" fmla="*/ 138303 h 284988"/>
                      <a:gd name="connsiteX112" fmla="*/ 255481 w 306688"/>
                      <a:gd name="connsiteY112" fmla="*/ 140875 h 284988"/>
                      <a:gd name="connsiteX113" fmla="*/ 252624 w 306688"/>
                      <a:gd name="connsiteY113" fmla="*/ 141065 h 284988"/>
                      <a:gd name="connsiteX114" fmla="*/ 252624 w 306688"/>
                      <a:gd name="connsiteY114" fmla="*/ 141065 h 284988"/>
                      <a:gd name="connsiteX115" fmla="*/ 274436 w 306688"/>
                      <a:gd name="connsiteY115" fmla="*/ 142494 h 284988"/>
                      <a:gd name="connsiteX116" fmla="*/ 271388 w 306688"/>
                      <a:gd name="connsiteY116" fmla="*/ 143256 h 284988"/>
                      <a:gd name="connsiteX117" fmla="*/ 271007 w 306688"/>
                      <a:gd name="connsiteY117" fmla="*/ 141542 h 284988"/>
                      <a:gd name="connsiteX118" fmla="*/ 273864 w 306688"/>
                      <a:gd name="connsiteY118" fmla="*/ 140780 h 284988"/>
                      <a:gd name="connsiteX119" fmla="*/ 274436 w 306688"/>
                      <a:gd name="connsiteY119" fmla="*/ 142494 h 284988"/>
                      <a:gd name="connsiteX120" fmla="*/ 274436 w 306688"/>
                      <a:gd name="connsiteY120" fmla="*/ 142494 h 284988"/>
                      <a:gd name="connsiteX121" fmla="*/ 153468 w 306688"/>
                      <a:gd name="connsiteY121" fmla="*/ 159353 h 284988"/>
                      <a:gd name="connsiteX122" fmla="*/ 154993 w 306688"/>
                      <a:gd name="connsiteY122" fmla="*/ 158591 h 284988"/>
                      <a:gd name="connsiteX123" fmla="*/ 156612 w 306688"/>
                      <a:gd name="connsiteY123" fmla="*/ 162878 h 284988"/>
                      <a:gd name="connsiteX124" fmla="*/ 154135 w 306688"/>
                      <a:gd name="connsiteY124" fmla="*/ 163640 h 284988"/>
                      <a:gd name="connsiteX125" fmla="*/ 153564 w 306688"/>
                      <a:gd name="connsiteY125" fmla="*/ 159449 h 284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</a:cxnLst>
                    <a:rect l="l" t="t" r="r" b="b"/>
                    <a:pathLst>
                      <a:path w="306688" h="284988">
                        <a:moveTo>
                          <a:pt x="79745" y="0"/>
                        </a:moveTo>
                        <a:cubicBezTo>
                          <a:pt x="67267" y="11525"/>
                          <a:pt x="59171" y="20003"/>
                          <a:pt x="55647" y="25337"/>
                        </a:cubicBezTo>
                        <a:cubicBezTo>
                          <a:pt x="43265" y="43910"/>
                          <a:pt x="34216" y="64199"/>
                          <a:pt x="28500" y="86106"/>
                        </a:cubicBezTo>
                        <a:cubicBezTo>
                          <a:pt x="27357" y="90488"/>
                          <a:pt x="25262" y="100394"/>
                          <a:pt x="22405" y="115538"/>
                        </a:cubicBezTo>
                        <a:cubicBezTo>
                          <a:pt x="22214" y="116681"/>
                          <a:pt x="21547" y="117443"/>
                          <a:pt x="20404" y="117824"/>
                        </a:cubicBezTo>
                        <a:lnTo>
                          <a:pt x="2783" y="123539"/>
                        </a:lnTo>
                        <a:cubicBezTo>
                          <a:pt x="974" y="124111"/>
                          <a:pt x="-170" y="125921"/>
                          <a:pt x="21" y="127921"/>
                        </a:cubicBezTo>
                        <a:lnTo>
                          <a:pt x="1926" y="144875"/>
                        </a:lnTo>
                        <a:cubicBezTo>
                          <a:pt x="5545" y="157163"/>
                          <a:pt x="7546" y="169831"/>
                          <a:pt x="7736" y="182880"/>
                        </a:cubicBezTo>
                        <a:lnTo>
                          <a:pt x="18214" y="233363"/>
                        </a:lnTo>
                        <a:cubicBezTo>
                          <a:pt x="22595" y="245840"/>
                          <a:pt x="25358" y="258604"/>
                          <a:pt x="26691" y="271653"/>
                        </a:cubicBezTo>
                        <a:lnTo>
                          <a:pt x="31263" y="284988"/>
                        </a:lnTo>
                        <a:cubicBezTo>
                          <a:pt x="37073" y="283464"/>
                          <a:pt x="47074" y="281369"/>
                          <a:pt x="61076" y="278702"/>
                        </a:cubicBezTo>
                        <a:cubicBezTo>
                          <a:pt x="99938" y="271463"/>
                          <a:pt x="139848" y="261938"/>
                          <a:pt x="180996" y="250127"/>
                        </a:cubicBezTo>
                        <a:cubicBezTo>
                          <a:pt x="228145" y="236601"/>
                          <a:pt x="264339" y="226219"/>
                          <a:pt x="304916" y="210312"/>
                        </a:cubicBezTo>
                        <a:cubicBezTo>
                          <a:pt x="305297" y="210217"/>
                          <a:pt x="305583" y="210026"/>
                          <a:pt x="305868" y="209741"/>
                        </a:cubicBezTo>
                        <a:cubicBezTo>
                          <a:pt x="306535" y="209074"/>
                          <a:pt x="306821" y="208312"/>
                          <a:pt x="306630" y="207455"/>
                        </a:cubicBezTo>
                        <a:cubicBezTo>
                          <a:pt x="299201" y="167164"/>
                          <a:pt x="290629" y="125444"/>
                          <a:pt x="275960" y="87154"/>
                        </a:cubicBezTo>
                        <a:cubicBezTo>
                          <a:pt x="274627" y="88011"/>
                          <a:pt x="274150" y="89535"/>
                          <a:pt x="274436" y="91821"/>
                        </a:cubicBezTo>
                        <a:cubicBezTo>
                          <a:pt x="274436" y="92393"/>
                          <a:pt x="274341" y="92964"/>
                          <a:pt x="273864" y="93250"/>
                        </a:cubicBezTo>
                        <a:cubicBezTo>
                          <a:pt x="273579" y="93440"/>
                          <a:pt x="273198" y="93631"/>
                          <a:pt x="272817" y="93536"/>
                        </a:cubicBezTo>
                        <a:cubicBezTo>
                          <a:pt x="271959" y="93536"/>
                          <a:pt x="271388" y="93059"/>
                          <a:pt x="271007" y="92202"/>
                        </a:cubicBezTo>
                        <a:lnTo>
                          <a:pt x="268340" y="85535"/>
                        </a:lnTo>
                        <a:cubicBezTo>
                          <a:pt x="267959" y="84487"/>
                          <a:pt x="268245" y="83915"/>
                          <a:pt x="269293" y="83725"/>
                        </a:cubicBezTo>
                        <a:cubicBezTo>
                          <a:pt x="271102" y="83439"/>
                          <a:pt x="272912" y="83439"/>
                          <a:pt x="274722" y="83915"/>
                        </a:cubicBezTo>
                        <a:cubicBezTo>
                          <a:pt x="274912" y="81915"/>
                          <a:pt x="274246" y="80391"/>
                          <a:pt x="272531" y="79248"/>
                        </a:cubicBezTo>
                        <a:cubicBezTo>
                          <a:pt x="268435" y="80391"/>
                          <a:pt x="266054" y="80296"/>
                          <a:pt x="265197" y="78772"/>
                        </a:cubicBezTo>
                        <a:cubicBezTo>
                          <a:pt x="264625" y="77629"/>
                          <a:pt x="264911" y="77057"/>
                          <a:pt x="266149" y="76962"/>
                        </a:cubicBezTo>
                        <a:lnTo>
                          <a:pt x="271865" y="76772"/>
                        </a:lnTo>
                        <a:lnTo>
                          <a:pt x="261196" y="58865"/>
                        </a:lnTo>
                        <a:cubicBezTo>
                          <a:pt x="260625" y="57912"/>
                          <a:pt x="259768" y="57245"/>
                          <a:pt x="258720" y="57055"/>
                        </a:cubicBezTo>
                        <a:cubicBezTo>
                          <a:pt x="253100" y="55721"/>
                          <a:pt x="247195" y="55721"/>
                          <a:pt x="240908" y="57055"/>
                        </a:cubicBezTo>
                        <a:cubicBezTo>
                          <a:pt x="237003" y="56007"/>
                          <a:pt x="232907" y="56198"/>
                          <a:pt x="228716" y="57531"/>
                        </a:cubicBezTo>
                        <a:lnTo>
                          <a:pt x="229574" y="58579"/>
                        </a:lnTo>
                        <a:cubicBezTo>
                          <a:pt x="230240" y="59436"/>
                          <a:pt x="230050" y="60008"/>
                          <a:pt x="229002" y="60198"/>
                        </a:cubicBezTo>
                        <a:cubicBezTo>
                          <a:pt x="184615" y="69342"/>
                          <a:pt x="147468" y="78391"/>
                          <a:pt x="117655" y="87440"/>
                        </a:cubicBezTo>
                        <a:cubicBezTo>
                          <a:pt x="90318" y="95726"/>
                          <a:pt x="62791" y="103918"/>
                          <a:pt x="35073" y="112109"/>
                        </a:cubicBezTo>
                        <a:cubicBezTo>
                          <a:pt x="34025" y="112395"/>
                          <a:pt x="33549" y="112014"/>
                          <a:pt x="33740" y="110871"/>
                        </a:cubicBezTo>
                        <a:cubicBezTo>
                          <a:pt x="38692" y="70580"/>
                          <a:pt x="55266" y="36576"/>
                          <a:pt x="83746" y="8763"/>
                        </a:cubicBezTo>
                        <a:cubicBezTo>
                          <a:pt x="84793" y="5144"/>
                          <a:pt x="83460" y="2191"/>
                          <a:pt x="79840" y="0"/>
                        </a:cubicBezTo>
                        <a:lnTo>
                          <a:pt x="79840" y="0"/>
                        </a:lnTo>
                        <a:close/>
                        <a:moveTo>
                          <a:pt x="255957" y="87725"/>
                        </a:moveTo>
                        <a:lnTo>
                          <a:pt x="254529" y="90773"/>
                        </a:lnTo>
                        <a:cubicBezTo>
                          <a:pt x="254243" y="91345"/>
                          <a:pt x="253767" y="91726"/>
                          <a:pt x="253100" y="91631"/>
                        </a:cubicBezTo>
                        <a:cubicBezTo>
                          <a:pt x="252148" y="91535"/>
                          <a:pt x="251576" y="91059"/>
                          <a:pt x="251386" y="90297"/>
                        </a:cubicBezTo>
                        <a:cubicBezTo>
                          <a:pt x="250719" y="87725"/>
                          <a:pt x="251671" y="86392"/>
                          <a:pt x="251766" y="83915"/>
                        </a:cubicBezTo>
                        <a:cubicBezTo>
                          <a:pt x="251766" y="82772"/>
                          <a:pt x="251290" y="82106"/>
                          <a:pt x="250338" y="81629"/>
                        </a:cubicBezTo>
                        <a:cubicBezTo>
                          <a:pt x="248814" y="80963"/>
                          <a:pt x="247766" y="80201"/>
                          <a:pt x="247099" y="79343"/>
                        </a:cubicBezTo>
                        <a:cubicBezTo>
                          <a:pt x="245194" y="76676"/>
                          <a:pt x="245766" y="75629"/>
                          <a:pt x="249004" y="76200"/>
                        </a:cubicBezTo>
                        <a:cubicBezTo>
                          <a:pt x="251386" y="76581"/>
                          <a:pt x="254148" y="76391"/>
                          <a:pt x="257386" y="75533"/>
                        </a:cubicBezTo>
                        <a:cubicBezTo>
                          <a:pt x="258434" y="75248"/>
                          <a:pt x="259196" y="75533"/>
                          <a:pt x="259672" y="76581"/>
                        </a:cubicBezTo>
                        <a:cubicBezTo>
                          <a:pt x="261673" y="80486"/>
                          <a:pt x="263863" y="84296"/>
                          <a:pt x="266245" y="88011"/>
                        </a:cubicBezTo>
                        <a:cubicBezTo>
                          <a:pt x="266721" y="88773"/>
                          <a:pt x="266911" y="89440"/>
                          <a:pt x="266911" y="90107"/>
                        </a:cubicBezTo>
                        <a:cubicBezTo>
                          <a:pt x="266911" y="90964"/>
                          <a:pt x="266721" y="91631"/>
                          <a:pt x="266340" y="92297"/>
                        </a:cubicBezTo>
                        <a:cubicBezTo>
                          <a:pt x="265673" y="93440"/>
                          <a:pt x="264816" y="93536"/>
                          <a:pt x="263959" y="92488"/>
                        </a:cubicBezTo>
                        <a:cubicBezTo>
                          <a:pt x="263101" y="91631"/>
                          <a:pt x="262720" y="90488"/>
                          <a:pt x="262911" y="89154"/>
                        </a:cubicBezTo>
                        <a:cubicBezTo>
                          <a:pt x="263006" y="88011"/>
                          <a:pt x="262625" y="87249"/>
                          <a:pt x="261673" y="86868"/>
                        </a:cubicBezTo>
                        <a:cubicBezTo>
                          <a:pt x="260434" y="86201"/>
                          <a:pt x="259101" y="86011"/>
                          <a:pt x="257863" y="86201"/>
                        </a:cubicBezTo>
                        <a:cubicBezTo>
                          <a:pt x="256910" y="86392"/>
                          <a:pt x="256243" y="86868"/>
                          <a:pt x="255862" y="87725"/>
                        </a:cubicBezTo>
                        <a:lnTo>
                          <a:pt x="255862" y="87725"/>
                        </a:lnTo>
                        <a:close/>
                        <a:moveTo>
                          <a:pt x="256529" y="92107"/>
                        </a:moveTo>
                        <a:cubicBezTo>
                          <a:pt x="256529" y="90678"/>
                          <a:pt x="257577" y="89630"/>
                          <a:pt x="259005" y="89630"/>
                        </a:cubicBezTo>
                        <a:cubicBezTo>
                          <a:pt x="260434" y="89630"/>
                          <a:pt x="261482" y="90773"/>
                          <a:pt x="261482" y="92107"/>
                        </a:cubicBezTo>
                        <a:cubicBezTo>
                          <a:pt x="261482" y="93440"/>
                          <a:pt x="260339" y="94583"/>
                          <a:pt x="259005" y="94583"/>
                        </a:cubicBezTo>
                        <a:cubicBezTo>
                          <a:pt x="257672" y="94583"/>
                          <a:pt x="256529" y="93440"/>
                          <a:pt x="256529" y="92107"/>
                        </a:cubicBezTo>
                        <a:lnTo>
                          <a:pt x="256529" y="92107"/>
                        </a:lnTo>
                        <a:close/>
                        <a:moveTo>
                          <a:pt x="250433" y="93440"/>
                        </a:moveTo>
                        <a:cubicBezTo>
                          <a:pt x="252433" y="93917"/>
                          <a:pt x="253767" y="95345"/>
                          <a:pt x="254243" y="97631"/>
                        </a:cubicBezTo>
                        <a:cubicBezTo>
                          <a:pt x="254434" y="98679"/>
                          <a:pt x="253386" y="99441"/>
                          <a:pt x="252529" y="98965"/>
                        </a:cubicBezTo>
                        <a:cubicBezTo>
                          <a:pt x="249957" y="97631"/>
                          <a:pt x="247671" y="95917"/>
                          <a:pt x="245480" y="93917"/>
                        </a:cubicBezTo>
                        <a:cubicBezTo>
                          <a:pt x="244433" y="92964"/>
                          <a:pt x="244242" y="91916"/>
                          <a:pt x="244718" y="90773"/>
                        </a:cubicBezTo>
                        <a:cubicBezTo>
                          <a:pt x="245385" y="88964"/>
                          <a:pt x="246242" y="88964"/>
                          <a:pt x="247004" y="90773"/>
                        </a:cubicBezTo>
                        <a:cubicBezTo>
                          <a:pt x="247480" y="91821"/>
                          <a:pt x="248338" y="92678"/>
                          <a:pt x="249385" y="93155"/>
                        </a:cubicBezTo>
                        <a:cubicBezTo>
                          <a:pt x="249671" y="93345"/>
                          <a:pt x="250052" y="93440"/>
                          <a:pt x="250433" y="93536"/>
                        </a:cubicBezTo>
                        <a:lnTo>
                          <a:pt x="250433" y="93536"/>
                        </a:lnTo>
                        <a:close/>
                        <a:moveTo>
                          <a:pt x="260339" y="103346"/>
                        </a:moveTo>
                        <a:cubicBezTo>
                          <a:pt x="260720" y="104966"/>
                          <a:pt x="261863" y="105728"/>
                          <a:pt x="263768" y="105537"/>
                        </a:cubicBezTo>
                        <a:cubicBezTo>
                          <a:pt x="264339" y="105347"/>
                          <a:pt x="264721" y="105251"/>
                          <a:pt x="265102" y="105347"/>
                        </a:cubicBezTo>
                        <a:cubicBezTo>
                          <a:pt x="265864" y="105347"/>
                          <a:pt x="266435" y="106204"/>
                          <a:pt x="266054" y="106966"/>
                        </a:cubicBezTo>
                        <a:cubicBezTo>
                          <a:pt x="264721" y="109538"/>
                          <a:pt x="263006" y="110681"/>
                          <a:pt x="260815" y="110109"/>
                        </a:cubicBezTo>
                        <a:cubicBezTo>
                          <a:pt x="256815" y="105728"/>
                          <a:pt x="255767" y="102489"/>
                          <a:pt x="257863" y="100584"/>
                        </a:cubicBezTo>
                        <a:cubicBezTo>
                          <a:pt x="259196" y="99155"/>
                          <a:pt x="260434" y="98489"/>
                          <a:pt x="261577" y="98489"/>
                        </a:cubicBezTo>
                        <a:cubicBezTo>
                          <a:pt x="262816" y="98489"/>
                          <a:pt x="263577" y="99917"/>
                          <a:pt x="262816" y="100965"/>
                        </a:cubicBezTo>
                        <a:cubicBezTo>
                          <a:pt x="262244" y="101822"/>
                          <a:pt x="261387" y="102584"/>
                          <a:pt x="260244" y="103346"/>
                        </a:cubicBezTo>
                        <a:lnTo>
                          <a:pt x="260244" y="103346"/>
                        </a:lnTo>
                        <a:close/>
                        <a:moveTo>
                          <a:pt x="242432" y="102299"/>
                        </a:moveTo>
                        <a:cubicBezTo>
                          <a:pt x="243290" y="100775"/>
                          <a:pt x="246052" y="100679"/>
                          <a:pt x="248528" y="102203"/>
                        </a:cubicBezTo>
                        <a:cubicBezTo>
                          <a:pt x="251005" y="103727"/>
                          <a:pt x="252243" y="106204"/>
                          <a:pt x="251386" y="107728"/>
                        </a:cubicBezTo>
                        <a:cubicBezTo>
                          <a:pt x="250528" y="109252"/>
                          <a:pt x="247766" y="109347"/>
                          <a:pt x="245289" y="107823"/>
                        </a:cubicBezTo>
                        <a:cubicBezTo>
                          <a:pt x="242813" y="106299"/>
                          <a:pt x="241575" y="103823"/>
                          <a:pt x="242432" y="102299"/>
                        </a:cubicBezTo>
                        <a:lnTo>
                          <a:pt x="242432" y="102299"/>
                        </a:lnTo>
                        <a:close/>
                        <a:moveTo>
                          <a:pt x="152897" y="127730"/>
                        </a:moveTo>
                        <a:cubicBezTo>
                          <a:pt x="152421" y="126968"/>
                          <a:pt x="153564" y="125349"/>
                          <a:pt x="155564" y="124111"/>
                        </a:cubicBezTo>
                        <a:cubicBezTo>
                          <a:pt x="157469" y="122873"/>
                          <a:pt x="159374" y="122396"/>
                          <a:pt x="159850" y="123158"/>
                        </a:cubicBezTo>
                        <a:cubicBezTo>
                          <a:pt x="160327" y="123920"/>
                          <a:pt x="159184" y="125540"/>
                          <a:pt x="157183" y="126778"/>
                        </a:cubicBezTo>
                        <a:cubicBezTo>
                          <a:pt x="155278" y="128016"/>
                          <a:pt x="153374" y="128492"/>
                          <a:pt x="152897" y="127730"/>
                        </a:cubicBezTo>
                        <a:lnTo>
                          <a:pt x="152897" y="127730"/>
                        </a:lnTo>
                        <a:close/>
                        <a:moveTo>
                          <a:pt x="238717" y="135255"/>
                        </a:moveTo>
                        <a:cubicBezTo>
                          <a:pt x="239099" y="136874"/>
                          <a:pt x="238622" y="138017"/>
                          <a:pt x="237098" y="138779"/>
                        </a:cubicBezTo>
                        <a:cubicBezTo>
                          <a:pt x="236146" y="139160"/>
                          <a:pt x="235002" y="138494"/>
                          <a:pt x="235098" y="137351"/>
                        </a:cubicBezTo>
                        <a:cubicBezTo>
                          <a:pt x="235098" y="136303"/>
                          <a:pt x="235479" y="135446"/>
                          <a:pt x="236241" y="134588"/>
                        </a:cubicBezTo>
                        <a:cubicBezTo>
                          <a:pt x="237098" y="133731"/>
                          <a:pt x="238432" y="134112"/>
                          <a:pt x="238717" y="135255"/>
                        </a:cubicBezTo>
                        <a:lnTo>
                          <a:pt x="238717" y="135255"/>
                        </a:lnTo>
                        <a:close/>
                        <a:moveTo>
                          <a:pt x="260625" y="139732"/>
                        </a:moveTo>
                        <a:cubicBezTo>
                          <a:pt x="260625" y="138684"/>
                          <a:pt x="261387" y="137922"/>
                          <a:pt x="262434" y="137922"/>
                        </a:cubicBezTo>
                        <a:cubicBezTo>
                          <a:pt x="263483" y="137922"/>
                          <a:pt x="264244" y="138779"/>
                          <a:pt x="264244" y="139732"/>
                        </a:cubicBezTo>
                        <a:cubicBezTo>
                          <a:pt x="264244" y="140684"/>
                          <a:pt x="263483" y="141637"/>
                          <a:pt x="262434" y="141637"/>
                        </a:cubicBezTo>
                        <a:cubicBezTo>
                          <a:pt x="261387" y="141637"/>
                          <a:pt x="260625" y="140780"/>
                          <a:pt x="260625" y="139732"/>
                        </a:cubicBezTo>
                        <a:lnTo>
                          <a:pt x="260625" y="139732"/>
                        </a:lnTo>
                        <a:close/>
                        <a:moveTo>
                          <a:pt x="252624" y="141065"/>
                        </a:moveTo>
                        <a:cubicBezTo>
                          <a:pt x="252243" y="140399"/>
                          <a:pt x="252815" y="139256"/>
                          <a:pt x="253958" y="138494"/>
                        </a:cubicBezTo>
                        <a:cubicBezTo>
                          <a:pt x="255100" y="137732"/>
                          <a:pt x="256339" y="137636"/>
                          <a:pt x="256815" y="138303"/>
                        </a:cubicBezTo>
                        <a:cubicBezTo>
                          <a:pt x="257196" y="138970"/>
                          <a:pt x="256624" y="140113"/>
                          <a:pt x="255481" y="140875"/>
                        </a:cubicBezTo>
                        <a:cubicBezTo>
                          <a:pt x="254338" y="141637"/>
                          <a:pt x="253100" y="141732"/>
                          <a:pt x="252624" y="141065"/>
                        </a:cubicBezTo>
                        <a:lnTo>
                          <a:pt x="252624" y="141065"/>
                        </a:lnTo>
                        <a:close/>
                        <a:moveTo>
                          <a:pt x="274436" y="142494"/>
                        </a:moveTo>
                        <a:cubicBezTo>
                          <a:pt x="273674" y="143447"/>
                          <a:pt x="272626" y="143732"/>
                          <a:pt x="271388" y="143256"/>
                        </a:cubicBezTo>
                        <a:cubicBezTo>
                          <a:pt x="270340" y="142875"/>
                          <a:pt x="270150" y="142304"/>
                          <a:pt x="271007" y="141542"/>
                        </a:cubicBezTo>
                        <a:cubicBezTo>
                          <a:pt x="271769" y="140780"/>
                          <a:pt x="272817" y="140494"/>
                          <a:pt x="273864" y="140780"/>
                        </a:cubicBezTo>
                        <a:cubicBezTo>
                          <a:pt x="275007" y="140970"/>
                          <a:pt x="275198" y="141542"/>
                          <a:pt x="274436" y="142494"/>
                        </a:cubicBezTo>
                        <a:lnTo>
                          <a:pt x="274436" y="142494"/>
                        </a:lnTo>
                        <a:close/>
                        <a:moveTo>
                          <a:pt x="153468" y="159353"/>
                        </a:moveTo>
                        <a:cubicBezTo>
                          <a:pt x="153659" y="158687"/>
                          <a:pt x="154326" y="158401"/>
                          <a:pt x="154993" y="158591"/>
                        </a:cubicBezTo>
                        <a:cubicBezTo>
                          <a:pt x="156993" y="159068"/>
                          <a:pt x="157565" y="160496"/>
                          <a:pt x="156612" y="162878"/>
                        </a:cubicBezTo>
                        <a:cubicBezTo>
                          <a:pt x="156231" y="163925"/>
                          <a:pt x="154993" y="164306"/>
                          <a:pt x="154135" y="163640"/>
                        </a:cubicBezTo>
                        <a:cubicBezTo>
                          <a:pt x="152992" y="162782"/>
                          <a:pt x="152802" y="161354"/>
                          <a:pt x="153564" y="159449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8" name="Freeform: Shape 16657">
                    <a:extLst>
                      <a:ext uri="{FF2B5EF4-FFF2-40B4-BE49-F238E27FC236}">
                        <a16:creationId xmlns:a16="http://schemas.microsoft.com/office/drawing/2014/main" id="{00FC381A-4584-A661-B8A1-EBCBFDA55D96}"/>
                      </a:ext>
                    </a:extLst>
                  </p:cNvPr>
                  <p:cNvSpPr/>
                  <p:nvPr/>
                </p:nvSpPr>
                <p:spPr>
                  <a:xfrm>
                    <a:off x="7198476" y="3947541"/>
                    <a:ext cx="21881" cy="10191"/>
                  </a:xfrm>
                  <a:custGeom>
                    <a:avLst/>
                    <a:gdLst>
                      <a:gd name="connsiteX0" fmla="*/ 16044 w 21881"/>
                      <a:gd name="connsiteY0" fmla="*/ 1714 h 10191"/>
                      <a:gd name="connsiteX1" fmla="*/ 6614 w 21881"/>
                      <a:gd name="connsiteY1" fmla="*/ 4286 h 10191"/>
                      <a:gd name="connsiteX2" fmla="*/ 233 w 21881"/>
                      <a:gd name="connsiteY2" fmla="*/ 7525 h 10191"/>
                      <a:gd name="connsiteX3" fmla="*/ 1661 w 21881"/>
                      <a:gd name="connsiteY3" fmla="*/ 10192 h 10191"/>
                      <a:gd name="connsiteX4" fmla="*/ 12900 w 21881"/>
                      <a:gd name="connsiteY4" fmla="*/ 8096 h 10191"/>
                      <a:gd name="connsiteX5" fmla="*/ 15853 w 21881"/>
                      <a:gd name="connsiteY5" fmla="*/ 8096 h 10191"/>
                      <a:gd name="connsiteX6" fmla="*/ 17473 w 21881"/>
                      <a:gd name="connsiteY6" fmla="*/ 8477 h 10191"/>
                      <a:gd name="connsiteX7" fmla="*/ 19283 w 21881"/>
                      <a:gd name="connsiteY7" fmla="*/ 6763 h 10191"/>
                      <a:gd name="connsiteX8" fmla="*/ 21092 w 21881"/>
                      <a:gd name="connsiteY8" fmla="*/ 2286 h 10191"/>
                      <a:gd name="connsiteX9" fmla="*/ 20140 w 21881"/>
                      <a:gd name="connsiteY9" fmla="*/ 0 h 10191"/>
                      <a:gd name="connsiteX10" fmla="*/ 15949 w 21881"/>
                      <a:gd name="connsiteY10" fmla="*/ 1714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81" h="10191">
                        <a:moveTo>
                          <a:pt x="16044" y="1714"/>
                        </a:moveTo>
                        <a:cubicBezTo>
                          <a:pt x="13091" y="4667"/>
                          <a:pt x="9281" y="5620"/>
                          <a:pt x="6614" y="4286"/>
                        </a:cubicBezTo>
                        <a:cubicBezTo>
                          <a:pt x="4328" y="3048"/>
                          <a:pt x="2137" y="4191"/>
                          <a:pt x="233" y="7525"/>
                        </a:cubicBezTo>
                        <a:cubicBezTo>
                          <a:pt x="-434" y="8668"/>
                          <a:pt x="423" y="10192"/>
                          <a:pt x="1661" y="10192"/>
                        </a:cubicBezTo>
                        <a:cubicBezTo>
                          <a:pt x="5471" y="10192"/>
                          <a:pt x="9186" y="9430"/>
                          <a:pt x="12900" y="8096"/>
                        </a:cubicBezTo>
                        <a:cubicBezTo>
                          <a:pt x="13853" y="7715"/>
                          <a:pt x="14806" y="7715"/>
                          <a:pt x="15853" y="8096"/>
                        </a:cubicBezTo>
                        <a:cubicBezTo>
                          <a:pt x="16425" y="8287"/>
                          <a:pt x="16901" y="8382"/>
                          <a:pt x="17473" y="8477"/>
                        </a:cubicBezTo>
                        <a:cubicBezTo>
                          <a:pt x="18520" y="8477"/>
                          <a:pt x="19187" y="7906"/>
                          <a:pt x="19283" y="6763"/>
                        </a:cubicBezTo>
                        <a:cubicBezTo>
                          <a:pt x="19473" y="4953"/>
                          <a:pt x="20044" y="3429"/>
                          <a:pt x="21092" y="2286"/>
                        </a:cubicBezTo>
                        <a:cubicBezTo>
                          <a:pt x="22425" y="857"/>
                          <a:pt x="22045" y="95"/>
                          <a:pt x="20140" y="0"/>
                        </a:cubicBezTo>
                        <a:cubicBezTo>
                          <a:pt x="18520" y="0"/>
                          <a:pt x="17187" y="571"/>
                          <a:pt x="15949" y="1714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9" name="Freeform: Shape 16658">
                    <a:extLst>
                      <a:ext uri="{FF2B5EF4-FFF2-40B4-BE49-F238E27FC236}">
                        <a16:creationId xmlns:a16="http://schemas.microsoft.com/office/drawing/2014/main" id="{CD983D2B-D0C6-001E-CAF8-52D33754C071}"/>
                      </a:ext>
                    </a:extLst>
                  </p:cNvPr>
                  <p:cNvSpPr/>
                  <p:nvPr/>
                </p:nvSpPr>
                <p:spPr>
                  <a:xfrm>
                    <a:off x="6945819" y="3947636"/>
                    <a:ext cx="28098" cy="9334"/>
                  </a:xfrm>
                  <a:custGeom>
                    <a:avLst/>
                    <a:gdLst>
                      <a:gd name="connsiteX0" fmla="*/ 0 w 28098"/>
                      <a:gd name="connsiteY0" fmla="*/ 1429 h 9334"/>
                      <a:gd name="connsiteX1" fmla="*/ 572 w 28098"/>
                      <a:gd name="connsiteY1" fmla="*/ 2477 h 9334"/>
                      <a:gd name="connsiteX2" fmla="*/ 26861 w 28098"/>
                      <a:gd name="connsiteY2" fmla="*/ 9334 h 9334"/>
                      <a:gd name="connsiteX3" fmla="*/ 27909 w 28098"/>
                      <a:gd name="connsiteY3" fmla="*/ 8668 h 9334"/>
                      <a:gd name="connsiteX4" fmla="*/ 28099 w 28098"/>
                      <a:gd name="connsiteY4" fmla="*/ 7906 h 9334"/>
                      <a:gd name="connsiteX5" fmla="*/ 27527 w 28098"/>
                      <a:gd name="connsiteY5" fmla="*/ 6858 h 9334"/>
                      <a:gd name="connsiteX6" fmla="*/ 1238 w 28098"/>
                      <a:gd name="connsiteY6" fmla="*/ 0 h 9334"/>
                      <a:gd name="connsiteX7" fmla="*/ 191 w 28098"/>
                      <a:gd name="connsiteY7" fmla="*/ 667 h 9334"/>
                      <a:gd name="connsiteX8" fmla="*/ 0 w 28098"/>
                      <a:gd name="connsiteY8" fmla="*/ 1429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098" h="9334">
                        <a:moveTo>
                          <a:pt x="0" y="1429"/>
                        </a:moveTo>
                        <a:cubicBezTo>
                          <a:pt x="0" y="1429"/>
                          <a:pt x="191" y="2381"/>
                          <a:pt x="572" y="2477"/>
                        </a:cubicBezTo>
                        <a:lnTo>
                          <a:pt x="26861" y="9334"/>
                        </a:lnTo>
                        <a:cubicBezTo>
                          <a:pt x="26861" y="9334"/>
                          <a:pt x="27813" y="9144"/>
                          <a:pt x="27909" y="8668"/>
                        </a:cubicBezTo>
                        <a:lnTo>
                          <a:pt x="28099" y="7906"/>
                        </a:lnTo>
                        <a:cubicBezTo>
                          <a:pt x="28099" y="7906"/>
                          <a:pt x="27909" y="6953"/>
                          <a:pt x="27527" y="6858"/>
                        </a:cubicBezTo>
                        <a:lnTo>
                          <a:pt x="1238" y="0"/>
                        </a:lnTo>
                        <a:cubicBezTo>
                          <a:pt x="1238" y="0"/>
                          <a:pt x="286" y="191"/>
                          <a:pt x="191" y="667"/>
                        </a:cubicBezTo>
                        <a:lnTo>
                          <a:pt x="0" y="1429"/>
                        </a:ln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0" name="Freeform: Shape 16659">
                    <a:extLst>
                      <a:ext uri="{FF2B5EF4-FFF2-40B4-BE49-F238E27FC236}">
                        <a16:creationId xmlns:a16="http://schemas.microsoft.com/office/drawing/2014/main" id="{9E1CAC6A-2DFF-3A58-93E8-C0A93DD30F3A}"/>
                      </a:ext>
                    </a:extLst>
                  </p:cNvPr>
                  <p:cNvSpPr/>
                  <p:nvPr/>
                </p:nvSpPr>
                <p:spPr>
                  <a:xfrm>
                    <a:off x="7137081" y="3953446"/>
                    <a:ext cx="57682" cy="7517"/>
                  </a:xfrm>
                  <a:custGeom>
                    <a:avLst/>
                    <a:gdLst>
                      <a:gd name="connsiteX0" fmla="*/ 56579 w 57682"/>
                      <a:gd name="connsiteY0" fmla="*/ 2286 h 7517"/>
                      <a:gd name="connsiteX1" fmla="*/ 55626 w 57682"/>
                      <a:gd name="connsiteY1" fmla="*/ 572 h 7517"/>
                      <a:gd name="connsiteX2" fmla="*/ 53054 w 57682"/>
                      <a:gd name="connsiteY2" fmla="*/ 572 h 7517"/>
                      <a:gd name="connsiteX3" fmla="*/ 42672 w 57682"/>
                      <a:gd name="connsiteY3" fmla="*/ 2286 h 7517"/>
                      <a:gd name="connsiteX4" fmla="*/ 39624 w 57682"/>
                      <a:gd name="connsiteY4" fmla="*/ 2000 h 7517"/>
                      <a:gd name="connsiteX5" fmla="*/ 18765 w 57682"/>
                      <a:gd name="connsiteY5" fmla="*/ 2953 h 7517"/>
                      <a:gd name="connsiteX6" fmla="*/ 15716 w 57682"/>
                      <a:gd name="connsiteY6" fmla="*/ 3334 h 7517"/>
                      <a:gd name="connsiteX7" fmla="*/ 2667 w 57682"/>
                      <a:gd name="connsiteY7" fmla="*/ 2381 h 7517"/>
                      <a:gd name="connsiteX8" fmla="*/ 381 w 57682"/>
                      <a:gd name="connsiteY8" fmla="*/ 3239 h 7517"/>
                      <a:gd name="connsiteX9" fmla="*/ 0 w 57682"/>
                      <a:gd name="connsiteY9" fmla="*/ 4001 h 7517"/>
                      <a:gd name="connsiteX10" fmla="*/ 286 w 57682"/>
                      <a:gd name="connsiteY10" fmla="*/ 4953 h 7517"/>
                      <a:gd name="connsiteX11" fmla="*/ 12668 w 57682"/>
                      <a:gd name="connsiteY11" fmla="*/ 7334 h 7517"/>
                      <a:gd name="connsiteX12" fmla="*/ 33052 w 57682"/>
                      <a:gd name="connsiteY12" fmla="*/ 7144 h 7517"/>
                      <a:gd name="connsiteX13" fmla="*/ 44577 w 57682"/>
                      <a:gd name="connsiteY13" fmla="*/ 6096 h 7517"/>
                      <a:gd name="connsiteX14" fmla="*/ 56102 w 57682"/>
                      <a:gd name="connsiteY14" fmla="*/ 6096 h 7517"/>
                      <a:gd name="connsiteX15" fmla="*/ 56960 w 57682"/>
                      <a:gd name="connsiteY15" fmla="*/ 5810 h 7517"/>
                      <a:gd name="connsiteX16" fmla="*/ 57245 w 57682"/>
                      <a:gd name="connsiteY16" fmla="*/ 3620 h 7517"/>
                      <a:gd name="connsiteX17" fmla="*/ 56579 w 57682"/>
                      <a:gd name="connsiteY17" fmla="*/ 2381 h 7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7682" h="7517">
                        <a:moveTo>
                          <a:pt x="56579" y="2286"/>
                        </a:moveTo>
                        <a:cubicBezTo>
                          <a:pt x="56579" y="1619"/>
                          <a:pt x="56198" y="1048"/>
                          <a:pt x="55626" y="572"/>
                        </a:cubicBezTo>
                        <a:cubicBezTo>
                          <a:pt x="54769" y="-191"/>
                          <a:pt x="53912" y="-191"/>
                          <a:pt x="53054" y="572"/>
                        </a:cubicBezTo>
                        <a:cubicBezTo>
                          <a:pt x="49911" y="3334"/>
                          <a:pt x="46482" y="3905"/>
                          <a:pt x="42672" y="2286"/>
                        </a:cubicBezTo>
                        <a:cubicBezTo>
                          <a:pt x="41720" y="1810"/>
                          <a:pt x="40672" y="1715"/>
                          <a:pt x="39624" y="2000"/>
                        </a:cubicBezTo>
                        <a:cubicBezTo>
                          <a:pt x="32575" y="3334"/>
                          <a:pt x="25718" y="3620"/>
                          <a:pt x="18765" y="2953"/>
                        </a:cubicBezTo>
                        <a:cubicBezTo>
                          <a:pt x="17716" y="2858"/>
                          <a:pt x="16669" y="2953"/>
                          <a:pt x="15716" y="3334"/>
                        </a:cubicBezTo>
                        <a:cubicBezTo>
                          <a:pt x="11335" y="4858"/>
                          <a:pt x="7048" y="4572"/>
                          <a:pt x="2667" y="2381"/>
                        </a:cubicBezTo>
                        <a:cubicBezTo>
                          <a:pt x="1810" y="1905"/>
                          <a:pt x="762" y="2381"/>
                          <a:pt x="381" y="3239"/>
                        </a:cubicBezTo>
                        <a:lnTo>
                          <a:pt x="0" y="4001"/>
                        </a:lnTo>
                        <a:cubicBezTo>
                          <a:pt x="0" y="4001"/>
                          <a:pt x="0" y="4763"/>
                          <a:pt x="286" y="4953"/>
                        </a:cubicBezTo>
                        <a:cubicBezTo>
                          <a:pt x="4096" y="7144"/>
                          <a:pt x="8191" y="7906"/>
                          <a:pt x="12668" y="7334"/>
                        </a:cubicBezTo>
                        <a:cubicBezTo>
                          <a:pt x="19621" y="6382"/>
                          <a:pt x="26098" y="7906"/>
                          <a:pt x="33052" y="7144"/>
                        </a:cubicBezTo>
                        <a:cubicBezTo>
                          <a:pt x="39243" y="6477"/>
                          <a:pt x="43053" y="6191"/>
                          <a:pt x="44577" y="6096"/>
                        </a:cubicBezTo>
                        <a:cubicBezTo>
                          <a:pt x="48292" y="6096"/>
                          <a:pt x="52197" y="6096"/>
                          <a:pt x="56102" y="6096"/>
                        </a:cubicBezTo>
                        <a:cubicBezTo>
                          <a:pt x="56388" y="6096"/>
                          <a:pt x="56674" y="6001"/>
                          <a:pt x="56960" y="5810"/>
                        </a:cubicBezTo>
                        <a:cubicBezTo>
                          <a:pt x="57817" y="4953"/>
                          <a:pt x="57912" y="4191"/>
                          <a:pt x="57245" y="3620"/>
                        </a:cubicBezTo>
                        <a:cubicBezTo>
                          <a:pt x="56865" y="3334"/>
                          <a:pt x="56674" y="2858"/>
                          <a:pt x="56579" y="2381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1" name="Freeform: Shape 16660">
                    <a:extLst>
                      <a:ext uri="{FF2B5EF4-FFF2-40B4-BE49-F238E27FC236}">
                        <a16:creationId xmlns:a16="http://schemas.microsoft.com/office/drawing/2014/main" id="{594D6968-D310-CD5D-09B6-7DDFF2BEBBD0}"/>
                      </a:ext>
                    </a:extLst>
                  </p:cNvPr>
                  <p:cNvSpPr/>
                  <p:nvPr/>
                </p:nvSpPr>
                <p:spPr>
                  <a:xfrm>
                    <a:off x="7130009" y="3956080"/>
                    <a:ext cx="6266" cy="4487"/>
                  </a:xfrm>
                  <a:custGeom>
                    <a:avLst/>
                    <a:gdLst>
                      <a:gd name="connsiteX0" fmla="*/ 4405 w 6266"/>
                      <a:gd name="connsiteY0" fmla="*/ 700 h 4487"/>
                      <a:gd name="connsiteX1" fmla="*/ 1357 w 6266"/>
                      <a:gd name="connsiteY1" fmla="*/ 129 h 4487"/>
                      <a:gd name="connsiteX2" fmla="*/ 500 w 6266"/>
                      <a:gd name="connsiteY2" fmla="*/ 3081 h 4487"/>
                      <a:gd name="connsiteX3" fmla="*/ 5929 w 6266"/>
                      <a:gd name="connsiteY3" fmla="*/ 3177 h 4487"/>
                      <a:gd name="connsiteX4" fmla="*/ 6024 w 6266"/>
                      <a:gd name="connsiteY4" fmla="*/ 1938 h 4487"/>
                      <a:gd name="connsiteX5" fmla="*/ 5358 w 6266"/>
                      <a:gd name="connsiteY5" fmla="*/ 1367 h 4487"/>
                      <a:gd name="connsiteX6" fmla="*/ 4405 w 6266"/>
                      <a:gd name="connsiteY6" fmla="*/ 700 h 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66" h="4487">
                        <a:moveTo>
                          <a:pt x="4405" y="700"/>
                        </a:moveTo>
                        <a:cubicBezTo>
                          <a:pt x="3643" y="33"/>
                          <a:pt x="2596" y="-157"/>
                          <a:pt x="1357" y="129"/>
                        </a:cubicBezTo>
                        <a:cubicBezTo>
                          <a:pt x="24" y="510"/>
                          <a:pt x="-453" y="2129"/>
                          <a:pt x="500" y="3081"/>
                        </a:cubicBezTo>
                        <a:cubicBezTo>
                          <a:pt x="2119" y="4891"/>
                          <a:pt x="3929" y="4986"/>
                          <a:pt x="5929" y="3177"/>
                        </a:cubicBezTo>
                        <a:cubicBezTo>
                          <a:pt x="6310" y="2796"/>
                          <a:pt x="6405" y="2415"/>
                          <a:pt x="6024" y="1938"/>
                        </a:cubicBezTo>
                        <a:cubicBezTo>
                          <a:pt x="5834" y="1748"/>
                          <a:pt x="5644" y="1557"/>
                          <a:pt x="5358" y="1367"/>
                        </a:cubicBezTo>
                        <a:cubicBezTo>
                          <a:pt x="4977" y="1081"/>
                          <a:pt x="4595" y="795"/>
                          <a:pt x="4405" y="700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2" name="Freeform: Shape 16661">
                    <a:extLst>
                      <a:ext uri="{FF2B5EF4-FFF2-40B4-BE49-F238E27FC236}">
                        <a16:creationId xmlns:a16="http://schemas.microsoft.com/office/drawing/2014/main" id="{94DE6F11-604B-2C4A-1834-28ADAEBA3236}"/>
                      </a:ext>
                    </a:extLst>
                  </p:cNvPr>
                  <p:cNvSpPr/>
                  <p:nvPr/>
                </p:nvSpPr>
                <p:spPr>
                  <a:xfrm>
                    <a:off x="7103729" y="3956174"/>
                    <a:ext cx="22891" cy="5223"/>
                  </a:xfrm>
                  <a:custGeom>
                    <a:avLst/>
                    <a:gdLst>
                      <a:gd name="connsiteX0" fmla="*/ 16588 w 22891"/>
                      <a:gd name="connsiteY0" fmla="*/ 3559 h 5223"/>
                      <a:gd name="connsiteX1" fmla="*/ 19065 w 22891"/>
                      <a:gd name="connsiteY1" fmla="*/ 4225 h 5223"/>
                      <a:gd name="connsiteX2" fmla="*/ 21160 w 22891"/>
                      <a:gd name="connsiteY2" fmla="*/ 987 h 5223"/>
                      <a:gd name="connsiteX3" fmla="*/ 18684 w 22891"/>
                      <a:gd name="connsiteY3" fmla="*/ 34 h 5223"/>
                      <a:gd name="connsiteX4" fmla="*/ 16112 w 22891"/>
                      <a:gd name="connsiteY4" fmla="*/ 415 h 5223"/>
                      <a:gd name="connsiteX5" fmla="*/ 1062 w 22891"/>
                      <a:gd name="connsiteY5" fmla="*/ 1654 h 5223"/>
                      <a:gd name="connsiteX6" fmla="*/ 872 w 22891"/>
                      <a:gd name="connsiteY6" fmla="*/ 3368 h 5223"/>
                      <a:gd name="connsiteX7" fmla="*/ 13540 w 22891"/>
                      <a:gd name="connsiteY7" fmla="*/ 3844 h 5223"/>
                      <a:gd name="connsiteX8" fmla="*/ 16588 w 22891"/>
                      <a:gd name="connsiteY8" fmla="*/ 3559 h 5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891" h="5223">
                        <a:moveTo>
                          <a:pt x="16588" y="3559"/>
                        </a:moveTo>
                        <a:cubicBezTo>
                          <a:pt x="17826" y="3844"/>
                          <a:pt x="18684" y="4130"/>
                          <a:pt x="19065" y="4225"/>
                        </a:cubicBezTo>
                        <a:cubicBezTo>
                          <a:pt x="23351" y="5654"/>
                          <a:pt x="24018" y="4606"/>
                          <a:pt x="21160" y="987"/>
                        </a:cubicBezTo>
                        <a:cubicBezTo>
                          <a:pt x="20779" y="511"/>
                          <a:pt x="20018" y="225"/>
                          <a:pt x="18684" y="34"/>
                        </a:cubicBezTo>
                        <a:cubicBezTo>
                          <a:pt x="17922" y="-61"/>
                          <a:pt x="16969" y="34"/>
                          <a:pt x="16112" y="415"/>
                        </a:cubicBezTo>
                        <a:cubicBezTo>
                          <a:pt x="10587" y="2416"/>
                          <a:pt x="6301" y="34"/>
                          <a:pt x="1062" y="1654"/>
                        </a:cubicBezTo>
                        <a:cubicBezTo>
                          <a:pt x="-271" y="2130"/>
                          <a:pt x="-366" y="2701"/>
                          <a:pt x="872" y="3368"/>
                        </a:cubicBezTo>
                        <a:cubicBezTo>
                          <a:pt x="4777" y="5654"/>
                          <a:pt x="9064" y="5845"/>
                          <a:pt x="13540" y="3844"/>
                        </a:cubicBezTo>
                        <a:cubicBezTo>
                          <a:pt x="14588" y="3368"/>
                          <a:pt x="15540" y="3273"/>
                          <a:pt x="16588" y="3559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3" name="Freeform: Shape 16662">
                    <a:extLst>
                      <a:ext uri="{FF2B5EF4-FFF2-40B4-BE49-F238E27FC236}">
                        <a16:creationId xmlns:a16="http://schemas.microsoft.com/office/drawing/2014/main" id="{226C5DB5-1E70-A0D8-0722-B35F40C2AA89}"/>
                      </a:ext>
                    </a:extLst>
                  </p:cNvPr>
                  <p:cNvSpPr/>
                  <p:nvPr/>
                </p:nvSpPr>
                <p:spPr>
                  <a:xfrm>
                    <a:off x="7087694" y="3956926"/>
                    <a:ext cx="10537" cy="8426"/>
                  </a:xfrm>
                  <a:custGeom>
                    <a:avLst/>
                    <a:gdLst>
                      <a:gd name="connsiteX0" fmla="*/ 7382 w 10537"/>
                      <a:gd name="connsiteY0" fmla="*/ 5950 h 8426"/>
                      <a:gd name="connsiteX1" fmla="*/ 7953 w 10537"/>
                      <a:gd name="connsiteY1" fmla="*/ 7855 h 8426"/>
                      <a:gd name="connsiteX2" fmla="*/ 8810 w 10537"/>
                      <a:gd name="connsiteY2" fmla="*/ 7855 h 8426"/>
                      <a:gd name="connsiteX3" fmla="*/ 10430 w 10537"/>
                      <a:gd name="connsiteY3" fmla="*/ 2902 h 8426"/>
                      <a:gd name="connsiteX4" fmla="*/ 9573 w 10537"/>
                      <a:gd name="connsiteY4" fmla="*/ 1092 h 8426"/>
                      <a:gd name="connsiteX5" fmla="*/ 1572 w 10537"/>
                      <a:gd name="connsiteY5" fmla="*/ 425 h 8426"/>
                      <a:gd name="connsiteX6" fmla="*/ 1572 w 10537"/>
                      <a:gd name="connsiteY6" fmla="*/ 2711 h 8426"/>
                      <a:gd name="connsiteX7" fmla="*/ 5668 w 10537"/>
                      <a:gd name="connsiteY7" fmla="*/ 4140 h 8426"/>
                      <a:gd name="connsiteX8" fmla="*/ 7382 w 10537"/>
                      <a:gd name="connsiteY8" fmla="*/ 6140 h 8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37" h="8426">
                        <a:moveTo>
                          <a:pt x="7382" y="5950"/>
                        </a:moveTo>
                        <a:cubicBezTo>
                          <a:pt x="7477" y="6521"/>
                          <a:pt x="7667" y="7188"/>
                          <a:pt x="7953" y="7855"/>
                        </a:cubicBezTo>
                        <a:cubicBezTo>
                          <a:pt x="8239" y="8617"/>
                          <a:pt x="8525" y="8617"/>
                          <a:pt x="8810" y="7855"/>
                        </a:cubicBezTo>
                        <a:lnTo>
                          <a:pt x="10430" y="2902"/>
                        </a:lnTo>
                        <a:cubicBezTo>
                          <a:pt x="10715" y="2045"/>
                          <a:pt x="10430" y="1378"/>
                          <a:pt x="9573" y="1092"/>
                        </a:cubicBezTo>
                        <a:cubicBezTo>
                          <a:pt x="6239" y="-51"/>
                          <a:pt x="3572" y="-337"/>
                          <a:pt x="1572" y="425"/>
                        </a:cubicBezTo>
                        <a:cubicBezTo>
                          <a:pt x="-524" y="1187"/>
                          <a:pt x="-524" y="1949"/>
                          <a:pt x="1572" y="2711"/>
                        </a:cubicBezTo>
                        <a:lnTo>
                          <a:pt x="5668" y="4140"/>
                        </a:lnTo>
                        <a:cubicBezTo>
                          <a:pt x="6620" y="4426"/>
                          <a:pt x="7191" y="5093"/>
                          <a:pt x="7382" y="6140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4" name="Freeform: Shape 16663">
                    <a:extLst>
                      <a:ext uri="{FF2B5EF4-FFF2-40B4-BE49-F238E27FC236}">
                        <a16:creationId xmlns:a16="http://schemas.microsoft.com/office/drawing/2014/main" id="{2865460D-8135-2A51-1BBE-1BBC11513055}"/>
                      </a:ext>
                    </a:extLst>
                  </p:cNvPr>
                  <p:cNvSpPr/>
                  <p:nvPr/>
                </p:nvSpPr>
                <p:spPr>
                  <a:xfrm>
                    <a:off x="7042784" y="3956780"/>
                    <a:ext cx="40576" cy="3524"/>
                  </a:xfrm>
                  <a:custGeom>
                    <a:avLst/>
                    <a:gdLst>
                      <a:gd name="connsiteX0" fmla="*/ 0 w 40576"/>
                      <a:gd name="connsiteY0" fmla="*/ 1524 h 3524"/>
                      <a:gd name="connsiteX1" fmla="*/ 1143 w 40576"/>
                      <a:gd name="connsiteY1" fmla="*/ 2762 h 3524"/>
                      <a:gd name="connsiteX2" fmla="*/ 39433 w 40576"/>
                      <a:gd name="connsiteY2" fmla="*/ 3524 h 3524"/>
                      <a:gd name="connsiteX3" fmla="*/ 40576 w 40576"/>
                      <a:gd name="connsiteY3" fmla="*/ 2381 h 3524"/>
                      <a:gd name="connsiteX4" fmla="*/ 40576 w 40576"/>
                      <a:gd name="connsiteY4" fmla="*/ 2000 h 3524"/>
                      <a:gd name="connsiteX5" fmla="*/ 39433 w 40576"/>
                      <a:gd name="connsiteY5" fmla="*/ 762 h 3524"/>
                      <a:gd name="connsiteX6" fmla="*/ 1143 w 40576"/>
                      <a:gd name="connsiteY6" fmla="*/ 0 h 3524"/>
                      <a:gd name="connsiteX7" fmla="*/ 0 w 40576"/>
                      <a:gd name="connsiteY7" fmla="*/ 1143 h 3524"/>
                      <a:gd name="connsiteX8" fmla="*/ 0 w 40576"/>
                      <a:gd name="connsiteY8" fmla="*/ 1429 h 3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576" h="3524">
                        <a:moveTo>
                          <a:pt x="0" y="1524"/>
                        </a:moveTo>
                        <a:cubicBezTo>
                          <a:pt x="0" y="2191"/>
                          <a:pt x="476" y="2762"/>
                          <a:pt x="1143" y="2762"/>
                        </a:cubicBezTo>
                        <a:lnTo>
                          <a:pt x="39433" y="3524"/>
                        </a:lnTo>
                        <a:cubicBezTo>
                          <a:pt x="40100" y="3524"/>
                          <a:pt x="40576" y="3048"/>
                          <a:pt x="40576" y="2381"/>
                        </a:cubicBezTo>
                        <a:lnTo>
                          <a:pt x="40576" y="2000"/>
                        </a:lnTo>
                        <a:cubicBezTo>
                          <a:pt x="40576" y="1333"/>
                          <a:pt x="40100" y="857"/>
                          <a:pt x="39433" y="762"/>
                        </a:cubicBezTo>
                        <a:lnTo>
                          <a:pt x="1143" y="0"/>
                        </a:lnTo>
                        <a:cubicBezTo>
                          <a:pt x="476" y="0"/>
                          <a:pt x="0" y="476"/>
                          <a:pt x="0" y="1143"/>
                        </a:cubicBezTo>
                        <a:lnTo>
                          <a:pt x="0" y="1429"/>
                        </a:ln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5" name="Freeform: Shape 16664">
                    <a:extLst>
                      <a:ext uri="{FF2B5EF4-FFF2-40B4-BE49-F238E27FC236}">
                        <a16:creationId xmlns:a16="http://schemas.microsoft.com/office/drawing/2014/main" id="{8CABAC55-0DE4-5B0E-4765-00A4B11E1564}"/>
                      </a:ext>
                    </a:extLst>
                  </p:cNvPr>
                  <p:cNvSpPr/>
                  <p:nvPr/>
                </p:nvSpPr>
                <p:spPr>
                  <a:xfrm>
                    <a:off x="7343869" y="4153947"/>
                    <a:ext cx="276510" cy="80105"/>
                  </a:xfrm>
                  <a:custGeom>
                    <a:avLst/>
                    <a:gdLst>
                      <a:gd name="connsiteX0" fmla="*/ 273653 w 276510"/>
                      <a:gd name="connsiteY0" fmla="*/ 0 h 80105"/>
                      <a:gd name="connsiteX1" fmla="*/ 149733 w 276510"/>
                      <a:gd name="connsiteY1" fmla="*/ 39814 h 80105"/>
                      <a:gd name="connsiteX2" fmla="*/ 29813 w 276510"/>
                      <a:gd name="connsiteY2" fmla="*/ 68389 h 80105"/>
                      <a:gd name="connsiteX3" fmla="*/ 0 w 276510"/>
                      <a:gd name="connsiteY3" fmla="*/ 74676 h 80105"/>
                      <a:gd name="connsiteX4" fmla="*/ 2191 w 276510"/>
                      <a:gd name="connsiteY4" fmla="*/ 80105 h 80105"/>
                      <a:gd name="connsiteX5" fmla="*/ 2572 w 276510"/>
                      <a:gd name="connsiteY5" fmla="*/ 78676 h 80105"/>
                      <a:gd name="connsiteX6" fmla="*/ 3715 w 276510"/>
                      <a:gd name="connsiteY6" fmla="*/ 78105 h 80105"/>
                      <a:gd name="connsiteX7" fmla="*/ 110490 w 276510"/>
                      <a:gd name="connsiteY7" fmla="*/ 55531 h 80105"/>
                      <a:gd name="connsiteX8" fmla="*/ 201739 w 276510"/>
                      <a:gd name="connsiteY8" fmla="*/ 28670 h 80105"/>
                      <a:gd name="connsiteX9" fmla="*/ 255841 w 276510"/>
                      <a:gd name="connsiteY9" fmla="*/ 10858 h 80105"/>
                      <a:gd name="connsiteX10" fmla="*/ 276510 w 276510"/>
                      <a:gd name="connsiteY10" fmla="*/ 4382 h 80105"/>
                      <a:gd name="connsiteX11" fmla="*/ 273558 w 276510"/>
                      <a:gd name="connsiteY11" fmla="*/ 95 h 80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6510" h="80105">
                        <a:moveTo>
                          <a:pt x="273653" y="0"/>
                        </a:moveTo>
                        <a:cubicBezTo>
                          <a:pt x="233172" y="15812"/>
                          <a:pt x="196977" y="26194"/>
                          <a:pt x="149733" y="39814"/>
                        </a:cubicBezTo>
                        <a:cubicBezTo>
                          <a:pt x="108585" y="51625"/>
                          <a:pt x="68675" y="61150"/>
                          <a:pt x="29813" y="68389"/>
                        </a:cubicBezTo>
                        <a:cubicBezTo>
                          <a:pt x="15811" y="70961"/>
                          <a:pt x="5810" y="73057"/>
                          <a:pt x="0" y="74676"/>
                        </a:cubicBezTo>
                        <a:cubicBezTo>
                          <a:pt x="191" y="77057"/>
                          <a:pt x="857" y="78962"/>
                          <a:pt x="2191" y="80105"/>
                        </a:cubicBezTo>
                        <a:cubicBezTo>
                          <a:pt x="2191" y="79534"/>
                          <a:pt x="2191" y="79058"/>
                          <a:pt x="2572" y="78676"/>
                        </a:cubicBezTo>
                        <a:cubicBezTo>
                          <a:pt x="2762" y="78391"/>
                          <a:pt x="3238" y="78200"/>
                          <a:pt x="3715" y="78105"/>
                        </a:cubicBezTo>
                        <a:cubicBezTo>
                          <a:pt x="55054" y="68675"/>
                          <a:pt x="90678" y="61150"/>
                          <a:pt x="110490" y="55531"/>
                        </a:cubicBezTo>
                        <a:cubicBezTo>
                          <a:pt x="140970" y="46768"/>
                          <a:pt x="171355" y="37814"/>
                          <a:pt x="201739" y="28670"/>
                        </a:cubicBezTo>
                        <a:cubicBezTo>
                          <a:pt x="219932" y="23146"/>
                          <a:pt x="237934" y="17240"/>
                          <a:pt x="255841" y="10858"/>
                        </a:cubicBezTo>
                        <a:cubicBezTo>
                          <a:pt x="262223" y="8572"/>
                          <a:pt x="269177" y="6382"/>
                          <a:pt x="276510" y="4382"/>
                        </a:cubicBezTo>
                        <a:cubicBezTo>
                          <a:pt x="274796" y="3524"/>
                          <a:pt x="273844" y="2096"/>
                          <a:pt x="273558" y="9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6" name="Freeform: Shape 16665">
                    <a:extLst>
                      <a:ext uri="{FF2B5EF4-FFF2-40B4-BE49-F238E27FC236}">
                        <a16:creationId xmlns:a16="http://schemas.microsoft.com/office/drawing/2014/main" id="{AA10CA3F-0AD8-50E5-E5C9-578D3552A79F}"/>
                      </a:ext>
                    </a:extLst>
                  </p:cNvPr>
                  <p:cNvSpPr/>
                  <p:nvPr/>
                </p:nvSpPr>
                <p:spPr>
                  <a:xfrm>
                    <a:off x="7346121" y="4158138"/>
                    <a:ext cx="277108" cy="117990"/>
                  </a:xfrm>
                  <a:custGeom>
                    <a:avLst/>
                    <a:gdLst>
                      <a:gd name="connsiteX0" fmla="*/ 274354 w 277108"/>
                      <a:gd name="connsiteY0" fmla="*/ 95 h 117990"/>
                      <a:gd name="connsiteX1" fmla="*/ 253685 w 277108"/>
                      <a:gd name="connsiteY1" fmla="*/ 6572 h 117990"/>
                      <a:gd name="connsiteX2" fmla="*/ 199583 w 277108"/>
                      <a:gd name="connsiteY2" fmla="*/ 24384 h 117990"/>
                      <a:gd name="connsiteX3" fmla="*/ 108334 w 277108"/>
                      <a:gd name="connsiteY3" fmla="*/ 51244 h 117990"/>
                      <a:gd name="connsiteX4" fmla="*/ 1558 w 277108"/>
                      <a:gd name="connsiteY4" fmla="*/ 73819 h 117990"/>
                      <a:gd name="connsiteX5" fmla="*/ 415 w 277108"/>
                      <a:gd name="connsiteY5" fmla="*/ 74390 h 117990"/>
                      <a:gd name="connsiteX6" fmla="*/ 34 w 277108"/>
                      <a:gd name="connsiteY6" fmla="*/ 75819 h 117990"/>
                      <a:gd name="connsiteX7" fmla="*/ 19465 w 277108"/>
                      <a:gd name="connsiteY7" fmla="*/ 115729 h 117990"/>
                      <a:gd name="connsiteX8" fmla="*/ 23275 w 277108"/>
                      <a:gd name="connsiteY8" fmla="*/ 117919 h 117990"/>
                      <a:gd name="connsiteX9" fmla="*/ 34991 w 277108"/>
                      <a:gd name="connsiteY9" fmla="*/ 117348 h 117990"/>
                      <a:gd name="connsiteX10" fmla="*/ 151577 w 277108"/>
                      <a:gd name="connsiteY10" fmla="*/ 86773 h 117990"/>
                      <a:gd name="connsiteX11" fmla="*/ 263496 w 277108"/>
                      <a:gd name="connsiteY11" fmla="*/ 48958 h 117990"/>
                      <a:gd name="connsiteX12" fmla="*/ 276926 w 277108"/>
                      <a:gd name="connsiteY12" fmla="*/ 36957 h 117990"/>
                      <a:gd name="connsiteX13" fmla="*/ 274450 w 277108"/>
                      <a:gd name="connsiteY13" fmla="*/ 0 h 117990"/>
                      <a:gd name="connsiteX14" fmla="*/ 274450 w 277108"/>
                      <a:gd name="connsiteY14" fmla="*/ 0 h 117990"/>
                      <a:gd name="connsiteX15" fmla="*/ 243398 w 277108"/>
                      <a:gd name="connsiteY15" fmla="*/ 40958 h 117990"/>
                      <a:gd name="connsiteX16" fmla="*/ 244065 w 277108"/>
                      <a:gd name="connsiteY16" fmla="*/ 37147 h 117990"/>
                      <a:gd name="connsiteX17" fmla="*/ 247304 w 277108"/>
                      <a:gd name="connsiteY17" fmla="*/ 35147 h 117990"/>
                      <a:gd name="connsiteX18" fmla="*/ 246637 w 277108"/>
                      <a:gd name="connsiteY18" fmla="*/ 38957 h 117990"/>
                      <a:gd name="connsiteX19" fmla="*/ 243398 w 277108"/>
                      <a:gd name="connsiteY19" fmla="*/ 40958 h 117990"/>
                      <a:gd name="connsiteX20" fmla="*/ 243398 w 277108"/>
                      <a:gd name="connsiteY20" fmla="*/ 40958 h 117990"/>
                      <a:gd name="connsiteX21" fmla="*/ 29086 w 277108"/>
                      <a:gd name="connsiteY21" fmla="*/ 108680 h 117990"/>
                      <a:gd name="connsiteX22" fmla="*/ 29752 w 277108"/>
                      <a:gd name="connsiteY22" fmla="*/ 111252 h 117990"/>
                      <a:gd name="connsiteX23" fmla="*/ 25181 w 277108"/>
                      <a:gd name="connsiteY23" fmla="*/ 112395 h 117990"/>
                      <a:gd name="connsiteX24" fmla="*/ 24514 w 277108"/>
                      <a:gd name="connsiteY24" fmla="*/ 109728 h 117990"/>
                      <a:gd name="connsiteX25" fmla="*/ 29086 w 277108"/>
                      <a:gd name="connsiteY25" fmla="*/ 108680 h 11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7108" h="117990">
                        <a:moveTo>
                          <a:pt x="274354" y="95"/>
                        </a:moveTo>
                        <a:cubicBezTo>
                          <a:pt x="267020" y="2096"/>
                          <a:pt x="260067" y="4286"/>
                          <a:pt x="253685" y="6572"/>
                        </a:cubicBezTo>
                        <a:cubicBezTo>
                          <a:pt x="235778" y="12954"/>
                          <a:pt x="217776" y="18859"/>
                          <a:pt x="199583" y="24384"/>
                        </a:cubicBezTo>
                        <a:cubicBezTo>
                          <a:pt x="169198" y="33623"/>
                          <a:pt x="138814" y="42577"/>
                          <a:pt x="108334" y="51244"/>
                        </a:cubicBezTo>
                        <a:cubicBezTo>
                          <a:pt x="88521" y="56959"/>
                          <a:pt x="52898" y="64484"/>
                          <a:pt x="1558" y="73819"/>
                        </a:cubicBezTo>
                        <a:cubicBezTo>
                          <a:pt x="987" y="73819"/>
                          <a:pt x="606" y="74104"/>
                          <a:pt x="415" y="74390"/>
                        </a:cubicBezTo>
                        <a:cubicBezTo>
                          <a:pt x="34" y="74867"/>
                          <a:pt x="-61" y="75247"/>
                          <a:pt x="34" y="75819"/>
                        </a:cubicBezTo>
                        <a:cubicBezTo>
                          <a:pt x="4416" y="89916"/>
                          <a:pt x="10893" y="103251"/>
                          <a:pt x="19465" y="115729"/>
                        </a:cubicBezTo>
                        <a:cubicBezTo>
                          <a:pt x="20323" y="117062"/>
                          <a:pt x="21752" y="117824"/>
                          <a:pt x="23275" y="117919"/>
                        </a:cubicBezTo>
                        <a:cubicBezTo>
                          <a:pt x="27562" y="118110"/>
                          <a:pt x="31467" y="117919"/>
                          <a:pt x="34991" y="117348"/>
                        </a:cubicBezTo>
                        <a:cubicBezTo>
                          <a:pt x="72806" y="110871"/>
                          <a:pt x="111667" y="100679"/>
                          <a:pt x="151577" y="86773"/>
                        </a:cubicBezTo>
                        <a:cubicBezTo>
                          <a:pt x="185296" y="75057"/>
                          <a:pt x="222634" y="62389"/>
                          <a:pt x="263496" y="48958"/>
                        </a:cubicBezTo>
                        <a:cubicBezTo>
                          <a:pt x="269306" y="47054"/>
                          <a:pt x="276545" y="44387"/>
                          <a:pt x="276926" y="36957"/>
                        </a:cubicBezTo>
                        <a:cubicBezTo>
                          <a:pt x="277498" y="24479"/>
                          <a:pt x="276736" y="12192"/>
                          <a:pt x="274450" y="0"/>
                        </a:cubicBezTo>
                        <a:lnTo>
                          <a:pt x="274450" y="0"/>
                        </a:lnTo>
                        <a:close/>
                        <a:moveTo>
                          <a:pt x="243398" y="40958"/>
                        </a:moveTo>
                        <a:cubicBezTo>
                          <a:pt x="242731" y="40481"/>
                          <a:pt x="243017" y="38767"/>
                          <a:pt x="244065" y="37147"/>
                        </a:cubicBezTo>
                        <a:cubicBezTo>
                          <a:pt x="245112" y="35528"/>
                          <a:pt x="246637" y="34671"/>
                          <a:pt x="247304" y="35147"/>
                        </a:cubicBezTo>
                        <a:cubicBezTo>
                          <a:pt x="247970" y="35623"/>
                          <a:pt x="247684" y="37338"/>
                          <a:pt x="246637" y="38957"/>
                        </a:cubicBezTo>
                        <a:cubicBezTo>
                          <a:pt x="245589" y="40576"/>
                          <a:pt x="244065" y="41434"/>
                          <a:pt x="243398" y="40958"/>
                        </a:cubicBezTo>
                        <a:lnTo>
                          <a:pt x="243398" y="40958"/>
                        </a:lnTo>
                        <a:close/>
                        <a:moveTo>
                          <a:pt x="29086" y="108680"/>
                        </a:moveTo>
                        <a:cubicBezTo>
                          <a:pt x="30133" y="109061"/>
                          <a:pt x="30515" y="110395"/>
                          <a:pt x="29752" y="111252"/>
                        </a:cubicBezTo>
                        <a:cubicBezTo>
                          <a:pt x="28514" y="112776"/>
                          <a:pt x="26895" y="113157"/>
                          <a:pt x="25181" y="112395"/>
                        </a:cubicBezTo>
                        <a:cubicBezTo>
                          <a:pt x="24133" y="112014"/>
                          <a:pt x="23847" y="110680"/>
                          <a:pt x="24514" y="109728"/>
                        </a:cubicBezTo>
                        <a:cubicBezTo>
                          <a:pt x="25657" y="108299"/>
                          <a:pt x="27180" y="108013"/>
                          <a:pt x="29086" y="108680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667" name="Graphic 1736">
                    <a:extLst>
                      <a:ext uri="{FF2B5EF4-FFF2-40B4-BE49-F238E27FC236}">
                        <a16:creationId xmlns:a16="http://schemas.microsoft.com/office/drawing/2014/main" id="{0B6BCF59-6CAA-9C8E-F0DF-C3E4D86E2141}"/>
                      </a:ext>
                    </a:extLst>
                  </p:cNvPr>
                  <p:cNvGrpSpPr/>
                  <p:nvPr/>
                </p:nvGrpSpPr>
                <p:grpSpPr>
                  <a:xfrm>
                    <a:off x="6908304" y="3999037"/>
                    <a:ext cx="376451" cy="177050"/>
                    <a:chOff x="6908304" y="3999037"/>
                    <a:chExt cx="376451" cy="177050"/>
                  </a:xfrm>
                </p:grpSpPr>
                <p:sp>
                  <p:nvSpPr>
                    <p:cNvPr id="16717" name="Freeform: Shape 16716">
                      <a:extLst>
                        <a:ext uri="{FF2B5EF4-FFF2-40B4-BE49-F238E27FC236}">
                          <a16:creationId xmlns:a16="http://schemas.microsoft.com/office/drawing/2014/main" id="{B92D4BE4-B57F-86CC-2C60-1FFE367664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2256" y="3999037"/>
                      <a:ext cx="3943" cy="4271"/>
                    </a:xfrm>
                    <a:custGeom>
                      <a:avLst/>
                      <a:gdLst>
                        <a:gd name="connsiteX0" fmla="*/ 133 w 3943"/>
                        <a:gd name="connsiteY0" fmla="*/ 700 h 4271"/>
                        <a:gd name="connsiteX1" fmla="*/ 228 w 3943"/>
                        <a:gd name="connsiteY1" fmla="*/ 2986 h 4271"/>
                        <a:gd name="connsiteX2" fmla="*/ 2609 w 3943"/>
                        <a:gd name="connsiteY2" fmla="*/ 4129 h 4271"/>
                        <a:gd name="connsiteX3" fmla="*/ 3943 w 3943"/>
                        <a:gd name="connsiteY3" fmla="*/ 3367 h 4271"/>
                        <a:gd name="connsiteX4" fmla="*/ 1943 w 3943"/>
                        <a:gd name="connsiteY4" fmla="*/ 129 h 4271"/>
                        <a:gd name="connsiteX5" fmla="*/ 133 w 3943"/>
                        <a:gd name="connsiteY5" fmla="*/ 700 h 4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943" h="4271">
                          <a:moveTo>
                            <a:pt x="133" y="700"/>
                          </a:moveTo>
                          <a:cubicBezTo>
                            <a:pt x="-58" y="1557"/>
                            <a:pt x="-58" y="2319"/>
                            <a:pt x="228" y="2986"/>
                          </a:cubicBezTo>
                          <a:cubicBezTo>
                            <a:pt x="609" y="4129"/>
                            <a:pt x="1371" y="4510"/>
                            <a:pt x="2609" y="4129"/>
                          </a:cubicBezTo>
                          <a:cubicBezTo>
                            <a:pt x="3086" y="3939"/>
                            <a:pt x="3562" y="3653"/>
                            <a:pt x="3943" y="3367"/>
                          </a:cubicBezTo>
                          <a:cubicBezTo>
                            <a:pt x="3657" y="1653"/>
                            <a:pt x="3086" y="605"/>
                            <a:pt x="1943" y="129"/>
                          </a:cubicBezTo>
                          <a:cubicBezTo>
                            <a:pt x="1276" y="-157"/>
                            <a:pt x="609" y="33"/>
                            <a:pt x="133" y="700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18" name="Freeform: Shape 16717">
                      <a:extLst>
                        <a:ext uri="{FF2B5EF4-FFF2-40B4-BE49-F238E27FC236}">
                          <a16:creationId xmlns:a16="http://schemas.microsoft.com/office/drawing/2014/main" id="{437D7160-D21F-FA18-9852-93BD4366EC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835" y="3999734"/>
                      <a:ext cx="5430" cy="3828"/>
                    </a:xfrm>
                    <a:custGeom>
                      <a:avLst/>
                      <a:gdLst>
                        <a:gd name="connsiteX0" fmla="*/ 1502 w 5430"/>
                        <a:gd name="connsiteY0" fmla="*/ 575 h 3828"/>
                        <a:gd name="connsiteX1" fmla="*/ 74 w 5430"/>
                        <a:gd name="connsiteY1" fmla="*/ 1814 h 3828"/>
                        <a:gd name="connsiteX2" fmla="*/ 1312 w 5430"/>
                        <a:gd name="connsiteY2" fmla="*/ 3814 h 3828"/>
                        <a:gd name="connsiteX3" fmla="*/ 4932 w 5430"/>
                        <a:gd name="connsiteY3" fmla="*/ 2671 h 3828"/>
                        <a:gd name="connsiteX4" fmla="*/ 4360 w 5430"/>
                        <a:gd name="connsiteY4" fmla="*/ 99 h 3828"/>
                        <a:gd name="connsiteX5" fmla="*/ 2455 w 5430"/>
                        <a:gd name="connsiteY5" fmla="*/ 290 h 3828"/>
                        <a:gd name="connsiteX6" fmla="*/ 1407 w 5430"/>
                        <a:gd name="connsiteY6" fmla="*/ 575 h 3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30" h="3828">
                          <a:moveTo>
                            <a:pt x="1502" y="575"/>
                          </a:moveTo>
                          <a:cubicBezTo>
                            <a:pt x="836" y="766"/>
                            <a:pt x="359" y="1242"/>
                            <a:pt x="74" y="1814"/>
                          </a:cubicBezTo>
                          <a:cubicBezTo>
                            <a:pt x="-212" y="2766"/>
                            <a:pt x="359" y="3719"/>
                            <a:pt x="1312" y="3814"/>
                          </a:cubicBezTo>
                          <a:cubicBezTo>
                            <a:pt x="2741" y="3909"/>
                            <a:pt x="3979" y="3528"/>
                            <a:pt x="4932" y="2671"/>
                          </a:cubicBezTo>
                          <a:cubicBezTo>
                            <a:pt x="5789" y="1814"/>
                            <a:pt x="5503" y="385"/>
                            <a:pt x="4360" y="99"/>
                          </a:cubicBezTo>
                          <a:cubicBezTo>
                            <a:pt x="3788" y="-91"/>
                            <a:pt x="3217" y="4"/>
                            <a:pt x="2455" y="290"/>
                          </a:cubicBezTo>
                          <a:cubicBezTo>
                            <a:pt x="2169" y="385"/>
                            <a:pt x="1884" y="480"/>
                            <a:pt x="1407" y="57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19" name="Freeform: Shape 16718">
                      <a:extLst>
                        <a:ext uri="{FF2B5EF4-FFF2-40B4-BE49-F238E27FC236}">
                          <a16:creationId xmlns:a16="http://schemas.microsoft.com/office/drawing/2014/main" id="{FE9A6EB4-D9C5-B9C5-83D4-E513843FC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5618" y="4010869"/>
                      <a:ext cx="4575" cy="6693"/>
                    </a:xfrm>
                    <a:custGeom>
                      <a:avLst/>
                      <a:gdLst>
                        <a:gd name="connsiteX0" fmla="*/ 4145 w 4575"/>
                        <a:gd name="connsiteY0" fmla="*/ 6585 h 6693"/>
                        <a:gd name="connsiteX1" fmla="*/ 3574 w 4575"/>
                        <a:gd name="connsiteY1" fmla="*/ 2585 h 6693"/>
                        <a:gd name="connsiteX2" fmla="*/ 430 w 4575"/>
                        <a:gd name="connsiteY2" fmla="*/ 108 h 6693"/>
                        <a:gd name="connsiteX3" fmla="*/ 1002 w 4575"/>
                        <a:gd name="connsiteY3" fmla="*/ 4109 h 6693"/>
                        <a:gd name="connsiteX4" fmla="*/ 4145 w 4575"/>
                        <a:gd name="connsiteY4" fmla="*/ 6585 h 6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75" h="6693">
                          <a:moveTo>
                            <a:pt x="4145" y="6585"/>
                          </a:moveTo>
                          <a:cubicBezTo>
                            <a:pt x="4907" y="6204"/>
                            <a:pt x="4621" y="4395"/>
                            <a:pt x="3574" y="2585"/>
                          </a:cubicBezTo>
                          <a:cubicBezTo>
                            <a:pt x="2526" y="775"/>
                            <a:pt x="1192" y="-368"/>
                            <a:pt x="430" y="108"/>
                          </a:cubicBezTo>
                          <a:cubicBezTo>
                            <a:pt x="-331" y="489"/>
                            <a:pt x="-46" y="2299"/>
                            <a:pt x="1002" y="4109"/>
                          </a:cubicBezTo>
                          <a:cubicBezTo>
                            <a:pt x="1955" y="5919"/>
                            <a:pt x="3383" y="7062"/>
                            <a:pt x="4145" y="658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0" name="Freeform: Shape 16719">
                      <a:extLst>
                        <a:ext uri="{FF2B5EF4-FFF2-40B4-BE49-F238E27FC236}">
                          <a16:creationId xmlns:a16="http://schemas.microsoft.com/office/drawing/2014/main" id="{97C73281-E913-ACD1-95E5-EACFC8C6B2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7589" y="4024574"/>
                      <a:ext cx="2704" cy="7024"/>
                    </a:xfrm>
                    <a:custGeom>
                      <a:avLst/>
                      <a:gdLst>
                        <a:gd name="connsiteX0" fmla="*/ 324 w 2704"/>
                        <a:gd name="connsiteY0" fmla="*/ 5643 h 7024"/>
                        <a:gd name="connsiteX1" fmla="*/ 609 w 2704"/>
                        <a:gd name="connsiteY1" fmla="*/ 6596 h 7024"/>
                        <a:gd name="connsiteX2" fmla="*/ 1561 w 2704"/>
                        <a:gd name="connsiteY2" fmla="*/ 6596 h 7024"/>
                        <a:gd name="connsiteX3" fmla="*/ 2323 w 2704"/>
                        <a:gd name="connsiteY3" fmla="*/ 4691 h 7024"/>
                        <a:gd name="connsiteX4" fmla="*/ 2705 w 2704"/>
                        <a:gd name="connsiteY4" fmla="*/ 976 h 7024"/>
                        <a:gd name="connsiteX5" fmla="*/ 1943 w 2704"/>
                        <a:gd name="connsiteY5" fmla="*/ 23 h 7024"/>
                        <a:gd name="connsiteX6" fmla="*/ 1085 w 2704"/>
                        <a:gd name="connsiteY6" fmla="*/ 23 h 7024"/>
                        <a:gd name="connsiteX7" fmla="*/ 133 w 2704"/>
                        <a:gd name="connsiteY7" fmla="*/ 690 h 7024"/>
                        <a:gd name="connsiteX8" fmla="*/ 228 w 2704"/>
                        <a:gd name="connsiteY8" fmla="*/ 5453 h 7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04" h="7024">
                          <a:moveTo>
                            <a:pt x="324" y="5643"/>
                          </a:moveTo>
                          <a:cubicBezTo>
                            <a:pt x="324" y="5643"/>
                            <a:pt x="418" y="6405"/>
                            <a:pt x="609" y="6596"/>
                          </a:cubicBezTo>
                          <a:cubicBezTo>
                            <a:pt x="895" y="7167"/>
                            <a:pt x="1276" y="7167"/>
                            <a:pt x="1561" y="6596"/>
                          </a:cubicBezTo>
                          <a:cubicBezTo>
                            <a:pt x="1943" y="6024"/>
                            <a:pt x="2133" y="5453"/>
                            <a:pt x="2323" y="4691"/>
                          </a:cubicBezTo>
                          <a:lnTo>
                            <a:pt x="2705" y="976"/>
                          </a:lnTo>
                          <a:cubicBezTo>
                            <a:pt x="2705" y="404"/>
                            <a:pt x="2514" y="119"/>
                            <a:pt x="1943" y="23"/>
                          </a:cubicBezTo>
                          <a:lnTo>
                            <a:pt x="1085" y="23"/>
                          </a:lnTo>
                          <a:cubicBezTo>
                            <a:pt x="514" y="-72"/>
                            <a:pt x="228" y="119"/>
                            <a:pt x="133" y="690"/>
                          </a:cubicBezTo>
                          <a:cubicBezTo>
                            <a:pt x="-58" y="2405"/>
                            <a:pt x="-58" y="3929"/>
                            <a:pt x="228" y="5453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1" name="Freeform: Shape 16720">
                      <a:extLst>
                        <a:ext uri="{FF2B5EF4-FFF2-40B4-BE49-F238E27FC236}">
                          <a16:creationId xmlns:a16="http://schemas.microsoft.com/office/drawing/2014/main" id="{0BDB1FBC-ACD3-51F2-A3ED-B24199445D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5309" y="4026656"/>
                      <a:ext cx="7691" cy="8344"/>
                    </a:xfrm>
                    <a:custGeom>
                      <a:avLst/>
                      <a:gdLst>
                        <a:gd name="connsiteX0" fmla="*/ 2834 w 7691"/>
                        <a:gd name="connsiteY0" fmla="*/ 7562 h 8344"/>
                        <a:gd name="connsiteX1" fmla="*/ 7406 w 7691"/>
                        <a:gd name="connsiteY1" fmla="*/ 1847 h 8344"/>
                        <a:gd name="connsiteX2" fmla="*/ 7406 w 7691"/>
                        <a:gd name="connsiteY2" fmla="*/ 514 h 8344"/>
                        <a:gd name="connsiteX3" fmla="*/ 6644 w 7691"/>
                        <a:gd name="connsiteY3" fmla="*/ 38 h 8344"/>
                        <a:gd name="connsiteX4" fmla="*/ 5501 w 7691"/>
                        <a:gd name="connsiteY4" fmla="*/ 323 h 8344"/>
                        <a:gd name="connsiteX5" fmla="*/ 72 w 7691"/>
                        <a:gd name="connsiteY5" fmla="*/ 7086 h 8344"/>
                        <a:gd name="connsiteX6" fmla="*/ 72 w 7691"/>
                        <a:gd name="connsiteY6" fmla="*/ 7277 h 8344"/>
                        <a:gd name="connsiteX7" fmla="*/ 738 w 7691"/>
                        <a:gd name="connsiteY7" fmla="*/ 7943 h 8344"/>
                        <a:gd name="connsiteX8" fmla="*/ 2834 w 7691"/>
                        <a:gd name="connsiteY8" fmla="*/ 7562 h 8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91" h="8344">
                          <a:moveTo>
                            <a:pt x="2834" y="7562"/>
                          </a:moveTo>
                          <a:cubicBezTo>
                            <a:pt x="3882" y="5467"/>
                            <a:pt x="5405" y="3657"/>
                            <a:pt x="7406" y="1847"/>
                          </a:cubicBezTo>
                          <a:cubicBezTo>
                            <a:pt x="7787" y="1562"/>
                            <a:pt x="7787" y="895"/>
                            <a:pt x="7406" y="514"/>
                          </a:cubicBezTo>
                          <a:lnTo>
                            <a:pt x="6644" y="38"/>
                          </a:lnTo>
                          <a:cubicBezTo>
                            <a:pt x="6644" y="38"/>
                            <a:pt x="5787" y="-153"/>
                            <a:pt x="5501" y="323"/>
                          </a:cubicBezTo>
                          <a:cubicBezTo>
                            <a:pt x="3977" y="2800"/>
                            <a:pt x="2167" y="5086"/>
                            <a:pt x="72" y="7086"/>
                          </a:cubicBezTo>
                          <a:cubicBezTo>
                            <a:pt x="-24" y="7086"/>
                            <a:pt x="-24" y="7181"/>
                            <a:pt x="72" y="7277"/>
                          </a:cubicBezTo>
                          <a:lnTo>
                            <a:pt x="738" y="7943"/>
                          </a:lnTo>
                          <a:cubicBezTo>
                            <a:pt x="1405" y="8610"/>
                            <a:pt x="2453" y="8420"/>
                            <a:pt x="2834" y="756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2" name="Freeform: Shape 16721">
                      <a:extLst>
                        <a:ext uri="{FF2B5EF4-FFF2-40B4-BE49-F238E27FC236}">
                          <a16:creationId xmlns:a16="http://schemas.microsoft.com/office/drawing/2014/main" id="{C20C014A-66A5-9A16-F693-5328CBDC39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244" y="4051478"/>
                      <a:ext cx="6034" cy="2611"/>
                    </a:xfrm>
                    <a:custGeom>
                      <a:avLst/>
                      <a:gdLst>
                        <a:gd name="connsiteX0" fmla="*/ 5525 w 6034"/>
                        <a:gd name="connsiteY0" fmla="*/ 362 h 2611"/>
                        <a:gd name="connsiteX1" fmla="*/ 0 w 6034"/>
                        <a:gd name="connsiteY1" fmla="*/ 2362 h 2611"/>
                        <a:gd name="connsiteX2" fmla="*/ 5525 w 6034"/>
                        <a:gd name="connsiteY2" fmla="*/ 362 h 2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6034" h="2611">
                          <a:moveTo>
                            <a:pt x="5525" y="362"/>
                          </a:moveTo>
                          <a:cubicBezTo>
                            <a:pt x="2096" y="-496"/>
                            <a:pt x="286" y="171"/>
                            <a:pt x="0" y="2362"/>
                          </a:cubicBezTo>
                          <a:cubicBezTo>
                            <a:pt x="5144" y="3029"/>
                            <a:pt x="7049" y="2362"/>
                            <a:pt x="5525" y="362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3" name="Freeform: Shape 16722">
                      <a:extLst>
                        <a:ext uri="{FF2B5EF4-FFF2-40B4-BE49-F238E27FC236}">
                          <a16:creationId xmlns:a16="http://schemas.microsoft.com/office/drawing/2014/main" id="{C832C762-A2C0-9CF8-D38C-96CAFEFC89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0865" y="4059401"/>
                      <a:ext cx="4925" cy="4358"/>
                    </a:xfrm>
                    <a:custGeom>
                      <a:avLst/>
                      <a:gdLst>
                        <a:gd name="connsiteX0" fmla="*/ 1524 w 4925"/>
                        <a:gd name="connsiteY0" fmla="*/ 725 h 4358"/>
                        <a:gd name="connsiteX1" fmla="*/ 286 w 4925"/>
                        <a:gd name="connsiteY1" fmla="*/ 3011 h 4358"/>
                        <a:gd name="connsiteX2" fmla="*/ 1143 w 4925"/>
                        <a:gd name="connsiteY2" fmla="*/ 4344 h 4358"/>
                        <a:gd name="connsiteX3" fmla="*/ 4096 w 4925"/>
                        <a:gd name="connsiteY3" fmla="*/ 3201 h 4358"/>
                        <a:gd name="connsiteX4" fmla="*/ 4572 w 4925"/>
                        <a:gd name="connsiteY4" fmla="*/ 820 h 4358"/>
                        <a:gd name="connsiteX5" fmla="*/ 3334 w 4925"/>
                        <a:gd name="connsiteY5" fmla="*/ 58 h 4358"/>
                        <a:gd name="connsiteX6" fmla="*/ 1619 w 4925"/>
                        <a:gd name="connsiteY6" fmla="*/ 820 h 4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25" h="4358">
                          <a:moveTo>
                            <a:pt x="1524" y="725"/>
                          </a:moveTo>
                          <a:lnTo>
                            <a:pt x="286" y="3011"/>
                          </a:lnTo>
                          <a:cubicBezTo>
                            <a:pt x="-286" y="4058"/>
                            <a:pt x="0" y="4439"/>
                            <a:pt x="1143" y="4344"/>
                          </a:cubicBezTo>
                          <a:cubicBezTo>
                            <a:pt x="2191" y="4154"/>
                            <a:pt x="3143" y="3773"/>
                            <a:pt x="4096" y="3201"/>
                          </a:cubicBezTo>
                          <a:cubicBezTo>
                            <a:pt x="5048" y="2534"/>
                            <a:pt x="5144" y="1772"/>
                            <a:pt x="4572" y="820"/>
                          </a:cubicBezTo>
                          <a:cubicBezTo>
                            <a:pt x="4286" y="439"/>
                            <a:pt x="3905" y="248"/>
                            <a:pt x="3334" y="58"/>
                          </a:cubicBezTo>
                          <a:cubicBezTo>
                            <a:pt x="2667" y="-133"/>
                            <a:pt x="1905" y="153"/>
                            <a:pt x="1619" y="820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4" name="Freeform: Shape 16723">
                      <a:extLst>
                        <a:ext uri="{FF2B5EF4-FFF2-40B4-BE49-F238E27FC236}">
                          <a16:creationId xmlns:a16="http://schemas.microsoft.com/office/drawing/2014/main" id="{90B9F8ED-7392-E745-C39C-BA48F94F6A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8304" y="4066448"/>
                      <a:ext cx="3688" cy="4596"/>
                    </a:xfrm>
                    <a:custGeom>
                      <a:avLst/>
                      <a:gdLst>
                        <a:gd name="connsiteX0" fmla="*/ 1225 w 3688"/>
                        <a:gd name="connsiteY0" fmla="*/ 4537 h 4596"/>
                        <a:gd name="connsiteX1" fmla="*/ 3606 w 3688"/>
                        <a:gd name="connsiteY1" fmla="*/ 2822 h 4596"/>
                        <a:gd name="connsiteX2" fmla="*/ 2463 w 3688"/>
                        <a:gd name="connsiteY2" fmla="*/ 60 h 4596"/>
                        <a:gd name="connsiteX3" fmla="*/ 82 w 3688"/>
                        <a:gd name="connsiteY3" fmla="*/ 1775 h 4596"/>
                        <a:gd name="connsiteX4" fmla="*/ 1225 w 3688"/>
                        <a:gd name="connsiteY4" fmla="*/ 4537 h 4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8" h="4596">
                          <a:moveTo>
                            <a:pt x="1225" y="4537"/>
                          </a:moveTo>
                          <a:cubicBezTo>
                            <a:pt x="2178" y="4822"/>
                            <a:pt x="3226" y="4061"/>
                            <a:pt x="3606" y="2822"/>
                          </a:cubicBezTo>
                          <a:cubicBezTo>
                            <a:pt x="3892" y="1584"/>
                            <a:pt x="3416" y="346"/>
                            <a:pt x="2463" y="60"/>
                          </a:cubicBezTo>
                          <a:cubicBezTo>
                            <a:pt x="1511" y="-226"/>
                            <a:pt x="464" y="536"/>
                            <a:pt x="82" y="1775"/>
                          </a:cubicBezTo>
                          <a:cubicBezTo>
                            <a:pt x="-203" y="3013"/>
                            <a:pt x="273" y="4251"/>
                            <a:pt x="1225" y="4537"/>
                          </a:cubicBezTo>
                          <a:close/>
                        </a:path>
                      </a:pathLst>
                    </a:custGeom>
                    <a:solidFill>
                      <a:srgbClr val="C9DDE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5" name="Freeform: Shape 16724">
                      <a:extLst>
                        <a:ext uri="{FF2B5EF4-FFF2-40B4-BE49-F238E27FC236}">
                          <a16:creationId xmlns:a16="http://schemas.microsoft.com/office/drawing/2014/main" id="{54C7C414-7C10-798B-A196-D1F1D276A4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95854" y="4069756"/>
                      <a:ext cx="3763" cy="6156"/>
                    </a:xfrm>
                    <a:custGeom>
                      <a:avLst/>
                      <a:gdLst>
                        <a:gd name="connsiteX0" fmla="*/ 3616 w 3763"/>
                        <a:gd name="connsiteY0" fmla="*/ 4181 h 6156"/>
                        <a:gd name="connsiteX1" fmla="*/ 2188 w 3763"/>
                        <a:gd name="connsiteY1" fmla="*/ 1228 h 6156"/>
                        <a:gd name="connsiteX2" fmla="*/ 187 w 3763"/>
                        <a:gd name="connsiteY2" fmla="*/ 1419 h 6156"/>
                        <a:gd name="connsiteX3" fmla="*/ 854 w 3763"/>
                        <a:gd name="connsiteY3" fmla="*/ 5420 h 6156"/>
                        <a:gd name="connsiteX4" fmla="*/ 2759 w 3763"/>
                        <a:gd name="connsiteY4" fmla="*/ 6086 h 6156"/>
                        <a:gd name="connsiteX5" fmla="*/ 3616 w 3763"/>
                        <a:gd name="connsiteY5" fmla="*/ 4181 h 6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63" h="6156">
                          <a:moveTo>
                            <a:pt x="3616" y="4181"/>
                          </a:moveTo>
                          <a:lnTo>
                            <a:pt x="2188" y="1228"/>
                          </a:lnTo>
                          <a:cubicBezTo>
                            <a:pt x="1330" y="-486"/>
                            <a:pt x="663" y="-391"/>
                            <a:pt x="187" y="1419"/>
                          </a:cubicBezTo>
                          <a:cubicBezTo>
                            <a:pt x="-194" y="2753"/>
                            <a:pt x="-4" y="4086"/>
                            <a:pt x="854" y="5420"/>
                          </a:cubicBezTo>
                          <a:cubicBezTo>
                            <a:pt x="1235" y="6086"/>
                            <a:pt x="1901" y="6277"/>
                            <a:pt x="2759" y="6086"/>
                          </a:cubicBezTo>
                          <a:cubicBezTo>
                            <a:pt x="3616" y="5896"/>
                            <a:pt x="3997" y="4943"/>
                            <a:pt x="3616" y="4181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6" name="Freeform: Shape 16725">
                      <a:extLst>
                        <a:ext uri="{FF2B5EF4-FFF2-40B4-BE49-F238E27FC236}">
                          <a16:creationId xmlns:a16="http://schemas.microsoft.com/office/drawing/2014/main" id="{1D20F789-A7DF-1EFA-6C38-A9522500B0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1001" y="4077164"/>
                      <a:ext cx="3806" cy="4595"/>
                    </a:xfrm>
                    <a:custGeom>
                      <a:avLst/>
                      <a:gdLst>
                        <a:gd name="connsiteX0" fmla="*/ 1046 w 3806"/>
                        <a:gd name="connsiteY0" fmla="*/ 4489 h 4595"/>
                        <a:gd name="connsiteX1" fmla="*/ 3618 w 3806"/>
                        <a:gd name="connsiteY1" fmla="*/ 2964 h 4595"/>
                        <a:gd name="connsiteX2" fmla="*/ 2761 w 3806"/>
                        <a:gd name="connsiteY2" fmla="*/ 107 h 4595"/>
                        <a:gd name="connsiteX3" fmla="*/ 189 w 3806"/>
                        <a:gd name="connsiteY3" fmla="*/ 1631 h 4595"/>
                        <a:gd name="connsiteX4" fmla="*/ 1046 w 3806"/>
                        <a:gd name="connsiteY4" fmla="*/ 4489 h 4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6" h="4595">
                          <a:moveTo>
                            <a:pt x="1046" y="4489"/>
                          </a:moveTo>
                          <a:cubicBezTo>
                            <a:pt x="1998" y="4869"/>
                            <a:pt x="3141" y="4203"/>
                            <a:pt x="3618" y="2964"/>
                          </a:cubicBezTo>
                          <a:cubicBezTo>
                            <a:pt x="4094" y="1726"/>
                            <a:pt x="3618" y="488"/>
                            <a:pt x="2761" y="107"/>
                          </a:cubicBezTo>
                          <a:cubicBezTo>
                            <a:pt x="1808" y="-274"/>
                            <a:pt x="665" y="393"/>
                            <a:pt x="189" y="1631"/>
                          </a:cubicBezTo>
                          <a:cubicBezTo>
                            <a:pt x="-287" y="2869"/>
                            <a:pt x="189" y="4107"/>
                            <a:pt x="1046" y="4489"/>
                          </a:cubicBezTo>
                          <a:close/>
                        </a:path>
                      </a:pathLst>
                    </a:custGeom>
                    <a:solidFill>
                      <a:srgbClr val="F3911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7" name="Freeform: Shape 16726">
                      <a:extLst>
                        <a:ext uri="{FF2B5EF4-FFF2-40B4-BE49-F238E27FC236}">
                          <a16:creationId xmlns:a16="http://schemas.microsoft.com/office/drawing/2014/main" id="{314469AF-CEDB-4606-B234-0EED0E494D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0094" y="4080397"/>
                      <a:ext cx="3706" cy="4465"/>
                    </a:xfrm>
                    <a:custGeom>
                      <a:avLst/>
                      <a:gdLst>
                        <a:gd name="connsiteX0" fmla="*/ 2103 w 3706"/>
                        <a:gd name="connsiteY0" fmla="*/ 207 h 4465"/>
                        <a:gd name="connsiteX1" fmla="*/ 198 w 3706"/>
                        <a:gd name="connsiteY1" fmla="*/ 970 h 4465"/>
                        <a:gd name="connsiteX2" fmla="*/ 2198 w 3706"/>
                        <a:gd name="connsiteY2" fmla="*/ 4399 h 4465"/>
                        <a:gd name="connsiteX3" fmla="*/ 3627 w 3706"/>
                        <a:gd name="connsiteY3" fmla="*/ 3541 h 4465"/>
                        <a:gd name="connsiteX4" fmla="*/ 2103 w 3706"/>
                        <a:gd name="connsiteY4" fmla="*/ 303 h 4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6" h="4465">
                          <a:moveTo>
                            <a:pt x="2103" y="207"/>
                          </a:moveTo>
                          <a:cubicBezTo>
                            <a:pt x="1341" y="-269"/>
                            <a:pt x="388" y="112"/>
                            <a:pt x="198" y="970"/>
                          </a:cubicBezTo>
                          <a:cubicBezTo>
                            <a:pt x="-374" y="2779"/>
                            <a:pt x="293" y="3922"/>
                            <a:pt x="2198" y="4399"/>
                          </a:cubicBezTo>
                          <a:cubicBezTo>
                            <a:pt x="2960" y="4589"/>
                            <a:pt x="3437" y="4399"/>
                            <a:pt x="3627" y="3541"/>
                          </a:cubicBezTo>
                          <a:cubicBezTo>
                            <a:pt x="3913" y="2208"/>
                            <a:pt x="3437" y="1160"/>
                            <a:pt x="2103" y="303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8" name="Freeform: Shape 16727">
                      <a:extLst>
                        <a:ext uri="{FF2B5EF4-FFF2-40B4-BE49-F238E27FC236}">
                          <a16:creationId xmlns:a16="http://schemas.microsoft.com/office/drawing/2014/main" id="{E695E2E2-07BD-65EC-7749-5D71F68BAD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572" y="4082986"/>
                      <a:ext cx="5619" cy="3333"/>
                    </a:xfrm>
                    <a:custGeom>
                      <a:avLst/>
                      <a:gdLst>
                        <a:gd name="connsiteX0" fmla="*/ 0 w 5619"/>
                        <a:gd name="connsiteY0" fmla="*/ 1619 h 3333"/>
                        <a:gd name="connsiteX1" fmla="*/ 2762 w 5619"/>
                        <a:gd name="connsiteY1" fmla="*/ 3334 h 3333"/>
                        <a:gd name="connsiteX2" fmla="*/ 5619 w 5619"/>
                        <a:gd name="connsiteY2" fmla="*/ 1714 h 3333"/>
                        <a:gd name="connsiteX3" fmla="*/ 2857 w 5619"/>
                        <a:gd name="connsiteY3" fmla="*/ 0 h 3333"/>
                        <a:gd name="connsiteX4" fmla="*/ 0 w 5619"/>
                        <a:gd name="connsiteY4" fmla="*/ 1619 h 3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9" h="3333">
                          <a:moveTo>
                            <a:pt x="0" y="1619"/>
                          </a:moveTo>
                          <a:cubicBezTo>
                            <a:pt x="0" y="2572"/>
                            <a:pt x="1238" y="3334"/>
                            <a:pt x="2762" y="3334"/>
                          </a:cubicBezTo>
                          <a:cubicBezTo>
                            <a:pt x="4286" y="3334"/>
                            <a:pt x="5525" y="2667"/>
                            <a:pt x="5619" y="1714"/>
                          </a:cubicBezTo>
                          <a:cubicBezTo>
                            <a:pt x="5619" y="762"/>
                            <a:pt x="4382" y="0"/>
                            <a:pt x="2857" y="0"/>
                          </a:cubicBezTo>
                          <a:cubicBezTo>
                            <a:pt x="1334" y="0"/>
                            <a:pt x="95" y="667"/>
                            <a:pt x="0" y="1619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9" name="Freeform: Shape 16728">
                      <a:extLst>
                        <a:ext uri="{FF2B5EF4-FFF2-40B4-BE49-F238E27FC236}">
                          <a16:creationId xmlns:a16="http://schemas.microsoft.com/office/drawing/2014/main" id="{3A704E69-1778-C5ED-B760-AF85A3B7A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338" y="4093910"/>
                      <a:ext cx="2938" cy="5794"/>
                    </a:xfrm>
                    <a:custGeom>
                      <a:avLst/>
                      <a:gdLst>
                        <a:gd name="connsiteX0" fmla="*/ 2331 w 2938"/>
                        <a:gd name="connsiteY0" fmla="*/ 791 h 5794"/>
                        <a:gd name="connsiteX1" fmla="*/ 425 w 2938"/>
                        <a:gd name="connsiteY1" fmla="*/ 1077 h 5794"/>
                        <a:gd name="connsiteX2" fmla="*/ 235 w 2938"/>
                        <a:gd name="connsiteY2" fmla="*/ 4220 h 5794"/>
                        <a:gd name="connsiteX3" fmla="*/ 2807 w 2938"/>
                        <a:gd name="connsiteY3" fmla="*/ 3935 h 5794"/>
                        <a:gd name="connsiteX4" fmla="*/ 2331 w 2938"/>
                        <a:gd name="connsiteY4" fmla="*/ 791 h 5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8" h="5794">
                          <a:moveTo>
                            <a:pt x="2331" y="791"/>
                          </a:moveTo>
                          <a:cubicBezTo>
                            <a:pt x="1568" y="-352"/>
                            <a:pt x="902" y="-256"/>
                            <a:pt x="425" y="1077"/>
                          </a:cubicBezTo>
                          <a:cubicBezTo>
                            <a:pt x="-51" y="2411"/>
                            <a:pt x="-146" y="3458"/>
                            <a:pt x="235" y="4220"/>
                          </a:cubicBezTo>
                          <a:cubicBezTo>
                            <a:pt x="1378" y="6411"/>
                            <a:pt x="2235" y="6316"/>
                            <a:pt x="2807" y="3935"/>
                          </a:cubicBezTo>
                          <a:cubicBezTo>
                            <a:pt x="3093" y="2696"/>
                            <a:pt x="2902" y="1649"/>
                            <a:pt x="2331" y="791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0" name="Freeform: Shape 16729">
                      <a:extLst>
                        <a:ext uri="{FF2B5EF4-FFF2-40B4-BE49-F238E27FC236}">
                          <a16:creationId xmlns:a16="http://schemas.microsoft.com/office/drawing/2014/main" id="{270CE21E-F7D1-F6BB-8EC2-71BEC0440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4588" y="4094083"/>
                      <a:ext cx="5299" cy="4762"/>
                    </a:xfrm>
                    <a:custGeom>
                      <a:avLst/>
                      <a:gdLst>
                        <a:gd name="connsiteX0" fmla="*/ 221 w 5299"/>
                        <a:gd name="connsiteY0" fmla="*/ 714 h 4762"/>
                        <a:gd name="connsiteX1" fmla="*/ 1554 w 5299"/>
                        <a:gd name="connsiteY1" fmla="*/ 4048 h 4762"/>
                        <a:gd name="connsiteX2" fmla="*/ 5079 w 5299"/>
                        <a:gd name="connsiteY2" fmla="*/ 4048 h 4762"/>
                        <a:gd name="connsiteX3" fmla="*/ 3745 w 5299"/>
                        <a:gd name="connsiteY3" fmla="*/ 714 h 4762"/>
                        <a:gd name="connsiteX4" fmla="*/ 221 w 5299"/>
                        <a:gd name="connsiteY4" fmla="*/ 714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9" h="4762">
                          <a:moveTo>
                            <a:pt x="221" y="714"/>
                          </a:moveTo>
                          <a:cubicBezTo>
                            <a:pt x="-351" y="1572"/>
                            <a:pt x="221" y="3096"/>
                            <a:pt x="1554" y="4048"/>
                          </a:cubicBezTo>
                          <a:cubicBezTo>
                            <a:pt x="2888" y="5001"/>
                            <a:pt x="4507" y="5001"/>
                            <a:pt x="5079" y="4048"/>
                          </a:cubicBezTo>
                          <a:cubicBezTo>
                            <a:pt x="5650" y="3096"/>
                            <a:pt x="5079" y="1667"/>
                            <a:pt x="3745" y="714"/>
                          </a:cubicBezTo>
                          <a:cubicBezTo>
                            <a:pt x="2412" y="-238"/>
                            <a:pt x="792" y="-238"/>
                            <a:pt x="221" y="714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1" name="Freeform: Shape 16730">
                      <a:extLst>
                        <a:ext uri="{FF2B5EF4-FFF2-40B4-BE49-F238E27FC236}">
                          <a16:creationId xmlns:a16="http://schemas.microsoft.com/office/drawing/2014/main" id="{895AC4E7-B54C-3326-5544-2ECD89F12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1539" y="4096410"/>
                      <a:ext cx="3216" cy="4870"/>
                    </a:xfrm>
                    <a:custGeom>
                      <a:avLst/>
                      <a:gdLst>
                        <a:gd name="connsiteX0" fmla="*/ 1942 w 3216"/>
                        <a:gd name="connsiteY0" fmla="*/ 4769 h 4870"/>
                        <a:gd name="connsiteX1" fmla="*/ 3180 w 3216"/>
                        <a:gd name="connsiteY1" fmla="*/ 2197 h 4870"/>
                        <a:gd name="connsiteX2" fmla="*/ 1275 w 3216"/>
                        <a:gd name="connsiteY2" fmla="*/ 7 h 4870"/>
                        <a:gd name="connsiteX3" fmla="*/ 37 w 3216"/>
                        <a:gd name="connsiteY3" fmla="*/ 2674 h 4870"/>
                        <a:gd name="connsiteX4" fmla="*/ 1942 w 3216"/>
                        <a:gd name="connsiteY4" fmla="*/ 4864 h 4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6" h="4870">
                          <a:moveTo>
                            <a:pt x="1942" y="4769"/>
                          </a:moveTo>
                          <a:cubicBezTo>
                            <a:pt x="2799" y="4674"/>
                            <a:pt x="3371" y="3435"/>
                            <a:pt x="3180" y="2197"/>
                          </a:cubicBezTo>
                          <a:cubicBezTo>
                            <a:pt x="2990" y="864"/>
                            <a:pt x="2132" y="-89"/>
                            <a:pt x="1275" y="7"/>
                          </a:cubicBezTo>
                          <a:cubicBezTo>
                            <a:pt x="418" y="102"/>
                            <a:pt x="-154" y="1340"/>
                            <a:pt x="37" y="2674"/>
                          </a:cubicBezTo>
                          <a:cubicBezTo>
                            <a:pt x="227" y="4007"/>
                            <a:pt x="1085" y="4959"/>
                            <a:pt x="1942" y="4864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2" name="Freeform: Shape 16731">
                      <a:extLst>
                        <a:ext uri="{FF2B5EF4-FFF2-40B4-BE49-F238E27FC236}">
                          <a16:creationId xmlns:a16="http://schemas.microsoft.com/office/drawing/2014/main" id="{BB971829-4CD0-0CAF-22BD-C61A44776E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0169" y="4104303"/>
                      <a:ext cx="5051" cy="3829"/>
                    </a:xfrm>
                    <a:custGeom>
                      <a:avLst/>
                      <a:gdLst>
                        <a:gd name="connsiteX0" fmla="*/ 1081 w 5051"/>
                        <a:gd name="connsiteY0" fmla="*/ 305 h 3829"/>
                        <a:gd name="connsiteX1" fmla="*/ 33 w 5051"/>
                        <a:gd name="connsiteY1" fmla="*/ 1638 h 3829"/>
                        <a:gd name="connsiteX2" fmla="*/ 510 w 5051"/>
                        <a:gd name="connsiteY2" fmla="*/ 3258 h 3829"/>
                        <a:gd name="connsiteX3" fmla="*/ 1843 w 5051"/>
                        <a:gd name="connsiteY3" fmla="*/ 3829 h 3829"/>
                        <a:gd name="connsiteX4" fmla="*/ 4606 w 5051"/>
                        <a:gd name="connsiteY4" fmla="*/ 2781 h 3829"/>
                        <a:gd name="connsiteX5" fmla="*/ 4415 w 5051"/>
                        <a:gd name="connsiteY5" fmla="*/ 495 h 3829"/>
                        <a:gd name="connsiteX6" fmla="*/ 1081 w 5051"/>
                        <a:gd name="connsiteY6" fmla="*/ 305 h 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51" h="3829">
                          <a:moveTo>
                            <a:pt x="1081" y="305"/>
                          </a:moveTo>
                          <a:cubicBezTo>
                            <a:pt x="510" y="495"/>
                            <a:pt x="129" y="1067"/>
                            <a:pt x="33" y="1638"/>
                          </a:cubicBezTo>
                          <a:cubicBezTo>
                            <a:pt x="-62" y="2210"/>
                            <a:pt x="33" y="2781"/>
                            <a:pt x="510" y="3258"/>
                          </a:cubicBezTo>
                          <a:cubicBezTo>
                            <a:pt x="891" y="3639"/>
                            <a:pt x="1367" y="3829"/>
                            <a:pt x="1843" y="3829"/>
                          </a:cubicBezTo>
                          <a:cubicBezTo>
                            <a:pt x="2891" y="3829"/>
                            <a:pt x="3843" y="3448"/>
                            <a:pt x="4606" y="2781"/>
                          </a:cubicBezTo>
                          <a:cubicBezTo>
                            <a:pt x="5272" y="2115"/>
                            <a:pt x="5177" y="1067"/>
                            <a:pt x="4415" y="495"/>
                          </a:cubicBezTo>
                          <a:cubicBezTo>
                            <a:pt x="3653" y="-76"/>
                            <a:pt x="2510" y="-171"/>
                            <a:pt x="1081" y="30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3" name="Freeform: Shape 16732">
                      <a:extLst>
                        <a:ext uri="{FF2B5EF4-FFF2-40B4-BE49-F238E27FC236}">
                          <a16:creationId xmlns:a16="http://schemas.microsoft.com/office/drawing/2014/main" id="{93BCFBE3-FF8F-538A-C3A2-D6A43F03DE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064" y="4112679"/>
                      <a:ext cx="3220" cy="5613"/>
                    </a:xfrm>
                    <a:custGeom>
                      <a:avLst/>
                      <a:gdLst>
                        <a:gd name="connsiteX0" fmla="*/ 700 w 3220"/>
                        <a:gd name="connsiteY0" fmla="*/ 787 h 5613"/>
                        <a:gd name="connsiteX1" fmla="*/ 128 w 3220"/>
                        <a:gd name="connsiteY1" fmla="*/ 4407 h 5613"/>
                        <a:gd name="connsiteX2" fmla="*/ 2033 w 3220"/>
                        <a:gd name="connsiteY2" fmla="*/ 5264 h 5613"/>
                        <a:gd name="connsiteX3" fmla="*/ 2700 w 3220"/>
                        <a:gd name="connsiteY3" fmla="*/ 978 h 5613"/>
                        <a:gd name="connsiteX4" fmla="*/ 700 w 3220"/>
                        <a:gd name="connsiteY4" fmla="*/ 882 h 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20" h="5613">
                          <a:moveTo>
                            <a:pt x="700" y="787"/>
                          </a:moveTo>
                          <a:cubicBezTo>
                            <a:pt x="34" y="1835"/>
                            <a:pt x="-157" y="2978"/>
                            <a:pt x="128" y="4407"/>
                          </a:cubicBezTo>
                          <a:cubicBezTo>
                            <a:pt x="319" y="5645"/>
                            <a:pt x="986" y="5931"/>
                            <a:pt x="2033" y="5264"/>
                          </a:cubicBezTo>
                          <a:cubicBezTo>
                            <a:pt x="3367" y="4311"/>
                            <a:pt x="3558" y="2883"/>
                            <a:pt x="2700" y="978"/>
                          </a:cubicBezTo>
                          <a:cubicBezTo>
                            <a:pt x="2129" y="-261"/>
                            <a:pt x="1462" y="-356"/>
                            <a:pt x="700" y="88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4" name="Freeform: Shape 16733">
                      <a:extLst>
                        <a:ext uri="{FF2B5EF4-FFF2-40B4-BE49-F238E27FC236}">
                          <a16:creationId xmlns:a16="http://schemas.microsoft.com/office/drawing/2014/main" id="{6AEF18FE-5DBF-1D6C-408E-C2DABF75F0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9705" y="4113835"/>
                      <a:ext cx="3924" cy="5370"/>
                    </a:xfrm>
                    <a:custGeom>
                      <a:avLst/>
                      <a:gdLst>
                        <a:gd name="connsiteX0" fmla="*/ 3354 w 3924"/>
                        <a:gd name="connsiteY0" fmla="*/ 584 h 5370"/>
                        <a:gd name="connsiteX1" fmla="*/ 1163 w 3924"/>
                        <a:gd name="connsiteY1" fmla="*/ 489 h 5370"/>
                        <a:gd name="connsiteX2" fmla="*/ 782 w 3924"/>
                        <a:gd name="connsiteY2" fmla="*/ 4870 h 5370"/>
                        <a:gd name="connsiteX3" fmla="*/ 2973 w 3924"/>
                        <a:gd name="connsiteY3" fmla="*/ 4870 h 5370"/>
                        <a:gd name="connsiteX4" fmla="*/ 3354 w 3924"/>
                        <a:gd name="connsiteY4" fmla="*/ 774 h 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24" h="5370">
                          <a:moveTo>
                            <a:pt x="3354" y="584"/>
                          </a:moveTo>
                          <a:cubicBezTo>
                            <a:pt x="2782" y="-178"/>
                            <a:pt x="1735" y="-178"/>
                            <a:pt x="1163" y="489"/>
                          </a:cubicBezTo>
                          <a:cubicBezTo>
                            <a:pt x="-266" y="2013"/>
                            <a:pt x="-361" y="3441"/>
                            <a:pt x="782" y="4870"/>
                          </a:cubicBezTo>
                          <a:cubicBezTo>
                            <a:pt x="1354" y="5537"/>
                            <a:pt x="2497" y="5537"/>
                            <a:pt x="2973" y="4870"/>
                          </a:cubicBezTo>
                          <a:cubicBezTo>
                            <a:pt x="4116" y="3251"/>
                            <a:pt x="4211" y="1918"/>
                            <a:pt x="3354" y="774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5" name="Freeform: Shape 16734">
                      <a:extLst>
                        <a:ext uri="{FF2B5EF4-FFF2-40B4-BE49-F238E27FC236}">
                          <a16:creationId xmlns:a16="http://schemas.microsoft.com/office/drawing/2014/main" id="{146D36DE-2195-3FC9-E1F5-D2ADAF339A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712" y="4126355"/>
                      <a:ext cx="4863" cy="3786"/>
                    </a:xfrm>
                    <a:custGeom>
                      <a:avLst/>
                      <a:gdLst>
                        <a:gd name="connsiteX0" fmla="*/ 98 w 4863"/>
                        <a:gd name="connsiteY0" fmla="*/ 922 h 3786"/>
                        <a:gd name="connsiteX1" fmla="*/ 1813 w 4863"/>
                        <a:gd name="connsiteY1" fmla="*/ 3494 h 3786"/>
                        <a:gd name="connsiteX2" fmla="*/ 4765 w 4863"/>
                        <a:gd name="connsiteY2" fmla="*/ 2827 h 3786"/>
                        <a:gd name="connsiteX3" fmla="*/ 3051 w 4863"/>
                        <a:gd name="connsiteY3" fmla="*/ 255 h 3786"/>
                        <a:gd name="connsiteX4" fmla="*/ 98 w 4863"/>
                        <a:gd name="connsiteY4" fmla="*/ 827 h 3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3" h="3786">
                          <a:moveTo>
                            <a:pt x="98" y="922"/>
                          </a:moveTo>
                          <a:cubicBezTo>
                            <a:pt x="-283" y="1779"/>
                            <a:pt x="479" y="2922"/>
                            <a:pt x="1813" y="3494"/>
                          </a:cubicBezTo>
                          <a:cubicBezTo>
                            <a:pt x="3051" y="4065"/>
                            <a:pt x="4385" y="3779"/>
                            <a:pt x="4765" y="2827"/>
                          </a:cubicBezTo>
                          <a:cubicBezTo>
                            <a:pt x="5146" y="1970"/>
                            <a:pt x="4385" y="827"/>
                            <a:pt x="3051" y="255"/>
                          </a:cubicBezTo>
                          <a:cubicBezTo>
                            <a:pt x="1717" y="-221"/>
                            <a:pt x="479" y="-31"/>
                            <a:pt x="98" y="827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6" name="Freeform: Shape 16735">
                      <a:extLst>
                        <a:ext uri="{FF2B5EF4-FFF2-40B4-BE49-F238E27FC236}">
                          <a16:creationId xmlns:a16="http://schemas.microsoft.com/office/drawing/2014/main" id="{56589AA5-FE22-CD68-B166-C3A6CEBAEA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1061" y="4150983"/>
                      <a:ext cx="4239" cy="4975"/>
                    </a:xfrm>
                    <a:custGeom>
                      <a:avLst/>
                      <a:gdLst>
                        <a:gd name="connsiteX0" fmla="*/ 3042 w 4239"/>
                        <a:gd name="connsiteY0" fmla="*/ 4869 h 4975"/>
                        <a:gd name="connsiteX1" fmla="*/ 3995 w 4239"/>
                        <a:gd name="connsiteY1" fmla="*/ 1726 h 4975"/>
                        <a:gd name="connsiteX2" fmla="*/ 1233 w 4239"/>
                        <a:gd name="connsiteY2" fmla="*/ 106 h 4975"/>
                        <a:gd name="connsiteX3" fmla="*/ 185 w 4239"/>
                        <a:gd name="connsiteY3" fmla="*/ 3250 h 4975"/>
                        <a:gd name="connsiteX4" fmla="*/ 2947 w 4239"/>
                        <a:gd name="connsiteY4" fmla="*/ 4869 h 4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9" h="4975">
                          <a:moveTo>
                            <a:pt x="3042" y="4869"/>
                          </a:moveTo>
                          <a:cubicBezTo>
                            <a:pt x="4090" y="4488"/>
                            <a:pt x="4567" y="3059"/>
                            <a:pt x="3995" y="1726"/>
                          </a:cubicBezTo>
                          <a:cubicBezTo>
                            <a:pt x="3519" y="392"/>
                            <a:pt x="2185" y="-275"/>
                            <a:pt x="1233" y="106"/>
                          </a:cubicBezTo>
                          <a:cubicBezTo>
                            <a:pt x="185" y="487"/>
                            <a:pt x="-291" y="1916"/>
                            <a:pt x="185" y="3250"/>
                          </a:cubicBezTo>
                          <a:cubicBezTo>
                            <a:pt x="661" y="4583"/>
                            <a:pt x="1995" y="5250"/>
                            <a:pt x="2947" y="4869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7" name="Freeform: Shape 16736">
                      <a:extLst>
                        <a:ext uri="{FF2B5EF4-FFF2-40B4-BE49-F238E27FC236}">
                          <a16:creationId xmlns:a16="http://schemas.microsoft.com/office/drawing/2014/main" id="{6C4CDE72-09E7-6BCC-76A5-7A15C9F72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5591" y="4173133"/>
                      <a:ext cx="5593" cy="2954"/>
                    </a:xfrm>
                    <a:custGeom>
                      <a:avLst/>
                      <a:gdLst>
                        <a:gd name="connsiteX0" fmla="*/ 3465 w 5593"/>
                        <a:gd name="connsiteY0" fmla="*/ 2912 h 2954"/>
                        <a:gd name="connsiteX1" fmla="*/ 5371 w 5593"/>
                        <a:gd name="connsiteY1" fmla="*/ 1769 h 2954"/>
                        <a:gd name="connsiteX2" fmla="*/ 4513 w 5593"/>
                        <a:gd name="connsiteY2" fmla="*/ 55 h 2954"/>
                        <a:gd name="connsiteX3" fmla="*/ 703 w 5593"/>
                        <a:gd name="connsiteY3" fmla="*/ 1198 h 2954"/>
                        <a:gd name="connsiteX4" fmla="*/ 1180 w 5593"/>
                        <a:gd name="connsiteY4" fmla="*/ 2912 h 2954"/>
                        <a:gd name="connsiteX5" fmla="*/ 3465 w 5593"/>
                        <a:gd name="connsiteY5" fmla="*/ 2912 h 2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93" h="2954">
                          <a:moveTo>
                            <a:pt x="3465" y="2912"/>
                          </a:moveTo>
                          <a:cubicBezTo>
                            <a:pt x="4322" y="2912"/>
                            <a:pt x="4989" y="2532"/>
                            <a:pt x="5371" y="1769"/>
                          </a:cubicBezTo>
                          <a:cubicBezTo>
                            <a:pt x="5847" y="817"/>
                            <a:pt x="5561" y="245"/>
                            <a:pt x="4513" y="55"/>
                          </a:cubicBezTo>
                          <a:cubicBezTo>
                            <a:pt x="3084" y="-135"/>
                            <a:pt x="1846" y="150"/>
                            <a:pt x="703" y="1198"/>
                          </a:cubicBezTo>
                          <a:cubicBezTo>
                            <a:pt x="-345" y="2151"/>
                            <a:pt x="-249" y="2722"/>
                            <a:pt x="1180" y="2912"/>
                          </a:cubicBezTo>
                          <a:cubicBezTo>
                            <a:pt x="1846" y="3008"/>
                            <a:pt x="2703" y="2912"/>
                            <a:pt x="3465" y="291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668" name="Freeform: Shape 16667">
                    <a:extLst>
                      <a:ext uri="{FF2B5EF4-FFF2-40B4-BE49-F238E27FC236}">
                        <a16:creationId xmlns:a16="http://schemas.microsoft.com/office/drawing/2014/main" id="{7B563D1A-1E27-C5CC-B494-34F1CD413346}"/>
                      </a:ext>
                    </a:extLst>
                  </p:cNvPr>
                  <p:cNvSpPr/>
                  <p:nvPr/>
                </p:nvSpPr>
                <p:spPr>
                  <a:xfrm>
                    <a:off x="6852574" y="4283309"/>
                    <a:ext cx="5135" cy="5975"/>
                  </a:xfrm>
                  <a:custGeom>
                    <a:avLst/>
                    <a:gdLst>
                      <a:gd name="connsiteX0" fmla="*/ 3711 w 5135"/>
                      <a:gd name="connsiteY0" fmla="*/ 5798 h 5975"/>
                      <a:gd name="connsiteX1" fmla="*/ 4853 w 5135"/>
                      <a:gd name="connsiteY1" fmla="*/ 1988 h 5975"/>
                      <a:gd name="connsiteX2" fmla="*/ 1425 w 5135"/>
                      <a:gd name="connsiteY2" fmla="*/ 178 h 5975"/>
                      <a:gd name="connsiteX3" fmla="*/ 282 w 5135"/>
                      <a:gd name="connsiteY3" fmla="*/ 3988 h 5975"/>
                      <a:gd name="connsiteX4" fmla="*/ 3711 w 5135"/>
                      <a:gd name="connsiteY4" fmla="*/ 5798 h 5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5" h="5975">
                        <a:moveTo>
                          <a:pt x="3711" y="5798"/>
                        </a:moveTo>
                        <a:cubicBezTo>
                          <a:pt x="4949" y="5226"/>
                          <a:pt x="5520" y="3512"/>
                          <a:pt x="4853" y="1988"/>
                        </a:cubicBezTo>
                        <a:cubicBezTo>
                          <a:pt x="4187" y="464"/>
                          <a:pt x="2663" y="-393"/>
                          <a:pt x="1425" y="178"/>
                        </a:cubicBezTo>
                        <a:cubicBezTo>
                          <a:pt x="186" y="750"/>
                          <a:pt x="-385" y="2464"/>
                          <a:pt x="282" y="3988"/>
                        </a:cubicBezTo>
                        <a:cubicBezTo>
                          <a:pt x="948" y="5512"/>
                          <a:pt x="2472" y="6369"/>
                          <a:pt x="3711" y="5798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9" name="Freeform: Shape 16668">
                    <a:extLst>
                      <a:ext uri="{FF2B5EF4-FFF2-40B4-BE49-F238E27FC236}">
                        <a16:creationId xmlns:a16="http://schemas.microsoft.com/office/drawing/2014/main" id="{972E482B-C7F7-7EAA-495D-EB0F28E98208}"/>
                      </a:ext>
                    </a:extLst>
                  </p:cNvPr>
                  <p:cNvSpPr/>
                  <p:nvPr/>
                </p:nvSpPr>
                <p:spPr>
                  <a:xfrm>
                    <a:off x="6847538" y="4296231"/>
                    <a:ext cx="5967" cy="3849"/>
                  </a:xfrm>
                  <a:custGeom>
                    <a:avLst/>
                    <a:gdLst>
                      <a:gd name="connsiteX0" fmla="*/ 78 w 5967"/>
                      <a:gd name="connsiteY0" fmla="*/ 3449 h 3849"/>
                      <a:gd name="connsiteX1" fmla="*/ 3603 w 5967"/>
                      <a:gd name="connsiteY1" fmla="*/ 3068 h 3849"/>
                      <a:gd name="connsiteX2" fmla="*/ 5889 w 5967"/>
                      <a:gd name="connsiteY2" fmla="*/ 401 h 3849"/>
                      <a:gd name="connsiteX3" fmla="*/ 2365 w 5967"/>
                      <a:gd name="connsiteY3" fmla="*/ 782 h 3849"/>
                      <a:gd name="connsiteX4" fmla="*/ 78 w 5967"/>
                      <a:gd name="connsiteY4" fmla="*/ 3449 h 3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7" h="3849">
                        <a:moveTo>
                          <a:pt x="78" y="3449"/>
                        </a:moveTo>
                        <a:cubicBezTo>
                          <a:pt x="364" y="4116"/>
                          <a:pt x="1983" y="3925"/>
                          <a:pt x="3603" y="3068"/>
                        </a:cubicBezTo>
                        <a:cubicBezTo>
                          <a:pt x="5222" y="2211"/>
                          <a:pt x="6270" y="1068"/>
                          <a:pt x="5889" y="401"/>
                        </a:cubicBezTo>
                        <a:cubicBezTo>
                          <a:pt x="5603" y="-266"/>
                          <a:pt x="3984" y="-75"/>
                          <a:pt x="2365" y="782"/>
                        </a:cubicBezTo>
                        <a:cubicBezTo>
                          <a:pt x="745" y="1639"/>
                          <a:pt x="-302" y="2878"/>
                          <a:pt x="78" y="3449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0" name="Freeform: Shape 16669">
                    <a:extLst>
                      <a:ext uri="{FF2B5EF4-FFF2-40B4-BE49-F238E27FC236}">
                        <a16:creationId xmlns:a16="http://schemas.microsoft.com/office/drawing/2014/main" id="{FD2D7133-C60F-C6FB-B5E8-C6809B8DF642}"/>
                      </a:ext>
                    </a:extLst>
                  </p:cNvPr>
                  <p:cNvSpPr/>
                  <p:nvPr/>
                </p:nvSpPr>
                <p:spPr>
                  <a:xfrm>
                    <a:off x="6828948" y="4302124"/>
                    <a:ext cx="6957" cy="3779"/>
                  </a:xfrm>
                  <a:custGeom>
                    <a:avLst/>
                    <a:gdLst>
                      <a:gd name="connsiteX0" fmla="*/ 0 w 6957"/>
                      <a:gd name="connsiteY0" fmla="*/ 2223 h 3779"/>
                      <a:gd name="connsiteX1" fmla="*/ 3620 w 6957"/>
                      <a:gd name="connsiteY1" fmla="*/ 3747 h 3779"/>
                      <a:gd name="connsiteX2" fmla="*/ 6953 w 6957"/>
                      <a:gd name="connsiteY2" fmla="*/ 1556 h 3779"/>
                      <a:gd name="connsiteX3" fmla="*/ 3334 w 6957"/>
                      <a:gd name="connsiteY3" fmla="*/ 32 h 3779"/>
                      <a:gd name="connsiteX4" fmla="*/ 95 w 6957"/>
                      <a:gd name="connsiteY4" fmla="*/ 2223 h 3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57" h="3779">
                        <a:moveTo>
                          <a:pt x="0" y="2223"/>
                        </a:moveTo>
                        <a:cubicBezTo>
                          <a:pt x="95" y="3271"/>
                          <a:pt x="1714" y="3938"/>
                          <a:pt x="3620" y="3747"/>
                        </a:cubicBezTo>
                        <a:cubicBezTo>
                          <a:pt x="5525" y="3557"/>
                          <a:pt x="7048" y="2509"/>
                          <a:pt x="6953" y="1556"/>
                        </a:cubicBezTo>
                        <a:cubicBezTo>
                          <a:pt x="6858" y="509"/>
                          <a:pt x="5239" y="-158"/>
                          <a:pt x="3334" y="32"/>
                        </a:cubicBezTo>
                        <a:cubicBezTo>
                          <a:pt x="1428" y="223"/>
                          <a:pt x="-95" y="1271"/>
                          <a:pt x="95" y="2223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1" name="Freeform: Shape 16670">
                    <a:extLst>
                      <a:ext uri="{FF2B5EF4-FFF2-40B4-BE49-F238E27FC236}">
                        <a16:creationId xmlns:a16="http://schemas.microsoft.com/office/drawing/2014/main" id="{47A5BEB9-6528-8EE2-0B9C-2FEEA39EEBE4}"/>
                      </a:ext>
                    </a:extLst>
                  </p:cNvPr>
                  <p:cNvSpPr/>
                  <p:nvPr/>
                </p:nvSpPr>
                <p:spPr>
                  <a:xfrm>
                    <a:off x="6843804" y="4303667"/>
                    <a:ext cx="6003" cy="8627"/>
                  </a:xfrm>
                  <a:custGeom>
                    <a:avLst/>
                    <a:gdLst>
                      <a:gd name="connsiteX0" fmla="*/ 1050 w 6003"/>
                      <a:gd name="connsiteY0" fmla="*/ 871 h 8627"/>
                      <a:gd name="connsiteX1" fmla="*/ 384 w 6003"/>
                      <a:gd name="connsiteY1" fmla="*/ 7157 h 8627"/>
                      <a:gd name="connsiteX2" fmla="*/ 2669 w 6003"/>
                      <a:gd name="connsiteY2" fmla="*/ 8586 h 8627"/>
                      <a:gd name="connsiteX3" fmla="*/ 4289 w 6003"/>
                      <a:gd name="connsiteY3" fmla="*/ 8300 h 8627"/>
                      <a:gd name="connsiteX4" fmla="*/ 6004 w 6003"/>
                      <a:gd name="connsiteY4" fmla="*/ 6110 h 8627"/>
                      <a:gd name="connsiteX5" fmla="*/ 3051 w 6003"/>
                      <a:gd name="connsiteY5" fmla="*/ 395 h 8627"/>
                      <a:gd name="connsiteX6" fmla="*/ 1050 w 6003"/>
                      <a:gd name="connsiteY6" fmla="*/ 871 h 8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3" h="8627">
                        <a:moveTo>
                          <a:pt x="1050" y="871"/>
                        </a:moveTo>
                        <a:cubicBezTo>
                          <a:pt x="-93" y="3062"/>
                          <a:pt x="-283" y="5157"/>
                          <a:pt x="384" y="7157"/>
                        </a:cubicBezTo>
                        <a:cubicBezTo>
                          <a:pt x="765" y="8300"/>
                          <a:pt x="1526" y="8777"/>
                          <a:pt x="2669" y="8586"/>
                        </a:cubicBezTo>
                        <a:lnTo>
                          <a:pt x="4289" y="8300"/>
                        </a:lnTo>
                        <a:cubicBezTo>
                          <a:pt x="5432" y="8110"/>
                          <a:pt x="6004" y="7348"/>
                          <a:pt x="6004" y="6110"/>
                        </a:cubicBezTo>
                        <a:cubicBezTo>
                          <a:pt x="5908" y="3824"/>
                          <a:pt x="4861" y="1919"/>
                          <a:pt x="3051" y="395"/>
                        </a:cubicBezTo>
                        <a:cubicBezTo>
                          <a:pt x="2193" y="-272"/>
                          <a:pt x="1526" y="-81"/>
                          <a:pt x="1050" y="87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2" name="Freeform: Shape 16671">
                    <a:extLst>
                      <a:ext uri="{FF2B5EF4-FFF2-40B4-BE49-F238E27FC236}">
                        <a16:creationId xmlns:a16="http://schemas.microsoft.com/office/drawing/2014/main" id="{AC86CDD4-CDD3-BA76-7F41-18501143C17D}"/>
                      </a:ext>
                    </a:extLst>
                  </p:cNvPr>
                  <p:cNvSpPr/>
                  <p:nvPr/>
                </p:nvSpPr>
                <p:spPr>
                  <a:xfrm>
                    <a:off x="6828495" y="4321440"/>
                    <a:ext cx="10167" cy="6211"/>
                  </a:xfrm>
                  <a:custGeom>
                    <a:avLst/>
                    <a:gdLst>
                      <a:gd name="connsiteX0" fmla="*/ 2929 w 10167"/>
                      <a:gd name="connsiteY0" fmla="*/ 5291 h 6211"/>
                      <a:gd name="connsiteX1" fmla="*/ 9596 w 10167"/>
                      <a:gd name="connsiteY1" fmla="*/ 4243 h 6211"/>
                      <a:gd name="connsiteX2" fmla="*/ 9596 w 10167"/>
                      <a:gd name="connsiteY2" fmla="*/ 1290 h 6211"/>
                      <a:gd name="connsiteX3" fmla="*/ 3691 w 10167"/>
                      <a:gd name="connsiteY3" fmla="*/ 1005 h 6211"/>
                      <a:gd name="connsiteX4" fmla="*/ 833 w 10167"/>
                      <a:gd name="connsiteY4" fmla="*/ 3481 h 6211"/>
                      <a:gd name="connsiteX5" fmla="*/ 2929 w 10167"/>
                      <a:gd name="connsiteY5" fmla="*/ 5196 h 6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67" h="6211">
                        <a:moveTo>
                          <a:pt x="2929" y="5291"/>
                        </a:moveTo>
                        <a:cubicBezTo>
                          <a:pt x="5691" y="6815"/>
                          <a:pt x="7882" y="6434"/>
                          <a:pt x="9596" y="4243"/>
                        </a:cubicBezTo>
                        <a:cubicBezTo>
                          <a:pt x="10358" y="3291"/>
                          <a:pt x="10358" y="2243"/>
                          <a:pt x="9596" y="1290"/>
                        </a:cubicBezTo>
                        <a:cubicBezTo>
                          <a:pt x="8358" y="-329"/>
                          <a:pt x="6453" y="-424"/>
                          <a:pt x="3691" y="1005"/>
                        </a:cubicBezTo>
                        <a:cubicBezTo>
                          <a:pt x="2548" y="1671"/>
                          <a:pt x="1595" y="2529"/>
                          <a:pt x="833" y="3481"/>
                        </a:cubicBezTo>
                        <a:cubicBezTo>
                          <a:pt x="-786" y="5577"/>
                          <a:pt x="-24" y="6148"/>
                          <a:pt x="2929" y="51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3" name="Freeform: Shape 16672">
                    <a:extLst>
                      <a:ext uri="{FF2B5EF4-FFF2-40B4-BE49-F238E27FC236}">
                        <a16:creationId xmlns:a16="http://schemas.microsoft.com/office/drawing/2014/main" id="{4EED4CAB-C28F-DD33-BD44-7DA5CA6C7500}"/>
                      </a:ext>
                    </a:extLst>
                  </p:cNvPr>
                  <p:cNvSpPr/>
                  <p:nvPr/>
                </p:nvSpPr>
                <p:spPr>
                  <a:xfrm>
                    <a:off x="6884932" y="4331982"/>
                    <a:ext cx="3332" cy="5029"/>
                  </a:xfrm>
                  <a:custGeom>
                    <a:avLst/>
                    <a:gdLst>
                      <a:gd name="connsiteX0" fmla="*/ 1070 w 3332"/>
                      <a:gd name="connsiteY0" fmla="*/ 464 h 5029"/>
                      <a:gd name="connsiteX1" fmla="*/ 499 w 3332"/>
                      <a:gd name="connsiteY1" fmla="*/ 4464 h 5029"/>
                      <a:gd name="connsiteX2" fmla="*/ 2118 w 3332"/>
                      <a:gd name="connsiteY2" fmla="*/ 4654 h 5029"/>
                      <a:gd name="connsiteX3" fmla="*/ 3070 w 3332"/>
                      <a:gd name="connsiteY3" fmla="*/ 940 h 5029"/>
                      <a:gd name="connsiteX4" fmla="*/ 1070 w 3332"/>
                      <a:gd name="connsiteY4" fmla="*/ 464 h 5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2" h="5029">
                        <a:moveTo>
                          <a:pt x="1070" y="464"/>
                        </a:moveTo>
                        <a:cubicBezTo>
                          <a:pt x="-73" y="1511"/>
                          <a:pt x="-359" y="2845"/>
                          <a:pt x="499" y="4464"/>
                        </a:cubicBezTo>
                        <a:cubicBezTo>
                          <a:pt x="784" y="5131"/>
                          <a:pt x="1737" y="5226"/>
                          <a:pt x="2118" y="4654"/>
                        </a:cubicBezTo>
                        <a:cubicBezTo>
                          <a:pt x="3261" y="3226"/>
                          <a:pt x="3642" y="1987"/>
                          <a:pt x="3070" y="940"/>
                        </a:cubicBezTo>
                        <a:cubicBezTo>
                          <a:pt x="2594" y="-108"/>
                          <a:pt x="1928" y="-298"/>
                          <a:pt x="1070" y="46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4" name="Freeform: Shape 16673">
                    <a:extLst>
                      <a:ext uri="{FF2B5EF4-FFF2-40B4-BE49-F238E27FC236}">
                        <a16:creationId xmlns:a16="http://schemas.microsoft.com/office/drawing/2014/main" id="{6296F95A-45CC-F3F8-C326-005215013158}"/>
                      </a:ext>
                    </a:extLst>
                  </p:cNvPr>
                  <p:cNvSpPr/>
                  <p:nvPr/>
                </p:nvSpPr>
                <p:spPr>
                  <a:xfrm>
                    <a:off x="6823792" y="4337640"/>
                    <a:ext cx="5041" cy="4640"/>
                  </a:xfrm>
                  <a:custGeom>
                    <a:avLst/>
                    <a:gdLst>
                      <a:gd name="connsiteX0" fmla="*/ 2679 w 5041"/>
                      <a:gd name="connsiteY0" fmla="*/ 235 h 4640"/>
                      <a:gd name="connsiteX1" fmla="*/ 965 w 5041"/>
                      <a:gd name="connsiteY1" fmla="*/ 426 h 4640"/>
                      <a:gd name="connsiteX2" fmla="*/ 107 w 5041"/>
                      <a:gd name="connsiteY2" fmla="*/ 2902 h 4640"/>
                      <a:gd name="connsiteX3" fmla="*/ 1727 w 5041"/>
                      <a:gd name="connsiteY3" fmla="*/ 4426 h 4640"/>
                      <a:gd name="connsiteX4" fmla="*/ 4013 w 5041"/>
                      <a:gd name="connsiteY4" fmla="*/ 4426 h 4640"/>
                      <a:gd name="connsiteX5" fmla="*/ 4584 w 5041"/>
                      <a:gd name="connsiteY5" fmla="*/ 2045 h 4640"/>
                      <a:gd name="connsiteX6" fmla="*/ 2774 w 5041"/>
                      <a:gd name="connsiteY6" fmla="*/ 330 h 4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41" h="4640">
                        <a:moveTo>
                          <a:pt x="2679" y="235"/>
                        </a:moveTo>
                        <a:cubicBezTo>
                          <a:pt x="2107" y="-146"/>
                          <a:pt x="1441" y="-51"/>
                          <a:pt x="965" y="426"/>
                        </a:cubicBezTo>
                        <a:cubicBezTo>
                          <a:pt x="107" y="1188"/>
                          <a:pt x="-178" y="2045"/>
                          <a:pt x="107" y="2902"/>
                        </a:cubicBezTo>
                        <a:cubicBezTo>
                          <a:pt x="298" y="3664"/>
                          <a:pt x="869" y="4140"/>
                          <a:pt x="1727" y="4426"/>
                        </a:cubicBezTo>
                        <a:cubicBezTo>
                          <a:pt x="2584" y="4712"/>
                          <a:pt x="3346" y="4712"/>
                          <a:pt x="4013" y="4426"/>
                        </a:cubicBezTo>
                        <a:cubicBezTo>
                          <a:pt x="5156" y="3855"/>
                          <a:pt x="5346" y="2997"/>
                          <a:pt x="4584" y="2045"/>
                        </a:cubicBezTo>
                        <a:cubicBezTo>
                          <a:pt x="4108" y="1378"/>
                          <a:pt x="3441" y="807"/>
                          <a:pt x="2774" y="330"/>
                        </a:cubicBezTo>
                        <a:close/>
                      </a:path>
                    </a:pathLst>
                  </a:custGeom>
                  <a:solidFill>
                    <a:srgbClr val="FDFC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5" name="Freeform: Shape 16674">
                    <a:extLst>
                      <a:ext uri="{FF2B5EF4-FFF2-40B4-BE49-F238E27FC236}">
                        <a16:creationId xmlns:a16="http://schemas.microsoft.com/office/drawing/2014/main" id="{214FFDB5-E2BC-3981-5F9F-4749551D7958}"/>
                      </a:ext>
                    </a:extLst>
                  </p:cNvPr>
                  <p:cNvSpPr/>
                  <p:nvPr/>
                </p:nvSpPr>
                <p:spPr>
                  <a:xfrm>
                    <a:off x="6841830" y="4342407"/>
                    <a:ext cx="4430" cy="4176"/>
                  </a:xfrm>
                  <a:custGeom>
                    <a:avLst/>
                    <a:gdLst>
                      <a:gd name="connsiteX0" fmla="*/ 4168 w 4430"/>
                      <a:gd name="connsiteY0" fmla="*/ 3660 h 4176"/>
                      <a:gd name="connsiteX1" fmla="*/ 3215 w 4430"/>
                      <a:gd name="connsiteY1" fmla="*/ 707 h 4176"/>
                      <a:gd name="connsiteX2" fmla="*/ 263 w 4430"/>
                      <a:gd name="connsiteY2" fmla="*/ 517 h 4176"/>
                      <a:gd name="connsiteX3" fmla="*/ 1215 w 4430"/>
                      <a:gd name="connsiteY3" fmla="*/ 3470 h 4176"/>
                      <a:gd name="connsiteX4" fmla="*/ 4168 w 4430"/>
                      <a:gd name="connsiteY4" fmla="*/ 3660 h 4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0" h="4176">
                        <a:moveTo>
                          <a:pt x="4168" y="3660"/>
                        </a:moveTo>
                        <a:cubicBezTo>
                          <a:pt x="4739" y="2898"/>
                          <a:pt x="4358" y="1564"/>
                          <a:pt x="3215" y="707"/>
                        </a:cubicBezTo>
                        <a:cubicBezTo>
                          <a:pt x="2168" y="-150"/>
                          <a:pt x="834" y="-245"/>
                          <a:pt x="263" y="517"/>
                        </a:cubicBezTo>
                        <a:cubicBezTo>
                          <a:pt x="-309" y="1279"/>
                          <a:pt x="72" y="2612"/>
                          <a:pt x="1215" y="3470"/>
                        </a:cubicBezTo>
                        <a:cubicBezTo>
                          <a:pt x="2262" y="4327"/>
                          <a:pt x="3596" y="4422"/>
                          <a:pt x="4168" y="3660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6" name="Freeform: Shape 16675">
                    <a:extLst>
                      <a:ext uri="{FF2B5EF4-FFF2-40B4-BE49-F238E27FC236}">
                        <a16:creationId xmlns:a16="http://schemas.microsoft.com/office/drawing/2014/main" id="{43D64477-BD0D-1024-2805-68D6C3745DDE}"/>
                      </a:ext>
                    </a:extLst>
                  </p:cNvPr>
                  <p:cNvSpPr/>
                  <p:nvPr/>
                </p:nvSpPr>
                <p:spPr>
                  <a:xfrm>
                    <a:off x="6907193" y="4344604"/>
                    <a:ext cx="3943" cy="4639"/>
                  </a:xfrm>
                  <a:custGeom>
                    <a:avLst/>
                    <a:gdLst>
                      <a:gd name="connsiteX0" fmla="*/ 526 w 3943"/>
                      <a:gd name="connsiteY0" fmla="*/ 4415 h 4639"/>
                      <a:gd name="connsiteX1" fmla="*/ 3288 w 3943"/>
                      <a:gd name="connsiteY1" fmla="*/ 3272 h 4639"/>
                      <a:gd name="connsiteX2" fmla="*/ 3384 w 3943"/>
                      <a:gd name="connsiteY2" fmla="*/ 224 h 4639"/>
                      <a:gd name="connsiteX3" fmla="*/ 621 w 3943"/>
                      <a:gd name="connsiteY3" fmla="*/ 1367 h 4639"/>
                      <a:gd name="connsiteX4" fmla="*/ 526 w 3943"/>
                      <a:gd name="connsiteY4" fmla="*/ 4415 h 4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639">
                        <a:moveTo>
                          <a:pt x="526" y="4415"/>
                        </a:moveTo>
                        <a:cubicBezTo>
                          <a:pt x="1288" y="4987"/>
                          <a:pt x="2526" y="4415"/>
                          <a:pt x="3288" y="3272"/>
                        </a:cubicBezTo>
                        <a:cubicBezTo>
                          <a:pt x="4145" y="2129"/>
                          <a:pt x="4145" y="701"/>
                          <a:pt x="3384" y="224"/>
                        </a:cubicBezTo>
                        <a:cubicBezTo>
                          <a:pt x="2622" y="-347"/>
                          <a:pt x="1383" y="224"/>
                          <a:pt x="621" y="1367"/>
                        </a:cubicBezTo>
                        <a:cubicBezTo>
                          <a:pt x="-140" y="2510"/>
                          <a:pt x="-236" y="3939"/>
                          <a:pt x="526" y="441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7" name="Freeform: Shape 16676">
                    <a:extLst>
                      <a:ext uri="{FF2B5EF4-FFF2-40B4-BE49-F238E27FC236}">
                        <a16:creationId xmlns:a16="http://schemas.microsoft.com/office/drawing/2014/main" id="{D73041B0-FDF3-AC32-5A94-1F46C107B955}"/>
                      </a:ext>
                    </a:extLst>
                  </p:cNvPr>
                  <p:cNvSpPr/>
                  <p:nvPr/>
                </p:nvSpPr>
                <p:spPr>
                  <a:xfrm>
                    <a:off x="6831638" y="4350627"/>
                    <a:ext cx="7435" cy="5353"/>
                  </a:xfrm>
                  <a:custGeom>
                    <a:avLst/>
                    <a:gdLst>
                      <a:gd name="connsiteX0" fmla="*/ 5405 w 7435"/>
                      <a:gd name="connsiteY0" fmla="*/ 2965 h 5353"/>
                      <a:gd name="connsiteX1" fmla="*/ 7215 w 7435"/>
                      <a:gd name="connsiteY1" fmla="*/ 1441 h 5353"/>
                      <a:gd name="connsiteX2" fmla="*/ 6263 w 7435"/>
                      <a:gd name="connsiteY2" fmla="*/ 12 h 5353"/>
                      <a:gd name="connsiteX3" fmla="*/ 643 w 7435"/>
                      <a:gd name="connsiteY3" fmla="*/ 3155 h 5353"/>
                      <a:gd name="connsiteX4" fmla="*/ 1786 w 7435"/>
                      <a:gd name="connsiteY4" fmla="*/ 5346 h 5353"/>
                      <a:gd name="connsiteX5" fmla="*/ 5405 w 7435"/>
                      <a:gd name="connsiteY5" fmla="*/ 2965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35" h="5353">
                        <a:moveTo>
                          <a:pt x="5405" y="2965"/>
                        </a:moveTo>
                        <a:cubicBezTo>
                          <a:pt x="6263" y="2679"/>
                          <a:pt x="6834" y="2202"/>
                          <a:pt x="7215" y="1441"/>
                        </a:cubicBezTo>
                        <a:cubicBezTo>
                          <a:pt x="7691" y="393"/>
                          <a:pt x="7406" y="-83"/>
                          <a:pt x="6263" y="12"/>
                        </a:cubicBezTo>
                        <a:cubicBezTo>
                          <a:pt x="3882" y="202"/>
                          <a:pt x="2072" y="1250"/>
                          <a:pt x="643" y="3155"/>
                        </a:cubicBezTo>
                        <a:cubicBezTo>
                          <a:pt x="-500" y="4679"/>
                          <a:pt x="-119" y="5441"/>
                          <a:pt x="1786" y="5346"/>
                        </a:cubicBezTo>
                        <a:cubicBezTo>
                          <a:pt x="3406" y="5251"/>
                          <a:pt x="4643" y="4489"/>
                          <a:pt x="5405" y="2965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8" name="Freeform: Shape 16677">
                    <a:extLst>
                      <a:ext uri="{FF2B5EF4-FFF2-40B4-BE49-F238E27FC236}">
                        <a16:creationId xmlns:a16="http://schemas.microsoft.com/office/drawing/2014/main" id="{FFD444DB-86BE-9913-92AF-6AFD553C5B3C}"/>
                      </a:ext>
                    </a:extLst>
                  </p:cNvPr>
                  <p:cNvSpPr/>
                  <p:nvPr/>
                </p:nvSpPr>
                <p:spPr>
                  <a:xfrm>
                    <a:off x="6817391" y="4352802"/>
                    <a:ext cx="5111" cy="6246"/>
                  </a:xfrm>
                  <a:custGeom>
                    <a:avLst/>
                    <a:gdLst>
                      <a:gd name="connsiteX0" fmla="*/ 1461 w 5111"/>
                      <a:gd name="connsiteY0" fmla="*/ 6124 h 6246"/>
                      <a:gd name="connsiteX1" fmla="*/ 4890 w 5111"/>
                      <a:gd name="connsiteY1" fmla="*/ 4028 h 6246"/>
                      <a:gd name="connsiteX2" fmla="*/ 3651 w 5111"/>
                      <a:gd name="connsiteY2" fmla="*/ 123 h 6246"/>
                      <a:gd name="connsiteX3" fmla="*/ 222 w 5111"/>
                      <a:gd name="connsiteY3" fmla="*/ 2218 h 6246"/>
                      <a:gd name="connsiteX4" fmla="*/ 1461 w 5111"/>
                      <a:gd name="connsiteY4" fmla="*/ 6124 h 6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11" h="6246">
                        <a:moveTo>
                          <a:pt x="1461" y="6124"/>
                        </a:moveTo>
                        <a:cubicBezTo>
                          <a:pt x="2794" y="6600"/>
                          <a:pt x="4223" y="5647"/>
                          <a:pt x="4890" y="4028"/>
                        </a:cubicBezTo>
                        <a:cubicBezTo>
                          <a:pt x="5461" y="2314"/>
                          <a:pt x="4890" y="599"/>
                          <a:pt x="3651" y="123"/>
                        </a:cubicBezTo>
                        <a:cubicBezTo>
                          <a:pt x="2318" y="-353"/>
                          <a:pt x="889" y="599"/>
                          <a:pt x="222" y="2218"/>
                        </a:cubicBezTo>
                        <a:cubicBezTo>
                          <a:pt x="-349" y="3933"/>
                          <a:pt x="222" y="5647"/>
                          <a:pt x="1461" y="612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9" name="Freeform: Shape 16678">
                    <a:extLst>
                      <a:ext uri="{FF2B5EF4-FFF2-40B4-BE49-F238E27FC236}">
                        <a16:creationId xmlns:a16="http://schemas.microsoft.com/office/drawing/2014/main" id="{9BA90AC4-251B-242D-0CFA-3594BC803372}"/>
                      </a:ext>
                    </a:extLst>
                  </p:cNvPr>
                  <p:cNvSpPr/>
                  <p:nvPr/>
                </p:nvSpPr>
                <p:spPr>
                  <a:xfrm>
                    <a:off x="6850751" y="4356443"/>
                    <a:ext cx="3923" cy="5060"/>
                  </a:xfrm>
                  <a:custGeom>
                    <a:avLst/>
                    <a:gdLst>
                      <a:gd name="connsiteX0" fmla="*/ 1723 w 3923"/>
                      <a:gd name="connsiteY0" fmla="*/ 5054 h 5060"/>
                      <a:gd name="connsiteX1" fmla="*/ 3915 w 3923"/>
                      <a:gd name="connsiteY1" fmla="*/ 2768 h 5060"/>
                      <a:gd name="connsiteX2" fmla="*/ 2200 w 3923"/>
                      <a:gd name="connsiteY2" fmla="*/ 6 h 5060"/>
                      <a:gd name="connsiteX3" fmla="*/ 9 w 3923"/>
                      <a:gd name="connsiteY3" fmla="*/ 2292 h 5060"/>
                      <a:gd name="connsiteX4" fmla="*/ 1723 w 3923"/>
                      <a:gd name="connsiteY4" fmla="*/ 5054 h 5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3" h="5060">
                        <a:moveTo>
                          <a:pt x="1723" y="5054"/>
                        </a:moveTo>
                        <a:cubicBezTo>
                          <a:pt x="2772" y="5150"/>
                          <a:pt x="3819" y="4197"/>
                          <a:pt x="3915" y="2768"/>
                        </a:cubicBezTo>
                        <a:cubicBezTo>
                          <a:pt x="4009" y="1340"/>
                          <a:pt x="3343" y="101"/>
                          <a:pt x="2200" y="6"/>
                        </a:cubicBezTo>
                        <a:cubicBezTo>
                          <a:pt x="1152" y="-89"/>
                          <a:pt x="104" y="959"/>
                          <a:pt x="9" y="2292"/>
                        </a:cubicBezTo>
                        <a:cubicBezTo>
                          <a:pt x="-86" y="3721"/>
                          <a:pt x="580" y="4959"/>
                          <a:pt x="1723" y="505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0" name="Freeform: Shape 16679">
                    <a:extLst>
                      <a:ext uri="{FF2B5EF4-FFF2-40B4-BE49-F238E27FC236}">
                        <a16:creationId xmlns:a16="http://schemas.microsoft.com/office/drawing/2014/main" id="{7F26DA74-20D2-1DCC-7839-4D32421923E3}"/>
                      </a:ext>
                    </a:extLst>
                  </p:cNvPr>
                  <p:cNvSpPr/>
                  <p:nvPr/>
                </p:nvSpPr>
                <p:spPr>
                  <a:xfrm>
                    <a:off x="6813341" y="4371383"/>
                    <a:ext cx="6923" cy="6707"/>
                  </a:xfrm>
                  <a:custGeom>
                    <a:avLst/>
                    <a:gdLst>
                      <a:gd name="connsiteX0" fmla="*/ 652 w 6923"/>
                      <a:gd name="connsiteY0" fmla="*/ 5926 h 6707"/>
                      <a:gd name="connsiteX1" fmla="*/ 5319 w 6923"/>
                      <a:gd name="connsiteY1" fmla="*/ 5545 h 6707"/>
                      <a:gd name="connsiteX2" fmla="*/ 6367 w 6923"/>
                      <a:gd name="connsiteY2" fmla="*/ 782 h 6707"/>
                      <a:gd name="connsiteX3" fmla="*/ 1604 w 6923"/>
                      <a:gd name="connsiteY3" fmla="*/ 1163 h 6707"/>
                      <a:gd name="connsiteX4" fmla="*/ 557 w 6923"/>
                      <a:gd name="connsiteY4" fmla="*/ 5926 h 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3" h="6707">
                        <a:moveTo>
                          <a:pt x="652" y="5926"/>
                        </a:moveTo>
                        <a:cubicBezTo>
                          <a:pt x="1604" y="7069"/>
                          <a:pt x="3796" y="6974"/>
                          <a:pt x="5319" y="5545"/>
                        </a:cubicBezTo>
                        <a:cubicBezTo>
                          <a:pt x="6938" y="4116"/>
                          <a:pt x="7415" y="2020"/>
                          <a:pt x="6367" y="782"/>
                        </a:cubicBezTo>
                        <a:cubicBezTo>
                          <a:pt x="5319" y="-361"/>
                          <a:pt x="3224" y="-266"/>
                          <a:pt x="1604" y="1163"/>
                        </a:cubicBezTo>
                        <a:cubicBezTo>
                          <a:pt x="-15" y="2592"/>
                          <a:pt x="-491" y="4687"/>
                          <a:pt x="557" y="592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1" name="Freeform: Shape 16680">
                    <a:extLst>
                      <a:ext uri="{FF2B5EF4-FFF2-40B4-BE49-F238E27FC236}">
                        <a16:creationId xmlns:a16="http://schemas.microsoft.com/office/drawing/2014/main" id="{10BF86ED-B0EF-2FE0-5AF4-9DD7A71C5F36}"/>
                      </a:ext>
                    </a:extLst>
                  </p:cNvPr>
                  <p:cNvSpPr/>
                  <p:nvPr/>
                </p:nvSpPr>
                <p:spPr>
                  <a:xfrm>
                    <a:off x="6868858" y="4374737"/>
                    <a:ext cx="3809" cy="3905"/>
                  </a:xfrm>
                  <a:custGeom>
                    <a:avLst/>
                    <a:gdLst>
                      <a:gd name="connsiteX0" fmla="*/ 0 w 3809"/>
                      <a:gd name="connsiteY0" fmla="*/ 1905 h 3905"/>
                      <a:gd name="connsiteX1" fmla="*/ 1905 w 3809"/>
                      <a:gd name="connsiteY1" fmla="*/ 3905 h 3905"/>
                      <a:gd name="connsiteX2" fmla="*/ 3810 w 3809"/>
                      <a:gd name="connsiteY2" fmla="*/ 1905 h 3905"/>
                      <a:gd name="connsiteX3" fmla="*/ 1905 w 3809"/>
                      <a:gd name="connsiteY3" fmla="*/ 0 h 3905"/>
                      <a:gd name="connsiteX4" fmla="*/ 0 w 3809"/>
                      <a:gd name="connsiteY4" fmla="*/ 190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3905">
                        <a:moveTo>
                          <a:pt x="0" y="1905"/>
                        </a:moveTo>
                        <a:cubicBezTo>
                          <a:pt x="0" y="3048"/>
                          <a:pt x="857" y="3905"/>
                          <a:pt x="1905" y="3905"/>
                        </a:cubicBezTo>
                        <a:cubicBezTo>
                          <a:pt x="2953" y="3905"/>
                          <a:pt x="3810" y="3048"/>
                          <a:pt x="3810" y="1905"/>
                        </a:cubicBezTo>
                        <a:cubicBezTo>
                          <a:pt x="3810" y="762"/>
                          <a:pt x="2953" y="0"/>
                          <a:pt x="1905" y="0"/>
                        </a:cubicBezTo>
                        <a:cubicBezTo>
                          <a:pt x="857" y="0"/>
                          <a:pt x="0" y="857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2" name="Freeform: Shape 16681">
                    <a:extLst>
                      <a:ext uri="{FF2B5EF4-FFF2-40B4-BE49-F238E27FC236}">
                        <a16:creationId xmlns:a16="http://schemas.microsoft.com/office/drawing/2014/main" id="{7750A89F-1D3B-E2FD-D36E-579B12B49FDB}"/>
                      </a:ext>
                    </a:extLst>
                  </p:cNvPr>
                  <p:cNvSpPr/>
                  <p:nvPr/>
                </p:nvSpPr>
                <p:spPr>
                  <a:xfrm>
                    <a:off x="6898458" y="4381820"/>
                    <a:ext cx="5474" cy="4311"/>
                  </a:xfrm>
                  <a:custGeom>
                    <a:avLst/>
                    <a:gdLst>
                      <a:gd name="connsiteX0" fmla="*/ 22 w 5474"/>
                      <a:gd name="connsiteY0" fmla="*/ 2632 h 4311"/>
                      <a:gd name="connsiteX1" fmla="*/ 3070 w 5474"/>
                      <a:gd name="connsiteY1" fmla="*/ 4251 h 4311"/>
                      <a:gd name="connsiteX2" fmla="*/ 5452 w 5474"/>
                      <a:gd name="connsiteY2" fmla="*/ 1679 h 4311"/>
                      <a:gd name="connsiteX3" fmla="*/ 2404 w 5474"/>
                      <a:gd name="connsiteY3" fmla="*/ 60 h 4311"/>
                      <a:gd name="connsiteX4" fmla="*/ 22 w 5474"/>
                      <a:gd name="connsiteY4" fmla="*/ 2632 h 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4" h="4311">
                        <a:moveTo>
                          <a:pt x="22" y="2632"/>
                        </a:moveTo>
                        <a:cubicBezTo>
                          <a:pt x="213" y="3775"/>
                          <a:pt x="1546" y="4537"/>
                          <a:pt x="3070" y="4251"/>
                        </a:cubicBezTo>
                        <a:cubicBezTo>
                          <a:pt x="4594" y="3966"/>
                          <a:pt x="5642" y="2822"/>
                          <a:pt x="5452" y="1679"/>
                        </a:cubicBezTo>
                        <a:cubicBezTo>
                          <a:pt x="5261" y="536"/>
                          <a:pt x="3927" y="-225"/>
                          <a:pt x="2404" y="60"/>
                        </a:cubicBezTo>
                        <a:cubicBezTo>
                          <a:pt x="880" y="346"/>
                          <a:pt x="-168" y="1489"/>
                          <a:pt x="22" y="2632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3" name="Freeform: Shape 16682">
                    <a:extLst>
                      <a:ext uri="{FF2B5EF4-FFF2-40B4-BE49-F238E27FC236}">
                        <a16:creationId xmlns:a16="http://schemas.microsoft.com/office/drawing/2014/main" id="{5C52B4BF-9D47-FDF1-1DD5-5D3FF5E24676}"/>
                      </a:ext>
                    </a:extLst>
                  </p:cNvPr>
                  <p:cNvSpPr/>
                  <p:nvPr/>
                </p:nvSpPr>
                <p:spPr>
                  <a:xfrm>
                    <a:off x="6796276" y="4396243"/>
                    <a:ext cx="5487" cy="4802"/>
                  </a:xfrm>
                  <a:custGeom>
                    <a:avLst/>
                    <a:gdLst>
                      <a:gd name="connsiteX0" fmla="*/ 191 w 5487"/>
                      <a:gd name="connsiteY0" fmla="*/ 1068 h 4802"/>
                      <a:gd name="connsiteX1" fmla="*/ 1810 w 5487"/>
                      <a:gd name="connsiteY1" fmla="*/ 4401 h 4802"/>
                      <a:gd name="connsiteX2" fmla="*/ 5335 w 5487"/>
                      <a:gd name="connsiteY2" fmla="*/ 3735 h 4802"/>
                      <a:gd name="connsiteX3" fmla="*/ 3715 w 5487"/>
                      <a:gd name="connsiteY3" fmla="*/ 401 h 4802"/>
                      <a:gd name="connsiteX4" fmla="*/ 191 w 5487"/>
                      <a:gd name="connsiteY4" fmla="*/ 1068 h 4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7" h="4802">
                        <a:moveTo>
                          <a:pt x="191" y="1068"/>
                        </a:moveTo>
                        <a:cubicBezTo>
                          <a:pt x="-381" y="2211"/>
                          <a:pt x="381" y="3639"/>
                          <a:pt x="1810" y="4401"/>
                        </a:cubicBezTo>
                        <a:cubicBezTo>
                          <a:pt x="3239" y="5163"/>
                          <a:pt x="4859" y="4782"/>
                          <a:pt x="5335" y="3735"/>
                        </a:cubicBezTo>
                        <a:cubicBezTo>
                          <a:pt x="5811" y="2592"/>
                          <a:pt x="5144" y="1163"/>
                          <a:pt x="3715" y="401"/>
                        </a:cubicBezTo>
                        <a:cubicBezTo>
                          <a:pt x="2287" y="-361"/>
                          <a:pt x="668" y="20"/>
                          <a:pt x="191" y="106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4" name="Freeform: Shape 16683">
                    <a:extLst>
                      <a:ext uri="{FF2B5EF4-FFF2-40B4-BE49-F238E27FC236}">
                        <a16:creationId xmlns:a16="http://schemas.microsoft.com/office/drawing/2014/main" id="{E48DEC73-C9B8-1A99-9B88-328BE8743F88}"/>
                      </a:ext>
                    </a:extLst>
                  </p:cNvPr>
                  <p:cNvSpPr/>
                  <p:nvPr/>
                </p:nvSpPr>
                <p:spPr>
                  <a:xfrm>
                    <a:off x="6886097" y="4412115"/>
                    <a:ext cx="3388" cy="4777"/>
                  </a:xfrm>
                  <a:custGeom>
                    <a:avLst/>
                    <a:gdLst>
                      <a:gd name="connsiteX0" fmla="*/ 953 w 3388"/>
                      <a:gd name="connsiteY0" fmla="*/ 4722 h 4777"/>
                      <a:gd name="connsiteX1" fmla="*/ 3239 w 3388"/>
                      <a:gd name="connsiteY1" fmla="*/ 2913 h 4777"/>
                      <a:gd name="connsiteX2" fmla="*/ 2477 w 3388"/>
                      <a:gd name="connsiteY2" fmla="*/ 55 h 4777"/>
                      <a:gd name="connsiteX3" fmla="*/ 191 w 3388"/>
                      <a:gd name="connsiteY3" fmla="*/ 1865 h 4777"/>
                      <a:gd name="connsiteX4" fmla="*/ 953 w 3388"/>
                      <a:gd name="connsiteY4" fmla="*/ 4722 h 4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" h="4777">
                        <a:moveTo>
                          <a:pt x="953" y="4722"/>
                        </a:moveTo>
                        <a:cubicBezTo>
                          <a:pt x="1810" y="5008"/>
                          <a:pt x="2858" y="4151"/>
                          <a:pt x="3239" y="2913"/>
                        </a:cubicBezTo>
                        <a:cubicBezTo>
                          <a:pt x="3620" y="1579"/>
                          <a:pt x="3239" y="341"/>
                          <a:pt x="2477" y="55"/>
                        </a:cubicBezTo>
                        <a:cubicBezTo>
                          <a:pt x="1620" y="-231"/>
                          <a:pt x="667" y="627"/>
                          <a:pt x="191" y="1865"/>
                        </a:cubicBezTo>
                        <a:cubicBezTo>
                          <a:pt x="-286" y="3198"/>
                          <a:pt x="191" y="4437"/>
                          <a:pt x="953" y="472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5" name="Freeform: Shape 16684">
                    <a:extLst>
                      <a:ext uri="{FF2B5EF4-FFF2-40B4-BE49-F238E27FC236}">
                        <a16:creationId xmlns:a16="http://schemas.microsoft.com/office/drawing/2014/main" id="{D9826F5D-0208-36E1-72FF-10EB650A4D8B}"/>
                      </a:ext>
                    </a:extLst>
                  </p:cNvPr>
                  <p:cNvSpPr/>
                  <p:nvPr/>
                </p:nvSpPr>
                <p:spPr>
                  <a:xfrm>
                    <a:off x="6879621" y="4436554"/>
                    <a:ext cx="4381" cy="4572"/>
                  </a:xfrm>
                  <a:custGeom>
                    <a:avLst/>
                    <a:gdLst>
                      <a:gd name="connsiteX0" fmla="*/ 0 w 4381"/>
                      <a:gd name="connsiteY0" fmla="*/ 2286 h 4572"/>
                      <a:gd name="connsiteX1" fmla="*/ 2191 w 4381"/>
                      <a:gd name="connsiteY1" fmla="*/ 4572 h 4572"/>
                      <a:gd name="connsiteX2" fmla="*/ 4381 w 4381"/>
                      <a:gd name="connsiteY2" fmla="*/ 2286 h 4572"/>
                      <a:gd name="connsiteX3" fmla="*/ 2191 w 4381"/>
                      <a:gd name="connsiteY3" fmla="*/ 0 h 4572"/>
                      <a:gd name="connsiteX4" fmla="*/ 0 w 438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4572">
                        <a:moveTo>
                          <a:pt x="0" y="2286"/>
                        </a:moveTo>
                        <a:cubicBezTo>
                          <a:pt x="0" y="3524"/>
                          <a:pt x="952" y="4572"/>
                          <a:pt x="2191" y="4572"/>
                        </a:cubicBezTo>
                        <a:cubicBezTo>
                          <a:pt x="3429" y="4572"/>
                          <a:pt x="4381" y="3524"/>
                          <a:pt x="4381" y="2286"/>
                        </a:cubicBezTo>
                        <a:cubicBezTo>
                          <a:pt x="4381" y="1048"/>
                          <a:pt x="3429" y="0"/>
                          <a:pt x="2191" y="0"/>
                        </a:cubicBezTo>
                        <a:cubicBezTo>
                          <a:pt x="952" y="0"/>
                          <a:pt x="0" y="1048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6" name="Freeform: Shape 16685">
                    <a:extLst>
                      <a:ext uri="{FF2B5EF4-FFF2-40B4-BE49-F238E27FC236}">
                        <a16:creationId xmlns:a16="http://schemas.microsoft.com/office/drawing/2014/main" id="{044D1B0E-2EE3-2F4A-AF38-2862074F9958}"/>
                      </a:ext>
                    </a:extLst>
                  </p:cNvPr>
                  <p:cNvSpPr/>
                  <p:nvPr/>
                </p:nvSpPr>
                <p:spPr>
                  <a:xfrm>
                    <a:off x="7329975" y="4437491"/>
                    <a:ext cx="5975" cy="5079"/>
                  </a:xfrm>
                  <a:custGeom>
                    <a:avLst/>
                    <a:gdLst>
                      <a:gd name="connsiteX0" fmla="*/ 178 w 5975"/>
                      <a:gd name="connsiteY0" fmla="*/ 3921 h 5079"/>
                      <a:gd name="connsiteX1" fmla="*/ 3988 w 5975"/>
                      <a:gd name="connsiteY1" fmla="*/ 4683 h 5079"/>
                      <a:gd name="connsiteX2" fmla="*/ 5798 w 5975"/>
                      <a:gd name="connsiteY2" fmla="*/ 1158 h 5079"/>
                      <a:gd name="connsiteX3" fmla="*/ 1988 w 5975"/>
                      <a:gd name="connsiteY3" fmla="*/ 397 h 5079"/>
                      <a:gd name="connsiteX4" fmla="*/ 178 w 5975"/>
                      <a:gd name="connsiteY4" fmla="*/ 3921 h 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5" h="5079">
                        <a:moveTo>
                          <a:pt x="178" y="3921"/>
                        </a:moveTo>
                        <a:cubicBezTo>
                          <a:pt x="750" y="5064"/>
                          <a:pt x="2464" y="5445"/>
                          <a:pt x="3988" y="4683"/>
                        </a:cubicBezTo>
                        <a:cubicBezTo>
                          <a:pt x="5512" y="3921"/>
                          <a:pt x="6369" y="2397"/>
                          <a:pt x="5798" y="1158"/>
                        </a:cubicBezTo>
                        <a:cubicBezTo>
                          <a:pt x="5226" y="15"/>
                          <a:pt x="3512" y="-366"/>
                          <a:pt x="1988" y="397"/>
                        </a:cubicBezTo>
                        <a:cubicBezTo>
                          <a:pt x="464" y="1158"/>
                          <a:pt x="-393" y="2682"/>
                          <a:pt x="178" y="392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7" name="Freeform: Shape 16686">
                    <a:extLst>
                      <a:ext uri="{FF2B5EF4-FFF2-40B4-BE49-F238E27FC236}">
                        <a16:creationId xmlns:a16="http://schemas.microsoft.com/office/drawing/2014/main" id="{368A29BD-E21D-2C30-3694-024BCF004C0A}"/>
                      </a:ext>
                    </a:extLst>
                  </p:cNvPr>
                  <p:cNvSpPr/>
                  <p:nvPr/>
                </p:nvSpPr>
                <p:spPr>
                  <a:xfrm>
                    <a:off x="7340215" y="4446269"/>
                    <a:ext cx="5830" cy="5639"/>
                  </a:xfrm>
                  <a:custGeom>
                    <a:avLst/>
                    <a:gdLst>
                      <a:gd name="connsiteX0" fmla="*/ 2701 w 5830"/>
                      <a:gd name="connsiteY0" fmla="*/ 95 h 5639"/>
                      <a:gd name="connsiteX1" fmla="*/ 415 w 5830"/>
                      <a:gd name="connsiteY1" fmla="*/ 1238 h 5639"/>
                      <a:gd name="connsiteX2" fmla="*/ 34 w 5830"/>
                      <a:gd name="connsiteY2" fmla="*/ 3239 h 5639"/>
                      <a:gd name="connsiteX3" fmla="*/ 987 w 5830"/>
                      <a:gd name="connsiteY3" fmla="*/ 4858 h 5639"/>
                      <a:gd name="connsiteX4" fmla="*/ 4511 w 5830"/>
                      <a:gd name="connsiteY4" fmla="*/ 5239 h 5639"/>
                      <a:gd name="connsiteX5" fmla="*/ 5749 w 5830"/>
                      <a:gd name="connsiteY5" fmla="*/ 2477 h 5639"/>
                      <a:gd name="connsiteX6" fmla="*/ 2701 w 5830"/>
                      <a:gd name="connsiteY6" fmla="*/ 0 h 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30" h="5639">
                        <a:moveTo>
                          <a:pt x="2701" y="95"/>
                        </a:moveTo>
                        <a:cubicBezTo>
                          <a:pt x="1749" y="0"/>
                          <a:pt x="891" y="476"/>
                          <a:pt x="415" y="1238"/>
                        </a:cubicBezTo>
                        <a:cubicBezTo>
                          <a:pt x="34" y="1905"/>
                          <a:pt x="-61" y="2572"/>
                          <a:pt x="34" y="3239"/>
                        </a:cubicBezTo>
                        <a:cubicBezTo>
                          <a:pt x="34" y="3905"/>
                          <a:pt x="415" y="4477"/>
                          <a:pt x="987" y="4858"/>
                        </a:cubicBezTo>
                        <a:cubicBezTo>
                          <a:pt x="2225" y="5715"/>
                          <a:pt x="3368" y="5906"/>
                          <a:pt x="4511" y="5239"/>
                        </a:cubicBezTo>
                        <a:cubicBezTo>
                          <a:pt x="5559" y="4667"/>
                          <a:pt x="6035" y="3715"/>
                          <a:pt x="5749" y="2477"/>
                        </a:cubicBezTo>
                        <a:cubicBezTo>
                          <a:pt x="5464" y="1048"/>
                          <a:pt x="4416" y="191"/>
                          <a:pt x="2701" y="0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8" name="Freeform: Shape 16687">
                    <a:extLst>
                      <a:ext uri="{FF2B5EF4-FFF2-40B4-BE49-F238E27FC236}">
                        <a16:creationId xmlns:a16="http://schemas.microsoft.com/office/drawing/2014/main" id="{9D9F1455-A484-5392-C032-55CDE374C9D0}"/>
                      </a:ext>
                    </a:extLst>
                  </p:cNvPr>
                  <p:cNvSpPr/>
                  <p:nvPr/>
                </p:nvSpPr>
                <p:spPr>
                  <a:xfrm>
                    <a:off x="7358463" y="4462176"/>
                    <a:ext cx="4321" cy="4857"/>
                  </a:xfrm>
                  <a:custGeom>
                    <a:avLst/>
                    <a:gdLst>
                      <a:gd name="connsiteX0" fmla="*/ 75 w 4321"/>
                      <a:gd name="connsiteY0" fmla="*/ 2286 h 4857"/>
                      <a:gd name="connsiteX1" fmla="*/ 456 w 4321"/>
                      <a:gd name="connsiteY1" fmla="*/ 4286 h 4857"/>
                      <a:gd name="connsiteX2" fmla="*/ 1789 w 4321"/>
                      <a:gd name="connsiteY2" fmla="*/ 4858 h 4857"/>
                      <a:gd name="connsiteX3" fmla="*/ 3027 w 4321"/>
                      <a:gd name="connsiteY3" fmla="*/ 4286 h 4857"/>
                      <a:gd name="connsiteX4" fmla="*/ 4266 w 4321"/>
                      <a:gd name="connsiteY4" fmla="*/ 2191 h 4857"/>
                      <a:gd name="connsiteX5" fmla="*/ 2551 w 4321"/>
                      <a:gd name="connsiteY5" fmla="*/ 0 h 4857"/>
                      <a:gd name="connsiteX6" fmla="*/ 75 w 4321"/>
                      <a:gd name="connsiteY6" fmla="*/ 2286 h 4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21" h="4857">
                        <a:moveTo>
                          <a:pt x="75" y="2286"/>
                        </a:moveTo>
                        <a:cubicBezTo>
                          <a:pt x="-116" y="3048"/>
                          <a:pt x="75" y="3715"/>
                          <a:pt x="456" y="4286"/>
                        </a:cubicBezTo>
                        <a:cubicBezTo>
                          <a:pt x="741" y="4667"/>
                          <a:pt x="1218" y="4858"/>
                          <a:pt x="1789" y="4858"/>
                        </a:cubicBezTo>
                        <a:cubicBezTo>
                          <a:pt x="2266" y="4858"/>
                          <a:pt x="2646" y="4667"/>
                          <a:pt x="3027" y="4286"/>
                        </a:cubicBezTo>
                        <a:cubicBezTo>
                          <a:pt x="3694" y="3715"/>
                          <a:pt x="4075" y="2953"/>
                          <a:pt x="4266" y="2191"/>
                        </a:cubicBezTo>
                        <a:cubicBezTo>
                          <a:pt x="4552" y="1048"/>
                          <a:pt x="3694" y="0"/>
                          <a:pt x="2551" y="0"/>
                        </a:cubicBezTo>
                        <a:cubicBezTo>
                          <a:pt x="1313" y="0"/>
                          <a:pt x="456" y="762"/>
                          <a:pt x="75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9" name="Freeform: Shape 16688">
                    <a:extLst>
                      <a:ext uri="{FF2B5EF4-FFF2-40B4-BE49-F238E27FC236}">
                        <a16:creationId xmlns:a16="http://schemas.microsoft.com/office/drawing/2014/main" id="{7EF9CCCD-C57A-C41F-2586-4F2560AF6112}"/>
                      </a:ext>
                    </a:extLst>
                  </p:cNvPr>
                  <p:cNvSpPr/>
                  <p:nvPr/>
                </p:nvSpPr>
                <p:spPr>
                  <a:xfrm>
                    <a:off x="6808564" y="4471005"/>
                    <a:ext cx="4585" cy="4030"/>
                  </a:xfrm>
                  <a:custGeom>
                    <a:avLst/>
                    <a:gdLst>
                      <a:gd name="connsiteX0" fmla="*/ 3715 w 4585"/>
                      <a:gd name="connsiteY0" fmla="*/ 601 h 4030"/>
                      <a:gd name="connsiteX1" fmla="*/ 0 w 4585"/>
                      <a:gd name="connsiteY1" fmla="*/ 2125 h 4030"/>
                      <a:gd name="connsiteX2" fmla="*/ 1714 w 4585"/>
                      <a:gd name="connsiteY2" fmla="*/ 4030 h 4030"/>
                      <a:gd name="connsiteX3" fmla="*/ 4477 w 4585"/>
                      <a:gd name="connsiteY3" fmla="*/ 2696 h 4030"/>
                      <a:gd name="connsiteX4" fmla="*/ 3715 w 4585"/>
                      <a:gd name="connsiteY4" fmla="*/ 601 h 4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85" h="4030">
                        <a:moveTo>
                          <a:pt x="3715" y="601"/>
                        </a:moveTo>
                        <a:cubicBezTo>
                          <a:pt x="1429" y="-542"/>
                          <a:pt x="191" y="-66"/>
                          <a:pt x="0" y="2125"/>
                        </a:cubicBezTo>
                        <a:cubicBezTo>
                          <a:pt x="0" y="3173"/>
                          <a:pt x="667" y="4030"/>
                          <a:pt x="1714" y="4030"/>
                        </a:cubicBezTo>
                        <a:cubicBezTo>
                          <a:pt x="3239" y="4030"/>
                          <a:pt x="4191" y="3554"/>
                          <a:pt x="4477" y="2696"/>
                        </a:cubicBezTo>
                        <a:cubicBezTo>
                          <a:pt x="4763" y="1935"/>
                          <a:pt x="4477" y="982"/>
                          <a:pt x="3715" y="60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0" name="Freeform: Shape 16689">
                    <a:extLst>
                      <a:ext uri="{FF2B5EF4-FFF2-40B4-BE49-F238E27FC236}">
                        <a16:creationId xmlns:a16="http://schemas.microsoft.com/office/drawing/2014/main" id="{4F192660-D2B3-C2D8-480A-D223E700D001}"/>
                      </a:ext>
                    </a:extLst>
                  </p:cNvPr>
                  <p:cNvSpPr/>
                  <p:nvPr/>
                </p:nvSpPr>
                <p:spPr>
                  <a:xfrm>
                    <a:off x="7413520" y="4511250"/>
                    <a:ext cx="4715" cy="4436"/>
                  </a:xfrm>
                  <a:custGeom>
                    <a:avLst/>
                    <a:gdLst>
                      <a:gd name="connsiteX0" fmla="*/ 167 w 4715"/>
                      <a:gd name="connsiteY0" fmla="*/ 3314 h 4436"/>
                      <a:gd name="connsiteX1" fmla="*/ 3215 w 4715"/>
                      <a:gd name="connsiteY1" fmla="*/ 4171 h 4436"/>
                      <a:gd name="connsiteX2" fmla="*/ 4549 w 4715"/>
                      <a:gd name="connsiteY2" fmla="*/ 1123 h 4436"/>
                      <a:gd name="connsiteX3" fmla="*/ 1500 w 4715"/>
                      <a:gd name="connsiteY3" fmla="*/ 265 h 4436"/>
                      <a:gd name="connsiteX4" fmla="*/ 167 w 4715"/>
                      <a:gd name="connsiteY4" fmla="*/ 3314 h 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5" h="4436">
                        <a:moveTo>
                          <a:pt x="167" y="3314"/>
                        </a:moveTo>
                        <a:cubicBezTo>
                          <a:pt x="644" y="4361"/>
                          <a:pt x="2072" y="4742"/>
                          <a:pt x="3215" y="4171"/>
                        </a:cubicBezTo>
                        <a:cubicBezTo>
                          <a:pt x="4453" y="3599"/>
                          <a:pt x="5025" y="2266"/>
                          <a:pt x="4549" y="1123"/>
                        </a:cubicBezTo>
                        <a:cubicBezTo>
                          <a:pt x="4072" y="75"/>
                          <a:pt x="2643" y="-306"/>
                          <a:pt x="1500" y="265"/>
                        </a:cubicBezTo>
                        <a:cubicBezTo>
                          <a:pt x="262" y="837"/>
                          <a:pt x="-309" y="2171"/>
                          <a:pt x="167" y="3314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1" name="Freeform: Shape 16690">
                    <a:extLst>
                      <a:ext uri="{FF2B5EF4-FFF2-40B4-BE49-F238E27FC236}">
                        <a16:creationId xmlns:a16="http://schemas.microsoft.com/office/drawing/2014/main" id="{EA81DCC5-17B1-E70B-9AEA-0E1EE6718C35}"/>
                      </a:ext>
                    </a:extLst>
                  </p:cNvPr>
                  <p:cNvSpPr/>
                  <p:nvPr/>
                </p:nvSpPr>
                <p:spPr>
                  <a:xfrm>
                    <a:off x="6831326" y="4511008"/>
                    <a:ext cx="4689" cy="4579"/>
                  </a:xfrm>
                  <a:custGeom>
                    <a:avLst/>
                    <a:gdLst>
                      <a:gd name="connsiteX0" fmla="*/ 384 w 4689"/>
                      <a:gd name="connsiteY0" fmla="*/ 4032 h 4579"/>
                      <a:gd name="connsiteX1" fmla="*/ 3622 w 4689"/>
                      <a:gd name="connsiteY1" fmla="*/ 3746 h 4579"/>
                      <a:gd name="connsiteX2" fmla="*/ 4289 w 4689"/>
                      <a:gd name="connsiteY2" fmla="*/ 508 h 4579"/>
                      <a:gd name="connsiteX3" fmla="*/ 1050 w 4689"/>
                      <a:gd name="connsiteY3" fmla="*/ 794 h 4579"/>
                      <a:gd name="connsiteX4" fmla="*/ 384 w 4689"/>
                      <a:gd name="connsiteY4" fmla="*/ 4032 h 4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89" h="4579">
                        <a:moveTo>
                          <a:pt x="384" y="4032"/>
                        </a:moveTo>
                        <a:cubicBezTo>
                          <a:pt x="1050" y="4889"/>
                          <a:pt x="2574" y="4699"/>
                          <a:pt x="3622" y="3746"/>
                        </a:cubicBezTo>
                        <a:cubicBezTo>
                          <a:pt x="4670" y="2794"/>
                          <a:pt x="5051" y="1365"/>
                          <a:pt x="4289" y="508"/>
                        </a:cubicBezTo>
                        <a:cubicBezTo>
                          <a:pt x="3622" y="-254"/>
                          <a:pt x="2098" y="-159"/>
                          <a:pt x="1050" y="794"/>
                        </a:cubicBezTo>
                        <a:cubicBezTo>
                          <a:pt x="-93" y="1842"/>
                          <a:pt x="-283" y="3175"/>
                          <a:pt x="384" y="403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2" name="Freeform: Shape 16691">
                    <a:extLst>
                      <a:ext uri="{FF2B5EF4-FFF2-40B4-BE49-F238E27FC236}">
                        <a16:creationId xmlns:a16="http://schemas.microsoft.com/office/drawing/2014/main" id="{6C212FD0-BA91-1E0D-1705-3943EABEDF5C}"/>
                      </a:ext>
                    </a:extLst>
                  </p:cNvPr>
                  <p:cNvSpPr/>
                  <p:nvPr/>
                </p:nvSpPr>
                <p:spPr>
                  <a:xfrm>
                    <a:off x="7386328" y="4516575"/>
                    <a:ext cx="7189" cy="6074"/>
                  </a:xfrm>
                  <a:custGeom>
                    <a:avLst/>
                    <a:gdLst>
                      <a:gd name="connsiteX0" fmla="*/ 213 w 7189"/>
                      <a:gd name="connsiteY0" fmla="*/ 4847 h 6074"/>
                      <a:gd name="connsiteX1" fmla="*/ 4880 w 7189"/>
                      <a:gd name="connsiteY1" fmla="*/ 5514 h 6074"/>
                      <a:gd name="connsiteX2" fmla="*/ 6976 w 7189"/>
                      <a:gd name="connsiteY2" fmla="*/ 1228 h 6074"/>
                      <a:gd name="connsiteX3" fmla="*/ 2309 w 7189"/>
                      <a:gd name="connsiteY3" fmla="*/ 561 h 6074"/>
                      <a:gd name="connsiteX4" fmla="*/ 213 w 7189"/>
                      <a:gd name="connsiteY4" fmla="*/ 4847 h 6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9" h="6074">
                        <a:moveTo>
                          <a:pt x="213" y="4847"/>
                        </a:moveTo>
                        <a:cubicBezTo>
                          <a:pt x="880" y="6180"/>
                          <a:pt x="2976" y="6466"/>
                          <a:pt x="4880" y="5514"/>
                        </a:cubicBezTo>
                        <a:cubicBezTo>
                          <a:pt x="6690" y="4561"/>
                          <a:pt x="7643" y="2561"/>
                          <a:pt x="6976" y="1228"/>
                        </a:cubicBezTo>
                        <a:cubicBezTo>
                          <a:pt x="6214" y="-106"/>
                          <a:pt x="4213" y="-392"/>
                          <a:pt x="2309" y="561"/>
                        </a:cubicBezTo>
                        <a:cubicBezTo>
                          <a:pt x="499" y="1609"/>
                          <a:pt x="-454" y="3513"/>
                          <a:pt x="213" y="4847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3" name="Freeform: Shape 16692">
                    <a:extLst>
                      <a:ext uri="{FF2B5EF4-FFF2-40B4-BE49-F238E27FC236}">
                        <a16:creationId xmlns:a16="http://schemas.microsoft.com/office/drawing/2014/main" id="{255023D8-FA89-2626-2DF5-6A2C8EBA3459}"/>
                      </a:ext>
                    </a:extLst>
                  </p:cNvPr>
                  <p:cNvSpPr/>
                  <p:nvPr/>
                </p:nvSpPr>
                <p:spPr>
                  <a:xfrm>
                    <a:off x="7421225" y="4533930"/>
                    <a:ext cx="3893" cy="4288"/>
                  </a:xfrm>
                  <a:custGeom>
                    <a:avLst/>
                    <a:gdLst>
                      <a:gd name="connsiteX0" fmla="*/ 3511 w 3893"/>
                      <a:gd name="connsiteY0" fmla="*/ 827 h 4288"/>
                      <a:gd name="connsiteX1" fmla="*/ 1225 w 3893"/>
                      <a:gd name="connsiteY1" fmla="*/ 255 h 4288"/>
                      <a:gd name="connsiteX2" fmla="*/ 82 w 3893"/>
                      <a:gd name="connsiteY2" fmla="*/ 2827 h 4288"/>
                      <a:gd name="connsiteX3" fmla="*/ 2464 w 3893"/>
                      <a:gd name="connsiteY3" fmla="*/ 3970 h 4288"/>
                      <a:gd name="connsiteX4" fmla="*/ 3416 w 3893"/>
                      <a:gd name="connsiteY4" fmla="*/ 827 h 4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3" h="4288">
                        <a:moveTo>
                          <a:pt x="3511" y="827"/>
                        </a:moveTo>
                        <a:cubicBezTo>
                          <a:pt x="2940" y="-31"/>
                          <a:pt x="2178" y="-221"/>
                          <a:pt x="1225" y="255"/>
                        </a:cubicBezTo>
                        <a:cubicBezTo>
                          <a:pt x="273" y="827"/>
                          <a:pt x="-204" y="1684"/>
                          <a:pt x="82" y="2827"/>
                        </a:cubicBezTo>
                        <a:cubicBezTo>
                          <a:pt x="463" y="4256"/>
                          <a:pt x="1225" y="4636"/>
                          <a:pt x="2464" y="3970"/>
                        </a:cubicBezTo>
                        <a:cubicBezTo>
                          <a:pt x="3987" y="3112"/>
                          <a:pt x="4274" y="2065"/>
                          <a:pt x="3416" y="827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4" name="Freeform: Shape 16693">
                    <a:extLst>
                      <a:ext uri="{FF2B5EF4-FFF2-40B4-BE49-F238E27FC236}">
                        <a16:creationId xmlns:a16="http://schemas.microsoft.com/office/drawing/2014/main" id="{E9841F82-F354-9FEB-E6F7-577ACC7BC459}"/>
                      </a:ext>
                    </a:extLst>
                  </p:cNvPr>
                  <p:cNvSpPr/>
                  <p:nvPr/>
                </p:nvSpPr>
                <p:spPr>
                  <a:xfrm>
                    <a:off x="7399972" y="4533804"/>
                    <a:ext cx="4381" cy="4572"/>
                  </a:xfrm>
                  <a:custGeom>
                    <a:avLst/>
                    <a:gdLst>
                      <a:gd name="connsiteX0" fmla="*/ 0 w 4381"/>
                      <a:gd name="connsiteY0" fmla="*/ 2286 h 4572"/>
                      <a:gd name="connsiteX1" fmla="*/ 2191 w 4381"/>
                      <a:gd name="connsiteY1" fmla="*/ 4572 h 4572"/>
                      <a:gd name="connsiteX2" fmla="*/ 4381 w 4381"/>
                      <a:gd name="connsiteY2" fmla="*/ 2286 h 4572"/>
                      <a:gd name="connsiteX3" fmla="*/ 2191 w 4381"/>
                      <a:gd name="connsiteY3" fmla="*/ 0 h 4572"/>
                      <a:gd name="connsiteX4" fmla="*/ 0 w 438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4572">
                        <a:moveTo>
                          <a:pt x="0" y="2286"/>
                        </a:moveTo>
                        <a:cubicBezTo>
                          <a:pt x="0" y="3524"/>
                          <a:pt x="1048" y="4572"/>
                          <a:pt x="2191" y="4572"/>
                        </a:cubicBezTo>
                        <a:cubicBezTo>
                          <a:pt x="3334" y="4572"/>
                          <a:pt x="4381" y="3524"/>
                          <a:pt x="4381" y="2286"/>
                        </a:cubicBezTo>
                        <a:cubicBezTo>
                          <a:pt x="4381" y="1048"/>
                          <a:pt x="3334" y="0"/>
                          <a:pt x="2191" y="0"/>
                        </a:cubicBezTo>
                        <a:cubicBezTo>
                          <a:pt x="1048" y="0"/>
                          <a:pt x="0" y="1048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5" name="Freeform: Shape 16694">
                    <a:extLst>
                      <a:ext uri="{FF2B5EF4-FFF2-40B4-BE49-F238E27FC236}">
                        <a16:creationId xmlns:a16="http://schemas.microsoft.com/office/drawing/2014/main" id="{AC26436A-9E61-FC40-57B1-1E398C8BFCEA}"/>
                      </a:ext>
                    </a:extLst>
                  </p:cNvPr>
                  <p:cNvSpPr/>
                  <p:nvPr/>
                </p:nvSpPr>
                <p:spPr>
                  <a:xfrm>
                    <a:off x="6797706" y="4534557"/>
                    <a:ext cx="4286" cy="3446"/>
                  </a:xfrm>
                  <a:custGeom>
                    <a:avLst/>
                    <a:gdLst>
                      <a:gd name="connsiteX0" fmla="*/ 0 w 4286"/>
                      <a:gd name="connsiteY0" fmla="*/ 1533 h 3446"/>
                      <a:gd name="connsiteX1" fmla="*/ 2000 w 4286"/>
                      <a:gd name="connsiteY1" fmla="*/ 3438 h 3446"/>
                      <a:gd name="connsiteX2" fmla="*/ 4286 w 4286"/>
                      <a:gd name="connsiteY2" fmla="*/ 1914 h 3446"/>
                      <a:gd name="connsiteX3" fmla="*/ 2286 w 4286"/>
                      <a:gd name="connsiteY3" fmla="*/ 9 h 3446"/>
                      <a:gd name="connsiteX4" fmla="*/ 0 w 4286"/>
                      <a:gd name="connsiteY4" fmla="*/ 1533 h 3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6" h="3446">
                        <a:moveTo>
                          <a:pt x="0" y="1533"/>
                        </a:moveTo>
                        <a:cubicBezTo>
                          <a:pt x="0" y="2485"/>
                          <a:pt x="858" y="3343"/>
                          <a:pt x="2000" y="3438"/>
                        </a:cubicBezTo>
                        <a:cubicBezTo>
                          <a:pt x="3143" y="3533"/>
                          <a:pt x="4191" y="2866"/>
                          <a:pt x="4286" y="1914"/>
                        </a:cubicBezTo>
                        <a:cubicBezTo>
                          <a:pt x="4286" y="962"/>
                          <a:pt x="3429" y="104"/>
                          <a:pt x="2286" y="9"/>
                        </a:cubicBezTo>
                        <a:cubicBezTo>
                          <a:pt x="1143" y="-86"/>
                          <a:pt x="95" y="581"/>
                          <a:pt x="0" y="1533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6" name="Freeform: Shape 16695">
                    <a:extLst>
                      <a:ext uri="{FF2B5EF4-FFF2-40B4-BE49-F238E27FC236}">
                        <a16:creationId xmlns:a16="http://schemas.microsoft.com/office/drawing/2014/main" id="{0D59471E-A4F3-E444-EA57-3CD0A9E20EE9}"/>
                      </a:ext>
                    </a:extLst>
                  </p:cNvPr>
                  <p:cNvSpPr/>
                  <p:nvPr/>
                </p:nvSpPr>
                <p:spPr>
                  <a:xfrm>
                    <a:off x="7438711" y="4551619"/>
                    <a:ext cx="4766" cy="4217"/>
                  </a:xfrm>
                  <a:custGeom>
                    <a:avLst/>
                    <a:gdLst>
                      <a:gd name="connsiteX0" fmla="*/ 4409 w 4766"/>
                      <a:gd name="connsiteY0" fmla="*/ 854 h 4217"/>
                      <a:gd name="connsiteX1" fmla="*/ 1456 w 4766"/>
                      <a:gd name="connsiteY1" fmla="*/ 187 h 4217"/>
                      <a:gd name="connsiteX2" fmla="*/ 885 w 4766"/>
                      <a:gd name="connsiteY2" fmla="*/ 3807 h 4217"/>
                      <a:gd name="connsiteX3" fmla="*/ 4409 w 4766"/>
                      <a:gd name="connsiteY3" fmla="*/ 2854 h 4217"/>
                      <a:gd name="connsiteX4" fmla="*/ 4409 w 4766"/>
                      <a:gd name="connsiteY4" fmla="*/ 854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6" h="4217">
                        <a:moveTo>
                          <a:pt x="4409" y="854"/>
                        </a:moveTo>
                        <a:cubicBezTo>
                          <a:pt x="3838" y="-4"/>
                          <a:pt x="2790" y="-194"/>
                          <a:pt x="1456" y="187"/>
                        </a:cubicBezTo>
                        <a:cubicBezTo>
                          <a:pt x="-163" y="568"/>
                          <a:pt x="-544" y="2854"/>
                          <a:pt x="885" y="3807"/>
                        </a:cubicBezTo>
                        <a:cubicBezTo>
                          <a:pt x="2123" y="4569"/>
                          <a:pt x="3266" y="4283"/>
                          <a:pt x="4409" y="2854"/>
                        </a:cubicBezTo>
                        <a:cubicBezTo>
                          <a:pt x="4885" y="2283"/>
                          <a:pt x="4885" y="1425"/>
                          <a:pt x="4409" y="854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7" name="Freeform: Shape 16696">
                    <a:extLst>
                      <a:ext uri="{FF2B5EF4-FFF2-40B4-BE49-F238E27FC236}">
                        <a16:creationId xmlns:a16="http://schemas.microsoft.com/office/drawing/2014/main" id="{8C07AB3D-FAC6-A88F-0B16-6A244EB74670}"/>
                      </a:ext>
                    </a:extLst>
                  </p:cNvPr>
                  <p:cNvSpPr/>
                  <p:nvPr/>
                </p:nvSpPr>
                <p:spPr>
                  <a:xfrm>
                    <a:off x="6793610" y="4553894"/>
                    <a:ext cx="4381" cy="3349"/>
                  </a:xfrm>
                  <a:custGeom>
                    <a:avLst/>
                    <a:gdLst>
                      <a:gd name="connsiteX0" fmla="*/ 0 w 4381"/>
                      <a:gd name="connsiteY0" fmla="*/ 1722 h 3349"/>
                      <a:gd name="connsiteX1" fmla="*/ 2191 w 4381"/>
                      <a:gd name="connsiteY1" fmla="*/ 3342 h 3349"/>
                      <a:gd name="connsiteX2" fmla="*/ 4382 w 4381"/>
                      <a:gd name="connsiteY2" fmla="*/ 1627 h 3349"/>
                      <a:gd name="connsiteX3" fmla="*/ 2191 w 4381"/>
                      <a:gd name="connsiteY3" fmla="*/ 8 h 3349"/>
                      <a:gd name="connsiteX4" fmla="*/ 0 w 4381"/>
                      <a:gd name="connsiteY4" fmla="*/ 1722 h 3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3349">
                        <a:moveTo>
                          <a:pt x="0" y="1722"/>
                        </a:moveTo>
                        <a:cubicBezTo>
                          <a:pt x="0" y="2675"/>
                          <a:pt x="1048" y="3437"/>
                          <a:pt x="2191" y="3342"/>
                        </a:cubicBezTo>
                        <a:cubicBezTo>
                          <a:pt x="3429" y="3342"/>
                          <a:pt x="4382" y="2484"/>
                          <a:pt x="4382" y="1627"/>
                        </a:cubicBezTo>
                        <a:cubicBezTo>
                          <a:pt x="4382" y="675"/>
                          <a:pt x="3334" y="-87"/>
                          <a:pt x="2191" y="8"/>
                        </a:cubicBezTo>
                        <a:cubicBezTo>
                          <a:pt x="953" y="8"/>
                          <a:pt x="0" y="865"/>
                          <a:pt x="0" y="172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8" name="Freeform: Shape 16697">
                    <a:extLst>
                      <a:ext uri="{FF2B5EF4-FFF2-40B4-BE49-F238E27FC236}">
                        <a16:creationId xmlns:a16="http://schemas.microsoft.com/office/drawing/2014/main" id="{3616FD59-FFE2-FD72-DD5B-01D483D24FDC}"/>
                      </a:ext>
                    </a:extLst>
                  </p:cNvPr>
                  <p:cNvSpPr/>
                  <p:nvPr/>
                </p:nvSpPr>
                <p:spPr>
                  <a:xfrm>
                    <a:off x="7424443" y="4561713"/>
                    <a:ext cx="4015" cy="6095"/>
                  </a:xfrm>
                  <a:custGeom>
                    <a:avLst/>
                    <a:gdLst>
                      <a:gd name="connsiteX0" fmla="*/ 1817 w 4015"/>
                      <a:gd name="connsiteY0" fmla="*/ 6096 h 6095"/>
                      <a:gd name="connsiteX1" fmla="*/ 4008 w 4015"/>
                      <a:gd name="connsiteY1" fmla="*/ 3143 h 6095"/>
                      <a:gd name="connsiteX2" fmla="*/ 2198 w 4015"/>
                      <a:gd name="connsiteY2" fmla="*/ 0 h 6095"/>
                      <a:gd name="connsiteX3" fmla="*/ 7 w 4015"/>
                      <a:gd name="connsiteY3" fmla="*/ 2953 h 6095"/>
                      <a:gd name="connsiteX4" fmla="*/ 1817 w 4015"/>
                      <a:gd name="connsiteY4" fmla="*/ 6096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5" h="6095">
                        <a:moveTo>
                          <a:pt x="1817" y="6096"/>
                        </a:moveTo>
                        <a:cubicBezTo>
                          <a:pt x="2960" y="6096"/>
                          <a:pt x="3913" y="4858"/>
                          <a:pt x="4008" y="3143"/>
                        </a:cubicBezTo>
                        <a:cubicBezTo>
                          <a:pt x="4103" y="1429"/>
                          <a:pt x="3246" y="0"/>
                          <a:pt x="2198" y="0"/>
                        </a:cubicBezTo>
                        <a:cubicBezTo>
                          <a:pt x="1055" y="0"/>
                          <a:pt x="103" y="1238"/>
                          <a:pt x="7" y="2953"/>
                        </a:cubicBezTo>
                        <a:cubicBezTo>
                          <a:pt x="-88" y="4667"/>
                          <a:pt x="769" y="6096"/>
                          <a:pt x="1817" y="60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9" name="Freeform: Shape 16698">
                    <a:extLst>
                      <a:ext uri="{FF2B5EF4-FFF2-40B4-BE49-F238E27FC236}">
                        <a16:creationId xmlns:a16="http://schemas.microsoft.com/office/drawing/2014/main" id="{CDD08F93-FBD6-21FF-1524-4A66FD311855}"/>
                      </a:ext>
                    </a:extLst>
                  </p:cNvPr>
                  <p:cNvSpPr/>
                  <p:nvPr/>
                </p:nvSpPr>
                <p:spPr>
                  <a:xfrm>
                    <a:off x="7411973" y="4563236"/>
                    <a:ext cx="4762" cy="4953"/>
                  </a:xfrm>
                  <a:custGeom>
                    <a:avLst/>
                    <a:gdLst>
                      <a:gd name="connsiteX0" fmla="*/ 0 w 4762"/>
                      <a:gd name="connsiteY0" fmla="*/ 2477 h 4953"/>
                      <a:gd name="connsiteX1" fmla="*/ 2381 w 4762"/>
                      <a:gd name="connsiteY1" fmla="*/ 4953 h 4953"/>
                      <a:gd name="connsiteX2" fmla="*/ 4763 w 4762"/>
                      <a:gd name="connsiteY2" fmla="*/ 2477 h 4953"/>
                      <a:gd name="connsiteX3" fmla="*/ 2381 w 4762"/>
                      <a:gd name="connsiteY3" fmla="*/ 0 h 4953"/>
                      <a:gd name="connsiteX4" fmla="*/ 0 w 4762"/>
                      <a:gd name="connsiteY4" fmla="*/ 2477 h 4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4953">
                        <a:moveTo>
                          <a:pt x="0" y="2477"/>
                        </a:moveTo>
                        <a:cubicBezTo>
                          <a:pt x="0" y="3810"/>
                          <a:pt x="1048" y="4953"/>
                          <a:pt x="2381" y="4953"/>
                        </a:cubicBezTo>
                        <a:cubicBezTo>
                          <a:pt x="3715" y="4953"/>
                          <a:pt x="4763" y="3810"/>
                          <a:pt x="4763" y="2477"/>
                        </a:cubicBezTo>
                        <a:cubicBezTo>
                          <a:pt x="4763" y="1143"/>
                          <a:pt x="3715" y="0"/>
                          <a:pt x="2381" y="0"/>
                        </a:cubicBezTo>
                        <a:cubicBezTo>
                          <a:pt x="1048" y="0"/>
                          <a:pt x="0" y="1143"/>
                          <a:pt x="0" y="2477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0" name="Freeform: Shape 16699">
                    <a:extLst>
                      <a:ext uri="{FF2B5EF4-FFF2-40B4-BE49-F238E27FC236}">
                        <a16:creationId xmlns:a16="http://schemas.microsoft.com/office/drawing/2014/main" id="{A948B5B7-850F-D35F-C2C8-3D440FF11C9F}"/>
                      </a:ext>
                    </a:extLst>
                  </p:cNvPr>
                  <p:cNvSpPr/>
                  <p:nvPr/>
                </p:nvSpPr>
                <p:spPr>
                  <a:xfrm>
                    <a:off x="7488794" y="4575916"/>
                    <a:ext cx="4491" cy="4734"/>
                  </a:xfrm>
                  <a:custGeom>
                    <a:avLst/>
                    <a:gdLst>
                      <a:gd name="connsiteX0" fmla="*/ 1284 w 4491"/>
                      <a:gd name="connsiteY0" fmla="*/ 560 h 4734"/>
                      <a:gd name="connsiteX1" fmla="*/ 141 w 4491"/>
                      <a:gd name="connsiteY1" fmla="*/ 2370 h 4734"/>
                      <a:gd name="connsiteX2" fmla="*/ 1380 w 4491"/>
                      <a:gd name="connsiteY2" fmla="*/ 4656 h 4734"/>
                      <a:gd name="connsiteX3" fmla="*/ 3285 w 4491"/>
                      <a:gd name="connsiteY3" fmla="*/ 4465 h 4734"/>
                      <a:gd name="connsiteX4" fmla="*/ 4332 w 4491"/>
                      <a:gd name="connsiteY4" fmla="*/ 1989 h 4734"/>
                      <a:gd name="connsiteX5" fmla="*/ 3570 w 4491"/>
                      <a:gd name="connsiteY5" fmla="*/ 655 h 4734"/>
                      <a:gd name="connsiteX6" fmla="*/ 1284 w 4491"/>
                      <a:gd name="connsiteY6" fmla="*/ 560 h 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91" h="4734">
                        <a:moveTo>
                          <a:pt x="1284" y="560"/>
                        </a:moveTo>
                        <a:cubicBezTo>
                          <a:pt x="713" y="1036"/>
                          <a:pt x="427" y="1703"/>
                          <a:pt x="141" y="2370"/>
                        </a:cubicBezTo>
                        <a:cubicBezTo>
                          <a:pt x="-239" y="3608"/>
                          <a:pt x="141" y="4370"/>
                          <a:pt x="1380" y="4656"/>
                        </a:cubicBezTo>
                        <a:cubicBezTo>
                          <a:pt x="2046" y="4846"/>
                          <a:pt x="2713" y="4656"/>
                          <a:pt x="3285" y="4465"/>
                        </a:cubicBezTo>
                        <a:cubicBezTo>
                          <a:pt x="4428" y="3989"/>
                          <a:pt x="4713" y="3132"/>
                          <a:pt x="4332" y="1989"/>
                        </a:cubicBezTo>
                        <a:cubicBezTo>
                          <a:pt x="4142" y="1513"/>
                          <a:pt x="3856" y="1036"/>
                          <a:pt x="3570" y="655"/>
                        </a:cubicBezTo>
                        <a:cubicBezTo>
                          <a:pt x="2809" y="-202"/>
                          <a:pt x="2046" y="-202"/>
                          <a:pt x="1284" y="560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1" name="Freeform: Shape 16700">
                    <a:extLst>
                      <a:ext uri="{FF2B5EF4-FFF2-40B4-BE49-F238E27FC236}">
                        <a16:creationId xmlns:a16="http://schemas.microsoft.com/office/drawing/2014/main" id="{74D98A5A-7607-3CE3-9055-19804CDD19D8}"/>
                      </a:ext>
                    </a:extLst>
                  </p:cNvPr>
                  <p:cNvSpPr/>
                  <p:nvPr/>
                </p:nvSpPr>
                <p:spPr>
                  <a:xfrm>
                    <a:off x="7469976" y="4578059"/>
                    <a:ext cx="3914" cy="4971"/>
                  </a:xfrm>
                  <a:custGeom>
                    <a:avLst/>
                    <a:gdLst>
                      <a:gd name="connsiteX0" fmla="*/ 3148 w 3914"/>
                      <a:gd name="connsiteY0" fmla="*/ 608 h 4971"/>
                      <a:gd name="connsiteX1" fmla="*/ 195 w 3914"/>
                      <a:gd name="connsiteY1" fmla="*/ 1180 h 4971"/>
                      <a:gd name="connsiteX2" fmla="*/ 385 w 3914"/>
                      <a:gd name="connsiteY2" fmla="*/ 4037 h 4971"/>
                      <a:gd name="connsiteX3" fmla="*/ 2767 w 3914"/>
                      <a:gd name="connsiteY3" fmla="*/ 4609 h 4971"/>
                      <a:gd name="connsiteX4" fmla="*/ 3053 w 3914"/>
                      <a:gd name="connsiteY4" fmla="*/ 608 h 4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4" h="4971">
                        <a:moveTo>
                          <a:pt x="3148" y="608"/>
                        </a:moveTo>
                        <a:cubicBezTo>
                          <a:pt x="2290" y="-440"/>
                          <a:pt x="671" y="-59"/>
                          <a:pt x="195" y="1180"/>
                        </a:cubicBezTo>
                        <a:cubicBezTo>
                          <a:pt x="-91" y="2037"/>
                          <a:pt x="-91" y="3084"/>
                          <a:pt x="385" y="4037"/>
                        </a:cubicBezTo>
                        <a:cubicBezTo>
                          <a:pt x="767" y="4990"/>
                          <a:pt x="2005" y="5275"/>
                          <a:pt x="2767" y="4609"/>
                        </a:cubicBezTo>
                        <a:cubicBezTo>
                          <a:pt x="4196" y="3370"/>
                          <a:pt x="4291" y="2037"/>
                          <a:pt x="3053" y="60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2" name="Freeform: Shape 16701">
                    <a:extLst>
                      <a:ext uri="{FF2B5EF4-FFF2-40B4-BE49-F238E27FC236}">
                        <a16:creationId xmlns:a16="http://schemas.microsoft.com/office/drawing/2014/main" id="{CC5919F4-CF8A-CC41-E343-BFEE0CD74989}"/>
                      </a:ext>
                    </a:extLst>
                  </p:cNvPr>
                  <p:cNvSpPr/>
                  <p:nvPr/>
                </p:nvSpPr>
                <p:spPr>
                  <a:xfrm>
                    <a:off x="7453643" y="4577878"/>
                    <a:ext cx="5051" cy="9865"/>
                  </a:xfrm>
                  <a:custGeom>
                    <a:avLst/>
                    <a:gdLst>
                      <a:gd name="connsiteX0" fmla="*/ 3669 w 5051"/>
                      <a:gd name="connsiteY0" fmla="*/ 9838 h 9865"/>
                      <a:gd name="connsiteX1" fmla="*/ 4812 w 5051"/>
                      <a:gd name="connsiteY1" fmla="*/ 4409 h 9865"/>
                      <a:gd name="connsiteX2" fmla="*/ 1383 w 5051"/>
                      <a:gd name="connsiteY2" fmla="*/ 27 h 9865"/>
                      <a:gd name="connsiteX3" fmla="*/ 240 w 5051"/>
                      <a:gd name="connsiteY3" fmla="*/ 5457 h 9865"/>
                      <a:gd name="connsiteX4" fmla="*/ 3669 w 5051"/>
                      <a:gd name="connsiteY4" fmla="*/ 9838 h 9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1" h="9865">
                        <a:moveTo>
                          <a:pt x="3669" y="9838"/>
                        </a:moveTo>
                        <a:cubicBezTo>
                          <a:pt x="4907" y="9552"/>
                          <a:pt x="5383" y="7076"/>
                          <a:pt x="4812" y="4409"/>
                        </a:cubicBezTo>
                        <a:cubicBezTo>
                          <a:pt x="4240" y="1742"/>
                          <a:pt x="2717" y="-259"/>
                          <a:pt x="1383" y="27"/>
                        </a:cubicBezTo>
                        <a:cubicBezTo>
                          <a:pt x="145" y="313"/>
                          <a:pt x="-332" y="2790"/>
                          <a:pt x="240" y="5457"/>
                        </a:cubicBezTo>
                        <a:cubicBezTo>
                          <a:pt x="811" y="8124"/>
                          <a:pt x="2336" y="10124"/>
                          <a:pt x="3669" y="9838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3" name="Freeform: Shape 16702">
                    <a:extLst>
                      <a:ext uri="{FF2B5EF4-FFF2-40B4-BE49-F238E27FC236}">
                        <a16:creationId xmlns:a16="http://schemas.microsoft.com/office/drawing/2014/main" id="{C2A58024-5A95-A215-E690-99CD175F3510}"/>
                      </a:ext>
                    </a:extLst>
                  </p:cNvPr>
                  <p:cNvSpPr/>
                  <p:nvPr/>
                </p:nvSpPr>
                <p:spPr>
                  <a:xfrm>
                    <a:off x="7430749" y="4578989"/>
                    <a:ext cx="6453" cy="6690"/>
                  </a:xfrm>
                  <a:custGeom>
                    <a:avLst/>
                    <a:gdLst>
                      <a:gd name="connsiteX0" fmla="*/ 5703 w 6453"/>
                      <a:gd name="connsiteY0" fmla="*/ 5869 h 6690"/>
                      <a:gd name="connsiteX1" fmla="*/ 5322 w 6453"/>
                      <a:gd name="connsiteY1" fmla="*/ 1202 h 6690"/>
                      <a:gd name="connsiteX2" fmla="*/ 751 w 6453"/>
                      <a:gd name="connsiteY2" fmla="*/ 821 h 6690"/>
                      <a:gd name="connsiteX3" fmla="*/ 1131 w 6453"/>
                      <a:gd name="connsiteY3" fmla="*/ 5488 h 6690"/>
                      <a:gd name="connsiteX4" fmla="*/ 5703 w 6453"/>
                      <a:gd name="connsiteY4" fmla="*/ 5869 h 6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53" h="6690">
                        <a:moveTo>
                          <a:pt x="5703" y="5869"/>
                        </a:moveTo>
                        <a:cubicBezTo>
                          <a:pt x="6846" y="4726"/>
                          <a:pt x="6656" y="2631"/>
                          <a:pt x="5322" y="1202"/>
                        </a:cubicBezTo>
                        <a:cubicBezTo>
                          <a:pt x="3989" y="-227"/>
                          <a:pt x="1894" y="-417"/>
                          <a:pt x="751" y="821"/>
                        </a:cubicBezTo>
                        <a:cubicBezTo>
                          <a:pt x="-392" y="1964"/>
                          <a:pt x="-202" y="4155"/>
                          <a:pt x="1131" y="5488"/>
                        </a:cubicBezTo>
                        <a:cubicBezTo>
                          <a:pt x="2465" y="6917"/>
                          <a:pt x="4560" y="7108"/>
                          <a:pt x="5703" y="5869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4" name="Freeform: Shape 16703">
                    <a:extLst>
                      <a:ext uri="{FF2B5EF4-FFF2-40B4-BE49-F238E27FC236}">
                        <a16:creationId xmlns:a16="http://schemas.microsoft.com/office/drawing/2014/main" id="{7DC2A778-F4B5-E34B-00B4-B7498349E58F}"/>
                      </a:ext>
                    </a:extLst>
                  </p:cNvPr>
                  <p:cNvSpPr/>
                  <p:nvPr/>
                </p:nvSpPr>
                <p:spPr>
                  <a:xfrm>
                    <a:off x="7443659" y="4590728"/>
                    <a:ext cx="4672" cy="5552"/>
                  </a:xfrm>
                  <a:custGeom>
                    <a:avLst/>
                    <a:gdLst>
                      <a:gd name="connsiteX0" fmla="*/ 2414 w 4672"/>
                      <a:gd name="connsiteY0" fmla="*/ 321 h 5552"/>
                      <a:gd name="connsiteX1" fmla="*/ 223 w 4672"/>
                      <a:gd name="connsiteY1" fmla="*/ 893 h 5552"/>
                      <a:gd name="connsiteX2" fmla="*/ 1080 w 4672"/>
                      <a:gd name="connsiteY2" fmla="*/ 4703 h 5552"/>
                      <a:gd name="connsiteX3" fmla="*/ 4033 w 4672"/>
                      <a:gd name="connsiteY3" fmla="*/ 4894 h 5552"/>
                      <a:gd name="connsiteX4" fmla="*/ 2414 w 4672"/>
                      <a:gd name="connsiteY4" fmla="*/ 321 h 5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2" h="5552">
                        <a:moveTo>
                          <a:pt x="2414" y="321"/>
                        </a:moveTo>
                        <a:cubicBezTo>
                          <a:pt x="1462" y="-250"/>
                          <a:pt x="699" y="-60"/>
                          <a:pt x="223" y="893"/>
                        </a:cubicBezTo>
                        <a:cubicBezTo>
                          <a:pt x="-253" y="1750"/>
                          <a:pt x="33" y="2988"/>
                          <a:pt x="1080" y="4703"/>
                        </a:cubicBezTo>
                        <a:cubicBezTo>
                          <a:pt x="1747" y="5751"/>
                          <a:pt x="3271" y="5846"/>
                          <a:pt x="4033" y="4894"/>
                        </a:cubicBezTo>
                        <a:cubicBezTo>
                          <a:pt x="5271" y="3370"/>
                          <a:pt x="4700" y="1846"/>
                          <a:pt x="2414" y="32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5" name="Freeform: Shape 16704">
                    <a:extLst>
                      <a:ext uri="{FF2B5EF4-FFF2-40B4-BE49-F238E27FC236}">
                        <a16:creationId xmlns:a16="http://schemas.microsoft.com/office/drawing/2014/main" id="{CF9C7152-1F3D-0BCA-2473-386E5E95E5E0}"/>
                      </a:ext>
                    </a:extLst>
                  </p:cNvPr>
                  <p:cNvSpPr/>
                  <p:nvPr/>
                </p:nvSpPr>
                <p:spPr>
                  <a:xfrm>
                    <a:off x="7448930" y="4595996"/>
                    <a:ext cx="5333" cy="4489"/>
                  </a:xfrm>
                  <a:custGeom>
                    <a:avLst/>
                    <a:gdLst>
                      <a:gd name="connsiteX0" fmla="*/ 0 w 5333"/>
                      <a:gd name="connsiteY0" fmla="*/ 2388 h 4489"/>
                      <a:gd name="connsiteX1" fmla="*/ 2763 w 5333"/>
                      <a:gd name="connsiteY1" fmla="*/ 4483 h 4489"/>
                      <a:gd name="connsiteX2" fmla="*/ 5334 w 5333"/>
                      <a:gd name="connsiteY2" fmla="*/ 2102 h 4489"/>
                      <a:gd name="connsiteX3" fmla="*/ 2572 w 5333"/>
                      <a:gd name="connsiteY3" fmla="*/ 7 h 4489"/>
                      <a:gd name="connsiteX4" fmla="*/ 0 w 5333"/>
                      <a:gd name="connsiteY4" fmla="*/ 2388 h 4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33" h="4489">
                        <a:moveTo>
                          <a:pt x="0" y="2388"/>
                        </a:moveTo>
                        <a:cubicBezTo>
                          <a:pt x="0" y="3626"/>
                          <a:pt x="1334" y="4579"/>
                          <a:pt x="2763" y="4483"/>
                        </a:cubicBezTo>
                        <a:cubicBezTo>
                          <a:pt x="4191" y="4483"/>
                          <a:pt x="5334" y="3340"/>
                          <a:pt x="5334" y="2102"/>
                        </a:cubicBezTo>
                        <a:cubicBezTo>
                          <a:pt x="5334" y="864"/>
                          <a:pt x="4096" y="-89"/>
                          <a:pt x="2572" y="7"/>
                        </a:cubicBezTo>
                        <a:cubicBezTo>
                          <a:pt x="1143" y="7"/>
                          <a:pt x="0" y="1150"/>
                          <a:pt x="0" y="238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6" name="Freeform: Shape 16705">
                    <a:extLst>
                      <a:ext uri="{FF2B5EF4-FFF2-40B4-BE49-F238E27FC236}">
                        <a16:creationId xmlns:a16="http://schemas.microsoft.com/office/drawing/2014/main" id="{589F18C9-5E18-F82A-8043-48A24ED12778}"/>
                      </a:ext>
                    </a:extLst>
                  </p:cNvPr>
                  <p:cNvSpPr/>
                  <p:nvPr/>
                </p:nvSpPr>
                <p:spPr>
                  <a:xfrm>
                    <a:off x="7429258" y="4596761"/>
                    <a:ext cx="9624" cy="6887"/>
                  </a:xfrm>
                  <a:custGeom>
                    <a:avLst/>
                    <a:gdLst>
                      <a:gd name="connsiteX0" fmla="*/ 241 w 9624"/>
                      <a:gd name="connsiteY0" fmla="*/ 2385 h 6887"/>
                      <a:gd name="connsiteX1" fmla="*/ 1765 w 9624"/>
                      <a:gd name="connsiteY1" fmla="*/ 5242 h 6887"/>
                      <a:gd name="connsiteX2" fmla="*/ 4242 w 9624"/>
                      <a:gd name="connsiteY2" fmla="*/ 6862 h 6887"/>
                      <a:gd name="connsiteX3" fmla="*/ 9195 w 9624"/>
                      <a:gd name="connsiteY3" fmla="*/ 4290 h 6887"/>
                      <a:gd name="connsiteX4" fmla="*/ 8814 w 9624"/>
                      <a:gd name="connsiteY4" fmla="*/ 1813 h 6887"/>
                      <a:gd name="connsiteX5" fmla="*/ 1099 w 9624"/>
                      <a:gd name="connsiteY5" fmla="*/ 289 h 6887"/>
                      <a:gd name="connsiteX6" fmla="*/ 146 w 9624"/>
                      <a:gd name="connsiteY6" fmla="*/ 2385 h 6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4" h="6887">
                        <a:moveTo>
                          <a:pt x="241" y="2385"/>
                        </a:moveTo>
                        <a:lnTo>
                          <a:pt x="1765" y="5242"/>
                        </a:lnTo>
                        <a:cubicBezTo>
                          <a:pt x="2336" y="6195"/>
                          <a:pt x="3099" y="6766"/>
                          <a:pt x="4242" y="6862"/>
                        </a:cubicBezTo>
                        <a:cubicBezTo>
                          <a:pt x="6147" y="7052"/>
                          <a:pt x="7861" y="6195"/>
                          <a:pt x="9195" y="4290"/>
                        </a:cubicBezTo>
                        <a:cubicBezTo>
                          <a:pt x="9862" y="3338"/>
                          <a:pt x="9766" y="2480"/>
                          <a:pt x="8814" y="1813"/>
                        </a:cubicBezTo>
                        <a:cubicBezTo>
                          <a:pt x="6623" y="99"/>
                          <a:pt x="4051" y="-377"/>
                          <a:pt x="1099" y="289"/>
                        </a:cubicBezTo>
                        <a:cubicBezTo>
                          <a:pt x="146" y="480"/>
                          <a:pt x="-235" y="1528"/>
                          <a:pt x="146" y="238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7" name="Freeform: Shape 16706">
                    <a:extLst>
                      <a:ext uri="{FF2B5EF4-FFF2-40B4-BE49-F238E27FC236}">
                        <a16:creationId xmlns:a16="http://schemas.microsoft.com/office/drawing/2014/main" id="{326FE362-0FAD-F206-E7AA-F63A28315421}"/>
                      </a:ext>
                    </a:extLst>
                  </p:cNvPr>
                  <p:cNvSpPr/>
                  <p:nvPr/>
                </p:nvSpPr>
                <p:spPr>
                  <a:xfrm>
                    <a:off x="7463858" y="4599643"/>
                    <a:ext cx="7372" cy="4185"/>
                  </a:xfrm>
                  <a:custGeom>
                    <a:avLst/>
                    <a:gdLst>
                      <a:gd name="connsiteX0" fmla="*/ 6503 w 7372"/>
                      <a:gd name="connsiteY0" fmla="*/ 3408 h 4185"/>
                      <a:gd name="connsiteX1" fmla="*/ 6598 w 7372"/>
                      <a:gd name="connsiteY1" fmla="*/ 741 h 4185"/>
                      <a:gd name="connsiteX2" fmla="*/ 2217 w 7372"/>
                      <a:gd name="connsiteY2" fmla="*/ 360 h 4185"/>
                      <a:gd name="connsiteX3" fmla="*/ 2502 w 7372"/>
                      <a:gd name="connsiteY3" fmla="*/ 4075 h 4185"/>
                      <a:gd name="connsiteX4" fmla="*/ 6503 w 7372"/>
                      <a:gd name="connsiteY4" fmla="*/ 3408 h 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2" h="4185">
                        <a:moveTo>
                          <a:pt x="6503" y="3408"/>
                        </a:moveTo>
                        <a:cubicBezTo>
                          <a:pt x="7646" y="2932"/>
                          <a:pt x="7646" y="1313"/>
                          <a:pt x="6598" y="741"/>
                        </a:cubicBezTo>
                        <a:cubicBezTo>
                          <a:pt x="4883" y="-116"/>
                          <a:pt x="3360" y="-211"/>
                          <a:pt x="2217" y="360"/>
                        </a:cubicBezTo>
                        <a:cubicBezTo>
                          <a:pt x="-831" y="1884"/>
                          <a:pt x="-736" y="3123"/>
                          <a:pt x="2502" y="4075"/>
                        </a:cubicBezTo>
                        <a:cubicBezTo>
                          <a:pt x="3454" y="4361"/>
                          <a:pt x="4788" y="4075"/>
                          <a:pt x="6503" y="340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8" name="Freeform: Shape 16707">
                    <a:extLst>
                      <a:ext uri="{FF2B5EF4-FFF2-40B4-BE49-F238E27FC236}">
                        <a16:creationId xmlns:a16="http://schemas.microsoft.com/office/drawing/2014/main" id="{798A7BEF-F8B3-2E62-D56F-2B733F75BF3B}"/>
                      </a:ext>
                    </a:extLst>
                  </p:cNvPr>
                  <p:cNvSpPr/>
                  <p:nvPr/>
                </p:nvSpPr>
                <p:spPr>
                  <a:xfrm>
                    <a:off x="6766107" y="4609036"/>
                    <a:ext cx="4714" cy="5271"/>
                  </a:xfrm>
                  <a:custGeom>
                    <a:avLst/>
                    <a:gdLst>
                      <a:gd name="connsiteX0" fmla="*/ 833 w 4714"/>
                      <a:gd name="connsiteY0" fmla="*/ 4969 h 5271"/>
                      <a:gd name="connsiteX1" fmla="*/ 4167 w 4714"/>
                      <a:gd name="connsiteY1" fmla="*/ 3921 h 5271"/>
                      <a:gd name="connsiteX2" fmla="*/ 3881 w 4714"/>
                      <a:gd name="connsiteY2" fmla="*/ 302 h 5271"/>
                      <a:gd name="connsiteX3" fmla="*/ 547 w 4714"/>
                      <a:gd name="connsiteY3" fmla="*/ 1350 h 5271"/>
                      <a:gd name="connsiteX4" fmla="*/ 833 w 4714"/>
                      <a:gd name="connsiteY4" fmla="*/ 4969 h 5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4" h="5271">
                        <a:moveTo>
                          <a:pt x="833" y="4969"/>
                        </a:moveTo>
                        <a:cubicBezTo>
                          <a:pt x="1881" y="5636"/>
                          <a:pt x="3310" y="5160"/>
                          <a:pt x="4167" y="3921"/>
                        </a:cubicBezTo>
                        <a:cubicBezTo>
                          <a:pt x="5024" y="2683"/>
                          <a:pt x="4833" y="1064"/>
                          <a:pt x="3881" y="302"/>
                        </a:cubicBezTo>
                        <a:cubicBezTo>
                          <a:pt x="2834" y="-365"/>
                          <a:pt x="1405" y="111"/>
                          <a:pt x="547" y="1350"/>
                        </a:cubicBezTo>
                        <a:cubicBezTo>
                          <a:pt x="-310" y="2683"/>
                          <a:pt x="-119" y="4207"/>
                          <a:pt x="833" y="4969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9" name="Freeform: Shape 16708">
                    <a:extLst>
                      <a:ext uri="{FF2B5EF4-FFF2-40B4-BE49-F238E27FC236}">
                        <a16:creationId xmlns:a16="http://schemas.microsoft.com/office/drawing/2014/main" id="{DFCEBF7F-64A0-D4FC-2A93-EB79179CEF9F}"/>
                      </a:ext>
                    </a:extLst>
                  </p:cNvPr>
                  <p:cNvSpPr/>
                  <p:nvPr/>
                </p:nvSpPr>
                <p:spPr>
                  <a:xfrm>
                    <a:off x="6743515" y="4632033"/>
                    <a:ext cx="3649" cy="5458"/>
                  </a:xfrm>
                  <a:custGeom>
                    <a:avLst/>
                    <a:gdLst>
                      <a:gd name="connsiteX0" fmla="*/ 851 w 3649"/>
                      <a:gd name="connsiteY0" fmla="*/ 641 h 5458"/>
                      <a:gd name="connsiteX1" fmla="*/ 470 w 3649"/>
                      <a:gd name="connsiteY1" fmla="*/ 4641 h 5458"/>
                      <a:gd name="connsiteX2" fmla="*/ 2756 w 3649"/>
                      <a:gd name="connsiteY2" fmla="*/ 4832 h 5458"/>
                      <a:gd name="connsiteX3" fmla="*/ 3328 w 3649"/>
                      <a:gd name="connsiteY3" fmla="*/ 1022 h 5458"/>
                      <a:gd name="connsiteX4" fmla="*/ 947 w 3649"/>
                      <a:gd name="connsiteY4" fmla="*/ 641 h 5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9" h="5458">
                        <a:moveTo>
                          <a:pt x="851" y="641"/>
                        </a:moveTo>
                        <a:cubicBezTo>
                          <a:pt x="-102" y="1593"/>
                          <a:pt x="-292" y="2927"/>
                          <a:pt x="470" y="4641"/>
                        </a:cubicBezTo>
                        <a:cubicBezTo>
                          <a:pt x="851" y="5594"/>
                          <a:pt x="2185" y="5784"/>
                          <a:pt x="2756" y="4832"/>
                        </a:cubicBezTo>
                        <a:cubicBezTo>
                          <a:pt x="3709" y="3403"/>
                          <a:pt x="3899" y="2165"/>
                          <a:pt x="3328" y="1022"/>
                        </a:cubicBezTo>
                        <a:cubicBezTo>
                          <a:pt x="2756" y="-216"/>
                          <a:pt x="1899" y="-312"/>
                          <a:pt x="947" y="64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0" name="Freeform: Shape 16709">
                    <a:extLst>
                      <a:ext uri="{FF2B5EF4-FFF2-40B4-BE49-F238E27FC236}">
                        <a16:creationId xmlns:a16="http://schemas.microsoft.com/office/drawing/2014/main" id="{C2A48A79-0041-38F3-22CB-A0AE70F64BC3}"/>
                      </a:ext>
                    </a:extLst>
                  </p:cNvPr>
                  <p:cNvSpPr/>
                  <p:nvPr/>
                </p:nvSpPr>
                <p:spPr>
                  <a:xfrm>
                    <a:off x="7494834" y="4686365"/>
                    <a:ext cx="4965" cy="3582"/>
                  </a:xfrm>
                  <a:custGeom>
                    <a:avLst/>
                    <a:gdLst>
                      <a:gd name="connsiteX0" fmla="*/ 6 w 4965"/>
                      <a:gd name="connsiteY0" fmla="*/ 2030 h 3582"/>
                      <a:gd name="connsiteX1" fmla="*/ 2673 w 4965"/>
                      <a:gd name="connsiteY1" fmla="*/ 3554 h 3582"/>
                      <a:gd name="connsiteX2" fmla="*/ 4959 w 4965"/>
                      <a:gd name="connsiteY2" fmla="*/ 1553 h 3582"/>
                      <a:gd name="connsiteX3" fmla="*/ 2292 w 4965"/>
                      <a:gd name="connsiteY3" fmla="*/ 29 h 3582"/>
                      <a:gd name="connsiteX4" fmla="*/ 6 w 4965"/>
                      <a:gd name="connsiteY4" fmla="*/ 2030 h 3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65" h="3582">
                        <a:moveTo>
                          <a:pt x="6" y="2030"/>
                        </a:moveTo>
                        <a:cubicBezTo>
                          <a:pt x="6" y="2982"/>
                          <a:pt x="1244" y="3744"/>
                          <a:pt x="2673" y="3554"/>
                        </a:cubicBezTo>
                        <a:cubicBezTo>
                          <a:pt x="4007" y="3458"/>
                          <a:pt x="5055" y="2506"/>
                          <a:pt x="4959" y="1553"/>
                        </a:cubicBezTo>
                        <a:cubicBezTo>
                          <a:pt x="4959" y="601"/>
                          <a:pt x="3626" y="-161"/>
                          <a:pt x="2292" y="29"/>
                        </a:cubicBezTo>
                        <a:cubicBezTo>
                          <a:pt x="959" y="124"/>
                          <a:pt x="-89" y="1077"/>
                          <a:pt x="6" y="2030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1" name="Freeform: Shape 16710">
                    <a:extLst>
                      <a:ext uri="{FF2B5EF4-FFF2-40B4-BE49-F238E27FC236}">
                        <a16:creationId xmlns:a16="http://schemas.microsoft.com/office/drawing/2014/main" id="{C65A1BB0-3DF9-62BD-D101-1BF03E053DF6}"/>
                      </a:ext>
                    </a:extLst>
                  </p:cNvPr>
                  <p:cNvSpPr/>
                  <p:nvPr/>
                </p:nvSpPr>
                <p:spPr>
                  <a:xfrm>
                    <a:off x="7385956" y="4698053"/>
                    <a:ext cx="4313" cy="5542"/>
                  </a:xfrm>
                  <a:custGeom>
                    <a:avLst/>
                    <a:gdLst>
                      <a:gd name="connsiteX0" fmla="*/ 394 w 4313"/>
                      <a:gd name="connsiteY0" fmla="*/ 5391 h 5542"/>
                      <a:gd name="connsiteX1" fmla="*/ 3443 w 4313"/>
                      <a:gd name="connsiteY1" fmla="*/ 3677 h 5542"/>
                      <a:gd name="connsiteX2" fmla="*/ 3919 w 4313"/>
                      <a:gd name="connsiteY2" fmla="*/ 152 h 5542"/>
                      <a:gd name="connsiteX3" fmla="*/ 871 w 4313"/>
                      <a:gd name="connsiteY3" fmla="*/ 1772 h 5542"/>
                      <a:gd name="connsiteX4" fmla="*/ 394 w 4313"/>
                      <a:gd name="connsiteY4" fmla="*/ 5296 h 5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3" h="5542">
                        <a:moveTo>
                          <a:pt x="394" y="5391"/>
                        </a:moveTo>
                        <a:cubicBezTo>
                          <a:pt x="1061" y="5867"/>
                          <a:pt x="2490" y="5201"/>
                          <a:pt x="3443" y="3677"/>
                        </a:cubicBezTo>
                        <a:cubicBezTo>
                          <a:pt x="4395" y="2248"/>
                          <a:pt x="4585" y="629"/>
                          <a:pt x="3919" y="152"/>
                        </a:cubicBezTo>
                        <a:cubicBezTo>
                          <a:pt x="3252" y="-324"/>
                          <a:pt x="1823" y="343"/>
                          <a:pt x="871" y="1772"/>
                        </a:cubicBezTo>
                        <a:cubicBezTo>
                          <a:pt x="-82" y="3200"/>
                          <a:pt x="-272" y="4820"/>
                          <a:pt x="394" y="5296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2" name="Freeform: Shape 16711">
                    <a:extLst>
                      <a:ext uri="{FF2B5EF4-FFF2-40B4-BE49-F238E27FC236}">
                        <a16:creationId xmlns:a16="http://schemas.microsoft.com/office/drawing/2014/main" id="{1F2072A9-1D87-2FD8-955C-CE15D18B7BE0}"/>
                      </a:ext>
                    </a:extLst>
                  </p:cNvPr>
                  <p:cNvSpPr/>
                  <p:nvPr/>
                </p:nvSpPr>
                <p:spPr>
                  <a:xfrm>
                    <a:off x="7418050" y="4702656"/>
                    <a:ext cx="6134" cy="4720"/>
                  </a:xfrm>
                  <a:custGeom>
                    <a:avLst/>
                    <a:gdLst>
                      <a:gd name="connsiteX0" fmla="*/ 19 w 6134"/>
                      <a:gd name="connsiteY0" fmla="*/ 2789 h 4720"/>
                      <a:gd name="connsiteX1" fmla="*/ 3353 w 6134"/>
                      <a:gd name="connsiteY1" fmla="*/ 4694 h 4720"/>
                      <a:gd name="connsiteX2" fmla="*/ 6115 w 6134"/>
                      <a:gd name="connsiteY2" fmla="*/ 1932 h 4720"/>
                      <a:gd name="connsiteX3" fmla="*/ 2782 w 6134"/>
                      <a:gd name="connsiteY3" fmla="*/ 26 h 4720"/>
                      <a:gd name="connsiteX4" fmla="*/ 19 w 6134"/>
                      <a:gd name="connsiteY4" fmla="*/ 2789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34" h="4720">
                        <a:moveTo>
                          <a:pt x="19" y="2789"/>
                        </a:moveTo>
                        <a:cubicBezTo>
                          <a:pt x="210" y="4027"/>
                          <a:pt x="1734" y="4884"/>
                          <a:pt x="3353" y="4694"/>
                        </a:cubicBezTo>
                        <a:cubicBezTo>
                          <a:pt x="5068" y="4408"/>
                          <a:pt x="6306" y="3265"/>
                          <a:pt x="6115" y="1932"/>
                        </a:cubicBezTo>
                        <a:cubicBezTo>
                          <a:pt x="5925" y="693"/>
                          <a:pt x="4401" y="-164"/>
                          <a:pt x="2782" y="26"/>
                        </a:cubicBezTo>
                        <a:cubicBezTo>
                          <a:pt x="1067" y="312"/>
                          <a:pt x="-171" y="1455"/>
                          <a:pt x="19" y="2789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3" name="Freeform: Shape 16712">
                    <a:extLst>
                      <a:ext uri="{FF2B5EF4-FFF2-40B4-BE49-F238E27FC236}">
                        <a16:creationId xmlns:a16="http://schemas.microsoft.com/office/drawing/2014/main" id="{01CBB5FB-7BC1-3AE2-88DB-1682AE72A9FD}"/>
                      </a:ext>
                    </a:extLst>
                  </p:cNvPr>
                  <p:cNvSpPr/>
                  <p:nvPr/>
                </p:nvSpPr>
                <p:spPr>
                  <a:xfrm>
                    <a:off x="7366253" y="4709159"/>
                    <a:ext cx="4191" cy="4381"/>
                  </a:xfrm>
                  <a:custGeom>
                    <a:avLst/>
                    <a:gdLst>
                      <a:gd name="connsiteX0" fmla="*/ 0 w 4191"/>
                      <a:gd name="connsiteY0" fmla="*/ 2191 h 4381"/>
                      <a:gd name="connsiteX1" fmla="*/ 2096 w 4191"/>
                      <a:gd name="connsiteY1" fmla="*/ 4381 h 4381"/>
                      <a:gd name="connsiteX2" fmla="*/ 4191 w 4191"/>
                      <a:gd name="connsiteY2" fmla="*/ 2191 h 4381"/>
                      <a:gd name="connsiteX3" fmla="*/ 2096 w 4191"/>
                      <a:gd name="connsiteY3" fmla="*/ 0 h 4381"/>
                      <a:gd name="connsiteX4" fmla="*/ 0 w 4191"/>
                      <a:gd name="connsiteY4" fmla="*/ 2191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1" h="4381">
                        <a:moveTo>
                          <a:pt x="0" y="2191"/>
                        </a:moveTo>
                        <a:cubicBezTo>
                          <a:pt x="0" y="3334"/>
                          <a:pt x="953" y="4381"/>
                          <a:pt x="2096" y="4381"/>
                        </a:cubicBezTo>
                        <a:cubicBezTo>
                          <a:pt x="3239" y="4381"/>
                          <a:pt x="4191" y="3429"/>
                          <a:pt x="4191" y="2191"/>
                        </a:cubicBezTo>
                        <a:cubicBezTo>
                          <a:pt x="4191" y="953"/>
                          <a:pt x="3239" y="0"/>
                          <a:pt x="2096" y="0"/>
                        </a:cubicBezTo>
                        <a:cubicBezTo>
                          <a:pt x="953" y="0"/>
                          <a:pt x="0" y="953"/>
                          <a:pt x="0" y="2191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4" name="Freeform: Shape 16713">
                    <a:extLst>
                      <a:ext uri="{FF2B5EF4-FFF2-40B4-BE49-F238E27FC236}">
                        <a16:creationId xmlns:a16="http://schemas.microsoft.com/office/drawing/2014/main" id="{C7B69FDE-FBBB-91CA-EBB2-2E8F0BDDB822}"/>
                      </a:ext>
                    </a:extLst>
                  </p:cNvPr>
                  <p:cNvSpPr/>
                  <p:nvPr/>
                </p:nvSpPr>
                <p:spPr>
                  <a:xfrm>
                    <a:off x="7358508" y="4721675"/>
                    <a:ext cx="5013" cy="5353"/>
                  </a:xfrm>
                  <a:custGeom>
                    <a:avLst/>
                    <a:gdLst>
                      <a:gd name="connsiteX0" fmla="*/ 4792 w 5013"/>
                      <a:gd name="connsiteY0" fmla="*/ 5201 h 5353"/>
                      <a:gd name="connsiteX1" fmla="*/ 3459 w 5013"/>
                      <a:gd name="connsiteY1" fmla="*/ 1772 h 5353"/>
                      <a:gd name="connsiteX2" fmla="*/ 221 w 5013"/>
                      <a:gd name="connsiteY2" fmla="*/ 153 h 5353"/>
                      <a:gd name="connsiteX3" fmla="*/ 1554 w 5013"/>
                      <a:gd name="connsiteY3" fmla="*/ 3581 h 5353"/>
                      <a:gd name="connsiteX4" fmla="*/ 4792 w 5013"/>
                      <a:gd name="connsiteY4" fmla="*/ 5201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3" h="5353">
                        <a:moveTo>
                          <a:pt x="4792" y="5201"/>
                        </a:moveTo>
                        <a:cubicBezTo>
                          <a:pt x="5364" y="4724"/>
                          <a:pt x="4792" y="3105"/>
                          <a:pt x="3459" y="1772"/>
                        </a:cubicBezTo>
                        <a:cubicBezTo>
                          <a:pt x="2221" y="343"/>
                          <a:pt x="792" y="-324"/>
                          <a:pt x="221" y="153"/>
                        </a:cubicBezTo>
                        <a:cubicBezTo>
                          <a:pt x="-351" y="629"/>
                          <a:pt x="221" y="2248"/>
                          <a:pt x="1554" y="3581"/>
                        </a:cubicBezTo>
                        <a:cubicBezTo>
                          <a:pt x="2793" y="5010"/>
                          <a:pt x="4221" y="5677"/>
                          <a:pt x="4792" y="520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5" name="Freeform: Shape 16714">
                    <a:extLst>
                      <a:ext uri="{FF2B5EF4-FFF2-40B4-BE49-F238E27FC236}">
                        <a16:creationId xmlns:a16="http://schemas.microsoft.com/office/drawing/2014/main" id="{2DFDA4C4-08D2-A417-C19A-1943F29A8170}"/>
                      </a:ext>
                    </a:extLst>
                  </p:cNvPr>
                  <p:cNvSpPr/>
                  <p:nvPr/>
                </p:nvSpPr>
                <p:spPr>
                  <a:xfrm>
                    <a:off x="7390613" y="4713975"/>
                    <a:ext cx="5477" cy="3323"/>
                  </a:xfrm>
                  <a:custGeom>
                    <a:avLst/>
                    <a:gdLst>
                      <a:gd name="connsiteX0" fmla="*/ 24 w 5477"/>
                      <a:gd name="connsiteY0" fmla="*/ 2519 h 3323"/>
                      <a:gd name="connsiteX1" fmla="*/ 3167 w 5477"/>
                      <a:gd name="connsiteY1" fmla="*/ 3090 h 3323"/>
                      <a:gd name="connsiteX2" fmla="*/ 5453 w 5477"/>
                      <a:gd name="connsiteY2" fmla="*/ 804 h 3323"/>
                      <a:gd name="connsiteX3" fmla="*/ 2310 w 5477"/>
                      <a:gd name="connsiteY3" fmla="*/ 233 h 3323"/>
                      <a:gd name="connsiteX4" fmla="*/ 24 w 5477"/>
                      <a:gd name="connsiteY4" fmla="*/ 2519 h 3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7" h="3323">
                        <a:moveTo>
                          <a:pt x="24" y="2519"/>
                        </a:moveTo>
                        <a:cubicBezTo>
                          <a:pt x="215" y="3281"/>
                          <a:pt x="1644" y="3567"/>
                          <a:pt x="3167" y="3090"/>
                        </a:cubicBezTo>
                        <a:cubicBezTo>
                          <a:pt x="4691" y="2614"/>
                          <a:pt x="5644" y="1661"/>
                          <a:pt x="5453" y="804"/>
                        </a:cubicBezTo>
                        <a:cubicBezTo>
                          <a:pt x="5263" y="42"/>
                          <a:pt x="3834" y="-243"/>
                          <a:pt x="2310" y="233"/>
                        </a:cubicBezTo>
                        <a:cubicBezTo>
                          <a:pt x="786" y="709"/>
                          <a:pt x="-166" y="1661"/>
                          <a:pt x="24" y="2519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6" name="Freeform: Shape 16715">
                    <a:extLst>
                      <a:ext uri="{FF2B5EF4-FFF2-40B4-BE49-F238E27FC236}">
                        <a16:creationId xmlns:a16="http://schemas.microsoft.com/office/drawing/2014/main" id="{AEBCF6E4-05A5-EF85-DB8E-C73BE0D42FD7}"/>
                      </a:ext>
                    </a:extLst>
                  </p:cNvPr>
                  <p:cNvSpPr/>
                  <p:nvPr/>
                </p:nvSpPr>
                <p:spPr>
                  <a:xfrm>
                    <a:off x="6577907" y="4635554"/>
                    <a:ext cx="175754" cy="105569"/>
                  </a:xfrm>
                  <a:custGeom>
                    <a:avLst/>
                    <a:gdLst>
                      <a:gd name="connsiteX0" fmla="*/ 174746 w 175754"/>
                      <a:gd name="connsiteY0" fmla="*/ 23409 h 105569"/>
                      <a:gd name="connsiteX1" fmla="*/ 162077 w 175754"/>
                      <a:gd name="connsiteY1" fmla="*/ 19314 h 105569"/>
                      <a:gd name="connsiteX2" fmla="*/ 149504 w 175754"/>
                      <a:gd name="connsiteY2" fmla="*/ 15027 h 105569"/>
                      <a:gd name="connsiteX3" fmla="*/ 120453 w 175754"/>
                      <a:gd name="connsiteY3" fmla="*/ 4740 h 105569"/>
                      <a:gd name="connsiteX4" fmla="*/ 118739 w 175754"/>
                      <a:gd name="connsiteY4" fmla="*/ 3026 h 105569"/>
                      <a:gd name="connsiteX5" fmla="*/ 114928 w 175754"/>
                      <a:gd name="connsiteY5" fmla="*/ 5216 h 105569"/>
                      <a:gd name="connsiteX6" fmla="*/ 28442 w 175754"/>
                      <a:gd name="connsiteY6" fmla="*/ 2168 h 105569"/>
                      <a:gd name="connsiteX7" fmla="*/ 17012 w 175754"/>
                      <a:gd name="connsiteY7" fmla="*/ 73 h 105569"/>
                      <a:gd name="connsiteX8" fmla="*/ 2915 w 175754"/>
                      <a:gd name="connsiteY8" fmla="*/ 20075 h 105569"/>
                      <a:gd name="connsiteX9" fmla="*/ 16821 w 175754"/>
                      <a:gd name="connsiteY9" fmla="*/ 36363 h 105569"/>
                      <a:gd name="connsiteX10" fmla="*/ 43396 w 175754"/>
                      <a:gd name="connsiteY10" fmla="*/ 58937 h 105569"/>
                      <a:gd name="connsiteX11" fmla="*/ 69971 w 175754"/>
                      <a:gd name="connsiteY11" fmla="*/ 68558 h 105569"/>
                      <a:gd name="connsiteX12" fmla="*/ 105594 w 175754"/>
                      <a:gd name="connsiteY12" fmla="*/ 72177 h 105569"/>
                      <a:gd name="connsiteX13" fmla="*/ 112547 w 175754"/>
                      <a:gd name="connsiteY13" fmla="*/ 74940 h 105569"/>
                      <a:gd name="connsiteX14" fmla="*/ 111214 w 175754"/>
                      <a:gd name="connsiteY14" fmla="*/ 79226 h 105569"/>
                      <a:gd name="connsiteX15" fmla="*/ 108452 w 175754"/>
                      <a:gd name="connsiteY15" fmla="*/ 89513 h 105569"/>
                      <a:gd name="connsiteX16" fmla="*/ 111214 w 175754"/>
                      <a:gd name="connsiteY16" fmla="*/ 94847 h 105569"/>
                      <a:gd name="connsiteX17" fmla="*/ 141789 w 175754"/>
                      <a:gd name="connsiteY17" fmla="*/ 105229 h 105569"/>
                      <a:gd name="connsiteX18" fmla="*/ 149981 w 175754"/>
                      <a:gd name="connsiteY18" fmla="*/ 101800 h 105569"/>
                      <a:gd name="connsiteX19" fmla="*/ 174841 w 175754"/>
                      <a:gd name="connsiteY19" fmla="*/ 23124 h 105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75754" h="105569">
                        <a:moveTo>
                          <a:pt x="174746" y="23409"/>
                        </a:moveTo>
                        <a:cubicBezTo>
                          <a:pt x="170650" y="21885"/>
                          <a:pt x="166459" y="20457"/>
                          <a:pt x="162077" y="19314"/>
                        </a:cubicBezTo>
                        <a:cubicBezTo>
                          <a:pt x="157410" y="18075"/>
                          <a:pt x="153219" y="16647"/>
                          <a:pt x="149504" y="15027"/>
                        </a:cubicBezTo>
                        <a:cubicBezTo>
                          <a:pt x="139979" y="11122"/>
                          <a:pt x="130264" y="7693"/>
                          <a:pt x="120453" y="4740"/>
                        </a:cubicBezTo>
                        <a:cubicBezTo>
                          <a:pt x="119691" y="4550"/>
                          <a:pt x="119120" y="3978"/>
                          <a:pt x="118739" y="3026"/>
                        </a:cubicBezTo>
                        <a:cubicBezTo>
                          <a:pt x="117215" y="4359"/>
                          <a:pt x="115977" y="5121"/>
                          <a:pt x="114928" y="5216"/>
                        </a:cubicBezTo>
                        <a:cubicBezTo>
                          <a:pt x="95688" y="7502"/>
                          <a:pt x="47587" y="7979"/>
                          <a:pt x="28442" y="2168"/>
                        </a:cubicBezTo>
                        <a:cubicBezTo>
                          <a:pt x="25012" y="1121"/>
                          <a:pt x="21203" y="454"/>
                          <a:pt x="17012" y="73"/>
                        </a:cubicBezTo>
                        <a:cubicBezTo>
                          <a:pt x="5486" y="-880"/>
                          <a:pt x="-5372" y="7598"/>
                          <a:pt x="2915" y="20075"/>
                        </a:cubicBezTo>
                        <a:cubicBezTo>
                          <a:pt x="6629" y="25695"/>
                          <a:pt x="11297" y="31124"/>
                          <a:pt x="16821" y="36363"/>
                        </a:cubicBezTo>
                        <a:cubicBezTo>
                          <a:pt x="33585" y="52175"/>
                          <a:pt x="28442" y="51127"/>
                          <a:pt x="43396" y="58937"/>
                        </a:cubicBezTo>
                        <a:cubicBezTo>
                          <a:pt x="54064" y="64462"/>
                          <a:pt x="57207" y="66653"/>
                          <a:pt x="69971" y="68558"/>
                        </a:cubicBezTo>
                        <a:cubicBezTo>
                          <a:pt x="79972" y="70082"/>
                          <a:pt x="91878" y="71320"/>
                          <a:pt x="105594" y="72177"/>
                        </a:cubicBezTo>
                        <a:cubicBezTo>
                          <a:pt x="109309" y="70844"/>
                          <a:pt x="111595" y="71796"/>
                          <a:pt x="112547" y="74940"/>
                        </a:cubicBezTo>
                        <a:cubicBezTo>
                          <a:pt x="112929" y="76464"/>
                          <a:pt x="112547" y="77892"/>
                          <a:pt x="111214" y="79226"/>
                        </a:cubicBezTo>
                        <a:lnTo>
                          <a:pt x="108452" y="89513"/>
                        </a:lnTo>
                        <a:cubicBezTo>
                          <a:pt x="107880" y="91799"/>
                          <a:pt x="109023" y="94085"/>
                          <a:pt x="111214" y="94847"/>
                        </a:cubicBezTo>
                        <a:lnTo>
                          <a:pt x="141789" y="105229"/>
                        </a:lnTo>
                        <a:cubicBezTo>
                          <a:pt x="144932" y="106277"/>
                          <a:pt x="148457" y="104848"/>
                          <a:pt x="149981" y="101800"/>
                        </a:cubicBezTo>
                        <a:cubicBezTo>
                          <a:pt x="157886" y="86084"/>
                          <a:pt x="180556" y="38078"/>
                          <a:pt x="174841" y="23124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79" name="Graphic 1736">
                  <a:extLst>
                    <a:ext uri="{FF2B5EF4-FFF2-40B4-BE49-F238E27FC236}">
                      <a16:creationId xmlns:a16="http://schemas.microsoft.com/office/drawing/2014/main" id="{DDC66CF0-6242-1E1C-9E8F-18B7CF9AB38F}"/>
                    </a:ext>
                  </a:extLst>
                </p:cNvPr>
                <p:cNvGrpSpPr/>
                <p:nvPr/>
              </p:nvGrpSpPr>
              <p:grpSpPr>
                <a:xfrm>
                  <a:off x="7480685" y="3014780"/>
                  <a:ext cx="868146" cy="1778997"/>
                  <a:chOff x="7480685" y="3014780"/>
                  <a:chExt cx="868146" cy="1778997"/>
                </a:xfrm>
              </p:grpSpPr>
              <p:sp>
                <p:nvSpPr>
                  <p:cNvPr id="16616" name="Freeform: Shape 16615">
                    <a:extLst>
                      <a:ext uri="{FF2B5EF4-FFF2-40B4-BE49-F238E27FC236}">
                        <a16:creationId xmlns:a16="http://schemas.microsoft.com/office/drawing/2014/main" id="{BF3FBE26-0661-4F72-AAFA-F83CAAED9ABE}"/>
                      </a:ext>
                    </a:extLst>
                  </p:cNvPr>
                  <p:cNvSpPr/>
                  <p:nvPr/>
                </p:nvSpPr>
                <p:spPr>
                  <a:xfrm>
                    <a:off x="7848663" y="3220559"/>
                    <a:ext cx="355233" cy="711281"/>
                  </a:xfrm>
                  <a:custGeom>
                    <a:avLst/>
                    <a:gdLst>
                      <a:gd name="connsiteX0" fmla="*/ 62706 w 355233"/>
                      <a:gd name="connsiteY0" fmla="*/ 170817 h 711281"/>
                      <a:gd name="connsiteX1" fmla="*/ 49180 w 355233"/>
                      <a:gd name="connsiteY1" fmla="*/ 214346 h 711281"/>
                      <a:gd name="connsiteX2" fmla="*/ 52228 w 355233"/>
                      <a:gd name="connsiteY2" fmla="*/ 221490 h 711281"/>
                      <a:gd name="connsiteX3" fmla="*/ 41465 w 355233"/>
                      <a:gd name="connsiteY3" fmla="*/ 285879 h 711281"/>
                      <a:gd name="connsiteX4" fmla="*/ 18700 w 355233"/>
                      <a:gd name="connsiteY4" fmla="*/ 425325 h 711281"/>
                      <a:gd name="connsiteX5" fmla="*/ 2126 w 355233"/>
                      <a:gd name="connsiteY5" fmla="*/ 622302 h 711281"/>
                      <a:gd name="connsiteX6" fmla="*/ 31 w 355233"/>
                      <a:gd name="connsiteY6" fmla="*/ 694121 h 711281"/>
                      <a:gd name="connsiteX7" fmla="*/ 3746 w 355233"/>
                      <a:gd name="connsiteY7" fmla="*/ 699264 h 711281"/>
                      <a:gd name="connsiteX8" fmla="*/ 52514 w 355233"/>
                      <a:gd name="connsiteY8" fmla="*/ 708504 h 711281"/>
                      <a:gd name="connsiteX9" fmla="*/ 94519 w 355233"/>
                      <a:gd name="connsiteY9" fmla="*/ 710218 h 711281"/>
                      <a:gd name="connsiteX10" fmla="*/ 313309 w 355233"/>
                      <a:gd name="connsiteY10" fmla="*/ 708313 h 711281"/>
                      <a:gd name="connsiteX11" fmla="*/ 318928 w 355233"/>
                      <a:gd name="connsiteY11" fmla="*/ 709646 h 711281"/>
                      <a:gd name="connsiteX12" fmla="*/ 323595 w 355233"/>
                      <a:gd name="connsiteY12" fmla="*/ 707932 h 711281"/>
                      <a:gd name="connsiteX13" fmla="*/ 350551 w 355233"/>
                      <a:gd name="connsiteY13" fmla="*/ 707075 h 711281"/>
                      <a:gd name="connsiteX14" fmla="*/ 355218 w 355233"/>
                      <a:gd name="connsiteY14" fmla="*/ 701265 h 711281"/>
                      <a:gd name="connsiteX15" fmla="*/ 352361 w 355233"/>
                      <a:gd name="connsiteY15" fmla="*/ 638495 h 711281"/>
                      <a:gd name="connsiteX16" fmla="*/ 345789 w 355233"/>
                      <a:gd name="connsiteY16" fmla="*/ 610110 h 711281"/>
                      <a:gd name="connsiteX17" fmla="*/ 342645 w 355233"/>
                      <a:gd name="connsiteY17" fmla="*/ 608015 h 711281"/>
                      <a:gd name="connsiteX18" fmla="*/ 284067 w 355233"/>
                      <a:gd name="connsiteY18" fmla="*/ 617540 h 711281"/>
                      <a:gd name="connsiteX19" fmla="*/ 219202 w 355233"/>
                      <a:gd name="connsiteY19" fmla="*/ 638590 h 711281"/>
                      <a:gd name="connsiteX20" fmla="*/ 214820 w 355233"/>
                      <a:gd name="connsiteY20" fmla="*/ 638590 h 711281"/>
                      <a:gd name="connsiteX21" fmla="*/ 160242 w 355233"/>
                      <a:gd name="connsiteY21" fmla="*/ 608682 h 711281"/>
                      <a:gd name="connsiteX22" fmla="*/ 158241 w 355233"/>
                      <a:gd name="connsiteY22" fmla="*/ 605443 h 711281"/>
                      <a:gd name="connsiteX23" fmla="*/ 161194 w 355233"/>
                      <a:gd name="connsiteY23" fmla="*/ 433517 h 711281"/>
                      <a:gd name="connsiteX24" fmla="*/ 210915 w 355233"/>
                      <a:gd name="connsiteY24" fmla="*/ 168912 h 711281"/>
                      <a:gd name="connsiteX25" fmla="*/ 229774 w 355233"/>
                      <a:gd name="connsiteY25" fmla="*/ 135861 h 711281"/>
                      <a:gd name="connsiteX26" fmla="*/ 302069 w 355233"/>
                      <a:gd name="connsiteY26" fmla="*/ 122525 h 711281"/>
                      <a:gd name="connsiteX27" fmla="*/ 323024 w 355233"/>
                      <a:gd name="connsiteY27" fmla="*/ 80425 h 711281"/>
                      <a:gd name="connsiteX28" fmla="*/ 303021 w 355233"/>
                      <a:gd name="connsiteY28" fmla="*/ 64137 h 711281"/>
                      <a:gd name="connsiteX29" fmla="*/ 301212 w 355233"/>
                      <a:gd name="connsiteY29" fmla="*/ 61756 h 711281"/>
                      <a:gd name="connsiteX30" fmla="*/ 290639 w 355233"/>
                      <a:gd name="connsiteY30" fmla="*/ 32228 h 711281"/>
                      <a:gd name="connsiteX31" fmla="*/ 271208 w 355233"/>
                      <a:gd name="connsiteY31" fmla="*/ 28799 h 711281"/>
                      <a:gd name="connsiteX32" fmla="*/ 267970 w 355233"/>
                      <a:gd name="connsiteY32" fmla="*/ 25370 h 711281"/>
                      <a:gd name="connsiteX33" fmla="*/ 263683 w 355233"/>
                      <a:gd name="connsiteY33" fmla="*/ 5654 h 711281"/>
                      <a:gd name="connsiteX34" fmla="*/ 261587 w 355233"/>
                      <a:gd name="connsiteY34" fmla="*/ 3177 h 711281"/>
                      <a:gd name="connsiteX35" fmla="*/ 221392 w 355233"/>
                      <a:gd name="connsiteY35" fmla="*/ 7178 h 711281"/>
                      <a:gd name="connsiteX36" fmla="*/ 219297 w 355233"/>
                      <a:gd name="connsiteY36" fmla="*/ 7559 h 711281"/>
                      <a:gd name="connsiteX37" fmla="*/ 217487 w 355233"/>
                      <a:gd name="connsiteY37" fmla="*/ 6035 h 711281"/>
                      <a:gd name="connsiteX38" fmla="*/ 209867 w 355233"/>
                      <a:gd name="connsiteY38" fmla="*/ 11274 h 711281"/>
                      <a:gd name="connsiteX39" fmla="*/ 125190 w 355233"/>
                      <a:gd name="connsiteY39" fmla="*/ 51850 h 711281"/>
                      <a:gd name="connsiteX40" fmla="*/ 106616 w 355233"/>
                      <a:gd name="connsiteY40" fmla="*/ 62899 h 711281"/>
                      <a:gd name="connsiteX41" fmla="*/ 102806 w 355233"/>
                      <a:gd name="connsiteY41" fmla="*/ 65280 h 711281"/>
                      <a:gd name="connsiteX42" fmla="*/ 79946 w 355233"/>
                      <a:gd name="connsiteY42" fmla="*/ 78044 h 711281"/>
                      <a:gd name="connsiteX43" fmla="*/ 77660 w 355233"/>
                      <a:gd name="connsiteY43" fmla="*/ 115763 h 711281"/>
                      <a:gd name="connsiteX44" fmla="*/ 72897 w 355233"/>
                      <a:gd name="connsiteY44" fmla="*/ 135670 h 711281"/>
                      <a:gd name="connsiteX45" fmla="*/ 68611 w 355233"/>
                      <a:gd name="connsiteY45" fmla="*/ 150624 h 711281"/>
                      <a:gd name="connsiteX46" fmla="*/ 62896 w 355233"/>
                      <a:gd name="connsiteY46" fmla="*/ 170817 h 711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355233" h="711281">
                        <a:moveTo>
                          <a:pt x="62706" y="170817"/>
                        </a:moveTo>
                        <a:cubicBezTo>
                          <a:pt x="59467" y="185676"/>
                          <a:pt x="54895" y="200249"/>
                          <a:pt x="49180" y="214346"/>
                        </a:cubicBezTo>
                        <a:cubicBezTo>
                          <a:pt x="52419" y="212441"/>
                          <a:pt x="53371" y="214823"/>
                          <a:pt x="52228" y="221490"/>
                        </a:cubicBezTo>
                        <a:cubicBezTo>
                          <a:pt x="48418" y="242921"/>
                          <a:pt x="44799" y="264353"/>
                          <a:pt x="41465" y="285879"/>
                        </a:cubicBezTo>
                        <a:cubicBezTo>
                          <a:pt x="34226" y="332457"/>
                          <a:pt x="26701" y="378938"/>
                          <a:pt x="18700" y="425325"/>
                        </a:cubicBezTo>
                        <a:cubicBezTo>
                          <a:pt x="9652" y="477522"/>
                          <a:pt x="4127" y="543245"/>
                          <a:pt x="2126" y="622302"/>
                        </a:cubicBezTo>
                        <a:cubicBezTo>
                          <a:pt x="3175" y="646972"/>
                          <a:pt x="2508" y="670880"/>
                          <a:pt x="31" y="694121"/>
                        </a:cubicBezTo>
                        <a:cubicBezTo>
                          <a:pt x="-255" y="696597"/>
                          <a:pt x="1460" y="698788"/>
                          <a:pt x="3746" y="699264"/>
                        </a:cubicBezTo>
                        <a:lnTo>
                          <a:pt x="52514" y="708504"/>
                        </a:lnTo>
                        <a:cubicBezTo>
                          <a:pt x="66706" y="707837"/>
                          <a:pt x="83470" y="709932"/>
                          <a:pt x="94519" y="710218"/>
                        </a:cubicBezTo>
                        <a:cubicBezTo>
                          <a:pt x="167481" y="712123"/>
                          <a:pt x="240442" y="711456"/>
                          <a:pt x="313309" y="708313"/>
                        </a:cubicBezTo>
                        <a:cubicBezTo>
                          <a:pt x="315023" y="708313"/>
                          <a:pt x="316833" y="708694"/>
                          <a:pt x="318928" y="709646"/>
                        </a:cubicBezTo>
                        <a:cubicBezTo>
                          <a:pt x="319690" y="708408"/>
                          <a:pt x="321214" y="707837"/>
                          <a:pt x="323595" y="707932"/>
                        </a:cubicBezTo>
                        <a:cubicBezTo>
                          <a:pt x="333692" y="708504"/>
                          <a:pt x="342645" y="708123"/>
                          <a:pt x="350551" y="707075"/>
                        </a:cubicBezTo>
                        <a:cubicBezTo>
                          <a:pt x="353790" y="706599"/>
                          <a:pt x="355409" y="704694"/>
                          <a:pt x="355218" y="701265"/>
                        </a:cubicBezTo>
                        <a:lnTo>
                          <a:pt x="352361" y="638495"/>
                        </a:lnTo>
                        <a:lnTo>
                          <a:pt x="345789" y="610110"/>
                        </a:lnTo>
                        <a:cubicBezTo>
                          <a:pt x="345503" y="608682"/>
                          <a:pt x="344074" y="607729"/>
                          <a:pt x="342645" y="608015"/>
                        </a:cubicBezTo>
                        <a:cubicBezTo>
                          <a:pt x="322928" y="611920"/>
                          <a:pt x="303307" y="615063"/>
                          <a:pt x="284067" y="617540"/>
                        </a:cubicBezTo>
                        <a:cubicBezTo>
                          <a:pt x="257016" y="620969"/>
                          <a:pt x="239585" y="624969"/>
                          <a:pt x="219202" y="638590"/>
                        </a:cubicBezTo>
                        <a:cubicBezTo>
                          <a:pt x="217868" y="639447"/>
                          <a:pt x="216153" y="639447"/>
                          <a:pt x="214820" y="638590"/>
                        </a:cubicBezTo>
                        <a:cubicBezTo>
                          <a:pt x="197580" y="626874"/>
                          <a:pt x="179387" y="616968"/>
                          <a:pt x="160242" y="608682"/>
                        </a:cubicBezTo>
                        <a:cubicBezTo>
                          <a:pt x="159003" y="608110"/>
                          <a:pt x="158146" y="606872"/>
                          <a:pt x="158241" y="605443"/>
                        </a:cubicBezTo>
                        <a:cubicBezTo>
                          <a:pt x="159480" y="548103"/>
                          <a:pt x="160432" y="490762"/>
                          <a:pt x="161194" y="433517"/>
                        </a:cubicBezTo>
                        <a:cubicBezTo>
                          <a:pt x="162432" y="341124"/>
                          <a:pt x="175291" y="252161"/>
                          <a:pt x="210915" y="168912"/>
                        </a:cubicBezTo>
                        <a:cubicBezTo>
                          <a:pt x="216725" y="155482"/>
                          <a:pt x="222916" y="144433"/>
                          <a:pt x="229774" y="135861"/>
                        </a:cubicBezTo>
                        <a:cubicBezTo>
                          <a:pt x="250919" y="109190"/>
                          <a:pt x="275018" y="104809"/>
                          <a:pt x="302069" y="122525"/>
                        </a:cubicBezTo>
                        <a:cubicBezTo>
                          <a:pt x="317404" y="111095"/>
                          <a:pt x="324453" y="97094"/>
                          <a:pt x="323024" y="80425"/>
                        </a:cubicBezTo>
                        <a:cubicBezTo>
                          <a:pt x="322262" y="71186"/>
                          <a:pt x="311975" y="67661"/>
                          <a:pt x="303021" y="64137"/>
                        </a:cubicBezTo>
                        <a:cubicBezTo>
                          <a:pt x="301974" y="63756"/>
                          <a:pt x="301307" y="62899"/>
                          <a:pt x="301212" y="61756"/>
                        </a:cubicBezTo>
                        <a:cubicBezTo>
                          <a:pt x="299783" y="50993"/>
                          <a:pt x="305212" y="35943"/>
                          <a:pt x="290639" y="32228"/>
                        </a:cubicBezTo>
                        <a:cubicBezTo>
                          <a:pt x="284067" y="30514"/>
                          <a:pt x="277590" y="29371"/>
                          <a:pt x="271208" y="28799"/>
                        </a:cubicBezTo>
                        <a:cubicBezTo>
                          <a:pt x="269493" y="28609"/>
                          <a:pt x="268065" y="27180"/>
                          <a:pt x="267970" y="25370"/>
                        </a:cubicBezTo>
                        <a:cubicBezTo>
                          <a:pt x="267588" y="18512"/>
                          <a:pt x="266160" y="11940"/>
                          <a:pt x="263683" y="5654"/>
                        </a:cubicBezTo>
                        <a:cubicBezTo>
                          <a:pt x="263302" y="4606"/>
                          <a:pt x="262540" y="3749"/>
                          <a:pt x="261587" y="3177"/>
                        </a:cubicBezTo>
                        <a:cubicBezTo>
                          <a:pt x="249967" y="-3871"/>
                          <a:pt x="232822" y="2320"/>
                          <a:pt x="221392" y="7178"/>
                        </a:cubicBezTo>
                        <a:cubicBezTo>
                          <a:pt x="220630" y="7463"/>
                          <a:pt x="219963" y="7654"/>
                          <a:pt x="219297" y="7559"/>
                        </a:cubicBezTo>
                        <a:cubicBezTo>
                          <a:pt x="218153" y="7368"/>
                          <a:pt x="217582" y="6892"/>
                          <a:pt x="217487" y="6035"/>
                        </a:cubicBezTo>
                        <a:cubicBezTo>
                          <a:pt x="215011" y="8607"/>
                          <a:pt x="213486" y="10321"/>
                          <a:pt x="209867" y="11274"/>
                        </a:cubicBezTo>
                        <a:cubicBezTo>
                          <a:pt x="181482" y="18989"/>
                          <a:pt x="146430" y="33086"/>
                          <a:pt x="125190" y="51850"/>
                        </a:cubicBezTo>
                        <a:cubicBezTo>
                          <a:pt x="119379" y="56994"/>
                          <a:pt x="112902" y="65375"/>
                          <a:pt x="106616" y="62899"/>
                        </a:cubicBezTo>
                        <a:cubicBezTo>
                          <a:pt x="105854" y="64518"/>
                          <a:pt x="104616" y="65280"/>
                          <a:pt x="102806" y="65280"/>
                        </a:cubicBezTo>
                        <a:cubicBezTo>
                          <a:pt x="92424" y="64899"/>
                          <a:pt x="84518" y="68138"/>
                          <a:pt x="79946" y="78044"/>
                        </a:cubicBezTo>
                        <a:cubicBezTo>
                          <a:pt x="73850" y="91283"/>
                          <a:pt x="74612" y="102142"/>
                          <a:pt x="77660" y="115763"/>
                        </a:cubicBezTo>
                        <a:cubicBezTo>
                          <a:pt x="79089" y="122049"/>
                          <a:pt x="75184" y="129860"/>
                          <a:pt x="72897" y="135670"/>
                        </a:cubicBezTo>
                        <a:cubicBezTo>
                          <a:pt x="71278" y="139670"/>
                          <a:pt x="69850" y="144719"/>
                          <a:pt x="68611" y="150624"/>
                        </a:cubicBezTo>
                        <a:cubicBezTo>
                          <a:pt x="67182" y="157578"/>
                          <a:pt x="64325" y="164245"/>
                          <a:pt x="62896" y="170817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7" name="Freeform: Shape 16616">
                    <a:extLst>
                      <a:ext uri="{FF2B5EF4-FFF2-40B4-BE49-F238E27FC236}">
                        <a16:creationId xmlns:a16="http://schemas.microsoft.com/office/drawing/2014/main" id="{A5D160FE-AD20-2275-F26B-3FC32FEFE592}"/>
                      </a:ext>
                    </a:extLst>
                  </p:cNvPr>
                  <p:cNvSpPr/>
                  <p:nvPr/>
                </p:nvSpPr>
                <p:spPr>
                  <a:xfrm>
                    <a:off x="7480685" y="3928955"/>
                    <a:ext cx="820187" cy="864822"/>
                  </a:xfrm>
                  <a:custGeom>
                    <a:avLst/>
                    <a:gdLst>
                      <a:gd name="connsiteX0" fmla="*/ 420301 w 820187"/>
                      <a:gd name="connsiteY0" fmla="*/ 202 h 864822"/>
                      <a:gd name="connsiteX1" fmla="*/ 407633 w 820187"/>
                      <a:gd name="connsiteY1" fmla="*/ 29158 h 864822"/>
                      <a:gd name="connsiteX2" fmla="*/ 397537 w 820187"/>
                      <a:gd name="connsiteY2" fmla="*/ 53828 h 864822"/>
                      <a:gd name="connsiteX3" fmla="*/ 315240 w 820187"/>
                      <a:gd name="connsiteY3" fmla="*/ 266045 h 864822"/>
                      <a:gd name="connsiteX4" fmla="*/ 302001 w 820187"/>
                      <a:gd name="connsiteY4" fmla="*/ 312241 h 864822"/>
                      <a:gd name="connsiteX5" fmla="*/ 239612 w 820187"/>
                      <a:gd name="connsiteY5" fmla="*/ 528649 h 864822"/>
                      <a:gd name="connsiteX6" fmla="*/ 182367 w 820187"/>
                      <a:gd name="connsiteY6" fmla="*/ 660856 h 864822"/>
                      <a:gd name="connsiteX7" fmla="*/ 147981 w 820187"/>
                      <a:gd name="connsiteY7" fmla="*/ 707434 h 864822"/>
                      <a:gd name="connsiteX8" fmla="*/ 23680 w 820187"/>
                      <a:gd name="connsiteY8" fmla="*/ 740866 h 864822"/>
                      <a:gd name="connsiteX9" fmla="*/ 6440 w 820187"/>
                      <a:gd name="connsiteY9" fmla="*/ 735437 h 864822"/>
                      <a:gd name="connsiteX10" fmla="*/ 439 w 820187"/>
                      <a:gd name="connsiteY10" fmla="*/ 744486 h 864822"/>
                      <a:gd name="connsiteX11" fmla="*/ 22157 w 820187"/>
                      <a:gd name="connsiteY11" fmla="*/ 777252 h 864822"/>
                      <a:gd name="connsiteX12" fmla="*/ 58637 w 820187"/>
                      <a:gd name="connsiteY12" fmla="*/ 803827 h 864822"/>
                      <a:gd name="connsiteX13" fmla="*/ 84355 w 820187"/>
                      <a:gd name="connsiteY13" fmla="*/ 817924 h 864822"/>
                      <a:gd name="connsiteX14" fmla="*/ 171032 w 820187"/>
                      <a:gd name="connsiteY14" fmla="*/ 854309 h 864822"/>
                      <a:gd name="connsiteX15" fmla="*/ 196083 w 820187"/>
                      <a:gd name="connsiteY15" fmla="*/ 864596 h 864822"/>
                      <a:gd name="connsiteX16" fmla="*/ 199036 w 820187"/>
                      <a:gd name="connsiteY16" fmla="*/ 863834 h 864822"/>
                      <a:gd name="connsiteX17" fmla="*/ 231992 w 820187"/>
                      <a:gd name="connsiteY17" fmla="*/ 810113 h 864822"/>
                      <a:gd name="connsiteX18" fmla="*/ 325718 w 820187"/>
                      <a:gd name="connsiteY18" fmla="*/ 661904 h 864822"/>
                      <a:gd name="connsiteX19" fmla="*/ 377344 w 820187"/>
                      <a:gd name="connsiteY19" fmla="*/ 572274 h 864822"/>
                      <a:gd name="connsiteX20" fmla="*/ 461735 w 820187"/>
                      <a:gd name="connsiteY20" fmla="*/ 409682 h 864822"/>
                      <a:gd name="connsiteX21" fmla="*/ 504121 w 820187"/>
                      <a:gd name="connsiteY21" fmla="*/ 336340 h 864822"/>
                      <a:gd name="connsiteX22" fmla="*/ 506026 w 820187"/>
                      <a:gd name="connsiteY22" fmla="*/ 335768 h 864822"/>
                      <a:gd name="connsiteX23" fmla="*/ 507646 w 820187"/>
                      <a:gd name="connsiteY23" fmla="*/ 338149 h 864822"/>
                      <a:gd name="connsiteX24" fmla="*/ 574511 w 820187"/>
                      <a:gd name="connsiteY24" fmla="*/ 487787 h 864822"/>
                      <a:gd name="connsiteX25" fmla="*/ 582703 w 820187"/>
                      <a:gd name="connsiteY25" fmla="*/ 488930 h 864822"/>
                      <a:gd name="connsiteX26" fmla="*/ 584798 w 820187"/>
                      <a:gd name="connsiteY26" fmla="*/ 489883 h 864822"/>
                      <a:gd name="connsiteX27" fmla="*/ 585179 w 820187"/>
                      <a:gd name="connsiteY27" fmla="*/ 490740 h 864822"/>
                      <a:gd name="connsiteX28" fmla="*/ 584894 w 820187"/>
                      <a:gd name="connsiteY28" fmla="*/ 491502 h 864822"/>
                      <a:gd name="connsiteX29" fmla="*/ 581464 w 820187"/>
                      <a:gd name="connsiteY29" fmla="*/ 493312 h 864822"/>
                      <a:gd name="connsiteX30" fmla="*/ 580512 w 820187"/>
                      <a:gd name="connsiteY30" fmla="*/ 495312 h 864822"/>
                      <a:gd name="connsiteX31" fmla="*/ 580512 w 820187"/>
                      <a:gd name="connsiteY31" fmla="*/ 498931 h 864822"/>
                      <a:gd name="connsiteX32" fmla="*/ 694621 w 820187"/>
                      <a:gd name="connsiteY32" fmla="*/ 690955 h 864822"/>
                      <a:gd name="connsiteX33" fmla="*/ 721863 w 820187"/>
                      <a:gd name="connsiteY33" fmla="*/ 750582 h 864822"/>
                      <a:gd name="connsiteX34" fmla="*/ 721291 w 820187"/>
                      <a:gd name="connsiteY34" fmla="*/ 754868 h 864822"/>
                      <a:gd name="connsiteX35" fmla="*/ 633566 w 820187"/>
                      <a:gd name="connsiteY35" fmla="*/ 819733 h 864822"/>
                      <a:gd name="connsiteX36" fmla="*/ 634900 w 820187"/>
                      <a:gd name="connsiteY36" fmla="*/ 834116 h 864822"/>
                      <a:gd name="connsiteX37" fmla="*/ 662998 w 820187"/>
                      <a:gd name="connsiteY37" fmla="*/ 845451 h 864822"/>
                      <a:gd name="connsiteX38" fmla="*/ 690812 w 820187"/>
                      <a:gd name="connsiteY38" fmla="*/ 847737 h 864822"/>
                      <a:gd name="connsiteX39" fmla="*/ 818256 w 820187"/>
                      <a:gd name="connsiteY39" fmla="*/ 825067 h 864822"/>
                      <a:gd name="connsiteX40" fmla="*/ 820161 w 820187"/>
                      <a:gd name="connsiteY40" fmla="*/ 822210 h 864822"/>
                      <a:gd name="connsiteX41" fmla="*/ 803207 w 820187"/>
                      <a:gd name="connsiteY41" fmla="*/ 727912 h 864822"/>
                      <a:gd name="connsiteX42" fmla="*/ 785776 w 820187"/>
                      <a:gd name="connsiteY42" fmla="*/ 669238 h 864822"/>
                      <a:gd name="connsiteX43" fmla="*/ 767869 w 820187"/>
                      <a:gd name="connsiteY43" fmla="*/ 610850 h 864822"/>
                      <a:gd name="connsiteX44" fmla="*/ 696431 w 820187"/>
                      <a:gd name="connsiteY44" fmla="*/ 324052 h 864822"/>
                      <a:gd name="connsiteX45" fmla="*/ 655569 w 820187"/>
                      <a:gd name="connsiteY45" fmla="*/ 132695 h 864822"/>
                      <a:gd name="connsiteX46" fmla="*/ 655855 w 820187"/>
                      <a:gd name="connsiteY46" fmla="*/ 129362 h 864822"/>
                      <a:gd name="connsiteX47" fmla="*/ 685859 w 820187"/>
                      <a:gd name="connsiteY47" fmla="*/ 18109 h 864822"/>
                      <a:gd name="connsiteX48" fmla="*/ 687097 w 820187"/>
                      <a:gd name="connsiteY48" fmla="*/ 1345 h 864822"/>
                      <a:gd name="connsiteX49" fmla="*/ 681477 w 820187"/>
                      <a:gd name="connsiteY49" fmla="*/ 12 h 864822"/>
                      <a:gd name="connsiteX50" fmla="*/ 462688 w 820187"/>
                      <a:gd name="connsiteY50" fmla="*/ 1917 h 864822"/>
                      <a:gd name="connsiteX51" fmla="*/ 420682 w 820187"/>
                      <a:gd name="connsiteY51" fmla="*/ 202 h 864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820187" h="864822">
                        <a:moveTo>
                          <a:pt x="420301" y="202"/>
                        </a:moveTo>
                        <a:lnTo>
                          <a:pt x="407633" y="29158"/>
                        </a:lnTo>
                        <a:cubicBezTo>
                          <a:pt x="405919" y="38017"/>
                          <a:pt x="402490" y="46303"/>
                          <a:pt x="397537" y="53828"/>
                        </a:cubicBezTo>
                        <a:cubicBezTo>
                          <a:pt x="367533" y="123265"/>
                          <a:pt x="339434" y="194036"/>
                          <a:pt x="315240" y="266045"/>
                        </a:cubicBezTo>
                        <a:cubicBezTo>
                          <a:pt x="310764" y="279285"/>
                          <a:pt x="306382" y="294715"/>
                          <a:pt x="302001" y="312241"/>
                        </a:cubicBezTo>
                        <a:cubicBezTo>
                          <a:pt x="285618" y="377773"/>
                          <a:pt x="264758" y="449878"/>
                          <a:pt x="239612" y="528649"/>
                        </a:cubicBezTo>
                        <a:cubicBezTo>
                          <a:pt x="224753" y="574941"/>
                          <a:pt x="205703" y="619042"/>
                          <a:pt x="182367" y="660856"/>
                        </a:cubicBezTo>
                        <a:cubicBezTo>
                          <a:pt x="173223" y="677239"/>
                          <a:pt x="161697" y="692765"/>
                          <a:pt x="147981" y="707434"/>
                        </a:cubicBezTo>
                        <a:cubicBezTo>
                          <a:pt x="119692" y="737628"/>
                          <a:pt x="48922" y="756583"/>
                          <a:pt x="23680" y="740866"/>
                        </a:cubicBezTo>
                        <a:cubicBezTo>
                          <a:pt x="17775" y="737152"/>
                          <a:pt x="12060" y="735437"/>
                          <a:pt x="6440" y="735437"/>
                        </a:cubicBezTo>
                        <a:cubicBezTo>
                          <a:pt x="1868" y="735437"/>
                          <a:pt x="-1180" y="740200"/>
                          <a:pt x="439" y="744486"/>
                        </a:cubicBezTo>
                        <a:cubicBezTo>
                          <a:pt x="5202" y="757059"/>
                          <a:pt x="12441" y="768013"/>
                          <a:pt x="22157" y="777252"/>
                        </a:cubicBezTo>
                        <a:cubicBezTo>
                          <a:pt x="43778" y="798112"/>
                          <a:pt x="33205" y="789063"/>
                          <a:pt x="58637" y="803827"/>
                        </a:cubicBezTo>
                        <a:cubicBezTo>
                          <a:pt x="68067" y="806589"/>
                          <a:pt x="76639" y="811352"/>
                          <a:pt x="84355" y="817924"/>
                        </a:cubicBezTo>
                        <a:cubicBezTo>
                          <a:pt x="111882" y="832687"/>
                          <a:pt x="140743" y="844879"/>
                          <a:pt x="171032" y="854309"/>
                        </a:cubicBezTo>
                        <a:cubicBezTo>
                          <a:pt x="178748" y="856690"/>
                          <a:pt x="187130" y="860120"/>
                          <a:pt x="196083" y="864596"/>
                        </a:cubicBezTo>
                        <a:cubicBezTo>
                          <a:pt x="197131" y="865072"/>
                          <a:pt x="198369" y="864787"/>
                          <a:pt x="199036" y="863834"/>
                        </a:cubicBezTo>
                        <a:cubicBezTo>
                          <a:pt x="211228" y="846689"/>
                          <a:pt x="222277" y="825163"/>
                          <a:pt x="231992" y="810113"/>
                        </a:cubicBezTo>
                        <a:cubicBezTo>
                          <a:pt x="261901" y="763536"/>
                          <a:pt x="293143" y="714101"/>
                          <a:pt x="325718" y="661904"/>
                        </a:cubicBezTo>
                        <a:cubicBezTo>
                          <a:pt x="344197" y="632281"/>
                          <a:pt x="361437" y="602373"/>
                          <a:pt x="377344" y="572274"/>
                        </a:cubicBezTo>
                        <a:cubicBezTo>
                          <a:pt x="405823" y="518077"/>
                          <a:pt x="431541" y="463308"/>
                          <a:pt x="461735" y="409682"/>
                        </a:cubicBezTo>
                        <a:cubicBezTo>
                          <a:pt x="475546" y="385108"/>
                          <a:pt x="489739" y="360724"/>
                          <a:pt x="504121" y="336340"/>
                        </a:cubicBezTo>
                        <a:cubicBezTo>
                          <a:pt x="504503" y="335673"/>
                          <a:pt x="505360" y="335387"/>
                          <a:pt x="506026" y="335768"/>
                        </a:cubicBezTo>
                        <a:cubicBezTo>
                          <a:pt x="506789" y="336149"/>
                          <a:pt x="507360" y="336911"/>
                          <a:pt x="507646" y="338149"/>
                        </a:cubicBezTo>
                        <a:cubicBezTo>
                          <a:pt x="521457" y="391870"/>
                          <a:pt x="543746" y="441781"/>
                          <a:pt x="574511" y="487787"/>
                        </a:cubicBezTo>
                        <a:cubicBezTo>
                          <a:pt x="576893" y="489597"/>
                          <a:pt x="579655" y="489978"/>
                          <a:pt x="582703" y="488930"/>
                        </a:cubicBezTo>
                        <a:cubicBezTo>
                          <a:pt x="583655" y="488645"/>
                          <a:pt x="584417" y="488930"/>
                          <a:pt x="584798" y="489883"/>
                        </a:cubicBezTo>
                        <a:lnTo>
                          <a:pt x="585179" y="490740"/>
                        </a:lnTo>
                        <a:cubicBezTo>
                          <a:pt x="585179" y="490740"/>
                          <a:pt x="585179" y="491312"/>
                          <a:pt x="584894" y="491502"/>
                        </a:cubicBezTo>
                        <a:lnTo>
                          <a:pt x="581464" y="493312"/>
                        </a:lnTo>
                        <a:cubicBezTo>
                          <a:pt x="580703" y="493693"/>
                          <a:pt x="580417" y="494360"/>
                          <a:pt x="580512" y="495312"/>
                        </a:cubicBezTo>
                        <a:cubicBezTo>
                          <a:pt x="580798" y="496741"/>
                          <a:pt x="580703" y="497884"/>
                          <a:pt x="580512" y="498931"/>
                        </a:cubicBezTo>
                        <a:cubicBezTo>
                          <a:pt x="621755" y="561035"/>
                          <a:pt x="659760" y="625042"/>
                          <a:pt x="694621" y="690955"/>
                        </a:cubicBezTo>
                        <a:cubicBezTo>
                          <a:pt x="704909" y="710482"/>
                          <a:pt x="713957" y="730389"/>
                          <a:pt x="721863" y="750582"/>
                        </a:cubicBezTo>
                        <a:cubicBezTo>
                          <a:pt x="722434" y="752011"/>
                          <a:pt x="722244" y="753630"/>
                          <a:pt x="721291" y="754868"/>
                        </a:cubicBezTo>
                        <a:cubicBezTo>
                          <a:pt x="684620" y="802493"/>
                          <a:pt x="642234" y="807922"/>
                          <a:pt x="633566" y="819733"/>
                        </a:cubicBezTo>
                        <a:cubicBezTo>
                          <a:pt x="632137" y="821734"/>
                          <a:pt x="632709" y="832878"/>
                          <a:pt x="634900" y="834116"/>
                        </a:cubicBezTo>
                        <a:cubicBezTo>
                          <a:pt x="643758" y="838688"/>
                          <a:pt x="653093" y="842498"/>
                          <a:pt x="662998" y="845451"/>
                        </a:cubicBezTo>
                        <a:cubicBezTo>
                          <a:pt x="673762" y="848689"/>
                          <a:pt x="679382" y="849928"/>
                          <a:pt x="690812" y="847737"/>
                        </a:cubicBezTo>
                        <a:cubicBezTo>
                          <a:pt x="756058" y="835164"/>
                          <a:pt x="753581" y="841165"/>
                          <a:pt x="818256" y="825067"/>
                        </a:cubicBezTo>
                        <a:cubicBezTo>
                          <a:pt x="819494" y="824782"/>
                          <a:pt x="820351" y="823544"/>
                          <a:pt x="820161" y="822210"/>
                        </a:cubicBezTo>
                        <a:cubicBezTo>
                          <a:pt x="816351" y="791730"/>
                          <a:pt x="810731" y="760202"/>
                          <a:pt x="803207" y="727912"/>
                        </a:cubicBezTo>
                        <a:cubicBezTo>
                          <a:pt x="800159" y="714768"/>
                          <a:pt x="794348" y="695146"/>
                          <a:pt x="785776" y="669238"/>
                        </a:cubicBezTo>
                        <a:cubicBezTo>
                          <a:pt x="779775" y="651046"/>
                          <a:pt x="773774" y="631520"/>
                          <a:pt x="767869" y="610850"/>
                        </a:cubicBezTo>
                        <a:cubicBezTo>
                          <a:pt x="738531" y="508552"/>
                          <a:pt x="714719" y="413016"/>
                          <a:pt x="696431" y="324052"/>
                        </a:cubicBezTo>
                        <a:cubicBezTo>
                          <a:pt x="679382" y="241566"/>
                          <a:pt x="665761" y="177748"/>
                          <a:pt x="655569" y="132695"/>
                        </a:cubicBezTo>
                        <a:cubicBezTo>
                          <a:pt x="655378" y="131552"/>
                          <a:pt x="655378" y="130409"/>
                          <a:pt x="655855" y="129362"/>
                        </a:cubicBezTo>
                        <a:cubicBezTo>
                          <a:pt x="670237" y="93547"/>
                          <a:pt x="680239" y="56495"/>
                          <a:pt x="685859" y="18109"/>
                        </a:cubicBezTo>
                        <a:cubicBezTo>
                          <a:pt x="686621" y="12680"/>
                          <a:pt x="687097" y="7060"/>
                          <a:pt x="687097" y="1345"/>
                        </a:cubicBezTo>
                        <a:cubicBezTo>
                          <a:pt x="685096" y="393"/>
                          <a:pt x="683191" y="-83"/>
                          <a:pt x="681477" y="12"/>
                        </a:cubicBezTo>
                        <a:cubicBezTo>
                          <a:pt x="608611" y="3155"/>
                          <a:pt x="535649" y="3727"/>
                          <a:pt x="462688" y="1917"/>
                        </a:cubicBezTo>
                        <a:cubicBezTo>
                          <a:pt x="451544" y="1631"/>
                          <a:pt x="434780" y="-464"/>
                          <a:pt x="420682" y="202"/>
                        </a:cubicBezTo>
                        <a:close/>
                      </a:path>
                    </a:pathLst>
                  </a:custGeom>
                  <a:solidFill>
                    <a:srgbClr val="2123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8" name="Freeform: Shape 16617">
                    <a:extLst>
                      <a:ext uri="{FF2B5EF4-FFF2-40B4-BE49-F238E27FC236}">
                        <a16:creationId xmlns:a16="http://schemas.microsoft.com/office/drawing/2014/main" id="{160EA135-695F-EFDB-CC5A-1C9E3C869BA0}"/>
                      </a:ext>
                    </a:extLst>
                  </p:cNvPr>
                  <p:cNvSpPr/>
                  <p:nvPr/>
                </p:nvSpPr>
                <p:spPr>
                  <a:xfrm>
                    <a:off x="8006809" y="3332402"/>
                    <a:ext cx="311848" cy="561512"/>
                  </a:xfrm>
                  <a:custGeom>
                    <a:avLst/>
                    <a:gdLst>
                      <a:gd name="connsiteX0" fmla="*/ 52674 w 311848"/>
                      <a:gd name="connsiteY0" fmla="*/ 57164 h 561512"/>
                      <a:gd name="connsiteX1" fmla="*/ 2953 w 311848"/>
                      <a:gd name="connsiteY1" fmla="*/ 321768 h 561512"/>
                      <a:gd name="connsiteX2" fmla="*/ 0 w 311848"/>
                      <a:gd name="connsiteY2" fmla="*/ 493695 h 561512"/>
                      <a:gd name="connsiteX3" fmla="*/ 2000 w 311848"/>
                      <a:gd name="connsiteY3" fmla="*/ 496933 h 561512"/>
                      <a:gd name="connsiteX4" fmla="*/ 56579 w 311848"/>
                      <a:gd name="connsiteY4" fmla="*/ 526841 h 561512"/>
                      <a:gd name="connsiteX5" fmla="*/ 60960 w 311848"/>
                      <a:gd name="connsiteY5" fmla="*/ 526841 h 561512"/>
                      <a:gd name="connsiteX6" fmla="*/ 125825 w 311848"/>
                      <a:gd name="connsiteY6" fmla="*/ 505791 h 561512"/>
                      <a:gd name="connsiteX7" fmla="*/ 184404 w 311848"/>
                      <a:gd name="connsiteY7" fmla="*/ 496266 h 561512"/>
                      <a:gd name="connsiteX8" fmla="*/ 187547 w 311848"/>
                      <a:gd name="connsiteY8" fmla="*/ 498362 h 561512"/>
                      <a:gd name="connsiteX9" fmla="*/ 194120 w 311848"/>
                      <a:gd name="connsiteY9" fmla="*/ 526746 h 561512"/>
                      <a:gd name="connsiteX10" fmla="*/ 207455 w 311848"/>
                      <a:gd name="connsiteY10" fmla="*/ 561512 h 561512"/>
                      <a:gd name="connsiteX11" fmla="*/ 311848 w 311848"/>
                      <a:gd name="connsiteY11" fmla="*/ 537033 h 561512"/>
                      <a:gd name="connsiteX12" fmla="*/ 232029 w 311848"/>
                      <a:gd name="connsiteY12" fmla="*/ 274620 h 561512"/>
                      <a:gd name="connsiteX13" fmla="*/ 184023 w 311848"/>
                      <a:gd name="connsiteY13" fmla="*/ 94597 h 561512"/>
                      <a:gd name="connsiteX14" fmla="*/ 167735 w 311848"/>
                      <a:gd name="connsiteY14" fmla="*/ 46972 h 561512"/>
                      <a:gd name="connsiteX15" fmla="*/ 144018 w 311848"/>
                      <a:gd name="connsiteY15" fmla="*/ 10682 h 561512"/>
                      <a:gd name="connsiteX16" fmla="*/ 71724 w 311848"/>
                      <a:gd name="connsiteY16" fmla="*/ 24017 h 561512"/>
                      <a:gd name="connsiteX17" fmla="*/ 52864 w 311848"/>
                      <a:gd name="connsiteY17" fmla="*/ 57069 h 56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11848" h="561512">
                        <a:moveTo>
                          <a:pt x="52674" y="57164"/>
                        </a:moveTo>
                        <a:cubicBezTo>
                          <a:pt x="16955" y="140412"/>
                          <a:pt x="4191" y="229376"/>
                          <a:pt x="2953" y="321768"/>
                        </a:cubicBezTo>
                        <a:cubicBezTo>
                          <a:pt x="2191" y="379013"/>
                          <a:pt x="1238" y="436354"/>
                          <a:pt x="0" y="493695"/>
                        </a:cubicBezTo>
                        <a:cubicBezTo>
                          <a:pt x="0" y="495123"/>
                          <a:pt x="762" y="496361"/>
                          <a:pt x="2000" y="496933"/>
                        </a:cubicBezTo>
                        <a:cubicBezTo>
                          <a:pt x="21146" y="505124"/>
                          <a:pt x="39338" y="515126"/>
                          <a:pt x="56579" y="526841"/>
                        </a:cubicBezTo>
                        <a:cubicBezTo>
                          <a:pt x="57912" y="527794"/>
                          <a:pt x="59627" y="527794"/>
                          <a:pt x="60960" y="526841"/>
                        </a:cubicBezTo>
                        <a:cubicBezTo>
                          <a:pt x="81344" y="513221"/>
                          <a:pt x="98774" y="509220"/>
                          <a:pt x="125825" y="505791"/>
                        </a:cubicBezTo>
                        <a:cubicBezTo>
                          <a:pt x="145066" y="503315"/>
                          <a:pt x="164688" y="500171"/>
                          <a:pt x="184404" y="496266"/>
                        </a:cubicBezTo>
                        <a:cubicBezTo>
                          <a:pt x="185833" y="495980"/>
                          <a:pt x="187166" y="496933"/>
                          <a:pt x="187547" y="498362"/>
                        </a:cubicBezTo>
                        <a:lnTo>
                          <a:pt x="194120" y="526746"/>
                        </a:lnTo>
                        <a:lnTo>
                          <a:pt x="207455" y="561512"/>
                        </a:lnTo>
                        <a:lnTo>
                          <a:pt x="311848" y="537033"/>
                        </a:lnTo>
                        <a:cubicBezTo>
                          <a:pt x="282607" y="450546"/>
                          <a:pt x="256032" y="363011"/>
                          <a:pt x="232029" y="274620"/>
                        </a:cubicBezTo>
                        <a:cubicBezTo>
                          <a:pt x="215837" y="214707"/>
                          <a:pt x="199835" y="154700"/>
                          <a:pt x="184023" y="94597"/>
                        </a:cubicBezTo>
                        <a:cubicBezTo>
                          <a:pt x="179737" y="78309"/>
                          <a:pt x="174307" y="62498"/>
                          <a:pt x="167735" y="46972"/>
                        </a:cubicBezTo>
                        <a:cubicBezTo>
                          <a:pt x="162306" y="34304"/>
                          <a:pt x="154400" y="22207"/>
                          <a:pt x="144018" y="10682"/>
                        </a:cubicBezTo>
                        <a:cubicBezTo>
                          <a:pt x="116967" y="-7130"/>
                          <a:pt x="92869" y="-2653"/>
                          <a:pt x="71724" y="24017"/>
                        </a:cubicBezTo>
                        <a:cubicBezTo>
                          <a:pt x="64865" y="32589"/>
                          <a:pt x="58674" y="43638"/>
                          <a:pt x="52864" y="57069"/>
                        </a:cubicBezTo>
                        <a:close/>
                      </a:path>
                    </a:pathLst>
                  </a:custGeom>
                  <a:solidFill>
                    <a:srgbClr val="2F6A4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9" name="Freeform: Shape 16618">
                    <a:extLst>
                      <a:ext uri="{FF2B5EF4-FFF2-40B4-BE49-F238E27FC236}">
                        <a16:creationId xmlns:a16="http://schemas.microsoft.com/office/drawing/2014/main" id="{8EB052E9-87FE-FBA4-2D87-7C3F4A0B9579}"/>
                      </a:ext>
                    </a:extLst>
                  </p:cNvPr>
                  <p:cNvSpPr/>
                  <p:nvPr/>
                </p:nvSpPr>
                <p:spPr>
                  <a:xfrm>
                    <a:off x="7819614" y="3014780"/>
                    <a:ext cx="250132" cy="195204"/>
                  </a:xfrm>
                  <a:custGeom>
                    <a:avLst/>
                    <a:gdLst>
                      <a:gd name="connsiteX0" fmla="*/ 65466 w 250132"/>
                      <a:gd name="connsiteY0" fmla="*/ 93799 h 195204"/>
                      <a:gd name="connsiteX1" fmla="*/ 112043 w 250132"/>
                      <a:gd name="connsiteY1" fmla="*/ 82940 h 195204"/>
                      <a:gd name="connsiteX2" fmla="*/ 122330 w 250132"/>
                      <a:gd name="connsiteY2" fmla="*/ 88560 h 195204"/>
                      <a:gd name="connsiteX3" fmla="*/ 134236 w 250132"/>
                      <a:gd name="connsiteY3" fmla="*/ 127708 h 195204"/>
                      <a:gd name="connsiteX4" fmla="*/ 137856 w 250132"/>
                      <a:gd name="connsiteY4" fmla="*/ 136185 h 195204"/>
                      <a:gd name="connsiteX5" fmla="*/ 147952 w 250132"/>
                      <a:gd name="connsiteY5" fmla="*/ 136471 h 195204"/>
                      <a:gd name="connsiteX6" fmla="*/ 163287 w 250132"/>
                      <a:gd name="connsiteY6" fmla="*/ 121040 h 195204"/>
                      <a:gd name="connsiteX7" fmla="*/ 200435 w 250132"/>
                      <a:gd name="connsiteY7" fmla="*/ 132661 h 195204"/>
                      <a:gd name="connsiteX8" fmla="*/ 190815 w 250132"/>
                      <a:gd name="connsiteY8" fmla="*/ 167332 h 195204"/>
                      <a:gd name="connsiteX9" fmla="*/ 191577 w 250132"/>
                      <a:gd name="connsiteY9" fmla="*/ 178190 h 195204"/>
                      <a:gd name="connsiteX10" fmla="*/ 247013 w 250132"/>
                      <a:gd name="connsiteY10" fmla="*/ 194764 h 195204"/>
                      <a:gd name="connsiteX11" fmla="*/ 249012 w 250132"/>
                      <a:gd name="connsiteY11" fmla="*/ 174475 h 195204"/>
                      <a:gd name="connsiteX12" fmla="*/ 249012 w 250132"/>
                      <a:gd name="connsiteY12" fmla="*/ 154282 h 195204"/>
                      <a:gd name="connsiteX13" fmla="*/ 248822 w 250132"/>
                      <a:gd name="connsiteY13" fmla="*/ 76654 h 195204"/>
                      <a:gd name="connsiteX14" fmla="*/ 231677 w 250132"/>
                      <a:gd name="connsiteY14" fmla="*/ 39506 h 195204"/>
                      <a:gd name="connsiteX15" fmla="*/ 198149 w 250132"/>
                      <a:gd name="connsiteY15" fmla="*/ 22647 h 195204"/>
                      <a:gd name="connsiteX16" fmla="*/ 144333 w 250132"/>
                      <a:gd name="connsiteY16" fmla="*/ 835 h 195204"/>
                      <a:gd name="connsiteX17" fmla="*/ 129569 w 250132"/>
                      <a:gd name="connsiteY17" fmla="*/ 2168 h 195204"/>
                      <a:gd name="connsiteX18" fmla="*/ 18603 w 250132"/>
                      <a:gd name="connsiteY18" fmla="*/ 34934 h 195204"/>
                      <a:gd name="connsiteX19" fmla="*/ 2505 w 250132"/>
                      <a:gd name="connsiteY19" fmla="*/ 40173 h 195204"/>
                      <a:gd name="connsiteX20" fmla="*/ 696 w 250132"/>
                      <a:gd name="connsiteY20" fmla="*/ 45888 h 195204"/>
                      <a:gd name="connsiteX21" fmla="*/ 56989 w 250132"/>
                      <a:gd name="connsiteY21" fmla="*/ 85226 h 195204"/>
                      <a:gd name="connsiteX22" fmla="*/ 65466 w 250132"/>
                      <a:gd name="connsiteY22" fmla="*/ 93703 h 195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50132" h="195204">
                        <a:moveTo>
                          <a:pt x="65466" y="93799"/>
                        </a:moveTo>
                        <a:lnTo>
                          <a:pt x="112043" y="82940"/>
                        </a:lnTo>
                        <a:cubicBezTo>
                          <a:pt x="116329" y="81892"/>
                          <a:pt x="120711" y="84369"/>
                          <a:pt x="122330" y="88560"/>
                        </a:cubicBezTo>
                        <a:cubicBezTo>
                          <a:pt x="127188" y="101704"/>
                          <a:pt x="131188" y="114754"/>
                          <a:pt x="134236" y="127708"/>
                        </a:cubicBezTo>
                        <a:cubicBezTo>
                          <a:pt x="135189" y="131518"/>
                          <a:pt x="136332" y="134375"/>
                          <a:pt x="137856" y="136185"/>
                        </a:cubicBezTo>
                        <a:cubicBezTo>
                          <a:pt x="140523" y="139328"/>
                          <a:pt x="145190" y="139519"/>
                          <a:pt x="147952" y="136471"/>
                        </a:cubicBezTo>
                        <a:cubicBezTo>
                          <a:pt x="153096" y="130946"/>
                          <a:pt x="158239" y="125803"/>
                          <a:pt x="163287" y="121040"/>
                        </a:cubicBezTo>
                        <a:cubicBezTo>
                          <a:pt x="173003" y="111991"/>
                          <a:pt x="206245" y="108943"/>
                          <a:pt x="200435" y="132661"/>
                        </a:cubicBezTo>
                        <a:cubicBezTo>
                          <a:pt x="197673" y="143995"/>
                          <a:pt x="194434" y="155521"/>
                          <a:pt x="190815" y="167332"/>
                        </a:cubicBezTo>
                        <a:cubicBezTo>
                          <a:pt x="189577" y="171427"/>
                          <a:pt x="189863" y="175047"/>
                          <a:pt x="191577" y="178190"/>
                        </a:cubicBezTo>
                        <a:cubicBezTo>
                          <a:pt x="203483" y="199240"/>
                          <a:pt x="226534" y="194859"/>
                          <a:pt x="247013" y="194764"/>
                        </a:cubicBezTo>
                        <a:cubicBezTo>
                          <a:pt x="248536" y="188668"/>
                          <a:pt x="249108" y="181905"/>
                          <a:pt x="249012" y="174475"/>
                        </a:cubicBezTo>
                        <a:cubicBezTo>
                          <a:pt x="248822" y="164760"/>
                          <a:pt x="248727" y="157997"/>
                          <a:pt x="249012" y="154282"/>
                        </a:cubicBezTo>
                        <a:cubicBezTo>
                          <a:pt x="250537" y="128374"/>
                          <a:pt x="250537" y="102562"/>
                          <a:pt x="248822" y="76654"/>
                        </a:cubicBezTo>
                        <a:cubicBezTo>
                          <a:pt x="247774" y="60461"/>
                          <a:pt x="242059" y="48174"/>
                          <a:pt x="231677" y="39506"/>
                        </a:cubicBezTo>
                        <a:cubicBezTo>
                          <a:pt x="228153" y="36649"/>
                          <a:pt x="217009" y="31029"/>
                          <a:pt x="198149" y="22647"/>
                        </a:cubicBezTo>
                        <a:cubicBezTo>
                          <a:pt x="178432" y="13884"/>
                          <a:pt x="160430" y="6645"/>
                          <a:pt x="144333" y="835"/>
                        </a:cubicBezTo>
                        <a:cubicBezTo>
                          <a:pt x="140332" y="-594"/>
                          <a:pt x="135379" y="-213"/>
                          <a:pt x="129569" y="2168"/>
                        </a:cubicBezTo>
                        <a:cubicBezTo>
                          <a:pt x="93184" y="16646"/>
                          <a:pt x="58036" y="28648"/>
                          <a:pt x="18603" y="34934"/>
                        </a:cubicBezTo>
                        <a:cubicBezTo>
                          <a:pt x="13174" y="35791"/>
                          <a:pt x="7840" y="37506"/>
                          <a:pt x="2505" y="40173"/>
                        </a:cubicBezTo>
                        <a:cubicBezTo>
                          <a:pt x="-66" y="41411"/>
                          <a:pt x="-637" y="43316"/>
                          <a:pt x="696" y="45888"/>
                        </a:cubicBezTo>
                        <a:cubicBezTo>
                          <a:pt x="13364" y="69700"/>
                          <a:pt x="32129" y="82750"/>
                          <a:pt x="56989" y="85226"/>
                        </a:cubicBezTo>
                        <a:cubicBezTo>
                          <a:pt x="59370" y="85512"/>
                          <a:pt x="62227" y="88274"/>
                          <a:pt x="65466" y="93703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0" name="Freeform: Shape 16619">
                    <a:extLst>
                      <a:ext uri="{FF2B5EF4-FFF2-40B4-BE49-F238E27FC236}">
                        <a16:creationId xmlns:a16="http://schemas.microsoft.com/office/drawing/2014/main" id="{4BDC98CD-96F9-29E5-70FA-4BBD437AFF1B}"/>
                      </a:ext>
                    </a:extLst>
                  </p:cNvPr>
                  <p:cNvSpPr/>
                  <p:nvPr/>
                </p:nvSpPr>
                <p:spPr>
                  <a:xfrm>
                    <a:off x="7885080" y="3097569"/>
                    <a:ext cx="181546" cy="186304"/>
                  </a:xfrm>
                  <a:custGeom>
                    <a:avLst/>
                    <a:gdLst>
                      <a:gd name="connsiteX0" fmla="*/ 0 w 181546"/>
                      <a:gd name="connsiteY0" fmla="*/ 11009 h 186304"/>
                      <a:gd name="connsiteX1" fmla="*/ 2477 w 181546"/>
                      <a:gd name="connsiteY1" fmla="*/ 72922 h 186304"/>
                      <a:gd name="connsiteX2" fmla="*/ 7905 w 181546"/>
                      <a:gd name="connsiteY2" fmla="*/ 111974 h 186304"/>
                      <a:gd name="connsiteX3" fmla="*/ 54007 w 181546"/>
                      <a:gd name="connsiteY3" fmla="*/ 149312 h 186304"/>
                      <a:gd name="connsiteX4" fmla="*/ 70104 w 181546"/>
                      <a:gd name="connsiteY4" fmla="*/ 185888 h 186304"/>
                      <a:gd name="connsiteX5" fmla="*/ 88678 w 181546"/>
                      <a:gd name="connsiteY5" fmla="*/ 174839 h 186304"/>
                      <a:gd name="connsiteX6" fmla="*/ 173355 w 181546"/>
                      <a:gd name="connsiteY6" fmla="*/ 134263 h 186304"/>
                      <a:gd name="connsiteX7" fmla="*/ 180975 w 181546"/>
                      <a:gd name="connsiteY7" fmla="*/ 129024 h 186304"/>
                      <a:gd name="connsiteX8" fmla="*/ 181546 w 181546"/>
                      <a:gd name="connsiteY8" fmla="*/ 112069 h 186304"/>
                      <a:gd name="connsiteX9" fmla="*/ 126111 w 181546"/>
                      <a:gd name="connsiteY9" fmla="*/ 95496 h 186304"/>
                      <a:gd name="connsiteX10" fmla="*/ 125349 w 181546"/>
                      <a:gd name="connsiteY10" fmla="*/ 84637 h 186304"/>
                      <a:gd name="connsiteX11" fmla="*/ 134969 w 181546"/>
                      <a:gd name="connsiteY11" fmla="*/ 49966 h 186304"/>
                      <a:gd name="connsiteX12" fmla="*/ 97821 w 181546"/>
                      <a:gd name="connsiteY12" fmla="*/ 38346 h 186304"/>
                      <a:gd name="connsiteX13" fmla="*/ 82486 w 181546"/>
                      <a:gd name="connsiteY13" fmla="*/ 53776 h 186304"/>
                      <a:gd name="connsiteX14" fmla="*/ 72390 w 181546"/>
                      <a:gd name="connsiteY14" fmla="*/ 53491 h 186304"/>
                      <a:gd name="connsiteX15" fmla="*/ 68770 w 181546"/>
                      <a:gd name="connsiteY15" fmla="*/ 45013 h 186304"/>
                      <a:gd name="connsiteX16" fmla="*/ 56864 w 181546"/>
                      <a:gd name="connsiteY16" fmla="*/ 5866 h 186304"/>
                      <a:gd name="connsiteX17" fmla="*/ 46577 w 181546"/>
                      <a:gd name="connsiteY17" fmla="*/ 246 h 186304"/>
                      <a:gd name="connsiteX18" fmla="*/ 0 w 181546"/>
                      <a:gd name="connsiteY18" fmla="*/ 11104 h 186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1546" h="186304">
                        <a:moveTo>
                          <a:pt x="0" y="11009"/>
                        </a:moveTo>
                        <a:cubicBezTo>
                          <a:pt x="190" y="30631"/>
                          <a:pt x="1048" y="51300"/>
                          <a:pt x="2477" y="72922"/>
                        </a:cubicBezTo>
                        <a:cubicBezTo>
                          <a:pt x="3620" y="89686"/>
                          <a:pt x="5429" y="102640"/>
                          <a:pt x="7905" y="111974"/>
                        </a:cubicBezTo>
                        <a:cubicBezTo>
                          <a:pt x="14859" y="137215"/>
                          <a:pt x="33909" y="140740"/>
                          <a:pt x="54007" y="149312"/>
                        </a:cubicBezTo>
                        <a:cubicBezTo>
                          <a:pt x="70104" y="156170"/>
                          <a:pt x="70485" y="170267"/>
                          <a:pt x="70104" y="185888"/>
                        </a:cubicBezTo>
                        <a:cubicBezTo>
                          <a:pt x="76390" y="188269"/>
                          <a:pt x="82868" y="179887"/>
                          <a:pt x="88678" y="174839"/>
                        </a:cubicBezTo>
                        <a:cubicBezTo>
                          <a:pt x="109918" y="156075"/>
                          <a:pt x="144970" y="142073"/>
                          <a:pt x="173355" y="134263"/>
                        </a:cubicBezTo>
                        <a:cubicBezTo>
                          <a:pt x="176974" y="133310"/>
                          <a:pt x="178498" y="131596"/>
                          <a:pt x="180975" y="129024"/>
                        </a:cubicBezTo>
                        <a:cubicBezTo>
                          <a:pt x="179641" y="122642"/>
                          <a:pt x="179832" y="116927"/>
                          <a:pt x="181546" y="112069"/>
                        </a:cubicBezTo>
                        <a:cubicBezTo>
                          <a:pt x="160972" y="112069"/>
                          <a:pt x="138017" y="116546"/>
                          <a:pt x="126111" y="95496"/>
                        </a:cubicBezTo>
                        <a:cubicBezTo>
                          <a:pt x="124301" y="92353"/>
                          <a:pt x="124015" y="88733"/>
                          <a:pt x="125349" y="84637"/>
                        </a:cubicBezTo>
                        <a:cubicBezTo>
                          <a:pt x="128968" y="72922"/>
                          <a:pt x="132112" y="61396"/>
                          <a:pt x="134969" y="49966"/>
                        </a:cubicBezTo>
                        <a:cubicBezTo>
                          <a:pt x="140779" y="26249"/>
                          <a:pt x="107537" y="29297"/>
                          <a:pt x="97821" y="38346"/>
                        </a:cubicBezTo>
                        <a:cubicBezTo>
                          <a:pt x="92773" y="43108"/>
                          <a:pt x="87630" y="48252"/>
                          <a:pt x="82486" y="53776"/>
                        </a:cubicBezTo>
                        <a:cubicBezTo>
                          <a:pt x="79629" y="56729"/>
                          <a:pt x="74962" y="56634"/>
                          <a:pt x="72390" y="53491"/>
                        </a:cubicBezTo>
                        <a:cubicBezTo>
                          <a:pt x="70866" y="51681"/>
                          <a:pt x="69723" y="48823"/>
                          <a:pt x="68770" y="45013"/>
                        </a:cubicBezTo>
                        <a:cubicBezTo>
                          <a:pt x="65722" y="32059"/>
                          <a:pt x="61722" y="19010"/>
                          <a:pt x="56864" y="5866"/>
                        </a:cubicBezTo>
                        <a:cubicBezTo>
                          <a:pt x="55245" y="1579"/>
                          <a:pt x="50959" y="-802"/>
                          <a:pt x="46577" y="246"/>
                        </a:cubicBezTo>
                        <a:lnTo>
                          <a:pt x="0" y="11104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1" name="Freeform: Shape 16620">
                    <a:extLst>
                      <a:ext uri="{FF2B5EF4-FFF2-40B4-BE49-F238E27FC236}">
                        <a16:creationId xmlns:a16="http://schemas.microsoft.com/office/drawing/2014/main" id="{B91A3386-E70D-7D25-F724-FD875DD67AFB}"/>
                      </a:ext>
                    </a:extLst>
                  </p:cNvPr>
                  <p:cNvSpPr/>
                  <p:nvPr/>
                </p:nvSpPr>
                <p:spPr>
                  <a:xfrm>
                    <a:off x="7715548" y="3434365"/>
                    <a:ext cx="185657" cy="495061"/>
                  </a:xfrm>
                  <a:custGeom>
                    <a:avLst/>
                    <a:gdLst>
                      <a:gd name="connsiteX0" fmla="*/ 182295 w 185657"/>
                      <a:gd name="connsiteY0" fmla="*/ 540 h 495061"/>
                      <a:gd name="connsiteX1" fmla="*/ 16179 w 185657"/>
                      <a:gd name="connsiteY1" fmla="*/ 422021 h 495061"/>
                      <a:gd name="connsiteX2" fmla="*/ 7988 w 185657"/>
                      <a:gd name="connsiteY2" fmla="*/ 443452 h 495061"/>
                      <a:gd name="connsiteX3" fmla="*/ 273 w 185657"/>
                      <a:gd name="connsiteY3" fmla="*/ 464312 h 495061"/>
                      <a:gd name="connsiteX4" fmla="*/ 2940 w 185657"/>
                      <a:gd name="connsiteY4" fmla="*/ 470027 h 495061"/>
                      <a:gd name="connsiteX5" fmla="*/ 19704 w 185657"/>
                      <a:gd name="connsiteY5" fmla="*/ 475742 h 495061"/>
                      <a:gd name="connsiteX6" fmla="*/ 75044 w 185657"/>
                      <a:gd name="connsiteY6" fmla="*/ 491077 h 495061"/>
                      <a:gd name="connsiteX7" fmla="*/ 86379 w 185657"/>
                      <a:gd name="connsiteY7" fmla="*/ 494792 h 495061"/>
                      <a:gd name="connsiteX8" fmla="*/ 93142 w 185657"/>
                      <a:gd name="connsiteY8" fmla="*/ 491839 h 495061"/>
                      <a:gd name="connsiteX9" fmla="*/ 120859 w 185657"/>
                      <a:gd name="connsiteY9" fmla="*/ 434499 h 495061"/>
                      <a:gd name="connsiteX10" fmla="*/ 126194 w 185657"/>
                      <a:gd name="connsiteY10" fmla="*/ 422497 h 495061"/>
                      <a:gd name="connsiteX11" fmla="*/ 135052 w 185657"/>
                      <a:gd name="connsiteY11" fmla="*/ 408591 h 495061"/>
                      <a:gd name="connsiteX12" fmla="*/ 151625 w 185657"/>
                      <a:gd name="connsiteY12" fmla="*/ 211614 h 495061"/>
                      <a:gd name="connsiteX13" fmla="*/ 174390 w 185657"/>
                      <a:gd name="connsiteY13" fmla="*/ 72168 h 495061"/>
                      <a:gd name="connsiteX14" fmla="*/ 185153 w 185657"/>
                      <a:gd name="connsiteY14" fmla="*/ 7779 h 495061"/>
                      <a:gd name="connsiteX15" fmla="*/ 182105 w 185657"/>
                      <a:gd name="connsiteY15" fmla="*/ 635 h 495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5657" h="495061">
                        <a:moveTo>
                          <a:pt x="182295" y="540"/>
                        </a:moveTo>
                        <a:lnTo>
                          <a:pt x="16179" y="422021"/>
                        </a:lnTo>
                        <a:cubicBezTo>
                          <a:pt x="15227" y="429450"/>
                          <a:pt x="12465" y="436594"/>
                          <a:pt x="7988" y="443452"/>
                        </a:cubicBezTo>
                        <a:lnTo>
                          <a:pt x="273" y="464312"/>
                        </a:lnTo>
                        <a:cubicBezTo>
                          <a:pt x="-585" y="466598"/>
                          <a:pt x="654" y="469265"/>
                          <a:pt x="2940" y="470027"/>
                        </a:cubicBezTo>
                        <a:lnTo>
                          <a:pt x="19704" y="475742"/>
                        </a:lnTo>
                        <a:lnTo>
                          <a:pt x="75044" y="491077"/>
                        </a:lnTo>
                        <a:lnTo>
                          <a:pt x="86379" y="494792"/>
                        </a:lnTo>
                        <a:cubicBezTo>
                          <a:pt x="89046" y="495649"/>
                          <a:pt x="91903" y="494411"/>
                          <a:pt x="93142" y="491839"/>
                        </a:cubicBezTo>
                        <a:cubicBezTo>
                          <a:pt x="102762" y="472027"/>
                          <a:pt x="112001" y="452977"/>
                          <a:pt x="120859" y="434499"/>
                        </a:cubicBezTo>
                        <a:cubicBezTo>
                          <a:pt x="122669" y="430784"/>
                          <a:pt x="124384" y="426783"/>
                          <a:pt x="126194" y="422497"/>
                        </a:cubicBezTo>
                        <a:cubicBezTo>
                          <a:pt x="128289" y="417449"/>
                          <a:pt x="131242" y="412877"/>
                          <a:pt x="135052" y="408591"/>
                        </a:cubicBezTo>
                        <a:cubicBezTo>
                          <a:pt x="137052" y="329533"/>
                          <a:pt x="142576" y="263811"/>
                          <a:pt x="151625" y="211614"/>
                        </a:cubicBezTo>
                        <a:cubicBezTo>
                          <a:pt x="159626" y="165227"/>
                          <a:pt x="167246" y="118745"/>
                          <a:pt x="174390" y="72168"/>
                        </a:cubicBezTo>
                        <a:cubicBezTo>
                          <a:pt x="177724" y="50641"/>
                          <a:pt x="181343" y="29210"/>
                          <a:pt x="185153" y="7779"/>
                        </a:cubicBezTo>
                        <a:cubicBezTo>
                          <a:pt x="186391" y="1111"/>
                          <a:pt x="185344" y="-1270"/>
                          <a:pt x="182105" y="635"/>
                        </a:cubicBezTo>
                        <a:close/>
                      </a:path>
                    </a:pathLst>
                  </a:custGeom>
                  <a:solidFill>
                    <a:srgbClr val="2F6A4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2" name="Freeform: Shape 16621">
                    <a:extLst>
                      <a:ext uri="{FF2B5EF4-FFF2-40B4-BE49-F238E27FC236}">
                        <a16:creationId xmlns:a16="http://schemas.microsoft.com/office/drawing/2014/main" id="{8CE187C3-137D-EEFA-273F-E58019A67801}"/>
                      </a:ext>
                    </a:extLst>
                  </p:cNvPr>
                  <p:cNvSpPr/>
                  <p:nvPr/>
                </p:nvSpPr>
                <p:spPr>
                  <a:xfrm>
                    <a:off x="8199595" y="3725505"/>
                    <a:ext cx="3954" cy="8090"/>
                  </a:xfrm>
                  <a:custGeom>
                    <a:avLst/>
                    <a:gdLst>
                      <a:gd name="connsiteX0" fmla="*/ 2953 w 3954"/>
                      <a:gd name="connsiteY0" fmla="*/ 2961 h 8090"/>
                      <a:gd name="connsiteX1" fmla="*/ 3906 w 3954"/>
                      <a:gd name="connsiteY1" fmla="*/ 960 h 8090"/>
                      <a:gd name="connsiteX2" fmla="*/ 2953 w 3954"/>
                      <a:gd name="connsiteY2" fmla="*/ 389 h 8090"/>
                      <a:gd name="connsiteX3" fmla="*/ 0 w 3954"/>
                      <a:gd name="connsiteY3" fmla="*/ 6771 h 8090"/>
                      <a:gd name="connsiteX4" fmla="*/ 1429 w 3954"/>
                      <a:gd name="connsiteY4" fmla="*/ 8009 h 8090"/>
                      <a:gd name="connsiteX5" fmla="*/ 2286 w 3954"/>
                      <a:gd name="connsiteY5" fmla="*/ 7533 h 8090"/>
                      <a:gd name="connsiteX6" fmla="*/ 2858 w 3954"/>
                      <a:gd name="connsiteY6" fmla="*/ 5913 h 8090"/>
                      <a:gd name="connsiteX7" fmla="*/ 2858 w 3954"/>
                      <a:gd name="connsiteY7" fmla="*/ 2961 h 8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54" h="8090">
                        <a:moveTo>
                          <a:pt x="2953" y="2961"/>
                        </a:moveTo>
                        <a:cubicBezTo>
                          <a:pt x="3524" y="2389"/>
                          <a:pt x="3810" y="1818"/>
                          <a:pt x="3906" y="960"/>
                        </a:cubicBezTo>
                        <a:cubicBezTo>
                          <a:pt x="4096" y="-87"/>
                          <a:pt x="3715" y="-278"/>
                          <a:pt x="2953" y="389"/>
                        </a:cubicBezTo>
                        <a:cubicBezTo>
                          <a:pt x="1048" y="2008"/>
                          <a:pt x="95" y="4104"/>
                          <a:pt x="0" y="6771"/>
                        </a:cubicBezTo>
                        <a:cubicBezTo>
                          <a:pt x="0" y="7818"/>
                          <a:pt x="477" y="8295"/>
                          <a:pt x="1429" y="8009"/>
                        </a:cubicBezTo>
                        <a:cubicBezTo>
                          <a:pt x="1715" y="7914"/>
                          <a:pt x="2000" y="7723"/>
                          <a:pt x="2286" y="7533"/>
                        </a:cubicBezTo>
                        <a:cubicBezTo>
                          <a:pt x="2763" y="7152"/>
                          <a:pt x="2953" y="6580"/>
                          <a:pt x="2858" y="5913"/>
                        </a:cubicBezTo>
                        <a:cubicBezTo>
                          <a:pt x="2763" y="4866"/>
                          <a:pt x="2858" y="3913"/>
                          <a:pt x="2858" y="296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3" name="Freeform: Shape 16622">
                    <a:extLst>
                      <a:ext uri="{FF2B5EF4-FFF2-40B4-BE49-F238E27FC236}">
                        <a16:creationId xmlns:a16="http://schemas.microsoft.com/office/drawing/2014/main" id="{EB304E4F-1D99-F966-C0C8-C129187B6401}"/>
                      </a:ext>
                    </a:extLst>
                  </p:cNvPr>
                  <p:cNvSpPr/>
                  <p:nvPr/>
                </p:nvSpPr>
                <p:spPr>
                  <a:xfrm>
                    <a:off x="8223979" y="3738968"/>
                    <a:ext cx="3425" cy="5160"/>
                  </a:xfrm>
                  <a:custGeom>
                    <a:avLst/>
                    <a:gdLst>
                      <a:gd name="connsiteX0" fmla="*/ 2381 w 3425"/>
                      <a:gd name="connsiteY0" fmla="*/ 1690 h 5160"/>
                      <a:gd name="connsiteX1" fmla="*/ 1620 w 3425"/>
                      <a:gd name="connsiteY1" fmla="*/ 166 h 5160"/>
                      <a:gd name="connsiteX2" fmla="*/ 286 w 3425"/>
                      <a:gd name="connsiteY2" fmla="*/ 928 h 5160"/>
                      <a:gd name="connsiteX3" fmla="*/ 0 w 3425"/>
                      <a:gd name="connsiteY3" fmla="*/ 3690 h 5160"/>
                      <a:gd name="connsiteX4" fmla="*/ 1048 w 3425"/>
                      <a:gd name="connsiteY4" fmla="*/ 5119 h 5160"/>
                      <a:gd name="connsiteX5" fmla="*/ 2191 w 3425"/>
                      <a:gd name="connsiteY5" fmla="*/ 5119 h 5160"/>
                      <a:gd name="connsiteX6" fmla="*/ 3143 w 3425"/>
                      <a:gd name="connsiteY6" fmla="*/ 2833 h 5160"/>
                      <a:gd name="connsiteX7" fmla="*/ 2191 w 3425"/>
                      <a:gd name="connsiteY7" fmla="*/ 1690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25" h="5160">
                        <a:moveTo>
                          <a:pt x="2381" y="1690"/>
                        </a:moveTo>
                        <a:cubicBezTo>
                          <a:pt x="2381" y="832"/>
                          <a:pt x="2096" y="356"/>
                          <a:pt x="1620" y="166"/>
                        </a:cubicBezTo>
                        <a:cubicBezTo>
                          <a:pt x="858" y="-215"/>
                          <a:pt x="381" y="70"/>
                          <a:pt x="286" y="928"/>
                        </a:cubicBezTo>
                        <a:lnTo>
                          <a:pt x="0" y="3690"/>
                        </a:lnTo>
                        <a:cubicBezTo>
                          <a:pt x="0" y="4547"/>
                          <a:pt x="286" y="5023"/>
                          <a:pt x="1048" y="5119"/>
                        </a:cubicBezTo>
                        <a:cubicBezTo>
                          <a:pt x="1429" y="5214"/>
                          <a:pt x="1810" y="5119"/>
                          <a:pt x="2191" y="5119"/>
                        </a:cubicBezTo>
                        <a:cubicBezTo>
                          <a:pt x="3429" y="4737"/>
                          <a:pt x="3715" y="3976"/>
                          <a:pt x="3143" y="2833"/>
                        </a:cubicBezTo>
                        <a:cubicBezTo>
                          <a:pt x="2953" y="2452"/>
                          <a:pt x="2667" y="2071"/>
                          <a:pt x="2191" y="169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4" name="Freeform: Shape 16623">
                    <a:extLst>
                      <a:ext uri="{FF2B5EF4-FFF2-40B4-BE49-F238E27FC236}">
                        <a16:creationId xmlns:a16="http://schemas.microsoft.com/office/drawing/2014/main" id="{D786C67D-BD88-E6A5-5D7B-A68343E75A37}"/>
                      </a:ext>
                    </a:extLst>
                  </p:cNvPr>
                  <p:cNvSpPr/>
                  <p:nvPr/>
                </p:nvSpPr>
                <p:spPr>
                  <a:xfrm>
                    <a:off x="8207004" y="3741537"/>
                    <a:ext cx="7823" cy="6113"/>
                  </a:xfrm>
                  <a:custGeom>
                    <a:avLst/>
                    <a:gdLst>
                      <a:gd name="connsiteX0" fmla="*/ 3164 w 7823"/>
                      <a:gd name="connsiteY0" fmla="*/ 1978 h 6113"/>
                      <a:gd name="connsiteX1" fmla="*/ 2116 w 7823"/>
                      <a:gd name="connsiteY1" fmla="*/ 835 h 6113"/>
                      <a:gd name="connsiteX2" fmla="*/ 211 w 7823"/>
                      <a:gd name="connsiteY2" fmla="*/ 2168 h 6113"/>
                      <a:gd name="connsiteX3" fmla="*/ 6022 w 7823"/>
                      <a:gd name="connsiteY3" fmla="*/ 6073 h 6113"/>
                      <a:gd name="connsiteX4" fmla="*/ 6784 w 7823"/>
                      <a:gd name="connsiteY4" fmla="*/ 3692 h 6113"/>
                      <a:gd name="connsiteX5" fmla="*/ 5355 w 7823"/>
                      <a:gd name="connsiteY5" fmla="*/ 3216 h 6113"/>
                      <a:gd name="connsiteX6" fmla="*/ 3164 w 7823"/>
                      <a:gd name="connsiteY6" fmla="*/ 1978 h 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23" h="6113">
                        <a:moveTo>
                          <a:pt x="3164" y="1978"/>
                        </a:moveTo>
                        <a:cubicBezTo>
                          <a:pt x="2783" y="1501"/>
                          <a:pt x="2402" y="1120"/>
                          <a:pt x="2116" y="835"/>
                        </a:cubicBezTo>
                        <a:cubicBezTo>
                          <a:pt x="211" y="-594"/>
                          <a:pt x="-360" y="-213"/>
                          <a:pt x="211" y="2168"/>
                        </a:cubicBezTo>
                        <a:cubicBezTo>
                          <a:pt x="973" y="5121"/>
                          <a:pt x="2878" y="6359"/>
                          <a:pt x="6022" y="6073"/>
                        </a:cubicBezTo>
                        <a:cubicBezTo>
                          <a:pt x="8117" y="5883"/>
                          <a:pt x="8403" y="5121"/>
                          <a:pt x="6784" y="3692"/>
                        </a:cubicBezTo>
                        <a:cubicBezTo>
                          <a:pt x="6498" y="3406"/>
                          <a:pt x="6022" y="3311"/>
                          <a:pt x="5355" y="3216"/>
                        </a:cubicBezTo>
                        <a:cubicBezTo>
                          <a:pt x="4402" y="3216"/>
                          <a:pt x="3640" y="2740"/>
                          <a:pt x="3164" y="1978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5" name="Freeform: Shape 16624">
                    <a:extLst>
                      <a:ext uri="{FF2B5EF4-FFF2-40B4-BE49-F238E27FC236}">
                        <a16:creationId xmlns:a16="http://schemas.microsoft.com/office/drawing/2014/main" id="{E915F2CD-CC0B-B926-A165-B2BDC0B2181D}"/>
                      </a:ext>
                    </a:extLst>
                  </p:cNvPr>
                  <p:cNvSpPr/>
                  <p:nvPr/>
                </p:nvSpPr>
                <p:spPr>
                  <a:xfrm>
                    <a:off x="8223503" y="3763229"/>
                    <a:ext cx="3119" cy="5803"/>
                  </a:xfrm>
                  <a:custGeom>
                    <a:avLst/>
                    <a:gdLst>
                      <a:gd name="connsiteX0" fmla="*/ 0 w 3119"/>
                      <a:gd name="connsiteY0" fmla="*/ 955 h 5803"/>
                      <a:gd name="connsiteX1" fmla="*/ 1429 w 3119"/>
                      <a:gd name="connsiteY1" fmla="*/ 5241 h 5803"/>
                      <a:gd name="connsiteX2" fmla="*/ 3048 w 3119"/>
                      <a:gd name="connsiteY2" fmla="*/ 4765 h 5803"/>
                      <a:gd name="connsiteX3" fmla="*/ 1334 w 3119"/>
                      <a:gd name="connsiteY3" fmla="*/ 384 h 5803"/>
                      <a:gd name="connsiteX4" fmla="*/ 0 w 3119"/>
                      <a:gd name="connsiteY4" fmla="*/ 1050 h 5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19" h="5803">
                        <a:moveTo>
                          <a:pt x="0" y="955"/>
                        </a:moveTo>
                        <a:cubicBezTo>
                          <a:pt x="0" y="2765"/>
                          <a:pt x="381" y="4193"/>
                          <a:pt x="1429" y="5241"/>
                        </a:cubicBezTo>
                        <a:cubicBezTo>
                          <a:pt x="2286" y="6098"/>
                          <a:pt x="2763" y="6003"/>
                          <a:pt x="3048" y="4765"/>
                        </a:cubicBezTo>
                        <a:cubicBezTo>
                          <a:pt x="3334" y="3051"/>
                          <a:pt x="2763" y="1527"/>
                          <a:pt x="1334" y="384"/>
                        </a:cubicBezTo>
                        <a:cubicBezTo>
                          <a:pt x="476" y="-283"/>
                          <a:pt x="0" y="-93"/>
                          <a:pt x="0" y="105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6" name="Freeform: Shape 16625">
                    <a:extLst>
                      <a:ext uri="{FF2B5EF4-FFF2-40B4-BE49-F238E27FC236}">
                        <a16:creationId xmlns:a16="http://schemas.microsoft.com/office/drawing/2014/main" id="{1CC901BC-5E02-EFA1-F70B-627728F21576}"/>
                      </a:ext>
                    </a:extLst>
                  </p:cNvPr>
                  <p:cNvSpPr/>
                  <p:nvPr/>
                </p:nvSpPr>
                <p:spPr>
                  <a:xfrm>
                    <a:off x="8223926" y="3772312"/>
                    <a:ext cx="4936" cy="4076"/>
                  </a:xfrm>
                  <a:custGeom>
                    <a:avLst/>
                    <a:gdLst>
                      <a:gd name="connsiteX0" fmla="*/ 4244 w 4936"/>
                      <a:gd name="connsiteY0" fmla="*/ 2636 h 4076"/>
                      <a:gd name="connsiteX1" fmla="*/ 4054 w 4936"/>
                      <a:gd name="connsiteY1" fmla="*/ 255 h 4076"/>
                      <a:gd name="connsiteX2" fmla="*/ 435 w 4936"/>
                      <a:gd name="connsiteY2" fmla="*/ 1493 h 4076"/>
                      <a:gd name="connsiteX3" fmla="*/ 1292 w 4936"/>
                      <a:gd name="connsiteY3" fmla="*/ 4065 h 4076"/>
                      <a:gd name="connsiteX4" fmla="*/ 4150 w 4936"/>
                      <a:gd name="connsiteY4" fmla="*/ 2541 h 4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36" h="4076">
                        <a:moveTo>
                          <a:pt x="4244" y="2636"/>
                        </a:moveTo>
                        <a:cubicBezTo>
                          <a:pt x="5197" y="1779"/>
                          <a:pt x="5197" y="921"/>
                          <a:pt x="4054" y="255"/>
                        </a:cubicBezTo>
                        <a:cubicBezTo>
                          <a:pt x="3006" y="-317"/>
                          <a:pt x="1863" y="64"/>
                          <a:pt x="435" y="1493"/>
                        </a:cubicBezTo>
                        <a:cubicBezTo>
                          <a:pt x="-423" y="2445"/>
                          <a:pt x="53" y="3874"/>
                          <a:pt x="1292" y="4065"/>
                        </a:cubicBezTo>
                        <a:cubicBezTo>
                          <a:pt x="2054" y="4160"/>
                          <a:pt x="3006" y="3684"/>
                          <a:pt x="4150" y="254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7" name="Freeform: Shape 16626">
                    <a:extLst>
                      <a:ext uri="{FF2B5EF4-FFF2-40B4-BE49-F238E27FC236}">
                        <a16:creationId xmlns:a16="http://schemas.microsoft.com/office/drawing/2014/main" id="{043438DF-842E-35E8-CB31-523EAF2ED45E}"/>
                      </a:ext>
                    </a:extLst>
                  </p:cNvPr>
                  <p:cNvSpPr/>
                  <p:nvPr/>
                </p:nvSpPr>
                <p:spPr>
                  <a:xfrm>
                    <a:off x="8214073" y="3869436"/>
                    <a:ext cx="112891" cy="75914"/>
                  </a:xfrm>
                  <a:custGeom>
                    <a:avLst/>
                    <a:gdLst>
                      <a:gd name="connsiteX0" fmla="*/ 104394 w 112891"/>
                      <a:gd name="connsiteY0" fmla="*/ 0 h 75914"/>
                      <a:gd name="connsiteX1" fmla="*/ 0 w 112891"/>
                      <a:gd name="connsiteY1" fmla="*/ 24479 h 75914"/>
                      <a:gd name="connsiteX2" fmla="*/ 8191 w 112891"/>
                      <a:gd name="connsiteY2" fmla="*/ 51149 h 75914"/>
                      <a:gd name="connsiteX3" fmla="*/ 36862 w 112891"/>
                      <a:gd name="connsiteY3" fmla="*/ 75914 h 75914"/>
                      <a:gd name="connsiteX4" fmla="*/ 57245 w 112891"/>
                      <a:gd name="connsiteY4" fmla="*/ 71342 h 75914"/>
                      <a:gd name="connsiteX5" fmla="*/ 102298 w 112891"/>
                      <a:gd name="connsiteY5" fmla="*/ 55531 h 75914"/>
                      <a:gd name="connsiteX6" fmla="*/ 109538 w 112891"/>
                      <a:gd name="connsiteY6" fmla="*/ 49435 h 75914"/>
                      <a:gd name="connsiteX7" fmla="*/ 111157 w 112891"/>
                      <a:gd name="connsiteY7" fmla="*/ 47244 h 75914"/>
                      <a:gd name="connsiteX8" fmla="*/ 112776 w 112891"/>
                      <a:gd name="connsiteY8" fmla="*/ 36195 h 75914"/>
                      <a:gd name="connsiteX9" fmla="*/ 104394 w 112891"/>
                      <a:gd name="connsiteY9" fmla="*/ 0 h 75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891" h="75914">
                        <a:moveTo>
                          <a:pt x="104394" y="0"/>
                        </a:moveTo>
                        <a:lnTo>
                          <a:pt x="0" y="24479"/>
                        </a:lnTo>
                        <a:cubicBezTo>
                          <a:pt x="4382" y="36290"/>
                          <a:pt x="7144" y="45244"/>
                          <a:pt x="8191" y="51149"/>
                        </a:cubicBezTo>
                        <a:cubicBezTo>
                          <a:pt x="10763" y="65437"/>
                          <a:pt x="20288" y="73723"/>
                          <a:pt x="36862" y="75914"/>
                        </a:cubicBezTo>
                        <a:cubicBezTo>
                          <a:pt x="42196" y="75724"/>
                          <a:pt x="49054" y="74200"/>
                          <a:pt x="57245" y="71342"/>
                        </a:cubicBezTo>
                        <a:cubicBezTo>
                          <a:pt x="72866" y="66008"/>
                          <a:pt x="87821" y="60769"/>
                          <a:pt x="102298" y="55531"/>
                        </a:cubicBezTo>
                        <a:lnTo>
                          <a:pt x="109538" y="49435"/>
                        </a:lnTo>
                        <a:cubicBezTo>
                          <a:pt x="110204" y="48863"/>
                          <a:pt x="110776" y="48101"/>
                          <a:pt x="111157" y="47244"/>
                        </a:cubicBezTo>
                        <a:cubicBezTo>
                          <a:pt x="112586" y="43529"/>
                          <a:pt x="113157" y="39814"/>
                          <a:pt x="112776" y="36195"/>
                        </a:cubicBezTo>
                        <a:cubicBezTo>
                          <a:pt x="111633" y="24765"/>
                          <a:pt x="108775" y="12668"/>
                          <a:pt x="104394" y="0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8" name="Freeform: Shape 16627">
                    <a:extLst>
                      <a:ext uri="{FF2B5EF4-FFF2-40B4-BE49-F238E27FC236}">
                        <a16:creationId xmlns:a16="http://schemas.microsoft.com/office/drawing/2014/main" id="{16F96855-79E4-1402-3B9B-A0384FD2F7EE}"/>
                      </a:ext>
                    </a:extLst>
                  </p:cNvPr>
                  <p:cNvSpPr/>
                  <p:nvPr/>
                </p:nvSpPr>
                <p:spPr>
                  <a:xfrm>
                    <a:off x="7707780" y="3910107"/>
                    <a:ext cx="83001" cy="104425"/>
                  </a:xfrm>
                  <a:custGeom>
                    <a:avLst/>
                    <a:gdLst>
                      <a:gd name="connsiteX0" fmla="*/ 27566 w 83001"/>
                      <a:gd name="connsiteY0" fmla="*/ 0 h 104425"/>
                      <a:gd name="connsiteX1" fmla="*/ 325 w 83001"/>
                      <a:gd name="connsiteY1" fmla="*/ 56388 h 104425"/>
                      <a:gd name="connsiteX2" fmla="*/ 3278 w 83001"/>
                      <a:gd name="connsiteY2" fmla="*/ 60674 h 104425"/>
                      <a:gd name="connsiteX3" fmla="*/ 7088 w 83001"/>
                      <a:gd name="connsiteY3" fmla="*/ 66199 h 104425"/>
                      <a:gd name="connsiteX4" fmla="*/ 992 w 83001"/>
                      <a:gd name="connsiteY4" fmla="*/ 86392 h 104425"/>
                      <a:gd name="connsiteX5" fmla="*/ 3658 w 83001"/>
                      <a:gd name="connsiteY5" fmla="*/ 90011 h 104425"/>
                      <a:gd name="connsiteX6" fmla="*/ 7373 w 83001"/>
                      <a:gd name="connsiteY6" fmla="*/ 87821 h 104425"/>
                      <a:gd name="connsiteX7" fmla="*/ 8898 w 83001"/>
                      <a:gd name="connsiteY7" fmla="*/ 85344 h 104425"/>
                      <a:gd name="connsiteX8" fmla="*/ 30614 w 83001"/>
                      <a:gd name="connsiteY8" fmla="*/ 50292 h 104425"/>
                      <a:gd name="connsiteX9" fmla="*/ 34329 w 83001"/>
                      <a:gd name="connsiteY9" fmla="*/ 51149 h 104425"/>
                      <a:gd name="connsiteX10" fmla="*/ 33376 w 83001"/>
                      <a:gd name="connsiteY10" fmla="*/ 57245 h 104425"/>
                      <a:gd name="connsiteX11" fmla="*/ 24233 w 83001"/>
                      <a:gd name="connsiteY11" fmla="*/ 99917 h 104425"/>
                      <a:gd name="connsiteX12" fmla="*/ 24614 w 83001"/>
                      <a:gd name="connsiteY12" fmla="*/ 104013 h 104425"/>
                      <a:gd name="connsiteX13" fmla="*/ 29567 w 83001"/>
                      <a:gd name="connsiteY13" fmla="*/ 102394 h 104425"/>
                      <a:gd name="connsiteX14" fmla="*/ 50807 w 83001"/>
                      <a:gd name="connsiteY14" fmla="*/ 55054 h 104425"/>
                      <a:gd name="connsiteX15" fmla="*/ 52712 w 83001"/>
                      <a:gd name="connsiteY15" fmla="*/ 51816 h 104425"/>
                      <a:gd name="connsiteX16" fmla="*/ 55094 w 83001"/>
                      <a:gd name="connsiteY16" fmla="*/ 53054 h 104425"/>
                      <a:gd name="connsiteX17" fmla="*/ 59380 w 83001"/>
                      <a:gd name="connsiteY17" fmla="*/ 83249 h 104425"/>
                      <a:gd name="connsiteX18" fmla="*/ 67857 w 83001"/>
                      <a:gd name="connsiteY18" fmla="*/ 84582 h 104425"/>
                      <a:gd name="connsiteX19" fmla="*/ 70524 w 83001"/>
                      <a:gd name="connsiteY19" fmla="*/ 75438 h 104425"/>
                      <a:gd name="connsiteX20" fmla="*/ 75001 w 83001"/>
                      <a:gd name="connsiteY20" fmla="*/ 40672 h 104425"/>
                      <a:gd name="connsiteX21" fmla="*/ 83002 w 83001"/>
                      <a:gd name="connsiteY21" fmla="*/ 15431 h 104425"/>
                      <a:gd name="connsiteX22" fmla="*/ 27662 w 83001"/>
                      <a:gd name="connsiteY22" fmla="*/ 95 h 10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3001" h="104425">
                        <a:moveTo>
                          <a:pt x="27566" y="0"/>
                        </a:moveTo>
                        <a:lnTo>
                          <a:pt x="325" y="56388"/>
                        </a:lnTo>
                        <a:cubicBezTo>
                          <a:pt x="-723" y="58483"/>
                          <a:pt x="896" y="60960"/>
                          <a:pt x="3278" y="60674"/>
                        </a:cubicBezTo>
                        <a:cubicBezTo>
                          <a:pt x="12612" y="44101"/>
                          <a:pt x="13089" y="48673"/>
                          <a:pt x="7088" y="66199"/>
                        </a:cubicBezTo>
                        <a:cubicBezTo>
                          <a:pt x="4135" y="72866"/>
                          <a:pt x="2135" y="79629"/>
                          <a:pt x="992" y="86392"/>
                        </a:cubicBezTo>
                        <a:cubicBezTo>
                          <a:pt x="706" y="88202"/>
                          <a:pt x="1849" y="89821"/>
                          <a:pt x="3658" y="90011"/>
                        </a:cubicBezTo>
                        <a:cubicBezTo>
                          <a:pt x="5183" y="90202"/>
                          <a:pt x="6421" y="89440"/>
                          <a:pt x="7373" y="87821"/>
                        </a:cubicBezTo>
                        <a:cubicBezTo>
                          <a:pt x="7849" y="86963"/>
                          <a:pt x="8326" y="86106"/>
                          <a:pt x="8898" y="85344"/>
                        </a:cubicBezTo>
                        <a:cubicBezTo>
                          <a:pt x="16517" y="74104"/>
                          <a:pt x="23757" y="62389"/>
                          <a:pt x="30614" y="50292"/>
                        </a:cubicBezTo>
                        <a:cubicBezTo>
                          <a:pt x="32710" y="46577"/>
                          <a:pt x="33948" y="46863"/>
                          <a:pt x="34329" y="51149"/>
                        </a:cubicBezTo>
                        <a:cubicBezTo>
                          <a:pt x="34329" y="52292"/>
                          <a:pt x="34139" y="54293"/>
                          <a:pt x="33376" y="57245"/>
                        </a:cubicBezTo>
                        <a:cubicBezTo>
                          <a:pt x="29757" y="71342"/>
                          <a:pt x="26709" y="85630"/>
                          <a:pt x="24233" y="99917"/>
                        </a:cubicBezTo>
                        <a:cubicBezTo>
                          <a:pt x="23851" y="102299"/>
                          <a:pt x="23947" y="103632"/>
                          <a:pt x="24614" y="104013"/>
                        </a:cubicBezTo>
                        <a:cubicBezTo>
                          <a:pt x="26423" y="104966"/>
                          <a:pt x="28614" y="104204"/>
                          <a:pt x="29567" y="102394"/>
                        </a:cubicBezTo>
                        <a:cubicBezTo>
                          <a:pt x="37091" y="86773"/>
                          <a:pt x="45949" y="70961"/>
                          <a:pt x="50807" y="55054"/>
                        </a:cubicBezTo>
                        <a:cubicBezTo>
                          <a:pt x="51283" y="53340"/>
                          <a:pt x="51950" y="52292"/>
                          <a:pt x="52712" y="51816"/>
                        </a:cubicBezTo>
                        <a:cubicBezTo>
                          <a:pt x="53665" y="51245"/>
                          <a:pt x="54998" y="51816"/>
                          <a:pt x="55094" y="53054"/>
                        </a:cubicBezTo>
                        <a:cubicBezTo>
                          <a:pt x="56332" y="63151"/>
                          <a:pt x="55951" y="73247"/>
                          <a:pt x="59380" y="83249"/>
                        </a:cubicBezTo>
                        <a:cubicBezTo>
                          <a:pt x="60618" y="87058"/>
                          <a:pt x="65476" y="87821"/>
                          <a:pt x="67857" y="84582"/>
                        </a:cubicBezTo>
                        <a:cubicBezTo>
                          <a:pt x="69476" y="82296"/>
                          <a:pt x="70429" y="79248"/>
                          <a:pt x="70524" y="75438"/>
                        </a:cubicBezTo>
                        <a:cubicBezTo>
                          <a:pt x="71000" y="58960"/>
                          <a:pt x="72525" y="47339"/>
                          <a:pt x="75001" y="40672"/>
                        </a:cubicBezTo>
                        <a:cubicBezTo>
                          <a:pt x="77859" y="32861"/>
                          <a:pt x="80621" y="24479"/>
                          <a:pt x="83002" y="15431"/>
                        </a:cubicBezTo>
                        <a:lnTo>
                          <a:pt x="27662" y="95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9" name="Freeform: Shape 16628">
                    <a:extLst>
                      <a:ext uri="{FF2B5EF4-FFF2-40B4-BE49-F238E27FC236}">
                        <a16:creationId xmlns:a16="http://schemas.microsoft.com/office/drawing/2014/main" id="{19A4E5C8-9A03-4E9F-63ED-BF77EAECB717}"/>
                      </a:ext>
                    </a:extLst>
                  </p:cNvPr>
                  <p:cNvSpPr/>
                  <p:nvPr/>
                </p:nvSpPr>
                <p:spPr>
                  <a:xfrm>
                    <a:off x="8245765" y="3925062"/>
                    <a:ext cx="103066" cy="111931"/>
                  </a:xfrm>
                  <a:custGeom>
                    <a:avLst/>
                    <a:gdLst>
                      <a:gd name="connsiteX0" fmla="*/ 70607 w 103066"/>
                      <a:gd name="connsiteY0" fmla="*/ 0 h 111931"/>
                      <a:gd name="connsiteX1" fmla="*/ 25554 w 103066"/>
                      <a:gd name="connsiteY1" fmla="*/ 15812 h 111931"/>
                      <a:gd name="connsiteX2" fmla="*/ 5170 w 103066"/>
                      <a:gd name="connsiteY2" fmla="*/ 20383 h 111931"/>
                      <a:gd name="connsiteX3" fmla="*/ 122 w 103066"/>
                      <a:gd name="connsiteY3" fmla="*/ 81439 h 111931"/>
                      <a:gd name="connsiteX4" fmla="*/ 2884 w 103066"/>
                      <a:gd name="connsiteY4" fmla="*/ 84868 h 111931"/>
                      <a:gd name="connsiteX5" fmla="*/ 6599 w 103066"/>
                      <a:gd name="connsiteY5" fmla="*/ 82487 h 111931"/>
                      <a:gd name="connsiteX6" fmla="*/ 18029 w 103066"/>
                      <a:gd name="connsiteY6" fmla="*/ 62293 h 111931"/>
                      <a:gd name="connsiteX7" fmla="*/ 20505 w 103066"/>
                      <a:gd name="connsiteY7" fmla="*/ 62293 h 111931"/>
                      <a:gd name="connsiteX8" fmla="*/ 28792 w 103066"/>
                      <a:gd name="connsiteY8" fmla="*/ 93345 h 111931"/>
                      <a:gd name="connsiteX9" fmla="*/ 29935 w 103066"/>
                      <a:gd name="connsiteY9" fmla="*/ 103442 h 111931"/>
                      <a:gd name="connsiteX10" fmla="*/ 41365 w 103066"/>
                      <a:gd name="connsiteY10" fmla="*/ 104680 h 111931"/>
                      <a:gd name="connsiteX11" fmla="*/ 42889 w 103066"/>
                      <a:gd name="connsiteY11" fmla="*/ 95917 h 111931"/>
                      <a:gd name="connsiteX12" fmla="*/ 44223 w 103066"/>
                      <a:gd name="connsiteY12" fmla="*/ 67246 h 111931"/>
                      <a:gd name="connsiteX13" fmla="*/ 46699 w 103066"/>
                      <a:gd name="connsiteY13" fmla="*/ 66675 h 111931"/>
                      <a:gd name="connsiteX14" fmla="*/ 56034 w 103066"/>
                      <a:gd name="connsiteY14" fmla="*/ 105727 h 111931"/>
                      <a:gd name="connsiteX15" fmla="*/ 61272 w 103066"/>
                      <a:gd name="connsiteY15" fmla="*/ 108013 h 111931"/>
                      <a:gd name="connsiteX16" fmla="*/ 62701 w 103066"/>
                      <a:gd name="connsiteY16" fmla="*/ 106775 h 111931"/>
                      <a:gd name="connsiteX17" fmla="*/ 66606 w 103066"/>
                      <a:gd name="connsiteY17" fmla="*/ 99536 h 111931"/>
                      <a:gd name="connsiteX18" fmla="*/ 65368 w 103066"/>
                      <a:gd name="connsiteY18" fmla="*/ 50863 h 111931"/>
                      <a:gd name="connsiteX19" fmla="*/ 66702 w 103066"/>
                      <a:gd name="connsiteY19" fmla="*/ 49244 h 111931"/>
                      <a:gd name="connsiteX20" fmla="*/ 67845 w 103066"/>
                      <a:gd name="connsiteY20" fmla="*/ 49244 h 111931"/>
                      <a:gd name="connsiteX21" fmla="*/ 68797 w 103066"/>
                      <a:gd name="connsiteY21" fmla="*/ 49911 h 111931"/>
                      <a:gd name="connsiteX22" fmla="*/ 82037 w 103066"/>
                      <a:gd name="connsiteY22" fmla="*/ 95917 h 111931"/>
                      <a:gd name="connsiteX23" fmla="*/ 84037 w 103066"/>
                      <a:gd name="connsiteY23" fmla="*/ 97822 h 111931"/>
                      <a:gd name="connsiteX24" fmla="*/ 87657 w 103066"/>
                      <a:gd name="connsiteY24" fmla="*/ 95631 h 111931"/>
                      <a:gd name="connsiteX25" fmla="*/ 83942 w 103066"/>
                      <a:gd name="connsiteY25" fmla="*/ 44482 h 111931"/>
                      <a:gd name="connsiteX26" fmla="*/ 84799 w 103066"/>
                      <a:gd name="connsiteY26" fmla="*/ 42863 h 111931"/>
                      <a:gd name="connsiteX27" fmla="*/ 85942 w 103066"/>
                      <a:gd name="connsiteY27" fmla="*/ 42767 h 111931"/>
                      <a:gd name="connsiteX28" fmla="*/ 86704 w 103066"/>
                      <a:gd name="connsiteY28" fmla="*/ 43339 h 111931"/>
                      <a:gd name="connsiteX29" fmla="*/ 98229 w 103066"/>
                      <a:gd name="connsiteY29" fmla="*/ 69056 h 111931"/>
                      <a:gd name="connsiteX30" fmla="*/ 100515 w 103066"/>
                      <a:gd name="connsiteY30" fmla="*/ 70675 h 111931"/>
                      <a:gd name="connsiteX31" fmla="*/ 102706 w 103066"/>
                      <a:gd name="connsiteY31" fmla="*/ 68389 h 111931"/>
                      <a:gd name="connsiteX32" fmla="*/ 102325 w 103066"/>
                      <a:gd name="connsiteY32" fmla="*/ 58769 h 111931"/>
                      <a:gd name="connsiteX33" fmla="*/ 70417 w 103066"/>
                      <a:gd name="connsiteY33" fmla="*/ 95 h 111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3066" h="111931">
                        <a:moveTo>
                          <a:pt x="70607" y="0"/>
                        </a:moveTo>
                        <a:cubicBezTo>
                          <a:pt x="56224" y="5143"/>
                          <a:pt x="41175" y="10382"/>
                          <a:pt x="25554" y="15812"/>
                        </a:cubicBezTo>
                        <a:cubicBezTo>
                          <a:pt x="17362" y="18669"/>
                          <a:pt x="10599" y="20193"/>
                          <a:pt x="5170" y="20383"/>
                        </a:cubicBezTo>
                        <a:cubicBezTo>
                          <a:pt x="7933" y="40291"/>
                          <a:pt x="6218" y="60579"/>
                          <a:pt x="122" y="81439"/>
                        </a:cubicBezTo>
                        <a:cubicBezTo>
                          <a:pt x="-450" y="83249"/>
                          <a:pt x="1074" y="85058"/>
                          <a:pt x="2884" y="84868"/>
                        </a:cubicBezTo>
                        <a:cubicBezTo>
                          <a:pt x="4122" y="84772"/>
                          <a:pt x="5837" y="83629"/>
                          <a:pt x="6599" y="82487"/>
                        </a:cubicBezTo>
                        <a:cubicBezTo>
                          <a:pt x="10980" y="75914"/>
                          <a:pt x="14790" y="69247"/>
                          <a:pt x="18029" y="62293"/>
                        </a:cubicBezTo>
                        <a:cubicBezTo>
                          <a:pt x="18505" y="61246"/>
                          <a:pt x="20029" y="61246"/>
                          <a:pt x="20505" y="62293"/>
                        </a:cubicBezTo>
                        <a:cubicBezTo>
                          <a:pt x="24982" y="72104"/>
                          <a:pt x="28220" y="82487"/>
                          <a:pt x="28792" y="93345"/>
                        </a:cubicBezTo>
                        <a:cubicBezTo>
                          <a:pt x="29078" y="98012"/>
                          <a:pt x="29364" y="101346"/>
                          <a:pt x="29935" y="103442"/>
                        </a:cubicBezTo>
                        <a:cubicBezTo>
                          <a:pt x="32697" y="114300"/>
                          <a:pt x="36508" y="114776"/>
                          <a:pt x="41365" y="104680"/>
                        </a:cubicBezTo>
                        <a:cubicBezTo>
                          <a:pt x="41842" y="103632"/>
                          <a:pt x="42413" y="100679"/>
                          <a:pt x="42889" y="95917"/>
                        </a:cubicBezTo>
                        <a:cubicBezTo>
                          <a:pt x="44032" y="85630"/>
                          <a:pt x="44508" y="76105"/>
                          <a:pt x="44223" y="67246"/>
                        </a:cubicBezTo>
                        <a:cubicBezTo>
                          <a:pt x="44032" y="62865"/>
                          <a:pt x="44889" y="62675"/>
                          <a:pt x="46699" y="66675"/>
                        </a:cubicBezTo>
                        <a:cubicBezTo>
                          <a:pt x="51747" y="78105"/>
                          <a:pt x="54891" y="91154"/>
                          <a:pt x="56034" y="105727"/>
                        </a:cubicBezTo>
                        <a:cubicBezTo>
                          <a:pt x="56224" y="108395"/>
                          <a:pt x="59272" y="109728"/>
                          <a:pt x="61272" y="108013"/>
                        </a:cubicBezTo>
                        <a:lnTo>
                          <a:pt x="62701" y="106775"/>
                        </a:lnTo>
                        <a:cubicBezTo>
                          <a:pt x="64892" y="104966"/>
                          <a:pt x="66320" y="102394"/>
                          <a:pt x="66606" y="99536"/>
                        </a:cubicBezTo>
                        <a:cubicBezTo>
                          <a:pt x="68321" y="83534"/>
                          <a:pt x="67940" y="67246"/>
                          <a:pt x="65368" y="50863"/>
                        </a:cubicBezTo>
                        <a:cubicBezTo>
                          <a:pt x="65273" y="50006"/>
                          <a:pt x="65844" y="49339"/>
                          <a:pt x="66702" y="49244"/>
                        </a:cubicBezTo>
                        <a:lnTo>
                          <a:pt x="67845" y="49244"/>
                        </a:lnTo>
                        <a:cubicBezTo>
                          <a:pt x="68321" y="49244"/>
                          <a:pt x="68607" y="49435"/>
                          <a:pt x="68797" y="49911"/>
                        </a:cubicBezTo>
                        <a:lnTo>
                          <a:pt x="82037" y="95917"/>
                        </a:lnTo>
                        <a:cubicBezTo>
                          <a:pt x="82323" y="96869"/>
                          <a:pt x="83084" y="97631"/>
                          <a:pt x="84037" y="97822"/>
                        </a:cubicBezTo>
                        <a:cubicBezTo>
                          <a:pt x="85847" y="98298"/>
                          <a:pt x="87085" y="97536"/>
                          <a:pt x="87657" y="95631"/>
                        </a:cubicBezTo>
                        <a:cubicBezTo>
                          <a:pt x="92419" y="78486"/>
                          <a:pt x="87561" y="61341"/>
                          <a:pt x="83942" y="44482"/>
                        </a:cubicBezTo>
                        <a:cubicBezTo>
                          <a:pt x="83751" y="43720"/>
                          <a:pt x="84037" y="43148"/>
                          <a:pt x="84799" y="42863"/>
                        </a:cubicBezTo>
                        <a:cubicBezTo>
                          <a:pt x="85180" y="42672"/>
                          <a:pt x="85561" y="42672"/>
                          <a:pt x="85942" y="42767"/>
                        </a:cubicBezTo>
                        <a:cubicBezTo>
                          <a:pt x="86228" y="42767"/>
                          <a:pt x="86514" y="43053"/>
                          <a:pt x="86704" y="43339"/>
                        </a:cubicBezTo>
                        <a:cubicBezTo>
                          <a:pt x="91657" y="51435"/>
                          <a:pt x="95467" y="60008"/>
                          <a:pt x="98229" y="69056"/>
                        </a:cubicBezTo>
                        <a:cubicBezTo>
                          <a:pt x="98610" y="70199"/>
                          <a:pt x="99372" y="70771"/>
                          <a:pt x="100515" y="70675"/>
                        </a:cubicBezTo>
                        <a:cubicBezTo>
                          <a:pt x="101754" y="70580"/>
                          <a:pt x="102420" y="69723"/>
                          <a:pt x="102706" y="68389"/>
                        </a:cubicBezTo>
                        <a:cubicBezTo>
                          <a:pt x="103277" y="65151"/>
                          <a:pt x="103183" y="61913"/>
                          <a:pt x="102325" y="58769"/>
                        </a:cubicBezTo>
                        <a:cubicBezTo>
                          <a:pt x="96610" y="36767"/>
                          <a:pt x="85942" y="17145"/>
                          <a:pt x="70417" y="95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0" name="Freeform: Shape 16629">
                    <a:extLst>
                      <a:ext uri="{FF2B5EF4-FFF2-40B4-BE49-F238E27FC236}">
                        <a16:creationId xmlns:a16="http://schemas.microsoft.com/office/drawing/2014/main" id="{36E46AAC-A9A6-D722-F5D5-C0FFD251C580}"/>
                      </a:ext>
                    </a:extLst>
                  </p:cNvPr>
                  <p:cNvSpPr/>
                  <p:nvPr/>
                </p:nvSpPr>
                <p:spPr>
                  <a:xfrm>
                    <a:off x="8041540" y="4374227"/>
                    <a:ext cx="4113" cy="4639"/>
                  </a:xfrm>
                  <a:custGeom>
                    <a:avLst/>
                    <a:gdLst>
                      <a:gd name="connsiteX0" fmla="*/ 3179 w 4113"/>
                      <a:gd name="connsiteY0" fmla="*/ 4415 h 4639"/>
                      <a:gd name="connsiteX1" fmla="*/ 3751 w 4113"/>
                      <a:gd name="connsiteY1" fmla="*/ 1367 h 4639"/>
                      <a:gd name="connsiteX2" fmla="*/ 893 w 4113"/>
                      <a:gd name="connsiteY2" fmla="*/ 224 h 4639"/>
                      <a:gd name="connsiteX3" fmla="*/ 321 w 4113"/>
                      <a:gd name="connsiteY3" fmla="*/ 3272 h 4639"/>
                      <a:gd name="connsiteX4" fmla="*/ 3179 w 4113"/>
                      <a:gd name="connsiteY4" fmla="*/ 4415 h 4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3" h="4639">
                        <a:moveTo>
                          <a:pt x="3179" y="4415"/>
                        </a:moveTo>
                        <a:cubicBezTo>
                          <a:pt x="4132" y="3939"/>
                          <a:pt x="4417" y="2510"/>
                          <a:pt x="3751" y="1367"/>
                        </a:cubicBezTo>
                        <a:cubicBezTo>
                          <a:pt x="3179" y="224"/>
                          <a:pt x="1846" y="-347"/>
                          <a:pt x="893" y="224"/>
                        </a:cubicBezTo>
                        <a:cubicBezTo>
                          <a:pt x="-59" y="700"/>
                          <a:pt x="-250" y="2129"/>
                          <a:pt x="321" y="3272"/>
                        </a:cubicBezTo>
                        <a:cubicBezTo>
                          <a:pt x="893" y="4415"/>
                          <a:pt x="2227" y="4987"/>
                          <a:pt x="3179" y="4415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1" name="Freeform: Shape 16630">
                    <a:extLst>
                      <a:ext uri="{FF2B5EF4-FFF2-40B4-BE49-F238E27FC236}">
                        <a16:creationId xmlns:a16="http://schemas.microsoft.com/office/drawing/2014/main" id="{CF30375E-E1A2-4654-A7ED-DC0E7630B9B0}"/>
                      </a:ext>
                    </a:extLst>
                  </p:cNvPr>
                  <p:cNvSpPr/>
                  <p:nvPr/>
                </p:nvSpPr>
                <p:spPr>
                  <a:xfrm>
                    <a:off x="8055101" y="4416742"/>
                    <a:ext cx="10683" cy="11144"/>
                  </a:xfrm>
                  <a:custGeom>
                    <a:avLst/>
                    <a:gdLst>
                      <a:gd name="connsiteX0" fmla="*/ 0 w 10683"/>
                      <a:gd name="connsiteY0" fmla="*/ 0 h 11144"/>
                      <a:gd name="connsiteX1" fmla="*/ 6001 w 10683"/>
                      <a:gd name="connsiteY1" fmla="*/ 11144 h 11144"/>
                      <a:gd name="connsiteX2" fmla="*/ 6001 w 10683"/>
                      <a:gd name="connsiteY2" fmla="*/ 7525 h 11144"/>
                      <a:gd name="connsiteX3" fmla="*/ 6953 w 10683"/>
                      <a:gd name="connsiteY3" fmla="*/ 5524 h 11144"/>
                      <a:gd name="connsiteX4" fmla="*/ 10383 w 10683"/>
                      <a:gd name="connsiteY4" fmla="*/ 3715 h 11144"/>
                      <a:gd name="connsiteX5" fmla="*/ 10668 w 10683"/>
                      <a:gd name="connsiteY5" fmla="*/ 2953 h 11144"/>
                      <a:gd name="connsiteX6" fmla="*/ 10287 w 10683"/>
                      <a:gd name="connsiteY6" fmla="*/ 2096 h 11144"/>
                      <a:gd name="connsiteX7" fmla="*/ 8191 w 10683"/>
                      <a:gd name="connsiteY7" fmla="*/ 1143 h 11144"/>
                      <a:gd name="connsiteX8" fmla="*/ 0 w 10683"/>
                      <a:gd name="connsiteY8" fmla="*/ 0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683" h="11144">
                        <a:moveTo>
                          <a:pt x="0" y="0"/>
                        </a:moveTo>
                        <a:lnTo>
                          <a:pt x="6001" y="11144"/>
                        </a:lnTo>
                        <a:cubicBezTo>
                          <a:pt x="6287" y="10096"/>
                          <a:pt x="6382" y="8954"/>
                          <a:pt x="6001" y="7525"/>
                        </a:cubicBezTo>
                        <a:cubicBezTo>
                          <a:pt x="5810" y="6667"/>
                          <a:pt x="6096" y="6001"/>
                          <a:pt x="6953" y="5524"/>
                        </a:cubicBezTo>
                        <a:lnTo>
                          <a:pt x="10383" y="3715"/>
                        </a:lnTo>
                        <a:cubicBezTo>
                          <a:pt x="10383" y="3715"/>
                          <a:pt x="10763" y="3334"/>
                          <a:pt x="10668" y="2953"/>
                        </a:cubicBezTo>
                        <a:lnTo>
                          <a:pt x="10287" y="2096"/>
                        </a:lnTo>
                        <a:cubicBezTo>
                          <a:pt x="9811" y="1143"/>
                          <a:pt x="9144" y="857"/>
                          <a:pt x="8191" y="1143"/>
                        </a:cubicBezTo>
                        <a:cubicBezTo>
                          <a:pt x="5143" y="2191"/>
                          <a:pt x="2381" y="18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2" name="Freeform: Shape 16631">
                    <a:extLst>
                      <a:ext uri="{FF2B5EF4-FFF2-40B4-BE49-F238E27FC236}">
                        <a16:creationId xmlns:a16="http://schemas.microsoft.com/office/drawing/2014/main" id="{32B7662A-0836-7C36-B8C8-B16A6BCF339E}"/>
                      </a:ext>
                    </a:extLst>
                  </p:cNvPr>
                  <p:cNvSpPr/>
                  <p:nvPr/>
                </p:nvSpPr>
                <p:spPr>
                  <a:xfrm>
                    <a:off x="8074098" y="4432458"/>
                    <a:ext cx="6195" cy="5459"/>
                  </a:xfrm>
                  <a:custGeom>
                    <a:avLst/>
                    <a:gdLst>
                      <a:gd name="connsiteX0" fmla="*/ 4530 w 6195"/>
                      <a:gd name="connsiteY0" fmla="*/ 286 h 5459"/>
                      <a:gd name="connsiteX1" fmla="*/ 1291 w 6195"/>
                      <a:gd name="connsiteY1" fmla="*/ 2191 h 5459"/>
                      <a:gd name="connsiteX2" fmla="*/ 3196 w 6195"/>
                      <a:gd name="connsiteY2" fmla="*/ 5048 h 5459"/>
                      <a:gd name="connsiteX3" fmla="*/ 6149 w 6195"/>
                      <a:gd name="connsiteY3" fmla="*/ 1143 h 5459"/>
                      <a:gd name="connsiteX4" fmla="*/ 4530 w 6195"/>
                      <a:gd name="connsiteY4" fmla="*/ 286 h 5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95" h="5459">
                        <a:moveTo>
                          <a:pt x="4530" y="286"/>
                        </a:moveTo>
                        <a:cubicBezTo>
                          <a:pt x="2434" y="1524"/>
                          <a:pt x="1387" y="2191"/>
                          <a:pt x="1291" y="2191"/>
                        </a:cubicBezTo>
                        <a:cubicBezTo>
                          <a:pt x="-899" y="5144"/>
                          <a:pt x="-328" y="6096"/>
                          <a:pt x="3196" y="5048"/>
                        </a:cubicBezTo>
                        <a:cubicBezTo>
                          <a:pt x="5387" y="4381"/>
                          <a:pt x="6435" y="3048"/>
                          <a:pt x="6149" y="1143"/>
                        </a:cubicBezTo>
                        <a:cubicBezTo>
                          <a:pt x="6054" y="0"/>
                          <a:pt x="5482" y="-286"/>
                          <a:pt x="4530" y="28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3" name="Freeform: Shape 16632">
                    <a:extLst>
                      <a:ext uri="{FF2B5EF4-FFF2-40B4-BE49-F238E27FC236}">
                        <a16:creationId xmlns:a16="http://schemas.microsoft.com/office/drawing/2014/main" id="{D96F4F62-C3D0-B24A-C4A1-6C4DB3EF10BE}"/>
                      </a:ext>
                    </a:extLst>
                  </p:cNvPr>
                  <p:cNvSpPr/>
                  <p:nvPr/>
                </p:nvSpPr>
                <p:spPr>
                  <a:xfrm>
                    <a:off x="7611432" y="4688106"/>
                    <a:ext cx="4180" cy="5053"/>
                  </a:xfrm>
                  <a:custGeom>
                    <a:avLst/>
                    <a:gdLst>
                      <a:gd name="connsiteX0" fmla="*/ 1233 w 4180"/>
                      <a:gd name="connsiteY0" fmla="*/ 4956 h 5053"/>
                      <a:gd name="connsiteX1" fmla="*/ 3995 w 4180"/>
                      <a:gd name="connsiteY1" fmla="*/ 3241 h 5053"/>
                      <a:gd name="connsiteX2" fmla="*/ 2947 w 4180"/>
                      <a:gd name="connsiteY2" fmla="*/ 98 h 5053"/>
                      <a:gd name="connsiteX3" fmla="*/ 185 w 4180"/>
                      <a:gd name="connsiteY3" fmla="*/ 1813 h 5053"/>
                      <a:gd name="connsiteX4" fmla="*/ 1233 w 4180"/>
                      <a:gd name="connsiteY4" fmla="*/ 4956 h 5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0" h="5053">
                        <a:moveTo>
                          <a:pt x="1233" y="4956"/>
                        </a:moveTo>
                        <a:cubicBezTo>
                          <a:pt x="2281" y="5337"/>
                          <a:pt x="3519" y="4575"/>
                          <a:pt x="3995" y="3241"/>
                        </a:cubicBezTo>
                        <a:cubicBezTo>
                          <a:pt x="4471" y="1908"/>
                          <a:pt x="3995" y="479"/>
                          <a:pt x="2947" y="98"/>
                        </a:cubicBezTo>
                        <a:cubicBezTo>
                          <a:pt x="1899" y="-283"/>
                          <a:pt x="661" y="479"/>
                          <a:pt x="185" y="1813"/>
                        </a:cubicBezTo>
                        <a:cubicBezTo>
                          <a:pt x="-291" y="3146"/>
                          <a:pt x="185" y="4575"/>
                          <a:pt x="1233" y="4956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4" name="Freeform: Shape 16633">
                    <a:extLst>
                      <a:ext uri="{FF2B5EF4-FFF2-40B4-BE49-F238E27FC236}">
                        <a16:creationId xmlns:a16="http://schemas.microsoft.com/office/drawing/2014/main" id="{9828AB4B-059F-BFFC-D9E9-94316F47B73F}"/>
                      </a:ext>
                    </a:extLst>
                  </p:cNvPr>
                  <p:cNvSpPr/>
                  <p:nvPr/>
                </p:nvSpPr>
                <p:spPr>
                  <a:xfrm>
                    <a:off x="7702588" y="4695264"/>
                    <a:ext cx="4462" cy="5603"/>
                  </a:xfrm>
                  <a:custGeom>
                    <a:avLst/>
                    <a:gdLst>
                      <a:gd name="connsiteX0" fmla="*/ 1326 w 4462"/>
                      <a:gd name="connsiteY0" fmla="*/ 5513 h 5603"/>
                      <a:gd name="connsiteX1" fmla="*/ 4279 w 4462"/>
                      <a:gd name="connsiteY1" fmla="*/ 3513 h 5603"/>
                      <a:gd name="connsiteX2" fmla="*/ 3136 w 4462"/>
                      <a:gd name="connsiteY2" fmla="*/ 84 h 5603"/>
                      <a:gd name="connsiteX3" fmla="*/ 183 w 4462"/>
                      <a:gd name="connsiteY3" fmla="*/ 2085 h 5603"/>
                      <a:gd name="connsiteX4" fmla="*/ 1326 w 4462"/>
                      <a:gd name="connsiteY4" fmla="*/ 5513 h 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5603">
                        <a:moveTo>
                          <a:pt x="1326" y="5513"/>
                        </a:moveTo>
                        <a:cubicBezTo>
                          <a:pt x="2469" y="5894"/>
                          <a:pt x="3803" y="5037"/>
                          <a:pt x="4279" y="3513"/>
                        </a:cubicBezTo>
                        <a:cubicBezTo>
                          <a:pt x="4755" y="1989"/>
                          <a:pt x="4279" y="465"/>
                          <a:pt x="3136" y="84"/>
                        </a:cubicBezTo>
                        <a:cubicBezTo>
                          <a:pt x="1993" y="-297"/>
                          <a:pt x="659" y="656"/>
                          <a:pt x="183" y="2085"/>
                        </a:cubicBezTo>
                        <a:cubicBezTo>
                          <a:pt x="-293" y="3609"/>
                          <a:pt x="183" y="5133"/>
                          <a:pt x="1326" y="5513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5" name="Freeform: Shape 16634">
                    <a:extLst>
                      <a:ext uri="{FF2B5EF4-FFF2-40B4-BE49-F238E27FC236}">
                        <a16:creationId xmlns:a16="http://schemas.microsoft.com/office/drawing/2014/main" id="{962D78AE-E7F7-2F7A-0F50-FFCE0227935F}"/>
                      </a:ext>
                    </a:extLst>
                  </p:cNvPr>
                  <p:cNvSpPr/>
                  <p:nvPr/>
                </p:nvSpPr>
                <p:spPr>
                  <a:xfrm>
                    <a:off x="7624463" y="4697836"/>
                    <a:ext cx="4024" cy="5692"/>
                  </a:xfrm>
                  <a:custGeom>
                    <a:avLst/>
                    <a:gdLst>
                      <a:gd name="connsiteX0" fmla="*/ 2870 w 4024"/>
                      <a:gd name="connsiteY0" fmla="*/ 5608 h 5692"/>
                      <a:gd name="connsiteX1" fmla="*/ 3822 w 4024"/>
                      <a:gd name="connsiteY1" fmla="*/ 2180 h 5692"/>
                      <a:gd name="connsiteX2" fmla="*/ 1156 w 4024"/>
                      <a:gd name="connsiteY2" fmla="*/ 84 h 5692"/>
                      <a:gd name="connsiteX3" fmla="*/ 203 w 4024"/>
                      <a:gd name="connsiteY3" fmla="*/ 3513 h 5692"/>
                      <a:gd name="connsiteX4" fmla="*/ 2870 w 4024"/>
                      <a:gd name="connsiteY4" fmla="*/ 5608 h 5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4" h="5692">
                        <a:moveTo>
                          <a:pt x="2870" y="5608"/>
                        </a:moveTo>
                        <a:cubicBezTo>
                          <a:pt x="3918" y="5228"/>
                          <a:pt x="4298" y="3799"/>
                          <a:pt x="3822" y="2180"/>
                        </a:cubicBezTo>
                        <a:cubicBezTo>
                          <a:pt x="3346" y="656"/>
                          <a:pt x="2108" y="-297"/>
                          <a:pt x="1156" y="84"/>
                        </a:cubicBezTo>
                        <a:cubicBezTo>
                          <a:pt x="107" y="465"/>
                          <a:pt x="-273" y="1894"/>
                          <a:pt x="203" y="3513"/>
                        </a:cubicBezTo>
                        <a:cubicBezTo>
                          <a:pt x="679" y="5037"/>
                          <a:pt x="1917" y="5989"/>
                          <a:pt x="2870" y="560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6" name="Freeform: Shape 16635">
                    <a:extLst>
                      <a:ext uri="{FF2B5EF4-FFF2-40B4-BE49-F238E27FC236}">
                        <a16:creationId xmlns:a16="http://schemas.microsoft.com/office/drawing/2014/main" id="{43F3DC62-7367-2678-EF1B-458A640440AF}"/>
                      </a:ext>
                    </a:extLst>
                  </p:cNvPr>
                  <p:cNvSpPr/>
                  <p:nvPr/>
                </p:nvSpPr>
                <p:spPr>
                  <a:xfrm>
                    <a:off x="7718605" y="4706110"/>
                    <a:ext cx="4664" cy="6192"/>
                  </a:xfrm>
                  <a:custGeom>
                    <a:avLst/>
                    <a:gdLst>
                      <a:gd name="connsiteX0" fmla="*/ 4359 w 4664"/>
                      <a:gd name="connsiteY0" fmla="*/ 3049 h 6192"/>
                      <a:gd name="connsiteX1" fmla="*/ 2930 w 4664"/>
                      <a:gd name="connsiteY1" fmla="*/ 954 h 6192"/>
                      <a:gd name="connsiteX2" fmla="*/ 549 w 4664"/>
                      <a:gd name="connsiteY2" fmla="*/ 1049 h 6192"/>
                      <a:gd name="connsiteX3" fmla="*/ 73 w 4664"/>
                      <a:gd name="connsiteY3" fmla="*/ 4288 h 6192"/>
                      <a:gd name="connsiteX4" fmla="*/ 2264 w 4664"/>
                      <a:gd name="connsiteY4" fmla="*/ 6193 h 6192"/>
                      <a:gd name="connsiteX5" fmla="*/ 4169 w 4664"/>
                      <a:gd name="connsiteY5" fmla="*/ 5240 h 6192"/>
                      <a:gd name="connsiteX6" fmla="*/ 4359 w 4664"/>
                      <a:gd name="connsiteY6" fmla="*/ 2954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64" h="6192">
                        <a:moveTo>
                          <a:pt x="4359" y="3049"/>
                        </a:moveTo>
                        <a:lnTo>
                          <a:pt x="2930" y="954"/>
                        </a:lnTo>
                        <a:cubicBezTo>
                          <a:pt x="2073" y="-380"/>
                          <a:pt x="1311" y="-285"/>
                          <a:pt x="549" y="1049"/>
                        </a:cubicBezTo>
                        <a:cubicBezTo>
                          <a:pt x="73" y="2097"/>
                          <a:pt x="-117" y="3145"/>
                          <a:pt x="73" y="4288"/>
                        </a:cubicBezTo>
                        <a:cubicBezTo>
                          <a:pt x="264" y="5526"/>
                          <a:pt x="1026" y="6193"/>
                          <a:pt x="2264" y="6193"/>
                        </a:cubicBezTo>
                        <a:cubicBezTo>
                          <a:pt x="2930" y="6193"/>
                          <a:pt x="3597" y="5907"/>
                          <a:pt x="4169" y="5240"/>
                        </a:cubicBezTo>
                        <a:cubicBezTo>
                          <a:pt x="4740" y="4573"/>
                          <a:pt x="4835" y="3621"/>
                          <a:pt x="4359" y="295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7" name="Freeform: Shape 16636">
                    <a:extLst>
                      <a:ext uri="{FF2B5EF4-FFF2-40B4-BE49-F238E27FC236}">
                        <a16:creationId xmlns:a16="http://schemas.microsoft.com/office/drawing/2014/main" id="{C77B4E42-CBE6-FE20-A671-F146B57BC2AC}"/>
                      </a:ext>
                    </a:extLst>
                  </p:cNvPr>
                  <p:cNvSpPr/>
                  <p:nvPr/>
                </p:nvSpPr>
                <p:spPr>
                  <a:xfrm>
                    <a:off x="7605348" y="4705504"/>
                    <a:ext cx="4346" cy="5977"/>
                  </a:xfrm>
                  <a:custGeom>
                    <a:avLst/>
                    <a:gdLst>
                      <a:gd name="connsiteX0" fmla="*/ 3411 w 4346"/>
                      <a:gd name="connsiteY0" fmla="*/ 5846 h 5977"/>
                      <a:gd name="connsiteX1" fmla="*/ 3983 w 4346"/>
                      <a:gd name="connsiteY1" fmla="*/ 2131 h 5977"/>
                      <a:gd name="connsiteX2" fmla="*/ 935 w 4346"/>
                      <a:gd name="connsiteY2" fmla="*/ 131 h 5977"/>
                      <a:gd name="connsiteX3" fmla="*/ 363 w 4346"/>
                      <a:gd name="connsiteY3" fmla="*/ 3846 h 5977"/>
                      <a:gd name="connsiteX4" fmla="*/ 3411 w 4346"/>
                      <a:gd name="connsiteY4" fmla="*/ 5846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6" h="5977">
                        <a:moveTo>
                          <a:pt x="3411" y="5846"/>
                        </a:moveTo>
                        <a:cubicBezTo>
                          <a:pt x="4364" y="5370"/>
                          <a:pt x="4650" y="3751"/>
                          <a:pt x="3983" y="2131"/>
                        </a:cubicBezTo>
                        <a:cubicBezTo>
                          <a:pt x="3316" y="512"/>
                          <a:pt x="1982" y="-345"/>
                          <a:pt x="935" y="131"/>
                        </a:cubicBezTo>
                        <a:cubicBezTo>
                          <a:pt x="-17" y="607"/>
                          <a:pt x="-303" y="2226"/>
                          <a:pt x="363" y="3846"/>
                        </a:cubicBezTo>
                        <a:cubicBezTo>
                          <a:pt x="1030" y="5465"/>
                          <a:pt x="2364" y="6322"/>
                          <a:pt x="3411" y="5846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8" name="Freeform: Shape 16637">
                    <a:extLst>
                      <a:ext uri="{FF2B5EF4-FFF2-40B4-BE49-F238E27FC236}">
                        <a16:creationId xmlns:a16="http://schemas.microsoft.com/office/drawing/2014/main" id="{DEEB24C4-49D8-6AB2-988D-15B2AE5D84C1}"/>
                      </a:ext>
                    </a:extLst>
                  </p:cNvPr>
                  <p:cNvSpPr/>
                  <p:nvPr/>
                </p:nvSpPr>
                <p:spPr>
                  <a:xfrm>
                    <a:off x="7696088" y="4709811"/>
                    <a:ext cx="4983" cy="5079"/>
                  </a:xfrm>
                  <a:custGeom>
                    <a:avLst/>
                    <a:gdLst>
                      <a:gd name="connsiteX0" fmla="*/ 397 w 4983"/>
                      <a:gd name="connsiteY0" fmla="*/ 4683 h 5079"/>
                      <a:gd name="connsiteX1" fmla="*/ 3825 w 4983"/>
                      <a:gd name="connsiteY1" fmla="*/ 3921 h 5079"/>
                      <a:gd name="connsiteX2" fmla="*/ 4587 w 4983"/>
                      <a:gd name="connsiteY2" fmla="*/ 397 h 5079"/>
                      <a:gd name="connsiteX3" fmla="*/ 1158 w 4983"/>
                      <a:gd name="connsiteY3" fmla="*/ 1158 h 5079"/>
                      <a:gd name="connsiteX4" fmla="*/ 397 w 4983"/>
                      <a:gd name="connsiteY4" fmla="*/ 4683 h 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3" h="5079">
                        <a:moveTo>
                          <a:pt x="397" y="4683"/>
                        </a:moveTo>
                        <a:cubicBezTo>
                          <a:pt x="1063" y="5445"/>
                          <a:pt x="2587" y="5064"/>
                          <a:pt x="3825" y="3921"/>
                        </a:cubicBezTo>
                        <a:cubicBezTo>
                          <a:pt x="4968" y="2682"/>
                          <a:pt x="5349" y="1158"/>
                          <a:pt x="4587" y="397"/>
                        </a:cubicBezTo>
                        <a:cubicBezTo>
                          <a:pt x="3921" y="-366"/>
                          <a:pt x="2396" y="15"/>
                          <a:pt x="1158" y="1158"/>
                        </a:cubicBezTo>
                        <a:cubicBezTo>
                          <a:pt x="15" y="2397"/>
                          <a:pt x="-366" y="3921"/>
                          <a:pt x="397" y="4683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9" name="Freeform: Shape 16638">
                    <a:extLst>
                      <a:ext uri="{FF2B5EF4-FFF2-40B4-BE49-F238E27FC236}">
                        <a16:creationId xmlns:a16="http://schemas.microsoft.com/office/drawing/2014/main" id="{10AD2A1F-13FF-04AA-8470-01A99D91185C}"/>
                      </a:ext>
                    </a:extLst>
                  </p:cNvPr>
                  <p:cNvSpPr/>
                  <p:nvPr/>
                </p:nvSpPr>
                <p:spPr>
                  <a:xfrm>
                    <a:off x="7626914" y="4713724"/>
                    <a:ext cx="5197" cy="4968"/>
                  </a:xfrm>
                  <a:custGeom>
                    <a:avLst/>
                    <a:gdLst>
                      <a:gd name="connsiteX0" fmla="*/ 3944 w 5197"/>
                      <a:gd name="connsiteY0" fmla="*/ 103 h 4968"/>
                      <a:gd name="connsiteX1" fmla="*/ 610 w 5197"/>
                      <a:gd name="connsiteY1" fmla="*/ 1246 h 4968"/>
                      <a:gd name="connsiteX2" fmla="*/ 991 w 5197"/>
                      <a:gd name="connsiteY2" fmla="*/ 4580 h 4968"/>
                      <a:gd name="connsiteX3" fmla="*/ 4896 w 5197"/>
                      <a:gd name="connsiteY3" fmla="*/ 2961 h 4968"/>
                      <a:gd name="connsiteX4" fmla="*/ 3848 w 5197"/>
                      <a:gd name="connsiteY4" fmla="*/ 103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7" h="4968">
                        <a:moveTo>
                          <a:pt x="3944" y="103"/>
                        </a:moveTo>
                        <a:cubicBezTo>
                          <a:pt x="2801" y="-183"/>
                          <a:pt x="1658" y="103"/>
                          <a:pt x="610" y="1246"/>
                        </a:cubicBezTo>
                        <a:cubicBezTo>
                          <a:pt x="-343" y="2198"/>
                          <a:pt x="-152" y="3913"/>
                          <a:pt x="991" y="4580"/>
                        </a:cubicBezTo>
                        <a:cubicBezTo>
                          <a:pt x="2419" y="5437"/>
                          <a:pt x="3753" y="4866"/>
                          <a:pt x="4896" y="2961"/>
                        </a:cubicBezTo>
                        <a:cubicBezTo>
                          <a:pt x="5563" y="1913"/>
                          <a:pt x="5087" y="484"/>
                          <a:pt x="3848" y="103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0" name="Freeform: Shape 16639">
                    <a:extLst>
                      <a:ext uri="{FF2B5EF4-FFF2-40B4-BE49-F238E27FC236}">
                        <a16:creationId xmlns:a16="http://schemas.microsoft.com/office/drawing/2014/main" id="{04642680-AEBA-08FD-78B2-B8FFF454DA75}"/>
                      </a:ext>
                    </a:extLst>
                  </p:cNvPr>
                  <p:cNvSpPr/>
                  <p:nvPr/>
                </p:nvSpPr>
                <p:spPr>
                  <a:xfrm>
                    <a:off x="7612853" y="4731543"/>
                    <a:ext cx="4623" cy="4572"/>
                  </a:xfrm>
                  <a:custGeom>
                    <a:avLst/>
                    <a:gdLst>
                      <a:gd name="connsiteX0" fmla="*/ 3526 w 4623"/>
                      <a:gd name="connsiteY0" fmla="*/ 571 h 4572"/>
                      <a:gd name="connsiteX1" fmla="*/ 669 w 4623"/>
                      <a:gd name="connsiteY1" fmla="*/ 571 h 4572"/>
                      <a:gd name="connsiteX2" fmla="*/ 764 w 4623"/>
                      <a:gd name="connsiteY2" fmla="*/ 3715 h 4572"/>
                      <a:gd name="connsiteX3" fmla="*/ 4193 w 4623"/>
                      <a:gd name="connsiteY3" fmla="*/ 3715 h 4572"/>
                      <a:gd name="connsiteX4" fmla="*/ 3621 w 4623"/>
                      <a:gd name="connsiteY4" fmla="*/ 47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3" h="4572">
                        <a:moveTo>
                          <a:pt x="3526" y="571"/>
                        </a:moveTo>
                        <a:cubicBezTo>
                          <a:pt x="2383" y="-190"/>
                          <a:pt x="1336" y="-190"/>
                          <a:pt x="669" y="571"/>
                        </a:cubicBezTo>
                        <a:cubicBezTo>
                          <a:pt x="-284" y="1429"/>
                          <a:pt x="-189" y="2953"/>
                          <a:pt x="764" y="3715"/>
                        </a:cubicBezTo>
                        <a:cubicBezTo>
                          <a:pt x="2192" y="4858"/>
                          <a:pt x="3335" y="4858"/>
                          <a:pt x="4193" y="3715"/>
                        </a:cubicBezTo>
                        <a:cubicBezTo>
                          <a:pt x="4955" y="2667"/>
                          <a:pt x="4669" y="1238"/>
                          <a:pt x="3621" y="476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1" name="Freeform: Shape 16640">
                    <a:extLst>
                      <a:ext uri="{FF2B5EF4-FFF2-40B4-BE49-F238E27FC236}">
                        <a16:creationId xmlns:a16="http://schemas.microsoft.com/office/drawing/2014/main" id="{8E0BD745-BF99-BA89-ED33-C66D07889387}"/>
                      </a:ext>
                    </a:extLst>
                  </p:cNvPr>
                  <p:cNvSpPr/>
                  <p:nvPr/>
                </p:nvSpPr>
                <p:spPr>
                  <a:xfrm>
                    <a:off x="7631048" y="4743831"/>
                    <a:ext cx="3810" cy="4000"/>
                  </a:xfrm>
                  <a:custGeom>
                    <a:avLst/>
                    <a:gdLst>
                      <a:gd name="connsiteX0" fmla="*/ 0 w 3810"/>
                      <a:gd name="connsiteY0" fmla="*/ 2000 h 4000"/>
                      <a:gd name="connsiteX1" fmla="*/ 1905 w 3810"/>
                      <a:gd name="connsiteY1" fmla="*/ 4000 h 4000"/>
                      <a:gd name="connsiteX2" fmla="*/ 3810 w 3810"/>
                      <a:gd name="connsiteY2" fmla="*/ 2000 h 4000"/>
                      <a:gd name="connsiteX3" fmla="*/ 1905 w 3810"/>
                      <a:gd name="connsiteY3" fmla="*/ 0 h 4000"/>
                      <a:gd name="connsiteX4" fmla="*/ 0 w 3810"/>
                      <a:gd name="connsiteY4" fmla="*/ 2000 h 4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4000">
                        <a:moveTo>
                          <a:pt x="0" y="2000"/>
                        </a:moveTo>
                        <a:cubicBezTo>
                          <a:pt x="0" y="3143"/>
                          <a:pt x="858" y="4000"/>
                          <a:pt x="1905" y="4000"/>
                        </a:cubicBezTo>
                        <a:cubicBezTo>
                          <a:pt x="2953" y="4000"/>
                          <a:pt x="3810" y="3143"/>
                          <a:pt x="3810" y="2000"/>
                        </a:cubicBezTo>
                        <a:cubicBezTo>
                          <a:pt x="3810" y="857"/>
                          <a:pt x="2953" y="0"/>
                          <a:pt x="1905" y="0"/>
                        </a:cubicBezTo>
                        <a:cubicBezTo>
                          <a:pt x="858" y="0"/>
                          <a:pt x="0" y="857"/>
                          <a:pt x="0" y="20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2" name="Freeform: Shape 16641">
                    <a:extLst>
                      <a:ext uri="{FF2B5EF4-FFF2-40B4-BE49-F238E27FC236}">
                        <a16:creationId xmlns:a16="http://schemas.microsoft.com/office/drawing/2014/main" id="{B91126CC-CEE9-BAB0-CB4A-B46C940047F7}"/>
                      </a:ext>
                    </a:extLst>
                  </p:cNvPr>
                  <p:cNvSpPr/>
                  <p:nvPr/>
                </p:nvSpPr>
                <p:spPr>
                  <a:xfrm>
                    <a:off x="7600378" y="4745164"/>
                    <a:ext cx="5143" cy="5333"/>
                  </a:xfrm>
                  <a:custGeom>
                    <a:avLst/>
                    <a:gdLst>
                      <a:gd name="connsiteX0" fmla="*/ 0 w 5143"/>
                      <a:gd name="connsiteY0" fmla="*/ 2667 h 5333"/>
                      <a:gd name="connsiteX1" fmla="*/ 2572 w 5143"/>
                      <a:gd name="connsiteY1" fmla="*/ 5334 h 5333"/>
                      <a:gd name="connsiteX2" fmla="*/ 5143 w 5143"/>
                      <a:gd name="connsiteY2" fmla="*/ 2667 h 5333"/>
                      <a:gd name="connsiteX3" fmla="*/ 2572 w 5143"/>
                      <a:gd name="connsiteY3" fmla="*/ 0 h 5333"/>
                      <a:gd name="connsiteX4" fmla="*/ 0 w 5143"/>
                      <a:gd name="connsiteY4" fmla="*/ 2667 h 5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43" h="5333">
                        <a:moveTo>
                          <a:pt x="0" y="2667"/>
                        </a:moveTo>
                        <a:cubicBezTo>
                          <a:pt x="0" y="4096"/>
                          <a:pt x="1143" y="5334"/>
                          <a:pt x="2572" y="5334"/>
                        </a:cubicBezTo>
                        <a:cubicBezTo>
                          <a:pt x="4000" y="5334"/>
                          <a:pt x="5143" y="4191"/>
                          <a:pt x="5143" y="2667"/>
                        </a:cubicBezTo>
                        <a:cubicBezTo>
                          <a:pt x="5143" y="1143"/>
                          <a:pt x="4000" y="0"/>
                          <a:pt x="2572" y="0"/>
                        </a:cubicBezTo>
                        <a:cubicBezTo>
                          <a:pt x="1143" y="0"/>
                          <a:pt x="0" y="1238"/>
                          <a:pt x="0" y="266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3" name="Freeform: Shape 16642">
                    <a:extLst>
                      <a:ext uri="{FF2B5EF4-FFF2-40B4-BE49-F238E27FC236}">
                        <a16:creationId xmlns:a16="http://schemas.microsoft.com/office/drawing/2014/main" id="{775F6E6A-E531-0828-C2BB-8BD2A40B1CB6}"/>
                      </a:ext>
                    </a:extLst>
                  </p:cNvPr>
                  <p:cNvSpPr/>
                  <p:nvPr/>
                </p:nvSpPr>
                <p:spPr>
                  <a:xfrm>
                    <a:off x="7646860" y="4761674"/>
                    <a:ext cx="3497" cy="4736"/>
                  </a:xfrm>
                  <a:custGeom>
                    <a:avLst/>
                    <a:gdLst>
                      <a:gd name="connsiteX0" fmla="*/ 2762 w 3497"/>
                      <a:gd name="connsiteY0" fmla="*/ 540 h 4736"/>
                      <a:gd name="connsiteX1" fmla="*/ 285 w 3497"/>
                      <a:gd name="connsiteY1" fmla="*/ 921 h 4736"/>
                      <a:gd name="connsiteX2" fmla="*/ 762 w 3497"/>
                      <a:gd name="connsiteY2" fmla="*/ 4064 h 4736"/>
                      <a:gd name="connsiteX3" fmla="*/ 3238 w 3497"/>
                      <a:gd name="connsiteY3" fmla="*/ 3588 h 4736"/>
                      <a:gd name="connsiteX4" fmla="*/ 2762 w 3497"/>
                      <a:gd name="connsiteY4" fmla="*/ 635 h 4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7" h="4736">
                        <a:moveTo>
                          <a:pt x="2762" y="540"/>
                        </a:moveTo>
                        <a:cubicBezTo>
                          <a:pt x="2095" y="-317"/>
                          <a:pt x="762" y="-127"/>
                          <a:pt x="285" y="921"/>
                        </a:cubicBezTo>
                        <a:cubicBezTo>
                          <a:pt x="-191" y="2159"/>
                          <a:pt x="-96" y="3207"/>
                          <a:pt x="762" y="4064"/>
                        </a:cubicBezTo>
                        <a:cubicBezTo>
                          <a:pt x="1809" y="5112"/>
                          <a:pt x="2666" y="4921"/>
                          <a:pt x="3238" y="3588"/>
                        </a:cubicBezTo>
                        <a:cubicBezTo>
                          <a:pt x="3714" y="2635"/>
                          <a:pt x="3524" y="1587"/>
                          <a:pt x="2762" y="635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80" name="Graphic 1736">
                  <a:extLst>
                    <a:ext uri="{FF2B5EF4-FFF2-40B4-BE49-F238E27FC236}">
                      <a16:creationId xmlns:a16="http://schemas.microsoft.com/office/drawing/2014/main" id="{50C052E5-F23A-445B-DE71-B2CE5352B464}"/>
                    </a:ext>
                  </a:extLst>
                </p:cNvPr>
                <p:cNvGrpSpPr/>
                <p:nvPr/>
              </p:nvGrpSpPr>
              <p:grpSpPr>
                <a:xfrm>
                  <a:off x="7394204" y="3955804"/>
                  <a:ext cx="594808" cy="878147"/>
                  <a:chOff x="7394204" y="3955804"/>
                  <a:chExt cx="594808" cy="878147"/>
                </a:xfrm>
              </p:grpSpPr>
              <p:sp>
                <p:nvSpPr>
                  <p:cNvPr id="16581" name="Freeform: Shape 16580">
                    <a:extLst>
                      <a:ext uri="{FF2B5EF4-FFF2-40B4-BE49-F238E27FC236}">
                        <a16:creationId xmlns:a16="http://schemas.microsoft.com/office/drawing/2014/main" id="{C7DD4C72-188F-8945-B92A-61BE5DFBA9A6}"/>
                      </a:ext>
                    </a:extLst>
                  </p:cNvPr>
                  <p:cNvSpPr/>
                  <p:nvPr/>
                </p:nvSpPr>
                <p:spPr>
                  <a:xfrm>
                    <a:off x="7818289" y="4359286"/>
                    <a:ext cx="56729" cy="56987"/>
                  </a:xfrm>
                  <a:custGeom>
                    <a:avLst/>
                    <a:gdLst>
                      <a:gd name="connsiteX0" fmla="*/ 12308 w 56729"/>
                      <a:gd name="connsiteY0" fmla="*/ 22023 h 56987"/>
                      <a:gd name="connsiteX1" fmla="*/ 1640 w 56729"/>
                      <a:gd name="connsiteY1" fmla="*/ 28023 h 56987"/>
                      <a:gd name="connsiteX2" fmla="*/ 116 w 56729"/>
                      <a:gd name="connsiteY2" fmla="*/ 31929 h 56987"/>
                      <a:gd name="connsiteX3" fmla="*/ 7831 w 56729"/>
                      <a:gd name="connsiteY3" fmla="*/ 53931 h 56987"/>
                      <a:gd name="connsiteX4" fmla="*/ 11641 w 56729"/>
                      <a:gd name="connsiteY4" fmla="*/ 55932 h 56987"/>
                      <a:gd name="connsiteX5" fmla="*/ 12308 w 56729"/>
                      <a:gd name="connsiteY5" fmla="*/ 54789 h 56987"/>
                      <a:gd name="connsiteX6" fmla="*/ 12689 w 56729"/>
                      <a:gd name="connsiteY6" fmla="*/ 43740 h 56987"/>
                      <a:gd name="connsiteX7" fmla="*/ 16403 w 56729"/>
                      <a:gd name="connsiteY7" fmla="*/ 43073 h 56987"/>
                      <a:gd name="connsiteX8" fmla="*/ 20785 w 56729"/>
                      <a:gd name="connsiteY8" fmla="*/ 54312 h 56987"/>
                      <a:gd name="connsiteX9" fmla="*/ 24024 w 56729"/>
                      <a:gd name="connsiteY9" fmla="*/ 56884 h 56987"/>
                      <a:gd name="connsiteX10" fmla="*/ 28120 w 56729"/>
                      <a:gd name="connsiteY10" fmla="*/ 54789 h 56987"/>
                      <a:gd name="connsiteX11" fmla="*/ 25548 w 56729"/>
                      <a:gd name="connsiteY11" fmla="*/ 38120 h 56987"/>
                      <a:gd name="connsiteX12" fmla="*/ 28120 w 56729"/>
                      <a:gd name="connsiteY12" fmla="*/ 37358 h 56987"/>
                      <a:gd name="connsiteX13" fmla="*/ 38597 w 56729"/>
                      <a:gd name="connsiteY13" fmla="*/ 53550 h 56987"/>
                      <a:gd name="connsiteX14" fmla="*/ 41359 w 56729"/>
                      <a:gd name="connsiteY14" fmla="*/ 55836 h 56987"/>
                      <a:gd name="connsiteX15" fmla="*/ 44122 w 56729"/>
                      <a:gd name="connsiteY15" fmla="*/ 54979 h 56987"/>
                      <a:gd name="connsiteX16" fmla="*/ 44788 w 56729"/>
                      <a:gd name="connsiteY16" fmla="*/ 52312 h 56987"/>
                      <a:gd name="connsiteX17" fmla="*/ 39168 w 56729"/>
                      <a:gd name="connsiteY17" fmla="*/ 40501 h 56987"/>
                      <a:gd name="connsiteX18" fmla="*/ 42407 w 56729"/>
                      <a:gd name="connsiteY18" fmla="*/ 36786 h 56987"/>
                      <a:gd name="connsiteX19" fmla="*/ 50218 w 56729"/>
                      <a:gd name="connsiteY19" fmla="*/ 42597 h 56987"/>
                      <a:gd name="connsiteX20" fmla="*/ 52504 w 56729"/>
                      <a:gd name="connsiteY20" fmla="*/ 42883 h 56987"/>
                      <a:gd name="connsiteX21" fmla="*/ 53551 w 56729"/>
                      <a:gd name="connsiteY21" fmla="*/ 42311 h 56987"/>
                      <a:gd name="connsiteX22" fmla="*/ 54123 w 56729"/>
                      <a:gd name="connsiteY22" fmla="*/ 38882 h 56987"/>
                      <a:gd name="connsiteX23" fmla="*/ 38597 w 56729"/>
                      <a:gd name="connsiteY23" fmla="*/ 21546 h 56987"/>
                      <a:gd name="connsiteX24" fmla="*/ 38406 w 56729"/>
                      <a:gd name="connsiteY24" fmla="*/ 19737 h 56987"/>
                      <a:gd name="connsiteX25" fmla="*/ 38883 w 56729"/>
                      <a:gd name="connsiteY25" fmla="*/ 18975 h 56987"/>
                      <a:gd name="connsiteX26" fmla="*/ 41930 w 56729"/>
                      <a:gd name="connsiteY26" fmla="*/ 18594 h 56987"/>
                      <a:gd name="connsiteX27" fmla="*/ 53170 w 56729"/>
                      <a:gd name="connsiteY27" fmla="*/ 25833 h 56987"/>
                      <a:gd name="connsiteX28" fmla="*/ 56599 w 56729"/>
                      <a:gd name="connsiteY28" fmla="*/ 22308 h 56987"/>
                      <a:gd name="connsiteX29" fmla="*/ 50598 w 56729"/>
                      <a:gd name="connsiteY29" fmla="*/ 13545 h 56987"/>
                      <a:gd name="connsiteX30" fmla="*/ 36216 w 56729"/>
                      <a:gd name="connsiteY30" fmla="*/ 401 h 56987"/>
                      <a:gd name="connsiteX31" fmla="*/ 34215 w 56729"/>
                      <a:gd name="connsiteY31" fmla="*/ 782 h 56987"/>
                      <a:gd name="connsiteX32" fmla="*/ 12308 w 56729"/>
                      <a:gd name="connsiteY32" fmla="*/ 22023 h 56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56729" h="56987">
                        <a:moveTo>
                          <a:pt x="12308" y="22023"/>
                        </a:moveTo>
                        <a:cubicBezTo>
                          <a:pt x="8498" y="23833"/>
                          <a:pt x="4974" y="25833"/>
                          <a:pt x="1640" y="28023"/>
                        </a:cubicBezTo>
                        <a:cubicBezTo>
                          <a:pt x="306" y="28881"/>
                          <a:pt x="-265" y="30404"/>
                          <a:pt x="116" y="31929"/>
                        </a:cubicBezTo>
                        <a:cubicBezTo>
                          <a:pt x="2021" y="39644"/>
                          <a:pt x="4593" y="46978"/>
                          <a:pt x="7831" y="53931"/>
                        </a:cubicBezTo>
                        <a:cubicBezTo>
                          <a:pt x="8879" y="56313"/>
                          <a:pt x="10213" y="56979"/>
                          <a:pt x="11641" y="55932"/>
                        </a:cubicBezTo>
                        <a:cubicBezTo>
                          <a:pt x="12022" y="55646"/>
                          <a:pt x="12308" y="55170"/>
                          <a:pt x="12308" y="54789"/>
                        </a:cubicBezTo>
                        <a:lnTo>
                          <a:pt x="12689" y="43740"/>
                        </a:lnTo>
                        <a:cubicBezTo>
                          <a:pt x="12879" y="37453"/>
                          <a:pt x="14213" y="37263"/>
                          <a:pt x="16403" y="43073"/>
                        </a:cubicBezTo>
                        <a:lnTo>
                          <a:pt x="20785" y="54312"/>
                        </a:lnTo>
                        <a:cubicBezTo>
                          <a:pt x="21357" y="55741"/>
                          <a:pt x="22595" y="56694"/>
                          <a:pt x="24024" y="56884"/>
                        </a:cubicBezTo>
                        <a:cubicBezTo>
                          <a:pt x="26595" y="57265"/>
                          <a:pt x="27929" y="56598"/>
                          <a:pt x="28120" y="54789"/>
                        </a:cubicBezTo>
                        <a:cubicBezTo>
                          <a:pt x="28405" y="51550"/>
                          <a:pt x="25072" y="40977"/>
                          <a:pt x="25548" y="38120"/>
                        </a:cubicBezTo>
                        <a:cubicBezTo>
                          <a:pt x="25738" y="36882"/>
                          <a:pt x="27262" y="36405"/>
                          <a:pt x="28120" y="37358"/>
                        </a:cubicBezTo>
                        <a:cubicBezTo>
                          <a:pt x="30596" y="40025"/>
                          <a:pt x="36596" y="50502"/>
                          <a:pt x="38597" y="53550"/>
                        </a:cubicBezTo>
                        <a:cubicBezTo>
                          <a:pt x="39549" y="54884"/>
                          <a:pt x="40407" y="55646"/>
                          <a:pt x="41359" y="55836"/>
                        </a:cubicBezTo>
                        <a:cubicBezTo>
                          <a:pt x="42407" y="56027"/>
                          <a:pt x="43359" y="55836"/>
                          <a:pt x="44122" y="54979"/>
                        </a:cubicBezTo>
                        <a:cubicBezTo>
                          <a:pt x="44788" y="54312"/>
                          <a:pt x="45074" y="53265"/>
                          <a:pt x="44788" y="52312"/>
                        </a:cubicBezTo>
                        <a:cubicBezTo>
                          <a:pt x="43550" y="48121"/>
                          <a:pt x="41645" y="44216"/>
                          <a:pt x="39168" y="40501"/>
                        </a:cubicBezTo>
                        <a:cubicBezTo>
                          <a:pt x="35073" y="34596"/>
                          <a:pt x="36216" y="33358"/>
                          <a:pt x="42407" y="36786"/>
                        </a:cubicBezTo>
                        <a:cubicBezTo>
                          <a:pt x="45169" y="38310"/>
                          <a:pt x="47741" y="40216"/>
                          <a:pt x="50218" y="42597"/>
                        </a:cubicBezTo>
                        <a:cubicBezTo>
                          <a:pt x="50789" y="43168"/>
                          <a:pt x="51741" y="43263"/>
                          <a:pt x="52504" y="42883"/>
                        </a:cubicBezTo>
                        <a:lnTo>
                          <a:pt x="53551" y="42311"/>
                        </a:lnTo>
                        <a:cubicBezTo>
                          <a:pt x="54789" y="41644"/>
                          <a:pt x="54980" y="39929"/>
                          <a:pt x="54123" y="38882"/>
                        </a:cubicBezTo>
                        <a:lnTo>
                          <a:pt x="38597" y="21546"/>
                        </a:lnTo>
                        <a:cubicBezTo>
                          <a:pt x="38121" y="21070"/>
                          <a:pt x="38121" y="20308"/>
                          <a:pt x="38406" y="19737"/>
                        </a:cubicBezTo>
                        <a:lnTo>
                          <a:pt x="38883" y="18975"/>
                        </a:lnTo>
                        <a:cubicBezTo>
                          <a:pt x="39549" y="17927"/>
                          <a:pt x="40978" y="17736"/>
                          <a:pt x="41930" y="18594"/>
                        </a:cubicBezTo>
                        <a:cubicBezTo>
                          <a:pt x="45931" y="22308"/>
                          <a:pt x="49646" y="24690"/>
                          <a:pt x="53170" y="25833"/>
                        </a:cubicBezTo>
                        <a:cubicBezTo>
                          <a:pt x="55266" y="26500"/>
                          <a:pt x="57266" y="24499"/>
                          <a:pt x="56599" y="22308"/>
                        </a:cubicBezTo>
                        <a:cubicBezTo>
                          <a:pt x="55552" y="18784"/>
                          <a:pt x="53456" y="15927"/>
                          <a:pt x="50598" y="13545"/>
                        </a:cubicBezTo>
                        <a:cubicBezTo>
                          <a:pt x="45455" y="9354"/>
                          <a:pt x="40693" y="5068"/>
                          <a:pt x="36216" y="401"/>
                        </a:cubicBezTo>
                        <a:cubicBezTo>
                          <a:pt x="35549" y="-266"/>
                          <a:pt x="34597" y="-75"/>
                          <a:pt x="34215" y="782"/>
                        </a:cubicBezTo>
                        <a:cubicBezTo>
                          <a:pt x="29643" y="11069"/>
                          <a:pt x="22690" y="16975"/>
                          <a:pt x="12308" y="22023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2" name="Freeform: Shape 16581">
                    <a:extLst>
                      <a:ext uri="{FF2B5EF4-FFF2-40B4-BE49-F238E27FC236}">
                        <a16:creationId xmlns:a16="http://schemas.microsoft.com/office/drawing/2014/main" id="{F41FED87-2DB1-02DB-A052-3475CCC55B8B}"/>
                      </a:ext>
                    </a:extLst>
                  </p:cNvPr>
                  <p:cNvSpPr/>
                  <p:nvPr/>
                </p:nvSpPr>
                <p:spPr>
                  <a:xfrm>
                    <a:off x="7525207" y="4401026"/>
                    <a:ext cx="360886" cy="194206"/>
                  </a:xfrm>
                  <a:custGeom>
                    <a:avLst/>
                    <a:gdLst>
                      <a:gd name="connsiteX0" fmla="*/ 245191 w 360886"/>
                      <a:gd name="connsiteY0" fmla="*/ 0 h 194206"/>
                      <a:gd name="connsiteX1" fmla="*/ 168230 w 360886"/>
                      <a:gd name="connsiteY1" fmla="*/ 27432 h 194206"/>
                      <a:gd name="connsiteX2" fmla="*/ 95554 w 360886"/>
                      <a:gd name="connsiteY2" fmla="*/ 41339 h 194206"/>
                      <a:gd name="connsiteX3" fmla="*/ 52977 w 360886"/>
                      <a:gd name="connsiteY3" fmla="*/ 41339 h 194206"/>
                      <a:gd name="connsiteX4" fmla="*/ 50310 w 360886"/>
                      <a:gd name="connsiteY4" fmla="*/ 41720 h 194206"/>
                      <a:gd name="connsiteX5" fmla="*/ 46976 w 360886"/>
                      <a:gd name="connsiteY5" fmla="*/ 42101 h 194206"/>
                      <a:gd name="connsiteX6" fmla="*/ 11829 w 360886"/>
                      <a:gd name="connsiteY6" fmla="*/ 150019 h 194206"/>
                      <a:gd name="connsiteX7" fmla="*/ 13829 w 360886"/>
                      <a:gd name="connsiteY7" fmla="*/ 153924 h 194206"/>
                      <a:gd name="connsiteX8" fmla="*/ 64979 w 360886"/>
                      <a:gd name="connsiteY8" fmla="*/ 159258 h 194206"/>
                      <a:gd name="connsiteX9" fmla="*/ 91458 w 360886"/>
                      <a:gd name="connsiteY9" fmla="*/ 157925 h 194206"/>
                      <a:gd name="connsiteX10" fmla="*/ 199853 w 360886"/>
                      <a:gd name="connsiteY10" fmla="*/ 129921 h 194206"/>
                      <a:gd name="connsiteX11" fmla="*/ 219093 w 360886"/>
                      <a:gd name="connsiteY11" fmla="*/ 122682 h 194206"/>
                      <a:gd name="connsiteX12" fmla="*/ 303961 w 360886"/>
                      <a:gd name="connsiteY12" fmla="*/ 73057 h 194206"/>
                      <a:gd name="connsiteX13" fmla="*/ 322725 w 360886"/>
                      <a:gd name="connsiteY13" fmla="*/ 57912 h 194206"/>
                      <a:gd name="connsiteX14" fmla="*/ 327107 w 360886"/>
                      <a:gd name="connsiteY14" fmla="*/ 59627 h 194206"/>
                      <a:gd name="connsiteX15" fmla="*/ 326249 w 360886"/>
                      <a:gd name="connsiteY15" fmla="*/ 62960 h 194206"/>
                      <a:gd name="connsiteX16" fmla="*/ 323773 w 360886"/>
                      <a:gd name="connsiteY16" fmla="*/ 65056 h 194206"/>
                      <a:gd name="connsiteX17" fmla="*/ 302627 w 360886"/>
                      <a:gd name="connsiteY17" fmla="*/ 79629 h 194206"/>
                      <a:gd name="connsiteX18" fmla="*/ 217283 w 360886"/>
                      <a:gd name="connsiteY18" fmla="*/ 127349 h 194206"/>
                      <a:gd name="connsiteX19" fmla="*/ 214712 w 360886"/>
                      <a:gd name="connsiteY19" fmla="*/ 127921 h 194206"/>
                      <a:gd name="connsiteX20" fmla="*/ 211473 w 360886"/>
                      <a:gd name="connsiteY20" fmla="*/ 129254 h 194206"/>
                      <a:gd name="connsiteX21" fmla="*/ 209092 w 360886"/>
                      <a:gd name="connsiteY21" fmla="*/ 130874 h 194206"/>
                      <a:gd name="connsiteX22" fmla="*/ 101173 w 360886"/>
                      <a:gd name="connsiteY22" fmla="*/ 161830 h 194206"/>
                      <a:gd name="connsiteX23" fmla="*/ 11257 w 360886"/>
                      <a:gd name="connsiteY23" fmla="*/ 158972 h 194206"/>
                      <a:gd name="connsiteX24" fmla="*/ 7352 w 360886"/>
                      <a:gd name="connsiteY24" fmla="*/ 161639 h 194206"/>
                      <a:gd name="connsiteX25" fmla="*/ 304 w 360886"/>
                      <a:gd name="connsiteY25" fmla="*/ 182594 h 194206"/>
                      <a:gd name="connsiteX26" fmla="*/ 2304 w 360886"/>
                      <a:gd name="connsiteY26" fmla="*/ 186785 h 194206"/>
                      <a:gd name="connsiteX27" fmla="*/ 35261 w 360886"/>
                      <a:gd name="connsiteY27" fmla="*/ 193167 h 194206"/>
                      <a:gd name="connsiteX28" fmla="*/ 117175 w 360886"/>
                      <a:gd name="connsiteY28" fmla="*/ 191834 h 194206"/>
                      <a:gd name="connsiteX29" fmla="*/ 211854 w 360886"/>
                      <a:gd name="connsiteY29" fmla="*/ 168497 h 194206"/>
                      <a:gd name="connsiteX30" fmla="*/ 214712 w 360886"/>
                      <a:gd name="connsiteY30" fmla="*/ 168116 h 194206"/>
                      <a:gd name="connsiteX31" fmla="*/ 217569 w 360886"/>
                      <a:gd name="connsiteY31" fmla="*/ 167450 h 194206"/>
                      <a:gd name="connsiteX32" fmla="*/ 249002 w 360886"/>
                      <a:gd name="connsiteY32" fmla="*/ 154019 h 194206"/>
                      <a:gd name="connsiteX33" fmla="*/ 272338 w 360886"/>
                      <a:gd name="connsiteY33" fmla="*/ 144875 h 194206"/>
                      <a:gd name="connsiteX34" fmla="*/ 311105 w 360886"/>
                      <a:gd name="connsiteY34" fmla="*/ 121729 h 194206"/>
                      <a:gd name="connsiteX35" fmla="*/ 359587 w 360886"/>
                      <a:gd name="connsiteY35" fmla="*/ 82868 h 194206"/>
                      <a:gd name="connsiteX36" fmla="*/ 359397 w 360886"/>
                      <a:gd name="connsiteY36" fmla="*/ 77438 h 194206"/>
                      <a:gd name="connsiteX37" fmla="*/ 245382 w 360886"/>
                      <a:gd name="connsiteY37" fmla="*/ 0 h 194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60886" h="194206">
                        <a:moveTo>
                          <a:pt x="245191" y="0"/>
                        </a:moveTo>
                        <a:cubicBezTo>
                          <a:pt x="216236" y="13335"/>
                          <a:pt x="190518" y="22574"/>
                          <a:pt x="168230" y="27432"/>
                        </a:cubicBezTo>
                        <a:cubicBezTo>
                          <a:pt x="133463" y="35147"/>
                          <a:pt x="109270" y="39719"/>
                          <a:pt x="95554" y="41339"/>
                        </a:cubicBezTo>
                        <a:cubicBezTo>
                          <a:pt x="87648" y="42291"/>
                          <a:pt x="73456" y="42291"/>
                          <a:pt x="52977" y="41339"/>
                        </a:cubicBezTo>
                        <a:cubicBezTo>
                          <a:pt x="52120" y="41339"/>
                          <a:pt x="51167" y="41339"/>
                          <a:pt x="50310" y="41720"/>
                        </a:cubicBezTo>
                        <a:cubicBezTo>
                          <a:pt x="49453" y="42005"/>
                          <a:pt x="48310" y="42101"/>
                          <a:pt x="46976" y="42101"/>
                        </a:cubicBezTo>
                        <a:lnTo>
                          <a:pt x="11829" y="150019"/>
                        </a:lnTo>
                        <a:cubicBezTo>
                          <a:pt x="11257" y="151638"/>
                          <a:pt x="12210" y="153448"/>
                          <a:pt x="13829" y="153924"/>
                        </a:cubicBezTo>
                        <a:cubicBezTo>
                          <a:pt x="30022" y="158972"/>
                          <a:pt x="45738" y="159258"/>
                          <a:pt x="64979" y="159258"/>
                        </a:cubicBezTo>
                        <a:cubicBezTo>
                          <a:pt x="74694" y="159258"/>
                          <a:pt x="83552" y="158782"/>
                          <a:pt x="91458" y="157925"/>
                        </a:cubicBezTo>
                        <a:cubicBezTo>
                          <a:pt x="128892" y="153924"/>
                          <a:pt x="165086" y="144971"/>
                          <a:pt x="199853" y="129921"/>
                        </a:cubicBezTo>
                        <a:cubicBezTo>
                          <a:pt x="206234" y="127159"/>
                          <a:pt x="213283" y="125444"/>
                          <a:pt x="219093" y="122682"/>
                        </a:cubicBezTo>
                        <a:cubicBezTo>
                          <a:pt x="248526" y="108204"/>
                          <a:pt x="276814" y="91726"/>
                          <a:pt x="303961" y="73057"/>
                        </a:cubicBezTo>
                        <a:cubicBezTo>
                          <a:pt x="310343" y="68675"/>
                          <a:pt x="316629" y="63627"/>
                          <a:pt x="322725" y="57912"/>
                        </a:cubicBezTo>
                        <a:cubicBezTo>
                          <a:pt x="324344" y="56388"/>
                          <a:pt x="326916" y="57436"/>
                          <a:pt x="327107" y="59627"/>
                        </a:cubicBezTo>
                        <a:cubicBezTo>
                          <a:pt x="327202" y="60674"/>
                          <a:pt x="326916" y="61722"/>
                          <a:pt x="326249" y="62960"/>
                        </a:cubicBezTo>
                        <a:cubicBezTo>
                          <a:pt x="325773" y="63818"/>
                          <a:pt x="324916" y="64484"/>
                          <a:pt x="323773" y="65056"/>
                        </a:cubicBezTo>
                        <a:cubicBezTo>
                          <a:pt x="315581" y="68866"/>
                          <a:pt x="309962" y="74676"/>
                          <a:pt x="302627" y="79629"/>
                        </a:cubicBezTo>
                        <a:cubicBezTo>
                          <a:pt x="273100" y="99536"/>
                          <a:pt x="244620" y="115443"/>
                          <a:pt x="217283" y="127349"/>
                        </a:cubicBezTo>
                        <a:cubicBezTo>
                          <a:pt x="216426" y="127730"/>
                          <a:pt x="215569" y="127921"/>
                          <a:pt x="214712" y="127921"/>
                        </a:cubicBezTo>
                        <a:cubicBezTo>
                          <a:pt x="213474" y="127921"/>
                          <a:pt x="212331" y="128302"/>
                          <a:pt x="211473" y="129254"/>
                        </a:cubicBezTo>
                        <a:cubicBezTo>
                          <a:pt x="210711" y="129921"/>
                          <a:pt x="209949" y="130493"/>
                          <a:pt x="209092" y="130874"/>
                        </a:cubicBezTo>
                        <a:cubicBezTo>
                          <a:pt x="172706" y="146780"/>
                          <a:pt x="136797" y="157067"/>
                          <a:pt x="101173" y="161830"/>
                        </a:cubicBezTo>
                        <a:cubicBezTo>
                          <a:pt x="73456" y="165545"/>
                          <a:pt x="43547" y="164592"/>
                          <a:pt x="11257" y="158972"/>
                        </a:cubicBezTo>
                        <a:cubicBezTo>
                          <a:pt x="9448" y="158687"/>
                          <a:pt x="7733" y="159829"/>
                          <a:pt x="7352" y="161639"/>
                        </a:cubicBezTo>
                        <a:cubicBezTo>
                          <a:pt x="5733" y="169259"/>
                          <a:pt x="3447" y="176213"/>
                          <a:pt x="304" y="182594"/>
                        </a:cubicBezTo>
                        <a:cubicBezTo>
                          <a:pt x="-553" y="184309"/>
                          <a:pt x="494" y="186404"/>
                          <a:pt x="2304" y="186785"/>
                        </a:cubicBezTo>
                        <a:lnTo>
                          <a:pt x="35261" y="193167"/>
                        </a:lnTo>
                        <a:cubicBezTo>
                          <a:pt x="62121" y="194882"/>
                          <a:pt x="89363" y="194501"/>
                          <a:pt x="117175" y="191834"/>
                        </a:cubicBezTo>
                        <a:cubicBezTo>
                          <a:pt x="149180" y="187357"/>
                          <a:pt x="180803" y="179546"/>
                          <a:pt x="211854" y="168497"/>
                        </a:cubicBezTo>
                        <a:cubicBezTo>
                          <a:pt x="212807" y="168212"/>
                          <a:pt x="213759" y="168116"/>
                          <a:pt x="214712" y="168116"/>
                        </a:cubicBezTo>
                        <a:cubicBezTo>
                          <a:pt x="219188" y="168497"/>
                          <a:pt x="220141" y="168307"/>
                          <a:pt x="217569" y="167450"/>
                        </a:cubicBezTo>
                        <a:cubicBezTo>
                          <a:pt x="229189" y="163163"/>
                          <a:pt x="239667" y="158687"/>
                          <a:pt x="249002" y="154019"/>
                        </a:cubicBezTo>
                        <a:cubicBezTo>
                          <a:pt x="255955" y="150590"/>
                          <a:pt x="264908" y="148971"/>
                          <a:pt x="272338" y="144875"/>
                        </a:cubicBezTo>
                        <a:cubicBezTo>
                          <a:pt x="285292" y="137541"/>
                          <a:pt x="298246" y="129826"/>
                          <a:pt x="311105" y="121729"/>
                        </a:cubicBezTo>
                        <a:lnTo>
                          <a:pt x="359587" y="82868"/>
                        </a:lnTo>
                        <a:cubicBezTo>
                          <a:pt x="361397" y="81439"/>
                          <a:pt x="361301" y="78677"/>
                          <a:pt x="359397" y="77438"/>
                        </a:cubicBezTo>
                        <a:lnTo>
                          <a:pt x="245382" y="0"/>
                        </a:ln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3" name="Freeform: Shape 16582">
                    <a:extLst>
                      <a:ext uri="{FF2B5EF4-FFF2-40B4-BE49-F238E27FC236}">
                        <a16:creationId xmlns:a16="http://schemas.microsoft.com/office/drawing/2014/main" id="{3147CCD2-6A03-84B9-B9DB-E3A4F28279F3}"/>
                      </a:ext>
                    </a:extLst>
                  </p:cNvPr>
                  <p:cNvSpPr/>
                  <p:nvPr/>
                </p:nvSpPr>
                <p:spPr>
                  <a:xfrm>
                    <a:off x="7449191" y="4156329"/>
                    <a:ext cx="413307" cy="227347"/>
                  </a:xfrm>
                  <a:custGeom>
                    <a:avLst/>
                    <a:gdLst>
                      <a:gd name="connsiteX0" fmla="*/ 179476 w 413307"/>
                      <a:gd name="connsiteY0" fmla="*/ 381 h 227347"/>
                      <a:gd name="connsiteX1" fmla="*/ 164617 w 413307"/>
                      <a:gd name="connsiteY1" fmla="*/ 4477 h 227347"/>
                      <a:gd name="connsiteX2" fmla="*/ 161378 w 413307"/>
                      <a:gd name="connsiteY2" fmla="*/ 4953 h 227347"/>
                      <a:gd name="connsiteX3" fmla="*/ 147948 w 413307"/>
                      <a:gd name="connsiteY3" fmla="*/ 6763 h 227347"/>
                      <a:gd name="connsiteX4" fmla="*/ 117944 w 413307"/>
                      <a:gd name="connsiteY4" fmla="*/ 9811 h 227347"/>
                      <a:gd name="connsiteX5" fmla="*/ 115944 w 413307"/>
                      <a:gd name="connsiteY5" fmla="*/ 12668 h 227347"/>
                      <a:gd name="connsiteX6" fmla="*/ 101561 w 413307"/>
                      <a:gd name="connsiteY6" fmla="*/ 68866 h 227347"/>
                      <a:gd name="connsiteX7" fmla="*/ 106324 w 413307"/>
                      <a:gd name="connsiteY7" fmla="*/ 71533 h 227347"/>
                      <a:gd name="connsiteX8" fmla="*/ 117087 w 413307"/>
                      <a:gd name="connsiteY8" fmla="*/ 61722 h 227347"/>
                      <a:gd name="connsiteX9" fmla="*/ 162902 w 413307"/>
                      <a:gd name="connsiteY9" fmla="*/ 21241 h 227347"/>
                      <a:gd name="connsiteX10" fmla="*/ 164903 w 413307"/>
                      <a:gd name="connsiteY10" fmla="*/ 22479 h 227347"/>
                      <a:gd name="connsiteX11" fmla="*/ 148139 w 413307"/>
                      <a:gd name="connsiteY11" fmla="*/ 42577 h 227347"/>
                      <a:gd name="connsiteX12" fmla="*/ 132708 w 413307"/>
                      <a:gd name="connsiteY12" fmla="*/ 55721 h 227347"/>
                      <a:gd name="connsiteX13" fmla="*/ 109467 w 413307"/>
                      <a:gd name="connsiteY13" fmla="*/ 78867 h 227347"/>
                      <a:gd name="connsiteX14" fmla="*/ 90798 w 413307"/>
                      <a:gd name="connsiteY14" fmla="*/ 100489 h 227347"/>
                      <a:gd name="connsiteX15" fmla="*/ 71082 w 413307"/>
                      <a:gd name="connsiteY15" fmla="*/ 121158 h 227347"/>
                      <a:gd name="connsiteX16" fmla="*/ 56127 w 413307"/>
                      <a:gd name="connsiteY16" fmla="*/ 134398 h 227347"/>
                      <a:gd name="connsiteX17" fmla="*/ 31457 w 413307"/>
                      <a:gd name="connsiteY17" fmla="*/ 139541 h 227347"/>
                      <a:gd name="connsiteX18" fmla="*/ 8216 w 413307"/>
                      <a:gd name="connsiteY18" fmla="*/ 146399 h 227347"/>
                      <a:gd name="connsiteX19" fmla="*/ 5644 w 413307"/>
                      <a:gd name="connsiteY19" fmla="*/ 148876 h 227347"/>
                      <a:gd name="connsiteX20" fmla="*/ 5930 w 413307"/>
                      <a:gd name="connsiteY20" fmla="*/ 210122 h 227347"/>
                      <a:gd name="connsiteX21" fmla="*/ 45840 w 413307"/>
                      <a:gd name="connsiteY21" fmla="*/ 217646 h 227347"/>
                      <a:gd name="connsiteX22" fmla="*/ 48031 w 413307"/>
                      <a:gd name="connsiteY22" fmla="*/ 217075 h 227347"/>
                      <a:gd name="connsiteX23" fmla="*/ 48602 w 413307"/>
                      <a:gd name="connsiteY23" fmla="*/ 218027 h 227347"/>
                      <a:gd name="connsiteX24" fmla="*/ 51555 w 413307"/>
                      <a:gd name="connsiteY24" fmla="*/ 219456 h 227347"/>
                      <a:gd name="connsiteX25" fmla="*/ 58889 w 413307"/>
                      <a:gd name="connsiteY25" fmla="*/ 218789 h 227347"/>
                      <a:gd name="connsiteX26" fmla="*/ 70033 w 413307"/>
                      <a:gd name="connsiteY26" fmla="*/ 217360 h 227347"/>
                      <a:gd name="connsiteX27" fmla="*/ 73272 w 413307"/>
                      <a:gd name="connsiteY27" fmla="*/ 217456 h 227347"/>
                      <a:gd name="connsiteX28" fmla="*/ 99466 w 413307"/>
                      <a:gd name="connsiteY28" fmla="*/ 208598 h 227347"/>
                      <a:gd name="connsiteX29" fmla="*/ 101847 w 413307"/>
                      <a:gd name="connsiteY29" fmla="*/ 206502 h 227347"/>
                      <a:gd name="connsiteX30" fmla="*/ 104324 w 413307"/>
                      <a:gd name="connsiteY30" fmla="*/ 204216 h 227347"/>
                      <a:gd name="connsiteX31" fmla="*/ 124897 w 413307"/>
                      <a:gd name="connsiteY31" fmla="*/ 192691 h 227347"/>
                      <a:gd name="connsiteX32" fmla="*/ 136804 w 413307"/>
                      <a:gd name="connsiteY32" fmla="*/ 183833 h 227347"/>
                      <a:gd name="connsiteX33" fmla="*/ 143471 w 413307"/>
                      <a:gd name="connsiteY33" fmla="*/ 177641 h 227347"/>
                      <a:gd name="connsiteX34" fmla="*/ 153663 w 413307"/>
                      <a:gd name="connsiteY34" fmla="*/ 168783 h 227347"/>
                      <a:gd name="connsiteX35" fmla="*/ 162902 w 413307"/>
                      <a:gd name="connsiteY35" fmla="*/ 159353 h 227347"/>
                      <a:gd name="connsiteX36" fmla="*/ 176523 w 413307"/>
                      <a:gd name="connsiteY36" fmla="*/ 144685 h 227347"/>
                      <a:gd name="connsiteX37" fmla="*/ 187763 w 413307"/>
                      <a:gd name="connsiteY37" fmla="*/ 130588 h 227347"/>
                      <a:gd name="connsiteX38" fmla="*/ 202145 w 413307"/>
                      <a:gd name="connsiteY38" fmla="*/ 111633 h 227347"/>
                      <a:gd name="connsiteX39" fmla="*/ 212718 w 413307"/>
                      <a:gd name="connsiteY39" fmla="*/ 97726 h 227347"/>
                      <a:gd name="connsiteX40" fmla="*/ 219195 w 413307"/>
                      <a:gd name="connsiteY40" fmla="*/ 93250 h 227347"/>
                      <a:gd name="connsiteX41" fmla="*/ 225767 w 413307"/>
                      <a:gd name="connsiteY41" fmla="*/ 93059 h 227347"/>
                      <a:gd name="connsiteX42" fmla="*/ 245198 w 413307"/>
                      <a:gd name="connsiteY42" fmla="*/ 102013 h 227347"/>
                      <a:gd name="connsiteX43" fmla="*/ 293299 w 413307"/>
                      <a:gd name="connsiteY43" fmla="*/ 149257 h 227347"/>
                      <a:gd name="connsiteX44" fmla="*/ 317779 w 413307"/>
                      <a:gd name="connsiteY44" fmla="*/ 173164 h 227347"/>
                      <a:gd name="connsiteX45" fmla="*/ 330161 w 413307"/>
                      <a:gd name="connsiteY45" fmla="*/ 185833 h 227347"/>
                      <a:gd name="connsiteX46" fmla="*/ 353307 w 413307"/>
                      <a:gd name="connsiteY46" fmla="*/ 211074 h 227347"/>
                      <a:gd name="connsiteX47" fmla="*/ 359213 w 413307"/>
                      <a:gd name="connsiteY47" fmla="*/ 221837 h 227347"/>
                      <a:gd name="connsiteX48" fmla="*/ 413219 w 413307"/>
                      <a:gd name="connsiteY48" fmla="*/ 191167 h 227347"/>
                      <a:gd name="connsiteX49" fmla="*/ 410171 w 413307"/>
                      <a:gd name="connsiteY49" fmla="*/ 185738 h 227347"/>
                      <a:gd name="connsiteX50" fmla="*/ 407219 w 413307"/>
                      <a:gd name="connsiteY50" fmla="*/ 181166 h 227347"/>
                      <a:gd name="connsiteX51" fmla="*/ 372547 w 413307"/>
                      <a:gd name="connsiteY51" fmla="*/ 143542 h 227347"/>
                      <a:gd name="connsiteX52" fmla="*/ 351021 w 413307"/>
                      <a:gd name="connsiteY52" fmla="*/ 120396 h 227347"/>
                      <a:gd name="connsiteX53" fmla="*/ 307968 w 413307"/>
                      <a:gd name="connsiteY53" fmla="*/ 80296 h 227347"/>
                      <a:gd name="connsiteX54" fmla="*/ 309778 w 413307"/>
                      <a:gd name="connsiteY54" fmla="*/ 86011 h 227347"/>
                      <a:gd name="connsiteX55" fmla="*/ 308063 w 413307"/>
                      <a:gd name="connsiteY55" fmla="*/ 87630 h 227347"/>
                      <a:gd name="connsiteX56" fmla="*/ 296728 w 413307"/>
                      <a:gd name="connsiteY56" fmla="*/ 82867 h 227347"/>
                      <a:gd name="connsiteX57" fmla="*/ 295300 w 413307"/>
                      <a:gd name="connsiteY57" fmla="*/ 83725 h 227347"/>
                      <a:gd name="connsiteX58" fmla="*/ 295300 w 413307"/>
                      <a:gd name="connsiteY58" fmla="*/ 84772 h 227347"/>
                      <a:gd name="connsiteX59" fmla="*/ 296252 w 413307"/>
                      <a:gd name="connsiteY59" fmla="*/ 87439 h 227347"/>
                      <a:gd name="connsiteX60" fmla="*/ 307492 w 413307"/>
                      <a:gd name="connsiteY60" fmla="*/ 96679 h 227347"/>
                      <a:gd name="connsiteX61" fmla="*/ 308635 w 413307"/>
                      <a:gd name="connsiteY61" fmla="*/ 99917 h 227347"/>
                      <a:gd name="connsiteX62" fmla="*/ 307111 w 413307"/>
                      <a:gd name="connsiteY62" fmla="*/ 104108 h 227347"/>
                      <a:gd name="connsiteX63" fmla="*/ 308444 w 413307"/>
                      <a:gd name="connsiteY63" fmla="*/ 107347 h 227347"/>
                      <a:gd name="connsiteX64" fmla="*/ 311873 w 413307"/>
                      <a:gd name="connsiteY64" fmla="*/ 108395 h 227347"/>
                      <a:gd name="connsiteX65" fmla="*/ 314826 w 413307"/>
                      <a:gd name="connsiteY65" fmla="*/ 109728 h 227347"/>
                      <a:gd name="connsiteX66" fmla="*/ 326161 w 413307"/>
                      <a:gd name="connsiteY66" fmla="*/ 116776 h 227347"/>
                      <a:gd name="connsiteX67" fmla="*/ 327780 w 413307"/>
                      <a:gd name="connsiteY67" fmla="*/ 118491 h 227347"/>
                      <a:gd name="connsiteX68" fmla="*/ 331209 w 413307"/>
                      <a:gd name="connsiteY68" fmla="*/ 121444 h 227347"/>
                      <a:gd name="connsiteX69" fmla="*/ 331590 w 413307"/>
                      <a:gd name="connsiteY69" fmla="*/ 126587 h 227347"/>
                      <a:gd name="connsiteX70" fmla="*/ 319493 w 413307"/>
                      <a:gd name="connsiteY70" fmla="*/ 123158 h 227347"/>
                      <a:gd name="connsiteX71" fmla="*/ 316445 w 413307"/>
                      <a:gd name="connsiteY71" fmla="*/ 121539 h 227347"/>
                      <a:gd name="connsiteX72" fmla="*/ 298538 w 413307"/>
                      <a:gd name="connsiteY72" fmla="*/ 115538 h 227347"/>
                      <a:gd name="connsiteX73" fmla="*/ 275202 w 413307"/>
                      <a:gd name="connsiteY73" fmla="*/ 107918 h 227347"/>
                      <a:gd name="connsiteX74" fmla="*/ 275202 w 413307"/>
                      <a:gd name="connsiteY74" fmla="*/ 107061 h 227347"/>
                      <a:gd name="connsiteX75" fmla="*/ 242055 w 413307"/>
                      <a:gd name="connsiteY75" fmla="*/ 87535 h 227347"/>
                      <a:gd name="connsiteX76" fmla="*/ 226720 w 413307"/>
                      <a:gd name="connsiteY76" fmla="*/ 70675 h 227347"/>
                      <a:gd name="connsiteX77" fmla="*/ 212147 w 413307"/>
                      <a:gd name="connsiteY77" fmla="*/ 53054 h 227347"/>
                      <a:gd name="connsiteX78" fmla="*/ 196526 w 413307"/>
                      <a:gd name="connsiteY78" fmla="*/ 31813 h 227347"/>
                      <a:gd name="connsiteX79" fmla="*/ 179190 w 413307"/>
                      <a:gd name="connsiteY79" fmla="*/ 0 h 227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413307" h="227347">
                        <a:moveTo>
                          <a:pt x="179476" y="381"/>
                        </a:moveTo>
                        <a:cubicBezTo>
                          <a:pt x="174142" y="857"/>
                          <a:pt x="169189" y="2286"/>
                          <a:pt x="164617" y="4477"/>
                        </a:cubicBezTo>
                        <a:cubicBezTo>
                          <a:pt x="163569" y="4953"/>
                          <a:pt x="162521" y="5143"/>
                          <a:pt x="161378" y="4953"/>
                        </a:cubicBezTo>
                        <a:cubicBezTo>
                          <a:pt x="156235" y="4286"/>
                          <a:pt x="152425" y="6763"/>
                          <a:pt x="147948" y="6763"/>
                        </a:cubicBezTo>
                        <a:cubicBezTo>
                          <a:pt x="137947" y="6858"/>
                          <a:pt x="126993" y="2762"/>
                          <a:pt x="117944" y="9811"/>
                        </a:cubicBezTo>
                        <a:cubicBezTo>
                          <a:pt x="116992" y="10573"/>
                          <a:pt x="116325" y="11525"/>
                          <a:pt x="115944" y="12668"/>
                        </a:cubicBezTo>
                        <a:cubicBezTo>
                          <a:pt x="109753" y="32385"/>
                          <a:pt x="104991" y="51149"/>
                          <a:pt x="101561" y="68866"/>
                        </a:cubicBezTo>
                        <a:cubicBezTo>
                          <a:pt x="100323" y="75247"/>
                          <a:pt x="101942" y="76105"/>
                          <a:pt x="106324" y="71533"/>
                        </a:cubicBezTo>
                        <a:cubicBezTo>
                          <a:pt x="109562" y="68199"/>
                          <a:pt x="113753" y="65532"/>
                          <a:pt x="117087" y="61722"/>
                        </a:cubicBezTo>
                        <a:cubicBezTo>
                          <a:pt x="130613" y="46482"/>
                          <a:pt x="145853" y="33052"/>
                          <a:pt x="162902" y="21241"/>
                        </a:cubicBezTo>
                        <a:cubicBezTo>
                          <a:pt x="163855" y="20574"/>
                          <a:pt x="165093" y="21336"/>
                          <a:pt x="164903" y="22479"/>
                        </a:cubicBezTo>
                        <a:cubicBezTo>
                          <a:pt x="164236" y="29051"/>
                          <a:pt x="152901" y="38671"/>
                          <a:pt x="148139" y="42577"/>
                        </a:cubicBezTo>
                        <a:cubicBezTo>
                          <a:pt x="140423" y="48673"/>
                          <a:pt x="135280" y="53054"/>
                          <a:pt x="132708" y="55721"/>
                        </a:cubicBezTo>
                        <a:cubicBezTo>
                          <a:pt x="124517" y="64103"/>
                          <a:pt x="116801" y="71818"/>
                          <a:pt x="109467" y="78867"/>
                        </a:cubicBezTo>
                        <a:cubicBezTo>
                          <a:pt x="104800" y="83344"/>
                          <a:pt x="98513" y="90488"/>
                          <a:pt x="90798" y="100489"/>
                        </a:cubicBezTo>
                        <a:cubicBezTo>
                          <a:pt x="85274" y="107633"/>
                          <a:pt x="78606" y="114586"/>
                          <a:pt x="71082" y="121158"/>
                        </a:cubicBezTo>
                        <a:cubicBezTo>
                          <a:pt x="66795" y="124968"/>
                          <a:pt x="62890" y="132302"/>
                          <a:pt x="56127" y="134398"/>
                        </a:cubicBezTo>
                        <a:cubicBezTo>
                          <a:pt x="48602" y="136779"/>
                          <a:pt x="40411" y="138398"/>
                          <a:pt x="31457" y="139541"/>
                        </a:cubicBezTo>
                        <a:cubicBezTo>
                          <a:pt x="22885" y="140589"/>
                          <a:pt x="16122" y="143732"/>
                          <a:pt x="8216" y="146399"/>
                        </a:cubicBezTo>
                        <a:cubicBezTo>
                          <a:pt x="6978" y="146780"/>
                          <a:pt x="6121" y="147638"/>
                          <a:pt x="5644" y="148876"/>
                        </a:cubicBezTo>
                        <a:cubicBezTo>
                          <a:pt x="-1976" y="170021"/>
                          <a:pt x="-1880" y="190405"/>
                          <a:pt x="5930" y="210122"/>
                        </a:cubicBezTo>
                        <a:cubicBezTo>
                          <a:pt x="1644" y="223837"/>
                          <a:pt x="41744" y="236887"/>
                          <a:pt x="45840" y="217646"/>
                        </a:cubicBezTo>
                        <a:cubicBezTo>
                          <a:pt x="46031" y="215265"/>
                          <a:pt x="46792" y="215075"/>
                          <a:pt x="48031" y="217075"/>
                        </a:cubicBezTo>
                        <a:lnTo>
                          <a:pt x="48602" y="218027"/>
                        </a:lnTo>
                        <a:cubicBezTo>
                          <a:pt x="49269" y="219075"/>
                          <a:pt x="50412" y="219647"/>
                          <a:pt x="51555" y="219456"/>
                        </a:cubicBezTo>
                        <a:lnTo>
                          <a:pt x="58889" y="218789"/>
                        </a:lnTo>
                        <a:cubicBezTo>
                          <a:pt x="62128" y="218599"/>
                          <a:pt x="65842" y="216122"/>
                          <a:pt x="70033" y="217360"/>
                        </a:cubicBezTo>
                        <a:cubicBezTo>
                          <a:pt x="71082" y="217646"/>
                          <a:pt x="72225" y="217742"/>
                          <a:pt x="73272" y="217456"/>
                        </a:cubicBezTo>
                        <a:cubicBezTo>
                          <a:pt x="82511" y="215741"/>
                          <a:pt x="91179" y="212789"/>
                          <a:pt x="99466" y="208598"/>
                        </a:cubicBezTo>
                        <a:cubicBezTo>
                          <a:pt x="100418" y="208121"/>
                          <a:pt x="101276" y="207359"/>
                          <a:pt x="101847" y="206502"/>
                        </a:cubicBezTo>
                        <a:cubicBezTo>
                          <a:pt x="102419" y="205550"/>
                          <a:pt x="103276" y="204787"/>
                          <a:pt x="104324" y="204216"/>
                        </a:cubicBezTo>
                        <a:cubicBezTo>
                          <a:pt x="110991" y="200216"/>
                          <a:pt x="117944" y="196310"/>
                          <a:pt x="124897" y="192691"/>
                        </a:cubicBezTo>
                        <a:cubicBezTo>
                          <a:pt x="129469" y="190309"/>
                          <a:pt x="131660" y="186023"/>
                          <a:pt x="136804" y="183833"/>
                        </a:cubicBezTo>
                        <a:cubicBezTo>
                          <a:pt x="140709" y="182118"/>
                          <a:pt x="140519" y="179642"/>
                          <a:pt x="143471" y="177641"/>
                        </a:cubicBezTo>
                        <a:cubicBezTo>
                          <a:pt x="147186" y="175165"/>
                          <a:pt x="150520" y="172212"/>
                          <a:pt x="153663" y="168783"/>
                        </a:cubicBezTo>
                        <a:cubicBezTo>
                          <a:pt x="156997" y="165163"/>
                          <a:pt x="160045" y="162020"/>
                          <a:pt x="162902" y="159353"/>
                        </a:cubicBezTo>
                        <a:cubicBezTo>
                          <a:pt x="168141" y="154400"/>
                          <a:pt x="172809" y="149542"/>
                          <a:pt x="176523" y="144685"/>
                        </a:cubicBezTo>
                        <a:cubicBezTo>
                          <a:pt x="180238" y="139922"/>
                          <a:pt x="183953" y="135160"/>
                          <a:pt x="187763" y="130588"/>
                        </a:cubicBezTo>
                        <a:cubicBezTo>
                          <a:pt x="192715" y="124396"/>
                          <a:pt x="197478" y="118110"/>
                          <a:pt x="202145" y="111633"/>
                        </a:cubicBezTo>
                        <a:cubicBezTo>
                          <a:pt x="205575" y="106966"/>
                          <a:pt x="209099" y="102299"/>
                          <a:pt x="212718" y="97726"/>
                        </a:cubicBezTo>
                        <a:cubicBezTo>
                          <a:pt x="214528" y="95441"/>
                          <a:pt x="216719" y="94012"/>
                          <a:pt x="219195" y="93250"/>
                        </a:cubicBezTo>
                        <a:cubicBezTo>
                          <a:pt x="221576" y="92583"/>
                          <a:pt x="223767" y="92488"/>
                          <a:pt x="225767" y="93059"/>
                        </a:cubicBezTo>
                        <a:cubicBezTo>
                          <a:pt x="232625" y="94964"/>
                          <a:pt x="239102" y="97917"/>
                          <a:pt x="245198" y="102013"/>
                        </a:cubicBezTo>
                        <a:cubicBezTo>
                          <a:pt x="263391" y="114205"/>
                          <a:pt x="279393" y="130016"/>
                          <a:pt x="293299" y="149257"/>
                        </a:cubicBezTo>
                        <a:cubicBezTo>
                          <a:pt x="299586" y="158020"/>
                          <a:pt x="307778" y="166021"/>
                          <a:pt x="317779" y="173164"/>
                        </a:cubicBezTo>
                        <a:cubicBezTo>
                          <a:pt x="323113" y="176879"/>
                          <a:pt x="325494" y="181451"/>
                          <a:pt x="330161" y="185833"/>
                        </a:cubicBezTo>
                        <a:cubicBezTo>
                          <a:pt x="339972" y="194882"/>
                          <a:pt x="337876" y="208978"/>
                          <a:pt x="353307" y="211074"/>
                        </a:cubicBezTo>
                        <a:cubicBezTo>
                          <a:pt x="354260" y="211169"/>
                          <a:pt x="358451" y="221170"/>
                          <a:pt x="359213" y="221837"/>
                        </a:cubicBezTo>
                        <a:cubicBezTo>
                          <a:pt x="386835" y="231934"/>
                          <a:pt x="409409" y="207931"/>
                          <a:pt x="413219" y="191167"/>
                        </a:cubicBezTo>
                        <a:cubicBezTo>
                          <a:pt x="413886" y="188119"/>
                          <a:pt x="410552" y="188214"/>
                          <a:pt x="410171" y="185738"/>
                        </a:cubicBezTo>
                        <a:cubicBezTo>
                          <a:pt x="409981" y="184118"/>
                          <a:pt x="409028" y="182594"/>
                          <a:pt x="407219" y="181166"/>
                        </a:cubicBezTo>
                        <a:cubicBezTo>
                          <a:pt x="396169" y="165830"/>
                          <a:pt x="384549" y="155067"/>
                          <a:pt x="372547" y="143542"/>
                        </a:cubicBezTo>
                        <a:cubicBezTo>
                          <a:pt x="367690" y="135731"/>
                          <a:pt x="360546" y="128016"/>
                          <a:pt x="351021" y="120396"/>
                        </a:cubicBezTo>
                        <a:cubicBezTo>
                          <a:pt x="335400" y="108585"/>
                          <a:pt x="321017" y="95250"/>
                          <a:pt x="307968" y="80296"/>
                        </a:cubicBezTo>
                        <a:lnTo>
                          <a:pt x="309778" y="86011"/>
                        </a:lnTo>
                        <a:cubicBezTo>
                          <a:pt x="310159" y="87154"/>
                          <a:pt x="309016" y="88011"/>
                          <a:pt x="308063" y="87630"/>
                        </a:cubicBezTo>
                        <a:lnTo>
                          <a:pt x="296728" y="82867"/>
                        </a:lnTo>
                        <a:cubicBezTo>
                          <a:pt x="296062" y="82582"/>
                          <a:pt x="295395" y="83058"/>
                          <a:pt x="295300" y="83725"/>
                        </a:cubicBezTo>
                        <a:lnTo>
                          <a:pt x="295300" y="84772"/>
                        </a:lnTo>
                        <a:cubicBezTo>
                          <a:pt x="295014" y="85820"/>
                          <a:pt x="295395" y="86773"/>
                          <a:pt x="296252" y="87439"/>
                        </a:cubicBezTo>
                        <a:lnTo>
                          <a:pt x="307492" y="96679"/>
                        </a:lnTo>
                        <a:cubicBezTo>
                          <a:pt x="308540" y="97536"/>
                          <a:pt x="308921" y="98584"/>
                          <a:pt x="308635" y="99917"/>
                        </a:cubicBezTo>
                        <a:cubicBezTo>
                          <a:pt x="308349" y="101346"/>
                          <a:pt x="307778" y="102775"/>
                          <a:pt x="307111" y="104108"/>
                        </a:cubicBezTo>
                        <a:cubicBezTo>
                          <a:pt x="306159" y="105728"/>
                          <a:pt x="306635" y="106871"/>
                          <a:pt x="308444" y="107347"/>
                        </a:cubicBezTo>
                        <a:lnTo>
                          <a:pt x="311873" y="108395"/>
                        </a:lnTo>
                        <a:cubicBezTo>
                          <a:pt x="312921" y="108680"/>
                          <a:pt x="313874" y="109157"/>
                          <a:pt x="314826" y="109728"/>
                        </a:cubicBezTo>
                        <a:lnTo>
                          <a:pt x="326161" y="116776"/>
                        </a:lnTo>
                        <a:cubicBezTo>
                          <a:pt x="326828" y="117158"/>
                          <a:pt x="327399" y="117824"/>
                          <a:pt x="327780" y="118491"/>
                        </a:cubicBezTo>
                        <a:cubicBezTo>
                          <a:pt x="328447" y="120015"/>
                          <a:pt x="329590" y="121063"/>
                          <a:pt x="331209" y="121444"/>
                        </a:cubicBezTo>
                        <a:cubicBezTo>
                          <a:pt x="335876" y="122777"/>
                          <a:pt x="336067" y="124587"/>
                          <a:pt x="331590" y="126587"/>
                        </a:cubicBezTo>
                        <a:cubicBezTo>
                          <a:pt x="326542" y="128968"/>
                          <a:pt x="322446" y="127825"/>
                          <a:pt x="319493" y="123158"/>
                        </a:cubicBezTo>
                        <a:cubicBezTo>
                          <a:pt x="318732" y="122015"/>
                          <a:pt x="317779" y="121444"/>
                          <a:pt x="316445" y="121539"/>
                        </a:cubicBezTo>
                        <a:cubicBezTo>
                          <a:pt x="309397" y="122015"/>
                          <a:pt x="303396" y="120015"/>
                          <a:pt x="298538" y="115538"/>
                        </a:cubicBezTo>
                        <a:lnTo>
                          <a:pt x="275202" y="107918"/>
                        </a:lnTo>
                        <a:lnTo>
                          <a:pt x="275202" y="107061"/>
                        </a:lnTo>
                        <a:cubicBezTo>
                          <a:pt x="263105" y="102775"/>
                          <a:pt x="252057" y="96298"/>
                          <a:pt x="242055" y="87535"/>
                        </a:cubicBezTo>
                        <a:cubicBezTo>
                          <a:pt x="237007" y="81915"/>
                          <a:pt x="231863" y="76295"/>
                          <a:pt x="226720" y="70675"/>
                        </a:cubicBezTo>
                        <a:cubicBezTo>
                          <a:pt x="221481" y="64960"/>
                          <a:pt x="216623" y="59055"/>
                          <a:pt x="212147" y="53054"/>
                        </a:cubicBezTo>
                        <a:lnTo>
                          <a:pt x="196526" y="31813"/>
                        </a:lnTo>
                        <a:cubicBezTo>
                          <a:pt x="191096" y="24479"/>
                          <a:pt x="185382" y="13907"/>
                          <a:pt x="179190" y="0"/>
                        </a:cubicBezTo>
                        <a:close/>
                      </a:path>
                    </a:pathLst>
                  </a:custGeom>
                  <a:solidFill>
                    <a:srgbClr val="F4C95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4" name="Freeform: Shape 16583">
                    <a:extLst>
                      <a:ext uri="{FF2B5EF4-FFF2-40B4-BE49-F238E27FC236}">
                        <a16:creationId xmlns:a16="http://schemas.microsoft.com/office/drawing/2014/main" id="{D12C4C7C-EAFE-7F4D-3F85-5F0792F46E70}"/>
                      </a:ext>
                    </a:extLst>
                  </p:cNvPr>
                  <p:cNvSpPr/>
                  <p:nvPr/>
                </p:nvSpPr>
                <p:spPr>
                  <a:xfrm>
                    <a:off x="7523415" y="3955804"/>
                    <a:ext cx="342804" cy="341649"/>
                  </a:xfrm>
                  <a:custGeom>
                    <a:avLst/>
                    <a:gdLst>
                      <a:gd name="connsiteX0" fmla="*/ 95 w 342804"/>
                      <a:gd name="connsiteY0" fmla="*/ 49839 h 341649"/>
                      <a:gd name="connsiteX1" fmla="*/ 7430 w 342804"/>
                      <a:gd name="connsiteY1" fmla="*/ 68127 h 341649"/>
                      <a:gd name="connsiteX2" fmla="*/ 16669 w 342804"/>
                      <a:gd name="connsiteY2" fmla="*/ 85367 h 341649"/>
                      <a:gd name="connsiteX3" fmla="*/ 66770 w 342804"/>
                      <a:gd name="connsiteY3" fmla="*/ 126611 h 341649"/>
                      <a:gd name="connsiteX4" fmla="*/ 87725 w 342804"/>
                      <a:gd name="connsiteY4" fmla="*/ 155376 h 341649"/>
                      <a:gd name="connsiteX5" fmla="*/ 98013 w 342804"/>
                      <a:gd name="connsiteY5" fmla="*/ 189857 h 341649"/>
                      <a:gd name="connsiteX6" fmla="*/ 105156 w 342804"/>
                      <a:gd name="connsiteY6" fmla="*/ 200810 h 341649"/>
                      <a:gd name="connsiteX7" fmla="*/ 122491 w 342804"/>
                      <a:gd name="connsiteY7" fmla="*/ 232624 h 341649"/>
                      <a:gd name="connsiteX8" fmla="*/ 138113 w 342804"/>
                      <a:gd name="connsiteY8" fmla="*/ 253865 h 341649"/>
                      <a:gd name="connsiteX9" fmla="*/ 152686 w 342804"/>
                      <a:gd name="connsiteY9" fmla="*/ 271486 h 341649"/>
                      <a:gd name="connsiteX10" fmla="*/ 168021 w 342804"/>
                      <a:gd name="connsiteY10" fmla="*/ 288345 h 341649"/>
                      <a:gd name="connsiteX11" fmla="*/ 213836 w 342804"/>
                      <a:gd name="connsiteY11" fmla="*/ 328922 h 341649"/>
                      <a:gd name="connsiteX12" fmla="*/ 226123 w 342804"/>
                      <a:gd name="connsiteY12" fmla="*/ 333970 h 341649"/>
                      <a:gd name="connsiteX13" fmla="*/ 231267 w 342804"/>
                      <a:gd name="connsiteY13" fmla="*/ 330636 h 341649"/>
                      <a:gd name="connsiteX14" fmla="*/ 231553 w 342804"/>
                      <a:gd name="connsiteY14" fmla="*/ 325112 h 341649"/>
                      <a:gd name="connsiteX15" fmla="*/ 261557 w 342804"/>
                      <a:gd name="connsiteY15" fmla="*/ 341399 h 341649"/>
                      <a:gd name="connsiteX16" fmla="*/ 263462 w 342804"/>
                      <a:gd name="connsiteY16" fmla="*/ 340256 h 341649"/>
                      <a:gd name="connsiteX17" fmla="*/ 261842 w 342804"/>
                      <a:gd name="connsiteY17" fmla="*/ 332160 h 341649"/>
                      <a:gd name="connsiteX18" fmla="*/ 262985 w 342804"/>
                      <a:gd name="connsiteY18" fmla="*/ 329493 h 341649"/>
                      <a:gd name="connsiteX19" fmla="*/ 298323 w 342804"/>
                      <a:gd name="connsiteY19" fmla="*/ 324350 h 341649"/>
                      <a:gd name="connsiteX20" fmla="*/ 234315 w 342804"/>
                      <a:gd name="connsiteY20" fmla="*/ 280916 h 341649"/>
                      <a:gd name="connsiteX21" fmla="*/ 229838 w 342804"/>
                      <a:gd name="connsiteY21" fmla="*/ 277582 h 341649"/>
                      <a:gd name="connsiteX22" fmla="*/ 229648 w 342804"/>
                      <a:gd name="connsiteY22" fmla="*/ 275677 h 341649"/>
                      <a:gd name="connsiteX23" fmla="*/ 231934 w 342804"/>
                      <a:gd name="connsiteY23" fmla="*/ 275201 h 341649"/>
                      <a:gd name="connsiteX24" fmla="*/ 295085 w 342804"/>
                      <a:gd name="connsiteY24" fmla="*/ 319016 h 341649"/>
                      <a:gd name="connsiteX25" fmla="*/ 308324 w 342804"/>
                      <a:gd name="connsiteY25" fmla="*/ 321397 h 341649"/>
                      <a:gd name="connsiteX26" fmla="*/ 325850 w 342804"/>
                      <a:gd name="connsiteY26" fmla="*/ 319682 h 341649"/>
                      <a:gd name="connsiteX27" fmla="*/ 342805 w 342804"/>
                      <a:gd name="connsiteY27" fmla="*/ 296441 h 341649"/>
                      <a:gd name="connsiteX28" fmla="*/ 339566 w 342804"/>
                      <a:gd name="connsiteY28" fmla="*/ 294441 h 341649"/>
                      <a:gd name="connsiteX29" fmla="*/ 324136 w 342804"/>
                      <a:gd name="connsiteY29" fmla="*/ 296632 h 341649"/>
                      <a:gd name="connsiteX30" fmla="*/ 292132 w 342804"/>
                      <a:gd name="connsiteY30" fmla="*/ 276630 h 341649"/>
                      <a:gd name="connsiteX31" fmla="*/ 229076 w 342804"/>
                      <a:gd name="connsiteY31" fmla="*/ 184046 h 341649"/>
                      <a:gd name="connsiteX32" fmla="*/ 187738 w 342804"/>
                      <a:gd name="connsiteY32" fmla="*/ 106037 h 341649"/>
                      <a:gd name="connsiteX33" fmla="*/ 172021 w 342804"/>
                      <a:gd name="connsiteY33" fmla="*/ 68127 h 341649"/>
                      <a:gd name="connsiteX34" fmla="*/ 102394 w 342804"/>
                      <a:gd name="connsiteY34" fmla="*/ 2024 h 341649"/>
                      <a:gd name="connsiteX35" fmla="*/ 0 w 342804"/>
                      <a:gd name="connsiteY35" fmla="*/ 49934 h 34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42804" h="341649">
                        <a:moveTo>
                          <a:pt x="95" y="49839"/>
                        </a:moveTo>
                        <a:lnTo>
                          <a:pt x="7430" y="68127"/>
                        </a:lnTo>
                        <a:cubicBezTo>
                          <a:pt x="10287" y="75271"/>
                          <a:pt x="13335" y="81081"/>
                          <a:pt x="16669" y="85367"/>
                        </a:cubicBezTo>
                        <a:cubicBezTo>
                          <a:pt x="29623" y="102227"/>
                          <a:pt x="49911" y="114133"/>
                          <a:pt x="66770" y="126611"/>
                        </a:cubicBezTo>
                        <a:cubicBezTo>
                          <a:pt x="78200" y="135088"/>
                          <a:pt x="83344" y="142422"/>
                          <a:pt x="87725" y="155376"/>
                        </a:cubicBezTo>
                        <a:cubicBezTo>
                          <a:pt x="92297" y="169188"/>
                          <a:pt x="95821" y="180617"/>
                          <a:pt x="98013" y="189857"/>
                        </a:cubicBezTo>
                        <a:cubicBezTo>
                          <a:pt x="101632" y="192143"/>
                          <a:pt x="104108" y="195762"/>
                          <a:pt x="105156" y="200810"/>
                        </a:cubicBezTo>
                        <a:cubicBezTo>
                          <a:pt x="111347" y="214717"/>
                          <a:pt x="117063" y="225290"/>
                          <a:pt x="122491" y="232624"/>
                        </a:cubicBezTo>
                        <a:lnTo>
                          <a:pt x="138113" y="253865"/>
                        </a:lnTo>
                        <a:cubicBezTo>
                          <a:pt x="142494" y="259865"/>
                          <a:pt x="147352" y="265771"/>
                          <a:pt x="152686" y="271486"/>
                        </a:cubicBezTo>
                        <a:cubicBezTo>
                          <a:pt x="157829" y="277010"/>
                          <a:pt x="162973" y="282630"/>
                          <a:pt x="168021" y="288345"/>
                        </a:cubicBezTo>
                        <a:cubicBezTo>
                          <a:pt x="196310" y="312920"/>
                          <a:pt x="212503" y="328922"/>
                          <a:pt x="213836" y="328922"/>
                        </a:cubicBezTo>
                        <a:cubicBezTo>
                          <a:pt x="218504" y="329112"/>
                          <a:pt x="222599" y="330827"/>
                          <a:pt x="226123" y="333970"/>
                        </a:cubicBezTo>
                        <a:cubicBezTo>
                          <a:pt x="231839" y="339209"/>
                          <a:pt x="233553" y="338066"/>
                          <a:pt x="231267" y="330636"/>
                        </a:cubicBezTo>
                        <a:cubicBezTo>
                          <a:pt x="230886" y="329303"/>
                          <a:pt x="228695" y="324159"/>
                          <a:pt x="231553" y="325112"/>
                        </a:cubicBezTo>
                        <a:cubicBezTo>
                          <a:pt x="242888" y="329017"/>
                          <a:pt x="252794" y="334446"/>
                          <a:pt x="261557" y="341399"/>
                        </a:cubicBezTo>
                        <a:cubicBezTo>
                          <a:pt x="262414" y="342066"/>
                          <a:pt x="263652" y="341304"/>
                          <a:pt x="263462" y="340256"/>
                        </a:cubicBezTo>
                        <a:lnTo>
                          <a:pt x="261842" y="332160"/>
                        </a:lnTo>
                        <a:cubicBezTo>
                          <a:pt x="261557" y="331017"/>
                          <a:pt x="262033" y="330160"/>
                          <a:pt x="262985" y="329493"/>
                        </a:cubicBezTo>
                        <a:lnTo>
                          <a:pt x="298323" y="324350"/>
                        </a:lnTo>
                        <a:cubicBezTo>
                          <a:pt x="279368" y="322159"/>
                          <a:pt x="247269" y="295870"/>
                          <a:pt x="234315" y="280916"/>
                        </a:cubicBezTo>
                        <a:cubicBezTo>
                          <a:pt x="232220" y="280630"/>
                          <a:pt x="230696" y="279582"/>
                          <a:pt x="229838" y="277582"/>
                        </a:cubicBezTo>
                        <a:cubicBezTo>
                          <a:pt x="229553" y="276820"/>
                          <a:pt x="229458" y="276153"/>
                          <a:pt x="229648" y="275677"/>
                        </a:cubicBezTo>
                        <a:cubicBezTo>
                          <a:pt x="230220" y="274534"/>
                          <a:pt x="230981" y="274343"/>
                          <a:pt x="231934" y="275201"/>
                        </a:cubicBezTo>
                        <a:cubicBezTo>
                          <a:pt x="250793" y="292441"/>
                          <a:pt x="272701" y="310253"/>
                          <a:pt x="295085" y="319016"/>
                        </a:cubicBezTo>
                        <a:cubicBezTo>
                          <a:pt x="299181" y="320635"/>
                          <a:pt x="303657" y="321397"/>
                          <a:pt x="308324" y="321397"/>
                        </a:cubicBezTo>
                        <a:cubicBezTo>
                          <a:pt x="314611" y="321397"/>
                          <a:pt x="320040" y="321873"/>
                          <a:pt x="325850" y="319682"/>
                        </a:cubicBezTo>
                        <a:cubicBezTo>
                          <a:pt x="336709" y="315682"/>
                          <a:pt x="342424" y="307871"/>
                          <a:pt x="342805" y="296441"/>
                        </a:cubicBezTo>
                        <a:cubicBezTo>
                          <a:pt x="342805" y="294727"/>
                          <a:pt x="340995" y="293584"/>
                          <a:pt x="339566" y="294441"/>
                        </a:cubicBezTo>
                        <a:cubicBezTo>
                          <a:pt x="334709" y="297394"/>
                          <a:pt x="329851" y="298251"/>
                          <a:pt x="324136" y="296632"/>
                        </a:cubicBezTo>
                        <a:cubicBezTo>
                          <a:pt x="311754" y="293013"/>
                          <a:pt x="301085" y="286345"/>
                          <a:pt x="292132" y="276630"/>
                        </a:cubicBezTo>
                        <a:cubicBezTo>
                          <a:pt x="266986" y="249102"/>
                          <a:pt x="247841" y="216146"/>
                          <a:pt x="229076" y="184046"/>
                        </a:cubicBezTo>
                        <a:cubicBezTo>
                          <a:pt x="207645" y="147661"/>
                          <a:pt x="193929" y="121658"/>
                          <a:pt x="187738" y="106037"/>
                        </a:cubicBezTo>
                        <a:cubicBezTo>
                          <a:pt x="182785" y="93273"/>
                          <a:pt x="177546" y="80605"/>
                          <a:pt x="172021" y="68127"/>
                        </a:cubicBezTo>
                        <a:cubicBezTo>
                          <a:pt x="155353" y="30503"/>
                          <a:pt x="143923" y="8405"/>
                          <a:pt x="102394" y="2024"/>
                        </a:cubicBezTo>
                        <a:cubicBezTo>
                          <a:pt x="59627" y="-4644"/>
                          <a:pt x="16479" y="3643"/>
                          <a:pt x="0" y="49934"/>
                        </a:cubicBezTo>
                        <a:close/>
                      </a:path>
                    </a:pathLst>
                  </a:custGeom>
                  <a:solidFill>
                    <a:srgbClr val="F2622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5" name="Freeform: Shape 16584">
                    <a:extLst>
                      <a:ext uri="{FF2B5EF4-FFF2-40B4-BE49-F238E27FC236}">
                        <a16:creationId xmlns:a16="http://schemas.microsoft.com/office/drawing/2014/main" id="{4FA1A07A-FB94-28AE-B2DA-D68438CB7960}"/>
                      </a:ext>
                    </a:extLst>
                  </p:cNvPr>
                  <p:cNvSpPr/>
                  <p:nvPr/>
                </p:nvSpPr>
                <p:spPr>
                  <a:xfrm>
                    <a:off x="7518673" y="4005643"/>
                    <a:ext cx="102755" cy="144231"/>
                  </a:xfrm>
                  <a:custGeom>
                    <a:avLst/>
                    <a:gdLst>
                      <a:gd name="connsiteX0" fmla="*/ 4838 w 102755"/>
                      <a:gd name="connsiteY0" fmla="*/ 0 h 144231"/>
                      <a:gd name="connsiteX1" fmla="*/ 647 w 102755"/>
                      <a:gd name="connsiteY1" fmla="*/ 81153 h 144231"/>
                      <a:gd name="connsiteX2" fmla="*/ 59035 w 102755"/>
                      <a:gd name="connsiteY2" fmla="*/ 132302 h 144231"/>
                      <a:gd name="connsiteX3" fmla="*/ 69703 w 102755"/>
                      <a:gd name="connsiteY3" fmla="*/ 140208 h 144231"/>
                      <a:gd name="connsiteX4" fmla="*/ 78752 w 102755"/>
                      <a:gd name="connsiteY4" fmla="*/ 144113 h 144231"/>
                      <a:gd name="connsiteX5" fmla="*/ 102755 w 102755"/>
                      <a:gd name="connsiteY5" fmla="*/ 140113 h 144231"/>
                      <a:gd name="connsiteX6" fmla="*/ 92468 w 102755"/>
                      <a:gd name="connsiteY6" fmla="*/ 105632 h 144231"/>
                      <a:gd name="connsiteX7" fmla="*/ 71513 w 102755"/>
                      <a:gd name="connsiteY7" fmla="*/ 76867 h 144231"/>
                      <a:gd name="connsiteX8" fmla="*/ 21411 w 102755"/>
                      <a:gd name="connsiteY8" fmla="*/ 35624 h 144231"/>
                      <a:gd name="connsiteX9" fmla="*/ 12172 w 102755"/>
                      <a:gd name="connsiteY9" fmla="*/ 18383 h 144231"/>
                      <a:gd name="connsiteX10" fmla="*/ 4838 w 102755"/>
                      <a:gd name="connsiteY10" fmla="*/ 95 h 144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2755" h="144231">
                        <a:moveTo>
                          <a:pt x="4838" y="0"/>
                        </a:moveTo>
                        <a:cubicBezTo>
                          <a:pt x="456" y="21717"/>
                          <a:pt x="-972" y="48673"/>
                          <a:pt x="647" y="81153"/>
                        </a:cubicBezTo>
                        <a:cubicBezTo>
                          <a:pt x="2552" y="119253"/>
                          <a:pt x="30746" y="122968"/>
                          <a:pt x="59035" y="132302"/>
                        </a:cubicBezTo>
                        <a:cubicBezTo>
                          <a:pt x="63607" y="133826"/>
                          <a:pt x="67131" y="136493"/>
                          <a:pt x="69703" y="140208"/>
                        </a:cubicBezTo>
                        <a:cubicBezTo>
                          <a:pt x="71799" y="143161"/>
                          <a:pt x="75228" y="144685"/>
                          <a:pt x="78752" y="144113"/>
                        </a:cubicBezTo>
                        <a:lnTo>
                          <a:pt x="102755" y="140113"/>
                        </a:lnTo>
                        <a:cubicBezTo>
                          <a:pt x="100469" y="130874"/>
                          <a:pt x="97040" y="119444"/>
                          <a:pt x="92468" y="105632"/>
                        </a:cubicBezTo>
                        <a:cubicBezTo>
                          <a:pt x="88086" y="92583"/>
                          <a:pt x="82943" y="85344"/>
                          <a:pt x="71513" y="76867"/>
                        </a:cubicBezTo>
                        <a:cubicBezTo>
                          <a:pt x="54654" y="64389"/>
                          <a:pt x="34365" y="52388"/>
                          <a:pt x="21411" y="35624"/>
                        </a:cubicBezTo>
                        <a:cubicBezTo>
                          <a:pt x="18078" y="31337"/>
                          <a:pt x="15030" y="25622"/>
                          <a:pt x="12172" y="18383"/>
                        </a:cubicBezTo>
                        <a:cubicBezTo>
                          <a:pt x="9696" y="12192"/>
                          <a:pt x="7315" y="6001"/>
                          <a:pt x="4838" y="95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6" name="Freeform: Shape 16585">
                    <a:extLst>
                      <a:ext uri="{FF2B5EF4-FFF2-40B4-BE49-F238E27FC236}">
                        <a16:creationId xmlns:a16="http://schemas.microsoft.com/office/drawing/2014/main" id="{514D05FF-0C5E-9F4D-C4FB-E7E126B0C020}"/>
                      </a:ext>
                    </a:extLst>
                  </p:cNvPr>
                  <p:cNvSpPr/>
                  <p:nvPr/>
                </p:nvSpPr>
                <p:spPr>
                  <a:xfrm>
                    <a:off x="7732233" y="4180274"/>
                    <a:ext cx="5884" cy="13433"/>
                  </a:xfrm>
                  <a:custGeom>
                    <a:avLst/>
                    <a:gdLst>
                      <a:gd name="connsiteX0" fmla="*/ 5781 w 5884"/>
                      <a:gd name="connsiteY0" fmla="*/ 11393 h 13433"/>
                      <a:gd name="connsiteX1" fmla="*/ 2828 w 5884"/>
                      <a:gd name="connsiteY1" fmla="*/ 820 h 13433"/>
                      <a:gd name="connsiteX2" fmla="*/ 1495 w 5884"/>
                      <a:gd name="connsiteY2" fmla="*/ 58 h 13433"/>
                      <a:gd name="connsiteX3" fmla="*/ 542 w 5884"/>
                      <a:gd name="connsiteY3" fmla="*/ 2820 h 13433"/>
                      <a:gd name="connsiteX4" fmla="*/ 542 w 5884"/>
                      <a:gd name="connsiteY4" fmla="*/ 5487 h 13433"/>
                      <a:gd name="connsiteX5" fmla="*/ 3781 w 5884"/>
                      <a:gd name="connsiteY5" fmla="*/ 13107 h 13433"/>
                      <a:gd name="connsiteX6" fmla="*/ 5686 w 5884"/>
                      <a:gd name="connsiteY6" fmla="*/ 11393 h 1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84" h="13433">
                        <a:moveTo>
                          <a:pt x="5781" y="11393"/>
                        </a:moveTo>
                        <a:lnTo>
                          <a:pt x="2828" y="820"/>
                        </a:lnTo>
                        <a:cubicBezTo>
                          <a:pt x="2638" y="153"/>
                          <a:pt x="2257" y="-133"/>
                          <a:pt x="1495" y="58"/>
                        </a:cubicBezTo>
                        <a:cubicBezTo>
                          <a:pt x="352" y="439"/>
                          <a:pt x="66" y="1391"/>
                          <a:pt x="542" y="2820"/>
                        </a:cubicBezTo>
                        <a:cubicBezTo>
                          <a:pt x="828" y="3677"/>
                          <a:pt x="828" y="4630"/>
                          <a:pt x="542" y="5487"/>
                        </a:cubicBezTo>
                        <a:cubicBezTo>
                          <a:pt x="-791" y="9107"/>
                          <a:pt x="352" y="11678"/>
                          <a:pt x="3781" y="13107"/>
                        </a:cubicBezTo>
                        <a:cubicBezTo>
                          <a:pt x="5590" y="13869"/>
                          <a:pt x="6257" y="13298"/>
                          <a:pt x="5686" y="11393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7" name="Freeform: Shape 16586">
                    <a:extLst>
                      <a:ext uri="{FF2B5EF4-FFF2-40B4-BE49-F238E27FC236}">
                        <a16:creationId xmlns:a16="http://schemas.microsoft.com/office/drawing/2014/main" id="{7CA6AF66-FACA-D4A7-A4CA-6DF8210134E8}"/>
                      </a:ext>
                    </a:extLst>
                  </p:cNvPr>
                  <p:cNvSpPr/>
                  <p:nvPr/>
                </p:nvSpPr>
                <p:spPr>
                  <a:xfrm>
                    <a:off x="7739348" y="4197212"/>
                    <a:ext cx="12589" cy="3893"/>
                  </a:xfrm>
                  <a:custGeom>
                    <a:avLst/>
                    <a:gdLst>
                      <a:gd name="connsiteX0" fmla="*/ 1523 w 12589"/>
                      <a:gd name="connsiteY0" fmla="*/ 3884 h 3893"/>
                      <a:gd name="connsiteX1" fmla="*/ 10857 w 12589"/>
                      <a:gd name="connsiteY1" fmla="*/ 3217 h 3893"/>
                      <a:gd name="connsiteX2" fmla="*/ 11239 w 12589"/>
                      <a:gd name="connsiteY2" fmla="*/ 1502 h 3893"/>
                      <a:gd name="connsiteX3" fmla="*/ 761 w 12589"/>
                      <a:gd name="connsiteY3" fmla="*/ 2169 h 3893"/>
                      <a:gd name="connsiteX4" fmla="*/ 1523 w 12589"/>
                      <a:gd name="connsiteY4" fmla="*/ 3884 h 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89" h="3893">
                        <a:moveTo>
                          <a:pt x="1523" y="3884"/>
                        </a:moveTo>
                        <a:lnTo>
                          <a:pt x="10857" y="3217"/>
                        </a:lnTo>
                        <a:cubicBezTo>
                          <a:pt x="13049" y="3122"/>
                          <a:pt x="13143" y="2455"/>
                          <a:pt x="11239" y="1502"/>
                        </a:cubicBezTo>
                        <a:cubicBezTo>
                          <a:pt x="6952" y="-688"/>
                          <a:pt x="3524" y="-498"/>
                          <a:pt x="761" y="2169"/>
                        </a:cubicBezTo>
                        <a:cubicBezTo>
                          <a:pt x="-477" y="3407"/>
                          <a:pt x="-191" y="3979"/>
                          <a:pt x="1523" y="3884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8" name="Freeform: Shape 16587">
                    <a:extLst>
                      <a:ext uri="{FF2B5EF4-FFF2-40B4-BE49-F238E27FC236}">
                        <a16:creationId xmlns:a16="http://schemas.microsoft.com/office/drawing/2014/main" id="{1BCC56E8-22FB-183C-02B2-3247D8E2751C}"/>
                      </a:ext>
                    </a:extLst>
                  </p:cNvPr>
                  <p:cNvSpPr/>
                  <p:nvPr/>
                </p:nvSpPr>
                <p:spPr>
                  <a:xfrm>
                    <a:off x="7712459" y="4201477"/>
                    <a:ext cx="4884" cy="5489"/>
                  </a:xfrm>
                  <a:custGeom>
                    <a:avLst/>
                    <a:gdLst>
                      <a:gd name="connsiteX0" fmla="*/ 2980 w 4884"/>
                      <a:gd name="connsiteY0" fmla="*/ 0 h 5489"/>
                      <a:gd name="connsiteX1" fmla="*/ 1266 w 4884"/>
                      <a:gd name="connsiteY1" fmla="*/ 190 h 5489"/>
                      <a:gd name="connsiteX2" fmla="*/ 218 w 4884"/>
                      <a:gd name="connsiteY2" fmla="*/ 2857 h 5489"/>
                      <a:gd name="connsiteX3" fmla="*/ 2409 w 4884"/>
                      <a:gd name="connsiteY3" fmla="*/ 5334 h 5489"/>
                      <a:gd name="connsiteX4" fmla="*/ 4028 w 4884"/>
                      <a:gd name="connsiteY4" fmla="*/ 4953 h 5489"/>
                      <a:gd name="connsiteX5" fmla="*/ 4885 w 4884"/>
                      <a:gd name="connsiteY5" fmla="*/ 2096 h 5489"/>
                      <a:gd name="connsiteX6" fmla="*/ 2980 w 4884"/>
                      <a:gd name="connsiteY6" fmla="*/ 0 h 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84" h="5489">
                        <a:moveTo>
                          <a:pt x="2980" y="0"/>
                        </a:moveTo>
                        <a:cubicBezTo>
                          <a:pt x="2409" y="0"/>
                          <a:pt x="1837" y="0"/>
                          <a:pt x="1266" y="190"/>
                        </a:cubicBezTo>
                        <a:cubicBezTo>
                          <a:pt x="28" y="667"/>
                          <a:pt x="-259" y="1619"/>
                          <a:pt x="218" y="2857"/>
                        </a:cubicBezTo>
                        <a:cubicBezTo>
                          <a:pt x="694" y="3905"/>
                          <a:pt x="1361" y="4667"/>
                          <a:pt x="2409" y="5334"/>
                        </a:cubicBezTo>
                        <a:cubicBezTo>
                          <a:pt x="2980" y="5620"/>
                          <a:pt x="3647" y="5524"/>
                          <a:pt x="4028" y="4953"/>
                        </a:cubicBezTo>
                        <a:cubicBezTo>
                          <a:pt x="4599" y="4000"/>
                          <a:pt x="4885" y="3048"/>
                          <a:pt x="4885" y="2096"/>
                        </a:cubicBezTo>
                        <a:cubicBezTo>
                          <a:pt x="4885" y="857"/>
                          <a:pt x="4219" y="95"/>
                          <a:pt x="2980" y="0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9" name="Freeform: Shape 16588">
                    <a:extLst>
                      <a:ext uri="{FF2B5EF4-FFF2-40B4-BE49-F238E27FC236}">
                        <a16:creationId xmlns:a16="http://schemas.microsoft.com/office/drawing/2014/main" id="{65AED19B-DEFA-9C1A-341F-B5B710F5C780}"/>
                      </a:ext>
                    </a:extLst>
                  </p:cNvPr>
                  <p:cNvSpPr/>
                  <p:nvPr/>
                </p:nvSpPr>
                <p:spPr>
                  <a:xfrm>
                    <a:off x="7734403" y="4235594"/>
                    <a:ext cx="5220" cy="5489"/>
                  </a:xfrm>
                  <a:custGeom>
                    <a:avLst/>
                    <a:gdLst>
                      <a:gd name="connsiteX0" fmla="*/ 467 w 5220"/>
                      <a:gd name="connsiteY0" fmla="*/ 5126 h 5489"/>
                      <a:gd name="connsiteX1" fmla="*/ 4087 w 5220"/>
                      <a:gd name="connsiteY1" fmla="*/ 4078 h 5489"/>
                      <a:gd name="connsiteX2" fmla="*/ 4754 w 5220"/>
                      <a:gd name="connsiteY2" fmla="*/ 364 h 5489"/>
                      <a:gd name="connsiteX3" fmla="*/ 1134 w 5220"/>
                      <a:gd name="connsiteY3" fmla="*/ 1411 h 5489"/>
                      <a:gd name="connsiteX4" fmla="*/ 467 w 5220"/>
                      <a:gd name="connsiteY4" fmla="*/ 5126 h 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0" h="5489">
                        <a:moveTo>
                          <a:pt x="467" y="5126"/>
                        </a:moveTo>
                        <a:cubicBezTo>
                          <a:pt x="1229" y="5888"/>
                          <a:pt x="2848" y="5412"/>
                          <a:pt x="4087" y="4078"/>
                        </a:cubicBezTo>
                        <a:cubicBezTo>
                          <a:pt x="5230" y="2745"/>
                          <a:pt x="5611" y="1030"/>
                          <a:pt x="4754" y="364"/>
                        </a:cubicBezTo>
                        <a:cubicBezTo>
                          <a:pt x="3991" y="-398"/>
                          <a:pt x="2372" y="78"/>
                          <a:pt x="1134" y="1411"/>
                        </a:cubicBezTo>
                        <a:cubicBezTo>
                          <a:pt x="-9" y="2745"/>
                          <a:pt x="-390" y="4459"/>
                          <a:pt x="467" y="5126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0" name="Freeform: Shape 16589">
                    <a:extLst>
                      <a:ext uri="{FF2B5EF4-FFF2-40B4-BE49-F238E27FC236}">
                        <a16:creationId xmlns:a16="http://schemas.microsoft.com/office/drawing/2014/main" id="{DA21994E-ECE1-043A-79B7-9C272EC80E92}"/>
                      </a:ext>
                    </a:extLst>
                  </p:cNvPr>
                  <p:cNvSpPr/>
                  <p:nvPr/>
                </p:nvSpPr>
                <p:spPr>
                  <a:xfrm>
                    <a:off x="7553895" y="4254047"/>
                    <a:ext cx="216503" cy="189174"/>
                  </a:xfrm>
                  <a:custGeom>
                    <a:avLst/>
                    <a:gdLst>
                      <a:gd name="connsiteX0" fmla="*/ 18288 w 216503"/>
                      <a:gd name="connsiteY0" fmla="*/ 189174 h 189174"/>
                      <a:gd name="connsiteX1" fmla="*/ 21622 w 216503"/>
                      <a:gd name="connsiteY1" fmla="*/ 188793 h 189174"/>
                      <a:gd name="connsiteX2" fmla="*/ 24289 w 216503"/>
                      <a:gd name="connsiteY2" fmla="*/ 188412 h 189174"/>
                      <a:gd name="connsiteX3" fmla="*/ 66866 w 216503"/>
                      <a:gd name="connsiteY3" fmla="*/ 188412 h 189174"/>
                      <a:gd name="connsiteX4" fmla="*/ 139541 w 216503"/>
                      <a:gd name="connsiteY4" fmla="*/ 174506 h 189174"/>
                      <a:gd name="connsiteX5" fmla="*/ 216503 w 216503"/>
                      <a:gd name="connsiteY5" fmla="*/ 146978 h 189174"/>
                      <a:gd name="connsiteX6" fmla="*/ 181737 w 216503"/>
                      <a:gd name="connsiteY6" fmla="*/ 49157 h 189174"/>
                      <a:gd name="connsiteX7" fmla="*/ 171259 w 216503"/>
                      <a:gd name="connsiteY7" fmla="*/ 35345 h 189174"/>
                      <a:gd name="connsiteX8" fmla="*/ 119920 w 216503"/>
                      <a:gd name="connsiteY8" fmla="*/ 293 h 189174"/>
                      <a:gd name="connsiteX9" fmla="*/ 117348 w 216503"/>
                      <a:gd name="connsiteY9" fmla="*/ 960 h 189174"/>
                      <a:gd name="connsiteX10" fmla="*/ 105061 w 216503"/>
                      <a:gd name="connsiteY10" fmla="*/ 16105 h 189174"/>
                      <a:gd name="connsiteX11" fmla="*/ 65532 w 216503"/>
                      <a:gd name="connsiteY11" fmla="*/ 65825 h 189174"/>
                      <a:gd name="connsiteX12" fmla="*/ 30099 w 216503"/>
                      <a:gd name="connsiteY12" fmla="*/ 96686 h 189174"/>
                      <a:gd name="connsiteX13" fmla="*/ 2857 w 216503"/>
                      <a:gd name="connsiteY13" fmla="*/ 111545 h 189174"/>
                      <a:gd name="connsiteX14" fmla="*/ 0 w 216503"/>
                      <a:gd name="connsiteY14" fmla="*/ 116308 h 189174"/>
                      <a:gd name="connsiteX15" fmla="*/ 6096 w 216503"/>
                      <a:gd name="connsiteY15" fmla="*/ 175934 h 189174"/>
                      <a:gd name="connsiteX16" fmla="*/ 16097 w 216503"/>
                      <a:gd name="connsiteY16" fmla="*/ 187364 h 189174"/>
                      <a:gd name="connsiteX17" fmla="*/ 18288 w 216503"/>
                      <a:gd name="connsiteY17" fmla="*/ 188983 h 189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16503" h="189174">
                        <a:moveTo>
                          <a:pt x="18288" y="189174"/>
                        </a:moveTo>
                        <a:cubicBezTo>
                          <a:pt x="19621" y="189174"/>
                          <a:pt x="20764" y="189079"/>
                          <a:pt x="21622" y="188793"/>
                        </a:cubicBezTo>
                        <a:cubicBezTo>
                          <a:pt x="22479" y="188507"/>
                          <a:pt x="23336" y="188412"/>
                          <a:pt x="24289" y="188412"/>
                        </a:cubicBezTo>
                        <a:cubicBezTo>
                          <a:pt x="44768" y="189365"/>
                          <a:pt x="58960" y="189365"/>
                          <a:pt x="66866" y="188412"/>
                        </a:cubicBezTo>
                        <a:cubicBezTo>
                          <a:pt x="80582" y="186793"/>
                          <a:pt x="104775" y="182221"/>
                          <a:pt x="139541" y="174506"/>
                        </a:cubicBezTo>
                        <a:cubicBezTo>
                          <a:pt x="161925" y="169553"/>
                          <a:pt x="187547" y="160408"/>
                          <a:pt x="216503" y="146978"/>
                        </a:cubicBezTo>
                        <a:cubicBezTo>
                          <a:pt x="208407" y="113260"/>
                          <a:pt x="196882" y="80684"/>
                          <a:pt x="181737" y="49157"/>
                        </a:cubicBezTo>
                        <a:cubicBezTo>
                          <a:pt x="179165" y="43823"/>
                          <a:pt x="175736" y="39251"/>
                          <a:pt x="171259" y="35345"/>
                        </a:cubicBezTo>
                        <a:cubicBezTo>
                          <a:pt x="155924" y="22106"/>
                          <a:pt x="138779" y="10390"/>
                          <a:pt x="119920" y="293"/>
                        </a:cubicBezTo>
                        <a:cubicBezTo>
                          <a:pt x="118872" y="-278"/>
                          <a:pt x="118015" y="7"/>
                          <a:pt x="117348" y="960"/>
                        </a:cubicBezTo>
                        <a:cubicBezTo>
                          <a:pt x="113729" y="6485"/>
                          <a:pt x="108585" y="11152"/>
                          <a:pt x="105061" y="16105"/>
                        </a:cubicBezTo>
                        <a:cubicBezTo>
                          <a:pt x="92773" y="33440"/>
                          <a:pt x="79534" y="50014"/>
                          <a:pt x="65532" y="65825"/>
                        </a:cubicBezTo>
                        <a:cubicBezTo>
                          <a:pt x="54864" y="77922"/>
                          <a:pt x="44005" y="88209"/>
                          <a:pt x="30099" y="96686"/>
                        </a:cubicBezTo>
                        <a:cubicBezTo>
                          <a:pt x="21050" y="102211"/>
                          <a:pt x="11906" y="107164"/>
                          <a:pt x="2857" y="111545"/>
                        </a:cubicBezTo>
                        <a:cubicBezTo>
                          <a:pt x="952" y="112498"/>
                          <a:pt x="0" y="114117"/>
                          <a:pt x="0" y="116308"/>
                        </a:cubicBezTo>
                        <a:cubicBezTo>
                          <a:pt x="571" y="136310"/>
                          <a:pt x="2667" y="156217"/>
                          <a:pt x="6096" y="175934"/>
                        </a:cubicBezTo>
                        <a:cubicBezTo>
                          <a:pt x="7239" y="182316"/>
                          <a:pt x="9811" y="186698"/>
                          <a:pt x="16097" y="187364"/>
                        </a:cubicBezTo>
                        <a:cubicBezTo>
                          <a:pt x="17526" y="187459"/>
                          <a:pt x="18288" y="188031"/>
                          <a:pt x="18288" y="188983"/>
                        </a:cubicBezTo>
                        <a:close/>
                      </a:path>
                    </a:pathLst>
                  </a:custGeom>
                  <a:solidFill>
                    <a:srgbClr val="F4C95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1" name="Freeform: Shape 16590">
                    <a:extLst>
                      <a:ext uri="{FF2B5EF4-FFF2-40B4-BE49-F238E27FC236}">
                        <a16:creationId xmlns:a16="http://schemas.microsoft.com/office/drawing/2014/main" id="{53C95119-F687-EB13-9C09-3D06F42C7A19}"/>
                      </a:ext>
                    </a:extLst>
                  </p:cNvPr>
                  <p:cNvSpPr/>
                  <p:nvPr/>
                </p:nvSpPr>
                <p:spPr>
                  <a:xfrm>
                    <a:off x="7394204" y="4329220"/>
                    <a:ext cx="64264" cy="70420"/>
                  </a:xfrm>
                  <a:custGeom>
                    <a:avLst/>
                    <a:gdLst>
                      <a:gd name="connsiteX0" fmla="*/ 50059 w 64264"/>
                      <a:gd name="connsiteY0" fmla="*/ 19228 h 70420"/>
                      <a:gd name="connsiteX1" fmla="*/ 48059 w 64264"/>
                      <a:gd name="connsiteY1" fmla="*/ 4369 h 70420"/>
                      <a:gd name="connsiteX2" fmla="*/ 44439 w 64264"/>
                      <a:gd name="connsiteY2" fmla="*/ 940 h 70420"/>
                      <a:gd name="connsiteX3" fmla="*/ 17197 w 64264"/>
                      <a:gd name="connsiteY3" fmla="*/ 463 h 70420"/>
                      <a:gd name="connsiteX4" fmla="*/ 13292 w 64264"/>
                      <a:gd name="connsiteY4" fmla="*/ 4083 h 70420"/>
                      <a:gd name="connsiteX5" fmla="*/ 14245 w 64264"/>
                      <a:gd name="connsiteY5" fmla="*/ 5321 h 70420"/>
                      <a:gd name="connsiteX6" fmla="*/ 26151 w 64264"/>
                      <a:gd name="connsiteY6" fmla="*/ 10465 h 70420"/>
                      <a:gd name="connsiteX7" fmla="*/ 25294 w 64264"/>
                      <a:gd name="connsiteY7" fmla="*/ 15132 h 70420"/>
                      <a:gd name="connsiteX8" fmla="*/ 11102 w 64264"/>
                      <a:gd name="connsiteY8" fmla="*/ 15418 h 70420"/>
                      <a:gd name="connsiteX9" fmla="*/ 6911 w 64264"/>
                      <a:gd name="connsiteY9" fmla="*/ 17989 h 70420"/>
                      <a:gd name="connsiteX10" fmla="*/ 7482 w 64264"/>
                      <a:gd name="connsiteY10" fmla="*/ 23514 h 70420"/>
                      <a:gd name="connsiteX11" fmla="*/ 26722 w 64264"/>
                      <a:gd name="connsiteY11" fmla="*/ 27705 h 70420"/>
                      <a:gd name="connsiteX12" fmla="*/ 26437 w 64264"/>
                      <a:gd name="connsiteY12" fmla="*/ 31039 h 70420"/>
                      <a:gd name="connsiteX13" fmla="*/ 4339 w 64264"/>
                      <a:gd name="connsiteY13" fmla="*/ 36278 h 70420"/>
                      <a:gd name="connsiteX14" fmla="*/ 624 w 64264"/>
                      <a:gd name="connsiteY14" fmla="*/ 38373 h 70420"/>
                      <a:gd name="connsiteX15" fmla="*/ 339 w 64264"/>
                      <a:gd name="connsiteY15" fmla="*/ 41993 h 70420"/>
                      <a:gd name="connsiteX16" fmla="*/ 2910 w 64264"/>
                      <a:gd name="connsiteY16" fmla="*/ 43802 h 70420"/>
                      <a:gd name="connsiteX17" fmla="*/ 18150 w 64264"/>
                      <a:gd name="connsiteY17" fmla="*/ 42373 h 70420"/>
                      <a:gd name="connsiteX18" fmla="*/ 20817 w 64264"/>
                      <a:gd name="connsiteY18" fmla="*/ 47707 h 70420"/>
                      <a:gd name="connsiteX19" fmla="*/ 11197 w 64264"/>
                      <a:gd name="connsiteY19" fmla="*/ 54280 h 70420"/>
                      <a:gd name="connsiteX20" fmla="*/ 9959 w 64264"/>
                      <a:gd name="connsiteY20" fmla="*/ 56756 h 70420"/>
                      <a:gd name="connsiteX21" fmla="*/ 10149 w 64264"/>
                      <a:gd name="connsiteY21" fmla="*/ 58280 h 70420"/>
                      <a:gd name="connsiteX22" fmla="*/ 13673 w 64264"/>
                      <a:gd name="connsiteY22" fmla="*/ 60376 h 70420"/>
                      <a:gd name="connsiteX23" fmla="*/ 39200 w 64264"/>
                      <a:gd name="connsiteY23" fmla="*/ 49898 h 70420"/>
                      <a:gd name="connsiteX24" fmla="*/ 41201 w 64264"/>
                      <a:gd name="connsiteY24" fmla="*/ 50470 h 70420"/>
                      <a:gd name="connsiteX25" fmla="*/ 41772 w 64264"/>
                      <a:gd name="connsiteY25" fmla="*/ 51327 h 70420"/>
                      <a:gd name="connsiteX26" fmla="*/ 40915 w 64264"/>
                      <a:gd name="connsiteY26" fmla="*/ 55042 h 70420"/>
                      <a:gd name="connsiteX27" fmla="*/ 28247 w 64264"/>
                      <a:gd name="connsiteY27" fmla="*/ 64948 h 70420"/>
                      <a:gd name="connsiteX28" fmla="*/ 30628 w 64264"/>
                      <a:gd name="connsiteY28" fmla="*/ 70377 h 70420"/>
                      <a:gd name="connsiteX29" fmla="*/ 42820 w 64264"/>
                      <a:gd name="connsiteY29" fmla="*/ 67234 h 70420"/>
                      <a:gd name="connsiteX30" fmla="*/ 63394 w 64264"/>
                      <a:gd name="connsiteY30" fmla="*/ 56185 h 70420"/>
                      <a:gd name="connsiteX31" fmla="*/ 63870 w 64264"/>
                      <a:gd name="connsiteY31" fmla="*/ 53708 h 70420"/>
                      <a:gd name="connsiteX32" fmla="*/ 49963 w 64264"/>
                      <a:gd name="connsiteY32" fmla="*/ 19323 h 70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4264" h="70420">
                        <a:moveTo>
                          <a:pt x="50059" y="19228"/>
                        </a:moveTo>
                        <a:cubicBezTo>
                          <a:pt x="49678" y="14084"/>
                          <a:pt x="49011" y="9131"/>
                          <a:pt x="48059" y="4369"/>
                        </a:cubicBezTo>
                        <a:cubicBezTo>
                          <a:pt x="47677" y="2559"/>
                          <a:pt x="46249" y="1130"/>
                          <a:pt x="44439" y="940"/>
                        </a:cubicBezTo>
                        <a:cubicBezTo>
                          <a:pt x="35200" y="-108"/>
                          <a:pt x="26056" y="-299"/>
                          <a:pt x="17197" y="463"/>
                        </a:cubicBezTo>
                        <a:cubicBezTo>
                          <a:pt x="14150" y="749"/>
                          <a:pt x="12816" y="1892"/>
                          <a:pt x="13292" y="4083"/>
                        </a:cubicBezTo>
                        <a:cubicBezTo>
                          <a:pt x="13388" y="4655"/>
                          <a:pt x="13769" y="5131"/>
                          <a:pt x="14245" y="5321"/>
                        </a:cubicBezTo>
                        <a:lnTo>
                          <a:pt x="26151" y="10465"/>
                        </a:lnTo>
                        <a:cubicBezTo>
                          <a:pt x="32914" y="13417"/>
                          <a:pt x="32628" y="14941"/>
                          <a:pt x="25294" y="15132"/>
                        </a:cubicBezTo>
                        <a:lnTo>
                          <a:pt x="11102" y="15418"/>
                        </a:lnTo>
                        <a:cubicBezTo>
                          <a:pt x="9292" y="15418"/>
                          <a:pt x="7768" y="16465"/>
                          <a:pt x="6911" y="17989"/>
                        </a:cubicBezTo>
                        <a:cubicBezTo>
                          <a:pt x="5386" y="20752"/>
                          <a:pt x="5577" y="22657"/>
                          <a:pt x="7482" y="23514"/>
                        </a:cubicBezTo>
                        <a:cubicBezTo>
                          <a:pt x="10911" y="25229"/>
                          <a:pt x="23865" y="25895"/>
                          <a:pt x="26722" y="27705"/>
                        </a:cubicBezTo>
                        <a:cubicBezTo>
                          <a:pt x="27961" y="28467"/>
                          <a:pt x="27865" y="30467"/>
                          <a:pt x="26437" y="31039"/>
                        </a:cubicBezTo>
                        <a:cubicBezTo>
                          <a:pt x="22437" y="32753"/>
                          <a:pt x="8530" y="35230"/>
                          <a:pt x="4339" y="36278"/>
                        </a:cubicBezTo>
                        <a:cubicBezTo>
                          <a:pt x="2434" y="36754"/>
                          <a:pt x="1195" y="37421"/>
                          <a:pt x="624" y="38373"/>
                        </a:cubicBezTo>
                        <a:cubicBezTo>
                          <a:pt x="-43" y="39516"/>
                          <a:pt x="-233" y="40754"/>
                          <a:pt x="339" y="41993"/>
                        </a:cubicBezTo>
                        <a:cubicBezTo>
                          <a:pt x="815" y="43040"/>
                          <a:pt x="1767" y="43802"/>
                          <a:pt x="2910" y="43802"/>
                        </a:cubicBezTo>
                        <a:cubicBezTo>
                          <a:pt x="8054" y="44183"/>
                          <a:pt x="13102" y="43707"/>
                          <a:pt x="18150" y="42373"/>
                        </a:cubicBezTo>
                        <a:cubicBezTo>
                          <a:pt x="26342" y="40278"/>
                          <a:pt x="27294" y="41993"/>
                          <a:pt x="20817" y="47707"/>
                        </a:cubicBezTo>
                        <a:cubicBezTo>
                          <a:pt x="17960" y="50184"/>
                          <a:pt x="14816" y="52375"/>
                          <a:pt x="11197" y="54280"/>
                        </a:cubicBezTo>
                        <a:cubicBezTo>
                          <a:pt x="10340" y="54756"/>
                          <a:pt x="9768" y="55708"/>
                          <a:pt x="9959" y="56756"/>
                        </a:cubicBezTo>
                        <a:lnTo>
                          <a:pt x="10149" y="58280"/>
                        </a:lnTo>
                        <a:cubicBezTo>
                          <a:pt x="10435" y="59995"/>
                          <a:pt x="12054" y="60947"/>
                          <a:pt x="13673" y="60376"/>
                        </a:cubicBezTo>
                        <a:lnTo>
                          <a:pt x="39200" y="49898"/>
                        </a:lnTo>
                        <a:cubicBezTo>
                          <a:pt x="39962" y="49613"/>
                          <a:pt x="40820" y="49898"/>
                          <a:pt x="41201" y="50470"/>
                        </a:cubicBezTo>
                        <a:lnTo>
                          <a:pt x="41772" y="51327"/>
                        </a:lnTo>
                        <a:cubicBezTo>
                          <a:pt x="42630" y="52565"/>
                          <a:pt x="42248" y="54280"/>
                          <a:pt x="40915" y="55042"/>
                        </a:cubicBezTo>
                        <a:cubicBezTo>
                          <a:pt x="35200" y="58090"/>
                          <a:pt x="30913" y="61423"/>
                          <a:pt x="28247" y="64948"/>
                        </a:cubicBezTo>
                        <a:cubicBezTo>
                          <a:pt x="26628" y="67043"/>
                          <a:pt x="27961" y="70187"/>
                          <a:pt x="30628" y="70377"/>
                        </a:cubicBezTo>
                        <a:cubicBezTo>
                          <a:pt x="34914" y="70663"/>
                          <a:pt x="38915" y="69520"/>
                          <a:pt x="42820" y="67234"/>
                        </a:cubicBezTo>
                        <a:cubicBezTo>
                          <a:pt x="49487" y="63138"/>
                          <a:pt x="56346" y="59423"/>
                          <a:pt x="63394" y="56185"/>
                        </a:cubicBezTo>
                        <a:cubicBezTo>
                          <a:pt x="64346" y="55708"/>
                          <a:pt x="64537" y="54470"/>
                          <a:pt x="63870" y="53708"/>
                        </a:cubicBezTo>
                        <a:cubicBezTo>
                          <a:pt x="54631" y="43993"/>
                          <a:pt x="51106" y="33420"/>
                          <a:pt x="49963" y="19323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2" name="Freeform: Shape 16591">
                    <a:extLst>
                      <a:ext uri="{FF2B5EF4-FFF2-40B4-BE49-F238E27FC236}">
                        <a16:creationId xmlns:a16="http://schemas.microsoft.com/office/drawing/2014/main" id="{BEDCBB9F-09F9-96D9-2BBA-D810C74E320F}"/>
                      </a:ext>
                    </a:extLst>
                  </p:cNvPr>
                  <p:cNvSpPr/>
                  <p:nvPr/>
                </p:nvSpPr>
                <p:spPr>
                  <a:xfrm>
                    <a:off x="7777721" y="4442630"/>
                    <a:ext cx="4785" cy="3945"/>
                  </a:xfrm>
                  <a:custGeom>
                    <a:avLst/>
                    <a:gdLst>
                      <a:gd name="connsiteX0" fmla="*/ 107 w 4785"/>
                      <a:gd name="connsiteY0" fmla="*/ 3544 h 3945"/>
                      <a:gd name="connsiteX1" fmla="*/ 3155 w 4785"/>
                      <a:gd name="connsiteY1" fmla="*/ 3163 h 3945"/>
                      <a:gd name="connsiteX2" fmla="*/ 4679 w 4785"/>
                      <a:gd name="connsiteY2" fmla="*/ 401 h 3945"/>
                      <a:gd name="connsiteX3" fmla="*/ 1631 w 4785"/>
                      <a:gd name="connsiteY3" fmla="*/ 782 h 3945"/>
                      <a:gd name="connsiteX4" fmla="*/ 107 w 4785"/>
                      <a:gd name="connsiteY4" fmla="*/ 3449 h 3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5" h="3945">
                        <a:moveTo>
                          <a:pt x="107" y="3544"/>
                        </a:moveTo>
                        <a:cubicBezTo>
                          <a:pt x="488" y="4211"/>
                          <a:pt x="1917" y="4020"/>
                          <a:pt x="3155" y="3163"/>
                        </a:cubicBezTo>
                        <a:cubicBezTo>
                          <a:pt x="4393" y="2306"/>
                          <a:pt x="5060" y="1068"/>
                          <a:pt x="4679" y="401"/>
                        </a:cubicBezTo>
                        <a:cubicBezTo>
                          <a:pt x="4298" y="-266"/>
                          <a:pt x="2869" y="-75"/>
                          <a:pt x="1631" y="782"/>
                        </a:cubicBezTo>
                        <a:cubicBezTo>
                          <a:pt x="392" y="1639"/>
                          <a:pt x="-274" y="2877"/>
                          <a:pt x="107" y="3449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3" name="Freeform: Shape 16592">
                    <a:extLst>
                      <a:ext uri="{FF2B5EF4-FFF2-40B4-BE49-F238E27FC236}">
                        <a16:creationId xmlns:a16="http://schemas.microsoft.com/office/drawing/2014/main" id="{98213969-7617-7986-E1FD-C860D8C75FF2}"/>
                      </a:ext>
                    </a:extLst>
                  </p:cNvPr>
                  <p:cNvSpPr/>
                  <p:nvPr/>
                </p:nvSpPr>
                <p:spPr>
                  <a:xfrm>
                    <a:off x="7798554" y="4457712"/>
                    <a:ext cx="4915" cy="5880"/>
                  </a:xfrm>
                  <a:custGeom>
                    <a:avLst/>
                    <a:gdLst>
                      <a:gd name="connsiteX0" fmla="*/ 325 w 4915"/>
                      <a:gd name="connsiteY0" fmla="*/ 5703 h 5880"/>
                      <a:gd name="connsiteX1" fmla="*/ 3658 w 4915"/>
                      <a:gd name="connsiteY1" fmla="*/ 3893 h 5880"/>
                      <a:gd name="connsiteX2" fmla="*/ 4611 w 4915"/>
                      <a:gd name="connsiteY2" fmla="*/ 178 h 5880"/>
                      <a:gd name="connsiteX3" fmla="*/ 1277 w 4915"/>
                      <a:gd name="connsiteY3" fmla="*/ 1988 h 5880"/>
                      <a:gd name="connsiteX4" fmla="*/ 325 w 4915"/>
                      <a:gd name="connsiteY4" fmla="*/ 5703 h 5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15" h="5880">
                        <a:moveTo>
                          <a:pt x="325" y="5703"/>
                        </a:moveTo>
                        <a:cubicBezTo>
                          <a:pt x="991" y="6274"/>
                          <a:pt x="2515" y="5417"/>
                          <a:pt x="3658" y="3893"/>
                        </a:cubicBezTo>
                        <a:cubicBezTo>
                          <a:pt x="4801" y="2369"/>
                          <a:pt x="5277" y="655"/>
                          <a:pt x="4611" y="178"/>
                        </a:cubicBezTo>
                        <a:cubicBezTo>
                          <a:pt x="3944" y="-393"/>
                          <a:pt x="2420" y="464"/>
                          <a:pt x="1277" y="1988"/>
                        </a:cubicBezTo>
                        <a:cubicBezTo>
                          <a:pt x="39" y="3512"/>
                          <a:pt x="-342" y="5131"/>
                          <a:pt x="325" y="5703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4" name="Freeform: Shape 16593">
                    <a:extLst>
                      <a:ext uri="{FF2B5EF4-FFF2-40B4-BE49-F238E27FC236}">
                        <a16:creationId xmlns:a16="http://schemas.microsoft.com/office/drawing/2014/main" id="{4D1B4258-89DB-CACA-D531-F4F98F8F164B}"/>
                      </a:ext>
                    </a:extLst>
                  </p:cNvPr>
                  <p:cNvSpPr/>
                  <p:nvPr/>
                </p:nvSpPr>
                <p:spPr>
                  <a:xfrm>
                    <a:off x="7818981" y="4464988"/>
                    <a:ext cx="5706" cy="6092"/>
                  </a:xfrm>
                  <a:custGeom>
                    <a:avLst/>
                    <a:gdLst>
                      <a:gd name="connsiteX0" fmla="*/ 567 w 5706"/>
                      <a:gd name="connsiteY0" fmla="*/ 5666 h 6092"/>
                      <a:gd name="connsiteX1" fmla="*/ 4567 w 5706"/>
                      <a:gd name="connsiteY1" fmla="*/ 4618 h 6092"/>
                      <a:gd name="connsiteX2" fmla="*/ 5139 w 5706"/>
                      <a:gd name="connsiteY2" fmla="*/ 427 h 6092"/>
                      <a:gd name="connsiteX3" fmla="*/ 1139 w 5706"/>
                      <a:gd name="connsiteY3" fmla="*/ 1475 h 6092"/>
                      <a:gd name="connsiteX4" fmla="*/ 567 w 5706"/>
                      <a:gd name="connsiteY4" fmla="*/ 5666 h 6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6" h="6092">
                        <a:moveTo>
                          <a:pt x="567" y="5666"/>
                        </a:moveTo>
                        <a:cubicBezTo>
                          <a:pt x="1519" y="6523"/>
                          <a:pt x="3329" y="6047"/>
                          <a:pt x="4567" y="4618"/>
                        </a:cubicBezTo>
                        <a:cubicBezTo>
                          <a:pt x="5806" y="3189"/>
                          <a:pt x="6092" y="1284"/>
                          <a:pt x="5139" y="427"/>
                        </a:cubicBezTo>
                        <a:cubicBezTo>
                          <a:pt x="4187" y="-430"/>
                          <a:pt x="2377" y="46"/>
                          <a:pt x="1139" y="1475"/>
                        </a:cubicBezTo>
                        <a:cubicBezTo>
                          <a:pt x="-100" y="2904"/>
                          <a:pt x="-386" y="4808"/>
                          <a:pt x="567" y="5666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5" name="Freeform: Shape 16594">
                    <a:extLst>
                      <a:ext uri="{FF2B5EF4-FFF2-40B4-BE49-F238E27FC236}">
                        <a16:creationId xmlns:a16="http://schemas.microsoft.com/office/drawing/2014/main" id="{38CB4265-7FCB-4EE2-8DA2-DAF4AE612F54}"/>
                      </a:ext>
                    </a:extLst>
                  </p:cNvPr>
                  <p:cNvSpPr/>
                  <p:nvPr/>
                </p:nvSpPr>
                <p:spPr>
                  <a:xfrm>
                    <a:off x="7776388" y="4468942"/>
                    <a:ext cx="12257" cy="17332"/>
                  </a:xfrm>
                  <a:custGeom>
                    <a:avLst/>
                    <a:gdLst>
                      <a:gd name="connsiteX0" fmla="*/ 7727 w 12257"/>
                      <a:gd name="connsiteY0" fmla="*/ 3616 h 17332"/>
                      <a:gd name="connsiteX1" fmla="*/ 10203 w 12257"/>
                      <a:gd name="connsiteY1" fmla="*/ 6093 h 17332"/>
                      <a:gd name="connsiteX2" fmla="*/ 12108 w 12257"/>
                      <a:gd name="connsiteY2" fmla="*/ 4092 h 17332"/>
                      <a:gd name="connsiteX3" fmla="*/ 9918 w 12257"/>
                      <a:gd name="connsiteY3" fmla="*/ 854 h 17332"/>
                      <a:gd name="connsiteX4" fmla="*/ 6394 w 12257"/>
                      <a:gd name="connsiteY4" fmla="*/ 187 h 17332"/>
                      <a:gd name="connsiteX5" fmla="*/ 869 w 12257"/>
                      <a:gd name="connsiteY5" fmla="*/ 2759 h 17332"/>
                      <a:gd name="connsiteX6" fmla="*/ 297 w 12257"/>
                      <a:gd name="connsiteY6" fmla="*/ 5426 h 17332"/>
                      <a:gd name="connsiteX7" fmla="*/ 1345 w 12257"/>
                      <a:gd name="connsiteY7" fmla="*/ 16189 h 17332"/>
                      <a:gd name="connsiteX8" fmla="*/ 1726 w 12257"/>
                      <a:gd name="connsiteY8" fmla="*/ 17046 h 17332"/>
                      <a:gd name="connsiteX9" fmla="*/ 2583 w 12257"/>
                      <a:gd name="connsiteY9" fmla="*/ 17332 h 17332"/>
                      <a:gd name="connsiteX10" fmla="*/ 3441 w 12257"/>
                      <a:gd name="connsiteY10" fmla="*/ 16951 h 17332"/>
                      <a:gd name="connsiteX11" fmla="*/ 6679 w 12257"/>
                      <a:gd name="connsiteY11" fmla="*/ 9426 h 17332"/>
                      <a:gd name="connsiteX12" fmla="*/ 6203 w 12257"/>
                      <a:gd name="connsiteY12" fmla="*/ 6759 h 17332"/>
                      <a:gd name="connsiteX13" fmla="*/ 5155 w 12257"/>
                      <a:gd name="connsiteY13" fmla="*/ 5616 h 17332"/>
                      <a:gd name="connsiteX14" fmla="*/ 4774 w 12257"/>
                      <a:gd name="connsiteY14" fmla="*/ 4188 h 17332"/>
                      <a:gd name="connsiteX15" fmla="*/ 5822 w 12257"/>
                      <a:gd name="connsiteY15" fmla="*/ 2949 h 17332"/>
                      <a:gd name="connsiteX16" fmla="*/ 7631 w 12257"/>
                      <a:gd name="connsiteY16" fmla="*/ 3806 h 17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257" h="17332">
                        <a:moveTo>
                          <a:pt x="7727" y="3616"/>
                        </a:moveTo>
                        <a:cubicBezTo>
                          <a:pt x="8013" y="4950"/>
                          <a:pt x="8870" y="5807"/>
                          <a:pt x="10203" y="6093"/>
                        </a:cubicBezTo>
                        <a:cubicBezTo>
                          <a:pt x="11918" y="6473"/>
                          <a:pt x="12584" y="5807"/>
                          <a:pt x="12108" y="4092"/>
                        </a:cubicBezTo>
                        <a:cubicBezTo>
                          <a:pt x="11822" y="2759"/>
                          <a:pt x="11061" y="1711"/>
                          <a:pt x="9918" y="854"/>
                        </a:cubicBezTo>
                        <a:cubicBezTo>
                          <a:pt x="8775" y="-3"/>
                          <a:pt x="7631" y="-194"/>
                          <a:pt x="6394" y="187"/>
                        </a:cubicBezTo>
                        <a:cubicBezTo>
                          <a:pt x="4488" y="759"/>
                          <a:pt x="2679" y="1616"/>
                          <a:pt x="869" y="2759"/>
                        </a:cubicBezTo>
                        <a:cubicBezTo>
                          <a:pt x="11" y="3330"/>
                          <a:pt x="-274" y="4569"/>
                          <a:pt x="297" y="5426"/>
                        </a:cubicBezTo>
                        <a:cubicBezTo>
                          <a:pt x="2393" y="8760"/>
                          <a:pt x="2774" y="12379"/>
                          <a:pt x="1345" y="16189"/>
                        </a:cubicBezTo>
                        <a:cubicBezTo>
                          <a:pt x="1154" y="16570"/>
                          <a:pt x="1345" y="16856"/>
                          <a:pt x="1726" y="17046"/>
                        </a:cubicBezTo>
                        <a:lnTo>
                          <a:pt x="2583" y="17332"/>
                        </a:lnTo>
                        <a:cubicBezTo>
                          <a:pt x="2583" y="17332"/>
                          <a:pt x="3250" y="17332"/>
                          <a:pt x="3441" y="16951"/>
                        </a:cubicBezTo>
                        <a:lnTo>
                          <a:pt x="6679" y="9426"/>
                        </a:lnTo>
                        <a:cubicBezTo>
                          <a:pt x="7155" y="8379"/>
                          <a:pt x="6965" y="7521"/>
                          <a:pt x="6203" y="6759"/>
                        </a:cubicBezTo>
                        <a:lnTo>
                          <a:pt x="5155" y="5616"/>
                        </a:lnTo>
                        <a:cubicBezTo>
                          <a:pt x="5155" y="5616"/>
                          <a:pt x="4679" y="4664"/>
                          <a:pt x="4774" y="4188"/>
                        </a:cubicBezTo>
                        <a:cubicBezTo>
                          <a:pt x="4965" y="3616"/>
                          <a:pt x="5345" y="3140"/>
                          <a:pt x="5822" y="2949"/>
                        </a:cubicBezTo>
                        <a:cubicBezTo>
                          <a:pt x="6774" y="2473"/>
                          <a:pt x="7346" y="2854"/>
                          <a:pt x="7631" y="3806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6" name="Freeform: Shape 16595">
                    <a:extLst>
                      <a:ext uri="{FF2B5EF4-FFF2-40B4-BE49-F238E27FC236}">
                        <a16:creationId xmlns:a16="http://schemas.microsoft.com/office/drawing/2014/main" id="{2156C554-F59B-4FB7-4E81-8C6E69AACF6B}"/>
                      </a:ext>
                    </a:extLst>
                  </p:cNvPr>
                  <p:cNvSpPr/>
                  <p:nvPr/>
                </p:nvSpPr>
                <p:spPr>
                  <a:xfrm>
                    <a:off x="7646669" y="4468558"/>
                    <a:ext cx="5524" cy="8477"/>
                  </a:xfrm>
                  <a:custGeom>
                    <a:avLst/>
                    <a:gdLst>
                      <a:gd name="connsiteX0" fmla="*/ 2667 w 5524"/>
                      <a:gd name="connsiteY0" fmla="*/ 8477 h 8477"/>
                      <a:gd name="connsiteX1" fmla="*/ 5525 w 5524"/>
                      <a:gd name="connsiteY1" fmla="*/ 4286 h 8477"/>
                      <a:gd name="connsiteX2" fmla="*/ 2857 w 5524"/>
                      <a:gd name="connsiteY2" fmla="*/ 0 h 8477"/>
                      <a:gd name="connsiteX3" fmla="*/ 0 w 5524"/>
                      <a:gd name="connsiteY3" fmla="*/ 4191 h 8477"/>
                      <a:gd name="connsiteX4" fmla="*/ 2667 w 5524"/>
                      <a:gd name="connsiteY4" fmla="*/ 8477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" h="8477">
                        <a:moveTo>
                          <a:pt x="2667" y="8477"/>
                        </a:moveTo>
                        <a:cubicBezTo>
                          <a:pt x="4191" y="8477"/>
                          <a:pt x="5525" y="6572"/>
                          <a:pt x="5525" y="4286"/>
                        </a:cubicBezTo>
                        <a:cubicBezTo>
                          <a:pt x="5525" y="1905"/>
                          <a:pt x="4382" y="0"/>
                          <a:pt x="2857" y="0"/>
                        </a:cubicBezTo>
                        <a:cubicBezTo>
                          <a:pt x="1334" y="0"/>
                          <a:pt x="0" y="1809"/>
                          <a:pt x="0" y="4191"/>
                        </a:cubicBezTo>
                        <a:cubicBezTo>
                          <a:pt x="0" y="6572"/>
                          <a:pt x="1143" y="8477"/>
                          <a:pt x="2667" y="847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7" name="Freeform: Shape 16596">
                    <a:extLst>
                      <a:ext uri="{FF2B5EF4-FFF2-40B4-BE49-F238E27FC236}">
                        <a16:creationId xmlns:a16="http://schemas.microsoft.com/office/drawing/2014/main" id="{07682135-F6C3-5949-CEE0-587E84C8081D}"/>
                      </a:ext>
                    </a:extLst>
                  </p:cNvPr>
                  <p:cNvSpPr/>
                  <p:nvPr/>
                </p:nvSpPr>
                <p:spPr>
                  <a:xfrm>
                    <a:off x="7849862" y="4486116"/>
                    <a:ext cx="7366" cy="4761"/>
                  </a:xfrm>
                  <a:custGeom>
                    <a:avLst/>
                    <a:gdLst>
                      <a:gd name="connsiteX0" fmla="*/ 3595 w 7366"/>
                      <a:gd name="connsiteY0" fmla="*/ 1206 h 4761"/>
                      <a:gd name="connsiteX1" fmla="*/ 1881 w 7366"/>
                      <a:gd name="connsiteY1" fmla="*/ 349 h 4761"/>
                      <a:gd name="connsiteX2" fmla="*/ 71 w 7366"/>
                      <a:gd name="connsiteY2" fmla="*/ 1873 h 4761"/>
                      <a:gd name="connsiteX3" fmla="*/ 2833 w 7366"/>
                      <a:gd name="connsiteY3" fmla="*/ 4445 h 4761"/>
                      <a:gd name="connsiteX4" fmla="*/ 6929 w 7366"/>
                      <a:gd name="connsiteY4" fmla="*/ 3778 h 4761"/>
                      <a:gd name="connsiteX5" fmla="*/ 6643 w 7366"/>
                      <a:gd name="connsiteY5" fmla="*/ 1873 h 4761"/>
                      <a:gd name="connsiteX6" fmla="*/ 4929 w 7366"/>
                      <a:gd name="connsiteY6" fmla="*/ 1492 h 4761"/>
                      <a:gd name="connsiteX7" fmla="*/ 3595 w 7366"/>
                      <a:gd name="connsiteY7" fmla="*/ 1301 h 4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66" h="4761">
                        <a:moveTo>
                          <a:pt x="3595" y="1206"/>
                        </a:moveTo>
                        <a:lnTo>
                          <a:pt x="1881" y="349"/>
                        </a:lnTo>
                        <a:cubicBezTo>
                          <a:pt x="357" y="-413"/>
                          <a:pt x="-215" y="63"/>
                          <a:pt x="71" y="1873"/>
                        </a:cubicBezTo>
                        <a:cubicBezTo>
                          <a:pt x="357" y="3111"/>
                          <a:pt x="1214" y="3968"/>
                          <a:pt x="2833" y="4445"/>
                        </a:cubicBezTo>
                        <a:cubicBezTo>
                          <a:pt x="4643" y="5016"/>
                          <a:pt x="5977" y="4826"/>
                          <a:pt x="6929" y="3778"/>
                        </a:cubicBezTo>
                        <a:cubicBezTo>
                          <a:pt x="7596" y="3016"/>
                          <a:pt x="7500" y="2349"/>
                          <a:pt x="6643" y="1873"/>
                        </a:cubicBezTo>
                        <a:cubicBezTo>
                          <a:pt x="6167" y="1492"/>
                          <a:pt x="5595" y="1397"/>
                          <a:pt x="4929" y="1492"/>
                        </a:cubicBezTo>
                        <a:cubicBezTo>
                          <a:pt x="4452" y="1492"/>
                          <a:pt x="4071" y="1492"/>
                          <a:pt x="3595" y="130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8" name="Freeform: Shape 16597">
                    <a:extLst>
                      <a:ext uri="{FF2B5EF4-FFF2-40B4-BE49-F238E27FC236}">
                        <a16:creationId xmlns:a16="http://schemas.microsoft.com/office/drawing/2014/main" id="{141C8AFE-EC9E-0D43-89C4-22CAB92E847F}"/>
                      </a:ext>
                    </a:extLst>
                  </p:cNvPr>
                  <p:cNvSpPr/>
                  <p:nvPr/>
                </p:nvSpPr>
                <p:spPr>
                  <a:xfrm>
                    <a:off x="7737961" y="4496227"/>
                    <a:ext cx="5725" cy="10003"/>
                  </a:xfrm>
                  <a:custGeom>
                    <a:avLst/>
                    <a:gdLst>
                      <a:gd name="connsiteX0" fmla="*/ 338 w 5725"/>
                      <a:gd name="connsiteY0" fmla="*/ 9955 h 10003"/>
                      <a:gd name="connsiteX1" fmla="*/ 4149 w 5725"/>
                      <a:gd name="connsiteY1" fmla="*/ 5668 h 10003"/>
                      <a:gd name="connsiteX2" fmla="*/ 5387 w 5725"/>
                      <a:gd name="connsiteY2" fmla="*/ 48 h 10003"/>
                      <a:gd name="connsiteX3" fmla="*/ 1577 w 5725"/>
                      <a:gd name="connsiteY3" fmla="*/ 4335 h 10003"/>
                      <a:gd name="connsiteX4" fmla="*/ 338 w 5725"/>
                      <a:gd name="connsiteY4" fmla="*/ 9955 h 1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25" h="10003">
                        <a:moveTo>
                          <a:pt x="338" y="9955"/>
                        </a:moveTo>
                        <a:cubicBezTo>
                          <a:pt x="1005" y="10336"/>
                          <a:pt x="2815" y="8430"/>
                          <a:pt x="4149" y="5668"/>
                        </a:cubicBezTo>
                        <a:cubicBezTo>
                          <a:pt x="5577" y="2906"/>
                          <a:pt x="6149" y="430"/>
                          <a:pt x="5387" y="48"/>
                        </a:cubicBezTo>
                        <a:cubicBezTo>
                          <a:pt x="4720" y="-332"/>
                          <a:pt x="2910" y="1572"/>
                          <a:pt x="1577" y="4335"/>
                        </a:cubicBezTo>
                        <a:cubicBezTo>
                          <a:pt x="148" y="7097"/>
                          <a:pt x="-423" y="9573"/>
                          <a:pt x="338" y="995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9" name="Freeform: Shape 16598">
                    <a:extLst>
                      <a:ext uri="{FF2B5EF4-FFF2-40B4-BE49-F238E27FC236}">
                        <a16:creationId xmlns:a16="http://schemas.microsoft.com/office/drawing/2014/main" id="{EDEB63EA-C192-F26F-E8FE-155E3356D286}"/>
                      </a:ext>
                    </a:extLst>
                  </p:cNvPr>
                  <p:cNvSpPr/>
                  <p:nvPr/>
                </p:nvSpPr>
                <p:spPr>
                  <a:xfrm>
                    <a:off x="7559912" y="4498115"/>
                    <a:ext cx="13525" cy="18227"/>
                  </a:xfrm>
                  <a:custGeom>
                    <a:avLst/>
                    <a:gdLst>
                      <a:gd name="connsiteX0" fmla="*/ 1889 w 13525"/>
                      <a:gd name="connsiteY0" fmla="*/ 12544 h 18227"/>
                      <a:gd name="connsiteX1" fmla="*/ 175 w 13525"/>
                      <a:gd name="connsiteY1" fmla="*/ 17020 h 18227"/>
                      <a:gd name="connsiteX2" fmla="*/ 2270 w 13525"/>
                      <a:gd name="connsiteY2" fmla="*/ 17878 h 18227"/>
                      <a:gd name="connsiteX3" fmla="*/ 4175 w 13525"/>
                      <a:gd name="connsiteY3" fmla="*/ 13401 h 18227"/>
                      <a:gd name="connsiteX4" fmla="*/ 7699 w 13525"/>
                      <a:gd name="connsiteY4" fmla="*/ 6448 h 18227"/>
                      <a:gd name="connsiteX5" fmla="*/ 12748 w 13525"/>
                      <a:gd name="connsiteY5" fmla="*/ 1971 h 18227"/>
                      <a:gd name="connsiteX6" fmla="*/ 11604 w 13525"/>
                      <a:gd name="connsiteY6" fmla="*/ 161 h 18227"/>
                      <a:gd name="connsiteX7" fmla="*/ 4460 w 13525"/>
                      <a:gd name="connsiteY7" fmla="*/ 8638 h 18227"/>
                      <a:gd name="connsiteX8" fmla="*/ 1984 w 13525"/>
                      <a:gd name="connsiteY8" fmla="*/ 12544 h 18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525" h="18227">
                        <a:moveTo>
                          <a:pt x="1889" y="12544"/>
                        </a:moveTo>
                        <a:cubicBezTo>
                          <a:pt x="175" y="13687"/>
                          <a:pt x="-302" y="15211"/>
                          <a:pt x="175" y="17020"/>
                        </a:cubicBezTo>
                        <a:cubicBezTo>
                          <a:pt x="555" y="18259"/>
                          <a:pt x="1222" y="18545"/>
                          <a:pt x="2270" y="17878"/>
                        </a:cubicBezTo>
                        <a:cubicBezTo>
                          <a:pt x="3699" y="16830"/>
                          <a:pt x="4270" y="15401"/>
                          <a:pt x="4175" y="13401"/>
                        </a:cubicBezTo>
                        <a:cubicBezTo>
                          <a:pt x="3889" y="10353"/>
                          <a:pt x="5032" y="7972"/>
                          <a:pt x="7699" y="6448"/>
                        </a:cubicBezTo>
                        <a:cubicBezTo>
                          <a:pt x="9700" y="5305"/>
                          <a:pt x="11414" y="3781"/>
                          <a:pt x="12748" y="1971"/>
                        </a:cubicBezTo>
                        <a:cubicBezTo>
                          <a:pt x="14081" y="256"/>
                          <a:pt x="13700" y="-315"/>
                          <a:pt x="11604" y="161"/>
                        </a:cubicBezTo>
                        <a:cubicBezTo>
                          <a:pt x="7699" y="1209"/>
                          <a:pt x="5318" y="3971"/>
                          <a:pt x="4460" y="8638"/>
                        </a:cubicBezTo>
                        <a:cubicBezTo>
                          <a:pt x="4175" y="10258"/>
                          <a:pt x="3317" y="11591"/>
                          <a:pt x="1984" y="1254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0" name="Freeform: Shape 16599">
                    <a:extLst>
                      <a:ext uri="{FF2B5EF4-FFF2-40B4-BE49-F238E27FC236}">
                        <a16:creationId xmlns:a16="http://schemas.microsoft.com/office/drawing/2014/main" id="{C0D8B55F-B054-7CDC-BEB2-2DED506BD690}"/>
                      </a:ext>
                    </a:extLst>
                  </p:cNvPr>
                  <p:cNvSpPr/>
                  <p:nvPr/>
                </p:nvSpPr>
                <p:spPr>
                  <a:xfrm>
                    <a:off x="7688116" y="4511380"/>
                    <a:ext cx="4320" cy="5124"/>
                  </a:xfrm>
                  <a:custGeom>
                    <a:avLst/>
                    <a:gdLst>
                      <a:gd name="connsiteX0" fmla="*/ 3034 w 4320"/>
                      <a:gd name="connsiteY0" fmla="*/ 327 h 5124"/>
                      <a:gd name="connsiteX1" fmla="*/ 653 w 4320"/>
                      <a:gd name="connsiteY1" fmla="*/ 803 h 5124"/>
                      <a:gd name="connsiteX2" fmla="*/ 367 w 4320"/>
                      <a:gd name="connsiteY2" fmla="*/ 3756 h 5124"/>
                      <a:gd name="connsiteX3" fmla="*/ 3034 w 4320"/>
                      <a:gd name="connsiteY3" fmla="*/ 4804 h 5124"/>
                      <a:gd name="connsiteX4" fmla="*/ 3034 w 4320"/>
                      <a:gd name="connsiteY4" fmla="*/ 327 h 5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5124">
                        <a:moveTo>
                          <a:pt x="3034" y="327"/>
                        </a:moveTo>
                        <a:cubicBezTo>
                          <a:pt x="2082" y="-245"/>
                          <a:pt x="1320" y="-54"/>
                          <a:pt x="653" y="803"/>
                        </a:cubicBezTo>
                        <a:cubicBezTo>
                          <a:pt x="-109" y="1660"/>
                          <a:pt x="-204" y="2708"/>
                          <a:pt x="367" y="3756"/>
                        </a:cubicBezTo>
                        <a:cubicBezTo>
                          <a:pt x="1034" y="5089"/>
                          <a:pt x="1891" y="5470"/>
                          <a:pt x="3034" y="4804"/>
                        </a:cubicBezTo>
                        <a:cubicBezTo>
                          <a:pt x="4749" y="3851"/>
                          <a:pt x="4749" y="1374"/>
                          <a:pt x="3034" y="32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1" name="Freeform: Shape 16600">
                    <a:extLst>
                      <a:ext uri="{FF2B5EF4-FFF2-40B4-BE49-F238E27FC236}">
                        <a16:creationId xmlns:a16="http://schemas.microsoft.com/office/drawing/2014/main" id="{E84AF959-6DFC-A055-B500-66336FFC443B}"/>
                      </a:ext>
                    </a:extLst>
                  </p:cNvPr>
                  <p:cNvSpPr/>
                  <p:nvPr/>
                </p:nvSpPr>
                <p:spPr>
                  <a:xfrm>
                    <a:off x="7583658" y="4512921"/>
                    <a:ext cx="6856" cy="6072"/>
                  </a:xfrm>
                  <a:custGeom>
                    <a:avLst/>
                    <a:gdLst>
                      <a:gd name="connsiteX0" fmla="*/ 2432 w 6856"/>
                      <a:gd name="connsiteY0" fmla="*/ 1167 h 6072"/>
                      <a:gd name="connsiteX1" fmla="*/ 1861 w 6856"/>
                      <a:gd name="connsiteY1" fmla="*/ 214 h 6072"/>
                      <a:gd name="connsiteX2" fmla="*/ 1289 w 6856"/>
                      <a:gd name="connsiteY2" fmla="*/ 214 h 6072"/>
                      <a:gd name="connsiteX3" fmla="*/ 146 w 6856"/>
                      <a:gd name="connsiteY3" fmla="*/ 2024 h 6072"/>
                      <a:gd name="connsiteX4" fmla="*/ 1098 w 6856"/>
                      <a:gd name="connsiteY4" fmla="*/ 4881 h 6072"/>
                      <a:gd name="connsiteX5" fmla="*/ 5671 w 6856"/>
                      <a:gd name="connsiteY5" fmla="*/ 6024 h 6072"/>
                      <a:gd name="connsiteX6" fmla="*/ 6337 w 6856"/>
                      <a:gd name="connsiteY6" fmla="*/ 4215 h 6072"/>
                      <a:gd name="connsiteX7" fmla="*/ 3004 w 6856"/>
                      <a:gd name="connsiteY7" fmla="*/ 1643 h 6072"/>
                      <a:gd name="connsiteX8" fmla="*/ 2432 w 6856"/>
                      <a:gd name="connsiteY8" fmla="*/ 1167 h 6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56" h="6072">
                        <a:moveTo>
                          <a:pt x="2432" y="1167"/>
                        </a:moveTo>
                        <a:cubicBezTo>
                          <a:pt x="2432" y="1167"/>
                          <a:pt x="2051" y="595"/>
                          <a:pt x="1861" y="214"/>
                        </a:cubicBezTo>
                        <a:cubicBezTo>
                          <a:pt x="1670" y="-71"/>
                          <a:pt x="1480" y="-71"/>
                          <a:pt x="1289" y="214"/>
                        </a:cubicBezTo>
                        <a:cubicBezTo>
                          <a:pt x="718" y="690"/>
                          <a:pt x="336" y="1357"/>
                          <a:pt x="146" y="2024"/>
                        </a:cubicBezTo>
                        <a:cubicBezTo>
                          <a:pt x="-235" y="3262"/>
                          <a:pt x="146" y="4215"/>
                          <a:pt x="1098" y="4881"/>
                        </a:cubicBezTo>
                        <a:cubicBezTo>
                          <a:pt x="2527" y="5834"/>
                          <a:pt x="4051" y="6215"/>
                          <a:pt x="5671" y="6024"/>
                        </a:cubicBezTo>
                        <a:cubicBezTo>
                          <a:pt x="7004" y="5929"/>
                          <a:pt x="7195" y="5263"/>
                          <a:pt x="6337" y="4215"/>
                        </a:cubicBezTo>
                        <a:cubicBezTo>
                          <a:pt x="5385" y="3167"/>
                          <a:pt x="4337" y="2310"/>
                          <a:pt x="3004" y="1643"/>
                        </a:cubicBezTo>
                        <a:cubicBezTo>
                          <a:pt x="2718" y="1548"/>
                          <a:pt x="2527" y="1357"/>
                          <a:pt x="2432" y="116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2" name="Freeform: Shape 16601">
                    <a:extLst>
                      <a:ext uri="{FF2B5EF4-FFF2-40B4-BE49-F238E27FC236}">
                        <a16:creationId xmlns:a16="http://schemas.microsoft.com/office/drawing/2014/main" id="{6675A39F-D477-3A72-EE9D-3A82F010C0B4}"/>
                      </a:ext>
                    </a:extLst>
                  </p:cNvPr>
                  <p:cNvSpPr/>
                  <p:nvPr/>
                </p:nvSpPr>
                <p:spPr>
                  <a:xfrm>
                    <a:off x="7733133" y="4513785"/>
                    <a:ext cx="3951" cy="7272"/>
                  </a:xfrm>
                  <a:custGeom>
                    <a:avLst/>
                    <a:gdLst>
                      <a:gd name="connsiteX0" fmla="*/ 1357 w 3951"/>
                      <a:gd name="connsiteY0" fmla="*/ 7256 h 7272"/>
                      <a:gd name="connsiteX1" fmla="*/ 3834 w 3951"/>
                      <a:gd name="connsiteY1" fmla="*/ 4017 h 7272"/>
                      <a:gd name="connsiteX2" fmla="*/ 2595 w 3951"/>
                      <a:gd name="connsiteY2" fmla="*/ 17 h 7272"/>
                      <a:gd name="connsiteX3" fmla="*/ 119 w 3951"/>
                      <a:gd name="connsiteY3" fmla="*/ 3256 h 7272"/>
                      <a:gd name="connsiteX4" fmla="*/ 1357 w 3951"/>
                      <a:gd name="connsiteY4" fmla="*/ 7256 h 7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1" h="7272">
                        <a:moveTo>
                          <a:pt x="1357" y="7256"/>
                        </a:moveTo>
                        <a:cubicBezTo>
                          <a:pt x="2405" y="7447"/>
                          <a:pt x="3452" y="6018"/>
                          <a:pt x="3834" y="4017"/>
                        </a:cubicBezTo>
                        <a:cubicBezTo>
                          <a:pt x="4214" y="2017"/>
                          <a:pt x="3643" y="207"/>
                          <a:pt x="2595" y="17"/>
                        </a:cubicBezTo>
                        <a:cubicBezTo>
                          <a:pt x="1547" y="-174"/>
                          <a:pt x="404" y="1255"/>
                          <a:pt x="119" y="3256"/>
                        </a:cubicBezTo>
                        <a:cubicBezTo>
                          <a:pt x="-263" y="5256"/>
                          <a:pt x="309" y="7065"/>
                          <a:pt x="1357" y="7256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3" name="Freeform: Shape 16602">
                    <a:extLst>
                      <a:ext uri="{FF2B5EF4-FFF2-40B4-BE49-F238E27FC236}">
                        <a16:creationId xmlns:a16="http://schemas.microsoft.com/office/drawing/2014/main" id="{DC6DDC26-D828-4647-1AEC-DC937A148015}"/>
                      </a:ext>
                    </a:extLst>
                  </p:cNvPr>
                  <p:cNvSpPr/>
                  <p:nvPr/>
                </p:nvSpPr>
                <p:spPr>
                  <a:xfrm>
                    <a:off x="7742681" y="4522755"/>
                    <a:ext cx="164401" cy="96488"/>
                  </a:xfrm>
                  <a:custGeom>
                    <a:avLst/>
                    <a:gdLst>
                      <a:gd name="connsiteX0" fmla="*/ 93536 w 164401"/>
                      <a:gd name="connsiteY0" fmla="*/ 0 h 96488"/>
                      <a:gd name="connsiteX1" fmla="*/ 54769 w 164401"/>
                      <a:gd name="connsiteY1" fmla="*/ 23146 h 96488"/>
                      <a:gd name="connsiteX2" fmla="*/ 31432 w 164401"/>
                      <a:gd name="connsiteY2" fmla="*/ 32290 h 96488"/>
                      <a:gd name="connsiteX3" fmla="*/ 0 w 164401"/>
                      <a:gd name="connsiteY3" fmla="*/ 45720 h 96488"/>
                      <a:gd name="connsiteX4" fmla="*/ 65056 w 164401"/>
                      <a:gd name="connsiteY4" fmla="*/ 69818 h 96488"/>
                      <a:gd name="connsiteX5" fmla="*/ 145161 w 164401"/>
                      <a:gd name="connsiteY5" fmla="*/ 93441 h 96488"/>
                      <a:gd name="connsiteX6" fmla="*/ 149923 w 164401"/>
                      <a:gd name="connsiteY6" fmla="*/ 96488 h 96488"/>
                      <a:gd name="connsiteX7" fmla="*/ 152114 w 164401"/>
                      <a:gd name="connsiteY7" fmla="*/ 95441 h 96488"/>
                      <a:gd name="connsiteX8" fmla="*/ 153543 w 164401"/>
                      <a:gd name="connsiteY8" fmla="*/ 92583 h 96488"/>
                      <a:gd name="connsiteX9" fmla="*/ 164402 w 164401"/>
                      <a:gd name="connsiteY9" fmla="*/ 24860 h 96488"/>
                      <a:gd name="connsiteX10" fmla="*/ 148590 w 164401"/>
                      <a:gd name="connsiteY10" fmla="*/ 20860 h 96488"/>
                      <a:gd name="connsiteX11" fmla="*/ 93536 w 164401"/>
                      <a:gd name="connsiteY11" fmla="*/ 0 h 96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4401" h="96488">
                        <a:moveTo>
                          <a:pt x="93536" y="0"/>
                        </a:moveTo>
                        <a:cubicBezTo>
                          <a:pt x="80676" y="8096"/>
                          <a:pt x="67818" y="15812"/>
                          <a:pt x="54769" y="23146"/>
                        </a:cubicBezTo>
                        <a:cubicBezTo>
                          <a:pt x="47434" y="27337"/>
                          <a:pt x="38385" y="28861"/>
                          <a:pt x="31432" y="32290"/>
                        </a:cubicBezTo>
                        <a:cubicBezTo>
                          <a:pt x="22098" y="36957"/>
                          <a:pt x="11620" y="41434"/>
                          <a:pt x="0" y="45720"/>
                        </a:cubicBezTo>
                        <a:cubicBezTo>
                          <a:pt x="17240" y="53721"/>
                          <a:pt x="38862" y="61722"/>
                          <a:pt x="65056" y="69818"/>
                        </a:cubicBezTo>
                        <a:cubicBezTo>
                          <a:pt x="91630" y="78010"/>
                          <a:pt x="118396" y="85916"/>
                          <a:pt x="145161" y="93441"/>
                        </a:cubicBezTo>
                        <a:cubicBezTo>
                          <a:pt x="146495" y="93821"/>
                          <a:pt x="148114" y="94869"/>
                          <a:pt x="149923" y="96488"/>
                        </a:cubicBezTo>
                        <a:cubicBezTo>
                          <a:pt x="150781" y="96298"/>
                          <a:pt x="151448" y="95917"/>
                          <a:pt x="152114" y="95441"/>
                        </a:cubicBezTo>
                        <a:cubicBezTo>
                          <a:pt x="153067" y="94679"/>
                          <a:pt x="153543" y="93726"/>
                          <a:pt x="153543" y="92583"/>
                        </a:cubicBezTo>
                        <a:cubicBezTo>
                          <a:pt x="153543" y="70009"/>
                          <a:pt x="157067" y="47435"/>
                          <a:pt x="164402" y="24860"/>
                        </a:cubicBezTo>
                        <a:cubicBezTo>
                          <a:pt x="157734" y="23717"/>
                          <a:pt x="152495" y="22384"/>
                          <a:pt x="148590" y="20860"/>
                        </a:cubicBezTo>
                        <a:cubicBezTo>
                          <a:pt x="130302" y="13716"/>
                          <a:pt x="112014" y="6668"/>
                          <a:pt x="93536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4" name="Freeform: Shape 16603">
                    <a:extLst>
                      <a:ext uri="{FF2B5EF4-FFF2-40B4-BE49-F238E27FC236}">
                        <a16:creationId xmlns:a16="http://schemas.microsoft.com/office/drawing/2014/main" id="{938F0E72-934D-C795-B011-3B13DF5842C9}"/>
                      </a:ext>
                    </a:extLst>
                  </p:cNvPr>
                  <p:cNvSpPr/>
                  <p:nvPr/>
                </p:nvSpPr>
                <p:spPr>
                  <a:xfrm>
                    <a:off x="7583018" y="4524375"/>
                    <a:ext cx="11810" cy="6489"/>
                  </a:xfrm>
                  <a:custGeom>
                    <a:avLst/>
                    <a:gdLst>
                      <a:gd name="connsiteX0" fmla="*/ 1167 w 11810"/>
                      <a:gd name="connsiteY0" fmla="*/ 6477 h 6489"/>
                      <a:gd name="connsiteX1" fmla="*/ 10978 w 11810"/>
                      <a:gd name="connsiteY1" fmla="*/ 2572 h 6489"/>
                      <a:gd name="connsiteX2" fmla="*/ 11263 w 11810"/>
                      <a:gd name="connsiteY2" fmla="*/ 381 h 6489"/>
                      <a:gd name="connsiteX3" fmla="*/ 10025 w 11810"/>
                      <a:gd name="connsiteY3" fmla="*/ 0 h 6489"/>
                      <a:gd name="connsiteX4" fmla="*/ 595 w 11810"/>
                      <a:gd name="connsiteY4" fmla="*/ 3905 h 6489"/>
                      <a:gd name="connsiteX5" fmla="*/ 24 w 11810"/>
                      <a:gd name="connsiteY5" fmla="*/ 4858 h 6489"/>
                      <a:gd name="connsiteX6" fmla="*/ 405 w 11810"/>
                      <a:gd name="connsiteY6" fmla="*/ 6096 h 6489"/>
                      <a:gd name="connsiteX7" fmla="*/ 1071 w 11810"/>
                      <a:gd name="connsiteY7" fmla="*/ 6477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10" h="6489">
                        <a:moveTo>
                          <a:pt x="1167" y="6477"/>
                        </a:moveTo>
                        <a:lnTo>
                          <a:pt x="10978" y="2572"/>
                        </a:lnTo>
                        <a:cubicBezTo>
                          <a:pt x="11930" y="2191"/>
                          <a:pt x="12121" y="953"/>
                          <a:pt x="11263" y="381"/>
                        </a:cubicBezTo>
                        <a:cubicBezTo>
                          <a:pt x="10882" y="95"/>
                          <a:pt x="10501" y="0"/>
                          <a:pt x="10025" y="0"/>
                        </a:cubicBezTo>
                        <a:cubicBezTo>
                          <a:pt x="7930" y="286"/>
                          <a:pt x="3453" y="3143"/>
                          <a:pt x="595" y="3905"/>
                        </a:cubicBezTo>
                        <a:cubicBezTo>
                          <a:pt x="119" y="4001"/>
                          <a:pt x="-72" y="4381"/>
                          <a:pt x="24" y="4858"/>
                        </a:cubicBezTo>
                        <a:lnTo>
                          <a:pt x="405" y="6096"/>
                        </a:lnTo>
                        <a:cubicBezTo>
                          <a:pt x="405" y="6096"/>
                          <a:pt x="691" y="6572"/>
                          <a:pt x="1071" y="647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5" name="Freeform: Shape 16604">
                    <a:extLst>
                      <a:ext uri="{FF2B5EF4-FFF2-40B4-BE49-F238E27FC236}">
                        <a16:creationId xmlns:a16="http://schemas.microsoft.com/office/drawing/2014/main" id="{D82CF2BA-77EC-AE34-65F4-FFBFCED4D128}"/>
                      </a:ext>
                    </a:extLst>
                  </p:cNvPr>
                  <p:cNvSpPr/>
                  <p:nvPr/>
                </p:nvSpPr>
                <p:spPr>
                  <a:xfrm>
                    <a:off x="7600309" y="4529728"/>
                    <a:ext cx="5441" cy="6125"/>
                  </a:xfrm>
                  <a:custGeom>
                    <a:avLst/>
                    <a:gdLst>
                      <a:gd name="connsiteX0" fmla="*/ 2831 w 5441"/>
                      <a:gd name="connsiteY0" fmla="*/ 2362 h 6125"/>
                      <a:gd name="connsiteX1" fmla="*/ 2450 w 5441"/>
                      <a:gd name="connsiteY1" fmla="*/ 1219 h 6125"/>
                      <a:gd name="connsiteX2" fmla="*/ 545 w 5441"/>
                      <a:gd name="connsiteY2" fmla="*/ 934 h 6125"/>
                      <a:gd name="connsiteX3" fmla="*/ 69 w 5441"/>
                      <a:gd name="connsiteY3" fmla="*/ 2076 h 6125"/>
                      <a:gd name="connsiteX4" fmla="*/ 831 w 5441"/>
                      <a:gd name="connsiteY4" fmla="*/ 4362 h 6125"/>
                      <a:gd name="connsiteX5" fmla="*/ 4545 w 5441"/>
                      <a:gd name="connsiteY5" fmla="*/ 6077 h 6125"/>
                      <a:gd name="connsiteX6" fmla="*/ 5212 w 5441"/>
                      <a:gd name="connsiteY6" fmla="*/ 5125 h 6125"/>
                      <a:gd name="connsiteX7" fmla="*/ 3879 w 5441"/>
                      <a:gd name="connsiteY7" fmla="*/ 3791 h 6125"/>
                      <a:gd name="connsiteX8" fmla="*/ 2641 w 5441"/>
                      <a:gd name="connsiteY8" fmla="*/ 2362 h 6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1" h="6125">
                        <a:moveTo>
                          <a:pt x="2831" y="2362"/>
                        </a:moveTo>
                        <a:lnTo>
                          <a:pt x="2450" y="1219"/>
                        </a:lnTo>
                        <a:cubicBezTo>
                          <a:pt x="1974" y="-305"/>
                          <a:pt x="1402" y="-400"/>
                          <a:pt x="545" y="934"/>
                        </a:cubicBezTo>
                        <a:cubicBezTo>
                          <a:pt x="354" y="1315"/>
                          <a:pt x="164" y="1695"/>
                          <a:pt x="69" y="2076"/>
                        </a:cubicBezTo>
                        <a:cubicBezTo>
                          <a:pt x="-122" y="3029"/>
                          <a:pt x="69" y="3791"/>
                          <a:pt x="831" y="4362"/>
                        </a:cubicBezTo>
                        <a:cubicBezTo>
                          <a:pt x="1974" y="5220"/>
                          <a:pt x="3212" y="5791"/>
                          <a:pt x="4545" y="6077"/>
                        </a:cubicBezTo>
                        <a:cubicBezTo>
                          <a:pt x="5403" y="6267"/>
                          <a:pt x="5689" y="5886"/>
                          <a:pt x="5212" y="5125"/>
                        </a:cubicBezTo>
                        <a:cubicBezTo>
                          <a:pt x="4927" y="4553"/>
                          <a:pt x="4450" y="4172"/>
                          <a:pt x="3879" y="3791"/>
                        </a:cubicBezTo>
                        <a:cubicBezTo>
                          <a:pt x="3308" y="3505"/>
                          <a:pt x="2831" y="3029"/>
                          <a:pt x="2641" y="236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6" name="Freeform: Shape 16605">
                    <a:extLst>
                      <a:ext uri="{FF2B5EF4-FFF2-40B4-BE49-F238E27FC236}">
                        <a16:creationId xmlns:a16="http://schemas.microsoft.com/office/drawing/2014/main" id="{EF1E5E01-5D51-31F1-2015-55EB57258BAC}"/>
                      </a:ext>
                    </a:extLst>
                  </p:cNvPr>
                  <p:cNvSpPr/>
                  <p:nvPr/>
                </p:nvSpPr>
                <p:spPr>
                  <a:xfrm>
                    <a:off x="7606950" y="4532280"/>
                    <a:ext cx="15621" cy="7643"/>
                  </a:xfrm>
                  <a:custGeom>
                    <a:avLst/>
                    <a:gdLst>
                      <a:gd name="connsiteX0" fmla="*/ 285 w 15621"/>
                      <a:gd name="connsiteY0" fmla="*/ 1810 h 7643"/>
                      <a:gd name="connsiteX1" fmla="*/ 14764 w 15621"/>
                      <a:gd name="connsiteY1" fmla="*/ 7620 h 7643"/>
                      <a:gd name="connsiteX2" fmla="*/ 15621 w 15621"/>
                      <a:gd name="connsiteY2" fmla="*/ 6953 h 7643"/>
                      <a:gd name="connsiteX3" fmla="*/ 15621 w 15621"/>
                      <a:gd name="connsiteY3" fmla="*/ 5810 h 7643"/>
                      <a:gd name="connsiteX4" fmla="*/ 15240 w 15621"/>
                      <a:gd name="connsiteY4" fmla="*/ 5239 h 7643"/>
                      <a:gd name="connsiteX5" fmla="*/ 1048 w 15621"/>
                      <a:gd name="connsiteY5" fmla="*/ 0 h 7643"/>
                      <a:gd name="connsiteX6" fmla="*/ 285 w 15621"/>
                      <a:gd name="connsiteY6" fmla="*/ 381 h 7643"/>
                      <a:gd name="connsiteX7" fmla="*/ 0 w 15621"/>
                      <a:gd name="connsiteY7" fmla="*/ 1238 h 7643"/>
                      <a:gd name="connsiteX8" fmla="*/ 285 w 15621"/>
                      <a:gd name="connsiteY8" fmla="*/ 2000 h 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21" h="7643">
                        <a:moveTo>
                          <a:pt x="285" y="1810"/>
                        </a:moveTo>
                        <a:cubicBezTo>
                          <a:pt x="4858" y="4572"/>
                          <a:pt x="9716" y="6572"/>
                          <a:pt x="14764" y="7620"/>
                        </a:cubicBezTo>
                        <a:cubicBezTo>
                          <a:pt x="15240" y="7716"/>
                          <a:pt x="15526" y="7525"/>
                          <a:pt x="15621" y="6953"/>
                        </a:cubicBezTo>
                        <a:lnTo>
                          <a:pt x="15621" y="5810"/>
                        </a:lnTo>
                        <a:cubicBezTo>
                          <a:pt x="15621" y="5810"/>
                          <a:pt x="15621" y="5334"/>
                          <a:pt x="15240" y="5239"/>
                        </a:cubicBezTo>
                        <a:lnTo>
                          <a:pt x="1048" y="0"/>
                        </a:lnTo>
                        <a:cubicBezTo>
                          <a:pt x="1048" y="0"/>
                          <a:pt x="476" y="0"/>
                          <a:pt x="285" y="381"/>
                        </a:cubicBezTo>
                        <a:lnTo>
                          <a:pt x="0" y="1238"/>
                        </a:lnTo>
                        <a:cubicBezTo>
                          <a:pt x="0" y="1238"/>
                          <a:pt x="0" y="1810"/>
                          <a:pt x="285" y="20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7" name="Freeform: Shape 16606">
                    <a:extLst>
                      <a:ext uri="{FF2B5EF4-FFF2-40B4-BE49-F238E27FC236}">
                        <a16:creationId xmlns:a16="http://schemas.microsoft.com/office/drawing/2014/main" id="{C1E571DE-BAF3-9DB2-2AA7-52E97C64DE4E}"/>
                      </a:ext>
                    </a:extLst>
                  </p:cNvPr>
                  <p:cNvSpPr/>
                  <p:nvPr/>
                </p:nvSpPr>
                <p:spPr>
                  <a:xfrm>
                    <a:off x="7892604" y="4542225"/>
                    <a:ext cx="96407" cy="161605"/>
                  </a:xfrm>
                  <a:custGeom>
                    <a:avLst/>
                    <a:gdLst>
                      <a:gd name="connsiteX0" fmla="*/ 14478 w 96407"/>
                      <a:gd name="connsiteY0" fmla="*/ 5486 h 161605"/>
                      <a:gd name="connsiteX1" fmla="*/ 3620 w 96407"/>
                      <a:gd name="connsiteY1" fmla="*/ 73208 h 161605"/>
                      <a:gd name="connsiteX2" fmla="*/ 2191 w 96407"/>
                      <a:gd name="connsiteY2" fmla="*/ 76066 h 161605"/>
                      <a:gd name="connsiteX3" fmla="*/ 0 w 96407"/>
                      <a:gd name="connsiteY3" fmla="*/ 77114 h 161605"/>
                      <a:gd name="connsiteX4" fmla="*/ 7239 w 96407"/>
                      <a:gd name="connsiteY4" fmla="*/ 86829 h 161605"/>
                      <a:gd name="connsiteX5" fmla="*/ 43243 w 96407"/>
                      <a:gd name="connsiteY5" fmla="*/ 105403 h 161605"/>
                      <a:gd name="connsiteX6" fmla="*/ 53626 w 96407"/>
                      <a:gd name="connsiteY6" fmla="*/ 122072 h 161605"/>
                      <a:gd name="connsiteX7" fmla="*/ 84868 w 96407"/>
                      <a:gd name="connsiteY7" fmla="*/ 161600 h 161605"/>
                      <a:gd name="connsiteX8" fmla="*/ 96298 w 96407"/>
                      <a:gd name="connsiteY8" fmla="*/ 123500 h 161605"/>
                      <a:gd name="connsiteX9" fmla="*/ 91250 w 96407"/>
                      <a:gd name="connsiteY9" fmla="*/ 6438 h 161605"/>
                      <a:gd name="connsiteX10" fmla="*/ 88678 w 96407"/>
                      <a:gd name="connsiteY10" fmla="*/ 3485 h 161605"/>
                      <a:gd name="connsiteX11" fmla="*/ 14383 w 96407"/>
                      <a:gd name="connsiteY11" fmla="*/ 5486 h 161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407" h="161605">
                        <a:moveTo>
                          <a:pt x="14478" y="5486"/>
                        </a:moveTo>
                        <a:cubicBezTo>
                          <a:pt x="7239" y="28060"/>
                          <a:pt x="3620" y="50539"/>
                          <a:pt x="3620" y="73208"/>
                        </a:cubicBezTo>
                        <a:cubicBezTo>
                          <a:pt x="3620" y="74351"/>
                          <a:pt x="3143" y="75304"/>
                          <a:pt x="2191" y="76066"/>
                        </a:cubicBezTo>
                        <a:cubicBezTo>
                          <a:pt x="1524" y="76542"/>
                          <a:pt x="858" y="76923"/>
                          <a:pt x="0" y="77114"/>
                        </a:cubicBezTo>
                        <a:cubicBezTo>
                          <a:pt x="667" y="81972"/>
                          <a:pt x="2477" y="85019"/>
                          <a:pt x="7239" y="86829"/>
                        </a:cubicBezTo>
                        <a:cubicBezTo>
                          <a:pt x="20955" y="91973"/>
                          <a:pt x="32957" y="98164"/>
                          <a:pt x="43243" y="105403"/>
                        </a:cubicBezTo>
                        <a:cubicBezTo>
                          <a:pt x="48768" y="109213"/>
                          <a:pt x="51721" y="114928"/>
                          <a:pt x="53626" y="122072"/>
                        </a:cubicBezTo>
                        <a:cubicBezTo>
                          <a:pt x="58293" y="140264"/>
                          <a:pt x="62675" y="160839"/>
                          <a:pt x="84868" y="161600"/>
                        </a:cubicBezTo>
                        <a:cubicBezTo>
                          <a:pt x="97631" y="162077"/>
                          <a:pt x="96488" y="131501"/>
                          <a:pt x="96298" y="123500"/>
                        </a:cubicBezTo>
                        <a:cubicBezTo>
                          <a:pt x="95059" y="84639"/>
                          <a:pt x="93440" y="45681"/>
                          <a:pt x="91250" y="6438"/>
                        </a:cubicBezTo>
                        <a:cubicBezTo>
                          <a:pt x="91250" y="5009"/>
                          <a:pt x="90107" y="3771"/>
                          <a:pt x="88678" y="3485"/>
                        </a:cubicBezTo>
                        <a:cubicBezTo>
                          <a:pt x="62008" y="-1753"/>
                          <a:pt x="37148" y="-1086"/>
                          <a:pt x="14383" y="5486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8" name="Freeform: Shape 16607">
                    <a:extLst>
                      <a:ext uri="{FF2B5EF4-FFF2-40B4-BE49-F238E27FC236}">
                        <a16:creationId xmlns:a16="http://schemas.microsoft.com/office/drawing/2014/main" id="{F6A31115-3D8B-509D-B2FD-A99F1B56C0AC}"/>
                      </a:ext>
                    </a:extLst>
                  </p:cNvPr>
                  <p:cNvSpPr/>
                  <p:nvPr/>
                </p:nvSpPr>
                <p:spPr>
                  <a:xfrm>
                    <a:off x="7613236" y="4546826"/>
                    <a:ext cx="4667" cy="5552"/>
                  </a:xfrm>
                  <a:custGeom>
                    <a:avLst/>
                    <a:gdLst>
                      <a:gd name="connsiteX0" fmla="*/ 4668 w 4667"/>
                      <a:gd name="connsiteY0" fmla="*/ 694 h 5552"/>
                      <a:gd name="connsiteX1" fmla="*/ 3905 w 4667"/>
                      <a:gd name="connsiteY1" fmla="*/ 28 h 5552"/>
                      <a:gd name="connsiteX2" fmla="*/ 190 w 4667"/>
                      <a:gd name="connsiteY2" fmla="*/ 3076 h 5552"/>
                      <a:gd name="connsiteX3" fmla="*/ 762 w 4667"/>
                      <a:gd name="connsiteY3" fmla="*/ 5171 h 5552"/>
                      <a:gd name="connsiteX4" fmla="*/ 2000 w 4667"/>
                      <a:gd name="connsiteY4" fmla="*/ 5552 h 5552"/>
                      <a:gd name="connsiteX5" fmla="*/ 2762 w 4667"/>
                      <a:gd name="connsiteY5" fmla="*/ 5171 h 5552"/>
                      <a:gd name="connsiteX6" fmla="*/ 4572 w 4667"/>
                      <a:gd name="connsiteY6" fmla="*/ 694 h 5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67" h="5552">
                        <a:moveTo>
                          <a:pt x="4668" y="694"/>
                        </a:moveTo>
                        <a:cubicBezTo>
                          <a:pt x="4668" y="694"/>
                          <a:pt x="4381" y="-163"/>
                          <a:pt x="3905" y="28"/>
                        </a:cubicBezTo>
                        <a:cubicBezTo>
                          <a:pt x="2191" y="409"/>
                          <a:pt x="953" y="1457"/>
                          <a:pt x="190" y="3076"/>
                        </a:cubicBezTo>
                        <a:cubicBezTo>
                          <a:pt x="-190" y="3933"/>
                          <a:pt x="0" y="4600"/>
                          <a:pt x="762" y="5171"/>
                        </a:cubicBezTo>
                        <a:cubicBezTo>
                          <a:pt x="1143" y="5457"/>
                          <a:pt x="1619" y="5552"/>
                          <a:pt x="2000" y="5552"/>
                        </a:cubicBezTo>
                        <a:cubicBezTo>
                          <a:pt x="2286" y="5552"/>
                          <a:pt x="2572" y="5362"/>
                          <a:pt x="2762" y="5171"/>
                        </a:cubicBezTo>
                        <a:cubicBezTo>
                          <a:pt x="3715" y="3838"/>
                          <a:pt x="4286" y="2409"/>
                          <a:pt x="4572" y="69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9" name="Freeform: Shape 16608">
                    <a:extLst>
                      <a:ext uri="{FF2B5EF4-FFF2-40B4-BE49-F238E27FC236}">
                        <a16:creationId xmlns:a16="http://schemas.microsoft.com/office/drawing/2014/main" id="{C7BD87EB-DA57-9E1E-030A-83895818A891}"/>
                      </a:ext>
                    </a:extLst>
                  </p:cNvPr>
                  <p:cNvSpPr/>
                  <p:nvPr/>
                </p:nvSpPr>
                <p:spPr>
                  <a:xfrm>
                    <a:off x="7572414" y="4549867"/>
                    <a:ext cx="10437" cy="3408"/>
                  </a:xfrm>
                  <a:custGeom>
                    <a:avLst/>
                    <a:gdLst>
                      <a:gd name="connsiteX0" fmla="*/ 5485 w 10437"/>
                      <a:gd name="connsiteY0" fmla="*/ 701 h 3408"/>
                      <a:gd name="connsiteX1" fmla="*/ 1199 w 10437"/>
                      <a:gd name="connsiteY1" fmla="*/ 1939 h 3408"/>
                      <a:gd name="connsiteX2" fmla="*/ 1675 w 10437"/>
                      <a:gd name="connsiteY2" fmla="*/ 3368 h 3408"/>
                      <a:gd name="connsiteX3" fmla="*/ 9390 w 10437"/>
                      <a:gd name="connsiteY3" fmla="*/ 2701 h 3408"/>
                      <a:gd name="connsiteX4" fmla="*/ 10438 w 10437"/>
                      <a:gd name="connsiteY4" fmla="*/ 1844 h 3408"/>
                      <a:gd name="connsiteX5" fmla="*/ 10247 w 10437"/>
                      <a:gd name="connsiteY5" fmla="*/ 511 h 3408"/>
                      <a:gd name="connsiteX6" fmla="*/ 9581 w 10437"/>
                      <a:gd name="connsiteY6" fmla="*/ 34 h 3408"/>
                      <a:gd name="connsiteX7" fmla="*/ 7485 w 10437"/>
                      <a:gd name="connsiteY7" fmla="*/ 415 h 3408"/>
                      <a:gd name="connsiteX8" fmla="*/ 5675 w 10437"/>
                      <a:gd name="connsiteY8" fmla="*/ 796 h 3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37" h="3408">
                        <a:moveTo>
                          <a:pt x="5485" y="701"/>
                        </a:moveTo>
                        <a:cubicBezTo>
                          <a:pt x="4151" y="511"/>
                          <a:pt x="2722" y="891"/>
                          <a:pt x="1199" y="1939"/>
                        </a:cubicBezTo>
                        <a:cubicBezTo>
                          <a:pt x="-516" y="3082"/>
                          <a:pt x="-420" y="3558"/>
                          <a:pt x="1675" y="3368"/>
                        </a:cubicBezTo>
                        <a:lnTo>
                          <a:pt x="9390" y="2701"/>
                        </a:lnTo>
                        <a:cubicBezTo>
                          <a:pt x="9961" y="2701"/>
                          <a:pt x="10247" y="2320"/>
                          <a:pt x="10438" y="1844"/>
                        </a:cubicBezTo>
                        <a:cubicBezTo>
                          <a:pt x="10438" y="1368"/>
                          <a:pt x="10438" y="891"/>
                          <a:pt x="10247" y="511"/>
                        </a:cubicBezTo>
                        <a:cubicBezTo>
                          <a:pt x="10152" y="225"/>
                          <a:pt x="9866" y="130"/>
                          <a:pt x="9581" y="34"/>
                        </a:cubicBezTo>
                        <a:cubicBezTo>
                          <a:pt x="8818" y="-61"/>
                          <a:pt x="8152" y="34"/>
                          <a:pt x="7485" y="415"/>
                        </a:cubicBezTo>
                        <a:cubicBezTo>
                          <a:pt x="6913" y="701"/>
                          <a:pt x="6342" y="891"/>
                          <a:pt x="5675" y="7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0" name="Freeform: Shape 16609">
                    <a:extLst>
                      <a:ext uri="{FF2B5EF4-FFF2-40B4-BE49-F238E27FC236}">
                        <a16:creationId xmlns:a16="http://schemas.microsoft.com/office/drawing/2014/main" id="{912EEC40-971C-3574-C49F-61051DDAE16D}"/>
                      </a:ext>
                    </a:extLst>
                  </p:cNvPr>
                  <p:cNvSpPr/>
                  <p:nvPr/>
                </p:nvSpPr>
                <p:spPr>
                  <a:xfrm>
                    <a:off x="7724294" y="4555058"/>
                    <a:ext cx="8579" cy="3457"/>
                  </a:xfrm>
                  <a:custGeom>
                    <a:avLst/>
                    <a:gdLst>
                      <a:gd name="connsiteX0" fmla="*/ 4 w 8579"/>
                      <a:gd name="connsiteY0" fmla="*/ 2178 h 3457"/>
                      <a:gd name="connsiteX1" fmla="*/ 4480 w 8579"/>
                      <a:gd name="connsiteY1" fmla="*/ 3416 h 3457"/>
                      <a:gd name="connsiteX2" fmla="*/ 8576 w 8579"/>
                      <a:gd name="connsiteY2" fmla="*/ 1225 h 3457"/>
                      <a:gd name="connsiteX3" fmla="*/ 4099 w 8579"/>
                      <a:gd name="connsiteY3" fmla="*/ 82 h 3457"/>
                      <a:gd name="connsiteX4" fmla="*/ 4 w 8579"/>
                      <a:gd name="connsiteY4" fmla="*/ 2273 h 3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9" h="3457">
                        <a:moveTo>
                          <a:pt x="4" y="2178"/>
                        </a:moveTo>
                        <a:cubicBezTo>
                          <a:pt x="99" y="3130"/>
                          <a:pt x="2099" y="3607"/>
                          <a:pt x="4480" y="3416"/>
                        </a:cubicBezTo>
                        <a:cubicBezTo>
                          <a:pt x="6861" y="3130"/>
                          <a:pt x="8671" y="2178"/>
                          <a:pt x="8576" y="1225"/>
                        </a:cubicBezTo>
                        <a:cubicBezTo>
                          <a:pt x="8481" y="273"/>
                          <a:pt x="6481" y="-203"/>
                          <a:pt x="4099" y="82"/>
                        </a:cubicBezTo>
                        <a:cubicBezTo>
                          <a:pt x="1718" y="368"/>
                          <a:pt x="-92" y="1320"/>
                          <a:pt x="4" y="2273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1" name="Freeform: Shape 16610">
                    <a:extLst>
                      <a:ext uri="{FF2B5EF4-FFF2-40B4-BE49-F238E27FC236}">
                        <a16:creationId xmlns:a16="http://schemas.microsoft.com/office/drawing/2014/main" id="{995CB0B0-867D-7CC5-6188-D05EB192572F}"/>
                      </a:ext>
                    </a:extLst>
                  </p:cNvPr>
                  <p:cNvSpPr/>
                  <p:nvPr/>
                </p:nvSpPr>
                <p:spPr>
                  <a:xfrm>
                    <a:off x="7711830" y="4564689"/>
                    <a:ext cx="4113" cy="7798"/>
                  </a:xfrm>
                  <a:custGeom>
                    <a:avLst/>
                    <a:gdLst>
                      <a:gd name="connsiteX0" fmla="*/ 752 w 4113"/>
                      <a:gd name="connsiteY0" fmla="*/ 5405 h 7798"/>
                      <a:gd name="connsiteX1" fmla="*/ 180 w 4113"/>
                      <a:gd name="connsiteY1" fmla="*/ 6072 h 7798"/>
                      <a:gd name="connsiteX2" fmla="*/ 180 w 4113"/>
                      <a:gd name="connsiteY2" fmla="*/ 6929 h 7798"/>
                      <a:gd name="connsiteX3" fmla="*/ 1514 w 4113"/>
                      <a:gd name="connsiteY3" fmla="*/ 7787 h 7798"/>
                      <a:gd name="connsiteX4" fmla="*/ 3800 w 4113"/>
                      <a:gd name="connsiteY4" fmla="*/ 6168 h 7798"/>
                      <a:gd name="connsiteX5" fmla="*/ 3705 w 4113"/>
                      <a:gd name="connsiteY5" fmla="*/ 1214 h 7798"/>
                      <a:gd name="connsiteX6" fmla="*/ 1990 w 4113"/>
                      <a:gd name="connsiteY6" fmla="*/ 1214 h 7798"/>
                      <a:gd name="connsiteX7" fmla="*/ 1228 w 4113"/>
                      <a:gd name="connsiteY7" fmla="*/ 4072 h 7798"/>
                      <a:gd name="connsiteX8" fmla="*/ 752 w 4113"/>
                      <a:gd name="connsiteY8" fmla="*/ 5405 h 7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13" h="7798">
                        <a:moveTo>
                          <a:pt x="752" y="5405"/>
                        </a:moveTo>
                        <a:cubicBezTo>
                          <a:pt x="752" y="5405"/>
                          <a:pt x="371" y="5882"/>
                          <a:pt x="180" y="6072"/>
                        </a:cubicBezTo>
                        <a:cubicBezTo>
                          <a:pt x="-10" y="6358"/>
                          <a:pt x="-105" y="6644"/>
                          <a:pt x="180" y="6929"/>
                        </a:cubicBezTo>
                        <a:cubicBezTo>
                          <a:pt x="561" y="7501"/>
                          <a:pt x="1038" y="7787"/>
                          <a:pt x="1514" y="7787"/>
                        </a:cubicBezTo>
                        <a:cubicBezTo>
                          <a:pt x="2752" y="7882"/>
                          <a:pt x="3514" y="7406"/>
                          <a:pt x="3800" y="6168"/>
                        </a:cubicBezTo>
                        <a:cubicBezTo>
                          <a:pt x="4276" y="4643"/>
                          <a:pt x="4181" y="3024"/>
                          <a:pt x="3705" y="1214"/>
                        </a:cubicBezTo>
                        <a:cubicBezTo>
                          <a:pt x="3228" y="-405"/>
                          <a:pt x="2657" y="-405"/>
                          <a:pt x="1990" y="1214"/>
                        </a:cubicBezTo>
                        <a:cubicBezTo>
                          <a:pt x="1609" y="2167"/>
                          <a:pt x="1418" y="3119"/>
                          <a:pt x="1228" y="4072"/>
                        </a:cubicBezTo>
                        <a:cubicBezTo>
                          <a:pt x="1228" y="4643"/>
                          <a:pt x="1038" y="5025"/>
                          <a:pt x="752" y="540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2" name="Freeform: Shape 16611">
                    <a:extLst>
                      <a:ext uri="{FF2B5EF4-FFF2-40B4-BE49-F238E27FC236}">
                        <a16:creationId xmlns:a16="http://schemas.microsoft.com/office/drawing/2014/main" id="{4C0C4154-F0E6-F6F1-7F64-CC5B8917C3F4}"/>
                      </a:ext>
                    </a:extLst>
                  </p:cNvPr>
                  <p:cNvSpPr/>
                  <p:nvPr/>
                </p:nvSpPr>
                <p:spPr>
                  <a:xfrm>
                    <a:off x="7698446" y="4567808"/>
                    <a:ext cx="6099" cy="4432"/>
                  </a:xfrm>
                  <a:custGeom>
                    <a:avLst/>
                    <a:gdLst>
                      <a:gd name="connsiteX0" fmla="*/ 5564 w 6099"/>
                      <a:gd name="connsiteY0" fmla="*/ 0 h 4432"/>
                      <a:gd name="connsiteX1" fmla="*/ 1849 w 6099"/>
                      <a:gd name="connsiteY1" fmla="*/ 381 h 4432"/>
                      <a:gd name="connsiteX2" fmla="*/ 230 w 6099"/>
                      <a:gd name="connsiteY2" fmla="*/ 3048 h 4432"/>
                      <a:gd name="connsiteX3" fmla="*/ 802 w 6099"/>
                      <a:gd name="connsiteY3" fmla="*/ 3905 h 4432"/>
                      <a:gd name="connsiteX4" fmla="*/ 3087 w 6099"/>
                      <a:gd name="connsiteY4" fmla="*/ 4096 h 4432"/>
                      <a:gd name="connsiteX5" fmla="*/ 6040 w 6099"/>
                      <a:gd name="connsiteY5" fmla="*/ 857 h 4432"/>
                      <a:gd name="connsiteX6" fmla="*/ 5469 w 6099"/>
                      <a:gd name="connsiteY6" fmla="*/ 0 h 4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99" h="4432">
                        <a:moveTo>
                          <a:pt x="5564" y="0"/>
                        </a:moveTo>
                        <a:lnTo>
                          <a:pt x="1849" y="381"/>
                        </a:lnTo>
                        <a:cubicBezTo>
                          <a:pt x="135" y="571"/>
                          <a:pt x="-341" y="1429"/>
                          <a:pt x="230" y="3048"/>
                        </a:cubicBezTo>
                        <a:cubicBezTo>
                          <a:pt x="325" y="3429"/>
                          <a:pt x="516" y="3715"/>
                          <a:pt x="802" y="3905"/>
                        </a:cubicBezTo>
                        <a:cubicBezTo>
                          <a:pt x="1564" y="4572"/>
                          <a:pt x="2325" y="4572"/>
                          <a:pt x="3087" y="4096"/>
                        </a:cubicBezTo>
                        <a:cubicBezTo>
                          <a:pt x="4421" y="3143"/>
                          <a:pt x="5469" y="2096"/>
                          <a:pt x="6040" y="857"/>
                        </a:cubicBezTo>
                        <a:cubicBezTo>
                          <a:pt x="6231" y="476"/>
                          <a:pt x="5945" y="0"/>
                          <a:pt x="5469" y="0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3" name="Freeform: Shape 16612">
                    <a:extLst>
                      <a:ext uri="{FF2B5EF4-FFF2-40B4-BE49-F238E27FC236}">
                        <a16:creationId xmlns:a16="http://schemas.microsoft.com/office/drawing/2014/main" id="{AEC50212-46BE-3796-3092-963066EC472D}"/>
                      </a:ext>
                    </a:extLst>
                  </p:cNvPr>
                  <p:cNvSpPr/>
                  <p:nvPr/>
                </p:nvSpPr>
                <p:spPr>
                  <a:xfrm>
                    <a:off x="7544545" y="4571641"/>
                    <a:ext cx="4988" cy="6145"/>
                  </a:xfrm>
                  <a:custGeom>
                    <a:avLst/>
                    <a:gdLst>
                      <a:gd name="connsiteX0" fmla="*/ 1255 w 4988"/>
                      <a:gd name="connsiteY0" fmla="*/ 5978 h 6145"/>
                      <a:gd name="connsiteX1" fmla="*/ 4684 w 4988"/>
                      <a:gd name="connsiteY1" fmla="*/ 4073 h 6145"/>
                      <a:gd name="connsiteX2" fmla="*/ 3731 w 4988"/>
                      <a:gd name="connsiteY2" fmla="*/ 168 h 6145"/>
                      <a:gd name="connsiteX3" fmla="*/ 302 w 4988"/>
                      <a:gd name="connsiteY3" fmla="*/ 2072 h 6145"/>
                      <a:gd name="connsiteX4" fmla="*/ 1349 w 4988"/>
                      <a:gd name="connsiteY4" fmla="*/ 5978 h 6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8" h="6145">
                        <a:moveTo>
                          <a:pt x="1255" y="5978"/>
                        </a:moveTo>
                        <a:cubicBezTo>
                          <a:pt x="2493" y="6549"/>
                          <a:pt x="4017" y="5597"/>
                          <a:pt x="4684" y="4073"/>
                        </a:cubicBezTo>
                        <a:cubicBezTo>
                          <a:pt x="5350" y="2454"/>
                          <a:pt x="4874" y="739"/>
                          <a:pt x="3731" y="168"/>
                        </a:cubicBezTo>
                        <a:cubicBezTo>
                          <a:pt x="2493" y="-404"/>
                          <a:pt x="969" y="548"/>
                          <a:pt x="302" y="2072"/>
                        </a:cubicBezTo>
                        <a:cubicBezTo>
                          <a:pt x="-365" y="3692"/>
                          <a:pt x="112" y="5406"/>
                          <a:pt x="1349" y="5978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4" name="Freeform: Shape 16613">
                    <a:extLst>
                      <a:ext uri="{FF2B5EF4-FFF2-40B4-BE49-F238E27FC236}">
                        <a16:creationId xmlns:a16="http://schemas.microsoft.com/office/drawing/2014/main" id="{C31FAB0C-ACCA-9F99-4C79-5821F7E403C4}"/>
                      </a:ext>
                    </a:extLst>
                  </p:cNvPr>
                  <p:cNvSpPr/>
                  <p:nvPr/>
                </p:nvSpPr>
                <p:spPr>
                  <a:xfrm>
                    <a:off x="7542561" y="4592764"/>
                    <a:ext cx="99727" cy="163452"/>
                  </a:xfrm>
                  <a:custGeom>
                    <a:avLst/>
                    <a:gdLst>
                      <a:gd name="connsiteX0" fmla="*/ 99727 w 99727"/>
                      <a:gd name="connsiteY0" fmla="*/ 0 h 163452"/>
                      <a:gd name="connsiteX1" fmla="*/ 17812 w 99727"/>
                      <a:gd name="connsiteY1" fmla="*/ 1334 h 163452"/>
                      <a:gd name="connsiteX2" fmla="*/ 0 w 99727"/>
                      <a:gd name="connsiteY2" fmla="*/ 157448 h 163452"/>
                      <a:gd name="connsiteX3" fmla="*/ 25527 w 99727"/>
                      <a:gd name="connsiteY3" fmla="*/ 163449 h 163452"/>
                      <a:gd name="connsiteX4" fmla="*/ 68199 w 99727"/>
                      <a:gd name="connsiteY4" fmla="*/ 162592 h 163452"/>
                      <a:gd name="connsiteX5" fmla="*/ 99727 w 99727"/>
                      <a:gd name="connsiteY5" fmla="*/ 0 h 163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727" h="163452">
                        <a:moveTo>
                          <a:pt x="99727" y="0"/>
                        </a:moveTo>
                        <a:cubicBezTo>
                          <a:pt x="71914" y="2572"/>
                          <a:pt x="44672" y="3048"/>
                          <a:pt x="17812" y="1334"/>
                        </a:cubicBezTo>
                        <a:cubicBezTo>
                          <a:pt x="9620" y="51340"/>
                          <a:pt x="3715" y="103442"/>
                          <a:pt x="0" y="157448"/>
                        </a:cubicBezTo>
                        <a:cubicBezTo>
                          <a:pt x="4953" y="161544"/>
                          <a:pt x="13525" y="163544"/>
                          <a:pt x="25527" y="163449"/>
                        </a:cubicBezTo>
                        <a:cubicBezTo>
                          <a:pt x="46768" y="163354"/>
                          <a:pt x="61056" y="163068"/>
                          <a:pt x="68199" y="162592"/>
                        </a:cubicBezTo>
                        <a:lnTo>
                          <a:pt x="99727" y="0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5" name="Freeform: Shape 16614">
                    <a:extLst>
                      <a:ext uri="{FF2B5EF4-FFF2-40B4-BE49-F238E27FC236}">
                        <a16:creationId xmlns:a16="http://schemas.microsoft.com/office/drawing/2014/main" id="{A4CDE132-4D08-2EC9-2237-6551A81E8186}"/>
                      </a:ext>
                    </a:extLst>
                  </p:cNvPr>
                  <p:cNvSpPr/>
                  <p:nvPr/>
                </p:nvSpPr>
                <p:spPr>
                  <a:xfrm>
                    <a:off x="7450161" y="4745175"/>
                    <a:ext cx="169886" cy="88776"/>
                  </a:xfrm>
                  <a:custGeom>
                    <a:avLst/>
                    <a:gdLst>
                      <a:gd name="connsiteX0" fmla="*/ 160599 w 169886"/>
                      <a:gd name="connsiteY0" fmla="*/ 10276 h 88776"/>
                      <a:gd name="connsiteX1" fmla="*/ 117927 w 169886"/>
                      <a:gd name="connsiteY1" fmla="*/ 11133 h 88776"/>
                      <a:gd name="connsiteX2" fmla="*/ 92400 w 169886"/>
                      <a:gd name="connsiteY2" fmla="*/ 5132 h 88776"/>
                      <a:gd name="connsiteX3" fmla="*/ 83447 w 169886"/>
                      <a:gd name="connsiteY3" fmla="*/ 180 h 88776"/>
                      <a:gd name="connsiteX4" fmla="*/ 75922 w 169886"/>
                      <a:gd name="connsiteY4" fmla="*/ 4371 h 88776"/>
                      <a:gd name="connsiteX5" fmla="*/ 43441 w 169886"/>
                      <a:gd name="connsiteY5" fmla="*/ 39613 h 88776"/>
                      <a:gd name="connsiteX6" fmla="*/ 12581 w 169886"/>
                      <a:gd name="connsiteY6" fmla="*/ 49043 h 88776"/>
                      <a:gd name="connsiteX7" fmla="*/ 294 w 169886"/>
                      <a:gd name="connsiteY7" fmla="*/ 62664 h 88776"/>
                      <a:gd name="connsiteX8" fmla="*/ 27249 w 169886"/>
                      <a:gd name="connsiteY8" fmla="*/ 85523 h 88776"/>
                      <a:gd name="connsiteX9" fmla="*/ 71731 w 169886"/>
                      <a:gd name="connsiteY9" fmla="*/ 88572 h 88776"/>
                      <a:gd name="connsiteX10" fmla="*/ 163838 w 169886"/>
                      <a:gd name="connsiteY10" fmla="*/ 82094 h 88776"/>
                      <a:gd name="connsiteX11" fmla="*/ 169172 w 169886"/>
                      <a:gd name="connsiteY11" fmla="*/ 75998 h 88776"/>
                      <a:gd name="connsiteX12" fmla="*/ 160790 w 169886"/>
                      <a:gd name="connsiteY12" fmla="*/ 10371 h 88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9886" h="88776">
                        <a:moveTo>
                          <a:pt x="160599" y="10276"/>
                        </a:moveTo>
                        <a:cubicBezTo>
                          <a:pt x="153360" y="10752"/>
                          <a:pt x="139168" y="11038"/>
                          <a:pt x="117927" y="11133"/>
                        </a:cubicBezTo>
                        <a:cubicBezTo>
                          <a:pt x="105925" y="11133"/>
                          <a:pt x="97353" y="9228"/>
                          <a:pt x="92400" y="5132"/>
                        </a:cubicBezTo>
                        <a:cubicBezTo>
                          <a:pt x="88685" y="2370"/>
                          <a:pt x="85732" y="751"/>
                          <a:pt x="83447" y="180"/>
                        </a:cubicBezTo>
                        <a:cubicBezTo>
                          <a:pt x="80208" y="-583"/>
                          <a:pt x="76970" y="1132"/>
                          <a:pt x="75922" y="4371"/>
                        </a:cubicBezTo>
                        <a:cubicBezTo>
                          <a:pt x="69921" y="21611"/>
                          <a:pt x="63444" y="34089"/>
                          <a:pt x="43441" y="39613"/>
                        </a:cubicBezTo>
                        <a:cubicBezTo>
                          <a:pt x="33060" y="42471"/>
                          <a:pt x="22772" y="45614"/>
                          <a:pt x="12581" y="49043"/>
                        </a:cubicBezTo>
                        <a:cubicBezTo>
                          <a:pt x="6199" y="51233"/>
                          <a:pt x="1532" y="55710"/>
                          <a:pt x="294" y="62664"/>
                        </a:cubicBezTo>
                        <a:cubicBezTo>
                          <a:pt x="-2469" y="78189"/>
                          <a:pt x="14866" y="84095"/>
                          <a:pt x="27249" y="85523"/>
                        </a:cubicBezTo>
                        <a:cubicBezTo>
                          <a:pt x="42013" y="87333"/>
                          <a:pt x="56872" y="88381"/>
                          <a:pt x="71731" y="88572"/>
                        </a:cubicBezTo>
                        <a:cubicBezTo>
                          <a:pt x="104402" y="89238"/>
                          <a:pt x="133644" y="88572"/>
                          <a:pt x="163838" y="82094"/>
                        </a:cubicBezTo>
                        <a:cubicBezTo>
                          <a:pt x="166695" y="81428"/>
                          <a:pt x="168886" y="78951"/>
                          <a:pt x="169172" y="75998"/>
                        </a:cubicBezTo>
                        <a:cubicBezTo>
                          <a:pt x="171362" y="54186"/>
                          <a:pt x="168505" y="32279"/>
                          <a:pt x="160790" y="10371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576" name="Freeform: Shape 16575">
                <a:extLst>
                  <a:ext uri="{FF2B5EF4-FFF2-40B4-BE49-F238E27FC236}">
                    <a16:creationId xmlns:a16="http://schemas.microsoft.com/office/drawing/2014/main" id="{23FD782C-ABFF-C4D8-631A-57C2518100F1}"/>
                  </a:ext>
                </a:extLst>
              </p:cNvPr>
              <p:cNvSpPr/>
              <p:nvPr/>
            </p:nvSpPr>
            <p:spPr>
              <a:xfrm>
                <a:off x="7536465" y="3925612"/>
                <a:ext cx="187065" cy="177757"/>
              </a:xfrm>
              <a:custGeom>
                <a:avLst/>
                <a:gdLst>
                  <a:gd name="connsiteX0" fmla="*/ 1524 w 187065"/>
                  <a:gd name="connsiteY0" fmla="*/ 57457 h 177757"/>
                  <a:gd name="connsiteX1" fmla="*/ 0 w 187065"/>
                  <a:gd name="connsiteY1" fmla="*/ 46313 h 177757"/>
                  <a:gd name="connsiteX2" fmla="*/ 44672 w 187065"/>
                  <a:gd name="connsiteY2" fmla="*/ 16214 h 177757"/>
                  <a:gd name="connsiteX3" fmla="*/ 185738 w 187065"/>
                  <a:gd name="connsiteY3" fmla="*/ 89080 h 177757"/>
                  <a:gd name="connsiteX4" fmla="*/ 57912 w 187065"/>
                  <a:gd name="connsiteY4" fmla="*/ 119560 h 177757"/>
                  <a:gd name="connsiteX5" fmla="*/ 1524 w 187065"/>
                  <a:gd name="connsiteY5" fmla="*/ 57457 h 17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065" h="177757">
                    <a:moveTo>
                      <a:pt x="1524" y="57457"/>
                    </a:moveTo>
                    <a:lnTo>
                      <a:pt x="0" y="46313"/>
                    </a:lnTo>
                    <a:cubicBezTo>
                      <a:pt x="286" y="38407"/>
                      <a:pt x="20384" y="26405"/>
                      <a:pt x="44672" y="16214"/>
                    </a:cubicBezTo>
                    <a:cubicBezTo>
                      <a:pt x="120301" y="-15505"/>
                      <a:pt x="172403" y="-5408"/>
                      <a:pt x="185738" y="89080"/>
                    </a:cubicBezTo>
                    <a:cubicBezTo>
                      <a:pt x="195929" y="162041"/>
                      <a:pt x="146876" y="230145"/>
                      <a:pt x="57912" y="119560"/>
                    </a:cubicBezTo>
                    <a:cubicBezTo>
                      <a:pt x="51340" y="111368"/>
                      <a:pt x="3715" y="73078"/>
                      <a:pt x="1524" y="57457"/>
                    </a:cubicBezTo>
                    <a:close/>
                  </a:path>
                </a:pathLst>
              </a:custGeom>
              <a:solidFill>
                <a:srgbClr val="193F6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77" name="Freeform: Shape 16576">
                <a:extLst>
                  <a:ext uri="{FF2B5EF4-FFF2-40B4-BE49-F238E27FC236}">
                    <a16:creationId xmlns:a16="http://schemas.microsoft.com/office/drawing/2014/main" id="{27BC4903-1ECF-832F-5221-ED1E7BFC7C27}"/>
                  </a:ext>
                </a:extLst>
              </p:cNvPr>
              <p:cNvSpPr/>
              <p:nvPr/>
            </p:nvSpPr>
            <p:spPr>
              <a:xfrm>
                <a:off x="6982446" y="3061048"/>
                <a:ext cx="214330" cy="158329"/>
              </a:xfrm>
              <a:custGeom>
                <a:avLst/>
                <a:gdLst>
                  <a:gd name="connsiteX0" fmla="*/ 6427 w 214330"/>
                  <a:gd name="connsiteY0" fmla="*/ 96203 h 158329"/>
                  <a:gd name="connsiteX1" fmla="*/ 521 w 214330"/>
                  <a:gd name="connsiteY1" fmla="*/ 86869 h 158329"/>
                  <a:gd name="connsiteX2" fmla="*/ 30048 w 214330"/>
                  <a:gd name="connsiteY2" fmla="*/ 34672 h 158329"/>
                  <a:gd name="connsiteX3" fmla="*/ 80341 w 214330"/>
                  <a:gd name="connsiteY3" fmla="*/ 126874 h 158329"/>
                  <a:gd name="connsiteX4" fmla="*/ 6427 w 214330"/>
                  <a:gd name="connsiteY4" fmla="*/ 96203 h 158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30" h="158329">
                    <a:moveTo>
                      <a:pt x="6427" y="96203"/>
                    </a:moveTo>
                    <a:lnTo>
                      <a:pt x="521" y="86869"/>
                    </a:lnTo>
                    <a:cubicBezTo>
                      <a:pt x="-2717" y="79058"/>
                      <a:pt x="9379" y="54103"/>
                      <a:pt x="30048" y="34672"/>
                    </a:cubicBezTo>
                    <a:cubicBezTo>
                      <a:pt x="187306" y="-112775"/>
                      <a:pt x="326562" y="266510"/>
                      <a:pt x="80341" y="126874"/>
                    </a:cubicBezTo>
                    <a:cubicBezTo>
                      <a:pt x="71578" y="121921"/>
                      <a:pt x="14713" y="109348"/>
                      <a:pt x="6427" y="96203"/>
                    </a:cubicBezTo>
                    <a:close/>
                  </a:path>
                </a:pathLst>
              </a:custGeom>
              <a:solidFill>
                <a:srgbClr val="F04E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574" name="Freeform: Shape 16573">
              <a:extLst>
                <a:ext uri="{FF2B5EF4-FFF2-40B4-BE49-F238E27FC236}">
                  <a16:creationId xmlns:a16="http://schemas.microsoft.com/office/drawing/2014/main" id="{69D72E1C-E806-EEAE-D263-FBF16E6D9718}"/>
                </a:ext>
              </a:extLst>
            </p:cNvPr>
            <p:cNvSpPr/>
            <p:nvPr/>
          </p:nvSpPr>
          <p:spPr>
            <a:xfrm>
              <a:off x="6981608" y="3303174"/>
              <a:ext cx="240295" cy="122777"/>
            </a:xfrm>
            <a:custGeom>
              <a:avLst/>
              <a:gdLst>
                <a:gd name="connsiteX0" fmla="*/ 181382 w 240295"/>
                <a:gd name="connsiteY0" fmla="*/ 0 h 122777"/>
                <a:gd name="connsiteX1" fmla="*/ 160617 w 240295"/>
                <a:gd name="connsiteY1" fmla="*/ 0 h 122777"/>
                <a:gd name="connsiteX2" fmla="*/ 30792 w 240295"/>
                <a:gd name="connsiteY2" fmla="*/ 31814 h 122777"/>
                <a:gd name="connsiteX3" fmla="*/ 3645 w 240295"/>
                <a:gd name="connsiteY3" fmla="*/ 122777 h 122777"/>
                <a:gd name="connsiteX4" fmla="*/ 129470 w 240295"/>
                <a:gd name="connsiteY4" fmla="*/ 101251 h 122777"/>
                <a:gd name="connsiteX5" fmla="*/ 236722 w 240295"/>
                <a:gd name="connsiteY5" fmla="*/ 65056 h 122777"/>
                <a:gd name="connsiteX6" fmla="*/ 181287 w 240295"/>
                <a:gd name="connsiteY6" fmla="*/ 95 h 122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295" h="122777">
                  <a:moveTo>
                    <a:pt x="181382" y="0"/>
                  </a:moveTo>
                  <a:lnTo>
                    <a:pt x="160617" y="0"/>
                  </a:lnTo>
                  <a:cubicBezTo>
                    <a:pt x="119469" y="3620"/>
                    <a:pt x="56699" y="3429"/>
                    <a:pt x="30792" y="31814"/>
                  </a:cubicBezTo>
                  <a:cubicBezTo>
                    <a:pt x="-18834" y="86106"/>
                    <a:pt x="7360" y="108490"/>
                    <a:pt x="3645" y="122777"/>
                  </a:cubicBezTo>
                  <a:cubicBezTo>
                    <a:pt x="49079" y="117729"/>
                    <a:pt x="34983" y="92012"/>
                    <a:pt x="129470" y="101251"/>
                  </a:cubicBezTo>
                  <a:cubicBezTo>
                    <a:pt x="137662" y="100679"/>
                    <a:pt x="262821" y="122301"/>
                    <a:pt x="236722" y="65056"/>
                  </a:cubicBezTo>
                  <a:cubicBezTo>
                    <a:pt x="223006" y="34862"/>
                    <a:pt x="200432" y="21717"/>
                    <a:pt x="181287" y="95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0" name="Graphic 1736">
            <a:extLst>
              <a:ext uri="{FF2B5EF4-FFF2-40B4-BE49-F238E27FC236}">
                <a16:creationId xmlns:a16="http://schemas.microsoft.com/office/drawing/2014/main" id="{D77E5286-0AC5-326F-AD1E-3663A7D566E2}"/>
              </a:ext>
            </a:extLst>
          </p:cNvPr>
          <p:cNvGrpSpPr/>
          <p:nvPr/>
        </p:nvGrpSpPr>
        <p:grpSpPr>
          <a:xfrm>
            <a:off x="10962695" y="5035793"/>
            <a:ext cx="810956" cy="1497583"/>
            <a:chOff x="11245549" y="3141601"/>
            <a:chExt cx="929209" cy="1715960"/>
          </a:xfrm>
        </p:grpSpPr>
        <p:grpSp>
          <p:nvGrpSpPr>
            <p:cNvPr id="16457" name="Graphic 1736">
              <a:extLst>
                <a:ext uri="{FF2B5EF4-FFF2-40B4-BE49-F238E27FC236}">
                  <a16:creationId xmlns:a16="http://schemas.microsoft.com/office/drawing/2014/main" id="{9201D619-C202-0B63-8662-CDAAD6651B0F}"/>
                </a:ext>
              </a:extLst>
            </p:cNvPr>
            <p:cNvGrpSpPr/>
            <p:nvPr/>
          </p:nvGrpSpPr>
          <p:grpSpPr>
            <a:xfrm>
              <a:off x="11245549" y="3155203"/>
              <a:ext cx="929209" cy="1702358"/>
              <a:chOff x="11245549" y="3155203"/>
              <a:chExt cx="929209" cy="1702358"/>
            </a:xfrm>
          </p:grpSpPr>
          <p:sp>
            <p:nvSpPr>
              <p:cNvPr id="16459" name="Freeform: Shape 16458">
                <a:extLst>
                  <a:ext uri="{FF2B5EF4-FFF2-40B4-BE49-F238E27FC236}">
                    <a16:creationId xmlns:a16="http://schemas.microsoft.com/office/drawing/2014/main" id="{1E09D97C-F98F-B65D-22BB-5F9469CDD683}"/>
                  </a:ext>
                </a:extLst>
              </p:cNvPr>
              <p:cNvSpPr/>
              <p:nvPr/>
            </p:nvSpPr>
            <p:spPr>
              <a:xfrm>
                <a:off x="11245549" y="3480400"/>
                <a:ext cx="194356" cy="104664"/>
              </a:xfrm>
              <a:custGeom>
                <a:avLst/>
                <a:gdLst>
                  <a:gd name="connsiteX0" fmla="*/ 111108 w 194356"/>
                  <a:gd name="connsiteY0" fmla="*/ 15465 h 104664"/>
                  <a:gd name="connsiteX1" fmla="*/ 158922 w 194356"/>
                  <a:gd name="connsiteY1" fmla="*/ 51279 h 104664"/>
                  <a:gd name="connsiteX2" fmla="*/ 194356 w 194356"/>
                  <a:gd name="connsiteY2" fmla="*/ 87283 h 104664"/>
                  <a:gd name="connsiteX3" fmla="*/ 190069 w 194356"/>
                  <a:gd name="connsiteY3" fmla="*/ 93284 h 104664"/>
                  <a:gd name="connsiteX4" fmla="*/ 165209 w 194356"/>
                  <a:gd name="connsiteY4" fmla="*/ 95856 h 104664"/>
                  <a:gd name="connsiteX5" fmla="*/ 154827 w 194356"/>
                  <a:gd name="connsiteY5" fmla="*/ 96237 h 104664"/>
                  <a:gd name="connsiteX6" fmla="*/ 142730 w 194356"/>
                  <a:gd name="connsiteY6" fmla="*/ 104333 h 104664"/>
                  <a:gd name="connsiteX7" fmla="*/ 74436 w 194356"/>
                  <a:gd name="connsiteY7" fmla="*/ 54327 h 104664"/>
                  <a:gd name="connsiteX8" fmla="*/ 62816 w 194356"/>
                  <a:gd name="connsiteY8" fmla="*/ 46325 h 104664"/>
                  <a:gd name="connsiteX9" fmla="*/ 61768 w 194356"/>
                  <a:gd name="connsiteY9" fmla="*/ 45373 h 104664"/>
                  <a:gd name="connsiteX10" fmla="*/ 58910 w 194356"/>
                  <a:gd name="connsiteY10" fmla="*/ 44611 h 104664"/>
                  <a:gd name="connsiteX11" fmla="*/ 46 w 194356"/>
                  <a:gd name="connsiteY11" fmla="*/ 22323 h 104664"/>
                  <a:gd name="connsiteX12" fmla="*/ 19953 w 194356"/>
                  <a:gd name="connsiteY12" fmla="*/ 4225 h 104664"/>
                  <a:gd name="connsiteX13" fmla="*/ 99391 w 194356"/>
                  <a:gd name="connsiteY13" fmla="*/ 7463 h 104664"/>
                  <a:gd name="connsiteX14" fmla="*/ 111203 w 194356"/>
                  <a:gd name="connsiteY14" fmla="*/ 15655 h 10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4356" h="104664">
                    <a:moveTo>
                      <a:pt x="111108" y="15465"/>
                    </a:moveTo>
                    <a:cubicBezTo>
                      <a:pt x="128062" y="24418"/>
                      <a:pt x="143969" y="36324"/>
                      <a:pt x="158922" y="51279"/>
                    </a:cubicBezTo>
                    <a:cubicBezTo>
                      <a:pt x="171019" y="63375"/>
                      <a:pt x="182830" y="75282"/>
                      <a:pt x="194356" y="87283"/>
                    </a:cubicBezTo>
                    <a:cubicBezTo>
                      <a:pt x="193784" y="91379"/>
                      <a:pt x="192355" y="93379"/>
                      <a:pt x="190069" y="93284"/>
                    </a:cubicBezTo>
                    <a:cubicBezTo>
                      <a:pt x="181783" y="93665"/>
                      <a:pt x="173496" y="94522"/>
                      <a:pt x="165209" y="95856"/>
                    </a:cubicBezTo>
                    <a:cubicBezTo>
                      <a:pt x="160923" y="96522"/>
                      <a:pt x="157399" y="96617"/>
                      <a:pt x="154827" y="96237"/>
                    </a:cubicBezTo>
                    <a:cubicBezTo>
                      <a:pt x="150065" y="95475"/>
                      <a:pt x="144255" y="106714"/>
                      <a:pt x="142730" y="104333"/>
                    </a:cubicBezTo>
                    <a:cubicBezTo>
                      <a:pt x="133967" y="60899"/>
                      <a:pt x="97201" y="65090"/>
                      <a:pt x="74436" y="54327"/>
                    </a:cubicBezTo>
                    <a:cubicBezTo>
                      <a:pt x="70912" y="52707"/>
                      <a:pt x="67102" y="49945"/>
                      <a:pt x="62816" y="46325"/>
                    </a:cubicBezTo>
                    <a:cubicBezTo>
                      <a:pt x="62434" y="46040"/>
                      <a:pt x="62054" y="45659"/>
                      <a:pt x="61768" y="45373"/>
                    </a:cubicBezTo>
                    <a:cubicBezTo>
                      <a:pt x="60816" y="45087"/>
                      <a:pt x="59863" y="44897"/>
                      <a:pt x="58910" y="44611"/>
                    </a:cubicBezTo>
                    <a:cubicBezTo>
                      <a:pt x="54053" y="42896"/>
                      <a:pt x="2332" y="32895"/>
                      <a:pt x="46" y="22323"/>
                    </a:cubicBezTo>
                    <a:cubicBezTo>
                      <a:pt x="-715" y="18989"/>
                      <a:pt x="8047" y="7845"/>
                      <a:pt x="19953" y="4225"/>
                    </a:cubicBezTo>
                    <a:cubicBezTo>
                      <a:pt x="18048" y="-2157"/>
                      <a:pt x="84628" y="-1490"/>
                      <a:pt x="99391" y="7463"/>
                    </a:cubicBezTo>
                    <a:cubicBezTo>
                      <a:pt x="105583" y="11178"/>
                      <a:pt x="108822" y="13655"/>
                      <a:pt x="111203" y="15655"/>
                    </a:cubicBez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0" name="Freeform: Shape 16459">
                <a:extLst>
                  <a:ext uri="{FF2B5EF4-FFF2-40B4-BE49-F238E27FC236}">
                    <a16:creationId xmlns:a16="http://schemas.microsoft.com/office/drawing/2014/main" id="{DA0F2EB5-4007-8641-8EE0-2170BBDD11DB}"/>
                  </a:ext>
                </a:extLst>
              </p:cNvPr>
              <p:cNvSpPr/>
              <p:nvPr/>
            </p:nvSpPr>
            <p:spPr>
              <a:xfrm>
                <a:off x="11400655" y="3977068"/>
                <a:ext cx="516547" cy="364909"/>
              </a:xfrm>
              <a:custGeom>
                <a:avLst/>
                <a:gdLst>
                  <a:gd name="connsiteX0" fmla="*/ 73635 w 516547"/>
                  <a:gd name="connsiteY0" fmla="*/ 0 h 364909"/>
                  <a:gd name="connsiteX1" fmla="*/ 93828 w 516547"/>
                  <a:gd name="connsiteY1" fmla="*/ 6287 h 364909"/>
                  <a:gd name="connsiteX2" fmla="*/ 337954 w 516547"/>
                  <a:gd name="connsiteY2" fmla="*/ 24003 h 364909"/>
                  <a:gd name="connsiteX3" fmla="*/ 422727 w 516547"/>
                  <a:gd name="connsiteY3" fmla="*/ 20669 h 364909"/>
                  <a:gd name="connsiteX4" fmla="*/ 455015 w 516547"/>
                  <a:gd name="connsiteY4" fmla="*/ 6572 h 364909"/>
                  <a:gd name="connsiteX5" fmla="*/ 515023 w 516547"/>
                  <a:gd name="connsiteY5" fmla="*/ 321469 h 364909"/>
                  <a:gd name="connsiteX6" fmla="*/ 516548 w 516547"/>
                  <a:gd name="connsiteY6" fmla="*/ 338042 h 364909"/>
                  <a:gd name="connsiteX7" fmla="*/ 512261 w 516547"/>
                  <a:gd name="connsiteY7" fmla="*/ 342805 h 364909"/>
                  <a:gd name="connsiteX8" fmla="*/ 453111 w 516547"/>
                  <a:gd name="connsiteY8" fmla="*/ 352711 h 364909"/>
                  <a:gd name="connsiteX9" fmla="*/ 409010 w 516547"/>
                  <a:gd name="connsiteY9" fmla="*/ 358902 h 364909"/>
                  <a:gd name="connsiteX10" fmla="*/ 283280 w 516547"/>
                  <a:gd name="connsiteY10" fmla="*/ 363569 h 364909"/>
                  <a:gd name="connsiteX11" fmla="*/ 217748 w 516547"/>
                  <a:gd name="connsiteY11" fmla="*/ 364617 h 364909"/>
                  <a:gd name="connsiteX12" fmla="*/ 65634 w 516547"/>
                  <a:gd name="connsiteY12" fmla="*/ 354997 h 364909"/>
                  <a:gd name="connsiteX13" fmla="*/ 2769 w 516547"/>
                  <a:gd name="connsiteY13" fmla="*/ 335852 h 364909"/>
                  <a:gd name="connsiteX14" fmla="*/ 102 w 516547"/>
                  <a:gd name="connsiteY14" fmla="*/ 331661 h 364909"/>
                  <a:gd name="connsiteX15" fmla="*/ 73635 w 516547"/>
                  <a:gd name="connsiteY15" fmla="*/ 95 h 36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16547" h="364909">
                    <a:moveTo>
                      <a:pt x="73635" y="0"/>
                    </a:moveTo>
                    <a:lnTo>
                      <a:pt x="93828" y="6287"/>
                    </a:lnTo>
                    <a:cubicBezTo>
                      <a:pt x="203080" y="-12573"/>
                      <a:pt x="158217" y="16955"/>
                      <a:pt x="337954" y="24003"/>
                    </a:cubicBezTo>
                    <a:cubicBezTo>
                      <a:pt x="367481" y="29528"/>
                      <a:pt x="395770" y="28385"/>
                      <a:pt x="422727" y="20669"/>
                    </a:cubicBezTo>
                    <a:cubicBezTo>
                      <a:pt x="429203" y="18860"/>
                      <a:pt x="439966" y="14097"/>
                      <a:pt x="455015" y="6572"/>
                    </a:cubicBezTo>
                    <a:cubicBezTo>
                      <a:pt x="478638" y="111728"/>
                      <a:pt x="498641" y="216694"/>
                      <a:pt x="515023" y="321469"/>
                    </a:cubicBezTo>
                    <a:cubicBezTo>
                      <a:pt x="515976" y="327374"/>
                      <a:pt x="516452" y="332899"/>
                      <a:pt x="516548" y="338042"/>
                    </a:cubicBezTo>
                    <a:cubicBezTo>
                      <a:pt x="516548" y="340328"/>
                      <a:pt x="514833" y="342329"/>
                      <a:pt x="512261" y="342805"/>
                    </a:cubicBezTo>
                    <a:lnTo>
                      <a:pt x="453111" y="352711"/>
                    </a:lnTo>
                    <a:cubicBezTo>
                      <a:pt x="436728" y="354997"/>
                      <a:pt x="421964" y="357092"/>
                      <a:pt x="409010" y="358902"/>
                    </a:cubicBezTo>
                    <a:cubicBezTo>
                      <a:pt x="367767" y="364808"/>
                      <a:pt x="325857" y="366332"/>
                      <a:pt x="283280" y="363569"/>
                    </a:cubicBezTo>
                    <a:lnTo>
                      <a:pt x="217748" y="364617"/>
                    </a:lnTo>
                    <a:cubicBezTo>
                      <a:pt x="166123" y="365951"/>
                      <a:pt x="115355" y="362712"/>
                      <a:pt x="65634" y="354997"/>
                    </a:cubicBezTo>
                    <a:lnTo>
                      <a:pt x="2769" y="335852"/>
                    </a:lnTo>
                    <a:cubicBezTo>
                      <a:pt x="864" y="335280"/>
                      <a:pt x="-374" y="333470"/>
                      <a:pt x="102" y="331661"/>
                    </a:cubicBezTo>
                    <a:lnTo>
                      <a:pt x="73635" y="95"/>
                    </a:lnTo>
                    <a:close/>
                  </a:path>
                </a:pathLst>
              </a:custGeom>
              <a:solidFill>
                <a:srgbClr val="FFFCE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1" name="Freeform: Shape 16460">
                <a:extLst>
                  <a:ext uri="{FF2B5EF4-FFF2-40B4-BE49-F238E27FC236}">
                    <a16:creationId xmlns:a16="http://schemas.microsoft.com/office/drawing/2014/main" id="{0C1FCD78-60BB-732C-60F7-A82EBD3DDCAB}"/>
                  </a:ext>
                </a:extLst>
              </p:cNvPr>
              <p:cNvSpPr/>
              <p:nvPr/>
            </p:nvSpPr>
            <p:spPr>
              <a:xfrm>
                <a:off x="11375233" y="3404806"/>
                <a:ext cx="725624" cy="613946"/>
              </a:xfrm>
              <a:custGeom>
                <a:avLst/>
                <a:gdLst>
                  <a:gd name="connsiteX0" fmla="*/ 413954 w 725624"/>
                  <a:gd name="connsiteY0" fmla="*/ 286 h 613946"/>
                  <a:gd name="connsiteX1" fmla="*/ 513871 w 725624"/>
                  <a:gd name="connsiteY1" fmla="*/ 67437 h 613946"/>
                  <a:gd name="connsiteX2" fmla="*/ 532064 w 725624"/>
                  <a:gd name="connsiteY2" fmla="*/ 89249 h 613946"/>
                  <a:gd name="connsiteX3" fmla="*/ 562068 w 725624"/>
                  <a:gd name="connsiteY3" fmla="*/ 137827 h 613946"/>
                  <a:gd name="connsiteX4" fmla="*/ 604835 w 725624"/>
                  <a:gd name="connsiteY4" fmla="*/ 204025 h 613946"/>
                  <a:gd name="connsiteX5" fmla="*/ 610264 w 725624"/>
                  <a:gd name="connsiteY5" fmla="*/ 191357 h 613946"/>
                  <a:gd name="connsiteX6" fmla="*/ 623124 w 725624"/>
                  <a:gd name="connsiteY6" fmla="*/ 158591 h 613946"/>
                  <a:gd name="connsiteX7" fmla="*/ 633887 w 725624"/>
                  <a:gd name="connsiteY7" fmla="*/ 131445 h 613946"/>
                  <a:gd name="connsiteX8" fmla="*/ 642174 w 725624"/>
                  <a:gd name="connsiteY8" fmla="*/ 124206 h 613946"/>
                  <a:gd name="connsiteX9" fmla="*/ 688560 w 725624"/>
                  <a:gd name="connsiteY9" fmla="*/ 134969 h 613946"/>
                  <a:gd name="connsiteX10" fmla="*/ 703514 w 725624"/>
                  <a:gd name="connsiteY10" fmla="*/ 140875 h 613946"/>
                  <a:gd name="connsiteX11" fmla="*/ 714182 w 725624"/>
                  <a:gd name="connsiteY11" fmla="*/ 177546 h 613946"/>
                  <a:gd name="connsiteX12" fmla="*/ 720659 w 725624"/>
                  <a:gd name="connsiteY12" fmla="*/ 179737 h 613946"/>
                  <a:gd name="connsiteX13" fmla="*/ 724470 w 725624"/>
                  <a:gd name="connsiteY13" fmla="*/ 181451 h 613946"/>
                  <a:gd name="connsiteX14" fmla="*/ 725613 w 725624"/>
                  <a:gd name="connsiteY14" fmla="*/ 185166 h 613946"/>
                  <a:gd name="connsiteX15" fmla="*/ 721898 w 725624"/>
                  <a:gd name="connsiteY15" fmla="*/ 188404 h 613946"/>
                  <a:gd name="connsiteX16" fmla="*/ 717231 w 725624"/>
                  <a:gd name="connsiteY16" fmla="*/ 188404 h 613946"/>
                  <a:gd name="connsiteX17" fmla="*/ 714849 w 725624"/>
                  <a:gd name="connsiteY17" fmla="*/ 190405 h 613946"/>
                  <a:gd name="connsiteX18" fmla="*/ 711896 w 725624"/>
                  <a:gd name="connsiteY18" fmla="*/ 222599 h 613946"/>
                  <a:gd name="connsiteX19" fmla="*/ 705038 w 725624"/>
                  <a:gd name="connsiteY19" fmla="*/ 264700 h 613946"/>
                  <a:gd name="connsiteX20" fmla="*/ 690655 w 725624"/>
                  <a:gd name="connsiteY20" fmla="*/ 298037 h 613946"/>
                  <a:gd name="connsiteX21" fmla="*/ 632172 w 725624"/>
                  <a:gd name="connsiteY21" fmla="*/ 325184 h 613946"/>
                  <a:gd name="connsiteX22" fmla="*/ 528730 w 725624"/>
                  <a:gd name="connsiteY22" fmla="*/ 300895 h 613946"/>
                  <a:gd name="connsiteX23" fmla="*/ 519776 w 725624"/>
                  <a:gd name="connsiteY23" fmla="*/ 296894 h 613946"/>
                  <a:gd name="connsiteX24" fmla="*/ 489011 w 725624"/>
                  <a:gd name="connsiteY24" fmla="*/ 279178 h 613946"/>
                  <a:gd name="connsiteX25" fmla="*/ 486154 w 725624"/>
                  <a:gd name="connsiteY25" fmla="*/ 280797 h 613946"/>
                  <a:gd name="connsiteX26" fmla="*/ 488058 w 725624"/>
                  <a:gd name="connsiteY26" fmla="*/ 304609 h 613946"/>
                  <a:gd name="connsiteX27" fmla="*/ 488154 w 725624"/>
                  <a:gd name="connsiteY27" fmla="*/ 305848 h 613946"/>
                  <a:gd name="connsiteX28" fmla="*/ 492155 w 725624"/>
                  <a:gd name="connsiteY28" fmla="*/ 343757 h 613946"/>
                  <a:gd name="connsiteX29" fmla="*/ 496822 w 725624"/>
                  <a:gd name="connsiteY29" fmla="*/ 391954 h 613946"/>
                  <a:gd name="connsiteX30" fmla="*/ 501869 w 725624"/>
                  <a:gd name="connsiteY30" fmla="*/ 426148 h 613946"/>
                  <a:gd name="connsiteX31" fmla="*/ 508919 w 725624"/>
                  <a:gd name="connsiteY31" fmla="*/ 482060 h 613946"/>
                  <a:gd name="connsiteX32" fmla="*/ 516443 w 725624"/>
                  <a:gd name="connsiteY32" fmla="*/ 531114 h 613946"/>
                  <a:gd name="connsiteX33" fmla="*/ 519110 w 725624"/>
                  <a:gd name="connsiteY33" fmla="*/ 552640 h 613946"/>
                  <a:gd name="connsiteX34" fmla="*/ 510823 w 725624"/>
                  <a:gd name="connsiteY34" fmla="*/ 562737 h 613946"/>
                  <a:gd name="connsiteX35" fmla="*/ 480249 w 725624"/>
                  <a:gd name="connsiteY35" fmla="*/ 578644 h 613946"/>
                  <a:gd name="connsiteX36" fmla="*/ 447959 w 725624"/>
                  <a:gd name="connsiteY36" fmla="*/ 592741 h 613946"/>
                  <a:gd name="connsiteX37" fmla="*/ 363186 w 725624"/>
                  <a:gd name="connsiteY37" fmla="*/ 596074 h 613946"/>
                  <a:gd name="connsiteX38" fmla="*/ 362805 w 725624"/>
                  <a:gd name="connsiteY38" fmla="*/ 596170 h 613946"/>
                  <a:gd name="connsiteX39" fmla="*/ 362805 w 725624"/>
                  <a:gd name="connsiteY39" fmla="*/ 596170 h 613946"/>
                  <a:gd name="connsiteX40" fmla="*/ 271651 w 725624"/>
                  <a:gd name="connsiteY40" fmla="*/ 612267 h 613946"/>
                  <a:gd name="connsiteX41" fmla="*/ 200118 w 725624"/>
                  <a:gd name="connsiteY41" fmla="*/ 613505 h 613946"/>
                  <a:gd name="connsiteX42" fmla="*/ 203928 w 725624"/>
                  <a:gd name="connsiteY42" fmla="*/ 521780 h 613946"/>
                  <a:gd name="connsiteX43" fmla="*/ 201356 w 725624"/>
                  <a:gd name="connsiteY43" fmla="*/ 385953 h 613946"/>
                  <a:gd name="connsiteX44" fmla="*/ 199641 w 725624"/>
                  <a:gd name="connsiteY44" fmla="*/ 311086 h 613946"/>
                  <a:gd name="connsiteX45" fmla="*/ 218025 w 725624"/>
                  <a:gd name="connsiteY45" fmla="*/ 164020 h 613946"/>
                  <a:gd name="connsiteX46" fmla="*/ 228884 w 725624"/>
                  <a:gd name="connsiteY46" fmla="*/ 127159 h 613946"/>
                  <a:gd name="connsiteX47" fmla="*/ 239932 w 725624"/>
                  <a:gd name="connsiteY47" fmla="*/ 98203 h 613946"/>
                  <a:gd name="connsiteX48" fmla="*/ 255173 w 725624"/>
                  <a:gd name="connsiteY48" fmla="*/ 54197 h 613946"/>
                  <a:gd name="connsiteX49" fmla="*/ 296702 w 725624"/>
                  <a:gd name="connsiteY49" fmla="*/ 49816 h 613946"/>
                  <a:gd name="connsiteX50" fmla="*/ 310989 w 725624"/>
                  <a:gd name="connsiteY50" fmla="*/ 41148 h 613946"/>
                  <a:gd name="connsiteX51" fmla="*/ 312513 w 725624"/>
                  <a:gd name="connsiteY51" fmla="*/ 42577 h 613946"/>
                  <a:gd name="connsiteX52" fmla="*/ 272889 w 725624"/>
                  <a:gd name="connsiteY52" fmla="*/ 97822 h 613946"/>
                  <a:gd name="connsiteX53" fmla="*/ 261078 w 725624"/>
                  <a:gd name="connsiteY53" fmla="*/ 203263 h 613946"/>
                  <a:gd name="connsiteX54" fmla="*/ 274032 w 725624"/>
                  <a:gd name="connsiteY54" fmla="*/ 179356 h 613946"/>
                  <a:gd name="connsiteX55" fmla="*/ 306607 w 725624"/>
                  <a:gd name="connsiteY55" fmla="*/ 144304 h 613946"/>
                  <a:gd name="connsiteX56" fmla="*/ 323848 w 725624"/>
                  <a:gd name="connsiteY56" fmla="*/ 127159 h 613946"/>
                  <a:gd name="connsiteX57" fmla="*/ 344041 w 725624"/>
                  <a:gd name="connsiteY57" fmla="*/ 91059 h 613946"/>
                  <a:gd name="connsiteX58" fmla="*/ 392142 w 725624"/>
                  <a:gd name="connsiteY58" fmla="*/ 50482 h 613946"/>
                  <a:gd name="connsiteX59" fmla="*/ 406810 w 725624"/>
                  <a:gd name="connsiteY59" fmla="*/ 37528 h 613946"/>
                  <a:gd name="connsiteX60" fmla="*/ 413858 w 725624"/>
                  <a:gd name="connsiteY60" fmla="*/ 0 h 613946"/>
                  <a:gd name="connsiteX61" fmla="*/ 413858 w 725624"/>
                  <a:gd name="connsiteY61" fmla="*/ 0 h 613946"/>
                  <a:gd name="connsiteX62" fmla="*/ 144968 w 725624"/>
                  <a:gd name="connsiteY62" fmla="*/ 59626 h 613946"/>
                  <a:gd name="connsiteX63" fmla="*/ 148207 w 725624"/>
                  <a:gd name="connsiteY63" fmla="*/ 61055 h 613946"/>
                  <a:gd name="connsiteX64" fmla="*/ 149730 w 725624"/>
                  <a:gd name="connsiteY64" fmla="*/ 64294 h 613946"/>
                  <a:gd name="connsiteX65" fmla="*/ 151921 w 725624"/>
                  <a:gd name="connsiteY65" fmla="*/ 85630 h 613946"/>
                  <a:gd name="connsiteX66" fmla="*/ 152398 w 725624"/>
                  <a:gd name="connsiteY66" fmla="*/ 111823 h 613946"/>
                  <a:gd name="connsiteX67" fmla="*/ 165065 w 725624"/>
                  <a:gd name="connsiteY67" fmla="*/ 257842 h 613946"/>
                  <a:gd name="connsiteX68" fmla="*/ 166876 w 725624"/>
                  <a:gd name="connsiteY68" fmla="*/ 330613 h 613946"/>
                  <a:gd name="connsiteX69" fmla="*/ 165828 w 725624"/>
                  <a:gd name="connsiteY69" fmla="*/ 333756 h 613946"/>
                  <a:gd name="connsiteX70" fmla="*/ 155731 w 725624"/>
                  <a:gd name="connsiteY70" fmla="*/ 408527 h 613946"/>
                  <a:gd name="connsiteX71" fmla="*/ 126776 w 725624"/>
                  <a:gd name="connsiteY71" fmla="*/ 572834 h 613946"/>
                  <a:gd name="connsiteX72" fmla="*/ 119441 w 725624"/>
                  <a:gd name="connsiteY72" fmla="*/ 578453 h 613946"/>
                  <a:gd name="connsiteX73" fmla="*/ 99248 w 725624"/>
                  <a:gd name="connsiteY73" fmla="*/ 572167 h 613946"/>
                  <a:gd name="connsiteX74" fmla="*/ 83532 w 725624"/>
                  <a:gd name="connsiteY74" fmla="*/ 564451 h 613946"/>
                  <a:gd name="connsiteX75" fmla="*/ 80865 w 725624"/>
                  <a:gd name="connsiteY75" fmla="*/ 560165 h 613946"/>
                  <a:gd name="connsiteX76" fmla="*/ 88485 w 725624"/>
                  <a:gd name="connsiteY76" fmla="*/ 425005 h 613946"/>
                  <a:gd name="connsiteX77" fmla="*/ 95534 w 725624"/>
                  <a:gd name="connsiteY77" fmla="*/ 364617 h 613946"/>
                  <a:gd name="connsiteX78" fmla="*/ 85627 w 725624"/>
                  <a:gd name="connsiteY78" fmla="*/ 362521 h 613946"/>
                  <a:gd name="connsiteX79" fmla="*/ 23144 w 725624"/>
                  <a:gd name="connsiteY79" fmla="*/ 285083 h 613946"/>
                  <a:gd name="connsiteX80" fmla="*/ 12285 w 725624"/>
                  <a:gd name="connsiteY80" fmla="*/ 242221 h 613946"/>
                  <a:gd name="connsiteX81" fmla="*/ 10475 w 725624"/>
                  <a:gd name="connsiteY81" fmla="*/ 233363 h 613946"/>
                  <a:gd name="connsiteX82" fmla="*/ 93 w 725624"/>
                  <a:gd name="connsiteY82" fmla="*/ 178308 h 613946"/>
                  <a:gd name="connsiteX83" fmla="*/ 1141 w 725624"/>
                  <a:gd name="connsiteY83" fmla="*/ 174974 h 613946"/>
                  <a:gd name="connsiteX84" fmla="*/ 15714 w 725624"/>
                  <a:gd name="connsiteY84" fmla="*/ 166973 h 613946"/>
                  <a:gd name="connsiteX85" fmla="*/ 25239 w 725624"/>
                  <a:gd name="connsiteY85" fmla="*/ 171640 h 613946"/>
                  <a:gd name="connsiteX86" fmla="*/ 35621 w 725624"/>
                  <a:gd name="connsiteY86" fmla="*/ 171259 h 613946"/>
                  <a:gd name="connsiteX87" fmla="*/ 60481 w 725624"/>
                  <a:gd name="connsiteY87" fmla="*/ 168688 h 613946"/>
                  <a:gd name="connsiteX88" fmla="*/ 64768 w 725624"/>
                  <a:gd name="connsiteY88" fmla="*/ 162687 h 613946"/>
                  <a:gd name="connsiteX89" fmla="*/ 74007 w 725624"/>
                  <a:gd name="connsiteY89" fmla="*/ 165259 h 613946"/>
                  <a:gd name="connsiteX90" fmla="*/ 81722 w 725624"/>
                  <a:gd name="connsiteY90" fmla="*/ 182213 h 613946"/>
                  <a:gd name="connsiteX91" fmla="*/ 100391 w 725624"/>
                  <a:gd name="connsiteY91" fmla="*/ 208312 h 613946"/>
                  <a:gd name="connsiteX92" fmla="*/ 113726 w 725624"/>
                  <a:gd name="connsiteY92" fmla="*/ 221170 h 613946"/>
                  <a:gd name="connsiteX93" fmla="*/ 117631 w 725624"/>
                  <a:gd name="connsiteY93" fmla="*/ 211360 h 613946"/>
                  <a:gd name="connsiteX94" fmla="*/ 141253 w 725624"/>
                  <a:gd name="connsiteY94" fmla="*/ 68008 h 613946"/>
                  <a:gd name="connsiteX95" fmla="*/ 145063 w 725624"/>
                  <a:gd name="connsiteY95" fmla="*/ 59436 h 613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725624" h="613946">
                    <a:moveTo>
                      <a:pt x="413954" y="286"/>
                    </a:moveTo>
                    <a:cubicBezTo>
                      <a:pt x="454055" y="16573"/>
                      <a:pt x="487392" y="38957"/>
                      <a:pt x="513871" y="67437"/>
                    </a:cubicBezTo>
                    <a:lnTo>
                      <a:pt x="532064" y="89249"/>
                    </a:lnTo>
                    <a:lnTo>
                      <a:pt x="562068" y="137827"/>
                    </a:lnTo>
                    <a:lnTo>
                      <a:pt x="604835" y="204025"/>
                    </a:lnTo>
                    <a:cubicBezTo>
                      <a:pt x="608455" y="197739"/>
                      <a:pt x="610264" y="193548"/>
                      <a:pt x="610264" y="191357"/>
                    </a:cubicBezTo>
                    <a:lnTo>
                      <a:pt x="623124" y="158591"/>
                    </a:lnTo>
                    <a:cubicBezTo>
                      <a:pt x="627123" y="149638"/>
                      <a:pt x="630647" y="140589"/>
                      <a:pt x="633887" y="131445"/>
                    </a:cubicBezTo>
                    <a:cubicBezTo>
                      <a:pt x="635696" y="126301"/>
                      <a:pt x="638459" y="123825"/>
                      <a:pt x="642174" y="124206"/>
                    </a:cubicBezTo>
                    <a:cubicBezTo>
                      <a:pt x="656080" y="130683"/>
                      <a:pt x="671605" y="134207"/>
                      <a:pt x="688560" y="134969"/>
                    </a:cubicBezTo>
                    <a:cubicBezTo>
                      <a:pt x="693513" y="136874"/>
                      <a:pt x="698465" y="138874"/>
                      <a:pt x="703514" y="140875"/>
                    </a:cubicBezTo>
                    <a:cubicBezTo>
                      <a:pt x="715325" y="145542"/>
                      <a:pt x="715611" y="167735"/>
                      <a:pt x="714182" y="177546"/>
                    </a:cubicBezTo>
                    <a:cubicBezTo>
                      <a:pt x="715039" y="179260"/>
                      <a:pt x="717231" y="180022"/>
                      <a:pt x="720659" y="179737"/>
                    </a:cubicBezTo>
                    <a:cubicBezTo>
                      <a:pt x="722373" y="179546"/>
                      <a:pt x="723612" y="180118"/>
                      <a:pt x="724470" y="181451"/>
                    </a:cubicBezTo>
                    <a:cubicBezTo>
                      <a:pt x="725231" y="182594"/>
                      <a:pt x="725707" y="183832"/>
                      <a:pt x="725613" y="185166"/>
                    </a:cubicBezTo>
                    <a:cubicBezTo>
                      <a:pt x="725613" y="187357"/>
                      <a:pt x="724374" y="188404"/>
                      <a:pt x="721898" y="188404"/>
                    </a:cubicBezTo>
                    <a:lnTo>
                      <a:pt x="717231" y="188404"/>
                    </a:lnTo>
                    <a:cubicBezTo>
                      <a:pt x="715706" y="188404"/>
                      <a:pt x="714945" y="189071"/>
                      <a:pt x="714849" y="190405"/>
                    </a:cubicBezTo>
                    <a:lnTo>
                      <a:pt x="711896" y="222599"/>
                    </a:lnTo>
                    <a:lnTo>
                      <a:pt x="705038" y="264700"/>
                    </a:lnTo>
                    <a:lnTo>
                      <a:pt x="690655" y="298037"/>
                    </a:lnTo>
                    <a:cubicBezTo>
                      <a:pt x="679987" y="318611"/>
                      <a:pt x="660461" y="327660"/>
                      <a:pt x="632172" y="325184"/>
                    </a:cubicBezTo>
                    <a:cubicBezTo>
                      <a:pt x="598453" y="322231"/>
                      <a:pt x="563972" y="314134"/>
                      <a:pt x="528730" y="300895"/>
                    </a:cubicBezTo>
                    <a:lnTo>
                      <a:pt x="519776" y="296894"/>
                    </a:lnTo>
                    <a:lnTo>
                      <a:pt x="489011" y="279178"/>
                    </a:lnTo>
                    <a:cubicBezTo>
                      <a:pt x="487772" y="278416"/>
                      <a:pt x="486059" y="279368"/>
                      <a:pt x="486154" y="280797"/>
                    </a:cubicBezTo>
                    <a:lnTo>
                      <a:pt x="488058" y="304609"/>
                    </a:lnTo>
                    <a:cubicBezTo>
                      <a:pt x="488058" y="304609"/>
                      <a:pt x="488249" y="305467"/>
                      <a:pt x="488154" y="305848"/>
                    </a:cubicBezTo>
                    <a:lnTo>
                      <a:pt x="492155" y="343757"/>
                    </a:lnTo>
                    <a:lnTo>
                      <a:pt x="496822" y="391954"/>
                    </a:lnTo>
                    <a:lnTo>
                      <a:pt x="501869" y="426148"/>
                    </a:lnTo>
                    <a:lnTo>
                      <a:pt x="508919" y="482060"/>
                    </a:lnTo>
                    <a:lnTo>
                      <a:pt x="516443" y="531114"/>
                    </a:lnTo>
                    <a:cubicBezTo>
                      <a:pt x="517586" y="537210"/>
                      <a:pt x="519587" y="549021"/>
                      <a:pt x="519110" y="552640"/>
                    </a:cubicBezTo>
                    <a:cubicBezTo>
                      <a:pt x="518633" y="556546"/>
                      <a:pt x="515872" y="559880"/>
                      <a:pt x="510823" y="562737"/>
                    </a:cubicBezTo>
                    <a:cubicBezTo>
                      <a:pt x="499012" y="569309"/>
                      <a:pt x="488820" y="574643"/>
                      <a:pt x="480249" y="578644"/>
                    </a:cubicBezTo>
                    <a:cubicBezTo>
                      <a:pt x="465198" y="586168"/>
                      <a:pt x="454435" y="590931"/>
                      <a:pt x="447959" y="592741"/>
                    </a:cubicBezTo>
                    <a:cubicBezTo>
                      <a:pt x="421002" y="600456"/>
                      <a:pt x="392713" y="601599"/>
                      <a:pt x="363186" y="596074"/>
                    </a:cubicBezTo>
                    <a:cubicBezTo>
                      <a:pt x="363091" y="596074"/>
                      <a:pt x="362900" y="596074"/>
                      <a:pt x="362805" y="596170"/>
                    </a:cubicBezTo>
                    <a:lnTo>
                      <a:pt x="362805" y="596170"/>
                    </a:lnTo>
                    <a:cubicBezTo>
                      <a:pt x="333277" y="604647"/>
                      <a:pt x="302893" y="609981"/>
                      <a:pt x="271651" y="612267"/>
                    </a:cubicBezTo>
                    <a:cubicBezTo>
                      <a:pt x="248409" y="613981"/>
                      <a:pt x="224597" y="614363"/>
                      <a:pt x="200118" y="613505"/>
                    </a:cubicBezTo>
                    <a:cubicBezTo>
                      <a:pt x="202499" y="578834"/>
                      <a:pt x="203737" y="548354"/>
                      <a:pt x="203928" y="521780"/>
                    </a:cubicBezTo>
                    <a:cubicBezTo>
                      <a:pt x="204213" y="481108"/>
                      <a:pt x="203356" y="435864"/>
                      <a:pt x="201356" y="385953"/>
                    </a:cubicBezTo>
                    <a:cubicBezTo>
                      <a:pt x="199927" y="350234"/>
                      <a:pt x="199356" y="325279"/>
                      <a:pt x="199641" y="311086"/>
                    </a:cubicBezTo>
                    <a:cubicBezTo>
                      <a:pt x="200689" y="264128"/>
                      <a:pt x="206880" y="215074"/>
                      <a:pt x="218025" y="164020"/>
                    </a:cubicBezTo>
                    <a:cubicBezTo>
                      <a:pt x="220882" y="150876"/>
                      <a:pt x="224597" y="138589"/>
                      <a:pt x="228884" y="127159"/>
                    </a:cubicBezTo>
                    <a:cubicBezTo>
                      <a:pt x="236123" y="108109"/>
                      <a:pt x="239838" y="98393"/>
                      <a:pt x="239932" y="98203"/>
                    </a:cubicBezTo>
                    <a:cubicBezTo>
                      <a:pt x="245076" y="83153"/>
                      <a:pt x="250124" y="68580"/>
                      <a:pt x="255173" y="54197"/>
                    </a:cubicBezTo>
                    <a:lnTo>
                      <a:pt x="296702" y="49816"/>
                    </a:lnTo>
                    <a:lnTo>
                      <a:pt x="310989" y="41148"/>
                    </a:lnTo>
                    <a:cubicBezTo>
                      <a:pt x="314037" y="39243"/>
                      <a:pt x="314609" y="39719"/>
                      <a:pt x="312513" y="42577"/>
                    </a:cubicBezTo>
                    <a:cubicBezTo>
                      <a:pt x="299463" y="60484"/>
                      <a:pt x="286320" y="78962"/>
                      <a:pt x="272889" y="97822"/>
                    </a:cubicBezTo>
                    <a:cubicBezTo>
                      <a:pt x="251648" y="127825"/>
                      <a:pt x="244219" y="170117"/>
                      <a:pt x="261078" y="203263"/>
                    </a:cubicBezTo>
                    <a:cubicBezTo>
                      <a:pt x="263173" y="196405"/>
                      <a:pt x="267555" y="188500"/>
                      <a:pt x="274032" y="179356"/>
                    </a:cubicBezTo>
                    <a:cubicBezTo>
                      <a:pt x="284795" y="164401"/>
                      <a:pt x="295654" y="152686"/>
                      <a:pt x="306607" y="144304"/>
                    </a:cubicBezTo>
                    <a:cubicBezTo>
                      <a:pt x="315561" y="137446"/>
                      <a:pt x="321276" y="131731"/>
                      <a:pt x="323848" y="127159"/>
                    </a:cubicBezTo>
                    <a:cubicBezTo>
                      <a:pt x="329658" y="116681"/>
                      <a:pt x="335372" y="101822"/>
                      <a:pt x="344041" y="91059"/>
                    </a:cubicBezTo>
                    <a:cubicBezTo>
                      <a:pt x="357185" y="74771"/>
                      <a:pt x="373282" y="61246"/>
                      <a:pt x="392142" y="50482"/>
                    </a:cubicBezTo>
                    <a:cubicBezTo>
                      <a:pt x="399095" y="46577"/>
                      <a:pt x="403953" y="42291"/>
                      <a:pt x="406810" y="37528"/>
                    </a:cubicBezTo>
                    <a:cubicBezTo>
                      <a:pt x="413383" y="26860"/>
                      <a:pt x="415764" y="14288"/>
                      <a:pt x="413858" y="0"/>
                    </a:cubicBezTo>
                    <a:lnTo>
                      <a:pt x="413858" y="0"/>
                    </a:lnTo>
                    <a:close/>
                    <a:moveTo>
                      <a:pt x="144968" y="59626"/>
                    </a:moveTo>
                    <a:cubicBezTo>
                      <a:pt x="146206" y="60007"/>
                      <a:pt x="147349" y="60484"/>
                      <a:pt x="148207" y="61055"/>
                    </a:cubicBezTo>
                    <a:cubicBezTo>
                      <a:pt x="148778" y="61531"/>
                      <a:pt x="149350" y="62579"/>
                      <a:pt x="149730" y="64294"/>
                    </a:cubicBezTo>
                    <a:cubicBezTo>
                      <a:pt x="151350" y="71533"/>
                      <a:pt x="152016" y="78676"/>
                      <a:pt x="151921" y="85630"/>
                    </a:cubicBezTo>
                    <a:cubicBezTo>
                      <a:pt x="151636" y="97155"/>
                      <a:pt x="151731" y="105918"/>
                      <a:pt x="152398" y="111823"/>
                    </a:cubicBezTo>
                    <a:cubicBezTo>
                      <a:pt x="159160" y="178498"/>
                      <a:pt x="163352" y="227171"/>
                      <a:pt x="165065" y="257842"/>
                    </a:cubicBezTo>
                    <a:cubicBezTo>
                      <a:pt x="166876" y="289560"/>
                      <a:pt x="167447" y="313849"/>
                      <a:pt x="166876" y="330613"/>
                    </a:cubicBezTo>
                    <a:cubicBezTo>
                      <a:pt x="166876" y="331565"/>
                      <a:pt x="166494" y="332613"/>
                      <a:pt x="165828" y="333756"/>
                    </a:cubicBezTo>
                    <a:lnTo>
                      <a:pt x="155731" y="408527"/>
                    </a:lnTo>
                    <a:cubicBezTo>
                      <a:pt x="145349" y="472535"/>
                      <a:pt x="135729" y="527304"/>
                      <a:pt x="126776" y="572834"/>
                    </a:cubicBezTo>
                    <a:cubicBezTo>
                      <a:pt x="126108" y="576643"/>
                      <a:pt x="123632" y="578453"/>
                      <a:pt x="119441" y="578453"/>
                    </a:cubicBezTo>
                    <a:lnTo>
                      <a:pt x="99248" y="572167"/>
                    </a:lnTo>
                    <a:lnTo>
                      <a:pt x="83532" y="564451"/>
                    </a:lnTo>
                    <a:cubicBezTo>
                      <a:pt x="81817" y="563594"/>
                      <a:pt x="80769" y="561975"/>
                      <a:pt x="80865" y="560165"/>
                    </a:cubicBezTo>
                    <a:lnTo>
                      <a:pt x="88485" y="425005"/>
                    </a:lnTo>
                    <a:lnTo>
                      <a:pt x="95534" y="364617"/>
                    </a:lnTo>
                    <a:cubicBezTo>
                      <a:pt x="91437" y="364522"/>
                      <a:pt x="88199" y="363760"/>
                      <a:pt x="85627" y="362521"/>
                    </a:cubicBezTo>
                    <a:cubicBezTo>
                      <a:pt x="54194" y="344424"/>
                      <a:pt x="33430" y="318611"/>
                      <a:pt x="23144" y="285083"/>
                    </a:cubicBezTo>
                    <a:lnTo>
                      <a:pt x="12285" y="242221"/>
                    </a:lnTo>
                    <a:lnTo>
                      <a:pt x="10475" y="233363"/>
                    </a:lnTo>
                    <a:lnTo>
                      <a:pt x="93" y="178308"/>
                    </a:lnTo>
                    <a:cubicBezTo>
                      <a:pt x="-193" y="177070"/>
                      <a:pt x="188" y="175927"/>
                      <a:pt x="1141" y="174974"/>
                    </a:cubicBezTo>
                    <a:cubicBezTo>
                      <a:pt x="4569" y="171736"/>
                      <a:pt x="9332" y="169069"/>
                      <a:pt x="15714" y="166973"/>
                    </a:cubicBezTo>
                    <a:cubicBezTo>
                      <a:pt x="17238" y="169354"/>
                      <a:pt x="20477" y="170974"/>
                      <a:pt x="25239" y="171640"/>
                    </a:cubicBezTo>
                    <a:cubicBezTo>
                      <a:pt x="27906" y="172021"/>
                      <a:pt x="31335" y="171926"/>
                      <a:pt x="35621" y="171259"/>
                    </a:cubicBezTo>
                    <a:cubicBezTo>
                      <a:pt x="43908" y="170021"/>
                      <a:pt x="52194" y="169164"/>
                      <a:pt x="60481" y="168688"/>
                    </a:cubicBezTo>
                    <a:cubicBezTo>
                      <a:pt x="62767" y="168783"/>
                      <a:pt x="64196" y="166783"/>
                      <a:pt x="64768" y="162687"/>
                    </a:cubicBezTo>
                    <a:cubicBezTo>
                      <a:pt x="67529" y="165163"/>
                      <a:pt x="70578" y="166021"/>
                      <a:pt x="74007" y="165259"/>
                    </a:cubicBezTo>
                    <a:cubicBezTo>
                      <a:pt x="82580" y="169545"/>
                      <a:pt x="85246" y="175260"/>
                      <a:pt x="81722" y="182213"/>
                    </a:cubicBezTo>
                    <a:lnTo>
                      <a:pt x="100391" y="208312"/>
                    </a:lnTo>
                    <a:cubicBezTo>
                      <a:pt x="102963" y="215360"/>
                      <a:pt x="107440" y="219646"/>
                      <a:pt x="113726" y="221170"/>
                    </a:cubicBezTo>
                    <a:cubicBezTo>
                      <a:pt x="115822" y="217932"/>
                      <a:pt x="117060" y="214693"/>
                      <a:pt x="117631" y="211360"/>
                    </a:cubicBezTo>
                    <a:cubicBezTo>
                      <a:pt x="128394" y="143542"/>
                      <a:pt x="136301" y="95726"/>
                      <a:pt x="141253" y="68008"/>
                    </a:cubicBezTo>
                    <a:cubicBezTo>
                      <a:pt x="141634" y="66103"/>
                      <a:pt x="142873" y="63246"/>
                      <a:pt x="145063" y="59436"/>
                    </a:cubicBezTo>
                    <a:close/>
                  </a:path>
                </a:pathLst>
              </a:custGeom>
              <a:solidFill>
                <a:srgbClr val="9FA43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2" name="Freeform: Shape 16461">
                <a:extLst>
                  <a:ext uri="{FF2B5EF4-FFF2-40B4-BE49-F238E27FC236}">
                    <a16:creationId xmlns:a16="http://schemas.microsoft.com/office/drawing/2014/main" id="{17735FCB-698F-4856-DC86-D4F8D9F7D14C}"/>
                  </a:ext>
                </a:extLst>
              </p:cNvPr>
              <p:cNvSpPr/>
              <p:nvPr/>
            </p:nvSpPr>
            <p:spPr>
              <a:xfrm>
                <a:off x="11532139" y="3155203"/>
                <a:ext cx="178465" cy="116253"/>
              </a:xfrm>
              <a:custGeom>
                <a:avLst/>
                <a:gdLst>
                  <a:gd name="connsiteX0" fmla="*/ 178466 w 178465"/>
                  <a:gd name="connsiteY0" fmla="*/ 31766 h 116253"/>
                  <a:gd name="connsiteX1" fmla="*/ 148843 w 178465"/>
                  <a:gd name="connsiteY1" fmla="*/ 57960 h 116253"/>
                  <a:gd name="connsiteX2" fmla="*/ 18732 w 178465"/>
                  <a:gd name="connsiteY2" fmla="*/ 116253 h 116253"/>
                  <a:gd name="connsiteX3" fmla="*/ 6540 w 178465"/>
                  <a:gd name="connsiteY3" fmla="*/ 52817 h 116253"/>
                  <a:gd name="connsiteX4" fmla="*/ 109696 w 178465"/>
                  <a:gd name="connsiteY4" fmla="*/ 48 h 116253"/>
                  <a:gd name="connsiteX5" fmla="*/ 178371 w 178465"/>
                  <a:gd name="connsiteY5" fmla="*/ 31766 h 11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8465" h="116253">
                    <a:moveTo>
                      <a:pt x="178466" y="31766"/>
                    </a:moveTo>
                    <a:cubicBezTo>
                      <a:pt x="168275" y="43196"/>
                      <a:pt x="158368" y="51960"/>
                      <a:pt x="148843" y="57960"/>
                    </a:cubicBezTo>
                    <a:cubicBezTo>
                      <a:pt x="109600" y="82725"/>
                      <a:pt x="66167" y="102156"/>
                      <a:pt x="18732" y="116253"/>
                    </a:cubicBezTo>
                    <a:cubicBezTo>
                      <a:pt x="-1175" y="95870"/>
                      <a:pt x="-5175" y="74724"/>
                      <a:pt x="6540" y="52817"/>
                    </a:cubicBezTo>
                    <a:cubicBezTo>
                      <a:pt x="23875" y="20622"/>
                      <a:pt x="70834" y="1287"/>
                      <a:pt x="109696" y="48"/>
                    </a:cubicBezTo>
                    <a:cubicBezTo>
                      <a:pt x="136937" y="-809"/>
                      <a:pt x="159797" y="9764"/>
                      <a:pt x="178371" y="3176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3" name="Freeform: Shape 16462">
                <a:extLst>
                  <a:ext uri="{FF2B5EF4-FFF2-40B4-BE49-F238E27FC236}">
                    <a16:creationId xmlns:a16="http://schemas.microsoft.com/office/drawing/2014/main" id="{BB159070-A2FC-989E-70DA-1B626D35B682}"/>
                  </a:ext>
                </a:extLst>
              </p:cNvPr>
              <p:cNvSpPr/>
              <p:nvPr/>
            </p:nvSpPr>
            <p:spPr>
              <a:xfrm>
                <a:off x="11686983" y="3225165"/>
                <a:ext cx="78676" cy="105060"/>
              </a:xfrm>
              <a:custGeom>
                <a:avLst/>
                <a:gdLst>
                  <a:gd name="connsiteX0" fmla="*/ 34671 w 78676"/>
                  <a:gd name="connsiteY0" fmla="*/ 190 h 105060"/>
                  <a:gd name="connsiteX1" fmla="*/ 35719 w 78676"/>
                  <a:gd name="connsiteY1" fmla="*/ 0 h 105060"/>
                  <a:gd name="connsiteX2" fmla="*/ 36862 w 78676"/>
                  <a:gd name="connsiteY2" fmla="*/ 381 h 105060"/>
                  <a:gd name="connsiteX3" fmla="*/ 62769 w 78676"/>
                  <a:gd name="connsiteY3" fmla="*/ 23431 h 105060"/>
                  <a:gd name="connsiteX4" fmla="*/ 78295 w 78676"/>
                  <a:gd name="connsiteY4" fmla="*/ 64103 h 105060"/>
                  <a:gd name="connsiteX5" fmla="*/ 54198 w 78676"/>
                  <a:gd name="connsiteY5" fmla="*/ 104394 h 105060"/>
                  <a:gd name="connsiteX6" fmla="*/ 50197 w 78676"/>
                  <a:gd name="connsiteY6" fmla="*/ 105061 h 105060"/>
                  <a:gd name="connsiteX7" fmla="*/ 49531 w 78676"/>
                  <a:gd name="connsiteY7" fmla="*/ 76200 h 105060"/>
                  <a:gd name="connsiteX8" fmla="*/ 50102 w 78676"/>
                  <a:gd name="connsiteY8" fmla="*/ 72580 h 105060"/>
                  <a:gd name="connsiteX9" fmla="*/ 34480 w 78676"/>
                  <a:gd name="connsiteY9" fmla="*/ 59817 h 105060"/>
                  <a:gd name="connsiteX10" fmla="*/ 39148 w 78676"/>
                  <a:gd name="connsiteY10" fmla="*/ 62293 h 105060"/>
                  <a:gd name="connsiteX11" fmla="*/ 0 w 78676"/>
                  <a:gd name="connsiteY11" fmla="*/ 21622 h 105060"/>
                  <a:gd name="connsiteX12" fmla="*/ 7334 w 78676"/>
                  <a:gd name="connsiteY12" fmla="*/ 18955 h 105060"/>
                  <a:gd name="connsiteX13" fmla="*/ 11049 w 78676"/>
                  <a:gd name="connsiteY13" fmla="*/ 16954 h 105060"/>
                  <a:gd name="connsiteX14" fmla="*/ 31813 w 78676"/>
                  <a:gd name="connsiteY14" fmla="*/ 1619 h 105060"/>
                  <a:gd name="connsiteX15" fmla="*/ 34671 w 78676"/>
                  <a:gd name="connsiteY15" fmla="*/ 476 h 10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8676" h="105060">
                    <a:moveTo>
                      <a:pt x="34671" y="190"/>
                    </a:moveTo>
                    <a:cubicBezTo>
                      <a:pt x="34671" y="190"/>
                      <a:pt x="35337" y="0"/>
                      <a:pt x="35719" y="0"/>
                    </a:cubicBezTo>
                    <a:cubicBezTo>
                      <a:pt x="36195" y="0"/>
                      <a:pt x="36576" y="0"/>
                      <a:pt x="36862" y="381"/>
                    </a:cubicBezTo>
                    <a:cubicBezTo>
                      <a:pt x="49911" y="11239"/>
                      <a:pt x="58579" y="18955"/>
                      <a:pt x="62769" y="23431"/>
                    </a:cubicBezTo>
                    <a:cubicBezTo>
                      <a:pt x="74962" y="36481"/>
                      <a:pt x="80201" y="50006"/>
                      <a:pt x="78295" y="64103"/>
                    </a:cubicBezTo>
                    <a:cubicBezTo>
                      <a:pt x="76295" y="79248"/>
                      <a:pt x="68295" y="92678"/>
                      <a:pt x="54198" y="104394"/>
                    </a:cubicBezTo>
                    <a:lnTo>
                      <a:pt x="50197" y="105061"/>
                    </a:lnTo>
                    <a:lnTo>
                      <a:pt x="49531" y="76200"/>
                    </a:lnTo>
                    <a:cubicBezTo>
                      <a:pt x="49531" y="74962"/>
                      <a:pt x="49720" y="73723"/>
                      <a:pt x="50102" y="72580"/>
                    </a:cubicBezTo>
                    <a:cubicBezTo>
                      <a:pt x="53435" y="62484"/>
                      <a:pt x="34766" y="70485"/>
                      <a:pt x="34480" y="59817"/>
                    </a:cubicBezTo>
                    <a:cubicBezTo>
                      <a:pt x="34480" y="58769"/>
                      <a:pt x="40195" y="62103"/>
                      <a:pt x="39148" y="62293"/>
                    </a:cubicBezTo>
                    <a:cubicBezTo>
                      <a:pt x="18193" y="65151"/>
                      <a:pt x="14097" y="36671"/>
                      <a:pt x="0" y="21622"/>
                    </a:cubicBezTo>
                    <a:cubicBezTo>
                      <a:pt x="3810" y="20669"/>
                      <a:pt x="6287" y="19812"/>
                      <a:pt x="7334" y="18955"/>
                    </a:cubicBezTo>
                    <a:cubicBezTo>
                      <a:pt x="20193" y="23622"/>
                      <a:pt x="2095" y="16192"/>
                      <a:pt x="11049" y="16954"/>
                    </a:cubicBezTo>
                    <a:cubicBezTo>
                      <a:pt x="22099" y="20002"/>
                      <a:pt x="13335" y="27908"/>
                      <a:pt x="31813" y="1619"/>
                    </a:cubicBezTo>
                    <a:cubicBezTo>
                      <a:pt x="33147" y="1238"/>
                      <a:pt x="34100" y="952"/>
                      <a:pt x="34671" y="47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4" name="Freeform: Shape 16463">
                <a:extLst>
                  <a:ext uri="{FF2B5EF4-FFF2-40B4-BE49-F238E27FC236}">
                    <a16:creationId xmlns:a16="http://schemas.microsoft.com/office/drawing/2014/main" id="{58C5D1AC-D4B0-01C7-D340-13290304A6E3}"/>
                  </a:ext>
                </a:extLst>
              </p:cNvPr>
              <p:cNvSpPr/>
              <p:nvPr/>
            </p:nvSpPr>
            <p:spPr>
              <a:xfrm>
                <a:off x="11682125" y="3226498"/>
                <a:ext cx="57947" cy="86497"/>
              </a:xfrm>
              <a:custGeom>
                <a:avLst/>
                <a:gdLst>
                  <a:gd name="connsiteX0" fmla="*/ 36671 w 57947"/>
                  <a:gd name="connsiteY0" fmla="*/ 0 h 86497"/>
                  <a:gd name="connsiteX1" fmla="*/ 30861 w 57947"/>
                  <a:gd name="connsiteY1" fmla="*/ 85915 h 86497"/>
                  <a:gd name="connsiteX2" fmla="*/ 0 w 57947"/>
                  <a:gd name="connsiteY2" fmla="*/ 24384 h 86497"/>
                  <a:gd name="connsiteX3" fmla="*/ 36577 w 57947"/>
                  <a:gd name="connsiteY3" fmla="*/ 0 h 8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947" h="86497">
                    <a:moveTo>
                      <a:pt x="36671" y="0"/>
                    </a:moveTo>
                    <a:cubicBezTo>
                      <a:pt x="63055" y="34290"/>
                      <a:pt x="68961" y="92964"/>
                      <a:pt x="30861" y="85915"/>
                    </a:cubicBezTo>
                    <a:cubicBezTo>
                      <a:pt x="18002" y="83534"/>
                      <a:pt x="24385" y="33338"/>
                      <a:pt x="0" y="24384"/>
                    </a:cubicBezTo>
                    <a:lnTo>
                      <a:pt x="36577" y="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5" name="Freeform: Shape 16464">
                <a:extLst>
                  <a:ext uri="{FF2B5EF4-FFF2-40B4-BE49-F238E27FC236}">
                    <a16:creationId xmlns:a16="http://schemas.microsoft.com/office/drawing/2014/main" id="{C731B564-A21C-56F7-F197-B71303E4B491}"/>
                  </a:ext>
                </a:extLst>
              </p:cNvPr>
              <p:cNvSpPr/>
              <p:nvPr/>
            </p:nvSpPr>
            <p:spPr>
              <a:xfrm>
                <a:off x="11627643" y="3246596"/>
                <a:ext cx="113754" cy="212788"/>
              </a:xfrm>
              <a:custGeom>
                <a:avLst/>
                <a:gdLst>
                  <a:gd name="connsiteX0" fmla="*/ 59436 w 113754"/>
                  <a:gd name="connsiteY0" fmla="*/ 0 h 212788"/>
                  <a:gd name="connsiteX1" fmla="*/ 88106 w 113754"/>
                  <a:gd name="connsiteY1" fmla="*/ 17335 h 212788"/>
                  <a:gd name="connsiteX2" fmla="*/ 98584 w 113754"/>
                  <a:gd name="connsiteY2" fmla="*/ 3810 h 212788"/>
                  <a:gd name="connsiteX3" fmla="*/ 110680 w 113754"/>
                  <a:gd name="connsiteY3" fmla="*/ 25051 h 212788"/>
                  <a:gd name="connsiteX4" fmla="*/ 109633 w 113754"/>
                  <a:gd name="connsiteY4" fmla="*/ 83534 h 212788"/>
                  <a:gd name="connsiteX5" fmla="*/ 86011 w 113754"/>
                  <a:gd name="connsiteY5" fmla="*/ 93726 h 212788"/>
                  <a:gd name="connsiteX6" fmla="*/ 83820 w 113754"/>
                  <a:gd name="connsiteY6" fmla="*/ 117062 h 212788"/>
                  <a:gd name="connsiteX7" fmla="*/ 44482 w 113754"/>
                  <a:gd name="connsiteY7" fmla="*/ 208407 h 212788"/>
                  <a:gd name="connsiteX8" fmla="*/ 2953 w 113754"/>
                  <a:gd name="connsiteY8" fmla="*/ 212788 h 212788"/>
                  <a:gd name="connsiteX9" fmla="*/ 0 w 113754"/>
                  <a:gd name="connsiteY9" fmla="*/ 151447 h 212788"/>
                  <a:gd name="connsiteX10" fmla="*/ 34385 w 113754"/>
                  <a:gd name="connsiteY10" fmla="*/ 82391 h 212788"/>
                  <a:gd name="connsiteX11" fmla="*/ 28003 w 113754"/>
                  <a:gd name="connsiteY11" fmla="*/ 78962 h 212788"/>
                  <a:gd name="connsiteX12" fmla="*/ 41624 w 113754"/>
                  <a:gd name="connsiteY12" fmla="*/ 69342 h 212788"/>
                  <a:gd name="connsiteX13" fmla="*/ 46101 w 113754"/>
                  <a:gd name="connsiteY13" fmla="*/ 6572 h 212788"/>
                  <a:gd name="connsiteX14" fmla="*/ 59341 w 113754"/>
                  <a:gd name="connsiteY14" fmla="*/ 190 h 212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754" h="212788">
                    <a:moveTo>
                      <a:pt x="59436" y="0"/>
                    </a:moveTo>
                    <a:cubicBezTo>
                      <a:pt x="67818" y="8858"/>
                      <a:pt x="77343" y="14668"/>
                      <a:pt x="88106" y="17335"/>
                    </a:cubicBezTo>
                    <a:cubicBezTo>
                      <a:pt x="95536" y="19145"/>
                      <a:pt x="90011" y="4953"/>
                      <a:pt x="98584" y="3810"/>
                    </a:cubicBezTo>
                    <a:cubicBezTo>
                      <a:pt x="99631" y="3619"/>
                      <a:pt x="110585" y="24003"/>
                      <a:pt x="110680" y="25051"/>
                    </a:cubicBezTo>
                    <a:cubicBezTo>
                      <a:pt x="116109" y="44672"/>
                      <a:pt x="113443" y="56959"/>
                      <a:pt x="109633" y="83534"/>
                    </a:cubicBezTo>
                    <a:cubicBezTo>
                      <a:pt x="101060" y="83820"/>
                      <a:pt x="93155" y="87154"/>
                      <a:pt x="86011" y="93726"/>
                    </a:cubicBezTo>
                    <a:cubicBezTo>
                      <a:pt x="80676" y="96012"/>
                      <a:pt x="80010" y="103727"/>
                      <a:pt x="83820" y="117062"/>
                    </a:cubicBezTo>
                    <a:cubicBezTo>
                      <a:pt x="87534" y="156305"/>
                      <a:pt x="74391" y="186690"/>
                      <a:pt x="44482" y="208407"/>
                    </a:cubicBezTo>
                    <a:lnTo>
                      <a:pt x="2953" y="212788"/>
                    </a:lnTo>
                    <a:cubicBezTo>
                      <a:pt x="5429" y="191071"/>
                      <a:pt x="4476" y="170593"/>
                      <a:pt x="0" y="151447"/>
                    </a:cubicBezTo>
                    <a:cubicBezTo>
                      <a:pt x="17145" y="131445"/>
                      <a:pt x="28575" y="108394"/>
                      <a:pt x="34385" y="82391"/>
                    </a:cubicBezTo>
                    <a:cubicBezTo>
                      <a:pt x="34862" y="79724"/>
                      <a:pt x="32671" y="78581"/>
                      <a:pt x="28003" y="78962"/>
                    </a:cubicBezTo>
                    <a:cubicBezTo>
                      <a:pt x="35814" y="79629"/>
                      <a:pt x="40386" y="76486"/>
                      <a:pt x="41624" y="69342"/>
                    </a:cubicBezTo>
                    <a:cubicBezTo>
                      <a:pt x="45053" y="49339"/>
                      <a:pt x="46577" y="28480"/>
                      <a:pt x="46101" y="6572"/>
                    </a:cubicBezTo>
                    <a:lnTo>
                      <a:pt x="59341" y="19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6" name="Freeform: Shape 16465">
                <a:extLst>
                  <a:ext uri="{FF2B5EF4-FFF2-40B4-BE49-F238E27FC236}">
                    <a16:creationId xmlns:a16="http://schemas.microsoft.com/office/drawing/2014/main" id="{16F7269E-905F-D101-048D-30195F3BA51F}"/>
                  </a:ext>
                </a:extLst>
              </p:cNvPr>
              <p:cNvSpPr/>
              <p:nvPr/>
            </p:nvSpPr>
            <p:spPr>
              <a:xfrm>
                <a:off x="11475195" y="3252978"/>
                <a:ext cx="211888" cy="171151"/>
              </a:xfrm>
              <a:custGeom>
                <a:avLst/>
                <a:gdLst>
                  <a:gd name="connsiteX0" fmla="*/ 198644 w 211888"/>
                  <a:gd name="connsiteY0" fmla="*/ 0 h 171151"/>
                  <a:gd name="connsiteX1" fmla="*/ 44339 w 211888"/>
                  <a:gd name="connsiteY1" fmla="*/ 165259 h 171151"/>
                  <a:gd name="connsiteX2" fmla="*/ 32719 w 211888"/>
                  <a:gd name="connsiteY2" fmla="*/ 160592 h 171151"/>
                  <a:gd name="connsiteX3" fmla="*/ 33385 w 211888"/>
                  <a:gd name="connsiteY3" fmla="*/ 66104 h 171151"/>
                  <a:gd name="connsiteX4" fmla="*/ 54340 w 211888"/>
                  <a:gd name="connsiteY4" fmla="*/ 53721 h 171151"/>
                  <a:gd name="connsiteX5" fmla="*/ 198453 w 211888"/>
                  <a:gd name="connsiteY5" fmla="*/ 95 h 17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1888" h="171151">
                    <a:moveTo>
                      <a:pt x="198644" y="0"/>
                    </a:moveTo>
                    <a:cubicBezTo>
                      <a:pt x="239316" y="44386"/>
                      <a:pt x="185881" y="203549"/>
                      <a:pt x="44339" y="165259"/>
                    </a:cubicBezTo>
                    <a:cubicBezTo>
                      <a:pt x="40815" y="163735"/>
                      <a:pt x="36910" y="162211"/>
                      <a:pt x="32719" y="160592"/>
                    </a:cubicBezTo>
                    <a:cubicBezTo>
                      <a:pt x="-16526" y="142018"/>
                      <a:pt x="-5096" y="87725"/>
                      <a:pt x="33385" y="66104"/>
                    </a:cubicBezTo>
                    <a:cubicBezTo>
                      <a:pt x="43672" y="60293"/>
                      <a:pt x="50720" y="56102"/>
                      <a:pt x="54340" y="53721"/>
                    </a:cubicBezTo>
                    <a:cubicBezTo>
                      <a:pt x="104157" y="39338"/>
                      <a:pt x="152162" y="21431"/>
                      <a:pt x="198453" y="95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7" name="Freeform: Shape 16466">
                <a:extLst>
                  <a:ext uri="{FF2B5EF4-FFF2-40B4-BE49-F238E27FC236}">
                    <a16:creationId xmlns:a16="http://schemas.microsoft.com/office/drawing/2014/main" id="{7967027F-C1D1-40C8-5AC9-473F1AD7A015}"/>
                  </a:ext>
                </a:extLst>
              </p:cNvPr>
              <p:cNvSpPr/>
              <p:nvPr/>
            </p:nvSpPr>
            <p:spPr>
              <a:xfrm>
                <a:off x="11627133" y="3329273"/>
                <a:ext cx="162689" cy="278987"/>
              </a:xfrm>
              <a:custGeom>
                <a:avLst/>
                <a:gdLst>
                  <a:gd name="connsiteX0" fmla="*/ 114143 w 162689"/>
                  <a:gd name="connsiteY0" fmla="*/ 191 h 278987"/>
                  <a:gd name="connsiteX1" fmla="*/ 113857 w 162689"/>
                  <a:gd name="connsiteY1" fmla="*/ 2191 h 278987"/>
                  <a:gd name="connsiteX2" fmla="*/ 114714 w 162689"/>
                  <a:gd name="connsiteY2" fmla="*/ 3810 h 278987"/>
                  <a:gd name="connsiteX3" fmla="*/ 131764 w 162689"/>
                  <a:gd name="connsiteY3" fmla="*/ 19145 h 278987"/>
                  <a:gd name="connsiteX4" fmla="*/ 138145 w 162689"/>
                  <a:gd name="connsiteY4" fmla="*/ 34576 h 278987"/>
                  <a:gd name="connsiteX5" fmla="*/ 140337 w 162689"/>
                  <a:gd name="connsiteY5" fmla="*/ 58198 h 278987"/>
                  <a:gd name="connsiteX6" fmla="*/ 145100 w 162689"/>
                  <a:gd name="connsiteY6" fmla="*/ 65532 h 278987"/>
                  <a:gd name="connsiteX7" fmla="*/ 162053 w 162689"/>
                  <a:gd name="connsiteY7" fmla="*/ 75724 h 278987"/>
                  <a:gd name="connsiteX8" fmla="*/ 155005 w 162689"/>
                  <a:gd name="connsiteY8" fmla="*/ 113252 h 278987"/>
                  <a:gd name="connsiteX9" fmla="*/ 140337 w 162689"/>
                  <a:gd name="connsiteY9" fmla="*/ 126206 h 278987"/>
                  <a:gd name="connsiteX10" fmla="*/ 92235 w 162689"/>
                  <a:gd name="connsiteY10" fmla="*/ 166783 h 278987"/>
                  <a:gd name="connsiteX11" fmla="*/ 72042 w 162689"/>
                  <a:gd name="connsiteY11" fmla="*/ 202883 h 278987"/>
                  <a:gd name="connsiteX12" fmla="*/ 54802 w 162689"/>
                  <a:gd name="connsiteY12" fmla="*/ 220028 h 278987"/>
                  <a:gd name="connsiteX13" fmla="*/ 22227 w 162689"/>
                  <a:gd name="connsiteY13" fmla="*/ 255079 h 278987"/>
                  <a:gd name="connsiteX14" fmla="*/ 9273 w 162689"/>
                  <a:gd name="connsiteY14" fmla="*/ 278987 h 278987"/>
                  <a:gd name="connsiteX15" fmla="*/ 21084 w 162689"/>
                  <a:gd name="connsiteY15" fmla="*/ 173546 h 278987"/>
                  <a:gd name="connsiteX16" fmla="*/ 60707 w 162689"/>
                  <a:gd name="connsiteY16" fmla="*/ 118300 h 278987"/>
                  <a:gd name="connsiteX17" fmla="*/ 59184 w 162689"/>
                  <a:gd name="connsiteY17" fmla="*/ 116872 h 278987"/>
                  <a:gd name="connsiteX18" fmla="*/ 44896 w 162689"/>
                  <a:gd name="connsiteY18" fmla="*/ 125540 h 278987"/>
                  <a:gd name="connsiteX19" fmla="*/ 84235 w 162689"/>
                  <a:gd name="connsiteY19" fmla="*/ 34195 h 278987"/>
                  <a:gd name="connsiteX20" fmla="*/ 110047 w 162689"/>
                  <a:gd name="connsiteY20" fmla="*/ 667 h 278987"/>
                  <a:gd name="connsiteX21" fmla="*/ 114048 w 162689"/>
                  <a:gd name="connsiteY21" fmla="*/ 0 h 278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62689" h="278987">
                    <a:moveTo>
                      <a:pt x="114143" y="191"/>
                    </a:moveTo>
                    <a:cubicBezTo>
                      <a:pt x="113857" y="857"/>
                      <a:pt x="113762" y="1524"/>
                      <a:pt x="113857" y="2191"/>
                    </a:cubicBezTo>
                    <a:cubicBezTo>
                      <a:pt x="113857" y="2858"/>
                      <a:pt x="114237" y="3429"/>
                      <a:pt x="114714" y="3810"/>
                    </a:cubicBezTo>
                    <a:cubicBezTo>
                      <a:pt x="120715" y="8572"/>
                      <a:pt x="126334" y="13716"/>
                      <a:pt x="131764" y="19145"/>
                    </a:cubicBezTo>
                    <a:cubicBezTo>
                      <a:pt x="135479" y="22765"/>
                      <a:pt x="137574" y="27908"/>
                      <a:pt x="138145" y="34576"/>
                    </a:cubicBezTo>
                    <a:cubicBezTo>
                      <a:pt x="139479" y="49244"/>
                      <a:pt x="140242" y="57150"/>
                      <a:pt x="140337" y="58198"/>
                    </a:cubicBezTo>
                    <a:cubicBezTo>
                      <a:pt x="140717" y="61246"/>
                      <a:pt x="142528" y="64008"/>
                      <a:pt x="145100" y="65532"/>
                    </a:cubicBezTo>
                    <a:lnTo>
                      <a:pt x="162053" y="75724"/>
                    </a:lnTo>
                    <a:cubicBezTo>
                      <a:pt x="163959" y="90107"/>
                      <a:pt x="161578" y="102584"/>
                      <a:pt x="155005" y="113252"/>
                    </a:cubicBezTo>
                    <a:cubicBezTo>
                      <a:pt x="152148" y="118015"/>
                      <a:pt x="147290" y="122301"/>
                      <a:pt x="140337" y="126206"/>
                    </a:cubicBezTo>
                    <a:cubicBezTo>
                      <a:pt x="121477" y="136970"/>
                      <a:pt x="105475" y="150495"/>
                      <a:pt x="92235" y="166783"/>
                    </a:cubicBezTo>
                    <a:cubicBezTo>
                      <a:pt x="83567" y="177546"/>
                      <a:pt x="77948" y="192405"/>
                      <a:pt x="72042" y="202883"/>
                    </a:cubicBezTo>
                    <a:cubicBezTo>
                      <a:pt x="69566" y="207454"/>
                      <a:pt x="63756" y="213074"/>
                      <a:pt x="54802" y="220028"/>
                    </a:cubicBezTo>
                    <a:cubicBezTo>
                      <a:pt x="43849" y="228505"/>
                      <a:pt x="32990" y="240125"/>
                      <a:pt x="22227" y="255079"/>
                    </a:cubicBezTo>
                    <a:cubicBezTo>
                      <a:pt x="15749" y="264224"/>
                      <a:pt x="11368" y="272225"/>
                      <a:pt x="9273" y="278987"/>
                    </a:cubicBezTo>
                    <a:cubicBezTo>
                      <a:pt x="-7587" y="245840"/>
                      <a:pt x="-157" y="203549"/>
                      <a:pt x="21084" y="173546"/>
                    </a:cubicBezTo>
                    <a:cubicBezTo>
                      <a:pt x="34513" y="154686"/>
                      <a:pt x="47753" y="136208"/>
                      <a:pt x="60707" y="118300"/>
                    </a:cubicBezTo>
                    <a:cubicBezTo>
                      <a:pt x="62708" y="115443"/>
                      <a:pt x="62231" y="114967"/>
                      <a:pt x="59184" y="116872"/>
                    </a:cubicBezTo>
                    <a:lnTo>
                      <a:pt x="44896" y="125540"/>
                    </a:lnTo>
                    <a:cubicBezTo>
                      <a:pt x="74138" y="104489"/>
                      <a:pt x="83758" y="77248"/>
                      <a:pt x="84235" y="34195"/>
                    </a:cubicBezTo>
                    <a:cubicBezTo>
                      <a:pt x="74805" y="15716"/>
                      <a:pt x="89949" y="-667"/>
                      <a:pt x="110047" y="667"/>
                    </a:cubicBezTo>
                    <a:lnTo>
                      <a:pt x="114048" y="0"/>
                    </a:ln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8" name="Freeform: Shape 16467">
                <a:extLst>
                  <a:ext uri="{FF2B5EF4-FFF2-40B4-BE49-F238E27FC236}">
                    <a16:creationId xmlns:a16="http://schemas.microsoft.com/office/drawing/2014/main" id="{413D358A-72B7-E71C-6FC5-38224954D8A8}"/>
                  </a:ext>
                </a:extLst>
              </p:cNvPr>
              <p:cNvSpPr/>
              <p:nvPr/>
            </p:nvSpPr>
            <p:spPr>
              <a:xfrm>
                <a:off x="11471400" y="3396900"/>
                <a:ext cx="164186" cy="758189"/>
              </a:xfrm>
              <a:custGeom>
                <a:avLst/>
                <a:gdLst>
                  <a:gd name="connsiteX0" fmla="*/ 161862 w 164186"/>
                  <a:gd name="connsiteY0" fmla="*/ 0 h 758189"/>
                  <a:gd name="connsiteX1" fmla="*/ 122048 w 164186"/>
                  <a:gd name="connsiteY1" fmla="*/ 172212 h 758189"/>
                  <a:gd name="connsiteX2" fmla="*/ 103665 w 164186"/>
                  <a:gd name="connsiteY2" fmla="*/ 319278 h 758189"/>
                  <a:gd name="connsiteX3" fmla="*/ 105380 w 164186"/>
                  <a:gd name="connsiteY3" fmla="*/ 394144 h 758189"/>
                  <a:gd name="connsiteX4" fmla="*/ 107952 w 164186"/>
                  <a:gd name="connsiteY4" fmla="*/ 529971 h 758189"/>
                  <a:gd name="connsiteX5" fmla="*/ 104141 w 164186"/>
                  <a:gd name="connsiteY5" fmla="*/ 621697 h 758189"/>
                  <a:gd name="connsiteX6" fmla="*/ 100331 w 164186"/>
                  <a:gd name="connsiteY6" fmla="*/ 749808 h 758189"/>
                  <a:gd name="connsiteX7" fmla="*/ 90901 w 164186"/>
                  <a:gd name="connsiteY7" fmla="*/ 758190 h 758189"/>
                  <a:gd name="connsiteX8" fmla="*/ 3938 w 164186"/>
                  <a:gd name="connsiteY8" fmla="*/ 747998 h 758189"/>
                  <a:gd name="connsiteX9" fmla="*/ 33 w 164186"/>
                  <a:gd name="connsiteY9" fmla="*/ 742759 h 758189"/>
                  <a:gd name="connsiteX10" fmla="*/ 26989 w 164186"/>
                  <a:gd name="connsiteY10" fmla="*/ 592741 h 758189"/>
                  <a:gd name="connsiteX11" fmla="*/ 23084 w 164186"/>
                  <a:gd name="connsiteY11" fmla="*/ 586645 h 758189"/>
                  <a:gd name="connsiteX12" fmla="*/ 30418 w 164186"/>
                  <a:gd name="connsiteY12" fmla="*/ 581025 h 758189"/>
                  <a:gd name="connsiteX13" fmla="*/ 59373 w 164186"/>
                  <a:gd name="connsiteY13" fmla="*/ 416719 h 758189"/>
                  <a:gd name="connsiteX14" fmla="*/ 69470 w 164186"/>
                  <a:gd name="connsiteY14" fmla="*/ 341947 h 758189"/>
                  <a:gd name="connsiteX15" fmla="*/ 70518 w 164186"/>
                  <a:gd name="connsiteY15" fmla="*/ 338804 h 758189"/>
                  <a:gd name="connsiteX16" fmla="*/ 68709 w 164186"/>
                  <a:gd name="connsiteY16" fmla="*/ 266033 h 758189"/>
                  <a:gd name="connsiteX17" fmla="*/ 56040 w 164186"/>
                  <a:gd name="connsiteY17" fmla="*/ 120015 h 758189"/>
                  <a:gd name="connsiteX18" fmla="*/ 55564 w 164186"/>
                  <a:gd name="connsiteY18" fmla="*/ 93821 h 758189"/>
                  <a:gd name="connsiteX19" fmla="*/ 53372 w 164186"/>
                  <a:gd name="connsiteY19" fmla="*/ 72485 h 758189"/>
                  <a:gd name="connsiteX20" fmla="*/ 51849 w 164186"/>
                  <a:gd name="connsiteY20" fmla="*/ 69247 h 758189"/>
                  <a:gd name="connsiteX21" fmla="*/ 48610 w 164186"/>
                  <a:gd name="connsiteY21" fmla="*/ 67818 h 758189"/>
                  <a:gd name="connsiteX22" fmla="*/ 50991 w 164186"/>
                  <a:gd name="connsiteY22" fmla="*/ 58674 h 758189"/>
                  <a:gd name="connsiteX23" fmla="*/ 48039 w 164186"/>
                  <a:gd name="connsiteY23" fmla="*/ 21526 h 758189"/>
                  <a:gd name="connsiteX24" fmla="*/ 161767 w 164186"/>
                  <a:gd name="connsiteY24" fmla="*/ 190 h 758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4186" h="758189">
                    <a:moveTo>
                      <a:pt x="161862" y="0"/>
                    </a:moveTo>
                    <a:cubicBezTo>
                      <a:pt x="174245" y="52864"/>
                      <a:pt x="133669" y="119634"/>
                      <a:pt x="122048" y="172212"/>
                    </a:cubicBezTo>
                    <a:cubicBezTo>
                      <a:pt x="110904" y="223266"/>
                      <a:pt x="104808" y="272320"/>
                      <a:pt x="103665" y="319278"/>
                    </a:cubicBezTo>
                    <a:cubicBezTo>
                      <a:pt x="103379" y="333470"/>
                      <a:pt x="103951" y="358426"/>
                      <a:pt x="105380" y="394144"/>
                    </a:cubicBezTo>
                    <a:cubicBezTo>
                      <a:pt x="107380" y="444055"/>
                      <a:pt x="108236" y="489299"/>
                      <a:pt x="107952" y="529971"/>
                    </a:cubicBezTo>
                    <a:cubicBezTo>
                      <a:pt x="107761" y="556451"/>
                      <a:pt x="106427" y="587026"/>
                      <a:pt x="104141" y="621697"/>
                    </a:cubicBezTo>
                    <a:cubicBezTo>
                      <a:pt x="102522" y="664273"/>
                      <a:pt x="101283" y="706946"/>
                      <a:pt x="100331" y="749808"/>
                    </a:cubicBezTo>
                    <a:cubicBezTo>
                      <a:pt x="100236" y="755428"/>
                      <a:pt x="97093" y="758190"/>
                      <a:pt x="90901" y="758190"/>
                    </a:cubicBezTo>
                    <a:cubicBezTo>
                      <a:pt x="62231" y="758190"/>
                      <a:pt x="33275" y="754761"/>
                      <a:pt x="3938" y="747998"/>
                    </a:cubicBezTo>
                    <a:cubicBezTo>
                      <a:pt x="1366" y="747427"/>
                      <a:pt x="-253" y="745141"/>
                      <a:pt x="33" y="742759"/>
                    </a:cubicBezTo>
                    <a:cubicBezTo>
                      <a:pt x="6796" y="692848"/>
                      <a:pt x="15749" y="642842"/>
                      <a:pt x="26989" y="592741"/>
                    </a:cubicBezTo>
                    <a:cubicBezTo>
                      <a:pt x="27941" y="588645"/>
                      <a:pt x="26608" y="586645"/>
                      <a:pt x="23084" y="586645"/>
                    </a:cubicBezTo>
                    <a:cubicBezTo>
                      <a:pt x="27274" y="586645"/>
                      <a:pt x="29751" y="584835"/>
                      <a:pt x="30418" y="581025"/>
                    </a:cubicBezTo>
                    <a:cubicBezTo>
                      <a:pt x="39371" y="535496"/>
                      <a:pt x="48991" y="480727"/>
                      <a:pt x="59373" y="416719"/>
                    </a:cubicBezTo>
                    <a:lnTo>
                      <a:pt x="69470" y="341947"/>
                    </a:lnTo>
                    <a:cubicBezTo>
                      <a:pt x="70136" y="340805"/>
                      <a:pt x="70518" y="339661"/>
                      <a:pt x="70518" y="338804"/>
                    </a:cubicBezTo>
                    <a:cubicBezTo>
                      <a:pt x="71184" y="322040"/>
                      <a:pt x="70518" y="297751"/>
                      <a:pt x="68709" y="266033"/>
                    </a:cubicBezTo>
                    <a:cubicBezTo>
                      <a:pt x="66994" y="235363"/>
                      <a:pt x="62802" y="186690"/>
                      <a:pt x="56040" y="120015"/>
                    </a:cubicBezTo>
                    <a:cubicBezTo>
                      <a:pt x="55469" y="114014"/>
                      <a:pt x="55278" y="105346"/>
                      <a:pt x="55564" y="93821"/>
                    </a:cubicBezTo>
                    <a:cubicBezTo>
                      <a:pt x="55754" y="86868"/>
                      <a:pt x="54992" y="79724"/>
                      <a:pt x="53372" y="72485"/>
                    </a:cubicBezTo>
                    <a:cubicBezTo>
                      <a:pt x="52992" y="70771"/>
                      <a:pt x="52420" y="69628"/>
                      <a:pt x="51849" y="69247"/>
                    </a:cubicBezTo>
                    <a:cubicBezTo>
                      <a:pt x="50991" y="68675"/>
                      <a:pt x="49848" y="68199"/>
                      <a:pt x="48610" y="67818"/>
                    </a:cubicBezTo>
                    <a:cubicBezTo>
                      <a:pt x="49563" y="64865"/>
                      <a:pt x="51182" y="61913"/>
                      <a:pt x="50991" y="58674"/>
                    </a:cubicBezTo>
                    <a:cubicBezTo>
                      <a:pt x="50039" y="46387"/>
                      <a:pt x="49087" y="34004"/>
                      <a:pt x="48039" y="21526"/>
                    </a:cubicBezTo>
                    <a:cubicBezTo>
                      <a:pt x="87568" y="28575"/>
                      <a:pt x="129288" y="20764"/>
                      <a:pt x="161767" y="190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469" name="Graphic 1736">
                <a:extLst>
                  <a:ext uri="{FF2B5EF4-FFF2-40B4-BE49-F238E27FC236}">
                    <a16:creationId xmlns:a16="http://schemas.microsoft.com/office/drawing/2014/main" id="{09241F8B-7CC1-B101-ADCB-78A69D24E965}"/>
                  </a:ext>
                </a:extLst>
              </p:cNvPr>
              <p:cNvGrpSpPr/>
              <p:nvPr/>
            </p:nvGrpSpPr>
            <p:grpSpPr>
              <a:xfrm>
                <a:off x="12094199" y="3310128"/>
                <a:ext cx="80558" cy="194119"/>
                <a:chOff x="12094199" y="3310128"/>
                <a:chExt cx="80558" cy="194119"/>
              </a:xfrm>
            </p:grpSpPr>
            <p:grpSp>
              <p:nvGrpSpPr>
                <p:cNvPr id="16491" name="Graphic 1736">
                  <a:extLst>
                    <a:ext uri="{FF2B5EF4-FFF2-40B4-BE49-F238E27FC236}">
                      <a16:creationId xmlns:a16="http://schemas.microsoft.com/office/drawing/2014/main" id="{DA15F9F2-2021-5527-08A4-F0DA38099702}"/>
                    </a:ext>
                  </a:extLst>
                </p:cNvPr>
                <p:cNvGrpSpPr/>
                <p:nvPr/>
              </p:nvGrpSpPr>
              <p:grpSpPr>
                <a:xfrm>
                  <a:off x="12108648" y="3310128"/>
                  <a:ext cx="46747" cy="106965"/>
                  <a:chOff x="12108648" y="3310128"/>
                  <a:chExt cx="46747" cy="106965"/>
                </a:xfrm>
              </p:grpSpPr>
              <p:sp>
                <p:nvSpPr>
                  <p:cNvPr id="16494" name="Freeform: Shape 16493">
                    <a:extLst>
                      <a:ext uri="{FF2B5EF4-FFF2-40B4-BE49-F238E27FC236}">
                        <a16:creationId xmlns:a16="http://schemas.microsoft.com/office/drawing/2014/main" id="{88166D71-E730-102E-6F59-3385E5F6C572}"/>
                      </a:ext>
                    </a:extLst>
                  </p:cNvPr>
                  <p:cNvSpPr/>
                  <p:nvPr/>
                </p:nvSpPr>
                <p:spPr>
                  <a:xfrm>
                    <a:off x="12108648" y="3310128"/>
                    <a:ext cx="46747" cy="106965"/>
                  </a:xfrm>
                  <a:custGeom>
                    <a:avLst/>
                    <a:gdLst>
                      <a:gd name="connsiteX0" fmla="*/ 31345 w 46747"/>
                      <a:gd name="connsiteY0" fmla="*/ 101155 h 106965"/>
                      <a:gd name="connsiteX1" fmla="*/ 23058 w 46747"/>
                      <a:gd name="connsiteY1" fmla="*/ 99727 h 106965"/>
                      <a:gd name="connsiteX2" fmla="*/ 22486 w 46747"/>
                      <a:gd name="connsiteY2" fmla="*/ 104489 h 106965"/>
                      <a:gd name="connsiteX3" fmla="*/ 22010 w 46747"/>
                      <a:gd name="connsiteY3" fmla="*/ 106108 h 106965"/>
                      <a:gd name="connsiteX4" fmla="*/ 20200 w 46747"/>
                      <a:gd name="connsiteY4" fmla="*/ 106966 h 106965"/>
                      <a:gd name="connsiteX5" fmla="*/ 19343 w 46747"/>
                      <a:gd name="connsiteY5" fmla="*/ 100393 h 106965"/>
                      <a:gd name="connsiteX6" fmla="*/ 19057 w 46747"/>
                      <a:gd name="connsiteY6" fmla="*/ 99346 h 106965"/>
                      <a:gd name="connsiteX7" fmla="*/ 12485 w 46747"/>
                      <a:gd name="connsiteY7" fmla="*/ 93059 h 106965"/>
                      <a:gd name="connsiteX8" fmla="*/ 7532 w 46747"/>
                      <a:gd name="connsiteY8" fmla="*/ 84677 h 106965"/>
                      <a:gd name="connsiteX9" fmla="*/ 2674 w 46747"/>
                      <a:gd name="connsiteY9" fmla="*/ 59626 h 106965"/>
                      <a:gd name="connsiteX10" fmla="*/ 7 w 46747"/>
                      <a:gd name="connsiteY10" fmla="*/ 2191 h 106965"/>
                      <a:gd name="connsiteX11" fmla="*/ 2388 w 46747"/>
                      <a:gd name="connsiteY11" fmla="*/ 0 h 106965"/>
                      <a:gd name="connsiteX12" fmla="*/ 45156 w 46747"/>
                      <a:gd name="connsiteY12" fmla="*/ 0 h 106965"/>
                      <a:gd name="connsiteX13" fmla="*/ 45917 w 46747"/>
                      <a:gd name="connsiteY13" fmla="*/ 667 h 106965"/>
                      <a:gd name="connsiteX14" fmla="*/ 43156 w 46747"/>
                      <a:gd name="connsiteY14" fmla="*/ 83915 h 106965"/>
                      <a:gd name="connsiteX15" fmla="*/ 40870 w 46747"/>
                      <a:gd name="connsiteY15" fmla="*/ 89535 h 106965"/>
                      <a:gd name="connsiteX16" fmla="*/ 37155 w 46747"/>
                      <a:gd name="connsiteY16" fmla="*/ 94488 h 106965"/>
                      <a:gd name="connsiteX17" fmla="*/ 31249 w 46747"/>
                      <a:gd name="connsiteY17" fmla="*/ 101060 h 106965"/>
                      <a:gd name="connsiteX18" fmla="*/ 31249 w 46747"/>
                      <a:gd name="connsiteY18" fmla="*/ 101060 h 106965"/>
                      <a:gd name="connsiteX19" fmla="*/ 25249 w 46747"/>
                      <a:gd name="connsiteY19" fmla="*/ 96583 h 106965"/>
                      <a:gd name="connsiteX20" fmla="*/ 37726 w 46747"/>
                      <a:gd name="connsiteY20" fmla="*/ 89821 h 106965"/>
                      <a:gd name="connsiteX21" fmla="*/ 42108 w 46747"/>
                      <a:gd name="connsiteY21" fmla="*/ 75819 h 106965"/>
                      <a:gd name="connsiteX22" fmla="*/ 43917 w 46747"/>
                      <a:gd name="connsiteY22" fmla="*/ 17717 h 106965"/>
                      <a:gd name="connsiteX23" fmla="*/ 41822 w 46747"/>
                      <a:gd name="connsiteY23" fmla="*/ 16002 h 106965"/>
                      <a:gd name="connsiteX24" fmla="*/ 5342 w 46747"/>
                      <a:gd name="connsiteY24" fmla="*/ 17717 h 106965"/>
                      <a:gd name="connsiteX25" fmla="*/ 4293 w 46747"/>
                      <a:gd name="connsiteY25" fmla="*/ 18669 h 106965"/>
                      <a:gd name="connsiteX26" fmla="*/ 8960 w 46747"/>
                      <a:gd name="connsiteY26" fmla="*/ 78581 h 106965"/>
                      <a:gd name="connsiteX27" fmla="*/ 16485 w 46747"/>
                      <a:gd name="connsiteY27" fmla="*/ 92011 h 106965"/>
                      <a:gd name="connsiteX28" fmla="*/ 21248 w 46747"/>
                      <a:gd name="connsiteY28" fmla="*/ 95536 h 106965"/>
                      <a:gd name="connsiteX29" fmla="*/ 25249 w 46747"/>
                      <a:gd name="connsiteY29" fmla="*/ 96679 h 106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6747" h="106965">
                        <a:moveTo>
                          <a:pt x="31345" y="101155"/>
                        </a:moveTo>
                        <a:cubicBezTo>
                          <a:pt x="30677" y="98012"/>
                          <a:pt x="27916" y="97536"/>
                          <a:pt x="23058" y="99727"/>
                        </a:cubicBezTo>
                        <a:cubicBezTo>
                          <a:pt x="22772" y="101441"/>
                          <a:pt x="22581" y="102965"/>
                          <a:pt x="22486" y="104489"/>
                        </a:cubicBezTo>
                        <a:cubicBezTo>
                          <a:pt x="22486" y="105251"/>
                          <a:pt x="22295" y="105727"/>
                          <a:pt x="22010" y="106108"/>
                        </a:cubicBezTo>
                        <a:cubicBezTo>
                          <a:pt x="21534" y="106680"/>
                          <a:pt x="20962" y="106871"/>
                          <a:pt x="20200" y="106966"/>
                        </a:cubicBezTo>
                        <a:cubicBezTo>
                          <a:pt x="19343" y="104870"/>
                          <a:pt x="19057" y="102679"/>
                          <a:pt x="19343" y="100393"/>
                        </a:cubicBezTo>
                        <a:cubicBezTo>
                          <a:pt x="19343" y="100013"/>
                          <a:pt x="19343" y="99631"/>
                          <a:pt x="19057" y="99346"/>
                        </a:cubicBezTo>
                        <a:cubicBezTo>
                          <a:pt x="17153" y="96964"/>
                          <a:pt x="14961" y="94869"/>
                          <a:pt x="12485" y="93059"/>
                        </a:cubicBezTo>
                        <a:cubicBezTo>
                          <a:pt x="10389" y="91440"/>
                          <a:pt x="8771" y="88678"/>
                          <a:pt x="7532" y="84677"/>
                        </a:cubicBezTo>
                        <a:cubicBezTo>
                          <a:pt x="5056" y="76105"/>
                          <a:pt x="3436" y="67723"/>
                          <a:pt x="2674" y="59626"/>
                        </a:cubicBezTo>
                        <a:cubicBezTo>
                          <a:pt x="769" y="38957"/>
                          <a:pt x="-88" y="19907"/>
                          <a:pt x="7" y="2191"/>
                        </a:cubicBezTo>
                        <a:cubicBezTo>
                          <a:pt x="7" y="952"/>
                          <a:pt x="1055" y="0"/>
                          <a:pt x="2388" y="0"/>
                        </a:cubicBezTo>
                        <a:lnTo>
                          <a:pt x="45156" y="0"/>
                        </a:lnTo>
                        <a:cubicBezTo>
                          <a:pt x="45156" y="0"/>
                          <a:pt x="45917" y="286"/>
                          <a:pt x="45917" y="667"/>
                        </a:cubicBezTo>
                        <a:cubicBezTo>
                          <a:pt x="47632" y="28670"/>
                          <a:pt x="46680" y="56388"/>
                          <a:pt x="43156" y="83915"/>
                        </a:cubicBezTo>
                        <a:cubicBezTo>
                          <a:pt x="42965" y="85249"/>
                          <a:pt x="42203" y="87154"/>
                          <a:pt x="40870" y="89535"/>
                        </a:cubicBezTo>
                        <a:cubicBezTo>
                          <a:pt x="40012" y="91059"/>
                          <a:pt x="38773" y="92678"/>
                          <a:pt x="37155" y="94488"/>
                        </a:cubicBezTo>
                        <a:cubicBezTo>
                          <a:pt x="35154" y="96679"/>
                          <a:pt x="33154" y="98869"/>
                          <a:pt x="31249" y="101060"/>
                        </a:cubicBezTo>
                        <a:lnTo>
                          <a:pt x="31249" y="101060"/>
                        </a:lnTo>
                        <a:close/>
                        <a:moveTo>
                          <a:pt x="25249" y="96583"/>
                        </a:moveTo>
                        <a:cubicBezTo>
                          <a:pt x="30677" y="96202"/>
                          <a:pt x="34869" y="93917"/>
                          <a:pt x="37726" y="89821"/>
                        </a:cubicBezTo>
                        <a:cubicBezTo>
                          <a:pt x="39822" y="86773"/>
                          <a:pt x="41250" y="82105"/>
                          <a:pt x="42108" y="75819"/>
                        </a:cubicBezTo>
                        <a:cubicBezTo>
                          <a:pt x="44394" y="57817"/>
                          <a:pt x="45060" y="38481"/>
                          <a:pt x="43917" y="17717"/>
                        </a:cubicBezTo>
                        <a:cubicBezTo>
                          <a:pt x="43917" y="16764"/>
                          <a:pt x="42870" y="16002"/>
                          <a:pt x="41822" y="16002"/>
                        </a:cubicBezTo>
                        <a:lnTo>
                          <a:pt x="5342" y="17717"/>
                        </a:lnTo>
                        <a:cubicBezTo>
                          <a:pt x="4674" y="17717"/>
                          <a:pt x="4293" y="18097"/>
                          <a:pt x="4293" y="18669"/>
                        </a:cubicBezTo>
                        <a:cubicBezTo>
                          <a:pt x="4008" y="39338"/>
                          <a:pt x="5531" y="59341"/>
                          <a:pt x="8960" y="78581"/>
                        </a:cubicBezTo>
                        <a:cubicBezTo>
                          <a:pt x="9818" y="83248"/>
                          <a:pt x="12104" y="88773"/>
                          <a:pt x="16485" y="92011"/>
                        </a:cubicBezTo>
                        <a:cubicBezTo>
                          <a:pt x="18580" y="93535"/>
                          <a:pt x="20200" y="94679"/>
                          <a:pt x="21248" y="95536"/>
                        </a:cubicBezTo>
                        <a:cubicBezTo>
                          <a:pt x="22391" y="96393"/>
                          <a:pt x="23724" y="96869"/>
                          <a:pt x="25249" y="96679"/>
                        </a:cubicBezTo>
                        <a:close/>
                      </a:path>
                    </a:pathLst>
                  </a:custGeom>
                  <a:solidFill>
                    <a:srgbClr val="F2F8F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95" name="Freeform: Shape 16494">
                    <a:extLst>
                      <a:ext uri="{FF2B5EF4-FFF2-40B4-BE49-F238E27FC236}">
                        <a16:creationId xmlns:a16="http://schemas.microsoft.com/office/drawing/2014/main" id="{1BA800EC-B1E9-AF24-0DAA-5A14B5943F04}"/>
                      </a:ext>
                    </a:extLst>
                  </p:cNvPr>
                  <p:cNvSpPr/>
                  <p:nvPr/>
                </p:nvSpPr>
                <p:spPr>
                  <a:xfrm>
                    <a:off x="12112907" y="3326034"/>
                    <a:ext cx="40163" cy="80691"/>
                  </a:xfrm>
                  <a:custGeom>
                    <a:avLst/>
                    <a:gdLst>
                      <a:gd name="connsiteX0" fmla="*/ 20989 w 40163"/>
                      <a:gd name="connsiteY0" fmla="*/ 80677 h 80691"/>
                      <a:gd name="connsiteX1" fmla="*/ 16988 w 40163"/>
                      <a:gd name="connsiteY1" fmla="*/ 79534 h 80691"/>
                      <a:gd name="connsiteX2" fmla="*/ 12226 w 40163"/>
                      <a:gd name="connsiteY2" fmla="*/ 76009 h 80691"/>
                      <a:gd name="connsiteX3" fmla="*/ 4701 w 40163"/>
                      <a:gd name="connsiteY3" fmla="*/ 62579 h 80691"/>
                      <a:gd name="connsiteX4" fmla="*/ 34 w 40163"/>
                      <a:gd name="connsiteY4" fmla="*/ 2667 h 80691"/>
                      <a:gd name="connsiteX5" fmla="*/ 1082 w 40163"/>
                      <a:gd name="connsiteY5" fmla="*/ 1714 h 80691"/>
                      <a:gd name="connsiteX6" fmla="*/ 37563 w 40163"/>
                      <a:gd name="connsiteY6" fmla="*/ 0 h 80691"/>
                      <a:gd name="connsiteX7" fmla="*/ 39658 w 40163"/>
                      <a:gd name="connsiteY7" fmla="*/ 1714 h 80691"/>
                      <a:gd name="connsiteX8" fmla="*/ 37849 w 40163"/>
                      <a:gd name="connsiteY8" fmla="*/ 59817 h 80691"/>
                      <a:gd name="connsiteX9" fmla="*/ 33466 w 40163"/>
                      <a:gd name="connsiteY9" fmla="*/ 73819 h 80691"/>
                      <a:gd name="connsiteX10" fmla="*/ 20989 w 40163"/>
                      <a:gd name="connsiteY10" fmla="*/ 80581 h 8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163" h="80691">
                        <a:moveTo>
                          <a:pt x="20989" y="80677"/>
                        </a:moveTo>
                        <a:cubicBezTo>
                          <a:pt x="19465" y="80772"/>
                          <a:pt x="18131" y="80391"/>
                          <a:pt x="16988" y="79534"/>
                        </a:cubicBezTo>
                        <a:cubicBezTo>
                          <a:pt x="15941" y="78772"/>
                          <a:pt x="14416" y="77533"/>
                          <a:pt x="12226" y="76009"/>
                        </a:cubicBezTo>
                        <a:cubicBezTo>
                          <a:pt x="7845" y="72866"/>
                          <a:pt x="5559" y="67246"/>
                          <a:pt x="4701" y="62579"/>
                        </a:cubicBezTo>
                        <a:cubicBezTo>
                          <a:pt x="1272" y="43339"/>
                          <a:pt x="-251" y="23336"/>
                          <a:pt x="34" y="2667"/>
                        </a:cubicBezTo>
                        <a:cubicBezTo>
                          <a:pt x="34" y="2096"/>
                          <a:pt x="415" y="1714"/>
                          <a:pt x="1082" y="1714"/>
                        </a:cubicBezTo>
                        <a:lnTo>
                          <a:pt x="37563" y="0"/>
                        </a:lnTo>
                        <a:cubicBezTo>
                          <a:pt x="38610" y="0"/>
                          <a:pt x="39563" y="667"/>
                          <a:pt x="39658" y="1714"/>
                        </a:cubicBezTo>
                        <a:cubicBezTo>
                          <a:pt x="40706" y="22479"/>
                          <a:pt x="40135" y="41815"/>
                          <a:pt x="37849" y="59817"/>
                        </a:cubicBezTo>
                        <a:cubicBezTo>
                          <a:pt x="37086" y="66104"/>
                          <a:pt x="35563" y="70771"/>
                          <a:pt x="33466" y="73819"/>
                        </a:cubicBezTo>
                        <a:cubicBezTo>
                          <a:pt x="30610" y="78010"/>
                          <a:pt x="26418" y="80296"/>
                          <a:pt x="20989" y="80581"/>
                        </a:cubicBezTo>
                        <a:close/>
                      </a:path>
                    </a:pathLst>
                  </a:custGeom>
                  <a:solidFill>
                    <a:srgbClr val="FAE5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492" name="Freeform: Shape 16491">
                  <a:extLst>
                    <a:ext uri="{FF2B5EF4-FFF2-40B4-BE49-F238E27FC236}">
                      <a16:creationId xmlns:a16="http://schemas.microsoft.com/office/drawing/2014/main" id="{2A6AA14D-7790-F3C0-3FDC-3165B0B2A253}"/>
                    </a:ext>
                  </a:extLst>
                </p:cNvPr>
                <p:cNvSpPr/>
                <p:nvPr/>
              </p:nvSpPr>
              <p:spPr>
                <a:xfrm>
                  <a:off x="12126299" y="3402793"/>
                  <a:ext cx="16837" cy="35045"/>
                </a:xfrm>
                <a:custGeom>
                  <a:avLst/>
                  <a:gdLst>
                    <a:gd name="connsiteX0" fmla="*/ 16837 w 16837"/>
                    <a:gd name="connsiteY0" fmla="*/ 5537 h 35045"/>
                    <a:gd name="connsiteX1" fmla="*/ 14075 w 16837"/>
                    <a:gd name="connsiteY1" fmla="*/ 19825 h 35045"/>
                    <a:gd name="connsiteX2" fmla="*/ 6835 w 16837"/>
                    <a:gd name="connsiteY2" fmla="*/ 20492 h 35045"/>
                    <a:gd name="connsiteX3" fmla="*/ 550 w 16837"/>
                    <a:gd name="connsiteY3" fmla="*/ 6776 h 35045"/>
                    <a:gd name="connsiteX4" fmla="*/ 73 w 16837"/>
                    <a:gd name="connsiteY4" fmla="*/ 2775 h 35045"/>
                    <a:gd name="connsiteX5" fmla="*/ 16837 w 16837"/>
                    <a:gd name="connsiteY5" fmla="*/ 5537 h 35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837" h="35045">
                      <a:moveTo>
                        <a:pt x="16837" y="5537"/>
                      </a:moveTo>
                      <a:cubicBezTo>
                        <a:pt x="14456" y="6490"/>
                        <a:pt x="13599" y="11252"/>
                        <a:pt x="14075" y="19825"/>
                      </a:cubicBezTo>
                      <a:cubicBezTo>
                        <a:pt x="11598" y="16682"/>
                        <a:pt x="9217" y="16872"/>
                        <a:pt x="6835" y="20492"/>
                      </a:cubicBezTo>
                      <a:cubicBezTo>
                        <a:pt x="645" y="5156"/>
                        <a:pt x="26553" y="70022"/>
                        <a:pt x="550" y="6776"/>
                      </a:cubicBezTo>
                      <a:cubicBezTo>
                        <a:pt x="73" y="5823"/>
                        <a:pt x="-118" y="4490"/>
                        <a:pt x="73" y="2775"/>
                      </a:cubicBezTo>
                      <a:cubicBezTo>
                        <a:pt x="9884" y="-1701"/>
                        <a:pt x="15504" y="-749"/>
                        <a:pt x="16837" y="5537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93" name="Freeform: Shape 16492">
                  <a:extLst>
                    <a:ext uri="{FF2B5EF4-FFF2-40B4-BE49-F238E27FC236}">
                      <a16:creationId xmlns:a16="http://schemas.microsoft.com/office/drawing/2014/main" id="{302A508F-0E07-A3E9-F429-940EBCC938CF}"/>
                    </a:ext>
                  </a:extLst>
                </p:cNvPr>
                <p:cNvSpPr/>
                <p:nvPr/>
              </p:nvSpPr>
              <p:spPr>
                <a:xfrm>
                  <a:off x="12094199" y="3406859"/>
                  <a:ext cx="80558" cy="97387"/>
                </a:xfrm>
                <a:custGeom>
                  <a:avLst/>
                  <a:gdLst>
                    <a:gd name="connsiteX0" fmla="*/ 41888 w 80558"/>
                    <a:gd name="connsiteY0" fmla="*/ 48525 h 97387"/>
                    <a:gd name="connsiteX1" fmla="*/ 43031 w 80558"/>
                    <a:gd name="connsiteY1" fmla="*/ 49191 h 97387"/>
                    <a:gd name="connsiteX2" fmla="*/ 43412 w 80558"/>
                    <a:gd name="connsiteY2" fmla="*/ 52144 h 97387"/>
                    <a:gd name="connsiteX3" fmla="*/ 42365 w 80558"/>
                    <a:gd name="connsiteY3" fmla="*/ 54144 h 97387"/>
                    <a:gd name="connsiteX4" fmla="*/ 41602 w 80558"/>
                    <a:gd name="connsiteY4" fmla="*/ 56621 h 97387"/>
                    <a:gd name="connsiteX5" fmla="*/ 44078 w 80558"/>
                    <a:gd name="connsiteY5" fmla="*/ 87958 h 97387"/>
                    <a:gd name="connsiteX6" fmla="*/ 45507 w 80558"/>
                    <a:gd name="connsiteY6" fmla="*/ 89577 h 97387"/>
                    <a:gd name="connsiteX7" fmla="*/ 74273 w 80558"/>
                    <a:gd name="connsiteY7" fmla="*/ 87482 h 97387"/>
                    <a:gd name="connsiteX8" fmla="*/ 80559 w 80558"/>
                    <a:gd name="connsiteY8" fmla="*/ 92054 h 97387"/>
                    <a:gd name="connsiteX9" fmla="*/ 80465 w 80558"/>
                    <a:gd name="connsiteY9" fmla="*/ 94245 h 97387"/>
                    <a:gd name="connsiteX10" fmla="*/ 76750 w 80558"/>
                    <a:gd name="connsiteY10" fmla="*/ 97388 h 97387"/>
                    <a:gd name="connsiteX11" fmla="*/ 5788 w 80558"/>
                    <a:gd name="connsiteY11" fmla="*/ 97388 h 97387"/>
                    <a:gd name="connsiteX12" fmla="*/ 1502 w 80558"/>
                    <a:gd name="connsiteY12" fmla="*/ 95197 h 97387"/>
                    <a:gd name="connsiteX13" fmla="*/ 359 w 80558"/>
                    <a:gd name="connsiteY13" fmla="*/ 93483 h 97387"/>
                    <a:gd name="connsiteX14" fmla="*/ 2263 w 80558"/>
                    <a:gd name="connsiteY14" fmla="*/ 90339 h 97387"/>
                    <a:gd name="connsiteX15" fmla="*/ 35601 w 80558"/>
                    <a:gd name="connsiteY15" fmla="*/ 90339 h 97387"/>
                    <a:gd name="connsiteX16" fmla="*/ 37316 w 80558"/>
                    <a:gd name="connsiteY16" fmla="*/ 88720 h 97387"/>
                    <a:gd name="connsiteX17" fmla="*/ 35887 w 80558"/>
                    <a:gd name="connsiteY17" fmla="*/ 53954 h 97387"/>
                    <a:gd name="connsiteX18" fmla="*/ 34935 w 80558"/>
                    <a:gd name="connsiteY18" fmla="*/ 44334 h 97387"/>
                    <a:gd name="connsiteX19" fmla="*/ 40364 w 80558"/>
                    <a:gd name="connsiteY19" fmla="*/ 2328 h 97387"/>
                    <a:gd name="connsiteX20" fmla="*/ 41888 w 80558"/>
                    <a:gd name="connsiteY20" fmla="*/ 48620 h 97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0558" h="97387">
                      <a:moveTo>
                        <a:pt x="41888" y="48525"/>
                      </a:moveTo>
                      <a:cubicBezTo>
                        <a:pt x="41888" y="48525"/>
                        <a:pt x="42554" y="49001"/>
                        <a:pt x="43031" y="49191"/>
                      </a:cubicBezTo>
                      <a:lnTo>
                        <a:pt x="43412" y="52144"/>
                      </a:lnTo>
                      <a:cubicBezTo>
                        <a:pt x="43126" y="53001"/>
                        <a:pt x="42840" y="53668"/>
                        <a:pt x="42365" y="54144"/>
                      </a:cubicBezTo>
                      <a:cubicBezTo>
                        <a:pt x="41792" y="54906"/>
                        <a:pt x="41506" y="55668"/>
                        <a:pt x="41602" y="56621"/>
                      </a:cubicBezTo>
                      <a:lnTo>
                        <a:pt x="44078" y="87958"/>
                      </a:lnTo>
                      <a:cubicBezTo>
                        <a:pt x="44078" y="89006"/>
                        <a:pt x="44650" y="89577"/>
                        <a:pt x="45507" y="89577"/>
                      </a:cubicBezTo>
                      <a:lnTo>
                        <a:pt x="74273" y="87482"/>
                      </a:lnTo>
                      <a:cubicBezTo>
                        <a:pt x="77607" y="87387"/>
                        <a:pt x="80465" y="89387"/>
                        <a:pt x="80559" y="92054"/>
                      </a:cubicBezTo>
                      <a:cubicBezTo>
                        <a:pt x="80559" y="92435"/>
                        <a:pt x="80559" y="93197"/>
                        <a:pt x="80465" y="94245"/>
                      </a:cubicBezTo>
                      <a:cubicBezTo>
                        <a:pt x="80274" y="96054"/>
                        <a:pt x="78654" y="97388"/>
                        <a:pt x="76750" y="97388"/>
                      </a:cubicBezTo>
                      <a:lnTo>
                        <a:pt x="5788" y="97388"/>
                      </a:lnTo>
                      <a:cubicBezTo>
                        <a:pt x="4074" y="97388"/>
                        <a:pt x="2359" y="96531"/>
                        <a:pt x="1502" y="95197"/>
                      </a:cubicBezTo>
                      <a:lnTo>
                        <a:pt x="359" y="93483"/>
                      </a:lnTo>
                      <a:cubicBezTo>
                        <a:pt x="-593" y="92149"/>
                        <a:pt x="454" y="90339"/>
                        <a:pt x="2263" y="90339"/>
                      </a:cubicBezTo>
                      <a:lnTo>
                        <a:pt x="35601" y="90339"/>
                      </a:lnTo>
                      <a:cubicBezTo>
                        <a:pt x="36839" y="90339"/>
                        <a:pt x="37411" y="89768"/>
                        <a:pt x="37316" y="88720"/>
                      </a:cubicBezTo>
                      <a:lnTo>
                        <a:pt x="35887" y="53954"/>
                      </a:lnTo>
                      <a:cubicBezTo>
                        <a:pt x="36173" y="51382"/>
                        <a:pt x="37982" y="45096"/>
                        <a:pt x="34935" y="44334"/>
                      </a:cubicBezTo>
                      <a:cubicBezTo>
                        <a:pt x="31601" y="41952"/>
                        <a:pt x="34172" y="-11673"/>
                        <a:pt x="40364" y="2328"/>
                      </a:cubicBezTo>
                      <a:cubicBezTo>
                        <a:pt x="49984" y="3948"/>
                        <a:pt x="41222" y="48048"/>
                        <a:pt x="41888" y="48620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470" name="Freeform: Shape 16469">
                <a:extLst>
                  <a:ext uri="{FF2B5EF4-FFF2-40B4-BE49-F238E27FC236}">
                    <a16:creationId xmlns:a16="http://schemas.microsoft.com/office/drawing/2014/main" id="{1AC46105-FF0F-29D0-090F-8C5B8C56C149}"/>
                  </a:ext>
                </a:extLst>
              </p:cNvPr>
              <p:cNvSpPr/>
              <p:nvPr/>
            </p:nvSpPr>
            <p:spPr>
              <a:xfrm>
                <a:off x="12017311" y="3436275"/>
                <a:ext cx="147351" cy="103404"/>
              </a:xfrm>
              <a:custGeom>
                <a:avLst/>
                <a:gdLst>
                  <a:gd name="connsiteX0" fmla="*/ 136207 w 147351"/>
                  <a:gd name="connsiteY0" fmla="*/ 13012 h 103404"/>
                  <a:gd name="connsiteX1" fmla="*/ 138493 w 147351"/>
                  <a:gd name="connsiteY1" fmla="*/ 13203 h 103404"/>
                  <a:gd name="connsiteX2" fmla="*/ 141065 w 147351"/>
                  <a:gd name="connsiteY2" fmla="*/ 16346 h 103404"/>
                  <a:gd name="connsiteX3" fmla="*/ 138969 w 147351"/>
                  <a:gd name="connsiteY3" fmla="*/ 22252 h 103404"/>
                  <a:gd name="connsiteX4" fmla="*/ 117443 w 147351"/>
                  <a:gd name="connsiteY4" fmla="*/ 15965 h 103404"/>
                  <a:gd name="connsiteX5" fmla="*/ 117824 w 147351"/>
                  <a:gd name="connsiteY5" fmla="*/ 16441 h 103404"/>
                  <a:gd name="connsiteX6" fmla="*/ 123062 w 147351"/>
                  <a:gd name="connsiteY6" fmla="*/ 19775 h 103404"/>
                  <a:gd name="connsiteX7" fmla="*/ 133921 w 147351"/>
                  <a:gd name="connsiteY7" fmla="*/ 22252 h 103404"/>
                  <a:gd name="connsiteX8" fmla="*/ 136207 w 147351"/>
                  <a:gd name="connsiteY8" fmla="*/ 22442 h 103404"/>
                  <a:gd name="connsiteX9" fmla="*/ 138683 w 147351"/>
                  <a:gd name="connsiteY9" fmla="*/ 25490 h 103404"/>
                  <a:gd name="connsiteX10" fmla="*/ 136588 w 147351"/>
                  <a:gd name="connsiteY10" fmla="*/ 31396 h 103404"/>
                  <a:gd name="connsiteX11" fmla="*/ 132207 w 147351"/>
                  <a:gd name="connsiteY11" fmla="*/ 29586 h 103404"/>
                  <a:gd name="connsiteX12" fmla="*/ 133635 w 147351"/>
                  <a:gd name="connsiteY12" fmla="*/ 36539 h 103404"/>
                  <a:gd name="connsiteX13" fmla="*/ 126777 w 147351"/>
                  <a:gd name="connsiteY13" fmla="*/ 42350 h 103404"/>
                  <a:gd name="connsiteX14" fmla="*/ 107727 w 147351"/>
                  <a:gd name="connsiteY14" fmla="*/ 34539 h 103404"/>
                  <a:gd name="connsiteX15" fmla="*/ 107536 w 147351"/>
                  <a:gd name="connsiteY15" fmla="*/ 33491 h 103404"/>
                  <a:gd name="connsiteX16" fmla="*/ 100108 w 147351"/>
                  <a:gd name="connsiteY16" fmla="*/ 36444 h 103404"/>
                  <a:gd name="connsiteX17" fmla="*/ 100108 w 147351"/>
                  <a:gd name="connsiteY17" fmla="*/ 36444 h 103404"/>
                  <a:gd name="connsiteX18" fmla="*/ 63151 w 147351"/>
                  <a:gd name="connsiteY18" fmla="*/ 62542 h 103404"/>
                  <a:gd name="connsiteX19" fmla="*/ 46387 w 147351"/>
                  <a:gd name="connsiteY19" fmla="*/ 103405 h 103404"/>
                  <a:gd name="connsiteX20" fmla="*/ 0 w 147351"/>
                  <a:gd name="connsiteY20" fmla="*/ 92641 h 103404"/>
                  <a:gd name="connsiteX21" fmla="*/ 29813 w 147351"/>
                  <a:gd name="connsiteY21" fmla="*/ 50065 h 103404"/>
                  <a:gd name="connsiteX22" fmla="*/ 64294 w 147351"/>
                  <a:gd name="connsiteY22" fmla="*/ 18632 h 103404"/>
                  <a:gd name="connsiteX23" fmla="*/ 71722 w 147351"/>
                  <a:gd name="connsiteY23" fmla="*/ 15298 h 103404"/>
                  <a:gd name="connsiteX24" fmla="*/ 89820 w 147351"/>
                  <a:gd name="connsiteY24" fmla="*/ 3297 h 103404"/>
                  <a:gd name="connsiteX25" fmla="*/ 140684 w 147351"/>
                  <a:gd name="connsiteY25" fmla="*/ 4726 h 103404"/>
                  <a:gd name="connsiteX26" fmla="*/ 147351 w 147351"/>
                  <a:gd name="connsiteY26" fmla="*/ 10917 h 103404"/>
                  <a:gd name="connsiteX27" fmla="*/ 145352 w 147351"/>
                  <a:gd name="connsiteY27" fmla="*/ 11774 h 103404"/>
                  <a:gd name="connsiteX28" fmla="*/ 134779 w 147351"/>
                  <a:gd name="connsiteY28" fmla="*/ 12631 h 103404"/>
                  <a:gd name="connsiteX29" fmla="*/ 136111 w 147351"/>
                  <a:gd name="connsiteY29" fmla="*/ 12917 h 103404"/>
                  <a:gd name="connsiteX30" fmla="*/ 136111 w 147351"/>
                  <a:gd name="connsiteY30" fmla="*/ 12917 h 103404"/>
                  <a:gd name="connsiteX31" fmla="*/ 107441 w 147351"/>
                  <a:gd name="connsiteY31" fmla="*/ 31586 h 103404"/>
                  <a:gd name="connsiteX32" fmla="*/ 108395 w 147351"/>
                  <a:gd name="connsiteY32" fmla="*/ 27967 h 103404"/>
                  <a:gd name="connsiteX33" fmla="*/ 108395 w 147351"/>
                  <a:gd name="connsiteY33" fmla="*/ 27967 h 103404"/>
                  <a:gd name="connsiteX34" fmla="*/ 106204 w 147351"/>
                  <a:gd name="connsiteY34" fmla="*/ 29110 h 103404"/>
                  <a:gd name="connsiteX35" fmla="*/ 106204 w 147351"/>
                  <a:gd name="connsiteY35" fmla="*/ 30919 h 103404"/>
                  <a:gd name="connsiteX36" fmla="*/ 107347 w 147351"/>
                  <a:gd name="connsiteY36" fmla="*/ 31586 h 103404"/>
                  <a:gd name="connsiteX37" fmla="*/ 107347 w 147351"/>
                  <a:gd name="connsiteY37" fmla="*/ 31586 h 10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7351" h="103404">
                    <a:moveTo>
                      <a:pt x="136207" y="13012"/>
                    </a:moveTo>
                    <a:lnTo>
                      <a:pt x="138493" y="13203"/>
                    </a:lnTo>
                    <a:cubicBezTo>
                      <a:pt x="140684" y="13298"/>
                      <a:pt x="141446" y="14346"/>
                      <a:pt x="141065" y="16346"/>
                    </a:cubicBezTo>
                    <a:cubicBezTo>
                      <a:pt x="140303" y="19585"/>
                      <a:pt x="139636" y="21490"/>
                      <a:pt x="138969" y="22252"/>
                    </a:cubicBezTo>
                    <a:cubicBezTo>
                      <a:pt x="133064" y="19585"/>
                      <a:pt x="125825" y="17489"/>
                      <a:pt x="117443" y="15965"/>
                    </a:cubicBezTo>
                    <a:cubicBezTo>
                      <a:pt x="117634" y="16156"/>
                      <a:pt x="117729" y="16251"/>
                      <a:pt x="117824" y="16441"/>
                    </a:cubicBezTo>
                    <a:cubicBezTo>
                      <a:pt x="119158" y="18156"/>
                      <a:pt x="120967" y="19204"/>
                      <a:pt x="123062" y="19775"/>
                    </a:cubicBezTo>
                    <a:lnTo>
                      <a:pt x="133921" y="22252"/>
                    </a:lnTo>
                    <a:lnTo>
                      <a:pt x="136207" y="22442"/>
                    </a:lnTo>
                    <a:cubicBezTo>
                      <a:pt x="138397" y="22537"/>
                      <a:pt x="139160" y="23585"/>
                      <a:pt x="138683" y="25490"/>
                    </a:cubicBezTo>
                    <a:cubicBezTo>
                      <a:pt x="137922" y="28729"/>
                      <a:pt x="137254" y="30634"/>
                      <a:pt x="136588" y="31396"/>
                    </a:cubicBezTo>
                    <a:cubicBezTo>
                      <a:pt x="135159" y="30729"/>
                      <a:pt x="133730" y="30157"/>
                      <a:pt x="132207" y="29586"/>
                    </a:cubicBezTo>
                    <a:lnTo>
                      <a:pt x="133635" y="36539"/>
                    </a:lnTo>
                    <a:cubicBezTo>
                      <a:pt x="134398" y="40254"/>
                      <a:pt x="130683" y="43302"/>
                      <a:pt x="126777" y="42350"/>
                    </a:cubicBezTo>
                    <a:cubicBezTo>
                      <a:pt x="120301" y="40825"/>
                      <a:pt x="114014" y="38254"/>
                      <a:pt x="107727" y="34539"/>
                    </a:cubicBezTo>
                    <a:lnTo>
                      <a:pt x="107536" y="33491"/>
                    </a:lnTo>
                    <a:cubicBezTo>
                      <a:pt x="105251" y="34825"/>
                      <a:pt x="102679" y="35777"/>
                      <a:pt x="100108" y="36444"/>
                    </a:cubicBezTo>
                    <a:lnTo>
                      <a:pt x="100108" y="36444"/>
                    </a:lnTo>
                    <a:cubicBezTo>
                      <a:pt x="84962" y="51208"/>
                      <a:pt x="86201" y="52827"/>
                      <a:pt x="63151" y="62542"/>
                    </a:cubicBezTo>
                    <a:cubicBezTo>
                      <a:pt x="49054" y="68448"/>
                      <a:pt x="46387" y="88355"/>
                      <a:pt x="46387" y="103405"/>
                    </a:cubicBezTo>
                    <a:cubicBezTo>
                      <a:pt x="29432" y="102738"/>
                      <a:pt x="13906" y="99118"/>
                      <a:pt x="0" y="92641"/>
                    </a:cubicBezTo>
                    <a:cubicBezTo>
                      <a:pt x="12002" y="71210"/>
                      <a:pt x="21907" y="57113"/>
                      <a:pt x="29813" y="50065"/>
                    </a:cubicBezTo>
                    <a:cubicBezTo>
                      <a:pt x="46958" y="34920"/>
                      <a:pt x="44958" y="31586"/>
                      <a:pt x="64294" y="18632"/>
                    </a:cubicBezTo>
                    <a:cubicBezTo>
                      <a:pt x="66675" y="17013"/>
                      <a:pt x="69152" y="15965"/>
                      <a:pt x="71722" y="15298"/>
                    </a:cubicBezTo>
                    <a:lnTo>
                      <a:pt x="89820" y="3297"/>
                    </a:lnTo>
                    <a:cubicBezTo>
                      <a:pt x="130683" y="-2704"/>
                      <a:pt x="85439" y="535"/>
                      <a:pt x="140684" y="4726"/>
                    </a:cubicBezTo>
                    <a:cubicBezTo>
                      <a:pt x="144304" y="5011"/>
                      <a:pt x="147161" y="7679"/>
                      <a:pt x="147351" y="10917"/>
                    </a:cubicBezTo>
                    <a:cubicBezTo>
                      <a:pt x="147351" y="11393"/>
                      <a:pt x="146779" y="11679"/>
                      <a:pt x="145352" y="11774"/>
                    </a:cubicBezTo>
                    <a:cubicBezTo>
                      <a:pt x="141827" y="12155"/>
                      <a:pt x="138303" y="12346"/>
                      <a:pt x="134779" y="12631"/>
                    </a:cubicBezTo>
                    <a:lnTo>
                      <a:pt x="136111" y="12917"/>
                    </a:lnTo>
                    <a:lnTo>
                      <a:pt x="136111" y="12917"/>
                    </a:lnTo>
                    <a:close/>
                    <a:moveTo>
                      <a:pt x="107441" y="31586"/>
                    </a:moveTo>
                    <a:cubicBezTo>
                      <a:pt x="108679" y="30919"/>
                      <a:pt x="108965" y="29681"/>
                      <a:pt x="108395" y="27967"/>
                    </a:cubicBezTo>
                    <a:lnTo>
                      <a:pt x="108395" y="27967"/>
                    </a:lnTo>
                    <a:cubicBezTo>
                      <a:pt x="107347" y="28252"/>
                      <a:pt x="106680" y="28633"/>
                      <a:pt x="106204" y="29110"/>
                    </a:cubicBezTo>
                    <a:cubicBezTo>
                      <a:pt x="105632" y="29776"/>
                      <a:pt x="105632" y="30348"/>
                      <a:pt x="106204" y="30919"/>
                    </a:cubicBezTo>
                    <a:cubicBezTo>
                      <a:pt x="106489" y="31205"/>
                      <a:pt x="106870" y="31396"/>
                      <a:pt x="107347" y="31586"/>
                    </a:cubicBezTo>
                    <a:lnTo>
                      <a:pt x="107347" y="31586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1" name="Freeform: Shape 16470">
                <a:extLst>
                  <a:ext uri="{FF2B5EF4-FFF2-40B4-BE49-F238E27FC236}">
                    <a16:creationId xmlns:a16="http://schemas.microsoft.com/office/drawing/2014/main" id="{FEB3F206-E882-6AAB-F886-BC90C2D54899}"/>
                  </a:ext>
                </a:extLst>
              </p:cNvPr>
              <p:cNvSpPr/>
              <p:nvPr/>
            </p:nvSpPr>
            <p:spPr>
              <a:xfrm>
                <a:off x="11575088" y="3445002"/>
                <a:ext cx="163616" cy="573941"/>
              </a:xfrm>
              <a:custGeom>
                <a:avLst/>
                <a:gdLst>
                  <a:gd name="connsiteX0" fmla="*/ 61413 w 163616"/>
                  <a:gd name="connsiteY0" fmla="*/ 163354 h 573941"/>
                  <a:gd name="connsiteX1" fmla="*/ 68651 w 163616"/>
                  <a:gd name="connsiteY1" fmla="*/ 279178 h 573941"/>
                  <a:gd name="connsiteX2" fmla="*/ 74938 w 163616"/>
                  <a:gd name="connsiteY2" fmla="*/ 330613 h 573941"/>
                  <a:gd name="connsiteX3" fmla="*/ 78939 w 163616"/>
                  <a:gd name="connsiteY3" fmla="*/ 355187 h 573941"/>
                  <a:gd name="connsiteX4" fmla="*/ 88178 w 163616"/>
                  <a:gd name="connsiteY4" fmla="*/ 409861 h 573941"/>
                  <a:gd name="connsiteX5" fmla="*/ 102370 w 163616"/>
                  <a:gd name="connsiteY5" fmla="*/ 488252 h 573941"/>
                  <a:gd name="connsiteX6" fmla="*/ 110561 w 163616"/>
                  <a:gd name="connsiteY6" fmla="*/ 525113 h 573941"/>
                  <a:gd name="connsiteX7" fmla="*/ 114276 w 163616"/>
                  <a:gd name="connsiteY7" fmla="*/ 541591 h 573941"/>
                  <a:gd name="connsiteX8" fmla="*/ 116371 w 163616"/>
                  <a:gd name="connsiteY8" fmla="*/ 544735 h 573941"/>
                  <a:gd name="connsiteX9" fmla="*/ 135803 w 163616"/>
                  <a:gd name="connsiteY9" fmla="*/ 551212 h 573941"/>
                  <a:gd name="connsiteX10" fmla="*/ 139613 w 163616"/>
                  <a:gd name="connsiteY10" fmla="*/ 552260 h 573941"/>
                  <a:gd name="connsiteX11" fmla="*/ 163616 w 163616"/>
                  <a:gd name="connsiteY11" fmla="*/ 556069 h 573941"/>
                  <a:gd name="connsiteX12" fmla="*/ 72081 w 163616"/>
                  <a:gd name="connsiteY12" fmla="*/ 572262 h 573941"/>
                  <a:gd name="connsiteX13" fmla="*/ 548 w 163616"/>
                  <a:gd name="connsiteY13" fmla="*/ 573500 h 573941"/>
                  <a:gd name="connsiteX14" fmla="*/ 4357 w 163616"/>
                  <a:gd name="connsiteY14" fmla="*/ 481774 h 573941"/>
                  <a:gd name="connsiteX15" fmla="*/ 1787 w 163616"/>
                  <a:gd name="connsiteY15" fmla="*/ 345948 h 573941"/>
                  <a:gd name="connsiteX16" fmla="*/ 72 w 163616"/>
                  <a:gd name="connsiteY16" fmla="*/ 271081 h 573941"/>
                  <a:gd name="connsiteX17" fmla="*/ 18455 w 163616"/>
                  <a:gd name="connsiteY17" fmla="*/ 124015 h 573941"/>
                  <a:gd name="connsiteX18" fmla="*/ 29314 w 163616"/>
                  <a:gd name="connsiteY18" fmla="*/ 87154 h 573941"/>
                  <a:gd name="connsiteX19" fmla="*/ 40362 w 163616"/>
                  <a:gd name="connsiteY19" fmla="*/ 58198 h 573941"/>
                  <a:gd name="connsiteX20" fmla="*/ 55602 w 163616"/>
                  <a:gd name="connsiteY20" fmla="*/ 14192 h 573941"/>
                  <a:gd name="connsiteX21" fmla="*/ 97132 w 163616"/>
                  <a:gd name="connsiteY21" fmla="*/ 9811 h 573941"/>
                  <a:gd name="connsiteX22" fmla="*/ 111419 w 163616"/>
                  <a:gd name="connsiteY22" fmla="*/ 1143 h 573941"/>
                  <a:gd name="connsiteX23" fmla="*/ 112943 w 163616"/>
                  <a:gd name="connsiteY23" fmla="*/ 2572 h 573941"/>
                  <a:gd name="connsiteX24" fmla="*/ 73319 w 163616"/>
                  <a:gd name="connsiteY24" fmla="*/ 57817 h 573941"/>
                  <a:gd name="connsiteX25" fmla="*/ 61507 w 163616"/>
                  <a:gd name="connsiteY25" fmla="*/ 163259 h 57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3616" h="573941">
                    <a:moveTo>
                      <a:pt x="61413" y="163354"/>
                    </a:moveTo>
                    <a:cubicBezTo>
                      <a:pt x="60841" y="200977"/>
                      <a:pt x="63222" y="239649"/>
                      <a:pt x="68651" y="279178"/>
                    </a:cubicBezTo>
                    <a:lnTo>
                      <a:pt x="74938" y="330613"/>
                    </a:lnTo>
                    <a:cubicBezTo>
                      <a:pt x="74558" y="340233"/>
                      <a:pt x="75985" y="348424"/>
                      <a:pt x="78939" y="355187"/>
                    </a:cubicBezTo>
                    <a:lnTo>
                      <a:pt x="88178" y="409861"/>
                    </a:lnTo>
                    <a:lnTo>
                      <a:pt x="102370" y="488252"/>
                    </a:lnTo>
                    <a:lnTo>
                      <a:pt x="110561" y="525113"/>
                    </a:lnTo>
                    <a:lnTo>
                      <a:pt x="114276" y="541591"/>
                    </a:lnTo>
                    <a:cubicBezTo>
                      <a:pt x="114562" y="542830"/>
                      <a:pt x="115228" y="543878"/>
                      <a:pt x="116371" y="544735"/>
                    </a:cubicBezTo>
                    <a:cubicBezTo>
                      <a:pt x="121897" y="548831"/>
                      <a:pt x="128468" y="551021"/>
                      <a:pt x="135803" y="551212"/>
                    </a:cubicBezTo>
                    <a:cubicBezTo>
                      <a:pt x="137136" y="551212"/>
                      <a:pt x="138470" y="551593"/>
                      <a:pt x="139613" y="552260"/>
                    </a:cubicBezTo>
                    <a:cubicBezTo>
                      <a:pt x="147900" y="557022"/>
                      <a:pt x="155900" y="558260"/>
                      <a:pt x="163616" y="556069"/>
                    </a:cubicBezTo>
                    <a:cubicBezTo>
                      <a:pt x="133994" y="564547"/>
                      <a:pt x="103513" y="569976"/>
                      <a:pt x="72081" y="572262"/>
                    </a:cubicBezTo>
                    <a:cubicBezTo>
                      <a:pt x="48839" y="573977"/>
                      <a:pt x="25027" y="574357"/>
                      <a:pt x="548" y="573500"/>
                    </a:cubicBezTo>
                    <a:cubicBezTo>
                      <a:pt x="2929" y="538829"/>
                      <a:pt x="4168" y="508349"/>
                      <a:pt x="4357" y="481774"/>
                    </a:cubicBezTo>
                    <a:cubicBezTo>
                      <a:pt x="4643" y="441103"/>
                      <a:pt x="3786" y="395859"/>
                      <a:pt x="1787" y="345948"/>
                    </a:cubicBezTo>
                    <a:cubicBezTo>
                      <a:pt x="358" y="310229"/>
                      <a:pt x="-215" y="285274"/>
                      <a:pt x="72" y="271081"/>
                    </a:cubicBezTo>
                    <a:cubicBezTo>
                      <a:pt x="1119" y="224123"/>
                      <a:pt x="7311" y="175069"/>
                      <a:pt x="18455" y="124015"/>
                    </a:cubicBezTo>
                    <a:cubicBezTo>
                      <a:pt x="21312" y="110871"/>
                      <a:pt x="25027" y="98584"/>
                      <a:pt x="29314" y="87154"/>
                    </a:cubicBezTo>
                    <a:cubicBezTo>
                      <a:pt x="36552" y="68104"/>
                      <a:pt x="40267" y="58388"/>
                      <a:pt x="40362" y="58198"/>
                    </a:cubicBezTo>
                    <a:cubicBezTo>
                      <a:pt x="45506" y="43148"/>
                      <a:pt x="50554" y="28575"/>
                      <a:pt x="55602" y="14192"/>
                    </a:cubicBezTo>
                    <a:lnTo>
                      <a:pt x="97132" y="9811"/>
                    </a:lnTo>
                    <a:lnTo>
                      <a:pt x="111419" y="1143"/>
                    </a:lnTo>
                    <a:cubicBezTo>
                      <a:pt x="114467" y="-762"/>
                      <a:pt x="115039" y="-286"/>
                      <a:pt x="112943" y="2572"/>
                    </a:cubicBezTo>
                    <a:cubicBezTo>
                      <a:pt x="99893" y="20479"/>
                      <a:pt x="86749" y="38957"/>
                      <a:pt x="73319" y="57817"/>
                    </a:cubicBezTo>
                    <a:cubicBezTo>
                      <a:pt x="52078" y="87820"/>
                      <a:pt x="44649" y="130111"/>
                      <a:pt x="61507" y="163259"/>
                    </a:cubicBezTo>
                    <a:close/>
                  </a:path>
                </a:pathLst>
              </a:custGeom>
              <a:solidFill>
                <a:srgbClr val="819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2" name="Freeform: Shape 16471">
                <a:extLst>
                  <a:ext uri="{FF2B5EF4-FFF2-40B4-BE49-F238E27FC236}">
                    <a16:creationId xmlns:a16="http://schemas.microsoft.com/office/drawing/2014/main" id="{3BFD532F-5F58-D469-E319-C4D48E7DF57E}"/>
                  </a:ext>
                </a:extLst>
              </p:cNvPr>
              <p:cNvSpPr/>
              <p:nvPr/>
            </p:nvSpPr>
            <p:spPr>
              <a:xfrm>
                <a:off x="11850188" y="3472148"/>
                <a:ext cx="57108" cy="165449"/>
              </a:xfrm>
              <a:custGeom>
                <a:avLst/>
                <a:gdLst>
                  <a:gd name="connsiteX0" fmla="*/ 38915 w 57108"/>
                  <a:gd name="connsiteY0" fmla="*/ 0 h 165449"/>
                  <a:gd name="connsiteX1" fmla="*/ 57108 w 57108"/>
                  <a:gd name="connsiteY1" fmla="*/ 21812 h 165449"/>
                  <a:gd name="connsiteX2" fmla="*/ 33773 w 57108"/>
                  <a:gd name="connsiteY2" fmla="*/ 84011 h 165449"/>
                  <a:gd name="connsiteX3" fmla="*/ 21771 w 57108"/>
                  <a:gd name="connsiteY3" fmla="*/ 114109 h 165449"/>
                  <a:gd name="connsiteX4" fmla="*/ 2435 w 57108"/>
                  <a:gd name="connsiteY4" fmla="*/ 165449 h 165449"/>
                  <a:gd name="connsiteX5" fmla="*/ 1006 w 57108"/>
                  <a:gd name="connsiteY5" fmla="*/ 148209 h 165449"/>
                  <a:gd name="connsiteX6" fmla="*/ 8054 w 57108"/>
                  <a:gd name="connsiteY6" fmla="*/ 85820 h 165449"/>
                  <a:gd name="connsiteX7" fmla="*/ 38915 w 57108"/>
                  <a:gd name="connsiteY7" fmla="*/ 0 h 165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108" h="165449">
                    <a:moveTo>
                      <a:pt x="38915" y="0"/>
                    </a:moveTo>
                    <a:lnTo>
                      <a:pt x="57108" y="21812"/>
                    </a:lnTo>
                    <a:cubicBezTo>
                      <a:pt x="50822" y="42767"/>
                      <a:pt x="43012" y="63532"/>
                      <a:pt x="33773" y="84011"/>
                    </a:cubicBezTo>
                    <a:cubicBezTo>
                      <a:pt x="28533" y="95631"/>
                      <a:pt x="24533" y="105632"/>
                      <a:pt x="21771" y="114109"/>
                    </a:cubicBezTo>
                    <a:cubicBezTo>
                      <a:pt x="16152" y="131159"/>
                      <a:pt x="11865" y="149733"/>
                      <a:pt x="2435" y="165449"/>
                    </a:cubicBezTo>
                    <a:cubicBezTo>
                      <a:pt x="-232" y="158210"/>
                      <a:pt x="-708" y="152495"/>
                      <a:pt x="1006" y="148209"/>
                    </a:cubicBezTo>
                    <a:cubicBezTo>
                      <a:pt x="-232" y="128778"/>
                      <a:pt x="2149" y="108013"/>
                      <a:pt x="8054" y="85820"/>
                    </a:cubicBezTo>
                    <a:cubicBezTo>
                      <a:pt x="16818" y="52578"/>
                      <a:pt x="27104" y="24003"/>
                      <a:pt x="38915" y="0"/>
                    </a:cubicBez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3" name="Freeform: Shape 16472">
                <a:extLst>
                  <a:ext uri="{FF2B5EF4-FFF2-40B4-BE49-F238E27FC236}">
                    <a16:creationId xmlns:a16="http://schemas.microsoft.com/office/drawing/2014/main" id="{02E9D76F-C492-FB0A-24A1-3CC952FCD845}"/>
                  </a:ext>
                </a:extLst>
              </p:cNvPr>
              <p:cNvSpPr/>
              <p:nvPr/>
            </p:nvSpPr>
            <p:spPr>
              <a:xfrm>
                <a:off x="11895009" y="3541710"/>
                <a:ext cx="31732" cy="164086"/>
              </a:xfrm>
              <a:custGeom>
                <a:avLst/>
                <a:gdLst>
                  <a:gd name="connsiteX0" fmla="*/ 8954 w 31732"/>
                  <a:gd name="connsiteY0" fmla="*/ 164086 h 164086"/>
                  <a:gd name="connsiteX1" fmla="*/ 0 w 31732"/>
                  <a:gd name="connsiteY1" fmla="*/ 160086 h 164086"/>
                  <a:gd name="connsiteX2" fmla="*/ 10478 w 31732"/>
                  <a:gd name="connsiteY2" fmla="*/ 67693 h 164086"/>
                  <a:gd name="connsiteX3" fmla="*/ 16098 w 31732"/>
                  <a:gd name="connsiteY3" fmla="*/ 39976 h 164086"/>
                  <a:gd name="connsiteX4" fmla="*/ 23623 w 31732"/>
                  <a:gd name="connsiteY4" fmla="*/ 12543 h 164086"/>
                  <a:gd name="connsiteX5" fmla="*/ 29147 w 31732"/>
                  <a:gd name="connsiteY5" fmla="*/ 542 h 164086"/>
                  <a:gd name="connsiteX6" fmla="*/ 31719 w 31732"/>
                  <a:gd name="connsiteY6" fmla="*/ 1399 h 164086"/>
                  <a:gd name="connsiteX7" fmla="*/ 24861 w 31732"/>
                  <a:gd name="connsiteY7" fmla="*/ 41595 h 164086"/>
                  <a:gd name="connsiteX8" fmla="*/ 17431 w 31732"/>
                  <a:gd name="connsiteY8" fmla="*/ 154752 h 164086"/>
                  <a:gd name="connsiteX9" fmla="*/ 8954 w 31732"/>
                  <a:gd name="connsiteY9" fmla="*/ 164086 h 16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732" h="164086">
                    <a:moveTo>
                      <a:pt x="8954" y="164086"/>
                    </a:moveTo>
                    <a:lnTo>
                      <a:pt x="0" y="160086"/>
                    </a:lnTo>
                    <a:cubicBezTo>
                      <a:pt x="3524" y="129320"/>
                      <a:pt x="7050" y="98554"/>
                      <a:pt x="10478" y="67693"/>
                    </a:cubicBezTo>
                    <a:cubicBezTo>
                      <a:pt x="11621" y="57883"/>
                      <a:pt x="13431" y="48643"/>
                      <a:pt x="16098" y="39976"/>
                    </a:cubicBezTo>
                    <a:cubicBezTo>
                      <a:pt x="18574" y="31975"/>
                      <a:pt x="21051" y="22831"/>
                      <a:pt x="23623" y="12543"/>
                    </a:cubicBezTo>
                    <a:cubicBezTo>
                      <a:pt x="24766" y="7876"/>
                      <a:pt x="26575" y="3876"/>
                      <a:pt x="29147" y="542"/>
                    </a:cubicBezTo>
                    <a:cubicBezTo>
                      <a:pt x="30004" y="-506"/>
                      <a:pt x="31910" y="66"/>
                      <a:pt x="31719" y="1399"/>
                    </a:cubicBezTo>
                    <a:cubicBezTo>
                      <a:pt x="29909" y="12448"/>
                      <a:pt x="26480" y="28641"/>
                      <a:pt x="24861" y="41595"/>
                    </a:cubicBezTo>
                    <a:cubicBezTo>
                      <a:pt x="22480" y="60645"/>
                      <a:pt x="20003" y="98364"/>
                      <a:pt x="17431" y="154752"/>
                    </a:cubicBezTo>
                    <a:cubicBezTo>
                      <a:pt x="17241" y="159419"/>
                      <a:pt x="14383" y="162467"/>
                      <a:pt x="8954" y="164086"/>
                    </a:cubicBez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4" name="Freeform: Shape 16473">
                <a:extLst>
                  <a:ext uri="{FF2B5EF4-FFF2-40B4-BE49-F238E27FC236}">
                    <a16:creationId xmlns:a16="http://schemas.microsoft.com/office/drawing/2014/main" id="{00DA5814-1536-E758-DB73-DE430C7C48C2}"/>
                  </a:ext>
                </a:extLst>
              </p:cNvPr>
              <p:cNvSpPr/>
              <p:nvPr/>
            </p:nvSpPr>
            <p:spPr>
              <a:xfrm>
                <a:off x="11937139" y="3542537"/>
                <a:ext cx="143226" cy="160400"/>
              </a:xfrm>
              <a:custGeom>
                <a:avLst/>
                <a:gdLst>
                  <a:gd name="connsiteX0" fmla="*/ 161 w 143226"/>
                  <a:gd name="connsiteY0" fmla="*/ 0 h 160400"/>
                  <a:gd name="connsiteX1" fmla="*/ 42928 w 143226"/>
                  <a:gd name="connsiteY1" fmla="*/ 66199 h 160400"/>
                  <a:gd name="connsiteX2" fmla="*/ 143227 w 143226"/>
                  <a:gd name="connsiteY2" fmla="*/ 127063 h 160400"/>
                  <a:gd name="connsiteX3" fmla="*/ 128844 w 143226"/>
                  <a:gd name="connsiteY3" fmla="*/ 160401 h 160400"/>
                  <a:gd name="connsiteX4" fmla="*/ 35594 w 143226"/>
                  <a:gd name="connsiteY4" fmla="*/ 96583 h 160400"/>
                  <a:gd name="connsiteX5" fmla="*/ 1114 w 143226"/>
                  <a:gd name="connsiteY5" fmla="*/ 21908 h 160400"/>
                  <a:gd name="connsiteX6" fmla="*/ 161 w 143226"/>
                  <a:gd name="connsiteY6" fmla="*/ 0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226" h="160400">
                    <a:moveTo>
                      <a:pt x="161" y="0"/>
                    </a:moveTo>
                    <a:lnTo>
                      <a:pt x="42928" y="66199"/>
                    </a:lnTo>
                    <a:cubicBezTo>
                      <a:pt x="69122" y="94774"/>
                      <a:pt x="102650" y="115062"/>
                      <a:pt x="143227" y="127063"/>
                    </a:cubicBezTo>
                    <a:lnTo>
                      <a:pt x="128844" y="160401"/>
                    </a:lnTo>
                    <a:cubicBezTo>
                      <a:pt x="92363" y="147638"/>
                      <a:pt x="61312" y="126301"/>
                      <a:pt x="35594" y="96583"/>
                    </a:cubicBezTo>
                    <a:cubicBezTo>
                      <a:pt x="16639" y="74676"/>
                      <a:pt x="5114" y="49721"/>
                      <a:pt x="1114" y="21908"/>
                    </a:cubicBezTo>
                    <a:cubicBezTo>
                      <a:pt x="66" y="14764"/>
                      <a:pt x="-220" y="7525"/>
                      <a:pt x="161" y="0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5" name="Freeform: Shape 16474">
                <a:extLst>
                  <a:ext uri="{FF2B5EF4-FFF2-40B4-BE49-F238E27FC236}">
                    <a16:creationId xmlns:a16="http://schemas.microsoft.com/office/drawing/2014/main" id="{618D0BBB-E68E-1718-07E5-F80955E38296}"/>
                  </a:ext>
                </a:extLst>
              </p:cNvPr>
              <p:cNvSpPr/>
              <p:nvPr/>
            </p:nvSpPr>
            <p:spPr>
              <a:xfrm>
                <a:off x="11985496" y="3563207"/>
                <a:ext cx="115455" cy="64103"/>
              </a:xfrm>
              <a:custGeom>
                <a:avLst/>
                <a:gdLst>
                  <a:gd name="connsiteX0" fmla="*/ 104013 w 115455"/>
                  <a:gd name="connsiteY0" fmla="*/ 19050 h 64103"/>
                  <a:gd name="connsiteX1" fmla="*/ 110491 w 115455"/>
                  <a:gd name="connsiteY1" fmla="*/ 21241 h 64103"/>
                  <a:gd name="connsiteX2" fmla="*/ 114300 w 115455"/>
                  <a:gd name="connsiteY2" fmla="*/ 22955 h 64103"/>
                  <a:gd name="connsiteX3" fmla="*/ 115443 w 115455"/>
                  <a:gd name="connsiteY3" fmla="*/ 26670 h 64103"/>
                  <a:gd name="connsiteX4" fmla="*/ 111729 w 115455"/>
                  <a:gd name="connsiteY4" fmla="*/ 29908 h 64103"/>
                  <a:gd name="connsiteX5" fmla="*/ 107062 w 115455"/>
                  <a:gd name="connsiteY5" fmla="*/ 29908 h 64103"/>
                  <a:gd name="connsiteX6" fmla="*/ 104681 w 115455"/>
                  <a:gd name="connsiteY6" fmla="*/ 31909 h 64103"/>
                  <a:gd name="connsiteX7" fmla="*/ 101728 w 115455"/>
                  <a:gd name="connsiteY7" fmla="*/ 64103 h 64103"/>
                  <a:gd name="connsiteX8" fmla="*/ 0 w 115455"/>
                  <a:gd name="connsiteY8" fmla="*/ 32766 h 64103"/>
                  <a:gd name="connsiteX9" fmla="*/ 12860 w 115455"/>
                  <a:gd name="connsiteY9" fmla="*/ 0 h 64103"/>
                  <a:gd name="connsiteX10" fmla="*/ 31528 w 115455"/>
                  <a:gd name="connsiteY10" fmla="*/ 1810 h 64103"/>
                  <a:gd name="connsiteX11" fmla="*/ 104013 w 115455"/>
                  <a:gd name="connsiteY11" fmla="*/ 18955 h 6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5455" h="64103">
                    <a:moveTo>
                      <a:pt x="104013" y="19050"/>
                    </a:moveTo>
                    <a:cubicBezTo>
                      <a:pt x="104870" y="20765"/>
                      <a:pt x="107062" y="21527"/>
                      <a:pt x="110491" y="21241"/>
                    </a:cubicBezTo>
                    <a:cubicBezTo>
                      <a:pt x="112205" y="21050"/>
                      <a:pt x="113443" y="21622"/>
                      <a:pt x="114300" y="22955"/>
                    </a:cubicBezTo>
                    <a:cubicBezTo>
                      <a:pt x="115063" y="24098"/>
                      <a:pt x="115538" y="25337"/>
                      <a:pt x="115443" y="26670"/>
                    </a:cubicBezTo>
                    <a:cubicBezTo>
                      <a:pt x="115443" y="28861"/>
                      <a:pt x="114206" y="29908"/>
                      <a:pt x="111729" y="29908"/>
                    </a:cubicBezTo>
                    <a:lnTo>
                      <a:pt x="107062" y="29908"/>
                    </a:lnTo>
                    <a:cubicBezTo>
                      <a:pt x="105538" y="29908"/>
                      <a:pt x="104775" y="30575"/>
                      <a:pt x="104681" y="31909"/>
                    </a:cubicBezTo>
                    <a:lnTo>
                      <a:pt x="101728" y="64103"/>
                    </a:lnTo>
                    <a:cubicBezTo>
                      <a:pt x="64580" y="59341"/>
                      <a:pt x="30671" y="48863"/>
                      <a:pt x="0" y="32766"/>
                    </a:cubicBezTo>
                    <a:lnTo>
                      <a:pt x="12860" y="0"/>
                    </a:lnTo>
                    <a:cubicBezTo>
                      <a:pt x="20479" y="191"/>
                      <a:pt x="26766" y="857"/>
                      <a:pt x="31528" y="1810"/>
                    </a:cubicBezTo>
                    <a:cubicBezTo>
                      <a:pt x="50578" y="5810"/>
                      <a:pt x="74772" y="11525"/>
                      <a:pt x="104013" y="18955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6" name="Freeform: Shape 16475">
                <a:extLst>
                  <a:ext uri="{FF2B5EF4-FFF2-40B4-BE49-F238E27FC236}">
                    <a16:creationId xmlns:a16="http://schemas.microsoft.com/office/drawing/2014/main" id="{E5E7659E-5BAB-784D-06AB-4B143A033736}"/>
                  </a:ext>
                </a:extLst>
              </p:cNvPr>
              <p:cNvSpPr/>
              <p:nvPr/>
            </p:nvSpPr>
            <p:spPr>
              <a:xfrm>
                <a:off x="11832270" y="3567457"/>
                <a:ext cx="20353" cy="80840"/>
              </a:xfrm>
              <a:custGeom>
                <a:avLst/>
                <a:gdLst>
                  <a:gd name="connsiteX0" fmla="*/ 18924 w 20353"/>
                  <a:gd name="connsiteY0" fmla="*/ 52995 h 80840"/>
                  <a:gd name="connsiteX1" fmla="*/ 20353 w 20353"/>
                  <a:gd name="connsiteY1" fmla="*/ 70235 h 80840"/>
                  <a:gd name="connsiteX2" fmla="*/ 19972 w 20353"/>
                  <a:gd name="connsiteY2" fmla="*/ 79284 h 80840"/>
                  <a:gd name="connsiteX3" fmla="*/ 17781 w 20353"/>
                  <a:gd name="connsiteY3" fmla="*/ 80808 h 80840"/>
                  <a:gd name="connsiteX4" fmla="*/ 16352 w 20353"/>
                  <a:gd name="connsiteY4" fmla="*/ 80522 h 80840"/>
                  <a:gd name="connsiteX5" fmla="*/ 12733 w 20353"/>
                  <a:gd name="connsiteY5" fmla="*/ 76521 h 80840"/>
                  <a:gd name="connsiteX6" fmla="*/ 9399 w 20353"/>
                  <a:gd name="connsiteY6" fmla="*/ 47089 h 80840"/>
                  <a:gd name="connsiteX7" fmla="*/ 65 w 20353"/>
                  <a:gd name="connsiteY7" fmla="*/ 1369 h 80840"/>
                  <a:gd name="connsiteX8" fmla="*/ 1875 w 20353"/>
                  <a:gd name="connsiteY8" fmla="*/ 321 h 80840"/>
                  <a:gd name="connsiteX9" fmla="*/ 4828 w 20353"/>
                  <a:gd name="connsiteY9" fmla="*/ 1655 h 80840"/>
                  <a:gd name="connsiteX10" fmla="*/ 5400 w 20353"/>
                  <a:gd name="connsiteY10" fmla="*/ 2226 h 80840"/>
                  <a:gd name="connsiteX11" fmla="*/ 18924 w 20353"/>
                  <a:gd name="connsiteY11" fmla="*/ 53090 h 80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53" h="80840">
                    <a:moveTo>
                      <a:pt x="18924" y="52995"/>
                    </a:moveTo>
                    <a:cubicBezTo>
                      <a:pt x="17210" y="57186"/>
                      <a:pt x="17686" y="62996"/>
                      <a:pt x="20353" y="70235"/>
                    </a:cubicBezTo>
                    <a:lnTo>
                      <a:pt x="19972" y="79284"/>
                    </a:lnTo>
                    <a:cubicBezTo>
                      <a:pt x="19972" y="80331"/>
                      <a:pt x="18829" y="80998"/>
                      <a:pt x="17781" y="80808"/>
                    </a:cubicBezTo>
                    <a:lnTo>
                      <a:pt x="16352" y="80522"/>
                    </a:lnTo>
                    <a:cubicBezTo>
                      <a:pt x="14066" y="80046"/>
                      <a:pt x="12924" y="78712"/>
                      <a:pt x="12733" y="76521"/>
                    </a:cubicBezTo>
                    <a:cubicBezTo>
                      <a:pt x="12162" y="66425"/>
                      <a:pt x="11876" y="57757"/>
                      <a:pt x="9399" y="47089"/>
                    </a:cubicBezTo>
                    <a:cubicBezTo>
                      <a:pt x="5875" y="31659"/>
                      <a:pt x="2828" y="16419"/>
                      <a:pt x="65" y="1369"/>
                    </a:cubicBezTo>
                    <a:cubicBezTo>
                      <a:pt x="-221" y="36"/>
                      <a:pt x="446" y="-345"/>
                      <a:pt x="1875" y="321"/>
                    </a:cubicBezTo>
                    <a:lnTo>
                      <a:pt x="4828" y="1655"/>
                    </a:lnTo>
                    <a:cubicBezTo>
                      <a:pt x="4828" y="1655"/>
                      <a:pt x="5304" y="2036"/>
                      <a:pt x="5400" y="2226"/>
                    </a:cubicBezTo>
                    <a:lnTo>
                      <a:pt x="18924" y="53090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7" name="Freeform: Shape 16476">
                <a:extLst>
                  <a:ext uri="{FF2B5EF4-FFF2-40B4-BE49-F238E27FC236}">
                    <a16:creationId xmlns:a16="http://schemas.microsoft.com/office/drawing/2014/main" id="{AA89988E-D52D-7DA9-30B2-2865B45FFFEE}"/>
                  </a:ext>
                </a:extLst>
              </p:cNvPr>
              <p:cNvSpPr/>
              <p:nvPr/>
            </p:nvSpPr>
            <p:spPr>
              <a:xfrm>
                <a:off x="11398186" y="3588445"/>
                <a:ext cx="82010" cy="179072"/>
              </a:xfrm>
              <a:custGeom>
                <a:avLst/>
                <a:gdLst>
                  <a:gd name="connsiteX0" fmla="*/ 25908 w 82010"/>
                  <a:gd name="connsiteY0" fmla="*/ 479 h 179072"/>
                  <a:gd name="connsiteX1" fmla="*/ 56007 w 82010"/>
                  <a:gd name="connsiteY1" fmla="*/ 13338 h 179072"/>
                  <a:gd name="connsiteX2" fmla="*/ 72866 w 82010"/>
                  <a:gd name="connsiteY2" fmla="*/ 39246 h 179072"/>
                  <a:gd name="connsiteX3" fmla="*/ 82010 w 82010"/>
                  <a:gd name="connsiteY3" fmla="*/ 74108 h 179072"/>
                  <a:gd name="connsiteX4" fmla="*/ 62483 w 82010"/>
                  <a:gd name="connsiteY4" fmla="*/ 179073 h 179072"/>
                  <a:gd name="connsiteX5" fmla="*/ 0 w 82010"/>
                  <a:gd name="connsiteY5" fmla="*/ 101635 h 179072"/>
                  <a:gd name="connsiteX6" fmla="*/ 38480 w 82010"/>
                  <a:gd name="connsiteY6" fmla="*/ 106874 h 179072"/>
                  <a:gd name="connsiteX7" fmla="*/ 40577 w 82010"/>
                  <a:gd name="connsiteY7" fmla="*/ 104778 h 179072"/>
                  <a:gd name="connsiteX8" fmla="*/ 27623 w 82010"/>
                  <a:gd name="connsiteY8" fmla="*/ 53629 h 179072"/>
                  <a:gd name="connsiteX9" fmla="*/ 21716 w 82010"/>
                  <a:gd name="connsiteY9" fmla="*/ 384 h 179072"/>
                  <a:gd name="connsiteX10" fmla="*/ 25717 w 82010"/>
                  <a:gd name="connsiteY10" fmla="*/ 479 h 17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2010" h="179072">
                    <a:moveTo>
                      <a:pt x="25908" y="479"/>
                    </a:moveTo>
                    <a:cubicBezTo>
                      <a:pt x="40005" y="98"/>
                      <a:pt x="50006" y="4384"/>
                      <a:pt x="56007" y="13338"/>
                    </a:cubicBezTo>
                    <a:cubicBezTo>
                      <a:pt x="61722" y="21815"/>
                      <a:pt x="67437" y="30483"/>
                      <a:pt x="72866" y="39246"/>
                    </a:cubicBezTo>
                    <a:cubicBezTo>
                      <a:pt x="75723" y="43818"/>
                      <a:pt x="78772" y="55438"/>
                      <a:pt x="82010" y="74108"/>
                    </a:cubicBezTo>
                    <a:lnTo>
                      <a:pt x="62483" y="179073"/>
                    </a:lnTo>
                    <a:cubicBezTo>
                      <a:pt x="31052" y="160975"/>
                      <a:pt x="10287" y="135163"/>
                      <a:pt x="0" y="101635"/>
                    </a:cubicBezTo>
                    <a:lnTo>
                      <a:pt x="38480" y="106874"/>
                    </a:lnTo>
                    <a:cubicBezTo>
                      <a:pt x="39814" y="107064"/>
                      <a:pt x="40957" y="106016"/>
                      <a:pt x="40577" y="104778"/>
                    </a:cubicBezTo>
                    <a:lnTo>
                      <a:pt x="27623" y="53629"/>
                    </a:lnTo>
                    <a:lnTo>
                      <a:pt x="21716" y="384"/>
                    </a:lnTo>
                    <a:cubicBezTo>
                      <a:pt x="23240" y="-188"/>
                      <a:pt x="24574" y="-92"/>
                      <a:pt x="25717" y="479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8" name="Freeform: Shape 16477">
                <a:extLst>
                  <a:ext uri="{FF2B5EF4-FFF2-40B4-BE49-F238E27FC236}">
                    <a16:creationId xmlns:a16="http://schemas.microsoft.com/office/drawing/2014/main" id="{2894D7E0-5ACD-A543-E945-4D753BBE8915}"/>
                  </a:ext>
                </a:extLst>
              </p:cNvPr>
              <p:cNvSpPr/>
              <p:nvPr/>
            </p:nvSpPr>
            <p:spPr>
              <a:xfrm>
                <a:off x="11460765" y="3613213"/>
                <a:ext cx="30518" cy="156210"/>
              </a:xfrm>
              <a:custGeom>
                <a:avLst/>
                <a:gdLst>
                  <a:gd name="connsiteX0" fmla="*/ 14764 w 30518"/>
                  <a:gd name="connsiteY0" fmla="*/ 95 h 156210"/>
                  <a:gd name="connsiteX1" fmla="*/ 28099 w 30518"/>
                  <a:gd name="connsiteY1" fmla="*/ 12954 h 156210"/>
                  <a:gd name="connsiteX2" fmla="*/ 30481 w 30518"/>
                  <a:gd name="connsiteY2" fmla="*/ 14859 h 156210"/>
                  <a:gd name="connsiteX3" fmla="*/ 23051 w 30518"/>
                  <a:gd name="connsiteY3" fmla="*/ 86011 h 156210"/>
                  <a:gd name="connsiteX4" fmla="*/ 12763 w 30518"/>
                  <a:gd name="connsiteY4" fmla="*/ 144399 h 156210"/>
                  <a:gd name="connsiteX5" fmla="*/ 9906 w 30518"/>
                  <a:gd name="connsiteY5" fmla="*/ 156210 h 156210"/>
                  <a:gd name="connsiteX6" fmla="*/ 0 w 30518"/>
                  <a:gd name="connsiteY6" fmla="*/ 154115 h 156210"/>
                  <a:gd name="connsiteX7" fmla="*/ 19527 w 30518"/>
                  <a:gd name="connsiteY7" fmla="*/ 49149 h 156210"/>
                  <a:gd name="connsiteX8" fmla="*/ 19527 w 30518"/>
                  <a:gd name="connsiteY8" fmla="*/ 13335 h 156210"/>
                  <a:gd name="connsiteX9" fmla="*/ 17621 w 30518"/>
                  <a:gd name="connsiteY9" fmla="*/ 10192 h 156210"/>
                  <a:gd name="connsiteX10" fmla="*/ 14764 w 30518"/>
                  <a:gd name="connsiteY10" fmla="*/ 0 h 156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518" h="156210">
                    <a:moveTo>
                      <a:pt x="14764" y="95"/>
                    </a:moveTo>
                    <a:cubicBezTo>
                      <a:pt x="17336" y="7144"/>
                      <a:pt x="21813" y="11430"/>
                      <a:pt x="28099" y="12954"/>
                    </a:cubicBezTo>
                    <a:cubicBezTo>
                      <a:pt x="29623" y="12763"/>
                      <a:pt x="30385" y="13430"/>
                      <a:pt x="30481" y="14859"/>
                    </a:cubicBezTo>
                    <a:cubicBezTo>
                      <a:pt x="30861" y="38100"/>
                      <a:pt x="28384" y="60484"/>
                      <a:pt x="23051" y="86011"/>
                    </a:cubicBezTo>
                    <a:cubicBezTo>
                      <a:pt x="19050" y="105251"/>
                      <a:pt x="15621" y="124682"/>
                      <a:pt x="12763" y="144399"/>
                    </a:cubicBezTo>
                    <a:lnTo>
                      <a:pt x="9906" y="156210"/>
                    </a:lnTo>
                    <a:cubicBezTo>
                      <a:pt x="5810" y="156115"/>
                      <a:pt x="2572" y="155353"/>
                      <a:pt x="0" y="154115"/>
                    </a:cubicBezTo>
                    <a:lnTo>
                      <a:pt x="19527" y="49149"/>
                    </a:lnTo>
                    <a:cubicBezTo>
                      <a:pt x="22860" y="36671"/>
                      <a:pt x="22860" y="24765"/>
                      <a:pt x="19527" y="13335"/>
                    </a:cubicBezTo>
                    <a:cubicBezTo>
                      <a:pt x="19241" y="12097"/>
                      <a:pt x="18574" y="11049"/>
                      <a:pt x="17621" y="10192"/>
                    </a:cubicBezTo>
                    <a:cubicBezTo>
                      <a:pt x="13812" y="6572"/>
                      <a:pt x="12859" y="3238"/>
                      <a:pt x="14764" y="0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9" name="Freeform: Shape 16478">
                <a:extLst>
                  <a:ext uri="{FF2B5EF4-FFF2-40B4-BE49-F238E27FC236}">
                    <a16:creationId xmlns:a16="http://schemas.microsoft.com/office/drawing/2014/main" id="{D2C1CA0B-5C65-3D7A-70D1-0F611774497D}"/>
                  </a:ext>
                </a:extLst>
              </p:cNvPr>
              <p:cNvSpPr/>
              <p:nvPr/>
            </p:nvSpPr>
            <p:spPr>
              <a:xfrm>
                <a:off x="11643835" y="3709416"/>
                <a:ext cx="223742" cy="66198"/>
              </a:xfrm>
              <a:custGeom>
                <a:avLst/>
                <a:gdLst>
                  <a:gd name="connsiteX0" fmla="*/ 223742 w 223742"/>
                  <a:gd name="connsiteY0" fmla="*/ 39148 h 66198"/>
                  <a:gd name="connsiteX1" fmla="*/ 6287 w 223742"/>
                  <a:gd name="connsiteY1" fmla="*/ 66199 h 66198"/>
                  <a:gd name="connsiteX2" fmla="*/ 0 w 223742"/>
                  <a:gd name="connsiteY2" fmla="*/ 14764 h 66198"/>
                  <a:gd name="connsiteX3" fmla="*/ 213360 w 223742"/>
                  <a:gd name="connsiteY3" fmla="*/ 5429 h 66198"/>
                  <a:gd name="connsiteX4" fmla="*/ 215171 w 223742"/>
                  <a:gd name="connsiteY4" fmla="*/ 4381 h 66198"/>
                  <a:gd name="connsiteX5" fmla="*/ 216123 w 223742"/>
                  <a:gd name="connsiteY5" fmla="*/ 3524 h 66198"/>
                  <a:gd name="connsiteX6" fmla="*/ 219552 w 223742"/>
                  <a:gd name="connsiteY6" fmla="*/ 2191 h 66198"/>
                  <a:gd name="connsiteX7" fmla="*/ 219552 w 223742"/>
                  <a:gd name="connsiteY7" fmla="*/ 0 h 66198"/>
                  <a:gd name="connsiteX8" fmla="*/ 223648 w 223742"/>
                  <a:gd name="connsiteY8" fmla="*/ 39148 h 66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2" h="66198">
                    <a:moveTo>
                      <a:pt x="223742" y="39148"/>
                    </a:moveTo>
                    <a:lnTo>
                      <a:pt x="6287" y="66199"/>
                    </a:lnTo>
                    <a:lnTo>
                      <a:pt x="0" y="14764"/>
                    </a:lnTo>
                    <a:lnTo>
                      <a:pt x="213360" y="5429"/>
                    </a:lnTo>
                    <a:cubicBezTo>
                      <a:pt x="214123" y="5429"/>
                      <a:pt x="214885" y="4953"/>
                      <a:pt x="215171" y="4381"/>
                    </a:cubicBezTo>
                    <a:cubicBezTo>
                      <a:pt x="215455" y="3905"/>
                      <a:pt x="215741" y="3524"/>
                      <a:pt x="216123" y="3524"/>
                    </a:cubicBezTo>
                    <a:cubicBezTo>
                      <a:pt x="217932" y="3334"/>
                      <a:pt x="219361" y="2762"/>
                      <a:pt x="219552" y="2191"/>
                    </a:cubicBezTo>
                    <a:cubicBezTo>
                      <a:pt x="219742" y="1619"/>
                      <a:pt x="219838" y="952"/>
                      <a:pt x="219552" y="0"/>
                    </a:cubicBezTo>
                    <a:lnTo>
                      <a:pt x="223648" y="39148"/>
                    </a:ln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0" name="Freeform: Shape 16479">
                <a:extLst>
                  <a:ext uri="{FF2B5EF4-FFF2-40B4-BE49-F238E27FC236}">
                    <a16:creationId xmlns:a16="http://schemas.microsoft.com/office/drawing/2014/main" id="{96F64E36-5A5E-EA2F-A74C-3760D1195BFC}"/>
                  </a:ext>
                </a:extLst>
              </p:cNvPr>
              <p:cNvSpPr/>
              <p:nvPr/>
            </p:nvSpPr>
            <p:spPr>
              <a:xfrm>
                <a:off x="11463623" y="3738753"/>
                <a:ext cx="77438" cy="91249"/>
              </a:xfrm>
              <a:custGeom>
                <a:avLst/>
                <a:gdLst>
                  <a:gd name="connsiteX0" fmla="*/ 77343 w 77438"/>
                  <a:gd name="connsiteY0" fmla="*/ 0 h 91249"/>
                  <a:gd name="connsiteX1" fmla="*/ 67246 w 77438"/>
                  <a:gd name="connsiteY1" fmla="*/ 74771 h 91249"/>
                  <a:gd name="connsiteX2" fmla="*/ 0 w 77438"/>
                  <a:gd name="connsiteY2" fmla="*/ 91250 h 91249"/>
                  <a:gd name="connsiteX3" fmla="*/ 7048 w 77438"/>
                  <a:gd name="connsiteY3" fmla="*/ 30861 h 91249"/>
                  <a:gd name="connsiteX4" fmla="*/ 9905 w 77438"/>
                  <a:gd name="connsiteY4" fmla="*/ 19050 h 91249"/>
                  <a:gd name="connsiteX5" fmla="*/ 77438 w 77438"/>
                  <a:gd name="connsiteY5" fmla="*/ 95 h 91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7438" h="91249">
                    <a:moveTo>
                      <a:pt x="77343" y="0"/>
                    </a:moveTo>
                    <a:lnTo>
                      <a:pt x="67246" y="74771"/>
                    </a:lnTo>
                    <a:cubicBezTo>
                      <a:pt x="42481" y="75247"/>
                      <a:pt x="20098" y="80772"/>
                      <a:pt x="0" y="91250"/>
                    </a:cubicBezTo>
                    <a:lnTo>
                      <a:pt x="7048" y="30861"/>
                    </a:lnTo>
                    <a:lnTo>
                      <a:pt x="9905" y="19050"/>
                    </a:lnTo>
                    <a:cubicBezTo>
                      <a:pt x="32290" y="10858"/>
                      <a:pt x="54769" y="4477"/>
                      <a:pt x="77438" y="95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1" name="Freeform: Shape 16480">
                <a:extLst>
                  <a:ext uri="{FF2B5EF4-FFF2-40B4-BE49-F238E27FC236}">
                    <a16:creationId xmlns:a16="http://schemas.microsoft.com/office/drawing/2014/main" id="{457152EA-6BB6-344A-DB74-2385AAB4C32B}"/>
                  </a:ext>
                </a:extLst>
              </p:cNvPr>
              <p:cNvSpPr/>
              <p:nvPr/>
            </p:nvSpPr>
            <p:spPr>
              <a:xfrm>
                <a:off x="11654123" y="3796760"/>
                <a:ext cx="223170" cy="58102"/>
              </a:xfrm>
              <a:custGeom>
                <a:avLst/>
                <a:gdLst>
                  <a:gd name="connsiteX0" fmla="*/ 218123 w 223170"/>
                  <a:gd name="connsiteY0" fmla="*/ 0 h 58102"/>
                  <a:gd name="connsiteX1" fmla="*/ 223170 w 223170"/>
                  <a:gd name="connsiteY1" fmla="*/ 34195 h 58102"/>
                  <a:gd name="connsiteX2" fmla="*/ 9239 w 223170"/>
                  <a:gd name="connsiteY2" fmla="*/ 58103 h 58102"/>
                  <a:gd name="connsiteX3" fmla="*/ 0 w 223170"/>
                  <a:gd name="connsiteY3" fmla="*/ 3429 h 58102"/>
                  <a:gd name="connsiteX4" fmla="*/ 218123 w 223170"/>
                  <a:gd name="connsiteY4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170" h="58102">
                    <a:moveTo>
                      <a:pt x="218123" y="0"/>
                    </a:moveTo>
                    <a:lnTo>
                      <a:pt x="223170" y="34195"/>
                    </a:lnTo>
                    <a:lnTo>
                      <a:pt x="9239" y="58103"/>
                    </a:lnTo>
                    <a:lnTo>
                      <a:pt x="0" y="3429"/>
                    </a:lnTo>
                    <a:lnTo>
                      <a:pt x="218123" y="0"/>
                    </a:ln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2" name="Freeform: Shape 16481">
                <a:extLst>
                  <a:ext uri="{FF2B5EF4-FFF2-40B4-BE49-F238E27FC236}">
                    <a16:creationId xmlns:a16="http://schemas.microsoft.com/office/drawing/2014/main" id="{DAB956E8-5503-4DFE-4619-F39E9A7179B9}"/>
                  </a:ext>
                </a:extLst>
              </p:cNvPr>
              <p:cNvSpPr/>
              <p:nvPr/>
            </p:nvSpPr>
            <p:spPr>
              <a:xfrm>
                <a:off x="11677554" y="3886962"/>
                <a:ext cx="214312" cy="83153"/>
              </a:xfrm>
              <a:custGeom>
                <a:avLst/>
                <a:gdLst>
                  <a:gd name="connsiteX0" fmla="*/ 206787 w 214312"/>
                  <a:gd name="connsiteY0" fmla="*/ 0 h 83153"/>
                  <a:gd name="connsiteX1" fmla="*/ 214313 w 214312"/>
                  <a:gd name="connsiteY1" fmla="*/ 49054 h 83153"/>
                  <a:gd name="connsiteX2" fmla="*/ 196691 w 214312"/>
                  <a:gd name="connsiteY2" fmla="*/ 50197 h 83153"/>
                  <a:gd name="connsiteX3" fmla="*/ 100299 w 214312"/>
                  <a:gd name="connsiteY3" fmla="*/ 63341 h 83153"/>
                  <a:gd name="connsiteX4" fmla="*/ 87154 w 214312"/>
                  <a:gd name="connsiteY4" fmla="*/ 65913 h 83153"/>
                  <a:gd name="connsiteX5" fmla="*/ 54292 w 214312"/>
                  <a:gd name="connsiteY5" fmla="*/ 71152 h 83153"/>
                  <a:gd name="connsiteX6" fmla="*/ 10573 w 214312"/>
                  <a:gd name="connsiteY6" fmla="*/ 75819 h 83153"/>
                  <a:gd name="connsiteX7" fmla="*/ 8382 w 214312"/>
                  <a:gd name="connsiteY7" fmla="*/ 78200 h 83153"/>
                  <a:gd name="connsiteX8" fmla="*/ 8191 w 214312"/>
                  <a:gd name="connsiteY8" fmla="*/ 83153 h 83153"/>
                  <a:gd name="connsiteX9" fmla="*/ 0 w 214312"/>
                  <a:gd name="connsiteY9" fmla="*/ 46292 h 83153"/>
                  <a:gd name="connsiteX10" fmla="*/ 206787 w 214312"/>
                  <a:gd name="connsiteY10" fmla="*/ 0 h 8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4312" h="83153">
                    <a:moveTo>
                      <a:pt x="206787" y="0"/>
                    </a:moveTo>
                    <a:lnTo>
                      <a:pt x="214313" y="49054"/>
                    </a:lnTo>
                    <a:cubicBezTo>
                      <a:pt x="208121" y="49054"/>
                      <a:pt x="202311" y="49530"/>
                      <a:pt x="196691" y="50197"/>
                    </a:cubicBezTo>
                    <a:cubicBezTo>
                      <a:pt x="162782" y="54388"/>
                      <a:pt x="130587" y="58769"/>
                      <a:pt x="100299" y="63341"/>
                    </a:cubicBezTo>
                    <a:cubicBezTo>
                      <a:pt x="94773" y="64199"/>
                      <a:pt x="90392" y="65056"/>
                      <a:pt x="87154" y="65913"/>
                    </a:cubicBezTo>
                    <a:cubicBezTo>
                      <a:pt x="75248" y="69151"/>
                      <a:pt x="68675" y="70771"/>
                      <a:pt x="54292" y="71152"/>
                    </a:cubicBezTo>
                    <a:cubicBezTo>
                      <a:pt x="39529" y="71438"/>
                      <a:pt x="24955" y="73057"/>
                      <a:pt x="10573" y="75819"/>
                    </a:cubicBezTo>
                    <a:cubicBezTo>
                      <a:pt x="9239" y="76105"/>
                      <a:pt x="8477" y="76867"/>
                      <a:pt x="8382" y="78200"/>
                    </a:cubicBezTo>
                    <a:lnTo>
                      <a:pt x="8191" y="83153"/>
                    </a:lnTo>
                    <a:lnTo>
                      <a:pt x="0" y="46292"/>
                    </a:lnTo>
                    <a:lnTo>
                      <a:pt x="206787" y="0"/>
                    </a:ln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3" name="Freeform: Shape 16482">
                <a:extLst>
                  <a:ext uri="{FF2B5EF4-FFF2-40B4-BE49-F238E27FC236}">
                    <a16:creationId xmlns:a16="http://schemas.microsoft.com/office/drawing/2014/main" id="{01FFE81F-C7DF-8F26-5834-3408EDEA3CCD}"/>
                  </a:ext>
                </a:extLst>
              </p:cNvPr>
              <p:cNvSpPr/>
              <p:nvPr/>
            </p:nvSpPr>
            <p:spPr>
              <a:xfrm>
                <a:off x="11684031" y="4329683"/>
                <a:ext cx="169830" cy="385000"/>
              </a:xfrm>
              <a:custGeom>
                <a:avLst/>
                <a:gdLst>
                  <a:gd name="connsiteX0" fmla="*/ 169735 w 169830"/>
                  <a:gd name="connsiteY0" fmla="*/ 0 h 385000"/>
                  <a:gd name="connsiteX1" fmla="*/ 137159 w 169830"/>
                  <a:gd name="connsiteY1" fmla="*/ 381095 h 385000"/>
                  <a:gd name="connsiteX2" fmla="*/ 132492 w 169830"/>
                  <a:gd name="connsiteY2" fmla="*/ 385001 h 385000"/>
                  <a:gd name="connsiteX3" fmla="*/ 69913 w 169830"/>
                  <a:gd name="connsiteY3" fmla="*/ 385001 h 385000"/>
                  <a:gd name="connsiteX4" fmla="*/ 58293 w 169830"/>
                  <a:gd name="connsiteY4" fmla="*/ 383381 h 385000"/>
                  <a:gd name="connsiteX5" fmla="*/ 54197 w 169830"/>
                  <a:gd name="connsiteY5" fmla="*/ 379667 h 385000"/>
                  <a:gd name="connsiteX6" fmla="*/ 0 w 169830"/>
                  <a:gd name="connsiteY6" fmla="*/ 10954 h 385000"/>
                  <a:gd name="connsiteX7" fmla="*/ 125730 w 169830"/>
                  <a:gd name="connsiteY7" fmla="*/ 6287 h 385000"/>
                  <a:gd name="connsiteX8" fmla="*/ 169830 w 169830"/>
                  <a:gd name="connsiteY8" fmla="*/ 95 h 385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830" h="385000">
                    <a:moveTo>
                      <a:pt x="169735" y="0"/>
                    </a:moveTo>
                    <a:lnTo>
                      <a:pt x="137159" y="381095"/>
                    </a:lnTo>
                    <a:cubicBezTo>
                      <a:pt x="136970" y="383286"/>
                      <a:pt x="134969" y="385001"/>
                      <a:pt x="132492" y="385001"/>
                    </a:cubicBezTo>
                    <a:lnTo>
                      <a:pt x="69913" y="385001"/>
                    </a:lnTo>
                    <a:cubicBezTo>
                      <a:pt x="69913" y="385001"/>
                      <a:pt x="58293" y="383381"/>
                      <a:pt x="58293" y="383381"/>
                    </a:cubicBezTo>
                    <a:cubicBezTo>
                      <a:pt x="56102" y="383096"/>
                      <a:pt x="54483" y="381571"/>
                      <a:pt x="54197" y="379667"/>
                    </a:cubicBezTo>
                    <a:lnTo>
                      <a:pt x="0" y="10954"/>
                    </a:lnTo>
                    <a:cubicBezTo>
                      <a:pt x="42576" y="13716"/>
                      <a:pt x="84391" y="12097"/>
                      <a:pt x="125730" y="6287"/>
                    </a:cubicBezTo>
                    <a:cubicBezTo>
                      <a:pt x="138779" y="4477"/>
                      <a:pt x="153448" y="2381"/>
                      <a:pt x="169830" y="95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4" name="Freeform: Shape 16483">
                <a:extLst>
                  <a:ext uri="{FF2B5EF4-FFF2-40B4-BE49-F238E27FC236}">
                    <a16:creationId xmlns:a16="http://schemas.microsoft.com/office/drawing/2014/main" id="{968C022C-9DDB-F1E7-9734-3248E7AAC508}"/>
                  </a:ext>
                </a:extLst>
              </p:cNvPr>
              <p:cNvSpPr/>
              <p:nvPr/>
            </p:nvSpPr>
            <p:spPr>
              <a:xfrm>
                <a:off x="11466384" y="4331970"/>
                <a:ext cx="154506" cy="385476"/>
              </a:xfrm>
              <a:custGeom>
                <a:avLst/>
                <a:gdLst>
                  <a:gd name="connsiteX0" fmla="*/ 152020 w 154506"/>
                  <a:gd name="connsiteY0" fmla="*/ 9620 h 385476"/>
                  <a:gd name="connsiteX1" fmla="*/ 149829 w 154506"/>
                  <a:gd name="connsiteY1" fmla="*/ 378904 h 385476"/>
                  <a:gd name="connsiteX2" fmla="*/ 145542 w 154506"/>
                  <a:gd name="connsiteY2" fmla="*/ 383191 h 385476"/>
                  <a:gd name="connsiteX3" fmla="*/ 135256 w 154506"/>
                  <a:gd name="connsiteY3" fmla="*/ 384524 h 385476"/>
                  <a:gd name="connsiteX4" fmla="*/ 85725 w 154506"/>
                  <a:gd name="connsiteY4" fmla="*/ 385477 h 385476"/>
                  <a:gd name="connsiteX5" fmla="*/ 80010 w 154506"/>
                  <a:gd name="connsiteY5" fmla="*/ 383953 h 385476"/>
                  <a:gd name="connsiteX6" fmla="*/ 77438 w 154506"/>
                  <a:gd name="connsiteY6" fmla="*/ 381476 h 385476"/>
                  <a:gd name="connsiteX7" fmla="*/ 0 w 154506"/>
                  <a:gd name="connsiteY7" fmla="*/ 0 h 385476"/>
                  <a:gd name="connsiteX8" fmla="*/ 152115 w 154506"/>
                  <a:gd name="connsiteY8" fmla="*/ 9620 h 38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506" h="385476">
                    <a:moveTo>
                      <a:pt x="152020" y="9620"/>
                    </a:moveTo>
                    <a:cubicBezTo>
                      <a:pt x="155924" y="133731"/>
                      <a:pt x="155258" y="256794"/>
                      <a:pt x="149829" y="378904"/>
                    </a:cubicBezTo>
                    <a:cubicBezTo>
                      <a:pt x="149829" y="381095"/>
                      <a:pt x="147924" y="382905"/>
                      <a:pt x="145542" y="383191"/>
                    </a:cubicBezTo>
                    <a:lnTo>
                      <a:pt x="135256" y="384524"/>
                    </a:lnTo>
                    <a:lnTo>
                      <a:pt x="85725" y="385477"/>
                    </a:lnTo>
                    <a:lnTo>
                      <a:pt x="80010" y="383953"/>
                    </a:lnTo>
                    <a:cubicBezTo>
                      <a:pt x="78677" y="383572"/>
                      <a:pt x="77820" y="382715"/>
                      <a:pt x="77438" y="381476"/>
                    </a:cubicBezTo>
                    <a:cubicBezTo>
                      <a:pt x="41720" y="256223"/>
                      <a:pt x="15812" y="129064"/>
                      <a:pt x="0" y="0"/>
                    </a:cubicBezTo>
                    <a:cubicBezTo>
                      <a:pt x="49817" y="7715"/>
                      <a:pt x="100489" y="10954"/>
                      <a:pt x="152115" y="9620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5" name="Freeform: Shape 16484">
                <a:extLst>
                  <a:ext uri="{FF2B5EF4-FFF2-40B4-BE49-F238E27FC236}">
                    <a16:creationId xmlns:a16="http://schemas.microsoft.com/office/drawing/2014/main" id="{6C12C8C6-5D8F-B578-9718-36F8D8EE4E91}"/>
                  </a:ext>
                </a:extLst>
              </p:cNvPr>
              <p:cNvSpPr/>
              <p:nvPr/>
            </p:nvSpPr>
            <p:spPr>
              <a:xfrm>
                <a:off x="11749848" y="4714493"/>
                <a:ext cx="51053" cy="48767"/>
              </a:xfrm>
              <a:custGeom>
                <a:avLst/>
                <a:gdLst>
                  <a:gd name="connsiteX0" fmla="*/ 51054 w 51053"/>
                  <a:gd name="connsiteY0" fmla="*/ 191 h 48767"/>
                  <a:gd name="connsiteX1" fmla="*/ 51054 w 51053"/>
                  <a:gd name="connsiteY1" fmla="*/ 48768 h 48767"/>
                  <a:gd name="connsiteX2" fmla="*/ 0 w 51053"/>
                  <a:gd name="connsiteY2" fmla="*/ 47435 h 48767"/>
                  <a:gd name="connsiteX3" fmla="*/ 4096 w 51053"/>
                  <a:gd name="connsiteY3" fmla="*/ 0 h 48767"/>
                  <a:gd name="connsiteX4" fmla="*/ 51054 w 51053"/>
                  <a:gd name="connsiteY4" fmla="*/ 191 h 48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053" h="48767">
                    <a:moveTo>
                      <a:pt x="51054" y="191"/>
                    </a:moveTo>
                    <a:lnTo>
                      <a:pt x="51054" y="48768"/>
                    </a:lnTo>
                    <a:lnTo>
                      <a:pt x="0" y="47435"/>
                    </a:lnTo>
                    <a:lnTo>
                      <a:pt x="4096" y="0"/>
                    </a:lnTo>
                    <a:lnTo>
                      <a:pt x="51054" y="191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6" name="Freeform: Shape 16485">
                <a:extLst>
                  <a:ext uri="{FF2B5EF4-FFF2-40B4-BE49-F238E27FC236}">
                    <a16:creationId xmlns:a16="http://schemas.microsoft.com/office/drawing/2014/main" id="{976676AD-F96F-9ECC-45C3-19CA10C2FE33}"/>
                  </a:ext>
                </a:extLst>
              </p:cNvPr>
              <p:cNvSpPr/>
              <p:nvPr/>
            </p:nvSpPr>
            <p:spPr>
              <a:xfrm>
                <a:off x="11549443" y="4716494"/>
                <a:ext cx="53530" cy="54387"/>
              </a:xfrm>
              <a:custGeom>
                <a:avLst/>
                <a:gdLst>
                  <a:gd name="connsiteX0" fmla="*/ 52101 w 53530"/>
                  <a:gd name="connsiteY0" fmla="*/ 0 h 54387"/>
                  <a:gd name="connsiteX1" fmla="*/ 53530 w 53530"/>
                  <a:gd name="connsiteY1" fmla="*/ 51244 h 54387"/>
                  <a:gd name="connsiteX2" fmla="*/ 0 w 53530"/>
                  <a:gd name="connsiteY2" fmla="*/ 54388 h 54387"/>
                  <a:gd name="connsiteX3" fmla="*/ 2572 w 53530"/>
                  <a:gd name="connsiteY3" fmla="*/ 952 h 54387"/>
                  <a:gd name="connsiteX4" fmla="*/ 52101 w 53530"/>
                  <a:gd name="connsiteY4" fmla="*/ 0 h 54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30" h="54387">
                    <a:moveTo>
                      <a:pt x="52101" y="0"/>
                    </a:moveTo>
                    <a:lnTo>
                      <a:pt x="53530" y="51244"/>
                    </a:lnTo>
                    <a:lnTo>
                      <a:pt x="0" y="54388"/>
                    </a:lnTo>
                    <a:cubicBezTo>
                      <a:pt x="2857" y="37719"/>
                      <a:pt x="3715" y="19907"/>
                      <a:pt x="2572" y="952"/>
                    </a:cubicBezTo>
                    <a:lnTo>
                      <a:pt x="52101" y="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7" name="Freeform: Shape 16486">
                <a:extLst>
                  <a:ext uri="{FF2B5EF4-FFF2-40B4-BE49-F238E27FC236}">
                    <a16:creationId xmlns:a16="http://schemas.microsoft.com/office/drawing/2014/main" id="{402B408A-D809-CAB2-6C3E-25080E0227E6}"/>
                  </a:ext>
                </a:extLst>
              </p:cNvPr>
              <p:cNvSpPr/>
              <p:nvPr/>
            </p:nvSpPr>
            <p:spPr>
              <a:xfrm>
                <a:off x="11737846" y="4761928"/>
                <a:ext cx="153776" cy="95633"/>
              </a:xfrm>
              <a:custGeom>
                <a:avLst/>
                <a:gdLst>
                  <a:gd name="connsiteX0" fmla="*/ 12002 w 153776"/>
                  <a:gd name="connsiteY0" fmla="*/ 0 h 95633"/>
                  <a:gd name="connsiteX1" fmla="*/ 63055 w 153776"/>
                  <a:gd name="connsiteY1" fmla="*/ 1333 h 95633"/>
                  <a:gd name="connsiteX2" fmla="*/ 67913 w 153776"/>
                  <a:gd name="connsiteY2" fmla="*/ 15240 h 95633"/>
                  <a:gd name="connsiteX3" fmla="*/ 140018 w 153776"/>
                  <a:gd name="connsiteY3" fmla="*/ 79153 h 95633"/>
                  <a:gd name="connsiteX4" fmla="*/ 152495 w 153776"/>
                  <a:gd name="connsiteY4" fmla="*/ 92107 h 95633"/>
                  <a:gd name="connsiteX5" fmla="*/ 150114 w 153776"/>
                  <a:gd name="connsiteY5" fmla="*/ 95440 h 95633"/>
                  <a:gd name="connsiteX6" fmla="*/ 6668 w 153776"/>
                  <a:gd name="connsiteY6" fmla="*/ 62008 h 95633"/>
                  <a:gd name="connsiteX7" fmla="*/ 858 w 153776"/>
                  <a:gd name="connsiteY7" fmla="*/ 55150 h 95633"/>
                  <a:gd name="connsiteX8" fmla="*/ 0 w 153776"/>
                  <a:gd name="connsiteY8" fmla="*/ 21622 h 95633"/>
                  <a:gd name="connsiteX9" fmla="*/ 12002 w 153776"/>
                  <a:gd name="connsiteY9" fmla="*/ 95 h 9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3776" h="95633">
                    <a:moveTo>
                      <a:pt x="12002" y="0"/>
                    </a:moveTo>
                    <a:lnTo>
                      <a:pt x="63055" y="1333"/>
                    </a:lnTo>
                    <a:cubicBezTo>
                      <a:pt x="64484" y="9049"/>
                      <a:pt x="66199" y="13716"/>
                      <a:pt x="67913" y="15240"/>
                    </a:cubicBezTo>
                    <a:cubicBezTo>
                      <a:pt x="110871" y="53340"/>
                      <a:pt x="134970" y="74676"/>
                      <a:pt x="140018" y="79153"/>
                    </a:cubicBezTo>
                    <a:cubicBezTo>
                      <a:pt x="144971" y="83534"/>
                      <a:pt x="149066" y="87821"/>
                      <a:pt x="152495" y="92107"/>
                    </a:cubicBezTo>
                    <a:cubicBezTo>
                      <a:pt x="154781" y="95060"/>
                      <a:pt x="154020" y="96107"/>
                      <a:pt x="150114" y="95440"/>
                    </a:cubicBezTo>
                    <a:cubicBezTo>
                      <a:pt x="107156" y="87344"/>
                      <a:pt x="59342" y="76200"/>
                      <a:pt x="6668" y="62008"/>
                    </a:cubicBezTo>
                    <a:cubicBezTo>
                      <a:pt x="3335" y="61150"/>
                      <a:pt x="953" y="58293"/>
                      <a:pt x="858" y="55150"/>
                    </a:cubicBezTo>
                    <a:cubicBezTo>
                      <a:pt x="286" y="39433"/>
                      <a:pt x="0" y="28289"/>
                      <a:pt x="0" y="21622"/>
                    </a:cubicBezTo>
                    <a:cubicBezTo>
                      <a:pt x="0" y="7048"/>
                      <a:pt x="4001" y="-190"/>
                      <a:pt x="12002" y="95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8" name="Freeform: Shape 16487">
                <a:extLst>
                  <a:ext uri="{FF2B5EF4-FFF2-40B4-BE49-F238E27FC236}">
                    <a16:creationId xmlns:a16="http://schemas.microsoft.com/office/drawing/2014/main" id="{B07DE7AB-5AF3-A684-F691-9BF7ABD3C134}"/>
                  </a:ext>
                </a:extLst>
              </p:cNvPr>
              <p:cNvSpPr/>
              <p:nvPr/>
            </p:nvSpPr>
            <p:spPr>
              <a:xfrm>
                <a:off x="11536129" y="4767643"/>
                <a:ext cx="156569" cy="76752"/>
              </a:xfrm>
              <a:custGeom>
                <a:avLst/>
                <a:gdLst>
                  <a:gd name="connsiteX0" fmla="*/ 66940 w 156569"/>
                  <a:gd name="connsiteY0" fmla="*/ 95 h 76752"/>
                  <a:gd name="connsiteX1" fmla="*/ 91323 w 156569"/>
                  <a:gd name="connsiteY1" fmla="*/ 28099 h 76752"/>
                  <a:gd name="connsiteX2" fmla="*/ 156569 w 156569"/>
                  <a:gd name="connsiteY2" fmla="*/ 74390 h 76752"/>
                  <a:gd name="connsiteX3" fmla="*/ 128471 w 156569"/>
                  <a:gd name="connsiteY3" fmla="*/ 76390 h 76752"/>
                  <a:gd name="connsiteX4" fmla="*/ 29030 w 156569"/>
                  <a:gd name="connsiteY4" fmla="*/ 64008 h 76752"/>
                  <a:gd name="connsiteX5" fmla="*/ 1503 w 156569"/>
                  <a:gd name="connsiteY5" fmla="*/ 57721 h 76752"/>
                  <a:gd name="connsiteX6" fmla="*/ 13314 w 156569"/>
                  <a:gd name="connsiteY6" fmla="*/ 3143 h 76752"/>
                  <a:gd name="connsiteX7" fmla="*/ 66845 w 156569"/>
                  <a:gd name="connsiteY7" fmla="*/ 0 h 7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569" h="76752">
                    <a:moveTo>
                      <a:pt x="66940" y="95"/>
                    </a:moveTo>
                    <a:cubicBezTo>
                      <a:pt x="71987" y="11049"/>
                      <a:pt x="80180" y="20383"/>
                      <a:pt x="91323" y="28099"/>
                    </a:cubicBezTo>
                    <a:cubicBezTo>
                      <a:pt x="103134" y="36195"/>
                      <a:pt x="124947" y="51721"/>
                      <a:pt x="156569" y="74390"/>
                    </a:cubicBezTo>
                    <a:cubicBezTo>
                      <a:pt x="145902" y="76581"/>
                      <a:pt x="136567" y="77248"/>
                      <a:pt x="128471" y="76390"/>
                    </a:cubicBezTo>
                    <a:cubicBezTo>
                      <a:pt x="111041" y="74581"/>
                      <a:pt x="77893" y="70390"/>
                      <a:pt x="29030" y="64008"/>
                    </a:cubicBezTo>
                    <a:cubicBezTo>
                      <a:pt x="18934" y="62674"/>
                      <a:pt x="9695" y="60579"/>
                      <a:pt x="1503" y="57721"/>
                    </a:cubicBezTo>
                    <a:cubicBezTo>
                      <a:pt x="-2498" y="31432"/>
                      <a:pt x="1503" y="13240"/>
                      <a:pt x="13314" y="3143"/>
                    </a:cubicBezTo>
                    <a:lnTo>
                      <a:pt x="66845" y="0"/>
                    </a:ln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9" name="Freeform: Shape 16488">
                <a:extLst>
                  <a:ext uri="{FF2B5EF4-FFF2-40B4-BE49-F238E27FC236}">
                    <a16:creationId xmlns:a16="http://schemas.microsoft.com/office/drawing/2014/main" id="{B49C7869-2AAF-FFF2-E940-9029C0FE9ACC}"/>
                  </a:ext>
                </a:extLst>
              </p:cNvPr>
              <p:cNvSpPr/>
              <p:nvPr/>
            </p:nvSpPr>
            <p:spPr>
              <a:xfrm>
                <a:off x="11535993" y="4825365"/>
                <a:ext cx="171234" cy="31582"/>
              </a:xfrm>
              <a:custGeom>
                <a:avLst/>
                <a:gdLst>
                  <a:gd name="connsiteX0" fmla="*/ 156705 w 171234"/>
                  <a:gd name="connsiteY0" fmla="*/ 16669 h 31582"/>
                  <a:gd name="connsiteX1" fmla="*/ 169183 w 171234"/>
                  <a:gd name="connsiteY1" fmla="*/ 26670 h 31582"/>
                  <a:gd name="connsiteX2" fmla="*/ 166516 w 171234"/>
                  <a:gd name="connsiteY2" fmla="*/ 31528 h 31582"/>
                  <a:gd name="connsiteX3" fmla="*/ 40977 w 171234"/>
                  <a:gd name="connsiteY3" fmla="*/ 18193 h 31582"/>
                  <a:gd name="connsiteX4" fmla="*/ 3448 w 171234"/>
                  <a:gd name="connsiteY4" fmla="*/ 11430 h 31582"/>
                  <a:gd name="connsiteX5" fmla="*/ 686 w 171234"/>
                  <a:gd name="connsiteY5" fmla="*/ 9049 h 31582"/>
                  <a:gd name="connsiteX6" fmla="*/ 1544 w 171234"/>
                  <a:gd name="connsiteY6" fmla="*/ 0 h 31582"/>
                  <a:gd name="connsiteX7" fmla="*/ 29071 w 171234"/>
                  <a:gd name="connsiteY7" fmla="*/ 6287 h 31582"/>
                  <a:gd name="connsiteX8" fmla="*/ 128512 w 171234"/>
                  <a:gd name="connsiteY8" fmla="*/ 18669 h 31582"/>
                  <a:gd name="connsiteX9" fmla="*/ 156610 w 171234"/>
                  <a:gd name="connsiteY9" fmla="*/ 16669 h 3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1234" h="31582">
                    <a:moveTo>
                      <a:pt x="156705" y="16669"/>
                    </a:moveTo>
                    <a:cubicBezTo>
                      <a:pt x="161944" y="20098"/>
                      <a:pt x="166041" y="23431"/>
                      <a:pt x="169183" y="26670"/>
                    </a:cubicBezTo>
                    <a:cubicBezTo>
                      <a:pt x="172612" y="30289"/>
                      <a:pt x="171755" y="31909"/>
                      <a:pt x="166516" y="31528"/>
                    </a:cubicBezTo>
                    <a:cubicBezTo>
                      <a:pt x="127273" y="28480"/>
                      <a:pt x="85363" y="24098"/>
                      <a:pt x="40977" y="18193"/>
                    </a:cubicBezTo>
                    <a:cubicBezTo>
                      <a:pt x="25641" y="16192"/>
                      <a:pt x="13164" y="13906"/>
                      <a:pt x="3448" y="11430"/>
                    </a:cubicBezTo>
                    <a:cubicBezTo>
                      <a:pt x="2019" y="11049"/>
                      <a:pt x="1162" y="10192"/>
                      <a:pt x="686" y="9049"/>
                    </a:cubicBezTo>
                    <a:cubicBezTo>
                      <a:pt x="-457" y="5524"/>
                      <a:pt x="-171" y="2476"/>
                      <a:pt x="1544" y="0"/>
                    </a:cubicBezTo>
                    <a:cubicBezTo>
                      <a:pt x="9735" y="2857"/>
                      <a:pt x="18974" y="4953"/>
                      <a:pt x="29071" y="6287"/>
                    </a:cubicBezTo>
                    <a:cubicBezTo>
                      <a:pt x="77934" y="12763"/>
                      <a:pt x="111177" y="16859"/>
                      <a:pt x="128512" y="18669"/>
                    </a:cubicBezTo>
                    <a:cubicBezTo>
                      <a:pt x="136608" y="19526"/>
                      <a:pt x="146037" y="18859"/>
                      <a:pt x="156610" y="16669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90" name="Freeform: Shape 16489">
                <a:extLst>
                  <a:ext uri="{FF2B5EF4-FFF2-40B4-BE49-F238E27FC236}">
                    <a16:creationId xmlns:a16="http://schemas.microsoft.com/office/drawing/2014/main" id="{D24E1EE4-EB33-BA2D-6378-00E35DC3D865}"/>
                  </a:ext>
                </a:extLst>
              </p:cNvPr>
              <p:cNvSpPr/>
              <p:nvPr/>
            </p:nvSpPr>
            <p:spPr>
              <a:xfrm>
                <a:off x="11520973" y="3182445"/>
                <a:ext cx="219811" cy="124158"/>
              </a:xfrm>
              <a:custGeom>
                <a:avLst/>
                <a:gdLst>
                  <a:gd name="connsiteX0" fmla="*/ 8657 w 219811"/>
                  <a:gd name="connsiteY0" fmla="*/ 124158 h 124158"/>
                  <a:gd name="connsiteX1" fmla="*/ 2085 w 219811"/>
                  <a:gd name="connsiteY1" fmla="*/ 102918 h 124158"/>
                  <a:gd name="connsiteX2" fmla="*/ 14944 w 219811"/>
                  <a:gd name="connsiteY2" fmla="*/ 94631 h 124158"/>
                  <a:gd name="connsiteX3" fmla="*/ 29898 w 219811"/>
                  <a:gd name="connsiteY3" fmla="*/ 89011 h 124158"/>
                  <a:gd name="connsiteX4" fmla="*/ 160009 w 219811"/>
                  <a:gd name="connsiteY4" fmla="*/ 30718 h 124158"/>
                  <a:gd name="connsiteX5" fmla="*/ 189632 w 219811"/>
                  <a:gd name="connsiteY5" fmla="*/ 4524 h 124158"/>
                  <a:gd name="connsiteX6" fmla="*/ 201158 w 219811"/>
                  <a:gd name="connsiteY6" fmla="*/ 1000 h 124158"/>
                  <a:gd name="connsiteX7" fmla="*/ 212778 w 219811"/>
                  <a:gd name="connsiteY7" fmla="*/ 1000 h 124158"/>
                  <a:gd name="connsiteX8" fmla="*/ 218970 w 219811"/>
                  <a:gd name="connsiteY8" fmla="*/ 16907 h 124158"/>
                  <a:gd name="connsiteX9" fmla="*/ 8752 w 219811"/>
                  <a:gd name="connsiteY9" fmla="*/ 124158 h 1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811" h="124158">
                    <a:moveTo>
                      <a:pt x="8657" y="124158"/>
                    </a:moveTo>
                    <a:cubicBezTo>
                      <a:pt x="-10" y="116348"/>
                      <a:pt x="-2106" y="109204"/>
                      <a:pt x="2085" y="102918"/>
                    </a:cubicBezTo>
                    <a:cubicBezTo>
                      <a:pt x="4085" y="99870"/>
                      <a:pt x="8372" y="97203"/>
                      <a:pt x="14944" y="94631"/>
                    </a:cubicBezTo>
                    <a:cubicBezTo>
                      <a:pt x="19802" y="92821"/>
                      <a:pt x="24755" y="90916"/>
                      <a:pt x="29898" y="89011"/>
                    </a:cubicBezTo>
                    <a:cubicBezTo>
                      <a:pt x="77333" y="74914"/>
                      <a:pt x="120766" y="55483"/>
                      <a:pt x="160009" y="30718"/>
                    </a:cubicBezTo>
                    <a:cubicBezTo>
                      <a:pt x="169534" y="24717"/>
                      <a:pt x="179441" y="15954"/>
                      <a:pt x="189632" y="4524"/>
                    </a:cubicBezTo>
                    <a:cubicBezTo>
                      <a:pt x="193347" y="3286"/>
                      <a:pt x="197062" y="2143"/>
                      <a:pt x="201158" y="1000"/>
                    </a:cubicBezTo>
                    <a:cubicBezTo>
                      <a:pt x="206205" y="-333"/>
                      <a:pt x="210111" y="-333"/>
                      <a:pt x="212778" y="1000"/>
                    </a:cubicBezTo>
                    <a:cubicBezTo>
                      <a:pt x="219065" y="4048"/>
                      <a:pt x="221160" y="9382"/>
                      <a:pt x="218970" y="16907"/>
                    </a:cubicBezTo>
                    <a:cubicBezTo>
                      <a:pt x="216398" y="63294"/>
                      <a:pt x="51139" y="113395"/>
                      <a:pt x="8752" y="124158"/>
                    </a:cubicBezTo>
                    <a:close/>
                  </a:path>
                </a:pathLst>
              </a:custGeom>
              <a:solidFill>
                <a:srgbClr val="FBB91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58" name="Freeform: Shape 16457">
              <a:extLst>
                <a:ext uri="{FF2B5EF4-FFF2-40B4-BE49-F238E27FC236}">
                  <a16:creationId xmlns:a16="http://schemas.microsoft.com/office/drawing/2014/main" id="{B01C4E6D-A9CE-E9A4-5BC3-1BADCA89DC31}"/>
                </a:ext>
              </a:extLst>
            </p:cNvPr>
            <p:cNvSpPr/>
            <p:nvPr/>
          </p:nvSpPr>
          <p:spPr>
            <a:xfrm>
              <a:off x="11527618" y="3141601"/>
              <a:ext cx="198037" cy="145049"/>
            </a:xfrm>
            <a:custGeom>
              <a:avLst/>
              <a:gdLst>
                <a:gd name="connsiteX0" fmla="*/ 184416 w 198037"/>
                <a:gd name="connsiteY0" fmla="*/ 86897 h 145049"/>
                <a:gd name="connsiteX1" fmla="*/ 198037 w 198037"/>
                <a:gd name="connsiteY1" fmla="*/ 54989 h 145049"/>
                <a:gd name="connsiteX2" fmla="*/ 65926 w 198037"/>
                <a:gd name="connsiteY2" fmla="*/ 7840 h 145049"/>
                <a:gd name="connsiteX3" fmla="*/ 1155 w 198037"/>
                <a:gd name="connsiteY3" fmla="*/ 65085 h 145049"/>
                <a:gd name="connsiteX4" fmla="*/ 83833 w 198037"/>
                <a:gd name="connsiteY4" fmla="*/ 127664 h 145049"/>
                <a:gd name="connsiteX5" fmla="*/ 184416 w 198037"/>
                <a:gd name="connsiteY5" fmla="*/ 86897 h 14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037" h="145049">
                  <a:moveTo>
                    <a:pt x="184416" y="86897"/>
                  </a:moveTo>
                  <a:lnTo>
                    <a:pt x="198037" y="54989"/>
                  </a:lnTo>
                  <a:cubicBezTo>
                    <a:pt x="160890" y="13174"/>
                    <a:pt x="126218" y="-14258"/>
                    <a:pt x="65926" y="7840"/>
                  </a:cubicBezTo>
                  <a:cubicBezTo>
                    <a:pt x="47160" y="9650"/>
                    <a:pt x="3918" y="41463"/>
                    <a:pt x="1155" y="65085"/>
                  </a:cubicBezTo>
                  <a:cubicBezTo>
                    <a:pt x="-6370" y="130141"/>
                    <a:pt x="23063" y="169765"/>
                    <a:pt x="83833" y="127664"/>
                  </a:cubicBezTo>
                  <a:cubicBezTo>
                    <a:pt x="122408" y="100994"/>
                    <a:pt x="139077" y="110805"/>
                    <a:pt x="184416" y="86897"/>
                  </a:cubicBezTo>
                  <a:close/>
                </a:path>
              </a:pathLst>
            </a:custGeom>
            <a:solidFill>
              <a:srgbClr val="FBB9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2" name="Graphic 1736">
            <a:extLst>
              <a:ext uri="{FF2B5EF4-FFF2-40B4-BE49-F238E27FC236}">
                <a16:creationId xmlns:a16="http://schemas.microsoft.com/office/drawing/2014/main" id="{8301186C-271B-1194-1AFD-EDB5BDF52A5E}"/>
              </a:ext>
            </a:extLst>
          </p:cNvPr>
          <p:cNvGrpSpPr/>
          <p:nvPr/>
        </p:nvGrpSpPr>
        <p:grpSpPr>
          <a:xfrm>
            <a:off x="6167175" y="5035991"/>
            <a:ext cx="1880237" cy="1629970"/>
            <a:chOff x="3221426" y="2983298"/>
            <a:chExt cx="2154413" cy="1867651"/>
          </a:xfrm>
        </p:grpSpPr>
        <p:sp>
          <p:nvSpPr>
            <p:cNvPr id="16226" name="Freeform: Shape 16225">
              <a:extLst>
                <a:ext uri="{FF2B5EF4-FFF2-40B4-BE49-F238E27FC236}">
                  <a16:creationId xmlns:a16="http://schemas.microsoft.com/office/drawing/2014/main" id="{4AA4B727-1843-ED1D-5D5F-9C77807A597F}"/>
                </a:ext>
              </a:extLst>
            </p:cNvPr>
            <p:cNvSpPr/>
            <p:nvPr/>
          </p:nvSpPr>
          <p:spPr>
            <a:xfrm>
              <a:off x="5167502" y="4526632"/>
              <a:ext cx="208337" cy="295780"/>
            </a:xfrm>
            <a:custGeom>
              <a:avLst/>
              <a:gdLst>
                <a:gd name="connsiteX0" fmla="*/ 125253 w 208337"/>
                <a:gd name="connsiteY0" fmla="*/ 8982 h 295780"/>
                <a:gd name="connsiteX1" fmla="*/ 130016 w 208337"/>
                <a:gd name="connsiteY1" fmla="*/ 10602 h 295780"/>
                <a:gd name="connsiteX2" fmla="*/ 125444 w 208337"/>
                <a:gd name="connsiteY2" fmla="*/ 12030 h 295780"/>
                <a:gd name="connsiteX3" fmla="*/ 126206 w 208337"/>
                <a:gd name="connsiteY3" fmla="*/ 27366 h 295780"/>
                <a:gd name="connsiteX4" fmla="*/ 127254 w 208337"/>
                <a:gd name="connsiteY4" fmla="*/ 197292 h 295780"/>
                <a:gd name="connsiteX5" fmla="*/ 126302 w 208337"/>
                <a:gd name="connsiteY5" fmla="*/ 205674 h 295780"/>
                <a:gd name="connsiteX6" fmla="*/ 127349 w 208337"/>
                <a:gd name="connsiteY6" fmla="*/ 207960 h 295780"/>
                <a:gd name="connsiteX7" fmla="*/ 140494 w 208337"/>
                <a:gd name="connsiteY7" fmla="*/ 223866 h 295780"/>
                <a:gd name="connsiteX8" fmla="*/ 150590 w 208337"/>
                <a:gd name="connsiteY8" fmla="*/ 249298 h 295780"/>
                <a:gd name="connsiteX9" fmla="*/ 156972 w 208337"/>
                <a:gd name="connsiteY9" fmla="*/ 254728 h 295780"/>
                <a:gd name="connsiteX10" fmla="*/ 185261 w 208337"/>
                <a:gd name="connsiteY10" fmla="*/ 263967 h 295780"/>
                <a:gd name="connsiteX11" fmla="*/ 201739 w 208337"/>
                <a:gd name="connsiteY11" fmla="*/ 277206 h 295780"/>
                <a:gd name="connsiteX12" fmla="*/ 204978 w 208337"/>
                <a:gd name="connsiteY12" fmla="*/ 281683 h 295780"/>
                <a:gd name="connsiteX13" fmla="*/ 204025 w 208337"/>
                <a:gd name="connsiteY13" fmla="*/ 286541 h 295780"/>
                <a:gd name="connsiteX14" fmla="*/ 154019 w 208337"/>
                <a:gd name="connsiteY14" fmla="*/ 290065 h 295780"/>
                <a:gd name="connsiteX15" fmla="*/ 122396 w 208337"/>
                <a:gd name="connsiteY15" fmla="*/ 292637 h 295780"/>
                <a:gd name="connsiteX16" fmla="*/ 90868 w 208337"/>
                <a:gd name="connsiteY16" fmla="*/ 295780 h 295780"/>
                <a:gd name="connsiteX17" fmla="*/ 81534 w 208337"/>
                <a:gd name="connsiteY17" fmla="*/ 292542 h 295780"/>
                <a:gd name="connsiteX18" fmla="*/ 80200 w 208337"/>
                <a:gd name="connsiteY18" fmla="*/ 290161 h 295780"/>
                <a:gd name="connsiteX19" fmla="*/ 74486 w 208337"/>
                <a:gd name="connsiteY19" fmla="*/ 218532 h 295780"/>
                <a:gd name="connsiteX20" fmla="*/ 73247 w 208337"/>
                <a:gd name="connsiteY20" fmla="*/ 212817 h 295780"/>
                <a:gd name="connsiteX21" fmla="*/ 73628 w 208337"/>
                <a:gd name="connsiteY21" fmla="*/ 209674 h 295780"/>
                <a:gd name="connsiteX22" fmla="*/ 77152 w 208337"/>
                <a:gd name="connsiteY22" fmla="*/ 208912 h 295780"/>
                <a:gd name="connsiteX23" fmla="*/ 80105 w 208337"/>
                <a:gd name="connsiteY23" fmla="*/ 206436 h 295780"/>
                <a:gd name="connsiteX24" fmla="*/ 69723 w 208337"/>
                <a:gd name="connsiteY24" fmla="*/ 44415 h 295780"/>
                <a:gd name="connsiteX25" fmla="*/ 66960 w 208337"/>
                <a:gd name="connsiteY25" fmla="*/ 42701 h 295780"/>
                <a:gd name="connsiteX26" fmla="*/ 0 w 208337"/>
                <a:gd name="connsiteY26" fmla="*/ 2505 h 295780"/>
                <a:gd name="connsiteX27" fmla="*/ 29908 w 208337"/>
                <a:gd name="connsiteY27" fmla="*/ 3458 h 295780"/>
                <a:gd name="connsiteX28" fmla="*/ 43719 w 208337"/>
                <a:gd name="connsiteY28" fmla="*/ 315 h 295780"/>
                <a:gd name="connsiteX29" fmla="*/ 75723 w 208337"/>
                <a:gd name="connsiteY29" fmla="*/ 3267 h 295780"/>
                <a:gd name="connsiteX30" fmla="*/ 119919 w 208337"/>
                <a:gd name="connsiteY30" fmla="*/ 9173 h 295780"/>
                <a:gd name="connsiteX31" fmla="*/ 125253 w 208337"/>
                <a:gd name="connsiteY31" fmla="*/ 9363 h 29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337" h="295780">
                  <a:moveTo>
                    <a:pt x="125253" y="8982"/>
                  </a:moveTo>
                  <a:cubicBezTo>
                    <a:pt x="126778" y="8982"/>
                    <a:pt x="128301" y="9554"/>
                    <a:pt x="130016" y="10602"/>
                  </a:cubicBezTo>
                  <a:lnTo>
                    <a:pt x="125444" y="12030"/>
                  </a:lnTo>
                  <a:cubicBezTo>
                    <a:pt x="121920" y="10125"/>
                    <a:pt x="126396" y="21174"/>
                    <a:pt x="126206" y="27366"/>
                  </a:cubicBezTo>
                  <a:cubicBezTo>
                    <a:pt x="129635" y="83944"/>
                    <a:pt x="128683" y="140808"/>
                    <a:pt x="127254" y="197292"/>
                  </a:cubicBezTo>
                  <a:cubicBezTo>
                    <a:pt x="127445" y="199768"/>
                    <a:pt x="126302" y="203007"/>
                    <a:pt x="126302" y="205674"/>
                  </a:cubicBezTo>
                  <a:cubicBezTo>
                    <a:pt x="126302" y="206626"/>
                    <a:pt x="126682" y="207388"/>
                    <a:pt x="127349" y="207960"/>
                  </a:cubicBezTo>
                  <a:cubicBezTo>
                    <a:pt x="134017" y="213389"/>
                    <a:pt x="138398" y="218723"/>
                    <a:pt x="140494" y="223866"/>
                  </a:cubicBezTo>
                  <a:cubicBezTo>
                    <a:pt x="141922" y="227295"/>
                    <a:pt x="145256" y="235773"/>
                    <a:pt x="150590" y="249298"/>
                  </a:cubicBezTo>
                  <a:cubicBezTo>
                    <a:pt x="151733" y="252156"/>
                    <a:pt x="154114" y="254156"/>
                    <a:pt x="156972" y="254728"/>
                  </a:cubicBezTo>
                  <a:cubicBezTo>
                    <a:pt x="162306" y="255680"/>
                    <a:pt x="166401" y="259966"/>
                    <a:pt x="185261" y="263967"/>
                  </a:cubicBezTo>
                  <a:cubicBezTo>
                    <a:pt x="191833" y="265395"/>
                    <a:pt x="197358" y="269777"/>
                    <a:pt x="201739" y="277206"/>
                  </a:cubicBezTo>
                  <a:cubicBezTo>
                    <a:pt x="203359" y="279873"/>
                    <a:pt x="204406" y="281397"/>
                    <a:pt x="204978" y="281683"/>
                  </a:cubicBezTo>
                  <a:cubicBezTo>
                    <a:pt x="209740" y="284350"/>
                    <a:pt x="209455" y="285970"/>
                    <a:pt x="204025" y="286541"/>
                  </a:cubicBezTo>
                  <a:cubicBezTo>
                    <a:pt x="186690" y="288351"/>
                    <a:pt x="170021" y="289494"/>
                    <a:pt x="154019" y="290065"/>
                  </a:cubicBezTo>
                  <a:cubicBezTo>
                    <a:pt x="143351" y="290446"/>
                    <a:pt x="132779" y="291303"/>
                    <a:pt x="122396" y="292637"/>
                  </a:cubicBezTo>
                  <a:cubicBezTo>
                    <a:pt x="105537" y="294732"/>
                    <a:pt x="95059" y="295780"/>
                    <a:pt x="90868" y="295780"/>
                  </a:cubicBezTo>
                  <a:cubicBezTo>
                    <a:pt x="87535" y="295780"/>
                    <a:pt x="84391" y="294637"/>
                    <a:pt x="81534" y="292542"/>
                  </a:cubicBezTo>
                  <a:cubicBezTo>
                    <a:pt x="80772" y="291970"/>
                    <a:pt x="80296" y="291208"/>
                    <a:pt x="80200" y="290161"/>
                  </a:cubicBezTo>
                  <a:cubicBezTo>
                    <a:pt x="78200" y="263586"/>
                    <a:pt x="72961" y="240630"/>
                    <a:pt x="74486" y="218532"/>
                  </a:cubicBezTo>
                  <a:cubicBezTo>
                    <a:pt x="74676" y="216532"/>
                    <a:pt x="73628" y="214341"/>
                    <a:pt x="73247" y="212817"/>
                  </a:cubicBezTo>
                  <a:cubicBezTo>
                    <a:pt x="72771" y="211484"/>
                    <a:pt x="72961" y="210436"/>
                    <a:pt x="73628" y="209674"/>
                  </a:cubicBezTo>
                  <a:cubicBezTo>
                    <a:pt x="74390" y="208817"/>
                    <a:pt x="75533" y="208531"/>
                    <a:pt x="77152" y="208912"/>
                  </a:cubicBezTo>
                  <a:cubicBezTo>
                    <a:pt x="79057" y="209293"/>
                    <a:pt x="80010" y="208436"/>
                    <a:pt x="80105" y="206436"/>
                  </a:cubicBezTo>
                  <a:cubicBezTo>
                    <a:pt x="70961" y="154620"/>
                    <a:pt x="72771" y="99375"/>
                    <a:pt x="69723" y="44415"/>
                  </a:cubicBezTo>
                  <a:cubicBezTo>
                    <a:pt x="69437" y="43082"/>
                    <a:pt x="68199" y="42225"/>
                    <a:pt x="66960" y="42701"/>
                  </a:cubicBezTo>
                  <a:lnTo>
                    <a:pt x="0" y="2505"/>
                  </a:lnTo>
                  <a:cubicBezTo>
                    <a:pt x="10858" y="-5114"/>
                    <a:pt x="23146" y="7458"/>
                    <a:pt x="29908" y="3458"/>
                  </a:cubicBezTo>
                  <a:cubicBezTo>
                    <a:pt x="33338" y="1362"/>
                    <a:pt x="38005" y="315"/>
                    <a:pt x="43719" y="315"/>
                  </a:cubicBezTo>
                  <a:cubicBezTo>
                    <a:pt x="50863" y="1839"/>
                    <a:pt x="61531" y="2791"/>
                    <a:pt x="75723" y="3267"/>
                  </a:cubicBezTo>
                  <a:cubicBezTo>
                    <a:pt x="83439" y="3458"/>
                    <a:pt x="98107" y="5458"/>
                    <a:pt x="119919" y="9173"/>
                  </a:cubicBezTo>
                  <a:lnTo>
                    <a:pt x="125253" y="9363"/>
                  </a:ln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27" name="Freeform: Shape 16226">
              <a:extLst>
                <a:ext uri="{FF2B5EF4-FFF2-40B4-BE49-F238E27FC236}">
                  <a16:creationId xmlns:a16="http://schemas.microsoft.com/office/drawing/2014/main" id="{5E22F84F-0B30-DF2B-05D1-AEED1A609350}"/>
                </a:ext>
              </a:extLst>
            </p:cNvPr>
            <p:cNvSpPr/>
            <p:nvPr/>
          </p:nvSpPr>
          <p:spPr>
            <a:xfrm>
              <a:off x="5027466" y="4451032"/>
              <a:ext cx="221379" cy="344969"/>
            </a:xfrm>
            <a:custGeom>
              <a:avLst/>
              <a:gdLst>
                <a:gd name="connsiteX0" fmla="*/ 218713 w 221379"/>
                <a:gd name="connsiteY0" fmla="*/ 79058 h 344969"/>
                <a:gd name="connsiteX1" fmla="*/ 221380 w 221379"/>
                <a:gd name="connsiteY1" fmla="*/ 83153 h 344969"/>
                <a:gd name="connsiteX2" fmla="*/ 216808 w 221379"/>
                <a:gd name="connsiteY2" fmla="*/ 81629 h 344969"/>
                <a:gd name="connsiteX3" fmla="*/ 207473 w 221379"/>
                <a:gd name="connsiteY3" fmla="*/ 94107 h 344969"/>
                <a:gd name="connsiteX4" fmla="*/ 103841 w 221379"/>
                <a:gd name="connsiteY4" fmla="*/ 231934 h 344969"/>
                <a:gd name="connsiteX5" fmla="*/ 97745 w 221379"/>
                <a:gd name="connsiteY5" fmla="*/ 237935 h 344969"/>
                <a:gd name="connsiteX6" fmla="*/ 97079 w 221379"/>
                <a:gd name="connsiteY6" fmla="*/ 240316 h 344969"/>
                <a:gd name="connsiteX7" fmla="*/ 97079 w 221379"/>
                <a:gd name="connsiteY7" fmla="*/ 260604 h 344969"/>
                <a:gd name="connsiteX8" fmla="*/ 88506 w 221379"/>
                <a:gd name="connsiteY8" fmla="*/ 286512 h 344969"/>
                <a:gd name="connsiteX9" fmla="*/ 90030 w 221379"/>
                <a:gd name="connsiteY9" fmla="*/ 294513 h 344969"/>
                <a:gd name="connsiteX10" fmla="*/ 100412 w 221379"/>
                <a:gd name="connsiteY10" fmla="*/ 314706 h 344969"/>
                <a:gd name="connsiteX11" fmla="*/ 104794 w 221379"/>
                <a:gd name="connsiteY11" fmla="*/ 334804 h 344969"/>
                <a:gd name="connsiteX12" fmla="*/ 104413 w 221379"/>
                <a:gd name="connsiteY12" fmla="*/ 340233 h 344969"/>
                <a:gd name="connsiteX13" fmla="*/ 100412 w 221379"/>
                <a:gd name="connsiteY13" fmla="*/ 343471 h 344969"/>
                <a:gd name="connsiteX14" fmla="*/ 58788 w 221379"/>
                <a:gd name="connsiteY14" fmla="*/ 316802 h 344969"/>
                <a:gd name="connsiteX15" fmla="*/ 32309 w 221379"/>
                <a:gd name="connsiteY15" fmla="*/ 300133 h 344969"/>
                <a:gd name="connsiteX16" fmla="*/ 5448 w 221379"/>
                <a:gd name="connsiteY16" fmla="*/ 284036 h 344969"/>
                <a:gd name="connsiteX17" fmla="*/ 114 w 221379"/>
                <a:gd name="connsiteY17" fmla="*/ 276035 h 344969"/>
                <a:gd name="connsiteX18" fmla="*/ 590 w 221379"/>
                <a:gd name="connsiteY18" fmla="*/ 273463 h 344969"/>
                <a:gd name="connsiteX19" fmla="*/ 47644 w 221379"/>
                <a:gd name="connsiteY19" fmla="*/ 215646 h 344969"/>
                <a:gd name="connsiteX20" fmla="*/ 50406 w 221379"/>
                <a:gd name="connsiteY20" fmla="*/ 210408 h 344969"/>
                <a:gd name="connsiteX21" fmla="*/ 52787 w 221379"/>
                <a:gd name="connsiteY21" fmla="*/ 208121 h 344969"/>
                <a:gd name="connsiteX22" fmla="*/ 56121 w 221379"/>
                <a:gd name="connsiteY22" fmla="*/ 209550 h 344969"/>
                <a:gd name="connsiteX23" fmla="*/ 60026 w 221379"/>
                <a:gd name="connsiteY23" fmla="*/ 209264 h 344969"/>
                <a:gd name="connsiteX24" fmla="*/ 151181 w 221379"/>
                <a:gd name="connsiteY24" fmla="*/ 69914 h 344969"/>
                <a:gd name="connsiteX25" fmla="*/ 150894 w 221379"/>
                <a:gd name="connsiteY25" fmla="*/ 64770 h 344969"/>
                <a:gd name="connsiteX26" fmla="*/ 124511 w 221379"/>
                <a:gd name="connsiteY26" fmla="*/ 0 h 344969"/>
                <a:gd name="connsiteX27" fmla="*/ 147466 w 221379"/>
                <a:gd name="connsiteY27" fmla="*/ 18383 h 344969"/>
                <a:gd name="connsiteX28" fmla="*/ 160419 w 221379"/>
                <a:gd name="connsiteY28" fmla="*/ 24098 h 344969"/>
                <a:gd name="connsiteX29" fmla="*/ 183660 w 221379"/>
                <a:gd name="connsiteY29" fmla="*/ 45244 h 344969"/>
                <a:gd name="connsiteX30" fmla="*/ 214617 w 221379"/>
                <a:gd name="connsiteY30" fmla="*/ 75914 h 344969"/>
                <a:gd name="connsiteX31" fmla="*/ 218713 w 221379"/>
                <a:gd name="connsiteY31" fmla="*/ 79153 h 34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1379" h="344969">
                  <a:moveTo>
                    <a:pt x="218713" y="79058"/>
                  </a:moveTo>
                  <a:cubicBezTo>
                    <a:pt x="219856" y="80010"/>
                    <a:pt x="220713" y="81344"/>
                    <a:pt x="221380" y="83153"/>
                  </a:cubicBezTo>
                  <a:lnTo>
                    <a:pt x="216808" y="81629"/>
                  </a:lnTo>
                  <a:cubicBezTo>
                    <a:pt x="215284" y="78105"/>
                    <a:pt x="211664" y="89345"/>
                    <a:pt x="207473" y="94107"/>
                  </a:cubicBezTo>
                  <a:cubicBezTo>
                    <a:pt x="173469" y="140589"/>
                    <a:pt x="141656" y="188404"/>
                    <a:pt x="103841" y="231934"/>
                  </a:cubicBezTo>
                  <a:cubicBezTo>
                    <a:pt x="102317" y="234029"/>
                    <a:pt x="99364" y="235934"/>
                    <a:pt x="97745" y="237935"/>
                  </a:cubicBezTo>
                  <a:cubicBezTo>
                    <a:pt x="97174" y="238696"/>
                    <a:pt x="96888" y="239459"/>
                    <a:pt x="97079" y="240316"/>
                  </a:cubicBezTo>
                  <a:cubicBezTo>
                    <a:pt x="98793" y="248508"/>
                    <a:pt x="98793" y="255270"/>
                    <a:pt x="97079" y="260604"/>
                  </a:cubicBezTo>
                  <a:cubicBezTo>
                    <a:pt x="95936" y="264128"/>
                    <a:pt x="93078" y="272796"/>
                    <a:pt x="88506" y="286512"/>
                  </a:cubicBezTo>
                  <a:cubicBezTo>
                    <a:pt x="87554" y="289465"/>
                    <a:pt x="88125" y="292418"/>
                    <a:pt x="90030" y="294513"/>
                  </a:cubicBezTo>
                  <a:cubicBezTo>
                    <a:pt x="93650" y="298418"/>
                    <a:pt x="88125" y="300514"/>
                    <a:pt x="100412" y="314706"/>
                  </a:cubicBezTo>
                  <a:cubicBezTo>
                    <a:pt x="104698" y="319659"/>
                    <a:pt x="106127" y="326422"/>
                    <a:pt x="104794" y="334804"/>
                  </a:cubicBezTo>
                  <a:cubicBezTo>
                    <a:pt x="104318" y="337852"/>
                    <a:pt x="104222" y="339662"/>
                    <a:pt x="104413" y="340233"/>
                  </a:cubicBezTo>
                  <a:cubicBezTo>
                    <a:pt x="106413" y="345186"/>
                    <a:pt x="105079" y="346234"/>
                    <a:pt x="100412" y="343471"/>
                  </a:cubicBezTo>
                  <a:cubicBezTo>
                    <a:pt x="85648" y="334709"/>
                    <a:pt x="71742" y="325850"/>
                    <a:pt x="58788" y="316802"/>
                  </a:cubicBezTo>
                  <a:cubicBezTo>
                    <a:pt x="50216" y="310801"/>
                    <a:pt x="41357" y="305276"/>
                    <a:pt x="32309" y="300133"/>
                  </a:cubicBezTo>
                  <a:cubicBezTo>
                    <a:pt x="17735" y="291941"/>
                    <a:pt x="8782" y="286512"/>
                    <a:pt x="5448" y="284036"/>
                  </a:cubicBezTo>
                  <a:cubicBezTo>
                    <a:pt x="2781" y="282035"/>
                    <a:pt x="1066" y="279368"/>
                    <a:pt x="114" y="276035"/>
                  </a:cubicBezTo>
                  <a:cubicBezTo>
                    <a:pt x="-172" y="275177"/>
                    <a:pt x="114" y="274225"/>
                    <a:pt x="590" y="273463"/>
                  </a:cubicBezTo>
                  <a:cubicBezTo>
                    <a:pt x="16307" y="251365"/>
                    <a:pt x="32023" y="232125"/>
                    <a:pt x="47644" y="215646"/>
                  </a:cubicBezTo>
                  <a:cubicBezTo>
                    <a:pt x="49072" y="214122"/>
                    <a:pt x="49739" y="211836"/>
                    <a:pt x="50406" y="210408"/>
                  </a:cubicBezTo>
                  <a:cubicBezTo>
                    <a:pt x="50882" y="209074"/>
                    <a:pt x="51739" y="208312"/>
                    <a:pt x="52787" y="208121"/>
                  </a:cubicBezTo>
                  <a:cubicBezTo>
                    <a:pt x="53930" y="207836"/>
                    <a:pt x="54978" y="208312"/>
                    <a:pt x="56121" y="209550"/>
                  </a:cubicBezTo>
                  <a:cubicBezTo>
                    <a:pt x="57359" y="210979"/>
                    <a:pt x="58693" y="210884"/>
                    <a:pt x="60026" y="209264"/>
                  </a:cubicBezTo>
                  <a:cubicBezTo>
                    <a:pt x="92221" y="149733"/>
                    <a:pt x="80314" y="159829"/>
                    <a:pt x="151181" y="69914"/>
                  </a:cubicBezTo>
                  <a:cubicBezTo>
                    <a:pt x="151847" y="68675"/>
                    <a:pt x="152133" y="65151"/>
                    <a:pt x="150894" y="64770"/>
                  </a:cubicBezTo>
                  <a:lnTo>
                    <a:pt x="124511" y="0"/>
                  </a:lnTo>
                  <a:cubicBezTo>
                    <a:pt x="138036" y="381"/>
                    <a:pt x="139560" y="17526"/>
                    <a:pt x="147466" y="18383"/>
                  </a:cubicBezTo>
                  <a:cubicBezTo>
                    <a:pt x="151561" y="18764"/>
                    <a:pt x="155848" y="20669"/>
                    <a:pt x="160419" y="24098"/>
                  </a:cubicBezTo>
                  <a:cubicBezTo>
                    <a:pt x="165087" y="29528"/>
                    <a:pt x="172802" y="36576"/>
                    <a:pt x="183660" y="45244"/>
                  </a:cubicBezTo>
                  <a:cubicBezTo>
                    <a:pt x="189566" y="49911"/>
                    <a:pt x="199853" y="60198"/>
                    <a:pt x="214617" y="75914"/>
                  </a:cubicBezTo>
                  <a:lnTo>
                    <a:pt x="218713" y="79153"/>
                  </a:ln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228" name="Graphic 1736">
              <a:extLst>
                <a:ext uri="{FF2B5EF4-FFF2-40B4-BE49-F238E27FC236}">
                  <a16:creationId xmlns:a16="http://schemas.microsoft.com/office/drawing/2014/main" id="{7E30D305-211A-7275-2863-71830A58568C}"/>
                </a:ext>
              </a:extLst>
            </p:cNvPr>
            <p:cNvGrpSpPr/>
            <p:nvPr/>
          </p:nvGrpSpPr>
          <p:grpSpPr>
            <a:xfrm>
              <a:off x="5101693" y="3862641"/>
              <a:ext cx="238951" cy="286082"/>
              <a:chOff x="5101693" y="3862641"/>
              <a:chExt cx="238951" cy="286082"/>
            </a:xfrm>
          </p:grpSpPr>
          <p:sp>
            <p:nvSpPr>
              <p:cNvPr id="16420" name="Freeform: Shape 16419">
                <a:extLst>
                  <a:ext uri="{FF2B5EF4-FFF2-40B4-BE49-F238E27FC236}">
                    <a16:creationId xmlns:a16="http://schemas.microsoft.com/office/drawing/2014/main" id="{3645AE01-E593-CEC3-7AAD-F3EC90356DF1}"/>
                  </a:ext>
                </a:extLst>
              </p:cNvPr>
              <p:cNvSpPr/>
              <p:nvPr/>
            </p:nvSpPr>
            <p:spPr>
              <a:xfrm>
                <a:off x="5229824" y="3993070"/>
                <a:ext cx="85063" cy="102283"/>
              </a:xfrm>
              <a:custGeom>
                <a:avLst/>
                <a:gdLst>
                  <a:gd name="connsiteX0" fmla="*/ 41501 w 85063"/>
                  <a:gd name="connsiteY0" fmla="*/ 5525 h 102283"/>
                  <a:gd name="connsiteX1" fmla="*/ 84554 w 85063"/>
                  <a:gd name="connsiteY1" fmla="*/ 0 h 102283"/>
                  <a:gd name="connsiteX2" fmla="*/ 83887 w 85063"/>
                  <a:gd name="connsiteY2" fmla="*/ 40481 h 102283"/>
                  <a:gd name="connsiteX3" fmla="*/ 33785 w 85063"/>
                  <a:gd name="connsiteY3" fmla="*/ 102203 h 102283"/>
                  <a:gd name="connsiteX4" fmla="*/ 543 w 85063"/>
                  <a:gd name="connsiteY4" fmla="*/ 65913 h 102283"/>
                  <a:gd name="connsiteX5" fmla="*/ 41596 w 85063"/>
                  <a:gd name="connsiteY5" fmla="*/ 5525 h 102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063" h="102283">
                    <a:moveTo>
                      <a:pt x="41501" y="5525"/>
                    </a:moveTo>
                    <a:lnTo>
                      <a:pt x="84554" y="0"/>
                    </a:lnTo>
                    <a:cubicBezTo>
                      <a:pt x="83125" y="4572"/>
                      <a:pt x="86840" y="24670"/>
                      <a:pt x="83887" y="40481"/>
                    </a:cubicBezTo>
                    <a:cubicBezTo>
                      <a:pt x="78648" y="68199"/>
                      <a:pt x="64742" y="98965"/>
                      <a:pt x="33785" y="102203"/>
                    </a:cubicBezTo>
                    <a:cubicBezTo>
                      <a:pt x="17783" y="103822"/>
                      <a:pt x="2639" y="80486"/>
                      <a:pt x="543" y="65913"/>
                    </a:cubicBezTo>
                    <a:cubicBezTo>
                      <a:pt x="-3648" y="37433"/>
                      <a:pt x="17021" y="14764"/>
                      <a:pt x="41596" y="5525"/>
                    </a:cubicBezTo>
                    <a:close/>
                  </a:path>
                </a:pathLst>
              </a:custGeom>
              <a:solidFill>
                <a:srgbClr val="F7986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1" name="Freeform: Shape 16420">
                <a:extLst>
                  <a:ext uri="{FF2B5EF4-FFF2-40B4-BE49-F238E27FC236}">
                    <a16:creationId xmlns:a16="http://schemas.microsoft.com/office/drawing/2014/main" id="{03EDEFDB-56DC-4037-AECF-F76EFDEA75A1}"/>
                  </a:ext>
                </a:extLst>
              </p:cNvPr>
              <p:cNvSpPr/>
              <p:nvPr/>
            </p:nvSpPr>
            <p:spPr>
              <a:xfrm>
                <a:off x="5101693" y="3862641"/>
                <a:ext cx="238951" cy="286082"/>
              </a:xfrm>
              <a:custGeom>
                <a:avLst/>
                <a:gdLst>
                  <a:gd name="connsiteX0" fmla="*/ 238212 w 238951"/>
                  <a:gd name="connsiteY0" fmla="*/ 118237 h 286082"/>
                  <a:gd name="connsiteX1" fmla="*/ 235735 w 238951"/>
                  <a:gd name="connsiteY1" fmla="*/ 127476 h 286082"/>
                  <a:gd name="connsiteX2" fmla="*/ 177347 w 238951"/>
                  <a:gd name="connsiteY2" fmla="*/ 159195 h 286082"/>
                  <a:gd name="connsiteX3" fmla="*/ 161440 w 238951"/>
                  <a:gd name="connsiteY3" fmla="*/ 167291 h 286082"/>
                  <a:gd name="connsiteX4" fmla="*/ 164584 w 238951"/>
                  <a:gd name="connsiteY4" fmla="*/ 200724 h 286082"/>
                  <a:gd name="connsiteX5" fmla="*/ 170870 w 238951"/>
                  <a:gd name="connsiteY5" fmla="*/ 205677 h 286082"/>
                  <a:gd name="connsiteX6" fmla="*/ 173823 w 238951"/>
                  <a:gd name="connsiteY6" fmla="*/ 207963 h 286082"/>
                  <a:gd name="connsiteX7" fmla="*/ 177728 w 238951"/>
                  <a:gd name="connsiteY7" fmla="*/ 208915 h 286082"/>
                  <a:gd name="connsiteX8" fmla="*/ 203064 w 238951"/>
                  <a:gd name="connsiteY8" fmla="*/ 210820 h 286082"/>
                  <a:gd name="connsiteX9" fmla="*/ 210018 w 238951"/>
                  <a:gd name="connsiteY9" fmla="*/ 214059 h 286082"/>
                  <a:gd name="connsiteX10" fmla="*/ 209637 w 238951"/>
                  <a:gd name="connsiteY10" fmla="*/ 215773 h 286082"/>
                  <a:gd name="connsiteX11" fmla="*/ 203064 w 238951"/>
                  <a:gd name="connsiteY11" fmla="*/ 224346 h 286082"/>
                  <a:gd name="connsiteX12" fmla="*/ 203636 w 238951"/>
                  <a:gd name="connsiteY12" fmla="*/ 226060 h 286082"/>
                  <a:gd name="connsiteX13" fmla="*/ 202779 w 238951"/>
                  <a:gd name="connsiteY13" fmla="*/ 230918 h 286082"/>
                  <a:gd name="connsiteX14" fmla="*/ 203350 w 238951"/>
                  <a:gd name="connsiteY14" fmla="*/ 232918 h 286082"/>
                  <a:gd name="connsiteX15" fmla="*/ 207732 w 238951"/>
                  <a:gd name="connsiteY15" fmla="*/ 233680 h 286082"/>
                  <a:gd name="connsiteX16" fmla="*/ 208113 w 238951"/>
                  <a:gd name="connsiteY16" fmla="*/ 234728 h 286082"/>
                  <a:gd name="connsiteX17" fmla="*/ 202302 w 238951"/>
                  <a:gd name="connsiteY17" fmla="*/ 235585 h 286082"/>
                  <a:gd name="connsiteX18" fmla="*/ 203064 w 238951"/>
                  <a:gd name="connsiteY18" fmla="*/ 251968 h 286082"/>
                  <a:gd name="connsiteX19" fmla="*/ 201731 w 238951"/>
                  <a:gd name="connsiteY19" fmla="*/ 261779 h 286082"/>
                  <a:gd name="connsiteX20" fmla="*/ 190491 w 238951"/>
                  <a:gd name="connsiteY20" fmla="*/ 264636 h 286082"/>
                  <a:gd name="connsiteX21" fmla="*/ 181443 w 238951"/>
                  <a:gd name="connsiteY21" fmla="*/ 263017 h 286082"/>
                  <a:gd name="connsiteX22" fmla="*/ 177157 w 238951"/>
                  <a:gd name="connsiteY22" fmla="*/ 263017 h 286082"/>
                  <a:gd name="connsiteX23" fmla="*/ 156011 w 238951"/>
                  <a:gd name="connsiteY23" fmla="*/ 262255 h 286082"/>
                  <a:gd name="connsiteX24" fmla="*/ 135627 w 238951"/>
                  <a:gd name="connsiteY24" fmla="*/ 257588 h 286082"/>
                  <a:gd name="connsiteX25" fmla="*/ 117816 w 238951"/>
                  <a:gd name="connsiteY25" fmla="*/ 248349 h 286082"/>
                  <a:gd name="connsiteX26" fmla="*/ 81145 w 238951"/>
                  <a:gd name="connsiteY26" fmla="*/ 215202 h 286082"/>
                  <a:gd name="connsiteX27" fmla="*/ 69714 w 238951"/>
                  <a:gd name="connsiteY27" fmla="*/ 205581 h 286082"/>
                  <a:gd name="connsiteX28" fmla="*/ 59142 w 238951"/>
                  <a:gd name="connsiteY28" fmla="*/ 203010 h 286082"/>
                  <a:gd name="connsiteX29" fmla="*/ 30662 w 238951"/>
                  <a:gd name="connsiteY29" fmla="*/ 219583 h 286082"/>
                  <a:gd name="connsiteX30" fmla="*/ 29233 w 238951"/>
                  <a:gd name="connsiteY30" fmla="*/ 219012 h 286082"/>
                  <a:gd name="connsiteX31" fmla="*/ 42187 w 238951"/>
                  <a:gd name="connsiteY31" fmla="*/ 197580 h 286082"/>
                  <a:gd name="connsiteX32" fmla="*/ 65714 w 238951"/>
                  <a:gd name="connsiteY32" fmla="*/ 184722 h 286082"/>
                  <a:gd name="connsiteX33" fmla="*/ 66190 w 238951"/>
                  <a:gd name="connsiteY33" fmla="*/ 183102 h 286082"/>
                  <a:gd name="connsiteX34" fmla="*/ 65428 w 238951"/>
                  <a:gd name="connsiteY34" fmla="*/ 182721 h 286082"/>
                  <a:gd name="connsiteX35" fmla="*/ 64285 w 238951"/>
                  <a:gd name="connsiteY35" fmla="*/ 170910 h 286082"/>
                  <a:gd name="connsiteX36" fmla="*/ 63047 w 238951"/>
                  <a:gd name="connsiteY36" fmla="*/ 162147 h 286082"/>
                  <a:gd name="connsiteX37" fmla="*/ 52855 w 238951"/>
                  <a:gd name="connsiteY37" fmla="*/ 131191 h 286082"/>
                  <a:gd name="connsiteX38" fmla="*/ 44664 w 238951"/>
                  <a:gd name="connsiteY38" fmla="*/ 101473 h 286082"/>
                  <a:gd name="connsiteX39" fmla="*/ 40283 w 238951"/>
                  <a:gd name="connsiteY39" fmla="*/ 68040 h 286082"/>
                  <a:gd name="connsiteX40" fmla="*/ 40949 w 238951"/>
                  <a:gd name="connsiteY40" fmla="*/ 63754 h 286082"/>
                  <a:gd name="connsiteX41" fmla="*/ 38949 w 238951"/>
                  <a:gd name="connsiteY41" fmla="*/ 59849 h 286082"/>
                  <a:gd name="connsiteX42" fmla="*/ 12660 w 238951"/>
                  <a:gd name="connsiteY42" fmla="*/ 50991 h 286082"/>
                  <a:gd name="connsiteX43" fmla="*/ 3325 w 238951"/>
                  <a:gd name="connsiteY43" fmla="*/ 40608 h 286082"/>
                  <a:gd name="connsiteX44" fmla="*/ 467 w 238951"/>
                  <a:gd name="connsiteY44" fmla="*/ 26892 h 286082"/>
                  <a:gd name="connsiteX45" fmla="*/ 19041 w 238951"/>
                  <a:gd name="connsiteY45" fmla="*/ 2794 h 286082"/>
                  <a:gd name="connsiteX46" fmla="*/ 37234 w 238951"/>
                  <a:gd name="connsiteY46" fmla="*/ 127 h 286082"/>
                  <a:gd name="connsiteX47" fmla="*/ 60666 w 238951"/>
                  <a:gd name="connsiteY47" fmla="*/ 4794 h 286082"/>
                  <a:gd name="connsiteX48" fmla="*/ 71715 w 238951"/>
                  <a:gd name="connsiteY48" fmla="*/ 19558 h 286082"/>
                  <a:gd name="connsiteX49" fmla="*/ 75620 w 238951"/>
                  <a:gd name="connsiteY49" fmla="*/ 21272 h 286082"/>
                  <a:gd name="connsiteX50" fmla="*/ 112958 w 238951"/>
                  <a:gd name="connsiteY50" fmla="*/ 16415 h 286082"/>
                  <a:gd name="connsiteX51" fmla="*/ 134294 w 238951"/>
                  <a:gd name="connsiteY51" fmla="*/ 18701 h 286082"/>
                  <a:gd name="connsiteX52" fmla="*/ 155725 w 238951"/>
                  <a:gd name="connsiteY52" fmla="*/ 22797 h 286082"/>
                  <a:gd name="connsiteX53" fmla="*/ 174394 w 238951"/>
                  <a:gd name="connsiteY53" fmla="*/ 32703 h 286082"/>
                  <a:gd name="connsiteX54" fmla="*/ 194206 w 238951"/>
                  <a:gd name="connsiteY54" fmla="*/ 46133 h 286082"/>
                  <a:gd name="connsiteX55" fmla="*/ 213352 w 238951"/>
                  <a:gd name="connsiteY55" fmla="*/ 63849 h 286082"/>
                  <a:gd name="connsiteX56" fmla="*/ 228401 w 238951"/>
                  <a:gd name="connsiteY56" fmla="*/ 80709 h 286082"/>
                  <a:gd name="connsiteX57" fmla="*/ 228306 w 238951"/>
                  <a:gd name="connsiteY57" fmla="*/ 82328 h 286082"/>
                  <a:gd name="connsiteX58" fmla="*/ 219638 w 238951"/>
                  <a:gd name="connsiteY58" fmla="*/ 90234 h 286082"/>
                  <a:gd name="connsiteX59" fmla="*/ 209732 w 238951"/>
                  <a:gd name="connsiteY59" fmla="*/ 98425 h 286082"/>
                  <a:gd name="connsiteX60" fmla="*/ 179919 w 238951"/>
                  <a:gd name="connsiteY60" fmla="*/ 115951 h 286082"/>
                  <a:gd name="connsiteX61" fmla="*/ 173346 w 238951"/>
                  <a:gd name="connsiteY61" fmla="*/ 118523 h 286082"/>
                  <a:gd name="connsiteX62" fmla="*/ 166965 w 238951"/>
                  <a:gd name="connsiteY62" fmla="*/ 121285 h 286082"/>
                  <a:gd name="connsiteX63" fmla="*/ 155630 w 238951"/>
                  <a:gd name="connsiteY63" fmla="*/ 127857 h 286082"/>
                  <a:gd name="connsiteX64" fmla="*/ 143914 w 238951"/>
                  <a:gd name="connsiteY64" fmla="*/ 133763 h 286082"/>
                  <a:gd name="connsiteX65" fmla="*/ 125912 w 238951"/>
                  <a:gd name="connsiteY65" fmla="*/ 142621 h 286082"/>
                  <a:gd name="connsiteX66" fmla="*/ 125817 w 238951"/>
                  <a:gd name="connsiteY66" fmla="*/ 143288 h 286082"/>
                  <a:gd name="connsiteX67" fmla="*/ 126293 w 238951"/>
                  <a:gd name="connsiteY67" fmla="*/ 143764 h 286082"/>
                  <a:gd name="connsiteX68" fmla="*/ 126484 w 238951"/>
                  <a:gd name="connsiteY68" fmla="*/ 143764 h 286082"/>
                  <a:gd name="connsiteX69" fmla="*/ 180300 w 238951"/>
                  <a:gd name="connsiteY69" fmla="*/ 116332 h 286082"/>
                  <a:gd name="connsiteX70" fmla="*/ 183919 w 238951"/>
                  <a:gd name="connsiteY70" fmla="*/ 117666 h 286082"/>
                  <a:gd name="connsiteX71" fmla="*/ 192016 w 238951"/>
                  <a:gd name="connsiteY71" fmla="*/ 142621 h 286082"/>
                  <a:gd name="connsiteX72" fmla="*/ 195445 w 238951"/>
                  <a:gd name="connsiteY72" fmla="*/ 143097 h 286082"/>
                  <a:gd name="connsiteX73" fmla="*/ 195825 w 238951"/>
                  <a:gd name="connsiteY73" fmla="*/ 137763 h 286082"/>
                  <a:gd name="connsiteX74" fmla="*/ 188682 w 238951"/>
                  <a:gd name="connsiteY74" fmla="*/ 119285 h 286082"/>
                  <a:gd name="connsiteX75" fmla="*/ 185920 w 238951"/>
                  <a:gd name="connsiteY75" fmla="*/ 116237 h 286082"/>
                  <a:gd name="connsiteX76" fmla="*/ 185634 w 238951"/>
                  <a:gd name="connsiteY76" fmla="*/ 114427 h 286082"/>
                  <a:gd name="connsiteX77" fmla="*/ 220686 w 238951"/>
                  <a:gd name="connsiteY77" fmla="*/ 92805 h 286082"/>
                  <a:gd name="connsiteX78" fmla="*/ 234116 w 238951"/>
                  <a:gd name="connsiteY78" fmla="*/ 94234 h 286082"/>
                  <a:gd name="connsiteX79" fmla="*/ 238307 w 238951"/>
                  <a:gd name="connsiteY79" fmla="*/ 117856 h 286082"/>
                  <a:gd name="connsiteX80" fmla="*/ 238307 w 238951"/>
                  <a:gd name="connsiteY80" fmla="*/ 117856 h 286082"/>
                  <a:gd name="connsiteX81" fmla="*/ 198397 w 238951"/>
                  <a:gd name="connsiteY81" fmla="*/ 280829 h 286082"/>
                  <a:gd name="connsiteX82" fmla="*/ 199540 w 238951"/>
                  <a:gd name="connsiteY82" fmla="*/ 280448 h 286082"/>
                  <a:gd name="connsiteX83" fmla="*/ 199540 w 238951"/>
                  <a:gd name="connsiteY83" fmla="*/ 285210 h 286082"/>
                  <a:gd name="connsiteX84" fmla="*/ 198588 w 238951"/>
                  <a:gd name="connsiteY84" fmla="*/ 285020 h 286082"/>
                  <a:gd name="connsiteX85" fmla="*/ 198397 w 238951"/>
                  <a:gd name="connsiteY85" fmla="*/ 280924 h 28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238951" h="286082">
                    <a:moveTo>
                      <a:pt x="238212" y="118237"/>
                    </a:moveTo>
                    <a:cubicBezTo>
                      <a:pt x="238783" y="122238"/>
                      <a:pt x="240402" y="124428"/>
                      <a:pt x="235735" y="127476"/>
                    </a:cubicBezTo>
                    <a:cubicBezTo>
                      <a:pt x="200207" y="149765"/>
                      <a:pt x="206875" y="145860"/>
                      <a:pt x="177347" y="159195"/>
                    </a:cubicBezTo>
                    <a:cubicBezTo>
                      <a:pt x="169536" y="162719"/>
                      <a:pt x="164202" y="165481"/>
                      <a:pt x="161440" y="167291"/>
                    </a:cubicBezTo>
                    <a:cubicBezTo>
                      <a:pt x="153630" y="176054"/>
                      <a:pt x="154201" y="193104"/>
                      <a:pt x="164584" y="200724"/>
                    </a:cubicBezTo>
                    <a:cubicBezTo>
                      <a:pt x="168013" y="203200"/>
                      <a:pt x="170108" y="204819"/>
                      <a:pt x="170870" y="205677"/>
                    </a:cubicBezTo>
                    <a:cubicBezTo>
                      <a:pt x="172013" y="206915"/>
                      <a:pt x="172966" y="207677"/>
                      <a:pt x="173823" y="207963"/>
                    </a:cubicBezTo>
                    <a:cubicBezTo>
                      <a:pt x="175347" y="208534"/>
                      <a:pt x="176680" y="208820"/>
                      <a:pt x="177728" y="208915"/>
                    </a:cubicBezTo>
                    <a:cubicBezTo>
                      <a:pt x="187825" y="209391"/>
                      <a:pt x="196207" y="210058"/>
                      <a:pt x="203064" y="210820"/>
                    </a:cubicBezTo>
                    <a:cubicBezTo>
                      <a:pt x="206399" y="211201"/>
                      <a:pt x="208780" y="212344"/>
                      <a:pt x="210018" y="214059"/>
                    </a:cubicBezTo>
                    <a:cubicBezTo>
                      <a:pt x="210399" y="214630"/>
                      <a:pt x="210304" y="215392"/>
                      <a:pt x="209637" y="215773"/>
                    </a:cubicBezTo>
                    <a:cubicBezTo>
                      <a:pt x="206589" y="217868"/>
                      <a:pt x="204398" y="220726"/>
                      <a:pt x="203064" y="224346"/>
                    </a:cubicBezTo>
                    <a:cubicBezTo>
                      <a:pt x="202874" y="225012"/>
                      <a:pt x="203064" y="225584"/>
                      <a:pt x="203636" y="226060"/>
                    </a:cubicBezTo>
                    <a:cubicBezTo>
                      <a:pt x="204874" y="227108"/>
                      <a:pt x="204589" y="228727"/>
                      <a:pt x="202779" y="230918"/>
                    </a:cubicBezTo>
                    <a:cubicBezTo>
                      <a:pt x="202017" y="231870"/>
                      <a:pt x="202208" y="232537"/>
                      <a:pt x="203350" y="232918"/>
                    </a:cubicBezTo>
                    <a:cubicBezTo>
                      <a:pt x="204589" y="233394"/>
                      <a:pt x="206017" y="233680"/>
                      <a:pt x="207732" y="233680"/>
                    </a:cubicBezTo>
                    <a:cubicBezTo>
                      <a:pt x="208780" y="233680"/>
                      <a:pt x="208875" y="234061"/>
                      <a:pt x="208113" y="234728"/>
                    </a:cubicBezTo>
                    <a:cubicBezTo>
                      <a:pt x="206589" y="235966"/>
                      <a:pt x="204684" y="236252"/>
                      <a:pt x="202302" y="235585"/>
                    </a:cubicBezTo>
                    <a:cubicBezTo>
                      <a:pt x="202493" y="241300"/>
                      <a:pt x="202779" y="246729"/>
                      <a:pt x="203064" y="251968"/>
                    </a:cubicBezTo>
                    <a:cubicBezTo>
                      <a:pt x="203255" y="255683"/>
                      <a:pt x="202779" y="258921"/>
                      <a:pt x="201731" y="261779"/>
                    </a:cubicBezTo>
                    <a:cubicBezTo>
                      <a:pt x="199445" y="266351"/>
                      <a:pt x="195730" y="267303"/>
                      <a:pt x="190491" y="264636"/>
                    </a:cubicBezTo>
                    <a:cubicBezTo>
                      <a:pt x="187920" y="264446"/>
                      <a:pt x="184872" y="263970"/>
                      <a:pt x="181443" y="263017"/>
                    </a:cubicBezTo>
                    <a:cubicBezTo>
                      <a:pt x="176680" y="261684"/>
                      <a:pt x="175252" y="261684"/>
                      <a:pt x="177157" y="263017"/>
                    </a:cubicBezTo>
                    <a:cubicBezTo>
                      <a:pt x="170203" y="262827"/>
                      <a:pt x="163059" y="262636"/>
                      <a:pt x="156011" y="262255"/>
                    </a:cubicBezTo>
                    <a:cubicBezTo>
                      <a:pt x="151534" y="262064"/>
                      <a:pt x="144771" y="260541"/>
                      <a:pt x="135627" y="257588"/>
                    </a:cubicBezTo>
                    <a:cubicBezTo>
                      <a:pt x="129626" y="255683"/>
                      <a:pt x="123721" y="252635"/>
                      <a:pt x="117816" y="248349"/>
                    </a:cubicBezTo>
                    <a:cubicBezTo>
                      <a:pt x="105243" y="239300"/>
                      <a:pt x="93051" y="228251"/>
                      <a:pt x="81145" y="215202"/>
                    </a:cubicBezTo>
                    <a:cubicBezTo>
                      <a:pt x="76858" y="210534"/>
                      <a:pt x="73049" y="207296"/>
                      <a:pt x="69714" y="205581"/>
                    </a:cubicBezTo>
                    <a:cubicBezTo>
                      <a:pt x="64857" y="203010"/>
                      <a:pt x="61332" y="202152"/>
                      <a:pt x="59142" y="203010"/>
                    </a:cubicBezTo>
                    <a:cubicBezTo>
                      <a:pt x="48569" y="207105"/>
                      <a:pt x="39139" y="212630"/>
                      <a:pt x="30662" y="219583"/>
                    </a:cubicBezTo>
                    <a:cubicBezTo>
                      <a:pt x="30091" y="220059"/>
                      <a:pt x="29138" y="219583"/>
                      <a:pt x="29233" y="219012"/>
                    </a:cubicBezTo>
                    <a:cubicBezTo>
                      <a:pt x="29900" y="209963"/>
                      <a:pt x="34186" y="202819"/>
                      <a:pt x="42187" y="197580"/>
                    </a:cubicBezTo>
                    <a:cubicBezTo>
                      <a:pt x="49902" y="192627"/>
                      <a:pt x="57713" y="188341"/>
                      <a:pt x="65714" y="184722"/>
                    </a:cubicBezTo>
                    <a:cubicBezTo>
                      <a:pt x="66381" y="184436"/>
                      <a:pt x="66666" y="183674"/>
                      <a:pt x="66190" y="183102"/>
                    </a:cubicBezTo>
                    <a:cubicBezTo>
                      <a:pt x="66000" y="182817"/>
                      <a:pt x="65714" y="182626"/>
                      <a:pt x="65428" y="182721"/>
                    </a:cubicBezTo>
                    <a:cubicBezTo>
                      <a:pt x="66381" y="179197"/>
                      <a:pt x="64476" y="174816"/>
                      <a:pt x="64285" y="170910"/>
                    </a:cubicBezTo>
                    <a:cubicBezTo>
                      <a:pt x="64000" y="167100"/>
                      <a:pt x="63618" y="164148"/>
                      <a:pt x="63047" y="162147"/>
                    </a:cubicBezTo>
                    <a:cubicBezTo>
                      <a:pt x="60189" y="151956"/>
                      <a:pt x="56856" y="141668"/>
                      <a:pt x="52855" y="131191"/>
                    </a:cubicBezTo>
                    <a:cubicBezTo>
                      <a:pt x="50664" y="125476"/>
                      <a:pt x="47998" y="115570"/>
                      <a:pt x="44664" y="101473"/>
                    </a:cubicBezTo>
                    <a:cubicBezTo>
                      <a:pt x="42473" y="90043"/>
                      <a:pt x="41044" y="78899"/>
                      <a:pt x="40283" y="68040"/>
                    </a:cubicBezTo>
                    <a:cubicBezTo>
                      <a:pt x="40092" y="65754"/>
                      <a:pt x="40283" y="64326"/>
                      <a:pt x="40949" y="63754"/>
                    </a:cubicBezTo>
                    <a:cubicBezTo>
                      <a:pt x="43997" y="60992"/>
                      <a:pt x="43330" y="59658"/>
                      <a:pt x="38949" y="59849"/>
                    </a:cubicBezTo>
                    <a:cubicBezTo>
                      <a:pt x="28090" y="60135"/>
                      <a:pt x="19327" y="57182"/>
                      <a:pt x="12660" y="50991"/>
                    </a:cubicBezTo>
                    <a:cubicBezTo>
                      <a:pt x="9231" y="47847"/>
                      <a:pt x="6088" y="44323"/>
                      <a:pt x="3325" y="40608"/>
                    </a:cubicBezTo>
                    <a:cubicBezTo>
                      <a:pt x="277" y="36608"/>
                      <a:pt x="-675" y="32036"/>
                      <a:pt x="467" y="26892"/>
                    </a:cubicBezTo>
                    <a:cubicBezTo>
                      <a:pt x="2754" y="16701"/>
                      <a:pt x="7040" y="6128"/>
                      <a:pt x="19041" y="2794"/>
                    </a:cubicBezTo>
                    <a:cubicBezTo>
                      <a:pt x="27328" y="508"/>
                      <a:pt x="33424" y="-349"/>
                      <a:pt x="37234" y="127"/>
                    </a:cubicBezTo>
                    <a:cubicBezTo>
                      <a:pt x="45330" y="1175"/>
                      <a:pt x="54951" y="1460"/>
                      <a:pt x="60666" y="4794"/>
                    </a:cubicBezTo>
                    <a:cubicBezTo>
                      <a:pt x="66476" y="8223"/>
                      <a:pt x="70191" y="13176"/>
                      <a:pt x="71715" y="19558"/>
                    </a:cubicBezTo>
                    <a:cubicBezTo>
                      <a:pt x="72096" y="21082"/>
                      <a:pt x="74001" y="21939"/>
                      <a:pt x="75620" y="21272"/>
                    </a:cubicBezTo>
                    <a:cubicBezTo>
                      <a:pt x="87431" y="16320"/>
                      <a:pt x="98670" y="14796"/>
                      <a:pt x="112958" y="16415"/>
                    </a:cubicBezTo>
                    <a:lnTo>
                      <a:pt x="134294" y="18701"/>
                    </a:lnTo>
                    <a:cubicBezTo>
                      <a:pt x="143724" y="19749"/>
                      <a:pt x="150868" y="21082"/>
                      <a:pt x="155725" y="22797"/>
                    </a:cubicBezTo>
                    <a:cubicBezTo>
                      <a:pt x="163059" y="25368"/>
                      <a:pt x="169251" y="28702"/>
                      <a:pt x="174394" y="32703"/>
                    </a:cubicBezTo>
                    <a:cubicBezTo>
                      <a:pt x="182014" y="38513"/>
                      <a:pt x="188586" y="42989"/>
                      <a:pt x="194206" y="46133"/>
                    </a:cubicBezTo>
                    <a:cubicBezTo>
                      <a:pt x="200016" y="49371"/>
                      <a:pt x="206399" y="55277"/>
                      <a:pt x="213352" y="63849"/>
                    </a:cubicBezTo>
                    <a:lnTo>
                      <a:pt x="228401" y="80709"/>
                    </a:lnTo>
                    <a:cubicBezTo>
                      <a:pt x="228877" y="81185"/>
                      <a:pt x="228782" y="81947"/>
                      <a:pt x="228306" y="82328"/>
                    </a:cubicBezTo>
                    <a:cubicBezTo>
                      <a:pt x="225067" y="85185"/>
                      <a:pt x="222305" y="87090"/>
                      <a:pt x="219638" y="90234"/>
                    </a:cubicBezTo>
                    <a:cubicBezTo>
                      <a:pt x="217257" y="93186"/>
                      <a:pt x="213923" y="95853"/>
                      <a:pt x="209732" y="98425"/>
                    </a:cubicBezTo>
                    <a:lnTo>
                      <a:pt x="179919" y="115951"/>
                    </a:lnTo>
                    <a:cubicBezTo>
                      <a:pt x="178966" y="116522"/>
                      <a:pt x="176775" y="117380"/>
                      <a:pt x="173346" y="118523"/>
                    </a:cubicBezTo>
                    <a:cubicBezTo>
                      <a:pt x="170965" y="119285"/>
                      <a:pt x="168870" y="120237"/>
                      <a:pt x="166965" y="121285"/>
                    </a:cubicBezTo>
                    <a:cubicBezTo>
                      <a:pt x="161821" y="124238"/>
                      <a:pt x="158011" y="126429"/>
                      <a:pt x="155630" y="127857"/>
                    </a:cubicBezTo>
                    <a:cubicBezTo>
                      <a:pt x="151344" y="130429"/>
                      <a:pt x="147439" y="132334"/>
                      <a:pt x="143914" y="133763"/>
                    </a:cubicBezTo>
                    <a:cubicBezTo>
                      <a:pt x="138961" y="135668"/>
                      <a:pt x="132865" y="138621"/>
                      <a:pt x="125912" y="142621"/>
                    </a:cubicBezTo>
                    <a:cubicBezTo>
                      <a:pt x="125626" y="142812"/>
                      <a:pt x="125531" y="143002"/>
                      <a:pt x="125817" y="143288"/>
                    </a:cubicBezTo>
                    <a:lnTo>
                      <a:pt x="126293" y="143764"/>
                    </a:lnTo>
                    <a:cubicBezTo>
                      <a:pt x="126293" y="143764"/>
                      <a:pt x="126293" y="143764"/>
                      <a:pt x="126484" y="143764"/>
                    </a:cubicBezTo>
                    <a:lnTo>
                      <a:pt x="180300" y="116332"/>
                    </a:lnTo>
                    <a:cubicBezTo>
                      <a:pt x="181633" y="115570"/>
                      <a:pt x="183443" y="116332"/>
                      <a:pt x="183919" y="117666"/>
                    </a:cubicBezTo>
                    <a:lnTo>
                      <a:pt x="192016" y="142621"/>
                    </a:lnTo>
                    <a:cubicBezTo>
                      <a:pt x="192492" y="143955"/>
                      <a:pt x="194492" y="144240"/>
                      <a:pt x="195445" y="143097"/>
                    </a:cubicBezTo>
                    <a:cubicBezTo>
                      <a:pt x="196588" y="141668"/>
                      <a:pt x="196683" y="139859"/>
                      <a:pt x="195825" y="137763"/>
                    </a:cubicBezTo>
                    <a:cubicBezTo>
                      <a:pt x="192396" y="129953"/>
                      <a:pt x="190015" y="123762"/>
                      <a:pt x="188682" y="119285"/>
                    </a:cubicBezTo>
                    <a:cubicBezTo>
                      <a:pt x="188205" y="117475"/>
                      <a:pt x="187253" y="116522"/>
                      <a:pt x="185920" y="116237"/>
                    </a:cubicBezTo>
                    <a:cubicBezTo>
                      <a:pt x="183919" y="115856"/>
                      <a:pt x="183729" y="115284"/>
                      <a:pt x="185634" y="114427"/>
                    </a:cubicBezTo>
                    <a:cubicBezTo>
                      <a:pt x="198969" y="108141"/>
                      <a:pt x="210589" y="100997"/>
                      <a:pt x="220686" y="92805"/>
                    </a:cubicBezTo>
                    <a:cubicBezTo>
                      <a:pt x="224686" y="89567"/>
                      <a:pt x="232497" y="87947"/>
                      <a:pt x="234116" y="94234"/>
                    </a:cubicBezTo>
                    <a:cubicBezTo>
                      <a:pt x="235640" y="100139"/>
                      <a:pt x="237069" y="108045"/>
                      <a:pt x="238307" y="117856"/>
                    </a:cubicBezTo>
                    <a:lnTo>
                      <a:pt x="238307" y="117856"/>
                    </a:lnTo>
                    <a:close/>
                    <a:moveTo>
                      <a:pt x="198397" y="280829"/>
                    </a:moveTo>
                    <a:cubicBezTo>
                      <a:pt x="198397" y="279781"/>
                      <a:pt x="198778" y="279686"/>
                      <a:pt x="199540" y="280448"/>
                    </a:cubicBezTo>
                    <a:cubicBezTo>
                      <a:pt x="200588" y="281496"/>
                      <a:pt x="200588" y="283020"/>
                      <a:pt x="199540" y="285210"/>
                    </a:cubicBezTo>
                    <a:cubicBezTo>
                      <a:pt x="198969" y="286449"/>
                      <a:pt x="198588" y="286353"/>
                      <a:pt x="198588" y="285020"/>
                    </a:cubicBezTo>
                    <a:lnTo>
                      <a:pt x="198397" y="280924"/>
                    </a:lnTo>
                    <a:close/>
                  </a:path>
                </a:pathLst>
              </a:custGeom>
              <a:solidFill>
                <a:srgbClr val="EF39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2" name="Freeform: Shape 16421">
                <a:extLst>
                  <a:ext uri="{FF2B5EF4-FFF2-40B4-BE49-F238E27FC236}">
                    <a16:creationId xmlns:a16="http://schemas.microsoft.com/office/drawing/2014/main" id="{E1D92679-AD1F-334E-2406-4F7653786570}"/>
                  </a:ext>
                </a:extLst>
              </p:cNvPr>
              <p:cNvSpPr/>
              <p:nvPr/>
            </p:nvSpPr>
            <p:spPr>
              <a:xfrm>
                <a:off x="5269314" y="3918953"/>
                <a:ext cx="7170" cy="7418"/>
              </a:xfrm>
              <a:custGeom>
                <a:avLst/>
                <a:gdLst>
                  <a:gd name="connsiteX0" fmla="*/ 3344 w 7170"/>
                  <a:gd name="connsiteY0" fmla="*/ 7347 h 7418"/>
                  <a:gd name="connsiteX1" fmla="*/ 106 w 7170"/>
                  <a:gd name="connsiteY1" fmla="*/ 3251 h 7418"/>
                  <a:gd name="connsiteX2" fmla="*/ 4487 w 7170"/>
                  <a:gd name="connsiteY2" fmla="*/ 13 h 7418"/>
                  <a:gd name="connsiteX3" fmla="*/ 6773 w 7170"/>
                  <a:gd name="connsiteY3" fmla="*/ 5633 h 7418"/>
                  <a:gd name="connsiteX4" fmla="*/ 3344 w 7170"/>
                  <a:gd name="connsiteY4" fmla="*/ 7347 h 7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0" h="7418">
                    <a:moveTo>
                      <a:pt x="3344" y="7347"/>
                    </a:moveTo>
                    <a:cubicBezTo>
                      <a:pt x="772" y="6490"/>
                      <a:pt x="-371" y="5156"/>
                      <a:pt x="106" y="3251"/>
                    </a:cubicBezTo>
                    <a:cubicBezTo>
                      <a:pt x="392" y="2013"/>
                      <a:pt x="1915" y="965"/>
                      <a:pt x="4487" y="13"/>
                    </a:cubicBezTo>
                    <a:cubicBezTo>
                      <a:pt x="6964" y="-178"/>
                      <a:pt x="7726" y="1727"/>
                      <a:pt x="6773" y="5633"/>
                    </a:cubicBezTo>
                    <a:cubicBezTo>
                      <a:pt x="6392" y="7061"/>
                      <a:pt x="5249" y="7633"/>
                      <a:pt x="3344" y="7347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3" name="Freeform: Shape 16422">
                <a:extLst>
                  <a:ext uri="{FF2B5EF4-FFF2-40B4-BE49-F238E27FC236}">
                    <a16:creationId xmlns:a16="http://schemas.microsoft.com/office/drawing/2014/main" id="{D2FC2D23-D455-CC2D-656D-C8B5782521D5}"/>
                  </a:ext>
                </a:extLst>
              </p:cNvPr>
              <p:cNvSpPr/>
              <p:nvPr/>
            </p:nvSpPr>
            <p:spPr>
              <a:xfrm>
                <a:off x="5222390" y="3947826"/>
                <a:ext cx="9310" cy="11303"/>
              </a:xfrm>
              <a:custGeom>
                <a:avLst/>
                <a:gdLst>
                  <a:gd name="connsiteX0" fmla="*/ 9311 w 9310"/>
                  <a:gd name="connsiteY0" fmla="*/ 5810 h 11303"/>
                  <a:gd name="connsiteX1" fmla="*/ 5882 w 9310"/>
                  <a:gd name="connsiteY1" fmla="*/ 10763 h 11303"/>
                  <a:gd name="connsiteX2" fmla="*/ 1214 w 9310"/>
                  <a:gd name="connsiteY2" fmla="*/ 9334 h 11303"/>
                  <a:gd name="connsiteX3" fmla="*/ 1214 w 9310"/>
                  <a:gd name="connsiteY3" fmla="*/ 0 h 11303"/>
                  <a:gd name="connsiteX4" fmla="*/ 9216 w 9310"/>
                  <a:gd name="connsiteY4" fmla="*/ 5810 h 11303"/>
                  <a:gd name="connsiteX5" fmla="*/ 9216 w 9310"/>
                  <a:gd name="connsiteY5" fmla="*/ 5810 h 11303"/>
                  <a:gd name="connsiteX6" fmla="*/ 3977 w 9310"/>
                  <a:gd name="connsiteY6" fmla="*/ 4096 h 11303"/>
                  <a:gd name="connsiteX7" fmla="*/ 2739 w 9310"/>
                  <a:gd name="connsiteY7" fmla="*/ 4286 h 11303"/>
                  <a:gd name="connsiteX8" fmla="*/ 2739 w 9310"/>
                  <a:gd name="connsiteY8" fmla="*/ 6667 h 11303"/>
                  <a:gd name="connsiteX9" fmla="*/ 4167 w 9310"/>
                  <a:gd name="connsiteY9" fmla="*/ 6953 h 11303"/>
                  <a:gd name="connsiteX10" fmla="*/ 5025 w 9310"/>
                  <a:gd name="connsiteY10" fmla="*/ 5715 h 11303"/>
                  <a:gd name="connsiteX11" fmla="*/ 3977 w 9310"/>
                  <a:gd name="connsiteY11" fmla="*/ 4096 h 11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10" h="11303">
                    <a:moveTo>
                      <a:pt x="9311" y="5810"/>
                    </a:moveTo>
                    <a:cubicBezTo>
                      <a:pt x="8358" y="8382"/>
                      <a:pt x="7215" y="10001"/>
                      <a:pt x="5882" y="10763"/>
                    </a:cubicBezTo>
                    <a:cubicBezTo>
                      <a:pt x="4167" y="11811"/>
                      <a:pt x="2643" y="11335"/>
                      <a:pt x="1214" y="9334"/>
                    </a:cubicBezTo>
                    <a:cubicBezTo>
                      <a:pt x="-405" y="7049"/>
                      <a:pt x="-405" y="3905"/>
                      <a:pt x="1214" y="0"/>
                    </a:cubicBezTo>
                    <a:cubicBezTo>
                      <a:pt x="5311" y="0"/>
                      <a:pt x="7977" y="1905"/>
                      <a:pt x="9216" y="5810"/>
                    </a:cubicBezTo>
                    <a:lnTo>
                      <a:pt x="9216" y="5810"/>
                    </a:lnTo>
                    <a:close/>
                    <a:moveTo>
                      <a:pt x="3977" y="4096"/>
                    </a:moveTo>
                    <a:cubicBezTo>
                      <a:pt x="3977" y="4096"/>
                      <a:pt x="2834" y="3810"/>
                      <a:pt x="2739" y="4286"/>
                    </a:cubicBezTo>
                    <a:cubicBezTo>
                      <a:pt x="2453" y="4953"/>
                      <a:pt x="2453" y="5810"/>
                      <a:pt x="2739" y="6667"/>
                    </a:cubicBezTo>
                    <a:cubicBezTo>
                      <a:pt x="2929" y="7144"/>
                      <a:pt x="3405" y="7334"/>
                      <a:pt x="4167" y="6953"/>
                    </a:cubicBezTo>
                    <a:cubicBezTo>
                      <a:pt x="4739" y="6763"/>
                      <a:pt x="5025" y="6287"/>
                      <a:pt x="5025" y="5715"/>
                    </a:cubicBezTo>
                    <a:cubicBezTo>
                      <a:pt x="5025" y="5239"/>
                      <a:pt x="4644" y="4667"/>
                      <a:pt x="3977" y="4096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4" name="Freeform: Shape 16423">
                <a:extLst>
                  <a:ext uri="{FF2B5EF4-FFF2-40B4-BE49-F238E27FC236}">
                    <a16:creationId xmlns:a16="http://schemas.microsoft.com/office/drawing/2014/main" id="{38B63C27-FD82-7781-B631-7ABF3DA7DF2B}"/>
                  </a:ext>
                </a:extLst>
              </p:cNvPr>
              <p:cNvSpPr/>
              <p:nvPr/>
            </p:nvSpPr>
            <p:spPr>
              <a:xfrm>
                <a:off x="5316052" y="3962669"/>
                <a:ext cx="12735" cy="29422"/>
              </a:xfrm>
              <a:custGeom>
                <a:avLst/>
                <a:gdLst>
                  <a:gd name="connsiteX0" fmla="*/ 10994 w 12735"/>
                  <a:gd name="connsiteY0" fmla="*/ 16970 h 29422"/>
                  <a:gd name="connsiteX1" fmla="*/ 11946 w 12735"/>
                  <a:gd name="connsiteY1" fmla="*/ 26972 h 29422"/>
                  <a:gd name="connsiteX2" fmla="*/ 11566 w 12735"/>
                  <a:gd name="connsiteY2" fmla="*/ 28400 h 29422"/>
                  <a:gd name="connsiteX3" fmla="*/ 8041 w 12735"/>
                  <a:gd name="connsiteY3" fmla="*/ 28781 h 29422"/>
                  <a:gd name="connsiteX4" fmla="*/ 6517 w 12735"/>
                  <a:gd name="connsiteY4" fmla="*/ 27162 h 29422"/>
                  <a:gd name="connsiteX5" fmla="*/ 326 w 12735"/>
                  <a:gd name="connsiteY5" fmla="*/ 8112 h 29422"/>
                  <a:gd name="connsiteX6" fmla="*/ 2612 w 12735"/>
                  <a:gd name="connsiteY6" fmla="*/ 1635 h 29422"/>
                  <a:gd name="connsiteX7" fmla="*/ 3850 w 12735"/>
                  <a:gd name="connsiteY7" fmla="*/ 778 h 29422"/>
                  <a:gd name="connsiteX8" fmla="*/ 7755 w 12735"/>
                  <a:gd name="connsiteY8" fmla="*/ 1921 h 29422"/>
                  <a:gd name="connsiteX9" fmla="*/ 11851 w 12735"/>
                  <a:gd name="connsiteY9" fmla="*/ 14589 h 29422"/>
                  <a:gd name="connsiteX10" fmla="*/ 11661 w 12735"/>
                  <a:gd name="connsiteY10" fmla="*/ 15542 h 29422"/>
                  <a:gd name="connsiteX11" fmla="*/ 10994 w 12735"/>
                  <a:gd name="connsiteY11" fmla="*/ 16208 h 29422"/>
                  <a:gd name="connsiteX12" fmla="*/ 10803 w 12735"/>
                  <a:gd name="connsiteY12" fmla="*/ 17066 h 29422"/>
                  <a:gd name="connsiteX13" fmla="*/ 10803 w 12735"/>
                  <a:gd name="connsiteY13" fmla="*/ 17066 h 29422"/>
                  <a:gd name="connsiteX14" fmla="*/ 7279 w 12735"/>
                  <a:gd name="connsiteY14" fmla="*/ 15827 h 29422"/>
                  <a:gd name="connsiteX15" fmla="*/ 7851 w 12735"/>
                  <a:gd name="connsiteY15" fmla="*/ 10303 h 29422"/>
                  <a:gd name="connsiteX16" fmla="*/ 5850 w 12735"/>
                  <a:gd name="connsiteY16" fmla="*/ 5064 h 29422"/>
                  <a:gd name="connsiteX17" fmla="*/ 5183 w 12735"/>
                  <a:gd name="connsiteY17" fmla="*/ 10589 h 29422"/>
                  <a:gd name="connsiteX18" fmla="*/ 7184 w 12735"/>
                  <a:gd name="connsiteY18" fmla="*/ 15827 h 29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35" h="29422">
                    <a:moveTo>
                      <a:pt x="10994" y="16970"/>
                    </a:moveTo>
                    <a:cubicBezTo>
                      <a:pt x="12899" y="18971"/>
                      <a:pt x="13280" y="22304"/>
                      <a:pt x="11946" y="26972"/>
                    </a:cubicBezTo>
                    <a:cubicBezTo>
                      <a:pt x="11946" y="27067"/>
                      <a:pt x="11756" y="27543"/>
                      <a:pt x="11566" y="28400"/>
                    </a:cubicBezTo>
                    <a:cubicBezTo>
                      <a:pt x="11280" y="29639"/>
                      <a:pt x="10041" y="29734"/>
                      <a:pt x="8041" y="28781"/>
                    </a:cubicBezTo>
                    <a:cubicBezTo>
                      <a:pt x="7279" y="28496"/>
                      <a:pt x="6803" y="27829"/>
                      <a:pt x="6517" y="27162"/>
                    </a:cubicBezTo>
                    <a:lnTo>
                      <a:pt x="326" y="8112"/>
                    </a:lnTo>
                    <a:cubicBezTo>
                      <a:pt x="-531" y="5445"/>
                      <a:pt x="326" y="3350"/>
                      <a:pt x="2612" y="1635"/>
                    </a:cubicBezTo>
                    <a:lnTo>
                      <a:pt x="3850" y="778"/>
                    </a:lnTo>
                    <a:cubicBezTo>
                      <a:pt x="5755" y="-556"/>
                      <a:pt x="7089" y="-175"/>
                      <a:pt x="7755" y="1921"/>
                    </a:cubicBezTo>
                    <a:lnTo>
                      <a:pt x="11851" y="14589"/>
                    </a:lnTo>
                    <a:cubicBezTo>
                      <a:pt x="11851" y="14589"/>
                      <a:pt x="11851" y="15256"/>
                      <a:pt x="11661" y="15542"/>
                    </a:cubicBezTo>
                    <a:cubicBezTo>
                      <a:pt x="11470" y="15827"/>
                      <a:pt x="11184" y="16018"/>
                      <a:pt x="10994" y="16208"/>
                    </a:cubicBezTo>
                    <a:cubicBezTo>
                      <a:pt x="10613" y="16399"/>
                      <a:pt x="10613" y="16875"/>
                      <a:pt x="10803" y="17066"/>
                    </a:cubicBezTo>
                    <a:lnTo>
                      <a:pt x="10803" y="17066"/>
                    </a:lnTo>
                    <a:close/>
                    <a:moveTo>
                      <a:pt x="7279" y="15827"/>
                    </a:moveTo>
                    <a:cubicBezTo>
                      <a:pt x="8041" y="15827"/>
                      <a:pt x="8327" y="13256"/>
                      <a:pt x="7851" y="10303"/>
                    </a:cubicBezTo>
                    <a:cubicBezTo>
                      <a:pt x="7470" y="7350"/>
                      <a:pt x="6612" y="4969"/>
                      <a:pt x="5850" y="5064"/>
                    </a:cubicBezTo>
                    <a:cubicBezTo>
                      <a:pt x="5089" y="5064"/>
                      <a:pt x="4803" y="7636"/>
                      <a:pt x="5183" y="10589"/>
                    </a:cubicBezTo>
                    <a:cubicBezTo>
                      <a:pt x="5565" y="13541"/>
                      <a:pt x="6422" y="15923"/>
                      <a:pt x="7184" y="15827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5" name="Freeform: Shape 16424">
                <a:extLst>
                  <a:ext uri="{FF2B5EF4-FFF2-40B4-BE49-F238E27FC236}">
                    <a16:creationId xmlns:a16="http://schemas.microsoft.com/office/drawing/2014/main" id="{BCF46DBC-0E8A-CBE9-45AD-60153655BDA3}"/>
                  </a:ext>
                </a:extLst>
              </p:cNvPr>
              <p:cNvSpPr/>
              <p:nvPr/>
            </p:nvSpPr>
            <p:spPr>
              <a:xfrm>
                <a:off x="5299160" y="3972163"/>
                <a:ext cx="13027" cy="27670"/>
              </a:xfrm>
              <a:custGeom>
                <a:avLst/>
                <a:gdLst>
                  <a:gd name="connsiteX0" fmla="*/ 73 w 13027"/>
                  <a:gd name="connsiteY0" fmla="*/ 4429 h 27670"/>
                  <a:gd name="connsiteX1" fmla="*/ 550 w 13027"/>
                  <a:gd name="connsiteY1" fmla="*/ 3286 h 27670"/>
                  <a:gd name="connsiteX2" fmla="*/ 5026 w 13027"/>
                  <a:gd name="connsiteY2" fmla="*/ 48 h 27670"/>
                  <a:gd name="connsiteX3" fmla="*/ 5788 w 13027"/>
                  <a:gd name="connsiteY3" fmla="*/ 238 h 27670"/>
                  <a:gd name="connsiteX4" fmla="*/ 9408 w 13027"/>
                  <a:gd name="connsiteY4" fmla="*/ 11573 h 27670"/>
                  <a:gd name="connsiteX5" fmla="*/ 11598 w 13027"/>
                  <a:gd name="connsiteY5" fmla="*/ 17478 h 27670"/>
                  <a:gd name="connsiteX6" fmla="*/ 13027 w 13027"/>
                  <a:gd name="connsiteY6" fmla="*/ 23765 h 27670"/>
                  <a:gd name="connsiteX7" fmla="*/ 8932 w 13027"/>
                  <a:gd name="connsiteY7" fmla="*/ 27670 h 27670"/>
                  <a:gd name="connsiteX8" fmla="*/ 7312 w 13027"/>
                  <a:gd name="connsiteY8" fmla="*/ 26718 h 27670"/>
                  <a:gd name="connsiteX9" fmla="*/ 73 w 13027"/>
                  <a:gd name="connsiteY9" fmla="*/ 4429 h 2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027" h="27670">
                    <a:moveTo>
                      <a:pt x="73" y="4429"/>
                    </a:moveTo>
                    <a:cubicBezTo>
                      <a:pt x="-117" y="3953"/>
                      <a:pt x="73" y="3572"/>
                      <a:pt x="550" y="3286"/>
                    </a:cubicBezTo>
                    <a:lnTo>
                      <a:pt x="5026" y="48"/>
                    </a:lnTo>
                    <a:cubicBezTo>
                      <a:pt x="5026" y="48"/>
                      <a:pt x="5597" y="-143"/>
                      <a:pt x="5788" y="238"/>
                    </a:cubicBezTo>
                    <a:cubicBezTo>
                      <a:pt x="7598" y="3858"/>
                      <a:pt x="8836" y="7572"/>
                      <a:pt x="9408" y="11573"/>
                    </a:cubicBezTo>
                    <a:cubicBezTo>
                      <a:pt x="9693" y="13478"/>
                      <a:pt x="10455" y="15478"/>
                      <a:pt x="11598" y="17478"/>
                    </a:cubicBezTo>
                    <a:cubicBezTo>
                      <a:pt x="12551" y="19288"/>
                      <a:pt x="13027" y="21384"/>
                      <a:pt x="13027" y="23765"/>
                    </a:cubicBezTo>
                    <a:cubicBezTo>
                      <a:pt x="13027" y="26337"/>
                      <a:pt x="11408" y="27384"/>
                      <a:pt x="8932" y="27670"/>
                    </a:cubicBezTo>
                    <a:cubicBezTo>
                      <a:pt x="8169" y="27670"/>
                      <a:pt x="7503" y="27384"/>
                      <a:pt x="7312" y="26718"/>
                    </a:cubicBezTo>
                    <a:lnTo>
                      <a:pt x="73" y="4429"/>
                    </a:ln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6" name="Freeform: Shape 16425">
                <a:extLst>
                  <a:ext uri="{FF2B5EF4-FFF2-40B4-BE49-F238E27FC236}">
                    <a16:creationId xmlns:a16="http://schemas.microsoft.com/office/drawing/2014/main" id="{0B9927E3-D361-0822-3C56-392DDCEA45E6}"/>
                  </a:ext>
                </a:extLst>
              </p:cNvPr>
              <p:cNvSpPr/>
              <p:nvPr/>
            </p:nvSpPr>
            <p:spPr>
              <a:xfrm>
                <a:off x="5270658" y="3984879"/>
                <a:ext cx="12088" cy="32437"/>
              </a:xfrm>
              <a:custGeom>
                <a:avLst/>
                <a:gdLst>
                  <a:gd name="connsiteX0" fmla="*/ 8382 w 12088"/>
                  <a:gd name="connsiteY0" fmla="*/ 23050 h 32437"/>
                  <a:gd name="connsiteX1" fmla="*/ 10668 w 12088"/>
                  <a:gd name="connsiteY1" fmla="*/ 31433 h 32437"/>
                  <a:gd name="connsiteX2" fmla="*/ 8763 w 12088"/>
                  <a:gd name="connsiteY2" fmla="*/ 31147 h 32437"/>
                  <a:gd name="connsiteX3" fmla="*/ 4763 w 12088"/>
                  <a:gd name="connsiteY3" fmla="*/ 23622 h 32437"/>
                  <a:gd name="connsiteX4" fmla="*/ 4572 w 12088"/>
                  <a:gd name="connsiteY4" fmla="*/ 23146 h 32437"/>
                  <a:gd name="connsiteX5" fmla="*/ 0 w 12088"/>
                  <a:gd name="connsiteY5" fmla="*/ 3143 h 32437"/>
                  <a:gd name="connsiteX6" fmla="*/ 381 w 12088"/>
                  <a:gd name="connsiteY6" fmla="*/ 2381 h 32437"/>
                  <a:gd name="connsiteX7" fmla="*/ 5049 w 12088"/>
                  <a:gd name="connsiteY7" fmla="*/ 0 h 32437"/>
                  <a:gd name="connsiteX8" fmla="*/ 5620 w 12088"/>
                  <a:gd name="connsiteY8" fmla="*/ 381 h 32437"/>
                  <a:gd name="connsiteX9" fmla="*/ 4763 w 12088"/>
                  <a:gd name="connsiteY9" fmla="*/ 6953 h 32437"/>
                  <a:gd name="connsiteX10" fmla="*/ 6191 w 12088"/>
                  <a:gd name="connsiteY10" fmla="*/ 13240 h 32437"/>
                  <a:gd name="connsiteX11" fmla="*/ 7239 w 12088"/>
                  <a:gd name="connsiteY11" fmla="*/ 21336 h 32437"/>
                  <a:gd name="connsiteX12" fmla="*/ 8382 w 12088"/>
                  <a:gd name="connsiteY12" fmla="*/ 22955 h 3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088" h="32437">
                    <a:moveTo>
                      <a:pt x="8382" y="23050"/>
                    </a:moveTo>
                    <a:cubicBezTo>
                      <a:pt x="12383" y="24860"/>
                      <a:pt x="13145" y="27622"/>
                      <a:pt x="10668" y="31433"/>
                    </a:cubicBezTo>
                    <a:cubicBezTo>
                      <a:pt x="9811" y="32861"/>
                      <a:pt x="9144" y="32766"/>
                      <a:pt x="8763" y="31147"/>
                    </a:cubicBezTo>
                    <a:cubicBezTo>
                      <a:pt x="8001" y="28289"/>
                      <a:pt x="6668" y="25717"/>
                      <a:pt x="4763" y="23622"/>
                    </a:cubicBezTo>
                    <a:cubicBezTo>
                      <a:pt x="4668" y="23432"/>
                      <a:pt x="4572" y="23336"/>
                      <a:pt x="4572" y="23146"/>
                    </a:cubicBezTo>
                    <a:lnTo>
                      <a:pt x="0" y="3143"/>
                    </a:lnTo>
                    <a:cubicBezTo>
                      <a:pt x="0" y="3143"/>
                      <a:pt x="0" y="2572"/>
                      <a:pt x="381" y="2381"/>
                    </a:cubicBezTo>
                    <a:lnTo>
                      <a:pt x="5049" y="0"/>
                    </a:lnTo>
                    <a:cubicBezTo>
                      <a:pt x="5049" y="0"/>
                      <a:pt x="5715" y="0"/>
                      <a:pt x="5620" y="381"/>
                    </a:cubicBezTo>
                    <a:cubicBezTo>
                      <a:pt x="5144" y="2000"/>
                      <a:pt x="4858" y="4191"/>
                      <a:pt x="4763" y="6953"/>
                    </a:cubicBezTo>
                    <a:cubicBezTo>
                      <a:pt x="4763" y="8954"/>
                      <a:pt x="5144" y="11049"/>
                      <a:pt x="6191" y="13240"/>
                    </a:cubicBezTo>
                    <a:cubicBezTo>
                      <a:pt x="6954" y="14859"/>
                      <a:pt x="7334" y="17621"/>
                      <a:pt x="7239" y="21336"/>
                    </a:cubicBezTo>
                    <a:cubicBezTo>
                      <a:pt x="7239" y="22003"/>
                      <a:pt x="7620" y="22670"/>
                      <a:pt x="8382" y="22955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7" name="Freeform: Shape 16426">
                <a:extLst>
                  <a:ext uri="{FF2B5EF4-FFF2-40B4-BE49-F238E27FC236}">
                    <a16:creationId xmlns:a16="http://schemas.microsoft.com/office/drawing/2014/main" id="{22781A9C-18DC-A53A-F12F-D3EA430B3875}"/>
                  </a:ext>
                </a:extLst>
              </p:cNvPr>
              <p:cNvSpPr/>
              <p:nvPr/>
            </p:nvSpPr>
            <p:spPr>
              <a:xfrm>
                <a:off x="5255223" y="3994855"/>
                <a:ext cx="14101" cy="28826"/>
              </a:xfrm>
              <a:custGeom>
                <a:avLst/>
                <a:gdLst>
                  <a:gd name="connsiteX0" fmla="*/ 3243 w 14101"/>
                  <a:gd name="connsiteY0" fmla="*/ 9931 h 28826"/>
                  <a:gd name="connsiteX1" fmla="*/ 195 w 14101"/>
                  <a:gd name="connsiteY1" fmla="*/ 1453 h 28826"/>
                  <a:gd name="connsiteX2" fmla="*/ 2005 w 14101"/>
                  <a:gd name="connsiteY2" fmla="*/ 1263 h 28826"/>
                  <a:gd name="connsiteX3" fmla="*/ 14102 w 14101"/>
                  <a:gd name="connsiteY3" fmla="*/ 26219 h 28826"/>
                  <a:gd name="connsiteX4" fmla="*/ 14102 w 14101"/>
                  <a:gd name="connsiteY4" fmla="*/ 26409 h 28826"/>
                  <a:gd name="connsiteX5" fmla="*/ 13435 w 14101"/>
                  <a:gd name="connsiteY5" fmla="*/ 28219 h 28826"/>
                  <a:gd name="connsiteX6" fmla="*/ 11435 w 14101"/>
                  <a:gd name="connsiteY6" fmla="*/ 28219 h 28826"/>
                  <a:gd name="connsiteX7" fmla="*/ 5815 w 14101"/>
                  <a:gd name="connsiteY7" fmla="*/ 15074 h 28826"/>
                  <a:gd name="connsiteX8" fmla="*/ 3243 w 14101"/>
                  <a:gd name="connsiteY8" fmla="*/ 9836 h 28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01" h="28826">
                    <a:moveTo>
                      <a:pt x="3243" y="9931"/>
                    </a:moveTo>
                    <a:cubicBezTo>
                      <a:pt x="576" y="7931"/>
                      <a:pt x="-472" y="5073"/>
                      <a:pt x="195" y="1453"/>
                    </a:cubicBezTo>
                    <a:cubicBezTo>
                      <a:pt x="576" y="-451"/>
                      <a:pt x="1147" y="-451"/>
                      <a:pt x="2005" y="1263"/>
                    </a:cubicBezTo>
                    <a:lnTo>
                      <a:pt x="14102" y="26219"/>
                    </a:lnTo>
                    <a:cubicBezTo>
                      <a:pt x="14102" y="26219"/>
                      <a:pt x="14102" y="26314"/>
                      <a:pt x="14102" y="26409"/>
                    </a:cubicBezTo>
                    <a:lnTo>
                      <a:pt x="13435" y="28219"/>
                    </a:lnTo>
                    <a:cubicBezTo>
                      <a:pt x="13149" y="28981"/>
                      <a:pt x="11815" y="29076"/>
                      <a:pt x="11435" y="28219"/>
                    </a:cubicBezTo>
                    <a:cubicBezTo>
                      <a:pt x="8482" y="22504"/>
                      <a:pt x="6387" y="19741"/>
                      <a:pt x="5815" y="15074"/>
                    </a:cubicBezTo>
                    <a:cubicBezTo>
                      <a:pt x="5529" y="12598"/>
                      <a:pt x="4672" y="10883"/>
                      <a:pt x="3243" y="9836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8" name="Freeform: Shape 16427">
                <a:extLst>
                  <a:ext uri="{FF2B5EF4-FFF2-40B4-BE49-F238E27FC236}">
                    <a16:creationId xmlns:a16="http://schemas.microsoft.com/office/drawing/2014/main" id="{E561D2E5-316A-2E31-EB59-DFDA4075A5EF}"/>
                  </a:ext>
                </a:extLst>
              </p:cNvPr>
              <p:cNvSpPr/>
              <p:nvPr/>
            </p:nvSpPr>
            <p:spPr>
              <a:xfrm>
                <a:off x="5237104" y="4007518"/>
                <a:ext cx="9276" cy="21049"/>
              </a:xfrm>
              <a:custGeom>
                <a:avLst/>
                <a:gdLst>
                  <a:gd name="connsiteX0" fmla="*/ 6027 w 9276"/>
                  <a:gd name="connsiteY0" fmla="*/ 14603 h 21049"/>
                  <a:gd name="connsiteX1" fmla="*/ 597 w 9276"/>
                  <a:gd name="connsiteY1" fmla="*/ 2602 h 21049"/>
                  <a:gd name="connsiteX2" fmla="*/ 693 w 9276"/>
                  <a:gd name="connsiteY2" fmla="*/ 411 h 21049"/>
                  <a:gd name="connsiteX3" fmla="*/ 4217 w 9276"/>
                  <a:gd name="connsiteY3" fmla="*/ 1364 h 21049"/>
                  <a:gd name="connsiteX4" fmla="*/ 7170 w 9276"/>
                  <a:gd name="connsiteY4" fmla="*/ 8698 h 21049"/>
                  <a:gd name="connsiteX5" fmla="*/ 9170 w 9276"/>
                  <a:gd name="connsiteY5" fmla="*/ 20223 h 21049"/>
                  <a:gd name="connsiteX6" fmla="*/ 8313 w 9276"/>
                  <a:gd name="connsiteY6" fmla="*/ 20795 h 21049"/>
                  <a:gd name="connsiteX7" fmla="*/ 4598 w 9276"/>
                  <a:gd name="connsiteY7" fmla="*/ 17937 h 21049"/>
                  <a:gd name="connsiteX8" fmla="*/ 4693 w 9276"/>
                  <a:gd name="connsiteY8" fmla="*/ 16223 h 21049"/>
                  <a:gd name="connsiteX9" fmla="*/ 6027 w 9276"/>
                  <a:gd name="connsiteY9" fmla="*/ 14699 h 21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76" h="21049">
                    <a:moveTo>
                      <a:pt x="6027" y="14603"/>
                    </a:moveTo>
                    <a:cubicBezTo>
                      <a:pt x="6694" y="9555"/>
                      <a:pt x="4979" y="5555"/>
                      <a:pt x="597" y="2602"/>
                    </a:cubicBezTo>
                    <a:cubicBezTo>
                      <a:pt x="-260" y="2030"/>
                      <a:pt x="-165" y="887"/>
                      <a:pt x="693" y="411"/>
                    </a:cubicBezTo>
                    <a:cubicBezTo>
                      <a:pt x="2121" y="-351"/>
                      <a:pt x="3264" y="-65"/>
                      <a:pt x="4217" y="1364"/>
                    </a:cubicBezTo>
                    <a:cubicBezTo>
                      <a:pt x="5360" y="3078"/>
                      <a:pt x="7170" y="5840"/>
                      <a:pt x="7170" y="8698"/>
                    </a:cubicBezTo>
                    <a:cubicBezTo>
                      <a:pt x="7170" y="12984"/>
                      <a:pt x="7741" y="16794"/>
                      <a:pt x="9170" y="20223"/>
                    </a:cubicBezTo>
                    <a:cubicBezTo>
                      <a:pt x="9456" y="21080"/>
                      <a:pt x="9170" y="21271"/>
                      <a:pt x="8313" y="20795"/>
                    </a:cubicBezTo>
                    <a:cubicBezTo>
                      <a:pt x="7074" y="20128"/>
                      <a:pt x="5836" y="19175"/>
                      <a:pt x="4598" y="17937"/>
                    </a:cubicBezTo>
                    <a:cubicBezTo>
                      <a:pt x="4026" y="17366"/>
                      <a:pt x="4026" y="16794"/>
                      <a:pt x="4693" y="16223"/>
                    </a:cubicBezTo>
                    <a:cubicBezTo>
                      <a:pt x="5550" y="15556"/>
                      <a:pt x="5931" y="15080"/>
                      <a:pt x="6027" y="14699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9" name="Freeform: Shape 16428">
                <a:extLst>
                  <a:ext uri="{FF2B5EF4-FFF2-40B4-BE49-F238E27FC236}">
                    <a16:creationId xmlns:a16="http://schemas.microsoft.com/office/drawing/2014/main" id="{F7088028-9FB9-B486-C61B-1079BC349D51}"/>
                  </a:ext>
                </a:extLst>
              </p:cNvPr>
              <p:cNvSpPr/>
              <p:nvPr/>
            </p:nvSpPr>
            <p:spPr>
              <a:xfrm>
                <a:off x="5251798" y="4021323"/>
                <a:ext cx="4629" cy="5084"/>
              </a:xfrm>
              <a:custGeom>
                <a:avLst/>
                <a:gdLst>
                  <a:gd name="connsiteX0" fmla="*/ 2953 w 4629"/>
                  <a:gd name="connsiteY0" fmla="*/ 4608 h 5084"/>
                  <a:gd name="connsiteX1" fmla="*/ 381 w 4629"/>
                  <a:gd name="connsiteY1" fmla="*/ 1560 h 5084"/>
                  <a:gd name="connsiteX2" fmla="*/ 0 w 4629"/>
                  <a:gd name="connsiteY2" fmla="*/ 608 h 5084"/>
                  <a:gd name="connsiteX3" fmla="*/ 952 w 4629"/>
                  <a:gd name="connsiteY3" fmla="*/ 131 h 5084"/>
                  <a:gd name="connsiteX4" fmla="*/ 4572 w 4629"/>
                  <a:gd name="connsiteY4" fmla="*/ 4227 h 5084"/>
                  <a:gd name="connsiteX5" fmla="*/ 3810 w 4629"/>
                  <a:gd name="connsiteY5" fmla="*/ 5084 h 5084"/>
                  <a:gd name="connsiteX6" fmla="*/ 2953 w 4629"/>
                  <a:gd name="connsiteY6" fmla="*/ 4703 h 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29" h="5084">
                    <a:moveTo>
                      <a:pt x="2953" y="4608"/>
                    </a:moveTo>
                    <a:cubicBezTo>
                      <a:pt x="2286" y="3370"/>
                      <a:pt x="1334" y="2417"/>
                      <a:pt x="381" y="1560"/>
                    </a:cubicBezTo>
                    <a:cubicBezTo>
                      <a:pt x="95" y="1179"/>
                      <a:pt x="0" y="893"/>
                      <a:pt x="0" y="608"/>
                    </a:cubicBezTo>
                    <a:cubicBezTo>
                      <a:pt x="0" y="36"/>
                      <a:pt x="381" y="-154"/>
                      <a:pt x="952" y="131"/>
                    </a:cubicBezTo>
                    <a:cubicBezTo>
                      <a:pt x="2857" y="1084"/>
                      <a:pt x="4096" y="2417"/>
                      <a:pt x="4572" y="4227"/>
                    </a:cubicBezTo>
                    <a:cubicBezTo>
                      <a:pt x="4763" y="4799"/>
                      <a:pt x="4477" y="5084"/>
                      <a:pt x="3810" y="5084"/>
                    </a:cubicBezTo>
                    <a:cubicBezTo>
                      <a:pt x="3524" y="5084"/>
                      <a:pt x="3239" y="4894"/>
                      <a:pt x="2953" y="4703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0" name="Freeform: Shape 16429">
                <a:extLst>
                  <a:ext uri="{FF2B5EF4-FFF2-40B4-BE49-F238E27FC236}">
                    <a16:creationId xmlns:a16="http://schemas.microsoft.com/office/drawing/2014/main" id="{C33135F5-5D1F-D76E-158C-4C7523FECC0D}"/>
                  </a:ext>
                </a:extLst>
              </p:cNvPr>
              <p:cNvSpPr/>
              <p:nvPr/>
            </p:nvSpPr>
            <p:spPr>
              <a:xfrm>
                <a:off x="5247958" y="4022370"/>
                <a:ext cx="2888" cy="2799"/>
              </a:xfrm>
              <a:custGeom>
                <a:avLst/>
                <a:gdLst>
                  <a:gd name="connsiteX0" fmla="*/ 2793 w 2888"/>
                  <a:gd name="connsiteY0" fmla="*/ 799 h 2799"/>
                  <a:gd name="connsiteX1" fmla="*/ 1078 w 2888"/>
                  <a:gd name="connsiteY1" fmla="*/ 2800 h 2799"/>
                  <a:gd name="connsiteX2" fmla="*/ 1745 w 2888"/>
                  <a:gd name="connsiteY2" fmla="*/ 37 h 2799"/>
                  <a:gd name="connsiteX3" fmla="*/ 2602 w 2888"/>
                  <a:gd name="connsiteY3" fmla="*/ 228 h 2799"/>
                  <a:gd name="connsiteX4" fmla="*/ 2888 w 2888"/>
                  <a:gd name="connsiteY4" fmla="*/ 799 h 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8" h="2799">
                    <a:moveTo>
                      <a:pt x="2793" y="799"/>
                    </a:moveTo>
                    <a:lnTo>
                      <a:pt x="1078" y="2800"/>
                    </a:lnTo>
                    <a:cubicBezTo>
                      <a:pt x="-541" y="1752"/>
                      <a:pt x="-351" y="799"/>
                      <a:pt x="1745" y="37"/>
                    </a:cubicBezTo>
                    <a:cubicBezTo>
                      <a:pt x="2126" y="-58"/>
                      <a:pt x="2412" y="37"/>
                      <a:pt x="2602" y="228"/>
                    </a:cubicBezTo>
                    <a:cubicBezTo>
                      <a:pt x="2698" y="418"/>
                      <a:pt x="2793" y="609"/>
                      <a:pt x="2888" y="799"/>
                    </a:cubicBezTo>
                    <a:close/>
                  </a:path>
                </a:pathLst>
              </a:custGeom>
              <a:solidFill>
                <a:srgbClr val="F1A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1" name="Freeform: Shape 16430">
                <a:extLst>
                  <a:ext uri="{FF2B5EF4-FFF2-40B4-BE49-F238E27FC236}">
                    <a16:creationId xmlns:a16="http://schemas.microsoft.com/office/drawing/2014/main" id="{D4102E2A-F0E0-B62E-ED19-62D7D2E21945}"/>
                  </a:ext>
                </a:extLst>
              </p:cNvPr>
              <p:cNvSpPr/>
              <p:nvPr/>
            </p:nvSpPr>
            <p:spPr>
              <a:xfrm>
                <a:off x="5211287" y="4029735"/>
                <a:ext cx="100550" cy="69683"/>
              </a:xfrm>
              <a:custGeom>
                <a:avLst/>
                <a:gdLst>
                  <a:gd name="connsiteX0" fmla="*/ 51750 w 100550"/>
                  <a:gd name="connsiteY0" fmla="*/ 197 h 69683"/>
                  <a:gd name="connsiteX1" fmla="*/ 46702 w 100550"/>
                  <a:gd name="connsiteY1" fmla="*/ 13151 h 69683"/>
                  <a:gd name="connsiteX2" fmla="*/ 46988 w 100550"/>
                  <a:gd name="connsiteY2" fmla="*/ 21914 h 69683"/>
                  <a:gd name="connsiteX3" fmla="*/ 47464 w 100550"/>
                  <a:gd name="connsiteY3" fmla="*/ 23819 h 69683"/>
                  <a:gd name="connsiteX4" fmla="*/ 54894 w 100550"/>
                  <a:gd name="connsiteY4" fmla="*/ 33534 h 69683"/>
                  <a:gd name="connsiteX5" fmla="*/ 61180 w 100550"/>
                  <a:gd name="connsiteY5" fmla="*/ 38487 h 69683"/>
                  <a:gd name="connsiteX6" fmla="*/ 64133 w 100550"/>
                  <a:gd name="connsiteY6" fmla="*/ 40773 h 69683"/>
                  <a:gd name="connsiteX7" fmla="*/ 68038 w 100550"/>
                  <a:gd name="connsiteY7" fmla="*/ 41726 h 69683"/>
                  <a:gd name="connsiteX8" fmla="*/ 93374 w 100550"/>
                  <a:gd name="connsiteY8" fmla="*/ 43631 h 69683"/>
                  <a:gd name="connsiteX9" fmla="*/ 100328 w 100550"/>
                  <a:gd name="connsiteY9" fmla="*/ 46869 h 69683"/>
                  <a:gd name="connsiteX10" fmla="*/ 99947 w 100550"/>
                  <a:gd name="connsiteY10" fmla="*/ 48584 h 69683"/>
                  <a:gd name="connsiteX11" fmla="*/ 69848 w 100550"/>
                  <a:gd name="connsiteY11" fmla="*/ 69539 h 69683"/>
                  <a:gd name="connsiteX12" fmla="*/ 53751 w 100550"/>
                  <a:gd name="connsiteY12" fmla="*/ 68110 h 69683"/>
                  <a:gd name="connsiteX13" fmla="*/ 12031 w 100550"/>
                  <a:gd name="connsiteY13" fmla="*/ 49536 h 69683"/>
                  <a:gd name="connsiteX14" fmla="*/ 12031 w 100550"/>
                  <a:gd name="connsiteY14" fmla="*/ 48774 h 69683"/>
                  <a:gd name="connsiteX15" fmla="*/ 12888 w 100550"/>
                  <a:gd name="connsiteY15" fmla="*/ 48298 h 69683"/>
                  <a:gd name="connsiteX16" fmla="*/ 13460 w 100550"/>
                  <a:gd name="connsiteY16" fmla="*/ 48298 h 69683"/>
                  <a:gd name="connsiteX17" fmla="*/ 38225 w 100550"/>
                  <a:gd name="connsiteY17" fmla="*/ 60681 h 69683"/>
                  <a:gd name="connsiteX18" fmla="*/ 73944 w 100550"/>
                  <a:gd name="connsiteY18" fmla="*/ 68301 h 69683"/>
                  <a:gd name="connsiteX19" fmla="*/ 75753 w 100550"/>
                  <a:gd name="connsiteY19" fmla="*/ 67443 h 69683"/>
                  <a:gd name="connsiteX20" fmla="*/ 95660 w 100550"/>
                  <a:gd name="connsiteY20" fmla="*/ 49822 h 69683"/>
                  <a:gd name="connsiteX21" fmla="*/ 95089 w 100550"/>
                  <a:gd name="connsiteY21" fmla="*/ 47441 h 69683"/>
                  <a:gd name="connsiteX22" fmla="*/ 88326 w 100550"/>
                  <a:gd name="connsiteY22" fmla="*/ 46012 h 69683"/>
                  <a:gd name="connsiteX23" fmla="*/ 45273 w 100550"/>
                  <a:gd name="connsiteY23" fmla="*/ 39916 h 69683"/>
                  <a:gd name="connsiteX24" fmla="*/ 27081 w 100550"/>
                  <a:gd name="connsiteY24" fmla="*/ 35154 h 69683"/>
                  <a:gd name="connsiteX25" fmla="*/ 1839 w 100550"/>
                  <a:gd name="connsiteY25" fmla="*/ 23438 h 69683"/>
                  <a:gd name="connsiteX26" fmla="*/ 2315 w 100550"/>
                  <a:gd name="connsiteY26" fmla="*/ 20199 h 69683"/>
                  <a:gd name="connsiteX27" fmla="*/ 21937 w 100550"/>
                  <a:gd name="connsiteY27" fmla="*/ 13056 h 69683"/>
                  <a:gd name="connsiteX28" fmla="*/ 32224 w 100550"/>
                  <a:gd name="connsiteY28" fmla="*/ 8579 h 69683"/>
                  <a:gd name="connsiteX29" fmla="*/ 42701 w 100550"/>
                  <a:gd name="connsiteY29" fmla="*/ 4483 h 69683"/>
                  <a:gd name="connsiteX30" fmla="*/ 44416 w 100550"/>
                  <a:gd name="connsiteY30" fmla="*/ 3150 h 69683"/>
                  <a:gd name="connsiteX31" fmla="*/ 51845 w 100550"/>
                  <a:gd name="connsiteY31" fmla="*/ 6 h 69683"/>
                  <a:gd name="connsiteX32" fmla="*/ 51845 w 100550"/>
                  <a:gd name="connsiteY32" fmla="*/ 6 h 69683"/>
                  <a:gd name="connsiteX33" fmla="*/ 42607 w 100550"/>
                  <a:gd name="connsiteY33" fmla="*/ 17342 h 69683"/>
                  <a:gd name="connsiteX34" fmla="*/ 41558 w 100550"/>
                  <a:gd name="connsiteY34" fmla="*/ 16675 h 69683"/>
                  <a:gd name="connsiteX35" fmla="*/ 39844 w 100550"/>
                  <a:gd name="connsiteY35" fmla="*/ 17913 h 69683"/>
                  <a:gd name="connsiteX36" fmla="*/ 39749 w 100550"/>
                  <a:gd name="connsiteY36" fmla="*/ 18771 h 69683"/>
                  <a:gd name="connsiteX37" fmla="*/ 40320 w 100550"/>
                  <a:gd name="connsiteY37" fmla="*/ 19152 h 69683"/>
                  <a:gd name="connsiteX38" fmla="*/ 41368 w 100550"/>
                  <a:gd name="connsiteY38" fmla="*/ 18866 h 69683"/>
                  <a:gd name="connsiteX39" fmla="*/ 42511 w 100550"/>
                  <a:gd name="connsiteY39" fmla="*/ 17342 h 69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0550" h="69683">
                    <a:moveTo>
                      <a:pt x="51750" y="197"/>
                    </a:moveTo>
                    <a:cubicBezTo>
                      <a:pt x="48035" y="4293"/>
                      <a:pt x="46416" y="8674"/>
                      <a:pt x="46702" y="13151"/>
                    </a:cubicBezTo>
                    <a:cubicBezTo>
                      <a:pt x="46988" y="17437"/>
                      <a:pt x="47083" y="20390"/>
                      <a:pt x="46988" y="21914"/>
                    </a:cubicBezTo>
                    <a:cubicBezTo>
                      <a:pt x="46988" y="22581"/>
                      <a:pt x="46988" y="23247"/>
                      <a:pt x="47464" y="23819"/>
                    </a:cubicBezTo>
                    <a:cubicBezTo>
                      <a:pt x="50798" y="29248"/>
                      <a:pt x="53274" y="32487"/>
                      <a:pt x="54894" y="33534"/>
                    </a:cubicBezTo>
                    <a:cubicBezTo>
                      <a:pt x="58322" y="36011"/>
                      <a:pt x="60418" y="37630"/>
                      <a:pt x="61180" y="38487"/>
                    </a:cubicBezTo>
                    <a:cubicBezTo>
                      <a:pt x="62323" y="39726"/>
                      <a:pt x="63276" y="40488"/>
                      <a:pt x="64133" y="40773"/>
                    </a:cubicBezTo>
                    <a:cubicBezTo>
                      <a:pt x="65657" y="41345"/>
                      <a:pt x="66990" y="41631"/>
                      <a:pt x="68038" y="41726"/>
                    </a:cubicBezTo>
                    <a:cubicBezTo>
                      <a:pt x="78135" y="42202"/>
                      <a:pt x="86517" y="42869"/>
                      <a:pt x="93374" y="43631"/>
                    </a:cubicBezTo>
                    <a:cubicBezTo>
                      <a:pt x="96708" y="44012"/>
                      <a:pt x="99090" y="45155"/>
                      <a:pt x="100328" y="46869"/>
                    </a:cubicBezTo>
                    <a:cubicBezTo>
                      <a:pt x="100709" y="47441"/>
                      <a:pt x="100613" y="48203"/>
                      <a:pt x="99947" y="48584"/>
                    </a:cubicBezTo>
                    <a:cubicBezTo>
                      <a:pt x="70324" y="68586"/>
                      <a:pt x="128998" y="62300"/>
                      <a:pt x="69848" y="69539"/>
                    </a:cubicBezTo>
                    <a:cubicBezTo>
                      <a:pt x="65848" y="70015"/>
                      <a:pt x="58322" y="69253"/>
                      <a:pt x="53751" y="68110"/>
                    </a:cubicBezTo>
                    <a:cubicBezTo>
                      <a:pt x="38510" y="64395"/>
                      <a:pt x="24604" y="58204"/>
                      <a:pt x="12031" y="49536"/>
                    </a:cubicBezTo>
                    <a:cubicBezTo>
                      <a:pt x="11745" y="49346"/>
                      <a:pt x="11745" y="48965"/>
                      <a:pt x="12031" y="48774"/>
                    </a:cubicBezTo>
                    <a:lnTo>
                      <a:pt x="12888" y="48298"/>
                    </a:lnTo>
                    <a:cubicBezTo>
                      <a:pt x="12888" y="48298"/>
                      <a:pt x="13269" y="48203"/>
                      <a:pt x="13460" y="48298"/>
                    </a:cubicBezTo>
                    <a:cubicBezTo>
                      <a:pt x="21651" y="52680"/>
                      <a:pt x="29938" y="56871"/>
                      <a:pt x="38225" y="60681"/>
                    </a:cubicBezTo>
                    <a:cubicBezTo>
                      <a:pt x="48417" y="65443"/>
                      <a:pt x="62513" y="70206"/>
                      <a:pt x="73944" y="68301"/>
                    </a:cubicBezTo>
                    <a:cubicBezTo>
                      <a:pt x="74610" y="68205"/>
                      <a:pt x="75277" y="67920"/>
                      <a:pt x="75753" y="67443"/>
                    </a:cubicBezTo>
                    <a:lnTo>
                      <a:pt x="95660" y="49822"/>
                    </a:lnTo>
                    <a:cubicBezTo>
                      <a:pt x="96518" y="49060"/>
                      <a:pt x="96232" y="47822"/>
                      <a:pt x="95089" y="47441"/>
                    </a:cubicBezTo>
                    <a:cubicBezTo>
                      <a:pt x="93279" y="46774"/>
                      <a:pt x="90993" y="46298"/>
                      <a:pt x="88326" y="46012"/>
                    </a:cubicBezTo>
                    <a:cubicBezTo>
                      <a:pt x="75467" y="44679"/>
                      <a:pt x="61180" y="42583"/>
                      <a:pt x="45273" y="39916"/>
                    </a:cubicBezTo>
                    <a:cubicBezTo>
                      <a:pt x="37939" y="38678"/>
                      <a:pt x="31938" y="37154"/>
                      <a:pt x="27081" y="35154"/>
                    </a:cubicBezTo>
                    <a:cubicBezTo>
                      <a:pt x="18603" y="31725"/>
                      <a:pt x="10126" y="27819"/>
                      <a:pt x="1839" y="23438"/>
                    </a:cubicBezTo>
                    <a:cubicBezTo>
                      <a:pt x="-733" y="22009"/>
                      <a:pt x="-637" y="20961"/>
                      <a:pt x="2315" y="20199"/>
                    </a:cubicBezTo>
                    <a:cubicBezTo>
                      <a:pt x="9174" y="18390"/>
                      <a:pt x="15746" y="16008"/>
                      <a:pt x="21937" y="13056"/>
                    </a:cubicBezTo>
                    <a:cubicBezTo>
                      <a:pt x="25366" y="11436"/>
                      <a:pt x="28795" y="9912"/>
                      <a:pt x="32224" y="8579"/>
                    </a:cubicBezTo>
                    <a:cubicBezTo>
                      <a:pt x="33272" y="8198"/>
                      <a:pt x="36796" y="6769"/>
                      <a:pt x="42701" y="4483"/>
                    </a:cubicBezTo>
                    <a:cubicBezTo>
                      <a:pt x="43463" y="4197"/>
                      <a:pt x="44035" y="3721"/>
                      <a:pt x="44416" y="3150"/>
                    </a:cubicBezTo>
                    <a:cubicBezTo>
                      <a:pt x="46035" y="864"/>
                      <a:pt x="48512" y="-89"/>
                      <a:pt x="51845" y="6"/>
                    </a:cubicBezTo>
                    <a:lnTo>
                      <a:pt x="51845" y="6"/>
                    </a:lnTo>
                    <a:close/>
                    <a:moveTo>
                      <a:pt x="42607" y="17342"/>
                    </a:moveTo>
                    <a:cubicBezTo>
                      <a:pt x="43273" y="15913"/>
                      <a:pt x="42987" y="15723"/>
                      <a:pt x="41558" y="16675"/>
                    </a:cubicBezTo>
                    <a:lnTo>
                      <a:pt x="39844" y="17913"/>
                    </a:lnTo>
                    <a:cubicBezTo>
                      <a:pt x="39844" y="17913"/>
                      <a:pt x="39463" y="18485"/>
                      <a:pt x="39749" y="18771"/>
                    </a:cubicBezTo>
                    <a:cubicBezTo>
                      <a:pt x="39939" y="18961"/>
                      <a:pt x="40130" y="19056"/>
                      <a:pt x="40320" y="19152"/>
                    </a:cubicBezTo>
                    <a:cubicBezTo>
                      <a:pt x="40701" y="19247"/>
                      <a:pt x="40987" y="19152"/>
                      <a:pt x="41368" y="18866"/>
                    </a:cubicBezTo>
                    <a:cubicBezTo>
                      <a:pt x="41844" y="18485"/>
                      <a:pt x="42225" y="17913"/>
                      <a:pt x="42511" y="17342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2" name="Freeform: Shape 16431">
                <a:extLst>
                  <a:ext uri="{FF2B5EF4-FFF2-40B4-BE49-F238E27FC236}">
                    <a16:creationId xmlns:a16="http://schemas.microsoft.com/office/drawing/2014/main" id="{803BEDA5-0D1E-79B6-345D-6A7A770C0DA2}"/>
                  </a:ext>
                </a:extLst>
              </p:cNvPr>
              <p:cNvSpPr/>
              <p:nvPr/>
            </p:nvSpPr>
            <p:spPr>
              <a:xfrm>
                <a:off x="5327961" y="4036467"/>
                <a:ext cx="2370" cy="2764"/>
              </a:xfrm>
              <a:custGeom>
                <a:avLst/>
                <a:gdLst>
                  <a:gd name="connsiteX0" fmla="*/ 37 w 2370"/>
                  <a:gd name="connsiteY0" fmla="*/ 990 h 2764"/>
                  <a:gd name="connsiteX1" fmla="*/ 1085 w 2370"/>
                  <a:gd name="connsiteY1" fmla="*/ 37 h 2764"/>
                  <a:gd name="connsiteX2" fmla="*/ 2228 w 2370"/>
                  <a:gd name="connsiteY2" fmla="*/ 1180 h 2764"/>
                  <a:gd name="connsiteX3" fmla="*/ 2228 w 2370"/>
                  <a:gd name="connsiteY3" fmla="*/ 2323 h 2764"/>
                  <a:gd name="connsiteX4" fmla="*/ 989 w 2370"/>
                  <a:gd name="connsiteY4" fmla="*/ 2419 h 2764"/>
                  <a:gd name="connsiteX5" fmla="*/ 37 w 2370"/>
                  <a:gd name="connsiteY5" fmla="*/ 895 h 2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70" h="2764">
                    <a:moveTo>
                      <a:pt x="37" y="990"/>
                    </a:moveTo>
                    <a:cubicBezTo>
                      <a:pt x="-153" y="418"/>
                      <a:pt x="418" y="-153"/>
                      <a:pt x="1085" y="37"/>
                    </a:cubicBezTo>
                    <a:cubicBezTo>
                      <a:pt x="1656" y="228"/>
                      <a:pt x="2038" y="609"/>
                      <a:pt x="2228" y="1180"/>
                    </a:cubicBezTo>
                    <a:cubicBezTo>
                      <a:pt x="2418" y="1657"/>
                      <a:pt x="2418" y="2038"/>
                      <a:pt x="2228" y="2323"/>
                    </a:cubicBezTo>
                    <a:cubicBezTo>
                      <a:pt x="1847" y="2895"/>
                      <a:pt x="1466" y="2895"/>
                      <a:pt x="989" y="2419"/>
                    </a:cubicBezTo>
                    <a:cubicBezTo>
                      <a:pt x="513" y="1942"/>
                      <a:pt x="228" y="1466"/>
                      <a:pt x="37" y="895"/>
                    </a:cubicBezTo>
                    <a:close/>
                  </a:path>
                </a:pathLst>
              </a:custGeom>
              <a:solidFill>
                <a:srgbClr val="F1A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229" name="Freeform: Shape 16228">
              <a:extLst>
                <a:ext uri="{FF2B5EF4-FFF2-40B4-BE49-F238E27FC236}">
                  <a16:creationId xmlns:a16="http://schemas.microsoft.com/office/drawing/2014/main" id="{433C1394-6008-0C0B-C4AA-81802E07DA16}"/>
                </a:ext>
              </a:extLst>
            </p:cNvPr>
            <p:cNvSpPr/>
            <p:nvPr/>
          </p:nvSpPr>
          <p:spPr>
            <a:xfrm>
              <a:off x="4999576" y="4042468"/>
              <a:ext cx="358927" cy="531271"/>
            </a:xfrm>
            <a:custGeom>
              <a:avLst/>
              <a:gdLst>
                <a:gd name="connsiteX0" fmla="*/ 346329 w 358927"/>
                <a:gd name="connsiteY0" fmla="*/ 517149 h 531271"/>
                <a:gd name="connsiteX1" fmla="*/ 346234 w 358927"/>
                <a:gd name="connsiteY1" fmla="*/ 519149 h 531271"/>
                <a:gd name="connsiteX2" fmla="*/ 346234 w 358927"/>
                <a:gd name="connsiteY2" fmla="*/ 522483 h 531271"/>
                <a:gd name="connsiteX3" fmla="*/ 344138 w 358927"/>
                <a:gd name="connsiteY3" fmla="*/ 523816 h 531271"/>
                <a:gd name="connsiteX4" fmla="*/ 311372 w 358927"/>
                <a:gd name="connsiteY4" fmla="*/ 530770 h 531271"/>
                <a:gd name="connsiteX5" fmla="*/ 300514 w 358927"/>
                <a:gd name="connsiteY5" fmla="*/ 531246 h 531271"/>
                <a:gd name="connsiteX6" fmla="*/ 298037 w 358927"/>
                <a:gd name="connsiteY6" fmla="*/ 530579 h 531271"/>
                <a:gd name="connsiteX7" fmla="*/ 293275 w 358927"/>
                <a:gd name="connsiteY7" fmla="*/ 529150 h 531271"/>
                <a:gd name="connsiteX8" fmla="*/ 287941 w 358927"/>
                <a:gd name="connsiteY8" fmla="*/ 528960 h 531271"/>
                <a:gd name="connsiteX9" fmla="*/ 243744 w 358927"/>
                <a:gd name="connsiteY9" fmla="*/ 523721 h 531271"/>
                <a:gd name="connsiteX10" fmla="*/ 211741 w 358927"/>
                <a:gd name="connsiteY10" fmla="*/ 521149 h 531271"/>
                <a:gd name="connsiteX11" fmla="*/ 194596 w 358927"/>
                <a:gd name="connsiteY11" fmla="*/ 521340 h 531271"/>
                <a:gd name="connsiteX12" fmla="*/ 177736 w 358927"/>
                <a:gd name="connsiteY12" fmla="*/ 521912 h 531271"/>
                <a:gd name="connsiteX13" fmla="*/ 117348 w 358927"/>
                <a:gd name="connsiteY13" fmla="*/ 515054 h 531271"/>
                <a:gd name="connsiteX14" fmla="*/ 99631 w 358927"/>
                <a:gd name="connsiteY14" fmla="*/ 512387 h 531271"/>
                <a:gd name="connsiteX15" fmla="*/ 97345 w 358927"/>
                <a:gd name="connsiteY15" fmla="*/ 510958 h 531271"/>
                <a:gd name="connsiteX16" fmla="*/ 94679 w 358927"/>
                <a:gd name="connsiteY16" fmla="*/ 478287 h 531271"/>
                <a:gd name="connsiteX17" fmla="*/ 95250 w 358927"/>
                <a:gd name="connsiteY17" fmla="*/ 435139 h 531271"/>
                <a:gd name="connsiteX18" fmla="*/ 96488 w 358927"/>
                <a:gd name="connsiteY18" fmla="*/ 424471 h 531271"/>
                <a:gd name="connsiteX19" fmla="*/ 96869 w 358927"/>
                <a:gd name="connsiteY19" fmla="*/ 420184 h 531271"/>
                <a:gd name="connsiteX20" fmla="*/ 98584 w 358927"/>
                <a:gd name="connsiteY20" fmla="*/ 377703 h 531271"/>
                <a:gd name="connsiteX21" fmla="*/ 103917 w 358927"/>
                <a:gd name="connsiteY21" fmla="*/ 341984 h 531271"/>
                <a:gd name="connsiteX22" fmla="*/ 122301 w 358927"/>
                <a:gd name="connsiteY22" fmla="*/ 239209 h 531271"/>
                <a:gd name="connsiteX23" fmla="*/ 128016 w 358927"/>
                <a:gd name="connsiteY23" fmla="*/ 209777 h 531271"/>
                <a:gd name="connsiteX24" fmla="*/ 128301 w 358927"/>
                <a:gd name="connsiteY24" fmla="*/ 179678 h 531271"/>
                <a:gd name="connsiteX25" fmla="*/ 129159 w 358927"/>
                <a:gd name="connsiteY25" fmla="*/ 113384 h 531271"/>
                <a:gd name="connsiteX26" fmla="*/ 127825 w 358927"/>
                <a:gd name="connsiteY26" fmla="*/ 112432 h 531271"/>
                <a:gd name="connsiteX27" fmla="*/ 99250 w 358927"/>
                <a:gd name="connsiteY27" fmla="*/ 133387 h 531271"/>
                <a:gd name="connsiteX28" fmla="*/ 71342 w 358927"/>
                <a:gd name="connsiteY28" fmla="*/ 148817 h 531271"/>
                <a:gd name="connsiteX29" fmla="*/ 60770 w 358927"/>
                <a:gd name="connsiteY29" fmla="*/ 145007 h 531271"/>
                <a:gd name="connsiteX30" fmla="*/ 41815 w 358927"/>
                <a:gd name="connsiteY30" fmla="*/ 123100 h 531271"/>
                <a:gd name="connsiteX31" fmla="*/ 8191 w 358927"/>
                <a:gd name="connsiteY31" fmla="*/ 70807 h 531271"/>
                <a:gd name="connsiteX32" fmla="*/ 4667 w 358927"/>
                <a:gd name="connsiteY32" fmla="*/ 66712 h 531271"/>
                <a:gd name="connsiteX33" fmla="*/ 1334 w 358927"/>
                <a:gd name="connsiteY33" fmla="*/ 62425 h 531271"/>
                <a:gd name="connsiteX34" fmla="*/ 857 w 358927"/>
                <a:gd name="connsiteY34" fmla="*/ 60044 h 531271"/>
                <a:gd name="connsiteX35" fmla="*/ 0 w 358927"/>
                <a:gd name="connsiteY35" fmla="*/ 55472 h 531271"/>
                <a:gd name="connsiteX36" fmla="*/ 12478 w 358927"/>
                <a:gd name="connsiteY36" fmla="*/ 42328 h 531271"/>
                <a:gd name="connsiteX37" fmla="*/ 37242 w 358927"/>
                <a:gd name="connsiteY37" fmla="*/ 22992 h 531271"/>
                <a:gd name="connsiteX38" fmla="*/ 39243 w 358927"/>
                <a:gd name="connsiteY38" fmla="*/ 22897 h 531271"/>
                <a:gd name="connsiteX39" fmla="*/ 77914 w 358927"/>
                <a:gd name="connsiteY39" fmla="*/ 53758 h 531271"/>
                <a:gd name="connsiteX40" fmla="*/ 84201 w 358927"/>
                <a:gd name="connsiteY40" fmla="*/ 56615 h 531271"/>
                <a:gd name="connsiteX41" fmla="*/ 91249 w 358927"/>
                <a:gd name="connsiteY41" fmla="*/ 53948 h 531271"/>
                <a:gd name="connsiteX42" fmla="*/ 104775 w 358927"/>
                <a:gd name="connsiteY42" fmla="*/ 38803 h 531271"/>
                <a:gd name="connsiteX43" fmla="*/ 115634 w 358927"/>
                <a:gd name="connsiteY43" fmla="*/ 29374 h 531271"/>
                <a:gd name="connsiteX44" fmla="*/ 126492 w 358927"/>
                <a:gd name="connsiteY44" fmla="*/ 20325 h 531271"/>
                <a:gd name="connsiteX45" fmla="*/ 157448 w 358927"/>
                <a:gd name="connsiteY45" fmla="*/ 894 h 531271"/>
                <a:gd name="connsiteX46" fmla="*/ 175165 w 358927"/>
                <a:gd name="connsiteY46" fmla="*/ 7942 h 531271"/>
                <a:gd name="connsiteX47" fmla="*/ 192119 w 358927"/>
                <a:gd name="connsiteY47" fmla="*/ 28040 h 531271"/>
                <a:gd name="connsiteX48" fmla="*/ 221646 w 358927"/>
                <a:gd name="connsiteY48" fmla="*/ 53662 h 531271"/>
                <a:gd name="connsiteX49" fmla="*/ 277749 w 358927"/>
                <a:gd name="connsiteY49" fmla="*/ 70045 h 531271"/>
                <a:gd name="connsiteX50" fmla="*/ 277844 w 358927"/>
                <a:gd name="connsiteY50" fmla="*/ 73665 h 531271"/>
                <a:gd name="connsiteX51" fmla="*/ 306038 w 358927"/>
                <a:gd name="connsiteY51" fmla="*/ 70426 h 531271"/>
                <a:gd name="connsiteX52" fmla="*/ 320230 w 358927"/>
                <a:gd name="connsiteY52" fmla="*/ 78713 h 531271"/>
                <a:gd name="connsiteX53" fmla="*/ 346520 w 358927"/>
                <a:gd name="connsiteY53" fmla="*/ 516768 h 53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8927" h="531271">
                  <a:moveTo>
                    <a:pt x="346329" y="517149"/>
                  </a:moveTo>
                  <a:cubicBezTo>
                    <a:pt x="345662" y="517816"/>
                    <a:pt x="345567" y="518482"/>
                    <a:pt x="346234" y="519149"/>
                  </a:cubicBezTo>
                  <a:cubicBezTo>
                    <a:pt x="347186" y="520197"/>
                    <a:pt x="347091" y="521245"/>
                    <a:pt x="346234" y="522483"/>
                  </a:cubicBezTo>
                  <a:cubicBezTo>
                    <a:pt x="345662" y="523150"/>
                    <a:pt x="344995" y="523626"/>
                    <a:pt x="344138" y="523816"/>
                  </a:cubicBezTo>
                  <a:cubicBezTo>
                    <a:pt x="338233" y="525150"/>
                    <a:pt x="327374" y="527531"/>
                    <a:pt x="311372" y="530770"/>
                  </a:cubicBezTo>
                  <a:cubicBezTo>
                    <a:pt x="308038" y="531437"/>
                    <a:pt x="303562" y="531246"/>
                    <a:pt x="300514" y="531246"/>
                  </a:cubicBezTo>
                  <a:cubicBezTo>
                    <a:pt x="299656" y="531246"/>
                    <a:pt x="298799" y="531055"/>
                    <a:pt x="298037" y="530579"/>
                  </a:cubicBezTo>
                  <a:cubicBezTo>
                    <a:pt x="296418" y="529627"/>
                    <a:pt x="294799" y="529150"/>
                    <a:pt x="293275" y="529150"/>
                  </a:cubicBezTo>
                  <a:lnTo>
                    <a:pt x="287941" y="528960"/>
                  </a:lnTo>
                  <a:cubicBezTo>
                    <a:pt x="266129" y="525722"/>
                    <a:pt x="251365" y="524007"/>
                    <a:pt x="243744" y="523721"/>
                  </a:cubicBezTo>
                  <a:cubicBezTo>
                    <a:pt x="229552" y="523340"/>
                    <a:pt x="218884" y="522483"/>
                    <a:pt x="211741" y="521149"/>
                  </a:cubicBezTo>
                  <a:cubicBezTo>
                    <a:pt x="206121" y="520673"/>
                    <a:pt x="200406" y="520768"/>
                    <a:pt x="194596" y="521340"/>
                  </a:cubicBezTo>
                  <a:cubicBezTo>
                    <a:pt x="187547" y="522007"/>
                    <a:pt x="181927" y="522197"/>
                    <a:pt x="177736" y="521912"/>
                  </a:cubicBezTo>
                  <a:cubicBezTo>
                    <a:pt x="156020" y="520483"/>
                    <a:pt x="135827" y="518197"/>
                    <a:pt x="117348" y="515054"/>
                  </a:cubicBezTo>
                  <a:cubicBezTo>
                    <a:pt x="108109" y="513530"/>
                    <a:pt x="102203" y="512577"/>
                    <a:pt x="99631" y="512387"/>
                  </a:cubicBezTo>
                  <a:cubicBezTo>
                    <a:pt x="98584" y="512387"/>
                    <a:pt x="97821" y="511815"/>
                    <a:pt x="97345" y="510958"/>
                  </a:cubicBezTo>
                  <a:cubicBezTo>
                    <a:pt x="90964" y="499528"/>
                    <a:pt x="92583" y="490574"/>
                    <a:pt x="94679" y="478287"/>
                  </a:cubicBezTo>
                  <a:cubicBezTo>
                    <a:pt x="96678" y="466095"/>
                    <a:pt x="95535" y="456760"/>
                    <a:pt x="95250" y="435139"/>
                  </a:cubicBezTo>
                  <a:cubicBezTo>
                    <a:pt x="95250" y="431519"/>
                    <a:pt x="95821" y="427709"/>
                    <a:pt x="96488" y="424471"/>
                  </a:cubicBezTo>
                  <a:cubicBezTo>
                    <a:pt x="96774" y="423042"/>
                    <a:pt x="96869" y="421613"/>
                    <a:pt x="96869" y="420184"/>
                  </a:cubicBezTo>
                  <a:cubicBezTo>
                    <a:pt x="96584" y="406754"/>
                    <a:pt x="97155" y="392562"/>
                    <a:pt x="98584" y="377703"/>
                  </a:cubicBezTo>
                  <a:cubicBezTo>
                    <a:pt x="99060" y="372464"/>
                    <a:pt x="100869" y="360558"/>
                    <a:pt x="103917" y="341984"/>
                  </a:cubicBezTo>
                  <a:cubicBezTo>
                    <a:pt x="108109" y="307408"/>
                    <a:pt x="114205" y="273214"/>
                    <a:pt x="122301" y="239209"/>
                  </a:cubicBezTo>
                  <a:cubicBezTo>
                    <a:pt x="125635" y="225112"/>
                    <a:pt x="127540" y="215302"/>
                    <a:pt x="128016" y="209777"/>
                  </a:cubicBezTo>
                  <a:cubicBezTo>
                    <a:pt x="128778" y="199966"/>
                    <a:pt x="128873" y="189965"/>
                    <a:pt x="128301" y="179678"/>
                  </a:cubicBezTo>
                  <a:cubicBezTo>
                    <a:pt x="127063" y="156532"/>
                    <a:pt x="127349" y="134434"/>
                    <a:pt x="129159" y="113384"/>
                  </a:cubicBezTo>
                  <a:cubicBezTo>
                    <a:pt x="129159" y="112717"/>
                    <a:pt x="128588" y="112241"/>
                    <a:pt x="127825" y="112432"/>
                  </a:cubicBezTo>
                  <a:cubicBezTo>
                    <a:pt x="115728" y="116527"/>
                    <a:pt x="106203" y="123576"/>
                    <a:pt x="99250" y="133387"/>
                  </a:cubicBezTo>
                  <a:cubicBezTo>
                    <a:pt x="90773" y="142626"/>
                    <a:pt x="81439" y="147769"/>
                    <a:pt x="71342" y="148817"/>
                  </a:cubicBezTo>
                  <a:cubicBezTo>
                    <a:pt x="67913" y="149103"/>
                    <a:pt x="64389" y="147865"/>
                    <a:pt x="60770" y="145007"/>
                  </a:cubicBezTo>
                  <a:cubicBezTo>
                    <a:pt x="52388" y="138340"/>
                    <a:pt x="46005" y="131005"/>
                    <a:pt x="41815" y="123100"/>
                  </a:cubicBezTo>
                  <a:cubicBezTo>
                    <a:pt x="30194" y="105288"/>
                    <a:pt x="19050" y="87857"/>
                    <a:pt x="8191" y="70807"/>
                  </a:cubicBezTo>
                  <a:cubicBezTo>
                    <a:pt x="7525" y="69664"/>
                    <a:pt x="6286" y="68331"/>
                    <a:pt x="4667" y="66712"/>
                  </a:cubicBezTo>
                  <a:cubicBezTo>
                    <a:pt x="3334" y="65473"/>
                    <a:pt x="2286" y="64045"/>
                    <a:pt x="1334" y="62425"/>
                  </a:cubicBezTo>
                  <a:cubicBezTo>
                    <a:pt x="952" y="61663"/>
                    <a:pt x="762" y="60901"/>
                    <a:pt x="857" y="60044"/>
                  </a:cubicBezTo>
                  <a:cubicBezTo>
                    <a:pt x="1143" y="58044"/>
                    <a:pt x="857" y="56520"/>
                    <a:pt x="0" y="55472"/>
                  </a:cubicBezTo>
                  <a:cubicBezTo>
                    <a:pt x="3429" y="48709"/>
                    <a:pt x="7620" y="44328"/>
                    <a:pt x="12478" y="42328"/>
                  </a:cubicBezTo>
                  <a:cubicBezTo>
                    <a:pt x="21527" y="36898"/>
                    <a:pt x="29813" y="30421"/>
                    <a:pt x="37242" y="22992"/>
                  </a:cubicBezTo>
                  <a:cubicBezTo>
                    <a:pt x="37909" y="23182"/>
                    <a:pt x="38576" y="23182"/>
                    <a:pt x="39243" y="22897"/>
                  </a:cubicBezTo>
                  <a:cubicBezTo>
                    <a:pt x="52197" y="33088"/>
                    <a:pt x="65151" y="43375"/>
                    <a:pt x="77914" y="53758"/>
                  </a:cubicBezTo>
                  <a:cubicBezTo>
                    <a:pt x="80200" y="55567"/>
                    <a:pt x="82296" y="56520"/>
                    <a:pt x="84201" y="56615"/>
                  </a:cubicBezTo>
                  <a:cubicBezTo>
                    <a:pt x="86773" y="56710"/>
                    <a:pt x="89154" y="55853"/>
                    <a:pt x="91249" y="53948"/>
                  </a:cubicBezTo>
                  <a:cubicBezTo>
                    <a:pt x="96869" y="48900"/>
                    <a:pt x="101346" y="43852"/>
                    <a:pt x="104775" y="38803"/>
                  </a:cubicBezTo>
                  <a:cubicBezTo>
                    <a:pt x="106394" y="36327"/>
                    <a:pt x="110014" y="33184"/>
                    <a:pt x="115634" y="29374"/>
                  </a:cubicBezTo>
                  <a:cubicBezTo>
                    <a:pt x="118586" y="27373"/>
                    <a:pt x="122205" y="24325"/>
                    <a:pt x="126492" y="20325"/>
                  </a:cubicBezTo>
                  <a:cubicBezTo>
                    <a:pt x="136017" y="11371"/>
                    <a:pt x="146304" y="4894"/>
                    <a:pt x="157448" y="894"/>
                  </a:cubicBezTo>
                  <a:cubicBezTo>
                    <a:pt x="165068" y="-1868"/>
                    <a:pt x="170307" y="2132"/>
                    <a:pt x="175165" y="7942"/>
                  </a:cubicBezTo>
                  <a:cubicBezTo>
                    <a:pt x="181546" y="15658"/>
                    <a:pt x="187261" y="22325"/>
                    <a:pt x="192119" y="28040"/>
                  </a:cubicBezTo>
                  <a:cubicBezTo>
                    <a:pt x="198215" y="35184"/>
                    <a:pt x="208026" y="43756"/>
                    <a:pt x="221646" y="53662"/>
                  </a:cubicBezTo>
                  <a:cubicBezTo>
                    <a:pt x="235362" y="63664"/>
                    <a:pt x="259937" y="66902"/>
                    <a:pt x="277749" y="70045"/>
                  </a:cubicBezTo>
                  <a:cubicBezTo>
                    <a:pt x="280416" y="70522"/>
                    <a:pt x="274605" y="73951"/>
                    <a:pt x="277844" y="73665"/>
                  </a:cubicBezTo>
                  <a:cubicBezTo>
                    <a:pt x="284702" y="72998"/>
                    <a:pt x="300704" y="68617"/>
                    <a:pt x="306038" y="70426"/>
                  </a:cubicBezTo>
                  <a:cubicBezTo>
                    <a:pt x="311468" y="72236"/>
                    <a:pt x="316420" y="74141"/>
                    <a:pt x="320230" y="78713"/>
                  </a:cubicBezTo>
                  <a:cubicBezTo>
                    <a:pt x="358426" y="77570"/>
                    <a:pt x="370618" y="512577"/>
                    <a:pt x="346520" y="516768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0" name="Freeform: Shape 16229">
              <a:extLst>
                <a:ext uri="{FF2B5EF4-FFF2-40B4-BE49-F238E27FC236}">
                  <a16:creationId xmlns:a16="http://schemas.microsoft.com/office/drawing/2014/main" id="{88F30209-7E50-F34B-4130-CB8B548A63EC}"/>
                </a:ext>
              </a:extLst>
            </p:cNvPr>
            <p:cNvSpPr/>
            <p:nvPr/>
          </p:nvSpPr>
          <p:spPr>
            <a:xfrm>
              <a:off x="4986437" y="3970972"/>
              <a:ext cx="67257" cy="115481"/>
            </a:xfrm>
            <a:custGeom>
              <a:avLst/>
              <a:gdLst>
                <a:gd name="connsiteX0" fmla="*/ 53430 w 67257"/>
                <a:gd name="connsiteY0" fmla="*/ 0 h 115481"/>
                <a:gd name="connsiteX1" fmla="*/ 11997 w 67257"/>
                <a:gd name="connsiteY1" fmla="*/ 17336 h 115481"/>
                <a:gd name="connsiteX2" fmla="*/ 4567 w 67257"/>
                <a:gd name="connsiteY2" fmla="*/ 48673 h 115481"/>
                <a:gd name="connsiteX3" fmla="*/ 8091 w 67257"/>
                <a:gd name="connsiteY3" fmla="*/ 100489 h 115481"/>
                <a:gd name="connsiteX4" fmla="*/ 35047 w 67257"/>
                <a:gd name="connsiteY4" fmla="*/ 114491 h 115481"/>
                <a:gd name="connsiteX5" fmla="*/ 56383 w 67257"/>
                <a:gd name="connsiteY5" fmla="*/ 86582 h 115481"/>
                <a:gd name="connsiteX6" fmla="*/ 53430 w 67257"/>
                <a:gd name="connsiteY6" fmla="*/ 0 h 11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57" h="115481">
                  <a:moveTo>
                    <a:pt x="53430" y="0"/>
                  </a:moveTo>
                  <a:lnTo>
                    <a:pt x="11997" y="17336"/>
                  </a:lnTo>
                  <a:cubicBezTo>
                    <a:pt x="9996" y="21812"/>
                    <a:pt x="9996" y="35909"/>
                    <a:pt x="4567" y="48673"/>
                  </a:cubicBezTo>
                  <a:cubicBezTo>
                    <a:pt x="-2101" y="64103"/>
                    <a:pt x="-1910" y="86392"/>
                    <a:pt x="8091" y="100489"/>
                  </a:cubicBezTo>
                  <a:cubicBezTo>
                    <a:pt x="15806" y="111443"/>
                    <a:pt x="21807" y="118110"/>
                    <a:pt x="35047" y="114491"/>
                  </a:cubicBezTo>
                  <a:cubicBezTo>
                    <a:pt x="47715" y="114014"/>
                    <a:pt x="55240" y="97727"/>
                    <a:pt x="56383" y="86582"/>
                  </a:cubicBezTo>
                  <a:cubicBezTo>
                    <a:pt x="60765" y="43910"/>
                    <a:pt x="80100" y="49721"/>
                    <a:pt x="53430" y="0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231" name="Graphic 1736">
              <a:extLst>
                <a:ext uri="{FF2B5EF4-FFF2-40B4-BE49-F238E27FC236}">
                  <a16:creationId xmlns:a16="http://schemas.microsoft.com/office/drawing/2014/main" id="{7F28CC8F-6313-44F5-A279-429FB9E0A0AF}"/>
                </a:ext>
              </a:extLst>
            </p:cNvPr>
            <p:cNvGrpSpPr/>
            <p:nvPr/>
          </p:nvGrpSpPr>
          <p:grpSpPr>
            <a:xfrm>
              <a:off x="4681999" y="4001191"/>
              <a:ext cx="246509" cy="818365"/>
              <a:chOff x="4681999" y="4001191"/>
              <a:chExt cx="246509" cy="818365"/>
            </a:xfrm>
          </p:grpSpPr>
          <p:sp>
            <p:nvSpPr>
              <p:cNvPr id="16418" name="Freeform: Shape 16417">
                <a:extLst>
                  <a:ext uri="{FF2B5EF4-FFF2-40B4-BE49-F238E27FC236}">
                    <a16:creationId xmlns:a16="http://schemas.microsoft.com/office/drawing/2014/main" id="{5CF19A4A-8F55-6D6B-CC4C-014EEC94E217}"/>
                  </a:ext>
                </a:extLst>
              </p:cNvPr>
              <p:cNvSpPr/>
              <p:nvPr/>
            </p:nvSpPr>
            <p:spPr>
              <a:xfrm>
                <a:off x="4681999" y="4001191"/>
                <a:ext cx="246509" cy="817886"/>
              </a:xfrm>
              <a:custGeom>
                <a:avLst/>
                <a:gdLst>
                  <a:gd name="connsiteX0" fmla="*/ 211088 w 246509"/>
                  <a:gd name="connsiteY0" fmla="*/ 737 h 817886"/>
                  <a:gd name="connsiteX1" fmla="*/ 212421 w 246509"/>
                  <a:gd name="connsiteY1" fmla="*/ 70 h 817886"/>
                  <a:gd name="connsiteX2" fmla="*/ 212897 w 246509"/>
                  <a:gd name="connsiteY2" fmla="*/ 1975 h 817886"/>
                  <a:gd name="connsiteX3" fmla="*/ 203848 w 246509"/>
                  <a:gd name="connsiteY3" fmla="*/ 13310 h 817886"/>
                  <a:gd name="connsiteX4" fmla="*/ 173559 w 246509"/>
                  <a:gd name="connsiteY4" fmla="*/ 43028 h 817886"/>
                  <a:gd name="connsiteX5" fmla="*/ 171368 w 246509"/>
                  <a:gd name="connsiteY5" fmla="*/ 41885 h 817886"/>
                  <a:gd name="connsiteX6" fmla="*/ 177178 w 246509"/>
                  <a:gd name="connsiteY6" fmla="*/ 25121 h 817886"/>
                  <a:gd name="connsiteX7" fmla="*/ 187275 w 246509"/>
                  <a:gd name="connsiteY7" fmla="*/ 17120 h 817886"/>
                  <a:gd name="connsiteX8" fmla="*/ 197848 w 246509"/>
                  <a:gd name="connsiteY8" fmla="*/ 10738 h 817886"/>
                  <a:gd name="connsiteX9" fmla="*/ 209754 w 246509"/>
                  <a:gd name="connsiteY9" fmla="*/ 2070 h 817886"/>
                  <a:gd name="connsiteX10" fmla="*/ 211088 w 246509"/>
                  <a:gd name="connsiteY10" fmla="*/ 642 h 817886"/>
                  <a:gd name="connsiteX11" fmla="*/ 211088 w 246509"/>
                  <a:gd name="connsiteY11" fmla="*/ 642 h 817886"/>
                  <a:gd name="connsiteX12" fmla="*/ 170416 w 246509"/>
                  <a:gd name="connsiteY12" fmla="*/ 66745 h 817886"/>
                  <a:gd name="connsiteX13" fmla="*/ 194895 w 246509"/>
                  <a:gd name="connsiteY13" fmla="*/ 131991 h 817886"/>
                  <a:gd name="connsiteX14" fmla="*/ 220136 w 246509"/>
                  <a:gd name="connsiteY14" fmla="*/ 188760 h 817886"/>
                  <a:gd name="connsiteX15" fmla="*/ 232233 w 246509"/>
                  <a:gd name="connsiteY15" fmla="*/ 217526 h 817886"/>
                  <a:gd name="connsiteX16" fmla="*/ 239377 w 246509"/>
                  <a:gd name="connsiteY16" fmla="*/ 236385 h 817886"/>
                  <a:gd name="connsiteX17" fmla="*/ 130601 w 246509"/>
                  <a:gd name="connsiteY17" fmla="*/ 667296 h 817886"/>
                  <a:gd name="connsiteX18" fmla="*/ 135459 w 246509"/>
                  <a:gd name="connsiteY18" fmla="*/ 681203 h 817886"/>
                  <a:gd name="connsiteX19" fmla="*/ 152413 w 246509"/>
                  <a:gd name="connsiteY19" fmla="*/ 697205 h 817886"/>
                  <a:gd name="connsiteX20" fmla="*/ 168796 w 246509"/>
                  <a:gd name="connsiteY20" fmla="*/ 715017 h 817886"/>
                  <a:gd name="connsiteX21" fmla="*/ 190799 w 246509"/>
                  <a:gd name="connsiteY21" fmla="*/ 738353 h 817886"/>
                  <a:gd name="connsiteX22" fmla="*/ 203848 w 246509"/>
                  <a:gd name="connsiteY22" fmla="*/ 750926 h 817886"/>
                  <a:gd name="connsiteX23" fmla="*/ 184417 w 246509"/>
                  <a:gd name="connsiteY23" fmla="*/ 817887 h 817886"/>
                  <a:gd name="connsiteX24" fmla="*/ 158986 w 246509"/>
                  <a:gd name="connsiteY24" fmla="*/ 808838 h 817886"/>
                  <a:gd name="connsiteX25" fmla="*/ 129172 w 246509"/>
                  <a:gd name="connsiteY25" fmla="*/ 794931 h 817886"/>
                  <a:gd name="connsiteX26" fmla="*/ 119076 w 246509"/>
                  <a:gd name="connsiteY26" fmla="*/ 793693 h 817886"/>
                  <a:gd name="connsiteX27" fmla="*/ 108217 w 246509"/>
                  <a:gd name="connsiteY27" fmla="*/ 793026 h 817886"/>
                  <a:gd name="connsiteX28" fmla="*/ 71927 w 246509"/>
                  <a:gd name="connsiteY28" fmla="*/ 762546 h 817886"/>
                  <a:gd name="connsiteX29" fmla="*/ 67069 w 246509"/>
                  <a:gd name="connsiteY29" fmla="*/ 760165 h 817886"/>
                  <a:gd name="connsiteX30" fmla="*/ 49067 w 246509"/>
                  <a:gd name="connsiteY30" fmla="*/ 757403 h 817886"/>
                  <a:gd name="connsiteX31" fmla="*/ 22016 w 246509"/>
                  <a:gd name="connsiteY31" fmla="*/ 741591 h 817886"/>
                  <a:gd name="connsiteX32" fmla="*/ 58116 w 246509"/>
                  <a:gd name="connsiteY32" fmla="*/ 540138 h 817886"/>
                  <a:gd name="connsiteX33" fmla="*/ 103550 w 246509"/>
                  <a:gd name="connsiteY33" fmla="*/ 313347 h 817886"/>
                  <a:gd name="connsiteX34" fmla="*/ 98502 w 246509"/>
                  <a:gd name="connsiteY34" fmla="*/ 294107 h 817886"/>
                  <a:gd name="connsiteX35" fmla="*/ 66307 w 246509"/>
                  <a:gd name="connsiteY35" fmla="*/ 218192 h 817886"/>
                  <a:gd name="connsiteX36" fmla="*/ 51734 w 246509"/>
                  <a:gd name="connsiteY36" fmla="*/ 183903 h 817886"/>
                  <a:gd name="connsiteX37" fmla="*/ 37542 w 246509"/>
                  <a:gd name="connsiteY37" fmla="*/ 149327 h 817886"/>
                  <a:gd name="connsiteX38" fmla="*/ 77452 w 246509"/>
                  <a:gd name="connsiteY38" fmla="*/ 127705 h 817886"/>
                  <a:gd name="connsiteX39" fmla="*/ 90120 w 246509"/>
                  <a:gd name="connsiteY39" fmla="*/ 115799 h 817886"/>
                  <a:gd name="connsiteX40" fmla="*/ 131363 w 246509"/>
                  <a:gd name="connsiteY40" fmla="*/ 80175 h 817886"/>
                  <a:gd name="connsiteX41" fmla="*/ 153080 w 246509"/>
                  <a:gd name="connsiteY41" fmla="*/ 65030 h 817886"/>
                  <a:gd name="connsiteX42" fmla="*/ 160795 w 246509"/>
                  <a:gd name="connsiteY42" fmla="*/ 57506 h 817886"/>
                  <a:gd name="connsiteX43" fmla="*/ 162891 w 246509"/>
                  <a:gd name="connsiteY43" fmla="*/ 58458 h 817886"/>
                  <a:gd name="connsiteX44" fmla="*/ 170320 w 246509"/>
                  <a:gd name="connsiteY44" fmla="*/ 66745 h 81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46509" h="817886">
                    <a:moveTo>
                      <a:pt x="211088" y="737"/>
                    </a:moveTo>
                    <a:cubicBezTo>
                      <a:pt x="211468" y="70"/>
                      <a:pt x="211849" y="-121"/>
                      <a:pt x="212421" y="70"/>
                    </a:cubicBezTo>
                    <a:cubicBezTo>
                      <a:pt x="213087" y="356"/>
                      <a:pt x="213278" y="1308"/>
                      <a:pt x="212897" y="1975"/>
                    </a:cubicBezTo>
                    <a:cubicBezTo>
                      <a:pt x="209278" y="7119"/>
                      <a:pt x="206325" y="10929"/>
                      <a:pt x="203848" y="13310"/>
                    </a:cubicBezTo>
                    <a:cubicBezTo>
                      <a:pt x="189942" y="26550"/>
                      <a:pt x="179845" y="36455"/>
                      <a:pt x="173559" y="43028"/>
                    </a:cubicBezTo>
                    <a:cubicBezTo>
                      <a:pt x="172702" y="43885"/>
                      <a:pt x="171463" y="43218"/>
                      <a:pt x="171368" y="41885"/>
                    </a:cubicBezTo>
                    <a:cubicBezTo>
                      <a:pt x="171177" y="35408"/>
                      <a:pt x="173178" y="29883"/>
                      <a:pt x="177178" y="25121"/>
                    </a:cubicBezTo>
                    <a:cubicBezTo>
                      <a:pt x="180322" y="21406"/>
                      <a:pt x="183751" y="18739"/>
                      <a:pt x="187275" y="17120"/>
                    </a:cubicBezTo>
                    <a:cubicBezTo>
                      <a:pt x="190990" y="15405"/>
                      <a:pt x="194514" y="13310"/>
                      <a:pt x="197848" y="10738"/>
                    </a:cubicBezTo>
                    <a:cubicBezTo>
                      <a:pt x="201753" y="7785"/>
                      <a:pt x="205753" y="4928"/>
                      <a:pt x="209754" y="2070"/>
                    </a:cubicBezTo>
                    <a:cubicBezTo>
                      <a:pt x="210325" y="1689"/>
                      <a:pt x="210706" y="1213"/>
                      <a:pt x="211088" y="642"/>
                    </a:cubicBezTo>
                    <a:lnTo>
                      <a:pt x="211088" y="642"/>
                    </a:lnTo>
                    <a:close/>
                    <a:moveTo>
                      <a:pt x="170416" y="66745"/>
                    </a:moveTo>
                    <a:cubicBezTo>
                      <a:pt x="181084" y="98654"/>
                      <a:pt x="189275" y="120371"/>
                      <a:pt x="194895" y="131991"/>
                    </a:cubicBezTo>
                    <a:cubicBezTo>
                      <a:pt x="204801" y="152184"/>
                      <a:pt x="213183" y="171044"/>
                      <a:pt x="220136" y="188760"/>
                    </a:cubicBezTo>
                    <a:cubicBezTo>
                      <a:pt x="225089" y="201333"/>
                      <a:pt x="229089" y="210858"/>
                      <a:pt x="232233" y="217526"/>
                    </a:cubicBezTo>
                    <a:cubicBezTo>
                      <a:pt x="235376" y="224193"/>
                      <a:pt x="237757" y="230575"/>
                      <a:pt x="239377" y="236385"/>
                    </a:cubicBezTo>
                    <a:cubicBezTo>
                      <a:pt x="278715" y="325825"/>
                      <a:pt x="143079" y="558045"/>
                      <a:pt x="130601" y="667296"/>
                    </a:cubicBezTo>
                    <a:cubicBezTo>
                      <a:pt x="130982" y="671678"/>
                      <a:pt x="132601" y="676250"/>
                      <a:pt x="135459" y="681203"/>
                    </a:cubicBezTo>
                    <a:lnTo>
                      <a:pt x="152413" y="697205"/>
                    </a:lnTo>
                    <a:cubicBezTo>
                      <a:pt x="155652" y="704348"/>
                      <a:pt x="161081" y="710254"/>
                      <a:pt x="168796" y="715017"/>
                    </a:cubicBezTo>
                    <a:cubicBezTo>
                      <a:pt x="176607" y="722160"/>
                      <a:pt x="183941" y="729971"/>
                      <a:pt x="190799" y="738353"/>
                    </a:cubicBezTo>
                    <a:cubicBezTo>
                      <a:pt x="194990" y="743496"/>
                      <a:pt x="199372" y="747592"/>
                      <a:pt x="203848" y="750926"/>
                    </a:cubicBezTo>
                    <a:cubicBezTo>
                      <a:pt x="233947" y="778644"/>
                      <a:pt x="189751" y="814934"/>
                      <a:pt x="184417" y="817887"/>
                    </a:cubicBezTo>
                    <a:cubicBezTo>
                      <a:pt x="174797" y="813886"/>
                      <a:pt x="166320" y="810933"/>
                      <a:pt x="158986" y="808838"/>
                    </a:cubicBezTo>
                    <a:cubicBezTo>
                      <a:pt x="148508" y="805885"/>
                      <a:pt x="137935" y="799884"/>
                      <a:pt x="129172" y="794931"/>
                    </a:cubicBezTo>
                    <a:cubicBezTo>
                      <a:pt x="127648" y="794074"/>
                      <a:pt x="124315" y="793693"/>
                      <a:pt x="119076" y="793693"/>
                    </a:cubicBezTo>
                    <a:cubicBezTo>
                      <a:pt x="113742" y="793693"/>
                      <a:pt x="110122" y="793407"/>
                      <a:pt x="108217" y="793026"/>
                    </a:cubicBezTo>
                    <a:cubicBezTo>
                      <a:pt x="92311" y="789407"/>
                      <a:pt x="82405" y="777310"/>
                      <a:pt x="71927" y="762546"/>
                    </a:cubicBezTo>
                    <a:cubicBezTo>
                      <a:pt x="70784" y="760832"/>
                      <a:pt x="68879" y="759974"/>
                      <a:pt x="67069" y="760165"/>
                    </a:cubicBezTo>
                    <a:cubicBezTo>
                      <a:pt x="60592" y="760832"/>
                      <a:pt x="54592" y="759974"/>
                      <a:pt x="49067" y="757403"/>
                    </a:cubicBezTo>
                    <a:cubicBezTo>
                      <a:pt x="41828" y="754069"/>
                      <a:pt x="32875" y="748830"/>
                      <a:pt x="22016" y="741591"/>
                    </a:cubicBezTo>
                    <a:cubicBezTo>
                      <a:pt x="-36372" y="702348"/>
                      <a:pt x="37542" y="578809"/>
                      <a:pt x="58116" y="540138"/>
                    </a:cubicBezTo>
                    <a:cubicBezTo>
                      <a:pt x="80976" y="469462"/>
                      <a:pt x="83643" y="362687"/>
                      <a:pt x="103550" y="313347"/>
                    </a:cubicBezTo>
                    <a:cubicBezTo>
                      <a:pt x="103836" y="308775"/>
                      <a:pt x="102121" y="302394"/>
                      <a:pt x="98502" y="294107"/>
                    </a:cubicBezTo>
                    <a:cubicBezTo>
                      <a:pt x="87072" y="268104"/>
                      <a:pt x="78023" y="244005"/>
                      <a:pt x="66307" y="218192"/>
                    </a:cubicBezTo>
                    <a:cubicBezTo>
                      <a:pt x="61640" y="207905"/>
                      <a:pt x="56782" y="196475"/>
                      <a:pt x="51734" y="183903"/>
                    </a:cubicBezTo>
                    <a:cubicBezTo>
                      <a:pt x="47257" y="172663"/>
                      <a:pt x="42495" y="161138"/>
                      <a:pt x="37542" y="149327"/>
                    </a:cubicBezTo>
                    <a:cubicBezTo>
                      <a:pt x="45352" y="145041"/>
                      <a:pt x="70308" y="134372"/>
                      <a:pt x="77452" y="127705"/>
                    </a:cubicBezTo>
                    <a:lnTo>
                      <a:pt x="90120" y="115799"/>
                    </a:lnTo>
                    <a:cubicBezTo>
                      <a:pt x="95168" y="111417"/>
                      <a:pt x="108884" y="99511"/>
                      <a:pt x="131363" y="80175"/>
                    </a:cubicBezTo>
                    <a:cubicBezTo>
                      <a:pt x="137269" y="75127"/>
                      <a:pt x="144508" y="70079"/>
                      <a:pt x="153080" y="65030"/>
                    </a:cubicBezTo>
                    <a:cubicBezTo>
                      <a:pt x="156319" y="63125"/>
                      <a:pt x="158890" y="60649"/>
                      <a:pt x="160795" y="57506"/>
                    </a:cubicBezTo>
                    <a:cubicBezTo>
                      <a:pt x="162510" y="54744"/>
                      <a:pt x="163177" y="55125"/>
                      <a:pt x="162891" y="58458"/>
                    </a:cubicBezTo>
                    <a:cubicBezTo>
                      <a:pt x="162129" y="66936"/>
                      <a:pt x="164605" y="69698"/>
                      <a:pt x="170320" y="66745"/>
                    </a:cubicBezTo>
                    <a:close/>
                  </a:path>
                </a:pathLst>
              </a:custGeom>
              <a:solidFill>
                <a:srgbClr val="33454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19" name="Freeform: Shape 16418">
                <a:extLst>
                  <a:ext uri="{FF2B5EF4-FFF2-40B4-BE49-F238E27FC236}">
                    <a16:creationId xmlns:a16="http://schemas.microsoft.com/office/drawing/2014/main" id="{1BEBE60C-CAC7-00E6-BE44-C55E1FA18148}"/>
                  </a:ext>
                </a:extLst>
              </p:cNvPr>
              <p:cNvSpPr/>
              <p:nvPr/>
            </p:nvSpPr>
            <p:spPr>
              <a:xfrm>
                <a:off x="4682190" y="4541329"/>
                <a:ext cx="226024" cy="278228"/>
              </a:xfrm>
              <a:custGeom>
                <a:avLst/>
                <a:gdLst>
                  <a:gd name="connsiteX0" fmla="*/ 81643 w 226024"/>
                  <a:gd name="connsiteY0" fmla="*/ 31528 h 278228"/>
                  <a:gd name="connsiteX1" fmla="*/ 125648 w 226024"/>
                  <a:gd name="connsiteY1" fmla="*/ 57150 h 278228"/>
                  <a:gd name="connsiteX2" fmla="*/ 141840 w 226024"/>
                  <a:gd name="connsiteY2" fmla="*/ 64484 h 278228"/>
                  <a:gd name="connsiteX3" fmla="*/ 144507 w 226024"/>
                  <a:gd name="connsiteY3" fmla="*/ 64675 h 278228"/>
                  <a:gd name="connsiteX4" fmla="*/ 145746 w 226024"/>
                  <a:gd name="connsiteY4" fmla="*/ 64103 h 278228"/>
                  <a:gd name="connsiteX5" fmla="*/ 146031 w 226024"/>
                  <a:gd name="connsiteY5" fmla="*/ 65722 h 278228"/>
                  <a:gd name="connsiteX6" fmla="*/ 139459 w 226024"/>
                  <a:gd name="connsiteY6" fmla="*/ 80105 h 278228"/>
                  <a:gd name="connsiteX7" fmla="*/ 134506 w 226024"/>
                  <a:gd name="connsiteY7" fmla="*/ 97155 h 278228"/>
                  <a:gd name="connsiteX8" fmla="*/ 110027 w 226024"/>
                  <a:gd name="connsiteY8" fmla="*/ 113824 h 278228"/>
                  <a:gd name="connsiteX9" fmla="*/ 107455 w 226024"/>
                  <a:gd name="connsiteY9" fmla="*/ 122587 h 278228"/>
                  <a:gd name="connsiteX10" fmla="*/ 121266 w 226024"/>
                  <a:gd name="connsiteY10" fmla="*/ 142970 h 278228"/>
                  <a:gd name="connsiteX11" fmla="*/ 123648 w 226024"/>
                  <a:gd name="connsiteY11" fmla="*/ 143161 h 278228"/>
                  <a:gd name="connsiteX12" fmla="*/ 129077 w 226024"/>
                  <a:gd name="connsiteY12" fmla="*/ 138303 h 278228"/>
                  <a:gd name="connsiteX13" fmla="*/ 132982 w 226024"/>
                  <a:gd name="connsiteY13" fmla="*/ 137922 h 278228"/>
                  <a:gd name="connsiteX14" fmla="*/ 135364 w 226024"/>
                  <a:gd name="connsiteY14" fmla="*/ 141065 h 278228"/>
                  <a:gd name="connsiteX15" fmla="*/ 152318 w 226024"/>
                  <a:gd name="connsiteY15" fmla="*/ 157067 h 278228"/>
                  <a:gd name="connsiteX16" fmla="*/ 168701 w 226024"/>
                  <a:gd name="connsiteY16" fmla="*/ 174879 h 278228"/>
                  <a:gd name="connsiteX17" fmla="*/ 190704 w 226024"/>
                  <a:gd name="connsiteY17" fmla="*/ 198215 h 278228"/>
                  <a:gd name="connsiteX18" fmla="*/ 203753 w 226024"/>
                  <a:gd name="connsiteY18" fmla="*/ 210788 h 278228"/>
                  <a:gd name="connsiteX19" fmla="*/ 184322 w 226024"/>
                  <a:gd name="connsiteY19" fmla="*/ 277749 h 278228"/>
                  <a:gd name="connsiteX20" fmla="*/ 158890 w 226024"/>
                  <a:gd name="connsiteY20" fmla="*/ 268700 h 278228"/>
                  <a:gd name="connsiteX21" fmla="*/ 129077 w 226024"/>
                  <a:gd name="connsiteY21" fmla="*/ 254794 h 278228"/>
                  <a:gd name="connsiteX22" fmla="*/ 118981 w 226024"/>
                  <a:gd name="connsiteY22" fmla="*/ 253555 h 278228"/>
                  <a:gd name="connsiteX23" fmla="*/ 108122 w 226024"/>
                  <a:gd name="connsiteY23" fmla="*/ 252889 h 278228"/>
                  <a:gd name="connsiteX24" fmla="*/ 71832 w 226024"/>
                  <a:gd name="connsiteY24" fmla="*/ 222409 h 278228"/>
                  <a:gd name="connsiteX25" fmla="*/ 66974 w 226024"/>
                  <a:gd name="connsiteY25" fmla="*/ 220028 h 278228"/>
                  <a:gd name="connsiteX26" fmla="*/ 48972 w 226024"/>
                  <a:gd name="connsiteY26" fmla="*/ 217265 h 278228"/>
                  <a:gd name="connsiteX27" fmla="*/ 22016 w 226024"/>
                  <a:gd name="connsiteY27" fmla="*/ 201454 h 278228"/>
                  <a:gd name="connsiteX28" fmla="*/ 58116 w 226024"/>
                  <a:gd name="connsiteY28" fmla="*/ 0 h 278228"/>
                  <a:gd name="connsiteX29" fmla="*/ 70498 w 226024"/>
                  <a:gd name="connsiteY29" fmla="*/ 13145 h 278228"/>
                  <a:gd name="connsiteX30" fmla="*/ 81833 w 226024"/>
                  <a:gd name="connsiteY30" fmla="*/ 31623 h 278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024" h="278228">
                    <a:moveTo>
                      <a:pt x="81643" y="31528"/>
                    </a:moveTo>
                    <a:cubicBezTo>
                      <a:pt x="93835" y="46672"/>
                      <a:pt x="108503" y="55245"/>
                      <a:pt x="125648" y="57150"/>
                    </a:cubicBezTo>
                    <a:lnTo>
                      <a:pt x="141840" y="64484"/>
                    </a:lnTo>
                    <a:cubicBezTo>
                      <a:pt x="142698" y="64865"/>
                      <a:pt x="143650" y="64961"/>
                      <a:pt x="144507" y="64675"/>
                    </a:cubicBezTo>
                    <a:cubicBezTo>
                      <a:pt x="144889" y="64579"/>
                      <a:pt x="145270" y="64294"/>
                      <a:pt x="145746" y="64103"/>
                    </a:cubicBezTo>
                    <a:cubicBezTo>
                      <a:pt x="147174" y="63151"/>
                      <a:pt x="147270" y="63627"/>
                      <a:pt x="146031" y="65722"/>
                    </a:cubicBezTo>
                    <a:cubicBezTo>
                      <a:pt x="142793" y="70961"/>
                      <a:pt x="140602" y="75724"/>
                      <a:pt x="139459" y="80105"/>
                    </a:cubicBezTo>
                    <a:cubicBezTo>
                      <a:pt x="137269" y="88868"/>
                      <a:pt x="135649" y="94583"/>
                      <a:pt x="134506" y="97155"/>
                    </a:cubicBezTo>
                    <a:lnTo>
                      <a:pt x="110027" y="113824"/>
                    </a:lnTo>
                    <a:cubicBezTo>
                      <a:pt x="107455" y="115538"/>
                      <a:pt x="106312" y="119348"/>
                      <a:pt x="107455" y="122587"/>
                    </a:cubicBezTo>
                    <a:cubicBezTo>
                      <a:pt x="110218" y="131064"/>
                      <a:pt x="114789" y="137827"/>
                      <a:pt x="121266" y="142970"/>
                    </a:cubicBezTo>
                    <a:cubicBezTo>
                      <a:pt x="122029" y="143542"/>
                      <a:pt x="122886" y="143637"/>
                      <a:pt x="123648" y="143161"/>
                    </a:cubicBezTo>
                    <a:cubicBezTo>
                      <a:pt x="126886" y="141351"/>
                      <a:pt x="128696" y="139732"/>
                      <a:pt x="129077" y="138303"/>
                    </a:cubicBezTo>
                    <a:cubicBezTo>
                      <a:pt x="130125" y="134398"/>
                      <a:pt x="131458" y="134303"/>
                      <a:pt x="132982" y="137922"/>
                    </a:cubicBezTo>
                    <a:cubicBezTo>
                      <a:pt x="133268" y="138589"/>
                      <a:pt x="134030" y="139637"/>
                      <a:pt x="135364" y="141065"/>
                    </a:cubicBezTo>
                    <a:lnTo>
                      <a:pt x="152318" y="157067"/>
                    </a:lnTo>
                    <a:cubicBezTo>
                      <a:pt x="155556" y="164211"/>
                      <a:pt x="160986" y="170117"/>
                      <a:pt x="168701" y="174879"/>
                    </a:cubicBezTo>
                    <a:cubicBezTo>
                      <a:pt x="176512" y="182023"/>
                      <a:pt x="183846" y="189833"/>
                      <a:pt x="190704" y="198215"/>
                    </a:cubicBezTo>
                    <a:cubicBezTo>
                      <a:pt x="194895" y="203359"/>
                      <a:pt x="199276" y="207454"/>
                      <a:pt x="203753" y="210788"/>
                    </a:cubicBezTo>
                    <a:cubicBezTo>
                      <a:pt x="254998" y="249841"/>
                      <a:pt x="204515" y="282607"/>
                      <a:pt x="184322" y="277749"/>
                    </a:cubicBezTo>
                    <a:cubicBezTo>
                      <a:pt x="174702" y="273748"/>
                      <a:pt x="166224" y="270796"/>
                      <a:pt x="158890" y="268700"/>
                    </a:cubicBezTo>
                    <a:cubicBezTo>
                      <a:pt x="148413" y="265747"/>
                      <a:pt x="137840" y="259747"/>
                      <a:pt x="129077" y="254794"/>
                    </a:cubicBezTo>
                    <a:cubicBezTo>
                      <a:pt x="127553" y="253937"/>
                      <a:pt x="124219" y="253555"/>
                      <a:pt x="118981" y="253555"/>
                    </a:cubicBezTo>
                    <a:cubicBezTo>
                      <a:pt x="113647" y="253555"/>
                      <a:pt x="110027" y="253270"/>
                      <a:pt x="108122" y="252889"/>
                    </a:cubicBezTo>
                    <a:cubicBezTo>
                      <a:pt x="92215" y="249269"/>
                      <a:pt x="82309" y="237172"/>
                      <a:pt x="71832" y="222409"/>
                    </a:cubicBezTo>
                    <a:cubicBezTo>
                      <a:pt x="70689" y="220694"/>
                      <a:pt x="68784" y="219837"/>
                      <a:pt x="66974" y="220028"/>
                    </a:cubicBezTo>
                    <a:cubicBezTo>
                      <a:pt x="60497" y="220694"/>
                      <a:pt x="54496" y="219837"/>
                      <a:pt x="48972" y="217265"/>
                    </a:cubicBezTo>
                    <a:cubicBezTo>
                      <a:pt x="41733" y="213931"/>
                      <a:pt x="32779" y="208693"/>
                      <a:pt x="22016" y="201454"/>
                    </a:cubicBezTo>
                    <a:cubicBezTo>
                      <a:pt x="-36372" y="162211"/>
                      <a:pt x="37542" y="38671"/>
                      <a:pt x="58116" y="0"/>
                    </a:cubicBezTo>
                    <a:lnTo>
                      <a:pt x="70498" y="13145"/>
                    </a:lnTo>
                    <a:cubicBezTo>
                      <a:pt x="74689" y="17621"/>
                      <a:pt x="76689" y="25337"/>
                      <a:pt x="81833" y="31623"/>
                    </a:cubicBezTo>
                    <a:close/>
                  </a:path>
                </a:pathLst>
              </a:custGeom>
              <a:solidFill>
                <a:srgbClr val="2A323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232" name="Freeform: Shape 16231">
              <a:extLst>
                <a:ext uri="{FF2B5EF4-FFF2-40B4-BE49-F238E27FC236}">
                  <a16:creationId xmlns:a16="http://schemas.microsoft.com/office/drawing/2014/main" id="{D81D3CF2-19D7-03AB-801F-307B2971D05C}"/>
                </a:ext>
              </a:extLst>
            </p:cNvPr>
            <p:cNvSpPr/>
            <p:nvPr/>
          </p:nvSpPr>
          <p:spPr>
            <a:xfrm>
              <a:off x="4317671" y="4207918"/>
              <a:ext cx="490689" cy="550446"/>
            </a:xfrm>
            <a:custGeom>
              <a:avLst/>
              <a:gdLst>
                <a:gd name="connsiteX0" fmla="*/ 489024 w 490689"/>
                <a:gd name="connsiteY0" fmla="*/ 703 h 550446"/>
                <a:gd name="connsiteX1" fmla="*/ 490453 w 490689"/>
                <a:gd name="connsiteY1" fmla="*/ 893 h 550446"/>
                <a:gd name="connsiteX2" fmla="*/ 489976 w 490689"/>
                <a:gd name="connsiteY2" fmla="*/ 2417 h 550446"/>
                <a:gd name="connsiteX3" fmla="*/ 477308 w 490689"/>
                <a:gd name="connsiteY3" fmla="*/ 5751 h 550446"/>
                <a:gd name="connsiteX4" fmla="*/ 438446 w 490689"/>
                <a:gd name="connsiteY4" fmla="*/ 11370 h 550446"/>
                <a:gd name="connsiteX5" fmla="*/ 437113 w 490689"/>
                <a:gd name="connsiteY5" fmla="*/ 9561 h 550446"/>
                <a:gd name="connsiteX6" fmla="*/ 449305 w 490689"/>
                <a:gd name="connsiteY6" fmla="*/ 893 h 550446"/>
                <a:gd name="connsiteX7" fmla="*/ 461497 w 490689"/>
                <a:gd name="connsiteY7" fmla="*/ 321 h 550446"/>
                <a:gd name="connsiteX8" fmla="*/ 473308 w 490689"/>
                <a:gd name="connsiteY8" fmla="*/ 1179 h 550446"/>
                <a:gd name="connsiteX9" fmla="*/ 487309 w 490689"/>
                <a:gd name="connsiteY9" fmla="*/ 1083 h 550446"/>
                <a:gd name="connsiteX10" fmla="*/ 489024 w 490689"/>
                <a:gd name="connsiteY10" fmla="*/ 703 h 550446"/>
                <a:gd name="connsiteX11" fmla="*/ 489024 w 490689"/>
                <a:gd name="connsiteY11" fmla="*/ 703 h 550446"/>
                <a:gd name="connsiteX12" fmla="*/ 425492 w 490689"/>
                <a:gd name="connsiteY12" fmla="*/ 26229 h 550446"/>
                <a:gd name="connsiteX13" fmla="*/ 418253 w 490689"/>
                <a:gd name="connsiteY13" fmla="*/ 83189 h 550446"/>
                <a:gd name="connsiteX14" fmla="*/ 415300 w 490689"/>
                <a:gd name="connsiteY14" fmla="*/ 134624 h 550446"/>
                <a:gd name="connsiteX15" fmla="*/ 413205 w 490689"/>
                <a:gd name="connsiteY15" fmla="*/ 160341 h 550446"/>
                <a:gd name="connsiteX16" fmla="*/ 411205 w 490689"/>
                <a:gd name="connsiteY16" fmla="*/ 176915 h 550446"/>
                <a:gd name="connsiteX17" fmla="*/ 131170 w 490689"/>
                <a:gd name="connsiteY17" fmla="*/ 420469 h 550446"/>
                <a:gd name="connsiteX18" fmla="*/ 129265 w 490689"/>
                <a:gd name="connsiteY18" fmla="*/ 432376 h 550446"/>
                <a:gd name="connsiteX19" fmla="*/ 136885 w 490689"/>
                <a:gd name="connsiteY19" fmla="*/ 451711 h 550446"/>
                <a:gd name="connsiteX20" fmla="*/ 143171 w 490689"/>
                <a:gd name="connsiteY20" fmla="*/ 471904 h 550446"/>
                <a:gd name="connsiteX21" fmla="*/ 151934 w 490689"/>
                <a:gd name="connsiteY21" fmla="*/ 498765 h 550446"/>
                <a:gd name="connsiteX22" fmla="*/ 157744 w 490689"/>
                <a:gd name="connsiteY22" fmla="*/ 513814 h 550446"/>
                <a:gd name="connsiteX23" fmla="*/ 112024 w 490689"/>
                <a:gd name="connsiteY23" fmla="*/ 550390 h 550446"/>
                <a:gd name="connsiteX24" fmla="*/ 94117 w 490689"/>
                <a:gd name="connsiteY24" fmla="*/ 531816 h 550446"/>
                <a:gd name="connsiteX25" fmla="*/ 74591 w 490689"/>
                <a:gd name="connsiteY25" fmla="*/ 507623 h 550446"/>
                <a:gd name="connsiteX26" fmla="*/ 66495 w 490689"/>
                <a:gd name="connsiteY26" fmla="*/ 501813 h 550446"/>
                <a:gd name="connsiteX27" fmla="*/ 57446 w 490689"/>
                <a:gd name="connsiteY27" fmla="*/ 496003 h 550446"/>
                <a:gd name="connsiteX28" fmla="*/ 39539 w 490689"/>
                <a:gd name="connsiteY28" fmla="*/ 457236 h 550446"/>
                <a:gd name="connsiteX29" fmla="*/ 36396 w 490689"/>
                <a:gd name="connsiteY29" fmla="*/ 453235 h 550446"/>
                <a:gd name="connsiteX30" fmla="*/ 22108 w 490689"/>
                <a:gd name="connsiteY30" fmla="*/ 442472 h 550446"/>
                <a:gd name="connsiteX31" fmla="*/ 5821 w 490689"/>
                <a:gd name="connsiteY31" fmla="*/ 418374 h 550446"/>
                <a:gd name="connsiteX32" fmla="*/ 124121 w 490689"/>
                <a:gd name="connsiteY32" fmla="*/ 297311 h 550446"/>
                <a:gd name="connsiteX33" fmla="*/ 261376 w 490689"/>
                <a:gd name="connsiteY33" fmla="*/ 163389 h 550446"/>
                <a:gd name="connsiteX34" fmla="*/ 265377 w 490689"/>
                <a:gd name="connsiteY34" fmla="*/ 147673 h 550446"/>
                <a:gd name="connsiteX35" fmla="*/ 270711 w 490689"/>
                <a:gd name="connsiteY35" fmla="*/ 79570 h 550446"/>
                <a:gd name="connsiteX36" fmla="*/ 273092 w 490689"/>
                <a:gd name="connsiteY36" fmla="*/ 48804 h 550446"/>
                <a:gd name="connsiteX37" fmla="*/ 275855 w 490689"/>
                <a:gd name="connsiteY37" fmla="*/ 18038 h 550446"/>
                <a:gd name="connsiteX38" fmla="*/ 319479 w 490689"/>
                <a:gd name="connsiteY38" fmla="*/ 22705 h 550446"/>
                <a:gd name="connsiteX39" fmla="*/ 335481 w 490689"/>
                <a:gd name="connsiteY39" fmla="*/ 20705 h 550446"/>
                <a:gd name="connsiteX40" fmla="*/ 386249 w 490689"/>
                <a:gd name="connsiteY40" fmla="*/ 16324 h 550446"/>
                <a:gd name="connsiteX41" fmla="*/ 411395 w 490689"/>
                <a:gd name="connsiteY41" fmla="*/ 16514 h 550446"/>
                <a:gd name="connsiteX42" fmla="*/ 421301 w 490689"/>
                <a:gd name="connsiteY42" fmla="*/ 15085 h 550446"/>
                <a:gd name="connsiteX43" fmla="*/ 422730 w 490689"/>
                <a:gd name="connsiteY43" fmla="*/ 16800 h 550446"/>
                <a:gd name="connsiteX44" fmla="*/ 425492 w 490689"/>
                <a:gd name="connsiteY44" fmla="*/ 26134 h 55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90689" h="550446">
                  <a:moveTo>
                    <a:pt x="489024" y="703"/>
                  </a:moveTo>
                  <a:cubicBezTo>
                    <a:pt x="489596" y="417"/>
                    <a:pt x="490072" y="512"/>
                    <a:pt x="490453" y="893"/>
                  </a:cubicBezTo>
                  <a:cubicBezTo>
                    <a:pt x="490929" y="1369"/>
                    <a:pt x="490643" y="2131"/>
                    <a:pt x="489976" y="2417"/>
                  </a:cubicBezTo>
                  <a:cubicBezTo>
                    <a:pt x="484642" y="4227"/>
                    <a:pt x="480451" y="5370"/>
                    <a:pt x="477308" y="5751"/>
                  </a:cubicBezTo>
                  <a:cubicBezTo>
                    <a:pt x="459592" y="8037"/>
                    <a:pt x="446638" y="9942"/>
                    <a:pt x="438446" y="11370"/>
                  </a:cubicBezTo>
                  <a:cubicBezTo>
                    <a:pt x="437303" y="11561"/>
                    <a:pt x="436541" y="10418"/>
                    <a:pt x="437113" y="9561"/>
                  </a:cubicBezTo>
                  <a:cubicBezTo>
                    <a:pt x="439780" y="5084"/>
                    <a:pt x="443875" y="2131"/>
                    <a:pt x="449305" y="893"/>
                  </a:cubicBezTo>
                  <a:cubicBezTo>
                    <a:pt x="453591" y="-59"/>
                    <a:pt x="457687" y="-250"/>
                    <a:pt x="461497" y="321"/>
                  </a:cubicBezTo>
                  <a:cubicBezTo>
                    <a:pt x="465402" y="988"/>
                    <a:pt x="469402" y="1179"/>
                    <a:pt x="473308" y="1179"/>
                  </a:cubicBezTo>
                  <a:cubicBezTo>
                    <a:pt x="477975" y="1083"/>
                    <a:pt x="482547" y="988"/>
                    <a:pt x="487309" y="1083"/>
                  </a:cubicBezTo>
                  <a:cubicBezTo>
                    <a:pt x="487881" y="1083"/>
                    <a:pt x="488452" y="988"/>
                    <a:pt x="489024" y="703"/>
                  </a:cubicBezTo>
                  <a:lnTo>
                    <a:pt x="489024" y="703"/>
                  </a:lnTo>
                  <a:close/>
                  <a:moveTo>
                    <a:pt x="425492" y="26229"/>
                  </a:moveTo>
                  <a:cubicBezTo>
                    <a:pt x="420825" y="53376"/>
                    <a:pt x="418444" y="72426"/>
                    <a:pt x="418253" y="83189"/>
                  </a:cubicBezTo>
                  <a:cubicBezTo>
                    <a:pt x="417967" y="101953"/>
                    <a:pt x="416920" y="119003"/>
                    <a:pt x="415300" y="134624"/>
                  </a:cubicBezTo>
                  <a:cubicBezTo>
                    <a:pt x="414062" y="145673"/>
                    <a:pt x="413396" y="154245"/>
                    <a:pt x="413205" y="160341"/>
                  </a:cubicBezTo>
                  <a:cubicBezTo>
                    <a:pt x="413014" y="166533"/>
                    <a:pt x="412348" y="172057"/>
                    <a:pt x="411205" y="176915"/>
                  </a:cubicBezTo>
                  <a:cubicBezTo>
                    <a:pt x="406156" y="257782"/>
                    <a:pt x="189177" y="351222"/>
                    <a:pt x="131170" y="420469"/>
                  </a:cubicBezTo>
                  <a:cubicBezTo>
                    <a:pt x="129646" y="423708"/>
                    <a:pt x="128979" y="427613"/>
                    <a:pt x="129265" y="432376"/>
                  </a:cubicBezTo>
                  <a:lnTo>
                    <a:pt x="136885" y="451711"/>
                  </a:lnTo>
                  <a:cubicBezTo>
                    <a:pt x="136599" y="458188"/>
                    <a:pt x="138694" y="464951"/>
                    <a:pt x="143171" y="471904"/>
                  </a:cubicBezTo>
                  <a:cubicBezTo>
                    <a:pt x="146696" y="480667"/>
                    <a:pt x="149648" y="489621"/>
                    <a:pt x="151934" y="498765"/>
                  </a:cubicBezTo>
                  <a:cubicBezTo>
                    <a:pt x="153363" y="504385"/>
                    <a:pt x="155268" y="509337"/>
                    <a:pt x="157744" y="513814"/>
                  </a:cubicBezTo>
                  <a:cubicBezTo>
                    <a:pt x="171556" y="547723"/>
                    <a:pt x="117835" y="550962"/>
                    <a:pt x="112024" y="550390"/>
                  </a:cubicBezTo>
                  <a:cubicBezTo>
                    <a:pt x="105547" y="542961"/>
                    <a:pt x="99547" y="536770"/>
                    <a:pt x="94117" y="531816"/>
                  </a:cubicBezTo>
                  <a:cubicBezTo>
                    <a:pt x="86402" y="524673"/>
                    <a:pt x="79925" y="515338"/>
                    <a:pt x="74591" y="507623"/>
                  </a:cubicBezTo>
                  <a:cubicBezTo>
                    <a:pt x="73639" y="506289"/>
                    <a:pt x="70972" y="504385"/>
                    <a:pt x="66495" y="501813"/>
                  </a:cubicBezTo>
                  <a:cubicBezTo>
                    <a:pt x="61923" y="499146"/>
                    <a:pt x="58875" y="497241"/>
                    <a:pt x="57446" y="496003"/>
                  </a:cubicBezTo>
                  <a:cubicBezTo>
                    <a:pt x="45445" y="485715"/>
                    <a:pt x="42111" y="472571"/>
                    <a:pt x="39539" y="457236"/>
                  </a:cubicBezTo>
                  <a:cubicBezTo>
                    <a:pt x="39254" y="455426"/>
                    <a:pt x="38015" y="453997"/>
                    <a:pt x="36396" y="453235"/>
                  </a:cubicBezTo>
                  <a:cubicBezTo>
                    <a:pt x="30586" y="450568"/>
                    <a:pt x="25823" y="446949"/>
                    <a:pt x="22108" y="442472"/>
                  </a:cubicBezTo>
                  <a:cubicBezTo>
                    <a:pt x="17346" y="436662"/>
                    <a:pt x="11917" y="428661"/>
                    <a:pt x="5821" y="418374"/>
                  </a:cubicBezTo>
                  <a:cubicBezTo>
                    <a:pt x="-27231" y="362748"/>
                    <a:pt x="89736" y="313885"/>
                    <a:pt x="124121" y="297311"/>
                  </a:cubicBezTo>
                  <a:cubicBezTo>
                    <a:pt x="174413" y="259878"/>
                    <a:pt x="222896" y="187583"/>
                    <a:pt x="261376" y="163389"/>
                  </a:cubicBezTo>
                  <a:cubicBezTo>
                    <a:pt x="263567" y="160341"/>
                    <a:pt x="264901" y="155103"/>
                    <a:pt x="265377" y="147673"/>
                  </a:cubicBezTo>
                  <a:cubicBezTo>
                    <a:pt x="266806" y="124146"/>
                    <a:pt x="269473" y="103096"/>
                    <a:pt x="270711" y="79570"/>
                  </a:cubicBezTo>
                  <a:cubicBezTo>
                    <a:pt x="271187" y="70235"/>
                    <a:pt x="271949" y="59948"/>
                    <a:pt x="273092" y="48804"/>
                  </a:cubicBezTo>
                  <a:cubicBezTo>
                    <a:pt x="274140" y="38898"/>
                    <a:pt x="275092" y="28611"/>
                    <a:pt x="275855" y="18038"/>
                  </a:cubicBezTo>
                  <a:cubicBezTo>
                    <a:pt x="284427" y="18895"/>
                    <a:pt x="310430" y="23848"/>
                    <a:pt x="319479" y="22705"/>
                  </a:cubicBezTo>
                  <a:lnTo>
                    <a:pt x="335481" y="20705"/>
                  </a:lnTo>
                  <a:cubicBezTo>
                    <a:pt x="341672" y="20133"/>
                    <a:pt x="358627" y="18705"/>
                    <a:pt x="386249" y="16324"/>
                  </a:cubicBezTo>
                  <a:cubicBezTo>
                    <a:pt x="393488" y="15752"/>
                    <a:pt x="401870" y="15847"/>
                    <a:pt x="411395" y="16514"/>
                  </a:cubicBezTo>
                  <a:cubicBezTo>
                    <a:pt x="415015" y="16800"/>
                    <a:pt x="418253" y="16324"/>
                    <a:pt x="421301" y="15085"/>
                  </a:cubicBezTo>
                  <a:cubicBezTo>
                    <a:pt x="423968" y="14037"/>
                    <a:pt x="424444" y="14609"/>
                    <a:pt x="422730" y="16800"/>
                  </a:cubicBezTo>
                  <a:cubicBezTo>
                    <a:pt x="418444" y="22324"/>
                    <a:pt x="419301" y="25372"/>
                    <a:pt x="425492" y="26134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3" name="Freeform: Shape 16232">
              <a:extLst>
                <a:ext uri="{FF2B5EF4-FFF2-40B4-BE49-F238E27FC236}">
                  <a16:creationId xmlns:a16="http://schemas.microsoft.com/office/drawing/2014/main" id="{2856FA12-7BBD-35E8-6606-FF83A90DDEF6}"/>
                </a:ext>
              </a:extLst>
            </p:cNvPr>
            <p:cNvSpPr/>
            <p:nvPr/>
          </p:nvSpPr>
          <p:spPr>
            <a:xfrm>
              <a:off x="4309776" y="3276046"/>
              <a:ext cx="742964" cy="957444"/>
            </a:xfrm>
            <a:custGeom>
              <a:avLst/>
              <a:gdLst>
                <a:gd name="connsiteX0" fmla="*/ 680466 w 742964"/>
                <a:gd name="connsiteY0" fmla="*/ 725121 h 957444"/>
                <a:gd name="connsiteX1" fmla="*/ 680085 w 742964"/>
                <a:gd name="connsiteY1" fmla="*/ 725025 h 957444"/>
                <a:gd name="connsiteX2" fmla="*/ 680466 w 742964"/>
                <a:gd name="connsiteY2" fmla="*/ 725121 h 957444"/>
                <a:gd name="connsiteX3" fmla="*/ 680466 w 742964"/>
                <a:gd name="connsiteY3" fmla="*/ 725121 h 957444"/>
                <a:gd name="connsiteX4" fmla="*/ 573405 w 742964"/>
                <a:gd name="connsiteY4" fmla="*/ 218867 h 957444"/>
                <a:gd name="connsiteX5" fmla="*/ 542544 w 742964"/>
                <a:gd name="connsiteY5" fmla="*/ 140953 h 957444"/>
                <a:gd name="connsiteX6" fmla="*/ 533495 w 742964"/>
                <a:gd name="connsiteY6" fmla="*/ 120188 h 957444"/>
                <a:gd name="connsiteX7" fmla="*/ 530162 w 742964"/>
                <a:gd name="connsiteY7" fmla="*/ 109615 h 957444"/>
                <a:gd name="connsiteX8" fmla="*/ 524351 w 742964"/>
                <a:gd name="connsiteY8" fmla="*/ 99709 h 957444"/>
                <a:gd name="connsiteX9" fmla="*/ 506921 w 742964"/>
                <a:gd name="connsiteY9" fmla="*/ 100090 h 957444"/>
                <a:gd name="connsiteX10" fmla="*/ 488156 w 742964"/>
                <a:gd name="connsiteY10" fmla="*/ 101995 h 957444"/>
                <a:gd name="connsiteX11" fmla="*/ 467106 w 742964"/>
                <a:gd name="connsiteY11" fmla="*/ 93994 h 957444"/>
                <a:gd name="connsiteX12" fmla="*/ 448913 w 742964"/>
                <a:gd name="connsiteY12" fmla="*/ 85422 h 957444"/>
                <a:gd name="connsiteX13" fmla="*/ 434340 w 742964"/>
                <a:gd name="connsiteY13" fmla="*/ 79421 h 957444"/>
                <a:gd name="connsiteX14" fmla="*/ 419481 w 742964"/>
                <a:gd name="connsiteY14" fmla="*/ 73230 h 957444"/>
                <a:gd name="connsiteX15" fmla="*/ 378238 w 742964"/>
                <a:gd name="connsiteY15" fmla="*/ 47226 h 957444"/>
                <a:gd name="connsiteX16" fmla="*/ 358712 w 742964"/>
                <a:gd name="connsiteY16" fmla="*/ 30939 h 957444"/>
                <a:gd name="connsiteX17" fmla="*/ 340614 w 742964"/>
                <a:gd name="connsiteY17" fmla="*/ 9317 h 957444"/>
                <a:gd name="connsiteX18" fmla="*/ 328422 w 742964"/>
                <a:gd name="connsiteY18" fmla="*/ 2840 h 957444"/>
                <a:gd name="connsiteX19" fmla="*/ 326993 w 742964"/>
                <a:gd name="connsiteY19" fmla="*/ 1697 h 957444"/>
                <a:gd name="connsiteX20" fmla="*/ 326707 w 742964"/>
                <a:gd name="connsiteY20" fmla="*/ 173 h 957444"/>
                <a:gd name="connsiteX21" fmla="*/ 324326 w 742964"/>
                <a:gd name="connsiteY21" fmla="*/ 2554 h 957444"/>
                <a:gd name="connsiteX22" fmla="*/ 299085 w 742964"/>
                <a:gd name="connsiteY22" fmla="*/ 11222 h 957444"/>
                <a:gd name="connsiteX23" fmla="*/ 262128 w 742964"/>
                <a:gd name="connsiteY23" fmla="*/ 39892 h 957444"/>
                <a:gd name="connsiteX24" fmla="*/ 240506 w 742964"/>
                <a:gd name="connsiteY24" fmla="*/ 58657 h 957444"/>
                <a:gd name="connsiteX25" fmla="*/ 219932 w 742964"/>
                <a:gd name="connsiteY25" fmla="*/ 78659 h 957444"/>
                <a:gd name="connsiteX26" fmla="*/ 201644 w 742964"/>
                <a:gd name="connsiteY26" fmla="*/ 104186 h 957444"/>
                <a:gd name="connsiteX27" fmla="*/ 171355 w 742964"/>
                <a:gd name="connsiteY27" fmla="*/ 147144 h 957444"/>
                <a:gd name="connsiteX28" fmla="*/ 160020 w 742964"/>
                <a:gd name="connsiteY28" fmla="*/ 167527 h 957444"/>
                <a:gd name="connsiteX29" fmla="*/ 122968 w 742964"/>
                <a:gd name="connsiteY29" fmla="*/ 241632 h 957444"/>
                <a:gd name="connsiteX30" fmla="*/ 113347 w 742964"/>
                <a:gd name="connsiteY30" fmla="*/ 270016 h 957444"/>
                <a:gd name="connsiteX31" fmla="*/ 110109 w 742964"/>
                <a:gd name="connsiteY31" fmla="*/ 283256 h 957444"/>
                <a:gd name="connsiteX32" fmla="*/ 105251 w 742964"/>
                <a:gd name="connsiteY32" fmla="*/ 296115 h 957444"/>
                <a:gd name="connsiteX33" fmla="*/ 99917 w 742964"/>
                <a:gd name="connsiteY33" fmla="*/ 315927 h 957444"/>
                <a:gd name="connsiteX34" fmla="*/ 90106 w 742964"/>
                <a:gd name="connsiteY34" fmla="*/ 351931 h 957444"/>
                <a:gd name="connsiteX35" fmla="*/ 65341 w 742964"/>
                <a:gd name="connsiteY35" fmla="*/ 416416 h 957444"/>
                <a:gd name="connsiteX36" fmla="*/ 53245 w 742964"/>
                <a:gd name="connsiteY36" fmla="*/ 458992 h 957444"/>
                <a:gd name="connsiteX37" fmla="*/ 45625 w 742964"/>
                <a:gd name="connsiteY37" fmla="*/ 484043 h 957444"/>
                <a:gd name="connsiteX38" fmla="*/ 28765 w 742964"/>
                <a:gd name="connsiteY38" fmla="*/ 528620 h 957444"/>
                <a:gd name="connsiteX39" fmla="*/ 22670 w 742964"/>
                <a:gd name="connsiteY39" fmla="*/ 549099 h 957444"/>
                <a:gd name="connsiteX40" fmla="*/ 11716 w 742964"/>
                <a:gd name="connsiteY40" fmla="*/ 577102 h 957444"/>
                <a:gd name="connsiteX41" fmla="*/ 0 w 742964"/>
                <a:gd name="connsiteY41" fmla="*/ 604915 h 957444"/>
                <a:gd name="connsiteX42" fmla="*/ 4191 w 742964"/>
                <a:gd name="connsiteY42" fmla="*/ 610916 h 957444"/>
                <a:gd name="connsiteX43" fmla="*/ 55245 w 742964"/>
                <a:gd name="connsiteY43" fmla="*/ 469375 h 957444"/>
                <a:gd name="connsiteX44" fmla="*/ 57245 w 742964"/>
                <a:gd name="connsiteY44" fmla="*/ 468136 h 957444"/>
                <a:gd name="connsiteX45" fmla="*/ 58198 w 742964"/>
                <a:gd name="connsiteY45" fmla="*/ 468136 h 957444"/>
                <a:gd name="connsiteX46" fmla="*/ 58960 w 742964"/>
                <a:gd name="connsiteY46" fmla="*/ 469184 h 957444"/>
                <a:gd name="connsiteX47" fmla="*/ 53721 w 742964"/>
                <a:gd name="connsiteY47" fmla="*/ 486900 h 957444"/>
                <a:gd name="connsiteX48" fmla="*/ 37433 w 742964"/>
                <a:gd name="connsiteY48" fmla="*/ 532335 h 957444"/>
                <a:gd name="connsiteX49" fmla="*/ 29242 w 742964"/>
                <a:gd name="connsiteY49" fmla="*/ 558909 h 957444"/>
                <a:gd name="connsiteX50" fmla="*/ 21241 w 742964"/>
                <a:gd name="connsiteY50" fmla="*/ 598153 h 957444"/>
                <a:gd name="connsiteX51" fmla="*/ 26003 w 742964"/>
                <a:gd name="connsiteY51" fmla="*/ 607201 h 957444"/>
                <a:gd name="connsiteX52" fmla="*/ 40005 w 742964"/>
                <a:gd name="connsiteY52" fmla="*/ 614440 h 957444"/>
                <a:gd name="connsiteX53" fmla="*/ 40196 w 742964"/>
                <a:gd name="connsiteY53" fmla="*/ 615869 h 957444"/>
                <a:gd name="connsiteX54" fmla="*/ 37910 w 742964"/>
                <a:gd name="connsiteY54" fmla="*/ 617107 h 957444"/>
                <a:gd name="connsiteX55" fmla="*/ 37529 w 742964"/>
                <a:gd name="connsiteY55" fmla="*/ 619393 h 957444"/>
                <a:gd name="connsiteX56" fmla="*/ 44958 w 742964"/>
                <a:gd name="connsiteY56" fmla="*/ 623299 h 957444"/>
                <a:gd name="connsiteX57" fmla="*/ 76010 w 742964"/>
                <a:gd name="connsiteY57" fmla="*/ 625680 h 957444"/>
                <a:gd name="connsiteX58" fmla="*/ 85820 w 742964"/>
                <a:gd name="connsiteY58" fmla="*/ 622251 h 957444"/>
                <a:gd name="connsiteX59" fmla="*/ 88011 w 742964"/>
                <a:gd name="connsiteY59" fmla="*/ 621393 h 957444"/>
                <a:gd name="connsiteX60" fmla="*/ 89440 w 742964"/>
                <a:gd name="connsiteY60" fmla="*/ 621870 h 957444"/>
                <a:gd name="connsiteX61" fmla="*/ 90106 w 742964"/>
                <a:gd name="connsiteY61" fmla="*/ 623870 h 957444"/>
                <a:gd name="connsiteX62" fmla="*/ 89726 w 742964"/>
                <a:gd name="connsiteY62" fmla="*/ 628061 h 957444"/>
                <a:gd name="connsiteX63" fmla="*/ 92202 w 742964"/>
                <a:gd name="connsiteY63" fmla="*/ 630061 h 957444"/>
                <a:gd name="connsiteX64" fmla="*/ 93250 w 742964"/>
                <a:gd name="connsiteY64" fmla="*/ 630061 h 957444"/>
                <a:gd name="connsiteX65" fmla="*/ 98965 w 742964"/>
                <a:gd name="connsiteY65" fmla="*/ 616345 h 957444"/>
                <a:gd name="connsiteX66" fmla="*/ 104585 w 742964"/>
                <a:gd name="connsiteY66" fmla="*/ 602725 h 957444"/>
                <a:gd name="connsiteX67" fmla="*/ 117253 w 742964"/>
                <a:gd name="connsiteY67" fmla="*/ 579103 h 957444"/>
                <a:gd name="connsiteX68" fmla="*/ 137160 w 742964"/>
                <a:gd name="connsiteY68" fmla="*/ 527572 h 957444"/>
                <a:gd name="connsiteX69" fmla="*/ 160020 w 742964"/>
                <a:gd name="connsiteY69" fmla="*/ 473089 h 957444"/>
                <a:gd name="connsiteX70" fmla="*/ 174403 w 742964"/>
                <a:gd name="connsiteY70" fmla="*/ 446133 h 957444"/>
                <a:gd name="connsiteX71" fmla="*/ 189929 w 742964"/>
                <a:gd name="connsiteY71" fmla="*/ 419749 h 957444"/>
                <a:gd name="connsiteX72" fmla="*/ 215455 w 742964"/>
                <a:gd name="connsiteY72" fmla="*/ 385936 h 957444"/>
                <a:gd name="connsiteX73" fmla="*/ 219265 w 742964"/>
                <a:gd name="connsiteY73" fmla="*/ 386983 h 957444"/>
                <a:gd name="connsiteX74" fmla="*/ 224028 w 742964"/>
                <a:gd name="connsiteY74" fmla="*/ 405462 h 957444"/>
                <a:gd name="connsiteX75" fmla="*/ 228029 w 742964"/>
                <a:gd name="connsiteY75" fmla="*/ 424131 h 957444"/>
                <a:gd name="connsiteX76" fmla="*/ 230029 w 742964"/>
                <a:gd name="connsiteY76" fmla="*/ 458611 h 957444"/>
                <a:gd name="connsiteX77" fmla="*/ 228981 w 742964"/>
                <a:gd name="connsiteY77" fmla="*/ 483186 h 957444"/>
                <a:gd name="connsiteX78" fmla="*/ 230505 w 742964"/>
                <a:gd name="connsiteY78" fmla="*/ 506712 h 957444"/>
                <a:gd name="connsiteX79" fmla="*/ 231648 w 742964"/>
                <a:gd name="connsiteY79" fmla="*/ 544813 h 957444"/>
                <a:gd name="connsiteX80" fmla="*/ 231457 w 742964"/>
                <a:gd name="connsiteY80" fmla="*/ 585103 h 957444"/>
                <a:gd name="connsiteX81" fmla="*/ 229553 w 742964"/>
                <a:gd name="connsiteY81" fmla="*/ 615202 h 957444"/>
                <a:gd name="connsiteX82" fmla="*/ 225171 w 742964"/>
                <a:gd name="connsiteY82" fmla="*/ 693688 h 957444"/>
                <a:gd name="connsiteX83" fmla="*/ 220885 w 742964"/>
                <a:gd name="connsiteY83" fmla="*/ 746647 h 957444"/>
                <a:gd name="connsiteX84" fmla="*/ 218027 w 742964"/>
                <a:gd name="connsiteY84" fmla="*/ 797511 h 957444"/>
                <a:gd name="connsiteX85" fmla="*/ 216218 w 742964"/>
                <a:gd name="connsiteY85" fmla="*/ 915621 h 957444"/>
                <a:gd name="connsiteX86" fmla="*/ 216694 w 742964"/>
                <a:gd name="connsiteY86" fmla="*/ 942386 h 957444"/>
                <a:gd name="connsiteX87" fmla="*/ 218885 w 742964"/>
                <a:gd name="connsiteY87" fmla="*/ 945148 h 957444"/>
                <a:gd name="connsiteX88" fmla="*/ 632841 w 742964"/>
                <a:gd name="connsiteY88" fmla="*/ 889332 h 957444"/>
                <a:gd name="connsiteX89" fmla="*/ 607124 w 742964"/>
                <a:gd name="connsiteY89" fmla="*/ 778651 h 957444"/>
                <a:gd name="connsiteX90" fmla="*/ 602361 w 742964"/>
                <a:gd name="connsiteY90" fmla="*/ 750934 h 957444"/>
                <a:gd name="connsiteX91" fmla="*/ 593408 w 742964"/>
                <a:gd name="connsiteY91" fmla="*/ 705690 h 957444"/>
                <a:gd name="connsiteX92" fmla="*/ 591693 w 742964"/>
                <a:gd name="connsiteY92" fmla="*/ 693117 h 957444"/>
                <a:gd name="connsiteX93" fmla="*/ 588359 w 742964"/>
                <a:gd name="connsiteY93" fmla="*/ 676353 h 957444"/>
                <a:gd name="connsiteX94" fmla="*/ 582168 w 742964"/>
                <a:gd name="connsiteY94" fmla="*/ 640634 h 957444"/>
                <a:gd name="connsiteX95" fmla="*/ 581978 w 742964"/>
                <a:gd name="connsiteY95" fmla="*/ 635967 h 957444"/>
                <a:gd name="connsiteX96" fmla="*/ 581978 w 742964"/>
                <a:gd name="connsiteY96" fmla="*/ 631300 h 957444"/>
                <a:gd name="connsiteX97" fmla="*/ 575977 w 742964"/>
                <a:gd name="connsiteY97" fmla="*/ 587961 h 957444"/>
                <a:gd name="connsiteX98" fmla="*/ 572548 w 742964"/>
                <a:gd name="connsiteY98" fmla="*/ 553957 h 957444"/>
                <a:gd name="connsiteX99" fmla="*/ 569405 w 742964"/>
                <a:gd name="connsiteY99" fmla="*/ 519857 h 957444"/>
                <a:gd name="connsiteX100" fmla="*/ 566452 w 742964"/>
                <a:gd name="connsiteY100" fmla="*/ 496140 h 957444"/>
                <a:gd name="connsiteX101" fmla="*/ 562737 w 742964"/>
                <a:gd name="connsiteY101" fmla="*/ 472327 h 957444"/>
                <a:gd name="connsiteX102" fmla="*/ 560927 w 742964"/>
                <a:gd name="connsiteY102" fmla="*/ 464326 h 957444"/>
                <a:gd name="connsiteX103" fmla="*/ 562547 w 742964"/>
                <a:gd name="connsiteY103" fmla="*/ 453658 h 957444"/>
                <a:gd name="connsiteX104" fmla="*/ 559784 w 742964"/>
                <a:gd name="connsiteY104" fmla="*/ 441180 h 957444"/>
                <a:gd name="connsiteX105" fmla="*/ 560165 w 742964"/>
                <a:gd name="connsiteY105" fmla="*/ 440133 h 957444"/>
                <a:gd name="connsiteX106" fmla="*/ 560927 w 742964"/>
                <a:gd name="connsiteY106" fmla="*/ 439942 h 957444"/>
                <a:gd name="connsiteX107" fmla="*/ 561689 w 742964"/>
                <a:gd name="connsiteY107" fmla="*/ 440228 h 957444"/>
                <a:gd name="connsiteX108" fmla="*/ 586359 w 742964"/>
                <a:gd name="connsiteY108" fmla="*/ 479566 h 957444"/>
                <a:gd name="connsiteX109" fmla="*/ 602647 w 742964"/>
                <a:gd name="connsiteY109" fmla="*/ 520714 h 957444"/>
                <a:gd name="connsiteX110" fmla="*/ 613601 w 742964"/>
                <a:gd name="connsiteY110" fmla="*/ 544908 h 957444"/>
                <a:gd name="connsiteX111" fmla="*/ 634746 w 742964"/>
                <a:gd name="connsiteY111" fmla="*/ 603582 h 957444"/>
                <a:gd name="connsiteX112" fmla="*/ 649033 w 742964"/>
                <a:gd name="connsiteY112" fmla="*/ 639586 h 957444"/>
                <a:gd name="connsiteX113" fmla="*/ 676370 w 742964"/>
                <a:gd name="connsiteY113" fmla="*/ 696450 h 957444"/>
                <a:gd name="connsiteX114" fmla="*/ 681799 w 742964"/>
                <a:gd name="connsiteY114" fmla="*/ 704737 h 957444"/>
                <a:gd name="connsiteX115" fmla="*/ 683800 w 742964"/>
                <a:gd name="connsiteY115" fmla="*/ 708642 h 957444"/>
                <a:gd name="connsiteX116" fmla="*/ 687991 w 742964"/>
                <a:gd name="connsiteY116" fmla="*/ 710929 h 957444"/>
                <a:gd name="connsiteX117" fmla="*/ 709136 w 742964"/>
                <a:gd name="connsiteY117" fmla="*/ 707023 h 957444"/>
                <a:gd name="connsiteX118" fmla="*/ 724567 w 742964"/>
                <a:gd name="connsiteY118" fmla="*/ 703594 h 957444"/>
                <a:gd name="connsiteX119" fmla="*/ 725233 w 742964"/>
                <a:gd name="connsiteY119" fmla="*/ 703975 h 957444"/>
                <a:gd name="connsiteX120" fmla="*/ 725519 w 742964"/>
                <a:gd name="connsiteY120" fmla="*/ 704737 h 957444"/>
                <a:gd name="connsiteX121" fmla="*/ 724948 w 742964"/>
                <a:gd name="connsiteY121" fmla="*/ 705975 h 957444"/>
                <a:gd name="connsiteX122" fmla="*/ 687419 w 742964"/>
                <a:gd name="connsiteY122" fmla="*/ 721311 h 957444"/>
                <a:gd name="connsiteX123" fmla="*/ 686657 w 742964"/>
                <a:gd name="connsiteY123" fmla="*/ 721406 h 957444"/>
                <a:gd name="connsiteX124" fmla="*/ 680466 w 742964"/>
                <a:gd name="connsiteY124" fmla="*/ 720930 h 957444"/>
                <a:gd name="connsiteX125" fmla="*/ 680752 w 742964"/>
                <a:gd name="connsiteY125" fmla="*/ 722644 h 957444"/>
                <a:gd name="connsiteX126" fmla="*/ 680942 w 742964"/>
                <a:gd name="connsiteY126" fmla="*/ 724835 h 957444"/>
                <a:gd name="connsiteX127" fmla="*/ 682466 w 742964"/>
                <a:gd name="connsiteY127" fmla="*/ 725788 h 957444"/>
                <a:gd name="connsiteX128" fmla="*/ 723614 w 742964"/>
                <a:gd name="connsiteY128" fmla="*/ 711214 h 957444"/>
                <a:gd name="connsiteX129" fmla="*/ 726567 w 742964"/>
                <a:gd name="connsiteY129" fmla="*/ 710357 h 957444"/>
                <a:gd name="connsiteX130" fmla="*/ 741807 w 742964"/>
                <a:gd name="connsiteY130" fmla="*/ 707500 h 957444"/>
                <a:gd name="connsiteX131" fmla="*/ 742950 w 742964"/>
                <a:gd name="connsiteY131" fmla="*/ 706547 h 957444"/>
                <a:gd name="connsiteX132" fmla="*/ 739521 w 742964"/>
                <a:gd name="connsiteY132" fmla="*/ 692926 h 957444"/>
                <a:gd name="connsiteX133" fmla="*/ 724186 w 742964"/>
                <a:gd name="connsiteY133" fmla="*/ 659779 h 957444"/>
                <a:gd name="connsiteX134" fmla="*/ 695135 w 742964"/>
                <a:gd name="connsiteY134" fmla="*/ 580722 h 957444"/>
                <a:gd name="connsiteX135" fmla="*/ 680656 w 742964"/>
                <a:gd name="connsiteY135" fmla="*/ 539955 h 957444"/>
                <a:gd name="connsiteX136" fmla="*/ 668846 w 742964"/>
                <a:gd name="connsiteY136" fmla="*/ 498521 h 957444"/>
                <a:gd name="connsiteX137" fmla="*/ 647510 w 742964"/>
                <a:gd name="connsiteY137" fmla="*/ 424036 h 957444"/>
                <a:gd name="connsiteX138" fmla="*/ 632079 w 742964"/>
                <a:gd name="connsiteY138" fmla="*/ 375267 h 957444"/>
                <a:gd name="connsiteX139" fmla="*/ 615696 w 742964"/>
                <a:gd name="connsiteY139" fmla="*/ 320784 h 957444"/>
                <a:gd name="connsiteX140" fmla="*/ 607600 w 742964"/>
                <a:gd name="connsiteY140" fmla="*/ 296210 h 957444"/>
                <a:gd name="connsiteX141" fmla="*/ 573881 w 742964"/>
                <a:gd name="connsiteY141" fmla="*/ 218676 h 95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742964" h="957444">
                  <a:moveTo>
                    <a:pt x="680466" y="725121"/>
                  </a:moveTo>
                  <a:cubicBezTo>
                    <a:pt x="680466" y="725121"/>
                    <a:pt x="680276" y="725121"/>
                    <a:pt x="680085" y="725025"/>
                  </a:cubicBezTo>
                  <a:cubicBezTo>
                    <a:pt x="680180" y="725025"/>
                    <a:pt x="680276" y="725025"/>
                    <a:pt x="680466" y="725121"/>
                  </a:cubicBezTo>
                  <a:lnTo>
                    <a:pt x="680466" y="725121"/>
                  </a:lnTo>
                  <a:close/>
                  <a:moveTo>
                    <a:pt x="573405" y="218867"/>
                  </a:moveTo>
                  <a:cubicBezTo>
                    <a:pt x="564547" y="199531"/>
                    <a:pt x="554260" y="173528"/>
                    <a:pt x="542544" y="140953"/>
                  </a:cubicBezTo>
                  <a:cubicBezTo>
                    <a:pt x="539972" y="133713"/>
                    <a:pt x="537305" y="128189"/>
                    <a:pt x="533495" y="120188"/>
                  </a:cubicBezTo>
                  <a:cubicBezTo>
                    <a:pt x="532829" y="118759"/>
                    <a:pt x="531686" y="115235"/>
                    <a:pt x="530162" y="109615"/>
                  </a:cubicBezTo>
                  <a:cubicBezTo>
                    <a:pt x="529114" y="105710"/>
                    <a:pt x="527113" y="102471"/>
                    <a:pt x="524351" y="99709"/>
                  </a:cubicBezTo>
                  <a:lnTo>
                    <a:pt x="506921" y="100090"/>
                  </a:lnTo>
                  <a:cubicBezTo>
                    <a:pt x="500063" y="103615"/>
                    <a:pt x="493776" y="104281"/>
                    <a:pt x="488156" y="101995"/>
                  </a:cubicBezTo>
                  <a:cubicBezTo>
                    <a:pt x="475679" y="97137"/>
                    <a:pt x="468630" y="94470"/>
                    <a:pt x="467106" y="93994"/>
                  </a:cubicBezTo>
                  <a:cubicBezTo>
                    <a:pt x="460438" y="92089"/>
                    <a:pt x="454343" y="89232"/>
                    <a:pt x="448913" y="85422"/>
                  </a:cubicBezTo>
                  <a:cubicBezTo>
                    <a:pt x="446913" y="83993"/>
                    <a:pt x="442055" y="81993"/>
                    <a:pt x="434340" y="79421"/>
                  </a:cubicBezTo>
                  <a:cubicBezTo>
                    <a:pt x="429006" y="77611"/>
                    <a:pt x="424053" y="75516"/>
                    <a:pt x="419481" y="73230"/>
                  </a:cubicBezTo>
                  <a:cubicBezTo>
                    <a:pt x="405289" y="65895"/>
                    <a:pt x="391573" y="57228"/>
                    <a:pt x="378238" y="47226"/>
                  </a:cubicBezTo>
                  <a:cubicBezTo>
                    <a:pt x="372142" y="43893"/>
                    <a:pt x="365570" y="38559"/>
                    <a:pt x="358712" y="30939"/>
                  </a:cubicBezTo>
                  <a:cubicBezTo>
                    <a:pt x="350711" y="22080"/>
                    <a:pt x="344710" y="14937"/>
                    <a:pt x="340614" y="9317"/>
                  </a:cubicBezTo>
                  <a:cubicBezTo>
                    <a:pt x="339280" y="7507"/>
                    <a:pt x="335185" y="5316"/>
                    <a:pt x="328422" y="2840"/>
                  </a:cubicBezTo>
                  <a:cubicBezTo>
                    <a:pt x="327755" y="2650"/>
                    <a:pt x="327279" y="2268"/>
                    <a:pt x="326993" y="1697"/>
                  </a:cubicBezTo>
                  <a:cubicBezTo>
                    <a:pt x="326612" y="1125"/>
                    <a:pt x="326517" y="649"/>
                    <a:pt x="326707" y="173"/>
                  </a:cubicBezTo>
                  <a:cubicBezTo>
                    <a:pt x="325088" y="-399"/>
                    <a:pt x="324326" y="459"/>
                    <a:pt x="324326" y="2554"/>
                  </a:cubicBezTo>
                  <a:cubicBezTo>
                    <a:pt x="311182" y="6364"/>
                    <a:pt x="302800" y="9222"/>
                    <a:pt x="299085" y="11222"/>
                  </a:cubicBezTo>
                  <a:cubicBezTo>
                    <a:pt x="288512" y="17032"/>
                    <a:pt x="276225" y="26557"/>
                    <a:pt x="262128" y="39892"/>
                  </a:cubicBezTo>
                  <a:cubicBezTo>
                    <a:pt x="255841" y="45893"/>
                    <a:pt x="248603" y="52084"/>
                    <a:pt x="240506" y="58657"/>
                  </a:cubicBezTo>
                  <a:cubicBezTo>
                    <a:pt x="236411" y="61990"/>
                    <a:pt x="229553" y="68658"/>
                    <a:pt x="219932" y="78659"/>
                  </a:cubicBezTo>
                  <a:cubicBezTo>
                    <a:pt x="214694" y="84088"/>
                    <a:pt x="208597" y="92566"/>
                    <a:pt x="201644" y="104186"/>
                  </a:cubicBezTo>
                  <a:cubicBezTo>
                    <a:pt x="193167" y="118283"/>
                    <a:pt x="183071" y="132571"/>
                    <a:pt x="171355" y="147144"/>
                  </a:cubicBezTo>
                  <a:cubicBezTo>
                    <a:pt x="168497" y="150668"/>
                    <a:pt x="164782" y="157431"/>
                    <a:pt x="160020" y="167527"/>
                  </a:cubicBezTo>
                  <a:cubicBezTo>
                    <a:pt x="149066" y="190959"/>
                    <a:pt x="138017" y="211247"/>
                    <a:pt x="122968" y="241632"/>
                  </a:cubicBezTo>
                  <a:cubicBezTo>
                    <a:pt x="118301" y="251157"/>
                    <a:pt x="115062" y="260587"/>
                    <a:pt x="113347" y="270016"/>
                  </a:cubicBezTo>
                  <a:cubicBezTo>
                    <a:pt x="112300" y="276017"/>
                    <a:pt x="111252" y="280399"/>
                    <a:pt x="110109" y="283256"/>
                  </a:cubicBezTo>
                  <a:cubicBezTo>
                    <a:pt x="107442" y="290304"/>
                    <a:pt x="105823" y="294686"/>
                    <a:pt x="105251" y="296115"/>
                  </a:cubicBezTo>
                  <a:cubicBezTo>
                    <a:pt x="103632" y="300115"/>
                    <a:pt x="101822" y="306783"/>
                    <a:pt x="99917" y="315927"/>
                  </a:cubicBezTo>
                  <a:cubicBezTo>
                    <a:pt x="97346" y="328214"/>
                    <a:pt x="94107" y="340216"/>
                    <a:pt x="90106" y="351931"/>
                  </a:cubicBezTo>
                  <a:cubicBezTo>
                    <a:pt x="82677" y="373648"/>
                    <a:pt x="74390" y="395175"/>
                    <a:pt x="65341" y="416416"/>
                  </a:cubicBezTo>
                  <a:cubicBezTo>
                    <a:pt x="62865" y="422226"/>
                    <a:pt x="58864" y="436418"/>
                    <a:pt x="53245" y="458992"/>
                  </a:cubicBezTo>
                  <a:cubicBezTo>
                    <a:pt x="50959" y="468136"/>
                    <a:pt x="48387" y="476518"/>
                    <a:pt x="45625" y="484043"/>
                  </a:cubicBezTo>
                  <a:cubicBezTo>
                    <a:pt x="40957" y="496521"/>
                    <a:pt x="33338" y="513951"/>
                    <a:pt x="28765" y="528620"/>
                  </a:cubicBezTo>
                  <a:cubicBezTo>
                    <a:pt x="26670" y="535383"/>
                    <a:pt x="24574" y="542241"/>
                    <a:pt x="22670" y="549099"/>
                  </a:cubicBezTo>
                  <a:cubicBezTo>
                    <a:pt x="20764" y="555671"/>
                    <a:pt x="17145" y="565005"/>
                    <a:pt x="11716" y="577102"/>
                  </a:cubicBezTo>
                  <a:cubicBezTo>
                    <a:pt x="7715" y="586246"/>
                    <a:pt x="3715" y="595486"/>
                    <a:pt x="0" y="604915"/>
                  </a:cubicBezTo>
                  <a:cubicBezTo>
                    <a:pt x="381" y="607201"/>
                    <a:pt x="1810" y="609106"/>
                    <a:pt x="4191" y="610916"/>
                  </a:cubicBezTo>
                  <a:lnTo>
                    <a:pt x="55245" y="469375"/>
                  </a:lnTo>
                  <a:cubicBezTo>
                    <a:pt x="55531" y="468517"/>
                    <a:pt x="56197" y="468041"/>
                    <a:pt x="57245" y="468136"/>
                  </a:cubicBezTo>
                  <a:lnTo>
                    <a:pt x="58198" y="468136"/>
                  </a:lnTo>
                  <a:cubicBezTo>
                    <a:pt x="58864" y="468232"/>
                    <a:pt x="59150" y="468612"/>
                    <a:pt x="58960" y="469184"/>
                  </a:cubicBezTo>
                  <a:cubicBezTo>
                    <a:pt x="57626" y="475090"/>
                    <a:pt x="55816" y="480995"/>
                    <a:pt x="53721" y="486900"/>
                  </a:cubicBezTo>
                  <a:cubicBezTo>
                    <a:pt x="44101" y="513856"/>
                    <a:pt x="38671" y="529001"/>
                    <a:pt x="37433" y="532335"/>
                  </a:cubicBezTo>
                  <a:cubicBezTo>
                    <a:pt x="34099" y="541003"/>
                    <a:pt x="31432" y="549861"/>
                    <a:pt x="29242" y="558909"/>
                  </a:cubicBezTo>
                  <a:cubicBezTo>
                    <a:pt x="28861" y="560529"/>
                    <a:pt x="26194" y="573578"/>
                    <a:pt x="21241" y="598153"/>
                  </a:cubicBezTo>
                  <a:cubicBezTo>
                    <a:pt x="20383" y="602153"/>
                    <a:pt x="22003" y="605201"/>
                    <a:pt x="26003" y="607201"/>
                  </a:cubicBezTo>
                  <a:cubicBezTo>
                    <a:pt x="34099" y="611297"/>
                    <a:pt x="38671" y="613678"/>
                    <a:pt x="40005" y="614440"/>
                  </a:cubicBezTo>
                  <a:cubicBezTo>
                    <a:pt x="40481" y="614726"/>
                    <a:pt x="40577" y="615488"/>
                    <a:pt x="40196" y="615869"/>
                  </a:cubicBezTo>
                  <a:cubicBezTo>
                    <a:pt x="39719" y="616345"/>
                    <a:pt x="38957" y="616726"/>
                    <a:pt x="37910" y="617107"/>
                  </a:cubicBezTo>
                  <a:cubicBezTo>
                    <a:pt x="36862" y="617488"/>
                    <a:pt x="36671" y="618726"/>
                    <a:pt x="37529" y="619393"/>
                  </a:cubicBezTo>
                  <a:cubicBezTo>
                    <a:pt x="40291" y="621489"/>
                    <a:pt x="41720" y="622917"/>
                    <a:pt x="44958" y="623299"/>
                  </a:cubicBezTo>
                  <a:cubicBezTo>
                    <a:pt x="54578" y="624442"/>
                    <a:pt x="64961" y="625204"/>
                    <a:pt x="76010" y="625680"/>
                  </a:cubicBezTo>
                  <a:cubicBezTo>
                    <a:pt x="80296" y="625870"/>
                    <a:pt x="83534" y="624727"/>
                    <a:pt x="85820" y="622251"/>
                  </a:cubicBezTo>
                  <a:cubicBezTo>
                    <a:pt x="86392" y="621584"/>
                    <a:pt x="87154" y="621298"/>
                    <a:pt x="88011" y="621393"/>
                  </a:cubicBezTo>
                  <a:cubicBezTo>
                    <a:pt x="88582" y="621393"/>
                    <a:pt x="89059" y="621584"/>
                    <a:pt x="89440" y="621870"/>
                  </a:cubicBezTo>
                  <a:cubicBezTo>
                    <a:pt x="90202" y="622346"/>
                    <a:pt x="90392" y="623013"/>
                    <a:pt x="90106" y="623870"/>
                  </a:cubicBezTo>
                  <a:cubicBezTo>
                    <a:pt x="89630" y="625299"/>
                    <a:pt x="89440" y="626632"/>
                    <a:pt x="89726" y="628061"/>
                  </a:cubicBezTo>
                  <a:cubicBezTo>
                    <a:pt x="91916" y="628251"/>
                    <a:pt x="92678" y="628918"/>
                    <a:pt x="92202" y="630061"/>
                  </a:cubicBezTo>
                  <a:lnTo>
                    <a:pt x="93250" y="630061"/>
                  </a:lnTo>
                  <a:cubicBezTo>
                    <a:pt x="95440" y="625584"/>
                    <a:pt x="97346" y="621013"/>
                    <a:pt x="98965" y="616345"/>
                  </a:cubicBezTo>
                  <a:cubicBezTo>
                    <a:pt x="100870" y="610725"/>
                    <a:pt x="102775" y="606154"/>
                    <a:pt x="104585" y="602725"/>
                  </a:cubicBezTo>
                  <a:cubicBezTo>
                    <a:pt x="108776" y="594819"/>
                    <a:pt x="112966" y="587008"/>
                    <a:pt x="117253" y="579103"/>
                  </a:cubicBezTo>
                  <a:cubicBezTo>
                    <a:pt x="120587" y="573102"/>
                    <a:pt x="127159" y="555862"/>
                    <a:pt x="137160" y="527572"/>
                  </a:cubicBezTo>
                  <a:cubicBezTo>
                    <a:pt x="144304" y="507284"/>
                    <a:pt x="150781" y="493092"/>
                    <a:pt x="160020" y="473089"/>
                  </a:cubicBezTo>
                  <a:cubicBezTo>
                    <a:pt x="164306" y="463850"/>
                    <a:pt x="169069" y="454896"/>
                    <a:pt x="174403" y="446133"/>
                  </a:cubicBezTo>
                  <a:cubicBezTo>
                    <a:pt x="177737" y="440704"/>
                    <a:pt x="182880" y="431941"/>
                    <a:pt x="189929" y="419749"/>
                  </a:cubicBezTo>
                  <a:cubicBezTo>
                    <a:pt x="197072" y="407462"/>
                    <a:pt x="205645" y="396222"/>
                    <a:pt x="215455" y="385936"/>
                  </a:cubicBezTo>
                  <a:cubicBezTo>
                    <a:pt x="216694" y="384697"/>
                    <a:pt x="218885" y="385269"/>
                    <a:pt x="219265" y="386983"/>
                  </a:cubicBezTo>
                  <a:cubicBezTo>
                    <a:pt x="220694" y="393841"/>
                    <a:pt x="222313" y="399937"/>
                    <a:pt x="224028" y="405462"/>
                  </a:cubicBezTo>
                  <a:cubicBezTo>
                    <a:pt x="226219" y="412510"/>
                    <a:pt x="227552" y="418701"/>
                    <a:pt x="228029" y="424131"/>
                  </a:cubicBezTo>
                  <a:cubicBezTo>
                    <a:pt x="229838" y="444324"/>
                    <a:pt x="230505" y="455849"/>
                    <a:pt x="230029" y="458611"/>
                  </a:cubicBezTo>
                  <a:cubicBezTo>
                    <a:pt x="228695" y="466803"/>
                    <a:pt x="228410" y="474994"/>
                    <a:pt x="228981" y="483186"/>
                  </a:cubicBezTo>
                  <a:cubicBezTo>
                    <a:pt x="229933" y="496902"/>
                    <a:pt x="230505" y="504808"/>
                    <a:pt x="230505" y="506712"/>
                  </a:cubicBezTo>
                  <a:cubicBezTo>
                    <a:pt x="230505" y="519000"/>
                    <a:pt x="230981" y="531763"/>
                    <a:pt x="231648" y="544813"/>
                  </a:cubicBezTo>
                  <a:cubicBezTo>
                    <a:pt x="232315" y="558814"/>
                    <a:pt x="231838" y="569863"/>
                    <a:pt x="231457" y="585103"/>
                  </a:cubicBezTo>
                  <a:cubicBezTo>
                    <a:pt x="231172" y="593104"/>
                    <a:pt x="230600" y="603201"/>
                    <a:pt x="229553" y="615202"/>
                  </a:cubicBezTo>
                  <a:cubicBezTo>
                    <a:pt x="227457" y="641301"/>
                    <a:pt x="225933" y="667495"/>
                    <a:pt x="225171" y="693688"/>
                  </a:cubicBezTo>
                  <a:cubicBezTo>
                    <a:pt x="224885" y="702546"/>
                    <a:pt x="223456" y="720168"/>
                    <a:pt x="220885" y="746647"/>
                  </a:cubicBezTo>
                  <a:cubicBezTo>
                    <a:pt x="219075" y="765602"/>
                    <a:pt x="218122" y="782557"/>
                    <a:pt x="218027" y="797511"/>
                  </a:cubicBezTo>
                  <a:cubicBezTo>
                    <a:pt x="218027" y="835134"/>
                    <a:pt x="217456" y="874568"/>
                    <a:pt x="216218" y="915621"/>
                  </a:cubicBezTo>
                  <a:cubicBezTo>
                    <a:pt x="215932" y="924288"/>
                    <a:pt x="216884" y="933433"/>
                    <a:pt x="216694" y="942386"/>
                  </a:cubicBezTo>
                  <a:cubicBezTo>
                    <a:pt x="216694" y="943624"/>
                    <a:pt x="217551" y="944767"/>
                    <a:pt x="218885" y="945148"/>
                  </a:cubicBezTo>
                  <a:cubicBezTo>
                    <a:pt x="247460" y="951149"/>
                    <a:pt x="637222" y="989821"/>
                    <a:pt x="632841" y="889332"/>
                  </a:cubicBezTo>
                  <a:cubicBezTo>
                    <a:pt x="632841" y="868663"/>
                    <a:pt x="610743" y="808179"/>
                    <a:pt x="607124" y="778651"/>
                  </a:cubicBezTo>
                  <a:cubicBezTo>
                    <a:pt x="606076" y="769984"/>
                    <a:pt x="604456" y="760744"/>
                    <a:pt x="602361" y="750934"/>
                  </a:cubicBezTo>
                  <a:cubicBezTo>
                    <a:pt x="600075" y="740266"/>
                    <a:pt x="597027" y="725216"/>
                    <a:pt x="593408" y="705690"/>
                  </a:cubicBezTo>
                  <a:cubicBezTo>
                    <a:pt x="593122" y="704356"/>
                    <a:pt x="592550" y="700165"/>
                    <a:pt x="591693" y="693117"/>
                  </a:cubicBezTo>
                  <a:cubicBezTo>
                    <a:pt x="591026" y="687402"/>
                    <a:pt x="589217" y="681306"/>
                    <a:pt x="588359" y="676353"/>
                  </a:cubicBezTo>
                  <a:cubicBezTo>
                    <a:pt x="586454" y="664446"/>
                    <a:pt x="584359" y="652540"/>
                    <a:pt x="582168" y="640634"/>
                  </a:cubicBezTo>
                  <a:cubicBezTo>
                    <a:pt x="581882" y="639205"/>
                    <a:pt x="581787" y="637586"/>
                    <a:pt x="581978" y="635967"/>
                  </a:cubicBezTo>
                  <a:cubicBezTo>
                    <a:pt x="582168" y="633681"/>
                    <a:pt x="582168" y="632062"/>
                    <a:pt x="581978" y="631300"/>
                  </a:cubicBezTo>
                  <a:cubicBezTo>
                    <a:pt x="578834" y="615393"/>
                    <a:pt x="576834" y="601010"/>
                    <a:pt x="575977" y="587961"/>
                  </a:cubicBezTo>
                  <a:cubicBezTo>
                    <a:pt x="575215" y="576817"/>
                    <a:pt x="574072" y="565482"/>
                    <a:pt x="572548" y="553957"/>
                  </a:cubicBezTo>
                  <a:cubicBezTo>
                    <a:pt x="571786" y="548146"/>
                    <a:pt x="570738" y="536716"/>
                    <a:pt x="569405" y="519857"/>
                  </a:cubicBezTo>
                  <a:cubicBezTo>
                    <a:pt x="568738" y="511284"/>
                    <a:pt x="567785" y="503379"/>
                    <a:pt x="566452" y="496140"/>
                  </a:cubicBezTo>
                  <a:cubicBezTo>
                    <a:pt x="565404" y="490329"/>
                    <a:pt x="564166" y="482424"/>
                    <a:pt x="562737" y="472327"/>
                  </a:cubicBezTo>
                  <a:lnTo>
                    <a:pt x="560927" y="464326"/>
                  </a:lnTo>
                  <a:cubicBezTo>
                    <a:pt x="559880" y="459945"/>
                    <a:pt x="560451" y="456421"/>
                    <a:pt x="562547" y="453658"/>
                  </a:cubicBezTo>
                  <a:cubicBezTo>
                    <a:pt x="562928" y="450610"/>
                    <a:pt x="562070" y="446419"/>
                    <a:pt x="559784" y="441180"/>
                  </a:cubicBezTo>
                  <a:cubicBezTo>
                    <a:pt x="559594" y="440800"/>
                    <a:pt x="559784" y="440418"/>
                    <a:pt x="560165" y="440133"/>
                  </a:cubicBezTo>
                  <a:cubicBezTo>
                    <a:pt x="560356" y="440037"/>
                    <a:pt x="560641" y="439942"/>
                    <a:pt x="560927" y="439942"/>
                  </a:cubicBezTo>
                  <a:cubicBezTo>
                    <a:pt x="561213" y="439942"/>
                    <a:pt x="561499" y="440037"/>
                    <a:pt x="561689" y="440228"/>
                  </a:cubicBezTo>
                  <a:cubicBezTo>
                    <a:pt x="572738" y="451658"/>
                    <a:pt x="579311" y="463945"/>
                    <a:pt x="586359" y="479566"/>
                  </a:cubicBezTo>
                  <a:cubicBezTo>
                    <a:pt x="587883" y="482900"/>
                    <a:pt x="593217" y="496616"/>
                    <a:pt x="602647" y="520714"/>
                  </a:cubicBezTo>
                  <a:cubicBezTo>
                    <a:pt x="605695" y="528715"/>
                    <a:pt x="610457" y="537288"/>
                    <a:pt x="613601" y="544908"/>
                  </a:cubicBezTo>
                  <a:cubicBezTo>
                    <a:pt x="622078" y="566053"/>
                    <a:pt x="629126" y="585675"/>
                    <a:pt x="634746" y="603582"/>
                  </a:cubicBezTo>
                  <a:cubicBezTo>
                    <a:pt x="638365" y="615297"/>
                    <a:pt x="643128" y="627299"/>
                    <a:pt x="649033" y="639586"/>
                  </a:cubicBezTo>
                  <a:cubicBezTo>
                    <a:pt x="662654" y="667875"/>
                    <a:pt x="671703" y="686830"/>
                    <a:pt x="676370" y="696450"/>
                  </a:cubicBezTo>
                  <a:cubicBezTo>
                    <a:pt x="676656" y="696927"/>
                    <a:pt x="678466" y="699689"/>
                    <a:pt x="681799" y="704737"/>
                  </a:cubicBezTo>
                  <a:lnTo>
                    <a:pt x="683800" y="708642"/>
                  </a:lnTo>
                  <a:cubicBezTo>
                    <a:pt x="684467" y="710071"/>
                    <a:pt x="685895" y="710833"/>
                    <a:pt x="687991" y="710929"/>
                  </a:cubicBezTo>
                  <a:cubicBezTo>
                    <a:pt x="693992" y="711214"/>
                    <a:pt x="701040" y="709976"/>
                    <a:pt x="709136" y="707023"/>
                  </a:cubicBezTo>
                  <a:cubicBezTo>
                    <a:pt x="713042" y="705595"/>
                    <a:pt x="719519" y="704451"/>
                    <a:pt x="724567" y="703594"/>
                  </a:cubicBezTo>
                  <a:cubicBezTo>
                    <a:pt x="724853" y="703594"/>
                    <a:pt x="725233" y="703690"/>
                    <a:pt x="725233" y="703975"/>
                  </a:cubicBezTo>
                  <a:lnTo>
                    <a:pt x="725519" y="704737"/>
                  </a:lnTo>
                  <a:cubicBezTo>
                    <a:pt x="725710" y="705309"/>
                    <a:pt x="725519" y="705690"/>
                    <a:pt x="724948" y="705975"/>
                  </a:cubicBezTo>
                  <a:lnTo>
                    <a:pt x="687419" y="721311"/>
                  </a:lnTo>
                  <a:cubicBezTo>
                    <a:pt x="687419" y="721311"/>
                    <a:pt x="686943" y="721501"/>
                    <a:pt x="686657" y="721406"/>
                  </a:cubicBezTo>
                  <a:lnTo>
                    <a:pt x="680466" y="720930"/>
                  </a:lnTo>
                  <a:lnTo>
                    <a:pt x="680752" y="722644"/>
                  </a:lnTo>
                  <a:cubicBezTo>
                    <a:pt x="681037" y="723978"/>
                    <a:pt x="681037" y="724645"/>
                    <a:pt x="680942" y="724835"/>
                  </a:cubicBezTo>
                  <a:cubicBezTo>
                    <a:pt x="681609" y="725121"/>
                    <a:pt x="682085" y="725407"/>
                    <a:pt x="682466" y="725788"/>
                  </a:cubicBezTo>
                  <a:lnTo>
                    <a:pt x="723614" y="711214"/>
                  </a:lnTo>
                  <a:cubicBezTo>
                    <a:pt x="724090" y="711214"/>
                    <a:pt x="725138" y="711024"/>
                    <a:pt x="726567" y="710357"/>
                  </a:cubicBezTo>
                  <a:cubicBezTo>
                    <a:pt x="730472" y="707118"/>
                    <a:pt x="735521" y="706166"/>
                    <a:pt x="741807" y="707500"/>
                  </a:cubicBezTo>
                  <a:cubicBezTo>
                    <a:pt x="742664" y="707690"/>
                    <a:pt x="743045" y="707309"/>
                    <a:pt x="742950" y="706547"/>
                  </a:cubicBezTo>
                  <a:cubicBezTo>
                    <a:pt x="741997" y="700070"/>
                    <a:pt x="740855" y="695593"/>
                    <a:pt x="739521" y="692926"/>
                  </a:cubicBezTo>
                  <a:cubicBezTo>
                    <a:pt x="732663" y="679401"/>
                    <a:pt x="727519" y="668352"/>
                    <a:pt x="724186" y="659779"/>
                  </a:cubicBezTo>
                  <a:cubicBezTo>
                    <a:pt x="717233" y="641872"/>
                    <a:pt x="707517" y="615488"/>
                    <a:pt x="695135" y="580722"/>
                  </a:cubicBezTo>
                  <a:lnTo>
                    <a:pt x="680656" y="539955"/>
                  </a:lnTo>
                  <a:cubicBezTo>
                    <a:pt x="676751" y="528334"/>
                    <a:pt x="672846" y="514523"/>
                    <a:pt x="668846" y="498521"/>
                  </a:cubicBezTo>
                  <a:cubicBezTo>
                    <a:pt x="662273" y="472137"/>
                    <a:pt x="655130" y="447372"/>
                    <a:pt x="647510" y="424036"/>
                  </a:cubicBezTo>
                  <a:cubicBezTo>
                    <a:pt x="640080" y="401080"/>
                    <a:pt x="634937" y="384792"/>
                    <a:pt x="632079" y="375267"/>
                  </a:cubicBezTo>
                  <a:cubicBezTo>
                    <a:pt x="623411" y="346026"/>
                    <a:pt x="617887" y="327833"/>
                    <a:pt x="615696" y="320784"/>
                  </a:cubicBezTo>
                  <a:cubicBezTo>
                    <a:pt x="613125" y="312593"/>
                    <a:pt x="610457" y="304401"/>
                    <a:pt x="607600" y="296210"/>
                  </a:cubicBezTo>
                  <a:cubicBezTo>
                    <a:pt x="603504" y="284494"/>
                    <a:pt x="592265" y="258682"/>
                    <a:pt x="573881" y="218676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4" name="Freeform: Shape 16233">
              <a:extLst>
                <a:ext uri="{FF2B5EF4-FFF2-40B4-BE49-F238E27FC236}">
                  <a16:creationId xmlns:a16="http://schemas.microsoft.com/office/drawing/2014/main" id="{A813E91A-C049-04B9-A29C-BE61784552C0}"/>
                </a:ext>
              </a:extLst>
            </p:cNvPr>
            <p:cNvSpPr/>
            <p:nvPr/>
          </p:nvSpPr>
          <p:spPr>
            <a:xfrm>
              <a:off x="4691856" y="3160570"/>
              <a:ext cx="212094" cy="155272"/>
            </a:xfrm>
            <a:custGeom>
              <a:avLst/>
              <a:gdLst>
                <a:gd name="connsiteX0" fmla="*/ 95122 w 212094"/>
                <a:gd name="connsiteY0" fmla="*/ 155272 h 155272"/>
                <a:gd name="connsiteX1" fmla="*/ 135317 w 212094"/>
                <a:gd name="connsiteY1" fmla="*/ 134603 h 155272"/>
                <a:gd name="connsiteX2" fmla="*/ 125983 w 212094"/>
                <a:gd name="connsiteY2" fmla="*/ 137080 h 155272"/>
                <a:gd name="connsiteX3" fmla="*/ 189991 w 212094"/>
                <a:gd name="connsiteY3" fmla="*/ 82120 h 155272"/>
                <a:gd name="connsiteX4" fmla="*/ 211612 w 212094"/>
                <a:gd name="connsiteY4" fmla="*/ 66976 h 155272"/>
                <a:gd name="connsiteX5" fmla="*/ 194182 w 212094"/>
                <a:gd name="connsiteY5" fmla="*/ 396 h 155272"/>
                <a:gd name="connsiteX6" fmla="*/ 539 w 212094"/>
                <a:gd name="connsiteY6" fmla="*/ 71643 h 155272"/>
                <a:gd name="connsiteX7" fmla="*/ 95027 w 212094"/>
                <a:gd name="connsiteY7" fmla="*/ 155177 h 15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094" h="155272">
                  <a:moveTo>
                    <a:pt x="95122" y="155272"/>
                  </a:moveTo>
                  <a:lnTo>
                    <a:pt x="135317" y="134603"/>
                  </a:lnTo>
                  <a:cubicBezTo>
                    <a:pt x="135794" y="133555"/>
                    <a:pt x="124554" y="136984"/>
                    <a:pt x="125983" y="137080"/>
                  </a:cubicBezTo>
                  <a:cubicBezTo>
                    <a:pt x="158749" y="138508"/>
                    <a:pt x="180942" y="107743"/>
                    <a:pt x="189991" y="82120"/>
                  </a:cubicBezTo>
                  <a:cubicBezTo>
                    <a:pt x="193515" y="72309"/>
                    <a:pt x="215613" y="83644"/>
                    <a:pt x="211612" y="66976"/>
                  </a:cubicBezTo>
                  <a:cubicBezTo>
                    <a:pt x="207231" y="48687"/>
                    <a:pt x="201802" y="21541"/>
                    <a:pt x="194182" y="396"/>
                  </a:cubicBezTo>
                  <a:cubicBezTo>
                    <a:pt x="176370" y="-4843"/>
                    <a:pt x="7492" y="43163"/>
                    <a:pt x="539" y="71643"/>
                  </a:cubicBezTo>
                  <a:cubicBezTo>
                    <a:pt x="-4796" y="93550"/>
                    <a:pt x="29685" y="157749"/>
                    <a:pt x="95027" y="155177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5" name="Freeform: Shape 16234">
              <a:extLst>
                <a:ext uri="{FF2B5EF4-FFF2-40B4-BE49-F238E27FC236}">
                  <a16:creationId xmlns:a16="http://schemas.microsoft.com/office/drawing/2014/main" id="{14AA3A9F-9D03-A9A8-2907-1D18F20C3FE9}"/>
                </a:ext>
              </a:extLst>
            </p:cNvPr>
            <p:cNvSpPr/>
            <p:nvPr/>
          </p:nvSpPr>
          <p:spPr>
            <a:xfrm>
              <a:off x="4634102" y="3229927"/>
              <a:ext cx="206797" cy="146113"/>
            </a:xfrm>
            <a:custGeom>
              <a:avLst/>
              <a:gdLst>
                <a:gd name="connsiteX0" fmla="*/ 45815 w 206797"/>
                <a:gd name="connsiteY0" fmla="*/ 286 h 146113"/>
                <a:gd name="connsiteX1" fmla="*/ 79915 w 206797"/>
                <a:gd name="connsiteY1" fmla="*/ 9144 h 146113"/>
                <a:gd name="connsiteX2" fmla="*/ 80677 w 206797"/>
                <a:gd name="connsiteY2" fmla="*/ 10573 h 146113"/>
                <a:gd name="connsiteX3" fmla="*/ 83820 w 206797"/>
                <a:gd name="connsiteY3" fmla="*/ 12859 h 146113"/>
                <a:gd name="connsiteX4" fmla="*/ 114300 w 206797"/>
                <a:gd name="connsiteY4" fmla="*/ 38481 h 146113"/>
                <a:gd name="connsiteX5" fmla="*/ 162306 w 206797"/>
                <a:gd name="connsiteY5" fmla="*/ 60865 h 146113"/>
                <a:gd name="connsiteX6" fmla="*/ 188309 w 206797"/>
                <a:gd name="connsiteY6" fmla="*/ 64675 h 146113"/>
                <a:gd name="connsiteX7" fmla="*/ 199549 w 206797"/>
                <a:gd name="connsiteY7" fmla="*/ 65342 h 146113"/>
                <a:gd name="connsiteX8" fmla="*/ 205550 w 206797"/>
                <a:gd name="connsiteY8" fmla="*/ 70580 h 146113"/>
                <a:gd name="connsiteX9" fmla="*/ 206597 w 206797"/>
                <a:gd name="connsiteY9" fmla="*/ 93631 h 146113"/>
                <a:gd name="connsiteX10" fmla="*/ 203930 w 206797"/>
                <a:gd name="connsiteY10" fmla="*/ 124682 h 146113"/>
                <a:gd name="connsiteX11" fmla="*/ 204311 w 206797"/>
                <a:gd name="connsiteY11" fmla="*/ 127063 h 146113"/>
                <a:gd name="connsiteX12" fmla="*/ 199454 w 206797"/>
                <a:gd name="connsiteY12" fmla="*/ 144304 h 146113"/>
                <a:gd name="connsiteX13" fmla="*/ 200025 w 206797"/>
                <a:gd name="connsiteY13" fmla="*/ 145732 h 146113"/>
                <a:gd name="connsiteX14" fmla="*/ 182594 w 206797"/>
                <a:gd name="connsiteY14" fmla="*/ 146113 h 146113"/>
                <a:gd name="connsiteX15" fmla="*/ 171069 w 206797"/>
                <a:gd name="connsiteY15" fmla="*/ 145447 h 146113"/>
                <a:gd name="connsiteX16" fmla="*/ 160115 w 206797"/>
                <a:gd name="connsiteY16" fmla="*/ 143351 h 146113"/>
                <a:gd name="connsiteX17" fmla="*/ 138684 w 206797"/>
                <a:gd name="connsiteY17" fmla="*/ 135160 h 146113"/>
                <a:gd name="connsiteX18" fmla="*/ 125444 w 206797"/>
                <a:gd name="connsiteY18" fmla="*/ 128492 h 146113"/>
                <a:gd name="connsiteX19" fmla="*/ 115443 w 206797"/>
                <a:gd name="connsiteY19" fmla="*/ 124206 h 146113"/>
                <a:gd name="connsiteX20" fmla="*/ 84296 w 206797"/>
                <a:gd name="connsiteY20" fmla="*/ 110299 h 146113"/>
                <a:gd name="connsiteX21" fmla="*/ 53912 w 206797"/>
                <a:gd name="connsiteY21" fmla="*/ 93250 h 146113"/>
                <a:gd name="connsiteX22" fmla="*/ 34385 w 206797"/>
                <a:gd name="connsiteY22" fmla="*/ 76962 h 146113"/>
                <a:gd name="connsiteX23" fmla="*/ 16288 w 206797"/>
                <a:gd name="connsiteY23" fmla="*/ 55340 h 146113"/>
                <a:gd name="connsiteX24" fmla="*/ 4096 w 206797"/>
                <a:gd name="connsiteY24" fmla="*/ 48863 h 146113"/>
                <a:gd name="connsiteX25" fmla="*/ 2667 w 206797"/>
                <a:gd name="connsiteY25" fmla="*/ 47720 h 146113"/>
                <a:gd name="connsiteX26" fmla="*/ 2381 w 206797"/>
                <a:gd name="connsiteY26" fmla="*/ 46196 h 146113"/>
                <a:gd name="connsiteX27" fmla="*/ 0 w 206797"/>
                <a:gd name="connsiteY27" fmla="*/ 48006 h 146113"/>
                <a:gd name="connsiteX28" fmla="*/ 5429 w 206797"/>
                <a:gd name="connsiteY28" fmla="*/ 33718 h 146113"/>
                <a:gd name="connsiteX29" fmla="*/ 19526 w 206797"/>
                <a:gd name="connsiteY29" fmla="*/ 18478 h 146113"/>
                <a:gd name="connsiteX30" fmla="*/ 40196 w 206797"/>
                <a:gd name="connsiteY30" fmla="*/ 1810 h 146113"/>
                <a:gd name="connsiteX31" fmla="*/ 43815 w 206797"/>
                <a:gd name="connsiteY31" fmla="*/ 1619 h 146113"/>
                <a:gd name="connsiteX32" fmla="*/ 45815 w 206797"/>
                <a:gd name="connsiteY32" fmla="*/ 0 h 146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6797" h="146113">
                  <a:moveTo>
                    <a:pt x="45815" y="286"/>
                  </a:moveTo>
                  <a:cubicBezTo>
                    <a:pt x="57341" y="5429"/>
                    <a:pt x="68675" y="8382"/>
                    <a:pt x="79915" y="9144"/>
                  </a:cubicBezTo>
                  <a:lnTo>
                    <a:pt x="80677" y="10573"/>
                  </a:lnTo>
                  <a:cubicBezTo>
                    <a:pt x="81820" y="11239"/>
                    <a:pt x="82868" y="12001"/>
                    <a:pt x="83820" y="12859"/>
                  </a:cubicBezTo>
                  <a:cubicBezTo>
                    <a:pt x="93536" y="22003"/>
                    <a:pt x="103632" y="30575"/>
                    <a:pt x="114300" y="38481"/>
                  </a:cubicBezTo>
                  <a:cubicBezTo>
                    <a:pt x="128683" y="49244"/>
                    <a:pt x="144780" y="56769"/>
                    <a:pt x="162306" y="60865"/>
                  </a:cubicBezTo>
                  <a:lnTo>
                    <a:pt x="188309" y="64675"/>
                  </a:lnTo>
                  <a:lnTo>
                    <a:pt x="199549" y="65342"/>
                  </a:lnTo>
                  <a:cubicBezTo>
                    <a:pt x="202597" y="65532"/>
                    <a:pt x="205073" y="67723"/>
                    <a:pt x="205550" y="70580"/>
                  </a:cubicBezTo>
                  <a:cubicBezTo>
                    <a:pt x="206693" y="78486"/>
                    <a:pt x="207074" y="86106"/>
                    <a:pt x="206597" y="93631"/>
                  </a:cubicBezTo>
                  <a:cubicBezTo>
                    <a:pt x="206121" y="100203"/>
                    <a:pt x="205264" y="110585"/>
                    <a:pt x="203930" y="124682"/>
                  </a:cubicBezTo>
                  <a:cubicBezTo>
                    <a:pt x="203930" y="125539"/>
                    <a:pt x="203930" y="126301"/>
                    <a:pt x="204311" y="127063"/>
                  </a:cubicBezTo>
                  <a:cubicBezTo>
                    <a:pt x="207264" y="133445"/>
                    <a:pt x="205645" y="139160"/>
                    <a:pt x="199454" y="144304"/>
                  </a:cubicBezTo>
                  <a:lnTo>
                    <a:pt x="200025" y="145732"/>
                  </a:lnTo>
                  <a:lnTo>
                    <a:pt x="182594" y="146113"/>
                  </a:lnTo>
                  <a:cubicBezTo>
                    <a:pt x="178594" y="145828"/>
                    <a:pt x="174784" y="145542"/>
                    <a:pt x="171069" y="145447"/>
                  </a:cubicBezTo>
                  <a:cubicBezTo>
                    <a:pt x="166688" y="145351"/>
                    <a:pt x="163068" y="144589"/>
                    <a:pt x="160115" y="143351"/>
                  </a:cubicBezTo>
                  <a:cubicBezTo>
                    <a:pt x="152210" y="139922"/>
                    <a:pt x="145066" y="137160"/>
                    <a:pt x="138684" y="135160"/>
                  </a:cubicBezTo>
                  <a:cubicBezTo>
                    <a:pt x="133731" y="133636"/>
                    <a:pt x="128778" y="130302"/>
                    <a:pt x="125444" y="128492"/>
                  </a:cubicBezTo>
                  <a:cubicBezTo>
                    <a:pt x="122492" y="126873"/>
                    <a:pt x="119158" y="125349"/>
                    <a:pt x="115443" y="124206"/>
                  </a:cubicBezTo>
                  <a:cubicBezTo>
                    <a:pt x="102299" y="119824"/>
                    <a:pt x="91916" y="115252"/>
                    <a:pt x="84296" y="110299"/>
                  </a:cubicBezTo>
                  <a:cubicBezTo>
                    <a:pt x="72581" y="102679"/>
                    <a:pt x="62389" y="96964"/>
                    <a:pt x="53912" y="93250"/>
                  </a:cubicBezTo>
                  <a:cubicBezTo>
                    <a:pt x="47816" y="89916"/>
                    <a:pt x="41243" y="84582"/>
                    <a:pt x="34385" y="76962"/>
                  </a:cubicBezTo>
                  <a:cubicBezTo>
                    <a:pt x="26384" y="68104"/>
                    <a:pt x="20384" y="60960"/>
                    <a:pt x="16288" y="55340"/>
                  </a:cubicBezTo>
                  <a:cubicBezTo>
                    <a:pt x="14954" y="53530"/>
                    <a:pt x="10859" y="51340"/>
                    <a:pt x="4096" y="48863"/>
                  </a:cubicBezTo>
                  <a:cubicBezTo>
                    <a:pt x="3429" y="48673"/>
                    <a:pt x="2953" y="48292"/>
                    <a:pt x="2667" y="47720"/>
                  </a:cubicBezTo>
                  <a:cubicBezTo>
                    <a:pt x="2286" y="47149"/>
                    <a:pt x="2191" y="46672"/>
                    <a:pt x="2381" y="46196"/>
                  </a:cubicBezTo>
                  <a:cubicBezTo>
                    <a:pt x="953" y="45720"/>
                    <a:pt x="191" y="46292"/>
                    <a:pt x="0" y="48006"/>
                  </a:cubicBezTo>
                  <a:cubicBezTo>
                    <a:pt x="286" y="42196"/>
                    <a:pt x="2096" y="37433"/>
                    <a:pt x="5429" y="33718"/>
                  </a:cubicBezTo>
                  <a:cubicBezTo>
                    <a:pt x="10001" y="28575"/>
                    <a:pt x="14669" y="23527"/>
                    <a:pt x="19526" y="18478"/>
                  </a:cubicBezTo>
                  <a:cubicBezTo>
                    <a:pt x="26575" y="11239"/>
                    <a:pt x="33433" y="5715"/>
                    <a:pt x="40196" y="1810"/>
                  </a:cubicBezTo>
                  <a:cubicBezTo>
                    <a:pt x="41053" y="1333"/>
                    <a:pt x="42291" y="1238"/>
                    <a:pt x="43815" y="1619"/>
                  </a:cubicBezTo>
                  <a:cubicBezTo>
                    <a:pt x="45244" y="1429"/>
                    <a:pt x="45911" y="857"/>
                    <a:pt x="45815" y="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6" name="Freeform: Shape 16235">
              <a:extLst>
                <a:ext uri="{FF2B5EF4-FFF2-40B4-BE49-F238E27FC236}">
                  <a16:creationId xmlns:a16="http://schemas.microsoft.com/office/drawing/2014/main" id="{8DDA4B4E-A00A-59B6-392B-187BD27CDF7B}"/>
                </a:ext>
              </a:extLst>
            </p:cNvPr>
            <p:cNvSpPr/>
            <p:nvPr/>
          </p:nvSpPr>
          <p:spPr>
            <a:xfrm>
              <a:off x="4757832" y="3175343"/>
              <a:ext cx="147635" cy="123114"/>
            </a:xfrm>
            <a:custGeom>
              <a:avLst/>
              <a:gdLst>
                <a:gd name="connsiteX0" fmla="*/ 11621 w 147635"/>
                <a:gd name="connsiteY0" fmla="*/ 16674 h 123114"/>
                <a:gd name="connsiteX1" fmla="*/ 13811 w 147635"/>
                <a:gd name="connsiteY1" fmla="*/ 18484 h 123114"/>
                <a:gd name="connsiteX2" fmla="*/ 15621 w 147635"/>
                <a:gd name="connsiteY2" fmla="*/ 17817 h 123114"/>
                <a:gd name="connsiteX3" fmla="*/ 15621 w 147635"/>
                <a:gd name="connsiteY3" fmla="*/ 16008 h 123114"/>
                <a:gd name="connsiteX4" fmla="*/ 16288 w 147635"/>
                <a:gd name="connsiteY4" fmla="*/ 15246 h 123114"/>
                <a:gd name="connsiteX5" fmla="*/ 17050 w 147635"/>
                <a:gd name="connsiteY5" fmla="*/ 15722 h 123114"/>
                <a:gd name="connsiteX6" fmla="*/ 16478 w 147635"/>
                <a:gd name="connsiteY6" fmla="*/ 18579 h 123114"/>
                <a:gd name="connsiteX7" fmla="*/ 16192 w 147635"/>
                <a:gd name="connsiteY7" fmla="*/ 21056 h 123114"/>
                <a:gd name="connsiteX8" fmla="*/ 22384 w 147635"/>
                <a:gd name="connsiteY8" fmla="*/ 34772 h 123114"/>
                <a:gd name="connsiteX9" fmla="*/ 21336 w 147635"/>
                <a:gd name="connsiteY9" fmla="*/ 36105 h 123114"/>
                <a:gd name="connsiteX10" fmla="*/ 20193 w 147635"/>
                <a:gd name="connsiteY10" fmla="*/ 36105 h 123114"/>
                <a:gd name="connsiteX11" fmla="*/ 17812 w 147635"/>
                <a:gd name="connsiteY11" fmla="*/ 34296 h 123114"/>
                <a:gd name="connsiteX12" fmla="*/ 13430 w 147635"/>
                <a:gd name="connsiteY12" fmla="*/ 21913 h 123114"/>
                <a:gd name="connsiteX13" fmla="*/ 12573 w 147635"/>
                <a:gd name="connsiteY13" fmla="*/ 20770 h 123114"/>
                <a:gd name="connsiteX14" fmla="*/ 11144 w 147635"/>
                <a:gd name="connsiteY14" fmla="*/ 20675 h 123114"/>
                <a:gd name="connsiteX15" fmla="*/ 11621 w 147635"/>
                <a:gd name="connsiteY15" fmla="*/ 16579 h 123114"/>
                <a:gd name="connsiteX16" fmla="*/ 11621 w 147635"/>
                <a:gd name="connsiteY16" fmla="*/ 16579 h 123114"/>
                <a:gd name="connsiteX17" fmla="*/ 24955 w 147635"/>
                <a:gd name="connsiteY17" fmla="*/ 21246 h 123114"/>
                <a:gd name="connsiteX18" fmla="*/ 22955 w 147635"/>
                <a:gd name="connsiteY18" fmla="*/ 17722 h 123114"/>
                <a:gd name="connsiteX19" fmla="*/ 23241 w 147635"/>
                <a:gd name="connsiteY19" fmla="*/ 21722 h 123114"/>
                <a:gd name="connsiteX20" fmla="*/ 25241 w 147635"/>
                <a:gd name="connsiteY20" fmla="*/ 25247 h 123114"/>
                <a:gd name="connsiteX21" fmla="*/ 24955 w 147635"/>
                <a:gd name="connsiteY21" fmla="*/ 21246 h 123114"/>
                <a:gd name="connsiteX22" fmla="*/ 24955 w 147635"/>
                <a:gd name="connsiteY22" fmla="*/ 21246 h 123114"/>
                <a:gd name="connsiteX23" fmla="*/ 1048 w 147635"/>
                <a:gd name="connsiteY23" fmla="*/ 24389 h 123114"/>
                <a:gd name="connsiteX24" fmla="*/ 4572 w 147635"/>
                <a:gd name="connsiteY24" fmla="*/ 32867 h 123114"/>
                <a:gd name="connsiteX25" fmla="*/ 3715 w 147635"/>
                <a:gd name="connsiteY25" fmla="*/ 33724 h 123114"/>
                <a:gd name="connsiteX26" fmla="*/ 2762 w 147635"/>
                <a:gd name="connsiteY26" fmla="*/ 33724 h 123114"/>
                <a:gd name="connsiteX27" fmla="*/ 2381 w 147635"/>
                <a:gd name="connsiteY27" fmla="*/ 33343 h 123114"/>
                <a:gd name="connsiteX28" fmla="*/ 0 w 147635"/>
                <a:gd name="connsiteY28" fmla="*/ 24199 h 123114"/>
                <a:gd name="connsiteX29" fmla="*/ 952 w 147635"/>
                <a:gd name="connsiteY29" fmla="*/ 24389 h 123114"/>
                <a:gd name="connsiteX30" fmla="*/ 952 w 147635"/>
                <a:gd name="connsiteY30" fmla="*/ 24389 h 123114"/>
                <a:gd name="connsiteX31" fmla="*/ 35623 w 147635"/>
                <a:gd name="connsiteY31" fmla="*/ 50297 h 123114"/>
                <a:gd name="connsiteX32" fmla="*/ 36576 w 147635"/>
                <a:gd name="connsiteY32" fmla="*/ 49631 h 123114"/>
                <a:gd name="connsiteX33" fmla="*/ 37433 w 147635"/>
                <a:gd name="connsiteY33" fmla="*/ 50202 h 123114"/>
                <a:gd name="connsiteX34" fmla="*/ 37624 w 147635"/>
                <a:gd name="connsiteY34" fmla="*/ 51155 h 123114"/>
                <a:gd name="connsiteX35" fmla="*/ 28384 w 147635"/>
                <a:gd name="connsiteY35" fmla="*/ 76777 h 123114"/>
                <a:gd name="connsiteX36" fmla="*/ 27908 w 147635"/>
                <a:gd name="connsiteY36" fmla="*/ 77158 h 123114"/>
                <a:gd name="connsiteX37" fmla="*/ 27241 w 147635"/>
                <a:gd name="connsiteY37" fmla="*/ 77063 h 123114"/>
                <a:gd name="connsiteX38" fmla="*/ 27051 w 147635"/>
                <a:gd name="connsiteY38" fmla="*/ 76777 h 123114"/>
                <a:gd name="connsiteX39" fmla="*/ 25622 w 147635"/>
                <a:gd name="connsiteY39" fmla="*/ 72396 h 123114"/>
                <a:gd name="connsiteX40" fmla="*/ 30766 w 147635"/>
                <a:gd name="connsiteY40" fmla="*/ 63251 h 123114"/>
                <a:gd name="connsiteX41" fmla="*/ 31909 w 147635"/>
                <a:gd name="connsiteY41" fmla="*/ 61728 h 123114"/>
                <a:gd name="connsiteX42" fmla="*/ 30956 w 147635"/>
                <a:gd name="connsiteY42" fmla="*/ 56679 h 123114"/>
                <a:gd name="connsiteX43" fmla="*/ 26670 w 147635"/>
                <a:gd name="connsiteY43" fmla="*/ 46583 h 123114"/>
                <a:gd name="connsiteX44" fmla="*/ 25051 w 147635"/>
                <a:gd name="connsiteY44" fmla="*/ 44773 h 123114"/>
                <a:gd name="connsiteX45" fmla="*/ 24289 w 147635"/>
                <a:gd name="connsiteY45" fmla="*/ 44773 h 123114"/>
                <a:gd name="connsiteX46" fmla="*/ 22765 w 147635"/>
                <a:gd name="connsiteY46" fmla="*/ 46297 h 123114"/>
                <a:gd name="connsiteX47" fmla="*/ 24289 w 147635"/>
                <a:gd name="connsiteY47" fmla="*/ 53441 h 123114"/>
                <a:gd name="connsiteX48" fmla="*/ 18288 w 147635"/>
                <a:gd name="connsiteY48" fmla="*/ 54965 h 123114"/>
                <a:gd name="connsiteX49" fmla="*/ 16097 w 147635"/>
                <a:gd name="connsiteY49" fmla="*/ 54393 h 123114"/>
                <a:gd name="connsiteX50" fmla="*/ 12478 w 147635"/>
                <a:gd name="connsiteY50" fmla="*/ 48393 h 123114"/>
                <a:gd name="connsiteX51" fmla="*/ 13145 w 147635"/>
                <a:gd name="connsiteY51" fmla="*/ 46488 h 123114"/>
                <a:gd name="connsiteX52" fmla="*/ 28480 w 147635"/>
                <a:gd name="connsiteY52" fmla="*/ 40963 h 123114"/>
                <a:gd name="connsiteX53" fmla="*/ 32290 w 147635"/>
                <a:gd name="connsiteY53" fmla="*/ 43249 h 123114"/>
                <a:gd name="connsiteX54" fmla="*/ 33242 w 147635"/>
                <a:gd name="connsiteY54" fmla="*/ 52679 h 123114"/>
                <a:gd name="connsiteX55" fmla="*/ 35719 w 147635"/>
                <a:gd name="connsiteY55" fmla="*/ 50297 h 123114"/>
                <a:gd name="connsiteX56" fmla="*/ 35719 w 147635"/>
                <a:gd name="connsiteY56" fmla="*/ 50297 h 123114"/>
                <a:gd name="connsiteX57" fmla="*/ 56864 w 147635"/>
                <a:gd name="connsiteY57" fmla="*/ 68300 h 123114"/>
                <a:gd name="connsiteX58" fmla="*/ 58483 w 147635"/>
                <a:gd name="connsiteY58" fmla="*/ 69919 h 123114"/>
                <a:gd name="connsiteX59" fmla="*/ 58388 w 147635"/>
                <a:gd name="connsiteY59" fmla="*/ 72014 h 123114"/>
                <a:gd name="connsiteX60" fmla="*/ 50482 w 147635"/>
                <a:gd name="connsiteY60" fmla="*/ 96113 h 123114"/>
                <a:gd name="connsiteX61" fmla="*/ 49339 w 147635"/>
                <a:gd name="connsiteY61" fmla="*/ 96208 h 123114"/>
                <a:gd name="connsiteX62" fmla="*/ 46291 w 147635"/>
                <a:gd name="connsiteY62" fmla="*/ 91255 h 123114"/>
                <a:gd name="connsiteX63" fmla="*/ 46482 w 147635"/>
                <a:gd name="connsiteY63" fmla="*/ 89445 h 123114"/>
                <a:gd name="connsiteX64" fmla="*/ 51340 w 147635"/>
                <a:gd name="connsiteY64" fmla="*/ 74396 h 123114"/>
                <a:gd name="connsiteX65" fmla="*/ 56769 w 147635"/>
                <a:gd name="connsiteY65" fmla="*/ 68300 h 123114"/>
                <a:gd name="connsiteX66" fmla="*/ 56769 w 147635"/>
                <a:gd name="connsiteY66" fmla="*/ 68300 h 123114"/>
                <a:gd name="connsiteX67" fmla="*/ 46101 w 147635"/>
                <a:gd name="connsiteY67" fmla="*/ 80587 h 123114"/>
                <a:gd name="connsiteX68" fmla="*/ 45815 w 147635"/>
                <a:gd name="connsiteY68" fmla="*/ 78111 h 123114"/>
                <a:gd name="connsiteX69" fmla="*/ 48768 w 147635"/>
                <a:gd name="connsiteY69" fmla="*/ 70014 h 123114"/>
                <a:gd name="connsiteX70" fmla="*/ 49911 w 147635"/>
                <a:gd name="connsiteY70" fmla="*/ 67728 h 123114"/>
                <a:gd name="connsiteX71" fmla="*/ 53340 w 147635"/>
                <a:gd name="connsiteY71" fmla="*/ 65442 h 123114"/>
                <a:gd name="connsiteX72" fmla="*/ 53816 w 147635"/>
                <a:gd name="connsiteY72" fmla="*/ 64204 h 123114"/>
                <a:gd name="connsiteX73" fmla="*/ 49816 w 147635"/>
                <a:gd name="connsiteY73" fmla="*/ 61918 h 123114"/>
                <a:gd name="connsiteX74" fmla="*/ 47530 w 147635"/>
                <a:gd name="connsiteY74" fmla="*/ 62775 h 123114"/>
                <a:gd name="connsiteX75" fmla="*/ 41148 w 147635"/>
                <a:gd name="connsiteY75" fmla="*/ 84873 h 123114"/>
                <a:gd name="connsiteX76" fmla="*/ 43148 w 147635"/>
                <a:gd name="connsiteY76" fmla="*/ 86969 h 123114"/>
                <a:gd name="connsiteX77" fmla="*/ 47339 w 147635"/>
                <a:gd name="connsiteY77" fmla="*/ 83445 h 123114"/>
                <a:gd name="connsiteX78" fmla="*/ 47054 w 147635"/>
                <a:gd name="connsiteY78" fmla="*/ 81635 h 123114"/>
                <a:gd name="connsiteX79" fmla="*/ 46101 w 147635"/>
                <a:gd name="connsiteY79" fmla="*/ 80682 h 123114"/>
                <a:gd name="connsiteX80" fmla="*/ 46101 w 147635"/>
                <a:gd name="connsiteY80" fmla="*/ 80682 h 123114"/>
                <a:gd name="connsiteX81" fmla="*/ 135350 w 147635"/>
                <a:gd name="connsiteY81" fmla="*/ 3054 h 123114"/>
                <a:gd name="connsiteX82" fmla="*/ 144303 w 147635"/>
                <a:gd name="connsiteY82" fmla="*/ 42868 h 123114"/>
                <a:gd name="connsiteX83" fmla="*/ 147447 w 147635"/>
                <a:gd name="connsiteY83" fmla="*/ 57918 h 123114"/>
                <a:gd name="connsiteX84" fmla="*/ 145637 w 147635"/>
                <a:gd name="connsiteY84" fmla="*/ 61347 h 123114"/>
                <a:gd name="connsiteX85" fmla="*/ 127921 w 147635"/>
                <a:gd name="connsiteY85" fmla="*/ 66204 h 123114"/>
                <a:gd name="connsiteX86" fmla="*/ 126111 w 147635"/>
                <a:gd name="connsiteY86" fmla="*/ 67538 h 123114"/>
                <a:gd name="connsiteX87" fmla="*/ 123634 w 147635"/>
                <a:gd name="connsiteY87" fmla="*/ 73062 h 123114"/>
                <a:gd name="connsiteX88" fmla="*/ 118491 w 147635"/>
                <a:gd name="connsiteY88" fmla="*/ 109353 h 123114"/>
                <a:gd name="connsiteX89" fmla="*/ 113919 w 147635"/>
                <a:gd name="connsiteY89" fmla="*/ 115258 h 123114"/>
                <a:gd name="connsiteX90" fmla="*/ 105918 w 147635"/>
                <a:gd name="connsiteY90" fmla="*/ 115639 h 123114"/>
                <a:gd name="connsiteX91" fmla="*/ 103918 w 147635"/>
                <a:gd name="connsiteY91" fmla="*/ 116496 h 123114"/>
                <a:gd name="connsiteX92" fmla="*/ 100584 w 147635"/>
                <a:gd name="connsiteY92" fmla="*/ 122021 h 123114"/>
                <a:gd name="connsiteX93" fmla="*/ 97441 w 147635"/>
                <a:gd name="connsiteY93" fmla="*/ 122783 h 123114"/>
                <a:gd name="connsiteX94" fmla="*/ 82582 w 147635"/>
                <a:gd name="connsiteY94" fmla="*/ 118592 h 123114"/>
                <a:gd name="connsiteX95" fmla="*/ 80391 w 147635"/>
                <a:gd name="connsiteY95" fmla="*/ 117639 h 123114"/>
                <a:gd name="connsiteX96" fmla="*/ 72580 w 147635"/>
                <a:gd name="connsiteY96" fmla="*/ 110591 h 123114"/>
                <a:gd name="connsiteX97" fmla="*/ 71628 w 147635"/>
                <a:gd name="connsiteY97" fmla="*/ 106876 h 123114"/>
                <a:gd name="connsiteX98" fmla="*/ 73057 w 147635"/>
                <a:gd name="connsiteY98" fmla="*/ 105733 h 123114"/>
                <a:gd name="connsiteX99" fmla="*/ 73819 w 147635"/>
                <a:gd name="connsiteY99" fmla="*/ 105733 h 123114"/>
                <a:gd name="connsiteX100" fmla="*/ 74962 w 147635"/>
                <a:gd name="connsiteY100" fmla="*/ 106971 h 123114"/>
                <a:gd name="connsiteX101" fmla="*/ 75438 w 147635"/>
                <a:gd name="connsiteY101" fmla="*/ 110496 h 123114"/>
                <a:gd name="connsiteX102" fmla="*/ 77533 w 147635"/>
                <a:gd name="connsiteY102" fmla="*/ 111734 h 123114"/>
                <a:gd name="connsiteX103" fmla="*/ 79057 w 147635"/>
                <a:gd name="connsiteY103" fmla="*/ 110400 h 123114"/>
                <a:gd name="connsiteX104" fmla="*/ 79629 w 147635"/>
                <a:gd name="connsiteY104" fmla="*/ 102113 h 123114"/>
                <a:gd name="connsiteX105" fmla="*/ 78962 w 147635"/>
                <a:gd name="connsiteY105" fmla="*/ 99732 h 123114"/>
                <a:gd name="connsiteX106" fmla="*/ 75914 w 147635"/>
                <a:gd name="connsiteY106" fmla="*/ 100113 h 123114"/>
                <a:gd name="connsiteX107" fmla="*/ 74295 w 147635"/>
                <a:gd name="connsiteY107" fmla="*/ 99161 h 123114"/>
                <a:gd name="connsiteX108" fmla="*/ 74676 w 147635"/>
                <a:gd name="connsiteY108" fmla="*/ 97732 h 123114"/>
                <a:gd name="connsiteX109" fmla="*/ 79438 w 147635"/>
                <a:gd name="connsiteY109" fmla="*/ 95065 h 123114"/>
                <a:gd name="connsiteX110" fmla="*/ 77248 w 147635"/>
                <a:gd name="connsiteY110" fmla="*/ 93446 h 123114"/>
                <a:gd name="connsiteX111" fmla="*/ 74771 w 147635"/>
                <a:gd name="connsiteY111" fmla="*/ 93160 h 123114"/>
                <a:gd name="connsiteX112" fmla="*/ 75152 w 147635"/>
                <a:gd name="connsiteY112" fmla="*/ 90969 h 123114"/>
                <a:gd name="connsiteX113" fmla="*/ 79248 w 147635"/>
                <a:gd name="connsiteY113" fmla="*/ 88969 h 123114"/>
                <a:gd name="connsiteX114" fmla="*/ 81534 w 147635"/>
                <a:gd name="connsiteY114" fmla="*/ 88017 h 123114"/>
                <a:gd name="connsiteX115" fmla="*/ 113252 w 147635"/>
                <a:gd name="connsiteY115" fmla="*/ 78111 h 123114"/>
                <a:gd name="connsiteX116" fmla="*/ 124015 w 147635"/>
                <a:gd name="connsiteY116" fmla="*/ 64966 h 123114"/>
                <a:gd name="connsiteX117" fmla="*/ 127063 w 147635"/>
                <a:gd name="connsiteY117" fmla="*/ 62299 h 123114"/>
                <a:gd name="connsiteX118" fmla="*/ 142875 w 147635"/>
                <a:gd name="connsiteY118" fmla="*/ 60108 h 123114"/>
                <a:gd name="connsiteX119" fmla="*/ 144209 w 147635"/>
                <a:gd name="connsiteY119" fmla="*/ 58108 h 123114"/>
                <a:gd name="connsiteX120" fmla="*/ 139922 w 147635"/>
                <a:gd name="connsiteY120" fmla="*/ 31057 h 123114"/>
                <a:gd name="connsiteX121" fmla="*/ 139160 w 147635"/>
                <a:gd name="connsiteY121" fmla="*/ 29628 h 123114"/>
                <a:gd name="connsiteX122" fmla="*/ 138398 w 147635"/>
                <a:gd name="connsiteY122" fmla="*/ 28200 h 123114"/>
                <a:gd name="connsiteX123" fmla="*/ 131540 w 147635"/>
                <a:gd name="connsiteY123" fmla="*/ 672 h 123114"/>
                <a:gd name="connsiteX124" fmla="*/ 134112 w 147635"/>
                <a:gd name="connsiteY124" fmla="*/ 1149 h 123114"/>
                <a:gd name="connsiteX125" fmla="*/ 135064 w 147635"/>
                <a:gd name="connsiteY125" fmla="*/ 3149 h 123114"/>
                <a:gd name="connsiteX126" fmla="*/ 135064 w 147635"/>
                <a:gd name="connsiteY126" fmla="*/ 3149 h 123114"/>
                <a:gd name="connsiteX127" fmla="*/ 66008 w 147635"/>
                <a:gd name="connsiteY127" fmla="*/ 72776 h 123114"/>
                <a:gd name="connsiteX128" fmla="*/ 60198 w 147635"/>
                <a:gd name="connsiteY128" fmla="*/ 75729 h 123114"/>
                <a:gd name="connsiteX129" fmla="*/ 56674 w 147635"/>
                <a:gd name="connsiteY129" fmla="*/ 95827 h 123114"/>
                <a:gd name="connsiteX130" fmla="*/ 59150 w 147635"/>
                <a:gd name="connsiteY130" fmla="*/ 98780 h 123114"/>
                <a:gd name="connsiteX131" fmla="*/ 60198 w 147635"/>
                <a:gd name="connsiteY131" fmla="*/ 98970 h 123114"/>
                <a:gd name="connsiteX132" fmla="*/ 64008 w 147635"/>
                <a:gd name="connsiteY132" fmla="*/ 95732 h 123114"/>
                <a:gd name="connsiteX133" fmla="*/ 67437 w 147635"/>
                <a:gd name="connsiteY133" fmla="*/ 75253 h 123114"/>
                <a:gd name="connsiteX134" fmla="*/ 66104 w 147635"/>
                <a:gd name="connsiteY134" fmla="*/ 72776 h 123114"/>
                <a:gd name="connsiteX135" fmla="*/ 66104 w 147635"/>
                <a:gd name="connsiteY135" fmla="*/ 72776 h 123114"/>
                <a:gd name="connsiteX136" fmla="*/ 58864 w 147635"/>
                <a:gd name="connsiteY136" fmla="*/ 100113 h 123114"/>
                <a:gd name="connsiteX137" fmla="*/ 61436 w 147635"/>
                <a:gd name="connsiteY137" fmla="*/ 104018 h 123114"/>
                <a:gd name="connsiteX138" fmla="*/ 56959 w 147635"/>
                <a:gd name="connsiteY138" fmla="*/ 102113 h 123114"/>
                <a:gd name="connsiteX139" fmla="*/ 54388 w 147635"/>
                <a:gd name="connsiteY139" fmla="*/ 98208 h 123114"/>
                <a:gd name="connsiteX140" fmla="*/ 58864 w 147635"/>
                <a:gd name="connsiteY140" fmla="*/ 100113 h 12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147635" h="123114">
                  <a:moveTo>
                    <a:pt x="11621" y="16674"/>
                  </a:moveTo>
                  <a:lnTo>
                    <a:pt x="13811" y="18484"/>
                  </a:lnTo>
                  <a:cubicBezTo>
                    <a:pt x="14764" y="19246"/>
                    <a:pt x="15430" y="19055"/>
                    <a:pt x="15621" y="17817"/>
                  </a:cubicBezTo>
                  <a:cubicBezTo>
                    <a:pt x="15621" y="17246"/>
                    <a:pt x="15621" y="16674"/>
                    <a:pt x="15621" y="16008"/>
                  </a:cubicBezTo>
                  <a:cubicBezTo>
                    <a:pt x="15526" y="15436"/>
                    <a:pt x="15716" y="15150"/>
                    <a:pt x="16288" y="15246"/>
                  </a:cubicBezTo>
                  <a:cubicBezTo>
                    <a:pt x="16764" y="15246"/>
                    <a:pt x="16954" y="15436"/>
                    <a:pt x="17050" y="15722"/>
                  </a:cubicBezTo>
                  <a:cubicBezTo>
                    <a:pt x="17240" y="16770"/>
                    <a:pt x="17050" y="17722"/>
                    <a:pt x="16478" y="18579"/>
                  </a:cubicBezTo>
                  <a:cubicBezTo>
                    <a:pt x="15907" y="19341"/>
                    <a:pt x="15812" y="20199"/>
                    <a:pt x="16192" y="21056"/>
                  </a:cubicBezTo>
                  <a:lnTo>
                    <a:pt x="22384" y="34772"/>
                  </a:lnTo>
                  <a:cubicBezTo>
                    <a:pt x="22670" y="35438"/>
                    <a:pt x="22098" y="36201"/>
                    <a:pt x="21336" y="36105"/>
                  </a:cubicBezTo>
                  <a:lnTo>
                    <a:pt x="20193" y="36105"/>
                  </a:lnTo>
                  <a:cubicBezTo>
                    <a:pt x="19050" y="35915"/>
                    <a:pt x="18193" y="35343"/>
                    <a:pt x="17812" y="34296"/>
                  </a:cubicBezTo>
                  <a:cubicBezTo>
                    <a:pt x="16192" y="29914"/>
                    <a:pt x="14764" y="25723"/>
                    <a:pt x="13430" y="21913"/>
                  </a:cubicBezTo>
                  <a:cubicBezTo>
                    <a:pt x="13240" y="21342"/>
                    <a:pt x="12954" y="20961"/>
                    <a:pt x="12573" y="20770"/>
                  </a:cubicBezTo>
                  <a:cubicBezTo>
                    <a:pt x="12192" y="20580"/>
                    <a:pt x="11716" y="20580"/>
                    <a:pt x="11144" y="20675"/>
                  </a:cubicBezTo>
                  <a:lnTo>
                    <a:pt x="11621" y="16579"/>
                  </a:lnTo>
                  <a:lnTo>
                    <a:pt x="11621" y="16579"/>
                  </a:lnTo>
                  <a:close/>
                  <a:moveTo>
                    <a:pt x="24955" y="21246"/>
                  </a:moveTo>
                  <a:cubicBezTo>
                    <a:pt x="24384" y="19151"/>
                    <a:pt x="23431" y="17627"/>
                    <a:pt x="22955" y="17722"/>
                  </a:cubicBezTo>
                  <a:cubicBezTo>
                    <a:pt x="22479" y="17817"/>
                    <a:pt x="22574" y="19627"/>
                    <a:pt x="23241" y="21722"/>
                  </a:cubicBezTo>
                  <a:cubicBezTo>
                    <a:pt x="23813" y="23818"/>
                    <a:pt x="24765" y="25342"/>
                    <a:pt x="25241" y="25247"/>
                  </a:cubicBezTo>
                  <a:cubicBezTo>
                    <a:pt x="25717" y="25151"/>
                    <a:pt x="25622" y="23342"/>
                    <a:pt x="24955" y="21246"/>
                  </a:cubicBezTo>
                  <a:lnTo>
                    <a:pt x="24955" y="21246"/>
                  </a:lnTo>
                  <a:close/>
                  <a:moveTo>
                    <a:pt x="1048" y="24389"/>
                  </a:moveTo>
                  <a:lnTo>
                    <a:pt x="4572" y="32867"/>
                  </a:lnTo>
                  <a:cubicBezTo>
                    <a:pt x="4572" y="32867"/>
                    <a:pt x="4381" y="33343"/>
                    <a:pt x="3715" y="33724"/>
                  </a:cubicBezTo>
                  <a:cubicBezTo>
                    <a:pt x="3429" y="33914"/>
                    <a:pt x="3143" y="33914"/>
                    <a:pt x="2762" y="33724"/>
                  </a:cubicBezTo>
                  <a:cubicBezTo>
                    <a:pt x="2572" y="33724"/>
                    <a:pt x="2476" y="33534"/>
                    <a:pt x="2381" y="33343"/>
                  </a:cubicBezTo>
                  <a:cubicBezTo>
                    <a:pt x="1048" y="30581"/>
                    <a:pt x="286" y="27533"/>
                    <a:pt x="0" y="24199"/>
                  </a:cubicBezTo>
                  <a:cubicBezTo>
                    <a:pt x="0" y="22484"/>
                    <a:pt x="190" y="22580"/>
                    <a:pt x="952" y="24389"/>
                  </a:cubicBezTo>
                  <a:lnTo>
                    <a:pt x="952" y="24389"/>
                  </a:lnTo>
                  <a:close/>
                  <a:moveTo>
                    <a:pt x="35623" y="50297"/>
                  </a:moveTo>
                  <a:cubicBezTo>
                    <a:pt x="35623" y="50297"/>
                    <a:pt x="36100" y="49536"/>
                    <a:pt x="36576" y="49631"/>
                  </a:cubicBezTo>
                  <a:cubicBezTo>
                    <a:pt x="36862" y="49631"/>
                    <a:pt x="37147" y="49821"/>
                    <a:pt x="37433" y="50202"/>
                  </a:cubicBezTo>
                  <a:cubicBezTo>
                    <a:pt x="37624" y="50488"/>
                    <a:pt x="37719" y="50774"/>
                    <a:pt x="37624" y="51155"/>
                  </a:cubicBezTo>
                  <a:lnTo>
                    <a:pt x="28384" y="76777"/>
                  </a:lnTo>
                  <a:cubicBezTo>
                    <a:pt x="28384" y="76777"/>
                    <a:pt x="28099" y="77158"/>
                    <a:pt x="27908" y="77158"/>
                  </a:cubicBezTo>
                  <a:cubicBezTo>
                    <a:pt x="27718" y="77158"/>
                    <a:pt x="27527" y="77158"/>
                    <a:pt x="27241" y="77063"/>
                  </a:cubicBezTo>
                  <a:cubicBezTo>
                    <a:pt x="27146" y="77063"/>
                    <a:pt x="27051" y="76968"/>
                    <a:pt x="27051" y="76777"/>
                  </a:cubicBezTo>
                  <a:cubicBezTo>
                    <a:pt x="26670" y="75158"/>
                    <a:pt x="26194" y="73634"/>
                    <a:pt x="25622" y="72396"/>
                  </a:cubicBezTo>
                  <a:cubicBezTo>
                    <a:pt x="23527" y="67919"/>
                    <a:pt x="25146" y="63918"/>
                    <a:pt x="30766" y="63251"/>
                  </a:cubicBezTo>
                  <a:cubicBezTo>
                    <a:pt x="31718" y="63156"/>
                    <a:pt x="32099" y="62680"/>
                    <a:pt x="31909" y="61728"/>
                  </a:cubicBezTo>
                  <a:lnTo>
                    <a:pt x="30956" y="56679"/>
                  </a:lnTo>
                  <a:cubicBezTo>
                    <a:pt x="26479" y="63061"/>
                    <a:pt x="25146" y="59632"/>
                    <a:pt x="26670" y="46583"/>
                  </a:cubicBezTo>
                  <a:cubicBezTo>
                    <a:pt x="26765" y="45630"/>
                    <a:pt x="26098" y="44868"/>
                    <a:pt x="25051" y="44773"/>
                  </a:cubicBezTo>
                  <a:lnTo>
                    <a:pt x="24289" y="44773"/>
                  </a:lnTo>
                  <a:cubicBezTo>
                    <a:pt x="23336" y="44678"/>
                    <a:pt x="22574" y="45440"/>
                    <a:pt x="22765" y="46297"/>
                  </a:cubicBezTo>
                  <a:lnTo>
                    <a:pt x="24289" y="53441"/>
                  </a:lnTo>
                  <a:cubicBezTo>
                    <a:pt x="25051" y="56870"/>
                    <a:pt x="19812" y="54108"/>
                    <a:pt x="18288" y="54965"/>
                  </a:cubicBezTo>
                  <a:cubicBezTo>
                    <a:pt x="17335" y="55441"/>
                    <a:pt x="16573" y="55251"/>
                    <a:pt x="16097" y="54393"/>
                  </a:cubicBezTo>
                  <a:lnTo>
                    <a:pt x="12478" y="48393"/>
                  </a:lnTo>
                  <a:cubicBezTo>
                    <a:pt x="11906" y="47535"/>
                    <a:pt x="12192" y="46868"/>
                    <a:pt x="13145" y="46488"/>
                  </a:cubicBezTo>
                  <a:lnTo>
                    <a:pt x="28480" y="40963"/>
                  </a:lnTo>
                  <a:cubicBezTo>
                    <a:pt x="30194" y="40392"/>
                    <a:pt x="32099" y="41439"/>
                    <a:pt x="32290" y="43249"/>
                  </a:cubicBezTo>
                  <a:lnTo>
                    <a:pt x="33242" y="52679"/>
                  </a:lnTo>
                  <a:cubicBezTo>
                    <a:pt x="34576" y="53060"/>
                    <a:pt x="35338" y="52298"/>
                    <a:pt x="35719" y="50297"/>
                  </a:cubicBezTo>
                  <a:lnTo>
                    <a:pt x="35719" y="50297"/>
                  </a:lnTo>
                  <a:close/>
                  <a:moveTo>
                    <a:pt x="56864" y="68300"/>
                  </a:moveTo>
                  <a:cubicBezTo>
                    <a:pt x="57626" y="68300"/>
                    <a:pt x="58198" y="68776"/>
                    <a:pt x="58483" y="69919"/>
                  </a:cubicBezTo>
                  <a:cubicBezTo>
                    <a:pt x="58674" y="70586"/>
                    <a:pt x="58579" y="71253"/>
                    <a:pt x="58388" y="72014"/>
                  </a:cubicBezTo>
                  <a:cubicBezTo>
                    <a:pt x="55912" y="78968"/>
                    <a:pt x="53245" y="87064"/>
                    <a:pt x="50482" y="96113"/>
                  </a:cubicBezTo>
                  <a:cubicBezTo>
                    <a:pt x="50292" y="96589"/>
                    <a:pt x="49625" y="96684"/>
                    <a:pt x="49339" y="96208"/>
                  </a:cubicBezTo>
                  <a:lnTo>
                    <a:pt x="46291" y="91255"/>
                  </a:lnTo>
                  <a:cubicBezTo>
                    <a:pt x="45910" y="90588"/>
                    <a:pt x="46006" y="90017"/>
                    <a:pt x="46482" y="89445"/>
                  </a:cubicBezTo>
                  <a:cubicBezTo>
                    <a:pt x="50482" y="85254"/>
                    <a:pt x="52102" y="80301"/>
                    <a:pt x="51340" y="74396"/>
                  </a:cubicBezTo>
                  <a:cubicBezTo>
                    <a:pt x="50959" y="71348"/>
                    <a:pt x="53435" y="68586"/>
                    <a:pt x="56769" y="68300"/>
                  </a:cubicBezTo>
                  <a:lnTo>
                    <a:pt x="56769" y="68300"/>
                  </a:lnTo>
                  <a:close/>
                  <a:moveTo>
                    <a:pt x="46101" y="80587"/>
                  </a:moveTo>
                  <a:cubicBezTo>
                    <a:pt x="45339" y="79825"/>
                    <a:pt x="45244" y="79063"/>
                    <a:pt x="45815" y="78111"/>
                  </a:cubicBezTo>
                  <a:cubicBezTo>
                    <a:pt x="47625" y="75158"/>
                    <a:pt x="48577" y="72491"/>
                    <a:pt x="48768" y="70014"/>
                  </a:cubicBezTo>
                  <a:cubicBezTo>
                    <a:pt x="48768" y="69157"/>
                    <a:pt x="49244" y="68300"/>
                    <a:pt x="49911" y="67728"/>
                  </a:cubicBezTo>
                  <a:cubicBezTo>
                    <a:pt x="51435" y="66395"/>
                    <a:pt x="52578" y="65633"/>
                    <a:pt x="53340" y="65442"/>
                  </a:cubicBezTo>
                  <a:cubicBezTo>
                    <a:pt x="54483" y="65061"/>
                    <a:pt x="54578" y="64680"/>
                    <a:pt x="53816" y="64204"/>
                  </a:cubicBezTo>
                  <a:lnTo>
                    <a:pt x="49816" y="61918"/>
                  </a:lnTo>
                  <a:cubicBezTo>
                    <a:pt x="48673" y="61251"/>
                    <a:pt x="47911" y="61537"/>
                    <a:pt x="47530" y="62775"/>
                  </a:cubicBezTo>
                  <a:lnTo>
                    <a:pt x="41148" y="84873"/>
                  </a:lnTo>
                  <a:cubicBezTo>
                    <a:pt x="40767" y="86112"/>
                    <a:pt x="41910" y="87255"/>
                    <a:pt x="43148" y="86969"/>
                  </a:cubicBezTo>
                  <a:cubicBezTo>
                    <a:pt x="44863" y="86683"/>
                    <a:pt x="46291" y="85445"/>
                    <a:pt x="47339" y="83445"/>
                  </a:cubicBezTo>
                  <a:cubicBezTo>
                    <a:pt x="47720" y="82778"/>
                    <a:pt x="47625" y="82111"/>
                    <a:pt x="47054" y="81635"/>
                  </a:cubicBezTo>
                  <a:lnTo>
                    <a:pt x="46101" y="80682"/>
                  </a:lnTo>
                  <a:lnTo>
                    <a:pt x="46101" y="80682"/>
                  </a:lnTo>
                  <a:close/>
                  <a:moveTo>
                    <a:pt x="135350" y="3054"/>
                  </a:moveTo>
                  <a:cubicBezTo>
                    <a:pt x="140208" y="18484"/>
                    <a:pt x="143160" y="31724"/>
                    <a:pt x="144303" y="42868"/>
                  </a:cubicBezTo>
                  <a:cubicBezTo>
                    <a:pt x="144970" y="49631"/>
                    <a:pt x="146018" y="54679"/>
                    <a:pt x="147447" y="57918"/>
                  </a:cubicBezTo>
                  <a:cubicBezTo>
                    <a:pt x="148018" y="59346"/>
                    <a:pt x="147256" y="60966"/>
                    <a:pt x="145637" y="61347"/>
                  </a:cubicBezTo>
                  <a:lnTo>
                    <a:pt x="127921" y="66204"/>
                  </a:lnTo>
                  <a:cubicBezTo>
                    <a:pt x="127159" y="66395"/>
                    <a:pt x="126587" y="66871"/>
                    <a:pt x="126111" y="67538"/>
                  </a:cubicBezTo>
                  <a:cubicBezTo>
                    <a:pt x="124587" y="70300"/>
                    <a:pt x="123730" y="72110"/>
                    <a:pt x="123634" y="73062"/>
                  </a:cubicBezTo>
                  <a:cubicBezTo>
                    <a:pt x="122110" y="85064"/>
                    <a:pt x="120491" y="97161"/>
                    <a:pt x="118491" y="109353"/>
                  </a:cubicBezTo>
                  <a:cubicBezTo>
                    <a:pt x="117920" y="112686"/>
                    <a:pt x="116396" y="114687"/>
                    <a:pt x="113919" y="115258"/>
                  </a:cubicBezTo>
                  <a:cubicBezTo>
                    <a:pt x="110585" y="115925"/>
                    <a:pt x="107918" y="116115"/>
                    <a:pt x="105918" y="115639"/>
                  </a:cubicBezTo>
                  <a:cubicBezTo>
                    <a:pt x="105061" y="115449"/>
                    <a:pt x="104299" y="115830"/>
                    <a:pt x="103918" y="116496"/>
                  </a:cubicBezTo>
                  <a:lnTo>
                    <a:pt x="100584" y="122021"/>
                  </a:lnTo>
                  <a:cubicBezTo>
                    <a:pt x="99917" y="123068"/>
                    <a:pt x="98584" y="123450"/>
                    <a:pt x="97441" y="122783"/>
                  </a:cubicBezTo>
                  <a:cubicBezTo>
                    <a:pt x="93154" y="120401"/>
                    <a:pt x="88201" y="118973"/>
                    <a:pt x="82582" y="118592"/>
                  </a:cubicBezTo>
                  <a:cubicBezTo>
                    <a:pt x="81724" y="118592"/>
                    <a:pt x="80963" y="118211"/>
                    <a:pt x="80391" y="117639"/>
                  </a:cubicBezTo>
                  <a:cubicBezTo>
                    <a:pt x="79153" y="116496"/>
                    <a:pt x="76581" y="114115"/>
                    <a:pt x="72580" y="110591"/>
                  </a:cubicBezTo>
                  <a:cubicBezTo>
                    <a:pt x="71628" y="109734"/>
                    <a:pt x="71342" y="108495"/>
                    <a:pt x="71628" y="106876"/>
                  </a:cubicBezTo>
                  <a:cubicBezTo>
                    <a:pt x="71818" y="106114"/>
                    <a:pt x="72295" y="105733"/>
                    <a:pt x="73057" y="105733"/>
                  </a:cubicBezTo>
                  <a:lnTo>
                    <a:pt x="73819" y="105733"/>
                  </a:lnTo>
                  <a:cubicBezTo>
                    <a:pt x="74581" y="105733"/>
                    <a:pt x="75152" y="106305"/>
                    <a:pt x="74962" y="106971"/>
                  </a:cubicBezTo>
                  <a:cubicBezTo>
                    <a:pt x="74771" y="108209"/>
                    <a:pt x="74962" y="109448"/>
                    <a:pt x="75438" y="110496"/>
                  </a:cubicBezTo>
                  <a:cubicBezTo>
                    <a:pt x="75914" y="111353"/>
                    <a:pt x="76676" y="111829"/>
                    <a:pt x="77533" y="111734"/>
                  </a:cubicBezTo>
                  <a:cubicBezTo>
                    <a:pt x="78296" y="111734"/>
                    <a:pt x="78867" y="111162"/>
                    <a:pt x="79057" y="110400"/>
                  </a:cubicBezTo>
                  <a:cubicBezTo>
                    <a:pt x="79534" y="108305"/>
                    <a:pt x="79724" y="105543"/>
                    <a:pt x="79629" y="102113"/>
                  </a:cubicBezTo>
                  <a:cubicBezTo>
                    <a:pt x="79629" y="100875"/>
                    <a:pt x="79343" y="100018"/>
                    <a:pt x="78962" y="99732"/>
                  </a:cubicBezTo>
                  <a:cubicBezTo>
                    <a:pt x="78391" y="99256"/>
                    <a:pt x="77343" y="99351"/>
                    <a:pt x="75914" y="100113"/>
                  </a:cubicBezTo>
                  <a:cubicBezTo>
                    <a:pt x="75152" y="100494"/>
                    <a:pt x="74295" y="100018"/>
                    <a:pt x="74295" y="99161"/>
                  </a:cubicBezTo>
                  <a:cubicBezTo>
                    <a:pt x="74295" y="98684"/>
                    <a:pt x="74390" y="98208"/>
                    <a:pt x="74676" y="97732"/>
                  </a:cubicBezTo>
                  <a:cubicBezTo>
                    <a:pt x="77152" y="97446"/>
                    <a:pt x="78772" y="96589"/>
                    <a:pt x="79438" y="95065"/>
                  </a:cubicBezTo>
                  <a:cubicBezTo>
                    <a:pt x="80772" y="91922"/>
                    <a:pt x="80105" y="91350"/>
                    <a:pt x="77248" y="93446"/>
                  </a:cubicBezTo>
                  <a:cubicBezTo>
                    <a:pt x="76771" y="93827"/>
                    <a:pt x="75914" y="93732"/>
                    <a:pt x="74771" y="93160"/>
                  </a:cubicBezTo>
                  <a:cubicBezTo>
                    <a:pt x="72676" y="92112"/>
                    <a:pt x="72771" y="91350"/>
                    <a:pt x="75152" y="90969"/>
                  </a:cubicBezTo>
                  <a:cubicBezTo>
                    <a:pt x="76486" y="90779"/>
                    <a:pt x="77819" y="90112"/>
                    <a:pt x="79248" y="88969"/>
                  </a:cubicBezTo>
                  <a:cubicBezTo>
                    <a:pt x="79915" y="88493"/>
                    <a:pt x="80677" y="88112"/>
                    <a:pt x="81534" y="88017"/>
                  </a:cubicBezTo>
                  <a:cubicBezTo>
                    <a:pt x="92202" y="86588"/>
                    <a:pt x="102775" y="83254"/>
                    <a:pt x="113252" y="78111"/>
                  </a:cubicBezTo>
                  <a:cubicBezTo>
                    <a:pt x="118777" y="75348"/>
                    <a:pt x="122396" y="70967"/>
                    <a:pt x="124015" y="64966"/>
                  </a:cubicBezTo>
                  <a:cubicBezTo>
                    <a:pt x="124396" y="63537"/>
                    <a:pt x="125635" y="62585"/>
                    <a:pt x="127063" y="62299"/>
                  </a:cubicBezTo>
                  <a:lnTo>
                    <a:pt x="142875" y="60108"/>
                  </a:lnTo>
                  <a:cubicBezTo>
                    <a:pt x="143827" y="59918"/>
                    <a:pt x="144494" y="59061"/>
                    <a:pt x="144209" y="58108"/>
                  </a:cubicBezTo>
                  <a:cubicBezTo>
                    <a:pt x="141637" y="49917"/>
                    <a:pt x="140208" y="40868"/>
                    <a:pt x="139922" y="31057"/>
                  </a:cubicBezTo>
                  <a:cubicBezTo>
                    <a:pt x="139922" y="30486"/>
                    <a:pt x="139636" y="30009"/>
                    <a:pt x="139160" y="29628"/>
                  </a:cubicBezTo>
                  <a:cubicBezTo>
                    <a:pt x="138684" y="29247"/>
                    <a:pt x="138493" y="28771"/>
                    <a:pt x="138398" y="28200"/>
                  </a:cubicBezTo>
                  <a:cubicBezTo>
                    <a:pt x="137826" y="18675"/>
                    <a:pt x="135541" y="9530"/>
                    <a:pt x="131540" y="672"/>
                  </a:cubicBezTo>
                  <a:cubicBezTo>
                    <a:pt x="132207" y="-375"/>
                    <a:pt x="133064" y="-185"/>
                    <a:pt x="134112" y="1149"/>
                  </a:cubicBezTo>
                  <a:cubicBezTo>
                    <a:pt x="134493" y="1625"/>
                    <a:pt x="134778" y="2292"/>
                    <a:pt x="135064" y="3149"/>
                  </a:cubicBezTo>
                  <a:lnTo>
                    <a:pt x="135064" y="3149"/>
                  </a:lnTo>
                  <a:close/>
                  <a:moveTo>
                    <a:pt x="66008" y="72776"/>
                  </a:moveTo>
                  <a:cubicBezTo>
                    <a:pt x="62960" y="72300"/>
                    <a:pt x="61055" y="73348"/>
                    <a:pt x="60198" y="75729"/>
                  </a:cubicBezTo>
                  <a:cubicBezTo>
                    <a:pt x="58007" y="81921"/>
                    <a:pt x="56769" y="88683"/>
                    <a:pt x="56674" y="95827"/>
                  </a:cubicBezTo>
                  <a:cubicBezTo>
                    <a:pt x="56674" y="97256"/>
                    <a:pt x="57721" y="98494"/>
                    <a:pt x="59150" y="98780"/>
                  </a:cubicBezTo>
                  <a:lnTo>
                    <a:pt x="60198" y="98970"/>
                  </a:lnTo>
                  <a:cubicBezTo>
                    <a:pt x="62293" y="99637"/>
                    <a:pt x="63532" y="98494"/>
                    <a:pt x="64008" y="95732"/>
                  </a:cubicBezTo>
                  <a:lnTo>
                    <a:pt x="67437" y="75253"/>
                  </a:lnTo>
                  <a:cubicBezTo>
                    <a:pt x="67246" y="74396"/>
                    <a:pt x="66770" y="73538"/>
                    <a:pt x="66104" y="72776"/>
                  </a:cubicBezTo>
                  <a:lnTo>
                    <a:pt x="66104" y="72776"/>
                  </a:lnTo>
                  <a:close/>
                  <a:moveTo>
                    <a:pt x="58864" y="100113"/>
                  </a:moveTo>
                  <a:cubicBezTo>
                    <a:pt x="60865" y="101733"/>
                    <a:pt x="62008" y="103542"/>
                    <a:pt x="61436" y="104018"/>
                  </a:cubicBezTo>
                  <a:cubicBezTo>
                    <a:pt x="60960" y="104590"/>
                    <a:pt x="58960" y="103733"/>
                    <a:pt x="56959" y="102113"/>
                  </a:cubicBezTo>
                  <a:cubicBezTo>
                    <a:pt x="55054" y="100494"/>
                    <a:pt x="53816" y="98684"/>
                    <a:pt x="54388" y="98208"/>
                  </a:cubicBezTo>
                  <a:cubicBezTo>
                    <a:pt x="54864" y="97637"/>
                    <a:pt x="56864" y="98494"/>
                    <a:pt x="58864" y="100113"/>
                  </a:cubicBezTo>
                  <a:close/>
                </a:path>
              </a:pathLst>
            </a:custGeom>
            <a:solidFill>
              <a:srgbClr val="67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7" name="Freeform: Shape 16236">
              <a:extLst>
                <a:ext uri="{FF2B5EF4-FFF2-40B4-BE49-F238E27FC236}">
                  <a16:creationId xmlns:a16="http://schemas.microsoft.com/office/drawing/2014/main" id="{53E2B1B1-680B-8ACD-1C8D-260D9A56599E}"/>
                </a:ext>
              </a:extLst>
            </p:cNvPr>
            <p:cNvSpPr/>
            <p:nvPr/>
          </p:nvSpPr>
          <p:spPr>
            <a:xfrm>
              <a:off x="4590573" y="2983298"/>
              <a:ext cx="383850" cy="309361"/>
            </a:xfrm>
            <a:custGeom>
              <a:avLst/>
              <a:gdLst>
                <a:gd name="connsiteX0" fmla="*/ 306038 w 383850"/>
                <a:gd name="connsiteY0" fmla="*/ 120518 h 309361"/>
                <a:gd name="connsiteX1" fmla="*/ 327565 w 383850"/>
                <a:gd name="connsiteY1" fmla="*/ 163094 h 309361"/>
                <a:gd name="connsiteX2" fmla="*/ 326707 w 383850"/>
                <a:gd name="connsiteY2" fmla="*/ 173858 h 309361"/>
                <a:gd name="connsiteX3" fmla="*/ 302037 w 383850"/>
                <a:gd name="connsiteY3" fmla="*/ 187574 h 309361"/>
                <a:gd name="connsiteX4" fmla="*/ 297085 w 383850"/>
                <a:gd name="connsiteY4" fmla="*/ 191479 h 309361"/>
                <a:gd name="connsiteX5" fmla="*/ 284607 w 383850"/>
                <a:gd name="connsiteY5" fmla="*/ 195956 h 309361"/>
                <a:gd name="connsiteX6" fmla="*/ 272986 w 383850"/>
                <a:gd name="connsiteY6" fmla="*/ 198718 h 309361"/>
                <a:gd name="connsiteX7" fmla="*/ 229933 w 383850"/>
                <a:gd name="connsiteY7" fmla="*/ 217292 h 309361"/>
                <a:gd name="connsiteX8" fmla="*/ 201358 w 383850"/>
                <a:gd name="connsiteY8" fmla="*/ 229388 h 309361"/>
                <a:gd name="connsiteX9" fmla="*/ 200882 w 383850"/>
                <a:gd name="connsiteY9" fmla="*/ 231103 h 309361"/>
                <a:gd name="connsiteX10" fmla="*/ 226028 w 383850"/>
                <a:gd name="connsiteY10" fmla="*/ 259011 h 309361"/>
                <a:gd name="connsiteX11" fmla="*/ 229838 w 383850"/>
                <a:gd name="connsiteY11" fmla="*/ 260821 h 309361"/>
                <a:gd name="connsiteX12" fmla="*/ 233267 w 383850"/>
                <a:gd name="connsiteY12" fmla="*/ 264726 h 309361"/>
                <a:gd name="connsiteX13" fmla="*/ 227457 w 383850"/>
                <a:gd name="connsiteY13" fmla="*/ 267679 h 309361"/>
                <a:gd name="connsiteX14" fmla="*/ 223933 w 383850"/>
                <a:gd name="connsiteY14" fmla="*/ 287777 h 309361"/>
                <a:gd name="connsiteX15" fmla="*/ 226409 w 383850"/>
                <a:gd name="connsiteY15" fmla="*/ 290729 h 309361"/>
                <a:gd name="connsiteX16" fmla="*/ 227457 w 383850"/>
                <a:gd name="connsiteY16" fmla="*/ 290920 h 309361"/>
                <a:gd name="connsiteX17" fmla="*/ 231267 w 383850"/>
                <a:gd name="connsiteY17" fmla="*/ 287681 h 309361"/>
                <a:gd name="connsiteX18" fmla="*/ 234696 w 383850"/>
                <a:gd name="connsiteY18" fmla="*/ 267203 h 309361"/>
                <a:gd name="connsiteX19" fmla="*/ 252508 w 383850"/>
                <a:gd name="connsiteY19" fmla="*/ 278537 h 309361"/>
                <a:gd name="connsiteX20" fmla="*/ 246888 w 383850"/>
                <a:gd name="connsiteY20" fmla="*/ 304350 h 309361"/>
                <a:gd name="connsiteX21" fmla="*/ 248126 w 383850"/>
                <a:gd name="connsiteY21" fmla="*/ 305303 h 309361"/>
                <a:gd name="connsiteX22" fmla="*/ 252222 w 383850"/>
                <a:gd name="connsiteY22" fmla="*/ 300064 h 309361"/>
                <a:gd name="connsiteX23" fmla="*/ 247840 w 383850"/>
                <a:gd name="connsiteY23" fmla="*/ 309303 h 309361"/>
                <a:gd name="connsiteX24" fmla="*/ 227647 w 383850"/>
                <a:gd name="connsiteY24" fmla="*/ 300826 h 309361"/>
                <a:gd name="connsiteX25" fmla="*/ 225457 w 383850"/>
                <a:gd name="connsiteY25" fmla="*/ 299492 h 309361"/>
                <a:gd name="connsiteX26" fmla="*/ 219075 w 383850"/>
                <a:gd name="connsiteY26" fmla="*/ 294158 h 309361"/>
                <a:gd name="connsiteX27" fmla="*/ 208216 w 383850"/>
                <a:gd name="connsiteY27" fmla="*/ 284443 h 309361"/>
                <a:gd name="connsiteX28" fmla="*/ 206502 w 383850"/>
                <a:gd name="connsiteY28" fmla="*/ 282728 h 309361"/>
                <a:gd name="connsiteX29" fmla="*/ 205359 w 383850"/>
                <a:gd name="connsiteY29" fmla="*/ 269203 h 309361"/>
                <a:gd name="connsiteX30" fmla="*/ 212026 w 383850"/>
                <a:gd name="connsiteY30" fmla="*/ 252534 h 309361"/>
                <a:gd name="connsiteX31" fmla="*/ 210883 w 383850"/>
                <a:gd name="connsiteY31" fmla="*/ 247295 h 309361"/>
                <a:gd name="connsiteX32" fmla="*/ 209645 w 383850"/>
                <a:gd name="connsiteY32" fmla="*/ 245867 h 309361"/>
                <a:gd name="connsiteX33" fmla="*/ 206978 w 383850"/>
                <a:gd name="connsiteY33" fmla="*/ 246343 h 309361"/>
                <a:gd name="connsiteX34" fmla="*/ 202882 w 383850"/>
                <a:gd name="connsiteY34" fmla="*/ 263202 h 309361"/>
                <a:gd name="connsiteX35" fmla="*/ 199263 w 383850"/>
                <a:gd name="connsiteY35" fmla="*/ 273489 h 309361"/>
                <a:gd name="connsiteX36" fmla="*/ 196501 w 383850"/>
                <a:gd name="connsiteY36" fmla="*/ 273870 h 309361"/>
                <a:gd name="connsiteX37" fmla="*/ 189262 w 383850"/>
                <a:gd name="connsiteY37" fmla="*/ 265393 h 309361"/>
                <a:gd name="connsiteX38" fmla="*/ 188595 w 383850"/>
                <a:gd name="connsiteY38" fmla="*/ 263393 h 309361"/>
                <a:gd name="connsiteX39" fmla="*/ 189071 w 383850"/>
                <a:gd name="connsiteY39" fmla="*/ 257297 h 309361"/>
                <a:gd name="connsiteX40" fmla="*/ 190786 w 383850"/>
                <a:gd name="connsiteY40" fmla="*/ 255677 h 309361"/>
                <a:gd name="connsiteX41" fmla="*/ 193643 w 383850"/>
                <a:gd name="connsiteY41" fmla="*/ 254915 h 309361"/>
                <a:gd name="connsiteX42" fmla="*/ 193262 w 383850"/>
                <a:gd name="connsiteY42" fmla="*/ 253106 h 309361"/>
                <a:gd name="connsiteX43" fmla="*/ 184690 w 383850"/>
                <a:gd name="connsiteY43" fmla="*/ 250153 h 309361"/>
                <a:gd name="connsiteX44" fmla="*/ 180118 w 383850"/>
                <a:gd name="connsiteY44" fmla="*/ 245676 h 309361"/>
                <a:gd name="connsiteX45" fmla="*/ 178117 w 383850"/>
                <a:gd name="connsiteY45" fmla="*/ 245105 h 309361"/>
                <a:gd name="connsiteX46" fmla="*/ 177736 w 383850"/>
                <a:gd name="connsiteY46" fmla="*/ 249010 h 309361"/>
                <a:gd name="connsiteX47" fmla="*/ 177070 w 383850"/>
                <a:gd name="connsiteY47" fmla="*/ 249296 h 309361"/>
                <a:gd name="connsiteX48" fmla="*/ 176117 w 383850"/>
                <a:gd name="connsiteY48" fmla="*/ 245867 h 309361"/>
                <a:gd name="connsiteX49" fmla="*/ 177641 w 383850"/>
                <a:gd name="connsiteY49" fmla="*/ 241199 h 309361"/>
                <a:gd name="connsiteX50" fmla="*/ 176593 w 383850"/>
                <a:gd name="connsiteY50" fmla="*/ 239866 h 309361"/>
                <a:gd name="connsiteX51" fmla="*/ 123634 w 383850"/>
                <a:gd name="connsiteY51" fmla="*/ 255677 h 309361"/>
                <a:gd name="connsiteX52" fmla="*/ 89535 w 383850"/>
                <a:gd name="connsiteY52" fmla="*/ 246819 h 309361"/>
                <a:gd name="connsiteX53" fmla="*/ 80772 w 383850"/>
                <a:gd name="connsiteY53" fmla="*/ 227960 h 309361"/>
                <a:gd name="connsiteX54" fmla="*/ 79534 w 383850"/>
                <a:gd name="connsiteY54" fmla="*/ 206338 h 309361"/>
                <a:gd name="connsiteX55" fmla="*/ 81343 w 383850"/>
                <a:gd name="connsiteY55" fmla="*/ 204338 h 309361"/>
                <a:gd name="connsiteX56" fmla="*/ 89535 w 383850"/>
                <a:gd name="connsiteY56" fmla="*/ 201671 h 309361"/>
                <a:gd name="connsiteX57" fmla="*/ 97726 w 383850"/>
                <a:gd name="connsiteY57" fmla="*/ 198527 h 309361"/>
                <a:gd name="connsiteX58" fmla="*/ 134874 w 383850"/>
                <a:gd name="connsiteY58" fmla="*/ 186621 h 309361"/>
                <a:gd name="connsiteX59" fmla="*/ 171069 w 383850"/>
                <a:gd name="connsiteY59" fmla="*/ 172715 h 309361"/>
                <a:gd name="connsiteX60" fmla="*/ 251365 w 383850"/>
                <a:gd name="connsiteY60" fmla="*/ 139091 h 309361"/>
                <a:gd name="connsiteX61" fmla="*/ 300990 w 383850"/>
                <a:gd name="connsiteY61" fmla="*/ 119089 h 309361"/>
                <a:gd name="connsiteX62" fmla="*/ 306134 w 383850"/>
                <a:gd name="connsiteY62" fmla="*/ 120518 h 309361"/>
                <a:gd name="connsiteX63" fmla="*/ 306134 w 383850"/>
                <a:gd name="connsiteY63" fmla="*/ 120518 h 309361"/>
                <a:gd name="connsiteX64" fmla="*/ 102394 w 383850"/>
                <a:gd name="connsiteY64" fmla="*/ 32221 h 309361"/>
                <a:gd name="connsiteX65" fmla="*/ 81153 w 383850"/>
                <a:gd name="connsiteY65" fmla="*/ 3932 h 309361"/>
                <a:gd name="connsiteX66" fmla="*/ 42577 w 383850"/>
                <a:gd name="connsiteY66" fmla="*/ 15076 h 309361"/>
                <a:gd name="connsiteX67" fmla="*/ 36766 w 383850"/>
                <a:gd name="connsiteY67" fmla="*/ 31078 h 309361"/>
                <a:gd name="connsiteX68" fmla="*/ 70580 w 383850"/>
                <a:gd name="connsiteY68" fmla="*/ 73178 h 309361"/>
                <a:gd name="connsiteX69" fmla="*/ 79248 w 383850"/>
                <a:gd name="connsiteY69" fmla="*/ 74512 h 309361"/>
                <a:gd name="connsiteX70" fmla="*/ 80867 w 383850"/>
                <a:gd name="connsiteY70" fmla="*/ 76036 h 309361"/>
                <a:gd name="connsiteX71" fmla="*/ 84677 w 383850"/>
                <a:gd name="connsiteY71" fmla="*/ 90323 h 309361"/>
                <a:gd name="connsiteX72" fmla="*/ 84963 w 383850"/>
                <a:gd name="connsiteY72" fmla="*/ 92324 h 309361"/>
                <a:gd name="connsiteX73" fmla="*/ 80581 w 383850"/>
                <a:gd name="connsiteY73" fmla="*/ 118232 h 309361"/>
                <a:gd name="connsiteX74" fmla="*/ 86582 w 383850"/>
                <a:gd name="connsiteY74" fmla="*/ 194241 h 309361"/>
                <a:gd name="connsiteX75" fmla="*/ 91345 w 383850"/>
                <a:gd name="connsiteY75" fmla="*/ 196718 h 309361"/>
                <a:gd name="connsiteX76" fmla="*/ 103632 w 383850"/>
                <a:gd name="connsiteY76" fmla="*/ 192527 h 309361"/>
                <a:gd name="connsiteX77" fmla="*/ 115919 w 383850"/>
                <a:gd name="connsiteY77" fmla="*/ 188526 h 309361"/>
                <a:gd name="connsiteX78" fmla="*/ 174022 w 383850"/>
                <a:gd name="connsiteY78" fmla="*/ 165666 h 309361"/>
                <a:gd name="connsiteX79" fmla="*/ 299085 w 383850"/>
                <a:gd name="connsiteY79" fmla="*/ 115184 h 309361"/>
                <a:gd name="connsiteX80" fmla="*/ 299656 w 383850"/>
                <a:gd name="connsiteY80" fmla="*/ 113469 h 309361"/>
                <a:gd name="connsiteX81" fmla="*/ 292417 w 383850"/>
                <a:gd name="connsiteY81" fmla="*/ 100610 h 309361"/>
                <a:gd name="connsiteX82" fmla="*/ 289465 w 383850"/>
                <a:gd name="connsiteY82" fmla="*/ 96419 h 309361"/>
                <a:gd name="connsiteX83" fmla="*/ 252413 w 383850"/>
                <a:gd name="connsiteY83" fmla="*/ 60224 h 309361"/>
                <a:gd name="connsiteX84" fmla="*/ 233934 w 383850"/>
                <a:gd name="connsiteY84" fmla="*/ 46508 h 309361"/>
                <a:gd name="connsiteX85" fmla="*/ 192881 w 383850"/>
                <a:gd name="connsiteY85" fmla="*/ 33745 h 309361"/>
                <a:gd name="connsiteX86" fmla="*/ 139255 w 383850"/>
                <a:gd name="connsiteY86" fmla="*/ 29268 h 309361"/>
                <a:gd name="connsiteX87" fmla="*/ 121920 w 383850"/>
                <a:gd name="connsiteY87" fmla="*/ 30221 h 309361"/>
                <a:gd name="connsiteX88" fmla="*/ 104680 w 383850"/>
                <a:gd name="connsiteY88" fmla="*/ 33650 h 309361"/>
                <a:gd name="connsiteX89" fmla="*/ 101917 w 383850"/>
                <a:gd name="connsiteY89" fmla="*/ 32126 h 309361"/>
                <a:gd name="connsiteX90" fmla="*/ 101917 w 383850"/>
                <a:gd name="connsiteY90" fmla="*/ 32126 h 309361"/>
                <a:gd name="connsiteX91" fmla="*/ 380524 w 383850"/>
                <a:gd name="connsiteY91" fmla="*/ 9075 h 309361"/>
                <a:gd name="connsiteX92" fmla="*/ 382334 w 383850"/>
                <a:gd name="connsiteY92" fmla="*/ 8599 h 309361"/>
                <a:gd name="connsiteX93" fmla="*/ 382905 w 383850"/>
                <a:gd name="connsiteY93" fmla="*/ 10313 h 309361"/>
                <a:gd name="connsiteX94" fmla="*/ 380809 w 383850"/>
                <a:gd name="connsiteY94" fmla="*/ 10885 h 309361"/>
                <a:gd name="connsiteX95" fmla="*/ 379857 w 383850"/>
                <a:gd name="connsiteY95" fmla="*/ 10218 h 309361"/>
                <a:gd name="connsiteX96" fmla="*/ 379952 w 383850"/>
                <a:gd name="connsiteY96" fmla="*/ 9551 h 309361"/>
                <a:gd name="connsiteX97" fmla="*/ 380524 w 383850"/>
                <a:gd name="connsiteY97" fmla="*/ 9075 h 309361"/>
                <a:gd name="connsiteX98" fmla="*/ 380524 w 383850"/>
                <a:gd name="connsiteY98" fmla="*/ 9075 h 309361"/>
                <a:gd name="connsiteX99" fmla="*/ 2857 w 383850"/>
                <a:gd name="connsiteY99" fmla="*/ 125185 h 309361"/>
                <a:gd name="connsiteX100" fmla="*/ 1429 w 383850"/>
                <a:gd name="connsiteY100" fmla="*/ 126518 h 309361"/>
                <a:gd name="connsiteX101" fmla="*/ 0 w 383850"/>
                <a:gd name="connsiteY101" fmla="*/ 125185 h 309361"/>
                <a:gd name="connsiteX102" fmla="*/ 1429 w 383850"/>
                <a:gd name="connsiteY102" fmla="*/ 123851 h 309361"/>
                <a:gd name="connsiteX103" fmla="*/ 2857 w 383850"/>
                <a:gd name="connsiteY103" fmla="*/ 125185 h 30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83850" h="309361">
                  <a:moveTo>
                    <a:pt x="306038" y="120518"/>
                  </a:moveTo>
                  <a:cubicBezTo>
                    <a:pt x="315277" y="133757"/>
                    <a:pt x="322421" y="147950"/>
                    <a:pt x="327565" y="163094"/>
                  </a:cubicBezTo>
                  <a:cubicBezTo>
                    <a:pt x="328803" y="166619"/>
                    <a:pt x="328993" y="170524"/>
                    <a:pt x="326707" y="173858"/>
                  </a:cubicBezTo>
                  <a:cubicBezTo>
                    <a:pt x="320993" y="181954"/>
                    <a:pt x="312801" y="186526"/>
                    <a:pt x="302037" y="187574"/>
                  </a:cubicBezTo>
                  <a:cubicBezTo>
                    <a:pt x="300704" y="187669"/>
                    <a:pt x="299085" y="189002"/>
                    <a:pt x="297085" y="191479"/>
                  </a:cubicBezTo>
                  <a:cubicBezTo>
                    <a:pt x="292703" y="192431"/>
                    <a:pt x="288512" y="193955"/>
                    <a:pt x="284607" y="195956"/>
                  </a:cubicBezTo>
                  <a:cubicBezTo>
                    <a:pt x="281940" y="197289"/>
                    <a:pt x="276511" y="197384"/>
                    <a:pt x="272986" y="198718"/>
                  </a:cubicBezTo>
                  <a:cubicBezTo>
                    <a:pt x="258032" y="204433"/>
                    <a:pt x="243649" y="210624"/>
                    <a:pt x="229933" y="217292"/>
                  </a:cubicBezTo>
                  <a:cubicBezTo>
                    <a:pt x="220027" y="222054"/>
                    <a:pt x="210788" y="225007"/>
                    <a:pt x="201358" y="229388"/>
                  </a:cubicBezTo>
                  <a:cubicBezTo>
                    <a:pt x="200501" y="229769"/>
                    <a:pt x="200311" y="230341"/>
                    <a:pt x="200882" y="231103"/>
                  </a:cubicBezTo>
                  <a:cubicBezTo>
                    <a:pt x="207645" y="239961"/>
                    <a:pt x="216027" y="249296"/>
                    <a:pt x="226028" y="259011"/>
                  </a:cubicBezTo>
                  <a:cubicBezTo>
                    <a:pt x="226885" y="259868"/>
                    <a:pt x="228219" y="260440"/>
                    <a:pt x="229838" y="260821"/>
                  </a:cubicBezTo>
                  <a:cubicBezTo>
                    <a:pt x="231267" y="261869"/>
                    <a:pt x="232410" y="263202"/>
                    <a:pt x="233267" y="264726"/>
                  </a:cubicBezTo>
                  <a:cubicBezTo>
                    <a:pt x="230219" y="264250"/>
                    <a:pt x="228314" y="265298"/>
                    <a:pt x="227457" y="267679"/>
                  </a:cubicBezTo>
                  <a:cubicBezTo>
                    <a:pt x="225266" y="273870"/>
                    <a:pt x="224028" y="280633"/>
                    <a:pt x="223933" y="287777"/>
                  </a:cubicBezTo>
                  <a:cubicBezTo>
                    <a:pt x="223933" y="289205"/>
                    <a:pt x="224980" y="290444"/>
                    <a:pt x="226409" y="290729"/>
                  </a:cubicBezTo>
                  <a:lnTo>
                    <a:pt x="227457" y="290920"/>
                  </a:lnTo>
                  <a:cubicBezTo>
                    <a:pt x="229552" y="291587"/>
                    <a:pt x="230791" y="290444"/>
                    <a:pt x="231267" y="287681"/>
                  </a:cubicBezTo>
                  <a:lnTo>
                    <a:pt x="234696" y="267203"/>
                  </a:lnTo>
                  <a:cubicBezTo>
                    <a:pt x="236315" y="266917"/>
                    <a:pt x="251460" y="276442"/>
                    <a:pt x="252508" y="278537"/>
                  </a:cubicBezTo>
                  <a:lnTo>
                    <a:pt x="246888" y="304350"/>
                  </a:lnTo>
                  <a:cubicBezTo>
                    <a:pt x="246697" y="305398"/>
                    <a:pt x="247079" y="305684"/>
                    <a:pt x="248126" y="305303"/>
                  </a:cubicBezTo>
                  <a:cubicBezTo>
                    <a:pt x="249555" y="304731"/>
                    <a:pt x="250888" y="303017"/>
                    <a:pt x="252222" y="300064"/>
                  </a:cubicBezTo>
                  <a:cubicBezTo>
                    <a:pt x="254603" y="304160"/>
                    <a:pt x="253079" y="307208"/>
                    <a:pt x="247840" y="309303"/>
                  </a:cubicBezTo>
                  <a:cubicBezTo>
                    <a:pt x="245650" y="310160"/>
                    <a:pt x="229743" y="301397"/>
                    <a:pt x="227647" y="300826"/>
                  </a:cubicBezTo>
                  <a:cubicBezTo>
                    <a:pt x="226790" y="300635"/>
                    <a:pt x="226028" y="300159"/>
                    <a:pt x="225457" y="299492"/>
                  </a:cubicBezTo>
                  <a:cubicBezTo>
                    <a:pt x="223552" y="297206"/>
                    <a:pt x="221456" y="295397"/>
                    <a:pt x="219075" y="294158"/>
                  </a:cubicBezTo>
                  <a:cubicBezTo>
                    <a:pt x="215836" y="289872"/>
                    <a:pt x="212122" y="286634"/>
                    <a:pt x="208216" y="284443"/>
                  </a:cubicBezTo>
                  <a:cubicBezTo>
                    <a:pt x="207454" y="284062"/>
                    <a:pt x="206883" y="283490"/>
                    <a:pt x="206502" y="282728"/>
                  </a:cubicBezTo>
                  <a:cubicBezTo>
                    <a:pt x="203835" y="278061"/>
                    <a:pt x="203454" y="273584"/>
                    <a:pt x="205359" y="269203"/>
                  </a:cubicBezTo>
                  <a:cubicBezTo>
                    <a:pt x="208979" y="261011"/>
                    <a:pt x="211169" y="255392"/>
                    <a:pt x="212026" y="252534"/>
                  </a:cubicBezTo>
                  <a:cubicBezTo>
                    <a:pt x="212598" y="250724"/>
                    <a:pt x="212122" y="248819"/>
                    <a:pt x="210883" y="247295"/>
                  </a:cubicBezTo>
                  <a:lnTo>
                    <a:pt x="209645" y="245867"/>
                  </a:lnTo>
                  <a:cubicBezTo>
                    <a:pt x="208407" y="244438"/>
                    <a:pt x="207550" y="244628"/>
                    <a:pt x="206978" y="246343"/>
                  </a:cubicBezTo>
                  <a:cubicBezTo>
                    <a:pt x="204788" y="253106"/>
                    <a:pt x="203359" y="258725"/>
                    <a:pt x="202882" y="263202"/>
                  </a:cubicBezTo>
                  <a:cubicBezTo>
                    <a:pt x="202311" y="267393"/>
                    <a:pt x="200977" y="269489"/>
                    <a:pt x="199263" y="273489"/>
                  </a:cubicBezTo>
                  <a:cubicBezTo>
                    <a:pt x="198787" y="274537"/>
                    <a:pt x="197263" y="274823"/>
                    <a:pt x="196501" y="273870"/>
                  </a:cubicBezTo>
                  <a:lnTo>
                    <a:pt x="189262" y="265393"/>
                  </a:lnTo>
                  <a:cubicBezTo>
                    <a:pt x="188785" y="264821"/>
                    <a:pt x="188500" y="264155"/>
                    <a:pt x="188595" y="263393"/>
                  </a:cubicBezTo>
                  <a:lnTo>
                    <a:pt x="189071" y="257297"/>
                  </a:lnTo>
                  <a:cubicBezTo>
                    <a:pt x="189071" y="256249"/>
                    <a:pt x="189738" y="255773"/>
                    <a:pt x="190786" y="255677"/>
                  </a:cubicBezTo>
                  <a:cubicBezTo>
                    <a:pt x="192310" y="255582"/>
                    <a:pt x="193262" y="255296"/>
                    <a:pt x="193643" y="254915"/>
                  </a:cubicBezTo>
                  <a:cubicBezTo>
                    <a:pt x="194215" y="254153"/>
                    <a:pt x="194119" y="253582"/>
                    <a:pt x="193262" y="253106"/>
                  </a:cubicBezTo>
                  <a:cubicBezTo>
                    <a:pt x="190976" y="251963"/>
                    <a:pt x="188119" y="250915"/>
                    <a:pt x="184690" y="250153"/>
                  </a:cubicBezTo>
                  <a:cubicBezTo>
                    <a:pt x="182213" y="249581"/>
                    <a:pt x="180689" y="248057"/>
                    <a:pt x="180118" y="245676"/>
                  </a:cubicBezTo>
                  <a:cubicBezTo>
                    <a:pt x="179832" y="244438"/>
                    <a:pt x="179165" y="244247"/>
                    <a:pt x="178117" y="245105"/>
                  </a:cubicBezTo>
                  <a:cubicBezTo>
                    <a:pt x="177546" y="245581"/>
                    <a:pt x="177355" y="246914"/>
                    <a:pt x="177736" y="249010"/>
                  </a:cubicBezTo>
                  <a:cubicBezTo>
                    <a:pt x="177927" y="249962"/>
                    <a:pt x="177736" y="250058"/>
                    <a:pt x="177070" y="249296"/>
                  </a:cubicBezTo>
                  <a:cubicBezTo>
                    <a:pt x="176308" y="248343"/>
                    <a:pt x="176022" y="247200"/>
                    <a:pt x="176117" y="245867"/>
                  </a:cubicBezTo>
                  <a:cubicBezTo>
                    <a:pt x="176308" y="244057"/>
                    <a:pt x="176784" y="242438"/>
                    <a:pt x="177641" y="241199"/>
                  </a:cubicBezTo>
                  <a:cubicBezTo>
                    <a:pt x="178117" y="240533"/>
                    <a:pt x="177451" y="239675"/>
                    <a:pt x="176593" y="239866"/>
                  </a:cubicBezTo>
                  <a:lnTo>
                    <a:pt x="123634" y="255677"/>
                  </a:lnTo>
                  <a:cubicBezTo>
                    <a:pt x="112490" y="254915"/>
                    <a:pt x="101060" y="251963"/>
                    <a:pt x="89535" y="246819"/>
                  </a:cubicBezTo>
                  <a:cubicBezTo>
                    <a:pt x="84487" y="241866"/>
                    <a:pt x="81629" y="235580"/>
                    <a:pt x="80772" y="227960"/>
                  </a:cubicBezTo>
                  <a:cubicBezTo>
                    <a:pt x="80010" y="220721"/>
                    <a:pt x="79629" y="213482"/>
                    <a:pt x="79534" y="206338"/>
                  </a:cubicBezTo>
                  <a:cubicBezTo>
                    <a:pt x="79534" y="205195"/>
                    <a:pt x="80105" y="204528"/>
                    <a:pt x="81343" y="204338"/>
                  </a:cubicBezTo>
                  <a:cubicBezTo>
                    <a:pt x="84201" y="203957"/>
                    <a:pt x="86963" y="203099"/>
                    <a:pt x="89535" y="201671"/>
                  </a:cubicBezTo>
                  <a:cubicBezTo>
                    <a:pt x="91249" y="200718"/>
                    <a:pt x="94012" y="199670"/>
                    <a:pt x="97726" y="198527"/>
                  </a:cubicBezTo>
                  <a:cubicBezTo>
                    <a:pt x="114776" y="193193"/>
                    <a:pt x="127159" y="189193"/>
                    <a:pt x="134874" y="186621"/>
                  </a:cubicBezTo>
                  <a:cubicBezTo>
                    <a:pt x="146113" y="182811"/>
                    <a:pt x="158210" y="178239"/>
                    <a:pt x="171069" y="172715"/>
                  </a:cubicBezTo>
                  <a:cubicBezTo>
                    <a:pt x="203168" y="158999"/>
                    <a:pt x="229933" y="147759"/>
                    <a:pt x="251365" y="139091"/>
                  </a:cubicBezTo>
                  <a:lnTo>
                    <a:pt x="300990" y="119089"/>
                  </a:lnTo>
                  <a:cubicBezTo>
                    <a:pt x="303086" y="118232"/>
                    <a:pt x="304895" y="118708"/>
                    <a:pt x="306134" y="120518"/>
                  </a:cubicBezTo>
                  <a:lnTo>
                    <a:pt x="306134" y="120518"/>
                  </a:lnTo>
                  <a:close/>
                  <a:moveTo>
                    <a:pt x="102394" y="32221"/>
                  </a:moveTo>
                  <a:cubicBezTo>
                    <a:pt x="98107" y="19172"/>
                    <a:pt x="93821" y="11171"/>
                    <a:pt x="81153" y="3932"/>
                  </a:cubicBezTo>
                  <a:cubicBezTo>
                    <a:pt x="65627" y="-4927"/>
                    <a:pt x="52197" y="2217"/>
                    <a:pt x="42577" y="15076"/>
                  </a:cubicBezTo>
                  <a:cubicBezTo>
                    <a:pt x="39052" y="19743"/>
                    <a:pt x="37147" y="25077"/>
                    <a:pt x="36766" y="31078"/>
                  </a:cubicBezTo>
                  <a:cubicBezTo>
                    <a:pt x="35433" y="52700"/>
                    <a:pt x="52197" y="64701"/>
                    <a:pt x="70580" y="73178"/>
                  </a:cubicBezTo>
                  <a:cubicBezTo>
                    <a:pt x="73057" y="74321"/>
                    <a:pt x="76200" y="74607"/>
                    <a:pt x="79248" y="74512"/>
                  </a:cubicBezTo>
                  <a:cubicBezTo>
                    <a:pt x="80391" y="74512"/>
                    <a:pt x="80963" y="74988"/>
                    <a:pt x="80867" y="76036"/>
                  </a:cubicBezTo>
                  <a:cubicBezTo>
                    <a:pt x="80677" y="81179"/>
                    <a:pt x="81915" y="85942"/>
                    <a:pt x="84677" y="90323"/>
                  </a:cubicBezTo>
                  <a:cubicBezTo>
                    <a:pt x="85058" y="90895"/>
                    <a:pt x="85154" y="91657"/>
                    <a:pt x="84963" y="92324"/>
                  </a:cubicBezTo>
                  <a:cubicBezTo>
                    <a:pt x="82201" y="102611"/>
                    <a:pt x="80772" y="111278"/>
                    <a:pt x="80581" y="118232"/>
                  </a:cubicBezTo>
                  <a:cubicBezTo>
                    <a:pt x="80010" y="144425"/>
                    <a:pt x="82010" y="169762"/>
                    <a:pt x="86582" y="194241"/>
                  </a:cubicBezTo>
                  <a:cubicBezTo>
                    <a:pt x="86963" y="196337"/>
                    <a:pt x="89249" y="197480"/>
                    <a:pt x="91345" y="196718"/>
                  </a:cubicBezTo>
                  <a:cubicBezTo>
                    <a:pt x="94869" y="195289"/>
                    <a:pt x="98965" y="193860"/>
                    <a:pt x="103632" y="192527"/>
                  </a:cubicBezTo>
                  <a:cubicBezTo>
                    <a:pt x="108871" y="191003"/>
                    <a:pt x="112966" y="189669"/>
                    <a:pt x="115919" y="188526"/>
                  </a:cubicBezTo>
                  <a:cubicBezTo>
                    <a:pt x="138493" y="179954"/>
                    <a:pt x="157829" y="172334"/>
                    <a:pt x="174022" y="165666"/>
                  </a:cubicBezTo>
                  <a:cubicBezTo>
                    <a:pt x="197072" y="156141"/>
                    <a:pt x="238792" y="139282"/>
                    <a:pt x="299085" y="115184"/>
                  </a:cubicBezTo>
                  <a:cubicBezTo>
                    <a:pt x="299942" y="114803"/>
                    <a:pt x="300228" y="114231"/>
                    <a:pt x="299656" y="113469"/>
                  </a:cubicBezTo>
                  <a:cubicBezTo>
                    <a:pt x="298323" y="111374"/>
                    <a:pt x="295942" y="107087"/>
                    <a:pt x="292417" y="100610"/>
                  </a:cubicBezTo>
                  <a:cubicBezTo>
                    <a:pt x="291465" y="98801"/>
                    <a:pt x="290417" y="97372"/>
                    <a:pt x="289465" y="96419"/>
                  </a:cubicBezTo>
                  <a:cubicBezTo>
                    <a:pt x="279559" y="86132"/>
                    <a:pt x="267271" y="74131"/>
                    <a:pt x="252413" y="60224"/>
                  </a:cubicBezTo>
                  <a:cubicBezTo>
                    <a:pt x="245173" y="53462"/>
                    <a:pt x="239077" y="48890"/>
                    <a:pt x="233934" y="46508"/>
                  </a:cubicBezTo>
                  <a:cubicBezTo>
                    <a:pt x="221075" y="40603"/>
                    <a:pt x="207835" y="35840"/>
                    <a:pt x="192881" y="33745"/>
                  </a:cubicBezTo>
                  <a:cubicBezTo>
                    <a:pt x="174212" y="31173"/>
                    <a:pt x="156305" y="29649"/>
                    <a:pt x="139255" y="29268"/>
                  </a:cubicBezTo>
                  <a:cubicBezTo>
                    <a:pt x="132112" y="29078"/>
                    <a:pt x="126301" y="29459"/>
                    <a:pt x="121920" y="30221"/>
                  </a:cubicBezTo>
                  <a:cubicBezTo>
                    <a:pt x="117443" y="30983"/>
                    <a:pt x="111728" y="32126"/>
                    <a:pt x="104680" y="33650"/>
                  </a:cubicBezTo>
                  <a:cubicBezTo>
                    <a:pt x="103537" y="33935"/>
                    <a:pt x="102298" y="33269"/>
                    <a:pt x="101917" y="32126"/>
                  </a:cubicBezTo>
                  <a:lnTo>
                    <a:pt x="101917" y="32126"/>
                  </a:lnTo>
                  <a:close/>
                  <a:moveTo>
                    <a:pt x="380524" y="9075"/>
                  </a:moveTo>
                  <a:cubicBezTo>
                    <a:pt x="381285" y="8694"/>
                    <a:pt x="381952" y="8599"/>
                    <a:pt x="382334" y="8599"/>
                  </a:cubicBezTo>
                  <a:cubicBezTo>
                    <a:pt x="384143" y="8694"/>
                    <a:pt x="384334" y="9266"/>
                    <a:pt x="382905" y="10313"/>
                  </a:cubicBezTo>
                  <a:cubicBezTo>
                    <a:pt x="382524" y="10599"/>
                    <a:pt x="381762" y="10885"/>
                    <a:pt x="380809" y="10885"/>
                  </a:cubicBezTo>
                  <a:cubicBezTo>
                    <a:pt x="380238" y="10885"/>
                    <a:pt x="379857" y="10694"/>
                    <a:pt x="379857" y="10218"/>
                  </a:cubicBezTo>
                  <a:cubicBezTo>
                    <a:pt x="379857" y="10028"/>
                    <a:pt x="379857" y="9742"/>
                    <a:pt x="379952" y="9551"/>
                  </a:cubicBezTo>
                  <a:cubicBezTo>
                    <a:pt x="380047" y="9361"/>
                    <a:pt x="380238" y="9170"/>
                    <a:pt x="380524" y="9075"/>
                  </a:cubicBezTo>
                  <a:lnTo>
                    <a:pt x="380524" y="9075"/>
                  </a:lnTo>
                  <a:close/>
                  <a:moveTo>
                    <a:pt x="2857" y="125185"/>
                  </a:moveTo>
                  <a:cubicBezTo>
                    <a:pt x="2857" y="125947"/>
                    <a:pt x="2286" y="126518"/>
                    <a:pt x="1429" y="126518"/>
                  </a:cubicBezTo>
                  <a:cubicBezTo>
                    <a:pt x="571" y="126518"/>
                    <a:pt x="0" y="125947"/>
                    <a:pt x="0" y="125185"/>
                  </a:cubicBezTo>
                  <a:cubicBezTo>
                    <a:pt x="0" y="124423"/>
                    <a:pt x="571" y="123851"/>
                    <a:pt x="1429" y="123851"/>
                  </a:cubicBezTo>
                  <a:cubicBezTo>
                    <a:pt x="2286" y="123851"/>
                    <a:pt x="2857" y="124423"/>
                    <a:pt x="2857" y="12518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8" name="Freeform: Shape 16237">
              <a:extLst>
                <a:ext uri="{FF2B5EF4-FFF2-40B4-BE49-F238E27FC236}">
                  <a16:creationId xmlns:a16="http://schemas.microsoft.com/office/drawing/2014/main" id="{1A72A741-1473-559E-9B37-5E61A1D3908C}"/>
                </a:ext>
              </a:extLst>
            </p:cNvPr>
            <p:cNvSpPr/>
            <p:nvPr/>
          </p:nvSpPr>
          <p:spPr>
            <a:xfrm>
              <a:off x="4322446" y="3903048"/>
              <a:ext cx="100699" cy="63288"/>
            </a:xfrm>
            <a:custGeom>
              <a:avLst/>
              <a:gdLst>
                <a:gd name="connsiteX0" fmla="*/ 63434 w 100699"/>
                <a:gd name="connsiteY0" fmla="*/ 1153 h 63288"/>
                <a:gd name="connsiteX1" fmla="*/ 59815 w 100699"/>
                <a:gd name="connsiteY1" fmla="*/ 10 h 63288"/>
                <a:gd name="connsiteX2" fmla="*/ 63434 w 100699"/>
                <a:gd name="connsiteY2" fmla="*/ 1153 h 63288"/>
                <a:gd name="connsiteX3" fmla="*/ 63434 w 100699"/>
                <a:gd name="connsiteY3" fmla="*/ 1153 h 63288"/>
                <a:gd name="connsiteX4" fmla="*/ 70483 w 100699"/>
                <a:gd name="connsiteY4" fmla="*/ 6773 h 63288"/>
                <a:gd name="connsiteX5" fmla="*/ 13619 w 100699"/>
                <a:gd name="connsiteY5" fmla="*/ 7059 h 63288"/>
                <a:gd name="connsiteX6" fmla="*/ 665 w 100699"/>
                <a:gd name="connsiteY6" fmla="*/ 45159 h 63288"/>
                <a:gd name="connsiteX7" fmla="*/ 1427 w 100699"/>
                <a:gd name="connsiteY7" fmla="*/ 48397 h 63288"/>
                <a:gd name="connsiteX8" fmla="*/ 36479 w 100699"/>
                <a:gd name="connsiteY8" fmla="*/ 57922 h 63288"/>
                <a:gd name="connsiteX9" fmla="*/ 66578 w 100699"/>
                <a:gd name="connsiteY9" fmla="*/ 63256 h 63288"/>
                <a:gd name="connsiteX10" fmla="*/ 68578 w 100699"/>
                <a:gd name="connsiteY10" fmla="*/ 62685 h 63288"/>
                <a:gd name="connsiteX11" fmla="*/ 73626 w 100699"/>
                <a:gd name="connsiteY11" fmla="*/ 61066 h 63288"/>
                <a:gd name="connsiteX12" fmla="*/ 76198 w 100699"/>
                <a:gd name="connsiteY12" fmla="*/ 58399 h 63288"/>
                <a:gd name="connsiteX13" fmla="*/ 78579 w 100699"/>
                <a:gd name="connsiteY13" fmla="*/ 55922 h 63288"/>
                <a:gd name="connsiteX14" fmla="*/ 70578 w 100699"/>
                <a:gd name="connsiteY14" fmla="*/ 6678 h 6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699" h="63288">
                  <a:moveTo>
                    <a:pt x="63434" y="1153"/>
                  </a:moveTo>
                  <a:cubicBezTo>
                    <a:pt x="63530" y="4963"/>
                    <a:pt x="49718" y="487"/>
                    <a:pt x="59815" y="10"/>
                  </a:cubicBezTo>
                  <a:cubicBezTo>
                    <a:pt x="61720" y="-85"/>
                    <a:pt x="63339" y="487"/>
                    <a:pt x="63434" y="1153"/>
                  </a:cubicBezTo>
                  <a:lnTo>
                    <a:pt x="63434" y="1153"/>
                  </a:lnTo>
                  <a:close/>
                  <a:moveTo>
                    <a:pt x="70483" y="6773"/>
                  </a:moveTo>
                  <a:cubicBezTo>
                    <a:pt x="51052" y="4773"/>
                    <a:pt x="32097" y="4868"/>
                    <a:pt x="13619" y="7059"/>
                  </a:cubicBezTo>
                  <a:cubicBezTo>
                    <a:pt x="17333" y="22204"/>
                    <a:pt x="13047" y="34872"/>
                    <a:pt x="665" y="45159"/>
                  </a:cubicBezTo>
                  <a:cubicBezTo>
                    <a:pt x="-478" y="46111"/>
                    <a:pt x="-97" y="48016"/>
                    <a:pt x="1427" y="48397"/>
                  </a:cubicBezTo>
                  <a:lnTo>
                    <a:pt x="36479" y="57922"/>
                  </a:lnTo>
                  <a:lnTo>
                    <a:pt x="66578" y="63256"/>
                  </a:lnTo>
                  <a:cubicBezTo>
                    <a:pt x="67340" y="63352"/>
                    <a:pt x="68006" y="63256"/>
                    <a:pt x="68578" y="62685"/>
                  </a:cubicBezTo>
                  <a:cubicBezTo>
                    <a:pt x="69816" y="61542"/>
                    <a:pt x="71435" y="60970"/>
                    <a:pt x="73626" y="61066"/>
                  </a:cubicBezTo>
                  <a:cubicBezTo>
                    <a:pt x="75150" y="61066"/>
                    <a:pt x="76388" y="59923"/>
                    <a:pt x="76198" y="58399"/>
                  </a:cubicBezTo>
                  <a:cubicBezTo>
                    <a:pt x="76103" y="57160"/>
                    <a:pt x="76865" y="56398"/>
                    <a:pt x="78579" y="55922"/>
                  </a:cubicBezTo>
                  <a:cubicBezTo>
                    <a:pt x="127157" y="5725"/>
                    <a:pt x="82294" y="7535"/>
                    <a:pt x="70578" y="6678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9" name="Freeform: Shape 16238">
              <a:extLst>
                <a:ext uri="{FF2B5EF4-FFF2-40B4-BE49-F238E27FC236}">
                  <a16:creationId xmlns:a16="http://schemas.microsoft.com/office/drawing/2014/main" id="{884C3C82-7B02-2C7C-971C-E529F5EF6F95}"/>
                </a:ext>
              </a:extLst>
            </p:cNvPr>
            <p:cNvSpPr/>
            <p:nvPr/>
          </p:nvSpPr>
          <p:spPr>
            <a:xfrm>
              <a:off x="3947631" y="3256330"/>
              <a:ext cx="235685" cy="192761"/>
            </a:xfrm>
            <a:custGeom>
              <a:avLst/>
              <a:gdLst>
                <a:gd name="connsiteX0" fmla="*/ 30484 w 235685"/>
                <a:gd name="connsiteY0" fmla="*/ 2743 h 192761"/>
                <a:gd name="connsiteX1" fmla="*/ 45343 w 235685"/>
                <a:gd name="connsiteY1" fmla="*/ 171 h 192761"/>
                <a:gd name="connsiteX2" fmla="*/ 70775 w 235685"/>
                <a:gd name="connsiteY2" fmla="*/ 7125 h 192761"/>
                <a:gd name="connsiteX3" fmla="*/ 95350 w 235685"/>
                <a:gd name="connsiteY3" fmla="*/ 49225 h 192761"/>
                <a:gd name="connsiteX4" fmla="*/ 85729 w 235685"/>
                <a:gd name="connsiteY4" fmla="*/ 79038 h 192761"/>
                <a:gd name="connsiteX5" fmla="*/ 116686 w 235685"/>
                <a:gd name="connsiteY5" fmla="*/ 80181 h 192761"/>
                <a:gd name="connsiteX6" fmla="*/ 191266 w 235685"/>
                <a:gd name="connsiteY6" fmla="*/ 108661 h 192761"/>
                <a:gd name="connsiteX7" fmla="*/ 218984 w 235685"/>
                <a:gd name="connsiteY7" fmla="*/ 138855 h 192761"/>
                <a:gd name="connsiteX8" fmla="*/ 235462 w 235685"/>
                <a:gd name="connsiteY8" fmla="*/ 162096 h 192761"/>
                <a:gd name="connsiteX9" fmla="*/ 235081 w 235685"/>
                <a:gd name="connsiteY9" fmla="*/ 163239 h 192761"/>
                <a:gd name="connsiteX10" fmla="*/ 198315 w 235685"/>
                <a:gd name="connsiteY10" fmla="*/ 172860 h 192761"/>
                <a:gd name="connsiteX11" fmla="*/ 178408 w 235685"/>
                <a:gd name="connsiteY11" fmla="*/ 176289 h 192761"/>
                <a:gd name="connsiteX12" fmla="*/ 158310 w 235685"/>
                <a:gd name="connsiteY12" fmla="*/ 178479 h 192761"/>
                <a:gd name="connsiteX13" fmla="*/ 89349 w 235685"/>
                <a:gd name="connsiteY13" fmla="*/ 186290 h 192761"/>
                <a:gd name="connsiteX14" fmla="*/ 48201 w 235685"/>
                <a:gd name="connsiteY14" fmla="*/ 192386 h 192761"/>
                <a:gd name="connsiteX15" fmla="*/ 43915 w 235685"/>
                <a:gd name="connsiteY15" fmla="*/ 192195 h 192761"/>
                <a:gd name="connsiteX16" fmla="*/ 42581 w 235685"/>
                <a:gd name="connsiteY16" fmla="*/ 190100 h 192761"/>
                <a:gd name="connsiteX17" fmla="*/ 44677 w 235685"/>
                <a:gd name="connsiteY17" fmla="*/ 129616 h 192761"/>
                <a:gd name="connsiteX18" fmla="*/ 47915 w 235685"/>
                <a:gd name="connsiteY18" fmla="*/ 117424 h 192761"/>
                <a:gd name="connsiteX19" fmla="*/ 54202 w 235685"/>
                <a:gd name="connsiteY19" fmla="*/ 106375 h 192761"/>
                <a:gd name="connsiteX20" fmla="*/ 62393 w 235685"/>
                <a:gd name="connsiteY20" fmla="*/ 91802 h 192761"/>
                <a:gd name="connsiteX21" fmla="*/ 20292 w 235685"/>
                <a:gd name="connsiteY21" fmla="*/ 90564 h 192761"/>
                <a:gd name="connsiteX22" fmla="*/ 4 w 235685"/>
                <a:gd name="connsiteY22" fmla="*/ 62084 h 192761"/>
                <a:gd name="connsiteX23" fmla="*/ 4291 w 235685"/>
                <a:gd name="connsiteY23" fmla="*/ 30842 h 192761"/>
                <a:gd name="connsiteX24" fmla="*/ 9053 w 235685"/>
                <a:gd name="connsiteY24" fmla="*/ 18841 h 192761"/>
                <a:gd name="connsiteX25" fmla="*/ 17530 w 235685"/>
                <a:gd name="connsiteY25" fmla="*/ 9601 h 192761"/>
                <a:gd name="connsiteX26" fmla="*/ 30580 w 235685"/>
                <a:gd name="connsiteY26" fmla="*/ 2838 h 192761"/>
                <a:gd name="connsiteX27" fmla="*/ 30580 w 235685"/>
                <a:gd name="connsiteY27" fmla="*/ 2838 h 192761"/>
                <a:gd name="connsiteX28" fmla="*/ 137259 w 235685"/>
                <a:gd name="connsiteY28" fmla="*/ 188195 h 192761"/>
                <a:gd name="connsiteX29" fmla="*/ 135545 w 235685"/>
                <a:gd name="connsiteY29" fmla="*/ 185528 h 192761"/>
                <a:gd name="connsiteX30" fmla="*/ 134592 w 235685"/>
                <a:gd name="connsiteY30" fmla="*/ 185909 h 192761"/>
                <a:gd name="connsiteX31" fmla="*/ 134402 w 235685"/>
                <a:gd name="connsiteY31" fmla="*/ 188481 h 192761"/>
                <a:gd name="connsiteX32" fmla="*/ 136021 w 235685"/>
                <a:gd name="connsiteY32" fmla="*/ 189624 h 192761"/>
                <a:gd name="connsiteX33" fmla="*/ 137259 w 235685"/>
                <a:gd name="connsiteY33" fmla="*/ 188195 h 19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5685" h="192761">
                  <a:moveTo>
                    <a:pt x="30484" y="2743"/>
                  </a:moveTo>
                  <a:cubicBezTo>
                    <a:pt x="35533" y="457"/>
                    <a:pt x="40486" y="-400"/>
                    <a:pt x="45343" y="171"/>
                  </a:cubicBezTo>
                  <a:cubicBezTo>
                    <a:pt x="53821" y="-305"/>
                    <a:pt x="62203" y="2076"/>
                    <a:pt x="70775" y="7125"/>
                  </a:cubicBezTo>
                  <a:cubicBezTo>
                    <a:pt x="84967" y="17031"/>
                    <a:pt x="95921" y="32366"/>
                    <a:pt x="95350" y="49225"/>
                  </a:cubicBezTo>
                  <a:cubicBezTo>
                    <a:pt x="95159" y="54559"/>
                    <a:pt x="91921" y="64465"/>
                    <a:pt x="85729" y="79038"/>
                  </a:cubicBezTo>
                  <a:cubicBezTo>
                    <a:pt x="96207" y="79991"/>
                    <a:pt x="107923" y="79229"/>
                    <a:pt x="116686" y="80181"/>
                  </a:cubicBezTo>
                  <a:cubicBezTo>
                    <a:pt x="144403" y="83039"/>
                    <a:pt x="169359" y="92564"/>
                    <a:pt x="191266" y="108661"/>
                  </a:cubicBezTo>
                  <a:cubicBezTo>
                    <a:pt x="204601" y="120853"/>
                    <a:pt x="213841" y="130950"/>
                    <a:pt x="218984" y="138855"/>
                  </a:cubicBezTo>
                  <a:cubicBezTo>
                    <a:pt x="225080" y="148190"/>
                    <a:pt x="230509" y="155905"/>
                    <a:pt x="235462" y="162096"/>
                  </a:cubicBezTo>
                  <a:cubicBezTo>
                    <a:pt x="235843" y="162668"/>
                    <a:pt x="235748" y="163049"/>
                    <a:pt x="235081" y="163239"/>
                  </a:cubicBezTo>
                  <a:cubicBezTo>
                    <a:pt x="224032" y="167335"/>
                    <a:pt x="211840" y="170478"/>
                    <a:pt x="198315" y="172860"/>
                  </a:cubicBezTo>
                  <a:lnTo>
                    <a:pt x="178408" y="176289"/>
                  </a:lnTo>
                  <a:cubicBezTo>
                    <a:pt x="176026" y="177051"/>
                    <a:pt x="169359" y="177813"/>
                    <a:pt x="158310" y="178479"/>
                  </a:cubicBezTo>
                  <a:cubicBezTo>
                    <a:pt x="136402" y="179813"/>
                    <a:pt x="113447" y="182480"/>
                    <a:pt x="89349" y="186290"/>
                  </a:cubicBezTo>
                  <a:cubicBezTo>
                    <a:pt x="76014" y="188385"/>
                    <a:pt x="62298" y="190481"/>
                    <a:pt x="48201" y="192386"/>
                  </a:cubicBezTo>
                  <a:cubicBezTo>
                    <a:pt x="46486" y="192958"/>
                    <a:pt x="45058" y="192862"/>
                    <a:pt x="43915" y="192195"/>
                  </a:cubicBezTo>
                  <a:cubicBezTo>
                    <a:pt x="43153" y="191719"/>
                    <a:pt x="42676" y="190957"/>
                    <a:pt x="42581" y="190100"/>
                  </a:cubicBezTo>
                  <a:cubicBezTo>
                    <a:pt x="41152" y="169907"/>
                    <a:pt x="41914" y="149714"/>
                    <a:pt x="44677" y="129616"/>
                  </a:cubicBezTo>
                  <a:cubicBezTo>
                    <a:pt x="45248" y="125616"/>
                    <a:pt x="46296" y="121615"/>
                    <a:pt x="47915" y="117424"/>
                  </a:cubicBezTo>
                  <a:cubicBezTo>
                    <a:pt x="48772" y="115233"/>
                    <a:pt x="50868" y="111614"/>
                    <a:pt x="54202" y="106375"/>
                  </a:cubicBezTo>
                  <a:cubicBezTo>
                    <a:pt x="56869" y="102184"/>
                    <a:pt x="59631" y="97326"/>
                    <a:pt x="62393" y="91802"/>
                  </a:cubicBezTo>
                  <a:cubicBezTo>
                    <a:pt x="45629" y="95136"/>
                    <a:pt x="31627" y="94755"/>
                    <a:pt x="20292" y="90564"/>
                  </a:cubicBezTo>
                  <a:cubicBezTo>
                    <a:pt x="6862" y="85706"/>
                    <a:pt x="100" y="76181"/>
                    <a:pt x="4" y="62084"/>
                  </a:cubicBezTo>
                  <a:cubicBezTo>
                    <a:pt x="-91" y="51511"/>
                    <a:pt x="1338" y="41034"/>
                    <a:pt x="4291" y="30842"/>
                  </a:cubicBezTo>
                  <a:cubicBezTo>
                    <a:pt x="5624" y="26746"/>
                    <a:pt x="7243" y="22746"/>
                    <a:pt x="9053" y="18841"/>
                  </a:cubicBezTo>
                  <a:cubicBezTo>
                    <a:pt x="10958" y="14935"/>
                    <a:pt x="13816" y="11792"/>
                    <a:pt x="17530" y="9601"/>
                  </a:cubicBezTo>
                  <a:cubicBezTo>
                    <a:pt x="21245" y="7315"/>
                    <a:pt x="25627" y="5124"/>
                    <a:pt x="30580" y="2838"/>
                  </a:cubicBezTo>
                  <a:lnTo>
                    <a:pt x="30580" y="2838"/>
                  </a:lnTo>
                  <a:close/>
                  <a:moveTo>
                    <a:pt x="137259" y="188195"/>
                  </a:moveTo>
                  <a:cubicBezTo>
                    <a:pt x="137259" y="187338"/>
                    <a:pt x="136783" y="186480"/>
                    <a:pt x="135545" y="185528"/>
                  </a:cubicBezTo>
                  <a:cubicBezTo>
                    <a:pt x="135164" y="185242"/>
                    <a:pt x="134592" y="185528"/>
                    <a:pt x="134592" y="185909"/>
                  </a:cubicBezTo>
                  <a:lnTo>
                    <a:pt x="134402" y="188481"/>
                  </a:lnTo>
                  <a:cubicBezTo>
                    <a:pt x="134402" y="189338"/>
                    <a:pt x="135164" y="189909"/>
                    <a:pt x="136021" y="189624"/>
                  </a:cubicBezTo>
                  <a:cubicBezTo>
                    <a:pt x="136688" y="189338"/>
                    <a:pt x="137164" y="188862"/>
                    <a:pt x="137259" y="188195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0" name="Freeform: Shape 16239">
              <a:extLst>
                <a:ext uri="{FF2B5EF4-FFF2-40B4-BE49-F238E27FC236}">
                  <a16:creationId xmlns:a16="http://schemas.microsoft.com/office/drawing/2014/main" id="{C1EC0F44-7E1E-F4A7-CE52-3C5C540225E9}"/>
                </a:ext>
              </a:extLst>
            </p:cNvPr>
            <p:cNvSpPr/>
            <p:nvPr/>
          </p:nvSpPr>
          <p:spPr>
            <a:xfrm>
              <a:off x="4069871" y="3441138"/>
              <a:ext cx="103053" cy="121778"/>
            </a:xfrm>
            <a:custGeom>
              <a:avLst/>
              <a:gdLst>
                <a:gd name="connsiteX0" fmla="*/ 17020 w 103053"/>
                <a:gd name="connsiteY0" fmla="*/ 96922 h 121778"/>
                <a:gd name="connsiteX1" fmla="*/ 49881 w 103053"/>
                <a:gd name="connsiteY1" fmla="*/ 116830 h 121778"/>
                <a:gd name="connsiteX2" fmla="*/ 57311 w 103053"/>
                <a:gd name="connsiteY2" fmla="*/ 121687 h 121778"/>
                <a:gd name="connsiteX3" fmla="*/ 102554 w 103053"/>
                <a:gd name="connsiteY3" fmla="*/ 815 h 121778"/>
                <a:gd name="connsiteX4" fmla="*/ 3209 w 103053"/>
                <a:gd name="connsiteY4" fmla="*/ 45487 h 121778"/>
                <a:gd name="connsiteX5" fmla="*/ 17020 w 103053"/>
                <a:gd name="connsiteY5" fmla="*/ 96827 h 12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053" h="121778">
                  <a:moveTo>
                    <a:pt x="17020" y="96922"/>
                  </a:moveTo>
                  <a:lnTo>
                    <a:pt x="49881" y="116830"/>
                  </a:lnTo>
                  <a:cubicBezTo>
                    <a:pt x="50358" y="115782"/>
                    <a:pt x="56168" y="122640"/>
                    <a:pt x="57311" y="121687"/>
                  </a:cubicBezTo>
                  <a:cubicBezTo>
                    <a:pt x="89982" y="96827"/>
                    <a:pt x="106174" y="39487"/>
                    <a:pt x="102554" y="815"/>
                  </a:cubicBezTo>
                  <a:cubicBezTo>
                    <a:pt x="84743" y="-4519"/>
                    <a:pt x="10162" y="17008"/>
                    <a:pt x="3209" y="45487"/>
                  </a:cubicBezTo>
                  <a:cubicBezTo>
                    <a:pt x="-2125" y="67395"/>
                    <a:pt x="-2792" y="82730"/>
                    <a:pt x="17020" y="96827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1" name="Freeform: Shape 16240">
              <a:extLst>
                <a:ext uri="{FF2B5EF4-FFF2-40B4-BE49-F238E27FC236}">
                  <a16:creationId xmlns:a16="http://schemas.microsoft.com/office/drawing/2014/main" id="{53298D0B-77CA-A338-E091-E5B2F896A9B4}"/>
                </a:ext>
              </a:extLst>
            </p:cNvPr>
            <p:cNvSpPr/>
            <p:nvPr/>
          </p:nvSpPr>
          <p:spPr>
            <a:xfrm>
              <a:off x="3946676" y="3422861"/>
              <a:ext cx="251542" cy="183963"/>
            </a:xfrm>
            <a:custGeom>
              <a:avLst/>
              <a:gdLst>
                <a:gd name="connsiteX0" fmla="*/ 249276 w 251542"/>
                <a:gd name="connsiteY0" fmla="*/ 30808 h 183963"/>
                <a:gd name="connsiteX1" fmla="*/ 180411 w 251542"/>
                <a:gd name="connsiteY1" fmla="*/ 48715 h 183963"/>
                <a:gd name="connsiteX2" fmla="*/ 170981 w 251542"/>
                <a:gd name="connsiteY2" fmla="*/ 55287 h 183963"/>
                <a:gd name="connsiteX3" fmla="*/ 160980 w 251542"/>
                <a:gd name="connsiteY3" fmla="*/ 77862 h 183963"/>
                <a:gd name="connsiteX4" fmla="*/ 158979 w 251542"/>
                <a:gd name="connsiteY4" fmla="*/ 98531 h 183963"/>
                <a:gd name="connsiteX5" fmla="*/ 164504 w 251542"/>
                <a:gd name="connsiteY5" fmla="*/ 119962 h 183963"/>
                <a:gd name="connsiteX6" fmla="*/ 175553 w 251542"/>
                <a:gd name="connsiteY6" fmla="*/ 144918 h 183963"/>
                <a:gd name="connsiteX7" fmla="*/ 167076 w 251542"/>
                <a:gd name="connsiteY7" fmla="*/ 146918 h 183963"/>
                <a:gd name="connsiteX8" fmla="*/ 156407 w 251542"/>
                <a:gd name="connsiteY8" fmla="*/ 147585 h 183963"/>
                <a:gd name="connsiteX9" fmla="*/ 148692 w 251542"/>
                <a:gd name="connsiteY9" fmla="*/ 147394 h 183963"/>
                <a:gd name="connsiteX10" fmla="*/ 145358 w 251542"/>
                <a:gd name="connsiteY10" fmla="*/ 146918 h 183963"/>
                <a:gd name="connsiteX11" fmla="*/ 132690 w 251542"/>
                <a:gd name="connsiteY11" fmla="*/ 142917 h 183963"/>
                <a:gd name="connsiteX12" fmla="*/ 121641 w 251542"/>
                <a:gd name="connsiteY12" fmla="*/ 139584 h 183963"/>
                <a:gd name="connsiteX13" fmla="*/ 118689 w 251542"/>
                <a:gd name="connsiteY13" fmla="*/ 136917 h 183963"/>
                <a:gd name="connsiteX14" fmla="*/ 112402 w 251542"/>
                <a:gd name="connsiteY14" fmla="*/ 135488 h 183963"/>
                <a:gd name="connsiteX15" fmla="*/ 110878 w 251542"/>
                <a:gd name="connsiteY15" fmla="*/ 135774 h 183963"/>
                <a:gd name="connsiteX16" fmla="*/ 80970 w 251542"/>
                <a:gd name="connsiteY16" fmla="*/ 117581 h 183963"/>
                <a:gd name="connsiteX17" fmla="*/ 82494 w 251542"/>
                <a:gd name="connsiteY17" fmla="*/ 115485 h 183963"/>
                <a:gd name="connsiteX18" fmla="*/ 72016 w 251542"/>
                <a:gd name="connsiteY18" fmla="*/ 111675 h 183963"/>
                <a:gd name="connsiteX19" fmla="*/ 30582 w 251542"/>
                <a:gd name="connsiteY19" fmla="*/ 89006 h 183963"/>
                <a:gd name="connsiteX20" fmla="*/ 27058 w 251542"/>
                <a:gd name="connsiteY20" fmla="*/ 92340 h 183963"/>
                <a:gd name="connsiteX21" fmla="*/ 10865 w 251542"/>
                <a:gd name="connsiteY21" fmla="*/ 113580 h 183963"/>
                <a:gd name="connsiteX22" fmla="*/ 6008 w 251542"/>
                <a:gd name="connsiteY22" fmla="*/ 182160 h 183963"/>
                <a:gd name="connsiteX23" fmla="*/ 1722 w 251542"/>
                <a:gd name="connsiteY23" fmla="*/ 182160 h 183963"/>
                <a:gd name="connsiteX24" fmla="*/ 6674 w 251542"/>
                <a:gd name="connsiteY24" fmla="*/ 113295 h 183963"/>
                <a:gd name="connsiteX25" fmla="*/ 26677 w 251542"/>
                <a:gd name="connsiteY25" fmla="*/ 86815 h 183963"/>
                <a:gd name="connsiteX26" fmla="*/ 29725 w 251542"/>
                <a:gd name="connsiteY26" fmla="*/ 79195 h 183963"/>
                <a:gd name="connsiteX27" fmla="*/ 45060 w 251542"/>
                <a:gd name="connsiteY27" fmla="*/ 71575 h 183963"/>
                <a:gd name="connsiteX28" fmla="*/ 93162 w 251542"/>
                <a:gd name="connsiteY28" fmla="*/ 62241 h 183963"/>
                <a:gd name="connsiteX29" fmla="*/ 93162 w 251542"/>
                <a:gd name="connsiteY29" fmla="*/ 61288 h 183963"/>
                <a:gd name="connsiteX30" fmla="*/ 45251 w 251542"/>
                <a:gd name="connsiteY30" fmla="*/ 70242 h 183963"/>
                <a:gd name="connsiteX31" fmla="*/ 44298 w 251542"/>
                <a:gd name="connsiteY31" fmla="*/ 69575 h 183963"/>
                <a:gd name="connsiteX32" fmla="*/ 42393 w 251542"/>
                <a:gd name="connsiteY32" fmla="*/ 40143 h 183963"/>
                <a:gd name="connsiteX33" fmla="*/ 41250 w 251542"/>
                <a:gd name="connsiteY33" fmla="*/ 32999 h 183963"/>
                <a:gd name="connsiteX34" fmla="*/ 52585 w 251542"/>
                <a:gd name="connsiteY34" fmla="*/ 29189 h 183963"/>
                <a:gd name="connsiteX35" fmla="*/ 134786 w 251542"/>
                <a:gd name="connsiteY35" fmla="*/ 17187 h 183963"/>
                <a:gd name="connsiteX36" fmla="*/ 170600 w 251542"/>
                <a:gd name="connsiteY36" fmla="*/ 13758 h 183963"/>
                <a:gd name="connsiteX37" fmla="*/ 236894 w 251542"/>
                <a:gd name="connsiteY37" fmla="*/ 423 h 183963"/>
                <a:gd name="connsiteX38" fmla="*/ 243752 w 251542"/>
                <a:gd name="connsiteY38" fmla="*/ 1566 h 183963"/>
                <a:gd name="connsiteX39" fmla="*/ 249181 w 251542"/>
                <a:gd name="connsiteY39" fmla="*/ 30713 h 183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51542" h="183963">
                  <a:moveTo>
                    <a:pt x="249276" y="30808"/>
                  </a:moveTo>
                  <a:cubicBezTo>
                    <a:pt x="232036" y="61479"/>
                    <a:pt x="228512" y="40143"/>
                    <a:pt x="180411" y="48715"/>
                  </a:cubicBezTo>
                  <a:cubicBezTo>
                    <a:pt x="176124" y="49477"/>
                    <a:pt x="173362" y="51477"/>
                    <a:pt x="170981" y="55287"/>
                  </a:cubicBezTo>
                  <a:cubicBezTo>
                    <a:pt x="166885" y="62050"/>
                    <a:pt x="163551" y="69575"/>
                    <a:pt x="160980" y="77862"/>
                  </a:cubicBezTo>
                  <a:cubicBezTo>
                    <a:pt x="157931" y="85386"/>
                    <a:pt x="157265" y="92244"/>
                    <a:pt x="158979" y="98531"/>
                  </a:cubicBezTo>
                  <a:cubicBezTo>
                    <a:pt x="158979" y="107770"/>
                    <a:pt x="160789" y="114914"/>
                    <a:pt x="164504" y="119962"/>
                  </a:cubicBezTo>
                  <a:cubicBezTo>
                    <a:pt x="171171" y="129201"/>
                    <a:pt x="174886" y="137488"/>
                    <a:pt x="175553" y="144918"/>
                  </a:cubicBezTo>
                  <a:cubicBezTo>
                    <a:pt x="165075" y="145013"/>
                    <a:pt x="170314" y="147013"/>
                    <a:pt x="167076" y="146918"/>
                  </a:cubicBezTo>
                  <a:cubicBezTo>
                    <a:pt x="163265" y="149109"/>
                    <a:pt x="159741" y="149299"/>
                    <a:pt x="156407" y="147585"/>
                  </a:cubicBezTo>
                  <a:cubicBezTo>
                    <a:pt x="149835" y="147585"/>
                    <a:pt x="150883" y="144632"/>
                    <a:pt x="148692" y="147394"/>
                  </a:cubicBezTo>
                  <a:cubicBezTo>
                    <a:pt x="147930" y="148347"/>
                    <a:pt x="146311" y="148728"/>
                    <a:pt x="145358" y="146918"/>
                  </a:cubicBezTo>
                  <a:cubicBezTo>
                    <a:pt x="140406" y="146727"/>
                    <a:pt x="136119" y="145394"/>
                    <a:pt x="132690" y="142917"/>
                  </a:cubicBezTo>
                  <a:cubicBezTo>
                    <a:pt x="128404" y="142917"/>
                    <a:pt x="124689" y="141870"/>
                    <a:pt x="121641" y="139584"/>
                  </a:cubicBezTo>
                  <a:cubicBezTo>
                    <a:pt x="119260" y="139393"/>
                    <a:pt x="118307" y="138536"/>
                    <a:pt x="118689" y="136917"/>
                  </a:cubicBezTo>
                  <a:cubicBezTo>
                    <a:pt x="116403" y="136917"/>
                    <a:pt x="114402" y="136440"/>
                    <a:pt x="112402" y="135488"/>
                  </a:cubicBezTo>
                  <a:cubicBezTo>
                    <a:pt x="111926" y="136059"/>
                    <a:pt x="111354" y="136155"/>
                    <a:pt x="110878" y="135774"/>
                  </a:cubicBezTo>
                  <a:cubicBezTo>
                    <a:pt x="101067" y="129392"/>
                    <a:pt x="91066" y="123296"/>
                    <a:pt x="80970" y="117581"/>
                  </a:cubicBezTo>
                  <a:cubicBezTo>
                    <a:pt x="80970" y="116343"/>
                    <a:pt x="81446" y="115676"/>
                    <a:pt x="82494" y="115485"/>
                  </a:cubicBezTo>
                  <a:cubicBezTo>
                    <a:pt x="77445" y="114533"/>
                    <a:pt x="73921" y="113199"/>
                    <a:pt x="72016" y="111675"/>
                  </a:cubicBezTo>
                  <a:cubicBezTo>
                    <a:pt x="45727" y="90054"/>
                    <a:pt x="41631" y="94911"/>
                    <a:pt x="30582" y="89006"/>
                  </a:cubicBezTo>
                  <a:cubicBezTo>
                    <a:pt x="28677" y="87958"/>
                    <a:pt x="29344" y="90911"/>
                    <a:pt x="27058" y="92340"/>
                  </a:cubicBezTo>
                  <a:cubicBezTo>
                    <a:pt x="18962" y="97388"/>
                    <a:pt x="13628" y="104436"/>
                    <a:pt x="10865" y="113580"/>
                  </a:cubicBezTo>
                  <a:cubicBezTo>
                    <a:pt x="4293" y="136059"/>
                    <a:pt x="2674" y="158919"/>
                    <a:pt x="6008" y="182160"/>
                  </a:cubicBezTo>
                  <a:cubicBezTo>
                    <a:pt x="6198" y="185018"/>
                    <a:pt x="2007" y="184065"/>
                    <a:pt x="1722" y="182160"/>
                  </a:cubicBezTo>
                  <a:cubicBezTo>
                    <a:pt x="-1707" y="159586"/>
                    <a:pt x="7" y="136631"/>
                    <a:pt x="6674" y="113295"/>
                  </a:cubicBezTo>
                  <a:cubicBezTo>
                    <a:pt x="10008" y="101579"/>
                    <a:pt x="23724" y="86053"/>
                    <a:pt x="26677" y="86815"/>
                  </a:cubicBezTo>
                  <a:cubicBezTo>
                    <a:pt x="30773" y="87768"/>
                    <a:pt x="30011" y="80243"/>
                    <a:pt x="29725" y="79195"/>
                  </a:cubicBezTo>
                  <a:cubicBezTo>
                    <a:pt x="42584" y="65955"/>
                    <a:pt x="40203" y="73004"/>
                    <a:pt x="45060" y="71575"/>
                  </a:cubicBezTo>
                  <a:cubicBezTo>
                    <a:pt x="60205" y="67289"/>
                    <a:pt x="76302" y="64146"/>
                    <a:pt x="93162" y="62241"/>
                  </a:cubicBezTo>
                  <a:lnTo>
                    <a:pt x="93162" y="61288"/>
                  </a:lnTo>
                  <a:cubicBezTo>
                    <a:pt x="93162" y="61288"/>
                    <a:pt x="45251" y="70242"/>
                    <a:pt x="45251" y="70242"/>
                  </a:cubicBezTo>
                  <a:cubicBezTo>
                    <a:pt x="44774" y="70337"/>
                    <a:pt x="44298" y="70051"/>
                    <a:pt x="44298" y="69575"/>
                  </a:cubicBezTo>
                  <a:lnTo>
                    <a:pt x="42393" y="40143"/>
                  </a:lnTo>
                  <a:cubicBezTo>
                    <a:pt x="39440" y="37666"/>
                    <a:pt x="38583" y="33856"/>
                    <a:pt x="41250" y="32999"/>
                  </a:cubicBezTo>
                  <a:cubicBezTo>
                    <a:pt x="45537" y="31761"/>
                    <a:pt x="48585" y="30046"/>
                    <a:pt x="52585" y="29189"/>
                  </a:cubicBezTo>
                  <a:cubicBezTo>
                    <a:pt x="72778" y="24998"/>
                    <a:pt x="125547" y="15759"/>
                    <a:pt x="134786" y="17187"/>
                  </a:cubicBezTo>
                  <a:lnTo>
                    <a:pt x="170600" y="13758"/>
                  </a:lnTo>
                  <a:cubicBezTo>
                    <a:pt x="198984" y="9948"/>
                    <a:pt x="203652" y="9186"/>
                    <a:pt x="236894" y="423"/>
                  </a:cubicBezTo>
                  <a:cubicBezTo>
                    <a:pt x="239942" y="-434"/>
                    <a:pt x="242228" y="42"/>
                    <a:pt x="243752" y="1566"/>
                  </a:cubicBezTo>
                  <a:cubicBezTo>
                    <a:pt x="249562" y="7758"/>
                    <a:pt x="254706" y="22140"/>
                    <a:pt x="249181" y="30713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2" name="Freeform: Shape 16241">
              <a:extLst>
                <a:ext uri="{FF2B5EF4-FFF2-40B4-BE49-F238E27FC236}">
                  <a16:creationId xmlns:a16="http://schemas.microsoft.com/office/drawing/2014/main" id="{DDE43EEC-B3C3-CE9E-DD23-C01D2CEF0CE9}"/>
                </a:ext>
              </a:extLst>
            </p:cNvPr>
            <p:cNvSpPr/>
            <p:nvPr/>
          </p:nvSpPr>
          <p:spPr>
            <a:xfrm>
              <a:off x="3427981" y="3944749"/>
              <a:ext cx="103044" cy="126045"/>
            </a:xfrm>
            <a:custGeom>
              <a:avLst/>
              <a:gdLst>
                <a:gd name="connsiteX0" fmla="*/ 17020 w 103044"/>
                <a:gd name="connsiteY0" fmla="*/ 96803 h 126045"/>
                <a:gd name="connsiteX1" fmla="*/ 56549 w 103044"/>
                <a:gd name="connsiteY1" fmla="*/ 126045 h 126045"/>
                <a:gd name="connsiteX2" fmla="*/ 57787 w 103044"/>
                <a:gd name="connsiteY2" fmla="*/ 124616 h 126045"/>
                <a:gd name="connsiteX3" fmla="*/ 102554 w 103044"/>
                <a:gd name="connsiteY3" fmla="*/ 791 h 126045"/>
                <a:gd name="connsiteX4" fmla="*/ 3209 w 103044"/>
                <a:gd name="connsiteY4" fmla="*/ 45464 h 126045"/>
                <a:gd name="connsiteX5" fmla="*/ 17020 w 103044"/>
                <a:gd name="connsiteY5" fmla="*/ 96803 h 126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044" h="126045">
                  <a:moveTo>
                    <a:pt x="17020" y="96803"/>
                  </a:moveTo>
                  <a:lnTo>
                    <a:pt x="56549" y="126045"/>
                  </a:lnTo>
                  <a:cubicBezTo>
                    <a:pt x="57025" y="124998"/>
                    <a:pt x="56549" y="125474"/>
                    <a:pt x="57787" y="124616"/>
                  </a:cubicBezTo>
                  <a:cubicBezTo>
                    <a:pt x="90553" y="99661"/>
                    <a:pt x="106079" y="39463"/>
                    <a:pt x="102554" y="791"/>
                  </a:cubicBezTo>
                  <a:cubicBezTo>
                    <a:pt x="84743" y="-4447"/>
                    <a:pt x="10162" y="16984"/>
                    <a:pt x="3209" y="45464"/>
                  </a:cubicBezTo>
                  <a:cubicBezTo>
                    <a:pt x="-2125" y="67371"/>
                    <a:pt x="-2792" y="82707"/>
                    <a:pt x="17020" y="96803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3" name="Freeform: Shape 16242">
              <a:extLst>
                <a:ext uri="{FF2B5EF4-FFF2-40B4-BE49-F238E27FC236}">
                  <a16:creationId xmlns:a16="http://schemas.microsoft.com/office/drawing/2014/main" id="{30D54269-2B6B-E1F3-729C-14283D923A8E}"/>
                </a:ext>
              </a:extLst>
            </p:cNvPr>
            <p:cNvSpPr/>
            <p:nvPr/>
          </p:nvSpPr>
          <p:spPr>
            <a:xfrm>
              <a:off x="3703227" y="3502056"/>
              <a:ext cx="446984" cy="401273"/>
            </a:xfrm>
            <a:custGeom>
              <a:avLst/>
              <a:gdLst>
                <a:gd name="connsiteX0" fmla="*/ 236598 w 446984"/>
                <a:gd name="connsiteY0" fmla="*/ 12763 h 401273"/>
                <a:gd name="connsiteX1" fmla="*/ 258982 w 446984"/>
                <a:gd name="connsiteY1" fmla="*/ 2286 h 401273"/>
                <a:gd name="connsiteX2" fmla="*/ 273364 w 446984"/>
                <a:gd name="connsiteY2" fmla="*/ 0 h 401273"/>
                <a:gd name="connsiteX3" fmla="*/ 272507 w 446984"/>
                <a:gd name="connsiteY3" fmla="*/ 7144 h 401273"/>
                <a:gd name="connsiteX4" fmla="*/ 271078 w 446984"/>
                <a:gd name="connsiteY4" fmla="*/ 7811 h 401273"/>
                <a:gd name="connsiteX5" fmla="*/ 270411 w 446984"/>
                <a:gd name="connsiteY5" fmla="*/ 7620 h 401273"/>
                <a:gd name="connsiteX6" fmla="*/ 269840 w 446984"/>
                <a:gd name="connsiteY6" fmla="*/ 7715 h 401273"/>
                <a:gd name="connsiteX7" fmla="*/ 250409 w 446984"/>
                <a:gd name="connsiteY7" fmla="*/ 34100 h 401273"/>
                <a:gd name="connsiteX8" fmla="*/ 245456 w 446984"/>
                <a:gd name="connsiteY8" fmla="*/ 102965 h 401273"/>
                <a:gd name="connsiteX9" fmla="*/ 247837 w 446984"/>
                <a:gd name="connsiteY9" fmla="*/ 104870 h 401273"/>
                <a:gd name="connsiteX10" fmla="*/ 248885 w 446984"/>
                <a:gd name="connsiteY10" fmla="*/ 105728 h 401273"/>
                <a:gd name="connsiteX11" fmla="*/ 249552 w 446984"/>
                <a:gd name="connsiteY11" fmla="*/ 105442 h 401273"/>
                <a:gd name="connsiteX12" fmla="*/ 250028 w 446984"/>
                <a:gd name="connsiteY12" fmla="*/ 105442 h 401273"/>
                <a:gd name="connsiteX13" fmla="*/ 261934 w 446984"/>
                <a:gd name="connsiteY13" fmla="*/ 111252 h 401273"/>
                <a:gd name="connsiteX14" fmla="*/ 222882 w 446984"/>
                <a:gd name="connsiteY14" fmla="*/ 204597 h 401273"/>
                <a:gd name="connsiteX15" fmla="*/ 212309 w 446984"/>
                <a:gd name="connsiteY15" fmla="*/ 250698 h 401273"/>
                <a:gd name="connsiteX16" fmla="*/ 203832 w 446984"/>
                <a:gd name="connsiteY16" fmla="*/ 284131 h 401273"/>
                <a:gd name="connsiteX17" fmla="*/ 192878 w 446984"/>
                <a:gd name="connsiteY17" fmla="*/ 316992 h 401273"/>
                <a:gd name="connsiteX18" fmla="*/ 180400 w 446984"/>
                <a:gd name="connsiteY18" fmla="*/ 345662 h 401273"/>
                <a:gd name="connsiteX19" fmla="*/ 172399 w 446984"/>
                <a:gd name="connsiteY19" fmla="*/ 363188 h 401273"/>
                <a:gd name="connsiteX20" fmla="*/ 119821 w 446984"/>
                <a:gd name="connsiteY20" fmla="*/ 394335 h 401273"/>
                <a:gd name="connsiteX21" fmla="*/ 111439 w 446984"/>
                <a:gd name="connsiteY21" fmla="*/ 391668 h 401273"/>
                <a:gd name="connsiteX22" fmla="*/ 102581 w 446984"/>
                <a:gd name="connsiteY22" fmla="*/ 389573 h 401273"/>
                <a:gd name="connsiteX23" fmla="*/ 91342 w 446984"/>
                <a:gd name="connsiteY23" fmla="*/ 385858 h 401273"/>
                <a:gd name="connsiteX24" fmla="*/ 80388 w 446984"/>
                <a:gd name="connsiteY24" fmla="*/ 381667 h 401273"/>
                <a:gd name="connsiteX25" fmla="*/ 81054 w 446984"/>
                <a:gd name="connsiteY25" fmla="*/ 379571 h 401273"/>
                <a:gd name="connsiteX26" fmla="*/ 23809 w 446984"/>
                <a:gd name="connsiteY26" fmla="*/ 353187 h 401273"/>
                <a:gd name="connsiteX27" fmla="*/ 3902 w 446984"/>
                <a:gd name="connsiteY27" fmla="*/ 341852 h 401273"/>
                <a:gd name="connsiteX28" fmla="*/ 473 w 446984"/>
                <a:gd name="connsiteY28" fmla="*/ 337566 h 401273"/>
                <a:gd name="connsiteX29" fmla="*/ 92 w 446984"/>
                <a:gd name="connsiteY29" fmla="*/ 335090 h 401273"/>
                <a:gd name="connsiteX30" fmla="*/ 13903 w 446984"/>
                <a:gd name="connsiteY30" fmla="*/ 316230 h 401273"/>
                <a:gd name="connsiteX31" fmla="*/ 44193 w 446984"/>
                <a:gd name="connsiteY31" fmla="*/ 294323 h 401273"/>
                <a:gd name="connsiteX32" fmla="*/ 79245 w 446984"/>
                <a:gd name="connsiteY32" fmla="*/ 264033 h 401273"/>
                <a:gd name="connsiteX33" fmla="*/ 84102 w 446984"/>
                <a:gd name="connsiteY33" fmla="*/ 256032 h 401273"/>
                <a:gd name="connsiteX34" fmla="*/ 85436 w 446984"/>
                <a:gd name="connsiteY34" fmla="*/ 254032 h 401273"/>
                <a:gd name="connsiteX35" fmla="*/ 89818 w 446984"/>
                <a:gd name="connsiteY35" fmla="*/ 249936 h 401273"/>
                <a:gd name="connsiteX36" fmla="*/ 160779 w 446984"/>
                <a:gd name="connsiteY36" fmla="*/ 150590 h 401273"/>
                <a:gd name="connsiteX37" fmla="*/ 178210 w 446984"/>
                <a:gd name="connsiteY37" fmla="*/ 112014 h 401273"/>
                <a:gd name="connsiteX38" fmla="*/ 203641 w 446984"/>
                <a:gd name="connsiteY38" fmla="*/ 58865 h 401273"/>
                <a:gd name="connsiteX39" fmla="*/ 216024 w 446984"/>
                <a:gd name="connsiteY39" fmla="*/ 39053 h 401273"/>
                <a:gd name="connsiteX40" fmla="*/ 236788 w 446984"/>
                <a:gd name="connsiteY40" fmla="*/ 12668 h 401273"/>
                <a:gd name="connsiteX41" fmla="*/ 236788 w 446984"/>
                <a:gd name="connsiteY41" fmla="*/ 12668 h 401273"/>
                <a:gd name="connsiteX42" fmla="*/ 350421 w 446984"/>
                <a:gd name="connsiteY42" fmla="*/ 59341 h 401273"/>
                <a:gd name="connsiteX43" fmla="*/ 293843 w 446984"/>
                <a:gd name="connsiteY43" fmla="*/ 17431 h 401273"/>
                <a:gd name="connsiteX44" fmla="*/ 274126 w 446984"/>
                <a:gd name="connsiteY44" fmla="*/ 9906 h 401273"/>
                <a:gd name="connsiteX45" fmla="*/ 272602 w 446984"/>
                <a:gd name="connsiteY45" fmla="*/ 10382 h 401273"/>
                <a:gd name="connsiteX46" fmla="*/ 272221 w 446984"/>
                <a:gd name="connsiteY46" fmla="*/ 11335 h 401273"/>
                <a:gd name="connsiteX47" fmla="*/ 270602 w 446984"/>
                <a:gd name="connsiteY47" fmla="*/ 13240 h 401273"/>
                <a:gd name="connsiteX48" fmla="*/ 254410 w 446984"/>
                <a:gd name="connsiteY48" fmla="*/ 34480 h 401273"/>
                <a:gd name="connsiteX49" fmla="*/ 249552 w 446984"/>
                <a:gd name="connsiteY49" fmla="*/ 103061 h 401273"/>
                <a:gd name="connsiteX50" fmla="*/ 296129 w 446984"/>
                <a:gd name="connsiteY50" fmla="*/ 117348 h 401273"/>
                <a:gd name="connsiteX51" fmla="*/ 327752 w 446984"/>
                <a:gd name="connsiteY51" fmla="*/ 125635 h 401273"/>
                <a:gd name="connsiteX52" fmla="*/ 359566 w 446984"/>
                <a:gd name="connsiteY52" fmla="*/ 133064 h 401273"/>
                <a:gd name="connsiteX53" fmla="*/ 402142 w 446984"/>
                <a:gd name="connsiteY53" fmla="*/ 136208 h 401273"/>
                <a:gd name="connsiteX54" fmla="*/ 444338 w 446984"/>
                <a:gd name="connsiteY54" fmla="*/ 126683 h 401273"/>
                <a:gd name="connsiteX55" fmla="*/ 446624 w 446984"/>
                <a:gd name="connsiteY55" fmla="*/ 123539 h 401273"/>
                <a:gd name="connsiteX56" fmla="*/ 445767 w 446984"/>
                <a:gd name="connsiteY56" fmla="*/ 94012 h 401273"/>
                <a:gd name="connsiteX57" fmla="*/ 446910 w 446984"/>
                <a:gd name="connsiteY57" fmla="*/ 80391 h 401273"/>
                <a:gd name="connsiteX58" fmla="*/ 446529 w 446984"/>
                <a:gd name="connsiteY58" fmla="*/ 77915 h 401273"/>
                <a:gd name="connsiteX59" fmla="*/ 445005 w 446984"/>
                <a:gd name="connsiteY59" fmla="*/ 67056 h 401273"/>
                <a:gd name="connsiteX60" fmla="*/ 440814 w 446984"/>
                <a:gd name="connsiteY60" fmla="*/ 62389 h 401273"/>
                <a:gd name="connsiteX61" fmla="*/ 430241 w 446984"/>
                <a:gd name="connsiteY61" fmla="*/ 65532 h 401273"/>
                <a:gd name="connsiteX62" fmla="*/ 423859 w 446984"/>
                <a:gd name="connsiteY62" fmla="*/ 68866 h 401273"/>
                <a:gd name="connsiteX63" fmla="*/ 408715 w 446984"/>
                <a:gd name="connsiteY63" fmla="*/ 73152 h 401273"/>
                <a:gd name="connsiteX64" fmla="*/ 396237 w 446984"/>
                <a:gd name="connsiteY64" fmla="*/ 72962 h 401273"/>
                <a:gd name="connsiteX65" fmla="*/ 384235 w 446984"/>
                <a:gd name="connsiteY65" fmla="*/ 70580 h 401273"/>
                <a:gd name="connsiteX66" fmla="*/ 362899 w 446984"/>
                <a:gd name="connsiteY66" fmla="*/ 64579 h 401273"/>
                <a:gd name="connsiteX67" fmla="*/ 350326 w 446984"/>
                <a:gd name="connsiteY67" fmla="*/ 59246 h 40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46984" h="401273">
                  <a:moveTo>
                    <a:pt x="236598" y="12763"/>
                  </a:moveTo>
                  <a:cubicBezTo>
                    <a:pt x="243075" y="7620"/>
                    <a:pt x="250600" y="4096"/>
                    <a:pt x="258982" y="2286"/>
                  </a:cubicBezTo>
                  <a:cubicBezTo>
                    <a:pt x="263553" y="1238"/>
                    <a:pt x="268411" y="476"/>
                    <a:pt x="273364" y="0"/>
                  </a:cubicBezTo>
                  <a:cubicBezTo>
                    <a:pt x="273936" y="2286"/>
                    <a:pt x="273650" y="4667"/>
                    <a:pt x="272507" y="7144"/>
                  </a:cubicBezTo>
                  <a:cubicBezTo>
                    <a:pt x="272221" y="7715"/>
                    <a:pt x="271745" y="8001"/>
                    <a:pt x="271078" y="7811"/>
                  </a:cubicBezTo>
                  <a:lnTo>
                    <a:pt x="270411" y="7620"/>
                  </a:lnTo>
                  <a:cubicBezTo>
                    <a:pt x="270411" y="7620"/>
                    <a:pt x="270031" y="7620"/>
                    <a:pt x="269840" y="7715"/>
                  </a:cubicBezTo>
                  <a:cubicBezTo>
                    <a:pt x="259743" y="15240"/>
                    <a:pt x="253267" y="24003"/>
                    <a:pt x="250409" y="34100"/>
                  </a:cubicBezTo>
                  <a:cubicBezTo>
                    <a:pt x="243742" y="57436"/>
                    <a:pt x="242027" y="80391"/>
                    <a:pt x="245456" y="102965"/>
                  </a:cubicBezTo>
                  <a:cubicBezTo>
                    <a:pt x="245551" y="103918"/>
                    <a:pt x="246409" y="104584"/>
                    <a:pt x="247837" y="104870"/>
                  </a:cubicBezTo>
                  <a:lnTo>
                    <a:pt x="248885" y="105728"/>
                  </a:lnTo>
                  <a:lnTo>
                    <a:pt x="249552" y="105442"/>
                  </a:lnTo>
                  <a:cubicBezTo>
                    <a:pt x="249552" y="105442"/>
                    <a:pt x="249837" y="105442"/>
                    <a:pt x="250028" y="105442"/>
                  </a:cubicBezTo>
                  <a:lnTo>
                    <a:pt x="261934" y="111252"/>
                  </a:lnTo>
                  <a:cubicBezTo>
                    <a:pt x="250790" y="139255"/>
                    <a:pt x="232311" y="168783"/>
                    <a:pt x="222882" y="204597"/>
                  </a:cubicBezTo>
                  <a:cubicBezTo>
                    <a:pt x="220977" y="211836"/>
                    <a:pt x="217452" y="227267"/>
                    <a:pt x="212309" y="250698"/>
                  </a:cubicBezTo>
                  <a:cubicBezTo>
                    <a:pt x="209356" y="264414"/>
                    <a:pt x="206499" y="275558"/>
                    <a:pt x="203832" y="284131"/>
                  </a:cubicBezTo>
                  <a:cubicBezTo>
                    <a:pt x="198117" y="302800"/>
                    <a:pt x="194402" y="313754"/>
                    <a:pt x="192878" y="316992"/>
                  </a:cubicBezTo>
                  <a:cubicBezTo>
                    <a:pt x="187449" y="328422"/>
                    <a:pt x="183258" y="337947"/>
                    <a:pt x="180400" y="345662"/>
                  </a:cubicBezTo>
                  <a:cubicBezTo>
                    <a:pt x="178305" y="351187"/>
                    <a:pt x="175638" y="356997"/>
                    <a:pt x="172399" y="363188"/>
                  </a:cubicBezTo>
                  <a:cubicBezTo>
                    <a:pt x="156302" y="397192"/>
                    <a:pt x="151730" y="410718"/>
                    <a:pt x="119821" y="394335"/>
                  </a:cubicBezTo>
                  <a:cubicBezTo>
                    <a:pt x="117345" y="393859"/>
                    <a:pt x="114583" y="392906"/>
                    <a:pt x="111439" y="391668"/>
                  </a:cubicBezTo>
                  <a:cubicBezTo>
                    <a:pt x="109249" y="390811"/>
                    <a:pt x="106296" y="390049"/>
                    <a:pt x="102581" y="389573"/>
                  </a:cubicBezTo>
                  <a:cubicBezTo>
                    <a:pt x="99724" y="389192"/>
                    <a:pt x="96009" y="387953"/>
                    <a:pt x="91342" y="385858"/>
                  </a:cubicBezTo>
                  <a:cubicBezTo>
                    <a:pt x="87817" y="384238"/>
                    <a:pt x="84102" y="382905"/>
                    <a:pt x="80388" y="381667"/>
                  </a:cubicBezTo>
                  <a:cubicBezTo>
                    <a:pt x="80959" y="380905"/>
                    <a:pt x="81150" y="380238"/>
                    <a:pt x="81054" y="379571"/>
                  </a:cubicBezTo>
                  <a:cubicBezTo>
                    <a:pt x="62576" y="369761"/>
                    <a:pt x="43526" y="360998"/>
                    <a:pt x="23809" y="353187"/>
                  </a:cubicBezTo>
                  <a:cubicBezTo>
                    <a:pt x="15237" y="349758"/>
                    <a:pt x="8569" y="346043"/>
                    <a:pt x="3902" y="341852"/>
                  </a:cubicBezTo>
                  <a:cubicBezTo>
                    <a:pt x="2759" y="340805"/>
                    <a:pt x="1616" y="339376"/>
                    <a:pt x="473" y="337566"/>
                  </a:cubicBezTo>
                  <a:cubicBezTo>
                    <a:pt x="-3" y="336804"/>
                    <a:pt x="-98" y="335947"/>
                    <a:pt x="92" y="335090"/>
                  </a:cubicBezTo>
                  <a:cubicBezTo>
                    <a:pt x="1997" y="327946"/>
                    <a:pt x="8950" y="320897"/>
                    <a:pt x="13903" y="316230"/>
                  </a:cubicBezTo>
                  <a:cubicBezTo>
                    <a:pt x="22666" y="307943"/>
                    <a:pt x="37525" y="300609"/>
                    <a:pt x="44193" y="294323"/>
                  </a:cubicBezTo>
                  <a:cubicBezTo>
                    <a:pt x="54956" y="284226"/>
                    <a:pt x="66672" y="274130"/>
                    <a:pt x="79245" y="264033"/>
                  </a:cubicBezTo>
                  <a:cubicBezTo>
                    <a:pt x="81721" y="262033"/>
                    <a:pt x="83341" y="259366"/>
                    <a:pt x="84102" y="256032"/>
                  </a:cubicBezTo>
                  <a:cubicBezTo>
                    <a:pt x="84293" y="255175"/>
                    <a:pt x="84769" y="254508"/>
                    <a:pt x="85436" y="254032"/>
                  </a:cubicBezTo>
                  <a:cubicBezTo>
                    <a:pt x="86865" y="252984"/>
                    <a:pt x="88293" y="251650"/>
                    <a:pt x="89818" y="249936"/>
                  </a:cubicBezTo>
                  <a:cubicBezTo>
                    <a:pt x="131727" y="203549"/>
                    <a:pt x="133633" y="193929"/>
                    <a:pt x="160779" y="150590"/>
                  </a:cubicBezTo>
                  <a:cubicBezTo>
                    <a:pt x="168399" y="138494"/>
                    <a:pt x="172209" y="124396"/>
                    <a:pt x="178210" y="112014"/>
                  </a:cubicBezTo>
                  <a:cubicBezTo>
                    <a:pt x="186210" y="95536"/>
                    <a:pt x="194688" y="77819"/>
                    <a:pt x="203641" y="58865"/>
                  </a:cubicBezTo>
                  <a:cubicBezTo>
                    <a:pt x="206308" y="53245"/>
                    <a:pt x="210690" y="45529"/>
                    <a:pt x="216024" y="39053"/>
                  </a:cubicBezTo>
                  <a:cubicBezTo>
                    <a:pt x="223072" y="30480"/>
                    <a:pt x="230026" y="21717"/>
                    <a:pt x="236788" y="12668"/>
                  </a:cubicBezTo>
                  <a:lnTo>
                    <a:pt x="236788" y="12668"/>
                  </a:lnTo>
                  <a:close/>
                  <a:moveTo>
                    <a:pt x="350421" y="59341"/>
                  </a:moveTo>
                  <a:cubicBezTo>
                    <a:pt x="314893" y="28384"/>
                    <a:pt x="323180" y="32480"/>
                    <a:pt x="293843" y="17431"/>
                  </a:cubicBezTo>
                  <a:cubicBezTo>
                    <a:pt x="287557" y="13811"/>
                    <a:pt x="280032" y="13049"/>
                    <a:pt x="274126" y="9906"/>
                  </a:cubicBezTo>
                  <a:cubicBezTo>
                    <a:pt x="273460" y="9525"/>
                    <a:pt x="272888" y="9716"/>
                    <a:pt x="272602" y="10382"/>
                  </a:cubicBezTo>
                  <a:lnTo>
                    <a:pt x="272221" y="11335"/>
                  </a:lnTo>
                  <a:cubicBezTo>
                    <a:pt x="271935" y="12097"/>
                    <a:pt x="271269" y="12763"/>
                    <a:pt x="270602" y="13240"/>
                  </a:cubicBezTo>
                  <a:cubicBezTo>
                    <a:pt x="262506" y="18288"/>
                    <a:pt x="257172" y="25337"/>
                    <a:pt x="254410" y="34480"/>
                  </a:cubicBezTo>
                  <a:cubicBezTo>
                    <a:pt x="247837" y="56959"/>
                    <a:pt x="246218" y="79820"/>
                    <a:pt x="249552" y="103061"/>
                  </a:cubicBezTo>
                  <a:cubicBezTo>
                    <a:pt x="264792" y="108585"/>
                    <a:pt x="280318" y="113348"/>
                    <a:pt x="296129" y="117348"/>
                  </a:cubicBezTo>
                  <a:cubicBezTo>
                    <a:pt x="309083" y="120682"/>
                    <a:pt x="319656" y="123349"/>
                    <a:pt x="327752" y="125635"/>
                  </a:cubicBezTo>
                  <a:cubicBezTo>
                    <a:pt x="337468" y="128207"/>
                    <a:pt x="348040" y="130778"/>
                    <a:pt x="359566" y="133064"/>
                  </a:cubicBezTo>
                  <a:cubicBezTo>
                    <a:pt x="375568" y="136303"/>
                    <a:pt x="389855" y="137350"/>
                    <a:pt x="402142" y="136208"/>
                  </a:cubicBezTo>
                  <a:cubicBezTo>
                    <a:pt x="416716" y="134874"/>
                    <a:pt x="430812" y="131636"/>
                    <a:pt x="444338" y="126683"/>
                  </a:cubicBezTo>
                  <a:cubicBezTo>
                    <a:pt x="445767" y="126206"/>
                    <a:pt x="446624" y="124873"/>
                    <a:pt x="446624" y="123539"/>
                  </a:cubicBezTo>
                  <a:cubicBezTo>
                    <a:pt x="446529" y="113919"/>
                    <a:pt x="446243" y="104108"/>
                    <a:pt x="445767" y="94012"/>
                  </a:cubicBezTo>
                  <a:cubicBezTo>
                    <a:pt x="445576" y="89916"/>
                    <a:pt x="445957" y="85439"/>
                    <a:pt x="446910" y="80391"/>
                  </a:cubicBezTo>
                  <a:cubicBezTo>
                    <a:pt x="447100" y="79534"/>
                    <a:pt x="446910" y="78772"/>
                    <a:pt x="446529" y="77915"/>
                  </a:cubicBezTo>
                  <a:cubicBezTo>
                    <a:pt x="444719" y="74390"/>
                    <a:pt x="444243" y="70771"/>
                    <a:pt x="445005" y="67056"/>
                  </a:cubicBezTo>
                  <a:cubicBezTo>
                    <a:pt x="445576" y="64579"/>
                    <a:pt x="443481" y="62294"/>
                    <a:pt x="440814" y="62389"/>
                  </a:cubicBezTo>
                  <a:cubicBezTo>
                    <a:pt x="437861" y="62484"/>
                    <a:pt x="434337" y="64294"/>
                    <a:pt x="430241" y="65532"/>
                  </a:cubicBezTo>
                  <a:cubicBezTo>
                    <a:pt x="427955" y="66294"/>
                    <a:pt x="425764" y="67342"/>
                    <a:pt x="423859" y="68866"/>
                  </a:cubicBezTo>
                  <a:cubicBezTo>
                    <a:pt x="419668" y="71819"/>
                    <a:pt x="414620" y="73342"/>
                    <a:pt x="408715" y="73152"/>
                  </a:cubicBezTo>
                  <a:lnTo>
                    <a:pt x="396237" y="72962"/>
                  </a:lnTo>
                  <a:cubicBezTo>
                    <a:pt x="392046" y="72962"/>
                    <a:pt x="388045" y="72104"/>
                    <a:pt x="384235" y="70580"/>
                  </a:cubicBezTo>
                  <a:cubicBezTo>
                    <a:pt x="378139" y="68199"/>
                    <a:pt x="370995" y="66294"/>
                    <a:pt x="362899" y="64579"/>
                  </a:cubicBezTo>
                  <a:cubicBezTo>
                    <a:pt x="358232" y="63627"/>
                    <a:pt x="354136" y="61913"/>
                    <a:pt x="350326" y="59246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4" name="Freeform: Shape 16243">
              <a:extLst>
                <a:ext uri="{FF2B5EF4-FFF2-40B4-BE49-F238E27FC236}">
                  <a16:creationId xmlns:a16="http://schemas.microsoft.com/office/drawing/2014/main" id="{CD13B067-7BE7-498B-7131-B3848AD8BB4A}"/>
                </a:ext>
              </a:extLst>
            </p:cNvPr>
            <p:cNvSpPr/>
            <p:nvPr/>
          </p:nvSpPr>
          <p:spPr>
            <a:xfrm>
              <a:off x="3670278" y="3613784"/>
              <a:ext cx="675112" cy="779240"/>
            </a:xfrm>
            <a:custGeom>
              <a:avLst/>
              <a:gdLst>
                <a:gd name="connsiteX0" fmla="*/ 479764 w 675112"/>
                <a:gd name="connsiteY0" fmla="*/ 101346 h 779240"/>
                <a:gd name="connsiteX1" fmla="*/ 481478 w 675112"/>
                <a:gd name="connsiteY1" fmla="*/ 131350 h 779240"/>
                <a:gd name="connsiteX2" fmla="*/ 480907 w 675112"/>
                <a:gd name="connsiteY2" fmla="*/ 133636 h 779240"/>
                <a:gd name="connsiteX3" fmla="*/ 478049 w 675112"/>
                <a:gd name="connsiteY3" fmla="*/ 138303 h 779240"/>
                <a:gd name="connsiteX4" fmla="*/ 476239 w 675112"/>
                <a:gd name="connsiteY4" fmla="*/ 140113 h 779240"/>
                <a:gd name="connsiteX5" fmla="*/ 494242 w 675112"/>
                <a:gd name="connsiteY5" fmla="*/ 159258 h 779240"/>
                <a:gd name="connsiteX6" fmla="*/ 558345 w 675112"/>
                <a:gd name="connsiteY6" fmla="*/ 204502 h 779240"/>
                <a:gd name="connsiteX7" fmla="*/ 609589 w 675112"/>
                <a:gd name="connsiteY7" fmla="*/ 243745 h 779240"/>
                <a:gd name="connsiteX8" fmla="*/ 639403 w 675112"/>
                <a:gd name="connsiteY8" fmla="*/ 267367 h 779240"/>
                <a:gd name="connsiteX9" fmla="*/ 643594 w 675112"/>
                <a:gd name="connsiteY9" fmla="*/ 273368 h 779240"/>
                <a:gd name="connsiteX10" fmla="*/ 673026 w 675112"/>
                <a:gd name="connsiteY10" fmla="*/ 296418 h 779240"/>
                <a:gd name="connsiteX11" fmla="*/ 649690 w 675112"/>
                <a:gd name="connsiteY11" fmla="*/ 343853 h 779240"/>
                <a:gd name="connsiteX12" fmla="*/ 637783 w 675112"/>
                <a:gd name="connsiteY12" fmla="*/ 345853 h 779240"/>
                <a:gd name="connsiteX13" fmla="*/ 616733 w 675112"/>
                <a:gd name="connsiteY13" fmla="*/ 346234 h 779240"/>
                <a:gd name="connsiteX14" fmla="*/ 487955 w 675112"/>
                <a:gd name="connsiteY14" fmla="*/ 271748 h 779240"/>
                <a:gd name="connsiteX15" fmla="*/ 478335 w 675112"/>
                <a:gd name="connsiteY15" fmla="*/ 266224 h 779240"/>
                <a:gd name="connsiteX16" fmla="*/ 479478 w 675112"/>
                <a:gd name="connsiteY16" fmla="*/ 276797 h 779240"/>
                <a:gd name="connsiteX17" fmla="*/ 475573 w 675112"/>
                <a:gd name="connsiteY17" fmla="*/ 381191 h 779240"/>
                <a:gd name="connsiteX18" fmla="*/ 476620 w 675112"/>
                <a:gd name="connsiteY18" fmla="*/ 408051 h 779240"/>
                <a:gd name="connsiteX19" fmla="*/ 484431 w 675112"/>
                <a:gd name="connsiteY19" fmla="*/ 507778 h 779240"/>
                <a:gd name="connsiteX20" fmla="*/ 483955 w 675112"/>
                <a:gd name="connsiteY20" fmla="*/ 530352 h 779240"/>
                <a:gd name="connsiteX21" fmla="*/ 484050 w 675112"/>
                <a:gd name="connsiteY21" fmla="*/ 647414 h 779240"/>
                <a:gd name="connsiteX22" fmla="*/ 486050 w 675112"/>
                <a:gd name="connsiteY22" fmla="*/ 732282 h 779240"/>
                <a:gd name="connsiteX23" fmla="*/ 483574 w 675112"/>
                <a:gd name="connsiteY23" fmla="*/ 776764 h 779240"/>
                <a:gd name="connsiteX24" fmla="*/ 479859 w 675112"/>
                <a:gd name="connsiteY24" fmla="*/ 779240 h 779240"/>
                <a:gd name="connsiteX25" fmla="*/ 395277 w 675112"/>
                <a:gd name="connsiteY25" fmla="*/ 773621 h 779240"/>
                <a:gd name="connsiteX26" fmla="*/ 330221 w 675112"/>
                <a:gd name="connsiteY26" fmla="*/ 767620 h 779240"/>
                <a:gd name="connsiteX27" fmla="*/ 291359 w 675112"/>
                <a:gd name="connsiteY27" fmla="*/ 762953 h 779240"/>
                <a:gd name="connsiteX28" fmla="*/ 279834 w 675112"/>
                <a:gd name="connsiteY28" fmla="*/ 762762 h 779240"/>
                <a:gd name="connsiteX29" fmla="*/ 252497 w 675112"/>
                <a:gd name="connsiteY29" fmla="*/ 755999 h 779240"/>
                <a:gd name="connsiteX30" fmla="*/ 190299 w 675112"/>
                <a:gd name="connsiteY30" fmla="*/ 748855 h 779240"/>
                <a:gd name="connsiteX31" fmla="*/ 188489 w 675112"/>
                <a:gd name="connsiteY31" fmla="*/ 749903 h 779240"/>
                <a:gd name="connsiteX32" fmla="*/ 180679 w 675112"/>
                <a:gd name="connsiteY32" fmla="*/ 744093 h 779240"/>
                <a:gd name="connsiteX33" fmla="*/ 174202 w 675112"/>
                <a:gd name="connsiteY33" fmla="*/ 742093 h 779240"/>
                <a:gd name="connsiteX34" fmla="*/ 49138 w 675112"/>
                <a:gd name="connsiteY34" fmla="*/ 700469 h 779240"/>
                <a:gd name="connsiteX35" fmla="*/ 85 w 675112"/>
                <a:gd name="connsiteY35" fmla="*/ 656654 h 779240"/>
                <a:gd name="connsiteX36" fmla="*/ 2180 w 675112"/>
                <a:gd name="connsiteY36" fmla="*/ 652177 h 779240"/>
                <a:gd name="connsiteX37" fmla="*/ 11134 w 675112"/>
                <a:gd name="connsiteY37" fmla="*/ 626650 h 779240"/>
                <a:gd name="connsiteX38" fmla="*/ 10943 w 675112"/>
                <a:gd name="connsiteY38" fmla="*/ 622649 h 779240"/>
                <a:gd name="connsiteX39" fmla="*/ 26183 w 675112"/>
                <a:gd name="connsiteY39" fmla="*/ 585978 h 779240"/>
                <a:gd name="connsiteX40" fmla="*/ 53520 w 675112"/>
                <a:gd name="connsiteY40" fmla="*/ 524923 h 779240"/>
                <a:gd name="connsiteX41" fmla="*/ 52282 w 675112"/>
                <a:gd name="connsiteY41" fmla="*/ 522923 h 779240"/>
                <a:gd name="connsiteX42" fmla="*/ 3990 w 675112"/>
                <a:gd name="connsiteY42" fmla="*/ 500920 h 779240"/>
                <a:gd name="connsiteX43" fmla="*/ 31041 w 675112"/>
                <a:gd name="connsiteY43" fmla="*/ 436912 h 779240"/>
                <a:gd name="connsiteX44" fmla="*/ 61140 w 675112"/>
                <a:gd name="connsiteY44" fmla="*/ 368332 h 779240"/>
                <a:gd name="connsiteX45" fmla="*/ 72475 w 675112"/>
                <a:gd name="connsiteY45" fmla="*/ 342614 h 779240"/>
                <a:gd name="connsiteX46" fmla="*/ 107050 w 675112"/>
                <a:gd name="connsiteY46" fmla="*/ 272987 h 779240"/>
                <a:gd name="connsiteX47" fmla="*/ 135244 w 675112"/>
                <a:gd name="connsiteY47" fmla="*/ 278225 h 779240"/>
                <a:gd name="connsiteX48" fmla="*/ 213064 w 675112"/>
                <a:gd name="connsiteY48" fmla="*/ 234410 h 779240"/>
                <a:gd name="connsiteX49" fmla="*/ 236495 w 675112"/>
                <a:gd name="connsiteY49" fmla="*/ 172879 h 779240"/>
                <a:gd name="connsiteX50" fmla="*/ 255545 w 675112"/>
                <a:gd name="connsiteY50" fmla="*/ 93345 h 779240"/>
                <a:gd name="connsiteX51" fmla="*/ 294598 w 675112"/>
                <a:gd name="connsiteY51" fmla="*/ 0 h 779240"/>
                <a:gd name="connsiteX52" fmla="*/ 404897 w 675112"/>
                <a:gd name="connsiteY52" fmla="*/ 26861 h 779240"/>
                <a:gd name="connsiteX53" fmla="*/ 410041 w 675112"/>
                <a:gd name="connsiteY53" fmla="*/ 28385 h 779240"/>
                <a:gd name="connsiteX54" fmla="*/ 463190 w 675112"/>
                <a:gd name="connsiteY54" fmla="*/ 23432 h 779240"/>
                <a:gd name="connsiteX55" fmla="*/ 465952 w 675112"/>
                <a:gd name="connsiteY55" fmla="*/ 24384 h 779240"/>
                <a:gd name="connsiteX56" fmla="*/ 468048 w 675112"/>
                <a:gd name="connsiteY56" fmla="*/ 26861 h 779240"/>
                <a:gd name="connsiteX57" fmla="*/ 469762 w 675112"/>
                <a:gd name="connsiteY57" fmla="*/ 26479 h 779240"/>
                <a:gd name="connsiteX58" fmla="*/ 470239 w 675112"/>
                <a:gd name="connsiteY58" fmla="*/ 24670 h 779240"/>
                <a:gd name="connsiteX59" fmla="*/ 474906 w 675112"/>
                <a:gd name="connsiteY59" fmla="*/ 48482 h 779240"/>
                <a:gd name="connsiteX60" fmla="*/ 476049 w 675112"/>
                <a:gd name="connsiteY60" fmla="*/ 80867 h 779240"/>
                <a:gd name="connsiteX61" fmla="*/ 479668 w 675112"/>
                <a:gd name="connsiteY61" fmla="*/ 101918 h 77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675112" h="779240">
                  <a:moveTo>
                    <a:pt x="479764" y="101346"/>
                  </a:moveTo>
                  <a:cubicBezTo>
                    <a:pt x="480240" y="111633"/>
                    <a:pt x="480811" y="121729"/>
                    <a:pt x="481478" y="131350"/>
                  </a:cubicBezTo>
                  <a:cubicBezTo>
                    <a:pt x="481478" y="132207"/>
                    <a:pt x="481383" y="132969"/>
                    <a:pt x="480907" y="133636"/>
                  </a:cubicBezTo>
                  <a:lnTo>
                    <a:pt x="478049" y="138303"/>
                  </a:lnTo>
                  <a:lnTo>
                    <a:pt x="476239" y="140113"/>
                  </a:lnTo>
                  <a:cubicBezTo>
                    <a:pt x="480240" y="147066"/>
                    <a:pt x="486241" y="153353"/>
                    <a:pt x="494242" y="159258"/>
                  </a:cubicBezTo>
                  <a:lnTo>
                    <a:pt x="558345" y="204502"/>
                  </a:lnTo>
                  <a:lnTo>
                    <a:pt x="609589" y="243745"/>
                  </a:lnTo>
                  <a:cubicBezTo>
                    <a:pt x="619400" y="251746"/>
                    <a:pt x="629401" y="259652"/>
                    <a:pt x="639403" y="267367"/>
                  </a:cubicBezTo>
                  <a:cubicBezTo>
                    <a:pt x="639784" y="269653"/>
                    <a:pt x="641212" y="271558"/>
                    <a:pt x="643594" y="273368"/>
                  </a:cubicBezTo>
                  <a:cubicBezTo>
                    <a:pt x="656071" y="281654"/>
                    <a:pt x="680836" y="305372"/>
                    <a:pt x="673026" y="296418"/>
                  </a:cubicBezTo>
                  <a:cubicBezTo>
                    <a:pt x="668549" y="291275"/>
                    <a:pt x="690838" y="316135"/>
                    <a:pt x="649690" y="343853"/>
                  </a:cubicBezTo>
                  <a:cubicBezTo>
                    <a:pt x="643022" y="348329"/>
                    <a:pt x="644070" y="346329"/>
                    <a:pt x="637783" y="345853"/>
                  </a:cubicBezTo>
                  <a:cubicBezTo>
                    <a:pt x="632830" y="345472"/>
                    <a:pt x="639593" y="354330"/>
                    <a:pt x="616733" y="346234"/>
                  </a:cubicBezTo>
                  <a:cubicBezTo>
                    <a:pt x="571013" y="322136"/>
                    <a:pt x="533104" y="297371"/>
                    <a:pt x="487955" y="271748"/>
                  </a:cubicBezTo>
                  <a:lnTo>
                    <a:pt x="478335" y="266224"/>
                  </a:lnTo>
                  <a:cubicBezTo>
                    <a:pt x="475287" y="265938"/>
                    <a:pt x="480335" y="269081"/>
                    <a:pt x="479478" y="276797"/>
                  </a:cubicBezTo>
                  <a:cubicBezTo>
                    <a:pt x="474525" y="319659"/>
                    <a:pt x="479668" y="337661"/>
                    <a:pt x="475573" y="381191"/>
                  </a:cubicBezTo>
                  <a:cubicBezTo>
                    <a:pt x="475096" y="386144"/>
                    <a:pt x="475477" y="395097"/>
                    <a:pt x="476620" y="408051"/>
                  </a:cubicBezTo>
                  <a:cubicBezTo>
                    <a:pt x="481478" y="462915"/>
                    <a:pt x="484050" y="496157"/>
                    <a:pt x="484431" y="507778"/>
                  </a:cubicBezTo>
                  <a:cubicBezTo>
                    <a:pt x="484526" y="511207"/>
                    <a:pt x="484431" y="518827"/>
                    <a:pt x="483955" y="530352"/>
                  </a:cubicBezTo>
                  <a:cubicBezTo>
                    <a:pt x="482526" y="568643"/>
                    <a:pt x="482621" y="607695"/>
                    <a:pt x="484050" y="647414"/>
                  </a:cubicBezTo>
                  <a:cubicBezTo>
                    <a:pt x="484907" y="670846"/>
                    <a:pt x="482621" y="702469"/>
                    <a:pt x="486050" y="732282"/>
                  </a:cubicBezTo>
                  <a:cubicBezTo>
                    <a:pt x="486908" y="739997"/>
                    <a:pt x="486050" y="754856"/>
                    <a:pt x="483574" y="776764"/>
                  </a:cubicBezTo>
                  <a:cubicBezTo>
                    <a:pt x="480907" y="777050"/>
                    <a:pt x="479668" y="777812"/>
                    <a:pt x="479859" y="779240"/>
                  </a:cubicBezTo>
                  <a:cubicBezTo>
                    <a:pt x="447760" y="775335"/>
                    <a:pt x="428995" y="774002"/>
                    <a:pt x="395277" y="773621"/>
                  </a:cubicBezTo>
                  <a:cubicBezTo>
                    <a:pt x="367464" y="773239"/>
                    <a:pt x="355462" y="768572"/>
                    <a:pt x="330221" y="767620"/>
                  </a:cubicBezTo>
                  <a:cubicBezTo>
                    <a:pt x="324792" y="767429"/>
                    <a:pt x="305742" y="766477"/>
                    <a:pt x="291359" y="762953"/>
                  </a:cubicBezTo>
                  <a:cubicBezTo>
                    <a:pt x="287168" y="761905"/>
                    <a:pt x="283358" y="761810"/>
                    <a:pt x="279834" y="762762"/>
                  </a:cubicBezTo>
                  <a:cubicBezTo>
                    <a:pt x="270404" y="758666"/>
                    <a:pt x="261260" y="756380"/>
                    <a:pt x="252497" y="755999"/>
                  </a:cubicBezTo>
                  <a:cubicBezTo>
                    <a:pt x="227732" y="754856"/>
                    <a:pt x="207063" y="752475"/>
                    <a:pt x="190299" y="748855"/>
                  </a:cubicBezTo>
                  <a:cubicBezTo>
                    <a:pt x="189251" y="748665"/>
                    <a:pt x="188680" y="748951"/>
                    <a:pt x="188489" y="749903"/>
                  </a:cubicBezTo>
                  <a:cubicBezTo>
                    <a:pt x="188680" y="746379"/>
                    <a:pt x="190013" y="747998"/>
                    <a:pt x="180679" y="744093"/>
                  </a:cubicBezTo>
                  <a:cubicBezTo>
                    <a:pt x="178678" y="743236"/>
                    <a:pt x="176488" y="742569"/>
                    <a:pt x="174202" y="742093"/>
                  </a:cubicBezTo>
                  <a:cubicBezTo>
                    <a:pt x="141817" y="735521"/>
                    <a:pt x="76475" y="721043"/>
                    <a:pt x="49138" y="700469"/>
                  </a:cubicBezTo>
                  <a:cubicBezTo>
                    <a:pt x="20278" y="681800"/>
                    <a:pt x="-1534" y="693992"/>
                    <a:pt x="85" y="656654"/>
                  </a:cubicBezTo>
                  <a:lnTo>
                    <a:pt x="2180" y="652177"/>
                  </a:lnTo>
                  <a:cubicBezTo>
                    <a:pt x="4276" y="641699"/>
                    <a:pt x="7324" y="633127"/>
                    <a:pt x="11134" y="626650"/>
                  </a:cubicBezTo>
                  <a:lnTo>
                    <a:pt x="10943" y="622649"/>
                  </a:lnTo>
                  <a:cubicBezTo>
                    <a:pt x="15039" y="611410"/>
                    <a:pt x="19706" y="596265"/>
                    <a:pt x="26183" y="585978"/>
                  </a:cubicBezTo>
                  <a:cubicBezTo>
                    <a:pt x="38185" y="566928"/>
                    <a:pt x="47329" y="546545"/>
                    <a:pt x="53520" y="524923"/>
                  </a:cubicBezTo>
                  <a:cubicBezTo>
                    <a:pt x="53044" y="524447"/>
                    <a:pt x="52567" y="523780"/>
                    <a:pt x="52282" y="522923"/>
                  </a:cubicBezTo>
                  <a:cubicBezTo>
                    <a:pt x="27421" y="525780"/>
                    <a:pt x="3704" y="501682"/>
                    <a:pt x="3990" y="500920"/>
                  </a:cubicBezTo>
                  <a:cubicBezTo>
                    <a:pt x="11324" y="478917"/>
                    <a:pt x="20278" y="457581"/>
                    <a:pt x="31041" y="436912"/>
                  </a:cubicBezTo>
                  <a:cubicBezTo>
                    <a:pt x="44566" y="410909"/>
                    <a:pt x="54568" y="388049"/>
                    <a:pt x="61140" y="368332"/>
                  </a:cubicBezTo>
                  <a:cubicBezTo>
                    <a:pt x="63902" y="359855"/>
                    <a:pt x="69427" y="351473"/>
                    <a:pt x="72475" y="342614"/>
                  </a:cubicBezTo>
                  <a:cubicBezTo>
                    <a:pt x="85524" y="303943"/>
                    <a:pt x="82857" y="305753"/>
                    <a:pt x="107050" y="272987"/>
                  </a:cubicBezTo>
                  <a:cubicBezTo>
                    <a:pt x="112956" y="264986"/>
                    <a:pt x="121052" y="276225"/>
                    <a:pt x="135244" y="278225"/>
                  </a:cubicBezTo>
                  <a:cubicBezTo>
                    <a:pt x="190585" y="293180"/>
                    <a:pt x="187251" y="290703"/>
                    <a:pt x="213064" y="234410"/>
                  </a:cubicBezTo>
                  <a:cubicBezTo>
                    <a:pt x="223922" y="205550"/>
                    <a:pt x="223541" y="214884"/>
                    <a:pt x="236495" y="172879"/>
                  </a:cubicBezTo>
                  <a:lnTo>
                    <a:pt x="255545" y="93345"/>
                  </a:lnTo>
                  <a:cubicBezTo>
                    <a:pt x="276881" y="6382"/>
                    <a:pt x="287454" y="24956"/>
                    <a:pt x="294598" y="0"/>
                  </a:cubicBezTo>
                  <a:cubicBezTo>
                    <a:pt x="319649" y="7049"/>
                    <a:pt x="380132" y="24194"/>
                    <a:pt x="404897" y="26861"/>
                  </a:cubicBezTo>
                  <a:cubicBezTo>
                    <a:pt x="406612" y="28004"/>
                    <a:pt x="408326" y="28575"/>
                    <a:pt x="410041" y="28385"/>
                  </a:cubicBezTo>
                  <a:cubicBezTo>
                    <a:pt x="428519" y="28956"/>
                    <a:pt x="446236" y="27337"/>
                    <a:pt x="463190" y="23432"/>
                  </a:cubicBezTo>
                  <a:cubicBezTo>
                    <a:pt x="464238" y="23241"/>
                    <a:pt x="465381" y="23527"/>
                    <a:pt x="465952" y="24384"/>
                  </a:cubicBezTo>
                  <a:lnTo>
                    <a:pt x="468048" y="26861"/>
                  </a:lnTo>
                  <a:cubicBezTo>
                    <a:pt x="468905" y="27813"/>
                    <a:pt x="469477" y="27718"/>
                    <a:pt x="469762" y="26479"/>
                  </a:cubicBezTo>
                  <a:lnTo>
                    <a:pt x="470239" y="24670"/>
                  </a:lnTo>
                  <a:cubicBezTo>
                    <a:pt x="472906" y="36195"/>
                    <a:pt x="474525" y="44196"/>
                    <a:pt x="474906" y="48482"/>
                  </a:cubicBezTo>
                  <a:cubicBezTo>
                    <a:pt x="475477" y="54293"/>
                    <a:pt x="475858" y="65056"/>
                    <a:pt x="476049" y="80867"/>
                  </a:cubicBezTo>
                  <a:cubicBezTo>
                    <a:pt x="476144" y="88487"/>
                    <a:pt x="479287" y="94583"/>
                    <a:pt x="479668" y="101918"/>
                  </a:cubicBez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5" name="Freeform: Shape 16244">
              <a:extLst>
                <a:ext uri="{FF2B5EF4-FFF2-40B4-BE49-F238E27FC236}">
                  <a16:creationId xmlns:a16="http://schemas.microsoft.com/office/drawing/2014/main" id="{90725954-D082-14A9-CC4A-1EA535C7A93D}"/>
                </a:ext>
              </a:extLst>
            </p:cNvPr>
            <p:cNvSpPr/>
            <p:nvPr/>
          </p:nvSpPr>
          <p:spPr>
            <a:xfrm>
              <a:off x="3258406" y="4464077"/>
              <a:ext cx="554179" cy="386873"/>
            </a:xfrm>
            <a:custGeom>
              <a:avLst/>
              <a:gdLst>
                <a:gd name="connsiteX0" fmla="*/ 307372 w 554179"/>
                <a:gd name="connsiteY0" fmla="*/ 21817 h 386873"/>
                <a:gd name="connsiteX1" fmla="*/ 340423 w 554179"/>
                <a:gd name="connsiteY1" fmla="*/ 68013 h 386873"/>
                <a:gd name="connsiteX2" fmla="*/ 342995 w 554179"/>
                <a:gd name="connsiteY2" fmla="*/ 78776 h 386873"/>
                <a:gd name="connsiteX3" fmla="*/ 343757 w 554179"/>
                <a:gd name="connsiteY3" fmla="*/ 81062 h 386873"/>
                <a:gd name="connsiteX4" fmla="*/ 354139 w 554179"/>
                <a:gd name="connsiteY4" fmla="*/ 94111 h 386873"/>
                <a:gd name="connsiteX5" fmla="*/ 387287 w 554179"/>
                <a:gd name="connsiteY5" fmla="*/ 141070 h 386873"/>
                <a:gd name="connsiteX6" fmla="*/ 388144 w 554179"/>
                <a:gd name="connsiteY6" fmla="*/ 140879 h 386873"/>
                <a:gd name="connsiteX7" fmla="*/ 432435 w 554179"/>
                <a:gd name="connsiteY7" fmla="*/ 217556 h 386873"/>
                <a:gd name="connsiteX8" fmla="*/ 448818 w 554179"/>
                <a:gd name="connsiteY8" fmla="*/ 233939 h 386873"/>
                <a:gd name="connsiteX9" fmla="*/ 452056 w 554179"/>
                <a:gd name="connsiteY9" fmla="*/ 233939 h 386873"/>
                <a:gd name="connsiteX10" fmla="*/ 462629 w 554179"/>
                <a:gd name="connsiteY10" fmla="*/ 224509 h 386873"/>
                <a:gd name="connsiteX11" fmla="*/ 477869 w 554179"/>
                <a:gd name="connsiteY11" fmla="*/ 235272 h 386873"/>
                <a:gd name="connsiteX12" fmla="*/ 481870 w 554179"/>
                <a:gd name="connsiteY12" fmla="*/ 238796 h 386873"/>
                <a:gd name="connsiteX13" fmla="*/ 501872 w 554179"/>
                <a:gd name="connsiteY13" fmla="*/ 243273 h 386873"/>
                <a:gd name="connsiteX14" fmla="*/ 512159 w 554179"/>
                <a:gd name="connsiteY14" fmla="*/ 239939 h 386873"/>
                <a:gd name="connsiteX15" fmla="*/ 535972 w 554179"/>
                <a:gd name="connsiteY15" fmla="*/ 224890 h 386873"/>
                <a:gd name="connsiteX16" fmla="*/ 532162 w 554179"/>
                <a:gd name="connsiteY16" fmla="*/ 270895 h 386873"/>
                <a:gd name="connsiteX17" fmla="*/ 478155 w 554179"/>
                <a:gd name="connsiteY17" fmla="*/ 306709 h 386873"/>
                <a:gd name="connsiteX18" fmla="*/ 475679 w 554179"/>
                <a:gd name="connsiteY18" fmla="*/ 306995 h 386873"/>
                <a:gd name="connsiteX19" fmla="*/ 459105 w 554179"/>
                <a:gd name="connsiteY19" fmla="*/ 300614 h 386873"/>
                <a:gd name="connsiteX20" fmla="*/ 433292 w 554179"/>
                <a:gd name="connsiteY20" fmla="*/ 274896 h 386873"/>
                <a:gd name="connsiteX21" fmla="*/ 431673 w 554179"/>
                <a:gd name="connsiteY21" fmla="*/ 271753 h 386873"/>
                <a:gd name="connsiteX22" fmla="*/ 429292 w 554179"/>
                <a:gd name="connsiteY22" fmla="*/ 269276 h 386873"/>
                <a:gd name="connsiteX23" fmla="*/ 290703 w 554179"/>
                <a:gd name="connsiteY23" fmla="*/ 151261 h 386873"/>
                <a:gd name="connsiteX24" fmla="*/ 262795 w 554179"/>
                <a:gd name="connsiteY24" fmla="*/ 84301 h 386873"/>
                <a:gd name="connsiteX25" fmla="*/ 256794 w 554179"/>
                <a:gd name="connsiteY25" fmla="*/ 84015 h 386873"/>
                <a:gd name="connsiteX26" fmla="*/ 251936 w 554179"/>
                <a:gd name="connsiteY26" fmla="*/ 99160 h 386873"/>
                <a:gd name="connsiteX27" fmla="*/ 225457 w 554179"/>
                <a:gd name="connsiteY27" fmla="*/ 166882 h 386873"/>
                <a:gd name="connsiteX28" fmla="*/ 219646 w 554179"/>
                <a:gd name="connsiteY28" fmla="*/ 174122 h 386873"/>
                <a:gd name="connsiteX29" fmla="*/ 213170 w 554179"/>
                <a:gd name="connsiteY29" fmla="*/ 180789 h 386873"/>
                <a:gd name="connsiteX30" fmla="*/ 153543 w 554179"/>
                <a:gd name="connsiteY30" fmla="*/ 248321 h 386873"/>
                <a:gd name="connsiteX31" fmla="*/ 135541 w 554179"/>
                <a:gd name="connsiteY31" fmla="*/ 267657 h 386873"/>
                <a:gd name="connsiteX32" fmla="*/ 117538 w 554179"/>
                <a:gd name="connsiteY32" fmla="*/ 287088 h 386873"/>
                <a:gd name="connsiteX33" fmla="*/ 99060 w 554179"/>
                <a:gd name="connsiteY33" fmla="*/ 305662 h 386873"/>
                <a:gd name="connsiteX34" fmla="*/ 90678 w 554179"/>
                <a:gd name="connsiteY34" fmla="*/ 314425 h 386873"/>
                <a:gd name="connsiteX35" fmla="*/ 82772 w 554179"/>
                <a:gd name="connsiteY35" fmla="*/ 337570 h 386873"/>
                <a:gd name="connsiteX36" fmla="*/ 86773 w 554179"/>
                <a:gd name="connsiteY36" fmla="*/ 342047 h 386873"/>
                <a:gd name="connsiteX37" fmla="*/ 107061 w 554179"/>
                <a:gd name="connsiteY37" fmla="*/ 347667 h 386873"/>
                <a:gd name="connsiteX38" fmla="*/ 124587 w 554179"/>
                <a:gd name="connsiteY38" fmla="*/ 351382 h 386873"/>
                <a:gd name="connsiteX39" fmla="*/ 79438 w 554179"/>
                <a:gd name="connsiteY39" fmla="*/ 383957 h 386873"/>
                <a:gd name="connsiteX40" fmla="*/ 76581 w 554179"/>
                <a:gd name="connsiteY40" fmla="*/ 380814 h 386873"/>
                <a:gd name="connsiteX41" fmla="*/ 60579 w 554179"/>
                <a:gd name="connsiteY41" fmla="*/ 383290 h 386873"/>
                <a:gd name="connsiteX42" fmla="*/ 57721 w 554179"/>
                <a:gd name="connsiteY42" fmla="*/ 382719 h 386873"/>
                <a:gd name="connsiteX43" fmla="*/ 53912 w 554179"/>
                <a:gd name="connsiteY43" fmla="*/ 380623 h 386873"/>
                <a:gd name="connsiteX44" fmla="*/ 50863 w 554179"/>
                <a:gd name="connsiteY44" fmla="*/ 380433 h 386873"/>
                <a:gd name="connsiteX45" fmla="*/ 43148 w 554179"/>
                <a:gd name="connsiteY45" fmla="*/ 383576 h 386873"/>
                <a:gd name="connsiteX46" fmla="*/ 40958 w 554179"/>
                <a:gd name="connsiteY46" fmla="*/ 383767 h 386873"/>
                <a:gd name="connsiteX47" fmla="*/ 33242 w 554179"/>
                <a:gd name="connsiteY47" fmla="*/ 381862 h 386873"/>
                <a:gd name="connsiteX48" fmla="*/ 30671 w 554179"/>
                <a:gd name="connsiteY48" fmla="*/ 381862 h 386873"/>
                <a:gd name="connsiteX49" fmla="*/ 10573 w 554179"/>
                <a:gd name="connsiteY49" fmla="*/ 377385 h 386873"/>
                <a:gd name="connsiteX50" fmla="*/ 8382 w 554179"/>
                <a:gd name="connsiteY50" fmla="*/ 377575 h 386873"/>
                <a:gd name="connsiteX51" fmla="*/ 3524 w 554179"/>
                <a:gd name="connsiteY51" fmla="*/ 379004 h 386873"/>
                <a:gd name="connsiteX52" fmla="*/ 0 w 554179"/>
                <a:gd name="connsiteY52" fmla="*/ 375194 h 386873"/>
                <a:gd name="connsiteX53" fmla="*/ 5144 w 554179"/>
                <a:gd name="connsiteY53" fmla="*/ 366145 h 386873"/>
                <a:gd name="connsiteX54" fmla="*/ 9715 w 554179"/>
                <a:gd name="connsiteY54" fmla="*/ 356906 h 386873"/>
                <a:gd name="connsiteX55" fmla="*/ 24098 w 554179"/>
                <a:gd name="connsiteY55" fmla="*/ 319949 h 386873"/>
                <a:gd name="connsiteX56" fmla="*/ 28385 w 554179"/>
                <a:gd name="connsiteY56" fmla="*/ 313567 h 386873"/>
                <a:gd name="connsiteX57" fmla="*/ 30766 w 554179"/>
                <a:gd name="connsiteY57" fmla="*/ 312710 h 386873"/>
                <a:gd name="connsiteX58" fmla="*/ 46863 w 554179"/>
                <a:gd name="connsiteY58" fmla="*/ 309948 h 386873"/>
                <a:gd name="connsiteX59" fmla="*/ 48673 w 554179"/>
                <a:gd name="connsiteY59" fmla="*/ 308329 h 386873"/>
                <a:gd name="connsiteX60" fmla="*/ 51245 w 554179"/>
                <a:gd name="connsiteY60" fmla="*/ 296041 h 386873"/>
                <a:gd name="connsiteX61" fmla="*/ 50006 w 554179"/>
                <a:gd name="connsiteY61" fmla="*/ 295851 h 386873"/>
                <a:gd name="connsiteX62" fmla="*/ 44387 w 554179"/>
                <a:gd name="connsiteY62" fmla="*/ 309091 h 386873"/>
                <a:gd name="connsiteX63" fmla="*/ 42863 w 554179"/>
                <a:gd name="connsiteY63" fmla="*/ 309567 h 386873"/>
                <a:gd name="connsiteX64" fmla="*/ 42101 w 554179"/>
                <a:gd name="connsiteY64" fmla="*/ 309186 h 386873"/>
                <a:gd name="connsiteX65" fmla="*/ 41720 w 554179"/>
                <a:gd name="connsiteY65" fmla="*/ 308043 h 386873"/>
                <a:gd name="connsiteX66" fmla="*/ 47435 w 554179"/>
                <a:gd name="connsiteY66" fmla="*/ 296708 h 386873"/>
                <a:gd name="connsiteX67" fmla="*/ 62675 w 554179"/>
                <a:gd name="connsiteY67" fmla="*/ 264514 h 386873"/>
                <a:gd name="connsiteX68" fmla="*/ 74867 w 554179"/>
                <a:gd name="connsiteY68" fmla="*/ 245559 h 386873"/>
                <a:gd name="connsiteX69" fmla="*/ 102108 w 554179"/>
                <a:gd name="connsiteY69" fmla="*/ 209364 h 386873"/>
                <a:gd name="connsiteX70" fmla="*/ 147447 w 554179"/>
                <a:gd name="connsiteY70" fmla="*/ 135640 h 386873"/>
                <a:gd name="connsiteX71" fmla="*/ 155353 w 554179"/>
                <a:gd name="connsiteY71" fmla="*/ 36676 h 386873"/>
                <a:gd name="connsiteX72" fmla="*/ 159829 w 554179"/>
                <a:gd name="connsiteY72" fmla="*/ 25055 h 386873"/>
                <a:gd name="connsiteX73" fmla="*/ 173355 w 554179"/>
                <a:gd name="connsiteY73" fmla="*/ 862 h 386873"/>
                <a:gd name="connsiteX74" fmla="*/ 204121 w 554179"/>
                <a:gd name="connsiteY74" fmla="*/ 25531 h 386873"/>
                <a:gd name="connsiteX75" fmla="*/ 227838 w 554179"/>
                <a:gd name="connsiteY75" fmla="*/ 22102 h 386873"/>
                <a:gd name="connsiteX76" fmla="*/ 251841 w 554179"/>
                <a:gd name="connsiteY76" fmla="*/ 22388 h 386873"/>
                <a:gd name="connsiteX77" fmla="*/ 257937 w 554179"/>
                <a:gd name="connsiteY77" fmla="*/ 24007 h 386873"/>
                <a:gd name="connsiteX78" fmla="*/ 260509 w 554179"/>
                <a:gd name="connsiteY78" fmla="*/ 24103 h 386873"/>
                <a:gd name="connsiteX79" fmla="*/ 277844 w 554179"/>
                <a:gd name="connsiteY79" fmla="*/ 19816 h 386873"/>
                <a:gd name="connsiteX80" fmla="*/ 307562 w 554179"/>
                <a:gd name="connsiteY80" fmla="*/ 21817 h 38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54179" h="386873">
                  <a:moveTo>
                    <a:pt x="307372" y="21817"/>
                  </a:moveTo>
                  <a:cubicBezTo>
                    <a:pt x="320516" y="35723"/>
                    <a:pt x="331089" y="51725"/>
                    <a:pt x="340423" y="68013"/>
                  </a:cubicBezTo>
                  <a:cubicBezTo>
                    <a:pt x="342329" y="71347"/>
                    <a:pt x="343186" y="74966"/>
                    <a:pt x="342995" y="78776"/>
                  </a:cubicBezTo>
                  <a:cubicBezTo>
                    <a:pt x="342995" y="79633"/>
                    <a:pt x="343186" y="80395"/>
                    <a:pt x="343757" y="81062"/>
                  </a:cubicBezTo>
                  <a:lnTo>
                    <a:pt x="354139" y="94111"/>
                  </a:lnTo>
                  <a:cubicBezTo>
                    <a:pt x="367094" y="107923"/>
                    <a:pt x="377857" y="124306"/>
                    <a:pt x="387287" y="141070"/>
                  </a:cubicBezTo>
                  <a:cubicBezTo>
                    <a:pt x="387477" y="140879"/>
                    <a:pt x="387763" y="140784"/>
                    <a:pt x="388144" y="140879"/>
                  </a:cubicBezTo>
                  <a:cubicBezTo>
                    <a:pt x="395669" y="154881"/>
                    <a:pt x="419767" y="205649"/>
                    <a:pt x="432435" y="217556"/>
                  </a:cubicBezTo>
                  <a:cubicBezTo>
                    <a:pt x="437102" y="222032"/>
                    <a:pt x="442627" y="227461"/>
                    <a:pt x="448818" y="233939"/>
                  </a:cubicBezTo>
                  <a:cubicBezTo>
                    <a:pt x="449675" y="234796"/>
                    <a:pt x="451104" y="234796"/>
                    <a:pt x="452056" y="233939"/>
                  </a:cubicBezTo>
                  <a:cubicBezTo>
                    <a:pt x="457581" y="228700"/>
                    <a:pt x="461105" y="225557"/>
                    <a:pt x="462629" y="224509"/>
                  </a:cubicBezTo>
                  <a:cubicBezTo>
                    <a:pt x="470726" y="218889"/>
                    <a:pt x="476060" y="229366"/>
                    <a:pt x="477869" y="235272"/>
                  </a:cubicBezTo>
                  <a:cubicBezTo>
                    <a:pt x="478441" y="237082"/>
                    <a:pt x="479965" y="238415"/>
                    <a:pt x="481870" y="238796"/>
                  </a:cubicBezTo>
                  <a:cubicBezTo>
                    <a:pt x="489299" y="240225"/>
                    <a:pt x="496062" y="241749"/>
                    <a:pt x="501872" y="243273"/>
                  </a:cubicBezTo>
                  <a:cubicBezTo>
                    <a:pt x="504158" y="243844"/>
                    <a:pt x="507587" y="242797"/>
                    <a:pt x="512159" y="239939"/>
                  </a:cubicBezTo>
                  <a:cubicBezTo>
                    <a:pt x="521018" y="234510"/>
                    <a:pt x="529019" y="229462"/>
                    <a:pt x="535972" y="224890"/>
                  </a:cubicBezTo>
                  <a:cubicBezTo>
                    <a:pt x="568452" y="212507"/>
                    <a:pt x="551307" y="263657"/>
                    <a:pt x="532162" y="270895"/>
                  </a:cubicBezTo>
                  <a:cubicBezTo>
                    <a:pt x="519113" y="280516"/>
                    <a:pt x="501110" y="292422"/>
                    <a:pt x="478155" y="306709"/>
                  </a:cubicBezTo>
                  <a:cubicBezTo>
                    <a:pt x="477393" y="307186"/>
                    <a:pt x="476631" y="307281"/>
                    <a:pt x="475679" y="306995"/>
                  </a:cubicBezTo>
                  <a:cubicBezTo>
                    <a:pt x="467773" y="304709"/>
                    <a:pt x="462248" y="302614"/>
                    <a:pt x="459105" y="300614"/>
                  </a:cubicBezTo>
                  <a:cubicBezTo>
                    <a:pt x="449675" y="294613"/>
                    <a:pt x="441103" y="286040"/>
                    <a:pt x="433292" y="274896"/>
                  </a:cubicBezTo>
                  <a:cubicBezTo>
                    <a:pt x="432721" y="273753"/>
                    <a:pt x="432245" y="272705"/>
                    <a:pt x="431673" y="271753"/>
                  </a:cubicBezTo>
                  <a:cubicBezTo>
                    <a:pt x="431102" y="270800"/>
                    <a:pt x="430339" y="269943"/>
                    <a:pt x="429292" y="269276"/>
                  </a:cubicBezTo>
                  <a:cubicBezTo>
                    <a:pt x="396430" y="247178"/>
                    <a:pt x="324993" y="195076"/>
                    <a:pt x="290703" y="151261"/>
                  </a:cubicBezTo>
                  <a:cubicBezTo>
                    <a:pt x="265367" y="118876"/>
                    <a:pt x="273939" y="90397"/>
                    <a:pt x="262795" y="84301"/>
                  </a:cubicBezTo>
                  <a:cubicBezTo>
                    <a:pt x="261176" y="75633"/>
                    <a:pt x="259175" y="75538"/>
                    <a:pt x="256794" y="84015"/>
                  </a:cubicBezTo>
                  <a:cubicBezTo>
                    <a:pt x="255651" y="88301"/>
                    <a:pt x="254127" y="94397"/>
                    <a:pt x="251936" y="99160"/>
                  </a:cubicBezTo>
                  <a:cubicBezTo>
                    <a:pt x="241459" y="121829"/>
                    <a:pt x="232696" y="144403"/>
                    <a:pt x="225457" y="166882"/>
                  </a:cubicBezTo>
                  <a:cubicBezTo>
                    <a:pt x="224885" y="168788"/>
                    <a:pt x="222885" y="171169"/>
                    <a:pt x="219646" y="174122"/>
                  </a:cubicBezTo>
                  <a:cubicBezTo>
                    <a:pt x="216598" y="176884"/>
                    <a:pt x="214503" y="179074"/>
                    <a:pt x="213170" y="180789"/>
                  </a:cubicBezTo>
                  <a:cubicBezTo>
                    <a:pt x="196120" y="203077"/>
                    <a:pt x="176213" y="225652"/>
                    <a:pt x="153543" y="248321"/>
                  </a:cubicBezTo>
                  <a:cubicBezTo>
                    <a:pt x="147256" y="254608"/>
                    <a:pt x="141256" y="261085"/>
                    <a:pt x="135541" y="267657"/>
                  </a:cubicBezTo>
                  <a:cubicBezTo>
                    <a:pt x="126778" y="277753"/>
                    <a:pt x="120777" y="284231"/>
                    <a:pt x="117538" y="287088"/>
                  </a:cubicBezTo>
                  <a:cubicBezTo>
                    <a:pt x="109633" y="293946"/>
                    <a:pt x="103442" y="300137"/>
                    <a:pt x="99060" y="305662"/>
                  </a:cubicBezTo>
                  <a:cubicBezTo>
                    <a:pt x="98774" y="306043"/>
                    <a:pt x="96012" y="308900"/>
                    <a:pt x="90678" y="314425"/>
                  </a:cubicBezTo>
                  <a:cubicBezTo>
                    <a:pt x="84677" y="320616"/>
                    <a:pt x="82105" y="328331"/>
                    <a:pt x="82772" y="337570"/>
                  </a:cubicBezTo>
                  <a:cubicBezTo>
                    <a:pt x="82963" y="339761"/>
                    <a:pt x="84582" y="341571"/>
                    <a:pt x="86773" y="342047"/>
                  </a:cubicBezTo>
                  <a:cubicBezTo>
                    <a:pt x="93250" y="343476"/>
                    <a:pt x="99917" y="345286"/>
                    <a:pt x="107061" y="347667"/>
                  </a:cubicBezTo>
                  <a:cubicBezTo>
                    <a:pt x="114300" y="350048"/>
                    <a:pt x="120205" y="351286"/>
                    <a:pt x="124587" y="351382"/>
                  </a:cubicBezTo>
                  <a:cubicBezTo>
                    <a:pt x="171545" y="360049"/>
                    <a:pt x="129540" y="397483"/>
                    <a:pt x="79438" y="383957"/>
                  </a:cubicBezTo>
                  <a:cubicBezTo>
                    <a:pt x="77153" y="383386"/>
                    <a:pt x="79058" y="380338"/>
                    <a:pt x="76581" y="380814"/>
                  </a:cubicBezTo>
                  <a:cubicBezTo>
                    <a:pt x="70104" y="382052"/>
                    <a:pt x="64770" y="382909"/>
                    <a:pt x="60579" y="383290"/>
                  </a:cubicBezTo>
                  <a:cubicBezTo>
                    <a:pt x="59627" y="383386"/>
                    <a:pt x="58674" y="383290"/>
                    <a:pt x="57721" y="382719"/>
                  </a:cubicBezTo>
                  <a:lnTo>
                    <a:pt x="53912" y="380623"/>
                  </a:lnTo>
                  <a:cubicBezTo>
                    <a:pt x="52959" y="380147"/>
                    <a:pt x="51911" y="380052"/>
                    <a:pt x="50863" y="380433"/>
                  </a:cubicBezTo>
                  <a:lnTo>
                    <a:pt x="43148" y="383576"/>
                  </a:lnTo>
                  <a:cubicBezTo>
                    <a:pt x="42481" y="383862"/>
                    <a:pt x="41720" y="383862"/>
                    <a:pt x="40958" y="383767"/>
                  </a:cubicBezTo>
                  <a:lnTo>
                    <a:pt x="33242" y="381862"/>
                  </a:lnTo>
                  <a:cubicBezTo>
                    <a:pt x="32290" y="381576"/>
                    <a:pt x="31433" y="381576"/>
                    <a:pt x="30671" y="381862"/>
                  </a:cubicBezTo>
                  <a:cubicBezTo>
                    <a:pt x="22288" y="384719"/>
                    <a:pt x="15621" y="383195"/>
                    <a:pt x="10573" y="377385"/>
                  </a:cubicBezTo>
                  <a:cubicBezTo>
                    <a:pt x="9715" y="376432"/>
                    <a:pt x="9049" y="376528"/>
                    <a:pt x="8382" y="377575"/>
                  </a:cubicBezTo>
                  <a:cubicBezTo>
                    <a:pt x="7048" y="379766"/>
                    <a:pt x="5429" y="380242"/>
                    <a:pt x="3524" y="379004"/>
                  </a:cubicBezTo>
                  <a:cubicBezTo>
                    <a:pt x="2381" y="378242"/>
                    <a:pt x="1143" y="377004"/>
                    <a:pt x="0" y="375194"/>
                  </a:cubicBezTo>
                  <a:cubicBezTo>
                    <a:pt x="1619" y="372146"/>
                    <a:pt x="3238" y="369098"/>
                    <a:pt x="5144" y="366145"/>
                  </a:cubicBezTo>
                  <a:cubicBezTo>
                    <a:pt x="7239" y="362716"/>
                    <a:pt x="8763" y="359668"/>
                    <a:pt x="9715" y="356906"/>
                  </a:cubicBezTo>
                  <a:cubicBezTo>
                    <a:pt x="14573" y="343476"/>
                    <a:pt x="19431" y="331189"/>
                    <a:pt x="24098" y="319949"/>
                  </a:cubicBezTo>
                  <a:cubicBezTo>
                    <a:pt x="24955" y="317854"/>
                    <a:pt x="26384" y="315663"/>
                    <a:pt x="28385" y="313567"/>
                  </a:cubicBezTo>
                  <a:cubicBezTo>
                    <a:pt x="29051" y="312901"/>
                    <a:pt x="29813" y="312615"/>
                    <a:pt x="30766" y="312710"/>
                  </a:cubicBezTo>
                  <a:cubicBezTo>
                    <a:pt x="34766" y="313282"/>
                    <a:pt x="40100" y="312424"/>
                    <a:pt x="46863" y="309948"/>
                  </a:cubicBezTo>
                  <a:cubicBezTo>
                    <a:pt x="47625" y="309662"/>
                    <a:pt x="48292" y="309091"/>
                    <a:pt x="48673" y="308329"/>
                  </a:cubicBezTo>
                  <a:cubicBezTo>
                    <a:pt x="50578" y="303757"/>
                    <a:pt x="51435" y="299661"/>
                    <a:pt x="51245" y="296041"/>
                  </a:cubicBezTo>
                  <a:cubicBezTo>
                    <a:pt x="51245" y="294136"/>
                    <a:pt x="50768" y="294041"/>
                    <a:pt x="50006" y="295851"/>
                  </a:cubicBezTo>
                  <a:lnTo>
                    <a:pt x="44387" y="309091"/>
                  </a:lnTo>
                  <a:cubicBezTo>
                    <a:pt x="44101" y="309662"/>
                    <a:pt x="43434" y="309948"/>
                    <a:pt x="42863" y="309567"/>
                  </a:cubicBezTo>
                  <a:lnTo>
                    <a:pt x="42101" y="309186"/>
                  </a:lnTo>
                  <a:cubicBezTo>
                    <a:pt x="41624" y="308900"/>
                    <a:pt x="41529" y="308519"/>
                    <a:pt x="41720" y="308043"/>
                  </a:cubicBezTo>
                  <a:cubicBezTo>
                    <a:pt x="43339" y="304233"/>
                    <a:pt x="45148" y="300423"/>
                    <a:pt x="47435" y="296708"/>
                  </a:cubicBezTo>
                  <a:cubicBezTo>
                    <a:pt x="53435" y="286326"/>
                    <a:pt x="57531" y="274896"/>
                    <a:pt x="62675" y="264514"/>
                  </a:cubicBezTo>
                  <a:cubicBezTo>
                    <a:pt x="65818" y="258227"/>
                    <a:pt x="69818" y="251941"/>
                    <a:pt x="74867" y="245559"/>
                  </a:cubicBezTo>
                  <a:cubicBezTo>
                    <a:pt x="90392" y="225842"/>
                    <a:pt x="99441" y="213745"/>
                    <a:pt x="102108" y="209364"/>
                  </a:cubicBezTo>
                  <a:cubicBezTo>
                    <a:pt x="107728" y="200125"/>
                    <a:pt x="152305" y="134878"/>
                    <a:pt x="147447" y="135640"/>
                  </a:cubicBezTo>
                  <a:cubicBezTo>
                    <a:pt x="148780" y="124115"/>
                    <a:pt x="159639" y="31818"/>
                    <a:pt x="155353" y="36676"/>
                  </a:cubicBezTo>
                  <a:cubicBezTo>
                    <a:pt x="157163" y="32866"/>
                    <a:pt x="158687" y="28960"/>
                    <a:pt x="159829" y="25055"/>
                  </a:cubicBezTo>
                  <a:cubicBezTo>
                    <a:pt x="163068" y="14197"/>
                    <a:pt x="165354" y="9339"/>
                    <a:pt x="173355" y="862"/>
                  </a:cubicBezTo>
                  <a:cubicBezTo>
                    <a:pt x="185356" y="-5615"/>
                    <a:pt x="197834" y="26579"/>
                    <a:pt x="204121" y="25531"/>
                  </a:cubicBezTo>
                  <a:cubicBezTo>
                    <a:pt x="212027" y="24293"/>
                    <a:pt x="219932" y="23150"/>
                    <a:pt x="227838" y="22102"/>
                  </a:cubicBezTo>
                  <a:cubicBezTo>
                    <a:pt x="235839" y="21912"/>
                    <a:pt x="243840" y="22102"/>
                    <a:pt x="251841" y="22388"/>
                  </a:cubicBezTo>
                  <a:cubicBezTo>
                    <a:pt x="252889" y="22388"/>
                    <a:pt x="254984" y="22960"/>
                    <a:pt x="257937" y="24007"/>
                  </a:cubicBezTo>
                  <a:cubicBezTo>
                    <a:pt x="258794" y="24293"/>
                    <a:pt x="259652" y="24293"/>
                    <a:pt x="260509" y="24103"/>
                  </a:cubicBezTo>
                  <a:lnTo>
                    <a:pt x="277844" y="19816"/>
                  </a:lnTo>
                  <a:lnTo>
                    <a:pt x="307562" y="21817"/>
                  </a:ln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6" name="Freeform: Shape 16245">
              <a:extLst>
                <a:ext uri="{FF2B5EF4-FFF2-40B4-BE49-F238E27FC236}">
                  <a16:creationId xmlns:a16="http://schemas.microsoft.com/office/drawing/2014/main" id="{ECFF0EC6-94E3-0289-71E4-676AB5F74F44}"/>
                </a:ext>
              </a:extLst>
            </p:cNvPr>
            <p:cNvSpPr/>
            <p:nvPr/>
          </p:nvSpPr>
          <p:spPr>
            <a:xfrm>
              <a:off x="3221426" y="3969808"/>
              <a:ext cx="474909" cy="593048"/>
            </a:xfrm>
            <a:custGeom>
              <a:avLst/>
              <a:gdLst>
                <a:gd name="connsiteX0" fmla="*/ 300441 w 474909"/>
                <a:gd name="connsiteY0" fmla="*/ 95938 h 593048"/>
                <a:gd name="connsiteX1" fmla="*/ 312348 w 474909"/>
                <a:gd name="connsiteY1" fmla="*/ 100701 h 593048"/>
                <a:gd name="connsiteX2" fmla="*/ 308347 w 474909"/>
                <a:gd name="connsiteY2" fmla="*/ 139372 h 593048"/>
                <a:gd name="connsiteX3" fmla="*/ 323016 w 474909"/>
                <a:gd name="connsiteY3" fmla="*/ 180806 h 593048"/>
                <a:gd name="connsiteX4" fmla="*/ 329778 w 474909"/>
                <a:gd name="connsiteY4" fmla="*/ 220335 h 593048"/>
                <a:gd name="connsiteX5" fmla="*/ 315396 w 474909"/>
                <a:gd name="connsiteY5" fmla="*/ 213762 h 593048"/>
                <a:gd name="connsiteX6" fmla="*/ 329302 w 474909"/>
                <a:gd name="connsiteY6" fmla="*/ 225002 h 593048"/>
                <a:gd name="connsiteX7" fmla="*/ 437697 w 474909"/>
                <a:gd name="connsiteY7" fmla="*/ 239671 h 593048"/>
                <a:gd name="connsiteX8" fmla="*/ 439983 w 474909"/>
                <a:gd name="connsiteY8" fmla="*/ 237861 h 593048"/>
                <a:gd name="connsiteX9" fmla="*/ 451603 w 474909"/>
                <a:gd name="connsiteY9" fmla="*/ 239575 h 593048"/>
                <a:gd name="connsiteX10" fmla="*/ 464462 w 474909"/>
                <a:gd name="connsiteY10" fmla="*/ 243004 h 593048"/>
                <a:gd name="connsiteX11" fmla="*/ 465700 w 474909"/>
                <a:gd name="connsiteY11" fmla="*/ 243004 h 593048"/>
                <a:gd name="connsiteX12" fmla="*/ 466081 w 474909"/>
                <a:gd name="connsiteY12" fmla="*/ 248053 h 593048"/>
                <a:gd name="connsiteX13" fmla="*/ 459699 w 474909"/>
                <a:gd name="connsiteY13" fmla="*/ 266245 h 593048"/>
                <a:gd name="connsiteX14" fmla="*/ 459795 w 474909"/>
                <a:gd name="connsiteY14" fmla="*/ 268626 h 593048"/>
                <a:gd name="connsiteX15" fmla="*/ 459985 w 474909"/>
                <a:gd name="connsiteY15" fmla="*/ 269388 h 593048"/>
                <a:gd name="connsiteX16" fmla="*/ 459795 w 474909"/>
                <a:gd name="connsiteY16" fmla="*/ 270341 h 593048"/>
                <a:gd name="connsiteX17" fmla="*/ 450841 w 474909"/>
                <a:gd name="connsiteY17" fmla="*/ 295868 h 593048"/>
                <a:gd name="connsiteX18" fmla="*/ 449413 w 474909"/>
                <a:gd name="connsiteY18" fmla="*/ 298440 h 593048"/>
                <a:gd name="connsiteX19" fmla="*/ 448650 w 474909"/>
                <a:gd name="connsiteY19" fmla="*/ 300345 h 593048"/>
                <a:gd name="connsiteX20" fmla="*/ 448269 w 474909"/>
                <a:gd name="connsiteY20" fmla="*/ 309965 h 593048"/>
                <a:gd name="connsiteX21" fmla="*/ 445412 w 474909"/>
                <a:gd name="connsiteY21" fmla="*/ 317775 h 593048"/>
                <a:gd name="connsiteX22" fmla="*/ 428457 w 474909"/>
                <a:gd name="connsiteY22" fmla="*/ 319490 h 593048"/>
                <a:gd name="connsiteX23" fmla="*/ 413122 w 474909"/>
                <a:gd name="connsiteY23" fmla="*/ 320633 h 593048"/>
                <a:gd name="connsiteX24" fmla="*/ 390548 w 474909"/>
                <a:gd name="connsiteY24" fmla="*/ 321490 h 593048"/>
                <a:gd name="connsiteX25" fmla="*/ 370736 w 474909"/>
                <a:gd name="connsiteY25" fmla="*/ 319871 h 593048"/>
                <a:gd name="connsiteX26" fmla="*/ 338256 w 474909"/>
                <a:gd name="connsiteY26" fmla="*/ 318728 h 593048"/>
                <a:gd name="connsiteX27" fmla="*/ 398454 w 474909"/>
                <a:gd name="connsiteY27" fmla="*/ 563902 h 593048"/>
                <a:gd name="connsiteX28" fmla="*/ 399311 w 474909"/>
                <a:gd name="connsiteY28" fmla="*/ 577903 h 593048"/>
                <a:gd name="connsiteX29" fmla="*/ 391310 w 474909"/>
                <a:gd name="connsiteY29" fmla="*/ 574951 h 593048"/>
                <a:gd name="connsiteX30" fmla="*/ 368545 w 474909"/>
                <a:gd name="connsiteY30" fmla="*/ 577808 h 593048"/>
                <a:gd name="connsiteX31" fmla="*/ 338827 w 474909"/>
                <a:gd name="connsiteY31" fmla="*/ 575808 h 593048"/>
                <a:gd name="connsiteX32" fmla="*/ 321492 w 474909"/>
                <a:gd name="connsiteY32" fmla="*/ 580094 h 593048"/>
                <a:gd name="connsiteX33" fmla="*/ 318920 w 474909"/>
                <a:gd name="connsiteY33" fmla="*/ 579999 h 593048"/>
                <a:gd name="connsiteX34" fmla="*/ 312824 w 474909"/>
                <a:gd name="connsiteY34" fmla="*/ 578380 h 593048"/>
                <a:gd name="connsiteX35" fmla="*/ 288821 w 474909"/>
                <a:gd name="connsiteY35" fmla="*/ 578094 h 593048"/>
                <a:gd name="connsiteX36" fmla="*/ 265104 w 474909"/>
                <a:gd name="connsiteY36" fmla="*/ 581523 h 593048"/>
                <a:gd name="connsiteX37" fmla="*/ 237672 w 474909"/>
                <a:gd name="connsiteY37" fmla="*/ 592762 h 593048"/>
                <a:gd name="connsiteX38" fmla="*/ 223956 w 474909"/>
                <a:gd name="connsiteY38" fmla="*/ 592572 h 593048"/>
                <a:gd name="connsiteX39" fmla="*/ 210240 w 474909"/>
                <a:gd name="connsiteY39" fmla="*/ 593048 h 593048"/>
                <a:gd name="connsiteX40" fmla="*/ 167473 w 474909"/>
                <a:gd name="connsiteY40" fmla="*/ 592477 h 593048"/>
                <a:gd name="connsiteX41" fmla="*/ 134992 w 474909"/>
                <a:gd name="connsiteY41" fmla="*/ 581904 h 593048"/>
                <a:gd name="connsiteX42" fmla="*/ 132611 w 474909"/>
                <a:gd name="connsiteY42" fmla="*/ 574951 h 593048"/>
                <a:gd name="connsiteX43" fmla="*/ 138040 w 474909"/>
                <a:gd name="connsiteY43" fmla="*/ 557424 h 593048"/>
                <a:gd name="connsiteX44" fmla="*/ 132992 w 474909"/>
                <a:gd name="connsiteY44" fmla="*/ 560854 h 593048"/>
                <a:gd name="connsiteX45" fmla="*/ 125943 w 474909"/>
                <a:gd name="connsiteY45" fmla="*/ 567140 h 593048"/>
                <a:gd name="connsiteX46" fmla="*/ 121467 w 474909"/>
                <a:gd name="connsiteY46" fmla="*/ 565997 h 593048"/>
                <a:gd name="connsiteX47" fmla="*/ 87463 w 474909"/>
                <a:gd name="connsiteY47" fmla="*/ 540089 h 593048"/>
                <a:gd name="connsiteX48" fmla="*/ 16215 w 474909"/>
                <a:gd name="connsiteY48" fmla="*/ 526087 h 593048"/>
                <a:gd name="connsiteX49" fmla="*/ 23 w 474909"/>
                <a:gd name="connsiteY49" fmla="*/ 507513 h 593048"/>
                <a:gd name="connsiteX50" fmla="*/ 87653 w 474909"/>
                <a:gd name="connsiteY50" fmla="*/ 206904 h 593048"/>
                <a:gd name="connsiteX51" fmla="*/ 108703 w 474909"/>
                <a:gd name="connsiteY51" fmla="*/ 176520 h 593048"/>
                <a:gd name="connsiteX52" fmla="*/ 96988 w 474909"/>
                <a:gd name="connsiteY52" fmla="*/ 179663 h 593048"/>
                <a:gd name="connsiteX53" fmla="*/ 56506 w 474909"/>
                <a:gd name="connsiteY53" fmla="*/ 154898 h 593048"/>
                <a:gd name="connsiteX54" fmla="*/ 57268 w 474909"/>
                <a:gd name="connsiteY54" fmla="*/ 127847 h 593048"/>
                <a:gd name="connsiteX55" fmla="*/ 98892 w 474909"/>
                <a:gd name="connsiteY55" fmla="*/ 47932 h 593048"/>
                <a:gd name="connsiteX56" fmla="*/ 121086 w 474909"/>
                <a:gd name="connsiteY56" fmla="*/ 25263 h 593048"/>
                <a:gd name="connsiteX57" fmla="*/ 129563 w 474909"/>
                <a:gd name="connsiteY57" fmla="*/ 6689 h 593048"/>
                <a:gd name="connsiteX58" fmla="*/ 143660 w 474909"/>
                <a:gd name="connsiteY58" fmla="*/ 117 h 593048"/>
                <a:gd name="connsiteX59" fmla="*/ 149089 w 474909"/>
                <a:gd name="connsiteY59" fmla="*/ 3736 h 593048"/>
                <a:gd name="connsiteX60" fmla="*/ 218145 w 474909"/>
                <a:gd name="connsiteY60" fmla="*/ 60791 h 593048"/>
                <a:gd name="connsiteX61" fmla="*/ 250054 w 474909"/>
                <a:gd name="connsiteY61" fmla="*/ 78126 h 593048"/>
                <a:gd name="connsiteX62" fmla="*/ 300441 w 474909"/>
                <a:gd name="connsiteY62" fmla="*/ 96414 h 593048"/>
                <a:gd name="connsiteX63" fmla="*/ 300441 w 474909"/>
                <a:gd name="connsiteY63" fmla="*/ 96414 h 593048"/>
                <a:gd name="connsiteX64" fmla="*/ 467319 w 474909"/>
                <a:gd name="connsiteY64" fmla="*/ 208143 h 593048"/>
                <a:gd name="connsiteX65" fmla="*/ 466462 w 474909"/>
                <a:gd name="connsiteY65" fmla="*/ 209762 h 593048"/>
                <a:gd name="connsiteX66" fmla="*/ 470844 w 474909"/>
                <a:gd name="connsiteY66" fmla="*/ 212048 h 593048"/>
                <a:gd name="connsiteX67" fmla="*/ 472273 w 474909"/>
                <a:gd name="connsiteY67" fmla="*/ 212715 h 593048"/>
                <a:gd name="connsiteX68" fmla="*/ 473320 w 474909"/>
                <a:gd name="connsiteY68" fmla="*/ 213096 h 593048"/>
                <a:gd name="connsiteX69" fmla="*/ 472749 w 474909"/>
                <a:gd name="connsiteY69" fmla="*/ 208809 h 593048"/>
                <a:gd name="connsiteX70" fmla="*/ 467319 w 474909"/>
                <a:gd name="connsiteY70" fmla="*/ 208143 h 593048"/>
                <a:gd name="connsiteX71" fmla="*/ 467319 w 474909"/>
                <a:gd name="connsiteY71" fmla="*/ 208143 h 593048"/>
                <a:gd name="connsiteX72" fmla="*/ 455699 w 474909"/>
                <a:gd name="connsiteY72" fmla="*/ 212238 h 593048"/>
                <a:gd name="connsiteX73" fmla="*/ 454842 w 474909"/>
                <a:gd name="connsiteY73" fmla="*/ 216239 h 593048"/>
                <a:gd name="connsiteX74" fmla="*/ 458842 w 474909"/>
                <a:gd name="connsiteY74" fmla="*/ 214620 h 593048"/>
                <a:gd name="connsiteX75" fmla="*/ 459699 w 474909"/>
                <a:gd name="connsiteY75" fmla="*/ 210619 h 593048"/>
                <a:gd name="connsiteX76" fmla="*/ 455699 w 474909"/>
                <a:gd name="connsiteY76" fmla="*/ 212238 h 593048"/>
                <a:gd name="connsiteX77" fmla="*/ 455699 w 474909"/>
                <a:gd name="connsiteY77" fmla="*/ 212238 h 593048"/>
                <a:gd name="connsiteX78" fmla="*/ 473892 w 474909"/>
                <a:gd name="connsiteY78" fmla="*/ 215763 h 593048"/>
                <a:gd name="connsiteX79" fmla="*/ 469510 w 474909"/>
                <a:gd name="connsiteY79" fmla="*/ 216620 h 593048"/>
                <a:gd name="connsiteX80" fmla="*/ 467605 w 474909"/>
                <a:gd name="connsiteY80" fmla="*/ 218144 h 593048"/>
                <a:gd name="connsiteX81" fmla="*/ 467891 w 474909"/>
                <a:gd name="connsiteY81" fmla="*/ 222430 h 593048"/>
                <a:gd name="connsiteX82" fmla="*/ 467034 w 474909"/>
                <a:gd name="connsiteY82" fmla="*/ 225669 h 593048"/>
                <a:gd name="connsiteX83" fmla="*/ 461414 w 474909"/>
                <a:gd name="connsiteY83" fmla="*/ 230908 h 593048"/>
                <a:gd name="connsiteX84" fmla="*/ 461890 w 474909"/>
                <a:gd name="connsiteY84" fmla="*/ 233193 h 593048"/>
                <a:gd name="connsiteX85" fmla="*/ 466176 w 474909"/>
                <a:gd name="connsiteY85" fmla="*/ 234527 h 593048"/>
                <a:gd name="connsiteX86" fmla="*/ 467319 w 474909"/>
                <a:gd name="connsiteY86" fmla="*/ 233289 h 593048"/>
                <a:gd name="connsiteX87" fmla="*/ 467129 w 474909"/>
                <a:gd name="connsiteY87" fmla="*/ 232527 h 593048"/>
                <a:gd name="connsiteX88" fmla="*/ 467700 w 474909"/>
                <a:gd name="connsiteY88" fmla="*/ 230241 h 593048"/>
                <a:gd name="connsiteX89" fmla="*/ 474844 w 474909"/>
                <a:gd name="connsiteY89" fmla="*/ 216906 h 593048"/>
                <a:gd name="connsiteX90" fmla="*/ 473797 w 474909"/>
                <a:gd name="connsiteY90" fmla="*/ 215858 h 593048"/>
                <a:gd name="connsiteX91" fmla="*/ 473797 w 474909"/>
                <a:gd name="connsiteY91" fmla="*/ 215858 h 593048"/>
                <a:gd name="connsiteX92" fmla="*/ 455508 w 474909"/>
                <a:gd name="connsiteY92" fmla="*/ 218906 h 593048"/>
                <a:gd name="connsiteX93" fmla="*/ 450270 w 474909"/>
                <a:gd name="connsiteY93" fmla="*/ 225764 h 593048"/>
                <a:gd name="connsiteX94" fmla="*/ 455794 w 474909"/>
                <a:gd name="connsiteY94" fmla="*/ 233860 h 593048"/>
                <a:gd name="connsiteX95" fmla="*/ 457509 w 474909"/>
                <a:gd name="connsiteY95" fmla="*/ 232812 h 593048"/>
                <a:gd name="connsiteX96" fmla="*/ 453794 w 474909"/>
                <a:gd name="connsiteY96" fmla="*/ 227669 h 593048"/>
                <a:gd name="connsiteX97" fmla="*/ 453413 w 474909"/>
                <a:gd name="connsiteY97" fmla="*/ 225002 h 593048"/>
                <a:gd name="connsiteX98" fmla="*/ 461985 w 474909"/>
                <a:gd name="connsiteY98" fmla="*/ 220525 h 593048"/>
                <a:gd name="connsiteX99" fmla="*/ 462557 w 474909"/>
                <a:gd name="connsiteY99" fmla="*/ 219858 h 593048"/>
                <a:gd name="connsiteX100" fmla="*/ 462557 w 474909"/>
                <a:gd name="connsiteY100" fmla="*/ 218906 h 593048"/>
                <a:gd name="connsiteX101" fmla="*/ 462366 w 474909"/>
                <a:gd name="connsiteY101" fmla="*/ 218620 h 593048"/>
                <a:gd name="connsiteX102" fmla="*/ 455604 w 474909"/>
                <a:gd name="connsiteY102" fmla="*/ 218906 h 59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74909" h="593048">
                  <a:moveTo>
                    <a:pt x="300441" y="95938"/>
                  </a:moveTo>
                  <a:cubicBezTo>
                    <a:pt x="301870" y="101367"/>
                    <a:pt x="313395" y="95462"/>
                    <a:pt x="312348" y="100701"/>
                  </a:cubicBezTo>
                  <a:cubicBezTo>
                    <a:pt x="308252" y="120132"/>
                    <a:pt x="314539" y="118227"/>
                    <a:pt x="308347" y="139372"/>
                  </a:cubicBezTo>
                  <a:lnTo>
                    <a:pt x="323016" y="180806"/>
                  </a:lnTo>
                  <a:cubicBezTo>
                    <a:pt x="324159" y="183949"/>
                    <a:pt x="336541" y="225478"/>
                    <a:pt x="329778" y="220335"/>
                  </a:cubicBezTo>
                  <a:cubicBezTo>
                    <a:pt x="325397" y="217001"/>
                    <a:pt x="320634" y="214810"/>
                    <a:pt x="315396" y="213762"/>
                  </a:cubicBezTo>
                  <a:cubicBezTo>
                    <a:pt x="321587" y="220525"/>
                    <a:pt x="326254" y="224335"/>
                    <a:pt x="329302" y="225002"/>
                  </a:cubicBezTo>
                  <a:cubicBezTo>
                    <a:pt x="359497" y="231955"/>
                    <a:pt x="405978" y="242052"/>
                    <a:pt x="437697" y="239671"/>
                  </a:cubicBezTo>
                  <a:cubicBezTo>
                    <a:pt x="439221" y="239575"/>
                    <a:pt x="439983" y="238908"/>
                    <a:pt x="439983" y="237861"/>
                  </a:cubicBezTo>
                  <a:lnTo>
                    <a:pt x="451603" y="239575"/>
                  </a:lnTo>
                  <a:lnTo>
                    <a:pt x="464462" y="243004"/>
                  </a:lnTo>
                  <a:lnTo>
                    <a:pt x="465700" y="243004"/>
                  </a:lnTo>
                  <a:cubicBezTo>
                    <a:pt x="465700" y="243004"/>
                    <a:pt x="466081" y="248053"/>
                    <a:pt x="466081" y="248053"/>
                  </a:cubicBezTo>
                  <a:lnTo>
                    <a:pt x="459699" y="266245"/>
                  </a:lnTo>
                  <a:cubicBezTo>
                    <a:pt x="459414" y="267007"/>
                    <a:pt x="459414" y="267769"/>
                    <a:pt x="459795" y="268626"/>
                  </a:cubicBezTo>
                  <a:cubicBezTo>
                    <a:pt x="459985" y="268912"/>
                    <a:pt x="459985" y="269198"/>
                    <a:pt x="459985" y="269388"/>
                  </a:cubicBezTo>
                  <a:cubicBezTo>
                    <a:pt x="459985" y="269674"/>
                    <a:pt x="459985" y="270055"/>
                    <a:pt x="459795" y="270341"/>
                  </a:cubicBezTo>
                  <a:cubicBezTo>
                    <a:pt x="455890" y="276913"/>
                    <a:pt x="452937" y="285391"/>
                    <a:pt x="450841" y="295868"/>
                  </a:cubicBezTo>
                  <a:cubicBezTo>
                    <a:pt x="450556" y="297011"/>
                    <a:pt x="450174" y="297583"/>
                    <a:pt x="449413" y="298440"/>
                  </a:cubicBezTo>
                  <a:cubicBezTo>
                    <a:pt x="448936" y="299011"/>
                    <a:pt x="448650" y="299678"/>
                    <a:pt x="448650" y="300345"/>
                  </a:cubicBezTo>
                  <a:lnTo>
                    <a:pt x="448269" y="309965"/>
                  </a:lnTo>
                  <a:lnTo>
                    <a:pt x="445412" y="317775"/>
                  </a:lnTo>
                  <a:cubicBezTo>
                    <a:pt x="439697" y="318918"/>
                    <a:pt x="434077" y="319490"/>
                    <a:pt x="428457" y="319490"/>
                  </a:cubicBezTo>
                  <a:cubicBezTo>
                    <a:pt x="423028" y="319490"/>
                    <a:pt x="417980" y="319871"/>
                    <a:pt x="413122" y="320633"/>
                  </a:cubicBezTo>
                  <a:cubicBezTo>
                    <a:pt x="405693" y="321871"/>
                    <a:pt x="398168" y="322157"/>
                    <a:pt x="390548" y="321490"/>
                  </a:cubicBezTo>
                  <a:lnTo>
                    <a:pt x="370736" y="319871"/>
                  </a:lnTo>
                  <a:cubicBezTo>
                    <a:pt x="359973" y="319585"/>
                    <a:pt x="349209" y="319204"/>
                    <a:pt x="338256" y="318728"/>
                  </a:cubicBezTo>
                  <a:cubicBezTo>
                    <a:pt x="355782" y="404263"/>
                    <a:pt x="385119" y="482082"/>
                    <a:pt x="398454" y="563902"/>
                  </a:cubicBezTo>
                  <a:cubicBezTo>
                    <a:pt x="399120" y="567902"/>
                    <a:pt x="404455" y="577713"/>
                    <a:pt x="399311" y="577903"/>
                  </a:cubicBezTo>
                  <a:cubicBezTo>
                    <a:pt x="397787" y="577903"/>
                    <a:pt x="395025" y="575236"/>
                    <a:pt x="391310" y="574951"/>
                  </a:cubicBezTo>
                  <a:cubicBezTo>
                    <a:pt x="387214" y="574570"/>
                    <a:pt x="381975" y="579999"/>
                    <a:pt x="368545" y="577808"/>
                  </a:cubicBezTo>
                  <a:lnTo>
                    <a:pt x="338827" y="575808"/>
                  </a:lnTo>
                  <a:lnTo>
                    <a:pt x="321492" y="580094"/>
                  </a:lnTo>
                  <a:cubicBezTo>
                    <a:pt x="320634" y="580285"/>
                    <a:pt x="319777" y="580285"/>
                    <a:pt x="318920" y="579999"/>
                  </a:cubicBezTo>
                  <a:cubicBezTo>
                    <a:pt x="315872" y="578951"/>
                    <a:pt x="313872" y="578380"/>
                    <a:pt x="312824" y="578380"/>
                  </a:cubicBezTo>
                  <a:cubicBezTo>
                    <a:pt x="304823" y="577998"/>
                    <a:pt x="296822" y="577998"/>
                    <a:pt x="288821" y="578094"/>
                  </a:cubicBezTo>
                  <a:cubicBezTo>
                    <a:pt x="280915" y="579046"/>
                    <a:pt x="273009" y="580189"/>
                    <a:pt x="265104" y="581523"/>
                  </a:cubicBezTo>
                  <a:cubicBezTo>
                    <a:pt x="258817" y="582571"/>
                    <a:pt x="249673" y="586285"/>
                    <a:pt x="237672" y="592762"/>
                  </a:cubicBezTo>
                  <a:cubicBezTo>
                    <a:pt x="233005" y="592477"/>
                    <a:pt x="228432" y="592381"/>
                    <a:pt x="223956" y="592572"/>
                  </a:cubicBezTo>
                  <a:cubicBezTo>
                    <a:pt x="216431" y="592953"/>
                    <a:pt x="211859" y="593048"/>
                    <a:pt x="210240" y="593048"/>
                  </a:cubicBezTo>
                  <a:cubicBezTo>
                    <a:pt x="196048" y="593048"/>
                    <a:pt x="181760" y="592762"/>
                    <a:pt x="167473" y="592477"/>
                  </a:cubicBezTo>
                  <a:cubicBezTo>
                    <a:pt x="155281" y="592286"/>
                    <a:pt x="144517" y="588666"/>
                    <a:pt x="134992" y="581904"/>
                  </a:cubicBezTo>
                  <a:cubicBezTo>
                    <a:pt x="132706" y="580285"/>
                    <a:pt x="131849" y="577522"/>
                    <a:pt x="132611" y="574951"/>
                  </a:cubicBezTo>
                  <a:lnTo>
                    <a:pt x="138040" y="557424"/>
                  </a:lnTo>
                  <a:cubicBezTo>
                    <a:pt x="137564" y="554472"/>
                    <a:pt x="135849" y="555615"/>
                    <a:pt x="132992" y="560854"/>
                  </a:cubicBezTo>
                  <a:cubicBezTo>
                    <a:pt x="131468" y="563902"/>
                    <a:pt x="129087" y="565902"/>
                    <a:pt x="125943" y="567140"/>
                  </a:cubicBezTo>
                  <a:cubicBezTo>
                    <a:pt x="124324" y="567712"/>
                    <a:pt x="122610" y="567235"/>
                    <a:pt x="121467" y="565997"/>
                  </a:cubicBezTo>
                  <a:cubicBezTo>
                    <a:pt x="111942" y="554853"/>
                    <a:pt x="100607" y="546185"/>
                    <a:pt x="87463" y="540089"/>
                  </a:cubicBezTo>
                  <a:cubicBezTo>
                    <a:pt x="63936" y="526278"/>
                    <a:pt x="37170" y="542756"/>
                    <a:pt x="16215" y="526087"/>
                  </a:cubicBezTo>
                  <a:cubicBezTo>
                    <a:pt x="9072" y="520372"/>
                    <a:pt x="-72" y="506752"/>
                    <a:pt x="23" y="507513"/>
                  </a:cubicBezTo>
                  <a:cubicBezTo>
                    <a:pt x="-1501" y="489130"/>
                    <a:pt x="73651" y="216239"/>
                    <a:pt x="87653" y="206904"/>
                  </a:cubicBezTo>
                  <a:lnTo>
                    <a:pt x="108703" y="176520"/>
                  </a:lnTo>
                  <a:lnTo>
                    <a:pt x="96988" y="179663"/>
                  </a:lnTo>
                  <a:cubicBezTo>
                    <a:pt x="90606" y="176901"/>
                    <a:pt x="58792" y="161184"/>
                    <a:pt x="56506" y="154898"/>
                  </a:cubicBezTo>
                  <a:cubicBezTo>
                    <a:pt x="52791" y="144801"/>
                    <a:pt x="52982" y="138610"/>
                    <a:pt x="57268" y="127847"/>
                  </a:cubicBezTo>
                  <a:cubicBezTo>
                    <a:pt x="68603" y="98700"/>
                    <a:pt x="82509" y="72030"/>
                    <a:pt x="98892" y="47932"/>
                  </a:cubicBezTo>
                  <a:cubicBezTo>
                    <a:pt x="112704" y="27549"/>
                    <a:pt x="123181" y="32025"/>
                    <a:pt x="121086" y="25263"/>
                  </a:cubicBezTo>
                  <a:cubicBezTo>
                    <a:pt x="118895" y="18309"/>
                    <a:pt x="120609" y="17357"/>
                    <a:pt x="129563" y="6689"/>
                  </a:cubicBezTo>
                  <a:cubicBezTo>
                    <a:pt x="133754" y="1641"/>
                    <a:pt x="138516" y="-550"/>
                    <a:pt x="143660" y="117"/>
                  </a:cubicBezTo>
                  <a:lnTo>
                    <a:pt x="149089" y="3736"/>
                  </a:lnTo>
                  <a:lnTo>
                    <a:pt x="218145" y="60791"/>
                  </a:lnTo>
                  <a:cubicBezTo>
                    <a:pt x="224051" y="64410"/>
                    <a:pt x="234719" y="70125"/>
                    <a:pt x="250054" y="78126"/>
                  </a:cubicBezTo>
                  <a:cubicBezTo>
                    <a:pt x="267294" y="86985"/>
                    <a:pt x="284058" y="93081"/>
                    <a:pt x="300441" y="96414"/>
                  </a:cubicBezTo>
                  <a:lnTo>
                    <a:pt x="300441" y="96414"/>
                  </a:lnTo>
                  <a:close/>
                  <a:moveTo>
                    <a:pt x="467319" y="208143"/>
                  </a:moveTo>
                  <a:cubicBezTo>
                    <a:pt x="466462" y="208143"/>
                    <a:pt x="465986" y="209095"/>
                    <a:pt x="466462" y="209762"/>
                  </a:cubicBezTo>
                  <a:cubicBezTo>
                    <a:pt x="467129" y="210810"/>
                    <a:pt x="468558" y="211476"/>
                    <a:pt x="470844" y="212048"/>
                  </a:cubicBezTo>
                  <a:cubicBezTo>
                    <a:pt x="471320" y="212143"/>
                    <a:pt x="471796" y="212334"/>
                    <a:pt x="472273" y="212715"/>
                  </a:cubicBezTo>
                  <a:cubicBezTo>
                    <a:pt x="472749" y="213096"/>
                    <a:pt x="473130" y="213191"/>
                    <a:pt x="473320" y="213096"/>
                  </a:cubicBezTo>
                  <a:cubicBezTo>
                    <a:pt x="475225" y="212238"/>
                    <a:pt x="474844" y="209571"/>
                    <a:pt x="472749" y="208809"/>
                  </a:cubicBezTo>
                  <a:cubicBezTo>
                    <a:pt x="471225" y="208238"/>
                    <a:pt x="469415" y="208047"/>
                    <a:pt x="467319" y="208143"/>
                  </a:cubicBezTo>
                  <a:lnTo>
                    <a:pt x="467319" y="208143"/>
                  </a:lnTo>
                  <a:close/>
                  <a:moveTo>
                    <a:pt x="455699" y="212238"/>
                  </a:moveTo>
                  <a:cubicBezTo>
                    <a:pt x="454365" y="213762"/>
                    <a:pt x="453984" y="215572"/>
                    <a:pt x="454842" y="216239"/>
                  </a:cubicBezTo>
                  <a:cubicBezTo>
                    <a:pt x="455699" y="216906"/>
                    <a:pt x="457509" y="216239"/>
                    <a:pt x="458842" y="214620"/>
                  </a:cubicBezTo>
                  <a:cubicBezTo>
                    <a:pt x="460176" y="213096"/>
                    <a:pt x="460557" y="211286"/>
                    <a:pt x="459699" y="210619"/>
                  </a:cubicBezTo>
                  <a:cubicBezTo>
                    <a:pt x="458842" y="209953"/>
                    <a:pt x="457032" y="210619"/>
                    <a:pt x="455699" y="212238"/>
                  </a:cubicBezTo>
                  <a:lnTo>
                    <a:pt x="455699" y="212238"/>
                  </a:lnTo>
                  <a:close/>
                  <a:moveTo>
                    <a:pt x="473892" y="215763"/>
                  </a:moveTo>
                  <a:lnTo>
                    <a:pt x="469510" y="216620"/>
                  </a:lnTo>
                  <a:cubicBezTo>
                    <a:pt x="468558" y="216810"/>
                    <a:pt x="467891" y="217287"/>
                    <a:pt x="467605" y="218144"/>
                  </a:cubicBezTo>
                  <a:cubicBezTo>
                    <a:pt x="466939" y="219763"/>
                    <a:pt x="467034" y="221192"/>
                    <a:pt x="467891" y="222430"/>
                  </a:cubicBezTo>
                  <a:cubicBezTo>
                    <a:pt x="468748" y="223478"/>
                    <a:pt x="468272" y="225002"/>
                    <a:pt x="467034" y="225669"/>
                  </a:cubicBezTo>
                  <a:cubicBezTo>
                    <a:pt x="464748" y="226716"/>
                    <a:pt x="462938" y="228431"/>
                    <a:pt x="461414" y="230908"/>
                  </a:cubicBezTo>
                  <a:cubicBezTo>
                    <a:pt x="460842" y="231765"/>
                    <a:pt x="461033" y="232527"/>
                    <a:pt x="461890" y="233193"/>
                  </a:cubicBezTo>
                  <a:cubicBezTo>
                    <a:pt x="462843" y="233955"/>
                    <a:pt x="464272" y="234337"/>
                    <a:pt x="466176" y="234527"/>
                  </a:cubicBezTo>
                  <a:cubicBezTo>
                    <a:pt x="467129" y="234527"/>
                    <a:pt x="467510" y="234146"/>
                    <a:pt x="467319" y="233289"/>
                  </a:cubicBezTo>
                  <a:lnTo>
                    <a:pt x="467129" y="232527"/>
                  </a:lnTo>
                  <a:cubicBezTo>
                    <a:pt x="466939" y="231670"/>
                    <a:pt x="467129" y="230908"/>
                    <a:pt x="467700" y="230241"/>
                  </a:cubicBezTo>
                  <a:cubicBezTo>
                    <a:pt x="470939" y="226335"/>
                    <a:pt x="473320" y="221954"/>
                    <a:pt x="474844" y="216906"/>
                  </a:cubicBezTo>
                  <a:cubicBezTo>
                    <a:pt x="475035" y="216049"/>
                    <a:pt x="474844" y="215667"/>
                    <a:pt x="473797" y="215858"/>
                  </a:cubicBezTo>
                  <a:lnTo>
                    <a:pt x="473797" y="215858"/>
                  </a:lnTo>
                  <a:close/>
                  <a:moveTo>
                    <a:pt x="455508" y="218906"/>
                  </a:moveTo>
                  <a:cubicBezTo>
                    <a:pt x="451794" y="219001"/>
                    <a:pt x="449222" y="222430"/>
                    <a:pt x="450270" y="225764"/>
                  </a:cubicBezTo>
                  <a:cubicBezTo>
                    <a:pt x="451413" y="229574"/>
                    <a:pt x="453223" y="232241"/>
                    <a:pt x="455794" y="233860"/>
                  </a:cubicBezTo>
                  <a:cubicBezTo>
                    <a:pt x="456651" y="234337"/>
                    <a:pt x="457604" y="233765"/>
                    <a:pt x="457509" y="232812"/>
                  </a:cubicBezTo>
                  <a:cubicBezTo>
                    <a:pt x="457128" y="230336"/>
                    <a:pt x="455890" y="228621"/>
                    <a:pt x="453794" y="227669"/>
                  </a:cubicBezTo>
                  <a:cubicBezTo>
                    <a:pt x="452651" y="227193"/>
                    <a:pt x="452460" y="225764"/>
                    <a:pt x="453413" y="225002"/>
                  </a:cubicBezTo>
                  <a:cubicBezTo>
                    <a:pt x="455508" y="223192"/>
                    <a:pt x="458366" y="221763"/>
                    <a:pt x="461985" y="220525"/>
                  </a:cubicBezTo>
                  <a:cubicBezTo>
                    <a:pt x="462271" y="220430"/>
                    <a:pt x="462557" y="220144"/>
                    <a:pt x="462557" y="219858"/>
                  </a:cubicBezTo>
                  <a:lnTo>
                    <a:pt x="462557" y="218906"/>
                  </a:lnTo>
                  <a:cubicBezTo>
                    <a:pt x="462557" y="218906"/>
                    <a:pt x="462557" y="218620"/>
                    <a:pt x="462366" y="218620"/>
                  </a:cubicBezTo>
                  <a:lnTo>
                    <a:pt x="455604" y="218906"/>
                  </a:lnTo>
                  <a:close/>
                </a:path>
              </a:pathLst>
            </a:custGeom>
            <a:solidFill>
              <a:srgbClr val="619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7" name="Freeform: Shape 16246">
              <a:extLst>
                <a:ext uri="{FF2B5EF4-FFF2-40B4-BE49-F238E27FC236}">
                  <a16:creationId xmlns:a16="http://schemas.microsoft.com/office/drawing/2014/main" id="{ECE89F4F-C7C3-1D26-0A39-4886F2D8D0BC}"/>
                </a:ext>
              </a:extLst>
            </p:cNvPr>
            <p:cNvSpPr/>
            <p:nvPr/>
          </p:nvSpPr>
          <p:spPr>
            <a:xfrm>
              <a:off x="4651536" y="3025307"/>
              <a:ext cx="3857" cy="3928"/>
            </a:xfrm>
            <a:custGeom>
              <a:avLst/>
              <a:gdLst>
                <a:gd name="connsiteX0" fmla="*/ 3711 w 3857"/>
                <a:gd name="connsiteY0" fmla="*/ 3928 h 3928"/>
                <a:gd name="connsiteX1" fmla="*/ 1139 w 3857"/>
                <a:gd name="connsiteY1" fmla="*/ 2690 h 3928"/>
                <a:gd name="connsiteX2" fmla="*/ 187 w 3857"/>
                <a:gd name="connsiteY2" fmla="*/ 118 h 3928"/>
                <a:gd name="connsiteX3" fmla="*/ 2759 w 3857"/>
                <a:gd name="connsiteY3" fmla="*/ 1357 h 3928"/>
                <a:gd name="connsiteX4" fmla="*/ 3711 w 3857"/>
                <a:gd name="connsiteY4" fmla="*/ 3928 h 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7" h="3928">
                  <a:moveTo>
                    <a:pt x="3711" y="3928"/>
                  </a:moveTo>
                  <a:cubicBezTo>
                    <a:pt x="3711" y="3928"/>
                    <a:pt x="2092" y="3738"/>
                    <a:pt x="1139" y="2690"/>
                  </a:cubicBezTo>
                  <a:cubicBezTo>
                    <a:pt x="187" y="1642"/>
                    <a:pt x="-289" y="404"/>
                    <a:pt x="187" y="118"/>
                  </a:cubicBezTo>
                  <a:cubicBezTo>
                    <a:pt x="663" y="-263"/>
                    <a:pt x="1806" y="309"/>
                    <a:pt x="2759" y="1357"/>
                  </a:cubicBezTo>
                  <a:cubicBezTo>
                    <a:pt x="3711" y="2404"/>
                    <a:pt x="4092" y="3643"/>
                    <a:pt x="3711" y="3928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8" name="Freeform: Shape 16247">
              <a:extLst>
                <a:ext uri="{FF2B5EF4-FFF2-40B4-BE49-F238E27FC236}">
                  <a16:creationId xmlns:a16="http://schemas.microsoft.com/office/drawing/2014/main" id="{F5592BE2-2611-36C1-8B22-F72466D483F8}"/>
                </a:ext>
              </a:extLst>
            </p:cNvPr>
            <p:cNvSpPr/>
            <p:nvPr/>
          </p:nvSpPr>
          <p:spPr>
            <a:xfrm>
              <a:off x="4730656" y="3036322"/>
              <a:ext cx="2792" cy="3295"/>
            </a:xfrm>
            <a:custGeom>
              <a:avLst/>
              <a:gdLst>
                <a:gd name="connsiteX0" fmla="*/ 316 w 2792"/>
                <a:gd name="connsiteY0" fmla="*/ 723 h 3295"/>
                <a:gd name="connsiteX1" fmla="*/ 2030 w 2792"/>
                <a:gd name="connsiteY1" fmla="*/ 438 h 3295"/>
                <a:gd name="connsiteX2" fmla="*/ 2792 w 2792"/>
                <a:gd name="connsiteY2" fmla="*/ 2247 h 3295"/>
                <a:gd name="connsiteX3" fmla="*/ 1744 w 2792"/>
                <a:gd name="connsiteY3" fmla="*/ 3295 h 3295"/>
                <a:gd name="connsiteX4" fmla="*/ 125 w 2792"/>
                <a:gd name="connsiteY4" fmla="*/ 2533 h 3295"/>
                <a:gd name="connsiteX5" fmla="*/ 316 w 2792"/>
                <a:gd name="connsiteY5" fmla="*/ 723 h 3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92" h="3295">
                  <a:moveTo>
                    <a:pt x="316" y="723"/>
                  </a:moveTo>
                  <a:cubicBezTo>
                    <a:pt x="697" y="-134"/>
                    <a:pt x="1268" y="-229"/>
                    <a:pt x="2030" y="438"/>
                  </a:cubicBezTo>
                  <a:cubicBezTo>
                    <a:pt x="2507" y="914"/>
                    <a:pt x="2792" y="1485"/>
                    <a:pt x="2792" y="2247"/>
                  </a:cubicBezTo>
                  <a:cubicBezTo>
                    <a:pt x="2792" y="2819"/>
                    <a:pt x="2316" y="3295"/>
                    <a:pt x="1744" y="3295"/>
                  </a:cubicBezTo>
                  <a:cubicBezTo>
                    <a:pt x="982" y="3295"/>
                    <a:pt x="411" y="3105"/>
                    <a:pt x="125" y="2533"/>
                  </a:cubicBezTo>
                  <a:cubicBezTo>
                    <a:pt x="-65" y="2057"/>
                    <a:pt x="-65" y="1485"/>
                    <a:pt x="316" y="723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9" name="Freeform: Shape 16248">
              <a:extLst>
                <a:ext uri="{FF2B5EF4-FFF2-40B4-BE49-F238E27FC236}">
                  <a16:creationId xmlns:a16="http://schemas.microsoft.com/office/drawing/2014/main" id="{DA124A59-E575-3E6E-CF5C-6C961814ED9F}"/>
                </a:ext>
              </a:extLst>
            </p:cNvPr>
            <p:cNvSpPr/>
            <p:nvPr/>
          </p:nvSpPr>
          <p:spPr>
            <a:xfrm>
              <a:off x="4793353" y="3047985"/>
              <a:ext cx="3824" cy="2014"/>
            </a:xfrm>
            <a:custGeom>
              <a:avLst/>
              <a:gdLst>
                <a:gd name="connsiteX0" fmla="*/ 3817 w 3824"/>
                <a:gd name="connsiteY0" fmla="*/ 1062 h 2014"/>
                <a:gd name="connsiteX1" fmla="*/ 1817 w 3824"/>
                <a:gd name="connsiteY1" fmla="*/ 2015 h 2014"/>
                <a:gd name="connsiteX2" fmla="*/ 7 w 3824"/>
                <a:gd name="connsiteY2" fmla="*/ 872 h 2014"/>
                <a:gd name="connsiteX3" fmla="*/ 2008 w 3824"/>
                <a:gd name="connsiteY3" fmla="*/ 15 h 2014"/>
                <a:gd name="connsiteX4" fmla="*/ 3817 w 3824"/>
                <a:gd name="connsiteY4" fmla="*/ 1158 h 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24" h="2014">
                  <a:moveTo>
                    <a:pt x="3817" y="1062"/>
                  </a:moveTo>
                  <a:cubicBezTo>
                    <a:pt x="3817" y="1634"/>
                    <a:pt x="2865" y="2015"/>
                    <a:pt x="1817" y="2015"/>
                  </a:cubicBezTo>
                  <a:cubicBezTo>
                    <a:pt x="769" y="2015"/>
                    <a:pt x="-88" y="1443"/>
                    <a:pt x="7" y="872"/>
                  </a:cubicBezTo>
                  <a:cubicBezTo>
                    <a:pt x="7" y="300"/>
                    <a:pt x="960" y="-81"/>
                    <a:pt x="2008" y="15"/>
                  </a:cubicBezTo>
                  <a:cubicBezTo>
                    <a:pt x="3055" y="15"/>
                    <a:pt x="3912" y="586"/>
                    <a:pt x="3817" y="1158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0" name="Freeform: Shape 16249">
              <a:extLst>
                <a:ext uri="{FF2B5EF4-FFF2-40B4-BE49-F238E27FC236}">
                  <a16:creationId xmlns:a16="http://schemas.microsoft.com/office/drawing/2014/main" id="{0AC96669-0E32-A888-F1AA-4A5ED450B3BE}"/>
                </a:ext>
              </a:extLst>
            </p:cNvPr>
            <p:cNvSpPr/>
            <p:nvPr/>
          </p:nvSpPr>
          <p:spPr>
            <a:xfrm>
              <a:off x="4688585" y="3062847"/>
              <a:ext cx="1551" cy="1916"/>
            </a:xfrm>
            <a:custGeom>
              <a:avLst/>
              <a:gdLst>
                <a:gd name="connsiteX0" fmla="*/ 95 w 1551"/>
                <a:gd name="connsiteY0" fmla="*/ 583 h 1916"/>
                <a:gd name="connsiteX1" fmla="*/ 1143 w 1551"/>
                <a:gd name="connsiteY1" fmla="*/ 298 h 1916"/>
                <a:gd name="connsiteX2" fmla="*/ 1238 w 1551"/>
                <a:gd name="connsiteY2" fmla="*/ 1536 h 1916"/>
                <a:gd name="connsiteX3" fmla="*/ 381 w 1551"/>
                <a:gd name="connsiteY3" fmla="*/ 1917 h 1916"/>
                <a:gd name="connsiteX4" fmla="*/ 95 w 1551"/>
                <a:gd name="connsiteY4" fmla="*/ 679 h 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" h="1916">
                  <a:moveTo>
                    <a:pt x="95" y="583"/>
                  </a:moveTo>
                  <a:cubicBezTo>
                    <a:pt x="286" y="-83"/>
                    <a:pt x="571" y="-179"/>
                    <a:pt x="1143" y="298"/>
                  </a:cubicBezTo>
                  <a:cubicBezTo>
                    <a:pt x="1619" y="679"/>
                    <a:pt x="1715" y="1060"/>
                    <a:pt x="1238" y="1536"/>
                  </a:cubicBezTo>
                  <a:cubicBezTo>
                    <a:pt x="952" y="1822"/>
                    <a:pt x="667" y="1917"/>
                    <a:pt x="381" y="1917"/>
                  </a:cubicBezTo>
                  <a:cubicBezTo>
                    <a:pt x="0" y="1917"/>
                    <a:pt x="-95" y="1441"/>
                    <a:pt x="95" y="679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1" name="Freeform: Shape 16250">
              <a:extLst>
                <a:ext uri="{FF2B5EF4-FFF2-40B4-BE49-F238E27FC236}">
                  <a16:creationId xmlns:a16="http://schemas.microsoft.com/office/drawing/2014/main" id="{54007145-2999-E375-C56F-23BC4E68FFDC}"/>
                </a:ext>
              </a:extLst>
            </p:cNvPr>
            <p:cNvSpPr/>
            <p:nvPr/>
          </p:nvSpPr>
          <p:spPr>
            <a:xfrm>
              <a:off x="4840318" y="3090672"/>
              <a:ext cx="2571" cy="2476"/>
            </a:xfrm>
            <a:custGeom>
              <a:avLst/>
              <a:gdLst>
                <a:gd name="connsiteX0" fmla="*/ 2572 w 2571"/>
                <a:gd name="connsiteY0" fmla="*/ 1238 h 2476"/>
                <a:gd name="connsiteX1" fmla="*/ 1333 w 2571"/>
                <a:gd name="connsiteY1" fmla="*/ 2476 h 2476"/>
                <a:gd name="connsiteX2" fmla="*/ 0 w 2571"/>
                <a:gd name="connsiteY2" fmla="*/ 1238 h 2476"/>
                <a:gd name="connsiteX3" fmla="*/ 1333 w 2571"/>
                <a:gd name="connsiteY3" fmla="*/ 0 h 2476"/>
                <a:gd name="connsiteX4" fmla="*/ 2572 w 2571"/>
                <a:gd name="connsiteY4" fmla="*/ 1238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" h="2476">
                  <a:moveTo>
                    <a:pt x="2572" y="1238"/>
                  </a:moveTo>
                  <a:cubicBezTo>
                    <a:pt x="2572" y="1905"/>
                    <a:pt x="2000" y="2476"/>
                    <a:pt x="1333" y="2476"/>
                  </a:cubicBezTo>
                  <a:cubicBezTo>
                    <a:pt x="667" y="2476"/>
                    <a:pt x="0" y="1905"/>
                    <a:pt x="0" y="1238"/>
                  </a:cubicBezTo>
                  <a:cubicBezTo>
                    <a:pt x="0" y="571"/>
                    <a:pt x="571" y="0"/>
                    <a:pt x="1333" y="0"/>
                  </a:cubicBezTo>
                  <a:cubicBezTo>
                    <a:pt x="2096" y="0"/>
                    <a:pt x="2572" y="571"/>
                    <a:pt x="2572" y="1238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2" name="Freeform: Shape 16251">
              <a:extLst>
                <a:ext uri="{FF2B5EF4-FFF2-40B4-BE49-F238E27FC236}">
                  <a16:creationId xmlns:a16="http://schemas.microsoft.com/office/drawing/2014/main" id="{C19F8949-32A2-B98D-F274-77DCC7232993}"/>
                </a:ext>
              </a:extLst>
            </p:cNvPr>
            <p:cNvSpPr/>
            <p:nvPr/>
          </p:nvSpPr>
          <p:spPr>
            <a:xfrm>
              <a:off x="4884609" y="3112414"/>
              <a:ext cx="6315" cy="7325"/>
            </a:xfrm>
            <a:custGeom>
              <a:avLst/>
              <a:gdLst>
                <a:gd name="connsiteX0" fmla="*/ 5810 w 6315"/>
                <a:gd name="connsiteY0" fmla="*/ 7119 h 7325"/>
                <a:gd name="connsiteX1" fmla="*/ 286 w 6315"/>
                <a:gd name="connsiteY1" fmla="*/ 2928 h 7325"/>
                <a:gd name="connsiteX2" fmla="*/ 286 w 6315"/>
                <a:gd name="connsiteY2" fmla="*/ 1118 h 7325"/>
                <a:gd name="connsiteX3" fmla="*/ 953 w 6315"/>
                <a:gd name="connsiteY3" fmla="*/ 451 h 7325"/>
                <a:gd name="connsiteX4" fmla="*/ 1810 w 6315"/>
                <a:gd name="connsiteY4" fmla="*/ 70 h 7325"/>
                <a:gd name="connsiteX5" fmla="*/ 3620 w 6315"/>
                <a:gd name="connsiteY5" fmla="*/ 737 h 7325"/>
                <a:gd name="connsiteX6" fmla="*/ 5715 w 6315"/>
                <a:gd name="connsiteY6" fmla="*/ 7214 h 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15" h="7325">
                  <a:moveTo>
                    <a:pt x="5810" y="7119"/>
                  </a:moveTo>
                  <a:cubicBezTo>
                    <a:pt x="4572" y="7880"/>
                    <a:pt x="2762" y="6547"/>
                    <a:pt x="286" y="2928"/>
                  </a:cubicBezTo>
                  <a:cubicBezTo>
                    <a:pt x="-95" y="2356"/>
                    <a:pt x="-95" y="1689"/>
                    <a:pt x="286" y="1118"/>
                  </a:cubicBezTo>
                  <a:cubicBezTo>
                    <a:pt x="476" y="832"/>
                    <a:pt x="667" y="642"/>
                    <a:pt x="953" y="451"/>
                  </a:cubicBezTo>
                  <a:cubicBezTo>
                    <a:pt x="1238" y="261"/>
                    <a:pt x="1524" y="165"/>
                    <a:pt x="1810" y="70"/>
                  </a:cubicBezTo>
                  <a:cubicBezTo>
                    <a:pt x="2572" y="-120"/>
                    <a:pt x="3143" y="70"/>
                    <a:pt x="3620" y="737"/>
                  </a:cubicBezTo>
                  <a:cubicBezTo>
                    <a:pt x="6287" y="4261"/>
                    <a:pt x="6953" y="6357"/>
                    <a:pt x="5715" y="7214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3" name="Freeform: Shape 16252">
              <a:extLst>
                <a:ext uri="{FF2B5EF4-FFF2-40B4-BE49-F238E27FC236}">
                  <a16:creationId xmlns:a16="http://schemas.microsoft.com/office/drawing/2014/main" id="{2FBED4ED-3402-75DB-84BF-C2627CDE21D0}"/>
                </a:ext>
              </a:extLst>
            </p:cNvPr>
            <p:cNvSpPr/>
            <p:nvPr/>
          </p:nvSpPr>
          <p:spPr>
            <a:xfrm>
              <a:off x="4879645" y="3116753"/>
              <a:ext cx="8440" cy="9672"/>
            </a:xfrm>
            <a:custGeom>
              <a:avLst/>
              <a:gdLst>
                <a:gd name="connsiteX0" fmla="*/ 7061 w 8440"/>
                <a:gd name="connsiteY0" fmla="*/ 3827 h 9672"/>
                <a:gd name="connsiteX1" fmla="*/ 7727 w 8440"/>
                <a:gd name="connsiteY1" fmla="*/ 5065 h 9672"/>
                <a:gd name="connsiteX2" fmla="*/ 8108 w 8440"/>
                <a:gd name="connsiteY2" fmla="*/ 6875 h 9672"/>
                <a:gd name="connsiteX3" fmla="*/ 4108 w 8440"/>
                <a:gd name="connsiteY3" fmla="*/ 9637 h 9672"/>
                <a:gd name="connsiteX4" fmla="*/ 3346 w 8440"/>
                <a:gd name="connsiteY4" fmla="*/ 9351 h 9672"/>
                <a:gd name="connsiteX5" fmla="*/ 3155 w 8440"/>
                <a:gd name="connsiteY5" fmla="*/ 8684 h 9672"/>
                <a:gd name="connsiteX6" fmla="*/ 3631 w 8440"/>
                <a:gd name="connsiteY6" fmla="*/ 8113 h 9672"/>
                <a:gd name="connsiteX7" fmla="*/ 5632 w 8440"/>
                <a:gd name="connsiteY7" fmla="*/ 7637 h 9672"/>
                <a:gd name="connsiteX8" fmla="*/ 6394 w 8440"/>
                <a:gd name="connsiteY8" fmla="*/ 6113 h 9672"/>
                <a:gd name="connsiteX9" fmla="*/ 6108 w 8440"/>
                <a:gd name="connsiteY9" fmla="*/ 5255 h 9672"/>
                <a:gd name="connsiteX10" fmla="*/ 5155 w 8440"/>
                <a:gd name="connsiteY10" fmla="*/ 4684 h 9672"/>
                <a:gd name="connsiteX11" fmla="*/ 3441 w 8440"/>
                <a:gd name="connsiteY11" fmla="*/ 4684 h 9672"/>
                <a:gd name="connsiteX12" fmla="*/ 1155 w 8440"/>
                <a:gd name="connsiteY12" fmla="*/ 3636 h 9672"/>
                <a:gd name="connsiteX13" fmla="*/ 12 w 8440"/>
                <a:gd name="connsiteY13" fmla="*/ 1159 h 9672"/>
                <a:gd name="connsiteX14" fmla="*/ 1441 w 8440"/>
                <a:gd name="connsiteY14" fmla="*/ 493 h 9672"/>
                <a:gd name="connsiteX15" fmla="*/ 5251 w 8440"/>
                <a:gd name="connsiteY15" fmla="*/ 2207 h 9672"/>
                <a:gd name="connsiteX16" fmla="*/ 7061 w 8440"/>
                <a:gd name="connsiteY16" fmla="*/ 4017 h 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40" h="9672">
                  <a:moveTo>
                    <a:pt x="7061" y="3827"/>
                  </a:moveTo>
                  <a:cubicBezTo>
                    <a:pt x="6870" y="4303"/>
                    <a:pt x="7061" y="4779"/>
                    <a:pt x="7727" y="5065"/>
                  </a:cubicBezTo>
                  <a:cubicBezTo>
                    <a:pt x="8489" y="5541"/>
                    <a:pt x="8680" y="6113"/>
                    <a:pt x="8108" y="6875"/>
                  </a:cubicBezTo>
                  <a:cubicBezTo>
                    <a:pt x="7061" y="8208"/>
                    <a:pt x="5727" y="9160"/>
                    <a:pt x="4108" y="9637"/>
                  </a:cubicBezTo>
                  <a:cubicBezTo>
                    <a:pt x="3727" y="9732"/>
                    <a:pt x="3536" y="9637"/>
                    <a:pt x="3346" y="9351"/>
                  </a:cubicBezTo>
                  <a:cubicBezTo>
                    <a:pt x="3251" y="9065"/>
                    <a:pt x="3155" y="8875"/>
                    <a:pt x="3155" y="8684"/>
                  </a:cubicBezTo>
                  <a:cubicBezTo>
                    <a:pt x="3155" y="8303"/>
                    <a:pt x="3346" y="8113"/>
                    <a:pt x="3631" y="8113"/>
                  </a:cubicBezTo>
                  <a:lnTo>
                    <a:pt x="5632" y="7637"/>
                  </a:lnTo>
                  <a:cubicBezTo>
                    <a:pt x="6394" y="7446"/>
                    <a:pt x="6679" y="6970"/>
                    <a:pt x="6394" y="6113"/>
                  </a:cubicBezTo>
                  <a:lnTo>
                    <a:pt x="6108" y="5255"/>
                  </a:lnTo>
                  <a:cubicBezTo>
                    <a:pt x="6108" y="5255"/>
                    <a:pt x="5632" y="4588"/>
                    <a:pt x="5155" y="4684"/>
                  </a:cubicBezTo>
                  <a:lnTo>
                    <a:pt x="3441" y="4684"/>
                  </a:lnTo>
                  <a:cubicBezTo>
                    <a:pt x="2488" y="4684"/>
                    <a:pt x="1727" y="4398"/>
                    <a:pt x="1155" y="3636"/>
                  </a:cubicBezTo>
                  <a:cubicBezTo>
                    <a:pt x="488" y="2779"/>
                    <a:pt x="107" y="1921"/>
                    <a:pt x="12" y="1159"/>
                  </a:cubicBezTo>
                  <a:cubicBezTo>
                    <a:pt x="-83" y="-79"/>
                    <a:pt x="393" y="-364"/>
                    <a:pt x="1441" y="493"/>
                  </a:cubicBezTo>
                  <a:cubicBezTo>
                    <a:pt x="3060" y="1731"/>
                    <a:pt x="4298" y="2303"/>
                    <a:pt x="5251" y="2207"/>
                  </a:cubicBezTo>
                  <a:cubicBezTo>
                    <a:pt x="6965" y="2112"/>
                    <a:pt x="7537" y="2684"/>
                    <a:pt x="7061" y="4017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4" name="Freeform: Shape 16253">
              <a:extLst>
                <a:ext uri="{FF2B5EF4-FFF2-40B4-BE49-F238E27FC236}">
                  <a16:creationId xmlns:a16="http://schemas.microsoft.com/office/drawing/2014/main" id="{4A0FD2E1-6A8B-FFBE-E7DE-E6358324CD73}"/>
                </a:ext>
              </a:extLst>
            </p:cNvPr>
            <p:cNvSpPr/>
            <p:nvPr/>
          </p:nvSpPr>
          <p:spPr>
            <a:xfrm>
              <a:off x="4874024" y="3119913"/>
              <a:ext cx="2707" cy="3584"/>
            </a:xfrm>
            <a:custGeom>
              <a:avLst/>
              <a:gdLst>
                <a:gd name="connsiteX0" fmla="*/ 204 w 2707"/>
                <a:gd name="connsiteY0" fmla="*/ 2953 h 3584"/>
                <a:gd name="connsiteX1" fmla="*/ 299 w 2707"/>
                <a:gd name="connsiteY1" fmla="*/ 857 h 3584"/>
                <a:gd name="connsiteX2" fmla="*/ 1347 w 2707"/>
                <a:gd name="connsiteY2" fmla="*/ 0 h 3584"/>
                <a:gd name="connsiteX3" fmla="*/ 2013 w 2707"/>
                <a:gd name="connsiteY3" fmla="*/ 0 h 3584"/>
                <a:gd name="connsiteX4" fmla="*/ 2490 w 2707"/>
                <a:gd name="connsiteY4" fmla="*/ 1238 h 3584"/>
                <a:gd name="connsiteX5" fmla="*/ 1442 w 2707"/>
                <a:gd name="connsiteY5" fmla="*/ 2953 h 3584"/>
                <a:gd name="connsiteX6" fmla="*/ 108 w 2707"/>
                <a:gd name="connsiteY6" fmla="*/ 2857 h 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7" h="3584">
                  <a:moveTo>
                    <a:pt x="204" y="2953"/>
                  </a:moveTo>
                  <a:cubicBezTo>
                    <a:pt x="-82" y="2286"/>
                    <a:pt x="-82" y="1524"/>
                    <a:pt x="299" y="857"/>
                  </a:cubicBezTo>
                  <a:cubicBezTo>
                    <a:pt x="584" y="286"/>
                    <a:pt x="870" y="0"/>
                    <a:pt x="1347" y="0"/>
                  </a:cubicBezTo>
                  <a:cubicBezTo>
                    <a:pt x="1632" y="0"/>
                    <a:pt x="1823" y="0"/>
                    <a:pt x="2013" y="0"/>
                  </a:cubicBezTo>
                  <a:cubicBezTo>
                    <a:pt x="2775" y="190"/>
                    <a:pt x="2871" y="571"/>
                    <a:pt x="2490" y="1238"/>
                  </a:cubicBezTo>
                  <a:lnTo>
                    <a:pt x="1442" y="2953"/>
                  </a:lnTo>
                  <a:cubicBezTo>
                    <a:pt x="966" y="3810"/>
                    <a:pt x="489" y="3810"/>
                    <a:pt x="108" y="2857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5" name="Freeform: Shape 16254">
              <a:extLst>
                <a:ext uri="{FF2B5EF4-FFF2-40B4-BE49-F238E27FC236}">
                  <a16:creationId xmlns:a16="http://schemas.microsoft.com/office/drawing/2014/main" id="{B6AFCDF9-C713-FCDB-96FC-4A324230385D}"/>
                </a:ext>
              </a:extLst>
            </p:cNvPr>
            <p:cNvSpPr/>
            <p:nvPr/>
          </p:nvSpPr>
          <p:spPr>
            <a:xfrm>
              <a:off x="4742488" y="3123909"/>
              <a:ext cx="4037" cy="5915"/>
            </a:xfrm>
            <a:custGeom>
              <a:avLst/>
              <a:gdLst>
                <a:gd name="connsiteX0" fmla="*/ 1818 w 4037"/>
                <a:gd name="connsiteY0" fmla="*/ 5911 h 5915"/>
                <a:gd name="connsiteX1" fmla="*/ 8 w 4037"/>
                <a:gd name="connsiteY1" fmla="*/ 2767 h 5915"/>
                <a:gd name="connsiteX2" fmla="*/ 2294 w 4037"/>
                <a:gd name="connsiteY2" fmla="*/ 5 h 5915"/>
                <a:gd name="connsiteX3" fmla="*/ 4009 w 4037"/>
                <a:gd name="connsiteY3" fmla="*/ 3148 h 5915"/>
                <a:gd name="connsiteX4" fmla="*/ 1722 w 4037"/>
                <a:gd name="connsiteY4" fmla="*/ 5911 h 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7" h="5915">
                  <a:moveTo>
                    <a:pt x="1818" y="5911"/>
                  </a:moveTo>
                  <a:cubicBezTo>
                    <a:pt x="675" y="5815"/>
                    <a:pt x="-87" y="4387"/>
                    <a:pt x="8" y="2767"/>
                  </a:cubicBezTo>
                  <a:cubicBezTo>
                    <a:pt x="199" y="1148"/>
                    <a:pt x="1151" y="-90"/>
                    <a:pt x="2294" y="5"/>
                  </a:cubicBezTo>
                  <a:cubicBezTo>
                    <a:pt x="3437" y="5"/>
                    <a:pt x="4199" y="1529"/>
                    <a:pt x="4009" y="3148"/>
                  </a:cubicBezTo>
                  <a:cubicBezTo>
                    <a:pt x="3818" y="4768"/>
                    <a:pt x="2866" y="6006"/>
                    <a:pt x="1722" y="5911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6" name="Freeform: Shape 16255">
              <a:extLst>
                <a:ext uri="{FF2B5EF4-FFF2-40B4-BE49-F238E27FC236}">
                  <a16:creationId xmlns:a16="http://schemas.microsoft.com/office/drawing/2014/main" id="{D6E52C74-22DF-BEF3-A907-5B7F463061EE}"/>
                </a:ext>
              </a:extLst>
            </p:cNvPr>
            <p:cNvSpPr/>
            <p:nvPr/>
          </p:nvSpPr>
          <p:spPr>
            <a:xfrm>
              <a:off x="4891182" y="3124885"/>
              <a:ext cx="7206" cy="3618"/>
            </a:xfrm>
            <a:custGeom>
              <a:avLst/>
              <a:gdLst>
                <a:gd name="connsiteX0" fmla="*/ 762 w 7206"/>
                <a:gd name="connsiteY0" fmla="*/ 2458 h 3618"/>
                <a:gd name="connsiteX1" fmla="*/ 0 w 7206"/>
                <a:gd name="connsiteY1" fmla="*/ 1219 h 3618"/>
                <a:gd name="connsiteX2" fmla="*/ 5905 w 7206"/>
                <a:gd name="connsiteY2" fmla="*/ 933 h 3618"/>
                <a:gd name="connsiteX3" fmla="*/ 7144 w 7206"/>
                <a:gd name="connsiteY3" fmla="*/ 1981 h 3618"/>
                <a:gd name="connsiteX4" fmla="*/ 7048 w 7206"/>
                <a:gd name="connsiteY4" fmla="*/ 3029 h 3618"/>
                <a:gd name="connsiteX5" fmla="*/ 5619 w 7206"/>
                <a:gd name="connsiteY5" fmla="*/ 3600 h 3618"/>
                <a:gd name="connsiteX6" fmla="*/ 762 w 7206"/>
                <a:gd name="connsiteY6" fmla="*/ 2362 h 3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06" h="3618">
                  <a:moveTo>
                    <a:pt x="762" y="2458"/>
                  </a:moveTo>
                  <a:lnTo>
                    <a:pt x="0" y="1219"/>
                  </a:lnTo>
                  <a:cubicBezTo>
                    <a:pt x="476" y="-305"/>
                    <a:pt x="2477" y="-400"/>
                    <a:pt x="5905" y="933"/>
                  </a:cubicBezTo>
                  <a:cubicBezTo>
                    <a:pt x="6572" y="1219"/>
                    <a:pt x="7048" y="1505"/>
                    <a:pt x="7144" y="1981"/>
                  </a:cubicBezTo>
                  <a:cubicBezTo>
                    <a:pt x="7239" y="2362"/>
                    <a:pt x="7239" y="2743"/>
                    <a:pt x="7048" y="3029"/>
                  </a:cubicBezTo>
                  <a:cubicBezTo>
                    <a:pt x="6762" y="3410"/>
                    <a:pt x="6191" y="3696"/>
                    <a:pt x="5619" y="3600"/>
                  </a:cubicBezTo>
                  <a:lnTo>
                    <a:pt x="762" y="2362"/>
                  </a:ln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7" name="Freeform: Shape 16256">
              <a:extLst>
                <a:ext uri="{FF2B5EF4-FFF2-40B4-BE49-F238E27FC236}">
                  <a16:creationId xmlns:a16="http://schemas.microsoft.com/office/drawing/2014/main" id="{7E8B8E67-D4E8-8D31-FA3C-B47658F6B294}"/>
                </a:ext>
              </a:extLst>
            </p:cNvPr>
            <p:cNvSpPr/>
            <p:nvPr/>
          </p:nvSpPr>
          <p:spPr>
            <a:xfrm>
              <a:off x="4884430" y="3126104"/>
              <a:ext cx="7513" cy="6252"/>
            </a:xfrm>
            <a:custGeom>
              <a:avLst/>
              <a:gdLst>
                <a:gd name="connsiteX0" fmla="*/ 6752 w 7513"/>
                <a:gd name="connsiteY0" fmla="*/ 0 h 6252"/>
                <a:gd name="connsiteX1" fmla="*/ 7514 w 7513"/>
                <a:gd name="connsiteY1" fmla="*/ 1238 h 6252"/>
                <a:gd name="connsiteX2" fmla="*/ 2846 w 7513"/>
                <a:gd name="connsiteY2" fmla="*/ 6096 h 6252"/>
                <a:gd name="connsiteX3" fmla="*/ 1037 w 7513"/>
                <a:gd name="connsiteY3" fmla="*/ 5715 h 6252"/>
                <a:gd name="connsiteX4" fmla="*/ 465 w 7513"/>
                <a:gd name="connsiteY4" fmla="*/ 5048 h 6252"/>
                <a:gd name="connsiteX5" fmla="*/ 465 w 7513"/>
                <a:gd name="connsiteY5" fmla="*/ 2858 h 6252"/>
                <a:gd name="connsiteX6" fmla="*/ 6752 w 7513"/>
                <a:gd name="connsiteY6" fmla="*/ 0 h 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13" h="6252">
                  <a:moveTo>
                    <a:pt x="6752" y="0"/>
                  </a:moveTo>
                  <a:lnTo>
                    <a:pt x="7514" y="1238"/>
                  </a:lnTo>
                  <a:cubicBezTo>
                    <a:pt x="6656" y="3524"/>
                    <a:pt x="5132" y="5144"/>
                    <a:pt x="2846" y="6096"/>
                  </a:cubicBezTo>
                  <a:cubicBezTo>
                    <a:pt x="2179" y="6382"/>
                    <a:pt x="1513" y="6287"/>
                    <a:pt x="1037" y="5715"/>
                  </a:cubicBezTo>
                  <a:lnTo>
                    <a:pt x="465" y="5048"/>
                  </a:lnTo>
                  <a:cubicBezTo>
                    <a:pt x="-106" y="4286"/>
                    <a:pt x="-202" y="3620"/>
                    <a:pt x="465" y="2858"/>
                  </a:cubicBezTo>
                  <a:cubicBezTo>
                    <a:pt x="1894" y="1143"/>
                    <a:pt x="3989" y="286"/>
                    <a:pt x="6752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8" name="Freeform: Shape 16257">
              <a:extLst>
                <a:ext uri="{FF2B5EF4-FFF2-40B4-BE49-F238E27FC236}">
                  <a16:creationId xmlns:a16="http://schemas.microsoft.com/office/drawing/2014/main" id="{D39CE51A-AB1F-DF1C-1F11-3AD8011A779C}"/>
                </a:ext>
              </a:extLst>
            </p:cNvPr>
            <p:cNvSpPr/>
            <p:nvPr/>
          </p:nvSpPr>
          <p:spPr>
            <a:xfrm>
              <a:off x="4855327" y="3129992"/>
              <a:ext cx="3701" cy="7084"/>
            </a:xfrm>
            <a:custGeom>
              <a:avLst/>
              <a:gdLst>
                <a:gd name="connsiteX0" fmla="*/ 2898 w 3701"/>
                <a:gd name="connsiteY0" fmla="*/ 7067 h 7084"/>
                <a:gd name="connsiteX1" fmla="*/ 327 w 3701"/>
                <a:gd name="connsiteY1" fmla="*/ 3923 h 7084"/>
                <a:gd name="connsiteX2" fmla="*/ 803 w 3701"/>
                <a:gd name="connsiteY2" fmla="*/ 18 h 7084"/>
                <a:gd name="connsiteX3" fmla="*/ 3375 w 3701"/>
                <a:gd name="connsiteY3" fmla="*/ 3161 h 7084"/>
                <a:gd name="connsiteX4" fmla="*/ 2898 w 3701"/>
                <a:gd name="connsiteY4" fmla="*/ 7067 h 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1" h="7084">
                  <a:moveTo>
                    <a:pt x="2898" y="7067"/>
                  </a:moveTo>
                  <a:cubicBezTo>
                    <a:pt x="2041" y="7257"/>
                    <a:pt x="898" y="5924"/>
                    <a:pt x="327" y="3923"/>
                  </a:cubicBezTo>
                  <a:cubicBezTo>
                    <a:pt x="-245" y="2018"/>
                    <a:pt x="-54" y="209"/>
                    <a:pt x="803" y="18"/>
                  </a:cubicBezTo>
                  <a:cubicBezTo>
                    <a:pt x="1660" y="-172"/>
                    <a:pt x="2803" y="1161"/>
                    <a:pt x="3375" y="3161"/>
                  </a:cubicBezTo>
                  <a:cubicBezTo>
                    <a:pt x="3946" y="5066"/>
                    <a:pt x="3756" y="6876"/>
                    <a:pt x="2898" y="7067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9" name="Freeform: Shape 16258">
              <a:extLst>
                <a:ext uri="{FF2B5EF4-FFF2-40B4-BE49-F238E27FC236}">
                  <a16:creationId xmlns:a16="http://schemas.microsoft.com/office/drawing/2014/main" id="{562AEAEB-F4EA-FDAE-D874-E55DC4B7B123}"/>
                </a:ext>
              </a:extLst>
            </p:cNvPr>
            <p:cNvSpPr/>
            <p:nvPr/>
          </p:nvSpPr>
          <p:spPr>
            <a:xfrm>
              <a:off x="4888719" y="3134277"/>
              <a:ext cx="5401" cy="6801"/>
            </a:xfrm>
            <a:custGeom>
              <a:avLst/>
              <a:gdLst>
                <a:gd name="connsiteX0" fmla="*/ 462 w 5401"/>
                <a:gd name="connsiteY0" fmla="*/ 6687 h 6801"/>
                <a:gd name="connsiteX1" fmla="*/ 1224 w 5401"/>
                <a:gd name="connsiteY1" fmla="*/ 2496 h 6801"/>
                <a:gd name="connsiteX2" fmla="*/ 4939 w 5401"/>
                <a:gd name="connsiteY2" fmla="*/ 115 h 6801"/>
                <a:gd name="connsiteX3" fmla="*/ 4177 w 5401"/>
                <a:gd name="connsiteY3" fmla="*/ 4306 h 6801"/>
                <a:gd name="connsiteX4" fmla="*/ 462 w 5401"/>
                <a:gd name="connsiteY4" fmla="*/ 6687 h 6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1" h="6801">
                  <a:moveTo>
                    <a:pt x="462" y="6687"/>
                  </a:moveTo>
                  <a:cubicBezTo>
                    <a:pt x="-395" y="6211"/>
                    <a:pt x="-14" y="4306"/>
                    <a:pt x="1224" y="2496"/>
                  </a:cubicBezTo>
                  <a:cubicBezTo>
                    <a:pt x="2463" y="686"/>
                    <a:pt x="4177" y="-362"/>
                    <a:pt x="4939" y="115"/>
                  </a:cubicBezTo>
                  <a:cubicBezTo>
                    <a:pt x="5796" y="591"/>
                    <a:pt x="5415" y="2496"/>
                    <a:pt x="4177" y="4306"/>
                  </a:cubicBezTo>
                  <a:cubicBezTo>
                    <a:pt x="2939" y="6115"/>
                    <a:pt x="1320" y="7163"/>
                    <a:pt x="462" y="6687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0" name="Freeform: Shape 16259">
              <a:extLst>
                <a:ext uri="{FF2B5EF4-FFF2-40B4-BE49-F238E27FC236}">
                  <a16:creationId xmlns:a16="http://schemas.microsoft.com/office/drawing/2014/main" id="{4A33C207-B2AE-AA03-5348-1154597D8B2F}"/>
                </a:ext>
              </a:extLst>
            </p:cNvPr>
            <p:cNvSpPr/>
            <p:nvPr/>
          </p:nvSpPr>
          <p:spPr>
            <a:xfrm>
              <a:off x="4868223" y="3136116"/>
              <a:ext cx="1786" cy="2866"/>
            </a:xfrm>
            <a:custGeom>
              <a:avLst/>
              <a:gdLst>
                <a:gd name="connsiteX0" fmla="*/ 575 w 1786"/>
                <a:gd name="connsiteY0" fmla="*/ 85 h 2866"/>
                <a:gd name="connsiteX1" fmla="*/ 956 w 1786"/>
                <a:gd name="connsiteY1" fmla="*/ 85 h 2866"/>
                <a:gd name="connsiteX2" fmla="*/ 1717 w 1786"/>
                <a:gd name="connsiteY2" fmla="*/ 2371 h 2866"/>
                <a:gd name="connsiteX3" fmla="*/ 384 w 1786"/>
                <a:gd name="connsiteY3" fmla="*/ 2561 h 2866"/>
                <a:gd name="connsiteX4" fmla="*/ 479 w 1786"/>
                <a:gd name="connsiteY4" fmla="*/ 85 h 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" h="2866">
                  <a:moveTo>
                    <a:pt x="575" y="85"/>
                  </a:moveTo>
                  <a:cubicBezTo>
                    <a:pt x="575" y="85"/>
                    <a:pt x="860" y="-106"/>
                    <a:pt x="956" y="85"/>
                  </a:cubicBezTo>
                  <a:cubicBezTo>
                    <a:pt x="1717" y="751"/>
                    <a:pt x="1908" y="1513"/>
                    <a:pt x="1717" y="2371"/>
                  </a:cubicBezTo>
                  <a:cubicBezTo>
                    <a:pt x="1527" y="2942"/>
                    <a:pt x="765" y="3037"/>
                    <a:pt x="384" y="2561"/>
                  </a:cubicBezTo>
                  <a:cubicBezTo>
                    <a:pt x="-188" y="1799"/>
                    <a:pt x="-92" y="1037"/>
                    <a:pt x="479" y="85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1" name="Freeform: Shape 16260">
              <a:extLst>
                <a:ext uri="{FF2B5EF4-FFF2-40B4-BE49-F238E27FC236}">
                  <a16:creationId xmlns:a16="http://schemas.microsoft.com/office/drawing/2014/main" id="{424CA04C-47AA-7103-F381-E775C00CCB48}"/>
                </a:ext>
              </a:extLst>
            </p:cNvPr>
            <p:cNvSpPr/>
            <p:nvPr/>
          </p:nvSpPr>
          <p:spPr>
            <a:xfrm>
              <a:off x="4701144" y="3137032"/>
              <a:ext cx="5265" cy="10339"/>
            </a:xfrm>
            <a:custGeom>
              <a:avLst/>
              <a:gdLst>
                <a:gd name="connsiteX0" fmla="*/ 1442 w 5265"/>
                <a:gd name="connsiteY0" fmla="*/ 10313 h 10339"/>
                <a:gd name="connsiteX1" fmla="*/ 299 w 5265"/>
                <a:gd name="connsiteY1" fmla="*/ 4693 h 10339"/>
                <a:gd name="connsiteX2" fmla="*/ 3823 w 5265"/>
                <a:gd name="connsiteY2" fmla="*/ 26 h 10339"/>
                <a:gd name="connsiteX3" fmla="*/ 4966 w 5265"/>
                <a:gd name="connsiteY3" fmla="*/ 5646 h 10339"/>
                <a:gd name="connsiteX4" fmla="*/ 1347 w 5265"/>
                <a:gd name="connsiteY4" fmla="*/ 10313 h 1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65" h="10339">
                  <a:moveTo>
                    <a:pt x="1442" y="10313"/>
                  </a:moveTo>
                  <a:cubicBezTo>
                    <a:pt x="109" y="10027"/>
                    <a:pt x="-368" y="7551"/>
                    <a:pt x="299" y="4693"/>
                  </a:cubicBezTo>
                  <a:cubicBezTo>
                    <a:pt x="966" y="1836"/>
                    <a:pt x="2585" y="-260"/>
                    <a:pt x="3823" y="26"/>
                  </a:cubicBezTo>
                  <a:cubicBezTo>
                    <a:pt x="5157" y="312"/>
                    <a:pt x="5633" y="2788"/>
                    <a:pt x="4966" y="5646"/>
                  </a:cubicBezTo>
                  <a:cubicBezTo>
                    <a:pt x="4300" y="8503"/>
                    <a:pt x="2680" y="10599"/>
                    <a:pt x="1347" y="1031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2" name="Freeform: Shape 16261">
              <a:extLst>
                <a:ext uri="{FF2B5EF4-FFF2-40B4-BE49-F238E27FC236}">
                  <a16:creationId xmlns:a16="http://schemas.microsoft.com/office/drawing/2014/main" id="{ED910394-D804-F54D-7197-060BE526B201}"/>
                </a:ext>
              </a:extLst>
            </p:cNvPr>
            <p:cNvSpPr/>
            <p:nvPr/>
          </p:nvSpPr>
          <p:spPr>
            <a:xfrm>
              <a:off x="4834222" y="3139463"/>
              <a:ext cx="8996" cy="18246"/>
            </a:xfrm>
            <a:custGeom>
              <a:avLst/>
              <a:gdLst>
                <a:gd name="connsiteX0" fmla="*/ 3715 w 8996"/>
                <a:gd name="connsiteY0" fmla="*/ 15502 h 18246"/>
                <a:gd name="connsiteX1" fmla="*/ 2000 w 8996"/>
                <a:gd name="connsiteY1" fmla="*/ 17597 h 18246"/>
                <a:gd name="connsiteX2" fmla="*/ 190 w 8996"/>
                <a:gd name="connsiteY2" fmla="*/ 17312 h 18246"/>
                <a:gd name="connsiteX3" fmla="*/ 0 w 8996"/>
                <a:gd name="connsiteY3" fmla="*/ 15788 h 18246"/>
                <a:gd name="connsiteX4" fmla="*/ 1714 w 8996"/>
                <a:gd name="connsiteY4" fmla="*/ 14168 h 18246"/>
                <a:gd name="connsiteX5" fmla="*/ 3715 w 8996"/>
                <a:gd name="connsiteY5" fmla="*/ 13883 h 18246"/>
                <a:gd name="connsiteX6" fmla="*/ 4858 w 8996"/>
                <a:gd name="connsiteY6" fmla="*/ 12454 h 18246"/>
                <a:gd name="connsiteX7" fmla="*/ 1905 w 8996"/>
                <a:gd name="connsiteY7" fmla="*/ 2548 h 18246"/>
                <a:gd name="connsiteX8" fmla="*/ 3048 w 8996"/>
                <a:gd name="connsiteY8" fmla="*/ 357 h 18246"/>
                <a:gd name="connsiteX9" fmla="*/ 3715 w 8996"/>
                <a:gd name="connsiteY9" fmla="*/ 71 h 18246"/>
                <a:gd name="connsiteX10" fmla="*/ 4858 w 8996"/>
                <a:gd name="connsiteY10" fmla="*/ 643 h 18246"/>
                <a:gd name="connsiteX11" fmla="*/ 8858 w 8996"/>
                <a:gd name="connsiteY11" fmla="*/ 14168 h 18246"/>
                <a:gd name="connsiteX12" fmla="*/ 7429 w 8996"/>
                <a:gd name="connsiteY12" fmla="*/ 15407 h 18246"/>
                <a:gd name="connsiteX13" fmla="*/ 6382 w 8996"/>
                <a:gd name="connsiteY13" fmla="*/ 15026 h 18246"/>
                <a:gd name="connsiteX14" fmla="*/ 3810 w 8996"/>
                <a:gd name="connsiteY14" fmla="*/ 15692 h 1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96" h="18246">
                  <a:moveTo>
                    <a:pt x="3715" y="15502"/>
                  </a:moveTo>
                  <a:lnTo>
                    <a:pt x="2000" y="17597"/>
                  </a:lnTo>
                  <a:cubicBezTo>
                    <a:pt x="1238" y="18550"/>
                    <a:pt x="571" y="18455"/>
                    <a:pt x="190" y="17312"/>
                  </a:cubicBezTo>
                  <a:cubicBezTo>
                    <a:pt x="0" y="16835"/>
                    <a:pt x="0" y="16359"/>
                    <a:pt x="0" y="15788"/>
                  </a:cubicBezTo>
                  <a:cubicBezTo>
                    <a:pt x="0" y="15121"/>
                    <a:pt x="571" y="14549"/>
                    <a:pt x="1714" y="14168"/>
                  </a:cubicBezTo>
                  <a:cubicBezTo>
                    <a:pt x="2096" y="13978"/>
                    <a:pt x="2857" y="13883"/>
                    <a:pt x="3715" y="13883"/>
                  </a:cubicBezTo>
                  <a:cubicBezTo>
                    <a:pt x="4763" y="13883"/>
                    <a:pt x="5144" y="13406"/>
                    <a:pt x="4858" y="12454"/>
                  </a:cubicBezTo>
                  <a:lnTo>
                    <a:pt x="1905" y="2548"/>
                  </a:lnTo>
                  <a:cubicBezTo>
                    <a:pt x="1619" y="1691"/>
                    <a:pt x="2096" y="738"/>
                    <a:pt x="3048" y="357"/>
                  </a:cubicBezTo>
                  <a:lnTo>
                    <a:pt x="3715" y="71"/>
                  </a:lnTo>
                  <a:cubicBezTo>
                    <a:pt x="4286" y="-119"/>
                    <a:pt x="4667" y="71"/>
                    <a:pt x="4858" y="643"/>
                  </a:cubicBezTo>
                  <a:lnTo>
                    <a:pt x="8858" y="14168"/>
                  </a:lnTo>
                  <a:cubicBezTo>
                    <a:pt x="9239" y="15502"/>
                    <a:pt x="8858" y="15883"/>
                    <a:pt x="7429" y="15407"/>
                  </a:cubicBezTo>
                  <a:lnTo>
                    <a:pt x="6382" y="15026"/>
                  </a:lnTo>
                  <a:cubicBezTo>
                    <a:pt x="5334" y="14645"/>
                    <a:pt x="4477" y="14835"/>
                    <a:pt x="3810" y="1569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3" name="Freeform: Shape 16262">
              <a:extLst>
                <a:ext uri="{FF2B5EF4-FFF2-40B4-BE49-F238E27FC236}">
                  <a16:creationId xmlns:a16="http://schemas.microsoft.com/office/drawing/2014/main" id="{B4965946-833C-5270-4457-67B86A614601}"/>
                </a:ext>
              </a:extLst>
            </p:cNvPr>
            <p:cNvSpPr/>
            <p:nvPr/>
          </p:nvSpPr>
          <p:spPr>
            <a:xfrm>
              <a:off x="4851950" y="3139654"/>
              <a:ext cx="1540" cy="2119"/>
            </a:xfrm>
            <a:custGeom>
              <a:avLst/>
              <a:gdLst>
                <a:gd name="connsiteX0" fmla="*/ 180 w 1540"/>
                <a:gd name="connsiteY0" fmla="*/ 357 h 2119"/>
                <a:gd name="connsiteX1" fmla="*/ 1227 w 1540"/>
                <a:gd name="connsiteY1" fmla="*/ 357 h 2119"/>
                <a:gd name="connsiteX2" fmla="*/ 1132 w 1540"/>
                <a:gd name="connsiteY2" fmla="*/ 1976 h 2119"/>
                <a:gd name="connsiteX3" fmla="*/ 370 w 1540"/>
                <a:gd name="connsiteY3" fmla="*/ 1976 h 2119"/>
                <a:gd name="connsiteX4" fmla="*/ 275 w 1540"/>
                <a:gd name="connsiteY4" fmla="*/ 452 h 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0" h="2119">
                  <a:moveTo>
                    <a:pt x="180" y="357"/>
                  </a:moveTo>
                  <a:cubicBezTo>
                    <a:pt x="465" y="-119"/>
                    <a:pt x="751" y="-119"/>
                    <a:pt x="1227" y="357"/>
                  </a:cubicBezTo>
                  <a:cubicBezTo>
                    <a:pt x="1704" y="833"/>
                    <a:pt x="1608" y="1310"/>
                    <a:pt x="1132" y="1976"/>
                  </a:cubicBezTo>
                  <a:cubicBezTo>
                    <a:pt x="941" y="2167"/>
                    <a:pt x="561" y="2167"/>
                    <a:pt x="370" y="1976"/>
                  </a:cubicBezTo>
                  <a:cubicBezTo>
                    <a:pt x="-106" y="1595"/>
                    <a:pt x="-106" y="1119"/>
                    <a:pt x="275" y="452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4" name="Freeform: Shape 16263">
              <a:extLst>
                <a:ext uri="{FF2B5EF4-FFF2-40B4-BE49-F238E27FC236}">
                  <a16:creationId xmlns:a16="http://schemas.microsoft.com/office/drawing/2014/main" id="{97965D06-6281-3802-6058-CAB281AC6A5F}"/>
                </a:ext>
              </a:extLst>
            </p:cNvPr>
            <p:cNvSpPr/>
            <p:nvPr/>
          </p:nvSpPr>
          <p:spPr>
            <a:xfrm>
              <a:off x="4859597" y="3139999"/>
              <a:ext cx="5212" cy="4856"/>
            </a:xfrm>
            <a:custGeom>
              <a:avLst/>
              <a:gdLst>
                <a:gd name="connsiteX0" fmla="*/ 5105 w 5212"/>
                <a:gd name="connsiteY0" fmla="*/ 1536 h 4856"/>
                <a:gd name="connsiteX1" fmla="*/ 3676 w 5212"/>
                <a:gd name="connsiteY1" fmla="*/ 4489 h 4856"/>
                <a:gd name="connsiteX2" fmla="*/ 914 w 5212"/>
                <a:gd name="connsiteY2" fmla="*/ 4203 h 4856"/>
                <a:gd name="connsiteX3" fmla="*/ 57 w 5212"/>
                <a:gd name="connsiteY3" fmla="*/ 1345 h 4856"/>
                <a:gd name="connsiteX4" fmla="*/ 1867 w 5212"/>
                <a:gd name="connsiteY4" fmla="*/ 12 h 4856"/>
                <a:gd name="connsiteX5" fmla="*/ 4153 w 5212"/>
                <a:gd name="connsiteY5" fmla="*/ 202 h 4856"/>
                <a:gd name="connsiteX6" fmla="*/ 5201 w 5212"/>
                <a:gd name="connsiteY6" fmla="*/ 1536 h 4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2" h="4856">
                  <a:moveTo>
                    <a:pt x="5105" y="1536"/>
                  </a:moveTo>
                  <a:cubicBezTo>
                    <a:pt x="4724" y="3155"/>
                    <a:pt x="4248" y="4108"/>
                    <a:pt x="3676" y="4489"/>
                  </a:cubicBezTo>
                  <a:cubicBezTo>
                    <a:pt x="2819" y="5060"/>
                    <a:pt x="1581" y="4965"/>
                    <a:pt x="914" y="4203"/>
                  </a:cubicBezTo>
                  <a:cubicBezTo>
                    <a:pt x="152" y="3441"/>
                    <a:pt x="-133" y="2488"/>
                    <a:pt x="57" y="1345"/>
                  </a:cubicBezTo>
                  <a:cubicBezTo>
                    <a:pt x="248" y="393"/>
                    <a:pt x="819" y="-83"/>
                    <a:pt x="1867" y="12"/>
                  </a:cubicBezTo>
                  <a:lnTo>
                    <a:pt x="4153" y="202"/>
                  </a:lnTo>
                  <a:cubicBezTo>
                    <a:pt x="4820" y="202"/>
                    <a:pt x="5296" y="869"/>
                    <a:pt x="5201" y="153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5" name="Freeform: Shape 16264">
              <a:extLst>
                <a:ext uri="{FF2B5EF4-FFF2-40B4-BE49-F238E27FC236}">
                  <a16:creationId xmlns:a16="http://schemas.microsoft.com/office/drawing/2014/main" id="{9D24F37F-1455-E940-A21A-B4F8621F5E46}"/>
                </a:ext>
              </a:extLst>
            </p:cNvPr>
            <p:cNvSpPr/>
            <p:nvPr/>
          </p:nvSpPr>
          <p:spPr>
            <a:xfrm>
              <a:off x="4892765" y="3142517"/>
              <a:ext cx="2358" cy="2008"/>
            </a:xfrm>
            <a:custGeom>
              <a:avLst/>
              <a:gdLst>
                <a:gd name="connsiteX0" fmla="*/ 2227 w 2358"/>
                <a:gd name="connsiteY0" fmla="*/ 1971 h 2008"/>
                <a:gd name="connsiteX1" fmla="*/ 608 w 2358"/>
                <a:gd name="connsiteY1" fmla="*/ 1685 h 2008"/>
                <a:gd name="connsiteX2" fmla="*/ 131 w 2358"/>
                <a:gd name="connsiteY2" fmla="*/ 161 h 2008"/>
                <a:gd name="connsiteX3" fmla="*/ 1751 w 2358"/>
                <a:gd name="connsiteY3" fmla="*/ 446 h 2008"/>
                <a:gd name="connsiteX4" fmla="*/ 2227 w 2358"/>
                <a:gd name="connsiteY4" fmla="*/ 1971 h 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8" h="2008">
                  <a:moveTo>
                    <a:pt x="2227" y="1971"/>
                  </a:moveTo>
                  <a:cubicBezTo>
                    <a:pt x="2227" y="1971"/>
                    <a:pt x="1179" y="2161"/>
                    <a:pt x="608" y="1685"/>
                  </a:cubicBezTo>
                  <a:cubicBezTo>
                    <a:pt x="36" y="1208"/>
                    <a:pt x="-155" y="542"/>
                    <a:pt x="131" y="161"/>
                  </a:cubicBezTo>
                  <a:cubicBezTo>
                    <a:pt x="417" y="-125"/>
                    <a:pt x="1179" y="-30"/>
                    <a:pt x="1751" y="446"/>
                  </a:cubicBezTo>
                  <a:cubicBezTo>
                    <a:pt x="2322" y="923"/>
                    <a:pt x="2513" y="1589"/>
                    <a:pt x="2227" y="197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6" name="Freeform: Shape 16265">
              <a:extLst>
                <a:ext uri="{FF2B5EF4-FFF2-40B4-BE49-F238E27FC236}">
                  <a16:creationId xmlns:a16="http://schemas.microsoft.com/office/drawing/2014/main" id="{6D9BA980-5DD3-0882-F16E-F0A77A040F8D}"/>
                </a:ext>
              </a:extLst>
            </p:cNvPr>
            <p:cNvSpPr/>
            <p:nvPr/>
          </p:nvSpPr>
          <p:spPr>
            <a:xfrm>
              <a:off x="4808005" y="3147441"/>
              <a:ext cx="20471" cy="42618"/>
            </a:xfrm>
            <a:custGeom>
              <a:avLst/>
              <a:gdLst>
                <a:gd name="connsiteX0" fmla="*/ 6310 w 20471"/>
                <a:gd name="connsiteY0" fmla="*/ 95 h 42618"/>
                <a:gd name="connsiteX1" fmla="*/ 8786 w 20471"/>
                <a:gd name="connsiteY1" fmla="*/ 1238 h 42618"/>
                <a:gd name="connsiteX2" fmla="*/ 16787 w 20471"/>
                <a:gd name="connsiteY2" fmla="*/ 23241 h 42618"/>
                <a:gd name="connsiteX3" fmla="*/ 19359 w 20471"/>
                <a:gd name="connsiteY3" fmla="*/ 42291 h 42618"/>
                <a:gd name="connsiteX4" fmla="*/ 18502 w 20471"/>
                <a:gd name="connsiteY4" fmla="*/ 42577 h 42618"/>
                <a:gd name="connsiteX5" fmla="*/ 8119 w 20471"/>
                <a:gd name="connsiteY5" fmla="*/ 26098 h 42618"/>
                <a:gd name="connsiteX6" fmla="*/ 118 w 20471"/>
                <a:gd name="connsiteY6" fmla="*/ 4000 h 42618"/>
                <a:gd name="connsiteX7" fmla="*/ 1357 w 20471"/>
                <a:gd name="connsiteY7" fmla="*/ 1619 h 42618"/>
                <a:gd name="connsiteX8" fmla="*/ 6310 w 20471"/>
                <a:gd name="connsiteY8" fmla="*/ 0 h 4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71" h="42618">
                  <a:moveTo>
                    <a:pt x="6310" y="95"/>
                  </a:moveTo>
                  <a:cubicBezTo>
                    <a:pt x="7357" y="-191"/>
                    <a:pt x="8405" y="286"/>
                    <a:pt x="8786" y="1238"/>
                  </a:cubicBezTo>
                  <a:lnTo>
                    <a:pt x="16787" y="23241"/>
                  </a:lnTo>
                  <a:cubicBezTo>
                    <a:pt x="20407" y="33052"/>
                    <a:pt x="21550" y="41624"/>
                    <a:pt x="19359" y="42291"/>
                  </a:cubicBezTo>
                  <a:lnTo>
                    <a:pt x="18502" y="42577"/>
                  </a:lnTo>
                  <a:cubicBezTo>
                    <a:pt x="16311" y="43243"/>
                    <a:pt x="11739" y="35909"/>
                    <a:pt x="8119" y="26098"/>
                  </a:cubicBezTo>
                  <a:lnTo>
                    <a:pt x="118" y="4000"/>
                  </a:lnTo>
                  <a:cubicBezTo>
                    <a:pt x="-263" y="3048"/>
                    <a:pt x="309" y="2000"/>
                    <a:pt x="1357" y="1619"/>
                  </a:cubicBezTo>
                  <a:lnTo>
                    <a:pt x="6310" y="0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7" name="Freeform: Shape 16266">
              <a:extLst>
                <a:ext uri="{FF2B5EF4-FFF2-40B4-BE49-F238E27FC236}">
                  <a16:creationId xmlns:a16="http://schemas.microsoft.com/office/drawing/2014/main" id="{FE0906E4-D0AF-5C6D-4DB2-79846C478FE5}"/>
                </a:ext>
              </a:extLst>
            </p:cNvPr>
            <p:cNvSpPr/>
            <p:nvPr/>
          </p:nvSpPr>
          <p:spPr>
            <a:xfrm>
              <a:off x="4848059" y="3148109"/>
              <a:ext cx="6807" cy="6187"/>
            </a:xfrm>
            <a:custGeom>
              <a:avLst/>
              <a:gdLst>
                <a:gd name="connsiteX0" fmla="*/ 6642 w 6807"/>
                <a:gd name="connsiteY0" fmla="*/ 5999 h 6187"/>
                <a:gd name="connsiteX1" fmla="*/ 2356 w 6807"/>
                <a:gd name="connsiteY1" fmla="*/ 4189 h 6187"/>
                <a:gd name="connsiteX2" fmla="*/ 165 w 6807"/>
                <a:gd name="connsiteY2" fmla="*/ 189 h 6187"/>
                <a:gd name="connsiteX3" fmla="*/ 4452 w 6807"/>
                <a:gd name="connsiteY3" fmla="*/ 1998 h 6187"/>
                <a:gd name="connsiteX4" fmla="*/ 6642 w 6807"/>
                <a:gd name="connsiteY4" fmla="*/ 5999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" h="6187">
                  <a:moveTo>
                    <a:pt x="6642" y="5999"/>
                  </a:moveTo>
                  <a:cubicBezTo>
                    <a:pt x="6071" y="6570"/>
                    <a:pt x="4166" y="5808"/>
                    <a:pt x="2356" y="4189"/>
                  </a:cubicBezTo>
                  <a:cubicBezTo>
                    <a:pt x="546" y="2570"/>
                    <a:pt x="-406" y="855"/>
                    <a:pt x="165" y="189"/>
                  </a:cubicBezTo>
                  <a:cubicBezTo>
                    <a:pt x="737" y="-383"/>
                    <a:pt x="2642" y="379"/>
                    <a:pt x="4452" y="1998"/>
                  </a:cubicBezTo>
                  <a:cubicBezTo>
                    <a:pt x="6262" y="3618"/>
                    <a:pt x="7214" y="5332"/>
                    <a:pt x="6642" y="5999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8" name="Freeform: Shape 16267">
              <a:extLst>
                <a:ext uri="{FF2B5EF4-FFF2-40B4-BE49-F238E27FC236}">
                  <a16:creationId xmlns:a16="http://schemas.microsoft.com/office/drawing/2014/main" id="{B9B535AF-E8EA-A8B5-15A1-A726092D232A}"/>
                </a:ext>
              </a:extLst>
            </p:cNvPr>
            <p:cNvSpPr/>
            <p:nvPr/>
          </p:nvSpPr>
          <p:spPr>
            <a:xfrm>
              <a:off x="4863926" y="3148393"/>
              <a:ext cx="6452" cy="6572"/>
            </a:xfrm>
            <a:custGeom>
              <a:avLst/>
              <a:gdLst>
                <a:gd name="connsiteX0" fmla="*/ 110 w 6452"/>
                <a:gd name="connsiteY0" fmla="*/ 0 h 6572"/>
                <a:gd name="connsiteX1" fmla="*/ 5444 w 6452"/>
                <a:gd name="connsiteY1" fmla="*/ 2000 h 6572"/>
                <a:gd name="connsiteX2" fmla="*/ 6396 w 6452"/>
                <a:gd name="connsiteY2" fmla="*/ 3905 h 6572"/>
                <a:gd name="connsiteX3" fmla="*/ 5062 w 6452"/>
                <a:gd name="connsiteY3" fmla="*/ 5715 h 6572"/>
                <a:gd name="connsiteX4" fmla="*/ 2967 w 6452"/>
                <a:gd name="connsiteY4" fmla="*/ 6572 h 6572"/>
                <a:gd name="connsiteX5" fmla="*/ 1157 w 6452"/>
                <a:gd name="connsiteY5" fmla="*/ 5334 h 6572"/>
                <a:gd name="connsiteX6" fmla="*/ 14 w 6452"/>
                <a:gd name="connsiteY6" fmla="*/ 0 h 6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52" h="6572">
                  <a:moveTo>
                    <a:pt x="110" y="0"/>
                  </a:moveTo>
                  <a:cubicBezTo>
                    <a:pt x="110" y="0"/>
                    <a:pt x="2014" y="572"/>
                    <a:pt x="5444" y="2000"/>
                  </a:cubicBezTo>
                  <a:cubicBezTo>
                    <a:pt x="6301" y="2381"/>
                    <a:pt x="6587" y="2953"/>
                    <a:pt x="6396" y="3905"/>
                  </a:cubicBezTo>
                  <a:cubicBezTo>
                    <a:pt x="6205" y="4572"/>
                    <a:pt x="5729" y="5239"/>
                    <a:pt x="5062" y="5715"/>
                  </a:cubicBezTo>
                  <a:cubicBezTo>
                    <a:pt x="4396" y="6191"/>
                    <a:pt x="3729" y="6477"/>
                    <a:pt x="2967" y="6572"/>
                  </a:cubicBezTo>
                  <a:cubicBezTo>
                    <a:pt x="2014" y="6572"/>
                    <a:pt x="1443" y="6287"/>
                    <a:pt x="1157" y="5334"/>
                  </a:cubicBezTo>
                  <a:cubicBezTo>
                    <a:pt x="300" y="1810"/>
                    <a:pt x="-81" y="95"/>
                    <a:pt x="14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9" name="Freeform: Shape 16268">
              <a:extLst>
                <a:ext uri="{FF2B5EF4-FFF2-40B4-BE49-F238E27FC236}">
                  <a16:creationId xmlns:a16="http://schemas.microsoft.com/office/drawing/2014/main" id="{7412714D-D634-A5F9-9115-9A0D54CD558E}"/>
                </a:ext>
              </a:extLst>
            </p:cNvPr>
            <p:cNvSpPr/>
            <p:nvPr/>
          </p:nvSpPr>
          <p:spPr>
            <a:xfrm>
              <a:off x="4891991" y="3149756"/>
              <a:ext cx="6762" cy="7275"/>
            </a:xfrm>
            <a:custGeom>
              <a:avLst/>
              <a:gdLst>
                <a:gd name="connsiteX0" fmla="*/ 1000 w 6762"/>
                <a:gd name="connsiteY0" fmla="*/ 6924 h 7275"/>
                <a:gd name="connsiteX1" fmla="*/ 1000 w 6762"/>
                <a:gd name="connsiteY1" fmla="*/ 2066 h 7275"/>
                <a:gd name="connsiteX2" fmla="*/ 5763 w 6762"/>
                <a:gd name="connsiteY2" fmla="*/ 352 h 7275"/>
                <a:gd name="connsiteX3" fmla="*/ 5763 w 6762"/>
                <a:gd name="connsiteY3" fmla="*/ 5209 h 7275"/>
                <a:gd name="connsiteX4" fmla="*/ 1000 w 6762"/>
                <a:gd name="connsiteY4" fmla="*/ 6924 h 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62" h="7275">
                  <a:moveTo>
                    <a:pt x="1000" y="6924"/>
                  </a:moveTo>
                  <a:cubicBezTo>
                    <a:pt x="-333" y="6067"/>
                    <a:pt x="-333" y="3876"/>
                    <a:pt x="1000" y="2066"/>
                  </a:cubicBezTo>
                  <a:cubicBezTo>
                    <a:pt x="2334" y="257"/>
                    <a:pt x="4429" y="-505"/>
                    <a:pt x="5763" y="352"/>
                  </a:cubicBezTo>
                  <a:cubicBezTo>
                    <a:pt x="7096" y="1209"/>
                    <a:pt x="7096" y="3400"/>
                    <a:pt x="5763" y="5209"/>
                  </a:cubicBezTo>
                  <a:cubicBezTo>
                    <a:pt x="4429" y="7019"/>
                    <a:pt x="2334" y="7781"/>
                    <a:pt x="1000" y="692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0" name="Freeform: Shape 16269">
              <a:extLst>
                <a:ext uri="{FF2B5EF4-FFF2-40B4-BE49-F238E27FC236}">
                  <a16:creationId xmlns:a16="http://schemas.microsoft.com/office/drawing/2014/main" id="{DEEA1C47-ED0B-FEC3-3D96-142A0F50D13D}"/>
                </a:ext>
              </a:extLst>
            </p:cNvPr>
            <p:cNvSpPr/>
            <p:nvPr/>
          </p:nvSpPr>
          <p:spPr>
            <a:xfrm>
              <a:off x="4797290" y="3156263"/>
              <a:ext cx="18429" cy="37790"/>
            </a:xfrm>
            <a:custGeom>
              <a:avLst/>
              <a:gdLst>
                <a:gd name="connsiteX0" fmla="*/ 18264 w 18429"/>
                <a:gd name="connsiteY0" fmla="*/ 33469 h 37790"/>
                <a:gd name="connsiteX1" fmla="*/ 16168 w 18429"/>
                <a:gd name="connsiteY1" fmla="*/ 37278 h 37790"/>
                <a:gd name="connsiteX2" fmla="*/ 14740 w 18429"/>
                <a:gd name="connsiteY2" fmla="*/ 37660 h 37790"/>
                <a:gd name="connsiteX3" fmla="*/ 10739 w 18429"/>
                <a:gd name="connsiteY3" fmla="*/ 35659 h 37790"/>
                <a:gd name="connsiteX4" fmla="*/ 166 w 18429"/>
                <a:gd name="connsiteY4" fmla="*/ 4417 h 37790"/>
                <a:gd name="connsiteX5" fmla="*/ 2262 w 18429"/>
                <a:gd name="connsiteY5" fmla="*/ 607 h 37790"/>
                <a:gd name="connsiteX6" fmla="*/ 3690 w 18429"/>
                <a:gd name="connsiteY6" fmla="*/ 131 h 37790"/>
                <a:gd name="connsiteX7" fmla="*/ 7691 w 18429"/>
                <a:gd name="connsiteY7" fmla="*/ 2131 h 37790"/>
                <a:gd name="connsiteX8" fmla="*/ 18264 w 18429"/>
                <a:gd name="connsiteY8" fmla="*/ 33373 h 3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29" h="37790">
                  <a:moveTo>
                    <a:pt x="18264" y="33469"/>
                  </a:moveTo>
                  <a:cubicBezTo>
                    <a:pt x="18835" y="35088"/>
                    <a:pt x="17883" y="36802"/>
                    <a:pt x="16168" y="37278"/>
                  </a:cubicBezTo>
                  <a:lnTo>
                    <a:pt x="14740" y="37660"/>
                  </a:lnTo>
                  <a:cubicBezTo>
                    <a:pt x="13025" y="38136"/>
                    <a:pt x="11310" y="37278"/>
                    <a:pt x="10739" y="35659"/>
                  </a:cubicBezTo>
                  <a:lnTo>
                    <a:pt x="166" y="4417"/>
                  </a:lnTo>
                  <a:cubicBezTo>
                    <a:pt x="-405" y="2798"/>
                    <a:pt x="547" y="1083"/>
                    <a:pt x="2262" y="607"/>
                  </a:cubicBezTo>
                  <a:lnTo>
                    <a:pt x="3690" y="131"/>
                  </a:lnTo>
                  <a:cubicBezTo>
                    <a:pt x="5310" y="-345"/>
                    <a:pt x="7119" y="512"/>
                    <a:pt x="7691" y="2131"/>
                  </a:cubicBezTo>
                  <a:lnTo>
                    <a:pt x="18264" y="33373"/>
                  </a:ln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1" name="Freeform: Shape 16270">
              <a:extLst>
                <a:ext uri="{FF2B5EF4-FFF2-40B4-BE49-F238E27FC236}">
                  <a16:creationId xmlns:a16="http://schemas.microsoft.com/office/drawing/2014/main" id="{E2BA9FC0-3621-9ABE-B4D3-3DDDE070ED96}"/>
                </a:ext>
              </a:extLst>
            </p:cNvPr>
            <p:cNvSpPr/>
            <p:nvPr/>
          </p:nvSpPr>
          <p:spPr>
            <a:xfrm>
              <a:off x="4841603" y="3156821"/>
              <a:ext cx="6383" cy="14099"/>
            </a:xfrm>
            <a:custGeom>
              <a:avLst/>
              <a:gdLst>
                <a:gd name="connsiteX0" fmla="*/ 6335 w 6383"/>
                <a:gd name="connsiteY0" fmla="*/ 12432 h 14099"/>
                <a:gd name="connsiteX1" fmla="*/ 5382 w 6383"/>
                <a:gd name="connsiteY1" fmla="*/ 14051 h 14099"/>
                <a:gd name="connsiteX2" fmla="*/ 5287 w 6383"/>
                <a:gd name="connsiteY2" fmla="*/ 14051 h 14099"/>
                <a:gd name="connsiteX3" fmla="*/ 3573 w 6383"/>
                <a:gd name="connsiteY3" fmla="*/ 13194 h 14099"/>
                <a:gd name="connsiteX4" fmla="*/ 49 w 6383"/>
                <a:gd name="connsiteY4" fmla="*/ 1668 h 14099"/>
                <a:gd name="connsiteX5" fmla="*/ 1001 w 6383"/>
                <a:gd name="connsiteY5" fmla="*/ 49 h 14099"/>
                <a:gd name="connsiteX6" fmla="*/ 1096 w 6383"/>
                <a:gd name="connsiteY6" fmla="*/ 49 h 14099"/>
                <a:gd name="connsiteX7" fmla="*/ 2811 w 6383"/>
                <a:gd name="connsiteY7" fmla="*/ 906 h 14099"/>
                <a:gd name="connsiteX8" fmla="*/ 6335 w 6383"/>
                <a:gd name="connsiteY8" fmla="*/ 12432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83" h="14099">
                  <a:moveTo>
                    <a:pt x="6335" y="12432"/>
                  </a:moveTo>
                  <a:cubicBezTo>
                    <a:pt x="6525" y="13098"/>
                    <a:pt x="6145" y="13860"/>
                    <a:pt x="5382" y="14051"/>
                  </a:cubicBezTo>
                  <a:lnTo>
                    <a:pt x="5287" y="14051"/>
                  </a:lnTo>
                  <a:cubicBezTo>
                    <a:pt x="4525" y="14241"/>
                    <a:pt x="3763" y="13860"/>
                    <a:pt x="3573" y="13194"/>
                  </a:cubicBezTo>
                  <a:lnTo>
                    <a:pt x="49" y="1668"/>
                  </a:lnTo>
                  <a:cubicBezTo>
                    <a:pt x="-142" y="1002"/>
                    <a:pt x="239" y="240"/>
                    <a:pt x="1001" y="49"/>
                  </a:cubicBezTo>
                  <a:lnTo>
                    <a:pt x="1096" y="49"/>
                  </a:lnTo>
                  <a:cubicBezTo>
                    <a:pt x="1858" y="-141"/>
                    <a:pt x="2525" y="240"/>
                    <a:pt x="2811" y="906"/>
                  </a:cubicBezTo>
                  <a:lnTo>
                    <a:pt x="6335" y="12432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2" name="Freeform: Shape 16271">
              <a:extLst>
                <a:ext uri="{FF2B5EF4-FFF2-40B4-BE49-F238E27FC236}">
                  <a16:creationId xmlns:a16="http://schemas.microsoft.com/office/drawing/2014/main" id="{68DCD360-505C-BB30-C6EF-A4CECEDE271B}"/>
                </a:ext>
              </a:extLst>
            </p:cNvPr>
            <p:cNvSpPr/>
            <p:nvPr/>
          </p:nvSpPr>
          <p:spPr>
            <a:xfrm>
              <a:off x="4867522" y="3157537"/>
              <a:ext cx="2540" cy="1714"/>
            </a:xfrm>
            <a:custGeom>
              <a:avLst/>
              <a:gdLst>
                <a:gd name="connsiteX0" fmla="*/ 514 w 2540"/>
                <a:gd name="connsiteY0" fmla="*/ 0 h 1714"/>
                <a:gd name="connsiteX1" fmla="*/ 1657 w 2540"/>
                <a:gd name="connsiteY1" fmla="*/ 191 h 1714"/>
                <a:gd name="connsiteX2" fmla="*/ 1181 w 2540"/>
                <a:gd name="connsiteY2" fmla="*/ 1714 h 1714"/>
                <a:gd name="connsiteX3" fmla="*/ 229 w 2540"/>
                <a:gd name="connsiteY3" fmla="*/ 1143 h 1714"/>
                <a:gd name="connsiteX4" fmla="*/ 514 w 2540"/>
                <a:gd name="connsiteY4" fmla="*/ 95 h 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0" h="1714">
                  <a:moveTo>
                    <a:pt x="514" y="0"/>
                  </a:moveTo>
                  <a:cubicBezTo>
                    <a:pt x="514" y="0"/>
                    <a:pt x="1181" y="0"/>
                    <a:pt x="1657" y="191"/>
                  </a:cubicBezTo>
                  <a:cubicBezTo>
                    <a:pt x="2991" y="953"/>
                    <a:pt x="2800" y="1429"/>
                    <a:pt x="1181" y="1714"/>
                  </a:cubicBezTo>
                  <a:cubicBezTo>
                    <a:pt x="895" y="1714"/>
                    <a:pt x="610" y="1524"/>
                    <a:pt x="229" y="1143"/>
                  </a:cubicBezTo>
                  <a:cubicBezTo>
                    <a:pt x="-152" y="667"/>
                    <a:pt x="-57" y="286"/>
                    <a:pt x="514" y="95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3" name="Freeform: Shape 16272">
              <a:extLst>
                <a:ext uri="{FF2B5EF4-FFF2-40B4-BE49-F238E27FC236}">
                  <a16:creationId xmlns:a16="http://schemas.microsoft.com/office/drawing/2014/main" id="{9BE34932-865B-EA13-4DA8-6FB3F9E7ED47}"/>
                </a:ext>
              </a:extLst>
            </p:cNvPr>
            <p:cNvSpPr/>
            <p:nvPr/>
          </p:nvSpPr>
          <p:spPr>
            <a:xfrm>
              <a:off x="4883069" y="3159218"/>
              <a:ext cx="5403" cy="4243"/>
            </a:xfrm>
            <a:custGeom>
              <a:avLst/>
              <a:gdLst>
                <a:gd name="connsiteX0" fmla="*/ 1445 w 5403"/>
                <a:gd name="connsiteY0" fmla="*/ 129 h 4243"/>
                <a:gd name="connsiteX1" fmla="*/ 4875 w 5403"/>
                <a:gd name="connsiteY1" fmla="*/ 2034 h 4243"/>
                <a:gd name="connsiteX2" fmla="*/ 3160 w 5403"/>
                <a:gd name="connsiteY2" fmla="*/ 4034 h 4243"/>
                <a:gd name="connsiteX3" fmla="*/ 112 w 5403"/>
                <a:gd name="connsiteY3" fmla="*/ 700 h 4243"/>
                <a:gd name="connsiteX4" fmla="*/ 1445 w 5403"/>
                <a:gd name="connsiteY4" fmla="*/ 129 h 4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3" h="4243">
                  <a:moveTo>
                    <a:pt x="1445" y="129"/>
                  </a:moveTo>
                  <a:cubicBezTo>
                    <a:pt x="3541" y="1081"/>
                    <a:pt x="4684" y="1748"/>
                    <a:pt x="4875" y="2034"/>
                  </a:cubicBezTo>
                  <a:cubicBezTo>
                    <a:pt x="5922" y="4034"/>
                    <a:pt x="5446" y="4605"/>
                    <a:pt x="3160" y="4034"/>
                  </a:cubicBezTo>
                  <a:cubicBezTo>
                    <a:pt x="684" y="3367"/>
                    <a:pt x="-364" y="2224"/>
                    <a:pt x="112" y="700"/>
                  </a:cubicBezTo>
                  <a:cubicBezTo>
                    <a:pt x="302" y="33"/>
                    <a:pt x="779" y="-157"/>
                    <a:pt x="1445" y="129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4" name="Freeform: Shape 16273">
              <a:extLst>
                <a:ext uri="{FF2B5EF4-FFF2-40B4-BE49-F238E27FC236}">
                  <a16:creationId xmlns:a16="http://schemas.microsoft.com/office/drawing/2014/main" id="{132420C0-54E7-9852-AEFB-92EAA312FCBD}"/>
                </a:ext>
              </a:extLst>
            </p:cNvPr>
            <p:cNvSpPr/>
            <p:nvPr/>
          </p:nvSpPr>
          <p:spPr>
            <a:xfrm>
              <a:off x="4870139" y="3161066"/>
              <a:ext cx="7217" cy="11588"/>
            </a:xfrm>
            <a:custGeom>
              <a:avLst/>
              <a:gdLst>
                <a:gd name="connsiteX0" fmla="*/ 5707 w 7217"/>
                <a:gd name="connsiteY0" fmla="*/ 11521 h 11588"/>
                <a:gd name="connsiteX1" fmla="*/ 659 w 7217"/>
                <a:gd name="connsiteY1" fmla="*/ 6758 h 11588"/>
                <a:gd name="connsiteX2" fmla="*/ 1516 w 7217"/>
                <a:gd name="connsiteY2" fmla="*/ 91 h 11588"/>
                <a:gd name="connsiteX3" fmla="*/ 6564 w 7217"/>
                <a:gd name="connsiteY3" fmla="*/ 4853 h 11588"/>
                <a:gd name="connsiteX4" fmla="*/ 5612 w 7217"/>
                <a:gd name="connsiteY4" fmla="*/ 11521 h 1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7" h="11588">
                  <a:moveTo>
                    <a:pt x="5707" y="11521"/>
                  </a:moveTo>
                  <a:cubicBezTo>
                    <a:pt x="4088" y="11997"/>
                    <a:pt x="1802" y="9902"/>
                    <a:pt x="659" y="6758"/>
                  </a:cubicBezTo>
                  <a:cubicBezTo>
                    <a:pt x="-484" y="3615"/>
                    <a:pt x="-103" y="662"/>
                    <a:pt x="1516" y="91"/>
                  </a:cubicBezTo>
                  <a:cubicBezTo>
                    <a:pt x="3135" y="-481"/>
                    <a:pt x="5421" y="1710"/>
                    <a:pt x="6564" y="4853"/>
                  </a:cubicBezTo>
                  <a:cubicBezTo>
                    <a:pt x="7707" y="7997"/>
                    <a:pt x="7326" y="10949"/>
                    <a:pt x="5612" y="11521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5" name="Freeform: Shape 16274">
              <a:extLst>
                <a:ext uri="{FF2B5EF4-FFF2-40B4-BE49-F238E27FC236}">
                  <a16:creationId xmlns:a16="http://schemas.microsoft.com/office/drawing/2014/main" id="{98188FB5-2D72-4786-3A09-D1FB3999BFEE}"/>
                </a:ext>
              </a:extLst>
            </p:cNvPr>
            <p:cNvSpPr/>
            <p:nvPr/>
          </p:nvSpPr>
          <p:spPr>
            <a:xfrm>
              <a:off x="4835711" y="3162599"/>
              <a:ext cx="2302" cy="3298"/>
            </a:xfrm>
            <a:custGeom>
              <a:avLst/>
              <a:gdLst>
                <a:gd name="connsiteX0" fmla="*/ 1846 w 2302"/>
                <a:gd name="connsiteY0" fmla="*/ 3034 h 3298"/>
                <a:gd name="connsiteX1" fmla="*/ 321 w 2302"/>
                <a:gd name="connsiteY1" fmla="*/ 2653 h 3298"/>
                <a:gd name="connsiteX2" fmla="*/ 36 w 2302"/>
                <a:gd name="connsiteY2" fmla="*/ 653 h 3298"/>
                <a:gd name="connsiteX3" fmla="*/ 1274 w 2302"/>
                <a:gd name="connsiteY3" fmla="*/ 367 h 3298"/>
                <a:gd name="connsiteX4" fmla="*/ 1846 w 2302"/>
                <a:gd name="connsiteY4" fmla="*/ 3034 h 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" h="3298">
                  <a:moveTo>
                    <a:pt x="1846" y="3034"/>
                  </a:moveTo>
                  <a:cubicBezTo>
                    <a:pt x="1369" y="3511"/>
                    <a:pt x="512" y="3320"/>
                    <a:pt x="321" y="2653"/>
                  </a:cubicBezTo>
                  <a:cubicBezTo>
                    <a:pt x="36" y="1796"/>
                    <a:pt x="-60" y="1129"/>
                    <a:pt x="36" y="653"/>
                  </a:cubicBezTo>
                  <a:cubicBezTo>
                    <a:pt x="226" y="-109"/>
                    <a:pt x="607" y="-204"/>
                    <a:pt x="1274" y="367"/>
                  </a:cubicBezTo>
                  <a:cubicBezTo>
                    <a:pt x="2417" y="1415"/>
                    <a:pt x="2607" y="2368"/>
                    <a:pt x="1846" y="3034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6" name="Freeform: Shape 16275">
              <a:extLst>
                <a:ext uri="{FF2B5EF4-FFF2-40B4-BE49-F238E27FC236}">
                  <a16:creationId xmlns:a16="http://schemas.microsoft.com/office/drawing/2014/main" id="{A4FC8984-F93D-E70C-EA86-F78A694E4BE1}"/>
                </a:ext>
              </a:extLst>
            </p:cNvPr>
            <p:cNvSpPr/>
            <p:nvPr/>
          </p:nvSpPr>
          <p:spPr>
            <a:xfrm>
              <a:off x="4852701" y="3162711"/>
              <a:ext cx="13676" cy="8565"/>
            </a:xfrm>
            <a:custGeom>
              <a:avLst/>
              <a:gdLst>
                <a:gd name="connsiteX0" fmla="*/ 3810 w 13676"/>
                <a:gd name="connsiteY0" fmla="*/ 5780 h 8565"/>
                <a:gd name="connsiteX1" fmla="*/ 2667 w 13676"/>
                <a:gd name="connsiteY1" fmla="*/ 6923 h 8565"/>
                <a:gd name="connsiteX2" fmla="*/ 476 w 13676"/>
                <a:gd name="connsiteY2" fmla="*/ 6732 h 8565"/>
                <a:gd name="connsiteX3" fmla="*/ 0 w 13676"/>
                <a:gd name="connsiteY3" fmla="*/ 5399 h 8565"/>
                <a:gd name="connsiteX4" fmla="*/ 1238 w 13676"/>
                <a:gd name="connsiteY4" fmla="*/ 4160 h 8565"/>
                <a:gd name="connsiteX5" fmla="*/ 11430 w 13676"/>
                <a:gd name="connsiteY5" fmla="*/ 446 h 8565"/>
                <a:gd name="connsiteX6" fmla="*/ 13526 w 13676"/>
                <a:gd name="connsiteY6" fmla="*/ 1208 h 8565"/>
                <a:gd name="connsiteX7" fmla="*/ 13526 w 13676"/>
                <a:gd name="connsiteY7" fmla="*/ 1875 h 8565"/>
                <a:gd name="connsiteX8" fmla="*/ 12859 w 13676"/>
                <a:gd name="connsiteY8" fmla="*/ 4446 h 8565"/>
                <a:gd name="connsiteX9" fmla="*/ 9049 w 13676"/>
                <a:gd name="connsiteY9" fmla="*/ 8066 h 8565"/>
                <a:gd name="connsiteX10" fmla="*/ 7144 w 13676"/>
                <a:gd name="connsiteY10" fmla="*/ 7685 h 8565"/>
                <a:gd name="connsiteX11" fmla="*/ 6572 w 13676"/>
                <a:gd name="connsiteY11" fmla="*/ 6351 h 8565"/>
                <a:gd name="connsiteX12" fmla="*/ 4001 w 13676"/>
                <a:gd name="connsiteY12" fmla="*/ 5875 h 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6" h="8565">
                  <a:moveTo>
                    <a:pt x="3810" y="5780"/>
                  </a:moveTo>
                  <a:lnTo>
                    <a:pt x="2667" y="6923"/>
                  </a:lnTo>
                  <a:cubicBezTo>
                    <a:pt x="2000" y="7494"/>
                    <a:pt x="953" y="7399"/>
                    <a:pt x="476" y="6732"/>
                  </a:cubicBezTo>
                  <a:cubicBezTo>
                    <a:pt x="190" y="6351"/>
                    <a:pt x="0" y="5875"/>
                    <a:pt x="0" y="5399"/>
                  </a:cubicBezTo>
                  <a:cubicBezTo>
                    <a:pt x="0" y="4542"/>
                    <a:pt x="286" y="4160"/>
                    <a:pt x="1238" y="4160"/>
                  </a:cubicBezTo>
                  <a:cubicBezTo>
                    <a:pt x="4667" y="4065"/>
                    <a:pt x="8001" y="2827"/>
                    <a:pt x="11430" y="446"/>
                  </a:cubicBezTo>
                  <a:cubicBezTo>
                    <a:pt x="12573" y="-316"/>
                    <a:pt x="13240" y="-126"/>
                    <a:pt x="13526" y="1208"/>
                  </a:cubicBezTo>
                  <a:lnTo>
                    <a:pt x="13526" y="1875"/>
                  </a:lnTo>
                  <a:cubicBezTo>
                    <a:pt x="13906" y="2922"/>
                    <a:pt x="13526" y="3779"/>
                    <a:pt x="12859" y="4446"/>
                  </a:cubicBezTo>
                  <a:lnTo>
                    <a:pt x="9049" y="8066"/>
                  </a:lnTo>
                  <a:cubicBezTo>
                    <a:pt x="8191" y="8828"/>
                    <a:pt x="7620" y="8733"/>
                    <a:pt x="7144" y="7685"/>
                  </a:cubicBezTo>
                  <a:lnTo>
                    <a:pt x="6572" y="6351"/>
                  </a:lnTo>
                  <a:cubicBezTo>
                    <a:pt x="6001" y="4922"/>
                    <a:pt x="5048" y="4827"/>
                    <a:pt x="4001" y="587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7" name="Freeform: Shape 16276">
              <a:extLst>
                <a:ext uri="{FF2B5EF4-FFF2-40B4-BE49-F238E27FC236}">
                  <a16:creationId xmlns:a16="http://schemas.microsoft.com/office/drawing/2014/main" id="{C8542AFE-032F-5816-A537-F37FE6925924}"/>
                </a:ext>
              </a:extLst>
            </p:cNvPr>
            <p:cNvSpPr/>
            <p:nvPr/>
          </p:nvSpPr>
          <p:spPr>
            <a:xfrm>
              <a:off x="4776348" y="3163669"/>
              <a:ext cx="21472" cy="42544"/>
            </a:xfrm>
            <a:custGeom>
              <a:avLst/>
              <a:gdLst>
                <a:gd name="connsiteX0" fmla="*/ 7297 w 21472"/>
                <a:gd name="connsiteY0" fmla="*/ 59 h 42544"/>
                <a:gd name="connsiteX1" fmla="*/ 8821 w 21472"/>
                <a:gd name="connsiteY1" fmla="*/ 726 h 42544"/>
                <a:gd name="connsiteX2" fmla="*/ 17298 w 21472"/>
                <a:gd name="connsiteY2" fmla="*/ 24824 h 42544"/>
                <a:gd name="connsiteX3" fmla="*/ 21299 w 21472"/>
                <a:gd name="connsiteY3" fmla="*/ 40635 h 42544"/>
                <a:gd name="connsiteX4" fmla="*/ 15203 w 21472"/>
                <a:gd name="connsiteY4" fmla="*/ 42540 h 42544"/>
                <a:gd name="connsiteX5" fmla="*/ 8440 w 21472"/>
                <a:gd name="connsiteY5" fmla="*/ 27681 h 42544"/>
                <a:gd name="connsiteX6" fmla="*/ 58 w 21472"/>
                <a:gd name="connsiteY6" fmla="*/ 3583 h 42544"/>
                <a:gd name="connsiteX7" fmla="*/ 820 w 21472"/>
                <a:gd name="connsiteY7" fmla="*/ 2154 h 42544"/>
                <a:gd name="connsiteX8" fmla="*/ 7392 w 21472"/>
                <a:gd name="connsiteY8" fmla="*/ 59 h 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72" h="42544">
                  <a:moveTo>
                    <a:pt x="7297" y="59"/>
                  </a:moveTo>
                  <a:cubicBezTo>
                    <a:pt x="7868" y="-132"/>
                    <a:pt x="8630" y="154"/>
                    <a:pt x="8821" y="726"/>
                  </a:cubicBezTo>
                  <a:lnTo>
                    <a:pt x="17298" y="24824"/>
                  </a:lnTo>
                  <a:cubicBezTo>
                    <a:pt x="20251" y="33301"/>
                    <a:pt x="22061" y="40350"/>
                    <a:pt x="21299" y="40635"/>
                  </a:cubicBezTo>
                  <a:lnTo>
                    <a:pt x="15203" y="42540"/>
                  </a:lnTo>
                  <a:cubicBezTo>
                    <a:pt x="14441" y="42731"/>
                    <a:pt x="11393" y="36159"/>
                    <a:pt x="8440" y="27681"/>
                  </a:cubicBezTo>
                  <a:lnTo>
                    <a:pt x="58" y="3583"/>
                  </a:lnTo>
                  <a:cubicBezTo>
                    <a:pt x="-133" y="3012"/>
                    <a:pt x="153" y="2345"/>
                    <a:pt x="820" y="2154"/>
                  </a:cubicBezTo>
                  <a:lnTo>
                    <a:pt x="7392" y="59"/>
                  </a:ln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8" name="Freeform: Shape 16277">
              <a:extLst>
                <a:ext uri="{FF2B5EF4-FFF2-40B4-BE49-F238E27FC236}">
                  <a16:creationId xmlns:a16="http://schemas.microsoft.com/office/drawing/2014/main" id="{4464CF48-7E7A-963A-D0C0-917895E3F3B1}"/>
                </a:ext>
              </a:extLst>
            </p:cNvPr>
            <p:cNvSpPr/>
            <p:nvPr/>
          </p:nvSpPr>
          <p:spPr>
            <a:xfrm>
              <a:off x="4881865" y="3170134"/>
              <a:ext cx="2892" cy="1785"/>
            </a:xfrm>
            <a:custGeom>
              <a:avLst/>
              <a:gdLst>
                <a:gd name="connsiteX0" fmla="*/ 172 w 2892"/>
                <a:gd name="connsiteY0" fmla="*/ 643 h 1785"/>
                <a:gd name="connsiteX1" fmla="*/ 2268 w 2892"/>
                <a:gd name="connsiteY1" fmla="*/ 71 h 1785"/>
                <a:gd name="connsiteX2" fmla="*/ 2554 w 2892"/>
                <a:gd name="connsiteY2" fmla="*/ 1500 h 1785"/>
                <a:gd name="connsiteX3" fmla="*/ 268 w 2892"/>
                <a:gd name="connsiteY3" fmla="*/ 1500 h 1785"/>
                <a:gd name="connsiteX4" fmla="*/ 172 w 2892"/>
                <a:gd name="connsiteY4" fmla="*/ 738 h 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2" h="1785">
                  <a:moveTo>
                    <a:pt x="172" y="643"/>
                  </a:moveTo>
                  <a:cubicBezTo>
                    <a:pt x="839" y="71"/>
                    <a:pt x="1506" y="-119"/>
                    <a:pt x="2268" y="71"/>
                  </a:cubicBezTo>
                  <a:cubicBezTo>
                    <a:pt x="2935" y="262"/>
                    <a:pt x="3125" y="1119"/>
                    <a:pt x="2554" y="1500"/>
                  </a:cubicBezTo>
                  <a:cubicBezTo>
                    <a:pt x="1982" y="1881"/>
                    <a:pt x="1220" y="1881"/>
                    <a:pt x="268" y="1500"/>
                  </a:cubicBezTo>
                  <a:cubicBezTo>
                    <a:pt x="-18" y="1310"/>
                    <a:pt x="-113" y="929"/>
                    <a:pt x="172" y="738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9" name="Freeform: Shape 16278">
              <a:extLst>
                <a:ext uri="{FF2B5EF4-FFF2-40B4-BE49-F238E27FC236}">
                  <a16:creationId xmlns:a16="http://schemas.microsoft.com/office/drawing/2014/main" id="{5330E7DE-5C87-C3E8-DAB9-A76A22E1145F}"/>
                </a:ext>
              </a:extLst>
            </p:cNvPr>
            <p:cNvSpPr/>
            <p:nvPr/>
          </p:nvSpPr>
          <p:spPr>
            <a:xfrm>
              <a:off x="4756371" y="3171275"/>
              <a:ext cx="17063" cy="45145"/>
            </a:xfrm>
            <a:custGeom>
              <a:avLst/>
              <a:gdLst>
                <a:gd name="connsiteX0" fmla="*/ 13082 w 17063"/>
                <a:gd name="connsiteY0" fmla="*/ 20742 h 45145"/>
                <a:gd name="connsiteX1" fmla="*/ 12605 w 17063"/>
                <a:gd name="connsiteY1" fmla="*/ 24838 h 45145"/>
                <a:gd name="connsiteX2" fmla="*/ 12605 w 17063"/>
                <a:gd name="connsiteY2" fmla="*/ 30458 h 45145"/>
                <a:gd name="connsiteX3" fmla="*/ 16987 w 17063"/>
                <a:gd name="connsiteY3" fmla="*/ 43126 h 45145"/>
                <a:gd name="connsiteX4" fmla="*/ 16701 w 17063"/>
                <a:gd name="connsiteY4" fmla="*/ 44840 h 45145"/>
                <a:gd name="connsiteX5" fmla="*/ 14986 w 17063"/>
                <a:gd name="connsiteY5" fmla="*/ 44650 h 45145"/>
                <a:gd name="connsiteX6" fmla="*/ 6414 w 17063"/>
                <a:gd name="connsiteY6" fmla="*/ 25790 h 45145"/>
                <a:gd name="connsiteX7" fmla="*/ 32 w 17063"/>
                <a:gd name="connsiteY7" fmla="*/ 2931 h 45145"/>
                <a:gd name="connsiteX8" fmla="*/ 604 w 17063"/>
                <a:gd name="connsiteY8" fmla="*/ 1788 h 45145"/>
                <a:gd name="connsiteX9" fmla="*/ 4890 w 17063"/>
                <a:gd name="connsiteY9" fmla="*/ 73 h 45145"/>
                <a:gd name="connsiteX10" fmla="*/ 6128 w 17063"/>
                <a:gd name="connsiteY10" fmla="*/ 549 h 45145"/>
                <a:gd name="connsiteX11" fmla="*/ 8605 w 17063"/>
                <a:gd name="connsiteY11" fmla="*/ 17313 h 45145"/>
                <a:gd name="connsiteX12" fmla="*/ 8891 w 17063"/>
                <a:gd name="connsiteY12" fmla="*/ 17409 h 45145"/>
                <a:gd name="connsiteX13" fmla="*/ 9652 w 17063"/>
                <a:gd name="connsiteY13" fmla="*/ 16170 h 45145"/>
                <a:gd name="connsiteX14" fmla="*/ 11367 w 17063"/>
                <a:gd name="connsiteY14" fmla="*/ 16170 h 45145"/>
                <a:gd name="connsiteX15" fmla="*/ 13177 w 17063"/>
                <a:gd name="connsiteY15" fmla="*/ 20742 h 4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063" h="45145">
                  <a:moveTo>
                    <a:pt x="13082" y="20742"/>
                  </a:moveTo>
                  <a:lnTo>
                    <a:pt x="12605" y="24838"/>
                  </a:lnTo>
                  <a:cubicBezTo>
                    <a:pt x="12034" y="27219"/>
                    <a:pt x="12034" y="29029"/>
                    <a:pt x="12605" y="30458"/>
                  </a:cubicBezTo>
                  <a:cubicBezTo>
                    <a:pt x="14891" y="36649"/>
                    <a:pt x="16415" y="40840"/>
                    <a:pt x="16987" y="43126"/>
                  </a:cubicBezTo>
                  <a:cubicBezTo>
                    <a:pt x="17177" y="43888"/>
                    <a:pt x="16987" y="44460"/>
                    <a:pt x="16701" y="44840"/>
                  </a:cubicBezTo>
                  <a:cubicBezTo>
                    <a:pt x="16225" y="45317"/>
                    <a:pt x="15367" y="45222"/>
                    <a:pt x="14986" y="44650"/>
                  </a:cubicBezTo>
                  <a:cubicBezTo>
                    <a:pt x="11367" y="39221"/>
                    <a:pt x="8509" y="32934"/>
                    <a:pt x="6414" y="25790"/>
                  </a:cubicBezTo>
                  <a:cubicBezTo>
                    <a:pt x="5557" y="22838"/>
                    <a:pt x="3366" y="15218"/>
                    <a:pt x="32" y="2931"/>
                  </a:cubicBezTo>
                  <a:cubicBezTo>
                    <a:pt x="-63" y="2359"/>
                    <a:pt x="32" y="1978"/>
                    <a:pt x="604" y="1788"/>
                  </a:cubicBezTo>
                  <a:lnTo>
                    <a:pt x="4890" y="73"/>
                  </a:lnTo>
                  <a:cubicBezTo>
                    <a:pt x="5461" y="-118"/>
                    <a:pt x="5938" y="73"/>
                    <a:pt x="6128" y="549"/>
                  </a:cubicBezTo>
                  <a:cubicBezTo>
                    <a:pt x="8700" y="6169"/>
                    <a:pt x="9462" y="11694"/>
                    <a:pt x="8605" y="17313"/>
                  </a:cubicBezTo>
                  <a:cubicBezTo>
                    <a:pt x="8224" y="19314"/>
                    <a:pt x="8319" y="19314"/>
                    <a:pt x="8891" y="17409"/>
                  </a:cubicBezTo>
                  <a:cubicBezTo>
                    <a:pt x="8891" y="17123"/>
                    <a:pt x="9271" y="16742"/>
                    <a:pt x="9652" y="16170"/>
                  </a:cubicBezTo>
                  <a:cubicBezTo>
                    <a:pt x="10224" y="15408"/>
                    <a:pt x="10795" y="15408"/>
                    <a:pt x="11367" y="16170"/>
                  </a:cubicBezTo>
                  <a:cubicBezTo>
                    <a:pt x="12224" y="17409"/>
                    <a:pt x="12796" y="18932"/>
                    <a:pt x="13177" y="20742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0" name="Freeform: Shape 16279">
              <a:extLst>
                <a:ext uri="{FF2B5EF4-FFF2-40B4-BE49-F238E27FC236}">
                  <a16:creationId xmlns:a16="http://schemas.microsoft.com/office/drawing/2014/main" id="{6471979E-31F0-F35C-CC77-C52489B6E513}"/>
                </a:ext>
              </a:extLst>
            </p:cNvPr>
            <p:cNvSpPr/>
            <p:nvPr/>
          </p:nvSpPr>
          <p:spPr>
            <a:xfrm>
              <a:off x="4847270" y="3172086"/>
              <a:ext cx="5242" cy="11287"/>
            </a:xfrm>
            <a:custGeom>
              <a:avLst/>
              <a:gdLst>
                <a:gd name="connsiteX0" fmla="*/ 4669 w 5242"/>
                <a:gd name="connsiteY0" fmla="*/ 11264 h 11287"/>
                <a:gd name="connsiteX1" fmla="*/ 1050 w 5242"/>
                <a:gd name="connsiteY1" fmla="*/ 6120 h 11287"/>
                <a:gd name="connsiteX2" fmla="*/ 573 w 5242"/>
                <a:gd name="connsiteY2" fmla="*/ 24 h 11287"/>
                <a:gd name="connsiteX3" fmla="*/ 4193 w 5242"/>
                <a:gd name="connsiteY3" fmla="*/ 5072 h 11287"/>
                <a:gd name="connsiteX4" fmla="*/ 4669 w 5242"/>
                <a:gd name="connsiteY4" fmla="*/ 11168 h 11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2" h="11287">
                  <a:moveTo>
                    <a:pt x="4669" y="11264"/>
                  </a:moveTo>
                  <a:cubicBezTo>
                    <a:pt x="3812" y="11549"/>
                    <a:pt x="2193" y="9263"/>
                    <a:pt x="1050" y="6120"/>
                  </a:cubicBezTo>
                  <a:cubicBezTo>
                    <a:pt x="-93" y="3072"/>
                    <a:pt x="-379" y="310"/>
                    <a:pt x="573" y="24"/>
                  </a:cubicBezTo>
                  <a:cubicBezTo>
                    <a:pt x="1431" y="-262"/>
                    <a:pt x="3050" y="2024"/>
                    <a:pt x="4193" y="5072"/>
                  </a:cubicBezTo>
                  <a:cubicBezTo>
                    <a:pt x="5336" y="8120"/>
                    <a:pt x="5622" y="10883"/>
                    <a:pt x="4669" y="1116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1" name="Freeform: Shape 16280">
              <a:extLst>
                <a:ext uri="{FF2B5EF4-FFF2-40B4-BE49-F238E27FC236}">
                  <a16:creationId xmlns:a16="http://schemas.microsoft.com/office/drawing/2014/main" id="{E91F74BE-F7A9-19F5-D1E6-DBD4AFA77EF1}"/>
                </a:ext>
              </a:extLst>
            </p:cNvPr>
            <p:cNvSpPr/>
            <p:nvPr/>
          </p:nvSpPr>
          <p:spPr>
            <a:xfrm>
              <a:off x="4859965" y="3173394"/>
              <a:ext cx="7155" cy="6145"/>
            </a:xfrm>
            <a:custGeom>
              <a:avLst/>
              <a:gdLst>
                <a:gd name="connsiteX0" fmla="*/ 2261 w 7155"/>
                <a:gd name="connsiteY0" fmla="*/ 2050 h 6145"/>
                <a:gd name="connsiteX1" fmla="*/ 2261 w 7155"/>
                <a:gd name="connsiteY1" fmla="*/ 1002 h 6145"/>
                <a:gd name="connsiteX2" fmla="*/ 3785 w 7155"/>
                <a:gd name="connsiteY2" fmla="*/ 431 h 6145"/>
                <a:gd name="connsiteX3" fmla="*/ 6547 w 7155"/>
                <a:gd name="connsiteY3" fmla="*/ 2431 h 6145"/>
                <a:gd name="connsiteX4" fmla="*/ 6547 w 7155"/>
                <a:gd name="connsiteY4" fmla="*/ 4336 h 6145"/>
                <a:gd name="connsiteX5" fmla="*/ 1118 w 7155"/>
                <a:gd name="connsiteY5" fmla="*/ 6145 h 6145"/>
                <a:gd name="connsiteX6" fmla="*/ 451 w 7155"/>
                <a:gd name="connsiteY6" fmla="*/ 4812 h 6145"/>
                <a:gd name="connsiteX7" fmla="*/ 1690 w 7155"/>
                <a:gd name="connsiteY7" fmla="*/ 3288 h 6145"/>
                <a:gd name="connsiteX8" fmla="*/ 2166 w 7155"/>
                <a:gd name="connsiteY8" fmla="*/ 2145 h 6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5" h="6145">
                  <a:moveTo>
                    <a:pt x="2261" y="2050"/>
                  </a:moveTo>
                  <a:lnTo>
                    <a:pt x="2261" y="1002"/>
                  </a:lnTo>
                  <a:cubicBezTo>
                    <a:pt x="2451" y="-46"/>
                    <a:pt x="2928" y="-331"/>
                    <a:pt x="3785" y="431"/>
                  </a:cubicBezTo>
                  <a:lnTo>
                    <a:pt x="6547" y="2431"/>
                  </a:lnTo>
                  <a:cubicBezTo>
                    <a:pt x="7309" y="3002"/>
                    <a:pt x="7405" y="3669"/>
                    <a:pt x="6547" y="4336"/>
                  </a:cubicBezTo>
                  <a:cubicBezTo>
                    <a:pt x="5118" y="5574"/>
                    <a:pt x="3309" y="6145"/>
                    <a:pt x="1118" y="6145"/>
                  </a:cubicBezTo>
                  <a:cubicBezTo>
                    <a:pt x="-120" y="6145"/>
                    <a:pt x="-311" y="5669"/>
                    <a:pt x="451" y="4812"/>
                  </a:cubicBezTo>
                  <a:lnTo>
                    <a:pt x="1690" y="3288"/>
                  </a:lnTo>
                  <a:cubicBezTo>
                    <a:pt x="1690" y="3288"/>
                    <a:pt x="2166" y="2621"/>
                    <a:pt x="2166" y="214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2" name="Freeform: Shape 16281">
              <a:extLst>
                <a:ext uri="{FF2B5EF4-FFF2-40B4-BE49-F238E27FC236}">
                  <a16:creationId xmlns:a16="http://schemas.microsoft.com/office/drawing/2014/main" id="{A53F7860-A4CC-3215-2E3E-47616234BC14}"/>
                </a:ext>
              </a:extLst>
            </p:cNvPr>
            <p:cNvSpPr/>
            <p:nvPr/>
          </p:nvSpPr>
          <p:spPr>
            <a:xfrm>
              <a:off x="4841536" y="3174633"/>
              <a:ext cx="2041" cy="2479"/>
            </a:xfrm>
            <a:custGeom>
              <a:avLst/>
              <a:gdLst>
                <a:gd name="connsiteX0" fmla="*/ 1545 w 2041"/>
                <a:gd name="connsiteY0" fmla="*/ 2430 h 2479"/>
                <a:gd name="connsiteX1" fmla="*/ 116 w 2041"/>
                <a:gd name="connsiteY1" fmla="*/ 1573 h 2479"/>
                <a:gd name="connsiteX2" fmla="*/ 497 w 2041"/>
                <a:gd name="connsiteY2" fmla="*/ 49 h 2479"/>
                <a:gd name="connsiteX3" fmla="*/ 1926 w 2041"/>
                <a:gd name="connsiteY3" fmla="*/ 906 h 2479"/>
                <a:gd name="connsiteX4" fmla="*/ 1545 w 2041"/>
                <a:gd name="connsiteY4" fmla="*/ 2430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1" h="2479">
                  <a:moveTo>
                    <a:pt x="1545" y="2430"/>
                  </a:moveTo>
                  <a:cubicBezTo>
                    <a:pt x="1069" y="2621"/>
                    <a:pt x="402" y="2240"/>
                    <a:pt x="116" y="1573"/>
                  </a:cubicBezTo>
                  <a:cubicBezTo>
                    <a:pt x="-170" y="906"/>
                    <a:pt x="116" y="240"/>
                    <a:pt x="497" y="49"/>
                  </a:cubicBezTo>
                  <a:cubicBezTo>
                    <a:pt x="973" y="-141"/>
                    <a:pt x="1640" y="240"/>
                    <a:pt x="1926" y="906"/>
                  </a:cubicBezTo>
                  <a:cubicBezTo>
                    <a:pt x="2212" y="1573"/>
                    <a:pt x="1926" y="2240"/>
                    <a:pt x="1545" y="2430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3" name="Freeform: Shape 16282">
              <a:extLst>
                <a:ext uri="{FF2B5EF4-FFF2-40B4-BE49-F238E27FC236}">
                  <a16:creationId xmlns:a16="http://schemas.microsoft.com/office/drawing/2014/main" id="{DF07C3A2-AC9C-52A9-C6FF-8BF9A8F68638}"/>
                </a:ext>
              </a:extLst>
            </p:cNvPr>
            <p:cNvSpPr/>
            <p:nvPr/>
          </p:nvSpPr>
          <p:spPr>
            <a:xfrm>
              <a:off x="4831135" y="3174633"/>
              <a:ext cx="4405" cy="2715"/>
            </a:xfrm>
            <a:custGeom>
              <a:avLst/>
              <a:gdLst>
                <a:gd name="connsiteX0" fmla="*/ 230 w 4405"/>
                <a:gd name="connsiteY0" fmla="*/ 906 h 2715"/>
                <a:gd name="connsiteX1" fmla="*/ 4135 w 4405"/>
                <a:gd name="connsiteY1" fmla="*/ 1097 h 2715"/>
                <a:gd name="connsiteX2" fmla="*/ 3849 w 4405"/>
                <a:gd name="connsiteY2" fmla="*/ 2430 h 2715"/>
                <a:gd name="connsiteX3" fmla="*/ 1087 w 4405"/>
                <a:gd name="connsiteY3" fmla="*/ 2716 h 2715"/>
                <a:gd name="connsiteX4" fmla="*/ 230 w 4405"/>
                <a:gd name="connsiteY4" fmla="*/ 1001 h 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05" h="2715">
                  <a:moveTo>
                    <a:pt x="230" y="906"/>
                  </a:moveTo>
                  <a:cubicBezTo>
                    <a:pt x="1278" y="-332"/>
                    <a:pt x="2516" y="-332"/>
                    <a:pt x="4135" y="1097"/>
                  </a:cubicBezTo>
                  <a:cubicBezTo>
                    <a:pt x="4611" y="1478"/>
                    <a:pt x="4421" y="2240"/>
                    <a:pt x="3849" y="2430"/>
                  </a:cubicBezTo>
                  <a:cubicBezTo>
                    <a:pt x="3087" y="2621"/>
                    <a:pt x="2135" y="2716"/>
                    <a:pt x="1087" y="2716"/>
                  </a:cubicBezTo>
                  <a:cubicBezTo>
                    <a:pt x="230" y="2716"/>
                    <a:pt x="-341" y="1668"/>
                    <a:pt x="230" y="1001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4" name="Freeform: Shape 16283">
              <a:extLst>
                <a:ext uri="{FF2B5EF4-FFF2-40B4-BE49-F238E27FC236}">
                  <a16:creationId xmlns:a16="http://schemas.microsoft.com/office/drawing/2014/main" id="{812074B4-BDB1-3F1B-B968-8107F7BC5D47}"/>
                </a:ext>
              </a:extLst>
            </p:cNvPr>
            <p:cNvSpPr/>
            <p:nvPr/>
          </p:nvSpPr>
          <p:spPr>
            <a:xfrm>
              <a:off x="4829354" y="3175248"/>
              <a:ext cx="76113" cy="123209"/>
            </a:xfrm>
            <a:custGeom>
              <a:avLst/>
              <a:gdLst>
                <a:gd name="connsiteX0" fmla="*/ 3344 w 76113"/>
                <a:gd name="connsiteY0" fmla="*/ 97732 h 123209"/>
                <a:gd name="connsiteX1" fmla="*/ 8107 w 76113"/>
                <a:gd name="connsiteY1" fmla="*/ 95065 h 123209"/>
                <a:gd name="connsiteX2" fmla="*/ 5916 w 76113"/>
                <a:gd name="connsiteY2" fmla="*/ 93446 h 123209"/>
                <a:gd name="connsiteX3" fmla="*/ 3440 w 76113"/>
                <a:gd name="connsiteY3" fmla="*/ 93160 h 123209"/>
                <a:gd name="connsiteX4" fmla="*/ 3821 w 76113"/>
                <a:gd name="connsiteY4" fmla="*/ 90969 h 123209"/>
                <a:gd name="connsiteX5" fmla="*/ 7916 w 76113"/>
                <a:gd name="connsiteY5" fmla="*/ 88969 h 123209"/>
                <a:gd name="connsiteX6" fmla="*/ 10202 w 76113"/>
                <a:gd name="connsiteY6" fmla="*/ 88017 h 123209"/>
                <a:gd name="connsiteX7" fmla="*/ 41921 w 76113"/>
                <a:gd name="connsiteY7" fmla="*/ 78111 h 123209"/>
                <a:gd name="connsiteX8" fmla="*/ 52684 w 76113"/>
                <a:gd name="connsiteY8" fmla="*/ 64966 h 123209"/>
                <a:gd name="connsiteX9" fmla="*/ 55732 w 76113"/>
                <a:gd name="connsiteY9" fmla="*/ 62299 h 123209"/>
                <a:gd name="connsiteX10" fmla="*/ 71544 w 76113"/>
                <a:gd name="connsiteY10" fmla="*/ 60108 h 123209"/>
                <a:gd name="connsiteX11" fmla="*/ 72877 w 76113"/>
                <a:gd name="connsiteY11" fmla="*/ 58108 h 123209"/>
                <a:gd name="connsiteX12" fmla="*/ 60304 w 76113"/>
                <a:gd name="connsiteY12" fmla="*/ 672 h 123209"/>
                <a:gd name="connsiteX13" fmla="*/ 62875 w 76113"/>
                <a:gd name="connsiteY13" fmla="*/ 1149 h 123209"/>
                <a:gd name="connsiteX14" fmla="*/ 63828 w 76113"/>
                <a:gd name="connsiteY14" fmla="*/ 3149 h 123209"/>
                <a:gd name="connsiteX15" fmla="*/ 72781 w 76113"/>
                <a:gd name="connsiteY15" fmla="*/ 42963 h 123209"/>
                <a:gd name="connsiteX16" fmla="*/ 75925 w 76113"/>
                <a:gd name="connsiteY16" fmla="*/ 58013 h 123209"/>
                <a:gd name="connsiteX17" fmla="*/ 74115 w 76113"/>
                <a:gd name="connsiteY17" fmla="*/ 61442 h 123209"/>
                <a:gd name="connsiteX18" fmla="*/ 56398 w 76113"/>
                <a:gd name="connsiteY18" fmla="*/ 66300 h 123209"/>
                <a:gd name="connsiteX19" fmla="*/ 54589 w 76113"/>
                <a:gd name="connsiteY19" fmla="*/ 67633 h 123209"/>
                <a:gd name="connsiteX20" fmla="*/ 52112 w 76113"/>
                <a:gd name="connsiteY20" fmla="*/ 73158 h 123209"/>
                <a:gd name="connsiteX21" fmla="*/ 46969 w 76113"/>
                <a:gd name="connsiteY21" fmla="*/ 109448 h 123209"/>
                <a:gd name="connsiteX22" fmla="*/ 42397 w 76113"/>
                <a:gd name="connsiteY22" fmla="*/ 115353 h 123209"/>
                <a:gd name="connsiteX23" fmla="*/ 34396 w 76113"/>
                <a:gd name="connsiteY23" fmla="*/ 115734 h 123209"/>
                <a:gd name="connsiteX24" fmla="*/ 32396 w 76113"/>
                <a:gd name="connsiteY24" fmla="*/ 116592 h 123209"/>
                <a:gd name="connsiteX25" fmla="*/ 29062 w 76113"/>
                <a:gd name="connsiteY25" fmla="*/ 122116 h 123209"/>
                <a:gd name="connsiteX26" fmla="*/ 25918 w 76113"/>
                <a:gd name="connsiteY26" fmla="*/ 122878 h 123209"/>
                <a:gd name="connsiteX27" fmla="*/ 11059 w 76113"/>
                <a:gd name="connsiteY27" fmla="*/ 118687 h 123209"/>
                <a:gd name="connsiteX28" fmla="*/ 8869 w 76113"/>
                <a:gd name="connsiteY28" fmla="*/ 117735 h 123209"/>
                <a:gd name="connsiteX29" fmla="*/ 1058 w 76113"/>
                <a:gd name="connsiteY29" fmla="*/ 110686 h 123209"/>
                <a:gd name="connsiteX30" fmla="*/ 106 w 76113"/>
                <a:gd name="connsiteY30" fmla="*/ 106971 h 123209"/>
                <a:gd name="connsiteX31" fmla="*/ 1534 w 76113"/>
                <a:gd name="connsiteY31" fmla="*/ 105828 h 123209"/>
                <a:gd name="connsiteX32" fmla="*/ 2297 w 76113"/>
                <a:gd name="connsiteY32" fmla="*/ 105828 h 123209"/>
                <a:gd name="connsiteX33" fmla="*/ 3440 w 76113"/>
                <a:gd name="connsiteY33" fmla="*/ 107067 h 123209"/>
                <a:gd name="connsiteX34" fmla="*/ 3916 w 76113"/>
                <a:gd name="connsiteY34" fmla="*/ 110591 h 123209"/>
                <a:gd name="connsiteX35" fmla="*/ 6011 w 76113"/>
                <a:gd name="connsiteY35" fmla="*/ 111829 h 123209"/>
                <a:gd name="connsiteX36" fmla="*/ 7535 w 76113"/>
                <a:gd name="connsiteY36" fmla="*/ 110496 h 123209"/>
                <a:gd name="connsiteX37" fmla="*/ 8107 w 76113"/>
                <a:gd name="connsiteY37" fmla="*/ 102209 h 123209"/>
                <a:gd name="connsiteX38" fmla="*/ 7440 w 76113"/>
                <a:gd name="connsiteY38" fmla="*/ 99828 h 123209"/>
                <a:gd name="connsiteX39" fmla="*/ 4392 w 76113"/>
                <a:gd name="connsiteY39" fmla="*/ 100209 h 123209"/>
                <a:gd name="connsiteX40" fmla="*/ 2773 w 76113"/>
                <a:gd name="connsiteY40" fmla="*/ 99256 h 123209"/>
                <a:gd name="connsiteX41" fmla="*/ 3154 w 76113"/>
                <a:gd name="connsiteY41" fmla="*/ 97827 h 123209"/>
                <a:gd name="connsiteX42" fmla="*/ 3154 w 76113"/>
                <a:gd name="connsiteY42" fmla="*/ 97827 h 123209"/>
                <a:gd name="connsiteX43" fmla="*/ 40492 w 76113"/>
                <a:gd name="connsiteY43" fmla="*/ 87826 h 123209"/>
                <a:gd name="connsiteX44" fmla="*/ 38587 w 76113"/>
                <a:gd name="connsiteY44" fmla="*/ 98018 h 123209"/>
                <a:gd name="connsiteX45" fmla="*/ 40492 w 76113"/>
                <a:gd name="connsiteY45" fmla="*/ 99637 h 123209"/>
                <a:gd name="connsiteX46" fmla="*/ 43349 w 76113"/>
                <a:gd name="connsiteY46" fmla="*/ 98113 h 123209"/>
                <a:gd name="connsiteX47" fmla="*/ 44778 w 76113"/>
                <a:gd name="connsiteY47" fmla="*/ 94875 h 123209"/>
                <a:gd name="connsiteX48" fmla="*/ 45731 w 76113"/>
                <a:gd name="connsiteY48" fmla="*/ 82968 h 123209"/>
                <a:gd name="connsiteX49" fmla="*/ 44968 w 76113"/>
                <a:gd name="connsiteY49" fmla="*/ 82302 h 123209"/>
                <a:gd name="connsiteX50" fmla="*/ 40492 w 76113"/>
                <a:gd name="connsiteY50" fmla="*/ 83540 h 123209"/>
                <a:gd name="connsiteX51" fmla="*/ 39920 w 76113"/>
                <a:gd name="connsiteY51" fmla="*/ 84683 h 123209"/>
                <a:gd name="connsiteX52" fmla="*/ 40397 w 76113"/>
                <a:gd name="connsiteY52" fmla="*/ 87826 h 123209"/>
                <a:gd name="connsiteX53" fmla="*/ 40397 w 76113"/>
                <a:gd name="connsiteY53" fmla="*/ 87826 h 123209"/>
                <a:gd name="connsiteX54" fmla="*/ 38110 w 76113"/>
                <a:gd name="connsiteY54" fmla="*/ 108019 h 123209"/>
                <a:gd name="connsiteX55" fmla="*/ 37825 w 76113"/>
                <a:gd name="connsiteY55" fmla="*/ 111353 h 123209"/>
                <a:gd name="connsiteX56" fmla="*/ 39158 w 76113"/>
                <a:gd name="connsiteY56" fmla="*/ 112782 h 123209"/>
                <a:gd name="connsiteX57" fmla="*/ 40587 w 76113"/>
                <a:gd name="connsiteY57" fmla="*/ 112782 h 123209"/>
                <a:gd name="connsiteX58" fmla="*/ 42778 w 76113"/>
                <a:gd name="connsiteY58" fmla="*/ 111067 h 123209"/>
                <a:gd name="connsiteX59" fmla="*/ 43349 w 76113"/>
                <a:gd name="connsiteY59" fmla="*/ 102971 h 123209"/>
                <a:gd name="connsiteX60" fmla="*/ 41158 w 76113"/>
                <a:gd name="connsiteY60" fmla="*/ 101733 h 123209"/>
                <a:gd name="connsiteX61" fmla="*/ 36206 w 76113"/>
                <a:gd name="connsiteY61" fmla="*/ 103923 h 123209"/>
                <a:gd name="connsiteX62" fmla="*/ 34205 w 76113"/>
                <a:gd name="connsiteY62" fmla="*/ 100780 h 123209"/>
                <a:gd name="connsiteX63" fmla="*/ 36967 w 76113"/>
                <a:gd name="connsiteY63" fmla="*/ 88493 h 123209"/>
                <a:gd name="connsiteX64" fmla="*/ 34015 w 76113"/>
                <a:gd name="connsiteY64" fmla="*/ 84969 h 123209"/>
                <a:gd name="connsiteX65" fmla="*/ 26109 w 76113"/>
                <a:gd name="connsiteY65" fmla="*/ 87540 h 123209"/>
                <a:gd name="connsiteX66" fmla="*/ 25252 w 76113"/>
                <a:gd name="connsiteY66" fmla="*/ 89160 h 123209"/>
                <a:gd name="connsiteX67" fmla="*/ 24680 w 76113"/>
                <a:gd name="connsiteY67" fmla="*/ 101447 h 123209"/>
                <a:gd name="connsiteX68" fmla="*/ 26776 w 76113"/>
                <a:gd name="connsiteY68" fmla="*/ 103066 h 123209"/>
                <a:gd name="connsiteX69" fmla="*/ 31348 w 76113"/>
                <a:gd name="connsiteY69" fmla="*/ 103923 h 123209"/>
                <a:gd name="connsiteX70" fmla="*/ 32396 w 76113"/>
                <a:gd name="connsiteY70" fmla="*/ 107352 h 123209"/>
                <a:gd name="connsiteX71" fmla="*/ 33157 w 76113"/>
                <a:gd name="connsiteY71" fmla="*/ 113829 h 123209"/>
                <a:gd name="connsiteX72" fmla="*/ 33729 w 76113"/>
                <a:gd name="connsiteY72" fmla="*/ 114020 h 123209"/>
                <a:gd name="connsiteX73" fmla="*/ 34491 w 76113"/>
                <a:gd name="connsiteY73" fmla="*/ 113639 h 123209"/>
                <a:gd name="connsiteX74" fmla="*/ 34967 w 76113"/>
                <a:gd name="connsiteY74" fmla="*/ 112686 h 123209"/>
                <a:gd name="connsiteX75" fmla="*/ 36872 w 76113"/>
                <a:gd name="connsiteY75" fmla="*/ 107162 h 123209"/>
                <a:gd name="connsiteX76" fmla="*/ 38206 w 76113"/>
                <a:gd name="connsiteY76" fmla="*/ 107924 h 123209"/>
                <a:gd name="connsiteX77" fmla="*/ 38206 w 76113"/>
                <a:gd name="connsiteY77" fmla="*/ 107924 h 123209"/>
                <a:gd name="connsiteX78" fmla="*/ 16489 w 76113"/>
                <a:gd name="connsiteY78" fmla="*/ 100685 h 123209"/>
                <a:gd name="connsiteX79" fmla="*/ 16203 w 76113"/>
                <a:gd name="connsiteY79" fmla="*/ 92493 h 123209"/>
                <a:gd name="connsiteX80" fmla="*/ 16203 w 76113"/>
                <a:gd name="connsiteY80" fmla="*/ 91446 h 123209"/>
                <a:gd name="connsiteX81" fmla="*/ 13536 w 76113"/>
                <a:gd name="connsiteY81" fmla="*/ 89160 h 123209"/>
                <a:gd name="connsiteX82" fmla="*/ 11345 w 76113"/>
                <a:gd name="connsiteY82" fmla="*/ 90493 h 123209"/>
                <a:gd name="connsiteX83" fmla="*/ 11536 w 76113"/>
                <a:gd name="connsiteY83" fmla="*/ 94303 h 123209"/>
                <a:gd name="connsiteX84" fmla="*/ 11822 w 76113"/>
                <a:gd name="connsiteY84" fmla="*/ 95351 h 123209"/>
                <a:gd name="connsiteX85" fmla="*/ 10869 w 76113"/>
                <a:gd name="connsiteY85" fmla="*/ 113448 h 123209"/>
                <a:gd name="connsiteX86" fmla="*/ 11726 w 76113"/>
                <a:gd name="connsiteY86" fmla="*/ 114401 h 123209"/>
                <a:gd name="connsiteX87" fmla="*/ 12869 w 76113"/>
                <a:gd name="connsiteY87" fmla="*/ 114401 h 123209"/>
                <a:gd name="connsiteX88" fmla="*/ 13822 w 76113"/>
                <a:gd name="connsiteY88" fmla="*/ 113734 h 123209"/>
                <a:gd name="connsiteX89" fmla="*/ 15060 w 76113"/>
                <a:gd name="connsiteY89" fmla="*/ 106019 h 123209"/>
                <a:gd name="connsiteX90" fmla="*/ 21347 w 76113"/>
                <a:gd name="connsiteY90" fmla="*/ 103828 h 123209"/>
                <a:gd name="connsiteX91" fmla="*/ 22108 w 76113"/>
                <a:gd name="connsiteY91" fmla="*/ 89445 h 123209"/>
                <a:gd name="connsiteX92" fmla="*/ 21061 w 76113"/>
                <a:gd name="connsiteY92" fmla="*/ 88588 h 123209"/>
                <a:gd name="connsiteX93" fmla="*/ 19537 w 76113"/>
                <a:gd name="connsiteY93" fmla="*/ 89064 h 123209"/>
                <a:gd name="connsiteX94" fmla="*/ 18298 w 76113"/>
                <a:gd name="connsiteY94" fmla="*/ 90493 h 123209"/>
                <a:gd name="connsiteX95" fmla="*/ 16393 w 76113"/>
                <a:gd name="connsiteY95" fmla="*/ 100685 h 123209"/>
                <a:gd name="connsiteX96" fmla="*/ 16393 w 76113"/>
                <a:gd name="connsiteY96" fmla="*/ 100685 h 123209"/>
                <a:gd name="connsiteX97" fmla="*/ 25633 w 76113"/>
                <a:gd name="connsiteY97" fmla="*/ 115449 h 123209"/>
                <a:gd name="connsiteX98" fmla="*/ 24775 w 76113"/>
                <a:gd name="connsiteY98" fmla="*/ 119259 h 123209"/>
                <a:gd name="connsiteX99" fmla="*/ 25823 w 76113"/>
                <a:gd name="connsiteY99" fmla="*/ 119925 h 123209"/>
                <a:gd name="connsiteX100" fmla="*/ 28300 w 76113"/>
                <a:gd name="connsiteY100" fmla="*/ 117925 h 123209"/>
                <a:gd name="connsiteX101" fmla="*/ 28776 w 76113"/>
                <a:gd name="connsiteY101" fmla="*/ 117068 h 123209"/>
                <a:gd name="connsiteX102" fmla="*/ 29538 w 76113"/>
                <a:gd name="connsiteY102" fmla="*/ 106686 h 123209"/>
                <a:gd name="connsiteX103" fmla="*/ 26871 w 76113"/>
                <a:gd name="connsiteY103" fmla="*/ 105543 h 123209"/>
                <a:gd name="connsiteX104" fmla="*/ 24775 w 76113"/>
                <a:gd name="connsiteY104" fmla="*/ 111639 h 123209"/>
                <a:gd name="connsiteX105" fmla="*/ 25538 w 76113"/>
                <a:gd name="connsiteY105" fmla="*/ 115353 h 123209"/>
                <a:gd name="connsiteX106" fmla="*/ 25538 w 76113"/>
                <a:gd name="connsiteY106" fmla="*/ 115353 h 123209"/>
                <a:gd name="connsiteX107" fmla="*/ 22775 w 76113"/>
                <a:gd name="connsiteY107" fmla="*/ 113544 h 123209"/>
                <a:gd name="connsiteX108" fmla="*/ 23632 w 76113"/>
                <a:gd name="connsiteY108" fmla="*/ 113544 h 123209"/>
                <a:gd name="connsiteX109" fmla="*/ 23918 w 76113"/>
                <a:gd name="connsiteY109" fmla="*/ 112877 h 123209"/>
                <a:gd name="connsiteX110" fmla="*/ 22108 w 76113"/>
                <a:gd name="connsiteY110" fmla="*/ 106686 h 123209"/>
                <a:gd name="connsiteX111" fmla="*/ 20584 w 76113"/>
                <a:gd name="connsiteY111" fmla="*/ 105543 h 123209"/>
                <a:gd name="connsiteX112" fmla="*/ 16298 w 76113"/>
                <a:gd name="connsiteY112" fmla="*/ 114020 h 123209"/>
                <a:gd name="connsiteX113" fmla="*/ 17536 w 76113"/>
                <a:gd name="connsiteY113" fmla="*/ 116306 h 123209"/>
                <a:gd name="connsiteX114" fmla="*/ 20775 w 76113"/>
                <a:gd name="connsiteY114" fmla="*/ 118020 h 123209"/>
                <a:gd name="connsiteX115" fmla="*/ 22299 w 76113"/>
                <a:gd name="connsiteY115" fmla="*/ 117258 h 123209"/>
                <a:gd name="connsiteX116" fmla="*/ 22490 w 76113"/>
                <a:gd name="connsiteY116" fmla="*/ 113829 h 123209"/>
                <a:gd name="connsiteX117" fmla="*/ 22775 w 76113"/>
                <a:gd name="connsiteY117" fmla="*/ 113639 h 1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6113" h="123209">
                  <a:moveTo>
                    <a:pt x="3344" y="97732"/>
                  </a:moveTo>
                  <a:cubicBezTo>
                    <a:pt x="5821" y="97446"/>
                    <a:pt x="7440" y="96589"/>
                    <a:pt x="8107" y="95065"/>
                  </a:cubicBezTo>
                  <a:cubicBezTo>
                    <a:pt x="9440" y="91922"/>
                    <a:pt x="8773" y="91350"/>
                    <a:pt x="5916" y="93446"/>
                  </a:cubicBezTo>
                  <a:cubicBezTo>
                    <a:pt x="5440" y="93827"/>
                    <a:pt x="4582" y="93732"/>
                    <a:pt x="3440" y="93160"/>
                  </a:cubicBezTo>
                  <a:cubicBezTo>
                    <a:pt x="1344" y="92112"/>
                    <a:pt x="1439" y="91350"/>
                    <a:pt x="3821" y="90969"/>
                  </a:cubicBezTo>
                  <a:cubicBezTo>
                    <a:pt x="5154" y="90779"/>
                    <a:pt x="6488" y="90017"/>
                    <a:pt x="7916" y="88969"/>
                  </a:cubicBezTo>
                  <a:cubicBezTo>
                    <a:pt x="8583" y="88493"/>
                    <a:pt x="9345" y="88112"/>
                    <a:pt x="10202" y="88017"/>
                  </a:cubicBezTo>
                  <a:cubicBezTo>
                    <a:pt x="20870" y="86588"/>
                    <a:pt x="31443" y="83254"/>
                    <a:pt x="41921" y="78111"/>
                  </a:cubicBezTo>
                  <a:cubicBezTo>
                    <a:pt x="47445" y="75348"/>
                    <a:pt x="51065" y="70967"/>
                    <a:pt x="52684" y="64966"/>
                  </a:cubicBezTo>
                  <a:cubicBezTo>
                    <a:pt x="53065" y="63537"/>
                    <a:pt x="54303" y="62585"/>
                    <a:pt x="55732" y="62299"/>
                  </a:cubicBezTo>
                  <a:lnTo>
                    <a:pt x="71544" y="60108"/>
                  </a:lnTo>
                  <a:cubicBezTo>
                    <a:pt x="72591" y="59918"/>
                    <a:pt x="73163" y="59061"/>
                    <a:pt x="72877" y="58108"/>
                  </a:cubicBezTo>
                  <a:cubicBezTo>
                    <a:pt x="66781" y="38296"/>
                    <a:pt x="69448" y="20675"/>
                    <a:pt x="60304" y="672"/>
                  </a:cubicBezTo>
                  <a:cubicBezTo>
                    <a:pt x="60971" y="-375"/>
                    <a:pt x="61828" y="-185"/>
                    <a:pt x="62875" y="1149"/>
                  </a:cubicBezTo>
                  <a:cubicBezTo>
                    <a:pt x="63256" y="1625"/>
                    <a:pt x="63542" y="2292"/>
                    <a:pt x="63828" y="3149"/>
                  </a:cubicBezTo>
                  <a:cubicBezTo>
                    <a:pt x="68686" y="18579"/>
                    <a:pt x="71638" y="31819"/>
                    <a:pt x="72781" y="42963"/>
                  </a:cubicBezTo>
                  <a:cubicBezTo>
                    <a:pt x="73448" y="49726"/>
                    <a:pt x="74496" y="54774"/>
                    <a:pt x="75925" y="58013"/>
                  </a:cubicBezTo>
                  <a:cubicBezTo>
                    <a:pt x="76496" y="59442"/>
                    <a:pt x="75734" y="61061"/>
                    <a:pt x="74115" y="61442"/>
                  </a:cubicBezTo>
                  <a:lnTo>
                    <a:pt x="56398" y="66300"/>
                  </a:lnTo>
                  <a:cubicBezTo>
                    <a:pt x="55636" y="66490"/>
                    <a:pt x="55065" y="66966"/>
                    <a:pt x="54589" y="67633"/>
                  </a:cubicBezTo>
                  <a:cubicBezTo>
                    <a:pt x="53065" y="70395"/>
                    <a:pt x="52207" y="72205"/>
                    <a:pt x="52112" y="73158"/>
                  </a:cubicBezTo>
                  <a:cubicBezTo>
                    <a:pt x="50588" y="85159"/>
                    <a:pt x="48969" y="97256"/>
                    <a:pt x="46969" y="109448"/>
                  </a:cubicBezTo>
                  <a:cubicBezTo>
                    <a:pt x="46397" y="112782"/>
                    <a:pt x="44873" y="114782"/>
                    <a:pt x="42397" y="115353"/>
                  </a:cubicBezTo>
                  <a:cubicBezTo>
                    <a:pt x="39063" y="116020"/>
                    <a:pt x="36396" y="116211"/>
                    <a:pt x="34396" y="115734"/>
                  </a:cubicBezTo>
                  <a:cubicBezTo>
                    <a:pt x="33539" y="115544"/>
                    <a:pt x="32776" y="115925"/>
                    <a:pt x="32396" y="116592"/>
                  </a:cubicBezTo>
                  <a:lnTo>
                    <a:pt x="29062" y="122116"/>
                  </a:lnTo>
                  <a:cubicBezTo>
                    <a:pt x="28395" y="123164"/>
                    <a:pt x="27061" y="123545"/>
                    <a:pt x="25918" y="122878"/>
                  </a:cubicBezTo>
                  <a:cubicBezTo>
                    <a:pt x="21632" y="120497"/>
                    <a:pt x="16679" y="119068"/>
                    <a:pt x="11059" y="118687"/>
                  </a:cubicBezTo>
                  <a:cubicBezTo>
                    <a:pt x="10202" y="118687"/>
                    <a:pt x="9440" y="118306"/>
                    <a:pt x="8869" y="117735"/>
                  </a:cubicBezTo>
                  <a:cubicBezTo>
                    <a:pt x="7631" y="116592"/>
                    <a:pt x="5059" y="114210"/>
                    <a:pt x="1058" y="110686"/>
                  </a:cubicBezTo>
                  <a:cubicBezTo>
                    <a:pt x="106" y="109829"/>
                    <a:pt x="-180" y="108591"/>
                    <a:pt x="106" y="106971"/>
                  </a:cubicBezTo>
                  <a:cubicBezTo>
                    <a:pt x="296" y="106209"/>
                    <a:pt x="773" y="105828"/>
                    <a:pt x="1534" y="105828"/>
                  </a:cubicBezTo>
                  <a:lnTo>
                    <a:pt x="2297" y="105828"/>
                  </a:lnTo>
                  <a:cubicBezTo>
                    <a:pt x="3058" y="105828"/>
                    <a:pt x="3630" y="106400"/>
                    <a:pt x="3440" y="107067"/>
                  </a:cubicBezTo>
                  <a:cubicBezTo>
                    <a:pt x="3249" y="108305"/>
                    <a:pt x="3440" y="109543"/>
                    <a:pt x="3916" y="110591"/>
                  </a:cubicBezTo>
                  <a:cubicBezTo>
                    <a:pt x="4392" y="111448"/>
                    <a:pt x="5154" y="111924"/>
                    <a:pt x="6011" y="111829"/>
                  </a:cubicBezTo>
                  <a:cubicBezTo>
                    <a:pt x="6773" y="111829"/>
                    <a:pt x="7345" y="111258"/>
                    <a:pt x="7535" y="110496"/>
                  </a:cubicBezTo>
                  <a:cubicBezTo>
                    <a:pt x="8011" y="108400"/>
                    <a:pt x="8202" y="105638"/>
                    <a:pt x="8107" y="102209"/>
                  </a:cubicBezTo>
                  <a:cubicBezTo>
                    <a:pt x="8107" y="100971"/>
                    <a:pt x="7821" y="100113"/>
                    <a:pt x="7440" y="99828"/>
                  </a:cubicBezTo>
                  <a:cubicBezTo>
                    <a:pt x="6868" y="99351"/>
                    <a:pt x="5821" y="99447"/>
                    <a:pt x="4392" y="100209"/>
                  </a:cubicBezTo>
                  <a:cubicBezTo>
                    <a:pt x="3630" y="100590"/>
                    <a:pt x="2773" y="100113"/>
                    <a:pt x="2773" y="99256"/>
                  </a:cubicBezTo>
                  <a:cubicBezTo>
                    <a:pt x="2773" y="98780"/>
                    <a:pt x="2868" y="98303"/>
                    <a:pt x="3154" y="97827"/>
                  </a:cubicBezTo>
                  <a:lnTo>
                    <a:pt x="3154" y="97827"/>
                  </a:lnTo>
                  <a:close/>
                  <a:moveTo>
                    <a:pt x="40492" y="87826"/>
                  </a:moveTo>
                  <a:cubicBezTo>
                    <a:pt x="39539" y="90969"/>
                    <a:pt x="38873" y="94398"/>
                    <a:pt x="38587" y="98018"/>
                  </a:cubicBezTo>
                  <a:cubicBezTo>
                    <a:pt x="38587" y="99066"/>
                    <a:pt x="39444" y="99828"/>
                    <a:pt x="40492" y="99637"/>
                  </a:cubicBezTo>
                  <a:cubicBezTo>
                    <a:pt x="41254" y="99542"/>
                    <a:pt x="42301" y="98970"/>
                    <a:pt x="43349" y="98113"/>
                  </a:cubicBezTo>
                  <a:cubicBezTo>
                    <a:pt x="44397" y="97256"/>
                    <a:pt x="44873" y="96208"/>
                    <a:pt x="44778" y="94875"/>
                  </a:cubicBezTo>
                  <a:cubicBezTo>
                    <a:pt x="44397" y="90588"/>
                    <a:pt x="44778" y="86683"/>
                    <a:pt x="45731" y="82968"/>
                  </a:cubicBezTo>
                  <a:cubicBezTo>
                    <a:pt x="45921" y="82302"/>
                    <a:pt x="45731" y="82111"/>
                    <a:pt x="44968" y="82302"/>
                  </a:cubicBezTo>
                  <a:lnTo>
                    <a:pt x="40492" y="83540"/>
                  </a:lnTo>
                  <a:cubicBezTo>
                    <a:pt x="39825" y="83730"/>
                    <a:pt x="39634" y="84111"/>
                    <a:pt x="39920" y="84683"/>
                  </a:cubicBezTo>
                  <a:cubicBezTo>
                    <a:pt x="40397" y="85731"/>
                    <a:pt x="40777" y="86588"/>
                    <a:pt x="40397" y="87826"/>
                  </a:cubicBezTo>
                  <a:lnTo>
                    <a:pt x="40397" y="87826"/>
                  </a:lnTo>
                  <a:close/>
                  <a:moveTo>
                    <a:pt x="38110" y="108019"/>
                  </a:moveTo>
                  <a:lnTo>
                    <a:pt x="37825" y="111353"/>
                  </a:lnTo>
                  <a:cubicBezTo>
                    <a:pt x="37825" y="112210"/>
                    <a:pt x="38206" y="112686"/>
                    <a:pt x="39158" y="112782"/>
                  </a:cubicBezTo>
                  <a:lnTo>
                    <a:pt x="40587" y="112782"/>
                  </a:lnTo>
                  <a:cubicBezTo>
                    <a:pt x="41921" y="112972"/>
                    <a:pt x="42682" y="112401"/>
                    <a:pt x="42778" y="111067"/>
                  </a:cubicBezTo>
                  <a:lnTo>
                    <a:pt x="43349" y="102971"/>
                  </a:lnTo>
                  <a:cubicBezTo>
                    <a:pt x="43540" y="101066"/>
                    <a:pt x="42778" y="100685"/>
                    <a:pt x="41158" y="101733"/>
                  </a:cubicBezTo>
                  <a:cubicBezTo>
                    <a:pt x="39063" y="103161"/>
                    <a:pt x="37348" y="103923"/>
                    <a:pt x="36206" y="103923"/>
                  </a:cubicBezTo>
                  <a:cubicBezTo>
                    <a:pt x="34967" y="103923"/>
                    <a:pt x="34300" y="102971"/>
                    <a:pt x="34205" y="100780"/>
                  </a:cubicBezTo>
                  <a:cubicBezTo>
                    <a:pt x="33919" y="96113"/>
                    <a:pt x="34872" y="92112"/>
                    <a:pt x="36967" y="88493"/>
                  </a:cubicBezTo>
                  <a:cubicBezTo>
                    <a:pt x="39063" y="84873"/>
                    <a:pt x="38110" y="83730"/>
                    <a:pt x="34015" y="84969"/>
                  </a:cubicBezTo>
                  <a:lnTo>
                    <a:pt x="26109" y="87540"/>
                  </a:lnTo>
                  <a:cubicBezTo>
                    <a:pt x="25347" y="87731"/>
                    <a:pt x="25061" y="88302"/>
                    <a:pt x="25252" y="89160"/>
                  </a:cubicBezTo>
                  <a:cubicBezTo>
                    <a:pt x="25918" y="92493"/>
                    <a:pt x="25728" y="96589"/>
                    <a:pt x="24680" y="101447"/>
                  </a:cubicBezTo>
                  <a:cubicBezTo>
                    <a:pt x="24394" y="102590"/>
                    <a:pt x="25633" y="103542"/>
                    <a:pt x="26776" y="103066"/>
                  </a:cubicBezTo>
                  <a:cubicBezTo>
                    <a:pt x="28585" y="102304"/>
                    <a:pt x="30109" y="102590"/>
                    <a:pt x="31348" y="103923"/>
                  </a:cubicBezTo>
                  <a:cubicBezTo>
                    <a:pt x="31919" y="104495"/>
                    <a:pt x="32300" y="105638"/>
                    <a:pt x="32396" y="107352"/>
                  </a:cubicBezTo>
                  <a:cubicBezTo>
                    <a:pt x="32586" y="109924"/>
                    <a:pt x="32776" y="112115"/>
                    <a:pt x="33157" y="113829"/>
                  </a:cubicBezTo>
                  <a:cubicBezTo>
                    <a:pt x="33157" y="114115"/>
                    <a:pt x="33443" y="114210"/>
                    <a:pt x="33729" y="114020"/>
                  </a:cubicBezTo>
                  <a:lnTo>
                    <a:pt x="34491" y="113639"/>
                  </a:lnTo>
                  <a:cubicBezTo>
                    <a:pt x="34491" y="113639"/>
                    <a:pt x="35063" y="113067"/>
                    <a:pt x="34967" y="112686"/>
                  </a:cubicBezTo>
                  <a:cubicBezTo>
                    <a:pt x="34491" y="109924"/>
                    <a:pt x="35158" y="108114"/>
                    <a:pt x="36872" y="107162"/>
                  </a:cubicBezTo>
                  <a:cubicBezTo>
                    <a:pt x="37825" y="106590"/>
                    <a:pt x="38301" y="106876"/>
                    <a:pt x="38206" y="107924"/>
                  </a:cubicBezTo>
                  <a:lnTo>
                    <a:pt x="38206" y="107924"/>
                  </a:lnTo>
                  <a:close/>
                  <a:moveTo>
                    <a:pt x="16489" y="100685"/>
                  </a:moveTo>
                  <a:cubicBezTo>
                    <a:pt x="15536" y="98399"/>
                    <a:pt x="15441" y="95732"/>
                    <a:pt x="16203" y="92493"/>
                  </a:cubicBezTo>
                  <a:cubicBezTo>
                    <a:pt x="16203" y="92112"/>
                    <a:pt x="16298" y="91731"/>
                    <a:pt x="16203" y="91446"/>
                  </a:cubicBezTo>
                  <a:cubicBezTo>
                    <a:pt x="15822" y="89826"/>
                    <a:pt x="14869" y="89064"/>
                    <a:pt x="13536" y="89160"/>
                  </a:cubicBezTo>
                  <a:cubicBezTo>
                    <a:pt x="12583" y="89160"/>
                    <a:pt x="11822" y="89731"/>
                    <a:pt x="11345" y="90493"/>
                  </a:cubicBezTo>
                  <a:cubicBezTo>
                    <a:pt x="10679" y="91636"/>
                    <a:pt x="10774" y="92970"/>
                    <a:pt x="11536" y="94303"/>
                  </a:cubicBezTo>
                  <a:cubicBezTo>
                    <a:pt x="11726" y="94684"/>
                    <a:pt x="11822" y="94970"/>
                    <a:pt x="11822" y="95351"/>
                  </a:cubicBezTo>
                  <a:lnTo>
                    <a:pt x="10869" y="113448"/>
                  </a:lnTo>
                  <a:cubicBezTo>
                    <a:pt x="10869" y="113925"/>
                    <a:pt x="11250" y="114401"/>
                    <a:pt x="11726" y="114401"/>
                  </a:cubicBezTo>
                  <a:lnTo>
                    <a:pt x="12869" y="114401"/>
                  </a:lnTo>
                  <a:cubicBezTo>
                    <a:pt x="13441" y="114496"/>
                    <a:pt x="13822" y="114306"/>
                    <a:pt x="13822" y="113734"/>
                  </a:cubicBezTo>
                  <a:cubicBezTo>
                    <a:pt x="14203" y="111067"/>
                    <a:pt x="14679" y="108495"/>
                    <a:pt x="15060" y="106019"/>
                  </a:cubicBezTo>
                  <a:cubicBezTo>
                    <a:pt x="15346" y="104304"/>
                    <a:pt x="17441" y="103542"/>
                    <a:pt x="21347" y="103828"/>
                  </a:cubicBezTo>
                  <a:lnTo>
                    <a:pt x="22108" y="89445"/>
                  </a:lnTo>
                  <a:cubicBezTo>
                    <a:pt x="22108" y="88588"/>
                    <a:pt x="21823" y="88302"/>
                    <a:pt x="21061" y="88588"/>
                  </a:cubicBezTo>
                  <a:lnTo>
                    <a:pt x="19537" y="89064"/>
                  </a:lnTo>
                  <a:cubicBezTo>
                    <a:pt x="18680" y="89350"/>
                    <a:pt x="18203" y="89826"/>
                    <a:pt x="18298" y="90493"/>
                  </a:cubicBezTo>
                  <a:cubicBezTo>
                    <a:pt x="18775" y="94017"/>
                    <a:pt x="18108" y="97446"/>
                    <a:pt x="16393" y="100685"/>
                  </a:cubicBezTo>
                  <a:lnTo>
                    <a:pt x="16393" y="100685"/>
                  </a:lnTo>
                  <a:close/>
                  <a:moveTo>
                    <a:pt x="25633" y="115449"/>
                  </a:moveTo>
                  <a:cubicBezTo>
                    <a:pt x="25633" y="116592"/>
                    <a:pt x="25252" y="117925"/>
                    <a:pt x="24775" y="119259"/>
                  </a:cubicBezTo>
                  <a:cubicBezTo>
                    <a:pt x="24585" y="119830"/>
                    <a:pt x="25347" y="120306"/>
                    <a:pt x="25823" y="119925"/>
                  </a:cubicBezTo>
                  <a:lnTo>
                    <a:pt x="28300" y="117925"/>
                  </a:lnTo>
                  <a:cubicBezTo>
                    <a:pt x="28300" y="117925"/>
                    <a:pt x="28681" y="117449"/>
                    <a:pt x="28776" y="117068"/>
                  </a:cubicBezTo>
                  <a:lnTo>
                    <a:pt x="29538" y="106686"/>
                  </a:lnTo>
                  <a:cubicBezTo>
                    <a:pt x="29729" y="104114"/>
                    <a:pt x="28871" y="103733"/>
                    <a:pt x="26871" y="105543"/>
                  </a:cubicBezTo>
                  <a:cubicBezTo>
                    <a:pt x="24871" y="107448"/>
                    <a:pt x="24109" y="109448"/>
                    <a:pt x="24775" y="111639"/>
                  </a:cubicBezTo>
                  <a:cubicBezTo>
                    <a:pt x="25347" y="113544"/>
                    <a:pt x="25538" y="114782"/>
                    <a:pt x="25538" y="115353"/>
                  </a:cubicBezTo>
                  <a:lnTo>
                    <a:pt x="25538" y="115353"/>
                  </a:lnTo>
                  <a:close/>
                  <a:moveTo>
                    <a:pt x="22775" y="113544"/>
                  </a:moveTo>
                  <a:cubicBezTo>
                    <a:pt x="22775" y="113544"/>
                    <a:pt x="23347" y="113544"/>
                    <a:pt x="23632" y="113544"/>
                  </a:cubicBezTo>
                  <a:cubicBezTo>
                    <a:pt x="24014" y="113448"/>
                    <a:pt x="24204" y="113163"/>
                    <a:pt x="23918" y="112877"/>
                  </a:cubicBezTo>
                  <a:cubicBezTo>
                    <a:pt x="22585" y="110686"/>
                    <a:pt x="21918" y="108591"/>
                    <a:pt x="22108" y="106686"/>
                  </a:cubicBezTo>
                  <a:cubicBezTo>
                    <a:pt x="22108" y="105638"/>
                    <a:pt x="21727" y="105257"/>
                    <a:pt x="20584" y="105543"/>
                  </a:cubicBezTo>
                  <a:cubicBezTo>
                    <a:pt x="16870" y="106590"/>
                    <a:pt x="16774" y="110305"/>
                    <a:pt x="16298" y="114020"/>
                  </a:cubicBezTo>
                  <a:cubicBezTo>
                    <a:pt x="16203" y="114972"/>
                    <a:pt x="16679" y="115830"/>
                    <a:pt x="17536" y="116306"/>
                  </a:cubicBezTo>
                  <a:lnTo>
                    <a:pt x="20775" y="118020"/>
                  </a:lnTo>
                  <a:cubicBezTo>
                    <a:pt x="21727" y="118497"/>
                    <a:pt x="22204" y="118306"/>
                    <a:pt x="22299" y="117258"/>
                  </a:cubicBezTo>
                  <a:lnTo>
                    <a:pt x="22490" y="113829"/>
                  </a:lnTo>
                  <a:cubicBezTo>
                    <a:pt x="22490" y="113829"/>
                    <a:pt x="22585" y="113544"/>
                    <a:pt x="22775" y="113639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5" name="Freeform: Shape 16284">
              <a:extLst>
                <a:ext uri="{FF2B5EF4-FFF2-40B4-BE49-F238E27FC236}">
                  <a16:creationId xmlns:a16="http://schemas.microsoft.com/office/drawing/2014/main" id="{3D8F13DE-AD63-45B5-974E-77FC0E24A3FC}"/>
                </a:ext>
              </a:extLst>
            </p:cNvPr>
            <p:cNvSpPr/>
            <p:nvPr/>
          </p:nvSpPr>
          <p:spPr>
            <a:xfrm>
              <a:off x="4774523" y="3178285"/>
              <a:ext cx="3325" cy="6484"/>
            </a:xfrm>
            <a:custGeom>
              <a:avLst/>
              <a:gdLst>
                <a:gd name="connsiteX0" fmla="*/ 1025 w 3325"/>
                <a:gd name="connsiteY0" fmla="*/ 3826 h 6484"/>
                <a:gd name="connsiteX1" fmla="*/ 359 w 3325"/>
                <a:gd name="connsiteY1" fmla="*/ 588 h 6484"/>
                <a:gd name="connsiteX2" fmla="*/ 1978 w 3325"/>
                <a:gd name="connsiteY2" fmla="*/ 778 h 6484"/>
                <a:gd name="connsiteX3" fmla="*/ 3311 w 3325"/>
                <a:gd name="connsiteY3" fmla="*/ 5160 h 6484"/>
                <a:gd name="connsiteX4" fmla="*/ 1978 w 3325"/>
                <a:gd name="connsiteY4" fmla="*/ 5826 h 6484"/>
                <a:gd name="connsiteX5" fmla="*/ 1692 w 3325"/>
                <a:gd name="connsiteY5" fmla="*/ 5064 h 6484"/>
                <a:gd name="connsiteX6" fmla="*/ 1121 w 3325"/>
                <a:gd name="connsiteY6" fmla="*/ 3826 h 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25" h="6484">
                  <a:moveTo>
                    <a:pt x="1025" y="3826"/>
                  </a:moveTo>
                  <a:cubicBezTo>
                    <a:pt x="-22" y="2397"/>
                    <a:pt x="-308" y="1350"/>
                    <a:pt x="359" y="588"/>
                  </a:cubicBezTo>
                  <a:cubicBezTo>
                    <a:pt x="1025" y="-270"/>
                    <a:pt x="1502" y="-174"/>
                    <a:pt x="1978" y="778"/>
                  </a:cubicBezTo>
                  <a:cubicBezTo>
                    <a:pt x="2740" y="2493"/>
                    <a:pt x="3216" y="3921"/>
                    <a:pt x="3311" y="5160"/>
                  </a:cubicBezTo>
                  <a:cubicBezTo>
                    <a:pt x="3407" y="6684"/>
                    <a:pt x="3026" y="6874"/>
                    <a:pt x="1978" y="5826"/>
                  </a:cubicBezTo>
                  <a:cubicBezTo>
                    <a:pt x="1883" y="5731"/>
                    <a:pt x="1788" y="5445"/>
                    <a:pt x="1692" y="5064"/>
                  </a:cubicBezTo>
                  <a:cubicBezTo>
                    <a:pt x="1597" y="4588"/>
                    <a:pt x="1406" y="4207"/>
                    <a:pt x="1121" y="3826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6" name="Freeform: Shape 16285">
              <a:extLst>
                <a:ext uri="{FF2B5EF4-FFF2-40B4-BE49-F238E27FC236}">
                  <a16:creationId xmlns:a16="http://schemas.microsoft.com/office/drawing/2014/main" id="{1B288705-C6E5-F28D-F91C-EE57FB4D5B56}"/>
                </a:ext>
              </a:extLst>
            </p:cNvPr>
            <p:cNvSpPr/>
            <p:nvPr/>
          </p:nvSpPr>
          <p:spPr>
            <a:xfrm>
              <a:off x="4715606" y="3179445"/>
              <a:ext cx="9408" cy="20788"/>
            </a:xfrm>
            <a:custGeom>
              <a:avLst/>
              <a:gdLst>
                <a:gd name="connsiteX0" fmla="*/ 1173 w 9408"/>
                <a:gd name="connsiteY0" fmla="*/ 762 h 20788"/>
                <a:gd name="connsiteX1" fmla="*/ 8983 w 9408"/>
                <a:gd name="connsiteY1" fmla="*/ 18002 h 20788"/>
                <a:gd name="connsiteX2" fmla="*/ 8317 w 9408"/>
                <a:gd name="connsiteY2" fmla="*/ 20669 h 20788"/>
                <a:gd name="connsiteX3" fmla="*/ 5935 w 9408"/>
                <a:gd name="connsiteY3" fmla="*/ 19526 h 20788"/>
                <a:gd name="connsiteX4" fmla="*/ 315 w 9408"/>
                <a:gd name="connsiteY4" fmla="*/ 3238 h 20788"/>
                <a:gd name="connsiteX5" fmla="*/ 125 w 9408"/>
                <a:gd name="connsiteY5" fmla="*/ 857 h 20788"/>
                <a:gd name="connsiteX6" fmla="*/ 1173 w 9408"/>
                <a:gd name="connsiteY6" fmla="*/ 857 h 2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08" h="20788">
                  <a:moveTo>
                    <a:pt x="1173" y="762"/>
                  </a:moveTo>
                  <a:cubicBezTo>
                    <a:pt x="3078" y="6667"/>
                    <a:pt x="5650" y="12383"/>
                    <a:pt x="8983" y="18002"/>
                  </a:cubicBezTo>
                  <a:cubicBezTo>
                    <a:pt x="9745" y="19241"/>
                    <a:pt x="9460" y="20098"/>
                    <a:pt x="8317" y="20669"/>
                  </a:cubicBezTo>
                  <a:cubicBezTo>
                    <a:pt x="7364" y="21050"/>
                    <a:pt x="6221" y="20479"/>
                    <a:pt x="5935" y="19526"/>
                  </a:cubicBezTo>
                  <a:cubicBezTo>
                    <a:pt x="4888" y="14192"/>
                    <a:pt x="3078" y="8763"/>
                    <a:pt x="315" y="3238"/>
                  </a:cubicBezTo>
                  <a:cubicBezTo>
                    <a:pt x="-65" y="2476"/>
                    <a:pt x="-65" y="1619"/>
                    <a:pt x="125" y="857"/>
                  </a:cubicBezTo>
                  <a:cubicBezTo>
                    <a:pt x="506" y="-286"/>
                    <a:pt x="792" y="-286"/>
                    <a:pt x="1173" y="85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7" name="Freeform: Shape 16286">
              <a:extLst>
                <a:ext uri="{FF2B5EF4-FFF2-40B4-BE49-F238E27FC236}">
                  <a16:creationId xmlns:a16="http://schemas.microsoft.com/office/drawing/2014/main" id="{EF23033C-4173-1C82-B490-46D8B388411B}"/>
                </a:ext>
              </a:extLst>
            </p:cNvPr>
            <p:cNvSpPr/>
            <p:nvPr/>
          </p:nvSpPr>
          <p:spPr>
            <a:xfrm>
              <a:off x="4745032" y="3180418"/>
              <a:ext cx="7561" cy="20532"/>
            </a:xfrm>
            <a:custGeom>
              <a:avLst/>
              <a:gdLst>
                <a:gd name="connsiteX0" fmla="*/ 7466 w 7561"/>
                <a:gd name="connsiteY0" fmla="*/ 18553 h 20532"/>
                <a:gd name="connsiteX1" fmla="*/ 6132 w 7561"/>
                <a:gd name="connsiteY1" fmla="*/ 20458 h 20532"/>
                <a:gd name="connsiteX2" fmla="*/ 5656 w 7561"/>
                <a:gd name="connsiteY2" fmla="*/ 20458 h 20532"/>
                <a:gd name="connsiteX3" fmla="*/ 3656 w 7561"/>
                <a:gd name="connsiteY3" fmla="*/ 19315 h 20532"/>
                <a:gd name="connsiteX4" fmla="*/ 37 w 7561"/>
                <a:gd name="connsiteY4" fmla="*/ 1979 h 20532"/>
                <a:gd name="connsiteX5" fmla="*/ 1370 w 7561"/>
                <a:gd name="connsiteY5" fmla="*/ 74 h 20532"/>
                <a:gd name="connsiteX6" fmla="*/ 1941 w 7561"/>
                <a:gd name="connsiteY6" fmla="*/ 74 h 20532"/>
                <a:gd name="connsiteX7" fmla="*/ 3942 w 7561"/>
                <a:gd name="connsiteY7" fmla="*/ 1217 h 20532"/>
                <a:gd name="connsiteX8" fmla="*/ 7561 w 7561"/>
                <a:gd name="connsiteY8" fmla="*/ 18553 h 2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1" h="20532">
                  <a:moveTo>
                    <a:pt x="7466" y="18553"/>
                  </a:moveTo>
                  <a:cubicBezTo>
                    <a:pt x="7656" y="19410"/>
                    <a:pt x="7085" y="20267"/>
                    <a:pt x="6132" y="20458"/>
                  </a:cubicBezTo>
                  <a:lnTo>
                    <a:pt x="5656" y="20458"/>
                  </a:lnTo>
                  <a:cubicBezTo>
                    <a:pt x="4799" y="20744"/>
                    <a:pt x="3847" y="20172"/>
                    <a:pt x="3656" y="19315"/>
                  </a:cubicBezTo>
                  <a:lnTo>
                    <a:pt x="37" y="1979"/>
                  </a:lnTo>
                  <a:cubicBezTo>
                    <a:pt x="-154" y="1122"/>
                    <a:pt x="417" y="265"/>
                    <a:pt x="1370" y="74"/>
                  </a:cubicBezTo>
                  <a:lnTo>
                    <a:pt x="1941" y="74"/>
                  </a:lnTo>
                  <a:cubicBezTo>
                    <a:pt x="2799" y="-211"/>
                    <a:pt x="3751" y="360"/>
                    <a:pt x="3942" y="1217"/>
                  </a:cubicBezTo>
                  <a:lnTo>
                    <a:pt x="7561" y="18553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8" name="Freeform: Shape 16287">
              <a:extLst>
                <a:ext uri="{FF2B5EF4-FFF2-40B4-BE49-F238E27FC236}">
                  <a16:creationId xmlns:a16="http://schemas.microsoft.com/office/drawing/2014/main" id="{5A72EC27-C566-C98C-CA60-D1664D381501}"/>
                </a:ext>
              </a:extLst>
            </p:cNvPr>
            <p:cNvSpPr/>
            <p:nvPr/>
          </p:nvSpPr>
          <p:spPr>
            <a:xfrm>
              <a:off x="4795351" y="3181445"/>
              <a:ext cx="3446" cy="5715"/>
            </a:xfrm>
            <a:custGeom>
              <a:avLst/>
              <a:gdLst>
                <a:gd name="connsiteX0" fmla="*/ 1914 w 3446"/>
                <a:gd name="connsiteY0" fmla="*/ 5715 h 5715"/>
                <a:gd name="connsiteX1" fmla="*/ 9 w 3446"/>
                <a:gd name="connsiteY1" fmla="*/ 2953 h 5715"/>
                <a:gd name="connsiteX2" fmla="*/ 1533 w 3446"/>
                <a:gd name="connsiteY2" fmla="*/ 0 h 5715"/>
                <a:gd name="connsiteX3" fmla="*/ 3438 w 3446"/>
                <a:gd name="connsiteY3" fmla="*/ 2762 h 5715"/>
                <a:gd name="connsiteX4" fmla="*/ 1914 w 3446"/>
                <a:gd name="connsiteY4" fmla="*/ 5715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6" h="5715">
                  <a:moveTo>
                    <a:pt x="1914" y="5715"/>
                  </a:moveTo>
                  <a:cubicBezTo>
                    <a:pt x="961" y="5715"/>
                    <a:pt x="104" y="4572"/>
                    <a:pt x="9" y="2953"/>
                  </a:cubicBezTo>
                  <a:cubicBezTo>
                    <a:pt x="-86" y="1429"/>
                    <a:pt x="581" y="95"/>
                    <a:pt x="1533" y="0"/>
                  </a:cubicBezTo>
                  <a:cubicBezTo>
                    <a:pt x="2485" y="0"/>
                    <a:pt x="3343" y="1143"/>
                    <a:pt x="3438" y="2762"/>
                  </a:cubicBezTo>
                  <a:cubicBezTo>
                    <a:pt x="3533" y="4286"/>
                    <a:pt x="2866" y="5620"/>
                    <a:pt x="1914" y="571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9" name="Freeform: Shape 16288">
              <a:extLst>
                <a:ext uri="{FF2B5EF4-FFF2-40B4-BE49-F238E27FC236}">
                  <a16:creationId xmlns:a16="http://schemas.microsoft.com/office/drawing/2014/main" id="{10B5DF10-7D5E-E731-0F6A-1419109933E6}"/>
                </a:ext>
              </a:extLst>
            </p:cNvPr>
            <p:cNvSpPr/>
            <p:nvPr/>
          </p:nvSpPr>
          <p:spPr>
            <a:xfrm>
              <a:off x="4835576" y="3186796"/>
              <a:ext cx="2294" cy="2537"/>
            </a:xfrm>
            <a:custGeom>
              <a:avLst/>
              <a:gdLst>
                <a:gd name="connsiteX0" fmla="*/ 2170 w 2294"/>
                <a:gd name="connsiteY0" fmla="*/ 173 h 2537"/>
                <a:gd name="connsiteX1" fmla="*/ 1980 w 2294"/>
                <a:gd name="connsiteY1" fmla="*/ 1888 h 2537"/>
                <a:gd name="connsiteX2" fmla="*/ 266 w 2294"/>
                <a:gd name="connsiteY2" fmla="*/ 2364 h 2537"/>
                <a:gd name="connsiteX3" fmla="*/ 456 w 2294"/>
                <a:gd name="connsiteY3" fmla="*/ 650 h 2537"/>
                <a:gd name="connsiteX4" fmla="*/ 2170 w 2294"/>
                <a:gd name="connsiteY4" fmla="*/ 173 h 2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4" h="2537">
                  <a:moveTo>
                    <a:pt x="2170" y="173"/>
                  </a:moveTo>
                  <a:cubicBezTo>
                    <a:pt x="2170" y="173"/>
                    <a:pt x="2552" y="1221"/>
                    <a:pt x="1980" y="1888"/>
                  </a:cubicBezTo>
                  <a:cubicBezTo>
                    <a:pt x="1504" y="2459"/>
                    <a:pt x="742" y="2745"/>
                    <a:pt x="266" y="2364"/>
                  </a:cubicBezTo>
                  <a:cubicBezTo>
                    <a:pt x="-115" y="2078"/>
                    <a:pt x="-115" y="1317"/>
                    <a:pt x="456" y="650"/>
                  </a:cubicBezTo>
                  <a:cubicBezTo>
                    <a:pt x="1027" y="78"/>
                    <a:pt x="1694" y="-207"/>
                    <a:pt x="2170" y="173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0" name="Freeform: Shape 16289">
              <a:extLst>
                <a:ext uri="{FF2B5EF4-FFF2-40B4-BE49-F238E27FC236}">
                  <a16:creationId xmlns:a16="http://schemas.microsoft.com/office/drawing/2014/main" id="{22A66179-D5AE-46EF-D83A-A2FABE28E549}"/>
                </a:ext>
              </a:extLst>
            </p:cNvPr>
            <p:cNvSpPr/>
            <p:nvPr/>
          </p:nvSpPr>
          <p:spPr>
            <a:xfrm>
              <a:off x="4754779" y="3188970"/>
              <a:ext cx="2009" cy="5810"/>
            </a:xfrm>
            <a:custGeom>
              <a:avLst/>
              <a:gdLst>
                <a:gd name="connsiteX0" fmla="*/ 1814 w 2009"/>
                <a:gd name="connsiteY0" fmla="*/ 5810 h 5810"/>
                <a:gd name="connsiteX1" fmla="*/ 386 w 2009"/>
                <a:gd name="connsiteY1" fmla="*/ 3048 h 5810"/>
                <a:gd name="connsiteX2" fmla="*/ 195 w 2009"/>
                <a:gd name="connsiteY2" fmla="*/ 0 h 5810"/>
                <a:gd name="connsiteX3" fmla="*/ 1624 w 2009"/>
                <a:gd name="connsiteY3" fmla="*/ 2762 h 5810"/>
                <a:gd name="connsiteX4" fmla="*/ 1814 w 2009"/>
                <a:gd name="connsiteY4" fmla="*/ 5810 h 5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810">
                  <a:moveTo>
                    <a:pt x="1814" y="5810"/>
                  </a:moveTo>
                  <a:cubicBezTo>
                    <a:pt x="1814" y="5810"/>
                    <a:pt x="766" y="4667"/>
                    <a:pt x="386" y="3048"/>
                  </a:cubicBezTo>
                  <a:cubicBezTo>
                    <a:pt x="-91" y="1429"/>
                    <a:pt x="-91" y="95"/>
                    <a:pt x="195" y="0"/>
                  </a:cubicBezTo>
                  <a:cubicBezTo>
                    <a:pt x="576" y="0"/>
                    <a:pt x="1243" y="1143"/>
                    <a:pt x="1624" y="2762"/>
                  </a:cubicBezTo>
                  <a:cubicBezTo>
                    <a:pt x="2100" y="4381"/>
                    <a:pt x="2100" y="5715"/>
                    <a:pt x="1814" y="581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1" name="Freeform: Shape 16290">
              <a:extLst>
                <a:ext uri="{FF2B5EF4-FFF2-40B4-BE49-F238E27FC236}">
                  <a16:creationId xmlns:a16="http://schemas.microsoft.com/office/drawing/2014/main" id="{5CC0A6CE-931A-C36B-9481-5F359A8B27F7}"/>
                </a:ext>
              </a:extLst>
            </p:cNvPr>
            <p:cNvSpPr/>
            <p:nvPr/>
          </p:nvSpPr>
          <p:spPr>
            <a:xfrm>
              <a:off x="4768881" y="3190571"/>
              <a:ext cx="11409" cy="20973"/>
            </a:xfrm>
            <a:custGeom>
              <a:avLst/>
              <a:gdLst>
                <a:gd name="connsiteX0" fmla="*/ 95 w 11409"/>
                <a:gd name="connsiteY0" fmla="*/ 5543 h 20973"/>
                <a:gd name="connsiteX1" fmla="*/ 571 w 11409"/>
                <a:gd name="connsiteY1" fmla="*/ 1447 h 20973"/>
                <a:gd name="connsiteX2" fmla="*/ 2762 w 11409"/>
                <a:gd name="connsiteY2" fmla="*/ 3256 h 20973"/>
                <a:gd name="connsiteX3" fmla="*/ 4572 w 11409"/>
                <a:gd name="connsiteY3" fmla="*/ 2590 h 20973"/>
                <a:gd name="connsiteX4" fmla="*/ 4572 w 11409"/>
                <a:gd name="connsiteY4" fmla="*/ 780 h 20973"/>
                <a:gd name="connsiteX5" fmla="*/ 5239 w 11409"/>
                <a:gd name="connsiteY5" fmla="*/ 18 h 20973"/>
                <a:gd name="connsiteX6" fmla="*/ 5239 w 11409"/>
                <a:gd name="connsiteY6" fmla="*/ 18 h 20973"/>
                <a:gd name="connsiteX7" fmla="*/ 6001 w 11409"/>
                <a:gd name="connsiteY7" fmla="*/ 494 h 20973"/>
                <a:gd name="connsiteX8" fmla="*/ 5429 w 11409"/>
                <a:gd name="connsiteY8" fmla="*/ 3352 h 20973"/>
                <a:gd name="connsiteX9" fmla="*/ 5143 w 11409"/>
                <a:gd name="connsiteY9" fmla="*/ 5828 h 20973"/>
                <a:gd name="connsiteX10" fmla="*/ 11334 w 11409"/>
                <a:gd name="connsiteY10" fmla="*/ 19544 h 20973"/>
                <a:gd name="connsiteX11" fmla="*/ 10287 w 11409"/>
                <a:gd name="connsiteY11" fmla="*/ 20973 h 20973"/>
                <a:gd name="connsiteX12" fmla="*/ 9144 w 11409"/>
                <a:gd name="connsiteY12" fmla="*/ 20973 h 20973"/>
                <a:gd name="connsiteX13" fmla="*/ 6763 w 11409"/>
                <a:gd name="connsiteY13" fmla="*/ 19163 h 20973"/>
                <a:gd name="connsiteX14" fmla="*/ 2381 w 11409"/>
                <a:gd name="connsiteY14" fmla="*/ 6781 h 20973"/>
                <a:gd name="connsiteX15" fmla="*/ 1524 w 11409"/>
                <a:gd name="connsiteY15" fmla="*/ 5638 h 20973"/>
                <a:gd name="connsiteX16" fmla="*/ 0 w 11409"/>
                <a:gd name="connsiteY16" fmla="*/ 5543 h 20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09" h="20973">
                  <a:moveTo>
                    <a:pt x="95" y="5543"/>
                  </a:moveTo>
                  <a:lnTo>
                    <a:pt x="571" y="1447"/>
                  </a:lnTo>
                  <a:lnTo>
                    <a:pt x="2762" y="3256"/>
                  </a:lnTo>
                  <a:cubicBezTo>
                    <a:pt x="3715" y="4019"/>
                    <a:pt x="4381" y="3828"/>
                    <a:pt x="4572" y="2590"/>
                  </a:cubicBezTo>
                  <a:cubicBezTo>
                    <a:pt x="4572" y="2018"/>
                    <a:pt x="4572" y="1447"/>
                    <a:pt x="4572" y="780"/>
                  </a:cubicBezTo>
                  <a:cubicBezTo>
                    <a:pt x="4477" y="209"/>
                    <a:pt x="4667" y="-77"/>
                    <a:pt x="5239" y="18"/>
                  </a:cubicBezTo>
                  <a:lnTo>
                    <a:pt x="5239" y="18"/>
                  </a:lnTo>
                  <a:cubicBezTo>
                    <a:pt x="5239" y="18"/>
                    <a:pt x="6001" y="209"/>
                    <a:pt x="6001" y="494"/>
                  </a:cubicBezTo>
                  <a:cubicBezTo>
                    <a:pt x="6191" y="1637"/>
                    <a:pt x="6001" y="2494"/>
                    <a:pt x="5429" y="3352"/>
                  </a:cubicBezTo>
                  <a:cubicBezTo>
                    <a:pt x="4858" y="4114"/>
                    <a:pt x="4763" y="4971"/>
                    <a:pt x="5143" y="5828"/>
                  </a:cubicBezTo>
                  <a:lnTo>
                    <a:pt x="11334" y="19544"/>
                  </a:lnTo>
                  <a:cubicBezTo>
                    <a:pt x="11621" y="20211"/>
                    <a:pt x="11049" y="20973"/>
                    <a:pt x="10287" y="20973"/>
                  </a:cubicBezTo>
                  <a:lnTo>
                    <a:pt x="9144" y="20973"/>
                  </a:lnTo>
                  <a:cubicBezTo>
                    <a:pt x="8001" y="20782"/>
                    <a:pt x="7239" y="20211"/>
                    <a:pt x="6763" y="19163"/>
                  </a:cubicBezTo>
                  <a:cubicBezTo>
                    <a:pt x="5143" y="14782"/>
                    <a:pt x="3715" y="10591"/>
                    <a:pt x="2381" y="6781"/>
                  </a:cubicBezTo>
                  <a:cubicBezTo>
                    <a:pt x="2191" y="6209"/>
                    <a:pt x="1905" y="5828"/>
                    <a:pt x="1524" y="5638"/>
                  </a:cubicBezTo>
                  <a:cubicBezTo>
                    <a:pt x="1143" y="5447"/>
                    <a:pt x="667" y="5447"/>
                    <a:pt x="0" y="5543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2" name="Freeform: Shape 16291">
              <a:extLst>
                <a:ext uri="{FF2B5EF4-FFF2-40B4-BE49-F238E27FC236}">
                  <a16:creationId xmlns:a16="http://schemas.microsoft.com/office/drawing/2014/main" id="{EE8DA429-01F8-D24D-E339-38E87C1E6892}"/>
                </a:ext>
              </a:extLst>
            </p:cNvPr>
            <p:cNvSpPr/>
            <p:nvPr/>
          </p:nvSpPr>
          <p:spPr>
            <a:xfrm>
              <a:off x="4780489" y="3193061"/>
              <a:ext cx="2881" cy="7533"/>
            </a:xfrm>
            <a:custGeom>
              <a:avLst/>
              <a:gdLst>
                <a:gd name="connsiteX0" fmla="*/ 2584 w 2881"/>
                <a:gd name="connsiteY0" fmla="*/ 7529 h 7533"/>
                <a:gd name="connsiteX1" fmla="*/ 583 w 2881"/>
                <a:gd name="connsiteY1" fmla="*/ 4005 h 7533"/>
                <a:gd name="connsiteX2" fmla="*/ 298 w 2881"/>
                <a:gd name="connsiteY2" fmla="*/ 4 h 7533"/>
                <a:gd name="connsiteX3" fmla="*/ 2298 w 2881"/>
                <a:gd name="connsiteY3" fmla="*/ 3529 h 7533"/>
                <a:gd name="connsiteX4" fmla="*/ 2584 w 2881"/>
                <a:gd name="connsiteY4" fmla="*/ 7529 h 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1" h="7533">
                  <a:moveTo>
                    <a:pt x="2584" y="7529"/>
                  </a:moveTo>
                  <a:cubicBezTo>
                    <a:pt x="2107" y="7624"/>
                    <a:pt x="1250" y="6100"/>
                    <a:pt x="583" y="4005"/>
                  </a:cubicBezTo>
                  <a:cubicBezTo>
                    <a:pt x="-83" y="1909"/>
                    <a:pt x="-179" y="195"/>
                    <a:pt x="298" y="4"/>
                  </a:cubicBezTo>
                  <a:cubicBezTo>
                    <a:pt x="774" y="-91"/>
                    <a:pt x="1631" y="1433"/>
                    <a:pt x="2298" y="3529"/>
                  </a:cubicBezTo>
                  <a:cubicBezTo>
                    <a:pt x="2965" y="5624"/>
                    <a:pt x="3060" y="7339"/>
                    <a:pt x="2584" y="7529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3" name="Freeform: Shape 16292">
              <a:extLst>
                <a:ext uri="{FF2B5EF4-FFF2-40B4-BE49-F238E27FC236}">
                  <a16:creationId xmlns:a16="http://schemas.microsoft.com/office/drawing/2014/main" id="{0BEBEAB6-8D5F-7AF1-B327-6BCCDAD16968}"/>
                </a:ext>
              </a:extLst>
            </p:cNvPr>
            <p:cNvSpPr/>
            <p:nvPr/>
          </p:nvSpPr>
          <p:spPr>
            <a:xfrm>
              <a:off x="4695281" y="3193849"/>
              <a:ext cx="14515" cy="40056"/>
            </a:xfrm>
            <a:custGeom>
              <a:avLst/>
              <a:gdLst>
                <a:gd name="connsiteX0" fmla="*/ 14449 w 14515"/>
                <a:gd name="connsiteY0" fmla="*/ 37507 h 40056"/>
                <a:gd name="connsiteX1" fmla="*/ 13020 w 14515"/>
                <a:gd name="connsiteY1" fmla="*/ 39983 h 40056"/>
                <a:gd name="connsiteX2" fmla="*/ 13020 w 14515"/>
                <a:gd name="connsiteY2" fmla="*/ 39983 h 40056"/>
                <a:gd name="connsiteX3" fmla="*/ 10449 w 14515"/>
                <a:gd name="connsiteY3" fmla="*/ 38649 h 40056"/>
                <a:gd name="connsiteX4" fmla="*/ 66 w 14515"/>
                <a:gd name="connsiteY4" fmla="*/ 2550 h 40056"/>
                <a:gd name="connsiteX5" fmla="*/ 1495 w 14515"/>
                <a:gd name="connsiteY5" fmla="*/ 73 h 40056"/>
                <a:gd name="connsiteX6" fmla="*/ 1495 w 14515"/>
                <a:gd name="connsiteY6" fmla="*/ 73 h 40056"/>
                <a:gd name="connsiteX7" fmla="*/ 4067 w 14515"/>
                <a:gd name="connsiteY7" fmla="*/ 1407 h 40056"/>
                <a:gd name="connsiteX8" fmla="*/ 14449 w 14515"/>
                <a:gd name="connsiteY8" fmla="*/ 37507 h 40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" h="40056">
                  <a:moveTo>
                    <a:pt x="14449" y="37507"/>
                  </a:moveTo>
                  <a:cubicBezTo>
                    <a:pt x="14735" y="38554"/>
                    <a:pt x="14068" y="39602"/>
                    <a:pt x="13020" y="39983"/>
                  </a:cubicBezTo>
                  <a:lnTo>
                    <a:pt x="13020" y="39983"/>
                  </a:lnTo>
                  <a:cubicBezTo>
                    <a:pt x="11877" y="40269"/>
                    <a:pt x="10734" y="39697"/>
                    <a:pt x="10449" y="38649"/>
                  </a:cubicBezTo>
                  <a:lnTo>
                    <a:pt x="66" y="2550"/>
                  </a:lnTo>
                  <a:cubicBezTo>
                    <a:pt x="-219" y="1502"/>
                    <a:pt x="447" y="454"/>
                    <a:pt x="1495" y="73"/>
                  </a:cubicBezTo>
                  <a:lnTo>
                    <a:pt x="1495" y="73"/>
                  </a:lnTo>
                  <a:cubicBezTo>
                    <a:pt x="2638" y="-213"/>
                    <a:pt x="3781" y="359"/>
                    <a:pt x="4067" y="1407"/>
                  </a:cubicBezTo>
                  <a:lnTo>
                    <a:pt x="14449" y="37507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4" name="Freeform: Shape 16293">
              <a:extLst>
                <a:ext uri="{FF2B5EF4-FFF2-40B4-BE49-F238E27FC236}">
                  <a16:creationId xmlns:a16="http://schemas.microsoft.com/office/drawing/2014/main" id="{3ABB5385-0901-E582-8667-C6E2FA6B26A8}"/>
                </a:ext>
              </a:extLst>
            </p:cNvPr>
            <p:cNvSpPr/>
            <p:nvPr/>
          </p:nvSpPr>
          <p:spPr>
            <a:xfrm>
              <a:off x="4738782" y="3195705"/>
              <a:ext cx="4494" cy="5451"/>
            </a:xfrm>
            <a:custGeom>
              <a:avLst/>
              <a:gdLst>
                <a:gd name="connsiteX0" fmla="*/ 0 w 4494"/>
                <a:gd name="connsiteY0" fmla="*/ 694 h 5451"/>
                <a:gd name="connsiteX1" fmla="*/ 476 w 4494"/>
                <a:gd name="connsiteY1" fmla="*/ 28 h 5451"/>
                <a:gd name="connsiteX2" fmla="*/ 4477 w 4494"/>
                <a:gd name="connsiteY2" fmla="*/ 4885 h 5451"/>
                <a:gd name="connsiteX3" fmla="*/ 3715 w 4494"/>
                <a:gd name="connsiteY3" fmla="*/ 5076 h 5451"/>
                <a:gd name="connsiteX4" fmla="*/ 0 w 4494"/>
                <a:gd name="connsiteY4" fmla="*/ 694 h 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4" h="5451">
                  <a:moveTo>
                    <a:pt x="0" y="694"/>
                  </a:moveTo>
                  <a:cubicBezTo>
                    <a:pt x="0" y="694"/>
                    <a:pt x="0" y="-163"/>
                    <a:pt x="476" y="28"/>
                  </a:cubicBezTo>
                  <a:cubicBezTo>
                    <a:pt x="3334" y="790"/>
                    <a:pt x="4667" y="2409"/>
                    <a:pt x="4477" y="4885"/>
                  </a:cubicBezTo>
                  <a:cubicBezTo>
                    <a:pt x="4477" y="5552"/>
                    <a:pt x="4191" y="5647"/>
                    <a:pt x="3715" y="5076"/>
                  </a:cubicBezTo>
                  <a:lnTo>
                    <a:pt x="0" y="694"/>
                  </a:ln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5" name="Freeform: Shape 16294">
              <a:extLst>
                <a:ext uri="{FF2B5EF4-FFF2-40B4-BE49-F238E27FC236}">
                  <a16:creationId xmlns:a16="http://schemas.microsoft.com/office/drawing/2014/main" id="{C9BC811B-A30C-FD83-0E03-36D75A5647AD}"/>
                </a:ext>
              </a:extLst>
            </p:cNvPr>
            <p:cNvSpPr/>
            <p:nvPr/>
          </p:nvSpPr>
          <p:spPr>
            <a:xfrm>
              <a:off x="4683790" y="3196557"/>
              <a:ext cx="9304" cy="33593"/>
            </a:xfrm>
            <a:custGeom>
              <a:avLst/>
              <a:gdLst>
                <a:gd name="connsiteX0" fmla="*/ 9272 w 9304"/>
                <a:gd name="connsiteY0" fmla="*/ 31465 h 33593"/>
                <a:gd name="connsiteX1" fmla="*/ 7748 w 9304"/>
                <a:gd name="connsiteY1" fmla="*/ 33560 h 33593"/>
                <a:gd name="connsiteX2" fmla="*/ 7748 w 9304"/>
                <a:gd name="connsiteY2" fmla="*/ 33560 h 33593"/>
                <a:gd name="connsiteX3" fmla="*/ 5557 w 9304"/>
                <a:gd name="connsiteY3" fmla="*/ 32132 h 33593"/>
                <a:gd name="connsiteX4" fmla="*/ 32 w 9304"/>
                <a:gd name="connsiteY4" fmla="*/ 2128 h 33593"/>
                <a:gd name="connsiteX5" fmla="*/ 1556 w 9304"/>
                <a:gd name="connsiteY5" fmla="*/ 33 h 33593"/>
                <a:gd name="connsiteX6" fmla="*/ 1556 w 9304"/>
                <a:gd name="connsiteY6" fmla="*/ 33 h 33593"/>
                <a:gd name="connsiteX7" fmla="*/ 3747 w 9304"/>
                <a:gd name="connsiteY7" fmla="*/ 1461 h 33593"/>
                <a:gd name="connsiteX8" fmla="*/ 9272 w 9304"/>
                <a:gd name="connsiteY8" fmla="*/ 31465 h 33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04" h="33593">
                  <a:moveTo>
                    <a:pt x="9272" y="31465"/>
                  </a:moveTo>
                  <a:cubicBezTo>
                    <a:pt x="9462" y="32418"/>
                    <a:pt x="8796" y="33370"/>
                    <a:pt x="7748" y="33560"/>
                  </a:cubicBezTo>
                  <a:lnTo>
                    <a:pt x="7748" y="33560"/>
                  </a:lnTo>
                  <a:cubicBezTo>
                    <a:pt x="6700" y="33751"/>
                    <a:pt x="5747" y="33084"/>
                    <a:pt x="5557" y="32132"/>
                  </a:cubicBezTo>
                  <a:lnTo>
                    <a:pt x="32" y="2128"/>
                  </a:lnTo>
                  <a:cubicBezTo>
                    <a:pt x="-158" y="1176"/>
                    <a:pt x="509" y="223"/>
                    <a:pt x="1556" y="33"/>
                  </a:cubicBezTo>
                  <a:lnTo>
                    <a:pt x="1556" y="33"/>
                  </a:lnTo>
                  <a:cubicBezTo>
                    <a:pt x="2604" y="-158"/>
                    <a:pt x="3557" y="509"/>
                    <a:pt x="3747" y="1461"/>
                  </a:cubicBezTo>
                  <a:lnTo>
                    <a:pt x="9272" y="3146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6" name="Freeform: Shape 16295">
              <a:extLst>
                <a:ext uri="{FF2B5EF4-FFF2-40B4-BE49-F238E27FC236}">
                  <a16:creationId xmlns:a16="http://schemas.microsoft.com/office/drawing/2014/main" id="{CD362BF2-7012-CACF-E562-A2BA2B151229}"/>
                </a:ext>
              </a:extLst>
            </p:cNvPr>
            <p:cNvSpPr/>
            <p:nvPr/>
          </p:nvSpPr>
          <p:spPr>
            <a:xfrm>
              <a:off x="4757814" y="3198314"/>
              <a:ext cx="4589" cy="10896"/>
            </a:xfrm>
            <a:custGeom>
              <a:avLst/>
              <a:gdLst>
                <a:gd name="connsiteX0" fmla="*/ 1065 w 4589"/>
                <a:gd name="connsiteY0" fmla="*/ 1419 h 10896"/>
                <a:gd name="connsiteX1" fmla="*/ 4590 w 4589"/>
                <a:gd name="connsiteY1" fmla="*/ 9896 h 10896"/>
                <a:gd name="connsiteX2" fmla="*/ 3732 w 4589"/>
                <a:gd name="connsiteY2" fmla="*/ 10754 h 10896"/>
                <a:gd name="connsiteX3" fmla="*/ 2780 w 4589"/>
                <a:gd name="connsiteY3" fmla="*/ 10754 h 10896"/>
                <a:gd name="connsiteX4" fmla="*/ 2399 w 4589"/>
                <a:gd name="connsiteY4" fmla="*/ 10372 h 10896"/>
                <a:gd name="connsiteX5" fmla="*/ 18 w 4589"/>
                <a:gd name="connsiteY5" fmla="*/ 1229 h 10896"/>
                <a:gd name="connsiteX6" fmla="*/ 970 w 4589"/>
                <a:gd name="connsiteY6" fmla="*/ 1419 h 1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9" h="10896">
                  <a:moveTo>
                    <a:pt x="1065" y="1419"/>
                  </a:moveTo>
                  <a:lnTo>
                    <a:pt x="4590" y="9896"/>
                  </a:lnTo>
                  <a:cubicBezTo>
                    <a:pt x="4590" y="9896"/>
                    <a:pt x="4399" y="10372"/>
                    <a:pt x="3732" y="10754"/>
                  </a:cubicBezTo>
                  <a:cubicBezTo>
                    <a:pt x="3447" y="10944"/>
                    <a:pt x="3161" y="10944"/>
                    <a:pt x="2780" y="10754"/>
                  </a:cubicBezTo>
                  <a:cubicBezTo>
                    <a:pt x="2589" y="10754"/>
                    <a:pt x="2494" y="10563"/>
                    <a:pt x="2399" y="10372"/>
                  </a:cubicBezTo>
                  <a:cubicBezTo>
                    <a:pt x="1065" y="7610"/>
                    <a:pt x="303" y="4562"/>
                    <a:pt x="18" y="1229"/>
                  </a:cubicBezTo>
                  <a:cubicBezTo>
                    <a:pt x="-78" y="-486"/>
                    <a:pt x="208" y="-391"/>
                    <a:pt x="970" y="1419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7" name="Freeform: Shape 16296">
              <a:extLst>
                <a:ext uri="{FF2B5EF4-FFF2-40B4-BE49-F238E27FC236}">
                  <a16:creationId xmlns:a16="http://schemas.microsoft.com/office/drawing/2014/main" id="{4001F07F-D30D-1CE0-0EAB-C2FC55036A42}"/>
                </a:ext>
              </a:extLst>
            </p:cNvPr>
            <p:cNvSpPr/>
            <p:nvPr/>
          </p:nvSpPr>
          <p:spPr>
            <a:xfrm>
              <a:off x="4729923" y="3198877"/>
              <a:ext cx="2666" cy="3858"/>
            </a:xfrm>
            <a:custGeom>
              <a:avLst/>
              <a:gdLst>
                <a:gd name="connsiteX0" fmla="*/ 1429 w 2666"/>
                <a:gd name="connsiteY0" fmla="*/ 570 h 3858"/>
                <a:gd name="connsiteX1" fmla="*/ 2667 w 2666"/>
                <a:gd name="connsiteY1" fmla="*/ 2284 h 3858"/>
                <a:gd name="connsiteX2" fmla="*/ 572 w 2666"/>
                <a:gd name="connsiteY2" fmla="*/ 2951 h 3858"/>
                <a:gd name="connsiteX3" fmla="*/ 0 w 2666"/>
                <a:gd name="connsiteY3" fmla="*/ 1236 h 3858"/>
                <a:gd name="connsiteX4" fmla="*/ 1524 w 2666"/>
                <a:gd name="connsiteY4" fmla="*/ 665 h 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3858">
                  <a:moveTo>
                    <a:pt x="1429" y="570"/>
                  </a:moveTo>
                  <a:cubicBezTo>
                    <a:pt x="2286" y="1332"/>
                    <a:pt x="2667" y="1903"/>
                    <a:pt x="2667" y="2284"/>
                  </a:cubicBezTo>
                  <a:cubicBezTo>
                    <a:pt x="2667" y="4094"/>
                    <a:pt x="1905" y="4380"/>
                    <a:pt x="572" y="2951"/>
                  </a:cubicBezTo>
                  <a:cubicBezTo>
                    <a:pt x="191" y="2475"/>
                    <a:pt x="0" y="1903"/>
                    <a:pt x="0" y="1236"/>
                  </a:cubicBezTo>
                  <a:cubicBezTo>
                    <a:pt x="0" y="-192"/>
                    <a:pt x="476" y="-383"/>
                    <a:pt x="1524" y="66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8" name="Freeform: Shape 16297">
              <a:extLst>
                <a:ext uri="{FF2B5EF4-FFF2-40B4-BE49-F238E27FC236}">
                  <a16:creationId xmlns:a16="http://schemas.microsoft.com/office/drawing/2014/main" id="{7307967F-F6F3-D05B-E3DA-01D39FDB754C}"/>
                </a:ext>
              </a:extLst>
            </p:cNvPr>
            <p:cNvSpPr/>
            <p:nvPr/>
          </p:nvSpPr>
          <p:spPr>
            <a:xfrm>
              <a:off x="4749844" y="3202032"/>
              <a:ext cx="9321" cy="19215"/>
            </a:xfrm>
            <a:custGeom>
              <a:avLst/>
              <a:gdLst>
                <a:gd name="connsiteX0" fmla="*/ 9227 w 9321"/>
                <a:gd name="connsiteY0" fmla="*/ 16846 h 19215"/>
                <a:gd name="connsiteX1" fmla="*/ 8083 w 9321"/>
                <a:gd name="connsiteY1" fmla="*/ 18942 h 19215"/>
                <a:gd name="connsiteX2" fmla="*/ 7417 w 9321"/>
                <a:gd name="connsiteY2" fmla="*/ 19132 h 19215"/>
                <a:gd name="connsiteX3" fmla="*/ 5226 w 9321"/>
                <a:gd name="connsiteY3" fmla="*/ 18085 h 19215"/>
                <a:gd name="connsiteX4" fmla="*/ 82 w 9321"/>
                <a:gd name="connsiteY4" fmla="*/ 2368 h 19215"/>
                <a:gd name="connsiteX5" fmla="*/ 1225 w 9321"/>
                <a:gd name="connsiteY5" fmla="*/ 273 h 19215"/>
                <a:gd name="connsiteX6" fmla="*/ 1892 w 9321"/>
                <a:gd name="connsiteY6" fmla="*/ 82 h 19215"/>
                <a:gd name="connsiteX7" fmla="*/ 4083 w 9321"/>
                <a:gd name="connsiteY7" fmla="*/ 1225 h 19215"/>
                <a:gd name="connsiteX8" fmla="*/ 9322 w 9321"/>
                <a:gd name="connsiteY8" fmla="*/ 16942 h 19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1" h="19215">
                  <a:moveTo>
                    <a:pt x="9227" y="16846"/>
                  </a:moveTo>
                  <a:cubicBezTo>
                    <a:pt x="9512" y="17704"/>
                    <a:pt x="9036" y="18656"/>
                    <a:pt x="8083" y="18942"/>
                  </a:cubicBezTo>
                  <a:lnTo>
                    <a:pt x="7417" y="19132"/>
                  </a:lnTo>
                  <a:cubicBezTo>
                    <a:pt x="6559" y="19418"/>
                    <a:pt x="5512" y="18942"/>
                    <a:pt x="5226" y="18085"/>
                  </a:cubicBezTo>
                  <a:lnTo>
                    <a:pt x="82" y="2368"/>
                  </a:lnTo>
                  <a:cubicBezTo>
                    <a:pt x="-203" y="1511"/>
                    <a:pt x="273" y="559"/>
                    <a:pt x="1225" y="273"/>
                  </a:cubicBezTo>
                  <a:lnTo>
                    <a:pt x="1892" y="82"/>
                  </a:lnTo>
                  <a:cubicBezTo>
                    <a:pt x="2845" y="-203"/>
                    <a:pt x="3797" y="273"/>
                    <a:pt x="4083" y="1225"/>
                  </a:cubicBezTo>
                  <a:lnTo>
                    <a:pt x="9322" y="16942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9" name="Freeform: Shape 16298">
              <a:extLst>
                <a:ext uri="{FF2B5EF4-FFF2-40B4-BE49-F238E27FC236}">
                  <a16:creationId xmlns:a16="http://schemas.microsoft.com/office/drawing/2014/main" id="{A62D737A-DC63-6215-4720-955926C97F96}"/>
                </a:ext>
              </a:extLst>
            </p:cNvPr>
            <p:cNvSpPr/>
            <p:nvPr/>
          </p:nvSpPr>
          <p:spPr>
            <a:xfrm>
              <a:off x="4717827" y="3202686"/>
              <a:ext cx="1905" cy="1904"/>
            </a:xfrm>
            <a:custGeom>
              <a:avLst/>
              <a:gdLst>
                <a:gd name="connsiteX0" fmla="*/ 1905 w 1905"/>
                <a:gd name="connsiteY0" fmla="*/ 952 h 1904"/>
                <a:gd name="connsiteX1" fmla="*/ 953 w 1905"/>
                <a:gd name="connsiteY1" fmla="*/ 1905 h 1904"/>
                <a:gd name="connsiteX2" fmla="*/ 0 w 1905"/>
                <a:gd name="connsiteY2" fmla="*/ 952 h 1904"/>
                <a:gd name="connsiteX3" fmla="*/ 953 w 1905"/>
                <a:gd name="connsiteY3" fmla="*/ 0 h 1904"/>
                <a:gd name="connsiteX4" fmla="*/ 1905 w 1905"/>
                <a:gd name="connsiteY4" fmla="*/ 952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952"/>
                  </a:moveTo>
                  <a:cubicBezTo>
                    <a:pt x="1905" y="1429"/>
                    <a:pt x="1524" y="1905"/>
                    <a:pt x="953" y="1905"/>
                  </a:cubicBezTo>
                  <a:cubicBezTo>
                    <a:pt x="381" y="1905"/>
                    <a:pt x="0" y="1524"/>
                    <a:pt x="0" y="952"/>
                  </a:cubicBezTo>
                  <a:cubicBezTo>
                    <a:pt x="0" y="381"/>
                    <a:pt x="381" y="0"/>
                    <a:pt x="953" y="0"/>
                  </a:cubicBezTo>
                  <a:cubicBezTo>
                    <a:pt x="1524" y="0"/>
                    <a:pt x="1905" y="381"/>
                    <a:pt x="1905" y="952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0" name="Freeform: Shape 16299">
              <a:extLst>
                <a:ext uri="{FF2B5EF4-FFF2-40B4-BE49-F238E27FC236}">
                  <a16:creationId xmlns:a16="http://schemas.microsoft.com/office/drawing/2014/main" id="{E310B36F-9DB0-9DF5-8DA0-B473DEFA36CA}"/>
                </a:ext>
              </a:extLst>
            </p:cNvPr>
            <p:cNvSpPr/>
            <p:nvPr/>
          </p:nvSpPr>
          <p:spPr>
            <a:xfrm>
              <a:off x="4723791" y="3202464"/>
              <a:ext cx="13191" cy="25802"/>
            </a:xfrm>
            <a:custGeom>
              <a:avLst/>
              <a:gdLst>
                <a:gd name="connsiteX0" fmla="*/ 7751 w 13191"/>
                <a:gd name="connsiteY0" fmla="*/ 11366 h 25802"/>
                <a:gd name="connsiteX1" fmla="*/ 13085 w 13191"/>
                <a:gd name="connsiteY1" fmla="*/ 22129 h 25802"/>
                <a:gd name="connsiteX2" fmla="*/ 12133 w 13191"/>
                <a:gd name="connsiteY2" fmla="*/ 24891 h 25802"/>
                <a:gd name="connsiteX3" fmla="*/ 11371 w 13191"/>
                <a:gd name="connsiteY3" fmla="*/ 25463 h 25802"/>
                <a:gd name="connsiteX4" fmla="*/ 8990 w 13191"/>
                <a:gd name="connsiteY4" fmla="*/ 24891 h 25802"/>
                <a:gd name="connsiteX5" fmla="*/ 132 w 13191"/>
                <a:gd name="connsiteY5" fmla="*/ 2317 h 25802"/>
                <a:gd name="connsiteX6" fmla="*/ 1179 w 13191"/>
                <a:gd name="connsiteY6" fmla="*/ 126 h 25802"/>
                <a:gd name="connsiteX7" fmla="*/ 4037 w 13191"/>
                <a:gd name="connsiteY7" fmla="*/ 793 h 25802"/>
                <a:gd name="connsiteX8" fmla="*/ 5084 w 13191"/>
                <a:gd name="connsiteY8" fmla="*/ 2984 h 25802"/>
                <a:gd name="connsiteX9" fmla="*/ 7847 w 13191"/>
                <a:gd name="connsiteY9" fmla="*/ 11270 h 2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91" h="25802">
                  <a:moveTo>
                    <a:pt x="7751" y="11366"/>
                  </a:moveTo>
                  <a:cubicBezTo>
                    <a:pt x="10037" y="13937"/>
                    <a:pt x="11847" y="17557"/>
                    <a:pt x="13085" y="22129"/>
                  </a:cubicBezTo>
                  <a:cubicBezTo>
                    <a:pt x="13371" y="23272"/>
                    <a:pt x="13085" y="24129"/>
                    <a:pt x="12133" y="24891"/>
                  </a:cubicBezTo>
                  <a:lnTo>
                    <a:pt x="11371" y="25463"/>
                  </a:lnTo>
                  <a:cubicBezTo>
                    <a:pt x="10514" y="26129"/>
                    <a:pt x="9371" y="25748"/>
                    <a:pt x="8990" y="24891"/>
                  </a:cubicBezTo>
                  <a:lnTo>
                    <a:pt x="132" y="2317"/>
                  </a:lnTo>
                  <a:cubicBezTo>
                    <a:pt x="-249" y="1460"/>
                    <a:pt x="227" y="412"/>
                    <a:pt x="1179" y="126"/>
                  </a:cubicBezTo>
                  <a:cubicBezTo>
                    <a:pt x="2036" y="-160"/>
                    <a:pt x="2989" y="31"/>
                    <a:pt x="4037" y="793"/>
                  </a:cubicBezTo>
                  <a:cubicBezTo>
                    <a:pt x="4608" y="1174"/>
                    <a:pt x="4894" y="1936"/>
                    <a:pt x="5084" y="2984"/>
                  </a:cubicBezTo>
                  <a:cubicBezTo>
                    <a:pt x="5561" y="6222"/>
                    <a:pt x="5942" y="9080"/>
                    <a:pt x="7847" y="1127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1" name="Freeform: Shape 16300">
              <a:extLst>
                <a:ext uri="{FF2B5EF4-FFF2-40B4-BE49-F238E27FC236}">
                  <a16:creationId xmlns:a16="http://schemas.microsoft.com/office/drawing/2014/main" id="{0FC9F09E-55A2-F10B-B4D5-650320893E7B}"/>
                </a:ext>
              </a:extLst>
            </p:cNvPr>
            <p:cNvSpPr/>
            <p:nvPr/>
          </p:nvSpPr>
          <p:spPr>
            <a:xfrm>
              <a:off x="4736559" y="3208055"/>
              <a:ext cx="3841" cy="7584"/>
            </a:xfrm>
            <a:custGeom>
              <a:avLst/>
              <a:gdLst>
                <a:gd name="connsiteX0" fmla="*/ 1080 w 3841"/>
                <a:gd name="connsiteY0" fmla="*/ 917 h 7584"/>
                <a:gd name="connsiteX1" fmla="*/ 3842 w 3841"/>
                <a:gd name="connsiteY1" fmla="*/ 7108 h 7584"/>
                <a:gd name="connsiteX2" fmla="*/ 3747 w 3841"/>
                <a:gd name="connsiteY2" fmla="*/ 7394 h 7584"/>
                <a:gd name="connsiteX3" fmla="*/ 2889 w 3841"/>
                <a:gd name="connsiteY3" fmla="*/ 7585 h 7584"/>
                <a:gd name="connsiteX4" fmla="*/ 2032 w 3841"/>
                <a:gd name="connsiteY4" fmla="*/ 7299 h 7584"/>
                <a:gd name="connsiteX5" fmla="*/ 32 w 3841"/>
                <a:gd name="connsiteY5" fmla="*/ 1012 h 7584"/>
                <a:gd name="connsiteX6" fmla="*/ 1080 w 3841"/>
                <a:gd name="connsiteY6" fmla="*/ 917 h 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1" h="7584">
                  <a:moveTo>
                    <a:pt x="1080" y="917"/>
                  </a:moveTo>
                  <a:lnTo>
                    <a:pt x="3842" y="7108"/>
                  </a:lnTo>
                  <a:cubicBezTo>
                    <a:pt x="3842" y="7108"/>
                    <a:pt x="3842" y="7394"/>
                    <a:pt x="3747" y="7394"/>
                  </a:cubicBezTo>
                  <a:cubicBezTo>
                    <a:pt x="3175" y="7585"/>
                    <a:pt x="2889" y="7585"/>
                    <a:pt x="2889" y="7585"/>
                  </a:cubicBezTo>
                  <a:cubicBezTo>
                    <a:pt x="2508" y="7585"/>
                    <a:pt x="2223" y="7394"/>
                    <a:pt x="2032" y="7299"/>
                  </a:cubicBezTo>
                  <a:cubicBezTo>
                    <a:pt x="508" y="5203"/>
                    <a:pt x="-159" y="3108"/>
                    <a:pt x="32" y="1012"/>
                  </a:cubicBezTo>
                  <a:cubicBezTo>
                    <a:pt x="127" y="-321"/>
                    <a:pt x="508" y="-321"/>
                    <a:pt x="1080" y="917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2" name="Freeform: Shape 16301">
              <a:extLst>
                <a:ext uri="{FF2B5EF4-FFF2-40B4-BE49-F238E27FC236}">
                  <a16:creationId xmlns:a16="http://schemas.microsoft.com/office/drawing/2014/main" id="{996D1B0C-8801-833C-652D-14AF03DB2673}"/>
                </a:ext>
              </a:extLst>
            </p:cNvPr>
            <p:cNvSpPr/>
            <p:nvPr/>
          </p:nvSpPr>
          <p:spPr>
            <a:xfrm>
              <a:off x="3947536" y="3256252"/>
              <a:ext cx="84885" cy="93830"/>
            </a:xfrm>
            <a:custGeom>
              <a:avLst/>
              <a:gdLst>
                <a:gd name="connsiteX0" fmla="*/ 70871 w 84885"/>
                <a:gd name="connsiteY0" fmla="*/ 7203 h 93830"/>
                <a:gd name="connsiteX1" fmla="*/ 54202 w 84885"/>
                <a:gd name="connsiteY1" fmla="*/ 6537 h 93830"/>
                <a:gd name="connsiteX2" fmla="*/ 54011 w 84885"/>
                <a:gd name="connsiteY2" fmla="*/ 7203 h 93830"/>
                <a:gd name="connsiteX3" fmla="*/ 71061 w 84885"/>
                <a:gd name="connsiteY3" fmla="*/ 18633 h 93830"/>
                <a:gd name="connsiteX4" fmla="*/ 77443 w 84885"/>
                <a:gd name="connsiteY4" fmla="*/ 28063 h 93830"/>
                <a:gd name="connsiteX5" fmla="*/ 81062 w 84885"/>
                <a:gd name="connsiteY5" fmla="*/ 34826 h 93830"/>
                <a:gd name="connsiteX6" fmla="*/ 84205 w 84885"/>
                <a:gd name="connsiteY6" fmla="*/ 46637 h 93830"/>
                <a:gd name="connsiteX7" fmla="*/ 83824 w 84885"/>
                <a:gd name="connsiteY7" fmla="*/ 58353 h 93830"/>
                <a:gd name="connsiteX8" fmla="*/ 69346 w 84885"/>
                <a:gd name="connsiteY8" fmla="*/ 82546 h 93830"/>
                <a:gd name="connsiteX9" fmla="*/ 62393 w 84885"/>
                <a:gd name="connsiteY9" fmla="*/ 91595 h 93830"/>
                <a:gd name="connsiteX10" fmla="*/ 20293 w 84885"/>
                <a:gd name="connsiteY10" fmla="*/ 90357 h 93830"/>
                <a:gd name="connsiteX11" fmla="*/ 4 w 84885"/>
                <a:gd name="connsiteY11" fmla="*/ 61877 h 93830"/>
                <a:gd name="connsiteX12" fmla="*/ 4291 w 84885"/>
                <a:gd name="connsiteY12" fmla="*/ 30635 h 93830"/>
                <a:gd name="connsiteX13" fmla="*/ 4767 w 84885"/>
                <a:gd name="connsiteY13" fmla="*/ 32730 h 93830"/>
                <a:gd name="connsiteX14" fmla="*/ 6862 w 84885"/>
                <a:gd name="connsiteY14" fmla="*/ 32349 h 93830"/>
                <a:gd name="connsiteX15" fmla="*/ 10387 w 84885"/>
                <a:gd name="connsiteY15" fmla="*/ 21586 h 93830"/>
                <a:gd name="connsiteX16" fmla="*/ 17340 w 84885"/>
                <a:gd name="connsiteY16" fmla="*/ 12252 h 93830"/>
                <a:gd name="connsiteX17" fmla="*/ 45534 w 84885"/>
                <a:gd name="connsiteY17" fmla="*/ 60 h 93830"/>
                <a:gd name="connsiteX18" fmla="*/ 70966 w 84885"/>
                <a:gd name="connsiteY18" fmla="*/ 7013 h 9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4885" h="93830">
                  <a:moveTo>
                    <a:pt x="70871" y="7203"/>
                  </a:moveTo>
                  <a:lnTo>
                    <a:pt x="54202" y="6537"/>
                  </a:lnTo>
                  <a:cubicBezTo>
                    <a:pt x="52963" y="6537"/>
                    <a:pt x="52868" y="6727"/>
                    <a:pt x="54011" y="7203"/>
                  </a:cubicBezTo>
                  <a:cubicBezTo>
                    <a:pt x="60393" y="10156"/>
                    <a:pt x="66108" y="13966"/>
                    <a:pt x="71061" y="18633"/>
                  </a:cubicBezTo>
                  <a:cubicBezTo>
                    <a:pt x="74204" y="21491"/>
                    <a:pt x="74871" y="25110"/>
                    <a:pt x="77443" y="28063"/>
                  </a:cubicBezTo>
                  <a:cubicBezTo>
                    <a:pt x="79443" y="30254"/>
                    <a:pt x="80586" y="32540"/>
                    <a:pt x="81062" y="34826"/>
                  </a:cubicBezTo>
                  <a:cubicBezTo>
                    <a:pt x="81443" y="36636"/>
                    <a:pt x="82491" y="40636"/>
                    <a:pt x="84205" y="46637"/>
                  </a:cubicBezTo>
                  <a:cubicBezTo>
                    <a:pt x="85253" y="50161"/>
                    <a:pt x="85063" y="54066"/>
                    <a:pt x="83824" y="58353"/>
                  </a:cubicBezTo>
                  <a:cubicBezTo>
                    <a:pt x="81348" y="66544"/>
                    <a:pt x="76586" y="74640"/>
                    <a:pt x="69346" y="82546"/>
                  </a:cubicBezTo>
                  <a:cubicBezTo>
                    <a:pt x="65632" y="84737"/>
                    <a:pt x="63346" y="87785"/>
                    <a:pt x="62393" y="91595"/>
                  </a:cubicBezTo>
                  <a:cubicBezTo>
                    <a:pt x="45629" y="94929"/>
                    <a:pt x="31628" y="94548"/>
                    <a:pt x="20293" y="90357"/>
                  </a:cubicBezTo>
                  <a:cubicBezTo>
                    <a:pt x="6862" y="85499"/>
                    <a:pt x="100" y="75974"/>
                    <a:pt x="4" y="61877"/>
                  </a:cubicBezTo>
                  <a:cubicBezTo>
                    <a:pt x="-91" y="51304"/>
                    <a:pt x="1338" y="40827"/>
                    <a:pt x="4291" y="30635"/>
                  </a:cubicBezTo>
                  <a:cubicBezTo>
                    <a:pt x="4291" y="31587"/>
                    <a:pt x="4386" y="32349"/>
                    <a:pt x="4767" y="32730"/>
                  </a:cubicBezTo>
                  <a:cubicBezTo>
                    <a:pt x="5338" y="33492"/>
                    <a:pt x="6577" y="33207"/>
                    <a:pt x="6862" y="32349"/>
                  </a:cubicBezTo>
                  <a:cubicBezTo>
                    <a:pt x="7910" y="28825"/>
                    <a:pt x="9148" y="25301"/>
                    <a:pt x="10387" y="21586"/>
                  </a:cubicBezTo>
                  <a:cubicBezTo>
                    <a:pt x="11815" y="17490"/>
                    <a:pt x="14102" y="14347"/>
                    <a:pt x="17340" y="12252"/>
                  </a:cubicBezTo>
                  <a:cubicBezTo>
                    <a:pt x="25436" y="6918"/>
                    <a:pt x="34771" y="2822"/>
                    <a:pt x="45534" y="60"/>
                  </a:cubicBezTo>
                  <a:cubicBezTo>
                    <a:pt x="54011" y="-417"/>
                    <a:pt x="62393" y="1965"/>
                    <a:pt x="70966" y="7013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3" name="Freeform: Shape 16302">
              <a:extLst>
                <a:ext uri="{FF2B5EF4-FFF2-40B4-BE49-F238E27FC236}">
                  <a16:creationId xmlns:a16="http://schemas.microsoft.com/office/drawing/2014/main" id="{7D8666AE-ABB2-1F80-59F9-138BB77F3A5F}"/>
                </a:ext>
              </a:extLst>
            </p:cNvPr>
            <p:cNvSpPr/>
            <p:nvPr/>
          </p:nvSpPr>
          <p:spPr>
            <a:xfrm>
              <a:off x="4000841" y="3262865"/>
              <a:ext cx="42160" cy="76027"/>
            </a:xfrm>
            <a:custGeom>
              <a:avLst/>
              <a:gdLst>
                <a:gd name="connsiteX0" fmla="*/ 17565 w 42160"/>
                <a:gd name="connsiteY0" fmla="*/ 590 h 76027"/>
                <a:gd name="connsiteX1" fmla="*/ 42139 w 42160"/>
                <a:gd name="connsiteY1" fmla="*/ 42690 h 76027"/>
                <a:gd name="connsiteX2" fmla="*/ 32519 w 42160"/>
                <a:gd name="connsiteY2" fmla="*/ 72408 h 76027"/>
                <a:gd name="connsiteX3" fmla="*/ 16136 w 42160"/>
                <a:gd name="connsiteY3" fmla="*/ 76028 h 76027"/>
                <a:gd name="connsiteX4" fmla="*/ 30614 w 42160"/>
                <a:gd name="connsiteY4" fmla="*/ 51834 h 76027"/>
                <a:gd name="connsiteX5" fmla="*/ 30995 w 42160"/>
                <a:gd name="connsiteY5" fmla="*/ 40119 h 76027"/>
                <a:gd name="connsiteX6" fmla="*/ 27852 w 42160"/>
                <a:gd name="connsiteY6" fmla="*/ 28307 h 76027"/>
                <a:gd name="connsiteX7" fmla="*/ 24232 w 42160"/>
                <a:gd name="connsiteY7" fmla="*/ 21545 h 76027"/>
                <a:gd name="connsiteX8" fmla="*/ 17851 w 42160"/>
                <a:gd name="connsiteY8" fmla="*/ 12115 h 76027"/>
                <a:gd name="connsiteX9" fmla="*/ 801 w 42160"/>
                <a:gd name="connsiteY9" fmla="*/ 685 h 76027"/>
                <a:gd name="connsiteX10" fmla="*/ 992 w 42160"/>
                <a:gd name="connsiteY10" fmla="*/ 18 h 76027"/>
                <a:gd name="connsiteX11" fmla="*/ 17660 w 42160"/>
                <a:gd name="connsiteY11" fmla="*/ 685 h 7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160" h="76027">
                  <a:moveTo>
                    <a:pt x="17565" y="590"/>
                  </a:moveTo>
                  <a:cubicBezTo>
                    <a:pt x="31757" y="10496"/>
                    <a:pt x="42711" y="25831"/>
                    <a:pt x="42139" y="42690"/>
                  </a:cubicBezTo>
                  <a:cubicBezTo>
                    <a:pt x="41949" y="48024"/>
                    <a:pt x="38710" y="57930"/>
                    <a:pt x="32519" y="72408"/>
                  </a:cubicBezTo>
                  <a:lnTo>
                    <a:pt x="16136" y="76028"/>
                  </a:lnTo>
                  <a:cubicBezTo>
                    <a:pt x="23375" y="68122"/>
                    <a:pt x="28138" y="60026"/>
                    <a:pt x="30614" y="51834"/>
                  </a:cubicBezTo>
                  <a:cubicBezTo>
                    <a:pt x="31948" y="47548"/>
                    <a:pt x="32043" y="43643"/>
                    <a:pt x="30995" y="40119"/>
                  </a:cubicBezTo>
                  <a:cubicBezTo>
                    <a:pt x="29185" y="34023"/>
                    <a:pt x="28138" y="30117"/>
                    <a:pt x="27852" y="28307"/>
                  </a:cubicBezTo>
                  <a:cubicBezTo>
                    <a:pt x="27471" y="26021"/>
                    <a:pt x="26233" y="23736"/>
                    <a:pt x="24232" y="21545"/>
                  </a:cubicBezTo>
                  <a:cubicBezTo>
                    <a:pt x="21661" y="18592"/>
                    <a:pt x="20994" y="14973"/>
                    <a:pt x="17851" y="12115"/>
                  </a:cubicBezTo>
                  <a:cubicBezTo>
                    <a:pt x="12898" y="7448"/>
                    <a:pt x="7183" y="3638"/>
                    <a:pt x="801" y="685"/>
                  </a:cubicBezTo>
                  <a:cubicBezTo>
                    <a:pt x="-342" y="209"/>
                    <a:pt x="-247" y="-77"/>
                    <a:pt x="992" y="18"/>
                  </a:cubicBezTo>
                  <a:lnTo>
                    <a:pt x="17660" y="685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4" name="Freeform: Shape 16303">
              <a:extLst>
                <a:ext uri="{FF2B5EF4-FFF2-40B4-BE49-F238E27FC236}">
                  <a16:creationId xmlns:a16="http://schemas.microsoft.com/office/drawing/2014/main" id="{81A3D45A-A682-54F3-8C3B-8FFF46ED21BE}"/>
                </a:ext>
              </a:extLst>
            </p:cNvPr>
            <p:cNvSpPr/>
            <p:nvPr/>
          </p:nvSpPr>
          <p:spPr>
            <a:xfrm>
              <a:off x="3989411" y="3335274"/>
              <a:ext cx="149486" cy="113627"/>
            </a:xfrm>
            <a:custGeom>
              <a:avLst/>
              <a:gdLst>
                <a:gd name="connsiteX0" fmla="*/ 43949 w 149486"/>
                <a:gd name="connsiteY0" fmla="*/ 95 h 113627"/>
                <a:gd name="connsiteX1" fmla="*/ 74905 w 149486"/>
                <a:gd name="connsiteY1" fmla="*/ 1143 h 113627"/>
                <a:gd name="connsiteX2" fmla="*/ 149486 w 149486"/>
                <a:gd name="connsiteY2" fmla="*/ 29623 h 113627"/>
                <a:gd name="connsiteX3" fmla="*/ 142818 w 149486"/>
                <a:gd name="connsiteY3" fmla="*/ 27622 h 113627"/>
                <a:gd name="connsiteX4" fmla="*/ 137770 w 149486"/>
                <a:gd name="connsiteY4" fmla="*/ 24289 h 113627"/>
                <a:gd name="connsiteX5" fmla="*/ 89383 w 149486"/>
                <a:gd name="connsiteY5" fmla="*/ 5905 h 113627"/>
                <a:gd name="connsiteX6" fmla="*/ 61761 w 149486"/>
                <a:gd name="connsiteY6" fmla="*/ 3048 h 113627"/>
                <a:gd name="connsiteX7" fmla="*/ 44330 w 149486"/>
                <a:gd name="connsiteY7" fmla="*/ 2096 h 113627"/>
                <a:gd name="connsiteX8" fmla="*/ 23756 w 149486"/>
                <a:gd name="connsiteY8" fmla="*/ 10573 h 113627"/>
                <a:gd name="connsiteX9" fmla="*/ 12993 w 149486"/>
                <a:gd name="connsiteY9" fmla="*/ 30194 h 113627"/>
                <a:gd name="connsiteX10" fmla="*/ 5754 w 149486"/>
                <a:gd name="connsiteY10" fmla="*/ 63246 h 113627"/>
                <a:gd name="connsiteX11" fmla="*/ 3944 w 149486"/>
                <a:gd name="connsiteY11" fmla="*/ 87916 h 113627"/>
                <a:gd name="connsiteX12" fmla="*/ 6325 w 149486"/>
                <a:gd name="connsiteY12" fmla="*/ 113252 h 113627"/>
                <a:gd name="connsiteX13" fmla="*/ 2039 w 149486"/>
                <a:gd name="connsiteY13" fmla="*/ 113062 h 113627"/>
                <a:gd name="connsiteX14" fmla="*/ 706 w 149486"/>
                <a:gd name="connsiteY14" fmla="*/ 110966 h 113627"/>
                <a:gd name="connsiteX15" fmla="*/ 2801 w 149486"/>
                <a:gd name="connsiteY15" fmla="*/ 50483 h 113627"/>
                <a:gd name="connsiteX16" fmla="*/ 6040 w 149486"/>
                <a:gd name="connsiteY16" fmla="*/ 38290 h 113627"/>
                <a:gd name="connsiteX17" fmla="*/ 12326 w 149486"/>
                <a:gd name="connsiteY17" fmla="*/ 27242 h 113627"/>
                <a:gd name="connsiteX18" fmla="*/ 20517 w 149486"/>
                <a:gd name="connsiteY18" fmla="*/ 12668 h 113627"/>
                <a:gd name="connsiteX19" fmla="*/ 27471 w 149486"/>
                <a:gd name="connsiteY19" fmla="*/ 3619 h 113627"/>
                <a:gd name="connsiteX20" fmla="*/ 43854 w 149486"/>
                <a:gd name="connsiteY20" fmla="*/ 0 h 1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486" h="113627">
                  <a:moveTo>
                    <a:pt x="43949" y="95"/>
                  </a:moveTo>
                  <a:cubicBezTo>
                    <a:pt x="54426" y="1048"/>
                    <a:pt x="66142" y="286"/>
                    <a:pt x="74905" y="1143"/>
                  </a:cubicBezTo>
                  <a:cubicBezTo>
                    <a:pt x="102718" y="4000"/>
                    <a:pt x="127579" y="13525"/>
                    <a:pt x="149486" y="29623"/>
                  </a:cubicBezTo>
                  <a:cubicBezTo>
                    <a:pt x="147867" y="30385"/>
                    <a:pt x="145676" y="29718"/>
                    <a:pt x="142818" y="27622"/>
                  </a:cubicBezTo>
                  <a:cubicBezTo>
                    <a:pt x="140914" y="26098"/>
                    <a:pt x="139199" y="25051"/>
                    <a:pt x="137770" y="24289"/>
                  </a:cubicBezTo>
                  <a:cubicBezTo>
                    <a:pt x="119958" y="14954"/>
                    <a:pt x="103861" y="8858"/>
                    <a:pt x="89383" y="5905"/>
                  </a:cubicBezTo>
                  <a:cubicBezTo>
                    <a:pt x="83001" y="4667"/>
                    <a:pt x="73858" y="3715"/>
                    <a:pt x="61761" y="3048"/>
                  </a:cubicBezTo>
                  <a:cubicBezTo>
                    <a:pt x="50521" y="2381"/>
                    <a:pt x="44711" y="2096"/>
                    <a:pt x="44330" y="2096"/>
                  </a:cubicBezTo>
                  <a:cubicBezTo>
                    <a:pt x="38425" y="2381"/>
                    <a:pt x="26423" y="5143"/>
                    <a:pt x="23756" y="10573"/>
                  </a:cubicBezTo>
                  <a:cubicBezTo>
                    <a:pt x="20232" y="17717"/>
                    <a:pt x="16708" y="24193"/>
                    <a:pt x="12993" y="30194"/>
                  </a:cubicBezTo>
                  <a:cubicBezTo>
                    <a:pt x="6611" y="40576"/>
                    <a:pt x="4134" y="51625"/>
                    <a:pt x="5754" y="63246"/>
                  </a:cubicBezTo>
                  <a:lnTo>
                    <a:pt x="3944" y="87916"/>
                  </a:lnTo>
                  <a:cubicBezTo>
                    <a:pt x="1849" y="97917"/>
                    <a:pt x="2706" y="106299"/>
                    <a:pt x="6325" y="113252"/>
                  </a:cubicBezTo>
                  <a:cubicBezTo>
                    <a:pt x="4611" y="113824"/>
                    <a:pt x="3182" y="113729"/>
                    <a:pt x="2039" y="113062"/>
                  </a:cubicBezTo>
                  <a:cubicBezTo>
                    <a:pt x="1277" y="112585"/>
                    <a:pt x="801" y="111823"/>
                    <a:pt x="706" y="110966"/>
                  </a:cubicBezTo>
                  <a:cubicBezTo>
                    <a:pt x="-723" y="90773"/>
                    <a:pt x="39" y="70580"/>
                    <a:pt x="2801" y="50483"/>
                  </a:cubicBezTo>
                  <a:cubicBezTo>
                    <a:pt x="3373" y="46482"/>
                    <a:pt x="4420" y="42481"/>
                    <a:pt x="6040" y="38290"/>
                  </a:cubicBezTo>
                  <a:cubicBezTo>
                    <a:pt x="6897" y="36100"/>
                    <a:pt x="8992" y="32480"/>
                    <a:pt x="12326" y="27242"/>
                  </a:cubicBezTo>
                  <a:cubicBezTo>
                    <a:pt x="14993" y="23050"/>
                    <a:pt x="17755" y="18193"/>
                    <a:pt x="20517" y="12668"/>
                  </a:cubicBezTo>
                  <a:cubicBezTo>
                    <a:pt x="21470" y="8763"/>
                    <a:pt x="23756" y="5810"/>
                    <a:pt x="27471" y="3619"/>
                  </a:cubicBezTo>
                  <a:lnTo>
                    <a:pt x="43854" y="0"/>
                  </a:ln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5" name="Freeform: Shape 16304">
              <a:extLst>
                <a:ext uri="{FF2B5EF4-FFF2-40B4-BE49-F238E27FC236}">
                  <a16:creationId xmlns:a16="http://schemas.microsoft.com/office/drawing/2014/main" id="{F4C08D32-DF11-EB41-FE7D-963ACB0511E2}"/>
                </a:ext>
              </a:extLst>
            </p:cNvPr>
            <p:cNvSpPr/>
            <p:nvPr/>
          </p:nvSpPr>
          <p:spPr>
            <a:xfrm>
              <a:off x="4614756" y="3346345"/>
              <a:ext cx="7735" cy="7302"/>
            </a:xfrm>
            <a:custGeom>
              <a:avLst/>
              <a:gdLst>
                <a:gd name="connsiteX0" fmla="*/ 963 w 7735"/>
                <a:gd name="connsiteY0" fmla="*/ 6264 h 7302"/>
                <a:gd name="connsiteX1" fmla="*/ 1344 w 7735"/>
                <a:gd name="connsiteY1" fmla="*/ 1120 h 7302"/>
                <a:gd name="connsiteX2" fmla="*/ 6773 w 7735"/>
                <a:gd name="connsiteY2" fmla="*/ 1025 h 7302"/>
                <a:gd name="connsiteX3" fmla="*/ 6392 w 7735"/>
                <a:gd name="connsiteY3" fmla="*/ 6169 h 7302"/>
                <a:gd name="connsiteX4" fmla="*/ 963 w 7735"/>
                <a:gd name="connsiteY4" fmla="*/ 6359 h 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5" h="7302">
                  <a:moveTo>
                    <a:pt x="963" y="6264"/>
                  </a:moveTo>
                  <a:cubicBezTo>
                    <a:pt x="-466" y="4835"/>
                    <a:pt x="-276" y="2549"/>
                    <a:pt x="1344" y="1120"/>
                  </a:cubicBezTo>
                  <a:cubicBezTo>
                    <a:pt x="2963" y="-308"/>
                    <a:pt x="5344" y="-404"/>
                    <a:pt x="6773" y="1025"/>
                  </a:cubicBezTo>
                  <a:cubicBezTo>
                    <a:pt x="8202" y="2454"/>
                    <a:pt x="8011" y="4740"/>
                    <a:pt x="6392" y="6169"/>
                  </a:cubicBezTo>
                  <a:cubicBezTo>
                    <a:pt x="4772" y="7597"/>
                    <a:pt x="2391" y="7693"/>
                    <a:pt x="963" y="635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6" name="Freeform: Shape 16305">
              <a:extLst>
                <a:ext uri="{FF2B5EF4-FFF2-40B4-BE49-F238E27FC236}">
                  <a16:creationId xmlns:a16="http://schemas.microsoft.com/office/drawing/2014/main" id="{1905AC60-F5FD-7372-3112-42ED367F29B4}"/>
                </a:ext>
              </a:extLst>
            </p:cNvPr>
            <p:cNvSpPr/>
            <p:nvPr/>
          </p:nvSpPr>
          <p:spPr>
            <a:xfrm>
              <a:off x="4080600" y="3361228"/>
              <a:ext cx="7819" cy="10003"/>
            </a:xfrm>
            <a:custGeom>
              <a:avLst/>
              <a:gdLst>
                <a:gd name="connsiteX0" fmla="*/ 6577 w 7819"/>
                <a:gd name="connsiteY0" fmla="*/ 9764 h 10003"/>
                <a:gd name="connsiteX1" fmla="*/ 1052 w 7819"/>
                <a:gd name="connsiteY1" fmla="*/ 6430 h 10003"/>
                <a:gd name="connsiteX2" fmla="*/ 1243 w 7819"/>
                <a:gd name="connsiteY2" fmla="*/ 239 h 10003"/>
                <a:gd name="connsiteX3" fmla="*/ 6767 w 7819"/>
                <a:gd name="connsiteY3" fmla="*/ 3573 h 10003"/>
                <a:gd name="connsiteX4" fmla="*/ 6577 w 7819"/>
                <a:gd name="connsiteY4" fmla="*/ 9764 h 10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9" h="10003">
                  <a:moveTo>
                    <a:pt x="6577" y="9764"/>
                  </a:moveTo>
                  <a:cubicBezTo>
                    <a:pt x="4957" y="10621"/>
                    <a:pt x="2481" y="9097"/>
                    <a:pt x="1052" y="6430"/>
                  </a:cubicBezTo>
                  <a:cubicBezTo>
                    <a:pt x="-472" y="3763"/>
                    <a:pt x="-281" y="1001"/>
                    <a:pt x="1243" y="239"/>
                  </a:cubicBezTo>
                  <a:cubicBezTo>
                    <a:pt x="2862" y="-618"/>
                    <a:pt x="5339" y="906"/>
                    <a:pt x="6767" y="3573"/>
                  </a:cubicBezTo>
                  <a:cubicBezTo>
                    <a:pt x="8291" y="6240"/>
                    <a:pt x="8101" y="9002"/>
                    <a:pt x="6577" y="976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7" name="Freeform: Shape 16306">
              <a:extLst>
                <a:ext uri="{FF2B5EF4-FFF2-40B4-BE49-F238E27FC236}">
                  <a16:creationId xmlns:a16="http://schemas.microsoft.com/office/drawing/2014/main" id="{95F07115-52C3-5B28-2B04-105BA6A4DAB1}"/>
                </a:ext>
              </a:extLst>
            </p:cNvPr>
            <p:cNvSpPr/>
            <p:nvPr/>
          </p:nvSpPr>
          <p:spPr>
            <a:xfrm>
              <a:off x="4021975" y="3386801"/>
              <a:ext cx="5530" cy="12482"/>
            </a:xfrm>
            <a:custGeom>
              <a:avLst/>
              <a:gdLst>
                <a:gd name="connsiteX0" fmla="*/ 3289 w 5530"/>
                <a:gd name="connsiteY0" fmla="*/ 12480 h 12482"/>
                <a:gd name="connsiteX1" fmla="*/ 51 w 5530"/>
                <a:gd name="connsiteY1" fmla="*/ 6479 h 12482"/>
                <a:gd name="connsiteX2" fmla="*/ 2241 w 5530"/>
                <a:gd name="connsiteY2" fmla="*/ 2 h 12482"/>
                <a:gd name="connsiteX3" fmla="*/ 5480 w 5530"/>
                <a:gd name="connsiteY3" fmla="*/ 6003 h 12482"/>
                <a:gd name="connsiteX4" fmla="*/ 3289 w 5530"/>
                <a:gd name="connsiteY4" fmla="*/ 12480 h 1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0" h="12482">
                  <a:moveTo>
                    <a:pt x="3289" y="12480"/>
                  </a:moveTo>
                  <a:cubicBezTo>
                    <a:pt x="1765" y="12575"/>
                    <a:pt x="336" y="9908"/>
                    <a:pt x="51" y="6479"/>
                  </a:cubicBezTo>
                  <a:cubicBezTo>
                    <a:pt x="-235" y="3050"/>
                    <a:pt x="717" y="193"/>
                    <a:pt x="2241" y="2"/>
                  </a:cubicBezTo>
                  <a:cubicBezTo>
                    <a:pt x="3765" y="-93"/>
                    <a:pt x="5194" y="2574"/>
                    <a:pt x="5480" y="6003"/>
                  </a:cubicBezTo>
                  <a:cubicBezTo>
                    <a:pt x="5765" y="9432"/>
                    <a:pt x="4813" y="12290"/>
                    <a:pt x="3289" y="1248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8" name="Freeform: Shape 16307">
              <a:extLst>
                <a:ext uri="{FF2B5EF4-FFF2-40B4-BE49-F238E27FC236}">
                  <a16:creationId xmlns:a16="http://schemas.microsoft.com/office/drawing/2014/main" id="{13FB9DEB-CA2E-824A-F67D-B09B44CCBB24}"/>
                </a:ext>
              </a:extLst>
            </p:cNvPr>
            <p:cNvSpPr/>
            <p:nvPr/>
          </p:nvSpPr>
          <p:spPr>
            <a:xfrm>
              <a:off x="3993355" y="3395360"/>
              <a:ext cx="7482" cy="30076"/>
            </a:xfrm>
            <a:custGeom>
              <a:avLst/>
              <a:gdLst>
                <a:gd name="connsiteX0" fmla="*/ 95 w 7482"/>
                <a:gd name="connsiteY0" fmla="*/ 27829 h 30076"/>
                <a:gd name="connsiteX1" fmla="*/ 1905 w 7482"/>
                <a:gd name="connsiteY1" fmla="*/ 3159 h 30076"/>
                <a:gd name="connsiteX2" fmla="*/ 3048 w 7482"/>
                <a:gd name="connsiteY2" fmla="*/ 588 h 30076"/>
                <a:gd name="connsiteX3" fmla="*/ 6382 w 7482"/>
                <a:gd name="connsiteY3" fmla="*/ 778 h 30076"/>
                <a:gd name="connsiteX4" fmla="*/ 7429 w 7482"/>
                <a:gd name="connsiteY4" fmla="*/ 3921 h 30076"/>
                <a:gd name="connsiteX5" fmla="*/ 4572 w 7482"/>
                <a:gd name="connsiteY5" fmla="*/ 20209 h 30076"/>
                <a:gd name="connsiteX6" fmla="*/ 3810 w 7482"/>
                <a:gd name="connsiteY6" fmla="*/ 26496 h 30076"/>
                <a:gd name="connsiteX7" fmla="*/ 2857 w 7482"/>
                <a:gd name="connsiteY7" fmla="*/ 28686 h 30076"/>
                <a:gd name="connsiteX8" fmla="*/ 1905 w 7482"/>
                <a:gd name="connsiteY8" fmla="*/ 29544 h 30076"/>
                <a:gd name="connsiteX9" fmla="*/ 286 w 7482"/>
                <a:gd name="connsiteY9" fmla="*/ 29067 h 30076"/>
                <a:gd name="connsiteX10" fmla="*/ 0 w 7482"/>
                <a:gd name="connsiteY10" fmla="*/ 27734 h 3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82" h="30076">
                  <a:moveTo>
                    <a:pt x="95" y="27829"/>
                  </a:moveTo>
                  <a:lnTo>
                    <a:pt x="1905" y="3159"/>
                  </a:lnTo>
                  <a:cubicBezTo>
                    <a:pt x="2096" y="1921"/>
                    <a:pt x="2477" y="1064"/>
                    <a:pt x="3048" y="588"/>
                  </a:cubicBezTo>
                  <a:cubicBezTo>
                    <a:pt x="4096" y="-270"/>
                    <a:pt x="5620" y="-174"/>
                    <a:pt x="6382" y="778"/>
                  </a:cubicBezTo>
                  <a:cubicBezTo>
                    <a:pt x="6953" y="1540"/>
                    <a:pt x="7334" y="2493"/>
                    <a:pt x="7429" y="3921"/>
                  </a:cubicBezTo>
                  <a:cubicBezTo>
                    <a:pt x="7715" y="9446"/>
                    <a:pt x="6858" y="14875"/>
                    <a:pt x="4572" y="20209"/>
                  </a:cubicBezTo>
                  <a:cubicBezTo>
                    <a:pt x="4191" y="21257"/>
                    <a:pt x="3905" y="23352"/>
                    <a:pt x="3810" y="26496"/>
                  </a:cubicBezTo>
                  <a:cubicBezTo>
                    <a:pt x="3810" y="27353"/>
                    <a:pt x="3429" y="28115"/>
                    <a:pt x="2857" y="28686"/>
                  </a:cubicBezTo>
                  <a:lnTo>
                    <a:pt x="1905" y="29544"/>
                  </a:lnTo>
                  <a:cubicBezTo>
                    <a:pt x="1048" y="30401"/>
                    <a:pt x="571" y="30210"/>
                    <a:pt x="286" y="29067"/>
                  </a:cubicBezTo>
                  <a:lnTo>
                    <a:pt x="0" y="27734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9" name="Freeform: Shape 16308">
              <a:extLst>
                <a:ext uri="{FF2B5EF4-FFF2-40B4-BE49-F238E27FC236}">
                  <a16:creationId xmlns:a16="http://schemas.microsoft.com/office/drawing/2014/main" id="{ACA26097-96EB-A2DC-4997-96E27102F67D}"/>
                </a:ext>
              </a:extLst>
            </p:cNvPr>
            <p:cNvSpPr/>
            <p:nvPr/>
          </p:nvSpPr>
          <p:spPr>
            <a:xfrm>
              <a:off x="4152246" y="3399065"/>
              <a:ext cx="8353" cy="7576"/>
            </a:xfrm>
            <a:custGeom>
              <a:avLst/>
              <a:gdLst>
                <a:gd name="connsiteX0" fmla="*/ 7796 w 8353"/>
                <a:gd name="connsiteY0" fmla="*/ 1360 h 7576"/>
                <a:gd name="connsiteX1" fmla="*/ 6272 w 8353"/>
                <a:gd name="connsiteY1" fmla="*/ 6693 h 7576"/>
                <a:gd name="connsiteX2" fmla="*/ 557 w 8353"/>
                <a:gd name="connsiteY2" fmla="*/ 6217 h 7576"/>
                <a:gd name="connsiteX3" fmla="*/ 2081 w 8353"/>
                <a:gd name="connsiteY3" fmla="*/ 883 h 7576"/>
                <a:gd name="connsiteX4" fmla="*/ 7796 w 8353"/>
                <a:gd name="connsiteY4" fmla="*/ 1360 h 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3" h="7576">
                  <a:moveTo>
                    <a:pt x="7796" y="1360"/>
                  </a:moveTo>
                  <a:cubicBezTo>
                    <a:pt x="8939" y="2979"/>
                    <a:pt x="8273" y="5360"/>
                    <a:pt x="6272" y="6693"/>
                  </a:cubicBezTo>
                  <a:cubicBezTo>
                    <a:pt x="4272" y="8027"/>
                    <a:pt x="1700" y="7836"/>
                    <a:pt x="557" y="6217"/>
                  </a:cubicBezTo>
                  <a:cubicBezTo>
                    <a:pt x="-586" y="4598"/>
                    <a:pt x="81" y="2217"/>
                    <a:pt x="2081" y="883"/>
                  </a:cubicBezTo>
                  <a:cubicBezTo>
                    <a:pt x="4082" y="-450"/>
                    <a:pt x="6654" y="-260"/>
                    <a:pt x="7796" y="136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0" name="Freeform: Shape 16309">
              <a:extLst>
                <a:ext uri="{FF2B5EF4-FFF2-40B4-BE49-F238E27FC236}">
                  <a16:creationId xmlns:a16="http://schemas.microsoft.com/office/drawing/2014/main" id="{621F597B-8CC6-2BD5-1C89-6F31939B38CD}"/>
                </a:ext>
              </a:extLst>
            </p:cNvPr>
            <p:cNvSpPr/>
            <p:nvPr/>
          </p:nvSpPr>
          <p:spPr>
            <a:xfrm>
              <a:off x="4739068" y="3424453"/>
              <a:ext cx="8766" cy="12452"/>
            </a:xfrm>
            <a:custGeom>
              <a:avLst/>
              <a:gdLst>
                <a:gd name="connsiteX0" fmla="*/ 0 w 8766"/>
                <a:gd name="connsiteY0" fmla="*/ 736 h 12452"/>
                <a:gd name="connsiteX1" fmla="*/ 95 w 8766"/>
                <a:gd name="connsiteY1" fmla="*/ 355 h 12452"/>
                <a:gd name="connsiteX2" fmla="*/ 190 w 8766"/>
                <a:gd name="connsiteY2" fmla="*/ 355 h 12452"/>
                <a:gd name="connsiteX3" fmla="*/ 7429 w 8766"/>
                <a:gd name="connsiteY3" fmla="*/ 4070 h 12452"/>
                <a:gd name="connsiteX4" fmla="*/ 7810 w 8766"/>
                <a:gd name="connsiteY4" fmla="*/ 4737 h 12452"/>
                <a:gd name="connsiteX5" fmla="*/ 6667 w 8766"/>
                <a:gd name="connsiteY5" fmla="*/ 12452 h 12452"/>
                <a:gd name="connsiteX6" fmla="*/ 6572 w 8766"/>
                <a:gd name="connsiteY6" fmla="*/ 12452 h 12452"/>
                <a:gd name="connsiteX7" fmla="*/ 6191 w 8766"/>
                <a:gd name="connsiteY7" fmla="*/ 12452 h 12452"/>
                <a:gd name="connsiteX8" fmla="*/ 95 w 8766"/>
                <a:gd name="connsiteY8" fmla="*/ 736 h 1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766" h="12452">
                  <a:moveTo>
                    <a:pt x="0" y="736"/>
                  </a:moveTo>
                  <a:cubicBezTo>
                    <a:pt x="0" y="736"/>
                    <a:pt x="0" y="451"/>
                    <a:pt x="95" y="355"/>
                  </a:cubicBezTo>
                  <a:lnTo>
                    <a:pt x="190" y="355"/>
                  </a:lnTo>
                  <a:cubicBezTo>
                    <a:pt x="2476" y="-788"/>
                    <a:pt x="5715" y="927"/>
                    <a:pt x="7429" y="4070"/>
                  </a:cubicBezTo>
                  <a:lnTo>
                    <a:pt x="7810" y="4737"/>
                  </a:lnTo>
                  <a:cubicBezTo>
                    <a:pt x="9430" y="7975"/>
                    <a:pt x="8954" y="11404"/>
                    <a:pt x="6667" y="12452"/>
                  </a:cubicBezTo>
                  <a:lnTo>
                    <a:pt x="6572" y="12452"/>
                  </a:lnTo>
                  <a:cubicBezTo>
                    <a:pt x="6572" y="12452"/>
                    <a:pt x="6287" y="12452"/>
                    <a:pt x="6191" y="12452"/>
                  </a:cubicBezTo>
                  <a:lnTo>
                    <a:pt x="95" y="73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1" name="Freeform: Shape 16310">
              <a:extLst>
                <a:ext uri="{FF2B5EF4-FFF2-40B4-BE49-F238E27FC236}">
                  <a16:creationId xmlns:a16="http://schemas.microsoft.com/office/drawing/2014/main" id="{BB3D886D-47E8-2D48-7D60-7F02B4917B20}"/>
                </a:ext>
              </a:extLst>
            </p:cNvPr>
            <p:cNvSpPr/>
            <p:nvPr/>
          </p:nvSpPr>
          <p:spPr>
            <a:xfrm>
              <a:off x="4620100" y="3438239"/>
              <a:ext cx="7620" cy="7238"/>
            </a:xfrm>
            <a:custGeom>
              <a:avLst/>
              <a:gdLst>
                <a:gd name="connsiteX0" fmla="*/ 7620 w 7620"/>
                <a:gd name="connsiteY0" fmla="*/ 3620 h 7238"/>
                <a:gd name="connsiteX1" fmla="*/ 3810 w 7620"/>
                <a:gd name="connsiteY1" fmla="*/ 7239 h 7238"/>
                <a:gd name="connsiteX2" fmla="*/ 0 w 7620"/>
                <a:gd name="connsiteY2" fmla="*/ 3620 h 7238"/>
                <a:gd name="connsiteX3" fmla="*/ 3810 w 7620"/>
                <a:gd name="connsiteY3" fmla="*/ 0 h 7238"/>
                <a:gd name="connsiteX4" fmla="*/ 7620 w 7620"/>
                <a:gd name="connsiteY4" fmla="*/ 3620 h 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" h="7238">
                  <a:moveTo>
                    <a:pt x="7620" y="3620"/>
                  </a:moveTo>
                  <a:cubicBezTo>
                    <a:pt x="7620" y="5620"/>
                    <a:pt x="5906" y="7239"/>
                    <a:pt x="3810" y="7239"/>
                  </a:cubicBezTo>
                  <a:cubicBezTo>
                    <a:pt x="1715" y="7239"/>
                    <a:pt x="0" y="5620"/>
                    <a:pt x="0" y="3620"/>
                  </a:cubicBezTo>
                  <a:cubicBezTo>
                    <a:pt x="0" y="1619"/>
                    <a:pt x="1715" y="0"/>
                    <a:pt x="3810" y="0"/>
                  </a:cubicBezTo>
                  <a:cubicBezTo>
                    <a:pt x="5906" y="0"/>
                    <a:pt x="7620" y="1619"/>
                    <a:pt x="7620" y="362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2" name="Freeform: Shape 16311">
              <a:extLst>
                <a:ext uri="{FF2B5EF4-FFF2-40B4-BE49-F238E27FC236}">
                  <a16:creationId xmlns:a16="http://schemas.microsoft.com/office/drawing/2014/main" id="{9618174D-2510-C12E-9A3A-E899E8CFA82B}"/>
                </a:ext>
              </a:extLst>
            </p:cNvPr>
            <p:cNvSpPr/>
            <p:nvPr/>
          </p:nvSpPr>
          <p:spPr>
            <a:xfrm>
              <a:off x="4135585" y="3440142"/>
              <a:ext cx="4051" cy="14861"/>
            </a:xfrm>
            <a:custGeom>
              <a:avLst/>
              <a:gdLst>
                <a:gd name="connsiteX0" fmla="*/ 1407 w 4051"/>
                <a:gd name="connsiteY0" fmla="*/ 14861 h 14861"/>
                <a:gd name="connsiteX1" fmla="*/ 73 w 4051"/>
                <a:gd name="connsiteY1" fmla="*/ 7241 h 14861"/>
                <a:gd name="connsiteX2" fmla="*/ 2645 w 4051"/>
                <a:gd name="connsiteY2" fmla="*/ 2 h 14861"/>
                <a:gd name="connsiteX3" fmla="*/ 3979 w 4051"/>
                <a:gd name="connsiteY3" fmla="*/ 7527 h 14861"/>
                <a:gd name="connsiteX4" fmla="*/ 1407 w 4051"/>
                <a:gd name="connsiteY4" fmla="*/ 14766 h 14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1" h="14861">
                  <a:moveTo>
                    <a:pt x="1407" y="14861"/>
                  </a:moveTo>
                  <a:cubicBezTo>
                    <a:pt x="359" y="14861"/>
                    <a:pt x="-212" y="11432"/>
                    <a:pt x="73" y="7241"/>
                  </a:cubicBezTo>
                  <a:cubicBezTo>
                    <a:pt x="454" y="3145"/>
                    <a:pt x="1597" y="-93"/>
                    <a:pt x="2645" y="2"/>
                  </a:cubicBezTo>
                  <a:cubicBezTo>
                    <a:pt x="3693" y="2"/>
                    <a:pt x="4264" y="3431"/>
                    <a:pt x="3979" y="7527"/>
                  </a:cubicBezTo>
                  <a:cubicBezTo>
                    <a:pt x="3598" y="11623"/>
                    <a:pt x="2455" y="14861"/>
                    <a:pt x="1407" y="14766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3" name="Freeform: Shape 16312">
              <a:extLst>
                <a:ext uri="{FF2B5EF4-FFF2-40B4-BE49-F238E27FC236}">
                  <a16:creationId xmlns:a16="http://schemas.microsoft.com/office/drawing/2014/main" id="{A2951D26-70BA-4A88-4E14-34B8C4D88BC8}"/>
                </a:ext>
              </a:extLst>
            </p:cNvPr>
            <p:cNvSpPr/>
            <p:nvPr/>
          </p:nvSpPr>
          <p:spPr>
            <a:xfrm>
              <a:off x="4001237" y="3441638"/>
              <a:ext cx="4698" cy="3648"/>
            </a:xfrm>
            <a:custGeom>
              <a:avLst/>
              <a:gdLst>
                <a:gd name="connsiteX0" fmla="*/ 2977 w 4698"/>
                <a:gd name="connsiteY0" fmla="*/ 29 h 3648"/>
                <a:gd name="connsiteX1" fmla="*/ 4691 w 4698"/>
                <a:gd name="connsiteY1" fmla="*/ 1553 h 3648"/>
                <a:gd name="connsiteX2" fmla="*/ 1357 w 4698"/>
                <a:gd name="connsiteY2" fmla="*/ 3649 h 3648"/>
                <a:gd name="connsiteX3" fmla="*/ 24 w 4698"/>
                <a:gd name="connsiteY3" fmla="*/ 2696 h 3648"/>
                <a:gd name="connsiteX4" fmla="*/ 2977 w 4698"/>
                <a:gd name="connsiteY4" fmla="*/ 125 h 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8" h="3648">
                  <a:moveTo>
                    <a:pt x="2977" y="29"/>
                  </a:moveTo>
                  <a:cubicBezTo>
                    <a:pt x="3929" y="-161"/>
                    <a:pt x="4786" y="601"/>
                    <a:pt x="4691" y="1553"/>
                  </a:cubicBezTo>
                  <a:cubicBezTo>
                    <a:pt x="4500" y="2792"/>
                    <a:pt x="3358" y="3458"/>
                    <a:pt x="1357" y="3649"/>
                  </a:cubicBezTo>
                  <a:cubicBezTo>
                    <a:pt x="595" y="3649"/>
                    <a:pt x="119" y="3363"/>
                    <a:pt x="24" y="2696"/>
                  </a:cubicBezTo>
                  <a:cubicBezTo>
                    <a:pt x="-167" y="1458"/>
                    <a:pt x="786" y="601"/>
                    <a:pt x="2977" y="125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4" name="Freeform: Shape 16313">
              <a:extLst>
                <a:ext uri="{FF2B5EF4-FFF2-40B4-BE49-F238E27FC236}">
                  <a16:creationId xmlns:a16="http://schemas.microsoft.com/office/drawing/2014/main" id="{B4EE15E3-F6C6-35A0-EB35-4D0A1A05912E}"/>
                </a:ext>
              </a:extLst>
            </p:cNvPr>
            <p:cNvSpPr/>
            <p:nvPr/>
          </p:nvSpPr>
          <p:spPr>
            <a:xfrm>
              <a:off x="4082026" y="3441787"/>
              <a:ext cx="2874" cy="4241"/>
            </a:xfrm>
            <a:custGeom>
              <a:avLst/>
              <a:gdLst>
                <a:gd name="connsiteX0" fmla="*/ 1150 w 2874"/>
                <a:gd name="connsiteY0" fmla="*/ 71 h 4241"/>
                <a:gd name="connsiteX1" fmla="*/ 2865 w 2874"/>
                <a:gd name="connsiteY1" fmla="*/ 2738 h 4241"/>
                <a:gd name="connsiteX2" fmla="*/ 1627 w 2874"/>
                <a:gd name="connsiteY2" fmla="*/ 4167 h 4241"/>
                <a:gd name="connsiteX3" fmla="*/ 7 w 2874"/>
                <a:gd name="connsiteY3" fmla="*/ 3024 h 4241"/>
                <a:gd name="connsiteX4" fmla="*/ 198 w 2874"/>
                <a:gd name="connsiteY4" fmla="*/ 452 h 4241"/>
                <a:gd name="connsiteX5" fmla="*/ 1150 w 2874"/>
                <a:gd name="connsiteY5" fmla="*/ 71 h 4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4" h="4241">
                  <a:moveTo>
                    <a:pt x="1150" y="71"/>
                  </a:moveTo>
                  <a:cubicBezTo>
                    <a:pt x="2389" y="1024"/>
                    <a:pt x="2960" y="1881"/>
                    <a:pt x="2865" y="2738"/>
                  </a:cubicBezTo>
                  <a:cubicBezTo>
                    <a:pt x="2865" y="3405"/>
                    <a:pt x="2389" y="3881"/>
                    <a:pt x="1627" y="4167"/>
                  </a:cubicBezTo>
                  <a:cubicBezTo>
                    <a:pt x="769" y="4453"/>
                    <a:pt x="-88" y="3881"/>
                    <a:pt x="7" y="3024"/>
                  </a:cubicBezTo>
                  <a:lnTo>
                    <a:pt x="198" y="452"/>
                  </a:lnTo>
                  <a:cubicBezTo>
                    <a:pt x="198" y="452"/>
                    <a:pt x="769" y="-215"/>
                    <a:pt x="1150" y="71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5" name="Freeform: Shape 16314">
              <a:extLst>
                <a:ext uri="{FF2B5EF4-FFF2-40B4-BE49-F238E27FC236}">
                  <a16:creationId xmlns:a16="http://schemas.microsoft.com/office/drawing/2014/main" id="{E0BDE08C-7595-1391-9E41-CAA4B4911D4B}"/>
                </a:ext>
              </a:extLst>
            </p:cNvPr>
            <p:cNvSpPr/>
            <p:nvPr/>
          </p:nvSpPr>
          <p:spPr>
            <a:xfrm>
              <a:off x="4095741" y="3447544"/>
              <a:ext cx="6874" cy="19680"/>
            </a:xfrm>
            <a:custGeom>
              <a:avLst/>
              <a:gdLst>
                <a:gd name="connsiteX0" fmla="*/ 6866 w 6874"/>
                <a:gd name="connsiteY0" fmla="*/ 17460 h 19680"/>
                <a:gd name="connsiteX1" fmla="*/ 5056 w 6874"/>
                <a:gd name="connsiteY1" fmla="*/ 19651 h 19680"/>
                <a:gd name="connsiteX2" fmla="*/ 4199 w 6874"/>
                <a:gd name="connsiteY2" fmla="*/ 19651 h 19680"/>
                <a:gd name="connsiteX3" fmla="*/ 1913 w 6874"/>
                <a:gd name="connsiteY3" fmla="*/ 18032 h 19680"/>
                <a:gd name="connsiteX4" fmla="*/ 8 w 6874"/>
                <a:gd name="connsiteY4" fmla="*/ 2220 h 19680"/>
                <a:gd name="connsiteX5" fmla="*/ 1818 w 6874"/>
                <a:gd name="connsiteY5" fmla="*/ 29 h 19680"/>
                <a:gd name="connsiteX6" fmla="*/ 2675 w 6874"/>
                <a:gd name="connsiteY6" fmla="*/ 29 h 19680"/>
                <a:gd name="connsiteX7" fmla="*/ 4961 w 6874"/>
                <a:gd name="connsiteY7" fmla="*/ 1649 h 19680"/>
                <a:gd name="connsiteX8" fmla="*/ 6866 w 6874"/>
                <a:gd name="connsiteY8" fmla="*/ 17460 h 1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74" h="19680">
                  <a:moveTo>
                    <a:pt x="6866" y="17460"/>
                  </a:moveTo>
                  <a:cubicBezTo>
                    <a:pt x="6961" y="18508"/>
                    <a:pt x="6199" y="19556"/>
                    <a:pt x="5056" y="19651"/>
                  </a:cubicBezTo>
                  <a:lnTo>
                    <a:pt x="4199" y="19651"/>
                  </a:lnTo>
                  <a:cubicBezTo>
                    <a:pt x="3056" y="19841"/>
                    <a:pt x="2008" y="19079"/>
                    <a:pt x="1913" y="18032"/>
                  </a:cubicBezTo>
                  <a:lnTo>
                    <a:pt x="8" y="2220"/>
                  </a:lnTo>
                  <a:cubicBezTo>
                    <a:pt x="-87" y="1172"/>
                    <a:pt x="675" y="125"/>
                    <a:pt x="1818" y="29"/>
                  </a:cubicBezTo>
                  <a:lnTo>
                    <a:pt x="2675" y="29"/>
                  </a:lnTo>
                  <a:cubicBezTo>
                    <a:pt x="3818" y="-161"/>
                    <a:pt x="4866" y="601"/>
                    <a:pt x="4961" y="1649"/>
                  </a:cubicBezTo>
                  <a:lnTo>
                    <a:pt x="6866" y="17460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6" name="Freeform: Shape 16315">
              <a:extLst>
                <a:ext uri="{FF2B5EF4-FFF2-40B4-BE49-F238E27FC236}">
                  <a16:creationId xmlns:a16="http://schemas.microsoft.com/office/drawing/2014/main" id="{7DFB6350-6A44-936A-96BB-0451FD4850C9}"/>
                </a:ext>
              </a:extLst>
            </p:cNvPr>
            <p:cNvSpPr/>
            <p:nvPr/>
          </p:nvSpPr>
          <p:spPr>
            <a:xfrm>
              <a:off x="4058697" y="3448517"/>
              <a:ext cx="4572" cy="24402"/>
            </a:xfrm>
            <a:custGeom>
              <a:avLst/>
              <a:gdLst>
                <a:gd name="connsiteX0" fmla="*/ 3143 w 4572"/>
                <a:gd name="connsiteY0" fmla="*/ 23060 h 24402"/>
                <a:gd name="connsiteX1" fmla="*/ 1524 w 4572"/>
                <a:gd name="connsiteY1" fmla="*/ 24393 h 24402"/>
                <a:gd name="connsiteX2" fmla="*/ 1429 w 4572"/>
                <a:gd name="connsiteY2" fmla="*/ 24393 h 24402"/>
                <a:gd name="connsiteX3" fmla="*/ 0 w 4572"/>
                <a:gd name="connsiteY3" fmla="*/ 22869 h 24402"/>
                <a:gd name="connsiteX4" fmla="*/ 1429 w 4572"/>
                <a:gd name="connsiteY4" fmla="*/ 1343 h 24402"/>
                <a:gd name="connsiteX5" fmla="*/ 3048 w 4572"/>
                <a:gd name="connsiteY5" fmla="*/ 9 h 24402"/>
                <a:gd name="connsiteX6" fmla="*/ 3143 w 4572"/>
                <a:gd name="connsiteY6" fmla="*/ 9 h 24402"/>
                <a:gd name="connsiteX7" fmla="*/ 4572 w 4572"/>
                <a:gd name="connsiteY7" fmla="*/ 1533 h 24402"/>
                <a:gd name="connsiteX8" fmla="*/ 3143 w 4572"/>
                <a:gd name="connsiteY8" fmla="*/ 23060 h 24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72" h="24402">
                  <a:moveTo>
                    <a:pt x="3143" y="23060"/>
                  </a:moveTo>
                  <a:cubicBezTo>
                    <a:pt x="3143" y="23822"/>
                    <a:pt x="2381" y="24488"/>
                    <a:pt x="1524" y="24393"/>
                  </a:cubicBezTo>
                  <a:lnTo>
                    <a:pt x="1429" y="24393"/>
                  </a:lnTo>
                  <a:cubicBezTo>
                    <a:pt x="572" y="24393"/>
                    <a:pt x="0" y="23726"/>
                    <a:pt x="0" y="22869"/>
                  </a:cubicBezTo>
                  <a:lnTo>
                    <a:pt x="1429" y="1343"/>
                  </a:lnTo>
                  <a:cubicBezTo>
                    <a:pt x="1429" y="581"/>
                    <a:pt x="2191" y="-86"/>
                    <a:pt x="3048" y="9"/>
                  </a:cubicBezTo>
                  <a:lnTo>
                    <a:pt x="3143" y="9"/>
                  </a:lnTo>
                  <a:cubicBezTo>
                    <a:pt x="4001" y="9"/>
                    <a:pt x="4572" y="676"/>
                    <a:pt x="4572" y="1533"/>
                  </a:cubicBezTo>
                  <a:lnTo>
                    <a:pt x="3143" y="23060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7" name="Freeform: Shape 16316">
              <a:extLst>
                <a:ext uri="{FF2B5EF4-FFF2-40B4-BE49-F238E27FC236}">
                  <a16:creationId xmlns:a16="http://schemas.microsoft.com/office/drawing/2014/main" id="{36101A9A-C573-EE62-64E2-CA4F8A1CD6B3}"/>
                </a:ext>
              </a:extLst>
            </p:cNvPr>
            <p:cNvSpPr/>
            <p:nvPr/>
          </p:nvSpPr>
          <p:spPr>
            <a:xfrm>
              <a:off x="4025264" y="3456527"/>
              <a:ext cx="6095" cy="21526"/>
            </a:xfrm>
            <a:custGeom>
              <a:avLst/>
              <a:gdLst>
                <a:gd name="connsiteX0" fmla="*/ 6001 w 6095"/>
                <a:gd name="connsiteY0" fmla="*/ 19145 h 21526"/>
                <a:gd name="connsiteX1" fmla="*/ 3810 w 6095"/>
                <a:gd name="connsiteY1" fmla="*/ 21526 h 21526"/>
                <a:gd name="connsiteX2" fmla="*/ 3620 w 6095"/>
                <a:gd name="connsiteY2" fmla="*/ 21526 h 21526"/>
                <a:gd name="connsiteX3" fmla="*/ 1143 w 6095"/>
                <a:gd name="connsiteY3" fmla="*/ 19431 h 21526"/>
                <a:gd name="connsiteX4" fmla="*/ 0 w 6095"/>
                <a:gd name="connsiteY4" fmla="*/ 2381 h 21526"/>
                <a:gd name="connsiteX5" fmla="*/ 2191 w 6095"/>
                <a:gd name="connsiteY5" fmla="*/ 0 h 21526"/>
                <a:gd name="connsiteX6" fmla="*/ 2381 w 6095"/>
                <a:gd name="connsiteY6" fmla="*/ 0 h 21526"/>
                <a:gd name="connsiteX7" fmla="*/ 4953 w 6095"/>
                <a:gd name="connsiteY7" fmla="*/ 2096 h 21526"/>
                <a:gd name="connsiteX8" fmla="*/ 6096 w 6095"/>
                <a:gd name="connsiteY8" fmla="*/ 19145 h 2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5" h="21526">
                  <a:moveTo>
                    <a:pt x="6001" y="19145"/>
                  </a:moveTo>
                  <a:cubicBezTo>
                    <a:pt x="6001" y="20383"/>
                    <a:pt x="5144" y="21431"/>
                    <a:pt x="3810" y="21526"/>
                  </a:cubicBezTo>
                  <a:lnTo>
                    <a:pt x="3620" y="21526"/>
                  </a:lnTo>
                  <a:cubicBezTo>
                    <a:pt x="2286" y="21526"/>
                    <a:pt x="1143" y="20669"/>
                    <a:pt x="1143" y="19431"/>
                  </a:cubicBezTo>
                  <a:lnTo>
                    <a:pt x="0" y="2381"/>
                  </a:lnTo>
                  <a:cubicBezTo>
                    <a:pt x="0" y="1143"/>
                    <a:pt x="857" y="95"/>
                    <a:pt x="2191" y="0"/>
                  </a:cubicBezTo>
                  <a:lnTo>
                    <a:pt x="2381" y="0"/>
                  </a:lnTo>
                  <a:cubicBezTo>
                    <a:pt x="3715" y="0"/>
                    <a:pt x="4858" y="857"/>
                    <a:pt x="4953" y="2096"/>
                  </a:cubicBezTo>
                  <a:lnTo>
                    <a:pt x="6096" y="1914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8" name="Freeform: Shape 16317">
              <a:extLst>
                <a:ext uri="{FF2B5EF4-FFF2-40B4-BE49-F238E27FC236}">
                  <a16:creationId xmlns:a16="http://schemas.microsoft.com/office/drawing/2014/main" id="{CE25F20B-3C45-3D65-555B-F76BA2F19F77}"/>
                </a:ext>
              </a:extLst>
            </p:cNvPr>
            <p:cNvSpPr/>
            <p:nvPr/>
          </p:nvSpPr>
          <p:spPr>
            <a:xfrm>
              <a:off x="3996118" y="3463668"/>
              <a:ext cx="4591" cy="22957"/>
            </a:xfrm>
            <a:custGeom>
              <a:avLst/>
              <a:gdLst>
                <a:gd name="connsiteX0" fmla="*/ 0 w 4591"/>
                <a:gd name="connsiteY0" fmla="*/ 288 h 22957"/>
                <a:gd name="connsiteX1" fmla="*/ 286 w 4591"/>
                <a:gd name="connsiteY1" fmla="*/ 2 h 22957"/>
                <a:gd name="connsiteX2" fmla="*/ 286 w 4591"/>
                <a:gd name="connsiteY2" fmla="*/ 2 h 22957"/>
                <a:gd name="connsiteX3" fmla="*/ 4000 w 4591"/>
                <a:gd name="connsiteY3" fmla="*/ 6765 h 22957"/>
                <a:gd name="connsiteX4" fmla="*/ 4572 w 4591"/>
                <a:gd name="connsiteY4" fmla="*/ 15909 h 22957"/>
                <a:gd name="connsiteX5" fmla="*/ 1714 w 4591"/>
                <a:gd name="connsiteY5" fmla="*/ 22958 h 22957"/>
                <a:gd name="connsiteX6" fmla="*/ 1714 w 4591"/>
                <a:gd name="connsiteY6" fmla="*/ 22958 h 22957"/>
                <a:gd name="connsiteX7" fmla="*/ 1333 w 4591"/>
                <a:gd name="connsiteY7" fmla="*/ 22672 h 22957"/>
                <a:gd name="connsiteX8" fmla="*/ 0 w 4591"/>
                <a:gd name="connsiteY8" fmla="*/ 288 h 22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91" h="22957">
                  <a:moveTo>
                    <a:pt x="0" y="288"/>
                  </a:moveTo>
                  <a:cubicBezTo>
                    <a:pt x="0" y="288"/>
                    <a:pt x="95" y="2"/>
                    <a:pt x="286" y="2"/>
                  </a:cubicBezTo>
                  <a:lnTo>
                    <a:pt x="286" y="2"/>
                  </a:lnTo>
                  <a:cubicBezTo>
                    <a:pt x="2096" y="-93"/>
                    <a:pt x="3715" y="2860"/>
                    <a:pt x="4000" y="6765"/>
                  </a:cubicBezTo>
                  <a:lnTo>
                    <a:pt x="4572" y="15909"/>
                  </a:lnTo>
                  <a:cubicBezTo>
                    <a:pt x="4763" y="19719"/>
                    <a:pt x="3524" y="22862"/>
                    <a:pt x="1714" y="22958"/>
                  </a:cubicBezTo>
                  <a:lnTo>
                    <a:pt x="1714" y="22958"/>
                  </a:lnTo>
                  <a:cubicBezTo>
                    <a:pt x="1714" y="22958"/>
                    <a:pt x="1429" y="22958"/>
                    <a:pt x="1333" y="22672"/>
                  </a:cubicBezTo>
                  <a:lnTo>
                    <a:pt x="0" y="288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9" name="Freeform: Shape 16318">
              <a:extLst>
                <a:ext uri="{FF2B5EF4-FFF2-40B4-BE49-F238E27FC236}">
                  <a16:creationId xmlns:a16="http://schemas.microsoft.com/office/drawing/2014/main" id="{AA3C71CD-A714-F52F-2493-15CC9AB0A3FC}"/>
                </a:ext>
              </a:extLst>
            </p:cNvPr>
            <p:cNvSpPr/>
            <p:nvPr/>
          </p:nvSpPr>
          <p:spPr>
            <a:xfrm>
              <a:off x="4046964" y="3481336"/>
              <a:ext cx="6987" cy="3530"/>
            </a:xfrm>
            <a:custGeom>
              <a:avLst/>
              <a:gdLst>
                <a:gd name="connsiteX0" fmla="*/ 6970 w 6987"/>
                <a:gd name="connsiteY0" fmla="*/ 1099 h 3530"/>
                <a:gd name="connsiteX1" fmla="*/ 3827 w 6987"/>
                <a:gd name="connsiteY1" fmla="*/ 3385 h 3530"/>
                <a:gd name="connsiteX2" fmla="*/ 17 w 6987"/>
                <a:gd name="connsiteY2" fmla="*/ 2432 h 3530"/>
                <a:gd name="connsiteX3" fmla="*/ 3160 w 6987"/>
                <a:gd name="connsiteY3" fmla="*/ 146 h 3530"/>
                <a:gd name="connsiteX4" fmla="*/ 6970 w 6987"/>
                <a:gd name="connsiteY4" fmla="*/ 1099 h 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7" h="3530">
                  <a:moveTo>
                    <a:pt x="6970" y="1099"/>
                  </a:moveTo>
                  <a:cubicBezTo>
                    <a:pt x="7161" y="1956"/>
                    <a:pt x="5732" y="3004"/>
                    <a:pt x="3827" y="3385"/>
                  </a:cubicBezTo>
                  <a:cubicBezTo>
                    <a:pt x="1922" y="3766"/>
                    <a:pt x="207" y="3385"/>
                    <a:pt x="17" y="2432"/>
                  </a:cubicBezTo>
                  <a:cubicBezTo>
                    <a:pt x="-174" y="1575"/>
                    <a:pt x="1255" y="527"/>
                    <a:pt x="3160" y="146"/>
                  </a:cubicBezTo>
                  <a:cubicBezTo>
                    <a:pt x="5065" y="-235"/>
                    <a:pt x="6780" y="146"/>
                    <a:pt x="6970" y="1099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0" name="Freeform: Shape 16319">
              <a:extLst>
                <a:ext uri="{FF2B5EF4-FFF2-40B4-BE49-F238E27FC236}">
                  <a16:creationId xmlns:a16="http://schemas.microsoft.com/office/drawing/2014/main" id="{71B2999D-C493-9D5C-F478-C7574DE29A30}"/>
                </a:ext>
              </a:extLst>
            </p:cNvPr>
            <p:cNvSpPr/>
            <p:nvPr/>
          </p:nvSpPr>
          <p:spPr>
            <a:xfrm>
              <a:off x="4056120" y="3491760"/>
              <a:ext cx="6957" cy="3542"/>
            </a:xfrm>
            <a:custGeom>
              <a:avLst/>
              <a:gdLst>
                <a:gd name="connsiteX0" fmla="*/ 6958 w 6957"/>
                <a:gd name="connsiteY0" fmla="*/ 1533 h 3542"/>
                <a:gd name="connsiteX1" fmla="*/ 3624 w 6957"/>
                <a:gd name="connsiteY1" fmla="*/ 3533 h 3542"/>
                <a:gd name="connsiteX2" fmla="*/ 5 w 6957"/>
                <a:gd name="connsiteY2" fmla="*/ 2009 h 3542"/>
                <a:gd name="connsiteX3" fmla="*/ 3243 w 6957"/>
                <a:gd name="connsiteY3" fmla="*/ 9 h 3542"/>
                <a:gd name="connsiteX4" fmla="*/ 6863 w 6957"/>
                <a:gd name="connsiteY4" fmla="*/ 1533 h 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57" h="3542">
                  <a:moveTo>
                    <a:pt x="6958" y="1533"/>
                  </a:moveTo>
                  <a:cubicBezTo>
                    <a:pt x="6958" y="2486"/>
                    <a:pt x="5529" y="3438"/>
                    <a:pt x="3624" y="3533"/>
                  </a:cubicBezTo>
                  <a:cubicBezTo>
                    <a:pt x="1719" y="3629"/>
                    <a:pt x="100" y="2962"/>
                    <a:pt x="5" y="2009"/>
                  </a:cubicBezTo>
                  <a:cubicBezTo>
                    <a:pt x="-91" y="1057"/>
                    <a:pt x="1338" y="104"/>
                    <a:pt x="3243" y="9"/>
                  </a:cubicBezTo>
                  <a:cubicBezTo>
                    <a:pt x="5148" y="-86"/>
                    <a:pt x="6767" y="581"/>
                    <a:pt x="6863" y="1533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1" name="Freeform: Shape 16320">
              <a:extLst>
                <a:ext uri="{FF2B5EF4-FFF2-40B4-BE49-F238E27FC236}">
                  <a16:creationId xmlns:a16="http://schemas.microsoft.com/office/drawing/2014/main" id="{888A84EE-4E5D-7CF0-3FF3-9C530F02318E}"/>
                </a:ext>
              </a:extLst>
            </p:cNvPr>
            <p:cNvSpPr/>
            <p:nvPr/>
          </p:nvSpPr>
          <p:spPr>
            <a:xfrm>
              <a:off x="4065233" y="3496605"/>
              <a:ext cx="1863" cy="2995"/>
            </a:xfrm>
            <a:custGeom>
              <a:avLst/>
              <a:gdLst>
                <a:gd name="connsiteX0" fmla="*/ 131 w 1863"/>
                <a:gd name="connsiteY0" fmla="*/ 403 h 2995"/>
                <a:gd name="connsiteX1" fmla="*/ 1084 w 1863"/>
                <a:gd name="connsiteY1" fmla="*/ 118 h 2995"/>
                <a:gd name="connsiteX2" fmla="*/ 1845 w 1863"/>
                <a:gd name="connsiteY2" fmla="*/ 1832 h 2995"/>
                <a:gd name="connsiteX3" fmla="*/ 321 w 1863"/>
                <a:gd name="connsiteY3" fmla="*/ 2213 h 2995"/>
                <a:gd name="connsiteX4" fmla="*/ 36 w 1863"/>
                <a:gd name="connsiteY4" fmla="*/ 403 h 2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3" h="2995">
                  <a:moveTo>
                    <a:pt x="131" y="403"/>
                  </a:moveTo>
                  <a:cubicBezTo>
                    <a:pt x="131" y="403"/>
                    <a:pt x="798" y="-263"/>
                    <a:pt x="1084" y="118"/>
                  </a:cubicBezTo>
                  <a:cubicBezTo>
                    <a:pt x="1655" y="784"/>
                    <a:pt x="1941" y="1356"/>
                    <a:pt x="1845" y="1832"/>
                  </a:cubicBezTo>
                  <a:cubicBezTo>
                    <a:pt x="1560" y="3261"/>
                    <a:pt x="1084" y="3356"/>
                    <a:pt x="321" y="2213"/>
                  </a:cubicBezTo>
                  <a:cubicBezTo>
                    <a:pt x="36" y="1737"/>
                    <a:pt x="-59" y="1165"/>
                    <a:pt x="36" y="403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2" name="Freeform: Shape 16321">
              <a:extLst>
                <a:ext uri="{FF2B5EF4-FFF2-40B4-BE49-F238E27FC236}">
                  <a16:creationId xmlns:a16="http://schemas.microsoft.com/office/drawing/2014/main" id="{B8BB3376-909B-6986-41C9-CB3274EBA39D}"/>
                </a:ext>
              </a:extLst>
            </p:cNvPr>
            <p:cNvSpPr/>
            <p:nvPr/>
          </p:nvSpPr>
          <p:spPr>
            <a:xfrm>
              <a:off x="4822231" y="3504681"/>
              <a:ext cx="8489" cy="11435"/>
            </a:xfrm>
            <a:custGeom>
              <a:avLst/>
              <a:gdLst>
                <a:gd name="connsiteX0" fmla="*/ 6181 w 8489"/>
                <a:gd name="connsiteY0" fmla="*/ 42 h 11435"/>
                <a:gd name="connsiteX1" fmla="*/ 7800 w 8489"/>
                <a:gd name="connsiteY1" fmla="*/ 995 h 11435"/>
                <a:gd name="connsiteX2" fmla="*/ 7800 w 8489"/>
                <a:gd name="connsiteY2" fmla="*/ 1471 h 11435"/>
                <a:gd name="connsiteX3" fmla="*/ 6371 w 8489"/>
                <a:gd name="connsiteY3" fmla="*/ 11377 h 11435"/>
                <a:gd name="connsiteX4" fmla="*/ 6085 w 8489"/>
                <a:gd name="connsiteY4" fmla="*/ 11377 h 11435"/>
                <a:gd name="connsiteX5" fmla="*/ 85 w 8489"/>
                <a:gd name="connsiteY5" fmla="*/ 3186 h 11435"/>
                <a:gd name="connsiteX6" fmla="*/ 85 w 8489"/>
                <a:gd name="connsiteY6" fmla="*/ 2709 h 11435"/>
                <a:gd name="connsiteX7" fmla="*/ 942 w 8489"/>
                <a:gd name="connsiteY7" fmla="*/ 1185 h 11435"/>
                <a:gd name="connsiteX8" fmla="*/ 6276 w 8489"/>
                <a:gd name="connsiteY8" fmla="*/ 42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9" h="11435">
                  <a:moveTo>
                    <a:pt x="6181" y="42"/>
                  </a:moveTo>
                  <a:cubicBezTo>
                    <a:pt x="6847" y="-148"/>
                    <a:pt x="7609" y="328"/>
                    <a:pt x="7800" y="995"/>
                  </a:cubicBezTo>
                  <a:lnTo>
                    <a:pt x="7800" y="1471"/>
                  </a:lnTo>
                  <a:cubicBezTo>
                    <a:pt x="9133" y="6519"/>
                    <a:pt x="8467" y="10901"/>
                    <a:pt x="6371" y="11377"/>
                  </a:cubicBezTo>
                  <a:lnTo>
                    <a:pt x="6085" y="11377"/>
                  </a:lnTo>
                  <a:cubicBezTo>
                    <a:pt x="3990" y="11949"/>
                    <a:pt x="1323" y="8234"/>
                    <a:pt x="85" y="3186"/>
                  </a:cubicBezTo>
                  <a:lnTo>
                    <a:pt x="85" y="2709"/>
                  </a:lnTo>
                  <a:cubicBezTo>
                    <a:pt x="-201" y="2043"/>
                    <a:pt x="275" y="1376"/>
                    <a:pt x="942" y="1185"/>
                  </a:cubicBezTo>
                  <a:lnTo>
                    <a:pt x="6276" y="42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3" name="Freeform: Shape 16322">
              <a:extLst>
                <a:ext uri="{FF2B5EF4-FFF2-40B4-BE49-F238E27FC236}">
                  <a16:creationId xmlns:a16="http://schemas.microsoft.com/office/drawing/2014/main" id="{C2DBDD87-AB70-B5BD-9461-B7FB0C1BBFC2}"/>
                </a:ext>
              </a:extLst>
            </p:cNvPr>
            <p:cNvSpPr/>
            <p:nvPr/>
          </p:nvSpPr>
          <p:spPr>
            <a:xfrm>
              <a:off x="4712381" y="3518238"/>
              <a:ext cx="5462" cy="5546"/>
            </a:xfrm>
            <a:custGeom>
              <a:avLst/>
              <a:gdLst>
                <a:gd name="connsiteX0" fmla="*/ 4970 w 5462"/>
                <a:gd name="connsiteY0" fmla="*/ 5250 h 5546"/>
                <a:gd name="connsiteX1" fmla="*/ 1159 w 5462"/>
                <a:gd name="connsiteY1" fmla="*/ 4011 h 5546"/>
                <a:gd name="connsiteX2" fmla="*/ 493 w 5462"/>
                <a:gd name="connsiteY2" fmla="*/ 297 h 5546"/>
                <a:gd name="connsiteX3" fmla="*/ 4303 w 5462"/>
                <a:gd name="connsiteY3" fmla="*/ 1535 h 5546"/>
                <a:gd name="connsiteX4" fmla="*/ 4970 w 5462"/>
                <a:gd name="connsiteY4" fmla="*/ 5250 h 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2" h="5546">
                  <a:moveTo>
                    <a:pt x="4970" y="5250"/>
                  </a:moveTo>
                  <a:cubicBezTo>
                    <a:pt x="4112" y="5916"/>
                    <a:pt x="2398" y="5440"/>
                    <a:pt x="1159" y="4011"/>
                  </a:cubicBezTo>
                  <a:cubicBezTo>
                    <a:pt x="-79" y="2583"/>
                    <a:pt x="-364" y="963"/>
                    <a:pt x="493" y="297"/>
                  </a:cubicBezTo>
                  <a:cubicBezTo>
                    <a:pt x="1350" y="-370"/>
                    <a:pt x="3064" y="106"/>
                    <a:pt x="4303" y="1535"/>
                  </a:cubicBezTo>
                  <a:cubicBezTo>
                    <a:pt x="5541" y="2868"/>
                    <a:pt x="5827" y="4583"/>
                    <a:pt x="4970" y="525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4" name="Freeform: Shape 16323">
              <a:extLst>
                <a:ext uri="{FF2B5EF4-FFF2-40B4-BE49-F238E27FC236}">
                  <a16:creationId xmlns:a16="http://schemas.microsoft.com/office/drawing/2014/main" id="{7FFB419C-D2E3-CEC6-8CDA-B5AA2CF422DE}"/>
                </a:ext>
              </a:extLst>
            </p:cNvPr>
            <p:cNvSpPr/>
            <p:nvPr/>
          </p:nvSpPr>
          <p:spPr>
            <a:xfrm>
              <a:off x="4064242" y="3526437"/>
              <a:ext cx="3646" cy="2784"/>
            </a:xfrm>
            <a:custGeom>
              <a:avLst/>
              <a:gdLst>
                <a:gd name="connsiteX0" fmla="*/ 1408 w 3646"/>
                <a:gd name="connsiteY0" fmla="*/ 194 h 2784"/>
                <a:gd name="connsiteX1" fmla="*/ 3218 w 3646"/>
                <a:gd name="connsiteY1" fmla="*/ 670 h 2784"/>
                <a:gd name="connsiteX2" fmla="*/ 3218 w 3646"/>
                <a:gd name="connsiteY2" fmla="*/ 2194 h 2784"/>
                <a:gd name="connsiteX3" fmla="*/ 2170 w 3646"/>
                <a:gd name="connsiteY3" fmla="*/ 2766 h 2784"/>
                <a:gd name="connsiteX4" fmla="*/ 1313 w 3646"/>
                <a:gd name="connsiteY4" fmla="*/ 194 h 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6" h="2784">
                  <a:moveTo>
                    <a:pt x="1408" y="194"/>
                  </a:moveTo>
                  <a:cubicBezTo>
                    <a:pt x="1884" y="-187"/>
                    <a:pt x="2551" y="4"/>
                    <a:pt x="3218" y="670"/>
                  </a:cubicBezTo>
                  <a:cubicBezTo>
                    <a:pt x="3789" y="1147"/>
                    <a:pt x="3789" y="1718"/>
                    <a:pt x="3218" y="2194"/>
                  </a:cubicBezTo>
                  <a:cubicBezTo>
                    <a:pt x="2742" y="2575"/>
                    <a:pt x="2456" y="2861"/>
                    <a:pt x="2170" y="2766"/>
                  </a:cubicBezTo>
                  <a:cubicBezTo>
                    <a:pt x="-402" y="2480"/>
                    <a:pt x="-688" y="1528"/>
                    <a:pt x="1313" y="194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5" name="Freeform: Shape 16324">
              <a:extLst>
                <a:ext uri="{FF2B5EF4-FFF2-40B4-BE49-F238E27FC236}">
                  <a16:creationId xmlns:a16="http://schemas.microsoft.com/office/drawing/2014/main" id="{FDBAE03A-BD85-0C0B-5B69-21828BF0B2C7}"/>
                </a:ext>
              </a:extLst>
            </p:cNvPr>
            <p:cNvSpPr/>
            <p:nvPr/>
          </p:nvSpPr>
          <p:spPr>
            <a:xfrm>
              <a:off x="4064090" y="3538255"/>
              <a:ext cx="4392" cy="5364"/>
            </a:xfrm>
            <a:custGeom>
              <a:avLst/>
              <a:gdLst>
                <a:gd name="connsiteX0" fmla="*/ 4227 w 4392"/>
                <a:gd name="connsiteY0" fmla="*/ 854 h 5364"/>
                <a:gd name="connsiteX1" fmla="*/ 2798 w 4392"/>
                <a:gd name="connsiteY1" fmla="*/ 4854 h 5364"/>
                <a:gd name="connsiteX2" fmla="*/ 1750 w 4392"/>
                <a:gd name="connsiteY2" fmla="*/ 5331 h 5364"/>
                <a:gd name="connsiteX3" fmla="*/ 607 w 4392"/>
                <a:gd name="connsiteY3" fmla="*/ 4950 h 5364"/>
                <a:gd name="connsiteX4" fmla="*/ 131 w 4392"/>
                <a:gd name="connsiteY4" fmla="*/ 3902 h 5364"/>
                <a:gd name="connsiteX5" fmla="*/ 3465 w 4392"/>
                <a:gd name="connsiteY5" fmla="*/ 187 h 5364"/>
                <a:gd name="connsiteX6" fmla="*/ 4227 w 4392"/>
                <a:gd name="connsiteY6" fmla="*/ 854 h 5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92" h="5364">
                  <a:moveTo>
                    <a:pt x="4227" y="854"/>
                  </a:moveTo>
                  <a:lnTo>
                    <a:pt x="2798" y="4854"/>
                  </a:lnTo>
                  <a:cubicBezTo>
                    <a:pt x="2798" y="4854"/>
                    <a:pt x="2227" y="5521"/>
                    <a:pt x="1750" y="5331"/>
                  </a:cubicBezTo>
                  <a:lnTo>
                    <a:pt x="607" y="4950"/>
                  </a:lnTo>
                  <a:cubicBezTo>
                    <a:pt x="36" y="4759"/>
                    <a:pt x="-154" y="4378"/>
                    <a:pt x="131" y="3902"/>
                  </a:cubicBezTo>
                  <a:cubicBezTo>
                    <a:pt x="989" y="2092"/>
                    <a:pt x="2036" y="949"/>
                    <a:pt x="3465" y="187"/>
                  </a:cubicBezTo>
                  <a:cubicBezTo>
                    <a:pt x="4322" y="-194"/>
                    <a:pt x="4608" y="-3"/>
                    <a:pt x="4227" y="854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6" name="Freeform: Shape 16325">
              <a:extLst>
                <a:ext uri="{FF2B5EF4-FFF2-40B4-BE49-F238E27FC236}">
                  <a16:creationId xmlns:a16="http://schemas.microsoft.com/office/drawing/2014/main" id="{C11EBE97-C760-5BD7-4E98-20BFCF480CCA}"/>
                </a:ext>
              </a:extLst>
            </p:cNvPr>
            <p:cNvSpPr/>
            <p:nvPr/>
          </p:nvSpPr>
          <p:spPr>
            <a:xfrm>
              <a:off x="4900455" y="3548628"/>
              <a:ext cx="19682" cy="44620"/>
            </a:xfrm>
            <a:custGeom>
              <a:avLst/>
              <a:gdLst>
                <a:gd name="connsiteX0" fmla="*/ 8443 w 19682"/>
                <a:gd name="connsiteY0" fmla="*/ 26009 h 44620"/>
                <a:gd name="connsiteX1" fmla="*/ 156 w 19682"/>
                <a:gd name="connsiteY1" fmla="*/ 2958 h 44620"/>
                <a:gd name="connsiteX2" fmla="*/ 537 w 19682"/>
                <a:gd name="connsiteY2" fmla="*/ 1244 h 44620"/>
                <a:gd name="connsiteX3" fmla="*/ 1775 w 19682"/>
                <a:gd name="connsiteY3" fmla="*/ 291 h 44620"/>
                <a:gd name="connsiteX4" fmla="*/ 3109 w 19682"/>
                <a:gd name="connsiteY4" fmla="*/ 672 h 44620"/>
                <a:gd name="connsiteX5" fmla="*/ 19682 w 19682"/>
                <a:gd name="connsiteY5" fmla="*/ 42487 h 44620"/>
                <a:gd name="connsiteX6" fmla="*/ 19397 w 19682"/>
                <a:gd name="connsiteY6" fmla="*/ 43344 h 44620"/>
                <a:gd name="connsiteX7" fmla="*/ 18063 w 19682"/>
                <a:gd name="connsiteY7" fmla="*/ 44392 h 44620"/>
                <a:gd name="connsiteX8" fmla="*/ 16920 w 19682"/>
                <a:gd name="connsiteY8" fmla="*/ 44106 h 44620"/>
                <a:gd name="connsiteX9" fmla="*/ 13110 w 19682"/>
                <a:gd name="connsiteY9" fmla="*/ 37534 h 44620"/>
                <a:gd name="connsiteX10" fmla="*/ 8252 w 19682"/>
                <a:gd name="connsiteY10" fmla="*/ 26104 h 4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" h="44620">
                  <a:moveTo>
                    <a:pt x="8443" y="26009"/>
                  </a:moveTo>
                  <a:cubicBezTo>
                    <a:pt x="8252" y="21818"/>
                    <a:pt x="5490" y="14198"/>
                    <a:pt x="156" y="2958"/>
                  </a:cubicBezTo>
                  <a:cubicBezTo>
                    <a:pt x="-130" y="2291"/>
                    <a:pt x="-34" y="1720"/>
                    <a:pt x="537" y="1244"/>
                  </a:cubicBezTo>
                  <a:lnTo>
                    <a:pt x="1775" y="291"/>
                  </a:lnTo>
                  <a:cubicBezTo>
                    <a:pt x="2347" y="-185"/>
                    <a:pt x="2823" y="-90"/>
                    <a:pt x="3109" y="672"/>
                  </a:cubicBezTo>
                  <a:lnTo>
                    <a:pt x="19682" y="42487"/>
                  </a:lnTo>
                  <a:cubicBezTo>
                    <a:pt x="19682" y="42487"/>
                    <a:pt x="19682" y="43154"/>
                    <a:pt x="19397" y="43344"/>
                  </a:cubicBezTo>
                  <a:lnTo>
                    <a:pt x="18063" y="44392"/>
                  </a:lnTo>
                  <a:cubicBezTo>
                    <a:pt x="17587" y="44773"/>
                    <a:pt x="17206" y="44678"/>
                    <a:pt x="16920" y="44106"/>
                  </a:cubicBezTo>
                  <a:cubicBezTo>
                    <a:pt x="15777" y="41630"/>
                    <a:pt x="14539" y="39439"/>
                    <a:pt x="13110" y="37534"/>
                  </a:cubicBezTo>
                  <a:cubicBezTo>
                    <a:pt x="10062" y="33533"/>
                    <a:pt x="8443" y="29723"/>
                    <a:pt x="8252" y="26104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7" name="Freeform: Shape 16326">
              <a:extLst>
                <a:ext uri="{FF2B5EF4-FFF2-40B4-BE49-F238E27FC236}">
                  <a16:creationId xmlns:a16="http://schemas.microsoft.com/office/drawing/2014/main" id="{61412835-1ADB-23EA-5D7A-5322FFE02681}"/>
                </a:ext>
              </a:extLst>
            </p:cNvPr>
            <p:cNvSpPr/>
            <p:nvPr/>
          </p:nvSpPr>
          <p:spPr>
            <a:xfrm>
              <a:off x="4086414" y="3552094"/>
              <a:ext cx="8266" cy="4158"/>
            </a:xfrm>
            <a:custGeom>
              <a:avLst/>
              <a:gdLst>
                <a:gd name="connsiteX0" fmla="*/ 2286 w 8266"/>
                <a:gd name="connsiteY0" fmla="*/ 2921 h 4158"/>
                <a:gd name="connsiteX1" fmla="*/ 857 w 8266"/>
                <a:gd name="connsiteY1" fmla="*/ 2635 h 4158"/>
                <a:gd name="connsiteX2" fmla="*/ 857 w 8266"/>
                <a:gd name="connsiteY2" fmla="*/ 921 h 4158"/>
                <a:gd name="connsiteX3" fmla="*/ 7906 w 8266"/>
                <a:gd name="connsiteY3" fmla="*/ 1968 h 4158"/>
                <a:gd name="connsiteX4" fmla="*/ 7525 w 8266"/>
                <a:gd name="connsiteY4" fmla="*/ 3873 h 4158"/>
                <a:gd name="connsiteX5" fmla="*/ 4096 w 8266"/>
                <a:gd name="connsiteY5" fmla="*/ 3397 h 4158"/>
                <a:gd name="connsiteX6" fmla="*/ 2191 w 8266"/>
                <a:gd name="connsiteY6" fmla="*/ 2921 h 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66" h="4158">
                  <a:moveTo>
                    <a:pt x="2286" y="2921"/>
                  </a:moveTo>
                  <a:cubicBezTo>
                    <a:pt x="1810" y="2921"/>
                    <a:pt x="1334" y="2921"/>
                    <a:pt x="857" y="2635"/>
                  </a:cubicBezTo>
                  <a:cubicBezTo>
                    <a:pt x="-286" y="2064"/>
                    <a:pt x="-286" y="1492"/>
                    <a:pt x="857" y="921"/>
                  </a:cubicBezTo>
                  <a:cubicBezTo>
                    <a:pt x="3810" y="-603"/>
                    <a:pt x="6191" y="-222"/>
                    <a:pt x="7906" y="1968"/>
                  </a:cubicBezTo>
                  <a:cubicBezTo>
                    <a:pt x="8477" y="2730"/>
                    <a:pt x="8382" y="3302"/>
                    <a:pt x="7525" y="3873"/>
                  </a:cubicBezTo>
                  <a:cubicBezTo>
                    <a:pt x="6668" y="4350"/>
                    <a:pt x="5525" y="4254"/>
                    <a:pt x="4096" y="3397"/>
                  </a:cubicBezTo>
                  <a:cubicBezTo>
                    <a:pt x="3524" y="3111"/>
                    <a:pt x="2858" y="2921"/>
                    <a:pt x="2191" y="292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8" name="Freeform: Shape 16327">
              <a:extLst>
                <a:ext uri="{FF2B5EF4-FFF2-40B4-BE49-F238E27FC236}">
                  <a16:creationId xmlns:a16="http://schemas.microsoft.com/office/drawing/2014/main" id="{D124D086-CE3B-BC2C-AD3D-14CC20E42110}"/>
                </a:ext>
              </a:extLst>
            </p:cNvPr>
            <p:cNvSpPr/>
            <p:nvPr/>
          </p:nvSpPr>
          <p:spPr>
            <a:xfrm>
              <a:off x="4513813" y="3566704"/>
              <a:ext cx="5750" cy="9960"/>
            </a:xfrm>
            <a:custGeom>
              <a:avLst/>
              <a:gdLst>
                <a:gd name="connsiteX0" fmla="*/ 3799 w 5750"/>
                <a:gd name="connsiteY0" fmla="*/ 9933 h 9960"/>
                <a:gd name="connsiteX1" fmla="*/ 179 w 5750"/>
                <a:gd name="connsiteY1" fmla="*/ 5456 h 9960"/>
                <a:gd name="connsiteX2" fmla="*/ 1893 w 5750"/>
                <a:gd name="connsiteY2" fmla="*/ 27 h 9960"/>
                <a:gd name="connsiteX3" fmla="*/ 5608 w 5750"/>
                <a:gd name="connsiteY3" fmla="*/ 4504 h 9960"/>
                <a:gd name="connsiteX4" fmla="*/ 3894 w 5750"/>
                <a:gd name="connsiteY4" fmla="*/ 9933 h 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0" h="9960">
                  <a:moveTo>
                    <a:pt x="3799" y="9933"/>
                  </a:moveTo>
                  <a:cubicBezTo>
                    <a:pt x="2275" y="10219"/>
                    <a:pt x="655" y="8219"/>
                    <a:pt x="179" y="5456"/>
                  </a:cubicBezTo>
                  <a:cubicBezTo>
                    <a:pt x="-392" y="2789"/>
                    <a:pt x="465" y="313"/>
                    <a:pt x="1893" y="27"/>
                  </a:cubicBezTo>
                  <a:cubicBezTo>
                    <a:pt x="3417" y="-259"/>
                    <a:pt x="5037" y="1742"/>
                    <a:pt x="5608" y="4504"/>
                  </a:cubicBezTo>
                  <a:cubicBezTo>
                    <a:pt x="6084" y="7171"/>
                    <a:pt x="5323" y="9647"/>
                    <a:pt x="3894" y="9933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9" name="Freeform: Shape 16328">
              <a:extLst>
                <a:ext uri="{FF2B5EF4-FFF2-40B4-BE49-F238E27FC236}">
                  <a16:creationId xmlns:a16="http://schemas.microsoft.com/office/drawing/2014/main" id="{758621A2-683A-60D7-8F49-EC20A7185566}"/>
                </a:ext>
              </a:extLst>
            </p:cNvPr>
            <p:cNvSpPr/>
            <p:nvPr/>
          </p:nvSpPr>
          <p:spPr>
            <a:xfrm>
              <a:off x="4897272" y="3572052"/>
              <a:ext cx="9346" cy="13551"/>
            </a:xfrm>
            <a:custGeom>
              <a:avLst/>
              <a:gdLst>
                <a:gd name="connsiteX0" fmla="*/ 8864 w 9346"/>
                <a:gd name="connsiteY0" fmla="*/ 13443 h 13551"/>
                <a:gd name="connsiteX1" fmla="*/ 2673 w 9346"/>
                <a:gd name="connsiteY1" fmla="*/ 7919 h 13551"/>
                <a:gd name="connsiteX2" fmla="*/ 482 w 9346"/>
                <a:gd name="connsiteY2" fmla="*/ 108 h 13551"/>
                <a:gd name="connsiteX3" fmla="*/ 6673 w 9346"/>
                <a:gd name="connsiteY3" fmla="*/ 5633 h 13551"/>
                <a:gd name="connsiteX4" fmla="*/ 8864 w 9346"/>
                <a:gd name="connsiteY4" fmla="*/ 13443 h 1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6" h="13551">
                  <a:moveTo>
                    <a:pt x="8864" y="13443"/>
                  </a:moveTo>
                  <a:cubicBezTo>
                    <a:pt x="7721" y="14110"/>
                    <a:pt x="4959" y="11634"/>
                    <a:pt x="2673" y="7919"/>
                  </a:cubicBezTo>
                  <a:cubicBezTo>
                    <a:pt x="291" y="4299"/>
                    <a:pt x="-661" y="775"/>
                    <a:pt x="482" y="108"/>
                  </a:cubicBezTo>
                  <a:cubicBezTo>
                    <a:pt x="1625" y="-558"/>
                    <a:pt x="4387" y="1918"/>
                    <a:pt x="6673" y="5633"/>
                  </a:cubicBezTo>
                  <a:cubicBezTo>
                    <a:pt x="9054" y="9348"/>
                    <a:pt x="10007" y="12777"/>
                    <a:pt x="8864" y="1344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0" name="Freeform: Shape 16329">
              <a:extLst>
                <a:ext uri="{FF2B5EF4-FFF2-40B4-BE49-F238E27FC236}">
                  <a16:creationId xmlns:a16="http://schemas.microsoft.com/office/drawing/2014/main" id="{EDEF086B-24CF-ADCD-B2B6-43A9D8B4B7FE}"/>
                </a:ext>
              </a:extLst>
            </p:cNvPr>
            <p:cNvSpPr/>
            <p:nvPr/>
          </p:nvSpPr>
          <p:spPr>
            <a:xfrm>
              <a:off x="4624113" y="3572541"/>
              <a:ext cx="6464" cy="9462"/>
            </a:xfrm>
            <a:custGeom>
              <a:avLst/>
              <a:gdLst>
                <a:gd name="connsiteX0" fmla="*/ 6464 w 6464"/>
                <a:gd name="connsiteY0" fmla="*/ 8858 h 9462"/>
                <a:gd name="connsiteX1" fmla="*/ 6274 w 6464"/>
                <a:gd name="connsiteY1" fmla="*/ 9239 h 9462"/>
                <a:gd name="connsiteX2" fmla="*/ 6178 w 6464"/>
                <a:gd name="connsiteY2" fmla="*/ 9239 h 9462"/>
                <a:gd name="connsiteX3" fmla="*/ 654 w 6464"/>
                <a:gd name="connsiteY3" fmla="*/ 6286 h 9462"/>
                <a:gd name="connsiteX4" fmla="*/ 368 w 6464"/>
                <a:gd name="connsiteY4" fmla="*/ 5715 h 9462"/>
                <a:gd name="connsiteX5" fmla="*/ 2559 w 6464"/>
                <a:gd name="connsiteY5" fmla="*/ 0 h 9462"/>
                <a:gd name="connsiteX6" fmla="*/ 2559 w 6464"/>
                <a:gd name="connsiteY6" fmla="*/ 0 h 9462"/>
                <a:gd name="connsiteX7" fmla="*/ 2940 w 6464"/>
                <a:gd name="connsiteY7" fmla="*/ 95 h 9462"/>
                <a:gd name="connsiteX8" fmla="*/ 6369 w 6464"/>
                <a:gd name="connsiteY8" fmla="*/ 8763 h 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64" h="9462">
                  <a:moveTo>
                    <a:pt x="6464" y="8858"/>
                  </a:moveTo>
                  <a:cubicBezTo>
                    <a:pt x="6464" y="8858"/>
                    <a:pt x="6464" y="9144"/>
                    <a:pt x="6274" y="9239"/>
                  </a:cubicBezTo>
                  <a:lnTo>
                    <a:pt x="6178" y="9239"/>
                  </a:lnTo>
                  <a:cubicBezTo>
                    <a:pt x="4083" y="10001"/>
                    <a:pt x="1511" y="8763"/>
                    <a:pt x="654" y="6286"/>
                  </a:cubicBezTo>
                  <a:lnTo>
                    <a:pt x="368" y="5715"/>
                  </a:lnTo>
                  <a:cubicBezTo>
                    <a:pt x="-584" y="3334"/>
                    <a:pt x="368" y="762"/>
                    <a:pt x="2559" y="0"/>
                  </a:cubicBezTo>
                  <a:lnTo>
                    <a:pt x="2559" y="0"/>
                  </a:lnTo>
                  <a:cubicBezTo>
                    <a:pt x="2559" y="0"/>
                    <a:pt x="2845" y="0"/>
                    <a:pt x="2940" y="95"/>
                  </a:cubicBezTo>
                  <a:lnTo>
                    <a:pt x="6369" y="8763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1" name="Freeform: Shape 16330">
              <a:extLst>
                <a:ext uri="{FF2B5EF4-FFF2-40B4-BE49-F238E27FC236}">
                  <a16:creationId xmlns:a16="http://schemas.microsoft.com/office/drawing/2014/main" id="{7A19EF60-21E5-4B29-5586-02C4AE5D6C68}"/>
                </a:ext>
              </a:extLst>
            </p:cNvPr>
            <p:cNvSpPr/>
            <p:nvPr/>
          </p:nvSpPr>
          <p:spPr>
            <a:xfrm>
              <a:off x="4568034" y="3592269"/>
              <a:ext cx="7549" cy="8360"/>
            </a:xfrm>
            <a:custGeom>
              <a:avLst/>
              <a:gdLst>
                <a:gd name="connsiteX0" fmla="*/ 6442 w 7549"/>
                <a:gd name="connsiteY0" fmla="*/ 7990 h 8360"/>
                <a:gd name="connsiteX1" fmla="*/ 1108 w 7549"/>
                <a:gd name="connsiteY1" fmla="*/ 5895 h 8360"/>
                <a:gd name="connsiteX2" fmla="*/ 1108 w 7549"/>
                <a:gd name="connsiteY2" fmla="*/ 370 h 8360"/>
                <a:gd name="connsiteX3" fmla="*/ 6442 w 7549"/>
                <a:gd name="connsiteY3" fmla="*/ 2466 h 8360"/>
                <a:gd name="connsiteX4" fmla="*/ 6442 w 7549"/>
                <a:gd name="connsiteY4" fmla="*/ 7990 h 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9" h="8360">
                  <a:moveTo>
                    <a:pt x="6442" y="7990"/>
                  </a:moveTo>
                  <a:cubicBezTo>
                    <a:pt x="5013" y="8943"/>
                    <a:pt x="2631" y="7990"/>
                    <a:pt x="1108" y="5895"/>
                  </a:cubicBezTo>
                  <a:cubicBezTo>
                    <a:pt x="-321" y="3799"/>
                    <a:pt x="-416" y="1323"/>
                    <a:pt x="1108" y="370"/>
                  </a:cubicBezTo>
                  <a:cubicBezTo>
                    <a:pt x="2536" y="-582"/>
                    <a:pt x="4918" y="370"/>
                    <a:pt x="6442" y="2466"/>
                  </a:cubicBezTo>
                  <a:cubicBezTo>
                    <a:pt x="7870" y="4561"/>
                    <a:pt x="7966" y="7038"/>
                    <a:pt x="6442" y="799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2" name="Freeform: Shape 16331">
              <a:extLst>
                <a:ext uri="{FF2B5EF4-FFF2-40B4-BE49-F238E27FC236}">
                  <a16:creationId xmlns:a16="http://schemas.microsoft.com/office/drawing/2014/main" id="{A94DC41C-5094-6980-C01A-C830CC279F75}"/>
                </a:ext>
              </a:extLst>
            </p:cNvPr>
            <p:cNvSpPr/>
            <p:nvPr/>
          </p:nvSpPr>
          <p:spPr>
            <a:xfrm>
              <a:off x="4736945" y="3594958"/>
              <a:ext cx="8721" cy="7744"/>
            </a:xfrm>
            <a:custGeom>
              <a:avLst/>
              <a:gdLst>
                <a:gd name="connsiteX0" fmla="*/ 8028 w 8721"/>
                <a:gd name="connsiteY0" fmla="*/ 6730 h 7744"/>
                <a:gd name="connsiteX1" fmla="*/ 2027 w 8721"/>
                <a:gd name="connsiteY1" fmla="*/ 6539 h 7744"/>
                <a:gd name="connsiteX2" fmla="*/ 694 w 8721"/>
                <a:gd name="connsiteY2" fmla="*/ 1015 h 7744"/>
                <a:gd name="connsiteX3" fmla="*/ 6694 w 8721"/>
                <a:gd name="connsiteY3" fmla="*/ 1205 h 7744"/>
                <a:gd name="connsiteX4" fmla="*/ 8028 w 8721"/>
                <a:gd name="connsiteY4" fmla="*/ 6730 h 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21" h="7744">
                  <a:moveTo>
                    <a:pt x="8028" y="6730"/>
                  </a:moveTo>
                  <a:cubicBezTo>
                    <a:pt x="6790" y="8158"/>
                    <a:pt x="4027" y="8063"/>
                    <a:pt x="2027" y="6539"/>
                  </a:cubicBezTo>
                  <a:cubicBezTo>
                    <a:pt x="27" y="4920"/>
                    <a:pt x="-640" y="2443"/>
                    <a:pt x="694" y="1015"/>
                  </a:cubicBezTo>
                  <a:cubicBezTo>
                    <a:pt x="1932" y="-414"/>
                    <a:pt x="4694" y="-319"/>
                    <a:pt x="6694" y="1205"/>
                  </a:cubicBezTo>
                  <a:cubicBezTo>
                    <a:pt x="8695" y="2824"/>
                    <a:pt x="9361" y="5301"/>
                    <a:pt x="8028" y="673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3" name="Freeform: Shape 16332">
              <a:extLst>
                <a:ext uri="{FF2B5EF4-FFF2-40B4-BE49-F238E27FC236}">
                  <a16:creationId xmlns:a16="http://schemas.microsoft.com/office/drawing/2014/main" id="{1A3BB1B5-EB46-5DF5-FF32-77AB82E650A3}"/>
                </a:ext>
              </a:extLst>
            </p:cNvPr>
            <p:cNvSpPr/>
            <p:nvPr/>
          </p:nvSpPr>
          <p:spPr>
            <a:xfrm>
              <a:off x="4433859" y="3633562"/>
              <a:ext cx="6151" cy="8069"/>
            </a:xfrm>
            <a:custGeom>
              <a:avLst/>
              <a:gdLst>
                <a:gd name="connsiteX0" fmla="*/ 2218 w 6151"/>
                <a:gd name="connsiteY0" fmla="*/ 8036 h 8069"/>
                <a:gd name="connsiteX1" fmla="*/ 123 w 6151"/>
                <a:gd name="connsiteY1" fmla="*/ 3463 h 8069"/>
                <a:gd name="connsiteX2" fmla="*/ 3933 w 6151"/>
                <a:gd name="connsiteY2" fmla="*/ 34 h 8069"/>
                <a:gd name="connsiteX3" fmla="*/ 6028 w 6151"/>
                <a:gd name="connsiteY3" fmla="*/ 4607 h 8069"/>
                <a:gd name="connsiteX4" fmla="*/ 2218 w 6151"/>
                <a:gd name="connsiteY4" fmla="*/ 8036 h 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" h="8069">
                  <a:moveTo>
                    <a:pt x="2218" y="8036"/>
                  </a:moveTo>
                  <a:cubicBezTo>
                    <a:pt x="599" y="7750"/>
                    <a:pt x="-354" y="5654"/>
                    <a:pt x="123" y="3463"/>
                  </a:cubicBezTo>
                  <a:cubicBezTo>
                    <a:pt x="599" y="1273"/>
                    <a:pt x="2218" y="-251"/>
                    <a:pt x="3933" y="34"/>
                  </a:cubicBezTo>
                  <a:cubicBezTo>
                    <a:pt x="5552" y="320"/>
                    <a:pt x="6505" y="2416"/>
                    <a:pt x="6028" y="4607"/>
                  </a:cubicBezTo>
                  <a:cubicBezTo>
                    <a:pt x="5552" y="6797"/>
                    <a:pt x="3933" y="8321"/>
                    <a:pt x="2218" y="8036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4" name="Freeform: Shape 16333">
              <a:extLst>
                <a:ext uri="{FF2B5EF4-FFF2-40B4-BE49-F238E27FC236}">
                  <a16:creationId xmlns:a16="http://schemas.microsoft.com/office/drawing/2014/main" id="{4FD74BE7-7C34-89BF-EF60-EE7E2F2A8E74}"/>
                </a:ext>
              </a:extLst>
            </p:cNvPr>
            <p:cNvSpPr/>
            <p:nvPr/>
          </p:nvSpPr>
          <p:spPr>
            <a:xfrm>
              <a:off x="4074913" y="3639978"/>
              <a:ext cx="73516" cy="113823"/>
            </a:xfrm>
            <a:custGeom>
              <a:avLst/>
              <a:gdLst>
                <a:gd name="connsiteX0" fmla="*/ 5501 w 73516"/>
                <a:gd name="connsiteY0" fmla="*/ 1619 h 113823"/>
                <a:gd name="connsiteX1" fmla="*/ 53602 w 73516"/>
                <a:gd name="connsiteY1" fmla="*/ 76010 h 113823"/>
                <a:gd name="connsiteX2" fmla="*/ 72938 w 73516"/>
                <a:gd name="connsiteY2" fmla="*/ 107347 h 113823"/>
                <a:gd name="connsiteX3" fmla="*/ 73319 w 73516"/>
                <a:gd name="connsiteY3" fmla="*/ 112014 h 113823"/>
                <a:gd name="connsiteX4" fmla="*/ 71509 w 73516"/>
                <a:gd name="connsiteY4" fmla="*/ 113824 h 113823"/>
                <a:gd name="connsiteX5" fmla="*/ 45696 w 73516"/>
                <a:gd name="connsiteY5" fmla="*/ 76581 h 113823"/>
                <a:gd name="connsiteX6" fmla="*/ 643 w 73516"/>
                <a:gd name="connsiteY6" fmla="*/ 3524 h 113823"/>
                <a:gd name="connsiteX7" fmla="*/ 72 w 73516"/>
                <a:gd name="connsiteY7" fmla="*/ 1238 h 113823"/>
                <a:gd name="connsiteX8" fmla="*/ 262 w 73516"/>
                <a:gd name="connsiteY8" fmla="*/ 0 h 113823"/>
                <a:gd name="connsiteX9" fmla="*/ 5405 w 73516"/>
                <a:gd name="connsiteY9" fmla="*/ 1524 h 11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516" h="113823">
                  <a:moveTo>
                    <a:pt x="5501" y="1619"/>
                  </a:moveTo>
                  <a:cubicBezTo>
                    <a:pt x="23979" y="21527"/>
                    <a:pt x="40076" y="46292"/>
                    <a:pt x="53602" y="76010"/>
                  </a:cubicBezTo>
                  <a:cubicBezTo>
                    <a:pt x="55888" y="81058"/>
                    <a:pt x="62365" y="91535"/>
                    <a:pt x="72938" y="107347"/>
                  </a:cubicBezTo>
                  <a:cubicBezTo>
                    <a:pt x="73509" y="108204"/>
                    <a:pt x="73700" y="109823"/>
                    <a:pt x="73319" y="112014"/>
                  </a:cubicBezTo>
                  <a:cubicBezTo>
                    <a:pt x="72747" y="112586"/>
                    <a:pt x="72080" y="113252"/>
                    <a:pt x="71509" y="113824"/>
                  </a:cubicBezTo>
                  <a:cubicBezTo>
                    <a:pt x="60079" y="100965"/>
                    <a:pt x="51506" y="88583"/>
                    <a:pt x="45696" y="76581"/>
                  </a:cubicBezTo>
                  <a:cubicBezTo>
                    <a:pt x="32171" y="48578"/>
                    <a:pt x="17216" y="24194"/>
                    <a:pt x="643" y="3524"/>
                  </a:cubicBezTo>
                  <a:cubicBezTo>
                    <a:pt x="72" y="2858"/>
                    <a:pt x="-119" y="2096"/>
                    <a:pt x="72" y="1238"/>
                  </a:cubicBezTo>
                  <a:cubicBezTo>
                    <a:pt x="72" y="953"/>
                    <a:pt x="262" y="476"/>
                    <a:pt x="262" y="0"/>
                  </a:cubicBezTo>
                  <a:cubicBezTo>
                    <a:pt x="1976" y="1143"/>
                    <a:pt x="3691" y="1715"/>
                    <a:pt x="5405" y="152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5" name="Freeform: Shape 16334">
              <a:extLst>
                <a:ext uri="{FF2B5EF4-FFF2-40B4-BE49-F238E27FC236}">
                  <a16:creationId xmlns:a16="http://schemas.microsoft.com/office/drawing/2014/main" id="{3274A810-A1A6-EAEE-83AB-5D21E3C181DF}"/>
                </a:ext>
              </a:extLst>
            </p:cNvPr>
            <p:cNvSpPr/>
            <p:nvPr/>
          </p:nvSpPr>
          <p:spPr>
            <a:xfrm>
              <a:off x="4116149" y="3674072"/>
              <a:ext cx="14540" cy="23806"/>
            </a:xfrm>
            <a:custGeom>
              <a:avLst/>
              <a:gdLst>
                <a:gd name="connsiteX0" fmla="*/ 10080 w 14540"/>
                <a:gd name="connsiteY0" fmla="*/ 23724 h 23806"/>
                <a:gd name="connsiteX1" fmla="*/ 555 w 14540"/>
                <a:gd name="connsiteY1" fmla="*/ 13341 h 23806"/>
                <a:gd name="connsiteX2" fmla="*/ 4460 w 14540"/>
                <a:gd name="connsiteY2" fmla="*/ 102 h 23806"/>
                <a:gd name="connsiteX3" fmla="*/ 13985 w 14540"/>
                <a:gd name="connsiteY3" fmla="*/ 10484 h 23806"/>
                <a:gd name="connsiteX4" fmla="*/ 10080 w 14540"/>
                <a:gd name="connsiteY4" fmla="*/ 23724 h 23806"/>
                <a:gd name="connsiteX5" fmla="*/ 10080 w 14540"/>
                <a:gd name="connsiteY5" fmla="*/ 23724 h 23806"/>
                <a:gd name="connsiteX6" fmla="*/ 8461 w 14540"/>
                <a:gd name="connsiteY6" fmla="*/ 13056 h 23806"/>
                <a:gd name="connsiteX7" fmla="*/ 8461 w 14540"/>
                <a:gd name="connsiteY7" fmla="*/ 10198 h 23806"/>
                <a:gd name="connsiteX8" fmla="*/ 6365 w 14540"/>
                <a:gd name="connsiteY8" fmla="*/ 8103 h 23806"/>
                <a:gd name="connsiteX9" fmla="*/ 6365 w 14540"/>
                <a:gd name="connsiteY9" fmla="*/ 10960 h 23806"/>
                <a:gd name="connsiteX10" fmla="*/ 8461 w 14540"/>
                <a:gd name="connsiteY10" fmla="*/ 13056 h 2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40" h="23806">
                  <a:moveTo>
                    <a:pt x="10080" y="23724"/>
                  </a:moveTo>
                  <a:cubicBezTo>
                    <a:pt x="6365" y="24486"/>
                    <a:pt x="2079" y="19914"/>
                    <a:pt x="555" y="13341"/>
                  </a:cubicBezTo>
                  <a:cubicBezTo>
                    <a:pt x="-969" y="6864"/>
                    <a:pt x="746" y="864"/>
                    <a:pt x="4460" y="102"/>
                  </a:cubicBezTo>
                  <a:cubicBezTo>
                    <a:pt x="8175" y="-756"/>
                    <a:pt x="12461" y="3911"/>
                    <a:pt x="13985" y="10484"/>
                  </a:cubicBezTo>
                  <a:cubicBezTo>
                    <a:pt x="15509" y="16961"/>
                    <a:pt x="13795" y="22961"/>
                    <a:pt x="10080" y="23724"/>
                  </a:cubicBezTo>
                  <a:lnTo>
                    <a:pt x="10080" y="23724"/>
                  </a:lnTo>
                  <a:close/>
                  <a:moveTo>
                    <a:pt x="8461" y="13056"/>
                  </a:moveTo>
                  <a:cubicBezTo>
                    <a:pt x="9032" y="12865"/>
                    <a:pt x="9032" y="11532"/>
                    <a:pt x="8461" y="10198"/>
                  </a:cubicBezTo>
                  <a:cubicBezTo>
                    <a:pt x="7889" y="8865"/>
                    <a:pt x="6937" y="7912"/>
                    <a:pt x="6365" y="8103"/>
                  </a:cubicBezTo>
                  <a:cubicBezTo>
                    <a:pt x="5794" y="8293"/>
                    <a:pt x="5794" y="9627"/>
                    <a:pt x="6365" y="10960"/>
                  </a:cubicBezTo>
                  <a:cubicBezTo>
                    <a:pt x="6937" y="12294"/>
                    <a:pt x="7889" y="13246"/>
                    <a:pt x="8461" y="13056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6" name="Freeform: Shape 16335">
              <a:extLst>
                <a:ext uri="{FF2B5EF4-FFF2-40B4-BE49-F238E27FC236}">
                  <a16:creationId xmlns:a16="http://schemas.microsoft.com/office/drawing/2014/main" id="{BAFA1726-BC6C-1B15-74AF-BBDCC9D91F61}"/>
                </a:ext>
              </a:extLst>
            </p:cNvPr>
            <p:cNvSpPr/>
            <p:nvPr/>
          </p:nvSpPr>
          <p:spPr>
            <a:xfrm>
              <a:off x="4122086" y="3682150"/>
              <a:ext cx="2952" cy="5001"/>
            </a:xfrm>
            <a:custGeom>
              <a:avLst/>
              <a:gdLst>
                <a:gd name="connsiteX0" fmla="*/ 2524 w 2952"/>
                <a:gd name="connsiteY0" fmla="*/ 4977 h 5001"/>
                <a:gd name="connsiteX1" fmla="*/ 429 w 2952"/>
                <a:gd name="connsiteY1" fmla="*/ 2882 h 5001"/>
                <a:gd name="connsiteX2" fmla="*/ 429 w 2952"/>
                <a:gd name="connsiteY2" fmla="*/ 24 h 5001"/>
                <a:gd name="connsiteX3" fmla="*/ 2524 w 2952"/>
                <a:gd name="connsiteY3" fmla="*/ 2120 h 5001"/>
                <a:gd name="connsiteX4" fmla="*/ 2524 w 2952"/>
                <a:gd name="connsiteY4" fmla="*/ 4977 h 5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2" h="5001">
                  <a:moveTo>
                    <a:pt x="2524" y="4977"/>
                  </a:moveTo>
                  <a:cubicBezTo>
                    <a:pt x="1953" y="5168"/>
                    <a:pt x="1000" y="4215"/>
                    <a:pt x="429" y="2882"/>
                  </a:cubicBezTo>
                  <a:cubicBezTo>
                    <a:pt x="-143" y="1453"/>
                    <a:pt x="-143" y="215"/>
                    <a:pt x="429" y="24"/>
                  </a:cubicBezTo>
                  <a:cubicBezTo>
                    <a:pt x="1000" y="-166"/>
                    <a:pt x="1953" y="786"/>
                    <a:pt x="2524" y="2120"/>
                  </a:cubicBezTo>
                  <a:cubicBezTo>
                    <a:pt x="3096" y="3548"/>
                    <a:pt x="3096" y="4787"/>
                    <a:pt x="2524" y="4977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7" name="Freeform: Shape 16336">
              <a:extLst>
                <a:ext uri="{FF2B5EF4-FFF2-40B4-BE49-F238E27FC236}">
                  <a16:creationId xmlns:a16="http://schemas.microsoft.com/office/drawing/2014/main" id="{47A340F9-12EA-0F64-5390-A727129AD352}"/>
                </a:ext>
              </a:extLst>
            </p:cNvPr>
            <p:cNvSpPr/>
            <p:nvPr/>
          </p:nvSpPr>
          <p:spPr>
            <a:xfrm>
              <a:off x="4908091" y="3687599"/>
              <a:ext cx="10186" cy="8770"/>
            </a:xfrm>
            <a:custGeom>
              <a:avLst/>
              <a:gdLst>
                <a:gd name="connsiteX0" fmla="*/ 9665 w 10186"/>
                <a:gd name="connsiteY0" fmla="*/ 7338 h 8770"/>
                <a:gd name="connsiteX1" fmla="*/ 2807 w 10186"/>
                <a:gd name="connsiteY1" fmla="*/ 7624 h 8770"/>
                <a:gd name="connsiteX2" fmla="*/ 522 w 10186"/>
                <a:gd name="connsiteY2" fmla="*/ 1433 h 8770"/>
                <a:gd name="connsiteX3" fmla="*/ 7379 w 10186"/>
                <a:gd name="connsiteY3" fmla="*/ 1147 h 8770"/>
                <a:gd name="connsiteX4" fmla="*/ 9665 w 10186"/>
                <a:gd name="connsiteY4" fmla="*/ 7338 h 8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86" h="8770">
                  <a:moveTo>
                    <a:pt x="9665" y="7338"/>
                  </a:moveTo>
                  <a:cubicBezTo>
                    <a:pt x="8427" y="9148"/>
                    <a:pt x="5284" y="9243"/>
                    <a:pt x="2807" y="7624"/>
                  </a:cubicBezTo>
                  <a:cubicBezTo>
                    <a:pt x="331" y="6005"/>
                    <a:pt x="-717" y="3147"/>
                    <a:pt x="522" y="1433"/>
                  </a:cubicBezTo>
                  <a:cubicBezTo>
                    <a:pt x="1759" y="-377"/>
                    <a:pt x="4903" y="-472"/>
                    <a:pt x="7379" y="1147"/>
                  </a:cubicBezTo>
                  <a:cubicBezTo>
                    <a:pt x="9856" y="2766"/>
                    <a:pt x="10903" y="5624"/>
                    <a:pt x="9665" y="7338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8" name="Freeform: Shape 16337">
              <a:extLst>
                <a:ext uri="{FF2B5EF4-FFF2-40B4-BE49-F238E27FC236}">
                  <a16:creationId xmlns:a16="http://schemas.microsoft.com/office/drawing/2014/main" id="{B1444258-2179-ED37-BABB-1E9C2C407F7F}"/>
                </a:ext>
              </a:extLst>
            </p:cNvPr>
            <p:cNvSpPr/>
            <p:nvPr/>
          </p:nvSpPr>
          <p:spPr>
            <a:xfrm>
              <a:off x="4400235" y="3694097"/>
              <a:ext cx="5391" cy="6347"/>
            </a:xfrm>
            <a:custGeom>
              <a:avLst/>
              <a:gdLst>
                <a:gd name="connsiteX0" fmla="*/ 3743 w 5391"/>
                <a:gd name="connsiteY0" fmla="*/ 6269 h 6347"/>
                <a:gd name="connsiteX1" fmla="*/ 219 w 5391"/>
                <a:gd name="connsiteY1" fmla="*/ 3888 h 6347"/>
                <a:gd name="connsiteX2" fmla="*/ 1648 w 5391"/>
                <a:gd name="connsiteY2" fmla="*/ 78 h 6347"/>
                <a:gd name="connsiteX3" fmla="*/ 5172 w 5391"/>
                <a:gd name="connsiteY3" fmla="*/ 2459 h 6347"/>
                <a:gd name="connsiteX4" fmla="*/ 3743 w 5391"/>
                <a:gd name="connsiteY4" fmla="*/ 6269 h 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" h="6347">
                  <a:moveTo>
                    <a:pt x="3743" y="6269"/>
                  </a:moveTo>
                  <a:cubicBezTo>
                    <a:pt x="2410" y="6650"/>
                    <a:pt x="790" y="5603"/>
                    <a:pt x="219" y="3888"/>
                  </a:cubicBezTo>
                  <a:cubicBezTo>
                    <a:pt x="-352" y="2174"/>
                    <a:pt x="219" y="459"/>
                    <a:pt x="1648" y="78"/>
                  </a:cubicBezTo>
                  <a:cubicBezTo>
                    <a:pt x="2981" y="-303"/>
                    <a:pt x="4601" y="745"/>
                    <a:pt x="5172" y="2459"/>
                  </a:cubicBezTo>
                  <a:cubicBezTo>
                    <a:pt x="5744" y="4174"/>
                    <a:pt x="5172" y="5888"/>
                    <a:pt x="3743" y="626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9" name="Freeform: Shape 16338">
              <a:extLst>
                <a:ext uri="{FF2B5EF4-FFF2-40B4-BE49-F238E27FC236}">
                  <a16:creationId xmlns:a16="http://schemas.microsoft.com/office/drawing/2014/main" id="{88255DE7-1A32-70A3-4E2A-5E67FBF2D378}"/>
                </a:ext>
              </a:extLst>
            </p:cNvPr>
            <p:cNvSpPr/>
            <p:nvPr/>
          </p:nvSpPr>
          <p:spPr>
            <a:xfrm>
              <a:off x="4738782" y="3714698"/>
              <a:ext cx="6847" cy="8163"/>
            </a:xfrm>
            <a:custGeom>
              <a:avLst/>
              <a:gdLst>
                <a:gd name="connsiteX0" fmla="*/ 95 w 6847"/>
                <a:gd name="connsiteY0" fmla="*/ 1290 h 8163"/>
                <a:gd name="connsiteX1" fmla="*/ 381 w 6847"/>
                <a:gd name="connsiteY1" fmla="*/ 433 h 8163"/>
                <a:gd name="connsiteX2" fmla="*/ 667 w 6847"/>
                <a:gd name="connsiteY2" fmla="*/ 433 h 8163"/>
                <a:gd name="connsiteX3" fmla="*/ 6096 w 6847"/>
                <a:gd name="connsiteY3" fmla="*/ 2242 h 8163"/>
                <a:gd name="connsiteX4" fmla="*/ 6477 w 6847"/>
                <a:gd name="connsiteY4" fmla="*/ 3004 h 8163"/>
                <a:gd name="connsiteX5" fmla="*/ 4381 w 6847"/>
                <a:gd name="connsiteY5" fmla="*/ 8148 h 8163"/>
                <a:gd name="connsiteX6" fmla="*/ 4096 w 6847"/>
                <a:gd name="connsiteY6" fmla="*/ 8148 h 8163"/>
                <a:gd name="connsiteX7" fmla="*/ 3238 w 6847"/>
                <a:gd name="connsiteY7" fmla="*/ 7958 h 8163"/>
                <a:gd name="connsiteX8" fmla="*/ 0 w 6847"/>
                <a:gd name="connsiteY8" fmla="*/ 1195 h 8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47" h="8163">
                  <a:moveTo>
                    <a:pt x="95" y="1290"/>
                  </a:moveTo>
                  <a:cubicBezTo>
                    <a:pt x="95" y="1290"/>
                    <a:pt x="95" y="623"/>
                    <a:pt x="381" y="433"/>
                  </a:cubicBezTo>
                  <a:lnTo>
                    <a:pt x="667" y="433"/>
                  </a:lnTo>
                  <a:cubicBezTo>
                    <a:pt x="2762" y="-615"/>
                    <a:pt x="5143" y="337"/>
                    <a:pt x="6096" y="2242"/>
                  </a:cubicBezTo>
                  <a:lnTo>
                    <a:pt x="6477" y="3004"/>
                  </a:lnTo>
                  <a:cubicBezTo>
                    <a:pt x="7429" y="5005"/>
                    <a:pt x="6477" y="7291"/>
                    <a:pt x="4381" y="8148"/>
                  </a:cubicBezTo>
                  <a:lnTo>
                    <a:pt x="4096" y="8148"/>
                  </a:lnTo>
                  <a:cubicBezTo>
                    <a:pt x="4096" y="8148"/>
                    <a:pt x="3429" y="8243"/>
                    <a:pt x="3238" y="7958"/>
                  </a:cubicBezTo>
                  <a:lnTo>
                    <a:pt x="0" y="119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0" name="Freeform: Shape 16339">
              <a:extLst>
                <a:ext uri="{FF2B5EF4-FFF2-40B4-BE49-F238E27FC236}">
                  <a16:creationId xmlns:a16="http://schemas.microsoft.com/office/drawing/2014/main" id="{44A17E8E-205D-FE0B-6437-30FCA53527EB}"/>
                </a:ext>
              </a:extLst>
            </p:cNvPr>
            <p:cNvSpPr/>
            <p:nvPr/>
          </p:nvSpPr>
          <p:spPr>
            <a:xfrm>
              <a:off x="4869104" y="3716178"/>
              <a:ext cx="165880" cy="281490"/>
            </a:xfrm>
            <a:custGeom>
              <a:avLst/>
              <a:gdLst>
                <a:gd name="connsiteX0" fmla="*/ 120661 w 165880"/>
                <a:gd name="connsiteY0" fmla="*/ 281083 h 281490"/>
                <a:gd name="connsiteX1" fmla="*/ 83799 w 165880"/>
                <a:gd name="connsiteY1" fmla="*/ 214313 h 281490"/>
                <a:gd name="connsiteX2" fmla="*/ 55606 w 165880"/>
                <a:gd name="connsiteY2" fmla="*/ 139637 h 281490"/>
                <a:gd name="connsiteX3" fmla="*/ 33412 w 165880"/>
                <a:gd name="connsiteY3" fmla="*/ 81248 h 281490"/>
                <a:gd name="connsiteX4" fmla="*/ 20744 w 165880"/>
                <a:gd name="connsiteY4" fmla="*/ 54197 h 281490"/>
                <a:gd name="connsiteX5" fmla="*/ 2837 w 165880"/>
                <a:gd name="connsiteY5" fmla="*/ 13716 h 281490"/>
                <a:gd name="connsiteX6" fmla="*/ 75 w 165880"/>
                <a:gd name="connsiteY6" fmla="*/ 1238 h 281490"/>
                <a:gd name="connsiteX7" fmla="*/ 456 w 165880"/>
                <a:gd name="connsiteY7" fmla="*/ 191 h 281490"/>
                <a:gd name="connsiteX8" fmla="*/ 1218 w 165880"/>
                <a:gd name="connsiteY8" fmla="*/ 0 h 281490"/>
                <a:gd name="connsiteX9" fmla="*/ 1980 w 165880"/>
                <a:gd name="connsiteY9" fmla="*/ 286 h 281490"/>
                <a:gd name="connsiteX10" fmla="*/ 26649 w 165880"/>
                <a:gd name="connsiteY10" fmla="*/ 39624 h 281490"/>
                <a:gd name="connsiteX11" fmla="*/ 42937 w 165880"/>
                <a:gd name="connsiteY11" fmla="*/ 80772 h 281490"/>
                <a:gd name="connsiteX12" fmla="*/ 53891 w 165880"/>
                <a:gd name="connsiteY12" fmla="*/ 104966 h 281490"/>
                <a:gd name="connsiteX13" fmla="*/ 75037 w 165880"/>
                <a:gd name="connsiteY13" fmla="*/ 163640 h 281490"/>
                <a:gd name="connsiteX14" fmla="*/ 89324 w 165880"/>
                <a:gd name="connsiteY14" fmla="*/ 199644 h 281490"/>
                <a:gd name="connsiteX15" fmla="*/ 116661 w 165880"/>
                <a:gd name="connsiteY15" fmla="*/ 256508 h 281490"/>
                <a:gd name="connsiteX16" fmla="*/ 122090 w 165880"/>
                <a:gd name="connsiteY16" fmla="*/ 264795 h 281490"/>
                <a:gd name="connsiteX17" fmla="*/ 124090 w 165880"/>
                <a:gd name="connsiteY17" fmla="*/ 268700 h 281490"/>
                <a:gd name="connsiteX18" fmla="*/ 128281 w 165880"/>
                <a:gd name="connsiteY18" fmla="*/ 270986 h 281490"/>
                <a:gd name="connsiteX19" fmla="*/ 149427 w 165880"/>
                <a:gd name="connsiteY19" fmla="*/ 267081 h 281490"/>
                <a:gd name="connsiteX20" fmla="*/ 164857 w 165880"/>
                <a:gd name="connsiteY20" fmla="*/ 263652 h 281490"/>
                <a:gd name="connsiteX21" fmla="*/ 165619 w 165880"/>
                <a:gd name="connsiteY21" fmla="*/ 264128 h 281490"/>
                <a:gd name="connsiteX22" fmla="*/ 165809 w 165880"/>
                <a:gd name="connsiteY22" fmla="*/ 264890 h 281490"/>
                <a:gd name="connsiteX23" fmla="*/ 165238 w 165880"/>
                <a:gd name="connsiteY23" fmla="*/ 266033 h 281490"/>
                <a:gd name="connsiteX24" fmla="*/ 127709 w 165880"/>
                <a:gd name="connsiteY24" fmla="*/ 281369 h 281490"/>
                <a:gd name="connsiteX25" fmla="*/ 126948 w 165880"/>
                <a:gd name="connsiteY25" fmla="*/ 281464 h 281490"/>
                <a:gd name="connsiteX26" fmla="*/ 120756 w 165880"/>
                <a:gd name="connsiteY26" fmla="*/ 280988 h 28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5880" h="281490">
                  <a:moveTo>
                    <a:pt x="120661" y="281083"/>
                  </a:moveTo>
                  <a:cubicBezTo>
                    <a:pt x="102564" y="250984"/>
                    <a:pt x="90276" y="228791"/>
                    <a:pt x="83799" y="214313"/>
                  </a:cubicBezTo>
                  <a:cubicBezTo>
                    <a:pt x="72846" y="190024"/>
                    <a:pt x="63226" y="165640"/>
                    <a:pt x="55606" y="139637"/>
                  </a:cubicBezTo>
                  <a:cubicBezTo>
                    <a:pt x="49986" y="120777"/>
                    <a:pt x="41413" y="102013"/>
                    <a:pt x="33412" y="81248"/>
                  </a:cubicBezTo>
                  <a:cubicBezTo>
                    <a:pt x="31507" y="76391"/>
                    <a:pt x="27316" y="67342"/>
                    <a:pt x="20744" y="54197"/>
                  </a:cubicBezTo>
                  <a:cubicBezTo>
                    <a:pt x="14457" y="41529"/>
                    <a:pt x="8457" y="28099"/>
                    <a:pt x="2837" y="13716"/>
                  </a:cubicBezTo>
                  <a:cubicBezTo>
                    <a:pt x="3218" y="10668"/>
                    <a:pt x="2361" y="6477"/>
                    <a:pt x="75" y="1238"/>
                  </a:cubicBezTo>
                  <a:cubicBezTo>
                    <a:pt x="-116" y="857"/>
                    <a:pt x="75" y="476"/>
                    <a:pt x="456" y="191"/>
                  </a:cubicBezTo>
                  <a:cubicBezTo>
                    <a:pt x="741" y="95"/>
                    <a:pt x="932" y="0"/>
                    <a:pt x="1218" y="0"/>
                  </a:cubicBezTo>
                  <a:cubicBezTo>
                    <a:pt x="1504" y="0"/>
                    <a:pt x="1789" y="95"/>
                    <a:pt x="1980" y="286"/>
                  </a:cubicBezTo>
                  <a:cubicBezTo>
                    <a:pt x="13029" y="11716"/>
                    <a:pt x="19601" y="24003"/>
                    <a:pt x="26649" y="39624"/>
                  </a:cubicBezTo>
                  <a:cubicBezTo>
                    <a:pt x="28174" y="42958"/>
                    <a:pt x="33508" y="56674"/>
                    <a:pt x="42937" y="80772"/>
                  </a:cubicBezTo>
                  <a:cubicBezTo>
                    <a:pt x="45985" y="88773"/>
                    <a:pt x="50748" y="97346"/>
                    <a:pt x="53891" y="104966"/>
                  </a:cubicBezTo>
                  <a:cubicBezTo>
                    <a:pt x="62368" y="126111"/>
                    <a:pt x="69417" y="145733"/>
                    <a:pt x="75037" y="163640"/>
                  </a:cubicBezTo>
                  <a:cubicBezTo>
                    <a:pt x="78656" y="175355"/>
                    <a:pt x="83419" y="187357"/>
                    <a:pt x="89324" y="199644"/>
                  </a:cubicBezTo>
                  <a:cubicBezTo>
                    <a:pt x="102945" y="227933"/>
                    <a:pt x="111994" y="246888"/>
                    <a:pt x="116661" y="256508"/>
                  </a:cubicBezTo>
                  <a:cubicBezTo>
                    <a:pt x="116946" y="256985"/>
                    <a:pt x="118756" y="259747"/>
                    <a:pt x="122090" y="264795"/>
                  </a:cubicBezTo>
                  <a:cubicBezTo>
                    <a:pt x="122090" y="264795"/>
                    <a:pt x="122852" y="266129"/>
                    <a:pt x="124090" y="268700"/>
                  </a:cubicBezTo>
                  <a:cubicBezTo>
                    <a:pt x="124852" y="270129"/>
                    <a:pt x="126186" y="270891"/>
                    <a:pt x="128281" y="270986"/>
                  </a:cubicBezTo>
                  <a:cubicBezTo>
                    <a:pt x="134282" y="271272"/>
                    <a:pt x="141331" y="270034"/>
                    <a:pt x="149427" y="267081"/>
                  </a:cubicBezTo>
                  <a:cubicBezTo>
                    <a:pt x="153332" y="265652"/>
                    <a:pt x="159809" y="264509"/>
                    <a:pt x="164857" y="263652"/>
                  </a:cubicBezTo>
                  <a:cubicBezTo>
                    <a:pt x="165143" y="263652"/>
                    <a:pt x="165524" y="263747"/>
                    <a:pt x="165619" y="264128"/>
                  </a:cubicBezTo>
                  <a:lnTo>
                    <a:pt x="165809" y="264890"/>
                  </a:lnTo>
                  <a:cubicBezTo>
                    <a:pt x="166000" y="265462"/>
                    <a:pt x="165809" y="265843"/>
                    <a:pt x="165238" y="266033"/>
                  </a:cubicBezTo>
                  <a:lnTo>
                    <a:pt x="127709" y="281369"/>
                  </a:lnTo>
                  <a:cubicBezTo>
                    <a:pt x="127709" y="281369"/>
                    <a:pt x="127233" y="281559"/>
                    <a:pt x="126948" y="281464"/>
                  </a:cubicBezTo>
                  <a:lnTo>
                    <a:pt x="120756" y="280988"/>
                  </a:ln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1" name="Freeform: Shape 16340">
              <a:extLst>
                <a:ext uri="{FF2B5EF4-FFF2-40B4-BE49-F238E27FC236}">
                  <a16:creationId xmlns:a16="http://schemas.microsoft.com/office/drawing/2014/main" id="{95C8D252-44EF-0E53-88BF-19E73D1B3FC2}"/>
                </a:ext>
              </a:extLst>
            </p:cNvPr>
            <p:cNvSpPr/>
            <p:nvPr/>
          </p:nvSpPr>
          <p:spPr>
            <a:xfrm>
              <a:off x="4463680" y="3731021"/>
              <a:ext cx="6801" cy="5080"/>
            </a:xfrm>
            <a:custGeom>
              <a:avLst/>
              <a:gdLst>
                <a:gd name="connsiteX0" fmla="*/ 6687 w 6801"/>
                <a:gd name="connsiteY0" fmla="*/ 1350 h 5080"/>
                <a:gd name="connsiteX1" fmla="*/ 4306 w 6801"/>
                <a:gd name="connsiteY1" fmla="*/ 4779 h 5080"/>
                <a:gd name="connsiteX2" fmla="*/ 115 w 6801"/>
                <a:gd name="connsiteY2" fmla="*/ 3731 h 5080"/>
                <a:gd name="connsiteX3" fmla="*/ 2496 w 6801"/>
                <a:gd name="connsiteY3" fmla="*/ 302 h 5080"/>
                <a:gd name="connsiteX4" fmla="*/ 6687 w 6801"/>
                <a:gd name="connsiteY4" fmla="*/ 1350 h 5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1" h="5080">
                  <a:moveTo>
                    <a:pt x="6687" y="1350"/>
                  </a:moveTo>
                  <a:cubicBezTo>
                    <a:pt x="7163" y="2588"/>
                    <a:pt x="6115" y="4112"/>
                    <a:pt x="4306" y="4779"/>
                  </a:cubicBezTo>
                  <a:cubicBezTo>
                    <a:pt x="2496" y="5445"/>
                    <a:pt x="686" y="4969"/>
                    <a:pt x="115" y="3731"/>
                  </a:cubicBezTo>
                  <a:cubicBezTo>
                    <a:pt x="-362" y="2493"/>
                    <a:pt x="686" y="969"/>
                    <a:pt x="2496" y="302"/>
                  </a:cubicBezTo>
                  <a:cubicBezTo>
                    <a:pt x="4306" y="-365"/>
                    <a:pt x="6115" y="111"/>
                    <a:pt x="6687" y="135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2" name="Freeform: Shape 16341">
              <a:extLst>
                <a:ext uri="{FF2B5EF4-FFF2-40B4-BE49-F238E27FC236}">
                  <a16:creationId xmlns:a16="http://schemas.microsoft.com/office/drawing/2014/main" id="{4887C1A1-B6A1-AE50-FC78-CE16D55F5CB3}"/>
                </a:ext>
              </a:extLst>
            </p:cNvPr>
            <p:cNvSpPr/>
            <p:nvPr/>
          </p:nvSpPr>
          <p:spPr>
            <a:xfrm>
              <a:off x="4563259" y="3734510"/>
              <a:ext cx="7288" cy="7722"/>
            </a:xfrm>
            <a:custGeom>
              <a:avLst/>
              <a:gdLst>
                <a:gd name="connsiteX0" fmla="*/ 4930 w 7288"/>
                <a:gd name="connsiteY0" fmla="*/ 7576 h 7722"/>
                <a:gd name="connsiteX1" fmla="*/ 263 w 7288"/>
                <a:gd name="connsiteY1" fmla="*/ 4909 h 7722"/>
                <a:gd name="connsiteX2" fmla="*/ 2358 w 7288"/>
                <a:gd name="connsiteY2" fmla="*/ 147 h 7722"/>
                <a:gd name="connsiteX3" fmla="*/ 7026 w 7288"/>
                <a:gd name="connsiteY3" fmla="*/ 2814 h 7722"/>
                <a:gd name="connsiteX4" fmla="*/ 4930 w 7288"/>
                <a:gd name="connsiteY4" fmla="*/ 7576 h 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8" h="7722">
                  <a:moveTo>
                    <a:pt x="4930" y="7576"/>
                  </a:moveTo>
                  <a:cubicBezTo>
                    <a:pt x="3025" y="8148"/>
                    <a:pt x="1025" y="7005"/>
                    <a:pt x="263" y="4909"/>
                  </a:cubicBezTo>
                  <a:cubicBezTo>
                    <a:pt x="-499" y="2814"/>
                    <a:pt x="454" y="718"/>
                    <a:pt x="2358" y="147"/>
                  </a:cubicBezTo>
                  <a:cubicBezTo>
                    <a:pt x="4264" y="-425"/>
                    <a:pt x="6359" y="718"/>
                    <a:pt x="7026" y="2814"/>
                  </a:cubicBezTo>
                  <a:cubicBezTo>
                    <a:pt x="7788" y="4909"/>
                    <a:pt x="6835" y="7005"/>
                    <a:pt x="4930" y="757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3" name="Freeform: Shape 16342">
              <a:extLst>
                <a:ext uri="{FF2B5EF4-FFF2-40B4-BE49-F238E27FC236}">
                  <a16:creationId xmlns:a16="http://schemas.microsoft.com/office/drawing/2014/main" id="{A7D227F9-2E64-9F4D-6F33-69AC50195E97}"/>
                </a:ext>
              </a:extLst>
            </p:cNvPr>
            <p:cNvSpPr/>
            <p:nvPr/>
          </p:nvSpPr>
          <p:spPr>
            <a:xfrm>
              <a:off x="4607231" y="3750100"/>
              <a:ext cx="7735" cy="9022"/>
            </a:xfrm>
            <a:custGeom>
              <a:avLst/>
              <a:gdLst>
                <a:gd name="connsiteX0" fmla="*/ 6392 w 7735"/>
                <a:gd name="connsiteY0" fmla="*/ 8750 h 9022"/>
                <a:gd name="connsiteX1" fmla="*/ 962 w 7735"/>
                <a:gd name="connsiteY1" fmla="*/ 6083 h 9022"/>
                <a:gd name="connsiteX2" fmla="*/ 1343 w 7735"/>
                <a:gd name="connsiteY2" fmla="*/ 273 h 9022"/>
                <a:gd name="connsiteX3" fmla="*/ 6773 w 7735"/>
                <a:gd name="connsiteY3" fmla="*/ 2940 h 9022"/>
                <a:gd name="connsiteX4" fmla="*/ 6392 w 7735"/>
                <a:gd name="connsiteY4" fmla="*/ 8750 h 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5" h="9022">
                  <a:moveTo>
                    <a:pt x="6392" y="8750"/>
                  </a:moveTo>
                  <a:cubicBezTo>
                    <a:pt x="4773" y="9607"/>
                    <a:pt x="2391" y="8369"/>
                    <a:pt x="962" y="6083"/>
                  </a:cubicBezTo>
                  <a:cubicBezTo>
                    <a:pt x="-466" y="3702"/>
                    <a:pt x="-276" y="1130"/>
                    <a:pt x="1343" y="273"/>
                  </a:cubicBezTo>
                  <a:cubicBezTo>
                    <a:pt x="2963" y="-585"/>
                    <a:pt x="5344" y="654"/>
                    <a:pt x="6773" y="2940"/>
                  </a:cubicBezTo>
                  <a:cubicBezTo>
                    <a:pt x="8202" y="5321"/>
                    <a:pt x="8011" y="7893"/>
                    <a:pt x="6392" y="875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4" name="Freeform: Shape 16343">
              <a:extLst>
                <a:ext uri="{FF2B5EF4-FFF2-40B4-BE49-F238E27FC236}">
                  <a16:creationId xmlns:a16="http://schemas.microsoft.com/office/drawing/2014/main" id="{DEB61686-B437-266B-5906-6601F47105C9}"/>
                </a:ext>
              </a:extLst>
            </p:cNvPr>
            <p:cNvSpPr/>
            <p:nvPr/>
          </p:nvSpPr>
          <p:spPr>
            <a:xfrm>
              <a:off x="4690849" y="3765705"/>
              <a:ext cx="4997" cy="8008"/>
            </a:xfrm>
            <a:custGeom>
              <a:avLst/>
              <a:gdLst>
                <a:gd name="connsiteX0" fmla="*/ 2785 w 4997"/>
                <a:gd name="connsiteY0" fmla="*/ 8005 h 8008"/>
                <a:gd name="connsiteX1" fmla="*/ 22 w 4997"/>
                <a:gd name="connsiteY1" fmla="*/ 4195 h 8008"/>
                <a:gd name="connsiteX2" fmla="*/ 2213 w 4997"/>
                <a:gd name="connsiteY2" fmla="*/ 4 h 8008"/>
                <a:gd name="connsiteX3" fmla="*/ 4975 w 4997"/>
                <a:gd name="connsiteY3" fmla="*/ 3814 h 8008"/>
                <a:gd name="connsiteX4" fmla="*/ 2785 w 4997"/>
                <a:gd name="connsiteY4" fmla="*/ 8005 h 8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8008">
                  <a:moveTo>
                    <a:pt x="2785" y="8005"/>
                  </a:moveTo>
                  <a:cubicBezTo>
                    <a:pt x="1356" y="8100"/>
                    <a:pt x="118" y="6386"/>
                    <a:pt x="22" y="4195"/>
                  </a:cubicBezTo>
                  <a:cubicBezTo>
                    <a:pt x="-168" y="2004"/>
                    <a:pt x="880" y="99"/>
                    <a:pt x="2213" y="4"/>
                  </a:cubicBezTo>
                  <a:cubicBezTo>
                    <a:pt x="3642" y="-92"/>
                    <a:pt x="4880" y="1623"/>
                    <a:pt x="4975" y="3814"/>
                  </a:cubicBezTo>
                  <a:cubicBezTo>
                    <a:pt x="5166" y="6004"/>
                    <a:pt x="4118" y="7909"/>
                    <a:pt x="2785" y="8005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5" name="Freeform: Shape 16344">
              <a:extLst>
                <a:ext uri="{FF2B5EF4-FFF2-40B4-BE49-F238E27FC236}">
                  <a16:creationId xmlns:a16="http://schemas.microsoft.com/office/drawing/2014/main" id="{6D9C66C4-5AFD-46EB-6FF7-24989962668E}"/>
                </a:ext>
              </a:extLst>
            </p:cNvPr>
            <p:cNvSpPr/>
            <p:nvPr/>
          </p:nvSpPr>
          <p:spPr>
            <a:xfrm>
              <a:off x="4659621" y="3765849"/>
              <a:ext cx="73445" cy="84752"/>
            </a:xfrm>
            <a:custGeom>
              <a:avLst/>
              <a:gdLst>
                <a:gd name="connsiteX0" fmla="*/ 40585 w 73445"/>
                <a:gd name="connsiteY0" fmla="*/ 45484 h 84752"/>
                <a:gd name="connsiteX1" fmla="*/ 4104 w 73445"/>
                <a:gd name="connsiteY1" fmla="*/ 83584 h 84752"/>
                <a:gd name="connsiteX2" fmla="*/ 2580 w 73445"/>
                <a:gd name="connsiteY2" fmla="*/ 84727 h 84752"/>
                <a:gd name="connsiteX3" fmla="*/ 1246 w 73445"/>
                <a:gd name="connsiteY3" fmla="*/ 82060 h 84752"/>
                <a:gd name="connsiteX4" fmla="*/ 37823 w 73445"/>
                <a:gd name="connsiteY4" fmla="*/ 43293 h 84752"/>
                <a:gd name="connsiteX5" fmla="*/ 70493 w 73445"/>
                <a:gd name="connsiteY5" fmla="*/ 1573 h 84752"/>
                <a:gd name="connsiteX6" fmla="*/ 73446 w 73445"/>
                <a:gd name="connsiteY6" fmla="*/ 2240 h 84752"/>
                <a:gd name="connsiteX7" fmla="*/ 72589 w 73445"/>
                <a:gd name="connsiteY7" fmla="*/ 3859 h 84752"/>
                <a:gd name="connsiteX8" fmla="*/ 40585 w 73445"/>
                <a:gd name="connsiteY8" fmla="*/ 45484 h 8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445" h="84752">
                  <a:moveTo>
                    <a:pt x="40585" y="45484"/>
                  </a:moveTo>
                  <a:cubicBezTo>
                    <a:pt x="28298" y="59771"/>
                    <a:pt x="16106" y="72439"/>
                    <a:pt x="4104" y="83584"/>
                  </a:cubicBezTo>
                  <a:cubicBezTo>
                    <a:pt x="3342" y="84346"/>
                    <a:pt x="2770" y="84727"/>
                    <a:pt x="2580" y="84727"/>
                  </a:cubicBezTo>
                  <a:cubicBezTo>
                    <a:pt x="-373" y="84917"/>
                    <a:pt x="-754" y="84060"/>
                    <a:pt x="1246" y="82060"/>
                  </a:cubicBezTo>
                  <a:cubicBezTo>
                    <a:pt x="14010" y="69677"/>
                    <a:pt x="26202" y="56818"/>
                    <a:pt x="37823" y="43293"/>
                  </a:cubicBezTo>
                  <a:cubicBezTo>
                    <a:pt x="49348" y="29863"/>
                    <a:pt x="60301" y="15956"/>
                    <a:pt x="70493" y="1573"/>
                  </a:cubicBezTo>
                  <a:cubicBezTo>
                    <a:pt x="72112" y="-713"/>
                    <a:pt x="73065" y="-522"/>
                    <a:pt x="73446" y="2240"/>
                  </a:cubicBezTo>
                  <a:cubicBezTo>
                    <a:pt x="73446" y="2431"/>
                    <a:pt x="73160" y="3002"/>
                    <a:pt x="72589" y="3859"/>
                  </a:cubicBezTo>
                  <a:cubicBezTo>
                    <a:pt x="63540" y="17290"/>
                    <a:pt x="52872" y="31196"/>
                    <a:pt x="40585" y="4548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6" name="Freeform: Shape 16345">
              <a:extLst>
                <a:ext uri="{FF2B5EF4-FFF2-40B4-BE49-F238E27FC236}">
                  <a16:creationId xmlns:a16="http://schemas.microsoft.com/office/drawing/2014/main" id="{9A2DF75C-1C7C-EF0B-B660-26B32B29DC2A}"/>
                </a:ext>
              </a:extLst>
            </p:cNvPr>
            <p:cNvSpPr/>
            <p:nvPr/>
          </p:nvSpPr>
          <p:spPr>
            <a:xfrm>
              <a:off x="4731162" y="3782985"/>
              <a:ext cx="6673" cy="16346"/>
            </a:xfrm>
            <a:custGeom>
              <a:avLst/>
              <a:gdLst>
                <a:gd name="connsiteX0" fmla="*/ 0 w 6673"/>
                <a:gd name="connsiteY0" fmla="*/ 630 h 16346"/>
                <a:gd name="connsiteX1" fmla="*/ 381 w 6673"/>
                <a:gd name="connsiteY1" fmla="*/ 59 h 16346"/>
                <a:gd name="connsiteX2" fmla="*/ 667 w 6673"/>
                <a:gd name="connsiteY2" fmla="*/ 59 h 16346"/>
                <a:gd name="connsiteX3" fmla="*/ 5429 w 6673"/>
                <a:gd name="connsiteY3" fmla="*/ 5393 h 16346"/>
                <a:gd name="connsiteX4" fmla="*/ 6382 w 6673"/>
                <a:gd name="connsiteY4" fmla="*/ 9489 h 16346"/>
                <a:gd name="connsiteX5" fmla="*/ 4477 w 6673"/>
                <a:gd name="connsiteY5" fmla="*/ 16347 h 16346"/>
                <a:gd name="connsiteX6" fmla="*/ 4286 w 6673"/>
                <a:gd name="connsiteY6" fmla="*/ 16347 h 16346"/>
                <a:gd name="connsiteX7" fmla="*/ 3715 w 6673"/>
                <a:gd name="connsiteY7" fmla="*/ 16061 h 16346"/>
                <a:gd name="connsiteX8" fmla="*/ 95 w 6673"/>
                <a:gd name="connsiteY8" fmla="*/ 726 h 1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73" h="16346">
                  <a:moveTo>
                    <a:pt x="0" y="630"/>
                  </a:moveTo>
                  <a:cubicBezTo>
                    <a:pt x="0" y="630"/>
                    <a:pt x="95" y="154"/>
                    <a:pt x="381" y="59"/>
                  </a:cubicBezTo>
                  <a:lnTo>
                    <a:pt x="667" y="59"/>
                  </a:lnTo>
                  <a:cubicBezTo>
                    <a:pt x="2477" y="-418"/>
                    <a:pt x="4667" y="2059"/>
                    <a:pt x="5429" y="5393"/>
                  </a:cubicBezTo>
                  <a:lnTo>
                    <a:pt x="6382" y="9489"/>
                  </a:lnTo>
                  <a:cubicBezTo>
                    <a:pt x="7144" y="12822"/>
                    <a:pt x="6382" y="15870"/>
                    <a:pt x="4477" y="16347"/>
                  </a:cubicBezTo>
                  <a:lnTo>
                    <a:pt x="4286" y="16347"/>
                  </a:lnTo>
                  <a:cubicBezTo>
                    <a:pt x="4286" y="16347"/>
                    <a:pt x="3810" y="16347"/>
                    <a:pt x="3715" y="16061"/>
                  </a:cubicBezTo>
                  <a:lnTo>
                    <a:pt x="95" y="72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7" name="Freeform: Shape 16346">
              <a:extLst>
                <a:ext uri="{FF2B5EF4-FFF2-40B4-BE49-F238E27FC236}">
                  <a16:creationId xmlns:a16="http://schemas.microsoft.com/office/drawing/2014/main" id="{56FAB680-1C66-C79A-3BFA-FED411D8ABC4}"/>
                </a:ext>
              </a:extLst>
            </p:cNvPr>
            <p:cNvSpPr/>
            <p:nvPr/>
          </p:nvSpPr>
          <p:spPr>
            <a:xfrm>
              <a:off x="4837175" y="3783711"/>
              <a:ext cx="7564" cy="14775"/>
            </a:xfrm>
            <a:custGeom>
              <a:avLst/>
              <a:gdLst>
                <a:gd name="connsiteX0" fmla="*/ 4667 w 7564"/>
                <a:gd name="connsiteY0" fmla="*/ 0 h 14775"/>
                <a:gd name="connsiteX1" fmla="*/ 5620 w 7564"/>
                <a:gd name="connsiteY1" fmla="*/ 571 h 14775"/>
                <a:gd name="connsiteX2" fmla="*/ 6001 w 7564"/>
                <a:gd name="connsiteY2" fmla="*/ 2000 h 14775"/>
                <a:gd name="connsiteX3" fmla="*/ 6763 w 7564"/>
                <a:gd name="connsiteY3" fmla="*/ 14573 h 14775"/>
                <a:gd name="connsiteX4" fmla="*/ 6001 w 7564"/>
                <a:gd name="connsiteY4" fmla="*/ 14764 h 14775"/>
                <a:gd name="connsiteX5" fmla="*/ 381 w 7564"/>
                <a:gd name="connsiteY5" fmla="*/ 3429 h 14775"/>
                <a:gd name="connsiteX6" fmla="*/ 0 w 7564"/>
                <a:gd name="connsiteY6" fmla="*/ 2000 h 14775"/>
                <a:gd name="connsiteX7" fmla="*/ 571 w 7564"/>
                <a:gd name="connsiteY7" fmla="*/ 1143 h 14775"/>
                <a:gd name="connsiteX8" fmla="*/ 4667 w 7564"/>
                <a:gd name="connsiteY8" fmla="*/ 190 h 1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4" h="14775">
                  <a:moveTo>
                    <a:pt x="4667" y="0"/>
                  </a:moveTo>
                  <a:cubicBezTo>
                    <a:pt x="4667" y="0"/>
                    <a:pt x="5429" y="190"/>
                    <a:pt x="5620" y="571"/>
                  </a:cubicBezTo>
                  <a:lnTo>
                    <a:pt x="6001" y="2000"/>
                  </a:lnTo>
                  <a:cubicBezTo>
                    <a:pt x="7715" y="8572"/>
                    <a:pt x="8096" y="14192"/>
                    <a:pt x="6763" y="14573"/>
                  </a:cubicBezTo>
                  <a:lnTo>
                    <a:pt x="6001" y="14764"/>
                  </a:lnTo>
                  <a:cubicBezTo>
                    <a:pt x="4667" y="15050"/>
                    <a:pt x="2191" y="10001"/>
                    <a:pt x="381" y="3429"/>
                  </a:cubicBezTo>
                  <a:lnTo>
                    <a:pt x="0" y="2000"/>
                  </a:lnTo>
                  <a:cubicBezTo>
                    <a:pt x="0" y="2000"/>
                    <a:pt x="190" y="1238"/>
                    <a:pt x="571" y="1143"/>
                  </a:cubicBezTo>
                  <a:lnTo>
                    <a:pt x="4667" y="190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8" name="Freeform: Shape 16347">
              <a:extLst>
                <a:ext uri="{FF2B5EF4-FFF2-40B4-BE49-F238E27FC236}">
                  <a16:creationId xmlns:a16="http://schemas.microsoft.com/office/drawing/2014/main" id="{1752222C-648B-093B-4236-C69BC99AACB4}"/>
                </a:ext>
              </a:extLst>
            </p:cNvPr>
            <p:cNvSpPr/>
            <p:nvPr/>
          </p:nvSpPr>
          <p:spPr>
            <a:xfrm>
              <a:off x="4958878" y="3791889"/>
              <a:ext cx="9197" cy="13932"/>
            </a:xfrm>
            <a:custGeom>
              <a:avLst/>
              <a:gdLst>
                <a:gd name="connsiteX0" fmla="*/ 8409 w 9197"/>
                <a:gd name="connsiteY0" fmla="*/ 13824 h 13932"/>
                <a:gd name="connsiteX1" fmla="*/ 2027 w 9197"/>
                <a:gd name="connsiteY1" fmla="*/ 8300 h 13932"/>
                <a:gd name="connsiteX2" fmla="*/ 789 w 9197"/>
                <a:gd name="connsiteY2" fmla="*/ 108 h 13932"/>
                <a:gd name="connsiteX3" fmla="*/ 7170 w 9197"/>
                <a:gd name="connsiteY3" fmla="*/ 5728 h 13932"/>
                <a:gd name="connsiteX4" fmla="*/ 8409 w 9197"/>
                <a:gd name="connsiteY4" fmla="*/ 13920 h 1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97" h="13932">
                  <a:moveTo>
                    <a:pt x="8409" y="13824"/>
                  </a:moveTo>
                  <a:cubicBezTo>
                    <a:pt x="6980" y="14491"/>
                    <a:pt x="4122" y="12015"/>
                    <a:pt x="2027" y="8300"/>
                  </a:cubicBezTo>
                  <a:cubicBezTo>
                    <a:pt x="-69" y="4490"/>
                    <a:pt x="-640" y="775"/>
                    <a:pt x="789" y="108"/>
                  </a:cubicBezTo>
                  <a:cubicBezTo>
                    <a:pt x="2217" y="-558"/>
                    <a:pt x="5075" y="1918"/>
                    <a:pt x="7170" y="5728"/>
                  </a:cubicBezTo>
                  <a:cubicBezTo>
                    <a:pt x="9266" y="9538"/>
                    <a:pt x="9838" y="13158"/>
                    <a:pt x="8409" y="1392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9" name="Freeform: Shape 16348">
              <a:extLst>
                <a:ext uri="{FF2B5EF4-FFF2-40B4-BE49-F238E27FC236}">
                  <a16:creationId xmlns:a16="http://schemas.microsoft.com/office/drawing/2014/main" id="{1040ACF4-59B9-77EC-F441-6ABF081D9968}"/>
                </a:ext>
              </a:extLst>
            </p:cNvPr>
            <p:cNvSpPr/>
            <p:nvPr/>
          </p:nvSpPr>
          <p:spPr>
            <a:xfrm>
              <a:off x="4715911" y="3799712"/>
              <a:ext cx="8678" cy="12490"/>
            </a:xfrm>
            <a:custGeom>
              <a:avLst/>
              <a:gdLst>
                <a:gd name="connsiteX0" fmla="*/ 8679 w 8678"/>
                <a:gd name="connsiteY0" fmla="*/ 11716 h 12490"/>
                <a:gd name="connsiteX1" fmla="*/ 8393 w 8678"/>
                <a:gd name="connsiteY1" fmla="*/ 12192 h 12490"/>
                <a:gd name="connsiteX2" fmla="*/ 8203 w 8678"/>
                <a:gd name="connsiteY2" fmla="*/ 12192 h 12490"/>
                <a:gd name="connsiteX3" fmla="*/ 678 w 8678"/>
                <a:gd name="connsiteY3" fmla="*/ 8287 h 12490"/>
                <a:gd name="connsiteX4" fmla="*/ 392 w 8678"/>
                <a:gd name="connsiteY4" fmla="*/ 7525 h 12490"/>
                <a:gd name="connsiteX5" fmla="*/ 3726 w 8678"/>
                <a:gd name="connsiteY5" fmla="*/ 0 h 12490"/>
                <a:gd name="connsiteX6" fmla="*/ 3916 w 8678"/>
                <a:gd name="connsiteY6" fmla="*/ 0 h 12490"/>
                <a:gd name="connsiteX7" fmla="*/ 4393 w 8678"/>
                <a:gd name="connsiteY7" fmla="*/ 191 h 12490"/>
                <a:gd name="connsiteX8" fmla="*/ 8584 w 8678"/>
                <a:gd name="connsiteY8" fmla="*/ 11716 h 12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78" h="12490">
                  <a:moveTo>
                    <a:pt x="8679" y="11716"/>
                  </a:moveTo>
                  <a:cubicBezTo>
                    <a:pt x="8679" y="11716"/>
                    <a:pt x="8679" y="12097"/>
                    <a:pt x="8393" y="12192"/>
                  </a:cubicBezTo>
                  <a:lnTo>
                    <a:pt x="8203" y="12192"/>
                  </a:lnTo>
                  <a:cubicBezTo>
                    <a:pt x="5155" y="13240"/>
                    <a:pt x="1821" y="11430"/>
                    <a:pt x="678" y="8287"/>
                  </a:cubicBezTo>
                  <a:lnTo>
                    <a:pt x="392" y="7525"/>
                  </a:lnTo>
                  <a:cubicBezTo>
                    <a:pt x="-751" y="4382"/>
                    <a:pt x="678" y="953"/>
                    <a:pt x="3726" y="0"/>
                  </a:cubicBezTo>
                  <a:lnTo>
                    <a:pt x="3916" y="0"/>
                  </a:lnTo>
                  <a:cubicBezTo>
                    <a:pt x="3916" y="0"/>
                    <a:pt x="4393" y="0"/>
                    <a:pt x="4393" y="191"/>
                  </a:cubicBezTo>
                  <a:lnTo>
                    <a:pt x="8584" y="1171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0" name="Freeform: Shape 16349">
              <a:extLst>
                <a:ext uri="{FF2B5EF4-FFF2-40B4-BE49-F238E27FC236}">
                  <a16:creationId xmlns:a16="http://schemas.microsoft.com/office/drawing/2014/main" id="{BE34B89F-EF74-305F-6C44-E9274FD38CC1}"/>
                </a:ext>
              </a:extLst>
            </p:cNvPr>
            <p:cNvSpPr/>
            <p:nvPr/>
          </p:nvSpPr>
          <p:spPr>
            <a:xfrm>
              <a:off x="4113275" y="3801333"/>
              <a:ext cx="1655" cy="2088"/>
            </a:xfrm>
            <a:custGeom>
              <a:avLst/>
              <a:gdLst>
                <a:gd name="connsiteX0" fmla="*/ 0 w 1655"/>
                <a:gd name="connsiteY0" fmla="*/ 951 h 2088"/>
                <a:gd name="connsiteX1" fmla="*/ 1334 w 1655"/>
                <a:gd name="connsiteY1" fmla="*/ 570 h 2088"/>
                <a:gd name="connsiteX2" fmla="*/ 1619 w 1655"/>
                <a:gd name="connsiteY2" fmla="*/ 1523 h 2088"/>
                <a:gd name="connsiteX3" fmla="*/ 476 w 1655"/>
                <a:gd name="connsiteY3" fmla="*/ 1713 h 2088"/>
                <a:gd name="connsiteX4" fmla="*/ 95 w 1655"/>
                <a:gd name="connsiteY4" fmla="*/ 951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5" h="2088">
                  <a:moveTo>
                    <a:pt x="0" y="951"/>
                  </a:moveTo>
                  <a:cubicBezTo>
                    <a:pt x="0" y="-192"/>
                    <a:pt x="381" y="-287"/>
                    <a:pt x="1334" y="570"/>
                  </a:cubicBezTo>
                  <a:cubicBezTo>
                    <a:pt x="1619" y="856"/>
                    <a:pt x="1714" y="1142"/>
                    <a:pt x="1619" y="1523"/>
                  </a:cubicBezTo>
                  <a:cubicBezTo>
                    <a:pt x="1429" y="2190"/>
                    <a:pt x="1048" y="2285"/>
                    <a:pt x="476" y="1713"/>
                  </a:cubicBezTo>
                  <a:cubicBezTo>
                    <a:pt x="190" y="1523"/>
                    <a:pt x="95" y="1237"/>
                    <a:pt x="95" y="95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1" name="Freeform: Shape 16350">
              <a:extLst>
                <a:ext uri="{FF2B5EF4-FFF2-40B4-BE49-F238E27FC236}">
                  <a16:creationId xmlns:a16="http://schemas.microsoft.com/office/drawing/2014/main" id="{3A33F9F0-36AD-F683-9E5A-F3196FBB3453}"/>
                </a:ext>
              </a:extLst>
            </p:cNvPr>
            <p:cNvSpPr/>
            <p:nvPr/>
          </p:nvSpPr>
          <p:spPr>
            <a:xfrm>
              <a:off x="4651200" y="3813790"/>
              <a:ext cx="7428" cy="6325"/>
            </a:xfrm>
            <a:custGeom>
              <a:avLst/>
              <a:gdLst>
                <a:gd name="connsiteX0" fmla="*/ 7095 w 7428"/>
                <a:gd name="connsiteY0" fmla="*/ 4877 h 6325"/>
                <a:gd name="connsiteX1" fmla="*/ 2238 w 7428"/>
                <a:gd name="connsiteY1" fmla="*/ 5829 h 6325"/>
                <a:gd name="connsiteX2" fmla="*/ 333 w 7428"/>
                <a:gd name="connsiteY2" fmla="*/ 1448 h 6325"/>
                <a:gd name="connsiteX3" fmla="*/ 5190 w 7428"/>
                <a:gd name="connsiteY3" fmla="*/ 496 h 6325"/>
                <a:gd name="connsiteX4" fmla="*/ 7095 w 7428"/>
                <a:gd name="connsiteY4" fmla="*/ 4877 h 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6325">
                  <a:moveTo>
                    <a:pt x="7095" y="4877"/>
                  </a:moveTo>
                  <a:cubicBezTo>
                    <a:pt x="6238" y="6306"/>
                    <a:pt x="4143" y="6782"/>
                    <a:pt x="2238" y="5829"/>
                  </a:cubicBezTo>
                  <a:cubicBezTo>
                    <a:pt x="333" y="4877"/>
                    <a:pt x="-524" y="2972"/>
                    <a:pt x="333" y="1448"/>
                  </a:cubicBezTo>
                  <a:cubicBezTo>
                    <a:pt x="1190" y="19"/>
                    <a:pt x="3285" y="-457"/>
                    <a:pt x="5190" y="496"/>
                  </a:cubicBezTo>
                  <a:cubicBezTo>
                    <a:pt x="7095" y="1448"/>
                    <a:pt x="7953" y="3353"/>
                    <a:pt x="7095" y="487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2" name="Freeform: Shape 16351">
              <a:extLst>
                <a:ext uri="{FF2B5EF4-FFF2-40B4-BE49-F238E27FC236}">
                  <a16:creationId xmlns:a16="http://schemas.microsoft.com/office/drawing/2014/main" id="{9C859B0B-9C2D-4D27-A1C1-25D2CAB9AA70}"/>
                </a:ext>
              </a:extLst>
            </p:cNvPr>
            <p:cNvSpPr/>
            <p:nvPr/>
          </p:nvSpPr>
          <p:spPr>
            <a:xfrm>
              <a:off x="4701825" y="3816946"/>
              <a:ext cx="6000" cy="19063"/>
            </a:xfrm>
            <a:custGeom>
              <a:avLst/>
              <a:gdLst>
                <a:gd name="connsiteX0" fmla="*/ 5144 w 6000"/>
                <a:gd name="connsiteY0" fmla="*/ 19057 h 19063"/>
                <a:gd name="connsiteX1" fmla="*/ 857 w 6000"/>
                <a:gd name="connsiteY1" fmla="*/ 10008 h 19063"/>
                <a:gd name="connsiteX2" fmla="*/ 857 w 6000"/>
                <a:gd name="connsiteY2" fmla="*/ 7 h 19063"/>
                <a:gd name="connsiteX3" fmla="*/ 5144 w 6000"/>
                <a:gd name="connsiteY3" fmla="*/ 9055 h 19063"/>
                <a:gd name="connsiteX4" fmla="*/ 5144 w 6000"/>
                <a:gd name="connsiteY4" fmla="*/ 19057 h 19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00" h="19063">
                  <a:moveTo>
                    <a:pt x="5144" y="19057"/>
                  </a:moveTo>
                  <a:cubicBezTo>
                    <a:pt x="3905" y="19247"/>
                    <a:pt x="2000" y="15247"/>
                    <a:pt x="857" y="10008"/>
                  </a:cubicBezTo>
                  <a:cubicBezTo>
                    <a:pt x="-286" y="4769"/>
                    <a:pt x="-286" y="292"/>
                    <a:pt x="857" y="7"/>
                  </a:cubicBezTo>
                  <a:cubicBezTo>
                    <a:pt x="2096" y="-184"/>
                    <a:pt x="4000" y="3817"/>
                    <a:pt x="5144" y="9055"/>
                  </a:cubicBezTo>
                  <a:cubicBezTo>
                    <a:pt x="6287" y="14294"/>
                    <a:pt x="6287" y="18771"/>
                    <a:pt x="5144" y="1905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3" name="Freeform: Shape 16352">
              <a:extLst>
                <a:ext uri="{FF2B5EF4-FFF2-40B4-BE49-F238E27FC236}">
                  <a16:creationId xmlns:a16="http://schemas.microsoft.com/office/drawing/2014/main" id="{CBA1F491-B909-D575-364F-6C3B837E487E}"/>
                </a:ext>
              </a:extLst>
            </p:cNvPr>
            <p:cNvSpPr/>
            <p:nvPr/>
          </p:nvSpPr>
          <p:spPr>
            <a:xfrm>
              <a:off x="4074603" y="3826466"/>
              <a:ext cx="58315" cy="45731"/>
            </a:xfrm>
            <a:custGeom>
              <a:avLst/>
              <a:gdLst>
                <a:gd name="connsiteX0" fmla="*/ 0 w 58315"/>
                <a:gd name="connsiteY0" fmla="*/ 1059 h 45731"/>
                <a:gd name="connsiteX1" fmla="*/ 0 w 58315"/>
                <a:gd name="connsiteY1" fmla="*/ 1059 h 45731"/>
                <a:gd name="connsiteX2" fmla="*/ 0 w 58315"/>
                <a:gd name="connsiteY2" fmla="*/ 869 h 45731"/>
                <a:gd name="connsiteX3" fmla="*/ 19526 w 58315"/>
                <a:gd name="connsiteY3" fmla="*/ 8298 h 45731"/>
                <a:gd name="connsiteX4" fmla="*/ 46196 w 58315"/>
                <a:gd name="connsiteY4" fmla="*/ 28967 h 45731"/>
                <a:gd name="connsiteX5" fmla="*/ 57817 w 58315"/>
                <a:gd name="connsiteY5" fmla="*/ 45731 h 45731"/>
                <a:gd name="connsiteX6" fmla="*/ 57817 w 58315"/>
                <a:gd name="connsiteY6" fmla="*/ 45731 h 45731"/>
                <a:gd name="connsiteX7" fmla="*/ 57817 w 58315"/>
                <a:gd name="connsiteY7" fmla="*/ 45731 h 45731"/>
                <a:gd name="connsiteX8" fmla="*/ 0 w 58315"/>
                <a:gd name="connsiteY8" fmla="*/ 964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315" h="45731">
                  <a:moveTo>
                    <a:pt x="0" y="1059"/>
                  </a:moveTo>
                  <a:lnTo>
                    <a:pt x="0" y="1059"/>
                  </a:lnTo>
                  <a:cubicBezTo>
                    <a:pt x="0" y="1059"/>
                    <a:pt x="0" y="869"/>
                    <a:pt x="0" y="869"/>
                  </a:cubicBezTo>
                  <a:cubicBezTo>
                    <a:pt x="2191" y="-1703"/>
                    <a:pt x="10954" y="1631"/>
                    <a:pt x="19526" y="8298"/>
                  </a:cubicBezTo>
                  <a:lnTo>
                    <a:pt x="46196" y="28967"/>
                  </a:lnTo>
                  <a:cubicBezTo>
                    <a:pt x="54769" y="35635"/>
                    <a:pt x="60007" y="43064"/>
                    <a:pt x="57817" y="45731"/>
                  </a:cubicBezTo>
                  <a:lnTo>
                    <a:pt x="57817" y="45731"/>
                  </a:lnTo>
                  <a:cubicBezTo>
                    <a:pt x="57817" y="45731"/>
                    <a:pt x="57817" y="45731"/>
                    <a:pt x="57817" y="45731"/>
                  </a:cubicBezTo>
                  <a:lnTo>
                    <a:pt x="0" y="964"/>
                  </a:ln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4" name="Freeform: Shape 16353">
              <a:extLst>
                <a:ext uri="{FF2B5EF4-FFF2-40B4-BE49-F238E27FC236}">
                  <a16:creationId xmlns:a16="http://schemas.microsoft.com/office/drawing/2014/main" id="{D73F0650-D74E-788E-8283-7D117F0EFF9A}"/>
                </a:ext>
              </a:extLst>
            </p:cNvPr>
            <p:cNvSpPr/>
            <p:nvPr/>
          </p:nvSpPr>
          <p:spPr>
            <a:xfrm>
              <a:off x="4684310" y="3830737"/>
              <a:ext cx="7120" cy="17960"/>
            </a:xfrm>
            <a:custGeom>
              <a:avLst/>
              <a:gdLst>
                <a:gd name="connsiteX0" fmla="*/ 6084 w 7120"/>
                <a:gd name="connsiteY0" fmla="*/ 17934 h 17960"/>
                <a:gd name="connsiteX1" fmla="*/ 1036 w 7120"/>
                <a:gd name="connsiteY1" fmla="*/ 9647 h 17960"/>
                <a:gd name="connsiteX2" fmla="*/ 1036 w 7120"/>
                <a:gd name="connsiteY2" fmla="*/ 27 h 17960"/>
                <a:gd name="connsiteX3" fmla="*/ 6084 w 7120"/>
                <a:gd name="connsiteY3" fmla="*/ 8314 h 17960"/>
                <a:gd name="connsiteX4" fmla="*/ 6084 w 7120"/>
                <a:gd name="connsiteY4" fmla="*/ 17934 h 1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0" h="17960">
                  <a:moveTo>
                    <a:pt x="6084" y="17934"/>
                  </a:moveTo>
                  <a:cubicBezTo>
                    <a:pt x="4656" y="18315"/>
                    <a:pt x="2370" y="14600"/>
                    <a:pt x="1036" y="9647"/>
                  </a:cubicBezTo>
                  <a:cubicBezTo>
                    <a:pt x="-393" y="4694"/>
                    <a:pt x="-297" y="408"/>
                    <a:pt x="1036" y="27"/>
                  </a:cubicBezTo>
                  <a:cubicBezTo>
                    <a:pt x="2465" y="-354"/>
                    <a:pt x="4751" y="3361"/>
                    <a:pt x="6084" y="8314"/>
                  </a:cubicBezTo>
                  <a:cubicBezTo>
                    <a:pt x="7513" y="13267"/>
                    <a:pt x="7418" y="17553"/>
                    <a:pt x="6084" y="1793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5" name="Freeform: Shape 16354">
              <a:extLst>
                <a:ext uri="{FF2B5EF4-FFF2-40B4-BE49-F238E27FC236}">
                  <a16:creationId xmlns:a16="http://schemas.microsoft.com/office/drawing/2014/main" id="{0558C263-E4E7-8B31-9A28-CEED6202B0CF}"/>
                </a:ext>
              </a:extLst>
            </p:cNvPr>
            <p:cNvSpPr/>
            <p:nvPr/>
          </p:nvSpPr>
          <p:spPr>
            <a:xfrm>
              <a:off x="4675726" y="3847139"/>
              <a:ext cx="1904" cy="2087"/>
            </a:xfrm>
            <a:custGeom>
              <a:avLst/>
              <a:gdLst>
                <a:gd name="connsiteX0" fmla="*/ 95 w 1904"/>
                <a:gd name="connsiteY0" fmla="*/ 579 h 2087"/>
                <a:gd name="connsiteX1" fmla="*/ 1524 w 1904"/>
                <a:gd name="connsiteY1" fmla="*/ 198 h 2087"/>
                <a:gd name="connsiteX2" fmla="*/ 1810 w 1904"/>
                <a:gd name="connsiteY2" fmla="*/ 1532 h 2087"/>
                <a:gd name="connsiteX3" fmla="*/ 381 w 1904"/>
                <a:gd name="connsiteY3" fmla="*/ 1817 h 2087"/>
                <a:gd name="connsiteX4" fmla="*/ 95 w 1904"/>
                <a:gd name="connsiteY4" fmla="*/ 484 h 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2087">
                  <a:moveTo>
                    <a:pt x="95" y="579"/>
                  </a:moveTo>
                  <a:cubicBezTo>
                    <a:pt x="286" y="8"/>
                    <a:pt x="1048" y="-183"/>
                    <a:pt x="1524" y="198"/>
                  </a:cubicBezTo>
                  <a:cubicBezTo>
                    <a:pt x="1905" y="484"/>
                    <a:pt x="2000" y="960"/>
                    <a:pt x="1810" y="1532"/>
                  </a:cubicBezTo>
                  <a:cubicBezTo>
                    <a:pt x="1619" y="2103"/>
                    <a:pt x="857" y="2294"/>
                    <a:pt x="381" y="1817"/>
                  </a:cubicBezTo>
                  <a:cubicBezTo>
                    <a:pt x="0" y="1532"/>
                    <a:pt x="-95" y="1055"/>
                    <a:pt x="95" y="484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6" name="Freeform: Shape 16355">
              <a:extLst>
                <a:ext uri="{FF2B5EF4-FFF2-40B4-BE49-F238E27FC236}">
                  <a16:creationId xmlns:a16="http://schemas.microsoft.com/office/drawing/2014/main" id="{C9BE67C1-BDAC-E1FC-4A84-9A04E49B91E1}"/>
                </a:ext>
              </a:extLst>
            </p:cNvPr>
            <p:cNvSpPr/>
            <p:nvPr/>
          </p:nvSpPr>
          <p:spPr>
            <a:xfrm>
              <a:off x="4389636" y="3849669"/>
              <a:ext cx="7784" cy="13016"/>
            </a:xfrm>
            <a:custGeom>
              <a:avLst/>
              <a:gdLst>
                <a:gd name="connsiteX0" fmla="*/ 6912 w 7784"/>
                <a:gd name="connsiteY0" fmla="*/ 907 h 13016"/>
                <a:gd name="connsiteX1" fmla="*/ 7770 w 7784"/>
                <a:gd name="connsiteY1" fmla="*/ 2145 h 13016"/>
                <a:gd name="connsiteX2" fmla="*/ 7579 w 7784"/>
                <a:gd name="connsiteY2" fmla="*/ 3098 h 13016"/>
                <a:gd name="connsiteX3" fmla="*/ 2150 w 7784"/>
                <a:gd name="connsiteY3" fmla="*/ 13004 h 13016"/>
                <a:gd name="connsiteX4" fmla="*/ 1674 w 7784"/>
                <a:gd name="connsiteY4" fmla="*/ 13004 h 13016"/>
                <a:gd name="connsiteX5" fmla="*/ 721 w 7784"/>
                <a:gd name="connsiteY5" fmla="*/ 1764 h 13016"/>
                <a:gd name="connsiteX6" fmla="*/ 912 w 7784"/>
                <a:gd name="connsiteY6" fmla="*/ 812 h 13016"/>
                <a:gd name="connsiteX7" fmla="*/ 2150 w 7784"/>
                <a:gd name="connsiteY7" fmla="*/ 50 h 13016"/>
                <a:gd name="connsiteX8" fmla="*/ 6912 w 7784"/>
                <a:gd name="connsiteY8" fmla="*/ 907 h 13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84" h="13016">
                  <a:moveTo>
                    <a:pt x="6912" y="907"/>
                  </a:moveTo>
                  <a:cubicBezTo>
                    <a:pt x="7484" y="1002"/>
                    <a:pt x="7865" y="1574"/>
                    <a:pt x="7770" y="2145"/>
                  </a:cubicBezTo>
                  <a:lnTo>
                    <a:pt x="7579" y="3098"/>
                  </a:lnTo>
                  <a:cubicBezTo>
                    <a:pt x="6341" y="8908"/>
                    <a:pt x="3865" y="13289"/>
                    <a:pt x="2150" y="13004"/>
                  </a:cubicBezTo>
                  <a:lnTo>
                    <a:pt x="1674" y="13004"/>
                  </a:lnTo>
                  <a:cubicBezTo>
                    <a:pt x="-136" y="12527"/>
                    <a:pt x="-517" y="7574"/>
                    <a:pt x="721" y="1764"/>
                  </a:cubicBezTo>
                  <a:lnTo>
                    <a:pt x="912" y="812"/>
                  </a:lnTo>
                  <a:cubicBezTo>
                    <a:pt x="1007" y="240"/>
                    <a:pt x="1578" y="-141"/>
                    <a:pt x="2150" y="50"/>
                  </a:cubicBezTo>
                  <a:lnTo>
                    <a:pt x="6912" y="907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7" name="Freeform: Shape 16356">
              <a:extLst>
                <a:ext uri="{FF2B5EF4-FFF2-40B4-BE49-F238E27FC236}">
                  <a16:creationId xmlns:a16="http://schemas.microsoft.com/office/drawing/2014/main" id="{D2FC631D-7F33-A6E2-2E66-56588A8FE7CA}"/>
                </a:ext>
              </a:extLst>
            </p:cNvPr>
            <p:cNvSpPr/>
            <p:nvPr/>
          </p:nvSpPr>
          <p:spPr>
            <a:xfrm>
              <a:off x="4668406" y="3849217"/>
              <a:ext cx="9116" cy="18804"/>
            </a:xfrm>
            <a:custGeom>
              <a:avLst/>
              <a:gdLst>
                <a:gd name="connsiteX0" fmla="*/ 8844 w 9116"/>
                <a:gd name="connsiteY0" fmla="*/ 18789 h 18804"/>
                <a:gd name="connsiteX1" fmla="*/ 3034 w 9116"/>
                <a:gd name="connsiteY1" fmla="*/ 10026 h 18804"/>
                <a:gd name="connsiteX2" fmla="*/ 272 w 9116"/>
                <a:gd name="connsiteY2" fmla="*/ 25 h 18804"/>
                <a:gd name="connsiteX3" fmla="*/ 6082 w 9116"/>
                <a:gd name="connsiteY3" fmla="*/ 8788 h 18804"/>
                <a:gd name="connsiteX4" fmla="*/ 8844 w 9116"/>
                <a:gd name="connsiteY4" fmla="*/ 18789 h 1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16" h="18804">
                  <a:moveTo>
                    <a:pt x="8844" y="18789"/>
                  </a:moveTo>
                  <a:cubicBezTo>
                    <a:pt x="7987" y="19075"/>
                    <a:pt x="5415" y="15170"/>
                    <a:pt x="3034" y="10026"/>
                  </a:cubicBezTo>
                  <a:cubicBezTo>
                    <a:pt x="653" y="4788"/>
                    <a:pt x="-585" y="311"/>
                    <a:pt x="272" y="25"/>
                  </a:cubicBezTo>
                  <a:cubicBezTo>
                    <a:pt x="1129" y="-356"/>
                    <a:pt x="3701" y="3645"/>
                    <a:pt x="6082" y="8788"/>
                  </a:cubicBezTo>
                  <a:cubicBezTo>
                    <a:pt x="8463" y="14027"/>
                    <a:pt x="9702" y="18504"/>
                    <a:pt x="8844" y="1878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8" name="Freeform: Shape 16357">
              <a:extLst>
                <a:ext uri="{FF2B5EF4-FFF2-40B4-BE49-F238E27FC236}">
                  <a16:creationId xmlns:a16="http://schemas.microsoft.com/office/drawing/2014/main" id="{245F0775-6AEB-5301-6ACE-3758F5456E0A}"/>
                </a:ext>
              </a:extLst>
            </p:cNvPr>
            <p:cNvSpPr/>
            <p:nvPr/>
          </p:nvSpPr>
          <p:spPr>
            <a:xfrm>
              <a:off x="4781438" y="3880104"/>
              <a:ext cx="7271" cy="14001"/>
            </a:xfrm>
            <a:custGeom>
              <a:avLst/>
              <a:gdLst>
                <a:gd name="connsiteX0" fmla="*/ 3921 w 7271"/>
                <a:gd name="connsiteY0" fmla="*/ 14002 h 14001"/>
                <a:gd name="connsiteX1" fmla="*/ 16 w 7271"/>
                <a:gd name="connsiteY1" fmla="*/ 7144 h 14001"/>
                <a:gd name="connsiteX2" fmla="*/ 3350 w 7271"/>
                <a:gd name="connsiteY2" fmla="*/ 0 h 14001"/>
                <a:gd name="connsiteX3" fmla="*/ 7255 w 7271"/>
                <a:gd name="connsiteY3" fmla="*/ 6858 h 14001"/>
                <a:gd name="connsiteX4" fmla="*/ 3921 w 7271"/>
                <a:gd name="connsiteY4" fmla="*/ 14002 h 1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1" h="14001">
                  <a:moveTo>
                    <a:pt x="3921" y="14002"/>
                  </a:moveTo>
                  <a:cubicBezTo>
                    <a:pt x="1921" y="14002"/>
                    <a:pt x="207" y="11049"/>
                    <a:pt x="16" y="7144"/>
                  </a:cubicBezTo>
                  <a:cubicBezTo>
                    <a:pt x="-174" y="3238"/>
                    <a:pt x="1350" y="95"/>
                    <a:pt x="3350" y="0"/>
                  </a:cubicBezTo>
                  <a:cubicBezTo>
                    <a:pt x="5350" y="0"/>
                    <a:pt x="7160" y="2953"/>
                    <a:pt x="7255" y="6858"/>
                  </a:cubicBezTo>
                  <a:cubicBezTo>
                    <a:pt x="7446" y="10668"/>
                    <a:pt x="5922" y="13907"/>
                    <a:pt x="3921" y="1400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9" name="Freeform: Shape 16358">
              <a:extLst>
                <a:ext uri="{FF2B5EF4-FFF2-40B4-BE49-F238E27FC236}">
                  <a16:creationId xmlns:a16="http://schemas.microsoft.com/office/drawing/2014/main" id="{80B527D8-3168-CCB2-BAF8-406EFA4BC4AC}"/>
                </a:ext>
              </a:extLst>
            </p:cNvPr>
            <p:cNvSpPr/>
            <p:nvPr/>
          </p:nvSpPr>
          <p:spPr>
            <a:xfrm>
              <a:off x="4304970" y="3907144"/>
              <a:ext cx="5484" cy="4744"/>
            </a:xfrm>
            <a:custGeom>
              <a:avLst/>
              <a:gdLst>
                <a:gd name="connsiteX0" fmla="*/ 2710 w 5484"/>
                <a:gd name="connsiteY0" fmla="*/ 106 h 4744"/>
                <a:gd name="connsiteX1" fmla="*/ 5377 w 5484"/>
                <a:gd name="connsiteY1" fmla="*/ 2296 h 4744"/>
                <a:gd name="connsiteX2" fmla="*/ 2519 w 5484"/>
                <a:gd name="connsiteY2" fmla="*/ 4487 h 4744"/>
                <a:gd name="connsiteX3" fmla="*/ 233 w 5484"/>
                <a:gd name="connsiteY3" fmla="*/ 1058 h 4744"/>
                <a:gd name="connsiteX4" fmla="*/ 2710 w 5484"/>
                <a:gd name="connsiteY4" fmla="*/ 106 h 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4" h="4744">
                  <a:moveTo>
                    <a:pt x="2710" y="106"/>
                  </a:moveTo>
                  <a:cubicBezTo>
                    <a:pt x="4139" y="582"/>
                    <a:pt x="4996" y="1344"/>
                    <a:pt x="5377" y="2296"/>
                  </a:cubicBezTo>
                  <a:cubicBezTo>
                    <a:pt x="5948" y="3916"/>
                    <a:pt x="4139" y="5344"/>
                    <a:pt x="2519" y="4487"/>
                  </a:cubicBezTo>
                  <a:cubicBezTo>
                    <a:pt x="329" y="3344"/>
                    <a:pt x="-433" y="2201"/>
                    <a:pt x="233" y="1058"/>
                  </a:cubicBezTo>
                  <a:cubicBezTo>
                    <a:pt x="805" y="106"/>
                    <a:pt x="1567" y="-180"/>
                    <a:pt x="2710" y="106"/>
                  </a:cubicBez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0" name="Freeform: Shape 16359">
              <a:extLst>
                <a:ext uri="{FF2B5EF4-FFF2-40B4-BE49-F238E27FC236}">
                  <a16:creationId xmlns:a16="http://schemas.microsoft.com/office/drawing/2014/main" id="{E64C5284-7AD9-A48D-9FEB-E8991B1855AA}"/>
                </a:ext>
              </a:extLst>
            </p:cNvPr>
            <p:cNvSpPr/>
            <p:nvPr/>
          </p:nvSpPr>
          <p:spPr>
            <a:xfrm>
              <a:off x="4685067" y="3907916"/>
              <a:ext cx="8360" cy="12158"/>
            </a:xfrm>
            <a:custGeom>
              <a:avLst/>
              <a:gdLst>
                <a:gd name="connsiteX0" fmla="*/ 2089 w 8360"/>
                <a:gd name="connsiteY0" fmla="*/ 0 h 12158"/>
                <a:gd name="connsiteX1" fmla="*/ 6756 w 8360"/>
                <a:gd name="connsiteY1" fmla="*/ 10954 h 12158"/>
                <a:gd name="connsiteX2" fmla="*/ 2470 w 8360"/>
                <a:gd name="connsiteY2" fmla="*/ 11144 h 12158"/>
                <a:gd name="connsiteX3" fmla="*/ 89 w 8360"/>
                <a:gd name="connsiteY3" fmla="*/ 1619 h 12158"/>
                <a:gd name="connsiteX4" fmla="*/ 1993 w 8360"/>
                <a:gd name="connsiteY4" fmla="*/ 0 h 1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0" h="12158">
                  <a:moveTo>
                    <a:pt x="2089" y="0"/>
                  </a:moveTo>
                  <a:cubicBezTo>
                    <a:pt x="9328" y="95"/>
                    <a:pt x="9423" y="6572"/>
                    <a:pt x="6756" y="10954"/>
                  </a:cubicBezTo>
                  <a:cubicBezTo>
                    <a:pt x="5899" y="12478"/>
                    <a:pt x="3518" y="12573"/>
                    <a:pt x="2470" y="11144"/>
                  </a:cubicBezTo>
                  <a:cubicBezTo>
                    <a:pt x="565" y="8287"/>
                    <a:pt x="-292" y="5144"/>
                    <a:pt x="89" y="1619"/>
                  </a:cubicBezTo>
                  <a:cubicBezTo>
                    <a:pt x="184" y="667"/>
                    <a:pt x="1041" y="0"/>
                    <a:pt x="1993" y="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1" name="Freeform: Shape 16360">
              <a:extLst>
                <a:ext uri="{FF2B5EF4-FFF2-40B4-BE49-F238E27FC236}">
                  <a16:creationId xmlns:a16="http://schemas.microsoft.com/office/drawing/2014/main" id="{15305AB6-C743-E6C5-6452-37FC76E09606}"/>
                </a:ext>
              </a:extLst>
            </p:cNvPr>
            <p:cNvSpPr/>
            <p:nvPr/>
          </p:nvSpPr>
          <p:spPr>
            <a:xfrm>
              <a:off x="4584153" y="3912582"/>
              <a:ext cx="5220" cy="7337"/>
            </a:xfrm>
            <a:custGeom>
              <a:avLst/>
              <a:gdLst>
                <a:gd name="connsiteX0" fmla="*/ 4610 w 5220"/>
                <a:gd name="connsiteY0" fmla="*/ 7241 h 7337"/>
                <a:gd name="connsiteX1" fmla="*/ 991 w 5220"/>
                <a:gd name="connsiteY1" fmla="*/ 4479 h 7337"/>
                <a:gd name="connsiteX2" fmla="*/ 610 w 5220"/>
                <a:gd name="connsiteY2" fmla="*/ 97 h 7337"/>
                <a:gd name="connsiteX3" fmla="*/ 4229 w 5220"/>
                <a:gd name="connsiteY3" fmla="*/ 2859 h 7337"/>
                <a:gd name="connsiteX4" fmla="*/ 4610 w 5220"/>
                <a:gd name="connsiteY4" fmla="*/ 7336 h 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20" h="7337">
                  <a:moveTo>
                    <a:pt x="4610" y="7241"/>
                  </a:moveTo>
                  <a:cubicBezTo>
                    <a:pt x="3753" y="7717"/>
                    <a:pt x="2134" y="6384"/>
                    <a:pt x="991" y="4479"/>
                  </a:cubicBezTo>
                  <a:cubicBezTo>
                    <a:pt x="-152" y="2478"/>
                    <a:pt x="-343" y="478"/>
                    <a:pt x="610" y="97"/>
                  </a:cubicBezTo>
                  <a:cubicBezTo>
                    <a:pt x="1467" y="-379"/>
                    <a:pt x="3086" y="954"/>
                    <a:pt x="4229" y="2859"/>
                  </a:cubicBezTo>
                  <a:cubicBezTo>
                    <a:pt x="5372" y="4860"/>
                    <a:pt x="5563" y="6860"/>
                    <a:pt x="4610" y="733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2" name="Freeform: Shape 16361">
              <a:extLst>
                <a:ext uri="{FF2B5EF4-FFF2-40B4-BE49-F238E27FC236}">
                  <a16:creationId xmlns:a16="http://schemas.microsoft.com/office/drawing/2014/main" id="{344FF124-324B-78BA-2068-D8DC894A44FF}"/>
                </a:ext>
              </a:extLst>
            </p:cNvPr>
            <p:cNvSpPr/>
            <p:nvPr/>
          </p:nvSpPr>
          <p:spPr>
            <a:xfrm>
              <a:off x="3722560" y="3931716"/>
              <a:ext cx="124842" cy="206842"/>
            </a:xfrm>
            <a:custGeom>
              <a:avLst/>
              <a:gdLst>
                <a:gd name="connsiteX0" fmla="*/ 1238 w 124842"/>
                <a:gd name="connsiteY0" fmla="*/ 206515 h 206842"/>
                <a:gd name="connsiteX1" fmla="*/ 0 w 124842"/>
                <a:gd name="connsiteY1" fmla="*/ 204515 h 206842"/>
                <a:gd name="connsiteX2" fmla="*/ 6191 w 124842"/>
                <a:gd name="connsiteY2" fmla="*/ 191466 h 206842"/>
                <a:gd name="connsiteX3" fmla="*/ 69151 w 124842"/>
                <a:gd name="connsiteY3" fmla="*/ 89072 h 206842"/>
                <a:gd name="connsiteX4" fmla="*/ 95536 w 124842"/>
                <a:gd name="connsiteY4" fmla="*/ 45543 h 206842"/>
                <a:gd name="connsiteX5" fmla="*/ 120682 w 124842"/>
                <a:gd name="connsiteY5" fmla="*/ 1061 h 206842"/>
                <a:gd name="connsiteX6" fmla="*/ 124111 w 124842"/>
                <a:gd name="connsiteY6" fmla="*/ 680 h 206842"/>
                <a:gd name="connsiteX7" fmla="*/ 124682 w 124842"/>
                <a:gd name="connsiteY7" fmla="*/ 1347 h 206842"/>
                <a:gd name="connsiteX8" fmla="*/ 124778 w 124842"/>
                <a:gd name="connsiteY8" fmla="*/ 2299 h 206842"/>
                <a:gd name="connsiteX9" fmla="*/ 97060 w 124842"/>
                <a:gd name="connsiteY9" fmla="*/ 51829 h 206842"/>
                <a:gd name="connsiteX10" fmla="*/ 71438 w 124842"/>
                <a:gd name="connsiteY10" fmla="*/ 96597 h 206842"/>
                <a:gd name="connsiteX11" fmla="*/ 19050 w 124842"/>
                <a:gd name="connsiteY11" fmla="*/ 183751 h 206842"/>
                <a:gd name="connsiteX12" fmla="*/ 2953 w 124842"/>
                <a:gd name="connsiteY12" fmla="*/ 206039 h 206842"/>
                <a:gd name="connsiteX13" fmla="*/ 1238 w 124842"/>
                <a:gd name="connsiteY13" fmla="*/ 206515 h 206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842" h="206842">
                  <a:moveTo>
                    <a:pt x="1238" y="206515"/>
                  </a:moveTo>
                  <a:cubicBezTo>
                    <a:pt x="762" y="206039"/>
                    <a:pt x="286" y="205372"/>
                    <a:pt x="0" y="204515"/>
                  </a:cubicBezTo>
                  <a:cubicBezTo>
                    <a:pt x="1905" y="200324"/>
                    <a:pt x="3715" y="195181"/>
                    <a:pt x="6191" y="191466"/>
                  </a:cubicBezTo>
                  <a:cubicBezTo>
                    <a:pt x="30099" y="155461"/>
                    <a:pt x="51054" y="121362"/>
                    <a:pt x="69151" y="89072"/>
                  </a:cubicBezTo>
                  <a:cubicBezTo>
                    <a:pt x="75343" y="78023"/>
                    <a:pt x="84106" y="63450"/>
                    <a:pt x="95536" y="45543"/>
                  </a:cubicBezTo>
                  <a:cubicBezTo>
                    <a:pt x="103918" y="32303"/>
                    <a:pt x="112300" y="17539"/>
                    <a:pt x="120682" y="1061"/>
                  </a:cubicBezTo>
                  <a:cubicBezTo>
                    <a:pt x="121348" y="-177"/>
                    <a:pt x="123158" y="-368"/>
                    <a:pt x="124111" y="680"/>
                  </a:cubicBezTo>
                  <a:lnTo>
                    <a:pt x="124682" y="1347"/>
                  </a:lnTo>
                  <a:cubicBezTo>
                    <a:pt x="124682" y="1347"/>
                    <a:pt x="124968" y="2014"/>
                    <a:pt x="124778" y="2299"/>
                  </a:cubicBezTo>
                  <a:cubicBezTo>
                    <a:pt x="113633" y="23159"/>
                    <a:pt x="104394" y="39637"/>
                    <a:pt x="97060" y="51829"/>
                  </a:cubicBezTo>
                  <a:cubicBezTo>
                    <a:pt x="86201" y="69927"/>
                    <a:pt x="77629" y="84881"/>
                    <a:pt x="71438" y="96597"/>
                  </a:cubicBezTo>
                  <a:cubicBezTo>
                    <a:pt x="56959" y="123648"/>
                    <a:pt x="39529" y="152699"/>
                    <a:pt x="19050" y="183751"/>
                  </a:cubicBezTo>
                  <a:cubicBezTo>
                    <a:pt x="16573" y="187465"/>
                    <a:pt x="11239" y="194895"/>
                    <a:pt x="2953" y="206039"/>
                  </a:cubicBezTo>
                  <a:cubicBezTo>
                    <a:pt x="2286" y="206896"/>
                    <a:pt x="1714" y="207087"/>
                    <a:pt x="1238" y="206515"/>
                  </a:cubicBez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3" name="Freeform: Shape 16362">
              <a:extLst>
                <a:ext uri="{FF2B5EF4-FFF2-40B4-BE49-F238E27FC236}">
                  <a16:creationId xmlns:a16="http://schemas.microsoft.com/office/drawing/2014/main" id="{3FD6BF24-41A5-75EC-0723-8F1E1EC46DDA}"/>
                </a:ext>
              </a:extLst>
            </p:cNvPr>
            <p:cNvSpPr/>
            <p:nvPr/>
          </p:nvSpPr>
          <p:spPr>
            <a:xfrm>
              <a:off x="5012992" y="3936572"/>
              <a:ext cx="6697" cy="9935"/>
            </a:xfrm>
            <a:custGeom>
              <a:avLst/>
              <a:gdLst>
                <a:gd name="connsiteX0" fmla="*/ 5825 w 6697"/>
                <a:gd name="connsiteY0" fmla="*/ 9825 h 9935"/>
                <a:gd name="connsiteX1" fmla="*/ 1062 w 6697"/>
                <a:gd name="connsiteY1" fmla="*/ 6015 h 9935"/>
                <a:gd name="connsiteX2" fmla="*/ 872 w 6697"/>
                <a:gd name="connsiteY2" fmla="*/ 110 h 9935"/>
                <a:gd name="connsiteX3" fmla="*/ 5635 w 6697"/>
                <a:gd name="connsiteY3" fmla="*/ 3920 h 9935"/>
                <a:gd name="connsiteX4" fmla="*/ 5825 w 6697"/>
                <a:gd name="connsiteY4" fmla="*/ 9825 h 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97" h="9935">
                  <a:moveTo>
                    <a:pt x="5825" y="9825"/>
                  </a:moveTo>
                  <a:cubicBezTo>
                    <a:pt x="4587" y="10397"/>
                    <a:pt x="2396" y="8682"/>
                    <a:pt x="1062" y="6015"/>
                  </a:cubicBezTo>
                  <a:cubicBezTo>
                    <a:pt x="-271" y="3348"/>
                    <a:pt x="-366" y="681"/>
                    <a:pt x="872" y="110"/>
                  </a:cubicBezTo>
                  <a:cubicBezTo>
                    <a:pt x="2110" y="-462"/>
                    <a:pt x="4301" y="1253"/>
                    <a:pt x="5635" y="3920"/>
                  </a:cubicBezTo>
                  <a:cubicBezTo>
                    <a:pt x="6968" y="6587"/>
                    <a:pt x="7063" y="9254"/>
                    <a:pt x="5825" y="9825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4" name="Freeform: Shape 16363">
              <a:extLst>
                <a:ext uri="{FF2B5EF4-FFF2-40B4-BE49-F238E27FC236}">
                  <a16:creationId xmlns:a16="http://schemas.microsoft.com/office/drawing/2014/main" id="{084D2D17-C3D9-7F59-4882-240E25EA81FC}"/>
                </a:ext>
              </a:extLst>
            </p:cNvPr>
            <p:cNvSpPr/>
            <p:nvPr/>
          </p:nvSpPr>
          <p:spPr>
            <a:xfrm>
              <a:off x="4625744" y="3937234"/>
              <a:ext cx="2568" cy="1794"/>
            </a:xfrm>
            <a:custGeom>
              <a:avLst/>
              <a:gdLst>
                <a:gd name="connsiteX0" fmla="*/ 738 w 2568"/>
                <a:gd name="connsiteY0" fmla="*/ 210 h 1794"/>
                <a:gd name="connsiteX1" fmla="*/ 1881 w 2568"/>
                <a:gd name="connsiteY1" fmla="*/ 19 h 1794"/>
                <a:gd name="connsiteX2" fmla="*/ 2262 w 2568"/>
                <a:gd name="connsiteY2" fmla="*/ 1258 h 1794"/>
                <a:gd name="connsiteX3" fmla="*/ 643 w 2568"/>
                <a:gd name="connsiteY3" fmla="*/ 1639 h 1794"/>
                <a:gd name="connsiteX4" fmla="*/ 643 w 2568"/>
                <a:gd name="connsiteY4" fmla="*/ 115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8" h="1794">
                  <a:moveTo>
                    <a:pt x="738" y="210"/>
                  </a:moveTo>
                  <a:cubicBezTo>
                    <a:pt x="738" y="210"/>
                    <a:pt x="1405" y="-76"/>
                    <a:pt x="1881" y="19"/>
                  </a:cubicBezTo>
                  <a:cubicBezTo>
                    <a:pt x="2548" y="19"/>
                    <a:pt x="2834" y="877"/>
                    <a:pt x="2262" y="1258"/>
                  </a:cubicBezTo>
                  <a:cubicBezTo>
                    <a:pt x="1691" y="1829"/>
                    <a:pt x="1119" y="1924"/>
                    <a:pt x="643" y="1639"/>
                  </a:cubicBezTo>
                  <a:cubicBezTo>
                    <a:pt x="-214" y="1162"/>
                    <a:pt x="-214" y="686"/>
                    <a:pt x="643" y="115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5" name="Freeform: Shape 16364">
              <a:extLst>
                <a:ext uri="{FF2B5EF4-FFF2-40B4-BE49-F238E27FC236}">
                  <a16:creationId xmlns:a16="http://schemas.microsoft.com/office/drawing/2014/main" id="{64BBF858-347F-3F19-8C15-E093B3C740BF}"/>
                </a:ext>
              </a:extLst>
            </p:cNvPr>
            <p:cNvSpPr/>
            <p:nvPr/>
          </p:nvSpPr>
          <p:spPr>
            <a:xfrm>
              <a:off x="4844130" y="3945963"/>
              <a:ext cx="9672" cy="8286"/>
            </a:xfrm>
            <a:custGeom>
              <a:avLst/>
              <a:gdLst>
                <a:gd name="connsiteX0" fmla="*/ 9428 w 9672"/>
                <a:gd name="connsiteY0" fmla="*/ 5006 h 8286"/>
                <a:gd name="connsiteX1" fmla="*/ 9619 w 9672"/>
                <a:gd name="connsiteY1" fmla="*/ 6054 h 8286"/>
                <a:gd name="connsiteX2" fmla="*/ 9333 w 9672"/>
                <a:gd name="connsiteY2" fmla="*/ 6435 h 8286"/>
                <a:gd name="connsiteX3" fmla="*/ 2570 w 9672"/>
                <a:gd name="connsiteY3" fmla="*/ 7388 h 8286"/>
                <a:gd name="connsiteX4" fmla="*/ 2094 w 9672"/>
                <a:gd name="connsiteY4" fmla="*/ 7007 h 8286"/>
                <a:gd name="connsiteX5" fmla="*/ 856 w 9672"/>
                <a:gd name="connsiteY5" fmla="*/ 625 h 8286"/>
                <a:gd name="connsiteX6" fmla="*/ 1141 w 9672"/>
                <a:gd name="connsiteY6" fmla="*/ 244 h 8286"/>
                <a:gd name="connsiteX7" fmla="*/ 2284 w 9672"/>
                <a:gd name="connsiteY7" fmla="*/ 53 h 8286"/>
                <a:gd name="connsiteX8" fmla="*/ 9524 w 9672"/>
                <a:gd name="connsiteY8" fmla="*/ 5006 h 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72" h="8286">
                  <a:moveTo>
                    <a:pt x="9428" y="5006"/>
                  </a:moveTo>
                  <a:cubicBezTo>
                    <a:pt x="9428" y="5006"/>
                    <a:pt x="9809" y="5673"/>
                    <a:pt x="9619" y="6054"/>
                  </a:cubicBezTo>
                  <a:lnTo>
                    <a:pt x="9333" y="6435"/>
                  </a:lnTo>
                  <a:cubicBezTo>
                    <a:pt x="7809" y="8435"/>
                    <a:pt x="4761" y="8912"/>
                    <a:pt x="2570" y="7388"/>
                  </a:cubicBezTo>
                  <a:lnTo>
                    <a:pt x="2094" y="7007"/>
                  </a:lnTo>
                  <a:cubicBezTo>
                    <a:pt x="-97" y="5483"/>
                    <a:pt x="-668" y="2625"/>
                    <a:pt x="856" y="625"/>
                  </a:cubicBezTo>
                  <a:lnTo>
                    <a:pt x="1141" y="244"/>
                  </a:lnTo>
                  <a:cubicBezTo>
                    <a:pt x="1141" y="244"/>
                    <a:pt x="1903" y="-137"/>
                    <a:pt x="2284" y="53"/>
                  </a:cubicBezTo>
                  <a:lnTo>
                    <a:pt x="9524" y="500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6" name="Freeform: Shape 16365">
              <a:extLst>
                <a:ext uri="{FF2B5EF4-FFF2-40B4-BE49-F238E27FC236}">
                  <a16:creationId xmlns:a16="http://schemas.microsoft.com/office/drawing/2014/main" id="{4F988785-23D9-3630-4C67-AB4D3D03701A}"/>
                </a:ext>
              </a:extLst>
            </p:cNvPr>
            <p:cNvSpPr/>
            <p:nvPr/>
          </p:nvSpPr>
          <p:spPr>
            <a:xfrm>
              <a:off x="4582497" y="3985740"/>
              <a:ext cx="5842" cy="8370"/>
            </a:xfrm>
            <a:custGeom>
              <a:avLst/>
              <a:gdLst>
                <a:gd name="connsiteX0" fmla="*/ 4361 w 5842"/>
                <a:gd name="connsiteY0" fmla="*/ 8283 h 8370"/>
                <a:gd name="connsiteX1" fmla="*/ 361 w 5842"/>
                <a:gd name="connsiteY1" fmla="*/ 5044 h 8370"/>
                <a:gd name="connsiteX2" fmla="*/ 1504 w 5842"/>
                <a:gd name="connsiteY2" fmla="*/ 91 h 8370"/>
                <a:gd name="connsiteX3" fmla="*/ 5504 w 5842"/>
                <a:gd name="connsiteY3" fmla="*/ 3330 h 8370"/>
                <a:gd name="connsiteX4" fmla="*/ 4266 w 5842"/>
                <a:gd name="connsiteY4" fmla="*/ 8283 h 8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2" h="8370">
                  <a:moveTo>
                    <a:pt x="4361" y="8283"/>
                  </a:moveTo>
                  <a:cubicBezTo>
                    <a:pt x="2932" y="8759"/>
                    <a:pt x="1122" y="7235"/>
                    <a:pt x="361" y="5044"/>
                  </a:cubicBezTo>
                  <a:cubicBezTo>
                    <a:pt x="-402" y="2758"/>
                    <a:pt x="75" y="568"/>
                    <a:pt x="1504" y="91"/>
                  </a:cubicBezTo>
                  <a:cubicBezTo>
                    <a:pt x="2932" y="-385"/>
                    <a:pt x="4742" y="1044"/>
                    <a:pt x="5504" y="3330"/>
                  </a:cubicBezTo>
                  <a:cubicBezTo>
                    <a:pt x="6266" y="5616"/>
                    <a:pt x="5695" y="7807"/>
                    <a:pt x="4266" y="828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7" name="Freeform: Shape 16366">
              <a:extLst>
                <a:ext uri="{FF2B5EF4-FFF2-40B4-BE49-F238E27FC236}">
                  <a16:creationId xmlns:a16="http://schemas.microsoft.com/office/drawing/2014/main" id="{2FB6A7DA-0CB8-FAD3-A39F-447D7FFA1A9B}"/>
                </a:ext>
              </a:extLst>
            </p:cNvPr>
            <p:cNvSpPr/>
            <p:nvPr/>
          </p:nvSpPr>
          <p:spPr>
            <a:xfrm>
              <a:off x="4683259" y="3988096"/>
              <a:ext cx="18164" cy="18666"/>
            </a:xfrm>
            <a:custGeom>
              <a:avLst/>
              <a:gdLst>
                <a:gd name="connsiteX0" fmla="*/ 14565 w 18164"/>
                <a:gd name="connsiteY0" fmla="*/ 18118 h 18666"/>
                <a:gd name="connsiteX1" fmla="*/ 944 w 18164"/>
                <a:gd name="connsiteY1" fmla="*/ 2116 h 18666"/>
                <a:gd name="connsiteX2" fmla="*/ 2278 w 18164"/>
                <a:gd name="connsiteY2" fmla="*/ 211 h 18666"/>
                <a:gd name="connsiteX3" fmla="*/ 17708 w 18164"/>
                <a:gd name="connsiteY3" fmla="*/ 17356 h 18666"/>
                <a:gd name="connsiteX4" fmla="*/ 14565 w 18164"/>
                <a:gd name="connsiteY4" fmla="*/ 18023 h 18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" h="18666">
                  <a:moveTo>
                    <a:pt x="14565" y="18118"/>
                  </a:moveTo>
                  <a:lnTo>
                    <a:pt x="944" y="2116"/>
                  </a:lnTo>
                  <a:cubicBezTo>
                    <a:pt x="-675" y="211"/>
                    <a:pt x="-199" y="-360"/>
                    <a:pt x="2278" y="211"/>
                  </a:cubicBezTo>
                  <a:cubicBezTo>
                    <a:pt x="10850" y="2402"/>
                    <a:pt x="20375" y="6593"/>
                    <a:pt x="17708" y="17356"/>
                  </a:cubicBezTo>
                  <a:cubicBezTo>
                    <a:pt x="17422" y="18690"/>
                    <a:pt x="15517" y="19166"/>
                    <a:pt x="14565" y="18023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8" name="Freeform: Shape 16367">
              <a:extLst>
                <a:ext uri="{FF2B5EF4-FFF2-40B4-BE49-F238E27FC236}">
                  <a16:creationId xmlns:a16="http://schemas.microsoft.com/office/drawing/2014/main" id="{5EEC1CA8-1C9C-3F56-E76A-68CD32D08CAD}"/>
                </a:ext>
              </a:extLst>
            </p:cNvPr>
            <p:cNvSpPr/>
            <p:nvPr/>
          </p:nvSpPr>
          <p:spPr>
            <a:xfrm>
              <a:off x="3325863" y="3790007"/>
              <a:ext cx="208577" cy="209463"/>
            </a:xfrm>
            <a:custGeom>
              <a:avLst/>
              <a:gdLst>
                <a:gd name="connsiteX0" fmla="*/ 174478 w 208577"/>
                <a:gd name="connsiteY0" fmla="*/ 84191 h 209463"/>
                <a:gd name="connsiteX1" fmla="*/ 204482 w 208577"/>
                <a:gd name="connsiteY1" fmla="*/ 109813 h 209463"/>
                <a:gd name="connsiteX2" fmla="*/ 207435 w 208577"/>
                <a:gd name="connsiteY2" fmla="*/ 116957 h 209463"/>
                <a:gd name="connsiteX3" fmla="*/ 208578 w 208577"/>
                <a:gd name="connsiteY3" fmla="*/ 116481 h 209463"/>
                <a:gd name="connsiteX4" fmla="*/ 198291 w 208577"/>
                <a:gd name="connsiteY4" fmla="*/ 126101 h 209463"/>
                <a:gd name="connsiteX5" fmla="*/ 171907 w 208577"/>
                <a:gd name="connsiteY5" fmla="*/ 156676 h 209463"/>
                <a:gd name="connsiteX6" fmla="*/ 149428 w 208577"/>
                <a:gd name="connsiteY6" fmla="*/ 174774 h 209463"/>
                <a:gd name="connsiteX7" fmla="*/ 83324 w 208577"/>
                <a:gd name="connsiteY7" fmla="*/ 209159 h 209463"/>
                <a:gd name="connsiteX8" fmla="*/ 80562 w 208577"/>
                <a:gd name="connsiteY8" fmla="*/ 208968 h 209463"/>
                <a:gd name="connsiteX9" fmla="*/ 48272 w 208577"/>
                <a:gd name="connsiteY9" fmla="*/ 186870 h 209463"/>
                <a:gd name="connsiteX10" fmla="*/ 42843 w 208577"/>
                <a:gd name="connsiteY10" fmla="*/ 183251 h 209463"/>
                <a:gd name="connsiteX11" fmla="*/ 38747 w 208577"/>
                <a:gd name="connsiteY11" fmla="*/ 137150 h 209463"/>
                <a:gd name="connsiteX12" fmla="*/ 47606 w 208577"/>
                <a:gd name="connsiteY12" fmla="*/ 84667 h 209463"/>
                <a:gd name="connsiteX13" fmla="*/ 46653 w 208577"/>
                <a:gd name="connsiteY13" fmla="*/ 83619 h 209463"/>
                <a:gd name="connsiteX14" fmla="*/ 41890 w 208577"/>
                <a:gd name="connsiteY14" fmla="*/ 84191 h 209463"/>
                <a:gd name="connsiteX15" fmla="*/ 19221 w 208577"/>
                <a:gd name="connsiteY15" fmla="*/ 73523 h 209463"/>
                <a:gd name="connsiteX16" fmla="*/ 1790 w 208577"/>
                <a:gd name="connsiteY16" fmla="*/ 28565 h 209463"/>
                <a:gd name="connsiteX17" fmla="*/ 14268 w 208577"/>
                <a:gd name="connsiteY17" fmla="*/ 8562 h 209463"/>
                <a:gd name="connsiteX18" fmla="*/ 35699 w 208577"/>
                <a:gd name="connsiteY18" fmla="*/ 180 h 209463"/>
                <a:gd name="connsiteX19" fmla="*/ 38271 w 208577"/>
                <a:gd name="connsiteY19" fmla="*/ 180 h 209463"/>
                <a:gd name="connsiteX20" fmla="*/ 61131 w 208577"/>
                <a:gd name="connsiteY20" fmla="*/ 5895 h 209463"/>
                <a:gd name="connsiteX21" fmla="*/ 84753 w 208577"/>
                <a:gd name="connsiteY21" fmla="*/ 50853 h 209463"/>
                <a:gd name="connsiteX22" fmla="*/ 84182 w 208577"/>
                <a:gd name="connsiteY22" fmla="*/ 52568 h 209463"/>
                <a:gd name="connsiteX23" fmla="*/ 82467 w 208577"/>
                <a:gd name="connsiteY23" fmla="*/ 55425 h 209463"/>
                <a:gd name="connsiteX24" fmla="*/ 83229 w 208577"/>
                <a:gd name="connsiteY24" fmla="*/ 56949 h 209463"/>
                <a:gd name="connsiteX25" fmla="*/ 108565 w 208577"/>
                <a:gd name="connsiteY25" fmla="*/ 62283 h 209463"/>
                <a:gd name="connsiteX26" fmla="*/ 128187 w 208577"/>
                <a:gd name="connsiteY26" fmla="*/ 65522 h 209463"/>
                <a:gd name="connsiteX27" fmla="*/ 153047 w 208577"/>
                <a:gd name="connsiteY27" fmla="*/ 71427 h 209463"/>
                <a:gd name="connsiteX28" fmla="*/ 174478 w 208577"/>
                <a:gd name="connsiteY28" fmla="*/ 84381 h 20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08577" h="209463">
                  <a:moveTo>
                    <a:pt x="174478" y="84191"/>
                  </a:moveTo>
                  <a:cubicBezTo>
                    <a:pt x="184003" y="91430"/>
                    <a:pt x="194005" y="100002"/>
                    <a:pt x="204482" y="109813"/>
                  </a:cubicBezTo>
                  <a:cubicBezTo>
                    <a:pt x="207054" y="112194"/>
                    <a:pt x="208007" y="114576"/>
                    <a:pt x="207435" y="116957"/>
                  </a:cubicBezTo>
                  <a:lnTo>
                    <a:pt x="208578" y="116481"/>
                  </a:lnTo>
                  <a:cubicBezTo>
                    <a:pt x="205149" y="119814"/>
                    <a:pt x="201339" y="122481"/>
                    <a:pt x="198291" y="126101"/>
                  </a:cubicBezTo>
                  <a:cubicBezTo>
                    <a:pt x="185146" y="142103"/>
                    <a:pt x="176288" y="152295"/>
                    <a:pt x="171907" y="156676"/>
                  </a:cubicBezTo>
                  <a:cubicBezTo>
                    <a:pt x="164001" y="164487"/>
                    <a:pt x="156476" y="170583"/>
                    <a:pt x="149428" y="174774"/>
                  </a:cubicBezTo>
                  <a:cubicBezTo>
                    <a:pt x="128187" y="187632"/>
                    <a:pt x="106184" y="199158"/>
                    <a:pt x="83324" y="209159"/>
                  </a:cubicBezTo>
                  <a:cubicBezTo>
                    <a:pt x="82372" y="209635"/>
                    <a:pt x="81419" y="209540"/>
                    <a:pt x="80562" y="208968"/>
                  </a:cubicBezTo>
                  <a:lnTo>
                    <a:pt x="48272" y="186870"/>
                  </a:lnTo>
                  <a:lnTo>
                    <a:pt x="42843" y="183251"/>
                  </a:lnTo>
                  <a:cubicBezTo>
                    <a:pt x="38366" y="167820"/>
                    <a:pt x="36937" y="152485"/>
                    <a:pt x="38747" y="137150"/>
                  </a:cubicBezTo>
                  <a:cubicBezTo>
                    <a:pt x="38271" y="118767"/>
                    <a:pt x="41224" y="101336"/>
                    <a:pt x="47606" y="84667"/>
                  </a:cubicBezTo>
                  <a:cubicBezTo>
                    <a:pt x="47891" y="83810"/>
                    <a:pt x="47606" y="83429"/>
                    <a:pt x="46653" y="83619"/>
                  </a:cubicBezTo>
                  <a:cubicBezTo>
                    <a:pt x="45034" y="83810"/>
                    <a:pt x="43510" y="84572"/>
                    <a:pt x="41890" y="84191"/>
                  </a:cubicBezTo>
                  <a:cubicBezTo>
                    <a:pt x="33032" y="82476"/>
                    <a:pt x="25507" y="78952"/>
                    <a:pt x="19221" y="73523"/>
                  </a:cubicBezTo>
                  <a:cubicBezTo>
                    <a:pt x="6076" y="62093"/>
                    <a:pt x="-4306" y="45900"/>
                    <a:pt x="1790" y="28565"/>
                  </a:cubicBezTo>
                  <a:cubicBezTo>
                    <a:pt x="4552" y="20754"/>
                    <a:pt x="8648" y="14087"/>
                    <a:pt x="14268" y="8562"/>
                  </a:cubicBezTo>
                  <a:cubicBezTo>
                    <a:pt x="19316" y="3609"/>
                    <a:pt x="27222" y="2562"/>
                    <a:pt x="35699" y="180"/>
                  </a:cubicBezTo>
                  <a:cubicBezTo>
                    <a:pt x="36557" y="-105"/>
                    <a:pt x="37414" y="-10"/>
                    <a:pt x="38271" y="180"/>
                  </a:cubicBezTo>
                  <a:cubicBezTo>
                    <a:pt x="46177" y="2752"/>
                    <a:pt x="54178" y="2085"/>
                    <a:pt x="61131" y="5895"/>
                  </a:cubicBezTo>
                  <a:cubicBezTo>
                    <a:pt x="79324" y="15801"/>
                    <a:pt x="87229" y="30851"/>
                    <a:pt x="84753" y="50853"/>
                  </a:cubicBezTo>
                  <a:cubicBezTo>
                    <a:pt x="84753" y="51425"/>
                    <a:pt x="84467" y="51996"/>
                    <a:pt x="84182" y="52568"/>
                  </a:cubicBezTo>
                  <a:lnTo>
                    <a:pt x="82467" y="55425"/>
                  </a:lnTo>
                  <a:cubicBezTo>
                    <a:pt x="81991" y="56283"/>
                    <a:pt x="82181" y="56759"/>
                    <a:pt x="83229" y="56949"/>
                  </a:cubicBezTo>
                  <a:cubicBezTo>
                    <a:pt x="91135" y="58188"/>
                    <a:pt x="99612" y="59997"/>
                    <a:pt x="108565" y="62283"/>
                  </a:cubicBezTo>
                  <a:cubicBezTo>
                    <a:pt x="113233" y="63522"/>
                    <a:pt x="119805" y="64569"/>
                    <a:pt x="128187" y="65522"/>
                  </a:cubicBezTo>
                  <a:cubicBezTo>
                    <a:pt x="136950" y="66474"/>
                    <a:pt x="145237" y="68475"/>
                    <a:pt x="153047" y="71427"/>
                  </a:cubicBezTo>
                  <a:cubicBezTo>
                    <a:pt x="159143" y="73713"/>
                    <a:pt x="166287" y="78095"/>
                    <a:pt x="174478" y="84381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9" name="Freeform: Shape 16368">
              <a:extLst>
                <a:ext uri="{FF2B5EF4-FFF2-40B4-BE49-F238E27FC236}">
                  <a16:creationId xmlns:a16="http://schemas.microsoft.com/office/drawing/2014/main" id="{9920A778-FE89-8894-EE7A-899BAFEE007D}"/>
                </a:ext>
              </a:extLst>
            </p:cNvPr>
            <p:cNvSpPr/>
            <p:nvPr/>
          </p:nvSpPr>
          <p:spPr>
            <a:xfrm>
              <a:off x="3479714" y="3872963"/>
              <a:ext cx="6012" cy="6375"/>
            </a:xfrm>
            <a:custGeom>
              <a:avLst/>
              <a:gdLst>
                <a:gd name="connsiteX0" fmla="*/ 5292 w 6012"/>
                <a:gd name="connsiteY0" fmla="*/ 5998 h 6375"/>
                <a:gd name="connsiteX1" fmla="*/ 1006 w 6012"/>
                <a:gd name="connsiteY1" fmla="*/ 4664 h 6375"/>
                <a:gd name="connsiteX2" fmla="*/ 720 w 6012"/>
                <a:gd name="connsiteY2" fmla="*/ 378 h 6375"/>
                <a:gd name="connsiteX3" fmla="*/ 5007 w 6012"/>
                <a:gd name="connsiteY3" fmla="*/ 1712 h 6375"/>
                <a:gd name="connsiteX4" fmla="*/ 5292 w 6012"/>
                <a:gd name="connsiteY4" fmla="*/ 5998 h 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2" h="6375">
                  <a:moveTo>
                    <a:pt x="5292" y="5998"/>
                  </a:moveTo>
                  <a:cubicBezTo>
                    <a:pt x="4149" y="6855"/>
                    <a:pt x="2244" y="6188"/>
                    <a:pt x="1006" y="4664"/>
                  </a:cubicBezTo>
                  <a:cubicBezTo>
                    <a:pt x="-232" y="3140"/>
                    <a:pt x="-327" y="1235"/>
                    <a:pt x="720" y="378"/>
                  </a:cubicBezTo>
                  <a:cubicBezTo>
                    <a:pt x="1863" y="-479"/>
                    <a:pt x="3768" y="188"/>
                    <a:pt x="5007" y="1712"/>
                  </a:cubicBezTo>
                  <a:cubicBezTo>
                    <a:pt x="6245" y="3236"/>
                    <a:pt x="6340" y="5141"/>
                    <a:pt x="5292" y="599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0" name="Freeform: Shape 16369">
              <a:extLst>
                <a:ext uri="{FF2B5EF4-FFF2-40B4-BE49-F238E27FC236}">
                  <a16:creationId xmlns:a16="http://schemas.microsoft.com/office/drawing/2014/main" id="{6D17A9C5-0841-8F6F-D0A5-8C8E836A0D9F}"/>
                </a:ext>
              </a:extLst>
            </p:cNvPr>
            <p:cNvSpPr/>
            <p:nvPr/>
          </p:nvSpPr>
          <p:spPr>
            <a:xfrm>
              <a:off x="3500074" y="3897725"/>
              <a:ext cx="5540" cy="5999"/>
            </a:xfrm>
            <a:custGeom>
              <a:avLst/>
              <a:gdLst>
                <a:gd name="connsiteX0" fmla="*/ 4268 w 5540"/>
                <a:gd name="connsiteY0" fmla="*/ 5810 h 5999"/>
                <a:gd name="connsiteX1" fmla="*/ 458 w 5540"/>
                <a:gd name="connsiteY1" fmla="*/ 4095 h 5999"/>
                <a:gd name="connsiteX2" fmla="*/ 1315 w 5540"/>
                <a:gd name="connsiteY2" fmla="*/ 190 h 5999"/>
                <a:gd name="connsiteX3" fmla="*/ 5125 w 5540"/>
                <a:gd name="connsiteY3" fmla="*/ 1904 h 5999"/>
                <a:gd name="connsiteX4" fmla="*/ 4268 w 5540"/>
                <a:gd name="connsiteY4" fmla="*/ 5810 h 5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0" h="5999">
                  <a:moveTo>
                    <a:pt x="4268" y="5810"/>
                  </a:moveTo>
                  <a:cubicBezTo>
                    <a:pt x="3029" y="6381"/>
                    <a:pt x="1315" y="5619"/>
                    <a:pt x="458" y="4095"/>
                  </a:cubicBezTo>
                  <a:cubicBezTo>
                    <a:pt x="-399" y="2571"/>
                    <a:pt x="-19" y="761"/>
                    <a:pt x="1315" y="190"/>
                  </a:cubicBezTo>
                  <a:cubicBezTo>
                    <a:pt x="2553" y="-382"/>
                    <a:pt x="4268" y="380"/>
                    <a:pt x="5125" y="1904"/>
                  </a:cubicBezTo>
                  <a:cubicBezTo>
                    <a:pt x="5887" y="3428"/>
                    <a:pt x="5601" y="5238"/>
                    <a:pt x="4268" y="5810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1" name="Freeform: Shape 16370">
              <a:extLst>
                <a:ext uri="{FF2B5EF4-FFF2-40B4-BE49-F238E27FC236}">
                  <a16:creationId xmlns:a16="http://schemas.microsoft.com/office/drawing/2014/main" id="{E5E631DC-950C-D282-1033-418C2304B337}"/>
                </a:ext>
              </a:extLst>
            </p:cNvPr>
            <p:cNvSpPr/>
            <p:nvPr/>
          </p:nvSpPr>
          <p:spPr>
            <a:xfrm>
              <a:off x="3402234" y="3900106"/>
              <a:ext cx="5810" cy="7524"/>
            </a:xfrm>
            <a:custGeom>
              <a:avLst/>
              <a:gdLst>
                <a:gd name="connsiteX0" fmla="*/ 2857 w 5810"/>
                <a:gd name="connsiteY0" fmla="*/ 7525 h 7524"/>
                <a:gd name="connsiteX1" fmla="*/ 0 w 5810"/>
                <a:gd name="connsiteY1" fmla="*/ 3715 h 7524"/>
                <a:gd name="connsiteX2" fmla="*/ 2953 w 5810"/>
                <a:gd name="connsiteY2" fmla="*/ 0 h 7524"/>
                <a:gd name="connsiteX3" fmla="*/ 5810 w 5810"/>
                <a:gd name="connsiteY3" fmla="*/ 3810 h 7524"/>
                <a:gd name="connsiteX4" fmla="*/ 2857 w 5810"/>
                <a:gd name="connsiteY4" fmla="*/ 7525 h 7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0" h="7524">
                  <a:moveTo>
                    <a:pt x="2857" y="7525"/>
                  </a:moveTo>
                  <a:cubicBezTo>
                    <a:pt x="1238" y="7525"/>
                    <a:pt x="0" y="5810"/>
                    <a:pt x="0" y="3715"/>
                  </a:cubicBezTo>
                  <a:cubicBezTo>
                    <a:pt x="0" y="1619"/>
                    <a:pt x="1333" y="0"/>
                    <a:pt x="2953" y="0"/>
                  </a:cubicBezTo>
                  <a:cubicBezTo>
                    <a:pt x="4572" y="0"/>
                    <a:pt x="5810" y="1714"/>
                    <a:pt x="5810" y="3810"/>
                  </a:cubicBezTo>
                  <a:cubicBezTo>
                    <a:pt x="5810" y="5905"/>
                    <a:pt x="4477" y="7525"/>
                    <a:pt x="2857" y="752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2" name="Freeform: Shape 16371">
              <a:extLst>
                <a:ext uri="{FF2B5EF4-FFF2-40B4-BE49-F238E27FC236}">
                  <a16:creationId xmlns:a16="http://schemas.microsoft.com/office/drawing/2014/main" id="{6A511B28-97AF-29E2-550F-D66281492F36}"/>
                </a:ext>
              </a:extLst>
            </p:cNvPr>
            <p:cNvSpPr/>
            <p:nvPr/>
          </p:nvSpPr>
          <p:spPr>
            <a:xfrm>
              <a:off x="3370801" y="3895867"/>
              <a:ext cx="199225" cy="135303"/>
            </a:xfrm>
            <a:custGeom>
              <a:avLst/>
              <a:gdLst>
                <a:gd name="connsiteX0" fmla="*/ 90106 w 199225"/>
                <a:gd name="connsiteY0" fmla="*/ 120444 h 135303"/>
                <a:gd name="connsiteX1" fmla="*/ 85630 w 199225"/>
                <a:gd name="connsiteY1" fmla="*/ 122349 h 135303"/>
                <a:gd name="connsiteX2" fmla="*/ 71723 w 199225"/>
                <a:gd name="connsiteY2" fmla="*/ 130446 h 135303"/>
                <a:gd name="connsiteX3" fmla="*/ 69056 w 199225"/>
                <a:gd name="connsiteY3" fmla="*/ 135303 h 135303"/>
                <a:gd name="connsiteX4" fmla="*/ 0 w 199225"/>
                <a:gd name="connsiteY4" fmla="*/ 78249 h 135303"/>
                <a:gd name="connsiteX5" fmla="*/ 32290 w 199225"/>
                <a:gd name="connsiteY5" fmla="*/ 100347 h 135303"/>
                <a:gd name="connsiteX6" fmla="*/ 35052 w 199225"/>
                <a:gd name="connsiteY6" fmla="*/ 100537 h 135303"/>
                <a:gd name="connsiteX7" fmla="*/ 101155 w 199225"/>
                <a:gd name="connsiteY7" fmla="*/ 66152 h 135303"/>
                <a:gd name="connsiteX8" fmla="*/ 123634 w 199225"/>
                <a:gd name="connsiteY8" fmla="*/ 48054 h 135303"/>
                <a:gd name="connsiteX9" fmla="*/ 150019 w 199225"/>
                <a:gd name="connsiteY9" fmla="*/ 17479 h 135303"/>
                <a:gd name="connsiteX10" fmla="*/ 160020 w 199225"/>
                <a:gd name="connsiteY10" fmla="*/ 7287 h 135303"/>
                <a:gd name="connsiteX11" fmla="*/ 177451 w 199225"/>
                <a:gd name="connsiteY11" fmla="*/ 1763 h 135303"/>
                <a:gd name="connsiteX12" fmla="*/ 198406 w 199225"/>
                <a:gd name="connsiteY12" fmla="*/ 29385 h 135303"/>
                <a:gd name="connsiteX13" fmla="*/ 197263 w 199225"/>
                <a:gd name="connsiteY13" fmla="*/ 35767 h 135303"/>
                <a:gd name="connsiteX14" fmla="*/ 90011 w 199225"/>
                <a:gd name="connsiteY14" fmla="*/ 120349 h 13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225" h="135303">
                  <a:moveTo>
                    <a:pt x="90106" y="120444"/>
                  </a:moveTo>
                  <a:cubicBezTo>
                    <a:pt x="88487" y="120730"/>
                    <a:pt x="86963" y="121302"/>
                    <a:pt x="85630" y="122349"/>
                  </a:cubicBezTo>
                  <a:cubicBezTo>
                    <a:pt x="80391" y="124254"/>
                    <a:pt x="75724" y="127017"/>
                    <a:pt x="71723" y="130446"/>
                  </a:cubicBezTo>
                  <a:lnTo>
                    <a:pt x="69056" y="135303"/>
                  </a:lnTo>
                  <a:lnTo>
                    <a:pt x="0" y="78249"/>
                  </a:lnTo>
                  <a:lnTo>
                    <a:pt x="32290" y="100347"/>
                  </a:lnTo>
                  <a:cubicBezTo>
                    <a:pt x="33147" y="100918"/>
                    <a:pt x="34099" y="101013"/>
                    <a:pt x="35052" y="100537"/>
                  </a:cubicBezTo>
                  <a:cubicBezTo>
                    <a:pt x="57912" y="90536"/>
                    <a:pt x="79915" y="79011"/>
                    <a:pt x="101155" y="66152"/>
                  </a:cubicBezTo>
                  <a:cubicBezTo>
                    <a:pt x="108204" y="61866"/>
                    <a:pt x="115729" y="55865"/>
                    <a:pt x="123634" y="48054"/>
                  </a:cubicBezTo>
                  <a:cubicBezTo>
                    <a:pt x="128016" y="43673"/>
                    <a:pt x="136874" y="33481"/>
                    <a:pt x="150019" y="17479"/>
                  </a:cubicBezTo>
                  <a:cubicBezTo>
                    <a:pt x="152971" y="13860"/>
                    <a:pt x="156496" y="10621"/>
                    <a:pt x="160020" y="7287"/>
                  </a:cubicBezTo>
                  <a:cubicBezTo>
                    <a:pt x="164497" y="4049"/>
                    <a:pt x="172402" y="-3381"/>
                    <a:pt x="177451" y="1763"/>
                  </a:cubicBezTo>
                  <a:cubicBezTo>
                    <a:pt x="184594" y="9002"/>
                    <a:pt x="192214" y="19956"/>
                    <a:pt x="198406" y="29385"/>
                  </a:cubicBezTo>
                  <a:cubicBezTo>
                    <a:pt x="199834" y="31481"/>
                    <a:pt x="199358" y="34243"/>
                    <a:pt x="197263" y="35767"/>
                  </a:cubicBezTo>
                  <a:cubicBezTo>
                    <a:pt x="158496" y="67390"/>
                    <a:pt x="171545" y="83487"/>
                    <a:pt x="90011" y="120349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3" name="Freeform: Shape 16372">
              <a:extLst>
                <a:ext uri="{FF2B5EF4-FFF2-40B4-BE49-F238E27FC236}">
                  <a16:creationId xmlns:a16="http://schemas.microsoft.com/office/drawing/2014/main" id="{DCB10D50-D51C-BBC7-3719-ED762C8EAF2A}"/>
                </a:ext>
              </a:extLst>
            </p:cNvPr>
            <p:cNvSpPr/>
            <p:nvPr/>
          </p:nvSpPr>
          <p:spPr>
            <a:xfrm>
              <a:off x="3464622" y="3902767"/>
              <a:ext cx="4953" cy="4901"/>
            </a:xfrm>
            <a:custGeom>
              <a:avLst/>
              <a:gdLst>
                <a:gd name="connsiteX0" fmla="*/ 4953 w 4953"/>
                <a:gd name="connsiteY0" fmla="*/ 1149 h 4901"/>
                <a:gd name="connsiteX1" fmla="*/ 0 w 4953"/>
                <a:gd name="connsiteY1" fmla="*/ 3720 h 4901"/>
                <a:gd name="connsiteX2" fmla="*/ 1619 w 4953"/>
                <a:gd name="connsiteY2" fmla="*/ 672 h 4901"/>
                <a:gd name="connsiteX3" fmla="*/ 4953 w 4953"/>
                <a:gd name="connsiteY3" fmla="*/ 1149 h 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3" h="4901">
                  <a:moveTo>
                    <a:pt x="4953" y="1149"/>
                  </a:moveTo>
                  <a:cubicBezTo>
                    <a:pt x="4953" y="5054"/>
                    <a:pt x="3334" y="5911"/>
                    <a:pt x="0" y="3720"/>
                  </a:cubicBezTo>
                  <a:cubicBezTo>
                    <a:pt x="286" y="2387"/>
                    <a:pt x="857" y="1339"/>
                    <a:pt x="1619" y="672"/>
                  </a:cubicBezTo>
                  <a:cubicBezTo>
                    <a:pt x="2762" y="-375"/>
                    <a:pt x="3810" y="-185"/>
                    <a:pt x="4953" y="1149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4" name="Freeform: Shape 16373">
              <a:extLst>
                <a:ext uri="{FF2B5EF4-FFF2-40B4-BE49-F238E27FC236}">
                  <a16:creationId xmlns:a16="http://schemas.microsoft.com/office/drawing/2014/main" id="{12DB4A98-9729-1BD9-0BF9-3820678528BC}"/>
                </a:ext>
              </a:extLst>
            </p:cNvPr>
            <p:cNvSpPr/>
            <p:nvPr/>
          </p:nvSpPr>
          <p:spPr>
            <a:xfrm>
              <a:off x="3484303" y="3927504"/>
              <a:ext cx="4168" cy="4639"/>
            </a:xfrm>
            <a:custGeom>
              <a:avLst/>
              <a:gdLst>
                <a:gd name="connsiteX0" fmla="*/ 608 w 4168"/>
                <a:gd name="connsiteY0" fmla="*/ 4415 h 4639"/>
                <a:gd name="connsiteX1" fmla="*/ 608 w 4168"/>
                <a:gd name="connsiteY1" fmla="*/ 1367 h 4639"/>
                <a:gd name="connsiteX2" fmla="*/ 3560 w 4168"/>
                <a:gd name="connsiteY2" fmla="*/ 224 h 4639"/>
                <a:gd name="connsiteX3" fmla="*/ 3560 w 4168"/>
                <a:gd name="connsiteY3" fmla="*/ 3272 h 4639"/>
                <a:gd name="connsiteX4" fmla="*/ 608 w 4168"/>
                <a:gd name="connsiteY4" fmla="*/ 4415 h 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" h="4639">
                  <a:moveTo>
                    <a:pt x="608" y="4415"/>
                  </a:moveTo>
                  <a:cubicBezTo>
                    <a:pt x="-154" y="3939"/>
                    <a:pt x="-250" y="2605"/>
                    <a:pt x="608" y="1367"/>
                  </a:cubicBezTo>
                  <a:cubicBezTo>
                    <a:pt x="1370" y="224"/>
                    <a:pt x="2703" y="-347"/>
                    <a:pt x="3560" y="224"/>
                  </a:cubicBezTo>
                  <a:cubicBezTo>
                    <a:pt x="4323" y="700"/>
                    <a:pt x="4418" y="2034"/>
                    <a:pt x="3560" y="3272"/>
                  </a:cubicBezTo>
                  <a:cubicBezTo>
                    <a:pt x="2799" y="4415"/>
                    <a:pt x="1465" y="4987"/>
                    <a:pt x="608" y="4415"/>
                  </a:cubicBezTo>
                  <a:close/>
                </a:path>
              </a:pathLst>
            </a:custGeom>
            <a:solidFill>
              <a:srgbClr val="F1A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5" name="Freeform: Shape 16374">
              <a:extLst>
                <a:ext uri="{FF2B5EF4-FFF2-40B4-BE49-F238E27FC236}">
                  <a16:creationId xmlns:a16="http://schemas.microsoft.com/office/drawing/2014/main" id="{18B4ADC6-7C47-B322-7606-9B5BFC4EA18D}"/>
                </a:ext>
              </a:extLst>
            </p:cNvPr>
            <p:cNvSpPr/>
            <p:nvPr/>
          </p:nvSpPr>
          <p:spPr>
            <a:xfrm>
              <a:off x="3375469" y="3928491"/>
              <a:ext cx="5238" cy="7143"/>
            </a:xfrm>
            <a:custGeom>
              <a:avLst/>
              <a:gdLst>
                <a:gd name="connsiteX0" fmla="*/ 2572 w 5238"/>
                <a:gd name="connsiteY0" fmla="*/ 7144 h 7143"/>
                <a:gd name="connsiteX1" fmla="*/ 0 w 5238"/>
                <a:gd name="connsiteY1" fmla="*/ 3524 h 7143"/>
                <a:gd name="connsiteX2" fmla="*/ 2667 w 5238"/>
                <a:gd name="connsiteY2" fmla="*/ 0 h 7143"/>
                <a:gd name="connsiteX3" fmla="*/ 5239 w 5238"/>
                <a:gd name="connsiteY3" fmla="*/ 3620 h 7143"/>
                <a:gd name="connsiteX4" fmla="*/ 2572 w 5238"/>
                <a:gd name="connsiteY4" fmla="*/ 7144 h 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7143">
                  <a:moveTo>
                    <a:pt x="2572" y="7144"/>
                  </a:moveTo>
                  <a:cubicBezTo>
                    <a:pt x="1143" y="7144"/>
                    <a:pt x="0" y="5525"/>
                    <a:pt x="0" y="3524"/>
                  </a:cubicBezTo>
                  <a:cubicBezTo>
                    <a:pt x="0" y="1524"/>
                    <a:pt x="1238" y="0"/>
                    <a:pt x="2667" y="0"/>
                  </a:cubicBezTo>
                  <a:cubicBezTo>
                    <a:pt x="4096" y="0"/>
                    <a:pt x="5239" y="1619"/>
                    <a:pt x="5239" y="3620"/>
                  </a:cubicBezTo>
                  <a:cubicBezTo>
                    <a:pt x="5239" y="5620"/>
                    <a:pt x="4000" y="7144"/>
                    <a:pt x="2572" y="7144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6" name="Freeform: Shape 16375">
              <a:extLst>
                <a:ext uri="{FF2B5EF4-FFF2-40B4-BE49-F238E27FC236}">
                  <a16:creationId xmlns:a16="http://schemas.microsoft.com/office/drawing/2014/main" id="{12F9D27E-3CD9-0326-570E-03285CF40846}"/>
                </a:ext>
              </a:extLst>
            </p:cNvPr>
            <p:cNvSpPr/>
            <p:nvPr/>
          </p:nvSpPr>
          <p:spPr>
            <a:xfrm>
              <a:off x="3452675" y="3933909"/>
              <a:ext cx="6939" cy="4879"/>
            </a:xfrm>
            <a:custGeom>
              <a:avLst/>
              <a:gdLst>
                <a:gd name="connsiteX0" fmla="*/ 6899 w 6939"/>
                <a:gd name="connsiteY0" fmla="*/ 1630 h 4879"/>
                <a:gd name="connsiteX1" fmla="*/ 4042 w 6939"/>
                <a:gd name="connsiteY1" fmla="*/ 4774 h 4879"/>
                <a:gd name="connsiteX2" fmla="*/ 41 w 6939"/>
                <a:gd name="connsiteY2" fmla="*/ 3154 h 4879"/>
                <a:gd name="connsiteX3" fmla="*/ 2899 w 6939"/>
                <a:gd name="connsiteY3" fmla="*/ 106 h 4879"/>
                <a:gd name="connsiteX4" fmla="*/ 6899 w 6939"/>
                <a:gd name="connsiteY4" fmla="*/ 1726 h 4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9" h="4879">
                  <a:moveTo>
                    <a:pt x="6899" y="1630"/>
                  </a:moveTo>
                  <a:cubicBezTo>
                    <a:pt x="7185" y="2964"/>
                    <a:pt x="5946" y="4297"/>
                    <a:pt x="4042" y="4774"/>
                  </a:cubicBezTo>
                  <a:cubicBezTo>
                    <a:pt x="2136" y="5155"/>
                    <a:pt x="327" y="4488"/>
                    <a:pt x="41" y="3154"/>
                  </a:cubicBezTo>
                  <a:cubicBezTo>
                    <a:pt x="-245" y="1916"/>
                    <a:pt x="993" y="487"/>
                    <a:pt x="2899" y="106"/>
                  </a:cubicBezTo>
                  <a:cubicBezTo>
                    <a:pt x="4803" y="-275"/>
                    <a:pt x="6613" y="392"/>
                    <a:pt x="6899" y="1726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7" name="Freeform: Shape 16376">
              <a:extLst>
                <a:ext uri="{FF2B5EF4-FFF2-40B4-BE49-F238E27FC236}">
                  <a16:creationId xmlns:a16="http://schemas.microsoft.com/office/drawing/2014/main" id="{AC2B7179-49A6-FD3F-0A6B-F3E97064CCF0}"/>
                </a:ext>
              </a:extLst>
            </p:cNvPr>
            <p:cNvSpPr/>
            <p:nvPr/>
          </p:nvSpPr>
          <p:spPr>
            <a:xfrm>
              <a:off x="3348583" y="4003458"/>
              <a:ext cx="157801" cy="92672"/>
            </a:xfrm>
            <a:custGeom>
              <a:avLst/>
              <a:gdLst>
                <a:gd name="connsiteX0" fmla="*/ 157759 w 157801"/>
                <a:gd name="connsiteY0" fmla="*/ 91625 h 92672"/>
                <a:gd name="connsiteX1" fmla="*/ 157759 w 157801"/>
                <a:gd name="connsiteY1" fmla="*/ 91720 h 92672"/>
                <a:gd name="connsiteX2" fmla="*/ 157759 w 157801"/>
                <a:gd name="connsiteY2" fmla="*/ 92387 h 92672"/>
                <a:gd name="connsiteX3" fmla="*/ 157378 w 157801"/>
                <a:gd name="connsiteY3" fmla="*/ 92673 h 92672"/>
                <a:gd name="connsiteX4" fmla="*/ 139281 w 157801"/>
                <a:gd name="connsiteY4" fmla="*/ 89149 h 92672"/>
                <a:gd name="connsiteX5" fmla="*/ 70320 w 157801"/>
                <a:gd name="connsiteY5" fmla="*/ 60097 h 92672"/>
                <a:gd name="connsiteX6" fmla="*/ 42793 w 157801"/>
                <a:gd name="connsiteY6" fmla="*/ 41333 h 92672"/>
                <a:gd name="connsiteX7" fmla="*/ 14884 w 157801"/>
                <a:gd name="connsiteY7" fmla="*/ 21521 h 92672"/>
                <a:gd name="connsiteX8" fmla="*/ 311 w 157801"/>
                <a:gd name="connsiteY8" fmla="*/ 1423 h 92672"/>
                <a:gd name="connsiteX9" fmla="*/ 3835 w 157801"/>
                <a:gd name="connsiteY9" fmla="*/ 566 h 92672"/>
                <a:gd name="connsiteX10" fmla="*/ 13741 w 157801"/>
                <a:gd name="connsiteY10" fmla="*/ 10091 h 92672"/>
                <a:gd name="connsiteX11" fmla="*/ 47650 w 157801"/>
                <a:gd name="connsiteY11" fmla="*/ 36190 h 92672"/>
                <a:gd name="connsiteX12" fmla="*/ 82131 w 157801"/>
                <a:gd name="connsiteY12" fmla="*/ 60764 h 92672"/>
                <a:gd name="connsiteX13" fmla="*/ 157664 w 157801"/>
                <a:gd name="connsiteY13" fmla="*/ 91625 h 92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801" h="92672">
                  <a:moveTo>
                    <a:pt x="157759" y="91625"/>
                  </a:moveTo>
                  <a:cubicBezTo>
                    <a:pt x="157759" y="91625"/>
                    <a:pt x="157855" y="91625"/>
                    <a:pt x="157759" y="91720"/>
                  </a:cubicBezTo>
                  <a:lnTo>
                    <a:pt x="157759" y="92387"/>
                  </a:lnTo>
                  <a:cubicBezTo>
                    <a:pt x="157759" y="92387"/>
                    <a:pt x="157569" y="92673"/>
                    <a:pt x="157378" y="92673"/>
                  </a:cubicBezTo>
                  <a:cubicBezTo>
                    <a:pt x="150616" y="91720"/>
                    <a:pt x="144520" y="90577"/>
                    <a:pt x="139281" y="89149"/>
                  </a:cubicBezTo>
                  <a:cubicBezTo>
                    <a:pt x="114611" y="82576"/>
                    <a:pt x="91656" y="72861"/>
                    <a:pt x="70320" y="60097"/>
                  </a:cubicBezTo>
                  <a:cubicBezTo>
                    <a:pt x="62700" y="55525"/>
                    <a:pt x="53461" y="49239"/>
                    <a:pt x="42793" y="41333"/>
                  </a:cubicBezTo>
                  <a:cubicBezTo>
                    <a:pt x="28600" y="30856"/>
                    <a:pt x="19266" y="24188"/>
                    <a:pt x="14884" y="21521"/>
                  </a:cubicBezTo>
                  <a:cubicBezTo>
                    <a:pt x="8884" y="17806"/>
                    <a:pt x="-1975" y="8853"/>
                    <a:pt x="311" y="1423"/>
                  </a:cubicBezTo>
                  <a:cubicBezTo>
                    <a:pt x="788" y="-5"/>
                    <a:pt x="2692" y="-482"/>
                    <a:pt x="3835" y="566"/>
                  </a:cubicBezTo>
                  <a:cubicBezTo>
                    <a:pt x="6502" y="3233"/>
                    <a:pt x="10027" y="7329"/>
                    <a:pt x="13741" y="10091"/>
                  </a:cubicBezTo>
                  <a:cubicBezTo>
                    <a:pt x="26791" y="19711"/>
                    <a:pt x="38125" y="28474"/>
                    <a:pt x="47650" y="36190"/>
                  </a:cubicBezTo>
                  <a:cubicBezTo>
                    <a:pt x="60224" y="46286"/>
                    <a:pt x="71653" y="54478"/>
                    <a:pt x="82131" y="60764"/>
                  </a:cubicBezTo>
                  <a:cubicBezTo>
                    <a:pt x="105848" y="75052"/>
                    <a:pt x="130994" y="85339"/>
                    <a:pt x="157664" y="9162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8" name="Freeform: Shape 16377">
              <a:extLst>
                <a:ext uri="{FF2B5EF4-FFF2-40B4-BE49-F238E27FC236}">
                  <a16:creationId xmlns:a16="http://schemas.microsoft.com/office/drawing/2014/main" id="{89E07E7E-B11A-40F8-50EF-080A13B219BC}"/>
                </a:ext>
              </a:extLst>
            </p:cNvPr>
            <p:cNvSpPr/>
            <p:nvPr/>
          </p:nvSpPr>
          <p:spPr>
            <a:xfrm>
              <a:off x="3435095" y="4002404"/>
              <a:ext cx="90965" cy="67246"/>
            </a:xfrm>
            <a:custGeom>
              <a:avLst/>
              <a:gdLst>
                <a:gd name="connsiteX0" fmla="*/ 56674 w 90965"/>
                <a:gd name="connsiteY0" fmla="*/ 0 h 67246"/>
                <a:gd name="connsiteX1" fmla="*/ 70866 w 90965"/>
                <a:gd name="connsiteY1" fmla="*/ 43625 h 67246"/>
                <a:gd name="connsiteX2" fmla="*/ 89154 w 90965"/>
                <a:gd name="connsiteY2" fmla="*/ 61246 h 67246"/>
                <a:gd name="connsiteX3" fmla="*/ 90297 w 90965"/>
                <a:gd name="connsiteY3" fmla="*/ 67246 h 67246"/>
                <a:gd name="connsiteX4" fmla="*/ 39909 w 90965"/>
                <a:gd name="connsiteY4" fmla="*/ 48958 h 67246"/>
                <a:gd name="connsiteX5" fmla="*/ 0 w 90965"/>
                <a:gd name="connsiteY5" fmla="*/ 27051 h 67246"/>
                <a:gd name="connsiteX6" fmla="*/ 56674 w 90965"/>
                <a:gd name="connsiteY6" fmla="*/ 95 h 6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965" h="67246">
                  <a:moveTo>
                    <a:pt x="56674" y="0"/>
                  </a:moveTo>
                  <a:cubicBezTo>
                    <a:pt x="55531" y="15431"/>
                    <a:pt x="60198" y="31528"/>
                    <a:pt x="70866" y="43625"/>
                  </a:cubicBezTo>
                  <a:cubicBezTo>
                    <a:pt x="73819" y="46958"/>
                    <a:pt x="79915" y="52864"/>
                    <a:pt x="89154" y="61246"/>
                  </a:cubicBezTo>
                  <a:cubicBezTo>
                    <a:pt x="91154" y="62960"/>
                    <a:pt x="91440" y="65056"/>
                    <a:pt x="90297" y="67246"/>
                  </a:cubicBezTo>
                  <a:cubicBezTo>
                    <a:pt x="73914" y="63913"/>
                    <a:pt x="57150" y="57817"/>
                    <a:pt x="39909" y="48958"/>
                  </a:cubicBezTo>
                  <a:cubicBezTo>
                    <a:pt x="24574" y="41053"/>
                    <a:pt x="5905" y="30671"/>
                    <a:pt x="0" y="27051"/>
                  </a:cubicBezTo>
                  <a:cubicBezTo>
                    <a:pt x="4763" y="18383"/>
                    <a:pt x="48006" y="4667"/>
                    <a:pt x="56674" y="9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9" name="Freeform: Shape 16378">
              <a:extLst>
                <a:ext uri="{FF2B5EF4-FFF2-40B4-BE49-F238E27FC236}">
                  <a16:creationId xmlns:a16="http://schemas.microsoft.com/office/drawing/2014/main" id="{7FBD59F6-2D94-0955-0937-91C0EC4DDDA4}"/>
                </a:ext>
              </a:extLst>
            </p:cNvPr>
            <p:cNvSpPr/>
            <p:nvPr/>
          </p:nvSpPr>
          <p:spPr>
            <a:xfrm>
              <a:off x="3459765" y="4019073"/>
              <a:ext cx="4476" cy="2222"/>
            </a:xfrm>
            <a:custGeom>
              <a:avLst/>
              <a:gdLst>
                <a:gd name="connsiteX0" fmla="*/ 4477 w 4476"/>
                <a:gd name="connsiteY0" fmla="*/ 95 h 2222"/>
                <a:gd name="connsiteX1" fmla="*/ 0 w 4476"/>
                <a:gd name="connsiteY1" fmla="*/ 2191 h 2222"/>
                <a:gd name="connsiteX2" fmla="*/ 0 w 4476"/>
                <a:gd name="connsiteY2" fmla="*/ 1905 h 2222"/>
                <a:gd name="connsiteX3" fmla="*/ 4477 w 4476"/>
                <a:gd name="connsiteY3" fmla="*/ 0 h 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6" h="2222">
                  <a:moveTo>
                    <a:pt x="4477" y="95"/>
                  </a:moveTo>
                  <a:cubicBezTo>
                    <a:pt x="3143" y="1715"/>
                    <a:pt x="1619" y="2381"/>
                    <a:pt x="0" y="2191"/>
                  </a:cubicBezTo>
                  <a:cubicBezTo>
                    <a:pt x="0" y="2191"/>
                    <a:pt x="0" y="2000"/>
                    <a:pt x="0" y="1905"/>
                  </a:cubicBezTo>
                  <a:cubicBezTo>
                    <a:pt x="1333" y="953"/>
                    <a:pt x="2857" y="286"/>
                    <a:pt x="4477" y="0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0" name="Freeform: Shape 16379">
              <a:extLst>
                <a:ext uri="{FF2B5EF4-FFF2-40B4-BE49-F238E27FC236}">
                  <a16:creationId xmlns:a16="http://schemas.microsoft.com/office/drawing/2014/main" id="{635CF08E-CBC2-43EE-948E-6CA42CA47EFA}"/>
                </a:ext>
              </a:extLst>
            </p:cNvPr>
            <p:cNvSpPr/>
            <p:nvPr/>
          </p:nvSpPr>
          <p:spPr>
            <a:xfrm>
              <a:off x="4803120" y="4028710"/>
              <a:ext cx="10242" cy="17064"/>
            </a:xfrm>
            <a:custGeom>
              <a:avLst/>
              <a:gdLst>
                <a:gd name="connsiteX0" fmla="*/ 10243 w 10242"/>
                <a:gd name="connsiteY0" fmla="*/ 16462 h 17064"/>
                <a:gd name="connsiteX1" fmla="*/ 9385 w 10242"/>
                <a:gd name="connsiteY1" fmla="*/ 17034 h 17064"/>
                <a:gd name="connsiteX2" fmla="*/ 813 w 10242"/>
                <a:gd name="connsiteY2" fmla="*/ 8747 h 17064"/>
                <a:gd name="connsiteX3" fmla="*/ 1289 w 10242"/>
                <a:gd name="connsiteY3" fmla="*/ 2746 h 17064"/>
                <a:gd name="connsiteX4" fmla="*/ 2432 w 10242"/>
                <a:gd name="connsiteY4" fmla="*/ 1317 h 17064"/>
                <a:gd name="connsiteX5" fmla="*/ 6337 w 10242"/>
                <a:gd name="connsiteY5" fmla="*/ 1698 h 17064"/>
                <a:gd name="connsiteX6" fmla="*/ 10147 w 10242"/>
                <a:gd name="connsiteY6" fmla="*/ 16462 h 1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2" h="17064">
                  <a:moveTo>
                    <a:pt x="10243" y="16462"/>
                  </a:moveTo>
                  <a:cubicBezTo>
                    <a:pt x="10243" y="16462"/>
                    <a:pt x="9766" y="17224"/>
                    <a:pt x="9385" y="17034"/>
                  </a:cubicBezTo>
                  <a:cubicBezTo>
                    <a:pt x="5670" y="14938"/>
                    <a:pt x="2813" y="12176"/>
                    <a:pt x="813" y="8747"/>
                  </a:cubicBezTo>
                  <a:cubicBezTo>
                    <a:pt x="-425" y="6651"/>
                    <a:pt x="-235" y="4651"/>
                    <a:pt x="1289" y="2746"/>
                  </a:cubicBezTo>
                  <a:lnTo>
                    <a:pt x="2432" y="1317"/>
                  </a:lnTo>
                  <a:cubicBezTo>
                    <a:pt x="3956" y="-588"/>
                    <a:pt x="5290" y="-397"/>
                    <a:pt x="6337" y="1698"/>
                  </a:cubicBezTo>
                  <a:cubicBezTo>
                    <a:pt x="7480" y="3984"/>
                    <a:pt x="8814" y="8842"/>
                    <a:pt x="10147" y="1646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1" name="Freeform: Shape 16380">
              <a:extLst>
                <a:ext uri="{FF2B5EF4-FFF2-40B4-BE49-F238E27FC236}">
                  <a16:creationId xmlns:a16="http://schemas.microsoft.com/office/drawing/2014/main" id="{9114DA72-B246-4916-44BB-C104A41AEDCE}"/>
                </a:ext>
              </a:extLst>
            </p:cNvPr>
            <p:cNvSpPr/>
            <p:nvPr/>
          </p:nvSpPr>
          <p:spPr>
            <a:xfrm>
              <a:off x="3877173" y="4039979"/>
              <a:ext cx="128014" cy="50560"/>
            </a:xfrm>
            <a:custGeom>
              <a:avLst/>
              <a:gdLst>
                <a:gd name="connsiteX0" fmla="*/ 60271 w 128014"/>
                <a:gd name="connsiteY0" fmla="*/ 5954 h 50560"/>
                <a:gd name="connsiteX1" fmla="*/ 111801 w 128014"/>
                <a:gd name="connsiteY1" fmla="*/ 6907 h 50560"/>
                <a:gd name="connsiteX2" fmla="*/ 122659 w 128014"/>
                <a:gd name="connsiteY2" fmla="*/ 9955 h 50560"/>
                <a:gd name="connsiteX3" fmla="*/ 127993 w 128014"/>
                <a:gd name="connsiteY3" fmla="*/ 18051 h 50560"/>
                <a:gd name="connsiteX4" fmla="*/ 122850 w 128014"/>
                <a:gd name="connsiteY4" fmla="*/ 45007 h 50560"/>
                <a:gd name="connsiteX5" fmla="*/ 120659 w 128014"/>
                <a:gd name="connsiteY5" fmla="*/ 46817 h 50560"/>
                <a:gd name="connsiteX6" fmla="*/ 30933 w 128014"/>
                <a:gd name="connsiteY6" fmla="*/ 48341 h 50560"/>
                <a:gd name="connsiteX7" fmla="*/ 8931 w 128014"/>
                <a:gd name="connsiteY7" fmla="*/ 47769 h 50560"/>
                <a:gd name="connsiteX8" fmla="*/ 6454 w 128014"/>
                <a:gd name="connsiteY8" fmla="*/ 47007 h 50560"/>
                <a:gd name="connsiteX9" fmla="*/ 1406 w 128014"/>
                <a:gd name="connsiteY9" fmla="*/ 38435 h 50560"/>
                <a:gd name="connsiteX10" fmla="*/ 14455 w 128014"/>
                <a:gd name="connsiteY10" fmla="*/ 716 h 50560"/>
                <a:gd name="connsiteX11" fmla="*/ 35410 w 128014"/>
                <a:gd name="connsiteY11" fmla="*/ 1763 h 50560"/>
                <a:gd name="connsiteX12" fmla="*/ 60271 w 128014"/>
                <a:gd name="connsiteY12" fmla="*/ 6050 h 50560"/>
                <a:gd name="connsiteX13" fmla="*/ 60271 w 128014"/>
                <a:gd name="connsiteY13" fmla="*/ 6050 h 50560"/>
                <a:gd name="connsiteX14" fmla="*/ 118754 w 128014"/>
                <a:gd name="connsiteY14" fmla="*/ 44626 h 50560"/>
                <a:gd name="connsiteX15" fmla="*/ 120564 w 128014"/>
                <a:gd name="connsiteY15" fmla="*/ 43292 h 50560"/>
                <a:gd name="connsiteX16" fmla="*/ 125803 w 128014"/>
                <a:gd name="connsiteY16" fmla="*/ 19385 h 50560"/>
                <a:gd name="connsiteX17" fmla="*/ 105800 w 128014"/>
                <a:gd name="connsiteY17" fmla="*/ 9860 h 50560"/>
                <a:gd name="connsiteX18" fmla="*/ 53127 w 128014"/>
                <a:gd name="connsiteY18" fmla="*/ 9288 h 50560"/>
                <a:gd name="connsiteX19" fmla="*/ 25219 w 128014"/>
                <a:gd name="connsiteY19" fmla="*/ 4811 h 50560"/>
                <a:gd name="connsiteX20" fmla="*/ 7026 w 128014"/>
                <a:gd name="connsiteY20" fmla="*/ 15479 h 50560"/>
                <a:gd name="connsiteX21" fmla="*/ 7597 w 128014"/>
                <a:gd name="connsiteY21" fmla="*/ 38625 h 50560"/>
                <a:gd name="connsiteX22" fmla="*/ 12074 w 128014"/>
                <a:gd name="connsiteY22" fmla="*/ 41864 h 50560"/>
                <a:gd name="connsiteX23" fmla="*/ 55127 w 128014"/>
                <a:gd name="connsiteY23" fmla="*/ 45769 h 50560"/>
                <a:gd name="connsiteX24" fmla="*/ 82940 w 128014"/>
                <a:gd name="connsiteY24" fmla="*/ 45769 h 50560"/>
                <a:gd name="connsiteX25" fmla="*/ 118754 w 128014"/>
                <a:gd name="connsiteY25" fmla="*/ 44531 h 5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014" h="50560">
                  <a:moveTo>
                    <a:pt x="60271" y="5954"/>
                  </a:moveTo>
                  <a:cubicBezTo>
                    <a:pt x="64842" y="6335"/>
                    <a:pt x="82083" y="6716"/>
                    <a:pt x="111801" y="6907"/>
                  </a:cubicBezTo>
                  <a:cubicBezTo>
                    <a:pt x="114944" y="6907"/>
                    <a:pt x="118564" y="7955"/>
                    <a:pt x="122659" y="9955"/>
                  </a:cubicBezTo>
                  <a:cubicBezTo>
                    <a:pt x="125707" y="11479"/>
                    <a:pt x="128279" y="15098"/>
                    <a:pt x="127993" y="18051"/>
                  </a:cubicBezTo>
                  <a:cubicBezTo>
                    <a:pt x="127136" y="26814"/>
                    <a:pt x="125422" y="35768"/>
                    <a:pt x="122850" y="45007"/>
                  </a:cubicBezTo>
                  <a:cubicBezTo>
                    <a:pt x="122564" y="45959"/>
                    <a:pt x="121707" y="46721"/>
                    <a:pt x="120659" y="46817"/>
                  </a:cubicBezTo>
                  <a:cubicBezTo>
                    <a:pt x="89798" y="51198"/>
                    <a:pt x="59889" y="51770"/>
                    <a:pt x="30933" y="48341"/>
                  </a:cubicBezTo>
                  <a:cubicBezTo>
                    <a:pt x="23028" y="47388"/>
                    <a:pt x="15027" y="47674"/>
                    <a:pt x="8931" y="47769"/>
                  </a:cubicBezTo>
                  <a:cubicBezTo>
                    <a:pt x="7978" y="47769"/>
                    <a:pt x="7121" y="47483"/>
                    <a:pt x="6454" y="47007"/>
                  </a:cubicBezTo>
                  <a:cubicBezTo>
                    <a:pt x="3882" y="45102"/>
                    <a:pt x="2168" y="42245"/>
                    <a:pt x="1406" y="38435"/>
                  </a:cubicBezTo>
                  <a:cubicBezTo>
                    <a:pt x="-1356" y="25195"/>
                    <a:pt x="-1452" y="5383"/>
                    <a:pt x="14455" y="716"/>
                  </a:cubicBezTo>
                  <a:cubicBezTo>
                    <a:pt x="18551" y="-523"/>
                    <a:pt x="25599" y="-142"/>
                    <a:pt x="35410" y="1763"/>
                  </a:cubicBezTo>
                  <a:cubicBezTo>
                    <a:pt x="48269" y="4335"/>
                    <a:pt x="56556" y="5764"/>
                    <a:pt x="60271" y="6050"/>
                  </a:cubicBezTo>
                  <a:lnTo>
                    <a:pt x="60271" y="6050"/>
                  </a:lnTo>
                  <a:close/>
                  <a:moveTo>
                    <a:pt x="118754" y="44626"/>
                  </a:moveTo>
                  <a:cubicBezTo>
                    <a:pt x="119611" y="44626"/>
                    <a:pt x="120373" y="44054"/>
                    <a:pt x="120564" y="43292"/>
                  </a:cubicBezTo>
                  <a:cubicBezTo>
                    <a:pt x="123231" y="33863"/>
                    <a:pt x="125040" y="25862"/>
                    <a:pt x="125803" y="19385"/>
                  </a:cubicBezTo>
                  <a:cubicBezTo>
                    <a:pt x="126850" y="10336"/>
                    <a:pt x="112467" y="9669"/>
                    <a:pt x="105800" y="9860"/>
                  </a:cubicBezTo>
                  <a:cubicBezTo>
                    <a:pt x="83702" y="10622"/>
                    <a:pt x="66081" y="10431"/>
                    <a:pt x="53127" y="9288"/>
                  </a:cubicBezTo>
                  <a:cubicBezTo>
                    <a:pt x="43983" y="8526"/>
                    <a:pt x="34077" y="6716"/>
                    <a:pt x="25219" y="4811"/>
                  </a:cubicBezTo>
                  <a:cubicBezTo>
                    <a:pt x="15884" y="2906"/>
                    <a:pt x="9216" y="6145"/>
                    <a:pt x="7026" y="15479"/>
                  </a:cubicBezTo>
                  <a:cubicBezTo>
                    <a:pt x="5025" y="23576"/>
                    <a:pt x="5216" y="31291"/>
                    <a:pt x="7597" y="38625"/>
                  </a:cubicBezTo>
                  <a:cubicBezTo>
                    <a:pt x="8169" y="40530"/>
                    <a:pt x="10074" y="41864"/>
                    <a:pt x="12074" y="41864"/>
                  </a:cubicBezTo>
                  <a:cubicBezTo>
                    <a:pt x="27123" y="42149"/>
                    <a:pt x="40744" y="44340"/>
                    <a:pt x="55127" y="45769"/>
                  </a:cubicBezTo>
                  <a:cubicBezTo>
                    <a:pt x="61699" y="46436"/>
                    <a:pt x="70939" y="46436"/>
                    <a:pt x="82940" y="45769"/>
                  </a:cubicBezTo>
                  <a:cubicBezTo>
                    <a:pt x="99037" y="44912"/>
                    <a:pt x="110944" y="44531"/>
                    <a:pt x="118754" y="44531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2" name="Freeform: Shape 16381">
              <a:extLst>
                <a:ext uri="{FF2B5EF4-FFF2-40B4-BE49-F238E27FC236}">
                  <a16:creationId xmlns:a16="http://schemas.microsoft.com/office/drawing/2014/main" id="{E1AA5473-A706-F76C-EC9B-CA55D3DE08A3}"/>
                </a:ext>
              </a:extLst>
            </p:cNvPr>
            <p:cNvSpPr/>
            <p:nvPr/>
          </p:nvSpPr>
          <p:spPr>
            <a:xfrm>
              <a:off x="4103107" y="4057894"/>
              <a:ext cx="16495" cy="22254"/>
            </a:xfrm>
            <a:custGeom>
              <a:avLst/>
              <a:gdLst>
                <a:gd name="connsiteX0" fmla="*/ 16455 w 16495"/>
                <a:gd name="connsiteY0" fmla="*/ 18234 h 22254"/>
                <a:gd name="connsiteX1" fmla="*/ 13597 w 16495"/>
                <a:gd name="connsiteY1" fmla="*/ 21949 h 22254"/>
                <a:gd name="connsiteX2" fmla="*/ 12549 w 16495"/>
                <a:gd name="connsiteY2" fmla="*/ 22139 h 22254"/>
                <a:gd name="connsiteX3" fmla="*/ 167 w 16495"/>
                <a:gd name="connsiteY3" fmla="*/ 13090 h 22254"/>
                <a:gd name="connsiteX4" fmla="*/ 167 w 16495"/>
                <a:gd name="connsiteY4" fmla="*/ 12424 h 22254"/>
                <a:gd name="connsiteX5" fmla="*/ 8930 w 16495"/>
                <a:gd name="connsiteY5" fmla="*/ 232 h 22254"/>
                <a:gd name="connsiteX6" fmla="*/ 9978 w 16495"/>
                <a:gd name="connsiteY6" fmla="*/ 41 h 22254"/>
                <a:gd name="connsiteX7" fmla="*/ 13883 w 16495"/>
                <a:gd name="connsiteY7" fmla="*/ 2708 h 22254"/>
                <a:gd name="connsiteX8" fmla="*/ 16455 w 16495"/>
                <a:gd name="connsiteY8" fmla="*/ 18139 h 22254"/>
                <a:gd name="connsiteX9" fmla="*/ 16455 w 16495"/>
                <a:gd name="connsiteY9" fmla="*/ 18139 h 22254"/>
                <a:gd name="connsiteX10" fmla="*/ 9501 w 16495"/>
                <a:gd name="connsiteY10" fmla="*/ 9280 h 22254"/>
                <a:gd name="connsiteX11" fmla="*/ 10835 w 16495"/>
                <a:gd name="connsiteY11" fmla="*/ 6423 h 22254"/>
                <a:gd name="connsiteX12" fmla="*/ 10549 w 16495"/>
                <a:gd name="connsiteY12" fmla="*/ 5851 h 22254"/>
                <a:gd name="connsiteX13" fmla="*/ 9882 w 16495"/>
                <a:gd name="connsiteY13" fmla="*/ 5470 h 22254"/>
                <a:gd name="connsiteX14" fmla="*/ 8358 w 16495"/>
                <a:gd name="connsiteY14" fmla="*/ 6042 h 22254"/>
                <a:gd name="connsiteX15" fmla="*/ 6739 w 16495"/>
                <a:gd name="connsiteY15" fmla="*/ 13757 h 22254"/>
                <a:gd name="connsiteX16" fmla="*/ 6930 w 16495"/>
                <a:gd name="connsiteY16" fmla="*/ 14519 h 22254"/>
                <a:gd name="connsiteX17" fmla="*/ 7787 w 16495"/>
                <a:gd name="connsiteY17" fmla="*/ 14995 h 22254"/>
                <a:gd name="connsiteX18" fmla="*/ 9311 w 16495"/>
                <a:gd name="connsiteY18" fmla="*/ 14233 h 22254"/>
                <a:gd name="connsiteX19" fmla="*/ 8930 w 16495"/>
                <a:gd name="connsiteY19" fmla="*/ 11471 h 22254"/>
                <a:gd name="connsiteX20" fmla="*/ 9597 w 16495"/>
                <a:gd name="connsiteY20" fmla="*/ 9280 h 2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495" h="22254">
                  <a:moveTo>
                    <a:pt x="16455" y="18234"/>
                  </a:moveTo>
                  <a:cubicBezTo>
                    <a:pt x="16740" y="20044"/>
                    <a:pt x="15502" y="21663"/>
                    <a:pt x="13597" y="21949"/>
                  </a:cubicBezTo>
                  <a:lnTo>
                    <a:pt x="12549" y="22139"/>
                  </a:lnTo>
                  <a:cubicBezTo>
                    <a:pt x="6644" y="22996"/>
                    <a:pt x="1120" y="18996"/>
                    <a:pt x="167" y="13090"/>
                  </a:cubicBezTo>
                  <a:lnTo>
                    <a:pt x="167" y="12424"/>
                  </a:lnTo>
                  <a:cubicBezTo>
                    <a:pt x="-881" y="6613"/>
                    <a:pt x="3120" y="1089"/>
                    <a:pt x="8930" y="232"/>
                  </a:cubicBezTo>
                  <a:lnTo>
                    <a:pt x="9978" y="41"/>
                  </a:lnTo>
                  <a:cubicBezTo>
                    <a:pt x="11787" y="-245"/>
                    <a:pt x="13597" y="994"/>
                    <a:pt x="13883" y="2708"/>
                  </a:cubicBezTo>
                  <a:lnTo>
                    <a:pt x="16455" y="18139"/>
                  </a:lnTo>
                  <a:lnTo>
                    <a:pt x="16455" y="18139"/>
                  </a:lnTo>
                  <a:close/>
                  <a:moveTo>
                    <a:pt x="9501" y="9280"/>
                  </a:moveTo>
                  <a:cubicBezTo>
                    <a:pt x="10263" y="8709"/>
                    <a:pt x="10645" y="7756"/>
                    <a:pt x="10835" y="6423"/>
                  </a:cubicBezTo>
                  <a:cubicBezTo>
                    <a:pt x="10835" y="6137"/>
                    <a:pt x="10835" y="5947"/>
                    <a:pt x="10549" y="5851"/>
                  </a:cubicBezTo>
                  <a:lnTo>
                    <a:pt x="9882" y="5470"/>
                  </a:lnTo>
                  <a:cubicBezTo>
                    <a:pt x="9120" y="4994"/>
                    <a:pt x="8644" y="5280"/>
                    <a:pt x="8358" y="6042"/>
                  </a:cubicBezTo>
                  <a:cubicBezTo>
                    <a:pt x="7977" y="7471"/>
                    <a:pt x="7406" y="10042"/>
                    <a:pt x="6739" y="13757"/>
                  </a:cubicBezTo>
                  <a:cubicBezTo>
                    <a:pt x="6739" y="14043"/>
                    <a:pt x="6739" y="14329"/>
                    <a:pt x="6930" y="14519"/>
                  </a:cubicBezTo>
                  <a:cubicBezTo>
                    <a:pt x="6930" y="14519"/>
                    <a:pt x="7311" y="14805"/>
                    <a:pt x="7787" y="14995"/>
                  </a:cubicBezTo>
                  <a:cubicBezTo>
                    <a:pt x="8263" y="15186"/>
                    <a:pt x="8930" y="14900"/>
                    <a:pt x="9311" y="14233"/>
                  </a:cubicBezTo>
                  <a:cubicBezTo>
                    <a:pt x="9597" y="13757"/>
                    <a:pt x="9406" y="12900"/>
                    <a:pt x="8930" y="11471"/>
                  </a:cubicBezTo>
                  <a:cubicBezTo>
                    <a:pt x="8644" y="10614"/>
                    <a:pt x="8930" y="9852"/>
                    <a:pt x="9597" y="9280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3" name="Freeform: Shape 16382">
              <a:extLst>
                <a:ext uri="{FF2B5EF4-FFF2-40B4-BE49-F238E27FC236}">
                  <a16:creationId xmlns:a16="http://schemas.microsoft.com/office/drawing/2014/main" id="{F09FAB78-CC0F-E039-A424-8466073305D6}"/>
                </a:ext>
              </a:extLst>
            </p:cNvPr>
            <p:cNvSpPr/>
            <p:nvPr/>
          </p:nvSpPr>
          <p:spPr>
            <a:xfrm>
              <a:off x="4109751" y="4063014"/>
              <a:ext cx="4110" cy="9838"/>
            </a:xfrm>
            <a:custGeom>
              <a:avLst/>
              <a:gdLst>
                <a:gd name="connsiteX0" fmla="*/ 2191 w 4110"/>
                <a:gd name="connsiteY0" fmla="*/ 6256 h 9838"/>
                <a:gd name="connsiteX1" fmla="*/ 2572 w 4110"/>
                <a:gd name="connsiteY1" fmla="*/ 9018 h 9838"/>
                <a:gd name="connsiteX2" fmla="*/ 1048 w 4110"/>
                <a:gd name="connsiteY2" fmla="*/ 9780 h 9838"/>
                <a:gd name="connsiteX3" fmla="*/ 190 w 4110"/>
                <a:gd name="connsiteY3" fmla="*/ 9304 h 9838"/>
                <a:gd name="connsiteX4" fmla="*/ 0 w 4110"/>
                <a:gd name="connsiteY4" fmla="*/ 8542 h 9838"/>
                <a:gd name="connsiteX5" fmla="*/ 1619 w 4110"/>
                <a:gd name="connsiteY5" fmla="*/ 827 h 9838"/>
                <a:gd name="connsiteX6" fmla="*/ 3143 w 4110"/>
                <a:gd name="connsiteY6" fmla="*/ 255 h 9838"/>
                <a:gd name="connsiteX7" fmla="*/ 3810 w 4110"/>
                <a:gd name="connsiteY7" fmla="*/ 636 h 9838"/>
                <a:gd name="connsiteX8" fmla="*/ 4096 w 4110"/>
                <a:gd name="connsiteY8" fmla="*/ 1208 h 9838"/>
                <a:gd name="connsiteX9" fmla="*/ 2762 w 4110"/>
                <a:gd name="connsiteY9" fmla="*/ 4065 h 9838"/>
                <a:gd name="connsiteX10" fmla="*/ 2096 w 4110"/>
                <a:gd name="connsiteY10" fmla="*/ 6256 h 9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10" h="9838">
                  <a:moveTo>
                    <a:pt x="2191" y="6256"/>
                  </a:moveTo>
                  <a:cubicBezTo>
                    <a:pt x="2667" y="7685"/>
                    <a:pt x="2762" y="8637"/>
                    <a:pt x="2572" y="9018"/>
                  </a:cubicBezTo>
                  <a:cubicBezTo>
                    <a:pt x="2191" y="9685"/>
                    <a:pt x="1524" y="9971"/>
                    <a:pt x="1048" y="9780"/>
                  </a:cubicBezTo>
                  <a:cubicBezTo>
                    <a:pt x="571" y="9590"/>
                    <a:pt x="286" y="9399"/>
                    <a:pt x="190" y="9304"/>
                  </a:cubicBezTo>
                  <a:cubicBezTo>
                    <a:pt x="0" y="9113"/>
                    <a:pt x="0" y="8923"/>
                    <a:pt x="0" y="8542"/>
                  </a:cubicBezTo>
                  <a:cubicBezTo>
                    <a:pt x="667" y="4827"/>
                    <a:pt x="1238" y="2255"/>
                    <a:pt x="1619" y="827"/>
                  </a:cubicBezTo>
                  <a:cubicBezTo>
                    <a:pt x="1810" y="-31"/>
                    <a:pt x="2286" y="-221"/>
                    <a:pt x="3143" y="255"/>
                  </a:cubicBezTo>
                  <a:lnTo>
                    <a:pt x="3810" y="636"/>
                  </a:lnTo>
                  <a:cubicBezTo>
                    <a:pt x="3810" y="636"/>
                    <a:pt x="4191" y="922"/>
                    <a:pt x="4096" y="1208"/>
                  </a:cubicBezTo>
                  <a:cubicBezTo>
                    <a:pt x="3905" y="2541"/>
                    <a:pt x="3524" y="3494"/>
                    <a:pt x="2762" y="4065"/>
                  </a:cubicBezTo>
                  <a:cubicBezTo>
                    <a:pt x="2000" y="4637"/>
                    <a:pt x="1810" y="5399"/>
                    <a:pt x="2096" y="6256"/>
                  </a:cubicBez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4" name="Freeform: Shape 16383">
              <a:extLst>
                <a:ext uri="{FF2B5EF4-FFF2-40B4-BE49-F238E27FC236}">
                  <a16:creationId xmlns:a16="http://schemas.microsoft.com/office/drawing/2014/main" id="{3669CDD6-1CFF-3BFE-2CE0-0A2CE7BA3CB7}"/>
                </a:ext>
              </a:extLst>
            </p:cNvPr>
            <p:cNvSpPr/>
            <p:nvPr/>
          </p:nvSpPr>
          <p:spPr>
            <a:xfrm>
              <a:off x="4997858" y="4098226"/>
              <a:ext cx="43246" cy="67627"/>
            </a:xfrm>
            <a:custGeom>
              <a:avLst/>
              <a:gdLst>
                <a:gd name="connsiteX0" fmla="*/ 43247 w 43246"/>
                <a:gd name="connsiteY0" fmla="*/ 67532 h 67627"/>
                <a:gd name="connsiteX1" fmla="*/ 1718 w 43246"/>
                <a:gd name="connsiteY1" fmla="*/ 9620 h 67627"/>
                <a:gd name="connsiteX2" fmla="*/ 1432 w 43246"/>
                <a:gd name="connsiteY2" fmla="*/ 0 h 67627"/>
                <a:gd name="connsiteX3" fmla="*/ 2289 w 43246"/>
                <a:gd name="connsiteY3" fmla="*/ 4572 h 67627"/>
                <a:gd name="connsiteX4" fmla="*/ 2766 w 43246"/>
                <a:gd name="connsiteY4" fmla="*/ 6953 h 67627"/>
                <a:gd name="connsiteX5" fmla="*/ 6099 w 43246"/>
                <a:gd name="connsiteY5" fmla="*/ 11240 h 67627"/>
                <a:gd name="connsiteX6" fmla="*/ 9623 w 43246"/>
                <a:gd name="connsiteY6" fmla="*/ 15335 h 67627"/>
                <a:gd name="connsiteX7" fmla="*/ 43247 w 43246"/>
                <a:gd name="connsiteY7" fmla="*/ 67628 h 6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246" h="67627">
                  <a:moveTo>
                    <a:pt x="43247" y="67532"/>
                  </a:moveTo>
                  <a:cubicBezTo>
                    <a:pt x="27816" y="48863"/>
                    <a:pt x="13910" y="29528"/>
                    <a:pt x="1718" y="9620"/>
                  </a:cubicBezTo>
                  <a:cubicBezTo>
                    <a:pt x="-473" y="6096"/>
                    <a:pt x="-568" y="2858"/>
                    <a:pt x="1432" y="0"/>
                  </a:cubicBezTo>
                  <a:cubicBezTo>
                    <a:pt x="2289" y="1048"/>
                    <a:pt x="2575" y="2477"/>
                    <a:pt x="2289" y="4572"/>
                  </a:cubicBezTo>
                  <a:cubicBezTo>
                    <a:pt x="2194" y="5429"/>
                    <a:pt x="2289" y="6191"/>
                    <a:pt x="2766" y="6953"/>
                  </a:cubicBezTo>
                  <a:cubicBezTo>
                    <a:pt x="3718" y="8477"/>
                    <a:pt x="4766" y="9906"/>
                    <a:pt x="6099" y="11240"/>
                  </a:cubicBezTo>
                  <a:cubicBezTo>
                    <a:pt x="7814" y="12859"/>
                    <a:pt x="8957" y="14192"/>
                    <a:pt x="9623" y="15335"/>
                  </a:cubicBezTo>
                  <a:cubicBezTo>
                    <a:pt x="20482" y="32480"/>
                    <a:pt x="31627" y="49911"/>
                    <a:pt x="43247" y="67628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5" name="Freeform: Shape 16384">
              <a:extLst>
                <a:ext uri="{FF2B5EF4-FFF2-40B4-BE49-F238E27FC236}">
                  <a16:creationId xmlns:a16="http://schemas.microsoft.com/office/drawing/2014/main" id="{E16A64FD-0655-1C25-CA27-79230388EA01}"/>
                </a:ext>
              </a:extLst>
            </p:cNvPr>
            <p:cNvSpPr/>
            <p:nvPr/>
          </p:nvSpPr>
          <p:spPr>
            <a:xfrm>
              <a:off x="4581113" y="4106123"/>
              <a:ext cx="8822" cy="12965"/>
            </a:xfrm>
            <a:custGeom>
              <a:avLst/>
              <a:gdLst>
                <a:gd name="connsiteX0" fmla="*/ 4792 w 8822"/>
                <a:gd name="connsiteY0" fmla="*/ 12963 h 12965"/>
                <a:gd name="connsiteX1" fmla="*/ 30 w 8822"/>
                <a:gd name="connsiteY1" fmla="*/ 6772 h 12965"/>
                <a:gd name="connsiteX2" fmla="*/ 3935 w 8822"/>
                <a:gd name="connsiteY2" fmla="*/ 9 h 12965"/>
                <a:gd name="connsiteX3" fmla="*/ 8793 w 8822"/>
                <a:gd name="connsiteY3" fmla="*/ 6200 h 12965"/>
                <a:gd name="connsiteX4" fmla="*/ 4888 w 8822"/>
                <a:gd name="connsiteY4" fmla="*/ 12963 h 1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2" h="12965">
                  <a:moveTo>
                    <a:pt x="4792" y="12963"/>
                  </a:moveTo>
                  <a:cubicBezTo>
                    <a:pt x="2411" y="13058"/>
                    <a:pt x="220" y="10296"/>
                    <a:pt x="30" y="6772"/>
                  </a:cubicBezTo>
                  <a:cubicBezTo>
                    <a:pt x="-256" y="3152"/>
                    <a:pt x="1554" y="200"/>
                    <a:pt x="3935" y="9"/>
                  </a:cubicBezTo>
                  <a:cubicBezTo>
                    <a:pt x="6316" y="-181"/>
                    <a:pt x="8507" y="2676"/>
                    <a:pt x="8793" y="6200"/>
                  </a:cubicBezTo>
                  <a:cubicBezTo>
                    <a:pt x="9079" y="9820"/>
                    <a:pt x="7269" y="12772"/>
                    <a:pt x="4888" y="12963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6" name="Freeform: Shape 16385">
              <a:extLst>
                <a:ext uri="{FF2B5EF4-FFF2-40B4-BE49-F238E27FC236}">
                  <a16:creationId xmlns:a16="http://schemas.microsoft.com/office/drawing/2014/main" id="{9EDA67E0-D5A1-C91D-279E-854BBE7AC4D5}"/>
                </a:ext>
              </a:extLst>
            </p:cNvPr>
            <p:cNvSpPr/>
            <p:nvPr/>
          </p:nvSpPr>
          <p:spPr>
            <a:xfrm>
              <a:off x="3309079" y="4107951"/>
              <a:ext cx="376808" cy="109051"/>
            </a:xfrm>
            <a:custGeom>
              <a:avLst/>
              <a:gdLst>
                <a:gd name="connsiteX0" fmla="*/ 227743 w 376808"/>
                <a:gd name="connsiteY0" fmla="*/ 75524 h 109051"/>
                <a:gd name="connsiteX1" fmla="*/ 241649 w 376808"/>
                <a:gd name="connsiteY1" fmla="*/ 86763 h 109051"/>
                <a:gd name="connsiteX2" fmla="*/ 316611 w 376808"/>
                <a:gd name="connsiteY2" fmla="*/ 100574 h 109051"/>
                <a:gd name="connsiteX3" fmla="*/ 350044 w 376808"/>
                <a:gd name="connsiteY3" fmla="*/ 101431 h 109051"/>
                <a:gd name="connsiteX4" fmla="*/ 352330 w 376808"/>
                <a:gd name="connsiteY4" fmla="*/ 99622 h 109051"/>
                <a:gd name="connsiteX5" fmla="*/ 358807 w 376808"/>
                <a:gd name="connsiteY5" fmla="*/ 100765 h 109051"/>
                <a:gd name="connsiteX6" fmla="*/ 363950 w 376808"/>
                <a:gd name="connsiteY6" fmla="*/ 101336 h 109051"/>
                <a:gd name="connsiteX7" fmla="*/ 368998 w 376808"/>
                <a:gd name="connsiteY7" fmla="*/ 102670 h 109051"/>
                <a:gd name="connsiteX8" fmla="*/ 376809 w 376808"/>
                <a:gd name="connsiteY8" fmla="*/ 104670 h 109051"/>
                <a:gd name="connsiteX9" fmla="*/ 360616 w 376808"/>
                <a:gd name="connsiteY9" fmla="*/ 109051 h 109051"/>
                <a:gd name="connsiteX10" fmla="*/ 358330 w 376808"/>
                <a:gd name="connsiteY10" fmla="*/ 108099 h 109051"/>
                <a:gd name="connsiteX11" fmla="*/ 354425 w 376808"/>
                <a:gd name="connsiteY11" fmla="*/ 102098 h 109051"/>
                <a:gd name="connsiteX12" fmla="*/ 352615 w 376808"/>
                <a:gd name="connsiteY12" fmla="*/ 101717 h 109051"/>
                <a:gd name="connsiteX13" fmla="*/ 351949 w 376808"/>
                <a:gd name="connsiteY13" fmla="*/ 102193 h 109051"/>
                <a:gd name="connsiteX14" fmla="*/ 349567 w 376808"/>
                <a:gd name="connsiteY14" fmla="*/ 103146 h 109051"/>
                <a:gd name="connsiteX15" fmla="*/ 314801 w 376808"/>
                <a:gd name="connsiteY15" fmla="*/ 102479 h 109051"/>
                <a:gd name="connsiteX16" fmla="*/ 247079 w 376808"/>
                <a:gd name="connsiteY16" fmla="*/ 89716 h 109051"/>
                <a:gd name="connsiteX17" fmla="*/ 232505 w 376808"/>
                <a:gd name="connsiteY17" fmla="*/ 83906 h 109051"/>
                <a:gd name="connsiteX18" fmla="*/ 221552 w 376808"/>
                <a:gd name="connsiteY18" fmla="*/ 73047 h 109051"/>
                <a:gd name="connsiteX19" fmla="*/ 215074 w 376808"/>
                <a:gd name="connsiteY19" fmla="*/ 65332 h 109051"/>
                <a:gd name="connsiteX20" fmla="*/ 196215 w 376808"/>
                <a:gd name="connsiteY20" fmla="*/ 44948 h 109051"/>
                <a:gd name="connsiteX21" fmla="*/ 165259 w 376808"/>
                <a:gd name="connsiteY21" fmla="*/ 11706 h 109051"/>
                <a:gd name="connsiteX22" fmla="*/ 156400 w 376808"/>
                <a:gd name="connsiteY22" fmla="*/ 6181 h 109051"/>
                <a:gd name="connsiteX23" fmla="*/ 154114 w 376808"/>
                <a:gd name="connsiteY23" fmla="*/ 5134 h 109051"/>
                <a:gd name="connsiteX24" fmla="*/ 128683 w 376808"/>
                <a:gd name="connsiteY24" fmla="*/ 7039 h 109051"/>
                <a:gd name="connsiteX25" fmla="*/ 118586 w 376808"/>
                <a:gd name="connsiteY25" fmla="*/ 11135 h 109051"/>
                <a:gd name="connsiteX26" fmla="*/ 108299 w 376808"/>
                <a:gd name="connsiteY26" fmla="*/ 15040 h 109051"/>
                <a:gd name="connsiteX27" fmla="*/ 63055 w 376808"/>
                <a:gd name="connsiteY27" fmla="*/ 26851 h 109051"/>
                <a:gd name="connsiteX28" fmla="*/ 37433 w 376808"/>
                <a:gd name="connsiteY28" fmla="*/ 31518 h 109051"/>
                <a:gd name="connsiteX29" fmla="*/ 30004 w 376808"/>
                <a:gd name="connsiteY29" fmla="*/ 33328 h 109051"/>
                <a:gd name="connsiteX30" fmla="*/ 24003 w 376808"/>
                <a:gd name="connsiteY30" fmla="*/ 38281 h 109051"/>
                <a:gd name="connsiteX31" fmla="*/ 0 w 376808"/>
                <a:gd name="connsiteY31" fmla="*/ 68285 h 109051"/>
                <a:gd name="connsiteX32" fmla="*/ 21050 w 376808"/>
                <a:gd name="connsiteY32" fmla="*/ 37900 h 109051"/>
                <a:gd name="connsiteX33" fmla="*/ 28480 w 376808"/>
                <a:gd name="connsiteY33" fmla="*/ 31613 h 109051"/>
                <a:gd name="connsiteX34" fmla="*/ 107823 w 376808"/>
                <a:gd name="connsiteY34" fmla="*/ 12659 h 109051"/>
                <a:gd name="connsiteX35" fmla="*/ 122491 w 376808"/>
                <a:gd name="connsiteY35" fmla="*/ 6753 h 109051"/>
                <a:gd name="connsiteX36" fmla="*/ 156020 w 376808"/>
                <a:gd name="connsiteY36" fmla="*/ 181 h 109051"/>
                <a:gd name="connsiteX37" fmla="*/ 187833 w 376808"/>
                <a:gd name="connsiteY37" fmla="*/ 3134 h 109051"/>
                <a:gd name="connsiteX38" fmla="*/ 187833 w 376808"/>
                <a:gd name="connsiteY38" fmla="*/ 3134 h 109051"/>
                <a:gd name="connsiteX39" fmla="*/ 188309 w 376808"/>
                <a:gd name="connsiteY39" fmla="*/ 3800 h 109051"/>
                <a:gd name="connsiteX40" fmla="*/ 188023 w 376808"/>
                <a:gd name="connsiteY40" fmla="*/ 4276 h 109051"/>
                <a:gd name="connsiteX41" fmla="*/ 161830 w 376808"/>
                <a:gd name="connsiteY41" fmla="*/ 2943 h 109051"/>
                <a:gd name="connsiteX42" fmla="*/ 160401 w 376808"/>
                <a:gd name="connsiteY42" fmla="*/ 5610 h 109051"/>
                <a:gd name="connsiteX43" fmla="*/ 174688 w 376808"/>
                <a:gd name="connsiteY43" fmla="*/ 18945 h 109051"/>
                <a:gd name="connsiteX44" fmla="*/ 203168 w 376808"/>
                <a:gd name="connsiteY44" fmla="*/ 48092 h 109051"/>
                <a:gd name="connsiteX45" fmla="*/ 215360 w 376808"/>
                <a:gd name="connsiteY45" fmla="*/ 61236 h 109051"/>
                <a:gd name="connsiteX46" fmla="*/ 227552 w 376808"/>
                <a:gd name="connsiteY46" fmla="*/ 75238 h 10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6808" h="109051">
                  <a:moveTo>
                    <a:pt x="227743" y="75524"/>
                  </a:moveTo>
                  <a:cubicBezTo>
                    <a:pt x="233934" y="82286"/>
                    <a:pt x="238601" y="86096"/>
                    <a:pt x="241649" y="86763"/>
                  </a:cubicBezTo>
                  <a:cubicBezTo>
                    <a:pt x="266414" y="92478"/>
                    <a:pt x="291465" y="97145"/>
                    <a:pt x="316611" y="100574"/>
                  </a:cubicBezTo>
                  <a:cubicBezTo>
                    <a:pt x="326707" y="102003"/>
                    <a:pt x="337852" y="102289"/>
                    <a:pt x="350044" y="101431"/>
                  </a:cubicBezTo>
                  <a:cubicBezTo>
                    <a:pt x="351568" y="101336"/>
                    <a:pt x="352330" y="100670"/>
                    <a:pt x="352330" y="99622"/>
                  </a:cubicBezTo>
                  <a:cubicBezTo>
                    <a:pt x="354330" y="100384"/>
                    <a:pt x="356425" y="100765"/>
                    <a:pt x="358807" y="100765"/>
                  </a:cubicBezTo>
                  <a:cubicBezTo>
                    <a:pt x="360807" y="100765"/>
                    <a:pt x="362521" y="100955"/>
                    <a:pt x="363950" y="101336"/>
                  </a:cubicBezTo>
                  <a:cubicBezTo>
                    <a:pt x="365665" y="101813"/>
                    <a:pt x="367284" y="102289"/>
                    <a:pt x="368998" y="102670"/>
                  </a:cubicBezTo>
                  <a:cubicBezTo>
                    <a:pt x="371285" y="103241"/>
                    <a:pt x="374713" y="102575"/>
                    <a:pt x="376809" y="104670"/>
                  </a:cubicBezTo>
                  <a:cubicBezTo>
                    <a:pt x="371856" y="107528"/>
                    <a:pt x="366427" y="108956"/>
                    <a:pt x="360616" y="109051"/>
                  </a:cubicBezTo>
                  <a:cubicBezTo>
                    <a:pt x="359664" y="109051"/>
                    <a:pt x="358902" y="108766"/>
                    <a:pt x="358330" y="108099"/>
                  </a:cubicBezTo>
                  <a:cubicBezTo>
                    <a:pt x="356711" y="106480"/>
                    <a:pt x="355473" y="104575"/>
                    <a:pt x="354425" y="102098"/>
                  </a:cubicBezTo>
                  <a:cubicBezTo>
                    <a:pt x="354044" y="101146"/>
                    <a:pt x="353473" y="101051"/>
                    <a:pt x="352615" y="101717"/>
                  </a:cubicBezTo>
                  <a:cubicBezTo>
                    <a:pt x="352425" y="101908"/>
                    <a:pt x="352235" y="102003"/>
                    <a:pt x="351949" y="102193"/>
                  </a:cubicBezTo>
                  <a:cubicBezTo>
                    <a:pt x="351282" y="102765"/>
                    <a:pt x="350425" y="103051"/>
                    <a:pt x="349567" y="103146"/>
                  </a:cubicBezTo>
                  <a:cubicBezTo>
                    <a:pt x="337566" y="104289"/>
                    <a:pt x="326041" y="104003"/>
                    <a:pt x="314801" y="102479"/>
                  </a:cubicBezTo>
                  <a:cubicBezTo>
                    <a:pt x="290131" y="99050"/>
                    <a:pt x="267557" y="94764"/>
                    <a:pt x="247079" y="89716"/>
                  </a:cubicBezTo>
                  <a:cubicBezTo>
                    <a:pt x="240411" y="88097"/>
                    <a:pt x="235553" y="86096"/>
                    <a:pt x="232505" y="83906"/>
                  </a:cubicBezTo>
                  <a:cubicBezTo>
                    <a:pt x="228219" y="80762"/>
                    <a:pt x="224599" y="77143"/>
                    <a:pt x="221552" y="73047"/>
                  </a:cubicBezTo>
                  <a:cubicBezTo>
                    <a:pt x="219456" y="70094"/>
                    <a:pt x="217265" y="67522"/>
                    <a:pt x="215074" y="65332"/>
                  </a:cubicBezTo>
                  <a:cubicBezTo>
                    <a:pt x="208502" y="58760"/>
                    <a:pt x="203549" y="52092"/>
                    <a:pt x="196215" y="44948"/>
                  </a:cubicBezTo>
                  <a:cubicBezTo>
                    <a:pt x="185261" y="34376"/>
                    <a:pt x="174974" y="23326"/>
                    <a:pt x="165259" y="11706"/>
                  </a:cubicBezTo>
                  <a:cubicBezTo>
                    <a:pt x="162115" y="10372"/>
                    <a:pt x="159163" y="8563"/>
                    <a:pt x="156400" y="6181"/>
                  </a:cubicBezTo>
                  <a:cubicBezTo>
                    <a:pt x="155734" y="5610"/>
                    <a:pt x="154972" y="5229"/>
                    <a:pt x="154114" y="5134"/>
                  </a:cubicBezTo>
                  <a:cubicBezTo>
                    <a:pt x="145447" y="4276"/>
                    <a:pt x="136970" y="4943"/>
                    <a:pt x="128683" y="7039"/>
                  </a:cubicBezTo>
                  <a:cubicBezTo>
                    <a:pt x="126778" y="7515"/>
                    <a:pt x="123349" y="8944"/>
                    <a:pt x="118586" y="11135"/>
                  </a:cubicBezTo>
                  <a:cubicBezTo>
                    <a:pt x="114776" y="12944"/>
                    <a:pt x="111347" y="14183"/>
                    <a:pt x="108299" y="15040"/>
                  </a:cubicBezTo>
                  <a:cubicBezTo>
                    <a:pt x="92678" y="19326"/>
                    <a:pt x="77629" y="23231"/>
                    <a:pt x="63055" y="26851"/>
                  </a:cubicBezTo>
                  <a:cubicBezTo>
                    <a:pt x="53626" y="29232"/>
                    <a:pt x="45148" y="30756"/>
                    <a:pt x="37433" y="31518"/>
                  </a:cubicBezTo>
                  <a:cubicBezTo>
                    <a:pt x="34004" y="31804"/>
                    <a:pt x="31528" y="32471"/>
                    <a:pt x="30004" y="33328"/>
                  </a:cubicBezTo>
                  <a:cubicBezTo>
                    <a:pt x="26861" y="35042"/>
                    <a:pt x="24860" y="36757"/>
                    <a:pt x="24003" y="38281"/>
                  </a:cubicBezTo>
                  <a:cubicBezTo>
                    <a:pt x="17145" y="50949"/>
                    <a:pt x="9144" y="60950"/>
                    <a:pt x="0" y="68285"/>
                  </a:cubicBezTo>
                  <a:lnTo>
                    <a:pt x="21050" y="37900"/>
                  </a:lnTo>
                  <a:cubicBezTo>
                    <a:pt x="22765" y="34376"/>
                    <a:pt x="25241" y="32280"/>
                    <a:pt x="28480" y="31613"/>
                  </a:cubicBezTo>
                  <a:cubicBezTo>
                    <a:pt x="49625" y="27041"/>
                    <a:pt x="76105" y="20755"/>
                    <a:pt x="107823" y="12659"/>
                  </a:cubicBezTo>
                  <a:cubicBezTo>
                    <a:pt x="112204" y="11516"/>
                    <a:pt x="117062" y="9610"/>
                    <a:pt x="122491" y="6753"/>
                  </a:cubicBezTo>
                  <a:cubicBezTo>
                    <a:pt x="132683" y="1514"/>
                    <a:pt x="143828" y="-676"/>
                    <a:pt x="156020" y="181"/>
                  </a:cubicBezTo>
                  <a:cubicBezTo>
                    <a:pt x="160401" y="467"/>
                    <a:pt x="170974" y="1514"/>
                    <a:pt x="187833" y="3134"/>
                  </a:cubicBezTo>
                  <a:cubicBezTo>
                    <a:pt x="187833" y="3134"/>
                    <a:pt x="187833" y="3134"/>
                    <a:pt x="187833" y="3134"/>
                  </a:cubicBezTo>
                  <a:lnTo>
                    <a:pt x="188309" y="3800"/>
                  </a:lnTo>
                  <a:cubicBezTo>
                    <a:pt x="188309" y="3800"/>
                    <a:pt x="188309" y="4276"/>
                    <a:pt x="188023" y="4276"/>
                  </a:cubicBezTo>
                  <a:cubicBezTo>
                    <a:pt x="179261" y="4848"/>
                    <a:pt x="170497" y="4372"/>
                    <a:pt x="161830" y="2943"/>
                  </a:cubicBezTo>
                  <a:cubicBezTo>
                    <a:pt x="158401" y="2372"/>
                    <a:pt x="157924" y="3229"/>
                    <a:pt x="160401" y="5610"/>
                  </a:cubicBezTo>
                  <a:cubicBezTo>
                    <a:pt x="164116" y="9134"/>
                    <a:pt x="170402" y="14278"/>
                    <a:pt x="174688" y="18945"/>
                  </a:cubicBezTo>
                  <a:cubicBezTo>
                    <a:pt x="183832" y="29042"/>
                    <a:pt x="193262" y="38757"/>
                    <a:pt x="203168" y="48092"/>
                  </a:cubicBezTo>
                  <a:cubicBezTo>
                    <a:pt x="206692" y="51521"/>
                    <a:pt x="210788" y="55902"/>
                    <a:pt x="215360" y="61236"/>
                  </a:cubicBezTo>
                  <a:cubicBezTo>
                    <a:pt x="219551" y="66189"/>
                    <a:pt x="223647" y="70856"/>
                    <a:pt x="227552" y="75238"/>
                  </a:cubicBezTo>
                  <a:close/>
                </a:path>
              </a:pathLst>
            </a:custGeom>
            <a:solidFill>
              <a:srgbClr val="40576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7" name="Freeform: Shape 16386">
              <a:extLst>
                <a:ext uri="{FF2B5EF4-FFF2-40B4-BE49-F238E27FC236}">
                  <a16:creationId xmlns:a16="http://schemas.microsoft.com/office/drawing/2014/main" id="{23BD719C-176F-8162-B038-C687A0B85880}"/>
                </a:ext>
              </a:extLst>
            </p:cNvPr>
            <p:cNvSpPr/>
            <p:nvPr/>
          </p:nvSpPr>
          <p:spPr>
            <a:xfrm>
              <a:off x="3655499" y="4121954"/>
              <a:ext cx="68298" cy="95810"/>
            </a:xfrm>
            <a:custGeom>
              <a:avLst/>
              <a:gdLst>
                <a:gd name="connsiteX0" fmla="*/ 67060 w 68298"/>
                <a:gd name="connsiteY0" fmla="*/ 14277 h 95810"/>
                <a:gd name="connsiteX1" fmla="*/ 68298 w 68298"/>
                <a:gd name="connsiteY1" fmla="*/ 16277 h 95810"/>
                <a:gd name="connsiteX2" fmla="*/ 32103 w 68298"/>
                <a:gd name="connsiteY2" fmla="*/ 95811 h 95810"/>
                <a:gd name="connsiteX3" fmla="*/ 28769 w 68298"/>
                <a:gd name="connsiteY3" fmla="*/ 1990 h 95810"/>
                <a:gd name="connsiteX4" fmla="*/ 34389 w 68298"/>
                <a:gd name="connsiteY4" fmla="*/ 1132 h 95810"/>
                <a:gd name="connsiteX5" fmla="*/ 50391 w 68298"/>
                <a:gd name="connsiteY5" fmla="*/ 11801 h 95810"/>
                <a:gd name="connsiteX6" fmla="*/ 67060 w 68298"/>
                <a:gd name="connsiteY6" fmla="*/ 14277 h 95810"/>
                <a:gd name="connsiteX7" fmla="*/ 67060 w 68298"/>
                <a:gd name="connsiteY7" fmla="*/ 14277 h 95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298" h="95810">
                  <a:moveTo>
                    <a:pt x="67060" y="14277"/>
                  </a:moveTo>
                  <a:cubicBezTo>
                    <a:pt x="67346" y="15134"/>
                    <a:pt x="67822" y="15801"/>
                    <a:pt x="68298" y="16277"/>
                  </a:cubicBezTo>
                  <a:cubicBezTo>
                    <a:pt x="60107" y="44757"/>
                    <a:pt x="44581" y="68855"/>
                    <a:pt x="32103" y="95811"/>
                  </a:cubicBezTo>
                  <a:cubicBezTo>
                    <a:pt x="28293" y="80476"/>
                    <a:pt x="-36000" y="104955"/>
                    <a:pt x="28769" y="1990"/>
                  </a:cubicBezTo>
                  <a:cubicBezTo>
                    <a:pt x="30293" y="-391"/>
                    <a:pt x="32199" y="-582"/>
                    <a:pt x="34389" y="1132"/>
                  </a:cubicBezTo>
                  <a:cubicBezTo>
                    <a:pt x="39152" y="4942"/>
                    <a:pt x="44391" y="8467"/>
                    <a:pt x="50391" y="11801"/>
                  </a:cubicBezTo>
                  <a:cubicBezTo>
                    <a:pt x="54773" y="14277"/>
                    <a:pt x="60297" y="15134"/>
                    <a:pt x="67060" y="14277"/>
                  </a:cubicBezTo>
                  <a:lnTo>
                    <a:pt x="67060" y="14277"/>
                  </a:ln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8" name="Freeform: Shape 16387">
              <a:extLst>
                <a:ext uri="{FF2B5EF4-FFF2-40B4-BE49-F238E27FC236}">
                  <a16:creationId xmlns:a16="http://schemas.microsoft.com/office/drawing/2014/main" id="{914D0E59-3E7B-7731-C012-A5151C04CF00}"/>
                </a:ext>
              </a:extLst>
            </p:cNvPr>
            <p:cNvSpPr/>
            <p:nvPr/>
          </p:nvSpPr>
          <p:spPr>
            <a:xfrm>
              <a:off x="4899945" y="4127373"/>
              <a:ext cx="6476" cy="6095"/>
            </a:xfrm>
            <a:custGeom>
              <a:avLst/>
              <a:gdLst>
                <a:gd name="connsiteX0" fmla="*/ 6477 w 6476"/>
                <a:gd name="connsiteY0" fmla="*/ 3048 h 6095"/>
                <a:gd name="connsiteX1" fmla="*/ 3239 w 6476"/>
                <a:gd name="connsiteY1" fmla="*/ 6096 h 6095"/>
                <a:gd name="connsiteX2" fmla="*/ 0 w 6476"/>
                <a:gd name="connsiteY2" fmla="*/ 3048 h 6095"/>
                <a:gd name="connsiteX3" fmla="*/ 3239 w 6476"/>
                <a:gd name="connsiteY3" fmla="*/ 0 h 6095"/>
                <a:gd name="connsiteX4" fmla="*/ 6477 w 6476"/>
                <a:gd name="connsiteY4" fmla="*/ 3048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6" h="6095">
                  <a:moveTo>
                    <a:pt x="6477" y="3048"/>
                  </a:moveTo>
                  <a:cubicBezTo>
                    <a:pt x="6477" y="4763"/>
                    <a:pt x="5049" y="6096"/>
                    <a:pt x="3239" y="6096"/>
                  </a:cubicBezTo>
                  <a:cubicBezTo>
                    <a:pt x="1429" y="6096"/>
                    <a:pt x="0" y="4667"/>
                    <a:pt x="0" y="3048"/>
                  </a:cubicBezTo>
                  <a:cubicBezTo>
                    <a:pt x="0" y="1429"/>
                    <a:pt x="1429" y="0"/>
                    <a:pt x="3239" y="0"/>
                  </a:cubicBezTo>
                  <a:cubicBezTo>
                    <a:pt x="5049" y="0"/>
                    <a:pt x="6477" y="1333"/>
                    <a:pt x="6477" y="3048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9" name="Freeform: Shape 16388">
              <a:extLst>
                <a:ext uri="{FF2B5EF4-FFF2-40B4-BE49-F238E27FC236}">
                  <a16:creationId xmlns:a16="http://schemas.microsoft.com/office/drawing/2014/main" id="{A8431888-0CE8-3D1B-62D7-791EA4226F4F}"/>
                </a:ext>
              </a:extLst>
            </p:cNvPr>
            <p:cNvSpPr/>
            <p:nvPr/>
          </p:nvSpPr>
          <p:spPr>
            <a:xfrm>
              <a:off x="5317044" y="4132866"/>
              <a:ext cx="2262" cy="7461"/>
            </a:xfrm>
            <a:custGeom>
              <a:avLst/>
              <a:gdLst>
                <a:gd name="connsiteX0" fmla="*/ 0 w 2262"/>
                <a:gd name="connsiteY0" fmla="*/ 1079 h 7461"/>
                <a:gd name="connsiteX1" fmla="*/ 1334 w 2262"/>
                <a:gd name="connsiteY1" fmla="*/ 602 h 7461"/>
                <a:gd name="connsiteX2" fmla="*/ 1334 w 2262"/>
                <a:gd name="connsiteY2" fmla="*/ 6413 h 7461"/>
                <a:gd name="connsiteX3" fmla="*/ 191 w 2262"/>
                <a:gd name="connsiteY3" fmla="*/ 6222 h 7461"/>
                <a:gd name="connsiteX4" fmla="*/ 0 w 2262"/>
                <a:gd name="connsiteY4" fmla="*/ 1174 h 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2" h="7461">
                  <a:moveTo>
                    <a:pt x="0" y="1079"/>
                  </a:moveTo>
                  <a:cubicBezTo>
                    <a:pt x="0" y="-160"/>
                    <a:pt x="381" y="-350"/>
                    <a:pt x="1334" y="602"/>
                  </a:cubicBezTo>
                  <a:cubicBezTo>
                    <a:pt x="2572" y="1841"/>
                    <a:pt x="2572" y="3841"/>
                    <a:pt x="1334" y="6413"/>
                  </a:cubicBezTo>
                  <a:cubicBezTo>
                    <a:pt x="667" y="7841"/>
                    <a:pt x="286" y="7841"/>
                    <a:pt x="191" y="6222"/>
                  </a:cubicBezTo>
                  <a:lnTo>
                    <a:pt x="0" y="1174"/>
                  </a:ln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0" name="Freeform: Shape 16389">
              <a:extLst>
                <a:ext uri="{FF2B5EF4-FFF2-40B4-BE49-F238E27FC236}">
                  <a16:creationId xmlns:a16="http://schemas.microsoft.com/office/drawing/2014/main" id="{5834DE45-F63B-0779-7731-DCB8B0132ADE}"/>
                </a:ext>
              </a:extLst>
            </p:cNvPr>
            <p:cNvSpPr/>
            <p:nvPr/>
          </p:nvSpPr>
          <p:spPr>
            <a:xfrm>
              <a:off x="4718649" y="4138390"/>
              <a:ext cx="12570" cy="16636"/>
            </a:xfrm>
            <a:custGeom>
              <a:avLst/>
              <a:gdLst>
                <a:gd name="connsiteX0" fmla="*/ 893 w 12570"/>
                <a:gd name="connsiteY0" fmla="*/ 16414 h 16636"/>
                <a:gd name="connsiteX1" fmla="*/ 3083 w 12570"/>
                <a:gd name="connsiteY1" fmla="*/ 6413 h 16636"/>
                <a:gd name="connsiteX2" fmla="*/ 11656 w 12570"/>
                <a:gd name="connsiteY2" fmla="*/ 222 h 16636"/>
                <a:gd name="connsiteX3" fmla="*/ 9465 w 12570"/>
                <a:gd name="connsiteY3" fmla="*/ 10223 h 16636"/>
                <a:gd name="connsiteX4" fmla="*/ 893 w 12570"/>
                <a:gd name="connsiteY4" fmla="*/ 16414 h 16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0" h="16636">
                  <a:moveTo>
                    <a:pt x="893" y="16414"/>
                  </a:moveTo>
                  <a:cubicBezTo>
                    <a:pt x="-917" y="15367"/>
                    <a:pt x="131" y="10890"/>
                    <a:pt x="3083" y="6413"/>
                  </a:cubicBezTo>
                  <a:cubicBezTo>
                    <a:pt x="6036" y="1936"/>
                    <a:pt x="9846" y="-826"/>
                    <a:pt x="11656" y="222"/>
                  </a:cubicBezTo>
                  <a:cubicBezTo>
                    <a:pt x="13466" y="1270"/>
                    <a:pt x="12513" y="5746"/>
                    <a:pt x="9465" y="10223"/>
                  </a:cubicBezTo>
                  <a:cubicBezTo>
                    <a:pt x="6512" y="14700"/>
                    <a:pt x="2702" y="17462"/>
                    <a:pt x="893" y="1641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1" name="Freeform: Shape 16390">
              <a:extLst>
                <a:ext uri="{FF2B5EF4-FFF2-40B4-BE49-F238E27FC236}">
                  <a16:creationId xmlns:a16="http://schemas.microsoft.com/office/drawing/2014/main" id="{073E4B3C-7D89-31AA-D8F8-666B402A9332}"/>
                </a:ext>
              </a:extLst>
            </p:cNvPr>
            <p:cNvSpPr/>
            <p:nvPr/>
          </p:nvSpPr>
          <p:spPr>
            <a:xfrm>
              <a:off x="5048621" y="4155143"/>
              <a:ext cx="79828" cy="242647"/>
            </a:xfrm>
            <a:custGeom>
              <a:avLst/>
              <a:gdLst>
                <a:gd name="connsiteX0" fmla="*/ 54683 w 79828"/>
                <a:gd name="connsiteY0" fmla="*/ 229595 h 242647"/>
                <a:gd name="connsiteX1" fmla="*/ 50015 w 79828"/>
                <a:gd name="connsiteY1" fmla="*/ 236453 h 242647"/>
                <a:gd name="connsiteX2" fmla="*/ 35633 w 79828"/>
                <a:gd name="connsiteY2" fmla="*/ 241882 h 242647"/>
                <a:gd name="connsiteX3" fmla="*/ 3057 w 79828"/>
                <a:gd name="connsiteY3" fmla="*/ 207116 h 242647"/>
                <a:gd name="connsiteX4" fmla="*/ 20869 w 79828"/>
                <a:gd name="connsiteY4" fmla="*/ 164349 h 242647"/>
                <a:gd name="connsiteX5" fmla="*/ 39919 w 79828"/>
                <a:gd name="connsiteY5" fmla="*/ 81005 h 242647"/>
                <a:gd name="connsiteX6" fmla="*/ 44586 w 79828"/>
                <a:gd name="connsiteY6" fmla="*/ 50906 h 242647"/>
                <a:gd name="connsiteX7" fmla="*/ 49921 w 79828"/>
                <a:gd name="connsiteY7" fmla="*/ 20997 h 242647"/>
                <a:gd name="connsiteX8" fmla="*/ 78496 w 79828"/>
                <a:gd name="connsiteY8" fmla="*/ 42 h 242647"/>
                <a:gd name="connsiteX9" fmla="*/ 79829 w 79828"/>
                <a:gd name="connsiteY9" fmla="*/ 995 h 242647"/>
                <a:gd name="connsiteX10" fmla="*/ 78972 w 79828"/>
                <a:gd name="connsiteY10" fmla="*/ 67289 h 242647"/>
                <a:gd name="connsiteX11" fmla="*/ 78686 w 79828"/>
                <a:gd name="connsiteY11" fmla="*/ 97388 h 242647"/>
                <a:gd name="connsiteX12" fmla="*/ 72971 w 79828"/>
                <a:gd name="connsiteY12" fmla="*/ 126820 h 242647"/>
                <a:gd name="connsiteX13" fmla="*/ 54588 w 79828"/>
                <a:gd name="connsiteY13" fmla="*/ 229595 h 24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828" h="242647">
                  <a:moveTo>
                    <a:pt x="54683" y="229595"/>
                  </a:moveTo>
                  <a:cubicBezTo>
                    <a:pt x="53064" y="230071"/>
                    <a:pt x="51540" y="232357"/>
                    <a:pt x="50015" y="236453"/>
                  </a:cubicBezTo>
                  <a:cubicBezTo>
                    <a:pt x="47825" y="242454"/>
                    <a:pt x="42015" y="243692"/>
                    <a:pt x="35633" y="241882"/>
                  </a:cubicBezTo>
                  <a:cubicBezTo>
                    <a:pt x="20202" y="237501"/>
                    <a:pt x="-9611" y="229309"/>
                    <a:pt x="3057" y="207116"/>
                  </a:cubicBezTo>
                  <a:cubicBezTo>
                    <a:pt x="10677" y="193686"/>
                    <a:pt x="17249" y="180636"/>
                    <a:pt x="20869" y="164349"/>
                  </a:cubicBezTo>
                  <a:cubicBezTo>
                    <a:pt x="26298" y="139869"/>
                    <a:pt x="35728" y="109294"/>
                    <a:pt x="39919" y="81005"/>
                  </a:cubicBezTo>
                  <a:cubicBezTo>
                    <a:pt x="42205" y="65765"/>
                    <a:pt x="43729" y="55668"/>
                    <a:pt x="44586" y="50906"/>
                  </a:cubicBezTo>
                  <a:cubicBezTo>
                    <a:pt x="46396" y="41095"/>
                    <a:pt x="48206" y="31094"/>
                    <a:pt x="49921" y="20997"/>
                  </a:cubicBezTo>
                  <a:cubicBezTo>
                    <a:pt x="56874" y="11187"/>
                    <a:pt x="66399" y="4233"/>
                    <a:pt x="78496" y="42"/>
                  </a:cubicBezTo>
                  <a:cubicBezTo>
                    <a:pt x="79162" y="-148"/>
                    <a:pt x="79829" y="328"/>
                    <a:pt x="79829" y="995"/>
                  </a:cubicBezTo>
                  <a:cubicBezTo>
                    <a:pt x="78114" y="22045"/>
                    <a:pt x="77829" y="44143"/>
                    <a:pt x="78972" y="67289"/>
                  </a:cubicBezTo>
                  <a:cubicBezTo>
                    <a:pt x="79543" y="77576"/>
                    <a:pt x="79353" y="87577"/>
                    <a:pt x="78686" y="97388"/>
                  </a:cubicBezTo>
                  <a:cubicBezTo>
                    <a:pt x="78305" y="102912"/>
                    <a:pt x="76400" y="112723"/>
                    <a:pt x="72971" y="126820"/>
                  </a:cubicBezTo>
                  <a:cubicBezTo>
                    <a:pt x="64874" y="160824"/>
                    <a:pt x="58684" y="195114"/>
                    <a:pt x="54588" y="229595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2" name="Freeform: Shape 16391">
              <a:extLst>
                <a:ext uri="{FF2B5EF4-FFF2-40B4-BE49-F238E27FC236}">
                  <a16:creationId xmlns:a16="http://schemas.microsoft.com/office/drawing/2014/main" id="{AD1A02FD-70E8-E1FB-D489-512A5BA89F71}"/>
                </a:ext>
              </a:extLst>
            </p:cNvPr>
            <p:cNvSpPr/>
            <p:nvPr/>
          </p:nvSpPr>
          <p:spPr>
            <a:xfrm>
              <a:off x="3393846" y="4188999"/>
              <a:ext cx="273182" cy="102458"/>
            </a:xfrm>
            <a:custGeom>
              <a:avLst/>
              <a:gdLst>
                <a:gd name="connsiteX0" fmla="*/ 273183 w 273182"/>
                <a:gd name="connsiteY0" fmla="*/ 98394 h 102458"/>
                <a:gd name="connsiteX1" fmla="*/ 256228 w 273182"/>
                <a:gd name="connsiteY1" fmla="*/ 100108 h 102458"/>
                <a:gd name="connsiteX2" fmla="*/ 240893 w 273182"/>
                <a:gd name="connsiteY2" fmla="*/ 101251 h 102458"/>
                <a:gd name="connsiteX3" fmla="*/ 218319 w 273182"/>
                <a:gd name="connsiteY3" fmla="*/ 102108 h 102458"/>
                <a:gd name="connsiteX4" fmla="*/ 198507 w 273182"/>
                <a:gd name="connsiteY4" fmla="*/ 100489 h 102458"/>
                <a:gd name="connsiteX5" fmla="*/ 166027 w 273182"/>
                <a:gd name="connsiteY5" fmla="*/ 99346 h 102458"/>
                <a:gd name="connsiteX6" fmla="*/ 143262 w 273182"/>
                <a:gd name="connsiteY6" fmla="*/ 96108 h 102458"/>
                <a:gd name="connsiteX7" fmla="*/ 99161 w 273182"/>
                <a:gd name="connsiteY7" fmla="*/ 80201 h 102458"/>
                <a:gd name="connsiteX8" fmla="*/ 65348 w 273182"/>
                <a:gd name="connsiteY8" fmla="*/ 61437 h 102458"/>
                <a:gd name="connsiteX9" fmla="*/ 44107 w 273182"/>
                <a:gd name="connsiteY9" fmla="*/ 42101 h 102458"/>
                <a:gd name="connsiteX10" fmla="*/ 34486 w 273182"/>
                <a:gd name="connsiteY10" fmla="*/ 35815 h 102458"/>
                <a:gd name="connsiteX11" fmla="*/ 3054 w 273182"/>
                <a:gd name="connsiteY11" fmla="*/ 8668 h 102458"/>
                <a:gd name="connsiteX12" fmla="*/ 6 w 273182"/>
                <a:gd name="connsiteY12" fmla="*/ 1715 h 102458"/>
                <a:gd name="connsiteX13" fmla="*/ 3244 w 273182"/>
                <a:gd name="connsiteY13" fmla="*/ 572 h 102458"/>
                <a:gd name="connsiteX14" fmla="*/ 28962 w 273182"/>
                <a:gd name="connsiteY14" fmla="*/ 26956 h 102458"/>
                <a:gd name="connsiteX15" fmla="*/ 48679 w 273182"/>
                <a:gd name="connsiteY15" fmla="*/ 43149 h 102458"/>
                <a:gd name="connsiteX16" fmla="*/ 88112 w 273182"/>
                <a:gd name="connsiteY16" fmla="*/ 72295 h 102458"/>
                <a:gd name="connsiteX17" fmla="*/ 115925 w 273182"/>
                <a:gd name="connsiteY17" fmla="*/ 83344 h 102458"/>
                <a:gd name="connsiteX18" fmla="*/ 144024 w 273182"/>
                <a:gd name="connsiteY18" fmla="*/ 93917 h 102458"/>
                <a:gd name="connsiteX19" fmla="*/ 157073 w 273182"/>
                <a:gd name="connsiteY19" fmla="*/ 97251 h 102458"/>
                <a:gd name="connsiteX20" fmla="*/ 195650 w 273182"/>
                <a:gd name="connsiteY20" fmla="*/ 99156 h 102458"/>
                <a:gd name="connsiteX21" fmla="*/ 215747 w 273182"/>
                <a:gd name="connsiteY21" fmla="*/ 100775 h 102458"/>
                <a:gd name="connsiteX22" fmla="*/ 242417 w 273182"/>
                <a:gd name="connsiteY22" fmla="*/ 99632 h 102458"/>
                <a:gd name="connsiteX23" fmla="*/ 257752 w 273182"/>
                <a:gd name="connsiteY23" fmla="*/ 98584 h 102458"/>
                <a:gd name="connsiteX24" fmla="*/ 273183 w 273182"/>
                <a:gd name="connsiteY24" fmla="*/ 98679 h 10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182" h="102458">
                  <a:moveTo>
                    <a:pt x="273183" y="98394"/>
                  </a:moveTo>
                  <a:cubicBezTo>
                    <a:pt x="267468" y="99537"/>
                    <a:pt x="261848" y="100108"/>
                    <a:pt x="256228" y="100108"/>
                  </a:cubicBezTo>
                  <a:cubicBezTo>
                    <a:pt x="250799" y="100108"/>
                    <a:pt x="245751" y="100489"/>
                    <a:pt x="240893" y="101251"/>
                  </a:cubicBezTo>
                  <a:cubicBezTo>
                    <a:pt x="233464" y="102490"/>
                    <a:pt x="225939" y="102775"/>
                    <a:pt x="218319" y="102108"/>
                  </a:cubicBezTo>
                  <a:cubicBezTo>
                    <a:pt x="205270" y="101061"/>
                    <a:pt x="198698" y="100489"/>
                    <a:pt x="198507" y="100489"/>
                  </a:cubicBezTo>
                  <a:cubicBezTo>
                    <a:pt x="187744" y="100203"/>
                    <a:pt x="176981" y="99823"/>
                    <a:pt x="166027" y="99346"/>
                  </a:cubicBezTo>
                  <a:cubicBezTo>
                    <a:pt x="156216" y="99346"/>
                    <a:pt x="148596" y="98299"/>
                    <a:pt x="143262" y="96108"/>
                  </a:cubicBezTo>
                  <a:cubicBezTo>
                    <a:pt x="128879" y="90107"/>
                    <a:pt x="114116" y="84773"/>
                    <a:pt x="99161" y="80201"/>
                  </a:cubicBezTo>
                  <a:cubicBezTo>
                    <a:pt x="91636" y="77915"/>
                    <a:pt x="80397" y="71628"/>
                    <a:pt x="65348" y="61437"/>
                  </a:cubicBezTo>
                  <a:cubicBezTo>
                    <a:pt x="54489" y="51340"/>
                    <a:pt x="47345" y="44863"/>
                    <a:pt x="44107" y="42101"/>
                  </a:cubicBezTo>
                  <a:cubicBezTo>
                    <a:pt x="42011" y="40291"/>
                    <a:pt x="38773" y="38196"/>
                    <a:pt x="34486" y="35815"/>
                  </a:cubicBezTo>
                  <a:cubicBezTo>
                    <a:pt x="23247" y="27623"/>
                    <a:pt x="12769" y="18479"/>
                    <a:pt x="3054" y="8668"/>
                  </a:cubicBezTo>
                  <a:cubicBezTo>
                    <a:pt x="959" y="6478"/>
                    <a:pt x="-89" y="4191"/>
                    <a:pt x="6" y="1715"/>
                  </a:cubicBezTo>
                  <a:cubicBezTo>
                    <a:pt x="6" y="96"/>
                    <a:pt x="2101" y="-571"/>
                    <a:pt x="3244" y="572"/>
                  </a:cubicBezTo>
                  <a:cubicBezTo>
                    <a:pt x="7340" y="4763"/>
                    <a:pt x="15913" y="13526"/>
                    <a:pt x="28962" y="26956"/>
                  </a:cubicBezTo>
                  <a:cubicBezTo>
                    <a:pt x="34868" y="33052"/>
                    <a:pt x="42107" y="36957"/>
                    <a:pt x="48679" y="43149"/>
                  </a:cubicBezTo>
                  <a:cubicBezTo>
                    <a:pt x="61252" y="55150"/>
                    <a:pt x="74396" y="64866"/>
                    <a:pt x="88112" y="72295"/>
                  </a:cubicBezTo>
                  <a:cubicBezTo>
                    <a:pt x="93351" y="75153"/>
                    <a:pt x="102685" y="78868"/>
                    <a:pt x="115925" y="83344"/>
                  </a:cubicBezTo>
                  <a:cubicBezTo>
                    <a:pt x="127260" y="87154"/>
                    <a:pt x="136690" y="90678"/>
                    <a:pt x="144024" y="93917"/>
                  </a:cubicBezTo>
                  <a:cubicBezTo>
                    <a:pt x="147358" y="95346"/>
                    <a:pt x="153073" y="96965"/>
                    <a:pt x="157073" y="97251"/>
                  </a:cubicBezTo>
                  <a:cubicBezTo>
                    <a:pt x="171742" y="98108"/>
                    <a:pt x="184601" y="98679"/>
                    <a:pt x="195650" y="99156"/>
                  </a:cubicBezTo>
                  <a:cubicBezTo>
                    <a:pt x="195840" y="99156"/>
                    <a:pt x="202508" y="99727"/>
                    <a:pt x="215747" y="100775"/>
                  </a:cubicBezTo>
                  <a:cubicBezTo>
                    <a:pt x="224701" y="101442"/>
                    <a:pt x="233559" y="101061"/>
                    <a:pt x="242417" y="99632"/>
                  </a:cubicBezTo>
                  <a:cubicBezTo>
                    <a:pt x="247751" y="98775"/>
                    <a:pt x="252895" y="98394"/>
                    <a:pt x="257752" y="98584"/>
                  </a:cubicBezTo>
                  <a:cubicBezTo>
                    <a:pt x="262610" y="98775"/>
                    <a:pt x="267849" y="98775"/>
                    <a:pt x="273183" y="98679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3" name="Freeform: Shape 16392">
              <a:extLst>
                <a:ext uri="{FF2B5EF4-FFF2-40B4-BE49-F238E27FC236}">
                  <a16:creationId xmlns:a16="http://schemas.microsoft.com/office/drawing/2014/main" id="{C8FB70D1-2F99-25E6-27A0-B67455F69717}"/>
                </a:ext>
              </a:extLst>
            </p:cNvPr>
            <p:cNvSpPr/>
            <p:nvPr/>
          </p:nvSpPr>
          <p:spPr>
            <a:xfrm>
              <a:off x="4105373" y="4223300"/>
              <a:ext cx="18926" cy="18867"/>
            </a:xfrm>
            <a:custGeom>
              <a:avLst/>
              <a:gdLst>
                <a:gd name="connsiteX0" fmla="*/ 568 w 18926"/>
                <a:gd name="connsiteY0" fmla="*/ 7038 h 18867"/>
                <a:gd name="connsiteX1" fmla="*/ 2378 w 18926"/>
                <a:gd name="connsiteY1" fmla="*/ 1799 h 18867"/>
                <a:gd name="connsiteX2" fmla="*/ 16189 w 18926"/>
                <a:gd name="connsiteY2" fmla="*/ 1990 h 18867"/>
                <a:gd name="connsiteX3" fmla="*/ 17522 w 18926"/>
                <a:gd name="connsiteY3" fmla="*/ 3895 h 18867"/>
                <a:gd name="connsiteX4" fmla="*/ 18856 w 18926"/>
                <a:gd name="connsiteY4" fmla="*/ 12563 h 18867"/>
                <a:gd name="connsiteX5" fmla="*/ 12760 w 18926"/>
                <a:gd name="connsiteY5" fmla="*/ 18849 h 18867"/>
                <a:gd name="connsiteX6" fmla="*/ 1235 w 18926"/>
                <a:gd name="connsiteY6" fmla="*/ 9324 h 18867"/>
                <a:gd name="connsiteX7" fmla="*/ 473 w 18926"/>
                <a:gd name="connsiteY7" fmla="*/ 6943 h 18867"/>
                <a:gd name="connsiteX8" fmla="*/ 473 w 18926"/>
                <a:gd name="connsiteY8" fmla="*/ 6943 h 18867"/>
                <a:gd name="connsiteX9" fmla="*/ 12379 w 18926"/>
                <a:gd name="connsiteY9" fmla="*/ 5514 h 18867"/>
                <a:gd name="connsiteX10" fmla="*/ 3902 w 18926"/>
                <a:gd name="connsiteY10" fmla="*/ 7514 h 18867"/>
                <a:gd name="connsiteX11" fmla="*/ 3521 w 18926"/>
                <a:gd name="connsiteY11" fmla="*/ 8181 h 18867"/>
                <a:gd name="connsiteX12" fmla="*/ 3521 w 18926"/>
                <a:gd name="connsiteY12" fmla="*/ 8467 h 18867"/>
                <a:gd name="connsiteX13" fmla="*/ 9522 w 18926"/>
                <a:gd name="connsiteY13" fmla="*/ 12086 h 18867"/>
                <a:gd name="connsiteX14" fmla="*/ 9807 w 18926"/>
                <a:gd name="connsiteY14" fmla="*/ 12086 h 18867"/>
                <a:gd name="connsiteX15" fmla="*/ 13236 w 18926"/>
                <a:gd name="connsiteY15" fmla="*/ 6181 h 18867"/>
                <a:gd name="connsiteX16" fmla="*/ 13236 w 18926"/>
                <a:gd name="connsiteY16" fmla="*/ 5895 h 18867"/>
                <a:gd name="connsiteX17" fmla="*/ 12474 w 18926"/>
                <a:gd name="connsiteY17" fmla="*/ 5514 h 1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926" h="18867">
                  <a:moveTo>
                    <a:pt x="568" y="7038"/>
                  </a:moveTo>
                  <a:cubicBezTo>
                    <a:pt x="-575" y="4847"/>
                    <a:pt x="-3" y="3133"/>
                    <a:pt x="2378" y="1799"/>
                  </a:cubicBezTo>
                  <a:cubicBezTo>
                    <a:pt x="6950" y="-677"/>
                    <a:pt x="11522" y="-582"/>
                    <a:pt x="16189" y="1990"/>
                  </a:cubicBezTo>
                  <a:cubicBezTo>
                    <a:pt x="16951" y="2466"/>
                    <a:pt x="17427" y="3133"/>
                    <a:pt x="17522" y="3895"/>
                  </a:cubicBezTo>
                  <a:lnTo>
                    <a:pt x="18856" y="12563"/>
                  </a:lnTo>
                  <a:cubicBezTo>
                    <a:pt x="19427" y="15992"/>
                    <a:pt x="16475" y="19135"/>
                    <a:pt x="12760" y="18849"/>
                  </a:cubicBezTo>
                  <a:cubicBezTo>
                    <a:pt x="5711" y="18468"/>
                    <a:pt x="1901" y="15325"/>
                    <a:pt x="1235" y="9324"/>
                  </a:cubicBezTo>
                  <a:cubicBezTo>
                    <a:pt x="1235" y="8467"/>
                    <a:pt x="854" y="7705"/>
                    <a:pt x="473" y="6943"/>
                  </a:cubicBezTo>
                  <a:lnTo>
                    <a:pt x="473" y="6943"/>
                  </a:lnTo>
                  <a:close/>
                  <a:moveTo>
                    <a:pt x="12379" y="5514"/>
                  </a:moveTo>
                  <a:lnTo>
                    <a:pt x="3902" y="7514"/>
                  </a:lnTo>
                  <a:cubicBezTo>
                    <a:pt x="3902" y="7514"/>
                    <a:pt x="3425" y="7895"/>
                    <a:pt x="3521" y="8181"/>
                  </a:cubicBezTo>
                  <a:lnTo>
                    <a:pt x="3521" y="8467"/>
                  </a:lnTo>
                  <a:cubicBezTo>
                    <a:pt x="4283" y="11039"/>
                    <a:pt x="6950" y="12753"/>
                    <a:pt x="9522" y="12086"/>
                  </a:cubicBezTo>
                  <a:lnTo>
                    <a:pt x="9807" y="12086"/>
                  </a:lnTo>
                  <a:cubicBezTo>
                    <a:pt x="12379" y="11420"/>
                    <a:pt x="13903" y="8753"/>
                    <a:pt x="13236" y="6181"/>
                  </a:cubicBezTo>
                  <a:lnTo>
                    <a:pt x="13236" y="5895"/>
                  </a:lnTo>
                  <a:cubicBezTo>
                    <a:pt x="13236" y="5895"/>
                    <a:pt x="12760" y="5419"/>
                    <a:pt x="12474" y="551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4" name="Freeform: Shape 16393">
              <a:extLst>
                <a:ext uri="{FF2B5EF4-FFF2-40B4-BE49-F238E27FC236}">
                  <a16:creationId xmlns:a16="http://schemas.microsoft.com/office/drawing/2014/main" id="{D210BC51-3035-D2ED-A26D-31914731F426}"/>
                </a:ext>
              </a:extLst>
            </p:cNvPr>
            <p:cNvSpPr/>
            <p:nvPr/>
          </p:nvSpPr>
          <p:spPr>
            <a:xfrm>
              <a:off x="4108894" y="4228814"/>
              <a:ext cx="9721" cy="6627"/>
            </a:xfrm>
            <a:custGeom>
              <a:avLst/>
              <a:gdLst>
                <a:gd name="connsiteX0" fmla="*/ 8858 w 9721"/>
                <a:gd name="connsiteY0" fmla="*/ 0 h 6627"/>
                <a:gd name="connsiteX1" fmla="*/ 9525 w 9721"/>
                <a:gd name="connsiteY1" fmla="*/ 381 h 6627"/>
                <a:gd name="connsiteX2" fmla="*/ 9525 w 9721"/>
                <a:gd name="connsiteY2" fmla="*/ 667 h 6627"/>
                <a:gd name="connsiteX3" fmla="*/ 6191 w 9721"/>
                <a:gd name="connsiteY3" fmla="*/ 6477 h 6627"/>
                <a:gd name="connsiteX4" fmla="*/ 5905 w 9721"/>
                <a:gd name="connsiteY4" fmla="*/ 6477 h 6627"/>
                <a:gd name="connsiteX5" fmla="*/ 0 w 9721"/>
                <a:gd name="connsiteY5" fmla="*/ 2953 h 6627"/>
                <a:gd name="connsiteX6" fmla="*/ 0 w 9721"/>
                <a:gd name="connsiteY6" fmla="*/ 2667 h 6627"/>
                <a:gd name="connsiteX7" fmla="*/ 381 w 9721"/>
                <a:gd name="connsiteY7" fmla="*/ 2000 h 6627"/>
                <a:gd name="connsiteX8" fmla="*/ 8858 w 9721"/>
                <a:gd name="connsiteY8" fmla="*/ 0 h 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21" h="6627">
                  <a:moveTo>
                    <a:pt x="8858" y="0"/>
                  </a:moveTo>
                  <a:cubicBezTo>
                    <a:pt x="8858" y="0"/>
                    <a:pt x="9430" y="0"/>
                    <a:pt x="9525" y="381"/>
                  </a:cubicBezTo>
                  <a:lnTo>
                    <a:pt x="9525" y="667"/>
                  </a:lnTo>
                  <a:cubicBezTo>
                    <a:pt x="10287" y="3238"/>
                    <a:pt x="8763" y="5905"/>
                    <a:pt x="6191" y="6477"/>
                  </a:cubicBezTo>
                  <a:lnTo>
                    <a:pt x="5905" y="6477"/>
                  </a:lnTo>
                  <a:cubicBezTo>
                    <a:pt x="3334" y="7144"/>
                    <a:pt x="667" y="5525"/>
                    <a:pt x="0" y="2953"/>
                  </a:cubicBezTo>
                  <a:lnTo>
                    <a:pt x="0" y="2667"/>
                  </a:lnTo>
                  <a:cubicBezTo>
                    <a:pt x="0" y="2667"/>
                    <a:pt x="0" y="2096"/>
                    <a:pt x="381" y="2000"/>
                  </a:cubicBezTo>
                  <a:lnTo>
                    <a:pt x="8858" y="0"/>
                  </a:ln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5" name="Freeform: Shape 16394">
              <a:extLst>
                <a:ext uri="{FF2B5EF4-FFF2-40B4-BE49-F238E27FC236}">
                  <a16:creationId xmlns:a16="http://schemas.microsoft.com/office/drawing/2014/main" id="{D3AE4CB6-62D9-2CE7-6112-9DF838A1456F}"/>
                </a:ext>
              </a:extLst>
            </p:cNvPr>
            <p:cNvSpPr/>
            <p:nvPr/>
          </p:nvSpPr>
          <p:spPr>
            <a:xfrm>
              <a:off x="4874484" y="4234304"/>
              <a:ext cx="7963" cy="8831"/>
            </a:xfrm>
            <a:custGeom>
              <a:avLst/>
              <a:gdLst>
                <a:gd name="connsiteX0" fmla="*/ 7554 w 7963"/>
                <a:gd name="connsiteY0" fmla="*/ 8607 h 8831"/>
                <a:gd name="connsiteX1" fmla="*/ 2125 w 7963"/>
                <a:gd name="connsiteY1" fmla="*/ 5845 h 8831"/>
                <a:gd name="connsiteX2" fmla="*/ 410 w 7963"/>
                <a:gd name="connsiteY2" fmla="*/ 225 h 8831"/>
                <a:gd name="connsiteX3" fmla="*/ 5839 w 7963"/>
                <a:gd name="connsiteY3" fmla="*/ 2987 h 8831"/>
                <a:gd name="connsiteX4" fmla="*/ 7554 w 7963"/>
                <a:gd name="connsiteY4" fmla="*/ 8607 h 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63" h="8831">
                  <a:moveTo>
                    <a:pt x="7554" y="8607"/>
                  </a:moveTo>
                  <a:cubicBezTo>
                    <a:pt x="6506" y="9369"/>
                    <a:pt x="4125" y="8130"/>
                    <a:pt x="2125" y="5845"/>
                  </a:cubicBezTo>
                  <a:cubicBezTo>
                    <a:pt x="220" y="3558"/>
                    <a:pt x="-542" y="987"/>
                    <a:pt x="410" y="225"/>
                  </a:cubicBezTo>
                  <a:cubicBezTo>
                    <a:pt x="1458" y="-537"/>
                    <a:pt x="3839" y="701"/>
                    <a:pt x="5839" y="2987"/>
                  </a:cubicBezTo>
                  <a:cubicBezTo>
                    <a:pt x="7744" y="5273"/>
                    <a:pt x="8506" y="7845"/>
                    <a:pt x="7554" y="860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6" name="Freeform: Shape 16395">
              <a:extLst>
                <a:ext uri="{FF2B5EF4-FFF2-40B4-BE49-F238E27FC236}">
                  <a16:creationId xmlns:a16="http://schemas.microsoft.com/office/drawing/2014/main" id="{F26690B4-B6CA-D047-D029-3EC5AD0AAE3E}"/>
                </a:ext>
              </a:extLst>
            </p:cNvPr>
            <p:cNvSpPr/>
            <p:nvPr/>
          </p:nvSpPr>
          <p:spPr>
            <a:xfrm>
              <a:off x="3614427" y="4237977"/>
              <a:ext cx="56107" cy="5134"/>
            </a:xfrm>
            <a:custGeom>
              <a:avLst/>
              <a:gdLst>
                <a:gd name="connsiteX0" fmla="*/ 5929 w 56107"/>
                <a:gd name="connsiteY0" fmla="*/ 1219 h 5134"/>
                <a:gd name="connsiteX1" fmla="*/ 55745 w 56107"/>
                <a:gd name="connsiteY1" fmla="*/ 3886 h 5134"/>
                <a:gd name="connsiteX2" fmla="*/ 56031 w 56107"/>
                <a:gd name="connsiteY2" fmla="*/ 4648 h 5134"/>
                <a:gd name="connsiteX3" fmla="*/ 56031 w 56107"/>
                <a:gd name="connsiteY3" fmla="*/ 4648 h 5134"/>
                <a:gd name="connsiteX4" fmla="*/ 55364 w 56107"/>
                <a:gd name="connsiteY4" fmla="*/ 5124 h 5134"/>
                <a:gd name="connsiteX5" fmla="*/ 6120 w 56107"/>
                <a:gd name="connsiteY5" fmla="*/ 2266 h 5134"/>
                <a:gd name="connsiteX6" fmla="*/ 6025 w 56107"/>
                <a:gd name="connsiteY6" fmla="*/ 1219 h 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07" h="5134">
                  <a:moveTo>
                    <a:pt x="5929" y="1219"/>
                  </a:moveTo>
                  <a:cubicBezTo>
                    <a:pt x="22312" y="-1067"/>
                    <a:pt x="38886" y="-115"/>
                    <a:pt x="55745" y="3886"/>
                  </a:cubicBezTo>
                  <a:cubicBezTo>
                    <a:pt x="56031" y="3886"/>
                    <a:pt x="56221" y="4267"/>
                    <a:pt x="56031" y="4648"/>
                  </a:cubicBezTo>
                  <a:lnTo>
                    <a:pt x="56031" y="4648"/>
                  </a:lnTo>
                  <a:cubicBezTo>
                    <a:pt x="56031" y="4648"/>
                    <a:pt x="55650" y="5219"/>
                    <a:pt x="55364" y="5124"/>
                  </a:cubicBezTo>
                  <a:cubicBezTo>
                    <a:pt x="38791" y="2362"/>
                    <a:pt x="22312" y="1409"/>
                    <a:pt x="6120" y="2266"/>
                  </a:cubicBezTo>
                  <a:cubicBezTo>
                    <a:pt x="-1976" y="2648"/>
                    <a:pt x="-2072" y="2266"/>
                    <a:pt x="6025" y="1219"/>
                  </a:cubicBez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7" name="Freeform: Shape 16396">
              <a:extLst>
                <a:ext uri="{FF2B5EF4-FFF2-40B4-BE49-F238E27FC236}">
                  <a16:creationId xmlns:a16="http://schemas.microsoft.com/office/drawing/2014/main" id="{728E6D7F-57B4-49C5-6F81-6872F6568391}"/>
                </a:ext>
              </a:extLst>
            </p:cNvPr>
            <p:cNvSpPr/>
            <p:nvPr/>
          </p:nvSpPr>
          <p:spPr>
            <a:xfrm>
              <a:off x="4696099" y="4253579"/>
              <a:ext cx="2582" cy="7715"/>
            </a:xfrm>
            <a:custGeom>
              <a:avLst/>
              <a:gdLst>
                <a:gd name="connsiteX0" fmla="*/ 1153 w 2582"/>
                <a:gd name="connsiteY0" fmla="*/ 7715 h 7715"/>
                <a:gd name="connsiteX1" fmla="*/ 10 w 2582"/>
                <a:gd name="connsiteY1" fmla="*/ 3810 h 7715"/>
                <a:gd name="connsiteX2" fmla="*/ 1344 w 2582"/>
                <a:gd name="connsiteY2" fmla="*/ 0 h 7715"/>
                <a:gd name="connsiteX3" fmla="*/ 2582 w 2582"/>
                <a:gd name="connsiteY3" fmla="*/ 3905 h 7715"/>
                <a:gd name="connsiteX4" fmla="*/ 1249 w 2582"/>
                <a:gd name="connsiteY4" fmla="*/ 7715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2" h="7715">
                  <a:moveTo>
                    <a:pt x="1153" y="7715"/>
                  </a:moveTo>
                  <a:cubicBezTo>
                    <a:pt x="487" y="7715"/>
                    <a:pt x="-85" y="6001"/>
                    <a:pt x="10" y="3810"/>
                  </a:cubicBezTo>
                  <a:cubicBezTo>
                    <a:pt x="10" y="1714"/>
                    <a:pt x="677" y="0"/>
                    <a:pt x="1344" y="0"/>
                  </a:cubicBezTo>
                  <a:cubicBezTo>
                    <a:pt x="2106" y="0"/>
                    <a:pt x="2582" y="1714"/>
                    <a:pt x="2582" y="3905"/>
                  </a:cubicBezTo>
                  <a:cubicBezTo>
                    <a:pt x="2582" y="6001"/>
                    <a:pt x="1916" y="7715"/>
                    <a:pt x="1249" y="771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8" name="Freeform: Shape 16397">
              <a:extLst>
                <a:ext uri="{FF2B5EF4-FFF2-40B4-BE49-F238E27FC236}">
                  <a16:creationId xmlns:a16="http://schemas.microsoft.com/office/drawing/2014/main" id="{421566FD-7733-1AAF-1F59-FBBFB7EE1E86}"/>
                </a:ext>
              </a:extLst>
            </p:cNvPr>
            <p:cNvSpPr/>
            <p:nvPr/>
          </p:nvSpPr>
          <p:spPr>
            <a:xfrm>
              <a:off x="3604926" y="4256627"/>
              <a:ext cx="62579" cy="5429"/>
            </a:xfrm>
            <a:custGeom>
              <a:avLst/>
              <a:gdLst>
                <a:gd name="connsiteX0" fmla="*/ 62579 w 62579"/>
                <a:gd name="connsiteY0" fmla="*/ 4763 h 5429"/>
                <a:gd name="connsiteX1" fmla="*/ 61817 w 62579"/>
                <a:gd name="connsiteY1" fmla="*/ 5429 h 5429"/>
                <a:gd name="connsiteX2" fmla="*/ 667 w 62579"/>
                <a:gd name="connsiteY2" fmla="*/ 1810 h 5429"/>
                <a:gd name="connsiteX3" fmla="*/ 0 w 62579"/>
                <a:gd name="connsiteY3" fmla="*/ 1048 h 5429"/>
                <a:gd name="connsiteX4" fmla="*/ 0 w 62579"/>
                <a:gd name="connsiteY4" fmla="*/ 667 h 5429"/>
                <a:gd name="connsiteX5" fmla="*/ 762 w 62579"/>
                <a:gd name="connsiteY5" fmla="*/ 0 h 5429"/>
                <a:gd name="connsiteX6" fmla="*/ 61913 w 62579"/>
                <a:gd name="connsiteY6" fmla="*/ 3620 h 5429"/>
                <a:gd name="connsiteX7" fmla="*/ 62579 w 62579"/>
                <a:gd name="connsiteY7" fmla="*/ 4382 h 5429"/>
                <a:gd name="connsiteX8" fmla="*/ 62579 w 62579"/>
                <a:gd name="connsiteY8" fmla="*/ 4763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579" h="5429">
                  <a:moveTo>
                    <a:pt x="62579" y="4763"/>
                  </a:moveTo>
                  <a:cubicBezTo>
                    <a:pt x="62579" y="4763"/>
                    <a:pt x="62198" y="5429"/>
                    <a:pt x="61817" y="5429"/>
                  </a:cubicBezTo>
                  <a:lnTo>
                    <a:pt x="667" y="1810"/>
                  </a:lnTo>
                  <a:cubicBezTo>
                    <a:pt x="667" y="1810"/>
                    <a:pt x="0" y="1429"/>
                    <a:pt x="0" y="1048"/>
                  </a:cubicBezTo>
                  <a:lnTo>
                    <a:pt x="0" y="667"/>
                  </a:lnTo>
                  <a:cubicBezTo>
                    <a:pt x="0" y="667"/>
                    <a:pt x="381" y="0"/>
                    <a:pt x="762" y="0"/>
                  </a:cubicBezTo>
                  <a:lnTo>
                    <a:pt x="61913" y="3620"/>
                  </a:lnTo>
                  <a:cubicBezTo>
                    <a:pt x="61913" y="3620"/>
                    <a:pt x="62579" y="4000"/>
                    <a:pt x="62579" y="4382"/>
                  </a:cubicBezTo>
                  <a:lnTo>
                    <a:pt x="62579" y="4763"/>
                  </a:ln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9" name="Freeform: Shape 16398">
              <a:extLst>
                <a:ext uri="{FF2B5EF4-FFF2-40B4-BE49-F238E27FC236}">
                  <a16:creationId xmlns:a16="http://schemas.microsoft.com/office/drawing/2014/main" id="{DBC6AD99-BC0A-03A9-22DC-FE33A5609E5D}"/>
                </a:ext>
              </a:extLst>
            </p:cNvPr>
            <p:cNvSpPr/>
            <p:nvPr/>
          </p:nvSpPr>
          <p:spPr>
            <a:xfrm>
              <a:off x="5165788" y="4280725"/>
              <a:ext cx="84335" cy="84156"/>
            </a:xfrm>
            <a:custGeom>
              <a:avLst/>
              <a:gdLst>
                <a:gd name="connsiteX0" fmla="*/ 78010 w 84335"/>
                <a:gd name="connsiteY0" fmla="*/ 83915 h 84156"/>
                <a:gd name="connsiteX1" fmla="*/ 80391 w 84335"/>
                <a:gd name="connsiteY1" fmla="*/ 69056 h 84156"/>
                <a:gd name="connsiteX2" fmla="*/ 75342 w 84335"/>
                <a:gd name="connsiteY2" fmla="*/ 51721 h 84156"/>
                <a:gd name="connsiteX3" fmla="*/ 70961 w 84335"/>
                <a:gd name="connsiteY3" fmla="*/ 47530 h 84156"/>
                <a:gd name="connsiteX4" fmla="*/ 56673 w 84335"/>
                <a:gd name="connsiteY4" fmla="*/ 43244 h 84156"/>
                <a:gd name="connsiteX5" fmla="*/ 28670 w 84335"/>
                <a:gd name="connsiteY5" fmla="*/ 29908 h 84156"/>
                <a:gd name="connsiteX6" fmla="*/ 13144 w 84335"/>
                <a:gd name="connsiteY6" fmla="*/ 19050 h 84156"/>
                <a:gd name="connsiteX7" fmla="*/ 6477 w 84335"/>
                <a:gd name="connsiteY7" fmla="*/ 9620 h 84156"/>
                <a:gd name="connsiteX8" fmla="*/ 0 w 84335"/>
                <a:gd name="connsiteY8" fmla="*/ 0 h 84156"/>
                <a:gd name="connsiteX9" fmla="*/ 19621 w 84335"/>
                <a:gd name="connsiteY9" fmla="*/ 15621 h 84156"/>
                <a:gd name="connsiteX10" fmla="*/ 36671 w 84335"/>
                <a:gd name="connsiteY10" fmla="*/ 29242 h 84156"/>
                <a:gd name="connsiteX11" fmla="*/ 58007 w 84335"/>
                <a:gd name="connsiteY11" fmla="*/ 38862 h 84156"/>
                <a:gd name="connsiteX12" fmla="*/ 73914 w 84335"/>
                <a:gd name="connsiteY12" fmla="*/ 47530 h 84156"/>
                <a:gd name="connsiteX13" fmla="*/ 83248 w 84335"/>
                <a:gd name="connsiteY13" fmla="*/ 80867 h 84156"/>
                <a:gd name="connsiteX14" fmla="*/ 78105 w 84335"/>
                <a:gd name="connsiteY14" fmla="*/ 83915 h 84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335" h="84156">
                  <a:moveTo>
                    <a:pt x="78010" y="83915"/>
                  </a:moveTo>
                  <a:cubicBezTo>
                    <a:pt x="79438" y="80391"/>
                    <a:pt x="80200" y="75438"/>
                    <a:pt x="80391" y="69056"/>
                  </a:cubicBezTo>
                  <a:cubicBezTo>
                    <a:pt x="80581" y="62198"/>
                    <a:pt x="78867" y="56483"/>
                    <a:pt x="75342" y="51721"/>
                  </a:cubicBezTo>
                  <a:cubicBezTo>
                    <a:pt x="74104" y="49911"/>
                    <a:pt x="73247" y="48387"/>
                    <a:pt x="70961" y="47530"/>
                  </a:cubicBezTo>
                  <a:cubicBezTo>
                    <a:pt x="66104" y="45720"/>
                    <a:pt x="61341" y="44291"/>
                    <a:pt x="56673" y="43244"/>
                  </a:cubicBezTo>
                  <a:cubicBezTo>
                    <a:pt x="47339" y="38671"/>
                    <a:pt x="38005" y="34195"/>
                    <a:pt x="28670" y="29908"/>
                  </a:cubicBezTo>
                  <a:cubicBezTo>
                    <a:pt x="22764" y="27146"/>
                    <a:pt x="17526" y="23527"/>
                    <a:pt x="13144" y="19050"/>
                  </a:cubicBezTo>
                  <a:cubicBezTo>
                    <a:pt x="11525" y="17431"/>
                    <a:pt x="9334" y="14288"/>
                    <a:pt x="6477" y="9620"/>
                  </a:cubicBezTo>
                  <a:cubicBezTo>
                    <a:pt x="4763" y="6858"/>
                    <a:pt x="2571" y="3620"/>
                    <a:pt x="0" y="0"/>
                  </a:cubicBezTo>
                  <a:cubicBezTo>
                    <a:pt x="7239" y="5048"/>
                    <a:pt x="13716" y="10287"/>
                    <a:pt x="19621" y="15621"/>
                  </a:cubicBezTo>
                  <a:cubicBezTo>
                    <a:pt x="27622" y="22860"/>
                    <a:pt x="33242" y="27337"/>
                    <a:pt x="36671" y="29242"/>
                  </a:cubicBezTo>
                  <a:cubicBezTo>
                    <a:pt x="43339" y="32861"/>
                    <a:pt x="50387" y="36100"/>
                    <a:pt x="58007" y="38862"/>
                  </a:cubicBezTo>
                  <a:cubicBezTo>
                    <a:pt x="65341" y="41529"/>
                    <a:pt x="70580" y="44482"/>
                    <a:pt x="73914" y="47530"/>
                  </a:cubicBezTo>
                  <a:cubicBezTo>
                    <a:pt x="83153" y="56293"/>
                    <a:pt x="86201" y="67437"/>
                    <a:pt x="83248" y="80867"/>
                  </a:cubicBezTo>
                  <a:cubicBezTo>
                    <a:pt x="82677" y="83630"/>
                    <a:pt x="80963" y="84677"/>
                    <a:pt x="78105" y="83915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0" name="Freeform: Shape 16399">
              <a:extLst>
                <a:ext uri="{FF2B5EF4-FFF2-40B4-BE49-F238E27FC236}">
                  <a16:creationId xmlns:a16="http://schemas.microsoft.com/office/drawing/2014/main" id="{2481D3E2-2406-714C-5E0A-4DB0B32AD10C}"/>
                </a:ext>
              </a:extLst>
            </p:cNvPr>
            <p:cNvSpPr/>
            <p:nvPr/>
          </p:nvSpPr>
          <p:spPr>
            <a:xfrm>
              <a:off x="5165788" y="4280534"/>
              <a:ext cx="56673" cy="43434"/>
            </a:xfrm>
            <a:custGeom>
              <a:avLst/>
              <a:gdLst>
                <a:gd name="connsiteX0" fmla="*/ 0 w 56673"/>
                <a:gd name="connsiteY0" fmla="*/ 191 h 43434"/>
                <a:gd name="connsiteX1" fmla="*/ 6477 w 56673"/>
                <a:gd name="connsiteY1" fmla="*/ 9811 h 43434"/>
                <a:gd name="connsiteX2" fmla="*/ 13144 w 56673"/>
                <a:gd name="connsiteY2" fmla="*/ 19241 h 43434"/>
                <a:gd name="connsiteX3" fmla="*/ 28670 w 56673"/>
                <a:gd name="connsiteY3" fmla="*/ 30099 h 43434"/>
                <a:gd name="connsiteX4" fmla="*/ 56673 w 56673"/>
                <a:gd name="connsiteY4" fmla="*/ 43434 h 43434"/>
                <a:gd name="connsiteX5" fmla="*/ 12287 w 56673"/>
                <a:gd name="connsiteY5" fmla="*/ 21527 h 43434"/>
                <a:gd name="connsiteX6" fmla="*/ 0 w 56673"/>
                <a:gd name="connsiteY6" fmla="*/ 0 h 43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673" h="43434">
                  <a:moveTo>
                    <a:pt x="0" y="191"/>
                  </a:moveTo>
                  <a:cubicBezTo>
                    <a:pt x="2667" y="3905"/>
                    <a:pt x="4857" y="7049"/>
                    <a:pt x="6477" y="9811"/>
                  </a:cubicBezTo>
                  <a:cubicBezTo>
                    <a:pt x="9334" y="14478"/>
                    <a:pt x="11525" y="17717"/>
                    <a:pt x="13144" y="19241"/>
                  </a:cubicBezTo>
                  <a:cubicBezTo>
                    <a:pt x="17621" y="23717"/>
                    <a:pt x="22764" y="27337"/>
                    <a:pt x="28670" y="30099"/>
                  </a:cubicBezTo>
                  <a:cubicBezTo>
                    <a:pt x="38005" y="34385"/>
                    <a:pt x="47244" y="38862"/>
                    <a:pt x="56673" y="43434"/>
                  </a:cubicBezTo>
                  <a:cubicBezTo>
                    <a:pt x="39910" y="39719"/>
                    <a:pt x="25146" y="32385"/>
                    <a:pt x="12287" y="21527"/>
                  </a:cubicBezTo>
                  <a:cubicBezTo>
                    <a:pt x="6477" y="16669"/>
                    <a:pt x="2381" y="9525"/>
                    <a:pt x="0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1" name="Freeform: Shape 16400">
              <a:extLst>
                <a:ext uri="{FF2B5EF4-FFF2-40B4-BE49-F238E27FC236}">
                  <a16:creationId xmlns:a16="http://schemas.microsoft.com/office/drawing/2014/main" id="{AB9F1825-97EF-A55C-7DF5-D93C732BB435}"/>
                </a:ext>
              </a:extLst>
            </p:cNvPr>
            <p:cNvSpPr/>
            <p:nvPr/>
          </p:nvSpPr>
          <p:spPr>
            <a:xfrm>
              <a:off x="5153588" y="4294050"/>
              <a:ext cx="4776" cy="12678"/>
            </a:xfrm>
            <a:custGeom>
              <a:avLst/>
              <a:gdLst>
                <a:gd name="connsiteX0" fmla="*/ 4198 w 4776"/>
                <a:gd name="connsiteY0" fmla="*/ 12583 h 12678"/>
                <a:gd name="connsiteX1" fmla="*/ 865 w 4776"/>
                <a:gd name="connsiteY1" fmla="*/ 6677 h 12678"/>
                <a:gd name="connsiteX2" fmla="*/ 579 w 4776"/>
                <a:gd name="connsiteY2" fmla="*/ 10 h 12678"/>
                <a:gd name="connsiteX3" fmla="*/ 3912 w 4776"/>
                <a:gd name="connsiteY3" fmla="*/ 5915 h 12678"/>
                <a:gd name="connsiteX4" fmla="*/ 4198 w 4776"/>
                <a:gd name="connsiteY4" fmla="*/ 12678 h 12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6" h="12678">
                  <a:moveTo>
                    <a:pt x="4198" y="12583"/>
                  </a:moveTo>
                  <a:cubicBezTo>
                    <a:pt x="3341" y="12773"/>
                    <a:pt x="1817" y="10202"/>
                    <a:pt x="865" y="6677"/>
                  </a:cubicBezTo>
                  <a:cubicBezTo>
                    <a:pt x="-184" y="3153"/>
                    <a:pt x="-278" y="200"/>
                    <a:pt x="579" y="10"/>
                  </a:cubicBezTo>
                  <a:cubicBezTo>
                    <a:pt x="1436" y="-181"/>
                    <a:pt x="2960" y="2391"/>
                    <a:pt x="3912" y="5915"/>
                  </a:cubicBezTo>
                  <a:cubicBezTo>
                    <a:pt x="4960" y="9440"/>
                    <a:pt x="5056" y="12392"/>
                    <a:pt x="4198" y="1267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2" name="Freeform: Shape 16401">
              <a:extLst>
                <a:ext uri="{FF2B5EF4-FFF2-40B4-BE49-F238E27FC236}">
                  <a16:creationId xmlns:a16="http://schemas.microsoft.com/office/drawing/2014/main" id="{CABB5222-A548-0F26-9A2C-5CB56B831FB2}"/>
                </a:ext>
              </a:extLst>
            </p:cNvPr>
            <p:cNvSpPr/>
            <p:nvPr/>
          </p:nvSpPr>
          <p:spPr>
            <a:xfrm>
              <a:off x="5178423" y="4329588"/>
              <a:ext cx="3589" cy="1979"/>
            </a:xfrm>
            <a:custGeom>
              <a:avLst/>
              <a:gdLst>
                <a:gd name="connsiteX0" fmla="*/ 3557 w 3589"/>
                <a:gd name="connsiteY0" fmla="*/ 1810 h 1979"/>
                <a:gd name="connsiteX1" fmla="*/ 1461 w 3589"/>
                <a:gd name="connsiteY1" fmla="*/ 1810 h 1979"/>
                <a:gd name="connsiteX2" fmla="*/ 32 w 3589"/>
                <a:gd name="connsiteY2" fmla="*/ 286 h 1979"/>
                <a:gd name="connsiteX3" fmla="*/ 2128 w 3589"/>
                <a:gd name="connsiteY3" fmla="*/ 286 h 1979"/>
                <a:gd name="connsiteX4" fmla="*/ 3557 w 3589"/>
                <a:gd name="connsiteY4" fmla="*/ 1810 h 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89" h="1979">
                  <a:moveTo>
                    <a:pt x="3557" y="1810"/>
                  </a:moveTo>
                  <a:cubicBezTo>
                    <a:pt x="3557" y="1810"/>
                    <a:pt x="2414" y="2191"/>
                    <a:pt x="1461" y="1810"/>
                  </a:cubicBezTo>
                  <a:cubicBezTo>
                    <a:pt x="509" y="1429"/>
                    <a:pt x="-158" y="762"/>
                    <a:pt x="32" y="286"/>
                  </a:cubicBezTo>
                  <a:cubicBezTo>
                    <a:pt x="223" y="-95"/>
                    <a:pt x="1175" y="-95"/>
                    <a:pt x="2128" y="286"/>
                  </a:cubicBezTo>
                  <a:cubicBezTo>
                    <a:pt x="3081" y="667"/>
                    <a:pt x="3747" y="1334"/>
                    <a:pt x="3557" y="181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403" name="Graphic 1736">
              <a:extLst>
                <a:ext uri="{FF2B5EF4-FFF2-40B4-BE49-F238E27FC236}">
                  <a16:creationId xmlns:a16="http://schemas.microsoft.com/office/drawing/2014/main" id="{D68837D7-7DB5-84CE-4D84-78569FEC0022}"/>
                </a:ext>
              </a:extLst>
            </p:cNvPr>
            <p:cNvGrpSpPr/>
            <p:nvPr/>
          </p:nvGrpSpPr>
          <p:grpSpPr>
            <a:xfrm>
              <a:off x="3440389" y="4369469"/>
              <a:ext cx="97132" cy="43550"/>
              <a:chOff x="3440389" y="4369469"/>
              <a:chExt cx="97132" cy="43550"/>
            </a:xfrm>
            <a:solidFill>
              <a:srgbClr val="212320"/>
            </a:solidFill>
          </p:grpSpPr>
          <p:sp>
            <p:nvSpPr>
              <p:cNvPr id="16416" name="Freeform: Shape 16415">
                <a:extLst>
                  <a:ext uri="{FF2B5EF4-FFF2-40B4-BE49-F238E27FC236}">
                    <a16:creationId xmlns:a16="http://schemas.microsoft.com/office/drawing/2014/main" id="{1B613C7E-718E-F415-0032-F28718074160}"/>
                  </a:ext>
                </a:extLst>
              </p:cNvPr>
              <p:cNvSpPr/>
              <p:nvPr/>
            </p:nvSpPr>
            <p:spPr>
              <a:xfrm>
                <a:off x="3452789" y="4369469"/>
                <a:ext cx="84731" cy="39271"/>
              </a:xfrm>
              <a:custGeom>
                <a:avLst/>
                <a:gdLst>
                  <a:gd name="connsiteX0" fmla="*/ 74889 w 84731"/>
                  <a:gd name="connsiteY0" fmla="*/ 7458 h 39271"/>
                  <a:gd name="connsiteX1" fmla="*/ 70317 w 84731"/>
                  <a:gd name="connsiteY1" fmla="*/ 5172 h 39271"/>
                  <a:gd name="connsiteX2" fmla="*/ 2403 w 84731"/>
                  <a:gd name="connsiteY2" fmla="*/ 7649 h 39271"/>
                  <a:gd name="connsiteX3" fmla="*/ 403 w 84731"/>
                  <a:gd name="connsiteY3" fmla="*/ 4791 h 39271"/>
                  <a:gd name="connsiteX4" fmla="*/ 879 w 84731"/>
                  <a:gd name="connsiteY4" fmla="*/ 3744 h 39271"/>
                  <a:gd name="connsiteX5" fmla="*/ 5547 w 84731"/>
                  <a:gd name="connsiteY5" fmla="*/ 981 h 39271"/>
                  <a:gd name="connsiteX6" fmla="*/ 74317 w 84731"/>
                  <a:gd name="connsiteY6" fmla="*/ 29 h 39271"/>
                  <a:gd name="connsiteX7" fmla="*/ 78794 w 84731"/>
                  <a:gd name="connsiteY7" fmla="*/ 2029 h 39271"/>
                  <a:gd name="connsiteX8" fmla="*/ 82890 w 84731"/>
                  <a:gd name="connsiteY8" fmla="*/ 12316 h 39271"/>
                  <a:gd name="connsiteX9" fmla="*/ 84319 w 84731"/>
                  <a:gd name="connsiteY9" fmla="*/ 38510 h 39271"/>
                  <a:gd name="connsiteX10" fmla="*/ 83556 w 84731"/>
                  <a:gd name="connsiteY10" fmla="*/ 39272 h 39271"/>
                  <a:gd name="connsiteX11" fmla="*/ 82604 w 84731"/>
                  <a:gd name="connsiteY11" fmla="*/ 39272 h 39271"/>
                  <a:gd name="connsiteX12" fmla="*/ 81270 w 84731"/>
                  <a:gd name="connsiteY12" fmla="*/ 38129 h 39271"/>
                  <a:gd name="connsiteX13" fmla="*/ 75079 w 84731"/>
                  <a:gd name="connsiteY13" fmla="*/ 7458 h 3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4731" h="39271">
                    <a:moveTo>
                      <a:pt x="74889" y="7458"/>
                    </a:moveTo>
                    <a:cubicBezTo>
                      <a:pt x="73936" y="5934"/>
                      <a:pt x="72127" y="5077"/>
                      <a:pt x="70317" y="5172"/>
                    </a:cubicBezTo>
                    <a:lnTo>
                      <a:pt x="2403" y="7649"/>
                    </a:lnTo>
                    <a:cubicBezTo>
                      <a:pt x="213" y="7649"/>
                      <a:pt x="-549" y="6792"/>
                      <a:pt x="403" y="4791"/>
                    </a:cubicBezTo>
                    <a:lnTo>
                      <a:pt x="879" y="3744"/>
                    </a:lnTo>
                    <a:cubicBezTo>
                      <a:pt x="1642" y="1934"/>
                      <a:pt x="3546" y="791"/>
                      <a:pt x="5547" y="981"/>
                    </a:cubicBezTo>
                    <a:cubicBezTo>
                      <a:pt x="27169" y="2887"/>
                      <a:pt x="50124" y="2505"/>
                      <a:pt x="74317" y="29"/>
                    </a:cubicBezTo>
                    <a:cubicBezTo>
                      <a:pt x="76127" y="-162"/>
                      <a:pt x="77842" y="600"/>
                      <a:pt x="78794" y="2029"/>
                    </a:cubicBezTo>
                    <a:cubicBezTo>
                      <a:pt x="80604" y="4601"/>
                      <a:pt x="81937" y="8030"/>
                      <a:pt x="82890" y="12316"/>
                    </a:cubicBezTo>
                    <a:cubicBezTo>
                      <a:pt x="84700" y="20698"/>
                      <a:pt x="85176" y="29461"/>
                      <a:pt x="84319" y="38510"/>
                    </a:cubicBezTo>
                    <a:cubicBezTo>
                      <a:pt x="84319" y="38891"/>
                      <a:pt x="83937" y="39177"/>
                      <a:pt x="83556" y="39272"/>
                    </a:cubicBezTo>
                    <a:lnTo>
                      <a:pt x="82604" y="39272"/>
                    </a:lnTo>
                    <a:cubicBezTo>
                      <a:pt x="81842" y="39272"/>
                      <a:pt x="81270" y="38796"/>
                      <a:pt x="81270" y="38129"/>
                    </a:cubicBezTo>
                    <a:cubicBezTo>
                      <a:pt x="80889" y="28699"/>
                      <a:pt x="80413" y="15555"/>
                      <a:pt x="75079" y="7458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17" name="Freeform: Shape 16416">
                <a:extLst>
                  <a:ext uri="{FF2B5EF4-FFF2-40B4-BE49-F238E27FC236}">
                    <a16:creationId xmlns:a16="http://schemas.microsoft.com/office/drawing/2014/main" id="{2DE24D3C-6D1B-0AB0-CAA1-A6C46892F897}"/>
                  </a:ext>
                </a:extLst>
              </p:cNvPr>
              <p:cNvSpPr/>
              <p:nvPr/>
            </p:nvSpPr>
            <p:spPr>
              <a:xfrm>
                <a:off x="3440389" y="4402545"/>
                <a:ext cx="89303" cy="10474"/>
              </a:xfrm>
              <a:custGeom>
                <a:avLst/>
                <a:gdLst>
                  <a:gd name="connsiteX0" fmla="*/ 88241 w 89303"/>
                  <a:gd name="connsiteY0" fmla="*/ 1815 h 10474"/>
                  <a:gd name="connsiteX1" fmla="*/ 89289 w 89303"/>
                  <a:gd name="connsiteY1" fmla="*/ 2767 h 10474"/>
                  <a:gd name="connsiteX2" fmla="*/ 89289 w 89303"/>
                  <a:gd name="connsiteY2" fmla="*/ 3720 h 10474"/>
                  <a:gd name="connsiteX3" fmla="*/ 87194 w 89303"/>
                  <a:gd name="connsiteY3" fmla="*/ 5815 h 10474"/>
                  <a:gd name="connsiteX4" fmla="*/ 58809 w 89303"/>
                  <a:gd name="connsiteY4" fmla="*/ 8292 h 10474"/>
                  <a:gd name="connsiteX5" fmla="*/ 12137 w 89303"/>
                  <a:gd name="connsiteY5" fmla="*/ 10387 h 10474"/>
                  <a:gd name="connsiteX6" fmla="*/ 3469 w 89303"/>
                  <a:gd name="connsiteY6" fmla="*/ 7720 h 10474"/>
                  <a:gd name="connsiteX7" fmla="*/ 612 w 89303"/>
                  <a:gd name="connsiteY7" fmla="*/ 3625 h 10474"/>
                  <a:gd name="connsiteX8" fmla="*/ 3088 w 89303"/>
                  <a:gd name="connsiteY8" fmla="*/ 5 h 10474"/>
                  <a:gd name="connsiteX9" fmla="*/ 54428 w 89303"/>
                  <a:gd name="connsiteY9" fmla="*/ 2767 h 10474"/>
                  <a:gd name="connsiteX10" fmla="*/ 88241 w 89303"/>
                  <a:gd name="connsiteY10" fmla="*/ 1815 h 10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9303" h="10474">
                    <a:moveTo>
                      <a:pt x="88241" y="1815"/>
                    </a:moveTo>
                    <a:cubicBezTo>
                      <a:pt x="89004" y="1815"/>
                      <a:pt x="89384" y="2006"/>
                      <a:pt x="89289" y="2767"/>
                    </a:cubicBezTo>
                    <a:lnTo>
                      <a:pt x="89289" y="3720"/>
                    </a:lnTo>
                    <a:cubicBezTo>
                      <a:pt x="89099" y="4958"/>
                      <a:pt x="88432" y="5625"/>
                      <a:pt x="87194" y="5815"/>
                    </a:cubicBezTo>
                    <a:cubicBezTo>
                      <a:pt x="74430" y="7625"/>
                      <a:pt x="65000" y="8387"/>
                      <a:pt x="58809" y="8292"/>
                    </a:cubicBezTo>
                    <a:cubicBezTo>
                      <a:pt x="42807" y="7911"/>
                      <a:pt x="27281" y="8673"/>
                      <a:pt x="12137" y="10387"/>
                    </a:cubicBezTo>
                    <a:cubicBezTo>
                      <a:pt x="8803" y="10768"/>
                      <a:pt x="5946" y="9911"/>
                      <a:pt x="3469" y="7720"/>
                    </a:cubicBezTo>
                    <a:cubicBezTo>
                      <a:pt x="2516" y="6863"/>
                      <a:pt x="1564" y="5530"/>
                      <a:pt x="612" y="3625"/>
                    </a:cubicBezTo>
                    <a:cubicBezTo>
                      <a:pt x="-722" y="1148"/>
                      <a:pt x="135" y="-90"/>
                      <a:pt x="3088" y="5"/>
                    </a:cubicBezTo>
                    <a:cubicBezTo>
                      <a:pt x="27663" y="1053"/>
                      <a:pt x="44807" y="2006"/>
                      <a:pt x="54428" y="2767"/>
                    </a:cubicBezTo>
                    <a:cubicBezTo>
                      <a:pt x="64905" y="3625"/>
                      <a:pt x="76240" y="3339"/>
                      <a:pt x="88241" y="1815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04" name="Freeform: Shape 16403">
              <a:extLst>
                <a:ext uri="{FF2B5EF4-FFF2-40B4-BE49-F238E27FC236}">
                  <a16:creationId xmlns:a16="http://schemas.microsoft.com/office/drawing/2014/main" id="{45578C45-B135-7D02-2453-837EF7421814}"/>
                </a:ext>
              </a:extLst>
            </p:cNvPr>
            <p:cNvSpPr/>
            <p:nvPr/>
          </p:nvSpPr>
          <p:spPr>
            <a:xfrm>
              <a:off x="4650294" y="4358324"/>
              <a:ext cx="2668" cy="3848"/>
            </a:xfrm>
            <a:custGeom>
              <a:avLst/>
              <a:gdLst>
                <a:gd name="connsiteX0" fmla="*/ 858 w 2668"/>
                <a:gd name="connsiteY0" fmla="*/ 3839 h 3848"/>
                <a:gd name="connsiteX1" fmla="*/ 96 w 2668"/>
                <a:gd name="connsiteY1" fmla="*/ 1648 h 3848"/>
                <a:gd name="connsiteX2" fmla="*/ 1810 w 2668"/>
                <a:gd name="connsiteY2" fmla="*/ 29 h 3848"/>
                <a:gd name="connsiteX3" fmla="*/ 2572 w 2668"/>
                <a:gd name="connsiteY3" fmla="*/ 2220 h 3848"/>
                <a:gd name="connsiteX4" fmla="*/ 858 w 2668"/>
                <a:gd name="connsiteY4" fmla="*/ 3839 h 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" h="3848">
                  <a:moveTo>
                    <a:pt x="858" y="3839"/>
                  </a:moveTo>
                  <a:cubicBezTo>
                    <a:pt x="191" y="3649"/>
                    <a:pt x="-190" y="2696"/>
                    <a:pt x="96" y="1648"/>
                  </a:cubicBezTo>
                  <a:cubicBezTo>
                    <a:pt x="382" y="601"/>
                    <a:pt x="1144" y="-161"/>
                    <a:pt x="1810" y="29"/>
                  </a:cubicBezTo>
                  <a:cubicBezTo>
                    <a:pt x="2477" y="220"/>
                    <a:pt x="2858" y="1172"/>
                    <a:pt x="2572" y="2220"/>
                  </a:cubicBezTo>
                  <a:cubicBezTo>
                    <a:pt x="2287" y="3268"/>
                    <a:pt x="1620" y="3935"/>
                    <a:pt x="858" y="3839"/>
                  </a:cubicBezTo>
                  <a:close/>
                </a:path>
              </a:pathLst>
            </a:custGeom>
            <a:solidFill>
              <a:srgbClr val="619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5" name="Freeform: Shape 16404">
              <a:extLst>
                <a:ext uri="{FF2B5EF4-FFF2-40B4-BE49-F238E27FC236}">
                  <a16:creationId xmlns:a16="http://schemas.microsoft.com/office/drawing/2014/main" id="{0271BDEF-731B-E5A3-52B9-46FBC49BCC2B}"/>
                </a:ext>
              </a:extLst>
            </p:cNvPr>
            <p:cNvSpPr/>
            <p:nvPr/>
          </p:nvSpPr>
          <p:spPr>
            <a:xfrm>
              <a:off x="5319712" y="4418820"/>
              <a:ext cx="10780" cy="13565"/>
            </a:xfrm>
            <a:custGeom>
              <a:avLst/>
              <a:gdLst>
                <a:gd name="connsiteX0" fmla="*/ 10668 w 10780"/>
                <a:gd name="connsiteY0" fmla="*/ 9923 h 13565"/>
                <a:gd name="connsiteX1" fmla="*/ 7715 w 10780"/>
                <a:gd name="connsiteY1" fmla="*/ 13543 h 13565"/>
                <a:gd name="connsiteX2" fmla="*/ 4096 w 10780"/>
                <a:gd name="connsiteY2" fmla="*/ 13543 h 13565"/>
                <a:gd name="connsiteX3" fmla="*/ 381 w 10780"/>
                <a:gd name="connsiteY3" fmla="*/ 10400 h 13565"/>
                <a:gd name="connsiteX4" fmla="*/ 0 w 10780"/>
                <a:gd name="connsiteY4" fmla="*/ 970 h 13565"/>
                <a:gd name="connsiteX5" fmla="*/ 1143 w 10780"/>
                <a:gd name="connsiteY5" fmla="*/ 18 h 13565"/>
                <a:gd name="connsiteX6" fmla="*/ 7334 w 10780"/>
                <a:gd name="connsiteY6" fmla="*/ 1351 h 13565"/>
                <a:gd name="connsiteX7" fmla="*/ 10763 w 10780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565">
                  <a:moveTo>
                    <a:pt x="10668" y="9923"/>
                  </a:moveTo>
                  <a:cubicBezTo>
                    <a:pt x="11144" y="12210"/>
                    <a:pt x="10096" y="13448"/>
                    <a:pt x="7715" y="13543"/>
                  </a:cubicBezTo>
                  <a:lnTo>
                    <a:pt x="4096" y="13543"/>
                  </a:lnTo>
                  <a:cubicBezTo>
                    <a:pt x="1714" y="13733"/>
                    <a:pt x="476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573" y="2113"/>
                    <a:pt x="9811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6" name="Freeform: Shape 16405">
              <a:extLst>
                <a:ext uri="{FF2B5EF4-FFF2-40B4-BE49-F238E27FC236}">
                  <a16:creationId xmlns:a16="http://schemas.microsoft.com/office/drawing/2014/main" id="{5CD5E100-AC3C-807C-AA37-7914A68F89A5}"/>
                </a:ext>
              </a:extLst>
            </p:cNvPr>
            <p:cNvSpPr/>
            <p:nvPr/>
          </p:nvSpPr>
          <p:spPr>
            <a:xfrm>
              <a:off x="4005416" y="4388548"/>
              <a:ext cx="217075" cy="460268"/>
            </a:xfrm>
            <a:custGeom>
              <a:avLst/>
              <a:gdLst>
                <a:gd name="connsiteX0" fmla="*/ 114717 w 217075"/>
                <a:gd name="connsiteY0" fmla="*/ 857 h 460268"/>
                <a:gd name="connsiteX1" fmla="*/ 135767 w 217075"/>
                <a:gd name="connsiteY1" fmla="*/ 3238 h 460268"/>
                <a:gd name="connsiteX2" fmla="*/ 136720 w 217075"/>
                <a:gd name="connsiteY2" fmla="*/ 44577 h 460268"/>
                <a:gd name="connsiteX3" fmla="*/ 132243 w 217075"/>
                <a:gd name="connsiteY3" fmla="*/ 87249 h 460268"/>
                <a:gd name="connsiteX4" fmla="*/ 126052 w 217075"/>
                <a:gd name="connsiteY4" fmla="*/ 171260 h 460268"/>
                <a:gd name="connsiteX5" fmla="*/ 123956 w 217075"/>
                <a:gd name="connsiteY5" fmla="*/ 217170 h 460268"/>
                <a:gd name="connsiteX6" fmla="*/ 122623 w 217075"/>
                <a:gd name="connsiteY6" fmla="*/ 247841 h 460268"/>
                <a:gd name="connsiteX7" fmla="*/ 119194 w 217075"/>
                <a:gd name="connsiteY7" fmla="*/ 278225 h 460268"/>
                <a:gd name="connsiteX8" fmla="*/ 126433 w 217075"/>
                <a:gd name="connsiteY8" fmla="*/ 361950 h 460268"/>
                <a:gd name="connsiteX9" fmla="*/ 176439 w 217075"/>
                <a:gd name="connsiteY9" fmla="*/ 405479 h 460268"/>
                <a:gd name="connsiteX10" fmla="*/ 178153 w 217075"/>
                <a:gd name="connsiteY10" fmla="*/ 457867 h 460268"/>
                <a:gd name="connsiteX11" fmla="*/ 123385 w 217075"/>
                <a:gd name="connsiteY11" fmla="*/ 459772 h 460268"/>
                <a:gd name="connsiteX12" fmla="*/ 17943 w 217075"/>
                <a:gd name="connsiteY12" fmla="*/ 378333 h 460268"/>
                <a:gd name="connsiteX13" fmla="*/ 16895 w 217075"/>
                <a:gd name="connsiteY13" fmla="*/ 359474 h 460268"/>
                <a:gd name="connsiteX14" fmla="*/ 16228 w 217075"/>
                <a:gd name="connsiteY14" fmla="*/ 331375 h 460268"/>
                <a:gd name="connsiteX15" fmla="*/ 17276 w 217075"/>
                <a:gd name="connsiteY15" fmla="*/ 313468 h 460268"/>
                <a:gd name="connsiteX16" fmla="*/ 15180 w 217075"/>
                <a:gd name="connsiteY16" fmla="*/ 285941 h 460268"/>
                <a:gd name="connsiteX17" fmla="*/ 13752 w 217075"/>
                <a:gd name="connsiteY17" fmla="*/ 258318 h 460268"/>
                <a:gd name="connsiteX18" fmla="*/ 8513 w 217075"/>
                <a:gd name="connsiteY18" fmla="*/ 219742 h 460268"/>
                <a:gd name="connsiteX19" fmla="*/ 5655 w 217075"/>
                <a:gd name="connsiteY19" fmla="*/ 163735 h 460268"/>
                <a:gd name="connsiteX20" fmla="*/ 6036 w 217075"/>
                <a:gd name="connsiteY20" fmla="*/ 132398 h 460268"/>
                <a:gd name="connsiteX21" fmla="*/ 893 w 217075"/>
                <a:gd name="connsiteY21" fmla="*/ 93726 h 460268"/>
                <a:gd name="connsiteX22" fmla="*/ 1750 w 217075"/>
                <a:gd name="connsiteY22" fmla="*/ 47816 h 460268"/>
                <a:gd name="connsiteX23" fmla="*/ 1941 w 217075"/>
                <a:gd name="connsiteY23" fmla="*/ 24670 h 460268"/>
                <a:gd name="connsiteX24" fmla="*/ 5941 w 217075"/>
                <a:gd name="connsiteY24" fmla="*/ 0 h 460268"/>
                <a:gd name="connsiteX25" fmla="*/ 68520 w 217075"/>
                <a:gd name="connsiteY25" fmla="*/ 1619 h 460268"/>
                <a:gd name="connsiteX26" fmla="*/ 89761 w 217075"/>
                <a:gd name="connsiteY26" fmla="*/ 2572 h 460268"/>
                <a:gd name="connsiteX27" fmla="*/ 114717 w 217075"/>
                <a:gd name="connsiteY27" fmla="*/ 762 h 46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7075" h="460268">
                  <a:moveTo>
                    <a:pt x="114717" y="857"/>
                  </a:moveTo>
                  <a:lnTo>
                    <a:pt x="135767" y="3238"/>
                  </a:lnTo>
                  <a:cubicBezTo>
                    <a:pt x="138148" y="17431"/>
                    <a:pt x="138529" y="31242"/>
                    <a:pt x="136720" y="44577"/>
                  </a:cubicBezTo>
                  <a:cubicBezTo>
                    <a:pt x="134815" y="58769"/>
                    <a:pt x="133386" y="73057"/>
                    <a:pt x="132243" y="87249"/>
                  </a:cubicBezTo>
                  <a:cubicBezTo>
                    <a:pt x="128814" y="131445"/>
                    <a:pt x="126813" y="159449"/>
                    <a:pt x="126052" y="171260"/>
                  </a:cubicBezTo>
                  <a:cubicBezTo>
                    <a:pt x="125385" y="181832"/>
                    <a:pt x="124623" y="197168"/>
                    <a:pt x="123956" y="217170"/>
                  </a:cubicBezTo>
                  <a:cubicBezTo>
                    <a:pt x="123575" y="229076"/>
                    <a:pt x="123099" y="239268"/>
                    <a:pt x="122623" y="247841"/>
                  </a:cubicBezTo>
                  <a:cubicBezTo>
                    <a:pt x="122146" y="256127"/>
                    <a:pt x="121003" y="266224"/>
                    <a:pt x="119194" y="278225"/>
                  </a:cubicBezTo>
                  <a:cubicBezTo>
                    <a:pt x="116145" y="298418"/>
                    <a:pt x="104906" y="350139"/>
                    <a:pt x="126433" y="361950"/>
                  </a:cubicBezTo>
                  <a:cubicBezTo>
                    <a:pt x="143196" y="384429"/>
                    <a:pt x="137196" y="402717"/>
                    <a:pt x="176439" y="405479"/>
                  </a:cubicBezTo>
                  <a:cubicBezTo>
                    <a:pt x="261687" y="426911"/>
                    <a:pt x="187869" y="471011"/>
                    <a:pt x="178153" y="457867"/>
                  </a:cubicBezTo>
                  <a:cubicBezTo>
                    <a:pt x="159865" y="458438"/>
                    <a:pt x="141577" y="459010"/>
                    <a:pt x="123385" y="459772"/>
                  </a:cubicBezTo>
                  <a:cubicBezTo>
                    <a:pt x="33754" y="451961"/>
                    <a:pt x="9656" y="451009"/>
                    <a:pt x="17943" y="378333"/>
                  </a:cubicBezTo>
                  <a:cubicBezTo>
                    <a:pt x="17181" y="365855"/>
                    <a:pt x="16895" y="359569"/>
                    <a:pt x="16895" y="359474"/>
                  </a:cubicBezTo>
                  <a:cubicBezTo>
                    <a:pt x="16895" y="350520"/>
                    <a:pt x="16609" y="341186"/>
                    <a:pt x="16228" y="331375"/>
                  </a:cubicBezTo>
                  <a:cubicBezTo>
                    <a:pt x="15943" y="325279"/>
                    <a:pt x="18038" y="319564"/>
                    <a:pt x="17276" y="313468"/>
                  </a:cubicBezTo>
                  <a:cubicBezTo>
                    <a:pt x="16038" y="304705"/>
                    <a:pt x="15371" y="295466"/>
                    <a:pt x="15180" y="285941"/>
                  </a:cubicBezTo>
                  <a:cubicBezTo>
                    <a:pt x="14990" y="274320"/>
                    <a:pt x="14514" y="265081"/>
                    <a:pt x="13752" y="258318"/>
                  </a:cubicBezTo>
                  <a:cubicBezTo>
                    <a:pt x="12895" y="250508"/>
                    <a:pt x="11180" y="237649"/>
                    <a:pt x="8513" y="219742"/>
                  </a:cubicBezTo>
                  <a:cubicBezTo>
                    <a:pt x="5846" y="201549"/>
                    <a:pt x="4798" y="182880"/>
                    <a:pt x="5655" y="163735"/>
                  </a:cubicBezTo>
                  <a:cubicBezTo>
                    <a:pt x="6036" y="154305"/>
                    <a:pt x="7656" y="143732"/>
                    <a:pt x="6036" y="132398"/>
                  </a:cubicBezTo>
                  <a:cubicBezTo>
                    <a:pt x="3370" y="113729"/>
                    <a:pt x="1560" y="100775"/>
                    <a:pt x="893" y="93726"/>
                  </a:cubicBezTo>
                  <a:cubicBezTo>
                    <a:pt x="-536" y="79058"/>
                    <a:pt x="-250" y="63722"/>
                    <a:pt x="1750" y="47816"/>
                  </a:cubicBezTo>
                  <a:cubicBezTo>
                    <a:pt x="2893" y="38957"/>
                    <a:pt x="2417" y="32576"/>
                    <a:pt x="1941" y="24670"/>
                  </a:cubicBezTo>
                  <a:cubicBezTo>
                    <a:pt x="1465" y="16478"/>
                    <a:pt x="3655" y="8096"/>
                    <a:pt x="5941" y="0"/>
                  </a:cubicBezTo>
                  <a:cubicBezTo>
                    <a:pt x="26706" y="1143"/>
                    <a:pt x="47566" y="1619"/>
                    <a:pt x="68520" y="1619"/>
                  </a:cubicBezTo>
                  <a:cubicBezTo>
                    <a:pt x="68520" y="1619"/>
                    <a:pt x="75664" y="1905"/>
                    <a:pt x="89761" y="2572"/>
                  </a:cubicBezTo>
                  <a:cubicBezTo>
                    <a:pt x="97953" y="2953"/>
                    <a:pt x="106240" y="2381"/>
                    <a:pt x="114717" y="762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7" name="Freeform: Shape 16406">
              <a:extLst>
                <a:ext uri="{FF2B5EF4-FFF2-40B4-BE49-F238E27FC236}">
                  <a16:creationId xmlns:a16="http://schemas.microsoft.com/office/drawing/2014/main" id="{D9036F55-6E80-7D44-A554-17E5C1079332}"/>
                </a:ext>
              </a:extLst>
            </p:cNvPr>
            <p:cNvSpPr/>
            <p:nvPr/>
          </p:nvSpPr>
          <p:spPr>
            <a:xfrm>
              <a:off x="4317766" y="4428458"/>
              <a:ext cx="236801" cy="337938"/>
            </a:xfrm>
            <a:custGeom>
              <a:avLst/>
              <a:gdLst>
                <a:gd name="connsiteX0" fmla="*/ 236611 w 236801"/>
                <a:gd name="connsiteY0" fmla="*/ 1429 h 337938"/>
                <a:gd name="connsiteX1" fmla="*/ 193082 w 236801"/>
                <a:gd name="connsiteY1" fmla="*/ 36100 h 337938"/>
                <a:gd name="connsiteX2" fmla="*/ 147362 w 236801"/>
                <a:gd name="connsiteY2" fmla="*/ 66961 h 337938"/>
                <a:gd name="connsiteX3" fmla="*/ 139075 w 236801"/>
                <a:gd name="connsiteY3" fmla="*/ 71914 h 337938"/>
                <a:gd name="connsiteX4" fmla="*/ 130884 w 236801"/>
                <a:gd name="connsiteY4" fmla="*/ 76962 h 337938"/>
                <a:gd name="connsiteX5" fmla="*/ 126979 w 236801"/>
                <a:gd name="connsiteY5" fmla="*/ 90107 h 337938"/>
                <a:gd name="connsiteX6" fmla="*/ 130693 w 236801"/>
                <a:gd name="connsiteY6" fmla="*/ 110204 h 337938"/>
                <a:gd name="connsiteX7" fmla="*/ 157363 w 236801"/>
                <a:gd name="connsiteY7" fmla="*/ 149352 h 337938"/>
                <a:gd name="connsiteX8" fmla="*/ 168031 w 236801"/>
                <a:gd name="connsiteY8" fmla="*/ 162306 h 337938"/>
                <a:gd name="connsiteX9" fmla="*/ 170222 w 236801"/>
                <a:gd name="connsiteY9" fmla="*/ 163735 h 337938"/>
                <a:gd name="connsiteX10" fmla="*/ 171556 w 236801"/>
                <a:gd name="connsiteY10" fmla="*/ 163925 h 337938"/>
                <a:gd name="connsiteX11" fmla="*/ 171079 w 236801"/>
                <a:gd name="connsiteY11" fmla="*/ 165163 h 337938"/>
                <a:gd name="connsiteX12" fmla="*/ 159173 w 236801"/>
                <a:gd name="connsiteY12" fmla="*/ 171926 h 337938"/>
                <a:gd name="connsiteX13" fmla="*/ 147552 w 236801"/>
                <a:gd name="connsiteY13" fmla="*/ 181261 h 337938"/>
                <a:gd name="connsiteX14" fmla="*/ 119263 w 236801"/>
                <a:gd name="connsiteY14" fmla="*/ 180785 h 337938"/>
                <a:gd name="connsiteX15" fmla="*/ 113263 w 236801"/>
                <a:gd name="connsiteY15" fmla="*/ 185547 h 337938"/>
                <a:gd name="connsiteX16" fmla="*/ 116310 w 236801"/>
                <a:gd name="connsiteY16" fmla="*/ 206312 h 337938"/>
                <a:gd name="connsiteX17" fmla="*/ 118311 w 236801"/>
                <a:gd name="connsiteY17" fmla="*/ 207645 h 337938"/>
                <a:gd name="connsiteX18" fmla="*/ 125074 w 236801"/>
                <a:gd name="connsiteY18" fmla="*/ 206978 h 337938"/>
                <a:gd name="connsiteX19" fmla="*/ 128598 w 236801"/>
                <a:gd name="connsiteY19" fmla="*/ 208597 h 337938"/>
                <a:gd name="connsiteX20" fmla="*/ 129265 w 236801"/>
                <a:gd name="connsiteY20" fmla="*/ 211931 h 337938"/>
                <a:gd name="connsiteX21" fmla="*/ 136885 w 236801"/>
                <a:gd name="connsiteY21" fmla="*/ 231267 h 337938"/>
                <a:gd name="connsiteX22" fmla="*/ 143171 w 236801"/>
                <a:gd name="connsiteY22" fmla="*/ 251460 h 337938"/>
                <a:gd name="connsiteX23" fmla="*/ 151934 w 236801"/>
                <a:gd name="connsiteY23" fmla="*/ 278321 h 337938"/>
                <a:gd name="connsiteX24" fmla="*/ 157744 w 236801"/>
                <a:gd name="connsiteY24" fmla="*/ 293370 h 337938"/>
                <a:gd name="connsiteX25" fmla="*/ 112024 w 236801"/>
                <a:gd name="connsiteY25" fmla="*/ 329946 h 337938"/>
                <a:gd name="connsiteX26" fmla="*/ 94117 w 236801"/>
                <a:gd name="connsiteY26" fmla="*/ 311372 h 337938"/>
                <a:gd name="connsiteX27" fmla="*/ 74591 w 236801"/>
                <a:gd name="connsiteY27" fmla="*/ 287179 h 337938"/>
                <a:gd name="connsiteX28" fmla="*/ 66495 w 236801"/>
                <a:gd name="connsiteY28" fmla="*/ 281369 h 337938"/>
                <a:gd name="connsiteX29" fmla="*/ 57446 w 236801"/>
                <a:gd name="connsiteY29" fmla="*/ 275558 h 337938"/>
                <a:gd name="connsiteX30" fmla="*/ 39539 w 236801"/>
                <a:gd name="connsiteY30" fmla="*/ 236792 h 337938"/>
                <a:gd name="connsiteX31" fmla="*/ 36396 w 236801"/>
                <a:gd name="connsiteY31" fmla="*/ 232791 h 337938"/>
                <a:gd name="connsiteX32" fmla="*/ 22108 w 236801"/>
                <a:gd name="connsiteY32" fmla="*/ 222028 h 337938"/>
                <a:gd name="connsiteX33" fmla="*/ 5821 w 236801"/>
                <a:gd name="connsiteY33" fmla="*/ 197929 h 337938"/>
                <a:gd name="connsiteX34" fmla="*/ 124121 w 236801"/>
                <a:gd name="connsiteY34" fmla="*/ 76867 h 337938"/>
                <a:gd name="connsiteX35" fmla="*/ 154315 w 236801"/>
                <a:gd name="connsiteY35" fmla="*/ 59912 h 337938"/>
                <a:gd name="connsiteX36" fmla="*/ 206989 w 236801"/>
                <a:gd name="connsiteY36" fmla="*/ 23717 h 337938"/>
                <a:gd name="connsiteX37" fmla="*/ 233754 w 236801"/>
                <a:gd name="connsiteY37" fmla="*/ 0 h 337938"/>
                <a:gd name="connsiteX38" fmla="*/ 236802 w 236801"/>
                <a:gd name="connsiteY38" fmla="*/ 1619 h 33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36801" h="337938">
                  <a:moveTo>
                    <a:pt x="236611" y="1429"/>
                  </a:moveTo>
                  <a:cubicBezTo>
                    <a:pt x="224705" y="13716"/>
                    <a:pt x="210227" y="25241"/>
                    <a:pt x="193082" y="36100"/>
                  </a:cubicBezTo>
                  <a:cubicBezTo>
                    <a:pt x="188701" y="38862"/>
                    <a:pt x="173461" y="49149"/>
                    <a:pt x="147362" y="66961"/>
                  </a:cubicBezTo>
                  <a:cubicBezTo>
                    <a:pt x="144314" y="69056"/>
                    <a:pt x="141552" y="70676"/>
                    <a:pt x="139075" y="71914"/>
                  </a:cubicBezTo>
                  <a:cubicBezTo>
                    <a:pt x="134694" y="74104"/>
                    <a:pt x="131932" y="75724"/>
                    <a:pt x="130884" y="76962"/>
                  </a:cubicBezTo>
                  <a:cubicBezTo>
                    <a:pt x="127645" y="80677"/>
                    <a:pt x="126312" y="85058"/>
                    <a:pt x="126979" y="90107"/>
                  </a:cubicBezTo>
                  <a:cubicBezTo>
                    <a:pt x="127836" y="96869"/>
                    <a:pt x="129074" y="103537"/>
                    <a:pt x="130693" y="110204"/>
                  </a:cubicBezTo>
                  <a:cubicBezTo>
                    <a:pt x="134599" y="126587"/>
                    <a:pt x="143457" y="139732"/>
                    <a:pt x="157363" y="149352"/>
                  </a:cubicBezTo>
                  <a:lnTo>
                    <a:pt x="168031" y="162306"/>
                  </a:lnTo>
                  <a:cubicBezTo>
                    <a:pt x="168603" y="162973"/>
                    <a:pt x="169365" y="163544"/>
                    <a:pt x="170222" y="163735"/>
                  </a:cubicBezTo>
                  <a:cubicBezTo>
                    <a:pt x="170603" y="163830"/>
                    <a:pt x="171079" y="163925"/>
                    <a:pt x="171556" y="163925"/>
                  </a:cubicBezTo>
                  <a:cubicBezTo>
                    <a:pt x="173270" y="163925"/>
                    <a:pt x="173080" y="164402"/>
                    <a:pt x="171079" y="165163"/>
                  </a:cubicBezTo>
                  <a:cubicBezTo>
                    <a:pt x="166031" y="167164"/>
                    <a:pt x="162031" y="169450"/>
                    <a:pt x="159173" y="171926"/>
                  </a:cubicBezTo>
                  <a:cubicBezTo>
                    <a:pt x="153458" y="176879"/>
                    <a:pt x="149648" y="180022"/>
                    <a:pt x="147552" y="181261"/>
                  </a:cubicBezTo>
                  <a:lnTo>
                    <a:pt x="119263" y="180785"/>
                  </a:lnTo>
                  <a:cubicBezTo>
                    <a:pt x="116310" y="180785"/>
                    <a:pt x="113739" y="182785"/>
                    <a:pt x="113263" y="185547"/>
                  </a:cubicBezTo>
                  <a:cubicBezTo>
                    <a:pt x="111929" y="192691"/>
                    <a:pt x="112977" y="199644"/>
                    <a:pt x="116310" y="206312"/>
                  </a:cubicBezTo>
                  <a:cubicBezTo>
                    <a:pt x="116692" y="207074"/>
                    <a:pt x="117454" y="207550"/>
                    <a:pt x="118311" y="207645"/>
                  </a:cubicBezTo>
                  <a:cubicBezTo>
                    <a:pt x="121835" y="207931"/>
                    <a:pt x="124121" y="207740"/>
                    <a:pt x="125074" y="206978"/>
                  </a:cubicBezTo>
                  <a:cubicBezTo>
                    <a:pt x="127645" y="204788"/>
                    <a:pt x="128788" y="205359"/>
                    <a:pt x="128598" y="208597"/>
                  </a:cubicBezTo>
                  <a:cubicBezTo>
                    <a:pt x="128598" y="209169"/>
                    <a:pt x="128788" y="210312"/>
                    <a:pt x="129265" y="211931"/>
                  </a:cubicBezTo>
                  <a:lnTo>
                    <a:pt x="136885" y="231267"/>
                  </a:lnTo>
                  <a:cubicBezTo>
                    <a:pt x="136599" y="237744"/>
                    <a:pt x="138694" y="244507"/>
                    <a:pt x="143171" y="251460"/>
                  </a:cubicBezTo>
                  <a:cubicBezTo>
                    <a:pt x="146695" y="260223"/>
                    <a:pt x="149648" y="269177"/>
                    <a:pt x="151934" y="278321"/>
                  </a:cubicBezTo>
                  <a:cubicBezTo>
                    <a:pt x="153363" y="283940"/>
                    <a:pt x="155268" y="288893"/>
                    <a:pt x="157744" y="293370"/>
                  </a:cubicBezTo>
                  <a:cubicBezTo>
                    <a:pt x="184795" y="345377"/>
                    <a:pt x="127264" y="343186"/>
                    <a:pt x="112024" y="329946"/>
                  </a:cubicBezTo>
                  <a:cubicBezTo>
                    <a:pt x="105547" y="322517"/>
                    <a:pt x="99547" y="316325"/>
                    <a:pt x="94117" y="311372"/>
                  </a:cubicBezTo>
                  <a:cubicBezTo>
                    <a:pt x="86402" y="304229"/>
                    <a:pt x="79925" y="294894"/>
                    <a:pt x="74591" y="287179"/>
                  </a:cubicBezTo>
                  <a:cubicBezTo>
                    <a:pt x="73639" y="285845"/>
                    <a:pt x="70972" y="283940"/>
                    <a:pt x="66495" y="281369"/>
                  </a:cubicBezTo>
                  <a:cubicBezTo>
                    <a:pt x="61923" y="278702"/>
                    <a:pt x="58875" y="276796"/>
                    <a:pt x="57446" y="275558"/>
                  </a:cubicBezTo>
                  <a:cubicBezTo>
                    <a:pt x="45444" y="265271"/>
                    <a:pt x="42111" y="252127"/>
                    <a:pt x="39539" y="236792"/>
                  </a:cubicBezTo>
                  <a:cubicBezTo>
                    <a:pt x="39253" y="234982"/>
                    <a:pt x="38015" y="233553"/>
                    <a:pt x="36396" y="232791"/>
                  </a:cubicBezTo>
                  <a:cubicBezTo>
                    <a:pt x="30585" y="230124"/>
                    <a:pt x="25823" y="226504"/>
                    <a:pt x="22108" y="222028"/>
                  </a:cubicBezTo>
                  <a:cubicBezTo>
                    <a:pt x="17346" y="216218"/>
                    <a:pt x="11917" y="208121"/>
                    <a:pt x="5821" y="197929"/>
                  </a:cubicBezTo>
                  <a:cubicBezTo>
                    <a:pt x="-27231" y="142304"/>
                    <a:pt x="89736" y="93440"/>
                    <a:pt x="124121" y="76867"/>
                  </a:cubicBezTo>
                  <a:cubicBezTo>
                    <a:pt x="135551" y="71342"/>
                    <a:pt x="145648" y="65722"/>
                    <a:pt x="154315" y="59912"/>
                  </a:cubicBezTo>
                  <a:cubicBezTo>
                    <a:pt x="179652" y="42958"/>
                    <a:pt x="197178" y="30861"/>
                    <a:pt x="206989" y="23717"/>
                  </a:cubicBezTo>
                  <a:cubicBezTo>
                    <a:pt x="214609" y="18097"/>
                    <a:pt x="223467" y="10192"/>
                    <a:pt x="233754" y="0"/>
                  </a:cubicBezTo>
                  <a:cubicBezTo>
                    <a:pt x="235278" y="286"/>
                    <a:pt x="236230" y="762"/>
                    <a:pt x="236802" y="1619"/>
                  </a:cubicBez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8" name="Freeform: Shape 16407">
              <a:extLst>
                <a:ext uri="{FF2B5EF4-FFF2-40B4-BE49-F238E27FC236}">
                  <a16:creationId xmlns:a16="http://schemas.microsoft.com/office/drawing/2014/main" id="{142EFAA4-7F47-623B-F1A7-F7B407ED7D84}"/>
                </a:ext>
              </a:extLst>
            </p:cNvPr>
            <p:cNvSpPr/>
            <p:nvPr/>
          </p:nvSpPr>
          <p:spPr>
            <a:xfrm>
              <a:off x="4603652" y="4448684"/>
              <a:ext cx="3494" cy="2671"/>
            </a:xfrm>
            <a:custGeom>
              <a:avLst/>
              <a:gdLst>
                <a:gd name="connsiteX0" fmla="*/ 161 w 3494"/>
                <a:gd name="connsiteY0" fmla="*/ 1490 h 2671"/>
                <a:gd name="connsiteX1" fmla="*/ 3495 w 3494"/>
                <a:gd name="connsiteY1" fmla="*/ 1300 h 2671"/>
                <a:gd name="connsiteX2" fmla="*/ 3209 w 3494"/>
                <a:gd name="connsiteY2" fmla="*/ 2157 h 2671"/>
                <a:gd name="connsiteX3" fmla="*/ 446 w 3494"/>
                <a:gd name="connsiteY3" fmla="*/ 2443 h 2671"/>
                <a:gd name="connsiteX4" fmla="*/ 161 w 3494"/>
                <a:gd name="connsiteY4" fmla="*/ 1395 h 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4" h="2671">
                  <a:moveTo>
                    <a:pt x="161" y="1490"/>
                  </a:moveTo>
                  <a:cubicBezTo>
                    <a:pt x="2161" y="-415"/>
                    <a:pt x="3304" y="-510"/>
                    <a:pt x="3495" y="1300"/>
                  </a:cubicBezTo>
                  <a:cubicBezTo>
                    <a:pt x="3495" y="1586"/>
                    <a:pt x="3495" y="1967"/>
                    <a:pt x="3209" y="2157"/>
                  </a:cubicBezTo>
                  <a:cubicBezTo>
                    <a:pt x="2447" y="2729"/>
                    <a:pt x="1494" y="2824"/>
                    <a:pt x="446" y="2443"/>
                  </a:cubicBezTo>
                  <a:cubicBezTo>
                    <a:pt x="-30" y="2252"/>
                    <a:pt x="-125" y="1776"/>
                    <a:pt x="161" y="1395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9" name="Freeform: Shape 16408">
              <a:extLst>
                <a:ext uri="{FF2B5EF4-FFF2-40B4-BE49-F238E27FC236}">
                  <a16:creationId xmlns:a16="http://schemas.microsoft.com/office/drawing/2014/main" id="{5674AD87-92F4-3878-5682-61CC40E31313}"/>
                </a:ext>
              </a:extLst>
            </p:cNvPr>
            <p:cNvSpPr/>
            <p:nvPr/>
          </p:nvSpPr>
          <p:spPr>
            <a:xfrm>
              <a:off x="4530894" y="4487818"/>
              <a:ext cx="14581" cy="6723"/>
            </a:xfrm>
            <a:custGeom>
              <a:avLst/>
              <a:gdLst>
                <a:gd name="connsiteX0" fmla="*/ 14530 w 14581"/>
                <a:gd name="connsiteY0" fmla="*/ 742 h 6723"/>
                <a:gd name="connsiteX1" fmla="*/ 8148 w 14581"/>
                <a:gd name="connsiteY1" fmla="*/ 5505 h 6723"/>
                <a:gd name="connsiteX2" fmla="*/ 52 w 14581"/>
                <a:gd name="connsiteY2" fmla="*/ 5981 h 6723"/>
                <a:gd name="connsiteX3" fmla="*/ 6433 w 14581"/>
                <a:gd name="connsiteY3" fmla="*/ 1219 h 6723"/>
                <a:gd name="connsiteX4" fmla="*/ 14530 w 14581"/>
                <a:gd name="connsiteY4" fmla="*/ 742 h 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" h="6723">
                  <a:moveTo>
                    <a:pt x="14530" y="742"/>
                  </a:moveTo>
                  <a:cubicBezTo>
                    <a:pt x="15006" y="1981"/>
                    <a:pt x="12148" y="4076"/>
                    <a:pt x="8148" y="5505"/>
                  </a:cubicBezTo>
                  <a:cubicBezTo>
                    <a:pt x="4148" y="6934"/>
                    <a:pt x="528" y="7124"/>
                    <a:pt x="52" y="5981"/>
                  </a:cubicBezTo>
                  <a:cubicBezTo>
                    <a:pt x="-424" y="4743"/>
                    <a:pt x="2433" y="2647"/>
                    <a:pt x="6433" y="1219"/>
                  </a:cubicBezTo>
                  <a:cubicBezTo>
                    <a:pt x="10434" y="-210"/>
                    <a:pt x="14054" y="-401"/>
                    <a:pt x="14530" y="74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0" name="Freeform: Shape 16409">
              <a:extLst>
                <a:ext uri="{FF2B5EF4-FFF2-40B4-BE49-F238E27FC236}">
                  <a16:creationId xmlns:a16="http://schemas.microsoft.com/office/drawing/2014/main" id="{DE6C568F-1BCD-E3DE-DB9C-638D62993457}"/>
                </a:ext>
              </a:extLst>
            </p:cNvPr>
            <p:cNvSpPr/>
            <p:nvPr/>
          </p:nvSpPr>
          <p:spPr>
            <a:xfrm>
              <a:off x="4105653" y="3939916"/>
              <a:ext cx="18958" cy="24297"/>
            </a:xfrm>
            <a:custGeom>
              <a:avLst/>
              <a:gdLst>
                <a:gd name="connsiteX0" fmla="*/ 11337 w 18958"/>
                <a:gd name="connsiteY0" fmla="*/ 24198 h 24297"/>
                <a:gd name="connsiteX1" fmla="*/ 193 w 18958"/>
                <a:gd name="connsiteY1" fmla="*/ 13625 h 24297"/>
                <a:gd name="connsiteX2" fmla="*/ 7622 w 18958"/>
                <a:gd name="connsiteY2" fmla="*/ 100 h 24297"/>
                <a:gd name="connsiteX3" fmla="*/ 18766 w 18958"/>
                <a:gd name="connsiteY3" fmla="*/ 10673 h 24297"/>
                <a:gd name="connsiteX4" fmla="*/ 11337 w 18958"/>
                <a:gd name="connsiteY4" fmla="*/ 24198 h 24297"/>
                <a:gd name="connsiteX5" fmla="*/ 11337 w 18958"/>
                <a:gd name="connsiteY5" fmla="*/ 24198 h 24297"/>
                <a:gd name="connsiteX6" fmla="*/ 10860 w 18958"/>
                <a:gd name="connsiteY6" fmla="*/ 13244 h 24297"/>
                <a:gd name="connsiteX7" fmla="*/ 11337 w 18958"/>
                <a:gd name="connsiteY7" fmla="*/ 10292 h 24297"/>
                <a:gd name="connsiteX8" fmla="*/ 8860 w 18958"/>
                <a:gd name="connsiteY8" fmla="*/ 8196 h 24297"/>
                <a:gd name="connsiteX9" fmla="*/ 8384 w 18958"/>
                <a:gd name="connsiteY9" fmla="*/ 11149 h 24297"/>
                <a:gd name="connsiteX10" fmla="*/ 10860 w 18958"/>
                <a:gd name="connsiteY10" fmla="*/ 13244 h 2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8" h="24297">
                  <a:moveTo>
                    <a:pt x="11337" y="24198"/>
                  </a:moveTo>
                  <a:cubicBezTo>
                    <a:pt x="6193" y="25055"/>
                    <a:pt x="1240" y="20293"/>
                    <a:pt x="193" y="13625"/>
                  </a:cubicBezTo>
                  <a:cubicBezTo>
                    <a:pt x="-855" y="6958"/>
                    <a:pt x="2478" y="862"/>
                    <a:pt x="7622" y="100"/>
                  </a:cubicBezTo>
                  <a:cubicBezTo>
                    <a:pt x="12766" y="-757"/>
                    <a:pt x="17718" y="4005"/>
                    <a:pt x="18766" y="10673"/>
                  </a:cubicBezTo>
                  <a:cubicBezTo>
                    <a:pt x="19814" y="17340"/>
                    <a:pt x="16480" y="23436"/>
                    <a:pt x="11337" y="24198"/>
                  </a:cubicBezTo>
                  <a:lnTo>
                    <a:pt x="11337" y="24198"/>
                  </a:lnTo>
                  <a:close/>
                  <a:moveTo>
                    <a:pt x="10860" y="13244"/>
                  </a:moveTo>
                  <a:cubicBezTo>
                    <a:pt x="11623" y="13054"/>
                    <a:pt x="11813" y="11720"/>
                    <a:pt x="11337" y="10292"/>
                  </a:cubicBezTo>
                  <a:cubicBezTo>
                    <a:pt x="10765" y="8863"/>
                    <a:pt x="9718" y="7910"/>
                    <a:pt x="8860" y="8196"/>
                  </a:cubicBezTo>
                  <a:cubicBezTo>
                    <a:pt x="8098" y="8387"/>
                    <a:pt x="7812" y="9720"/>
                    <a:pt x="8384" y="11149"/>
                  </a:cubicBezTo>
                  <a:cubicBezTo>
                    <a:pt x="8956" y="12578"/>
                    <a:pt x="10003" y="13530"/>
                    <a:pt x="10860" y="1324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1" name="Freeform: Shape 16410">
              <a:extLst>
                <a:ext uri="{FF2B5EF4-FFF2-40B4-BE49-F238E27FC236}">
                  <a16:creationId xmlns:a16="http://schemas.microsoft.com/office/drawing/2014/main" id="{AB6330AE-4CB7-E9CC-288A-AEBDC9C56464}"/>
                </a:ext>
              </a:extLst>
            </p:cNvPr>
            <p:cNvSpPr/>
            <p:nvPr/>
          </p:nvSpPr>
          <p:spPr>
            <a:xfrm>
              <a:off x="5317997" y="4366909"/>
              <a:ext cx="10780" cy="13660"/>
            </a:xfrm>
            <a:custGeom>
              <a:avLst/>
              <a:gdLst>
                <a:gd name="connsiteX0" fmla="*/ 10668 w 10780"/>
                <a:gd name="connsiteY0" fmla="*/ 10019 h 13660"/>
                <a:gd name="connsiteX1" fmla="*/ 7715 w 10780"/>
                <a:gd name="connsiteY1" fmla="*/ 13638 h 13660"/>
                <a:gd name="connsiteX2" fmla="*/ 4096 w 10780"/>
                <a:gd name="connsiteY2" fmla="*/ 13638 h 13660"/>
                <a:gd name="connsiteX3" fmla="*/ 381 w 10780"/>
                <a:gd name="connsiteY3" fmla="*/ 10400 h 13660"/>
                <a:gd name="connsiteX4" fmla="*/ 0 w 10780"/>
                <a:gd name="connsiteY4" fmla="*/ 970 h 13660"/>
                <a:gd name="connsiteX5" fmla="*/ 1143 w 10780"/>
                <a:gd name="connsiteY5" fmla="*/ 18 h 13660"/>
                <a:gd name="connsiteX6" fmla="*/ 7334 w 10780"/>
                <a:gd name="connsiteY6" fmla="*/ 1351 h 13660"/>
                <a:gd name="connsiteX7" fmla="*/ 10763 w 10780"/>
                <a:gd name="connsiteY7" fmla="*/ 10019 h 1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660">
                  <a:moveTo>
                    <a:pt x="10668" y="10019"/>
                  </a:moveTo>
                  <a:cubicBezTo>
                    <a:pt x="11144" y="12305"/>
                    <a:pt x="10096" y="13543"/>
                    <a:pt x="7715" y="13638"/>
                  </a:cubicBezTo>
                  <a:lnTo>
                    <a:pt x="4096" y="13638"/>
                  </a:lnTo>
                  <a:cubicBezTo>
                    <a:pt x="1714" y="13829"/>
                    <a:pt x="476" y="12781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667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2" name="Freeform: Shape 16411">
              <a:extLst>
                <a:ext uri="{FF2B5EF4-FFF2-40B4-BE49-F238E27FC236}">
                  <a16:creationId xmlns:a16="http://schemas.microsoft.com/office/drawing/2014/main" id="{BD05AA63-52C9-6590-778F-EFBC862BA7FE}"/>
                </a:ext>
              </a:extLst>
            </p:cNvPr>
            <p:cNvSpPr/>
            <p:nvPr/>
          </p:nvSpPr>
          <p:spPr>
            <a:xfrm>
              <a:off x="5310853" y="4289947"/>
              <a:ext cx="10875" cy="13565"/>
            </a:xfrm>
            <a:custGeom>
              <a:avLst/>
              <a:gdLst>
                <a:gd name="connsiteX0" fmla="*/ 10763 w 10875"/>
                <a:gd name="connsiteY0" fmla="*/ 9924 h 13565"/>
                <a:gd name="connsiteX1" fmla="*/ 7715 w 10875"/>
                <a:gd name="connsiteY1" fmla="*/ 13543 h 13565"/>
                <a:gd name="connsiteX2" fmla="*/ 4096 w 10875"/>
                <a:gd name="connsiteY2" fmla="*/ 13543 h 13565"/>
                <a:gd name="connsiteX3" fmla="*/ 381 w 10875"/>
                <a:gd name="connsiteY3" fmla="*/ 10400 h 13565"/>
                <a:gd name="connsiteX4" fmla="*/ 0 w 10875"/>
                <a:gd name="connsiteY4" fmla="*/ 970 h 13565"/>
                <a:gd name="connsiteX5" fmla="*/ 1143 w 10875"/>
                <a:gd name="connsiteY5" fmla="*/ 18 h 13565"/>
                <a:gd name="connsiteX6" fmla="*/ 7334 w 10875"/>
                <a:gd name="connsiteY6" fmla="*/ 1351 h 13565"/>
                <a:gd name="connsiteX7" fmla="*/ 10763 w 10875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75" h="13565">
                  <a:moveTo>
                    <a:pt x="10763" y="9924"/>
                  </a:moveTo>
                  <a:cubicBezTo>
                    <a:pt x="11239" y="12210"/>
                    <a:pt x="10192" y="13448"/>
                    <a:pt x="7715" y="13543"/>
                  </a:cubicBezTo>
                  <a:lnTo>
                    <a:pt x="4096" y="13543"/>
                  </a:lnTo>
                  <a:cubicBezTo>
                    <a:pt x="1714" y="13734"/>
                    <a:pt x="476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572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3" name="Freeform: Shape 16412">
              <a:extLst>
                <a:ext uri="{FF2B5EF4-FFF2-40B4-BE49-F238E27FC236}">
                  <a16:creationId xmlns:a16="http://schemas.microsoft.com/office/drawing/2014/main" id="{570B3AED-1A71-4F36-6DDC-2607C03C2FD8}"/>
                </a:ext>
              </a:extLst>
            </p:cNvPr>
            <p:cNvSpPr/>
            <p:nvPr/>
          </p:nvSpPr>
          <p:spPr>
            <a:xfrm>
              <a:off x="5307329" y="4229558"/>
              <a:ext cx="10875" cy="13660"/>
            </a:xfrm>
            <a:custGeom>
              <a:avLst/>
              <a:gdLst>
                <a:gd name="connsiteX0" fmla="*/ 10763 w 10875"/>
                <a:gd name="connsiteY0" fmla="*/ 10019 h 13660"/>
                <a:gd name="connsiteX1" fmla="*/ 7811 w 10875"/>
                <a:gd name="connsiteY1" fmla="*/ 13638 h 13660"/>
                <a:gd name="connsiteX2" fmla="*/ 4096 w 10875"/>
                <a:gd name="connsiteY2" fmla="*/ 13638 h 13660"/>
                <a:gd name="connsiteX3" fmla="*/ 381 w 10875"/>
                <a:gd name="connsiteY3" fmla="*/ 10400 h 13660"/>
                <a:gd name="connsiteX4" fmla="*/ 0 w 10875"/>
                <a:gd name="connsiteY4" fmla="*/ 970 h 13660"/>
                <a:gd name="connsiteX5" fmla="*/ 1143 w 10875"/>
                <a:gd name="connsiteY5" fmla="*/ 18 h 13660"/>
                <a:gd name="connsiteX6" fmla="*/ 7334 w 10875"/>
                <a:gd name="connsiteY6" fmla="*/ 1351 h 13660"/>
                <a:gd name="connsiteX7" fmla="*/ 10763 w 10875"/>
                <a:gd name="connsiteY7" fmla="*/ 10019 h 1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75" h="13660">
                  <a:moveTo>
                    <a:pt x="10763" y="10019"/>
                  </a:moveTo>
                  <a:cubicBezTo>
                    <a:pt x="11239" y="12305"/>
                    <a:pt x="10192" y="13543"/>
                    <a:pt x="7811" y="13638"/>
                  </a:cubicBezTo>
                  <a:lnTo>
                    <a:pt x="4096" y="13638"/>
                  </a:lnTo>
                  <a:cubicBezTo>
                    <a:pt x="1714" y="13829"/>
                    <a:pt x="476" y="12781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2" y="970"/>
                    <a:pt x="7334" y="1351"/>
                  </a:cubicBezTo>
                  <a:cubicBezTo>
                    <a:pt x="8572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4" name="Freeform: Shape 16413">
              <a:extLst>
                <a:ext uri="{FF2B5EF4-FFF2-40B4-BE49-F238E27FC236}">
                  <a16:creationId xmlns:a16="http://schemas.microsoft.com/office/drawing/2014/main" id="{B75D60F7-D4E4-3113-BB8B-2FACF141E465}"/>
                </a:ext>
              </a:extLst>
            </p:cNvPr>
            <p:cNvSpPr/>
            <p:nvPr/>
          </p:nvSpPr>
          <p:spPr>
            <a:xfrm>
              <a:off x="5300375" y="4177742"/>
              <a:ext cx="10780" cy="13565"/>
            </a:xfrm>
            <a:custGeom>
              <a:avLst/>
              <a:gdLst>
                <a:gd name="connsiteX0" fmla="*/ 10669 w 10780"/>
                <a:gd name="connsiteY0" fmla="*/ 9924 h 13565"/>
                <a:gd name="connsiteX1" fmla="*/ 7716 w 10780"/>
                <a:gd name="connsiteY1" fmla="*/ 13543 h 13565"/>
                <a:gd name="connsiteX2" fmla="*/ 4096 w 10780"/>
                <a:gd name="connsiteY2" fmla="*/ 13543 h 13565"/>
                <a:gd name="connsiteX3" fmla="*/ 381 w 10780"/>
                <a:gd name="connsiteY3" fmla="*/ 10400 h 13565"/>
                <a:gd name="connsiteX4" fmla="*/ 0 w 10780"/>
                <a:gd name="connsiteY4" fmla="*/ 970 h 13565"/>
                <a:gd name="connsiteX5" fmla="*/ 1144 w 10780"/>
                <a:gd name="connsiteY5" fmla="*/ 18 h 13565"/>
                <a:gd name="connsiteX6" fmla="*/ 7334 w 10780"/>
                <a:gd name="connsiteY6" fmla="*/ 1351 h 13565"/>
                <a:gd name="connsiteX7" fmla="*/ 10763 w 10780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565">
                  <a:moveTo>
                    <a:pt x="10669" y="9924"/>
                  </a:moveTo>
                  <a:cubicBezTo>
                    <a:pt x="11145" y="12210"/>
                    <a:pt x="10097" y="13448"/>
                    <a:pt x="7716" y="13543"/>
                  </a:cubicBezTo>
                  <a:lnTo>
                    <a:pt x="4096" y="13543"/>
                  </a:lnTo>
                  <a:cubicBezTo>
                    <a:pt x="1715" y="13734"/>
                    <a:pt x="477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4" y="18"/>
                  </a:cubicBezTo>
                  <a:cubicBezTo>
                    <a:pt x="4668" y="494"/>
                    <a:pt x="6763" y="970"/>
                    <a:pt x="7334" y="1351"/>
                  </a:cubicBezTo>
                  <a:cubicBezTo>
                    <a:pt x="8668" y="2113"/>
                    <a:pt x="9811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5" name="Freeform: Shape 16414">
              <a:extLst>
                <a:ext uri="{FF2B5EF4-FFF2-40B4-BE49-F238E27FC236}">
                  <a16:creationId xmlns:a16="http://schemas.microsoft.com/office/drawing/2014/main" id="{C982D20C-7CF8-698A-26A7-FC85F3040634}"/>
                </a:ext>
              </a:extLst>
            </p:cNvPr>
            <p:cNvSpPr/>
            <p:nvPr/>
          </p:nvSpPr>
          <p:spPr>
            <a:xfrm>
              <a:off x="3502070" y="4329884"/>
              <a:ext cx="471009" cy="448924"/>
            </a:xfrm>
            <a:custGeom>
              <a:avLst/>
              <a:gdLst>
                <a:gd name="connsiteX0" fmla="*/ 420705 w 471009"/>
                <a:gd name="connsiteY0" fmla="*/ 39614 h 448924"/>
                <a:gd name="connsiteX1" fmla="*/ 448042 w 471009"/>
                <a:gd name="connsiteY1" fmla="*/ 46377 h 448924"/>
                <a:gd name="connsiteX2" fmla="*/ 469569 w 471009"/>
                <a:gd name="connsiteY2" fmla="*/ 53616 h 448924"/>
                <a:gd name="connsiteX3" fmla="*/ 470997 w 471009"/>
                <a:gd name="connsiteY3" fmla="*/ 54758 h 448924"/>
                <a:gd name="connsiteX4" fmla="*/ 455091 w 471009"/>
                <a:gd name="connsiteY4" fmla="*/ 66474 h 448924"/>
                <a:gd name="connsiteX5" fmla="*/ 429373 w 471009"/>
                <a:gd name="connsiteY5" fmla="*/ 85905 h 448924"/>
                <a:gd name="connsiteX6" fmla="*/ 402227 w 471009"/>
                <a:gd name="connsiteY6" fmla="*/ 103241 h 448924"/>
                <a:gd name="connsiteX7" fmla="*/ 332123 w 471009"/>
                <a:gd name="connsiteY7" fmla="*/ 144675 h 448924"/>
                <a:gd name="connsiteX8" fmla="*/ 148957 w 471009"/>
                <a:gd name="connsiteY8" fmla="*/ 299646 h 448924"/>
                <a:gd name="connsiteX9" fmla="*/ 148957 w 471009"/>
                <a:gd name="connsiteY9" fmla="*/ 301647 h 448924"/>
                <a:gd name="connsiteX10" fmla="*/ 152291 w 471009"/>
                <a:gd name="connsiteY10" fmla="*/ 303742 h 448924"/>
                <a:gd name="connsiteX11" fmla="*/ 152577 w 471009"/>
                <a:gd name="connsiteY11" fmla="*/ 304123 h 448924"/>
                <a:gd name="connsiteX12" fmla="*/ 152767 w 471009"/>
                <a:gd name="connsiteY12" fmla="*/ 306123 h 448924"/>
                <a:gd name="connsiteX13" fmla="*/ 147909 w 471009"/>
                <a:gd name="connsiteY13" fmla="*/ 304980 h 448924"/>
                <a:gd name="connsiteX14" fmla="*/ 145433 w 471009"/>
                <a:gd name="connsiteY14" fmla="*/ 302313 h 448924"/>
                <a:gd name="connsiteX15" fmla="*/ 144861 w 471009"/>
                <a:gd name="connsiteY15" fmla="*/ 302885 h 448924"/>
                <a:gd name="connsiteX16" fmla="*/ 127240 w 471009"/>
                <a:gd name="connsiteY16" fmla="*/ 335460 h 448924"/>
                <a:gd name="connsiteX17" fmla="*/ 150672 w 471009"/>
                <a:gd name="connsiteY17" fmla="*/ 427091 h 448924"/>
                <a:gd name="connsiteX18" fmla="*/ 94569 w 471009"/>
                <a:gd name="connsiteY18" fmla="*/ 439283 h 448924"/>
                <a:gd name="connsiteX19" fmla="*/ 43515 w 471009"/>
                <a:gd name="connsiteY19" fmla="*/ 380228 h 448924"/>
                <a:gd name="connsiteX20" fmla="*/ 38658 w 471009"/>
                <a:gd name="connsiteY20" fmla="*/ 375656 h 448924"/>
                <a:gd name="connsiteX21" fmla="*/ 15797 w 471009"/>
                <a:gd name="connsiteY21" fmla="*/ 353367 h 448924"/>
                <a:gd name="connsiteX22" fmla="*/ 4368 w 471009"/>
                <a:gd name="connsiteY22" fmla="*/ 339366 h 448924"/>
                <a:gd name="connsiteX23" fmla="*/ 558 w 471009"/>
                <a:gd name="connsiteY23" fmla="*/ 327079 h 448924"/>
                <a:gd name="connsiteX24" fmla="*/ 6272 w 471009"/>
                <a:gd name="connsiteY24" fmla="*/ 317172 h 448924"/>
                <a:gd name="connsiteX25" fmla="*/ 48754 w 471009"/>
                <a:gd name="connsiteY25" fmla="*/ 279739 h 448924"/>
                <a:gd name="connsiteX26" fmla="*/ 51421 w 471009"/>
                <a:gd name="connsiteY26" fmla="*/ 277834 h 448924"/>
                <a:gd name="connsiteX27" fmla="*/ 54374 w 471009"/>
                <a:gd name="connsiteY27" fmla="*/ 278215 h 448924"/>
                <a:gd name="connsiteX28" fmla="*/ 56088 w 471009"/>
                <a:gd name="connsiteY28" fmla="*/ 277358 h 448924"/>
                <a:gd name="connsiteX29" fmla="*/ 114096 w 471009"/>
                <a:gd name="connsiteY29" fmla="*/ 222304 h 448924"/>
                <a:gd name="connsiteX30" fmla="*/ 309453 w 471009"/>
                <a:gd name="connsiteY30" fmla="*/ 847 h 448924"/>
                <a:gd name="connsiteX31" fmla="*/ 343267 w 471009"/>
                <a:gd name="connsiteY31" fmla="*/ 17897 h 448924"/>
                <a:gd name="connsiteX32" fmla="*/ 345077 w 471009"/>
                <a:gd name="connsiteY32" fmla="*/ 16849 h 448924"/>
                <a:gd name="connsiteX33" fmla="*/ 420991 w 471009"/>
                <a:gd name="connsiteY33" fmla="*/ 39423 h 44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71009" h="448924">
                  <a:moveTo>
                    <a:pt x="420705" y="39614"/>
                  </a:moveTo>
                  <a:cubicBezTo>
                    <a:pt x="429564" y="40090"/>
                    <a:pt x="438612" y="42281"/>
                    <a:pt x="448042" y="46377"/>
                  </a:cubicBezTo>
                  <a:cubicBezTo>
                    <a:pt x="454329" y="50949"/>
                    <a:pt x="461472" y="53425"/>
                    <a:pt x="469569" y="53616"/>
                  </a:cubicBezTo>
                  <a:cubicBezTo>
                    <a:pt x="470616" y="53616"/>
                    <a:pt x="471093" y="54092"/>
                    <a:pt x="470997" y="54758"/>
                  </a:cubicBezTo>
                  <a:cubicBezTo>
                    <a:pt x="463092" y="55711"/>
                    <a:pt x="459853" y="62950"/>
                    <a:pt x="455091" y="66474"/>
                  </a:cubicBezTo>
                  <a:lnTo>
                    <a:pt x="429373" y="85905"/>
                  </a:lnTo>
                  <a:cubicBezTo>
                    <a:pt x="424706" y="89430"/>
                    <a:pt x="415657" y="95240"/>
                    <a:pt x="402227" y="103241"/>
                  </a:cubicBezTo>
                  <a:cubicBezTo>
                    <a:pt x="372223" y="121148"/>
                    <a:pt x="348887" y="134864"/>
                    <a:pt x="332123" y="144675"/>
                  </a:cubicBezTo>
                  <a:cubicBezTo>
                    <a:pt x="219728" y="220398"/>
                    <a:pt x="234492" y="242401"/>
                    <a:pt x="148957" y="299646"/>
                  </a:cubicBezTo>
                  <a:cubicBezTo>
                    <a:pt x="148290" y="300218"/>
                    <a:pt x="148290" y="301266"/>
                    <a:pt x="148957" y="301647"/>
                  </a:cubicBezTo>
                  <a:lnTo>
                    <a:pt x="152291" y="303742"/>
                  </a:lnTo>
                  <a:lnTo>
                    <a:pt x="152577" y="304123"/>
                  </a:lnTo>
                  <a:cubicBezTo>
                    <a:pt x="153148" y="305266"/>
                    <a:pt x="153243" y="305933"/>
                    <a:pt x="152767" y="306123"/>
                  </a:cubicBezTo>
                  <a:cubicBezTo>
                    <a:pt x="150957" y="307076"/>
                    <a:pt x="148767" y="306600"/>
                    <a:pt x="147909" y="304980"/>
                  </a:cubicBezTo>
                  <a:cubicBezTo>
                    <a:pt x="147243" y="303837"/>
                    <a:pt x="146385" y="302980"/>
                    <a:pt x="145433" y="302313"/>
                  </a:cubicBezTo>
                  <a:lnTo>
                    <a:pt x="144861" y="302885"/>
                  </a:lnTo>
                  <a:cubicBezTo>
                    <a:pt x="135336" y="312029"/>
                    <a:pt x="127240" y="322411"/>
                    <a:pt x="127240" y="335460"/>
                  </a:cubicBezTo>
                  <a:cubicBezTo>
                    <a:pt x="127240" y="371465"/>
                    <a:pt x="150957" y="411946"/>
                    <a:pt x="150672" y="427091"/>
                  </a:cubicBezTo>
                  <a:cubicBezTo>
                    <a:pt x="150195" y="458714"/>
                    <a:pt x="103618" y="449570"/>
                    <a:pt x="94569" y="439283"/>
                  </a:cubicBezTo>
                  <a:cubicBezTo>
                    <a:pt x="80377" y="423186"/>
                    <a:pt x="59041" y="396516"/>
                    <a:pt x="43515" y="380228"/>
                  </a:cubicBezTo>
                  <a:cubicBezTo>
                    <a:pt x="41515" y="378418"/>
                    <a:pt x="39896" y="376894"/>
                    <a:pt x="38658" y="375656"/>
                  </a:cubicBezTo>
                  <a:cubicBezTo>
                    <a:pt x="33895" y="370893"/>
                    <a:pt x="18750" y="357939"/>
                    <a:pt x="15797" y="353367"/>
                  </a:cubicBezTo>
                  <a:cubicBezTo>
                    <a:pt x="12369" y="348129"/>
                    <a:pt x="8559" y="343462"/>
                    <a:pt x="4368" y="339366"/>
                  </a:cubicBezTo>
                  <a:cubicBezTo>
                    <a:pt x="462" y="335556"/>
                    <a:pt x="-871" y="331460"/>
                    <a:pt x="558" y="327079"/>
                  </a:cubicBezTo>
                  <a:cubicBezTo>
                    <a:pt x="939" y="325745"/>
                    <a:pt x="2844" y="322506"/>
                    <a:pt x="6272" y="317172"/>
                  </a:cubicBezTo>
                  <a:cubicBezTo>
                    <a:pt x="14750" y="304028"/>
                    <a:pt x="37991" y="291550"/>
                    <a:pt x="48754" y="279739"/>
                  </a:cubicBezTo>
                  <a:cubicBezTo>
                    <a:pt x="49516" y="278977"/>
                    <a:pt x="50373" y="278310"/>
                    <a:pt x="51421" y="277834"/>
                  </a:cubicBezTo>
                  <a:cubicBezTo>
                    <a:pt x="52469" y="277358"/>
                    <a:pt x="53517" y="277548"/>
                    <a:pt x="54374" y="278215"/>
                  </a:cubicBezTo>
                  <a:cubicBezTo>
                    <a:pt x="55041" y="277834"/>
                    <a:pt x="55612" y="277548"/>
                    <a:pt x="56088" y="277358"/>
                  </a:cubicBezTo>
                  <a:cubicBezTo>
                    <a:pt x="77424" y="268881"/>
                    <a:pt x="98284" y="234781"/>
                    <a:pt x="114096" y="222304"/>
                  </a:cubicBezTo>
                  <a:cubicBezTo>
                    <a:pt x="153148" y="153628"/>
                    <a:pt x="292022" y="7324"/>
                    <a:pt x="309453" y="847"/>
                  </a:cubicBezTo>
                  <a:cubicBezTo>
                    <a:pt x="317454" y="-5058"/>
                    <a:pt x="332885" y="21993"/>
                    <a:pt x="343267" y="17897"/>
                  </a:cubicBezTo>
                  <a:cubicBezTo>
                    <a:pt x="343362" y="16944"/>
                    <a:pt x="344029" y="16658"/>
                    <a:pt x="345077" y="16849"/>
                  </a:cubicBezTo>
                  <a:cubicBezTo>
                    <a:pt x="361841" y="20469"/>
                    <a:pt x="396321" y="38280"/>
                    <a:pt x="420991" y="39423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743" name="Group 16742">
            <a:extLst>
              <a:ext uri="{FF2B5EF4-FFF2-40B4-BE49-F238E27FC236}">
                <a16:creationId xmlns:a16="http://schemas.microsoft.com/office/drawing/2014/main" id="{10C8F2A0-BB59-F251-2B35-4D92BC8522EB}"/>
              </a:ext>
            </a:extLst>
          </p:cNvPr>
          <p:cNvGrpSpPr/>
          <p:nvPr/>
        </p:nvGrpSpPr>
        <p:grpSpPr>
          <a:xfrm>
            <a:off x="2167893" y="1335461"/>
            <a:ext cx="3515941" cy="10001307"/>
            <a:chOff x="2167893" y="1335461"/>
            <a:chExt cx="3515941" cy="10001307"/>
          </a:xfrm>
        </p:grpSpPr>
        <p:pic>
          <p:nvPicPr>
            <p:cNvPr id="16213" name="Picture 16212">
              <a:extLst>
                <a:ext uri="{FF2B5EF4-FFF2-40B4-BE49-F238E27FC236}">
                  <a16:creationId xmlns:a16="http://schemas.microsoft.com/office/drawing/2014/main" id="{F67EE53E-8858-A369-A04F-BCE5F2A2D8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167893" y="1335461"/>
              <a:ext cx="3515941" cy="4679962"/>
            </a:xfrm>
            <a:prstGeom prst="rect">
              <a:avLst/>
            </a:prstGeom>
          </p:spPr>
        </p:pic>
        <p:sp>
          <p:nvSpPr>
            <p:cNvPr id="16742" name="Oval 16741">
              <a:extLst>
                <a:ext uri="{FF2B5EF4-FFF2-40B4-BE49-F238E27FC236}">
                  <a16:creationId xmlns:a16="http://schemas.microsoft.com/office/drawing/2014/main" id="{FF188867-484F-C7A1-9153-A4ACDA4F2AD3}"/>
                </a:ext>
              </a:extLst>
            </p:cNvPr>
            <p:cNvSpPr/>
            <p:nvPr/>
          </p:nvSpPr>
          <p:spPr>
            <a:xfrm>
              <a:off x="3665504" y="10816050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739" name="Picture 16214">
            <a:extLst>
              <a:ext uri="{FF2B5EF4-FFF2-40B4-BE49-F238E27FC236}">
                <a16:creationId xmlns:a16="http://schemas.microsoft.com/office/drawing/2014/main" id="{63D891A9-DCDF-946C-E063-009AEC36516D}"/>
              </a:ext>
            </a:extLst>
          </p:cNvPr>
          <p:cNvGrpSpPr/>
          <p:nvPr/>
        </p:nvGrpSpPr>
        <p:grpSpPr>
          <a:xfrm>
            <a:off x="236890" y="2549919"/>
            <a:ext cx="3055174" cy="7470399"/>
            <a:chOff x="236890" y="2549919"/>
            <a:chExt cx="3055174" cy="7470399"/>
          </a:xfrm>
        </p:grpSpPr>
        <p:pic>
          <p:nvPicPr>
            <p:cNvPr id="16215" name="Picture 16214">
              <a:extLst>
                <a:ext uri="{FF2B5EF4-FFF2-40B4-BE49-F238E27FC236}">
                  <a16:creationId xmlns:a16="http://schemas.microsoft.com/office/drawing/2014/main" id="{4A0BCAA4-41D4-299A-E093-6F48281218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36890" y="2549919"/>
              <a:ext cx="3055174" cy="3907502"/>
            </a:xfrm>
            <a:prstGeom prst="rect">
              <a:avLst/>
            </a:prstGeom>
          </p:spPr>
        </p:pic>
        <p:sp>
          <p:nvSpPr>
            <p:cNvPr id="16738" name="Oval 16737">
              <a:extLst>
                <a:ext uri="{FF2B5EF4-FFF2-40B4-BE49-F238E27FC236}">
                  <a16:creationId xmlns:a16="http://schemas.microsoft.com/office/drawing/2014/main" id="{172D1CC1-9F2D-F56C-72A1-07D2C3D8BABF}"/>
                </a:ext>
              </a:extLst>
            </p:cNvPr>
            <p:cNvSpPr/>
            <p:nvPr/>
          </p:nvSpPr>
          <p:spPr>
            <a:xfrm>
              <a:off x="1413591" y="9499600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219" name="Graphic 1736">
            <a:extLst>
              <a:ext uri="{FF2B5EF4-FFF2-40B4-BE49-F238E27FC236}">
                <a16:creationId xmlns:a16="http://schemas.microsoft.com/office/drawing/2014/main" id="{C89B7B75-149F-7121-DB7A-56BEBBDC788C}"/>
              </a:ext>
            </a:extLst>
          </p:cNvPr>
          <p:cNvGrpSpPr/>
          <p:nvPr/>
        </p:nvGrpSpPr>
        <p:grpSpPr>
          <a:xfrm>
            <a:off x="3330845" y="4941759"/>
            <a:ext cx="1256837" cy="1680852"/>
            <a:chOff x="14566" y="3025196"/>
            <a:chExt cx="1440109" cy="1925953"/>
          </a:xfrm>
        </p:grpSpPr>
        <p:sp>
          <p:nvSpPr>
            <p:cNvPr id="16496" name="Freeform: Shape 16495">
              <a:extLst>
                <a:ext uri="{FF2B5EF4-FFF2-40B4-BE49-F238E27FC236}">
                  <a16:creationId xmlns:a16="http://schemas.microsoft.com/office/drawing/2014/main" id="{BC56B907-D0A2-9BFB-42F0-687033BD39C8}"/>
                </a:ext>
              </a:extLst>
            </p:cNvPr>
            <p:cNvSpPr/>
            <p:nvPr/>
          </p:nvSpPr>
          <p:spPr>
            <a:xfrm>
              <a:off x="298605" y="3244373"/>
              <a:ext cx="169186" cy="140460"/>
            </a:xfrm>
            <a:custGeom>
              <a:avLst/>
              <a:gdLst>
                <a:gd name="connsiteX0" fmla="*/ 146498 w 169186"/>
                <a:gd name="connsiteY0" fmla="*/ 1556 h 140460"/>
                <a:gd name="connsiteX1" fmla="*/ 156213 w 169186"/>
                <a:gd name="connsiteY1" fmla="*/ 9367 h 140460"/>
                <a:gd name="connsiteX2" fmla="*/ 168405 w 169186"/>
                <a:gd name="connsiteY2" fmla="*/ 93091 h 140460"/>
                <a:gd name="connsiteX3" fmla="*/ 87252 w 169186"/>
                <a:gd name="connsiteY3" fmla="*/ 125572 h 140460"/>
                <a:gd name="connsiteX4" fmla="*/ 3813 w 169186"/>
                <a:gd name="connsiteY4" fmla="*/ 82138 h 140460"/>
                <a:gd name="connsiteX5" fmla="*/ 34579 w 169186"/>
                <a:gd name="connsiteY5" fmla="*/ 15367 h 140460"/>
                <a:gd name="connsiteX6" fmla="*/ 146498 w 169186"/>
                <a:gd name="connsiteY6" fmla="*/ 1651 h 140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186" h="140460">
                  <a:moveTo>
                    <a:pt x="146498" y="1556"/>
                  </a:moveTo>
                  <a:lnTo>
                    <a:pt x="156213" y="9367"/>
                  </a:lnTo>
                  <a:cubicBezTo>
                    <a:pt x="157356" y="37370"/>
                    <a:pt x="172787" y="33941"/>
                    <a:pt x="168405" y="93091"/>
                  </a:cubicBezTo>
                  <a:cubicBezTo>
                    <a:pt x="164119" y="150908"/>
                    <a:pt x="162309" y="147955"/>
                    <a:pt x="87252" y="125572"/>
                  </a:cubicBezTo>
                  <a:cubicBezTo>
                    <a:pt x="70679" y="120619"/>
                    <a:pt x="10290" y="98616"/>
                    <a:pt x="3813" y="82138"/>
                  </a:cubicBezTo>
                  <a:cubicBezTo>
                    <a:pt x="-7617" y="53086"/>
                    <a:pt x="7814" y="29560"/>
                    <a:pt x="34579" y="15367"/>
                  </a:cubicBezTo>
                  <a:cubicBezTo>
                    <a:pt x="62201" y="699"/>
                    <a:pt x="116208" y="-2444"/>
                    <a:pt x="146498" y="1651"/>
                  </a:cubicBezTo>
                  <a:close/>
                </a:path>
              </a:pathLst>
            </a:custGeom>
            <a:solidFill>
              <a:srgbClr val="FDCD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7" name="Freeform: Shape 16496">
              <a:extLst>
                <a:ext uri="{FF2B5EF4-FFF2-40B4-BE49-F238E27FC236}">
                  <a16:creationId xmlns:a16="http://schemas.microsoft.com/office/drawing/2014/main" id="{32A82E2C-A1F5-192A-0E9B-ACA271D8E978}"/>
                </a:ext>
              </a:extLst>
            </p:cNvPr>
            <p:cNvSpPr/>
            <p:nvPr/>
          </p:nvSpPr>
          <p:spPr>
            <a:xfrm>
              <a:off x="153586" y="3025196"/>
              <a:ext cx="385146" cy="466097"/>
            </a:xfrm>
            <a:custGeom>
              <a:avLst/>
              <a:gdLst>
                <a:gd name="connsiteX0" fmla="*/ 374955 w 385146"/>
                <a:gd name="connsiteY0" fmla="*/ 405328 h 466097"/>
                <a:gd name="connsiteX1" fmla="*/ 379241 w 385146"/>
                <a:gd name="connsiteY1" fmla="*/ 414948 h 466097"/>
                <a:gd name="connsiteX2" fmla="*/ 382766 w 385146"/>
                <a:gd name="connsiteY2" fmla="*/ 426473 h 466097"/>
                <a:gd name="connsiteX3" fmla="*/ 385147 w 385146"/>
                <a:gd name="connsiteY3" fmla="*/ 438094 h 466097"/>
                <a:gd name="connsiteX4" fmla="*/ 368478 w 385146"/>
                <a:gd name="connsiteY4" fmla="*/ 465431 h 466097"/>
                <a:gd name="connsiteX5" fmla="*/ 361049 w 385146"/>
                <a:gd name="connsiteY5" fmla="*/ 465145 h 466097"/>
                <a:gd name="connsiteX6" fmla="*/ 345237 w 385146"/>
                <a:gd name="connsiteY6" fmla="*/ 462764 h 466097"/>
                <a:gd name="connsiteX7" fmla="*/ 339998 w 385146"/>
                <a:gd name="connsiteY7" fmla="*/ 465335 h 466097"/>
                <a:gd name="connsiteX8" fmla="*/ 336188 w 385146"/>
                <a:gd name="connsiteY8" fmla="*/ 465907 h 466097"/>
                <a:gd name="connsiteX9" fmla="*/ 309804 w 385146"/>
                <a:gd name="connsiteY9" fmla="*/ 453143 h 466097"/>
                <a:gd name="connsiteX10" fmla="*/ 267418 w 385146"/>
                <a:gd name="connsiteY10" fmla="*/ 435713 h 466097"/>
                <a:gd name="connsiteX11" fmla="*/ 167786 w 385146"/>
                <a:gd name="connsiteY11" fmla="*/ 403042 h 466097"/>
                <a:gd name="connsiteX12" fmla="*/ 35579 w 385146"/>
                <a:gd name="connsiteY12" fmla="*/ 377801 h 466097"/>
                <a:gd name="connsiteX13" fmla="*/ 5671 w 385146"/>
                <a:gd name="connsiteY13" fmla="*/ 373514 h 466097"/>
                <a:gd name="connsiteX14" fmla="*/ 242 w 385146"/>
                <a:gd name="connsiteY14" fmla="*/ 366275 h 466097"/>
                <a:gd name="connsiteX15" fmla="*/ 3290 w 385146"/>
                <a:gd name="connsiteY15" fmla="*/ 344939 h 466097"/>
                <a:gd name="connsiteX16" fmla="*/ 4814 w 385146"/>
                <a:gd name="connsiteY16" fmla="*/ 332652 h 466097"/>
                <a:gd name="connsiteX17" fmla="*/ 15386 w 385146"/>
                <a:gd name="connsiteY17" fmla="*/ 286361 h 466097"/>
                <a:gd name="connsiteX18" fmla="*/ 19006 w 385146"/>
                <a:gd name="connsiteY18" fmla="*/ 283503 h 466097"/>
                <a:gd name="connsiteX19" fmla="*/ 37008 w 385146"/>
                <a:gd name="connsiteY19" fmla="*/ 275883 h 466097"/>
                <a:gd name="connsiteX20" fmla="*/ 39485 w 385146"/>
                <a:gd name="connsiteY20" fmla="*/ 274549 h 466097"/>
                <a:gd name="connsiteX21" fmla="*/ 71584 w 385146"/>
                <a:gd name="connsiteY21" fmla="*/ 266644 h 466097"/>
                <a:gd name="connsiteX22" fmla="*/ 76727 w 385146"/>
                <a:gd name="connsiteY22" fmla="*/ 266834 h 466097"/>
                <a:gd name="connsiteX23" fmla="*/ 100635 w 385146"/>
                <a:gd name="connsiteY23" fmla="*/ 274359 h 466097"/>
                <a:gd name="connsiteX24" fmla="*/ 103493 w 385146"/>
                <a:gd name="connsiteY24" fmla="*/ 271978 h 466097"/>
                <a:gd name="connsiteX25" fmla="*/ 101588 w 385146"/>
                <a:gd name="connsiteY25" fmla="*/ 265120 h 466097"/>
                <a:gd name="connsiteX26" fmla="*/ 103397 w 385146"/>
                <a:gd name="connsiteY26" fmla="*/ 251594 h 466097"/>
                <a:gd name="connsiteX27" fmla="*/ 98254 w 385146"/>
                <a:gd name="connsiteY27" fmla="*/ 250070 h 466097"/>
                <a:gd name="connsiteX28" fmla="*/ 95682 w 385146"/>
                <a:gd name="connsiteY28" fmla="*/ 237116 h 466097"/>
                <a:gd name="connsiteX29" fmla="*/ 86062 w 385146"/>
                <a:gd name="connsiteY29" fmla="*/ 207113 h 466097"/>
                <a:gd name="connsiteX30" fmla="*/ 84728 w 385146"/>
                <a:gd name="connsiteY30" fmla="*/ 187301 h 466097"/>
                <a:gd name="connsiteX31" fmla="*/ 85967 w 385146"/>
                <a:gd name="connsiteY31" fmla="*/ 167584 h 466097"/>
                <a:gd name="connsiteX32" fmla="*/ 98635 w 385146"/>
                <a:gd name="connsiteY32" fmla="*/ 130436 h 466097"/>
                <a:gd name="connsiteX33" fmla="*/ 98063 w 385146"/>
                <a:gd name="connsiteY33" fmla="*/ 128246 h 466097"/>
                <a:gd name="connsiteX34" fmla="*/ 96539 w 385146"/>
                <a:gd name="connsiteY34" fmla="*/ 127769 h 466097"/>
                <a:gd name="connsiteX35" fmla="*/ 90443 w 385146"/>
                <a:gd name="connsiteY35" fmla="*/ 126436 h 466097"/>
                <a:gd name="connsiteX36" fmla="*/ 81966 w 385146"/>
                <a:gd name="connsiteY36" fmla="*/ 115101 h 466097"/>
                <a:gd name="connsiteX37" fmla="*/ 69488 w 385146"/>
                <a:gd name="connsiteY37" fmla="*/ 105957 h 466097"/>
                <a:gd name="connsiteX38" fmla="*/ 67774 w 385146"/>
                <a:gd name="connsiteY38" fmla="*/ 103576 h 466097"/>
                <a:gd name="connsiteX39" fmla="*/ 68155 w 385146"/>
                <a:gd name="connsiteY39" fmla="*/ 88145 h 466097"/>
                <a:gd name="connsiteX40" fmla="*/ 67583 w 385146"/>
                <a:gd name="connsiteY40" fmla="*/ 85573 h 466097"/>
                <a:gd name="connsiteX41" fmla="*/ 65107 w 385146"/>
                <a:gd name="connsiteY41" fmla="*/ 82716 h 466097"/>
                <a:gd name="connsiteX42" fmla="*/ 64250 w 385146"/>
                <a:gd name="connsiteY42" fmla="*/ 80240 h 466097"/>
                <a:gd name="connsiteX43" fmla="*/ 64821 w 385146"/>
                <a:gd name="connsiteY43" fmla="*/ 71000 h 466097"/>
                <a:gd name="connsiteX44" fmla="*/ 63869 w 385146"/>
                <a:gd name="connsiteY44" fmla="*/ 68810 h 466097"/>
                <a:gd name="connsiteX45" fmla="*/ 64250 w 385146"/>
                <a:gd name="connsiteY45" fmla="*/ 46140 h 466097"/>
                <a:gd name="connsiteX46" fmla="*/ 65774 w 385146"/>
                <a:gd name="connsiteY46" fmla="*/ 38996 h 466097"/>
                <a:gd name="connsiteX47" fmla="*/ 67488 w 385146"/>
                <a:gd name="connsiteY47" fmla="*/ 36806 h 466097"/>
                <a:gd name="connsiteX48" fmla="*/ 71489 w 385146"/>
                <a:gd name="connsiteY48" fmla="*/ 33948 h 466097"/>
                <a:gd name="connsiteX49" fmla="*/ 72441 w 385146"/>
                <a:gd name="connsiteY49" fmla="*/ 32519 h 466097"/>
                <a:gd name="connsiteX50" fmla="*/ 79013 w 385146"/>
                <a:gd name="connsiteY50" fmla="*/ 23090 h 466097"/>
                <a:gd name="connsiteX51" fmla="*/ 91967 w 385146"/>
                <a:gd name="connsiteY51" fmla="*/ 17089 h 466097"/>
                <a:gd name="connsiteX52" fmla="*/ 93777 w 385146"/>
                <a:gd name="connsiteY52" fmla="*/ 15089 h 466097"/>
                <a:gd name="connsiteX53" fmla="*/ 94063 w 385146"/>
                <a:gd name="connsiteY53" fmla="*/ 14231 h 466097"/>
                <a:gd name="connsiteX54" fmla="*/ 96349 w 385146"/>
                <a:gd name="connsiteY54" fmla="*/ 12993 h 466097"/>
                <a:gd name="connsiteX55" fmla="*/ 102350 w 385146"/>
                <a:gd name="connsiteY55" fmla="*/ 10612 h 466097"/>
                <a:gd name="connsiteX56" fmla="*/ 120352 w 385146"/>
                <a:gd name="connsiteY56" fmla="*/ 134 h 466097"/>
                <a:gd name="connsiteX57" fmla="*/ 123305 w 385146"/>
                <a:gd name="connsiteY57" fmla="*/ 515 h 466097"/>
                <a:gd name="connsiteX58" fmla="*/ 136068 w 385146"/>
                <a:gd name="connsiteY58" fmla="*/ 5564 h 466097"/>
                <a:gd name="connsiteX59" fmla="*/ 149975 w 385146"/>
                <a:gd name="connsiteY59" fmla="*/ 16994 h 466097"/>
                <a:gd name="connsiteX60" fmla="*/ 152451 w 385146"/>
                <a:gd name="connsiteY60" fmla="*/ 18613 h 466097"/>
                <a:gd name="connsiteX61" fmla="*/ 160262 w 385146"/>
                <a:gd name="connsiteY61" fmla="*/ 21089 h 466097"/>
                <a:gd name="connsiteX62" fmla="*/ 161786 w 385146"/>
                <a:gd name="connsiteY62" fmla="*/ 22804 h 466097"/>
                <a:gd name="connsiteX63" fmla="*/ 166167 w 385146"/>
                <a:gd name="connsiteY63" fmla="*/ 31376 h 466097"/>
                <a:gd name="connsiteX64" fmla="*/ 182074 w 385146"/>
                <a:gd name="connsiteY64" fmla="*/ 48045 h 466097"/>
                <a:gd name="connsiteX65" fmla="*/ 182645 w 385146"/>
                <a:gd name="connsiteY65" fmla="*/ 50902 h 466097"/>
                <a:gd name="connsiteX66" fmla="*/ 179502 w 385146"/>
                <a:gd name="connsiteY66" fmla="*/ 66143 h 466097"/>
                <a:gd name="connsiteX67" fmla="*/ 182741 w 385146"/>
                <a:gd name="connsiteY67" fmla="*/ 71381 h 466097"/>
                <a:gd name="connsiteX68" fmla="*/ 204267 w 385146"/>
                <a:gd name="connsiteY68" fmla="*/ 81954 h 466097"/>
                <a:gd name="connsiteX69" fmla="*/ 221888 w 385146"/>
                <a:gd name="connsiteY69" fmla="*/ 92336 h 466097"/>
                <a:gd name="connsiteX70" fmla="*/ 254750 w 385146"/>
                <a:gd name="connsiteY70" fmla="*/ 119387 h 466097"/>
                <a:gd name="connsiteX71" fmla="*/ 313614 w 385146"/>
                <a:gd name="connsiteY71" fmla="*/ 196254 h 466097"/>
                <a:gd name="connsiteX72" fmla="*/ 320186 w 385146"/>
                <a:gd name="connsiteY72" fmla="*/ 197492 h 466097"/>
                <a:gd name="connsiteX73" fmla="*/ 327711 w 385146"/>
                <a:gd name="connsiteY73" fmla="*/ 194349 h 466097"/>
                <a:gd name="connsiteX74" fmla="*/ 334855 w 385146"/>
                <a:gd name="connsiteY74" fmla="*/ 195968 h 466097"/>
                <a:gd name="connsiteX75" fmla="*/ 338665 w 385146"/>
                <a:gd name="connsiteY75" fmla="*/ 202731 h 466097"/>
                <a:gd name="connsiteX76" fmla="*/ 345142 w 385146"/>
                <a:gd name="connsiteY76" fmla="*/ 230353 h 466097"/>
                <a:gd name="connsiteX77" fmla="*/ 331426 w 385146"/>
                <a:gd name="connsiteY77" fmla="*/ 262262 h 466097"/>
                <a:gd name="connsiteX78" fmla="*/ 324949 w 385146"/>
                <a:gd name="connsiteY78" fmla="*/ 262262 h 466097"/>
                <a:gd name="connsiteX79" fmla="*/ 311519 w 385146"/>
                <a:gd name="connsiteY79" fmla="*/ 264548 h 466097"/>
                <a:gd name="connsiteX80" fmla="*/ 306661 w 385146"/>
                <a:gd name="connsiteY80" fmla="*/ 264929 h 466097"/>
                <a:gd name="connsiteX81" fmla="*/ 288659 w 385146"/>
                <a:gd name="connsiteY81" fmla="*/ 265977 h 466097"/>
                <a:gd name="connsiteX82" fmla="*/ 285992 w 385146"/>
                <a:gd name="connsiteY82" fmla="*/ 266834 h 466097"/>
                <a:gd name="connsiteX83" fmla="*/ 273704 w 385146"/>
                <a:gd name="connsiteY83" fmla="*/ 267692 h 466097"/>
                <a:gd name="connsiteX84" fmla="*/ 262179 w 385146"/>
                <a:gd name="connsiteY84" fmla="*/ 268930 h 466097"/>
                <a:gd name="connsiteX85" fmla="*/ 248463 w 385146"/>
                <a:gd name="connsiteY85" fmla="*/ 273216 h 466097"/>
                <a:gd name="connsiteX86" fmla="*/ 238748 w 385146"/>
                <a:gd name="connsiteY86" fmla="*/ 274073 h 466097"/>
                <a:gd name="connsiteX87" fmla="*/ 233128 w 385146"/>
                <a:gd name="connsiteY87" fmla="*/ 275693 h 466097"/>
                <a:gd name="connsiteX88" fmla="*/ 226270 w 385146"/>
                <a:gd name="connsiteY88" fmla="*/ 286456 h 466097"/>
                <a:gd name="connsiteX89" fmla="*/ 223889 w 385146"/>
                <a:gd name="connsiteY89" fmla="*/ 288075 h 466097"/>
                <a:gd name="connsiteX90" fmla="*/ 194837 w 385146"/>
                <a:gd name="connsiteY90" fmla="*/ 283217 h 466097"/>
                <a:gd name="connsiteX91" fmla="*/ 187027 w 385146"/>
                <a:gd name="connsiteY91" fmla="*/ 277788 h 466097"/>
                <a:gd name="connsiteX92" fmla="*/ 185122 w 385146"/>
                <a:gd name="connsiteY92" fmla="*/ 278836 h 466097"/>
                <a:gd name="connsiteX93" fmla="*/ 185122 w 385146"/>
                <a:gd name="connsiteY93" fmla="*/ 280074 h 466097"/>
                <a:gd name="connsiteX94" fmla="*/ 186170 w 385146"/>
                <a:gd name="connsiteY94" fmla="*/ 282074 h 466097"/>
                <a:gd name="connsiteX95" fmla="*/ 218936 w 385146"/>
                <a:gd name="connsiteY95" fmla="*/ 295695 h 466097"/>
                <a:gd name="connsiteX96" fmla="*/ 268847 w 385146"/>
                <a:gd name="connsiteY96" fmla="*/ 315412 h 466097"/>
                <a:gd name="connsiteX97" fmla="*/ 287611 w 385146"/>
                <a:gd name="connsiteY97" fmla="*/ 316460 h 466097"/>
                <a:gd name="connsiteX98" fmla="*/ 316853 w 385146"/>
                <a:gd name="connsiteY98" fmla="*/ 330557 h 466097"/>
                <a:gd name="connsiteX99" fmla="*/ 318186 w 385146"/>
                <a:gd name="connsiteY99" fmla="*/ 332843 h 466097"/>
                <a:gd name="connsiteX100" fmla="*/ 327902 w 385146"/>
                <a:gd name="connsiteY100" fmla="*/ 350083 h 466097"/>
                <a:gd name="connsiteX101" fmla="*/ 338760 w 385146"/>
                <a:gd name="connsiteY101" fmla="*/ 359417 h 466097"/>
                <a:gd name="connsiteX102" fmla="*/ 347999 w 385146"/>
                <a:gd name="connsiteY102" fmla="*/ 365513 h 466097"/>
                <a:gd name="connsiteX103" fmla="*/ 367145 w 385146"/>
                <a:gd name="connsiteY103" fmla="*/ 378467 h 466097"/>
                <a:gd name="connsiteX104" fmla="*/ 373431 w 385146"/>
                <a:gd name="connsiteY104" fmla="*/ 394850 h 466097"/>
                <a:gd name="connsiteX105" fmla="*/ 374955 w 385146"/>
                <a:gd name="connsiteY105" fmla="*/ 405232 h 466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385146" h="466097">
                  <a:moveTo>
                    <a:pt x="374955" y="405328"/>
                  </a:moveTo>
                  <a:cubicBezTo>
                    <a:pt x="377717" y="411424"/>
                    <a:pt x="379146" y="414662"/>
                    <a:pt x="379241" y="414948"/>
                  </a:cubicBezTo>
                  <a:lnTo>
                    <a:pt x="382766" y="426473"/>
                  </a:lnTo>
                  <a:cubicBezTo>
                    <a:pt x="384385" y="431712"/>
                    <a:pt x="385147" y="435617"/>
                    <a:pt x="385147" y="438094"/>
                  </a:cubicBezTo>
                  <a:cubicBezTo>
                    <a:pt x="385147" y="447905"/>
                    <a:pt x="379908" y="461716"/>
                    <a:pt x="368478" y="465431"/>
                  </a:cubicBezTo>
                  <a:cubicBezTo>
                    <a:pt x="366668" y="466097"/>
                    <a:pt x="364192" y="465907"/>
                    <a:pt x="361049" y="465145"/>
                  </a:cubicBezTo>
                  <a:cubicBezTo>
                    <a:pt x="355524" y="463621"/>
                    <a:pt x="350285" y="462859"/>
                    <a:pt x="345237" y="462764"/>
                  </a:cubicBezTo>
                  <a:cubicBezTo>
                    <a:pt x="342284" y="462764"/>
                    <a:pt x="340570" y="463621"/>
                    <a:pt x="339998" y="465335"/>
                  </a:cubicBezTo>
                  <a:cubicBezTo>
                    <a:pt x="338855" y="466097"/>
                    <a:pt x="337522" y="466288"/>
                    <a:pt x="336188" y="465907"/>
                  </a:cubicBezTo>
                  <a:cubicBezTo>
                    <a:pt x="324187" y="463144"/>
                    <a:pt x="319996" y="460382"/>
                    <a:pt x="309804" y="453143"/>
                  </a:cubicBezTo>
                  <a:cubicBezTo>
                    <a:pt x="297136" y="444285"/>
                    <a:pt x="283229" y="440570"/>
                    <a:pt x="267418" y="435713"/>
                  </a:cubicBezTo>
                  <a:cubicBezTo>
                    <a:pt x="231032" y="424568"/>
                    <a:pt x="190170" y="409233"/>
                    <a:pt x="167786" y="403042"/>
                  </a:cubicBezTo>
                  <a:cubicBezTo>
                    <a:pt x="131591" y="393040"/>
                    <a:pt x="87491" y="384659"/>
                    <a:pt x="35579" y="377801"/>
                  </a:cubicBezTo>
                  <a:cubicBezTo>
                    <a:pt x="25292" y="375800"/>
                    <a:pt x="15291" y="374467"/>
                    <a:pt x="5671" y="373514"/>
                  </a:cubicBezTo>
                  <a:cubicBezTo>
                    <a:pt x="2528" y="373228"/>
                    <a:pt x="718" y="370847"/>
                    <a:pt x="242" y="366275"/>
                  </a:cubicBezTo>
                  <a:cubicBezTo>
                    <a:pt x="-520" y="359132"/>
                    <a:pt x="527" y="352083"/>
                    <a:pt x="3290" y="344939"/>
                  </a:cubicBezTo>
                  <a:cubicBezTo>
                    <a:pt x="5004" y="340558"/>
                    <a:pt x="4242" y="336653"/>
                    <a:pt x="4814" y="332652"/>
                  </a:cubicBezTo>
                  <a:cubicBezTo>
                    <a:pt x="6433" y="320936"/>
                    <a:pt x="9957" y="305601"/>
                    <a:pt x="15386" y="286361"/>
                  </a:cubicBezTo>
                  <a:cubicBezTo>
                    <a:pt x="15767" y="284836"/>
                    <a:pt x="17291" y="283694"/>
                    <a:pt x="19006" y="283503"/>
                  </a:cubicBezTo>
                  <a:cubicBezTo>
                    <a:pt x="26245" y="282932"/>
                    <a:pt x="32246" y="280360"/>
                    <a:pt x="37008" y="275883"/>
                  </a:cubicBezTo>
                  <a:cubicBezTo>
                    <a:pt x="37675" y="275216"/>
                    <a:pt x="38532" y="274835"/>
                    <a:pt x="39485" y="274549"/>
                  </a:cubicBezTo>
                  <a:lnTo>
                    <a:pt x="71584" y="266644"/>
                  </a:lnTo>
                  <a:cubicBezTo>
                    <a:pt x="73298" y="266263"/>
                    <a:pt x="75013" y="266263"/>
                    <a:pt x="76727" y="266834"/>
                  </a:cubicBezTo>
                  <a:lnTo>
                    <a:pt x="100635" y="274359"/>
                  </a:lnTo>
                  <a:cubicBezTo>
                    <a:pt x="102350" y="274835"/>
                    <a:pt x="103969" y="273502"/>
                    <a:pt x="103493" y="271978"/>
                  </a:cubicBezTo>
                  <a:lnTo>
                    <a:pt x="101588" y="265120"/>
                  </a:lnTo>
                  <a:cubicBezTo>
                    <a:pt x="101302" y="259786"/>
                    <a:pt x="101873" y="255309"/>
                    <a:pt x="103397" y="251594"/>
                  </a:cubicBezTo>
                  <a:lnTo>
                    <a:pt x="98254" y="250070"/>
                  </a:lnTo>
                  <a:lnTo>
                    <a:pt x="95682" y="237116"/>
                  </a:lnTo>
                  <a:cubicBezTo>
                    <a:pt x="90253" y="222543"/>
                    <a:pt x="87014" y="212542"/>
                    <a:pt x="86062" y="207113"/>
                  </a:cubicBezTo>
                  <a:cubicBezTo>
                    <a:pt x="85490" y="203779"/>
                    <a:pt x="85014" y="197206"/>
                    <a:pt x="84728" y="187301"/>
                  </a:cubicBezTo>
                  <a:cubicBezTo>
                    <a:pt x="84443" y="179490"/>
                    <a:pt x="84919" y="172918"/>
                    <a:pt x="85967" y="167584"/>
                  </a:cubicBezTo>
                  <a:cubicBezTo>
                    <a:pt x="88443" y="154725"/>
                    <a:pt x="92729" y="142343"/>
                    <a:pt x="98635" y="130436"/>
                  </a:cubicBezTo>
                  <a:cubicBezTo>
                    <a:pt x="99111" y="129579"/>
                    <a:pt x="98921" y="128817"/>
                    <a:pt x="98063" y="128246"/>
                  </a:cubicBezTo>
                  <a:cubicBezTo>
                    <a:pt x="97301" y="127674"/>
                    <a:pt x="96730" y="127579"/>
                    <a:pt x="96539" y="127769"/>
                  </a:cubicBezTo>
                  <a:cubicBezTo>
                    <a:pt x="95015" y="129103"/>
                    <a:pt x="92158" y="128531"/>
                    <a:pt x="90443" y="126436"/>
                  </a:cubicBezTo>
                  <a:cubicBezTo>
                    <a:pt x="87014" y="122340"/>
                    <a:pt x="84157" y="118530"/>
                    <a:pt x="81966" y="115101"/>
                  </a:cubicBezTo>
                  <a:cubicBezTo>
                    <a:pt x="79013" y="110434"/>
                    <a:pt x="74346" y="109100"/>
                    <a:pt x="69488" y="105957"/>
                  </a:cubicBezTo>
                  <a:cubicBezTo>
                    <a:pt x="68631" y="105386"/>
                    <a:pt x="68060" y="104623"/>
                    <a:pt x="67774" y="103576"/>
                  </a:cubicBezTo>
                  <a:cubicBezTo>
                    <a:pt x="66536" y="98242"/>
                    <a:pt x="66631" y="93098"/>
                    <a:pt x="68155" y="88145"/>
                  </a:cubicBezTo>
                  <a:cubicBezTo>
                    <a:pt x="68441" y="87193"/>
                    <a:pt x="68250" y="86336"/>
                    <a:pt x="67583" y="85573"/>
                  </a:cubicBezTo>
                  <a:lnTo>
                    <a:pt x="65107" y="82716"/>
                  </a:lnTo>
                  <a:cubicBezTo>
                    <a:pt x="64535" y="81954"/>
                    <a:pt x="64250" y="81097"/>
                    <a:pt x="64250" y="80240"/>
                  </a:cubicBezTo>
                  <a:lnTo>
                    <a:pt x="64821" y="71000"/>
                  </a:lnTo>
                  <a:cubicBezTo>
                    <a:pt x="64821" y="70143"/>
                    <a:pt x="64535" y="69381"/>
                    <a:pt x="63869" y="68810"/>
                  </a:cubicBezTo>
                  <a:cubicBezTo>
                    <a:pt x="55772" y="61952"/>
                    <a:pt x="63678" y="53855"/>
                    <a:pt x="64250" y="46140"/>
                  </a:cubicBezTo>
                  <a:cubicBezTo>
                    <a:pt x="64440" y="43949"/>
                    <a:pt x="64916" y="41568"/>
                    <a:pt x="65774" y="38996"/>
                  </a:cubicBezTo>
                  <a:cubicBezTo>
                    <a:pt x="66059" y="38139"/>
                    <a:pt x="66631" y="37282"/>
                    <a:pt x="67488" y="36806"/>
                  </a:cubicBezTo>
                  <a:lnTo>
                    <a:pt x="71489" y="33948"/>
                  </a:lnTo>
                  <a:cubicBezTo>
                    <a:pt x="71965" y="33567"/>
                    <a:pt x="72346" y="33091"/>
                    <a:pt x="72441" y="32519"/>
                  </a:cubicBezTo>
                  <a:cubicBezTo>
                    <a:pt x="73203" y="28233"/>
                    <a:pt x="74251" y="24899"/>
                    <a:pt x="79013" y="23090"/>
                  </a:cubicBezTo>
                  <a:cubicBezTo>
                    <a:pt x="82919" y="21566"/>
                    <a:pt x="87300" y="19565"/>
                    <a:pt x="91967" y="17089"/>
                  </a:cubicBezTo>
                  <a:cubicBezTo>
                    <a:pt x="92825" y="16613"/>
                    <a:pt x="93491" y="15946"/>
                    <a:pt x="93777" y="15089"/>
                  </a:cubicBezTo>
                  <a:lnTo>
                    <a:pt x="94063" y="14231"/>
                  </a:lnTo>
                  <a:cubicBezTo>
                    <a:pt x="94444" y="13279"/>
                    <a:pt x="95206" y="12898"/>
                    <a:pt x="96349" y="12993"/>
                  </a:cubicBezTo>
                  <a:cubicBezTo>
                    <a:pt x="98730" y="13374"/>
                    <a:pt x="100730" y="12612"/>
                    <a:pt x="102350" y="10612"/>
                  </a:cubicBezTo>
                  <a:cubicBezTo>
                    <a:pt x="106826" y="5373"/>
                    <a:pt x="112827" y="1849"/>
                    <a:pt x="120352" y="134"/>
                  </a:cubicBezTo>
                  <a:cubicBezTo>
                    <a:pt x="121400" y="-152"/>
                    <a:pt x="122352" y="39"/>
                    <a:pt x="123305" y="515"/>
                  </a:cubicBezTo>
                  <a:cubicBezTo>
                    <a:pt x="126543" y="2325"/>
                    <a:pt x="130829" y="4040"/>
                    <a:pt x="136068" y="5564"/>
                  </a:cubicBezTo>
                  <a:cubicBezTo>
                    <a:pt x="142355" y="7469"/>
                    <a:pt x="145974" y="12041"/>
                    <a:pt x="149975" y="16994"/>
                  </a:cubicBezTo>
                  <a:cubicBezTo>
                    <a:pt x="150641" y="17756"/>
                    <a:pt x="151403" y="18327"/>
                    <a:pt x="152451" y="18613"/>
                  </a:cubicBezTo>
                  <a:lnTo>
                    <a:pt x="160262" y="21089"/>
                  </a:lnTo>
                  <a:cubicBezTo>
                    <a:pt x="161119" y="21375"/>
                    <a:pt x="161690" y="21947"/>
                    <a:pt x="161786" y="22804"/>
                  </a:cubicBezTo>
                  <a:cubicBezTo>
                    <a:pt x="162262" y="26614"/>
                    <a:pt x="162548" y="28614"/>
                    <a:pt x="166167" y="31376"/>
                  </a:cubicBezTo>
                  <a:cubicBezTo>
                    <a:pt x="172073" y="35948"/>
                    <a:pt x="177407" y="41473"/>
                    <a:pt x="182074" y="48045"/>
                  </a:cubicBezTo>
                  <a:cubicBezTo>
                    <a:pt x="182741" y="48902"/>
                    <a:pt x="182931" y="49855"/>
                    <a:pt x="182645" y="50902"/>
                  </a:cubicBezTo>
                  <a:lnTo>
                    <a:pt x="179502" y="66143"/>
                  </a:lnTo>
                  <a:cubicBezTo>
                    <a:pt x="179026" y="68333"/>
                    <a:pt x="180455" y="70524"/>
                    <a:pt x="182741" y="71381"/>
                  </a:cubicBezTo>
                  <a:cubicBezTo>
                    <a:pt x="189789" y="73667"/>
                    <a:pt x="196933" y="77192"/>
                    <a:pt x="204267" y="81954"/>
                  </a:cubicBezTo>
                  <a:cubicBezTo>
                    <a:pt x="210744" y="86240"/>
                    <a:pt x="216650" y="89669"/>
                    <a:pt x="221888" y="92336"/>
                  </a:cubicBezTo>
                  <a:cubicBezTo>
                    <a:pt x="232366" y="97480"/>
                    <a:pt x="243320" y="106528"/>
                    <a:pt x="254750" y="119387"/>
                  </a:cubicBezTo>
                  <a:cubicBezTo>
                    <a:pt x="276848" y="144152"/>
                    <a:pt x="296469" y="169774"/>
                    <a:pt x="313614" y="196254"/>
                  </a:cubicBezTo>
                  <a:cubicBezTo>
                    <a:pt x="314948" y="198349"/>
                    <a:pt x="317996" y="198921"/>
                    <a:pt x="320186" y="197492"/>
                  </a:cubicBezTo>
                  <a:cubicBezTo>
                    <a:pt x="322091" y="196349"/>
                    <a:pt x="324568" y="195302"/>
                    <a:pt x="327711" y="194349"/>
                  </a:cubicBezTo>
                  <a:cubicBezTo>
                    <a:pt x="330378" y="193587"/>
                    <a:pt x="332759" y="194159"/>
                    <a:pt x="334855" y="195968"/>
                  </a:cubicBezTo>
                  <a:cubicBezTo>
                    <a:pt x="337808" y="198540"/>
                    <a:pt x="339046" y="200731"/>
                    <a:pt x="338665" y="202731"/>
                  </a:cubicBezTo>
                  <a:cubicBezTo>
                    <a:pt x="337046" y="210827"/>
                    <a:pt x="339236" y="219971"/>
                    <a:pt x="345142" y="230353"/>
                  </a:cubicBezTo>
                  <a:cubicBezTo>
                    <a:pt x="350285" y="239212"/>
                    <a:pt x="338284" y="255690"/>
                    <a:pt x="331426" y="262262"/>
                  </a:cubicBezTo>
                  <a:cubicBezTo>
                    <a:pt x="329616" y="263977"/>
                    <a:pt x="326663" y="263977"/>
                    <a:pt x="324949" y="262262"/>
                  </a:cubicBezTo>
                  <a:cubicBezTo>
                    <a:pt x="321234" y="258357"/>
                    <a:pt x="316662" y="259119"/>
                    <a:pt x="311519" y="264548"/>
                  </a:cubicBezTo>
                  <a:cubicBezTo>
                    <a:pt x="310090" y="266072"/>
                    <a:pt x="308471" y="266263"/>
                    <a:pt x="306661" y="264929"/>
                  </a:cubicBezTo>
                  <a:cubicBezTo>
                    <a:pt x="300660" y="260643"/>
                    <a:pt x="294755" y="260929"/>
                    <a:pt x="288659" y="265977"/>
                  </a:cubicBezTo>
                  <a:cubicBezTo>
                    <a:pt x="287897" y="266548"/>
                    <a:pt x="286944" y="266930"/>
                    <a:pt x="285992" y="266834"/>
                  </a:cubicBezTo>
                  <a:cubicBezTo>
                    <a:pt x="280658" y="266453"/>
                    <a:pt x="276562" y="266834"/>
                    <a:pt x="273704" y="267692"/>
                  </a:cubicBezTo>
                  <a:cubicBezTo>
                    <a:pt x="270656" y="268644"/>
                    <a:pt x="266846" y="269120"/>
                    <a:pt x="262179" y="268930"/>
                  </a:cubicBezTo>
                  <a:cubicBezTo>
                    <a:pt x="257607" y="268835"/>
                    <a:pt x="253035" y="270263"/>
                    <a:pt x="248463" y="273216"/>
                  </a:cubicBezTo>
                  <a:cubicBezTo>
                    <a:pt x="244748" y="275693"/>
                    <a:pt x="242462" y="275597"/>
                    <a:pt x="238748" y="274073"/>
                  </a:cubicBezTo>
                  <a:cubicBezTo>
                    <a:pt x="236652" y="273216"/>
                    <a:pt x="234271" y="274073"/>
                    <a:pt x="233128" y="275693"/>
                  </a:cubicBezTo>
                  <a:lnTo>
                    <a:pt x="226270" y="286456"/>
                  </a:lnTo>
                  <a:cubicBezTo>
                    <a:pt x="225698" y="287313"/>
                    <a:pt x="224936" y="287885"/>
                    <a:pt x="223889" y="288075"/>
                  </a:cubicBezTo>
                  <a:cubicBezTo>
                    <a:pt x="214745" y="290361"/>
                    <a:pt x="201410" y="290075"/>
                    <a:pt x="194837" y="283217"/>
                  </a:cubicBezTo>
                  <a:cubicBezTo>
                    <a:pt x="192551" y="280836"/>
                    <a:pt x="189980" y="279026"/>
                    <a:pt x="187027" y="277788"/>
                  </a:cubicBezTo>
                  <a:cubicBezTo>
                    <a:pt x="186170" y="277407"/>
                    <a:pt x="185122" y="277883"/>
                    <a:pt x="185122" y="278836"/>
                  </a:cubicBezTo>
                  <a:lnTo>
                    <a:pt x="185122" y="280074"/>
                  </a:lnTo>
                  <a:cubicBezTo>
                    <a:pt x="185027" y="280836"/>
                    <a:pt x="185408" y="281598"/>
                    <a:pt x="186170" y="282074"/>
                  </a:cubicBezTo>
                  <a:cubicBezTo>
                    <a:pt x="196552" y="288075"/>
                    <a:pt x="211030" y="292552"/>
                    <a:pt x="218936" y="295695"/>
                  </a:cubicBezTo>
                  <a:cubicBezTo>
                    <a:pt x="248177" y="307506"/>
                    <a:pt x="264751" y="314078"/>
                    <a:pt x="268847" y="315412"/>
                  </a:cubicBezTo>
                  <a:cubicBezTo>
                    <a:pt x="273419" y="316936"/>
                    <a:pt x="282372" y="315031"/>
                    <a:pt x="287611" y="316460"/>
                  </a:cubicBezTo>
                  <a:cubicBezTo>
                    <a:pt x="298279" y="319222"/>
                    <a:pt x="307994" y="323889"/>
                    <a:pt x="316853" y="330557"/>
                  </a:cubicBezTo>
                  <a:cubicBezTo>
                    <a:pt x="317615" y="331128"/>
                    <a:pt x="318186" y="331985"/>
                    <a:pt x="318186" y="332843"/>
                  </a:cubicBezTo>
                  <a:cubicBezTo>
                    <a:pt x="319043" y="340748"/>
                    <a:pt x="320663" y="345035"/>
                    <a:pt x="327902" y="350083"/>
                  </a:cubicBezTo>
                  <a:cubicBezTo>
                    <a:pt x="333045" y="353702"/>
                    <a:pt x="336665" y="356846"/>
                    <a:pt x="338760" y="359417"/>
                  </a:cubicBezTo>
                  <a:cubicBezTo>
                    <a:pt x="340856" y="362084"/>
                    <a:pt x="343904" y="364085"/>
                    <a:pt x="347999" y="365513"/>
                  </a:cubicBezTo>
                  <a:cubicBezTo>
                    <a:pt x="353238" y="367418"/>
                    <a:pt x="359620" y="371705"/>
                    <a:pt x="367145" y="378467"/>
                  </a:cubicBezTo>
                  <a:cubicBezTo>
                    <a:pt x="373050" y="383801"/>
                    <a:pt x="374193" y="386564"/>
                    <a:pt x="373431" y="394850"/>
                  </a:cubicBezTo>
                  <a:cubicBezTo>
                    <a:pt x="373050" y="398660"/>
                    <a:pt x="373526" y="402089"/>
                    <a:pt x="374955" y="405232"/>
                  </a:cubicBezTo>
                  <a:close/>
                </a:path>
              </a:pathLst>
            </a:custGeom>
            <a:solidFill>
              <a:srgbClr val="9538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8" name="Freeform: Shape 16497">
              <a:extLst>
                <a:ext uri="{FF2B5EF4-FFF2-40B4-BE49-F238E27FC236}">
                  <a16:creationId xmlns:a16="http://schemas.microsoft.com/office/drawing/2014/main" id="{A9363A7F-230C-0C87-4514-AE592CFE5EDD}"/>
                </a:ext>
              </a:extLst>
            </p:cNvPr>
            <p:cNvSpPr/>
            <p:nvPr/>
          </p:nvSpPr>
          <p:spPr>
            <a:xfrm>
              <a:off x="1118196" y="4769453"/>
              <a:ext cx="192094" cy="181696"/>
            </a:xfrm>
            <a:custGeom>
              <a:avLst/>
              <a:gdLst>
                <a:gd name="connsiteX0" fmla="*/ 120244 w 192094"/>
                <a:gd name="connsiteY0" fmla="*/ 95 h 181696"/>
                <a:gd name="connsiteX1" fmla="*/ 123673 w 192094"/>
                <a:gd name="connsiteY1" fmla="*/ 2381 h 181696"/>
                <a:gd name="connsiteX2" fmla="*/ 137960 w 192094"/>
                <a:gd name="connsiteY2" fmla="*/ 5239 h 181696"/>
                <a:gd name="connsiteX3" fmla="*/ 146533 w 192094"/>
                <a:gd name="connsiteY3" fmla="*/ 3429 h 181696"/>
                <a:gd name="connsiteX4" fmla="*/ 156534 w 192094"/>
                <a:gd name="connsiteY4" fmla="*/ 7525 h 181696"/>
                <a:gd name="connsiteX5" fmla="*/ 170917 w 192094"/>
                <a:gd name="connsiteY5" fmla="*/ 5429 h 181696"/>
                <a:gd name="connsiteX6" fmla="*/ 182728 w 192094"/>
                <a:gd name="connsiteY6" fmla="*/ 5143 h 181696"/>
                <a:gd name="connsiteX7" fmla="*/ 191491 w 192094"/>
                <a:gd name="connsiteY7" fmla="*/ 11621 h 181696"/>
                <a:gd name="connsiteX8" fmla="*/ 192062 w 192094"/>
                <a:gd name="connsiteY8" fmla="*/ 14097 h 181696"/>
                <a:gd name="connsiteX9" fmla="*/ 185585 w 192094"/>
                <a:gd name="connsiteY9" fmla="*/ 56007 h 181696"/>
                <a:gd name="connsiteX10" fmla="*/ 178918 w 192094"/>
                <a:gd name="connsiteY10" fmla="*/ 72104 h 181696"/>
                <a:gd name="connsiteX11" fmla="*/ 178441 w 192094"/>
                <a:gd name="connsiteY11" fmla="*/ 74676 h 181696"/>
                <a:gd name="connsiteX12" fmla="*/ 165297 w 192094"/>
                <a:gd name="connsiteY12" fmla="*/ 92773 h 181696"/>
                <a:gd name="connsiteX13" fmla="*/ 147485 w 192094"/>
                <a:gd name="connsiteY13" fmla="*/ 97250 h 181696"/>
                <a:gd name="connsiteX14" fmla="*/ 137770 w 192094"/>
                <a:gd name="connsiteY14" fmla="*/ 98393 h 181696"/>
                <a:gd name="connsiteX15" fmla="*/ 115767 w 192094"/>
                <a:gd name="connsiteY15" fmla="*/ 91345 h 181696"/>
                <a:gd name="connsiteX16" fmla="*/ 116529 w 192094"/>
                <a:gd name="connsiteY16" fmla="*/ 87630 h 181696"/>
                <a:gd name="connsiteX17" fmla="*/ 122149 w 192094"/>
                <a:gd name="connsiteY17" fmla="*/ 75438 h 181696"/>
                <a:gd name="connsiteX18" fmla="*/ 123863 w 192094"/>
                <a:gd name="connsiteY18" fmla="*/ 47530 h 181696"/>
                <a:gd name="connsiteX19" fmla="*/ 124339 w 192094"/>
                <a:gd name="connsiteY19" fmla="*/ 41148 h 181696"/>
                <a:gd name="connsiteX20" fmla="*/ 111671 w 192094"/>
                <a:gd name="connsiteY20" fmla="*/ 16954 h 181696"/>
                <a:gd name="connsiteX21" fmla="*/ 120244 w 192094"/>
                <a:gd name="connsiteY21" fmla="*/ 0 h 181696"/>
                <a:gd name="connsiteX22" fmla="*/ 120244 w 192094"/>
                <a:gd name="connsiteY22" fmla="*/ 0 h 181696"/>
                <a:gd name="connsiteX23" fmla="*/ 37090 w 192094"/>
                <a:gd name="connsiteY23" fmla="*/ 72485 h 181696"/>
                <a:gd name="connsiteX24" fmla="*/ 38900 w 192094"/>
                <a:gd name="connsiteY24" fmla="*/ 71818 h 181696"/>
                <a:gd name="connsiteX25" fmla="*/ 39281 w 192094"/>
                <a:gd name="connsiteY25" fmla="*/ 73438 h 181696"/>
                <a:gd name="connsiteX26" fmla="*/ 37090 w 192094"/>
                <a:gd name="connsiteY26" fmla="*/ 74009 h 181696"/>
                <a:gd name="connsiteX27" fmla="*/ 37090 w 192094"/>
                <a:gd name="connsiteY27" fmla="*/ 72580 h 181696"/>
                <a:gd name="connsiteX28" fmla="*/ 37090 w 192094"/>
                <a:gd name="connsiteY28" fmla="*/ 72580 h 181696"/>
                <a:gd name="connsiteX29" fmla="*/ 14040 w 192094"/>
                <a:gd name="connsiteY29" fmla="*/ 78962 h 181696"/>
                <a:gd name="connsiteX30" fmla="*/ 18898 w 192094"/>
                <a:gd name="connsiteY30" fmla="*/ 80105 h 181696"/>
                <a:gd name="connsiteX31" fmla="*/ 20803 w 192094"/>
                <a:gd name="connsiteY31" fmla="*/ 78486 h 181696"/>
                <a:gd name="connsiteX32" fmla="*/ 23089 w 192094"/>
                <a:gd name="connsiteY32" fmla="*/ 78010 h 181696"/>
                <a:gd name="connsiteX33" fmla="*/ 24708 w 192094"/>
                <a:gd name="connsiteY33" fmla="*/ 81058 h 181696"/>
                <a:gd name="connsiteX34" fmla="*/ 27089 w 192094"/>
                <a:gd name="connsiteY34" fmla="*/ 81058 h 181696"/>
                <a:gd name="connsiteX35" fmla="*/ 28804 w 192094"/>
                <a:gd name="connsiteY35" fmla="*/ 83820 h 181696"/>
                <a:gd name="connsiteX36" fmla="*/ 47949 w 192094"/>
                <a:gd name="connsiteY36" fmla="*/ 92297 h 181696"/>
                <a:gd name="connsiteX37" fmla="*/ 53854 w 192094"/>
                <a:gd name="connsiteY37" fmla="*/ 92202 h 181696"/>
                <a:gd name="connsiteX38" fmla="*/ 75571 w 192094"/>
                <a:gd name="connsiteY38" fmla="*/ 80010 h 181696"/>
                <a:gd name="connsiteX39" fmla="*/ 82334 w 192094"/>
                <a:gd name="connsiteY39" fmla="*/ 77152 h 181696"/>
                <a:gd name="connsiteX40" fmla="*/ 100527 w 192094"/>
                <a:gd name="connsiteY40" fmla="*/ 80105 h 181696"/>
                <a:gd name="connsiteX41" fmla="*/ 103099 w 192094"/>
                <a:gd name="connsiteY41" fmla="*/ 89059 h 181696"/>
                <a:gd name="connsiteX42" fmla="*/ 103099 w 192094"/>
                <a:gd name="connsiteY42" fmla="*/ 150209 h 181696"/>
                <a:gd name="connsiteX43" fmla="*/ 98622 w 192094"/>
                <a:gd name="connsiteY43" fmla="*/ 172212 h 181696"/>
                <a:gd name="connsiteX44" fmla="*/ 92526 w 192094"/>
                <a:gd name="connsiteY44" fmla="*/ 175927 h 181696"/>
                <a:gd name="connsiteX45" fmla="*/ 82715 w 192094"/>
                <a:gd name="connsiteY45" fmla="*/ 175546 h 181696"/>
                <a:gd name="connsiteX46" fmla="*/ 76524 w 192094"/>
                <a:gd name="connsiteY46" fmla="*/ 177070 h 181696"/>
                <a:gd name="connsiteX47" fmla="*/ 70714 w 192094"/>
                <a:gd name="connsiteY47" fmla="*/ 180213 h 181696"/>
                <a:gd name="connsiteX48" fmla="*/ 52045 w 192094"/>
                <a:gd name="connsiteY48" fmla="*/ 178403 h 181696"/>
                <a:gd name="connsiteX49" fmla="*/ 45472 w 192094"/>
                <a:gd name="connsiteY49" fmla="*/ 179070 h 181696"/>
                <a:gd name="connsiteX50" fmla="*/ 18802 w 192094"/>
                <a:gd name="connsiteY50" fmla="*/ 176879 h 181696"/>
                <a:gd name="connsiteX51" fmla="*/ 17183 w 192094"/>
                <a:gd name="connsiteY51" fmla="*/ 172307 h 181696"/>
                <a:gd name="connsiteX52" fmla="*/ 23089 w 192094"/>
                <a:gd name="connsiteY52" fmla="*/ 134588 h 181696"/>
                <a:gd name="connsiteX53" fmla="*/ 19850 w 192094"/>
                <a:gd name="connsiteY53" fmla="*/ 132302 h 181696"/>
                <a:gd name="connsiteX54" fmla="*/ 10230 w 192094"/>
                <a:gd name="connsiteY54" fmla="*/ 125730 h 181696"/>
                <a:gd name="connsiteX55" fmla="*/ 1181 w 192094"/>
                <a:gd name="connsiteY55" fmla="*/ 100870 h 181696"/>
                <a:gd name="connsiteX56" fmla="*/ 11373 w 192094"/>
                <a:gd name="connsiteY56" fmla="*/ 80677 h 181696"/>
                <a:gd name="connsiteX57" fmla="*/ 14135 w 192094"/>
                <a:gd name="connsiteY57" fmla="*/ 78962 h 18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92094" h="181696">
                  <a:moveTo>
                    <a:pt x="120244" y="95"/>
                  </a:moveTo>
                  <a:cubicBezTo>
                    <a:pt x="120244" y="952"/>
                    <a:pt x="121482" y="1714"/>
                    <a:pt x="123673" y="2381"/>
                  </a:cubicBezTo>
                  <a:cubicBezTo>
                    <a:pt x="128435" y="3334"/>
                    <a:pt x="133198" y="4286"/>
                    <a:pt x="137960" y="5239"/>
                  </a:cubicBezTo>
                  <a:cubicBezTo>
                    <a:pt x="142437" y="6191"/>
                    <a:pt x="145294" y="5620"/>
                    <a:pt x="146533" y="3429"/>
                  </a:cubicBezTo>
                  <a:cubicBezTo>
                    <a:pt x="145675" y="6096"/>
                    <a:pt x="149009" y="7525"/>
                    <a:pt x="156534" y="7525"/>
                  </a:cubicBezTo>
                  <a:cubicBezTo>
                    <a:pt x="161296" y="6953"/>
                    <a:pt x="166059" y="6191"/>
                    <a:pt x="170917" y="5429"/>
                  </a:cubicBezTo>
                  <a:cubicBezTo>
                    <a:pt x="176251" y="4477"/>
                    <a:pt x="180156" y="4381"/>
                    <a:pt x="182728" y="5143"/>
                  </a:cubicBezTo>
                  <a:cubicBezTo>
                    <a:pt x="186347" y="6287"/>
                    <a:pt x="189300" y="8382"/>
                    <a:pt x="191491" y="11621"/>
                  </a:cubicBezTo>
                  <a:cubicBezTo>
                    <a:pt x="192062" y="12382"/>
                    <a:pt x="192157" y="13240"/>
                    <a:pt x="192062" y="14097"/>
                  </a:cubicBezTo>
                  <a:cubicBezTo>
                    <a:pt x="189490" y="26003"/>
                    <a:pt x="187395" y="40005"/>
                    <a:pt x="185585" y="56007"/>
                  </a:cubicBezTo>
                  <a:cubicBezTo>
                    <a:pt x="185299" y="58102"/>
                    <a:pt x="183109" y="63437"/>
                    <a:pt x="178918" y="72104"/>
                  </a:cubicBezTo>
                  <a:cubicBezTo>
                    <a:pt x="178537" y="72962"/>
                    <a:pt x="178346" y="73819"/>
                    <a:pt x="178441" y="74676"/>
                  </a:cubicBezTo>
                  <a:cubicBezTo>
                    <a:pt x="179394" y="83439"/>
                    <a:pt x="175012" y="89535"/>
                    <a:pt x="165297" y="92773"/>
                  </a:cubicBezTo>
                  <a:cubicBezTo>
                    <a:pt x="157391" y="95440"/>
                    <a:pt x="151390" y="96964"/>
                    <a:pt x="147485" y="97250"/>
                  </a:cubicBezTo>
                  <a:cubicBezTo>
                    <a:pt x="142627" y="97631"/>
                    <a:pt x="139389" y="98012"/>
                    <a:pt x="137770" y="98393"/>
                  </a:cubicBezTo>
                  <a:cubicBezTo>
                    <a:pt x="127102" y="100965"/>
                    <a:pt x="121863" y="100584"/>
                    <a:pt x="115767" y="91345"/>
                  </a:cubicBezTo>
                  <a:cubicBezTo>
                    <a:pt x="115005" y="90106"/>
                    <a:pt x="115291" y="88487"/>
                    <a:pt x="116529" y="87630"/>
                  </a:cubicBezTo>
                  <a:cubicBezTo>
                    <a:pt x="121196" y="84296"/>
                    <a:pt x="123006" y="80963"/>
                    <a:pt x="122149" y="75438"/>
                  </a:cubicBezTo>
                  <a:cubicBezTo>
                    <a:pt x="120339" y="63722"/>
                    <a:pt x="118339" y="56864"/>
                    <a:pt x="123863" y="47530"/>
                  </a:cubicBezTo>
                  <a:cubicBezTo>
                    <a:pt x="125006" y="45529"/>
                    <a:pt x="125197" y="43243"/>
                    <a:pt x="124339" y="41148"/>
                  </a:cubicBezTo>
                  <a:cubicBezTo>
                    <a:pt x="120910" y="32766"/>
                    <a:pt x="116719" y="24670"/>
                    <a:pt x="111671" y="16954"/>
                  </a:cubicBezTo>
                  <a:cubicBezTo>
                    <a:pt x="107861" y="11239"/>
                    <a:pt x="116243" y="4096"/>
                    <a:pt x="120244" y="0"/>
                  </a:cubicBezTo>
                  <a:lnTo>
                    <a:pt x="120244" y="0"/>
                  </a:lnTo>
                  <a:close/>
                  <a:moveTo>
                    <a:pt x="37090" y="72485"/>
                  </a:moveTo>
                  <a:cubicBezTo>
                    <a:pt x="37757" y="71818"/>
                    <a:pt x="38329" y="71628"/>
                    <a:pt x="38900" y="71818"/>
                  </a:cubicBezTo>
                  <a:cubicBezTo>
                    <a:pt x="39567" y="72104"/>
                    <a:pt x="39757" y="72866"/>
                    <a:pt x="39281" y="73438"/>
                  </a:cubicBezTo>
                  <a:cubicBezTo>
                    <a:pt x="38424" y="74390"/>
                    <a:pt x="37662" y="74581"/>
                    <a:pt x="37090" y="74009"/>
                  </a:cubicBezTo>
                  <a:cubicBezTo>
                    <a:pt x="36614" y="73533"/>
                    <a:pt x="36614" y="73057"/>
                    <a:pt x="37090" y="72580"/>
                  </a:cubicBezTo>
                  <a:lnTo>
                    <a:pt x="37090" y="72580"/>
                  </a:lnTo>
                  <a:close/>
                  <a:moveTo>
                    <a:pt x="14040" y="78962"/>
                  </a:moveTo>
                  <a:cubicBezTo>
                    <a:pt x="15183" y="79724"/>
                    <a:pt x="16802" y="80105"/>
                    <a:pt x="18898" y="80105"/>
                  </a:cubicBezTo>
                  <a:cubicBezTo>
                    <a:pt x="19564" y="79724"/>
                    <a:pt x="20231" y="79248"/>
                    <a:pt x="20803" y="78486"/>
                  </a:cubicBezTo>
                  <a:cubicBezTo>
                    <a:pt x="21469" y="77724"/>
                    <a:pt x="22136" y="77533"/>
                    <a:pt x="23089" y="78010"/>
                  </a:cubicBezTo>
                  <a:cubicBezTo>
                    <a:pt x="24041" y="78486"/>
                    <a:pt x="24613" y="79438"/>
                    <a:pt x="24708" y="81058"/>
                  </a:cubicBezTo>
                  <a:lnTo>
                    <a:pt x="27089" y="81058"/>
                  </a:lnTo>
                  <a:cubicBezTo>
                    <a:pt x="27089" y="82391"/>
                    <a:pt x="27565" y="83344"/>
                    <a:pt x="28804" y="83820"/>
                  </a:cubicBezTo>
                  <a:cubicBezTo>
                    <a:pt x="35376" y="86868"/>
                    <a:pt x="41758" y="89725"/>
                    <a:pt x="47949" y="92297"/>
                  </a:cubicBezTo>
                  <a:cubicBezTo>
                    <a:pt x="49949" y="93059"/>
                    <a:pt x="51949" y="93059"/>
                    <a:pt x="53854" y="92202"/>
                  </a:cubicBezTo>
                  <a:cubicBezTo>
                    <a:pt x="60808" y="88963"/>
                    <a:pt x="68047" y="84868"/>
                    <a:pt x="75571" y="80010"/>
                  </a:cubicBezTo>
                  <a:cubicBezTo>
                    <a:pt x="77762" y="78581"/>
                    <a:pt x="80048" y="77629"/>
                    <a:pt x="82334" y="77152"/>
                  </a:cubicBezTo>
                  <a:cubicBezTo>
                    <a:pt x="88811" y="75914"/>
                    <a:pt x="96241" y="75724"/>
                    <a:pt x="100527" y="80105"/>
                  </a:cubicBezTo>
                  <a:cubicBezTo>
                    <a:pt x="101956" y="81534"/>
                    <a:pt x="102813" y="84582"/>
                    <a:pt x="103099" y="89059"/>
                  </a:cubicBezTo>
                  <a:cubicBezTo>
                    <a:pt x="103956" y="103251"/>
                    <a:pt x="103956" y="123634"/>
                    <a:pt x="103099" y="150209"/>
                  </a:cubicBezTo>
                  <a:cubicBezTo>
                    <a:pt x="102813" y="157448"/>
                    <a:pt x="101384" y="164782"/>
                    <a:pt x="98622" y="172212"/>
                  </a:cubicBezTo>
                  <a:cubicBezTo>
                    <a:pt x="97765" y="174498"/>
                    <a:pt x="95288" y="176022"/>
                    <a:pt x="92526" y="175927"/>
                  </a:cubicBezTo>
                  <a:lnTo>
                    <a:pt x="82715" y="175546"/>
                  </a:lnTo>
                  <a:cubicBezTo>
                    <a:pt x="80048" y="175546"/>
                    <a:pt x="77953" y="176022"/>
                    <a:pt x="76524" y="177070"/>
                  </a:cubicBezTo>
                  <a:cubicBezTo>
                    <a:pt x="76048" y="177451"/>
                    <a:pt x="74047" y="178498"/>
                    <a:pt x="70714" y="180213"/>
                  </a:cubicBezTo>
                  <a:cubicBezTo>
                    <a:pt x="62998" y="184118"/>
                    <a:pt x="59093" y="179165"/>
                    <a:pt x="52045" y="178403"/>
                  </a:cubicBezTo>
                  <a:cubicBezTo>
                    <a:pt x="49568" y="178213"/>
                    <a:pt x="47377" y="178403"/>
                    <a:pt x="45472" y="179070"/>
                  </a:cubicBezTo>
                  <a:cubicBezTo>
                    <a:pt x="35757" y="182594"/>
                    <a:pt x="26899" y="181832"/>
                    <a:pt x="18802" y="176879"/>
                  </a:cubicBezTo>
                  <a:cubicBezTo>
                    <a:pt x="17183" y="175927"/>
                    <a:pt x="16516" y="174022"/>
                    <a:pt x="17183" y="172307"/>
                  </a:cubicBezTo>
                  <a:cubicBezTo>
                    <a:pt x="22136" y="159829"/>
                    <a:pt x="24136" y="147256"/>
                    <a:pt x="23089" y="134588"/>
                  </a:cubicBezTo>
                  <a:cubicBezTo>
                    <a:pt x="22993" y="133159"/>
                    <a:pt x="21469" y="132112"/>
                    <a:pt x="19850" y="132302"/>
                  </a:cubicBezTo>
                  <a:cubicBezTo>
                    <a:pt x="14230" y="133159"/>
                    <a:pt x="11849" y="130397"/>
                    <a:pt x="10230" y="125730"/>
                  </a:cubicBezTo>
                  <a:cubicBezTo>
                    <a:pt x="7277" y="117443"/>
                    <a:pt x="4229" y="109156"/>
                    <a:pt x="1181" y="100870"/>
                  </a:cubicBezTo>
                  <a:cubicBezTo>
                    <a:pt x="-2057" y="92107"/>
                    <a:pt x="1372" y="85344"/>
                    <a:pt x="11373" y="80677"/>
                  </a:cubicBezTo>
                  <a:cubicBezTo>
                    <a:pt x="11944" y="79915"/>
                    <a:pt x="12897" y="79343"/>
                    <a:pt x="14135" y="78962"/>
                  </a:cubicBezTo>
                  <a:close/>
                </a:path>
              </a:pathLst>
            </a:custGeom>
            <a:solidFill>
              <a:srgbClr val="F04E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9" name="Freeform: Shape 16498">
              <a:extLst>
                <a:ext uri="{FF2B5EF4-FFF2-40B4-BE49-F238E27FC236}">
                  <a16:creationId xmlns:a16="http://schemas.microsoft.com/office/drawing/2014/main" id="{5784B1F9-3216-61F2-3365-CECB361E03E9}"/>
                </a:ext>
              </a:extLst>
            </p:cNvPr>
            <p:cNvSpPr/>
            <p:nvPr/>
          </p:nvSpPr>
          <p:spPr>
            <a:xfrm>
              <a:off x="811386" y="3991101"/>
              <a:ext cx="639846" cy="621444"/>
            </a:xfrm>
            <a:custGeom>
              <a:avLst/>
              <a:gdLst>
                <a:gd name="connsiteX0" fmla="*/ 387906 w 639846"/>
                <a:gd name="connsiteY0" fmla="*/ 19495 h 621444"/>
                <a:gd name="connsiteX1" fmla="*/ 403717 w 639846"/>
                <a:gd name="connsiteY1" fmla="*/ 11113 h 621444"/>
                <a:gd name="connsiteX2" fmla="*/ 458581 w 639846"/>
                <a:gd name="connsiteY2" fmla="*/ 26638 h 621444"/>
                <a:gd name="connsiteX3" fmla="*/ 458581 w 639846"/>
                <a:gd name="connsiteY3" fmla="*/ 34258 h 621444"/>
                <a:gd name="connsiteX4" fmla="*/ 458010 w 639846"/>
                <a:gd name="connsiteY4" fmla="*/ 36925 h 621444"/>
                <a:gd name="connsiteX5" fmla="*/ 453914 w 639846"/>
                <a:gd name="connsiteY5" fmla="*/ 47689 h 621444"/>
                <a:gd name="connsiteX6" fmla="*/ 448389 w 639846"/>
                <a:gd name="connsiteY6" fmla="*/ 54737 h 621444"/>
                <a:gd name="connsiteX7" fmla="*/ 448199 w 639846"/>
                <a:gd name="connsiteY7" fmla="*/ 59404 h 621444"/>
                <a:gd name="connsiteX8" fmla="*/ 476488 w 639846"/>
                <a:gd name="connsiteY8" fmla="*/ 78931 h 621444"/>
                <a:gd name="connsiteX9" fmla="*/ 478869 w 639846"/>
                <a:gd name="connsiteY9" fmla="*/ 86074 h 621444"/>
                <a:gd name="connsiteX10" fmla="*/ 481727 w 639846"/>
                <a:gd name="connsiteY10" fmla="*/ 92742 h 621444"/>
                <a:gd name="connsiteX11" fmla="*/ 491442 w 639846"/>
                <a:gd name="connsiteY11" fmla="*/ 121793 h 621444"/>
                <a:gd name="connsiteX12" fmla="*/ 494776 w 639846"/>
                <a:gd name="connsiteY12" fmla="*/ 130175 h 621444"/>
                <a:gd name="connsiteX13" fmla="*/ 503444 w 639846"/>
                <a:gd name="connsiteY13" fmla="*/ 143510 h 621444"/>
                <a:gd name="connsiteX14" fmla="*/ 501253 w 639846"/>
                <a:gd name="connsiteY14" fmla="*/ 157321 h 621444"/>
                <a:gd name="connsiteX15" fmla="*/ 503444 w 639846"/>
                <a:gd name="connsiteY15" fmla="*/ 162941 h 621444"/>
                <a:gd name="connsiteX16" fmla="*/ 537543 w 639846"/>
                <a:gd name="connsiteY16" fmla="*/ 198565 h 621444"/>
                <a:gd name="connsiteX17" fmla="*/ 527637 w 639846"/>
                <a:gd name="connsiteY17" fmla="*/ 232664 h 621444"/>
                <a:gd name="connsiteX18" fmla="*/ 525923 w 639846"/>
                <a:gd name="connsiteY18" fmla="*/ 234569 h 621444"/>
                <a:gd name="connsiteX19" fmla="*/ 522970 w 639846"/>
                <a:gd name="connsiteY19" fmla="*/ 235903 h 621444"/>
                <a:gd name="connsiteX20" fmla="*/ 522589 w 639846"/>
                <a:gd name="connsiteY20" fmla="*/ 237903 h 621444"/>
                <a:gd name="connsiteX21" fmla="*/ 537353 w 639846"/>
                <a:gd name="connsiteY21" fmla="*/ 257715 h 621444"/>
                <a:gd name="connsiteX22" fmla="*/ 540210 w 639846"/>
                <a:gd name="connsiteY22" fmla="*/ 264763 h 621444"/>
                <a:gd name="connsiteX23" fmla="*/ 573834 w 639846"/>
                <a:gd name="connsiteY23" fmla="*/ 311722 h 621444"/>
                <a:gd name="connsiteX24" fmla="*/ 578596 w 639846"/>
                <a:gd name="connsiteY24" fmla="*/ 319056 h 621444"/>
                <a:gd name="connsiteX25" fmla="*/ 581073 w 639846"/>
                <a:gd name="connsiteY25" fmla="*/ 327057 h 621444"/>
                <a:gd name="connsiteX26" fmla="*/ 581930 w 639846"/>
                <a:gd name="connsiteY26" fmla="*/ 329629 h 621444"/>
                <a:gd name="connsiteX27" fmla="*/ 591264 w 639846"/>
                <a:gd name="connsiteY27" fmla="*/ 344202 h 621444"/>
                <a:gd name="connsiteX28" fmla="*/ 607457 w 639846"/>
                <a:gd name="connsiteY28" fmla="*/ 371824 h 621444"/>
                <a:gd name="connsiteX29" fmla="*/ 608219 w 639846"/>
                <a:gd name="connsiteY29" fmla="*/ 374301 h 621444"/>
                <a:gd name="connsiteX30" fmla="*/ 609552 w 639846"/>
                <a:gd name="connsiteY30" fmla="*/ 385731 h 621444"/>
                <a:gd name="connsiteX31" fmla="*/ 624030 w 639846"/>
                <a:gd name="connsiteY31" fmla="*/ 426498 h 621444"/>
                <a:gd name="connsiteX32" fmla="*/ 632889 w 639846"/>
                <a:gd name="connsiteY32" fmla="*/ 455168 h 621444"/>
                <a:gd name="connsiteX33" fmla="*/ 639270 w 639846"/>
                <a:gd name="connsiteY33" fmla="*/ 484410 h 621444"/>
                <a:gd name="connsiteX34" fmla="*/ 635651 w 639846"/>
                <a:gd name="connsiteY34" fmla="*/ 510794 h 621444"/>
                <a:gd name="connsiteX35" fmla="*/ 632031 w 639846"/>
                <a:gd name="connsiteY35" fmla="*/ 506603 h 621444"/>
                <a:gd name="connsiteX36" fmla="*/ 628412 w 639846"/>
                <a:gd name="connsiteY36" fmla="*/ 503651 h 621444"/>
                <a:gd name="connsiteX37" fmla="*/ 622602 w 639846"/>
                <a:gd name="connsiteY37" fmla="*/ 499078 h 621444"/>
                <a:gd name="connsiteX38" fmla="*/ 619839 w 639846"/>
                <a:gd name="connsiteY38" fmla="*/ 498316 h 621444"/>
                <a:gd name="connsiteX39" fmla="*/ 610410 w 639846"/>
                <a:gd name="connsiteY39" fmla="*/ 497650 h 621444"/>
                <a:gd name="connsiteX40" fmla="*/ 599265 w 639846"/>
                <a:gd name="connsiteY40" fmla="*/ 498126 h 621444"/>
                <a:gd name="connsiteX41" fmla="*/ 591550 w 639846"/>
                <a:gd name="connsiteY41" fmla="*/ 500983 h 621444"/>
                <a:gd name="connsiteX42" fmla="*/ 566309 w 639846"/>
                <a:gd name="connsiteY42" fmla="*/ 513842 h 621444"/>
                <a:gd name="connsiteX43" fmla="*/ 565737 w 639846"/>
                <a:gd name="connsiteY43" fmla="*/ 513747 h 621444"/>
                <a:gd name="connsiteX44" fmla="*/ 560403 w 639846"/>
                <a:gd name="connsiteY44" fmla="*/ 517652 h 621444"/>
                <a:gd name="connsiteX45" fmla="*/ 546783 w 639846"/>
                <a:gd name="connsiteY45" fmla="*/ 500793 h 621444"/>
                <a:gd name="connsiteX46" fmla="*/ 546211 w 639846"/>
                <a:gd name="connsiteY46" fmla="*/ 498221 h 621444"/>
                <a:gd name="connsiteX47" fmla="*/ 548878 w 639846"/>
                <a:gd name="connsiteY47" fmla="*/ 493649 h 621444"/>
                <a:gd name="connsiteX48" fmla="*/ 549259 w 639846"/>
                <a:gd name="connsiteY48" fmla="*/ 491268 h 621444"/>
                <a:gd name="connsiteX49" fmla="*/ 545925 w 639846"/>
                <a:gd name="connsiteY49" fmla="*/ 482886 h 621444"/>
                <a:gd name="connsiteX50" fmla="*/ 543639 w 639846"/>
                <a:gd name="connsiteY50" fmla="*/ 474599 h 621444"/>
                <a:gd name="connsiteX51" fmla="*/ 530400 w 639846"/>
                <a:gd name="connsiteY51" fmla="*/ 438595 h 621444"/>
                <a:gd name="connsiteX52" fmla="*/ 523637 w 639846"/>
                <a:gd name="connsiteY52" fmla="*/ 418592 h 621444"/>
                <a:gd name="connsiteX53" fmla="*/ 512778 w 639846"/>
                <a:gd name="connsiteY53" fmla="*/ 385731 h 621444"/>
                <a:gd name="connsiteX54" fmla="*/ 512016 w 639846"/>
                <a:gd name="connsiteY54" fmla="*/ 384969 h 621444"/>
                <a:gd name="connsiteX55" fmla="*/ 510397 w 639846"/>
                <a:gd name="connsiteY55" fmla="*/ 384493 h 621444"/>
                <a:gd name="connsiteX56" fmla="*/ 509254 w 639846"/>
                <a:gd name="connsiteY56" fmla="*/ 385445 h 621444"/>
                <a:gd name="connsiteX57" fmla="*/ 518874 w 639846"/>
                <a:gd name="connsiteY57" fmla="*/ 423926 h 621444"/>
                <a:gd name="connsiteX58" fmla="*/ 524589 w 639846"/>
                <a:gd name="connsiteY58" fmla="*/ 466503 h 621444"/>
                <a:gd name="connsiteX59" fmla="*/ 528590 w 639846"/>
                <a:gd name="connsiteY59" fmla="*/ 503841 h 621444"/>
                <a:gd name="connsiteX60" fmla="*/ 525637 w 639846"/>
                <a:gd name="connsiteY60" fmla="*/ 552037 h 621444"/>
                <a:gd name="connsiteX61" fmla="*/ 510778 w 639846"/>
                <a:gd name="connsiteY61" fmla="*/ 610616 h 621444"/>
                <a:gd name="connsiteX62" fmla="*/ 509635 w 639846"/>
                <a:gd name="connsiteY62" fmla="*/ 619474 h 621444"/>
                <a:gd name="connsiteX63" fmla="*/ 507730 w 639846"/>
                <a:gd name="connsiteY63" fmla="*/ 621189 h 621444"/>
                <a:gd name="connsiteX64" fmla="*/ 497538 w 639846"/>
                <a:gd name="connsiteY64" fmla="*/ 620618 h 621444"/>
                <a:gd name="connsiteX65" fmla="*/ 467249 w 639846"/>
                <a:gd name="connsiteY65" fmla="*/ 613664 h 621444"/>
                <a:gd name="connsiteX66" fmla="*/ 454485 w 639846"/>
                <a:gd name="connsiteY66" fmla="*/ 614617 h 621444"/>
                <a:gd name="connsiteX67" fmla="*/ 380190 w 639846"/>
                <a:gd name="connsiteY67" fmla="*/ 611569 h 621444"/>
                <a:gd name="connsiteX68" fmla="*/ 348948 w 639846"/>
                <a:gd name="connsiteY68" fmla="*/ 608997 h 621444"/>
                <a:gd name="connsiteX69" fmla="*/ 325422 w 639846"/>
                <a:gd name="connsiteY69" fmla="*/ 608330 h 621444"/>
                <a:gd name="connsiteX70" fmla="*/ 301895 w 639846"/>
                <a:gd name="connsiteY70" fmla="*/ 606902 h 621444"/>
                <a:gd name="connsiteX71" fmla="*/ 292084 w 639846"/>
                <a:gd name="connsiteY71" fmla="*/ 609949 h 621444"/>
                <a:gd name="connsiteX72" fmla="*/ 287036 w 639846"/>
                <a:gd name="connsiteY72" fmla="*/ 607663 h 621444"/>
                <a:gd name="connsiteX73" fmla="*/ 265128 w 639846"/>
                <a:gd name="connsiteY73" fmla="*/ 607282 h 621444"/>
                <a:gd name="connsiteX74" fmla="*/ 262271 w 639846"/>
                <a:gd name="connsiteY74" fmla="*/ 606902 h 621444"/>
                <a:gd name="connsiteX75" fmla="*/ 220361 w 639846"/>
                <a:gd name="connsiteY75" fmla="*/ 603949 h 621444"/>
                <a:gd name="connsiteX76" fmla="*/ 197596 w 639846"/>
                <a:gd name="connsiteY76" fmla="*/ 578422 h 621444"/>
                <a:gd name="connsiteX77" fmla="*/ 197596 w 639846"/>
                <a:gd name="connsiteY77" fmla="*/ 554323 h 621444"/>
                <a:gd name="connsiteX78" fmla="*/ 206931 w 639846"/>
                <a:gd name="connsiteY78" fmla="*/ 515652 h 621444"/>
                <a:gd name="connsiteX79" fmla="*/ 210836 w 639846"/>
                <a:gd name="connsiteY79" fmla="*/ 497650 h 621444"/>
                <a:gd name="connsiteX80" fmla="*/ 219123 w 639846"/>
                <a:gd name="connsiteY80" fmla="*/ 481743 h 621444"/>
                <a:gd name="connsiteX81" fmla="*/ 218742 w 639846"/>
                <a:gd name="connsiteY81" fmla="*/ 477647 h 621444"/>
                <a:gd name="connsiteX82" fmla="*/ 210074 w 639846"/>
                <a:gd name="connsiteY82" fmla="*/ 462693 h 621444"/>
                <a:gd name="connsiteX83" fmla="*/ 232172 w 639846"/>
                <a:gd name="connsiteY83" fmla="*/ 398018 h 621444"/>
                <a:gd name="connsiteX84" fmla="*/ 241221 w 639846"/>
                <a:gd name="connsiteY84" fmla="*/ 381159 h 621444"/>
                <a:gd name="connsiteX85" fmla="*/ 249507 w 639846"/>
                <a:gd name="connsiteY85" fmla="*/ 363919 h 621444"/>
                <a:gd name="connsiteX86" fmla="*/ 253508 w 639846"/>
                <a:gd name="connsiteY86" fmla="*/ 351155 h 621444"/>
                <a:gd name="connsiteX87" fmla="*/ 258080 w 639846"/>
                <a:gd name="connsiteY87" fmla="*/ 338392 h 621444"/>
                <a:gd name="connsiteX88" fmla="*/ 258080 w 639846"/>
                <a:gd name="connsiteY88" fmla="*/ 335629 h 621444"/>
                <a:gd name="connsiteX89" fmla="*/ 212265 w 639846"/>
                <a:gd name="connsiteY89" fmla="*/ 356965 h 621444"/>
                <a:gd name="connsiteX90" fmla="*/ 174450 w 639846"/>
                <a:gd name="connsiteY90" fmla="*/ 368395 h 621444"/>
                <a:gd name="connsiteX91" fmla="*/ 159020 w 639846"/>
                <a:gd name="connsiteY91" fmla="*/ 370205 h 621444"/>
                <a:gd name="connsiteX92" fmla="*/ 140541 w 639846"/>
                <a:gd name="connsiteY92" fmla="*/ 364776 h 621444"/>
                <a:gd name="connsiteX93" fmla="*/ 126349 w 639846"/>
                <a:gd name="connsiteY93" fmla="*/ 355918 h 621444"/>
                <a:gd name="connsiteX94" fmla="*/ 92345 w 639846"/>
                <a:gd name="connsiteY94" fmla="*/ 338773 h 621444"/>
                <a:gd name="connsiteX95" fmla="*/ 60055 w 639846"/>
                <a:gd name="connsiteY95" fmla="*/ 319913 h 621444"/>
                <a:gd name="connsiteX96" fmla="*/ 19955 w 639846"/>
                <a:gd name="connsiteY96" fmla="*/ 293719 h 621444"/>
                <a:gd name="connsiteX97" fmla="*/ 1000 w 639846"/>
                <a:gd name="connsiteY97" fmla="*/ 277051 h 621444"/>
                <a:gd name="connsiteX98" fmla="*/ 1000 w 639846"/>
                <a:gd name="connsiteY98" fmla="*/ 272098 h 621444"/>
                <a:gd name="connsiteX99" fmla="*/ 2905 w 639846"/>
                <a:gd name="connsiteY99" fmla="*/ 267716 h 621444"/>
                <a:gd name="connsiteX100" fmla="*/ 5667 w 639846"/>
                <a:gd name="connsiteY100" fmla="*/ 267049 h 621444"/>
                <a:gd name="connsiteX101" fmla="*/ 7763 w 639846"/>
                <a:gd name="connsiteY101" fmla="*/ 263239 h 621444"/>
                <a:gd name="connsiteX102" fmla="*/ 45672 w 639846"/>
                <a:gd name="connsiteY102" fmla="*/ 223615 h 621444"/>
                <a:gd name="connsiteX103" fmla="*/ 48149 w 639846"/>
                <a:gd name="connsiteY103" fmla="*/ 224949 h 621444"/>
                <a:gd name="connsiteX104" fmla="*/ 56721 w 639846"/>
                <a:gd name="connsiteY104" fmla="*/ 223711 h 621444"/>
                <a:gd name="connsiteX105" fmla="*/ 59103 w 639846"/>
                <a:gd name="connsiteY105" fmla="*/ 225330 h 621444"/>
                <a:gd name="connsiteX106" fmla="*/ 87297 w 639846"/>
                <a:gd name="connsiteY106" fmla="*/ 244951 h 621444"/>
                <a:gd name="connsiteX107" fmla="*/ 99203 w 639846"/>
                <a:gd name="connsiteY107" fmla="*/ 249619 h 621444"/>
                <a:gd name="connsiteX108" fmla="*/ 119682 w 639846"/>
                <a:gd name="connsiteY108" fmla="*/ 264859 h 621444"/>
                <a:gd name="connsiteX109" fmla="*/ 124063 w 639846"/>
                <a:gd name="connsiteY109" fmla="*/ 264192 h 621444"/>
                <a:gd name="connsiteX110" fmla="*/ 128254 w 639846"/>
                <a:gd name="connsiteY110" fmla="*/ 259144 h 621444"/>
                <a:gd name="connsiteX111" fmla="*/ 135874 w 639846"/>
                <a:gd name="connsiteY111" fmla="*/ 257524 h 621444"/>
                <a:gd name="connsiteX112" fmla="*/ 154924 w 639846"/>
                <a:gd name="connsiteY112" fmla="*/ 266859 h 621444"/>
                <a:gd name="connsiteX113" fmla="*/ 162925 w 639846"/>
                <a:gd name="connsiteY113" fmla="*/ 266859 h 621444"/>
                <a:gd name="connsiteX114" fmla="*/ 170355 w 639846"/>
                <a:gd name="connsiteY114" fmla="*/ 264478 h 621444"/>
                <a:gd name="connsiteX115" fmla="*/ 220551 w 639846"/>
                <a:gd name="connsiteY115" fmla="*/ 241618 h 621444"/>
                <a:gd name="connsiteX116" fmla="*/ 252079 w 639846"/>
                <a:gd name="connsiteY116" fmla="*/ 227806 h 621444"/>
                <a:gd name="connsiteX117" fmla="*/ 264271 w 639846"/>
                <a:gd name="connsiteY117" fmla="*/ 230092 h 621444"/>
                <a:gd name="connsiteX118" fmla="*/ 274463 w 639846"/>
                <a:gd name="connsiteY118" fmla="*/ 234474 h 621444"/>
                <a:gd name="connsiteX119" fmla="*/ 292941 w 639846"/>
                <a:gd name="connsiteY119" fmla="*/ 233902 h 621444"/>
                <a:gd name="connsiteX120" fmla="*/ 294656 w 639846"/>
                <a:gd name="connsiteY120" fmla="*/ 233617 h 621444"/>
                <a:gd name="connsiteX121" fmla="*/ 295132 w 639846"/>
                <a:gd name="connsiteY121" fmla="*/ 232378 h 621444"/>
                <a:gd name="connsiteX122" fmla="*/ 293513 w 639846"/>
                <a:gd name="connsiteY122" fmla="*/ 230759 h 621444"/>
                <a:gd name="connsiteX123" fmla="*/ 273606 w 639846"/>
                <a:gd name="connsiteY123" fmla="*/ 206947 h 621444"/>
                <a:gd name="connsiteX124" fmla="*/ 273606 w 639846"/>
                <a:gd name="connsiteY124" fmla="*/ 200374 h 621444"/>
                <a:gd name="connsiteX125" fmla="*/ 285988 w 639846"/>
                <a:gd name="connsiteY125" fmla="*/ 171037 h 621444"/>
                <a:gd name="connsiteX126" fmla="*/ 304086 w 639846"/>
                <a:gd name="connsiteY126" fmla="*/ 146463 h 621444"/>
                <a:gd name="connsiteX127" fmla="*/ 305514 w 639846"/>
                <a:gd name="connsiteY127" fmla="*/ 137319 h 621444"/>
                <a:gd name="connsiteX128" fmla="*/ 305324 w 639846"/>
                <a:gd name="connsiteY128" fmla="*/ 134842 h 621444"/>
                <a:gd name="connsiteX129" fmla="*/ 305705 w 639846"/>
                <a:gd name="connsiteY129" fmla="*/ 117793 h 621444"/>
                <a:gd name="connsiteX130" fmla="*/ 309610 w 639846"/>
                <a:gd name="connsiteY130" fmla="*/ 106553 h 621444"/>
                <a:gd name="connsiteX131" fmla="*/ 310467 w 639846"/>
                <a:gd name="connsiteY131" fmla="*/ 103981 h 621444"/>
                <a:gd name="connsiteX132" fmla="*/ 313896 w 639846"/>
                <a:gd name="connsiteY132" fmla="*/ 88265 h 621444"/>
                <a:gd name="connsiteX133" fmla="*/ 318183 w 639846"/>
                <a:gd name="connsiteY133" fmla="*/ 77883 h 621444"/>
                <a:gd name="connsiteX134" fmla="*/ 329136 w 639846"/>
                <a:gd name="connsiteY134" fmla="*/ 61214 h 621444"/>
                <a:gd name="connsiteX135" fmla="*/ 347234 w 639846"/>
                <a:gd name="connsiteY135" fmla="*/ 52165 h 621444"/>
                <a:gd name="connsiteX136" fmla="*/ 384953 w 639846"/>
                <a:gd name="connsiteY136" fmla="*/ 38164 h 621444"/>
                <a:gd name="connsiteX137" fmla="*/ 386667 w 639846"/>
                <a:gd name="connsiteY137" fmla="*/ 35401 h 621444"/>
                <a:gd name="connsiteX138" fmla="*/ 384953 w 639846"/>
                <a:gd name="connsiteY138" fmla="*/ 24352 h 621444"/>
                <a:gd name="connsiteX139" fmla="*/ 387810 w 639846"/>
                <a:gd name="connsiteY139" fmla="*/ 19685 h 6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639846" h="621444">
                  <a:moveTo>
                    <a:pt x="387906" y="19495"/>
                  </a:moveTo>
                  <a:cubicBezTo>
                    <a:pt x="392478" y="17780"/>
                    <a:pt x="398574" y="15399"/>
                    <a:pt x="403717" y="11113"/>
                  </a:cubicBezTo>
                  <a:cubicBezTo>
                    <a:pt x="431435" y="-12033"/>
                    <a:pt x="458581" y="4826"/>
                    <a:pt x="458581" y="26638"/>
                  </a:cubicBezTo>
                  <a:lnTo>
                    <a:pt x="458581" y="34258"/>
                  </a:lnTo>
                  <a:cubicBezTo>
                    <a:pt x="458581" y="35211"/>
                    <a:pt x="458391" y="36068"/>
                    <a:pt x="458010" y="36925"/>
                  </a:cubicBezTo>
                  <a:cubicBezTo>
                    <a:pt x="455628" y="41974"/>
                    <a:pt x="454295" y="45593"/>
                    <a:pt x="453914" y="47689"/>
                  </a:cubicBezTo>
                  <a:cubicBezTo>
                    <a:pt x="453342" y="51308"/>
                    <a:pt x="451533" y="53689"/>
                    <a:pt x="448389" y="54737"/>
                  </a:cubicBezTo>
                  <a:cubicBezTo>
                    <a:pt x="444294" y="56166"/>
                    <a:pt x="444198" y="57690"/>
                    <a:pt x="448199" y="59404"/>
                  </a:cubicBezTo>
                  <a:cubicBezTo>
                    <a:pt x="458867" y="63881"/>
                    <a:pt x="468297" y="70453"/>
                    <a:pt x="476488" y="78931"/>
                  </a:cubicBezTo>
                  <a:cubicBezTo>
                    <a:pt x="477441" y="79978"/>
                    <a:pt x="478203" y="82360"/>
                    <a:pt x="478869" y="86074"/>
                  </a:cubicBezTo>
                  <a:cubicBezTo>
                    <a:pt x="479250" y="88551"/>
                    <a:pt x="480203" y="90742"/>
                    <a:pt x="481727" y="92742"/>
                  </a:cubicBezTo>
                  <a:cubicBezTo>
                    <a:pt x="488204" y="101219"/>
                    <a:pt x="489061" y="108839"/>
                    <a:pt x="491442" y="121793"/>
                  </a:cubicBezTo>
                  <a:cubicBezTo>
                    <a:pt x="492109" y="125603"/>
                    <a:pt x="493252" y="128461"/>
                    <a:pt x="494776" y="130175"/>
                  </a:cubicBezTo>
                  <a:cubicBezTo>
                    <a:pt x="498300" y="134271"/>
                    <a:pt x="504015" y="137319"/>
                    <a:pt x="503444" y="143510"/>
                  </a:cubicBezTo>
                  <a:cubicBezTo>
                    <a:pt x="503253" y="145891"/>
                    <a:pt x="502491" y="150463"/>
                    <a:pt x="501253" y="157321"/>
                  </a:cubicBezTo>
                  <a:cubicBezTo>
                    <a:pt x="500872" y="159417"/>
                    <a:pt x="501729" y="161512"/>
                    <a:pt x="503444" y="162941"/>
                  </a:cubicBezTo>
                  <a:cubicBezTo>
                    <a:pt x="513540" y="171037"/>
                    <a:pt x="541734" y="184372"/>
                    <a:pt x="537543" y="198565"/>
                  </a:cubicBezTo>
                  <a:cubicBezTo>
                    <a:pt x="534876" y="207709"/>
                    <a:pt x="531543" y="219043"/>
                    <a:pt x="527637" y="232664"/>
                  </a:cubicBezTo>
                  <a:cubicBezTo>
                    <a:pt x="527352" y="233521"/>
                    <a:pt x="526780" y="234188"/>
                    <a:pt x="525923" y="234569"/>
                  </a:cubicBezTo>
                  <a:lnTo>
                    <a:pt x="522970" y="235903"/>
                  </a:lnTo>
                  <a:cubicBezTo>
                    <a:pt x="521827" y="236379"/>
                    <a:pt x="521732" y="237046"/>
                    <a:pt x="522589" y="237903"/>
                  </a:cubicBezTo>
                  <a:cubicBezTo>
                    <a:pt x="528685" y="243904"/>
                    <a:pt x="535543" y="250285"/>
                    <a:pt x="537353" y="257715"/>
                  </a:cubicBezTo>
                  <a:cubicBezTo>
                    <a:pt x="538305" y="261525"/>
                    <a:pt x="539258" y="263906"/>
                    <a:pt x="540210" y="264763"/>
                  </a:cubicBezTo>
                  <a:cubicBezTo>
                    <a:pt x="555260" y="279908"/>
                    <a:pt x="566404" y="295529"/>
                    <a:pt x="573834" y="311722"/>
                  </a:cubicBezTo>
                  <a:cubicBezTo>
                    <a:pt x="575072" y="314484"/>
                    <a:pt x="576691" y="316960"/>
                    <a:pt x="578596" y="319056"/>
                  </a:cubicBezTo>
                  <a:cubicBezTo>
                    <a:pt x="580501" y="321247"/>
                    <a:pt x="581358" y="323914"/>
                    <a:pt x="581073" y="327057"/>
                  </a:cubicBezTo>
                  <a:cubicBezTo>
                    <a:pt x="581073" y="328009"/>
                    <a:pt x="581263" y="328867"/>
                    <a:pt x="581930" y="329629"/>
                  </a:cubicBezTo>
                  <a:cubicBezTo>
                    <a:pt x="586883" y="335725"/>
                    <a:pt x="589455" y="338201"/>
                    <a:pt x="591264" y="344202"/>
                  </a:cubicBezTo>
                  <a:cubicBezTo>
                    <a:pt x="594312" y="354013"/>
                    <a:pt x="599742" y="363157"/>
                    <a:pt x="607457" y="371824"/>
                  </a:cubicBezTo>
                  <a:cubicBezTo>
                    <a:pt x="608124" y="372491"/>
                    <a:pt x="608314" y="373444"/>
                    <a:pt x="608219" y="374301"/>
                  </a:cubicBezTo>
                  <a:cubicBezTo>
                    <a:pt x="607647" y="377730"/>
                    <a:pt x="608219" y="381540"/>
                    <a:pt x="609552" y="385731"/>
                  </a:cubicBezTo>
                  <a:cubicBezTo>
                    <a:pt x="616887" y="406495"/>
                    <a:pt x="621744" y="420116"/>
                    <a:pt x="624030" y="426498"/>
                  </a:cubicBezTo>
                  <a:cubicBezTo>
                    <a:pt x="627745" y="436594"/>
                    <a:pt x="630698" y="446119"/>
                    <a:pt x="632889" y="455168"/>
                  </a:cubicBezTo>
                  <a:cubicBezTo>
                    <a:pt x="636032" y="467836"/>
                    <a:pt x="638127" y="477552"/>
                    <a:pt x="639270" y="484410"/>
                  </a:cubicBezTo>
                  <a:cubicBezTo>
                    <a:pt x="640699" y="492697"/>
                    <a:pt x="639461" y="501460"/>
                    <a:pt x="635651" y="510794"/>
                  </a:cubicBezTo>
                  <a:cubicBezTo>
                    <a:pt x="634698" y="508413"/>
                    <a:pt x="633555" y="506984"/>
                    <a:pt x="632031" y="506603"/>
                  </a:cubicBezTo>
                  <a:cubicBezTo>
                    <a:pt x="630317" y="506127"/>
                    <a:pt x="629174" y="505174"/>
                    <a:pt x="628412" y="503651"/>
                  </a:cubicBezTo>
                  <a:lnTo>
                    <a:pt x="622602" y="499078"/>
                  </a:lnTo>
                  <a:cubicBezTo>
                    <a:pt x="621840" y="498507"/>
                    <a:pt x="620887" y="498221"/>
                    <a:pt x="619839" y="498316"/>
                  </a:cubicBezTo>
                  <a:cubicBezTo>
                    <a:pt x="616220" y="498697"/>
                    <a:pt x="613077" y="498412"/>
                    <a:pt x="610410" y="497650"/>
                  </a:cubicBezTo>
                  <a:cubicBezTo>
                    <a:pt x="606790" y="496507"/>
                    <a:pt x="603647" y="497935"/>
                    <a:pt x="599265" y="498126"/>
                  </a:cubicBezTo>
                  <a:cubicBezTo>
                    <a:pt x="597456" y="498126"/>
                    <a:pt x="594884" y="499174"/>
                    <a:pt x="591550" y="500983"/>
                  </a:cubicBezTo>
                  <a:cubicBezTo>
                    <a:pt x="582978" y="505555"/>
                    <a:pt x="574596" y="509842"/>
                    <a:pt x="566309" y="513842"/>
                  </a:cubicBezTo>
                  <a:cubicBezTo>
                    <a:pt x="566118" y="513842"/>
                    <a:pt x="565928" y="513747"/>
                    <a:pt x="565737" y="513747"/>
                  </a:cubicBezTo>
                  <a:cubicBezTo>
                    <a:pt x="563928" y="513556"/>
                    <a:pt x="562213" y="514795"/>
                    <a:pt x="560403" y="517652"/>
                  </a:cubicBezTo>
                  <a:lnTo>
                    <a:pt x="546783" y="500793"/>
                  </a:lnTo>
                  <a:cubicBezTo>
                    <a:pt x="546116" y="500031"/>
                    <a:pt x="545925" y="499174"/>
                    <a:pt x="546211" y="498221"/>
                  </a:cubicBezTo>
                  <a:cubicBezTo>
                    <a:pt x="546592" y="496697"/>
                    <a:pt x="547545" y="495173"/>
                    <a:pt x="548878" y="493649"/>
                  </a:cubicBezTo>
                  <a:cubicBezTo>
                    <a:pt x="549545" y="492887"/>
                    <a:pt x="549640" y="492125"/>
                    <a:pt x="549259" y="491268"/>
                  </a:cubicBezTo>
                  <a:cubicBezTo>
                    <a:pt x="548402" y="489363"/>
                    <a:pt x="547354" y="486601"/>
                    <a:pt x="545925" y="482886"/>
                  </a:cubicBezTo>
                  <a:cubicBezTo>
                    <a:pt x="544878" y="480028"/>
                    <a:pt x="544020" y="477266"/>
                    <a:pt x="543639" y="474599"/>
                  </a:cubicBezTo>
                  <a:cubicBezTo>
                    <a:pt x="541258" y="461169"/>
                    <a:pt x="535353" y="449072"/>
                    <a:pt x="530400" y="438595"/>
                  </a:cubicBezTo>
                  <a:cubicBezTo>
                    <a:pt x="527542" y="432594"/>
                    <a:pt x="525351" y="425926"/>
                    <a:pt x="523637" y="418592"/>
                  </a:cubicBezTo>
                  <a:cubicBezTo>
                    <a:pt x="521160" y="407924"/>
                    <a:pt x="517541" y="396970"/>
                    <a:pt x="512778" y="385731"/>
                  </a:cubicBezTo>
                  <a:cubicBezTo>
                    <a:pt x="512683" y="385350"/>
                    <a:pt x="512397" y="385064"/>
                    <a:pt x="512016" y="384969"/>
                  </a:cubicBezTo>
                  <a:lnTo>
                    <a:pt x="510397" y="384493"/>
                  </a:lnTo>
                  <a:cubicBezTo>
                    <a:pt x="509730" y="384302"/>
                    <a:pt x="509064" y="384778"/>
                    <a:pt x="509254" y="385445"/>
                  </a:cubicBezTo>
                  <a:cubicBezTo>
                    <a:pt x="515160" y="404971"/>
                    <a:pt x="518398" y="417830"/>
                    <a:pt x="518874" y="423926"/>
                  </a:cubicBezTo>
                  <a:cubicBezTo>
                    <a:pt x="520113" y="438214"/>
                    <a:pt x="522018" y="452311"/>
                    <a:pt x="524589" y="466503"/>
                  </a:cubicBezTo>
                  <a:cubicBezTo>
                    <a:pt x="526971" y="479266"/>
                    <a:pt x="528495" y="493554"/>
                    <a:pt x="528590" y="503841"/>
                  </a:cubicBezTo>
                  <a:cubicBezTo>
                    <a:pt x="528590" y="510413"/>
                    <a:pt x="527637" y="526510"/>
                    <a:pt x="525637" y="552037"/>
                  </a:cubicBezTo>
                  <a:cubicBezTo>
                    <a:pt x="524494" y="567087"/>
                    <a:pt x="519541" y="586613"/>
                    <a:pt x="510778" y="610616"/>
                  </a:cubicBezTo>
                  <a:cubicBezTo>
                    <a:pt x="509445" y="614236"/>
                    <a:pt x="510302" y="616331"/>
                    <a:pt x="509635" y="619474"/>
                  </a:cubicBezTo>
                  <a:cubicBezTo>
                    <a:pt x="509445" y="620427"/>
                    <a:pt x="508873" y="620998"/>
                    <a:pt x="507730" y="621189"/>
                  </a:cubicBezTo>
                  <a:cubicBezTo>
                    <a:pt x="504111" y="621665"/>
                    <a:pt x="500682" y="621475"/>
                    <a:pt x="497538" y="620618"/>
                  </a:cubicBezTo>
                  <a:lnTo>
                    <a:pt x="467249" y="613664"/>
                  </a:lnTo>
                  <a:cubicBezTo>
                    <a:pt x="461439" y="612331"/>
                    <a:pt x="457152" y="612616"/>
                    <a:pt x="454485" y="614617"/>
                  </a:cubicBezTo>
                  <a:lnTo>
                    <a:pt x="380190" y="611569"/>
                  </a:lnTo>
                  <a:cubicBezTo>
                    <a:pt x="369999" y="609949"/>
                    <a:pt x="359616" y="609092"/>
                    <a:pt x="348948" y="608997"/>
                  </a:cubicBezTo>
                  <a:cubicBezTo>
                    <a:pt x="337804" y="608806"/>
                    <a:pt x="329994" y="608711"/>
                    <a:pt x="325422" y="608330"/>
                  </a:cubicBezTo>
                  <a:cubicBezTo>
                    <a:pt x="317611" y="607854"/>
                    <a:pt x="309801" y="607282"/>
                    <a:pt x="301895" y="606902"/>
                  </a:cubicBezTo>
                  <a:cubicBezTo>
                    <a:pt x="296561" y="606616"/>
                    <a:pt x="293227" y="607568"/>
                    <a:pt x="292084" y="609949"/>
                  </a:cubicBezTo>
                  <a:cubicBezTo>
                    <a:pt x="291036" y="608426"/>
                    <a:pt x="289417" y="607663"/>
                    <a:pt x="287036" y="607663"/>
                  </a:cubicBezTo>
                  <a:cubicBezTo>
                    <a:pt x="279416" y="610045"/>
                    <a:pt x="272082" y="609854"/>
                    <a:pt x="265128" y="607282"/>
                  </a:cubicBezTo>
                  <a:cubicBezTo>
                    <a:pt x="264176" y="606902"/>
                    <a:pt x="263223" y="606806"/>
                    <a:pt x="262271" y="606902"/>
                  </a:cubicBezTo>
                  <a:cubicBezTo>
                    <a:pt x="249412" y="608330"/>
                    <a:pt x="235410" y="607282"/>
                    <a:pt x="220361" y="603949"/>
                  </a:cubicBezTo>
                  <a:cubicBezTo>
                    <a:pt x="206073" y="600805"/>
                    <a:pt x="198453" y="592328"/>
                    <a:pt x="197596" y="578422"/>
                  </a:cubicBezTo>
                  <a:cubicBezTo>
                    <a:pt x="197215" y="572230"/>
                    <a:pt x="197120" y="564229"/>
                    <a:pt x="197596" y="554323"/>
                  </a:cubicBezTo>
                  <a:cubicBezTo>
                    <a:pt x="197787" y="549752"/>
                    <a:pt x="200930" y="536893"/>
                    <a:pt x="206931" y="515652"/>
                  </a:cubicBezTo>
                  <a:cubicBezTo>
                    <a:pt x="208740" y="509461"/>
                    <a:pt x="209598" y="504793"/>
                    <a:pt x="210836" y="497650"/>
                  </a:cubicBezTo>
                  <a:cubicBezTo>
                    <a:pt x="211979" y="490982"/>
                    <a:pt x="214455" y="486601"/>
                    <a:pt x="219123" y="481743"/>
                  </a:cubicBezTo>
                  <a:cubicBezTo>
                    <a:pt x="220266" y="480505"/>
                    <a:pt x="220170" y="478695"/>
                    <a:pt x="218742" y="477647"/>
                  </a:cubicBezTo>
                  <a:cubicBezTo>
                    <a:pt x="212931" y="473170"/>
                    <a:pt x="209026" y="470408"/>
                    <a:pt x="210074" y="462693"/>
                  </a:cubicBezTo>
                  <a:cubicBezTo>
                    <a:pt x="213122" y="439452"/>
                    <a:pt x="220456" y="417926"/>
                    <a:pt x="232172" y="398018"/>
                  </a:cubicBezTo>
                  <a:cubicBezTo>
                    <a:pt x="236839" y="390017"/>
                    <a:pt x="239887" y="384397"/>
                    <a:pt x="241221" y="381159"/>
                  </a:cubicBezTo>
                  <a:cubicBezTo>
                    <a:pt x="243602" y="375253"/>
                    <a:pt x="246364" y="369538"/>
                    <a:pt x="249507" y="363919"/>
                  </a:cubicBezTo>
                  <a:cubicBezTo>
                    <a:pt x="250746" y="361728"/>
                    <a:pt x="251984" y="357442"/>
                    <a:pt x="253508" y="351155"/>
                  </a:cubicBezTo>
                  <a:cubicBezTo>
                    <a:pt x="254556" y="346488"/>
                    <a:pt x="256080" y="342297"/>
                    <a:pt x="258080" y="338392"/>
                  </a:cubicBezTo>
                  <a:cubicBezTo>
                    <a:pt x="259699" y="336963"/>
                    <a:pt x="259699" y="336010"/>
                    <a:pt x="258080" y="335629"/>
                  </a:cubicBezTo>
                  <a:cubicBezTo>
                    <a:pt x="236934" y="347250"/>
                    <a:pt x="221694" y="354394"/>
                    <a:pt x="212265" y="356965"/>
                  </a:cubicBezTo>
                  <a:cubicBezTo>
                    <a:pt x="193310" y="362109"/>
                    <a:pt x="180642" y="365919"/>
                    <a:pt x="174450" y="368395"/>
                  </a:cubicBezTo>
                  <a:cubicBezTo>
                    <a:pt x="168831" y="370586"/>
                    <a:pt x="163687" y="371253"/>
                    <a:pt x="159020" y="370205"/>
                  </a:cubicBezTo>
                  <a:cubicBezTo>
                    <a:pt x="149019" y="368110"/>
                    <a:pt x="142827" y="366300"/>
                    <a:pt x="140541" y="364776"/>
                  </a:cubicBezTo>
                  <a:cubicBezTo>
                    <a:pt x="132350" y="359537"/>
                    <a:pt x="127683" y="356585"/>
                    <a:pt x="126349" y="355918"/>
                  </a:cubicBezTo>
                  <a:cubicBezTo>
                    <a:pt x="114919" y="350298"/>
                    <a:pt x="103584" y="344583"/>
                    <a:pt x="92345" y="338773"/>
                  </a:cubicBezTo>
                  <a:cubicBezTo>
                    <a:pt x="82058" y="333439"/>
                    <a:pt x="71390" y="327152"/>
                    <a:pt x="60055" y="319913"/>
                  </a:cubicBezTo>
                  <a:cubicBezTo>
                    <a:pt x="35862" y="304292"/>
                    <a:pt x="22527" y="295624"/>
                    <a:pt x="19955" y="293719"/>
                  </a:cubicBezTo>
                  <a:cubicBezTo>
                    <a:pt x="13192" y="288862"/>
                    <a:pt x="6906" y="283242"/>
                    <a:pt x="1000" y="277051"/>
                  </a:cubicBezTo>
                  <a:cubicBezTo>
                    <a:pt x="-333" y="275622"/>
                    <a:pt x="-333" y="273526"/>
                    <a:pt x="1000" y="272098"/>
                  </a:cubicBezTo>
                  <a:cubicBezTo>
                    <a:pt x="1953" y="271050"/>
                    <a:pt x="2619" y="269621"/>
                    <a:pt x="2905" y="267716"/>
                  </a:cubicBezTo>
                  <a:lnTo>
                    <a:pt x="5667" y="267049"/>
                  </a:lnTo>
                  <a:cubicBezTo>
                    <a:pt x="5001" y="264573"/>
                    <a:pt x="5667" y="263239"/>
                    <a:pt x="7763" y="263239"/>
                  </a:cubicBezTo>
                  <a:cubicBezTo>
                    <a:pt x="22908" y="252000"/>
                    <a:pt x="35576" y="238855"/>
                    <a:pt x="45672" y="223615"/>
                  </a:cubicBezTo>
                  <a:cubicBezTo>
                    <a:pt x="45672" y="224377"/>
                    <a:pt x="46530" y="224758"/>
                    <a:pt x="48149" y="224949"/>
                  </a:cubicBezTo>
                  <a:cubicBezTo>
                    <a:pt x="50911" y="223425"/>
                    <a:pt x="53769" y="223044"/>
                    <a:pt x="56721" y="223711"/>
                  </a:cubicBezTo>
                  <a:cubicBezTo>
                    <a:pt x="57769" y="223901"/>
                    <a:pt x="58531" y="224473"/>
                    <a:pt x="59103" y="225330"/>
                  </a:cubicBezTo>
                  <a:cubicBezTo>
                    <a:pt x="65865" y="235141"/>
                    <a:pt x="74819" y="241713"/>
                    <a:pt x="87297" y="244951"/>
                  </a:cubicBezTo>
                  <a:cubicBezTo>
                    <a:pt x="93488" y="246571"/>
                    <a:pt x="97488" y="248190"/>
                    <a:pt x="99203" y="249619"/>
                  </a:cubicBezTo>
                  <a:cubicBezTo>
                    <a:pt x="105775" y="255334"/>
                    <a:pt x="112633" y="260382"/>
                    <a:pt x="119682" y="264859"/>
                  </a:cubicBezTo>
                  <a:cubicBezTo>
                    <a:pt x="121110" y="265716"/>
                    <a:pt x="123015" y="265430"/>
                    <a:pt x="124063" y="264192"/>
                  </a:cubicBezTo>
                  <a:lnTo>
                    <a:pt x="128254" y="259144"/>
                  </a:lnTo>
                  <a:cubicBezTo>
                    <a:pt x="129969" y="257048"/>
                    <a:pt x="133207" y="256381"/>
                    <a:pt x="135874" y="257524"/>
                  </a:cubicBezTo>
                  <a:cubicBezTo>
                    <a:pt x="141399" y="259906"/>
                    <a:pt x="147780" y="263049"/>
                    <a:pt x="154924" y="266859"/>
                  </a:cubicBezTo>
                  <a:cubicBezTo>
                    <a:pt x="156734" y="267811"/>
                    <a:pt x="159401" y="267811"/>
                    <a:pt x="162925" y="266859"/>
                  </a:cubicBezTo>
                  <a:cubicBezTo>
                    <a:pt x="166354" y="266002"/>
                    <a:pt x="168831" y="265240"/>
                    <a:pt x="170355" y="264478"/>
                  </a:cubicBezTo>
                  <a:cubicBezTo>
                    <a:pt x="196263" y="252381"/>
                    <a:pt x="213027" y="244761"/>
                    <a:pt x="220551" y="241618"/>
                  </a:cubicBezTo>
                  <a:cubicBezTo>
                    <a:pt x="227886" y="238570"/>
                    <a:pt x="241887" y="230950"/>
                    <a:pt x="252079" y="227806"/>
                  </a:cubicBezTo>
                  <a:cubicBezTo>
                    <a:pt x="256842" y="226282"/>
                    <a:pt x="260937" y="227044"/>
                    <a:pt x="264271" y="230092"/>
                  </a:cubicBezTo>
                  <a:cubicBezTo>
                    <a:pt x="267605" y="233140"/>
                    <a:pt x="269319" y="234569"/>
                    <a:pt x="274463" y="234474"/>
                  </a:cubicBezTo>
                  <a:cubicBezTo>
                    <a:pt x="280749" y="234379"/>
                    <a:pt x="286845" y="234093"/>
                    <a:pt x="292941" y="233902"/>
                  </a:cubicBezTo>
                  <a:cubicBezTo>
                    <a:pt x="293608" y="233902"/>
                    <a:pt x="294275" y="233807"/>
                    <a:pt x="294656" y="233617"/>
                  </a:cubicBezTo>
                  <a:cubicBezTo>
                    <a:pt x="295132" y="233331"/>
                    <a:pt x="295323" y="232950"/>
                    <a:pt x="295132" y="232378"/>
                  </a:cubicBezTo>
                  <a:cubicBezTo>
                    <a:pt x="295037" y="231616"/>
                    <a:pt x="294465" y="231140"/>
                    <a:pt x="293513" y="230759"/>
                  </a:cubicBezTo>
                  <a:cubicBezTo>
                    <a:pt x="284559" y="224282"/>
                    <a:pt x="277987" y="216376"/>
                    <a:pt x="273606" y="206947"/>
                  </a:cubicBezTo>
                  <a:cubicBezTo>
                    <a:pt x="272653" y="204851"/>
                    <a:pt x="272653" y="202470"/>
                    <a:pt x="273606" y="200374"/>
                  </a:cubicBezTo>
                  <a:cubicBezTo>
                    <a:pt x="278368" y="189897"/>
                    <a:pt x="282464" y="180181"/>
                    <a:pt x="285988" y="171037"/>
                  </a:cubicBezTo>
                  <a:cubicBezTo>
                    <a:pt x="290084" y="160369"/>
                    <a:pt x="295989" y="154178"/>
                    <a:pt x="304086" y="146463"/>
                  </a:cubicBezTo>
                  <a:cubicBezTo>
                    <a:pt x="306753" y="143986"/>
                    <a:pt x="307229" y="140938"/>
                    <a:pt x="305514" y="137319"/>
                  </a:cubicBezTo>
                  <a:cubicBezTo>
                    <a:pt x="305133" y="136557"/>
                    <a:pt x="305133" y="135604"/>
                    <a:pt x="305324" y="134842"/>
                  </a:cubicBezTo>
                  <a:cubicBezTo>
                    <a:pt x="306943" y="129985"/>
                    <a:pt x="307038" y="124365"/>
                    <a:pt x="305705" y="117793"/>
                  </a:cubicBezTo>
                  <a:cubicBezTo>
                    <a:pt x="305133" y="114935"/>
                    <a:pt x="306372" y="111220"/>
                    <a:pt x="309610" y="106553"/>
                  </a:cubicBezTo>
                  <a:cubicBezTo>
                    <a:pt x="310086" y="105791"/>
                    <a:pt x="310372" y="104934"/>
                    <a:pt x="310467" y="103981"/>
                  </a:cubicBezTo>
                  <a:cubicBezTo>
                    <a:pt x="310658" y="98266"/>
                    <a:pt x="311801" y="93028"/>
                    <a:pt x="313896" y="88265"/>
                  </a:cubicBezTo>
                  <a:cubicBezTo>
                    <a:pt x="316849" y="84741"/>
                    <a:pt x="318278" y="81312"/>
                    <a:pt x="318183" y="77883"/>
                  </a:cubicBezTo>
                  <a:cubicBezTo>
                    <a:pt x="319707" y="71406"/>
                    <a:pt x="323326" y="65881"/>
                    <a:pt x="329136" y="61214"/>
                  </a:cubicBezTo>
                  <a:cubicBezTo>
                    <a:pt x="332661" y="58357"/>
                    <a:pt x="338661" y="55404"/>
                    <a:pt x="347234" y="52165"/>
                  </a:cubicBezTo>
                  <a:lnTo>
                    <a:pt x="384953" y="38164"/>
                  </a:lnTo>
                  <a:cubicBezTo>
                    <a:pt x="386191" y="37687"/>
                    <a:pt x="386858" y="36544"/>
                    <a:pt x="386667" y="35401"/>
                  </a:cubicBezTo>
                  <a:lnTo>
                    <a:pt x="384953" y="24352"/>
                  </a:lnTo>
                  <a:cubicBezTo>
                    <a:pt x="384667" y="22352"/>
                    <a:pt x="385810" y="20447"/>
                    <a:pt x="387810" y="19685"/>
                  </a:cubicBezTo>
                  <a:close/>
                </a:path>
              </a:pathLst>
            </a:custGeom>
            <a:solidFill>
              <a:srgbClr val="72AF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0" name="Freeform: Shape 16499">
              <a:extLst>
                <a:ext uri="{FF2B5EF4-FFF2-40B4-BE49-F238E27FC236}">
                  <a16:creationId xmlns:a16="http://schemas.microsoft.com/office/drawing/2014/main" id="{E76F9C40-B3CA-6CDB-E2FB-48CC0030E3BF}"/>
                </a:ext>
              </a:extLst>
            </p:cNvPr>
            <p:cNvSpPr/>
            <p:nvPr/>
          </p:nvSpPr>
          <p:spPr>
            <a:xfrm>
              <a:off x="1110614" y="3991101"/>
              <a:ext cx="210502" cy="187285"/>
            </a:xfrm>
            <a:custGeom>
              <a:avLst/>
              <a:gdLst>
                <a:gd name="connsiteX0" fmla="*/ 88678 w 210502"/>
                <a:gd name="connsiteY0" fmla="*/ 19495 h 187285"/>
                <a:gd name="connsiteX1" fmla="*/ 104489 w 210502"/>
                <a:gd name="connsiteY1" fmla="*/ 11113 h 187285"/>
                <a:gd name="connsiteX2" fmla="*/ 159353 w 210502"/>
                <a:gd name="connsiteY2" fmla="*/ 26638 h 187285"/>
                <a:gd name="connsiteX3" fmla="*/ 159353 w 210502"/>
                <a:gd name="connsiteY3" fmla="*/ 34258 h 187285"/>
                <a:gd name="connsiteX4" fmla="*/ 158782 w 210502"/>
                <a:gd name="connsiteY4" fmla="*/ 36925 h 187285"/>
                <a:gd name="connsiteX5" fmla="*/ 154686 w 210502"/>
                <a:gd name="connsiteY5" fmla="*/ 47689 h 187285"/>
                <a:gd name="connsiteX6" fmla="*/ 149161 w 210502"/>
                <a:gd name="connsiteY6" fmla="*/ 54737 h 187285"/>
                <a:gd name="connsiteX7" fmla="*/ 148971 w 210502"/>
                <a:gd name="connsiteY7" fmla="*/ 59404 h 187285"/>
                <a:gd name="connsiteX8" fmla="*/ 177260 w 210502"/>
                <a:gd name="connsiteY8" fmla="*/ 78931 h 187285"/>
                <a:gd name="connsiteX9" fmla="*/ 179642 w 210502"/>
                <a:gd name="connsiteY9" fmla="*/ 86074 h 187285"/>
                <a:gd name="connsiteX10" fmla="*/ 182499 w 210502"/>
                <a:gd name="connsiteY10" fmla="*/ 92742 h 187285"/>
                <a:gd name="connsiteX11" fmla="*/ 192215 w 210502"/>
                <a:gd name="connsiteY11" fmla="*/ 121793 h 187285"/>
                <a:gd name="connsiteX12" fmla="*/ 195548 w 210502"/>
                <a:gd name="connsiteY12" fmla="*/ 130175 h 187285"/>
                <a:gd name="connsiteX13" fmla="*/ 204216 w 210502"/>
                <a:gd name="connsiteY13" fmla="*/ 143510 h 187285"/>
                <a:gd name="connsiteX14" fmla="*/ 202025 w 210502"/>
                <a:gd name="connsiteY14" fmla="*/ 157321 h 187285"/>
                <a:gd name="connsiteX15" fmla="*/ 204216 w 210502"/>
                <a:gd name="connsiteY15" fmla="*/ 162941 h 187285"/>
                <a:gd name="connsiteX16" fmla="*/ 210502 w 210502"/>
                <a:gd name="connsiteY16" fmla="*/ 167323 h 187285"/>
                <a:gd name="connsiteX17" fmla="*/ 104680 w 210502"/>
                <a:gd name="connsiteY17" fmla="*/ 184753 h 187285"/>
                <a:gd name="connsiteX18" fmla="*/ 21431 w 210502"/>
                <a:gd name="connsiteY18" fmla="*/ 156750 h 187285"/>
                <a:gd name="connsiteX19" fmla="*/ 0 w 210502"/>
                <a:gd name="connsiteY19" fmla="*/ 150940 h 187285"/>
                <a:gd name="connsiteX20" fmla="*/ 4763 w 210502"/>
                <a:gd name="connsiteY20" fmla="*/ 146272 h 187285"/>
                <a:gd name="connsiteX21" fmla="*/ 6191 w 210502"/>
                <a:gd name="connsiteY21" fmla="*/ 137128 h 187285"/>
                <a:gd name="connsiteX22" fmla="*/ 6001 w 210502"/>
                <a:gd name="connsiteY22" fmla="*/ 134652 h 187285"/>
                <a:gd name="connsiteX23" fmla="*/ 6382 w 210502"/>
                <a:gd name="connsiteY23" fmla="*/ 117602 h 187285"/>
                <a:gd name="connsiteX24" fmla="*/ 10287 w 210502"/>
                <a:gd name="connsiteY24" fmla="*/ 106363 h 187285"/>
                <a:gd name="connsiteX25" fmla="*/ 11144 w 210502"/>
                <a:gd name="connsiteY25" fmla="*/ 103791 h 187285"/>
                <a:gd name="connsiteX26" fmla="*/ 14573 w 210502"/>
                <a:gd name="connsiteY26" fmla="*/ 88075 h 187285"/>
                <a:gd name="connsiteX27" fmla="*/ 18860 w 210502"/>
                <a:gd name="connsiteY27" fmla="*/ 77692 h 187285"/>
                <a:gd name="connsiteX28" fmla="*/ 29813 w 210502"/>
                <a:gd name="connsiteY28" fmla="*/ 61024 h 187285"/>
                <a:gd name="connsiteX29" fmla="*/ 47911 w 210502"/>
                <a:gd name="connsiteY29" fmla="*/ 51975 h 187285"/>
                <a:gd name="connsiteX30" fmla="*/ 85630 w 210502"/>
                <a:gd name="connsiteY30" fmla="*/ 37973 h 187285"/>
                <a:gd name="connsiteX31" fmla="*/ 87344 w 210502"/>
                <a:gd name="connsiteY31" fmla="*/ 35211 h 187285"/>
                <a:gd name="connsiteX32" fmla="*/ 85630 w 210502"/>
                <a:gd name="connsiteY32" fmla="*/ 24162 h 187285"/>
                <a:gd name="connsiteX33" fmla="*/ 88487 w 210502"/>
                <a:gd name="connsiteY33" fmla="*/ 19495 h 18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0502" h="187285">
                  <a:moveTo>
                    <a:pt x="88678" y="19495"/>
                  </a:moveTo>
                  <a:cubicBezTo>
                    <a:pt x="93250" y="17780"/>
                    <a:pt x="99346" y="15399"/>
                    <a:pt x="104489" y="11113"/>
                  </a:cubicBezTo>
                  <a:cubicBezTo>
                    <a:pt x="132207" y="-12033"/>
                    <a:pt x="159353" y="4826"/>
                    <a:pt x="159353" y="26638"/>
                  </a:cubicBezTo>
                  <a:lnTo>
                    <a:pt x="159353" y="34258"/>
                  </a:lnTo>
                  <a:cubicBezTo>
                    <a:pt x="159353" y="35211"/>
                    <a:pt x="159163" y="36068"/>
                    <a:pt x="158782" y="36925"/>
                  </a:cubicBezTo>
                  <a:cubicBezTo>
                    <a:pt x="156401" y="41974"/>
                    <a:pt x="155067" y="45593"/>
                    <a:pt x="154686" y="47689"/>
                  </a:cubicBezTo>
                  <a:cubicBezTo>
                    <a:pt x="154115" y="51308"/>
                    <a:pt x="152305" y="53689"/>
                    <a:pt x="149161" y="54737"/>
                  </a:cubicBezTo>
                  <a:cubicBezTo>
                    <a:pt x="145066" y="56166"/>
                    <a:pt x="144971" y="57690"/>
                    <a:pt x="148971" y="59404"/>
                  </a:cubicBezTo>
                  <a:cubicBezTo>
                    <a:pt x="159639" y="63881"/>
                    <a:pt x="169069" y="70453"/>
                    <a:pt x="177260" y="78931"/>
                  </a:cubicBezTo>
                  <a:cubicBezTo>
                    <a:pt x="178213" y="79978"/>
                    <a:pt x="178975" y="82360"/>
                    <a:pt x="179642" y="86074"/>
                  </a:cubicBezTo>
                  <a:cubicBezTo>
                    <a:pt x="180023" y="88551"/>
                    <a:pt x="180975" y="90742"/>
                    <a:pt x="182499" y="92742"/>
                  </a:cubicBezTo>
                  <a:cubicBezTo>
                    <a:pt x="188976" y="101219"/>
                    <a:pt x="189833" y="108839"/>
                    <a:pt x="192215" y="121793"/>
                  </a:cubicBezTo>
                  <a:cubicBezTo>
                    <a:pt x="192881" y="125603"/>
                    <a:pt x="194024" y="128461"/>
                    <a:pt x="195548" y="130175"/>
                  </a:cubicBezTo>
                  <a:cubicBezTo>
                    <a:pt x="199073" y="134271"/>
                    <a:pt x="204788" y="137319"/>
                    <a:pt x="204216" y="143510"/>
                  </a:cubicBezTo>
                  <a:cubicBezTo>
                    <a:pt x="204026" y="145891"/>
                    <a:pt x="203264" y="150463"/>
                    <a:pt x="202025" y="157321"/>
                  </a:cubicBezTo>
                  <a:cubicBezTo>
                    <a:pt x="201644" y="159417"/>
                    <a:pt x="202502" y="161512"/>
                    <a:pt x="204216" y="162941"/>
                  </a:cubicBezTo>
                  <a:cubicBezTo>
                    <a:pt x="205835" y="164275"/>
                    <a:pt x="208026" y="165799"/>
                    <a:pt x="210502" y="167323"/>
                  </a:cubicBezTo>
                  <a:cubicBezTo>
                    <a:pt x="187071" y="186277"/>
                    <a:pt x="154591" y="190849"/>
                    <a:pt x="104680" y="184753"/>
                  </a:cubicBezTo>
                  <a:cubicBezTo>
                    <a:pt x="35719" y="176276"/>
                    <a:pt x="79058" y="168466"/>
                    <a:pt x="21431" y="156750"/>
                  </a:cubicBezTo>
                  <a:cubicBezTo>
                    <a:pt x="12954" y="155035"/>
                    <a:pt x="5906" y="153130"/>
                    <a:pt x="0" y="150940"/>
                  </a:cubicBezTo>
                  <a:cubicBezTo>
                    <a:pt x="1524" y="149416"/>
                    <a:pt x="3048" y="147892"/>
                    <a:pt x="4763" y="146272"/>
                  </a:cubicBezTo>
                  <a:cubicBezTo>
                    <a:pt x="7429" y="143796"/>
                    <a:pt x="7906" y="140748"/>
                    <a:pt x="6191" y="137128"/>
                  </a:cubicBezTo>
                  <a:cubicBezTo>
                    <a:pt x="5810" y="136366"/>
                    <a:pt x="5810" y="135414"/>
                    <a:pt x="6001" y="134652"/>
                  </a:cubicBezTo>
                  <a:cubicBezTo>
                    <a:pt x="7620" y="129794"/>
                    <a:pt x="7715" y="124174"/>
                    <a:pt x="6382" y="117602"/>
                  </a:cubicBezTo>
                  <a:cubicBezTo>
                    <a:pt x="5810" y="114745"/>
                    <a:pt x="7048" y="111030"/>
                    <a:pt x="10287" y="106363"/>
                  </a:cubicBezTo>
                  <a:cubicBezTo>
                    <a:pt x="10763" y="105601"/>
                    <a:pt x="11049" y="104743"/>
                    <a:pt x="11144" y="103791"/>
                  </a:cubicBezTo>
                  <a:cubicBezTo>
                    <a:pt x="11335" y="98076"/>
                    <a:pt x="12478" y="92837"/>
                    <a:pt x="14573" y="88075"/>
                  </a:cubicBezTo>
                  <a:cubicBezTo>
                    <a:pt x="17526" y="84550"/>
                    <a:pt x="18955" y="81121"/>
                    <a:pt x="18860" y="77692"/>
                  </a:cubicBezTo>
                  <a:cubicBezTo>
                    <a:pt x="20383" y="71215"/>
                    <a:pt x="24003" y="65691"/>
                    <a:pt x="29813" y="61024"/>
                  </a:cubicBezTo>
                  <a:cubicBezTo>
                    <a:pt x="33338" y="58166"/>
                    <a:pt x="39338" y="55213"/>
                    <a:pt x="47911" y="51975"/>
                  </a:cubicBezTo>
                  <a:lnTo>
                    <a:pt x="85630" y="37973"/>
                  </a:lnTo>
                  <a:cubicBezTo>
                    <a:pt x="86868" y="37497"/>
                    <a:pt x="87535" y="36354"/>
                    <a:pt x="87344" y="35211"/>
                  </a:cubicBezTo>
                  <a:lnTo>
                    <a:pt x="85630" y="24162"/>
                  </a:lnTo>
                  <a:cubicBezTo>
                    <a:pt x="85344" y="22162"/>
                    <a:pt x="86487" y="20257"/>
                    <a:pt x="88487" y="19495"/>
                  </a:cubicBezTo>
                  <a:close/>
                </a:path>
              </a:pathLst>
            </a:custGeom>
            <a:solidFill>
              <a:srgbClr val="F8AB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1" name="Freeform: Shape 16500">
              <a:extLst>
                <a:ext uri="{FF2B5EF4-FFF2-40B4-BE49-F238E27FC236}">
                  <a16:creationId xmlns:a16="http://schemas.microsoft.com/office/drawing/2014/main" id="{83A0C4B6-092F-D7A4-CE94-D56D99BB8341}"/>
                </a:ext>
              </a:extLst>
            </p:cNvPr>
            <p:cNvSpPr/>
            <p:nvPr/>
          </p:nvSpPr>
          <p:spPr>
            <a:xfrm>
              <a:off x="14566" y="3402225"/>
              <a:ext cx="790609" cy="888215"/>
            </a:xfrm>
            <a:custGeom>
              <a:avLst/>
              <a:gdLst>
                <a:gd name="connsiteX0" fmla="*/ 671233 w 790609"/>
                <a:gd name="connsiteY0" fmla="*/ 535124 h 888215"/>
                <a:gd name="connsiteX1" fmla="*/ 678663 w 790609"/>
                <a:gd name="connsiteY1" fmla="*/ 548268 h 888215"/>
                <a:gd name="connsiteX2" fmla="*/ 700951 w 790609"/>
                <a:gd name="connsiteY2" fmla="*/ 594560 h 888215"/>
                <a:gd name="connsiteX3" fmla="*/ 718668 w 790609"/>
                <a:gd name="connsiteY3" fmla="*/ 620753 h 888215"/>
                <a:gd name="connsiteX4" fmla="*/ 731717 w 790609"/>
                <a:gd name="connsiteY4" fmla="*/ 638946 h 888215"/>
                <a:gd name="connsiteX5" fmla="*/ 741909 w 790609"/>
                <a:gd name="connsiteY5" fmla="*/ 663235 h 888215"/>
                <a:gd name="connsiteX6" fmla="*/ 742194 w 790609"/>
                <a:gd name="connsiteY6" fmla="*/ 665807 h 888215"/>
                <a:gd name="connsiteX7" fmla="*/ 730002 w 790609"/>
                <a:gd name="connsiteY7" fmla="*/ 670760 h 888215"/>
                <a:gd name="connsiteX8" fmla="*/ 726383 w 790609"/>
                <a:gd name="connsiteY8" fmla="*/ 673522 h 888215"/>
                <a:gd name="connsiteX9" fmla="*/ 724383 w 790609"/>
                <a:gd name="connsiteY9" fmla="*/ 680856 h 888215"/>
                <a:gd name="connsiteX10" fmla="*/ 699618 w 790609"/>
                <a:gd name="connsiteY10" fmla="*/ 716766 h 888215"/>
                <a:gd name="connsiteX11" fmla="*/ 690759 w 790609"/>
                <a:gd name="connsiteY11" fmla="*/ 723909 h 888215"/>
                <a:gd name="connsiteX12" fmla="*/ 688092 w 790609"/>
                <a:gd name="connsiteY12" fmla="*/ 723909 h 888215"/>
                <a:gd name="connsiteX13" fmla="*/ 677234 w 790609"/>
                <a:gd name="connsiteY13" fmla="*/ 716956 h 888215"/>
                <a:gd name="connsiteX14" fmla="*/ 667995 w 790609"/>
                <a:gd name="connsiteY14" fmla="*/ 706764 h 888215"/>
                <a:gd name="connsiteX15" fmla="*/ 594747 w 790609"/>
                <a:gd name="connsiteY15" fmla="*/ 646090 h 888215"/>
                <a:gd name="connsiteX16" fmla="*/ 559791 w 790609"/>
                <a:gd name="connsiteY16" fmla="*/ 612848 h 888215"/>
                <a:gd name="connsiteX17" fmla="*/ 562172 w 790609"/>
                <a:gd name="connsiteY17" fmla="*/ 675237 h 888215"/>
                <a:gd name="connsiteX18" fmla="*/ 560743 w 790609"/>
                <a:gd name="connsiteY18" fmla="*/ 679428 h 888215"/>
                <a:gd name="connsiteX19" fmla="*/ 559695 w 790609"/>
                <a:gd name="connsiteY19" fmla="*/ 683904 h 888215"/>
                <a:gd name="connsiteX20" fmla="*/ 566839 w 790609"/>
                <a:gd name="connsiteY20" fmla="*/ 715051 h 888215"/>
                <a:gd name="connsiteX21" fmla="*/ 568839 w 790609"/>
                <a:gd name="connsiteY21" fmla="*/ 785726 h 888215"/>
                <a:gd name="connsiteX22" fmla="*/ 565315 w 790609"/>
                <a:gd name="connsiteY22" fmla="*/ 828113 h 888215"/>
                <a:gd name="connsiteX23" fmla="*/ 558362 w 790609"/>
                <a:gd name="connsiteY23" fmla="*/ 864594 h 888215"/>
                <a:gd name="connsiteX24" fmla="*/ 552456 w 790609"/>
                <a:gd name="connsiteY24" fmla="*/ 878405 h 888215"/>
                <a:gd name="connsiteX25" fmla="*/ 538264 w 790609"/>
                <a:gd name="connsiteY25" fmla="*/ 882882 h 888215"/>
                <a:gd name="connsiteX26" fmla="*/ 505403 w 790609"/>
                <a:gd name="connsiteY26" fmla="*/ 888120 h 888215"/>
                <a:gd name="connsiteX27" fmla="*/ 499021 w 790609"/>
                <a:gd name="connsiteY27" fmla="*/ 887834 h 888215"/>
                <a:gd name="connsiteX28" fmla="*/ 492354 w 790609"/>
                <a:gd name="connsiteY28" fmla="*/ 888216 h 888215"/>
                <a:gd name="connsiteX29" fmla="*/ 490163 w 790609"/>
                <a:gd name="connsiteY29" fmla="*/ 881929 h 888215"/>
                <a:gd name="connsiteX30" fmla="*/ 484162 w 790609"/>
                <a:gd name="connsiteY30" fmla="*/ 879453 h 888215"/>
                <a:gd name="connsiteX31" fmla="*/ 464064 w 790609"/>
                <a:gd name="connsiteY31" fmla="*/ 877643 h 888215"/>
                <a:gd name="connsiteX32" fmla="*/ 461302 w 790609"/>
                <a:gd name="connsiteY32" fmla="*/ 876309 h 888215"/>
                <a:gd name="connsiteX33" fmla="*/ 460064 w 790609"/>
                <a:gd name="connsiteY33" fmla="*/ 874880 h 888215"/>
                <a:gd name="connsiteX34" fmla="*/ 457206 w 790609"/>
                <a:gd name="connsiteY34" fmla="*/ 873737 h 888215"/>
                <a:gd name="connsiteX35" fmla="*/ 438252 w 790609"/>
                <a:gd name="connsiteY35" fmla="*/ 875166 h 888215"/>
                <a:gd name="connsiteX36" fmla="*/ 425869 w 790609"/>
                <a:gd name="connsiteY36" fmla="*/ 874214 h 888215"/>
                <a:gd name="connsiteX37" fmla="*/ 414153 w 790609"/>
                <a:gd name="connsiteY37" fmla="*/ 876595 h 888215"/>
                <a:gd name="connsiteX38" fmla="*/ 390436 w 790609"/>
                <a:gd name="connsiteY38" fmla="*/ 878309 h 888215"/>
                <a:gd name="connsiteX39" fmla="*/ 366719 w 790609"/>
                <a:gd name="connsiteY39" fmla="*/ 877643 h 888215"/>
                <a:gd name="connsiteX40" fmla="*/ 316617 w 790609"/>
                <a:gd name="connsiteY40" fmla="*/ 875833 h 888215"/>
                <a:gd name="connsiteX41" fmla="*/ 316236 w 790609"/>
                <a:gd name="connsiteY41" fmla="*/ 879167 h 888215"/>
                <a:gd name="connsiteX42" fmla="*/ 311664 w 790609"/>
                <a:gd name="connsiteY42" fmla="*/ 878309 h 888215"/>
                <a:gd name="connsiteX43" fmla="*/ 303282 w 790609"/>
                <a:gd name="connsiteY43" fmla="*/ 877738 h 888215"/>
                <a:gd name="connsiteX44" fmla="*/ 294996 w 790609"/>
                <a:gd name="connsiteY44" fmla="*/ 877833 h 888215"/>
                <a:gd name="connsiteX45" fmla="*/ 283851 w 790609"/>
                <a:gd name="connsiteY45" fmla="*/ 876595 h 888215"/>
                <a:gd name="connsiteX46" fmla="*/ 241179 w 790609"/>
                <a:gd name="connsiteY46" fmla="*/ 865355 h 888215"/>
                <a:gd name="connsiteX47" fmla="*/ 238131 w 790609"/>
                <a:gd name="connsiteY47" fmla="*/ 863736 h 888215"/>
                <a:gd name="connsiteX48" fmla="*/ 239560 w 790609"/>
                <a:gd name="connsiteY48" fmla="*/ 860879 h 888215"/>
                <a:gd name="connsiteX49" fmla="*/ 250800 w 790609"/>
                <a:gd name="connsiteY49" fmla="*/ 863070 h 888215"/>
                <a:gd name="connsiteX50" fmla="*/ 239465 w 790609"/>
                <a:gd name="connsiteY50" fmla="*/ 856974 h 888215"/>
                <a:gd name="connsiteX51" fmla="*/ 181648 w 790609"/>
                <a:gd name="connsiteY51" fmla="*/ 843638 h 888215"/>
                <a:gd name="connsiteX52" fmla="*/ 177362 w 790609"/>
                <a:gd name="connsiteY52" fmla="*/ 843638 h 888215"/>
                <a:gd name="connsiteX53" fmla="*/ 176028 w 790609"/>
                <a:gd name="connsiteY53" fmla="*/ 843638 h 888215"/>
                <a:gd name="connsiteX54" fmla="*/ 175362 w 790609"/>
                <a:gd name="connsiteY54" fmla="*/ 842781 h 888215"/>
                <a:gd name="connsiteX55" fmla="*/ 172790 w 790609"/>
                <a:gd name="connsiteY55" fmla="*/ 842210 h 888215"/>
                <a:gd name="connsiteX56" fmla="*/ 161836 w 790609"/>
                <a:gd name="connsiteY56" fmla="*/ 843353 h 888215"/>
                <a:gd name="connsiteX57" fmla="*/ 149549 w 790609"/>
                <a:gd name="connsiteY57" fmla="*/ 841257 h 888215"/>
                <a:gd name="connsiteX58" fmla="*/ 112211 w 790609"/>
                <a:gd name="connsiteY58" fmla="*/ 845924 h 888215"/>
                <a:gd name="connsiteX59" fmla="*/ 95352 w 790609"/>
                <a:gd name="connsiteY59" fmla="*/ 846496 h 888215"/>
                <a:gd name="connsiteX60" fmla="*/ 76778 w 790609"/>
                <a:gd name="connsiteY60" fmla="*/ 850211 h 888215"/>
                <a:gd name="connsiteX61" fmla="*/ 72587 w 790609"/>
                <a:gd name="connsiteY61" fmla="*/ 851163 h 888215"/>
                <a:gd name="connsiteX62" fmla="*/ 68205 w 790609"/>
                <a:gd name="connsiteY62" fmla="*/ 850687 h 888215"/>
                <a:gd name="connsiteX63" fmla="*/ 36963 w 790609"/>
                <a:gd name="connsiteY63" fmla="*/ 833351 h 888215"/>
                <a:gd name="connsiteX64" fmla="*/ 30201 w 790609"/>
                <a:gd name="connsiteY64" fmla="*/ 820778 h 888215"/>
                <a:gd name="connsiteX65" fmla="*/ 28581 w 790609"/>
                <a:gd name="connsiteY65" fmla="*/ 818683 h 888215"/>
                <a:gd name="connsiteX66" fmla="*/ 12865 w 790609"/>
                <a:gd name="connsiteY66" fmla="*/ 815921 h 888215"/>
                <a:gd name="connsiteX67" fmla="*/ 10579 w 790609"/>
                <a:gd name="connsiteY67" fmla="*/ 815159 h 888215"/>
                <a:gd name="connsiteX68" fmla="*/ 102 w 790609"/>
                <a:gd name="connsiteY68" fmla="*/ 797347 h 888215"/>
                <a:gd name="connsiteX69" fmla="*/ 3626 w 790609"/>
                <a:gd name="connsiteY69" fmla="*/ 767724 h 888215"/>
                <a:gd name="connsiteX70" fmla="*/ 8960 w 790609"/>
                <a:gd name="connsiteY70" fmla="*/ 738292 h 888215"/>
                <a:gd name="connsiteX71" fmla="*/ 19056 w 790609"/>
                <a:gd name="connsiteY71" fmla="*/ 696191 h 888215"/>
                <a:gd name="connsiteX72" fmla="*/ 20485 w 790609"/>
                <a:gd name="connsiteY72" fmla="*/ 669521 h 888215"/>
                <a:gd name="connsiteX73" fmla="*/ 24009 w 790609"/>
                <a:gd name="connsiteY73" fmla="*/ 647709 h 888215"/>
                <a:gd name="connsiteX74" fmla="*/ 28105 w 790609"/>
                <a:gd name="connsiteY74" fmla="*/ 639041 h 888215"/>
                <a:gd name="connsiteX75" fmla="*/ 32391 w 790609"/>
                <a:gd name="connsiteY75" fmla="*/ 638851 h 888215"/>
                <a:gd name="connsiteX76" fmla="*/ 43250 w 790609"/>
                <a:gd name="connsiteY76" fmla="*/ 645519 h 888215"/>
                <a:gd name="connsiteX77" fmla="*/ 36963 w 790609"/>
                <a:gd name="connsiteY77" fmla="*/ 632374 h 888215"/>
                <a:gd name="connsiteX78" fmla="*/ 35249 w 790609"/>
                <a:gd name="connsiteY78" fmla="*/ 625230 h 888215"/>
                <a:gd name="connsiteX79" fmla="*/ 46298 w 790609"/>
                <a:gd name="connsiteY79" fmla="*/ 590178 h 888215"/>
                <a:gd name="connsiteX80" fmla="*/ 48108 w 790609"/>
                <a:gd name="connsiteY80" fmla="*/ 581796 h 888215"/>
                <a:gd name="connsiteX81" fmla="*/ 53442 w 790609"/>
                <a:gd name="connsiteY81" fmla="*/ 571319 h 888215"/>
                <a:gd name="connsiteX82" fmla="*/ 62681 w 790609"/>
                <a:gd name="connsiteY82" fmla="*/ 545601 h 888215"/>
                <a:gd name="connsiteX83" fmla="*/ 86398 w 790609"/>
                <a:gd name="connsiteY83" fmla="*/ 504929 h 888215"/>
                <a:gd name="connsiteX84" fmla="*/ 57156 w 790609"/>
                <a:gd name="connsiteY84" fmla="*/ 467401 h 888215"/>
                <a:gd name="connsiteX85" fmla="*/ 44393 w 790609"/>
                <a:gd name="connsiteY85" fmla="*/ 440540 h 888215"/>
                <a:gd name="connsiteX86" fmla="*/ 23533 w 790609"/>
                <a:gd name="connsiteY86" fmla="*/ 371294 h 888215"/>
                <a:gd name="connsiteX87" fmla="*/ 21438 w 790609"/>
                <a:gd name="connsiteY87" fmla="*/ 343576 h 888215"/>
                <a:gd name="connsiteX88" fmla="*/ 31725 w 790609"/>
                <a:gd name="connsiteY88" fmla="*/ 314144 h 888215"/>
                <a:gd name="connsiteX89" fmla="*/ 30201 w 790609"/>
                <a:gd name="connsiteY89" fmla="*/ 292903 h 888215"/>
                <a:gd name="connsiteX90" fmla="*/ 34868 w 790609"/>
                <a:gd name="connsiteY90" fmla="*/ 259184 h 888215"/>
                <a:gd name="connsiteX91" fmla="*/ 55632 w 790609"/>
                <a:gd name="connsiteY91" fmla="*/ 192986 h 888215"/>
                <a:gd name="connsiteX92" fmla="*/ 74111 w 790609"/>
                <a:gd name="connsiteY92" fmla="*/ 168792 h 888215"/>
                <a:gd name="connsiteX93" fmla="*/ 74778 w 790609"/>
                <a:gd name="connsiteY93" fmla="*/ 166506 h 888215"/>
                <a:gd name="connsiteX94" fmla="*/ 74778 w 790609"/>
                <a:gd name="connsiteY94" fmla="*/ 158124 h 888215"/>
                <a:gd name="connsiteX95" fmla="*/ 112782 w 790609"/>
                <a:gd name="connsiteY95" fmla="*/ 122691 h 888215"/>
                <a:gd name="connsiteX96" fmla="*/ 98781 w 790609"/>
                <a:gd name="connsiteY96" fmla="*/ 88115 h 888215"/>
                <a:gd name="connsiteX97" fmla="*/ 96209 w 790609"/>
                <a:gd name="connsiteY97" fmla="*/ 73542 h 888215"/>
                <a:gd name="connsiteX98" fmla="*/ 93637 w 790609"/>
                <a:gd name="connsiteY98" fmla="*/ 50587 h 888215"/>
                <a:gd name="connsiteX99" fmla="*/ 96209 w 790609"/>
                <a:gd name="connsiteY99" fmla="*/ 41538 h 888215"/>
                <a:gd name="connsiteX100" fmla="*/ 104591 w 790609"/>
                <a:gd name="connsiteY100" fmla="*/ 24584 h 888215"/>
                <a:gd name="connsiteX101" fmla="*/ 110306 w 790609"/>
                <a:gd name="connsiteY101" fmla="*/ 17249 h 888215"/>
                <a:gd name="connsiteX102" fmla="*/ 126022 w 790609"/>
                <a:gd name="connsiteY102" fmla="*/ 2676 h 888215"/>
                <a:gd name="connsiteX103" fmla="*/ 144120 w 790609"/>
                <a:gd name="connsiteY103" fmla="*/ 581 h 888215"/>
                <a:gd name="connsiteX104" fmla="*/ 174600 w 790609"/>
                <a:gd name="connsiteY104" fmla="*/ 1343 h 888215"/>
                <a:gd name="connsiteX105" fmla="*/ 306807 w 790609"/>
                <a:gd name="connsiteY105" fmla="*/ 26584 h 888215"/>
                <a:gd name="connsiteX106" fmla="*/ 406438 w 790609"/>
                <a:gd name="connsiteY106" fmla="*/ 59255 h 888215"/>
                <a:gd name="connsiteX107" fmla="*/ 448824 w 790609"/>
                <a:gd name="connsiteY107" fmla="*/ 76686 h 888215"/>
                <a:gd name="connsiteX108" fmla="*/ 475209 w 790609"/>
                <a:gd name="connsiteY108" fmla="*/ 89449 h 888215"/>
                <a:gd name="connsiteX109" fmla="*/ 479019 w 790609"/>
                <a:gd name="connsiteY109" fmla="*/ 88878 h 888215"/>
                <a:gd name="connsiteX110" fmla="*/ 503593 w 790609"/>
                <a:gd name="connsiteY110" fmla="*/ 103927 h 888215"/>
                <a:gd name="connsiteX111" fmla="*/ 527501 w 790609"/>
                <a:gd name="connsiteY111" fmla="*/ 120596 h 888215"/>
                <a:gd name="connsiteX112" fmla="*/ 555314 w 790609"/>
                <a:gd name="connsiteY112" fmla="*/ 140979 h 888215"/>
                <a:gd name="connsiteX113" fmla="*/ 557409 w 790609"/>
                <a:gd name="connsiteY113" fmla="*/ 145265 h 888215"/>
                <a:gd name="connsiteX114" fmla="*/ 560267 w 790609"/>
                <a:gd name="connsiteY114" fmla="*/ 200891 h 888215"/>
                <a:gd name="connsiteX115" fmla="*/ 564744 w 790609"/>
                <a:gd name="connsiteY115" fmla="*/ 206130 h 888215"/>
                <a:gd name="connsiteX116" fmla="*/ 566744 w 790609"/>
                <a:gd name="connsiteY116" fmla="*/ 210226 h 888215"/>
                <a:gd name="connsiteX117" fmla="*/ 558267 w 790609"/>
                <a:gd name="connsiteY117" fmla="*/ 229848 h 888215"/>
                <a:gd name="connsiteX118" fmla="*/ 557981 w 790609"/>
                <a:gd name="connsiteY118" fmla="*/ 243563 h 888215"/>
                <a:gd name="connsiteX119" fmla="*/ 560553 w 790609"/>
                <a:gd name="connsiteY119" fmla="*/ 253850 h 888215"/>
                <a:gd name="connsiteX120" fmla="*/ 563601 w 790609"/>
                <a:gd name="connsiteY120" fmla="*/ 275091 h 888215"/>
                <a:gd name="connsiteX121" fmla="*/ 585127 w 790609"/>
                <a:gd name="connsiteY121" fmla="*/ 329003 h 888215"/>
                <a:gd name="connsiteX122" fmla="*/ 600177 w 790609"/>
                <a:gd name="connsiteY122" fmla="*/ 383771 h 888215"/>
                <a:gd name="connsiteX123" fmla="*/ 601320 w 790609"/>
                <a:gd name="connsiteY123" fmla="*/ 399774 h 888215"/>
                <a:gd name="connsiteX124" fmla="*/ 600558 w 790609"/>
                <a:gd name="connsiteY124" fmla="*/ 416537 h 888215"/>
                <a:gd name="connsiteX125" fmla="*/ 602653 w 790609"/>
                <a:gd name="connsiteY125" fmla="*/ 421586 h 888215"/>
                <a:gd name="connsiteX126" fmla="*/ 606082 w 790609"/>
                <a:gd name="connsiteY126" fmla="*/ 425682 h 888215"/>
                <a:gd name="connsiteX127" fmla="*/ 603701 w 790609"/>
                <a:gd name="connsiteY127" fmla="*/ 431873 h 888215"/>
                <a:gd name="connsiteX128" fmla="*/ 613988 w 790609"/>
                <a:gd name="connsiteY128" fmla="*/ 454542 h 888215"/>
                <a:gd name="connsiteX129" fmla="*/ 671519 w 790609"/>
                <a:gd name="connsiteY129" fmla="*/ 535600 h 888215"/>
                <a:gd name="connsiteX130" fmla="*/ 671519 w 790609"/>
                <a:gd name="connsiteY130" fmla="*/ 535600 h 888215"/>
                <a:gd name="connsiteX131" fmla="*/ 789057 w 790609"/>
                <a:gd name="connsiteY131" fmla="*/ 713241 h 888215"/>
                <a:gd name="connsiteX132" fmla="*/ 789343 w 790609"/>
                <a:gd name="connsiteY132" fmla="*/ 710860 h 888215"/>
                <a:gd name="connsiteX133" fmla="*/ 770198 w 790609"/>
                <a:gd name="connsiteY133" fmla="*/ 676284 h 888215"/>
                <a:gd name="connsiteX134" fmla="*/ 762864 w 790609"/>
                <a:gd name="connsiteY134" fmla="*/ 673522 h 888215"/>
                <a:gd name="connsiteX135" fmla="*/ 742575 w 790609"/>
                <a:gd name="connsiteY135" fmla="*/ 680951 h 888215"/>
                <a:gd name="connsiteX136" fmla="*/ 736765 w 790609"/>
                <a:gd name="connsiteY136" fmla="*/ 680094 h 888215"/>
                <a:gd name="connsiteX137" fmla="*/ 734003 w 790609"/>
                <a:gd name="connsiteY137" fmla="*/ 678856 h 888215"/>
                <a:gd name="connsiteX138" fmla="*/ 731907 w 790609"/>
                <a:gd name="connsiteY138" fmla="*/ 680094 h 888215"/>
                <a:gd name="connsiteX139" fmla="*/ 728383 w 790609"/>
                <a:gd name="connsiteY139" fmla="*/ 683619 h 888215"/>
                <a:gd name="connsiteX140" fmla="*/ 726002 w 790609"/>
                <a:gd name="connsiteY140" fmla="*/ 685333 h 888215"/>
                <a:gd name="connsiteX141" fmla="*/ 689902 w 790609"/>
                <a:gd name="connsiteY141" fmla="*/ 740007 h 888215"/>
                <a:gd name="connsiteX142" fmla="*/ 718096 w 790609"/>
                <a:gd name="connsiteY142" fmla="*/ 764486 h 888215"/>
                <a:gd name="connsiteX143" fmla="*/ 729812 w 790609"/>
                <a:gd name="connsiteY143" fmla="*/ 766295 h 888215"/>
                <a:gd name="connsiteX144" fmla="*/ 732193 w 790609"/>
                <a:gd name="connsiteY144" fmla="*/ 766295 h 888215"/>
                <a:gd name="connsiteX145" fmla="*/ 733050 w 790609"/>
                <a:gd name="connsiteY145" fmla="*/ 770867 h 888215"/>
                <a:gd name="connsiteX146" fmla="*/ 735432 w 790609"/>
                <a:gd name="connsiteY146" fmla="*/ 764105 h 888215"/>
                <a:gd name="connsiteX147" fmla="*/ 739623 w 790609"/>
                <a:gd name="connsiteY147" fmla="*/ 758390 h 888215"/>
                <a:gd name="connsiteX148" fmla="*/ 773817 w 790609"/>
                <a:gd name="connsiteY148" fmla="*/ 735530 h 888215"/>
                <a:gd name="connsiteX149" fmla="*/ 776008 w 790609"/>
                <a:gd name="connsiteY149" fmla="*/ 734863 h 888215"/>
                <a:gd name="connsiteX150" fmla="*/ 778485 w 790609"/>
                <a:gd name="connsiteY150" fmla="*/ 735720 h 888215"/>
                <a:gd name="connsiteX151" fmla="*/ 781437 w 790609"/>
                <a:gd name="connsiteY151" fmla="*/ 732291 h 888215"/>
                <a:gd name="connsiteX152" fmla="*/ 785724 w 790609"/>
                <a:gd name="connsiteY152" fmla="*/ 733339 h 888215"/>
                <a:gd name="connsiteX153" fmla="*/ 788295 w 790609"/>
                <a:gd name="connsiteY153" fmla="*/ 733053 h 888215"/>
                <a:gd name="connsiteX154" fmla="*/ 788962 w 790609"/>
                <a:gd name="connsiteY154" fmla="*/ 713337 h 88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790609" h="888215">
                  <a:moveTo>
                    <a:pt x="671233" y="535124"/>
                  </a:moveTo>
                  <a:cubicBezTo>
                    <a:pt x="673710" y="538267"/>
                    <a:pt x="676853" y="543791"/>
                    <a:pt x="678663" y="548268"/>
                  </a:cubicBezTo>
                  <a:cubicBezTo>
                    <a:pt x="684663" y="563603"/>
                    <a:pt x="692093" y="579034"/>
                    <a:pt x="700951" y="594560"/>
                  </a:cubicBezTo>
                  <a:cubicBezTo>
                    <a:pt x="705618" y="602751"/>
                    <a:pt x="710476" y="612753"/>
                    <a:pt x="718668" y="620753"/>
                  </a:cubicBezTo>
                  <a:cubicBezTo>
                    <a:pt x="725240" y="627230"/>
                    <a:pt x="728478" y="629993"/>
                    <a:pt x="731717" y="638946"/>
                  </a:cubicBezTo>
                  <a:cubicBezTo>
                    <a:pt x="734955" y="647804"/>
                    <a:pt x="738384" y="655805"/>
                    <a:pt x="741909" y="663235"/>
                  </a:cubicBezTo>
                  <a:cubicBezTo>
                    <a:pt x="742290" y="663997"/>
                    <a:pt x="742385" y="664854"/>
                    <a:pt x="742194" y="665807"/>
                  </a:cubicBezTo>
                  <a:cubicBezTo>
                    <a:pt x="740956" y="670188"/>
                    <a:pt x="736956" y="671807"/>
                    <a:pt x="730002" y="670760"/>
                  </a:cubicBezTo>
                  <a:cubicBezTo>
                    <a:pt x="727621" y="670379"/>
                    <a:pt x="726383" y="671331"/>
                    <a:pt x="726383" y="673522"/>
                  </a:cubicBezTo>
                  <a:cubicBezTo>
                    <a:pt x="726288" y="675808"/>
                    <a:pt x="725907" y="678856"/>
                    <a:pt x="724383" y="680856"/>
                  </a:cubicBezTo>
                  <a:cubicBezTo>
                    <a:pt x="715429" y="692762"/>
                    <a:pt x="707142" y="704669"/>
                    <a:pt x="699618" y="716766"/>
                  </a:cubicBezTo>
                  <a:cubicBezTo>
                    <a:pt x="697427" y="720195"/>
                    <a:pt x="694474" y="722576"/>
                    <a:pt x="690759" y="723909"/>
                  </a:cubicBezTo>
                  <a:cubicBezTo>
                    <a:pt x="689902" y="724195"/>
                    <a:pt x="688950" y="724195"/>
                    <a:pt x="688092" y="723909"/>
                  </a:cubicBezTo>
                  <a:cubicBezTo>
                    <a:pt x="683235" y="722480"/>
                    <a:pt x="679710" y="720195"/>
                    <a:pt x="677234" y="716956"/>
                  </a:cubicBezTo>
                  <a:cubicBezTo>
                    <a:pt x="673424" y="712003"/>
                    <a:pt x="670376" y="708669"/>
                    <a:pt x="667995" y="706764"/>
                  </a:cubicBezTo>
                  <a:cubicBezTo>
                    <a:pt x="635800" y="680856"/>
                    <a:pt x="611416" y="660568"/>
                    <a:pt x="594747" y="646090"/>
                  </a:cubicBezTo>
                  <a:cubicBezTo>
                    <a:pt x="583794" y="636470"/>
                    <a:pt x="572173" y="625421"/>
                    <a:pt x="559791" y="612848"/>
                  </a:cubicBezTo>
                  <a:cubicBezTo>
                    <a:pt x="563791" y="635422"/>
                    <a:pt x="564648" y="656282"/>
                    <a:pt x="562172" y="675237"/>
                  </a:cubicBezTo>
                  <a:cubicBezTo>
                    <a:pt x="561981" y="676379"/>
                    <a:pt x="561600" y="677808"/>
                    <a:pt x="560743" y="679428"/>
                  </a:cubicBezTo>
                  <a:cubicBezTo>
                    <a:pt x="559981" y="681047"/>
                    <a:pt x="559600" y="682571"/>
                    <a:pt x="559695" y="683904"/>
                  </a:cubicBezTo>
                  <a:cubicBezTo>
                    <a:pt x="563505" y="691334"/>
                    <a:pt x="565887" y="701621"/>
                    <a:pt x="566839" y="715051"/>
                  </a:cubicBezTo>
                  <a:cubicBezTo>
                    <a:pt x="568363" y="737244"/>
                    <a:pt x="569030" y="760771"/>
                    <a:pt x="568839" y="785726"/>
                  </a:cubicBezTo>
                  <a:cubicBezTo>
                    <a:pt x="568649" y="802681"/>
                    <a:pt x="567506" y="816778"/>
                    <a:pt x="565315" y="828113"/>
                  </a:cubicBezTo>
                  <a:cubicBezTo>
                    <a:pt x="562362" y="843162"/>
                    <a:pt x="560076" y="855354"/>
                    <a:pt x="558362" y="864594"/>
                  </a:cubicBezTo>
                  <a:cubicBezTo>
                    <a:pt x="557409" y="870023"/>
                    <a:pt x="561315" y="874880"/>
                    <a:pt x="552456" y="878405"/>
                  </a:cubicBezTo>
                  <a:cubicBezTo>
                    <a:pt x="545884" y="880976"/>
                    <a:pt x="541122" y="882500"/>
                    <a:pt x="538264" y="882882"/>
                  </a:cubicBezTo>
                  <a:cubicBezTo>
                    <a:pt x="526739" y="885072"/>
                    <a:pt x="515785" y="886787"/>
                    <a:pt x="505403" y="888120"/>
                  </a:cubicBezTo>
                  <a:cubicBezTo>
                    <a:pt x="503879" y="888311"/>
                    <a:pt x="501783" y="888216"/>
                    <a:pt x="499021" y="887834"/>
                  </a:cubicBezTo>
                  <a:cubicBezTo>
                    <a:pt x="496640" y="887453"/>
                    <a:pt x="494449" y="887644"/>
                    <a:pt x="492354" y="888216"/>
                  </a:cubicBezTo>
                  <a:cubicBezTo>
                    <a:pt x="492544" y="885739"/>
                    <a:pt x="491782" y="883644"/>
                    <a:pt x="490163" y="881929"/>
                  </a:cubicBezTo>
                  <a:cubicBezTo>
                    <a:pt x="488829" y="880595"/>
                    <a:pt x="486829" y="879738"/>
                    <a:pt x="484162" y="879453"/>
                  </a:cubicBezTo>
                  <a:cubicBezTo>
                    <a:pt x="477780" y="878595"/>
                    <a:pt x="471113" y="878024"/>
                    <a:pt x="464064" y="877643"/>
                  </a:cubicBezTo>
                  <a:cubicBezTo>
                    <a:pt x="462921" y="877643"/>
                    <a:pt x="461969" y="877166"/>
                    <a:pt x="461302" y="876309"/>
                  </a:cubicBezTo>
                  <a:lnTo>
                    <a:pt x="460064" y="874880"/>
                  </a:lnTo>
                  <a:cubicBezTo>
                    <a:pt x="459397" y="874023"/>
                    <a:pt x="458349" y="873642"/>
                    <a:pt x="457206" y="873737"/>
                  </a:cubicBezTo>
                  <a:lnTo>
                    <a:pt x="438252" y="875166"/>
                  </a:lnTo>
                  <a:cubicBezTo>
                    <a:pt x="434346" y="873642"/>
                    <a:pt x="430251" y="873357"/>
                    <a:pt x="425869" y="874214"/>
                  </a:cubicBezTo>
                  <a:cubicBezTo>
                    <a:pt x="418249" y="875738"/>
                    <a:pt x="414344" y="876595"/>
                    <a:pt x="414153" y="876595"/>
                  </a:cubicBezTo>
                  <a:cubicBezTo>
                    <a:pt x="406248" y="877357"/>
                    <a:pt x="398342" y="877928"/>
                    <a:pt x="390436" y="878309"/>
                  </a:cubicBezTo>
                  <a:cubicBezTo>
                    <a:pt x="383769" y="878691"/>
                    <a:pt x="375863" y="878405"/>
                    <a:pt x="366719" y="877643"/>
                  </a:cubicBezTo>
                  <a:cubicBezTo>
                    <a:pt x="350145" y="876214"/>
                    <a:pt x="333477" y="875547"/>
                    <a:pt x="316617" y="875833"/>
                  </a:cubicBezTo>
                  <a:cubicBezTo>
                    <a:pt x="316236" y="877071"/>
                    <a:pt x="316046" y="878119"/>
                    <a:pt x="316236" y="879167"/>
                  </a:cubicBezTo>
                  <a:cubicBezTo>
                    <a:pt x="315855" y="878024"/>
                    <a:pt x="314331" y="877738"/>
                    <a:pt x="311664" y="878309"/>
                  </a:cubicBezTo>
                  <a:lnTo>
                    <a:pt x="303282" y="877738"/>
                  </a:lnTo>
                  <a:cubicBezTo>
                    <a:pt x="301854" y="877738"/>
                    <a:pt x="299091" y="877738"/>
                    <a:pt x="294996" y="877833"/>
                  </a:cubicBezTo>
                  <a:cubicBezTo>
                    <a:pt x="291186" y="878024"/>
                    <a:pt x="287471" y="877643"/>
                    <a:pt x="283851" y="876595"/>
                  </a:cubicBezTo>
                  <a:cubicBezTo>
                    <a:pt x="272612" y="873547"/>
                    <a:pt x="258420" y="869737"/>
                    <a:pt x="241179" y="865355"/>
                  </a:cubicBezTo>
                  <a:cubicBezTo>
                    <a:pt x="239655" y="864974"/>
                    <a:pt x="238703" y="864403"/>
                    <a:pt x="238131" y="863736"/>
                  </a:cubicBezTo>
                  <a:cubicBezTo>
                    <a:pt x="237274" y="862593"/>
                    <a:pt x="238036" y="861069"/>
                    <a:pt x="239560" y="860879"/>
                  </a:cubicBezTo>
                  <a:cubicBezTo>
                    <a:pt x="242989" y="860593"/>
                    <a:pt x="246704" y="861355"/>
                    <a:pt x="250800" y="863070"/>
                  </a:cubicBezTo>
                  <a:cubicBezTo>
                    <a:pt x="248418" y="860117"/>
                    <a:pt x="244704" y="858116"/>
                    <a:pt x="239465" y="856974"/>
                  </a:cubicBezTo>
                  <a:cubicBezTo>
                    <a:pt x="220129" y="852592"/>
                    <a:pt x="200889" y="848211"/>
                    <a:pt x="181648" y="843638"/>
                  </a:cubicBezTo>
                  <a:cubicBezTo>
                    <a:pt x="180791" y="843448"/>
                    <a:pt x="179362" y="843448"/>
                    <a:pt x="177362" y="843638"/>
                  </a:cubicBezTo>
                  <a:lnTo>
                    <a:pt x="176028" y="843638"/>
                  </a:lnTo>
                  <a:cubicBezTo>
                    <a:pt x="176028" y="843638"/>
                    <a:pt x="175647" y="842972"/>
                    <a:pt x="175362" y="842781"/>
                  </a:cubicBezTo>
                  <a:cubicBezTo>
                    <a:pt x="174600" y="842115"/>
                    <a:pt x="173742" y="841924"/>
                    <a:pt x="172790" y="842210"/>
                  </a:cubicBezTo>
                  <a:cubicBezTo>
                    <a:pt x="168694" y="843353"/>
                    <a:pt x="166027" y="844210"/>
                    <a:pt x="161836" y="843353"/>
                  </a:cubicBezTo>
                  <a:cubicBezTo>
                    <a:pt x="154502" y="841829"/>
                    <a:pt x="150406" y="841162"/>
                    <a:pt x="149549" y="841257"/>
                  </a:cubicBezTo>
                  <a:cubicBezTo>
                    <a:pt x="137166" y="843067"/>
                    <a:pt x="124689" y="844591"/>
                    <a:pt x="112211" y="845924"/>
                  </a:cubicBezTo>
                  <a:lnTo>
                    <a:pt x="95352" y="846496"/>
                  </a:lnTo>
                  <a:cubicBezTo>
                    <a:pt x="89065" y="846687"/>
                    <a:pt x="82874" y="847925"/>
                    <a:pt x="76778" y="850211"/>
                  </a:cubicBezTo>
                  <a:cubicBezTo>
                    <a:pt x="75254" y="850782"/>
                    <a:pt x="73825" y="851068"/>
                    <a:pt x="72587" y="851163"/>
                  </a:cubicBezTo>
                  <a:cubicBezTo>
                    <a:pt x="70396" y="851163"/>
                    <a:pt x="68967" y="851068"/>
                    <a:pt x="68205" y="850687"/>
                  </a:cubicBezTo>
                  <a:cubicBezTo>
                    <a:pt x="49917" y="840971"/>
                    <a:pt x="39535" y="835161"/>
                    <a:pt x="36963" y="833351"/>
                  </a:cubicBezTo>
                  <a:cubicBezTo>
                    <a:pt x="33344" y="830684"/>
                    <a:pt x="31058" y="826494"/>
                    <a:pt x="30201" y="820778"/>
                  </a:cubicBezTo>
                  <a:cubicBezTo>
                    <a:pt x="30105" y="819921"/>
                    <a:pt x="29439" y="819064"/>
                    <a:pt x="28581" y="818683"/>
                  </a:cubicBezTo>
                  <a:cubicBezTo>
                    <a:pt x="24200" y="816587"/>
                    <a:pt x="18961" y="815730"/>
                    <a:pt x="12865" y="815921"/>
                  </a:cubicBezTo>
                  <a:cubicBezTo>
                    <a:pt x="12008" y="815921"/>
                    <a:pt x="11151" y="815730"/>
                    <a:pt x="10579" y="815159"/>
                  </a:cubicBezTo>
                  <a:cubicBezTo>
                    <a:pt x="2864" y="809253"/>
                    <a:pt x="-660" y="803253"/>
                    <a:pt x="102" y="797347"/>
                  </a:cubicBezTo>
                  <a:lnTo>
                    <a:pt x="3626" y="767724"/>
                  </a:lnTo>
                  <a:cubicBezTo>
                    <a:pt x="4864" y="757913"/>
                    <a:pt x="6579" y="748103"/>
                    <a:pt x="8960" y="738292"/>
                  </a:cubicBezTo>
                  <a:lnTo>
                    <a:pt x="19056" y="696191"/>
                  </a:lnTo>
                  <a:cubicBezTo>
                    <a:pt x="21057" y="687905"/>
                    <a:pt x="19723" y="676951"/>
                    <a:pt x="20485" y="669521"/>
                  </a:cubicBezTo>
                  <a:cubicBezTo>
                    <a:pt x="21152" y="662187"/>
                    <a:pt x="22390" y="654948"/>
                    <a:pt x="24009" y="647709"/>
                  </a:cubicBezTo>
                  <a:cubicBezTo>
                    <a:pt x="24771" y="644280"/>
                    <a:pt x="26200" y="641423"/>
                    <a:pt x="28105" y="639041"/>
                  </a:cubicBezTo>
                  <a:cubicBezTo>
                    <a:pt x="29153" y="637803"/>
                    <a:pt x="31153" y="637708"/>
                    <a:pt x="32391" y="638851"/>
                  </a:cubicBezTo>
                  <a:cubicBezTo>
                    <a:pt x="34963" y="641232"/>
                    <a:pt x="38583" y="643423"/>
                    <a:pt x="43250" y="645519"/>
                  </a:cubicBezTo>
                  <a:cubicBezTo>
                    <a:pt x="42393" y="640280"/>
                    <a:pt x="40392" y="635898"/>
                    <a:pt x="36963" y="632374"/>
                  </a:cubicBezTo>
                  <a:cubicBezTo>
                    <a:pt x="35154" y="630374"/>
                    <a:pt x="34487" y="627707"/>
                    <a:pt x="35249" y="625230"/>
                  </a:cubicBezTo>
                  <a:cubicBezTo>
                    <a:pt x="39059" y="613515"/>
                    <a:pt x="42678" y="601799"/>
                    <a:pt x="46298" y="590178"/>
                  </a:cubicBezTo>
                  <a:lnTo>
                    <a:pt x="48108" y="581796"/>
                  </a:lnTo>
                  <a:cubicBezTo>
                    <a:pt x="48965" y="577891"/>
                    <a:pt x="50775" y="574367"/>
                    <a:pt x="53442" y="571319"/>
                  </a:cubicBezTo>
                  <a:cubicBezTo>
                    <a:pt x="54870" y="561508"/>
                    <a:pt x="57918" y="552840"/>
                    <a:pt x="62681" y="545601"/>
                  </a:cubicBezTo>
                  <a:cubicBezTo>
                    <a:pt x="72873" y="529695"/>
                    <a:pt x="80874" y="516169"/>
                    <a:pt x="86398" y="504929"/>
                  </a:cubicBezTo>
                  <a:cubicBezTo>
                    <a:pt x="75635" y="493119"/>
                    <a:pt x="65919" y="480545"/>
                    <a:pt x="57156" y="467401"/>
                  </a:cubicBezTo>
                  <a:cubicBezTo>
                    <a:pt x="52203" y="459876"/>
                    <a:pt x="47917" y="450923"/>
                    <a:pt x="44393" y="440540"/>
                  </a:cubicBezTo>
                  <a:cubicBezTo>
                    <a:pt x="33058" y="407584"/>
                    <a:pt x="26105" y="384533"/>
                    <a:pt x="23533" y="371294"/>
                  </a:cubicBezTo>
                  <a:cubicBezTo>
                    <a:pt x="21152" y="358911"/>
                    <a:pt x="20485" y="349767"/>
                    <a:pt x="21438" y="343576"/>
                  </a:cubicBezTo>
                  <a:cubicBezTo>
                    <a:pt x="22962" y="334337"/>
                    <a:pt x="32772" y="326050"/>
                    <a:pt x="31725" y="314144"/>
                  </a:cubicBezTo>
                  <a:cubicBezTo>
                    <a:pt x="31058" y="305762"/>
                    <a:pt x="30486" y="298713"/>
                    <a:pt x="30201" y="292903"/>
                  </a:cubicBezTo>
                  <a:cubicBezTo>
                    <a:pt x="29724" y="283473"/>
                    <a:pt x="31344" y="272234"/>
                    <a:pt x="34868" y="259184"/>
                  </a:cubicBezTo>
                  <a:cubicBezTo>
                    <a:pt x="43726" y="226419"/>
                    <a:pt x="50679" y="204416"/>
                    <a:pt x="55632" y="192986"/>
                  </a:cubicBezTo>
                  <a:cubicBezTo>
                    <a:pt x="58109" y="187271"/>
                    <a:pt x="64300" y="179174"/>
                    <a:pt x="74111" y="168792"/>
                  </a:cubicBezTo>
                  <a:cubicBezTo>
                    <a:pt x="74682" y="168221"/>
                    <a:pt x="74968" y="167268"/>
                    <a:pt x="74778" y="166506"/>
                  </a:cubicBezTo>
                  <a:cubicBezTo>
                    <a:pt x="73920" y="163077"/>
                    <a:pt x="73920" y="160220"/>
                    <a:pt x="74778" y="158124"/>
                  </a:cubicBezTo>
                  <a:cubicBezTo>
                    <a:pt x="81636" y="141265"/>
                    <a:pt x="94304" y="129454"/>
                    <a:pt x="112782" y="122691"/>
                  </a:cubicBezTo>
                  <a:cubicBezTo>
                    <a:pt x="104686" y="112023"/>
                    <a:pt x="100019" y="100498"/>
                    <a:pt x="98781" y="88115"/>
                  </a:cubicBezTo>
                  <a:cubicBezTo>
                    <a:pt x="98114" y="81543"/>
                    <a:pt x="97257" y="76781"/>
                    <a:pt x="96209" y="73542"/>
                  </a:cubicBezTo>
                  <a:cubicBezTo>
                    <a:pt x="93828" y="66494"/>
                    <a:pt x="92970" y="58874"/>
                    <a:pt x="93637" y="50587"/>
                  </a:cubicBezTo>
                  <a:cubicBezTo>
                    <a:pt x="93923" y="47539"/>
                    <a:pt x="94780" y="44491"/>
                    <a:pt x="96209" y="41538"/>
                  </a:cubicBezTo>
                  <a:cubicBezTo>
                    <a:pt x="98876" y="36109"/>
                    <a:pt x="100495" y="29918"/>
                    <a:pt x="104591" y="24584"/>
                  </a:cubicBezTo>
                  <a:cubicBezTo>
                    <a:pt x="106496" y="22107"/>
                    <a:pt x="108401" y="19631"/>
                    <a:pt x="110306" y="17249"/>
                  </a:cubicBezTo>
                  <a:cubicBezTo>
                    <a:pt x="115545" y="10296"/>
                    <a:pt x="120783" y="5534"/>
                    <a:pt x="126022" y="2676"/>
                  </a:cubicBezTo>
                  <a:cubicBezTo>
                    <a:pt x="130880" y="104"/>
                    <a:pt x="136976" y="-658"/>
                    <a:pt x="144120" y="581"/>
                  </a:cubicBezTo>
                  <a:cubicBezTo>
                    <a:pt x="154407" y="2295"/>
                    <a:pt x="164503" y="2581"/>
                    <a:pt x="174600" y="1343"/>
                  </a:cubicBezTo>
                  <a:cubicBezTo>
                    <a:pt x="226511" y="8201"/>
                    <a:pt x="270612" y="16583"/>
                    <a:pt x="306807" y="26584"/>
                  </a:cubicBezTo>
                  <a:cubicBezTo>
                    <a:pt x="329095" y="32680"/>
                    <a:pt x="370053" y="48111"/>
                    <a:pt x="406438" y="59255"/>
                  </a:cubicBezTo>
                  <a:cubicBezTo>
                    <a:pt x="422250" y="64112"/>
                    <a:pt x="436156" y="67732"/>
                    <a:pt x="448824" y="76686"/>
                  </a:cubicBezTo>
                  <a:cubicBezTo>
                    <a:pt x="459111" y="83924"/>
                    <a:pt x="463207" y="86687"/>
                    <a:pt x="475209" y="89449"/>
                  </a:cubicBezTo>
                  <a:cubicBezTo>
                    <a:pt x="476542" y="89735"/>
                    <a:pt x="477876" y="89544"/>
                    <a:pt x="479019" y="88878"/>
                  </a:cubicBezTo>
                  <a:cubicBezTo>
                    <a:pt x="487591" y="93259"/>
                    <a:pt x="495783" y="98307"/>
                    <a:pt x="503593" y="103927"/>
                  </a:cubicBezTo>
                  <a:cubicBezTo>
                    <a:pt x="514642" y="111928"/>
                    <a:pt x="522643" y="117453"/>
                    <a:pt x="527501" y="120596"/>
                  </a:cubicBezTo>
                  <a:cubicBezTo>
                    <a:pt x="538074" y="127454"/>
                    <a:pt x="547313" y="134312"/>
                    <a:pt x="555314" y="140979"/>
                  </a:cubicBezTo>
                  <a:cubicBezTo>
                    <a:pt x="556647" y="142122"/>
                    <a:pt x="557409" y="143646"/>
                    <a:pt x="557409" y="145265"/>
                  </a:cubicBezTo>
                  <a:cubicBezTo>
                    <a:pt x="557409" y="172412"/>
                    <a:pt x="558267" y="190890"/>
                    <a:pt x="560267" y="200891"/>
                  </a:cubicBezTo>
                  <a:cubicBezTo>
                    <a:pt x="560743" y="203558"/>
                    <a:pt x="562267" y="205368"/>
                    <a:pt x="564744" y="206130"/>
                  </a:cubicBezTo>
                  <a:cubicBezTo>
                    <a:pt x="566649" y="206702"/>
                    <a:pt x="567506" y="208607"/>
                    <a:pt x="566744" y="210226"/>
                  </a:cubicBezTo>
                  <a:cubicBezTo>
                    <a:pt x="563696" y="216703"/>
                    <a:pt x="560838" y="223180"/>
                    <a:pt x="558267" y="229848"/>
                  </a:cubicBezTo>
                  <a:cubicBezTo>
                    <a:pt x="556552" y="234229"/>
                    <a:pt x="556457" y="238801"/>
                    <a:pt x="557981" y="243563"/>
                  </a:cubicBezTo>
                  <a:cubicBezTo>
                    <a:pt x="559600" y="248516"/>
                    <a:pt x="560457" y="251945"/>
                    <a:pt x="560553" y="253850"/>
                  </a:cubicBezTo>
                  <a:cubicBezTo>
                    <a:pt x="561315" y="264709"/>
                    <a:pt x="562362" y="271757"/>
                    <a:pt x="563601" y="275091"/>
                  </a:cubicBezTo>
                  <a:cubicBezTo>
                    <a:pt x="570649" y="293094"/>
                    <a:pt x="577793" y="311096"/>
                    <a:pt x="585127" y="329003"/>
                  </a:cubicBezTo>
                  <a:cubicBezTo>
                    <a:pt x="592366" y="346719"/>
                    <a:pt x="597414" y="365007"/>
                    <a:pt x="600177" y="383771"/>
                  </a:cubicBezTo>
                  <a:lnTo>
                    <a:pt x="601320" y="399774"/>
                  </a:lnTo>
                  <a:cubicBezTo>
                    <a:pt x="601986" y="405679"/>
                    <a:pt x="601796" y="411299"/>
                    <a:pt x="600558" y="416537"/>
                  </a:cubicBezTo>
                  <a:cubicBezTo>
                    <a:pt x="600272" y="418157"/>
                    <a:pt x="600939" y="419871"/>
                    <a:pt x="602653" y="421586"/>
                  </a:cubicBezTo>
                  <a:cubicBezTo>
                    <a:pt x="604653" y="423586"/>
                    <a:pt x="605796" y="425015"/>
                    <a:pt x="606082" y="425682"/>
                  </a:cubicBezTo>
                  <a:cubicBezTo>
                    <a:pt x="607416" y="428634"/>
                    <a:pt x="606654" y="430634"/>
                    <a:pt x="603701" y="431873"/>
                  </a:cubicBezTo>
                  <a:cubicBezTo>
                    <a:pt x="604463" y="437874"/>
                    <a:pt x="607892" y="445398"/>
                    <a:pt x="613988" y="454542"/>
                  </a:cubicBezTo>
                  <a:cubicBezTo>
                    <a:pt x="637705" y="490261"/>
                    <a:pt x="656850" y="517312"/>
                    <a:pt x="671519" y="535600"/>
                  </a:cubicBezTo>
                  <a:lnTo>
                    <a:pt x="671519" y="535600"/>
                  </a:lnTo>
                  <a:close/>
                  <a:moveTo>
                    <a:pt x="789057" y="713241"/>
                  </a:moveTo>
                  <a:cubicBezTo>
                    <a:pt x="789724" y="712479"/>
                    <a:pt x="789819" y="711717"/>
                    <a:pt x="789343" y="710860"/>
                  </a:cubicBezTo>
                  <a:lnTo>
                    <a:pt x="770198" y="676284"/>
                  </a:lnTo>
                  <a:cubicBezTo>
                    <a:pt x="768674" y="673427"/>
                    <a:pt x="766197" y="672474"/>
                    <a:pt x="762864" y="673522"/>
                  </a:cubicBezTo>
                  <a:cubicBezTo>
                    <a:pt x="756672" y="675332"/>
                    <a:pt x="749910" y="677808"/>
                    <a:pt x="742575" y="680951"/>
                  </a:cubicBezTo>
                  <a:cubicBezTo>
                    <a:pt x="740575" y="681809"/>
                    <a:pt x="738384" y="681428"/>
                    <a:pt x="736765" y="680094"/>
                  </a:cubicBezTo>
                  <a:cubicBezTo>
                    <a:pt x="735717" y="679428"/>
                    <a:pt x="734765" y="679046"/>
                    <a:pt x="734003" y="678856"/>
                  </a:cubicBezTo>
                  <a:cubicBezTo>
                    <a:pt x="732860" y="678666"/>
                    <a:pt x="732193" y="679142"/>
                    <a:pt x="731907" y="680094"/>
                  </a:cubicBezTo>
                  <a:cubicBezTo>
                    <a:pt x="731336" y="681809"/>
                    <a:pt x="730193" y="682952"/>
                    <a:pt x="728383" y="683619"/>
                  </a:cubicBezTo>
                  <a:cubicBezTo>
                    <a:pt x="727431" y="683999"/>
                    <a:pt x="726669" y="684571"/>
                    <a:pt x="726002" y="685333"/>
                  </a:cubicBezTo>
                  <a:cubicBezTo>
                    <a:pt x="711810" y="702669"/>
                    <a:pt x="699808" y="720861"/>
                    <a:pt x="689902" y="740007"/>
                  </a:cubicBezTo>
                  <a:cubicBezTo>
                    <a:pt x="703428" y="750770"/>
                    <a:pt x="712857" y="758961"/>
                    <a:pt x="718096" y="764486"/>
                  </a:cubicBezTo>
                  <a:cubicBezTo>
                    <a:pt x="722097" y="768677"/>
                    <a:pt x="726002" y="769248"/>
                    <a:pt x="729812" y="766295"/>
                  </a:cubicBezTo>
                  <a:cubicBezTo>
                    <a:pt x="730574" y="765629"/>
                    <a:pt x="731431" y="765629"/>
                    <a:pt x="732193" y="766295"/>
                  </a:cubicBezTo>
                  <a:cubicBezTo>
                    <a:pt x="733146" y="767057"/>
                    <a:pt x="733431" y="768582"/>
                    <a:pt x="733050" y="770867"/>
                  </a:cubicBezTo>
                  <a:cubicBezTo>
                    <a:pt x="733812" y="768582"/>
                    <a:pt x="734574" y="766295"/>
                    <a:pt x="735432" y="764105"/>
                  </a:cubicBezTo>
                  <a:cubicBezTo>
                    <a:pt x="736289" y="761819"/>
                    <a:pt x="737622" y="759914"/>
                    <a:pt x="739623" y="758390"/>
                  </a:cubicBezTo>
                  <a:cubicBezTo>
                    <a:pt x="750481" y="750008"/>
                    <a:pt x="761816" y="742388"/>
                    <a:pt x="773817" y="735530"/>
                  </a:cubicBezTo>
                  <a:cubicBezTo>
                    <a:pt x="774579" y="735053"/>
                    <a:pt x="775341" y="734863"/>
                    <a:pt x="776008" y="734863"/>
                  </a:cubicBezTo>
                  <a:cubicBezTo>
                    <a:pt x="776865" y="734863"/>
                    <a:pt x="777723" y="735149"/>
                    <a:pt x="778485" y="735720"/>
                  </a:cubicBezTo>
                  <a:cubicBezTo>
                    <a:pt x="778485" y="733529"/>
                    <a:pt x="779532" y="732387"/>
                    <a:pt x="781437" y="732291"/>
                  </a:cubicBezTo>
                  <a:cubicBezTo>
                    <a:pt x="782676" y="732196"/>
                    <a:pt x="784104" y="732577"/>
                    <a:pt x="785724" y="733339"/>
                  </a:cubicBezTo>
                  <a:cubicBezTo>
                    <a:pt x="786676" y="733815"/>
                    <a:pt x="787533" y="733720"/>
                    <a:pt x="788295" y="733053"/>
                  </a:cubicBezTo>
                  <a:cubicBezTo>
                    <a:pt x="795725" y="726767"/>
                    <a:pt x="782295" y="720957"/>
                    <a:pt x="788962" y="713337"/>
                  </a:cubicBezTo>
                  <a:close/>
                </a:path>
              </a:pathLst>
            </a:custGeom>
            <a:solidFill>
              <a:srgbClr val="EB6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2" name="Freeform: Shape 16501">
              <a:extLst>
                <a:ext uri="{FF2B5EF4-FFF2-40B4-BE49-F238E27FC236}">
                  <a16:creationId xmlns:a16="http://schemas.microsoft.com/office/drawing/2014/main" id="{054354D5-4809-0ABB-523A-8DBDB988D4BC}"/>
                </a:ext>
              </a:extLst>
            </p:cNvPr>
            <p:cNvSpPr/>
            <p:nvPr/>
          </p:nvSpPr>
          <p:spPr>
            <a:xfrm>
              <a:off x="241500" y="3097830"/>
              <a:ext cx="225425" cy="189102"/>
            </a:xfrm>
            <a:custGeom>
              <a:avLst/>
              <a:gdLst>
                <a:gd name="connsiteX0" fmla="*/ 15579 w 225425"/>
                <a:gd name="connsiteY0" fmla="*/ 179150 h 189102"/>
                <a:gd name="connsiteX1" fmla="*/ 10436 w 225425"/>
                <a:gd name="connsiteY1" fmla="*/ 177722 h 189102"/>
                <a:gd name="connsiteX2" fmla="*/ 7864 w 225425"/>
                <a:gd name="connsiteY2" fmla="*/ 164768 h 189102"/>
                <a:gd name="connsiteX3" fmla="*/ 5578 w 225425"/>
                <a:gd name="connsiteY3" fmla="*/ 147337 h 189102"/>
                <a:gd name="connsiteX4" fmla="*/ 1101 w 225425"/>
                <a:gd name="connsiteY4" fmla="*/ 130382 h 189102"/>
                <a:gd name="connsiteX5" fmla="*/ 14912 w 225425"/>
                <a:gd name="connsiteY5" fmla="*/ 57421 h 189102"/>
                <a:gd name="connsiteX6" fmla="*/ 21389 w 225425"/>
                <a:gd name="connsiteY6" fmla="*/ 53516 h 189102"/>
                <a:gd name="connsiteX7" fmla="*/ 30914 w 225425"/>
                <a:gd name="connsiteY7" fmla="*/ 53135 h 189102"/>
                <a:gd name="connsiteX8" fmla="*/ 39487 w 225425"/>
                <a:gd name="connsiteY8" fmla="*/ 50182 h 189102"/>
                <a:gd name="connsiteX9" fmla="*/ 66538 w 225425"/>
                <a:gd name="connsiteY9" fmla="*/ 37418 h 189102"/>
                <a:gd name="connsiteX10" fmla="*/ 79016 w 225425"/>
                <a:gd name="connsiteY10" fmla="*/ 26846 h 189102"/>
                <a:gd name="connsiteX11" fmla="*/ 82445 w 225425"/>
                <a:gd name="connsiteY11" fmla="*/ 16654 h 189102"/>
                <a:gd name="connsiteX12" fmla="*/ 82445 w 225425"/>
                <a:gd name="connsiteY12" fmla="*/ 5700 h 189102"/>
                <a:gd name="connsiteX13" fmla="*/ 90922 w 225425"/>
                <a:gd name="connsiteY13" fmla="*/ 461 h 189102"/>
                <a:gd name="connsiteX14" fmla="*/ 110353 w 225425"/>
                <a:gd name="connsiteY14" fmla="*/ 10748 h 189102"/>
                <a:gd name="connsiteX15" fmla="*/ 121212 w 225425"/>
                <a:gd name="connsiteY15" fmla="*/ 16463 h 189102"/>
                <a:gd name="connsiteX16" fmla="*/ 126927 w 225425"/>
                <a:gd name="connsiteY16" fmla="*/ 20559 h 189102"/>
                <a:gd name="connsiteX17" fmla="*/ 141976 w 225425"/>
                <a:gd name="connsiteY17" fmla="*/ 29608 h 189102"/>
                <a:gd name="connsiteX18" fmla="*/ 163121 w 225425"/>
                <a:gd name="connsiteY18" fmla="*/ 48753 h 189102"/>
                <a:gd name="connsiteX19" fmla="*/ 170361 w 225425"/>
                <a:gd name="connsiteY19" fmla="*/ 57802 h 189102"/>
                <a:gd name="connsiteX20" fmla="*/ 172265 w 225425"/>
                <a:gd name="connsiteY20" fmla="*/ 59802 h 189102"/>
                <a:gd name="connsiteX21" fmla="*/ 176933 w 225425"/>
                <a:gd name="connsiteY21" fmla="*/ 64088 h 189102"/>
                <a:gd name="connsiteX22" fmla="*/ 179981 w 225425"/>
                <a:gd name="connsiteY22" fmla="*/ 68279 h 189102"/>
                <a:gd name="connsiteX23" fmla="*/ 207222 w 225425"/>
                <a:gd name="connsiteY23" fmla="*/ 102569 h 189102"/>
                <a:gd name="connsiteX24" fmla="*/ 218081 w 225425"/>
                <a:gd name="connsiteY24" fmla="*/ 118571 h 189102"/>
                <a:gd name="connsiteX25" fmla="*/ 222653 w 225425"/>
                <a:gd name="connsiteY25" fmla="*/ 124763 h 189102"/>
                <a:gd name="connsiteX26" fmla="*/ 225320 w 225425"/>
                <a:gd name="connsiteY26" fmla="*/ 132002 h 189102"/>
                <a:gd name="connsiteX27" fmla="*/ 221414 w 225425"/>
                <a:gd name="connsiteY27" fmla="*/ 137240 h 189102"/>
                <a:gd name="connsiteX28" fmla="*/ 214652 w 225425"/>
                <a:gd name="connsiteY28" fmla="*/ 135621 h 189102"/>
                <a:gd name="connsiteX29" fmla="*/ 195697 w 225425"/>
                <a:gd name="connsiteY29" fmla="*/ 137431 h 189102"/>
                <a:gd name="connsiteX30" fmla="*/ 192839 w 225425"/>
                <a:gd name="connsiteY30" fmla="*/ 141527 h 189102"/>
                <a:gd name="connsiteX31" fmla="*/ 188649 w 225425"/>
                <a:gd name="connsiteY31" fmla="*/ 143813 h 189102"/>
                <a:gd name="connsiteX32" fmla="*/ 181505 w 225425"/>
                <a:gd name="connsiteY32" fmla="*/ 148480 h 189102"/>
                <a:gd name="connsiteX33" fmla="*/ 184267 w 225425"/>
                <a:gd name="connsiteY33" fmla="*/ 164006 h 189102"/>
                <a:gd name="connsiteX34" fmla="*/ 182934 w 225425"/>
                <a:gd name="connsiteY34" fmla="*/ 164863 h 189102"/>
                <a:gd name="connsiteX35" fmla="*/ 170932 w 225425"/>
                <a:gd name="connsiteY35" fmla="*/ 154481 h 189102"/>
                <a:gd name="connsiteX36" fmla="*/ 167693 w 225425"/>
                <a:gd name="connsiteY36" fmla="*/ 153719 h 189102"/>
                <a:gd name="connsiteX37" fmla="*/ 161693 w 225425"/>
                <a:gd name="connsiteY37" fmla="*/ 164577 h 189102"/>
                <a:gd name="connsiteX38" fmla="*/ 159978 w 225425"/>
                <a:gd name="connsiteY38" fmla="*/ 166768 h 189102"/>
                <a:gd name="connsiteX39" fmla="*/ 151501 w 225425"/>
                <a:gd name="connsiteY39" fmla="*/ 158005 h 189102"/>
                <a:gd name="connsiteX40" fmla="*/ 147501 w 225425"/>
                <a:gd name="connsiteY40" fmla="*/ 156290 h 189102"/>
                <a:gd name="connsiteX41" fmla="*/ 146548 w 225425"/>
                <a:gd name="connsiteY41" fmla="*/ 157243 h 189102"/>
                <a:gd name="connsiteX42" fmla="*/ 144167 w 225425"/>
                <a:gd name="connsiteY42" fmla="*/ 158481 h 189102"/>
                <a:gd name="connsiteX43" fmla="*/ 137690 w 225425"/>
                <a:gd name="connsiteY43" fmla="*/ 164387 h 189102"/>
                <a:gd name="connsiteX44" fmla="*/ 132737 w 225425"/>
                <a:gd name="connsiteY44" fmla="*/ 166101 h 189102"/>
                <a:gd name="connsiteX45" fmla="*/ 120545 w 225425"/>
                <a:gd name="connsiteY45" fmla="*/ 164863 h 189102"/>
                <a:gd name="connsiteX46" fmla="*/ 119116 w 225425"/>
                <a:gd name="connsiteY46" fmla="*/ 166863 h 189102"/>
                <a:gd name="connsiteX47" fmla="*/ 119116 w 225425"/>
                <a:gd name="connsiteY47" fmla="*/ 172006 h 189102"/>
                <a:gd name="connsiteX48" fmla="*/ 114639 w 225425"/>
                <a:gd name="connsiteY48" fmla="*/ 174293 h 189102"/>
                <a:gd name="connsiteX49" fmla="*/ 103971 w 225425"/>
                <a:gd name="connsiteY49" fmla="*/ 168673 h 189102"/>
                <a:gd name="connsiteX50" fmla="*/ 99875 w 225425"/>
                <a:gd name="connsiteY50" fmla="*/ 168292 h 189102"/>
                <a:gd name="connsiteX51" fmla="*/ 77968 w 225425"/>
                <a:gd name="connsiteY51" fmla="*/ 174864 h 189102"/>
                <a:gd name="connsiteX52" fmla="*/ 75206 w 225425"/>
                <a:gd name="connsiteY52" fmla="*/ 174864 h 189102"/>
                <a:gd name="connsiteX53" fmla="*/ 50822 w 225425"/>
                <a:gd name="connsiteY53" fmla="*/ 177055 h 189102"/>
                <a:gd name="connsiteX54" fmla="*/ 48059 w 225425"/>
                <a:gd name="connsiteY54" fmla="*/ 177722 h 189102"/>
                <a:gd name="connsiteX55" fmla="*/ 38916 w 225425"/>
                <a:gd name="connsiteY55" fmla="*/ 177722 h 189102"/>
                <a:gd name="connsiteX56" fmla="*/ 35296 w 225425"/>
                <a:gd name="connsiteY56" fmla="*/ 181817 h 189102"/>
                <a:gd name="connsiteX57" fmla="*/ 35868 w 225425"/>
                <a:gd name="connsiteY57" fmla="*/ 184960 h 189102"/>
                <a:gd name="connsiteX58" fmla="*/ 31867 w 225425"/>
                <a:gd name="connsiteY58" fmla="*/ 185723 h 189102"/>
                <a:gd name="connsiteX59" fmla="*/ 29295 w 225425"/>
                <a:gd name="connsiteY59" fmla="*/ 180008 h 189102"/>
                <a:gd name="connsiteX60" fmla="*/ 27009 w 225425"/>
                <a:gd name="connsiteY60" fmla="*/ 178579 h 189102"/>
                <a:gd name="connsiteX61" fmla="*/ 15579 w 225425"/>
                <a:gd name="connsiteY61" fmla="*/ 179531 h 18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25425" h="189102">
                  <a:moveTo>
                    <a:pt x="15579" y="179150"/>
                  </a:moveTo>
                  <a:lnTo>
                    <a:pt x="10436" y="177722"/>
                  </a:lnTo>
                  <a:lnTo>
                    <a:pt x="7864" y="164768"/>
                  </a:lnTo>
                  <a:cubicBezTo>
                    <a:pt x="7959" y="158957"/>
                    <a:pt x="7197" y="153052"/>
                    <a:pt x="5578" y="147337"/>
                  </a:cubicBezTo>
                  <a:cubicBezTo>
                    <a:pt x="2816" y="137621"/>
                    <a:pt x="1387" y="132002"/>
                    <a:pt x="1101" y="130382"/>
                  </a:cubicBezTo>
                  <a:cubicBezTo>
                    <a:pt x="-2328" y="104855"/>
                    <a:pt x="2244" y="80567"/>
                    <a:pt x="14912" y="57421"/>
                  </a:cubicBezTo>
                  <a:cubicBezTo>
                    <a:pt x="16246" y="55039"/>
                    <a:pt x="18342" y="53706"/>
                    <a:pt x="21389" y="53516"/>
                  </a:cubicBezTo>
                  <a:cubicBezTo>
                    <a:pt x="25866" y="53230"/>
                    <a:pt x="29105" y="53135"/>
                    <a:pt x="30914" y="53135"/>
                  </a:cubicBezTo>
                  <a:cubicBezTo>
                    <a:pt x="33200" y="53135"/>
                    <a:pt x="36058" y="52182"/>
                    <a:pt x="39487" y="50182"/>
                  </a:cubicBezTo>
                  <a:cubicBezTo>
                    <a:pt x="45107" y="46943"/>
                    <a:pt x="54156" y="42657"/>
                    <a:pt x="66538" y="37418"/>
                  </a:cubicBezTo>
                  <a:cubicBezTo>
                    <a:pt x="69872" y="35989"/>
                    <a:pt x="74063" y="32465"/>
                    <a:pt x="79016" y="26846"/>
                  </a:cubicBezTo>
                  <a:cubicBezTo>
                    <a:pt x="81302" y="24274"/>
                    <a:pt x="82445" y="20940"/>
                    <a:pt x="82445" y="16654"/>
                  </a:cubicBezTo>
                  <a:lnTo>
                    <a:pt x="82445" y="5700"/>
                  </a:lnTo>
                  <a:cubicBezTo>
                    <a:pt x="82254" y="1700"/>
                    <a:pt x="86826" y="-1158"/>
                    <a:pt x="90922" y="461"/>
                  </a:cubicBezTo>
                  <a:cubicBezTo>
                    <a:pt x="97970" y="3224"/>
                    <a:pt x="104447" y="6653"/>
                    <a:pt x="110353" y="10748"/>
                  </a:cubicBezTo>
                  <a:cubicBezTo>
                    <a:pt x="111782" y="11701"/>
                    <a:pt x="115306" y="13606"/>
                    <a:pt x="121212" y="16463"/>
                  </a:cubicBezTo>
                  <a:cubicBezTo>
                    <a:pt x="123688" y="17606"/>
                    <a:pt x="125021" y="19702"/>
                    <a:pt x="126927" y="20559"/>
                  </a:cubicBezTo>
                  <a:cubicBezTo>
                    <a:pt x="133499" y="23512"/>
                    <a:pt x="138547" y="26560"/>
                    <a:pt x="141976" y="29608"/>
                  </a:cubicBezTo>
                  <a:cubicBezTo>
                    <a:pt x="147024" y="34085"/>
                    <a:pt x="154073" y="40466"/>
                    <a:pt x="163121" y="48753"/>
                  </a:cubicBezTo>
                  <a:cubicBezTo>
                    <a:pt x="166169" y="51515"/>
                    <a:pt x="168551" y="54563"/>
                    <a:pt x="170361" y="57802"/>
                  </a:cubicBezTo>
                  <a:cubicBezTo>
                    <a:pt x="170837" y="58564"/>
                    <a:pt x="171504" y="59231"/>
                    <a:pt x="172265" y="59802"/>
                  </a:cubicBezTo>
                  <a:cubicBezTo>
                    <a:pt x="174170" y="60945"/>
                    <a:pt x="175790" y="62374"/>
                    <a:pt x="176933" y="64088"/>
                  </a:cubicBezTo>
                  <a:cubicBezTo>
                    <a:pt x="178838" y="66755"/>
                    <a:pt x="179886" y="68089"/>
                    <a:pt x="179981" y="68279"/>
                  </a:cubicBezTo>
                  <a:cubicBezTo>
                    <a:pt x="195792" y="87329"/>
                    <a:pt x="204841" y="98759"/>
                    <a:pt x="207222" y="102569"/>
                  </a:cubicBezTo>
                  <a:cubicBezTo>
                    <a:pt x="212270" y="110856"/>
                    <a:pt x="215890" y="116190"/>
                    <a:pt x="218081" y="118571"/>
                  </a:cubicBezTo>
                  <a:cubicBezTo>
                    <a:pt x="220462" y="121143"/>
                    <a:pt x="221891" y="123239"/>
                    <a:pt x="222653" y="124763"/>
                  </a:cubicBezTo>
                  <a:cubicBezTo>
                    <a:pt x="223986" y="127715"/>
                    <a:pt x="224843" y="130097"/>
                    <a:pt x="225320" y="132002"/>
                  </a:cubicBezTo>
                  <a:cubicBezTo>
                    <a:pt x="225891" y="134478"/>
                    <a:pt x="224082" y="136859"/>
                    <a:pt x="221414" y="137240"/>
                  </a:cubicBezTo>
                  <a:cubicBezTo>
                    <a:pt x="218938" y="137621"/>
                    <a:pt x="216652" y="137145"/>
                    <a:pt x="214652" y="135621"/>
                  </a:cubicBezTo>
                  <a:cubicBezTo>
                    <a:pt x="207032" y="130097"/>
                    <a:pt x="200650" y="130763"/>
                    <a:pt x="195697" y="137431"/>
                  </a:cubicBezTo>
                  <a:cubicBezTo>
                    <a:pt x="194173" y="139431"/>
                    <a:pt x="193220" y="140860"/>
                    <a:pt x="192839" y="141527"/>
                  </a:cubicBezTo>
                  <a:cubicBezTo>
                    <a:pt x="191982" y="143051"/>
                    <a:pt x="190554" y="143813"/>
                    <a:pt x="188649" y="143813"/>
                  </a:cubicBezTo>
                  <a:cubicBezTo>
                    <a:pt x="183314" y="143813"/>
                    <a:pt x="180933" y="145337"/>
                    <a:pt x="181505" y="148480"/>
                  </a:cubicBezTo>
                  <a:cubicBezTo>
                    <a:pt x="182838" y="155338"/>
                    <a:pt x="183695" y="160481"/>
                    <a:pt x="184267" y="164006"/>
                  </a:cubicBezTo>
                  <a:cubicBezTo>
                    <a:pt x="184553" y="165530"/>
                    <a:pt x="184077" y="165815"/>
                    <a:pt x="182934" y="164863"/>
                  </a:cubicBezTo>
                  <a:lnTo>
                    <a:pt x="170932" y="154481"/>
                  </a:lnTo>
                  <a:cubicBezTo>
                    <a:pt x="169884" y="153623"/>
                    <a:pt x="168837" y="153338"/>
                    <a:pt x="167693" y="153719"/>
                  </a:cubicBezTo>
                  <a:cubicBezTo>
                    <a:pt x="162074" y="155338"/>
                    <a:pt x="160074" y="158957"/>
                    <a:pt x="161693" y="164577"/>
                  </a:cubicBezTo>
                  <a:cubicBezTo>
                    <a:pt x="161979" y="165625"/>
                    <a:pt x="161121" y="166673"/>
                    <a:pt x="159978" y="166768"/>
                  </a:cubicBezTo>
                  <a:cubicBezTo>
                    <a:pt x="153215" y="167054"/>
                    <a:pt x="150453" y="164101"/>
                    <a:pt x="151501" y="158005"/>
                  </a:cubicBezTo>
                  <a:cubicBezTo>
                    <a:pt x="151882" y="156005"/>
                    <a:pt x="149120" y="154766"/>
                    <a:pt x="147501" y="156290"/>
                  </a:cubicBezTo>
                  <a:lnTo>
                    <a:pt x="146548" y="157243"/>
                  </a:lnTo>
                  <a:cubicBezTo>
                    <a:pt x="145881" y="157814"/>
                    <a:pt x="145119" y="158291"/>
                    <a:pt x="144167" y="158481"/>
                  </a:cubicBezTo>
                  <a:cubicBezTo>
                    <a:pt x="139976" y="159338"/>
                    <a:pt x="137880" y="161243"/>
                    <a:pt x="137690" y="164387"/>
                  </a:cubicBezTo>
                  <a:cubicBezTo>
                    <a:pt x="137499" y="168292"/>
                    <a:pt x="135880" y="168863"/>
                    <a:pt x="132737" y="166101"/>
                  </a:cubicBezTo>
                  <a:cubicBezTo>
                    <a:pt x="129403" y="163148"/>
                    <a:pt x="125403" y="162767"/>
                    <a:pt x="120545" y="164863"/>
                  </a:cubicBezTo>
                  <a:cubicBezTo>
                    <a:pt x="119687" y="165244"/>
                    <a:pt x="119116" y="166006"/>
                    <a:pt x="119116" y="166863"/>
                  </a:cubicBezTo>
                  <a:lnTo>
                    <a:pt x="119116" y="172006"/>
                  </a:lnTo>
                  <a:cubicBezTo>
                    <a:pt x="119116" y="174102"/>
                    <a:pt x="116639" y="175340"/>
                    <a:pt x="114639" y="174293"/>
                  </a:cubicBezTo>
                  <a:lnTo>
                    <a:pt x="103971" y="168673"/>
                  </a:lnTo>
                  <a:cubicBezTo>
                    <a:pt x="102733" y="168006"/>
                    <a:pt x="101209" y="167911"/>
                    <a:pt x="99875" y="168292"/>
                  </a:cubicBezTo>
                  <a:lnTo>
                    <a:pt x="77968" y="174864"/>
                  </a:lnTo>
                  <a:cubicBezTo>
                    <a:pt x="77111" y="175150"/>
                    <a:pt x="76158" y="175150"/>
                    <a:pt x="75206" y="174864"/>
                  </a:cubicBezTo>
                  <a:cubicBezTo>
                    <a:pt x="66443" y="172292"/>
                    <a:pt x="58251" y="173054"/>
                    <a:pt x="50822" y="177055"/>
                  </a:cubicBezTo>
                  <a:cubicBezTo>
                    <a:pt x="49964" y="177531"/>
                    <a:pt x="49107" y="177722"/>
                    <a:pt x="48059" y="177722"/>
                  </a:cubicBezTo>
                  <a:lnTo>
                    <a:pt x="38916" y="177722"/>
                  </a:lnTo>
                  <a:cubicBezTo>
                    <a:pt x="36534" y="177722"/>
                    <a:pt x="34820" y="179722"/>
                    <a:pt x="35296" y="181817"/>
                  </a:cubicBezTo>
                  <a:cubicBezTo>
                    <a:pt x="35772" y="183627"/>
                    <a:pt x="35963" y="184675"/>
                    <a:pt x="35868" y="184960"/>
                  </a:cubicBezTo>
                  <a:cubicBezTo>
                    <a:pt x="35296" y="190199"/>
                    <a:pt x="34058" y="190485"/>
                    <a:pt x="31867" y="185723"/>
                  </a:cubicBezTo>
                  <a:lnTo>
                    <a:pt x="29295" y="180008"/>
                  </a:lnTo>
                  <a:cubicBezTo>
                    <a:pt x="28819" y="178960"/>
                    <a:pt x="28057" y="178484"/>
                    <a:pt x="27009" y="178579"/>
                  </a:cubicBezTo>
                  <a:lnTo>
                    <a:pt x="15579" y="179531"/>
                  </a:lnTo>
                  <a:close/>
                </a:path>
              </a:pathLst>
            </a:custGeom>
            <a:solidFill>
              <a:srgbClr val="EF62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3" name="Freeform: Shape 16502">
              <a:extLst>
                <a:ext uri="{FF2B5EF4-FFF2-40B4-BE49-F238E27FC236}">
                  <a16:creationId xmlns:a16="http://schemas.microsoft.com/office/drawing/2014/main" id="{87B1B8DE-1AA9-4A2B-EA55-ABE1A44A3D93}"/>
                </a:ext>
              </a:extLst>
            </p:cNvPr>
            <p:cNvSpPr/>
            <p:nvPr/>
          </p:nvSpPr>
          <p:spPr>
            <a:xfrm>
              <a:off x="1233487" y="4046742"/>
              <a:ext cx="14954" cy="4677"/>
            </a:xfrm>
            <a:custGeom>
              <a:avLst/>
              <a:gdLst>
                <a:gd name="connsiteX0" fmla="*/ 14954 w 14954"/>
                <a:gd name="connsiteY0" fmla="*/ 620 h 4677"/>
                <a:gd name="connsiteX1" fmla="*/ 0 w 14954"/>
                <a:gd name="connsiteY1" fmla="*/ 3669 h 4677"/>
                <a:gd name="connsiteX2" fmla="*/ 14954 w 14954"/>
                <a:gd name="connsiteY2" fmla="*/ 620 h 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" h="4677">
                  <a:moveTo>
                    <a:pt x="14954" y="620"/>
                  </a:moveTo>
                  <a:cubicBezTo>
                    <a:pt x="10478" y="4716"/>
                    <a:pt x="5525" y="5669"/>
                    <a:pt x="0" y="3669"/>
                  </a:cubicBezTo>
                  <a:cubicBezTo>
                    <a:pt x="4477" y="240"/>
                    <a:pt x="9430" y="-808"/>
                    <a:pt x="14954" y="620"/>
                  </a:cubicBezTo>
                  <a:close/>
                </a:path>
              </a:pathLst>
            </a:custGeom>
            <a:solidFill>
              <a:srgbClr val="F2952A"/>
            </a:solidFill>
            <a:ln w="2096" cap="flat">
              <a:solidFill>
                <a:srgbClr val="2E659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4" name="Freeform: Shape 16503">
              <a:extLst>
                <a:ext uri="{FF2B5EF4-FFF2-40B4-BE49-F238E27FC236}">
                  <a16:creationId xmlns:a16="http://schemas.microsoft.com/office/drawing/2014/main" id="{31E7DA1E-8348-7814-26D4-D059A3B475E8}"/>
                </a:ext>
              </a:extLst>
            </p:cNvPr>
            <p:cNvSpPr/>
            <p:nvPr/>
          </p:nvSpPr>
          <p:spPr>
            <a:xfrm>
              <a:off x="1129942" y="4131620"/>
              <a:ext cx="9818" cy="3943"/>
            </a:xfrm>
            <a:custGeom>
              <a:avLst/>
              <a:gdLst>
                <a:gd name="connsiteX0" fmla="*/ 7818 w 9818"/>
                <a:gd name="connsiteY0" fmla="*/ 1086 h 3943"/>
                <a:gd name="connsiteX1" fmla="*/ 9819 w 9818"/>
                <a:gd name="connsiteY1" fmla="*/ 3944 h 3943"/>
                <a:gd name="connsiteX2" fmla="*/ 8 w 9818"/>
                <a:gd name="connsiteY2" fmla="*/ 610 h 3943"/>
                <a:gd name="connsiteX3" fmla="*/ 7723 w 9818"/>
                <a:gd name="connsiteY3" fmla="*/ 991 h 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18" h="3943">
                  <a:moveTo>
                    <a:pt x="7818" y="1086"/>
                  </a:moveTo>
                  <a:cubicBezTo>
                    <a:pt x="7247" y="2705"/>
                    <a:pt x="7914" y="3658"/>
                    <a:pt x="9819" y="3944"/>
                  </a:cubicBezTo>
                  <a:cubicBezTo>
                    <a:pt x="3056" y="3944"/>
                    <a:pt x="-183" y="2991"/>
                    <a:pt x="8" y="610"/>
                  </a:cubicBezTo>
                  <a:cubicBezTo>
                    <a:pt x="1627" y="-343"/>
                    <a:pt x="4199" y="-152"/>
                    <a:pt x="7723" y="991"/>
                  </a:cubicBez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5" name="Freeform: Shape 16504">
              <a:extLst>
                <a:ext uri="{FF2B5EF4-FFF2-40B4-BE49-F238E27FC236}">
                  <a16:creationId xmlns:a16="http://schemas.microsoft.com/office/drawing/2014/main" id="{6F62F614-40D4-D2FD-5D54-531D7BB47572}"/>
                </a:ext>
              </a:extLst>
            </p:cNvPr>
            <p:cNvSpPr/>
            <p:nvPr/>
          </p:nvSpPr>
          <p:spPr>
            <a:xfrm>
              <a:off x="744747" y="4136993"/>
              <a:ext cx="112501" cy="121634"/>
            </a:xfrm>
            <a:custGeom>
              <a:avLst/>
              <a:gdLst>
                <a:gd name="connsiteX0" fmla="*/ 48398 w 112501"/>
                <a:gd name="connsiteY0" fmla="*/ 857 h 121634"/>
                <a:gd name="connsiteX1" fmla="*/ 58590 w 112501"/>
                <a:gd name="connsiteY1" fmla="*/ 15621 h 121634"/>
                <a:gd name="connsiteX2" fmla="*/ 56209 w 112501"/>
                <a:gd name="connsiteY2" fmla="*/ 24003 h 121634"/>
                <a:gd name="connsiteX3" fmla="*/ 56780 w 112501"/>
                <a:gd name="connsiteY3" fmla="*/ 26479 h 121634"/>
                <a:gd name="connsiteX4" fmla="*/ 72687 w 112501"/>
                <a:gd name="connsiteY4" fmla="*/ 41243 h 121634"/>
                <a:gd name="connsiteX5" fmla="*/ 95261 w 112501"/>
                <a:gd name="connsiteY5" fmla="*/ 50673 h 121634"/>
                <a:gd name="connsiteX6" fmla="*/ 98976 w 112501"/>
                <a:gd name="connsiteY6" fmla="*/ 61913 h 121634"/>
                <a:gd name="connsiteX7" fmla="*/ 99452 w 112501"/>
                <a:gd name="connsiteY7" fmla="*/ 64199 h 121634"/>
                <a:gd name="connsiteX8" fmla="*/ 112502 w 112501"/>
                <a:gd name="connsiteY8" fmla="*/ 77533 h 121634"/>
                <a:gd name="connsiteX9" fmla="*/ 74592 w 112501"/>
                <a:gd name="connsiteY9" fmla="*/ 117062 h 121634"/>
                <a:gd name="connsiteX10" fmla="*/ 72497 w 112501"/>
                <a:gd name="connsiteY10" fmla="*/ 120967 h 121634"/>
                <a:gd name="connsiteX11" fmla="*/ 69734 w 112501"/>
                <a:gd name="connsiteY11" fmla="*/ 121634 h 121634"/>
                <a:gd name="connsiteX12" fmla="*/ 68210 w 112501"/>
                <a:gd name="connsiteY12" fmla="*/ 120205 h 121634"/>
                <a:gd name="connsiteX13" fmla="*/ 13442 w 112501"/>
                <a:gd name="connsiteY13" fmla="*/ 90583 h 121634"/>
                <a:gd name="connsiteX14" fmla="*/ 202 w 112501"/>
                <a:gd name="connsiteY14" fmla="*/ 70009 h 121634"/>
                <a:gd name="connsiteX15" fmla="*/ 392 w 112501"/>
                <a:gd name="connsiteY15" fmla="*/ 53054 h 121634"/>
                <a:gd name="connsiteX16" fmla="*/ 1726 w 112501"/>
                <a:gd name="connsiteY16" fmla="*/ 50673 h 121634"/>
                <a:gd name="connsiteX17" fmla="*/ 8012 w 112501"/>
                <a:gd name="connsiteY17" fmla="*/ 46196 h 121634"/>
                <a:gd name="connsiteX18" fmla="*/ 8012 w 112501"/>
                <a:gd name="connsiteY18" fmla="*/ 44482 h 121634"/>
                <a:gd name="connsiteX19" fmla="*/ 3155 w 112501"/>
                <a:gd name="connsiteY19" fmla="*/ 44387 h 121634"/>
                <a:gd name="connsiteX20" fmla="*/ 488 w 112501"/>
                <a:gd name="connsiteY20" fmla="*/ 42100 h 121634"/>
                <a:gd name="connsiteX21" fmla="*/ 2964 w 112501"/>
                <a:gd name="connsiteY21" fmla="*/ 36100 h 121634"/>
                <a:gd name="connsiteX22" fmla="*/ 5345 w 112501"/>
                <a:gd name="connsiteY22" fmla="*/ 29337 h 121634"/>
                <a:gd name="connsiteX23" fmla="*/ 9536 w 112501"/>
                <a:gd name="connsiteY23" fmla="*/ 23622 h 121634"/>
                <a:gd name="connsiteX24" fmla="*/ 43731 w 112501"/>
                <a:gd name="connsiteY24" fmla="*/ 667 h 121634"/>
                <a:gd name="connsiteX25" fmla="*/ 45922 w 112501"/>
                <a:gd name="connsiteY25" fmla="*/ 0 h 121634"/>
                <a:gd name="connsiteX26" fmla="*/ 48398 w 112501"/>
                <a:gd name="connsiteY26" fmla="*/ 857 h 121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2501" h="121634">
                  <a:moveTo>
                    <a:pt x="48398" y="857"/>
                  </a:moveTo>
                  <a:cubicBezTo>
                    <a:pt x="54209" y="5239"/>
                    <a:pt x="60686" y="9239"/>
                    <a:pt x="58590" y="15621"/>
                  </a:cubicBezTo>
                  <a:cubicBezTo>
                    <a:pt x="57638" y="18383"/>
                    <a:pt x="56876" y="21146"/>
                    <a:pt x="56209" y="24003"/>
                  </a:cubicBezTo>
                  <a:cubicBezTo>
                    <a:pt x="56018" y="24860"/>
                    <a:pt x="56209" y="25717"/>
                    <a:pt x="56780" y="26479"/>
                  </a:cubicBezTo>
                  <a:cubicBezTo>
                    <a:pt x="60876" y="31909"/>
                    <a:pt x="66210" y="36862"/>
                    <a:pt x="72687" y="41243"/>
                  </a:cubicBezTo>
                  <a:cubicBezTo>
                    <a:pt x="79069" y="45529"/>
                    <a:pt x="88022" y="46006"/>
                    <a:pt x="95261" y="50673"/>
                  </a:cubicBezTo>
                  <a:cubicBezTo>
                    <a:pt x="99929" y="53626"/>
                    <a:pt x="101262" y="57436"/>
                    <a:pt x="98976" y="61913"/>
                  </a:cubicBezTo>
                  <a:cubicBezTo>
                    <a:pt x="98595" y="62675"/>
                    <a:pt x="98786" y="63627"/>
                    <a:pt x="99452" y="64199"/>
                  </a:cubicBezTo>
                  <a:cubicBezTo>
                    <a:pt x="103358" y="68294"/>
                    <a:pt x="111644" y="69056"/>
                    <a:pt x="112502" y="77533"/>
                  </a:cubicBezTo>
                  <a:cubicBezTo>
                    <a:pt x="102310" y="92678"/>
                    <a:pt x="89737" y="105918"/>
                    <a:pt x="74592" y="117062"/>
                  </a:cubicBezTo>
                  <a:cubicBezTo>
                    <a:pt x="72497" y="117062"/>
                    <a:pt x="71830" y="118491"/>
                    <a:pt x="72497" y="120967"/>
                  </a:cubicBezTo>
                  <a:lnTo>
                    <a:pt x="69734" y="121634"/>
                  </a:lnTo>
                  <a:cubicBezTo>
                    <a:pt x="69353" y="120872"/>
                    <a:pt x="68782" y="120396"/>
                    <a:pt x="68210" y="120205"/>
                  </a:cubicBezTo>
                  <a:cubicBezTo>
                    <a:pt x="49065" y="111728"/>
                    <a:pt x="30777" y="101822"/>
                    <a:pt x="13442" y="90583"/>
                  </a:cubicBezTo>
                  <a:cubicBezTo>
                    <a:pt x="4298" y="84677"/>
                    <a:pt x="392" y="79724"/>
                    <a:pt x="202" y="70009"/>
                  </a:cubicBezTo>
                  <a:cubicBezTo>
                    <a:pt x="202" y="67246"/>
                    <a:pt x="202" y="61531"/>
                    <a:pt x="392" y="53054"/>
                  </a:cubicBezTo>
                  <a:cubicBezTo>
                    <a:pt x="392" y="52102"/>
                    <a:pt x="869" y="51245"/>
                    <a:pt x="1726" y="50673"/>
                  </a:cubicBezTo>
                  <a:lnTo>
                    <a:pt x="8012" y="46196"/>
                  </a:lnTo>
                  <a:cubicBezTo>
                    <a:pt x="8679" y="45720"/>
                    <a:pt x="8679" y="44863"/>
                    <a:pt x="8012" y="44482"/>
                  </a:cubicBezTo>
                  <a:cubicBezTo>
                    <a:pt x="6679" y="43625"/>
                    <a:pt x="5060" y="43625"/>
                    <a:pt x="3155" y="44387"/>
                  </a:cubicBezTo>
                  <a:cubicBezTo>
                    <a:pt x="202" y="45529"/>
                    <a:pt x="-655" y="44767"/>
                    <a:pt x="488" y="42100"/>
                  </a:cubicBezTo>
                  <a:lnTo>
                    <a:pt x="2964" y="36100"/>
                  </a:lnTo>
                  <a:cubicBezTo>
                    <a:pt x="3726" y="33814"/>
                    <a:pt x="4488" y="31528"/>
                    <a:pt x="5345" y="29337"/>
                  </a:cubicBezTo>
                  <a:cubicBezTo>
                    <a:pt x="6107" y="27051"/>
                    <a:pt x="7536" y="25146"/>
                    <a:pt x="9536" y="23622"/>
                  </a:cubicBezTo>
                  <a:cubicBezTo>
                    <a:pt x="20395" y="15240"/>
                    <a:pt x="31730" y="7620"/>
                    <a:pt x="43731" y="667"/>
                  </a:cubicBezTo>
                  <a:cubicBezTo>
                    <a:pt x="44493" y="191"/>
                    <a:pt x="45255" y="0"/>
                    <a:pt x="45922" y="0"/>
                  </a:cubicBezTo>
                  <a:cubicBezTo>
                    <a:pt x="46779" y="0"/>
                    <a:pt x="47636" y="286"/>
                    <a:pt x="48398" y="857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6" name="Freeform: Shape 16505">
              <a:extLst>
                <a:ext uri="{FF2B5EF4-FFF2-40B4-BE49-F238E27FC236}">
                  <a16:creationId xmlns:a16="http://schemas.microsoft.com/office/drawing/2014/main" id="{79E43D71-1B72-D06E-08A1-61D89EE9C372}"/>
                </a:ext>
              </a:extLst>
            </p:cNvPr>
            <p:cNvSpPr/>
            <p:nvPr/>
          </p:nvSpPr>
          <p:spPr>
            <a:xfrm>
              <a:off x="330863" y="4275771"/>
              <a:ext cx="122049" cy="10682"/>
            </a:xfrm>
            <a:custGeom>
              <a:avLst/>
              <a:gdLst>
                <a:gd name="connsiteX0" fmla="*/ 121954 w 122049"/>
                <a:gd name="connsiteY0" fmla="*/ 1620 h 10682"/>
                <a:gd name="connsiteX1" fmla="*/ 98904 w 122049"/>
                <a:gd name="connsiteY1" fmla="*/ 5526 h 10682"/>
                <a:gd name="connsiteX2" fmla="*/ 69948 w 122049"/>
                <a:gd name="connsiteY2" fmla="*/ 9812 h 10682"/>
                <a:gd name="connsiteX3" fmla="*/ 57565 w 122049"/>
                <a:gd name="connsiteY3" fmla="*/ 10288 h 10682"/>
                <a:gd name="connsiteX4" fmla="*/ 12131 w 122049"/>
                <a:gd name="connsiteY4" fmla="*/ 8478 h 10682"/>
                <a:gd name="connsiteX5" fmla="*/ 34 w 122049"/>
                <a:gd name="connsiteY5" fmla="*/ 5430 h 10682"/>
                <a:gd name="connsiteX6" fmla="*/ 415 w 122049"/>
                <a:gd name="connsiteY6" fmla="*/ 2097 h 10682"/>
                <a:gd name="connsiteX7" fmla="*/ 50517 w 122049"/>
                <a:gd name="connsiteY7" fmla="*/ 3906 h 10682"/>
                <a:gd name="connsiteX8" fmla="*/ 74234 w 122049"/>
                <a:gd name="connsiteY8" fmla="*/ 4573 h 10682"/>
                <a:gd name="connsiteX9" fmla="*/ 97951 w 122049"/>
                <a:gd name="connsiteY9" fmla="*/ 2859 h 10682"/>
                <a:gd name="connsiteX10" fmla="*/ 109667 w 122049"/>
                <a:gd name="connsiteY10" fmla="*/ 477 h 10682"/>
                <a:gd name="connsiteX11" fmla="*/ 122050 w 122049"/>
                <a:gd name="connsiteY11" fmla="*/ 1430 h 1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2049" h="10682">
                  <a:moveTo>
                    <a:pt x="121954" y="1620"/>
                  </a:moveTo>
                  <a:lnTo>
                    <a:pt x="98904" y="5526"/>
                  </a:lnTo>
                  <a:cubicBezTo>
                    <a:pt x="88998" y="6192"/>
                    <a:pt x="79378" y="7621"/>
                    <a:pt x="69948" y="9812"/>
                  </a:cubicBezTo>
                  <a:cubicBezTo>
                    <a:pt x="65852" y="10764"/>
                    <a:pt x="61661" y="10955"/>
                    <a:pt x="57565" y="10288"/>
                  </a:cubicBezTo>
                  <a:cubicBezTo>
                    <a:pt x="42516" y="8002"/>
                    <a:pt x="27371" y="7335"/>
                    <a:pt x="12131" y="8478"/>
                  </a:cubicBezTo>
                  <a:cubicBezTo>
                    <a:pt x="8512" y="8764"/>
                    <a:pt x="4416" y="7716"/>
                    <a:pt x="34" y="5430"/>
                  </a:cubicBezTo>
                  <a:cubicBezTo>
                    <a:pt x="-61" y="4478"/>
                    <a:pt x="34" y="3335"/>
                    <a:pt x="415" y="2097"/>
                  </a:cubicBezTo>
                  <a:cubicBezTo>
                    <a:pt x="17179" y="1811"/>
                    <a:pt x="33848" y="2478"/>
                    <a:pt x="50517" y="3906"/>
                  </a:cubicBezTo>
                  <a:cubicBezTo>
                    <a:pt x="59661" y="4668"/>
                    <a:pt x="67567" y="4954"/>
                    <a:pt x="74234" y="4573"/>
                  </a:cubicBezTo>
                  <a:cubicBezTo>
                    <a:pt x="82140" y="4192"/>
                    <a:pt x="90046" y="3621"/>
                    <a:pt x="97951" y="2859"/>
                  </a:cubicBezTo>
                  <a:cubicBezTo>
                    <a:pt x="98142" y="2859"/>
                    <a:pt x="101952" y="2097"/>
                    <a:pt x="109667" y="477"/>
                  </a:cubicBezTo>
                  <a:cubicBezTo>
                    <a:pt x="114049" y="-380"/>
                    <a:pt x="118144" y="-94"/>
                    <a:pt x="122050" y="1430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7" name="Freeform: Shape 16506">
              <a:extLst>
                <a:ext uri="{FF2B5EF4-FFF2-40B4-BE49-F238E27FC236}">
                  <a16:creationId xmlns:a16="http://schemas.microsoft.com/office/drawing/2014/main" id="{7F1327EA-6A56-AE4E-66CA-D4789A571F65}"/>
                </a:ext>
              </a:extLst>
            </p:cNvPr>
            <p:cNvSpPr/>
            <p:nvPr/>
          </p:nvSpPr>
          <p:spPr>
            <a:xfrm>
              <a:off x="1154382" y="4298332"/>
              <a:ext cx="12825" cy="4596"/>
            </a:xfrm>
            <a:custGeom>
              <a:avLst/>
              <a:gdLst>
                <a:gd name="connsiteX0" fmla="*/ 12810 w 12825"/>
                <a:gd name="connsiteY0" fmla="*/ 3634 h 4596"/>
                <a:gd name="connsiteX1" fmla="*/ 1380 w 12825"/>
                <a:gd name="connsiteY1" fmla="*/ 3253 h 4596"/>
                <a:gd name="connsiteX2" fmla="*/ 47 w 12825"/>
                <a:gd name="connsiteY2" fmla="*/ 1348 h 4596"/>
                <a:gd name="connsiteX3" fmla="*/ 2047 w 12825"/>
                <a:gd name="connsiteY3" fmla="*/ 14 h 4596"/>
                <a:gd name="connsiteX4" fmla="*/ 12810 w 12825"/>
                <a:gd name="connsiteY4" fmla="*/ 3634 h 4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25" h="4596">
                  <a:moveTo>
                    <a:pt x="12810" y="3634"/>
                  </a:moveTo>
                  <a:cubicBezTo>
                    <a:pt x="12525" y="5062"/>
                    <a:pt x="8715" y="4872"/>
                    <a:pt x="1380" y="3253"/>
                  </a:cubicBezTo>
                  <a:cubicBezTo>
                    <a:pt x="237" y="2967"/>
                    <a:pt x="-144" y="2395"/>
                    <a:pt x="47" y="1348"/>
                  </a:cubicBezTo>
                  <a:cubicBezTo>
                    <a:pt x="333" y="300"/>
                    <a:pt x="904" y="-81"/>
                    <a:pt x="2047" y="14"/>
                  </a:cubicBezTo>
                  <a:cubicBezTo>
                    <a:pt x="9477" y="1062"/>
                    <a:pt x="13096" y="2205"/>
                    <a:pt x="12810" y="3634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8" name="Freeform: Shape 16507">
              <a:extLst>
                <a:ext uri="{FF2B5EF4-FFF2-40B4-BE49-F238E27FC236}">
                  <a16:creationId xmlns:a16="http://schemas.microsoft.com/office/drawing/2014/main" id="{946CEC98-5A79-1806-5583-6774D7121790}"/>
                </a:ext>
              </a:extLst>
            </p:cNvPr>
            <p:cNvSpPr/>
            <p:nvPr/>
          </p:nvSpPr>
          <p:spPr>
            <a:xfrm>
              <a:off x="1272184" y="4308801"/>
              <a:ext cx="6995" cy="4616"/>
            </a:xfrm>
            <a:custGeom>
              <a:avLst/>
              <a:gdLst>
                <a:gd name="connsiteX0" fmla="*/ 6927 w 6995"/>
                <a:gd name="connsiteY0" fmla="*/ 3166 h 4616"/>
                <a:gd name="connsiteX1" fmla="*/ 2831 w 6995"/>
                <a:gd name="connsiteY1" fmla="*/ 4499 h 4616"/>
                <a:gd name="connsiteX2" fmla="*/ 69 w 6995"/>
                <a:gd name="connsiteY2" fmla="*/ 1451 h 4616"/>
                <a:gd name="connsiteX3" fmla="*/ 4165 w 6995"/>
                <a:gd name="connsiteY3" fmla="*/ 118 h 4616"/>
                <a:gd name="connsiteX4" fmla="*/ 6927 w 6995"/>
                <a:gd name="connsiteY4" fmla="*/ 3166 h 4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5" h="4616">
                  <a:moveTo>
                    <a:pt x="6927" y="3166"/>
                  </a:moveTo>
                  <a:cubicBezTo>
                    <a:pt x="6546" y="4309"/>
                    <a:pt x="4736" y="4880"/>
                    <a:pt x="2831" y="4499"/>
                  </a:cubicBezTo>
                  <a:cubicBezTo>
                    <a:pt x="926" y="4023"/>
                    <a:pt x="-312" y="2689"/>
                    <a:pt x="69" y="1451"/>
                  </a:cubicBezTo>
                  <a:cubicBezTo>
                    <a:pt x="450" y="308"/>
                    <a:pt x="2260" y="-263"/>
                    <a:pt x="4165" y="118"/>
                  </a:cubicBezTo>
                  <a:cubicBezTo>
                    <a:pt x="6070" y="594"/>
                    <a:pt x="7308" y="1927"/>
                    <a:pt x="6927" y="3166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9" name="Freeform: Shape 16508">
              <a:extLst>
                <a:ext uri="{FF2B5EF4-FFF2-40B4-BE49-F238E27FC236}">
                  <a16:creationId xmlns:a16="http://schemas.microsoft.com/office/drawing/2014/main" id="{D9D8E329-24C8-F13A-B8F3-37160CFCB925}"/>
                </a:ext>
              </a:extLst>
            </p:cNvPr>
            <p:cNvSpPr/>
            <p:nvPr/>
          </p:nvSpPr>
          <p:spPr>
            <a:xfrm>
              <a:off x="1019916" y="4318327"/>
              <a:ext cx="4925" cy="3415"/>
            </a:xfrm>
            <a:custGeom>
              <a:avLst/>
              <a:gdLst>
                <a:gd name="connsiteX0" fmla="*/ 401 w 4925"/>
                <a:gd name="connsiteY0" fmla="*/ 688 h 3415"/>
                <a:gd name="connsiteX1" fmla="*/ 4211 w 4925"/>
                <a:gd name="connsiteY1" fmla="*/ 974 h 3415"/>
                <a:gd name="connsiteX2" fmla="*/ 4211 w 4925"/>
                <a:gd name="connsiteY2" fmla="*/ 2974 h 3415"/>
                <a:gd name="connsiteX3" fmla="*/ 1068 w 4925"/>
                <a:gd name="connsiteY3" fmla="*/ 3070 h 3415"/>
                <a:gd name="connsiteX4" fmla="*/ 401 w 4925"/>
                <a:gd name="connsiteY4" fmla="*/ 68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25" h="3415">
                  <a:moveTo>
                    <a:pt x="401" y="688"/>
                  </a:moveTo>
                  <a:cubicBezTo>
                    <a:pt x="1353" y="-359"/>
                    <a:pt x="2592" y="-169"/>
                    <a:pt x="4211" y="974"/>
                  </a:cubicBezTo>
                  <a:cubicBezTo>
                    <a:pt x="5163" y="1641"/>
                    <a:pt x="5163" y="2308"/>
                    <a:pt x="4211" y="2974"/>
                  </a:cubicBezTo>
                  <a:cubicBezTo>
                    <a:pt x="3354" y="3546"/>
                    <a:pt x="2306" y="3546"/>
                    <a:pt x="1068" y="3070"/>
                  </a:cubicBezTo>
                  <a:cubicBezTo>
                    <a:pt x="20" y="2688"/>
                    <a:pt x="-361" y="1450"/>
                    <a:pt x="401" y="688"/>
                  </a:cubicBezTo>
                  <a:close/>
                </a:path>
              </a:pathLst>
            </a:custGeom>
            <a:solidFill>
              <a:srgbClr val="9538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0" name="Freeform: Shape 16509">
              <a:extLst>
                <a:ext uri="{FF2B5EF4-FFF2-40B4-BE49-F238E27FC236}">
                  <a16:creationId xmlns:a16="http://schemas.microsoft.com/office/drawing/2014/main" id="{D032AFC1-2134-74B6-E0E2-8C7291AFEC83}"/>
                </a:ext>
              </a:extLst>
            </p:cNvPr>
            <p:cNvSpPr/>
            <p:nvPr/>
          </p:nvSpPr>
          <p:spPr>
            <a:xfrm>
              <a:off x="1105458" y="4360720"/>
              <a:ext cx="53173" cy="9458"/>
            </a:xfrm>
            <a:custGeom>
              <a:avLst/>
              <a:gdLst>
                <a:gd name="connsiteX0" fmla="*/ 53066 w 53173"/>
                <a:gd name="connsiteY0" fmla="*/ 8587 h 9458"/>
                <a:gd name="connsiteX1" fmla="*/ 51828 w 53173"/>
                <a:gd name="connsiteY1" fmla="*/ 9444 h 9458"/>
                <a:gd name="connsiteX2" fmla="*/ 965 w 53173"/>
                <a:gd name="connsiteY2" fmla="*/ 2682 h 9458"/>
                <a:gd name="connsiteX3" fmla="*/ 12 w 53173"/>
                <a:gd name="connsiteY3" fmla="*/ 1539 h 9458"/>
                <a:gd name="connsiteX4" fmla="*/ 12 w 53173"/>
                <a:gd name="connsiteY4" fmla="*/ 872 h 9458"/>
                <a:gd name="connsiteX5" fmla="*/ 1346 w 53173"/>
                <a:gd name="connsiteY5" fmla="*/ 15 h 9458"/>
                <a:gd name="connsiteX6" fmla="*/ 52209 w 53173"/>
                <a:gd name="connsiteY6" fmla="*/ 6777 h 9458"/>
                <a:gd name="connsiteX7" fmla="*/ 53162 w 53173"/>
                <a:gd name="connsiteY7" fmla="*/ 7920 h 9458"/>
                <a:gd name="connsiteX8" fmla="*/ 53162 w 53173"/>
                <a:gd name="connsiteY8" fmla="*/ 8587 h 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173" h="9458">
                  <a:moveTo>
                    <a:pt x="53066" y="8587"/>
                  </a:moveTo>
                  <a:cubicBezTo>
                    <a:pt x="53066" y="9159"/>
                    <a:pt x="52400" y="9540"/>
                    <a:pt x="51828" y="9444"/>
                  </a:cubicBezTo>
                  <a:lnTo>
                    <a:pt x="965" y="2682"/>
                  </a:lnTo>
                  <a:cubicBezTo>
                    <a:pt x="393" y="2682"/>
                    <a:pt x="-83" y="2110"/>
                    <a:pt x="12" y="1539"/>
                  </a:cubicBezTo>
                  <a:lnTo>
                    <a:pt x="12" y="872"/>
                  </a:lnTo>
                  <a:cubicBezTo>
                    <a:pt x="203" y="300"/>
                    <a:pt x="774" y="-81"/>
                    <a:pt x="1346" y="15"/>
                  </a:cubicBezTo>
                  <a:lnTo>
                    <a:pt x="52209" y="6777"/>
                  </a:lnTo>
                  <a:cubicBezTo>
                    <a:pt x="52781" y="6777"/>
                    <a:pt x="53257" y="7349"/>
                    <a:pt x="53162" y="7920"/>
                  </a:cubicBezTo>
                  <a:lnTo>
                    <a:pt x="53162" y="8587"/>
                  </a:ln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1" name="Freeform: Shape 16510">
              <a:extLst>
                <a:ext uri="{FF2B5EF4-FFF2-40B4-BE49-F238E27FC236}">
                  <a16:creationId xmlns:a16="http://schemas.microsoft.com/office/drawing/2014/main" id="{B975FC2A-9708-FCE8-7737-EB40AD9C659D}"/>
                </a:ext>
              </a:extLst>
            </p:cNvPr>
            <p:cNvSpPr/>
            <p:nvPr/>
          </p:nvSpPr>
          <p:spPr>
            <a:xfrm>
              <a:off x="1283180" y="4384680"/>
              <a:ext cx="9960" cy="4878"/>
            </a:xfrm>
            <a:custGeom>
              <a:avLst/>
              <a:gdLst>
                <a:gd name="connsiteX0" fmla="*/ 9933 w 9960"/>
                <a:gd name="connsiteY0" fmla="*/ 3202 h 4878"/>
                <a:gd name="connsiteX1" fmla="*/ 4504 w 9960"/>
                <a:gd name="connsiteY1" fmla="*/ 4725 h 4878"/>
                <a:gd name="connsiteX2" fmla="*/ 27 w 9960"/>
                <a:gd name="connsiteY2" fmla="*/ 1678 h 4878"/>
                <a:gd name="connsiteX3" fmla="*/ 5456 w 9960"/>
                <a:gd name="connsiteY3" fmla="*/ 154 h 4878"/>
                <a:gd name="connsiteX4" fmla="*/ 9933 w 9960"/>
                <a:gd name="connsiteY4" fmla="*/ 3202 h 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60" h="4878">
                  <a:moveTo>
                    <a:pt x="9933" y="3202"/>
                  </a:moveTo>
                  <a:cubicBezTo>
                    <a:pt x="9647" y="4535"/>
                    <a:pt x="7266" y="5202"/>
                    <a:pt x="4504" y="4725"/>
                  </a:cubicBezTo>
                  <a:cubicBezTo>
                    <a:pt x="1742" y="4345"/>
                    <a:pt x="-259" y="2916"/>
                    <a:pt x="27" y="1678"/>
                  </a:cubicBezTo>
                  <a:cubicBezTo>
                    <a:pt x="313" y="344"/>
                    <a:pt x="2694" y="-323"/>
                    <a:pt x="5456" y="154"/>
                  </a:cubicBezTo>
                  <a:cubicBezTo>
                    <a:pt x="8219" y="535"/>
                    <a:pt x="10219" y="1963"/>
                    <a:pt x="9933" y="3202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2" name="Freeform: Shape 16511">
              <a:extLst>
                <a:ext uri="{FF2B5EF4-FFF2-40B4-BE49-F238E27FC236}">
                  <a16:creationId xmlns:a16="http://schemas.microsoft.com/office/drawing/2014/main" id="{81A26197-4094-9939-D831-6E4B91F344FD}"/>
                </a:ext>
              </a:extLst>
            </p:cNvPr>
            <p:cNvSpPr/>
            <p:nvPr/>
          </p:nvSpPr>
          <p:spPr>
            <a:xfrm>
              <a:off x="1041272" y="4446491"/>
              <a:ext cx="181165" cy="18760"/>
            </a:xfrm>
            <a:custGeom>
              <a:avLst/>
              <a:gdLst>
                <a:gd name="connsiteX0" fmla="*/ 40291 w 181165"/>
                <a:gd name="connsiteY0" fmla="*/ 2637 h 18760"/>
                <a:gd name="connsiteX1" fmla="*/ 56198 w 181165"/>
                <a:gd name="connsiteY1" fmla="*/ 4161 h 18760"/>
                <a:gd name="connsiteX2" fmla="*/ 180499 w 181165"/>
                <a:gd name="connsiteY2" fmla="*/ 17019 h 18760"/>
                <a:gd name="connsiteX3" fmla="*/ 181165 w 181165"/>
                <a:gd name="connsiteY3" fmla="*/ 17781 h 18760"/>
                <a:gd name="connsiteX4" fmla="*/ 181165 w 181165"/>
                <a:gd name="connsiteY4" fmla="*/ 18638 h 18760"/>
                <a:gd name="connsiteX5" fmla="*/ 180880 w 181165"/>
                <a:gd name="connsiteY5" fmla="*/ 18734 h 18760"/>
                <a:gd name="connsiteX6" fmla="*/ 72485 w 181165"/>
                <a:gd name="connsiteY6" fmla="*/ 7875 h 18760"/>
                <a:gd name="connsiteX7" fmla="*/ 667 w 181165"/>
                <a:gd name="connsiteY7" fmla="*/ 1970 h 18760"/>
                <a:gd name="connsiteX8" fmla="*/ 0 w 181165"/>
                <a:gd name="connsiteY8" fmla="*/ 1303 h 18760"/>
                <a:gd name="connsiteX9" fmla="*/ 0 w 181165"/>
                <a:gd name="connsiteY9" fmla="*/ 446 h 18760"/>
                <a:gd name="connsiteX10" fmla="*/ 476 w 181165"/>
                <a:gd name="connsiteY10" fmla="*/ 65 h 18760"/>
                <a:gd name="connsiteX11" fmla="*/ 28385 w 181165"/>
                <a:gd name="connsiteY11" fmla="*/ 1970 h 18760"/>
                <a:gd name="connsiteX12" fmla="*/ 40291 w 181165"/>
                <a:gd name="connsiteY12" fmla="*/ 2732 h 1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165" h="18760">
                  <a:moveTo>
                    <a:pt x="40291" y="2637"/>
                  </a:moveTo>
                  <a:cubicBezTo>
                    <a:pt x="45815" y="2446"/>
                    <a:pt x="50197" y="3779"/>
                    <a:pt x="56198" y="4161"/>
                  </a:cubicBezTo>
                  <a:cubicBezTo>
                    <a:pt x="97917" y="6732"/>
                    <a:pt x="139351" y="11019"/>
                    <a:pt x="180499" y="17019"/>
                  </a:cubicBezTo>
                  <a:cubicBezTo>
                    <a:pt x="180975" y="17019"/>
                    <a:pt x="181165" y="17305"/>
                    <a:pt x="181165" y="17781"/>
                  </a:cubicBezTo>
                  <a:lnTo>
                    <a:pt x="181165" y="18638"/>
                  </a:lnTo>
                  <a:cubicBezTo>
                    <a:pt x="181165" y="18638"/>
                    <a:pt x="180975" y="18829"/>
                    <a:pt x="180880" y="18734"/>
                  </a:cubicBezTo>
                  <a:cubicBezTo>
                    <a:pt x="139922" y="13114"/>
                    <a:pt x="103823" y="9495"/>
                    <a:pt x="72485" y="7875"/>
                  </a:cubicBezTo>
                  <a:cubicBezTo>
                    <a:pt x="41910" y="6256"/>
                    <a:pt x="18002" y="4256"/>
                    <a:pt x="667" y="1970"/>
                  </a:cubicBezTo>
                  <a:cubicBezTo>
                    <a:pt x="190" y="1970"/>
                    <a:pt x="0" y="1684"/>
                    <a:pt x="0" y="1303"/>
                  </a:cubicBezTo>
                  <a:lnTo>
                    <a:pt x="0" y="446"/>
                  </a:lnTo>
                  <a:cubicBezTo>
                    <a:pt x="0" y="446"/>
                    <a:pt x="190" y="65"/>
                    <a:pt x="476" y="65"/>
                  </a:cubicBezTo>
                  <a:cubicBezTo>
                    <a:pt x="9811" y="-221"/>
                    <a:pt x="19145" y="446"/>
                    <a:pt x="28385" y="1970"/>
                  </a:cubicBezTo>
                  <a:cubicBezTo>
                    <a:pt x="32099" y="2637"/>
                    <a:pt x="36100" y="2827"/>
                    <a:pt x="40291" y="2732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3" name="Freeform: Shape 16512">
              <a:extLst>
                <a:ext uri="{FF2B5EF4-FFF2-40B4-BE49-F238E27FC236}">
                  <a16:creationId xmlns:a16="http://schemas.microsoft.com/office/drawing/2014/main" id="{E630E320-C27A-5698-F1ED-E34106E437EB}"/>
                </a:ext>
              </a:extLst>
            </p:cNvPr>
            <p:cNvSpPr/>
            <p:nvPr/>
          </p:nvSpPr>
          <p:spPr>
            <a:xfrm>
              <a:off x="1226331" y="4463876"/>
              <a:ext cx="76510" cy="14695"/>
            </a:xfrm>
            <a:custGeom>
              <a:avLst/>
              <a:gdLst>
                <a:gd name="connsiteX0" fmla="*/ 76498 w 76510"/>
                <a:gd name="connsiteY0" fmla="*/ 13730 h 14695"/>
                <a:gd name="connsiteX1" fmla="*/ 75069 w 76510"/>
                <a:gd name="connsiteY1" fmla="*/ 14683 h 14695"/>
                <a:gd name="connsiteX2" fmla="*/ 1060 w 76510"/>
                <a:gd name="connsiteY2" fmla="*/ 2396 h 14695"/>
                <a:gd name="connsiteX3" fmla="*/ 12 w 76510"/>
                <a:gd name="connsiteY3" fmla="*/ 1062 h 14695"/>
                <a:gd name="connsiteX4" fmla="*/ 12 w 76510"/>
                <a:gd name="connsiteY4" fmla="*/ 1062 h 14695"/>
                <a:gd name="connsiteX5" fmla="*/ 1441 w 76510"/>
                <a:gd name="connsiteY5" fmla="*/ 14 h 14695"/>
                <a:gd name="connsiteX6" fmla="*/ 75450 w 76510"/>
                <a:gd name="connsiteY6" fmla="*/ 12302 h 14695"/>
                <a:gd name="connsiteX7" fmla="*/ 76498 w 76510"/>
                <a:gd name="connsiteY7" fmla="*/ 13635 h 14695"/>
                <a:gd name="connsiteX8" fmla="*/ 76498 w 76510"/>
                <a:gd name="connsiteY8" fmla="*/ 13635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510" h="14695">
                  <a:moveTo>
                    <a:pt x="76498" y="13730"/>
                  </a:moveTo>
                  <a:cubicBezTo>
                    <a:pt x="76403" y="14302"/>
                    <a:pt x="75736" y="14778"/>
                    <a:pt x="75069" y="14683"/>
                  </a:cubicBezTo>
                  <a:lnTo>
                    <a:pt x="1060" y="2396"/>
                  </a:lnTo>
                  <a:cubicBezTo>
                    <a:pt x="393" y="2301"/>
                    <a:pt x="-83" y="1634"/>
                    <a:pt x="12" y="1062"/>
                  </a:cubicBezTo>
                  <a:lnTo>
                    <a:pt x="12" y="1062"/>
                  </a:lnTo>
                  <a:cubicBezTo>
                    <a:pt x="107" y="300"/>
                    <a:pt x="774" y="-81"/>
                    <a:pt x="1441" y="14"/>
                  </a:cubicBezTo>
                  <a:lnTo>
                    <a:pt x="75450" y="12302"/>
                  </a:lnTo>
                  <a:cubicBezTo>
                    <a:pt x="76117" y="12397"/>
                    <a:pt x="76593" y="13064"/>
                    <a:pt x="76498" y="13635"/>
                  </a:cubicBezTo>
                  <a:lnTo>
                    <a:pt x="76498" y="13635"/>
                  </a:ln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4" name="Freeform: Shape 16513">
              <a:extLst>
                <a:ext uri="{FF2B5EF4-FFF2-40B4-BE49-F238E27FC236}">
                  <a16:creationId xmlns:a16="http://schemas.microsoft.com/office/drawing/2014/main" id="{6A39A908-FC09-E871-E478-851D713E98FA}"/>
                </a:ext>
              </a:extLst>
            </p:cNvPr>
            <p:cNvSpPr/>
            <p:nvPr/>
          </p:nvSpPr>
          <p:spPr>
            <a:xfrm>
              <a:off x="1362741" y="4488449"/>
              <a:ext cx="91934" cy="87807"/>
            </a:xfrm>
            <a:custGeom>
              <a:avLst/>
              <a:gdLst>
                <a:gd name="connsiteX0" fmla="*/ 77343 w 91934"/>
                <a:gd name="connsiteY0" fmla="*/ 6303 h 87807"/>
                <a:gd name="connsiteX1" fmla="*/ 80963 w 91934"/>
                <a:gd name="connsiteY1" fmla="*/ 9256 h 87807"/>
                <a:gd name="connsiteX2" fmla="*/ 84582 w 91934"/>
                <a:gd name="connsiteY2" fmla="*/ 13447 h 87807"/>
                <a:gd name="connsiteX3" fmla="*/ 91249 w 91934"/>
                <a:gd name="connsiteY3" fmla="*/ 23448 h 87807"/>
                <a:gd name="connsiteX4" fmla="*/ 91916 w 91934"/>
                <a:gd name="connsiteY4" fmla="*/ 26020 h 87807"/>
                <a:gd name="connsiteX5" fmla="*/ 90868 w 91934"/>
                <a:gd name="connsiteY5" fmla="*/ 42879 h 87807"/>
                <a:gd name="connsiteX6" fmla="*/ 83058 w 91934"/>
                <a:gd name="connsiteY6" fmla="*/ 77931 h 87807"/>
                <a:gd name="connsiteX7" fmla="*/ 8477 w 91934"/>
                <a:gd name="connsiteY7" fmla="*/ 69454 h 87807"/>
                <a:gd name="connsiteX8" fmla="*/ 7239 w 91934"/>
                <a:gd name="connsiteY8" fmla="*/ 67739 h 87807"/>
                <a:gd name="connsiteX9" fmla="*/ 4763 w 91934"/>
                <a:gd name="connsiteY9" fmla="*/ 59262 h 87807"/>
                <a:gd name="connsiteX10" fmla="*/ 3143 w 91934"/>
                <a:gd name="connsiteY10" fmla="*/ 57547 h 87807"/>
                <a:gd name="connsiteX11" fmla="*/ 381 w 91934"/>
                <a:gd name="connsiteY11" fmla="*/ 55928 h 87807"/>
                <a:gd name="connsiteX12" fmla="*/ 95 w 91934"/>
                <a:gd name="connsiteY12" fmla="*/ 53261 h 87807"/>
                <a:gd name="connsiteX13" fmla="*/ 2095 w 91934"/>
                <a:gd name="connsiteY13" fmla="*/ 38021 h 87807"/>
                <a:gd name="connsiteX14" fmla="*/ 12097 w 91934"/>
                <a:gd name="connsiteY14" fmla="*/ 24210 h 87807"/>
                <a:gd name="connsiteX15" fmla="*/ 13049 w 91934"/>
                <a:gd name="connsiteY15" fmla="*/ 22210 h 87807"/>
                <a:gd name="connsiteX16" fmla="*/ 9335 w 91934"/>
                <a:gd name="connsiteY16" fmla="*/ 20210 h 87807"/>
                <a:gd name="connsiteX17" fmla="*/ 15240 w 91934"/>
                <a:gd name="connsiteY17" fmla="*/ 16495 h 87807"/>
                <a:gd name="connsiteX18" fmla="*/ 40481 w 91934"/>
                <a:gd name="connsiteY18" fmla="*/ 3731 h 87807"/>
                <a:gd name="connsiteX19" fmla="*/ 48197 w 91934"/>
                <a:gd name="connsiteY19" fmla="*/ 874 h 87807"/>
                <a:gd name="connsiteX20" fmla="*/ 59341 w 91934"/>
                <a:gd name="connsiteY20" fmla="*/ 397 h 87807"/>
                <a:gd name="connsiteX21" fmla="*/ 68770 w 91934"/>
                <a:gd name="connsiteY21" fmla="*/ 1064 h 87807"/>
                <a:gd name="connsiteX22" fmla="*/ 71533 w 91934"/>
                <a:gd name="connsiteY22" fmla="*/ 1826 h 87807"/>
                <a:gd name="connsiteX23" fmla="*/ 77343 w 91934"/>
                <a:gd name="connsiteY23" fmla="*/ 6398 h 8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1934" h="87807">
                  <a:moveTo>
                    <a:pt x="77343" y="6303"/>
                  </a:moveTo>
                  <a:cubicBezTo>
                    <a:pt x="78010" y="7827"/>
                    <a:pt x="79248" y="8779"/>
                    <a:pt x="80963" y="9256"/>
                  </a:cubicBezTo>
                  <a:cubicBezTo>
                    <a:pt x="82486" y="9637"/>
                    <a:pt x="83630" y="11066"/>
                    <a:pt x="84582" y="13447"/>
                  </a:cubicBezTo>
                  <a:lnTo>
                    <a:pt x="91249" y="23448"/>
                  </a:lnTo>
                  <a:cubicBezTo>
                    <a:pt x="91726" y="24210"/>
                    <a:pt x="92011" y="25067"/>
                    <a:pt x="91916" y="26020"/>
                  </a:cubicBezTo>
                  <a:cubicBezTo>
                    <a:pt x="91154" y="32211"/>
                    <a:pt x="90773" y="37926"/>
                    <a:pt x="90868" y="42879"/>
                  </a:cubicBezTo>
                  <a:cubicBezTo>
                    <a:pt x="91059" y="55166"/>
                    <a:pt x="87439" y="68882"/>
                    <a:pt x="83058" y="77931"/>
                  </a:cubicBezTo>
                  <a:cubicBezTo>
                    <a:pt x="77724" y="74502"/>
                    <a:pt x="54007" y="107173"/>
                    <a:pt x="8477" y="69454"/>
                  </a:cubicBezTo>
                  <a:cubicBezTo>
                    <a:pt x="7906" y="69073"/>
                    <a:pt x="7430" y="68406"/>
                    <a:pt x="7239" y="67739"/>
                  </a:cubicBezTo>
                  <a:lnTo>
                    <a:pt x="4763" y="59262"/>
                  </a:lnTo>
                  <a:cubicBezTo>
                    <a:pt x="4477" y="58500"/>
                    <a:pt x="4001" y="57833"/>
                    <a:pt x="3143" y="57547"/>
                  </a:cubicBezTo>
                  <a:cubicBezTo>
                    <a:pt x="1810" y="57071"/>
                    <a:pt x="857" y="56500"/>
                    <a:pt x="381" y="55928"/>
                  </a:cubicBezTo>
                  <a:cubicBezTo>
                    <a:pt x="0" y="55452"/>
                    <a:pt x="-95" y="54595"/>
                    <a:pt x="95" y="53261"/>
                  </a:cubicBezTo>
                  <a:cubicBezTo>
                    <a:pt x="286" y="52309"/>
                    <a:pt x="952" y="47261"/>
                    <a:pt x="2095" y="38021"/>
                  </a:cubicBezTo>
                  <a:cubicBezTo>
                    <a:pt x="2953" y="31830"/>
                    <a:pt x="6191" y="27163"/>
                    <a:pt x="12097" y="24210"/>
                  </a:cubicBezTo>
                  <a:cubicBezTo>
                    <a:pt x="13049" y="23734"/>
                    <a:pt x="13335" y="23067"/>
                    <a:pt x="13049" y="22210"/>
                  </a:cubicBezTo>
                  <a:cubicBezTo>
                    <a:pt x="12764" y="21067"/>
                    <a:pt x="11525" y="20400"/>
                    <a:pt x="9335" y="20210"/>
                  </a:cubicBezTo>
                  <a:cubicBezTo>
                    <a:pt x="11335" y="17066"/>
                    <a:pt x="13240" y="15828"/>
                    <a:pt x="15240" y="16495"/>
                  </a:cubicBezTo>
                  <a:cubicBezTo>
                    <a:pt x="23527" y="12589"/>
                    <a:pt x="31909" y="8303"/>
                    <a:pt x="40481" y="3731"/>
                  </a:cubicBezTo>
                  <a:cubicBezTo>
                    <a:pt x="43910" y="1921"/>
                    <a:pt x="46482" y="969"/>
                    <a:pt x="48197" y="874"/>
                  </a:cubicBezTo>
                  <a:cubicBezTo>
                    <a:pt x="52578" y="683"/>
                    <a:pt x="55626" y="-650"/>
                    <a:pt x="59341" y="397"/>
                  </a:cubicBezTo>
                  <a:cubicBezTo>
                    <a:pt x="62008" y="1255"/>
                    <a:pt x="65151" y="1445"/>
                    <a:pt x="68770" y="1064"/>
                  </a:cubicBezTo>
                  <a:cubicBezTo>
                    <a:pt x="69818" y="1064"/>
                    <a:pt x="70676" y="1255"/>
                    <a:pt x="71533" y="1826"/>
                  </a:cubicBezTo>
                  <a:lnTo>
                    <a:pt x="77343" y="6398"/>
                  </a:ln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5" name="Freeform: Shape 16514">
              <a:extLst>
                <a:ext uri="{FF2B5EF4-FFF2-40B4-BE49-F238E27FC236}">
                  <a16:creationId xmlns:a16="http://schemas.microsoft.com/office/drawing/2014/main" id="{F6FA22DD-812A-1E2F-AD87-322006346804}"/>
                </a:ext>
              </a:extLst>
            </p:cNvPr>
            <p:cNvSpPr/>
            <p:nvPr/>
          </p:nvSpPr>
          <p:spPr>
            <a:xfrm>
              <a:off x="1039163" y="4527899"/>
              <a:ext cx="121076" cy="6096"/>
            </a:xfrm>
            <a:custGeom>
              <a:avLst/>
              <a:gdLst>
                <a:gd name="connsiteX0" fmla="*/ 55258 w 121076"/>
                <a:gd name="connsiteY0" fmla="*/ 1048 h 6096"/>
                <a:gd name="connsiteX1" fmla="*/ 67831 w 121076"/>
                <a:gd name="connsiteY1" fmla="*/ 762 h 6096"/>
                <a:gd name="connsiteX2" fmla="*/ 120124 w 121076"/>
                <a:gd name="connsiteY2" fmla="*/ 4286 h 6096"/>
                <a:gd name="connsiteX3" fmla="*/ 120886 w 121076"/>
                <a:gd name="connsiteY3" fmla="*/ 4858 h 6096"/>
                <a:gd name="connsiteX4" fmla="*/ 121076 w 121076"/>
                <a:gd name="connsiteY4" fmla="*/ 5620 h 6096"/>
                <a:gd name="connsiteX5" fmla="*/ 120600 w 121076"/>
                <a:gd name="connsiteY5" fmla="*/ 6096 h 6096"/>
                <a:gd name="connsiteX6" fmla="*/ 53449 w 121076"/>
                <a:gd name="connsiteY6" fmla="*/ 4953 h 6096"/>
                <a:gd name="connsiteX7" fmla="*/ 871 w 121076"/>
                <a:gd name="connsiteY7" fmla="*/ 2286 h 6096"/>
                <a:gd name="connsiteX8" fmla="*/ 109 w 121076"/>
                <a:gd name="connsiteY8" fmla="*/ 1143 h 6096"/>
                <a:gd name="connsiteX9" fmla="*/ 394 w 121076"/>
                <a:gd name="connsiteY9" fmla="*/ 381 h 6096"/>
                <a:gd name="connsiteX10" fmla="*/ 966 w 121076"/>
                <a:gd name="connsiteY10" fmla="*/ 0 h 6096"/>
                <a:gd name="connsiteX11" fmla="*/ 42971 w 121076"/>
                <a:gd name="connsiteY11" fmla="*/ 1905 h 6096"/>
                <a:gd name="connsiteX12" fmla="*/ 55258 w 121076"/>
                <a:gd name="connsiteY12" fmla="*/ 1048 h 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076" h="6096">
                  <a:moveTo>
                    <a:pt x="55258" y="1048"/>
                  </a:moveTo>
                  <a:cubicBezTo>
                    <a:pt x="59354" y="476"/>
                    <a:pt x="63545" y="381"/>
                    <a:pt x="67831" y="762"/>
                  </a:cubicBezTo>
                  <a:cubicBezTo>
                    <a:pt x="81166" y="1810"/>
                    <a:pt x="98597" y="3048"/>
                    <a:pt x="120124" y="4286"/>
                  </a:cubicBezTo>
                  <a:cubicBezTo>
                    <a:pt x="120505" y="4286"/>
                    <a:pt x="120790" y="4572"/>
                    <a:pt x="120886" y="4858"/>
                  </a:cubicBezTo>
                  <a:lnTo>
                    <a:pt x="121076" y="5620"/>
                  </a:lnTo>
                  <a:cubicBezTo>
                    <a:pt x="121076" y="5620"/>
                    <a:pt x="121076" y="6096"/>
                    <a:pt x="120600" y="6096"/>
                  </a:cubicBezTo>
                  <a:cubicBezTo>
                    <a:pt x="100597" y="4477"/>
                    <a:pt x="78214" y="4096"/>
                    <a:pt x="53449" y="4953"/>
                  </a:cubicBezTo>
                  <a:cubicBezTo>
                    <a:pt x="44590" y="5239"/>
                    <a:pt x="27064" y="4381"/>
                    <a:pt x="871" y="2286"/>
                  </a:cubicBezTo>
                  <a:cubicBezTo>
                    <a:pt x="109" y="2286"/>
                    <a:pt x="-177" y="1810"/>
                    <a:pt x="109" y="1143"/>
                  </a:cubicBezTo>
                  <a:lnTo>
                    <a:pt x="394" y="381"/>
                  </a:lnTo>
                  <a:cubicBezTo>
                    <a:pt x="394" y="381"/>
                    <a:pt x="680" y="0"/>
                    <a:pt x="966" y="0"/>
                  </a:cubicBezTo>
                  <a:cubicBezTo>
                    <a:pt x="16587" y="286"/>
                    <a:pt x="30589" y="953"/>
                    <a:pt x="42971" y="1905"/>
                  </a:cubicBezTo>
                  <a:cubicBezTo>
                    <a:pt x="45543" y="2096"/>
                    <a:pt x="49639" y="1905"/>
                    <a:pt x="55258" y="1048"/>
                  </a:cubicBez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6" name="Freeform: Shape 16515">
              <a:extLst>
                <a:ext uri="{FF2B5EF4-FFF2-40B4-BE49-F238E27FC236}">
                  <a16:creationId xmlns:a16="http://schemas.microsoft.com/office/drawing/2014/main" id="{B9598AE6-555A-E91C-B138-BB8BE60DC755}"/>
                </a:ext>
              </a:extLst>
            </p:cNvPr>
            <p:cNvSpPr/>
            <p:nvPr/>
          </p:nvSpPr>
          <p:spPr>
            <a:xfrm>
              <a:off x="1165279" y="4532852"/>
              <a:ext cx="54213" cy="8000"/>
            </a:xfrm>
            <a:custGeom>
              <a:avLst/>
              <a:gdLst>
                <a:gd name="connsiteX0" fmla="*/ 54206 w 54213"/>
                <a:gd name="connsiteY0" fmla="*/ 7334 h 8000"/>
                <a:gd name="connsiteX1" fmla="*/ 53253 w 54213"/>
                <a:gd name="connsiteY1" fmla="*/ 8001 h 8000"/>
                <a:gd name="connsiteX2" fmla="*/ 675 w 54213"/>
                <a:gd name="connsiteY2" fmla="*/ 1809 h 8000"/>
                <a:gd name="connsiteX3" fmla="*/ 8 w 54213"/>
                <a:gd name="connsiteY3" fmla="*/ 952 h 8000"/>
                <a:gd name="connsiteX4" fmla="*/ 8 w 54213"/>
                <a:gd name="connsiteY4" fmla="*/ 667 h 8000"/>
                <a:gd name="connsiteX5" fmla="*/ 961 w 54213"/>
                <a:gd name="connsiteY5" fmla="*/ 0 h 8000"/>
                <a:gd name="connsiteX6" fmla="*/ 53539 w 54213"/>
                <a:gd name="connsiteY6" fmla="*/ 6191 h 8000"/>
                <a:gd name="connsiteX7" fmla="*/ 54206 w 54213"/>
                <a:gd name="connsiteY7" fmla="*/ 7048 h 8000"/>
                <a:gd name="connsiteX8" fmla="*/ 54206 w 54213"/>
                <a:gd name="connsiteY8" fmla="*/ 7334 h 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213" h="8000">
                  <a:moveTo>
                    <a:pt x="54206" y="7334"/>
                  </a:moveTo>
                  <a:cubicBezTo>
                    <a:pt x="54206" y="7334"/>
                    <a:pt x="53729" y="8001"/>
                    <a:pt x="53253" y="8001"/>
                  </a:cubicBezTo>
                  <a:lnTo>
                    <a:pt x="675" y="1809"/>
                  </a:lnTo>
                  <a:cubicBezTo>
                    <a:pt x="675" y="1809"/>
                    <a:pt x="-87" y="1429"/>
                    <a:pt x="8" y="952"/>
                  </a:cubicBezTo>
                  <a:lnTo>
                    <a:pt x="8" y="667"/>
                  </a:lnTo>
                  <a:cubicBezTo>
                    <a:pt x="8" y="667"/>
                    <a:pt x="485" y="0"/>
                    <a:pt x="961" y="0"/>
                  </a:cubicBezTo>
                  <a:lnTo>
                    <a:pt x="53539" y="6191"/>
                  </a:lnTo>
                  <a:cubicBezTo>
                    <a:pt x="53539" y="6191"/>
                    <a:pt x="54301" y="6667"/>
                    <a:pt x="54206" y="7048"/>
                  </a:cubicBezTo>
                  <a:lnTo>
                    <a:pt x="54206" y="7334"/>
                  </a:ln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7" name="Freeform: Shape 16516">
              <a:extLst>
                <a:ext uri="{FF2B5EF4-FFF2-40B4-BE49-F238E27FC236}">
                  <a16:creationId xmlns:a16="http://schemas.microsoft.com/office/drawing/2014/main" id="{9AD89D4C-17F8-D256-55DA-001C1B033CAB}"/>
                </a:ext>
              </a:extLst>
            </p:cNvPr>
            <p:cNvSpPr/>
            <p:nvPr/>
          </p:nvSpPr>
          <p:spPr>
            <a:xfrm>
              <a:off x="1082301" y="4597477"/>
              <a:ext cx="123601" cy="252842"/>
            </a:xfrm>
            <a:custGeom>
              <a:avLst/>
              <a:gdLst>
                <a:gd name="connsiteX0" fmla="*/ 109561 w 123601"/>
                <a:gd name="connsiteY0" fmla="*/ 4812 h 252842"/>
                <a:gd name="connsiteX1" fmla="*/ 115657 w 123601"/>
                <a:gd name="connsiteY1" fmla="*/ 7764 h 252842"/>
                <a:gd name="connsiteX2" fmla="*/ 120515 w 123601"/>
                <a:gd name="connsiteY2" fmla="*/ 11384 h 252842"/>
                <a:gd name="connsiteX3" fmla="*/ 119467 w 123601"/>
                <a:gd name="connsiteY3" fmla="*/ 27291 h 252842"/>
                <a:gd name="connsiteX4" fmla="*/ 118324 w 123601"/>
                <a:gd name="connsiteY4" fmla="*/ 29862 h 252842"/>
                <a:gd name="connsiteX5" fmla="*/ 115562 w 123601"/>
                <a:gd name="connsiteY5" fmla="*/ 33196 h 252842"/>
                <a:gd name="connsiteX6" fmla="*/ 115562 w 123601"/>
                <a:gd name="connsiteY6" fmla="*/ 35196 h 252842"/>
                <a:gd name="connsiteX7" fmla="*/ 117372 w 123601"/>
                <a:gd name="connsiteY7" fmla="*/ 37006 h 252842"/>
                <a:gd name="connsiteX8" fmla="*/ 118039 w 123601"/>
                <a:gd name="connsiteY8" fmla="*/ 39673 h 252842"/>
                <a:gd name="connsiteX9" fmla="*/ 114229 w 123601"/>
                <a:gd name="connsiteY9" fmla="*/ 57009 h 252842"/>
                <a:gd name="connsiteX10" fmla="*/ 112038 w 123601"/>
                <a:gd name="connsiteY10" fmla="*/ 74344 h 252842"/>
                <a:gd name="connsiteX11" fmla="*/ 109847 w 123601"/>
                <a:gd name="connsiteY11" fmla="*/ 113302 h 252842"/>
                <a:gd name="connsiteX12" fmla="*/ 108895 w 123601"/>
                <a:gd name="connsiteY12" fmla="*/ 115778 h 252842"/>
                <a:gd name="connsiteX13" fmla="*/ 105751 w 123601"/>
                <a:gd name="connsiteY13" fmla="*/ 137019 h 252842"/>
                <a:gd name="connsiteX14" fmla="*/ 112228 w 123601"/>
                <a:gd name="connsiteY14" fmla="*/ 154926 h 252842"/>
                <a:gd name="connsiteX15" fmla="*/ 117753 w 123601"/>
                <a:gd name="connsiteY15" fmla="*/ 196645 h 252842"/>
                <a:gd name="connsiteX16" fmla="*/ 123468 w 123601"/>
                <a:gd name="connsiteY16" fmla="*/ 233697 h 252842"/>
                <a:gd name="connsiteX17" fmla="*/ 115467 w 123601"/>
                <a:gd name="connsiteY17" fmla="*/ 247699 h 252842"/>
                <a:gd name="connsiteX18" fmla="*/ 112895 w 123601"/>
                <a:gd name="connsiteY18" fmla="*/ 248080 h 252842"/>
                <a:gd name="connsiteX19" fmla="*/ 103465 w 123601"/>
                <a:gd name="connsiteY19" fmla="*/ 244746 h 252842"/>
                <a:gd name="connsiteX20" fmla="*/ 94798 w 123601"/>
                <a:gd name="connsiteY20" fmla="*/ 242461 h 252842"/>
                <a:gd name="connsiteX21" fmla="*/ 74414 w 123601"/>
                <a:gd name="connsiteY21" fmla="*/ 250462 h 252842"/>
                <a:gd name="connsiteX22" fmla="*/ 71747 w 123601"/>
                <a:gd name="connsiteY22" fmla="*/ 251414 h 252842"/>
                <a:gd name="connsiteX23" fmla="*/ 62889 w 123601"/>
                <a:gd name="connsiteY23" fmla="*/ 252843 h 252842"/>
                <a:gd name="connsiteX24" fmla="*/ 60508 w 123601"/>
                <a:gd name="connsiteY24" fmla="*/ 252843 h 252842"/>
                <a:gd name="connsiteX25" fmla="*/ 58888 w 123601"/>
                <a:gd name="connsiteY25" fmla="*/ 249795 h 252842"/>
                <a:gd name="connsiteX26" fmla="*/ 56602 w 123601"/>
                <a:gd name="connsiteY26" fmla="*/ 250271 h 252842"/>
                <a:gd name="connsiteX27" fmla="*/ 54697 w 123601"/>
                <a:gd name="connsiteY27" fmla="*/ 251890 h 252842"/>
                <a:gd name="connsiteX28" fmla="*/ 49840 w 123601"/>
                <a:gd name="connsiteY28" fmla="*/ 250747 h 252842"/>
                <a:gd name="connsiteX29" fmla="*/ 46220 w 123601"/>
                <a:gd name="connsiteY29" fmla="*/ 240746 h 252842"/>
                <a:gd name="connsiteX30" fmla="*/ 40410 w 123601"/>
                <a:gd name="connsiteY30" fmla="*/ 233507 h 252842"/>
                <a:gd name="connsiteX31" fmla="*/ 26789 w 123601"/>
                <a:gd name="connsiteY31" fmla="*/ 196455 h 252842"/>
                <a:gd name="connsiteX32" fmla="*/ 24789 w 123601"/>
                <a:gd name="connsiteY32" fmla="*/ 153211 h 252842"/>
                <a:gd name="connsiteX33" fmla="*/ 26408 w 123601"/>
                <a:gd name="connsiteY33" fmla="*/ 121874 h 252842"/>
                <a:gd name="connsiteX34" fmla="*/ 9454 w 123601"/>
                <a:gd name="connsiteY34" fmla="*/ 89775 h 252842"/>
                <a:gd name="connsiteX35" fmla="*/ 595 w 123601"/>
                <a:gd name="connsiteY35" fmla="*/ 72344 h 252842"/>
                <a:gd name="connsiteX36" fmla="*/ 24 w 123601"/>
                <a:gd name="connsiteY36" fmla="*/ 69772 h 252842"/>
                <a:gd name="connsiteX37" fmla="*/ 3167 w 123601"/>
                <a:gd name="connsiteY37" fmla="*/ 54913 h 252842"/>
                <a:gd name="connsiteX38" fmla="*/ 3453 w 123601"/>
                <a:gd name="connsiteY38" fmla="*/ 42626 h 252842"/>
                <a:gd name="connsiteX39" fmla="*/ 6215 w 123601"/>
                <a:gd name="connsiteY39" fmla="*/ 15670 h 252842"/>
                <a:gd name="connsiteX40" fmla="*/ 21455 w 123601"/>
                <a:gd name="connsiteY40" fmla="*/ 3097 h 252842"/>
                <a:gd name="connsiteX41" fmla="*/ 31361 w 123601"/>
                <a:gd name="connsiteY41" fmla="*/ 49 h 252842"/>
                <a:gd name="connsiteX42" fmla="*/ 54888 w 123601"/>
                <a:gd name="connsiteY42" fmla="*/ 1478 h 252842"/>
                <a:gd name="connsiteX43" fmla="*/ 78415 w 123601"/>
                <a:gd name="connsiteY43" fmla="*/ 2145 h 252842"/>
                <a:gd name="connsiteX44" fmla="*/ 109657 w 123601"/>
                <a:gd name="connsiteY44" fmla="*/ 4717 h 252842"/>
                <a:gd name="connsiteX45" fmla="*/ 109657 w 123601"/>
                <a:gd name="connsiteY45" fmla="*/ 4717 h 252842"/>
                <a:gd name="connsiteX46" fmla="*/ 72985 w 123601"/>
                <a:gd name="connsiteY46" fmla="*/ 244461 h 252842"/>
                <a:gd name="connsiteX47" fmla="*/ 72985 w 123601"/>
                <a:gd name="connsiteY47" fmla="*/ 245889 h 252842"/>
                <a:gd name="connsiteX48" fmla="*/ 75176 w 123601"/>
                <a:gd name="connsiteY48" fmla="*/ 245318 h 252842"/>
                <a:gd name="connsiteX49" fmla="*/ 74795 w 123601"/>
                <a:gd name="connsiteY49" fmla="*/ 243699 h 252842"/>
                <a:gd name="connsiteX50" fmla="*/ 72985 w 123601"/>
                <a:gd name="connsiteY50" fmla="*/ 244365 h 252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23601" h="252842">
                  <a:moveTo>
                    <a:pt x="109561" y="4812"/>
                  </a:moveTo>
                  <a:cubicBezTo>
                    <a:pt x="111657" y="5955"/>
                    <a:pt x="113752" y="6907"/>
                    <a:pt x="115657" y="7764"/>
                  </a:cubicBezTo>
                  <a:cubicBezTo>
                    <a:pt x="118229" y="8907"/>
                    <a:pt x="119848" y="10051"/>
                    <a:pt x="120515" y="11384"/>
                  </a:cubicBezTo>
                  <a:cubicBezTo>
                    <a:pt x="122896" y="15956"/>
                    <a:pt x="119753" y="23386"/>
                    <a:pt x="119467" y="27291"/>
                  </a:cubicBezTo>
                  <a:cubicBezTo>
                    <a:pt x="119467" y="28243"/>
                    <a:pt x="118991" y="29101"/>
                    <a:pt x="118324" y="29862"/>
                  </a:cubicBezTo>
                  <a:lnTo>
                    <a:pt x="115562" y="33196"/>
                  </a:lnTo>
                  <a:cubicBezTo>
                    <a:pt x="114991" y="33863"/>
                    <a:pt x="114991" y="34530"/>
                    <a:pt x="115562" y="35196"/>
                  </a:cubicBezTo>
                  <a:lnTo>
                    <a:pt x="117372" y="37006"/>
                  </a:lnTo>
                  <a:cubicBezTo>
                    <a:pt x="118134" y="37768"/>
                    <a:pt x="118324" y="38626"/>
                    <a:pt x="118039" y="39673"/>
                  </a:cubicBezTo>
                  <a:cubicBezTo>
                    <a:pt x="117753" y="40626"/>
                    <a:pt x="116515" y="46436"/>
                    <a:pt x="114229" y="57009"/>
                  </a:cubicBezTo>
                  <a:cubicBezTo>
                    <a:pt x="113181" y="62057"/>
                    <a:pt x="112419" y="67772"/>
                    <a:pt x="112038" y="74344"/>
                  </a:cubicBezTo>
                  <a:cubicBezTo>
                    <a:pt x="110704" y="97109"/>
                    <a:pt x="109942" y="110158"/>
                    <a:pt x="109847" y="113302"/>
                  </a:cubicBezTo>
                  <a:cubicBezTo>
                    <a:pt x="109847" y="114159"/>
                    <a:pt x="109466" y="115016"/>
                    <a:pt x="108895" y="115778"/>
                  </a:cubicBezTo>
                  <a:cubicBezTo>
                    <a:pt x="102989" y="122827"/>
                    <a:pt x="102132" y="128065"/>
                    <a:pt x="105751" y="137019"/>
                  </a:cubicBezTo>
                  <a:cubicBezTo>
                    <a:pt x="108514" y="143781"/>
                    <a:pt x="111085" y="148830"/>
                    <a:pt x="112228" y="154926"/>
                  </a:cubicBezTo>
                  <a:cubicBezTo>
                    <a:pt x="115848" y="173214"/>
                    <a:pt x="117753" y="187120"/>
                    <a:pt x="117753" y="196645"/>
                  </a:cubicBezTo>
                  <a:cubicBezTo>
                    <a:pt x="117753" y="209504"/>
                    <a:pt x="122039" y="220744"/>
                    <a:pt x="123468" y="233697"/>
                  </a:cubicBezTo>
                  <a:cubicBezTo>
                    <a:pt x="124230" y="241032"/>
                    <a:pt x="121753" y="243318"/>
                    <a:pt x="115467" y="247699"/>
                  </a:cubicBezTo>
                  <a:cubicBezTo>
                    <a:pt x="114705" y="248271"/>
                    <a:pt x="113752" y="248366"/>
                    <a:pt x="112895" y="248080"/>
                  </a:cubicBezTo>
                  <a:cubicBezTo>
                    <a:pt x="107371" y="246366"/>
                    <a:pt x="104227" y="245223"/>
                    <a:pt x="103465" y="244746"/>
                  </a:cubicBezTo>
                  <a:cubicBezTo>
                    <a:pt x="100798" y="242937"/>
                    <a:pt x="97846" y="242270"/>
                    <a:pt x="94798" y="242461"/>
                  </a:cubicBezTo>
                  <a:cubicBezTo>
                    <a:pt x="86797" y="243127"/>
                    <a:pt x="80034" y="245794"/>
                    <a:pt x="74414" y="250462"/>
                  </a:cubicBezTo>
                  <a:cubicBezTo>
                    <a:pt x="73652" y="251128"/>
                    <a:pt x="72795" y="251414"/>
                    <a:pt x="71747" y="251414"/>
                  </a:cubicBezTo>
                  <a:cubicBezTo>
                    <a:pt x="68604" y="251414"/>
                    <a:pt x="65175" y="249890"/>
                    <a:pt x="62889" y="252843"/>
                  </a:cubicBezTo>
                  <a:lnTo>
                    <a:pt x="60508" y="252843"/>
                  </a:lnTo>
                  <a:cubicBezTo>
                    <a:pt x="60508" y="251319"/>
                    <a:pt x="59841" y="250271"/>
                    <a:pt x="58888" y="249795"/>
                  </a:cubicBezTo>
                  <a:cubicBezTo>
                    <a:pt x="57936" y="249414"/>
                    <a:pt x="57174" y="249604"/>
                    <a:pt x="56602" y="250271"/>
                  </a:cubicBezTo>
                  <a:cubicBezTo>
                    <a:pt x="56031" y="250938"/>
                    <a:pt x="55364" y="251509"/>
                    <a:pt x="54697" y="251890"/>
                  </a:cubicBezTo>
                  <a:cubicBezTo>
                    <a:pt x="52602" y="251890"/>
                    <a:pt x="50983" y="251509"/>
                    <a:pt x="49840" y="250747"/>
                  </a:cubicBezTo>
                  <a:cubicBezTo>
                    <a:pt x="49744" y="246842"/>
                    <a:pt x="48506" y="243508"/>
                    <a:pt x="46220" y="240746"/>
                  </a:cubicBezTo>
                  <a:cubicBezTo>
                    <a:pt x="42410" y="236079"/>
                    <a:pt x="40505" y="233602"/>
                    <a:pt x="40410" y="233507"/>
                  </a:cubicBezTo>
                  <a:cubicBezTo>
                    <a:pt x="33171" y="220934"/>
                    <a:pt x="28599" y="208552"/>
                    <a:pt x="26789" y="196455"/>
                  </a:cubicBezTo>
                  <a:cubicBezTo>
                    <a:pt x="24598" y="181691"/>
                    <a:pt x="21074" y="169213"/>
                    <a:pt x="24789" y="153211"/>
                  </a:cubicBezTo>
                  <a:cubicBezTo>
                    <a:pt x="27551" y="141210"/>
                    <a:pt x="30218" y="128827"/>
                    <a:pt x="26408" y="121874"/>
                  </a:cubicBezTo>
                  <a:cubicBezTo>
                    <a:pt x="20503" y="111206"/>
                    <a:pt x="15073" y="102253"/>
                    <a:pt x="9454" y="89775"/>
                  </a:cubicBezTo>
                  <a:cubicBezTo>
                    <a:pt x="6787" y="83869"/>
                    <a:pt x="3834" y="78059"/>
                    <a:pt x="595" y="72344"/>
                  </a:cubicBezTo>
                  <a:cubicBezTo>
                    <a:pt x="119" y="71487"/>
                    <a:pt x="-71" y="70629"/>
                    <a:pt x="24" y="69772"/>
                  </a:cubicBezTo>
                  <a:cubicBezTo>
                    <a:pt x="595" y="64724"/>
                    <a:pt x="1643" y="59771"/>
                    <a:pt x="3167" y="54913"/>
                  </a:cubicBezTo>
                  <a:cubicBezTo>
                    <a:pt x="3643" y="53294"/>
                    <a:pt x="3739" y="49198"/>
                    <a:pt x="3453" y="42626"/>
                  </a:cubicBezTo>
                  <a:cubicBezTo>
                    <a:pt x="2977" y="32625"/>
                    <a:pt x="3739" y="25195"/>
                    <a:pt x="6215" y="15670"/>
                  </a:cubicBezTo>
                  <a:cubicBezTo>
                    <a:pt x="7739" y="9765"/>
                    <a:pt x="12787" y="5574"/>
                    <a:pt x="21455" y="3097"/>
                  </a:cubicBezTo>
                  <a:cubicBezTo>
                    <a:pt x="22693" y="716"/>
                    <a:pt x="25932" y="-237"/>
                    <a:pt x="31361" y="49"/>
                  </a:cubicBezTo>
                  <a:cubicBezTo>
                    <a:pt x="39172" y="526"/>
                    <a:pt x="47077" y="1002"/>
                    <a:pt x="54888" y="1478"/>
                  </a:cubicBezTo>
                  <a:cubicBezTo>
                    <a:pt x="59460" y="1764"/>
                    <a:pt x="67270" y="1954"/>
                    <a:pt x="78415" y="2145"/>
                  </a:cubicBezTo>
                  <a:cubicBezTo>
                    <a:pt x="89083" y="2240"/>
                    <a:pt x="99465" y="3193"/>
                    <a:pt x="109657" y="4717"/>
                  </a:cubicBezTo>
                  <a:lnTo>
                    <a:pt x="109657" y="4717"/>
                  </a:lnTo>
                  <a:close/>
                  <a:moveTo>
                    <a:pt x="72985" y="244461"/>
                  </a:moveTo>
                  <a:cubicBezTo>
                    <a:pt x="72509" y="244937"/>
                    <a:pt x="72509" y="245413"/>
                    <a:pt x="72985" y="245889"/>
                  </a:cubicBezTo>
                  <a:cubicBezTo>
                    <a:pt x="73557" y="246461"/>
                    <a:pt x="74319" y="246270"/>
                    <a:pt x="75176" y="245318"/>
                  </a:cubicBezTo>
                  <a:cubicBezTo>
                    <a:pt x="75652" y="244842"/>
                    <a:pt x="75462" y="243985"/>
                    <a:pt x="74795" y="243699"/>
                  </a:cubicBezTo>
                  <a:cubicBezTo>
                    <a:pt x="74224" y="243508"/>
                    <a:pt x="73557" y="243699"/>
                    <a:pt x="72985" y="244365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8" name="Freeform: Shape 16517">
              <a:extLst>
                <a:ext uri="{FF2B5EF4-FFF2-40B4-BE49-F238E27FC236}">
                  <a16:creationId xmlns:a16="http://schemas.microsoft.com/office/drawing/2014/main" id="{7D574860-8736-41D2-C40A-5F35DEA8F63A}"/>
                </a:ext>
              </a:extLst>
            </p:cNvPr>
            <p:cNvSpPr/>
            <p:nvPr/>
          </p:nvSpPr>
          <p:spPr>
            <a:xfrm>
              <a:off x="1225425" y="4603567"/>
              <a:ext cx="88417" cy="171567"/>
            </a:xfrm>
            <a:custGeom>
              <a:avLst/>
              <a:gdLst>
                <a:gd name="connsiteX0" fmla="*/ 53591 w 88417"/>
                <a:gd name="connsiteY0" fmla="*/ 912 h 171567"/>
                <a:gd name="connsiteX1" fmla="*/ 83880 w 88417"/>
                <a:gd name="connsiteY1" fmla="*/ 7866 h 171567"/>
                <a:gd name="connsiteX2" fmla="*/ 83880 w 88417"/>
                <a:gd name="connsiteY2" fmla="*/ 18153 h 171567"/>
                <a:gd name="connsiteX3" fmla="*/ 83880 w 88417"/>
                <a:gd name="connsiteY3" fmla="*/ 21010 h 171567"/>
                <a:gd name="connsiteX4" fmla="*/ 85690 w 88417"/>
                <a:gd name="connsiteY4" fmla="*/ 36917 h 171567"/>
                <a:gd name="connsiteX5" fmla="*/ 86071 w 88417"/>
                <a:gd name="connsiteY5" fmla="*/ 39584 h 171567"/>
                <a:gd name="connsiteX6" fmla="*/ 87595 w 88417"/>
                <a:gd name="connsiteY6" fmla="*/ 60729 h 171567"/>
                <a:gd name="connsiteX7" fmla="*/ 87595 w 88417"/>
                <a:gd name="connsiteY7" fmla="*/ 63206 h 171567"/>
                <a:gd name="connsiteX8" fmla="*/ 87881 w 88417"/>
                <a:gd name="connsiteY8" fmla="*/ 69873 h 171567"/>
                <a:gd name="connsiteX9" fmla="*/ 88262 w 88417"/>
                <a:gd name="connsiteY9" fmla="*/ 72445 h 171567"/>
                <a:gd name="connsiteX10" fmla="*/ 87119 w 88417"/>
                <a:gd name="connsiteY10" fmla="*/ 86161 h 171567"/>
                <a:gd name="connsiteX11" fmla="*/ 85690 w 88417"/>
                <a:gd name="connsiteY11" fmla="*/ 99687 h 171567"/>
                <a:gd name="connsiteX12" fmla="*/ 81404 w 88417"/>
                <a:gd name="connsiteY12" fmla="*/ 118355 h 171567"/>
                <a:gd name="connsiteX13" fmla="*/ 81975 w 88417"/>
                <a:gd name="connsiteY13" fmla="*/ 126738 h 171567"/>
                <a:gd name="connsiteX14" fmla="*/ 81404 w 88417"/>
                <a:gd name="connsiteY14" fmla="*/ 129309 h 171567"/>
                <a:gd name="connsiteX15" fmla="*/ 72736 w 88417"/>
                <a:gd name="connsiteY15" fmla="*/ 139311 h 171567"/>
                <a:gd name="connsiteX16" fmla="*/ 63402 w 88417"/>
                <a:gd name="connsiteY16" fmla="*/ 158837 h 171567"/>
                <a:gd name="connsiteX17" fmla="*/ 56258 w 88417"/>
                <a:gd name="connsiteY17" fmla="*/ 166647 h 171567"/>
                <a:gd name="connsiteX18" fmla="*/ 39208 w 88417"/>
                <a:gd name="connsiteY18" fmla="*/ 169314 h 171567"/>
                <a:gd name="connsiteX19" fmla="*/ 30635 w 88417"/>
                <a:gd name="connsiteY19" fmla="*/ 171124 h 171567"/>
                <a:gd name="connsiteX20" fmla="*/ 16348 w 88417"/>
                <a:gd name="connsiteY20" fmla="*/ 168267 h 171567"/>
                <a:gd name="connsiteX21" fmla="*/ 12824 w 88417"/>
                <a:gd name="connsiteY21" fmla="*/ 165980 h 171567"/>
                <a:gd name="connsiteX22" fmla="*/ 13586 w 88417"/>
                <a:gd name="connsiteY22" fmla="*/ 163599 h 171567"/>
                <a:gd name="connsiteX23" fmla="*/ 13110 w 88417"/>
                <a:gd name="connsiteY23" fmla="*/ 161218 h 171567"/>
                <a:gd name="connsiteX24" fmla="*/ 6823 w 88417"/>
                <a:gd name="connsiteY24" fmla="*/ 145788 h 171567"/>
                <a:gd name="connsiteX25" fmla="*/ 7014 w 88417"/>
                <a:gd name="connsiteY25" fmla="*/ 135691 h 171567"/>
                <a:gd name="connsiteX26" fmla="*/ 6728 w 88417"/>
                <a:gd name="connsiteY26" fmla="*/ 133214 h 171567"/>
                <a:gd name="connsiteX27" fmla="*/ 1299 w 88417"/>
                <a:gd name="connsiteY27" fmla="*/ 122737 h 171567"/>
                <a:gd name="connsiteX28" fmla="*/ 346 w 88417"/>
                <a:gd name="connsiteY28" fmla="*/ 95686 h 171567"/>
                <a:gd name="connsiteX29" fmla="*/ 1108 w 88417"/>
                <a:gd name="connsiteY29" fmla="*/ 63777 h 171567"/>
                <a:gd name="connsiteX30" fmla="*/ 8347 w 88417"/>
                <a:gd name="connsiteY30" fmla="*/ 32630 h 171567"/>
                <a:gd name="connsiteX31" fmla="*/ 13776 w 88417"/>
                <a:gd name="connsiteY31" fmla="*/ 9009 h 171567"/>
                <a:gd name="connsiteX32" fmla="*/ 20825 w 88417"/>
                <a:gd name="connsiteY32" fmla="*/ 3960 h 171567"/>
                <a:gd name="connsiteX33" fmla="*/ 40732 w 88417"/>
                <a:gd name="connsiteY33" fmla="*/ 1770 h 171567"/>
                <a:gd name="connsiteX34" fmla="*/ 53496 w 88417"/>
                <a:gd name="connsiteY34" fmla="*/ 817 h 17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8417" h="171567">
                  <a:moveTo>
                    <a:pt x="53591" y="912"/>
                  </a:moveTo>
                  <a:lnTo>
                    <a:pt x="83880" y="7866"/>
                  </a:lnTo>
                  <a:cubicBezTo>
                    <a:pt x="83118" y="11676"/>
                    <a:pt x="83118" y="15104"/>
                    <a:pt x="83880" y="18153"/>
                  </a:cubicBezTo>
                  <a:cubicBezTo>
                    <a:pt x="84166" y="19105"/>
                    <a:pt x="84166" y="20058"/>
                    <a:pt x="83880" y="21010"/>
                  </a:cubicBezTo>
                  <a:cubicBezTo>
                    <a:pt x="82356" y="26535"/>
                    <a:pt x="82928" y="31773"/>
                    <a:pt x="85690" y="36917"/>
                  </a:cubicBezTo>
                  <a:cubicBezTo>
                    <a:pt x="85881" y="37203"/>
                    <a:pt x="85976" y="38060"/>
                    <a:pt x="86071" y="39584"/>
                  </a:cubicBezTo>
                  <a:lnTo>
                    <a:pt x="87595" y="60729"/>
                  </a:lnTo>
                  <a:cubicBezTo>
                    <a:pt x="87595" y="62063"/>
                    <a:pt x="87595" y="62920"/>
                    <a:pt x="87595" y="63206"/>
                  </a:cubicBezTo>
                  <a:cubicBezTo>
                    <a:pt x="86452" y="65682"/>
                    <a:pt x="86547" y="67873"/>
                    <a:pt x="87881" y="69873"/>
                  </a:cubicBezTo>
                  <a:cubicBezTo>
                    <a:pt x="88452" y="70730"/>
                    <a:pt x="88548" y="71588"/>
                    <a:pt x="88262" y="72445"/>
                  </a:cubicBezTo>
                  <a:cubicBezTo>
                    <a:pt x="87881" y="73683"/>
                    <a:pt x="87500" y="78255"/>
                    <a:pt x="87119" y="86161"/>
                  </a:cubicBezTo>
                  <a:cubicBezTo>
                    <a:pt x="86833" y="91686"/>
                    <a:pt x="86357" y="96162"/>
                    <a:pt x="85690" y="99687"/>
                  </a:cubicBezTo>
                  <a:cubicBezTo>
                    <a:pt x="84261" y="106545"/>
                    <a:pt x="82833" y="112736"/>
                    <a:pt x="81404" y="118355"/>
                  </a:cubicBezTo>
                  <a:cubicBezTo>
                    <a:pt x="80547" y="121880"/>
                    <a:pt x="81118" y="123499"/>
                    <a:pt x="81975" y="126738"/>
                  </a:cubicBezTo>
                  <a:cubicBezTo>
                    <a:pt x="82261" y="127595"/>
                    <a:pt x="81975" y="128547"/>
                    <a:pt x="81404" y="129309"/>
                  </a:cubicBezTo>
                  <a:cubicBezTo>
                    <a:pt x="81213" y="129595"/>
                    <a:pt x="78356" y="132929"/>
                    <a:pt x="72736" y="139311"/>
                  </a:cubicBezTo>
                  <a:cubicBezTo>
                    <a:pt x="67783" y="145026"/>
                    <a:pt x="64640" y="151503"/>
                    <a:pt x="63402" y="158837"/>
                  </a:cubicBezTo>
                  <a:cubicBezTo>
                    <a:pt x="62830" y="162075"/>
                    <a:pt x="59782" y="165314"/>
                    <a:pt x="56258" y="166647"/>
                  </a:cubicBezTo>
                  <a:cubicBezTo>
                    <a:pt x="50829" y="168647"/>
                    <a:pt x="45114" y="169505"/>
                    <a:pt x="39208" y="169314"/>
                  </a:cubicBezTo>
                  <a:cubicBezTo>
                    <a:pt x="38065" y="171505"/>
                    <a:pt x="35208" y="172077"/>
                    <a:pt x="30635" y="171124"/>
                  </a:cubicBezTo>
                  <a:cubicBezTo>
                    <a:pt x="25968" y="170171"/>
                    <a:pt x="21206" y="169124"/>
                    <a:pt x="16348" y="168267"/>
                  </a:cubicBezTo>
                  <a:cubicBezTo>
                    <a:pt x="14062" y="167600"/>
                    <a:pt x="12919" y="166838"/>
                    <a:pt x="12824" y="165980"/>
                  </a:cubicBezTo>
                  <a:cubicBezTo>
                    <a:pt x="13205" y="165123"/>
                    <a:pt x="13491" y="164361"/>
                    <a:pt x="13586" y="163599"/>
                  </a:cubicBezTo>
                  <a:cubicBezTo>
                    <a:pt x="13586" y="162933"/>
                    <a:pt x="13586" y="162075"/>
                    <a:pt x="13110" y="161218"/>
                  </a:cubicBezTo>
                  <a:cubicBezTo>
                    <a:pt x="10728" y="156170"/>
                    <a:pt x="8538" y="151026"/>
                    <a:pt x="6823" y="145788"/>
                  </a:cubicBezTo>
                  <a:cubicBezTo>
                    <a:pt x="5680" y="142549"/>
                    <a:pt x="5775" y="139120"/>
                    <a:pt x="7014" y="135691"/>
                  </a:cubicBezTo>
                  <a:cubicBezTo>
                    <a:pt x="7299" y="134834"/>
                    <a:pt x="7204" y="134072"/>
                    <a:pt x="6728" y="133214"/>
                  </a:cubicBezTo>
                  <a:cubicBezTo>
                    <a:pt x="4823" y="130071"/>
                    <a:pt x="1870" y="126833"/>
                    <a:pt x="1299" y="122737"/>
                  </a:cubicBezTo>
                  <a:cubicBezTo>
                    <a:pt x="-35" y="113688"/>
                    <a:pt x="-321" y="104639"/>
                    <a:pt x="346" y="95686"/>
                  </a:cubicBezTo>
                  <a:cubicBezTo>
                    <a:pt x="1108" y="85875"/>
                    <a:pt x="-987" y="74350"/>
                    <a:pt x="1108" y="63777"/>
                  </a:cubicBezTo>
                  <a:cubicBezTo>
                    <a:pt x="3680" y="50823"/>
                    <a:pt x="6061" y="40536"/>
                    <a:pt x="8347" y="32630"/>
                  </a:cubicBezTo>
                  <a:cubicBezTo>
                    <a:pt x="10728" y="24248"/>
                    <a:pt x="12538" y="16438"/>
                    <a:pt x="13776" y="9009"/>
                  </a:cubicBezTo>
                  <a:cubicBezTo>
                    <a:pt x="14348" y="5865"/>
                    <a:pt x="17301" y="3675"/>
                    <a:pt x="20825" y="3960"/>
                  </a:cubicBezTo>
                  <a:cubicBezTo>
                    <a:pt x="26921" y="4341"/>
                    <a:pt x="33588" y="3675"/>
                    <a:pt x="40732" y="1770"/>
                  </a:cubicBezTo>
                  <a:cubicBezTo>
                    <a:pt x="43494" y="-231"/>
                    <a:pt x="47781" y="-516"/>
                    <a:pt x="53496" y="817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9" name="Freeform: Shape 16518">
              <a:extLst>
                <a:ext uri="{FF2B5EF4-FFF2-40B4-BE49-F238E27FC236}">
                  <a16:creationId xmlns:a16="http://schemas.microsoft.com/office/drawing/2014/main" id="{B2C2C7A2-E320-C895-BB02-08CDBF82F676}"/>
                </a:ext>
              </a:extLst>
            </p:cNvPr>
            <p:cNvSpPr/>
            <p:nvPr/>
          </p:nvSpPr>
          <p:spPr>
            <a:xfrm>
              <a:off x="1090972" y="4713046"/>
              <a:ext cx="6517" cy="6419"/>
            </a:xfrm>
            <a:custGeom>
              <a:avLst/>
              <a:gdLst>
                <a:gd name="connsiteX0" fmla="*/ 782 w 6517"/>
                <a:gd name="connsiteY0" fmla="*/ 6019 h 6419"/>
                <a:gd name="connsiteX1" fmla="*/ 1163 w 6517"/>
                <a:gd name="connsiteY1" fmla="*/ 1638 h 6419"/>
                <a:gd name="connsiteX2" fmla="*/ 5735 w 6517"/>
                <a:gd name="connsiteY2" fmla="*/ 400 h 6419"/>
                <a:gd name="connsiteX3" fmla="*/ 5354 w 6517"/>
                <a:gd name="connsiteY3" fmla="*/ 4781 h 6419"/>
                <a:gd name="connsiteX4" fmla="*/ 782 w 6517"/>
                <a:gd name="connsiteY4" fmla="*/ 6019 h 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7" h="6419">
                  <a:moveTo>
                    <a:pt x="782" y="6019"/>
                  </a:moveTo>
                  <a:cubicBezTo>
                    <a:pt x="-361" y="5162"/>
                    <a:pt x="-266" y="3162"/>
                    <a:pt x="1163" y="1638"/>
                  </a:cubicBezTo>
                  <a:cubicBezTo>
                    <a:pt x="2497" y="114"/>
                    <a:pt x="4592" y="-458"/>
                    <a:pt x="5735" y="400"/>
                  </a:cubicBezTo>
                  <a:cubicBezTo>
                    <a:pt x="6878" y="1257"/>
                    <a:pt x="6783" y="3257"/>
                    <a:pt x="5354" y="4781"/>
                  </a:cubicBezTo>
                  <a:cubicBezTo>
                    <a:pt x="4021" y="6305"/>
                    <a:pt x="1925" y="6877"/>
                    <a:pt x="782" y="6019"/>
                  </a:cubicBezTo>
                  <a:close/>
                </a:path>
              </a:pathLst>
            </a:custGeom>
            <a:solidFill>
              <a:srgbClr val="3C4B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0" name="Freeform: Shape 16519">
              <a:extLst>
                <a:ext uri="{FF2B5EF4-FFF2-40B4-BE49-F238E27FC236}">
                  <a16:creationId xmlns:a16="http://schemas.microsoft.com/office/drawing/2014/main" id="{D1DD26CE-D173-1838-608C-04CFC130CEE2}"/>
                </a:ext>
              </a:extLst>
            </p:cNvPr>
            <p:cNvSpPr/>
            <p:nvPr/>
          </p:nvSpPr>
          <p:spPr>
            <a:xfrm>
              <a:off x="1101604" y="4730496"/>
              <a:ext cx="5168" cy="6679"/>
            </a:xfrm>
            <a:custGeom>
              <a:avLst/>
              <a:gdLst>
                <a:gd name="connsiteX0" fmla="*/ 3676 w 5168"/>
                <a:gd name="connsiteY0" fmla="*/ 3810 h 6679"/>
                <a:gd name="connsiteX1" fmla="*/ 2343 w 5168"/>
                <a:gd name="connsiteY1" fmla="*/ 6001 h 6679"/>
                <a:gd name="connsiteX2" fmla="*/ 438 w 5168"/>
                <a:gd name="connsiteY2" fmla="*/ 6001 h 6679"/>
                <a:gd name="connsiteX3" fmla="*/ 723 w 5168"/>
                <a:gd name="connsiteY3" fmla="*/ 2286 h 6679"/>
                <a:gd name="connsiteX4" fmla="*/ 3962 w 5168"/>
                <a:gd name="connsiteY4" fmla="*/ 0 h 6679"/>
                <a:gd name="connsiteX5" fmla="*/ 5010 w 5168"/>
                <a:gd name="connsiteY5" fmla="*/ 1429 h 6679"/>
                <a:gd name="connsiteX6" fmla="*/ 3771 w 5168"/>
                <a:gd name="connsiteY6" fmla="*/ 3619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8" h="6679">
                  <a:moveTo>
                    <a:pt x="3676" y="3810"/>
                  </a:moveTo>
                  <a:cubicBezTo>
                    <a:pt x="3009" y="4953"/>
                    <a:pt x="2533" y="5715"/>
                    <a:pt x="2343" y="6001"/>
                  </a:cubicBezTo>
                  <a:cubicBezTo>
                    <a:pt x="1676" y="6858"/>
                    <a:pt x="1009" y="6953"/>
                    <a:pt x="438" y="6001"/>
                  </a:cubicBezTo>
                  <a:cubicBezTo>
                    <a:pt x="-229" y="5048"/>
                    <a:pt x="-134" y="3810"/>
                    <a:pt x="723" y="2286"/>
                  </a:cubicBezTo>
                  <a:cubicBezTo>
                    <a:pt x="1581" y="762"/>
                    <a:pt x="2724" y="0"/>
                    <a:pt x="3962" y="0"/>
                  </a:cubicBezTo>
                  <a:cubicBezTo>
                    <a:pt x="5105" y="0"/>
                    <a:pt x="5391" y="476"/>
                    <a:pt x="5010" y="1429"/>
                  </a:cubicBezTo>
                  <a:cubicBezTo>
                    <a:pt x="4819" y="1714"/>
                    <a:pt x="4438" y="2476"/>
                    <a:pt x="3771" y="3619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1" name="Freeform: Shape 16520">
              <a:extLst>
                <a:ext uri="{FF2B5EF4-FFF2-40B4-BE49-F238E27FC236}">
                  <a16:creationId xmlns:a16="http://schemas.microsoft.com/office/drawing/2014/main" id="{1DBCEB5A-1C06-1F6E-28C6-7A81463B1EB3}"/>
                </a:ext>
              </a:extLst>
            </p:cNvPr>
            <p:cNvSpPr/>
            <p:nvPr/>
          </p:nvSpPr>
          <p:spPr>
            <a:xfrm>
              <a:off x="1154929" y="4841201"/>
              <a:ext cx="2812" cy="2582"/>
            </a:xfrm>
            <a:custGeom>
              <a:avLst/>
              <a:gdLst>
                <a:gd name="connsiteX0" fmla="*/ 357 w 2812"/>
                <a:gd name="connsiteY0" fmla="*/ 737 h 2582"/>
                <a:gd name="connsiteX1" fmla="*/ 2167 w 2812"/>
                <a:gd name="connsiteY1" fmla="*/ 70 h 2582"/>
                <a:gd name="connsiteX2" fmla="*/ 2548 w 2812"/>
                <a:gd name="connsiteY2" fmla="*/ 1689 h 2582"/>
                <a:gd name="connsiteX3" fmla="*/ 357 w 2812"/>
                <a:gd name="connsiteY3" fmla="*/ 2261 h 2582"/>
                <a:gd name="connsiteX4" fmla="*/ 357 w 2812"/>
                <a:gd name="connsiteY4" fmla="*/ 832 h 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2" h="2582">
                  <a:moveTo>
                    <a:pt x="357" y="737"/>
                  </a:moveTo>
                  <a:cubicBezTo>
                    <a:pt x="1024" y="70"/>
                    <a:pt x="1595" y="-120"/>
                    <a:pt x="2167" y="70"/>
                  </a:cubicBezTo>
                  <a:cubicBezTo>
                    <a:pt x="2834" y="356"/>
                    <a:pt x="3024" y="1118"/>
                    <a:pt x="2548" y="1689"/>
                  </a:cubicBezTo>
                  <a:cubicBezTo>
                    <a:pt x="1691" y="2642"/>
                    <a:pt x="929" y="2832"/>
                    <a:pt x="357" y="2261"/>
                  </a:cubicBezTo>
                  <a:cubicBezTo>
                    <a:pt x="-119" y="1785"/>
                    <a:pt x="-119" y="1308"/>
                    <a:pt x="357" y="832"/>
                  </a:cubicBezTo>
                  <a:close/>
                </a:path>
              </a:pathLst>
            </a:custGeom>
            <a:solidFill>
              <a:srgbClr val="3C4B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2" name="Freeform: Shape 16521">
              <a:extLst>
                <a:ext uri="{FF2B5EF4-FFF2-40B4-BE49-F238E27FC236}">
                  <a16:creationId xmlns:a16="http://schemas.microsoft.com/office/drawing/2014/main" id="{8C3AD311-879E-045C-5547-DABCF59C19EB}"/>
                </a:ext>
              </a:extLst>
            </p:cNvPr>
            <p:cNvSpPr/>
            <p:nvPr/>
          </p:nvSpPr>
          <p:spPr>
            <a:xfrm>
              <a:off x="1137093" y="4847203"/>
              <a:ext cx="5810" cy="4234"/>
            </a:xfrm>
            <a:custGeom>
              <a:avLst/>
              <a:gdLst>
                <a:gd name="connsiteX0" fmla="*/ 5810 w 5810"/>
                <a:gd name="connsiteY0" fmla="*/ 3308 h 4234"/>
                <a:gd name="connsiteX1" fmla="*/ 0 w 5810"/>
                <a:gd name="connsiteY1" fmla="*/ 2355 h 4234"/>
                <a:gd name="connsiteX2" fmla="*/ 1905 w 5810"/>
                <a:gd name="connsiteY2" fmla="*/ 736 h 4234"/>
                <a:gd name="connsiteX3" fmla="*/ 4191 w 5810"/>
                <a:gd name="connsiteY3" fmla="*/ 260 h 4234"/>
                <a:gd name="connsiteX4" fmla="*/ 5810 w 5810"/>
                <a:gd name="connsiteY4" fmla="*/ 3308 h 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0" h="4234">
                  <a:moveTo>
                    <a:pt x="5810" y="3308"/>
                  </a:moveTo>
                  <a:cubicBezTo>
                    <a:pt x="4667" y="4832"/>
                    <a:pt x="2762" y="4450"/>
                    <a:pt x="0" y="2355"/>
                  </a:cubicBezTo>
                  <a:cubicBezTo>
                    <a:pt x="667" y="1974"/>
                    <a:pt x="1333" y="1498"/>
                    <a:pt x="1905" y="736"/>
                  </a:cubicBezTo>
                  <a:cubicBezTo>
                    <a:pt x="2572" y="-26"/>
                    <a:pt x="3239" y="-217"/>
                    <a:pt x="4191" y="260"/>
                  </a:cubicBezTo>
                  <a:cubicBezTo>
                    <a:pt x="5144" y="736"/>
                    <a:pt x="5715" y="1688"/>
                    <a:pt x="5810" y="3308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523" name="Graphic 1736">
              <a:extLst>
                <a:ext uri="{FF2B5EF4-FFF2-40B4-BE49-F238E27FC236}">
                  <a16:creationId xmlns:a16="http://schemas.microsoft.com/office/drawing/2014/main" id="{80366DBA-9C03-56FA-9F24-6A0A88D94E30}"/>
                </a:ext>
              </a:extLst>
            </p:cNvPr>
            <p:cNvGrpSpPr/>
            <p:nvPr/>
          </p:nvGrpSpPr>
          <p:grpSpPr>
            <a:xfrm>
              <a:off x="118026" y="4245721"/>
              <a:ext cx="612964" cy="666331"/>
              <a:chOff x="118026" y="4245721"/>
              <a:chExt cx="612964" cy="666331"/>
            </a:xfrm>
            <a:solidFill>
              <a:srgbClr val="4E4E4E"/>
            </a:solidFill>
          </p:grpSpPr>
          <p:sp>
            <p:nvSpPr>
              <p:cNvPr id="16524" name="Freeform: Shape 16523">
                <a:extLst>
                  <a:ext uri="{FF2B5EF4-FFF2-40B4-BE49-F238E27FC236}">
                    <a16:creationId xmlns:a16="http://schemas.microsoft.com/office/drawing/2014/main" id="{ECA372BD-3FF2-9048-571C-8AD919577B4A}"/>
                  </a:ext>
                </a:extLst>
              </p:cNvPr>
              <p:cNvSpPr/>
              <p:nvPr/>
            </p:nvSpPr>
            <p:spPr>
              <a:xfrm>
                <a:off x="118026" y="4245721"/>
                <a:ext cx="461950" cy="666331"/>
              </a:xfrm>
              <a:custGeom>
                <a:avLst/>
                <a:gdLst>
                  <a:gd name="connsiteX0" fmla="*/ 213252 w 461950"/>
                  <a:gd name="connsiteY0" fmla="*/ 32337 h 666331"/>
                  <a:gd name="connsiteX1" fmla="*/ 263354 w 461950"/>
                  <a:gd name="connsiteY1" fmla="*/ 34147 h 666331"/>
                  <a:gd name="connsiteX2" fmla="*/ 287071 w 461950"/>
                  <a:gd name="connsiteY2" fmla="*/ 34814 h 666331"/>
                  <a:gd name="connsiteX3" fmla="*/ 310788 w 461950"/>
                  <a:gd name="connsiteY3" fmla="*/ 33099 h 666331"/>
                  <a:gd name="connsiteX4" fmla="*/ 322504 w 461950"/>
                  <a:gd name="connsiteY4" fmla="*/ 30718 h 666331"/>
                  <a:gd name="connsiteX5" fmla="*/ 334887 w 461950"/>
                  <a:gd name="connsiteY5" fmla="*/ 31671 h 666331"/>
                  <a:gd name="connsiteX6" fmla="*/ 311836 w 461950"/>
                  <a:gd name="connsiteY6" fmla="*/ 35576 h 666331"/>
                  <a:gd name="connsiteX7" fmla="*/ 332124 w 461950"/>
                  <a:gd name="connsiteY7" fmla="*/ 40243 h 666331"/>
                  <a:gd name="connsiteX8" fmla="*/ 349460 w 461950"/>
                  <a:gd name="connsiteY8" fmla="*/ 41862 h 666331"/>
                  <a:gd name="connsiteX9" fmla="*/ 374796 w 461950"/>
                  <a:gd name="connsiteY9" fmla="*/ 46911 h 666331"/>
                  <a:gd name="connsiteX10" fmla="*/ 386703 w 461950"/>
                  <a:gd name="connsiteY10" fmla="*/ 45196 h 666331"/>
                  <a:gd name="connsiteX11" fmla="*/ 388131 w 461950"/>
                  <a:gd name="connsiteY11" fmla="*/ 46244 h 666331"/>
                  <a:gd name="connsiteX12" fmla="*/ 388703 w 461950"/>
                  <a:gd name="connsiteY12" fmla="*/ 58436 h 666331"/>
                  <a:gd name="connsiteX13" fmla="*/ 389179 w 461950"/>
                  <a:gd name="connsiteY13" fmla="*/ 60912 h 666331"/>
                  <a:gd name="connsiteX14" fmla="*/ 390227 w 461950"/>
                  <a:gd name="connsiteY14" fmla="*/ 72152 h 666331"/>
                  <a:gd name="connsiteX15" fmla="*/ 392703 w 461950"/>
                  <a:gd name="connsiteY15" fmla="*/ 88059 h 666331"/>
                  <a:gd name="connsiteX16" fmla="*/ 403848 w 461950"/>
                  <a:gd name="connsiteY16" fmla="*/ 119682 h 666331"/>
                  <a:gd name="connsiteX17" fmla="*/ 406324 w 461950"/>
                  <a:gd name="connsiteY17" fmla="*/ 148257 h 666331"/>
                  <a:gd name="connsiteX18" fmla="*/ 408515 w 461950"/>
                  <a:gd name="connsiteY18" fmla="*/ 156162 h 666331"/>
                  <a:gd name="connsiteX19" fmla="*/ 411468 w 461950"/>
                  <a:gd name="connsiteY19" fmla="*/ 163878 h 666331"/>
                  <a:gd name="connsiteX20" fmla="*/ 410229 w 461950"/>
                  <a:gd name="connsiteY20" fmla="*/ 183309 h 666331"/>
                  <a:gd name="connsiteX21" fmla="*/ 411182 w 461950"/>
                  <a:gd name="connsiteY21" fmla="*/ 222933 h 666331"/>
                  <a:gd name="connsiteX22" fmla="*/ 422993 w 461950"/>
                  <a:gd name="connsiteY22" fmla="*/ 275511 h 666331"/>
                  <a:gd name="connsiteX23" fmla="*/ 428327 w 461950"/>
                  <a:gd name="connsiteY23" fmla="*/ 330470 h 666331"/>
                  <a:gd name="connsiteX24" fmla="*/ 428708 w 461950"/>
                  <a:gd name="connsiteY24" fmla="*/ 336756 h 666331"/>
                  <a:gd name="connsiteX25" fmla="*/ 431756 w 461950"/>
                  <a:gd name="connsiteY25" fmla="*/ 380095 h 666331"/>
                  <a:gd name="connsiteX26" fmla="*/ 430518 w 461950"/>
                  <a:gd name="connsiteY26" fmla="*/ 389906 h 666331"/>
                  <a:gd name="connsiteX27" fmla="*/ 430899 w 461950"/>
                  <a:gd name="connsiteY27" fmla="*/ 393049 h 666331"/>
                  <a:gd name="connsiteX28" fmla="*/ 446043 w 461950"/>
                  <a:gd name="connsiteY28" fmla="*/ 425053 h 666331"/>
                  <a:gd name="connsiteX29" fmla="*/ 443853 w 461950"/>
                  <a:gd name="connsiteY29" fmla="*/ 430006 h 666331"/>
                  <a:gd name="connsiteX30" fmla="*/ 436899 w 461950"/>
                  <a:gd name="connsiteY30" fmla="*/ 436483 h 666331"/>
                  <a:gd name="connsiteX31" fmla="*/ 438709 w 461950"/>
                  <a:gd name="connsiteY31" fmla="*/ 438674 h 666331"/>
                  <a:gd name="connsiteX32" fmla="*/ 441281 w 461950"/>
                  <a:gd name="connsiteY32" fmla="*/ 438293 h 666331"/>
                  <a:gd name="connsiteX33" fmla="*/ 447758 w 461950"/>
                  <a:gd name="connsiteY33" fmla="*/ 437817 h 666331"/>
                  <a:gd name="connsiteX34" fmla="*/ 449663 w 461950"/>
                  <a:gd name="connsiteY34" fmla="*/ 441531 h 666331"/>
                  <a:gd name="connsiteX35" fmla="*/ 447472 w 461950"/>
                  <a:gd name="connsiteY35" fmla="*/ 447151 h 666331"/>
                  <a:gd name="connsiteX36" fmla="*/ 452330 w 461950"/>
                  <a:gd name="connsiteY36" fmla="*/ 455628 h 666331"/>
                  <a:gd name="connsiteX37" fmla="*/ 453568 w 461950"/>
                  <a:gd name="connsiteY37" fmla="*/ 458105 h 666331"/>
                  <a:gd name="connsiteX38" fmla="*/ 454330 w 461950"/>
                  <a:gd name="connsiteY38" fmla="*/ 466011 h 666331"/>
                  <a:gd name="connsiteX39" fmla="*/ 454616 w 461950"/>
                  <a:gd name="connsiteY39" fmla="*/ 468678 h 666331"/>
                  <a:gd name="connsiteX40" fmla="*/ 456711 w 461950"/>
                  <a:gd name="connsiteY40" fmla="*/ 478488 h 666331"/>
                  <a:gd name="connsiteX41" fmla="*/ 460902 w 461950"/>
                  <a:gd name="connsiteY41" fmla="*/ 481346 h 666331"/>
                  <a:gd name="connsiteX42" fmla="*/ 461950 w 461950"/>
                  <a:gd name="connsiteY42" fmla="*/ 483346 h 666331"/>
                  <a:gd name="connsiteX43" fmla="*/ 371844 w 461950"/>
                  <a:gd name="connsiteY43" fmla="*/ 563070 h 666331"/>
                  <a:gd name="connsiteX44" fmla="*/ 370605 w 461950"/>
                  <a:gd name="connsiteY44" fmla="*/ 544973 h 666331"/>
                  <a:gd name="connsiteX45" fmla="*/ 370034 w 461950"/>
                  <a:gd name="connsiteY45" fmla="*/ 542306 h 666331"/>
                  <a:gd name="connsiteX46" fmla="*/ 362890 w 461950"/>
                  <a:gd name="connsiteY46" fmla="*/ 529161 h 666331"/>
                  <a:gd name="connsiteX47" fmla="*/ 352317 w 461950"/>
                  <a:gd name="connsiteY47" fmla="*/ 505063 h 666331"/>
                  <a:gd name="connsiteX48" fmla="*/ 342888 w 461950"/>
                  <a:gd name="connsiteY48" fmla="*/ 494586 h 666331"/>
                  <a:gd name="connsiteX49" fmla="*/ 340887 w 461950"/>
                  <a:gd name="connsiteY49" fmla="*/ 472202 h 666331"/>
                  <a:gd name="connsiteX50" fmla="*/ 340316 w 461950"/>
                  <a:gd name="connsiteY50" fmla="*/ 469821 h 666331"/>
                  <a:gd name="connsiteX51" fmla="*/ 326695 w 461950"/>
                  <a:gd name="connsiteY51" fmla="*/ 451723 h 666331"/>
                  <a:gd name="connsiteX52" fmla="*/ 330696 w 461950"/>
                  <a:gd name="connsiteY52" fmla="*/ 428387 h 666331"/>
                  <a:gd name="connsiteX53" fmla="*/ 329553 w 461950"/>
                  <a:gd name="connsiteY53" fmla="*/ 421338 h 666331"/>
                  <a:gd name="connsiteX54" fmla="*/ 312408 w 461950"/>
                  <a:gd name="connsiteY54" fmla="*/ 390001 h 666331"/>
                  <a:gd name="connsiteX55" fmla="*/ 288119 w 461950"/>
                  <a:gd name="connsiteY55" fmla="*/ 329708 h 666331"/>
                  <a:gd name="connsiteX56" fmla="*/ 268212 w 461950"/>
                  <a:gd name="connsiteY56" fmla="*/ 263319 h 666331"/>
                  <a:gd name="connsiteX57" fmla="*/ 266211 w 461950"/>
                  <a:gd name="connsiteY57" fmla="*/ 244364 h 666331"/>
                  <a:gd name="connsiteX58" fmla="*/ 263163 w 461950"/>
                  <a:gd name="connsiteY58" fmla="*/ 214932 h 666331"/>
                  <a:gd name="connsiteX59" fmla="*/ 264687 w 461950"/>
                  <a:gd name="connsiteY59" fmla="*/ 193786 h 666331"/>
                  <a:gd name="connsiteX60" fmla="*/ 263735 w 461950"/>
                  <a:gd name="connsiteY60" fmla="*/ 181213 h 666331"/>
                  <a:gd name="connsiteX61" fmla="*/ 252876 w 461950"/>
                  <a:gd name="connsiteY61" fmla="*/ 159972 h 666331"/>
                  <a:gd name="connsiteX62" fmla="*/ 240875 w 461950"/>
                  <a:gd name="connsiteY62" fmla="*/ 144351 h 666331"/>
                  <a:gd name="connsiteX63" fmla="*/ 232398 w 461950"/>
                  <a:gd name="connsiteY63" fmla="*/ 126349 h 666331"/>
                  <a:gd name="connsiteX64" fmla="*/ 209442 w 461950"/>
                  <a:gd name="connsiteY64" fmla="*/ 73962 h 666331"/>
                  <a:gd name="connsiteX65" fmla="*/ 202870 w 461950"/>
                  <a:gd name="connsiteY65" fmla="*/ 72914 h 666331"/>
                  <a:gd name="connsiteX66" fmla="*/ 196965 w 461950"/>
                  <a:gd name="connsiteY66" fmla="*/ 83201 h 666331"/>
                  <a:gd name="connsiteX67" fmla="*/ 188487 w 461950"/>
                  <a:gd name="connsiteY67" fmla="*/ 133779 h 666331"/>
                  <a:gd name="connsiteX68" fmla="*/ 180391 w 461950"/>
                  <a:gd name="connsiteY68" fmla="*/ 172164 h 666331"/>
                  <a:gd name="connsiteX69" fmla="*/ 179153 w 461950"/>
                  <a:gd name="connsiteY69" fmla="*/ 175879 h 666331"/>
                  <a:gd name="connsiteX70" fmla="*/ 179439 w 461950"/>
                  <a:gd name="connsiteY70" fmla="*/ 181213 h 666331"/>
                  <a:gd name="connsiteX71" fmla="*/ 179439 w 461950"/>
                  <a:gd name="connsiteY71" fmla="*/ 183785 h 666331"/>
                  <a:gd name="connsiteX72" fmla="*/ 175057 w 461950"/>
                  <a:gd name="connsiteY72" fmla="*/ 195882 h 666331"/>
                  <a:gd name="connsiteX73" fmla="*/ 168961 w 461950"/>
                  <a:gd name="connsiteY73" fmla="*/ 223599 h 666331"/>
                  <a:gd name="connsiteX74" fmla="*/ 154483 w 461950"/>
                  <a:gd name="connsiteY74" fmla="*/ 263985 h 666331"/>
                  <a:gd name="connsiteX75" fmla="*/ 149816 w 461950"/>
                  <a:gd name="connsiteY75" fmla="*/ 274749 h 666331"/>
                  <a:gd name="connsiteX76" fmla="*/ 145530 w 461950"/>
                  <a:gd name="connsiteY76" fmla="*/ 285512 h 666331"/>
                  <a:gd name="connsiteX77" fmla="*/ 128099 w 461950"/>
                  <a:gd name="connsiteY77" fmla="*/ 353806 h 666331"/>
                  <a:gd name="connsiteX78" fmla="*/ 116193 w 461950"/>
                  <a:gd name="connsiteY78" fmla="*/ 403431 h 666331"/>
                  <a:gd name="connsiteX79" fmla="*/ 104763 w 461950"/>
                  <a:gd name="connsiteY79" fmla="*/ 435245 h 666331"/>
                  <a:gd name="connsiteX80" fmla="*/ 103620 w 461950"/>
                  <a:gd name="connsiteY80" fmla="*/ 445722 h 666331"/>
                  <a:gd name="connsiteX81" fmla="*/ 97333 w 461950"/>
                  <a:gd name="connsiteY81" fmla="*/ 462582 h 666331"/>
                  <a:gd name="connsiteX82" fmla="*/ 98762 w 461950"/>
                  <a:gd name="connsiteY82" fmla="*/ 468582 h 666331"/>
                  <a:gd name="connsiteX83" fmla="*/ 111621 w 461950"/>
                  <a:gd name="connsiteY83" fmla="*/ 488299 h 666331"/>
                  <a:gd name="connsiteX84" fmla="*/ 110954 w 461950"/>
                  <a:gd name="connsiteY84" fmla="*/ 503444 h 666331"/>
                  <a:gd name="connsiteX85" fmla="*/ 104667 w 461950"/>
                  <a:gd name="connsiteY85" fmla="*/ 537448 h 666331"/>
                  <a:gd name="connsiteX86" fmla="*/ 105334 w 461950"/>
                  <a:gd name="connsiteY86" fmla="*/ 564880 h 666331"/>
                  <a:gd name="connsiteX87" fmla="*/ 106287 w 461950"/>
                  <a:gd name="connsiteY87" fmla="*/ 567261 h 666331"/>
                  <a:gd name="connsiteX88" fmla="*/ 118288 w 461950"/>
                  <a:gd name="connsiteY88" fmla="*/ 582978 h 666331"/>
                  <a:gd name="connsiteX89" fmla="*/ 121908 w 461950"/>
                  <a:gd name="connsiteY89" fmla="*/ 586121 h 666331"/>
                  <a:gd name="connsiteX90" fmla="*/ 136290 w 461950"/>
                  <a:gd name="connsiteY90" fmla="*/ 591169 h 666331"/>
                  <a:gd name="connsiteX91" fmla="*/ 162008 w 461950"/>
                  <a:gd name="connsiteY91" fmla="*/ 602504 h 666331"/>
                  <a:gd name="connsiteX92" fmla="*/ 225730 w 461950"/>
                  <a:gd name="connsiteY92" fmla="*/ 623554 h 666331"/>
                  <a:gd name="connsiteX93" fmla="*/ 242780 w 461950"/>
                  <a:gd name="connsiteY93" fmla="*/ 625173 h 666331"/>
                  <a:gd name="connsiteX94" fmla="*/ 250781 w 461950"/>
                  <a:gd name="connsiteY94" fmla="*/ 631841 h 666331"/>
                  <a:gd name="connsiteX95" fmla="*/ 253257 w 461950"/>
                  <a:gd name="connsiteY95" fmla="*/ 632984 h 666331"/>
                  <a:gd name="connsiteX96" fmla="*/ 260115 w 461950"/>
                  <a:gd name="connsiteY96" fmla="*/ 630984 h 666331"/>
                  <a:gd name="connsiteX97" fmla="*/ 265640 w 461950"/>
                  <a:gd name="connsiteY97" fmla="*/ 633079 h 666331"/>
                  <a:gd name="connsiteX98" fmla="*/ 265926 w 461950"/>
                  <a:gd name="connsiteY98" fmla="*/ 633936 h 666331"/>
                  <a:gd name="connsiteX99" fmla="*/ 263068 w 461950"/>
                  <a:gd name="connsiteY99" fmla="*/ 639080 h 666331"/>
                  <a:gd name="connsiteX100" fmla="*/ 49137 w 461950"/>
                  <a:gd name="connsiteY100" fmla="*/ 666321 h 666331"/>
                  <a:gd name="connsiteX101" fmla="*/ 17609 w 461950"/>
                  <a:gd name="connsiteY101" fmla="*/ 547926 h 666331"/>
                  <a:gd name="connsiteX102" fmla="*/ 14370 w 461950"/>
                  <a:gd name="connsiteY102" fmla="*/ 530209 h 666331"/>
                  <a:gd name="connsiteX103" fmla="*/ 4083 w 461950"/>
                  <a:gd name="connsiteY103" fmla="*/ 501348 h 666331"/>
                  <a:gd name="connsiteX104" fmla="*/ 1416 w 461950"/>
                  <a:gd name="connsiteY104" fmla="*/ 489251 h 666331"/>
                  <a:gd name="connsiteX105" fmla="*/ 83 w 461950"/>
                  <a:gd name="connsiteY105" fmla="*/ 476869 h 666331"/>
                  <a:gd name="connsiteX106" fmla="*/ 7227 w 461950"/>
                  <a:gd name="connsiteY106" fmla="*/ 469344 h 666331"/>
                  <a:gd name="connsiteX107" fmla="*/ 9608 w 461950"/>
                  <a:gd name="connsiteY107" fmla="*/ 466868 h 666331"/>
                  <a:gd name="connsiteX108" fmla="*/ 7893 w 461950"/>
                  <a:gd name="connsiteY108" fmla="*/ 458295 h 666331"/>
                  <a:gd name="connsiteX109" fmla="*/ 9227 w 461950"/>
                  <a:gd name="connsiteY109" fmla="*/ 456486 h 666331"/>
                  <a:gd name="connsiteX110" fmla="*/ 25610 w 461950"/>
                  <a:gd name="connsiteY110" fmla="*/ 464582 h 666331"/>
                  <a:gd name="connsiteX111" fmla="*/ 27610 w 461950"/>
                  <a:gd name="connsiteY111" fmla="*/ 464582 h 666331"/>
                  <a:gd name="connsiteX112" fmla="*/ 27991 w 461950"/>
                  <a:gd name="connsiteY112" fmla="*/ 463915 h 666331"/>
                  <a:gd name="connsiteX113" fmla="*/ 27991 w 461950"/>
                  <a:gd name="connsiteY113" fmla="*/ 463248 h 666331"/>
                  <a:gd name="connsiteX114" fmla="*/ 17418 w 461950"/>
                  <a:gd name="connsiteY114" fmla="*/ 443532 h 666331"/>
                  <a:gd name="connsiteX115" fmla="*/ 14180 w 461950"/>
                  <a:gd name="connsiteY115" fmla="*/ 417719 h 666331"/>
                  <a:gd name="connsiteX116" fmla="*/ 12656 w 461950"/>
                  <a:gd name="connsiteY116" fmla="*/ 404289 h 666331"/>
                  <a:gd name="connsiteX117" fmla="*/ 13799 w 461950"/>
                  <a:gd name="connsiteY117" fmla="*/ 356949 h 666331"/>
                  <a:gd name="connsiteX118" fmla="*/ 13418 w 461950"/>
                  <a:gd name="connsiteY118" fmla="*/ 331708 h 666331"/>
                  <a:gd name="connsiteX119" fmla="*/ 14656 w 461950"/>
                  <a:gd name="connsiteY119" fmla="*/ 309039 h 666331"/>
                  <a:gd name="connsiteX120" fmla="*/ 16847 w 461950"/>
                  <a:gd name="connsiteY120" fmla="*/ 286369 h 666331"/>
                  <a:gd name="connsiteX121" fmla="*/ 22657 w 461950"/>
                  <a:gd name="connsiteY121" fmla="*/ 250746 h 666331"/>
                  <a:gd name="connsiteX122" fmla="*/ 28848 w 461950"/>
                  <a:gd name="connsiteY122" fmla="*/ 230553 h 666331"/>
                  <a:gd name="connsiteX123" fmla="*/ 36754 w 461950"/>
                  <a:gd name="connsiteY123" fmla="*/ 210836 h 666331"/>
                  <a:gd name="connsiteX124" fmla="*/ 50756 w 461950"/>
                  <a:gd name="connsiteY124" fmla="*/ 194929 h 666331"/>
                  <a:gd name="connsiteX125" fmla="*/ 51804 w 461950"/>
                  <a:gd name="connsiteY125" fmla="*/ 186071 h 666331"/>
                  <a:gd name="connsiteX126" fmla="*/ 44565 w 461950"/>
                  <a:gd name="connsiteY126" fmla="*/ 176260 h 666331"/>
                  <a:gd name="connsiteX127" fmla="*/ 41993 w 461950"/>
                  <a:gd name="connsiteY127" fmla="*/ 156639 h 666331"/>
                  <a:gd name="connsiteX128" fmla="*/ 45898 w 461950"/>
                  <a:gd name="connsiteY128" fmla="*/ 146161 h 666331"/>
                  <a:gd name="connsiteX129" fmla="*/ 48756 w 461950"/>
                  <a:gd name="connsiteY129" fmla="*/ 131016 h 666331"/>
                  <a:gd name="connsiteX130" fmla="*/ 49803 w 461950"/>
                  <a:gd name="connsiteY130" fmla="*/ 115776 h 666331"/>
                  <a:gd name="connsiteX131" fmla="*/ 45993 w 461950"/>
                  <a:gd name="connsiteY131" fmla="*/ 30909 h 666331"/>
                  <a:gd name="connsiteX132" fmla="*/ 47613 w 461950"/>
                  <a:gd name="connsiteY132" fmla="*/ 3096 h 666331"/>
                  <a:gd name="connsiteX133" fmla="*/ 48565 w 461950"/>
                  <a:gd name="connsiteY133" fmla="*/ 2143 h 666331"/>
                  <a:gd name="connsiteX134" fmla="*/ 51613 w 461950"/>
                  <a:gd name="connsiteY134" fmla="*/ 3858 h 666331"/>
                  <a:gd name="connsiteX135" fmla="*/ 70949 w 461950"/>
                  <a:gd name="connsiteY135" fmla="*/ 1953 h 666331"/>
                  <a:gd name="connsiteX136" fmla="*/ 72282 w 461950"/>
                  <a:gd name="connsiteY136" fmla="*/ 143 h 666331"/>
                  <a:gd name="connsiteX137" fmla="*/ 73616 w 461950"/>
                  <a:gd name="connsiteY137" fmla="*/ 143 h 666331"/>
                  <a:gd name="connsiteX138" fmla="*/ 77902 w 461950"/>
                  <a:gd name="connsiteY138" fmla="*/ 143 h 666331"/>
                  <a:gd name="connsiteX139" fmla="*/ 135719 w 461950"/>
                  <a:gd name="connsiteY139" fmla="*/ 13478 h 666331"/>
                  <a:gd name="connsiteX140" fmla="*/ 147054 w 461950"/>
                  <a:gd name="connsiteY140" fmla="*/ 19574 h 666331"/>
                  <a:gd name="connsiteX141" fmla="*/ 135814 w 461950"/>
                  <a:gd name="connsiteY141" fmla="*/ 17383 h 666331"/>
                  <a:gd name="connsiteX142" fmla="*/ 134385 w 461950"/>
                  <a:gd name="connsiteY142" fmla="*/ 20241 h 666331"/>
                  <a:gd name="connsiteX143" fmla="*/ 137433 w 461950"/>
                  <a:gd name="connsiteY143" fmla="*/ 21860 h 666331"/>
                  <a:gd name="connsiteX144" fmla="*/ 180105 w 461950"/>
                  <a:gd name="connsiteY144" fmla="*/ 33099 h 666331"/>
                  <a:gd name="connsiteX145" fmla="*/ 191250 w 461950"/>
                  <a:gd name="connsiteY145" fmla="*/ 34338 h 666331"/>
                  <a:gd name="connsiteX146" fmla="*/ 199536 w 461950"/>
                  <a:gd name="connsiteY146" fmla="*/ 34242 h 666331"/>
                  <a:gd name="connsiteX147" fmla="*/ 207918 w 461950"/>
                  <a:gd name="connsiteY147" fmla="*/ 34814 h 666331"/>
                  <a:gd name="connsiteX148" fmla="*/ 212490 w 461950"/>
                  <a:gd name="connsiteY148" fmla="*/ 35671 h 666331"/>
                  <a:gd name="connsiteX149" fmla="*/ 212871 w 461950"/>
                  <a:gd name="connsiteY149" fmla="*/ 32337 h 666331"/>
                  <a:gd name="connsiteX150" fmla="*/ 212871 w 461950"/>
                  <a:gd name="connsiteY150" fmla="*/ 32337 h 666331"/>
                  <a:gd name="connsiteX151" fmla="*/ 183915 w 461950"/>
                  <a:gd name="connsiteY151" fmla="*/ 197596 h 666331"/>
                  <a:gd name="connsiteX152" fmla="*/ 183153 w 461950"/>
                  <a:gd name="connsiteY152" fmla="*/ 200073 h 666331"/>
                  <a:gd name="connsiteX153" fmla="*/ 184392 w 461950"/>
                  <a:gd name="connsiteY153" fmla="*/ 200549 h 666331"/>
                  <a:gd name="connsiteX154" fmla="*/ 184677 w 461950"/>
                  <a:gd name="connsiteY154" fmla="*/ 197501 h 666331"/>
                  <a:gd name="connsiteX155" fmla="*/ 183915 w 461950"/>
                  <a:gd name="connsiteY155" fmla="*/ 197501 h 666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461950" h="666331">
                    <a:moveTo>
                      <a:pt x="213252" y="32337"/>
                    </a:moveTo>
                    <a:cubicBezTo>
                      <a:pt x="230016" y="32147"/>
                      <a:pt x="246685" y="32718"/>
                      <a:pt x="263354" y="34147"/>
                    </a:cubicBezTo>
                    <a:cubicBezTo>
                      <a:pt x="272498" y="34909"/>
                      <a:pt x="280404" y="35195"/>
                      <a:pt x="287071" y="34814"/>
                    </a:cubicBezTo>
                    <a:cubicBezTo>
                      <a:pt x="294977" y="34433"/>
                      <a:pt x="302883" y="33861"/>
                      <a:pt x="310788" y="33099"/>
                    </a:cubicBezTo>
                    <a:lnTo>
                      <a:pt x="322504" y="30718"/>
                    </a:lnTo>
                    <a:cubicBezTo>
                      <a:pt x="326886" y="29861"/>
                      <a:pt x="330981" y="30147"/>
                      <a:pt x="334887" y="31671"/>
                    </a:cubicBezTo>
                    <a:lnTo>
                      <a:pt x="311836" y="35576"/>
                    </a:lnTo>
                    <a:lnTo>
                      <a:pt x="332124" y="40243"/>
                    </a:lnTo>
                    <a:cubicBezTo>
                      <a:pt x="340983" y="40719"/>
                      <a:pt x="346793" y="41291"/>
                      <a:pt x="349460" y="41862"/>
                    </a:cubicBezTo>
                    <a:cubicBezTo>
                      <a:pt x="356127" y="43291"/>
                      <a:pt x="364605" y="45006"/>
                      <a:pt x="374796" y="46911"/>
                    </a:cubicBezTo>
                    <a:cubicBezTo>
                      <a:pt x="379654" y="47768"/>
                      <a:pt x="382035" y="46815"/>
                      <a:pt x="386703" y="45196"/>
                    </a:cubicBezTo>
                    <a:cubicBezTo>
                      <a:pt x="387750" y="44815"/>
                      <a:pt x="388227" y="45196"/>
                      <a:pt x="388131" y="46244"/>
                    </a:cubicBezTo>
                    <a:cubicBezTo>
                      <a:pt x="389274" y="50340"/>
                      <a:pt x="389465" y="54435"/>
                      <a:pt x="388703" y="58436"/>
                    </a:cubicBezTo>
                    <a:cubicBezTo>
                      <a:pt x="388512" y="59293"/>
                      <a:pt x="388703" y="60246"/>
                      <a:pt x="389179" y="60912"/>
                    </a:cubicBezTo>
                    <a:cubicBezTo>
                      <a:pt x="391656" y="64913"/>
                      <a:pt x="389846" y="68723"/>
                      <a:pt x="390227" y="72152"/>
                    </a:cubicBezTo>
                    <a:cubicBezTo>
                      <a:pt x="390608" y="75581"/>
                      <a:pt x="391465" y="80820"/>
                      <a:pt x="392703" y="88059"/>
                    </a:cubicBezTo>
                    <a:cubicBezTo>
                      <a:pt x="394608" y="99108"/>
                      <a:pt x="402895" y="108061"/>
                      <a:pt x="403848" y="119682"/>
                    </a:cubicBezTo>
                    <a:lnTo>
                      <a:pt x="406324" y="148257"/>
                    </a:lnTo>
                    <a:cubicBezTo>
                      <a:pt x="406610" y="150924"/>
                      <a:pt x="407277" y="153495"/>
                      <a:pt x="408515" y="156162"/>
                    </a:cubicBezTo>
                    <a:cubicBezTo>
                      <a:pt x="410325" y="159972"/>
                      <a:pt x="411277" y="162544"/>
                      <a:pt x="411468" y="163878"/>
                    </a:cubicBezTo>
                    <a:cubicBezTo>
                      <a:pt x="412134" y="167592"/>
                      <a:pt x="411753" y="174069"/>
                      <a:pt x="410229" y="183309"/>
                    </a:cubicBezTo>
                    <a:cubicBezTo>
                      <a:pt x="408896" y="191786"/>
                      <a:pt x="409277" y="205026"/>
                      <a:pt x="411182" y="222933"/>
                    </a:cubicBezTo>
                    <a:cubicBezTo>
                      <a:pt x="412992" y="239411"/>
                      <a:pt x="421278" y="259699"/>
                      <a:pt x="422993" y="275511"/>
                    </a:cubicBezTo>
                    <a:cubicBezTo>
                      <a:pt x="425279" y="297323"/>
                      <a:pt x="426993" y="315611"/>
                      <a:pt x="428327" y="330470"/>
                    </a:cubicBezTo>
                    <a:cubicBezTo>
                      <a:pt x="428517" y="332565"/>
                      <a:pt x="428613" y="334661"/>
                      <a:pt x="428708" y="336756"/>
                    </a:cubicBezTo>
                    <a:cubicBezTo>
                      <a:pt x="428898" y="341709"/>
                      <a:pt x="429946" y="356188"/>
                      <a:pt x="431756" y="380095"/>
                    </a:cubicBezTo>
                    <a:cubicBezTo>
                      <a:pt x="431851" y="381714"/>
                      <a:pt x="431470" y="385048"/>
                      <a:pt x="430518" y="389906"/>
                    </a:cubicBezTo>
                    <a:cubicBezTo>
                      <a:pt x="430327" y="390954"/>
                      <a:pt x="430518" y="392001"/>
                      <a:pt x="430899" y="393049"/>
                    </a:cubicBezTo>
                    <a:lnTo>
                      <a:pt x="446043" y="425053"/>
                    </a:lnTo>
                    <a:cubicBezTo>
                      <a:pt x="446901" y="426958"/>
                      <a:pt x="446043" y="429149"/>
                      <a:pt x="443853" y="430006"/>
                    </a:cubicBezTo>
                    <a:cubicBezTo>
                      <a:pt x="440805" y="431149"/>
                      <a:pt x="436804" y="433054"/>
                      <a:pt x="436899" y="436483"/>
                    </a:cubicBezTo>
                    <a:cubicBezTo>
                      <a:pt x="436899" y="437531"/>
                      <a:pt x="437566" y="438293"/>
                      <a:pt x="438709" y="438674"/>
                    </a:cubicBezTo>
                    <a:cubicBezTo>
                      <a:pt x="439662" y="438959"/>
                      <a:pt x="440519" y="438864"/>
                      <a:pt x="441281" y="438293"/>
                    </a:cubicBezTo>
                    <a:cubicBezTo>
                      <a:pt x="443662" y="436483"/>
                      <a:pt x="445853" y="436292"/>
                      <a:pt x="447758" y="437817"/>
                    </a:cubicBezTo>
                    <a:cubicBezTo>
                      <a:pt x="449187" y="438959"/>
                      <a:pt x="449853" y="440198"/>
                      <a:pt x="449663" y="441531"/>
                    </a:cubicBezTo>
                    <a:cubicBezTo>
                      <a:pt x="449472" y="443246"/>
                      <a:pt x="447853" y="445056"/>
                      <a:pt x="447472" y="447151"/>
                    </a:cubicBezTo>
                    <a:cubicBezTo>
                      <a:pt x="446710" y="450675"/>
                      <a:pt x="448329" y="453533"/>
                      <a:pt x="452330" y="455628"/>
                    </a:cubicBezTo>
                    <a:cubicBezTo>
                      <a:pt x="453282" y="456105"/>
                      <a:pt x="453759" y="457152"/>
                      <a:pt x="453568" y="458105"/>
                    </a:cubicBezTo>
                    <a:cubicBezTo>
                      <a:pt x="452901" y="461153"/>
                      <a:pt x="453187" y="463725"/>
                      <a:pt x="454330" y="466011"/>
                    </a:cubicBezTo>
                    <a:cubicBezTo>
                      <a:pt x="454806" y="466868"/>
                      <a:pt x="454806" y="467820"/>
                      <a:pt x="454616" y="468678"/>
                    </a:cubicBezTo>
                    <a:cubicBezTo>
                      <a:pt x="453473" y="472107"/>
                      <a:pt x="454235" y="475345"/>
                      <a:pt x="456711" y="478488"/>
                    </a:cubicBezTo>
                    <a:cubicBezTo>
                      <a:pt x="457759" y="479726"/>
                      <a:pt x="459378" y="480108"/>
                      <a:pt x="460902" y="481346"/>
                    </a:cubicBezTo>
                    <a:cubicBezTo>
                      <a:pt x="461569" y="481822"/>
                      <a:pt x="461855" y="482489"/>
                      <a:pt x="461950" y="483346"/>
                    </a:cubicBezTo>
                    <a:cubicBezTo>
                      <a:pt x="456902" y="405813"/>
                      <a:pt x="454140" y="672513"/>
                      <a:pt x="371844" y="563070"/>
                    </a:cubicBezTo>
                    <a:cubicBezTo>
                      <a:pt x="370034" y="557927"/>
                      <a:pt x="369558" y="551926"/>
                      <a:pt x="370605" y="544973"/>
                    </a:cubicBezTo>
                    <a:cubicBezTo>
                      <a:pt x="370796" y="544020"/>
                      <a:pt x="370605" y="543163"/>
                      <a:pt x="370034" y="542306"/>
                    </a:cubicBezTo>
                    <a:cubicBezTo>
                      <a:pt x="367557" y="538401"/>
                      <a:pt x="364224" y="534019"/>
                      <a:pt x="362890" y="529161"/>
                    </a:cubicBezTo>
                    <a:cubicBezTo>
                      <a:pt x="361080" y="522208"/>
                      <a:pt x="357842" y="509921"/>
                      <a:pt x="352317" y="505063"/>
                    </a:cubicBezTo>
                    <a:cubicBezTo>
                      <a:pt x="348984" y="502110"/>
                      <a:pt x="344221" y="498396"/>
                      <a:pt x="342888" y="494586"/>
                    </a:cubicBezTo>
                    <a:cubicBezTo>
                      <a:pt x="340411" y="487728"/>
                      <a:pt x="339840" y="480298"/>
                      <a:pt x="340887" y="472202"/>
                    </a:cubicBezTo>
                    <a:cubicBezTo>
                      <a:pt x="340983" y="471345"/>
                      <a:pt x="340887" y="470583"/>
                      <a:pt x="340316" y="469821"/>
                    </a:cubicBezTo>
                    <a:cubicBezTo>
                      <a:pt x="335744" y="462772"/>
                      <a:pt x="325362" y="462486"/>
                      <a:pt x="326695" y="451723"/>
                    </a:cubicBezTo>
                    <a:cubicBezTo>
                      <a:pt x="327838" y="442770"/>
                      <a:pt x="329172" y="435054"/>
                      <a:pt x="330696" y="428387"/>
                    </a:cubicBezTo>
                    <a:cubicBezTo>
                      <a:pt x="331267" y="426006"/>
                      <a:pt x="330886" y="423529"/>
                      <a:pt x="329553" y="421338"/>
                    </a:cubicBezTo>
                    <a:cubicBezTo>
                      <a:pt x="323076" y="410861"/>
                      <a:pt x="316980" y="401241"/>
                      <a:pt x="312408" y="390001"/>
                    </a:cubicBezTo>
                    <a:lnTo>
                      <a:pt x="288119" y="329708"/>
                    </a:lnTo>
                    <a:cubicBezTo>
                      <a:pt x="282880" y="316659"/>
                      <a:pt x="276213" y="294561"/>
                      <a:pt x="268212" y="263319"/>
                    </a:cubicBezTo>
                    <a:cubicBezTo>
                      <a:pt x="266592" y="257032"/>
                      <a:pt x="265926" y="250746"/>
                      <a:pt x="266211" y="244364"/>
                    </a:cubicBezTo>
                    <a:cubicBezTo>
                      <a:pt x="266688" y="233696"/>
                      <a:pt x="265640" y="223885"/>
                      <a:pt x="263163" y="214932"/>
                    </a:cubicBezTo>
                    <a:cubicBezTo>
                      <a:pt x="261068" y="207502"/>
                      <a:pt x="261639" y="201120"/>
                      <a:pt x="264687" y="193786"/>
                    </a:cubicBezTo>
                    <a:cubicBezTo>
                      <a:pt x="266307" y="189881"/>
                      <a:pt x="266021" y="185690"/>
                      <a:pt x="263735" y="181213"/>
                    </a:cubicBezTo>
                    <a:cubicBezTo>
                      <a:pt x="262306" y="178165"/>
                      <a:pt x="258687" y="171117"/>
                      <a:pt x="252876" y="159972"/>
                    </a:cubicBezTo>
                    <a:cubicBezTo>
                      <a:pt x="249543" y="153591"/>
                      <a:pt x="243637" y="150352"/>
                      <a:pt x="240875" y="144351"/>
                    </a:cubicBezTo>
                    <a:lnTo>
                      <a:pt x="232398" y="126349"/>
                    </a:lnTo>
                    <a:cubicBezTo>
                      <a:pt x="224111" y="109014"/>
                      <a:pt x="217729" y="88916"/>
                      <a:pt x="209442" y="73962"/>
                    </a:cubicBezTo>
                    <a:cubicBezTo>
                      <a:pt x="208204" y="71676"/>
                      <a:pt x="204966" y="71199"/>
                      <a:pt x="202870" y="72914"/>
                    </a:cubicBezTo>
                    <a:cubicBezTo>
                      <a:pt x="199632" y="75581"/>
                      <a:pt x="197727" y="79010"/>
                      <a:pt x="196965" y="83201"/>
                    </a:cubicBezTo>
                    <a:cubicBezTo>
                      <a:pt x="193250" y="103489"/>
                      <a:pt x="190488" y="120348"/>
                      <a:pt x="188487" y="133779"/>
                    </a:cubicBezTo>
                    <a:cubicBezTo>
                      <a:pt x="186678" y="146351"/>
                      <a:pt x="182487" y="160639"/>
                      <a:pt x="180391" y="172164"/>
                    </a:cubicBezTo>
                    <a:cubicBezTo>
                      <a:pt x="180391" y="172355"/>
                      <a:pt x="179915" y="173593"/>
                      <a:pt x="179153" y="175879"/>
                    </a:cubicBezTo>
                    <a:cubicBezTo>
                      <a:pt x="178486" y="177594"/>
                      <a:pt x="178581" y="179403"/>
                      <a:pt x="179439" y="181213"/>
                    </a:cubicBezTo>
                    <a:cubicBezTo>
                      <a:pt x="179820" y="182070"/>
                      <a:pt x="179820" y="182928"/>
                      <a:pt x="179439" y="183785"/>
                    </a:cubicBezTo>
                    <a:cubicBezTo>
                      <a:pt x="177915" y="187309"/>
                      <a:pt x="175057" y="191595"/>
                      <a:pt x="175057" y="195882"/>
                    </a:cubicBezTo>
                    <a:cubicBezTo>
                      <a:pt x="175248" y="205597"/>
                      <a:pt x="173152" y="214836"/>
                      <a:pt x="168961" y="223599"/>
                    </a:cubicBezTo>
                    <a:cubicBezTo>
                      <a:pt x="162484" y="236839"/>
                      <a:pt x="157626" y="250365"/>
                      <a:pt x="154483" y="263985"/>
                    </a:cubicBezTo>
                    <a:cubicBezTo>
                      <a:pt x="154007" y="265890"/>
                      <a:pt x="152483" y="269415"/>
                      <a:pt x="149816" y="274749"/>
                    </a:cubicBezTo>
                    <a:cubicBezTo>
                      <a:pt x="147816" y="278559"/>
                      <a:pt x="146387" y="282178"/>
                      <a:pt x="145530" y="285512"/>
                    </a:cubicBezTo>
                    <a:cubicBezTo>
                      <a:pt x="139624" y="308276"/>
                      <a:pt x="135052" y="330565"/>
                      <a:pt x="128099" y="353806"/>
                    </a:cubicBezTo>
                    <a:cubicBezTo>
                      <a:pt x="122574" y="371999"/>
                      <a:pt x="119336" y="386572"/>
                      <a:pt x="116193" y="403431"/>
                    </a:cubicBezTo>
                    <a:cubicBezTo>
                      <a:pt x="115240" y="408480"/>
                      <a:pt x="111430" y="419052"/>
                      <a:pt x="104763" y="435245"/>
                    </a:cubicBezTo>
                    <a:cubicBezTo>
                      <a:pt x="103048" y="439436"/>
                      <a:pt x="105144" y="442103"/>
                      <a:pt x="103620" y="445722"/>
                    </a:cubicBezTo>
                    <a:cubicBezTo>
                      <a:pt x="101334" y="451151"/>
                      <a:pt x="99238" y="456771"/>
                      <a:pt x="97333" y="462582"/>
                    </a:cubicBezTo>
                    <a:cubicBezTo>
                      <a:pt x="96666" y="464677"/>
                      <a:pt x="97143" y="466963"/>
                      <a:pt x="98762" y="468582"/>
                    </a:cubicBezTo>
                    <a:cubicBezTo>
                      <a:pt x="104763" y="474774"/>
                      <a:pt x="111430" y="479631"/>
                      <a:pt x="111621" y="488299"/>
                    </a:cubicBezTo>
                    <a:cubicBezTo>
                      <a:pt x="111811" y="496776"/>
                      <a:pt x="111621" y="501825"/>
                      <a:pt x="110954" y="503444"/>
                    </a:cubicBezTo>
                    <a:cubicBezTo>
                      <a:pt x="106382" y="514398"/>
                      <a:pt x="104286" y="525732"/>
                      <a:pt x="104667" y="537448"/>
                    </a:cubicBezTo>
                    <a:cubicBezTo>
                      <a:pt x="105144" y="551164"/>
                      <a:pt x="105334" y="560308"/>
                      <a:pt x="105334" y="564880"/>
                    </a:cubicBezTo>
                    <a:cubicBezTo>
                      <a:pt x="105334" y="565738"/>
                      <a:pt x="105715" y="566595"/>
                      <a:pt x="106287" y="567261"/>
                    </a:cubicBezTo>
                    <a:cubicBezTo>
                      <a:pt x="110668" y="571738"/>
                      <a:pt x="114669" y="577072"/>
                      <a:pt x="118288" y="582978"/>
                    </a:cubicBezTo>
                    <a:cubicBezTo>
                      <a:pt x="118764" y="583644"/>
                      <a:pt x="119907" y="584788"/>
                      <a:pt x="121908" y="586121"/>
                    </a:cubicBezTo>
                    <a:cubicBezTo>
                      <a:pt x="125718" y="588788"/>
                      <a:pt x="131718" y="590026"/>
                      <a:pt x="136290" y="591169"/>
                    </a:cubicBezTo>
                    <a:cubicBezTo>
                      <a:pt x="144482" y="593360"/>
                      <a:pt x="154578" y="599075"/>
                      <a:pt x="162008" y="602504"/>
                    </a:cubicBezTo>
                    <a:cubicBezTo>
                      <a:pt x="180201" y="610695"/>
                      <a:pt x="198393" y="615458"/>
                      <a:pt x="225730" y="623554"/>
                    </a:cubicBezTo>
                    <a:cubicBezTo>
                      <a:pt x="230493" y="624983"/>
                      <a:pt x="237922" y="622792"/>
                      <a:pt x="242780" y="625173"/>
                    </a:cubicBezTo>
                    <a:cubicBezTo>
                      <a:pt x="245733" y="626602"/>
                      <a:pt x="248400" y="628793"/>
                      <a:pt x="250781" y="631841"/>
                    </a:cubicBezTo>
                    <a:cubicBezTo>
                      <a:pt x="251352" y="632603"/>
                      <a:pt x="252210" y="632984"/>
                      <a:pt x="253257" y="632984"/>
                    </a:cubicBezTo>
                    <a:cubicBezTo>
                      <a:pt x="255162" y="632984"/>
                      <a:pt x="257448" y="632413"/>
                      <a:pt x="260115" y="630984"/>
                    </a:cubicBezTo>
                    <a:cubicBezTo>
                      <a:pt x="262973" y="629555"/>
                      <a:pt x="264783" y="630222"/>
                      <a:pt x="265640" y="633079"/>
                    </a:cubicBezTo>
                    <a:lnTo>
                      <a:pt x="265926" y="633936"/>
                    </a:lnTo>
                    <a:cubicBezTo>
                      <a:pt x="266688" y="636413"/>
                      <a:pt x="265735" y="638127"/>
                      <a:pt x="263068" y="639080"/>
                    </a:cubicBezTo>
                    <a:cubicBezTo>
                      <a:pt x="165913" y="656511"/>
                      <a:pt x="90094" y="666702"/>
                      <a:pt x="49137" y="666321"/>
                    </a:cubicBezTo>
                    <a:cubicBezTo>
                      <a:pt x="1512" y="665845"/>
                      <a:pt x="15990" y="588788"/>
                      <a:pt x="17609" y="547926"/>
                    </a:cubicBezTo>
                    <a:cubicBezTo>
                      <a:pt x="17799" y="542115"/>
                      <a:pt x="16752" y="536305"/>
                      <a:pt x="14370" y="530209"/>
                    </a:cubicBezTo>
                    <a:cubicBezTo>
                      <a:pt x="12370" y="525066"/>
                      <a:pt x="8941" y="515445"/>
                      <a:pt x="4083" y="501348"/>
                    </a:cubicBezTo>
                    <a:cubicBezTo>
                      <a:pt x="2655" y="497253"/>
                      <a:pt x="1797" y="493252"/>
                      <a:pt x="1416" y="489251"/>
                    </a:cubicBezTo>
                    <a:lnTo>
                      <a:pt x="83" y="476869"/>
                    </a:lnTo>
                    <a:cubicBezTo>
                      <a:pt x="-489" y="471726"/>
                      <a:pt x="1893" y="469249"/>
                      <a:pt x="7227" y="469344"/>
                    </a:cubicBezTo>
                    <a:cubicBezTo>
                      <a:pt x="8655" y="469344"/>
                      <a:pt x="9894" y="468201"/>
                      <a:pt x="9608" y="466868"/>
                    </a:cubicBezTo>
                    <a:lnTo>
                      <a:pt x="7893" y="458295"/>
                    </a:lnTo>
                    <a:cubicBezTo>
                      <a:pt x="7703" y="457343"/>
                      <a:pt x="8179" y="456676"/>
                      <a:pt x="9227" y="456486"/>
                    </a:cubicBezTo>
                    <a:cubicBezTo>
                      <a:pt x="17133" y="455057"/>
                      <a:pt x="20943" y="458676"/>
                      <a:pt x="25610" y="464582"/>
                    </a:cubicBezTo>
                    <a:cubicBezTo>
                      <a:pt x="26086" y="465249"/>
                      <a:pt x="27229" y="465153"/>
                      <a:pt x="27610" y="464582"/>
                    </a:cubicBezTo>
                    <a:lnTo>
                      <a:pt x="27991" y="463915"/>
                    </a:lnTo>
                    <a:cubicBezTo>
                      <a:pt x="27991" y="463915"/>
                      <a:pt x="28086" y="463439"/>
                      <a:pt x="27991" y="463248"/>
                    </a:cubicBezTo>
                    <a:cubicBezTo>
                      <a:pt x="21419" y="456486"/>
                      <a:pt x="17990" y="449818"/>
                      <a:pt x="17418" y="443532"/>
                    </a:cubicBezTo>
                    <a:cubicBezTo>
                      <a:pt x="16656" y="433340"/>
                      <a:pt x="16752" y="426958"/>
                      <a:pt x="14180" y="417719"/>
                    </a:cubicBezTo>
                    <a:cubicBezTo>
                      <a:pt x="12656" y="412385"/>
                      <a:pt x="12180" y="407908"/>
                      <a:pt x="12656" y="404289"/>
                    </a:cubicBezTo>
                    <a:cubicBezTo>
                      <a:pt x="14942" y="387810"/>
                      <a:pt x="15323" y="372094"/>
                      <a:pt x="13799" y="356949"/>
                    </a:cubicBezTo>
                    <a:cubicBezTo>
                      <a:pt x="12751" y="346186"/>
                      <a:pt x="12656" y="337709"/>
                      <a:pt x="13418" y="331708"/>
                    </a:cubicBezTo>
                    <a:cubicBezTo>
                      <a:pt x="14180" y="326279"/>
                      <a:pt x="14561" y="318659"/>
                      <a:pt x="14656" y="309039"/>
                    </a:cubicBezTo>
                    <a:cubicBezTo>
                      <a:pt x="14656" y="304181"/>
                      <a:pt x="15418" y="296656"/>
                      <a:pt x="16847" y="286369"/>
                    </a:cubicBezTo>
                    <a:cubicBezTo>
                      <a:pt x="18657" y="273987"/>
                      <a:pt x="20562" y="262080"/>
                      <a:pt x="22657" y="250746"/>
                    </a:cubicBezTo>
                    <a:cubicBezTo>
                      <a:pt x="23800" y="244554"/>
                      <a:pt x="25896" y="237792"/>
                      <a:pt x="28848" y="230553"/>
                    </a:cubicBezTo>
                    <a:cubicBezTo>
                      <a:pt x="33420" y="219599"/>
                      <a:pt x="36087" y="213026"/>
                      <a:pt x="36754" y="210836"/>
                    </a:cubicBezTo>
                    <a:cubicBezTo>
                      <a:pt x="39326" y="203406"/>
                      <a:pt x="45803" y="199025"/>
                      <a:pt x="50756" y="194929"/>
                    </a:cubicBezTo>
                    <a:cubicBezTo>
                      <a:pt x="53518" y="192643"/>
                      <a:pt x="53994" y="188833"/>
                      <a:pt x="51804" y="186071"/>
                    </a:cubicBezTo>
                    <a:cubicBezTo>
                      <a:pt x="49518" y="183213"/>
                      <a:pt x="47136" y="179975"/>
                      <a:pt x="44565" y="176260"/>
                    </a:cubicBezTo>
                    <a:cubicBezTo>
                      <a:pt x="39993" y="169688"/>
                      <a:pt x="39135" y="163211"/>
                      <a:pt x="41993" y="156639"/>
                    </a:cubicBezTo>
                    <a:cubicBezTo>
                      <a:pt x="44374" y="151209"/>
                      <a:pt x="45612" y="147780"/>
                      <a:pt x="45898" y="146161"/>
                    </a:cubicBezTo>
                    <a:cubicBezTo>
                      <a:pt x="47041" y="140160"/>
                      <a:pt x="47994" y="135112"/>
                      <a:pt x="48756" y="131016"/>
                    </a:cubicBezTo>
                    <a:cubicBezTo>
                      <a:pt x="49613" y="125873"/>
                      <a:pt x="49994" y="120825"/>
                      <a:pt x="49803" y="115776"/>
                    </a:cubicBezTo>
                    <a:cubicBezTo>
                      <a:pt x="48375" y="79581"/>
                      <a:pt x="47041" y="51292"/>
                      <a:pt x="45993" y="30909"/>
                    </a:cubicBezTo>
                    <a:cubicBezTo>
                      <a:pt x="45517" y="21288"/>
                      <a:pt x="45993" y="11954"/>
                      <a:pt x="47613" y="3096"/>
                    </a:cubicBezTo>
                    <a:cubicBezTo>
                      <a:pt x="47708" y="2619"/>
                      <a:pt x="48089" y="2334"/>
                      <a:pt x="48565" y="2143"/>
                    </a:cubicBezTo>
                    <a:cubicBezTo>
                      <a:pt x="49708" y="1762"/>
                      <a:pt x="50756" y="2429"/>
                      <a:pt x="51613" y="3858"/>
                    </a:cubicBezTo>
                    <a:cubicBezTo>
                      <a:pt x="58947" y="3858"/>
                      <a:pt x="65329" y="3286"/>
                      <a:pt x="70949" y="1953"/>
                    </a:cubicBezTo>
                    <a:cubicBezTo>
                      <a:pt x="71616" y="1762"/>
                      <a:pt x="72092" y="1191"/>
                      <a:pt x="72282" y="143"/>
                    </a:cubicBezTo>
                    <a:lnTo>
                      <a:pt x="73616" y="143"/>
                    </a:lnTo>
                    <a:cubicBezTo>
                      <a:pt x="75616" y="-48"/>
                      <a:pt x="77045" y="-48"/>
                      <a:pt x="77902" y="143"/>
                    </a:cubicBezTo>
                    <a:cubicBezTo>
                      <a:pt x="97143" y="4715"/>
                      <a:pt x="116383" y="9192"/>
                      <a:pt x="135719" y="13478"/>
                    </a:cubicBezTo>
                    <a:cubicBezTo>
                      <a:pt x="140958" y="14621"/>
                      <a:pt x="144672" y="16716"/>
                      <a:pt x="147054" y="19574"/>
                    </a:cubicBezTo>
                    <a:cubicBezTo>
                      <a:pt x="142958" y="17859"/>
                      <a:pt x="139243" y="17097"/>
                      <a:pt x="135814" y="17383"/>
                    </a:cubicBezTo>
                    <a:cubicBezTo>
                      <a:pt x="134290" y="17478"/>
                      <a:pt x="133433" y="19098"/>
                      <a:pt x="134385" y="20241"/>
                    </a:cubicBezTo>
                    <a:cubicBezTo>
                      <a:pt x="134957" y="21003"/>
                      <a:pt x="136005" y="21479"/>
                      <a:pt x="137433" y="21860"/>
                    </a:cubicBezTo>
                    <a:cubicBezTo>
                      <a:pt x="154674" y="26241"/>
                      <a:pt x="168866" y="30051"/>
                      <a:pt x="180105" y="33099"/>
                    </a:cubicBezTo>
                    <a:cubicBezTo>
                      <a:pt x="183820" y="34147"/>
                      <a:pt x="187535" y="34528"/>
                      <a:pt x="191250" y="34338"/>
                    </a:cubicBezTo>
                    <a:cubicBezTo>
                      <a:pt x="195345" y="34147"/>
                      <a:pt x="198108" y="34147"/>
                      <a:pt x="199536" y="34242"/>
                    </a:cubicBezTo>
                    <a:lnTo>
                      <a:pt x="207918" y="34814"/>
                    </a:lnTo>
                    <a:cubicBezTo>
                      <a:pt x="210585" y="34338"/>
                      <a:pt x="212109" y="34623"/>
                      <a:pt x="212490" y="35671"/>
                    </a:cubicBezTo>
                    <a:cubicBezTo>
                      <a:pt x="212395" y="34719"/>
                      <a:pt x="212490" y="33576"/>
                      <a:pt x="212871" y="32337"/>
                    </a:cubicBezTo>
                    <a:lnTo>
                      <a:pt x="212871" y="32337"/>
                    </a:lnTo>
                    <a:close/>
                    <a:moveTo>
                      <a:pt x="183915" y="197596"/>
                    </a:moveTo>
                    <a:cubicBezTo>
                      <a:pt x="183439" y="198453"/>
                      <a:pt x="183153" y="199311"/>
                      <a:pt x="183153" y="200073"/>
                    </a:cubicBezTo>
                    <a:cubicBezTo>
                      <a:pt x="183153" y="201501"/>
                      <a:pt x="183534" y="201692"/>
                      <a:pt x="184392" y="200549"/>
                    </a:cubicBezTo>
                    <a:cubicBezTo>
                      <a:pt x="185154" y="199501"/>
                      <a:pt x="185249" y="198549"/>
                      <a:pt x="184677" y="197501"/>
                    </a:cubicBezTo>
                    <a:cubicBezTo>
                      <a:pt x="184487" y="197215"/>
                      <a:pt x="184106" y="197215"/>
                      <a:pt x="183915" y="197501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25" name="Freeform: Shape 16524">
                <a:extLst>
                  <a:ext uri="{FF2B5EF4-FFF2-40B4-BE49-F238E27FC236}">
                    <a16:creationId xmlns:a16="http://schemas.microsoft.com/office/drawing/2014/main" id="{04BE6330-99DC-D0CA-901F-DD14575B5E7F}"/>
                  </a:ext>
                </a:extLst>
              </p:cNvPr>
              <p:cNvSpPr/>
              <p:nvPr/>
            </p:nvSpPr>
            <p:spPr>
              <a:xfrm>
                <a:off x="162291" y="4736115"/>
                <a:ext cx="226625" cy="167925"/>
              </a:xfrm>
              <a:custGeom>
                <a:avLst/>
                <a:gdLst>
                  <a:gd name="connsiteX0" fmla="*/ 8777 w 226625"/>
                  <a:gd name="connsiteY0" fmla="*/ 57721 h 167925"/>
                  <a:gd name="connsiteX1" fmla="*/ 51164 w 226625"/>
                  <a:gd name="connsiteY1" fmla="*/ 0 h 167925"/>
                  <a:gd name="connsiteX2" fmla="*/ 79453 w 226625"/>
                  <a:gd name="connsiteY2" fmla="*/ 46958 h 167925"/>
                  <a:gd name="connsiteX3" fmla="*/ 225662 w 226625"/>
                  <a:gd name="connsiteY3" fmla="*/ 126301 h 167925"/>
                  <a:gd name="connsiteX4" fmla="*/ 103742 w 226625"/>
                  <a:gd name="connsiteY4" fmla="*/ 161449 h 167925"/>
                  <a:gd name="connsiteX5" fmla="*/ 20493 w 226625"/>
                  <a:gd name="connsiteY5" fmla="*/ 165259 h 167925"/>
                  <a:gd name="connsiteX6" fmla="*/ 3443 w 226625"/>
                  <a:gd name="connsiteY6" fmla="*/ 167926 h 167925"/>
                  <a:gd name="connsiteX7" fmla="*/ 8777 w 226625"/>
                  <a:gd name="connsiteY7" fmla="*/ 57721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6625" h="167925">
                    <a:moveTo>
                      <a:pt x="8777" y="57721"/>
                    </a:moveTo>
                    <a:lnTo>
                      <a:pt x="51164" y="0"/>
                    </a:lnTo>
                    <a:cubicBezTo>
                      <a:pt x="61641" y="41243"/>
                      <a:pt x="72500" y="22384"/>
                      <a:pt x="79453" y="46958"/>
                    </a:cubicBezTo>
                    <a:cubicBezTo>
                      <a:pt x="94788" y="50197"/>
                      <a:pt x="239759" y="78010"/>
                      <a:pt x="225662" y="126301"/>
                    </a:cubicBezTo>
                    <a:cubicBezTo>
                      <a:pt x="220518" y="143923"/>
                      <a:pt x="128602" y="160972"/>
                      <a:pt x="103742" y="161449"/>
                    </a:cubicBezTo>
                    <a:cubicBezTo>
                      <a:pt x="62213" y="162306"/>
                      <a:pt x="72881" y="149733"/>
                      <a:pt x="20493" y="165259"/>
                    </a:cubicBezTo>
                    <a:cubicBezTo>
                      <a:pt x="14778" y="166973"/>
                      <a:pt x="9444" y="167926"/>
                      <a:pt x="3443" y="167926"/>
                    </a:cubicBezTo>
                    <a:cubicBezTo>
                      <a:pt x="3443" y="117634"/>
                      <a:pt x="-7129" y="119348"/>
                      <a:pt x="8777" y="57721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26" name="Freeform: Shape 16525">
                <a:extLst>
                  <a:ext uri="{FF2B5EF4-FFF2-40B4-BE49-F238E27FC236}">
                    <a16:creationId xmlns:a16="http://schemas.microsoft.com/office/drawing/2014/main" id="{ED9A71B4-43CE-5A9A-0D76-D8678C730E17}"/>
                  </a:ext>
                </a:extLst>
              </p:cNvPr>
              <p:cNvSpPr/>
              <p:nvPr/>
            </p:nvSpPr>
            <p:spPr>
              <a:xfrm>
                <a:off x="475102" y="4727257"/>
                <a:ext cx="255888" cy="148885"/>
              </a:xfrm>
              <a:custGeom>
                <a:avLst/>
                <a:gdLst>
                  <a:gd name="connsiteX0" fmla="*/ 6957 w 255888"/>
                  <a:gd name="connsiteY0" fmla="*/ 24765 h 148885"/>
                  <a:gd name="connsiteX1" fmla="*/ 81157 w 255888"/>
                  <a:gd name="connsiteY1" fmla="*/ 0 h 148885"/>
                  <a:gd name="connsiteX2" fmla="*/ 250797 w 255888"/>
                  <a:gd name="connsiteY2" fmla="*/ 51245 h 148885"/>
                  <a:gd name="connsiteX3" fmla="*/ 227366 w 255888"/>
                  <a:gd name="connsiteY3" fmla="*/ 102299 h 148885"/>
                  <a:gd name="connsiteX4" fmla="*/ 59916 w 255888"/>
                  <a:gd name="connsiteY4" fmla="*/ 148876 h 148885"/>
                  <a:gd name="connsiteX5" fmla="*/ 6862 w 255888"/>
                  <a:gd name="connsiteY5" fmla="*/ 24765 h 148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888" h="148885">
                    <a:moveTo>
                      <a:pt x="6957" y="24765"/>
                    </a:moveTo>
                    <a:lnTo>
                      <a:pt x="81157" y="0"/>
                    </a:lnTo>
                    <a:cubicBezTo>
                      <a:pt x="134306" y="22384"/>
                      <a:pt x="216031" y="26194"/>
                      <a:pt x="250797" y="51245"/>
                    </a:cubicBezTo>
                    <a:cubicBezTo>
                      <a:pt x="248225" y="30766"/>
                      <a:pt x="274705" y="93917"/>
                      <a:pt x="227366" y="102299"/>
                    </a:cubicBezTo>
                    <a:cubicBezTo>
                      <a:pt x="149546" y="116205"/>
                      <a:pt x="72299" y="149543"/>
                      <a:pt x="59916" y="148876"/>
                    </a:cubicBezTo>
                    <a:cubicBezTo>
                      <a:pt x="-11140" y="145066"/>
                      <a:pt x="-3997" y="40386"/>
                      <a:pt x="6862" y="24765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6218" name="Graphic 1736">
            <a:extLst>
              <a:ext uri="{FF2B5EF4-FFF2-40B4-BE49-F238E27FC236}">
                <a16:creationId xmlns:a16="http://schemas.microsoft.com/office/drawing/2014/main" id="{FF18CCF6-DF86-0BF4-A9E8-9454149D8D2C}"/>
              </a:ext>
            </a:extLst>
          </p:cNvPr>
          <p:cNvGrpSpPr/>
          <p:nvPr/>
        </p:nvGrpSpPr>
        <p:grpSpPr>
          <a:xfrm>
            <a:off x="5783566" y="4233688"/>
            <a:ext cx="775988" cy="1075807"/>
            <a:chOff x="5286521" y="1904904"/>
            <a:chExt cx="1191561" cy="1651945"/>
          </a:xfrm>
        </p:grpSpPr>
        <p:grpSp>
          <p:nvGrpSpPr>
            <p:cNvPr id="16527" name="Graphic 1736">
              <a:extLst>
                <a:ext uri="{FF2B5EF4-FFF2-40B4-BE49-F238E27FC236}">
                  <a16:creationId xmlns:a16="http://schemas.microsoft.com/office/drawing/2014/main" id="{A588E1BC-DBBC-5C01-E26F-5A32C7B34356}"/>
                </a:ext>
              </a:extLst>
            </p:cNvPr>
            <p:cNvGrpSpPr/>
            <p:nvPr/>
          </p:nvGrpSpPr>
          <p:grpSpPr>
            <a:xfrm>
              <a:off x="5286521" y="1904904"/>
              <a:ext cx="1191561" cy="1651945"/>
              <a:chOff x="5286521" y="1904904"/>
              <a:chExt cx="1191561" cy="1651945"/>
            </a:xfrm>
          </p:grpSpPr>
          <p:grpSp>
            <p:nvGrpSpPr>
              <p:cNvPr id="16529" name="Graphic 1736">
                <a:extLst>
                  <a:ext uri="{FF2B5EF4-FFF2-40B4-BE49-F238E27FC236}">
                    <a16:creationId xmlns:a16="http://schemas.microsoft.com/office/drawing/2014/main" id="{4B9420F8-F7D6-502F-5A35-696A5464CF7D}"/>
                  </a:ext>
                </a:extLst>
              </p:cNvPr>
              <p:cNvGrpSpPr/>
              <p:nvPr/>
            </p:nvGrpSpPr>
            <p:grpSpPr>
              <a:xfrm>
                <a:off x="5286521" y="1904904"/>
                <a:ext cx="1191561" cy="1651945"/>
                <a:chOff x="5286521" y="1904904"/>
                <a:chExt cx="1191561" cy="1651945"/>
              </a:xfrm>
            </p:grpSpPr>
            <p:grpSp>
              <p:nvGrpSpPr>
                <p:cNvPr id="16531" name="Graphic 1736">
                  <a:extLst>
                    <a:ext uri="{FF2B5EF4-FFF2-40B4-BE49-F238E27FC236}">
                      <a16:creationId xmlns:a16="http://schemas.microsoft.com/office/drawing/2014/main" id="{61DFD6AC-C262-6AFC-C0F1-FE0F91EDF435}"/>
                    </a:ext>
                  </a:extLst>
                </p:cNvPr>
                <p:cNvGrpSpPr/>
                <p:nvPr/>
              </p:nvGrpSpPr>
              <p:grpSpPr>
                <a:xfrm>
                  <a:off x="5286521" y="1995862"/>
                  <a:ext cx="1191561" cy="1560988"/>
                  <a:chOff x="5286521" y="1995862"/>
                  <a:chExt cx="1191561" cy="1560988"/>
                </a:xfrm>
              </p:grpSpPr>
              <p:sp>
                <p:nvSpPr>
                  <p:cNvPr id="16538" name="Freeform: Shape 16537">
                    <a:extLst>
                      <a:ext uri="{FF2B5EF4-FFF2-40B4-BE49-F238E27FC236}">
                        <a16:creationId xmlns:a16="http://schemas.microsoft.com/office/drawing/2014/main" id="{F01038AE-9852-B3E9-A332-DEB58FC1FFB7}"/>
                      </a:ext>
                    </a:extLst>
                  </p:cNvPr>
                  <p:cNvSpPr/>
                  <p:nvPr/>
                </p:nvSpPr>
                <p:spPr>
                  <a:xfrm>
                    <a:off x="5695934" y="2243423"/>
                    <a:ext cx="666944" cy="847058"/>
                  </a:xfrm>
                  <a:custGeom>
                    <a:avLst/>
                    <a:gdLst>
                      <a:gd name="connsiteX0" fmla="*/ 387207 w 666944"/>
                      <a:gd name="connsiteY0" fmla="*/ 0 h 847058"/>
                      <a:gd name="connsiteX1" fmla="*/ 479599 w 666944"/>
                      <a:gd name="connsiteY1" fmla="*/ 153543 h 847058"/>
                      <a:gd name="connsiteX2" fmla="*/ 489124 w 666944"/>
                      <a:gd name="connsiteY2" fmla="*/ 199739 h 847058"/>
                      <a:gd name="connsiteX3" fmla="*/ 502649 w 666944"/>
                      <a:gd name="connsiteY3" fmla="*/ 238887 h 847058"/>
                      <a:gd name="connsiteX4" fmla="*/ 537225 w 666944"/>
                      <a:gd name="connsiteY4" fmla="*/ 321850 h 847058"/>
                      <a:gd name="connsiteX5" fmla="*/ 666765 w 666944"/>
                      <a:gd name="connsiteY5" fmla="*/ 574834 h 847058"/>
                      <a:gd name="connsiteX6" fmla="*/ 589803 w 666944"/>
                      <a:gd name="connsiteY6" fmla="*/ 609124 h 847058"/>
                      <a:gd name="connsiteX7" fmla="*/ 568848 w 666944"/>
                      <a:gd name="connsiteY7" fmla="*/ 577977 h 847058"/>
                      <a:gd name="connsiteX8" fmla="*/ 507126 w 666944"/>
                      <a:gd name="connsiteY8" fmla="*/ 482918 h 847058"/>
                      <a:gd name="connsiteX9" fmla="*/ 511793 w 666944"/>
                      <a:gd name="connsiteY9" fmla="*/ 651605 h 847058"/>
                      <a:gd name="connsiteX10" fmla="*/ 508745 w 666944"/>
                      <a:gd name="connsiteY10" fmla="*/ 820674 h 847058"/>
                      <a:gd name="connsiteX11" fmla="*/ 437117 w 666944"/>
                      <a:gd name="connsiteY11" fmla="*/ 836676 h 847058"/>
                      <a:gd name="connsiteX12" fmla="*/ 343963 w 666944"/>
                      <a:gd name="connsiteY12" fmla="*/ 844582 h 847058"/>
                      <a:gd name="connsiteX13" fmla="*/ 338819 w 666944"/>
                      <a:gd name="connsiteY13" fmla="*/ 846963 h 847058"/>
                      <a:gd name="connsiteX14" fmla="*/ 337105 w 666944"/>
                      <a:gd name="connsiteY14" fmla="*/ 845249 h 847058"/>
                      <a:gd name="connsiteX15" fmla="*/ 289194 w 666944"/>
                      <a:gd name="connsiteY15" fmla="*/ 847058 h 847058"/>
                      <a:gd name="connsiteX16" fmla="*/ 169370 w 666944"/>
                      <a:gd name="connsiteY16" fmla="*/ 841915 h 847058"/>
                      <a:gd name="connsiteX17" fmla="*/ 108219 w 666944"/>
                      <a:gd name="connsiteY17" fmla="*/ 828866 h 847058"/>
                      <a:gd name="connsiteX18" fmla="*/ 105362 w 666944"/>
                      <a:gd name="connsiteY18" fmla="*/ 824960 h 847058"/>
                      <a:gd name="connsiteX19" fmla="*/ 122411 w 666944"/>
                      <a:gd name="connsiteY19" fmla="*/ 701802 h 847058"/>
                      <a:gd name="connsiteX20" fmla="*/ 158701 w 666944"/>
                      <a:gd name="connsiteY20" fmla="*/ 468059 h 847058"/>
                      <a:gd name="connsiteX21" fmla="*/ 172799 w 666944"/>
                      <a:gd name="connsiteY21" fmla="*/ 403289 h 847058"/>
                      <a:gd name="connsiteX22" fmla="*/ 170894 w 666944"/>
                      <a:gd name="connsiteY22" fmla="*/ 399479 h 847058"/>
                      <a:gd name="connsiteX23" fmla="*/ 138223 w 666944"/>
                      <a:gd name="connsiteY23" fmla="*/ 471678 h 847058"/>
                      <a:gd name="connsiteX24" fmla="*/ 77358 w 666944"/>
                      <a:gd name="connsiteY24" fmla="*/ 591979 h 847058"/>
                      <a:gd name="connsiteX25" fmla="*/ 58975 w 666944"/>
                      <a:gd name="connsiteY25" fmla="*/ 597884 h 847058"/>
                      <a:gd name="connsiteX26" fmla="*/ 12493 w 666944"/>
                      <a:gd name="connsiteY26" fmla="*/ 583311 h 847058"/>
                      <a:gd name="connsiteX27" fmla="*/ 3825 w 666944"/>
                      <a:gd name="connsiteY27" fmla="*/ 578168 h 847058"/>
                      <a:gd name="connsiteX28" fmla="*/ 7445 w 666944"/>
                      <a:gd name="connsiteY28" fmla="*/ 549021 h 847058"/>
                      <a:gd name="connsiteX29" fmla="*/ 118220 w 666944"/>
                      <a:gd name="connsiteY29" fmla="*/ 252222 h 847058"/>
                      <a:gd name="connsiteX30" fmla="*/ 168703 w 666944"/>
                      <a:gd name="connsiteY30" fmla="*/ 123825 h 847058"/>
                      <a:gd name="connsiteX31" fmla="*/ 228139 w 666944"/>
                      <a:gd name="connsiteY31" fmla="*/ 22670 h 847058"/>
                      <a:gd name="connsiteX32" fmla="*/ 250713 w 666944"/>
                      <a:gd name="connsiteY32" fmla="*/ 4001 h 847058"/>
                      <a:gd name="connsiteX33" fmla="*/ 293385 w 666944"/>
                      <a:gd name="connsiteY33" fmla="*/ 2477 h 847058"/>
                      <a:gd name="connsiteX34" fmla="*/ 371014 w 666944"/>
                      <a:gd name="connsiteY34" fmla="*/ 12573 h 847058"/>
                      <a:gd name="connsiteX35" fmla="*/ 387492 w 666944"/>
                      <a:gd name="connsiteY35" fmla="*/ 95 h 84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66944" h="847058">
                        <a:moveTo>
                          <a:pt x="387207" y="0"/>
                        </a:moveTo>
                        <a:cubicBezTo>
                          <a:pt x="415115" y="39053"/>
                          <a:pt x="468074" y="111538"/>
                          <a:pt x="479599" y="153543"/>
                        </a:cubicBezTo>
                        <a:lnTo>
                          <a:pt x="489124" y="199739"/>
                        </a:lnTo>
                        <a:cubicBezTo>
                          <a:pt x="492743" y="215075"/>
                          <a:pt x="497220" y="228029"/>
                          <a:pt x="502649" y="238887"/>
                        </a:cubicBezTo>
                        <a:cubicBezTo>
                          <a:pt x="514556" y="266414"/>
                          <a:pt x="526176" y="294132"/>
                          <a:pt x="537225" y="321850"/>
                        </a:cubicBezTo>
                        <a:cubicBezTo>
                          <a:pt x="567039" y="396812"/>
                          <a:pt x="626570" y="463391"/>
                          <a:pt x="666765" y="574834"/>
                        </a:cubicBezTo>
                        <a:cubicBezTo>
                          <a:pt x="670861" y="586169"/>
                          <a:pt x="603614" y="609314"/>
                          <a:pt x="589803" y="609124"/>
                        </a:cubicBezTo>
                        <a:cubicBezTo>
                          <a:pt x="581612" y="609029"/>
                          <a:pt x="570372" y="580454"/>
                          <a:pt x="568848" y="577977"/>
                        </a:cubicBezTo>
                        <a:cubicBezTo>
                          <a:pt x="562942" y="568071"/>
                          <a:pt x="506745" y="469487"/>
                          <a:pt x="507126" y="482918"/>
                        </a:cubicBezTo>
                        <a:cubicBezTo>
                          <a:pt x="509126" y="539210"/>
                          <a:pt x="511793" y="595694"/>
                          <a:pt x="511793" y="651605"/>
                        </a:cubicBezTo>
                        <a:cubicBezTo>
                          <a:pt x="511793" y="674656"/>
                          <a:pt x="513031" y="807911"/>
                          <a:pt x="508745" y="820674"/>
                        </a:cubicBezTo>
                        <a:cubicBezTo>
                          <a:pt x="506078" y="828580"/>
                          <a:pt x="450547" y="835152"/>
                          <a:pt x="437117" y="836676"/>
                        </a:cubicBezTo>
                        <a:cubicBezTo>
                          <a:pt x="406161" y="840296"/>
                          <a:pt x="375110" y="842867"/>
                          <a:pt x="343963" y="844582"/>
                        </a:cubicBezTo>
                        <a:cubicBezTo>
                          <a:pt x="341391" y="844677"/>
                          <a:pt x="339676" y="845534"/>
                          <a:pt x="338819" y="846963"/>
                        </a:cubicBezTo>
                        <a:lnTo>
                          <a:pt x="337105" y="845249"/>
                        </a:lnTo>
                        <a:lnTo>
                          <a:pt x="289194" y="847058"/>
                        </a:lnTo>
                        <a:lnTo>
                          <a:pt x="169370" y="841915"/>
                        </a:lnTo>
                        <a:lnTo>
                          <a:pt x="108219" y="828866"/>
                        </a:lnTo>
                        <a:cubicBezTo>
                          <a:pt x="106409" y="828485"/>
                          <a:pt x="105076" y="826770"/>
                          <a:pt x="105362" y="824960"/>
                        </a:cubicBezTo>
                        <a:cubicBezTo>
                          <a:pt x="109457" y="787813"/>
                          <a:pt x="115173" y="746760"/>
                          <a:pt x="122411" y="701802"/>
                        </a:cubicBezTo>
                        <a:cubicBezTo>
                          <a:pt x="134984" y="623983"/>
                          <a:pt x="147081" y="546068"/>
                          <a:pt x="158701" y="468059"/>
                        </a:cubicBezTo>
                        <a:cubicBezTo>
                          <a:pt x="160511" y="456057"/>
                          <a:pt x="165083" y="412528"/>
                          <a:pt x="172799" y="403289"/>
                        </a:cubicBezTo>
                        <a:lnTo>
                          <a:pt x="170894" y="399479"/>
                        </a:lnTo>
                        <a:lnTo>
                          <a:pt x="138223" y="471678"/>
                        </a:lnTo>
                        <a:cubicBezTo>
                          <a:pt x="138223" y="471678"/>
                          <a:pt x="89074" y="578739"/>
                          <a:pt x="77358" y="591979"/>
                        </a:cubicBezTo>
                        <a:lnTo>
                          <a:pt x="58975" y="597884"/>
                        </a:lnTo>
                        <a:lnTo>
                          <a:pt x="12493" y="583311"/>
                        </a:lnTo>
                        <a:cubicBezTo>
                          <a:pt x="10112" y="581025"/>
                          <a:pt x="7159" y="579311"/>
                          <a:pt x="3825" y="578168"/>
                        </a:cubicBezTo>
                        <a:cubicBezTo>
                          <a:pt x="-4652" y="575215"/>
                          <a:pt x="2968" y="561213"/>
                          <a:pt x="7445" y="549021"/>
                        </a:cubicBezTo>
                        <a:lnTo>
                          <a:pt x="118220" y="252222"/>
                        </a:lnTo>
                        <a:cubicBezTo>
                          <a:pt x="133937" y="209074"/>
                          <a:pt x="150796" y="166211"/>
                          <a:pt x="168703" y="123825"/>
                        </a:cubicBezTo>
                        <a:cubicBezTo>
                          <a:pt x="184990" y="85154"/>
                          <a:pt x="204803" y="51435"/>
                          <a:pt x="228139" y="22670"/>
                        </a:cubicBezTo>
                        <a:cubicBezTo>
                          <a:pt x="233282" y="16288"/>
                          <a:pt x="240807" y="10097"/>
                          <a:pt x="250713" y="4001"/>
                        </a:cubicBezTo>
                        <a:cubicBezTo>
                          <a:pt x="265191" y="3715"/>
                          <a:pt x="278335" y="-191"/>
                          <a:pt x="293385" y="2477"/>
                        </a:cubicBezTo>
                        <a:cubicBezTo>
                          <a:pt x="316531" y="6572"/>
                          <a:pt x="330247" y="16859"/>
                          <a:pt x="371014" y="12573"/>
                        </a:cubicBezTo>
                        <a:cubicBezTo>
                          <a:pt x="379396" y="11716"/>
                          <a:pt x="384920" y="7525"/>
                          <a:pt x="387492" y="95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9" name="Freeform: Shape 16538">
                    <a:extLst>
                      <a:ext uri="{FF2B5EF4-FFF2-40B4-BE49-F238E27FC236}">
                        <a16:creationId xmlns:a16="http://schemas.microsoft.com/office/drawing/2014/main" id="{3050396B-9960-B19F-16AB-FBE790C31FDB}"/>
                      </a:ext>
                    </a:extLst>
                  </p:cNvPr>
                  <p:cNvSpPr/>
                  <p:nvPr/>
                </p:nvSpPr>
                <p:spPr>
                  <a:xfrm>
                    <a:off x="5651872" y="3085147"/>
                    <a:ext cx="333160" cy="464945"/>
                  </a:xfrm>
                  <a:custGeom>
                    <a:avLst/>
                    <a:gdLst>
                      <a:gd name="connsiteX0" fmla="*/ 333161 w 333160"/>
                      <a:gd name="connsiteY0" fmla="*/ 5334 h 464945"/>
                      <a:gd name="connsiteX1" fmla="*/ 284393 w 333160"/>
                      <a:gd name="connsiteY1" fmla="*/ 86201 h 464945"/>
                      <a:gd name="connsiteX2" fmla="*/ 90655 w 333160"/>
                      <a:gd name="connsiteY2" fmla="*/ 357664 h 464945"/>
                      <a:gd name="connsiteX3" fmla="*/ 81034 w 333160"/>
                      <a:gd name="connsiteY3" fmla="*/ 378619 h 464945"/>
                      <a:gd name="connsiteX4" fmla="*/ 81034 w 333160"/>
                      <a:gd name="connsiteY4" fmla="*/ 381667 h 464945"/>
                      <a:gd name="connsiteX5" fmla="*/ 114086 w 333160"/>
                      <a:gd name="connsiteY5" fmla="*/ 436150 h 464945"/>
                      <a:gd name="connsiteX6" fmla="*/ 120658 w 333160"/>
                      <a:gd name="connsiteY6" fmla="*/ 461486 h 464945"/>
                      <a:gd name="connsiteX7" fmla="*/ 89416 w 333160"/>
                      <a:gd name="connsiteY7" fmla="*/ 457867 h 464945"/>
                      <a:gd name="connsiteX8" fmla="*/ 31980 w 333160"/>
                      <a:gd name="connsiteY8" fmla="*/ 431673 h 464945"/>
                      <a:gd name="connsiteX9" fmla="*/ 1215 w 333160"/>
                      <a:gd name="connsiteY9" fmla="*/ 414719 h 464945"/>
                      <a:gd name="connsiteX10" fmla="*/ 263 w 333160"/>
                      <a:gd name="connsiteY10" fmla="*/ 411480 h 464945"/>
                      <a:gd name="connsiteX11" fmla="*/ 25313 w 333160"/>
                      <a:gd name="connsiteY11" fmla="*/ 364712 h 464945"/>
                      <a:gd name="connsiteX12" fmla="*/ 32552 w 333160"/>
                      <a:gd name="connsiteY12" fmla="*/ 351663 h 464945"/>
                      <a:gd name="connsiteX13" fmla="*/ 38648 w 333160"/>
                      <a:gd name="connsiteY13" fmla="*/ 339757 h 464945"/>
                      <a:gd name="connsiteX14" fmla="*/ 54079 w 333160"/>
                      <a:gd name="connsiteY14" fmla="*/ 292418 h 464945"/>
                      <a:gd name="connsiteX15" fmla="*/ 73700 w 333160"/>
                      <a:gd name="connsiteY15" fmla="*/ 243554 h 464945"/>
                      <a:gd name="connsiteX16" fmla="*/ 114848 w 333160"/>
                      <a:gd name="connsiteY16" fmla="*/ 164116 h 464945"/>
                      <a:gd name="connsiteX17" fmla="*/ 176189 w 333160"/>
                      <a:gd name="connsiteY17" fmla="*/ 75152 h 464945"/>
                      <a:gd name="connsiteX18" fmla="*/ 213337 w 333160"/>
                      <a:gd name="connsiteY18" fmla="*/ 0 h 464945"/>
                      <a:gd name="connsiteX19" fmla="*/ 333161 w 333160"/>
                      <a:gd name="connsiteY19" fmla="*/ 5144 h 464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3160" h="464945">
                        <a:moveTo>
                          <a:pt x="333161" y="5334"/>
                        </a:moveTo>
                        <a:cubicBezTo>
                          <a:pt x="308015" y="48387"/>
                          <a:pt x="291727" y="75248"/>
                          <a:pt x="284393" y="86201"/>
                        </a:cubicBezTo>
                        <a:cubicBezTo>
                          <a:pt x="258676" y="124397"/>
                          <a:pt x="94846" y="340614"/>
                          <a:pt x="90655" y="357664"/>
                        </a:cubicBezTo>
                        <a:lnTo>
                          <a:pt x="81034" y="378619"/>
                        </a:lnTo>
                        <a:cubicBezTo>
                          <a:pt x="80558" y="379666"/>
                          <a:pt x="80558" y="380714"/>
                          <a:pt x="81034" y="381667"/>
                        </a:cubicBezTo>
                        <a:cubicBezTo>
                          <a:pt x="94464" y="410432"/>
                          <a:pt x="86368" y="417766"/>
                          <a:pt x="114086" y="436150"/>
                        </a:cubicBezTo>
                        <a:cubicBezTo>
                          <a:pt x="122659" y="441769"/>
                          <a:pt x="137613" y="453199"/>
                          <a:pt x="120658" y="461486"/>
                        </a:cubicBezTo>
                        <a:cubicBezTo>
                          <a:pt x="107419" y="467963"/>
                          <a:pt x="103513" y="464534"/>
                          <a:pt x="89416" y="457867"/>
                        </a:cubicBezTo>
                        <a:cubicBezTo>
                          <a:pt x="62080" y="444913"/>
                          <a:pt x="58079" y="444818"/>
                          <a:pt x="31980" y="431673"/>
                        </a:cubicBezTo>
                        <a:cubicBezTo>
                          <a:pt x="22455" y="426911"/>
                          <a:pt x="12169" y="421291"/>
                          <a:pt x="1215" y="414719"/>
                        </a:cubicBezTo>
                        <a:cubicBezTo>
                          <a:pt x="72" y="414052"/>
                          <a:pt x="-309" y="412623"/>
                          <a:pt x="263" y="411480"/>
                        </a:cubicBezTo>
                        <a:lnTo>
                          <a:pt x="25313" y="364712"/>
                        </a:lnTo>
                        <a:cubicBezTo>
                          <a:pt x="27123" y="360140"/>
                          <a:pt x="29504" y="355854"/>
                          <a:pt x="32552" y="351663"/>
                        </a:cubicBezTo>
                        <a:cubicBezTo>
                          <a:pt x="35600" y="347567"/>
                          <a:pt x="37600" y="343662"/>
                          <a:pt x="38648" y="339757"/>
                        </a:cubicBezTo>
                        <a:cubicBezTo>
                          <a:pt x="42934" y="323564"/>
                          <a:pt x="48078" y="307753"/>
                          <a:pt x="54079" y="292418"/>
                        </a:cubicBezTo>
                        <a:lnTo>
                          <a:pt x="73700" y="243554"/>
                        </a:lnTo>
                        <a:cubicBezTo>
                          <a:pt x="78462" y="231648"/>
                          <a:pt x="92179" y="205169"/>
                          <a:pt x="114848" y="164116"/>
                        </a:cubicBezTo>
                        <a:cubicBezTo>
                          <a:pt x="122182" y="150781"/>
                          <a:pt x="142661" y="121063"/>
                          <a:pt x="176189" y="75152"/>
                        </a:cubicBezTo>
                        <a:cubicBezTo>
                          <a:pt x="189714" y="56674"/>
                          <a:pt x="202097" y="31623"/>
                          <a:pt x="213337" y="0"/>
                        </a:cubicBezTo>
                        <a:lnTo>
                          <a:pt x="333161" y="5144"/>
                        </a:ln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0" name="Freeform: Shape 16539">
                    <a:extLst>
                      <a:ext uri="{FF2B5EF4-FFF2-40B4-BE49-F238E27FC236}">
                        <a16:creationId xmlns:a16="http://schemas.microsoft.com/office/drawing/2014/main" id="{124704BF-918A-D468-5C69-97A722E6B5A9}"/>
                      </a:ext>
                    </a:extLst>
                  </p:cNvPr>
                  <p:cNvSpPr/>
                  <p:nvPr/>
                </p:nvSpPr>
                <p:spPr>
                  <a:xfrm>
                    <a:off x="5774172" y="1995862"/>
                    <a:ext cx="390026" cy="259852"/>
                  </a:xfrm>
                  <a:custGeom>
                    <a:avLst/>
                    <a:gdLst>
                      <a:gd name="connsiteX0" fmla="*/ 389836 w 390026"/>
                      <a:gd name="connsiteY0" fmla="*/ 65348 h 259852"/>
                      <a:gd name="connsiteX1" fmla="*/ 352403 w 390026"/>
                      <a:gd name="connsiteY1" fmla="*/ 116307 h 259852"/>
                      <a:gd name="connsiteX2" fmla="*/ 298301 w 390026"/>
                      <a:gd name="connsiteY2" fmla="*/ 124593 h 259852"/>
                      <a:gd name="connsiteX3" fmla="*/ 254390 w 390026"/>
                      <a:gd name="connsiteY3" fmla="*/ 151740 h 259852"/>
                      <a:gd name="connsiteX4" fmla="*/ 248771 w 390026"/>
                      <a:gd name="connsiteY4" fmla="*/ 198222 h 259852"/>
                      <a:gd name="connsiteX5" fmla="*/ 207337 w 390026"/>
                      <a:gd name="connsiteY5" fmla="*/ 239560 h 259852"/>
                      <a:gd name="connsiteX6" fmla="*/ 172476 w 390026"/>
                      <a:gd name="connsiteY6" fmla="*/ 248037 h 259852"/>
                      <a:gd name="connsiteX7" fmla="*/ 150473 w 390026"/>
                      <a:gd name="connsiteY7" fmla="*/ 252038 h 259852"/>
                      <a:gd name="connsiteX8" fmla="*/ 149044 w 390026"/>
                      <a:gd name="connsiteY8" fmla="*/ 251562 h 259852"/>
                      <a:gd name="connsiteX9" fmla="*/ 148092 w 390026"/>
                      <a:gd name="connsiteY9" fmla="*/ 250419 h 259852"/>
                      <a:gd name="connsiteX10" fmla="*/ 148472 w 390026"/>
                      <a:gd name="connsiteY10" fmla="*/ 248895 h 259852"/>
                      <a:gd name="connsiteX11" fmla="*/ 167046 w 390026"/>
                      <a:gd name="connsiteY11" fmla="*/ 242322 h 259852"/>
                      <a:gd name="connsiteX12" fmla="*/ 169427 w 390026"/>
                      <a:gd name="connsiteY12" fmla="*/ 239370 h 259852"/>
                      <a:gd name="connsiteX13" fmla="*/ 169714 w 390026"/>
                      <a:gd name="connsiteY13" fmla="*/ 237274 h 259852"/>
                      <a:gd name="connsiteX14" fmla="*/ 167904 w 390026"/>
                      <a:gd name="connsiteY14" fmla="*/ 236226 h 259852"/>
                      <a:gd name="connsiteX15" fmla="*/ 136185 w 390026"/>
                      <a:gd name="connsiteY15" fmla="*/ 248609 h 259852"/>
                      <a:gd name="connsiteX16" fmla="*/ 112277 w 390026"/>
                      <a:gd name="connsiteY16" fmla="*/ 255753 h 259852"/>
                      <a:gd name="connsiteX17" fmla="*/ 111420 w 390026"/>
                      <a:gd name="connsiteY17" fmla="*/ 253752 h 259852"/>
                      <a:gd name="connsiteX18" fmla="*/ 140662 w 390026"/>
                      <a:gd name="connsiteY18" fmla="*/ 234131 h 259852"/>
                      <a:gd name="connsiteX19" fmla="*/ 148568 w 390026"/>
                      <a:gd name="connsiteY19" fmla="*/ 226035 h 259852"/>
                      <a:gd name="connsiteX20" fmla="*/ 148282 w 390026"/>
                      <a:gd name="connsiteY20" fmla="*/ 225844 h 259852"/>
                      <a:gd name="connsiteX21" fmla="*/ 64843 w 390026"/>
                      <a:gd name="connsiteY21" fmla="*/ 259658 h 259852"/>
                      <a:gd name="connsiteX22" fmla="*/ 60271 w 390026"/>
                      <a:gd name="connsiteY22" fmla="*/ 259467 h 259852"/>
                      <a:gd name="connsiteX23" fmla="*/ 59223 w 390026"/>
                      <a:gd name="connsiteY23" fmla="*/ 254800 h 259852"/>
                      <a:gd name="connsiteX24" fmla="*/ 67034 w 390026"/>
                      <a:gd name="connsiteY24" fmla="*/ 249371 h 259852"/>
                      <a:gd name="connsiteX25" fmla="*/ 104467 w 390026"/>
                      <a:gd name="connsiteY25" fmla="*/ 224511 h 259852"/>
                      <a:gd name="connsiteX26" fmla="*/ 102562 w 390026"/>
                      <a:gd name="connsiteY26" fmla="*/ 221939 h 259852"/>
                      <a:gd name="connsiteX27" fmla="*/ 31220 w 390026"/>
                      <a:gd name="connsiteY27" fmla="*/ 244037 h 259852"/>
                      <a:gd name="connsiteX28" fmla="*/ 28934 w 390026"/>
                      <a:gd name="connsiteY28" fmla="*/ 244037 h 259852"/>
                      <a:gd name="connsiteX29" fmla="*/ 26933 w 390026"/>
                      <a:gd name="connsiteY29" fmla="*/ 242703 h 259852"/>
                      <a:gd name="connsiteX30" fmla="*/ 28172 w 390026"/>
                      <a:gd name="connsiteY30" fmla="*/ 236798 h 259852"/>
                      <a:gd name="connsiteX31" fmla="*/ 41697 w 390026"/>
                      <a:gd name="connsiteY31" fmla="*/ 227082 h 259852"/>
                      <a:gd name="connsiteX32" fmla="*/ 57128 w 390026"/>
                      <a:gd name="connsiteY32" fmla="*/ 215748 h 259852"/>
                      <a:gd name="connsiteX33" fmla="*/ 57890 w 390026"/>
                      <a:gd name="connsiteY33" fmla="*/ 214319 h 259852"/>
                      <a:gd name="connsiteX34" fmla="*/ 57604 w 390026"/>
                      <a:gd name="connsiteY34" fmla="*/ 213557 h 259852"/>
                      <a:gd name="connsiteX35" fmla="*/ 56842 w 390026"/>
                      <a:gd name="connsiteY35" fmla="*/ 213271 h 259852"/>
                      <a:gd name="connsiteX36" fmla="*/ 16647 w 390026"/>
                      <a:gd name="connsiteY36" fmla="*/ 225177 h 259852"/>
                      <a:gd name="connsiteX37" fmla="*/ 11503 w 390026"/>
                      <a:gd name="connsiteY37" fmla="*/ 225273 h 259852"/>
                      <a:gd name="connsiteX38" fmla="*/ 11122 w 390026"/>
                      <a:gd name="connsiteY38" fmla="*/ 222034 h 259852"/>
                      <a:gd name="connsiteX39" fmla="*/ 55604 w 390026"/>
                      <a:gd name="connsiteY39" fmla="*/ 182791 h 259852"/>
                      <a:gd name="connsiteX40" fmla="*/ 55699 w 390026"/>
                      <a:gd name="connsiteY40" fmla="*/ 181077 h 259852"/>
                      <a:gd name="connsiteX41" fmla="*/ 55032 w 390026"/>
                      <a:gd name="connsiteY41" fmla="*/ 180315 h 259852"/>
                      <a:gd name="connsiteX42" fmla="*/ 54556 w 390026"/>
                      <a:gd name="connsiteY42" fmla="*/ 180219 h 259852"/>
                      <a:gd name="connsiteX43" fmla="*/ 13313 w 390026"/>
                      <a:gd name="connsiteY43" fmla="*/ 207461 h 259852"/>
                      <a:gd name="connsiteX44" fmla="*/ 2645 w 390026"/>
                      <a:gd name="connsiteY44" fmla="*/ 209080 h 259852"/>
                      <a:gd name="connsiteX45" fmla="*/ 73 w 390026"/>
                      <a:gd name="connsiteY45" fmla="*/ 206032 h 259852"/>
                      <a:gd name="connsiteX46" fmla="*/ 1502 w 390026"/>
                      <a:gd name="connsiteY46" fmla="*/ 201936 h 259852"/>
                      <a:gd name="connsiteX47" fmla="*/ 51984 w 390026"/>
                      <a:gd name="connsiteY47" fmla="*/ 162693 h 259852"/>
                      <a:gd name="connsiteX48" fmla="*/ 60176 w 390026"/>
                      <a:gd name="connsiteY48" fmla="*/ 156216 h 259852"/>
                      <a:gd name="connsiteX49" fmla="*/ 65224 w 390026"/>
                      <a:gd name="connsiteY49" fmla="*/ 151073 h 259852"/>
                      <a:gd name="connsiteX50" fmla="*/ 177714 w 390026"/>
                      <a:gd name="connsiteY50" fmla="*/ 81255 h 259852"/>
                      <a:gd name="connsiteX51" fmla="*/ 198383 w 390026"/>
                      <a:gd name="connsiteY51" fmla="*/ 66586 h 259852"/>
                      <a:gd name="connsiteX52" fmla="*/ 231435 w 390026"/>
                      <a:gd name="connsiteY52" fmla="*/ 28010 h 259852"/>
                      <a:gd name="connsiteX53" fmla="*/ 295158 w 390026"/>
                      <a:gd name="connsiteY53" fmla="*/ 6 h 259852"/>
                      <a:gd name="connsiteX54" fmla="*/ 390026 w 390026"/>
                      <a:gd name="connsiteY54" fmla="*/ 65348 h 259852"/>
                      <a:gd name="connsiteX55" fmla="*/ 390026 w 390026"/>
                      <a:gd name="connsiteY55" fmla="*/ 65348 h 259852"/>
                      <a:gd name="connsiteX56" fmla="*/ 122374 w 390026"/>
                      <a:gd name="connsiteY56" fmla="*/ 216986 h 259852"/>
                      <a:gd name="connsiteX57" fmla="*/ 125993 w 390026"/>
                      <a:gd name="connsiteY57" fmla="*/ 217843 h 259852"/>
                      <a:gd name="connsiteX58" fmla="*/ 127327 w 390026"/>
                      <a:gd name="connsiteY58" fmla="*/ 217176 h 259852"/>
                      <a:gd name="connsiteX59" fmla="*/ 127803 w 390026"/>
                      <a:gd name="connsiteY59" fmla="*/ 216033 h 259852"/>
                      <a:gd name="connsiteX60" fmla="*/ 126470 w 390026"/>
                      <a:gd name="connsiteY60" fmla="*/ 214128 h 259852"/>
                      <a:gd name="connsiteX61" fmla="*/ 117135 w 390026"/>
                      <a:gd name="connsiteY61" fmla="*/ 218796 h 259852"/>
                      <a:gd name="connsiteX62" fmla="*/ 117135 w 390026"/>
                      <a:gd name="connsiteY62" fmla="*/ 219081 h 259852"/>
                      <a:gd name="connsiteX63" fmla="*/ 117611 w 390026"/>
                      <a:gd name="connsiteY63" fmla="*/ 219939 h 259852"/>
                      <a:gd name="connsiteX64" fmla="*/ 118754 w 390026"/>
                      <a:gd name="connsiteY64" fmla="*/ 219939 h 259852"/>
                      <a:gd name="connsiteX65" fmla="*/ 119612 w 390026"/>
                      <a:gd name="connsiteY65" fmla="*/ 218224 h 259852"/>
                      <a:gd name="connsiteX66" fmla="*/ 122374 w 390026"/>
                      <a:gd name="connsiteY66" fmla="*/ 216986 h 259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390026" h="259852">
                        <a:moveTo>
                          <a:pt x="389836" y="65348"/>
                        </a:moveTo>
                        <a:cubicBezTo>
                          <a:pt x="383549" y="83731"/>
                          <a:pt x="371072" y="100686"/>
                          <a:pt x="352403" y="116307"/>
                        </a:cubicBezTo>
                        <a:cubicBezTo>
                          <a:pt x="333353" y="132213"/>
                          <a:pt x="315255" y="134976"/>
                          <a:pt x="298301" y="124593"/>
                        </a:cubicBezTo>
                        <a:cubicBezTo>
                          <a:pt x="277155" y="111639"/>
                          <a:pt x="259629" y="135357"/>
                          <a:pt x="254390" y="151740"/>
                        </a:cubicBezTo>
                        <a:cubicBezTo>
                          <a:pt x="249532" y="166884"/>
                          <a:pt x="254676" y="182886"/>
                          <a:pt x="248771" y="198222"/>
                        </a:cubicBezTo>
                        <a:cubicBezTo>
                          <a:pt x="241151" y="218224"/>
                          <a:pt x="227340" y="232035"/>
                          <a:pt x="207337" y="239560"/>
                        </a:cubicBezTo>
                        <a:cubicBezTo>
                          <a:pt x="202098" y="241465"/>
                          <a:pt x="190478" y="244323"/>
                          <a:pt x="172476" y="248037"/>
                        </a:cubicBezTo>
                        <a:lnTo>
                          <a:pt x="150473" y="252038"/>
                        </a:lnTo>
                        <a:cubicBezTo>
                          <a:pt x="149901" y="252038"/>
                          <a:pt x="149425" y="252038"/>
                          <a:pt x="149044" y="251562"/>
                        </a:cubicBezTo>
                        <a:lnTo>
                          <a:pt x="148092" y="250419"/>
                        </a:lnTo>
                        <a:cubicBezTo>
                          <a:pt x="147425" y="249752"/>
                          <a:pt x="147615" y="249180"/>
                          <a:pt x="148472" y="248895"/>
                        </a:cubicBezTo>
                        <a:lnTo>
                          <a:pt x="167046" y="242322"/>
                        </a:lnTo>
                        <a:cubicBezTo>
                          <a:pt x="168380" y="241846"/>
                          <a:pt x="169332" y="240703"/>
                          <a:pt x="169427" y="239370"/>
                        </a:cubicBezTo>
                        <a:lnTo>
                          <a:pt x="169714" y="237274"/>
                        </a:lnTo>
                        <a:cubicBezTo>
                          <a:pt x="169714" y="236322"/>
                          <a:pt x="168761" y="235750"/>
                          <a:pt x="167904" y="236226"/>
                        </a:cubicBezTo>
                        <a:cubicBezTo>
                          <a:pt x="157902" y="242608"/>
                          <a:pt x="147044" y="244227"/>
                          <a:pt x="136185" y="248609"/>
                        </a:cubicBezTo>
                        <a:cubicBezTo>
                          <a:pt x="129042" y="251466"/>
                          <a:pt x="121040" y="253848"/>
                          <a:pt x="112277" y="255753"/>
                        </a:cubicBezTo>
                        <a:cubicBezTo>
                          <a:pt x="107896" y="256705"/>
                          <a:pt x="107610" y="256038"/>
                          <a:pt x="111420" y="253752"/>
                        </a:cubicBezTo>
                        <a:cubicBezTo>
                          <a:pt x="121040" y="247942"/>
                          <a:pt x="130756" y="241465"/>
                          <a:pt x="140662" y="234131"/>
                        </a:cubicBezTo>
                        <a:cubicBezTo>
                          <a:pt x="143805" y="231750"/>
                          <a:pt x="146377" y="229083"/>
                          <a:pt x="148568" y="226035"/>
                        </a:cubicBezTo>
                        <a:cubicBezTo>
                          <a:pt x="148948" y="225558"/>
                          <a:pt x="148758" y="225463"/>
                          <a:pt x="148282" y="225844"/>
                        </a:cubicBezTo>
                        <a:cubicBezTo>
                          <a:pt x="123136" y="242037"/>
                          <a:pt x="95228" y="253371"/>
                          <a:pt x="64843" y="259658"/>
                        </a:cubicBezTo>
                        <a:cubicBezTo>
                          <a:pt x="63223" y="259944"/>
                          <a:pt x="61700" y="259944"/>
                          <a:pt x="60271" y="259467"/>
                        </a:cubicBezTo>
                        <a:cubicBezTo>
                          <a:pt x="58176" y="258801"/>
                          <a:pt x="57604" y="256229"/>
                          <a:pt x="59223" y="254800"/>
                        </a:cubicBezTo>
                        <a:cubicBezTo>
                          <a:pt x="61509" y="252895"/>
                          <a:pt x="64272" y="250704"/>
                          <a:pt x="67034" y="249371"/>
                        </a:cubicBezTo>
                        <a:cubicBezTo>
                          <a:pt x="81607" y="242989"/>
                          <a:pt x="93990" y="234702"/>
                          <a:pt x="104467" y="224511"/>
                        </a:cubicBezTo>
                        <a:cubicBezTo>
                          <a:pt x="108849" y="220224"/>
                          <a:pt x="108277" y="219367"/>
                          <a:pt x="102562" y="221939"/>
                        </a:cubicBezTo>
                        <a:cubicBezTo>
                          <a:pt x="80559" y="232226"/>
                          <a:pt x="56747" y="239655"/>
                          <a:pt x="31220" y="244037"/>
                        </a:cubicBezTo>
                        <a:cubicBezTo>
                          <a:pt x="30363" y="244227"/>
                          <a:pt x="29601" y="244132"/>
                          <a:pt x="28934" y="244037"/>
                        </a:cubicBezTo>
                        <a:cubicBezTo>
                          <a:pt x="27981" y="243751"/>
                          <a:pt x="27315" y="243275"/>
                          <a:pt x="26933" y="242703"/>
                        </a:cubicBezTo>
                        <a:cubicBezTo>
                          <a:pt x="25505" y="240798"/>
                          <a:pt x="26076" y="238036"/>
                          <a:pt x="28172" y="236798"/>
                        </a:cubicBezTo>
                        <a:cubicBezTo>
                          <a:pt x="33315" y="233940"/>
                          <a:pt x="37316" y="231559"/>
                          <a:pt x="41697" y="227082"/>
                        </a:cubicBezTo>
                        <a:cubicBezTo>
                          <a:pt x="46174" y="222510"/>
                          <a:pt x="51317" y="218700"/>
                          <a:pt x="57128" y="215748"/>
                        </a:cubicBezTo>
                        <a:cubicBezTo>
                          <a:pt x="57699" y="215462"/>
                          <a:pt x="57985" y="214890"/>
                          <a:pt x="57890" y="214319"/>
                        </a:cubicBezTo>
                        <a:cubicBezTo>
                          <a:pt x="57890" y="214033"/>
                          <a:pt x="57795" y="213747"/>
                          <a:pt x="57604" y="213557"/>
                        </a:cubicBezTo>
                        <a:cubicBezTo>
                          <a:pt x="57413" y="213366"/>
                          <a:pt x="57128" y="213271"/>
                          <a:pt x="56842" y="213271"/>
                        </a:cubicBezTo>
                        <a:cubicBezTo>
                          <a:pt x="43031" y="215843"/>
                          <a:pt x="29601" y="219748"/>
                          <a:pt x="16647" y="225177"/>
                        </a:cubicBezTo>
                        <a:cubicBezTo>
                          <a:pt x="14646" y="226035"/>
                          <a:pt x="12932" y="226035"/>
                          <a:pt x="11503" y="225273"/>
                        </a:cubicBezTo>
                        <a:cubicBezTo>
                          <a:pt x="10265" y="224606"/>
                          <a:pt x="10074" y="222987"/>
                          <a:pt x="11122" y="222034"/>
                        </a:cubicBezTo>
                        <a:lnTo>
                          <a:pt x="55604" y="182791"/>
                        </a:lnTo>
                        <a:cubicBezTo>
                          <a:pt x="56080" y="182315"/>
                          <a:pt x="56175" y="181553"/>
                          <a:pt x="55699" y="181077"/>
                        </a:cubicBezTo>
                        <a:lnTo>
                          <a:pt x="55032" y="180315"/>
                        </a:lnTo>
                        <a:cubicBezTo>
                          <a:pt x="55032" y="180315"/>
                          <a:pt x="54747" y="180124"/>
                          <a:pt x="54556" y="180219"/>
                        </a:cubicBezTo>
                        <a:cubicBezTo>
                          <a:pt x="41221" y="188601"/>
                          <a:pt x="27410" y="197650"/>
                          <a:pt x="13313" y="207461"/>
                        </a:cubicBezTo>
                        <a:cubicBezTo>
                          <a:pt x="10455" y="209366"/>
                          <a:pt x="6931" y="209937"/>
                          <a:pt x="2645" y="209080"/>
                        </a:cubicBezTo>
                        <a:cubicBezTo>
                          <a:pt x="1216" y="208794"/>
                          <a:pt x="359" y="207842"/>
                          <a:pt x="73" y="206032"/>
                        </a:cubicBezTo>
                        <a:cubicBezTo>
                          <a:pt x="-213" y="204508"/>
                          <a:pt x="359" y="202984"/>
                          <a:pt x="1502" y="201936"/>
                        </a:cubicBezTo>
                        <a:cubicBezTo>
                          <a:pt x="21409" y="184601"/>
                          <a:pt x="38268" y="171552"/>
                          <a:pt x="51984" y="162693"/>
                        </a:cubicBezTo>
                        <a:cubicBezTo>
                          <a:pt x="55508" y="160407"/>
                          <a:pt x="58271" y="158217"/>
                          <a:pt x="60176" y="156216"/>
                        </a:cubicBezTo>
                        <a:cubicBezTo>
                          <a:pt x="63414" y="152883"/>
                          <a:pt x="65129" y="151168"/>
                          <a:pt x="65224" y="151073"/>
                        </a:cubicBezTo>
                        <a:cubicBezTo>
                          <a:pt x="96847" y="124117"/>
                          <a:pt x="141139" y="101638"/>
                          <a:pt x="177714" y="81255"/>
                        </a:cubicBezTo>
                        <a:cubicBezTo>
                          <a:pt x="186096" y="77826"/>
                          <a:pt x="193049" y="72968"/>
                          <a:pt x="198383" y="66586"/>
                        </a:cubicBezTo>
                        <a:cubicBezTo>
                          <a:pt x="213433" y="48298"/>
                          <a:pt x="224482" y="35535"/>
                          <a:pt x="231435" y="28010"/>
                        </a:cubicBezTo>
                        <a:cubicBezTo>
                          <a:pt x="249056" y="9055"/>
                          <a:pt x="270297" y="-279"/>
                          <a:pt x="295158" y="6"/>
                        </a:cubicBezTo>
                        <a:cubicBezTo>
                          <a:pt x="336877" y="578"/>
                          <a:pt x="384407" y="19437"/>
                          <a:pt x="390026" y="65348"/>
                        </a:cubicBezTo>
                        <a:lnTo>
                          <a:pt x="390026" y="65348"/>
                        </a:lnTo>
                        <a:close/>
                        <a:moveTo>
                          <a:pt x="122374" y="216986"/>
                        </a:moveTo>
                        <a:lnTo>
                          <a:pt x="125993" y="217843"/>
                        </a:lnTo>
                        <a:cubicBezTo>
                          <a:pt x="126565" y="217938"/>
                          <a:pt x="127041" y="217653"/>
                          <a:pt x="127327" y="217176"/>
                        </a:cubicBezTo>
                        <a:lnTo>
                          <a:pt x="127803" y="216033"/>
                        </a:lnTo>
                        <a:cubicBezTo>
                          <a:pt x="128375" y="214795"/>
                          <a:pt x="127899" y="214128"/>
                          <a:pt x="126470" y="214128"/>
                        </a:cubicBezTo>
                        <a:cubicBezTo>
                          <a:pt x="122469" y="214128"/>
                          <a:pt x="119421" y="215748"/>
                          <a:pt x="117135" y="218796"/>
                        </a:cubicBezTo>
                        <a:cubicBezTo>
                          <a:pt x="117135" y="218891"/>
                          <a:pt x="117135" y="218986"/>
                          <a:pt x="117135" y="219081"/>
                        </a:cubicBezTo>
                        <a:cubicBezTo>
                          <a:pt x="117326" y="219272"/>
                          <a:pt x="117516" y="219653"/>
                          <a:pt x="117611" y="219939"/>
                        </a:cubicBezTo>
                        <a:cubicBezTo>
                          <a:pt x="117802" y="220510"/>
                          <a:pt x="118564" y="220510"/>
                          <a:pt x="118754" y="219939"/>
                        </a:cubicBezTo>
                        <a:lnTo>
                          <a:pt x="119612" y="218224"/>
                        </a:lnTo>
                        <a:cubicBezTo>
                          <a:pt x="120183" y="217081"/>
                          <a:pt x="121040" y="216700"/>
                          <a:pt x="122374" y="216986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1" name="Freeform: Shape 16540">
                    <a:extLst>
                      <a:ext uri="{FF2B5EF4-FFF2-40B4-BE49-F238E27FC236}">
                        <a16:creationId xmlns:a16="http://schemas.microsoft.com/office/drawing/2014/main" id="{283478AC-9ADE-7430-0D86-4C2B4C2B7CF5}"/>
                      </a:ext>
                    </a:extLst>
                  </p:cNvPr>
                  <p:cNvSpPr/>
                  <p:nvPr/>
                </p:nvSpPr>
                <p:spPr>
                  <a:xfrm>
                    <a:off x="5946361" y="2061209"/>
                    <a:ext cx="222935" cy="195439"/>
                  </a:xfrm>
                  <a:custGeom>
                    <a:avLst/>
                    <a:gdLst>
                      <a:gd name="connsiteX0" fmla="*/ 217647 w 222935"/>
                      <a:gd name="connsiteY0" fmla="*/ 0 h 195439"/>
                      <a:gd name="connsiteX1" fmla="*/ 222885 w 222935"/>
                      <a:gd name="connsiteY1" fmla="*/ 40577 h 195439"/>
                      <a:gd name="connsiteX2" fmla="*/ 216122 w 222935"/>
                      <a:gd name="connsiteY2" fmla="*/ 102108 h 195439"/>
                      <a:gd name="connsiteX3" fmla="*/ 171545 w 222935"/>
                      <a:gd name="connsiteY3" fmla="*/ 145923 h 195439"/>
                      <a:gd name="connsiteX4" fmla="*/ 135731 w 222935"/>
                      <a:gd name="connsiteY4" fmla="*/ 140399 h 195439"/>
                      <a:gd name="connsiteX5" fmla="*/ 115253 w 222935"/>
                      <a:gd name="connsiteY5" fmla="*/ 165830 h 195439"/>
                      <a:gd name="connsiteX6" fmla="*/ 116872 w 222935"/>
                      <a:gd name="connsiteY6" fmla="*/ 168116 h 195439"/>
                      <a:gd name="connsiteX7" fmla="*/ 136779 w 222935"/>
                      <a:gd name="connsiteY7" fmla="*/ 182118 h 195439"/>
                      <a:gd name="connsiteX8" fmla="*/ 120301 w 222935"/>
                      <a:gd name="connsiteY8" fmla="*/ 194596 h 195439"/>
                      <a:gd name="connsiteX9" fmla="*/ 60198 w 222935"/>
                      <a:gd name="connsiteY9" fmla="*/ 189166 h 195439"/>
                      <a:gd name="connsiteX10" fmla="*/ 42672 w 222935"/>
                      <a:gd name="connsiteY10" fmla="*/ 184499 h 195439"/>
                      <a:gd name="connsiteX11" fmla="*/ 0 w 222935"/>
                      <a:gd name="connsiteY11" fmla="*/ 186023 h 195439"/>
                      <a:gd name="connsiteX12" fmla="*/ 286 w 222935"/>
                      <a:gd name="connsiteY12" fmla="*/ 182690 h 195439"/>
                      <a:gd name="connsiteX13" fmla="*/ 35147 w 222935"/>
                      <a:gd name="connsiteY13" fmla="*/ 174212 h 195439"/>
                      <a:gd name="connsiteX14" fmla="*/ 76581 w 222935"/>
                      <a:gd name="connsiteY14" fmla="*/ 132874 h 195439"/>
                      <a:gd name="connsiteX15" fmla="*/ 82201 w 222935"/>
                      <a:gd name="connsiteY15" fmla="*/ 86392 h 195439"/>
                      <a:gd name="connsiteX16" fmla="*/ 126111 w 222935"/>
                      <a:gd name="connsiteY16" fmla="*/ 59246 h 195439"/>
                      <a:gd name="connsiteX17" fmla="*/ 180213 w 222935"/>
                      <a:gd name="connsiteY17" fmla="*/ 50959 h 195439"/>
                      <a:gd name="connsiteX18" fmla="*/ 217647 w 222935"/>
                      <a:gd name="connsiteY18" fmla="*/ 0 h 195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22935" h="195439">
                        <a:moveTo>
                          <a:pt x="217647" y="0"/>
                        </a:moveTo>
                        <a:cubicBezTo>
                          <a:pt x="221456" y="10573"/>
                          <a:pt x="223266" y="24098"/>
                          <a:pt x="222885" y="40577"/>
                        </a:cubicBezTo>
                        <a:cubicBezTo>
                          <a:pt x="222409" y="61246"/>
                          <a:pt x="220218" y="81725"/>
                          <a:pt x="216122" y="102108"/>
                        </a:cubicBezTo>
                        <a:cubicBezTo>
                          <a:pt x="211550" y="125254"/>
                          <a:pt x="200883" y="150114"/>
                          <a:pt x="171545" y="145923"/>
                        </a:cubicBezTo>
                        <a:cubicBezTo>
                          <a:pt x="159449" y="144209"/>
                          <a:pt x="147543" y="142399"/>
                          <a:pt x="135731" y="140399"/>
                        </a:cubicBezTo>
                        <a:cubicBezTo>
                          <a:pt x="120587" y="137827"/>
                          <a:pt x="114871" y="154591"/>
                          <a:pt x="115253" y="165830"/>
                        </a:cubicBezTo>
                        <a:cubicBezTo>
                          <a:pt x="115253" y="166878"/>
                          <a:pt x="115824" y="167735"/>
                          <a:pt x="116872" y="168116"/>
                        </a:cubicBezTo>
                        <a:cubicBezTo>
                          <a:pt x="125159" y="171545"/>
                          <a:pt x="131731" y="176213"/>
                          <a:pt x="136779" y="182118"/>
                        </a:cubicBezTo>
                        <a:cubicBezTo>
                          <a:pt x="134208" y="189643"/>
                          <a:pt x="128683" y="193739"/>
                          <a:pt x="120301" y="194596"/>
                        </a:cubicBezTo>
                        <a:cubicBezTo>
                          <a:pt x="99727" y="196691"/>
                          <a:pt x="79724" y="194882"/>
                          <a:pt x="60198" y="189166"/>
                        </a:cubicBezTo>
                        <a:cubicBezTo>
                          <a:pt x="51340" y="186595"/>
                          <a:pt x="45434" y="184976"/>
                          <a:pt x="42672" y="184499"/>
                        </a:cubicBezTo>
                        <a:cubicBezTo>
                          <a:pt x="27623" y="181928"/>
                          <a:pt x="14574" y="185833"/>
                          <a:pt x="0" y="186023"/>
                        </a:cubicBezTo>
                        <a:cubicBezTo>
                          <a:pt x="1429" y="185452"/>
                          <a:pt x="1524" y="184309"/>
                          <a:pt x="286" y="182690"/>
                        </a:cubicBezTo>
                        <a:cubicBezTo>
                          <a:pt x="18383" y="178975"/>
                          <a:pt x="30004" y="176117"/>
                          <a:pt x="35147" y="174212"/>
                        </a:cubicBezTo>
                        <a:cubicBezTo>
                          <a:pt x="55150" y="166688"/>
                          <a:pt x="68961" y="152876"/>
                          <a:pt x="76581" y="132874"/>
                        </a:cubicBezTo>
                        <a:cubicBezTo>
                          <a:pt x="82391" y="117539"/>
                          <a:pt x="77343" y="101537"/>
                          <a:pt x="82201" y="86392"/>
                        </a:cubicBezTo>
                        <a:cubicBezTo>
                          <a:pt x="87439" y="70009"/>
                          <a:pt x="104966" y="46387"/>
                          <a:pt x="126111" y="59246"/>
                        </a:cubicBezTo>
                        <a:cubicBezTo>
                          <a:pt x="143066" y="69533"/>
                          <a:pt x="161163" y="66770"/>
                          <a:pt x="180213" y="50959"/>
                        </a:cubicBezTo>
                        <a:cubicBezTo>
                          <a:pt x="198882" y="35433"/>
                          <a:pt x="211360" y="18479"/>
                          <a:pt x="217647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2" name="Freeform: Shape 16541">
                    <a:extLst>
                      <a:ext uri="{FF2B5EF4-FFF2-40B4-BE49-F238E27FC236}">
                        <a16:creationId xmlns:a16="http://schemas.microsoft.com/office/drawing/2014/main" id="{CF36886A-C772-B9AB-226F-0FBDE4367683}"/>
                      </a:ext>
                    </a:extLst>
                  </p:cNvPr>
                  <p:cNvSpPr/>
                  <p:nvPr/>
                </p:nvSpPr>
                <p:spPr>
                  <a:xfrm>
                    <a:off x="5866637" y="2354660"/>
                    <a:ext cx="137470" cy="292051"/>
                  </a:xfrm>
                  <a:custGeom>
                    <a:avLst/>
                    <a:gdLst>
                      <a:gd name="connsiteX0" fmla="*/ 1905 w 137470"/>
                      <a:gd name="connsiteY0" fmla="*/ 292051 h 292051"/>
                      <a:gd name="connsiteX1" fmla="*/ 0 w 137470"/>
                      <a:gd name="connsiteY1" fmla="*/ 288241 h 292051"/>
                      <a:gd name="connsiteX2" fmla="*/ 10859 w 137470"/>
                      <a:gd name="connsiteY2" fmla="*/ 265000 h 292051"/>
                      <a:gd name="connsiteX3" fmla="*/ 74676 w 137470"/>
                      <a:gd name="connsiteY3" fmla="*/ 144509 h 292051"/>
                      <a:gd name="connsiteX4" fmla="*/ 100394 w 137470"/>
                      <a:gd name="connsiteY4" fmla="*/ 83549 h 292051"/>
                      <a:gd name="connsiteX5" fmla="*/ 131350 w 137470"/>
                      <a:gd name="connsiteY5" fmla="*/ 4301 h 292051"/>
                      <a:gd name="connsiteX6" fmla="*/ 134779 w 137470"/>
                      <a:gd name="connsiteY6" fmla="*/ 681 h 292051"/>
                      <a:gd name="connsiteX7" fmla="*/ 135827 w 137470"/>
                      <a:gd name="connsiteY7" fmla="*/ 110 h 292051"/>
                      <a:gd name="connsiteX8" fmla="*/ 137446 w 137470"/>
                      <a:gd name="connsiteY8" fmla="*/ 1253 h 292051"/>
                      <a:gd name="connsiteX9" fmla="*/ 124587 w 137470"/>
                      <a:gd name="connsiteY9" fmla="*/ 43163 h 292051"/>
                      <a:gd name="connsiteX10" fmla="*/ 62389 w 137470"/>
                      <a:gd name="connsiteY10" fmla="*/ 188038 h 292051"/>
                      <a:gd name="connsiteX11" fmla="*/ 1905 w 137470"/>
                      <a:gd name="connsiteY11" fmla="*/ 292051 h 292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7470" h="292051">
                        <a:moveTo>
                          <a:pt x="1905" y="292051"/>
                        </a:moveTo>
                        <a:lnTo>
                          <a:pt x="0" y="288241"/>
                        </a:lnTo>
                        <a:cubicBezTo>
                          <a:pt x="4191" y="277859"/>
                          <a:pt x="7811" y="270048"/>
                          <a:pt x="10859" y="265000"/>
                        </a:cubicBezTo>
                        <a:cubicBezTo>
                          <a:pt x="34195" y="225852"/>
                          <a:pt x="55531" y="185657"/>
                          <a:pt x="74676" y="144509"/>
                        </a:cubicBezTo>
                        <a:cubicBezTo>
                          <a:pt x="82201" y="128316"/>
                          <a:pt x="90774" y="108028"/>
                          <a:pt x="100394" y="83549"/>
                        </a:cubicBezTo>
                        <a:cubicBezTo>
                          <a:pt x="110776" y="57164"/>
                          <a:pt x="121063" y="30685"/>
                          <a:pt x="131350" y="4301"/>
                        </a:cubicBezTo>
                        <a:cubicBezTo>
                          <a:pt x="132017" y="2681"/>
                          <a:pt x="133160" y="1443"/>
                          <a:pt x="134779" y="681"/>
                        </a:cubicBezTo>
                        <a:lnTo>
                          <a:pt x="135827" y="110"/>
                        </a:lnTo>
                        <a:cubicBezTo>
                          <a:pt x="136684" y="-271"/>
                          <a:pt x="137636" y="395"/>
                          <a:pt x="137446" y="1253"/>
                        </a:cubicBezTo>
                        <a:cubicBezTo>
                          <a:pt x="135160" y="12873"/>
                          <a:pt x="130873" y="26875"/>
                          <a:pt x="124587" y="43163"/>
                        </a:cubicBezTo>
                        <a:cubicBezTo>
                          <a:pt x="99917" y="106694"/>
                          <a:pt x="79153" y="154986"/>
                          <a:pt x="62389" y="188038"/>
                        </a:cubicBezTo>
                        <a:cubicBezTo>
                          <a:pt x="50959" y="210612"/>
                          <a:pt x="30766" y="245283"/>
                          <a:pt x="1905" y="292051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3" name="Freeform: Shape 16542">
                    <a:extLst>
                      <a:ext uri="{FF2B5EF4-FFF2-40B4-BE49-F238E27FC236}">
                        <a16:creationId xmlns:a16="http://schemas.microsoft.com/office/drawing/2014/main" id="{240EB4B2-055E-1904-C4D3-F65CC2A00B6F}"/>
                      </a:ext>
                    </a:extLst>
                  </p:cNvPr>
                  <p:cNvSpPr/>
                  <p:nvPr/>
                </p:nvSpPr>
                <p:spPr>
                  <a:xfrm>
                    <a:off x="6184867" y="2443257"/>
                    <a:ext cx="21431" cy="250412"/>
                  </a:xfrm>
                  <a:custGeom>
                    <a:avLst/>
                    <a:gdLst>
                      <a:gd name="connsiteX0" fmla="*/ 190 w 21431"/>
                      <a:gd name="connsiteY0" fmla="*/ 0 h 250412"/>
                      <a:gd name="connsiteX1" fmla="*/ 13716 w 21431"/>
                      <a:gd name="connsiteY1" fmla="*/ 39148 h 250412"/>
                      <a:gd name="connsiteX2" fmla="*/ 10858 w 21431"/>
                      <a:gd name="connsiteY2" fmla="*/ 37148 h 250412"/>
                      <a:gd name="connsiteX3" fmla="*/ 9525 w 21431"/>
                      <a:gd name="connsiteY3" fmla="*/ 37814 h 250412"/>
                      <a:gd name="connsiteX4" fmla="*/ 11811 w 21431"/>
                      <a:gd name="connsiteY4" fmla="*/ 80201 h 250412"/>
                      <a:gd name="connsiteX5" fmla="*/ 17716 w 21431"/>
                      <a:gd name="connsiteY5" fmla="*/ 132493 h 250412"/>
                      <a:gd name="connsiteX6" fmla="*/ 18669 w 21431"/>
                      <a:gd name="connsiteY6" fmla="*/ 148114 h 250412"/>
                      <a:gd name="connsiteX7" fmla="*/ 19621 w 21431"/>
                      <a:gd name="connsiteY7" fmla="*/ 158591 h 250412"/>
                      <a:gd name="connsiteX8" fmla="*/ 20574 w 21431"/>
                      <a:gd name="connsiteY8" fmla="*/ 169069 h 250412"/>
                      <a:gd name="connsiteX9" fmla="*/ 21431 w 21431"/>
                      <a:gd name="connsiteY9" fmla="*/ 216408 h 250412"/>
                      <a:gd name="connsiteX10" fmla="*/ 20764 w 21431"/>
                      <a:gd name="connsiteY10" fmla="*/ 218789 h 250412"/>
                      <a:gd name="connsiteX11" fmla="*/ 20478 w 21431"/>
                      <a:gd name="connsiteY11" fmla="*/ 222790 h 250412"/>
                      <a:gd name="connsiteX12" fmla="*/ 20193 w 21431"/>
                      <a:gd name="connsiteY12" fmla="*/ 225933 h 250412"/>
                      <a:gd name="connsiteX13" fmla="*/ 18574 w 21431"/>
                      <a:gd name="connsiteY13" fmla="*/ 232124 h 250412"/>
                      <a:gd name="connsiteX14" fmla="*/ 19335 w 21431"/>
                      <a:gd name="connsiteY14" fmla="*/ 249746 h 250412"/>
                      <a:gd name="connsiteX15" fmla="*/ 18574 w 21431"/>
                      <a:gd name="connsiteY15" fmla="*/ 250412 h 250412"/>
                      <a:gd name="connsiteX16" fmla="*/ 17526 w 21431"/>
                      <a:gd name="connsiteY16" fmla="*/ 250412 h 250412"/>
                      <a:gd name="connsiteX17" fmla="*/ 13906 w 21431"/>
                      <a:gd name="connsiteY17" fmla="*/ 194405 h 250412"/>
                      <a:gd name="connsiteX18" fmla="*/ 0 w 21431"/>
                      <a:gd name="connsiteY18" fmla="*/ 191 h 25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431" h="250412">
                        <a:moveTo>
                          <a:pt x="190" y="0"/>
                        </a:moveTo>
                        <a:cubicBezTo>
                          <a:pt x="3810" y="15240"/>
                          <a:pt x="8287" y="28289"/>
                          <a:pt x="13716" y="39148"/>
                        </a:cubicBezTo>
                        <a:lnTo>
                          <a:pt x="10858" y="37148"/>
                        </a:lnTo>
                        <a:cubicBezTo>
                          <a:pt x="10001" y="36481"/>
                          <a:pt x="9620" y="36767"/>
                          <a:pt x="9525" y="37814"/>
                        </a:cubicBezTo>
                        <a:cubicBezTo>
                          <a:pt x="9525" y="52007"/>
                          <a:pt x="10287" y="66104"/>
                          <a:pt x="11811" y="80201"/>
                        </a:cubicBezTo>
                        <a:cubicBezTo>
                          <a:pt x="13716" y="97346"/>
                          <a:pt x="15621" y="114872"/>
                          <a:pt x="17716" y="132493"/>
                        </a:cubicBezTo>
                        <a:cubicBezTo>
                          <a:pt x="18002" y="134969"/>
                          <a:pt x="18288" y="140208"/>
                          <a:pt x="18669" y="148114"/>
                        </a:cubicBezTo>
                        <a:cubicBezTo>
                          <a:pt x="18859" y="151638"/>
                          <a:pt x="19145" y="155067"/>
                          <a:pt x="19621" y="158591"/>
                        </a:cubicBezTo>
                        <a:cubicBezTo>
                          <a:pt x="20193" y="162687"/>
                          <a:pt x="20574" y="166211"/>
                          <a:pt x="20574" y="169069"/>
                        </a:cubicBezTo>
                        <a:cubicBezTo>
                          <a:pt x="20860" y="185261"/>
                          <a:pt x="21145" y="201073"/>
                          <a:pt x="21431" y="216408"/>
                        </a:cubicBezTo>
                        <a:cubicBezTo>
                          <a:pt x="21431" y="217265"/>
                          <a:pt x="21145" y="218123"/>
                          <a:pt x="20764" y="218789"/>
                        </a:cubicBezTo>
                        <a:cubicBezTo>
                          <a:pt x="19907" y="220123"/>
                          <a:pt x="19812" y="221456"/>
                          <a:pt x="20478" y="222790"/>
                        </a:cubicBezTo>
                        <a:cubicBezTo>
                          <a:pt x="21050" y="223838"/>
                          <a:pt x="20955" y="224885"/>
                          <a:pt x="20193" y="225933"/>
                        </a:cubicBezTo>
                        <a:cubicBezTo>
                          <a:pt x="18859" y="227743"/>
                          <a:pt x="18383" y="229838"/>
                          <a:pt x="18574" y="232124"/>
                        </a:cubicBezTo>
                        <a:cubicBezTo>
                          <a:pt x="19145" y="238030"/>
                          <a:pt x="19431" y="243840"/>
                          <a:pt x="19335" y="249746"/>
                        </a:cubicBezTo>
                        <a:cubicBezTo>
                          <a:pt x="19335" y="250126"/>
                          <a:pt x="19050" y="250412"/>
                          <a:pt x="18574" y="250412"/>
                        </a:cubicBezTo>
                        <a:lnTo>
                          <a:pt x="17526" y="250412"/>
                        </a:lnTo>
                        <a:cubicBezTo>
                          <a:pt x="18192" y="231362"/>
                          <a:pt x="14764" y="207455"/>
                          <a:pt x="13906" y="194405"/>
                        </a:cubicBezTo>
                        <a:cubicBezTo>
                          <a:pt x="9620" y="130112"/>
                          <a:pt x="5048" y="65342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4" name="Freeform: Shape 16543">
                    <a:extLst>
                      <a:ext uri="{FF2B5EF4-FFF2-40B4-BE49-F238E27FC236}">
                        <a16:creationId xmlns:a16="http://schemas.microsoft.com/office/drawing/2014/main" id="{FADEFCA0-74BE-9DF3-0A39-3B5B52DF685A}"/>
                      </a:ext>
                    </a:extLst>
                  </p:cNvPr>
                  <p:cNvSpPr/>
                  <p:nvPr/>
                </p:nvSpPr>
                <p:spPr>
                  <a:xfrm>
                    <a:off x="5286521" y="2615738"/>
                    <a:ext cx="270706" cy="454828"/>
                  </a:xfrm>
                  <a:custGeom>
                    <a:avLst/>
                    <a:gdLst>
                      <a:gd name="connsiteX0" fmla="*/ 270648 w 270706"/>
                      <a:gd name="connsiteY0" fmla="*/ 58596 h 454828"/>
                      <a:gd name="connsiteX1" fmla="*/ 239788 w 270706"/>
                      <a:gd name="connsiteY1" fmla="*/ 87838 h 454828"/>
                      <a:gd name="connsiteX2" fmla="*/ 179875 w 270706"/>
                      <a:gd name="connsiteY2" fmla="*/ 108888 h 454828"/>
                      <a:gd name="connsiteX3" fmla="*/ 173017 w 270706"/>
                      <a:gd name="connsiteY3" fmla="*/ 115174 h 454828"/>
                      <a:gd name="connsiteX4" fmla="*/ 148919 w 270706"/>
                      <a:gd name="connsiteY4" fmla="*/ 172134 h 454828"/>
                      <a:gd name="connsiteX5" fmla="*/ 128631 w 270706"/>
                      <a:gd name="connsiteY5" fmla="*/ 199661 h 454828"/>
                      <a:gd name="connsiteX6" fmla="*/ 85768 w 270706"/>
                      <a:gd name="connsiteY6" fmla="*/ 342631 h 454828"/>
                      <a:gd name="connsiteX7" fmla="*/ 86054 w 270706"/>
                      <a:gd name="connsiteY7" fmla="*/ 387208 h 454828"/>
                      <a:gd name="connsiteX8" fmla="*/ 87959 w 270706"/>
                      <a:gd name="connsiteY8" fmla="*/ 439596 h 454828"/>
                      <a:gd name="connsiteX9" fmla="*/ 74148 w 270706"/>
                      <a:gd name="connsiteY9" fmla="*/ 435024 h 454828"/>
                      <a:gd name="connsiteX10" fmla="*/ 70909 w 270706"/>
                      <a:gd name="connsiteY10" fmla="*/ 437215 h 454828"/>
                      <a:gd name="connsiteX11" fmla="*/ 72814 w 270706"/>
                      <a:gd name="connsiteY11" fmla="*/ 448073 h 454828"/>
                      <a:gd name="connsiteX12" fmla="*/ 67861 w 270706"/>
                      <a:gd name="connsiteY12" fmla="*/ 450264 h 454828"/>
                      <a:gd name="connsiteX13" fmla="*/ 64051 w 270706"/>
                      <a:gd name="connsiteY13" fmla="*/ 445311 h 454828"/>
                      <a:gd name="connsiteX14" fmla="*/ 62527 w 270706"/>
                      <a:gd name="connsiteY14" fmla="*/ 443787 h 454828"/>
                      <a:gd name="connsiteX15" fmla="*/ 61384 w 270706"/>
                      <a:gd name="connsiteY15" fmla="*/ 443692 h 454828"/>
                      <a:gd name="connsiteX16" fmla="*/ 60146 w 270706"/>
                      <a:gd name="connsiteY16" fmla="*/ 445120 h 454828"/>
                      <a:gd name="connsiteX17" fmla="*/ 58336 w 270706"/>
                      <a:gd name="connsiteY17" fmla="*/ 453217 h 454828"/>
                      <a:gd name="connsiteX18" fmla="*/ 53859 w 270706"/>
                      <a:gd name="connsiteY18" fmla="*/ 454074 h 454828"/>
                      <a:gd name="connsiteX19" fmla="*/ 40715 w 270706"/>
                      <a:gd name="connsiteY19" fmla="*/ 426261 h 454828"/>
                      <a:gd name="connsiteX20" fmla="*/ 39000 w 270706"/>
                      <a:gd name="connsiteY20" fmla="*/ 425499 h 454828"/>
                      <a:gd name="connsiteX21" fmla="*/ 38143 w 270706"/>
                      <a:gd name="connsiteY21" fmla="*/ 425880 h 454828"/>
                      <a:gd name="connsiteX22" fmla="*/ 36143 w 270706"/>
                      <a:gd name="connsiteY22" fmla="*/ 429118 h 454828"/>
                      <a:gd name="connsiteX23" fmla="*/ 35381 w 270706"/>
                      <a:gd name="connsiteY23" fmla="*/ 449502 h 454828"/>
                      <a:gd name="connsiteX24" fmla="*/ 30904 w 270706"/>
                      <a:gd name="connsiteY24" fmla="*/ 450835 h 454828"/>
                      <a:gd name="connsiteX25" fmla="*/ 13378 w 270706"/>
                      <a:gd name="connsiteY25" fmla="*/ 432547 h 454828"/>
                      <a:gd name="connsiteX26" fmla="*/ 11568 w 270706"/>
                      <a:gd name="connsiteY26" fmla="*/ 420260 h 454828"/>
                      <a:gd name="connsiteX27" fmla="*/ 10045 w 270706"/>
                      <a:gd name="connsiteY27" fmla="*/ 419593 h 454828"/>
                      <a:gd name="connsiteX28" fmla="*/ 8616 w 270706"/>
                      <a:gd name="connsiteY28" fmla="*/ 420546 h 454828"/>
                      <a:gd name="connsiteX29" fmla="*/ 8044 w 270706"/>
                      <a:gd name="connsiteY29" fmla="*/ 421689 h 454828"/>
                      <a:gd name="connsiteX30" fmla="*/ 9473 w 270706"/>
                      <a:gd name="connsiteY30" fmla="*/ 445120 h 454828"/>
                      <a:gd name="connsiteX31" fmla="*/ 6710 w 270706"/>
                      <a:gd name="connsiteY31" fmla="*/ 447406 h 454828"/>
                      <a:gd name="connsiteX32" fmla="*/ 4044 w 270706"/>
                      <a:gd name="connsiteY32" fmla="*/ 445692 h 454828"/>
                      <a:gd name="connsiteX33" fmla="*/ 710 w 270706"/>
                      <a:gd name="connsiteY33" fmla="*/ 438643 h 454828"/>
                      <a:gd name="connsiteX34" fmla="*/ 1853 w 270706"/>
                      <a:gd name="connsiteY34" fmla="*/ 406639 h 454828"/>
                      <a:gd name="connsiteX35" fmla="*/ 35476 w 270706"/>
                      <a:gd name="connsiteY35" fmla="*/ 275385 h 454828"/>
                      <a:gd name="connsiteX36" fmla="*/ 75100 w 270706"/>
                      <a:gd name="connsiteY36" fmla="*/ 161180 h 454828"/>
                      <a:gd name="connsiteX37" fmla="*/ 107867 w 270706"/>
                      <a:gd name="connsiteY37" fmla="*/ 56215 h 454828"/>
                      <a:gd name="connsiteX38" fmla="*/ 169017 w 270706"/>
                      <a:gd name="connsiteY38" fmla="*/ 1065 h 454828"/>
                      <a:gd name="connsiteX39" fmla="*/ 240073 w 270706"/>
                      <a:gd name="connsiteY39" fmla="*/ 7256 h 454828"/>
                      <a:gd name="connsiteX40" fmla="*/ 270648 w 270706"/>
                      <a:gd name="connsiteY40" fmla="*/ 58310 h 45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270706" h="454828">
                        <a:moveTo>
                          <a:pt x="270648" y="58596"/>
                        </a:moveTo>
                        <a:cubicBezTo>
                          <a:pt x="259600" y="67930"/>
                          <a:pt x="250170" y="80503"/>
                          <a:pt x="239788" y="87838"/>
                        </a:cubicBezTo>
                        <a:cubicBezTo>
                          <a:pt x="221976" y="100411"/>
                          <a:pt x="201973" y="107364"/>
                          <a:pt x="179875" y="108888"/>
                        </a:cubicBezTo>
                        <a:cubicBezTo>
                          <a:pt x="176351" y="109078"/>
                          <a:pt x="173493" y="111745"/>
                          <a:pt x="173017" y="115174"/>
                        </a:cubicBezTo>
                        <a:cubicBezTo>
                          <a:pt x="170160" y="137368"/>
                          <a:pt x="162825" y="152798"/>
                          <a:pt x="148919" y="172134"/>
                        </a:cubicBezTo>
                        <a:cubicBezTo>
                          <a:pt x="142252" y="181373"/>
                          <a:pt x="135489" y="190517"/>
                          <a:pt x="128631" y="199661"/>
                        </a:cubicBezTo>
                        <a:cubicBezTo>
                          <a:pt x="93102" y="241190"/>
                          <a:pt x="88150" y="292720"/>
                          <a:pt x="85768" y="342631"/>
                        </a:cubicBezTo>
                        <a:cubicBezTo>
                          <a:pt x="85197" y="355585"/>
                          <a:pt x="85292" y="370444"/>
                          <a:pt x="86054" y="387208"/>
                        </a:cubicBezTo>
                        <a:cubicBezTo>
                          <a:pt x="86911" y="404734"/>
                          <a:pt x="87578" y="422165"/>
                          <a:pt x="87959" y="439596"/>
                        </a:cubicBezTo>
                        <a:cubicBezTo>
                          <a:pt x="81387" y="438262"/>
                          <a:pt x="76720" y="436738"/>
                          <a:pt x="74148" y="435024"/>
                        </a:cubicBezTo>
                        <a:cubicBezTo>
                          <a:pt x="71100" y="433024"/>
                          <a:pt x="70052" y="433786"/>
                          <a:pt x="70909" y="437215"/>
                        </a:cubicBezTo>
                        <a:cubicBezTo>
                          <a:pt x="71957" y="441691"/>
                          <a:pt x="72624" y="445311"/>
                          <a:pt x="72814" y="448073"/>
                        </a:cubicBezTo>
                        <a:cubicBezTo>
                          <a:pt x="73100" y="452836"/>
                          <a:pt x="71481" y="453598"/>
                          <a:pt x="67861" y="450264"/>
                        </a:cubicBezTo>
                        <a:cubicBezTo>
                          <a:pt x="66718" y="449216"/>
                          <a:pt x="65480" y="447597"/>
                          <a:pt x="64051" y="445311"/>
                        </a:cubicBezTo>
                        <a:cubicBezTo>
                          <a:pt x="63575" y="444549"/>
                          <a:pt x="63099" y="444073"/>
                          <a:pt x="62527" y="443787"/>
                        </a:cubicBezTo>
                        <a:cubicBezTo>
                          <a:pt x="62146" y="443692"/>
                          <a:pt x="61765" y="443596"/>
                          <a:pt x="61384" y="443692"/>
                        </a:cubicBezTo>
                        <a:cubicBezTo>
                          <a:pt x="60527" y="443787"/>
                          <a:pt x="60146" y="444358"/>
                          <a:pt x="60146" y="445120"/>
                        </a:cubicBezTo>
                        <a:cubicBezTo>
                          <a:pt x="60336" y="448359"/>
                          <a:pt x="59765" y="451121"/>
                          <a:pt x="58336" y="453217"/>
                        </a:cubicBezTo>
                        <a:cubicBezTo>
                          <a:pt x="57193" y="455026"/>
                          <a:pt x="55669" y="455312"/>
                          <a:pt x="53859" y="454074"/>
                        </a:cubicBezTo>
                        <a:cubicBezTo>
                          <a:pt x="48240" y="450169"/>
                          <a:pt x="43858" y="440929"/>
                          <a:pt x="40715" y="426261"/>
                        </a:cubicBezTo>
                        <a:cubicBezTo>
                          <a:pt x="40525" y="425308"/>
                          <a:pt x="39953" y="425023"/>
                          <a:pt x="39000" y="425499"/>
                        </a:cubicBezTo>
                        <a:lnTo>
                          <a:pt x="38143" y="425880"/>
                        </a:lnTo>
                        <a:cubicBezTo>
                          <a:pt x="36714" y="426547"/>
                          <a:pt x="36048" y="427594"/>
                          <a:pt x="36143" y="429118"/>
                        </a:cubicBezTo>
                        <a:cubicBezTo>
                          <a:pt x="36714" y="436167"/>
                          <a:pt x="36524" y="443025"/>
                          <a:pt x="35381" y="449502"/>
                        </a:cubicBezTo>
                        <a:cubicBezTo>
                          <a:pt x="35000" y="451597"/>
                          <a:pt x="32428" y="452359"/>
                          <a:pt x="30904" y="450835"/>
                        </a:cubicBezTo>
                        <a:cubicBezTo>
                          <a:pt x="24904" y="444739"/>
                          <a:pt x="14902" y="441596"/>
                          <a:pt x="13378" y="432547"/>
                        </a:cubicBezTo>
                        <a:cubicBezTo>
                          <a:pt x="12711" y="428547"/>
                          <a:pt x="12045" y="424451"/>
                          <a:pt x="11568" y="420260"/>
                        </a:cubicBezTo>
                        <a:cubicBezTo>
                          <a:pt x="11473" y="419593"/>
                          <a:pt x="10616" y="419212"/>
                          <a:pt x="10045" y="419593"/>
                        </a:cubicBezTo>
                        <a:lnTo>
                          <a:pt x="8616" y="420546"/>
                        </a:lnTo>
                        <a:cubicBezTo>
                          <a:pt x="8616" y="420546"/>
                          <a:pt x="7949" y="421308"/>
                          <a:pt x="8044" y="421689"/>
                        </a:cubicBezTo>
                        <a:lnTo>
                          <a:pt x="9473" y="445120"/>
                        </a:lnTo>
                        <a:cubicBezTo>
                          <a:pt x="9473" y="446549"/>
                          <a:pt x="8235" y="447692"/>
                          <a:pt x="6710" y="447406"/>
                        </a:cubicBezTo>
                        <a:cubicBezTo>
                          <a:pt x="5663" y="447216"/>
                          <a:pt x="4806" y="446644"/>
                          <a:pt x="4044" y="445692"/>
                        </a:cubicBezTo>
                        <a:cubicBezTo>
                          <a:pt x="2043" y="443215"/>
                          <a:pt x="996" y="440834"/>
                          <a:pt x="710" y="438643"/>
                        </a:cubicBezTo>
                        <a:cubicBezTo>
                          <a:pt x="-528" y="426832"/>
                          <a:pt x="-147" y="416164"/>
                          <a:pt x="1853" y="406639"/>
                        </a:cubicBezTo>
                        <a:cubicBezTo>
                          <a:pt x="12711" y="353966"/>
                          <a:pt x="23951" y="310246"/>
                          <a:pt x="35476" y="275385"/>
                        </a:cubicBezTo>
                        <a:cubicBezTo>
                          <a:pt x="47382" y="239476"/>
                          <a:pt x="60527" y="201376"/>
                          <a:pt x="75100" y="161180"/>
                        </a:cubicBezTo>
                        <a:cubicBezTo>
                          <a:pt x="87578" y="126700"/>
                          <a:pt x="96913" y="86885"/>
                          <a:pt x="107867" y="56215"/>
                        </a:cubicBezTo>
                        <a:cubicBezTo>
                          <a:pt x="117868" y="28116"/>
                          <a:pt x="135584" y="4208"/>
                          <a:pt x="169017" y="1065"/>
                        </a:cubicBezTo>
                        <a:cubicBezTo>
                          <a:pt x="195687" y="-1507"/>
                          <a:pt x="219309" y="589"/>
                          <a:pt x="240073" y="7256"/>
                        </a:cubicBezTo>
                        <a:cubicBezTo>
                          <a:pt x="260838" y="13924"/>
                          <a:pt x="271601" y="37260"/>
                          <a:pt x="270648" y="58310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5" name="Freeform: Shape 16544">
                    <a:extLst>
                      <a:ext uri="{FF2B5EF4-FFF2-40B4-BE49-F238E27FC236}">
                        <a16:creationId xmlns:a16="http://schemas.microsoft.com/office/drawing/2014/main" id="{44958A60-3A80-F710-19CE-70D7007278B8}"/>
                      </a:ext>
                    </a:extLst>
                  </p:cNvPr>
                  <p:cNvSpPr/>
                  <p:nvPr/>
                </p:nvSpPr>
                <p:spPr>
                  <a:xfrm>
                    <a:off x="5415152" y="2674143"/>
                    <a:ext cx="144691" cy="141065"/>
                  </a:xfrm>
                  <a:custGeom>
                    <a:avLst/>
                    <a:gdLst>
                      <a:gd name="connsiteX0" fmla="*/ 142018 w 144691"/>
                      <a:gd name="connsiteY0" fmla="*/ 190 h 141065"/>
                      <a:gd name="connsiteX1" fmla="*/ 144685 w 144691"/>
                      <a:gd name="connsiteY1" fmla="*/ 43815 h 141065"/>
                      <a:gd name="connsiteX2" fmla="*/ 137064 w 144691"/>
                      <a:gd name="connsiteY2" fmla="*/ 79248 h 141065"/>
                      <a:gd name="connsiteX3" fmla="*/ 84391 w 144691"/>
                      <a:gd name="connsiteY3" fmla="*/ 104775 h 141065"/>
                      <a:gd name="connsiteX4" fmla="*/ 70580 w 144691"/>
                      <a:gd name="connsiteY4" fmla="*/ 120206 h 141065"/>
                      <a:gd name="connsiteX5" fmla="*/ 13716 w 144691"/>
                      <a:gd name="connsiteY5" fmla="*/ 130207 h 141065"/>
                      <a:gd name="connsiteX6" fmla="*/ 12096 w 144691"/>
                      <a:gd name="connsiteY6" fmla="*/ 131064 h 141065"/>
                      <a:gd name="connsiteX7" fmla="*/ 0 w 144691"/>
                      <a:gd name="connsiteY7" fmla="*/ 141065 h 141065"/>
                      <a:gd name="connsiteX8" fmla="*/ 20288 w 144691"/>
                      <a:gd name="connsiteY8" fmla="*/ 113538 h 141065"/>
                      <a:gd name="connsiteX9" fmla="*/ 44386 w 144691"/>
                      <a:gd name="connsiteY9" fmla="*/ 56579 h 141065"/>
                      <a:gd name="connsiteX10" fmla="*/ 51245 w 144691"/>
                      <a:gd name="connsiteY10" fmla="*/ 50292 h 141065"/>
                      <a:gd name="connsiteX11" fmla="*/ 111157 w 144691"/>
                      <a:gd name="connsiteY11" fmla="*/ 29242 h 141065"/>
                      <a:gd name="connsiteX12" fmla="*/ 142018 w 144691"/>
                      <a:gd name="connsiteY12" fmla="*/ 0 h 141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4691" h="141065">
                        <a:moveTo>
                          <a:pt x="142018" y="190"/>
                        </a:moveTo>
                        <a:cubicBezTo>
                          <a:pt x="143923" y="12954"/>
                          <a:pt x="144780" y="27527"/>
                          <a:pt x="144685" y="43815"/>
                        </a:cubicBezTo>
                        <a:cubicBezTo>
                          <a:pt x="144589" y="56102"/>
                          <a:pt x="143732" y="69247"/>
                          <a:pt x="137064" y="79248"/>
                        </a:cubicBezTo>
                        <a:cubicBezTo>
                          <a:pt x="124587" y="98012"/>
                          <a:pt x="101917" y="96012"/>
                          <a:pt x="84391" y="104775"/>
                        </a:cubicBezTo>
                        <a:cubicBezTo>
                          <a:pt x="78105" y="107918"/>
                          <a:pt x="73437" y="113062"/>
                          <a:pt x="70580" y="120206"/>
                        </a:cubicBezTo>
                        <a:cubicBezTo>
                          <a:pt x="51721" y="121253"/>
                          <a:pt x="32766" y="124587"/>
                          <a:pt x="13716" y="130207"/>
                        </a:cubicBezTo>
                        <a:cubicBezTo>
                          <a:pt x="13145" y="130397"/>
                          <a:pt x="12573" y="130683"/>
                          <a:pt x="12096" y="131064"/>
                        </a:cubicBezTo>
                        <a:lnTo>
                          <a:pt x="0" y="141065"/>
                        </a:lnTo>
                        <a:cubicBezTo>
                          <a:pt x="6858" y="131921"/>
                          <a:pt x="13621" y="122682"/>
                          <a:pt x="20288" y="113538"/>
                        </a:cubicBezTo>
                        <a:cubicBezTo>
                          <a:pt x="34194" y="94202"/>
                          <a:pt x="41529" y="78772"/>
                          <a:pt x="44386" y="56579"/>
                        </a:cubicBezTo>
                        <a:cubicBezTo>
                          <a:pt x="44862" y="53150"/>
                          <a:pt x="47720" y="50483"/>
                          <a:pt x="51245" y="50292"/>
                        </a:cubicBezTo>
                        <a:cubicBezTo>
                          <a:pt x="73342" y="48768"/>
                          <a:pt x="93345" y="41815"/>
                          <a:pt x="111157" y="29242"/>
                        </a:cubicBezTo>
                        <a:cubicBezTo>
                          <a:pt x="121539" y="21908"/>
                          <a:pt x="130969" y="9335"/>
                          <a:pt x="142018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6" name="Freeform: Shape 16545">
                    <a:extLst>
                      <a:ext uri="{FF2B5EF4-FFF2-40B4-BE49-F238E27FC236}">
                        <a16:creationId xmlns:a16="http://schemas.microsoft.com/office/drawing/2014/main" id="{3CD9198B-4FFD-E8C2-272A-9A82B000E3FF}"/>
                      </a:ext>
                    </a:extLst>
                  </p:cNvPr>
                  <p:cNvSpPr/>
                  <p:nvPr/>
                </p:nvSpPr>
                <p:spPr>
                  <a:xfrm>
                    <a:off x="5687089" y="2826734"/>
                    <a:ext cx="68922" cy="113061"/>
                  </a:xfrm>
                  <a:custGeom>
                    <a:avLst/>
                    <a:gdLst>
                      <a:gd name="connsiteX0" fmla="*/ 21243 w 68922"/>
                      <a:gd name="connsiteY0" fmla="*/ 0 h 113061"/>
                      <a:gd name="connsiteX1" fmla="*/ 67725 w 68922"/>
                      <a:gd name="connsiteY1" fmla="*/ 14573 h 113061"/>
                      <a:gd name="connsiteX2" fmla="*/ 68582 w 68922"/>
                      <a:gd name="connsiteY2" fmla="*/ 44482 h 113061"/>
                      <a:gd name="connsiteX3" fmla="*/ 35530 w 68922"/>
                      <a:gd name="connsiteY3" fmla="*/ 113062 h 113061"/>
                      <a:gd name="connsiteX4" fmla="*/ 10956 w 68922"/>
                      <a:gd name="connsiteY4" fmla="*/ 59627 h 113061"/>
                      <a:gd name="connsiteX5" fmla="*/ 574 w 68922"/>
                      <a:gd name="connsiteY5" fmla="*/ 56293 h 113061"/>
                      <a:gd name="connsiteX6" fmla="*/ 21147 w 68922"/>
                      <a:gd name="connsiteY6" fmla="*/ 0 h 113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922" h="113061">
                        <a:moveTo>
                          <a:pt x="21243" y="0"/>
                        </a:moveTo>
                        <a:lnTo>
                          <a:pt x="67725" y="14573"/>
                        </a:lnTo>
                        <a:cubicBezTo>
                          <a:pt x="67058" y="21336"/>
                          <a:pt x="67344" y="31337"/>
                          <a:pt x="68582" y="44482"/>
                        </a:cubicBezTo>
                        <a:cubicBezTo>
                          <a:pt x="71059" y="72485"/>
                          <a:pt x="60010" y="95441"/>
                          <a:pt x="35530" y="113062"/>
                        </a:cubicBezTo>
                        <a:cubicBezTo>
                          <a:pt x="30101" y="98012"/>
                          <a:pt x="21910" y="80201"/>
                          <a:pt x="10956" y="59627"/>
                        </a:cubicBezTo>
                        <a:cubicBezTo>
                          <a:pt x="8003" y="54102"/>
                          <a:pt x="4574" y="52959"/>
                          <a:pt x="574" y="56293"/>
                        </a:cubicBezTo>
                        <a:cubicBezTo>
                          <a:pt x="-3427" y="32195"/>
                          <a:pt x="14575" y="20098"/>
                          <a:pt x="21147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7" name="Freeform: Shape 16546">
                    <a:extLst>
                      <a:ext uri="{FF2B5EF4-FFF2-40B4-BE49-F238E27FC236}">
                        <a16:creationId xmlns:a16="http://schemas.microsoft.com/office/drawing/2014/main" id="{0B04FB9C-317B-57F2-481E-1E94F5D19433}"/>
                      </a:ext>
                    </a:extLst>
                  </p:cNvPr>
                  <p:cNvSpPr/>
                  <p:nvPr/>
                </p:nvSpPr>
                <p:spPr>
                  <a:xfrm>
                    <a:off x="6269186" y="2829496"/>
                    <a:ext cx="171605" cy="176309"/>
                  </a:xfrm>
                  <a:custGeom>
                    <a:avLst/>
                    <a:gdLst>
                      <a:gd name="connsiteX0" fmla="*/ 79797 w 171605"/>
                      <a:gd name="connsiteY0" fmla="*/ 0 h 176309"/>
                      <a:gd name="connsiteX1" fmla="*/ 101323 w 171605"/>
                      <a:gd name="connsiteY1" fmla="*/ 59817 h 176309"/>
                      <a:gd name="connsiteX2" fmla="*/ 103895 w 171605"/>
                      <a:gd name="connsiteY2" fmla="*/ 62198 h 176309"/>
                      <a:gd name="connsiteX3" fmla="*/ 156759 w 171605"/>
                      <a:gd name="connsiteY3" fmla="*/ 110395 h 176309"/>
                      <a:gd name="connsiteX4" fmla="*/ 165617 w 171605"/>
                      <a:gd name="connsiteY4" fmla="*/ 141351 h 176309"/>
                      <a:gd name="connsiteX5" fmla="*/ 168570 w 171605"/>
                      <a:gd name="connsiteY5" fmla="*/ 167069 h 176309"/>
                      <a:gd name="connsiteX6" fmla="*/ 169999 w 171605"/>
                      <a:gd name="connsiteY6" fmla="*/ 169831 h 176309"/>
                      <a:gd name="connsiteX7" fmla="*/ 171427 w 171605"/>
                      <a:gd name="connsiteY7" fmla="*/ 174308 h 176309"/>
                      <a:gd name="connsiteX8" fmla="*/ 166855 w 171605"/>
                      <a:gd name="connsiteY8" fmla="*/ 175546 h 176309"/>
                      <a:gd name="connsiteX9" fmla="*/ 153425 w 171605"/>
                      <a:gd name="connsiteY9" fmla="*/ 171260 h 176309"/>
                      <a:gd name="connsiteX10" fmla="*/ 151425 w 171605"/>
                      <a:gd name="connsiteY10" fmla="*/ 169736 h 176309"/>
                      <a:gd name="connsiteX11" fmla="*/ 152282 w 171605"/>
                      <a:gd name="connsiteY11" fmla="*/ 159068 h 176309"/>
                      <a:gd name="connsiteX12" fmla="*/ 128469 w 171605"/>
                      <a:gd name="connsiteY12" fmla="*/ 90583 h 176309"/>
                      <a:gd name="connsiteX13" fmla="*/ 99418 w 171605"/>
                      <a:gd name="connsiteY13" fmla="*/ 75438 h 176309"/>
                      <a:gd name="connsiteX14" fmla="*/ 74939 w 171605"/>
                      <a:gd name="connsiteY14" fmla="*/ 87154 h 176309"/>
                      <a:gd name="connsiteX15" fmla="*/ 62461 w 171605"/>
                      <a:gd name="connsiteY15" fmla="*/ 84296 h 176309"/>
                      <a:gd name="connsiteX16" fmla="*/ 58937 w 171605"/>
                      <a:gd name="connsiteY16" fmla="*/ 84392 h 176309"/>
                      <a:gd name="connsiteX17" fmla="*/ 23694 w 171605"/>
                      <a:gd name="connsiteY17" fmla="*/ 135255 h 176309"/>
                      <a:gd name="connsiteX18" fmla="*/ 19694 w 171605"/>
                      <a:gd name="connsiteY18" fmla="*/ 158782 h 176309"/>
                      <a:gd name="connsiteX19" fmla="*/ 20456 w 171605"/>
                      <a:gd name="connsiteY19" fmla="*/ 167259 h 176309"/>
                      <a:gd name="connsiteX20" fmla="*/ 14741 w 171605"/>
                      <a:gd name="connsiteY20" fmla="*/ 172498 h 176309"/>
                      <a:gd name="connsiteX21" fmla="*/ 1596 w 171605"/>
                      <a:gd name="connsiteY21" fmla="*/ 167450 h 176309"/>
                      <a:gd name="connsiteX22" fmla="*/ 72 w 171605"/>
                      <a:gd name="connsiteY22" fmla="*/ 164211 h 176309"/>
                      <a:gd name="connsiteX23" fmla="*/ 7312 w 171605"/>
                      <a:gd name="connsiteY23" fmla="*/ 118301 h 176309"/>
                      <a:gd name="connsiteX24" fmla="*/ 48269 w 171605"/>
                      <a:gd name="connsiteY24" fmla="*/ 68008 h 176309"/>
                      <a:gd name="connsiteX25" fmla="*/ 49507 w 171605"/>
                      <a:gd name="connsiteY25" fmla="*/ 65437 h 176309"/>
                      <a:gd name="connsiteX26" fmla="*/ 43506 w 171605"/>
                      <a:gd name="connsiteY26" fmla="*/ 31909 h 176309"/>
                      <a:gd name="connsiteX27" fmla="*/ 42268 w 171605"/>
                      <a:gd name="connsiteY27" fmla="*/ 15907 h 176309"/>
                      <a:gd name="connsiteX28" fmla="*/ 79892 w 171605"/>
                      <a:gd name="connsiteY28" fmla="*/ 0 h 176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1605" h="176309">
                        <a:moveTo>
                          <a:pt x="79797" y="0"/>
                        </a:moveTo>
                        <a:cubicBezTo>
                          <a:pt x="89131" y="17717"/>
                          <a:pt x="96751" y="38957"/>
                          <a:pt x="101323" y="59817"/>
                        </a:cubicBezTo>
                        <a:cubicBezTo>
                          <a:pt x="101609" y="61055"/>
                          <a:pt x="102657" y="62008"/>
                          <a:pt x="103895" y="62198"/>
                        </a:cubicBezTo>
                        <a:cubicBezTo>
                          <a:pt x="128279" y="65913"/>
                          <a:pt x="148758" y="89821"/>
                          <a:pt x="156759" y="110395"/>
                        </a:cubicBezTo>
                        <a:cubicBezTo>
                          <a:pt x="159521" y="117539"/>
                          <a:pt x="162474" y="127921"/>
                          <a:pt x="165617" y="141351"/>
                        </a:cubicBezTo>
                        <a:cubicBezTo>
                          <a:pt x="167617" y="150019"/>
                          <a:pt x="167045" y="158306"/>
                          <a:pt x="168570" y="167069"/>
                        </a:cubicBezTo>
                        <a:cubicBezTo>
                          <a:pt x="168760" y="168116"/>
                          <a:pt x="169237" y="169069"/>
                          <a:pt x="169999" y="169831"/>
                        </a:cubicBezTo>
                        <a:cubicBezTo>
                          <a:pt x="171427" y="171260"/>
                          <a:pt x="171903" y="172688"/>
                          <a:pt x="171427" y="174308"/>
                        </a:cubicBezTo>
                        <a:cubicBezTo>
                          <a:pt x="170951" y="176308"/>
                          <a:pt x="168379" y="176975"/>
                          <a:pt x="166855" y="175546"/>
                        </a:cubicBezTo>
                        <a:cubicBezTo>
                          <a:pt x="163331" y="172212"/>
                          <a:pt x="158854" y="170783"/>
                          <a:pt x="153425" y="171260"/>
                        </a:cubicBezTo>
                        <a:cubicBezTo>
                          <a:pt x="152282" y="171355"/>
                          <a:pt x="151615" y="170879"/>
                          <a:pt x="151425" y="169736"/>
                        </a:cubicBezTo>
                        <a:cubicBezTo>
                          <a:pt x="150758" y="165926"/>
                          <a:pt x="152568" y="162687"/>
                          <a:pt x="152282" y="159068"/>
                        </a:cubicBezTo>
                        <a:cubicBezTo>
                          <a:pt x="150663" y="137731"/>
                          <a:pt x="144471" y="107156"/>
                          <a:pt x="128469" y="90583"/>
                        </a:cubicBezTo>
                        <a:cubicBezTo>
                          <a:pt x="121326" y="83249"/>
                          <a:pt x="109229" y="73819"/>
                          <a:pt x="99418" y="75438"/>
                        </a:cubicBezTo>
                        <a:cubicBezTo>
                          <a:pt x="88846" y="77153"/>
                          <a:pt x="89512" y="89916"/>
                          <a:pt x="74939" y="87154"/>
                        </a:cubicBezTo>
                        <a:cubicBezTo>
                          <a:pt x="70558" y="86297"/>
                          <a:pt x="66367" y="85344"/>
                          <a:pt x="62461" y="84296"/>
                        </a:cubicBezTo>
                        <a:cubicBezTo>
                          <a:pt x="61318" y="84011"/>
                          <a:pt x="60080" y="84011"/>
                          <a:pt x="58937" y="84392"/>
                        </a:cubicBezTo>
                        <a:cubicBezTo>
                          <a:pt x="38458" y="91726"/>
                          <a:pt x="26838" y="115538"/>
                          <a:pt x="23694" y="135255"/>
                        </a:cubicBezTo>
                        <a:cubicBezTo>
                          <a:pt x="22456" y="143066"/>
                          <a:pt x="21123" y="150971"/>
                          <a:pt x="19694" y="158782"/>
                        </a:cubicBezTo>
                        <a:cubicBezTo>
                          <a:pt x="19122" y="162211"/>
                          <a:pt x="19980" y="164021"/>
                          <a:pt x="20456" y="167259"/>
                        </a:cubicBezTo>
                        <a:cubicBezTo>
                          <a:pt x="20932" y="170402"/>
                          <a:pt x="17980" y="173069"/>
                          <a:pt x="14741" y="172498"/>
                        </a:cubicBezTo>
                        <a:cubicBezTo>
                          <a:pt x="10074" y="171641"/>
                          <a:pt x="5692" y="169926"/>
                          <a:pt x="1596" y="167450"/>
                        </a:cubicBezTo>
                        <a:cubicBezTo>
                          <a:pt x="358" y="166688"/>
                          <a:pt x="-214" y="165640"/>
                          <a:pt x="72" y="164211"/>
                        </a:cubicBezTo>
                        <a:cubicBezTo>
                          <a:pt x="2454" y="146971"/>
                          <a:pt x="4835" y="131636"/>
                          <a:pt x="7312" y="118301"/>
                        </a:cubicBezTo>
                        <a:cubicBezTo>
                          <a:pt x="11979" y="92678"/>
                          <a:pt x="26933" y="80296"/>
                          <a:pt x="48269" y="68008"/>
                        </a:cubicBezTo>
                        <a:cubicBezTo>
                          <a:pt x="49317" y="67437"/>
                          <a:pt x="49698" y="66580"/>
                          <a:pt x="49507" y="65437"/>
                        </a:cubicBezTo>
                        <a:lnTo>
                          <a:pt x="43506" y="31909"/>
                        </a:lnTo>
                        <a:cubicBezTo>
                          <a:pt x="44459" y="27718"/>
                          <a:pt x="43602" y="21146"/>
                          <a:pt x="42268" y="15907"/>
                        </a:cubicBezTo>
                        <a:cubicBezTo>
                          <a:pt x="53317" y="8954"/>
                          <a:pt x="65890" y="3715"/>
                          <a:pt x="79892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8" name="Freeform: Shape 16547">
                    <a:extLst>
                      <a:ext uri="{FF2B5EF4-FFF2-40B4-BE49-F238E27FC236}">
                        <a16:creationId xmlns:a16="http://schemas.microsoft.com/office/drawing/2014/main" id="{889F867A-8D10-C283-599B-BE71CDA0063E}"/>
                      </a:ext>
                    </a:extLst>
                  </p:cNvPr>
                  <p:cNvSpPr/>
                  <p:nvPr/>
                </p:nvSpPr>
                <p:spPr>
                  <a:xfrm>
                    <a:off x="5479136" y="2921434"/>
                    <a:ext cx="120229" cy="75113"/>
                  </a:xfrm>
                  <a:custGeom>
                    <a:avLst/>
                    <a:gdLst>
                      <a:gd name="connsiteX0" fmla="*/ 120229 w 120229"/>
                      <a:gd name="connsiteY0" fmla="*/ 75036 h 75113"/>
                      <a:gd name="connsiteX1" fmla="*/ 87939 w 120229"/>
                      <a:gd name="connsiteY1" fmla="*/ 69892 h 75113"/>
                      <a:gd name="connsiteX2" fmla="*/ 36029 w 120229"/>
                      <a:gd name="connsiteY2" fmla="*/ 36745 h 75113"/>
                      <a:gd name="connsiteX3" fmla="*/ 215 w 120229"/>
                      <a:gd name="connsiteY3" fmla="*/ 2360 h 75113"/>
                      <a:gd name="connsiteX4" fmla="*/ 215 w 120229"/>
                      <a:gd name="connsiteY4" fmla="*/ 1407 h 75113"/>
                      <a:gd name="connsiteX5" fmla="*/ 881 w 120229"/>
                      <a:gd name="connsiteY5" fmla="*/ 550 h 75113"/>
                      <a:gd name="connsiteX6" fmla="*/ 3167 w 120229"/>
                      <a:gd name="connsiteY6" fmla="*/ 455 h 75113"/>
                      <a:gd name="connsiteX7" fmla="*/ 38695 w 120229"/>
                      <a:gd name="connsiteY7" fmla="*/ 33126 h 75113"/>
                      <a:gd name="connsiteX8" fmla="*/ 120134 w 120229"/>
                      <a:gd name="connsiteY8" fmla="*/ 75036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229" h="75113">
                        <a:moveTo>
                          <a:pt x="120229" y="75036"/>
                        </a:moveTo>
                        <a:cubicBezTo>
                          <a:pt x="108038" y="75512"/>
                          <a:pt x="97274" y="73797"/>
                          <a:pt x="87939" y="69892"/>
                        </a:cubicBezTo>
                        <a:cubicBezTo>
                          <a:pt x="70414" y="58843"/>
                          <a:pt x="51078" y="49223"/>
                          <a:pt x="36029" y="36745"/>
                        </a:cubicBezTo>
                        <a:cubicBezTo>
                          <a:pt x="23456" y="26268"/>
                          <a:pt x="11549" y="14838"/>
                          <a:pt x="215" y="2360"/>
                        </a:cubicBezTo>
                        <a:cubicBezTo>
                          <a:pt x="-72" y="2074"/>
                          <a:pt x="-72" y="1693"/>
                          <a:pt x="215" y="1407"/>
                        </a:cubicBezTo>
                        <a:lnTo>
                          <a:pt x="881" y="550"/>
                        </a:lnTo>
                        <a:cubicBezTo>
                          <a:pt x="1453" y="-117"/>
                          <a:pt x="2596" y="-212"/>
                          <a:pt x="3167" y="455"/>
                        </a:cubicBezTo>
                        <a:cubicBezTo>
                          <a:pt x="18026" y="15314"/>
                          <a:pt x="29837" y="26172"/>
                          <a:pt x="38695" y="33126"/>
                        </a:cubicBezTo>
                        <a:cubicBezTo>
                          <a:pt x="60889" y="50461"/>
                          <a:pt x="88035" y="64368"/>
                          <a:pt x="120134" y="75036"/>
                        </a:cubicBezTo>
                        <a:close/>
                      </a:path>
                    </a:pathLst>
                  </a:custGeom>
                  <a:solidFill>
                    <a:srgbClr val="544A5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9" name="Freeform: Shape 16548">
                    <a:extLst>
                      <a:ext uri="{FF2B5EF4-FFF2-40B4-BE49-F238E27FC236}">
                        <a16:creationId xmlns:a16="http://schemas.microsoft.com/office/drawing/2014/main" id="{B5A337C1-E132-BB71-CBD2-8B8FD3958AE2}"/>
                      </a:ext>
                    </a:extLst>
                  </p:cNvPr>
                  <p:cNvSpPr/>
                  <p:nvPr/>
                </p:nvSpPr>
                <p:spPr>
                  <a:xfrm>
                    <a:off x="6233380" y="2996296"/>
                    <a:ext cx="244702" cy="210084"/>
                  </a:xfrm>
                  <a:custGeom>
                    <a:avLst/>
                    <a:gdLst>
                      <a:gd name="connsiteX0" fmla="*/ 187611 w 244702"/>
                      <a:gd name="connsiteY0" fmla="*/ 14175 h 210084"/>
                      <a:gd name="connsiteX1" fmla="*/ 183801 w 244702"/>
                      <a:gd name="connsiteY1" fmla="*/ 20366 h 210084"/>
                      <a:gd name="connsiteX2" fmla="*/ 184373 w 244702"/>
                      <a:gd name="connsiteY2" fmla="*/ 21890 h 210084"/>
                      <a:gd name="connsiteX3" fmla="*/ 185421 w 244702"/>
                      <a:gd name="connsiteY3" fmla="*/ 22271 h 210084"/>
                      <a:gd name="connsiteX4" fmla="*/ 187040 w 244702"/>
                      <a:gd name="connsiteY4" fmla="*/ 21604 h 210084"/>
                      <a:gd name="connsiteX5" fmla="*/ 192660 w 244702"/>
                      <a:gd name="connsiteY5" fmla="*/ 16270 h 210084"/>
                      <a:gd name="connsiteX6" fmla="*/ 202851 w 244702"/>
                      <a:gd name="connsiteY6" fmla="*/ 25605 h 210084"/>
                      <a:gd name="connsiteX7" fmla="*/ 203328 w 244702"/>
                      <a:gd name="connsiteY7" fmla="*/ 28558 h 210084"/>
                      <a:gd name="connsiteX8" fmla="*/ 204756 w 244702"/>
                      <a:gd name="connsiteY8" fmla="*/ 35701 h 210084"/>
                      <a:gd name="connsiteX9" fmla="*/ 206948 w 244702"/>
                      <a:gd name="connsiteY9" fmla="*/ 35416 h 210084"/>
                      <a:gd name="connsiteX10" fmla="*/ 209805 w 244702"/>
                      <a:gd name="connsiteY10" fmla="*/ 24938 h 210084"/>
                      <a:gd name="connsiteX11" fmla="*/ 212091 w 244702"/>
                      <a:gd name="connsiteY11" fmla="*/ 22366 h 210084"/>
                      <a:gd name="connsiteX12" fmla="*/ 213805 w 244702"/>
                      <a:gd name="connsiteY12" fmla="*/ 21700 h 210084"/>
                      <a:gd name="connsiteX13" fmla="*/ 213805 w 244702"/>
                      <a:gd name="connsiteY13" fmla="*/ 19509 h 210084"/>
                      <a:gd name="connsiteX14" fmla="*/ 211139 w 244702"/>
                      <a:gd name="connsiteY14" fmla="*/ 18556 h 210084"/>
                      <a:gd name="connsiteX15" fmla="*/ 210281 w 244702"/>
                      <a:gd name="connsiteY15" fmla="*/ 16366 h 210084"/>
                      <a:gd name="connsiteX16" fmla="*/ 230569 w 244702"/>
                      <a:gd name="connsiteY16" fmla="*/ 14461 h 210084"/>
                      <a:gd name="connsiteX17" fmla="*/ 233427 w 244702"/>
                      <a:gd name="connsiteY17" fmla="*/ 16937 h 210084"/>
                      <a:gd name="connsiteX18" fmla="*/ 242952 w 244702"/>
                      <a:gd name="connsiteY18" fmla="*/ 66467 h 210084"/>
                      <a:gd name="connsiteX19" fmla="*/ 243809 w 244702"/>
                      <a:gd name="connsiteY19" fmla="*/ 140286 h 210084"/>
                      <a:gd name="connsiteX20" fmla="*/ 240380 w 244702"/>
                      <a:gd name="connsiteY20" fmla="*/ 194578 h 210084"/>
                      <a:gd name="connsiteX21" fmla="*/ 234951 w 244702"/>
                      <a:gd name="connsiteY21" fmla="*/ 203722 h 210084"/>
                      <a:gd name="connsiteX22" fmla="*/ 208662 w 244702"/>
                      <a:gd name="connsiteY22" fmla="*/ 209056 h 210084"/>
                      <a:gd name="connsiteX23" fmla="*/ 189993 w 244702"/>
                      <a:gd name="connsiteY23" fmla="*/ 209437 h 210084"/>
                      <a:gd name="connsiteX24" fmla="*/ 187231 w 244702"/>
                      <a:gd name="connsiteY24" fmla="*/ 208294 h 210084"/>
                      <a:gd name="connsiteX25" fmla="*/ 184849 w 244702"/>
                      <a:gd name="connsiteY25" fmla="*/ 204294 h 210084"/>
                      <a:gd name="connsiteX26" fmla="*/ 182849 w 244702"/>
                      <a:gd name="connsiteY26" fmla="*/ 204484 h 210084"/>
                      <a:gd name="connsiteX27" fmla="*/ 173991 w 244702"/>
                      <a:gd name="connsiteY27" fmla="*/ 209533 h 210084"/>
                      <a:gd name="connsiteX28" fmla="*/ 165990 w 244702"/>
                      <a:gd name="connsiteY28" fmla="*/ 208485 h 210084"/>
                      <a:gd name="connsiteX29" fmla="*/ 87314 w 244702"/>
                      <a:gd name="connsiteY29" fmla="*/ 205627 h 210084"/>
                      <a:gd name="connsiteX30" fmla="*/ 72645 w 244702"/>
                      <a:gd name="connsiteY30" fmla="*/ 205246 h 210084"/>
                      <a:gd name="connsiteX31" fmla="*/ 69216 w 244702"/>
                      <a:gd name="connsiteY31" fmla="*/ 204294 h 210084"/>
                      <a:gd name="connsiteX32" fmla="*/ 58167 w 244702"/>
                      <a:gd name="connsiteY32" fmla="*/ 203151 h 210084"/>
                      <a:gd name="connsiteX33" fmla="*/ 54738 w 244702"/>
                      <a:gd name="connsiteY33" fmla="*/ 203532 h 210084"/>
                      <a:gd name="connsiteX34" fmla="*/ 43594 w 244702"/>
                      <a:gd name="connsiteY34" fmla="*/ 202198 h 210084"/>
                      <a:gd name="connsiteX35" fmla="*/ 29878 w 244702"/>
                      <a:gd name="connsiteY35" fmla="*/ 199531 h 210084"/>
                      <a:gd name="connsiteX36" fmla="*/ 30354 w 244702"/>
                      <a:gd name="connsiteY36" fmla="*/ 192769 h 210084"/>
                      <a:gd name="connsiteX37" fmla="*/ 28830 w 244702"/>
                      <a:gd name="connsiteY37" fmla="*/ 193340 h 210084"/>
                      <a:gd name="connsiteX38" fmla="*/ 28830 w 244702"/>
                      <a:gd name="connsiteY38" fmla="*/ 199436 h 210084"/>
                      <a:gd name="connsiteX39" fmla="*/ 11399 w 244702"/>
                      <a:gd name="connsiteY39" fmla="*/ 195150 h 210084"/>
                      <a:gd name="connsiteX40" fmla="*/ 3208 w 244702"/>
                      <a:gd name="connsiteY40" fmla="*/ 167242 h 210084"/>
                      <a:gd name="connsiteX41" fmla="*/ 2636 w 244702"/>
                      <a:gd name="connsiteY41" fmla="*/ 164098 h 210084"/>
                      <a:gd name="connsiteX42" fmla="*/ 2065 w 244702"/>
                      <a:gd name="connsiteY42" fmla="*/ 152954 h 210084"/>
                      <a:gd name="connsiteX43" fmla="*/ 5780 w 244702"/>
                      <a:gd name="connsiteY43" fmla="*/ 153335 h 210084"/>
                      <a:gd name="connsiteX44" fmla="*/ 6160 w 244702"/>
                      <a:gd name="connsiteY44" fmla="*/ 150287 h 210084"/>
                      <a:gd name="connsiteX45" fmla="*/ 2065 w 244702"/>
                      <a:gd name="connsiteY45" fmla="*/ 149811 h 210084"/>
                      <a:gd name="connsiteX46" fmla="*/ 64 w 244702"/>
                      <a:gd name="connsiteY46" fmla="*/ 127332 h 210084"/>
                      <a:gd name="connsiteX47" fmla="*/ 4922 w 244702"/>
                      <a:gd name="connsiteY47" fmla="*/ 60466 h 210084"/>
                      <a:gd name="connsiteX48" fmla="*/ 11208 w 244702"/>
                      <a:gd name="connsiteY48" fmla="*/ 16366 h 210084"/>
                      <a:gd name="connsiteX49" fmla="*/ 14066 w 244702"/>
                      <a:gd name="connsiteY49" fmla="*/ 13794 h 210084"/>
                      <a:gd name="connsiteX50" fmla="*/ 33021 w 244702"/>
                      <a:gd name="connsiteY50" fmla="*/ 8269 h 210084"/>
                      <a:gd name="connsiteX51" fmla="*/ 43974 w 244702"/>
                      <a:gd name="connsiteY51" fmla="*/ 13222 h 210084"/>
                      <a:gd name="connsiteX52" fmla="*/ 48547 w 244702"/>
                      <a:gd name="connsiteY52" fmla="*/ 27605 h 210084"/>
                      <a:gd name="connsiteX53" fmla="*/ 48832 w 244702"/>
                      <a:gd name="connsiteY53" fmla="*/ 31510 h 210084"/>
                      <a:gd name="connsiteX54" fmla="*/ 47213 w 244702"/>
                      <a:gd name="connsiteY54" fmla="*/ 35320 h 210084"/>
                      <a:gd name="connsiteX55" fmla="*/ 46356 w 244702"/>
                      <a:gd name="connsiteY55" fmla="*/ 37225 h 210084"/>
                      <a:gd name="connsiteX56" fmla="*/ 47594 w 244702"/>
                      <a:gd name="connsiteY56" fmla="*/ 39226 h 210084"/>
                      <a:gd name="connsiteX57" fmla="*/ 44641 w 244702"/>
                      <a:gd name="connsiteY57" fmla="*/ 45226 h 210084"/>
                      <a:gd name="connsiteX58" fmla="*/ 42641 w 244702"/>
                      <a:gd name="connsiteY58" fmla="*/ 47417 h 210084"/>
                      <a:gd name="connsiteX59" fmla="*/ 43403 w 244702"/>
                      <a:gd name="connsiteY59" fmla="*/ 50941 h 210084"/>
                      <a:gd name="connsiteX60" fmla="*/ 46356 w 244702"/>
                      <a:gd name="connsiteY60" fmla="*/ 50941 h 210084"/>
                      <a:gd name="connsiteX61" fmla="*/ 54357 w 244702"/>
                      <a:gd name="connsiteY61" fmla="*/ 48465 h 210084"/>
                      <a:gd name="connsiteX62" fmla="*/ 55786 w 244702"/>
                      <a:gd name="connsiteY62" fmla="*/ 47322 h 210084"/>
                      <a:gd name="connsiteX63" fmla="*/ 55119 w 244702"/>
                      <a:gd name="connsiteY63" fmla="*/ 46369 h 210084"/>
                      <a:gd name="connsiteX64" fmla="*/ 53976 w 244702"/>
                      <a:gd name="connsiteY64" fmla="*/ 44464 h 210084"/>
                      <a:gd name="connsiteX65" fmla="*/ 55786 w 244702"/>
                      <a:gd name="connsiteY65" fmla="*/ 41893 h 210084"/>
                      <a:gd name="connsiteX66" fmla="*/ 59024 w 244702"/>
                      <a:gd name="connsiteY66" fmla="*/ 42274 h 210084"/>
                      <a:gd name="connsiteX67" fmla="*/ 60453 w 244702"/>
                      <a:gd name="connsiteY67" fmla="*/ 43988 h 210084"/>
                      <a:gd name="connsiteX68" fmla="*/ 62739 w 244702"/>
                      <a:gd name="connsiteY68" fmla="*/ 44655 h 210084"/>
                      <a:gd name="connsiteX69" fmla="*/ 68549 w 244702"/>
                      <a:gd name="connsiteY69" fmla="*/ 47417 h 210084"/>
                      <a:gd name="connsiteX70" fmla="*/ 70359 w 244702"/>
                      <a:gd name="connsiteY70" fmla="*/ 48084 h 210084"/>
                      <a:gd name="connsiteX71" fmla="*/ 71026 w 244702"/>
                      <a:gd name="connsiteY71" fmla="*/ 47417 h 210084"/>
                      <a:gd name="connsiteX72" fmla="*/ 71406 w 244702"/>
                      <a:gd name="connsiteY72" fmla="*/ 45607 h 210084"/>
                      <a:gd name="connsiteX73" fmla="*/ 70740 w 244702"/>
                      <a:gd name="connsiteY73" fmla="*/ 39511 h 210084"/>
                      <a:gd name="connsiteX74" fmla="*/ 72169 w 244702"/>
                      <a:gd name="connsiteY74" fmla="*/ 37035 h 210084"/>
                      <a:gd name="connsiteX75" fmla="*/ 73978 w 244702"/>
                      <a:gd name="connsiteY75" fmla="*/ 36273 h 210084"/>
                      <a:gd name="connsiteX76" fmla="*/ 73692 w 244702"/>
                      <a:gd name="connsiteY76" fmla="*/ 30653 h 210084"/>
                      <a:gd name="connsiteX77" fmla="*/ 70168 w 244702"/>
                      <a:gd name="connsiteY77" fmla="*/ 30272 h 210084"/>
                      <a:gd name="connsiteX78" fmla="*/ 70645 w 244702"/>
                      <a:gd name="connsiteY78" fmla="*/ 34654 h 210084"/>
                      <a:gd name="connsiteX79" fmla="*/ 65406 w 244702"/>
                      <a:gd name="connsiteY79" fmla="*/ 40654 h 210084"/>
                      <a:gd name="connsiteX80" fmla="*/ 62167 w 244702"/>
                      <a:gd name="connsiteY80" fmla="*/ 40654 h 210084"/>
                      <a:gd name="connsiteX81" fmla="*/ 57214 w 244702"/>
                      <a:gd name="connsiteY81" fmla="*/ 39226 h 210084"/>
                      <a:gd name="connsiteX82" fmla="*/ 55690 w 244702"/>
                      <a:gd name="connsiteY82" fmla="*/ 37225 h 210084"/>
                      <a:gd name="connsiteX83" fmla="*/ 55690 w 244702"/>
                      <a:gd name="connsiteY83" fmla="*/ 29701 h 210084"/>
                      <a:gd name="connsiteX84" fmla="*/ 55309 w 244702"/>
                      <a:gd name="connsiteY84" fmla="*/ 23414 h 210084"/>
                      <a:gd name="connsiteX85" fmla="*/ 56929 w 244702"/>
                      <a:gd name="connsiteY85" fmla="*/ 20938 h 210084"/>
                      <a:gd name="connsiteX86" fmla="*/ 57881 w 244702"/>
                      <a:gd name="connsiteY86" fmla="*/ 20652 h 210084"/>
                      <a:gd name="connsiteX87" fmla="*/ 59310 w 244702"/>
                      <a:gd name="connsiteY87" fmla="*/ 18461 h 210084"/>
                      <a:gd name="connsiteX88" fmla="*/ 57881 w 244702"/>
                      <a:gd name="connsiteY88" fmla="*/ 7698 h 210084"/>
                      <a:gd name="connsiteX89" fmla="*/ 59786 w 244702"/>
                      <a:gd name="connsiteY89" fmla="*/ 5126 h 210084"/>
                      <a:gd name="connsiteX90" fmla="*/ 177896 w 244702"/>
                      <a:gd name="connsiteY90" fmla="*/ 5412 h 210084"/>
                      <a:gd name="connsiteX91" fmla="*/ 180754 w 244702"/>
                      <a:gd name="connsiteY91" fmla="*/ 6841 h 210084"/>
                      <a:gd name="connsiteX92" fmla="*/ 187707 w 244702"/>
                      <a:gd name="connsiteY92" fmla="*/ 13603 h 210084"/>
                      <a:gd name="connsiteX93" fmla="*/ 187707 w 244702"/>
                      <a:gd name="connsiteY93" fmla="*/ 13603 h 210084"/>
                      <a:gd name="connsiteX94" fmla="*/ 96076 w 244702"/>
                      <a:gd name="connsiteY94" fmla="*/ 11032 h 210084"/>
                      <a:gd name="connsiteX95" fmla="*/ 93790 w 244702"/>
                      <a:gd name="connsiteY95" fmla="*/ 8746 h 210084"/>
                      <a:gd name="connsiteX96" fmla="*/ 91505 w 244702"/>
                      <a:gd name="connsiteY96" fmla="*/ 11032 h 210084"/>
                      <a:gd name="connsiteX97" fmla="*/ 93790 w 244702"/>
                      <a:gd name="connsiteY97" fmla="*/ 13222 h 210084"/>
                      <a:gd name="connsiteX98" fmla="*/ 96076 w 244702"/>
                      <a:gd name="connsiteY98" fmla="*/ 11032 h 210084"/>
                      <a:gd name="connsiteX99" fmla="*/ 96076 w 244702"/>
                      <a:gd name="connsiteY99" fmla="*/ 11032 h 210084"/>
                      <a:gd name="connsiteX100" fmla="*/ 112840 w 244702"/>
                      <a:gd name="connsiteY100" fmla="*/ 15318 h 210084"/>
                      <a:gd name="connsiteX101" fmla="*/ 113983 w 244702"/>
                      <a:gd name="connsiteY101" fmla="*/ 12460 h 210084"/>
                      <a:gd name="connsiteX102" fmla="*/ 111698 w 244702"/>
                      <a:gd name="connsiteY102" fmla="*/ 10365 h 210084"/>
                      <a:gd name="connsiteX103" fmla="*/ 110555 w 244702"/>
                      <a:gd name="connsiteY103" fmla="*/ 13222 h 210084"/>
                      <a:gd name="connsiteX104" fmla="*/ 112840 w 244702"/>
                      <a:gd name="connsiteY104" fmla="*/ 15318 h 210084"/>
                      <a:gd name="connsiteX105" fmla="*/ 112840 w 244702"/>
                      <a:gd name="connsiteY105" fmla="*/ 15318 h 210084"/>
                      <a:gd name="connsiteX106" fmla="*/ 84932 w 244702"/>
                      <a:gd name="connsiteY106" fmla="*/ 13699 h 210084"/>
                      <a:gd name="connsiteX107" fmla="*/ 82646 w 244702"/>
                      <a:gd name="connsiteY107" fmla="*/ 11413 h 210084"/>
                      <a:gd name="connsiteX108" fmla="*/ 80360 w 244702"/>
                      <a:gd name="connsiteY108" fmla="*/ 13699 h 210084"/>
                      <a:gd name="connsiteX109" fmla="*/ 82646 w 244702"/>
                      <a:gd name="connsiteY109" fmla="*/ 15889 h 210084"/>
                      <a:gd name="connsiteX110" fmla="*/ 84932 w 244702"/>
                      <a:gd name="connsiteY110" fmla="*/ 13699 h 210084"/>
                      <a:gd name="connsiteX111" fmla="*/ 84932 w 244702"/>
                      <a:gd name="connsiteY111" fmla="*/ 13699 h 210084"/>
                      <a:gd name="connsiteX112" fmla="*/ 112174 w 244702"/>
                      <a:gd name="connsiteY112" fmla="*/ 22557 h 210084"/>
                      <a:gd name="connsiteX113" fmla="*/ 111411 w 244702"/>
                      <a:gd name="connsiteY113" fmla="*/ 23033 h 210084"/>
                      <a:gd name="connsiteX114" fmla="*/ 111507 w 244702"/>
                      <a:gd name="connsiteY114" fmla="*/ 24748 h 210084"/>
                      <a:gd name="connsiteX115" fmla="*/ 114555 w 244702"/>
                      <a:gd name="connsiteY115" fmla="*/ 24271 h 210084"/>
                      <a:gd name="connsiteX116" fmla="*/ 115698 w 244702"/>
                      <a:gd name="connsiteY116" fmla="*/ 22366 h 210084"/>
                      <a:gd name="connsiteX117" fmla="*/ 114174 w 244702"/>
                      <a:gd name="connsiteY117" fmla="*/ 21414 h 210084"/>
                      <a:gd name="connsiteX118" fmla="*/ 112840 w 244702"/>
                      <a:gd name="connsiteY118" fmla="*/ 22176 h 210084"/>
                      <a:gd name="connsiteX119" fmla="*/ 112078 w 244702"/>
                      <a:gd name="connsiteY119" fmla="*/ 22557 h 210084"/>
                      <a:gd name="connsiteX120" fmla="*/ 112078 w 244702"/>
                      <a:gd name="connsiteY120" fmla="*/ 22557 h 210084"/>
                      <a:gd name="connsiteX121" fmla="*/ 44070 w 244702"/>
                      <a:gd name="connsiteY121" fmla="*/ 23605 h 210084"/>
                      <a:gd name="connsiteX122" fmla="*/ 39307 w 244702"/>
                      <a:gd name="connsiteY122" fmla="*/ 21985 h 210084"/>
                      <a:gd name="connsiteX123" fmla="*/ 34735 w 244702"/>
                      <a:gd name="connsiteY123" fmla="*/ 24081 h 210084"/>
                      <a:gd name="connsiteX124" fmla="*/ 39498 w 244702"/>
                      <a:gd name="connsiteY124" fmla="*/ 25700 h 210084"/>
                      <a:gd name="connsiteX125" fmla="*/ 44070 w 244702"/>
                      <a:gd name="connsiteY125" fmla="*/ 23605 h 210084"/>
                      <a:gd name="connsiteX126" fmla="*/ 44070 w 244702"/>
                      <a:gd name="connsiteY126" fmla="*/ 23605 h 210084"/>
                      <a:gd name="connsiteX127" fmla="*/ 82551 w 244702"/>
                      <a:gd name="connsiteY127" fmla="*/ 26748 h 210084"/>
                      <a:gd name="connsiteX128" fmla="*/ 80551 w 244702"/>
                      <a:gd name="connsiteY128" fmla="*/ 33415 h 210084"/>
                      <a:gd name="connsiteX129" fmla="*/ 82170 w 244702"/>
                      <a:gd name="connsiteY129" fmla="*/ 33701 h 210084"/>
                      <a:gd name="connsiteX130" fmla="*/ 85599 w 244702"/>
                      <a:gd name="connsiteY130" fmla="*/ 24557 h 210084"/>
                      <a:gd name="connsiteX131" fmla="*/ 85027 w 244702"/>
                      <a:gd name="connsiteY131" fmla="*/ 22938 h 210084"/>
                      <a:gd name="connsiteX132" fmla="*/ 84075 w 244702"/>
                      <a:gd name="connsiteY132" fmla="*/ 22557 h 210084"/>
                      <a:gd name="connsiteX133" fmla="*/ 82741 w 244702"/>
                      <a:gd name="connsiteY133" fmla="*/ 24081 h 210084"/>
                      <a:gd name="connsiteX134" fmla="*/ 82932 w 244702"/>
                      <a:gd name="connsiteY134" fmla="*/ 25129 h 210084"/>
                      <a:gd name="connsiteX135" fmla="*/ 82551 w 244702"/>
                      <a:gd name="connsiteY135" fmla="*/ 26653 h 210084"/>
                      <a:gd name="connsiteX136" fmla="*/ 82551 w 244702"/>
                      <a:gd name="connsiteY136" fmla="*/ 26653 h 210084"/>
                      <a:gd name="connsiteX137" fmla="*/ 150083 w 244702"/>
                      <a:gd name="connsiteY137" fmla="*/ 28843 h 210084"/>
                      <a:gd name="connsiteX138" fmla="*/ 151226 w 244702"/>
                      <a:gd name="connsiteY138" fmla="*/ 30177 h 210084"/>
                      <a:gd name="connsiteX139" fmla="*/ 152369 w 244702"/>
                      <a:gd name="connsiteY139" fmla="*/ 29415 h 210084"/>
                      <a:gd name="connsiteX140" fmla="*/ 150464 w 244702"/>
                      <a:gd name="connsiteY140" fmla="*/ 24081 h 210084"/>
                      <a:gd name="connsiteX141" fmla="*/ 148940 w 244702"/>
                      <a:gd name="connsiteY141" fmla="*/ 24271 h 210084"/>
                      <a:gd name="connsiteX142" fmla="*/ 148940 w 244702"/>
                      <a:gd name="connsiteY142" fmla="*/ 25795 h 210084"/>
                      <a:gd name="connsiteX143" fmla="*/ 149988 w 244702"/>
                      <a:gd name="connsiteY143" fmla="*/ 28843 h 210084"/>
                      <a:gd name="connsiteX144" fmla="*/ 149988 w 244702"/>
                      <a:gd name="connsiteY144" fmla="*/ 28843 h 210084"/>
                      <a:gd name="connsiteX145" fmla="*/ 227521 w 244702"/>
                      <a:gd name="connsiteY145" fmla="*/ 30272 h 210084"/>
                      <a:gd name="connsiteX146" fmla="*/ 227712 w 244702"/>
                      <a:gd name="connsiteY146" fmla="*/ 29224 h 210084"/>
                      <a:gd name="connsiteX147" fmla="*/ 225331 w 244702"/>
                      <a:gd name="connsiteY147" fmla="*/ 28748 h 210084"/>
                      <a:gd name="connsiteX148" fmla="*/ 222092 w 244702"/>
                      <a:gd name="connsiteY148" fmla="*/ 34558 h 210084"/>
                      <a:gd name="connsiteX149" fmla="*/ 222473 w 244702"/>
                      <a:gd name="connsiteY149" fmla="*/ 35701 h 210084"/>
                      <a:gd name="connsiteX150" fmla="*/ 223806 w 244702"/>
                      <a:gd name="connsiteY150" fmla="*/ 36463 h 210084"/>
                      <a:gd name="connsiteX151" fmla="*/ 225045 w 244702"/>
                      <a:gd name="connsiteY151" fmla="*/ 36178 h 210084"/>
                      <a:gd name="connsiteX152" fmla="*/ 227521 w 244702"/>
                      <a:gd name="connsiteY152" fmla="*/ 30177 h 210084"/>
                      <a:gd name="connsiteX153" fmla="*/ 227521 w 244702"/>
                      <a:gd name="connsiteY153" fmla="*/ 30177 h 210084"/>
                      <a:gd name="connsiteX154" fmla="*/ 60834 w 244702"/>
                      <a:gd name="connsiteY154" fmla="*/ 31987 h 210084"/>
                      <a:gd name="connsiteX155" fmla="*/ 60262 w 244702"/>
                      <a:gd name="connsiteY155" fmla="*/ 34463 h 210084"/>
                      <a:gd name="connsiteX156" fmla="*/ 62644 w 244702"/>
                      <a:gd name="connsiteY156" fmla="*/ 36273 h 210084"/>
                      <a:gd name="connsiteX157" fmla="*/ 65311 w 244702"/>
                      <a:gd name="connsiteY157" fmla="*/ 35416 h 210084"/>
                      <a:gd name="connsiteX158" fmla="*/ 64453 w 244702"/>
                      <a:gd name="connsiteY158" fmla="*/ 31891 h 210084"/>
                      <a:gd name="connsiteX159" fmla="*/ 60929 w 244702"/>
                      <a:gd name="connsiteY159" fmla="*/ 32082 h 210084"/>
                      <a:gd name="connsiteX160" fmla="*/ 60929 w 244702"/>
                      <a:gd name="connsiteY160" fmla="*/ 32082 h 210084"/>
                      <a:gd name="connsiteX161" fmla="*/ 207709 w 244702"/>
                      <a:gd name="connsiteY161" fmla="*/ 43893 h 210084"/>
                      <a:gd name="connsiteX162" fmla="*/ 210090 w 244702"/>
                      <a:gd name="connsiteY162" fmla="*/ 40845 h 210084"/>
                      <a:gd name="connsiteX163" fmla="*/ 205042 w 244702"/>
                      <a:gd name="connsiteY163" fmla="*/ 38178 h 210084"/>
                      <a:gd name="connsiteX164" fmla="*/ 203518 w 244702"/>
                      <a:gd name="connsiteY164" fmla="*/ 40559 h 210084"/>
                      <a:gd name="connsiteX165" fmla="*/ 207709 w 244702"/>
                      <a:gd name="connsiteY165" fmla="*/ 43798 h 210084"/>
                      <a:gd name="connsiteX166" fmla="*/ 207709 w 244702"/>
                      <a:gd name="connsiteY166" fmla="*/ 43798 h 210084"/>
                      <a:gd name="connsiteX167" fmla="*/ 129223 w 244702"/>
                      <a:gd name="connsiteY167" fmla="*/ 40178 h 210084"/>
                      <a:gd name="connsiteX168" fmla="*/ 126080 w 244702"/>
                      <a:gd name="connsiteY168" fmla="*/ 38940 h 210084"/>
                      <a:gd name="connsiteX169" fmla="*/ 123508 w 244702"/>
                      <a:gd name="connsiteY169" fmla="*/ 41035 h 210084"/>
                      <a:gd name="connsiteX170" fmla="*/ 126651 w 244702"/>
                      <a:gd name="connsiteY170" fmla="*/ 42274 h 210084"/>
                      <a:gd name="connsiteX171" fmla="*/ 129223 w 244702"/>
                      <a:gd name="connsiteY171" fmla="*/ 40178 h 210084"/>
                      <a:gd name="connsiteX172" fmla="*/ 129223 w 244702"/>
                      <a:gd name="connsiteY172" fmla="*/ 40178 h 210084"/>
                      <a:gd name="connsiteX173" fmla="*/ 82074 w 244702"/>
                      <a:gd name="connsiteY173" fmla="*/ 57514 h 210084"/>
                      <a:gd name="connsiteX174" fmla="*/ 81313 w 244702"/>
                      <a:gd name="connsiteY174" fmla="*/ 59133 h 210084"/>
                      <a:gd name="connsiteX175" fmla="*/ 82074 w 244702"/>
                      <a:gd name="connsiteY175" fmla="*/ 61419 h 210084"/>
                      <a:gd name="connsiteX176" fmla="*/ 83599 w 244702"/>
                      <a:gd name="connsiteY176" fmla="*/ 61514 h 210084"/>
                      <a:gd name="connsiteX177" fmla="*/ 84646 w 244702"/>
                      <a:gd name="connsiteY177" fmla="*/ 59514 h 210084"/>
                      <a:gd name="connsiteX178" fmla="*/ 82932 w 244702"/>
                      <a:gd name="connsiteY178" fmla="*/ 51894 h 210084"/>
                      <a:gd name="connsiteX179" fmla="*/ 79693 w 244702"/>
                      <a:gd name="connsiteY179" fmla="*/ 47036 h 210084"/>
                      <a:gd name="connsiteX180" fmla="*/ 78836 w 244702"/>
                      <a:gd name="connsiteY180" fmla="*/ 47798 h 210084"/>
                      <a:gd name="connsiteX181" fmla="*/ 82265 w 244702"/>
                      <a:gd name="connsiteY181" fmla="*/ 55799 h 210084"/>
                      <a:gd name="connsiteX182" fmla="*/ 82074 w 244702"/>
                      <a:gd name="connsiteY182" fmla="*/ 57418 h 210084"/>
                      <a:gd name="connsiteX183" fmla="*/ 82074 w 244702"/>
                      <a:gd name="connsiteY183" fmla="*/ 57418 h 210084"/>
                      <a:gd name="connsiteX184" fmla="*/ 216282 w 244702"/>
                      <a:gd name="connsiteY184" fmla="*/ 48465 h 210084"/>
                      <a:gd name="connsiteX185" fmla="*/ 217234 w 244702"/>
                      <a:gd name="connsiteY185" fmla="*/ 54180 h 210084"/>
                      <a:gd name="connsiteX186" fmla="*/ 221044 w 244702"/>
                      <a:gd name="connsiteY186" fmla="*/ 54180 h 210084"/>
                      <a:gd name="connsiteX187" fmla="*/ 217996 w 244702"/>
                      <a:gd name="connsiteY187" fmla="*/ 47512 h 210084"/>
                      <a:gd name="connsiteX188" fmla="*/ 216282 w 244702"/>
                      <a:gd name="connsiteY188" fmla="*/ 48465 h 210084"/>
                      <a:gd name="connsiteX189" fmla="*/ 216282 w 244702"/>
                      <a:gd name="connsiteY189" fmla="*/ 48465 h 210084"/>
                      <a:gd name="connsiteX190" fmla="*/ 73692 w 244702"/>
                      <a:gd name="connsiteY190" fmla="*/ 60276 h 210084"/>
                      <a:gd name="connsiteX191" fmla="*/ 70549 w 244702"/>
                      <a:gd name="connsiteY191" fmla="*/ 58276 h 210084"/>
                      <a:gd name="connsiteX192" fmla="*/ 66835 w 244702"/>
                      <a:gd name="connsiteY192" fmla="*/ 59228 h 210084"/>
                      <a:gd name="connsiteX193" fmla="*/ 69978 w 244702"/>
                      <a:gd name="connsiteY193" fmla="*/ 61228 h 210084"/>
                      <a:gd name="connsiteX194" fmla="*/ 73692 w 244702"/>
                      <a:gd name="connsiteY194" fmla="*/ 60276 h 210084"/>
                      <a:gd name="connsiteX195" fmla="*/ 73692 w 244702"/>
                      <a:gd name="connsiteY195" fmla="*/ 60276 h 210084"/>
                      <a:gd name="connsiteX196" fmla="*/ 97219 w 244702"/>
                      <a:gd name="connsiteY196" fmla="*/ 59228 h 210084"/>
                      <a:gd name="connsiteX197" fmla="*/ 93124 w 244702"/>
                      <a:gd name="connsiteY197" fmla="*/ 61228 h 210084"/>
                      <a:gd name="connsiteX198" fmla="*/ 90456 w 244702"/>
                      <a:gd name="connsiteY198" fmla="*/ 64848 h 210084"/>
                      <a:gd name="connsiteX199" fmla="*/ 94552 w 244702"/>
                      <a:gd name="connsiteY199" fmla="*/ 62848 h 210084"/>
                      <a:gd name="connsiteX200" fmla="*/ 97219 w 244702"/>
                      <a:gd name="connsiteY200" fmla="*/ 59228 h 210084"/>
                      <a:gd name="connsiteX201" fmla="*/ 97219 w 244702"/>
                      <a:gd name="connsiteY201" fmla="*/ 59228 h 210084"/>
                      <a:gd name="connsiteX202" fmla="*/ 58929 w 244702"/>
                      <a:gd name="connsiteY202" fmla="*/ 65705 h 210084"/>
                      <a:gd name="connsiteX203" fmla="*/ 56167 w 244702"/>
                      <a:gd name="connsiteY203" fmla="*/ 62562 h 210084"/>
                      <a:gd name="connsiteX204" fmla="*/ 51976 w 244702"/>
                      <a:gd name="connsiteY204" fmla="*/ 61800 h 210084"/>
                      <a:gd name="connsiteX205" fmla="*/ 54738 w 244702"/>
                      <a:gd name="connsiteY205" fmla="*/ 64943 h 210084"/>
                      <a:gd name="connsiteX206" fmla="*/ 58929 w 244702"/>
                      <a:gd name="connsiteY206" fmla="*/ 65705 h 210084"/>
                      <a:gd name="connsiteX207" fmla="*/ 58929 w 244702"/>
                      <a:gd name="connsiteY207" fmla="*/ 65705 h 210084"/>
                      <a:gd name="connsiteX208" fmla="*/ 84837 w 244702"/>
                      <a:gd name="connsiteY208" fmla="*/ 69325 h 210084"/>
                      <a:gd name="connsiteX209" fmla="*/ 88456 w 244702"/>
                      <a:gd name="connsiteY209" fmla="*/ 69325 h 210084"/>
                      <a:gd name="connsiteX210" fmla="*/ 88647 w 244702"/>
                      <a:gd name="connsiteY210" fmla="*/ 69229 h 210084"/>
                      <a:gd name="connsiteX211" fmla="*/ 88933 w 244702"/>
                      <a:gd name="connsiteY211" fmla="*/ 67801 h 210084"/>
                      <a:gd name="connsiteX212" fmla="*/ 88075 w 244702"/>
                      <a:gd name="connsiteY212" fmla="*/ 66943 h 210084"/>
                      <a:gd name="connsiteX213" fmla="*/ 80170 w 244702"/>
                      <a:gd name="connsiteY213" fmla="*/ 67896 h 210084"/>
                      <a:gd name="connsiteX214" fmla="*/ 79122 w 244702"/>
                      <a:gd name="connsiteY214" fmla="*/ 68848 h 210084"/>
                      <a:gd name="connsiteX215" fmla="*/ 79598 w 244702"/>
                      <a:gd name="connsiteY215" fmla="*/ 70182 h 210084"/>
                      <a:gd name="connsiteX216" fmla="*/ 80836 w 244702"/>
                      <a:gd name="connsiteY216" fmla="*/ 70277 h 210084"/>
                      <a:gd name="connsiteX217" fmla="*/ 82456 w 244702"/>
                      <a:gd name="connsiteY217" fmla="*/ 69706 h 210084"/>
                      <a:gd name="connsiteX218" fmla="*/ 84837 w 244702"/>
                      <a:gd name="connsiteY218" fmla="*/ 69229 h 210084"/>
                      <a:gd name="connsiteX219" fmla="*/ 84837 w 244702"/>
                      <a:gd name="connsiteY219" fmla="*/ 69229 h 210084"/>
                      <a:gd name="connsiteX220" fmla="*/ 66930 w 244702"/>
                      <a:gd name="connsiteY220" fmla="*/ 73516 h 210084"/>
                      <a:gd name="connsiteX221" fmla="*/ 69597 w 244702"/>
                      <a:gd name="connsiteY221" fmla="*/ 75325 h 210084"/>
                      <a:gd name="connsiteX222" fmla="*/ 70549 w 244702"/>
                      <a:gd name="connsiteY222" fmla="*/ 70087 h 210084"/>
                      <a:gd name="connsiteX223" fmla="*/ 69025 w 244702"/>
                      <a:gd name="connsiteY223" fmla="*/ 69706 h 210084"/>
                      <a:gd name="connsiteX224" fmla="*/ 66835 w 244702"/>
                      <a:gd name="connsiteY224" fmla="*/ 73516 h 210084"/>
                      <a:gd name="connsiteX225" fmla="*/ 66835 w 244702"/>
                      <a:gd name="connsiteY225" fmla="*/ 73516 h 210084"/>
                      <a:gd name="connsiteX226" fmla="*/ 29497 w 244702"/>
                      <a:gd name="connsiteY226" fmla="*/ 74849 h 210084"/>
                      <a:gd name="connsiteX227" fmla="*/ 28258 w 244702"/>
                      <a:gd name="connsiteY227" fmla="*/ 74563 h 210084"/>
                      <a:gd name="connsiteX228" fmla="*/ 27211 w 244702"/>
                      <a:gd name="connsiteY228" fmla="*/ 75897 h 210084"/>
                      <a:gd name="connsiteX229" fmla="*/ 30068 w 244702"/>
                      <a:gd name="connsiteY229" fmla="*/ 77897 h 210084"/>
                      <a:gd name="connsiteX230" fmla="*/ 32068 w 244702"/>
                      <a:gd name="connsiteY230" fmla="*/ 77516 h 210084"/>
                      <a:gd name="connsiteX231" fmla="*/ 32068 w 244702"/>
                      <a:gd name="connsiteY231" fmla="*/ 75706 h 210084"/>
                      <a:gd name="connsiteX232" fmla="*/ 30640 w 244702"/>
                      <a:gd name="connsiteY232" fmla="*/ 75230 h 210084"/>
                      <a:gd name="connsiteX233" fmla="*/ 29687 w 244702"/>
                      <a:gd name="connsiteY233" fmla="*/ 74849 h 210084"/>
                      <a:gd name="connsiteX234" fmla="*/ 29687 w 244702"/>
                      <a:gd name="connsiteY234" fmla="*/ 74849 h 210084"/>
                      <a:gd name="connsiteX235" fmla="*/ 207900 w 244702"/>
                      <a:gd name="connsiteY235" fmla="*/ 75992 h 210084"/>
                      <a:gd name="connsiteX236" fmla="*/ 207995 w 244702"/>
                      <a:gd name="connsiteY236" fmla="*/ 78469 h 210084"/>
                      <a:gd name="connsiteX237" fmla="*/ 211329 w 244702"/>
                      <a:gd name="connsiteY237" fmla="*/ 78850 h 210084"/>
                      <a:gd name="connsiteX238" fmla="*/ 211519 w 244702"/>
                      <a:gd name="connsiteY238" fmla="*/ 75802 h 210084"/>
                      <a:gd name="connsiteX239" fmla="*/ 207900 w 244702"/>
                      <a:gd name="connsiteY239" fmla="*/ 75992 h 210084"/>
                      <a:gd name="connsiteX240" fmla="*/ 207900 w 244702"/>
                      <a:gd name="connsiteY240" fmla="*/ 75992 h 210084"/>
                      <a:gd name="connsiteX241" fmla="*/ 206090 w 244702"/>
                      <a:gd name="connsiteY241" fmla="*/ 81517 h 210084"/>
                      <a:gd name="connsiteX242" fmla="*/ 200185 w 244702"/>
                      <a:gd name="connsiteY242" fmla="*/ 83041 h 210084"/>
                      <a:gd name="connsiteX243" fmla="*/ 195898 w 244702"/>
                      <a:gd name="connsiteY243" fmla="*/ 87232 h 210084"/>
                      <a:gd name="connsiteX244" fmla="*/ 201804 w 244702"/>
                      <a:gd name="connsiteY244" fmla="*/ 85708 h 210084"/>
                      <a:gd name="connsiteX245" fmla="*/ 206090 w 244702"/>
                      <a:gd name="connsiteY245" fmla="*/ 81517 h 210084"/>
                      <a:gd name="connsiteX246" fmla="*/ 206090 w 244702"/>
                      <a:gd name="connsiteY246" fmla="*/ 81517 h 210084"/>
                      <a:gd name="connsiteX247" fmla="*/ 129699 w 244702"/>
                      <a:gd name="connsiteY247" fmla="*/ 86755 h 210084"/>
                      <a:gd name="connsiteX248" fmla="*/ 132652 w 244702"/>
                      <a:gd name="connsiteY248" fmla="*/ 84279 h 210084"/>
                      <a:gd name="connsiteX249" fmla="*/ 131033 w 244702"/>
                      <a:gd name="connsiteY249" fmla="*/ 82755 h 210084"/>
                      <a:gd name="connsiteX250" fmla="*/ 124747 w 244702"/>
                      <a:gd name="connsiteY250" fmla="*/ 86851 h 210084"/>
                      <a:gd name="connsiteX251" fmla="*/ 123889 w 244702"/>
                      <a:gd name="connsiteY251" fmla="*/ 89803 h 210084"/>
                      <a:gd name="connsiteX252" fmla="*/ 125604 w 244702"/>
                      <a:gd name="connsiteY252" fmla="*/ 90089 h 210084"/>
                      <a:gd name="connsiteX253" fmla="*/ 127128 w 244702"/>
                      <a:gd name="connsiteY253" fmla="*/ 88089 h 210084"/>
                      <a:gd name="connsiteX254" fmla="*/ 129509 w 244702"/>
                      <a:gd name="connsiteY254" fmla="*/ 86660 h 210084"/>
                      <a:gd name="connsiteX255" fmla="*/ 129509 w 244702"/>
                      <a:gd name="connsiteY255" fmla="*/ 86660 h 210084"/>
                      <a:gd name="connsiteX256" fmla="*/ 22067 w 244702"/>
                      <a:gd name="connsiteY256" fmla="*/ 83803 h 210084"/>
                      <a:gd name="connsiteX257" fmla="*/ 20353 w 244702"/>
                      <a:gd name="connsiteY257" fmla="*/ 84279 h 210084"/>
                      <a:gd name="connsiteX258" fmla="*/ 20353 w 244702"/>
                      <a:gd name="connsiteY258" fmla="*/ 86279 h 210084"/>
                      <a:gd name="connsiteX259" fmla="*/ 26067 w 244702"/>
                      <a:gd name="connsiteY259" fmla="*/ 86946 h 210084"/>
                      <a:gd name="connsiteX260" fmla="*/ 26544 w 244702"/>
                      <a:gd name="connsiteY260" fmla="*/ 84088 h 210084"/>
                      <a:gd name="connsiteX261" fmla="*/ 24257 w 244702"/>
                      <a:gd name="connsiteY261" fmla="*/ 83707 h 210084"/>
                      <a:gd name="connsiteX262" fmla="*/ 22067 w 244702"/>
                      <a:gd name="connsiteY262" fmla="*/ 83707 h 210084"/>
                      <a:gd name="connsiteX263" fmla="*/ 22067 w 244702"/>
                      <a:gd name="connsiteY263" fmla="*/ 83707 h 210084"/>
                      <a:gd name="connsiteX264" fmla="*/ 54928 w 244702"/>
                      <a:gd name="connsiteY264" fmla="*/ 95233 h 210084"/>
                      <a:gd name="connsiteX265" fmla="*/ 59119 w 244702"/>
                      <a:gd name="connsiteY265" fmla="*/ 85327 h 210084"/>
                      <a:gd name="connsiteX266" fmla="*/ 59215 w 244702"/>
                      <a:gd name="connsiteY266" fmla="*/ 83993 h 210084"/>
                      <a:gd name="connsiteX267" fmla="*/ 58643 w 244702"/>
                      <a:gd name="connsiteY267" fmla="*/ 83326 h 210084"/>
                      <a:gd name="connsiteX268" fmla="*/ 57786 w 244702"/>
                      <a:gd name="connsiteY268" fmla="*/ 83326 h 210084"/>
                      <a:gd name="connsiteX269" fmla="*/ 53976 w 244702"/>
                      <a:gd name="connsiteY269" fmla="*/ 95328 h 210084"/>
                      <a:gd name="connsiteX270" fmla="*/ 54928 w 244702"/>
                      <a:gd name="connsiteY270" fmla="*/ 95328 h 210084"/>
                      <a:gd name="connsiteX271" fmla="*/ 54928 w 244702"/>
                      <a:gd name="connsiteY271" fmla="*/ 95328 h 210084"/>
                      <a:gd name="connsiteX272" fmla="*/ 39783 w 244702"/>
                      <a:gd name="connsiteY272" fmla="*/ 85517 h 210084"/>
                      <a:gd name="connsiteX273" fmla="*/ 39022 w 244702"/>
                      <a:gd name="connsiteY273" fmla="*/ 88756 h 210084"/>
                      <a:gd name="connsiteX274" fmla="*/ 42165 w 244702"/>
                      <a:gd name="connsiteY274" fmla="*/ 88756 h 210084"/>
                      <a:gd name="connsiteX275" fmla="*/ 42831 w 244702"/>
                      <a:gd name="connsiteY275" fmla="*/ 86374 h 210084"/>
                      <a:gd name="connsiteX276" fmla="*/ 39783 w 244702"/>
                      <a:gd name="connsiteY276" fmla="*/ 85612 h 210084"/>
                      <a:gd name="connsiteX277" fmla="*/ 39783 w 244702"/>
                      <a:gd name="connsiteY277" fmla="*/ 85612 h 210084"/>
                      <a:gd name="connsiteX278" fmla="*/ 26544 w 244702"/>
                      <a:gd name="connsiteY278" fmla="*/ 96661 h 210084"/>
                      <a:gd name="connsiteX279" fmla="*/ 23210 w 244702"/>
                      <a:gd name="connsiteY279" fmla="*/ 97042 h 210084"/>
                      <a:gd name="connsiteX280" fmla="*/ 22924 w 244702"/>
                      <a:gd name="connsiteY280" fmla="*/ 100281 h 210084"/>
                      <a:gd name="connsiteX281" fmla="*/ 26258 w 244702"/>
                      <a:gd name="connsiteY281" fmla="*/ 99900 h 210084"/>
                      <a:gd name="connsiteX282" fmla="*/ 26544 w 244702"/>
                      <a:gd name="connsiteY282" fmla="*/ 96661 h 210084"/>
                      <a:gd name="connsiteX283" fmla="*/ 26544 w 244702"/>
                      <a:gd name="connsiteY283" fmla="*/ 96661 h 210084"/>
                      <a:gd name="connsiteX284" fmla="*/ 73692 w 244702"/>
                      <a:gd name="connsiteY284" fmla="*/ 98471 h 210084"/>
                      <a:gd name="connsiteX285" fmla="*/ 73692 w 244702"/>
                      <a:gd name="connsiteY285" fmla="*/ 100186 h 210084"/>
                      <a:gd name="connsiteX286" fmla="*/ 78074 w 244702"/>
                      <a:gd name="connsiteY286" fmla="*/ 100471 h 210084"/>
                      <a:gd name="connsiteX287" fmla="*/ 78360 w 244702"/>
                      <a:gd name="connsiteY287" fmla="*/ 98090 h 210084"/>
                      <a:gd name="connsiteX288" fmla="*/ 73788 w 244702"/>
                      <a:gd name="connsiteY288" fmla="*/ 98471 h 210084"/>
                      <a:gd name="connsiteX289" fmla="*/ 73788 w 244702"/>
                      <a:gd name="connsiteY289" fmla="*/ 98471 h 210084"/>
                      <a:gd name="connsiteX290" fmla="*/ 211233 w 244702"/>
                      <a:gd name="connsiteY290" fmla="*/ 103805 h 210084"/>
                      <a:gd name="connsiteX291" fmla="*/ 207995 w 244702"/>
                      <a:gd name="connsiteY291" fmla="*/ 105424 h 210084"/>
                      <a:gd name="connsiteX292" fmla="*/ 209043 w 244702"/>
                      <a:gd name="connsiteY292" fmla="*/ 107710 h 210084"/>
                      <a:gd name="connsiteX293" fmla="*/ 212758 w 244702"/>
                      <a:gd name="connsiteY293" fmla="*/ 106758 h 210084"/>
                      <a:gd name="connsiteX294" fmla="*/ 213520 w 244702"/>
                      <a:gd name="connsiteY294" fmla="*/ 105043 h 210084"/>
                      <a:gd name="connsiteX295" fmla="*/ 211710 w 244702"/>
                      <a:gd name="connsiteY295" fmla="*/ 103900 h 210084"/>
                      <a:gd name="connsiteX296" fmla="*/ 211233 w 244702"/>
                      <a:gd name="connsiteY296" fmla="*/ 103900 h 210084"/>
                      <a:gd name="connsiteX297" fmla="*/ 211233 w 244702"/>
                      <a:gd name="connsiteY297" fmla="*/ 103900 h 210084"/>
                      <a:gd name="connsiteX298" fmla="*/ 137510 w 244702"/>
                      <a:gd name="connsiteY298" fmla="*/ 120188 h 210084"/>
                      <a:gd name="connsiteX299" fmla="*/ 137701 w 244702"/>
                      <a:gd name="connsiteY299" fmla="*/ 121903 h 210084"/>
                      <a:gd name="connsiteX300" fmla="*/ 139510 w 244702"/>
                      <a:gd name="connsiteY300" fmla="*/ 121807 h 210084"/>
                      <a:gd name="connsiteX301" fmla="*/ 141129 w 244702"/>
                      <a:gd name="connsiteY301" fmla="*/ 116473 h 210084"/>
                      <a:gd name="connsiteX302" fmla="*/ 139701 w 244702"/>
                      <a:gd name="connsiteY302" fmla="*/ 115521 h 210084"/>
                      <a:gd name="connsiteX303" fmla="*/ 138272 w 244702"/>
                      <a:gd name="connsiteY303" fmla="*/ 117426 h 210084"/>
                      <a:gd name="connsiteX304" fmla="*/ 137415 w 244702"/>
                      <a:gd name="connsiteY304" fmla="*/ 120188 h 210084"/>
                      <a:gd name="connsiteX305" fmla="*/ 137415 w 244702"/>
                      <a:gd name="connsiteY305" fmla="*/ 120188 h 210084"/>
                      <a:gd name="connsiteX306" fmla="*/ 31306 w 244702"/>
                      <a:gd name="connsiteY306" fmla="*/ 125046 h 210084"/>
                      <a:gd name="connsiteX307" fmla="*/ 32354 w 244702"/>
                      <a:gd name="connsiteY307" fmla="*/ 123903 h 210084"/>
                      <a:gd name="connsiteX308" fmla="*/ 31783 w 244702"/>
                      <a:gd name="connsiteY308" fmla="*/ 122284 h 210084"/>
                      <a:gd name="connsiteX309" fmla="*/ 30640 w 244702"/>
                      <a:gd name="connsiteY309" fmla="*/ 121712 h 210084"/>
                      <a:gd name="connsiteX310" fmla="*/ 28735 w 244702"/>
                      <a:gd name="connsiteY310" fmla="*/ 122665 h 210084"/>
                      <a:gd name="connsiteX311" fmla="*/ 27877 w 244702"/>
                      <a:gd name="connsiteY311" fmla="*/ 126760 h 210084"/>
                      <a:gd name="connsiteX312" fmla="*/ 29687 w 244702"/>
                      <a:gd name="connsiteY312" fmla="*/ 127332 h 210084"/>
                      <a:gd name="connsiteX313" fmla="*/ 31020 w 244702"/>
                      <a:gd name="connsiteY313" fmla="*/ 125427 h 210084"/>
                      <a:gd name="connsiteX314" fmla="*/ 31401 w 244702"/>
                      <a:gd name="connsiteY314" fmla="*/ 125141 h 210084"/>
                      <a:gd name="connsiteX315" fmla="*/ 31401 w 244702"/>
                      <a:gd name="connsiteY315" fmla="*/ 125141 h 210084"/>
                      <a:gd name="connsiteX316" fmla="*/ 49690 w 244702"/>
                      <a:gd name="connsiteY316" fmla="*/ 127999 h 210084"/>
                      <a:gd name="connsiteX317" fmla="*/ 50451 w 244702"/>
                      <a:gd name="connsiteY317" fmla="*/ 124474 h 210084"/>
                      <a:gd name="connsiteX318" fmla="*/ 45023 w 244702"/>
                      <a:gd name="connsiteY318" fmla="*/ 122760 h 210084"/>
                      <a:gd name="connsiteX319" fmla="*/ 44070 w 244702"/>
                      <a:gd name="connsiteY319" fmla="*/ 124093 h 210084"/>
                      <a:gd name="connsiteX320" fmla="*/ 49690 w 244702"/>
                      <a:gd name="connsiteY320" fmla="*/ 127999 h 210084"/>
                      <a:gd name="connsiteX321" fmla="*/ 49690 w 244702"/>
                      <a:gd name="connsiteY321" fmla="*/ 127999 h 210084"/>
                      <a:gd name="connsiteX322" fmla="*/ 36926 w 244702"/>
                      <a:gd name="connsiteY322" fmla="*/ 137238 h 210084"/>
                      <a:gd name="connsiteX323" fmla="*/ 40069 w 244702"/>
                      <a:gd name="connsiteY323" fmla="*/ 134857 h 210084"/>
                      <a:gd name="connsiteX324" fmla="*/ 40165 w 244702"/>
                      <a:gd name="connsiteY324" fmla="*/ 131047 h 210084"/>
                      <a:gd name="connsiteX325" fmla="*/ 37021 w 244702"/>
                      <a:gd name="connsiteY325" fmla="*/ 133428 h 210084"/>
                      <a:gd name="connsiteX326" fmla="*/ 36831 w 244702"/>
                      <a:gd name="connsiteY326" fmla="*/ 137333 h 210084"/>
                      <a:gd name="connsiteX327" fmla="*/ 36831 w 244702"/>
                      <a:gd name="connsiteY327" fmla="*/ 137333 h 210084"/>
                      <a:gd name="connsiteX328" fmla="*/ 30258 w 244702"/>
                      <a:gd name="connsiteY328" fmla="*/ 137333 h 210084"/>
                      <a:gd name="connsiteX329" fmla="*/ 27211 w 244702"/>
                      <a:gd name="connsiteY329" fmla="*/ 137143 h 210084"/>
                      <a:gd name="connsiteX330" fmla="*/ 25973 w 244702"/>
                      <a:gd name="connsiteY330" fmla="*/ 139810 h 210084"/>
                      <a:gd name="connsiteX331" fmla="*/ 29020 w 244702"/>
                      <a:gd name="connsiteY331" fmla="*/ 140000 h 210084"/>
                      <a:gd name="connsiteX332" fmla="*/ 30258 w 244702"/>
                      <a:gd name="connsiteY332" fmla="*/ 137333 h 210084"/>
                      <a:gd name="connsiteX333" fmla="*/ 30258 w 244702"/>
                      <a:gd name="connsiteY333" fmla="*/ 137333 h 210084"/>
                      <a:gd name="connsiteX334" fmla="*/ 221806 w 244702"/>
                      <a:gd name="connsiteY334" fmla="*/ 145620 h 210084"/>
                      <a:gd name="connsiteX335" fmla="*/ 219711 w 244702"/>
                      <a:gd name="connsiteY335" fmla="*/ 143524 h 210084"/>
                      <a:gd name="connsiteX336" fmla="*/ 217520 w 244702"/>
                      <a:gd name="connsiteY336" fmla="*/ 145620 h 210084"/>
                      <a:gd name="connsiteX337" fmla="*/ 219711 w 244702"/>
                      <a:gd name="connsiteY337" fmla="*/ 147715 h 210084"/>
                      <a:gd name="connsiteX338" fmla="*/ 221806 w 244702"/>
                      <a:gd name="connsiteY338" fmla="*/ 145620 h 210084"/>
                      <a:gd name="connsiteX339" fmla="*/ 221806 w 244702"/>
                      <a:gd name="connsiteY339" fmla="*/ 145620 h 210084"/>
                      <a:gd name="connsiteX340" fmla="*/ 27115 w 244702"/>
                      <a:gd name="connsiteY340" fmla="*/ 151430 h 210084"/>
                      <a:gd name="connsiteX341" fmla="*/ 26163 w 244702"/>
                      <a:gd name="connsiteY341" fmla="*/ 146001 h 210084"/>
                      <a:gd name="connsiteX342" fmla="*/ 23210 w 244702"/>
                      <a:gd name="connsiteY342" fmla="*/ 145525 h 210084"/>
                      <a:gd name="connsiteX343" fmla="*/ 22543 w 244702"/>
                      <a:gd name="connsiteY343" fmla="*/ 148477 h 210084"/>
                      <a:gd name="connsiteX344" fmla="*/ 25020 w 244702"/>
                      <a:gd name="connsiteY344" fmla="*/ 152097 h 210084"/>
                      <a:gd name="connsiteX345" fmla="*/ 27211 w 244702"/>
                      <a:gd name="connsiteY345" fmla="*/ 151525 h 210084"/>
                      <a:gd name="connsiteX346" fmla="*/ 27211 w 244702"/>
                      <a:gd name="connsiteY346" fmla="*/ 151525 h 210084"/>
                      <a:gd name="connsiteX347" fmla="*/ 36640 w 244702"/>
                      <a:gd name="connsiteY347" fmla="*/ 158955 h 210084"/>
                      <a:gd name="connsiteX348" fmla="*/ 36164 w 244702"/>
                      <a:gd name="connsiteY348" fmla="*/ 154383 h 210084"/>
                      <a:gd name="connsiteX349" fmla="*/ 33306 w 244702"/>
                      <a:gd name="connsiteY349" fmla="*/ 150668 h 210084"/>
                      <a:gd name="connsiteX350" fmla="*/ 33782 w 244702"/>
                      <a:gd name="connsiteY350" fmla="*/ 155240 h 210084"/>
                      <a:gd name="connsiteX351" fmla="*/ 36640 w 244702"/>
                      <a:gd name="connsiteY351" fmla="*/ 158955 h 210084"/>
                      <a:gd name="connsiteX352" fmla="*/ 36640 w 244702"/>
                      <a:gd name="connsiteY352" fmla="*/ 158955 h 210084"/>
                      <a:gd name="connsiteX353" fmla="*/ 49499 w 244702"/>
                      <a:gd name="connsiteY353" fmla="*/ 155050 h 210084"/>
                      <a:gd name="connsiteX354" fmla="*/ 50833 w 244702"/>
                      <a:gd name="connsiteY354" fmla="*/ 156002 h 210084"/>
                      <a:gd name="connsiteX355" fmla="*/ 52261 w 244702"/>
                      <a:gd name="connsiteY355" fmla="*/ 154764 h 210084"/>
                      <a:gd name="connsiteX356" fmla="*/ 51023 w 244702"/>
                      <a:gd name="connsiteY356" fmla="*/ 151240 h 210084"/>
                      <a:gd name="connsiteX357" fmla="*/ 49023 w 244702"/>
                      <a:gd name="connsiteY357" fmla="*/ 151716 h 210084"/>
                      <a:gd name="connsiteX358" fmla="*/ 49499 w 244702"/>
                      <a:gd name="connsiteY358" fmla="*/ 155050 h 210084"/>
                      <a:gd name="connsiteX359" fmla="*/ 49499 w 244702"/>
                      <a:gd name="connsiteY359" fmla="*/ 155050 h 210084"/>
                      <a:gd name="connsiteX360" fmla="*/ 15971 w 244702"/>
                      <a:gd name="connsiteY360" fmla="*/ 154383 h 210084"/>
                      <a:gd name="connsiteX361" fmla="*/ 14066 w 244702"/>
                      <a:gd name="connsiteY361" fmla="*/ 152954 h 210084"/>
                      <a:gd name="connsiteX362" fmla="*/ 13113 w 244702"/>
                      <a:gd name="connsiteY362" fmla="*/ 152954 h 210084"/>
                      <a:gd name="connsiteX363" fmla="*/ 12447 w 244702"/>
                      <a:gd name="connsiteY363" fmla="*/ 153716 h 210084"/>
                      <a:gd name="connsiteX364" fmla="*/ 13113 w 244702"/>
                      <a:gd name="connsiteY364" fmla="*/ 155716 h 210084"/>
                      <a:gd name="connsiteX365" fmla="*/ 22543 w 244702"/>
                      <a:gd name="connsiteY365" fmla="*/ 157812 h 210084"/>
                      <a:gd name="connsiteX366" fmla="*/ 22734 w 244702"/>
                      <a:gd name="connsiteY366" fmla="*/ 156478 h 210084"/>
                      <a:gd name="connsiteX367" fmla="*/ 18829 w 244702"/>
                      <a:gd name="connsiteY367" fmla="*/ 155431 h 210084"/>
                      <a:gd name="connsiteX368" fmla="*/ 16066 w 244702"/>
                      <a:gd name="connsiteY368" fmla="*/ 154288 h 210084"/>
                      <a:gd name="connsiteX369" fmla="*/ 16066 w 244702"/>
                      <a:gd name="connsiteY369" fmla="*/ 154288 h 210084"/>
                      <a:gd name="connsiteX370" fmla="*/ 12066 w 244702"/>
                      <a:gd name="connsiteY370" fmla="*/ 161241 h 210084"/>
                      <a:gd name="connsiteX371" fmla="*/ 6732 w 244702"/>
                      <a:gd name="connsiteY371" fmla="*/ 158098 h 210084"/>
                      <a:gd name="connsiteX372" fmla="*/ 5494 w 244702"/>
                      <a:gd name="connsiteY372" fmla="*/ 161336 h 210084"/>
                      <a:gd name="connsiteX373" fmla="*/ 13399 w 244702"/>
                      <a:gd name="connsiteY373" fmla="*/ 163146 h 210084"/>
                      <a:gd name="connsiteX374" fmla="*/ 13876 w 244702"/>
                      <a:gd name="connsiteY374" fmla="*/ 162193 h 210084"/>
                      <a:gd name="connsiteX375" fmla="*/ 11970 w 244702"/>
                      <a:gd name="connsiteY375" fmla="*/ 161241 h 210084"/>
                      <a:gd name="connsiteX376" fmla="*/ 11970 w 244702"/>
                      <a:gd name="connsiteY376" fmla="*/ 161241 h 210084"/>
                      <a:gd name="connsiteX377" fmla="*/ 44260 w 244702"/>
                      <a:gd name="connsiteY377" fmla="*/ 166956 h 210084"/>
                      <a:gd name="connsiteX378" fmla="*/ 47689 w 244702"/>
                      <a:gd name="connsiteY378" fmla="*/ 165718 h 210084"/>
                      <a:gd name="connsiteX379" fmla="*/ 48547 w 244702"/>
                      <a:gd name="connsiteY379" fmla="*/ 162289 h 210084"/>
                      <a:gd name="connsiteX380" fmla="*/ 45117 w 244702"/>
                      <a:gd name="connsiteY380" fmla="*/ 163527 h 210084"/>
                      <a:gd name="connsiteX381" fmla="*/ 44260 w 244702"/>
                      <a:gd name="connsiteY381" fmla="*/ 166956 h 210084"/>
                      <a:gd name="connsiteX382" fmla="*/ 44260 w 244702"/>
                      <a:gd name="connsiteY382" fmla="*/ 166956 h 210084"/>
                      <a:gd name="connsiteX383" fmla="*/ 222187 w 244702"/>
                      <a:gd name="connsiteY383" fmla="*/ 163432 h 210084"/>
                      <a:gd name="connsiteX384" fmla="*/ 218377 w 244702"/>
                      <a:gd name="connsiteY384" fmla="*/ 162765 h 210084"/>
                      <a:gd name="connsiteX385" fmla="*/ 215901 w 244702"/>
                      <a:gd name="connsiteY385" fmla="*/ 165622 h 210084"/>
                      <a:gd name="connsiteX386" fmla="*/ 219711 w 244702"/>
                      <a:gd name="connsiteY386" fmla="*/ 166289 h 210084"/>
                      <a:gd name="connsiteX387" fmla="*/ 222283 w 244702"/>
                      <a:gd name="connsiteY387" fmla="*/ 163432 h 210084"/>
                      <a:gd name="connsiteX388" fmla="*/ 222283 w 244702"/>
                      <a:gd name="connsiteY388" fmla="*/ 163432 h 210084"/>
                      <a:gd name="connsiteX389" fmla="*/ 26067 w 244702"/>
                      <a:gd name="connsiteY389" fmla="*/ 163813 h 210084"/>
                      <a:gd name="connsiteX390" fmla="*/ 24067 w 244702"/>
                      <a:gd name="connsiteY390" fmla="*/ 164956 h 210084"/>
                      <a:gd name="connsiteX391" fmla="*/ 28925 w 244702"/>
                      <a:gd name="connsiteY391" fmla="*/ 168766 h 210084"/>
                      <a:gd name="connsiteX392" fmla="*/ 29687 w 244702"/>
                      <a:gd name="connsiteY392" fmla="*/ 167527 h 210084"/>
                      <a:gd name="connsiteX393" fmla="*/ 26163 w 244702"/>
                      <a:gd name="connsiteY393" fmla="*/ 163813 h 210084"/>
                      <a:gd name="connsiteX394" fmla="*/ 26163 w 244702"/>
                      <a:gd name="connsiteY394" fmla="*/ 163813 h 210084"/>
                      <a:gd name="connsiteX395" fmla="*/ 134367 w 244702"/>
                      <a:gd name="connsiteY395" fmla="*/ 167337 h 210084"/>
                      <a:gd name="connsiteX396" fmla="*/ 139415 w 244702"/>
                      <a:gd name="connsiteY396" fmla="*/ 168004 h 210084"/>
                      <a:gd name="connsiteX397" fmla="*/ 139510 w 244702"/>
                      <a:gd name="connsiteY397" fmla="*/ 166384 h 210084"/>
                      <a:gd name="connsiteX398" fmla="*/ 134557 w 244702"/>
                      <a:gd name="connsiteY398" fmla="*/ 165527 h 210084"/>
                      <a:gd name="connsiteX399" fmla="*/ 134272 w 244702"/>
                      <a:gd name="connsiteY399" fmla="*/ 167242 h 210084"/>
                      <a:gd name="connsiteX400" fmla="*/ 134272 w 244702"/>
                      <a:gd name="connsiteY400" fmla="*/ 167242 h 210084"/>
                      <a:gd name="connsiteX401" fmla="*/ 22353 w 244702"/>
                      <a:gd name="connsiteY401" fmla="*/ 178195 h 210084"/>
                      <a:gd name="connsiteX402" fmla="*/ 22162 w 244702"/>
                      <a:gd name="connsiteY402" fmla="*/ 179815 h 210084"/>
                      <a:gd name="connsiteX403" fmla="*/ 23877 w 244702"/>
                      <a:gd name="connsiteY403" fmla="*/ 179910 h 210084"/>
                      <a:gd name="connsiteX404" fmla="*/ 26449 w 244702"/>
                      <a:gd name="connsiteY404" fmla="*/ 176386 h 210084"/>
                      <a:gd name="connsiteX405" fmla="*/ 26449 w 244702"/>
                      <a:gd name="connsiteY405" fmla="*/ 174100 h 210084"/>
                      <a:gd name="connsiteX406" fmla="*/ 21115 w 244702"/>
                      <a:gd name="connsiteY406" fmla="*/ 171909 h 210084"/>
                      <a:gd name="connsiteX407" fmla="*/ 19972 w 244702"/>
                      <a:gd name="connsiteY407" fmla="*/ 173623 h 210084"/>
                      <a:gd name="connsiteX408" fmla="*/ 21972 w 244702"/>
                      <a:gd name="connsiteY408" fmla="*/ 176005 h 210084"/>
                      <a:gd name="connsiteX409" fmla="*/ 22353 w 244702"/>
                      <a:gd name="connsiteY409" fmla="*/ 178195 h 210084"/>
                      <a:gd name="connsiteX410" fmla="*/ 22353 w 244702"/>
                      <a:gd name="connsiteY410" fmla="*/ 178195 h 210084"/>
                      <a:gd name="connsiteX411" fmla="*/ 107601 w 244702"/>
                      <a:gd name="connsiteY411" fmla="*/ 172671 h 210084"/>
                      <a:gd name="connsiteX412" fmla="*/ 104077 w 244702"/>
                      <a:gd name="connsiteY412" fmla="*/ 176671 h 210084"/>
                      <a:gd name="connsiteX413" fmla="*/ 105982 w 244702"/>
                      <a:gd name="connsiteY413" fmla="*/ 177433 h 210084"/>
                      <a:gd name="connsiteX414" fmla="*/ 109030 w 244702"/>
                      <a:gd name="connsiteY414" fmla="*/ 173433 h 210084"/>
                      <a:gd name="connsiteX415" fmla="*/ 107601 w 244702"/>
                      <a:gd name="connsiteY415" fmla="*/ 172671 h 210084"/>
                      <a:gd name="connsiteX416" fmla="*/ 107601 w 244702"/>
                      <a:gd name="connsiteY416" fmla="*/ 172671 h 210084"/>
                      <a:gd name="connsiteX417" fmla="*/ 121223 w 244702"/>
                      <a:gd name="connsiteY417" fmla="*/ 189149 h 210084"/>
                      <a:gd name="connsiteX418" fmla="*/ 117031 w 244702"/>
                      <a:gd name="connsiteY418" fmla="*/ 185530 h 210084"/>
                      <a:gd name="connsiteX419" fmla="*/ 111602 w 244702"/>
                      <a:gd name="connsiteY419" fmla="*/ 184101 h 210084"/>
                      <a:gd name="connsiteX420" fmla="*/ 115793 w 244702"/>
                      <a:gd name="connsiteY420" fmla="*/ 187720 h 210084"/>
                      <a:gd name="connsiteX421" fmla="*/ 121223 w 244702"/>
                      <a:gd name="connsiteY421" fmla="*/ 189149 h 210084"/>
                      <a:gd name="connsiteX422" fmla="*/ 121223 w 244702"/>
                      <a:gd name="connsiteY422" fmla="*/ 189149 h 210084"/>
                      <a:gd name="connsiteX423" fmla="*/ 15399 w 244702"/>
                      <a:gd name="connsiteY423" fmla="*/ 188006 h 210084"/>
                      <a:gd name="connsiteX424" fmla="*/ 12733 w 244702"/>
                      <a:gd name="connsiteY424" fmla="*/ 185434 h 210084"/>
                      <a:gd name="connsiteX425" fmla="*/ 10065 w 244702"/>
                      <a:gd name="connsiteY425" fmla="*/ 188006 h 210084"/>
                      <a:gd name="connsiteX426" fmla="*/ 12733 w 244702"/>
                      <a:gd name="connsiteY426" fmla="*/ 190578 h 210084"/>
                      <a:gd name="connsiteX427" fmla="*/ 15399 w 244702"/>
                      <a:gd name="connsiteY427" fmla="*/ 188006 h 210084"/>
                      <a:gd name="connsiteX428" fmla="*/ 15399 w 244702"/>
                      <a:gd name="connsiteY428" fmla="*/ 188006 h 210084"/>
                      <a:gd name="connsiteX429" fmla="*/ 24067 w 244702"/>
                      <a:gd name="connsiteY429" fmla="*/ 189721 h 210084"/>
                      <a:gd name="connsiteX430" fmla="*/ 24067 w 244702"/>
                      <a:gd name="connsiteY430" fmla="*/ 188006 h 210084"/>
                      <a:gd name="connsiteX431" fmla="*/ 19781 w 244702"/>
                      <a:gd name="connsiteY431" fmla="*/ 189530 h 210084"/>
                      <a:gd name="connsiteX432" fmla="*/ 20733 w 244702"/>
                      <a:gd name="connsiteY432" fmla="*/ 191340 h 210084"/>
                      <a:gd name="connsiteX433" fmla="*/ 24163 w 244702"/>
                      <a:gd name="connsiteY433" fmla="*/ 189721 h 210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</a:cxnLst>
                    <a:rect l="l" t="t" r="r" b="b"/>
                    <a:pathLst>
                      <a:path w="244702" h="210084">
                        <a:moveTo>
                          <a:pt x="187611" y="14175"/>
                        </a:moveTo>
                        <a:lnTo>
                          <a:pt x="183801" y="20366"/>
                        </a:lnTo>
                        <a:cubicBezTo>
                          <a:pt x="183325" y="21033"/>
                          <a:pt x="183516" y="21604"/>
                          <a:pt x="184373" y="21890"/>
                        </a:cubicBezTo>
                        <a:lnTo>
                          <a:pt x="185421" y="22271"/>
                        </a:lnTo>
                        <a:cubicBezTo>
                          <a:pt x="186088" y="22462"/>
                          <a:pt x="186755" y="22271"/>
                          <a:pt x="187040" y="21604"/>
                        </a:cubicBezTo>
                        <a:cubicBezTo>
                          <a:pt x="188278" y="19033"/>
                          <a:pt x="190183" y="17223"/>
                          <a:pt x="192660" y="16270"/>
                        </a:cubicBezTo>
                        <a:cubicBezTo>
                          <a:pt x="197423" y="18175"/>
                          <a:pt x="200756" y="21319"/>
                          <a:pt x="202851" y="25605"/>
                        </a:cubicBezTo>
                        <a:cubicBezTo>
                          <a:pt x="203328" y="26557"/>
                          <a:pt x="203423" y="27510"/>
                          <a:pt x="203328" y="28558"/>
                        </a:cubicBezTo>
                        <a:cubicBezTo>
                          <a:pt x="203042" y="31129"/>
                          <a:pt x="203518" y="33511"/>
                          <a:pt x="204756" y="35701"/>
                        </a:cubicBezTo>
                        <a:cubicBezTo>
                          <a:pt x="205709" y="37416"/>
                          <a:pt x="206471" y="37321"/>
                          <a:pt x="206948" y="35416"/>
                        </a:cubicBezTo>
                        <a:lnTo>
                          <a:pt x="209805" y="24938"/>
                        </a:lnTo>
                        <a:cubicBezTo>
                          <a:pt x="210090" y="23700"/>
                          <a:pt x="210853" y="22843"/>
                          <a:pt x="212091" y="22366"/>
                        </a:cubicBezTo>
                        <a:lnTo>
                          <a:pt x="213805" y="21700"/>
                        </a:lnTo>
                        <a:cubicBezTo>
                          <a:pt x="215615" y="20938"/>
                          <a:pt x="215615" y="20176"/>
                          <a:pt x="213805" y="19509"/>
                        </a:cubicBezTo>
                        <a:lnTo>
                          <a:pt x="211139" y="18556"/>
                        </a:lnTo>
                        <a:cubicBezTo>
                          <a:pt x="210090" y="18175"/>
                          <a:pt x="209805" y="17413"/>
                          <a:pt x="210281" y="16366"/>
                        </a:cubicBezTo>
                        <a:cubicBezTo>
                          <a:pt x="215139" y="6555"/>
                          <a:pt x="223616" y="13127"/>
                          <a:pt x="230569" y="14461"/>
                        </a:cubicBezTo>
                        <a:cubicBezTo>
                          <a:pt x="231903" y="14651"/>
                          <a:pt x="233046" y="15604"/>
                          <a:pt x="233427" y="16937"/>
                        </a:cubicBezTo>
                        <a:cubicBezTo>
                          <a:pt x="238285" y="32844"/>
                          <a:pt x="241428" y="49322"/>
                          <a:pt x="242952" y="66467"/>
                        </a:cubicBezTo>
                        <a:cubicBezTo>
                          <a:pt x="244952" y="90280"/>
                          <a:pt x="245238" y="115045"/>
                          <a:pt x="243809" y="140286"/>
                        </a:cubicBezTo>
                        <a:cubicBezTo>
                          <a:pt x="242761" y="158098"/>
                          <a:pt x="241618" y="176195"/>
                          <a:pt x="240380" y="194578"/>
                        </a:cubicBezTo>
                        <a:cubicBezTo>
                          <a:pt x="240190" y="198198"/>
                          <a:pt x="238380" y="201151"/>
                          <a:pt x="234951" y="203722"/>
                        </a:cubicBezTo>
                        <a:cubicBezTo>
                          <a:pt x="228760" y="208294"/>
                          <a:pt x="216091" y="209247"/>
                          <a:pt x="208662" y="209056"/>
                        </a:cubicBezTo>
                        <a:cubicBezTo>
                          <a:pt x="201232" y="208866"/>
                          <a:pt x="194946" y="209056"/>
                          <a:pt x="189993" y="209437"/>
                        </a:cubicBezTo>
                        <a:cubicBezTo>
                          <a:pt x="188850" y="209533"/>
                          <a:pt x="187898" y="209152"/>
                          <a:pt x="187231" y="208294"/>
                        </a:cubicBezTo>
                        <a:cubicBezTo>
                          <a:pt x="186088" y="206961"/>
                          <a:pt x="185230" y="205627"/>
                          <a:pt x="184849" y="204294"/>
                        </a:cubicBezTo>
                        <a:cubicBezTo>
                          <a:pt x="184468" y="203341"/>
                          <a:pt x="183040" y="203437"/>
                          <a:pt x="182849" y="204484"/>
                        </a:cubicBezTo>
                        <a:cubicBezTo>
                          <a:pt x="181897" y="209437"/>
                          <a:pt x="178944" y="211057"/>
                          <a:pt x="173991" y="209533"/>
                        </a:cubicBezTo>
                        <a:cubicBezTo>
                          <a:pt x="171514" y="208771"/>
                          <a:pt x="168848" y="208390"/>
                          <a:pt x="165990" y="208485"/>
                        </a:cubicBezTo>
                        <a:cubicBezTo>
                          <a:pt x="139224" y="209247"/>
                          <a:pt x="112936" y="208294"/>
                          <a:pt x="87314" y="205627"/>
                        </a:cubicBezTo>
                        <a:cubicBezTo>
                          <a:pt x="83027" y="205246"/>
                          <a:pt x="78074" y="205056"/>
                          <a:pt x="72645" y="205246"/>
                        </a:cubicBezTo>
                        <a:cubicBezTo>
                          <a:pt x="71406" y="205246"/>
                          <a:pt x="70168" y="204961"/>
                          <a:pt x="69216" y="204294"/>
                        </a:cubicBezTo>
                        <a:cubicBezTo>
                          <a:pt x="65501" y="201817"/>
                          <a:pt x="61786" y="201532"/>
                          <a:pt x="58167" y="203151"/>
                        </a:cubicBezTo>
                        <a:cubicBezTo>
                          <a:pt x="57119" y="203627"/>
                          <a:pt x="55976" y="203818"/>
                          <a:pt x="54738" y="203532"/>
                        </a:cubicBezTo>
                        <a:cubicBezTo>
                          <a:pt x="50833" y="202865"/>
                          <a:pt x="47880" y="202008"/>
                          <a:pt x="43594" y="202198"/>
                        </a:cubicBezTo>
                        <a:cubicBezTo>
                          <a:pt x="38831" y="202389"/>
                          <a:pt x="34164" y="201532"/>
                          <a:pt x="29878" y="199531"/>
                        </a:cubicBezTo>
                        <a:cubicBezTo>
                          <a:pt x="31497" y="196579"/>
                          <a:pt x="31687" y="194388"/>
                          <a:pt x="30354" y="192769"/>
                        </a:cubicBezTo>
                        <a:cubicBezTo>
                          <a:pt x="29306" y="191435"/>
                          <a:pt x="28830" y="191721"/>
                          <a:pt x="28830" y="193340"/>
                        </a:cubicBezTo>
                        <a:lnTo>
                          <a:pt x="28830" y="199436"/>
                        </a:lnTo>
                        <a:cubicBezTo>
                          <a:pt x="20829" y="198484"/>
                          <a:pt x="15019" y="197055"/>
                          <a:pt x="11399" y="195150"/>
                        </a:cubicBezTo>
                        <a:cubicBezTo>
                          <a:pt x="3874" y="191054"/>
                          <a:pt x="2636" y="176386"/>
                          <a:pt x="3208" y="167242"/>
                        </a:cubicBezTo>
                        <a:cubicBezTo>
                          <a:pt x="3208" y="166194"/>
                          <a:pt x="3112" y="165146"/>
                          <a:pt x="2636" y="164098"/>
                        </a:cubicBezTo>
                        <a:cubicBezTo>
                          <a:pt x="1017" y="160669"/>
                          <a:pt x="826" y="157050"/>
                          <a:pt x="2065" y="152954"/>
                        </a:cubicBezTo>
                        <a:cubicBezTo>
                          <a:pt x="3779" y="153716"/>
                          <a:pt x="4922" y="153907"/>
                          <a:pt x="5780" y="153335"/>
                        </a:cubicBezTo>
                        <a:cubicBezTo>
                          <a:pt x="6827" y="152668"/>
                          <a:pt x="7017" y="151240"/>
                          <a:pt x="6160" y="150287"/>
                        </a:cubicBezTo>
                        <a:cubicBezTo>
                          <a:pt x="5494" y="149620"/>
                          <a:pt x="4160" y="149525"/>
                          <a:pt x="2065" y="149811"/>
                        </a:cubicBezTo>
                        <a:cubicBezTo>
                          <a:pt x="445" y="138095"/>
                          <a:pt x="-221" y="130666"/>
                          <a:pt x="64" y="127332"/>
                        </a:cubicBezTo>
                        <a:cubicBezTo>
                          <a:pt x="1589" y="105043"/>
                          <a:pt x="3208" y="82755"/>
                          <a:pt x="4922" y="60466"/>
                        </a:cubicBezTo>
                        <a:cubicBezTo>
                          <a:pt x="6065" y="45512"/>
                          <a:pt x="8732" y="31034"/>
                          <a:pt x="11208" y="16366"/>
                        </a:cubicBezTo>
                        <a:cubicBezTo>
                          <a:pt x="11399" y="14937"/>
                          <a:pt x="12637" y="13889"/>
                          <a:pt x="14066" y="13794"/>
                        </a:cubicBezTo>
                        <a:cubicBezTo>
                          <a:pt x="20543" y="13127"/>
                          <a:pt x="26829" y="11317"/>
                          <a:pt x="33021" y="8269"/>
                        </a:cubicBezTo>
                        <a:cubicBezTo>
                          <a:pt x="37402" y="6174"/>
                          <a:pt x="42831" y="8555"/>
                          <a:pt x="43974" y="13222"/>
                        </a:cubicBezTo>
                        <a:cubicBezTo>
                          <a:pt x="45117" y="17985"/>
                          <a:pt x="46737" y="22843"/>
                          <a:pt x="48547" y="27605"/>
                        </a:cubicBezTo>
                        <a:cubicBezTo>
                          <a:pt x="49023" y="28939"/>
                          <a:pt x="49118" y="30177"/>
                          <a:pt x="48832" y="31510"/>
                        </a:cubicBezTo>
                        <a:cubicBezTo>
                          <a:pt x="48547" y="32939"/>
                          <a:pt x="47975" y="34177"/>
                          <a:pt x="47213" y="35320"/>
                        </a:cubicBezTo>
                        <a:cubicBezTo>
                          <a:pt x="46642" y="36178"/>
                          <a:pt x="46356" y="36749"/>
                          <a:pt x="46356" y="37225"/>
                        </a:cubicBezTo>
                        <a:cubicBezTo>
                          <a:pt x="46356" y="38083"/>
                          <a:pt x="46737" y="38845"/>
                          <a:pt x="47594" y="39226"/>
                        </a:cubicBezTo>
                        <a:cubicBezTo>
                          <a:pt x="48832" y="41797"/>
                          <a:pt x="47880" y="43798"/>
                          <a:pt x="44641" y="45226"/>
                        </a:cubicBezTo>
                        <a:cubicBezTo>
                          <a:pt x="43594" y="45703"/>
                          <a:pt x="42927" y="46465"/>
                          <a:pt x="42641" y="47417"/>
                        </a:cubicBezTo>
                        <a:cubicBezTo>
                          <a:pt x="42165" y="48751"/>
                          <a:pt x="42451" y="49894"/>
                          <a:pt x="43403" y="50941"/>
                        </a:cubicBezTo>
                        <a:cubicBezTo>
                          <a:pt x="44356" y="51989"/>
                          <a:pt x="45308" y="51989"/>
                          <a:pt x="46356" y="50941"/>
                        </a:cubicBezTo>
                        <a:cubicBezTo>
                          <a:pt x="48547" y="48751"/>
                          <a:pt x="51118" y="47893"/>
                          <a:pt x="54357" y="48465"/>
                        </a:cubicBezTo>
                        <a:cubicBezTo>
                          <a:pt x="55119" y="48560"/>
                          <a:pt x="55786" y="48084"/>
                          <a:pt x="55786" y="47322"/>
                        </a:cubicBezTo>
                        <a:cubicBezTo>
                          <a:pt x="55786" y="46846"/>
                          <a:pt x="55500" y="46560"/>
                          <a:pt x="55119" y="46369"/>
                        </a:cubicBezTo>
                        <a:cubicBezTo>
                          <a:pt x="54261" y="46179"/>
                          <a:pt x="53785" y="45322"/>
                          <a:pt x="53976" y="44464"/>
                        </a:cubicBezTo>
                        <a:cubicBezTo>
                          <a:pt x="54261" y="43417"/>
                          <a:pt x="54833" y="42559"/>
                          <a:pt x="55786" y="41893"/>
                        </a:cubicBezTo>
                        <a:cubicBezTo>
                          <a:pt x="57024" y="41035"/>
                          <a:pt x="58072" y="41131"/>
                          <a:pt x="59024" y="42274"/>
                        </a:cubicBezTo>
                        <a:lnTo>
                          <a:pt x="60453" y="43988"/>
                        </a:lnTo>
                        <a:cubicBezTo>
                          <a:pt x="61024" y="44655"/>
                          <a:pt x="61881" y="44941"/>
                          <a:pt x="62739" y="44655"/>
                        </a:cubicBezTo>
                        <a:cubicBezTo>
                          <a:pt x="65501" y="43893"/>
                          <a:pt x="67406" y="44845"/>
                          <a:pt x="68549" y="47417"/>
                        </a:cubicBezTo>
                        <a:cubicBezTo>
                          <a:pt x="68930" y="48274"/>
                          <a:pt x="69501" y="48465"/>
                          <a:pt x="70359" y="48084"/>
                        </a:cubicBezTo>
                        <a:cubicBezTo>
                          <a:pt x="70645" y="47989"/>
                          <a:pt x="70930" y="47798"/>
                          <a:pt x="71026" y="47417"/>
                        </a:cubicBezTo>
                        <a:cubicBezTo>
                          <a:pt x="71311" y="47036"/>
                          <a:pt x="71406" y="46465"/>
                          <a:pt x="71406" y="45607"/>
                        </a:cubicBezTo>
                        <a:cubicBezTo>
                          <a:pt x="71216" y="43607"/>
                          <a:pt x="70930" y="41512"/>
                          <a:pt x="70740" y="39511"/>
                        </a:cubicBezTo>
                        <a:cubicBezTo>
                          <a:pt x="70645" y="38368"/>
                          <a:pt x="71121" y="37511"/>
                          <a:pt x="72169" y="37035"/>
                        </a:cubicBezTo>
                        <a:lnTo>
                          <a:pt x="73978" y="36273"/>
                        </a:lnTo>
                        <a:cubicBezTo>
                          <a:pt x="75597" y="34939"/>
                          <a:pt x="75502" y="33130"/>
                          <a:pt x="73692" y="30653"/>
                        </a:cubicBezTo>
                        <a:cubicBezTo>
                          <a:pt x="72835" y="29510"/>
                          <a:pt x="71216" y="29415"/>
                          <a:pt x="70168" y="30272"/>
                        </a:cubicBezTo>
                        <a:cubicBezTo>
                          <a:pt x="69120" y="31225"/>
                          <a:pt x="69216" y="32749"/>
                          <a:pt x="70645" y="34654"/>
                        </a:cubicBezTo>
                        <a:cubicBezTo>
                          <a:pt x="70073" y="37606"/>
                          <a:pt x="68358" y="39607"/>
                          <a:pt x="65406" y="40654"/>
                        </a:cubicBezTo>
                        <a:cubicBezTo>
                          <a:pt x="64358" y="41035"/>
                          <a:pt x="63215" y="41035"/>
                          <a:pt x="62167" y="40654"/>
                        </a:cubicBezTo>
                        <a:lnTo>
                          <a:pt x="57214" y="39226"/>
                        </a:lnTo>
                        <a:cubicBezTo>
                          <a:pt x="56167" y="38940"/>
                          <a:pt x="55690" y="38273"/>
                          <a:pt x="55690" y="37225"/>
                        </a:cubicBezTo>
                        <a:lnTo>
                          <a:pt x="55690" y="29701"/>
                        </a:lnTo>
                        <a:cubicBezTo>
                          <a:pt x="55690" y="29701"/>
                          <a:pt x="55309" y="23414"/>
                          <a:pt x="55309" y="23414"/>
                        </a:cubicBezTo>
                        <a:cubicBezTo>
                          <a:pt x="55214" y="22176"/>
                          <a:pt x="55786" y="21319"/>
                          <a:pt x="56929" y="20938"/>
                        </a:cubicBezTo>
                        <a:lnTo>
                          <a:pt x="57881" y="20652"/>
                        </a:lnTo>
                        <a:cubicBezTo>
                          <a:pt x="58929" y="20271"/>
                          <a:pt x="59500" y="19604"/>
                          <a:pt x="59310" y="18461"/>
                        </a:cubicBezTo>
                        <a:lnTo>
                          <a:pt x="57881" y="7698"/>
                        </a:lnTo>
                        <a:cubicBezTo>
                          <a:pt x="57690" y="6460"/>
                          <a:pt x="58548" y="5317"/>
                          <a:pt x="59786" y="5126"/>
                        </a:cubicBezTo>
                        <a:cubicBezTo>
                          <a:pt x="98172" y="-2970"/>
                          <a:pt x="140749" y="-398"/>
                          <a:pt x="177896" y="5412"/>
                        </a:cubicBezTo>
                        <a:cubicBezTo>
                          <a:pt x="179039" y="5602"/>
                          <a:pt x="179992" y="6079"/>
                          <a:pt x="180754" y="6841"/>
                        </a:cubicBezTo>
                        <a:lnTo>
                          <a:pt x="187707" y="13603"/>
                        </a:lnTo>
                        <a:lnTo>
                          <a:pt x="187707" y="13603"/>
                        </a:lnTo>
                        <a:close/>
                        <a:moveTo>
                          <a:pt x="96076" y="11032"/>
                        </a:moveTo>
                        <a:cubicBezTo>
                          <a:pt x="96076" y="9793"/>
                          <a:pt x="95029" y="8746"/>
                          <a:pt x="93790" y="8746"/>
                        </a:cubicBezTo>
                        <a:cubicBezTo>
                          <a:pt x="92552" y="8746"/>
                          <a:pt x="91505" y="9698"/>
                          <a:pt x="91505" y="11032"/>
                        </a:cubicBezTo>
                        <a:cubicBezTo>
                          <a:pt x="91505" y="12365"/>
                          <a:pt x="92552" y="13222"/>
                          <a:pt x="93790" y="13222"/>
                        </a:cubicBezTo>
                        <a:cubicBezTo>
                          <a:pt x="95029" y="13222"/>
                          <a:pt x="96076" y="12270"/>
                          <a:pt x="96076" y="11032"/>
                        </a:cubicBezTo>
                        <a:lnTo>
                          <a:pt x="96076" y="11032"/>
                        </a:lnTo>
                        <a:close/>
                        <a:moveTo>
                          <a:pt x="112840" y="15318"/>
                        </a:moveTo>
                        <a:cubicBezTo>
                          <a:pt x="113793" y="15127"/>
                          <a:pt x="114364" y="13794"/>
                          <a:pt x="113983" y="12460"/>
                        </a:cubicBezTo>
                        <a:cubicBezTo>
                          <a:pt x="113697" y="11127"/>
                          <a:pt x="112650" y="10174"/>
                          <a:pt x="111698" y="10365"/>
                        </a:cubicBezTo>
                        <a:cubicBezTo>
                          <a:pt x="110745" y="10555"/>
                          <a:pt x="110173" y="11889"/>
                          <a:pt x="110555" y="13222"/>
                        </a:cubicBezTo>
                        <a:cubicBezTo>
                          <a:pt x="110840" y="14556"/>
                          <a:pt x="111888" y="15508"/>
                          <a:pt x="112840" y="15318"/>
                        </a:cubicBezTo>
                        <a:lnTo>
                          <a:pt x="112840" y="15318"/>
                        </a:lnTo>
                        <a:close/>
                        <a:moveTo>
                          <a:pt x="84932" y="13699"/>
                        </a:moveTo>
                        <a:cubicBezTo>
                          <a:pt x="84932" y="12460"/>
                          <a:pt x="83884" y="11413"/>
                          <a:pt x="82646" y="11413"/>
                        </a:cubicBezTo>
                        <a:cubicBezTo>
                          <a:pt x="81408" y="11413"/>
                          <a:pt x="80360" y="12365"/>
                          <a:pt x="80360" y="13699"/>
                        </a:cubicBezTo>
                        <a:cubicBezTo>
                          <a:pt x="80360" y="15032"/>
                          <a:pt x="81408" y="15889"/>
                          <a:pt x="82646" y="15889"/>
                        </a:cubicBezTo>
                        <a:cubicBezTo>
                          <a:pt x="83884" y="15889"/>
                          <a:pt x="84932" y="14937"/>
                          <a:pt x="84932" y="13699"/>
                        </a:cubicBezTo>
                        <a:lnTo>
                          <a:pt x="84932" y="13699"/>
                        </a:lnTo>
                        <a:close/>
                        <a:moveTo>
                          <a:pt x="112174" y="22557"/>
                        </a:moveTo>
                        <a:cubicBezTo>
                          <a:pt x="112174" y="22557"/>
                          <a:pt x="111602" y="22843"/>
                          <a:pt x="111411" y="23033"/>
                        </a:cubicBezTo>
                        <a:cubicBezTo>
                          <a:pt x="110459" y="23605"/>
                          <a:pt x="110555" y="24271"/>
                          <a:pt x="111507" y="24748"/>
                        </a:cubicBezTo>
                        <a:cubicBezTo>
                          <a:pt x="112459" y="25224"/>
                          <a:pt x="113507" y="25129"/>
                          <a:pt x="114555" y="24271"/>
                        </a:cubicBezTo>
                        <a:cubicBezTo>
                          <a:pt x="115317" y="23700"/>
                          <a:pt x="115698" y="23128"/>
                          <a:pt x="115698" y="22366"/>
                        </a:cubicBezTo>
                        <a:cubicBezTo>
                          <a:pt x="115698" y="21223"/>
                          <a:pt x="115222" y="20938"/>
                          <a:pt x="114174" y="21414"/>
                        </a:cubicBezTo>
                        <a:cubicBezTo>
                          <a:pt x="113697" y="21604"/>
                          <a:pt x="113317" y="21890"/>
                          <a:pt x="112840" y="22176"/>
                        </a:cubicBezTo>
                        <a:cubicBezTo>
                          <a:pt x="112650" y="22366"/>
                          <a:pt x="112364" y="22462"/>
                          <a:pt x="112078" y="22557"/>
                        </a:cubicBezTo>
                        <a:lnTo>
                          <a:pt x="112078" y="22557"/>
                        </a:lnTo>
                        <a:close/>
                        <a:moveTo>
                          <a:pt x="44070" y="23605"/>
                        </a:moveTo>
                        <a:cubicBezTo>
                          <a:pt x="44070" y="22557"/>
                          <a:pt x="41879" y="21890"/>
                          <a:pt x="39307" y="21985"/>
                        </a:cubicBezTo>
                        <a:cubicBezTo>
                          <a:pt x="36736" y="22176"/>
                          <a:pt x="34735" y="23128"/>
                          <a:pt x="34735" y="24081"/>
                        </a:cubicBezTo>
                        <a:cubicBezTo>
                          <a:pt x="34735" y="25129"/>
                          <a:pt x="36926" y="25795"/>
                          <a:pt x="39498" y="25700"/>
                        </a:cubicBezTo>
                        <a:cubicBezTo>
                          <a:pt x="42070" y="25510"/>
                          <a:pt x="44165" y="24557"/>
                          <a:pt x="44070" y="23605"/>
                        </a:cubicBezTo>
                        <a:lnTo>
                          <a:pt x="44070" y="23605"/>
                        </a:lnTo>
                        <a:close/>
                        <a:moveTo>
                          <a:pt x="82551" y="26748"/>
                        </a:moveTo>
                        <a:cubicBezTo>
                          <a:pt x="81027" y="28843"/>
                          <a:pt x="80360" y="31034"/>
                          <a:pt x="80551" y="33415"/>
                        </a:cubicBezTo>
                        <a:cubicBezTo>
                          <a:pt x="80741" y="35225"/>
                          <a:pt x="81313" y="35320"/>
                          <a:pt x="82170" y="33701"/>
                        </a:cubicBezTo>
                        <a:cubicBezTo>
                          <a:pt x="83694" y="30939"/>
                          <a:pt x="84837" y="27891"/>
                          <a:pt x="85599" y="24557"/>
                        </a:cubicBezTo>
                        <a:cubicBezTo>
                          <a:pt x="85694" y="23986"/>
                          <a:pt x="85599" y="23319"/>
                          <a:pt x="85027" y="22938"/>
                        </a:cubicBezTo>
                        <a:cubicBezTo>
                          <a:pt x="84742" y="22747"/>
                          <a:pt x="84456" y="22652"/>
                          <a:pt x="84075" y="22557"/>
                        </a:cubicBezTo>
                        <a:cubicBezTo>
                          <a:pt x="83027" y="22557"/>
                          <a:pt x="82551" y="23033"/>
                          <a:pt x="82741" y="24081"/>
                        </a:cubicBezTo>
                        <a:lnTo>
                          <a:pt x="82932" y="25129"/>
                        </a:lnTo>
                        <a:cubicBezTo>
                          <a:pt x="83027" y="25700"/>
                          <a:pt x="82932" y="26176"/>
                          <a:pt x="82551" y="26653"/>
                        </a:cubicBezTo>
                        <a:lnTo>
                          <a:pt x="82551" y="26653"/>
                        </a:lnTo>
                        <a:close/>
                        <a:moveTo>
                          <a:pt x="150083" y="28843"/>
                        </a:moveTo>
                        <a:cubicBezTo>
                          <a:pt x="150274" y="29415"/>
                          <a:pt x="150654" y="29891"/>
                          <a:pt x="151226" y="30177"/>
                        </a:cubicBezTo>
                        <a:cubicBezTo>
                          <a:pt x="152179" y="30653"/>
                          <a:pt x="152560" y="30463"/>
                          <a:pt x="152369" y="29415"/>
                        </a:cubicBezTo>
                        <a:cubicBezTo>
                          <a:pt x="152179" y="27510"/>
                          <a:pt x="151512" y="25700"/>
                          <a:pt x="150464" y="24081"/>
                        </a:cubicBezTo>
                        <a:cubicBezTo>
                          <a:pt x="149798" y="23033"/>
                          <a:pt x="149321" y="23128"/>
                          <a:pt x="148940" y="24271"/>
                        </a:cubicBezTo>
                        <a:cubicBezTo>
                          <a:pt x="148749" y="24748"/>
                          <a:pt x="148749" y="25224"/>
                          <a:pt x="148940" y="25795"/>
                        </a:cubicBezTo>
                        <a:cubicBezTo>
                          <a:pt x="149131" y="26462"/>
                          <a:pt x="149511" y="27415"/>
                          <a:pt x="149988" y="28843"/>
                        </a:cubicBezTo>
                        <a:lnTo>
                          <a:pt x="149988" y="28843"/>
                        </a:lnTo>
                        <a:close/>
                        <a:moveTo>
                          <a:pt x="227521" y="30272"/>
                        </a:moveTo>
                        <a:cubicBezTo>
                          <a:pt x="227521" y="30272"/>
                          <a:pt x="227712" y="29510"/>
                          <a:pt x="227712" y="29224"/>
                        </a:cubicBezTo>
                        <a:cubicBezTo>
                          <a:pt x="227426" y="26748"/>
                          <a:pt x="226569" y="26557"/>
                          <a:pt x="225331" y="28748"/>
                        </a:cubicBezTo>
                        <a:cubicBezTo>
                          <a:pt x="224378" y="30367"/>
                          <a:pt x="223330" y="32272"/>
                          <a:pt x="222092" y="34558"/>
                        </a:cubicBezTo>
                        <a:cubicBezTo>
                          <a:pt x="221806" y="35035"/>
                          <a:pt x="221901" y="35416"/>
                          <a:pt x="222473" y="35701"/>
                        </a:cubicBezTo>
                        <a:lnTo>
                          <a:pt x="223806" y="36463"/>
                        </a:lnTo>
                        <a:cubicBezTo>
                          <a:pt x="224283" y="36749"/>
                          <a:pt x="224759" y="36654"/>
                          <a:pt x="225045" y="36178"/>
                        </a:cubicBezTo>
                        <a:cubicBezTo>
                          <a:pt x="226569" y="33987"/>
                          <a:pt x="226664" y="32272"/>
                          <a:pt x="227521" y="30177"/>
                        </a:cubicBezTo>
                        <a:lnTo>
                          <a:pt x="227521" y="30177"/>
                        </a:lnTo>
                        <a:close/>
                        <a:moveTo>
                          <a:pt x="60834" y="31987"/>
                        </a:moveTo>
                        <a:cubicBezTo>
                          <a:pt x="59786" y="32653"/>
                          <a:pt x="59595" y="33415"/>
                          <a:pt x="60262" y="34463"/>
                        </a:cubicBezTo>
                        <a:cubicBezTo>
                          <a:pt x="60738" y="35225"/>
                          <a:pt x="61501" y="35797"/>
                          <a:pt x="62644" y="36273"/>
                        </a:cubicBezTo>
                        <a:cubicBezTo>
                          <a:pt x="63786" y="36749"/>
                          <a:pt x="64644" y="36463"/>
                          <a:pt x="65311" y="35416"/>
                        </a:cubicBezTo>
                        <a:cubicBezTo>
                          <a:pt x="65977" y="34273"/>
                          <a:pt x="65692" y="33034"/>
                          <a:pt x="64453" y="31891"/>
                        </a:cubicBezTo>
                        <a:cubicBezTo>
                          <a:pt x="63596" y="31129"/>
                          <a:pt x="62453" y="31129"/>
                          <a:pt x="60929" y="32082"/>
                        </a:cubicBezTo>
                        <a:lnTo>
                          <a:pt x="60929" y="32082"/>
                        </a:lnTo>
                        <a:close/>
                        <a:moveTo>
                          <a:pt x="207709" y="43893"/>
                        </a:moveTo>
                        <a:cubicBezTo>
                          <a:pt x="209614" y="44464"/>
                          <a:pt x="211139" y="42464"/>
                          <a:pt x="210090" y="40845"/>
                        </a:cubicBezTo>
                        <a:cubicBezTo>
                          <a:pt x="208852" y="39130"/>
                          <a:pt x="207233" y="38273"/>
                          <a:pt x="205042" y="38178"/>
                        </a:cubicBezTo>
                        <a:cubicBezTo>
                          <a:pt x="203042" y="38178"/>
                          <a:pt x="202566" y="38940"/>
                          <a:pt x="203518" y="40559"/>
                        </a:cubicBezTo>
                        <a:cubicBezTo>
                          <a:pt x="204471" y="42178"/>
                          <a:pt x="205899" y="43226"/>
                          <a:pt x="207709" y="43798"/>
                        </a:cubicBezTo>
                        <a:lnTo>
                          <a:pt x="207709" y="43798"/>
                        </a:lnTo>
                        <a:close/>
                        <a:moveTo>
                          <a:pt x="129223" y="40178"/>
                        </a:moveTo>
                        <a:cubicBezTo>
                          <a:pt x="129033" y="39226"/>
                          <a:pt x="127699" y="38654"/>
                          <a:pt x="126080" y="38940"/>
                        </a:cubicBezTo>
                        <a:cubicBezTo>
                          <a:pt x="124461" y="39226"/>
                          <a:pt x="123318" y="40178"/>
                          <a:pt x="123508" y="41035"/>
                        </a:cubicBezTo>
                        <a:cubicBezTo>
                          <a:pt x="123699" y="41988"/>
                          <a:pt x="125032" y="42559"/>
                          <a:pt x="126651" y="42274"/>
                        </a:cubicBezTo>
                        <a:cubicBezTo>
                          <a:pt x="128271" y="41988"/>
                          <a:pt x="129414" y="41035"/>
                          <a:pt x="129223" y="40178"/>
                        </a:cubicBezTo>
                        <a:lnTo>
                          <a:pt x="129223" y="40178"/>
                        </a:lnTo>
                        <a:close/>
                        <a:moveTo>
                          <a:pt x="82074" y="57514"/>
                        </a:moveTo>
                        <a:cubicBezTo>
                          <a:pt x="81884" y="58085"/>
                          <a:pt x="81598" y="58657"/>
                          <a:pt x="81313" y="59133"/>
                        </a:cubicBezTo>
                        <a:cubicBezTo>
                          <a:pt x="80741" y="60181"/>
                          <a:pt x="80931" y="60943"/>
                          <a:pt x="82074" y="61419"/>
                        </a:cubicBezTo>
                        <a:cubicBezTo>
                          <a:pt x="82551" y="61609"/>
                          <a:pt x="83027" y="61609"/>
                          <a:pt x="83599" y="61514"/>
                        </a:cubicBezTo>
                        <a:cubicBezTo>
                          <a:pt x="84742" y="61228"/>
                          <a:pt x="85122" y="60562"/>
                          <a:pt x="84646" y="59514"/>
                        </a:cubicBezTo>
                        <a:cubicBezTo>
                          <a:pt x="83789" y="57609"/>
                          <a:pt x="83217" y="55132"/>
                          <a:pt x="82932" y="51894"/>
                        </a:cubicBezTo>
                        <a:cubicBezTo>
                          <a:pt x="82741" y="49989"/>
                          <a:pt x="81694" y="48370"/>
                          <a:pt x="79693" y="47036"/>
                        </a:cubicBezTo>
                        <a:cubicBezTo>
                          <a:pt x="77979" y="45893"/>
                          <a:pt x="77789" y="46179"/>
                          <a:pt x="78836" y="47798"/>
                        </a:cubicBezTo>
                        <a:cubicBezTo>
                          <a:pt x="80646" y="50560"/>
                          <a:pt x="81789" y="53227"/>
                          <a:pt x="82265" y="55799"/>
                        </a:cubicBezTo>
                        <a:cubicBezTo>
                          <a:pt x="82360" y="56371"/>
                          <a:pt x="82265" y="56847"/>
                          <a:pt x="82074" y="57418"/>
                        </a:cubicBezTo>
                        <a:lnTo>
                          <a:pt x="82074" y="57418"/>
                        </a:lnTo>
                        <a:close/>
                        <a:moveTo>
                          <a:pt x="216282" y="48465"/>
                        </a:moveTo>
                        <a:cubicBezTo>
                          <a:pt x="216091" y="50656"/>
                          <a:pt x="216282" y="52561"/>
                          <a:pt x="217234" y="54180"/>
                        </a:cubicBezTo>
                        <a:cubicBezTo>
                          <a:pt x="218472" y="56561"/>
                          <a:pt x="219711" y="56561"/>
                          <a:pt x="221044" y="54180"/>
                        </a:cubicBezTo>
                        <a:cubicBezTo>
                          <a:pt x="222473" y="51418"/>
                          <a:pt x="221520" y="49227"/>
                          <a:pt x="217996" y="47512"/>
                        </a:cubicBezTo>
                        <a:cubicBezTo>
                          <a:pt x="217234" y="47227"/>
                          <a:pt x="216377" y="47608"/>
                          <a:pt x="216282" y="48465"/>
                        </a:cubicBezTo>
                        <a:lnTo>
                          <a:pt x="216282" y="48465"/>
                        </a:lnTo>
                        <a:close/>
                        <a:moveTo>
                          <a:pt x="73692" y="60276"/>
                        </a:moveTo>
                        <a:cubicBezTo>
                          <a:pt x="73883" y="59419"/>
                          <a:pt x="72359" y="58561"/>
                          <a:pt x="70549" y="58276"/>
                        </a:cubicBezTo>
                        <a:cubicBezTo>
                          <a:pt x="68644" y="57990"/>
                          <a:pt x="67025" y="58371"/>
                          <a:pt x="66835" y="59228"/>
                        </a:cubicBezTo>
                        <a:cubicBezTo>
                          <a:pt x="66644" y="60085"/>
                          <a:pt x="68168" y="60943"/>
                          <a:pt x="69978" y="61228"/>
                        </a:cubicBezTo>
                        <a:cubicBezTo>
                          <a:pt x="71883" y="61514"/>
                          <a:pt x="73502" y="61133"/>
                          <a:pt x="73692" y="60276"/>
                        </a:cubicBezTo>
                        <a:lnTo>
                          <a:pt x="73692" y="60276"/>
                        </a:lnTo>
                        <a:close/>
                        <a:moveTo>
                          <a:pt x="97219" y="59228"/>
                        </a:moveTo>
                        <a:cubicBezTo>
                          <a:pt x="97219" y="59228"/>
                          <a:pt x="95029" y="59704"/>
                          <a:pt x="93124" y="61228"/>
                        </a:cubicBezTo>
                        <a:cubicBezTo>
                          <a:pt x="91314" y="62752"/>
                          <a:pt x="90076" y="64372"/>
                          <a:pt x="90456" y="64848"/>
                        </a:cubicBezTo>
                        <a:cubicBezTo>
                          <a:pt x="90838" y="65324"/>
                          <a:pt x="92648" y="64372"/>
                          <a:pt x="94552" y="62848"/>
                        </a:cubicBezTo>
                        <a:cubicBezTo>
                          <a:pt x="96362" y="61324"/>
                          <a:pt x="97600" y="59704"/>
                          <a:pt x="97219" y="59228"/>
                        </a:cubicBezTo>
                        <a:lnTo>
                          <a:pt x="97219" y="59228"/>
                        </a:lnTo>
                        <a:close/>
                        <a:moveTo>
                          <a:pt x="58929" y="65705"/>
                        </a:moveTo>
                        <a:cubicBezTo>
                          <a:pt x="59310" y="65038"/>
                          <a:pt x="58072" y="63610"/>
                          <a:pt x="56167" y="62562"/>
                        </a:cubicBezTo>
                        <a:cubicBezTo>
                          <a:pt x="54261" y="61514"/>
                          <a:pt x="52356" y="61133"/>
                          <a:pt x="51976" y="61800"/>
                        </a:cubicBezTo>
                        <a:cubicBezTo>
                          <a:pt x="51595" y="62467"/>
                          <a:pt x="52832" y="63895"/>
                          <a:pt x="54738" y="64943"/>
                        </a:cubicBezTo>
                        <a:cubicBezTo>
                          <a:pt x="56643" y="65991"/>
                          <a:pt x="58548" y="66372"/>
                          <a:pt x="58929" y="65705"/>
                        </a:cubicBezTo>
                        <a:lnTo>
                          <a:pt x="58929" y="65705"/>
                        </a:lnTo>
                        <a:close/>
                        <a:moveTo>
                          <a:pt x="84837" y="69325"/>
                        </a:moveTo>
                        <a:lnTo>
                          <a:pt x="88456" y="69325"/>
                        </a:lnTo>
                        <a:cubicBezTo>
                          <a:pt x="88456" y="69325"/>
                          <a:pt x="88647" y="69325"/>
                          <a:pt x="88647" y="69229"/>
                        </a:cubicBezTo>
                        <a:lnTo>
                          <a:pt x="88933" y="67801"/>
                        </a:lnTo>
                        <a:cubicBezTo>
                          <a:pt x="89028" y="67134"/>
                          <a:pt x="88742" y="66848"/>
                          <a:pt x="88075" y="66943"/>
                        </a:cubicBezTo>
                        <a:lnTo>
                          <a:pt x="80170" y="67896"/>
                        </a:lnTo>
                        <a:cubicBezTo>
                          <a:pt x="79693" y="67896"/>
                          <a:pt x="79217" y="68277"/>
                          <a:pt x="79122" y="68848"/>
                        </a:cubicBezTo>
                        <a:cubicBezTo>
                          <a:pt x="78931" y="69515"/>
                          <a:pt x="79122" y="69991"/>
                          <a:pt x="79598" y="70182"/>
                        </a:cubicBezTo>
                        <a:cubicBezTo>
                          <a:pt x="79979" y="70372"/>
                          <a:pt x="80360" y="70372"/>
                          <a:pt x="80836" y="70277"/>
                        </a:cubicBezTo>
                        <a:cubicBezTo>
                          <a:pt x="81408" y="70182"/>
                          <a:pt x="81980" y="69991"/>
                          <a:pt x="82456" y="69706"/>
                        </a:cubicBezTo>
                        <a:cubicBezTo>
                          <a:pt x="83217" y="69420"/>
                          <a:pt x="84075" y="69229"/>
                          <a:pt x="84837" y="69229"/>
                        </a:cubicBezTo>
                        <a:lnTo>
                          <a:pt x="84837" y="69229"/>
                        </a:lnTo>
                        <a:close/>
                        <a:moveTo>
                          <a:pt x="66930" y="73516"/>
                        </a:moveTo>
                        <a:cubicBezTo>
                          <a:pt x="65501" y="77421"/>
                          <a:pt x="66358" y="77992"/>
                          <a:pt x="69597" y="75325"/>
                        </a:cubicBezTo>
                        <a:cubicBezTo>
                          <a:pt x="70549" y="74563"/>
                          <a:pt x="70835" y="72754"/>
                          <a:pt x="70549" y="70087"/>
                        </a:cubicBezTo>
                        <a:cubicBezTo>
                          <a:pt x="70454" y="68753"/>
                          <a:pt x="69883" y="68563"/>
                          <a:pt x="69025" y="69706"/>
                        </a:cubicBezTo>
                        <a:cubicBezTo>
                          <a:pt x="68073" y="70944"/>
                          <a:pt x="67406" y="72182"/>
                          <a:pt x="66835" y="73516"/>
                        </a:cubicBezTo>
                        <a:lnTo>
                          <a:pt x="66835" y="73516"/>
                        </a:lnTo>
                        <a:close/>
                        <a:moveTo>
                          <a:pt x="29497" y="74849"/>
                        </a:moveTo>
                        <a:cubicBezTo>
                          <a:pt x="29497" y="74849"/>
                          <a:pt x="28639" y="74563"/>
                          <a:pt x="28258" y="74563"/>
                        </a:cubicBezTo>
                        <a:cubicBezTo>
                          <a:pt x="27211" y="74563"/>
                          <a:pt x="26829" y="74944"/>
                          <a:pt x="27211" y="75897"/>
                        </a:cubicBezTo>
                        <a:cubicBezTo>
                          <a:pt x="27592" y="77040"/>
                          <a:pt x="28544" y="77707"/>
                          <a:pt x="30068" y="77897"/>
                        </a:cubicBezTo>
                        <a:cubicBezTo>
                          <a:pt x="30830" y="77897"/>
                          <a:pt x="31497" y="77897"/>
                          <a:pt x="32068" y="77516"/>
                        </a:cubicBezTo>
                        <a:cubicBezTo>
                          <a:pt x="33211" y="76849"/>
                          <a:pt x="33116" y="76278"/>
                          <a:pt x="32068" y="75706"/>
                        </a:cubicBezTo>
                        <a:cubicBezTo>
                          <a:pt x="31592" y="75516"/>
                          <a:pt x="31116" y="75325"/>
                          <a:pt x="30640" y="75230"/>
                        </a:cubicBezTo>
                        <a:cubicBezTo>
                          <a:pt x="30354" y="75230"/>
                          <a:pt x="29973" y="75040"/>
                          <a:pt x="29687" y="74849"/>
                        </a:cubicBezTo>
                        <a:lnTo>
                          <a:pt x="29687" y="74849"/>
                        </a:lnTo>
                        <a:close/>
                        <a:moveTo>
                          <a:pt x="207900" y="75992"/>
                        </a:moveTo>
                        <a:cubicBezTo>
                          <a:pt x="207138" y="76659"/>
                          <a:pt x="207138" y="77897"/>
                          <a:pt x="207995" y="78469"/>
                        </a:cubicBezTo>
                        <a:cubicBezTo>
                          <a:pt x="209043" y="79231"/>
                          <a:pt x="210186" y="79326"/>
                          <a:pt x="211329" y="78850"/>
                        </a:cubicBezTo>
                        <a:cubicBezTo>
                          <a:pt x="212662" y="78278"/>
                          <a:pt x="212758" y="76468"/>
                          <a:pt x="211519" y="75802"/>
                        </a:cubicBezTo>
                        <a:cubicBezTo>
                          <a:pt x="210186" y="75040"/>
                          <a:pt x="209043" y="75135"/>
                          <a:pt x="207900" y="75992"/>
                        </a:cubicBezTo>
                        <a:lnTo>
                          <a:pt x="207900" y="75992"/>
                        </a:lnTo>
                        <a:close/>
                        <a:moveTo>
                          <a:pt x="206090" y="81517"/>
                        </a:moveTo>
                        <a:cubicBezTo>
                          <a:pt x="205614" y="80755"/>
                          <a:pt x="203042" y="81517"/>
                          <a:pt x="200185" y="83041"/>
                        </a:cubicBezTo>
                        <a:cubicBezTo>
                          <a:pt x="197423" y="84660"/>
                          <a:pt x="195517" y="86565"/>
                          <a:pt x="195898" y="87232"/>
                        </a:cubicBezTo>
                        <a:cubicBezTo>
                          <a:pt x="196374" y="87994"/>
                          <a:pt x="198946" y="87232"/>
                          <a:pt x="201804" y="85708"/>
                        </a:cubicBezTo>
                        <a:cubicBezTo>
                          <a:pt x="204566" y="84088"/>
                          <a:pt x="206471" y="82183"/>
                          <a:pt x="206090" y="81517"/>
                        </a:cubicBezTo>
                        <a:lnTo>
                          <a:pt x="206090" y="81517"/>
                        </a:lnTo>
                        <a:close/>
                        <a:moveTo>
                          <a:pt x="129699" y="86755"/>
                        </a:moveTo>
                        <a:cubicBezTo>
                          <a:pt x="131224" y="86470"/>
                          <a:pt x="132176" y="85708"/>
                          <a:pt x="132652" y="84279"/>
                        </a:cubicBezTo>
                        <a:cubicBezTo>
                          <a:pt x="133129" y="82755"/>
                          <a:pt x="132652" y="82279"/>
                          <a:pt x="131033" y="82755"/>
                        </a:cubicBezTo>
                        <a:cubicBezTo>
                          <a:pt x="128461" y="83612"/>
                          <a:pt x="126270" y="84946"/>
                          <a:pt x="124747" y="86851"/>
                        </a:cubicBezTo>
                        <a:cubicBezTo>
                          <a:pt x="123889" y="87898"/>
                          <a:pt x="123604" y="88946"/>
                          <a:pt x="123889" y="89803"/>
                        </a:cubicBezTo>
                        <a:cubicBezTo>
                          <a:pt x="124270" y="90946"/>
                          <a:pt x="124842" y="91042"/>
                          <a:pt x="125604" y="90089"/>
                        </a:cubicBezTo>
                        <a:lnTo>
                          <a:pt x="127128" y="88089"/>
                        </a:lnTo>
                        <a:cubicBezTo>
                          <a:pt x="127699" y="87327"/>
                          <a:pt x="128556" y="86851"/>
                          <a:pt x="129509" y="86660"/>
                        </a:cubicBezTo>
                        <a:lnTo>
                          <a:pt x="129509" y="86660"/>
                        </a:lnTo>
                        <a:close/>
                        <a:moveTo>
                          <a:pt x="22067" y="83803"/>
                        </a:moveTo>
                        <a:cubicBezTo>
                          <a:pt x="21495" y="83803"/>
                          <a:pt x="20924" y="83993"/>
                          <a:pt x="20353" y="84279"/>
                        </a:cubicBezTo>
                        <a:cubicBezTo>
                          <a:pt x="19305" y="84946"/>
                          <a:pt x="19305" y="85612"/>
                          <a:pt x="20353" y="86279"/>
                        </a:cubicBezTo>
                        <a:cubicBezTo>
                          <a:pt x="21972" y="87327"/>
                          <a:pt x="23877" y="87517"/>
                          <a:pt x="26067" y="86946"/>
                        </a:cubicBezTo>
                        <a:cubicBezTo>
                          <a:pt x="27401" y="86660"/>
                          <a:pt x="27782" y="84850"/>
                          <a:pt x="26544" y="84088"/>
                        </a:cubicBezTo>
                        <a:cubicBezTo>
                          <a:pt x="25973" y="83707"/>
                          <a:pt x="25210" y="83517"/>
                          <a:pt x="24257" y="83707"/>
                        </a:cubicBezTo>
                        <a:cubicBezTo>
                          <a:pt x="23877" y="83707"/>
                          <a:pt x="23115" y="83707"/>
                          <a:pt x="22067" y="83707"/>
                        </a:cubicBezTo>
                        <a:lnTo>
                          <a:pt x="22067" y="83707"/>
                        </a:lnTo>
                        <a:close/>
                        <a:moveTo>
                          <a:pt x="54928" y="95233"/>
                        </a:moveTo>
                        <a:cubicBezTo>
                          <a:pt x="55595" y="90946"/>
                          <a:pt x="54738" y="88851"/>
                          <a:pt x="59119" y="85327"/>
                        </a:cubicBezTo>
                        <a:cubicBezTo>
                          <a:pt x="59595" y="84946"/>
                          <a:pt x="59691" y="84469"/>
                          <a:pt x="59215" y="83993"/>
                        </a:cubicBezTo>
                        <a:lnTo>
                          <a:pt x="58643" y="83326"/>
                        </a:lnTo>
                        <a:cubicBezTo>
                          <a:pt x="58643" y="83326"/>
                          <a:pt x="58072" y="83041"/>
                          <a:pt x="57786" y="83326"/>
                        </a:cubicBezTo>
                        <a:cubicBezTo>
                          <a:pt x="54071" y="86755"/>
                          <a:pt x="52832" y="90756"/>
                          <a:pt x="53976" y="95328"/>
                        </a:cubicBezTo>
                        <a:cubicBezTo>
                          <a:pt x="54357" y="96852"/>
                          <a:pt x="54642" y="96852"/>
                          <a:pt x="54928" y="95328"/>
                        </a:cubicBezTo>
                        <a:lnTo>
                          <a:pt x="54928" y="95328"/>
                        </a:lnTo>
                        <a:close/>
                        <a:moveTo>
                          <a:pt x="39783" y="85517"/>
                        </a:moveTo>
                        <a:cubicBezTo>
                          <a:pt x="38355" y="85993"/>
                          <a:pt x="37974" y="87708"/>
                          <a:pt x="39022" y="88756"/>
                        </a:cubicBezTo>
                        <a:cubicBezTo>
                          <a:pt x="39689" y="89422"/>
                          <a:pt x="40736" y="89422"/>
                          <a:pt x="42165" y="88756"/>
                        </a:cubicBezTo>
                        <a:cubicBezTo>
                          <a:pt x="43117" y="88375"/>
                          <a:pt x="43403" y="87232"/>
                          <a:pt x="42831" y="86374"/>
                        </a:cubicBezTo>
                        <a:cubicBezTo>
                          <a:pt x="42260" y="85422"/>
                          <a:pt x="41212" y="85136"/>
                          <a:pt x="39783" y="85612"/>
                        </a:cubicBezTo>
                        <a:lnTo>
                          <a:pt x="39783" y="85612"/>
                        </a:lnTo>
                        <a:close/>
                        <a:moveTo>
                          <a:pt x="26544" y="96661"/>
                        </a:moveTo>
                        <a:cubicBezTo>
                          <a:pt x="25686" y="95804"/>
                          <a:pt x="24163" y="96090"/>
                          <a:pt x="23210" y="97042"/>
                        </a:cubicBezTo>
                        <a:cubicBezTo>
                          <a:pt x="22162" y="98090"/>
                          <a:pt x="22067" y="99519"/>
                          <a:pt x="22924" y="100281"/>
                        </a:cubicBezTo>
                        <a:cubicBezTo>
                          <a:pt x="23781" y="101043"/>
                          <a:pt x="25306" y="100852"/>
                          <a:pt x="26258" y="99900"/>
                        </a:cubicBezTo>
                        <a:cubicBezTo>
                          <a:pt x="27306" y="98852"/>
                          <a:pt x="27401" y="97423"/>
                          <a:pt x="26544" y="96661"/>
                        </a:cubicBezTo>
                        <a:lnTo>
                          <a:pt x="26544" y="96661"/>
                        </a:lnTo>
                        <a:close/>
                        <a:moveTo>
                          <a:pt x="73692" y="98471"/>
                        </a:moveTo>
                        <a:cubicBezTo>
                          <a:pt x="73026" y="98757"/>
                          <a:pt x="73026" y="99805"/>
                          <a:pt x="73692" y="100186"/>
                        </a:cubicBezTo>
                        <a:cubicBezTo>
                          <a:pt x="75121" y="101043"/>
                          <a:pt x="76550" y="101138"/>
                          <a:pt x="78074" y="100471"/>
                        </a:cubicBezTo>
                        <a:cubicBezTo>
                          <a:pt x="79598" y="99900"/>
                          <a:pt x="79693" y="99043"/>
                          <a:pt x="78360" y="98090"/>
                        </a:cubicBezTo>
                        <a:cubicBezTo>
                          <a:pt x="77312" y="97328"/>
                          <a:pt x="75788" y="97423"/>
                          <a:pt x="73788" y="98471"/>
                        </a:cubicBezTo>
                        <a:lnTo>
                          <a:pt x="73788" y="98471"/>
                        </a:lnTo>
                        <a:close/>
                        <a:moveTo>
                          <a:pt x="211233" y="103805"/>
                        </a:moveTo>
                        <a:cubicBezTo>
                          <a:pt x="209519" y="104186"/>
                          <a:pt x="208471" y="104758"/>
                          <a:pt x="207995" y="105424"/>
                        </a:cubicBezTo>
                        <a:cubicBezTo>
                          <a:pt x="207328" y="106282"/>
                          <a:pt x="207995" y="107520"/>
                          <a:pt x="209043" y="107710"/>
                        </a:cubicBezTo>
                        <a:cubicBezTo>
                          <a:pt x="210376" y="107806"/>
                          <a:pt x="211615" y="107520"/>
                          <a:pt x="212758" y="106758"/>
                        </a:cubicBezTo>
                        <a:cubicBezTo>
                          <a:pt x="213329" y="106282"/>
                          <a:pt x="213615" y="105805"/>
                          <a:pt x="213520" y="105043"/>
                        </a:cubicBezTo>
                        <a:cubicBezTo>
                          <a:pt x="213424" y="104281"/>
                          <a:pt x="212758" y="103900"/>
                          <a:pt x="211710" y="103900"/>
                        </a:cubicBezTo>
                        <a:cubicBezTo>
                          <a:pt x="211519" y="103900"/>
                          <a:pt x="211424" y="103900"/>
                          <a:pt x="211233" y="103900"/>
                        </a:cubicBezTo>
                        <a:lnTo>
                          <a:pt x="211233" y="103900"/>
                        </a:lnTo>
                        <a:close/>
                        <a:moveTo>
                          <a:pt x="137510" y="120188"/>
                        </a:moveTo>
                        <a:cubicBezTo>
                          <a:pt x="137320" y="120855"/>
                          <a:pt x="137415" y="121331"/>
                          <a:pt x="137701" y="121903"/>
                        </a:cubicBezTo>
                        <a:cubicBezTo>
                          <a:pt x="138367" y="122855"/>
                          <a:pt x="138939" y="122855"/>
                          <a:pt x="139510" y="121807"/>
                        </a:cubicBezTo>
                        <a:cubicBezTo>
                          <a:pt x="140463" y="120188"/>
                          <a:pt x="140939" y="118378"/>
                          <a:pt x="141129" y="116473"/>
                        </a:cubicBezTo>
                        <a:cubicBezTo>
                          <a:pt x="141225" y="115330"/>
                          <a:pt x="140749" y="115045"/>
                          <a:pt x="139701" y="115521"/>
                        </a:cubicBezTo>
                        <a:cubicBezTo>
                          <a:pt x="138939" y="115902"/>
                          <a:pt x="138367" y="116473"/>
                          <a:pt x="138272" y="117426"/>
                        </a:cubicBezTo>
                        <a:cubicBezTo>
                          <a:pt x="138272" y="117997"/>
                          <a:pt x="137891" y="118855"/>
                          <a:pt x="137415" y="120188"/>
                        </a:cubicBezTo>
                        <a:lnTo>
                          <a:pt x="137415" y="120188"/>
                        </a:lnTo>
                        <a:close/>
                        <a:moveTo>
                          <a:pt x="31306" y="125046"/>
                        </a:moveTo>
                        <a:cubicBezTo>
                          <a:pt x="31783" y="124760"/>
                          <a:pt x="32163" y="124379"/>
                          <a:pt x="32354" y="123903"/>
                        </a:cubicBezTo>
                        <a:cubicBezTo>
                          <a:pt x="32640" y="123331"/>
                          <a:pt x="32354" y="122760"/>
                          <a:pt x="31783" y="122284"/>
                        </a:cubicBezTo>
                        <a:cubicBezTo>
                          <a:pt x="31401" y="121998"/>
                          <a:pt x="31116" y="121807"/>
                          <a:pt x="30640" y="121712"/>
                        </a:cubicBezTo>
                        <a:cubicBezTo>
                          <a:pt x="29687" y="121522"/>
                          <a:pt x="29020" y="121712"/>
                          <a:pt x="28735" y="122665"/>
                        </a:cubicBezTo>
                        <a:cubicBezTo>
                          <a:pt x="28258" y="123998"/>
                          <a:pt x="27877" y="125332"/>
                          <a:pt x="27877" y="126760"/>
                        </a:cubicBezTo>
                        <a:cubicBezTo>
                          <a:pt x="27782" y="129046"/>
                          <a:pt x="28354" y="129332"/>
                          <a:pt x="29687" y="127332"/>
                        </a:cubicBezTo>
                        <a:lnTo>
                          <a:pt x="31020" y="125427"/>
                        </a:lnTo>
                        <a:cubicBezTo>
                          <a:pt x="31020" y="125427"/>
                          <a:pt x="31211" y="125236"/>
                          <a:pt x="31401" y="125141"/>
                        </a:cubicBezTo>
                        <a:lnTo>
                          <a:pt x="31401" y="125141"/>
                        </a:lnTo>
                        <a:close/>
                        <a:moveTo>
                          <a:pt x="49690" y="127999"/>
                        </a:moveTo>
                        <a:cubicBezTo>
                          <a:pt x="54833" y="127808"/>
                          <a:pt x="55024" y="126665"/>
                          <a:pt x="50451" y="124474"/>
                        </a:cubicBezTo>
                        <a:cubicBezTo>
                          <a:pt x="48928" y="123712"/>
                          <a:pt x="47118" y="123141"/>
                          <a:pt x="45023" y="122760"/>
                        </a:cubicBezTo>
                        <a:cubicBezTo>
                          <a:pt x="43689" y="122569"/>
                          <a:pt x="43403" y="122950"/>
                          <a:pt x="44070" y="124093"/>
                        </a:cubicBezTo>
                        <a:cubicBezTo>
                          <a:pt x="45879" y="126760"/>
                          <a:pt x="47785" y="128094"/>
                          <a:pt x="49690" y="127999"/>
                        </a:cubicBezTo>
                        <a:lnTo>
                          <a:pt x="49690" y="127999"/>
                        </a:lnTo>
                        <a:close/>
                        <a:moveTo>
                          <a:pt x="36926" y="137238"/>
                        </a:moveTo>
                        <a:cubicBezTo>
                          <a:pt x="37783" y="137619"/>
                          <a:pt x="39212" y="136571"/>
                          <a:pt x="40069" y="134857"/>
                        </a:cubicBezTo>
                        <a:cubicBezTo>
                          <a:pt x="40926" y="133142"/>
                          <a:pt x="41022" y="131428"/>
                          <a:pt x="40165" y="131047"/>
                        </a:cubicBezTo>
                        <a:cubicBezTo>
                          <a:pt x="39307" y="130666"/>
                          <a:pt x="37879" y="131713"/>
                          <a:pt x="37021" y="133428"/>
                        </a:cubicBezTo>
                        <a:cubicBezTo>
                          <a:pt x="36069" y="135142"/>
                          <a:pt x="36069" y="136857"/>
                          <a:pt x="36831" y="137333"/>
                        </a:cubicBezTo>
                        <a:lnTo>
                          <a:pt x="36831" y="137333"/>
                        </a:lnTo>
                        <a:close/>
                        <a:moveTo>
                          <a:pt x="30258" y="137333"/>
                        </a:moveTo>
                        <a:cubicBezTo>
                          <a:pt x="29782" y="136571"/>
                          <a:pt x="28449" y="136476"/>
                          <a:pt x="27211" y="137143"/>
                        </a:cubicBezTo>
                        <a:cubicBezTo>
                          <a:pt x="26067" y="137809"/>
                          <a:pt x="25496" y="139048"/>
                          <a:pt x="25973" y="139810"/>
                        </a:cubicBezTo>
                        <a:cubicBezTo>
                          <a:pt x="26449" y="140572"/>
                          <a:pt x="27782" y="140667"/>
                          <a:pt x="29020" y="140000"/>
                        </a:cubicBezTo>
                        <a:cubicBezTo>
                          <a:pt x="30258" y="139333"/>
                          <a:pt x="30735" y="138095"/>
                          <a:pt x="30258" y="137333"/>
                        </a:cubicBezTo>
                        <a:lnTo>
                          <a:pt x="30258" y="137333"/>
                        </a:lnTo>
                        <a:close/>
                        <a:moveTo>
                          <a:pt x="221806" y="145620"/>
                        </a:moveTo>
                        <a:cubicBezTo>
                          <a:pt x="221806" y="144477"/>
                          <a:pt x="220854" y="143524"/>
                          <a:pt x="219711" y="143524"/>
                        </a:cubicBezTo>
                        <a:cubicBezTo>
                          <a:pt x="218568" y="143524"/>
                          <a:pt x="217520" y="144477"/>
                          <a:pt x="217520" y="145620"/>
                        </a:cubicBezTo>
                        <a:cubicBezTo>
                          <a:pt x="217520" y="146763"/>
                          <a:pt x="218472" y="147715"/>
                          <a:pt x="219711" y="147715"/>
                        </a:cubicBezTo>
                        <a:cubicBezTo>
                          <a:pt x="220949" y="147715"/>
                          <a:pt x="221806" y="146763"/>
                          <a:pt x="221806" y="145620"/>
                        </a:cubicBezTo>
                        <a:lnTo>
                          <a:pt x="221806" y="145620"/>
                        </a:lnTo>
                        <a:close/>
                        <a:moveTo>
                          <a:pt x="27115" y="151430"/>
                        </a:moveTo>
                        <a:cubicBezTo>
                          <a:pt x="27496" y="149144"/>
                          <a:pt x="27115" y="147239"/>
                          <a:pt x="26163" y="146001"/>
                        </a:cubicBezTo>
                        <a:cubicBezTo>
                          <a:pt x="25496" y="145048"/>
                          <a:pt x="24163" y="144858"/>
                          <a:pt x="23210" y="145525"/>
                        </a:cubicBezTo>
                        <a:cubicBezTo>
                          <a:pt x="22258" y="146191"/>
                          <a:pt x="21876" y="147430"/>
                          <a:pt x="22543" y="148477"/>
                        </a:cubicBezTo>
                        <a:cubicBezTo>
                          <a:pt x="23305" y="149716"/>
                          <a:pt x="24067" y="150954"/>
                          <a:pt x="25020" y="152097"/>
                        </a:cubicBezTo>
                        <a:cubicBezTo>
                          <a:pt x="26258" y="153526"/>
                          <a:pt x="26925" y="153335"/>
                          <a:pt x="27211" y="151525"/>
                        </a:cubicBezTo>
                        <a:lnTo>
                          <a:pt x="27211" y="151525"/>
                        </a:lnTo>
                        <a:close/>
                        <a:moveTo>
                          <a:pt x="36640" y="158955"/>
                        </a:moveTo>
                        <a:cubicBezTo>
                          <a:pt x="37307" y="158669"/>
                          <a:pt x="37021" y="156669"/>
                          <a:pt x="36164" y="154383"/>
                        </a:cubicBezTo>
                        <a:cubicBezTo>
                          <a:pt x="35211" y="152097"/>
                          <a:pt x="33973" y="150382"/>
                          <a:pt x="33306" y="150668"/>
                        </a:cubicBezTo>
                        <a:cubicBezTo>
                          <a:pt x="32640" y="150954"/>
                          <a:pt x="32926" y="152954"/>
                          <a:pt x="33782" y="155240"/>
                        </a:cubicBezTo>
                        <a:cubicBezTo>
                          <a:pt x="34735" y="157526"/>
                          <a:pt x="35974" y="159241"/>
                          <a:pt x="36640" y="158955"/>
                        </a:cubicBezTo>
                        <a:lnTo>
                          <a:pt x="36640" y="158955"/>
                        </a:lnTo>
                        <a:close/>
                        <a:moveTo>
                          <a:pt x="49499" y="155050"/>
                        </a:moveTo>
                        <a:cubicBezTo>
                          <a:pt x="49690" y="155526"/>
                          <a:pt x="50166" y="155907"/>
                          <a:pt x="50833" y="156002"/>
                        </a:cubicBezTo>
                        <a:cubicBezTo>
                          <a:pt x="51690" y="156097"/>
                          <a:pt x="52166" y="155716"/>
                          <a:pt x="52261" y="154764"/>
                        </a:cubicBezTo>
                        <a:cubicBezTo>
                          <a:pt x="52356" y="153335"/>
                          <a:pt x="51976" y="152097"/>
                          <a:pt x="51023" y="151240"/>
                        </a:cubicBezTo>
                        <a:cubicBezTo>
                          <a:pt x="50356" y="150573"/>
                          <a:pt x="49308" y="150954"/>
                          <a:pt x="49023" y="151716"/>
                        </a:cubicBezTo>
                        <a:cubicBezTo>
                          <a:pt x="48832" y="152573"/>
                          <a:pt x="49023" y="153621"/>
                          <a:pt x="49499" y="155050"/>
                        </a:cubicBezTo>
                        <a:lnTo>
                          <a:pt x="49499" y="155050"/>
                        </a:lnTo>
                        <a:close/>
                        <a:moveTo>
                          <a:pt x="15971" y="154383"/>
                        </a:moveTo>
                        <a:lnTo>
                          <a:pt x="14066" y="152954"/>
                        </a:lnTo>
                        <a:cubicBezTo>
                          <a:pt x="14066" y="152954"/>
                          <a:pt x="13495" y="152764"/>
                          <a:pt x="13113" y="152954"/>
                        </a:cubicBezTo>
                        <a:cubicBezTo>
                          <a:pt x="12828" y="153145"/>
                          <a:pt x="12542" y="153430"/>
                          <a:pt x="12447" y="153716"/>
                        </a:cubicBezTo>
                        <a:cubicBezTo>
                          <a:pt x="12161" y="154573"/>
                          <a:pt x="12351" y="155240"/>
                          <a:pt x="13113" y="155716"/>
                        </a:cubicBezTo>
                        <a:cubicBezTo>
                          <a:pt x="15876" y="157526"/>
                          <a:pt x="19019" y="158193"/>
                          <a:pt x="22543" y="157812"/>
                        </a:cubicBezTo>
                        <a:cubicBezTo>
                          <a:pt x="24448" y="157621"/>
                          <a:pt x="24448" y="157145"/>
                          <a:pt x="22734" y="156478"/>
                        </a:cubicBezTo>
                        <a:cubicBezTo>
                          <a:pt x="21495" y="156002"/>
                          <a:pt x="20162" y="155621"/>
                          <a:pt x="18829" y="155431"/>
                        </a:cubicBezTo>
                        <a:cubicBezTo>
                          <a:pt x="17781" y="155335"/>
                          <a:pt x="16828" y="154954"/>
                          <a:pt x="16066" y="154288"/>
                        </a:cubicBezTo>
                        <a:lnTo>
                          <a:pt x="16066" y="154288"/>
                        </a:lnTo>
                        <a:close/>
                        <a:moveTo>
                          <a:pt x="12066" y="161241"/>
                        </a:moveTo>
                        <a:cubicBezTo>
                          <a:pt x="9685" y="159336"/>
                          <a:pt x="7970" y="158288"/>
                          <a:pt x="6732" y="158098"/>
                        </a:cubicBezTo>
                        <a:cubicBezTo>
                          <a:pt x="1112" y="157431"/>
                          <a:pt x="731" y="158479"/>
                          <a:pt x="5494" y="161336"/>
                        </a:cubicBezTo>
                        <a:cubicBezTo>
                          <a:pt x="7208" y="162384"/>
                          <a:pt x="9875" y="162955"/>
                          <a:pt x="13399" y="163146"/>
                        </a:cubicBezTo>
                        <a:cubicBezTo>
                          <a:pt x="14352" y="163146"/>
                          <a:pt x="14542" y="162860"/>
                          <a:pt x="13876" y="162193"/>
                        </a:cubicBezTo>
                        <a:cubicBezTo>
                          <a:pt x="13399" y="161622"/>
                          <a:pt x="12733" y="161336"/>
                          <a:pt x="11970" y="161241"/>
                        </a:cubicBezTo>
                        <a:lnTo>
                          <a:pt x="11970" y="161241"/>
                        </a:lnTo>
                        <a:close/>
                        <a:moveTo>
                          <a:pt x="44260" y="166956"/>
                        </a:moveTo>
                        <a:cubicBezTo>
                          <a:pt x="44927" y="167527"/>
                          <a:pt x="46546" y="166956"/>
                          <a:pt x="47689" y="165718"/>
                        </a:cubicBezTo>
                        <a:cubicBezTo>
                          <a:pt x="48832" y="164384"/>
                          <a:pt x="49214" y="162860"/>
                          <a:pt x="48547" y="162289"/>
                        </a:cubicBezTo>
                        <a:cubicBezTo>
                          <a:pt x="47785" y="161717"/>
                          <a:pt x="46261" y="162289"/>
                          <a:pt x="45117" y="163527"/>
                        </a:cubicBezTo>
                        <a:cubicBezTo>
                          <a:pt x="43880" y="164860"/>
                          <a:pt x="43594" y="166384"/>
                          <a:pt x="44260" y="166956"/>
                        </a:cubicBezTo>
                        <a:lnTo>
                          <a:pt x="44260" y="166956"/>
                        </a:lnTo>
                        <a:close/>
                        <a:moveTo>
                          <a:pt x="222187" y="163432"/>
                        </a:moveTo>
                        <a:cubicBezTo>
                          <a:pt x="221806" y="162479"/>
                          <a:pt x="220092" y="162098"/>
                          <a:pt x="218377" y="162765"/>
                        </a:cubicBezTo>
                        <a:cubicBezTo>
                          <a:pt x="216567" y="163336"/>
                          <a:pt x="215520" y="164670"/>
                          <a:pt x="215901" y="165622"/>
                        </a:cubicBezTo>
                        <a:cubicBezTo>
                          <a:pt x="216282" y="166575"/>
                          <a:pt x="217996" y="166956"/>
                          <a:pt x="219711" y="166289"/>
                        </a:cubicBezTo>
                        <a:cubicBezTo>
                          <a:pt x="221425" y="165718"/>
                          <a:pt x="222568" y="164384"/>
                          <a:pt x="222283" y="163432"/>
                        </a:cubicBezTo>
                        <a:lnTo>
                          <a:pt x="222283" y="163432"/>
                        </a:lnTo>
                        <a:close/>
                        <a:moveTo>
                          <a:pt x="26067" y="163813"/>
                        </a:moveTo>
                        <a:cubicBezTo>
                          <a:pt x="25210" y="162860"/>
                          <a:pt x="23591" y="163813"/>
                          <a:pt x="24067" y="164956"/>
                        </a:cubicBezTo>
                        <a:cubicBezTo>
                          <a:pt x="24734" y="166861"/>
                          <a:pt x="26353" y="168099"/>
                          <a:pt x="28925" y="168766"/>
                        </a:cubicBezTo>
                        <a:cubicBezTo>
                          <a:pt x="30640" y="169242"/>
                          <a:pt x="30925" y="168766"/>
                          <a:pt x="29687" y="167527"/>
                        </a:cubicBezTo>
                        <a:lnTo>
                          <a:pt x="26163" y="163813"/>
                        </a:lnTo>
                        <a:lnTo>
                          <a:pt x="26163" y="163813"/>
                        </a:lnTo>
                        <a:close/>
                        <a:moveTo>
                          <a:pt x="134367" y="167337"/>
                        </a:moveTo>
                        <a:cubicBezTo>
                          <a:pt x="136272" y="168575"/>
                          <a:pt x="137891" y="168766"/>
                          <a:pt x="139415" y="168004"/>
                        </a:cubicBezTo>
                        <a:cubicBezTo>
                          <a:pt x="140082" y="167718"/>
                          <a:pt x="140177" y="166765"/>
                          <a:pt x="139510" y="166384"/>
                        </a:cubicBezTo>
                        <a:cubicBezTo>
                          <a:pt x="137986" y="165337"/>
                          <a:pt x="136272" y="165051"/>
                          <a:pt x="134557" y="165527"/>
                        </a:cubicBezTo>
                        <a:cubicBezTo>
                          <a:pt x="133700" y="165718"/>
                          <a:pt x="133605" y="166861"/>
                          <a:pt x="134272" y="167242"/>
                        </a:cubicBezTo>
                        <a:lnTo>
                          <a:pt x="134272" y="167242"/>
                        </a:lnTo>
                        <a:close/>
                        <a:moveTo>
                          <a:pt x="22353" y="178195"/>
                        </a:moveTo>
                        <a:cubicBezTo>
                          <a:pt x="22067" y="178672"/>
                          <a:pt x="21972" y="179243"/>
                          <a:pt x="22162" y="179815"/>
                        </a:cubicBezTo>
                        <a:cubicBezTo>
                          <a:pt x="22638" y="181434"/>
                          <a:pt x="23115" y="181434"/>
                          <a:pt x="23877" y="179910"/>
                        </a:cubicBezTo>
                        <a:cubicBezTo>
                          <a:pt x="24448" y="178576"/>
                          <a:pt x="25306" y="177433"/>
                          <a:pt x="26449" y="176386"/>
                        </a:cubicBezTo>
                        <a:cubicBezTo>
                          <a:pt x="27306" y="175624"/>
                          <a:pt x="27306" y="174862"/>
                          <a:pt x="26449" y="174100"/>
                        </a:cubicBezTo>
                        <a:cubicBezTo>
                          <a:pt x="25115" y="172766"/>
                          <a:pt x="23305" y="172099"/>
                          <a:pt x="21115" y="171909"/>
                        </a:cubicBezTo>
                        <a:cubicBezTo>
                          <a:pt x="19590" y="171909"/>
                          <a:pt x="19210" y="172385"/>
                          <a:pt x="19972" y="173623"/>
                        </a:cubicBezTo>
                        <a:cubicBezTo>
                          <a:pt x="20543" y="174481"/>
                          <a:pt x="21210" y="175338"/>
                          <a:pt x="21972" y="176005"/>
                        </a:cubicBezTo>
                        <a:cubicBezTo>
                          <a:pt x="22734" y="176671"/>
                          <a:pt x="22829" y="177338"/>
                          <a:pt x="22353" y="178195"/>
                        </a:cubicBezTo>
                        <a:lnTo>
                          <a:pt x="22353" y="178195"/>
                        </a:lnTo>
                        <a:close/>
                        <a:moveTo>
                          <a:pt x="107601" y="172671"/>
                        </a:moveTo>
                        <a:cubicBezTo>
                          <a:pt x="104363" y="173719"/>
                          <a:pt x="103220" y="174957"/>
                          <a:pt x="104077" y="176671"/>
                        </a:cubicBezTo>
                        <a:cubicBezTo>
                          <a:pt x="104458" y="177338"/>
                          <a:pt x="105220" y="177624"/>
                          <a:pt x="105982" y="177433"/>
                        </a:cubicBezTo>
                        <a:cubicBezTo>
                          <a:pt x="108649" y="176481"/>
                          <a:pt x="109602" y="175147"/>
                          <a:pt x="109030" y="173433"/>
                        </a:cubicBezTo>
                        <a:cubicBezTo>
                          <a:pt x="108840" y="172861"/>
                          <a:pt x="108173" y="172480"/>
                          <a:pt x="107601" y="172671"/>
                        </a:cubicBezTo>
                        <a:lnTo>
                          <a:pt x="107601" y="172671"/>
                        </a:lnTo>
                        <a:close/>
                        <a:moveTo>
                          <a:pt x="121223" y="189149"/>
                        </a:moveTo>
                        <a:cubicBezTo>
                          <a:pt x="121603" y="188578"/>
                          <a:pt x="119698" y="186958"/>
                          <a:pt x="117031" y="185530"/>
                        </a:cubicBezTo>
                        <a:cubicBezTo>
                          <a:pt x="114364" y="184101"/>
                          <a:pt x="111888" y="183529"/>
                          <a:pt x="111602" y="184101"/>
                        </a:cubicBezTo>
                        <a:cubicBezTo>
                          <a:pt x="111221" y="184672"/>
                          <a:pt x="113126" y="186292"/>
                          <a:pt x="115793" y="187720"/>
                        </a:cubicBezTo>
                        <a:cubicBezTo>
                          <a:pt x="118460" y="189149"/>
                          <a:pt x="120936" y="189721"/>
                          <a:pt x="121223" y="189149"/>
                        </a:cubicBezTo>
                        <a:lnTo>
                          <a:pt x="121223" y="189149"/>
                        </a:lnTo>
                        <a:close/>
                        <a:moveTo>
                          <a:pt x="15399" y="188006"/>
                        </a:moveTo>
                        <a:cubicBezTo>
                          <a:pt x="15399" y="186577"/>
                          <a:pt x="14256" y="185434"/>
                          <a:pt x="12733" y="185434"/>
                        </a:cubicBezTo>
                        <a:cubicBezTo>
                          <a:pt x="11208" y="185434"/>
                          <a:pt x="10065" y="186577"/>
                          <a:pt x="10065" y="188006"/>
                        </a:cubicBezTo>
                        <a:cubicBezTo>
                          <a:pt x="10065" y="189435"/>
                          <a:pt x="11208" y="190578"/>
                          <a:pt x="12733" y="190578"/>
                        </a:cubicBezTo>
                        <a:cubicBezTo>
                          <a:pt x="14256" y="190578"/>
                          <a:pt x="15399" y="189435"/>
                          <a:pt x="15399" y="188006"/>
                        </a:cubicBezTo>
                        <a:lnTo>
                          <a:pt x="15399" y="188006"/>
                        </a:lnTo>
                        <a:close/>
                        <a:moveTo>
                          <a:pt x="24067" y="189721"/>
                        </a:moveTo>
                        <a:cubicBezTo>
                          <a:pt x="24734" y="189149"/>
                          <a:pt x="24734" y="188578"/>
                          <a:pt x="24067" y="188006"/>
                        </a:cubicBezTo>
                        <a:cubicBezTo>
                          <a:pt x="22638" y="187054"/>
                          <a:pt x="21210" y="187530"/>
                          <a:pt x="19781" y="189530"/>
                        </a:cubicBezTo>
                        <a:cubicBezTo>
                          <a:pt x="19210" y="190292"/>
                          <a:pt x="19781" y="191340"/>
                          <a:pt x="20733" y="191340"/>
                        </a:cubicBezTo>
                        <a:cubicBezTo>
                          <a:pt x="21591" y="191340"/>
                          <a:pt x="22734" y="190864"/>
                          <a:pt x="24163" y="18972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0" name="Freeform: Shape 16549">
                    <a:extLst>
                      <a:ext uri="{FF2B5EF4-FFF2-40B4-BE49-F238E27FC236}">
                        <a16:creationId xmlns:a16="http://schemas.microsoft.com/office/drawing/2014/main" id="{92255F4C-A2CD-7DF6-1F2C-B6C94FFDFBF4}"/>
                      </a:ext>
                    </a:extLst>
                  </p:cNvPr>
                  <p:cNvSpPr/>
                  <p:nvPr/>
                </p:nvSpPr>
                <p:spPr>
                  <a:xfrm>
                    <a:off x="6034563" y="3078003"/>
                    <a:ext cx="306950" cy="472630"/>
                  </a:xfrm>
                  <a:custGeom>
                    <a:avLst/>
                    <a:gdLst>
                      <a:gd name="connsiteX0" fmla="*/ 117729 w 306950"/>
                      <a:gd name="connsiteY0" fmla="*/ 190 h 472630"/>
                      <a:gd name="connsiteX1" fmla="*/ 155257 w 306950"/>
                      <a:gd name="connsiteY1" fmla="*/ 201930 h 472630"/>
                      <a:gd name="connsiteX2" fmla="*/ 190786 w 306950"/>
                      <a:gd name="connsiteY2" fmla="*/ 335566 h 472630"/>
                      <a:gd name="connsiteX3" fmla="*/ 207550 w 306950"/>
                      <a:gd name="connsiteY3" fmla="*/ 387382 h 472630"/>
                      <a:gd name="connsiteX4" fmla="*/ 271749 w 306950"/>
                      <a:gd name="connsiteY4" fmla="*/ 430911 h 472630"/>
                      <a:gd name="connsiteX5" fmla="*/ 287274 w 306950"/>
                      <a:gd name="connsiteY5" fmla="*/ 431864 h 472630"/>
                      <a:gd name="connsiteX6" fmla="*/ 305371 w 306950"/>
                      <a:gd name="connsiteY6" fmla="*/ 439293 h 472630"/>
                      <a:gd name="connsiteX7" fmla="*/ 283179 w 306950"/>
                      <a:gd name="connsiteY7" fmla="*/ 459486 h 472630"/>
                      <a:gd name="connsiteX8" fmla="*/ 176975 w 306950"/>
                      <a:gd name="connsiteY8" fmla="*/ 472631 h 472630"/>
                      <a:gd name="connsiteX9" fmla="*/ 172117 w 306950"/>
                      <a:gd name="connsiteY9" fmla="*/ 469487 h 472630"/>
                      <a:gd name="connsiteX10" fmla="*/ 160973 w 306950"/>
                      <a:gd name="connsiteY10" fmla="*/ 439960 h 472630"/>
                      <a:gd name="connsiteX11" fmla="*/ 105537 w 306950"/>
                      <a:gd name="connsiteY11" fmla="*/ 311848 h 472630"/>
                      <a:gd name="connsiteX12" fmla="*/ 63913 w 306950"/>
                      <a:gd name="connsiteY12" fmla="*/ 237077 h 472630"/>
                      <a:gd name="connsiteX13" fmla="*/ 21813 w 306950"/>
                      <a:gd name="connsiteY13" fmla="*/ 120015 h 472630"/>
                      <a:gd name="connsiteX14" fmla="*/ 0 w 306950"/>
                      <a:gd name="connsiteY14" fmla="*/ 12097 h 472630"/>
                      <a:gd name="connsiteX15" fmla="*/ 5144 w 306950"/>
                      <a:gd name="connsiteY15" fmla="*/ 9811 h 472630"/>
                      <a:gd name="connsiteX16" fmla="*/ 98298 w 306950"/>
                      <a:gd name="connsiteY16" fmla="*/ 1905 h 472630"/>
                      <a:gd name="connsiteX17" fmla="*/ 117539 w 306950"/>
                      <a:gd name="connsiteY17" fmla="*/ 0 h 472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6950" h="472630">
                        <a:moveTo>
                          <a:pt x="117729" y="190"/>
                        </a:moveTo>
                        <a:cubicBezTo>
                          <a:pt x="126111" y="68485"/>
                          <a:pt x="138684" y="135731"/>
                          <a:pt x="155257" y="201930"/>
                        </a:cubicBezTo>
                        <a:cubicBezTo>
                          <a:pt x="166497" y="246602"/>
                          <a:pt x="178308" y="291179"/>
                          <a:pt x="190786" y="335566"/>
                        </a:cubicBezTo>
                        <a:cubicBezTo>
                          <a:pt x="196501" y="355949"/>
                          <a:pt x="202121" y="373285"/>
                          <a:pt x="207550" y="387382"/>
                        </a:cubicBezTo>
                        <a:cubicBezTo>
                          <a:pt x="217265" y="412528"/>
                          <a:pt x="244888" y="427387"/>
                          <a:pt x="271749" y="430911"/>
                        </a:cubicBezTo>
                        <a:cubicBezTo>
                          <a:pt x="285179" y="432626"/>
                          <a:pt x="272605" y="432911"/>
                          <a:pt x="287274" y="431864"/>
                        </a:cubicBezTo>
                        <a:cubicBezTo>
                          <a:pt x="294418" y="431292"/>
                          <a:pt x="301752" y="433102"/>
                          <a:pt x="305371" y="439293"/>
                        </a:cubicBezTo>
                        <a:cubicBezTo>
                          <a:pt x="312420" y="451294"/>
                          <a:pt x="294227" y="456914"/>
                          <a:pt x="283179" y="459486"/>
                        </a:cubicBezTo>
                        <a:cubicBezTo>
                          <a:pt x="240316" y="469582"/>
                          <a:pt x="220789" y="471392"/>
                          <a:pt x="176975" y="472631"/>
                        </a:cubicBezTo>
                        <a:cubicBezTo>
                          <a:pt x="174879" y="472631"/>
                          <a:pt x="172879" y="471487"/>
                          <a:pt x="172117" y="469487"/>
                        </a:cubicBezTo>
                        <a:cubicBezTo>
                          <a:pt x="168116" y="459772"/>
                          <a:pt x="164116" y="450342"/>
                          <a:pt x="160973" y="439960"/>
                        </a:cubicBezTo>
                        <a:cubicBezTo>
                          <a:pt x="147542" y="395478"/>
                          <a:pt x="129064" y="352806"/>
                          <a:pt x="105537" y="311848"/>
                        </a:cubicBezTo>
                        <a:cubicBezTo>
                          <a:pt x="91345" y="287083"/>
                          <a:pt x="77438" y="262128"/>
                          <a:pt x="63913" y="237077"/>
                        </a:cubicBezTo>
                        <a:cubicBezTo>
                          <a:pt x="44005" y="200215"/>
                          <a:pt x="30004" y="161163"/>
                          <a:pt x="21813" y="120015"/>
                        </a:cubicBezTo>
                        <a:cubicBezTo>
                          <a:pt x="14669" y="84011"/>
                          <a:pt x="7430" y="48101"/>
                          <a:pt x="0" y="12097"/>
                        </a:cubicBezTo>
                        <a:cubicBezTo>
                          <a:pt x="858" y="10668"/>
                          <a:pt x="2572" y="9906"/>
                          <a:pt x="5144" y="9811"/>
                        </a:cubicBezTo>
                        <a:cubicBezTo>
                          <a:pt x="36290" y="8192"/>
                          <a:pt x="67342" y="5525"/>
                          <a:pt x="98298" y="1905"/>
                        </a:cubicBezTo>
                        <a:cubicBezTo>
                          <a:pt x="104966" y="1143"/>
                          <a:pt x="111443" y="476"/>
                          <a:pt x="117539" y="0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1" name="Freeform: Shape 16550">
                    <a:extLst>
                      <a:ext uri="{FF2B5EF4-FFF2-40B4-BE49-F238E27FC236}">
                        <a16:creationId xmlns:a16="http://schemas.microsoft.com/office/drawing/2014/main" id="{3667824E-5E80-7009-480C-02473711A56C}"/>
                      </a:ext>
                    </a:extLst>
                  </p:cNvPr>
                  <p:cNvSpPr/>
                  <p:nvPr/>
                </p:nvSpPr>
                <p:spPr>
                  <a:xfrm>
                    <a:off x="5785075" y="3247366"/>
                    <a:ext cx="4331" cy="4728"/>
                  </a:xfrm>
                  <a:custGeom>
                    <a:avLst/>
                    <a:gdLst>
                      <a:gd name="connsiteX0" fmla="*/ 695 w 4331"/>
                      <a:gd name="connsiteY0" fmla="*/ 659 h 4728"/>
                      <a:gd name="connsiteX1" fmla="*/ 3647 w 4331"/>
                      <a:gd name="connsiteY1" fmla="*/ 849 h 4728"/>
                      <a:gd name="connsiteX2" fmla="*/ 3933 w 4331"/>
                      <a:gd name="connsiteY2" fmla="*/ 3992 h 4728"/>
                      <a:gd name="connsiteX3" fmla="*/ 1552 w 4331"/>
                      <a:gd name="connsiteY3" fmla="*/ 4469 h 4728"/>
                      <a:gd name="connsiteX4" fmla="*/ 790 w 4331"/>
                      <a:gd name="connsiteY4" fmla="*/ 754 h 4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4728">
                        <a:moveTo>
                          <a:pt x="695" y="659"/>
                        </a:moveTo>
                        <a:cubicBezTo>
                          <a:pt x="1552" y="-294"/>
                          <a:pt x="2981" y="-199"/>
                          <a:pt x="3647" y="849"/>
                        </a:cubicBezTo>
                        <a:cubicBezTo>
                          <a:pt x="4505" y="1992"/>
                          <a:pt x="4505" y="3040"/>
                          <a:pt x="3933" y="3992"/>
                        </a:cubicBezTo>
                        <a:cubicBezTo>
                          <a:pt x="3362" y="4754"/>
                          <a:pt x="2314" y="4945"/>
                          <a:pt x="1552" y="4469"/>
                        </a:cubicBezTo>
                        <a:cubicBezTo>
                          <a:pt x="-258" y="3421"/>
                          <a:pt x="-448" y="2087"/>
                          <a:pt x="790" y="75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2" name="Freeform: Shape 16551">
                    <a:extLst>
                      <a:ext uri="{FF2B5EF4-FFF2-40B4-BE49-F238E27FC236}">
                        <a16:creationId xmlns:a16="http://schemas.microsoft.com/office/drawing/2014/main" id="{AA44E729-F6E2-ADC5-045E-A84467AD6AC3}"/>
                      </a:ext>
                    </a:extLst>
                  </p:cNvPr>
                  <p:cNvSpPr/>
                  <p:nvPr/>
                </p:nvSpPr>
                <p:spPr>
                  <a:xfrm>
                    <a:off x="5791585" y="3269028"/>
                    <a:ext cx="5324" cy="5999"/>
                  </a:xfrm>
                  <a:custGeom>
                    <a:avLst/>
                    <a:gdLst>
                      <a:gd name="connsiteX0" fmla="*/ 1996 w 5324"/>
                      <a:gd name="connsiteY0" fmla="*/ 5952 h 5999"/>
                      <a:gd name="connsiteX1" fmla="*/ 90 w 5324"/>
                      <a:gd name="connsiteY1" fmla="*/ 2428 h 5999"/>
                      <a:gd name="connsiteX2" fmla="*/ 3329 w 5324"/>
                      <a:gd name="connsiteY2" fmla="*/ 47 h 5999"/>
                      <a:gd name="connsiteX3" fmla="*/ 5234 w 5324"/>
                      <a:gd name="connsiteY3" fmla="*/ 3571 h 5999"/>
                      <a:gd name="connsiteX4" fmla="*/ 1996 w 5324"/>
                      <a:gd name="connsiteY4" fmla="*/ 5952 h 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4" h="5999">
                        <a:moveTo>
                          <a:pt x="1996" y="5952"/>
                        </a:moveTo>
                        <a:cubicBezTo>
                          <a:pt x="567" y="5667"/>
                          <a:pt x="-290" y="4047"/>
                          <a:pt x="90" y="2428"/>
                        </a:cubicBezTo>
                        <a:cubicBezTo>
                          <a:pt x="472" y="809"/>
                          <a:pt x="1900" y="-239"/>
                          <a:pt x="3329" y="47"/>
                        </a:cubicBezTo>
                        <a:cubicBezTo>
                          <a:pt x="4758" y="333"/>
                          <a:pt x="5615" y="1952"/>
                          <a:pt x="5234" y="3571"/>
                        </a:cubicBezTo>
                        <a:cubicBezTo>
                          <a:pt x="4853" y="5190"/>
                          <a:pt x="3425" y="6238"/>
                          <a:pt x="1996" y="595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3" name="Freeform: Shape 16552">
                    <a:extLst>
                      <a:ext uri="{FF2B5EF4-FFF2-40B4-BE49-F238E27FC236}">
                        <a16:creationId xmlns:a16="http://schemas.microsoft.com/office/drawing/2014/main" id="{9BA05964-F0A2-2333-CE28-F83BACF654BC}"/>
                      </a:ext>
                    </a:extLst>
                  </p:cNvPr>
                  <p:cNvSpPr/>
                  <p:nvPr/>
                </p:nvSpPr>
                <p:spPr>
                  <a:xfrm>
                    <a:off x="5802819" y="3278504"/>
                    <a:ext cx="4762" cy="4762"/>
                  </a:xfrm>
                  <a:custGeom>
                    <a:avLst/>
                    <a:gdLst>
                      <a:gd name="connsiteX0" fmla="*/ 4763 w 4762"/>
                      <a:gd name="connsiteY0" fmla="*/ 2381 h 4762"/>
                      <a:gd name="connsiteX1" fmla="*/ 2381 w 4762"/>
                      <a:gd name="connsiteY1" fmla="*/ 4763 h 4762"/>
                      <a:gd name="connsiteX2" fmla="*/ 0 w 4762"/>
                      <a:gd name="connsiteY2" fmla="*/ 2381 h 4762"/>
                      <a:gd name="connsiteX3" fmla="*/ 2381 w 4762"/>
                      <a:gd name="connsiteY3" fmla="*/ 0 h 4762"/>
                      <a:gd name="connsiteX4" fmla="*/ 4763 w 4762"/>
                      <a:gd name="connsiteY4" fmla="*/ 2381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4762">
                        <a:moveTo>
                          <a:pt x="4763" y="2381"/>
                        </a:moveTo>
                        <a:cubicBezTo>
                          <a:pt x="4763" y="3620"/>
                          <a:pt x="3715" y="4763"/>
                          <a:pt x="2381" y="4763"/>
                        </a:cubicBezTo>
                        <a:cubicBezTo>
                          <a:pt x="1048" y="4763"/>
                          <a:pt x="0" y="3715"/>
                          <a:pt x="0" y="2381"/>
                        </a:cubicBezTo>
                        <a:cubicBezTo>
                          <a:pt x="0" y="1048"/>
                          <a:pt x="1048" y="0"/>
                          <a:pt x="2381" y="0"/>
                        </a:cubicBezTo>
                        <a:cubicBezTo>
                          <a:pt x="3715" y="0"/>
                          <a:pt x="4763" y="1048"/>
                          <a:pt x="4763" y="2381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4" name="Freeform: Shape 16553">
                    <a:extLst>
                      <a:ext uri="{FF2B5EF4-FFF2-40B4-BE49-F238E27FC236}">
                        <a16:creationId xmlns:a16="http://schemas.microsoft.com/office/drawing/2014/main" id="{FDA4ECBC-6AAD-F85B-390B-69F2AE6144DC}"/>
                      </a:ext>
                    </a:extLst>
                  </p:cNvPr>
                  <p:cNvSpPr/>
                  <p:nvPr/>
                </p:nvSpPr>
                <p:spPr>
                  <a:xfrm>
                    <a:off x="5785329" y="3283553"/>
                    <a:ext cx="6351" cy="4191"/>
                  </a:xfrm>
                  <a:custGeom>
                    <a:avLst/>
                    <a:gdLst>
                      <a:gd name="connsiteX0" fmla="*/ 917 w 6351"/>
                      <a:gd name="connsiteY0" fmla="*/ 1524 h 4191"/>
                      <a:gd name="connsiteX1" fmla="*/ 60 w 6351"/>
                      <a:gd name="connsiteY1" fmla="*/ 762 h 4191"/>
                      <a:gd name="connsiteX2" fmla="*/ 631 w 6351"/>
                      <a:gd name="connsiteY2" fmla="*/ 0 h 4191"/>
                      <a:gd name="connsiteX3" fmla="*/ 5584 w 6351"/>
                      <a:gd name="connsiteY3" fmla="*/ 2477 h 4191"/>
                      <a:gd name="connsiteX4" fmla="*/ 4918 w 6351"/>
                      <a:gd name="connsiteY4" fmla="*/ 4191 h 4191"/>
                      <a:gd name="connsiteX5" fmla="*/ 917 w 6351"/>
                      <a:gd name="connsiteY5" fmla="*/ 1524 h 4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51" h="4191">
                        <a:moveTo>
                          <a:pt x="917" y="1524"/>
                        </a:moveTo>
                        <a:cubicBezTo>
                          <a:pt x="917" y="1524"/>
                          <a:pt x="250" y="1143"/>
                          <a:pt x="60" y="762"/>
                        </a:cubicBezTo>
                        <a:cubicBezTo>
                          <a:pt x="-131" y="381"/>
                          <a:pt x="155" y="0"/>
                          <a:pt x="631" y="0"/>
                        </a:cubicBezTo>
                        <a:cubicBezTo>
                          <a:pt x="2631" y="381"/>
                          <a:pt x="4346" y="1143"/>
                          <a:pt x="5584" y="2477"/>
                        </a:cubicBezTo>
                        <a:cubicBezTo>
                          <a:pt x="6822" y="3620"/>
                          <a:pt x="6537" y="4191"/>
                          <a:pt x="4918" y="4191"/>
                        </a:cubicBezTo>
                        <a:cubicBezTo>
                          <a:pt x="3012" y="4191"/>
                          <a:pt x="1774" y="3334"/>
                          <a:pt x="917" y="1524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5" name="Freeform: Shape 16554">
                    <a:extLst>
                      <a:ext uri="{FF2B5EF4-FFF2-40B4-BE49-F238E27FC236}">
                        <a16:creationId xmlns:a16="http://schemas.microsoft.com/office/drawing/2014/main" id="{8CB5CB40-9581-0889-02A8-4C123826FCBB}"/>
                      </a:ext>
                    </a:extLst>
                  </p:cNvPr>
                  <p:cNvSpPr/>
                  <p:nvPr/>
                </p:nvSpPr>
                <p:spPr>
                  <a:xfrm>
                    <a:off x="5750908" y="3292098"/>
                    <a:ext cx="4036" cy="6019"/>
                  </a:xfrm>
                  <a:custGeom>
                    <a:avLst/>
                    <a:gdLst>
                      <a:gd name="connsiteX0" fmla="*/ 3714 w 4036"/>
                      <a:gd name="connsiteY0" fmla="*/ 599 h 6019"/>
                      <a:gd name="connsiteX1" fmla="*/ 1810 w 4036"/>
                      <a:gd name="connsiteY1" fmla="*/ 5838 h 6019"/>
                      <a:gd name="connsiteX2" fmla="*/ 0 w 4036"/>
                      <a:gd name="connsiteY2" fmla="*/ 4599 h 6019"/>
                      <a:gd name="connsiteX3" fmla="*/ 2477 w 4036"/>
                      <a:gd name="connsiteY3" fmla="*/ 218 h 6019"/>
                      <a:gd name="connsiteX4" fmla="*/ 3714 w 4036"/>
                      <a:gd name="connsiteY4" fmla="*/ 694 h 6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6" h="6019">
                        <a:moveTo>
                          <a:pt x="3714" y="599"/>
                        </a:moveTo>
                        <a:cubicBezTo>
                          <a:pt x="4476" y="3361"/>
                          <a:pt x="3905" y="5075"/>
                          <a:pt x="1810" y="5838"/>
                        </a:cubicBezTo>
                        <a:cubicBezTo>
                          <a:pt x="571" y="6314"/>
                          <a:pt x="0" y="5838"/>
                          <a:pt x="0" y="4599"/>
                        </a:cubicBezTo>
                        <a:cubicBezTo>
                          <a:pt x="95" y="2694"/>
                          <a:pt x="952" y="1170"/>
                          <a:pt x="2477" y="218"/>
                        </a:cubicBezTo>
                        <a:cubicBezTo>
                          <a:pt x="3048" y="-163"/>
                          <a:pt x="3524" y="-68"/>
                          <a:pt x="3714" y="69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6" name="Freeform: Shape 16555">
                    <a:extLst>
                      <a:ext uri="{FF2B5EF4-FFF2-40B4-BE49-F238E27FC236}">
                        <a16:creationId xmlns:a16="http://schemas.microsoft.com/office/drawing/2014/main" id="{63502526-E157-409B-4EF5-2E98BD952AB1}"/>
                      </a:ext>
                    </a:extLst>
                  </p:cNvPr>
                  <p:cNvSpPr/>
                  <p:nvPr/>
                </p:nvSpPr>
                <p:spPr>
                  <a:xfrm>
                    <a:off x="5732951" y="3318777"/>
                    <a:ext cx="3530" cy="6418"/>
                  </a:xfrm>
                  <a:custGeom>
                    <a:avLst/>
                    <a:gdLst>
                      <a:gd name="connsiteX0" fmla="*/ 1098 w 3530"/>
                      <a:gd name="connsiteY0" fmla="*/ 6400 h 6418"/>
                      <a:gd name="connsiteX1" fmla="*/ 146 w 3530"/>
                      <a:gd name="connsiteY1" fmla="*/ 2876 h 6418"/>
                      <a:gd name="connsiteX2" fmla="*/ 2432 w 3530"/>
                      <a:gd name="connsiteY2" fmla="*/ 18 h 6418"/>
                      <a:gd name="connsiteX3" fmla="*/ 3384 w 3530"/>
                      <a:gd name="connsiteY3" fmla="*/ 3542 h 6418"/>
                      <a:gd name="connsiteX4" fmla="*/ 1098 w 3530"/>
                      <a:gd name="connsiteY4" fmla="*/ 6400 h 6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0" h="6418">
                        <a:moveTo>
                          <a:pt x="1098" y="6400"/>
                        </a:moveTo>
                        <a:cubicBezTo>
                          <a:pt x="146" y="6209"/>
                          <a:pt x="-235" y="4685"/>
                          <a:pt x="146" y="2876"/>
                        </a:cubicBezTo>
                        <a:cubicBezTo>
                          <a:pt x="527" y="1161"/>
                          <a:pt x="1575" y="-172"/>
                          <a:pt x="2432" y="18"/>
                        </a:cubicBezTo>
                        <a:cubicBezTo>
                          <a:pt x="3384" y="209"/>
                          <a:pt x="3766" y="1733"/>
                          <a:pt x="3384" y="3542"/>
                        </a:cubicBezTo>
                        <a:cubicBezTo>
                          <a:pt x="3004" y="5257"/>
                          <a:pt x="1956" y="6590"/>
                          <a:pt x="1098" y="64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7" name="Freeform: Shape 16556">
                    <a:extLst>
                      <a:ext uri="{FF2B5EF4-FFF2-40B4-BE49-F238E27FC236}">
                        <a16:creationId xmlns:a16="http://schemas.microsoft.com/office/drawing/2014/main" id="{A25DDDC3-AE0C-B5DC-5BDE-B1672ABBCA73}"/>
                      </a:ext>
                    </a:extLst>
                  </p:cNvPr>
                  <p:cNvSpPr/>
                  <p:nvPr/>
                </p:nvSpPr>
                <p:spPr>
                  <a:xfrm>
                    <a:off x="5458872" y="3321272"/>
                    <a:ext cx="4572" cy="4381"/>
                  </a:xfrm>
                  <a:custGeom>
                    <a:avLst/>
                    <a:gdLst>
                      <a:gd name="connsiteX0" fmla="*/ 4572 w 4572"/>
                      <a:gd name="connsiteY0" fmla="*/ 2191 h 4381"/>
                      <a:gd name="connsiteX1" fmla="*/ 2286 w 4572"/>
                      <a:gd name="connsiteY1" fmla="*/ 4381 h 4381"/>
                      <a:gd name="connsiteX2" fmla="*/ 0 w 4572"/>
                      <a:gd name="connsiteY2" fmla="*/ 2191 h 4381"/>
                      <a:gd name="connsiteX3" fmla="*/ 2286 w 4572"/>
                      <a:gd name="connsiteY3" fmla="*/ 0 h 4381"/>
                      <a:gd name="connsiteX4" fmla="*/ 4572 w 4572"/>
                      <a:gd name="connsiteY4" fmla="*/ 2191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381">
                        <a:moveTo>
                          <a:pt x="4572" y="2191"/>
                        </a:moveTo>
                        <a:cubicBezTo>
                          <a:pt x="4572" y="3334"/>
                          <a:pt x="3524" y="4381"/>
                          <a:pt x="2286" y="4381"/>
                        </a:cubicBezTo>
                        <a:cubicBezTo>
                          <a:pt x="1048" y="4381"/>
                          <a:pt x="0" y="3429"/>
                          <a:pt x="0" y="2191"/>
                        </a:cubicBezTo>
                        <a:cubicBezTo>
                          <a:pt x="0" y="952"/>
                          <a:pt x="1048" y="0"/>
                          <a:pt x="2286" y="0"/>
                        </a:cubicBezTo>
                        <a:cubicBezTo>
                          <a:pt x="3524" y="0"/>
                          <a:pt x="4572" y="952"/>
                          <a:pt x="4572" y="219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8" name="Freeform: Shape 16557">
                    <a:extLst>
                      <a:ext uri="{FF2B5EF4-FFF2-40B4-BE49-F238E27FC236}">
                        <a16:creationId xmlns:a16="http://schemas.microsoft.com/office/drawing/2014/main" id="{8B2A1E57-7073-777C-64A8-AC197D65F7A0}"/>
                      </a:ext>
                    </a:extLst>
                  </p:cNvPr>
                  <p:cNvSpPr/>
                  <p:nvPr/>
                </p:nvSpPr>
                <p:spPr>
                  <a:xfrm>
                    <a:off x="5482043" y="3326494"/>
                    <a:ext cx="6617" cy="5175"/>
                  </a:xfrm>
                  <a:custGeom>
                    <a:avLst/>
                    <a:gdLst>
                      <a:gd name="connsiteX0" fmla="*/ 6452 w 6617"/>
                      <a:gd name="connsiteY0" fmla="*/ 1350 h 5175"/>
                      <a:gd name="connsiteX1" fmla="*/ 4261 w 6617"/>
                      <a:gd name="connsiteY1" fmla="*/ 4874 h 5175"/>
                      <a:gd name="connsiteX2" fmla="*/ 165 w 6617"/>
                      <a:gd name="connsiteY2" fmla="*/ 3826 h 5175"/>
                      <a:gd name="connsiteX3" fmla="*/ 2356 w 6617"/>
                      <a:gd name="connsiteY3" fmla="*/ 302 h 5175"/>
                      <a:gd name="connsiteX4" fmla="*/ 6452 w 6617"/>
                      <a:gd name="connsiteY4" fmla="*/ 1350 h 5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7" h="5175">
                        <a:moveTo>
                          <a:pt x="6452" y="1350"/>
                        </a:moveTo>
                        <a:cubicBezTo>
                          <a:pt x="7024" y="2683"/>
                          <a:pt x="6071" y="4207"/>
                          <a:pt x="4261" y="4874"/>
                        </a:cubicBezTo>
                        <a:cubicBezTo>
                          <a:pt x="2547" y="5541"/>
                          <a:pt x="642" y="5064"/>
                          <a:pt x="165" y="3826"/>
                        </a:cubicBezTo>
                        <a:cubicBezTo>
                          <a:pt x="-406" y="2493"/>
                          <a:pt x="546" y="969"/>
                          <a:pt x="2356" y="302"/>
                        </a:cubicBezTo>
                        <a:cubicBezTo>
                          <a:pt x="4070" y="-365"/>
                          <a:pt x="5880" y="111"/>
                          <a:pt x="6452" y="1350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9" name="Freeform: Shape 16558">
                    <a:extLst>
                      <a:ext uri="{FF2B5EF4-FFF2-40B4-BE49-F238E27FC236}">
                        <a16:creationId xmlns:a16="http://schemas.microsoft.com/office/drawing/2014/main" id="{83513631-569B-9D5A-D0AD-51EFE57A74BD}"/>
                      </a:ext>
                    </a:extLst>
                  </p:cNvPr>
                  <p:cNvSpPr/>
                  <p:nvPr/>
                </p:nvSpPr>
                <p:spPr>
                  <a:xfrm>
                    <a:off x="5739854" y="3354415"/>
                    <a:ext cx="7889" cy="5324"/>
                  </a:xfrm>
                  <a:custGeom>
                    <a:avLst/>
                    <a:gdLst>
                      <a:gd name="connsiteX0" fmla="*/ 7340 w 7889"/>
                      <a:gd name="connsiteY0" fmla="*/ 3052 h 5324"/>
                      <a:gd name="connsiteX1" fmla="*/ 2863 w 7889"/>
                      <a:gd name="connsiteY1" fmla="*/ 5242 h 5324"/>
                      <a:gd name="connsiteX2" fmla="*/ 291 w 7889"/>
                      <a:gd name="connsiteY2" fmla="*/ 4004 h 5324"/>
                      <a:gd name="connsiteX3" fmla="*/ 672 w 7889"/>
                      <a:gd name="connsiteY3" fmla="*/ 1051 h 5324"/>
                      <a:gd name="connsiteX4" fmla="*/ 3815 w 7889"/>
                      <a:gd name="connsiteY4" fmla="*/ 289 h 5324"/>
                      <a:gd name="connsiteX5" fmla="*/ 7340 w 7889"/>
                      <a:gd name="connsiteY5" fmla="*/ 1909 h 5324"/>
                      <a:gd name="connsiteX6" fmla="*/ 7435 w 7889"/>
                      <a:gd name="connsiteY6" fmla="*/ 3052 h 5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89" h="5324">
                        <a:moveTo>
                          <a:pt x="7340" y="3052"/>
                        </a:moveTo>
                        <a:cubicBezTo>
                          <a:pt x="6006" y="4099"/>
                          <a:pt x="4482" y="4861"/>
                          <a:pt x="2863" y="5242"/>
                        </a:cubicBezTo>
                        <a:cubicBezTo>
                          <a:pt x="1720" y="5528"/>
                          <a:pt x="767" y="5052"/>
                          <a:pt x="291" y="4004"/>
                        </a:cubicBezTo>
                        <a:cubicBezTo>
                          <a:pt x="-185" y="2956"/>
                          <a:pt x="-90" y="2004"/>
                          <a:pt x="672" y="1051"/>
                        </a:cubicBezTo>
                        <a:cubicBezTo>
                          <a:pt x="1529" y="4"/>
                          <a:pt x="2482" y="-282"/>
                          <a:pt x="3815" y="289"/>
                        </a:cubicBezTo>
                        <a:lnTo>
                          <a:pt x="7340" y="1909"/>
                        </a:lnTo>
                        <a:cubicBezTo>
                          <a:pt x="8006" y="2194"/>
                          <a:pt x="8102" y="2671"/>
                          <a:pt x="7435" y="3052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0" name="Freeform: Shape 16559">
                    <a:extLst>
                      <a:ext uri="{FF2B5EF4-FFF2-40B4-BE49-F238E27FC236}">
                        <a16:creationId xmlns:a16="http://schemas.microsoft.com/office/drawing/2014/main" id="{D403277E-E959-60B3-F037-2DE8F1B28532}"/>
                      </a:ext>
                    </a:extLst>
                  </p:cNvPr>
                  <p:cNvSpPr/>
                  <p:nvPr/>
                </p:nvSpPr>
                <p:spPr>
                  <a:xfrm>
                    <a:off x="5396428" y="3354876"/>
                    <a:ext cx="5003" cy="6801"/>
                  </a:xfrm>
                  <a:custGeom>
                    <a:avLst/>
                    <a:gdLst>
                      <a:gd name="connsiteX0" fmla="*/ 1960 w 5003"/>
                      <a:gd name="connsiteY0" fmla="*/ 6782 h 6801"/>
                      <a:gd name="connsiteX1" fmla="*/ 55 w 5003"/>
                      <a:gd name="connsiteY1" fmla="*/ 2972 h 6801"/>
                      <a:gd name="connsiteX2" fmla="*/ 3103 w 5003"/>
                      <a:gd name="connsiteY2" fmla="*/ 19 h 6801"/>
                      <a:gd name="connsiteX3" fmla="*/ 4913 w 5003"/>
                      <a:gd name="connsiteY3" fmla="*/ 3829 h 6801"/>
                      <a:gd name="connsiteX4" fmla="*/ 1865 w 5003"/>
                      <a:gd name="connsiteY4" fmla="*/ 6782 h 6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03" h="6801">
                        <a:moveTo>
                          <a:pt x="1960" y="6782"/>
                        </a:moveTo>
                        <a:cubicBezTo>
                          <a:pt x="626" y="6592"/>
                          <a:pt x="-231" y="4877"/>
                          <a:pt x="55" y="2972"/>
                        </a:cubicBezTo>
                        <a:cubicBezTo>
                          <a:pt x="436" y="1067"/>
                          <a:pt x="1769" y="-171"/>
                          <a:pt x="3103" y="19"/>
                        </a:cubicBezTo>
                        <a:cubicBezTo>
                          <a:pt x="4437" y="210"/>
                          <a:pt x="5294" y="1924"/>
                          <a:pt x="4913" y="3829"/>
                        </a:cubicBezTo>
                        <a:cubicBezTo>
                          <a:pt x="4532" y="5734"/>
                          <a:pt x="3198" y="6972"/>
                          <a:pt x="1865" y="6782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1" name="Freeform: Shape 16560">
                    <a:extLst>
                      <a:ext uri="{FF2B5EF4-FFF2-40B4-BE49-F238E27FC236}">
                        <a16:creationId xmlns:a16="http://schemas.microsoft.com/office/drawing/2014/main" id="{9EA5B8F2-57DC-EE2F-3D40-D2BE516A5672}"/>
                      </a:ext>
                    </a:extLst>
                  </p:cNvPr>
                  <p:cNvSpPr/>
                  <p:nvPr/>
                </p:nvSpPr>
                <p:spPr>
                  <a:xfrm>
                    <a:off x="5729763" y="3358400"/>
                    <a:ext cx="6316" cy="5543"/>
                  </a:xfrm>
                  <a:custGeom>
                    <a:avLst/>
                    <a:gdLst>
                      <a:gd name="connsiteX0" fmla="*/ 1429 w 6316"/>
                      <a:gd name="connsiteY0" fmla="*/ 495 h 5543"/>
                      <a:gd name="connsiteX1" fmla="*/ 3620 w 6316"/>
                      <a:gd name="connsiteY1" fmla="*/ 305 h 5543"/>
                      <a:gd name="connsiteX2" fmla="*/ 6096 w 6316"/>
                      <a:gd name="connsiteY2" fmla="*/ 2972 h 5543"/>
                      <a:gd name="connsiteX3" fmla="*/ 5144 w 6316"/>
                      <a:gd name="connsiteY3" fmla="*/ 5258 h 5543"/>
                      <a:gd name="connsiteX4" fmla="*/ 1810 w 6316"/>
                      <a:gd name="connsiteY4" fmla="*/ 5258 h 5543"/>
                      <a:gd name="connsiteX5" fmla="*/ 0 w 6316"/>
                      <a:gd name="connsiteY5" fmla="*/ 3448 h 5543"/>
                      <a:gd name="connsiteX6" fmla="*/ 1429 w 6316"/>
                      <a:gd name="connsiteY6" fmla="*/ 495 h 5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16" h="5543">
                        <a:moveTo>
                          <a:pt x="1429" y="495"/>
                        </a:moveTo>
                        <a:cubicBezTo>
                          <a:pt x="2096" y="-76"/>
                          <a:pt x="2857" y="-171"/>
                          <a:pt x="3620" y="305"/>
                        </a:cubicBezTo>
                        <a:cubicBezTo>
                          <a:pt x="4763" y="972"/>
                          <a:pt x="5525" y="1924"/>
                          <a:pt x="6096" y="2972"/>
                        </a:cubicBezTo>
                        <a:cubicBezTo>
                          <a:pt x="6572" y="4020"/>
                          <a:pt x="6287" y="4782"/>
                          <a:pt x="5144" y="5258"/>
                        </a:cubicBezTo>
                        <a:cubicBezTo>
                          <a:pt x="4000" y="5639"/>
                          <a:pt x="2953" y="5639"/>
                          <a:pt x="1810" y="5258"/>
                        </a:cubicBezTo>
                        <a:cubicBezTo>
                          <a:pt x="667" y="4877"/>
                          <a:pt x="0" y="4305"/>
                          <a:pt x="0" y="3448"/>
                        </a:cubicBezTo>
                        <a:cubicBezTo>
                          <a:pt x="0" y="2400"/>
                          <a:pt x="476" y="1353"/>
                          <a:pt x="1429" y="49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2" name="Freeform: Shape 16561">
                    <a:extLst>
                      <a:ext uri="{FF2B5EF4-FFF2-40B4-BE49-F238E27FC236}">
                        <a16:creationId xmlns:a16="http://schemas.microsoft.com/office/drawing/2014/main" id="{6D0A0613-40A2-163A-3195-93E90FC30610}"/>
                      </a:ext>
                    </a:extLst>
                  </p:cNvPr>
                  <p:cNvSpPr/>
                  <p:nvPr/>
                </p:nvSpPr>
                <p:spPr>
                  <a:xfrm>
                    <a:off x="5383391" y="3374705"/>
                    <a:ext cx="4942" cy="7214"/>
                  </a:xfrm>
                  <a:custGeom>
                    <a:avLst/>
                    <a:gdLst>
                      <a:gd name="connsiteX0" fmla="*/ 1185 w 4942"/>
                      <a:gd name="connsiteY0" fmla="*/ 7050 h 7214"/>
                      <a:gd name="connsiteX1" fmla="*/ 328 w 4942"/>
                      <a:gd name="connsiteY1" fmla="*/ 2859 h 7214"/>
                      <a:gd name="connsiteX2" fmla="*/ 3757 w 4942"/>
                      <a:gd name="connsiteY2" fmla="*/ 97 h 7214"/>
                      <a:gd name="connsiteX3" fmla="*/ 4614 w 4942"/>
                      <a:gd name="connsiteY3" fmla="*/ 4383 h 7214"/>
                      <a:gd name="connsiteX4" fmla="*/ 1185 w 4942"/>
                      <a:gd name="connsiteY4" fmla="*/ 7146 h 7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2" h="7214">
                        <a:moveTo>
                          <a:pt x="1185" y="7050"/>
                        </a:moveTo>
                        <a:cubicBezTo>
                          <a:pt x="42" y="6669"/>
                          <a:pt x="-338" y="4764"/>
                          <a:pt x="328" y="2859"/>
                        </a:cubicBezTo>
                        <a:cubicBezTo>
                          <a:pt x="1090" y="954"/>
                          <a:pt x="2614" y="-379"/>
                          <a:pt x="3757" y="97"/>
                        </a:cubicBezTo>
                        <a:cubicBezTo>
                          <a:pt x="4900" y="478"/>
                          <a:pt x="5281" y="2383"/>
                          <a:pt x="4614" y="4383"/>
                        </a:cubicBezTo>
                        <a:cubicBezTo>
                          <a:pt x="3853" y="6288"/>
                          <a:pt x="2328" y="7527"/>
                          <a:pt x="1185" y="7146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3" name="Freeform: Shape 16562">
                    <a:extLst>
                      <a:ext uri="{FF2B5EF4-FFF2-40B4-BE49-F238E27FC236}">
                        <a16:creationId xmlns:a16="http://schemas.microsoft.com/office/drawing/2014/main" id="{B7F185B0-4525-C65E-97FA-E357DDBC7F36}"/>
                      </a:ext>
                    </a:extLst>
                  </p:cNvPr>
                  <p:cNvSpPr/>
                  <p:nvPr/>
                </p:nvSpPr>
                <p:spPr>
                  <a:xfrm>
                    <a:off x="5728808" y="3377548"/>
                    <a:ext cx="6473" cy="4343"/>
                  </a:xfrm>
                  <a:custGeom>
                    <a:avLst/>
                    <a:gdLst>
                      <a:gd name="connsiteX0" fmla="*/ 5241 w 6473"/>
                      <a:gd name="connsiteY0" fmla="*/ 4302 h 4343"/>
                      <a:gd name="connsiteX1" fmla="*/ 98 w 6473"/>
                      <a:gd name="connsiteY1" fmla="*/ 2874 h 4343"/>
                      <a:gd name="connsiteX2" fmla="*/ 2669 w 6473"/>
                      <a:gd name="connsiteY2" fmla="*/ 16 h 4343"/>
                      <a:gd name="connsiteX3" fmla="*/ 6289 w 6473"/>
                      <a:gd name="connsiteY3" fmla="*/ 2302 h 4343"/>
                      <a:gd name="connsiteX4" fmla="*/ 5241 w 6473"/>
                      <a:gd name="connsiteY4" fmla="*/ 4302 h 4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3" h="4343">
                        <a:moveTo>
                          <a:pt x="5241" y="4302"/>
                        </a:moveTo>
                        <a:cubicBezTo>
                          <a:pt x="2098" y="4493"/>
                          <a:pt x="478" y="4017"/>
                          <a:pt x="98" y="2874"/>
                        </a:cubicBezTo>
                        <a:cubicBezTo>
                          <a:pt x="-379" y="1350"/>
                          <a:pt x="955" y="-174"/>
                          <a:pt x="2669" y="16"/>
                        </a:cubicBezTo>
                        <a:cubicBezTo>
                          <a:pt x="4289" y="207"/>
                          <a:pt x="5527" y="969"/>
                          <a:pt x="6289" y="2302"/>
                        </a:cubicBezTo>
                        <a:cubicBezTo>
                          <a:pt x="6765" y="3159"/>
                          <a:pt x="6289" y="4302"/>
                          <a:pt x="5241" y="430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4" name="Freeform: Shape 16563">
                    <a:extLst>
                      <a:ext uri="{FF2B5EF4-FFF2-40B4-BE49-F238E27FC236}">
                        <a16:creationId xmlns:a16="http://schemas.microsoft.com/office/drawing/2014/main" id="{6B7DFF55-D54B-14B0-5D67-C917BDF6D867}"/>
                      </a:ext>
                    </a:extLst>
                  </p:cNvPr>
                  <p:cNvSpPr/>
                  <p:nvPr/>
                </p:nvSpPr>
                <p:spPr>
                  <a:xfrm>
                    <a:off x="5411505" y="3390363"/>
                    <a:ext cx="4708" cy="3787"/>
                  </a:xfrm>
                  <a:custGeom>
                    <a:avLst/>
                    <a:gdLst>
                      <a:gd name="connsiteX0" fmla="*/ 885 w 4708"/>
                      <a:gd name="connsiteY0" fmla="*/ 346 h 3787"/>
                      <a:gd name="connsiteX1" fmla="*/ 3837 w 4708"/>
                      <a:gd name="connsiteY1" fmla="*/ 441 h 3787"/>
                      <a:gd name="connsiteX2" fmla="*/ 4314 w 4708"/>
                      <a:gd name="connsiteY2" fmla="*/ 2823 h 3787"/>
                      <a:gd name="connsiteX3" fmla="*/ 1456 w 4708"/>
                      <a:gd name="connsiteY3" fmla="*/ 3680 h 3787"/>
                      <a:gd name="connsiteX4" fmla="*/ 885 w 4708"/>
                      <a:gd name="connsiteY4" fmla="*/ 251 h 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08" h="3787">
                        <a:moveTo>
                          <a:pt x="885" y="346"/>
                        </a:moveTo>
                        <a:cubicBezTo>
                          <a:pt x="1742" y="-130"/>
                          <a:pt x="2694" y="-130"/>
                          <a:pt x="3837" y="441"/>
                        </a:cubicBezTo>
                        <a:cubicBezTo>
                          <a:pt x="4790" y="822"/>
                          <a:pt x="4980" y="2061"/>
                          <a:pt x="4314" y="2823"/>
                        </a:cubicBezTo>
                        <a:cubicBezTo>
                          <a:pt x="3552" y="3680"/>
                          <a:pt x="2599" y="3966"/>
                          <a:pt x="1456" y="3680"/>
                        </a:cubicBezTo>
                        <a:cubicBezTo>
                          <a:pt x="-163" y="3299"/>
                          <a:pt x="-544" y="1203"/>
                          <a:pt x="885" y="251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5" name="Freeform: Shape 16564">
                    <a:extLst>
                      <a:ext uri="{FF2B5EF4-FFF2-40B4-BE49-F238E27FC236}">
                        <a16:creationId xmlns:a16="http://schemas.microsoft.com/office/drawing/2014/main" id="{E78BD34E-3787-DEA6-95DC-271F2521B7F5}"/>
                      </a:ext>
                    </a:extLst>
                  </p:cNvPr>
                  <p:cNvSpPr/>
                  <p:nvPr/>
                </p:nvSpPr>
                <p:spPr>
                  <a:xfrm>
                    <a:off x="5727727" y="3400148"/>
                    <a:ext cx="9450" cy="10459"/>
                  </a:xfrm>
                  <a:custGeom>
                    <a:avLst/>
                    <a:gdLst>
                      <a:gd name="connsiteX0" fmla="*/ 9084 w 9450"/>
                      <a:gd name="connsiteY0" fmla="*/ 10278 h 10459"/>
                      <a:gd name="connsiteX1" fmla="*/ 3083 w 9450"/>
                      <a:gd name="connsiteY1" fmla="*/ 6563 h 10459"/>
                      <a:gd name="connsiteX2" fmla="*/ 321 w 9450"/>
                      <a:gd name="connsiteY2" fmla="*/ 181 h 10459"/>
                      <a:gd name="connsiteX3" fmla="*/ 6322 w 9450"/>
                      <a:gd name="connsiteY3" fmla="*/ 3896 h 10459"/>
                      <a:gd name="connsiteX4" fmla="*/ 9179 w 9450"/>
                      <a:gd name="connsiteY4" fmla="*/ 10278 h 10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50" h="10459">
                        <a:moveTo>
                          <a:pt x="9084" y="10278"/>
                        </a:moveTo>
                        <a:cubicBezTo>
                          <a:pt x="8227" y="11040"/>
                          <a:pt x="5464" y="9325"/>
                          <a:pt x="3083" y="6563"/>
                        </a:cubicBezTo>
                        <a:cubicBezTo>
                          <a:pt x="607" y="3801"/>
                          <a:pt x="-631" y="943"/>
                          <a:pt x="321" y="181"/>
                        </a:cubicBezTo>
                        <a:cubicBezTo>
                          <a:pt x="1179" y="-581"/>
                          <a:pt x="3941" y="1134"/>
                          <a:pt x="6322" y="3896"/>
                        </a:cubicBezTo>
                        <a:cubicBezTo>
                          <a:pt x="8798" y="6658"/>
                          <a:pt x="10037" y="9516"/>
                          <a:pt x="9179" y="1027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6" name="Freeform: Shape 16565">
                    <a:extLst>
                      <a:ext uri="{FF2B5EF4-FFF2-40B4-BE49-F238E27FC236}">
                        <a16:creationId xmlns:a16="http://schemas.microsoft.com/office/drawing/2014/main" id="{2977EA97-9E6A-501D-EA57-079C938F2BA9}"/>
                      </a:ext>
                    </a:extLst>
                  </p:cNvPr>
                  <p:cNvSpPr/>
                  <p:nvPr/>
                </p:nvSpPr>
                <p:spPr>
                  <a:xfrm>
                    <a:off x="5717666" y="3411920"/>
                    <a:ext cx="6325" cy="5268"/>
                  </a:xfrm>
                  <a:custGeom>
                    <a:avLst/>
                    <a:gdLst>
                      <a:gd name="connsiteX0" fmla="*/ 5905 w 6325"/>
                      <a:gd name="connsiteY0" fmla="*/ 2506 h 5268"/>
                      <a:gd name="connsiteX1" fmla="*/ 6286 w 6325"/>
                      <a:gd name="connsiteY1" fmla="*/ 3649 h 5268"/>
                      <a:gd name="connsiteX2" fmla="*/ 2857 w 6325"/>
                      <a:gd name="connsiteY2" fmla="*/ 5268 h 5268"/>
                      <a:gd name="connsiteX3" fmla="*/ 0 w 6325"/>
                      <a:gd name="connsiteY3" fmla="*/ 1744 h 5268"/>
                      <a:gd name="connsiteX4" fmla="*/ 2191 w 6325"/>
                      <a:gd name="connsiteY4" fmla="*/ 506 h 5268"/>
                      <a:gd name="connsiteX5" fmla="*/ 5810 w 6325"/>
                      <a:gd name="connsiteY5" fmla="*/ 2601 h 5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5" h="5268">
                        <a:moveTo>
                          <a:pt x="5905" y="2506"/>
                        </a:moveTo>
                        <a:cubicBezTo>
                          <a:pt x="5905" y="2506"/>
                          <a:pt x="6477" y="3268"/>
                          <a:pt x="6286" y="3649"/>
                        </a:cubicBezTo>
                        <a:cubicBezTo>
                          <a:pt x="5810" y="4697"/>
                          <a:pt x="4667" y="5268"/>
                          <a:pt x="2857" y="5268"/>
                        </a:cubicBezTo>
                        <a:cubicBezTo>
                          <a:pt x="1143" y="5268"/>
                          <a:pt x="190" y="4030"/>
                          <a:pt x="0" y="1744"/>
                        </a:cubicBezTo>
                        <a:cubicBezTo>
                          <a:pt x="0" y="-66"/>
                          <a:pt x="571" y="-446"/>
                          <a:pt x="2191" y="506"/>
                        </a:cubicBezTo>
                        <a:lnTo>
                          <a:pt x="5810" y="2601"/>
                        </a:ln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7" name="Freeform: Shape 16566">
                    <a:extLst>
                      <a:ext uri="{FF2B5EF4-FFF2-40B4-BE49-F238E27FC236}">
                        <a16:creationId xmlns:a16="http://schemas.microsoft.com/office/drawing/2014/main" id="{560807C7-22E1-A9A3-6275-B39698D8236C}"/>
                      </a:ext>
                    </a:extLst>
                  </p:cNvPr>
                  <p:cNvSpPr/>
                  <p:nvPr/>
                </p:nvSpPr>
                <p:spPr>
                  <a:xfrm>
                    <a:off x="5383029" y="3419784"/>
                    <a:ext cx="4129" cy="6479"/>
                  </a:xfrm>
                  <a:custGeom>
                    <a:avLst/>
                    <a:gdLst>
                      <a:gd name="connsiteX0" fmla="*/ 2500 w 4129"/>
                      <a:gd name="connsiteY0" fmla="*/ 6072 h 6479"/>
                      <a:gd name="connsiteX1" fmla="*/ 596 w 4129"/>
                      <a:gd name="connsiteY1" fmla="*/ 5882 h 6479"/>
                      <a:gd name="connsiteX2" fmla="*/ 1167 w 4129"/>
                      <a:gd name="connsiteY2" fmla="*/ 643 h 6479"/>
                      <a:gd name="connsiteX3" fmla="*/ 3548 w 4129"/>
                      <a:gd name="connsiteY3" fmla="*/ 643 h 6479"/>
                      <a:gd name="connsiteX4" fmla="*/ 2500 w 4129"/>
                      <a:gd name="connsiteY4" fmla="*/ 6072 h 6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29" h="6479">
                        <a:moveTo>
                          <a:pt x="2500" y="6072"/>
                        </a:moveTo>
                        <a:cubicBezTo>
                          <a:pt x="2024" y="6644"/>
                          <a:pt x="1072" y="6644"/>
                          <a:pt x="596" y="5882"/>
                        </a:cubicBezTo>
                        <a:cubicBezTo>
                          <a:pt x="-357" y="4358"/>
                          <a:pt x="-167" y="2643"/>
                          <a:pt x="1167" y="643"/>
                        </a:cubicBezTo>
                        <a:cubicBezTo>
                          <a:pt x="1738" y="-214"/>
                          <a:pt x="2977" y="-214"/>
                          <a:pt x="3548" y="643"/>
                        </a:cubicBezTo>
                        <a:cubicBezTo>
                          <a:pt x="4596" y="2167"/>
                          <a:pt x="4215" y="3977"/>
                          <a:pt x="2500" y="6072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8" name="Freeform: Shape 16567">
                    <a:extLst>
                      <a:ext uri="{FF2B5EF4-FFF2-40B4-BE49-F238E27FC236}">
                        <a16:creationId xmlns:a16="http://schemas.microsoft.com/office/drawing/2014/main" id="{88258EE2-EE37-EBE9-F71F-A1359345BAD8}"/>
                      </a:ext>
                    </a:extLst>
                  </p:cNvPr>
                  <p:cNvSpPr/>
                  <p:nvPr/>
                </p:nvSpPr>
                <p:spPr>
                  <a:xfrm>
                    <a:off x="5321617" y="3426237"/>
                    <a:ext cx="115403" cy="130612"/>
                  </a:xfrm>
                  <a:custGeom>
                    <a:avLst/>
                    <a:gdLst>
                      <a:gd name="connsiteX0" fmla="*/ 113157 w 115403"/>
                      <a:gd name="connsiteY0" fmla="*/ 95 h 130612"/>
                      <a:gd name="connsiteX1" fmla="*/ 85630 w 115403"/>
                      <a:gd name="connsiteY1" fmla="*/ 47625 h 130612"/>
                      <a:gd name="connsiteX2" fmla="*/ 84487 w 115403"/>
                      <a:gd name="connsiteY2" fmla="*/ 51054 h 130612"/>
                      <a:gd name="connsiteX3" fmla="*/ 82582 w 115403"/>
                      <a:gd name="connsiteY3" fmla="*/ 60579 h 130612"/>
                      <a:gd name="connsiteX4" fmla="*/ 82010 w 115403"/>
                      <a:gd name="connsiteY4" fmla="*/ 72390 h 130612"/>
                      <a:gd name="connsiteX5" fmla="*/ 89059 w 115403"/>
                      <a:gd name="connsiteY5" fmla="*/ 90678 h 130612"/>
                      <a:gd name="connsiteX6" fmla="*/ 111919 w 115403"/>
                      <a:gd name="connsiteY6" fmla="*/ 115729 h 130612"/>
                      <a:gd name="connsiteX7" fmla="*/ 112966 w 115403"/>
                      <a:gd name="connsiteY7" fmla="*/ 128397 h 130612"/>
                      <a:gd name="connsiteX8" fmla="*/ 107632 w 115403"/>
                      <a:gd name="connsiteY8" fmla="*/ 130492 h 130612"/>
                      <a:gd name="connsiteX9" fmla="*/ 0 w 115403"/>
                      <a:gd name="connsiteY9" fmla="*/ 72866 h 130612"/>
                      <a:gd name="connsiteX10" fmla="*/ 28004 w 115403"/>
                      <a:gd name="connsiteY10" fmla="*/ 27527 h 130612"/>
                      <a:gd name="connsiteX11" fmla="*/ 49720 w 115403"/>
                      <a:gd name="connsiteY11" fmla="*/ 37528 h 130612"/>
                      <a:gd name="connsiteX12" fmla="*/ 50768 w 115403"/>
                      <a:gd name="connsiteY12" fmla="*/ 38767 h 130612"/>
                      <a:gd name="connsiteX13" fmla="*/ 50959 w 115403"/>
                      <a:gd name="connsiteY13" fmla="*/ 39814 h 130612"/>
                      <a:gd name="connsiteX14" fmla="*/ 52101 w 115403"/>
                      <a:gd name="connsiteY14" fmla="*/ 40386 h 130612"/>
                      <a:gd name="connsiteX15" fmla="*/ 55626 w 115403"/>
                      <a:gd name="connsiteY15" fmla="*/ 38576 h 130612"/>
                      <a:gd name="connsiteX16" fmla="*/ 57245 w 115403"/>
                      <a:gd name="connsiteY16" fmla="*/ 36576 h 130612"/>
                      <a:gd name="connsiteX17" fmla="*/ 59245 w 115403"/>
                      <a:gd name="connsiteY17" fmla="*/ 27146 h 130612"/>
                      <a:gd name="connsiteX18" fmla="*/ 60007 w 115403"/>
                      <a:gd name="connsiteY18" fmla="*/ 26575 h 130612"/>
                      <a:gd name="connsiteX19" fmla="*/ 60960 w 115403"/>
                      <a:gd name="connsiteY19" fmla="*/ 26575 h 130612"/>
                      <a:gd name="connsiteX20" fmla="*/ 61817 w 115403"/>
                      <a:gd name="connsiteY20" fmla="*/ 27527 h 130612"/>
                      <a:gd name="connsiteX21" fmla="*/ 61817 w 115403"/>
                      <a:gd name="connsiteY21" fmla="*/ 34385 h 130612"/>
                      <a:gd name="connsiteX22" fmla="*/ 63627 w 115403"/>
                      <a:gd name="connsiteY22" fmla="*/ 35338 h 130612"/>
                      <a:gd name="connsiteX23" fmla="*/ 75819 w 115403"/>
                      <a:gd name="connsiteY23" fmla="*/ 23431 h 130612"/>
                      <a:gd name="connsiteX24" fmla="*/ 78391 w 115403"/>
                      <a:gd name="connsiteY24" fmla="*/ 21622 h 130612"/>
                      <a:gd name="connsiteX25" fmla="*/ 86296 w 115403"/>
                      <a:gd name="connsiteY25" fmla="*/ 20860 h 130612"/>
                      <a:gd name="connsiteX26" fmla="*/ 89154 w 115403"/>
                      <a:gd name="connsiteY26" fmla="*/ 19717 h 130612"/>
                      <a:gd name="connsiteX27" fmla="*/ 113252 w 115403"/>
                      <a:gd name="connsiteY27" fmla="*/ 0 h 130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15403" h="130612">
                        <a:moveTo>
                          <a:pt x="113157" y="95"/>
                        </a:moveTo>
                        <a:lnTo>
                          <a:pt x="85630" y="47625"/>
                        </a:lnTo>
                        <a:cubicBezTo>
                          <a:pt x="85058" y="48673"/>
                          <a:pt x="84677" y="49816"/>
                          <a:pt x="84487" y="51054"/>
                        </a:cubicBezTo>
                        <a:cubicBezTo>
                          <a:pt x="84106" y="54292"/>
                          <a:pt x="83439" y="57436"/>
                          <a:pt x="82582" y="60579"/>
                        </a:cubicBezTo>
                        <a:cubicBezTo>
                          <a:pt x="81343" y="64865"/>
                          <a:pt x="81153" y="68770"/>
                          <a:pt x="82010" y="72390"/>
                        </a:cubicBezTo>
                        <a:cubicBezTo>
                          <a:pt x="84391" y="82105"/>
                          <a:pt x="86677" y="88201"/>
                          <a:pt x="89059" y="90678"/>
                        </a:cubicBezTo>
                        <a:cubicBezTo>
                          <a:pt x="95726" y="97822"/>
                          <a:pt x="103346" y="106204"/>
                          <a:pt x="111919" y="115729"/>
                        </a:cubicBezTo>
                        <a:cubicBezTo>
                          <a:pt x="115634" y="119920"/>
                          <a:pt x="116967" y="124206"/>
                          <a:pt x="112966" y="128397"/>
                        </a:cubicBezTo>
                        <a:cubicBezTo>
                          <a:pt x="111823" y="129635"/>
                          <a:pt x="110014" y="130302"/>
                          <a:pt x="107632" y="130492"/>
                        </a:cubicBezTo>
                        <a:cubicBezTo>
                          <a:pt x="61913" y="133255"/>
                          <a:pt x="10287" y="87535"/>
                          <a:pt x="0" y="72866"/>
                        </a:cubicBezTo>
                        <a:lnTo>
                          <a:pt x="28004" y="27527"/>
                        </a:lnTo>
                        <a:lnTo>
                          <a:pt x="49720" y="37528"/>
                        </a:lnTo>
                        <a:cubicBezTo>
                          <a:pt x="50292" y="37814"/>
                          <a:pt x="50673" y="38195"/>
                          <a:pt x="50768" y="38767"/>
                        </a:cubicBezTo>
                        <a:cubicBezTo>
                          <a:pt x="50768" y="39052"/>
                          <a:pt x="50863" y="39433"/>
                          <a:pt x="50959" y="39814"/>
                        </a:cubicBezTo>
                        <a:cubicBezTo>
                          <a:pt x="51054" y="40291"/>
                          <a:pt x="51625" y="40576"/>
                          <a:pt x="52101" y="40386"/>
                        </a:cubicBezTo>
                        <a:lnTo>
                          <a:pt x="55626" y="38576"/>
                        </a:lnTo>
                        <a:cubicBezTo>
                          <a:pt x="56483" y="38195"/>
                          <a:pt x="57055" y="37433"/>
                          <a:pt x="57245" y="36576"/>
                        </a:cubicBezTo>
                        <a:lnTo>
                          <a:pt x="59245" y="27146"/>
                        </a:lnTo>
                        <a:cubicBezTo>
                          <a:pt x="59245" y="27146"/>
                          <a:pt x="59627" y="26575"/>
                          <a:pt x="60007" y="26575"/>
                        </a:cubicBezTo>
                        <a:lnTo>
                          <a:pt x="60960" y="26575"/>
                        </a:lnTo>
                        <a:cubicBezTo>
                          <a:pt x="61436" y="26765"/>
                          <a:pt x="61722" y="27051"/>
                          <a:pt x="61817" y="27527"/>
                        </a:cubicBezTo>
                        <a:lnTo>
                          <a:pt x="61817" y="34385"/>
                        </a:lnTo>
                        <a:cubicBezTo>
                          <a:pt x="62008" y="35242"/>
                          <a:pt x="62865" y="35719"/>
                          <a:pt x="63627" y="35338"/>
                        </a:cubicBezTo>
                        <a:cubicBezTo>
                          <a:pt x="69723" y="32480"/>
                          <a:pt x="73819" y="28480"/>
                          <a:pt x="75819" y="23431"/>
                        </a:cubicBezTo>
                        <a:cubicBezTo>
                          <a:pt x="76295" y="22384"/>
                          <a:pt x="77152" y="21717"/>
                          <a:pt x="78391" y="21622"/>
                        </a:cubicBezTo>
                        <a:lnTo>
                          <a:pt x="86296" y="20860"/>
                        </a:lnTo>
                        <a:cubicBezTo>
                          <a:pt x="87344" y="20764"/>
                          <a:pt x="88296" y="20383"/>
                          <a:pt x="89154" y="19717"/>
                        </a:cubicBezTo>
                        <a:lnTo>
                          <a:pt x="113252" y="0"/>
                        </a:ln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9" name="Freeform: Shape 16568">
                    <a:extLst>
                      <a:ext uri="{FF2B5EF4-FFF2-40B4-BE49-F238E27FC236}">
                        <a16:creationId xmlns:a16="http://schemas.microsoft.com/office/drawing/2014/main" id="{2DC38E2F-C18E-B5A9-5205-C52EFE3977AD}"/>
                      </a:ext>
                    </a:extLst>
                  </p:cNvPr>
                  <p:cNvSpPr/>
                  <p:nvPr/>
                </p:nvSpPr>
                <p:spPr>
                  <a:xfrm>
                    <a:off x="5725054" y="3456897"/>
                    <a:ext cx="5641" cy="3940"/>
                  </a:xfrm>
                  <a:custGeom>
                    <a:avLst/>
                    <a:gdLst>
                      <a:gd name="connsiteX0" fmla="*/ 3185 w 5641"/>
                      <a:gd name="connsiteY0" fmla="*/ 201 h 3940"/>
                      <a:gd name="connsiteX1" fmla="*/ 4137 w 5641"/>
                      <a:gd name="connsiteY1" fmla="*/ 487 h 3940"/>
                      <a:gd name="connsiteX2" fmla="*/ 4804 w 5641"/>
                      <a:gd name="connsiteY2" fmla="*/ 3535 h 3940"/>
                      <a:gd name="connsiteX3" fmla="*/ 3280 w 5641"/>
                      <a:gd name="connsiteY3" fmla="*/ 3916 h 3940"/>
                      <a:gd name="connsiteX4" fmla="*/ 1280 w 5641"/>
                      <a:gd name="connsiteY4" fmla="*/ 3535 h 3940"/>
                      <a:gd name="connsiteX5" fmla="*/ 41 w 5641"/>
                      <a:gd name="connsiteY5" fmla="*/ 1439 h 3940"/>
                      <a:gd name="connsiteX6" fmla="*/ 2137 w 5641"/>
                      <a:gd name="connsiteY6" fmla="*/ 10 h 3940"/>
                      <a:gd name="connsiteX7" fmla="*/ 3185 w 5641"/>
                      <a:gd name="connsiteY7" fmla="*/ 10 h 3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41" h="3940">
                        <a:moveTo>
                          <a:pt x="3185" y="201"/>
                        </a:moveTo>
                        <a:cubicBezTo>
                          <a:pt x="3185" y="201"/>
                          <a:pt x="3852" y="296"/>
                          <a:pt x="4137" y="487"/>
                        </a:cubicBezTo>
                        <a:cubicBezTo>
                          <a:pt x="5852" y="1630"/>
                          <a:pt x="6138" y="2582"/>
                          <a:pt x="4804" y="3535"/>
                        </a:cubicBezTo>
                        <a:cubicBezTo>
                          <a:pt x="4328" y="3820"/>
                          <a:pt x="3852" y="4011"/>
                          <a:pt x="3280" y="3916"/>
                        </a:cubicBezTo>
                        <a:cubicBezTo>
                          <a:pt x="2613" y="3916"/>
                          <a:pt x="1851" y="3725"/>
                          <a:pt x="1280" y="3535"/>
                        </a:cubicBezTo>
                        <a:cubicBezTo>
                          <a:pt x="327" y="3249"/>
                          <a:pt x="-149" y="2296"/>
                          <a:pt x="41" y="1439"/>
                        </a:cubicBezTo>
                        <a:cubicBezTo>
                          <a:pt x="232" y="487"/>
                          <a:pt x="1184" y="-85"/>
                          <a:pt x="2137" y="10"/>
                        </a:cubicBezTo>
                        <a:lnTo>
                          <a:pt x="3185" y="10"/>
                        </a:ln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0" name="Freeform: Shape 16569">
                    <a:extLst>
                      <a:ext uri="{FF2B5EF4-FFF2-40B4-BE49-F238E27FC236}">
                        <a16:creationId xmlns:a16="http://schemas.microsoft.com/office/drawing/2014/main" id="{4F807815-3EA4-6E8C-F781-50C2861D66D3}"/>
                      </a:ext>
                    </a:extLst>
                  </p:cNvPr>
                  <p:cNvSpPr/>
                  <p:nvPr/>
                </p:nvSpPr>
                <p:spPr>
                  <a:xfrm>
                    <a:off x="5591597" y="3466337"/>
                    <a:ext cx="1672" cy="19240"/>
                  </a:xfrm>
                  <a:custGeom>
                    <a:avLst/>
                    <a:gdLst>
                      <a:gd name="connsiteX0" fmla="*/ 1006 w 1672"/>
                      <a:gd name="connsiteY0" fmla="*/ 0 h 19240"/>
                      <a:gd name="connsiteX1" fmla="*/ 1672 w 1672"/>
                      <a:gd name="connsiteY1" fmla="*/ 19241 h 19240"/>
                      <a:gd name="connsiteX2" fmla="*/ 720 w 1672"/>
                      <a:gd name="connsiteY2" fmla="*/ 15716 h 19240"/>
                      <a:gd name="connsiteX3" fmla="*/ 1006 w 1672"/>
                      <a:gd name="connsiteY3" fmla="*/ 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2" h="19240">
                        <a:moveTo>
                          <a:pt x="1006" y="0"/>
                        </a:moveTo>
                        <a:lnTo>
                          <a:pt x="1672" y="19241"/>
                        </a:lnTo>
                        <a:cubicBezTo>
                          <a:pt x="911" y="18193"/>
                          <a:pt x="625" y="16954"/>
                          <a:pt x="720" y="15716"/>
                        </a:cubicBezTo>
                        <a:cubicBezTo>
                          <a:pt x="-327" y="10287"/>
                          <a:pt x="-232" y="5048"/>
                          <a:pt x="1006" y="0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1" name="Freeform: Shape 16570">
                    <a:extLst>
                      <a:ext uri="{FF2B5EF4-FFF2-40B4-BE49-F238E27FC236}">
                        <a16:creationId xmlns:a16="http://schemas.microsoft.com/office/drawing/2014/main" id="{DC86C7DF-4BD4-E65E-0DC7-62427D2ED985}"/>
                      </a:ext>
                    </a:extLst>
                  </p:cNvPr>
                  <p:cNvSpPr/>
                  <p:nvPr/>
                </p:nvSpPr>
                <p:spPr>
                  <a:xfrm>
                    <a:off x="5525547" y="3482054"/>
                    <a:ext cx="135425" cy="63398"/>
                  </a:xfrm>
                  <a:custGeom>
                    <a:avLst/>
                    <a:gdLst>
                      <a:gd name="connsiteX0" fmla="*/ 66770 w 135425"/>
                      <a:gd name="connsiteY0" fmla="*/ 0 h 63398"/>
                      <a:gd name="connsiteX1" fmla="*/ 67723 w 135425"/>
                      <a:gd name="connsiteY1" fmla="*/ 3524 h 63398"/>
                      <a:gd name="connsiteX2" fmla="*/ 102204 w 135425"/>
                      <a:gd name="connsiteY2" fmla="*/ 30194 h 63398"/>
                      <a:gd name="connsiteX3" fmla="*/ 124492 w 135425"/>
                      <a:gd name="connsiteY3" fmla="*/ 34671 h 63398"/>
                      <a:gd name="connsiteX4" fmla="*/ 134779 w 135425"/>
                      <a:gd name="connsiteY4" fmla="*/ 41815 h 63398"/>
                      <a:gd name="connsiteX5" fmla="*/ 131350 w 135425"/>
                      <a:gd name="connsiteY5" fmla="*/ 50673 h 63398"/>
                      <a:gd name="connsiteX6" fmla="*/ 100299 w 135425"/>
                      <a:gd name="connsiteY6" fmla="*/ 58674 h 63398"/>
                      <a:gd name="connsiteX7" fmla="*/ 13716 w 135425"/>
                      <a:gd name="connsiteY7" fmla="*/ 63341 h 63398"/>
                      <a:gd name="connsiteX8" fmla="*/ 11239 w 135425"/>
                      <a:gd name="connsiteY8" fmla="*/ 61531 h 63398"/>
                      <a:gd name="connsiteX9" fmla="*/ 0 w 135425"/>
                      <a:gd name="connsiteY9" fmla="*/ 22860 h 63398"/>
                      <a:gd name="connsiteX10" fmla="*/ 47625 w 135425"/>
                      <a:gd name="connsiteY10" fmla="*/ 8096 h 63398"/>
                      <a:gd name="connsiteX11" fmla="*/ 66770 w 135425"/>
                      <a:gd name="connsiteY11" fmla="*/ 95 h 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5425" h="63398">
                        <a:moveTo>
                          <a:pt x="66770" y="0"/>
                        </a:moveTo>
                        <a:cubicBezTo>
                          <a:pt x="66770" y="1333"/>
                          <a:pt x="66961" y="2476"/>
                          <a:pt x="67723" y="3524"/>
                        </a:cubicBezTo>
                        <a:cubicBezTo>
                          <a:pt x="74200" y="17812"/>
                          <a:pt x="85725" y="26670"/>
                          <a:pt x="102204" y="30194"/>
                        </a:cubicBezTo>
                        <a:cubicBezTo>
                          <a:pt x="109633" y="31718"/>
                          <a:pt x="116967" y="33242"/>
                          <a:pt x="124492" y="34671"/>
                        </a:cubicBezTo>
                        <a:cubicBezTo>
                          <a:pt x="129445" y="35623"/>
                          <a:pt x="132779" y="38005"/>
                          <a:pt x="134779" y="41815"/>
                        </a:cubicBezTo>
                        <a:cubicBezTo>
                          <a:pt x="136398" y="45244"/>
                          <a:pt x="134874" y="49244"/>
                          <a:pt x="131350" y="50673"/>
                        </a:cubicBezTo>
                        <a:cubicBezTo>
                          <a:pt x="121348" y="54673"/>
                          <a:pt x="110966" y="57340"/>
                          <a:pt x="100299" y="58674"/>
                        </a:cubicBezTo>
                        <a:cubicBezTo>
                          <a:pt x="70866" y="62198"/>
                          <a:pt x="42006" y="63722"/>
                          <a:pt x="13716" y="63341"/>
                        </a:cubicBezTo>
                        <a:cubicBezTo>
                          <a:pt x="12573" y="63341"/>
                          <a:pt x="11621" y="62579"/>
                          <a:pt x="11239" y="61531"/>
                        </a:cubicBezTo>
                        <a:lnTo>
                          <a:pt x="0" y="22860"/>
                        </a:lnTo>
                        <a:cubicBezTo>
                          <a:pt x="6191" y="20955"/>
                          <a:pt x="40672" y="11049"/>
                          <a:pt x="47625" y="8096"/>
                        </a:cubicBezTo>
                        <a:cubicBezTo>
                          <a:pt x="53912" y="5429"/>
                          <a:pt x="60293" y="2762"/>
                          <a:pt x="66770" y="95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2" name="Freeform: Shape 16571">
                    <a:extLst>
                      <a:ext uri="{FF2B5EF4-FFF2-40B4-BE49-F238E27FC236}">
                        <a16:creationId xmlns:a16="http://schemas.microsoft.com/office/drawing/2014/main" id="{C0636D20-40EA-B203-59CC-B22E92025FD8}"/>
                      </a:ext>
                    </a:extLst>
                  </p:cNvPr>
                  <p:cNvSpPr/>
                  <p:nvPr/>
                </p:nvSpPr>
                <p:spPr>
                  <a:xfrm>
                    <a:off x="5339216" y="2794444"/>
                    <a:ext cx="385153" cy="710464"/>
                  </a:xfrm>
                  <a:custGeom>
                    <a:avLst/>
                    <a:gdLst>
                      <a:gd name="connsiteX0" fmla="*/ 146516 w 385153"/>
                      <a:gd name="connsiteY0" fmla="*/ 0 h 710464"/>
                      <a:gd name="connsiteX1" fmla="*/ 162613 w 385153"/>
                      <a:gd name="connsiteY1" fmla="*/ 7049 h 710464"/>
                      <a:gd name="connsiteX2" fmla="*/ 199284 w 385153"/>
                      <a:gd name="connsiteY2" fmla="*/ 35052 h 710464"/>
                      <a:gd name="connsiteX3" fmla="*/ 231479 w 385153"/>
                      <a:gd name="connsiteY3" fmla="*/ 78391 h 710464"/>
                      <a:gd name="connsiteX4" fmla="*/ 294534 w 385153"/>
                      <a:gd name="connsiteY4" fmla="*/ 111919 h 710464"/>
                      <a:gd name="connsiteX5" fmla="*/ 348542 w 385153"/>
                      <a:gd name="connsiteY5" fmla="*/ 88487 h 710464"/>
                      <a:gd name="connsiteX6" fmla="*/ 358924 w 385153"/>
                      <a:gd name="connsiteY6" fmla="*/ 91821 h 710464"/>
                      <a:gd name="connsiteX7" fmla="*/ 383498 w 385153"/>
                      <a:gd name="connsiteY7" fmla="*/ 145256 h 710464"/>
                      <a:gd name="connsiteX8" fmla="*/ 385117 w 385153"/>
                      <a:gd name="connsiteY8" fmla="*/ 157353 h 710464"/>
                      <a:gd name="connsiteX9" fmla="*/ 383784 w 385153"/>
                      <a:gd name="connsiteY9" fmla="*/ 160211 h 710464"/>
                      <a:gd name="connsiteX10" fmla="*/ 319395 w 385153"/>
                      <a:gd name="connsiteY10" fmla="*/ 197739 h 710464"/>
                      <a:gd name="connsiteX11" fmla="*/ 260245 w 385153"/>
                      <a:gd name="connsiteY11" fmla="*/ 201930 h 710464"/>
                      <a:gd name="connsiteX12" fmla="*/ 178806 w 385153"/>
                      <a:gd name="connsiteY12" fmla="*/ 160020 h 710464"/>
                      <a:gd name="connsiteX13" fmla="*/ 143278 w 385153"/>
                      <a:gd name="connsiteY13" fmla="*/ 127349 h 710464"/>
                      <a:gd name="connsiteX14" fmla="*/ 140991 w 385153"/>
                      <a:gd name="connsiteY14" fmla="*/ 127445 h 710464"/>
                      <a:gd name="connsiteX15" fmla="*/ 140325 w 385153"/>
                      <a:gd name="connsiteY15" fmla="*/ 128302 h 710464"/>
                      <a:gd name="connsiteX16" fmla="*/ 140325 w 385153"/>
                      <a:gd name="connsiteY16" fmla="*/ 129254 h 710464"/>
                      <a:gd name="connsiteX17" fmla="*/ 176139 w 385153"/>
                      <a:gd name="connsiteY17" fmla="*/ 163640 h 710464"/>
                      <a:gd name="connsiteX18" fmla="*/ 228050 w 385153"/>
                      <a:gd name="connsiteY18" fmla="*/ 196787 h 710464"/>
                      <a:gd name="connsiteX19" fmla="*/ 225383 w 385153"/>
                      <a:gd name="connsiteY19" fmla="*/ 196596 h 710464"/>
                      <a:gd name="connsiteX20" fmla="*/ 223859 w 385153"/>
                      <a:gd name="connsiteY20" fmla="*/ 198787 h 710464"/>
                      <a:gd name="connsiteX21" fmla="*/ 258626 w 385153"/>
                      <a:gd name="connsiteY21" fmla="*/ 367475 h 710464"/>
                      <a:gd name="connsiteX22" fmla="*/ 255387 w 385153"/>
                      <a:gd name="connsiteY22" fmla="*/ 374142 h 710464"/>
                      <a:gd name="connsiteX23" fmla="*/ 213382 w 385153"/>
                      <a:gd name="connsiteY23" fmla="*/ 394526 h 710464"/>
                      <a:gd name="connsiteX24" fmla="*/ 215192 w 385153"/>
                      <a:gd name="connsiteY24" fmla="*/ 396811 h 710464"/>
                      <a:gd name="connsiteX25" fmla="*/ 215572 w 385153"/>
                      <a:gd name="connsiteY25" fmla="*/ 409099 h 710464"/>
                      <a:gd name="connsiteX26" fmla="*/ 229003 w 385153"/>
                      <a:gd name="connsiteY26" fmla="*/ 502348 h 710464"/>
                      <a:gd name="connsiteX27" fmla="*/ 256054 w 385153"/>
                      <a:gd name="connsiteY27" fmla="*/ 687610 h 710464"/>
                      <a:gd name="connsiteX28" fmla="*/ 186712 w 385153"/>
                      <a:gd name="connsiteY28" fmla="*/ 710375 h 710464"/>
                      <a:gd name="connsiteX29" fmla="*/ 178044 w 385153"/>
                      <a:gd name="connsiteY29" fmla="*/ 706374 h 710464"/>
                      <a:gd name="connsiteX30" fmla="*/ 167852 w 385153"/>
                      <a:gd name="connsiteY30" fmla="*/ 657511 h 710464"/>
                      <a:gd name="connsiteX31" fmla="*/ 158708 w 385153"/>
                      <a:gd name="connsiteY31" fmla="*/ 608552 h 710464"/>
                      <a:gd name="connsiteX32" fmla="*/ 148802 w 385153"/>
                      <a:gd name="connsiteY32" fmla="*/ 555403 h 710464"/>
                      <a:gd name="connsiteX33" fmla="*/ 147278 w 385153"/>
                      <a:gd name="connsiteY33" fmla="*/ 545021 h 710464"/>
                      <a:gd name="connsiteX34" fmla="*/ 144230 w 385153"/>
                      <a:gd name="connsiteY34" fmla="*/ 544354 h 710464"/>
                      <a:gd name="connsiteX35" fmla="*/ 66601 w 385153"/>
                      <a:gd name="connsiteY35" fmla="*/ 687991 h 710464"/>
                      <a:gd name="connsiteX36" fmla="*/ 10880 w 385153"/>
                      <a:gd name="connsiteY36" fmla="*/ 659225 h 710464"/>
                      <a:gd name="connsiteX37" fmla="*/ 2308 w 385153"/>
                      <a:gd name="connsiteY37" fmla="*/ 652844 h 710464"/>
                      <a:gd name="connsiteX38" fmla="*/ 593 w 385153"/>
                      <a:gd name="connsiteY38" fmla="*/ 645890 h 710464"/>
                      <a:gd name="connsiteX39" fmla="*/ 114703 w 385153"/>
                      <a:gd name="connsiteY39" fmla="*/ 463582 h 710464"/>
                      <a:gd name="connsiteX40" fmla="*/ 115084 w 385153"/>
                      <a:gd name="connsiteY40" fmla="*/ 455581 h 710464"/>
                      <a:gd name="connsiteX41" fmla="*/ 87938 w 385153"/>
                      <a:gd name="connsiteY41" fmla="*/ 400336 h 710464"/>
                      <a:gd name="connsiteX42" fmla="*/ 85366 w 385153"/>
                      <a:gd name="connsiteY42" fmla="*/ 398526 h 710464"/>
                      <a:gd name="connsiteX43" fmla="*/ 32216 w 385153"/>
                      <a:gd name="connsiteY43" fmla="*/ 389763 h 710464"/>
                      <a:gd name="connsiteX44" fmla="*/ 30406 w 385153"/>
                      <a:gd name="connsiteY44" fmla="*/ 386906 h 710464"/>
                      <a:gd name="connsiteX45" fmla="*/ 33931 w 385153"/>
                      <a:gd name="connsiteY45" fmla="*/ 346805 h 710464"/>
                      <a:gd name="connsiteX46" fmla="*/ 35836 w 385153"/>
                      <a:gd name="connsiteY46" fmla="*/ 274225 h 710464"/>
                      <a:gd name="connsiteX47" fmla="*/ 35836 w 385153"/>
                      <a:gd name="connsiteY47" fmla="*/ 260795 h 710464"/>
                      <a:gd name="connsiteX48" fmla="*/ 33931 w 385153"/>
                      <a:gd name="connsiteY48" fmla="*/ 208407 h 710464"/>
                      <a:gd name="connsiteX49" fmla="*/ 33645 w 385153"/>
                      <a:gd name="connsiteY49" fmla="*/ 163830 h 710464"/>
                      <a:gd name="connsiteX50" fmla="*/ 76508 w 385153"/>
                      <a:gd name="connsiteY50" fmla="*/ 20860 h 710464"/>
                      <a:gd name="connsiteX51" fmla="*/ 88604 w 385153"/>
                      <a:gd name="connsiteY51" fmla="*/ 10858 h 710464"/>
                      <a:gd name="connsiteX52" fmla="*/ 90224 w 385153"/>
                      <a:gd name="connsiteY52" fmla="*/ 10001 h 710464"/>
                      <a:gd name="connsiteX53" fmla="*/ 147088 w 385153"/>
                      <a:gd name="connsiteY53" fmla="*/ 0 h 710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385153" h="710464">
                        <a:moveTo>
                          <a:pt x="146516" y="0"/>
                        </a:moveTo>
                        <a:lnTo>
                          <a:pt x="162613" y="7049"/>
                        </a:lnTo>
                        <a:cubicBezTo>
                          <a:pt x="178139" y="13906"/>
                          <a:pt x="190426" y="23241"/>
                          <a:pt x="199284" y="35052"/>
                        </a:cubicBezTo>
                        <a:cubicBezTo>
                          <a:pt x="209858" y="49149"/>
                          <a:pt x="220526" y="63532"/>
                          <a:pt x="231479" y="78391"/>
                        </a:cubicBezTo>
                        <a:cubicBezTo>
                          <a:pt x="246148" y="98393"/>
                          <a:pt x="265198" y="118777"/>
                          <a:pt x="294534" y="111919"/>
                        </a:cubicBezTo>
                        <a:cubicBezTo>
                          <a:pt x="311585" y="107918"/>
                          <a:pt x="329587" y="100108"/>
                          <a:pt x="348542" y="88487"/>
                        </a:cubicBezTo>
                        <a:cubicBezTo>
                          <a:pt x="352542" y="85154"/>
                          <a:pt x="355971" y="86297"/>
                          <a:pt x="358924" y="91821"/>
                        </a:cubicBezTo>
                        <a:cubicBezTo>
                          <a:pt x="369878" y="112300"/>
                          <a:pt x="378069" y="130207"/>
                          <a:pt x="383498" y="145256"/>
                        </a:cubicBezTo>
                        <a:cubicBezTo>
                          <a:pt x="384737" y="149162"/>
                          <a:pt x="385308" y="153257"/>
                          <a:pt x="385117" y="157353"/>
                        </a:cubicBezTo>
                        <a:cubicBezTo>
                          <a:pt x="385117" y="158496"/>
                          <a:pt x="384641" y="159449"/>
                          <a:pt x="383784" y="160211"/>
                        </a:cubicBezTo>
                        <a:cubicBezTo>
                          <a:pt x="363686" y="178213"/>
                          <a:pt x="342159" y="190786"/>
                          <a:pt x="319395" y="197739"/>
                        </a:cubicBezTo>
                        <a:cubicBezTo>
                          <a:pt x="300440" y="203645"/>
                          <a:pt x="280628" y="204978"/>
                          <a:pt x="260245" y="201930"/>
                        </a:cubicBezTo>
                        <a:cubicBezTo>
                          <a:pt x="228145" y="191357"/>
                          <a:pt x="200999" y="177356"/>
                          <a:pt x="178806" y="160020"/>
                        </a:cubicBezTo>
                        <a:cubicBezTo>
                          <a:pt x="169853" y="153067"/>
                          <a:pt x="158042" y="142208"/>
                          <a:pt x="143278" y="127349"/>
                        </a:cubicBezTo>
                        <a:cubicBezTo>
                          <a:pt x="142611" y="126683"/>
                          <a:pt x="141563" y="126778"/>
                          <a:pt x="140991" y="127445"/>
                        </a:cubicBezTo>
                        <a:lnTo>
                          <a:pt x="140325" y="128302"/>
                        </a:lnTo>
                        <a:cubicBezTo>
                          <a:pt x="140325" y="128302"/>
                          <a:pt x="140039" y="128969"/>
                          <a:pt x="140325" y="129254"/>
                        </a:cubicBezTo>
                        <a:cubicBezTo>
                          <a:pt x="151565" y="141732"/>
                          <a:pt x="163471" y="153162"/>
                          <a:pt x="176139" y="163640"/>
                        </a:cubicBezTo>
                        <a:cubicBezTo>
                          <a:pt x="191188" y="176022"/>
                          <a:pt x="210524" y="185738"/>
                          <a:pt x="228050" y="196787"/>
                        </a:cubicBezTo>
                        <a:cubicBezTo>
                          <a:pt x="227003" y="196596"/>
                          <a:pt x="226050" y="196501"/>
                          <a:pt x="225383" y="196596"/>
                        </a:cubicBezTo>
                        <a:cubicBezTo>
                          <a:pt x="224145" y="196787"/>
                          <a:pt x="223574" y="197549"/>
                          <a:pt x="223859" y="198787"/>
                        </a:cubicBezTo>
                        <a:cubicBezTo>
                          <a:pt x="234337" y="255461"/>
                          <a:pt x="245957" y="311658"/>
                          <a:pt x="258626" y="367475"/>
                        </a:cubicBezTo>
                        <a:cubicBezTo>
                          <a:pt x="259197" y="370142"/>
                          <a:pt x="257959" y="372904"/>
                          <a:pt x="255387" y="374142"/>
                        </a:cubicBezTo>
                        <a:lnTo>
                          <a:pt x="213382" y="394526"/>
                        </a:lnTo>
                        <a:cubicBezTo>
                          <a:pt x="214525" y="394907"/>
                          <a:pt x="215096" y="395669"/>
                          <a:pt x="215192" y="396811"/>
                        </a:cubicBezTo>
                        <a:cubicBezTo>
                          <a:pt x="215668" y="401098"/>
                          <a:pt x="215001" y="405003"/>
                          <a:pt x="215572" y="409099"/>
                        </a:cubicBezTo>
                        <a:lnTo>
                          <a:pt x="229003" y="502348"/>
                        </a:lnTo>
                        <a:cubicBezTo>
                          <a:pt x="237861" y="562261"/>
                          <a:pt x="248910" y="629031"/>
                          <a:pt x="256054" y="687610"/>
                        </a:cubicBezTo>
                        <a:cubicBezTo>
                          <a:pt x="239576" y="696944"/>
                          <a:pt x="203952" y="707231"/>
                          <a:pt x="186712" y="710375"/>
                        </a:cubicBezTo>
                        <a:cubicBezTo>
                          <a:pt x="181568" y="710851"/>
                          <a:pt x="178615" y="709422"/>
                          <a:pt x="178044" y="706374"/>
                        </a:cubicBezTo>
                        <a:cubicBezTo>
                          <a:pt x="174806" y="690658"/>
                          <a:pt x="171376" y="674370"/>
                          <a:pt x="167852" y="657511"/>
                        </a:cubicBezTo>
                        <a:cubicBezTo>
                          <a:pt x="164995" y="644081"/>
                          <a:pt x="161947" y="627698"/>
                          <a:pt x="158708" y="608552"/>
                        </a:cubicBezTo>
                        <a:cubicBezTo>
                          <a:pt x="155565" y="590074"/>
                          <a:pt x="152326" y="572357"/>
                          <a:pt x="148802" y="555403"/>
                        </a:cubicBezTo>
                        <a:cubicBezTo>
                          <a:pt x="147945" y="551212"/>
                          <a:pt x="147374" y="547783"/>
                          <a:pt x="147278" y="545021"/>
                        </a:cubicBezTo>
                        <a:cubicBezTo>
                          <a:pt x="147088" y="541306"/>
                          <a:pt x="146040" y="541115"/>
                          <a:pt x="144230" y="544354"/>
                        </a:cubicBezTo>
                        <a:lnTo>
                          <a:pt x="66601" y="687991"/>
                        </a:lnTo>
                        <a:cubicBezTo>
                          <a:pt x="59744" y="680847"/>
                          <a:pt x="25930" y="671798"/>
                          <a:pt x="10880" y="659225"/>
                        </a:cubicBezTo>
                        <a:lnTo>
                          <a:pt x="2308" y="652844"/>
                        </a:lnTo>
                        <a:cubicBezTo>
                          <a:pt x="117" y="651224"/>
                          <a:pt x="-645" y="648272"/>
                          <a:pt x="593" y="645890"/>
                        </a:cubicBezTo>
                        <a:cubicBezTo>
                          <a:pt x="33931" y="581787"/>
                          <a:pt x="72317" y="525875"/>
                          <a:pt x="114703" y="463582"/>
                        </a:cubicBezTo>
                        <a:cubicBezTo>
                          <a:pt x="116322" y="461201"/>
                          <a:pt x="116513" y="458153"/>
                          <a:pt x="115084" y="455581"/>
                        </a:cubicBezTo>
                        <a:cubicBezTo>
                          <a:pt x="105559" y="438055"/>
                          <a:pt x="96510" y="419672"/>
                          <a:pt x="87938" y="400336"/>
                        </a:cubicBezTo>
                        <a:cubicBezTo>
                          <a:pt x="87461" y="399193"/>
                          <a:pt x="86604" y="398621"/>
                          <a:pt x="85366" y="398526"/>
                        </a:cubicBezTo>
                        <a:cubicBezTo>
                          <a:pt x="68221" y="397288"/>
                          <a:pt x="50504" y="394430"/>
                          <a:pt x="32216" y="389763"/>
                        </a:cubicBezTo>
                        <a:cubicBezTo>
                          <a:pt x="30883" y="389477"/>
                          <a:pt x="30121" y="388239"/>
                          <a:pt x="30406" y="386906"/>
                        </a:cubicBezTo>
                        <a:cubicBezTo>
                          <a:pt x="33169" y="373571"/>
                          <a:pt x="32978" y="360236"/>
                          <a:pt x="33931" y="346805"/>
                        </a:cubicBezTo>
                        <a:cubicBezTo>
                          <a:pt x="36312" y="311658"/>
                          <a:pt x="36979" y="287465"/>
                          <a:pt x="35836" y="274225"/>
                        </a:cubicBezTo>
                        <a:cubicBezTo>
                          <a:pt x="35360" y="268129"/>
                          <a:pt x="35360" y="263652"/>
                          <a:pt x="35836" y="260795"/>
                        </a:cubicBezTo>
                        <a:cubicBezTo>
                          <a:pt x="35360" y="243364"/>
                          <a:pt x="34788" y="225933"/>
                          <a:pt x="33931" y="208407"/>
                        </a:cubicBezTo>
                        <a:cubicBezTo>
                          <a:pt x="33074" y="191643"/>
                          <a:pt x="32978" y="176784"/>
                          <a:pt x="33645" y="163830"/>
                        </a:cubicBezTo>
                        <a:cubicBezTo>
                          <a:pt x="36026" y="113919"/>
                          <a:pt x="40979" y="62389"/>
                          <a:pt x="76508" y="20860"/>
                        </a:cubicBezTo>
                        <a:lnTo>
                          <a:pt x="88604" y="10858"/>
                        </a:lnTo>
                        <a:cubicBezTo>
                          <a:pt x="89081" y="10478"/>
                          <a:pt x="89652" y="10192"/>
                          <a:pt x="90224" y="10001"/>
                        </a:cubicBezTo>
                        <a:cubicBezTo>
                          <a:pt x="109274" y="4286"/>
                          <a:pt x="128228" y="953"/>
                          <a:pt x="147088" y="0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32" name="Graphic 1736">
                  <a:extLst>
                    <a:ext uri="{FF2B5EF4-FFF2-40B4-BE49-F238E27FC236}">
                      <a16:creationId xmlns:a16="http://schemas.microsoft.com/office/drawing/2014/main" id="{B95BF83E-3222-D4F8-B746-76366956AF54}"/>
                    </a:ext>
                  </a:extLst>
                </p:cNvPr>
                <p:cNvGrpSpPr/>
                <p:nvPr/>
              </p:nvGrpSpPr>
              <p:grpSpPr>
                <a:xfrm>
                  <a:off x="5374956" y="2535078"/>
                  <a:ext cx="183744" cy="158972"/>
                  <a:chOff x="5374956" y="2535078"/>
                  <a:chExt cx="183744" cy="158972"/>
                </a:xfrm>
                <a:solidFill>
                  <a:srgbClr val="F47421"/>
                </a:solidFill>
              </p:grpSpPr>
              <p:sp>
                <p:nvSpPr>
                  <p:cNvPr id="16536" name="Freeform: Shape 16535">
                    <a:extLst>
                      <a:ext uri="{FF2B5EF4-FFF2-40B4-BE49-F238E27FC236}">
                        <a16:creationId xmlns:a16="http://schemas.microsoft.com/office/drawing/2014/main" id="{0178A814-C014-7EDD-2A5B-676D223C1F2C}"/>
                      </a:ext>
                    </a:extLst>
                  </p:cNvPr>
                  <p:cNvSpPr/>
                  <p:nvPr/>
                </p:nvSpPr>
                <p:spPr>
                  <a:xfrm>
                    <a:off x="5388998" y="2570167"/>
                    <a:ext cx="169703" cy="123883"/>
                  </a:xfrm>
                  <a:custGeom>
                    <a:avLst/>
                    <a:gdLst>
                      <a:gd name="connsiteX0" fmla="*/ 169410 w 169703"/>
                      <a:gd name="connsiteY0" fmla="*/ 88736 h 123883"/>
                      <a:gd name="connsiteX1" fmla="*/ 27678 w 169703"/>
                      <a:gd name="connsiteY1" fmla="*/ 120454 h 123883"/>
                      <a:gd name="connsiteX2" fmla="*/ 10819 w 169703"/>
                      <a:gd name="connsiteY2" fmla="*/ 123883 h 123883"/>
                      <a:gd name="connsiteX3" fmla="*/ 3770 w 169703"/>
                      <a:gd name="connsiteY3" fmla="*/ 36158 h 123883"/>
                      <a:gd name="connsiteX4" fmla="*/ 18344 w 169703"/>
                      <a:gd name="connsiteY4" fmla="*/ 2439 h 123883"/>
                      <a:gd name="connsiteX5" fmla="*/ 167981 w 169703"/>
                      <a:gd name="connsiteY5" fmla="*/ 86926 h 123883"/>
                      <a:gd name="connsiteX6" fmla="*/ 169410 w 169703"/>
                      <a:gd name="connsiteY6" fmla="*/ 88831 h 123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9703" h="123883">
                        <a:moveTo>
                          <a:pt x="169410" y="88736"/>
                        </a:moveTo>
                        <a:cubicBezTo>
                          <a:pt x="125309" y="73496"/>
                          <a:pt x="63492" y="100071"/>
                          <a:pt x="27678" y="120454"/>
                        </a:cubicBezTo>
                        <a:cubicBezTo>
                          <a:pt x="25678" y="121597"/>
                          <a:pt x="17582" y="121883"/>
                          <a:pt x="10819" y="123883"/>
                        </a:cubicBezTo>
                        <a:cubicBezTo>
                          <a:pt x="10819" y="87307"/>
                          <a:pt x="-7755" y="118740"/>
                          <a:pt x="3770" y="36158"/>
                        </a:cubicBezTo>
                        <a:cubicBezTo>
                          <a:pt x="2627" y="24633"/>
                          <a:pt x="17486" y="6440"/>
                          <a:pt x="18344" y="2439"/>
                        </a:cubicBezTo>
                        <a:cubicBezTo>
                          <a:pt x="88352" y="-10038"/>
                          <a:pt x="156646" y="26442"/>
                          <a:pt x="167981" y="86926"/>
                        </a:cubicBezTo>
                        <a:cubicBezTo>
                          <a:pt x="167981" y="87212"/>
                          <a:pt x="170553" y="89212"/>
                          <a:pt x="169410" y="8883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7" name="Freeform: Shape 16536">
                    <a:extLst>
                      <a:ext uri="{FF2B5EF4-FFF2-40B4-BE49-F238E27FC236}">
                        <a16:creationId xmlns:a16="http://schemas.microsoft.com/office/drawing/2014/main" id="{89164B66-6087-E16D-B23B-D9E8B894780C}"/>
                      </a:ext>
                    </a:extLst>
                  </p:cNvPr>
                  <p:cNvSpPr/>
                  <p:nvPr/>
                </p:nvSpPr>
                <p:spPr>
                  <a:xfrm>
                    <a:off x="5374956" y="2535078"/>
                    <a:ext cx="62293" cy="53911"/>
                  </a:xfrm>
                  <a:custGeom>
                    <a:avLst/>
                    <a:gdLst>
                      <a:gd name="connsiteX0" fmla="*/ 31147 w 62293"/>
                      <a:gd name="connsiteY0" fmla="*/ 53911 h 53911"/>
                      <a:gd name="connsiteX1" fmla="*/ 62294 w 62293"/>
                      <a:gd name="connsiteY1" fmla="*/ 26956 h 53911"/>
                      <a:gd name="connsiteX2" fmla="*/ 31147 w 62293"/>
                      <a:gd name="connsiteY2" fmla="*/ 0 h 53911"/>
                      <a:gd name="connsiteX3" fmla="*/ 0 w 62293"/>
                      <a:gd name="connsiteY3" fmla="*/ 26956 h 53911"/>
                      <a:gd name="connsiteX4" fmla="*/ 31147 w 62293"/>
                      <a:gd name="connsiteY4" fmla="*/ 53911 h 53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53911">
                        <a:moveTo>
                          <a:pt x="31147" y="53911"/>
                        </a:moveTo>
                        <a:cubicBezTo>
                          <a:pt x="48292" y="53911"/>
                          <a:pt x="62294" y="41815"/>
                          <a:pt x="62294" y="26956"/>
                        </a:cubicBezTo>
                        <a:cubicBezTo>
                          <a:pt x="62294" y="12097"/>
                          <a:pt x="48292" y="0"/>
                          <a:pt x="31147" y="0"/>
                        </a:cubicBezTo>
                        <a:cubicBezTo>
                          <a:pt x="14002" y="0"/>
                          <a:pt x="0" y="12097"/>
                          <a:pt x="0" y="26956"/>
                        </a:cubicBezTo>
                        <a:cubicBezTo>
                          <a:pt x="0" y="41815"/>
                          <a:pt x="14002" y="53911"/>
                          <a:pt x="31147" y="5391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33" name="Graphic 1736">
                  <a:extLst>
                    <a:ext uri="{FF2B5EF4-FFF2-40B4-BE49-F238E27FC236}">
                      <a16:creationId xmlns:a16="http://schemas.microsoft.com/office/drawing/2014/main" id="{A9E8A4B0-64A3-1A0B-5102-D1192B57E08F}"/>
                    </a:ext>
                  </a:extLst>
                </p:cNvPr>
                <p:cNvGrpSpPr/>
                <p:nvPr/>
              </p:nvGrpSpPr>
              <p:grpSpPr>
                <a:xfrm>
                  <a:off x="5943218" y="1904904"/>
                  <a:ext cx="224868" cy="200215"/>
                  <a:chOff x="5943218" y="1904904"/>
                  <a:chExt cx="224868" cy="200215"/>
                </a:xfrm>
                <a:solidFill>
                  <a:srgbClr val="32A0C3"/>
                </a:solidFill>
              </p:grpSpPr>
              <p:sp>
                <p:nvSpPr>
                  <p:cNvPr id="16534" name="Freeform: Shape 16533">
                    <a:extLst>
                      <a:ext uri="{FF2B5EF4-FFF2-40B4-BE49-F238E27FC236}">
                        <a16:creationId xmlns:a16="http://schemas.microsoft.com/office/drawing/2014/main" id="{92389273-4123-6FCC-CBE8-BE8A786070D5}"/>
                      </a:ext>
                    </a:extLst>
                  </p:cNvPr>
                  <p:cNvSpPr/>
                  <p:nvPr/>
                </p:nvSpPr>
                <p:spPr>
                  <a:xfrm>
                    <a:off x="5944485" y="1946120"/>
                    <a:ext cx="223601" cy="158999"/>
                  </a:xfrm>
                  <a:custGeom>
                    <a:avLst/>
                    <a:gdLst>
                      <a:gd name="connsiteX0" fmla="*/ 223047 w 223601"/>
                      <a:gd name="connsiteY0" fmla="*/ 111375 h 158999"/>
                      <a:gd name="connsiteX1" fmla="*/ 45310 w 223601"/>
                      <a:gd name="connsiteY1" fmla="*/ 151094 h 158999"/>
                      <a:gd name="connsiteX2" fmla="*/ 15688 w 223601"/>
                      <a:gd name="connsiteY2" fmla="*/ 159000 h 158999"/>
                      <a:gd name="connsiteX3" fmla="*/ 33690 w 223601"/>
                      <a:gd name="connsiteY3" fmla="*/ 3075 h 158999"/>
                      <a:gd name="connsiteX4" fmla="*/ 221428 w 223601"/>
                      <a:gd name="connsiteY4" fmla="*/ 108993 h 158999"/>
                      <a:gd name="connsiteX5" fmla="*/ 223238 w 223601"/>
                      <a:gd name="connsiteY5" fmla="*/ 111375 h 15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3601" h="158999">
                        <a:moveTo>
                          <a:pt x="223047" y="111375"/>
                        </a:moveTo>
                        <a:cubicBezTo>
                          <a:pt x="167707" y="92325"/>
                          <a:pt x="90173" y="125662"/>
                          <a:pt x="45310" y="151094"/>
                        </a:cubicBezTo>
                        <a:cubicBezTo>
                          <a:pt x="42834" y="152523"/>
                          <a:pt x="24165" y="156523"/>
                          <a:pt x="15688" y="159000"/>
                        </a:cubicBezTo>
                        <a:cubicBezTo>
                          <a:pt x="-13935" y="59654"/>
                          <a:pt x="1972" y="50986"/>
                          <a:pt x="33690" y="3075"/>
                        </a:cubicBezTo>
                        <a:cubicBezTo>
                          <a:pt x="121510" y="-12641"/>
                          <a:pt x="207140" y="33270"/>
                          <a:pt x="221428" y="108993"/>
                        </a:cubicBezTo>
                        <a:cubicBezTo>
                          <a:pt x="221428" y="109374"/>
                          <a:pt x="224666" y="111851"/>
                          <a:pt x="223238" y="111375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5" name="Freeform: Shape 16534">
                    <a:extLst>
                      <a:ext uri="{FF2B5EF4-FFF2-40B4-BE49-F238E27FC236}">
                        <a16:creationId xmlns:a16="http://schemas.microsoft.com/office/drawing/2014/main" id="{5546F043-8082-CB0C-C2EB-46822C9DABD4}"/>
                      </a:ext>
                    </a:extLst>
                  </p:cNvPr>
                  <p:cNvSpPr/>
                  <p:nvPr/>
                </p:nvSpPr>
                <p:spPr>
                  <a:xfrm>
                    <a:off x="5943218" y="1904904"/>
                    <a:ext cx="78104" cy="67627"/>
                  </a:xfrm>
                  <a:custGeom>
                    <a:avLst/>
                    <a:gdLst>
                      <a:gd name="connsiteX0" fmla="*/ 39052 w 78104"/>
                      <a:gd name="connsiteY0" fmla="*/ 67628 h 67627"/>
                      <a:gd name="connsiteX1" fmla="*/ 78105 w 78104"/>
                      <a:gd name="connsiteY1" fmla="*/ 33814 h 67627"/>
                      <a:gd name="connsiteX2" fmla="*/ 39052 w 78104"/>
                      <a:gd name="connsiteY2" fmla="*/ 0 h 67627"/>
                      <a:gd name="connsiteX3" fmla="*/ 0 w 78104"/>
                      <a:gd name="connsiteY3" fmla="*/ 33814 h 67627"/>
                      <a:gd name="connsiteX4" fmla="*/ 39052 w 78104"/>
                      <a:gd name="connsiteY4" fmla="*/ 67628 h 67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104" h="67627">
                        <a:moveTo>
                          <a:pt x="39052" y="67628"/>
                        </a:moveTo>
                        <a:cubicBezTo>
                          <a:pt x="60579" y="67628"/>
                          <a:pt x="78105" y="52483"/>
                          <a:pt x="78105" y="33814"/>
                        </a:cubicBezTo>
                        <a:cubicBezTo>
                          <a:pt x="78105" y="15145"/>
                          <a:pt x="60579" y="0"/>
                          <a:pt x="39052" y="0"/>
                        </a:cubicBezTo>
                        <a:cubicBezTo>
                          <a:pt x="17526" y="0"/>
                          <a:pt x="0" y="15145"/>
                          <a:pt x="0" y="33814"/>
                        </a:cubicBezTo>
                        <a:cubicBezTo>
                          <a:pt x="0" y="52483"/>
                          <a:pt x="17526" y="67628"/>
                          <a:pt x="39052" y="67628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530" name="Freeform: Shape 16529">
                <a:extLst>
                  <a:ext uri="{FF2B5EF4-FFF2-40B4-BE49-F238E27FC236}">
                    <a16:creationId xmlns:a16="http://schemas.microsoft.com/office/drawing/2014/main" id="{B5842974-ABA6-D090-DB1D-59F739E8C8BF}"/>
                  </a:ext>
                </a:extLst>
              </p:cNvPr>
              <p:cNvSpPr/>
              <p:nvPr/>
            </p:nvSpPr>
            <p:spPr>
              <a:xfrm>
                <a:off x="5884603" y="2184558"/>
                <a:ext cx="264737" cy="129444"/>
              </a:xfrm>
              <a:custGeom>
                <a:avLst/>
                <a:gdLst>
                  <a:gd name="connsiteX0" fmla="*/ 64997 w 264737"/>
                  <a:gd name="connsiteY0" fmla="*/ 0 h 129444"/>
                  <a:gd name="connsiteX1" fmla="*/ 87857 w 264737"/>
                  <a:gd name="connsiteY1" fmla="*/ 0 h 129444"/>
                  <a:gd name="connsiteX2" fmla="*/ 230827 w 264737"/>
                  <a:gd name="connsiteY2" fmla="*/ 33528 h 129444"/>
                  <a:gd name="connsiteX3" fmla="*/ 260640 w 264737"/>
                  <a:gd name="connsiteY3" fmla="*/ 129445 h 129444"/>
                  <a:gd name="connsiteX4" fmla="*/ 122051 w 264737"/>
                  <a:gd name="connsiteY4" fmla="*/ 106775 h 129444"/>
                  <a:gd name="connsiteX5" fmla="*/ 3941 w 264737"/>
                  <a:gd name="connsiteY5" fmla="*/ 68580 h 129444"/>
                  <a:gd name="connsiteX6" fmla="*/ 64997 w 264737"/>
                  <a:gd name="connsiteY6" fmla="*/ 95 h 129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737" h="129444">
                    <a:moveTo>
                      <a:pt x="64997" y="0"/>
                    </a:moveTo>
                    <a:lnTo>
                      <a:pt x="87857" y="0"/>
                    </a:lnTo>
                    <a:cubicBezTo>
                      <a:pt x="133101" y="3810"/>
                      <a:pt x="202252" y="3619"/>
                      <a:pt x="230827" y="33528"/>
                    </a:cubicBezTo>
                    <a:cubicBezTo>
                      <a:pt x="285501" y="90678"/>
                      <a:pt x="256640" y="114300"/>
                      <a:pt x="260640" y="129445"/>
                    </a:cubicBezTo>
                    <a:cubicBezTo>
                      <a:pt x="210634" y="124111"/>
                      <a:pt x="226160" y="97060"/>
                      <a:pt x="122051" y="106775"/>
                    </a:cubicBezTo>
                    <a:cubicBezTo>
                      <a:pt x="113002" y="106204"/>
                      <a:pt x="-24824" y="128873"/>
                      <a:pt x="3941" y="68580"/>
                    </a:cubicBezTo>
                    <a:cubicBezTo>
                      <a:pt x="19086" y="36766"/>
                      <a:pt x="43851" y="22955"/>
                      <a:pt x="64997" y="95"/>
                    </a:cubicBezTo>
                    <a:close/>
                  </a:path>
                </a:pathLst>
              </a:custGeom>
              <a:solidFill>
                <a:srgbClr val="32A0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528" name="Freeform: Shape 16527">
              <a:extLst>
                <a:ext uri="{FF2B5EF4-FFF2-40B4-BE49-F238E27FC236}">
                  <a16:creationId xmlns:a16="http://schemas.microsoft.com/office/drawing/2014/main" id="{74B19CDF-9AC5-D3E7-7F07-88FE0407BE22}"/>
                </a:ext>
              </a:extLst>
            </p:cNvPr>
            <p:cNvSpPr/>
            <p:nvPr/>
          </p:nvSpPr>
          <p:spPr>
            <a:xfrm>
              <a:off x="5390658" y="2767937"/>
              <a:ext cx="161405" cy="70265"/>
            </a:xfrm>
            <a:custGeom>
              <a:avLst/>
              <a:gdLst>
                <a:gd name="connsiteX0" fmla="*/ 14969 w 161405"/>
                <a:gd name="connsiteY0" fmla="*/ 10505 h 70265"/>
                <a:gd name="connsiteX1" fmla="*/ 51068 w 161405"/>
                <a:gd name="connsiteY1" fmla="*/ 122 h 70265"/>
                <a:gd name="connsiteX2" fmla="*/ 141651 w 161405"/>
                <a:gd name="connsiteY2" fmla="*/ 13743 h 70265"/>
                <a:gd name="connsiteX3" fmla="*/ 155176 w 161405"/>
                <a:gd name="connsiteY3" fmla="*/ 69179 h 70265"/>
                <a:gd name="connsiteX4" fmla="*/ 79834 w 161405"/>
                <a:gd name="connsiteY4" fmla="*/ 52510 h 70265"/>
                <a:gd name="connsiteX5" fmla="*/ 491 w 161405"/>
                <a:gd name="connsiteY5" fmla="*/ 53558 h 70265"/>
                <a:gd name="connsiteX6" fmla="*/ 15064 w 161405"/>
                <a:gd name="connsiteY6" fmla="*/ 10409 h 7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405" h="70265">
                  <a:moveTo>
                    <a:pt x="14969" y="10505"/>
                  </a:moveTo>
                  <a:lnTo>
                    <a:pt x="51068" y="122"/>
                  </a:lnTo>
                  <a:cubicBezTo>
                    <a:pt x="79453" y="313"/>
                    <a:pt x="122410" y="-2830"/>
                    <a:pt x="141651" y="13743"/>
                  </a:cubicBezTo>
                  <a:cubicBezTo>
                    <a:pt x="178513" y="45652"/>
                    <a:pt x="151843" y="60320"/>
                    <a:pt x="155176" y="69179"/>
                  </a:cubicBezTo>
                  <a:cubicBezTo>
                    <a:pt x="123839" y="68226"/>
                    <a:pt x="144128" y="41937"/>
                    <a:pt x="79834" y="52510"/>
                  </a:cubicBezTo>
                  <a:cubicBezTo>
                    <a:pt x="74214" y="52510"/>
                    <a:pt x="8301" y="91753"/>
                    <a:pt x="491" y="53558"/>
                  </a:cubicBezTo>
                  <a:cubicBezTo>
                    <a:pt x="-1605" y="43080"/>
                    <a:pt x="2967" y="25078"/>
                    <a:pt x="15064" y="10409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1" name="Graphic 1736">
            <a:extLst>
              <a:ext uri="{FF2B5EF4-FFF2-40B4-BE49-F238E27FC236}">
                <a16:creationId xmlns:a16="http://schemas.microsoft.com/office/drawing/2014/main" id="{F691B41E-0743-B125-4804-49E059BF1647}"/>
              </a:ext>
            </a:extLst>
          </p:cNvPr>
          <p:cNvGrpSpPr/>
          <p:nvPr/>
        </p:nvGrpSpPr>
        <p:grpSpPr>
          <a:xfrm>
            <a:off x="5205975" y="3639179"/>
            <a:ext cx="543596" cy="1089261"/>
            <a:chOff x="3170370" y="2041874"/>
            <a:chExt cx="709595" cy="1421891"/>
          </a:xfrm>
        </p:grpSpPr>
        <p:grpSp>
          <p:nvGrpSpPr>
            <p:cNvPr id="16433" name="Graphic 1736">
              <a:extLst>
                <a:ext uri="{FF2B5EF4-FFF2-40B4-BE49-F238E27FC236}">
                  <a16:creationId xmlns:a16="http://schemas.microsoft.com/office/drawing/2014/main" id="{EA87E63A-2B48-6550-9030-5C681EFBC698}"/>
                </a:ext>
              </a:extLst>
            </p:cNvPr>
            <p:cNvGrpSpPr/>
            <p:nvPr/>
          </p:nvGrpSpPr>
          <p:grpSpPr>
            <a:xfrm>
              <a:off x="3170370" y="2051379"/>
              <a:ext cx="709595" cy="1412387"/>
              <a:chOff x="3170370" y="2051379"/>
              <a:chExt cx="709595" cy="1412387"/>
            </a:xfrm>
          </p:grpSpPr>
          <p:sp>
            <p:nvSpPr>
              <p:cNvPr id="16435" name="Freeform: Shape 16434">
                <a:extLst>
                  <a:ext uri="{FF2B5EF4-FFF2-40B4-BE49-F238E27FC236}">
                    <a16:creationId xmlns:a16="http://schemas.microsoft.com/office/drawing/2014/main" id="{7056D604-1485-FF8C-0D39-05A50660C4A9}"/>
                  </a:ext>
                </a:extLst>
              </p:cNvPr>
              <p:cNvSpPr/>
              <p:nvPr/>
            </p:nvSpPr>
            <p:spPr>
              <a:xfrm>
                <a:off x="3637215" y="3372897"/>
                <a:ext cx="47720" cy="36731"/>
              </a:xfrm>
              <a:custGeom>
                <a:avLst/>
                <a:gdLst>
                  <a:gd name="connsiteX0" fmla="*/ 5429 w 47720"/>
                  <a:gd name="connsiteY0" fmla="*/ 4096 h 36731"/>
                  <a:gd name="connsiteX1" fmla="*/ 38862 w 47720"/>
                  <a:gd name="connsiteY1" fmla="*/ 0 h 36731"/>
                  <a:gd name="connsiteX2" fmla="*/ 47720 w 47720"/>
                  <a:gd name="connsiteY2" fmla="*/ 30004 h 36731"/>
                  <a:gd name="connsiteX3" fmla="*/ 0 w 47720"/>
                  <a:gd name="connsiteY3" fmla="*/ 27813 h 36731"/>
                  <a:gd name="connsiteX4" fmla="*/ 5429 w 47720"/>
                  <a:gd name="connsiteY4" fmla="*/ 4191 h 3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720" h="36731">
                    <a:moveTo>
                      <a:pt x="5429" y="4096"/>
                    </a:moveTo>
                    <a:lnTo>
                      <a:pt x="38862" y="0"/>
                    </a:lnTo>
                    <a:cubicBezTo>
                      <a:pt x="38386" y="9049"/>
                      <a:pt x="41339" y="19050"/>
                      <a:pt x="47720" y="30004"/>
                    </a:cubicBezTo>
                    <a:cubicBezTo>
                      <a:pt x="29718" y="39624"/>
                      <a:pt x="13716" y="38957"/>
                      <a:pt x="0" y="27813"/>
                    </a:cubicBezTo>
                    <a:cubicBezTo>
                      <a:pt x="3239" y="19526"/>
                      <a:pt x="5049" y="11621"/>
                      <a:pt x="5429" y="4191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6" name="Freeform: Shape 16435">
                <a:extLst>
                  <a:ext uri="{FF2B5EF4-FFF2-40B4-BE49-F238E27FC236}">
                    <a16:creationId xmlns:a16="http://schemas.microsoft.com/office/drawing/2014/main" id="{155016F7-29E3-668C-6112-D2EDA7629F5E}"/>
                  </a:ext>
                </a:extLst>
              </p:cNvPr>
              <p:cNvSpPr/>
              <p:nvPr/>
            </p:nvSpPr>
            <p:spPr>
              <a:xfrm>
                <a:off x="3811726" y="2128075"/>
                <a:ext cx="68239" cy="139035"/>
              </a:xfrm>
              <a:custGeom>
                <a:avLst/>
                <a:gdLst>
                  <a:gd name="connsiteX0" fmla="*/ 4750 w 68239"/>
                  <a:gd name="connsiteY0" fmla="*/ 138684 h 139035"/>
                  <a:gd name="connsiteX1" fmla="*/ 7036 w 68239"/>
                  <a:gd name="connsiteY1" fmla="*/ 131636 h 139035"/>
                  <a:gd name="connsiteX2" fmla="*/ 29610 w 68239"/>
                  <a:gd name="connsiteY2" fmla="*/ 130016 h 139035"/>
                  <a:gd name="connsiteX3" fmla="*/ 31896 w 68239"/>
                  <a:gd name="connsiteY3" fmla="*/ 128016 h 139035"/>
                  <a:gd name="connsiteX4" fmla="*/ 19609 w 68239"/>
                  <a:gd name="connsiteY4" fmla="*/ 17050 h 139035"/>
                  <a:gd name="connsiteX5" fmla="*/ 17227 w 68239"/>
                  <a:gd name="connsiteY5" fmla="*/ 15049 h 139035"/>
                  <a:gd name="connsiteX6" fmla="*/ 9226 w 68239"/>
                  <a:gd name="connsiteY6" fmla="*/ 16955 h 139035"/>
                  <a:gd name="connsiteX7" fmla="*/ 464 w 68239"/>
                  <a:gd name="connsiteY7" fmla="*/ 13144 h 139035"/>
                  <a:gd name="connsiteX8" fmla="*/ 940 w 68239"/>
                  <a:gd name="connsiteY8" fmla="*/ 9811 h 139035"/>
                  <a:gd name="connsiteX9" fmla="*/ 4178 w 68239"/>
                  <a:gd name="connsiteY9" fmla="*/ 9906 h 139035"/>
                  <a:gd name="connsiteX10" fmla="*/ 5226 w 68239"/>
                  <a:gd name="connsiteY10" fmla="*/ 10858 h 139035"/>
                  <a:gd name="connsiteX11" fmla="*/ 7798 w 68239"/>
                  <a:gd name="connsiteY11" fmla="*/ 11811 h 139035"/>
                  <a:gd name="connsiteX12" fmla="*/ 25419 w 68239"/>
                  <a:gd name="connsiteY12" fmla="*/ 12382 h 139035"/>
                  <a:gd name="connsiteX13" fmla="*/ 27324 w 68239"/>
                  <a:gd name="connsiteY13" fmla="*/ 11049 h 139035"/>
                  <a:gd name="connsiteX14" fmla="*/ 33706 w 68239"/>
                  <a:gd name="connsiteY14" fmla="*/ 0 h 139035"/>
                  <a:gd name="connsiteX15" fmla="*/ 29324 w 68239"/>
                  <a:gd name="connsiteY15" fmla="*/ 12192 h 139035"/>
                  <a:gd name="connsiteX16" fmla="*/ 27419 w 68239"/>
                  <a:gd name="connsiteY16" fmla="*/ 14764 h 139035"/>
                  <a:gd name="connsiteX17" fmla="*/ 38182 w 68239"/>
                  <a:gd name="connsiteY17" fmla="*/ 128587 h 139035"/>
                  <a:gd name="connsiteX18" fmla="*/ 40945 w 68239"/>
                  <a:gd name="connsiteY18" fmla="*/ 130588 h 139035"/>
                  <a:gd name="connsiteX19" fmla="*/ 63233 w 68239"/>
                  <a:gd name="connsiteY19" fmla="*/ 126492 h 139035"/>
                  <a:gd name="connsiteX20" fmla="*/ 67900 w 68239"/>
                  <a:gd name="connsiteY20" fmla="*/ 128968 h 139035"/>
                  <a:gd name="connsiteX21" fmla="*/ 68186 w 68239"/>
                  <a:gd name="connsiteY21" fmla="*/ 130874 h 139035"/>
                  <a:gd name="connsiteX22" fmla="*/ 63233 w 68239"/>
                  <a:gd name="connsiteY22" fmla="*/ 134493 h 139035"/>
                  <a:gd name="connsiteX23" fmla="*/ 14370 w 68239"/>
                  <a:gd name="connsiteY23" fmla="*/ 138875 h 139035"/>
                  <a:gd name="connsiteX24" fmla="*/ 4559 w 68239"/>
                  <a:gd name="connsiteY24" fmla="*/ 138589 h 139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8239" h="139035">
                    <a:moveTo>
                      <a:pt x="4750" y="138684"/>
                    </a:moveTo>
                    <a:cubicBezTo>
                      <a:pt x="2749" y="135064"/>
                      <a:pt x="3511" y="132683"/>
                      <a:pt x="7036" y="131636"/>
                    </a:cubicBezTo>
                    <a:lnTo>
                      <a:pt x="29610" y="130016"/>
                    </a:lnTo>
                    <a:cubicBezTo>
                      <a:pt x="31229" y="130016"/>
                      <a:pt x="31896" y="129254"/>
                      <a:pt x="31896" y="128016"/>
                    </a:cubicBezTo>
                    <a:lnTo>
                      <a:pt x="19609" y="17050"/>
                    </a:lnTo>
                    <a:cubicBezTo>
                      <a:pt x="19609" y="15811"/>
                      <a:pt x="18751" y="15145"/>
                      <a:pt x="17227" y="15049"/>
                    </a:cubicBezTo>
                    <a:cubicBezTo>
                      <a:pt x="14560" y="14859"/>
                      <a:pt x="11893" y="15526"/>
                      <a:pt x="9226" y="16955"/>
                    </a:cubicBezTo>
                    <a:cubicBezTo>
                      <a:pt x="4940" y="17145"/>
                      <a:pt x="1988" y="15907"/>
                      <a:pt x="464" y="13144"/>
                    </a:cubicBezTo>
                    <a:cubicBezTo>
                      <a:pt x="-299" y="11716"/>
                      <a:pt x="-108" y="10668"/>
                      <a:pt x="940" y="9811"/>
                    </a:cubicBezTo>
                    <a:cubicBezTo>
                      <a:pt x="2083" y="8954"/>
                      <a:pt x="3226" y="8954"/>
                      <a:pt x="4178" y="9906"/>
                    </a:cubicBezTo>
                    <a:lnTo>
                      <a:pt x="5226" y="10858"/>
                    </a:lnTo>
                    <a:cubicBezTo>
                      <a:pt x="5893" y="11430"/>
                      <a:pt x="6845" y="11811"/>
                      <a:pt x="7798" y="11811"/>
                    </a:cubicBezTo>
                    <a:lnTo>
                      <a:pt x="25419" y="12382"/>
                    </a:lnTo>
                    <a:cubicBezTo>
                      <a:pt x="26562" y="12382"/>
                      <a:pt x="27229" y="12002"/>
                      <a:pt x="27324" y="11049"/>
                    </a:cubicBezTo>
                    <a:cubicBezTo>
                      <a:pt x="27991" y="7334"/>
                      <a:pt x="30182" y="3619"/>
                      <a:pt x="33706" y="0"/>
                    </a:cubicBezTo>
                    <a:cubicBezTo>
                      <a:pt x="38182" y="4667"/>
                      <a:pt x="36658" y="8763"/>
                      <a:pt x="29324" y="12192"/>
                    </a:cubicBezTo>
                    <a:cubicBezTo>
                      <a:pt x="27991" y="12764"/>
                      <a:pt x="27419" y="13621"/>
                      <a:pt x="27419" y="14764"/>
                    </a:cubicBezTo>
                    <a:lnTo>
                      <a:pt x="38182" y="128587"/>
                    </a:lnTo>
                    <a:cubicBezTo>
                      <a:pt x="38182" y="130016"/>
                      <a:pt x="39135" y="130683"/>
                      <a:pt x="40945" y="130588"/>
                    </a:cubicBezTo>
                    <a:lnTo>
                      <a:pt x="63233" y="126492"/>
                    </a:lnTo>
                    <a:cubicBezTo>
                      <a:pt x="65329" y="126302"/>
                      <a:pt x="67329" y="127349"/>
                      <a:pt x="67900" y="128968"/>
                    </a:cubicBezTo>
                    <a:cubicBezTo>
                      <a:pt x="68282" y="129921"/>
                      <a:pt x="68282" y="130588"/>
                      <a:pt x="68186" y="130874"/>
                    </a:cubicBezTo>
                    <a:cubicBezTo>
                      <a:pt x="67329" y="133064"/>
                      <a:pt x="65615" y="134303"/>
                      <a:pt x="63233" y="134493"/>
                    </a:cubicBezTo>
                    <a:cubicBezTo>
                      <a:pt x="37611" y="136588"/>
                      <a:pt x="42850" y="137446"/>
                      <a:pt x="14370" y="138875"/>
                    </a:cubicBezTo>
                    <a:cubicBezTo>
                      <a:pt x="8845" y="139160"/>
                      <a:pt x="11132" y="139065"/>
                      <a:pt x="4559" y="138589"/>
                    </a:cubicBezTo>
                    <a:close/>
                  </a:path>
                </a:pathLst>
              </a:custGeom>
              <a:solidFill>
                <a:srgbClr val="F2F8F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7" name="Freeform: Shape 16436">
                <a:extLst>
                  <a:ext uri="{FF2B5EF4-FFF2-40B4-BE49-F238E27FC236}">
                    <a16:creationId xmlns:a16="http://schemas.microsoft.com/office/drawing/2014/main" id="{338BDA43-DF23-C8D6-5494-1D9CC2D7C033}"/>
                  </a:ext>
                </a:extLst>
              </p:cNvPr>
              <p:cNvSpPr/>
              <p:nvPr/>
            </p:nvSpPr>
            <p:spPr>
              <a:xfrm>
                <a:off x="3772375" y="2185418"/>
                <a:ext cx="103020" cy="121727"/>
              </a:xfrm>
              <a:custGeom>
                <a:avLst/>
                <a:gdLst>
                  <a:gd name="connsiteX0" fmla="*/ 98012 w 103020"/>
                  <a:gd name="connsiteY0" fmla="*/ 24667 h 121727"/>
                  <a:gd name="connsiteX1" fmla="*/ 89916 w 103020"/>
                  <a:gd name="connsiteY1" fmla="*/ 36478 h 121727"/>
                  <a:gd name="connsiteX2" fmla="*/ 72771 w 103020"/>
                  <a:gd name="connsiteY2" fmla="*/ 44479 h 121727"/>
                  <a:gd name="connsiteX3" fmla="*/ 70866 w 103020"/>
                  <a:gd name="connsiteY3" fmla="*/ 45718 h 121727"/>
                  <a:gd name="connsiteX4" fmla="*/ 41624 w 103020"/>
                  <a:gd name="connsiteY4" fmla="*/ 121727 h 121727"/>
                  <a:gd name="connsiteX5" fmla="*/ 11335 w 103020"/>
                  <a:gd name="connsiteY5" fmla="*/ 98676 h 121727"/>
                  <a:gd name="connsiteX6" fmla="*/ 0 w 103020"/>
                  <a:gd name="connsiteY6" fmla="*/ 91342 h 121727"/>
                  <a:gd name="connsiteX7" fmla="*/ 24003 w 103020"/>
                  <a:gd name="connsiteY7" fmla="*/ 29716 h 121727"/>
                  <a:gd name="connsiteX8" fmla="*/ 40481 w 103020"/>
                  <a:gd name="connsiteY8" fmla="*/ 15047 h 121727"/>
                  <a:gd name="connsiteX9" fmla="*/ 74962 w 103020"/>
                  <a:gd name="connsiteY9" fmla="*/ 569 h 121727"/>
                  <a:gd name="connsiteX10" fmla="*/ 99536 w 103020"/>
                  <a:gd name="connsiteY10" fmla="*/ 5046 h 121727"/>
                  <a:gd name="connsiteX11" fmla="*/ 98108 w 103020"/>
                  <a:gd name="connsiteY11" fmla="*/ 24763 h 12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3020" h="121727">
                    <a:moveTo>
                      <a:pt x="98012" y="24667"/>
                    </a:moveTo>
                    <a:cubicBezTo>
                      <a:pt x="95917" y="29525"/>
                      <a:pt x="87630" y="36764"/>
                      <a:pt x="89916" y="36478"/>
                    </a:cubicBezTo>
                    <a:cubicBezTo>
                      <a:pt x="86392" y="40098"/>
                      <a:pt x="73533" y="40765"/>
                      <a:pt x="72771" y="44479"/>
                    </a:cubicBezTo>
                    <a:cubicBezTo>
                      <a:pt x="72581" y="45337"/>
                      <a:pt x="71914" y="45813"/>
                      <a:pt x="70866" y="45718"/>
                    </a:cubicBezTo>
                    <a:cubicBezTo>
                      <a:pt x="45053" y="50004"/>
                      <a:pt x="41720" y="102677"/>
                      <a:pt x="41624" y="121727"/>
                    </a:cubicBezTo>
                    <a:cubicBezTo>
                      <a:pt x="34766" y="120584"/>
                      <a:pt x="17526" y="99629"/>
                      <a:pt x="11335" y="98676"/>
                    </a:cubicBezTo>
                    <a:cubicBezTo>
                      <a:pt x="5525" y="97724"/>
                      <a:pt x="1715" y="95343"/>
                      <a:pt x="0" y="91342"/>
                    </a:cubicBezTo>
                    <a:cubicBezTo>
                      <a:pt x="6858" y="71435"/>
                      <a:pt x="11811" y="47337"/>
                      <a:pt x="24003" y="29716"/>
                    </a:cubicBezTo>
                    <a:cubicBezTo>
                      <a:pt x="27718" y="24382"/>
                      <a:pt x="33147" y="19428"/>
                      <a:pt x="40481" y="15047"/>
                    </a:cubicBezTo>
                    <a:cubicBezTo>
                      <a:pt x="56483" y="3331"/>
                      <a:pt x="63437" y="-1812"/>
                      <a:pt x="74962" y="569"/>
                    </a:cubicBezTo>
                    <a:cubicBezTo>
                      <a:pt x="79915" y="1522"/>
                      <a:pt x="94964" y="283"/>
                      <a:pt x="99536" y="5046"/>
                    </a:cubicBezTo>
                    <a:cubicBezTo>
                      <a:pt x="106490" y="12285"/>
                      <a:pt x="101441" y="18095"/>
                      <a:pt x="98108" y="24763"/>
                    </a:cubicBezTo>
                    <a:close/>
                  </a:path>
                </a:pathLst>
              </a:custGeom>
              <a:solidFill>
                <a:srgbClr val="F6851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8" name="Freeform: Shape 16437">
                <a:extLst>
                  <a:ext uri="{FF2B5EF4-FFF2-40B4-BE49-F238E27FC236}">
                    <a16:creationId xmlns:a16="http://schemas.microsoft.com/office/drawing/2014/main" id="{94BB3969-B71F-E032-C98D-11F4F5B7AC2E}"/>
                  </a:ext>
                </a:extLst>
              </p:cNvPr>
              <p:cNvSpPr/>
              <p:nvPr/>
            </p:nvSpPr>
            <p:spPr>
              <a:xfrm>
                <a:off x="3214176" y="2264759"/>
                <a:ext cx="618797" cy="491109"/>
              </a:xfrm>
              <a:custGeom>
                <a:avLst/>
                <a:gdLst>
                  <a:gd name="connsiteX0" fmla="*/ 616682 w 618797"/>
                  <a:gd name="connsiteY0" fmla="*/ 29242 h 491109"/>
                  <a:gd name="connsiteX1" fmla="*/ 618683 w 618797"/>
                  <a:gd name="connsiteY1" fmla="*/ 39148 h 491109"/>
                  <a:gd name="connsiteX2" fmla="*/ 575344 w 618797"/>
                  <a:gd name="connsiteY2" fmla="*/ 165449 h 491109"/>
                  <a:gd name="connsiteX3" fmla="*/ 544102 w 618797"/>
                  <a:gd name="connsiteY3" fmla="*/ 194977 h 491109"/>
                  <a:gd name="connsiteX4" fmla="*/ 443042 w 618797"/>
                  <a:gd name="connsiteY4" fmla="*/ 214884 h 491109"/>
                  <a:gd name="connsiteX5" fmla="*/ 389606 w 618797"/>
                  <a:gd name="connsiteY5" fmla="*/ 206597 h 491109"/>
                  <a:gd name="connsiteX6" fmla="*/ 387511 w 618797"/>
                  <a:gd name="connsiteY6" fmla="*/ 208217 h 491109"/>
                  <a:gd name="connsiteX7" fmla="*/ 390749 w 618797"/>
                  <a:gd name="connsiteY7" fmla="*/ 226504 h 491109"/>
                  <a:gd name="connsiteX8" fmla="*/ 395417 w 618797"/>
                  <a:gd name="connsiteY8" fmla="*/ 244697 h 491109"/>
                  <a:gd name="connsiteX9" fmla="*/ 428088 w 618797"/>
                  <a:gd name="connsiteY9" fmla="*/ 342233 h 491109"/>
                  <a:gd name="connsiteX10" fmla="*/ 459520 w 618797"/>
                  <a:gd name="connsiteY10" fmla="*/ 439007 h 491109"/>
                  <a:gd name="connsiteX11" fmla="*/ 458282 w 618797"/>
                  <a:gd name="connsiteY11" fmla="*/ 440722 h 491109"/>
                  <a:gd name="connsiteX12" fmla="*/ 405608 w 618797"/>
                  <a:gd name="connsiteY12" fmla="*/ 452247 h 491109"/>
                  <a:gd name="connsiteX13" fmla="*/ 233111 w 618797"/>
                  <a:gd name="connsiteY13" fmla="*/ 445008 h 491109"/>
                  <a:gd name="connsiteX14" fmla="*/ 218156 w 618797"/>
                  <a:gd name="connsiteY14" fmla="*/ 487013 h 491109"/>
                  <a:gd name="connsiteX15" fmla="*/ 215489 w 618797"/>
                  <a:gd name="connsiteY15" fmla="*/ 489204 h 491109"/>
                  <a:gd name="connsiteX16" fmla="*/ 201202 w 618797"/>
                  <a:gd name="connsiteY16" fmla="*/ 491109 h 491109"/>
                  <a:gd name="connsiteX17" fmla="*/ 118239 w 618797"/>
                  <a:gd name="connsiteY17" fmla="*/ 480727 h 491109"/>
                  <a:gd name="connsiteX18" fmla="*/ 89283 w 618797"/>
                  <a:gd name="connsiteY18" fmla="*/ 471297 h 491109"/>
                  <a:gd name="connsiteX19" fmla="*/ 69757 w 618797"/>
                  <a:gd name="connsiteY19" fmla="*/ 461105 h 491109"/>
                  <a:gd name="connsiteX20" fmla="*/ 48230 w 618797"/>
                  <a:gd name="connsiteY20" fmla="*/ 423577 h 491109"/>
                  <a:gd name="connsiteX21" fmla="*/ 57279 w 618797"/>
                  <a:gd name="connsiteY21" fmla="*/ 404527 h 491109"/>
                  <a:gd name="connsiteX22" fmla="*/ 56708 w 618797"/>
                  <a:gd name="connsiteY22" fmla="*/ 402431 h 491109"/>
                  <a:gd name="connsiteX23" fmla="*/ 5273 w 618797"/>
                  <a:gd name="connsiteY23" fmla="*/ 342233 h 491109"/>
                  <a:gd name="connsiteX24" fmla="*/ 796 w 618797"/>
                  <a:gd name="connsiteY24" fmla="*/ 291751 h 491109"/>
                  <a:gd name="connsiteX25" fmla="*/ 68805 w 618797"/>
                  <a:gd name="connsiteY25" fmla="*/ 103346 h 491109"/>
                  <a:gd name="connsiteX26" fmla="*/ 129479 w 618797"/>
                  <a:gd name="connsiteY26" fmla="*/ 32290 h 491109"/>
                  <a:gd name="connsiteX27" fmla="*/ 193868 w 618797"/>
                  <a:gd name="connsiteY27" fmla="*/ 0 h 491109"/>
                  <a:gd name="connsiteX28" fmla="*/ 196916 w 618797"/>
                  <a:gd name="connsiteY28" fmla="*/ 3143 h 491109"/>
                  <a:gd name="connsiteX29" fmla="*/ 201773 w 618797"/>
                  <a:gd name="connsiteY29" fmla="*/ 11049 h 491109"/>
                  <a:gd name="connsiteX30" fmla="*/ 208250 w 618797"/>
                  <a:gd name="connsiteY30" fmla="*/ 14764 h 491109"/>
                  <a:gd name="connsiteX31" fmla="*/ 258542 w 618797"/>
                  <a:gd name="connsiteY31" fmla="*/ 25908 h 491109"/>
                  <a:gd name="connsiteX32" fmla="*/ 276640 w 618797"/>
                  <a:gd name="connsiteY32" fmla="*/ 14954 h 491109"/>
                  <a:gd name="connsiteX33" fmla="*/ 375509 w 618797"/>
                  <a:gd name="connsiteY33" fmla="*/ 41624 h 491109"/>
                  <a:gd name="connsiteX34" fmla="*/ 425420 w 618797"/>
                  <a:gd name="connsiteY34" fmla="*/ 72390 h 491109"/>
                  <a:gd name="connsiteX35" fmla="*/ 458948 w 618797"/>
                  <a:gd name="connsiteY35" fmla="*/ 96965 h 491109"/>
                  <a:gd name="connsiteX36" fmla="*/ 497334 w 618797"/>
                  <a:gd name="connsiteY36" fmla="*/ 98870 h 491109"/>
                  <a:gd name="connsiteX37" fmla="*/ 519337 w 618797"/>
                  <a:gd name="connsiteY37" fmla="*/ 73343 h 491109"/>
                  <a:gd name="connsiteX38" fmla="*/ 558104 w 618797"/>
                  <a:gd name="connsiteY38" fmla="*/ 11716 h 491109"/>
                  <a:gd name="connsiteX39" fmla="*/ 569439 w 618797"/>
                  <a:gd name="connsiteY39" fmla="*/ 19050 h 491109"/>
                  <a:gd name="connsiteX40" fmla="*/ 588965 w 618797"/>
                  <a:gd name="connsiteY40" fmla="*/ 22193 h 491109"/>
                  <a:gd name="connsiteX41" fmla="*/ 613825 w 618797"/>
                  <a:gd name="connsiteY41" fmla="*/ 26860 h 491109"/>
                  <a:gd name="connsiteX42" fmla="*/ 616682 w 618797"/>
                  <a:gd name="connsiteY42" fmla="*/ 28956 h 49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18797" h="491109">
                    <a:moveTo>
                      <a:pt x="616682" y="29242"/>
                    </a:moveTo>
                    <a:cubicBezTo>
                      <a:pt x="617825" y="31814"/>
                      <a:pt x="618492" y="35147"/>
                      <a:pt x="618683" y="39148"/>
                    </a:cubicBezTo>
                    <a:cubicBezTo>
                      <a:pt x="620397" y="82963"/>
                      <a:pt x="602871" y="128873"/>
                      <a:pt x="575344" y="165449"/>
                    </a:cubicBezTo>
                    <a:cubicBezTo>
                      <a:pt x="567057" y="176498"/>
                      <a:pt x="556675" y="186309"/>
                      <a:pt x="544102" y="194977"/>
                    </a:cubicBezTo>
                    <a:cubicBezTo>
                      <a:pt x="515146" y="214979"/>
                      <a:pt x="479903" y="218122"/>
                      <a:pt x="443042" y="214884"/>
                    </a:cubicBezTo>
                    <a:lnTo>
                      <a:pt x="389606" y="206597"/>
                    </a:lnTo>
                    <a:cubicBezTo>
                      <a:pt x="387892" y="206312"/>
                      <a:pt x="387225" y="206883"/>
                      <a:pt x="387511" y="208217"/>
                    </a:cubicBezTo>
                    <a:cubicBezTo>
                      <a:pt x="389035" y="214408"/>
                      <a:pt x="390083" y="220504"/>
                      <a:pt x="390749" y="226504"/>
                    </a:cubicBezTo>
                    <a:cubicBezTo>
                      <a:pt x="391321" y="231076"/>
                      <a:pt x="392845" y="237077"/>
                      <a:pt x="395417" y="244697"/>
                    </a:cubicBezTo>
                    <a:cubicBezTo>
                      <a:pt x="406466" y="277178"/>
                      <a:pt x="417324" y="309753"/>
                      <a:pt x="428088" y="342233"/>
                    </a:cubicBezTo>
                    <a:lnTo>
                      <a:pt x="459520" y="439007"/>
                    </a:lnTo>
                    <a:cubicBezTo>
                      <a:pt x="459806" y="439769"/>
                      <a:pt x="459234" y="440531"/>
                      <a:pt x="458282" y="440722"/>
                    </a:cubicBezTo>
                    <a:lnTo>
                      <a:pt x="405608" y="452247"/>
                    </a:lnTo>
                    <a:cubicBezTo>
                      <a:pt x="347125" y="460915"/>
                      <a:pt x="289594" y="458534"/>
                      <a:pt x="233111" y="445008"/>
                    </a:cubicBezTo>
                    <a:lnTo>
                      <a:pt x="218156" y="487013"/>
                    </a:lnTo>
                    <a:cubicBezTo>
                      <a:pt x="217775" y="488061"/>
                      <a:pt x="216918" y="488823"/>
                      <a:pt x="215489" y="489204"/>
                    </a:cubicBezTo>
                    <a:cubicBezTo>
                      <a:pt x="210536" y="490442"/>
                      <a:pt x="205774" y="491109"/>
                      <a:pt x="201202" y="491109"/>
                    </a:cubicBezTo>
                    <a:cubicBezTo>
                      <a:pt x="173960" y="491109"/>
                      <a:pt x="146338" y="487680"/>
                      <a:pt x="118239" y="480727"/>
                    </a:cubicBezTo>
                    <a:cubicBezTo>
                      <a:pt x="105285" y="476917"/>
                      <a:pt x="95665" y="473774"/>
                      <a:pt x="89283" y="471297"/>
                    </a:cubicBezTo>
                    <a:cubicBezTo>
                      <a:pt x="82616" y="468725"/>
                      <a:pt x="76139" y="465296"/>
                      <a:pt x="69757" y="461105"/>
                    </a:cubicBezTo>
                    <a:cubicBezTo>
                      <a:pt x="52993" y="449961"/>
                      <a:pt x="40991" y="441770"/>
                      <a:pt x="48230" y="423577"/>
                    </a:cubicBezTo>
                    <a:cubicBezTo>
                      <a:pt x="49373" y="420719"/>
                      <a:pt x="52421" y="414337"/>
                      <a:pt x="57279" y="404527"/>
                    </a:cubicBezTo>
                    <a:cubicBezTo>
                      <a:pt x="57660" y="403670"/>
                      <a:pt x="57470" y="403003"/>
                      <a:pt x="56708" y="402431"/>
                    </a:cubicBezTo>
                    <a:cubicBezTo>
                      <a:pt x="30990" y="383953"/>
                      <a:pt x="12131" y="368522"/>
                      <a:pt x="5273" y="342233"/>
                    </a:cubicBezTo>
                    <a:cubicBezTo>
                      <a:pt x="415" y="323374"/>
                      <a:pt x="-1109" y="306514"/>
                      <a:pt x="796" y="291751"/>
                    </a:cubicBezTo>
                    <a:cubicBezTo>
                      <a:pt x="9273" y="226314"/>
                      <a:pt x="31943" y="163544"/>
                      <a:pt x="68805" y="103346"/>
                    </a:cubicBezTo>
                    <a:cubicBezTo>
                      <a:pt x="85664" y="75914"/>
                      <a:pt x="105857" y="52197"/>
                      <a:pt x="129479" y="32290"/>
                    </a:cubicBezTo>
                    <a:cubicBezTo>
                      <a:pt x="147767" y="16859"/>
                      <a:pt x="169198" y="6096"/>
                      <a:pt x="193868" y="0"/>
                    </a:cubicBezTo>
                    <a:cubicBezTo>
                      <a:pt x="195201" y="381"/>
                      <a:pt x="196249" y="1429"/>
                      <a:pt x="196916" y="3143"/>
                    </a:cubicBezTo>
                    <a:cubicBezTo>
                      <a:pt x="197678" y="6001"/>
                      <a:pt x="199297" y="8668"/>
                      <a:pt x="201773" y="11049"/>
                    </a:cubicBezTo>
                    <a:lnTo>
                      <a:pt x="208250" y="14764"/>
                    </a:lnTo>
                    <a:cubicBezTo>
                      <a:pt x="221490" y="25813"/>
                      <a:pt x="238254" y="29527"/>
                      <a:pt x="258542" y="25908"/>
                    </a:cubicBezTo>
                    <a:lnTo>
                      <a:pt x="276640" y="14954"/>
                    </a:lnTo>
                    <a:cubicBezTo>
                      <a:pt x="314264" y="17812"/>
                      <a:pt x="347220" y="26670"/>
                      <a:pt x="375509" y="41624"/>
                    </a:cubicBezTo>
                    <a:cubicBezTo>
                      <a:pt x="395607" y="52197"/>
                      <a:pt x="412276" y="62484"/>
                      <a:pt x="425420" y="72390"/>
                    </a:cubicBezTo>
                    <a:cubicBezTo>
                      <a:pt x="431231" y="76676"/>
                      <a:pt x="442375" y="84963"/>
                      <a:pt x="458948" y="96965"/>
                    </a:cubicBezTo>
                    <a:cubicBezTo>
                      <a:pt x="471140" y="105918"/>
                      <a:pt x="484761" y="110395"/>
                      <a:pt x="497334" y="98870"/>
                    </a:cubicBezTo>
                    <a:cubicBezTo>
                      <a:pt x="506097" y="90869"/>
                      <a:pt x="513527" y="82296"/>
                      <a:pt x="519337" y="73343"/>
                    </a:cubicBezTo>
                    <a:cubicBezTo>
                      <a:pt x="532767" y="53054"/>
                      <a:pt x="545626" y="32480"/>
                      <a:pt x="558104" y="11716"/>
                    </a:cubicBezTo>
                    <a:cubicBezTo>
                      <a:pt x="559818" y="15716"/>
                      <a:pt x="563628" y="18193"/>
                      <a:pt x="569439" y="19050"/>
                    </a:cubicBezTo>
                    <a:cubicBezTo>
                      <a:pt x="575630" y="20002"/>
                      <a:pt x="582107" y="21050"/>
                      <a:pt x="588965" y="22193"/>
                    </a:cubicBezTo>
                    <a:lnTo>
                      <a:pt x="613825" y="26860"/>
                    </a:lnTo>
                    <a:cubicBezTo>
                      <a:pt x="615254" y="27146"/>
                      <a:pt x="616206" y="27813"/>
                      <a:pt x="616682" y="2895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9" name="Freeform: Shape 16438">
                <a:extLst>
                  <a:ext uri="{FF2B5EF4-FFF2-40B4-BE49-F238E27FC236}">
                    <a16:creationId xmlns:a16="http://schemas.microsoft.com/office/drawing/2014/main" id="{EF282BA9-4D79-2EC8-A6C9-D47B464B020C}"/>
                  </a:ext>
                </a:extLst>
              </p:cNvPr>
              <p:cNvSpPr/>
              <p:nvPr/>
            </p:nvSpPr>
            <p:spPr>
              <a:xfrm>
                <a:off x="3408139" y="2141696"/>
                <a:ext cx="164910" cy="150323"/>
              </a:xfrm>
              <a:custGeom>
                <a:avLst/>
                <a:gdLst>
                  <a:gd name="connsiteX0" fmla="*/ 130588 w 164910"/>
                  <a:gd name="connsiteY0" fmla="*/ 1905 h 150323"/>
                  <a:gd name="connsiteX1" fmla="*/ 138589 w 164910"/>
                  <a:gd name="connsiteY1" fmla="*/ 0 h 150323"/>
                  <a:gd name="connsiteX2" fmla="*/ 164402 w 164910"/>
                  <a:gd name="connsiteY2" fmla="*/ 44101 h 150323"/>
                  <a:gd name="connsiteX3" fmla="*/ 162592 w 164910"/>
                  <a:gd name="connsiteY3" fmla="*/ 48196 h 150323"/>
                  <a:gd name="connsiteX4" fmla="*/ 153829 w 164910"/>
                  <a:gd name="connsiteY4" fmla="*/ 58674 h 150323"/>
                  <a:gd name="connsiteX5" fmla="*/ 150114 w 164910"/>
                  <a:gd name="connsiteY5" fmla="*/ 74295 h 150323"/>
                  <a:gd name="connsiteX6" fmla="*/ 121634 w 164910"/>
                  <a:gd name="connsiteY6" fmla="*/ 91726 h 150323"/>
                  <a:gd name="connsiteX7" fmla="*/ 89249 w 164910"/>
                  <a:gd name="connsiteY7" fmla="*/ 87916 h 150323"/>
                  <a:gd name="connsiteX8" fmla="*/ 82772 w 164910"/>
                  <a:gd name="connsiteY8" fmla="*/ 138017 h 150323"/>
                  <a:gd name="connsiteX9" fmla="*/ 64675 w 164910"/>
                  <a:gd name="connsiteY9" fmla="*/ 148971 h 150323"/>
                  <a:gd name="connsiteX10" fmla="*/ 14383 w 164910"/>
                  <a:gd name="connsiteY10" fmla="*/ 137827 h 150323"/>
                  <a:gd name="connsiteX11" fmla="*/ 7906 w 164910"/>
                  <a:gd name="connsiteY11" fmla="*/ 134112 h 150323"/>
                  <a:gd name="connsiteX12" fmla="*/ 3048 w 164910"/>
                  <a:gd name="connsiteY12" fmla="*/ 126206 h 150323"/>
                  <a:gd name="connsiteX13" fmla="*/ 0 w 164910"/>
                  <a:gd name="connsiteY13" fmla="*/ 123063 h 150323"/>
                  <a:gd name="connsiteX14" fmla="*/ 3429 w 164910"/>
                  <a:gd name="connsiteY14" fmla="*/ 123063 h 150323"/>
                  <a:gd name="connsiteX15" fmla="*/ 6001 w 164910"/>
                  <a:gd name="connsiteY15" fmla="*/ 122206 h 150323"/>
                  <a:gd name="connsiteX16" fmla="*/ 46387 w 164910"/>
                  <a:gd name="connsiteY16" fmla="*/ 71152 h 150323"/>
                  <a:gd name="connsiteX17" fmla="*/ 46482 w 164910"/>
                  <a:gd name="connsiteY17" fmla="*/ 56102 h 150323"/>
                  <a:gd name="connsiteX18" fmla="*/ 47720 w 164910"/>
                  <a:gd name="connsiteY18" fmla="*/ 36385 h 150323"/>
                  <a:gd name="connsiteX19" fmla="*/ 47530 w 164910"/>
                  <a:gd name="connsiteY19" fmla="*/ 34004 h 150323"/>
                  <a:gd name="connsiteX20" fmla="*/ 61817 w 164910"/>
                  <a:gd name="connsiteY20" fmla="*/ 40195 h 150323"/>
                  <a:gd name="connsiteX21" fmla="*/ 61531 w 164910"/>
                  <a:gd name="connsiteY21" fmla="*/ 39243 h 150323"/>
                  <a:gd name="connsiteX22" fmla="*/ 60103 w 164910"/>
                  <a:gd name="connsiteY22" fmla="*/ 38576 h 150323"/>
                  <a:gd name="connsiteX23" fmla="*/ 60103 w 164910"/>
                  <a:gd name="connsiteY23" fmla="*/ 37529 h 150323"/>
                  <a:gd name="connsiteX24" fmla="*/ 64103 w 164910"/>
                  <a:gd name="connsiteY24" fmla="*/ 33338 h 150323"/>
                  <a:gd name="connsiteX25" fmla="*/ 64961 w 164910"/>
                  <a:gd name="connsiteY25" fmla="*/ 30099 h 150323"/>
                  <a:gd name="connsiteX26" fmla="*/ 67628 w 164910"/>
                  <a:gd name="connsiteY26" fmla="*/ 24670 h 150323"/>
                  <a:gd name="connsiteX27" fmla="*/ 73533 w 164910"/>
                  <a:gd name="connsiteY27" fmla="*/ 22193 h 150323"/>
                  <a:gd name="connsiteX28" fmla="*/ 91535 w 164910"/>
                  <a:gd name="connsiteY28" fmla="*/ 15621 h 150323"/>
                  <a:gd name="connsiteX29" fmla="*/ 130683 w 164910"/>
                  <a:gd name="connsiteY29" fmla="*/ 1905 h 150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4910" h="150323">
                    <a:moveTo>
                      <a:pt x="130588" y="1905"/>
                    </a:moveTo>
                    <a:lnTo>
                      <a:pt x="138589" y="0"/>
                    </a:lnTo>
                    <a:cubicBezTo>
                      <a:pt x="139351" y="191"/>
                      <a:pt x="161735" y="40767"/>
                      <a:pt x="164402" y="44101"/>
                    </a:cubicBezTo>
                    <a:cubicBezTo>
                      <a:pt x="165545" y="45625"/>
                      <a:pt x="164687" y="47625"/>
                      <a:pt x="162592" y="48196"/>
                    </a:cubicBezTo>
                    <a:cubicBezTo>
                      <a:pt x="156781" y="50006"/>
                      <a:pt x="154400" y="53435"/>
                      <a:pt x="153829" y="58674"/>
                    </a:cubicBezTo>
                    <a:cubicBezTo>
                      <a:pt x="153257" y="64008"/>
                      <a:pt x="152019" y="69247"/>
                      <a:pt x="150114" y="74295"/>
                    </a:cubicBezTo>
                    <a:cubicBezTo>
                      <a:pt x="144494" y="84010"/>
                      <a:pt x="134969" y="89821"/>
                      <a:pt x="121634" y="91726"/>
                    </a:cubicBezTo>
                    <a:cubicBezTo>
                      <a:pt x="116300" y="92488"/>
                      <a:pt x="105442" y="91250"/>
                      <a:pt x="89249" y="87916"/>
                    </a:cubicBezTo>
                    <a:lnTo>
                      <a:pt x="82772" y="138017"/>
                    </a:lnTo>
                    <a:lnTo>
                      <a:pt x="64675" y="148971"/>
                    </a:lnTo>
                    <a:cubicBezTo>
                      <a:pt x="44387" y="152590"/>
                      <a:pt x="27622" y="148971"/>
                      <a:pt x="14383" y="137827"/>
                    </a:cubicBezTo>
                    <a:lnTo>
                      <a:pt x="7906" y="134112"/>
                    </a:lnTo>
                    <a:cubicBezTo>
                      <a:pt x="5429" y="131731"/>
                      <a:pt x="3810" y="129064"/>
                      <a:pt x="3048" y="126206"/>
                    </a:cubicBezTo>
                    <a:cubicBezTo>
                      <a:pt x="2381" y="124492"/>
                      <a:pt x="1429" y="123444"/>
                      <a:pt x="0" y="123063"/>
                    </a:cubicBezTo>
                    <a:lnTo>
                      <a:pt x="3429" y="123063"/>
                    </a:lnTo>
                    <a:cubicBezTo>
                      <a:pt x="4667" y="122873"/>
                      <a:pt x="5429" y="122682"/>
                      <a:pt x="6001" y="122206"/>
                    </a:cubicBezTo>
                    <a:cubicBezTo>
                      <a:pt x="24479" y="106966"/>
                      <a:pt x="38005" y="89916"/>
                      <a:pt x="46387" y="71152"/>
                    </a:cubicBezTo>
                    <a:cubicBezTo>
                      <a:pt x="48482" y="66580"/>
                      <a:pt x="48482" y="61531"/>
                      <a:pt x="46482" y="56102"/>
                    </a:cubicBezTo>
                    <a:cubicBezTo>
                      <a:pt x="44101" y="52483"/>
                      <a:pt x="40862" y="38671"/>
                      <a:pt x="47720" y="36385"/>
                    </a:cubicBezTo>
                    <a:cubicBezTo>
                      <a:pt x="47435" y="35623"/>
                      <a:pt x="47339" y="34862"/>
                      <a:pt x="47530" y="34004"/>
                    </a:cubicBezTo>
                    <a:lnTo>
                      <a:pt x="61817" y="40195"/>
                    </a:lnTo>
                    <a:cubicBezTo>
                      <a:pt x="62294" y="39910"/>
                      <a:pt x="62103" y="39338"/>
                      <a:pt x="61531" y="39243"/>
                    </a:cubicBezTo>
                    <a:cubicBezTo>
                      <a:pt x="60960" y="39243"/>
                      <a:pt x="60484" y="38957"/>
                      <a:pt x="60103" y="38576"/>
                    </a:cubicBezTo>
                    <a:cubicBezTo>
                      <a:pt x="59817" y="38195"/>
                      <a:pt x="59817" y="37909"/>
                      <a:pt x="60103" y="37529"/>
                    </a:cubicBezTo>
                    <a:lnTo>
                      <a:pt x="64103" y="33338"/>
                    </a:lnTo>
                    <a:cubicBezTo>
                      <a:pt x="65056" y="32385"/>
                      <a:pt x="65342" y="31337"/>
                      <a:pt x="64961" y="30099"/>
                    </a:cubicBezTo>
                    <a:cubicBezTo>
                      <a:pt x="64484" y="28289"/>
                      <a:pt x="65342" y="26479"/>
                      <a:pt x="67628" y="24670"/>
                    </a:cubicBezTo>
                    <a:cubicBezTo>
                      <a:pt x="69152" y="23431"/>
                      <a:pt x="71056" y="22574"/>
                      <a:pt x="73533" y="22193"/>
                    </a:cubicBezTo>
                    <a:cubicBezTo>
                      <a:pt x="80867" y="20860"/>
                      <a:pt x="86868" y="18669"/>
                      <a:pt x="91535" y="15621"/>
                    </a:cubicBezTo>
                    <a:cubicBezTo>
                      <a:pt x="100679" y="9716"/>
                      <a:pt x="113729" y="953"/>
                      <a:pt x="130683" y="1905"/>
                    </a:cubicBezTo>
                    <a:close/>
                  </a:path>
                </a:pathLst>
              </a:custGeom>
              <a:solidFill>
                <a:srgbClr val="F6851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0" name="Freeform: Shape 16439">
                <a:extLst>
                  <a:ext uri="{FF2B5EF4-FFF2-40B4-BE49-F238E27FC236}">
                    <a16:creationId xmlns:a16="http://schemas.microsoft.com/office/drawing/2014/main" id="{E8EBFB39-91C6-7073-C972-F0925A1DD5C4}"/>
                  </a:ext>
                </a:extLst>
              </p:cNvPr>
              <p:cNvSpPr/>
              <p:nvPr/>
            </p:nvSpPr>
            <p:spPr>
              <a:xfrm>
                <a:off x="3415751" y="2051379"/>
                <a:ext cx="143425" cy="138132"/>
              </a:xfrm>
              <a:custGeom>
                <a:avLst/>
                <a:gdLst>
                  <a:gd name="connsiteX0" fmla="*/ 122975 w 143425"/>
                  <a:gd name="connsiteY0" fmla="*/ 98604 h 138132"/>
                  <a:gd name="connsiteX1" fmla="*/ 83828 w 143425"/>
                  <a:gd name="connsiteY1" fmla="*/ 106033 h 138132"/>
                  <a:gd name="connsiteX2" fmla="*/ 65825 w 143425"/>
                  <a:gd name="connsiteY2" fmla="*/ 112606 h 138132"/>
                  <a:gd name="connsiteX3" fmla="*/ 59920 w 143425"/>
                  <a:gd name="connsiteY3" fmla="*/ 115082 h 138132"/>
                  <a:gd name="connsiteX4" fmla="*/ 57253 w 143425"/>
                  <a:gd name="connsiteY4" fmla="*/ 120511 h 138132"/>
                  <a:gd name="connsiteX5" fmla="*/ 56396 w 143425"/>
                  <a:gd name="connsiteY5" fmla="*/ 123750 h 138132"/>
                  <a:gd name="connsiteX6" fmla="*/ 52395 w 143425"/>
                  <a:gd name="connsiteY6" fmla="*/ 127941 h 138132"/>
                  <a:gd name="connsiteX7" fmla="*/ 52395 w 143425"/>
                  <a:gd name="connsiteY7" fmla="*/ 128989 h 138132"/>
                  <a:gd name="connsiteX8" fmla="*/ 53824 w 143425"/>
                  <a:gd name="connsiteY8" fmla="*/ 129655 h 138132"/>
                  <a:gd name="connsiteX9" fmla="*/ 54110 w 143425"/>
                  <a:gd name="connsiteY9" fmla="*/ 130608 h 138132"/>
                  <a:gd name="connsiteX10" fmla="*/ 45347 w 143425"/>
                  <a:gd name="connsiteY10" fmla="*/ 135370 h 138132"/>
                  <a:gd name="connsiteX11" fmla="*/ 27154 w 143425"/>
                  <a:gd name="connsiteY11" fmla="*/ 52789 h 138132"/>
                  <a:gd name="connsiteX12" fmla="*/ 26583 w 143425"/>
                  <a:gd name="connsiteY12" fmla="*/ 50788 h 138132"/>
                  <a:gd name="connsiteX13" fmla="*/ 20772 w 143425"/>
                  <a:gd name="connsiteY13" fmla="*/ 49741 h 138132"/>
                  <a:gd name="connsiteX14" fmla="*/ 484 w 143425"/>
                  <a:gd name="connsiteY14" fmla="*/ 26690 h 138132"/>
                  <a:gd name="connsiteX15" fmla="*/ 42108 w 143425"/>
                  <a:gd name="connsiteY15" fmla="*/ 496 h 138132"/>
                  <a:gd name="connsiteX16" fmla="*/ 81923 w 143425"/>
                  <a:gd name="connsiteY16" fmla="*/ 15451 h 138132"/>
                  <a:gd name="connsiteX17" fmla="*/ 73731 w 143425"/>
                  <a:gd name="connsiteY17" fmla="*/ 39073 h 138132"/>
                  <a:gd name="connsiteX18" fmla="*/ 74303 w 143425"/>
                  <a:gd name="connsiteY18" fmla="*/ 40787 h 138132"/>
                  <a:gd name="connsiteX19" fmla="*/ 143073 w 143425"/>
                  <a:gd name="connsiteY19" fmla="*/ 83078 h 138132"/>
                  <a:gd name="connsiteX20" fmla="*/ 139644 w 143425"/>
                  <a:gd name="connsiteY20" fmla="*/ 90317 h 138132"/>
                  <a:gd name="connsiteX21" fmla="*/ 122880 w 143425"/>
                  <a:gd name="connsiteY21" fmla="*/ 98509 h 13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3425" h="138132">
                    <a:moveTo>
                      <a:pt x="122975" y="98604"/>
                    </a:moveTo>
                    <a:cubicBezTo>
                      <a:pt x="106021" y="97651"/>
                      <a:pt x="92972" y="100128"/>
                      <a:pt x="83828" y="106033"/>
                    </a:cubicBezTo>
                    <a:cubicBezTo>
                      <a:pt x="79161" y="109081"/>
                      <a:pt x="73160" y="111272"/>
                      <a:pt x="65825" y="112606"/>
                    </a:cubicBezTo>
                    <a:cubicBezTo>
                      <a:pt x="63349" y="112987"/>
                      <a:pt x="61444" y="113844"/>
                      <a:pt x="59920" y="115082"/>
                    </a:cubicBezTo>
                    <a:cubicBezTo>
                      <a:pt x="57634" y="116892"/>
                      <a:pt x="56777" y="118702"/>
                      <a:pt x="57253" y="120511"/>
                    </a:cubicBezTo>
                    <a:cubicBezTo>
                      <a:pt x="57634" y="121654"/>
                      <a:pt x="57253" y="122797"/>
                      <a:pt x="56396" y="123750"/>
                    </a:cubicBezTo>
                    <a:lnTo>
                      <a:pt x="52395" y="127941"/>
                    </a:lnTo>
                    <a:cubicBezTo>
                      <a:pt x="52395" y="127941"/>
                      <a:pt x="52014" y="128608"/>
                      <a:pt x="52395" y="128989"/>
                    </a:cubicBezTo>
                    <a:cubicBezTo>
                      <a:pt x="52681" y="129370"/>
                      <a:pt x="53157" y="129560"/>
                      <a:pt x="53824" y="129655"/>
                    </a:cubicBezTo>
                    <a:cubicBezTo>
                      <a:pt x="54396" y="129655"/>
                      <a:pt x="54586" y="130322"/>
                      <a:pt x="54110" y="130608"/>
                    </a:cubicBezTo>
                    <a:lnTo>
                      <a:pt x="45347" y="135370"/>
                    </a:lnTo>
                    <a:cubicBezTo>
                      <a:pt x="15915" y="152325"/>
                      <a:pt x="-26853" y="87079"/>
                      <a:pt x="27154" y="52789"/>
                    </a:cubicBezTo>
                    <a:cubicBezTo>
                      <a:pt x="28869" y="51836"/>
                      <a:pt x="28678" y="51169"/>
                      <a:pt x="26583" y="50788"/>
                    </a:cubicBezTo>
                    <a:cubicBezTo>
                      <a:pt x="24773" y="50503"/>
                      <a:pt x="22773" y="50122"/>
                      <a:pt x="20772" y="49741"/>
                    </a:cubicBezTo>
                    <a:cubicBezTo>
                      <a:pt x="6390" y="47169"/>
                      <a:pt x="-2183" y="36882"/>
                      <a:pt x="484" y="26690"/>
                    </a:cubicBezTo>
                    <a:cubicBezTo>
                      <a:pt x="4199" y="12403"/>
                      <a:pt x="24392" y="3259"/>
                      <a:pt x="42108" y="496"/>
                    </a:cubicBezTo>
                    <a:cubicBezTo>
                      <a:pt x="57158" y="-1790"/>
                      <a:pt x="76113" y="3925"/>
                      <a:pt x="81923" y="15451"/>
                    </a:cubicBezTo>
                    <a:cubicBezTo>
                      <a:pt x="86971" y="25642"/>
                      <a:pt x="84209" y="33453"/>
                      <a:pt x="73731" y="39073"/>
                    </a:cubicBezTo>
                    <a:cubicBezTo>
                      <a:pt x="71826" y="40120"/>
                      <a:pt x="72017" y="40692"/>
                      <a:pt x="74303" y="40787"/>
                    </a:cubicBezTo>
                    <a:cubicBezTo>
                      <a:pt x="109926" y="42597"/>
                      <a:pt x="132882" y="56694"/>
                      <a:pt x="143073" y="83078"/>
                    </a:cubicBezTo>
                    <a:cubicBezTo>
                      <a:pt x="144121" y="85840"/>
                      <a:pt x="142788" y="88793"/>
                      <a:pt x="139644" y="90317"/>
                    </a:cubicBezTo>
                    <a:lnTo>
                      <a:pt x="122880" y="98509"/>
                    </a:ln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441" name="Graphic 1736">
                <a:extLst>
                  <a:ext uri="{FF2B5EF4-FFF2-40B4-BE49-F238E27FC236}">
                    <a16:creationId xmlns:a16="http://schemas.microsoft.com/office/drawing/2014/main" id="{B9E82987-4463-603F-3073-02BF1B5379D7}"/>
                  </a:ext>
                </a:extLst>
              </p:cNvPr>
              <p:cNvGrpSpPr/>
              <p:nvPr/>
            </p:nvGrpSpPr>
            <p:grpSpPr>
              <a:xfrm>
                <a:off x="3800445" y="2085014"/>
                <a:ext cx="61178" cy="82945"/>
                <a:chOff x="3800445" y="2085014"/>
                <a:chExt cx="61178" cy="82945"/>
              </a:xfrm>
            </p:grpSpPr>
            <p:sp>
              <p:nvSpPr>
                <p:cNvPr id="16455" name="Freeform: Shape 16454">
                  <a:extLst>
                    <a:ext uri="{FF2B5EF4-FFF2-40B4-BE49-F238E27FC236}">
                      <a16:creationId xmlns:a16="http://schemas.microsoft.com/office/drawing/2014/main" id="{E0CD0B5D-88CE-94B9-9D9B-00ACF6E2C35A}"/>
                    </a:ext>
                  </a:extLst>
                </p:cNvPr>
                <p:cNvSpPr/>
                <p:nvPr/>
              </p:nvSpPr>
              <p:spPr>
                <a:xfrm>
                  <a:off x="3800445" y="2085014"/>
                  <a:ext cx="61178" cy="82208"/>
                </a:xfrm>
                <a:custGeom>
                  <a:avLst/>
                  <a:gdLst>
                    <a:gd name="connsiteX0" fmla="*/ 55560 w 61178"/>
                    <a:gd name="connsiteY0" fmla="*/ 68588 h 82208"/>
                    <a:gd name="connsiteX1" fmla="*/ 56703 w 61178"/>
                    <a:gd name="connsiteY1" fmla="*/ 34584 h 82208"/>
                    <a:gd name="connsiteX2" fmla="*/ 54608 w 61178"/>
                    <a:gd name="connsiteY2" fmla="*/ 33250 h 82208"/>
                    <a:gd name="connsiteX3" fmla="*/ 11650 w 61178"/>
                    <a:gd name="connsiteY3" fmla="*/ 37251 h 82208"/>
                    <a:gd name="connsiteX4" fmla="*/ 10411 w 61178"/>
                    <a:gd name="connsiteY4" fmla="*/ 38489 h 82208"/>
                    <a:gd name="connsiteX5" fmla="*/ 22508 w 61178"/>
                    <a:gd name="connsiteY5" fmla="*/ 75541 h 82208"/>
                    <a:gd name="connsiteX6" fmla="*/ 29938 w 61178"/>
                    <a:gd name="connsiteY6" fmla="*/ 81923 h 82208"/>
                    <a:gd name="connsiteX7" fmla="*/ 21270 w 61178"/>
                    <a:gd name="connsiteY7" fmla="*/ 77542 h 82208"/>
                    <a:gd name="connsiteX8" fmla="*/ 5649 w 61178"/>
                    <a:gd name="connsiteY8" fmla="*/ 36298 h 82208"/>
                    <a:gd name="connsiteX9" fmla="*/ 29 w 61178"/>
                    <a:gd name="connsiteY9" fmla="*/ 6580 h 82208"/>
                    <a:gd name="connsiteX10" fmla="*/ 1649 w 61178"/>
                    <a:gd name="connsiteY10" fmla="*/ 4866 h 82208"/>
                    <a:gd name="connsiteX11" fmla="*/ 53369 w 61178"/>
                    <a:gd name="connsiteY11" fmla="*/ 8 h 82208"/>
                    <a:gd name="connsiteX12" fmla="*/ 56227 w 61178"/>
                    <a:gd name="connsiteY12" fmla="*/ 1818 h 82208"/>
                    <a:gd name="connsiteX13" fmla="*/ 57655 w 61178"/>
                    <a:gd name="connsiteY13" fmla="*/ 22201 h 82208"/>
                    <a:gd name="connsiteX14" fmla="*/ 60132 w 61178"/>
                    <a:gd name="connsiteY14" fmla="*/ 36584 h 82208"/>
                    <a:gd name="connsiteX15" fmla="*/ 55560 w 61178"/>
                    <a:gd name="connsiteY15" fmla="*/ 68493 h 82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1178" h="82208">
                      <a:moveTo>
                        <a:pt x="55560" y="68588"/>
                      </a:moveTo>
                      <a:cubicBezTo>
                        <a:pt x="57560" y="56968"/>
                        <a:pt x="57941" y="45633"/>
                        <a:pt x="56703" y="34584"/>
                      </a:cubicBezTo>
                      <a:cubicBezTo>
                        <a:pt x="56608" y="33727"/>
                        <a:pt x="55655" y="33155"/>
                        <a:pt x="54608" y="33250"/>
                      </a:cubicBezTo>
                      <a:lnTo>
                        <a:pt x="11650" y="37251"/>
                      </a:lnTo>
                      <a:cubicBezTo>
                        <a:pt x="10888" y="37251"/>
                        <a:pt x="10316" y="37822"/>
                        <a:pt x="10411" y="38489"/>
                      </a:cubicBezTo>
                      <a:cubicBezTo>
                        <a:pt x="11650" y="51443"/>
                        <a:pt x="15745" y="63826"/>
                        <a:pt x="22508" y="75541"/>
                      </a:cubicBezTo>
                      <a:cubicBezTo>
                        <a:pt x="23556" y="77351"/>
                        <a:pt x="26033" y="79447"/>
                        <a:pt x="29938" y="81923"/>
                      </a:cubicBezTo>
                      <a:cubicBezTo>
                        <a:pt x="26699" y="82876"/>
                        <a:pt x="23842" y="81447"/>
                        <a:pt x="21270" y="77542"/>
                      </a:cubicBezTo>
                      <a:cubicBezTo>
                        <a:pt x="12983" y="65159"/>
                        <a:pt x="8316" y="51919"/>
                        <a:pt x="5649" y="36298"/>
                      </a:cubicBezTo>
                      <a:cubicBezTo>
                        <a:pt x="3935" y="26107"/>
                        <a:pt x="2029" y="16201"/>
                        <a:pt x="29" y="6580"/>
                      </a:cubicBezTo>
                      <a:cubicBezTo>
                        <a:pt x="-161" y="5723"/>
                        <a:pt x="601" y="4961"/>
                        <a:pt x="1649" y="4866"/>
                      </a:cubicBezTo>
                      <a:lnTo>
                        <a:pt x="53369" y="8"/>
                      </a:lnTo>
                      <a:cubicBezTo>
                        <a:pt x="54798" y="-87"/>
                        <a:pt x="56132" y="675"/>
                        <a:pt x="56227" y="1818"/>
                      </a:cubicBezTo>
                      <a:cubicBezTo>
                        <a:pt x="56894" y="8676"/>
                        <a:pt x="57370" y="15439"/>
                        <a:pt x="57655" y="22201"/>
                      </a:cubicBezTo>
                      <a:cubicBezTo>
                        <a:pt x="57655" y="24202"/>
                        <a:pt x="58608" y="29059"/>
                        <a:pt x="60132" y="36584"/>
                      </a:cubicBezTo>
                      <a:cubicBezTo>
                        <a:pt x="62418" y="47633"/>
                        <a:pt x="60989" y="58301"/>
                        <a:pt x="55560" y="68493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56" name="Freeform: Shape 16455">
                  <a:extLst>
                    <a:ext uri="{FF2B5EF4-FFF2-40B4-BE49-F238E27FC236}">
                      <a16:creationId xmlns:a16="http://schemas.microsoft.com/office/drawing/2014/main" id="{A3FBCF4C-BC23-D7AE-E3EF-8E9CBEBCB086}"/>
                    </a:ext>
                  </a:extLst>
                </p:cNvPr>
                <p:cNvSpPr/>
                <p:nvPr/>
              </p:nvSpPr>
              <p:spPr>
                <a:xfrm>
                  <a:off x="3810856" y="2118159"/>
                  <a:ext cx="47001" cy="49800"/>
                </a:xfrm>
                <a:custGeom>
                  <a:avLst/>
                  <a:gdLst>
                    <a:gd name="connsiteX0" fmla="*/ 45148 w 47001"/>
                    <a:gd name="connsiteY0" fmla="*/ 35443 h 49800"/>
                    <a:gd name="connsiteX1" fmla="*/ 19526 w 47001"/>
                    <a:gd name="connsiteY1" fmla="*/ 48683 h 49800"/>
                    <a:gd name="connsiteX2" fmla="*/ 12097 w 47001"/>
                    <a:gd name="connsiteY2" fmla="*/ 42301 h 49800"/>
                    <a:gd name="connsiteX3" fmla="*/ 0 w 47001"/>
                    <a:gd name="connsiteY3" fmla="*/ 5249 h 49800"/>
                    <a:gd name="connsiteX4" fmla="*/ 1238 w 47001"/>
                    <a:gd name="connsiteY4" fmla="*/ 4011 h 49800"/>
                    <a:gd name="connsiteX5" fmla="*/ 44196 w 47001"/>
                    <a:gd name="connsiteY5" fmla="*/ 10 h 49800"/>
                    <a:gd name="connsiteX6" fmla="*/ 46292 w 47001"/>
                    <a:gd name="connsiteY6" fmla="*/ 1344 h 49800"/>
                    <a:gd name="connsiteX7" fmla="*/ 45148 w 47001"/>
                    <a:gd name="connsiteY7" fmla="*/ 35348 h 4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001" h="49800">
                      <a:moveTo>
                        <a:pt x="45148" y="35443"/>
                      </a:moveTo>
                      <a:cubicBezTo>
                        <a:pt x="41053" y="47635"/>
                        <a:pt x="32576" y="52112"/>
                        <a:pt x="19526" y="48683"/>
                      </a:cubicBezTo>
                      <a:cubicBezTo>
                        <a:pt x="15621" y="46207"/>
                        <a:pt x="13145" y="44111"/>
                        <a:pt x="12097" y="42301"/>
                      </a:cubicBezTo>
                      <a:cubicBezTo>
                        <a:pt x="5334" y="30586"/>
                        <a:pt x="1238" y="18203"/>
                        <a:pt x="0" y="5249"/>
                      </a:cubicBezTo>
                      <a:cubicBezTo>
                        <a:pt x="0" y="4678"/>
                        <a:pt x="476" y="4106"/>
                        <a:pt x="1238" y="4011"/>
                      </a:cubicBezTo>
                      <a:lnTo>
                        <a:pt x="44196" y="10"/>
                      </a:lnTo>
                      <a:cubicBezTo>
                        <a:pt x="45244" y="-85"/>
                        <a:pt x="46196" y="487"/>
                        <a:pt x="46292" y="1344"/>
                      </a:cubicBezTo>
                      <a:cubicBezTo>
                        <a:pt x="47530" y="12393"/>
                        <a:pt x="47149" y="23728"/>
                        <a:pt x="45148" y="35348"/>
                      </a:cubicBezTo>
                      <a:close/>
                    </a:path>
                  </a:pathLst>
                </a:custGeom>
                <a:solidFill>
                  <a:srgbClr val="F2D37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442" name="Freeform: Shape 16441">
                <a:extLst>
                  <a:ext uri="{FF2B5EF4-FFF2-40B4-BE49-F238E27FC236}">
                    <a16:creationId xmlns:a16="http://schemas.microsoft.com/office/drawing/2014/main" id="{049371C4-FB56-53BF-512F-3582C71EFF7B}"/>
                  </a:ext>
                </a:extLst>
              </p:cNvPr>
              <p:cNvSpPr/>
              <p:nvPr/>
            </p:nvSpPr>
            <p:spPr>
              <a:xfrm>
                <a:off x="3408044" y="2264854"/>
                <a:ext cx="3429" cy="3238"/>
              </a:xfrm>
              <a:custGeom>
                <a:avLst/>
                <a:gdLst>
                  <a:gd name="connsiteX0" fmla="*/ 3429 w 3429"/>
                  <a:gd name="connsiteY0" fmla="*/ 0 h 3238"/>
                  <a:gd name="connsiteX1" fmla="*/ 3048 w 3429"/>
                  <a:gd name="connsiteY1" fmla="*/ 3239 h 3238"/>
                  <a:gd name="connsiteX2" fmla="*/ 0 w 3429"/>
                  <a:gd name="connsiteY2" fmla="*/ 95 h 3238"/>
                  <a:gd name="connsiteX3" fmla="*/ 3429 w 3429"/>
                  <a:gd name="connsiteY3" fmla="*/ 95 h 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" h="3238">
                    <a:moveTo>
                      <a:pt x="3429" y="0"/>
                    </a:moveTo>
                    <a:lnTo>
                      <a:pt x="3048" y="3239"/>
                    </a:lnTo>
                    <a:cubicBezTo>
                      <a:pt x="2381" y="1524"/>
                      <a:pt x="1429" y="476"/>
                      <a:pt x="0" y="95"/>
                    </a:cubicBezTo>
                    <a:lnTo>
                      <a:pt x="3429" y="95"/>
                    </a:ln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3" name="Freeform: Shape 16442">
                <a:extLst>
                  <a:ext uri="{FF2B5EF4-FFF2-40B4-BE49-F238E27FC236}">
                    <a16:creationId xmlns:a16="http://schemas.microsoft.com/office/drawing/2014/main" id="{2E31A878-7A8E-085B-2853-FF40BF1269AF}"/>
                  </a:ext>
                </a:extLst>
              </p:cNvPr>
              <p:cNvSpPr/>
              <p:nvPr/>
            </p:nvSpPr>
            <p:spPr>
              <a:xfrm>
                <a:off x="3214176" y="2264949"/>
                <a:ext cx="262828" cy="491108"/>
              </a:xfrm>
              <a:custGeom>
                <a:avLst/>
                <a:gdLst>
                  <a:gd name="connsiteX0" fmla="*/ 193868 w 262828"/>
                  <a:gd name="connsiteY0" fmla="*/ 0 h 491108"/>
                  <a:gd name="connsiteX1" fmla="*/ 196916 w 262828"/>
                  <a:gd name="connsiteY1" fmla="*/ 3143 h 491108"/>
                  <a:gd name="connsiteX2" fmla="*/ 201773 w 262828"/>
                  <a:gd name="connsiteY2" fmla="*/ 11049 h 491108"/>
                  <a:gd name="connsiteX3" fmla="*/ 194725 w 262828"/>
                  <a:gd name="connsiteY3" fmla="*/ 30004 h 491108"/>
                  <a:gd name="connsiteX4" fmla="*/ 198154 w 262828"/>
                  <a:gd name="connsiteY4" fmla="*/ 49435 h 491108"/>
                  <a:gd name="connsiteX5" fmla="*/ 208060 w 262828"/>
                  <a:gd name="connsiteY5" fmla="*/ 80105 h 491108"/>
                  <a:gd name="connsiteX6" fmla="*/ 239969 w 262828"/>
                  <a:gd name="connsiteY6" fmla="*/ 160877 h 491108"/>
                  <a:gd name="connsiteX7" fmla="*/ 262829 w 262828"/>
                  <a:gd name="connsiteY7" fmla="*/ 208026 h 491108"/>
                  <a:gd name="connsiteX8" fmla="*/ 255685 w 262828"/>
                  <a:gd name="connsiteY8" fmla="*/ 338042 h 491108"/>
                  <a:gd name="connsiteX9" fmla="*/ 242445 w 262828"/>
                  <a:gd name="connsiteY9" fmla="*/ 406908 h 491108"/>
                  <a:gd name="connsiteX10" fmla="*/ 233111 w 262828"/>
                  <a:gd name="connsiteY10" fmla="*/ 445008 h 491108"/>
                  <a:gd name="connsiteX11" fmla="*/ 218156 w 262828"/>
                  <a:gd name="connsiteY11" fmla="*/ 487013 h 491108"/>
                  <a:gd name="connsiteX12" fmla="*/ 215489 w 262828"/>
                  <a:gd name="connsiteY12" fmla="*/ 489204 h 491108"/>
                  <a:gd name="connsiteX13" fmla="*/ 201202 w 262828"/>
                  <a:gd name="connsiteY13" fmla="*/ 491109 h 491108"/>
                  <a:gd name="connsiteX14" fmla="*/ 118239 w 262828"/>
                  <a:gd name="connsiteY14" fmla="*/ 480727 h 491108"/>
                  <a:gd name="connsiteX15" fmla="*/ 89283 w 262828"/>
                  <a:gd name="connsiteY15" fmla="*/ 471297 h 491108"/>
                  <a:gd name="connsiteX16" fmla="*/ 69757 w 262828"/>
                  <a:gd name="connsiteY16" fmla="*/ 461105 h 491108"/>
                  <a:gd name="connsiteX17" fmla="*/ 48230 w 262828"/>
                  <a:gd name="connsiteY17" fmla="*/ 423577 h 491108"/>
                  <a:gd name="connsiteX18" fmla="*/ 57279 w 262828"/>
                  <a:gd name="connsiteY18" fmla="*/ 404527 h 491108"/>
                  <a:gd name="connsiteX19" fmla="*/ 56708 w 262828"/>
                  <a:gd name="connsiteY19" fmla="*/ 402431 h 491108"/>
                  <a:gd name="connsiteX20" fmla="*/ 5273 w 262828"/>
                  <a:gd name="connsiteY20" fmla="*/ 342233 h 491108"/>
                  <a:gd name="connsiteX21" fmla="*/ 796 w 262828"/>
                  <a:gd name="connsiteY21" fmla="*/ 291751 h 491108"/>
                  <a:gd name="connsiteX22" fmla="*/ 68805 w 262828"/>
                  <a:gd name="connsiteY22" fmla="*/ 103346 h 491108"/>
                  <a:gd name="connsiteX23" fmla="*/ 129479 w 262828"/>
                  <a:gd name="connsiteY23" fmla="*/ 32290 h 491108"/>
                  <a:gd name="connsiteX24" fmla="*/ 193868 w 262828"/>
                  <a:gd name="connsiteY24" fmla="*/ 0 h 491108"/>
                  <a:gd name="connsiteX25" fmla="*/ 193868 w 262828"/>
                  <a:gd name="connsiteY25" fmla="*/ 0 h 491108"/>
                  <a:gd name="connsiteX26" fmla="*/ 109190 w 262828"/>
                  <a:gd name="connsiteY26" fmla="*/ 320802 h 491108"/>
                  <a:gd name="connsiteX27" fmla="*/ 107952 w 262828"/>
                  <a:gd name="connsiteY27" fmla="*/ 299942 h 491108"/>
                  <a:gd name="connsiteX28" fmla="*/ 111095 w 262828"/>
                  <a:gd name="connsiteY28" fmla="*/ 278987 h 491108"/>
                  <a:gd name="connsiteX29" fmla="*/ 137670 w 262828"/>
                  <a:gd name="connsiteY29" fmla="*/ 207550 h 491108"/>
                  <a:gd name="connsiteX30" fmla="*/ 163959 w 262828"/>
                  <a:gd name="connsiteY30" fmla="*/ 151638 h 491108"/>
                  <a:gd name="connsiteX31" fmla="*/ 163673 w 262828"/>
                  <a:gd name="connsiteY31" fmla="*/ 150781 h 491108"/>
                  <a:gd name="connsiteX32" fmla="*/ 162721 w 262828"/>
                  <a:gd name="connsiteY32" fmla="*/ 150209 h 491108"/>
                  <a:gd name="connsiteX33" fmla="*/ 161197 w 262828"/>
                  <a:gd name="connsiteY33" fmla="*/ 150495 h 491108"/>
                  <a:gd name="connsiteX34" fmla="*/ 117001 w 262828"/>
                  <a:gd name="connsiteY34" fmla="*/ 245173 h 491108"/>
                  <a:gd name="connsiteX35" fmla="*/ 104238 w 262828"/>
                  <a:gd name="connsiteY35" fmla="*/ 302990 h 491108"/>
                  <a:gd name="connsiteX36" fmla="*/ 123954 w 262828"/>
                  <a:gd name="connsiteY36" fmla="*/ 348710 h 491108"/>
                  <a:gd name="connsiteX37" fmla="*/ 125192 w 262828"/>
                  <a:gd name="connsiteY37" fmla="*/ 348901 h 491108"/>
                  <a:gd name="connsiteX38" fmla="*/ 126145 w 262828"/>
                  <a:gd name="connsiteY38" fmla="*/ 348425 h 491108"/>
                  <a:gd name="connsiteX39" fmla="*/ 126526 w 262828"/>
                  <a:gd name="connsiteY39" fmla="*/ 346805 h 491108"/>
                  <a:gd name="connsiteX40" fmla="*/ 109190 w 262828"/>
                  <a:gd name="connsiteY40" fmla="*/ 320802 h 491108"/>
                  <a:gd name="connsiteX41" fmla="*/ 109190 w 262828"/>
                  <a:gd name="connsiteY41" fmla="*/ 320802 h 491108"/>
                  <a:gd name="connsiteX42" fmla="*/ 73662 w 262828"/>
                  <a:gd name="connsiteY42" fmla="*/ 409575 h 491108"/>
                  <a:gd name="connsiteX43" fmla="*/ 70233 w 262828"/>
                  <a:gd name="connsiteY43" fmla="*/ 406622 h 491108"/>
                  <a:gd name="connsiteX44" fmla="*/ 65375 w 262828"/>
                  <a:gd name="connsiteY44" fmla="*/ 405479 h 491108"/>
                  <a:gd name="connsiteX45" fmla="*/ 68805 w 262828"/>
                  <a:gd name="connsiteY45" fmla="*/ 408432 h 491108"/>
                  <a:gd name="connsiteX46" fmla="*/ 73662 w 262828"/>
                  <a:gd name="connsiteY46" fmla="*/ 409575 h 49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62828" h="491108">
                    <a:moveTo>
                      <a:pt x="193868" y="0"/>
                    </a:moveTo>
                    <a:cubicBezTo>
                      <a:pt x="195201" y="381"/>
                      <a:pt x="196249" y="1429"/>
                      <a:pt x="196916" y="3143"/>
                    </a:cubicBezTo>
                    <a:cubicBezTo>
                      <a:pt x="197678" y="6001"/>
                      <a:pt x="199297" y="8668"/>
                      <a:pt x="201773" y="11049"/>
                    </a:cubicBezTo>
                    <a:cubicBezTo>
                      <a:pt x="197773" y="17145"/>
                      <a:pt x="195392" y="23431"/>
                      <a:pt x="194725" y="30004"/>
                    </a:cubicBezTo>
                    <a:cubicBezTo>
                      <a:pt x="194153" y="34766"/>
                      <a:pt x="195297" y="41243"/>
                      <a:pt x="198154" y="49435"/>
                    </a:cubicBezTo>
                    <a:cubicBezTo>
                      <a:pt x="201678" y="59626"/>
                      <a:pt x="204917" y="69818"/>
                      <a:pt x="208060" y="80105"/>
                    </a:cubicBezTo>
                    <a:cubicBezTo>
                      <a:pt x="215394" y="104013"/>
                      <a:pt x="226062" y="130873"/>
                      <a:pt x="239969" y="160877"/>
                    </a:cubicBezTo>
                    <a:cubicBezTo>
                      <a:pt x="247208" y="176594"/>
                      <a:pt x="254923" y="192310"/>
                      <a:pt x="262829" y="208026"/>
                    </a:cubicBezTo>
                    <a:lnTo>
                      <a:pt x="255685" y="338042"/>
                    </a:lnTo>
                    <a:cubicBezTo>
                      <a:pt x="249494" y="374523"/>
                      <a:pt x="245112" y="397478"/>
                      <a:pt x="242445" y="406908"/>
                    </a:cubicBezTo>
                    <a:cubicBezTo>
                      <a:pt x="237206" y="425577"/>
                      <a:pt x="234158" y="438245"/>
                      <a:pt x="233111" y="445008"/>
                    </a:cubicBezTo>
                    <a:lnTo>
                      <a:pt x="218156" y="487013"/>
                    </a:lnTo>
                    <a:cubicBezTo>
                      <a:pt x="217775" y="488061"/>
                      <a:pt x="216823" y="488823"/>
                      <a:pt x="215489" y="489204"/>
                    </a:cubicBezTo>
                    <a:cubicBezTo>
                      <a:pt x="210536" y="490442"/>
                      <a:pt x="205774" y="491109"/>
                      <a:pt x="201202" y="491109"/>
                    </a:cubicBezTo>
                    <a:cubicBezTo>
                      <a:pt x="173960" y="491109"/>
                      <a:pt x="146338" y="487680"/>
                      <a:pt x="118239" y="480727"/>
                    </a:cubicBezTo>
                    <a:cubicBezTo>
                      <a:pt x="105285" y="476917"/>
                      <a:pt x="95665" y="473773"/>
                      <a:pt x="89283" y="471297"/>
                    </a:cubicBezTo>
                    <a:cubicBezTo>
                      <a:pt x="82616" y="468725"/>
                      <a:pt x="76139" y="465296"/>
                      <a:pt x="69757" y="461105"/>
                    </a:cubicBezTo>
                    <a:cubicBezTo>
                      <a:pt x="52993" y="449961"/>
                      <a:pt x="40991" y="441769"/>
                      <a:pt x="48230" y="423577"/>
                    </a:cubicBezTo>
                    <a:cubicBezTo>
                      <a:pt x="49373" y="420719"/>
                      <a:pt x="52421" y="414338"/>
                      <a:pt x="57279" y="404527"/>
                    </a:cubicBezTo>
                    <a:cubicBezTo>
                      <a:pt x="57660" y="403669"/>
                      <a:pt x="57470" y="403003"/>
                      <a:pt x="56708" y="402431"/>
                    </a:cubicBezTo>
                    <a:cubicBezTo>
                      <a:pt x="30990" y="383953"/>
                      <a:pt x="12131" y="368522"/>
                      <a:pt x="5273" y="342233"/>
                    </a:cubicBezTo>
                    <a:cubicBezTo>
                      <a:pt x="415" y="323374"/>
                      <a:pt x="-1109" y="306515"/>
                      <a:pt x="796" y="291751"/>
                    </a:cubicBezTo>
                    <a:cubicBezTo>
                      <a:pt x="9273" y="226314"/>
                      <a:pt x="31943" y="163544"/>
                      <a:pt x="68805" y="103346"/>
                    </a:cubicBezTo>
                    <a:cubicBezTo>
                      <a:pt x="85664" y="75914"/>
                      <a:pt x="105857" y="52197"/>
                      <a:pt x="129479" y="32290"/>
                    </a:cubicBezTo>
                    <a:cubicBezTo>
                      <a:pt x="147767" y="16859"/>
                      <a:pt x="169198" y="6096"/>
                      <a:pt x="193868" y="0"/>
                    </a:cubicBezTo>
                    <a:lnTo>
                      <a:pt x="193868" y="0"/>
                    </a:lnTo>
                    <a:close/>
                    <a:moveTo>
                      <a:pt x="109190" y="320802"/>
                    </a:moveTo>
                    <a:cubicBezTo>
                      <a:pt x="108047" y="317182"/>
                      <a:pt x="107666" y="310229"/>
                      <a:pt x="107952" y="299942"/>
                    </a:cubicBezTo>
                    <a:cubicBezTo>
                      <a:pt x="108143" y="293084"/>
                      <a:pt x="109286" y="286131"/>
                      <a:pt x="111095" y="278987"/>
                    </a:cubicBezTo>
                    <a:cubicBezTo>
                      <a:pt x="117287" y="255270"/>
                      <a:pt x="126145" y="231458"/>
                      <a:pt x="137670" y="207550"/>
                    </a:cubicBezTo>
                    <a:cubicBezTo>
                      <a:pt x="145766" y="190595"/>
                      <a:pt x="154530" y="171926"/>
                      <a:pt x="163959" y="151638"/>
                    </a:cubicBezTo>
                    <a:cubicBezTo>
                      <a:pt x="164055" y="151352"/>
                      <a:pt x="163959" y="151067"/>
                      <a:pt x="163673" y="150781"/>
                    </a:cubicBezTo>
                    <a:lnTo>
                      <a:pt x="162721" y="150209"/>
                    </a:lnTo>
                    <a:cubicBezTo>
                      <a:pt x="162054" y="149828"/>
                      <a:pt x="161578" y="149923"/>
                      <a:pt x="161197" y="150495"/>
                    </a:cubicBezTo>
                    <a:cubicBezTo>
                      <a:pt x="144814" y="181261"/>
                      <a:pt x="130050" y="212789"/>
                      <a:pt x="117001" y="245173"/>
                    </a:cubicBezTo>
                    <a:cubicBezTo>
                      <a:pt x="109286" y="264128"/>
                      <a:pt x="105285" y="282797"/>
                      <a:pt x="104238" y="302990"/>
                    </a:cubicBezTo>
                    <a:cubicBezTo>
                      <a:pt x="103285" y="320897"/>
                      <a:pt x="109857" y="336137"/>
                      <a:pt x="123954" y="348710"/>
                    </a:cubicBezTo>
                    <a:cubicBezTo>
                      <a:pt x="124335" y="348996"/>
                      <a:pt x="124716" y="349091"/>
                      <a:pt x="125192" y="348901"/>
                    </a:cubicBezTo>
                    <a:lnTo>
                      <a:pt x="126145" y="348425"/>
                    </a:lnTo>
                    <a:cubicBezTo>
                      <a:pt x="127097" y="348044"/>
                      <a:pt x="127193" y="347472"/>
                      <a:pt x="126526" y="346805"/>
                    </a:cubicBezTo>
                    <a:cubicBezTo>
                      <a:pt x="117763" y="338233"/>
                      <a:pt x="111953" y="329565"/>
                      <a:pt x="109190" y="320802"/>
                    </a:cubicBezTo>
                    <a:lnTo>
                      <a:pt x="109190" y="320802"/>
                    </a:lnTo>
                    <a:close/>
                    <a:moveTo>
                      <a:pt x="73662" y="409575"/>
                    </a:moveTo>
                    <a:cubicBezTo>
                      <a:pt x="74043" y="409099"/>
                      <a:pt x="72519" y="407765"/>
                      <a:pt x="70233" y="406622"/>
                    </a:cubicBezTo>
                    <a:cubicBezTo>
                      <a:pt x="67947" y="405479"/>
                      <a:pt x="65756" y="405003"/>
                      <a:pt x="65375" y="405479"/>
                    </a:cubicBezTo>
                    <a:cubicBezTo>
                      <a:pt x="64994" y="405956"/>
                      <a:pt x="66518" y="407289"/>
                      <a:pt x="68805" y="408432"/>
                    </a:cubicBezTo>
                    <a:cubicBezTo>
                      <a:pt x="71090" y="409575"/>
                      <a:pt x="73281" y="410051"/>
                      <a:pt x="73662" y="409575"/>
                    </a:cubicBezTo>
                    <a:close/>
                  </a:path>
                </a:pathLst>
              </a:custGeom>
              <a:solidFill>
                <a:srgbClr val="2F40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4" name="Freeform: Shape 16443">
                <a:extLst>
                  <a:ext uri="{FF2B5EF4-FFF2-40B4-BE49-F238E27FC236}">
                    <a16:creationId xmlns:a16="http://schemas.microsoft.com/office/drawing/2014/main" id="{D0512464-7152-8265-20EA-1298F02A3026}"/>
                  </a:ext>
                </a:extLst>
              </p:cNvPr>
              <p:cNvSpPr/>
              <p:nvPr/>
            </p:nvSpPr>
            <p:spPr>
              <a:xfrm>
                <a:off x="3569302" y="2391918"/>
                <a:ext cx="90392" cy="216884"/>
              </a:xfrm>
              <a:custGeom>
                <a:avLst/>
                <a:gdLst>
                  <a:gd name="connsiteX0" fmla="*/ 87916 w 90392"/>
                  <a:gd name="connsiteY0" fmla="*/ 87821 h 216884"/>
                  <a:gd name="connsiteX1" fmla="*/ 34480 w 90392"/>
                  <a:gd name="connsiteY1" fmla="*/ 79534 h 216884"/>
                  <a:gd name="connsiteX2" fmla="*/ 32385 w 90392"/>
                  <a:gd name="connsiteY2" fmla="*/ 81153 h 216884"/>
                  <a:gd name="connsiteX3" fmla="*/ 35623 w 90392"/>
                  <a:gd name="connsiteY3" fmla="*/ 99536 h 216884"/>
                  <a:gd name="connsiteX4" fmla="*/ 40196 w 90392"/>
                  <a:gd name="connsiteY4" fmla="*/ 117729 h 216884"/>
                  <a:gd name="connsiteX5" fmla="*/ 72866 w 90392"/>
                  <a:gd name="connsiteY5" fmla="*/ 215265 h 216884"/>
                  <a:gd name="connsiteX6" fmla="*/ 71533 w 90392"/>
                  <a:gd name="connsiteY6" fmla="*/ 216694 h 216884"/>
                  <a:gd name="connsiteX7" fmla="*/ 65818 w 90392"/>
                  <a:gd name="connsiteY7" fmla="*/ 214217 h 216884"/>
                  <a:gd name="connsiteX8" fmla="*/ 36671 w 90392"/>
                  <a:gd name="connsiteY8" fmla="*/ 123730 h 216884"/>
                  <a:gd name="connsiteX9" fmla="*/ 33433 w 90392"/>
                  <a:gd name="connsiteY9" fmla="*/ 115253 h 216884"/>
                  <a:gd name="connsiteX10" fmla="*/ 30194 w 90392"/>
                  <a:gd name="connsiteY10" fmla="*/ 106394 h 216884"/>
                  <a:gd name="connsiteX11" fmla="*/ 0 w 90392"/>
                  <a:gd name="connsiteY11" fmla="*/ 2191 h 216884"/>
                  <a:gd name="connsiteX12" fmla="*/ 857 w 90392"/>
                  <a:gd name="connsiteY12" fmla="*/ 857 h 216884"/>
                  <a:gd name="connsiteX13" fmla="*/ 2000 w 90392"/>
                  <a:gd name="connsiteY13" fmla="*/ 381 h 216884"/>
                  <a:gd name="connsiteX14" fmla="*/ 5334 w 90392"/>
                  <a:gd name="connsiteY14" fmla="*/ 1524 h 216884"/>
                  <a:gd name="connsiteX15" fmla="*/ 25241 w 90392"/>
                  <a:gd name="connsiteY15" fmla="*/ 64770 h 216884"/>
                  <a:gd name="connsiteX16" fmla="*/ 32671 w 90392"/>
                  <a:gd name="connsiteY16" fmla="*/ 76009 h 216884"/>
                  <a:gd name="connsiteX17" fmla="*/ 33623 w 90392"/>
                  <a:gd name="connsiteY17" fmla="*/ 76295 h 216884"/>
                  <a:gd name="connsiteX18" fmla="*/ 88582 w 90392"/>
                  <a:gd name="connsiteY18" fmla="*/ 83249 h 216884"/>
                  <a:gd name="connsiteX19" fmla="*/ 89821 w 90392"/>
                  <a:gd name="connsiteY19" fmla="*/ 85439 h 216884"/>
                  <a:gd name="connsiteX20" fmla="*/ 87725 w 90392"/>
                  <a:gd name="connsiteY20" fmla="*/ 87821 h 21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0392" h="216884">
                    <a:moveTo>
                      <a:pt x="87916" y="87821"/>
                    </a:moveTo>
                    <a:lnTo>
                      <a:pt x="34480" y="79534"/>
                    </a:lnTo>
                    <a:cubicBezTo>
                      <a:pt x="32766" y="79248"/>
                      <a:pt x="32099" y="79819"/>
                      <a:pt x="32385" y="81153"/>
                    </a:cubicBezTo>
                    <a:cubicBezTo>
                      <a:pt x="33909" y="87344"/>
                      <a:pt x="34957" y="93440"/>
                      <a:pt x="35623" y="99536"/>
                    </a:cubicBezTo>
                    <a:cubicBezTo>
                      <a:pt x="36195" y="104108"/>
                      <a:pt x="37719" y="110109"/>
                      <a:pt x="40196" y="117729"/>
                    </a:cubicBezTo>
                    <a:cubicBezTo>
                      <a:pt x="51244" y="150209"/>
                      <a:pt x="62103" y="182785"/>
                      <a:pt x="72866" y="215265"/>
                    </a:cubicBezTo>
                    <a:cubicBezTo>
                      <a:pt x="72199" y="216218"/>
                      <a:pt x="71723" y="216694"/>
                      <a:pt x="71533" y="216694"/>
                    </a:cubicBezTo>
                    <a:cubicBezTo>
                      <a:pt x="69056" y="217361"/>
                      <a:pt x="66484" y="216218"/>
                      <a:pt x="65818" y="214217"/>
                    </a:cubicBezTo>
                    <a:cubicBezTo>
                      <a:pt x="48292" y="160115"/>
                      <a:pt x="38576" y="129921"/>
                      <a:pt x="36671" y="123730"/>
                    </a:cubicBezTo>
                    <a:cubicBezTo>
                      <a:pt x="35719" y="120396"/>
                      <a:pt x="34671" y="117634"/>
                      <a:pt x="33433" y="115253"/>
                    </a:cubicBezTo>
                    <a:cubicBezTo>
                      <a:pt x="32480" y="113348"/>
                      <a:pt x="31432" y="110395"/>
                      <a:pt x="30194" y="106394"/>
                    </a:cubicBezTo>
                    <a:cubicBezTo>
                      <a:pt x="21146" y="76867"/>
                      <a:pt x="6477" y="37624"/>
                      <a:pt x="0" y="2191"/>
                    </a:cubicBezTo>
                    <a:cubicBezTo>
                      <a:pt x="0" y="1714"/>
                      <a:pt x="286" y="1143"/>
                      <a:pt x="857" y="857"/>
                    </a:cubicBezTo>
                    <a:lnTo>
                      <a:pt x="2000" y="381"/>
                    </a:lnTo>
                    <a:cubicBezTo>
                      <a:pt x="3715" y="-381"/>
                      <a:pt x="4858" y="0"/>
                      <a:pt x="5334" y="1524"/>
                    </a:cubicBezTo>
                    <a:cubicBezTo>
                      <a:pt x="15145" y="33052"/>
                      <a:pt x="21717" y="54102"/>
                      <a:pt x="25241" y="64770"/>
                    </a:cubicBezTo>
                    <a:cubicBezTo>
                      <a:pt x="27051" y="70104"/>
                      <a:pt x="29527" y="73914"/>
                      <a:pt x="32671" y="76009"/>
                    </a:cubicBezTo>
                    <a:cubicBezTo>
                      <a:pt x="32956" y="76200"/>
                      <a:pt x="33242" y="76295"/>
                      <a:pt x="33623" y="76295"/>
                    </a:cubicBezTo>
                    <a:lnTo>
                      <a:pt x="88582" y="83249"/>
                    </a:lnTo>
                    <a:cubicBezTo>
                      <a:pt x="90488" y="83439"/>
                      <a:pt x="90868" y="84201"/>
                      <a:pt x="89821" y="85439"/>
                    </a:cubicBezTo>
                    <a:lnTo>
                      <a:pt x="87725" y="87821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5" name="Freeform: Shape 16444">
                <a:extLst>
                  <a:ext uri="{FF2B5EF4-FFF2-40B4-BE49-F238E27FC236}">
                    <a16:creationId xmlns:a16="http://schemas.microsoft.com/office/drawing/2014/main" id="{6BD916AF-222B-EDA4-0281-5F4C9573824F}"/>
                  </a:ext>
                </a:extLst>
              </p:cNvPr>
              <p:cNvSpPr/>
              <p:nvPr/>
            </p:nvSpPr>
            <p:spPr>
              <a:xfrm>
                <a:off x="3318323" y="2414930"/>
                <a:ext cx="59857" cy="198967"/>
              </a:xfrm>
              <a:custGeom>
                <a:avLst/>
                <a:gdLst>
                  <a:gd name="connsiteX0" fmla="*/ 5043 w 59857"/>
                  <a:gd name="connsiteY0" fmla="*/ 170821 h 198967"/>
                  <a:gd name="connsiteX1" fmla="*/ 22379 w 59857"/>
                  <a:gd name="connsiteY1" fmla="*/ 196825 h 198967"/>
                  <a:gd name="connsiteX2" fmla="*/ 21998 w 59857"/>
                  <a:gd name="connsiteY2" fmla="*/ 198444 h 198967"/>
                  <a:gd name="connsiteX3" fmla="*/ 21045 w 59857"/>
                  <a:gd name="connsiteY3" fmla="*/ 198920 h 198967"/>
                  <a:gd name="connsiteX4" fmla="*/ 19807 w 59857"/>
                  <a:gd name="connsiteY4" fmla="*/ 198730 h 198967"/>
                  <a:gd name="connsiteX5" fmla="*/ 90 w 59857"/>
                  <a:gd name="connsiteY5" fmla="*/ 153010 h 198967"/>
                  <a:gd name="connsiteX6" fmla="*/ 12854 w 59857"/>
                  <a:gd name="connsiteY6" fmla="*/ 95193 h 198967"/>
                  <a:gd name="connsiteX7" fmla="*/ 57050 w 59857"/>
                  <a:gd name="connsiteY7" fmla="*/ 514 h 198967"/>
                  <a:gd name="connsiteX8" fmla="*/ 58574 w 59857"/>
                  <a:gd name="connsiteY8" fmla="*/ 229 h 198967"/>
                  <a:gd name="connsiteX9" fmla="*/ 59526 w 59857"/>
                  <a:gd name="connsiteY9" fmla="*/ 800 h 198967"/>
                  <a:gd name="connsiteX10" fmla="*/ 59812 w 59857"/>
                  <a:gd name="connsiteY10" fmla="*/ 1657 h 198967"/>
                  <a:gd name="connsiteX11" fmla="*/ 33523 w 59857"/>
                  <a:gd name="connsiteY11" fmla="*/ 57569 h 198967"/>
                  <a:gd name="connsiteX12" fmla="*/ 6948 w 59857"/>
                  <a:gd name="connsiteY12" fmla="*/ 129007 h 198967"/>
                  <a:gd name="connsiteX13" fmla="*/ 3805 w 59857"/>
                  <a:gd name="connsiteY13" fmla="*/ 149962 h 198967"/>
                  <a:gd name="connsiteX14" fmla="*/ 5043 w 59857"/>
                  <a:gd name="connsiteY14" fmla="*/ 170821 h 19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9857" h="198967">
                    <a:moveTo>
                      <a:pt x="5043" y="170821"/>
                    </a:moveTo>
                    <a:cubicBezTo>
                      <a:pt x="7901" y="179584"/>
                      <a:pt x="13616" y="188252"/>
                      <a:pt x="22379" y="196825"/>
                    </a:cubicBezTo>
                    <a:cubicBezTo>
                      <a:pt x="23045" y="197491"/>
                      <a:pt x="22950" y="197968"/>
                      <a:pt x="21998" y="198444"/>
                    </a:cubicBezTo>
                    <a:lnTo>
                      <a:pt x="21045" y="198920"/>
                    </a:lnTo>
                    <a:cubicBezTo>
                      <a:pt x="21045" y="198920"/>
                      <a:pt x="20188" y="199111"/>
                      <a:pt x="19807" y="198730"/>
                    </a:cubicBezTo>
                    <a:cubicBezTo>
                      <a:pt x="5710" y="186157"/>
                      <a:pt x="-862" y="170917"/>
                      <a:pt x="90" y="153010"/>
                    </a:cubicBezTo>
                    <a:cubicBezTo>
                      <a:pt x="1138" y="132817"/>
                      <a:pt x="5234" y="114243"/>
                      <a:pt x="12854" y="95193"/>
                    </a:cubicBezTo>
                    <a:cubicBezTo>
                      <a:pt x="25903" y="62808"/>
                      <a:pt x="40667" y="31280"/>
                      <a:pt x="57050" y="514"/>
                    </a:cubicBezTo>
                    <a:cubicBezTo>
                      <a:pt x="57335" y="-57"/>
                      <a:pt x="57907" y="-152"/>
                      <a:pt x="58574" y="229"/>
                    </a:cubicBezTo>
                    <a:lnTo>
                      <a:pt x="59526" y="800"/>
                    </a:lnTo>
                    <a:cubicBezTo>
                      <a:pt x="59526" y="800"/>
                      <a:pt x="60002" y="1276"/>
                      <a:pt x="59812" y="1657"/>
                    </a:cubicBezTo>
                    <a:cubicBezTo>
                      <a:pt x="50382" y="21946"/>
                      <a:pt x="41619" y="40615"/>
                      <a:pt x="33523" y="57569"/>
                    </a:cubicBezTo>
                    <a:cubicBezTo>
                      <a:pt x="21998" y="81572"/>
                      <a:pt x="13140" y="105385"/>
                      <a:pt x="6948" y="129007"/>
                    </a:cubicBezTo>
                    <a:cubicBezTo>
                      <a:pt x="5043" y="136150"/>
                      <a:pt x="3995" y="143104"/>
                      <a:pt x="3805" y="149962"/>
                    </a:cubicBezTo>
                    <a:cubicBezTo>
                      <a:pt x="3519" y="160249"/>
                      <a:pt x="3900" y="167297"/>
                      <a:pt x="5043" y="170821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6" name="Freeform: Shape 16445">
                <a:extLst>
                  <a:ext uri="{FF2B5EF4-FFF2-40B4-BE49-F238E27FC236}">
                    <a16:creationId xmlns:a16="http://schemas.microsoft.com/office/drawing/2014/main" id="{09F6921C-3E88-5D44-833E-F6BE1A0F0726}"/>
                  </a:ext>
                </a:extLst>
              </p:cNvPr>
              <p:cNvSpPr/>
              <p:nvPr/>
            </p:nvSpPr>
            <p:spPr>
              <a:xfrm>
                <a:off x="3279493" y="2670245"/>
                <a:ext cx="8403" cy="4462"/>
              </a:xfrm>
              <a:custGeom>
                <a:avLst/>
                <a:gdLst>
                  <a:gd name="connsiteX0" fmla="*/ 8345 w 8403"/>
                  <a:gd name="connsiteY0" fmla="*/ 4279 h 4462"/>
                  <a:gd name="connsiteX1" fmla="*/ 3488 w 8403"/>
                  <a:gd name="connsiteY1" fmla="*/ 3136 h 4462"/>
                  <a:gd name="connsiteX2" fmla="*/ 58 w 8403"/>
                  <a:gd name="connsiteY2" fmla="*/ 183 h 4462"/>
                  <a:gd name="connsiteX3" fmla="*/ 4916 w 8403"/>
                  <a:gd name="connsiteY3" fmla="*/ 1326 h 4462"/>
                  <a:gd name="connsiteX4" fmla="*/ 8345 w 8403"/>
                  <a:gd name="connsiteY4" fmla="*/ 4279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03" h="4462">
                    <a:moveTo>
                      <a:pt x="8345" y="4279"/>
                    </a:moveTo>
                    <a:cubicBezTo>
                      <a:pt x="7964" y="4755"/>
                      <a:pt x="5773" y="4279"/>
                      <a:pt x="3488" y="3136"/>
                    </a:cubicBezTo>
                    <a:cubicBezTo>
                      <a:pt x="1201" y="1993"/>
                      <a:pt x="-323" y="755"/>
                      <a:pt x="58" y="183"/>
                    </a:cubicBezTo>
                    <a:cubicBezTo>
                      <a:pt x="439" y="-293"/>
                      <a:pt x="2630" y="183"/>
                      <a:pt x="4916" y="1326"/>
                    </a:cubicBezTo>
                    <a:cubicBezTo>
                      <a:pt x="7202" y="2469"/>
                      <a:pt x="8726" y="3708"/>
                      <a:pt x="8345" y="4279"/>
                    </a:cubicBezTo>
                    <a:close/>
                  </a:path>
                </a:pathLst>
              </a:custGeom>
              <a:solidFill>
                <a:srgbClr val="819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7" name="Freeform: Shape 16446">
                <a:extLst>
                  <a:ext uri="{FF2B5EF4-FFF2-40B4-BE49-F238E27FC236}">
                    <a16:creationId xmlns:a16="http://schemas.microsoft.com/office/drawing/2014/main" id="{50F12FF3-401C-2D27-65AB-59425AB4D055}"/>
                  </a:ext>
                </a:extLst>
              </p:cNvPr>
              <p:cNvSpPr/>
              <p:nvPr/>
            </p:nvSpPr>
            <p:spPr>
              <a:xfrm>
                <a:off x="3235181" y="2709767"/>
                <a:ext cx="435063" cy="573785"/>
              </a:xfrm>
              <a:custGeom>
                <a:avLst/>
                <a:gdLst>
                  <a:gd name="connsiteX0" fmla="*/ 212106 w 435063"/>
                  <a:gd name="connsiteY0" fmla="*/ 95 h 573785"/>
                  <a:gd name="connsiteX1" fmla="*/ 384604 w 435063"/>
                  <a:gd name="connsiteY1" fmla="*/ 7334 h 573785"/>
                  <a:gd name="connsiteX2" fmla="*/ 410893 w 435063"/>
                  <a:gd name="connsiteY2" fmla="*/ 287084 h 573785"/>
                  <a:gd name="connsiteX3" fmla="*/ 434991 w 435063"/>
                  <a:gd name="connsiteY3" fmla="*/ 545973 h 573785"/>
                  <a:gd name="connsiteX4" fmla="*/ 433372 w 435063"/>
                  <a:gd name="connsiteY4" fmla="*/ 553593 h 573785"/>
                  <a:gd name="connsiteX5" fmla="*/ 428991 w 435063"/>
                  <a:gd name="connsiteY5" fmla="*/ 560737 h 573785"/>
                  <a:gd name="connsiteX6" fmla="*/ 427085 w 435063"/>
                  <a:gd name="connsiteY6" fmla="*/ 557594 h 573785"/>
                  <a:gd name="connsiteX7" fmla="*/ 423371 w 435063"/>
                  <a:gd name="connsiteY7" fmla="*/ 557403 h 573785"/>
                  <a:gd name="connsiteX8" fmla="*/ 380603 w 435063"/>
                  <a:gd name="connsiteY8" fmla="*/ 569119 h 573785"/>
                  <a:gd name="connsiteX9" fmla="*/ 378603 w 435063"/>
                  <a:gd name="connsiteY9" fmla="*/ 573786 h 573785"/>
                  <a:gd name="connsiteX10" fmla="*/ 370793 w 435063"/>
                  <a:gd name="connsiteY10" fmla="*/ 569595 h 573785"/>
                  <a:gd name="connsiteX11" fmla="*/ 366888 w 435063"/>
                  <a:gd name="connsiteY11" fmla="*/ 563213 h 573785"/>
                  <a:gd name="connsiteX12" fmla="*/ 323073 w 435063"/>
                  <a:gd name="connsiteY12" fmla="*/ 393478 h 573785"/>
                  <a:gd name="connsiteX13" fmla="*/ 307356 w 435063"/>
                  <a:gd name="connsiteY13" fmla="*/ 329089 h 573785"/>
                  <a:gd name="connsiteX14" fmla="*/ 253349 w 435063"/>
                  <a:gd name="connsiteY14" fmla="*/ 62294 h 573785"/>
                  <a:gd name="connsiteX15" fmla="*/ 246587 w 435063"/>
                  <a:gd name="connsiteY15" fmla="*/ 62294 h 573785"/>
                  <a:gd name="connsiteX16" fmla="*/ 90186 w 435063"/>
                  <a:gd name="connsiteY16" fmla="*/ 521113 h 573785"/>
                  <a:gd name="connsiteX17" fmla="*/ 78280 w 435063"/>
                  <a:gd name="connsiteY17" fmla="*/ 532638 h 573785"/>
                  <a:gd name="connsiteX18" fmla="*/ 15891 w 435063"/>
                  <a:gd name="connsiteY18" fmla="*/ 523113 h 573785"/>
                  <a:gd name="connsiteX19" fmla="*/ 1604 w 435063"/>
                  <a:gd name="connsiteY19" fmla="*/ 517589 h 573785"/>
                  <a:gd name="connsiteX20" fmla="*/ 80 w 435063"/>
                  <a:gd name="connsiteY20" fmla="*/ 515207 h 573785"/>
                  <a:gd name="connsiteX21" fmla="*/ 82185 w 435063"/>
                  <a:gd name="connsiteY21" fmla="*/ 134493 h 573785"/>
                  <a:gd name="connsiteX22" fmla="*/ 97044 w 435063"/>
                  <a:gd name="connsiteY22" fmla="*/ 35719 h 573785"/>
                  <a:gd name="connsiteX23" fmla="*/ 180007 w 435063"/>
                  <a:gd name="connsiteY23" fmla="*/ 46101 h 573785"/>
                  <a:gd name="connsiteX24" fmla="*/ 194294 w 435063"/>
                  <a:gd name="connsiteY24" fmla="*/ 44196 h 573785"/>
                  <a:gd name="connsiteX25" fmla="*/ 196961 w 435063"/>
                  <a:gd name="connsiteY25" fmla="*/ 42005 h 573785"/>
                  <a:gd name="connsiteX26" fmla="*/ 211916 w 435063"/>
                  <a:gd name="connsiteY26" fmla="*/ 0 h 57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35063" h="573785">
                    <a:moveTo>
                      <a:pt x="212106" y="95"/>
                    </a:moveTo>
                    <a:cubicBezTo>
                      <a:pt x="268494" y="13621"/>
                      <a:pt x="326025" y="16002"/>
                      <a:pt x="384604" y="7334"/>
                    </a:cubicBezTo>
                    <a:cubicBezTo>
                      <a:pt x="394129" y="100775"/>
                      <a:pt x="402892" y="194024"/>
                      <a:pt x="410893" y="287084"/>
                    </a:cubicBezTo>
                    <a:cubicBezTo>
                      <a:pt x="418323" y="373380"/>
                      <a:pt x="426324" y="459677"/>
                      <a:pt x="434991" y="545973"/>
                    </a:cubicBezTo>
                    <a:cubicBezTo>
                      <a:pt x="435277" y="548640"/>
                      <a:pt x="434706" y="551212"/>
                      <a:pt x="433372" y="553593"/>
                    </a:cubicBezTo>
                    <a:cubicBezTo>
                      <a:pt x="432039" y="556070"/>
                      <a:pt x="430515" y="558451"/>
                      <a:pt x="428991" y="560737"/>
                    </a:cubicBezTo>
                    <a:cubicBezTo>
                      <a:pt x="428800" y="559213"/>
                      <a:pt x="428133" y="558260"/>
                      <a:pt x="427085" y="557594"/>
                    </a:cubicBezTo>
                    <a:cubicBezTo>
                      <a:pt x="426324" y="557117"/>
                      <a:pt x="425085" y="557117"/>
                      <a:pt x="423371" y="557403"/>
                    </a:cubicBezTo>
                    <a:cubicBezTo>
                      <a:pt x="406321" y="560451"/>
                      <a:pt x="392033" y="564356"/>
                      <a:pt x="380603" y="569119"/>
                    </a:cubicBezTo>
                    <a:cubicBezTo>
                      <a:pt x="377936" y="570262"/>
                      <a:pt x="377270" y="571786"/>
                      <a:pt x="378603" y="573786"/>
                    </a:cubicBezTo>
                    <a:cubicBezTo>
                      <a:pt x="375460" y="572548"/>
                      <a:pt x="372888" y="571214"/>
                      <a:pt x="370793" y="569595"/>
                    </a:cubicBezTo>
                    <a:cubicBezTo>
                      <a:pt x="368888" y="568166"/>
                      <a:pt x="367649" y="566071"/>
                      <a:pt x="366888" y="563213"/>
                    </a:cubicBezTo>
                    <a:cubicBezTo>
                      <a:pt x="354600" y="515112"/>
                      <a:pt x="339932" y="458534"/>
                      <a:pt x="323073" y="393478"/>
                    </a:cubicBezTo>
                    <a:cubicBezTo>
                      <a:pt x="316500" y="368237"/>
                      <a:pt x="311261" y="346805"/>
                      <a:pt x="307356" y="329089"/>
                    </a:cubicBezTo>
                    <a:cubicBezTo>
                      <a:pt x="286592" y="234791"/>
                      <a:pt x="268590" y="145828"/>
                      <a:pt x="253349" y="62294"/>
                    </a:cubicBezTo>
                    <a:cubicBezTo>
                      <a:pt x="250968" y="49340"/>
                      <a:pt x="248777" y="49340"/>
                      <a:pt x="246587" y="62294"/>
                    </a:cubicBezTo>
                    <a:cubicBezTo>
                      <a:pt x="220107" y="220885"/>
                      <a:pt x="168006" y="373856"/>
                      <a:pt x="90186" y="521113"/>
                    </a:cubicBezTo>
                    <a:cubicBezTo>
                      <a:pt x="86948" y="527209"/>
                      <a:pt x="83042" y="531114"/>
                      <a:pt x="78280" y="532638"/>
                    </a:cubicBezTo>
                    <a:cubicBezTo>
                      <a:pt x="58277" y="527304"/>
                      <a:pt x="37418" y="524065"/>
                      <a:pt x="15891" y="523113"/>
                    </a:cubicBezTo>
                    <a:lnTo>
                      <a:pt x="1604" y="517589"/>
                    </a:lnTo>
                    <a:cubicBezTo>
                      <a:pt x="270" y="517112"/>
                      <a:pt x="-206" y="516255"/>
                      <a:pt x="80" y="515207"/>
                    </a:cubicBezTo>
                    <a:cubicBezTo>
                      <a:pt x="33322" y="389096"/>
                      <a:pt x="60754" y="262223"/>
                      <a:pt x="82185" y="134493"/>
                    </a:cubicBezTo>
                    <a:cubicBezTo>
                      <a:pt x="85614" y="114395"/>
                      <a:pt x="90567" y="81439"/>
                      <a:pt x="97044" y="35719"/>
                    </a:cubicBezTo>
                    <a:cubicBezTo>
                      <a:pt x="125143" y="42767"/>
                      <a:pt x="152861" y="46196"/>
                      <a:pt x="180007" y="46101"/>
                    </a:cubicBezTo>
                    <a:cubicBezTo>
                      <a:pt x="184579" y="46101"/>
                      <a:pt x="189246" y="45434"/>
                      <a:pt x="194294" y="44196"/>
                    </a:cubicBezTo>
                    <a:cubicBezTo>
                      <a:pt x="195628" y="43815"/>
                      <a:pt x="196581" y="43148"/>
                      <a:pt x="196961" y="42005"/>
                    </a:cubicBezTo>
                    <a:lnTo>
                      <a:pt x="211916" y="0"/>
                    </a:lnTo>
                    <a:close/>
                  </a:path>
                </a:pathLst>
              </a:custGeom>
              <a:solidFill>
                <a:srgbClr val="F2D3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8" name="Freeform: Shape 16447">
                <a:extLst>
                  <a:ext uri="{FF2B5EF4-FFF2-40B4-BE49-F238E27FC236}">
                    <a16:creationId xmlns:a16="http://schemas.microsoft.com/office/drawing/2014/main" id="{E6F80E67-389D-D255-5895-D8596556C878}"/>
                  </a:ext>
                </a:extLst>
              </p:cNvPr>
              <p:cNvSpPr/>
              <p:nvPr/>
            </p:nvSpPr>
            <p:spPr>
              <a:xfrm>
                <a:off x="3224593" y="3232975"/>
                <a:ext cx="89153" cy="115347"/>
              </a:xfrm>
              <a:custGeom>
                <a:avLst/>
                <a:gdLst>
                  <a:gd name="connsiteX0" fmla="*/ 89154 w 89153"/>
                  <a:gd name="connsiteY0" fmla="*/ 9525 h 115347"/>
                  <a:gd name="connsiteX1" fmla="*/ 31813 w 89153"/>
                  <a:gd name="connsiteY1" fmla="*/ 115348 h 115347"/>
                  <a:gd name="connsiteX2" fmla="*/ 0 w 89153"/>
                  <a:gd name="connsiteY2" fmla="*/ 106108 h 115347"/>
                  <a:gd name="connsiteX3" fmla="*/ 26670 w 89153"/>
                  <a:gd name="connsiteY3" fmla="*/ 0 h 115347"/>
                  <a:gd name="connsiteX4" fmla="*/ 89059 w 89153"/>
                  <a:gd name="connsiteY4" fmla="*/ 952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153" h="115347">
                    <a:moveTo>
                      <a:pt x="89154" y="9525"/>
                    </a:moveTo>
                    <a:lnTo>
                      <a:pt x="31813" y="115348"/>
                    </a:lnTo>
                    <a:lnTo>
                      <a:pt x="0" y="106108"/>
                    </a:lnTo>
                    <a:cubicBezTo>
                      <a:pt x="10763" y="71533"/>
                      <a:pt x="19621" y="36195"/>
                      <a:pt x="26670" y="0"/>
                    </a:cubicBezTo>
                    <a:cubicBezTo>
                      <a:pt x="48292" y="953"/>
                      <a:pt x="69056" y="4191"/>
                      <a:pt x="89059" y="9525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9" name="Freeform: Shape 16448">
                <a:extLst>
                  <a:ext uri="{FF2B5EF4-FFF2-40B4-BE49-F238E27FC236}">
                    <a16:creationId xmlns:a16="http://schemas.microsoft.com/office/drawing/2014/main" id="{C979913F-F130-75F1-C55F-266414AADEBD}"/>
                  </a:ext>
                </a:extLst>
              </p:cNvPr>
              <p:cNvSpPr/>
              <p:nvPr/>
            </p:nvSpPr>
            <p:spPr>
              <a:xfrm>
                <a:off x="3613244" y="3267004"/>
                <a:ext cx="62859" cy="113930"/>
              </a:xfrm>
              <a:custGeom>
                <a:avLst/>
                <a:gdLst>
                  <a:gd name="connsiteX0" fmla="*/ 50927 w 62859"/>
                  <a:gd name="connsiteY0" fmla="*/ 3500 h 113930"/>
                  <a:gd name="connsiteX1" fmla="*/ 62834 w 62859"/>
                  <a:gd name="connsiteY1" fmla="*/ 108846 h 113930"/>
                  <a:gd name="connsiteX2" fmla="*/ 60357 w 62859"/>
                  <a:gd name="connsiteY2" fmla="*/ 111228 h 113930"/>
                  <a:gd name="connsiteX3" fmla="*/ 32354 w 62859"/>
                  <a:gd name="connsiteY3" fmla="*/ 113895 h 113930"/>
                  <a:gd name="connsiteX4" fmla="*/ 29306 w 62859"/>
                  <a:gd name="connsiteY4" fmla="*/ 112180 h 113930"/>
                  <a:gd name="connsiteX5" fmla="*/ 731 w 62859"/>
                  <a:gd name="connsiteY5" fmla="*/ 16549 h 113930"/>
                  <a:gd name="connsiteX6" fmla="*/ 2731 w 62859"/>
                  <a:gd name="connsiteY6" fmla="*/ 11882 h 113930"/>
                  <a:gd name="connsiteX7" fmla="*/ 45498 w 62859"/>
                  <a:gd name="connsiteY7" fmla="*/ 166 h 113930"/>
                  <a:gd name="connsiteX8" fmla="*/ 49213 w 62859"/>
                  <a:gd name="connsiteY8" fmla="*/ 357 h 113930"/>
                  <a:gd name="connsiteX9" fmla="*/ 51118 w 62859"/>
                  <a:gd name="connsiteY9" fmla="*/ 3500 h 11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859" h="113930">
                    <a:moveTo>
                      <a:pt x="50927" y="3500"/>
                    </a:moveTo>
                    <a:lnTo>
                      <a:pt x="62834" y="108846"/>
                    </a:lnTo>
                    <a:cubicBezTo>
                      <a:pt x="63024" y="110275"/>
                      <a:pt x="62167" y="111132"/>
                      <a:pt x="60357" y="111228"/>
                    </a:cubicBezTo>
                    <a:lnTo>
                      <a:pt x="32354" y="113895"/>
                    </a:lnTo>
                    <a:cubicBezTo>
                      <a:pt x="30734" y="114085"/>
                      <a:pt x="29687" y="113514"/>
                      <a:pt x="29306" y="112180"/>
                    </a:cubicBezTo>
                    <a:lnTo>
                      <a:pt x="731" y="16549"/>
                    </a:lnTo>
                    <a:cubicBezTo>
                      <a:pt x="-698" y="14549"/>
                      <a:pt x="-31" y="13025"/>
                      <a:pt x="2731" y="11882"/>
                    </a:cubicBezTo>
                    <a:cubicBezTo>
                      <a:pt x="14161" y="7119"/>
                      <a:pt x="28353" y="3214"/>
                      <a:pt x="45498" y="166"/>
                    </a:cubicBezTo>
                    <a:cubicBezTo>
                      <a:pt x="47213" y="-120"/>
                      <a:pt x="48356" y="-24"/>
                      <a:pt x="49213" y="357"/>
                    </a:cubicBezTo>
                    <a:cubicBezTo>
                      <a:pt x="50261" y="928"/>
                      <a:pt x="50927" y="1976"/>
                      <a:pt x="51118" y="350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0" name="Freeform: Shape 16449">
                <a:extLst>
                  <a:ext uri="{FF2B5EF4-FFF2-40B4-BE49-F238E27FC236}">
                    <a16:creationId xmlns:a16="http://schemas.microsoft.com/office/drawing/2014/main" id="{6C540A96-CC97-16DE-CDAE-FB2614268D2C}"/>
                  </a:ext>
                </a:extLst>
              </p:cNvPr>
              <p:cNvSpPr/>
              <p:nvPr/>
            </p:nvSpPr>
            <p:spPr>
              <a:xfrm>
                <a:off x="3209638" y="3338988"/>
                <a:ext cx="46767" cy="34210"/>
              </a:xfrm>
              <a:custGeom>
                <a:avLst/>
                <a:gdLst>
                  <a:gd name="connsiteX0" fmla="*/ 14954 w 46767"/>
                  <a:gd name="connsiteY0" fmla="*/ 0 h 34210"/>
                  <a:gd name="connsiteX1" fmla="*/ 46768 w 46767"/>
                  <a:gd name="connsiteY1" fmla="*/ 9239 h 34210"/>
                  <a:gd name="connsiteX2" fmla="*/ 41910 w 46767"/>
                  <a:gd name="connsiteY2" fmla="*/ 34195 h 34210"/>
                  <a:gd name="connsiteX3" fmla="*/ 0 w 46767"/>
                  <a:gd name="connsiteY3" fmla="*/ 15145 h 34210"/>
                  <a:gd name="connsiteX4" fmla="*/ 14954 w 46767"/>
                  <a:gd name="connsiteY4" fmla="*/ 0 h 34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67" h="34210">
                    <a:moveTo>
                      <a:pt x="14954" y="0"/>
                    </a:moveTo>
                    <a:lnTo>
                      <a:pt x="46768" y="9239"/>
                    </a:lnTo>
                    <a:cubicBezTo>
                      <a:pt x="42481" y="15621"/>
                      <a:pt x="40862" y="24003"/>
                      <a:pt x="41910" y="34195"/>
                    </a:cubicBezTo>
                    <a:cubicBezTo>
                      <a:pt x="21622" y="34576"/>
                      <a:pt x="7620" y="28194"/>
                      <a:pt x="0" y="15145"/>
                    </a:cubicBezTo>
                    <a:cubicBezTo>
                      <a:pt x="6477" y="10382"/>
                      <a:pt x="11430" y="5334"/>
                      <a:pt x="14954" y="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1" name="Freeform: Shape 16450">
                <a:extLst>
                  <a:ext uri="{FF2B5EF4-FFF2-40B4-BE49-F238E27FC236}">
                    <a16:creationId xmlns:a16="http://schemas.microsoft.com/office/drawing/2014/main" id="{59E95557-B94D-CDAF-FF89-94F330D53F41}"/>
                  </a:ext>
                </a:extLst>
              </p:cNvPr>
              <p:cNvSpPr/>
              <p:nvPr/>
            </p:nvSpPr>
            <p:spPr>
              <a:xfrm>
                <a:off x="3170490" y="3354133"/>
                <a:ext cx="139913" cy="102644"/>
              </a:xfrm>
              <a:custGeom>
                <a:avLst/>
                <a:gdLst>
                  <a:gd name="connsiteX0" fmla="*/ 39148 w 139913"/>
                  <a:gd name="connsiteY0" fmla="*/ 0 h 102644"/>
                  <a:gd name="connsiteX1" fmla="*/ 81058 w 139913"/>
                  <a:gd name="connsiteY1" fmla="*/ 19050 h 102644"/>
                  <a:gd name="connsiteX2" fmla="*/ 119349 w 139913"/>
                  <a:gd name="connsiteY2" fmla="*/ 61055 h 102644"/>
                  <a:gd name="connsiteX3" fmla="*/ 0 w 139913"/>
                  <a:gd name="connsiteY3" fmla="*/ 43720 h 102644"/>
                  <a:gd name="connsiteX4" fmla="*/ 17717 w 139913"/>
                  <a:gd name="connsiteY4" fmla="*/ 15907 h 102644"/>
                  <a:gd name="connsiteX5" fmla="*/ 39053 w 139913"/>
                  <a:gd name="connsiteY5" fmla="*/ 0 h 102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9913" h="102644">
                    <a:moveTo>
                      <a:pt x="39148" y="0"/>
                    </a:moveTo>
                    <a:cubicBezTo>
                      <a:pt x="46768" y="13049"/>
                      <a:pt x="60770" y="19431"/>
                      <a:pt x="81058" y="19050"/>
                    </a:cubicBezTo>
                    <a:cubicBezTo>
                      <a:pt x="94679" y="37147"/>
                      <a:pt x="107347" y="51149"/>
                      <a:pt x="119349" y="61055"/>
                    </a:cubicBezTo>
                    <a:cubicBezTo>
                      <a:pt x="201454" y="161068"/>
                      <a:pt x="12002" y="50101"/>
                      <a:pt x="0" y="43720"/>
                    </a:cubicBezTo>
                    <a:cubicBezTo>
                      <a:pt x="4477" y="34957"/>
                      <a:pt x="10383" y="25622"/>
                      <a:pt x="17717" y="15907"/>
                    </a:cubicBezTo>
                    <a:cubicBezTo>
                      <a:pt x="23813" y="7715"/>
                      <a:pt x="30956" y="2381"/>
                      <a:pt x="39053" y="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2" name="Freeform: Shape 16451">
                <a:extLst>
                  <a:ext uri="{FF2B5EF4-FFF2-40B4-BE49-F238E27FC236}">
                    <a16:creationId xmlns:a16="http://schemas.microsoft.com/office/drawing/2014/main" id="{64426D3D-919D-6AF8-C12B-72FDEC741856}"/>
                  </a:ext>
                </a:extLst>
              </p:cNvPr>
              <p:cNvSpPr/>
              <p:nvPr/>
            </p:nvSpPr>
            <p:spPr>
              <a:xfrm>
                <a:off x="3170370" y="3397853"/>
                <a:ext cx="87655" cy="42100"/>
              </a:xfrm>
              <a:custGeom>
                <a:avLst/>
                <a:gdLst>
                  <a:gd name="connsiteX0" fmla="*/ 216 w 87655"/>
                  <a:gd name="connsiteY0" fmla="*/ 95 h 42100"/>
                  <a:gd name="connsiteX1" fmla="*/ 87655 w 87655"/>
                  <a:gd name="connsiteY1" fmla="*/ 42100 h 42100"/>
                  <a:gd name="connsiteX2" fmla="*/ 1835 w 87655"/>
                  <a:gd name="connsiteY2" fmla="*/ 1905 h 42100"/>
                  <a:gd name="connsiteX3" fmla="*/ 216 w 87655"/>
                  <a:gd name="connsiteY3" fmla="*/ 0 h 42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655" h="42100">
                    <a:moveTo>
                      <a:pt x="216" y="95"/>
                    </a:moveTo>
                    <a:cubicBezTo>
                      <a:pt x="31363" y="11906"/>
                      <a:pt x="60414" y="25908"/>
                      <a:pt x="87655" y="42100"/>
                    </a:cubicBezTo>
                    <a:cubicBezTo>
                      <a:pt x="56032" y="31623"/>
                      <a:pt x="27457" y="18193"/>
                      <a:pt x="1835" y="1905"/>
                    </a:cubicBezTo>
                    <a:cubicBezTo>
                      <a:pt x="216" y="857"/>
                      <a:pt x="-356" y="191"/>
                      <a:pt x="216" y="0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3" name="Freeform: Shape 16452">
                <a:extLst>
                  <a:ext uri="{FF2B5EF4-FFF2-40B4-BE49-F238E27FC236}">
                    <a16:creationId xmlns:a16="http://schemas.microsoft.com/office/drawing/2014/main" id="{6F97C03A-ED73-78AE-3183-5EA08DE0C49B}"/>
                  </a:ext>
                </a:extLst>
              </p:cNvPr>
              <p:cNvSpPr/>
              <p:nvPr/>
            </p:nvSpPr>
            <p:spPr>
              <a:xfrm>
                <a:off x="3624452" y="3398710"/>
                <a:ext cx="156326" cy="62102"/>
              </a:xfrm>
              <a:custGeom>
                <a:avLst/>
                <a:gdLst>
                  <a:gd name="connsiteX0" fmla="*/ 90011 w 156326"/>
                  <a:gd name="connsiteY0" fmla="*/ 61246 h 62102"/>
                  <a:gd name="connsiteX1" fmla="*/ 286 w 156326"/>
                  <a:gd name="connsiteY1" fmla="*/ 55721 h 62102"/>
                  <a:gd name="connsiteX2" fmla="*/ 4572 w 156326"/>
                  <a:gd name="connsiteY2" fmla="*/ 16097 h 62102"/>
                  <a:gd name="connsiteX3" fmla="*/ 14764 w 156326"/>
                  <a:gd name="connsiteY3" fmla="*/ 857 h 62102"/>
                  <a:gd name="connsiteX4" fmla="*/ 17240 w 156326"/>
                  <a:gd name="connsiteY4" fmla="*/ 857 h 62102"/>
                  <a:gd name="connsiteX5" fmla="*/ 34957 w 156326"/>
                  <a:gd name="connsiteY5" fmla="*/ 7811 h 62102"/>
                  <a:gd name="connsiteX6" fmla="*/ 55245 w 156326"/>
                  <a:gd name="connsiteY6" fmla="*/ 3715 h 62102"/>
                  <a:gd name="connsiteX7" fmla="*/ 58960 w 156326"/>
                  <a:gd name="connsiteY7" fmla="*/ 4286 h 62102"/>
                  <a:gd name="connsiteX8" fmla="*/ 90011 w 156326"/>
                  <a:gd name="connsiteY8" fmla="*/ 61151 h 62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326" h="62102">
                    <a:moveTo>
                      <a:pt x="90011" y="61246"/>
                    </a:moveTo>
                    <a:cubicBezTo>
                      <a:pt x="60103" y="56960"/>
                      <a:pt x="30194" y="55150"/>
                      <a:pt x="286" y="55721"/>
                    </a:cubicBezTo>
                    <a:cubicBezTo>
                      <a:pt x="-667" y="39719"/>
                      <a:pt x="762" y="26480"/>
                      <a:pt x="4572" y="16097"/>
                    </a:cubicBezTo>
                    <a:cubicBezTo>
                      <a:pt x="5143" y="14478"/>
                      <a:pt x="8573" y="9430"/>
                      <a:pt x="14764" y="857"/>
                    </a:cubicBezTo>
                    <a:cubicBezTo>
                      <a:pt x="15621" y="-286"/>
                      <a:pt x="16478" y="-286"/>
                      <a:pt x="17240" y="857"/>
                    </a:cubicBezTo>
                    <a:cubicBezTo>
                      <a:pt x="20955" y="6382"/>
                      <a:pt x="26860" y="8668"/>
                      <a:pt x="34957" y="7811"/>
                    </a:cubicBezTo>
                    <a:cubicBezTo>
                      <a:pt x="41529" y="7144"/>
                      <a:pt x="48292" y="5715"/>
                      <a:pt x="55245" y="3715"/>
                    </a:cubicBezTo>
                    <a:cubicBezTo>
                      <a:pt x="56674" y="3334"/>
                      <a:pt x="57817" y="3524"/>
                      <a:pt x="58960" y="4286"/>
                    </a:cubicBezTo>
                    <a:cubicBezTo>
                      <a:pt x="42958" y="5620"/>
                      <a:pt x="262128" y="70676"/>
                      <a:pt x="90011" y="61151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4" name="Freeform: Shape 16453">
                <a:extLst>
                  <a:ext uri="{FF2B5EF4-FFF2-40B4-BE49-F238E27FC236}">
                    <a16:creationId xmlns:a16="http://schemas.microsoft.com/office/drawing/2014/main" id="{3280A479-F2FB-980D-5ECC-66073D863CB9}"/>
                  </a:ext>
                </a:extLst>
              </p:cNvPr>
              <p:cNvSpPr/>
              <p:nvPr/>
            </p:nvSpPr>
            <p:spPr>
              <a:xfrm>
                <a:off x="3624738" y="3454329"/>
                <a:ext cx="112014" cy="9437"/>
              </a:xfrm>
              <a:custGeom>
                <a:avLst/>
                <a:gdLst>
                  <a:gd name="connsiteX0" fmla="*/ 92297 w 112014"/>
                  <a:gd name="connsiteY0" fmla="*/ 9342 h 9437"/>
                  <a:gd name="connsiteX1" fmla="*/ 0 w 112014"/>
                  <a:gd name="connsiteY1" fmla="*/ 103 h 9437"/>
                  <a:gd name="connsiteX2" fmla="*/ 89726 w 112014"/>
                  <a:gd name="connsiteY2" fmla="*/ 5627 h 9437"/>
                  <a:gd name="connsiteX3" fmla="*/ 100394 w 112014"/>
                  <a:gd name="connsiteY3" fmla="*/ 6389 h 9437"/>
                  <a:gd name="connsiteX4" fmla="*/ 111157 w 112014"/>
                  <a:gd name="connsiteY4" fmla="*/ 6389 h 9437"/>
                  <a:gd name="connsiteX5" fmla="*/ 112014 w 112014"/>
                  <a:gd name="connsiteY5" fmla="*/ 7056 h 9437"/>
                  <a:gd name="connsiteX6" fmla="*/ 112014 w 112014"/>
                  <a:gd name="connsiteY6" fmla="*/ 8199 h 9437"/>
                  <a:gd name="connsiteX7" fmla="*/ 110871 w 112014"/>
                  <a:gd name="connsiteY7" fmla="*/ 8961 h 9437"/>
                  <a:gd name="connsiteX8" fmla="*/ 92297 w 112014"/>
                  <a:gd name="connsiteY8" fmla="*/ 9437 h 9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014" h="9437">
                    <a:moveTo>
                      <a:pt x="92297" y="9342"/>
                    </a:moveTo>
                    <a:cubicBezTo>
                      <a:pt x="60579" y="9342"/>
                      <a:pt x="29813" y="6294"/>
                      <a:pt x="0" y="103"/>
                    </a:cubicBezTo>
                    <a:cubicBezTo>
                      <a:pt x="29909" y="-469"/>
                      <a:pt x="59817" y="1341"/>
                      <a:pt x="89726" y="5627"/>
                    </a:cubicBezTo>
                    <a:cubicBezTo>
                      <a:pt x="93821" y="6199"/>
                      <a:pt x="97346" y="6484"/>
                      <a:pt x="100394" y="6389"/>
                    </a:cubicBezTo>
                    <a:cubicBezTo>
                      <a:pt x="103918" y="6294"/>
                      <a:pt x="107537" y="6294"/>
                      <a:pt x="111157" y="6389"/>
                    </a:cubicBezTo>
                    <a:cubicBezTo>
                      <a:pt x="111728" y="6389"/>
                      <a:pt x="112014" y="6580"/>
                      <a:pt x="112014" y="7056"/>
                    </a:cubicBezTo>
                    <a:lnTo>
                      <a:pt x="112014" y="8199"/>
                    </a:lnTo>
                    <a:cubicBezTo>
                      <a:pt x="111824" y="8675"/>
                      <a:pt x="111538" y="8961"/>
                      <a:pt x="110871" y="8961"/>
                    </a:cubicBezTo>
                    <a:lnTo>
                      <a:pt x="92297" y="9437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34" name="Freeform: Shape 16433">
              <a:extLst>
                <a:ext uri="{FF2B5EF4-FFF2-40B4-BE49-F238E27FC236}">
                  <a16:creationId xmlns:a16="http://schemas.microsoft.com/office/drawing/2014/main" id="{951A4372-8370-3EEE-DB7E-E6C4C7C54D72}"/>
                </a:ext>
              </a:extLst>
            </p:cNvPr>
            <p:cNvSpPr/>
            <p:nvPr/>
          </p:nvSpPr>
          <p:spPr>
            <a:xfrm>
              <a:off x="3309274" y="2041874"/>
              <a:ext cx="243263" cy="291375"/>
            </a:xfrm>
            <a:custGeom>
              <a:avLst/>
              <a:gdLst>
                <a:gd name="connsiteX0" fmla="*/ 123916 w 243263"/>
                <a:gd name="connsiteY0" fmla="*/ 1715 h 291375"/>
                <a:gd name="connsiteX1" fmla="*/ 142014 w 243263"/>
                <a:gd name="connsiteY1" fmla="*/ 0 h 291375"/>
                <a:gd name="connsiteX2" fmla="*/ 211451 w 243263"/>
                <a:gd name="connsiteY2" fmla="*/ 72295 h 291375"/>
                <a:gd name="connsiteX3" fmla="*/ 195735 w 243263"/>
                <a:gd name="connsiteY3" fmla="*/ 235934 h 291375"/>
                <a:gd name="connsiteX4" fmla="*/ 167350 w 243263"/>
                <a:gd name="connsiteY4" fmla="*/ 291370 h 291375"/>
                <a:gd name="connsiteX5" fmla="*/ 67909 w 243263"/>
                <a:gd name="connsiteY5" fmla="*/ 281369 h 291375"/>
                <a:gd name="connsiteX6" fmla="*/ 45049 w 243263"/>
                <a:gd name="connsiteY6" fmla="*/ 41720 h 291375"/>
                <a:gd name="connsiteX7" fmla="*/ 123916 w 243263"/>
                <a:gd name="connsiteY7" fmla="*/ 1715 h 29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263" h="291375">
                  <a:moveTo>
                    <a:pt x="123916" y="1715"/>
                  </a:moveTo>
                  <a:lnTo>
                    <a:pt x="142014" y="0"/>
                  </a:lnTo>
                  <a:cubicBezTo>
                    <a:pt x="171351" y="0"/>
                    <a:pt x="302796" y="39148"/>
                    <a:pt x="211451" y="72295"/>
                  </a:cubicBezTo>
                  <a:cubicBezTo>
                    <a:pt x="134774" y="100108"/>
                    <a:pt x="174113" y="200311"/>
                    <a:pt x="195735" y="235934"/>
                  </a:cubicBezTo>
                  <a:cubicBezTo>
                    <a:pt x="212499" y="263557"/>
                    <a:pt x="262029" y="281940"/>
                    <a:pt x="167350" y="291370"/>
                  </a:cubicBezTo>
                  <a:cubicBezTo>
                    <a:pt x="164493" y="291656"/>
                    <a:pt x="72672" y="281750"/>
                    <a:pt x="67909" y="281369"/>
                  </a:cubicBezTo>
                  <a:cubicBezTo>
                    <a:pt x="-35818" y="274892"/>
                    <a:pt x="-1623" y="78200"/>
                    <a:pt x="45049" y="41720"/>
                  </a:cubicBezTo>
                  <a:cubicBezTo>
                    <a:pt x="56955" y="32385"/>
                    <a:pt x="102866" y="-4953"/>
                    <a:pt x="123916" y="1715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3" name="Graphic 1736">
            <a:extLst>
              <a:ext uri="{FF2B5EF4-FFF2-40B4-BE49-F238E27FC236}">
                <a16:creationId xmlns:a16="http://schemas.microsoft.com/office/drawing/2014/main" id="{B773406D-F534-67CE-C704-8AAE3F470663}"/>
              </a:ext>
            </a:extLst>
          </p:cNvPr>
          <p:cNvGrpSpPr/>
          <p:nvPr/>
        </p:nvGrpSpPr>
        <p:grpSpPr>
          <a:xfrm>
            <a:off x="6585273" y="4215244"/>
            <a:ext cx="371978" cy="288426"/>
            <a:chOff x="4233885" y="2550699"/>
            <a:chExt cx="426220" cy="330484"/>
          </a:xfrm>
          <a:solidFill>
            <a:srgbClr val="673434"/>
          </a:solidFill>
        </p:grpSpPr>
        <p:sp>
          <p:nvSpPr>
            <p:cNvPr id="16224" name="Freeform: Shape 16223">
              <a:extLst>
                <a:ext uri="{FF2B5EF4-FFF2-40B4-BE49-F238E27FC236}">
                  <a16:creationId xmlns:a16="http://schemas.microsoft.com/office/drawing/2014/main" id="{96C4667B-759E-9BE0-6652-36500BB6A61C}"/>
                </a:ext>
              </a:extLst>
            </p:cNvPr>
            <p:cNvSpPr/>
            <p:nvPr/>
          </p:nvSpPr>
          <p:spPr>
            <a:xfrm>
              <a:off x="4243482" y="2550699"/>
              <a:ext cx="416624" cy="330484"/>
            </a:xfrm>
            <a:custGeom>
              <a:avLst/>
              <a:gdLst>
                <a:gd name="connsiteX0" fmla="*/ 122777 w 416624"/>
                <a:gd name="connsiteY0" fmla="*/ 104394 h 330484"/>
                <a:gd name="connsiteX1" fmla="*/ 258508 w 416624"/>
                <a:gd name="connsiteY1" fmla="*/ 111728 h 330484"/>
                <a:gd name="connsiteX2" fmla="*/ 269272 w 416624"/>
                <a:gd name="connsiteY2" fmla="*/ 110490 h 330484"/>
                <a:gd name="connsiteX3" fmla="*/ 300228 w 416624"/>
                <a:gd name="connsiteY3" fmla="*/ 109633 h 330484"/>
                <a:gd name="connsiteX4" fmla="*/ 308420 w 416624"/>
                <a:gd name="connsiteY4" fmla="*/ 109919 h 330484"/>
                <a:gd name="connsiteX5" fmla="*/ 311087 w 416624"/>
                <a:gd name="connsiteY5" fmla="*/ 109633 h 330484"/>
                <a:gd name="connsiteX6" fmla="*/ 313754 w 416624"/>
                <a:gd name="connsiteY6" fmla="*/ 109061 h 330484"/>
                <a:gd name="connsiteX7" fmla="*/ 318040 w 416624"/>
                <a:gd name="connsiteY7" fmla="*/ 108585 h 330484"/>
                <a:gd name="connsiteX8" fmla="*/ 320421 w 416624"/>
                <a:gd name="connsiteY8" fmla="*/ 106966 h 330484"/>
                <a:gd name="connsiteX9" fmla="*/ 328613 w 416624"/>
                <a:gd name="connsiteY9" fmla="*/ 93917 h 330484"/>
                <a:gd name="connsiteX10" fmla="*/ 329946 w 416624"/>
                <a:gd name="connsiteY10" fmla="*/ 91250 h 330484"/>
                <a:gd name="connsiteX11" fmla="*/ 337185 w 416624"/>
                <a:gd name="connsiteY11" fmla="*/ 76009 h 330484"/>
                <a:gd name="connsiteX12" fmla="*/ 338518 w 416624"/>
                <a:gd name="connsiteY12" fmla="*/ 72771 h 330484"/>
                <a:gd name="connsiteX13" fmla="*/ 339185 w 416624"/>
                <a:gd name="connsiteY13" fmla="*/ 67246 h 330484"/>
                <a:gd name="connsiteX14" fmla="*/ 339662 w 416624"/>
                <a:gd name="connsiteY14" fmla="*/ 61722 h 330484"/>
                <a:gd name="connsiteX15" fmla="*/ 337852 w 416624"/>
                <a:gd name="connsiteY15" fmla="*/ 48958 h 330484"/>
                <a:gd name="connsiteX16" fmla="*/ 336042 w 416624"/>
                <a:gd name="connsiteY16" fmla="*/ 42577 h 330484"/>
                <a:gd name="connsiteX17" fmla="*/ 333089 w 416624"/>
                <a:gd name="connsiteY17" fmla="*/ 32956 h 330484"/>
                <a:gd name="connsiteX18" fmla="*/ 331946 w 416624"/>
                <a:gd name="connsiteY18" fmla="*/ 30004 h 330484"/>
                <a:gd name="connsiteX19" fmla="*/ 330803 w 416624"/>
                <a:gd name="connsiteY19" fmla="*/ 27051 h 330484"/>
                <a:gd name="connsiteX20" fmla="*/ 326707 w 416624"/>
                <a:gd name="connsiteY20" fmla="*/ 18383 h 330484"/>
                <a:gd name="connsiteX21" fmla="*/ 325088 w 416624"/>
                <a:gd name="connsiteY21" fmla="*/ 16002 h 330484"/>
                <a:gd name="connsiteX22" fmla="*/ 323945 w 416624"/>
                <a:gd name="connsiteY22" fmla="*/ 13335 h 330484"/>
                <a:gd name="connsiteX23" fmla="*/ 323088 w 416624"/>
                <a:gd name="connsiteY23" fmla="*/ 9525 h 330484"/>
                <a:gd name="connsiteX24" fmla="*/ 324136 w 416624"/>
                <a:gd name="connsiteY24" fmla="*/ 1333 h 330484"/>
                <a:gd name="connsiteX25" fmla="*/ 325755 w 416624"/>
                <a:gd name="connsiteY25" fmla="*/ 0 h 330484"/>
                <a:gd name="connsiteX26" fmla="*/ 326231 w 416624"/>
                <a:gd name="connsiteY26" fmla="*/ 381 h 330484"/>
                <a:gd name="connsiteX27" fmla="*/ 326231 w 416624"/>
                <a:gd name="connsiteY27" fmla="*/ 1238 h 330484"/>
                <a:gd name="connsiteX28" fmla="*/ 326612 w 416624"/>
                <a:gd name="connsiteY28" fmla="*/ 1619 h 330484"/>
                <a:gd name="connsiteX29" fmla="*/ 330041 w 416624"/>
                <a:gd name="connsiteY29" fmla="*/ 2477 h 330484"/>
                <a:gd name="connsiteX30" fmla="*/ 338614 w 416624"/>
                <a:gd name="connsiteY30" fmla="*/ 6191 h 330484"/>
                <a:gd name="connsiteX31" fmla="*/ 356806 w 416624"/>
                <a:gd name="connsiteY31" fmla="*/ 16573 h 330484"/>
                <a:gd name="connsiteX32" fmla="*/ 356997 w 416624"/>
                <a:gd name="connsiteY32" fmla="*/ 16954 h 330484"/>
                <a:gd name="connsiteX33" fmla="*/ 356521 w 416624"/>
                <a:gd name="connsiteY33" fmla="*/ 17335 h 330484"/>
                <a:gd name="connsiteX34" fmla="*/ 356997 w 416624"/>
                <a:gd name="connsiteY34" fmla="*/ 18193 h 330484"/>
                <a:gd name="connsiteX35" fmla="*/ 361950 w 416624"/>
                <a:gd name="connsiteY35" fmla="*/ 20479 h 330484"/>
                <a:gd name="connsiteX36" fmla="*/ 364236 w 416624"/>
                <a:gd name="connsiteY36" fmla="*/ 21336 h 330484"/>
                <a:gd name="connsiteX37" fmla="*/ 365379 w 416624"/>
                <a:gd name="connsiteY37" fmla="*/ 22003 h 330484"/>
                <a:gd name="connsiteX38" fmla="*/ 370713 w 416624"/>
                <a:gd name="connsiteY38" fmla="*/ 27146 h 330484"/>
                <a:gd name="connsiteX39" fmla="*/ 374332 w 416624"/>
                <a:gd name="connsiteY39" fmla="*/ 31718 h 330484"/>
                <a:gd name="connsiteX40" fmla="*/ 376809 w 416624"/>
                <a:gd name="connsiteY40" fmla="*/ 35433 h 330484"/>
                <a:gd name="connsiteX41" fmla="*/ 378905 w 416624"/>
                <a:gd name="connsiteY41" fmla="*/ 39815 h 330484"/>
                <a:gd name="connsiteX42" fmla="*/ 379095 w 416624"/>
                <a:gd name="connsiteY42" fmla="*/ 40481 h 330484"/>
                <a:gd name="connsiteX43" fmla="*/ 379095 w 416624"/>
                <a:gd name="connsiteY43" fmla="*/ 41148 h 330484"/>
                <a:gd name="connsiteX44" fmla="*/ 379095 w 416624"/>
                <a:gd name="connsiteY44" fmla="*/ 42386 h 330484"/>
                <a:gd name="connsiteX45" fmla="*/ 381286 w 416624"/>
                <a:gd name="connsiteY45" fmla="*/ 45910 h 330484"/>
                <a:gd name="connsiteX46" fmla="*/ 382143 w 416624"/>
                <a:gd name="connsiteY46" fmla="*/ 48387 h 330484"/>
                <a:gd name="connsiteX47" fmla="*/ 383381 w 416624"/>
                <a:gd name="connsiteY47" fmla="*/ 50768 h 330484"/>
                <a:gd name="connsiteX48" fmla="*/ 383572 w 416624"/>
                <a:gd name="connsiteY48" fmla="*/ 51244 h 330484"/>
                <a:gd name="connsiteX49" fmla="*/ 384143 w 416624"/>
                <a:gd name="connsiteY49" fmla="*/ 55340 h 330484"/>
                <a:gd name="connsiteX50" fmla="*/ 385381 w 416624"/>
                <a:gd name="connsiteY50" fmla="*/ 57340 h 330484"/>
                <a:gd name="connsiteX51" fmla="*/ 385381 w 416624"/>
                <a:gd name="connsiteY51" fmla="*/ 57817 h 330484"/>
                <a:gd name="connsiteX52" fmla="*/ 384715 w 416624"/>
                <a:gd name="connsiteY52" fmla="*/ 61627 h 330484"/>
                <a:gd name="connsiteX53" fmla="*/ 385096 w 416624"/>
                <a:gd name="connsiteY53" fmla="*/ 63817 h 330484"/>
                <a:gd name="connsiteX54" fmla="*/ 384810 w 416624"/>
                <a:gd name="connsiteY54" fmla="*/ 73057 h 330484"/>
                <a:gd name="connsiteX55" fmla="*/ 384334 w 416624"/>
                <a:gd name="connsiteY55" fmla="*/ 78200 h 330484"/>
                <a:gd name="connsiteX56" fmla="*/ 382048 w 416624"/>
                <a:gd name="connsiteY56" fmla="*/ 89154 h 330484"/>
                <a:gd name="connsiteX57" fmla="*/ 379476 w 416624"/>
                <a:gd name="connsiteY57" fmla="*/ 93631 h 330484"/>
                <a:gd name="connsiteX58" fmla="*/ 378428 w 416624"/>
                <a:gd name="connsiteY58" fmla="*/ 96202 h 330484"/>
                <a:gd name="connsiteX59" fmla="*/ 377762 w 416624"/>
                <a:gd name="connsiteY59" fmla="*/ 99155 h 330484"/>
                <a:gd name="connsiteX60" fmla="*/ 377380 w 416624"/>
                <a:gd name="connsiteY60" fmla="*/ 99346 h 330484"/>
                <a:gd name="connsiteX61" fmla="*/ 376142 w 416624"/>
                <a:gd name="connsiteY61" fmla="*/ 99060 h 330484"/>
                <a:gd name="connsiteX62" fmla="*/ 375761 w 416624"/>
                <a:gd name="connsiteY62" fmla="*/ 99250 h 330484"/>
                <a:gd name="connsiteX63" fmla="*/ 373951 w 416624"/>
                <a:gd name="connsiteY63" fmla="*/ 103156 h 330484"/>
                <a:gd name="connsiteX64" fmla="*/ 372713 w 416624"/>
                <a:gd name="connsiteY64" fmla="*/ 104870 h 330484"/>
                <a:gd name="connsiteX65" fmla="*/ 368237 w 416624"/>
                <a:gd name="connsiteY65" fmla="*/ 111061 h 330484"/>
                <a:gd name="connsiteX66" fmla="*/ 363569 w 416624"/>
                <a:gd name="connsiteY66" fmla="*/ 114776 h 330484"/>
                <a:gd name="connsiteX67" fmla="*/ 361188 w 416624"/>
                <a:gd name="connsiteY67" fmla="*/ 116777 h 330484"/>
                <a:gd name="connsiteX68" fmla="*/ 357092 w 416624"/>
                <a:gd name="connsiteY68" fmla="*/ 119920 h 330484"/>
                <a:gd name="connsiteX69" fmla="*/ 355759 w 416624"/>
                <a:gd name="connsiteY69" fmla="*/ 119253 h 330484"/>
                <a:gd name="connsiteX70" fmla="*/ 355473 w 416624"/>
                <a:gd name="connsiteY70" fmla="*/ 118205 h 330484"/>
                <a:gd name="connsiteX71" fmla="*/ 352234 w 416624"/>
                <a:gd name="connsiteY71" fmla="*/ 121158 h 330484"/>
                <a:gd name="connsiteX72" fmla="*/ 351568 w 416624"/>
                <a:gd name="connsiteY72" fmla="*/ 123634 h 330484"/>
                <a:gd name="connsiteX73" fmla="*/ 351472 w 416624"/>
                <a:gd name="connsiteY73" fmla="*/ 125444 h 330484"/>
                <a:gd name="connsiteX74" fmla="*/ 357473 w 416624"/>
                <a:gd name="connsiteY74" fmla="*/ 132969 h 330484"/>
                <a:gd name="connsiteX75" fmla="*/ 358235 w 416624"/>
                <a:gd name="connsiteY75" fmla="*/ 134207 h 330484"/>
                <a:gd name="connsiteX76" fmla="*/ 365665 w 416624"/>
                <a:gd name="connsiteY76" fmla="*/ 145637 h 330484"/>
                <a:gd name="connsiteX77" fmla="*/ 368808 w 416624"/>
                <a:gd name="connsiteY77" fmla="*/ 151067 h 330484"/>
                <a:gd name="connsiteX78" fmla="*/ 371570 w 416624"/>
                <a:gd name="connsiteY78" fmla="*/ 156305 h 330484"/>
                <a:gd name="connsiteX79" fmla="*/ 374142 w 416624"/>
                <a:gd name="connsiteY79" fmla="*/ 161830 h 330484"/>
                <a:gd name="connsiteX80" fmla="*/ 375095 w 416624"/>
                <a:gd name="connsiteY80" fmla="*/ 164116 h 330484"/>
                <a:gd name="connsiteX81" fmla="*/ 376047 w 416624"/>
                <a:gd name="connsiteY81" fmla="*/ 166783 h 330484"/>
                <a:gd name="connsiteX82" fmla="*/ 378905 w 416624"/>
                <a:gd name="connsiteY82" fmla="*/ 172688 h 330484"/>
                <a:gd name="connsiteX83" fmla="*/ 379476 w 416624"/>
                <a:gd name="connsiteY83" fmla="*/ 174403 h 330484"/>
                <a:gd name="connsiteX84" fmla="*/ 380047 w 416624"/>
                <a:gd name="connsiteY84" fmla="*/ 176784 h 330484"/>
                <a:gd name="connsiteX85" fmla="*/ 381476 w 416624"/>
                <a:gd name="connsiteY85" fmla="*/ 180975 h 330484"/>
                <a:gd name="connsiteX86" fmla="*/ 382810 w 416624"/>
                <a:gd name="connsiteY86" fmla="*/ 185166 h 330484"/>
                <a:gd name="connsiteX87" fmla="*/ 386048 w 416624"/>
                <a:gd name="connsiteY87" fmla="*/ 194405 h 330484"/>
                <a:gd name="connsiteX88" fmla="*/ 388906 w 416624"/>
                <a:gd name="connsiteY88" fmla="*/ 201930 h 330484"/>
                <a:gd name="connsiteX89" fmla="*/ 408527 w 416624"/>
                <a:gd name="connsiteY89" fmla="*/ 239649 h 330484"/>
                <a:gd name="connsiteX90" fmla="*/ 409575 w 416624"/>
                <a:gd name="connsiteY90" fmla="*/ 242316 h 330484"/>
                <a:gd name="connsiteX91" fmla="*/ 410337 w 416624"/>
                <a:gd name="connsiteY91" fmla="*/ 245078 h 330484"/>
                <a:gd name="connsiteX92" fmla="*/ 410146 w 416624"/>
                <a:gd name="connsiteY92" fmla="*/ 248126 h 330484"/>
                <a:gd name="connsiteX93" fmla="*/ 412528 w 416624"/>
                <a:gd name="connsiteY93" fmla="*/ 255461 h 330484"/>
                <a:gd name="connsiteX94" fmla="*/ 414338 w 416624"/>
                <a:gd name="connsiteY94" fmla="*/ 259747 h 330484"/>
                <a:gd name="connsiteX95" fmla="*/ 416623 w 416624"/>
                <a:gd name="connsiteY95" fmla="*/ 265843 h 330484"/>
                <a:gd name="connsiteX96" fmla="*/ 388525 w 416624"/>
                <a:gd name="connsiteY96" fmla="*/ 272606 h 330484"/>
                <a:gd name="connsiteX97" fmla="*/ 387096 w 416624"/>
                <a:gd name="connsiteY97" fmla="*/ 269653 h 330484"/>
                <a:gd name="connsiteX98" fmla="*/ 388525 w 416624"/>
                <a:gd name="connsiteY98" fmla="*/ 268034 h 330484"/>
                <a:gd name="connsiteX99" fmla="*/ 389287 w 416624"/>
                <a:gd name="connsiteY99" fmla="*/ 267557 h 330484"/>
                <a:gd name="connsiteX100" fmla="*/ 389763 w 416624"/>
                <a:gd name="connsiteY100" fmla="*/ 258318 h 330484"/>
                <a:gd name="connsiteX101" fmla="*/ 388906 w 416624"/>
                <a:gd name="connsiteY101" fmla="*/ 254317 h 330484"/>
                <a:gd name="connsiteX102" fmla="*/ 386239 w 416624"/>
                <a:gd name="connsiteY102" fmla="*/ 245364 h 330484"/>
                <a:gd name="connsiteX103" fmla="*/ 385381 w 416624"/>
                <a:gd name="connsiteY103" fmla="*/ 244221 h 330484"/>
                <a:gd name="connsiteX104" fmla="*/ 384048 w 416624"/>
                <a:gd name="connsiteY104" fmla="*/ 243840 h 330484"/>
                <a:gd name="connsiteX105" fmla="*/ 376618 w 416624"/>
                <a:gd name="connsiteY105" fmla="*/ 242602 h 330484"/>
                <a:gd name="connsiteX106" fmla="*/ 373189 w 416624"/>
                <a:gd name="connsiteY106" fmla="*/ 241459 h 330484"/>
                <a:gd name="connsiteX107" fmla="*/ 369094 w 416624"/>
                <a:gd name="connsiteY107" fmla="*/ 239554 h 330484"/>
                <a:gd name="connsiteX108" fmla="*/ 341471 w 416624"/>
                <a:gd name="connsiteY108" fmla="*/ 228600 h 330484"/>
                <a:gd name="connsiteX109" fmla="*/ 338614 w 416624"/>
                <a:gd name="connsiteY109" fmla="*/ 227362 h 330484"/>
                <a:gd name="connsiteX110" fmla="*/ 335756 w 416624"/>
                <a:gd name="connsiteY110" fmla="*/ 226219 h 330484"/>
                <a:gd name="connsiteX111" fmla="*/ 331851 w 416624"/>
                <a:gd name="connsiteY111" fmla="*/ 224790 h 330484"/>
                <a:gd name="connsiteX112" fmla="*/ 322993 w 416624"/>
                <a:gd name="connsiteY112" fmla="*/ 220504 h 330484"/>
                <a:gd name="connsiteX113" fmla="*/ 319659 w 416624"/>
                <a:gd name="connsiteY113" fmla="*/ 218599 h 330484"/>
                <a:gd name="connsiteX114" fmla="*/ 316135 w 416624"/>
                <a:gd name="connsiteY114" fmla="*/ 216979 h 330484"/>
                <a:gd name="connsiteX115" fmla="*/ 313182 w 416624"/>
                <a:gd name="connsiteY115" fmla="*/ 214408 h 330484"/>
                <a:gd name="connsiteX116" fmla="*/ 312325 w 416624"/>
                <a:gd name="connsiteY116" fmla="*/ 213931 h 330484"/>
                <a:gd name="connsiteX117" fmla="*/ 310705 w 416624"/>
                <a:gd name="connsiteY117" fmla="*/ 214598 h 330484"/>
                <a:gd name="connsiteX118" fmla="*/ 310324 w 416624"/>
                <a:gd name="connsiteY118" fmla="*/ 216979 h 330484"/>
                <a:gd name="connsiteX119" fmla="*/ 310134 w 416624"/>
                <a:gd name="connsiteY119" fmla="*/ 219742 h 330484"/>
                <a:gd name="connsiteX120" fmla="*/ 307848 w 416624"/>
                <a:gd name="connsiteY120" fmla="*/ 224504 h 330484"/>
                <a:gd name="connsiteX121" fmla="*/ 305181 w 416624"/>
                <a:gd name="connsiteY121" fmla="*/ 230791 h 330484"/>
                <a:gd name="connsiteX122" fmla="*/ 301371 w 416624"/>
                <a:gd name="connsiteY122" fmla="*/ 237363 h 330484"/>
                <a:gd name="connsiteX123" fmla="*/ 299466 w 416624"/>
                <a:gd name="connsiteY123" fmla="*/ 239363 h 330484"/>
                <a:gd name="connsiteX124" fmla="*/ 297847 w 416624"/>
                <a:gd name="connsiteY124" fmla="*/ 242888 h 330484"/>
                <a:gd name="connsiteX125" fmla="*/ 293751 w 416624"/>
                <a:gd name="connsiteY125" fmla="*/ 249365 h 330484"/>
                <a:gd name="connsiteX126" fmla="*/ 289750 w 416624"/>
                <a:gd name="connsiteY126" fmla="*/ 256508 h 330484"/>
                <a:gd name="connsiteX127" fmla="*/ 286607 w 416624"/>
                <a:gd name="connsiteY127" fmla="*/ 261556 h 330484"/>
                <a:gd name="connsiteX128" fmla="*/ 284797 w 416624"/>
                <a:gd name="connsiteY128" fmla="*/ 264605 h 330484"/>
                <a:gd name="connsiteX129" fmla="*/ 283178 w 416624"/>
                <a:gd name="connsiteY129" fmla="*/ 267748 h 330484"/>
                <a:gd name="connsiteX130" fmla="*/ 280702 w 416624"/>
                <a:gd name="connsiteY130" fmla="*/ 272415 h 330484"/>
                <a:gd name="connsiteX131" fmla="*/ 278987 w 416624"/>
                <a:gd name="connsiteY131" fmla="*/ 275082 h 330484"/>
                <a:gd name="connsiteX132" fmla="*/ 277368 w 416624"/>
                <a:gd name="connsiteY132" fmla="*/ 277844 h 330484"/>
                <a:gd name="connsiteX133" fmla="*/ 275177 w 416624"/>
                <a:gd name="connsiteY133" fmla="*/ 280225 h 330484"/>
                <a:gd name="connsiteX134" fmla="*/ 275177 w 416624"/>
                <a:gd name="connsiteY134" fmla="*/ 280797 h 330484"/>
                <a:gd name="connsiteX135" fmla="*/ 275368 w 416624"/>
                <a:gd name="connsiteY135" fmla="*/ 280988 h 330484"/>
                <a:gd name="connsiteX136" fmla="*/ 275368 w 416624"/>
                <a:gd name="connsiteY136" fmla="*/ 281464 h 330484"/>
                <a:gd name="connsiteX137" fmla="*/ 273463 w 416624"/>
                <a:gd name="connsiteY137" fmla="*/ 284226 h 330484"/>
                <a:gd name="connsiteX138" fmla="*/ 273082 w 416624"/>
                <a:gd name="connsiteY138" fmla="*/ 284226 h 330484"/>
                <a:gd name="connsiteX139" fmla="*/ 272415 w 416624"/>
                <a:gd name="connsiteY139" fmla="*/ 283940 h 330484"/>
                <a:gd name="connsiteX140" fmla="*/ 271939 w 416624"/>
                <a:gd name="connsiteY140" fmla="*/ 283940 h 330484"/>
                <a:gd name="connsiteX141" fmla="*/ 270700 w 416624"/>
                <a:gd name="connsiteY141" fmla="*/ 284702 h 330484"/>
                <a:gd name="connsiteX142" fmla="*/ 270700 w 416624"/>
                <a:gd name="connsiteY142" fmla="*/ 285083 h 330484"/>
                <a:gd name="connsiteX143" fmla="*/ 271081 w 416624"/>
                <a:gd name="connsiteY143" fmla="*/ 287465 h 330484"/>
                <a:gd name="connsiteX144" fmla="*/ 267271 w 416624"/>
                <a:gd name="connsiteY144" fmla="*/ 292513 h 330484"/>
                <a:gd name="connsiteX145" fmla="*/ 266224 w 416624"/>
                <a:gd name="connsiteY145" fmla="*/ 292513 h 330484"/>
                <a:gd name="connsiteX146" fmla="*/ 265938 w 416624"/>
                <a:gd name="connsiteY146" fmla="*/ 291751 h 330484"/>
                <a:gd name="connsiteX147" fmla="*/ 265271 w 416624"/>
                <a:gd name="connsiteY147" fmla="*/ 293370 h 330484"/>
                <a:gd name="connsiteX148" fmla="*/ 265557 w 416624"/>
                <a:gd name="connsiteY148" fmla="*/ 293561 h 330484"/>
                <a:gd name="connsiteX149" fmla="*/ 265557 w 416624"/>
                <a:gd name="connsiteY149" fmla="*/ 293656 h 330484"/>
                <a:gd name="connsiteX150" fmla="*/ 264319 w 416624"/>
                <a:gd name="connsiteY150" fmla="*/ 294513 h 330484"/>
                <a:gd name="connsiteX151" fmla="*/ 264128 w 416624"/>
                <a:gd name="connsiteY151" fmla="*/ 294989 h 330484"/>
                <a:gd name="connsiteX152" fmla="*/ 264128 w 416624"/>
                <a:gd name="connsiteY152" fmla="*/ 295275 h 330484"/>
                <a:gd name="connsiteX153" fmla="*/ 264128 w 416624"/>
                <a:gd name="connsiteY153" fmla="*/ 295656 h 330484"/>
                <a:gd name="connsiteX154" fmla="*/ 263176 w 416624"/>
                <a:gd name="connsiteY154" fmla="*/ 296323 h 330484"/>
                <a:gd name="connsiteX155" fmla="*/ 263176 w 416624"/>
                <a:gd name="connsiteY155" fmla="*/ 296799 h 330484"/>
                <a:gd name="connsiteX156" fmla="*/ 263176 w 416624"/>
                <a:gd name="connsiteY156" fmla="*/ 297275 h 330484"/>
                <a:gd name="connsiteX157" fmla="*/ 262985 w 416624"/>
                <a:gd name="connsiteY157" fmla="*/ 297275 h 330484"/>
                <a:gd name="connsiteX158" fmla="*/ 262890 w 416624"/>
                <a:gd name="connsiteY158" fmla="*/ 297275 h 330484"/>
                <a:gd name="connsiteX159" fmla="*/ 262699 w 416624"/>
                <a:gd name="connsiteY159" fmla="*/ 297275 h 330484"/>
                <a:gd name="connsiteX160" fmla="*/ 262604 w 416624"/>
                <a:gd name="connsiteY160" fmla="*/ 297561 h 330484"/>
                <a:gd name="connsiteX161" fmla="*/ 262795 w 416624"/>
                <a:gd name="connsiteY161" fmla="*/ 297942 h 330484"/>
                <a:gd name="connsiteX162" fmla="*/ 263080 w 416624"/>
                <a:gd name="connsiteY162" fmla="*/ 298704 h 330484"/>
                <a:gd name="connsiteX163" fmla="*/ 262604 w 416624"/>
                <a:gd name="connsiteY163" fmla="*/ 298894 h 330484"/>
                <a:gd name="connsiteX164" fmla="*/ 262223 w 416624"/>
                <a:gd name="connsiteY164" fmla="*/ 298609 h 330484"/>
                <a:gd name="connsiteX165" fmla="*/ 261938 w 416624"/>
                <a:gd name="connsiteY165" fmla="*/ 298513 h 330484"/>
                <a:gd name="connsiteX166" fmla="*/ 261175 w 416624"/>
                <a:gd name="connsiteY166" fmla="*/ 299275 h 330484"/>
                <a:gd name="connsiteX167" fmla="*/ 260795 w 416624"/>
                <a:gd name="connsiteY167" fmla="*/ 301085 h 330484"/>
                <a:gd name="connsiteX168" fmla="*/ 260318 w 416624"/>
                <a:gd name="connsiteY168" fmla="*/ 301847 h 330484"/>
                <a:gd name="connsiteX169" fmla="*/ 258604 w 416624"/>
                <a:gd name="connsiteY169" fmla="*/ 303657 h 330484"/>
                <a:gd name="connsiteX170" fmla="*/ 256318 w 416624"/>
                <a:gd name="connsiteY170" fmla="*/ 306610 h 330484"/>
                <a:gd name="connsiteX171" fmla="*/ 254413 w 416624"/>
                <a:gd name="connsiteY171" fmla="*/ 308896 h 330484"/>
                <a:gd name="connsiteX172" fmla="*/ 250698 w 416624"/>
                <a:gd name="connsiteY172" fmla="*/ 313754 h 330484"/>
                <a:gd name="connsiteX173" fmla="*/ 249174 w 416624"/>
                <a:gd name="connsiteY173" fmla="*/ 315373 h 330484"/>
                <a:gd name="connsiteX174" fmla="*/ 247650 w 416624"/>
                <a:gd name="connsiteY174" fmla="*/ 317087 h 330484"/>
                <a:gd name="connsiteX175" fmla="*/ 243173 w 416624"/>
                <a:gd name="connsiteY175" fmla="*/ 320992 h 330484"/>
                <a:gd name="connsiteX176" fmla="*/ 236506 w 416624"/>
                <a:gd name="connsiteY176" fmla="*/ 327755 h 330484"/>
                <a:gd name="connsiteX177" fmla="*/ 235077 w 416624"/>
                <a:gd name="connsiteY177" fmla="*/ 329184 h 330484"/>
                <a:gd name="connsiteX178" fmla="*/ 233172 w 416624"/>
                <a:gd name="connsiteY178" fmla="*/ 329756 h 330484"/>
                <a:gd name="connsiteX179" fmla="*/ 232696 w 416624"/>
                <a:gd name="connsiteY179" fmla="*/ 329756 h 330484"/>
                <a:gd name="connsiteX180" fmla="*/ 232029 w 416624"/>
                <a:gd name="connsiteY180" fmla="*/ 329565 h 330484"/>
                <a:gd name="connsiteX181" fmla="*/ 231743 w 416624"/>
                <a:gd name="connsiteY181" fmla="*/ 329851 h 330484"/>
                <a:gd name="connsiteX182" fmla="*/ 231648 w 416624"/>
                <a:gd name="connsiteY182" fmla="*/ 330327 h 330484"/>
                <a:gd name="connsiteX183" fmla="*/ 231172 w 416624"/>
                <a:gd name="connsiteY183" fmla="*/ 330422 h 330484"/>
                <a:gd name="connsiteX184" fmla="*/ 229933 w 416624"/>
                <a:gd name="connsiteY184" fmla="*/ 329089 h 330484"/>
                <a:gd name="connsiteX185" fmla="*/ 229552 w 416624"/>
                <a:gd name="connsiteY185" fmla="*/ 328803 h 330484"/>
                <a:gd name="connsiteX186" fmla="*/ 229171 w 416624"/>
                <a:gd name="connsiteY186" fmla="*/ 328803 h 330484"/>
                <a:gd name="connsiteX187" fmla="*/ 228505 w 416624"/>
                <a:gd name="connsiteY187" fmla="*/ 329184 h 330484"/>
                <a:gd name="connsiteX188" fmla="*/ 227457 w 416624"/>
                <a:gd name="connsiteY188" fmla="*/ 329089 h 330484"/>
                <a:gd name="connsiteX189" fmla="*/ 225742 w 416624"/>
                <a:gd name="connsiteY189" fmla="*/ 326803 h 330484"/>
                <a:gd name="connsiteX190" fmla="*/ 224504 w 416624"/>
                <a:gd name="connsiteY190" fmla="*/ 324231 h 330484"/>
                <a:gd name="connsiteX191" fmla="*/ 222313 w 416624"/>
                <a:gd name="connsiteY191" fmla="*/ 315278 h 330484"/>
                <a:gd name="connsiteX192" fmla="*/ 231934 w 416624"/>
                <a:gd name="connsiteY192" fmla="*/ 306324 h 330484"/>
                <a:gd name="connsiteX193" fmla="*/ 234982 w 416624"/>
                <a:gd name="connsiteY193" fmla="*/ 299752 h 330484"/>
                <a:gd name="connsiteX194" fmla="*/ 235553 w 416624"/>
                <a:gd name="connsiteY194" fmla="*/ 297752 h 330484"/>
                <a:gd name="connsiteX195" fmla="*/ 236696 w 416624"/>
                <a:gd name="connsiteY195" fmla="*/ 294989 h 330484"/>
                <a:gd name="connsiteX196" fmla="*/ 239554 w 416624"/>
                <a:gd name="connsiteY196" fmla="*/ 287655 h 330484"/>
                <a:gd name="connsiteX197" fmla="*/ 240792 w 416624"/>
                <a:gd name="connsiteY197" fmla="*/ 284131 h 330484"/>
                <a:gd name="connsiteX198" fmla="*/ 242697 w 416624"/>
                <a:gd name="connsiteY198" fmla="*/ 277559 h 330484"/>
                <a:gd name="connsiteX199" fmla="*/ 260699 w 416624"/>
                <a:gd name="connsiteY199" fmla="*/ 232981 h 330484"/>
                <a:gd name="connsiteX200" fmla="*/ 260699 w 416624"/>
                <a:gd name="connsiteY200" fmla="*/ 222694 h 330484"/>
                <a:gd name="connsiteX201" fmla="*/ 260318 w 416624"/>
                <a:gd name="connsiteY201" fmla="*/ 222409 h 330484"/>
                <a:gd name="connsiteX202" fmla="*/ 244126 w 416624"/>
                <a:gd name="connsiteY202" fmla="*/ 227171 h 330484"/>
                <a:gd name="connsiteX203" fmla="*/ 236696 w 416624"/>
                <a:gd name="connsiteY203" fmla="*/ 229934 h 330484"/>
                <a:gd name="connsiteX204" fmla="*/ 222028 w 416624"/>
                <a:gd name="connsiteY204" fmla="*/ 232505 h 330484"/>
                <a:gd name="connsiteX205" fmla="*/ 219837 w 416624"/>
                <a:gd name="connsiteY205" fmla="*/ 231934 h 330484"/>
                <a:gd name="connsiteX206" fmla="*/ 209836 w 416624"/>
                <a:gd name="connsiteY206" fmla="*/ 234506 h 330484"/>
                <a:gd name="connsiteX207" fmla="*/ 205645 w 416624"/>
                <a:gd name="connsiteY207" fmla="*/ 235458 h 330484"/>
                <a:gd name="connsiteX208" fmla="*/ 201454 w 416624"/>
                <a:gd name="connsiteY208" fmla="*/ 236506 h 330484"/>
                <a:gd name="connsiteX209" fmla="*/ 196215 w 416624"/>
                <a:gd name="connsiteY209" fmla="*/ 237363 h 330484"/>
                <a:gd name="connsiteX210" fmla="*/ 190976 w 416624"/>
                <a:gd name="connsiteY210" fmla="*/ 238220 h 330484"/>
                <a:gd name="connsiteX211" fmla="*/ 189262 w 416624"/>
                <a:gd name="connsiteY211" fmla="*/ 238411 h 330484"/>
                <a:gd name="connsiteX212" fmla="*/ 188881 w 416624"/>
                <a:gd name="connsiteY212" fmla="*/ 238696 h 330484"/>
                <a:gd name="connsiteX213" fmla="*/ 188309 w 416624"/>
                <a:gd name="connsiteY213" fmla="*/ 241840 h 330484"/>
                <a:gd name="connsiteX214" fmla="*/ 188404 w 416624"/>
                <a:gd name="connsiteY214" fmla="*/ 242221 h 330484"/>
                <a:gd name="connsiteX215" fmla="*/ 188500 w 416624"/>
                <a:gd name="connsiteY215" fmla="*/ 243173 h 330484"/>
                <a:gd name="connsiteX216" fmla="*/ 188214 w 416624"/>
                <a:gd name="connsiteY216" fmla="*/ 243554 h 330484"/>
                <a:gd name="connsiteX217" fmla="*/ 187833 w 416624"/>
                <a:gd name="connsiteY217" fmla="*/ 244221 h 330484"/>
                <a:gd name="connsiteX218" fmla="*/ 187928 w 416624"/>
                <a:gd name="connsiteY218" fmla="*/ 244697 h 330484"/>
                <a:gd name="connsiteX219" fmla="*/ 188119 w 416624"/>
                <a:gd name="connsiteY219" fmla="*/ 246126 h 330484"/>
                <a:gd name="connsiteX220" fmla="*/ 187357 w 416624"/>
                <a:gd name="connsiteY220" fmla="*/ 249936 h 330484"/>
                <a:gd name="connsiteX221" fmla="*/ 187357 w 416624"/>
                <a:gd name="connsiteY221" fmla="*/ 253841 h 330484"/>
                <a:gd name="connsiteX222" fmla="*/ 187166 w 416624"/>
                <a:gd name="connsiteY222" fmla="*/ 254317 h 330484"/>
                <a:gd name="connsiteX223" fmla="*/ 186785 w 416624"/>
                <a:gd name="connsiteY223" fmla="*/ 254698 h 330484"/>
                <a:gd name="connsiteX224" fmla="*/ 186595 w 416624"/>
                <a:gd name="connsiteY224" fmla="*/ 255175 h 330484"/>
                <a:gd name="connsiteX225" fmla="*/ 186785 w 416624"/>
                <a:gd name="connsiteY225" fmla="*/ 257461 h 330484"/>
                <a:gd name="connsiteX226" fmla="*/ 186595 w 416624"/>
                <a:gd name="connsiteY226" fmla="*/ 262700 h 330484"/>
                <a:gd name="connsiteX227" fmla="*/ 186023 w 416624"/>
                <a:gd name="connsiteY227" fmla="*/ 266129 h 330484"/>
                <a:gd name="connsiteX228" fmla="*/ 186023 w 416624"/>
                <a:gd name="connsiteY228" fmla="*/ 268034 h 330484"/>
                <a:gd name="connsiteX229" fmla="*/ 185833 w 416624"/>
                <a:gd name="connsiteY229" fmla="*/ 269843 h 330484"/>
                <a:gd name="connsiteX230" fmla="*/ 185642 w 416624"/>
                <a:gd name="connsiteY230" fmla="*/ 273653 h 330484"/>
                <a:gd name="connsiteX231" fmla="*/ 184880 w 416624"/>
                <a:gd name="connsiteY231" fmla="*/ 281178 h 330484"/>
                <a:gd name="connsiteX232" fmla="*/ 184404 w 416624"/>
                <a:gd name="connsiteY232" fmla="*/ 284226 h 330484"/>
                <a:gd name="connsiteX233" fmla="*/ 184023 w 416624"/>
                <a:gd name="connsiteY233" fmla="*/ 287274 h 330484"/>
                <a:gd name="connsiteX234" fmla="*/ 183642 w 416624"/>
                <a:gd name="connsiteY234" fmla="*/ 290227 h 330484"/>
                <a:gd name="connsiteX235" fmla="*/ 183166 w 416624"/>
                <a:gd name="connsiteY235" fmla="*/ 292989 h 330484"/>
                <a:gd name="connsiteX236" fmla="*/ 182785 w 416624"/>
                <a:gd name="connsiteY236" fmla="*/ 295751 h 330484"/>
                <a:gd name="connsiteX237" fmla="*/ 181832 w 416624"/>
                <a:gd name="connsiteY237" fmla="*/ 300323 h 330484"/>
                <a:gd name="connsiteX238" fmla="*/ 180404 w 416624"/>
                <a:gd name="connsiteY238" fmla="*/ 304514 h 330484"/>
                <a:gd name="connsiteX239" fmla="*/ 178784 w 416624"/>
                <a:gd name="connsiteY239" fmla="*/ 308134 h 330484"/>
                <a:gd name="connsiteX240" fmla="*/ 178403 w 416624"/>
                <a:gd name="connsiteY240" fmla="*/ 311086 h 330484"/>
                <a:gd name="connsiteX241" fmla="*/ 178403 w 416624"/>
                <a:gd name="connsiteY241" fmla="*/ 311563 h 330484"/>
                <a:gd name="connsiteX242" fmla="*/ 176022 w 416624"/>
                <a:gd name="connsiteY242" fmla="*/ 316516 h 330484"/>
                <a:gd name="connsiteX243" fmla="*/ 174307 w 416624"/>
                <a:gd name="connsiteY243" fmla="*/ 320231 h 330484"/>
                <a:gd name="connsiteX244" fmla="*/ 172021 w 416624"/>
                <a:gd name="connsiteY244" fmla="*/ 325279 h 330484"/>
                <a:gd name="connsiteX245" fmla="*/ 169450 w 416624"/>
                <a:gd name="connsiteY245" fmla="*/ 329660 h 330484"/>
                <a:gd name="connsiteX246" fmla="*/ 168592 w 416624"/>
                <a:gd name="connsiteY246" fmla="*/ 329851 h 330484"/>
                <a:gd name="connsiteX247" fmla="*/ 166592 w 416624"/>
                <a:gd name="connsiteY247" fmla="*/ 328708 h 330484"/>
                <a:gd name="connsiteX248" fmla="*/ 166116 w 416624"/>
                <a:gd name="connsiteY248" fmla="*/ 328708 h 330484"/>
                <a:gd name="connsiteX249" fmla="*/ 165259 w 416624"/>
                <a:gd name="connsiteY249" fmla="*/ 328994 h 330484"/>
                <a:gd name="connsiteX250" fmla="*/ 162401 w 416624"/>
                <a:gd name="connsiteY250" fmla="*/ 327946 h 330484"/>
                <a:gd name="connsiteX251" fmla="*/ 161830 w 416624"/>
                <a:gd name="connsiteY251" fmla="*/ 327946 h 330484"/>
                <a:gd name="connsiteX252" fmla="*/ 160496 w 416624"/>
                <a:gd name="connsiteY252" fmla="*/ 328232 h 330484"/>
                <a:gd name="connsiteX253" fmla="*/ 157734 w 416624"/>
                <a:gd name="connsiteY253" fmla="*/ 327088 h 330484"/>
                <a:gd name="connsiteX254" fmla="*/ 150495 w 416624"/>
                <a:gd name="connsiteY254" fmla="*/ 317754 h 330484"/>
                <a:gd name="connsiteX255" fmla="*/ 149352 w 416624"/>
                <a:gd name="connsiteY255" fmla="*/ 313563 h 330484"/>
                <a:gd name="connsiteX256" fmla="*/ 150209 w 416624"/>
                <a:gd name="connsiteY256" fmla="*/ 309372 h 330484"/>
                <a:gd name="connsiteX257" fmla="*/ 150685 w 416624"/>
                <a:gd name="connsiteY257" fmla="*/ 308515 h 330484"/>
                <a:gd name="connsiteX258" fmla="*/ 153067 w 416624"/>
                <a:gd name="connsiteY258" fmla="*/ 304514 h 330484"/>
                <a:gd name="connsiteX259" fmla="*/ 156210 w 416624"/>
                <a:gd name="connsiteY259" fmla="*/ 297942 h 330484"/>
                <a:gd name="connsiteX260" fmla="*/ 158210 w 416624"/>
                <a:gd name="connsiteY260" fmla="*/ 294037 h 330484"/>
                <a:gd name="connsiteX261" fmla="*/ 158687 w 416624"/>
                <a:gd name="connsiteY261" fmla="*/ 291465 h 330484"/>
                <a:gd name="connsiteX262" fmla="*/ 158972 w 416624"/>
                <a:gd name="connsiteY262" fmla="*/ 288798 h 330484"/>
                <a:gd name="connsiteX263" fmla="*/ 158591 w 416624"/>
                <a:gd name="connsiteY263" fmla="*/ 287846 h 330484"/>
                <a:gd name="connsiteX264" fmla="*/ 158496 w 416624"/>
                <a:gd name="connsiteY264" fmla="*/ 287369 h 330484"/>
                <a:gd name="connsiteX265" fmla="*/ 158496 w 416624"/>
                <a:gd name="connsiteY265" fmla="*/ 286226 h 330484"/>
                <a:gd name="connsiteX266" fmla="*/ 156305 w 416624"/>
                <a:gd name="connsiteY266" fmla="*/ 276987 h 330484"/>
                <a:gd name="connsiteX267" fmla="*/ 154876 w 416624"/>
                <a:gd name="connsiteY267" fmla="*/ 270891 h 330484"/>
                <a:gd name="connsiteX268" fmla="*/ 153162 w 416624"/>
                <a:gd name="connsiteY268" fmla="*/ 264700 h 330484"/>
                <a:gd name="connsiteX269" fmla="*/ 152781 w 416624"/>
                <a:gd name="connsiteY269" fmla="*/ 263176 h 330484"/>
                <a:gd name="connsiteX270" fmla="*/ 149352 w 416624"/>
                <a:gd name="connsiteY270" fmla="*/ 250222 h 330484"/>
                <a:gd name="connsiteX271" fmla="*/ 147352 w 416624"/>
                <a:gd name="connsiteY271" fmla="*/ 245078 h 330484"/>
                <a:gd name="connsiteX272" fmla="*/ 146399 w 416624"/>
                <a:gd name="connsiteY272" fmla="*/ 244507 h 330484"/>
                <a:gd name="connsiteX273" fmla="*/ 138874 w 416624"/>
                <a:gd name="connsiteY273" fmla="*/ 244411 h 330484"/>
                <a:gd name="connsiteX274" fmla="*/ 134683 w 416624"/>
                <a:gd name="connsiteY274" fmla="*/ 244126 h 330484"/>
                <a:gd name="connsiteX275" fmla="*/ 130492 w 416624"/>
                <a:gd name="connsiteY275" fmla="*/ 243554 h 330484"/>
                <a:gd name="connsiteX276" fmla="*/ 121348 w 416624"/>
                <a:gd name="connsiteY276" fmla="*/ 242030 h 330484"/>
                <a:gd name="connsiteX277" fmla="*/ 117729 w 416624"/>
                <a:gd name="connsiteY277" fmla="*/ 241173 h 330484"/>
                <a:gd name="connsiteX278" fmla="*/ 103632 w 416624"/>
                <a:gd name="connsiteY278" fmla="*/ 237268 h 330484"/>
                <a:gd name="connsiteX279" fmla="*/ 101917 w 416624"/>
                <a:gd name="connsiteY279" fmla="*/ 238030 h 330484"/>
                <a:gd name="connsiteX280" fmla="*/ 96298 w 416624"/>
                <a:gd name="connsiteY280" fmla="*/ 242697 h 330484"/>
                <a:gd name="connsiteX281" fmla="*/ 73247 w 416624"/>
                <a:gd name="connsiteY281" fmla="*/ 262414 h 330484"/>
                <a:gd name="connsiteX282" fmla="*/ 69628 w 416624"/>
                <a:gd name="connsiteY282" fmla="*/ 264795 h 330484"/>
                <a:gd name="connsiteX283" fmla="*/ 62579 w 416624"/>
                <a:gd name="connsiteY283" fmla="*/ 268700 h 330484"/>
                <a:gd name="connsiteX284" fmla="*/ 56197 w 416624"/>
                <a:gd name="connsiteY284" fmla="*/ 271844 h 330484"/>
                <a:gd name="connsiteX285" fmla="*/ 51340 w 416624"/>
                <a:gd name="connsiteY285" fmla="*/ 273844 h 330484"/>
                <a:gd name="connsiteX286" fmla="*/ 46482 w 416624"/>
                <a:gd name="connsiteY286" fmla="*/ 275939 h 330484"/>
                <a:gd name="connsiteX287" fmla="*/ 30861 w 416624"/>
                <a:gd name="connsiteY287" fmla="*/ 286607 h 330484"/>
                <a:gd name="connsiteX288" fmla="*/ 24003 w 416624"/>
                <a:gd name="connsiteY288" fmla="*/ 288893 h 330484"/>
                <a:gd name="connsiteX289" fmla="*/ 16192 w 416624"/>
                <a:gd name="connsiteY289" fmla="*/ 291084 h 330484"/>
                <a:gd name="connsiteX290" fmla="*/ 4477 w 416624"/>
                <a:gd name="connsiteY290" fmla="*/ 285845 h 330484"/>
                <a:gd name="connsiteX291" fmla="*/ 1905 w 416624"/>
                <a:gd name="connsiteY291" fmla="*/ 282607 h 330484"/>
                <a:gd name="connsiteX292" fmla="*/ 0 w 416624"/>
                <a:gd name="connsiteY292" fmla="*/ 272986 h 330484"/>
                <a:gd name="connsiteX293" fmla="*/ 2191 w 416624"/>
                <a:gd name="connsiteY293" fmla="*/ 269938 h 330484"/>
                <a:gd name="connsiteX294" fmla="*/ 4477 w 416624"/>
                <a:gd name="connsiteY294" fmla="*/ 270129 h 330484"/>
                <a:gd name="connsiteX295" fmla="*/ 7906 w 416624"/>
                <a:gd name="connsiteY295" fmla="*/ 270129 h 330484"/>
                <a:gd name="connsiteX296" fmla="*/ 12192 w 416624"/>
                <a:gd name="connsiteY296" fmla="*/ 269177 h 330484"/>
                <a:gd name="connsiteX297" fmla="*/ 16573 w 416624"/>
                <a:gd name="connsiteY297" fmla="*/ 269748 h 330484"/>
                <a:gd name="connsiteX298" fmla="*/ 19812 w 416624"/>
                <a:gd name="connsiteY298" fmla="*/ 268891 h 330484"/>
                <a:gd name="connsiteX299" fmla="*/ 41338 w 416624"/>
                <a:gd name="connsiteY299" fmla="*/ 256032 h 330484"/>
                <a:gd name="connsiteX300" fmla="*/ 46768 w 416624"/>
                <a:gd name="connsiteY300" fmla="*/ 250507 h 330484"/>
                <a:gd name="connsiteX301" fmla="*/ 50578 w 416624"/>
                <a:gd name="connsiteY301" fmla="*/ 246507 h 330484"/>
                <a:gd name="connsiteX302" fmla="*/ 53340 w 416624"/>
                <a:gd name="connsiteY302" fmla="*/ 243173 h 330484"/>
                <a:gd name="connsiteX303" fmla="*/ 58007 w 416624"/>
                <a:gd name="connsiteY303" fmla="*/ 236601 h 330484"/>
                <a:gd name="connsiteX304" fmla="*/ 61055 w 416624"/>
                <a:gd name="connsiteY304" fmla="*/ 232219 h 330484"/>
                <a:gd name="connsiteX305" fmla="*/ 62960 w 416624"/>
                <a:gd name="connsiteY305" fmla="*/ 229267 h 330484"/>
                <a:gd name="connsiteX306" fmla="*/ 64770 w 416624"/>
                <a:gd name="connsiteY306" fmla="*/ 226219 h 330484"/>
                <a:gd name="connsiteX307" fmla="*/ 73533 w 416624"/>
                <a:gd name="connsiteY307" fmla="*/ 213265 h 330484"/>
                <a:gd name="connsiteX308" fmla="*/ 76771 w 416624"/>
                <a:gd name="connsiteY308" fmla="*/ 210026 h 330484"/>
                <a:gd name="connsiteX309" fmla="*/ 76867 w 416624"/>
                <a:gd name="connsiteY309" fmla="*/ 209645 h 330484"/>
                <a:gd name="connsiteX310" fmla="*/ 76009 w 416624"/>
                <a:gd name="connsiteY310" fmla="*/ 207931 h 330484"/>
                <a:gd name="connsiteX311" fmla="*/ 75438 w 416624"/>
                <a:gd name="connsiteY311" fmla="*/ 206216 h 330484"/>
                <a:gd name="connsiteX312" fmla="*/ 74866 w 416624"/>
                <a:gd name="connsiteY312" fmla="*/ 203644 h 330484"/>
                <a:gd name="connsiteX313" fmla="*/ 74200 w 416624"/>
                <a:gd name="connsiteY313" fmla="*/ 201168 h 330484"/>
                <a:gd name="connsiteX314" fmla="*/ 74866 w 416624"/>
                <a:gd name="connsiteY314" fmla="*/ 153924 h 330484"/>
                <a:gd name="connsiteX315" fmla="*/ 98393 w 416624"/>
                <a:gd name="connsiteY315" fmla="*/ 130588 h 330484"/>
                <a:gd name="connsiteX316" fmla="*/ 122491 w 416624"/>
                <a:gd name="connsiteY316" fmla="*/ 105156 h 330484"/>
                <a:gd name="connsiteX317" fmla="*/ 122491 w 416624"/>
                <a:gd name="connsiteY317" fmla="*/ 105156 h 330484"/>
                <a:gd name="connsiteX318" fmla="*/ 157163 w 416624"/>
                <a:gd name="connsiteY318" fmla="*/ 327088 h 330484"/>
                <a:gd name="connsiteX319" fmla="*/ 146971 w 416624"/>
                <a:gd name="connsiteY319" fmla="*/ 329184 h 330484"/>
                <a:gd name="connsiteX320" fmla="*/ 156877 w 416624"/>
                <a:gd name="connsiteY320" fmla="*/ 327374 h 330484"/>
                <a:gd name="connsiteX321" fmla="*/ 157163 w 416624"/>
                <a:gd name="connsiteY321" fmla="*/ 327088 h 33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416624" h="330484">
                  <a:moveTo>
                    <a:pt x="122777" y="104394"/>
                  </a:moveTo>
                  <a:cubicBezTo>
                    <a:pt x="137065" y="131445"/>
                    <a:pt x="232029" y="115443"/>
                    <a:pt x="258508" y="111728"/>
                  </a:cubicBezTo>
                  <a:cubicBezTo>
                    <a:pt x="262414" y="111157"/>
                    <a:pt x="266033" y="110776"/>
                    <a:pt x="269272" y="110490"/>
                  </a:cubicBezTo>
                  <a:cubicBezTo>
                    <a:pt x="280130" y="109538"/>
                    <a:pt x="290513" y="109156"/>
                    <a:pt x="300228" y="109633"/>
                  </a:cubicBezTo>
                  <a:cubicBezTo>
                    <a:pt x="303847" y="109823"/>
                    <a:pt x="306610" y="109919"/>
                    <a:pt x="308420" y="109919"/>
                  </a:cubicBezTo>
                  <a:cubicBezTo>
                    <a:pt x="309181" y="109919"/>
                    <a:pt x="310134" y="109919"/>
                    <a:pt x="311087" y="109633"/>
                  </a:cubicBezTo>
                  <a:lnTo>
                    <a:pt x="313754" y="109061"/>
                  </a:lnTo>
                  <a:cubicBezTo>
                    <a:pt x="315182" y="108775"/>
                    <a:pt x="316611" y="108680"/>
                    <a:pt x="318040" y="108585"/>
                  </a:cubicBezTo>
                  <a:cubicBezTo>
                    <a:pt x="319278" y="108585"/>
                    <a:pt x="319849" y="107918"/>
                    <a:pt x="320421" y="106966"/>
                  </a:cubicBezTo>
                  <a:cubicBezTo>
                    <a:pt x="323755" y="101822"/>
                    <a:pt x="326422" y="97441"/>
                    <a:pt x="328613" y="93917"/>
                  </a:cubicBezTo>
                  <a:cubicBezTo>
                    <a:pt x="329089" y="93154"/>
                    <a:pt x="329470" y="92107"/>
                    <a:pt x="329946" y="91250"/>
                  </a:cubicBezTo>
                  <a:cubicBezTo>
                    <a:pt x="332804" y="86392"/>
                    <a:pt x="335280" y="81344"/>
                    <a:pt x="337185" y="76009"/>
                  </a:cubicBezTo>
                  <a:cubicBezTo>
                    <a:pt x="337566" y="74962"/>
                    <a:pt x="338138" y="73914"/>
                    <a:pt x="338518" y="72771"/>
                  </a:cubicBezTo>
                  <a:cubicBezTo>
                    <a:pt x="338709" y="70961"/>
                    <a:pt x="338995" y="69152"/>
                    <a:pt x="339185" y="67246"/>
                  </a:cubicBezTo>
                  <a:cubicBezTo>
                    <a:pt x="339566" y="64960"/>
                    <a:pt x="339662" y="63151"/>
                    <a:pt x="339662" y="61722"/>
                  </a:cubicBezTo>
                  <a:cubicBezTo>
                    <a:pt x="339662" y="57531"/>
                    <a:pt x="339185" y="52959"/>
                    <a:pt x="337852" y="48958"/>
                  </a:cubicBezTo>
                  <a:cubicBezTo>
                    <a:pt x="337185" y="46958"/>
                    <a:pt x="336709" y="44672"/>
                    <a:pt x="336042" y="42577"/>
                  </a:cubicBezTo>
                  <a:cubicBezTo>
                    <a:pt x="334232" y="36957"/>
                    <a:pt x="333184" y="33814"/>
                    <a:pt x="333089" y="32956"/>
                  </a:cubicBezTo>
                  <a:cubicBezTo>
                    <a:pt x="332899" y="32099"/>
                    <a:pt x="332518" y="31147"/>
                    <a:pt x="331946" y="30004"/>
                  </a:cubicBezTo>
                  <a:cubicBezTo>
                    <a:pt x="331851" y="29718"/>
                    <a:pt x="331375" y="28765"/>
                    <a:pt x="330803" y="27051"/>
                  </a:cubicBezTo>
                  <a:cubicBezTo>
                    <a:pt x="329946" y="24670"/>
                    <a:pt x="328517" y="21812"/>
                    <a:pt x="326707" y="18383"/>
                  </a:cubicBezTo>
                  <a:lnTo>
                    <a:pt x="325088" y="16002"/>
                  </a:lnTo>
                  <a:cubicBezTo>
                    <a:pt x="324517" y="15145"/>
                    <a:pt x="324136" y="14288"/>
                    <a:pt x="323945" y="13335"/>
                  </a:cubicBezTo>
                  <a:cubicBezTo>
                    <a:pt x="323659" y="12097"/>
                    <a:pt x="323374" y="10763"/>
                    <a:pt x="323088" y="9525"/>
                  </a:cubicBezTo>
                  <a:cubicBezTo>
                    <a:pt x="322421" y="5906"/>
                    <a:pt x="322040" y="4096"/>
                    <a:pt x="324136" y="1333"/>
                  </a:cubicBezTo>
                  <a:cubicBezTo>
                    <a:pt x="324612" y="667"/>
                    <a:pt x="325088" y="286"/>
                    <a:pt x="325755" y="0"/>
                  </a:cubicBezTo>
                  <a:cubicBezTo>
                    <a:pt x="326041" y="0"/>
                    <a:pt x="326326" y="95"/>
                    <a:pt x="326231" y="381"/>
                  </a:cubicBezTo>
                  <a:cubicBezTo>
                    <a:pt x="326231" y="667"/>
                    <a:pt x="326231" y="952"/>
                    <a:pt x="326231" y="1238"/>
                  </a:cubicBezTo>
                  <a:cubicBezTo>
                    <a:pt x="326231" y="1429"/>
                    <a:pt x="326422" y="1524"/>
                    <a:pt x="326612" y="1619"/>
                  </a:cubicBezTo>
                  <a:cubicBezTo>
                    <a:pt x="328231" y="2000"/>
                    <a:pt x="329374" y="2286"/>
                    <a:pt x="330041" y="2477"/>
                  </a:cubicBezTo>
                  <a:cubicBezTo>
                    <a:pt x="333280" y="3334"/>
                    <a:pt x="335661" y="4477"/>
                    <a:pt x="338614" y="6191"/>
                  </a:cubicBezTo>
                  <a:cubicBezTo>
                    <a:pt x="345757" y="10287"/>
                    <a:pt x="351854" y="13716"/>
                    <a:pt x="356806" y="16573"/>
                  </a:cubicBezTo>
                  <a:cubicBezTo>
                    <a:pt x="356997" y="16573"/>
                    <a:pt x="356997" y="16764"/>
                    <a:pt x="356997" y="16954"/>
                  </a:cubicBezTo>
                  <a:cubicBezTo>
                    <a:pt x="356997" y="17145"/>
                    <a:pt x="356806" y="17240"/>
                    <a:pt x="356521" y="17335"/>
                  </a:cubicBezTo>
                  <a:cubicBezTo>
                    <a:pt x="356521" y="17812"/>
                    <a:pt x="356521" y="18098"/>
                    <a:pt x="356997" y="18193"/>
                  </a:cubicBezTo>
                  <a:cubicBezTo>
                    <a:pt x="359283" y="18955"/>
                    <a:pt x="360902" y="19717"/>
                    <a:pt x="361950" y="20479"/>
                  </a:cubicBezTo>
                  <a:cubicBezTo>
                    <a:pt x="362712" y="21050"/>
                    <a:pt x="363379" y="21336"/>
                    <a:pt x="364236" y="21336"/>
                  </a:cubicBezTo>
                  <a:cubicBezTo>
                    <a:pt x="364712" y="21336"/>
                    <a:pt x="365188" y="21622"/>
                    <a:pt x="365379" y="22003"/>
                  </a:cubicBezTo>
                  <a:cubicBezTo>
                    <a:pt x="366617" y="24098"/>
                    <a:pt x="368427" y="25813"/>
                    <a:pt x="370713" y="27146"/>
                  </a:cubicBezTo>
                  <a:cubicBezTo>
                    <a:pt x="371570" y="28765"/>
                    <a:pt x="372713" y="30290"/>
                    <a:pt x="374332" y="31718"/>
                  </a:cubicBezTo>
                  <a:cubicBezTo>
                    <a:pt x="375475" y="32766"/>
                    <a:pt x="375761" y="34290"/>
                    <a:pt x="376809" y="35433"/>
                  </a:cubicBezTo>
                  <a:cubicBezTo>
                    <a:pt x="377571" y="36290"/>
                    <a:pt x="378238" y="37719"/>
                    <a:pt x="378905" y="39815"/>
                  </a:cubicBezTo>
                  <a:lnTo>
                    <a:pt x="379095" y="40481"/>
                  </a:lnTo>
                  <a:cubicBezTo>
                    <a:pt x="379095" y="40481"/>
                    <a:pt x="379095" y="40957"/>
                    <a:pt x="379095" y="41148"/>
                  </a:cubicBezTo>
                  <a:cubicBezTo>
                    <a:pt x="378905" y="41529"/>
                    <a:pt x="378905" y="42005"/>
                    <a:pt x="379095" y="42386"/>
                  </a:cubicBezTo>
                  <a:cubicBezTo>
                    <a:pt x="380047" y="43625"/>
                    <a:pt x="380809" y="44863"/>
                    <a:pt x="381286" y="45910"/>
                  </a:cubicBezTo>
                  <a:lnTo>
                    <a:pt x="382143" y="48387"/>
                  </a:lnTo>
                  <a:cubicBezTo>
                    <a:pt x="382429" y="49340"/>
                    <a:pt x="382905" y="50197"/>
                    <a:pt x="383381" y="50768"/>
                  </a:cubicBezTo>
                  <a:cubicBezTo>
                    <a:pt x="383476" y="50959"/>
                    <a:pt x="383572" y="51054"/>
                    <a:pt x="383572" y="51244"/>
                  </a:cubicBezTo>
                  <a:cubicBezTo>
                    <a:pt x="383572" y="52483"/>
                    <a:pt x="383857" y="53816"/>
                    <a:pt x="384143" y="55340"/>
                  </a:cubicBezTo>
                  <a:cubicBezTo>
                    <a:pt x="384334" y="56293"/>
                    <a:pt x="384905" y="56674"/>
                    <a:pt x="385381" y="57340"/>
                  </a:cubicBezTo>
                  <a:cubicBezTo>
                    <a:pt x="385381" y="57531"/>
                    <a:pt x="385477" y="57626"/>
                    <a:pt x="385381" y="57817"/>
                  </a:cubicBezTo>
                  <a:cubicBezTo>
                    <a:pt x="384905" y="59246"/>
                    <a:pt x="384429" y="60293"/>
                    <a:pt x="384715" y="61627"/>
                  </a:cubicBezTo>
                  <a:cubicBezTo>
                    <a:pt x="384810" y="62198"/>
                    <a:pt x="385191" y="63056"/>
                    <a:pt x="385096" y="63817"/>
                  </a:cubicBezTo>
                  <a:cubicBezTo>
                    <a:pt x="384905" y="65627"/>
                    <a:pt x="384810" y="68771"/>
                    <a:pt x="384810" y="73057"/>
                  </a:cubicBezTo>
                  <a:cubicBezTo>
                    <a:pt x="384810" y="74962"/>
                    <a:pt x="384620" y="76581"/>
                    <a:pt x="384334" y="78200"/>
                  </a:cubicBezTo>
                  <a:cubicBezTo>
                    <a:pt x="383667" y="81820"/>
                    <a:pt x="383381" y="85439"/>
                    <a:pt x="382048" y="89154"/>
                  </a:cubicBezTo>
                  <a:cubicBezTo>
                    <a:pt x="381762" y="89821"/>
                    <a:pt x="380905" y="91345"/>
                    <a:pt x="379476" y="93631"/>
                  </a:cubicBezTo>
                  <a:cubicBezTo>
                    <a:pt x="378905" y="94488"/>
                    <a:pt x="378619" y="95345"/>
                    <a:pt x="378428" y="96202"/>
                  </a:cubicBezTo>
                  <a:cubicBezTo>
                    <a:pt x="378238" y="97346"/>
                    <a:pt x="378047" y="98298"/>
                    <a:pt x="377762" y="99155"/>
                  </a:cubicBezTo>
                  <a:cubicBezTo>
                    <a:pt x="377762" y="99346"/>
                    <a:pt x="377571" y="99441"/>
                    <a:pt x="377380" y="99346"/>
                  </a:cubicBezTo>
                  <a:lnTo>
                    <a:pt x="376142" y="99060"/>
                  </a:lnTo>
                  <a:cubicBezTo>
                    <a:pt x="376142" y="99060"/>
                    <a:pt x="375856" y="99060"/>
                    <a:pt x="375761" y="99250"/>
                  </a:cubicBezTo>
                  <a:cubicBezTo>
                    <a:pt x="375190" y="100775"/>
                    <a:pt x="375095" y="101632"/>
                    <a:pt x="373951" y="103156"/>
                  </a:cubicBezTo>
                  <a:cubicBezTo>
                    <a:pt x="373475" y="103823"/>
                    <a:pt x="372999" y="104489"/>
                    <a:pt x="372713" y="104870"/>
                  </a:cubicBezTo>
                  <a:cubicBezTo>
                    <a:pt x="370904" y="107728"/>
                    <a:pt x="369380" y="109728"/>
                    <a:pt x="368237" y="111061"/>
                  </a:cubicBezTo>
                  <a:cubicBezTo>
                    <a:pt x="367284" y="112109"/>
                    <a:pt x="365760" y="113348"/>
                    <a:pt x="363569" y="114776"/>
                  </a:cubicBezTo>
                  <a:cubicBezTo>
                    <a:pt x="362617" y="115443"/>
                    <a:pt x="361759" y="116110"/>
                    <a:pt x="361188" y="116777"/>
                  </a:cubicBezTo>
                  <a:cubicBezTo>
                    <a:pt x="360140" y="118015"/>
                    <a:pt x="358712" y="119063"/>
                    <a:pt x="357092" y="119920"/>
                  </a:cubicBezTo>
                  <a:cubicBezTo>
                    <a:pt x="356521" y="120206"/>
                    <a:pt x="355854" y="119920"/>
                    <a:pt x="355759" y="119253"/>
                  </a:cubicBezTo>
                  <a:lnTo>
                    <a:pt x="355473" y="118205"/>
                  </a:lnTo>
                  <a:cubicBezTo>
                    <a:pt x="354139" y="118967"/>
                    <a:pt x="352711" y="119539"/>
                    <a:pt x="352234" y="121158"/>
                  </a:cubicBezTo>
                  <a:cubicBezTo>
                    <a:pt x="351949" y="122111"/>
                    <a:pt x="351758" y="122968"/>
                    <a:pt x="351568" y="123634"/>
                  </a:cubicBezTo>
                  <a:cubicBezTo>
                    <a:pt x="351377" y="124396"/>
                    <a:pt x="351377" y="125063"/>
                    <a:pt x="351472" y="125444"/>
                  </a:cubicBezTo>
                  <a:cubicBezTo>
                    <a:pt x="353949" y="127635"/>
                    <a:pt x="355949" y="130111"/>
                    <a:pt x="357473" y="132969"/>
                  </a:cubicBezTo>
                  <a:cubicBezTo>
                    <a:pt x="357664" y="133350"/>
                    <a:pt x="357949" y="133731"/>
                    <a:pt x="358235" y="134207"/>
                  </a:cubicBezTo>
                  <a:cubicBezTo>
                    <a:pt x="361855" y="139351"/>
                    <a:pt x="364331" y="143161"/>
                    <a:pt x="365665" y="145637"/>
                  </a:cubicBezTo>
                  <a:cubicBezTo>
                    <a:pt x="367284" y="148495"/>
                    <a:pt x="368332" y="150304"/>
                    <a:pt x="368808" y="151067"/>
                  </a:cubicBezTo>
                  <a:cubicBezTo>
                    <a:pt x="370046" y="152781"/>
                    <a:pt x="370713" y="154591"/>
                    <a:pt x="371570" y="156305"/>
                  </a:cubicBezTo>
                  <a:cubicBezTo>
                    <a:pt x="372618" y="158115"/>
                    <a:pt x="372904" y="160211"/>
                    <a:pt x="374142" y="161830"/>
                  </a:cubicBezTo>
                  <a:cubicBezTo>
                    <a:pt x="374523" y="162306"/>
                    <a:pt x="374809" y="163068"/>
                    <a:pt x="375095" y="164116"/>
                  </a:cubicBezTo>
                  <a:cubicBezTo>
                    <a:pt x="375380" y="165068"/>
                    <a:pt x="375666" y="165925"/>
                    <a:pt x="376047" y="166783"/>
                  </a:cubicBezTo>
                  <a:cubicBezTo>
                    <a:pt x="377095" y="168783"/>
                    <a:pt x="378047" y="170783"/>
                    <a:pt x="378905" y="172688"/>
                  </a:cubicBezTo>
                  <a:cubicBezTo>
                    <a:pt x="379190" y="173260"/>
                    <a:pt x="379285" y="173831"/>
                    <a:pt x="379476" y="174403"/>
                  </a:cubicBezTo>
                  <a:cubicBezTo>
                    <a:pt x="379666" y="175450"/>
                    <a:pt x="379666" y="176117"/>
                    <a:pt x="380047" y="176784"/>
                  </a:cubicBezTo>
                  <a:cubicBezTo>
                    <a:pt x="380714" y="178403"/>
                    <a:pt x="381190" y="179832"/>
                    <a:pt x="381476" y="180975"/>
                  </a:cubicBezTo>
                  <a:cubicBezTo>
                    <a:pt x="381762" y="182499"/>
                    <a:pt x="382238" y="183928"/>
                    <a:pt x="382810" y="185166"/>
                  </a:cubicBezTo>
                  <a:cubicBezTo>
                    <a:pt x="383667" y="187071"/>
                    <a:pt x="384715" y="190119"/>
                    <a:pt x="386048" y="194405"/>
                  </a:cubicBezTo>
                  <a:cubicBezTo>
                    <a:pt x="386905" y="197263"/>
                    <a:pt x="387953" y="199739"/>
                    <a:pt x="388906" y="201930"/>
                  </a:cubicBezTo>
                  <a:cubicBezTo>
                    <a:pt x="397859" y="220885"/>
                    <a:pt x="403955" y="228505"/>
                    <a:pt x="408527" y="239649"/>
                  </a:cubicBezTo>
                  <a:cubicBezTo>
                    <a:pt x="408908" y="240697"/>
                    <a:pt x="409289" y="241554"/>
                    <a:pt x="409575" y="242316"/>
                  </a:cubicBezTo>
                  <a:cubicBezTo>
                    <a:pt x="410051" y="243840"/>
                    <a:pt x="410337" y="244792"/>
                    <a:pt x="410337" y="245078"/>
                  </a:cubicBezTo>
                  <a:cubicBezTo>
                    <a:pt x="410051" y="246698"/>
                    <a:pt x="410051" y="247650"/>
                    <a:pt x="410146" y="248126"/>
                  </a:cubicBezTo>
                  <a:lnTo>
                    <a:pt x="412528" y="255461"/>
                  </a:lnTo>
                  <a:cubicBezTo>
                    <a:pt x="412909" y="256604"/>
                    <a:pt x="413480" y="258032"/>
                    <a:pt x="414338" y="259747"/>
                  </a:cubicBezTo>
                  <a:cubicBezTo>
                    <a:pt x="415480" y="262033"/>
                    <a:pt x="416242" y="264033"/>
                    <a:pt x="416623" y="265843"/>
                  </a:cubicBezTo>
                  <a:cubicBezTo>
                    <a:pt x="416814" y="284226"/>
                    <a:pt x="388144" y="279082"/>
                    <a:pt x="388525" y="272606"/>
                  </a:cubicBezTo>
                  <a:cubicBezTo>
                    <a:pt x="387667" y="271177"/>
                    <a:pt x="387096" y="270224"/>
                    <a:pt x="387096" y="269653"/>
                  </a:cubicBezTo>
                  <a:cubicBezTo>
                    <a:pt x="387096" y="268510"/>
                    <a:pt x="387477" y="268034"/>
                    <a:pt x="388525" y="268034"/>
                  </a:cubicBezTo>
                  <a:cubicBezTo>
                    <a:pt x="388810" y="268034"/>
                    <a:pt x="389191" y="267843"/>
                    <a:pt x="389287" y="267557"/>
                  </a:cubicBezTo>
                  <a:cubicBezTo>
                    <a:pt x="390239" y="264414"/>
                    <a:pt x="390430" y="261366"/>
                    <a:pt x="389763" y="258318"/>
                  </a:cubicBezTo>
                  <a:cubicBezTo>
                    <a:pt x="389287" y="256223"/>
                    <a:pt x="389001" y="254889"/>
                    <a:pt x="388906" y="254317"/>
                  </a:cubicBezTo>
                  <a:cubicBezTo>
                    <a:pt x="388525" y="251079"/>
                    <a:pt x="387858" y="248412"/>
                    <a:pt x="386239" y="245364"/>
                  </a:cubicBezTo>
                  <a:cubicBezTo>
                    <a:pt x="385953" y="244888"/>
                    <a:pt x="385667" y="244507"/>
                    <a:pt x="385381" y="244221"/>
                  </a:cubicBezTo>
                  <a:cubicBezTo>
                    <a:pt x="385096" y="243935"/>
                    <a:pt x="384620" y="243840"/>
                    <a:pt x="384048" y="243840"/>
                  </a:cubicBezTo>
                  <a:cubicBezTo>
                    <a:pt x="381476" y="243840"/>
                    <a:pt x="379000" y="243364"/>
                    <a:pt x="376618" y="242602"/>
                  </a:cubicBezTo>
                  <a:cubicBezTo>
                    <a:pt x="375952" y="242221"/>
                    <a:pt x="374713" y="241840"/>
                    <a:pt x="373189" y="241459"/>
                  </a:cubicBezTo>
                  <a:cubicBezTo>
                    <a:pt x="372332" y="241268"/>
                    <a:pt x="370904" y="240602"/>
                    <a:pt x="369094" y="239554"/>
                  </a:cubicBezTo>
                  <a:cubicBezTo>
                    <a:pt x="358235" y="237077"/>
                    <a:pt x="353854" y="233744"/>
                    <a:pt x="341471" y="228600"/>
                  </a:cubicBezTo>
                  <a:cubicBezTo>
                    <a:pt x="340519" y="228219"/>
                    <a:pt x="339566" y="227838"/>
                    <a:pt x="338614" y="227362"/>
                  </a:cubicBezTo>
                  <a:cubicBezTo>
                    <a:pt x="337661" y="226886"/>
                    <a:pt x="336709" y="226504"/>
                    <a:pt x="335756" y="226219"/>
                  </a:cubicBezTo>
                  <a:cubicBezTo>
                    <a:pt x="334042" y="225647"/>
                    <a:pt x="332708" y="225171"/>
                    <a:pt x="331851" y="224790"/>
                  </a:cubicBezTo>
                  <a:cubicBezTo>
                    <a:pt x="328708" y="223266"/>
                    <a:pt x="325755" y="221837"/>
                    <a:pt x="322993" y="220504"/>
                  </a:cubicBezTo>
                  <a:lnTo>
                    <a:pt x="319659" y="218599"/>
                  </a:lnTo>
                  <a:cubicBezTo>
                    <a:pt x="318706" y="218027"/>
                    <a:pt x="317563" y="217456"/>
                    <a:pt x="316135" y="216979"/>
                  </a:cubicBezTo>
                  <a:cubicBezTo>
                    <a:pt x="315087" y="216598"/>
                    <a:pt x="314134" y="215741"/>
                    <a:pt x="313182" y="214408"/>
                  </a:cubicBezTo>
                  <a:cubicBezTo>
                    <a:pt x="313182" y="214313"/>
                    <a:pt x="312801" y="214122"/>
                    <a:pt x="312325" y="213931"/>
                  </a:cubicBezTo>
                  <a:cubicBezTo>
                    <a:pt x="311658" y="213646"/>
                    <a:pt x="311087" y="213931"/>
                    <a:pt x="310705" y="214598"/>
                  </a:cubicBezTo>
                  <a:cubicBezTo>
                    <a:pt x="310229" y="215360"/>
                    <a:pt x="310134" y="216027"/>
                    <a:pt x="310324" y="216979"/>
                  </a:cubicBezTo>
                  <a:cubicBezTo>
                    <a:pt x="310515" y="218218"/>
                    <a:pt x="310515" y="219170"/>
                    <a:pt x="310134" y="219742"/>
                  </a:cubicBezTo>
                  <a:cubicBezTo>
                    <a:pt x="309086" y="221552"/>
                    <a:pt x="308420" y="222790"/>
                    <a:pt x="307848" y="224504"/>
                  </a:cubicBezTo>
                  <a:cubicBezTo>
                    <a:pt x="306896" y="227171"/>
                    <a:pt x="306038" y="229267"/>
                    <a:pt x="305181" y="230791"/>
                  </a:cubicBezTo>
                  <a:lnTo>
                    <a:pt x="301371" y="237363"/>
                  </a:lnTo>
                  <a:cubicBezTo>
                    <a:pt x="300799" y="238315"/>
                    <a:pt x="300133" y="238696"/>
                    <a:pt x="299466" y="239363"/>
                  </a:cubicBezTo>
                  <a:cubicBezTo>
                    <a:pt x="298609" y="240221"/>
                    <a:pt x="298704" y="241744"/>
                    <a:pt x="297847" y="242888"/>
                  </a:cubicBezTo>
                  <a:cubicBezTo>
                    <a:pt x="296323" y="244888"/>
                    <a:pt x="294894" y="247079"/>
                    <a:pt x="293751" y="249365"/>
                  </a:cubicBezTo>
                  <a:lnTo>
                    <a:pt x="289750" y="256508"/>
                  </a:lnTo>
                  <a:cubicBezTo>
                    <a:pt x="289179" y="258318"/>
                    <a:pt x="288131" y="260032"/>
                    <a:pt x="286607" y="261556"/>
                  </a:cubicBezTo>
                  <a:cubicBezTo>
                    <a:pt x="285940" y="262509"/>
                    <a:pt x="285274" y="263461"/>
                    <a:pt x="284797" y="264605"/>
                  </a:cubicBezTo>
                  <a:cubicBezTo>
                    <a:pt x="284131" y="266033"/>
                    <a:pt x="283655" y="267081"/>
                    <a:pt x="283178" y="267748"/>
                  </a:cubicBezTo>
                  <a:cubicBezTo>
                    <a:pt x="282321" y="268891"/>
                    <a:pt x="281559" y="270415"/>
                    <a:pt x="280702" y="272415"/>
                  </a:cubicBezTo>
                  <a:cubicBezTo>
                    <a:pt x="280416" y="272986"/>
                    <a:pt x="279845" y="273844"/>
                    <a:pt x="278987" y="275082"/>
                  </a:cubicBezTo>
                  <a:cubicBezTo>
                    <a:pt x="278416" y="275844"/>
                    <a:pt x="277844" y="276796"/>
                    <a:pt x="277368" y="277844"/>
                  </a:cubicBezTo>
                  <a:cubicBezTo>
                    <a:pt x="277082" y="278511"/>
                    <a:pt x="276320" y="279273"/>
                    <a:pt x="275177" y="280225"/>
                  </a:cubicBezTo>
                  <a:cubicBezTo>
                    <a:pt x="274987" y="280416"/>
                    <a:pt x="274987" y="280511"/>
                    <a:pt x="275177" y="280797"/>
                  </a:cubicBezTo>
                  <a:lnTo>
                    <a:pt x="275368" y="280988"/>
                  </a:lnTo>
                  <a:cubicBezTo>
                    <a:pt x="275368" y="280988"/>
                    <a:pt x="275463" y="281273"/>
                    <a:pt x="275368" y="281464"/>
                  </a:cubicBezTo>
                  <a:cubicBezTo>
                    <a:pt x="274987" y="282416"/>
                    <a:pt x="274320" y="283369"/>
                    <a:pt x="273463" y="284226"/>
                  </a:cubicBezTo>
                  <a:cubicBezTo>
                    <a:pt x="273367" y="284321"/>
                    <a:pt x="273177" y="284417"/>
                    <a:pt x="273082" y="284226"/>
                  </a:cubicBezTo>
                  <a:lnTo>
                    <a:pt x="272415" y="283940"/>
                  </a:lnTo>
                  <a:cubicBezTo>
                    <a:pt x="272415" y="283940"/>
                    <a:pt x="272129" y="283845"/>
                    <a:pt x="271939" y="283940"/>
                  </a:cubicBezTo>
                  <a:cubicBezTo>
                    <a:pt x="271367" y="284036"/>
                    <a:pt x="270891" y="284321"/>
                    <a:pt x="270700" y="284702"/>
                  </a:cubicBezTo>
                  <a:cubicBezTo>
                    <a:pt x="270605" y="284893"/>
                    <a:pt x="270700" y="284988"/>
                    <a:pt x="270700" y="285083"/>
                  </a:cubicBezTo>
                  <a:cubicBezTo>
                    <a:pt x="271653" y="285750"/>
                    <a:pt x="271748" y="286512"/>
                    <a:pt x="271081" y="287465"/>
                  </a:cubicBezTo>
                  <a:cubicBezTo>
                    <a:pt x="270034" y="288988"/>
                    <a:pt x="268796" y="290703"/>
                    <a:pt x="267271" y="292513"/>
                  </a:cubicBezTo>
                  <a:cubicBezTo>
                    <a:pt x="266890" y="292894"/>
                    <a:pt x="266605" y="292894"/>
                    <a:pt x="266224" y="292513"/>
                  </a:cubicBezTo>
                  <a:cubicBezTo>
                    <a:pt x="266224" y="292417"/>
                    <a:pt x="266033" y="292132"/>
                    <a:pt x="265938" y="291751"/>
                  </a:cubicBezTo>
                  <a:cubicBezTo>
                    <a:pt x="265557" y="291560"/>
                    <a:pt x="265271" y="292132"/>
                    <a:pt x="265271" y="293370"/>
                  </a:cubicBezTo>
                  <a:cubicBezTo>
                    <a:pt x="265271" y="293465"/>
                    <a:pt x="265271" y="293561"/>
                    <a:pt x="265557" y="293561"/>
                  </a:cubicBezTo>
                  <a:cubicBezTo>
                    <a:pt x="265652" y="293561"/>
                    <a:pt x="265747" y="293561"/>
                    <a:pt x="265557" y="293656"/>
                  </a:cubicBezTo>
                  <a:cubicBezTo>
                    <a:pt x="265271" y="293942"/>
                    <a:pt x="264795" y="294227"/>
                    <a:pt x="264319" y="294513"/>
                  </a:cubicBezTo>
                  <a:cubicBezTo>
                    <a:pt x="264128" y="294513"/>
                    <a:pt x="264033" y="294704"/>
                    <a:pt x="264128" y="294989"/>
                  </a:cubicBezTo>
                  <a:lnTo>
                    <a:pt x="264128" y="295275"/>
                  </a:lnTo>
                  <a:cubicBezTo>
                    <a:pt x="264128" y="295275"/>
                    <a:pt x="264128" y="295561"/>
                    <a:pt x="264128" y="295656"/>
                  </a:cubicBezTo>
                  <a:lnTo>
                    <a:pt x="263176" y="296323"/>
                  </a:lnTo>
                  <a:cubicBezTo>
                    <a:pt x="263176" y="296323"/>
                    <a:pt x="262985" y="296609"/>
                    <a:pt x="263176" y="296799"/>
                  </a:cubicBezTo>
                  <a:cubicBezTo>
                    <a:pt x="263271" y="296990"/>
                    <a:pt x="263271" y="297085"/>
                    <a:pt x="263176" y="297275"/>
                  </a:cubicBezTo>
                  <a:cubicBezTo>
                    <a:pt x="263176" y="297275"/>
                    <a:pt x="263080" y="297275"/>
                    <a:pt x="262985" y="297275"/>
                  </a:cubicBezTo>
                  <a:cubicBezTo>
                    <a:pt x="262985" y="297275"/>
                    <a:pt x="262985" y="297275"/>
                    <a:pt x="262890" y="297275"/>
                  </a:cubicBezTo>
                  <a:cubicBezTo>
                    <a:pt x="262890" y="297275"/>
                    <a:pt x="262795" y="297275"/>
                    <a:pt x="262699" y="297275"/>
                  </a:cubicBezTo>
                  <a:cubicBezTo>
                    <a:pt x="262699" y="297275"/>
                    <a:pt x="262699" y="297466"/>
                    <a:pt x="262604" y="297561"/>
                  </a:cubicBezTo>
                  <a:cubicBezTo>
                    <a:pt x="262604" y="297752"/>
                    <a:pt x="262604" y="297847"/>
                    <a:pt x="262795" y="297942"/>
                  </a:cubicBezTo>
                  <a:cubicBezTo>
                    <a:pt x="263080" y="298037"/>
                    <a:pt x="263176" y="298323"/>
                    <a:pt x="263080" y="298704"/>
                  </a:cubicBezTo>
                  <a:cubicBezTo>
                    <a:pt x="263080" y="298894"/>
                    <a:pt x="262795" y="298990"/>
                    <a:pt x="262604" y="298894"/>
                  </a:cubicBezTo>
                  <a:cubicBezTo>
                    <a:pt x="262414" y="298894"/>
                    <a:pt x="262223" y="298704"/>
                    <a:pt x="262223" y="298609"/>
                  </a:cubicBezTo>
                  <a:cubicBezTo>
                    <a:pt x="262223" y="298418"/>
                    <a:pt x="262033" y="298418"/>
                    <a:pt x="261938" y="298513"/>
                  </a:cubicBezTo>
                  <a:cubicBezTo>
                    <a:pt x="261652" y="298704"/>
                    <a:pt x="261366" y="298990"/>
                    <a:pt x="261175" y="299275"/>
                  </a:cubicBezTo>
                  <a:cubicBezTo>
                    <a:pt x="260890" y="299561"/>
                    <a:pt x="260985" y="300514"/>
                    <a:pt x="260795" y="301085"/>
                  </a:cubicBezTo>
                  <a:cubicBezTo>
                    <a:pt x="260795" y="301371"/>
                    <a:pt x="260604" y="301657"/>
                    <a:pt x="260318" y="301847"/>
                  </a:cubicBezTo>
                  <a:cubicBezTo>
                    <a:pt x="259842" y="302323"/>
                    <a:pt x="259080" y="302895"/>
                    <a:pt x="258604" y="303657"/>
                  </a:cubicBezTo>
                  <a:cubicBezTo>
                    <a:pt x="257937" y="304705"/>
                    <a:pt x="257175" y="305753"/>
                    <a:pt x="256318" y="306610"/>
                  </a:cubicBezTo>
                  <a:cubicBezTo>
                    <a:pt x="255556" y="307467"/>
                    <a:pt x="254889" y="308229"/>
                    <a:pt x="254413" y="308896"/>
                  </a:cubicBezTo>
                  <a:cubicBezTo>
                    <a:pt x="253555" y="310134"/>
                    <a:pt x="252222" y="312325"/>
                    <a:pt x="250698" y="313754"/>
                  </a:cubicBezTo>
                  <a:cubicBezTo>
                    <a:pt x="250126" y="314325"/>
                    <a:pt x="249555" y="314896"/>
                    <a:pt x="249174" y="315373"/>
                  </a:cubicBezTo>
                  <a:cubicBezTo>
                    <a:pt x="248698" y="315944"/>
                    <a:pt x="248221" y="316516"/>
                    <a:pt x="247650" y="317087"/>
                  </a:cubicBezTo>
                  <a:cubicBezTo>
                    <a:pt x="246221" y="318516"/>
                    <a:pt x="244983" y="319659"/>
                    <a:pt x="243173" y="320992"/>
                  </a:cubicBezTo>
                  <a:cubicBezTo>
                    <a:pt x="240601" y="322898"/>
                    <a:pt x="238411" y="325184"/>
                    <a:pt x="236506" y="327755"/>
                  </a:cubicBezTo>
                  <a:cubicBezTo>
                    <a:pt x="235934" y="328517"/>
                    <a:pt x="235458" y="328994"/>
                    <a:pt x="235077" y="329184"/>
                  </a:cubicBezTo>
                  <a:cubicBezTo>
                    <a:pt x="234696" y="329279"/>
                    <a:pt x="234124" y="329470"/>
                    <a:pt x="233172" y="329756"/>
                  </a:cubicBezTo>
                  <a:cubicBezTo>
                    <a:pt x="232981" y="329756"/>
                    <a:pt x="232791" y="329756"/>
                    <a:pt x="232696" y="329756"/>
                  </a:cubicBezTo>
                  <a:cubicBezTo>
                    <a:pt x="232410" y="329660"/>
                    <a:pt x="232220" y="329565"/>
                    <a:pt x="232029" y="329565"/>
                  </a:cubicBezTo>
                  <a:cubicBezTo>
                    <a:pt x="231838" y="329565"/>
                    <a:pt x="231743" y="329660"/>
                    <a:pt x="231743" y="329851"/>
                  </a:cubicBezTo>
                  <a:cubicBezTo>
                    <a:pt x="231743" y="330041"/>
                    <a:pt x="231743" y="330136"/>
                    <a:pt x="231648" y="330327"/>
                  </a:cubicBezTo>
                  <a:cubicBezTo>
                    <a:pt x="231553" y="330517"/>
                    <a:pt x="231362" y="330517"/>
                    <a:pt x="231172" y="330422"/>
                  </a:cubicBezTo>
                  <a:cubicBezTo>
                    <a:pt x="230505" y="330136"/>
                    <a:pt x="230124" y="329756"/>
                    <a:pt x="229933" y="329089"/>
                  </a:cubicBezTo>
                  <a:cubicBezTo>
                    <a:pt x="229933" y="328898"/>
                    <a:pt x="229743" y="328803"/>
                    <a:pt x="229552" y="328803"/>
                  </a:cubicBezTo>
                  <a:cubicBezTo>
                    <a:pt x="229457" y="328803"/>
                    <a:pt x="229267" y="328803"/>
                    <a:pt x="229171" y="328803"/>
                  </a:cubicBezTo>
                  <a:cubicBezTo>
                    <a:pt x="228790" y="328898"/>
                    <a:pt x="228600" y="329089"/>
                    <a:pt x="228505" y="329184"/>
                  </a:cubicBezTo>
                  <a:cubicBezTo>
                    <a:pt x="228219" y="329470"/>
                    <a:pt x="227743" y="329375"/>
                    <a:pt x="227457" y="329089"/>
                  </a:cubicBezTo>
                  <a:cubicBezTo>
                    <a:pt x="226885" y="328327"/>
                    <a:pt x="226314" y="327565"/>
                    <a:pt x="225742" y="326803"/>
                  </a:cubicBezTo>
                  <a:cubicBezTo>
                    <a:pt x="225076" y="325755"/>
                    <a:pt x="224599" y="324898"/>
                    <a:pt x="224504" y="324231"/>
                  </a:cubicBezTo>
                  <a:cubicBezTo>
                    <a:pt x="223838" y="320802"/>
                    <a:pt x="220599" y="318516"/>
                    <a:pt x="222313" y="315278"/>
                  </a:cubicBezTo>
                  <a:cubicBezTo>
                    <a:pt x="224028" y="311848"/>
                    <a:pt x="229743" y="308896"/>
                    <a:pt x="231934" y="306324"/>
                  </a:cubicBezTo>
                  <a:cubicBezTo>
                    <a:pt x="233839" y="304133"/>
                    <a:pt x="234887" y="302419"/>
                    <a:pt x="234982" y="299752"/>
                  </a:cubicBezTo>
                  <a:cubicBezTo>
                    <a:pt x="234982" y="298894"/>
                    <a:pt x="235267" y="298228"/>
                    <a:pt x="235553" y="297752"/>
                  </a:cubicBezTo>
                  <a:cubicBezTo>
                    <a:pt x="236029" y="297085"/>
                    <a:pt x="236410" y="296132"/>
                    <a:pt x="236696" y="294989"/>
                  </a:cubicBezTo>
                  <a:cubicBezTo>
                    <a:pt x="237363" y="292608"/>
                    <a:pt x="238887" y="289941"/>
                    <a:pt x="239554" y="287655"/>
                  </a:cubicBezTo>
                  <a:cubicBezTo>
                    <a:pt x="239935" y="286131"/>
                    <a:pt x="240411" y="284988"/>
                    <a:pt x="240792" y="284131"/>
                  </a:cubicBezTo>
                  <a:cubicBezTo>
                    <a:pt x="241745" y="282226"/>
                    <a:pt x="242125" y="279749"/>
                    <a:pt x="242697" y="277559"/>
                  </a:cubicBezTo>
                  <a:cubicBezTo>
                    <a:pt x="247840" y="268796"/>
                    <a:pt x="263176" y="238696"/>
                    <a:pt x="260699" y="232981"/>
                  </a:cubicBezTo>
                  <a:cubicBezTo>
                    <a:pt x="260795" y="229648"/>
                    <a:pt x="260795" y="226219"/>
                    <a:pt x="260699" y="222694"/>
                  </a:cubicBezTo>
                  <a:cubicBezTo>
                    <a:pt x="260699" y="222504"/>
                    <a:pt x="260509" y="222313"/>
                    <a:pt x="260318" y="222409"/>
                  </a:cubicBezTo>
                  <a:cubicBezTo>
                    <a:pt x="258604" y="223075"/>
                    <a:pt x="248602" y="225838"/>
                    <a:pt x="244126" y="227171"/>
                  </a:cubicBezTo>
                  <a:cubicBezTo>
                    <a:pt x="241649" y="227838"/>
                    <a:pt x="239173" y="228981"/>
                    <a:pt x="236696" y="229934"/>
                  </a:cubicBezTo>
                  <a:cubicBezTo>
                    <a:pt x="231838" y="231838"/>
                    <a:pt x="226981" y="232696"/>
                    <a:pt x="222028" y="232505"/>
                  </a:cubicBezTo>
                  <a:cubicBezTo>
                    <a:pt x="221456" y="232505"/>
                    <a:pt x="220694" y="232315"/>
                    <a:pt x="219837" y="231934"/>
                  </a:cubicBezTo>
                  <a:cubicBezTo>
                    <a:pt x="216598" y="232791"/>
                    <a:pt x="213265" y="233648"/>
                    <a:pt x="209836" y="234506"/>
                  </a:cubicBezTo>
                  <a:cubicBezTo>
                    <a:pt x="208693" y="234791"/>
                    <a:pt x="207264" y="235172"/>
                    <a:pt x="205645" y="235458"/>
                  </a:cubicBezTo>
                  <a:cubicBezTo>
                    <a:pt x="204216" y="235744"/>
                    <a:pt x="202882" y="236029"/>
                    <a:pt x="201454" y="236506"/>
                  </a:cubicBezTo>
                  <a:cubicBezTo>
                    <a:pt x="200501" y="236792"/>
                    <a:pt x="198787" y="237077"/>
                    <a:pt x="196215" y="237363"/>
                  </a:cubicBezTo>
                  <a:cubicBezTo>
                    <a:pt x="194405" y="237554"/>
                    <a:pt x="192691" y="237839"/>
                    <a:pt x="190976" y="238220"/>
                  </a:cubicBezTo>
                  <a:lnTo>
                    <a:pt x="189262" y="238411"/>
                  </a:lnTo>
                  <a:cubicBezTo>
                    <a:pt x="189262" y="238411"/>
                    <a:pt x="188881" y="238506"/>
                    <a:pt x="188881" y="238696"/>
                  </a:cubicBezTo>
                  <a:lnTo>
                    <a:pt x="188309" y="241840"/>
                  </a:lnTo>
                  <a:cubicBezTo>
                    <a:pt x="188309" y="241840"/>
                    <a:pt x="188309" y="242030"/>
                    <a:pt x="188404" y="242221"/>
                  </a:cubicBezTo>
                  <a:cubicBezTo>
                    <a:pt x="188595" y="242602"/>
                    <a:pt x="188595" y="242888"/>
                    <a:pt x="188500" y="243173"/>
                  </a:cubicBezTo>
                  <a:cubicBezTo>
                    <a:pt x="188500" y="243364"/>
                    <a:pt x="188404" y="243459"/>
                    <a:pt x="188214" y="243554"/>
                  </a:cubicBezTo>
                  <a:cubicBezTo>
                    <a:pt x="187928" y="243745"/>
                    <a:pt x="187833" y="244031"/>
                    <a:pt x="187833" y="244221"/>
                  </a:cubicBezTo>
                  <a:cubicBezTo>
                    <a:pt x="187833" y="244411"/>
                    <a:pt x="187833" y="244602"/>
                    <a:pt x="187928" y="244697"/>
                  </a:cubicBezTo>
                  <a:cubicBezTo>
                    <a:pt x="188214" y="245078"/>
                    <a:pt x="188309" y="245554"/>
                    <a:pt x="188119" y="246126"/>
                  </a:cubicBezTo>
                  <a:cubicBezTo>
                    <a:pt x="187738" y="247459"/>
                    <a:pt x="187452" y="248698"/>
                    <a:pt x="187357" y="249936"/>
                  </a:cubicBezTo>
                  <a:cubicBezTo>
                    <a:pt x="187166" y="251269"/>
                    <a:pt x="187166" y="252603"/>
                    <a:pt x="187357" y="253841"/>
                  </a:cubicBezTo>
                  <a:cubicBezTo>
                    <a:pt x="187357" y="254032"/>
                    <a:pt x="187357" y="254222"/>
                    <a:pt x="187166" y="254317"/>
                  </a:cubicBezTo>
                  <a:lnTo>
                    <a:pt x="186785" y="254698"/>
                  </a:lnTo>
                  <a:cubicBezTo>
                    <a:pt x="186785" y="254698"/>
                    <a:pt x="186595" y="254984"/>
                    <a:pt x="186595" y="255175"/>
                  </a:cubicBezTo>
                  <a:cubicBezTo>
                    <a:pt x="186595" y="256032"/>
                    <a:pt x="186976" y="256699"/>
                    <a:pt x="186785" y="257461"/>
                  </a:cubicBezTo>
                  <a:cubicBezTo>
                    <a:pt x="186404" y="259175"/>
                    <a:pt x="186976" y="261080"/>
                    <a:pt x="186595" y="262700"/>
                  </a:cubicBezTo>
                  <a:lnTo>
                    <a:pt x="186023" y="266129"/>
                  </a:lnTo>
                  <a:cubicBezTo>
                    <a:pt x="186023" y="266129"/>
                    <a:pt x="186023" y="267176"/>
                    <a:pt x="186023" y="268034"/>
                  </a:cubicBezTo>
                  <a:cubicBezTo>
                    <a:pt x="186023" y="268605"/>
                    <a:pt x="186023" y="269177"/>
                    <a:pt x="185833" y="269843"/>
                  </a:cubicBezTo>
                  <a:cubicBezTo>
                    <a:pt x="185547" y="271177"/>
                    <a:pt x="185833" y="272510"/>
                    <a:pt x="185642" y="273653"/>
                  </a:cubicBezTo>
                  <a:cubicBezTo>
                    <a:pt x="185356" y="275844"/>
                    <a:pt x="185071" y="278321"/>
                    <a:pt x="184880" y="281178"/>
                  </a:cubicBezTo>
                  <a:cubicBezTo>
                    <a:pt x="184880" y="281940"/>
                    <a:pt x="184690" y="282892"/>
                    <a:pt x="184404" y="284226"/>
                  </a:cubicBezTo>
                  <a:cubicBezTo>
                    <a:pt x="184213" y="285274"/>
                    <a:pt x="184023" y="286321"/>
                    <a:pt x="184023" y="287274"/>
                  </a:cubicBezTo>
                  <a:cubicBezTo>
                    <a:pt x="184023" y="288703"/>
                    <a:pt x="183928" y="289655"/>
                    <a:pt x="183642" y="290227"/>
                  </a:cubicBezTo>
                  <a:cubicBezTo>
                    <a:pt x="183356" y="291179"/>
                    <a:pt x="183166" y="292132"/>
                    <a:pt x="183166" y="292989"/>
                  </a:cubicBezTo>
                  <a:cubicBezTo>
                    <a:pt x="183166" y="293846"/>
                    <a:pt x="183071" y="294799"/>
                    <a:pt x="182785" y="295751"/>
                  </a:cubicBezTo>
                  <a:cubicBezTo>
                    <a:pt x="182308" y="297275"/>
                    <a:pt x="182023" y="298799"/>
                    <a:pt x="181832" y="300323"/>
                  </a:cubicBezTo>
                  <a:cubicBezTo>
                    <a:pt x="181642" y="301752"/>
                    <a:pt x="180689" y="303086"/>
                    <a:pt x="180404" y="304514"/>
                  </a:cubicBezTo>
                  <a:cubicBezTo>
                    <a:pt x="180118" y="305943"/>
                    <a:pt x="179546" y="306705"/>
                    <a:pt x="178784" y="308134"/>
                  </a:cubicBezTo>
                  <a:cubicBezTo>
                    <a:pt x="178308" y="309086"/>
                    <a:pt x="178117" y="310134"/>
                    <a:pt x="178403" y="311086"/>
                  </a:cubicBezTo>
                  <a:cubicBezTo>
                    <a:pt x="178403" y="311277"/>
                    <a:pt x="178403" y="311372"/>
                    <a:pt x="178403" y="311563"/>
                  </a:cubicBezTo>
                  <a:cubicBezTo>
                    <a:pt x="177451" y="313182"/>
                    <a:pt x="176689" y="314801"/>
                    <a:pt x="176022" y="316516"/>
                  </a:cubicBezTo>
                  <a:cubicBezTo>
                    <a:pt x="175546" y="317754"/>
                    <a:pt x="174974" y="318897"/>
                    <a:pt x="174307" y="320231"/>
                  </a:cubicBezTo>
                  <a:cubicBezTo>
                    <a:pt x="173450" y="321850"/>
                    <a:pt x="172783" y="323850"/>
                    <a:pt x="172021" y="325279"/>
                  </a:cubicBezTo>
                  <a:cubicBezTo>
                    <a:pt x="171259" y="326707"/>
                    <a:pt x="170402" y="328232"/>
                    <a:pt x="169450" y="329660"/>
                  </a:cubicBezTo>
                  <a:cubicBezTo>
                    <a:pt x="169259" y="329946"/>
                    <a:pt x="168878" y="330041"/>
                    <a:pt x="168592" y="329851"/>
                  </a:cubicBezTo>
                  <a:lnTo>
                    <a:pt x="166592" y="328708"/>
                  </a:lnTo>
                  <a:cubicBezTo>
                    <a:pt x="166592" y="328708"/>
                    <a:pt x="166306" y="328613"/>
                    <a:pt x="166116" y="328708"/>
                  </a:cubicBezTo>
                  <a:cubicBezTo>
                    <a:pt x="165925" y="328708"/>
                    <a:pt x="165640" y="328898"/>
                    <a:pt x="165259" y="328994"/>
                  </a:cubicBezTo>
                  <a:cubicBezTo>
                    <a:pt x="164116" y="329470"/>
                    <a:pt x="163163" y="329089"/>
                    <a:pt x="162401" y="327946"/>
                  </a:cubicBezTo>
                  <a:lnTo>
                    <a:pt x="161830" y="327946"/>
                  </a:lnTo>
                  <a:cubicBezTo>
                    <a:pt x="161354" y="328136"/>
                    <a:pt x="160877" y="328232"/>
                    <a:pt x="160496" y="328232"/>
                  </a:cubicBezTo>
                  <a:cubicBezTo>
                    <a:pt x="159639" y="328041"/>
                    <a:pt x="158687" y="327755"/>
                    <a:pt x="157734" y="327088"/>
                  </a:cubicBezTo>
                  <a:cubicBezTo>
                    <a:pt x="154400" y="324707"/>
                    <a:pt x="152019" y="321564"/>
                    <a:pt x="150495" y="317754"/>
                  </a:cubicBezTo>
                  <a:cubicBezTo>
                    <a:pt x="149923" y="316230"/>
                    <a:pt x="149542" y="314801"/>
                    <a:pt x="149352" y="313563"/>
                  </a:cubicBezTo>
                  <a:cubicBezTo>
                    <a:pt x="149352" y="312134"/>
                    <a:pt x="149638" y="310706"/>
                    <a:pt x="150209" y="309372"/>
                  </a:cubicBezTo>
                  <a:cubicBezTo>
                    <a:pt x="150400" y="309086"/>
                    <a:pt x="150590" y="308896"/>
                    <a:pt x="150685" y="308515"/>
                  </a:cubicBezTo>
                  <a:lnTo>
                    <a:pt x="153067" y="304514"/>
                  </a:lnTo>
                  <a:lnTo>
                    <a:pt x="156210" y="297942"/>
                  </a:lnTo>
                  <a:cubicBezTo>
                    <a:pt x="157067" y="296799"/>
                    <a:pt x="157734" y="295561"/>
                    <a:pt x="158210" y="294037"/>
                  </a:cubicBezTo>
                  <a:cubicBezTo>
                    <a:pt x="158496" y="293370"/>
                    <a:pt x="158591" y="292513"/>
                    <a:pt x="158687" y="291465"/>
                  </a:cubicBezTo>
                  <a:cubicBezTo>
                    <a:pt x="158687" y="290608"/>
                    <a:pt x="158877" y="289655"/>
                    <a:pt x="158972" y="288798"/>
                  </a:cubicBezTo>
                  <a:cubicBezTo>
                    <a:pt x="158972" y="288607"/>
                    <a:pt x="158972" y="288227"/>
                    <a:pt x="158591" y="287846"/>
                  </a:cubicBezTo>
                  <a:cubicBezTo>
                    <a:pt x="158496" y="287655"/>
                    <a:pt x="158496" y="287560"/>
                    <a:pt x="158496" y="287369"/>
                  </a:cubicBezTo>
                  <a:cubicBezTo>
                    <a:pt x="158496" y="286798"/>
                    <a:pt x="158496" y="286417"/>
                    <a:pt x="158496" y="286226"/>
                  </a:cubicBezTo>
                  <a:cubicBezTo>
                    <a:pt x="157543" y="283083"/>
                    <a:pt x="156877" y="280035"/>
                    <a:pt x="156305" y="276987"/>
                  </a:cubicBezTo>
                  <a:cubicBezTo>
                    <a:pt x="155924" y="274892"/>
                    <a:pt x="155448" y="272891"/>
                    <a:pt x="154876" y="270891"/>
                  </a:cubicBezTo>
                  <a:cubicBezTo>
                    <a:pt x="154019" y="268224"/>
                    <a:pt x="153448" y="266129"/>
                    <a:pt x="153162" y="264700"/>
                  </a:cubicBezTo>
                  <a:lnTo>
                    <a:pt x="152781" y="263176"/>
                  </a:lnTo>
                  <a:lnTo>
                    <a:pt x="149352" y="250222"/>
                  </a:lnTo>
                  <a:cubicBezTo>
                    <a:pt x="148876" y="248507"/>
                    <a:pt x="148304" y="246793"/>
                    <a:pt x="147352" y="245078"/>
                  </a:cubicBezTo>
                  <a:cubicBezTo>
                    <a:pt x="147161" y="244697"/>
                    <a:pt x="146780" y="244507"/>
                    <a:pt x="146399" y="244507"/>
                  </a:cubicBezTo>
                  <a:cubicBezTo>
                    <a:pt x="144875" y="244507"/>
                    <a:pt x="142399" y="244507"/>
                    <a:pt x="138874" y="244411"/>
                  </a:cubicBezTo>
                  <a:cubicBezTo>
                    <a:pt x="137350" y="244411"/>
                    <a:pt x="135922" y="244316"/>
                    <a:pt x="134683" y="244126"/>
                  </a:cubicBezTo>
                  <a:cubicBezTo>
                    <a:pt x="132969" y="243840"/>
                    <a:pt x="131540" y="243650"/>
                    <a:pt x="130492" y="243554"/>
                  </a:cubicBezTo>
                  <a:cubicBezTo>
                    <a:pt x="127063" y="243173"/>
                    <a:pt x="124492" y="242602"/>
                    <a:pt x="121348" y="242030"/>
                  </a:cubicBezTo>
                  <a:cubicBezTo>
                    <a:pt x="120491" y="241840"/>
                    <a:pt x="119253" y="241554"/>
                    <a:pt x="117729" y="241173"/>
                  </a:cubicBezTo>
                  <a:cubicBezTo>
                    <a:pt x="112966" y="239935"/>
                    <a:pt x="108299" y="238601"/>
                    <a:pt x="103632" y="237268"/>
                  </a:cubicBezTo>
                  <a:lnTo>
                    <a:pt x="101917" y="238030"/>
                  </a:lnTo>
                  <a:cubicBezTo>
                    <a:pt x="98965" y="240316"/>
                    <a:pt x="97155" y="241935"/>
                    <a:pt x="96298" y="242697"/>
                  </a:cubicBezTo>
                  <a:cubicBezTo>
                    <a:pt x="89059" y="249746"/>
                    <a:pt x="81343" y="256318"/>
                    <a:pt x="73247" y="262414"/>
                  </a:cubicBezTo>
                  <a:cubicBezTo>
                    <a:pt x="71818" y="263461"/>
                    <a:pt x="70580" y="264223"/>
                    <a:pt x="69628" y="264795"/>
                  </a:cubicBezTo>
                  <a:cubicBezTo>
                    <a:pt x="68294" y="265462"/>
                    <a:pt x="66008" y="266795"/>
                    <a:pt x="62579" y="268700"/>
                  </a:cubicBezTo>
                  <a:cubicBezTo>
                    <a:pt x="60198" y="270034"/>
                    <a:pt x="58293" y="270700"/>
                    <a:pt x="56197" y="271844"/>
                  </a:cubicBezTo>
                  <a:cubicBezTo>
                    <a:pt x="55435" y="272225"/>
                    <a:pt x="53816" y="272891"/>
                    <a:pt x="51340" y="273844"/>
                  </a:cubicBezTo>
                  <a:cubicBezTo>
                    <a:pt x="48863" y="274796"/>
                    <a:pt x="47244" y="275463"/>
                    <a:pt x="46482" y="275939"/>
                  </a:cubicBezTo>
                  <a:cubicBezTo>
                    <a:pt x="40672" y="279368"/>
                    <a:pt x="36862" y="284702"/>
                    <a:pt x="30861" y="286607"/>
                  </a:cubicBezTo>
                  <a:cubicBezTo>
                    <a:pt x="28670" y="287274"/>
                    <a:pt x="26384" y="288036"/>
                    <a:pt x="24003" y="288893"/>
                  </a:cubicBezTo>
                  <a:cubicBezTo>
                    <a:pt x="21146" y="289941"/>
                    <a:pt x="18479" y="290703"/>
                    <a:pt x="16192" y="291084"/>
                  </a:cubicBezTo>
                  <a:cubicBezTo>
                    <a:pt x="12382" y="291751"/>
                    <a:pt x="7620" y="288322"/>
                    <a:pt x="4477" y="285845"/>
                  </a:cubicBezTo>
                  <a:cubicBezTo>
                    <a:pt x="4000" y="285464"/>
                    <a:pt x="3143" y="284417"/>
                    <a:pt x="1905" y="282607"/>
                  </a:cubicBezTo>
                  <a:cubicBezTo>
                    <a:pt x="1429" y="282035"/>
                    <a:pt x="0" y="273367"/>
                    <a:pt x="0" y="272986"/>
                  </a:cubicBezTo>
                  <a:cubicBezTo>
                    <a:pt x="0" y="271653"/>
                    <a:pt x="1048" y="270510"/>
                    <a:pt x="2191" y="269938"/>
                  </a:cubicBezTo>
                  <a:cubicBezTo>
                    <a:pt x="2857" y="269557"/>
                    <a:pt x="3620" y="269653"/>
                    <a:pt x="4477" y="270129"/>
                  </a:cubicBezTo>
                  <a:cubicBezTo>
                    <a:pt x="5429" y="270605"/>
                    <a:pt x="6858" y="270510"/>
                    <a:pt x="7906" y="270129"/>
                  </a:cubicBezTo>
                  <a:cubicBezTo>
                    <a:pt x="10192" y="269462"/>
                    <a:pt x="11525" y="269177"/>
                    <a:pt x="12192" y="269177"/>
                  </a:cubicBezTo>
                  <a:cubicBezTo>
                    <a:pt x="13811" y="269177"/>
                    <a:pt x="15240" y="269367"/>
                    <a:pt x="16573" y="269748"/>
                  </a:cubicBezTo>
                  <a:cubicBezTo>
                    <a:pt x="17812" y="270034"/>
                    <a:pt x="18859" y="269748"/>
                    <a:pt x="19812" y="268891"/>
                  </a:cubicBezTo>
                  <a:cubicBezTo>
                    <a:pt x="20764" y="267843"/>
                    <a:pt x="35814" y="261271"/>
                    <a:pt x="41338" y="256032"/>
                  </a:cubicBezTo>
                  <a:cubicBezTo>
                    <a:pt x="43339" y="254127"/>
                    <a:pt x="45148" y="252222"/>
                    <a:pt x="46768" y="250507"/>
                  </a:cubicBezTo>
                  <a:cubicBezTo>
                    <a:pt x="48577" y="248507"/>
                    <a:pt x="49911" y="247174"/>
                    <a:pt x="50578" y="246507"/>
                  </a:cubicBezTo>
                  <a:cubicBezTo>
                    <a:pt x="51625" y="245554"/>
                    <a:pt x="52578" y="244411"/>
                    <a:pt x="53340" y="243173"/>
                  </a:cubicBezTo>
                  <a:cubicBezTo>
                    <a:pt x="54388" y="241459"/>
                    <a:pt x="55912" y="239268"/>
                    <a:pt x="58007" y="236601"/>
                  </a:cubicBezTo>
                  <a:cubicBezTo>
                    <a:pt x="59531" y="234601"/>
                    <a:pt x="60579" y="233172"/>
                    <a:pt x="61055" y="232219"/>
                  </a:cubicBezTo>
                  <a:cubicBezTo>
                    <a:pt x="61627" y="231172"/>
                    <a:pt x="62293" y="230219"/>
                    <a:pt x="62960" y="229267"/>
                  </a:cubicBezTo>
                  <a:cubicBezTo>
                    <a:pt x="63341" y="228695"/>
                    <a:pt x="64008" y="227648"/>
                    <a:pt x="64770" y="226219"/>
                  </a:cubicBezTo>
                  <a:cubicBezTo>
                    <a:pt x="67151" y="221837"/>
                    <a:pt x="70104" y="217551"/>
                    <a:pt x="73533" y="213265"/>
                  </a:cubicBezTo>
                  <a:cubicBezTo>
                    <a:pt x="74485" y="212122"/>
                    <a:pt x="75533" y="210979"/>
                    <a:pt x="76771" y="210026"/>
                  </a:cubicBezTo>
                  <a:cubicBezTo>
                    <a:pt x="76867" y="209931"/>
                    <a:pt x="76962" y="209740"/>
                    <a:pt x="76867" y="209645"/>
                  </a:cubicBezTo>
                  <a:cubicBezTo>
                    <a:pt x="76676" y="209169"/>
                    <a:pt x="76390" y="208598"/>
                    <a:pt x="76009" y="207931"/>
                  </a:cubicBezTo>
                  <a:cubicBezTo>
                    <a:pt x="75724" y="207359"/>
                    <a:pt x="75533" y="206788"/>
                    <a:pt x="75438" y="206216"/>
                  </a:cubicBezTo>
                  <a:cubicBezTo>
                    <a:pt x="75152" y="204883"/>
                    <a:pt x="74962" y="204025"/>
                    <a:pt x="74866" y="203644"/>
                  </a:cubicBezTo>
                  <a:lnTo>
                    <a:pt x="74200" y="201168"/>
                  </a:lnTo>
                  <a:cubicBezTo>
                    <a:pt x="65151" y="175831"/>
                    <a:pt x="74485" y="182594"/>
                    <a:pt x="74866" y="153924"/>
                  </a:cubicBezTo>
                  <a:cubicBezTo>
                    <a:pt x="97917" y="150304"/>
                    <a:pt x="123634" y="125349"/>
                    <a:pt x="98393" y="130588"/>
                  </a:cubicBezTo>
                  <a:cubicBezTo>
                    <a:pt x="26575" y="145352"/>
                    <a:pt x="99346" y="104680"/>
                    <a:pt x="122491" y="105156"/>
                  </a:cubicBezTo>
                  <a:lnTo>
                    <a:pt x="122491" y="105156"/>
                  </a:lnTo>
                  <a:close/>
                  <a:moveTo>
                    <a:pt x="157163" y="327088"/>
                  </a:moveTo>
                  <a:lnTo>
                    <a:pt x="146971" y="329184"/>
                  </a:lnTo>
                  <a:cubicBezTo>
                    <a:pt x="150400" y="328803"/>
                    <a:pt x="153638" y="328232"/>
                    <a:pt x="156877" y="327374"/>
                  </a:cubicBezTo>
                  <a:cubicBezTo>
                    <a:pt x="156877" y="327374"/>
                    <a:pt x="157067" y="327279"/>
                    <a:pt x="157163" y="327088"/>
                  </a:cubicBezTo>
                  <a:close/>
                </a:path>
              </a:pathLst>
            </a:custGeom>
            <a:solidFill>
              <a:srgbClr val="6734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25" name="Freeform: Shape 16224">
              <a:extLst>
                <a:ext uri="{FF2B5EF4-FFF2-40B4-BE49-F238E27FC236}">
                  <a16:creationId xmlns:a16="http://schemas.microsoft.com/office/drawing/2014/main" id="{54ED95A5-CDC6-A786-537A-EF994DEE6DEA}"/>
                </a:ext>
              </a:extLst>
            </p:cNvPr>
            <p:cNvSpPr/>
            <p:nvPr/>
          </p:nvSpPr>
          <p:spPr>
            <a:xfrm>
              <a:off x="4233885" y="2587871"/>
              <a:ext cx="172664" cy="157519"/>
            </a:xfrm>
            <a:custGeom>
              <a:avLst/>
              <a:gdLst>
                <a:gd name="connsiteX0" fmla="*/ 94750 w 172664"/>
                <a:gd name="connsiteY0" fmla="*/ 3119 h 157519"/>
                <a:gd name="connsiteX1" fmla="*/ 98369 w 172664"/>
                <a:gd name="connsiteY1" fmla="*/ 8072 h 157519"/>
                <a:gd name="connsiteX2" fmla="*/ 98369 w 172664"/>
                <a:gd name="connsiteY2" fmla="*/ 8549 h 157519"/>
                <a:gd name="connsiteX3" fmla="*/ 97512 w 172664"/>
                <a:gd name="connsiteY3" fmla="*/ 9882 h 157519"/>
                <a:gd name="connsiteX4" fmla="*/ 97322 w 172664"/>
                <a:gd name="connsiteY4" fmla="*/ 9882 h 157519"/>
                <a:gd name="connsiteX5" fmla="*/ 95226 w 172664"/>
                <a:gd name="connsiteY5" fmla="*/ 9501 h 157519"/>
                <a:gd name="connsiteX6" fmla="*/ 98179 w 172664"/>
                <a:gd name="connsiteY6" fmla="*/ 10454 h 157519"/>
                <a:gd name="connsiteX7" fmla="*/ 101132 w 172664"/>
                <a:gd name="connsiteY7" fmla="*/ 10739 h 157519"/>
                <a:gd name="connsiteX8" fmla="*/ 102275 w 172664"/>
                <a:gd name="connsiteY8" fmla="*/ 11025 h 157519"/>
                <a:gd name="connsiteX9" fmla="*/ 103418 w 172664"/>
                <a:gd name="connsiteY9" fmla="*/ 11597 h 157519"/>
                <a:gd name="connsiteX10" fmla="*/ 105132 w 172664"/>
                <a:gd name="connsiteY10" fmla="*/ 11978 h 157519"/>
                <a:gd name="connsiteX11" fmla="*/ 107894 w 172664"/>
                <a:gd name="connsiteY11" fmla="*/ 13311 h 157519"/>
                <a:gd name="connsiteX12" fmla="*/ 109895 w 172664"/>
                <a:gd name="connsiteY12" fmla="*/ 13978 h 157519"/>
                <a:gd name="connsiteX13" fmla="*/ 111609 w 172664"/>
                <a:gd name="connsiteY13" fmla="*/ 14645 h 157519"/>
                <a:gd name="connsiteX14" fmla="*/ 113229 w 172664"/>
                <a:gd name="connsiteY14" fmla="*/ 15407 h 157519"/>
                <a:gd name="connsiteX15" fmla="*/ 117515 w 172664"/>
                <a:gd name="connsiteY15" fmla="*/ 18264 h 157519"/>
                <a:gd name="connsiteX16" fmla="*/ 119610 w 172664"/>
                <a:gd name="connsiteY16" fmla="*/ 19217 h 157519"/>
                <a:gd name="connsiteX17" fmla="*/ 121420 w 172664"/>
                <a:gd name="connsiteY17" fmla="*/ 20264 h 157519"/>
                <a:gd name="connsiteX18" fmla="*/ 123706 w 172664"/>
                <a:gd name="connsiteY18" fmla="*/ 21503 h 157519"/>
                <a:gd name="connsiteX19" fmla="*/ 125325 w 172664"/>
                <a:gd name="connsiteY19" fmla="*/ 20360 h 157519"/>
                <a:gd name="connsiteX20" fmla="*/ 130659 w 172664"/>
                <a:gd name="connsiteY20" fmla="*/ 20645 h 157519"/>
                <a:gd name="connsiteX21" fmla="*/ 134374 w 172664"/>
                <a:gd name="connsiteY21" fmla="*/ 20645 h 157519"/>
                <a:gd name="connsiteX22" fmla="*/ 135707 w 172664"/>
                <a:gd name="connsiteY22" fmla="*/ 20836 h 157519"/>
                <a:gd name="connsiteX23" fmla="*/ 139136 w 172664"/>
                <a:gd name="connsiteY23" fmla="*/ 20741 h 157519"/>
                <a:gd name="connsiteX24" fmla="*/ 141994 w 172664"/>
                <a:gd name="connsiteY24" fmla="*/ 20455 h 157519"/>
                <a:gd name="connsiteX25" fmla="*/ 145423 w 172664"/>
                <a:gd name="connsiteY25" fmla="*/ 20455 h 157519"/>
                <a:gd name="connsiteX26" fmla="*/ 146756 w 172664"/>
                <a:gd name="connsiteY26" fmla="*/ 20169 h 157519"/>
                <a:gd name="connsiteX27" fmla="*/ 147042 w 172664"/>
                <a:gd name="connsiteY27" fmla="*/ 20169 h 157519"/>
                <a:gd name="connsiteX28" fmla="*/ 149995 w 172664"/>
                <a:gd name="connsiteY28" fmla="*/ 21122 h 157519"/>
                <a:gd name="connsiteX29" fmla="*/ 151329 w 172664"/>
                <a:gd name="connsiteY29" fmla="*/ 22741 h 157519"/>
                <a:gd name="connsiteX30" fmla="*/ 151519 w 172664"/>
                <a:gd name="connsiteY30" fmla="*/ 23027 h 157519"/>
                <a:gd name="connsiteX31" fmla="*/ 153614 w 172664"/>
                <a:gd name="connsiteY31" fmla="*/ 24455 h 157519"/>
                <a:gd name="connsiteX32" fmla="*/ 154281 w 172664"/>
                <a:gd name="connsiteY32" fmla="*/ 24836 h 157519"/>
                <a:gd name="connsiteX33" fmla="*/ 154662 w 172664"/>
                <a:gd name="connsiteY33" fmla="*/ 24836 h 157519"/>
                <a:gd name="connsiteX34" fmla="*/ 154662 w 172664"/>
                <a:gd name="connsiteY34" fmla="*/ 25408 h 157519"/>
                <a:gd name="connsiteX35" fmla="*/ 154853 w 172664"/>
                <a:gd name="connsiteY35" fmla="*/ 25598 h 157519"/>
                <a:gd name="connsiteX36" fmla="*/ 155329 w 172664"/>
                <a:gd name="connsiteY36" fmla="*/ 25598 h 157519"/>
                <a:gd name="connsiteX37" fmla="*/ 156281 w 172664"/>
                <a:gd name="connsiteY37" fmla="*/ 26551 h 157519"/>
                <a:gd name="connsiteX38" fmla="*/ 156377 w 172664"/>
                <a:gd name="connsiteY38" fmla="*/ 26837 h 157519"/>
                <a:gd name="connsiteX39" fmla="*/ 156758 w 172664"/>
                <a:gd name="connsiteY39" fmla="*/ 27408 h 157519"/>
                <a:gd name="connsiteX40" fmla="*/ 157043 w 172664"/>
                <a:gd name="connsiteY40" fmla="*/ 27789 h 157519"/>
                <a:gd name="connsiteX41" fmla="*/ 157234 w 172664"/>
                <a:gd name="connsiteY41" fmla="*/ 27884 h 157519"/>
                <a:gd name="connsiteX42" fmla="*/ 157329 w 172664"/>
                <a:gd name="connsiteY42" fmla="*/ 28075 h 157519"/>
                <a:gd name="connsiteX43" fmla="*/ 157901 w 172664"/>
                <a:gd name="connsiteY43" fmla="*/ 28742 h 157519"/>
                <a:gd name="connsiteX44" fmla="*/ 157996 w 172664"/>
                <a:gd name="connsiteY44" fmla="*/ 28837 h 157519"/>
                <a:gd name="connsiteX45" fmla="*/ 157996 w 172664"/>
                <a:gd name="connsiteY45" fmla="*/ 29027 h 157519"/>
                <a:gd name="connsiteX46" fmla="*/ 157996 w 172664"/>
                <a:gd name="connsiteY46" fmla="*/ 29218 h 157519"/>
                <a:gd name="connsiteX47" fmla="*/ 158663 w 172664"/>
                <a:gd name="connsiteY47" fmla="*/ 29694 h 157519"/>
                <a:gd name="connsiteX48" fmla="*/ 158472 w 172664"/>
                <a:gd name="connsiteY48" fmla="*/ 29885 h 157519"/>
                <a:gd name="connsiteX49" fmla="*/ 157901 w 172664"/>
                <a:gd name="connsiteY49" fmla="*/ 30075 h 157519"/>
                <a:gd name="connsiteX50" fmla="*/ 157901 w 172664"/>
                <a:gd name="connsiteY50" fmla="*/ 30361 h 157519"/>
                <a:gd name="connsiteX51" fmla="*/ 158091 w 172664"/>
                <a:gd name="connsiteY51" fmla="*/ 30551 h 157519"/>
                <a:gd name="connsiteX52" fmla="*/ 158186 w 172664"/>
                <a:gd name="connsiteY52" fmla="*/ 30551 h 157519"/>
                <a:gd name="connsiteX53" fmla="*/ 158186 w 172664"/>
                <a:gd name="connsiteY53" fmla="*/ 30456 h 157519"/>
                <a:gd name="connsiteX54" fmla="*/ 158186 w 172664"/>
                <a:gd name="connsiteY54" fmla="*/ 30456 h 157519"/>
                <a:gd name="connsiteX55" fmla="*/ 159425 w 172664"/>
                <a:gd name="connsiteY55" fmla="*/ 31313 h 157519"/>
                <a:gd name="connsiteX56" fmla="*/ 160568 w 172664"/>
                <a:gd name="connsiteY56" fmla="*/ 33123 h 157519"/>
                <a:gd name="connsiteX57" fmla="*/ 164282 w 172664"/>
                <a:gd name="connsiteY57" fmla="*/ 38933 h 157519"/>
                <a:gd name="connsiteX58" fmla="*/ 164949 w 172664"/>
                <a:gd name="connsiteY58" fmla="*/ 40267 h 157519"/>
                <a:gd name="connsiteX59" fmla="*/ 165425 w 172664"/>
                <a:gd name="connsiteY59" fmla="*/ 41124 h 157519"/>
                <a:gd name="connsiteX60" fmla="*/ 165997 w 172664"/>
                <a:gd name="connsiteY60" fmla="*/ 41981 h 157519"/>
                <a:gd name="connsiteX61" fmla="*/ 170283 w 172664"/>
                <a:gd name="connsiteY61" fmla="*/ 52554 h 157519"/>
                <a:gd name="connsiteX62" fmla="*/ 172379 w 172664"/>
                <a:gd name="connsiteY62" fmla="*/ 62174 h 157519"/>
                <a:gd name="connsiteX63" fmla="*/ 172664 w 172664"/>
                <a:gd name="connsiteY63" fmla="*/ 65984 h 157519"/>
                <a:gd name="connsiteX64" fmla="*/ 172474 w 172664"/>
                <a:gd name="connsiteY64" fmla="*/ 67794 h 157519"/>
                <a:gd name="connsiteX65" fmla="*/ 172188 w 172664"/>
                <a:gd name="connsiteY65" fmla="*/ 69032 h 157519"/>
                <a:gd name="connsiteX66" fmla="*/ 171902 w 172664"/>
                <a:gd name="connsiteY66" fmla="*/ 70175 h 157519"/>
                <a:gd name="connsiteX67" fmla="*/ 170664 w 172664"/>
                <a:gd name="connsiteY67" fmla="*/ 73985 h 157519"/>
                <a:gd name="connsiteX68" fmla="*/ 168759 w 172664"/>
                <a:gd name="connsiteY68" fmla="*/ 75414 h 157519"/>
                <a:gd name="connsiteX69" fmla="*/ 168569 w 172664"/>
                <a:gd name="connsiteY69" fmla="*/ 75414 h 157519"/>
                <a:gd name="connsiteX70" fmla="*/ 167997 w 172664"/>
                <a:gd name="connsiteY70" fmla="*/ 75033 h 157519"/>
                <a:gd name="connsiteX71" fmla="*/ 167711 w 172664"/>
                <a:gd name="connsiteY71" fmla="*/ 75033 h 157519"/>
                <a:gd name="connsiteX72" fmla="*/ 164949 w 172664"/>
                <a:gd name="connsiteY72" fmla="*/ 75414 h 157519"/>
                <a:gd name="connsiteX73" fmla="*/ 164378 w 172664"/>
                <a:gd name="connsiteY73" fmla="*/ 74938 h 157519"/>
                <a:gd name="connsiteX74" fmla="*/ 163425 w 172664"/>
                <a:gd name="connsiteY74" fmla="*/ 74271 h 157519"/>
                <a:gd name="connsiteX75" fmla="*/ 163139 w 172664"/>
                <a:gd name="connsiteY75" fmla="*/ 74271 h 157519"/>
                <a:gd name="connsiteX76" fmla="*/ 162282 w 172664"/>
                <a:gd name="connsiteY76" fmla="*/ 73985 h 157519"/>
                <a:gd name="connsiteX77" fmla="*/ 158758 w 172664"/>
                <a:gd name="connsiteY77" fmla="*/ 70080 h 157519"/>
                <a:gd name="connsiteX78" fmla="*/ 157901 w 172664"/>
                <a:gd name="connsiteY78" fmla="*/ 69223 h 157519"/>
                <a:gd name="connsiteX79" fmla="*/ 157139 w 172664"/>
                <a:gd name="connsiteY79" fmla="*/ 67794 h 157519"/>
                <a:gd name="connsiteX80" fmla="*/ 157043 w 172664"/>
                <a:gd name="connsiteY80" fmla="*/ 67413 h 157519"/>
                <a:gd name="connsiteX81" fmla="*/ 156186 w 172664"/>
                <a:gd name="connsiteY81" fmla="*/ 66937 h 157519"/>
                <a:gd name="connsiteX82" fmla="*/ 155710 w 172664"/>
                <a:gd name="connsiteY82" fmla="*/ 66175 h 157519"/>
                <a:gd name="connsiteX83" fmla="*/ 141613 w 172664"/>
                <a:gd name="connsiteY83" fmla="*/ 46458 h 157519"/>
                <a:gd name="connsiteX84" fmla="*/ 137803 w 172664"/>
                <a:gd name="connsiteY84" fmla="*/ 47125 h 157519"/>
                <a:gd name="connsiteX85" fmla="*/ 137803 w 172664"/>
                <a:gd name="connsiteY85" fmla="*/ 47411 h 157519"/>
                <a:gd name="connsiteX86" fmla="*/ 138374 w 172664"/>
                <a:gd name="connsiteY86" fmla="*/ 48935 h 157519"/>
                <a:gd name="connsiteX87" fmla="*/ 138755 w 172664"/>
                <a:gd name="connsiteY87" fmla="*/ 51887 h 157519"/>
                <a:gd name="connsiteX88" fmla="*/ 138755 w 172664"/>
                <a:gd name="connsiteY88" fmla="*/ 52745 h 157519"/>
                <a:gd name="connsiteX89" fmla="*/ 138755 w 172664"/>
                <a:gd name="connsiteY89" fmla="*/ 52745 h 157519"/>
                <a:gd name="connsiteX90" fmla="*/ 138755 w 172664"/>
                <a:gd name="connsiteY90" fmla="*/ 53030 h 157519"/>
                <a:gd name="connsiteX91" fmla="*/ 138755 w 172664"/>
                <a:gd name="connsiteY91" fmla="*/ 54935 h 157519"/>
                <a:gd name="connsiteX92" fmla="*/ 138755 w 172664"/>
                <a:gd name="connsiteY92" fmla="*/ 55983 h 157519"/>
                <a:gd name="connsiteX93" fmla="*/ 138755 w 172664"/>
                <a:gd name="connsiteY93" fmla="*/ 57412 h 157519"/>
                <a:gd name="connsiteX94" fmla="*/ 138374 w 172664"/>
                <a:gd name="connsiteY94" fmla="*/ 61031 h 157519"/>
                <a:gd name="connsiteX95" fmla="*/ 137993 w 172664"/>
                <a:gd name="connsiteY95" fmla="*/ 62841 h 157519"/>
                <a:gd name="connsiteX96" fmla="*/ 137708 w 172664"/>
                <a:gd name="connsiteY96" fmla="*/ 64651 h 157519"/>
                <a:gd name="connsiteX97" fmla="*/ 136946 w 172664"/>
                <a:gd name="connsiteY97" fmla="*/ 68651 h 157519"/>
                <a:gd name="connsiteX98" fmla="*/ 136374 w 172664"/>
                <a:gd name="connsiteY98" fmla="*/ 71033 h 157519"/>
                <a:gd name="connsiteX99" fmla="*/ 134374 w 172664"/>
                <a:gd name="connsiteY99" fmla="*/ 77033 h 157519"/>
                <a:gd name="connsiteX100" fmla="*/ 134374 w 172664"/>
                <a:gd name="connsiteY100" fmla="*/ 77414 h 157519"/>
                <a:gd name="connsiteX101" fmla="*/ 134374 w 172664"/>
                <a:gd name="connsiteY101" fmla="*/ 77795 h 157519"/>
                <a:gd name="connsiteX102" fmla="*/ 131135 w 172664"/>
                <a:gd name="connsiteY102" fmla="*/ 85034 h 157519"/>
                <a:gd name="connsiteX103" fmla="*/ 145042 w 172664"/>
                <a:gd name="connsiteY103" fmla="*/ 92845 h 157519"/>
                <a:gd name="connsiteX104" fmla="*/ 144089 w 172664"/>
                <a:gd name="connsiteY104" fmla="*/ 94750 h 157519"/>
                <a:gd name="connsiteX105" fmla="*/ 144280 w 172664"/>
                <a:gd name="connsiteY105" fmla="*/ 95988 h 157519"/>
                <a:gd name="connsiteX106" fmla="*/ 147042 w 172664"/>
                <a:gd name="connsiteY106" fmla="*/ 100465 h 157519"/>
                <a:gd name="connsiteX107" fmla="*/ 148090 w 172664"/>
                <a:gd name="connsiteY107" fmla="*/ 101894 h 157519"/>
                <a:gd name="connsiteX108" fmla="*/ 148185 w 172664"/>
                <a:gd name="connsiteY108" fmla="*/ 102084 h 157519"/>
                <a:gd name="connsiteX109" fmla="*/ 149042 w 172664"/>
                <a:gd name="connsiteY109" fmla="*/ 102941 h 157519"/>
                <a:gd name="connsiteX110" fmla="*/ 142565 w 172664"/>
                <a:gd name="connsiteY110" fmla="*/ 145518 h 157519"/>
                <a:gd name="connsiteX111" fmla="*/ 86177 w 172664"/>
                <a:gd name="connsiteY111" fmla="*/ 157520 h 157519"/>
                <a:gd name="connsiteX112" fmla="*/ 69985 w 172664"/>
                <a:gd name="connsiteY112" fmla="*/ 119896 h 157519"/>
                <a:gd name="connsiteX113" fmla="*/ 69699 w 172664"/>
                <a:gd name="connsiteY113" fmla="*/ 118753 h 157519"/>
                <a:gd name="connsiteX114" fmla="*/ 69509 w 172664"/>
                <a:gd name="connsiteY114" fmla="*/ 117610 h 157519"/>
                <a:gd name="connsiteX115" fmla="*/ 69128 w 172664"/>
                <a:gd name="connsiteY115" fmla="*/ 115229 h 157519"/>
                <a:gd name="connsiteX116" fmla="*/ 64651 w 172664"/>
                <a:gd name="connsiteY116" fmla="*/ 114752 h 157519"/>
                <a:gd name="connsiteX117" fmla="*/ 51602 w 172664"/>
                <a:gd name="connsiteY117" fmla="*/ 113133 h 157519"/>
                <a:gd name="connsiteX118" fmla="*/ 48744 w 172664"/>
                <a:gd name="connsiteY118" fmla="*/ 112466 h 157519"/>
                <a:gd name="connsiteX119" fmla="*/ 44934 w 172664"/>
                <a:gd name="connsiteY119" fmla="*/ 111323 h 157519"/>
                <a:gd name="connsiteX120" fmla="*/ 37029 w 172664"/>
                <a:gd name="connsiteY120" fmla="*/ 106085 h 157519"/>
                <a:gd name="connsiteX121" fmla="*/ 35505 w 172664"/>
                <a:gd name="connsiteY121" fmla="*/ 103513 h 157519"/>
                <a:gd name="connsiteX122" fmla="*/ 35219 w 172664"/>
                <a:gd name="connsiteY122" fmla="*/ 103513 h 157519"/>
                <a:gd name="connsiteX123" fmla="*/ 23693 w 172664"/>
                <a:gd name="connsiteY123" fmla="*/ 100084 h 157519"/>
                <a:gd name="connsiteX124" fmla="*/ 22931 w 172664"/>
                <a:gd name="connsiteY124" fmla="*/ 98465 h 157519"/>
                <a:gd name="connsiteX125" fmla="*/ 22741 w 172664"/>
                <a:gd name="connsiteY125" fmla="*/ 97131 h 157519"/>
                <a:gd name="connsiteX126" fmla="*/ 22741 w 172664"/>
                <a:gd name="connsiteY126" fmla="*/ 96845 h 157519"/>
                <a:gd name="connsiteX127" fmla="*/ 22455 w 172664"/>
                <a:gd name="connsiteY127" fmla="*/ 96369 h 157519"/>
                <a:gd name="connsiteX128" fmla="*/ 22455 w 172664"/>
                <a:gd name="connsiteY128" fmla="*/ 96083 h 157519"/>
                <a:gd name="connsiteX129" fmla="*/ 23789 w 172664"/>
                <a:gd name="connsiteY129" fmla="*/ 93035 h 157519"/>
                <a:gd name="connsiteX130" fmla="*/ 39505 w 172664"/>
                <a:gd name="connsiteY130" fmla="*/ 89321 h 157519"/>
                <a:gd name="connsiteX131" fmla="*/ 49506 w 172664"/>
                <a:gd name="connsiteY131" fmla="*/ 87320 h 157519"/>
                <a:gd name="connsiteX132" fmla="*/ 52745 w 172664"/>
                <a:gd name="connsiteY132" fmla="*/ 81224 h 157519"/>
                <a:gd name="connsiteX133" fmla="*/ 51316 w 172664"/>
                <a:gd name="connsiteY133" fmla="*/ 81891 h 157519"/>
                <a:gd name="connsiteX134" fmla="*/ 43220 w 172664"/>
                <a:gd name="connsiteY134" fmla="*/ 83034 h 157519"/>
                <a:gd name="connsiteX135" fmla="*/ 38552 w 172664"/>
                <a:gd name="connsiteY135" fmla="*/ 83034 h 157519"/>
                <a:gd name="connsiteX136" fmla="*/ 22741 w 172664"/>
                <a:gd name="connsiteY136" fmla="*/ 81891 h 157519"/>
                <a:gd name="connsiteX137" fmla="*/ 18264 w 172664"/>
                <a:gd name="connsiteY137" fmla="*/ 80081 h 157519"/>
                <a:gd name="connsiteX138" fmla="*/ 7977 w 172664"/>
                <a:gd name="connsiteY138" fmla="*/ 73033 h 157519"/>
                <a:gd name="connsiteX139" fmla="*/ 5310 w 172664"/>
                <a:gd name="connsiteY139" fmla="*/ 69890 h 157519"/>
                <a:gd name="connsiteX140" fmla="*/ 2738 w 172664"/>
                <a:gd name="connsiteY140" fmla="*/ 65889 h 157519"/>
                <a:gd name="connsiteX141" fmla="*/ 1214 w 172664"/>
                <a:gd name="connsiteY141" fmla="*/ 61222 h 157519"/>
                <a:gd name="connsiteX142" fmla="*/ 1024 w 172664"/>
                <a:gd name="connsiteY142" fmla="*/ 59793 h 157519"/>
                <a:gd name="connsiteX143" fmla="*/ 548 w 172664"/>
                <a:gd name="connsiteY143" fmla="*/ 58269 h 157519"/>
                <a:gd name="connsiteX144" fmla="*/ 548 w 172664"/>
                <a:gd name="connsiteY144" fmla="*/ 57983 h 157519"/>
                <a:gd name="connsiteX145" fmla="*/ 72 w 172664"/>
                <a:gd name="connsiteY145" fmla="*/ 55221 h 157519"/>
                <a:gd name="connsiteX146" fmla="*/ 72 w 172664"/>
                <a:gd name="connsiteY146" fmla="*/ 53983 h 157519"/>
                <a:gd name="connsiteX147" fmla="*/ 357 w 172664"/>
                <a:gd name="connsiteY147" fmla="*/ 50935 h 157519"/>
                <a:gd name="connsiteX148" fmla="*/ 1596 w 172664"/>
                <a:gd name="connsiteY148" fmla="*/ 48744 h 157519"/>
                <a:gd name="connsiteX149" fmla="*/ 1024 w 172664"/>
                <a:gd name="connsiteY149" fmla="*/ 44553 h 157519"/>
                <a:gd name="connsiteX150" fmla="*/ 1119 w 172664"/>
                <a:gd name="connsiteY150" fmla="*/ 43982 h 157519"/>
                <a:gd name="connsiteX151" fmla="*/ 7977 w 172664"/>
                <a:gd name="connsiteY151" fmla="*/ 39314 h 157519"/>
                <a:gd name="connsiteX152" fmla="*/ 19788 w 172664"/>
                <a:gd name="connsiteY152" fmla="*/ 35981 h 157519"/>
                <a:gd name="connsiteX153" fmla="*/ 28837 w 172664"/>
                <a:gd name="connsiteY153" fmla="*/ 35981 h 157519"/>
                <a:gd name="connsiteX154" fmla="*/ 28932 w 172664"/>
                <a:gd name="connsiteY154" fmla="*/ 35981 h 157519"/>
                <a:gd name="connsiteX155" fmla="*/ 30075 w 172664"/>
                <a:gd name="connsiteY155" fmla="*/ 34076 h 157519"/>
                <a:gd name="connsiteX156" fmla="*/ 33028 w 172664"/>
                <a:gd name="connsiteY156" fmla="*/ 27599 h 157519"/>
                <a:gd name="connsiteX157" fmla="*/ 43982 w 172664"/>
                <a:gd name="connsiteY157" fmla="*/ 13978 h 157519"/>
                <a:gd name="connsiteX158" fmla="*/ 47506 w 172664"/>
                <a:gd name="connsiteY158" fmla="*/ 11978 h 157519"/>
                <a:gd name="connsiteX159" fmla="*/ 47506 w 172664"/>
                <a:gd name="connsiteY159" fmla="*/ 11692 h 157519"/>
                <a:gd name="connsiteX160" fmla="*/ 46172 w 172664"/>
                <a:gd name="connsiteY160" fmla="*/ 11692 h 157519"/>
                <a:gd name="connsiteX161" fmla="*/ 45982 w 172664"/>
                <a:gd name="connsiteY161" fmla="*/ 11501 h 157519"/>
                <a:gd name="connsiteX162" fmla="*/ 46363 w 172664"/>
                <a:gd name="connsiteY162" fmla="*/ 10930 h 157519"/>
                <a:gd name="connsiteX163" fmla="*/ 46363 w 172664"/>
                <a:gd name="connsiteY163" fmla="*/ 10644 h 157519"/>
                <a:gd name="connsiteX164" fmla="*/ 46268 w 172664"/>
                <a:gd name="connsiteY164" fmla="*/ 10168 h 157519"/>
                <a:gd name="connsiteX165" fmla="*/ 45982 w 172664"/>
                <a:gd name="connsiteY165" fmla="*/ 9596 h 157519"/>
                <a:gd name="connsiteX166" fmla="*/ 45410 w 172664"/>
                <a:gd name="connsiteY166" fmla="*/ 9215 h 157519"/>
                <a:gd name="connsiteX167" fmla="*/ 45410 w 172664"/>
                <a:gd name="connsiteY167" fmla="*/ 8930 h 157519"/>
                <a:gd name="connsiteX168" fmla="*/ 46554 w 172664"/>
                <a:gd name="connsiteY168" fmla="*/ 9120 h 157519"/>
                <a:gd name="connsiteX169" fmla="*/ 47030 w 172664"/>
                <a:gd name="connsiteY169" fmla="*/ 9120 h 157519"/>
                <a:gd name="connsiteX170" fmla="*/ 50268 w 172664"/>
                <a:gd name="connsiteY170" fmla="*/ 5405 h 157519"/>
                <a:gd name="connsiteX171" fmla="*/ 60174 w 172664"/>
                <a:gd name="connsiteY171" fmla="*/ 929 h 157519"/>
                <a:gd name="connsiteX172" fmla="*/ 67794 w 172664"/>
                <a:gd name="connsiteY172" fmla="*/ 548 h 157519"/>
                <a:gd name="connsiteX173" fmla="*/ 71318 w 172664"/>
                <a:gd name="connsiteY173" fmla="*/ 452 h 157519"/>
                <a:gd name="connsiteX174" fmla="*/ 77224 w 172664"/>
                <a:gd name="connsiteY174" fmla="*/ 262 h 157519"/>
                <a:gd name="connsiteX175" fmla="*/ 79510 w 172664"/>
                <a:gd name="connsiteY175" fmla="*/ 262 h 157519"/>
                <a:gd name="connsiteX176" fmla="*/ 82748 w 172664"/>
                <a:gd name="connsiteY176" fmla="*/ 71 h 157519"/>
                <a:gd name="connsiteX177" fmla="*/ 87130 w 172664"/>
                <a:gd name="connsiteY177" fmla="*/ 71 h 157519"/>
                <a:gd name="connsiteX178" fmla="*/ 91511 w 172664"/>
                <a:gd name="connsiteY178" fmla="*/ 738 h 157519"/>
                <a:gd name="connsiteX179" fmla="*/ 92369 w 172664"/>
                <a:gd name="connsiteY179" fmla="*/ 738 h 157519"/>
                <a:gd name="connsiteX180" fmla="*/ 93226 w 172664"/>
                <a:gd name="connsiteY180" fmla="*/ 1119 h 157519"/>
                <a:gd name="connsiteX181" fmla="*/ 94750 w 172664"/>
                <a:gd name="connsiteY181" fmla="*/ 3691 h 157519"/>
                <a:gd name="connsiteX182" fmla="*/ 94750 w 172664"/>
                <a:gd name="connsiteY182" fmla="*/ 3691 h 157519"/>
                <a:gd name="connsiteX183" fmla="*/ 41410 w 172664"/>
                <a:gd name="connsiteY183" fmla="*/ 86082 h 157519"/>
                <a:gd name="connsiteX184" fmla="*/ 41410 w 172664"/>
                <a:gd name="connsiteY184" fmla="*/ 86273 h 157519"/>
                <a:gd name="connsiteX185" fmla="*/ 41410 w 172664"/>
                <a:gd name="connsiteY185" fmla="*/ 86082 h 15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172664" h="157519">
                  <a:moveTo>
                    <a:pt x="94750" y="3119"/>
                  </a:moveTo>
                  <a:lnTo>
                    <a:pt x="98369" y="8072"/>
                  </a:lnTo>
                  <a:cubicBezTo>
                    <a:pt x="98369" y="8072"/>
                    <a:pt x="98465" y="8358"/>
                    <a:pt x="98369" y="8549"/>
                  </a:cubicBezTo>
                  <a:lnTo>
                    <a:pt x="97512" y="9882"/>
                  </a:lnTo>
                  <a:cubicBezTo>
                    <a:pt x="97512" y="9882"/>
                    <a:pt x="97417" y="9882"/>
                    <a:pt x="97322" y="9882"/>
                  </a:cubicBezTo>
                  <a:cubicBezTo>
                    <a:pt x="96750" y="9596"/>
                    <a:pt x="95988" y="9406"/>
                    <a:pt x="95226" y="9501"/>
                  </a:cubicBezTo>
                  <a:cubicBezTo>
                    <a:pt x="96179" y="9977"/>
                    <a:pt x="97226" y="10358"/>
                    <a:pt x="98179" y="10454"/>
                  </a:cubicBezTo>
                  <a:cubicBezTo>
                    <a:pt x="99417" y="10549"/>
                    <a:pt x="100465" y="10644"/>
                    <a:pt x="101132" y="10739"/>
                  </a:cubicBezTo>
                  <a:cubicBezTo>
                    <a:pt x="101513" y="10739"/>
                    <a:pt x="101989" y="10835"/>
                    <a:pt x="102275" y="11025"/>
                  </a:cubicBezTo>
                  <a:cubicBezTo>
                    <a:pt x="102656" y="11216"/>
                    <a:pt x="103037" y="11406"/>
                    <a:pt x="103418" y="11597"/>
                  </a:cubicBezTo>
                  <a:cubicBezTo>
                    <a:pt x="103989" y="11882"/>
                    <a:pt x="104561" y="11787"/>
                    <a:pt x="105132" y="11978"/>
                  </a:cubicBezTo>
                  <a:cubicBezTo>
                    <a:pt x="106561" y="12644"/>
                    <a:pt x="107513" y="13121"/>
                    <a:pt x="107894" y="13311"/>
                  </a:cubicBezTo>
                  <a:cubicBezTo>
                    <a:pt x="108466" y="13692"/>
                    <a:pt x="109133" y="13597"/>
                    <a:pt x="109895" y="13978"/>
                  </a:cubicBezTo>
                  <a:cubicBezTo>
                    <a:pt x="110561" y="14264"/>
                    <a:pt x="111133" y="14549"/>
                    <a:pt x="111609" y="14645"/>
                  </a:cubicBezTo>
                  <a:cubicBezTo>
                    <a:pt x="112085" y="14740"/>
                    <a:pt x="112657" y="15026"/>
                    <a:pt x="113229" y="15407"/>
                  </a:cubicBezTo>
                  <a:cubicBezTo>
                    <a:pt x="115133" y="16550"/>
                    <a:pt x="116562" y="17502"/>
                    <a:pt x="117515" y="18264"/>
                  </a:cubicBezTo>
                  <a:cubicBezTo>
                    <a:pt x="118277" y="18836"/>
                    <a:pt x="118943" y="18836"/>
                    <a:pt x="119610" y="19217"/>
                  </a:cubicBezTo>
                  <a:cubicBezTo>
                    <a:pt x="120658" y="19883"/>
                    <a:pt x="121230" y="20264"/>
                    <a:pt x="121420" y="20264"/>
                  </a:cubicBezTo>
                  <a:cubicBezTo>
                    <a:pt x="122372" y="20455"/>
                    <a:pt x="123134" y="20836"/>
                    <a:pt x="123706" y="21503"/>
                  </a:cubicBezTo>
                  <a:cubicBezTo>
                    <a:pt x="124277" y="21122"/>
                    <a:pt x="124468" y="20360"/>
                    <a:pt x="125325" y="20360"/>
                  </a:cubicBezTo>
                  <a:cubicBezTo>
                    <a:pt x="126754" y="20264"/>
                    <a:pt x="128849" y="20360"/>
                    <a:pt x="130659" y="20645"/>
                  </a:cubicBezTo>
                  <a:cubicBezTo>
                    <a:pt x="131897" y="20836"/>
                    <a:pt x="133136" y="20836"/>
                    <a:pt x="134374" y="20645"/>
                  </a:cubicBezTo>
                  <a:cubicBezTo>
                    <a:pt x="134850" y="20645"/>
                    <a:pt x="135231" y="20836"/>
                    <a:pt x="135707" y="20836"/>
                  </a:cubicBezTo>
                  <a:cubicBezTo>
                    <a:pt x="136184" y="20836"/>
                    <a:pt x="137327" y="20836"/>
                    <a:pt x="139136" y="20741"/>
                  </a:cubicBezTo>
                  <a:cubicBezTo>
                    <a:pt x="139708" y="20741"/>
                    <a:pt x="140660" y="20741"/>
                    <a:pt x="141994" y="20455"/>
                  </a:cubicBezTo>
                  <a:cubicBezTo>
                    <a:pt x="143137" y="20360"/>
                    <a:pt x="144280" y="20264"/>
                    <a:pt x="145423" y="20455"/>
                  </a:cubicBezTo>
                  <a:cubicBezTo>
                    <a:pt x="145614" y="20455"/>
                    <a:pt x="146090" y="20455"/>
                    <a:pt x="146756" y="20169"/>
                  </a:cubicBezTo>
                  <a:cubicBezTo>
                    <a:pt x="146852" y="20169"/>
                    <a:pt x="146947" y="20169"/>
                    <a:pt x="147042" y="20169"/>
                  </a:cubicBezTo>
                  <a:cubicBezTo>
                    <a:pt x="147899" y="20550"/>
                    <a:pt x="148852" y="20836"/>
                    <a:pt x="149995" y="21122"/>
                  </a:cubicBezTo>
                  <a:cubicBezTo>
                    <a:pt x="150566" y="21312"/>
                    <a:pt x="151995" y="21979"/>
                    <a:pt x="151329" y="22741"/>
                  </a:cubicBezTo>
                  <a:lnTo>
                    <a:pt x="151519" y="23027"/>
                  </a:lnTo>
                  <a:lnTo>
                    <a:pt x="153614" y="24455"/>
                  </a:lnTo>
                  <a:lnTo>
                    <a:pt x="154281" y="24836"/>
                  </a:lnTo>
                  <a:cubicBezTo>
                    <a:pt x="154281" y="24836"/>
                    <a:pt x="154662" y="24836"/>
                    <a:pt x="154662" y="24836"/>
                  </a:cubicBezTo>
                  <a:cubicBezTo>
                    <a:pt x="154853" y="24932"/>
                    <a:pt x="154853" y="25217"/>
                    <a:pt x="154662" y="25408"/>
                  </a:cubicBezTo>
                  <a:lnTo>
                    <a:pt x="154853" y="25598"/>
                  </a:lnTo>
                  <a:cubicBezTo>
                    <a:pt x="154853" y="25598"/>
                    <a:pt x="155139" y="25598"/>
                    <a:pt x="155329" y="25598"/>
                  </a:cubicBezTo>
                  <a:cubicBezTo>
                    <a:pt x="155710" y="25884"/>
                    <a:pt x="155996" y="26170"/>
                    <a:pt x="156281" y="26551"/>
                  </a:cubicBezTo>
                  <a:cubicBezTo>
                    <a:pt x="156281" y="26551"/>
                    <a:pt x="156377" y="26741"/>
                    <a:pt x="156377" y="26837"/>
                  </a:cubicBezTo>
                  <a:cubicBezTo>
                    <a:pt x="156377" y="27027"/>
                    <a:pt x="156567" y="27218"/>
                    <a:pt x="156758" y="27408"/>
                  </a:cubicBezTo>
                  <a:lnTo>
                    <a:pt x="157043" y="27789"/>
                  </a:lnTo>
                  <a:cubicBezTo>
                    <a:pt x="157043" y="27789"/>
                    <a:pt x="157139" y="27789"/>
                    <a:pt x="157234" y="27884"/>
                  </a:cubicBezTo>
                  <a:cubicBezTo>
                    <a:pt x="157234" y="27884"/>
                    <a:pt x="157234" y="27884"/>
                    <a:pt x="157329" y="28075"/>
                  </a:cubicBezTo>
                  <a:cubicBezTo>
                    <a:pt x="157329" y="28361"/>
                    <a:pt x="157615" y="28646"/>
                    <a:pt x="157901" y="28742"/>
                  </a:cubicBezTo>
                  <a:cubicBezTo>
                    <a:pt x="157901" y="28742"/>
                    <a:pt x="157901" y="28742"/>
                    <a:pt x="157996" y="28837"/>
                  </a:cubicBezTo>
                  <a:cubicBezTo>
                    <a:pt x="157996" y="28837"/>
                    <a:pt x="157996" y="28932"/>
                    <a:pt x="157996" y="29027"/>
                  </a:cubicBezTo>
                  <a:lnTo>
                    <a:pt x="157996" y="29218"/>
                  </a:lnTo>
                  <a:cubicBezTo>
                    <a:pt x="157996" y="29218"/>
                    <a:pt x="158567" y="29504"/>
                    <a:pt x="158663" y="29694"/>
                  </a:cubicBezTo>
                  <a:cubicBezTo>
                    <a:pt x="158663" y="29789"/>
                    <a:pt x="158663" y="29885"/>
                    <a:pt x="158472" y="29885"/>
                  </a:cubicBezTo>
                  <a:cubicBezTo>
                    <a:pt x="158282" y="29885"/>
                    <a:pt x="158091" y="29885"/>
                    <a:pt x="157901" y="30075"/>
                  </a:cubicBezTo>
                  <a:cubicBezTo>
                    <a:pt x="157805" y="30075"/>
                    <a:pt x="157805" y="30266"/>
                    <a:pt x="157901" y="30361"/>
                  </a:cubicBezTo>
                  <a:cubicBezTo>
                    <a:pt x="157901" y="30456"/>
                    <a:pt x="157996" y="30551"/>
                    <a:pt x="158091" y="30551"/>
                  </a:cubicBezTo>
                  <a:cubicBezTo>
                    <a:pt x="158091" y="30551"/>
                    <a:pt x="158186" y="30551"/>
                    <a:pt x="158186" y="30551"/>
                  </a:cubicBezTo>
                  <a:cubicBezTo>
                    <a:pt x="158186" y="30551"/>
                    <a:pt x="158186" y="30551"/>
                    <a:pt x="158186" y="30456"/>
                  </a:cubicBezTo>
                  <a:cubicBezTo>
                    <a:pt x="158186" y="30456"/>
                    <a:pt x="158186" y="30456"/>
                    <a:pt x="158186" y="30456"/>
                  </a:cubicBezTo>
                  <a:cubicBezTo>
                    <a:pt x="158758" y="30456"/>
                    <a:pt x="159234" y="30742"/>
                    <a:pt x="159425" y="31313"/>
                  </a:cubicBezTo>
                  <a:cubicBezTo>
                    <a:pt x="159710" y="31885"/>
                    <a:pt x="160091" y="32552"/>
                    <a:pt x="160568" y="33123"/>
                  </a:cubicBezTo>
                  <a:cubicBezTo>
                    <a:pt x="161234" y="33980"/>
                    <a:pt x="162473" y="35981"/>
                    <a:pt x="164282" y="38933"/>
                  </a:cubicBezTo>
                  <a:cubicBezTo>
                    <a:pt x="164473" y="39314"/>
                    <a:pt x="164759" y="39791"/>
                    <a:pt x="164949" y="40267"/>
                  </a:cubicBezTo>
                  <a:cubicBezTo>
                    <a:pt x="165044" y="40553"/>
                    <a:pt x="165235" y="40838"/>
                    <a:pt x="165425" y="41124"/>
                  </a:cubicBezTo>
                  <a:cubicBezTo>
                    <a:pt x="165616" y="41410"/>
                    <a:pt x="165806" y="41696"/>
                    <a:pt x="165997" y="41981"/>
                  </a:cubicBezTo>
                  <a:cubicBezTo>
                    <a:pt x="167997" y="45982"/>
                    <a:pt x="169426" y="49506"/>
                    <a:pt x="170283" y="52554"/>
                  </a:cubicBezTo>
                  <a:cubicBezTo>
                    <a:pt x="170855" y="54554"/>
                    <a:pt x="171522" y="57793"/>
                    <a:pt x="172379" y="62174"/>
                  </a:cubicBezTo>
                  <a:cubicBezTo>
                    <a:pt x="172379" y="62651"/>
                    <a:pt x="172569" y="63889"/>
                    <a:pt x="172664" y="65984"/>
                  </a:cubicBezTo>
                  <a:cubicBezTo>
                    <a:pt x="172664" y="66746"/>
                    <a:pt x="172664" y="67318"/>
                    <a:pt x="172474" y="67794"/>
                  </a:cubicBezTo>
                  <a:cubicBezTo>
                    <a:pt x="172283" y="68270"/>
                    <a:pt x="172188" y="68651"/>
                    <a:pt x="172188" y="69032"/>
                  </a:cubicBezTo>
                  <a:cubicBezTo>
                    <a:pt x="172188" y="69318"/>
                    <a:pt x="172093" y="69699"/>
                    <a:pt x="171902" y="70175"/>
                  </a:cubicBezTo>
                  <a:cubicBezTo>
                    <a:pt x="171617" y="71033"/>
                    <a:pt x="171140" y="72271"/>
                    <a:pt x="170664" y="73985"/>
                  </a:cubicBezTo>
                  <a:cubicBezTo>
                    <a:pt x="170379" y="74843"/>
                    <a:pt x="169807" y="75319"/>
                    <a:pt x="168759" y="75414"/>
                  </a:cubicBezTo>
                  <a:cubicBezTo>
                    <a:pt x="168759" y="75414"/>
                    <a:pt x="168569" y="75414"/>
                    <a:pt x="168569" y="75414"/>
                  </a:cubicBezTo>
                  <a:lnTo>
                    <a:pt x="167997" y="75033"/>
                  </a:lnTo>
                  <a:cubicBezTo>
                    <a:pt x="167997" y="75033"/>
                    <a:pt x="167807" y="75033"/>
                    <a:pt x="167711" y="75033"/>
                  </a:cubicBezTo>
                  <a:cubicBezTo>
                    <a:pt x="166949" y="75509"/>
                    <a:pt x="165997" y="75700"/>
                    <a:pt x="164949" y="75414"/>
                  </a:cubicBezTo>
                  <a:cubicBezTo>
                    <a:pt x="164568" y="75414"/>
                    <a:pt x="164378" y="75128"/>
                    <a:pt x="164378" y="74938"/>
                  </a:cubicBezTo>
                  <a:cubicBezTo>
                    <a:pt x="164187" y="74652"/>
                    <a:pt x="163806" y="74366"/>
                    <a:pt x="163425" y="74271"/>
                  </a:cubicBezTo>
                  <a:cubicBezTo>
                    <a:pt x="163330" y="74271"/>
                    <a:pt x="163235" y="74271"/>
                    <a:pt x="163139" y="74271"/>
                  </a:cubicBezTo>
                  <a:cubicBezTo>
                    <a:pt x="162854" y="74271"/>
                    <a:pt x="162568" y="74271"/>
                    <a:pt x="162282" y="73985"/>
                  </a:cubicBezTo>
                  <a:cubicBezTo>
                    <a:pt x="160949" y="72842"/>
                    <a:pt x="159710" y="71509"/>
                    <a:pt x="158758" y="70080"/>
                  </a:cubicBezTo>
                  <a:cubicBezTo>
                    <a:pt x="158567" y="69890"/>
                    <a:pt x="158282" y="69604"/>
                    <a:pt x="157901" y="69223"/>
                  </a:cubicBezTo>
                  <a:cubicBezTo>
                    <a:pt x="157424" y="68842"/>
                    <a:pt x="157234" y="68366"/>
                    <a:pt x="157139" y="67794"/>
                  </a:cubicBezTo>
                  <a:cubicBezTo>
                    <a:pt x="157139" y="67604"/>
                    <a:pt x="157139" y="67508"/>
                    <a:pt x="157043" y="67413"/>
                  </a:cubicBezTo>
                  <a:cubicBezTo>
                    <a:pt x="156663" y="67413"/>
                    <a:pt x="156377" y="67318"/>
                    <a:pt x="156186" y="66937"/>
                  </a:cubicBezTo>
                  <a:cubicBezTo>
                    <a:pt x="156091" y="66651"/>
                    <a:pt x="155900" y="66461"/>
                    <a:pt x="155710" y="66175"/>
                  </a:cubicBezTo>
                  <a:cubicBezTo>
                    <a:pt x="150757" y="59793"/>
                    <a:pt x="146090" y="53221"/>
                    <a:pt x="141613" y="46458"/>
                  </a:cubicBezTo>
                  <a:cubicBezTo>
                    <a:pt x="140470" y="47411"/>
                    <a:pt x="139136" y="47696"/>
                    <a:pt x="137803" y="47125"/>
                  </a:cubicBezTo>
                  <a:cubicBezTo>
                    <a:pt x="137803" y="47220"/>
                    <a:pt x="137803" y="47315"/>
                    <a:pt x="137803" y="47411"/>
                  </a:cubicBezTo>
                  <a:cubicBezTo>
                    <a:pt x="138089" y="47982"/>
                    <a:pt x="138279" y="48554"/>
                    <a:pt x="138374" y="48935"/>
                  </a:cubicBezTo>
                  <a:cubicBezTo>
                    <a:pt x="138470" y="49601"/>
                    <a:pt x="138660" y="50554"/>
                    <a:pt x="138755" y="51887"/>
                  </a:cubicBezTo>
                  <a:lnTo>
                    <a:pt x="138755" y="52745"/>
                  </a:lnTo>
                  <a:cubicBezTo>
                    <a:pt x="138755" y="52745"/>
                    <a:pt x="138755" y="52745"/>
                    <a:pt x="138755" y="52745"/>
                  </a:cubicBezTo>
                  <a:cubicBezTo>
                    <a:pt x="138755" y="52745"/>
                    <a:pt x="138755" y="52745"/>
                    <a:pt x="138755" y="53030"/>
                  </a:cubicBezTo>
                  <a:cubicBezTo>
                    <a:pt x="138946" y="53697"/>
                    <a:pt x="138946" y="54269"/>
                    <a:pt x="138755" y="54935"/>
                  </a:cubicBezTo>
                  <a:cubicBezTo>
                    <a:pt x="138755" y="55316"/>
                    <a:pt x="138660" y="55697"/>
                    <a:pt x="138755" y="55983"/>
                  </a:cubicBezTo>
                  <a:cubicBezTo>
                    <a:pt x="138755" y="56650"/>
                    <a:pt x="138851" y="56936"/>
                    <a:pt x="138755" y="57412"/>
                  </a:cubicBezTo>
                  <a:cubicBezTo>
                    <a:pt x="138470" y="59222"/>
                    <a:pt x="138374" y="60460"/>
                    <a:pt x="138374" y="61031"/>
                  </a:cubicBezTo>
                  <a:cubicBezTo>
                    <a:pt x="138374" y="61603"/>
                    <a:pt x="138279" y="62174"/>
                    <a:pt x="137993" y="62841"/>
                  </a:cubicBezTo>
                  <a:cubicBezTo>
                    <a:pt x="137993" y="63032"/>
                    <a:pt x="137803" y="63603"/>
                    <a:pt x="137708" y="64651"/>
                  </a:cubicBezTo>
                  <a:cubicBezTo>
                    <a:pt x="137517" y="66080"/>
                    <a:pt x="137327" y="67413"/>
                    <a:pt x="136946" y="68651"/>
                  </a:cubicBezTo>
                  <a:cubicBezTo>
                    <a:pt x="136660" y="69604"/>
                    <a:pt x="136469" y="70366"/>
                    <a:pt x="136374" y="71033"/>
                  </a:cubicBezTo>
                  <a:cubicBezTo>
                    <a:pt x="135898" y="73319"/>
                    <a:pt x="135422" y="74938"/>
                    <a:pt x="134374" y="77033"/>
                  </a:cubicBezTo>
                  <a:cubicBezTo>
                    <a:pt x="134374" y="77033"/>
                    <a:pt x="134374" y="77224"/>
                    <a:pt x="134374" y="77414"/>
                  </a:cubicBezTo>
                  <a:cubicBezTo>
                    <a:pt x="134374" y="77414"/>
                    <a:pt x="134374" y="77605"/>
                    <a:pt x="134374" y="77795"/>
                  </a:cubicBezTo>
                  <a:cubicBezTo>
                    <a:pt x="133612" y="79986"/>
                    <a:pt x="132564" y="82463"/>
                    <a:pt x="131135" y="85034"/>
                  </a:cubicBezTo>
                  <a:cubicBezTo>
                    <a:pt x="131040" y="85225"/>
                    <a:pt x="145614" y="91988"/>
                    <a:pt x="145042" y="92845"/>
                  </a:cubicBezTo>
                  <a:cubicBezTo>
                    <a:pt x="144661" y="93416"/>
                    <a:pt x="144280" y="94083"/>
                    <a:pt x="144089" y="94750"/>
                  </a:cubicBezTo>
                  <a:lnTo>
                    <a:pt x="144280" y="95988"/>
                  </a:lnTo>
                  <a:cubicBezTo>
                    <a:pt x="145042" y="97512"/>
                    <a:pt x="145994" y="99036"/>
                    <a:pt x="147042" y="100465"/>
                  </a:cubicBezTo>
                  <a:lnTo>
                    <a:pt x="148090" y="101894"/>
                  </a:lnTo>
                  <a:cubicBezTo>
                    <a:pt x="148090" y="101894"/>
                    <a:pt x="148090" y="102084"/>
                    <a:pt x="148185" y="102084"/>
                  </a:cubicBezTo>
                  <a:lnTo>
                    <a:pt x="149042" y="102941"/>
                  </a:lnTo>
                  <a:cubicBezTo>
                    <a:pt x="141518" y="106847"/>
                    <a:pt x="149995" y="137803"/>
                    <a:pt x="142565" y="145518"/>
                  </a:cubicBezTo>
                  <a:cubicBezTo>
                    <a:pt x="131326" y="157043"/>
                    <a:pt x="100179" y="153329"/>
                    <a:pt x="86177" y="157520"/>
                  </a:cubicBezTo>
                  <a:cubicBezTo>
                    <a:pt x="84844" y="151805"/>
                    <a:pt x="70747" y="125516"/>
                    <a:pt x="69985" y="119896"/>
                  </a:cubicBezTo>
                  <a:cubicBezTo>
                    <a:pt x="69985" y="119515"/>
                    <a:pt x="69794" y="119134"/>
                    <a:pt x="69699" y="118753"/>
                  </a:cubicBezTo>
                  <a:cubicBezTo>
                    <a:pt x="69509" y="118181"/>
                    <a:pt x="69413" y="117800"/>
                    <a:pt x="69509" y="117610"/>
                  </a:cubicBezTo>
                  <a:cubicBezTo>
                    <a:pt x="69794" y="116372"/>
                    <a:pt x="69604" y="115610"/>
                    <a:pt x="69128" y="115229"/>
                  </a:cubicBezTo>
                  <a:lnTo>
                    <a:pt x="64651" y="114752"/>
                  </a:lnTo>
                  <a:cubicBezTo>
                    <a:pt x="60269" y="114562"/>
                    <a:pt x="55888" y="114086"/>
                    <a:pt x="51602" y="113133"/>
                  </a:cubicBezTo>
                  <a:cubicBezTo>
                    <a:pt x="50554" y="112943"/>
                    <a:pt x="49601" y="112657"/>
                    <a:pt x="48744" y="112466"/>
                  </a:cubicBezTo>
                  <a:cubicBezTo>
                    <a:pt x="47411" y="112085"/>
                    <a:pt x="46363" y="111895"/>
                    <a:pt x="44934" y="111323"/>
                  </a:cubicBezTo>
                  <a:cubicBezTo>
                    <a:pt x="41791" y="109895"/>
                    <a:pt x="39124" y="108180"/>
                    <a:pt x="37029" y="106085"/>
                  </a:cubicBezTo>
                  <a:cubicBezTo>
                    <a:pt x="36457" y="105513"/>
                    <a:pt x="35885" y="104656"/>
                    <a:pt x="35505" y="103513"/>
                  </a:cubicBezTo>
                  <a:cubicBezTo>
                    <a:pt x="35505" y="103513"/>
                    <a:pt x="35314" y="103513"/>
                    <a:pt x="35219" y="103513"/>
                  </a:cubicBezTo>
                  <a:cubicBezTo>
                    <a:pt x="30932" y="103608"/>
                    <a:pt x="27122" y="102560"/>
                    <a:pt x="23693" y="100084"/>
                  </a:cubicBezTo>
                  <a:cubicBezTo>
                    <a:pt x="23122" y="99703"/>
                    <a:pt x="23027" y="99036"/>
                    <a:pt x="22931" y="98465"/>
                  </a:cubicBezTo>
                  <a:cubicBezTo>
                    <a:pt x="22836" y="97988"/>
                    <a:pt x="22741" y="97607"/>
                    <a:pt x="22741" y="97131"/>
                  </a:cubicBezTo>
                  <a:cubicBezTo>
                    <a:pt x="22741" y="97036"/>
                    <a:pt x="22741" y="96941"/>
                    <a:pt x="22741" y="96845"/>
                  </a:cubicBezTo>
                  <a:lnTo>
                    <a:pt x="22455" y="96369"/>
                  </a:lnTo>
                  <a:cubicBezTo>
                    <a:pt x="22455" y="96369"/>
                    <a:pt x="22455" y="96179"/>
                    <a:pt x="22455" y="96083"/>
                  </a:cubicBezTo>
                  <a:cubicBezTo>
                    <a:pt x="22646" y="94750"/>
                    <a:pt x="22646" y="93797"/>
                    <a:pt x="23789" y="93035"/>
                  </a:cubicBezTo>
                  <a:cubicBezTo>
                    <a:pt x="26265" y="91321"/>
                    <a:pt x="36552" y="89797"/>
                    <a:pt x="39505" y="89321"/>
                  </a:cubicBezTo>
                  <a:cubicBezTo>
                    <a:pt x="42839" y="88844"/>
                    <a:pt x="46172" y="88178"/>
                    <a:pt x="49506" y="87320"/>
                  </a:cubicBezTo>
                  <a:cubicBezTo>
                    <a:pt x="51125" y="85701"/>
                    <a:pt x="52173" y="83701"/>
                    <a:pt x="52745" y="81224"/>
                  </a:cubicBezTo>
                  <a:cubicBezTo>
                    <a:pt x="52268" y="81510"/>
                    <a:pt x="51792" y="81796"/>
                    <a:pt x="51316" y="81891"/>
                  </a:cubicBezTo>
                  <a:cubicBezTo>
                    <a:pt x="48649" y="82558"/>
                    <a:pt x="45887" y="82939"/>
                    <a:pt x="43220" y="83034"/>
                  </a:cubicBezTo>
                  <a:lnTo>
                    <a:pt x="38552" y="83034"/>
                  </a:lnTo>
                  <a:cubicBezTo>
                    <a:pt x="32647" y="83415"/>
                    <a:pt x="28456" y="84368"/>
                    <a:pt x="22741" y="81891"/>
                  </a:cubicBezTo>
                  <a:cubicBezTo>
                    <a:pt x="21122" y="81605"/>
                    <a:pt x="19598" y="81034"/>
                    <a:pt x="18264" y="80081"/>
                  </a:cubicBezTo>
                  <a:cubicBezTo>
                    <a:pt x="14454" y="78367"/>
                    <a:pt x="11025" y="75986"/>
                    <a:pt x="7977" y="73033"/>
                  </a:cubicBezTo>
                  <a:cubicBezTo>
                    <a:pt x="6930" y="71985"/>
                    <a:pt x="5977" y="70937"/>
                    <a:pt x="5310" y="69890"/>
                  </a:cubicBezTo>
                  <a:cubicBezTo>
                    <a:pt x="4167" y="68270"/>
                    <a:pt x="3310" y="67223"/>
                    <a:pt x="2738" y="65889"/>
                  </a:cubicBezTo>
                  <a:cubicBezTo>
                    <a:pt x="2167" y="64556"/>
                    <a:pt x="1596" y="63032"/>
                    <a:pt x="1214" y="61222"/>
                  </a:cubicBezTo>
                  <a:cubicBezTo>
                    <a:pt x="1214" y="61222"/>
                    <a:pt x="1214" y="60746"/>
                    <a:pt x="1024" y="59793"/>
                  </a:cubicBezTo>
                  <a:cubicBezTo>
                    <a:pt x="1024" y="59222"/>
                    <a:pt x="833" y="58745"/>
                    <a:pt x="548" y="58269"/>
                  </a:cubicBezTo>
                  <a:cubicBezTo>
                    <a:pt x="548" y="58174"/>
                    <a:pt x="548" y="58079"/>
                    <a:pt x="548" y="57983"/>
                  </a:cubicBezTo>
                  <a:cubicBezTo>
                    <a:pt x="548" y="56745"/>
                    <a:pt x="357" y="56269"/>
                    <a:pt x="72" y="55221"/>
                  </a:cubicBezTo>
                  <a:cubicBezTo>
                    <a:pt x="-24" y="54840"/>
                    <a:pt x="-24" y="54459"/>
                    <a:pt x="72" y="53983"/>
                  </a:cubicBezTo>
                  <a:cubicBezTo>
                    <a:pt x="262" y="53030"/>
                    <a:pt x="72" y="51887"/>
                    <a:pt x="357" y="50935"/>
                  </a:cubicBezTo>
                  <a:cubicBezTo>
                    <a:pt x="643" y="50173"/>
                    <a:pt x="1024" y="49411"/>
                    <a:pt x="1596" y="48744"/>
                  </a:cubicBezTo>
                  <a:cubicBezTo>
                    <a:pt x="1596" y="47315"/>
                    <a:pt x="1500" y="45887"/>
                    <a:pt x="1024" y="44553"/>
                  </a:cubicBezTo>
                  <a:cubicBezTo>
                    <a:pt x="1024" y="44363"/>
                    <a:pt x="1024" y="44077"/>
                    <a:pt x="1119" y="43982"/>
                  </a:cubicBezTo>
                  <a:cubicBezTo>
                    <a:pt x="3024" y="41886"/>
                    <a:pt x="5310" y="40267"/>
                    <a:pt x="7977" y="39314"/>
                  </a:cubicBezTo>
                  <a:cubicBezTo>
                    <a:pt x="11692" y="37886"/>
                    <a:pt x="15597" y="36838"/>
                    <a:pt x="19788" y="35981"/>
                  </a:cubicBezTo>
                  <a:cubicBezTo>
                    <a:pt x="22836" y="35409"/>
                    <a:pt x="25789" y="35409"/>
                    <a:pt x="28837" y="35981"/>
                  </a:cubicBezTo>
                  <a:cubicBezTo>
                    <a:pt x="28837" y="35981"/>
                    <a:pt x="28837" y="35981"/>
                    <a:pt x="28932" y="35981"/>
                  </a:cubicBezTo>
                  <a:cubicBezTo>
                    <a:pt x="29504" y="35123"/>
                    <a:pt x="29885" y="34552"/>
                    <a:pt x="30075" y="34076"/>
                  </a:cubicBezTo>
                  <a:cubicBezTo>
                    <a:pt x="30932" y="32456"/>
                    <a:pt x="31885" y="30266"/>
                    <a:pt x="33028" y="27599"/>
                  </a:cubicBezTo>
                  <a:cubicBezTo>
                    <a:pt x="35314" y="22074"/>
                    <a:pt x="39029" y="17502"/>
                    <a:pt x="43982" y="13978"/>
                  </a:cubicBezTo>
                  <a:cubicBezTo>
                    <a:pt x="45030" y="13121"/>
                    <a:pt x="46172" y="12549"/>
                    <a:pt x="47506" y="11978"/>
                  </a:cubicBezTo>
                  <a:cubicBezTo>
                    <a:pt x="47601" y="11978"/>
                    <a:pt x="47697" y="11787"/>
                    <a:pt x="47506" y="11692"/>
                  </a:cubicBezTo>
                  <a:cubicBezTo>
                    <a:pt x="47125" y="11501"/>
                    <a:pt x="46649" y="11501"/>
                    <a:pt x="46172" y="11692"/>
                  </a:cubicBezTo>
                  <a:cubicBezTo>
                    <a:pt x="46077" y="11692"/>
                    <a:pt x="45982" y="11692"/>
                    <a:pt x="45982" y="11501"/>
                  </a:cubicBezTo>
                  <a:cubicBezTo>
                    <a:pt x="45982" y="11311"/>
                    <a:pt x="46172" y="11120"/>
                    <a:pt x="46363" y="10930"/>
                  </a:cubicBezTo>
                  <a:cubicBezTo>
                    <a:pt x="46458" y="10930"/>
                    <a:pt x="46458" y="10739"/>
                    <a:pt x="46363" y="10644"/>
                  </a:cubicBezTo>
                  <a:cubicBezTo>
                    <a:pt x="46268" y="10454"/>
                    <a:pt x="46268" y="10358"/>
                    <a:pt x="46268" y="10168"/>
                  </a:cubicBezTo>
                  <a:cubicBezTo>
                    <a:pt x="46268" y="9977"/>
                    <a:pt x="46172" y="9692"/>
                    <a:pt x="45982" y="9596"/>
                  </a:cubicBezTo>
                  <a:cubicBezTo>
                    <a:pt x="45696" y="9501"/>
                    <a:pt x="45410" y="9311"/>
                    <a:pt x="45410" y="9215"/>
                  </a:cubicBezTo>
                  <a:cubicBezTo>
                    <a:pt x="45410" y="9120"/>
                    <a:pt x="45410" y="9025"/>
                    <a:pt x="45410" y="8930"/>
                  </a:cubicBezTo>
                  <a:cubicBezTo>
                    <a:pt x="45791" y="8834"/>
                    <a:pt x="46172" y="8930"/>
                    <a:pt x="46554" y="9120"/>
                  </a:cubicBezTo>
                  <a:cubicBezTo>
                    <a:pt x="46744" y="9120"/>
                    <a:pt x="46839" y="9120"/>
                    <a:pt x="47030" y="9120"/>
                  </a:cubicBezTo>
                  <a:cubicBezTo>
                    <a:pt x="47982" y="7787"/>
                    <a:pt x="49125" y="6548"/>
                    <a:pt x="50268" y="5405"/>
                  </a:cubicBezTo>
                  <a:cubicBezTo>
                    <a:pt x="52935" y="2738"/>
                    <a:pt x="56174" y="1214"/>
                    <a:pt x="60174" y="929"/>
                  </a:cubicBezTo>
                  <a:cubicBezTo>
                    <a:pt x="63317" y="738"/>
                    <a:pt x="65889" y="548"/>
                    <a:pt x="67794" y="548"/>
                  </a:cubicBezTo>
                  <a:cubicBezTo>
                    <a:pt x="69413" y="548"/>
                    <a:pt x="70652" y="548"/>
                    <a:pt x="71318" y="452"/>
                  </a:cubicBezTo>
                  <a:cubicBezTo>
                    <a:pt x="73509" y="262"/>
                    <a:pt x="75224" y="71"/>
                    <a:pt x="77224" y="262"/>
                  </a:cubicBezTo>
                  <a:cubicBezTo>
                    <a:pt x="77986" y="262"/>
                    <a:pt x="78748" y="262"/>
                    <a:pt x="79510" y="262"/>
                  </a:cubicBezTo>
                  <a:cubicBezTo>
                    <a:pt x="81034" y="262"/>
                    <a:pt x="82177" y="167"/>
                    <a:pt x="82748" y="71"/>
                  </a:cubicBezTo>
                  <a:cubicBezTo>
                    <a:pt x="84844" y="-24"/>
                    <a:pt x="86273" y="-24"/>
                    <a:pt x="87130" y="71"/>
                  </a:cubicBezTo>
                  <a:cubicBezTo>
                    <a:pt x="88654" y="167"/>
                    <a:pt x="90083" y="452"/>
                    <a:pt x="91511" y="738"/>
                  </a:cubicBezTo>
                  <a:cubicBezTo>
                    <a:pt x="91797" y="738"/>
                    <a:pt x="92083" y="738"/>
                    <a:pt x="92369" y="738"/>
                  </a:cubicBezTo>
                  <a:cubicBezTo>
                    <a:pt x="92750" y="738"/>
                    <a:pt x="93035" y="738"/>
                    <a:pt x="93226" y="1119"/>
                  </a:cubicBezTo>
                  <a:cubicBezTo>
                    <a:pt x="93893" y="2262"/>
                    <a:pt x="94369" y="3119"/>
                    <a:pt x="94750" y="3691"/>
                  </a:cubicBezTo>
                  <a:lnTo>
                    <a:pt x="94750" y="3691"/>
                  </a:lnTo>
                  <a:close/>
                  <a:moveTo>
                    <a:pt x="41410" y="86082"/>
                  </a:moveTo>
                  <a:cubicBezTo>
                    <a:pt x="41410" y="86082"/>
                    <a:pt x="39791" y="85892"/>
                    <a:pt x="41410" y="86273"/>
                  </a:cubicBezTo>
                  <a:cubicBezTo>
                    <a:pt x="41505" y="86273"/>
                    <a:pt x="41600" y="86177"/>
                    <a:pt x="41410" y="86082"/>
                  </a:cubicBezTo>
                  <a:close/>
                </a:path>
              </a:pathLst>
            </a:custGeom>
            <a:solidFill>
              <a:srgbClr val="6734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4F204012-E136-C18A-3C67-CACB45D65018}"/>
              </a:ext>
            </a:extLst>
          </p:cNvPr>
          <p:cNvSpPr/>
          <p:nvPr/>
        </p:nvSpPr>
        <p:spPr>
          <a:xfrm>
            <a:off x="-1770434" y="428017"/>
            <a:ext cx="603115" cy="6031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39129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0"/>
    </mc:Choice>
    <mc:Fallback xmlns="">
      <p:transition spd="slow" advClick="0" advTm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1009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1009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0" dur="1000" fill="hold"/>
                                            <p:tgtEl>
                                              <p:spTgt spid="1009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1009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132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132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132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132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200" fill="hold"/>
                                            <p:tgtEl>
                                              <p:spTgt spid="125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125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6" presetClass="emph" presetSubtype="0" fill="hold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26" dur="1000" fill="hold"/>
                                            <p:tgtEl>
                                              <p:spTgt spid="1255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250" fill="hold"/>
                                            <p:tgtEl>
                                              <p:spTgt spid="1255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162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162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34" dur="1000" fill="hold"/>
                                            <p:tgtEl>
                                              <p:spTgt spid="162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250" fill="hold"/>
                                            <p:tgtEl>
                                              <p:spTgt spid="162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7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137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137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fill="hold" nodeType="withEffect" p14:presetBounceEnd="99000">
                                      <p:stCondLst>
                                        <p:cond delay="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42" dur="1000" fill="hold"/>
                                            <p:tgtEl>
                                              <p:spTgt spid="137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50" fill="hold"/>
                                            <p:tgtEl>
                                              <p:spTgt spid="137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200" fill="hold"/>
                                            <p:tgtEl>
                                              <p:spTgt spid="150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8" dur="200" fill="hold"/>
                                            <p:tgtEl>
                                              <p:spTgt spid="150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0" dur="1000" fill="hold"/>
                                            <p:tgtEl>
                                              <p:spTgt spid="1505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1505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4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200" fill="hold"/>
                                            <p:tgtEl>
                                              <p:spTgt spid="154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200" fill="hold"/>
                                            <p:tgtEl>
                                              <p:spTgt spid="154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58" dur="1000" fill="hold"/>
                                            <p:tgtEl>
                                              <p:spTgt spid="154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50" fill="hold"/>
                                            <p:tgtEl>
                                              <p:spTgt spid="1549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200" fill="hold"/>
                                            <p:tgtEl>
                                              <p:spTgt spid="144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200" fill="hold"/>
                                            <p:tgtEl>
                                              <p:spTgt spid="144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6" presetClass="emph" presetSubtype="0" fill="hold" nodeType="withEffect" p14:presetBounceEnd="99000">
                                      <p:stCondLst>
                                        <p:cond delay="5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66" dur="1000" fill="hold"/>
                                            <p:tgtEl>
                                              <p:spTgt spid="1442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7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68" dur="250" fill="hold"/>
                                            <p:tgtEl>
                                              <p:spTgt spid="1442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9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1" dur="200" fill="hold"/>
                                            <p:tgtEl>
                                              <p:spTgt spid="167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200" fill="hold"/>
                                            <p:tgtEl>
                                              <p:spTgt spid="167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6" presetClass="emph" presetSubtype="0" fill="hold" nodeType="withEffect" p14:presetBounceEnd="99000">
                                      <p:stCondLst>
                                        <p:cond delay="7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74" dur="1000" fill="hold"/>
                                            <p:tgtEl>
                                              <p:spTgt spid="167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5" presetID="6" presetClass="emph" presetSubtype="0" accel="50000" decel="5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76" dur="250" fill="hold"/>
                                            <p:tgtEl>
                                              <p:spTgt spid="167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200" fill="hold"/>
                                            <p:tgtEl>
                                              <p:spTgt spid="167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200" fill="hold"/>
                                            <p:tgtEl>
                                              <p:spTgt spid="167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fill="hold" nodeType="withEffect" p14:presetBounceEnd="99000">
                                      <p:stCondLst>
                                        <p:cond delay="100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82" dur="1000" fill="hold"/>
                                            <p:tgtEl>
                                              <p:spTgt spid="167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3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84" dur="250" fill="hold"/>
                                            <p:tgtEl>
                                              <p:spTgt spid="167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2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200" fill="hold"/>
                                            <p:tgtEl>
                                              <p:spTgt spid="167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200" fill="hold"/>
                                            <p:tgtEl>
                                              <p:spTgt spid="167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9" presetID="6" presetClass="emph" presetSubtype="0" fill="hold" nodeType="withEffect" p14:presetBounceEnd="99000">
                                      <p:stCondLst>
                                        <p:cond delay="125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90" dur="1000" fill="hold"/>
                                            <p:tgtEl>
                                              <p:spTgt spid="167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1" presetID="6" presetClass="emph" presetSubtype="0" accel="50000" decel="5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92" dur="250" fill="hold"/>
                                            <p:tgtEl>
                                              <p:spTgt spid="1674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3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5" dur="250"/>
                                            <p:tgtEl>
                                              <p:spTgt spid="16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42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97" dur="500" fill="hold"/>
                                            <p:tgtEl>
                                              <p:spTgt spid="162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8" presetID="10" presetClass="entr" presetSubtype="0" fill="hold" nodeType="withEffect">
                                      <p:stCondLst>
                                        <p:cond delay="135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0" dur="250"/>
                                            <p:tgtEl>
                                              <p:spTgt spid="162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1" presetID="42" presetClass="path" presetSubtype="0" decel="100000" fill="hold" nodeType="withEffect">
                                      <p:stCondLst>
                                        <p:cond delay="13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102" dur="500" fill="hold"/>
                                            <p:tgtEl>
                                              <p:spTgt spid="162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3" presetID="10" presetClass="entr" presetSubtype="0" fill="hold" nodeType="withEffect">
                                      <p:stCondLst>
                                        <p:cond delay="145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250"/>
                                            <p:tgtEl>
                                              <p:spTgt spid="162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42" presetClass="path" presetSubtype="0" decel="100000" fill="hold" nodeType="withEffect">
                                      <p:stCondLst>
                                        <p:cond delay="14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107" dur="500" fill="hold"/>
                                            <p:tgtEl>
                                              <p:spTgt spid="162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8" presetID="10" presetClass="entr" presetSubtype="0" fill="hold" nodeType="withEffect">
                                      <p:stCondLst>
                                        <p:cond delay="155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0" dur="250"/>
                                            <p:tgtEl>
                                              <p:spTgt spid="162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1" presetID="42" presetClass="path" presetSubtype="0" decel="100000" fill="hold" nodeType="withEffect">
                                      <p:stCondLst>
                                        <p:cond delay="15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112" dur="500" fill="hold"/>
                                            <p:tgtEl>
                                              <p:spTgt spid="162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3" presetID="10" presetClass="entr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5" dur="250"/>
                                            <p:tgtEl>
                                              <p:spTgt spid="16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6" presetID="42" presetClass="path" presetSubtype="0" decel="10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0.01667 -0.00046 L 8.33333E-7 -7.40741E-7 " pathEditMode="relative" rAng="0" ptsTypes="AA">
                                          <p:cBhvr>
                                            <p:cTn id="117" dur="500" fill="hold"/>
                                            <p:tgtEl>
                                              <p:spTgt spid="162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33" y="2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8" presetID="10" presetClass="entr" presetSubtype="0" fill="hold" nodeType="withEffect">
                                      <p:stCondLst>
                                        <p:cond delay="165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0" dur="250"/>
                                            <p:tgtEl>
                                              <p:spTgt spid="16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42" presetClass="path" presetSubtype="0" decel="100000" fill="hold" nodeType="withEffect">
                                      <p:stCondLst>
                                        <p:cond delay="1650"/>
                                      </p:stCondLst>
                                      <p:childTnLst>
                                        <p:animMotion origin="layout" path="M 0.01667 -0.00046 L 8.33333E-7 -7.40741E-7 " pathEditMode="relative" rAng="0" ptsTypes="AA">
                                          <p:cBhvr>
                                            <p:cTn id="122" dur="500" fill="hold"/>
                                            <p:tgtEl>
                                              <p:spTgt spid="162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33" y="2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3" presetID="10" presetClass="entr" presetSubtype="0" fill="hold" nodeType="withEffect">
                                      <p:stCondLst>
                                        <p:cond delay="185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5" dur="250"/>
                                            <p:tgtEl>
                                              <p:spTgt spid="162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6" presetID="42" presetClass="path" presetSubtype="0" decel="100000" fill="hold" nodeType="withEffect">
                                      <p:stCondLst>
                                        <p:cond delay="1850"/>
                                      </p:stCondLst>
                                      <p:childTnLst>
                                        <p:animMotion origin="layout" path="M 0.01667 -0.00046 L 8.33333E-7 -7.40741E-7 " pathEditMode="relative" rAng="0" ptsTypes="AA">
                                          <p:cBhvr>
                                            <p:cTn id="127" dur="500" fill="hold"/>
                                            <p:tgtEl>
                                              <p:spTgt spid="162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33" y="2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8" fill="hold">
                                <p:stCondLst>
                                  <p:cond delay="2350"/>
                                </p:stCondLst>
                                <p:childTnLst>
                                  <p:par>
                                    <p:cTn id="12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1" dur="2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200" fill="hold"/>
                                            <p:tgtEl>
                                              <p:spTgt spid="1009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200" fill="hold"/>
                                            <p:tgtEl>
                                              <p:spTgt spid="1009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" dur="1000" fill="hold"/>
                                            <p:tgtEl>
                                              <p:spTgt spid="1009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" dur="250" fill="hold"/>
                                            <p:tgtEl>
                                              <p:spTgt spid="10095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132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132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132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1326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200" fill="hold"/>
                                            <p:tgtEl>
                                              <p:spTgt spid="125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200" fill="hold"/>
                                            <p:tgtEl>
                                              <p:spTgt spid="125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6" dur="1000" fill="hold"/>
                                            <p:tgtEl>
                                              <p:spTgt spid="1255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250" fill="hold"/>
                                            <p:tgtEl>
                                              <p:spTgt spid="12550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200" fill="hold"/>
                                            <p:tgtEl>
                                              <p:spTgt spid="162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200" fill="hold"/>
                                            <p:tgtEl>
                                              <p:spTgt spid="162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1000" fill="hold"/>
                                            <p:tgtEl>
                                              <p:spTgt spid="1621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250" fill="hold"/>
                                            <p:tgtEl>
                                              <p:spTgt spid="1621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23" presetClass="entr" presetSubtype="16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7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200" fill="hold"/>
                                            <p:tgtEl>
                                              <p:spTgt spid="137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200" fill="hold"/>
                                            <p:tgtEl>
                                              <p:spTgt spid="137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6" presetClass="emph" presetSubtype="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2" dur="1000" fill="hold"/>
                                            <p:tgtEl>
                                              <p:spTgt spid="137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50" fill="hold"/>
                                            <p:tgtEl>
                                              <p:spTgt spid="1371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200" fill="hold"/>
                                            <p:tgtEl>
                                              <p:spTgt spid="150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8" dur="200" fill="hold"/>
                                            <p:tgtEl>
                                              <p:spTgt spid="150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50" dur="1000" fill="hold"/>
                                            <p:tgtEl>
                                              <p:spTgt spid="1505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50" fill="hold"/>
                                            <p:tgtEl>
                                              <p:spTgt spid="15052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2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4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200" fill="hold"/>
                                            <p:tgtEl>
                                              <p:spTgt spid="154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200" fill="hold"/>
                                            <p:tgtEl>
                                              <p:spTgt spid="154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8" dur="1000" fill="hold"/>
                                            <p:tgtEl>
                                              <p:spTgt spid="1549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50" fill="hold"/>
                                            <p:tgtEl>
                                              <p:spTgt spid="1549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23" presetClass="entr" presetSubtype="16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200" fill="hold"/>
                                            <p:tgtEl>
                                              <p:spTgt spid="144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200" fill="hold"/>
                                            <p:tgtEl>
                                              <p:spTgt spid="144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6" presetClass="emph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66" dur="1000" fill="hold"/>
                                            <p:tgtEl>
                                              <p:spTgt spid="1442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7" presetID="6" presetClass="emph" presetSubtype="0" accel="50000" decel="5000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68" dur="250" fill="hold"/>
                                            <p:tgtEl>
                                              <p:spTgt spid="14428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9" presetID="23" presetClass="entr" presetSubtype="16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1" dur="200" fill="hold"/>
                                            <p:tgtEl>
                                              <p:spTgt spid="167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200" fill="hold"/>
                                            <p:tgtEl>
                                              <p:spTgt spid="167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6" presetClass="emph" presetSubtype="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74" dur="1000" fill="hold"/>
                                            <p:tgtEl>
                                              <p:spTgt spid="1673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5" presetID="6" presetClass="emph" presetSubtype="0" accel="50000" decel="50000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Scale>
                                          <p:cBhvr>
                                            <p:cTn id="76" dur="250" fill="hold"/>
                                            <p:tgtEl>
                                              <p:spTgt spid="16739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7" presetID="23" presetClass="entr" presetSubtype="16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9" dur="200" fill="hold"/>
                                            <p:tgtEl>
                                              <p:spTgt spid="167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200" fill="hold"/>
                                            <p:tgtEl>
                                              <p:spTgt spid="167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6" presetClass="emph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82" dur="1000" fill="hold"/>
                                            <p:tgtEl>
                                              <p:spTgt spid="1674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3" presetID="6" presetClass="emph" presetSubtype="0" accel="50000" decel="5000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Scale>
                                          <p:cBhvr>
                                            <p:cTn id="84" dur="250" fill="hold"/>
                                            <p:tgtEl>
                                              <p:spTgt spid="16741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23" presetClass="entr" presetSubtype="16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7" dur="200" fill="hold"/>
                                            <p:tgtEl>
                                              <p:spTgt spid="167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8" dur="200" fill="hold"/>
                                            <p:tgtEl>
                                              <p:spTgt spid="167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9" presetID="6" presetClass="emph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90" dur="1000" fill="hold"/>
                                            <p:tgtEl>
                                              <p:spTgt spid="167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1" presetID="6" presetClass="emph" presetSubtype="0" accel="50000" decel="5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Scale>
                                          <p:cBhvr>
                                            <p:cTn id="92" dur="250" fill="hold"/>
                                            <p:tgtEl>
                                              <p:spTgt spid="16743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3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5" dur="250"/>
                                            <p:tgtEl>
                                              <p:spTgt spid="16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6" presetID="42" presetClass="path" presetSubtype="0" decel="10000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97" dur="500" fill="hold"/>
                                            <p:tgtEl>
                                              <p:spTgt spid="162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8" presetID="10" presetClass="entr" presetSubtype="0" fill="hold" nodeType="withEffect">
                                      <p:stCondLst>
                                        <p:cond delay="135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0" dur="250"/>
                                            <p:tgtEl>
                                              <p:spTgt spid="162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1" presetID="42" presetClass="path" presetSubtype="0" decel="100000" fill="hold" nodeType="withEffect">
                                      <p:stCondLst>
                                        <p:cond delay="13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102" dur="500" fill="hold"/>
                                            <p:tgtEl>
                                              <p:spTgt spid="162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3" presetID="10" presetClass="entr" presetSubtype="0" fill="hold" nodeType="withEffect">
                                      <p:stCondLst>
                                        <p:cond delay="145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250"/>
                                            <p:tgtEl>
                                              <p:spTgt spid="162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42" presetClass="path" presetSubtype="0" decel="100000" fill="hold" nodeType="withEffect">
                                      <p:stCondLst>
                                        <p:cond delay="14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107" dur="500" fill="hold"/>
                                            <p:tgtEl>
                                              <p:spTgt spid="162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8" presetID="10" presetClass="entr" presetSubtype="0" fill="hold" nodeType="withEffect">
                                      <p:stCondLst>
                                        <p:cond delay="155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0" dur="250"/>
                                            <p:tgtEl>
                                              <p:spTgt spid="162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1" presetID="42" presetClass="path" presetSubtype="0" decel="100000" fill="hold" nodeType="withEffect">
                                      <p:stCondLst>
                                        <p:cond delay="1550"/>
                                      </p:stCondLst>
                                      <p:childTnLst>
                                        <p:animMotion origin="layout" path="M -0.01719 -0.00023 L 1.25E-6 2.22222E-6 " pathEditMode="relative" rAng="0" ptsTypes="AA">
                                          <p:cBhvr>
                                            <p:cTn id="112" dur="500" fill="hold"/>
                                            <p:tgtEl>
                                              <p:spTgt spid="162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3" presetID="10" presetClass="entr" presetSubtype="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5" dur="250"/>
                                            <p:tgtEl>
                                              <p:spTgt spid="16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6" presetID="42" presetClass="path" presetSubtype="0" decel="100000" fill="hold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0.01667 -0.00046 L 8.33333E-7 -7.40741E-7 " pathEditMode="relative" rAng="0" ptsTypes="AA">
                                          <p:cBhvr>
                                            <p:cTn id="117" dur="500" fill="hold"/>
                                            <p:tgtEl>
                                              <p:spTgt spid="162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33" y="2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8" presetID="10" presetClass="entr" presetSubtype="0" fill="hold" nodeType="withEffect">
                                      <p:stCondLst>
                                        <p:cond delay="165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0" dur="250"/>
                                            <p:tgtEl>
                                              <p:spTgt spid="16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42" presetClass="path" presetSubtype="0" decel="100000" fill="hold" nodeType="withEffect">
                                      <p:stCondLst>
                                        <p:cond delay="1650"/>
                                      </p:stCondLst>
                                      <p:childTnLst>
                                        <p:animMotion origin="layout" path="M 0.01667 -0.00046 L 8.33333E-7 -7.40741E-7 " pathEditMode="relative" rAng="0" ptsTypes="AA">
                                          <p:cBhvr>
                                            <p:cTn id="122" dur="500" fill="hold"/>
                                            <p:tgtEl>
                                              <p:spTgt spid="162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33" y="2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23" presetID="10" presetClass="entr" presetSubtype="0" fill="hold" nodeType="withEffect">
                                      <p:stCondLst>
                                        <p:cond delay="1850"/>
                                      </p:stCondLst>
                                      <p:childTnLst>
                                        <p:set>
                                          <p:cBhvr>
                                            <p:cTn id="1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2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5" dur="250"/>
                                            <p:tgtEl>
                                              <p:spTgt spid="162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6" presetID="42" presetClass="path" presetSubtype="0" decel="100000" fill="hold" nodeType="withEffect">
                                      <p:stCondLst>
                                        <p:cond delay="1850"/>
                                      </p:stCondLst>
                                      <p:childTnLst>
                                        <p:animMotion origin="layout" path="M 0.01667 -0.00046 L 8.33333E-7 -7.40741E-7 " pathEditMode="relative" rAng="0" ptsTypes="AA">
                                          <p:cBhvr>
                                            <p:cTn id="127" dur="500" fill="hold"/>
                                            <p:tgtEl>
                                              <p:spTgt spid="162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833" y="23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8" fill="hold">
                                <p:stCondLst>
                                  <p:cond delay="2350"/>
                                </p:stCondLst>
                                <p:childTnLst>
                                  <p:par>
                                    <p:cTn id="12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1" dur="2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6DCE5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DC83214-EE3B-7133-7AC3-C4A56A07A1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6" name="Freeform: Shape 7645">
            <a:extLst>
              <a:ext uri="{FF2B5EF4-FFF2-40B4-BE49-F238E27FC236}">
                <a16:creationId xmlns:a16="http://schemas.microsoft.com/office/drawing/2014/main" id="{6289CE90-3AE1-E1C0-9769-C9E088F32AB8}"/>
              </a:ext>
            </a:extLst>
          </p:cNvPr>
          <p:cNvSpPr/>
          <p:nvPr/>
        </p:nvSpPr>
        <p:spPr>
          <a:xfrm>
            <a:off x="5639" y="4378480"/>
            <a:ext cx="12180722" cy="3220785"/>
          </a:xfrm>
          <a:custGeom>
            <a:avLst/>
            <a:gdLst>
              <a:gd name="connsiteX0" fmla="*/ 0 w 12180722"/>
              <a:gd name="connsiteY0" fmla="*/ 0 h 3220785"/>
              <a:gd name="connsiteX1" fmla="*/ 12180722 w 12180722"/>
              <a:gd name="connsiteY1" fmla="*/ 0 h 3220785"/>
              <a:gd name="connsiteX2" fmla="*/ 12180722 w 12180722"/>
              <a:gd name="connsiteY2" fmla="*/ 3220786 h 3220785"/>
              <a:gd name="connsiteX3" fmla="*/ 0 w 12180722"/>
              <a:gd name="connsiteY3" fmla="*/ 3220786 h 3220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0722" h="3220785">
                <a:moveTo>
                  <a:pt x="0" y="0"/>
                </a:moveTo>
                <a:lnTo>
                  <a:pt x="12180722" y="0"/>
                </a:lnTo>
                <a:lnTo>
                  <a:pt x="12180722" y="3220786"/>
                </a:lnTo>
                <a:lnTo>
                  <a:pt x="0" y="3220786"/>
                </a:lnTo>
                <a:close/>
              </a:path>
            </a:pathLst>
          </a:custGeom>
          <a:solidFill>
            <a:srgbClr val="FCFCEE"/>
          </a:solidFill>
          <a:ln w="634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095" name="Group 10094">
            <a:extLst>
              <a:ext uri="{FF2B5EF4-FFF2-40B4-BE49-F238E27FC236}">
                <a16:creationId xmlns:a16="http://schemas.microsoft.com/office/drawing/2014/main" id="{6F12AA7F-B326-EF45-F283-768642225E90}"/>
              </a:ext>
            </a:extLst>
          </p:cNvPr>
          <p:cNvGrpSpPr/>
          <p:nvPr/>
        </p:nvGrpSpPr>
        <p:grpSpPr>
          <a:xfrm>
            <a:off x="0" y="2287492"/>
            <a:ext cx="2253158" cy="6338994"/>
            <a:chOff x="0" y="1558053"/>
            <a:chExt cx="2253158" cy="6338994"/>
          </a:xfrm>
        </p:grpSpPr>
        <p:grpSp>
          <p:nvGrpSpPr>
            <p:cNvPr id="7648" name="Graphic 7643">
              <a:extLst>
                <a:ext uri="{FF2B5EF4-FFF2-40B4-BE49-F238E27FC236}">
                  <a16:creationId xmlns:a16="http://schemas.microsoft.com/office/drawing/2014/main" id="{B7190184-EE04-BD86-9483-B1DE4935B906}"/>
                </a:ext>
              </a:extLst>
            </p:cNvPr>
            <p:cNvGrpSpPr/>
            <p:nvPr/>
          </p:nvGrpSpPr>
          <p:grpSpPr>
            <a:xfrm>
              <a:off x="5385" y="1558053"/>
              <a:ext cx="2247773" cy="3176694"/>
              <a:chOff x="5385" y="1558053"/>
              <a:chExt cx="2247773" cy="3176694"/>
            </a:xfrm>
          </p:grpSpPr>
          <p:grpSp>
            <p:nvGrpSpPr>
              <p:cNvPr id="7649" name="Graphic 7643">
                <a:extLst>
                  <a:ext uri="{FF2B5EF4-FFF2-40B4-BE49-F238E27FC236}">
                    <a16:creationId xmlns:a16="http://schemas.microsoft.com/office/drawing/2014/main" id="{C96F5006-A315-4C78-447A-B498255027BF}"/>
                  </a:ext>
                </a:extLst>
              </p:cNvPr>
              <p:cNvGrpSpPr/>
              <p:nvPr/>
            </p:nvGrpSpPr>
            <p:grpSpPr>
              <a:xfrm>
                <a:off x="5385" y="1558053"/>
                <a:ext cx="2247773" cy="3176694"/>
                <a:chOff x="5385" y="1558053"/>
                <a:chExt cx="2247773" cy="3176694"/>
              </a:xfrm>
            </p:grpSpPr>
            <p:sp>
              <p:nvSpPr>
                <p:cNvPr id="7650" name="Freeform: Shape 7649">
                  <a:extLst>
                    <a:ext uri="{FF2B5EF4-FFF2-40B4-BE49-F238E27FC236}">
                      <a16:creationId xmlns:a16="http://schemas.microsoft.com/office/drawing/2014/main" id="{EC7D90BF-1109-15E7-E792-25A115FF80E0}"/>
                    </a:ext>
                  </a:extLst>
                </p:cNvPr>
                <p:cNvSpPr/>
                <p:nvPr/>
              </p:nvSpPr>
              <p:spPr>
                <a:xfrm>
                  <a:off x="1638109" y="4509417"/>
                  <a:ext cx="615048" cy="225266"/>
                </a:xfrm>
                <a:custGeom>
                  <a:avLst/>
                  <a:gdLst>
                    <a:gd name="connsiteX0" fmla="*/ 586070 w 615048"/>
                    <a:gd name="connsiteY0" fmla="*/ 225267 h 225266"/>
                    <a:gd name="connsiteX1" fmla="*/ 0 w 615048"/>
                    <a:gd name="connsiteY1" fmla="*/ 225267 h 225266"/>
                    <a:gd name="connsiteX2" fmla="*/ 6788 w 615048"/>
                    <a:gd name="connsiteY2" fmla="*/ 192848 h 225266"/>
                    <a:gd name="connsiteX3" fmla="*/ 60713 w 615048"/>
                    <a:gd name="connsiteY3" fmla="*/ 17306 h 225266"/>
                    <a:gd name="connsiteX4" fmla="*/ 250910 w 615048"/>
                    <a:gd name="connsiteY4" fmla="*/ 875 h 225266"/>
                    <a:gd name="connsiteX5" fmla="*/ 555365 w 615048"/>
                    <a:gd name="connsiteY5" fmla="*/ 25173 h 225266"/>
                    <a:gd name="connsiteX6" fmla="*/ 612018 w 615048"/>
                    <a:gd name="connsiteY6" fmla="*/ 130232 h 225266"/>
                    <a:gd name="connsiteX7" fmla="*/ 586070 w 615048"/>
                    <a:gd name="connsiteY7" fmla="*/ 225267 h 22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5048" h="225266">
                      <a:moveTo>
                        <a:pt x="586070" y="225267"/>
                      </a:moveTo>
                      <a:lnTo>
                        <a:pt x="0" y="225267"/>
                      </a:lnTo>
                      <a:cubicBezTo>
                        <a:pt x="1840" y="214989"/>
                        <a:pt x="4124" y="204204"/>
                        <a:pt x="6788" y="192848"/>
                      </a:cubicBezTo>
                      <a:cubicBezTo>
                        <a:pt x="19286" y="139621"/>
                        <a:pt x="39524" y="74594"/>
                        <a:pt x="60713" y="17306"/>
                      </a:cubicBezTo>
                      <a:cubicBezTo>
                        <a:pt x="120475" y="7282"/>
                        <a:pt x="186581" y="2714"/>
                        <a:pt x="250910" y="875"/>
                      </a:cubicBezTo>
                      <a:cubicBezTo>
                        <a:pt x="376016" y="-2678"/>
                        <a:pt x="494461" y="4428"/>
                        <a:pt x="555365" y="25173"/>
                      </a:cubicBezTo>
                      <a:cubicBezTo>
                        <a:pt x="616332" y="45918"/>
                        <a:pt x="619821" y="80367"/>
                        <a:pt x="612018" y="130232"/>
                      </a:cubicBezTo>
                      <a:cubicBezTo>
                        <a:pt x="607577" y="158844"/>
                        <a:pt x="599330" y="192468"/>
                        <a:pt x="586070" y="225267"/>
                      </a:cubicBezTo>
                      <a:close/>
                    </a:path>
                  </a:pathLst>
                </a:custGeom>
                <a:solidFill>
                  <a:srgbClr val="A8A3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51" name="Freeform: Shape 7650">
                  <a:extLst>
                    <a:ext uri="{FF2B5EF4-FFF2-40B4-BE49-F238E27FC236}">
                      <a16:creationId xmlns:a16="http://schemas.microsoft.com/office/drawing/2014/main" id="{3678C0C7-6457-0991-A4DB-735ADBFD5084}"/>
                    </a:ext>
                  </a:extLst>
                </p:cNvPr>
                <p:cNvSpPr/>
                <p:nvPr/>
              </p:nvSpPr>
              <p:spPr>
                <a:xfrm>
                  <a:off x="432154" y="1558053"/>
                  <a:ext cx="124408" cy="170847"/>
                </a:xfrm>
                <a:custGeom>
                  <a:avLst/>
                  <a:gdLst>
                    <a:gd name="connsiteX0" fmla="*/ 0 w 124408"/>
                    <a:gd name="connsiteY0" fmla="*/ 0 h 170847"/>
                    <a:gd name="connsiteX1" fmla="*/ 118762 w 124408"/>
                    <a:gd name="connsiteY1" fmla="*/ 0 h 170847"/>
                    <a:gd name="connsiteX2" fmla="*/ 124408 w 124408"/>
                    <a:gd name="connsiteY2" fmla="*/ 170847 h 170847"/>
                    <a:gd name="connsiteX3" fmla="*/ 5646 w 124408"/>
                    <a:gd name="connsiteY3" fmla="*/ 170847 h 170847"/>
                    <a:gd name="connsiteX4" fmla="*/ 0 w 124408"/>
                    <a:gd name="connsiteY4" fmla="*/ 0 h 17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408" h="170847">
                      <a:moveTo>
                        <a:pt x="0" y="0"/>
                      </a:moveTo>
                      <a:lnTo>
                        <a:pt x="118762" y="0"/>
                      </a:lnTo>
                      <a:lnTo>
                        <a:pt x="124408" y="170847"/>
                      </a:lnTo>
                      <a:lnTo>
                        <a:pt x="5646" y="1708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6C8C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652" name="Graphic 7643">
                  <a:extLst>
                    <a:ext uri="{FF2B5EF4-FFF2-40B4-BE49-F238E27FC236}">
                      <a16:creationId xmlns:a16="http://schemas.microsoft.com/office/drawing/2014/main" id="{E4074849-1AB3-B139-B4B3-2CB276E8687C}"/>
                    </a:ext>
                  </a:extLst>
                </p:cNvPr>
                <p:cNvGrpSpPr/>
                <p:nvPr/>
              </p:nvGrpSpPr>
              <p:grpSpPr>
                <a:xfrm>
                  <a:off x="47447" y="1709615"/>
                  <a:ext cx="1948578" cy="450496"/>
                  <a:chOff x="47447" y="1709615"/>
                  <a:chExt cx="1948578" cy="450496"/>
                </a:xfrm>
              </p:grpSpPr>
              <p:grpSp>
                <p:nvGrpSpPr>
                  <p:cNvPr id="7653" name="Graphic 7643">
                    <a:extLst>
                      <a:ext uri="{FF2B5EF4-FFF2-40B4-BE49-F238E27FC236}">
                        <a16:creationId xmlns:a16="http://schemas.microsoft.com/office/drawing/2014/main" id="{A93AF7CF-27C2-08AE-EC6B-4214474F80EB}"/>
                      </a:ext>
                    </a:extLst>
                  </p:cNvPr>
                  <p:cNvGrpSpPr/>
                  <p:nvPr/>
                </p:nvGrpSpPr>
                <p:grpSpPr>
                  <a:xfrm>
                    <a:off x="47447" y="1709615"/>
                    <a:ext cx="1948578" cy="450496"/>
                    <a:chOff x="47447" y="1709615"/>
                    <a:chExt cx="1948578" cy="450496"/>
                  </a:xfrm>
                </p:grpSpPr>
                <p:sp>
                  <p:nvSpPr>
                    <p:cNvPr id="7654" name="Freeform: Shape 7653">
                      <a:extLst>
                        <a:ext uri="{FF2B5EF4-FFF2-40B4-BE49-F238E27FC236}">
                          <a16:creationId xmlns:a16="http://schemas.microsoft.com/office/drawing/2014/main" id="{D08C5155-4451-12A4-DD29-C11A17BAD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37" y="1709651"/>
                      <a:ext cx="1948388" cy="450459"/>
                    </a:xfrm>
                    <a:custGeom>
                      <a:avLst/>
                      <a:gdLst>
                        <a:gd name="connsiteX0" fmla="*/ 6153 w 1948388"/>
                        <a:gd name="connsiteY0" fmla="*/ 369065 h 450459"/>
                        <a:gd name="connsiteX1" fmla="*/ 101569 w 1948388"/>
                        <a:gd name="connsiteY1" fmla="*/ 230128 h 450459"/>
                        <a:gd name="connsiteX2" fmla="*/ 268673 w 1948388"/>
                        <a:gd name="connsiteY2" fmla="*/ 48496 h 450459"/>
                        <a:gd name="connsiteX3" fmla="*/ 341631 w 1948388"/>
                        <a:gd name="connsiteY3" fmla="*/ 3453 h 450459"/>
                        <a:gd name="connsiteX4" fmla="*/ 483612 w 1948388"/>
                        <a:gd name="connsiteY4" fmla="*/ 154 h 450459"/>
                        <a:gd name="connsiteX5" fmla="*/ 717710 w 1948388"/>
                        <a:gd name="connsiteY5" fmla="*/ 4151 h 450459"/>
                        <a:gd name="connsiteX6" fmla="*/ 1115551 w 1948388"/>
                        <a:gd name="connsiteY6" fmla="*/ 1486 h 450459"/>
                        <a:gd name="connsiteX7" fmla="*/ 1298261 w 1948388"/>
                        <a:gd name="connsiteY7" fmla="*/ 5927 h 450459"/>
                        <a:gd name="connsiteX8" fmla="*/ 1351108 w 1948388"/>
                        <a:gd name="connsiteY8" fmla="*/ 32382 h 450459"/>
                        <a:gd name="connsiteX9" fmla="*/ 1464351 w 1948388"/>
                        <a:gd name="connsiteY9" fmla="*/ 125514 h 450459"/>
                        <a:gd name="connsiteX10" fmla="*/ 1551328 w 1948388"/>
                        <a:gd name="connsiteY10" fmla="*/ 201199 h 450459"/>
                        <a:gd name="connsiteX11" fmla="*/ 1645856 w 1948388"/>
                        <a:gd name="connsiteY11" fmla="*/ 260009 h 450459"/>
                        <a:gd name="connsiteX12" fmla="*/ 1758781 w 1948388"/>
                        <a:gd name="connsiteY12" fmla="*/ 306258 h 450459"/>
                        <a:gd name="connsiteX13" fmla="*/ 1846267 w 1948388"/>
                        <a:gd name="connsiteY13" fmla="*/ 324910 h 450459"/>
                        <a:gd name="connsiteX14" fmla="*/ 1931722 w 1948388"/>
                        <a:gd name="connsiteY14" fmla="*/ 327701 h 450459"/>
                        <a:gd name="connsiteX15" fmla="*/ 1947583 w 1948388"/>
                        <a:gd name="connsiteY15" fmla="*/ 329033 h 450459"/>
                        <a:gd name="connsiteX16" fmla="*/ 1930644 w 1948388"/>
                        <a:gd name="connsiteY16" fmla="*/ 333918 h 450459"/>
                        <a:gd name="connsiteX17" fmla="*/ 1868281 w 1948388"/>
                        <a:gd name="connsiteY17" fmla="*/ 351111 h 450459"/>
                        <a:gd name="connsiteX18" fmla="*/ 1763286 w 1948388"/>
                        <a:gd name="connsiteY18" fmla="*/ 383466 h 450459"/>
                        <a:gd name="connsiteX19" fmla="*/ 1644841 w 1948388"/>
                        <a:gd name="connsiteY19" fmla="*/ 423624 h 450459"/>
                        <a:gd name="connsiteX20" fmla="*/ 1586602 w 1948388"/>
                        <a:gd name="connsiteY20" fmla="*/ 439548 h 450459"/>
                        <a:gd name="connsiteX21" fmla="*/ 1487634 w 1948388"/>
                        <a:gd name="connsiteY21" fmla="*/ 444306 h 450459"/>
                        <a:gd name="connsiteX22" fmla="*/ 1225748 w 1948388"/>
                        <a:gd name="connsiteY22" fmla="*/ 448366 h 450459"/>
                        <a:gd name="connsiteX23" fmla="*/ 697028 w 1948388"/>
                        <a:gd name="connsiteY23" fmla="*/ 450460 h 450459"/>
                        <a:gd name="connsiteX24" fmla="*/ 150863 w 1948388"/>
                        <a:gd name="connsiteY24" fmla="*/ 447034 h 450459"/>
                        <a:gd name="connsiteX25" fmla="*/ 28167 w 1948388"/>
                        <a:gd name="connsiteY25" fmla="*/ 431174 h 450459"/>
                        <a:gd name="connsiteX26" fmla="*/ 24805 w 1948388"/>
                        <a:gd name="connsiteY26" fmla="*/ 400849 h 450459"/>
                        <a:gd name="connsiteX27" fmla="*/ 20745 w 1948388"/>
                        <a:gd name="connsiteY27" fmla="*/ 394124 h 450459"/>
                        <a:gd name="connsiteX28" fmla="*/ 7803 w 1948388"/>
                        <a:gd name="connsiteY28" fmla="*/ 395139 h 450459"/>
                        <a:gd name="connsiteX29" fmla="*/ 6217 w 1948388"/>
                        <a:gd name="connsiteY29" fmla="*/ 369192 h 450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48388" h="450459">
                          <a:moveTo>
                            <a:pt x="6153" y="369065"/>
                          </a:moveTo>
                          <a:cubicBezTo>
                            <a:pt x="17890" y="343815"/>
                            <a:pt x="48722" y="293887"/>
                            <a:pt x="101569" y="230128"/>
                          </a:cubicBezTo>
                          <a:cubicBezTo>
                            <a:pt x="154415" y="166370"/>
                            <a:pt x="229213" y="88654"/>
                            <a:pt x="268673" y="48496"/>
                          </a:cubicBezTo>
                          <a:cubicBezTo>
                            <a:pt x="308134" y="8338"/>
                            <a:pt x="312130" y="5673"/>
                            <a:pt x="341631" y="3453"/>
                          </a:cubicBezTo>
                          <a:cubicBezTo>
                            <a:pt x="371067" y="1232"/>
                            <a:pt x="426007" y="-544"/>
                            <a:pt x="483612" y="154"/>
                          </a:cubicBezTo>
                          <a:cubicBezTo>
                            <a:pt x="541217" y="852"/>
                            <a:pt x="601613" y="3897"/>
                            <a:pt x="717710" y="4151"/>
                          </a:cubicBezTo>
                          <a:cubicBezTo>
                            <a:pt x="833808" y="4404"/>
                            <a:pt x="1005670" y="1740"/>
                            <a:pt x="1115551" y="1486"/>
                          </a:cubicBezTo>
                          <a:cubicBezTo>
                            <a:pt x="1225431" y="1296"/>
                            <a:pt x="1273329" y="3453"/>
                            <a:pt x="1298261" y="5927"/>
                          </a:cubicBezTo>
                          <a:cubicBezTo>
                            <a:pt x="1323130" y="8338"/>
                            <a:pt x="1325034" y="11002"/>
                            <a:pt x="1351108" y="32382"/>
                          </a:cubicBezTo>
                          <a:cubicBezTo>
                            <a:pt x="1377246" y="53762"/>
                            <a:pt x="1427618" y="93983"/>
                            <a:pt x="1464351" y="125514"/>
                          </a:cubicBezTo>
                          <a:cubicBezTo>
                            <a:pt x="1501147" y="157108"/>
                            <a:pt x="1524366" y="180010"/>
                            <a:pt x="1551328" y="201199"/>
                          </a:cubicBezTo>
                          <a:cubicBezTo>
                            <a:pt x="1578291" y="222389"/>
                            <a:pt x="1609060" y="241802"/>
                            <a:pt x="1645856" y="260009"/>
                          </a:cubicBezTo>
                          <a:cubicBezTo>
                            <a:pt x="1682652" y="278217"/>
                            <a:pt x="1725475" y="295219"/>
                            <a:pt x="1758781" y="306258"/>
                          </a:cubicBezTo>
                          <a:cubicBezTo>
                            <a:pt x="1792088" y="317297"/>
                            <a:pt x="1815879" y="322372"/>
                            <a:pt x="1846267" y="324910"/>
                          </a:cubicBezTo>
                          <a:cubicBezTo>
                            <a:pt x="1876655" y="327447"/>
                            <a:pt x="1913578" y="327447"/>
                            <a:pt x="1931722" y="327701"/>
                          </a:cubicBezTo>
                          <a:cubicBezTo>
                            <a:pt x="1949930" y="327891"/>
                            <a:pt x="1949296" y="328335"/>
                            <a:pt x="1947583" y="329033"/>
                          </a:cubicBezTo>
                          <a:cubicBezTo>
                            <a:pt x="1945806" y="329668"/>
                            <a:pt x="1942888" y="330556"/>
                            <a:pt x="1930644" y="333918"/>
                          </a:cubicBezTo>
                          <a:cubicBezTo>
                            <a:pt x="1918336" y="337217"/>
                            <a:pt x="1896703" y="342990"/>
                            <a:pt x="1868281" y="351111"/>
                          </a:cubicBezTo>
                          <a:cubicBezTo>
                            <a:pt x="1839923" y="359295"/>
                            <a:pt x="1804776" y="369890"/>
                            <a:pt x="1763286" y="383466"/>
                          </a:cubicBezTo>
                          <a:cubicBezTo>
                            <a:pt x="1721795" y="397042"/>
                            <a:pt x="1673897" y="413601"/>
                            <a:pt x="1644841" y="423624"/>
                          </a:cubicBezTo>
                          <a:cubicBezTo>
                            <a:pt x="1615785" y="433648"/>
                            <a:pt x="1605571" y="437201"/>
                            <a:pt x="1586602" y="439548"/>
                          </a:cubicBezTo>
                          <a:cubicBezTo>
                            <a:pt x="1567633" y="441832"/>
                            <a:pt x="1539909" y="442974"/>
                            <a:pt x="1487634" y="444306"/>
                          </a:cubicBezTo>
                          <a:cubicBezTo>
                            <a:pt x="1435421" y="445638"/>
                            <a:pt x="1358657" y="447161"/>
                            <a:pt x="1225748" y="448366"/>
                          </a:cubicBezTo>
                          <a:cubicBezTo>
                            <a:pt x="1092839" y="449572"/>
                            <a:pt x="903847" y="450460"/>
                            <a:pt x="697028" y="450460"/>
                          </a:cubicBezTo>
                          <a:cubicBezTo>
                            <a:pt x="490210" y="450460"/>
                            <a:pt x="265691" y="449572"/>
                            <a:pt x="150863" y="447034"/>
                          </a:cubicBezTo>
                          <a:cubicBezTo>
                            <a:pt x="36034" y="444496"/>
                            <a:pt x="30832" y="440309"/>
                            <a:pt x="28167" y="431174"/>
                          </a:cubicBezTo>
                          <a:cubicBezTo>
                            <a:pt x="25503" y="422038"/>
                            <a:pt x="25312" y="407891"/>
                            <a:pt x="24805" y="400849"/>
                          </a:cubicBezTo>
                          <a:cubicBezTo>
                            <a:pt x="24297" y="393807"/>
                            <a:pt x="23409" y="393807"/>
                            <a:pt x="20745" y="394124"/>
                          </a:cubicBezTo>
                          <a:cubicBezTo>
                            <a:pt x="18080" y="394441"/>
                            <a:pt x="13703" y="395139"/>
                            <a:pt x="7803" y="395139"/>
                          </a:cubicBezTo>
                          <a:cubicBezTo>
                            <a:pt x="1903" y="395139"/>
                            <a:pt x="-5520" y="394505"/>
                            <a:pt x="6217" y="369192"/>
                          </a:cubicBezTo>
                          <a:close/>
                        </a:path>
                      </a:pathLst>
                    </a:custGeom>
                    <a:solidFill>
                      <a:srgbClr val="AC5C3F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7655" name="Graphic 7643">
                      <a:extLst>
                        <a:ext uri="{FF2B5EF4-FFF2-40B4-BE49-F238E27FC236}">
                          <a16:creationId xmlns:a16="http://schemas.microsoft.com/office/drawing/2014/main" id="{F0A60926-E94E-B0F7-25DF-0E099696DD3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447" y="1709615"/>
                      <a:ext cx="1948526" cy="450369"/>
                      <a:chOff x="47447" y="1709615"/>
                      <a:chExt cx="1948526" cy="450369"/>
                    </a:xfrm>
                  </p:grpSpPr>
                  <p:sp>
                    <p:nvSpPr>
                      <p:cNvPr id="7656" name="Freeform: Shape 7655">
                        <a:extLst>
                          <a:ext uri="{FF2B5EF4-FFF2-40B4-BE49-F238E27FC236}">
                            <a16:creationId xmlns:a16="http://schemas.microsoft.com/office/drawing/2014/main" id="{04350B87-3E92-2509-4545-3BEBC04681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683" y="1761763"/>
                        <a:ext cx="284675" cy="211758"/>
                      </a:xfrm>
                      <a:custGeom>
                        <a:avLst/>
                        <a:gdLst>
                          <a:gd name="connsiteX0" fmla="*/ 161077 w 284675"/>
                          <a:gd name="connsiteY0" fmla="*/ 4060 h 211758"/>
                          <a:gd name="connsiteX1" fmla="*/ 176303 w 284675"/>
                          <a:gd name="connsiteY1" fmla="*/ 0 h 211758"/>
                          <a:gd name="connsiteX2" fmla="*/ 207960 w 284675"/>
                          <a:gd name="connsiteY2" fmla="*/ 10658 h 211758"/>
                          <a:gd name="connsiteX3" fmla="*/ 205232 w 284675"/>
                          <a:gd name="connsiteY3" fmla="*/ 12625 h 211758"/>
                          <a:gd name="connsiteX4" fmla="*/ 205232 w 284675"/>
                          <a:gd name="connsiteY4" fmla="*/ 15099 h 211758"/>
                          <a:gd name="connsiteX5" fmla="*/ 213543 w 284675"/>
                          <a:gd name="connsiteY5" fmla="*/ 17890 h 211758"/>
                          <a:gd name="connsiteX6" fmla="*/ 237080 w 284675"/>
                          <a:gd name="connsiteY6" fmla="*/ 23790 h 211758"/>
                          <a:gd name="connsiteX7" fmla="*/ 282441 w 284675"/>
                          <a:gd name="connsiteY7" fmla="*/ 37430 h 211758"/>
                          <a:gd name="connsiteX8" fmla="*/ 178968 w 284675"/>
                          <a:gd name="connsiteY8" fmla="*/ 109499 h 211758"/>
                          <a:gd name="connsiteX9" fmla="*/ 180871 w 284675"/>
                          <a:gd name="connsiteY9" fmla="*/ 111276 h 211758"/>
                          <a:gd name="connsiteX10" fmla="*/ 183472 w 284675"/>
                          <a:gd name="connsiteY10" fmla="*/ 112101 h 211758"/>
                          <a:gd name="connsiteX11" fmla="*/ 184043 w 284675"/>
                          <a:gd name="connsiteY11" fmla="*/ 112164 h 211758"/>
                          <a:gd name="connsiteX12" fmla="*/ 235050 w 284675"/>
                          <a:gd name="connsiteY12" fmla="*/ 79809 h 211758"/>
                          <a:gd name="connsiteX13" fmla="*/ 256747 w 284675"/>
                          <a:gd name="connsiteY13" fmla="*/ 80063 h 211758"/>
                          <a:gd name="connsiteX14" fmla="*/ 260553 w 284675"/>
                          <a:gd name="connsiteY14" fmla="*/ 82347 h 211758"/>
                          <a:gd name="connsiteX15" fmla="*/ 242980 w 284675"/>
                          <a:gd name="connsiteY15" fmla="*/ 90657 h 211758"/>
                          <a:gd name="connsiteX16" fmla="*/ 241584 w 284675"/>
                          <a:gd name="connsiteY16" fmla="*/ 101189 h 211758"/>
                          <a:gd name="connsiteX17" fmla="*/ 118128 w 284675"/>
                          <a:gd name="connsiteY17" fmla="*/ 171989 h 211758"/>
                          <a:gd name="connsiteX18" fmla="*/ 112799 w 284675"/>
                          <a:gd name="connsiteY18" fmla="*/ 179919 h 211758"/>
                          <a:gd name="connsiteX19" fmla="*/ 114765 w 284675"/>
                          <a:gd name="connsiteY19" fmla="*/ 183662 h 211758"/>
                          <a:gd name="connsiteX20" fmla="*/ 131450 w 284675"/>
                          <a:gd name="connsiteY20" fmla="*/ 190768 h 211758"/>
                          <a:gd name="connsiteX21" fmla="*/ 137223 w 284675"/>
                          <a:gd name="connsiteY21" fmla="*/ 196922 h 211758"/>
                          <a:gd name="connsiteX22" fmla="*/ 116922 w 284675"/>
                          <a:gd name="connsiteY22" fmla="*/ 210117 h 211758"/>
                          <a:gd name="connsiteX23" fmla="*/ 112037 w 284675"/>
                          <a:gd name="connsiteY23" fmla="*/ 211386 h 211758"/>
                          <a:gd name="connsiteX24" fmla="*/ 85265 w 284675"/>
                          <a:gd name="connsiteY24" fmla="*/ 205359 h 211758"/>
                          <a:gd name="connsiteX25" fmla="*/ 82410 w 284675"/>
                          <a:gd name="connsiteY25" fmla="*/ 202695 h 211758"/>
                          <a:gd name="connsiteX26" fmla="*/ 78033 w 284675"/>
                          <a:gd name="connsiteY26" fmla="*/ 200411 h 211758"/>
                          <a:gd name="connsiteX27" fmla="*/ 74734 w 284675"/>
                          <a:gd name="connsiteY27" fmla="*/ 196858 h 211758"/>
                          <a:gd name="connsiteX28" fmla="*/ 63251 w 284675"/>
                          <a:gd name="connsiteY28" fmla="*/ 190197 h 211758"/>
                          <a:gd name="connsiteX29" fmla="*/ 0 w 284675"/>
                          <a:gd name="connsiteY29" fmla="*/ 179856 h 211758"/>
                          <a:gd name="connsiteX30" fmla="*/ 1649 w 284675"/>
                          <a:gd name="connsiteY30" fmla="*/ 177889 h 211758"/>
                          <a:gd name="connsiteX31" fmla="*/ 161204 w 284675"/>
                          <a:gd name="connsiteY31" fmla="*/ 3933 h 21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84675" h="211758">
                            <a:moveTo>
                              <a:pt x="161077" y="4060"/>
                            </a:moveTo>
                            <a:cubicBezTo>
                              <a:pt x="166851" y="3109"/>
                              <a:pt x="171926" y="1776"/>
                              <a:pt x="176303" y="0"/>
                            </a:cubicBezTo>
                            <a:cubicBezTo>
                              <a:pt x="200474" y="1396"/>
                              <a:pt x="211069" y="4948"/>
                              <a:pt x="207960" y="10658"/>
                            </a:cubicBezTo>
                            <a:cubicBezTo>
                              <a:pt x="206819" y="11293"/>
                              <a:pt x="205930" y="11927"/>
                              <a:pt x="205232" y="12625"/>
                            </a:cubicBezTo>
                            <a:cubicBezTo>
                              <a:pt x="204091" y="13513"/>
                              <a:pt x="204217" y="14338"/>
                              <a:pt x="205232" y="15099"/>
                            </a:cubicBezTo>
                            <a:cubicBezTo>
                              <a:pt x="206755" y="16177"/>
                              <a:pt x="209420" y="17129"/>
                              <a:pt x="213543" y="17890"/>
                            </a:cubicBezTo>
                            <a:cubicBezTo>
                              <a:pt x="228135" y="19984"/>
                              <a:pt x="235938" y="21887"/>
                              <a:pt x="237080" y="23790"/>
                            </a:cubicBezTo>
                            <a:cubicBezTo>
                              <a:pt x="275652" y="30261"/>
                              <a:pt x="290815" y="34829"/>
                              <a:pt x="282441" y="37430"/>
                            </a:cubicBezTo>
                            <a:cubicBezTo>
                              <a:pt x="242726" y="59762"/>
                              <a:pt x="208214" y="83806"/>
                              <a:pt x="178968" y="109499"/>
                            </a:cubicBezTo>
                            <a:cubicBezTo>
                              <a:pt x="178397" y="110070"/>
                              <a:pt x="178968" y="110642"/>
                              <a:pt x="180871" y="111276"/>
                            </a:cubicBezTo>
                            <a:lnTo>
                              <a:pt x="183472" y="112101"/>
                            </a:lnTo>
                            <a:cubicBezTo>
                              <a:pt x="183472" y="112101"/>
                              <a:pt x="183916" y="112164"/>
                              <a:pt x="184043" y="112164"/>
                            </a:cubicBezTo>
                            <a:lnTo>
                              <a:pt x="235050" y="79809"/>
                            </a:lnTo>
                            <a:cubicBezTo>
                              <a:pt x="243614" y="79365"/>
                              <a:pt x="250910" y="79492"/>
                              <a:pt x="256747" y="80063"/>
                            </a:cubicBezTo>
                            <a:cubicBezTo>
                              <a:pt x="260807" y="80507"/>
                              <a:pt x="262076" y="81205"/>
                              <a:pt x="260553" y="82347"/>
                            </a:cubicBezTo>
                            <a:cubicBezTo>
                              <a:pt x="255986" y="85519"/>
                              <a:pt x="250149" y="88310"/>
                              <a:pt x="242980" y="90657"/>
                            </a:cubicBezTo>
                            <a:cubicBezTo>
                              <a:pt x="237968" y="92180"/>
                              <a:pt x="237588" y="95733"/>
                              <a:pt x="241584" y="101189"/>
                            </a:cubicBezTo>
                            <a:lnTo>
                              <a:pt x="118128" y="171989"/>
                            </a:lnTo>
                            <a:cubicBezTo>
                              <a:pt x="118255" y="174654"/>
                              <a:pt x="116415" y="177255"/>
                              <a:pt x="112799" y="179919"/>
                            </a:cubicBezTo>
                            <a:cubicBezTo>
                              <a:pt x="111339" y="180934"/>
                              <a:pt x="112037" y="182140"/>
                              <a:pt x="114765" y="183662"/>
                            </a:cubicBezTo>
                            <a:cubicBezTo>
                              <a:pt x="119777" y="186390"/>
                              <a:pt x="125360" y="188738"/>
                              <a:pt x="131450" y="190768"/>
                            </a:cubicBezTo>
                            <a:cubicBezTo>
                              <a:pt x="138048" y="193052"/>
                              <a:pt x="140015" y="195082"/>
                              <a:pt x="137223" y="196922"/>
                            </a:cubicBezTo>
                            <a:lnTo>
                              <a:pt x="116922" y="210117"/>
                            </a:lnTo>
                            <a:cubicBezTo>
                              <a:pt x="115907" y="210815"/>
                              <a:pt x="114194" y="211259"/>
                              <a:pt x="112037" y="211386"/>
                            </a:cubicBezTo>
                            <a:cubicBezTo>
                              <a:pt x="95162" y="212655"/>
                              <a:pt x="86280" y="210688"/>
                              <a:pt x="85265" y="205359"/>
                            </a:cubicBezTo>
                            <a:cubicBezTo>
                              <a:pt x="85075" y="204471"/>
                              <a:pt x="84123" y="203583"/>
                              <a:pt x="82410" y="202695"/>
                            </a:cubicBezTo>
                            <a:lnTo>
                              <a:pt x="78033" y="200411"/>
                            </a:lnTo>
                            <a:cubicBezTo>
                              <a:pt x="75622" y="199142"/>
                              <a:pt x="74543" y="198000"/>
                              <a:pt x="74734" y="196858"/>
                            </a:cubicBezTo>
                            <a:cubicBezTo>
                              <a:pt x="75495" y="194257"/>
                              <a:pt x="71689" y="192037"/>
                              <a:pt x="63251" y="190197"/>
                            </a:cubicBezTo>
                            <a:cubicBezTo>
                              <a:pt x="39207" y="184931"/>
                              <a:pt x="18081" y="181505"/>
                              <a:pt x="0" y="179856"/>
                            </a:cubicBezTo>
                            <a:lnTo>
                              <a:pt x="1649" y="177889"/>
                            </a:lnTo>
                            <a:cubicBezTo>
                              <a:pt x="51261" y="118001"/>
                              <a:pt x="120285" y="45805"/>
                              <a:pt x="161204" y="3933"/>
                            </a:cubicBezTo>
                            <a:close/>
                          </a:path>
                        </a:pathLst>
                      </a:custGeom>
                      <a:solidFill>
                        <a:srgbClr val="B7674E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7" name="Freeform: Shape 7656">
                        <a:extLst>
                          <a:ext uri="{FF2B5EF4-FFF2-40B4-BE49-F238E27FC236}">
                            <a16:creationId xmlns:a16="http://schemas.microsoft.com/office/drawing/2014/main" id="{EADACB91-A66A-7A71-BECA-D3F192E2DB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47" y="1709615"/>
                        <a:ext cx="1934972" cy="449798"/>
                      </a:xfrm>
                      <a:custGeom>
                        <a:avLst/>
                        <a:gdLst>
                          <a:gd name="connsiteX0" fmla="*/ 25439 w 1934972"/>
                          <a:gd name="connsiteY0" fmla="*/ 408244 h 449798"/>
                          <a:gd name="connsiteX1" fmla="*/ 39840 w 1934972"/>
                          <a:gd name="connsiteY1" fmla="*/ 401773 h 449798"/>
                          <a:gd name="connsiteX2" fmla="*/ 80506 w 1934972"/>
                          <a:gd name="connsiteY2" fmla="*/ 384898 h 449798"/>
                          <a:gd name="connsiteX3" fmla="*/ 120411 w 1934972"/>
                          <a:gd name="connsiteY3" fmla="*/ 365231 h 449798"/>
                          <a:gd name="connsiteX4" fmla="*/ 183345 w 1934972"/>
                          <a:gd name="connsiteY4" fmla="*/ 329514 h 449798"/>
                          <a:gd name="connsiteX5" fmla="*/ 200410 w 1934972"/>
                          <a:gd name="connsiteY5" fmla="*/ 322535 h 449798"/>
                          <a:gd name="connsiteX6" fmla="*/ 219633 w 1934972"/>
                          <a:gd name="connsiteY6" fmla="*/ 316445 h 449798"/>
                          <a:gd name="connsiteX7" fmla="*/ 235493 w 1934972"/>
                          <a:gd name="connsiteY7" fmla="*/ 307119 h 449798"/>
                          <a:gd name="connsiteX8" fmla="*/ 248753 w 1934972"/>
                          <a:gd name="connsiteY8" fmla="*/ 300775 h 449798"/>
                          <a:gd name="connsiteX9" fmla="*/ 285929 w 1934972"/>
                          <a:gd name="connsiteY9" fmla="*/ 284471 h 449798"/>
                          <a:gd name="connsiteX10" fmla="*/ 289989 w 1934972"/>
                          <a:gd name="connsiteY10" fmla="*/ 281425 h 449798"/>
                          <a:gd name="connsiteX11" fmla="*/ 301789 w 1934972"/>
                          <a:gd name="connsiteY11" fmla="*/ 270704 h 449798"/>
                          <a:gd name="connsiteX12" fmla="*/ 312067 w 1934972"/>
                          <a:gd name="connsiteY12" fmla="*/ 267912 h 449798"/>
                          <a:gd name="connsiteX13" fmla="*/ 320822 w 1934972"/>
                          <a:gd name="connsiteY13" fmla="*/ 264106 h 449798"/>
                          <a:gd name="connsiteX14" fmla="*/ 327864 w 1934972"/>
                          <a:gd name="connsiteY14" fmla="*/ 257064 h 449798"/>
                          <a:gd name="connsiteX15" fmla="*/ 360473 w 1934972"/>
                          <a:gd name="connsiteY15" fmla="*/ 241838 h 449798"/>
                          <a:gd name="connsiteX16" fmla="*/ 404247 w 1934972"/>
                          <a:gd name="connsiteY16" fmla="*/ 218872 h 449798"/>
                          <a:gd name="connsiteX17" fmla="*/ 478791 w 1934972"/>
                          <a:gd name="connsiteY17" fmla="*/ 179348 h 449798"/>
                          <a:gd name="connsiteX18" fmla="*/ 620709 w 1934972"/>
                          <a:gd name="connsiteY18" fmla="*/ 86788 h 449798"/>
                          <a:gd name="connsiteX19" fmla="*/ 637901 w 1934972"/>
                          <a:gd name="connsiteY19" fmla="*/ 76510 h 449798"/>
                          <a:gd name="connsiteX20" fmla="*/ 632065 w 1934972"/>
                          <a:gd name="connsiteY20" fmla="*/ 74670 h 449798"/>
                          <a:gd name="connsiteX21" fmla="*/ 579345 w 1934972"/>
                          <a:gd name="connsiteY21" fmla="*/ 99856 h 449798"/>
                          <a:gd name="connsiteX22" fmla="*/ 447514 w 1934972"/>
                          <a:gd name="connsiteY22" fmla="*/ 180363 h 449798"/>
                          <a:gd name="connsiteX23" fmla="*/ 351971 w 1934972"/>
                          <a:gd name="connsiteY23" fmla="*/ 232639 h 449798"/>
                          <a:gd name="connsiteX24" fmla="*/ 236064 w 1934972"/>
                          <a:gd name="connsiteY24" fmla="*/ 294812 h 449798"/>
                          <a:gd name="connsiteX25" fmla="*/ 211957 w 1934972"/>
                          <a:gd name="connsiteY25" fmla="*/ 305977 h 449798"/>
                          <a:gd name="connsiteX26" fmla="*/ 196160 w 1934972"/>
                          <a:gd name="connsiteY26" fmla="*/ 315113 h 449798"/>
                          <a:gd name="connsiteX27" fmla="*/ 108738 w 1934972"/>
                          <a:gd name="connsiteY27" fmla="*/ 364407 h 449798"/>
                          <a:gd name="connsiteX28" fmla="*/ 74923 w 1934972"/>
                          <a:gd name="connsiteY28" fmla="*/ 381092 h 449798"/>
                          <a:gd name="connsiteX29" fmla="*/ 24868 w 1934972"/>
                          <a:gd name="connsiteY29" fmla="*/ 401773 h 449798"/>
                          <a:gd name="connsiteX30" fmla="*/ 24868 w 1934972"/>
                          <a:gd name="connsiteY30" fmla="*/ 400632 h 449798"/>
                          <a:gd name="connsiteX31" fmla="*/ 20745 w 1934972"/>
                          <a:gd name="connsiteY31" fmla="*/ 393907 h 449798"/>
                          <a:gd name="connsiteX32" fmla="*/ 7803 w 1934972"/>
                          <a:gd name="connsiteY32" fmla="*/ 394922 h 449798"/>
                          <a:gd name="connsiteX33" fmla="*/ 6217 w 1934972"/>
                          <a:gd name="connsiteY33" fmla="*/ 368974 h 449798"/>
                          <a:gd name="connsiteX34" fmla="*/ 99983 w 1934972"/>
                          <a:gd name="connsiteY34" fmla="*/ 232005 h 449798"/>
                          <a:gd name="connsiteX35" fmla="*/ 163234 w 1934972"/>
                          <a:gd name="connsiteY35" fmla="*/ 242345 h 449798"/>
                          <a:gd name="connsiteX36" fmla="*/ 174717 w 1934972"/>
                          <a:gd name="connsiteY36" fmla="*/ 249007 h 449798"/>
                          <a:gd name="connsiteX37" fmla="*/ 178016 w 1934972"/>
                          <a:gd name="connsiteY37" fmla="*/ 252560 h 449798"/>
                          <a:gd name="connsiteX38" fmla="*/ 182393 w 1934972"/>
                          <a:gd name="connsiteY38" fmla="*/ 254843 h 449798"/>
                          <a:gd name="connsiteX39" fmla="*/ 185248 w 1934972"/>
                          <a:gd name="connsiteY39" fmla="*/ 257508 h 449798"/>
                          <a:gd name="connsiteX40" fmla="*/ 212020 w 1934972"/>
                          <a:gd name="connsiteY40" fmla="*/ 263535 h 449798"/>
                          <a:gd name="connsiteX41" fmla="*/ 216905 w 1934972"/>
                          <a:gd name="connsiteY41" fmla="*/ 262266 h 449798"/>
                          <a:gd name="connsiteX42" fmla="*/ 237206 w 1934972"/>
                          <a:gd name="connsiteY42" fmla="*/ 249070 h 449798"/>
                          <a:gd name="connsiteX43" fmla="*/ 231433 w 1934972"/>
                          <a:gd name="connsiteY43" fmla="*/ 242916 h 449798"/>
                          <a:gd name="connsiteX44" fmla="*/ 214748 w 1934972"/>
                          <a:gd name="connsiteY44" fmla="*/ 235811 h 449798"/>
                          <a:gd name="connsiteX45" fmla="*/ 212781 w 1934972"/>
                          <a:gd name="connsiteY45" fmla="*/ 232068 h 449798"/>
                          <a:gd name="connsiteX46" fmla="*/ 218110 w 1934972"/>
                          <a:gd name="connsiteY46" fmla="*/ 224138 h 449798"/>
                          <a:gd name="connsiteX47" fmla="*/ 249768 w 1934972"/>
                          <a:gd name="connsiteY47" fmla="*/ 216017 h 449798"/>
                          <a:gd name="connsiteX48" fmla="*/ 380710 w 1934972"/>
                          <a:gd name="connsiteY48" fmla="*/ 147311 h 449798"/>
                          <a:gd name="connsiteX49" fmla="*/ 506514 w 1934972"/>
                          <a:gd name="connsiteY49" fmla="*/ 65281 h 449798"/>
                          <a:gd name="connsiteX50" fmla="*/ 525293 w 1934972"/>
                          <a:gd name="connsiteY50" fmla="*/ 45424 h 449798"/>
                          <a:gd name="connsiteX51" fmla="*/ 522184 w 1934972"/>
                          <a:gd name="connsiteY51" fmla="*/ 44409 h 449798"/>
                          <a:gd name="connsiteX52" fmla="*/ 507403 w 1934972"/>
                          <a:gd name="connsiteY52" fmla="*/ 53671 h 449798"/>
                          <a:gd name="connsiteX53" fmla="*/ 397649 w 1934972"/>
                          <a:gd name="connsiteY53" fmla="*/ 125740 h 449798"/>
                          <a:gd name="connsiteX54" fmla="*/ 341567 w 1934972"/>
                          <a:gd name="connsiteY54" fmla="*/ 153274 h 449798"/>
                          <a:gd name="connsiteX55" fmla="*/ 342963 w 1934972"/>
                          <a:gd name="connsiteY55" fmla="*/ 142743 h 449798"/>
                          <a:gd name="connsiteX56" fmla="*/ 360536 w 1934972"/>
                          <a:gd name="connsiteY56" fmla="*/ 134432 h 449798"/>
                          <a:gd name="connsiteX57" fmla="*/ 356730 w 1934972"/>
                          <a:gd name="connsiteY57" fmla="*/ 132148 h 449798"/>
                          <a:gd name="connsiteX58" fmla="*/ 335033 w 1934972"/>
                          <a:gd name="connsiteY58" fmla="*/ 131894 h 449798"/>
                          <a:gd name="connsiteX59" fmla="*/ 499282 w 1934972"/>
                          <a:gd name="connsiteY59" fmla="*/ 33053 h 449798"/>
                          <a:gd name="connsiteX60" fmla="*/ 498584 w 1934972"/>
                          <a:gd name="connsiteY60" fmla="*/ 32228 h 449798"/>
                          <a:gd name="connsiteX61" fmla="*/ 495856 w 1934972"/>
                          <a:gd name="connsiteY61" fmla="*/ 31340 h 449798"/>
                          <a:gd name="connsiteX62" fmla="*/ 490273 w 1934972"/>
                          <a:gd name="connsiteY62" fmla="*/ 31023 h 449798"/>
                          <a:gd name="connsiteX63" fmla="*/ 382360 w 1934972"/>
                          <a:gd name="connsiteY63" fmla="*/ 89452 h 449798"/>
                          <a:gd name="connsiteX64" fmla="*/ 336999 w 1934972"/>
                          <a:gd name="connsiteY64" fmla="*/ 75812 h 449798"/>
                          <a:gd name="connsiteX65" fmla="*/ 364596 w 1934972"/>
                          <a:gd name="connsiteY65" fmla="*/ 77969 h 449798"/>
                          <a:gd name="connsiteX66" fmla="*/ 430321 w 1934972"/>
                          <a:gd name="connsiteY66" fmla="*/ 38763 h 449798"/>
                          <a:gd name="connsiteX67" fmla="*/ 438061 w 1934972"/>
                          <a:gd name="connsiteY67" fmla="*/ 22966 h 449798"/>
                          <a:gd name="connsiteX68" fmla="*/ 466293 w 1934972"/>
                          <a:gd name="connsiteY68" fmla="*/ 6978 h 449798"/>
                          <a:gd name="connsiteX69" fmla="*/ 484246 w 1934972"/>
                          <a:gd name="connsiteY69" fmla="*/ 2347 h 449798"/>
                          <a:gd name="connsiteX70" fmla="*/ 491415 w 1934972"/>
                          <a:gd name="connsiteY70" fmla="*/ 127 h 449798"/>
                          <a:gd name="connsiteX71" fmla="*/ 717520 w 1934972"/>
                          <a:gd name="connsiteY71" fmla="*/ 3997 h 449798"/>
                          <a:gd name="connsiteX72" fmla="*/ 794918 w 1934972"/>
                          <a:gd name="connsiteY72" fmla="*/ 3806 h 449798"/>
                          <a:gd name="connsiteX73" fmla="*/ 775442 w 1934972"/>
                          <a:gd name="connsiteY73" fmla="*/ 14465 h 449798"/>
                          <a:gd name="connsiteX74" fmla="*/ 758947 w 1934972"/>
                          <a:gd name="connsiteY74" fmla="*/ 28612 h 449798"/>
                          <a:gd name="connsiteX75" fmla="*/ 737187 w 1934972"/>
                          <a:gd name="connsiteY75" fmla="*/ 42696 h 449798"/>
                          <a:gd name="connsiteX76" fmla="*/ 735157 w 1934972"/>
                          <a:gd name="connsiteY76" fmla="*/ 44536 h 449798"/>
                          <a:gd name="connsiteX77" fmla="*/ 757425 w 1934972"/>
                          <a:gd name="connsiteY77" fmla="*/ 54813 h 449798"/>
                          <a:gd name="connsiteX78" fmla="*/ 767575 w 1934972"/>
                          <a:gd name="connsiteY78" fmla="*/ 57414 h 449798"/>
                          <a:gd name="connsiteX79" fmla="*/ 786608 w 1934972"/>
                          <a:gd name="connsiteY79" fmla="*/ 65535 h 449798"/>
                          <a:gd name="connsiteX80" fmla="*/ 795997 w 1934972"/>
                          <a:gd name="connsiteY80" fmla="*/ 68009 h 449798"/>
                          <a:gd name="connsiteX81" fmla="*/ 818201 w 1934972"/>
                          <a:gd name="connsiteY81" fmla="*/ 67057 h 449798"/>
                          <a:gd name="connsiteX82" fmla="*/ 830128 w 1934972"/>
                          <a:gd name="connsiteY82" fmla="*/ 61538 h 449798"/>
                          <a:gd name="connsiteX83" fmla="*/ 856647 w 1934972"/>
                          <a:gd name="connsiteY83" fmla="*/ 51134 h 449798"/>
                          <a:gd name="connsiteX84" fmla="*/ 926876 w 1934972"/>
                          <a:gd name="connsiteY84" fmla="*/ 14274 h 449798"/>
                          <a:gd name="connsiteX85" fmla="*/ 944640 w 1934972"/>
                          <a:gd name="connsiteY85" fmla="*/ 2538 h 449798"/>
                          <a:gd name="connsiteX86" fmla="*/ 1115297 w 1934972"/>
                          <a:gd name="connsiteY86" fmla="*/ 1269 h 449798"/>
                          <a:gd name="connsiteX87" fmla="*/ 1154059 w 1934972"/>
                          <a:gd name="connsiteY87" fmla="*/ 1269 h 449798"/>
                          <a:gd name="connsiteX88" fmla="*/ 1144987 w 1934972"/>
                          <a:gd name="connsiteY88" fmla="*/ 4948 h 449798"/>
                          <a:gd name="connsiteX89" fmla="*/ 1141688 w 1934972"/>
                          <a:gd name="connsiteY89" fmla="*/ 7930 h 449798"/>
                          <a:gd name="connsiteX90" fmla="*/ 1139595 w 1934972"/>
                          <a:gd name="connsiteY90" fmla="*/ 20174 h 449798"/>
                          <a:gd name="connsiteX91" fmla="*/ 1133885 w 1934972"/>
                          <a:gd name="connsiteY91" fmla="*/ 26582 h 449798"/>
                          <a:gd name="connsiteX92" fmla="*/ 1131411 w 1934972"/>
                          <a:gd name="connsiteY92" fmla="*/ 33687 h 449798"/>
                          <a:gd name="connsiteX93" fmla="*/ 1128493 w 1934972"/>
                          <a:gd name="connsiteY93" fmla="*/ 37113 h 449798"/>
                          <a:gd name="connsiteX94" fmla="*/ 1120880 w 1934972"/>
                          <a:gd name="connsiteY94" fmla="*/ 45170 h 449798"/>
                          <a:gd name="connsiteX95" fmla="*/ 1118849 w 1934972"/>
                          <a:gd name="connsiteY95" fmla="*/ 48659 h 449798"/>
                          <a:gd name="connsiteX96" fmla="*/ 1101276 w 1934972"/>
                          <a:gd name="connsiteY96" fmla="*/ 59444 h 449798"/>
                          <a:gd name="connsiteX97" fmla="*/ 1093536 w 1934972"/>
                          <a:gd name="connsiteY97" fmla="*/ 61348 h 449798"/>
                          <a:gd name="connsiteX98" fmla="*/ 1082307 w 1934972"/>
                          <a:gd name="connsiteY98" fmla="*/ 64456 h 449798"/>
                          <a:gd name="connsiteX99" fmla="*/ 1075075 w 1934972"/>
                          <a:gd name="connsiteY99" fmla="*/ 69976 h 449798"/>
                          <a:gd name="connsiteX100" fmla="*/ 1064544 w 1934972"/>
                          <a:gd name="connsiteY100" fmla="*/ 74734 h 449798"/>
                          <a:gd name="connsiteX101" fmla="*/ 1056550 w 1934972"/>
                          <a:gd name="connsiteY101" fmla="*/ 80317 h 449798"/>
                          <a:gd name="connsiteX102" fmla="*/ 1030730 w 1934972"/>
                          <a:gd name="connsiteY102" fmla="*/ 109944 h 449798"/>
                          <a:gd name="connsiteX103" fmla="*/ 1008652 w 1934972"/>
                          <a:gd name="connsiteY103" fmla="*/ 140205 h 449798"/>
                          <a:gd name="connsiteX104" fmla="*/ 984608 w 1934972"/>
                          <a:gd name="connsiteY104" fmla="*/ 180998 h 449798"/>
                          <a:gd name="connsiteX105" fmla="*/ 977946 w 1934972"/>
                          <a:gd name="connsiteY105" fmla="*/ 196668 h 449798"/>
                          <a:gd name="connsiteX106" fmla="*/ 971348 w 1934972"/>
                          <a:gd name="connsiteY106" fmla="*/ 212274 h 449798"/>
                          <a:gd name="connsiteX107" fmla="*/ 950794 w 1934972"/>
                          <a:gd name="connsiteY107" fmla="*/ 253955 h 449798"/>
                          <a:gd name="connsiteX108" fmla="*/ 943181 w 1934972"/>
                          <a:gd name="connsiteY108" fmla="*/ 296588 h 449798"/>
                          <a:gd name="connsiteX109" fmla="*/ 948383 w 1934972"/>
                          <a:gd name="connsiteY109" fmla="*/ 301029 h 449798"/>
                          <a:gd name="connsiteX110" fmla="*/ 961515 w 1934972"/>
                          <a:gd name="connsiteY110" fmla="*/ 303122 h 449798"/>
                          <a:gd name="connsiteX111" fmla="*/ 975409 w 1934972"/>
                          <a:gd name="connsiteY111" fmla="*/ 307500 h 449798"/>
                          <a:gd name="connsiteX112" fmla="*/ 972427 w 1934972"/>
                          <a:gd name="connsiteY112" fmla="*/ 326976 h 449798"/>
                          <a:gd name="connsiteX113" fmla="*/ 982768 w 1934972"/>
                          <a:gd name="connsiteY113" fmla="*/ 341948 h 449798"/>
                          <a:gd name="connsiteX114" fmla="*/ 983783 w 1934972"/>
                          <a:gd name="connsiteY114" fmla="*/ 344740 h 449798"/>
                          <a:gd name="connsiteX115" fmla="*/ 977122 w 1934972"/>
                          <a:gd name="connsiteY115" fmla="*/ 351591 h 449798"/>
                          <a:gd name="connsiteX116" fmla="*/ 977312 w 1934972"/>
                          <a:gd name="connsiteY116" fmla="*/ 355652 h 449798"/>
                          <a:gd name="connsiteX117" fmla="*/ 976424 w 1934972"/>
                          <a:gd name="connsiteY117" fmla="*/ 369228 h 449798"/>
                          <a:gd name="connsiteX118" fmla="*/ 991459 w 1934972"/>
                          <a:gd name="connsiteY118" fmla="*/ 385342 h 449798"/>
                          <a:gd name="connsiteX119" fmla="*/ 995520 w 1934972"/>
                          <a:gd name="connsiteY119" fmla="*/ 386548 h 449798"/>
                          <a:gd name="connsiteX120" fmla="*/ 1001420 w 1934972"/>
                          <a:gd name="connsiteY120" fmla="*/ 389212 h 449798"/>
                          <a:gd name="connsiteX121" fmla="*/ 1007637 w 1934972"/>
                          <a:gd name="connsiteY121" fmla="*/ 393653 h 449798"/>
                          <a:gd name="connsiteX122" fmla="*/ 1016138 w 1934972"/>
                          <a:gd name="connsiteY122" fmla="*/ 396000 h 449798"/>
                          <a:gd name="connsiteX123" fmla="*/ 1065369 w 1934972"/>
                          <a:gd name="connsiteY123" fmla="*/ 396254 h 449798"/>
                          <a:gd name="connsiteX124" fmla="*/ 1073489 w 1934972"/>
                          <a:gd name="connsiteY124" fmla="*/ 379759 h 449798"/>
                          <a:gd name="connsiteX125" fmla="*/ 1065115 w 1934972"/>
                          <a:gd name="connsiteY125" fmla="*/ 303186 h 449798"/>
                          <a:gd name="connsiteX126" fmla="*/ 1098295 w 1934972"/>
                          <a:gd name="connsiteY126" fmla="*/ 219760 h 449798"/>
                          <a:gd name="connsiteX127" fmla="*/ 1128683 w 1934972"/>
                          <a:gd name="connsiteY127" fmla="*/ 166597 h 449798"/>
                          <a:gd name="connsiteX128" fmla="*/ 1162687 w 1934972"/>
                          <a:gd name="connsiteY128" fmla="*/ 113687 h 449798"/>
                          <a:gd name="connsiteX129" fmla="*/ 1173726 w 1934972"/>
                          <a:gd name="connsiteY129" fmla="*/ 84377 h 449798"/>
                          <a:gd name="connsiteX130" fmla="*/ 1187493 w 1934972"/>
                          <a:gd name="connsiteY130" fmla="*/ 64012 h 449798"/>
                          <a:gd name="connsiteX131" fmla="*/ 1204559 w 1934972"/>
                          <a:gd name="connsiteY131" fmla="*/ 44028 h 449798"/>
                          <a:gd name="connsiteX132" fmla="*/ 1235708 w 1934972"/>
                          <a:gd name="connsiteY132" fmla="*/ 3616 h 449798"/>
                          <a:gd name="connsiteX133" fmla="*/ 1237485 w 1934972"/>
                          <a:gd name="connsiteY133" fmla="*/ 2347 h 449798"/>
                          <a:gd name="connsiteX134" fmla="*/ 1298261 w 1934972"/>
                          <a:gd name="connsiteY134" fmla="*/ 5583 h 449798"/>
                          <a:gd name="connsiteX135" fmla="*/ 1321164 w 1934972"/>
                          <a:gd name="connsiteY135" fmla="*/ 10214 h 449798"/>
                          <a:gd name="connsiteX136" fmla="*/ 1266160 w 1934972"/>
                          <a:gd name="connsiteY136" fmla="*/ 103473 h 449798"/>
                          <a:gd name="connsiteX137" fmla="*/ 1227207 w 1934972"/>
                          <a:gd name="connsiteY137" fmla="*/ 172941 h 449798"/>
                          <a:gd name="connsiteX138" fmla="*/ 1167699 w 1934972"/>
                          <a:gd name="connsiteY138" fmla="*/ 338840 h 449798"/>
                          <a:gd name="connsiteX139" fmla="*/ 1182164 w 1934972"/>
                          <a:gd name="connsiteY139" fmla="*/ 383629 h 449798"/>
                          <a:gd name="connsiteX140" fmla="*/ 1189333 w 1934972"/>
                          <a:gd name="connsiteY140" fmla="*/ 386611 h 449798"/>
                          <a:gd name="connsiteX141" fmla="*/ 1264828 w 1934972"/>
                          <a:gd name="connsiteY141" fmla="*/ 381726 h 449798"/>
                          <a:gd name="connsiteX142" fmla="*/ 1270157 w 1934972"/>
                          <a:gd name="connsiteY142" fmla="*/ 379442 h 449798"/>
                          <a:gd name="connsiteX143" fmla="*/ 1272568 w 1934972"/>
                          <a:gd name="connsiteY143" fmla="*/ 373859 h 449798"/>
                          <a:gd name="connsiteX144" fmla="*/ 1287667 w 1934972"/>
                          <a:gd name="connsiteY144" fmla="*/ 273051 h 449798"/>
                          <a:gd name="connsiteX145" fmla="*/ 1304479 w 1934972"/>
                          <a:gd name="connsiteY145" fmla="*/ 229848 h 449798"/>
                          <a:gd name="connsiteX146" fmla="*/ 1354217 w 1934972"/>
                          <a:gd name="connsiteY146" fmla="*/ 135320 h 449798"/>
                          <a:gd name="connsiteX147" fmla="*/ 1395136 w 1934972"/>
                          <a:gd name="connsiteY147" fmla="*/ 67819 h 449798"/>
                          <a:gd name="connsiteX148" fmla="*/ 1425905 w 1934972"/>
                          <a:gd name="connsiteY148" fmla="*/ 92941 h 449798"/>
                          <a:gd name="connsiteX149" fmla="*/ 1419244 w 1934972"/>
                          <a:gd name="connsiteY149" fmla="*/ 104361 h 449798"/>
                          <a:gd name="connsiteX150" fmla="*/ 1357516 w 1934972"/>
                          <a:gd name="connsiteY150" fmla="*/ 219951 h 449798"/>
                          <a:gd name="connsiteX151" fmla="*/ 1334233 w 1934972"/>
                          <a:gd name="connsiteY151" fmla="*/ 263027 h 449798"/>
                          <a:gd name="connsiteX152" fmla="*/ 1320149 w 1934972"/>
                          <a:gd name="connsiteY152" fmla="*/ 354002 h 449798"/>
                          <a:gd name="connsiteX153" fmla="*/ 1323892 w 1934972"/>
                          <a:gd name="connsiteY153" fmla="*/ 375128 h 449798"/>
                          <a:gd name="connsiteX154" fmla="*/ 1329728 w 1934972"/>
                          <a:gd name="connsiteY154" fmla="*/ 377158 h 449798"/>
                          <a:gd name="connsiteX155" fmla="*/ 1337912 w 1934972"/>
                          <a:gd name="connsiteY155" fmla="*/ 373669 h 449798"/>
                          <a:gd name="connsiteX156" fmla="*/ 1341148 w 1934972"/>
                          <a:gd name="connsiteY156" fmla="*/ 360727 h 449798"/>
                          <a:gd name="connsiteX157" fmla="*/ 1344510 w 1934972"/>
                          <a:gd name="connsiteY157" fmla="*/ 357935 h 449798"/>
                          <a:gd name="connsiteX158" fmla="*/ 1350029 w 1934972"/>
                          <a:gd name="connsiteY158" fmla="*/ 353177 h 449798"/>
                          <a:gd name="connsiteX159" fmla="*/ 1354470 w 1934972"/>
                          <a:gd name="connsiteY159" fmla="*/ 351655 h 449798"/>
                          <a:gd name="connsiteX160" fmla="*/ 1370838 w 1934972"/>
                          <a:gd name="connsiteY160" fmla="*/ 352480 h 449798"/>
                          <a:gd name="connsiteX161" fmla="*/ 1377944 w 1934972"/>
                          <a:gd name="connsiteY161" fmla="*/ 354890 h 449798"/>
                          <a:gd name="connsiteX162" fmla="*/ 1387840 w 1934972"/>
                          <a:gd name="connsiteY162" fmla="*/ 364914 h 449798"/>
                          <a:gd name="connsiteX163" fmla="*/ 1391520 w 1934972"/>
                          <a:gd name="connsiteY163" fmla="*/ 366817 h 449798"/>
                          <a:gd name="connsiteX164" fmla="*/ 1395136 w 1934972"/>
                          <a:gd name="connsiteY164" fmla="*/ 367959 h 449798"/>
                          <a:gd name="connsiteX165" fmla="*/ 1400719 w 1934972"/>
                          <a:gd name="connsiteY165" fmla="*/ 367008 h 449798"/>
                          <a:gd name="connsiteX166" fmla="*/ 1402559 w 1934972"/>
                          <a:gd name="connsiteY166" fmla="*/ 357999 h 449798"/>
                          <a:gd name="connsiteX167" fmla="*/ 1413724 w 1934972"/>
                          <a:gd name="connsiteY167" fmla="*/ 331163 h 449798"/>
                          <a:gd name="connsiteX168" fmla="*/ 1419561 w 1934972"/>
                          <a:gd name="connsiteY168" fmla="*/ 328245 h 449798"/>
                          <a:gd name="connsiteX169" fmla="*/ 1431869 w 1934972"/>
                          <a:gd name="connsiteY169" fmla="*/ 327040 h 449798"/>
                          <a:gd name="connsiteX170" fmla="*/ 1440370 w 1934972"/>
                          <a:gd name="connsiteY170" fmla="*/ 329704 h 449798"/>
                          <a:gd name="connsiteX171" fmla="*/ 1451662 w 1934972"/>
                          <a:gd name="connsiteY171" fmla="*/ 350069 h 449798"/>
                          <a:gd name="connsiteX172" fmla="*/ 1466317 w 1934972"/>
                          <a:gd name="connsiteY172" fmla="*/ 359268 h 449798"/>
                          <a:gd name="connsiteX173" fmla="*/ 1473232 w 1934972"/>
                          <a:gd name="connsiteY173" fmla="*/ 360854 h 449798"/>
                          <a:gd name="connsiteX174" fmla="*/ 1482812 w 1934972"/>
                          <a:gd name="connsiteY174" fmla="*/ 357682 h 449798"/>
                          <a:gd name="connsiteX175" fmla="*/ 1501908 w 1934972"/>
                          <a:gd name="connsiteY175" fmla="*/ 337571 h 449798"/>
                          <a:gd name="connsiteX176" fmla="*/ 1522272 w 1934972"/>
                          <a:gd name="connsiteY176" fmla="*/ 328562 h 449798"/>
                          <a:gd name="connsiteX177" fmla="*/ 1559957 w 1934972"/>
                          <a:gd name="connsiteY177" fmla="*/ 259284 h 449798"/>
                          <a:gd name="connsiteX178" fmla="*/ 1565730 w 1934972"/>
                          <a:gd name="connsiteY178" fmla="*/ 258396 h 449798"/>
                          <a:gd name="connsiteX179" fmla="*/ 1571122 w 1934972"/>
                          <a:gd name="connsiteY179" fmla="*/ 259855 h 449798"/>
                          <a:gd name="connsiteX180" fmla="*/ 1577657 w 1934972"/>
                          <a:gd name="connsiteY180" fmla="*/ 261251 h 449798"/>
                          <a:gd name="connsiteX181" fmla="*/ 1631772 w 1934972"/>
                          <a:gd name="connsiteY181" fmla="*/ 269498 h 449798"/>
                          <a:gd name="connsiteX182" fmla="*/ 1636847 w 1934972"/>
                          <a:gd name="connsiteY182" fmla="*/ 269181 h 449798"/>
                          <a:gd name="connsiteX183" fmla="*/ 1638243 w 1934972"/>
                          <a:gd name="connsiteY183" fmla="*/ 268039 h 449798"/>
                          <a:gd name="connsiteX184" fmla="*/ 1640464 w 1934972"/>
                          <a:gd name="connsiteY184" fmla="*/ 268483 h 449798"/>
                          <a:gd name="connsiteX185" fmla="*/ 1643128 w 1934972"/>
                          <a:gd name="connsiteY185" fmla="*/ 269816 h 449798"/>
                          <a:gd name="connsiteX186" fmla="*/ 1645666 w 1934972"/>
                          <a:gd name="connsiteY186" fmla="*/ 270260 h 449798"/>
                          <a:gd name="connsiteX187" fmla="*/ 1648267 w 1934972"/>
                          <a:gd name="connsiteY187" fmla="*/ 270069 h 449798"/>
                          <a:gd name="connsiteX188" fmla="*/ 1648584 w 1934972"/>
                          <a:gd name="connsiteY188" fmla="*/ 270196 h 449798"/>
                          <a:gd name="connsiteX189" fmla="*/ 1650424 w 1934972"/>
                          <a:gd name="connsiteY189" fmla="*/ 272734 h 449798"/>
                          <a:gd name="connsiteX190" fmla="*/ 1620606 w 1934972"/>
                          <a:gd name="connsiteY190" fmla="*/ 343027 h 449798"/>
                          <a:gd name="connsiteX191" fmla="*/ 1626062 w 1934972"/>
                          <a:gd name="connsiteY191" fmla="*/ 345628 h 449798"/>
                          <a:gd name="connsiteX192" fmla="*/ 1630630 w 1934972"/>
                          <a:gd name="connsiteY192" fmla="*/ 344359 h 449798"/>
                          <a:gd name="connsiteX193" fmla="*/ 1652073 w 1934972"/>
                          <a:gd name="connsiteY193" fmla="*/ 328372 h 449798"/>
                          <a:gd name="connsiteX194" fmla="*/ 1670344 w 1934972"/>
                          <a:gd name="connsiteY194" fmla="*/ 302805 h 449798"/>
                          <a:gd name="connsiteX195" fmla="*/ 1676942 w 1934972"/>
                          <a:gd name="connsiteY195" fmla="*/ 294114 h 449798"/>
                          <a:gd name="connsiteX196" fmla="*/ 1677830 w 1934972"/>
                          <a:gd name="connsiteY196" fmla="*/ 293987 h 449798"/>
                          <a:gd name="connsiteX197" fmla="*/ 1680812 w 1934972"/>
                          <a:gd name="connsiteY197" fmla="*/ 294494 h 449798"/>
                          <a:gd name="connsiteX198" fmla="*/ 1683794 w 1934972"/>
                          <a:gd name="connsiteY198" fmla="*/ 295953 h 449798"/>
                          <a:gd name="connsiteX199" fmla="*/ 1679353 w 1934972"/>
                          <a:gd name="connsiteY199" fmla="*/ 313780 h 449798"/>
                          <a:gd name="connsiteX200" fmla="*/ 1678338 w 1934972"/>
                          <a:gd name="connsiteY200" fmla="*/ 326215 h 449798"/>
                          <a:gd name="connsiteX201" fmla="*/ 1689567 w 1934972"/>
                          <a:gd name="connsiteY201" fmla="*/ 329895 h 449798"/>
                          <a:gd name="connsiteX202" fmla="*/ 1720653 w 1934972"/>
                          <a:gd name="connsiteY202" fmla="*/ 315366 h 449798"/>
                          <a:gd name="connsiteX203" fmla="*/ 1725411 w 1934972"/>
                          <a:gd name="connsiteY203" fmla="*/ 313019 h 449798"/>
                          <a:gd name="connsiteX204" fmla="*/ 1732580 w 1934972"/>
                          <a:gd name="connsiteY204" fmla="*/ 311687 h 449798"/>
                          <a:gd name="connsiteX205" fmla="*/ 1738353 w 1934972"/>
                          <a:gd name="connsiteY205" fmla="*/ 309530 h 449798"/>
                          <a:gd name="connsiteX206" fmla="*/ 1748504 w 1934972"/>
                          <a:gd name="connsiteY206" fmla="*/ 302234 h 449798"/>
                          <a:gd name="connsiteX207" fmla="*/ 1758845 w 1934972"/>
                          <a:gd name="connsiteY207" fmla="*/ 305723 h 449798"/>
                          <a:gd name="connsiteX208" fmla="*/ 1846330 w 1934972"/>
                          <a:gd name="connsiteY208" fmla="*/ 324375 h 449798"/>
                          <a:gd name="connsiteX209" fmla="*/ 1931786 w 1934972"/>
                          <a:gd name="connsiteY209" fmla="*/ 327166 h 449798"/>
                          <a:gd name="connsiteX210" fmla="*/ 1932991 w 1934972"/>
                          <a:gd name="connsiteY210" fmla="*/ 327166 h 449798"/>
                          <a:gd name="connsiteX211" fmla="*/ 1934958 w 1934972"/>
                          <a:gd name="connsiteY211" fmla="*/ 332178 h 449798"/>
                          <a:gd name="connsiteX212" fmla="*/ 1930644 w 1934972"/>
                          <a:gd name="connsiteY212" fmla="*/ 333320 h 449798"/>
                          <a:gd name="connsiteX213" fmla="*/ 1868281 w 1934972"/>
                          <a:gd name="connsiteY213" fmla="*/ 350513 h 449798"/>
                          <a:gd name="connsiteX214" fmla="*/ 1830089 w 1934972"/>
                          <a:gd name="connsiteY214" fmla="*/ 361806 h 449798"/>
                          <a:gd name="connsiteX215" fmla="*/ 1788789 w 1934972"/>
                          <a:gd name="connsiteY215" fmla="*/ 358253 h 449798"/>
                          <a:gd name="connsiteX216" fmla="*/ 1657148 w 1934972"/>
                          <a:gd name="connsiteY216" fmla="*/ 373352 h 449798"/>
                          <a:gd name="connsiteX217" fmla="*/ 1605698 w 1934972"/>
                          <a:gd name="connsiteY217" fmla="*/ 379379 h 449798"/>
                          <a:gd name="connsiteX218" fmla="*/ 1570234 w 1934972"/>
                          <a:gd name="connsiteY218" fmla="*/ 378173 h 449798"/>
                          <a:gd name="connsiteX219" fmla="*/ 1482622 w 1934972"/>
                          <a:gd name="connsiteY219" fmla="*/ 386357 h 449798"/>
                          <a:gd name="connsiteX220" fmla="*/ 1211156 w 1934972"/>
                          <a:gd name="connsiteY220" fmla="*/ 413320 h 449798"/>
                          <a:gd name="connsiteX221" fmla="*/ 1156407 w 1934972"/>
                          <a:gd name="connsiteY221" fmla="*/ 422582 h 449798"/>
                          <a:gd name="connsiteX222" fmla="*/ 1103497 w 1934972"/>
                          <a:gd name="connsiteY222" fmla="*/ 432987 h 449798"/>
                          <a:gd name="connsiteX223" fmla="*/ 992665 w 1934972"/>
                          <a:gd name="connsiteY223" fmla="*/ 449228 h 449798"/>
                          <a:gd name="connsiteX224" fmla="*/ 933918 w 1934972"/>
                          <a:gd name="connsiteY224" fmla="*/ 449418 h 449798"/>
                          <a:gd name="connsiteX225" fmla="*/ 945591 w 1934972"/>
                          <a:gd name="connsiteY225" fmla="*/ 447642 h 449798"/>
                          <a:gd name="connsiteX226" fmla="*/ 945084 w 1934972"/>
                          <a:gd name="connsiteY226" fmla="*/ 445548 h 449798"/>
                          <a:gd name="connsiteX227" fmla="*/ 940072 w 1934972"/>
                          <a:gd name="connsiteY227" fmla="*/ 443454 h 449798"/>
                          <a:gd name="connsiteX228" fmla="*/ 934870 w 1934972"/>
                          <a:gd name="connsiteY228" fmla="*/ 442756 h 449798"/>
                          <a:gd name="connsiteX229" fmla="*/ 887733 w 1934972"/>
                          <a:gd name="connsiteY229" fmla="*/ 449671 h 449798"/>
                          <a:gd name="connsiteX230" fmla="*/ 867051 w 1934972"/>
                          <a:gd name="connsiteY230" fmla="*/ 449671 h 449798"/>
                          <a:gd name="connsiteX231" fmla="*/ 851762 w 1934972"/>
                          <a:gd name="connsiteY231" fmla="*/ 449735 h 449798"/>
                          <a:gd name="connsiteX232" fmla="*/ 797202 w 1934972"/>
                          <a:gd name="connsiteY232" fmla="*/ 449798 h 449798"/>
                          <a:gd name="connsiteX233" fmla="*/ 797202 w 1934972"/>
                          <a:gd name="connsiteY233" fmla="*/ 449354 h 449798"/>
                          <a:gd name="connsiteX234" fmla="*/ 799550 w 1934972"/>
                          <a:gd name="connsiteY234" fmla="*/ 447895 h 449798"/>
                          <a:gd name="connsiteX235" fmla="*/ 819026 w 1934972"/>
                          <a:gd name="connsiteY235" fmla="*/ 441805 h 449798"/>
                          <a:gd name="connsiteX236" fmla="*/ 825624 w 1934972"/>
                          <a:gd name="connsiteY236" fmla="*/ 440155 h 449798"/>
                          <a:gd name="connsiteX237" fmla="*/ 859375 w 1934972"/>
                          <a:gd name="connsiteY237" fmla="*/ 439013 h 449798"/>
                          <a:gd name="connsiteX238" fmla="*/ 879993 w 1934972"/>
                          <a:gd name="connsiteY238" fmla="*/ 434953 h 449798"/>
                          <a:gd name="connsiteX239" fmla="*/ 877329 w 1934972"/>
                          <a:gd name="connsiteY239" fmla="*/ 433113 h 449798"/>
                          <a:gd name="connsiteX240" fmla="*/ 863181 w 1934972"/>
                          <a:gd name="connsiteY240" fmla="*/ 429497 h 449798"/>
                          <a:gd name="connsiteX241" fmla="*/ 853728 w 1934972"/>
                          <a:gd name="connsiteY241" fmla="*/ 427213 h 449798"/>
                          <a:gd name="connsiteX242" fmla="*/ 799296 w 1934972"/>
                          <a:gd name="connsiteY242" fmla="*/ 410909 h 449798"/>
                          <a:gd name="connsiteX243" fmla="*/ 795553 w 1934972"/>
                          <a:gd name="connsiteY243" fmla="*/ 406658 h 449798"/>
                          <a:gd name="connsiteX244" fmla="*/ 790604 w 1934972"/>
                          <a:gd name="connsiteY244" fmla="*/ 393145 h 449798"/>
                          <a:gd name="connsiteX245" fmla="*/ 784704 w 1934972"/>
                          <a:gd name="connsiteY245" fmla="*/ 377793 h 449798"/>
                          <a:gd name="connsiteX246" fmla="*/ 786227 w 1934972"/>
                          <a:gd name="connsiteY246" fmla="*/ 352353 h 449798"/>
                          <a:gd name="connsiteX247" fmla="*/ 785783 w 1934972"/>
                          <a:gd name="connsiteY247" fmla="*/ 352099 h 449798"/>
                          <a:gd name="connsiteX248" fmla="*/ 785148 w 1934972"/>
                          <a:gd name="connsiteY248" fmla="*/ 351972 h 449798"/>
                          <a:gd name="connsiteX249" fmla="*/ 783753 w 1934972"/>
                          <a:gd name="connsiteY249" fmla="*/ 352099 h 449798"/>
                          <a:gd name="connsiteX250" fmla="*/ 778868 w 1934972"/>
                          <a:gd name="connsiteY250" fmla="*/ 365866 h 449798"/>
                          <a:gd name="connsiteX251" fmla="*/ 773792 w 1934972"/>
                          <a:gd name="connsiteY251" fmla="*/ 367388 h 449798"/>
                          <a:gd name="connsiteX252" fmla="*/ 753682 w 1934972"/>
                          <a:gd name="connsiteY252" fmla="*/ 369862 h 449798"/>
                          <a:gd name="connsiteX253" fmla="*/ 769478 w 1934972"/>
                          <a:gd name="connsiteY253" fmla="*/ 353875 h 449798"/>
                          <a:gd name="connsiteX254" fmla="*/ 776774 w 1934972"/>
                          <a:gd name="connsiteY254" fmla="*/ 343661 h 449798"/>
                          <a:gd name="connsiteX255" fmla="*/ 784514 w 1934972"/>
                          <a:gd name="connsiteY255" fmla="*/ 333384 h 449798"/>
                          <a:gd name="connsiteX256" fmla="*/ 775378 w 1934972"/>
                          <a:gd name="connsiteY256" fmla="*/ 312258 h 449798"/>
                          <a:gd name="connsiteX257" fmla="*/ 790033 w 1934972"/>
                          <a:gd name="connsiteY257" fmla="*/ 314225 h 449798"/>
                          <a:gd name="connsiteX258" fmla="*/ 803864 w 1934972"/>
                          <a:gd name="connsiteY258" fmla="*/ 310989 h 449798"/>
                          <a:gd name="connsiteX259" fmla="*/ 800628 w 1934972"/>
                          <a:gd name="connsiteY259" fmla="*/ 276287 h 449798"/>
                          <a:gd name="connsiteX260" fmla="*/ 810461 w 1934972"/>
                          <a:gd name="connsiteY260" fmla="*/ 268737 h 449798"/>
                          <a:gd name="connsiteX261" fmla="*/ 813760 w 1934972"/>
                          <a:gd name="connsiteY261" fmla="*/ 265819 h 449798"/>
                          <a:gd name="connsiteX262" fmla="*/ 821944 w 1934972"/>
                          <a:gd name="connsiteY262" fmla="*/ 239491 h 449798"/>
                          <a:gd name="connsiteX263" fmla="*/ 816298 w 1934972"/>
                          <a:gd name="connsiteY263" fmla="*/ 232702 h 449798"/>
                          <a:gd name="connsiteX264" fmla="*/ 813951 w 1934972"/>
                          <a:gd name="connsiteY264" fmla="*/ 228832 h 449798"/>
                          <a:gd name="connsiteX265" fmla="*/ 849605 w 1934972"/>
                          <a:gd name="connsiteY265" fmla="*/ 191466 h 449798"/>
                          <a:gd name="connsiteX266" fmla="*/ 857852 w 1934972"/>
                          <a:gd name="connsiteY266" fmla="*/ 182838 h 449798"/>
                          <a:gd name="connsiteX267" fmla="*/ 865211 w 1934972"/>
                          <a:gd name="connsiteY267" fmla="*/ 174019 h 449798"/>
                          <a:gd name="connsiteX268" fmla="*/ 865402 w 1934972"/>
                          <a:gd name="connsiteY268" fmla="*/ 170467 h 449798"/>
                          <a:gd name="connsiteX269" fmla="*/ 868574 w 1934972"/>
                          <a:gd name="connsiteY269" fmla="*/ 162600 h 449798"/>
                          <a:gd name="connsiteX270" fmla="*/ 871111 w 1934972"/>
                          <a:gd name="connsiteY270" fmla="*/ 159745 h 449798"/>
                          <a:gd name="connsiteX271" fmla="*/ 870096 w 1934972"/>
                          <a:gd name="connsiteY271" fmla="*/ 148706 h 449798"/>
                          <a:gd name="connsiteX272" fmla="*/ 860199 w 1934972"/>
                          <a:gd name="connsiteY272" fmla="*/ 145027 h 449798"/>
                          <a:gd name="connsiteX273" fmla="*/ 846306 w 1934972"/>
                          <a:gd name="connsiteY273" fmla="*/ 144265 h 449798"/>
                          <a:gd name="connsiteX274" fmla="*/ 834315 w 1934972"/>
                          <a:gd name="connsiteY274" fmla="*/ 136145 h 449798"/>
                          <a:gd name="connsiteX275" fmla="*/ 845735 w 1934972"/>
                          <a:gd name="connsiteY275" fmla="*/ 134939 h 449798"/>
                          <a:gd name="connsiteX276" fmla="*/ 849605 w 1934972"/>
                          <a:gd name="connsiteY276" fmla="*/ 133290 h 449798"/>
                          <a:gd name="connsiteX277" fmla="*/ 848590 w 1934972"/>
                          <a:gd name="connsiteY277" fmla="*/ 131831 h 449798"/>
                          <a:gd name="connsiteX278" fmla="*/ 841928 w 1934972"/>
                          <a:gd name="connsiteY278" fmla="*/ 129420 h 449798"/>
                          <a:gd name="connsiteX279" fmla="*/ 815727 w 1934972"/>
                          <a:gd name="connsiteY279" fmla="*/ 129357 h 449798"/>
                          <a:gd name="connsiteX280" fmla="*/ 606498 w 1934972"/>
                          <a:gd name="connsiteY280" fmla="*/ 175161 h 449798"/>
                          <a:gd name="connsiteX281" fmla="*/ 544008 w 1934972"/>
                          <a:gd name="connsiteY281" fmla="*/ 203964 h 449798"/>
                          <a:gd name="connsiteX282" fmla="*/ 362630 w 1934972"/>
                          <a:gd name="connsiteY282" fmla="*/ 302615 h 449798"/>
                          <a:gd name="connsiteX283" fmla="*/ 362630 w 1934972"/>
                          <a:gd name="connsiteY283" fmla="*/ 305596 h 449798"/>
                          <a:gd name="connsiteX284" fmla="*/ 370243 w 1934972"/>
                          <a:gd name="connsiteY284" fmla="*/ 309213 h 449798"/>
                          <a:gd name="connsiteX285" fmla="*/ 371131 w 1934972"/>
                          <a:gd name="connsiteY285" fmla="*/ 310672 h 449798"/>
                          <a:gd name="connsiteX286" fmla="*/ 328371 w 1934972"/>
                          <a:gd name="connsiteY286" fmla="*/ 325580 h 449798"/>
                          <a:gd name="connsiteX287" fmla="*/ 310481 w 1934972"/>
                          <a:gd name="connsiteY287" fmla="*/ 338776 h 449798"/>
                          <a:gd name="connsiteX288" fmla="*/ 310227 w 1934972"/>
                          <a:gd name="connsiteY288" fmla="*/ 343090 h 449798"/>
                          <a:gd name="connsiteX289" fmla="*/ 314858 w 1934972"/>
                          <a:gd name="connsiteY289" fmla="*/ 353875 h 449798"/>
                          <a:gd name="connsiteX290" fmla="*/ 259728 w 1934972"/>
                          <a:gd name="connsiteY290" fmla="*/ 371575 h 449798"/>
                          <a:gd name="connsiteX291" fmla="*/ 172813 w 1934972"/>
                          <a:gd name="connsiteY291" fmla="*/ 411036 h 449798"/>
                          <a:gd name="connsiteX292" fmla="*/ 114511 w 1934972"/>
                          <a:gd name="connsiteY292" fmla="*/ 433431 h 449798"/>
                          <a:gd name="connsiteX293" fmla="*/ 115145 w 1934972"/>
                          <a:gd name="connsiteY293" fmla="*/ 435461 h 449798"/>
                          <a:gd name="connsiteX294" fmla="*/ 121299 w 1934972"/>
                          <a:gd name="connsiteY294" fmla="*/ 436349 h 449798"/>
                          <a:gd name="connsiteX295" fmla="*/ 159364 w 1934972"/>
                          <a:gd name="connsiteY295" fmla="*/ 426515 h 449798"/>
                          <a:gd name="connsiteX296" fmla="*/ 184613 w 1934972"/>
                          <a:gd name="connsiteY296" fmla="*/ 425754 h 449798"/>
                          <a:gd name="connsiteX297" fmla="*/ 190006 w 1934972"/>
                          <a:gd name="connsiteY297" fmla="*/ 428419 h 449798"/>
                          <a:gd name="connsiteX298" fmla="*/ 188927 w 1934972"/>
                          <a:gd name="connsiteY298" fmla="*/ 431083 h 449798"/>
                          <a:gd name="connsiteX299" fmla="*/ 190450 w 1934972"/>
                          <a:gd name="connsiteY299" fmla="*/ 432162 h 449798"/>
                          <a:gd name="connsiteX300" fmla="*/ 193432 w 1934972"/>
                          <a:gd name="connsiteY300" fmla="*/ 432860 h 449798"/>
                          <a:gd name="connsiteX301" fmla="*/ 197492 w 1934972"/>
                          <a:gd name="connsiteY301" fmla="*/ 435588 h 449798"/>
                          <a:gd name="connsiteX302" fmla="*/ 187278 w 1934972"/>
                          <a:gd name="connsiteY302" fmla="*/ 441361 h 449798"/>
                          <a:gd name="connsiteX303" fmla="*/ 165074 w 1934972"/>
                          <a:gd name="connsiteY303" fmla="*/ 446753 h 449798"/>
                          <a:gd name="connsiteX304" fmla="*/ 151116 w 1934972"/>
                          <a:gd name="connsiteY304" fmla="*/ 446436 h 449798"/>
                          <a:gd name="connsiteX305" fmla="*/ 28421 w 1934972"/>
                          <a:gd name="connsiteY305" fmla="*/ 430576 h 449798"/>
                          <a:gd name="connsiteX306" fmla="*/ 25503 w 1934972"/>
                          <a:gd name="connsiteY306" fmla="*/ 407673 h 449798"/>
                          <a:gd name="connsiteX307" fmla="*/ 25503 w 1934972"/>
                          <a:gd name="connsiteY307" fmla="*/ 407673 h 449798"/>
                          <a:gd name="connsiteX308" fmla="*/ 453033 w 1934972"/>
                          <a:gd name="connsiteY308" fmla="*/ 63 h 449798"/>
                          <a:gd name="connsiteX309" fmla="*/ 341821 w 1934972"/>
                          <a:gd name="connsiteY309" fmla="*/ 3489 h 449798"/>
                          <a:gd name="connsiteX310" fmla="*/ 283518 w 1934972"/>
                          <a:gd name="connsiteY310" fmla="*/ 33751 h 449798"/>
                          <a:gd name="connsiteX311" fmla="*/ 344803 w 1934972"/>
                          <a:gd name="connsiteY311" fmla="*/ 7930 h 449798"/>
                          <a:gd name="connsiteX312" fmla="*/ 348673 w 1934972"/>
                          <a:gd name="connsiteY312" fmla="*/ 8247 h 449798"/>
                          <a:gd name="connsiteX313" fmla="*/ 351400 w 1934972"/>
                          <a:gd name="connsiteY313" fmla="*/ 9262 h 449798"/>
                          <a:gd name="connsiteX314" fmla="*/ 351781 w 1934972"/>
                          <a:gd name="connsiteY314" fmla="*/ 9643 h 449798"/>
                          <a:gd name="connsiteX315" fmla="*/ 276540 w 1934972"/>
                          <a:gd name="connsiteY315" fmla="*/ 52149 h 449798"/>
                          <a:gd name="connsiteX316" fmla="*/ 308197 w 1934972"/>
                          <a:gd name="connsiteY316" fmla="*/ 62807 h 449798"/>
                          <a:gd name="connsiteX317" fmla="*/ 425500 w 1934972"/>
                          <a:gd name="connsiteY317" fmla="*/ 11863 h 449798"/>
                          <a:gd name="connsiteX318" fmla="*/ 453033 w 1934972"/>
                          <a:gd name="connsiteY318" fmla="*/ 0 h 449798"/>
                          <a:gd name="connsiteX319" fmla="*/ 453033 w 1934972"/>
                          <a:gd name="connsiteY319" fmla="*/ 0 h 449798"/>
                          <a:gd name="connsiteX320" fmla="*/ 878407 w 1934972"/>
                          <a:gd name="connsiteY320" fmla="*/ 341060 h 449798"/>
                          <a:gd name="connsiteX321" fmla="*/ 860644 w 1934972"/>
                          <a:gd name="connsiteY321" fmla="*/ 339347 h 449798"/>
                          <a:gd name="connsiteX322" fmla="*/ 862230 w 1934972"/>
                          <a:gd name="connsiteY322" fmla="*/ 346072 h 449798"/>
                          <a:gd name="connsiteX323" fmla="*/ 879993 w 1934972"/>
                          <a:gd name="connsiteY323" fmla="*/ 347785 h 449798"/>
                          <a:gd name="connsiteX324" fmla="*/ 878470 w 1934972"/>
                          <a:gd name="connsiteY324" fmla="*/ 341060 h 449798"/>
                          <a:gd name="connsiteX325" fmla="*/ 878470 w 1934972"/>
                          <a:gd name="connsiteY325" fmla="*/ 341060 h 449798"/>
                          <a:gd name="connsiteX326" fmla="*/ 265438 w 1934972"/>
                          <a:gd name="connsiteY326" fmla="*/ 237778 h 449798"/>
                          <a:gd name="connsiteX327" fmla="*/ 334969 w 1934972"/>
                          <a:gd name="connsiteY327" fmla="*/ 206247 h 449798"/>
                          <a:gd name="connsiteX328" fmla="*/ 375635 w 1934972"/>
                          <a:gd name="connsiteY328" fmla="*/ 184931 h 449798"/>
                          <a:gd name="connsiteX329" fmla="*/ 405326 w 1934972"/>
                          <a:gd name="connsiteY329" fmla="*/ 167358 h 449798"/>
                          <a:gd name="connsiteX330" fmla="*/ 434318 w 1934972"/>
                          <a:gd name="connsiteY330" fmla="*/ 148262 h 449798"/>
                          <a:gd name="connsiteX331" fmla="*/ 433430 w 1934972"/>
                          <a:gd name="connsiteY331" fmla="*/ 147184 h 449798"/>
                          <a:gd name="connsiteX332" fmla="*/ 430575 w 1934972"/>
                          <a:gd name="connsiteY332" fmla="*/ 146042 h 449798"/>
                          <a:gd name="connsiteX333" fmla="*/ 423216 w 1934972"/>
                          <a:gd name="connsiteY333" fmla="*/ 145534 h 449798"/>
                          <a:gd name="connsiteX334" fmla="*/ 258269 w 1934972"/>
                          <a:gd name="connsiteY334" fmla="*/ 234669 h 449798"/>
                          <a:gd name="connsiteX335" fmla="*/ 259284 w 1934972"/>
                          <a:gd name="connsiteY335" fmla="*/ 236192 h 449798"/>
                          <a:gd name="connsiteX336" fmla="*/ 262583 w 1934972"/>
                          <a:gd name="connsiteY336" fmla="*/ 237461 h 449798"/>
                          <a:gd name="connsiteX337" fmla="*/ 265438 w 1934972"/>
                          <a:gd name="connsiteY337" fmla="*/ 237714 h 449798"/>
                          <a:gd name="connsiteX338" fmla="*/ 265438 w 1934972"/>
                          <a:gd name="connsiteY338" fmla="*/ 237714 h 449798"/>
                          <a:gd name="connsiteX339" fmla="*/ 873966 w 1934972"/>
                          <a:gd name="connsiteY339" fmla="*/ 327738 h 449798"/>
                          <a:gd name="connsiteX340" fmla="*/ 868574 w 1934972"/>
                          <a:gd name="connsiteY340" fmla="*/ 331734 h 449798"/>
                          <a:gd name="connsiteX341" fmla="*/ 879803 w 1934972"/>
                          <a:gd name="connsiteY341" fmla="*/ 337444 h 449798"/>
                          <a:gd name="connsiteX342" fmla="*/ 885195 w 1934972"/>
                          <a:gd name="connsiteY342" fmla="*/ 333447 h 449798"/>
                          <a:gd name="connsiteX343" fmla="*/ 873966 w 1934972"/>
                          <a:gd name="connsiteY343" fmla="*/ 327674 h 449798"/>
                          <a:gd name="connsiteX344" fmla="*/ 873966 w 1934972"/>
                          <a:gd name="connsiteY344" fmla="*/ 327674 h 449798"/>
                          <a:gd name="connsiteX345" fmla="*/ 728559 w 1934972"/>
                          <a:gd name="connsiteY345" fmla="*/ 82474 h 449798"/>
                          <a:gd name="connsiteX346" fmla="*/ 725958 w 1934972"/>
                          <a:gd name="connsiteY346" fmla="*/ 81649 h 449798"/>
                          <a:gd name="connsiteX347" fmla="*/ 723674 w 1934972"/>
                          <a:gd name="connsiteY347" fmla="*/ 81649 h 449798"/>
                          <a:gd name="connsiteX348" fmla="*/ 710859 w 1934972"/>
                          <a:gd name="connsiteY348" fmla="*/ 92117 h 449798"/>
                          <a:gd name="connsiteX349" fmla="*/ 678060 w 1934972"/>
                          <a:gd name="connsiteY349" fmla="*/ 111086 h 449798"/>
                          <a:gd name="connsiteX350" fmla="*/ 627243 w 1934972"/>
                          <a:gd name="connsiteY350" fmla="*/ 132973 h 449798"/>
                          <a:gd name="connsiteX351" fmla="*/ 627878 w 1934972"/>
                          <a:gd name="connsiteY351" fmla="*/ 133924 h 449798"/>
                          <a:gd name="connsiteX352" fmla="*/ 628004 w 1934972"/>
                          <a:gd name="connsiteY352" fmla="*/ 133924 h 449798"/>
                          <a:gd name="connsiteX353" fmla="*/ 630415 w 1934972"/>
                          <a:gd name="connsiteY353" fmla="*/ 134242 h 449798"/>
                          <a:gd name="connsiteX354" fmla="*/ 715046 w 1934972"/>
                          <a:gd name="connsiteY354" fmla="*/ 99476 h 449798"/>
                          <a:gd name="connsiteX355" fmla="*/ 732746 w 1934972"/>
                          <a:gd name="connsiteY355" fmla="*/ 86026 h 449798"/>
                          <a:gd name="connsiteX356" fmla="*/ 728622 w 1934972"/>
                          <a:gd name="connsiteY356" fmla="*/ 82537 h 449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</a:cxnLst>
                        <a:rect l="l" t="t" r="r" b="b"/>
                        <a:pathLst>
                          <a:path w="1934972" h="449798">
                            <a:moveTo>
                              <a:pt x="25439" y="408244"/>
                            </a:moveTo>
                            <a:lnTo>
                              <a:pt x="39840" y="401773"/>
                            </a:lnTo>
                            <a:cubicBezTo>
                              <a:pt x="40221" y="401583"/>
                              <a:pt x="53798" y="396000"/>
                              <a:pt x="80506" y="384898"/>
                            </a:cubicBezTo>
                            <a:cubicBezTo>
                              <a:pt x="95161" y="378808"/>
                              <a:pt x="108484" y="372273"/>
                              <a:pt x="120411" y="365231"/>
                            </a:cubicBezTo>
                            <a:cubicBezTo>
                              <a:pt x="140966" y="353177"/>
                              <a:pt x="161901" y="341314"/>
                              <a:pt x="183345" y="329514"/>
                            </a:cubicBezTo>
                            <a:cubicBezTo>
                              <a:pt x="187976" y="326976"/>
                              <a:pt x="193749" y="324629"/>
                              <a:pt x="200410" y="322535"/>
                            </a:cubicBezTo>
                            <a:cubicBezTo>
                              <a:pt x="206881" y="320505"/>
                              <a:pt x="213289" y="318475"/>
                              <a:pt x="219633" y="316445"/>
                            </a:cubicBezTo>
                            <a:cubicBezTo>
                              <a:pt x="226802" y="314034"/>
                              <a:pt x="228388" y="309847"/>
                              <a:pt x="235493" y="307119"/>
                            </a:cubicBezTo>
                            <a:cubicBezTo>
                              <a:pt x="242028" y="304581"/>
                              <a:pt x="246405" y="302488"/>
                              <a:pt x="248753" y="300775"/>
                            </a:cubicBezTo>
                            <a:cubicBezTo>
                              <a:pt x="257825" y="294050"/>
                              <a:pt x="270259" y="288658"/>
                              <a:pt x="285929" y="284471"/>
                            </a:cubicBezTo>
                            <a:cubicBezTo>
                              <a:pt x="288340" y="283773"/>
                              <a:pt x="289799" y="282821"/>
                              <a:pt x="289989" y="281425"/>
                            </a:cubicBezTo>
                            <a:cubicBezTo>
                              <a:pt x="290878" y="276858"/>
                              <a:pt x="294747" y="273305"/>
                              <a:pt x="301789" y="270704"/>
                            </a:cubicBezTo>
                            <a:cubicBezTo>
                              <a:pt x="304644" y="269625"/>
                              <a:pt x="308134" y="268674"/>
                              <a:pt x="312067" y="267912"/>
                            </a:cubicBezTo>
                            <a:cubicBezTo>
                              <a:pt x="316254" y="267151"/>
                              <a:pt x="319172" y="265819"/>
                              <a:pt x="320822" y="264106"/>
                            </a:cubicBezTo>
                            <a:cubicBezTo>
                              <a:pt x="325516" y="259411"/>
                              <a:pt x="327864" y="257064"/>
                              <a:pt x="327864" y="257064"/>
                            </a:cubicBezTo>
                            <a:cubicBezTo>
                              <a:pt x="337887" y="251608"/>
                              <a:pt x="351654" y="247357"/>
                              <a:pt x="360473" y="241838"/>
                            </a:cubicBezTo>
                            <a:cubicBezTo>
                              <a:pt x="373605" y="233654"/>
                              <a:pt x="388260" y="225978"/>
                              <a:pt x="404247" y="218872"/>
                            </a:cubicBezTo>
                            <a:cubicBezTo>
                              <a:pt x="434762" y="205296"/>
                              <a:pt x="462042" y="191275"/>
                              <a:pt x="478791" y="179348"/>
                            </a:cubicBezTo>
                            <a:cubicBezTo>
                              <a:pt x="523009" y="147501"/>
                              <a:pt x="570273" y="116605"/>
                              <a:pt x="620709" y="86788"/>
                            </a:cubicBezTo>
                            <a:cubicBezTo>
                              <a:pt x="625023" y="84186"/>
                              <a:pt x="636188" y="80443"/>
                              <a:pt x="637901" y="76510"/>
                            </a:cubicBezTo>
                            <a:cubicBezTo>
                              <a:pt x="639233" y="73338"/>
                              <a:pt x="637203" y="72704"/>
                              <a:pt x="632065" y="74670"/>
                            </a:cubicBezTo>
                            <a:cubicBezTo>
                              <a:pt x="612588" y="81776"/>
                              <a:pt x="595015" y="90213"/>
                              <a:pt x="579345" y="99856"/>
                            </a:cubicBezTo>
                            <a:cubicBezTo>
                              <a:pt x="536459" y="126502"/>
                              <a:pt x="492557" y="153337"/>
                              <a:pt x="447514" y="180363"/>
                            </a:cubicBezTo>
                            <a:cubicBezTo>
                              <a:pt x="422137" y="195526"/>
                              <a:pt x="390290" y="212972"/>
                              <a:pt x="351971" y="232639"/>
                            </a:cubicBezTo>
                            <a:cubicBezTo>
                              <a:pt x="312194" y="253131"/>
                              <a:pt x="273558" y="273876"/>
                              <a:pt x="236064" y="294812"/>
                            </a:cubicBezTo>
                            <a:cubicBezTo>
                              <a:pt x="229466" y="298491"/>
                              <a:pt x="218872" y="301853"/>
                              <a:pt x="211957" y="305977"/>
                            </a:cubicBezTo>
                            <a:cubicBezTo>
                              <a:pt x="204026" y="310862"/>
                              <a:pt x="198761" y="313907"/>
                              <a:pt x="196160" y="315113"/>
                            </a:cubicBezTo>
                            <a:cubicBezTo>
                              <a:pt x="163614" y="330402"/>
                              <a:pt x="134495" y="346770"/>
                              <a:pt x="108738" y="364407"/>
                            </a:cubicBezTo>
                            <a:cubicBezTo>
                              <a:pt x="100110" y="370243"/>
                              <a:pt x="88944" y="375826"/>
                              <a:pt x="74923" y="381092"/>
                            </a:cubicBezTo>
                            <a:cubicBezTo>
                              <a:pt x="63187" y="385532"/>
                              <a:pt x="46502" y="392384"/>
                              <a:pt x="24868" y="401773"/>
                            </a:cubicBezTo>
                            <a:lnTo>
                              <a:pt x="24868" y="400632"/>
                            </a:lnTo>
                            <a:cubicBezTo>
                              <a:pt x="24234" y="393589"/>
                              <a:pt x="23346" y="393589"/>
                              <a:pt x="20745" y="393907"/>
                            </a:cubicBezTo>
                            <a:cubicBezTo>
                              <a:pt x="18080" y="394224"/>
                              <a:pt x="13703" y="394922"/>
                              <a:pt x="7803" y="394922"/>
                            </a:cubicBezTo>
                            <a:cubicBezTo>
                              <a:pt x="1903" y="394922"/>
                              <a:pt x="-5520" y="394287"/>
                              <a:pt x="6217" y="368974"/>
                            </a:cubicBezTo>
                            <a:cubicBezTo>
                              <a:pt x="17826" y="343979"/>
                              <a:pt x="48151" y="294875"/>
                              <a:pt x="99983" y="232005"/>
                            </a:cubicBezTo>
                            <a:cubicBezTo>
                              <a:pt x="118064" y="233654"/>
                              <a:pt x="139189" y="237143"/>
                              <a:pt x="163234" y="242345"/>
                            </a:cubicBezTo>
                            <a:cubicBezTo>
                              <a:pt x="171671" y="244185"/>
                              <a:pt x="175478" y="246406"/>
                              <a:pt x="174717" y="249007"/>
                            </a:cubicBezTo>
                            <a:cubicBezTo>
                              <a:pt x="174526" y="250149"/>
                              <a:pt x="175605" y="251354"/>
                              <a:pt x="178016" y="252560"/>
                            </a:cubicBezTo>
                            <a:lnTo>
                              <a:pt x="182393" y="254843"/>
                            </a:lnTo>
                            <a:cubicBezTo>
                              <a:pt x="184106" y="255732"/>
                              <a:pt x="185057" y="256620"/>
                              <a:pt x="185248" y="257508"/>
                            </a:cubicBezTo>
                            <a:cubicBezTo>
                              <a:pt x="186263" y="262774"/>
                              <a:pt x="195145" y="264804"/>
                              <a:pt x="212020" y="263535"/>
                            </a:cubicBezTo>
                            <a:cubicBezTo>
                              <a:pt x="214177" y="263345"/>
                              <a:pt x="215890" y="262964"/>
                              <a:pt x="216905" y="262266"/>
                            </a:cubicBezTo>
                            <a:lnTo>
                              <a:pt x="237206" y="249070"/>
                            </a:lnTo>
                            <a:cubicBezTo>
                              <a:pt x="239998" y="247231"/>
                              <a:pt x="238031" y="245137"/>
                              <a:pt x="231433" y="242916"/>
                            </a:cubicBezTo>
                            <a:cubicBezTo>
                              <a:pt x="225343" y="240886"/>
                              <a:pt x="219823" y="238539"/>
                              <a:pt x="214748" y="235811"/>
                            </a:cubicBezTo>
                            <a:cubicBezTo>
                              <a:pt x="212020" y="234289"/>
                              <a:pt x="211322" y="233083"/>
                              <a:pt x="212781" y="232068"/>
                            </a:cubicBezTo>
                            <a:cubicBezTo>
                              <a:pt x="216461" y="229404"/>
                              <a:pt x="218237" y="226803"/>
                              <a:pt x="218110" y="224138"/>
                            </a:cubicBezTo>
                            <a:cubicBezTo>
                              <a:pt x="230228" y="223694"/>
                              <a:pt x="240759" y="220966"/>
                              <a:pt x="249768" y="216017"/>
                            </a:cubicBezTo>
                            <a:cubicBezTo>
                              <a:pt x="281742" y="198444"/>
                              <a:pt x="325390" y="175542"/>
                              <a:pt x="380710" y="147311"/>
                            </a:cubicBezTo>
                            <a:cubicBezTo>
                              <a:pt x="431590" y="121426"/>
                              <a:pt x="468894" y="94337"/>
                              <a:pt x="506514" y="65281"/>
                            </a:cubicBezTo>
                            <a:cubicBezTo>
                              <a:pt x="514127" y="59317"/>
                              <a:pt x="520471" y="52720"/>
                              <a:pt x="525293" y="45424"/>
                            </a:cubicBezTo>
                            <a:cubicBezTo>
                              <a:pt x="527133" y="42759"/>
                              <a:pt x="525991" y="42442"/>
                              <a:pt x="522184" y="44409"/>
                            </a:cubicBezTo>
                            <a:cubicBezTo>
                              <a:pt x="517426" y="46819"/>
                              <a:pt x="512478" y="49928"/>
                              <a:pt x="507403" y="53671"/>
                            </a:cubicBezTo>
                            <a:cubicBezTo>
                              <a:pt x="473398" y="78604"/>
                              <a:pt x="442058" y="104107"/>
                              <a:pt x="397649" y="125740"/>
                            </a:cubicBezTo>
                            <a:cubicBezTo>
                              <a:pt x="378934" y="134876"/>
                              <a:pt x="360219" y="144012"/>
                              <a:pt x="341567" y="153274"/>
                            </a:cubicBezTo>
                            <a:cubicBezTo>
                              <a:pt x="337570" y="147755"/>
                              <a:pt x="338014" y="144202"/>
                              <a:pt x="342963" y="142743"/>
                            </a:cubicBezTo>
                            <a:cubicBezTo>
                              <a:pt x="350132" y="140395"/>
                              <a:pt x="355968" y="137604"/>
                              <a:pt x="360536" y="134432"/>
                            </a:cubicBezTo>
                            <a:cubicBezTo>
                              <a:pt x="362059" y="133353"/>
                              <a:pt x="360790" y="132592"/>
                              <a:pt x="356730" y="132148"/>
                            </a:cubicBezTo>
                            <a:cubicBezTo>
                              <a:pt x="350893" y="131577"/>
                              <a:pt x="343597" y="131450"/>
                              <a:pt x="335033" y="131894"/>
                            </a:cubicBezTo>
                            <a:lnTo>
                              <a:pt x="499282" y="33053"/>
                            </a:lnTo>
                            <a:cubicBezTo>
                              <a:pt x="499663" y="32863"/>
                              <a:pt x="499472" y="32609"/>
                              <a:pt x="498584" y="32228"/>
                            </a:cubicBezTo>
                            <a:lnTo>
                              <a:pt x="495856" y="31340"/>
                            </a:lnTo>
                            <a:cubicBezTo>
                              <a:pt x="493763" y="30579"/>
                              <a:pt x="491225" y="30452"/>
                              <a:pt x="490273" y="31023"/>
                            </a:cubicBezTo>
                            <a:lnTo>
                              <a:pt x="382360" y="89452"/>
                            </a:lnTo>
                            <a:cubicBezTo>
                              <a:pt x="390734" y="86851"/>
                              <a:pt x="375572" y="82283"/>
                              <a:pt x="336999" y="75812"/>
                            </a:cubicBezTo>
                            <a:cubicBezTo>
                              <a:pt x="352923" y="78350"/>
                              <a:pt x="362122" y="79048"/>
                              <a:pt x="364596" y="77969"/>
                            </a:cubicBezTo>
                            <a:cubicBezTo>
                              <a:pt x="391622" y="66613"/>
                              <a:pt x="413573" y="53544"/>
                              <a:pt x="430321" y="38763"/>
                            </a:cubicBezTo>
                            <a:cubicBezTo>
                              <a:pt x="435650" y="34068"/>
                              <a:pt x="430131" y="27470"/>
                              <a:pt x="438061" y="22966"/>
                            </a:cubicBezTo>
                            <a:cubicBezTo>
                              <a:pt x="447641" y="17446"/>
                              <a:pt x="457094" y="12117"/>
                              <a:pt x="466293" y="6978"/>
                            </a:cubicBezTo>
                            <a:cubicBezTo>
                              <a:pt x="470099" y="4821"/>
                              <a:pt x="478093" y="3616"/>
                              <a:pt x="484246" y="2347"/>
                            </a:cubicBezTo>
                            <a:cubicBezTo>
                              <a:pt x="487038" y="1776"/>
                              <a:pt x="489385" y="952"/>
                              <a:pt x="491415" y="127"/>
                            </a:cubicBezTo>
                            <a:cubicBezTo>
                              <a:pt x="546736" y="952"/>
                              <a:pt x="606752" y="3806"/>
                              <a:pt x="717520" y="3997"/>
                            </a:cubicBezTo>
                            <a:cubicBezTo>
                              <a:pt x="741311" y="3997"/>
                              <a:pt x="767448" y="3997"/>
                              <a:pt x="794918" y="3806"/>
                            </a:cubicBezTo>
                            <a:cubicBezTo>
                              <a:pt x="788574" y="7740"/>
                              <a:pt x="782103" y="11293"/>
                              <a:pt x="775442" y="14465"/>
                            </a:cubicBezTo>
                            <a:cubicBezTo>
                              <a:pt x="768463" y="17763"/>
                              <a:pt x="763007" y="22522"/>
                              <a:pt x="758947" y="28612"/>
                            </a:cubicBezTo>
                            <a:cubicBezTo>
                              <a:pt x="755394" y="33941"/>
                              <a:pt x="748162" y="38699"/>
                              <a:pt x="737187" y="42696"/>
                            </a:cubicBezTo>
                            <a:cubicBezTo>
                              <a:pt x="736045" y="43140"/>
                              <a:pt x="735347" y="43838"/>
                              <a:pt x="735157" y="44536"/>
                            </a:cubicBezTo>
                            <a:cubicBezTo>
                              <a:pt x="734522" y="49674"/>
                              <a:pt x="741945" y="53037"/>
                              <a:pt x="757425" y="54813"/>
                            </a:cubicBezTo>
                            <a:cubicBezTo>
                              <a:pt x="761041" y="55194"/>
                              <a:pt x="764530" y="56082"/>
                              <a:pt x="767575" y="57414"/>
                            </a:cubicBezTo>
                            <a:lnTo>
                              <a:pt x="786608" y="65535"/>
                            </a:lnTo>
                            <a:cubicBezTo>
                              <a:pt x="789462" y="66740"/>
                              <a:pt x="792571" y="67565"/>
                              <a:pt x="795997" y="68009"/>
                            </a:cubicBezTo>
                            <a:cubicBezTo>
                              <a:pt x="806338" y="69405"/>
                              <a:pt x="813760" y="69087"/>
                              <a:pt x="818201" y="67057"/>
                            </a:cubicBezTo>
                            <a:cubicBezTo>
                              <a:pt x="826005" y="63378"/>
                              <a:pt x="830001" y="61538"/>
                              <a:pt x="830128" y="61538"/>
                            </a:cubicBezTo>
                            <a:cubicBezTo>
                              <a:pt x="840406" y="58683"/>
                              <a:pt x="849224" y="55194"/>
                              <a:pt x="856647" y="51134"/>
                            </a:cubicBezTo>
                            <a:cubicBezTo>
                              <a:pt x="880120" y="38255"/>
                              <a:pt x="903593" y="25947"/>
                              <a:pt x="926876" y="14274"/>
                            </a:cubicBezTo>
                            <a:cubicBezTo>
                              <a:pt x="931952" y="11736"/>
                              <a:pt x="937915" y="7803"/>
                              <a:pt x="944640" y="2538"/>
                            </a:cubicBezTo>
                            <a:cubicBezTo>
                              <a:pt x="1006812" y="1967"/>
                              <a:pt x="1067018" y="1396"/>
                              <a:pt x="1115297" y="1269"/>
                            </a:cubicBezTo>
                            <a:cubicBezTo>
                              <a:pt x="1129190" y="1269"/>
                              <a:pt x="1142069" y="1269"/>
                              <a:pt x="1154059" y="1269"/>
                            </a:cubicBezTo>
                            <a:cubicBezTo>
                              <a:pt x="1151458" y="2601"/>
                              <a:pt x="1148413" y="3870"/>
                              <a:pt x="1144987" y="4948"/>
                            </a:cubicBezTo>
                            <a:cubicBezTo>
                              <a:pt x="1142894" y="5646"/>
                              <a:pt x="1141752" y="6598"/>
                              <a:pt x="1141688" y="7930"/>
                            </a:cubicBezTo>
                            <a:cubicBezTo>
                              <a:pt x="1141561" y="12181"/>
                              <a:pt x="1140864" y="16241"/>
                              <a:pt x="1139595" y="20174"/>
                            </a:cubicBezTo>
                            <a:cubicBezTo>
                              <a:pt x="1139151" y="21506"/>
                              <a:pt x="1137311" y="23663"/>
                              <a:pt x="1133885" y="26582"/>
                            </a:cubicBezTo>
                            <a:cubicBezTo>
                              <a:pt x="1131665" y="28485"/>
                              <a:pt x="1130776" y="30832"/>
                              <a:pt x="1131411" y="33687"/>
                            </a:cubicBezTo>
                            <a:cubicBezTo>
                              <a:pt x="1131665" y="35146"/>
                              <a:pt x="1130713" y="36352"/>
                              <a:pt x="1128493" y="37113"/>
                            </a:cubicBezTo>
                            <a:cubicBezTo>
                              <a:pt x="1122910" y="39080"/>
                              <a:pt x="1120309" y="41744"/>
                              <a:pt x="1120880" y="45170"/>
                            </a:cubicBezTo>
                            <a:cubicBezTo>
                              <a:pt x="1121006" y="46502"/>
                              <a:pt x="1120245" y="47708"/>
                              <a:pt x="1118849" y="48659"/>
                            </a:cubicBezTo>
                            <a:lnTo>
                              <a:pt x="1101276" y="59444"/>
                            </a:lnTo>
                            <a:cubicBezTo>
                              <a:pt x="1099500" y="60523"/>
                              <a:pt x="1096962" y="61157"/>
                              <a:pt x="1093536" y="61348"/>
                            </a:cubicBezTo>
                            <a:cubicBezTo>
                              <a:pt x="1088271" y="61665"/>
                              <a:pt x="1084528" y="62743"/>
                              <a:pt x="1082307" y="64456"/>
                            </a:cubicBezTo>
                            <a:cubicBezTo>
                              <a:pt x="1077740" y="68072"/>
                              <a:pt x="1075329" y="69912"/>
                              <a:pt x="1075075" y="69976"/>
                            </a:cubicBezTo>
                            <a:cubicBezTo>
                              <a:pt x="1071395" y="71625"/>
                              <a:pt x="1067970" y="73211"/>
                              <a:pt x="1064544" y="74734"/>
                            </a:cubicBezTo>
                            <a:cubicBezTo>
                              <a:pt x="1060864" y="76320"/>
                              <a:pt x="1058263" y="78159"/>
                              <a:pt x="1056550" y="80317"/>
                            </a:cubicBezTo>
                            <a:cubicBezTo>
                              <a:pt x="1048747" y="90023"/>
                              <a:pt x="1040119" y="99920"/>
                              <a:pt x="1030730" y="109944"/>
                            </a:cubicBezTo>
                            <a:cubicBezTo>
                              <a:pt x="1022038" y="119269"/>
                              <a:pt x="1014679" y="129357"/>
                              <a:pt x="1008652" y="140205"/>
                            </a:cubicBezTo>
                            <a:cubicBezTo>
                              <a:pt x="1001039" y="154035"/>
                              <a:pt x="993045" y="167675"/>
                              <a:pt x="984608" y="180998"/>
                            </a:cubicBezTo>
                            <a:cubicBezTo>
                              <a:pt x="981499" y="186010"/>
                              <a:pt x="979279" y="191275"/>
                              <a:pt x="977946" y="196668"/>
                            </a:cubicBezTo>
                            <a:cubicBezTo>
                              <a:pt x="976614" y="201997"/>
                              <a:pt x="974394" y="207199"/>
                              <a:pt x="971348" y="212274"/>
                            </a:cubicBezTo>
                            <a:cubicBezTo>
                              <a:pt x="962594" y="227056"/>
                              <a:pt x="955742" y="240950"/>
                              <a:pt x="950794" y="253955"/>
                            </a:cubicBezTo>
                            <a:cubicBezTo>
                              <a:pt x="945972" y="266263"/>
                              <a:pt x="943498" y="280474"/>
                              <a:pt x="943181" y="296588"/>
                            </a:cubicBezTo>
                            <a:cubicBezTo>
                              <a:pt x="943181" y="298047"/>
                              <a:pt x="944893" y="299506"/>
                              <a:pt x="948383" y="301029"/>
                            </a:cubicBezTo>
                            <a:cubicBezTo>
                              <a:pt x="953014" y="302995"/>
                              <a:pt x="957455" y="303693"/>
                              <a:pt x="961515" y="303122"/>
                            </a:cubicBezTo>
                            <a:cubicBezTo>
                              <a:pt x="969762" y="301917"/>
                              <a:pt x="974394" y="303313"/>
                              <a:pt x="975409" y="307500"/>
                            </a:cubicBezTo>
                            <a:cubicBezTo>
                              <a:pt x="977185" y="314922"/>
                              <a:pt x="976170" y="321393"/>
                              <a:pt x="972427" y="326976"/>
                            </a:cubicBezTo>
                            <a:cubicBezTo>
                              <a:pt x="969699" y="331227"/>
                              <a:pt x="976043" y="336810"/>
                              <a:pt x="982768" y="341948"/>
                            </a:cubicBezTo>
                            <a:cubicBezTo>
                              <a:pt x="984037" y="342963"/>
                              <a:pt x="984481" y="343979"/>
                              <a:pt x="983783" y="344740"/>
                            </a:cubicBezTo>
                            <a:lnTo>
                              <a:pt x="977122" y="351591"/>
                            </a:lnTo>
                            <a:cubicBezTo>
                              <a:pt x="976043" y="352733"/>
                              <a:pt x="976170" y="354129"/>
                              <a:pt x="977312" y="355652"/>
                            </a:cubicBezTo>
                            <a:cubicBezTo>
                              <a:pt x="981626" y="361361"/>
                              <a:pt x="981309" y="365929"/>
                              <a:pt x="976424" y="369228"/>
                            </a:cubicBezTo>
                            <a:cubicBezTo>
                              <a:pt x="972046" y="372337"/>
                              <a:pt x="976995" y="377729"/>
                              <a:pt x="991459" y="385342"/>
                            </a:cubicBezTo>
                            <a:cubicBezTo>
                              <a:pt x="992601" y="385913"/>
                              <a:pt x="993934" y="386357"/>
                              <a:pt x="995520" y="386548"/>
                            </a:cubicBezTo>
                            <a:cubicBezTo>
                              <a:pt x="998819" y="387055"/>
                              <a:pt x="1000785" y="387943"/>
                              <a:pt x="1001420" y="389212"/>
                            </a:cubicBezTo>
                            <a:cubicBezTo>
                              <a:pt x="1002118" y="390608"/>
                              <a:pt x="1004211" y="392130"/>
                              <a:pt x="1007637" y="393653"/>
                            </a:cubicBezTo>
                            <a:cubicBezTo>
                              <a:pt x="1009921" y="394668"/>
                              <a:pt x="1012712" y="395429"/>
                              <a:pt x="1016138" y="396000"/>
                            </a:cubicBezTo>
                            <a:cubicBezTo>
                              <a:pt x="1036059" y="399299"/>
                              <a:pt x="1052490" y="399426"/>
                              <a:pt x="1065369" y="396254"/>
                            </a:cubicBezTo>
                            <a:cubicBezTo>
                              <a:pt x="1086050" y="394922"/>
                              <a:pt x="1088778" y="389402"/>
                              <a:pt x="1073489" y="379759"/>
                            </a:cubicBezTo>
                            <a:cubicBezTo>
                              <a:pt x="1058771" y="352670"/>
                              <a:pt x="1055916" y="327166"/>
                              <a:pt x="1065115" y="303186"/>
                            </a:cubicBezTo>
                            <a:cubicBezTo>
                              <a:pt x="1076280" y="273749"/>
                              <a:pt x="1087383" y="245962"/>
                              <a:pt x="1098295" y="219760"/>
                            </a:cubicBezTo>
                            <a:cubicBezTo>
                              <a:pt x="1105273" y="202885"/>
                              <a:pt x="1115487" y="185185"/>
                              <a:pt x="1128683" y="166597"/>
                            </a:cubicBezTo>
                            <a:cubicBezTo>
                              <a:pt x="1141054" y="149023"/>
                              <a:pt x="1152473" y="131387"/>
                              <a:pt x="1162687" y="113687"/>
                            </a:cubicBezTo>
                            <a:cubicBezTo>
                              <a:pt x="1168207" y="104170"/>
                              <a:pt x="1171886" y="94400"/>
                              <a:pt x="1173726" y="84377"/>
                            </a:cubicBezTo>
                            <a:cubicBezTo>
                              <a:pt x="1175058" y="76637"/>
                              <a:pt x="1179626" y="69849"/>
                              <a:pt x="1187493" y="64012"/>
                            </a:cubicBezTo>
                            <a:cubicBezTo>
                              <a:pt x="1195550" y="57985"/>
                              <a:pt x="1201196" y="51324"/>
                              <a:pt x="1204559" y="44028"/>
                            </a:cubicBezTo>
                            <a:cubicBezTo>
                              <a:pt x="1212552" y="26074"/>
                              <a:pt x="1222957" y="12625"/>
                              <a:pt x="1235708" y="3616"/>
                            </a:cubicBezTo>
                            <a:cubicBezTo>
                              <a:pt x="1236343" y="3172"/>
                              <a:pt x="1236914" y="2728"/>
                              <a:pt x="1237485" y="2347"/>
                            </a:cubicBezTo>
                            <a:cubicBezTo>
                              <a:pt x="1267112" y="3172"/>
                              <a:pt x="1285637" y="4377"/>
                              <a:pt x="1298261" y="5583"/>
                            </a:cubicBezTo>
                            <a:cubicBezTo>
                              <a:pt x="1308856" y="6598"/>
                              <a:pt x="1315264" y="7676"/>
                              <a:pt x="1321164" y="10214"/>
                            </a:cubicBezTo>
                            <a:cubicBezTo>
                              <a:pt x="1300609" y="41173"/>
                              <a:pt x="1282274" y="72259"/>
                              <a:pt x="1266160" y="103473"/>
                            </a:cubicBezTo>
                            <a:cubicBezTo>
                              <a:pt x="1261465" y="112608"/>
                              <a:pt x="1248396" y="135764"/>
                              <a:pt x="1227207" y="172941"/>
                            </a:cubicBezTo>
                            <a:cubicBezTo>
                              <a:pt x="1196946" y="225851"/>
                              <a:pt x="1177089" y="281235"/>
                              <a:pt x="1167699" y="338840"/>
                            </a:cubicBezTo>
                            <a:cubicBezTo>
                              <a:pt x="1165542" y="352670"/>
                              <a:pt x="1170300" y="367579"/>
                              <a:pt x="1182164" y="383629"/>
                            </a:cubicBezTo>
                            <a:cubicBezTo>
                              <a:pt x="1183179" y="385025"/>
                              <a:pt x="1185526" y="386040"/>
                              <a:pt x="1189333" y="386611"/>
                            </a:cubicBezTo>
                            <a:cubicBezTo>
                              <a:pt x="1220863" y="391306"/>
                              <a:pt x="1243448" y="384835"/>
                              <a:pt x="1264828" y="381726"/>
                            </a:cubicBezTo>
                            <a:cubicBezTo>
                              <a:pt x="1267492" y="381345"/>
                              <a:pt x="1269269" y="380584"/>
                              <a:pt x="1270157" y="379442"/>
                            </a:cubicBezTo>
                            <a:cubicBezTo>
                              <a:pt x="1271997" y="377031"/>
                              <a:pt x="1272821" y="375128"/>
                              <a:pt x="1272568" y="373859"/>
                            </a:cubicBezTo>
                            <a:cubicBezTo>
                              <a:pt x="1266160" y="336746"/>
                              <a:pt x="1279229" y="304772"/>
                              <a:pt x="1287667" y="273051"/>
                            </a:cubicBezTo>
                            <a:cubicBezTo>
                              <a:pt x="1291917" y="257191"/>
                              <a:pt x="1297563" y="242726"/>
                              <a:pt x="1304479" y="229848"/>
                            </a:cubicBezTo>
                            <a:cubicBezTo>
                              <a:pt x="1321291" y="198381"/>
                              <a:pt x="1337976" y="166914"/>
                              <a:pt x="1354217" y="135320"/>
                            </a:cubicBezTo>
                            <a:cubicBezTo>
                              <a:pt x="1366017" y="112545"/>
                              <a:pt x="1380418" y="90023"/>
                              <a:pt x="1395136" y="67819"/>
                            </a:cubicBezTo>
                            <a:cubicBezTo>
                              <a:pt x="1405096" y="75876"/>
                              <a:pt x="1415564" y="84440"/>
                              <a:pt x="1425905" y="92941"/>
                            </a:cubicBezTo>
                            <a:cubicBezTo>
                              <a:pt x="1423748" y="96811"/>
                              <a:pt x="1421591" y="100618"/>
                              <a:pt x="1419244" y="104361"/>
                            </a:cubicBezTo>
                            <a:cubicBezTo>
                              <a:pt x="1395834" y="142235"/>
                              <a:pt x="1375279" y="180744"/>
                              <a:pt x="1357516" y="219951"/>
                            </a:cubicBezTo>
                            <a:cubicBezTo>
                              <a:pt x="1357389" y="220141"/>
                              <a:pt x="1349649" y="234479"/>
                              <a:pt x="1334233" y="263027"/>
                            </a:cubicBezTo>
                            <a:cubicBezTo>
                              <a:pt x="1318943" y="291259"/>
                              <a:pt x="1314249" y="321584"/>
                              <a:pt x="1320149" y="354002"/>
                            </a:cubicBezTo>
                            <a:lnTo>
                              <a:pt x="1323892" y="375128"/>
                            </a:lnTo>
                            <a:cubicBezTo>
                              <a:pt x="1324145" y="376778"/>
                              <a:pt x="1326176" y="377412"/>
                              <a:pt x="1329728" y="377158"/>
                            </a:cubicBezTo>
                            <a:cubicBezTo>
                              <a:pt x="1333915" y="376778"/>
                              <a:pt x="1336643" y="375572"/>
                              <a:pt x="1337912" y="373669"/>
                            </a:cubicBezTo>
                            <a:cubicBezTo>
                              <a:pt x="1340260" y="369736"/>
                              <a:pt x="1341274" y="365422"/>
                              <a:pt x="1341148" y="360727"/>
                            </a:cubicBezTo>
                            <a:cubicBezTo>
                              <a:pt x="1341148" y="359458"/>
                              <a:pt x="1342226" y="358570"/>
                              <a:pt x="1344510" y="357935"/>
                            </a:cubicBezTo>
                            <a:cubicBezTo>
                              <a:pt x="1348253" y="356984"/>
                              <a:pt x="1350156" y="355398"/>
                              <a:pt x="1350029" y="353177"/>
                            </a:cubicBezTo>
                            <a:cubicBezTo>
                              <a:pt x="1350029" y="352035"/>
                              <a:pt x="1351489" y="351528"/>
                              <a:pt x="1354470" y="351655"/>
                            </a:cubicBezTo>
                            <a:lnTo>
                              <a:pt x="1370838" y="352480"/>
                            </a:lnTo>
                            <a:cubicBezTo>
                              <a:pt x="1374137" y="352606"/>
                              <a:pt x="1376484" y="353431"/>
                              <a:pt x="1377944" y="354890"/>
                            </a:cubicBezTo>
                            <a:lnTo>
                              <a:pt x="1387840" y="364914"/>
                            </a:lnTo>
                            <a:cubicBezTo>
                              <a:pt x="1388602" y="365612"/>
                              <a:pt x="1389807" y="366246"/>
                              <a:pt x="1391520" y="366817"/>
                            </a:cubicBezTo>
                            <a:lnTo>
                              <a:pt x="1395136" y="367959"/>
                            </a:lnTo>
                            <a:cubicBezTo>
                              <a:pt x="1401290" y="369926"/>
                              <a:pt x="1403130" y="369609"/>
                              <a:pt x="1400719" y="367008"/>
                            </a:cubicBezTo>
                            <a:cubicBezTo>
                              <a:pt x="1397547" y="363645"/>
                              <a:pt x="1398181" y="360663"/>
                              <a:pt x="1402559" y="357999"/>
                            </a:cubicBezTo>
                            <a:cubicBezTo>
                              <a:pt x="1412836" y="351655"/>
                              <a:pt x="1411821" y="339791"/>
                              <a:pt x="1413724" y="331163"/>
                            </a:cubicBezTo>
                            <a:cubicBezTo>
                              <a:pt x="1413978" y="329577"/>
                              <a:pt x="1416008" y="328626"/>
                              <a:pt x="1419561" y="328245"/>
                            </a:cubicBezTo>
                            <a:lnTo>
                              <a:pt x="1431869" y="327040"/>
                            </a:lnTo>
                            <a:cubicBezTo>
                              <a:pt x="1436310" y="326595"/>
                              <a:pt x="1439228" y="327547"/>
                              <a:pt x="1440370" y="329704"/>
                            </a:cubicBezTo>
                            <a:lnTo>
                              <a:pt x="1451662" y="350069"/>
                            </a:lnTo>
                            <a:cubicBezTo>
                              <a:pt x="1453502" y="353431"/>
                              <a:pt x="1458387" y="356540"/>
                              <a:pt x="1466317" y="359268"/>
                            </a:cubicBezTo>
                            <a:cubicBezTo>
                              <a:pt x="1468665" y="360092"/>
                              <a:pt x="1471012" y="360663"/>
                              <a:pt x="1473232" y="360854"/>
                            </a:cubicBezTo>
                            <a:cubicBezTo>
                              <a:pt x="1479576" y="361488"/>
                              <a:pt x="1483827" y="360156"/>
                              <a:pt x="1482812" y="357682"/>
                            </a:cubicBezTo>
                            <a:cubicBezTo>
                              <a:pt x="1479323" y="348356"/>
                              <a:pt x="1481797" y="339982"/>
                              <a:pt x="1501908" y="337571"/>
                            </a:cubicBezTo>
                            <a:cubicBezTo>
                              <a:pt x="1511678" y="336429"/>
                              <a:pt x="1518466" y="333447"/>
                              <a:pt x="1522272" y="328562"/>
                            </a:cubicBezTo>
                            <a:cubicBezTo>
                              <a:pt x="1541495" y="304074"/>
                              <a:pt x="1554057" y="280981"/>
                              <a:pt x="1559957" y="259284"/>
                            </a:cubicBezTo>
                            <a:cubicBezTo>
                              <a:pt x="1560274" y="258143"/>
                              <a:pt x="1562240" y="257825"/>
                              <a:pt x="1565730" y="258396"/>
                            </a:cubicBezTo>
                            <a:cubicBezTo>
                              <a:pt x="1567506" y="258650"/>
                              <a:pt x="1569282" y="259157"/>
                              <a:pt x="1571122" y="259855"/>
                            </a:cubicBezTo>
                            <a:cubicBezTo>
                              <a:pt x="1573152" y="260617"/>
                              <a:pt x="1575500" y="261124"/>
                              <a:pt x="1577657" y="261251"/>
                            </a:cubicBezTo>
                            <a:cubicBezTo>
                              <a:pt x="1594278" y="262266"/>
                              <a:pt x="1612296" y="264994"/>
                              <a:pt x="1631772" y="269498"/>
                            </a:cubicBezTo>
                            <a:cubicBezTo>
                              <a:pt x="1634563" y="270133"/>
                              <a:pt x="1636149" y="270006"/>
                              <a:pt x="1636847" y="269181"/>
                            </a:cubicBezTo>
                            <a:cubicBezTo>
                              <a:pt x="1637101" y="268737"/>
                              <a:pt x="1637609" y="268420"/>
                              <a:pt x="1638243" y="268039"/>
                            </a:cubicBezTo>
                            <a:cubicBezTo>
                              <a:pt x="1639068" y="267722"/>
                              <a:pt x="1639829" y="267849"/>
                              <a:pt x="1640464" y="268483"/>
                            </a:cubicBezTo>
                            <a:cubicBezTo>
                              <a:pt x="1641035" y="268991"/>
                              <a:pt x="1641859" y="269435"/>
                              <a:pt x="1643128" y="269816"/>
                            </a:cubicBezTo>
                            <a:cubicBezTo>
                              <a:pt x="1644016" y="270133"/>
                              <a:pt x="1644904" y="270260"/>
                              <a:pt x="1645666" y="270260"/>
                            </a:cubicBezTo>
                            <a:cubicBezTo>
                              <a:pt x="1646617" y="270260"/>
                              <a:pt x="1647505" y="270196"/>
                              <a:pt x="1648267" y="270069"/>
                            </a:cubicBezTo>
                            <a:cubicBezTo>
                              <a:pt x="1648394" y="270069"/>
                              <a:pt x="1648457" y="270069"/>
                              <a:pt x="1648584" y="270196"/>
                            </a:cubicBezTo>
                            <a:cubicBezTo>
                              <a:pt x="1648774" y="270958"/>
                              <a:pt x="1649409" y="271782"/>
                              <a:pt x="1650424" y="272734"/>
                            </a:cubicBezTo>
                            <a:lnTo>
                              <a:pt x="1620606" y="343027"/>
                            </a:lnTo>
                            <a:cubicBezTo>
                              <a:pt x="1619972" y="344422"/>
                              <a:pt x="1621812" y="345311"/>
                              <a:pt x="1626062" y="345628"/>
                            </a:cubicBezTo>
                            <a:cubicBezTo>
                              <a:pt x="1628346" y="345818"/>
                              <a:pt x="1629932" y="345374"/>
                              <a:pt x="1630630" y="344359"/>
                            </a:cubicBezTo>
                            <a:cubicBezTo>
                              <a:pt x="1635388" y="338078"/>
                              <a:pt x="1647823" y="334272"/>
                              <a:pt x="1652073" y="328372"/>
                            </a:cubicBezTo>
                            <a:cubicBezTo>
                              <a:pt x="1658100" y="319871"/>
                              <a:pt x="1664317" y="311370"/>
                              <a:pt x="1670344" y="302805"/>
                            </a:cubicBezTo>
                            <a:cubicBezTo>
                              <a:pt x="1675927" y="300965"/>
                              <a:pt x="1678084" y="298047"/>
                              <a:pt x="1676942" y="294114"/>
                            </a:cubicBezTo>
                            <a:cubicBezTo>
                              <a:pt x="1676942" y="293987"/>
                              <a:pt x="1677386" y="293860"/>
                              <a:pt x="1677830" y="293987"/>
                            </a:cubicBezTo>
                            <a:lnTo>
                              <a:pt x="1680812" y="294494"/>
                            </a:lnTo>
                            <a:cubicBezTo>
                              <a:pt x="1682715" y="294812"/>
                              <a:pt x="1683604" y="295255"/>
                              <a:pt x="1683794" y="295953"/>
                            </a:cubicBezTo>
                            <a:cubicBezTo>
                              <a:pt x="1684492" y="302424"/>
                              <a:pt x="1683096" y="308388"/>
                              <a:pt x="1679353" y="313780"/>
                            </a:cubicBezTo>
                            <a:cubicBezTo>
                              <a:pt x="1676561" y="317714"/>
                              <a:pt x="1678021" y="321774"/>
                              <a:pt x="1678338" y="326215"/>
                            </a:cubicBezTo>
                            <a:cubicBezTo>
                              <a:pt x="1678528" y="328309"/>
                              <a:pt x="1685507" y="330592"/>
                              <a:pt x="1689567" y="329895"/>
                            </a:cubicBezTo>
                            <a:cubicBezTo>
                              <a:pt x="1705427" y="327293"/>
                              <a:pt x="1715768" y="322408"/>
                              <a:pt x="1720653" y="315366"/>
                            </a:cubicBezTo>
                            <a:cubicBezTo>
                              <a:pt x="1721288" y="314225"/>
                              <a:pt x="1723001" y="313463"/>
                              <a:pt x="1725411" y="313019"/>
                            </a:cubicBezTo>
                            <a:lnTo>
                              <a:pt x="1732580" y="311687"/>
                            </a:lnTo>
                            <a:cubicBezTo>
                              <a:pt x="1735054" y="311243"/>
                              <a:pt x="1737021" y="310545"/>
                              <a:pt x="1738353" y="309530"/>
                            </a:cubicBezTo>
                            <a:cubicBezTo>
                              <a:pt x="1741906" y="307182"/>
                              <a:pt x="1745268" y="304708"/>
                              <a:pt x="1748504" y="302234"/>
                            </a:cubicBezTo>
                            <a:cubicBezTo>
                              <a:pt x="1752057" y="303439"/>
                              <a:pt x="1755482" y="304645"/>
                              <a:pt x="1758845" y="305723"/>
                            </a:cubicBezTo>
                            <a:cubicBezTo>
                              <a:pt x="1792151" y="316762"/>
                              <a:pt x="1815942" y="321837"/>
                              <a:pt x="1846330" y="324375"/>
                            </a:cubicBezTo>
                            <a:cubicBezTo>
                              <a:pt x="1876719" y="326913"/>
                              <a:pt x="1913642" y="326913"/>
                              <a:pt x="1931786" y="327166"/>
                            </a:cubicBezTo>
                            <a:lnTo>
                              <a:pt x="1932991" y="327166"/>
                            </a:lnTo>
                            <a:cubicBezTo>
                              <a:pt x="1934387" y="328879"/>
                              <a:pt x="1935085" y="330592"/>
                              <a:pt x="1934958" y="332178"/>
                            </a:cubicBezTo>
                            <a:lnTo>
                              <a:pt x="1930644" y="333320"/>
                            </a:lnTo>
                            <a:cubicBezTo>
                              <a:pt x="1918336" y="336619"/>
                              <a:pt x="1896703" y="342392"/>
                              <a:pt x="1868281" y="350513"/>
                            </a:cubicBezTo>
                            <a:cubicBezTo>
                              <a:pt x="1856671" y="353875"/>
                              <a:pt x="1843920" y="357618"/>
                              <a:pt x="1830089" y="361806"/>
                            </a:cubicBezTo>
                            <a:cubicBezTo>
                              <a:pt x="1815942" y="359712"/>
                              <a:pt x="1802175" y="358570"/>
                              <a:pt x="1788789" y="358253"/>
                            </a:cubicBezTo>
                            <a:cubicBezTo>
                              <a:pt x="1735372" y="357174"/>
                              <a:pt x="1691470" y="362249"/>
                              <a:pt x="1657148" y="373352"/>
                            </a:cubicBezTo>
                            <a:cubicBezTo>
                              <a:pt x="1640971" y="375762"/>
                              <a:pt x="1623715" y="377729"/>
                              <a:pt x="1605698" y="379379"/>
                            </a:cubicBezTo>
                            <a:cubicBezTo>
                              <a:pt x="1594151" y="380394"/>
                              <a:pt x="1580829" y="377539"/>
                              <a:pt x="1570234" y="378173"/>
                            </a:cubicBezTo>
                            <a:cubicBezTo>
                              <a:pt x="1539592" y="380077"/>
                              <a:pt x="1510472" y="382805"/>
                              <a:pt x="1482622" y="386357"/>
                            </a:cubicBezTo>
                            <a:cubicBezTo>
                              <a:pt x="1395644" y="397523"/>
                              <a:pt x="1301370" y="403930"/>
                              <a:pt x="1211156" y="413320"/>
                            </a:cubicBezTo>
                            <a:cubicBezTo>
                              <a:pt x="1192061" y="415286"/>
                              <a:pt x="1173790" y="418395"/>
                              <a:pt x="1156407" y="422582"/>
                            </a:cubicBezTo>
                            <a:cubicBezTo>
                              <a:pt x="1137374" y="427150"/>
                              <a:pt x="1119738" y="430639"/>
                              <a:pt x="1103497" y="432987"/>
                            </a:cubicBezTo>
                            <a:cubicBezTo>
                              <a:pt x="1060484" y="439204"/>
                              <a:pt x="1023497" y="444596"/>
                              <a:pt x="992665" y="449228"/>
                            </a:cubicBezTo>
                            <a:cubicBezTo>
                              <a:pt x="973505" y="449291"/>
                              <a:pt x="953902" y="449354"/>
                              <a:pt x="933918" y="449418"/>
                            </a:cubicBezTo>
                            <a:lnTo>
                              <a:pt x="945591" y="447642"/>
                            </a:lnTo>
                            <a:cubicBezTo>
                              <a:pt x="947304" y="447388"/>
                              <a:pt x="946987" y="446309"/>
                              <a:pt x="945084" y="445548"/>
                            </a:cubicBezTo>
                            <a:lnTo>
                              <a:pt x="940072" y="443454"/>
                            </a:lnTo>
                            <a:cubicBezTo>
                              <a:pt x="938486" y="442756"/>
                              <a:pt x="936265" y="442439"/>
                              <a:pt x="934870" y="442756"/>
                            </a:cubicBezTo>
                            <a:cubicBezTo>
                              <a:pt x="920278" y="445802"/>
                              <a:pt x="904608" y="448085"/>
                              <a:pt x="887733" y="449671"/>
                            </a:cubicBezTo>
                            <a:lnTo>
                              <a:pt x="867051" y="449671"/>
                            </a:lnTo>
                            <a:cubicBezTo>
                              <a:pt x="861912" y="449545"/>
                              <a:pt x="856710" y="449418"/>
                              <a:pt x="851762" y="449735"/>
                            </a:cubicBezTo>
                            <a:cubicBezTo>
                              <a:pt x="833808" y="449735"/>
                              <a:pt x="815600" y="449798"/>
                              <a:pt x="797202" y="449798"/>
                            </a:cubicBezTo>
                            <a:cubicBezTo>
                              <a:pt x="797202" y="449671"/>
                              <a:pt x="797202" y="449481"/>
                              <a:pt x="797202" y="449354"/>
                            </a:cubicBezTo>
                            <a:cubicBezTo>
                              <a:pt x="797139" y="448593"/>
                              <a:pt x="797964" y="448149"/>
                              <a:pt x="799550" y="447895"/>
                            </a:cubicBezTo>
                            <a:cubicBezTo>
                              <a:pt x="808368" y="446817"/>
                              <a:pt x="814839" y="444723"/>
                              <a:pt x="819026" y="441805"/>
                            </a:cubicBezTo>
                            <a:cubicBezTo>
                              <a:pt x="820358" y="440853"/>
                              <a:pt x="822579" y="440282"/>
                              <a:pt x="825624" y="440155"/>
                            </a:cubicBezTo>
                            <a:cubicBezTo>
                              <a:pt x="836916" y="439584"/>
                              <a:pt x="848146" y="439267"/>
                              <a:pt x="859375" y="439013"/>
                            </a:cubicBezTo>
                            <a:cubicBezTo>
                              <a:pt x="865782" y="438887"/>
                              <a:pt x="872697" y="437491"/>
                              <a:pt x="879993" y="434953"/>
                            </a:cubicBezTo>
                            <a:cubicBezTo>
                              <a:pt x="882277" y="434128"/>
                              <a:pt x="881389" y="433494"/>
                              <a:pt x="877329" y="433113"/>
                            </a:cubicBezTo>
                            <a:cubicBezTo>
                              <a:pt x="872507" y="432606"/>
                              <a:pt x="867812" y="431464"/>
                              <a:pt x="863181" y="429497"/>
                            </a:cubicBezTo>
                            <a:cubicBezTo>
                              <a:pt x="860263" y="428229"/>
                              <a:pt x="857091" y="427467"/>
                              <a:pt x="853728" y="427213"/>
                            </a:cubicBezTo>
                            <a:cubicBezTo>
                              <a:pt x="830890" y="425183"/>
                              <a:pt x="812745" y="419727"/>
                              <a:pt x="799296" y="410909"/>
                            </a:cubicBezTo>
                            <a:cubicBezTo>
                              <a:pt x="797075" y="409450"/>
                              <a:pt x="795743" y="407991"/>
                              <a:pt x="795553" y="406658"/>
                            </a:cubicBezTo>
                            <a:cubicBezTo>
                              <a:pt x="794918" y="402218"/>
                              <a:pt x="793269" y="397713"/>
                              <a:pt x="790604" y="393145"/>
                            </a:cubicBezTo>
                            <a:cubicBezTo>
                              <a:pt x="786798" y="386484"/>
                              <a:pt x="784831" y="381345"/>
                              <a:pt x="784704" y="377793"/>
                            </a:cubicBezTo>
                            <a:cubicBezTo>
                              <a:pt x="784577" y="369165"/>
                              <a:pt x="785085" y="360727"/>
                              <a:pt x="786227" y="352353"/>
                            </a:cubicBezTo>
                            <a:cubicBezTo>
                              <a:pt x="786354" y="352226"/>
                              <a:pt x="786100" y="352162"/>
                              <a:pt x="785783" y="352099"/>
                            </a:cubicBezTo>
                            <a:cubicBezTo>
                              <a:pt x="785529" y="352099"/>
                              <a:pt x="785339" y="352035"/>
                              <a:pt x="785148" y="351972"/>
                            </a:cubicBezTo>
                            <a:cubicBezTo>
                              <a:pt x="784387" y="351782"/>
                              <a:pt x="783816" y="351845"/>
                              <a:pt x="783753" y="352099"/>
                            </a:cubicBezTo>
                            <a:cubicBezTo>
                              <a:pt x="780454" y="356286"/>
                              <a:pt x="778804" y="360917"/>
                              <a:pt x="778868" y="365866"/>
                            </a:cubicBezTo>
                            <a:cubicBezTo>
                              <a:pt x="778868" y="367135"/>
                              <a:pt x="777218" y="367642"/>
                              <a:pt x="773792" y="367388"/>
                            </a:cubicBezTo>
                            <a:cubicBezTo>
                              <a:pt x="765799" y="366817"/>
                              <a:pt x="759137" y="367579"/>
                              <a:pt x="753682" y="369862"/>
                            </a:cubicBezTo>
                            <a:cubicBezTo>
                              <a:pt x="758503" y="364407"/>
                              <a:pt x="763769" y="359077"/>
                              <a:pt x="769478" y="353875"/>
                            </a:cubicBezTo>
                            <a:cubicBezTo>
                              <a:pt x="771382" y="352162"/>
                              <a:pt x="773919" y="348737"/>
                              <a:pt x="776774" y="343661"/>
                            </a:cubicBezTo>
                            <a:cubicBezTo>
                              <a:pt x="778360" y="340933"/>
                              <a:pt x="780961" y="337507"/>
                              <a:pt x="784514" y="333384"/>
                            </a:cubicBezTo>
                            <a:cubicBezTo>
                              <a:pt x="790224" y="326722"/>
                              <a:pt x="787115" y="319680"/>
                              <a:pt x="775378" y="312258"/>
                            </a:cubicBezTo>
                            <a:lnTo>
                              <a:pt x="790033" y="314225"/>
                            </a:lnTo>
                            <a:cubicBezTo>
                              <a:pt x="799613" y="315557"/>
                              <a:pt x="804181" y="314478"/>
                              <a:pt x="803864" y="310989"/>
                            </a:cubicBezTo>
                            <a:cubicBezTo>
                              <a:pt x="802722" y="298808"/>
                              <a:pt x="801643" y="287199"/>
                              <a:pt x="800628" y="276287"/>
                            </a:cubicBezTo>
                            <a:cubicBezTo>
                              <a:pt x="800374" y="272226"/>
                              <a:pt x="804561" y="270704"/>
                              <a:pt x="810461" y="268737"/>
                            </a:cubicBezTo>
                            <a:cubicBezTo>
                              <a:pt x="812555" y="268039"/>
                              <a:pt x="813697" y="267088"/>
                              <a:pt x="813760" y="265819"/>
                            </a:cubicBezTo>
                            <a:cubicBezTo>
                              <a:pt x="814775" y="256683"/>
                              <a:pt x="817440" y="247928"/>
                              <a:pt x="821944" y="239491"/>
                            </a:cubicBezTo>
                            <a:cubicBezTo>
                              <a:pt x="822769" y="237968"/>
                              <a:pt x="820802" y="235684"/>
                              <a:pt x="816298" y="232702"/>
                            </a:cubicBezTo>
                            <a:cubicBezTo>
                              <a:pt x="814078" y="231243"/>
                              <a:pt x="813316" y="229975"/>
                              <a:pt x="813951" y="228832"/>
                            </a:cubicBezTo>
                            <a:cubicBezTo>
                              <a:pt x="821817" y="214114"/>
                              <a:pt x="833681" y="201680"/>
                              <a:pt x="849605" y="191466"/>
                            </a:cubicBezTo>
                            <a:cubicBezTo>
                              <a:pt x="853094" y="189182"/>
                              <a:pt x="855885" y="186327"/>
                              <a:pt x="857852" y="182838"/>
                            </a:cubicBezTo>
                            <a:cubicBezTo>
                              <a:pt x="859628" y="179539"/>
                              <a:pt x="862039" y="176620"/>
                              <a:pt x="865211" y="174019"/>
                            </a:cubicBezTo>
                            <a:cubicBezTo>
                              <a:pt x="866417" y="173004"/>
                              <a:pt x="866543" y="171862"/>
                              <a:pt x="865402" y="170467"/>
                            </a:cubicBezTo>
                            <a:cubicBezTo>
                              <a:pt x="862674" y="166977"/>
                              <a:pt x="863752" y="164313"/>
                              <a:pt x="868574" y="162600"/>
                            </a:cubicBezTo>
                            <a:cubicBezTo>
                              <a:pt x="870350" y="161966"/>
                              <a:pt x="871238" y="160950"/>
                              <a:pt x="871111" y="159745"/>
                            </a:cubicBezTo>
                            <a:lnTo>
                              <a:pt x="870096" y="148706"/>
                            </a:lnTo>
                            <a:cubicBezTo>
                              <a:pt x="869842" y="145915"/>
                              <a:pt x="866543" y="144710"/>
                              <a:pt x="860199" y="145027"/>
                            </a:cubicBezTo>
                            <a:cubicBezTo>
                              <a:pt x="856393" y="145217"/>
                              <a:pt x="851698" y="145027"/>
                              <a:pt x="846306" y="144265"/>
                            </a:cubicBezTo>
                            <a:cubicBezTo>
                              <a:pt x="836853" y="143123"/>
                              <a:pt x="829621" y="138175"/>
                              <a:pt x="834315" y="136145"/>
                            </a:cubicBezTo>
                            <a:cubicBezTo>
                              <a:pt x="837107" y="134939"/>
                              <a:pt x="841040" y="134559"/>
                              <a:pt x="845735" y="134939"/>
                            </a:cubicBezTo>
                            <a:cubicBezTo>
                              <a:pt x="849224" y="135257"/>
                              <a:pt x="850493" y="134686"/>
                              <a:pt x="849605" y="133290"/>
                            </a:cubicBezTo>
                            <a:lnTo>
                              <a:pt x="848590" y="131831"/>
                            </a:lnTo>
                            <a:cubicBezTo>
                              <a:pt x="847575" y="130435"/>
                              <a:pt x="845354" y="129547"/>
                              <a:pt x="841928" y="129420"/>
                            </a:cubicBezTo>
                            <a:cubicBezTo>
                              <a:pt x="833618" y="128912"/>
                              <a:pt x="822452" y="128405"/>
                              <a:pt x="815727" y="129357"/>
                            </a:cubicBezTo>
                            <a:cubicBezTo>
                              <a:pt x="737631" y="140459"/>
                              <a:pt x="667909" y="155748"/>
                              <a:pt x="606498" y="175161"/>
                            </a:cubicBezTo>
                            <a:cubicBezTo>
                              <a:pt x="580804" y="183282"/>
                              <a:pt x="559932" y="192861"/>
                              <a:pt x="544008" y="203964"/>
                            </a:cubicBezTo>
                            <a:cubicBezTo>
                              <a:pt x="489512" y="241648"/>
                              <a:pt x="429116" y="274510"/>
                              <a:pt x="362630" y="302615"/>
                            </a:cubicBezTo>
                            <a:cubicBezTo>
                              <a:pt x="361044" y="303313"/>
                              <a:pt x="361044" y="304328"/>
                              <a:pt x="362630" y="305596"/>
                            </a:cubicBezTo>
                            <a:cubicBezTo>
                              <a:pt x="364406" y="306992"/>
                              <a:pt x="366880" y="308198"/>
                              <a:pt x="370243" y="309213"/>
                            </a:cubicBezTo>
                            <a:cubicBezTo>
                              <a:pt x="371829" y="309720"/>
                              <a:pt x="372336" y="310545"/>
                              <a:pt x="371131" y="310672"/>
                            </a:cubicBezTo>
                            <a:cubicBezTo>
                              <a:pt x="350893" y="314225"/>
                              <a:pt x="336682" y="319236"/>
                              <a:pt x="328371" y="325580"/>
                            </a:cubicBezTo>
                            <a:cubicBezTo>
                              <a:pt x="322471" y="330021"/>
                              <a:pt x="316444" y="334462"/>
                              <a:pt x="310481" y="338776"/>
                            </a:cubicBezTo>
                            <a:cubicBezTo>
                              <a:pt x="308831" y="339918"/>
                              <a:pt x="308768" y="341377"/>
                              <a:pt x="310227" y="343090"/>
                            </a:cubicBezTo>
                            <a:cubicBezTo>
                              <a:pt x="313272" y="346643"/>
                              <a:pt x="314795" y="350259"/>
                              <a:pt x="314858" y="353875"/>
                            </a:cubicBezTo>
                            <a:cubicBezTo>
                              <a:pt x="295445" y="359204"/>
                              <a:pt x="277047" y="365104"/>
                              <a:pt x="259728" y="371575"/>
                            </a:cubicBezTo>
                            <a:cubicBezTo>
                              <a:pt x="228198" y="383375"/>
                              <a:pt x="199141" y="396508"/>
                              <a:pt x="172813" y="411036"/>
                            </a:cubicBezTo>
                            <a:cubicBezTo>
                              <a:pt x="151497" y="416936"/>
                              <a:pt x="132084" y="424358"/>
                              <a:pt x="114511" y="433431"/>
                            </a:cubicBezTo>
                            <a:cubicBezTo>
                              <a:pt x="113496" y="434002"/>
                              <a:pt x="113623" y="434699"/>
                              <a:pt x="115145" y="435461"/>
                            </a:cubicBezTo>
                            <a:cubicBezTo>
                              <a:pt x="117556" y="436666"/>
                              <a:pt x="119523" y="436920"/>
                              <a:pt x="121299" y="436349"/>
                            </a:cubicBezTo>
                            <a:cubicBezTo>
                              <a:pt x="132592" y="432479"/>
                              <a:pt x="145343" y="429180"/>
                              <a:pt x="159364" y="426515"/>
                            </a:cubicBezTo>
                            <a:cubicBezTo>
                              <a:pt x="166723" y="425120"/>
                              <a:pt x="175097" y="424866"/>
                              <a:pt x="184613" y="425754"/>
                            </a:cubicBezTo>
                            <a:cubicBezTo>
                              <a:pt x="188801" y="426135"/>
                              <a:pt x="190640" y="427023"/>
                              <a:pt x="190006" y="428419"/>
                            </a:cubicBezTo>
                            <a:lnTo>
                              <a:pt x="188927" y="431083"/>
                            </a:lnTo>
                            <a:cubicBezTo>
                              <a:pt x="188737" y="431464"/>
                              <a:pt x="189245" y="431845"/>
                              <a:pt x="190450" y="432162"/>
                            </a:cubicBezTo>
                            <a:cubicBezTo>
                              <a:pt x="191465" y="432416"/>
                              <a:pt x="192480" y="432669"/>
                              <a:pt x="193432" y="432860"/>
                            </a:cubicBezTo>
                            <a:cubicBezTo>
                              <a:pt x="196667" y="433621"/>
                              <a:pt x="197936" y="434573"/>
                              <a:pt x="197492" y="435588"/>
                            </a:cubicBezTo>
                            <a:cubicBezTo>
                              <a:pt x="196223" y="438189"/>
                              <a:pt x="192797" y="440155"/>
                              <a:pt x="187278" y="441361"/>
                            </a:cubicBezTo>
                            <a:cubicBezTo>
                              <a:pt x="179094" y="443074"/>
                              <a:pt x="171735" y="444913"/>
                              <a:pt x="165074" y="446753"/>
                            </a:cubicBezTo>
                            <a:cubicBezTo>
                              <a:pt x="160252" y="446690"/>
                              <a:pt x="155621" y="446563"/>
                              <a:pt x="151116" y="446436"/>
                            </a:cubicBezTo>
                            <a:cubicBezTo>
                              <a:pt x="36288" y="443899"/>
                              <a:pt x="31086" y="439711"/>
                              <a:pt x="28421" y="430576"/>
                            </a:cubicBezTo>
                            <a:cubicBezTo>
                              <a:pt x="26518" y="424041"/>
                              <a:pt x="25883" y="414906"/>
                              <a:pt x="25503" y="407673"/>
                            </a:cubicBezTo>
                            <a:lnTo>
                              <a:pt x="25503" y="407673"/>
                            </a:lnTo>
                            <a:close/>
                            <a:moveTo>
                              <a:pt x="453033" y="63"/>
                            </a:moveTo>
                            <a:cubicBezTo>
                              <a:pt x="407229" y="190"/>
                              <a:pt x="365992" y="1713"/>
                              <a:pt x="341821" y="3489"/>
                            </a:cubicBezTo>
                            <a:cubicBezTo>
                              <a:pt x="316508" y="5392"/>
                              <a:pt x="309910" y="7613"/>
                              <a:pt x="283518" y="33751"/>
                            </a:cubicBezTo>
                            <a:lnTo>
                              <a:pt x="344803" y="7930"/>
                            </a:lnTo>
                            <a:cubicBezTo>
                              <a:pt x="345754" y="7550"/>
                              <a:pt x="346960" y="7676"/>
                              <a:pt x="348673" y="8247"/>
                            </a:cubicBezTo>
                            <a:lnTo>
                              <a:pt x="351400" y="9262"/>
                            </a:lnTo>
                            <a:cubicBezTo>
                              <a:pt x="351845" y="9389"/>
                              <a:pt x="351971" y="9579"/>
                              <a:pt x="351781" y="9643"/>
                            </a:cubicBezTo>
                            <a:lnTo>
                              <a:pt x="276540" y="52149"/>
                            </a:lnTo>
                            <a:cubicBezTo>
                              <a:pt x="300711" y="53544"/>
                              <a:pt x="311306" y="57097"/>
                              <a:pt x="308197" y="62807"/>
                            </a:cubicBezTo>
                            <a:lnTo>
                              <a:pt x="425500" y="11863"/>
                            </a:lnTo>
                            <a:cubicBezTo>
                              <a:pt x="434699" y="7930"/>
                              <a:pt x="443898" y="3997"/>
                              <a:pt x="453033" y="0"/>
                            </a:cubicBezTo>
                            <a:lnTo>
                              <a:pt x="453033" y="0"/>
                            </a:lnTo>
                            <a:close/>
                            <a:moveTo>
                              <a:pt x="878407" y="341060"/>
                            </a:moveTo>
                            <a:cubicBezTo>
                              <a:pt x="873078" y="338713"/>
                              <a:pt x="865084" y="337952"/>
                              <a:pt x="860644" y="339347"/>
                            </a:cubicBezTo>
                            <a:cubicBezTo>
                              <a:pt x="856139" y="340743"/>
                              <a:pt x="856837" y="343725"/>
                              <a:pt x="862230" y="346072"/>
                            </a:cubicBezTo>
                            <a:cubicBezTo>
                              <a:pt x="867559" y="348419"/>
                              <a:pt x="875552" y="349181"/>
                              <a:pt x="879993" y="347785"/>
                            </a:cubicBezTo>
                            <a:cubicBezTo>
                              <a:pt x="884497" y="346389"/>
                              <a:pt x="883800" y="343407"/>
                              <a:pt x="878470" y="341060"/>
                            </a:cubicBezTo>
                            <a:lnTo>
                              <a:pt x="878470" y="341060"/>
                            </a:lnTo>
                            <a:close/>
                            <a:moveTo>
                              <a:pt x="265438" y="237778"/>
                            </a:moveTo>
                            <a:cubicBezTo>
                              <a:pt x="293035" y="226993"/>
                              <a:pt x="316191" y="216525"/>
                              <a:pt x="334969" y="206247"/>
                            </a:cubicBezTo>
                            <a:cubicBezTo>
                              <a:pt x="348292" y="198888"/>
                              <a:pt x="361805" y="191783"/>
                              <a:pt x="375635" y="184931"/>
                            </a:cubicBezTo>
                            <a:cubicBezTo>
                              <a:pt x="386357" y="179475"/>
                              <a:pt x="396253" y="173639"/>
                              <a:pt x="405326" y="167358"/>
                            </a:cubicBezTo>
                            <a:cubicBezTo>
                              <a:pt x="414651" y="161014"/>
                              <a:pt x="424295" y="154606"/>
                              <a:pt x="434318" y="148262"/>
                            </a:cubicBezTo>
                            <a:cubicBezTo>
                              <a:pt x="434826" y="148008"/>
                              <a:pt x="434445" y="147628"/>
                              <a:pt x="433430" y="147184"/>
                            </a:cubicBezTo>
                            <a:lnTo>
                              <a:pt x="430575" y="146042"/>
                            </a:lnTo>
                            <a:cubicBezTo>
                              <a:pt x="427847" y="144963"/>
                              <a:pt x="424485" y="144710"/>
                              <a:pt x="423216" y="145534"/>
                            </a:cubicBezTo>
                            <a:cubicBezTo>
                              <a:pt x="375318" y="177636"/>
                              <a:pt x="320314" y="207326"/>
                              <a:pt x="258269" y="234669"/>
                            </a:cubicBezTo>
                            <a:cubicBezTo>
                              <a:pt x="257317" y="235113"/>
                              <a:pt x="257698" y="235557"/>
                              <a:pt x="259284" y="236192"/>
                            </a:cubicBezTo>
                            <a:lnTo>
                              <a:pt x="262583" y="237461"/>
                            </a:lnTo>
                            <a:cubicBezTo>
                              <a:pt x="263852" y="237905"/>
                              <a:pt x="264676" y="237968"/>
                              <a:pt x="265438" y="237714"/>
                            </a:cubicBezTo>
                            <a:lnTo>
                              <a:pt x="265438" y="237714"/>
                            </a:lnTo>
                            <a:close/>
                            <a:moveTo>
                              <a:pt x="873966" y="327738"/>
                            </a:moveTo>
                            <a:cubicBezTo>
                              <a:pt x="869398" y="327293"/>
                              <a:pt x="866988" y="329070"/>
                              <a:pt x="868574" y="331734"/>
                            </a:cubicBezTo>
                            <a:cubicBezTo>
                              <a:pt x="870160" y="334399"/>
                              <a:pt x="875235" y="337000"/>
                              <a:pt x="879803" y="337444"/>
                            </a:cubicBezTo>
                            <a:cubicBezTo>
                              <a:pt x="884371" y="337888"/>
                              <a:pt x="886781" y="336112"/>
                              <a:pt x="885195" y="333447"/>
                            </a:cubicBezTo>
                            <a:cubicBezTo>
                              <a:pt x="883609" y="330783"/>
                              <a:pt x="878534" y="328182"/>
                              <a:pt x="873966" y="327674"/>
                            </a:cubicBezTo>
                            <a:lnTo>
                              <a:pt x="873966" y="327674"/>
                            </a:lnTo>
                            <a:close/>
                            <a:moveTo>
                              <a:pt x="728559" y="82474"/>
                            </a:moveTo>
                            <a:lnTo>
                              <a:pt x="725958" y="81649"/>
                            </a:lnTo>
                            <a:cubicBezTo>
                              <a:pt x="725070" y="81395"/>
                              <a:pt x="724118" y="81395"/>
                              <a:pt x="723674" y="81649"/>
                            </a:cubicBezTo>
                            <a:cubicBezTo>
                              <a:pt x="718091" y="84948"/>
                              <a:pt x="713840" y="88437"/>
                              <a:pt x="710859" y="92117"/>
                            </a:cubicBezTo>
                            <a:cubicBezTo>
                              <a:pt x="704705" y="99793"/>
                              <a:pt x="689416" y="104932"/>
                              <a:pt x="678060" y="111086"/>
                            </a:cubicBezTo>
                            <a:cubicBezTo>
                              <a:pt x="663151" y="119143"/>
                              <a:pt x="643611" y="125360"/>
                              <a:pt x="627243" y="132973"/>
                            </a:cubicBezTo>
                            <a:cubicBezTo>
                              <a:pt x="626736" y="133227"/>
                              <a:pt x="626862" y="133544"/>
                              <a:pt x="627878" y="133924"/>
                            </a:cubicBezTo>
                            <a:lnTo>
                              <a:pt x="628004" y="133924"/>
                            </a:lnTo>
                            <a:cubicBezTo>
                              <a:pt x="629019" y="134369"/>
                              <a:pt x="629781" y="134432"/>
                              <a:pt x="630415" y="134242"/>
                            </a:cubicBezTo>
                            <a:cubicBezTo>
                              <a:pt x="663024" y="124408"/>
                              <a:pt x="691192" y="112799"/>
                              <a:pt x="715046" y="99476"/>
                            </a:cubicBezTo>
                            <a:cubicBezTo>
                              <a:pt x="722468" y="95289"/>
                              <a:pt x="728368" y="90848"/>
                              <a:pt x="732746" y="86026"/>
                            </a:cubicBezTo>
                            <a:cubicBezTo>
                              <a:pt x="733824" y="84821"/>
                              <a:pt x="732429" y="83679"/>
                              <a:pt x="728622" y="82537"/>
                            </a:cubicBezTo>
                            <a:close/>
                          </a:path>
                        </a:pathLst>
                      </a:custGeom>
                      <a:solidFill>
                        <a:srgbClr val="BC6B4D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8" name="Freeform: Shape 7657">
                        <a:extLst>
                          <a:ext uri="{FF2B5EF4-FFF2-40B4-BE49-F238E27FC236}">
                            <a16:creationId xmlns:a16="http://schemas.microsoft.com/office/drawing/2014/main" id="{F41EC9B0-AF99-6197-6282-4A67EBFEB1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0778" y="2037352"/>
                        <a:ext cx="915195" cy="121933"/>
                      </a:xfrm>
                      <a:custGeom>
                        <a:avLst/>
                        <a:gdLst>
                          <a:gd name="connsiteX0" fmla="*/ 63 w 915195"/>
                          <a:gd name="connsiteY0" fmla="*/ 121934 h 121933"/>
                          <a:gd name="connsiteX1" fmla="*/ 60523 w 915195"/>
                          <a:gd name="connsiteY1" fmla="*/ 113560 h 121933"/>
                          <a:gd name="connsiteX2" fmla="*/ 365612 w 915195"/>
                          <a:gd name="connsiteY2" fmla="*/ 74924 h 121933"/>
                          <a:gd name="connsiteX3" fmla="*/ 368974 w 915195"/>
                          <a:gd name="connsiteY3" fmla="*/ 75622 h 121933"/>
                          <a:gd name="connsiteX4" fmla="*/ 371385 w 915195"/>
                          <a:gd name="connsiteY4" fmla="*/ 77081 h 121933"/>
                          <a:gd name="connsiteX5" fmla="*/ 371385 w 915195"/>
                          <a:gd name="connsiteY5" fmla="*/ 77462 h 121933"/>
                          <a:gd name="connsiteX6" fmla="*/ 208849 w 915195"/>
                          <a:gd name="connsiteY6" fmla="*/ 103599 h 121933"/>
                          <a:gd name="connsiteX7" fmla="*/ 137604 w 915195"/>
                          <a:gd name="connsiteY7" fmla="*/ 108738 h 121933"/>
                          <a:gd name="connsiteX8" fmla="*/ 57161 w 915195"/>
                          <a:gd name="connsiteY8" fmla="*/ 121617 h 121933"/>
                          <a:gd name="connsiteX9" fmla="*/ 0 w 915195"/>
                          <a:gd name="connsiteY9" fmla="*/ 121934 h 121933"/>
                          <a:gd name="connsiteX10" fmla="*/ 0 w 915195"/>
                          <a:gd name="connsiteY10" fmla="*/ 121934 h 121933"/>
                          <a:gd name="connsiteX11" fmla="*/ 108675 w 915195"/>
                          <a:gd name="connsiteY11" fmla="*/ 121300 h 121933"/>
                          <a:gd name="connsiteX12" fmla="*/ 159999 w 915195"/>
                          <a:gd name="connsiteY12" fmla="*/ 120919 h 121933"/>
                          <a:gd name="connsiteX13" fmla="*/ 156129 w 915195"/>
                          <a:gd name="connsiteY13" fmla="*/ 118889 h 121933"/>
                          <a:gd name="connsiteX14" fmla="*/ 156129 w 915195"/>
                          <a:gd name="connsiteY14" fmla="*/ 118001 h 121933"/>
                          <a:gd name="connsiteX15" fmla="*/ 168056 w 915195"/>
                          <a:gd name="connsiteY15" fmla="*/ 114004 h 121933"/>
                          <a:gd name="connsiteX16" fmla="*/ 164123 w 915195"/>
                          <a:gd name="connsiteY16" fmla="*/ 112545 h 121933"/>
                          <a:gd name="connsiteX17" fmla="*/ 108675 w 915195"/>
                          <a:gd name="connsiteY17" fmla="*/ 121363 h 121933"/>
                          <a:gd name="connsiteX18" fmla="*/ 108675 w 915195"/>
                          <a:gd name="connsiteY18" fmla="*/ 121363 h 121933"/>
                          <a:gd name="connsiteX19" fmla="*/ 171545 w 915195"/>
                          <a:gd name="connsiteY19" fmla="*/ 120792 h 121933"/>
                          <a:gd name="connsiteX20" fmla="*/ 192544 w 915195"/>
                          <a:gd name="connsiteY20" fmla="*/ 120602 h 121933"/>
                          <a:gd name="connsiteX21" fmla="*/ 223757 w 915195"/>
                          <a:gd name="connsiteY21" fmla="*/ 120285 h 121933"/>
                          <a:gd name="connsiteX22" fmla="*/ 287516 w 915195"/>
                          <a:gd name="connsiteY22" fmla="*/ 110959 h 121933"/>
                          <a:gd name="connsiteX23" fmla="*/ 292845 w 915195"/>
                          <a:gd name="connsiteY23" fmla="*/ 111974 h 121933"/>
                          <a:gd name="connsiteX24" fmla="*/ 295129 w 915195"/>
                          <a:gd name="connsiteY24" fmla="*/ 113179 h 121933"/>
                          <a:gd name="connsiteX25" fmla="*/ 295383 w 915195"/>
                          <a:gd name="connsiteY25" fmla="*/ 114829 h 121933"/>
                          <a:gd name="connsiteX26" fmla="*/ 271655 w 915195"/>
                          <a:gd name="connsiteY26" fmla="*/ 119777 h 121933"/>
                          <a:gd name="connsiteX27" fmla="*/ 363582 w 915195"/>
                          <a:gd name="connsiteY27" fmla="*/ 118445 h 121933"/>
                          <a:gd name="connsiteX28" fmla="*/ 408689 w 915195"/>
                          <a:gd name="connsiteY28" fmla="*/ 110515 h 121933"/>
                          <a:gd name="connsiteX29" fmla="*/ 436222 w 915195"/>
                          <a:gd name="connsiteY29" fmla="*/ 106835 h 121933"/>
                          <a:gd name="connsiteX30" fmla="*/ 460393 w 915195"/>
                          <a:gd name="connsiteY30" fmla="*/ 102521 h 121933"/>
                          <a:gd name="connsiteX31" fmla="*/ 452336 w 915195"/>
                          <a:gd name="connsiteY31" fmla="*/ 98778 h 121933"/>
                          <a:gd name="connsiteX32" fmla="*/ 329070 w 915195"/>
                          <a:gd name="connsiteY32" fmla="*/ 116478 h 121933"/>
                          <a:gd name="connsiteX33" fmla="*/ 323931 w 915195"/>
                          <a:gd name="connsiteY33" fmla="*/ 114765 h 121933"/>
                          <a:gd name="connsiteX34" fmla="*/ 327864 w 915195"/>
                          <a:gd name="connsiteY34" fmla="*/ 111593 h 121933"/>
                          <a:gd name="connsiteX35" fmla="*/ 628830 w 915195"/>
                          <a:gd name="connsiteY35" fmla="*/ 62489 h 121933"/>
                          <a:gd name="connsiteX36" fmla="*/ 635237 w 915195"/>
                          <a:gd name="connsiteY36" fmla="*/ 58873 h 121933"/>
                          <a:gd name="connsiteX37" fmla="*/ 626990 w 915195"/>
                          <a:gd name="connsiteY37" fmla="*/ 55638 h 121933"/>
                          <a:gd name="connsiteX38" fmla="*/ 596792 w 915195"/>
                          <a:gd name="connsiteY38" fmla="*/ 59444 h 121933"/>
                          <a:gd name="connsiteX39" fmla="*/ 509306 w 915195"/>
                          <a:gd name="connsiteY39" fmla="*/ 75368 h 121933"/>
                          <a:gd name="connsiteX40" fmla="*/ 317904 w 915195"/>
                          <a:gd name="connsiteY40" fmla="*/ 107025 h 121933"/>
                          <a:gd name="connsiteX41" fmla="*/ 299506 w 915195"/>
                          <a:gd name="connsiteY41" fmla="*/ 107025 h 121933"/>
                          <a:gd name="connsiteX42" fmla="*/ 263154 w 915195"/>
                          <a:gd name="connsiteY42" fmla="*/ 108104 h 121933"/>
                          <a:gd name="connsiteX43" fmla="*/ 242663 w 915195"/>
                          <a:gd name="connsiteY43" fmla="*/ 110959 h 121933"/>
                          <a:gd name="connsiteX44" fmla="*/ 216081 w 915195"/>
                          <a:gd name="connsiteY44" fmla="*/ 114956 h 121933"/>
                          <a:gd name="connsiteX45" fmla="*/ 171672 w 915195"/>
                          <a:gd name="connsiteY45" fmla="*/ 120792 h 121933"/>
                          <a:gd name="connsiteX46" fmla="*/ 171672 w 915195"/>
                          <a:gd name="connsiteY46" fmla="*/ 120792 h 121933"/>
                          <a:gd name="connsiteX47" fmla="*/ 437681 w 915195"/>
                          <a:gd name="connsiteY47" fmla="*/ 116922 h 121933"/>
                          <a:gd name="connsiteX48" fmla="*/ 497443 w 915195"/>
                          <a:gd name="connsiteY48" fmla="*/ 104361 h 121933"/>
                          <a:gd name="connsiteX49" fmla="*/ 605864 w 915195"/>
                          <a:gd name="connsiteY49" fmla="*/ 81902 h 121933"/>
                          <a:gd name="connsiteX50" fmla="*/ 694872 w 915195"/>
                          <a:gd name="connsiteY50" fmla="*/ 67375 h 121933"/>
                          <a:gd name="connsiteX51" fmla="*/ 611574 w 915195"/>
                          <a:gd name="connsiteY51" fmla="*/ 95860 h 121933"/>
                          <a:gd name="connsiteX52" fmla="*/ 553335 w 915195"/>
                          <a:gd name="connsiteY52" fmla="*/ 111783 h 121933"/>
                          <a:gd name="connsiteX53" fmla="*/ 454366 w 915195"/>
                          <a:gd name="connsiteY53" fmla="*/ 116542 h 121933"/>
                          <a:gd name="connsiteX54" fmla="*/ 437618 w 915195"/>
                          <a:gd name="connsiteY54" fmla="*/ 116922 h 121933"/>
                          <a:gd name="connsiteX55" fmla="*/ 437618 w 915195"/>
                          <a:gd name="connsiteY55" fmla="*/ 116922 h 121933"/>
                          <a:gd name="connsiteX56" fmla="*/ 767703 w 915195"/>
                          <a:gd name="connsiteY56" fmla="*/ 43647 h 121933"/>
                          <a:gd name="connsiteX57" fmla="*/ 737061 w 915195"/>
                          <a:gd name="connsiteY57" fmla="*/ 42759 h 121933"/>
                          <a:gd name="connsiteX58" fmla="*/ 725514 w 915195"/>
                          <a:gd name="connsiteY58" fmla="*/ 42379 h 121933"/>
                          <a:gd name="connsiteX59" fmla="*/ 685927 w 915195"/>
                          <a:gd name="connsiteY59" fmla="*/ 41427 h 121933"/>
                          <a:gd name="connsiteX60" fmla="*/ 674127 w 915195"/>
                          <a:gd name="connsiteY60" fmla="*/ 42188 h 121933"/>
                          <a:gd name="connsiteX61" fmla="*/ 663215 w 915195"/>
                          <a:gd name="connsiteY61" fmla="*/ 42696 h 121933"/>
                          <a:gd name="connsiteX62" fmla="*/ 623945 w 915195"/>
                          <a:gd name="connsiteY62" fmla="*/ 46122 h 121933"/>
                          <a:gd name="connsiteX63" fmla="*/ 755585 w 915195"/>
                          <a:gd name="connsiteY63" fmla="*/ 31023 h 121933"/>
                          <a:gd name="connsiteX64" fmla="*/ 796886 w 915195"/>
                          <a:gd name="connsiteY64" fmla="*/ 34575 h 121933"/>
                          <a:gd name="connsiteX65" fmla="*/ 767703 w 915195"/>
                          <a:gd name="connsiteY65" fmla="*/ 43584 h 121933"/>
                          <a:gd name="connsiteX66" fmla="*/ 767703 w 915195"/>
                          <a:gd name="connsiteY66" fmla="*/ 43584 h 121933"/>
                          <a:gd name="connsiteX67" fmla="*/ 901691 w 915195"/>
                          <a:gd name="connsiteY67" fmla="*/ 5012 h 121933"/>
                          <a:gd name="connsiteX68" fmla="*/ 899724 w 915195"/>
                          <a:gd name="connsiteY68" fmla="*/ 0 h 121933"/>
                          <a:gd name="connsiteX69" fmla="*/ 914379 w 915195"/>
                          <a:gd name="connsiteY69" fmla="*/ 1332 h 121933"/>
                          <a:gd name="connsiteX70" fmla="*/ 901691 w 915195"/>
                          <a:gd name="connsiteY70" fmla="*/ 5012 h 121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</a:cxnLst>
                        <a:rect l="l" t="t" r="r" b="b"/>
                        <a:pathLst>
                          <a:path w="915195" h="121933">
                            <a:moveTo>
                              <a:pt x="63" y="121934"/>
                            </a:moveTo>
                            <a:cubicBezTo>
                              <a:pt x="22775" y="119079"/>
                              <a:pt x="42886" y="116288"/>
                              <a:pt x="60523" y="113560"/>
                            </a:cubicBezTo>
                            <a:cubicBezTo>
                              <a:pt x="158984" y="98207"/>
                              <a:pt x="260680" y="85328"/>
                              <a:pt x="365612" y="74924"/>
                            </a:cubicBezTo>
                            <a:cubicBezTo>
                              <a:pt x="366754" y="74797"/>
                              <a:pt x="367896" y="74987"/>
                              <a:pt x="368974" y="75622"/>
                            </a:cubicBezTo>
                            <a:lnTo>
                              <a:pt x="371385" y="77081"/>
                            </a:lnTo>
                            <a:cubicBezTo>
                              <a:pt x="371702" y="77271"/>
                              <a:pt x="371766" y="77398"/>
                              <a:pt x="371385" y="77462"/>
                            </a:cubicBezTo>
                            <a:cubicBezTo>
                              <a:pt x="317333" y="86914"/>
                              <a:pt x="263091" y="95606"/>
                              <a:pt x="208849" y="103599"/>
                            </a:cubicBezTo>
                            <a:cubicBezTo>
                              <a:pt x="187469" y="106772"/>
                              <a:pt x="159491" y="104995"/>
                              <a:pt x="137604" y="108738"/>
                            </a:cubicBezTo>
                            <a:cubicBezTo>
                              <a:pt x="110959" y="113242"/>
                              <a:pt x="84060" y="117366"/>
                              <a:pt x="57161" y="121617"/>
                            </a:cubicBezTo>
                            <a:cubicBezTo>
                              <a:pt x="38636" y="121744"/>
                              <a:pt x="19603" y="121807"/>
                              <a:pt x="0" y="121934"/>
                            </a:cubicBezTo>
                            <a:lnTo>
                              <a:pt x="0" y="121934"/>
                            </a:lnTo>
                            <a:close/>
                            <a:moveTo>
                              <a:pt x="108675" y="121300"/>
                            </a:moveTo>
                            <a:cubicBezTo>
                              <a:pt x="126438" y="121173"/>
                              <a:pt x="143568" y="121046"/>
                              <a:pt x="159999" y="120919"/>
                            </a:cubicBezTo>
                            <a:lnTo>
                              <a:pt x="156129" y="118889"/>
                            </a:lnTo>
                            <a:cubicBezTo>
                              <a:pt x="155114" y="118381"/>
                              <a:pt x="155177" y="118128"/>
                              <a:pt x="156129" y="118001"/>
                            </a:cubicBezTo>
                            <a:cubicBezTo>
                              <a:pt x="162727" y="117430"/>
                              <a:pt x="166724" y="116097"/>
                              <a:pt x="168056" y="114004"/>
                            </a:cubicBezTo>
                            <a:cubicBezTo>
                              <a:pt x="169071" y="112418"/>
                              <a:pt x="167739" y="111974"/>
                              <a:pt x="164123" y="112545"/>
                            </a:cubicBezTo>
                            <a:lnTo>
                              <a:pt x="108675" y="121363"/>
                            </a:lnTo>
                            <a:lnTo>
                              <a:pt x="108675" y="121363"/>
                            </a:lnTo>
                            <a:close/>
                            <a:moveTo>
                              <a:pt x="171545" y="120792"/>
                            </a:moveTo>
                            <a:cubicBezTo>
                              <a:pt x="178714" y="120792"/>
                              <a:pt x="185693" y="120665"/>
                              <a:pt x="192544" y="120602"/>
                            </a:cubicBezTo>
                            <a:cubicBezTo>
                              <a:pt x="203329" y="120475"/>
                              <a:pt x="213734" y="120411"/>
                              <a:pt x="223757" y="120285"/>
                            </a:cubicBezTo>
                            <a:cubicBezTo>
                              <a:pt x="244693" y="117239"/>
                              <a:pt x="265946" y="114131"/>
                              <a:pt x="287516" y="110959"/>
                            </a:cubicBezTo>
                            <a:cubicBezTo>
                              <a:pt x="288911" y="110768"/>
                              <a:pt x="291322" y="111213"/>
                              <a:pt x="292845" y="111974"/>
                            </a:cubicBezTo>
                            <a:lnTo>
                              <a:pt x="295129" y="113179"/>
                            </a:lnTo>
                            <a:cubicBezTo>
                              <a:pt x="296588" y="113940"/>
                              <a:pt x="296778" y="114511"/>
                              <a:pt x="295383" y="114829"/>
                            </a:cubicBezTo>
                            <a:cubicBezTo>
                              <a:pt x="287516" y="116542"/>
                              <a:pt x="279649" y="118191"/>
                              <a:pt x="271655" y="119777"/>
                            </a:cubicBezTo>
                            <a:cubicBezTo>
                              <a:pt x="307056" y="119333"/>
                              <a:pt x="337317" y="118889"/>
                              <a:pt x="363582" y="118445"/>
                            </a:cubicBezTo>
                            <a:cubicBezTo>
                              <a:pt x="378744" y="116097"/>
                              <a:pt x="393780" y="113433"/>
                              <a:pt x="408689" y="110515"/>
                            </a:cubicBezTo>
                            <a:cubicBezTo>
                              <a:pt x="416999" y="108865"/>
                              <a:pt x="426135" y="107660"/>
                              <a:pt x="436222" y="106835"/>
                            </a:cubicBezTo>
                            <a:cubicBezTo>
                              <a:pt x="446690" y="105947"/>
                              <a:pt x="454810" y="104488"/>
                              <a:pt x="460393" y="102521"/>
                            </a:cubicBezTo>
                            <a:cubicBezTo>
                              <a:pt x="477966" y="96050"/>
                              <a:pt x="475365" y="94845"/>
                              <a:pt x="452336" y="98778"/>
                            </a:cubicBezTo>
                            <a:cubicBezTo>
                              <a:pt x="415794" y="104932"/>
                              <a:pt x="374811" y="110832"/>
                              <a:pt x="329070" y="116478"/>
                            </a:cubicBezTo>
                            <a:cubicBezTo>
                              <a:pt x="325961" y="116922"/>
                              <a:pt x="324185" y="116288"/>
                              <a:pt x="323931" y="114765"/>
                            </a:cubicBezTo>
                            <a:cubicBezTo>
                              <a:pt x="323677" y="113179"/>
                              <a:pt x="325010" y="112101"/>
                              <a:pt x="327864" y="111593"/>
                            </a:cubicBezTo>
                            <a:cubicBezTo>
                              <a:pt x="427594" y="95035"/>
                              <a:pt x="527958" y="78667"/>
                              <a:pt x="628830" y="62489"/>
                            </a:cubicBezTo>
                            <a:cubicBezTo>
                              <a:pt x="632382" y="61919"/>
                              <a:pt x="634539" y="60713"/>
                              <a:pt x="635237" y="58873"/>
                            </a:cubicBezTo>
                            <a:cubicBezTo>
                              <a:pt x="636189" y="56272"/>
                              <a:pt x="633461" y="55194"/>
                              <a:pt x="626990" y="55638"/>
                            </a:cubicBezTo>
                            <a:cubicBezTo>
                              <a:pt x="615634" y="56399"/>
                              <a:pt x="605610" y="57668"/>
                              <a:pt x="596792" y="59444"/>
                            </a:cubicBezTo>
                            <a:cubicBezTo>
                              <a:pt x="565071" y="65979"/>
                              <a:pt x="535888" y="71308"/>
                              <a:pt x="509306" y="75368"/>
                            </a:cubicBezTo>
                            <a:cubicBezTo>
                              <a:pt x="445929" y="85075"/>
                              <a:pt x="382170" y="95669"/>
                              <a:pt x="317904" y="107025"/>
                            </a:cubicBezTo>
                            <a:cubicBezTo>
                              <a:pt x="312956" y="107850"/>
                              <a:pt x="306865" y="107913"/>
                              <a:pt x="299506" y="107025"/>
                            </a:cubicBezTo>
                            <a:cubicBezTo>
                              <a:pt x="285422" y="105376"/>
                              <a:pt x="273241" y="105756"/>
                              <a:pt x="263154" y="108104"/>
                            </a:cubicBezTo>
                            <a:cubicBezTo>
                              <a:pt x="256874" y="109563"/>
                              <a:pt x="250085" y="110515"/>
                              <a:pt x="242663" y="110959"/>
                            </a:cubicBezTo>
                            <a:cubicBezTo>
                              <a:pt x="231814" y="111593"/>
                              <a:pt x="224328" y="113940"/>
                              <a:pt x="216081" y="114956"/>
                            </a:cubicBezTo>
                            <a:cubicBezTo>
                              <a:pt x="201553" y="116795"/>
                              <a:pt x="186708" y="118762"/>
                              <a:pt x="171672" y="120792"/>
                            </a:cubicBezTo>
                            <a:lnTo>
                              <a:pt x="171672" y="120792"/>
                            </a:lnTo>
                            <a:close/>
                            <a:moveTo>
                              <a:pt x="437681" y="116922"/>
                            </a:moveTo>
                            <a:cubicBezTo>
                              <a:pt x="457792" y="112989"/>
                              <a:pt x="477713" y="108802"/>
                              <a:pt x="497443" y="104361"/>
                            </a:cubicBezTo>
                            <a:cubicBezTo>
                              <a:pt x="532907" y="96367"/>
                              <a:pt x="569132" y="88881"/>
                              <a:pt x="605864" y="81902"/>
                            </a:cubicBezTo>
                            <a:cubicBezTo>
                              <a:pt x="633588" y="76637"/>
                              <a:pt x="663215" y="71815"/>
                              <a:pt x="694872" y="67375"/>
                            </a:cubicBezTo>
                            <a:cubicBezTo>
                              <a:pt x="663596" y="77906"/>
                              <a:pt x="632636" y="88564"/>
                              <a:pt x="611574" y="95860"/>
                            </a:cubicBezTo>
                            <a:cubicBezTo>
                              <a:pt x="582518" y="105883"/>
                              <a:pt x="572304" y="109436"/>
                              <a:pt x="553335" y="111783"/>
                            </a:cubicBezTo>
                            <a:cubicBezTo>
                              <a:pt x="534366" y="114067"/>
                              <a:pt x="506642" y="115209"/>
                              <a:pt x="454366" y="116542"/>
                            </a:cubicBezTo>
                            <a:cubicBezTo>
                              <a:pt x="449037" y="116668"/>
                              <a:pt x="443454" y="116795"/>
                              <a:pt x="437618" y="116922"/>
                            </a:cubicBezTo>
                            <a:lnTo>
                              <a:pt x="437618" y="116922"/>
                            </a:lnTo>
                            <a:close/>
                            <a:moveTo>
                              <a:pt x="767703" y="43647"/>
                            </a:moveTo>
                            <a:cubicBezTo>
                              <a:pt x="755268" y="41046"/>
                              <a:pt x="745054" y="40793"/>
                              <a:pt x="737061" y="42759"/>
                            </a:cubicBezTo>
                            <a:cubicBezTo>
                              <a:pt x="734079" y="43521"/>
                              <a:pt x="730272" y="43394"/>
                              <a:pt x="725514" y="42379"/>
                            </a:cubicBezTo>
                            <a:cubicBezTo>
                              <a:pt x="708068" y="38699"/>
                              <a:pt x="694872" y="38445"/>
                              <a:pt x="685927" y="41427"/>
                            </a:cubicBezTo>
                            <a:cubicBezTo>
                              <a:pt x="683072" y="42379"/>
                              <a:pt x="679075" y="42632"/>
                              <a:pt x="674127" y="42188"/>
                            </a:cubicBezTo>
                            <a:cubicBezTo>
                              <a:pt x="669432" y="41744"/>
                              <a:pt x="665816" y="41935"/>
                              <a:pt x="663215" y="42696"/>
                            </a:cubicBezTo>
                            <a:cubicBezTo>
                              <a:pt x="652811" y="45804"/>
                              <a:pt x="640313" y="46693"/>
                              <a:pt x="623945" y="46122"/>
                            </a:cubicBezTo>
                            <a:cubicBezTo>
                              <a:pt x="658267" y="35020"/>
                              <a:pt x="702168" y="30008"/>
                              <a:pt x="755585" y="31023"/>
                            </a:cubicBezTo>
                            <a:cubicBezTo>
                              <a:pt x="769035" y="31276"/>
                              <a:pt x="782802" y="32482"/>
                              <a:pt x="796886" y="34575"/>
                            </a:cubicBezTo>
                            <a:cubicBezTo>
                              <a:pt x="787623" y="37367"/>
                              <a:pt x="777917" y="40349"/>
                              <a:pt x="767703" y="43584"/>
                            </a:cubicBezTo>
                            <a:lnTo>
                              <a:pt x="767703" y="43584"/>
                            </a:lnTo>
                            <a:close/>
                            <a:moveTo>
                              <a:pt x="901691" y="5012"/>
                            </a:moveTo>
                            <a:cubicBezTo>
                              <a:pt x="901818" y="3362"/>
                              <a:pt x="901183" y="1713"/>
                              <a:pt x="899724" y="0"/>
                            </a:cubicBezTo>
                            <a:cubicBezTo>
                              <a:pt x="916663" y="254"/>
                              <a:pt x="916092" y="634"/>
                              <a:pt x="914379" y="1332"/>
                            </a:cubicBezTo>
                            <a:cubicBezTo>
                              <a:pt x="912856" y="1903"/>
                              <a:pt x="910446" y="2664"/>
                              <a:pt x="901691" y="5012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9" name="Freeform: Shape 7658">
                        <a:extLst>
                          <a:ext uri="{FF2B5EF4-FFF2-40B4-BE49-F238E27FC236}">
                            <a16:creationId xmlns:a16="http://schemas.microsoft.com/office/drawing/2014/main" id="{131F9C2D-A68E-749F-0023-C264884DAA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208" y="2062011"/>
                        <a:ext cx="411039" cy="97973"/>
                      </a:xfrm>
                      <a:custGeom>
                        <a:avLst/>
                        <a:gdLst>
                          <a:gd name="connsiteX0" fmla="*/ 254 w 411039"/>
                          <a:gd name="connsiteY0" fmla="*/ 97846 h 97973"/>
                          <a:gd name="connsiteX1" fmla="*/ 3553 w 411039"/>
                          <a:gd name="connsiteY1" fmla="*/ 96324 h 97973"/>
                          <a:gd name="connsiteX2" fmla="*/ 36796 w 411039"/>
                          <a:gd name="connsiteY2" fmla="*/ 86744 h 97973"/>
                          <a:gd name="connsiteX3" fmla="*/ 40349 w 411039"/>
                          <a:gd name="connsiteY3" fmla="*/ 83889 h 97973"/>
                          <a:gd name="connsiteX4" fmla="*/ 46058 w 411039"/>
                          <a:gd name="connsiteY4" fmla="*/ 79766 h 97973"/>
                          <a:gd name="connsiteX5" fmla="*/ 55384 w 411039"/>
                          <a:gd name="connsiteY5" fmla="*/ 77291 h 97973"/>
                          <a:gd name="connsiteX6" fmla="*/ 124979 w 411039"/>
                          <a:gd name="connsiteY6" fmla="*/ 51154 h 97973"/>
                          <a:gd name="connsiteX7" fmla="*/ 152322 w 411039"/>
                          <a:gd name="connsiteY7" fmla="*/ 43604 h 97973"/>
                          <a:gd name="connsiteX8" fmla="*/ 174210 w 411039"/>
                          <a:gd name="connsiteY8" fmla="*/ 33073 h 97973"/>
                          <a:gd name="connsiteX9" fmla="*/ 180046 w 411039"/>
                          <a:gd name="connsiteY9" fmla="*/ 30662 h 97973"/>
                          <a:gd name="connsiteX10" fmla="*/ 217794 w 411039"/>
                          <a:gd name="connsiteY10" fmla="*/ 17974 h 97973"/>
                          <a:gd name="connsiteX11" fmla="*/ 237905 w 411039"/>
                          <a:gd name="connsiteY11" fmla="*/ 15500 h 97973"/>
                          <a:gd name="connsiteX12" fmla="*/ 242980 w 411039"/>
                          <a:gd name="connsiteY12" fmla="*/ 13977 h 97973"/>
                          <a:gd name="connsiteX13" fmla="*/ 247865 w 411039"/>
                          <a:gd name="connsiteY13" fmla="*/ 210 h 97973"/>
                          <a:gd name="connsiteX14" fmla="*/ 249261 w 411039"/>
                          <a:gd name="connsiteY14" fmla="*/ 83 h 97973"/>
                          <a:gd name="connsiteX15" fmla="*/ 249895 w 411039"/>
                          <a:gd name="connsiteY15" fmla="*/ 210 h 97973"/>
                          <a:gd name="connsiteX16" fmla="*/ 250339 w 411039"/>
                          <a:gd name="connsiteY16" fmla="*/ 464 h 97973"/>
                          <a:gd name="connsiteX17" fmla="*/ 248817 w 411039"/>
                          <a:gd name="connsiteY17" fmla="*/ 25904 h 97973"/>
                          <a:gd name="connsiteX18" fmla="*/ 254717 w 411039"/>
                          <a:gd name="connsiteY18" fmla="*/ 41257 h 97973"/>
                          <a:gd name="connsiteX19" fmla="*/ 259665 w 411039"/>
                          <a:gd name="connsiteY19" fmla="*/ 54770 h 97973"/>
                          <a:gd name="connsiteX20" fmla="*/ 263408 w 411039"/>
                          <a:gd name="connsiteY20" fmla="*/ 59020 h 97973"/>
                          <a:gd name="connsiteX21" fmla="*/ 317841 w 411039"/>
                          <a:gd name="connsiteY21" fmla="*/ 75325 h 97973"/>
                          <a:gd name="connsiteX22" fmla="*/ 327294 w 411039"/>
                          <a:gd name="connsiteY22" fmla="*/ 77609 h 97973"/>
                          <a:gd name="connsiteX23" fmla="*/ 341441 w 411039"/>
                          <a:gd name="connsiteY23" fmla="*/ 81225 h 97973"/>
                          <a:gd name="connsiteX24" fmla="*/ 344105 w 411039"/>
                          <a:gd name="connsiteY24" fmla="*/ 83065 h 97973"/>
                          <a:gd name="connsiteX25" fmla="*/ 323487 w 411039"/>
                          <a:gd name="connsiteY25" fmla="*/ 87125 h 97973"/>
                          <a:gd name="connsiteX26" fmla="*/ 289736 w 411039"/>
                          <a:gd name="connsiteY26" fmla="*/ 88267 h 97973"/>
                          <a:gd name="connsiteX27" fmla="*/ 283138 w 411039"/>
                          <a:gd name="connsiteY27" fmla="*/ 89916 h 97973"/>
                          <a:gd name="connsiteX28" fmla="*/ 263662 w 411039"/>
                          <a:gd name="connsiteY28" fmla="*/ 96007 h 97973"/>
                          <a:gd name="connsiteX29" fmla="*/ 261315 w 411039"/>
                          <a:gd name="connsiteY29" fmla="*/ 97466 h 97973"/>
                          <a:gd name="connsiteX30" fmla="*/ 261315 w 411039"/>
                          <a:gd name="connsiteY30" fmla="*/ 97910 h 97973"/>
                          <a:gd name="connsiteX31" fmla="*/ 161204 w 411039"/>
                          <a:gd name="connsiteY31" fmla="*/ 97973 h 97973"/>
                          <a:gd name="connsiteX32" fmla="*/ 0 w 411039"/>
                          <a:gd name="connsiteY32" fmla="*/ 97783 h 97973"/>
                          <a:gd name="connsiteX33" fmla="*/ 0 w 411039"/>
                          <a:gd name="connsiteY33" fmla="*/ 97783 h 97973"/>
                          <a:gd name="connsiteX34" fmla="*/ 316128 w 411039"/>
                          <a:gd name="connsiteY34" fmla="*/ 97910 h 97973"/>
                          <a:gd name="connsiteX35" fmla="*/ 331481 w 411039"/>
                          <a:gd name="connsiteY35" fmla="*/ 97910 h 97973"/>
                          <a:gd name="connsiteX36" fmla="*/ 316128 w 411039"/>
                          <a:gd name="connsiteY36" fmla="*/ 97910 h 97973"/>
                          <a:gd name="connsiteX37" fmla="*/ 316128 w 411039"/>
                          <a:gd name="connsiteY37" fmla="*/ 97910 h 97973"/>
                          <a:gd name="connsiteX38" fmla="*/ 352099 w 411039"/>
                          <a:gd name="connsiteY38" fmla="*/ 97783 h 97973"/>
                          <a:gd name="connsiteX39" fmla="*/ 399236 w 411039"/>
                          <a:gd name="connsiteY39" fmla="*/ 90868 h 97973"/>
                          <a:gd name="connsiteX40" fmla="*/ 404438 w 411039"/>
                          <a:gd name="connsiteY40" fmla="*/ 91566 h 97973"/>
                          <a:gd name="connsiteX41" fmla="*/ 409387 w 411039"/>
                          <a:gd name="connsiteY41" fmla="*/ 93659 h 97973"/>
                          <a:gd name="connsiteX42" fmla="*/ 409894 w 411039"/>
                          <a:gd name="connsiteY42" fmla="*/ 95753 h 97973"/>
                          <a:gd name="connsiteX43" fmla="*/ 398221 w 411039"/>
                          <a:gd name="connsiteY43" fmla="*/ 97529 h 97973"/>
                          <a:gd name="connsiteX44" fmla="*/ 352099 w 411039"/>
                          <a:gd name="connsiteY44" fmla="*/ 97656 h 97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</a:cxnLst>
                        <a:rect l="l" t="t" r="r" b="b"/>
                        <a:pathLst>
                          <a:path w="411039" h="97973">
                            <a:moveTo>
                              <a:pt x="254" y="97846"/>
                            </a:moveTo>
                            <a:cubicBezTo>
                              <a:pt x="1078" y="97212"/>
                              <a:pt x="2157" y="96704"/>
                              <a:pt x="3553" y="96324"/>
                            </a:cubicBezTo>
                            <a:lnTo>
                              <a:pt x="36796" y="86744"/>
                            </a:lnTo>
                            <a:cubicBezTo>
                              <a:pt x="39016" y="86110"/>
                              <a:pt x="40095" y="85095"/>
                              <a:pt x="40349" y="83889"/>
                            </a:cubicBezTo>
                            <a:cubicBezTo>
                              <a:pt x="40602" y="81859"/>
                              <a:pt x="42506" y="80527"/>
                              <a:pt x="46058" y="79766"/>
                            </a:cubicBezTo>
                            <a:cubicBezTo>
                              <a:pt x="49611" y="79004"/>
                              <a:pt x="52656" y="78180"/>
                              <a:pt x="55384" y="77291"/>
                            </a:cubicBezTo>
                            <a:cubicBezTo>
                              <a:pt x="79175" y="68917"/>
                              <a:pt x="102394" y="60162"/>
                              <a:pt x="124979" y="51154"/>
                            </a:cubicBezTo>
                            <a:cubicBezTo>
                              <a:pt x="132846" y="48045"/>
                              <a:pt x="141982" y="45507"/>
                              <a:pt x="152322" y="43604"/>
                            </a:cubicBezTo>
                            <a:cubicBezTo>
                              <a:pt x="163678" y="41447"/>
                              <a:pt x="170911" y="37958"/>
                              <a:pt x="174210" y="33073"/>
                            </a:cubicBezTo>
                            <a:cubicBezTo>
                              <a:pt x="175098" y="31804"/>
                              <a:pt x="176938" y="30979"/>
                              <a:pt x="180046" y="30662"/>
                            </a:cubicBezTo>
                            <a:cubicBezTo>
                              <a:pt x="196985" y="28886"/>
                              <a:pt x="209483" y="24572"/>
                              <a:pt x="217794" y="17974"/>
                            </a:cubicBezTo>
                            <a:cubicBezTo>
                              <a:pt x="223250" y="15690"/>
                              <a:pt x="229911" y="14865"/>
                              <a:pt x="237905" y="15500"/>
                            </a:cubicBezTo>
                            <a:cubicBezTo>
                              <a:pt x="241267" y="15753"/>
                              <a:pt x="242980" y="15246"/>
                              <a:pt x="242980" y="13977"/>
                            </a:cubicBezTo>
                            <a:cubicBezTo>
                              <a:pt x="242980" y="9029"/>
                              <a:pt x="244566" y="4461"/>
                              <a:pt x="247865" y="210"/>
                            </a:cubicBezTo>
                            <a:cubicBezTo>
                              <a:pt x="247928" y="-44"/>
                              <a:pt x="248499" y="-44"/>
                              <a:pt x="249261" y="83"/>
                            </a:cubicBezTo>
                            <a:cubicBezTo>
                              <a:pt x="249514" y="83"/>
                              <a:pt x="249705" y="147"/>
                              <a:pt x="249895" y="210"/>
                            </a:cubicBezTo>
                            <a:cubicBezTo>
                              <a:pt x="250212" y="274"/>
                              <a:pt x="250466" y="401"/>
                              <a:pt x="250339" y="464"/>
                            </a:cubicBezTo>
                            <a:cubicBezTo>
                              <a:pt x="249134" y="8775"/>
                              <a:pt x="248626" y="17276"/>
                              <a:pt x="248817" y="25904"/>
                            </a:cubicBezTo>
                            <a:cubicBezTo>
                              <a:pt x="248944" y="29457"/>
                              <a:pt x="250974" y="34596"/>
                              <a:pt x="254717" y="41257"/>
                            </a:cubicBezTo>
                            <a:cubicBezTo>
                              <a:pt x="257445" y="45888"/>
                              <a:pt x="259031" y="50392"/>
                              <a:pt x="259665" y="54770"/>
                            </a:cubicBezTo>
                            <a:cubicBezTo>
                              <a:pt x="259919" y="56102"/>
                              <a:pt x="261251" y="57561"/>
                              <a:pt x="263408" y="59020"/>
                            </a:cubicBezTo>
                            <a:cubicBezTo>
                              <a:pt x="276858" y="67839"/>
                              <a:pt x="295002" y="73231"/>
                              <a:pt x="317841" y="75325"/>
                            </a:cubicBezTo>
                            <a:cubicBezTo>
                              <a:pt x="321203" y="75579"/>
                              <a:pt x="324375" y="76340"/>
                              <a:pt x="327294" y="77609"/>
                            </a:cubicBezTo>
                            <a:cubicBezTo>
                              <a:pt x="331925" y="79575"/>
                              <a:pt x="336619" y="80717"/>
                              <a:pt x="341441" y="81225"/>
                            </a:cubicBezTo>
                            <a:cubicBezTo>
                              <a:pt x="345501" y="81605"/>
                              <a:pt x="346453" y="82240"/>
                              <a:pt x="344105" y="83065"/>
                            </a:cubicBezTo>
                            <a:cubicBezTo>
                              <a:pt x="336810" y="85666"/>
                              <a:pt x="329895" y="86998"/>
                              <a:pt x="323487" y="87125"/>
                            </a:cubicBezTo>
                            <a:cubicBezTo>
                              <a:pt x="312321" y="87378"/>
                              <a:pt x="301029" y="87696"/>
                              <a:pt x="289736" y="88267"/>
                            </a:cubicBezTo>
                            <a:cubicBezTo>
                              <a:pt x="286691" y="88394"/>
                              <a:pt x="284471" y="88965"/>
                              <a:pt x="283138" y="89916"/>
                            </a:cubicBezTo>
                            <a:cubicBezTo>
                              <a:pt x="278951" y="92898"/>
                              <a:pt x="272480" y="94928"/>
                              <a:pt x="263662" y="96007"/>
                            </a:cubicBezTo>
                            <a:cubicBezTo>
                              <a:pt x="262076" y="96260"/>
                              <a:pt x="261251" y="96704"/>
                              <a:pt x="261315" y="97466"/>
                            </a:cubicBezTo>
                            <a:cubicBezTo>
                              <a:pt x="261315" y="97593"/>
                              <a:pt x="261315" y="97719"/>
                              <a:pt x="261315" y="97910"/>
                            </a:cubicBezTo>
                            <a:cubicBezTo>
                              <a:pt x="228515" y="97910"/>
                              <a:pt x="195145" y="97973"/>
                              <a:pt x="161204" y="97973"/>
                            </a:cubicBezTo>
                            <a:cubicBezTo>
                              <a:pt x="107914" y="97973"/>
                              <a:pt x="53481" y="97973"/>
                              <a:pt x="0" y="97783"/>
                            </a:cubicBezTo>
                            <a:lnTo>
                              <a:pt x="0" y="97783"/>
                            </a:lnTo>
                            <a:close/>
                            <a:moveTo>
                              <a:pt x="316128" y="97910"/>
                            </a:moveTo>
                            <a:lnTo>
                              <a:pt x="331481" y="97910"/>
                            </a:lnTo>
                            <a:cubicBezTo>
                              <a:pt x="326278" y="97719"/>
                              <a:pt x="321140" y="97529"/>
                              <a:pt x="316128" y="97910"/>
                            </a:cubicBezTo>
                            <a:lnTo>
                              <a:pt x="316128" y="97910"/>
                            </a:lnTo>
                            <a:close/>
                            <a:moveTo>
                              <a:pt x="352099" y="97783"/>
                            </a:moveTo>
                            <a:cubicBezTo>
                              <a:pt x="368911" y="96260"/>
                              <a:pt x="384644" y="93976"/>
                              <a:pt x="399236" y="90868"/>
                            </a:cubicBezTo>
                            <a:cubicBezTo>
                              <a:pt x="400632" y="90614"/>
                              <a:pt x="402852" y="90868"/>
                              <a:pt x="404438" y="91566"/>
                            </a:cubicBezTo>
                            <a:lnTo>
                              <a:pt x="409387" y="93659"/>
                            </a:lnTo>
                            <a:cubicBezTo>
                              <a:pt x="411290" y="94484"/>
                              <a:pt x="411670" y="95562"/>
                              <a:pt x="409894" y="95753"/>
                            </a:cubicBezTo>
                            <a:lnTo>
                              <a:pt x="398221" y="97529"/>
                            </a:lnTo>
                            <a:cubicBezTo>
                              <a:pt x="383058" y="97529"/>
                              <a:pt x="367642" y="97656"/>
                              <a:pt x="352099" y="97656"/>
                            </a:cubicBezTo>
                            <a:close/>
                          </a:path>
                        </a:pathLst>
                      </a:custGeom>
                      <a:solidFill>
                        <a:srgbClr val="A8594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0" name="Freeform: Shape 7659">
                        <a:extLst>
                          <a:ext uri="{FF2B5EF4-FFF2-40B4-BE49-F238E27FC236}">
                            <a16:creationId xmlns:a16="http://schemas.microsoft.com/office/drawing/2014/main" id="{9557CF63-2CBF-3955-5D20-1DD31BFFB9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175" y="2076863"/>
                        <a:ext cx="808241" cy="82803"/>
                      </a:xfrm>
                      <a:custGeom>
                        <a:avLst/>
                        <a:gdLst>
                          <a:gd name="connsiteX0" fmla="*/ 0 w 808241"/>
                          <a:gd name="connsiteY0" fmla="*/ 82613 h 82803"/>
                          <a:gd name="connsiteX1" fmla="*/ 110832 w 808241"/>
                          <a:gd name="connsiteY1" fmla="*/ 66372 h 82803"/>
                          <a:gd name="connsiteX2" fmla="*/ 163742 w 808241"/>
                          <a:gd name="connsiteY2" fmla="*/ 55968 h 82803"/>
                          <a:gd name="connsiteX3" fmla="*/ 218492 w 808241"/>
                          <a:gd name="connsiteY3" fmla="*/ 46705 h 82803"/>
                          <a:gd name="connsiteX4" fmla="*/ 489957 w 808241"/>
                          <a:gd name="connsiteY4" fmla="*/ 19743 h 82803"/>
                          <a:gd name="connsiteX5" fmla="*/ 577569 w 808241"/>
                          <a:gd name="connsiteY5" fmla="*/ 11559 h 82803"/>
                          <a:gd name="connsiteX6" fmla="*/ 613033 w 808241"/>
                          <a:gd name="connsiteY6" fmla="*/ 12764 h 82803"/>
                          <a:gd name="connsiteX7" fmla="*/ 664484 w 808241"/>
                          <a:gd name="connsiteY7" fmla="*/ 6737 h 82803"/>
                          <a:gd name="connsiteX8" fmla="*/ 703754 w 808241"/>
                          <a:gd name="connsiteY8" fmla="*/ 3312 h 82803"/>
                          <a:gd name="connsiteX9" fmla="*/ 714666 w 808241"/>
                          <a:gd name="connsiteY9" fmla="*/ 2804 h 82803"/>
                          <a:gd name="connsiteX10" fmla="*/ 726466 w 808241"/>
                          <a:gd name="connsiteY10" fmla="*/ 2043 h 82803"/>
                          <a:gd name="connsiteX11" fmla="*/ 766053 w 808241"/>
                          <a:gd name="connsiteY11" fmla="*/ 2994 h 82803"/>
                          <a:gd name="connsiteX12" fmla="*/ 777600 w 808241"/>
                          <a:gd name="connsiteY12" fmla="*/ 3375 h 82803"/>
                          <a:gd name="connsiteX13" fmla="*/ 808242 w 808241"/>
                          <a:gd name="connsiteY13" fmla="*/ 4263 h 82803"/>
                          <a:gd name="connsiteX14" fmla="*/ 770621 w 808241"/>
                          <a:gd name="connsiteY14" fmla="*/ 16317 h 82803"/>
                          <a:gd name="connsiteX15" fmla="*/ 735411 w 808241"/>
                          <a:gd name="connsiteY15" fmla="*/ 27990 h 82803"/>
                          <a:gd name="connsiteX16" fmla="*/ 646403 w 808241"/>
                          <a:gd name="connsiteY16" fmla="*/ 42518 h 82803"/>
                          <a:gd name="connsiteX17" fmla="*/ 537982 w 808241"/>
                          <a:gd name="connsiteY17" fmla="*/ 64976 h 82803"/>
                          <a:gd name="connsiteX18" fmla="*/ 478220 w 808241"/>
                          <a:gd name="connsiteY18" fmla="*/ 77538 h 82803"/>
                          <a:gd name="connsiteX19" fmla="*/ 404121 w 808241"/>
                          <a:gd name="connsiteY19" fmla="*/ 79060 h 82803"/>
                          <a:gd name="connsiteX20" fmla="*/ 449228 w 808241"/>
                          <a:gd name="connsiteY20" fmla="*/ 71130 h 82803"/>
                          <a:gd name="connsiteX21" fmla="*/ 476761 w 808241"/>
                          <a:gd name="connsiteY21" fmla="*/ 67451 h 82803"/>
                          <a:gd name="connsiteX22" fmla="*/ 500932 w 808241"/>
                          <a:gd name="connsiteY22" fmla="*/ 63137 h 82803"/>
                          <a:gd name="connsiteX23" fmla="*/ 492875 w 808241"/>
                          <a:gd name="connsiteY23" fmla="*/ 59394 h 82803"/>
                          <a:gd name="connsiteX24" fmla="*/ 369609 w 808241"/>
                          <a:gd name="connsiteY24" fmla="*/ 77094 h 82803"/>
                          <a:gd name="connsiteX25" fmla="*/ 364470 w 808241"/>
                          <a:gd name="connsiteY25" fmla="*/ 75381 h 82803"/>
                          <a:gd name="connsiteX26" fmla="*/ 368403 w 808241"/>
                          <a:gd name="connsiteY26" fmla="*/ 72209 h 82803"/>
                          <a:gd name="connsiteX27" fmla="*/ 669369 w 808241"/>
                          <a:gd name="connsiteY27" fmla="*/ 23105 h 82803"/>
                          <a:gd name="connsiteX28" fmla="*/ 675776 w 808241"/>
                          <a:gd name="connsiteY28" fmla="*/ 19489 h 82803"/>
                          <a:gd name="connsiteX29" fmla="*/ 667529 w 808241"/>
                          <a:gd name="connsiteY29" fmla="*/ 16253 h 82803"/>
                          <a:gd name="connsiteX30" fmla="*/ 637331 w 808241"/>
                          <a:gd name="connsiteY30" fmla="*/ 20060 h 82803"/>
                          <a:gd name="connsiteX31" fmla="*/ 549845 w 808241"/>
                          <a:gd name="connsiteY31" fmla="*/ 35984 h 82803"/>
                          <a:gd name="connsiteX32" fmla="*/ 358443 w 808241"/>
                          <a:gd name="connsiteY32" fmla="*/ 67641 h 82803"/>
                          <a:gd name="connsiteX33" fmla="*/ 340045 w 808241"/>
                          <a:gd name="connsiteY33" fmla="*/ 67641 h 82803"/>
                          <a:gd name="connsiteX34" fmla="*/ 303693 w 808241"/>
                          <a:gd name="connsiteY34" fmla="*/ 68719 h 82803"/>
                          <a:gd name="connsiteX35" fmla="*/ 283202 w 808241"/>
                          <a:gd name="connsiteY35" fmla="*/ 71574 h 82803"/>
                          <a:gd name="connsiteX36" fmla="*/ 256620 w 808241"/>
                          <a:gd name="connsiteY36" fmla="*/ 75571 h 82803"/>
                          <a:gd name="connsiteX37" fmla="*/ 212211 w 808241"/>
                          <a:gd name="connsiteY37" fmla="*/ 81408 h 82803"/>
                          <a:gd name="connsiteX38" fmla="*/ 200665 w 808241"/>
                          <a:gd name="connsiteY38" fmla="*/ 81535 h 82803"/>
                          <a:gd name="connsiteX39" fmla="*/ 196795 w 808241"/>
                          <a:gd name="connsiteY39" fmla="*/ 79504 h 82803"/>
                          <a:gd name="connsiteX40" fmla="*/ 196795 w 808241"/>
                          <a:gd name="connsiteY40" fmla="*/ 78616 h 82803"/>
                          <a:gd name="connsiteX41" fmla="*/ 208722 w 808241"/>
                          <a:gd name="connsiteY41" fmla="*/ 74619 h 82803"/>
                          <a:gd name="connsiteX42" fmla="*/ 204788 w 808241"/>
                          <a:gd name="connsiteY42" fmla="*/ 73160 h 82803"/>
                          <a:gd name="connsiteX43" fmla="*/ 149341 w 808241"/>
                          <a:gd name="connsiteY43" fmla="*/ 81979 h 82803"/>
                          <a:gd name="connsiteX44" fmla="*/ 97890 w 808241"/>
                          <a:gd name="connsiteY44" fmla="*/ 82296 h 82803"/>
                          <a:gd name="connsiteX45" fmla="*/ 178333 w 808241"/>
                          <a:gd name="connsiteY45" fmla="*/ 69417 h 82803"/>
                          <a:gd name="connsiteX46" fmla="*/ 249578 w 808241"/>
                          <a:gd name="connsiteY46" fmla="*/ 64279 h 82803"/>
                          <a:gd name="connsiteX47" fmla="*/ 412114 w 808241"/>
                          <a:gd name="connsiteY47" fmla="*/ 38141 h 82803"/>
                          <a:gd name="connsiteX48" fmla="*/ 412114 w 808241"/>
                          <a:gd name="connsiteY48" fmla="*/ 37760 h 82803"/>
                          <a:gd name="connsiteX49" fmla="*/ 409704 w 808241"/>
                          <a:gd name="connsiteY49" fmla="*/ 36301 h 82803"/>
                          <a:gd name="connsiteX50" fmla="*/ 406341 w 808241"/>
                          <a:gd name="connsiteY50" fmla="*/ 35603 h 82803"/>
                          <a:gd name="connsiteX51" fmla="*/ 101252 w 808241"/>
                          <a:gd name="connsiteY51" fmla="*/ 74239 h 82803"/>
                          <a:gd name="connsiteX52" fmla="*/ 40793 w 808241"/>
                          <a:gd name="connsiteY52" fmla="*/ 82613 h 82803"/>
                          <a:gd name="connsiteX53" fmla="*/ 127 w 808241"/>
                          <a:gd name="connsiteY53" fmla="*/ 82803 h 82803"/>
                          <a:gd name="connsiteX54" fmla="*/ 127 w 808241"/>
                          <a:gd name="connsiteY54" fmla="*/ 82803 h 82803"/>
                          <a:gd name="connsiteX55" fmla="*/ 264360 w 808241"/>
                          <a:gd name="connsiteY55" fmla="*/ 80773 h 82803"/>
                          <a:gd name="connsiteX56" fmla="*/ 312194 w 808241"/>
                          <a:gd name="connsiteY56" fmla="*/ 80266 h 82803"/>
                          <a:gd name="connsiteX57" fmla="*/ 335921 w 808241"/>
                          <a:gd name="connsiteY57" fmla="*/ 75317 h 82803"/>
                          <a:gd name="connsiteX58" fmla="*/ 335668 w 808241"/>
                          <a:gd name="connsiteY58" fmla="*/ 73668 h 82803"/>
                          <a:gd name="connsiteX59" fmla="*/ 333384 w 808241"/>
                          <a:gd name="connsiteY59" fmla="*/ 72462 h 82803"/>
                          <a:gd name="connsiteX60" fmla="*/ 328055 w 808241"/>
                          <a:gd name="connsiteY60" fmla="*/ 71447 h 82803"/>
                          <a:gd name="connsiteX61" fmla="*/ 264296 w 808241"/>
                          <a:gd name="connsiteY61" fmla="*/ 80773 h 82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</a:cxnLst>
                        <a:rect l="l" t="t" r="r" b="b"/>
                        <a:pathLst>
                          <a:path w="808241" h="82803">
                            <a:moveTo>
                              <a:pt x="0" y="82613"/>
                            </a:moveTo>
                            <a:cubicBezTo>
                              <a:pt x="30832" y="77982"/>
                              <a:pt x="67819" y="72589"/>
                              <a:pt x="110832" y="66372"/>
                            </a:cubicBezTo>
                            <a:cubicBezTo>
                              <a:pt x="127009" y="64025"/>
                              <a:pt x="144646" y="60535"/>
                              <a:pt x="163742" y="55968"/>
                            </a:cubicBezTo>
                            <a:cubicBezTo>
                              <a:pt x="181061" y="51781"/>
                              <a:pt x="199396" y="48672"/>
                              <a:pt x="218492" y="46705"/>
                            </a:cubicBezTo>
                            <a:cubicBezTo>
                              <a:pt x="308705" y="37316"/>
                              <a:pt x="402979" y="30908"/>
                              <a:pt x="489957" y="19743"/>
                            </a:cubicBezTo>
                            <a:cubicBezTo>
                              <a:pt x="517808" y="16190"/>
                              <a:pt x="546927" y="13399"/>
                              <a:pt x="577569" y="11559"/>
                            </a:cubicBezTo>
                            <a:cubicBezTo>
                              <a:pt x="588164" y="10924"/>
                              <a:pt x="601487" y="13779"/>
                              <a:pt x="613033" y="12764"/>
                            </a:cubicBezTo>
                            <a:cubicBezTo>
                              <a:pt x="631050" y="11178"/>
                              <a:pt x="648306" y="9148"/>
                              <a:pt x="664484" y="6737"/>
                            </a:cubicBezTo>
                            <a:cubicBezTo>
                              <a:pt x="680852" y="7308"/>
                              <a:pt x="693413" y="6420"/>
                              <a:pt x="703754" y="3312"/>
                            </a:cubicBezTo>
                            <a:cubicBezTo>
                              <a:pt x="706419" y="2550"/>
                              <a:pt x="709971" y="2360"/>
                              <a:pt x="714666" y="2804"/>
                            </a:cubicBezTo>
                            <a:cubicBezTo>
                              <a:pt x="719614" y="3248"/>
                              <a:pt x="723611" y="2994"/>
                              <a:pt x="726466" y="2043"/>
                            </a:cubicBezTo>
                            <a:cubicBezTo>
                              <a:pt x="735411" y="-939"/>
                              <a:pt x="748607" y="-685"/>
                              <a:pt x="766053" y="2994"/>
                            </a:cubicBezTo>
                            <a:cubicBezTo>
                              <a:pt x="770811" y="4009"/>
                              <a:pt x="774618" y="4136"/>
                              <a:pt x="777600" y="3375"/>
                            </a:cubicBezTo>
                            <a:cubicBezTo>
                              <a:pt x="785593" y="1345"/>
                              <a:pt x="795807" y="1662"/>
                              <a:pt x="808242" y="4263"/>
                            </a:cubicBezTo>
                            <a:cubicBezTo>
                              <a:pt x="796378" y="8006"/>
                              <a:pt x="783817" y="12003"/>
                              <a:pt x="770621" y="16317"/>
                            </a:cubicBezTo>
                            <a:cubicBezTo>
                              <a:pt x="759201" y="20060"/>
                              <a:pt x="747274" y="23993"/>
                              <a:pt x="735411" y="27990"/>
                            </a:cubicBezTo>
                            <a:cubicBezTo>
                              <a:pt x="703754" y="32431"/>
                              <a:pt x="674063" y="37316"/>
                              <a:pt x="646403" y="42518"/>
                            </a:cubicBezTo>
                            <a:cubicBezTo>
                              <a:pt x="609607" y="49497"/>
                              <a:pt x="573446" y="56983"/>
                              <a:pt x="537982" y="64976"/>
                            </a:cubicBezTo>
                            <a:cubicBezTo>
                              <a:pt x="518252" y="69417"/>
                              <a:pt x="498331" y="73604"/>
                              <a:pt x="478220" y="77538"/>
                            </a:cubicBezTo>
                            <a:cubicBezTo>
                              <a:pt x="457602" y="78045"/>
                              <a:pt x="433367" y="78553"/>
                              <a:pt x="404121" y="79060"/>
                            </a:cubicBezTo>
                            <a:cubicBezTo>
                              <a:pt x="419283" y="76713"/>
                              <a:pt x="434382" y="74049"/>
                              <a:pt x="449228" y="71130"/>
                            </a:cubicBezTo>
                            <a:cubicBezTo>
                              <a:pt x="457538" y="69481"/>
                              <a:pt x="466674" y="68275"/>
                              <a:pt x="476761" y="67451"/>
                            </a:cubicBezTo>
                            <a:cubicBezTo>
                              <a:pt x="487229" y="66562"/>
                              <a:pt x="495349" y="65103"/>
                              <a:pt x="500932" y="63137"/>
                            </a:cubicBezTo>
                            <a:cubicBezTo>
                              <a:pt x="518505" y="56665"/>
                              <a:pt x="515904" y="55460"/>
                              <a:pt x="492875" y="59394"/>
                            </a:cubicBezTo>
                            <a:cubicBezTo>
                              <a:pt x="456333" y="65547"/>
                              <a:pt x="415350" y="71447"/>
                              <a:pt x="369609" y="77094"/>
                            </a:cubicBezTo>
                            <a:cubicBezTo>
                              <a:pt x="366500" y="77538"/>
                              <a:pt x="364724" y="76903"/>
                              <a:pt x="364470" y="75381"/>
                            </a:cubicBezTo>
                            <a:cubicBezTo>
                              <a:pt x="364216" y="73795"/>
                              <a:pt x="365549" y="72716"/>
                              <a:pt x="368403" y="72209"/>
                            </a:cubicBezTo>
                            <a:cubicBezTo>
                              <a:pt x="468133" y="55651"/>
                              <a:pt x="568497" y="39283"/>
                              <a:pt x="669369" y="23105"/>
                            </a:cubicBezTo>
                            <a:cubicBezTo>
                              <a:pt x="672922" y="22534"/>
                              <a:pt x="675079" y="21329"/>
                              <a:pt x="675776" y="19489"/>
                            </a:cubicBezTo>
                            <a:cubicBezTo>
                              <a:pt x="676728" y="16888"/>
                              <a:pt x="674000" y="15809"/>
                              <a:pt x="667529" y="16253"/>
                            </a:cubicBezTo>
                            <a:cubicBezTo>
                              <a:pt x="656173" y="17015"/>
                              <a:pt x="646149" y="18284"/>
                              <a:pt x="637331" y="20060"/>
                            </a:cubicBezTo>
                            <a:cubicBezTo>
                              <a:pt x="605610" y="26594"/>
                              <a:pt x="576427" y="31923"/>
                              <a:pt x="549845" y="35984"/>
                            </a:cubicBezTo>
                            <a:cubicBezTo>
                              <a:pt x="486468" y="45690"/>
                              <a:pt x="422709" y="56285"/>
                              <a:pt x="358443" y="67641"/>
                            </a:cubicBezTo>
                            <a:cubicBezTo>
                              <a:pt x="353495" y="68466"/>
                              <a:pt x="347404" y="68529"/>
                              <a:pt x="340045" y="67641"/>
                            </a:cubicBezTo>
                            <a:cubicBezTo>
                              <a:pt x="325961" y="65991"/>
                              <a:pt x="313780" y="66372"/>
                              <a:pt x="303693" y="68719"/>
                            </a:cubicBezTo>
                            <a:cubicBezTo>
                              <a:pt x="297413" y="70179"/>
                              <a:pt x="290624" y="71130"/>
                              <a:pt x="283202" y="71574"/>
                            </a:cubicBezTo>
                            <a:cubicBezTo>
                              <a:pt x="272353" y="72209"/>
                              <a:pt x="264867" y="74556"/>
                              <a:pt x="256620" y="75571"/>
                            </a:cubicBezTo>
                            <a:cubicBezTo>
                              <a:pt x="242092" y="77411"/>
                              <a:pt x="227247" y="79378"/>
                              <a:pt x="212211" y="81408"/>
                            </a:cubicBezTo>
                            <a:lnTo>
                              <a:pt x="200665" y="81535"/>
                            </a:lnTo>
                            <a:lnTo>
                              <a:pt x="196795" y="79504"/>
                            </a:lnTo>
                            <a:cubicBezTo>
                              <a:pt x="195780" y="78997"/>
                              <a:pt x="195843" y="78743"/>
                              <a:pt x="196795" y="78616"/>
                            </a:cubicBezTo>
                            <a:cubicBezTo>
                              <a:pt x="203393" y="78045"/>
                              <a:pt x="207389" y="76713"/>
                              <a:pt x="208722" y="74619"/>
                            </a:cubicBezTo>
                            <a:cubicBezTo>
                              <a:pt x="209737" y="73033"/>
                              <a:pt x="208404" y="72589"/>
                              <a:pt x="204788" y="73160"/>
                            </a:cubicBezTo>
                            <a:lnTo>
                              <a:pt x="149341" y="81979"/>
                            </a:lnTo>
                            <a:cubicBezTo>
                              <a:pt x="132719" y="82105"/>
                              <a:pt x="115590" y="82232"/>
                              <a:pt x="97890" y="82296"/>
                            </a:cubicBezTo>
                            <a:cubicBezTo>
                              <a:pt x="124725" y="78045"/>
                              <a:pt x="151625" y="73922"/>
                              <a:pt x="178333" y="69417"/>
                            </a:cubicBezTo>
                            <a:cubicBezTo>
                              <a:pt x="200157" y="65738"/>
                              <a:pt x="228198" y="67451"/>
                              <a:pt x="249578" y="64279"/>
                            </a:cubicBezTo>
                            <a:cubicBezTo>
                              <a:pt x="303757" y="56285"/>
                              <a:pt x="357999" y="47530"/>
                              <a:pt x="412114" y="38141"/>
                            </a:cubicBezTo>
                            <a:cubicBezTo>
                              <a:pt x="412432" y="38141"/>
                              <a:pt x="412432" y="37950"/>
                              <a:pt x="412114" y="37760"/>
                            </a:cubicBezTo>
                            <a:lnTo>
                              <a:pt x="409704" y="36301"/>
                            </a:lnTo>
                            <a:cubicBezTo>
                              <a:pt x="408689" y="35666"/>
                              <a:pt x="407547" y="35476"/>
                              <a:pt x="406341" y="35603"/>
                            </a:cubicBezTo>
                            <a:cubicBezTo>
                              <a:pt x="301409" y="46007"/>
                              <a:pt x="199713" y="58886"/>
                              <a:pt x="101252" y="74239"/>
                            </a:cubicBezTo>
                            <a:cubicBezTo>
                              <a:pt x="83616" y="77030"/>
                              <a:pt x="63505" y="79758"/>
                              <a:pt x="40793" y="82613"/>
                            </a:cubicBezTo>
                            <a:cubicBezTo>
                              <a:pt x="27470" y="82676"/>
                              <a:pt x="13894" y="82740"/>
                              <a:pt x="127" y="82803"/>
                            </a:cubicBezTo>
                            <a:lnTo>
                              <a:pt x="127" y="82803"/>
                            </a:lnTo>
                            <a:close/>
                            <a:moveTo>
                              <a:pt x="264360" y="80773"/>
                            </a:moveTo>
                            <a:cubicBezTo>
                              <a:pt x="281299" y="80583"/>
                              <a:pt x="297222" y="80393"/>
                              <a:pt x="312194" y="80266"/>
                            </a:cubicBezTo>
                            <a:cubicBezTo>
                              <a:pt x="320188" y="78680"/>
                              <a:pt x="328118" y="76967"/>
                              <a:pt x="335921" y="75317"/>
                            </a:cubicBezTo>
                            <a:cubicBezTo>
                              <a:pt x="337317" y="75000"/>
                              <a:pt x="337127" y="74429"/>
                              <a:pt x="335668" y="73668"/>
                            </a:cubicBezTo>
                            <a:lnTo>
                              <a:pt x="333384" y="72462"/>
                            </a:lnTo>
                            <a:cubicBezTo>
                              <a:pt x="331925" y="71701"/>
                              <a:pt x="329450" y="71194"/>
                              <a:pt x="328055" y="71447"/>
                            </a:cubicBezTo>
                            <a:cubicBezTo>
                              <a:pt x="306548" y="74619"/>
                              <a:pt x="285295" y="77792"/>
                              <a:pt x="264296" y="80773"/>
                            </a:cubicBezTo>
                            <a:close/>
                          </a:path>
                        </a:pathLst>
                      </a:custGeom>
                      <a:solidFill>
                        <a:srgbClr val="B06145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1" name="Freeform: Shape 7660">
                        <a:extLst>
                          <a:ext uri="{FF2B5EF4-FFF2-40B4-BE49-F238E27FC236}">
                            <a16:creationId xmlns:a16="http://schemas.microsoft.com/office/drawing/2014/main" id="{6BC2C0A5-B9EE-C74F-8CFB-864FB87ECA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321" y="2022443"/>
                        <a:ext cx="412306" cy="137477"/>
                      </a:xfrm>
                      <a:custGeom>
                        <a:avLst/>
                        <a:gdLst>
                          <a:gd name="connsiteX0" fmla="*/ 0 w 412306"/>
                          <a:gd name="connsiteY0" fmla="*/ 136779 h 137477"/>
                          <a:gd name="connsiteX1" fmla="*/ 12371 w 412306"/>
                          <a:gd name="connsiteY1" fmla="*/ 131196 h 137477"/>
                          <a:gd name="connsiteX2" fmla="*/ 22649 w 412306"/>
                          <a:gd name="connsiteY2" fmla="*/ 121300 h 137477"/>
                          <a:gd name="connsiteX3" fmla="*/ 26328 w 412306"/>
                          <a:gd name="connsiteY3" fmla="*/ 118889 h 137477"/>
                          <a:gd name="connsiteX4" fmla="*/ 81966 w 412306"/>
                          <a:gd name="connsiteY4" fmla="*/ 102648 h 137477"/>
                          <a:gd name="connsiteX5" fmla="*/ 135066 w 412306"/>
                          <a:gd name="connsiteY5" fmla="*/ 85328 h 137477"/>
                          <a:gd name="connsiteX6" fmla="*/ 294621 w 412306"/>
                          <a:gd name="connsiteY6" fmla="*/ 31023 h 137477"/>
                          <a:gd name="connsiteX7" fmla="*/ 306675 w 412306"/>
                          <a:gd name="connsiteY7" fmla="*/ 27533 h 137477"/>
                          <a:gd name="connsiteX8" fmla="*/ 319300 w 412306"/>
                          <a:gd name="connsiteY8" fmla="*/ 24171 h 137477"/>
                          <a:gd name="connsiteX9" fmla="*/ 400378 w 412306"/>
                          <a:gd name="connsiteY9" fmla="*/ 0 h 137477"/>
                          <a:gd name="connsiteX10" fmla="*/ 409513 w 412306"/>
                          <a:gd name="connsiteY10" fmla="*/ 21126 h 137477"/>
                          <a:gd name="connsiteX11" fmla="*/ 401773 w 412306"/>
                          <a:gd name="connsiteY11" fmla="*/ 31403 h 137477"/>
                          <a:gd name="connsiteX12" fmla="*/ 394478 w 412306"/>
                          <a:gd name="connsiteY12" fmla="*/ 41617 h 137477"/>
                          <a:gd name="connsiteX13" fmla="*/ 378681 w 412306"/>
                          <a:gd name="connsiteY13" fmla="*/ 57605 h 137477"/>
                          <a:gd name="connsiteX14" fmla="*/ 340933 w 412306"/>
                          <a:gd name="connsiteY14" fmla="*/ 70293 h 137477"/>
                          <a:gd name="connsiteX15" fmla="*/ 335097 w 412306"/>
                          <a:gd name="connsiteY15" fmla="*/ 72704 h 137477"/>
                          <a:gd name="connsiteX16" fmla="*/ 313210 w 412306"/>
                          <a:gd name="connsiteY16" fmla="*/ 83235 h 137477"/>
                          <a:gd name="connsiteX17" fmla="*/ 285866 w 412306"/>
                          <a:gd name="connsiteY17" fmla="*/ 90784 h 137477"/>
                          <a:gd name="connsiteX18" fmla="*/ 216271 w 412306"/>
                          <a:gd name="connsiteY18" fmla="*/ 116922 h 137477"/>
                          <a:gd name="connsiteX19" fmla="*/ 206945 w 412306"/>
                          <a:gd name="connsiteY19" fmla="*/ 119396 h 137477"/>
                          <a:gd name="connsiteX20" fmla="*/ 201236 w 412306"/>
                          <a:gd name="connsiteY20" fmla="*/ 123520 h 137477"/>
                          <a:gd name="connsiteX21" fmla="*/ 197683 w 412306"/>
                          <a:gd name="connsiteY21" fmla="*/ 126375 h 137477"/>
                          <a:gd name="connsiteX22" fmla="*/ 164440 w 412306"/>
                          <a:gd name="connsiteY22" fmla="*/ 135955 h 137477"/>
                          <a:gd name="connsiteX23" fmla="*/ 161141 w 412306"/>
                          <a:gd name="connsiteY23" fmla="*/ 137477 h 137477"/>
                          <a:gd name="connsiteX24" fmla="*/ 0 w 412306"/>
                          <a:gd name="connsiteY24" fmla="*/ 136843 h 137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12306" h="137477">
                            <a:moveTo>
                              <a:pt x="0" y="136779"/>
                            </a:moveTo>
                            <a:cubicBezTo>
                              <a:pt x="4124" y="135003"/>
                              <a:pt x="8247" y="133163"/>
                              <a:pt x="12371" y="131196"/>
                            </a:cubicBezTo>
                            <a:cubicBezTo>
                              <a:pt x="18081" y="128405"/>
                              <a:pt x="21570" y="125106"/>
                              <a:pt x="22649" y="121300"/>
                            </a:cubicBezTo>
                            <a:cubicBezTo>
                              <a:pt x="22966" y="120158"/>
                              <a:pt x="24235" y="119396"/>
                              <a:pt x="26328" y="118889"/>
                            </a:cubicBezTo>
                            <a:cubicBezTo>
                              <a:pt x="45995" y="114004"/>
                              <a:pt x="64520" y="108548"/>
                              <a:pt x="81966" y="102648"/>
                            </a:cubicBezTo>
                            <a:cubicBezTo>
                              <a:pt x="106010" y="94464"/>
                              <a:pt x="123774" y="88691"/>
                              <a:pt x="135066" y="85328"/>
                            </a:cubicBezTo>
                            <a:cubicBezTo>
                              <a:pt x="191593" y="68643"/>
                              <a:pt x="244756" y="50563"/>
                              <a:pt x="294621" y="31023"/>
                            </a:cubicBezTo>
                            <a:cubicBezTo>
                              <a:pt x="297666" y="29817"/>
                              <a:pt x="301663" y="28675"/>
                              <a:pt x="306675" y="27533"/>
                            </a:cubicBezTo>
                            <a:cubicBezTo>
                              <a:pt x="311116" y="26518"/>
                              <a:pt x="315367" y="25377"/>
                              <a:pt x="319300" y="24171"/>
                            </a:cubicBezTo>
                            <a:cubicBezTo>
                              <a:pt x="344042" y="16304"/>
                              <a:pt x="371005" y="8247"/>
                              <a:pt x="400378" y="0"/>
                            </a:cubicBezTo>
                            <a:cubicBezTo>
                              <a:pt x="412178" y="7423"/>
                              <a:pt x="415223" y="14465"/>
                              <a:pt x="409513" y="21126"/>
                            </a:cubicBezTo>
                            <a:cubicBezTo>
                              <a:pt x="405961" y="25249"/>
                              <a:pt x="403360" y="28675"/>
                              <a:pt x="401773" y="31403"/>
                            </a:cubicBezTo>
                            <a:cubicBezTo>
                              <a:pt x="398855" y="36479"/>
                              <a:pt x="396381" y="39904"/>
                              <a:pt x="394478" y="41617"/>
                            </a:cubicBezTo>
                            <a:cubicBezTo>
                              <a:pt x="388768" y="46820"/>
                              <a:pt x="383502" y="52149"/>
                              <a:pt x="378681" y="57605"/>
                            </a:cubicBezTo>
                            <a:cubicBezTo>
                              <a:pt x="370370" y="64266"/>
                              <a:pt x="357809" y="68516"/>
                              <a:pt x="340933" y="70293"/>
                            </a:cubicBezTo>
                            <a:cubicBezTo>
                              <a:pt x="337825" y="70673"/>
                              <a:pt x="335921" y="71498"/>
                              <a:pt x="335097" y="72704"/>
                            </a:cubicBezTo>
                            <a:cubicBezTo>
                              <a:pt x="331861" y="77589"/>
                              <a:pt x="324565" y="81078"/>
                              <a:pt x="313210" y="83235"/>
                            </a:cubicBezTo>
                            <a:cubicBezTo>
                              <a:pt x="302805" y="85138"/>
                              <a:pt x="293733" y="87676"/>
                              <a:pt x="285866" y="90784"/>
                            </a:cubicBezTo>
                            <a:cubicBezTo>
                              <a:pt x="263345" y="99793"/>
                              <a:pt x="240125" y="108485"/>
                              <a:pt x="216271" y="116922"/>
                            </a:cubicBezTo>
                            <a:cubicBezTo>
                              <a:pt x="213543" y="117874"/>
                              <a:pt x="210435" y="118635"/>
                              <a:pt x="206945" y="119396"/>
                            </a:cubicBezTo>
                            <a:cubicBezTo>
                              <a:pt x="203393" y="120158"/>
                              <a:pt x="201489" y="121490"/>
                              <a:pt x="201236" y="123520"/>
                            </a:cubicBezTo>
                            <a:cubicBezTo>
                              <a:pt x="201045" y="124789"/>
                              <a:pt x="199903" y="125740"/>
                              <a:pt x="197683" y="126375"/>
                            </a:cubicBezTo>
                            <a:lnTo>
                              <a:pt x="164440" y="135955"/>
                            </a:lnTo>
                            <a:cubicBezTo>
                              <a:pt x="163044" y="136335"/>
                              <a:pt x="161966" y="136843"/>
                              <a:pt x="161141" y="137477"/>
                            </a:cubicBezTo>
                            <a:cubicBezTo>
                              <a:pt x="105503" y="137350"/>
                              <a:pt x="51007" y="137160"/>
                              <a:pt x="0" y="136843"/>
                            </a:cubicBezTo>
                            <a:close/>
                          </a:path>
                        </a:pathLst>
                      </a:custGeom>
                      <a:solidFill>
                        <a:srgbClr val="C9866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2" name="Freeform: Shape 7661">
                        <a:extLst>
                          <a:ext uri="{FF2B5EF4-FFF2-40B4-BE49-F238E27FC236}">
                            <a16:creationId xmlns:a16="http://schemas.microsoft.com/office/drawing/2014/main" id="{D04146BE-142C-471E-77BE-9AC0767662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21" y="1838944"/>
                        <a:ext cx="757185" cy="320215"/>
                      </a:xfrm>
                      <a:custGeom>
                        <a:avLst/>
                        <a:gdLst>
                          <a:gd name="connsiteX0" fmla="*/ 58749 w 757185"/>
                          <a:gd name="connsiteY0" fmla="*/ 282214 h 320215"/>
                          <a:gd name="connsiteX1" fmla="*/ 198637 w 757185"/>
                          <a:gd name="connsiteY1" fmla="*/ 236346 h 320215"/>
                          <a:gd name="connsiteX2" fmla="*/ 299381 w 757185"/>
                          <a:gd name="connsiteY2" fmla="*/ 203738 h 320215"/>
                          <a:gd name="connsiteX3" fmla="*/ 437620 w 757185"/>
                          <a:gd name="connsiteY3" fmla="*/ 168083 h 320215"/>
                          <a:gd name="connsiteX4" fmla="*/ 473908 w 757185"/>
                          <a:gd name="connsiteY4" fmla="*/ 159456 h 320215"/>
                          <a:gd name="connsiteX5" fmla="*/ 512163 w 757185"/>
                          <a:gd name="connsiteY5" fmla="*/ 147402 h 320215"/>
                          <a:gd name="connsiteX6" fmla="*/ 528595 w 757185"/>
                          <a:gd name="connsiteY6" fmla="*/ 138076 h 320215"/>
                          <a:gd name="connsiteX7" fmla="*/ 552004 w 757185"/>
                          <a:gd name="connsiteY7" fmla="*/ 131288 h 320215"/>
                          <a:gd name="connsiteX8" fmla="*/ 542171 w 757185"/>
                          <a:gd name="connsiteY8" fmla="*/ 126339 h 320215"/>
                          <a:gd name="connsiteX9" fmla="*/ 525549 w 757185"/>
                          <a:gd name="connsiteY9" fmla="*/ 131161 h 320215"/>
                          <a:gd name="connsiteX10" fmla="*/ 519205 w 757185"/>
                          <a:gd name="connsiteY10" fmla="*/ 133318 h 320215"/>
                          <a:gd name="connsiteX11" fmla="*/ 507532 w 757185"/>
                          <a:gd name="connsiteY11" fmla="*/ 139598 h 320215"/>
                          <a:gd name="connsiteX12" fmla="*/ 503662 w 757185"/>
                          <a:gd name="connsiteY12" fmla="*/ 142390 h 320215"/>
                          <a:gd name="connsiteX13" fmla="*/ 429119 w 757185"/>
                          <a:gd name="connsiteY13" fmla="*/ 162057 h 320215"/>
                          <a:gd name="connsiteX14" fmla="*/ 351974 w 757185"/>
                          <a:gd name="connsiteY14" fmla="*/ 180645 h 320215"/>
                          <a:gd name="connsiteX15" fmla="*/ 200857 w 757185"/>
                          <a:gd name="connsiteY15" fmla="*/ 225054 h 320215"/>
                          <a:gd name="connsiteX16" fmla="*/ 196226 w 757185"/>
                          <a:gd name="connsiteY16" fmla="*/ 214269 h 320215"/>
                          <a:gd name="connsiteX17" fmla="*/ 196480 w 757185"/>
                          <a:gd name="connsiteY17" fmla="*/ 209955 h 320215"/>
                          <a:gd name="connsiteX18" fmla="*/ 214370 w 757185"/>
                          <a:gd name="connsiteY18" fmla="*/ 196759 h 320215"/>
                          <a:gd name="connsiteX19" fmla="*/ 257129 w 757185"/>
                          <a:gd name="connsiteY19" fmla="*/ 181850 h 320215"/>
                          <a:gd name="connsiteX20" fmla="*/ 256241 w 757185"/>
                          <a:gd name="connsiteY20" fmla="*/ 180391 h 320215"/>
                          <a:gd name="connsiteX21" fmla="*/ 248628 w 757185"/>
                          <a:gd name="connsiteY21" fmla="*/ 176775 h 320215"/>
                          <a:gd name="connsiteX22" fmla="*/ 248628 w 757185"/>
                          <a:gd name="connsiteY22" fmla="*/ 173793 h 320215"/>
                          <a:gd name="connsiteX23" fmla="*/ 430007 w 757185"/>
                          <a:gd name="connsiteY23" fmla="*/ 75142 h 320215"/>
                          <a:gd name="connsiteX24" fmla="*/ 492497 w 757185"/>
                          <a:gd name="connsiteY24" fmla="*/ 46340 h 320215"/>
                          <a:gd name="connsiteX25" fmla="*/ 701726 w 757185"/>
                          <a:gd name="connsiteY25" fmla="*/ 535 h 320215"/>
                          <a:gd name="connsiteX26" fmla="*/ 727927 w 757185"/>
                          <a:gd name="connsiteY26" fmla="*/ 599 h 320215"/>
                          <a:gd name="connsiteX27" fmla="*/ 734588 w 757185"/>
                          <a:gd name="connsiteY27" fmla="*/ 3009 h 320215"/>
                          <a:gd name="connsiteX28" fmla="*/ 735604 w 757185"/>
                          <a:gd name="connsiteY28" fmla="*/ 4469 h 320215"/>
                          <a:gd name="connsiteX29" fmla="*/ 731734 w 757185"/>
                          <a:gd name="connsiteY29" fmla="*/ 6118 h 320215"/>
                          <a:gd name="connsiteX30" fmla="*/ 720314 w 757185"/>
                          <a:gd name="connsiteY30" fmla="*/ 7323 h 320215"/>
                          <a:gd name="connsiteX31" fmla="*/ 732305 w 757185"/>
                          <a:gd name="connsiteY31" fmla="*/ 15444 h 320215"/>
                          <a:gd name="connsiteX32" fmla="*/ 746198 w 757185"/>
                          <a:gd name="connsiteY32" fmla="*/ 16205 h 320215"/>
                          <a:gd name="connsiteX33" fmla="*/ 756158 w 757185"/>
                          <a:gd name="connsiteY33" fmla="*/ 19885 h 320215"/>
                          <a:gd name="connsiteX34" fmla="*/ 757173 w 757185"/>
                          <a:gd name="connsiteY34" fmla="*/ 30924 h 320215"/>
                          <a:gd name="connsiteX35" fmla="*/ 754636 w 757185"/>
                          <a:gd name="connsiteY35" fmla="*/ 33778 h 320215"/>
                          <a:gd name="connsiteX36" fmla="*/ 751464 w 757185"/>
                          <a:gd name="connsiteY36" fmla="*/ 41645 h 320215"/>
                          <a:gd name="connsiteX37" fmla="*/ 751274 w 757185"/>
                          <a:gd name="connsiteY37" fmla="*/ 45198 h 320215"/>
                          <a:gd name="connsiteX38" fmla="*/ 743914 w 757185"/>
                          <a:gd name="connsiteY38" fmla="*/ 54016 h 320215"/>
                          <a:gd name="connsiteX39" fmla="*/ 735667 w 757185"/>
                          <a:gd name="connsiteY39" fmla="*/ 62644 h 320215"/>
                          <a:gd name="connsiteX40" fmla="*/ 700013 w 757185"/>
                          <a:gd name="connsiteY40" fmla="*/ 100011 h 320215"/>
                          <a:gd name="connsiteX41" fmla="*/ 702360 w 757185"/>
                          <a:gd name="connsiteY41" fmla="*/ 103881 h 320215"/>
                          <a:gd name="connsiteX42" fmla="*/ 708007 w 757185"/>
                          <a:gd name="connsiteY42" fmla="*/ 110669 h 320215"/>
                          <a:gd name="connsiteX43" fmla="*/ 699823 w 757185"/>
                          <a:gd name="connsiteY43" fmla="*/ 136997 h 320215"/>
                          <a:gd name="connsiteX44" fmla="*/ 696524 w 757185"/>
                          <a:gd name="connsiteY44" fmla="*/ 139916 h 320215"/>
                          <a:gd name="connsiteX45" fmla="*/ 686690 w 757185"/>
                          <a:gd name="connsiteY45" fmla="*/ 147465 h 320215"/>
                          <a:gd name="connsiteX46" fmla="*/ 689926 w 757185"/>
                          <a:gd name="connsiteY46" fmla="*/ 182167 h 320215"/>
                          <a:gd name="connsiteX47" fmla="*/ 676096 w 757185"/>
                          <a:gd name="connsiteY47" fmla="*/ 185403 h 320215"/>
                          <a:gd name="connsiteX48" fmla="*/ 661441 w 757185"/>
                          <a:gd name="connsiteY48" fmla="*/ 183436 h 320215"/>
                          <a:gd name="connsiteX49" fmla="*/ 580363 w 757185"/>
                          <a:gd name="connsiteY49" fmla="*/ 207607 h 320215"/>
                          <a:gd name="connsiteX50" fmla="*/ 567738 w 757185"/>
                          <a:gd name="connsiteY50" fmla="*/ 210970 h 320215"/>
                          <a:gd name="connsiteX51" fmla="*/ 555684 w 757185"/>
                          <a:gd name="connsiteY51" fmla="*/ 214459 h 320215"/>
                          <a:gd name="connsiteX52" fmla="*/ 396129 w 757185"/>
                          <a:gd name="connsiteY52" fmla="*/ 268765 h 320215"/>
                          <a:gd name="connsiteX53" fmla="*/ 343029 w 757185"/>
                          <a:gd name="connsiteY53" fmla="*/ 286084 h 320215"/>
                          <a:gd name="connsiteX54" fmla="*/ 287391 w 757185"/>
                          <a:gd name="connsiteY54" fmla="*/ 302325 h 320215"/>
                          <a:gd name="connsiteX55" fmla="*/ 283711 w 757185"/>
                          <a:gd name="connsiteY55" fmla="*/ 304736 h 320215"/>
                          <a:gd name="connsiteX56" fmla="*/ 273434 w 757185"/>
                          <a:gd name="connsiteY56" fmla="*/ 314633 h 320215"/>
                          <a:gd name="connsiteX57" fmla="*/ 261063 w 757185"/>
                          <a:gd name="connsiteY57" fmla="*/ 320216 h 320215"/>
                          <a:gd name="connsiteX58" fmla="*/ 51199 w 757185"/>
                          <a:gd name="connsiteY58" fmla="*/ 317932 h 320215"/>
                          <a:gd name="connsiteX59" fmla="*/ 73404 w 757185"/>
                          <a:gd name="connsiteY59" fmla="*/ 312539 h 320215"/>
                          <a:gd name="connsiteX60" fmla="*/ 83618 w 757185"/>
                          <a:gd name="connsiteY60" fmla="*/ 306766 h 320215"/>
                          <a:gd name="connsiteX61" fmla="*/ 79557 w 757185"/>
                          <a:gd name="connsiteY61" fmla="*/ 304038 h 320215"/>
                          <a:gd name="connsiteX62" fmla="*/ 76576 w 757185"/>
                          <a:gd name="connsiteY62" fmla="*/ 303340 h 320215"/>
                          <a:gd name="connsiteX63" fmla="*/ 75053 w 757185"/>
                          <a:gd name="connsiteY63" fmla="*/ 302262 h 320215"/>
                          <a:gd name="connsiteX64" fmla="*/ 76132 w 757185"/>
                          <a:gd name="connsiteY64" fmla="*/ 299597 h 320215"/>
                          <a:gd name="connsiteX65" fmla="*/ 70739 w 757185"/>
                          <a:gd name="connsiteY65" fmla="*/ 296933 h 320215"/>
                          <a:gd name="connsiteX66" fmla="*/ 45489 w 757185"/>
                          <a:gd name="connsiteY66" fmla="*/ 297694 h 320215"/>
                          <a:gd name="connsiteX67" fmla="*/ 7425 w 757185"/>
                          <a:gd name="connsiteY67" fmla="*/ 307527 h 320215"/>
                          <a:gd name="connsiteX68" fmla="*/ 1271 w 757185"/>
                          <a:gd name="connsiteY68" fmla="*/ 306639 h 320215"/>
                          <a:gd name="connsiteX69" fmla="*/ 636 w 757185"/>
                          <a:gd name="connsiteY69" fmla="*/ 304609 h 320215"/>
                          <a:gd name="connsiteX70" fmla="*/ 58939 w 757185"/>
                          <a:gd name="connsiteY70" fmla="*/ 282214 h 320215"/>
                          <a:gd name="connsiteX71" fmla="*/ 58939 w 757185"/>
                          <a:gd name="connsiteY71" fmla="*/ 282214 h 320215"/>
                          <a:gd name="connsiteX72" fmla="*/ 521997 w 757185"/>
                          <a:gd name="connsiteY72" fmla="*/ 149559 h 320215"/>
                          <a:gd name="connsiteX73" fmla="*/ 522821 w 757185"/>
                          <a:gd name="connsiteY73" fmla="*/ 153238 h 320215"/>
                          <a:gd name="connsiteX74" fmla="*/ 523329 w 757185"/>
                          <a:gd name="connsiteY74" fmla="*/ 153492 h 320215"/>
                          <a:gd name="connsiteX75" fmla="*/ 533353 w 757185"/>
                          <a:gd name="connsiteY75" fmla="*/ 155078 h 320215"/>
                          <a:gd name="connsiteX76" fmla="*/ 681932 w 757185"/>
                          <a:gd name="connsiteY76" fmla="*/ 121581 h 320215"/>
                          <a:gd name="connsiteX77" fmla="*/ 681107 w 757185"/>
                          <a:gd name="connsiteY77" fmla="*/ 117902 h 320215"/>
                          <a:gd name="connsiteX78" fmla="*/ 680600 w 757185"/>
                          <a:gd name="connsiteY78" fmla="*/ 117648 h 320215"/>
                          <a:gd name="connsiteX79" fmla="*/ 670640 w 757185"/>
                          <a:gd name="connsiteY79" fmla="*/ 116062 h 320215"/>
                          <a:gd name="connsiteX80" fmla="*/ 522060 w 757185"/>
                          <a:gd name="connsiteY80" fmla="*/ 149559 h 320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</a:cxnLst>
                        <a:rect l="l" t="t" r="r" b="b"/>
                        <a:pathLst>
                          <a:path w="757185" h="320215">
                            <a:moveTo>
                              <a:pt x="58749" y="282214"/>
                            </a:moveTo>
                            <a:cubicBezTo>
                              <a:pt x="104617" y="266354"/>
                              <a:pt x="151119" y="251065"/>
                              <a:pt x="198637" y="236346"/>
                            </a:cubicBezTo>
                            <a:cubicBezTo>
                              <a:pt x="234671" y="225181"/>
                              <a:pt x="268295" y="214269"/>
                              <a:pt x="299381" y="203738"/>
                            </a:cubicBezTo>
                            <a:cubicBezTo>
                              <a:pt x="344107" y="188575"/>
                              <a:pt x="390229" y="176712"/>
                              <a:pt x="437620" y="168083"/>
                            </a:cubicBezTo>
                            <a:cubicBezTo>
                              <a:pt x="450562" y="165736"/>
                              <a:pt x="462616" y="162881"/>
                              <a:pt x="473908" y="159456"/>
                            </a:cubicBezTo>
                            <a:cubicBezTo>
                              <a:pt x="486089" y="155903"/>
                              <a:pt x="505629" y="154000"/>
                              <a:pt x="512163" y="147402"/>
                            </a:cubicBezTo>
                            <a:cubicBezTo>
                              <a:pt x="516921" y="142644"/>
                              <a:pt x="522441" y="139535"/>
                              <a:pt x="528595" y="138076"/>
                            </a:cubicBezTo>
                            <a:cubicBezTo>
                              <a:pt x="537413" y="135982"/>
                              <a:pt x="545280" y="133698"/>
                              <a:pt x="552004" y="131288"/>
                            </a:cubicBezTo>
                            <a:cubicBezTo>
                              <a:pt x="566406" y="126022"/>
                              <a:pt x="563107" y="124373"/>
                              <a:pt x="542171" y="126339"/>
                            </a:cubicBezTo>
                            <a:cubicBezTo>
                              <a:pt x="534939" y="127037"/>
                              <a:pt x="529419" y="128623"/>
                              <a:pt x="525549" y="131161"/>
                            </a:cubicBezTo>
                            <a:cubicBezTo>
                              <a:pt x="524027" y="132112"/>
                              <a:pt x="521933" y="132874"/>
                              <a:pt x="519205" y="133318"/>
                            </a:cubicBezTo>
                            <a:cubicBezTo>
                              <a:pt x="512671" y="134396"/>
                              <a:pt x="508738" y="136490"/>
                              <a:pt x="507532" y="139598"/>
                            </a:cubicBezTo>
                            <a:cubicBezTo>
                              <a:pt x="507088" y="140804"/>
                              <a:pt x="505756" y="141755"/>
                              <a:pt x="503662" y="142390"/>
                            </a:cubicBezTo>
                            <a:cubicBezTo>
                              <a:pt x="480316" y="149622"/>
                              <a:pt x="455447" y="156157"/>
                              <a:pt x="429119" y="162057"/>
                            </a:cubicBezTo>
                            <a:cubicBezTo>
                              <a:pt x="392767" y="170177"/>
                              <a:pt x="367010" y="176394"/>
                              <a:pt x="351974" y="180645"/>
                            </a:cubicBezTo>
                            <a:cubicBezTo>
                              <a:pt x="301094" y="195110"/>
                              <a:pt x="250722" y="209891"/>
                              <a:pt x="200857" y="225054"/>
                            </a:cubicBezTo>
                            <a:cubicBezTo>
                              <a:pt x="200857" y="221438"/>
                              <a:pt x="199271" y="217822"/>
                              <a:pt x="196226" y="214269"/>
                            </a:cubicBezTo>
                            <a:cubicBezTo>
                              <a:pt x="194767" y="212556"/>
                              <a:pt x="194830" y="211097"/>
                              <a:pt x="196480" y="209955"/>
                            </a:cubicBezTo>
                            <a:cubicBezTo>
                              <a:pt x="202507" y="205641"/>
                              <a:pt x="208470" y="201263"/>
                              <a:pt x="214370" y="196759"/>
                            </a:cubicBezTo>
                            <a:cubicBezTo>
                              <a:pt x="222681" y="190415"/>
                              <a:pt x="236892" y="185403"/>
                              <a:pt x="257129" y="181850"/>
                            </a:cubicBezTo>
                            <a:cubicBezTo>
                              <a:pt x="258271" y="181660"/>
                              <a:pt x="257827" y="180899"/>
                              <a:pt x="256241" y="180391"/>
                            </a:cubicBezTo>
                            <a:cubicBezTo>
                              <a:pt x="252879" y="179376"/>
                              <a:pt x="250405" y="178171"/>
                              <a:pt x="248628" y="176775"/>
                            </a:cubicBezTo>
                            <a:cubicBezTo>
                              <a:pt x="247106" y="175506"/>
                              <a:pt x="247106" y="174491"/>
                              <a:pt x="248628" y="173793"/>
                            </a:cubicBezTo>
                            <a:cubicBezTo>
                              <a:pt x="315115" y="145689"/>
                              <a:pt x="375574" y="112826"/>
                              <a:pt x="430007" y="75142"/>
                            </a:cubicBezTo>
                            <a:cubicBezTo>
                              <a:pt x="445931" y="64040"/>
                              <a:pt x="466803" y="54460"/>
                              <a:pt x="492497" y="46340"/>
                            </a:cubicBezTo>
                            <a:cubicBezTo>
                              <a:pt x="553908" y="26990"/>
                              <a:pt x="623630" y="11701"/>
                              <a:pt x="701726" y="535"/>
                            </a:cubicBezTo>
                            <a:cubicBezTo>
                              <a:pt x="708514" y="-416"/>
                              <a:pt x="719616" y="91"/>
                              <a:pt x="727927" y="599"/>
                            </a:cubicBezTo>
                            <a:cubicBezTo>
                              <a:pt x="731289" y="789"/>
                              <a:pt x="733573" y="1614"/>
                              <a:pt x="734588" y="3009"/>
                            </a:cubicBezTo>
                            <a:lnTo>
                              <a:pt x="735604" y="4469"/>
                            </a:lnTo>
                            <a:cubicBezTo>
                              <a:pt x="736492" y="5864"/>
                              <a:pt x="735223" y="6435"/>
                              <a:pt x="731734" y="6118"/>
                            </a:cubicBezTo>
                            <a:cubicBezTo>
                              <a:pt x="726975" y="5737"/>
                              <a:pt x="723106" y="6118"/>
                              <a:pt x="720314" y="7323"/>
                            </a:cubicBezTo>
                            <a:cubicBezTo>
                              <a:pt x="715619" y="9354"/>
                              <a:pt x="722852" y="14238"/>
                              <a:pt x="732305" y="15444"/>
                            </a:cubicBezTo>
                            <a:cubicBezTo>
                              <a:pt x="737697" y="16142"/>
                              <a:pt x="742392" y="16396"/>
                              <a:pt x="746198" y="16205"/>
                            </a:cubicBezTo>
                            <a:cubicBezTo>
                              <a:pt x="752606" y="15888"/>
                              <a:pt x="755841" y="17157"/>
                              <a:pt x="756158" y="19885"/>
                            </a:cubicBezTo>
                            <a:lnTo>
                              <a:pt x="757173" y="30924"/>
                            </a:lnTo>
                            <a:cubicBezTo>
                              <a:pt x="757300" y="32129"/>
                              <a:pt x="756412" y="33144"/>
                              <a:pt x="754636" y="33778"/>
                            </a:cubicBezTo>
                            <a:cubicBezTo>
                              <a:pt x="749814" y="35555"/>
                              <a:pt x="748736" y="38219"/>
                              <a:pt x="751464" y="41645"/>
                            </a:cubicBezTo>
                            <a:cubicBezTo>
                              <a:pt x="752542" y="43041"/>
                              <a:pt x="752479" y="44183"/>
                              <a:pt x="751274" y="45198"/>
                            </a:cubicBezTo>
                            <a:cubicBezTo>
                              <a:pt x="748165" y="47799"/>
                              <a:pt x="745691" y="50717"/>
                              <a:pt x="743914" y="54016"/>
                            </a:cubicBezTo>
                            <a:cubicBezTo>
                              <a:pt x="741948" y="57505"/>
                              <a:pt x="739156" y="60424"/>
                              <a:pt x="735667" y="62644"/>
                            </a:cubicBezTo>
                            <a:cubicBezTo>
                              <a:pt x="719743" y="72922"/>
                              <a:pt x="707880" y="85356"/>
                              <a:pt x="700013" y="100011"/>
                            </a:cubicBezTo>
                            <a:cubicBezTo>
                              <a:pt x="699378" y="101153"/>
                              <a:pt x="700140" y="102422"/>
                              <a:pt x="702360" y="103881"/>
                            </a:cubicBezTo>
                            <a:cubicBezTo>
                              <a:pt x="706865" y="106926"/>
                              <a:pt x="708831" y="109147"/>
                              <a:pt x="708007" y="110669"/>
                            </a:cubicBezTo>
                            <a:cubicBezTo>
                              <a:pt x="703439" y="119044"/>
                              <a:pt x="700774" y="127862"/>
                              <a:pt x="699823" y="136997"/>
                            </a:cubicBezTo>
                            <a:cubicBezTo>
                              <a:pt x="699696" y="138266"/>
                              <a:pt x="698617" y="139218"/>
                              <a:pt x="696524" y="139916"/>
                            </a:cubicBezTo>
                            <a:cubicBezTo>
                              <a:pt x="690624" y="141882"/>
                              <a:pt x="686437" y="143405"/>
                              <a:pt x="686690" y="147465"/>
                            </a:cubicBezTo>
                            <a:cubicBezTo>
                              <a:pt x="687705" y="158377"/>
                              <a:pt x="688784" y="169923"/>
                              <a:pt x="689926" y="182167"/>
                            </a:cubicBezTo>
                            <a:cubicBezTo>
                              <a:pt x="690243" y="185593"/>
                              <a:pt x="685675" y="186672"/>
                              <a:pt x="676096" y="185403"/>
                            </a:cubicBezTo>
                            <a:lnTo>
                              <a:pt x="661441" y="183436"/>
                            </a:lnTo>
                            <a:cubicBezTo>
                              <a:pt x="632067" y="191684"/>
                              <a:pt x="605105" y="199741"/>
                              <a:pt x="580363" y="207607"/>
                            </a:cubicBezTo>
                            <a:cubicBezTo>
                              <a:pt x="576429" y="208813"/>
                              <a:pt x="572179" y="209955"/>
                              <a:pt x="567738" y="210970"/>
                            </a:cubicBezTo>
                            <a:cubicBezTo>
                              <a:pt x="562726" y="212048"/>
                              <a:pt x="558729" y="213254"/>
                              <a:pt x="555684" y="214459"/>
                            </a:cubicBezTo>
                            <a:cubicBezTo>
                              <a:pt x="505819" y="233936"/>
                              <a:pt x="452655" y="252080"/>
                              <a:pt x="396129" y="268765"/>
                            </a:cubicBezTo>
                            <a:cubicBezTo>
                              <a:pt x="384773" y="272127"/>
                              <a:pt x="367073" y="277901"/>
                              <a:pt x="343029" y="286084"/>
                            </a:cubicBezTo>
                            <a:cubicBezTo>
                              <a:pt x="325646" y="291984"/>
                              <a:pt x="307121" y="297377"/>
                              <a:pt x="287391" y="302325"/>
                            </a:cubicBezTo>
                            <a:cubicBezTo>
                              <a:pt x="285234" y="302833"/>
                              <a:pt x="284029" y="303658"/>
                              <a:pt x="283711" y="304736"/>
                            </a:cubicBezTo>
                            <a:cubicBezTo>
                              <a:pt x="282633" y="308543"/>
                              <a:pt x="279144" y="311905"/>
                              <a:pt x="273434" y="314633"/>
                            </a:cubicBezTo>
                            <a:cubicBezTo>
                              <a:pt x="269310" y="316600"/>
                              <a:pt x="265186" y="318503"/>
                              <a:pt x="261063" y="320216"/>
                            </a:cubicBezTo>
                            <a:cubicBezTo>
                              <a:pt x="178272" y="319708"/>
                              <a:pt x="104807" y="318947"/>
                              <a:pt x="51199" y="317932"/>
                            </a:cubicBezTo>
                            <a:cubicBezTo>
                              <a:pt x="57797" y="316092"/>
                              <a:pt x="65220" y="314252"/>
                              <a:pt x="73404" y="312539"/>
                            </a:cubicBezTo>
                            <a:cubicBezTo>
                              <a:pt x="78923" y="311334"/>
                              <a:pt x="82349" y="309431"/>
                              <a:pt x="83618" y="306766"/>
                            </a:cubicBezTo>
                            <a:cubicBezTo>
                              <a:pt x="84062" y="305688"/>
                              <a:pt x="82793" y="304800"/>
                              <a:pt x="79557" y="304038"/>
                            </a:cubicBezTo>
                            <a:cubicBezTo>
                              <a:pt x="78542" y="303848"/>
                              <a:pt x="77527" y="303594"/>
                              <a:pt x="76576" y="303340"/>
                            </a:cubicBezTo>
                            <a:cubicBezTo>
                              <a:pt x="75370" y="303023"/>
                              <a:pt x="74863" y="302643"/>
                              <a:pt x="75053" y="302262"/>
                            </a:cubicBezTo>
                            <a:lnTo>
                              <a:pt x="76132" y="299597"/>
                            </a:lnTo>
                            <a:cubicBezTo>
                              <a:pt x="76766" y="298202"/>
                              <a:pt x="74926" y="297314"/>
                              <a:pt x="70739" y="296933"/>
                            </a:cubicBezTo>
                            <a:cubicBezTo>
                              <a:pt x="61223" y="296045"/>
                              <a:pt x="52849" y="296298"/>
                              <a:pt x="45489" y="297694"/>
                            </a:cubicBezTo>
                            <a:cubicBezTo>
                              <a:pt x="31469" y="300359"/>
                              <a:pt x="18717" y="303594"/>
                              <a:pt x="7425" y="307527"/>
                            </a:cubicBezTo>
                            <a:cubicBezTo>
                              <a:pt x="5648" y="308098"/>
                              <a:pt x="3618" y="307845"/>
                              <a:pt x="1271" y="306639"/>
                            </a:cubicBezTo>
                            <a:cubicBezTo>
                              <a:pt x="-188" y="305878"/>
                              <a:pt x="-379" y="305180"/>
                              <a:pt x="636" y="304609"/>
                            </a:cubicBezTo>
                            <a:cubicBezTo>
                              <a:pt x="18146" y="295537"/>
                              <a:pt x="37623" y="288051"/>
                              <a:pt x="58939" y="282214"/>
                            </a:cubicBezTo>
                            <a:lnTo>
                              <a:pt x="58939" y="282214"/>
                            </a:lnTo>
                            <a:close/>
                            <a:moveTo>
                              <a:pt x="521997" y="149559"/>
                            </a:moveTo>
                            <a:cubicBezTo>
                              <a:pt x="519396" y="150130"/>
                              <a:pt x="519776" y="151779"/>
                              <a:pt x="522821" y="153238"/>
                            </a:cubicBezTo>
                            <a:lnTo>
                              <a:pt x="523329" y="153492"/>
                            </a:lnTo>
                            <a:cubicBezTo>
                              <a:pt x="526311" y="154951"/>
                              <a:pt x="530815" y="155649"/>
                              <a:pt x="533353" y="155078"/>
                            </a:cubicBezTo>
                            <a:lnTo>
                              <a:pt x="681932" y="121581"/>
                            </a:lnTo>
                            <a:cubicBezTo>
                              <a:pt x="684533" y="121010"/>
                              <a:pt x="684153" y="119361"/>
                              <a:pt x="681107" y="117902"/>
                            </a:cubicBezTo>
                            <a:lnTo>
                              <a:pt x="680600" y="117648"/>
                            </a:lnTo>
                            <a:cubicBezTo>
                              <a:pt x="677618" y="116189"/>
                              <a:pt x="673114" y="115491"/>
                              <a:pt x="670640" y="116062"/>
                            </a:cubicBezTo>
                            <a:lnTo>
                              <a:pt x="522060" y="149559"/>
                            </a:lnTo>
                            <a:close/>
                          </a:path>
                        </a:pathLst>
                      </a:custGeom>
                      <a:solidFill>
                        <a:srgbClr val="AF6048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3" name="Freeform: Shape 7662">
                        <a:extLst>
                          <a:ext uri="{FF2B5EF4-FFF2-40B4-BE49-F238E27FC236}">
                            <a16:creationId xmlns:a16="http://schemas.microsoft.com/office/drawing/2014/main" id="{A04215DC-FE6C-F0E8-00E2-7A13D1871D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06" y="1783357"/>
                        <a:ext cx="613430" cy="334692"/>
                      </a:xfrm>
                      <a:custGeom>
                        <a:avLst/>
                        <a:gdLst>
                          <a:gd name="connsiteX0" fmla="*/ 0 w 613430"/>
                          <a:gd name="connsiteY0" fmla="*/ 328222 h 334692"/>
                          <a:gd name="connsiteX1" fmla="*/ 50055 w 613430"/>
                          <a:gd name="connsiteY1" fmla="*/ 307540 h 334692"/>
                          <a:gd name="connsiteX2" fmla="*/ 83869 w 613430"/>
                          <a:gd name="connsiteY2" fmla="*/ 290855 h 334692"/>
                          <a:gd name="connsiteX3" fmla="*/ 171291 w 613430"/>
                          <a:gd name="connsiteY3" fmla="*/ 241561 h 334692"/>
                          <a:gd name="connsiteX4" fmla="*/ 187088 w 613430"/>
                          <a:gd name="connsiteY4" fmla="*/ 232425 h 334692"/>
                          <a:gd name="connsiteX5" fmla="*/ 211196 w 613430"/>
                          <a:gd name="connsiteY5" fmla="*/ 221260 h 334692"/>
                          <a:gd name="connsiteX6" fmla="*/ 327103 w 613430"/>
                          <a:gd name="connsiteY6" fmla="*/ 159087 h 334692"/>
                          <a:gd name="connsiteX7" fmla="*/ 422646 w 613430"/>
                          <a:gd name="connsiteY7" fmla="*/ 106812 h 334692"/>
                          <a:gd name="connsiteX8" fmla="*/ 554477 w 613430"/>
                          <a:gd name="connsiteY8" fmla="*/ 26305 h 334692"/>
                          <a:gd name="connsiteX9" fmla="*/ 607196 w 613430"/>
                          <a:gd name="connsiteY9" fmla="*/ 1119 h 334692"/>
                          <a:gd name="connsiteX10" fmla="*/ 613033 w 613430"/>
                          <a:gd name="connsiteY10" fmla="*/ 2959 h 334692"/>
                          <a:gd name="connsiteX11" fmla="*/ 595840 w 613430"/>
                          <a:gd name="connsiteY11" fmla="*/ 13236 h 334692"/>
                          <a:gd name="connsiteX12" fmla="*/ 453922 w 613430"/>
                          <a:gd name="connsiteY12" fmla="*/ 105797 h 334692"/>
                          <a:gd name="connsiteX13" fmla="*/ 379379 w 613430"/>
                          <a:gd name="connsiteY13" fmla="*/ 145321 h 334692"/>
                          <a:gd name="connsiteX14" fmla="*/ 335604 w 613430"/>
                          <a:gd name="connsiteY14" fmla="*/ 168286 h 334692"/>
                          <a:gd name="connsiteX15" fmla="*/ 302995 w 613430"/>
                          <a:gd name="connsiteY15" fmla="*/ 183512 h 334692"/>
                          <a:gd name="connsiteX16" fmla="*/ 295953 w 613430"/>
                          <a:gd name="connsiteY16" fmla="*/ 190554 h 334692"/>
                          <a:gd name="connsiteX17" fmla="*/ 287199 w 613430"/>
                          <a:gd name="connsiteY17" fmla="*/ 194361 h 334692"/>
                          <a:gd name="connsiteX18" fmla="*/ 276921 w 613430"/>
                          <a:gd name="connsiteY18" fmla="*/ 197152 h 334692"/>
                          <a:gd name="connsiteX19" fmla="*/ 265121 w 613430"/>
                          <a:gd name="connsiteY19" fmla="*/ 207874 h 334692"/>
                          <a:gd name="connsiteX20" fmla="*/ 261061 w 613430"/>
                          <a:gd name="connsiteY20" fmla="*/ 210919 h 334692"/>
                          <a:gd name="connsiteX21" fmla="*/ 223884 w 613430"/>
                          <a:gd name="connsiteY21" fmla="*/ 227223 h 334692"/>
                          <a:gd name="connsiteX22" fmla="*/ 210625 w 613430"/>
                          <a:gd name="connsiteY22" fmla="*/ 233568 h 334692"/>
                          <a:gd name="connsiteX23" fmla="*/ 194765 w 613430"/>
                          <a:gd name="connsiteY23" fmla="*/ 242893 h 334692"/>
                          <a:gd name="connsiteX24" fmla="*/ 175542 w 613430"/>
                          <a:gd name="connsiteY24" fmla="*/ 248984 h 334692"/>
                          <a:gd name="connsiteX25" fmla="*/ 158476 w 613430"/>
                          <a:gd name="connsiteY25" fmla="*/ 255962 h 334692"/>
                          <a:gd name="connsiteX26" fmla="*/ 95543 w 613430"/>
                          <a:gd name="connsiteY26" fmla="*/ 291680 h 334692"/>
                          <a:gd name="connsiteX27" fmla="*/ 55638 w 613430"/>
                          <a:gd name="connsiteY27" fmla="*/ 311346 h 334692"/>
                          <a:gd name="connsiteX28" fmla="*/ 14972 w 613430"/>
                          <a:gd name="connsiteY28" fmla="*/ 328222 h 334692"/>
                          <a:gd name="connsiteX29" fmla="*/ 571 w 613430"/>
                          <a:gd name="connsiteY29" fmla="*/ 334693 h 334692"/>
                          <a:gd name="connsiteX30" fmla="*/ 254 w 613430"/>
                          <a:gd name="connsiteY30" fmla="*/ 328412 h 33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13430" h="334692">
                            <a:moveTo>
                              <a:pt x="0" y="328222"/>
                            </a:moveTo>
                            <a:cubicBezTo>
                              <a:pt x="21697" y="318832"/>
                              <a:pt x="38382" y="311917"/>
                              <a:pt x="50055" y="307540"/>
                            </a:cubicBezTo>
                            <a:cubicBezTo>
                              <a:pt x="64012" y="302274"/>
                              <a:pt x="75241" y="296691"/>
                              <a:pt x="83869" y="290855"/>
                            </a:cubicBezTo>
                            <a:cubicBezTo>
                              <a:pt x="109627" y="273218"/>
                              <a:pt x="138746" y="256787"/>
                              <a:pt x="171291" y="241561"/>
                            </a:cubicBezTo>
                            <a:cubicBezTo>
                              <a:pt x="173893" y="240356"/>
                              <a:pt x="179158" y="237311"/>
                              <a:pt x="187088" y="232425"/>
                            </a:cubicBezTo>
                            <a:cubicBezTo>
                              <a:pt x="194003" y="228238"/>
                              <a:pt x="204535" y="224876"/>
                              <a:pt x="211196" y="221260"/>
                            </a:cubicBezTo>
                            <a:cubicBezTo>
                              <a:pt x="248690" y="200324"/>
                              <a:pt x="287389" y="179579"/>
                              <a:pt x="327103" y="159087"/>
                            </a:cubicBezTo>
                            <a:cubicBezTo>
                              <a:pt x="365422" y="139357"/>
                              <a:pt x="397269" y="121911"/>
                              <a:pt x="422646" y="106812"/>
                            </a:cubicBezTo>
                            <a:cubicBezTo>
                              <a:pt x="467689" y="79786"/>
                              <a:pt x="511590" y="52950"/>
                              <a:pt x="554477" y="26305"/>
                            </a:cubicBezTo>
                            <a:cubicBezTo>
                              <a:pt x="570083" y="16598"/>
                              <a:pt x="587720" y="8224"/>
                              <a:pt x="607196" y="1119"/>
                            </a:cubicBezTo>
                            <a:cubicBezTo>
                              <a:pt x="612335" y="-848"/>
                              <a:pt x="614365" y="-214"/>
                              <a:pt x="613033" y="2959"/>
                            </a:cubicBezTo>
                            <a:cubicBezTo>
                              <a:pt x="611320" y="6892"/>
                              <a:pt x="600154" y="10635"/>
                              <a:pt x="595840" y="13236"/>
                            </a:cubicBezTo>
                            <a:cubicBezTo>
                              <a:pt x="545405" y="43053"/>
                              <a:pt x="498141" y="73886"/>
                              <a:pt x="453922" y="105797"/>
                            </a:cubicBezTo>
                            <a:cubicBezTo>
                              <a:pt x="437174" y="117787"/>
                              <a:pt x="409894" y="131808"/>
                              <a:pt x="379379" y="145321"/>
                            </a:cubicBezTo>
                            <a:cubicBezTo>
                              <a:pt x="363392" y="152426"/>
                              <a:pt x="348800" y="160102"/>
                              <a:pt x="335604" y="168286"/>
                            </a:cubicBezTo>
                            <a:cubicBezTo>
                              <a:pt x="326786" y="173806"/>
                              <a:pt x="313019" y="178056"/>
                              <a:pt x="302995" y="183512"/>
                            </a:cubicBezTo>
                            <a:cubicBezTo>
                              <a:pt x="302995" y="183512"/>
                              <a:pt x="300585" y="185923"/>
                              <a:pt x="295953" y="190554"/>
                            </a:cubicBezTo>
                            <a:cubicBezTo>
                              <a:pt x="294241" y="192267"/>
                              <a:pt x="291322" y="193536"/>
                              <a:pt x="287199" y="194361"/>
                            </a:cubicBezTo>
                            <a:cubicBezTo>
                              <a:pt x="283265" y="195122"/>
                              <a:pt x="279713" y="196074"/>
                              <a:pt x="276921" y="197152"/>
                            </a:cubicBezTo>
                            <a:cubicBezTo>
                              <a:pt x="269879" y="199753"/>
                              <a:pt x="265946" y="203306"/>
                              <a:pt x="265121" y="207874"/>
                            </a:cubicBezTo>
                            <a:cubicBezTo>
                              <a:pt x="264931" y="209269"/>
                              <a:pt x="263472" y="210221"/>
                              <a:pt x="261061" y="210919"/>
                            </a:cubicBezTo>
                            <a:cubicBezTo>
                              <a:pt x="245327" y="215106"/>
                              <a:pt x="232893" y="220498"/>
                              <a:pt x="223884" y="227223"/>
                            </a:cubicBezTo>
                            <a:cubicBezTo>
                              <a:pt x="221537" y="228936"/>
                              <a:pt x="217159" y="231030"/>
                              <a:pt x="210625" y="233568"/>
                            </a:cubicBezTo>
                            <a:cubicBezTo>
                              <a:pt x="203456" y="236295"/>
                              <a:pt x="201934" y="240483"/>
                              <a:pt x="194765" y="242893"/>
                            </a:cubicBezTo>
                            <a:cubicBezTo>
                              <a:pt x="188421" y="244923"/>
                              <a:pt x="181950" y="246954"/>
                              <a:pt x="175542" y="248984"/>
                            </a:cubicBezTo>
                            <a:cubicBezTo>
                              <a:pt x="168881" y="251077"/>
                              <a:pt x="163107" y="253361"/>
                              <a:pt x="158476" y="255962"/>
                            </a:cubicBezTo>
                            <a:cubicBezTo>
                              <a:pt x="137033" y="267762"/>
                              <a:pt x="116098" y="279626"/>
                              <a:pt x="95543" y="291680"/>
                            </a:cubicBezTo>
                            <a:cubicBezTo>
                              <a:pt x="83552" y="298722"/>
                              <a:pt x="70293" y="305320"/>
                              <a:pt x="55638" y="311346"/>
                            </a:cubicBezTo>
                            <a:cubicBezTo>
                              <a:pt x="28929" y="322449"/>
                              <a:pt x="15416" y="328031"/>
                              <a:pt x="14972" y="328222"/>
                            </a:cubicBezTo>
                            <a:lnTo>
                              <a:pt x="571" y="334693"/>
                            </a:lnTo>
                            <a:cubicBezTo>
                              <a:pt x="444" y="332345"/>
                              <a:pt x="317" y="330188"/>
                              <a:pt x="254" y="328412"/>
                            </a:cubicBezTo>
                            <a:close/>
                          </a:path>
                        </a:pathLst>
                      </a:custGeom>
                      <a:solidFill>
                        <a:srgbClr val="B76549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4" name="Freeform: Shape 7663">
                        <a:extLst>
                          <a:ext uri="{FF2B5EF4-FFF2-40B4-BE49-F238E27FC236}">
                            <a16:creationId xmlns:a16="http://schemas.microsoft.com/office/drawing/2014/main" id="{B2D9EFB6-28BD-9089-960D-9181B3B095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007" y="1964481"/>
                        <a:ext cx="502047" cy="156677"/>
                      </a:xfrm>
                      <a:custGeom>
                        <a:avLst/>
                        <a:gdLst>
                          <a:gd name="connsiteX0" fmla="*/ 63 w 502047"/>
                          <a:gd name="connsiteY0" fmla="*/ 156677 h 156677"/>
                          <a:gd name="connsiteX1" fmla="*/ 86978 w 502047"/>
                          <a:gd name="connsiteY1" fmla="*/ 117217 h 156677"/>
                          <a:gd name="connsiteX2" fmla="*/ 142108 w 502047"/>
                          <a:gd name="connsiteY2" fmla="*/ 99517 h 156677"/>
                          <a:gd name="connsiteX3" fmla="*/ 293226 w 502047"/>
                          <a:gd name="connsiteY3" fmla="*/ 55108 h 156677"/>
                          <a:gd name="connsiteX4" fmla="*/ 370370 w 502047"/>
                          <a:gd name="connsiteY4" fmla="*/ 36520 h 156677"/>
                          <a:gd name="connsiteX5" fmla="*/ 444914 w 502047"/>
                          <a:gd name="connsiteY5" fmla="*/ 16853 h 156677"/>
                          <a:gd name="connsiteX6" fmla="*/ 448783 w 502047"/>
                          <a:gd name="connsiteY6" fmla="*/ 14061 h 156677"/>
                          <a:gd name="connsiteX7" fmla="*/ 460457 w 502047"/>
                          <a:gd name="connsiteY7" fmla="*/ 7781 h 156677"/>
                          <a:gd name="connsiteX8" fmla="*/ 466801 w 502047"/>
                          <a:gd name="connsiteY8" fmla="*/ 5624 h 156677"/>
                          <a:gd name="connsiteX9" fmla="*/ 483422 w 502047"/>
                          <a:gd name="connsiteY9" fmla="*/ 802 h 156677"/>
                          <a:gd name="connsiteX10" fmla="*/ 493256 w 502047"/>
                          <a:gd name="connsiteY10" fmla="*/ 5751 h 156677"/>
                          <a:gd name="connsiteX11" fmla="*/ 469846 w 502047"/>
                          <a:gd name="connsiteY11" fmla="*/ 12539 h 156677"/>
                          <a:gd name="connsiteX12" fmla="*/ 453415 w 502047"/>
                          <a:gd name="connsiteY12" fmla="*/ 21865 h 156677"/>
                          <a:gd name="connsiteX13" fmla="*/ 415160 w 502047"/>
                          <a:gd name="connsiteY13" fmla="*/ 33919 h 156677"/>
                          <a:gd name="connsiteX14" fmla="*/ 378871 w 502047"/>
                          <a:gd name="connsiteY14" fmla="*/ 42546 h 156677"/>
                          <a:gd name="connsiteX15" fmla="*/ 240633 w 502047"/>
                          <a:gd name="connsiteY15" fmla="*/ 78201 h 156677"/>
                          <a:gd name="connsiteX16" fmla="*/ 139888 w 502047"/>
                          <a:gd name="connsiteY16" fmla="*/ 110809 h 156677"/>
                          <a:gd name="connsiteX17" fmla="*/ 0 w 502047"/>
                          <a:gd name="connsiteY17" fmla="*/ 156677 h 156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02047" h="156677">
                            <a:moveTo>
                              <a:pt x="63" y="156677"/>
                            </a:moveTo>
                            <a:cubicBezTo>
                              <a:pt x="26455" y="142149"/>
                              <a:pt x="55448" y="129017"/>
                              <a:pt x="86978" y="117217"/>
                            </a:cubicBezTo>
                            <a:cubicBezTo>
                              <a:pt x="104297" y="110746"/>
                              <a:pt x="122695" y="104846"/>
                              <a:pt x="142108" y="99517"/>
                            </a:cubicBezTo>
                            <a:cubicBezTo>
                              <a:pt x="191910" y="84354"/>
                              <a:pt x="242346" y="69572"/>
                              <a:pt x="293226" y="55108"/>
                            </a:cubicBezTo>
                            <a:cubicBezTo>
                              <a:pt x="308261" y="50857"/>
                              <a:pt x="334018" y="44640"/>
                              <a:pt x="370370" y="36520"/>
                            </a:cubicBezTo>
                            <a:cubicBezTo>
                              <a:pt x="396698" y="30620"/>
                              <a:pt x="421567" y="24085"/>
                              <a:pt x="444914" y="16853"/>
                            </a:cubicBezTo>
                            <a:cubicBezTo>
                              <a:pt x="447007" y="16155"/>
                              <a:pt x="448339" y="15267"/>
                              <a:pt x="448783" y="14061"/>
                            </a:cubicBezTo>
                            <a:cubicBezTo>
                              <a:pt x="449989" y="10953"/>
                              <a:pt x="453986" y="8859"/>
                              <a:pt x="460457" y="7781"/>
                            </a:cubicBezTo>
                            <a:cubicBezTo>
                              <a:pt x="463121" y="7337"/>
                              <a:pt x="465278" y="6575"/>
                              <a:pt x="466801" y="5624"/>
                            </a:cubicBezTo>
                            <a:cubicBezTo>
                              <a:pt x="470671" y="3086"/>
                              <a:pt x="476190" y="1500"/>
                              <a:pt x="483422" y="802"/>
                            </a:cubicBezTo>
                            <a:cubicBezTo>
                              <a:pt x="504358" y="-1164"/>
                              <a:pt x="507657" y="485"/>
                              <a:pt x="493256" y="5751"/>
                            </a:cubicBezTo>
                            <a:cubicBezTo>
                              <a:pt x="486531" y="8161"/>
                              <a:pt x="478664" y="10445"/>
                              <a:pt x="469846" y="12539"/>
                            </a:cubicBezTo>
                            <a:cubicBezTo>
                              <a:pt x="463692" y="13998"/>
                              <a:pt x="458173" y="17107"/>
                              <a:pt x="453415" y="21865"/>
                            </a:cubicBezTo>
                            <a:cubicBezTo>
                              <a:pt x="446880" y="28526"/>
                              <a:pt x="427340" y="30366"/>
                              <a:pt x="415160" y="33919"/>
                            </a:cubicBezTo>
                            <a:cubicBezTo>
                              <a:pt x="403867" y="37281"/>
                              <a:pt x="391813" y="40136"/>
                              <a:pt x="378871" y="42546"/>
                            </a:cubicBezTo>
                            <a:cubicBezTo>
                              <a:pt x="331481" y="51238"/>
                              <a:pt x="285359" y="63102"/>
                              <a:pt x="240633" y="78201"/>
                            </a:cubicBezTo>
                            <a:cubicBezTo>
                              <a:pt x="209546" y="88795"/>
                              <a:pt x="175923" y="99644"/>
                              <a:pt x="139888" y="110809"/>
                            </a:cubicBezTo>
                            <a:cubicBezTo>
                              <a:pt x="92434" y="125528"/>
                              <a:pt x="45868" y="140817"/>
                              <a:pt x="0" y="156677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5" name="Freeform: Shape 7664">
                        <a:extLst>
                          <a:ext uri="{FF2B5EF4-FFF2-40B4-BE49-F238E27FC236}">
                            <a16:creationId xmlns:a16="http://schemas.microsoft.com/office/drawing/2014/main" id="{55443E48-F413-0FDE-037D-DA0387073A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0818" y="1711137"/>
                        <a:ext cx="294240" cy="397287"/>
                      </a:xfrm>
                      <a:custGeom>
                        <a:avLst/>
                        <a:gdLst>
                          <a:gd name="connsiteX0" fmla="*/ 294241 w 294240"/>
                          <a:gd name="connsiteY0" fmla="*/ 1142 h 397287"/>
                          <a:gd name="connsiteX1" fmla="*/ 292464 w 294240"/>
                          <a:gd name="connsiteY1" fmla="*/ 2411 h 397287"/>
                          <a:gd name="connsiteX2" fmla="*/ 261315 w 294240"/>
                          <a:gd name="connsiteY2" fmla="*/ 42823 h 397287"/>
                          <a:gd name="connsiteX3" fmla="*/ 244249 w 294240"/>
                          <a:gd name="connsiteY3" fmla="*/ 62807 h 397287"/>
                          <a:gd name="connsiteX4" fmla="*/ 230482 w 294240"/>
                          <a:gd name="connsiteY4" fmla="*/ 83171 h 397287"/>
                          <a:gd name="connsiteX5" fmla="*/ 219443 w 294240"/>
                          <a:gd name="connsiteY5" fmla="*/ 112481 h 397287"/>
                          <a:gd name="connsiteX6" fmla="*/ 185439 w 294240"/>
                          <a:gd name="connsiteY6" fmla="*/ 165391 h 397287"/>
                          <a:gd name="connsiteX7" fmla="*/ 155050 w 294240"/>
                          <a:gd name="connsiteY7" fmla="*/ 218555 h 397287"/>
                          <a:gd name="connsiteX8" fmla="*/ 121871 w 294240"/>
                          <a:gd name="connsiteY8" fmla="*/ 301980 h 397287"/>
                          <a:gd name="connsiteX9" fmla="*/ 130245 w 294240"/>
                          <a:gd name="connsiteY9" fmla="*/ 378554 h 397287"/>
                          <a:gd name="connsiteX10" fmla="*/ 107406 w 294240"/>
                          <a:gd name="connsiteY10" fmla="*/ 332559 h 397287"/>
                          <a:gd name="connsiteX11" fmla="*/ 102331 w 294240"/>
                          <a:gd name="connsiteY11" fmla="*/ 329324 h 397287"/>
                          <a:gd name="connsiteX12" fmla="*/ 85075 w 294240"/>
                          <a:gd name="connsiteY12" fmla="*/ 328689 h 397287"/>
                          <a:gd name="connsiteX13" fmla="*/ 81395 w 294240"/>
                          <a:gd name="connsiteY13" fmla="*/ 331417 h 397287"/>
                          <a:gd name="connsiteX14" fmla="*/ 65154 w 294240"/>
                          <a:gd name="connsiteY14" fmla="*/ 343979 h 397287"/>
                          <a:gd name="connsiteX15" fmla="*/ 62426 w 294240"/>
                          <a:gd name="connsiteY15" fmla="*/ 347024 h 397287"/>
                          <a:gd name="connsiteX16" fmla="*/ 64012 w 294240"/>
                          <a:gd name="connsiteY16" fmla="*/ 363899 h 397287"/>
                          <a:gd name="connsiteX17" fmla="*/ 68263 w 294240"/>
                          <a:gd name="connsiteY17" fmla="*/ 366183 h 397287"/>
                          <a:gd name="connsiteX18" fmla="*/ 72767 w 294240"/>
                          <a:gd name="connsiteY18" fmla="*/ 369292 h 397287"/>
                          <a:gd name="connsiteX19" fmla="*/ 70610 w 294240"/>
                          <a:gd name="connsiteY19" fmla="*/ 370624 h 397287"/>
                          <a:gd name="connsiteX20" fmla="*/ 62807 w 294240"/>
                          <a:gd name="connsiteY20" fmla="*/ 376651 h 397287"/>
                          <a:gd name="connsiteX21" fmla="*/ 69468 w 294240"/>
                          <a:gd name="connsiteY21" fmla="*/ 381219 h 397287"/>
                          <a:gd name="connsiteX22" fmla="*/ 122124 w 294240"/>
                          <a:gd name="connsiteY22" fmla="*/ 394985 h 397287"/>
                          <a:gd name="connsiteX23" fmla="*/ 72894 w 294240"/>
                          <a:gd name="connsiteY23" fmla="*/ 394732 h 397287"/>
                          <a:gd name="connsiteX24" fmla="*/ 64393 w 294240"/>
                          <a:gd name="connsiteY24" fmla="*/ 392384 h 397287"/>
                          <a:gd name="connsiteX25" fmla="*/ 58176 w 294240"/>
                          <a:gd name="connsiteY25" fmla="*/ 387943 h 397287"/>
                          <a:gd name="connsiteX26" fmla="*/ 52276 w 294240"/>
                          <a:gd name="connsiteY26" fmla="*/ 385279 h 397287"/>
                          <a:gd name="connsiteX27" fmla="*/ 48215 w 294240"/>
                          <a:gd name="connsiteY27" fmla="*/ 384073 h 397287"/>
                          <a:gd name="connsiteX28" fmla="*/ 33180 w 294240"/>
                          <a:gd name="connsiteY28" fmla="*/ 367959 h 397287"/>
                          <a:gd name="connsiteX29" fmla="*/ 34068 w 294240"/>
                          <a:gd name="connsiteY29" fmla="*/ 354383 h 397287"/>
                          <a:gd name="connsiteX30" fmla="*/ 33941 w 294240"/>
                          <a:gd name="connsiteY30" fmla="*/ 350323 h 397287"/>
                          <a:gd name="connsiteX31" fmla="*/ 40602 w 294240"/>
                          <a:gd name="connsiteY31" fmla="*/ 343471 h 397287"/>
                          <a:gd name="connsiteX32" fmla="*/ 39587 w 294240"/>
                          <a:gd name="connsiteY32" fmla="*/ 340680 h 397287"/>
                          <a:gd name="connsiteX33" fmla="*/ 29246 w 294240"/>
                          <a:gd name="connsiteY33" fmla="*/ 325707 h 397287"/>
                          <a:gd name="connsiteX34" fmla="*/ 32228 w 294240"/>
                          <a:gd name="connsiteY34" fmla="*/ 306231 h 397287"/>
                          <a:gd name="connsiteX35" fmla="*/ 18335 w 294240"/>
                          <a:gd name="connsiteY35" fmla="*/ 301853 h 397287"/>
                          <a:gd name="connsiteX36" fmla="*/ 5202 w 294240"/>
                          <a:gd name="connsiteY36" fmla="*/ 299760 h 397287"/>
                          <a:gd name="connsiteX37" fmla="*/ 0 w 294240"/>
                          <a:gd name="connsiteY37" fmla="*/ 295319 h 397287"/>
                          <a:gd name="connsiteX38" fmla="*/ 7613 w 294240"/>
                          <a:gd name="connsiteY38" fmla="*/ 252686 h 397287"/>
                          <a:gd name="connsiteX39" fmla="*/ 28168 w 294240"/>
                          <a:gd name="connsiteY39" fmla="*/ 211006 h 397287"/>
                          <a:gd name="connsiteX40" fmla="*/ 34766 w 294240"/>
                          <a:gd name="connsiteY40" fmla="*/ 195399 h 397287"/>
                          <a:gd name="connsiteX41" fmla="*/ 41427 w 294240"/>
                          <a:gd name="connsiteY41" fmla="*/ 179729 h 397287"/>
                          <a:gd name="connsiteX42" fmla="*/ 65471 w 294240"/>
                          <a:gd name="connsiteY42" fmla="*/ 138936 h 397287"/>
                          <a:gd name="connsiteX43" fmla="*/ 87549 w 294240"/>
                          <a:gd name="connsiteY43" fmla="*/ 108675 h 397287"/>
                          <a:gd name="connsiteX44" fmla="*/ 113370 w 294240"/>
                          <a:gd name="connsiteY44" fmla="*/ 79048 h 397287"/>
                          <a:gd name="connsiteX45" fmla="*/ 121363 w 294240"/>
                          <a:gd name="connsiteY45" fmla="*/ 73465 h 397287"/>
                          <a:gd name="connsiteX46" fmla="*/ 131894 w 294240"/>
                          <a:gd name="connsiteY46" fmla="*/ 68707 h 397287"/>
                          <a:gd name="connsiteX47" fmla="*/ 139127 w 294240"/>
                          <a:gd name="connsiteY47" fmla="*/ 63187 h 397287"/>
                          <a:gd name="connsiteX48" fmla="*/ 150356 w 294240"/>
                          <a:gd name="connsiteY48" fmla="*/ 60079 h 397287"/>
                          <a:gd name="connsiteX49" fmla="*/ 158096 w 294240"/>
                          <a:gd name="connsiteY49" fmla="*/ 58176 h 397287"/>
                          <a:gd name="connsiteX50" fmla="*/ 175669 w 294240"/>
                          <a:gd name="connsiteY50" fmla="*/ 47391 h 397287"/>
                          <a:gd name="connsiteX51" fmla="*/ 177699 w 294240"/>
                          <a:gd name="connsiteY51" fmla="*/ 43901 h 397287"/>
                          <a:gd name="connsiteX52" fmla="*/ 185312 w 294240"/>
                          <a:gd name="connsiteY52" fmla="*/ 35844 h 397287"/>
                          <a:gd name="connsiteX53" fmla="*/ 188230 w 294240"/>
                          <a:gd name="connsiteY53" fmla="*/ 32418 h 397287"/>
                          <a:gd name="connsiteX54" fmla="*/ 190705 w 294240"/>
                          <a:gd name="connsiteY54" fmla="*/ 25313 h 397287"/>
                          <a:gd name="connsiteX55" fmla="*/ 196414 w 294240"/>
                          <a:gd name="connsiteY55" fmla="*/ 18906 h 397287"/>
                          <a:gd name="connsiteX56" fmla="*/ 198508 w 294240"/>
                          <a:gd name="connsiteY56" fmla="*/ 6661 h 397287"/>
                          <a:gd name="connsiteX57" fmla="*/ 201807 w 294240"/>
                          <a:gd name="connsiteY57" fmla="*/ 3680 h 397287"/>
                          <a:gd name="connsiteX58" fmla="*/ 210879 w 294240"/>
                          <a:gd name="connsiteY58" fmla="*/ 0 h 397287"/>
                          <a:gd name="connsiteX59" fmla="*/ 294050 w 294240"/>
                          <a:gd name="connsiteY59" fmla="*/ 1142 h 397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</a:cxnLst>
                        <a:rect l="l" t="t" r="r" b="b"/>
                        <a:pathLst>
                          <a:path w="294240" h="397287">
                            <a:moveTo>
                              <a:pt x="294241" y="1142"/>
                            </a:moveTo>
                            <a:cubicBezTo>
                              <a:pt x="293670" y="1586"/>
                              <a:pt x="293035" y="2030"/>
                              <a:pt x="292464" y="2411"/>
                            </a:cubicBezTo>
                            <a:cubicBezTo>
                              <a:pt x="279713" y="11419"/>
                              <a:pt x="269308" y="24869"/>
                              <a:pt x="261315" y="42823"/>
                            </a:cubicBezTo>
                            <a:cubicBezTo>
                              <a:pt x="257952" y="50182"/>
                              <a:pt x="252306" y="56780"/>
                              <a:pt x="244249" y="62807"/>
                            </a:cubicBezTo>
                            <a:cubicBezTo>
                              <a:pt x="236446" y="68643"/>
                              <a:pt x="231814" y="75368"/>
                              <a:pt x="230482" y="83171"/>
                            </a:cubicBezTo>
                            <a:cubicBezTo>
                              <a:pt x="228579" y="93195"/>
                              <a:pt x="224963" y="102965"/>
                              <a:pt x="219443" y="112481"/>
                            </a:cubicBezTo>
                            <a:cubicBezTo>
                              <a:pt x="209229" y="130181"/>
                              <a:pt x="197873" y="147818"/>
                              <a:pt x="185439" y="165391"/>
                            </a:cubicBezTo>
                            <a:cubicBezTo>
                              <a:pt x="172243" y="183980"/>
                              <a:pt x="162092" y="201680"/>
                              <a:pt x="155050" y="218555"/>
                            </a:cubicBezTo>
                            <a:cubicBezTo>
                              <a:pt x="144139" y="244756"/>
                              <a:pt x="133036" y="272544"/>
                              <a:pt x="121871" y="301980"/>
                            </a:cubicBezTo>
                            <a:cubicBezTo>
                              <a:pt x="112672" y="325961"/>
                              <a:pt x="115527" y="351465"/>
                              <a:pt x="130245" y="378554"/>
                            </a:cubicBezTo>
                            <a:lnTo>
                              <a:pt x="107406" y="332559"/>
                            </a:lnTo>
                            <a:cubicBezTo>
                              <a:pt x="106772" y="331417"/>
                              <a:pt x="105122" y="330339"/>
                              <a:pt x="102331" y="329324"/>
                            </a:cubicBezTo>
                            <a:cubicBezTo>
                              <a:pt x="96367" y="327293"/>
                              <a:pt x="90721" y="327103"/>
                              <a:pt x="85075" y="328689"/>
                            </a:cubicBezTo>
                            <a:cubicBezTo>
                              <a:pt x="82981" y="329260"/>
                              <a:pt x="81712" y="330275"/>
                              <a:pt x="81395" y="331417"/>
                            </a:cubicBezTo>
                            <a:cubicBezTo>
                              <a:pt x="79999" y="336493"/>
                              <a:pt x="74543" y="340680"/>
                              <a:pt x="65154" y="343979"/>
                            </a:cubicBezTo>
                            <a:cubicBezTo>
                              <a:pt x="63251" y="344676"/>
                              <a:pt x="62299" y="345755"/>
                              <a:pt x="62426" y="347024"/>
                            </a:cubicBezTo>
                            <a:lnTo>
                              <a:pt x="64012" y="363899"/>
                            </a:lnTo>
                            <a:cubicBezTo>
                              <a:pt x="64076" y="364724"/>
                              <a:pt x="65915" y="365739"/>
                              <a:pt x="68263" y="366183"/>
                            </a:cubicBezTo>
                            <a:cubicBezTo>
                              <a:pt x="71498" y="366817"/>
                              <a:pt x="72957" y="367769"/>
                              <a:pt x="72767" y="369292"/>
                            </a:cubicBezTo>
                            <a:cubicBezTo>
                              <a:pt x="72767" y="369926"/>
                              <a:pt x="71879" y="370370"/>
                              <a:pt x="70610" y="370624"/>
                            </a:cubicBezTo>
                            <a:cubicBezTo>
                              <a:pt x="64583" y="371702"/>
                              <a:pt x="61982" y="373732"/>
                              <a:pt x="62807" y="376651"/>
                            </a:cubicBezTo>
                            <a:cubicBezTo>
                              <a:pt x="63314" y="378237"/>
                              <a:pt x="65471" y="379759"/>
                              <a:pt x="69468" y="381219"/>
                            </a:cubicBezTo>
                            <a:cubicBezTo>
                              <a:pt x="86724" y="387372"/>
                              <a:pt x="104361" y="392004"/>
                              <a:pt x="122124" y="394985"/>
                            </a:cubicBezTo>
                            <a:cubicBezTo>
                              <a:pt x="109246" y="398157"/>
                              <a:pt x="92815" y="398030"/>
                              <a:pt x="72894" y="394732"/>
                            </a:cubicBezTo>
                            <a:cubicBezTo>
                              <a:pt x="69468" y="394161"/>
                              <a:pt x="66677" y="393336"/>
                              <a:pt x="64393" y="392384"/>
                            </a:cubicBezTo>
                            <a:cubicBezTo>
                              <a:pt x="60967" y="390862"/>
                              <a:pt x="58874" y="389339"/>
                              <a:pt x="58176" y="387943"/>
                            </a:cubicBezTo>
                            <a:cubicBezTo>
                              <a:pt x="57478" y="386675"/>
                              <a:pt x="55575" y="385786"/>
                              <a:pt x="52276" y="385279"/>
                            </a:cubicBezTo>
                            <a:cubicBezTo>
                              <a:pt x="50753" y="385025"/>
                              <a:pt x="49421" y="384644"/>
                              <a:pt x="48215" y="384073"/>
                            </a:cubicBezTo>
                            <a:cubicBezTo>
                              <a:pt x="33814" y="376397"/>
                              <a:pt x="28802" y="371005"/>
                              <a:pt x="33180" y="367959"/>
                            </a:cubicBezTo>
                            <a:cubicBezTo>
                              <a:pt x="38065" y="364597"/>
                              <a:pt x="38445" y="360093"/>
                              <a:pt x="34068" y="354383"/>
                            </a:cubicBezTo>
                            <a:cubicBezTo>
                              <a:pt x="32926" y="352797"/>
                              <a:pt x="32799" y="351465"/>
                              <a:pt x="33941" y="350323"/>
                            </a:cubicBezTo>
                            <a:lnTo>
                              <a:pt x="40602" y="343471"/>
                            </a:lnTo>
                            <a:cubicBezTo>
                              <a:pt x="41300" y="342710"/>
                              <a:pt x="40856" y="341695"/>
                              <a:pt x="39587" y="340680"/>
                            </a:cubicBezTo>
                            <a:cubicBezTo>
                              <a:pt x="32863" y="335541"/>
                              <a:pt x="26518" y="329958"/>
                              <a:pt x="29246" y="325707"/>
                            </a:cubicBezTo>
                            <a:cubicBezTo>
                              <a:pt x="32926" y="320125"/>
                              <a:pt x="34005" y="313654"/>
                              <a:pt x="32228" y="306231"/>
                            </a:cubicBezTo>
                            <a:cubicBezTo>
                              <a:pt x="31150" y="302044"/>
                              <a:pt x="26582" y="300585"/>
                              <a:pt x="18335" y="301853"/>
                            </a:cubicBezTo>
                            <a:cubicBezTo>
                              <a:pt x="14274" y="302488"/>
                              <a:pt x="9833" y="301790"/>
                              <a:pt x="5202" y="299760"/>
                            </a:cubicBezTo>
                            <a:cubicBezTo>
                              <a:pt x="1713" y="298301"/>
                              <a:pt x="0" y="296842"/>
                              <a:pt x="0" y="295319"/>
                            </a:cubicBezTo>
                            <a:cubicBezTo>
                              <a:pt x="317" y="279205"/>
                              <a:pt x="2791" y="264994"/>
                              <a:pt x="7613" y="252686"/>
                            </a:cubicBezTo>
                            <a:cubicBezTo>
                              <a:pt x="12561" y="239618"/>
                              <a:pt x="19477" y="225787"/>
                              <a:pt x="28168" y="211006"/>
                            </a:cubicBezTo>
                            <a:cubicBezTo>
                              <a:pt x="31150" y="205994"/>
                              <a:pt x="33370" y="200728"/>
                              <a:pt x="34766" y="195399"/>
                            </a:cubicBezTo>
                            <a:cubicBezTo>
                              <a:pt x="36098" y="190007"/>
                              <a:pt x="38319" y="184741"/>
                              <a:pt x="41427" y="179729"/>
                            </a:cubicBezTo>
                            <a:cubicBezTo>
                              <a:pt x="49865" y="166343"/>
                              <a:pt x="57795" y="152703"/>
                              <a:pt x="65471" y="138936"/>
                            </a:cubicBezTo>
                            <a:cubicBezTo>
                              <a:pt x="71498" y="128088"/>
                              <a:pt x="78858" y="118001"/>
                              <a:pt x="87549" y="108675"/>
                            </a:cubicBezTo>
                            <a:cubicBezTo>
                              <a:pt x="96938" y="98651"/>
                              <a:pt x="105566" y="88818"/>
                              <a:pt x="113370" y="79048"/>
                            </a:cubicBezTo>
                            <a:cubicBezTo>
                              <a:pt x="115019" y="76954"/>
                              <a:pt x="117684" y="75051"/>
                              <a:pt x="121363" y="73465"/>
                            </a:cubicBezTo>
                            <a:cubicBezTo>
                              <a:pt x="124789" y="71942"/>
                              <a:pt x="128278" y="70356"/>
                              <a:pt x="131894" y="68707"/>
                            </a:cubicBezTo>
                            <a:cubicBezTo>
                              <a:pt x="132085" y="68643"/>
                              <a:pt x="134559" y="66804"/>
                              <a:pt x="139127" y="63187"/>
                            </a:cubicBezTo>
                            <a:cubicBezTo>
                              <a:pt x="141347" y="61475"/>
                              <a:pt x="145090" y="60460"/>
                              <a:pt x="150356" y="60079"/>
                            </a:cubicBezTo>
                            <a:cubicBezTo>
                              <a:pt x="153845" y="59889"/>
                              <a:pt x="156383" y="59254"/>
                              <a:pt x="158096" y="58176"/>
                            </a:cubicBezTo>
                            <a:lnTo>
                              <a:pt x="175669" y="47391"/>
                            </a:lnTo>
                            <a:cubicBezTo>
                              <a:pt x="177128" y="46439"/>
                              <a:pt x="177889" y="45234"/>
                              <a:pt x="177699" y="43901"/>
                            </a:cubicBezTo>
                            <a:cubicBezTo>
                              <a:pt x="177128" y="40476"/>
                              <a:pt x="179729" y="37811"/>
                              <a:pt x="185312" y="35844"/>
                            </a:cubicBezTo>
                            <a:cubicBezTo>
                              <a:pt x="187532" y="35083"/>
                              <a:pt x="188484" y="33878"/>
                              <a:pt x="188230" y="32418"/>
                            </a:cubicBezTo>
                            <a:cubicBezTo>
                              <a:pt x="187659" y="29564"/>
                              <a:pt x="188484" y="27216"/>
                              <a:pt x="190705" y="25313"/>
                            </a:cubicBezTo>
                            <a:cubicBezTo>
                              <a:pt x="194130" y="22395"/>
                              <a:pt x="195970" y="20238"/>
                              <a:pt x="196414" y="18906"/>
                            </a:cubicBezTo>
                            <a:cubicBezTo>
                              <a:pt x="197683" y="14972"/>
                              <a:pt x="198381" y="10848"/>
                              <a:pt x="198508" y="6661"/>
                            </a:cubicBezTo>
                            <a:cubicBezTo>
                              <a:pt x="198571" y="5329"/>
                              <a:pt x="199713" y="4377"/>
                              <a:pt x="201807" y="3680"/>
                            </a:cubicBezTo>
                            <a:cubicBezTo>
                              <a:pt x="205233" y="2601"/>
                              <a:pt x="208278" y="1396"/>
                              <a:pt x="210879" y="0"/>
                            </a:cubicBezTo>
                            <a:cubicBezTo>
                              <a:pt x="245581" y="127"/>
                              <a:pt x="272671" y="571"/>
                              <a:pt x="294050" y="1142"/>
                            </a:cubicBezTo>
                            <a:close/>
                          </a:path>
                        </a:pathLst>
                      </a:custGeom>
                      <a:solidFill>
                        <a:srgbClr val="B26245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6" name="Freeform: Shape 7665">
                        <a:extLst>
                          <a:ext uri="{FF2B5EF4-FFF2-40B4-BE49-F238E27FC236}">
                            <a16:creationId xmlns:a16="http://schemas.microsoft.com/office/drawing/2014/main" id="{419E2596-2328-DB0E-CB6A-4A8E7D0966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3233" y="2038897"/>
                        <a:ext cx="77564" cy="67416"/>
                      </a:xfrm>
                      <a:custGeom>
                        <a:avLst/>
                        <a:gdLst>
                          <a:gd name="connsiteX0" fmla="*/ 59709 w 77564"/>
                          <a:gd name="connsiteY0" fmla="*/ 67353 h 67416"/>
                          <a:gd name="connsiteX1" fmla="*/ 7053 w 77564"/>
                          <a:gd name="connsiteY1" fmla="*/ 53586 h 67416"/>
                          <a:gd name="connsiteX2" fmla="*/ 391 w 77564"/>
                          <a:gd name="connsiteY2" fmla="*/ 49018 h 67416"/>
                          <a:gd name="connsiteX3" fmla="*/ 8195 w 77564"/>
                          <a:gd name="connsiteY3" fmla="*/ 42991 h 67416"/>
                          <a:gd name="connsiteX4" fmla="*/ 10351 w 77564"/>
                          <a:gd name="connsiteY4" fmla="*/ 41659 h 67416"/>
                          <a:gd name="connsiteX5" fmla="*/ 5847 w 77564"/>
                          <a:gd name="connsiteY5" fmla="*/ 38550 h 67416"/>
                          <a:gd name="connsiteX6" fmla="*/ 1597 w 77564"/>
                          <a:gd name="connsiteY6" fmla="*/ 36267 h 67416"/>
                          <a:gd name="connsiteX7" fmla="*/ 11 w 77564"/>
                          <a:gd name="connsiteY7" fmla="*/ 19391 h 67416"/>
                          <a:gd name="connsiteX8" fmla="*/ 2739 w 77564"/>
                          <a:gd name="connsiteY8" fmla="*/ 16346 h 67416"/>
                          <a:gd name="connsiteX9" fmla="*/ 18980 w 77564"/>
                          <a:gd name="connsiteY9" fmla="*/ 3785 h 67416"/>
                          <a:gd name="connsiteX10" fmla="*/ 22659 w 77564"/>
                          <a:gd name="connsiteY10" fmla="*/ 1056 h 67416"/>
                          <a:gd name="connsiteX11" fmla="*/ 39915 w 77564"/>
                          <a:gd name="connsiteY11" fmla="*/ 1691 h 67416"/>
                          <a:gd name="connsiteX12" fmla="*/ 44990 w 77564"/>
                          <a:gd name="connsiteY12" fmla="*/ 4927 h 67416"/>
                          <a:gd name="connsiteX13" fmla="*/ 67829 w 77564"/>
                          <a:gd name="connsiteY13" fmla="*/ 50921 h 67416"/>
                          <a:gd name="connsiteX14" fmla="*/ 59709 w 77564"/>
                          <a:gd name="connsiteY14" fmla="*/ 67416 h 67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7564" h="67416">
                            <a:moveTo>
                              <a:pt x="59709" y="67353"/>
                            </a:moveTo>
                            <a:cubicBezTo>
                              <a:pt x="41882" y="64307"/>
                              <a:pt x="24309" y="59676"/>
                              <a:pt x="7053" y="53586"/>
                            </a:cubicBezTo>
                            <a:cubicBezTo>
                              <a:pt x="3119" y="52127"/>
                              <a:pt x="899" y="50604"/>
                              <a:pt x="391" y="49018"/>
                            </a:cubicBezTo>
                            <a:cubicBezTo>
                              <a:pt x="-434" y="46100"/>
                              <a:pt x="2231" y="44070"/>
                              <a:pt x="8195" y="42991"/>
                            </a:cubicBezTo>
                            <a:cubicBezTo>
                              <a:pt x="9463" y="42737"/>
                              <a:pt x="10288" y="42293"/>
                              <a:pt x="10351" y="41659"/>
                            </a:cubicBezTo>
                            <a:cubicBezTo>
                              <a:pt x="10542" y="40200"/>
                              <a:pt x="9019" y="39185"/>
                              <a:pt x="5847" y="38550"/>
                            </a:cubicBezTo>
                            <a:cubicBezTo>
                              <a:pt x="3500" y="38106"/>
                              <a:pt x="1660" y="37091"/>
                              <a:pt x="1597" y="36267"/>
                            </a:cubicBezTo>
                            <a:lnTo>
                              <a:pt x="11" y="19391"/>
                            </a:lnTo>
                            <a:cubicBezTo>
                              <a:pt x="-116" y="18059"/>
                              <a:pt x="899" y="17044"/>
                              <a:pt x="2739" y="16346"/>
                            </a:cubicBezTo>
                            <a:cubicBezTo>
                              <a:pt x="12128" y="13047"/>
                              <a:pt x="17584" y="8860"/>
                              <a:pt x="18980" y="3785"/>
                            </a:cubicBezTo>
                            <a:cubicBezTo>
                              <a:pt x="19297" y="2579"/>
                              <a:pt x="20502" y="1628"/>
                              <a:pt x="22659" y="1056"/>
                            </a:cubicBezTo>
                            <a:cubicBezTo>
                              <a:pt x="28305" y="-530"/>
                              <a:pt x="33952" y="-339"/>
                              <a:pt x="39915" y="1691"/>
                            </a:cubicBezTo>
                            <a:cubicBezTo>
                              <a:pt x="42707" y="2643"/>
                              <a:pt x="44356" y="3721"/>
                              <a:pt x="44990" y="4927"/>
                            </a:cubicBezTo>
                            <a:lnTo>
                              <a:pt x="67829" y="50921"/>
                            </a:lnTo>
                            <a:cubicBezTo>
                              <a:pt x="83119" y="60628"/>
                              <a:pt x="80391" y="66084"/>
                              <a:pt x="59709" y="67416"/>
                            </a:cubicBezTo>
                            <a:close/>
                          </a:path>
                        </a:pathLst>
                      </a:custGeom>
                      <a:solidFill>
                        <a:srgbClr val="AA5B3F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7" name="Freeform: Shape 7666">
                        <a:extLst>
                          <a:ext uri="{FF2B5EF4-FFF2-40B4-BE49-F238E27FC236}">
                            <a16:creationId xmlns:a16="http://schemas.microsoft.com/office/drawing/2014/main" id="{5DB533D5-AD68-6449-25BA-239C88A560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5123" y="2048264"/>
                        <a:ext cx="25284" cy="9833"/>
                      </a:xfrm>
                      <a:custGeom>
                        <a:avLst/>
                        <a:gdLst>
                          <a:gd name="connsiteX0" fmla="*/ 20731 w 25284"/>
                          <a:gd name="connsiteY0" fmla="*/ 2411 h 9833"/>
                          <a:gd name="connsiteX1" fmla="*/ 22317 w 25284"/>
                          <a:gd name="connsiteY1" fmla="*/ 9136 h 9833"/>
                          <a:gd name="connsiteX2" fmla="*/ 4554 w 25284"/>
                          <a:gd name="connsiteY2" fmla="*/ 7423 h 9833"/>
                          <a:gd name="connsiteX3" fmla="*/ 2968 w 25284"/>
                          <a:gd name="connsiteY3" fmla="*/ 698 h 9833"/>
                          <a:gd name="connsiteX4" fmla="*/ 20731 w 25284"/>
                          <a:gd name="connsiteY4" fmla="*/ 2411 h 9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284" h="9833">
                            <a:moveTo>
                              <a:pt x="20731" y="2411"/>
                            </a:moveTo>
                            <a:cubicBezTo>
                              <a:pt x="26124" y="4758"/>
                              <a:pt x="26822" y="7803"/>
                              <a:pt x="22317" y="9136"/>
                            </a:cubicBezTo>
                            <a:cubicBezTo>
                              <a:pt x="17876" y="10531"/>
                              <a:pt x="9819" y="9770"/>
                              <a:pt x="4554" y="7423"/>
                            </a:cubicBezTo>
                            <a:cubicBezTo>
                              <a:pt x="-839" y="5076"/>
                              <a:pt x="-1537" y="2030"/>
                              <a:pt x="2968" y="698"/>
                            </a:cubicBezTo>
                            <a:cubicBezTo>
                              <a:pt x="7409" y="-698"/>
                              <a:pt x="15466" y="64"/>
                              <a:pt x="20731" y="2411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8" name="Freeform: Shape 7667">
                        <a:extLst>
                          <a:ext uri="{FF2B5EF4-FFF2-40B4-BE49-F238E27FC236}">
                            <a16:creationId xmlns:a16="http://schemas.microsoft.com/office/drawing/2014/main" id="{164F3CCE-B25F-C4B7-C730-4FFEF3C3A8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200" y="1854724"/>
                        <a:ext cx="176789" cy="92816"/>
                      </a:xfrm>
                      <a:custGeom>
                        <a:avLst/>
                        <a:gdLst>
                          <a:gd name="connsiteX0" fmla="*/ 7685 w 176789"/>
                          <a:gd name="connsiteY0" fmla="*/ 92668 h 92816"/>
                          <a:gd name="connsiteX1" fmla="*/ 4830 w 176789"/>
                          <a:gd name="connsiteY1" fmla="*/ 92415 h 92816"/>
                          <a:gd name="connsiteX2" fmla="*/ 1531 w 176789"/>
                          <a:gd name="connsiteY2" fmla="*/ 91146 h 92816"/>
                          <a:gd name="connsiteX3" fmla="*/ 516 w 176789"/>
                          <a:gd name="connsiteY3" fmla="*/ 89623 h 92816"/>
                          <a:gd name="connsiteX4" fmla="*/ 165463 w 176789"/>
                          <a:gd name="connsiteY4" fmla="*/ 488 h 92816"/>
                          <a:gd name="connsiteX5" fmla="*/ 172822 w 176789"/>
                          <a:gd name="connsiteY5" fmla="*/ 996 h 92816"/>
                          <a:gd name="connsiteX6" fmla="*/ 175677 w 176789"/>
                          <a:gd name="connsiteY6" fmla="*/ 2138 h 92816"/>
                          <a:gd name="connsiteX7" fmla="*/ 176565 w 176789"/>
                          <a:gd name="connsiteY7" fmla="*/ 3216 h 92816"/>
                          <a:gd name="connsiteX8" fmla="*/ 147573 w 176789"/>
                          <a:gd name="connsiteY8" fmla="*/ 22312 h 92816"/>
                          <a:gd name="connsiteX9" fmla="*/ 117882 w 176789"/>
                          <a:gd name="connsiteY9" fmla="*/ 39885 h 92816"/>
                          <a:gd name="connsiteX10" fmla="*/ 77216 w 176789"/>
                          <a:gd name="connsiteY10" fmla="*/ 61202 h 92816"/>
                          <a:gd name="connsiteX11" fmla="*/ 7685 w 176789"/>
                          <a:gd name="connsiteY11" fmla="*/ 92732 h 92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76789" h="92816">
                            <a:moveTo>
                              <a:pt x="7685" y="92668"/>
                            </a:moveTo>
                            <a:cubicBezTo>
                              <a:pt x="6923" y="92922"/>
                              <a:pt x="6099" y="92859"/>
                              <a:pt x="4830" y="92415"/>
                            </a:cubicBezTo>
                            <a:lnTo>
                              <a:pt x="1531" y="91146"/>
                            </a:lnTo>
                            <a:cubicBezTo>
                              <a:pt x="-55" y="90511"/>
                              <a:pt x="-436" y="90004"/>
                              <a:pt x="516" y="89623"/>
                            </a:cubicBezTo>
                            <a:cubicBezTo>
                              <a:pt x="62561" y="62280"/>
                              <a:pt x="117565" y="32590"/>
                              <a:pt x="165463" y="488"/>
                            </a:cubicBezTo>
                            <a:cubicBezTo>
                              <a:pt x="166668" y="-337"/>
                              <a:pt x="170094" y="-83"/>
                              <a:pt x="172822" y="996"/>
                            </a:cubicBezTo>
                            <a:lnTo>
                              <a:pt x="175677" y="2138"/>
                            </a:lnTo>
                            <a:cubicBezTo>
                              <a:pt x="176692" y="2518"/>
                              <a:pt x="177073" y="2899"/>
                              <a:pt x="176565" y="3216"/>
                            </a:cubicBezTo>
                            <a:cubicBezTo>
                              <a:pt x="166478" y="9560"/>
                              <a:pt x="156835" y="15968"/>
                              <a:pt x="147573" y="22312"/>
                            </a:cubicBezTo>
                            <a:cubicBezTo>
                              <a:pt x="138500" y="28593"/>
                              <a:pt x="128604" y="34429"/>
                              <a:pt x="117882" y="39885"/>
                            </a:cubicBezTo>
                            <a:cubicBezTo>
                              <a:pt x="104052" y="46737"/>
                              <a:pt x="90602" y="53842"/>
                              <a:pt x="77216" y="61202"/>
                            </a:cubicBezTo>
                            <a:cubicBezTo>
                              <a:pt x="58501" y="71479"/>
                              <a:pt x="35282" y="82010"/>
                              <a:pt x="7685" y="92732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9" name="Freeform: Shape 7668">
                        <a:extLst>
                          <a:ext uri="{FF2B5EF4-FFF2-40B4-BE49-F238E27FC236}">
                            <a16:creationId xmlns:a16="http://schemas.microsoft.com/office/drawing/2014/main" id="{FFA4524C-2AF1-9B9F-B66E-3372B3CEC8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748" y="1752965"/>
                        <a:ext cx="308043" cy="181040"/>
                      </a:xfrm>
                      <a:custGeom>
                        <a:avLst/>
                        <a:gdLst>
                          <a:gd name="connsiteX0" fmla="*/ 0 w 308043"/>
                          <a:gd name="connsiteY0" fmla="*/ 180977 h 181040"/>
                          <a:gd name="connsiteX1" fmla="*/ 123457 w 308043"/>
                          <a:gd name="connsiteY1" fmla="*/ 110177 h 181040"/>
                          <a:gd name="connsiteX2" fmla="*/ 179539 w 308043"/>
                          <a:gd name="connsiteY2" fmla="*/ 82643 h 181040"/>
                          <a:gd name="connsiteX3" fmla="*/ 289292 w 308043"/>
                          <a:gd name="connsiteY3" fmla="*/ 10574 h 181040"/>
                          <a:gd name="connsiteX4" fmla="*/ 304074 w 308043"/>
                          <a:gd name="connsiteY4" fmla="*/ 1312 h 181040"/>
                          <a:gd name="connsiteX5" fmla="*/ 307183 w 308043"/>
                          <a:gd name="connsiteY5" fmla="*/ 2327 h 181040"/>
                          <a:gd name="connsiteX6" fmla="*/ 288404 w 308043"/>
                          <a:gd name="connsiteY6" fmla="*/ 22184 h 181040"/>
                          <a:gd name="connsiteX7" fmla="*/ 162600 w 308043"/>
                          <a:gd name="connsiteY7" fmla="*/ 104213 h 181040"/>
                          <a:gd name="connsiteX8" fmla="*/ 31657 w 308043"/>
                          <a:gd name="connsiteY8" fmla="*/ 172920 h 181040"/>
                          <a:gd name="connsiteX9" fmla="*/ 0 w 308043"/>
                          <a:gd name="connsiteY9" fmla="*/ 181041 h 181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08043" h="181040">
                            <a:moveTo>
                              <a:pt x="0" y="180977"/>
                            </a:moveTo>
                            <a:lnTo>
                              <a:pt x="123457" y="110177"/>
                            </a:lnTo>
                            <a:cubicBezTo>
                              <a:pt x="142045" y="100978"/>
                              <a:pt x="160824" y="91779"/>
                              <a:pt x="179539" y="82643"/>
                            </a:cubicBezTo>
                            <a:cubicBezTo>
                              <a:pt x="223948" y="61010"/>
                              <a:pt x="255288" y="35507"/>
                              <a:pt x="289292" y="10574"/>
                            </a:cubicBezTo>
                            <a:cubicBezTo>
                              <a:pt x="294367" y="6831"/>
                              <a:pt x="299316" y="3722"/>
                              <a:pt x="304074" y="1312"/>
                            </a:cubicBezTo>
                            <a:cubicBezTo>
                              <a:pt x="307880" y="-718"/>
                              <a:pt x="309022" y="-401"/>
                              <a:pt x="307183" y="2327"/>
                            </a:cubicBezTo>
                            <a:cubicBezTo>
                              <a:pt x="302298" y="9622"/>
                              <a:pt x="295954" y="16284"/>
                              <a:pt x="288404" y="22184"/>
                            </a:cubicBezTo>
                            <a:cubicBezTo>
                              <a:pt x="250783" y="51177"/>
                              <a:pt x="213480" y="78329"/>
                              <a:pt x="162600" y="104213"/>
                            </a:cubicBezTo>
                            <a:cubicBezTo>
                              <a:pt x="107279" y="132445"/>
                              <a:pt x="63568" y="155347"/>
                              <a:pt x="31657" y="172920"/>
                            </a:cubicBezTo>
                            <a:cubicBezTo>
                              <a:pt x="22649" y="177869"/>
                              <a:pt x="12117" y="180533"/>
                              <a:pt x="0" y="181041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0" name="Freeform: Shape 7669">
                        <a:extLst>
                          <a:ext uri="{FF2B5EF4-FFF2-40B4-BE49-F238E27FC236}">
                            <a16:creationId xmlns:a16="http://schemas.microsoft.com/office/drawing/2014/main" id="{DA1182B4-1DFB-C5AA-E8B3-AEDAE7CD50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5508" y="2037284"/>
                        <a:ext cx="17621" cy="9842"/>
                      </a:xfrm>
                      <a:custGeom>
                        <a:avLst/>
                        <a:gdLst>
                          <a:gd name="connsiteX0" fmla="*/ 5905 w 17621"/>
                          <a:gd name="connsiteY0" fmla="*/ 68 h 9842"/>
                          <a:gd name="connsiteX1" fmla="*/ 17134 w 17621"/>
                          <a:gd name="connsiteY1" fmla="*/ 5778 h 9842"/>
                          <a:gd name="connsiteX2" fmla="*/ 11742 w 17621"/>
                          <a:gd name="connsiteY2" fmla="*/ 9775 h 9842"/>
                          <a:gd name="connsiteX3" fmla="*/ 512 w 17621"/>
                          <a:gd name="connsiteY3" fmla="*/ 4065 h 9842"/>
                          <a:gd name="connsiteX4" fmla="*/ 5905 w 17621"/>
                          <a:gd name="connsiteY4" fmla="*/ 68 h 9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621" h="9842">
                            <a:moveTo>
                              <a:pt x="5905" y="68"/>
                            </a:moveTo>
                            <a:cubicBezTo>
                              <a:pt x="10473" y="575"/>
                              <a:pt x="15485" y="3113"/>
                              <a:pt x="17134" y="5778"/>
                            </a:cubicBezTo>
                            <a:cubicBezTo>
                              <a:pt x="18720" y="8442"/>
                              <a:pt x="16309" y="10218"/>
                              <a:pt x="11742" y="9775"/>
                            </a:cubicBezTo>
                            <a:cubicBezTo>
                              <a:pt x="7174" y="9267"/>
                              <a:pt x="2162" y="6729"/>
                              <a:pt x="512" y="4065"/>
                            </a:cubicBezTo>
                            <a:cubicBezTo>
                              <a:pt x="-1137" y="1400"/>
                              <a:pt x="1337" y="-376"/>
                              <a:pt x="5905" y="68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1" name="Freeform: Shape 7670">
                        <a:extLst>
                          <a:ext uri="{FF2B5EF4-FFF2-40B4-BE49-F238E27FC236}">
                            <a16:creationId xmlns:a16="http://schemas.microsoft.com/office/drawing/2014/main" id="{A6C79221-263D-4337-1C4A-CA33C620C7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4769" y="1720209"/>
                        <a:ext cx="272857" cy="378051"/>
                      </a:xfrm>
                      <a:custGeom>
                        <a:avLst/>
                        <a:gdLst>
                          <a:gd name="connsiteX0" fmla="*/ 272794 w 272857"/>
                          <a:gd name="connsiteY0" fmla="*/ 94337 h 378051"/>
                          <a:gd name="connsiteX1" fmla="*/ 235110 w 272857"/>
                          <a:gd name="connsiteY1" fmla="*/ 162917 h 378051"/>
                          <a:gd name="connsiteX2" fmla="*/ 208972 w 272857"/>
                          <a:gd name="connsiteY2" fmla="*/ 205803 h 378051"/>
                          <a:gd name="connsiteX3" fmla="*/ 169702 w 272857"/>
                          <a:gd name="connsiteY3" fmla="*/ 347975 h 378051"/>
                          <a:gd name="connsiteX4" fmla="*/ 162596 w 272857"/>
                          <a:gd name="connsiteY4" fmla="*/ 348610 h 378051"/>
                          <a:gd name="connsiteX5" fmla="*/ 153017 w 272857"/>
                          <a:gd name="connsiteY5" fmla="*/ 343725 h 378051"/>
                          <a:gd name="connsiteX6" fmla="*/ 167101 w 272857"/>
                          <a:gd name="connsiteY6" fmla="*/ 252750 h 378051"/>
                          <a:gd name="connsiteX7" fmla="*/ 190384 w 272857"/>
                          <a:gd name="connsiteY7" fmla="*/ 209673 h 378051"/>
                          <a:gd name="connsiteX8" fmla="*/ 252112 w 272857"/>
                          <a:gd name="connsiteY8" fmla="*/ 94083 h 378051"/>
                          <a:gd name="connsiteX9" fmla="*/ 258773 w 272857"/>
                          <a:gd name="connsiteY9" fmla="*/ 82664 h 378051"/>
                          <a:gd name="connsiteX10" fmla="*/ 272857 w 272857"/>
                          <a:gd name="connsiteY10" fmla="*/ 94337 h 378051"/>
                          <a:gd name="connsiteX11" fmla="*/ 272857 w 272857"/>
                          <a:gd name="connsiteY11" fmla="*/ 94337 h 378051"/>
                          <a:gd name="connsiteX12" fmla="*/ 153968 w 272857"/>
                          <a:gd name="connsiteY12" fmla="*/ 0 h 378051"/>
                          <a:gd name="connsiteX13" fmla="*/ 98965 w 272857"/>
                          <a:gd name="connsiteY13" fmla="*/ 93259 h 378051"/>
                          <a:gd name="connsiteX14" fmla="*/ 60012 w 272857"/>
                          <a:gd name="connsiteY14" fmla="*/ 162727 h 378051"/>
                          <a:gd name="connsiteX15" fmla="*/ 504 w 272857"/>
                          <a:gd name="connsiteY15" fmla="*/ 328626 h 378051"/>
                          <a:gd name="connsiteX16" fmla="*/ 14968 w 272857"/>
                          <a:gd name="connsiteY16" fmla="*/ 373415 h 378051"/>
                          <a:gd name="connsiteX17" fmla="*/ 22137 w 272857"/>
                          <a:gd name="connsiteY17" fmla="*/ 376397 h 378051"/>
                          <a:gd name="connsiteX18" fmla="*/ 97632 w 272857"/>
                          <a:gd name="connsiteY18" fmla="*/ 371512 h 378051"/>
                          <a:gd name="connsiteX19" fmla="*/ 102962 w 272857"/>
                          <a:gd name="connsiteY19" fmla="*/ 369228 h 378051"/>
                          <a:gd name="connsiteX20" fmla="*/ 105372 w 272857"/>
                          <a:gd name="connsiteY20" fmla="*/ 363645 h 378051"/>
                          <a:gd name="connsiteX21" fmla="*/ 120471 w 272857"/>
                          <a:gd name="connsiteY21" fmla="*/ 262837 h 378051"/>
                          <a:gd name="connsiteX22" fmla="*/ 137283 w 272857"/>
                          <a:gd name="connsiteY22" fmla="*/ 219634 h 378051"/>
                          <a:gd name="connsiteX23" fmla="*/ 187021 w 272857"/>
                          <a:gd name="connsiteY23" fmla="*/ 125106 h 378051"/>
                          <a:gd name="connsiteX24" fmla="*/ 227941 w 272857"/>
                          <a:gd name="connsiteY24" fmla="*/ 57605 h 378051"/>
                          <a:gd name="connsiteX25" fmla="*/ 183913 w 272857"/>
                          <a:gd name="connsiteY25" fmla="*/ 21887 h 378051"/>
                          <a:gd name="connsiteX26" fmla="*/ 153968 w 272857"/>
                          <a:gd name="connsiteY26" fmla="*/ 64 h 378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272857" h="378051">
                            <a:moveTo>
                              <a:pt x="272794" y="94337"/>
                            </a:moveTo>
                            <a:cubicBezTo>
                              <a:pt x="260296" y="117240"/>
                              <a:pt x="247734" y="140078"/>
                              <a:pt x="235110" y="162917"/>
                            </a:cubicBezTo>
                            <a:cubicBezTo>
                              <a:pt x="235046" y="163171"/>
                              <a:pt x="226228" y="177445"/>
                              <a:pt x="208972" y="205803"/>
                            </a:cubicBezTo>
                            <a:cubicBezTo>
                              <a:pt x="182009" y="249959"/>
                              <a:pt x="168940" y="297349"/>
                              <a:pt x="169702" y="347975"/>
                            </a:cubicBezTo>
                            <a:cubicBezTo>
                              <a:pt x="169702" y="349308"/>
                              <a:pt x="166149" y="349625"/>
                              <a:pt x="162596" y="348610"/>
                            </a:cubicBezTo>
                            <a:cubicBezTo>
                              <a:pt x="159551" y="347785"/>
                              <a:pt x="156379" y="346136"/>
                              <a:pt x="153017" y="343725"/>
                            </a:cubicBezTo>
                            <a:cubicBezTo>
                              <a:pt x="147117" y="311306"/>
                              <a:pt x="151811" y="280981"/>
                              <a:pt x="167101" y="252750"/>
                            </a:cubicBezTo>
                            <a:cubicBezTo>
                              <a:pt x="182453" y="224201"/>
                              <a:pt x="190257" y="209800"/>
                              <a:pt x="190384" y="209673"/>
                            </a:cubicBezTo>
                            <a:cubicBezTo>
                              <a:pt x="208147" y="170467"/>
                              <a:pt x="228639" y="131958"/>
                              <a:pt x="252112" y="94083"/>
                            </a:cubicBezTo>
                            <a:cubicBezTo>
                              <a:pt x="254459" y="90340"/>
                              <a:pt x="256680" y="86534"/>
                              <a:pt x="258773" y="82664"/>
                            </a:cubicBezTo>
                            <a:cubicBezTo>
                              <a:pt x="263468" y="86534"/>
                              <a:pt x="268226" y="90467"/>
                              <a:pt x="272857" y="94337"/>
                            </a:cubicBezTo>
                            <a:lnTo>
                              <a:pt x="272857" y="94337"/>
                            </a:lnTo>
                            <a:close/>
                            <a:moveTo>
                              <a:pt x="153968" y="0"/>
                            </a:moveTo>
                            <a:cubicBezTo>
                              <a:pt x="133413" y="30959"/>
                              <a:pt x="115079" y="62046"/>
                              <a:pt x="98965" y="93259"/>
                            </a:cubicBezTo>
                            <a:cubicBezTo>
                              <a:pt x="94270" y="102394"/>
                              <a:pt x="81201" y="125550"/>
                              <a:pt x="60012" y="162727"/>
                            </a:cubicBezTo>
                            <a:cubicBezTo>
                              <a:pt x="29750" y="215637"/>
                              <a:pt x="9893" y="271021"/>
                              <a:pt x="504" y="328626"/>
                            </a:cubicBezTo>
                            <a:cubicBezTo>
                              <a:pt x="-1653" y="342456"/>
                              <a:pt x="3105" y="357365"/>
                              <a:pt x="14968" y="373415"/>
                            </a:cubicBezTo>
                            <a:cubicBezTo>
                              <a:pt x="15984" y="374811"/>
                              <a:pt x="18331" y="375826"/>
                              <a:pt x="22137" y="376397"/>
                            </a:cubicBezTo>
                            <a:cubicBezTo>
                              <a:pt x="53731" y="381092"/>
                              <a:pt x="76253" y="374621"/>
                              <a:pt x="97632" y="371512"/>
                            </a:cubicBezTo>
                            <a:cubicBezTo>
                              <a:pt x="100297" y="371131"/>
                              <a:pt x="102073" y="370370"/>
                              <a:pt x="102962" y="369228"/>
                            </a:cubicBezTo>
                            <a:cubicBezTo>
                              <a:pt x="104801" y="366817"/>
                              <a:pt x="105626" y="364914"/>
                              <a:pt x="105372" y="363645"/>
                            </a:cubicBezTo>
                            <a:cubicBezTo>
                              <a:pt x="98965" y="326532"/>
                              <a:pt x="112034" y="294558"/>
                              <a:pt x="120471" y="262837"/>
                            </a:cubicBezTo>
                            <a:cubicBezTo>
                              <a:pt x="124722" y="246977"/>
                              <a:pt x="130368" y="232512"/>
                              <a:pt x="137283" y="219634"/>
                            </a:cubicBezTo>
                            <a:cubicBezTo>
                              <a:pt x="154095" y="188167"/>
                              <a:pt x="170780" y="156700"/>
                              <a:pt x="187021" y="125106"/>
                            </a:cubicBezTo>
                            <a:cubicBezTo>
                              <a:pt x="198821" y="102331"/>
                              <a:pt x="213222" y="79809"/>
                              <a:pt x="227941" y="57605"/>
                            </a:cubicBezTo>
                            <a:cubicBezTo>
                              <a:pt x="210812" y="43648"/>
                              <a:pt x="195142" y="31023"/>
                              <a:pt x="183913" y="21887"/>
                            </a:cubicBezTo>
                            <a:cubicBezTo>
                              <a:pt x="168877" y="9580"/>
                              <a:pt x="161898" y="3489"/>
                              <a:pt x="153968" y="64"/>
                            </a:cubicBezTo>
                            <a:close/>
                          </a:path>
                        </a:pathLst>
                      </a:custGeom>
                      <a:solidFill>
                        <a:srgbClr val="AF5F43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2" name="Freeform: Shape 7671">
                        <a:extLst>
                          <a:ext uri="{FF2B5EF4-FFF2-40B4-BE49-F238E27FC236}">
                            <a16:creationId xmlns:a16="http://schemas.microsoft.com/office/drawing/2014/main" id="{643D1B50-2EA5-903A-A52B-FD43C50837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652" y="1954806"/>
                        <a:ext cx="163283" cy="39406"/>
                      </a:xfrm>
                      <a:custGeom>
                        <a:avLst/>
                        <a:gdLst>
                          <a:gd name="connsiteX0" fmla="*/ 150245 w 163283"/>
                          <a:gd name="connsiteY0" fmla="*/ 199 h 39406"/>
                          <a:gd name="connsiteX1" fmla="*/ 160269 w 163283"/>
                          <a:gd name="connsiteY1" fmla="*/ 1785 h 39406"/>
                          <a:gd name="connsiteX2" fmla="*/ 160776 w 163283"/>
                          <a:gd name="connsiteY2" fmla="*/ 2039 h 39406"/>
                          <a:gd name="connsiteX3" fmla="*/ 161601 w 163283"/>
                          <a:gd name="connsiteY3" fmla="*/ 5718 h 39406"/>
                          <a:gd name="connsiteX4" fmla="*/ 13022 w 163283"/>
                          <a:gd name="connsiteY4" fmla="*/ 39215 h 39406"/>
                          <a:gd name="connsiteX5" fmla="*/ 3061 w 163283"/>
                          <a:gd name="connsiteY5" fmla="*/ 37629 h 39406"/>
                          <a:gd name="connsiteX6" fmla="*/ 2554 w 163283"/>
                          <a:gd name="connsiteY6" fmla="*/ 37375 h 39406"/>
                          <a:gd name="connsiteX7" fmla="*/ 1729 w 163283"/>
                          <a:gd name="connsiteY7" fmla="*/ 33696 h 39406"/>
                          <a:gd name="connsiteX8" fmla="*/ 150308 w 163283"/>
                          <a:gd name="connsiteY8" fmla="*/ 199 h 39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3283" h="39406">
                            <a:moveTo>
                              <a:pt x="150245" y="199"/>
                            </a:moveTo>
                            <a:cubicBezTo>
                              <a:pt x="152719" y="-372"/>
                              <a:pt x="157287" y="326"/>
                              <a:pt x="160269" y="1785"/>
                            </a:cubicBezTo>
                            <a:lnTo>
                              <a:pt x="160776" y="2039"/>
                            </a:lnTo>
                            <a:cubicBezTo>
                              <a:pt x="163758" y="3498"/>
                              <a:pt x="164139" y="5147"/>
                              <a:pt x="161601" y="5718"/>
                            </a:cubicBezTo>
                            <a:lnTo>
                              <a:pt x="13022" y="39215"/>
                            </a:lnTo>
                            <a:cubicBezTo>
                              <a:pt x="10547" y="39786"/>
                              <a:pt x="5980" y="39025"/>
                              <a:pt x="3061" y="37629"/>
                            </a:cubicBezTo>
                            <a:lnTo>
                              <a:pt x="2554" y="37375"/>
                            </a:lnTo>
                            <a:cubicBezTo>
                              <a:pt x="-491" y="35916"/>
                              <a:pt x="-872" y="34267"/>
                              <a:pt x="1729" y="33696"/>
                            </a:cubicBezTo>
                            <a:lnTo>
                              <a:pt x="150308" y="199"/>
                            </a:ln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3" name="Freeform: Shape 7672">
                        <a:extLst>
                          <a:ext uri="{FF2B5EF4-FFF2-40B4-BE49-F238E27FC236}">
                            <a16:creationId xmlns:a16="http://schemas.microsoft.com/office/drawing/2014/main" id="{E903E74B-4742-9036-A3DD-A09C8D676F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7659" y="1814610"/>
                        <a:ext cx="334335" cy="272808"/>
                      </a:xfrm>
                      <a:custGeom>
                        <a:avLst/>
                        <a:gdLst>
                          <a:gd name="connsiteX0" fmla="*/ 63 w 334335"/>
                          <a:gd name="connsiteY0" fmla="*/ 249388 h 272808"/>
                          <a:gd name="connsiteX1" fmla="*/ 9643 w 334335"/>
                          <a:gd name="connsiteY1" fmla="*/ 254272 h 272808"/>
                          <a:gd name="connsiteX2" fmla="*/ 16748 w 334335"/>
                          <a:gd name="connsiteY2" fmla="*/ 253638 h 272808"/>
                          <a:gd name="connsiteX3" fmla="*/ 56019 w 334335"/>
                          <a:gd name="connsiteY3" fmla="*/ 111466 h 272808"/>
                          <a:gd name="connsiteX4" fmla="*/ 82156 w 334335"/>
                          <a:gd name="connsiteY4" fmla="*/ 68580 h 272808"/>
                          <a:gd name="connsiteX5" fmla="*/ 119841 w 334335"/>
                          <a:gd name="connsiteY5" fmla="*/ 0 h 272808"/>
                          <a:gd name="connsiteX6" fmla="*/ 144265 w 334335"/>
                          <a:gd name="connsiteY6" fmla="*/ 20618 h 272808"/>
                          <a:gd name="connsiteX7" fmla="*/ 231243 w 334335"/>
                          <a:gd name="connsiteY7" fmla="*/ 96304 h 272808"/>
                          <a:gd name="connsiteX8" fmla="*/ 325771 w 334335"/>
                          <a:gd name="connsiteY8" fmla="*/ 155114 h 272808"/>
                          <a:gd name="connsiteX9" fmla="*/ 334336 w 334335"/>
                          <a:gd name="connsiteY9" fmla="*/ 159301 h 272808"/>
                          <a:gd name="connsiteX10" fmla="*/ 330275 w 334335"/>
                          <a:gd name="connsiteY10" fmla="*/ 168310 h 272808"/>
                          <a:gd name="connsiteX11" fmla="*/ 328435 w 334335"/>
                          <a:gd name="connsiteY11" fmla="*/ 165772 h 272808"/>
                          <a:gd name="connsiteX12" fmla="*/ 328118 w 334335"/>
                          <a:gd name="connsiteY12" fmla="*/ 165645 h 272808"/>
                          <a:gd name="connsiteX13" fmla="*/ 325517 w 334335"/>
                          <a:gd name="connsiteY13" fmla="*/ 165836 h 272808"/>
                          <a:gd name="connsiteX14" fmla="*/ 322979 w 334335"/>
                          <a:gd name="connsiteY14" fmla="*/ 165391 h 272808"/>
                          <a:gd name="connsiteX15" fmla="*/ 320315 w 334335"/>
                          <a:gd name="connsiteY15" fmla="*/ 164059 h 272808"/>
                          <a:gd name="connsiteX16" fmla="*/ 318094 w 334335"/>
                          <a:gd name="connsiteY16" fmla="*/ 163615 h 272808"/>
                          <a:gd name="connsiteX17" fmla="*/ 316699 w 334335"/>
                          <a:gd name="connsiteY17" fmla="*/ 164757 h 272808"/>
                          <a:gd name="connsiteX18" fmla="*/ 311623 w 334335"/>
                          <a:gd name="connsiteY18" fmla="*/ 165074 h 272808"/>
                          <a:gd name="connsiteX19" fmla="*/ 257508 w 334335"/>
                          <a:gd name="connsiteY19" fmla="*/ 156827 h 272808"/>
                          <a:gd name="connsiteX20" fmla="*/ 250974 w 334335"/>
                          <a:gd name="connsiteY20" fmla="*/ 155431 h 272808"/>
                          <a:gd name="connsiteX21" fmla="*/ 245581 w 334335"/>
                          <a:gd name="connsiteY21" fmla="*/ 153972 h 272808"/>
                          <a:gd name="connsiteX22" fmla="*/ 239808 w 334335"/>
                          <a:gd name="connsiteY22" fmla="*/ 154860 h 272808"/>
                          <a:gd name="connsiteX23" fmla="*/ 202124 w 334335"/>
                          <a:gd name="connsiteY23" fmla="*/ 224138 h 272808"/>
                          <a:gd name="connsiteX24" fmla="*/ 181759 w 334335"/>
                          <a:gd name="connsiteY24" fmla="*/ 233147 h 272808"/>
                          <a:gd name="connsiteX25" fmla="*/ 162663 w 334335"/>
                          <a:gd name="connsiteY25" fmla="*/ 253258 h 272808"/>
                          <a:gd name="connsiteX26" fmla="*/ 153084 w 334335"/>
                          <a:gd name="connsiteY26" fmla="*/ 256430 h 272808"/>
                          <a:gd name="connsiteX27" fmla="*/ 146169 w 334335"/>
                          <a:gd name="connsiteY27" fmla="*/ 254844 h 272808"/>
                          <a:gd name="connsiteX28" fmla="*/ 131514 w 334335"/>
                          <a:gd name="connsiteY28" fmla="*/ 245645 h 272808"/>
                          <a:gd name="connsiteX29" fmla="*/ 120221 w 334335"/>
                          <a:gd name="connsiteY29" fmla="*/ 225280 h 272808"/>
                          <a:gd name="connsiteX30" fmla="*/ 111720 w 334335"/>
                          <a:gd name="connsiteY30" fmla="*/ 222615 h 272808"/>
                          <a:gd name="connsiteX31" fmla="*/ 99412 w 334335"/>
                          <a:gd name="connsiteY31" fmla="*/ 223821 h 272808"/>
                          <a:gd name="connsiteX32" fmla="*/ 93576 w 334335"/>
                          <a:gd name="connsiteY32" fmla="*/ 226739 h 272808"/>
                          <a:gd name="connsiteX33" fmla="*/ 82410 w 334335"/>
                          <a:gd name="connsiteY33" fmla="*/ 253575 h 272808"/>
                          <a:gd name="connsiteX34" fmla="*/ 80570 w 334335"/>
                          <a:gd name="connsiteY34" fmla="*/ 262583 h 272808"/>
                          <a:gd name="connsiteX35" fmla="*/ 74988 w 334335"/>
                          <a:gd name="connsiteY35" fmla="*/ 263535 h 272808"/>
                          <a:gd name="connsiteX36" fmla="*/ 71371 w 334335"/>
                          <a:gd name="connsiteY36" fmla="*/ 262393 h 272808"/>
                          <a:gd name="connsiteX37" fmla="*/ 67692 w 334335"/>
                          <a:gd name="connsiteY37" fmla="*/ 260490 h 272808"/>
                          <a:gd name="connsiteX38" fmla="*/ 57795 w 334335"/>
                          <a:gd name="connsiteY38" fmla="*/ 250466 h 272808"/>
                          <a:gd name="connsiteX39" fmla="*/ 50753 w 334335"/>
                          <a:gd name="connsiteY39" fmla="*/ 248055 h 272808"/>
                          <a:gd name="connsiteX40" fmla="*/ 34322 w 334335"/>
                          <a:gd name="connsiteY40" fmla="*/ 247231 h 272808"/>
                          <a:gd name="connsiteX41" fmla="*/ 29881 w 334335"/>
                          <a:gd name="connsiteY41" fmla="*/ 248753 h 272808"/>
                          <a:gd name="connsiteX42" fmla="*/ 24361 w 334335"/>
                          <a:gd name="connsiteY42" fmla="*/ 253511 h 272808"/>
                          <a:gd name="connsiteX43" fmla="*/ 20999 w 334335"/>
                          <a:gd name="connsiteY43" fmla="*/ 256303 h 272808"/>
                          <a:gd name="connsiteX44" fmla="*/ 17764 w 334335"/>
                          <a:gd name="connsiteY44" fmla="*/ 269245 h 272808"/>
                          <a:gd name="connsiteX45" fmla="*/ 9580 w 334335"/>
                          <a:gd name="connsiteY45" fmla="*/ 272734 h 272808"/>
                          <a:gd name="connsiteX46" fmla="*/ 3743 w 334335"/>
                          <a:gd name="connsiteY46" fmla="*/ 270704 h 272808"/>
                          <a:gd name="connsiteX47" fmla="*/ 0 w 334335"/>
                          <a:gd name="connsiteY47" fmla="*/ 249578 h 272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</a:cxnLst>
                        <a:rect l="l" t="t" r="r" b="b"/>
                        <a:pathLst>
                          <a:path w="334335" h="272808">
                            <a:moveTo>
                              <a:pt x="63" y="249388"/>
                            </a:moveTo>
                            <a:cubicBezTo>
                              <a:pt x="3426" y="251798"/>
                              <a:pt x="6661" y="253384"/>
                              <a:pt x="9643" y="254272"/>
                            </a:cubicBezTo>
                            <a:cubicBezTo>
                              <a:pt x="13196" y="255288"/>
                              <a:pt x="16748" y="254970"/>
                              <a:pt x="16748" y="253638"/>
                            </a:cubicBezTo>
                            <a:cubicBezTo>
                              <a:pt x="15987" y="203012"/>
                              <a:pt x="29056" y="155621"/>
                              <a:pt x="56019" y="111466"/>
                            </a:cubicBezTo>
                            <a:cubicBezTo>
                              <a:pt x="73275" y="83108"/>
                              <a:pt x="82030" y="68834"/>
                              <a:pt x="82156" y="68580"/>
                            </a:cubicBezTo>
                            <a:cubicBezTo>
                              <a:pt x="94781" y="45741"/>
                              <a:pt x="107343" y="22839"/>
                              <a:pt x="119841" y="0"/>
                            </a:cubicBezTo>
                            <a:cubicBezTo>
                              <a:pt x="128342" y="7105"/>
                              <a:pt x="136589" y="14020"/>
                              <a:pt x="144265" y="20618"/>
                            </a:cubicBezTo>
                            <a:cubicBezTo>
                              <a:pt x="181061" y="52212"/>
                              <a:pt x="204281" y="75114"/>
                              <a:pt x="231243" y="96304"/>
                            </a:cubicBezTo>
                            <a:cubicBezTo>
                              <a:pt x="258206" y="117493"/>
                              <a:pt x="288975" y="136906"/>
                              <a:pt x="325771" y="155114"/>
                            </a:cubicBezTo>
                            <a:cubicBezTo>
                              <a:pt x="328562" y="156510"/>
                              <a:pt x="331417" y="157905"/>
                              <a:pt x="334336" y="159301"/>
                            </a:cubicBezTo>
                            <a:lnTo>
                              <a:pt x="330275" y="168310"/>
                            </a:lnTo>
                            <a:cubicBezTo>
                              <a:pt x="329197" y="167358"/>
                              <a:pt x="328562" y="166597"/>
                              <a:pt x="328435" y="165772"/>
                            </a:cubicBezTo>
                            <a:cubicBezTo>
                              <a:pt x="328309" y="165645"/>
                              <a:pt x="328182" y="165645"/>
                              <a:pt x="328118" y="165645"/>
                            </a:cubicBezTo>
                            <a:cubicBezTo>
                              <a:pt x="327357" y="165772"/>
                              <a:pt x="326532" y="165899"/>
                              <a:pt x="325517" y="165836"/>
                            </a:cubicBezTo>
                            <a:cubicBezTo>
                              <a:pt x="324756" y="165836"/>
                              <a:pt x="323868" y="165709"/>
                              <a:pt x="322979" y="165391"/>
                            </a:cubicBezTo>
                            <a:cubicBezTo>
                              <a:pt x="321711" y="165011"/>
                              <a:pt x="320949" y="164503"/>
                              <a:pt x="320315" y="164059"/>
                            </a:cubicBezTo>
                            <a:cubicBezTo>
                              <a:pt x="319744" y="163425"/>
                              <a:pt x="318919" y="163298"/>
                              <a:pt x="318094" y="163615"/>
                            </a:cubicBezTo>
                            <a:cubicBezTo>
                              <a:pt x="317460" y="163932"/>
                              <a:pt x="316952" y="164250"/>
                              <a:pt x="316699" y="164757"/>
                            </a:cubicBezTo>
                            <a:cubicBezTo>
                              <a:pt x="316001" y="165582"/>
                              <a:pt x="314415" y="165709"/>
                              <a:pt x="311623" y="165074"/>
                            </a:cubicBezTo>
                            <a:cubicBezTo>
                              <a:pt x="292147" y="160570"/>
                              <a:pt x="274193" y="157905"/>
                              <a:pt x="257508" y="156827"/>
                            </a:cubicBezTo>
                            <a:cubicBezTo>
                              <a:pt x="255288" y="156700"/>
                              <a:pt x="253004" y="156192"/>
                              <a:pt x="250974" y="155431"/>
                            </a:cubicBezTo>
                            <a:cubicBezTo>
                              <a:pt x="249197" y="154733"/>
                              <a:pt x="247357" y="154226"/>
                              <a:pt x="245581" y="153972"/>
                            </a:cubicBezTo>
                            <a:cubicBezTo>
                              <a:pt x="242028" y="153401"/>
                              <a:pt x="240125" y="153718"/>
                              <a:pt x="239808" y="154860"/>
                            </a:cubicBezTo>
                            <a:cubicBezTo>
                              <a:pt x="233908" y="176557"/>
                              <a:pt x="221410" y="199650"/>
                              <a:pt x="202124" y="224138"/>
                            </a:cubicBezTo>
                            <a:cubicBezTo>
                              <a:pt x="198317" y="229023"/>
                              <a:pt x="191529" y="232005"/>
                              <a:pt x="181759" y="233147"/>
                            </a:cubicBezTo>
                            <a:cubicBezTo>
                              <a:pt x="161648" y="235557"/>
                              <a:pt x="159174" y="243932"/>
                              <a:pt x="162663" y="253258"/>
                            </a:cubicBezTo>
                            <a:cubicBezTo>
                              <a:pt x="163678" y="255732"/>
                              <a:pt x="159428" y="257064"/>
                              <a:pt x="153084" y="256430"/>
                            </a:cubicBezTo>
                            <a:cubicBezTo>
                              <a:pt x="150863" y="256239"/>
                              <a:pt x="148516" y="255668"/>
                              <a:pt x="146169" y="254844"/>
                            </a:cubicBezTo>
                            <a:cubicBezTo>
                              <a:pt x="138175" y="252052"/>
                              <a:pt x="133354" y="249007"/>
                              <a:pt x="131514" y="245645"/>
                            </a:cubicBezTo>
                            <a:lnTo>
                              <a:pt x="120221" y="225280"/>
                            </a:lnTo>
                            <a:cubicBezTo>
                              <a:pt x="119016" y="223059"/>
                              <a:pt x="116098" y="222171"/>
                              <a:pt x="111720" y="222615"/>
                            </a:cubicBezTo>
                            <a:lnTo>
                              <a:pt x="99412" y="223821"/>
                            </a:lnTo>
                            <a:cubicBezTo>
                              <a:pt x="95860" y="224138"/>
                              <a:pt x="93893" y="225153"/>
                              <a:pt x="93576" y="226739"/>
                            </a:cubicBezTo>
                            <a:cubicBezTo>
                              <a:pt x="91673" y="235367"/>
                              <a:pt x="92688" y="247231"/>
                              <a:pt x="82410" y="253575"/>
                            </a:cubicBezTo>
                            <a:cubicBezTo>
                              <a:pt x="77969" y="256239"/>
                              <a:pt x="77398" y="259221"/>
                              <a:pt x="80570" y="262583"/>
                            </a:cubicBezTo>
                            <a:cubicBezTo>
                              <a:pt x="82981" y="265184"/>
                              <a:pt x="81205" y="265565"/>
                              <a:pt x="74988" y="263535"/>
                            </a:cubicBezTo>
                            <a:lnTo>
                              <a:pt x="71371" y="262393"/>
                            </a:lnTo>
                            <a:cubicBezTo>
                              <a:pt x="69722" y="261886"/>
                              <a:pt x="68453" y="261188"/>
                              <a:pt x="67692" y="260490"/>
                            </a:cubicBezTo>
                            <a:lnTo>
                              <a:pt x="57795" y="250466"/>
                            </a:lnTo>
                            <a:cubicBezTo>
                              <a:pt x="56336" y="249070"/>
                              <a:pt x="53988" y="248246"/>
                              <a:pt x="50753" y="248055"/>
                            </a:cubicBezTo>
                            <a:lnTo>
                              <a:pt x="34322" y="247231"/>
                            </a:lnTo>
                            <a:cubicBezTo>
                              <a:pt x="31403" y="247104"/>
                              <a:pt x="29881" y="247611"/>
                              <a:pt x="29881" y="248753"/>
                            </a:cubicBezTo>
                            <a:cubicBezTo>
                              <a:pt x="29944" y="250974"/>
                              <a:pt x="28041" y="252560"/>
                              <a:pt x="24361" y="253511"/>
                            </a:cubicBezTo>
                            <a:cubicBezTo>
                              <a:pt x="22141" y="254082"/>
                              <a:pt x="20999" y="254970"/>
                              <a:pt x="20999" y="256303"/>
                            </a:cubicBezTo>
                            <a:cubicBezTo>
                              <a:pt x="21126" y="260997"/>
                              <a:pt x="20111" y="265248"/>
                              <a:pt x="17764" y="269245"/>
                            </a:cubicBezTo>
                            <a:cubicBezTo>
                              <a:pt x="16495" y="271148"/>
                              <a:pt x="13830" y="272353"/>
                              <a:pt x="9580" y="272734"/>
                            </a:cubicBezTo>
                            <a:cubicBezTo>
                              <a:pt x="6027" y="273051"/>
                              <a:pt x="3997" y="272353"/>
                              <a:pt x="3743" y="270704"/>
                            </a:cubicBezTo>
                            <a:lnTo>
                              <a:pt x="0" y="249578"/>
                            </a:lnTo>
                            <a:close/>
                          </a:path>
                        </a:pathLst>
                      </a:custGeom>
                      <a:solidFill>
                        <a:srgbClr val="A85B4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4" name="Freeform: Shape 7673">
                        <a:extLst>
                          <a:ext uri="{FF2B5EF4-FFF2-40B4-BE49-F238E27FC236}">
                            <a16:creationId xmlns:a16="http://schemas.microsoft.com/office/drawing/2014/main" id="{A56138A5-2A99-1169-03E2-B961CA33CC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567" y="1740519"/>
                        <a:ext cx="220714" cy="133535"/>
                      </a:xfrm>
                      <a:custGeom>
                        <a:avLst/>
                        <a:gdLst>
                          <a:gd name="connsiteX0" fmla="*/ 103557 w 220714"/>
                          <a:gd name="connsiteY0" fmla="*/ 58738 h 133535"/>
                          <a:gd name="connsiteX1" fmla="*/ 211471 w 220714"/>
                          <a:gd name="connsiteY1" fmla="*/ 309 h 133535"/>
                          <a:gd name="connsiteX2" fmla="*/ 217053 w 220714"/>
                          <a:gd name="connsiteY2" fmla="*/ 626 h 133535"/>
                          <a:gd name="connsiteX3" fmla="*/ 219781 w 220714"/>
                          <a:gd name="connsiteY3" fmla="*/ 1514 h 133535"/>
                          <a:gd name="connsiteX4" fmla="*/ 220543 w 220714"/>
                          <a:gd name="connsiteY4" fmla="*/ 2339 h 133535"/>
                          <a:gd name="connsiteX5" fmla="*/ 56293 w 220714"/>
                          <a:gd name="connsiteY5" fmla="*/ 101180 h 133535"/>
                          <a:gd name="connsiteX6" fmla="*/ 5287 w 220714"/>
                          <a:gd name="connsiteY6" fmla="*/ 133535 h 133535"/>
                          <a:gd name="connsiteX7" fmla="*/ 4716 w 220714"/>
                          <a:gd name="connsiteY7" fmla="*/ 133472 h 133535"/>
                          <a:gd name="connsiteX8" fmla="*/ 2114 w 220714"/>
                          <a:gd name="connsiteY8" fmla="*/ 132647 h 133535"/>
                          <a:gd name="connsiteX9" fmla="*/ 211 w 220714"/>
                          <a:gd name="connsiteY9" fmla="*/ 130871 h 133535"/>
                          <a:gd name="connsiteX10" fmla="*/ 103684 w 220714"/>
                          <a:gd name="connsiteY10" fmla="*/ 58802 h 13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20714" h="133535">
                            <a:moveTo>
                              <a:pt x="103557" y="58738"/>
                            </a:moveTo>
                            <a:lnTo>
                              <a:pt x="211471" y="309"/>
                            </a:lnTo>
                            <a:cubicBezTo>
                              <a:pt x="212422" y="-199"/>
                              <a:pt x="214896" y="-72"/>
                              <a:pt x="217053" y="626"/>
                            </a:cubicBezTo>
                            <a:lnTo>
                              <a:pt x="219781" y="1514"/>
                            </a:lnTo>
                            <a:cubicBezTo>
                              <a:pt x="220670" y="1831"/>
                              <a:pt x="220923" y="2085"/>
                              <a:pt x="220543" y="2339"/>
                            </a:cubicBezTo>
                            <a:lnTo>
                              <a:pt x="56293" y="101180"/>
                            </a:lnTo>
                            <a:lnTo>
                              <a:pt x="5287" y="133535"/>
                            </a:lnTo>
                            <a:cubicBezTo>
                              <a:pt x="5287" y="133535"/>
                              <a:pt x="4969" y="133535"/>
                              <a:pt x="4716" y="133472"/>
                            </a:cubicBezTo>
                            <a:lnTo>
                              <a:pt x="2114" y="132647"/>
                            </a:lnTo>
                            <a:cubicBezTo>
                              <a:pt x="211" y="132013"/>
                              <a:pt x="-360" y="131442"/>
                              <a:pt x="211" y="130871"/>
                            </a:cubicBezTo>
                            <a:cubicBezTo>
                              <a:pt x="29458" y="105177"/>
                              <a:pt x="63970" y="81133"/>
                              <a:pt x="103684" y="58802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5" name="Freeform: Shape 7674">
                        <a:extLst>
                          <a:ext uri="{FF2B5EF4-FFF2-40B4-BE49-F238E27FC236}">
                            <a16:creationId xmlns:a16="http://schemas.microsoft.com/office/drawing/2014/main" id="{00278F29-3A1C-ABA2-CF11-BC77494CA1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058" y="1973847"/>
                        <a:ext cx="61469" cy="81926"/>
                      </a:xfrm>
                      <a:custGeom>
                        <a:avLst/>
                        <a:gdLst>
                          <a:gd name="connsiteX0" fmla="*/ 29940 w 61469"/>
                          <a:gd name="connsiteY0" fmla="*/ 9009 h 81926"/>
                          <a:gd name="connsiteX1" fmla="*/ 34000 w 61469"/>
                          <a:gd name="connsiteY1" fmla="*/ 0 h 81926"/>
                          <a:gd name="connsiteX2" fmla="*/ 61470 w 61469"/>
                          <a:gd name="connsiteY2" fmla="*/ 12498 h 81926"/>
                          <a:gd name="connsiteX3" fmla="*/ 49860 w 61469"/>
                          <a:gd name="connsiteY3" fmla="*/ 39080 h 81926"/>
                          <a:gd name="connsiteX4" fmla="*/ 31589 w 61469"/>
                          <a:gd name="connsiteY4" fmla="*/ 64647 h 81926"/>
                          <a:gd name="connsiteX5" fmla="*/ 10146 w 61469"/>
                          <a:gd name="connsiteY5" fmla="*/ 80634 h 81926"/>
                          <a:gd name="connsiteX6" fmla="*/ 5578 w 61469"/>
                          <a:gd name="connsiteY6" fmla="*/ 81903 h 81926"/>
                          <a:gd name="connsiteX7" fmla="*/ 122 w 61469"/>
                          <a:gd name="connsiteY7" fmla="*/ 79302 h 81926"/>
                          <a:gd name="connsiteX8" fmla="*/ 29940 w 61469"/>
                          <a:gd name="connsiteY8" fmla="*/ 9009 h 81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469" h="81926">
                            <a:moveTo>
                              <a:pt x="29940" y="9009"/>
                            </a:moveTo>
                            <a:lnTo>
                              <a:pt x="34000" y="0"/>
                            </a:lnTo>
                            <a:cubicBezTo>
                              <a:pt x="42945" y="4250"/>
                              <a:pt x="52207" y="8501"/>
                              <a:pt x="61470" y="12498"/>
                            </a:cubicBezTo>
                            <a:lnTo>
                              <a:pt x="49860" y="39080"/>
                            </a:lnTo>
                            <a:cubicBezTo>
                              <a:pt x="43833" y="47581"/>
                              <a:pt x="37616" y="56082"/>
                              <a:pt x="31589" y="64647"/>
                            </a:cubicBezTo>
                            <a:cubicBezTo>
                              <a:pt x="27339" y="70547"/>
                              <a:pt x="14904" y="74353"/>
                              <a:pt x="10146" y="80634"/>
                            </a:cubicBezTo>
                            <a:cubicBezTo>
                              <a:pt x="9448" y="81649"/>
                              <a:pt x="7862" y="82030"/>
                              <a:pt x="5578" y="81903"/>
                            </a:cubicBezTo>
                            <a:cubicBezTo>
                              <a:pt x="1328" y="81585"/>
                              <a:pt x="-512" y="80697"/>
                              <a:pt x="122" y="79302"/>
                            </a:cubicBezTo>
                            <a:lnTo>
                              <a:pt x="29940" y="9009"/>
                            </a:ln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6" name="Freeform: Shape 7675">
                        <a:extLst>
                          <a:ext uri="{FF2B5EF4-FFF2-40B4-BE49-F238E27FC236}">
                            <a16:creationId xmlns:a16="http://schemas.microsoft.com/office/drawing/2014/main" id="{15203442-A211-A123-11E1-B673529B64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17918" y="1986345"/>
                        <a:ext cx="78096" cy="53796"/>
                      </a:xfrm>
                      <a:custGeom>
                        <a:avLst/>
                        <a:gdLst>
                          <a:gd name="connsiteX0" fmla="*/ 0 w 78096"/>
                          <a:gd name="connsiteY0" fmla="*/ 26582 h 53796"/>
                          <a:gd name="connsiteX1" fmla="*/ 11610 w 78096"/>
                          <a:gd name="connsiteY1" fmla="*/ 0 h 53796"/>
                          <a:gd name="connsiteX2" fmla="*/ 78096 w 78096"/>
                          <a:gd name="connsiteY2" fmla="*/ 26011 h 53796"/>
                          <a:gd name="connsiteX3" fmla="*/ 67946 w 78096"/>
                          <a:gd name="connsiteY3" fmla="*/ 33307 h 53796"/>
                          <a:gd name="connsiteX4" fmla="*/ 62173 w 78096"/>
                          <a:gd name="connsiteY4" fmla="*/ 35464 h 53796"/>
                          <a:gd name="connsiteX5" fmla="*/ 55004 w 78096"/>
                          <a:gd name="connsiteY5" fmla="*/ 36796 h 53796"/>
                          <a:gd name="connsiteX6" fmla="*/ 50246 w 78096"/>
                          <a:gd name="connsiteY6" fmla="*/ 39143 h 53796"/>
                          <a:gd name="connsiteX7" fmla="*/ 19159 w 78096"/>
                          <a:gd name="connsiteY7" fmla="*/ 53671 h 53796"/>
                          <a:gd name="connsiteX8" fmla="*/ 7930 w 78096"/>
                          <a:gd name="connsiteY8" fmla="*/ 49992 h 53796"/>
                          <a:gd name="connsiteX9" fmla="*/ 8945 w 78096"/>
                          <a:gd name="connsiteY9" fmla="*/ 37557 h 53796"/>
                          <a:gd name="connsiteX10" fmla="*/ 13386 w 78096"/>
                          <a:gd name="connsiteY10" fmla="*/ 19730 h 53796"/>
                          <a:gd name="connsiteX11" fmla="*/ 10404 w 78096"/>
                          <a:gd name="connsiteY11" fmla="*/ 18271 h 53796"/>
                          <a:gd name="connsiteX12" fmla="*/ 7423 w 78096"/>
                          <a:gd name="connsiteY12" fmla="*/ 17763 h 53796"/>
                          <a:gd name="connsiteX13" fmla="*/ 6598 w 78096"/>
                          <a:gd name="connsiteY13" fmla="*/ 17954 h 53796"/>
                          <a:gd name="connsiteX14" fmla="*/ 0 w 78096"/>
                          <a:gd name="connsiteY14" fmla="*/ 26645 h 53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8096" h="53796">
                            <a:moveTo>
                              <a:pt x="0" y="26582"/>
                            </a:moveTo>
                            <a:lnTo>
                              <a:pt x="11610" y="0"/>
                            </a:lnTo>
                            <a:cubicBezTo>
                              <a:pt x="34449" y="9897"/>
                              <a:pt x="57605" y="18905"/>
                              <a:pt x="78096" y="26011"/>
                            </a:cubicBezTo>
                            <a:cubicBezTo>
                              <a:pt x="74861" y="28485"/>
                              <a:pt x="71498" y="30959"/>
                              <a:pt x="67946" y="33307"/>
                            </a:cubicBezTo>
                            <a:cubicBezTo>
                              <a:pt x="66613" y="34258"/>
                              <a:pt x="64647" y="34956"/>
                              <a:pt x="62173" y="35464"/>
                            </a:cubicBezTo>
                            <a:lnTo>
                              <a:pt x="55004" y="36796"/>
                            </a:lnTo>
                            <a:cubicBezTo>
                              <a:pt x="52529" y="37240"/>
                              <a:pt x="50880" y="38001"/>
                              <a:pt x="50246" y="39143"/>
                            </a:cubicBezTo>
                            <a:cubicBezTo>
                              <a:pt x="45360" y="46249"/>
                              <a:pt x="35020" y="51070"/>
                              <a:pt x="19159" y="53671"/>
                            </a:cubicBezTo>
                            <a:cubicBezTo>
                              <a:pt x="15099" y="54369"/>
                              <a:pt x="8120" y="52022"/>
                              <a:pt x="7930" y="49992"/>
                            </a:cubicBezTo>
                            <a:cubicBezTo>
                              <a:pt x="7613" y="45551"/>
                              <a:pt x="6154" y="41491"/>
                              <a:pt x="8945" y="37557"/>
                            </a:cubicBezTo>
                            <a:cubicBezTo>
                              <a:pt x="12688" y="32165"/>
                              <a:pt x="14084" y="26201"/>
                              <a:pt x="13386" y="19730"/>
                            </a:cubicBezTo>
                            <a:cubicBezTo>
                              <a:pt x="13196" y="19032"/>
                              <a:pt x="12308" y="18588"/>
                              <a:pt x="10404" y="18271"/>
                            </a:cubicBezTo>
                            <a:lnTo>
                              <a:pt x="7423" y="17763"/>
                            </a:lnTo>
                            <a:cubicBezTo>
                              <a:pt x="6979" y="17700"/>
                              <a:pt x="6534" y="17763"/>
                              <a:pt x="6598" y="17954"/>
                            </a:cubicBezTo>
                            <a:cubicBezTo>
                              <a:pt x="7740" y="21887"/>
                              <a:pt x="5583" y="24742"/>
                              <a:pt x="0" y="26645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7" name="Freeform: Shape 7676">
                        <a:extLst>
                          <a:ext uri="{FF2B5EF4-FFF2-40B4-BE49-F238E27FC236}">
                            <a16:creationId xmlns:a16="http://schemas.microsoft.com/office/drawing/2014/main" id="{91CB356F-2052-369C-10AA-02E7D6257B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337" y="1791033"/>
                        <a:ext cx="106019" cy="52864"/>
                      </a:xfrm>
                      <a:custGeom>
                        <a:avLst/>
                        <a:gdLst>
                          <a:gd name="connsiteX0" fmla="*/ 105793 w 106019"/>
                          <a:gd name="connsiteY0" fmla="*/ 4545 h 52864"/>
                          <a:gd name="connsiteX1" fmla="*/ 88093 w 106019"/>
                          <a:gd name="connsiteY1" fmla="*/ 17994 h 52864"/>
                          <a:gd name="connsiteX2" fmla="*/ 3462 w 106019"/>
                          <a:gd name="connsiteY2" fmla="*/ 52760 h 52864"/>
                          <a:gd name="connsiteX3" fmla="*/ 1051 w 106019"/>
                          <a:gd name="connsiteY3" fmla="*/ 52506 h 52864"/>
                          <a:gd name="connsiteX4" fmla="*/ 924 w 106019"/>
                          <a:gd name="connsiteY4" fmla="*/ 52506 h 52864"/>
                          <a:gd name="connsiteX5" fmla="*/ 290 w 106019"/>
                          <a:gd name="connsiteY5" fmla="*/ 51491 h 52864"/>
                          <a:gd name="connsiteX6" fmla="*/ 51106 w 106019"/>
                          <a:gd name="connsiteY6" fmla="*/ 29604 h 52864"/>
                          <a:gd name="connsiteX7" fmla="*/ 83906 w 106019"/>
                          <a:gd name="connsiteY7" fmla="*/ 10635 h 52864"/>
                          <a:gd name="connsiteX8" fmla="*/ 96721 w 106019"/>
                          <a:gd name="connsiteY8" fmla="*/ 167 h 52864"/>
                          <a:gd name="connsiteX9" fmla="*/ 99005 w 106019"/>
                          <a:gd name="connsiteY9" fmla="*/ 167 h 52864"/>
                          <a:gd name="connsiteX10" fmla="*/ 101542 w 106019"/>
                          <a:gd name="connsiteY10" fmla="*/ 992 h 52864"/>
                          <a:gd name="connsiteX11" fmla="*/ 105666 w 106019"/>
                          <a:gd name="connsiteY11" fmla="*/ 4481 h 52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6019" h="52864">
                            <a:moveTo>
                              <a:pt x="105793" y="4545"/>
                            </a:moveTo>
                            <a:cubicBezTo>
                              <a:pt x="101479" y="9366"/>
                              <a:pt x="95579" y="13807"/>
                              <a:pt x="88093" y="17994"/>
                            </a:cubicBezTo>
                            <a:cubicBezTo>
                              <a:pt x="64239" y="31317"/>
                              <a:pt x="36007" y="42927"/>
                              <a:pt x="3462" y="52760"/>
                            </a:cubicBezTo>
                            <a:cubicBezTo>
                              <a:pt x="2828" y="52951"/>
                              <a:pt x="2066" y="52887"/>
                              <a:pt x="1051" y="52506"/>
                            </a:cubicBezTo>
                            <a:lnTo>
                              <a:pt x="924" y="52506"/>
                            </a:lnTo>
                            <a:cubicBezTo>
                              <a:pt x="-91" y="52062"/>
                              <a:pt x="-218" y="51745"/>
                              <a:pt x="290" y="51491"/>
                            </a:cubicBezTo>
                            <a:cubicBezTo>
                              <a:pt x="16658" y="43942"/>
                              <a:pt x="36198" y="37725"/>
                              <a:pt x="51106" y="29604"/>
                            </a:cubicBezTo>
                            <a:cubicBezTo>
                              <a:pt x="62526" y="23450"/>
                              <a:pt x="77815" y="18312"/>
                              <a:pt x="83906" y="10635"/>
                            </a:cubicBezTo>
                            <a:cubicBezTo>
                              <a:pt x="86951" y="7019"/>
                              <a:pt x="91201" y="3530"/>
                              <a:pt x="96721" y="167"/>
                            </a:cubicBezTo>
                            <a:cubicBezTo>
                              <a:pt x="97165" y="-86"/>
                              <a:pt x="98116" y="-23"/>
                              <a:pt x="99005" y="167"/>
                            </a:cubicBezTo>
                            <a:lnTo>
                              <a:pt x="101542" y="992"/>
                            </a:lnTo>
                            <a:cubicBezTo>
                              <a:pt x="105349" y="2198"/>
                              <a:pt x="106744" y="3339"/>
                              <a:pt x="105666" y="4481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8" name="Freeform: Shape 7677">
                        <a:extLst>
                          <a:ext uri="{FF2B5EF4-FFF2-40B4-BE49-F238E27FC236}">
                            <a16:creationId xmlns:a16="http://schemas.microsoft.com/office/drawing/2014/main" id="{CA301A98-331F-AF8B-D132-CF034BFB2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227" y="1709615"/>
                        <a:ext cx="178016" cy="78573"/>
                      </a:xfrm>
                      <a:custGeom>
                        <a:avLst/>
                        <a:gdLst>
                          <a:gd name="connsiteX0" fmla="*/ 23537 w 178016"/>
                          <a:gd name="connsiteY0" fmla="*/ 76003 h 78573"/>
                          <a:gd name="connsiteX1" fmla="*/ 0 w 178016"/>
                          <a:gd name="connsiteY1" fmla="*/ 70103 h 78573"/>
                          <a:gd name="connsiteX2" fmla="*/ 29564 w 178016"/>
                          <a:gd name="connsiteY2" fmla="*/ 69658 h 78573"/>
                          <a:gd name="connsiteX3" fmla="*/ 81966 w 178016"/>
                          <a:gd name="connsiteY3" fmla="*/ 40349 h 78573"/>
                          <a:gd name="connsiteX4" fmla="*/ 105693 w 178016"/>
                          <a:gd name="connsiteY4" fmla="*/ 29690 h 78573"/>
                          <a:gd name="connsiteX5" fmla="*/ 124979 w 178016"/>
                          <a:gd name="connsiteY5" fmla="*/ 17383 h 78573"/>
                          <a:gd name="connsiteX6" fmla="*/ 124218 w 178016"/>
                          <a:gd name="connsiteY6" fmla="*/ 14211 h 78573"/>
                          <a:gd name="connsiteX7" fmla="*/ 117747 w 178016"/>
                          <a:gd name="connsiteY7" fmla="*/ 12434 h 78573"/>
                          <a:gd name="connsiteX8" fmla="*/ 111720 w 178016"/>
                          <a:gd name="connsiteY8" fmla="*/ 11863 h 78573"/>
                          <a:gd name="connsiteX9" fmla="*/ 139254 w 178016"/>
                          <a:gd name="connsiteY9" fmla="*/ 0 h 78573"/>
                          <a:gd name="connsiteX10" fmla="*/ 170023 w 178016"/>
                          <a:gd name="connsiteY10" fmla="*/ 127 h 78573"/>
                          <a:gd name="connsiteX11" fmla="*/ 178016 w 178016"/>
                          <a:gd name="connsiteY11" fmla="*/ 254 h 78573"/>
                          <a:gd name="connsiteX12" fmla="*/ 170847 w 178016"/>
                          <a:gd name="connsiteY12" fmla="*/ 2474 h 78573"/>
                          <a:gd name="connsiteX13" fmla="*/ 152893 w 178016"/>
                          <a:gd name="connsiteY13" fmla="*/ 7105 h 78573"/>
                          <a:gd name="connsiteX14" fmla="*/ 124662 w 178016"/>
                          <a:gd name="connsiteY14" fmla="*/ 23093 h 78573"/>
                          <a:gd name="connsiteX15" fmla="*/ 116922 w 178016"/>
                          <a:gd name="connsiteY15" fmla="*/ 38889 h 78573"/>
                          <a:gd name="connsiteX16" fmla="*/ 51197 w 178016"/>
                          <a:gd name="connsiteY16" fmla="*/ 78096 h 78573"/>
                          <a:gd name="connsiteX17" fmla="*/ 23600 w 178016"/>
                          <a:gd name="connsiteY17" fmla="*/ 75939 h 78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8016" h="78573">
                            <a:moveTo>
                              <a:pt x="23537" y="76003"/>
                            </a:moveTo>
                            <a:cubicBezTo>
                              <a:pt x="22395" y="74163"/>
                              <a:pt x="14591" y="72196"/>
                              <a:pt x="0" y="70103"/>
                            </a:cubicBezTo>
                            <a:cubicBezTo>
                              <a:pt x="13513" y="72767"/>
                              <a:pt x="23410" y="72640"/>
                              <a:pt x="29564" y="69658"/>
                            </a:cubicBezTo>
                            <a:cubicBezTo>
                              <a:pt x="50372" y="59762"/>
                              <a:pt x="67882" y="49928"/>
                              <a:pt x="81966" y="40349"/>
                            </a:cubicBezTo>
                            <a:cubicBezTo>
                              <a:pt x="85773" y="37747"/>
                              <a:pt x="93576" y="34258"/>
                              <a:pt x="105693" y="29690"/>
                            </a:cubicBezTo>
                            <a:cubicBezTo>
                              <a:pt x="114004" y="26518"/>
                              <a:pt x="120475" y="22458"/>
                              <a:pt x="124979" y="17383"/>
                            </a:cubicBezTo>
                            <a:cubicBezTo>
                              <a:pt x="125867" y="16368"/>
                              <a:pt x="125677" y="15353"/>
                              <a:pt x="124218" y="14211"/>
                            </a:cubicBezTo>
                            <a:cubicBezTo>
                              <a:pt x="122949" y="13196"/>
                              <a:pt x="120031" y="12371"/>
                              <a:pt x="117747" y="12434"/>
                            </a:cubicBezTo>
                            <a:cubicBezTo>
                              <a:pt x="116034" y="12434"/>
                              <a:pt x="114004" y="12244"/>
                              <a:pt x="111720" y="11863"/>
                            </a:cubicBezTo>
                            <a:cubicBezTo>
                              <a:pt x="120919" y="7930"/>
                              <a:pt x="130118" y="3997"/>
                              <a:pt x="139254" y="0"/>
                            </a:cubicBezTo>
                            <a:cubicBezTo>
                              <a:pt x="149341" y="0"/>
                              <a:pt x="159618" y="0"/>
                              <a:pt x="170023" y="127"/>
                            </a:cubicBezTo>
                            <a:cubicBezTo>
                              <a:pt x="172687" y="127"/>
                              <a:pt x="175352" y="190"/>
                              <a:pt x="178016" y="254"/>
                            </a:cubicBezTo>
                            <a:cubicBezTo>
                              <a:pt x="175986" y="1142"/>
                              <a:pt x="173639" y="1903"/>
                              <a:pt x="170847" y="2474"/>
                            </a:cubicBezTo>
                            <a:cubicBezTo>
                              <a:pt x="164630" y="3743"/>
                              <a:pt x="156700" y="4948"/>
                              <a:pt x="152893" y="7105"/>
                            </a:cubicBezTo>
                            <a:cubicBezTo>
                              <a:pt x="143694" y="12244"/>
                              <a:pt x="134305" y="17573"/>
                              <a:pt x="124662" y="23093"/>
                            </a:cubicBezTo>
                            <a:cubicBezTo>
                              <a:pt x="116669" y="27597"/>
                              <a:pt x="122188" y="34131"/>
                              <a:pt x="116922" y="38889"/>
                            </a:cubicBezTo>
                            <a:cubicBezTo>
                              <a:pt x="100174" y="53671"/>
                              <a:pt x="78223" y="66804"/>
                              <a:pt x="51197" y="78096"/>
                            </a:cubicBezTo>
                            <a:cubicBezTo>
                              <a:pt x="48659" y="79175"/>
                              <a:pt x="39460" y="78413"/>
                              <a:pt x="23600" y="75939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9" name="Freeform: Shape 7678">
                        <a:extLst>
                          <a:ext uri="{FF2B5EF4-FFF2-40B4-BE49-F238E27FC236}">
                            <a16:creationId xmlns:a16="http://schemas.microsoft.com/office/drawing/2014/main" id="{CDC168D5-88E2-0B3A-01CB-29F087CDAA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083" y="1721541"/>
                        <a:ext cx="134641" cy="60139"/>
                      </a:xfrm>
                      <a:custGeom>
                        <a:avLst/>
                        <a:gdLst>
                          <a:gd name="connsiteX0" fmla="*/ 9144 w 134641"/>
                          <a:gd name="connsiteY0" fmla="*/ 58176 h 60139"/>
                          <a:gd name="connsiteX1" fmla="*/ 833 w 134641"/>
                          <a:gd name="connsiteY1" fmla="*/ 55384 h 60139"/>
                          <a:gd name="connsiteX2" fmla="*/ 833 w 134641"/>
                          <a:gd name="connsiteY2" fmla="*/ 52910 h 60139"/>
                          <a:gd name="connsiteX3" fmla="*/ 3561 w 134641"/>
                          <a:gd name="connsiteY3" fmla="*/ 50944 h 60139"/>
                          <a:gd name="connsiteX4" fmla="*/ 120864 w 134641"/>
                          <a:gd name="connsiteY4" fmla="*/ 0 h 60139"/>
                          <a:gd name="connsiteX5" fmla="*/ 126891 w 134641"/>
                          <a:gd name="connsiteY5" fmla="*/ 571 h 60139"/>
                          <a:gd name="connsiteX6" fmla="*/ 133362 w 134641"/>
                          <a:gd name="connsiteY6" fmla="*/ 2347 h 60139"/>
                          <a:gd name="connsiteX7" fmla="*/ 134123 w 134641"/>
                          <a:gd name="connsiteY7" fmla="*/ 5520 h 60139"/>
                          <a:gd name="connsiteX8" fmla="*/ 114837 w 134641"/>
                          <a:gd name="connsiteY8" fmla="*/ 17827 h 60139"/>
                          <a:gd name="connsiteX9" fmla="*/ 91110 w 134641"/>
                          <a:gd name="connsiteY9" fmla="*/ 28485 h 60139"/>
                          <a:gd name="connsiteX10" fmla="*/ 38707 w 134641"/>
                          <a:gd name="connsiteY10" fmla="*/ 57795 h 60139"/>
                          <a:gd name="connsiteX11" fmla="*/ 9144 w 134641"/>
                          <a:gd name="connsiteY11" fmla="*/ 58239 h 60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34641" h="60139">
                            <a:moveTo>
                              <a:pt x="9144" y="58176"/>
                            </a:moveTo>
                            <a:cubicBezTo>
                              <a:pt x="5020" y="57414"/>
                              <a:pt x="2355" y="56463"/>
                              <a:pt x="833" y="55384"/>
                            </a:cubicBezTo>
                            <a:cubicBezTo>
                              <a:pt x="-246" y="54560"/>
                              <a:pt x="-309" y="53735"/>
                              <a:pt x="833" y="52910"/>
                            </a:cubicBezTo>
                            <a:cubicBezTo>
                              <a:pt x="1531" y="52212"/>
                              <a:pt x="2482" y="51578"/>
                              <a:pt x="3561" y="50944"/>
                            </a:cubicBezTo>
                            <a:lnTo>
                              <a:pt x="120864" y="0"/>
                            </a:lnTo>
                            <a:cubicBezTo>
                              <a:pt x="123148" y="381"/>
                              <a:pt x="125178" y="571"/>
                              <a:pt x="126891" y="571"/>
                            </a:cubicBezTo>
                            <a:cubicBezTo>
                              <a:pt x="129175" y="571"/>
                              <a:pt x="132093" y="1332"/>
                              <a:pt x="133362" y="2347"/>
                            </a:cubicBezTo>
                            <a:cubicBezTo>
                              <a:pt x="134757" y="3489"/>
                              <a:pt x="135011" y="4504"/>
                              <a:pt x="134123" y="5520"/>
                            </a:cubicBezTo>
                            <a:cubicBezTo>
                              <a:pt x="129619" y="10595"/>
                              <a:pt x="123148" y="14655"/>
                              <a:pt x="114837" y="17827"/>
                            </a:cubicBezTo>
                            <a:cubicBezTo>
                              <a:pt x="102720" y="22395"/>
                              <a:pt x="94916" y="25884"/>
                              <a:pt x="91110" y="28485"/>
                            </a:cubicBezTo>
                            <a:cubicBezTo>
                              <a:pt x="76962" y="38065"/>
                              <a:pt x="59516" y="47835"/>
                              <a:pt x="38707" y="57795"/>
                            </a:cubicBezTo>
                            <a:cubicBezTo>
                              <a:pt x="32553" y="60777"/>
                              <a:pt x="22657" y="60904"/>
                              <a:pt x="9144" y="58239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80" name="Freeform: Shape 7679">
                        <a:extLst>
                          <a:ext uri="{FF2B5EF4-FFF2-40B4-BE49-F238E27FC236}">
                            <a16:creationId xmlns:a16="http://schemas.microsoft.com/office/drawing/2014/main" id="{77D7F87D-B514-90E7-0932-36789B0799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761" y="1717327"/>
                        <a:ext cx="90552" cy="48496"/>
                      </a:xfrm>
                      <a:custGeom>
                        <a:avLst/>
                        <a:gdLst>
                          <a:gd name="connsiteX0" fmla="*/ 22204 w 90552"/>
                          <a:gd name="connsiteY0" fmla="*/ 26038 h 48496"/>
                          <a:gd name="connsiteX1" fmla="*/ 83489 w 90552"/>
                          <a:gd name="connsiteY1" fmla="*/ 218 h 48496"/>
                          <a:gd name="connsiteX2" fmla="*/ 87359 w 90552"/>
                          <a:gd name="connsiteY2" fmla="*/ 535 h 48496"/>
                          <a:gd name="connsiteX3" fmla="*/ 90087 w 90552"/>
                          <a:gd name="connsiteY3" fmla="*/ 1550 h 48496"/>
                          <a:gd name="connsiteX4" fmla="*/ 90467 w 90552"/>
                          <a:gd name="connsiteY4" fmla="*/ 1930 h 48496"/>
                          <a:gd name="connsiteX5" fmla="*/ 15226 w 90552"/>
                          <a:gd name="connsiteY5" fmla="*/ 44436 h 48496"/>
                          <a:gd name="connsiteX6" fmla="*/ 0 w 90552"/>
                          <a:gd name="connsiteY6" fmla="*/ 48496 h 48496"/>
                          <a:gd name="connsiteX7" fmla="*/ 7550 w 90552"/>
                          <a:gd name="connsiteY7" fmla="*/ 40756 h 48496"/>
                          <a:gd name="connsiteX8" fmla="*/ 22204 w 90552"/>
                          <a:gd name="connsiteY8" fmla="*/ 25975 h 4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552" h="48496">
                            <a:moveTo>
                              <a:pt x="22204" y="26038"/>
                            </a:moveTo>
                            <a:lnTo>
                              <a:pt x="83489" y="218"/>
                            </a:lnTo>
                            <a:cubicBezTo>
                              <a:pt x="84440" y="-163"/>
                              <a:pt x="85646" y="-36"/>
                              <a:pt x="87359" y="535"/>
                            </a:cubicBezTo>
                            <a:lnTo>
                              <a:pt x="90087" y="1550"/>
                            </a:lnTo>
                            <a:cubicBezTo>
                              <a:pt x="90531" y="1677"/>
                              <a:pt x="90658" y="1867"/>
                              <a:pt x="90467" y="1930"/>
                            </a:cubicBezTo>
                            <a:lnTo>
                              <a:pt x="15226" y="44436"/>
                            </a:lnTo>
                            <a:cubicBezTo>
                              <a:pt x="10848" y="46213"/>
                              <a:pt x="5773" y="47545"/>
                              <a:pt x="0" y="48496"/>
                            </a:cubicBezTo>
                            <a:cubicBezTo>
                              <a:pt x="2665" y="45768"/>
                              <a:pt x="5139" y="43231"/>
                              <a:pt x="7550" y="40756"/>
                            </a:cubicBezTo>
                            <a:cubicBezTo>
                              <a:pt x="13069" y="35110"/>
                              <a:pt x="17890" y="30225"/>
                              <a:pt x="22204" y="25975"/>
                            </a:cubicBezTo>
                            <a:close/>
                          </a:path>
                        </a:pathLst>
                      </a:custGeom>
                      <a:solidFill>
                        <a:srgbClr val="D1836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81" name="Freeform: Shape 7680">
                        <a:extLst>
                          <a:ext uri="{FF2B5EF4-FFF2-40B4-BE49-F238E27FC236}">
                            <a16:creationId xmlns:a16="http://schemas.microsoft.com/office/drawing/2014/main" id="{A7E7310B-0CD2-3F90-BB58-0EA8FC9509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947" y="1712406"/>
                        <a:ext cx="209520" cy="66324"/>
                      </a:xfrm>
                      <a:custGeom>
                        <a:avLst/>
                        <a:gdLst>
                          <a:gd name="connsiteX0" fmla="*/ 209521 w 209520"/>
                          <a:gd name="connsiteY0" fmla="*/ 0 h 66324"/>
                          <a:gd name="connsiteX1" fmla="*/ 191757 w 209520"/>
                          <a:gd name="connsiteY1" fmla="*/ 11736 h 66324"/>
                          <a:gd name="connsiteX2" fmla="*/ 121527 w 209520"/>
                          <a:gd name="connsiteY2" fmla="*/ 48596 h 66324"/>
                          <a:gd name="connsiteX3" fmla="*/ 95009 w 209520"/>
                          <a:gd name="connsiteY3" fmla="*/ 59000 h 66324"/>
                          <a:gd name="connsiteX4" fmla="*/ 83082 w 209520"/>
                          <a:gd name="connsiteY4" fmla="*/ 64520 h 66324"/>
                          <a:gd name="connsiteX5" fmla="*/ 60878 w 209520"/>
                          <a:gd name="connsiteY5" fmla="*/ 65471 h 66324"/>
                          <a:gd name="connsiteX6" fmla="*/ 51488 w 209520"/>
                          <a:gd name="connsiteY6" fmla="*/ 62997 h 66324"/>
                          <a:gd name="connsiteX7" fmla="*/ 32456 w 209520"/>
                          <a:gd name="connsiteY7" fmla="*/ 54877 h 66324"/>
                          <a:gd name="connsiteX8" fmla="*/ 22305 w 209520"/>
                          <a:gd name="connsiteY8" fmla="*/ 52276 h 66324"/>
                          <a:gd name="connsiteX9" fmla="*/ 37 w 209520"/>
                          <a:gd name="connsiteY9" fmla="*/ 41998 h 66324"/>
                          <a:gd name="connsiteX10" fmla="*/ 2068 w 209520"/>
                          <a:gd name="connsiteY10" fmla="*/ 40158 h 66324"/>
                          <a:gd name="connsiteX11" fmla="*/ 23828 w 209520"/>
                          <a:gd name="connsiteY11" fmla="*/ 26074 h 66324"/>
                          <a:gd name="connsiteX12" fmla="*/ 40323 w 209520"/>
                          <a:gd name="connsiteY12" fmla="*/ 11927 h 66324"/>
                          <a:gd name="connsiteX13" fmla="*/ 59799 w 209520"/>
                          <a:gd name="connsiteY13" fmla="*/ 1269 h 66324"/>
                          <a:gd name="connsiteX14" fmla="*/ 209521 w 209520"/>
                          <a:gd name="connsiteY14" fmla="*/ 63 h 66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9520" h="66324">
                            <a:moveTo>
                              <a:pt x="209521" y="0"/>
                            </a:moveTo>
                            <a:cubicBezTo>
                              <a:pt x="202796" y="5266"/>
                              <a:pt x="196896" y="9199"/>
                              <a:pt x="191757" y="11736"/>
                            </a:cubicBezTo>
                            <a:cubicBezTo>
                              <a:pt x="168474" y="23473"/>
                              <a:pt x="145064" y="35717"/>
                              <a:pt x="121527" y="48596"/>
                            </a:cubicBezTo>
                            <a:cubicBezTo>
                              <a:pt x="114041" y="52656"/>
                              <a:pt x="105286" y="56145"/>
                              <a:pt x="95009" y="59000"/>
                            </a:cubicBezTo>
                            <a:cubicBezTo>
                              <a:pt x="94882" y="59000"/>
                              <a:pt x="90949" y="60840"/>
                              <a:pt x="83082" y="64520"/>
                            </a:cubicBezTo>
                            <a:cubicBezTo>
                              <a:pt x="78578" y="66550"/>
                              <a:pt x="71219" y="66867"/>
                              <a:pt x="60878" y="65471"/>
                            </a:cubicBezTo>
                            <a:cubicBezTo>
                              <a:pt x="57452" y="65027"/>
                              <a:pt x="54343" y="64203"/>
                              <a:pt x="51488" y="62997"/>
                            </a:cubicBezTo>
                            <a:lnTo>
                              <a:pt x="32456" y="54877"/>
                            </a:lnTo>
                            <a:cubicBezTo>
                              <a:pt x="29411" y="53544"/>
                              <a:pt x="25922" y="52656"/>
                              <a:pt x="22305" y="52276"/>
                            </a:cubicBezTo>
                            <a:cubicBezTo>
                              <a:pt x="6826" y="50563"/>
                              <a:pt x="-597" y="47137"/>
                              <a:pt x="37" y="41998"/>
                            </a:cubicBezTo>
                            <a:cubicBezTo>
                              <a:pt x="164" y="41237"/>
                              <a:pt x="862" y="40602"/>
                              <a:pt x="2068" y="40158"/>
                            </a:cubicBezTo>
                            <a:cubicBezTo>
                              <a:pt x="12979" y="36098"/>
                              <a:pt x="20275" y="31403"/>
                              <a:pt x="23828" y="26074"/>
                            </a:cubicBezTo>
                            <a:cubicBezTo>
                              <a:pt x="27952" y="19984"/>
                              <a:pt x="33344" y="15226"/>
                              <a:pt x="40323" y="11927"/>
                            </a:cubicBezTo>
                            <a:cubicBezTo>
                              <a:pt x="46984" y="8755"/>
                              <a:pt x="53455" y="5202"/>
                              <a:pt x="59799" y="1269"/>
                            </a:cubicBezTo>
                            <a:cubicBezTo>
                              <a:pt x="107507" y="1015"/>
                              <a:pt x="159148" y="507"/>
                              <a:pt x="209521" y="63"/>
                            </a:cubicBezTo>
                            <a:close/>
                          </a:path>
                        </a:pathLst>
                      </a:custGeom>
                      <a:solidFill>
                        <a:srgbClr val="A75B3C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7682" name="Freeform: Shape 7681">
                      <a:extLst>
                        <a:ext uri="{FF2B5EF4-FFF2-40B4-BE49-F238E27FC236}">
                          <a16:creationId xmlns:a16="http://schemas.microsoft.com/office/drawing/2014/main" id="{D8F186DF-416C-9A30-1094-D28C5F1DCA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22" y="1709798"/>
                      <a:ext cx="574189" cy="396368"/>
                    </a:xfrm>
                    <a:custGeom>
                      <a:avLst/>
                      <a:gdLst>
                        <a:gd name="connsiteX0" fmla="*/ 540316 w 574189"/>
                        <a:gd name="connsiteY0" fmla="*/ 1846 h 396368"/>
                        <a:gd name="connsiteX1" fmla="*/ 572164 w 574189"/>
                        <a:gd name="connsiteY1" fmla="*/ 4701 h 396368"/>
                        <a:gd name="connsiteX2" fmla="*/ 574131 w 574189"/>
                        <a:gd name="connsiteY2" fmla="*/ 6541 h 396368"/>
                        <a:gd name="connsiteX3" fmla="*/ 562013 w 574189"/>
                        <a:gd name="connsiteY3" fmla="*/ 54312 h 396368"/>
                        <a:gd name="connsiteX4" fmla="*/ 550594 w 574189"/>
                        <a:gd name="connsiteY4" fmla="*/ 146239 h 396368"/>
                        <a:gd name="connsiteX5" fmla="*/ 543679 w 574189"/>
                        <a:gd name="connsiteY5" fmla="*/ 234041 h 396368"/>
                        <a:gd name="connsiteX6" fmla="*/ 532703 w 574189"/>
                        <a:gd name="connsiteY6" fmla="*/ 322225 h 396368"/>
                        <a:gd name="connsiteX7" fmla="*/ 523378 w 574189"/>
                        <a:gd name="connsiteY7" fmla="*/ 391186 h 396368"/>
                        <a:gd name="connsiteX8" fmla="*/ 519888 w 574189"/>
                        <a:gd name="connsiteY8" fmla="*/ 395563 h 396368"/>
                        <a:gd name="connsiteX9" fmla="*/ 510309 w 574189"/>
                        <a:gd name="connsiteY9" fmla="*/ 392264 h 396368"/>
                        <a:gd name="connsiteX10" fmla="*/ 515955 w 574189"/>
                        <a:gd name="connsiteY10" fmla="*/ 316959 h 396368"/>
                        <a:gd name="connsiteX11" fmla="*/ 527311 w 574189"/>
                        <a:gd name="connsiteY11" fmla="*/ 234549 h 396368"/>
                        <a:gd name="connsiteX12" fmla="*/ 529975 w 574189"/>
                        <a:gd name="connsiteY12" fmla="*/ 209617 h 396368"/>
                        <a:gd name="connsiteX13" fmla="*/ 533592 w 574189"/>
                        <a:gd name="connsiteY13" fmla="*/ 147698 h 396368"/>
                        <a:gd name="connsiteX14" fmla="*/ 536129 w 574189"/>
                        <a:gd name="connsiteY14" fmla="*/ 113186 h 396368"/>
                        <a:gd name="connsiteX15" fmla="*/ 543488 w 574189"/>
                        <a:gd name="connsiteY15" fmla="*/ 61228 h 396368"/>
                        <a:gd name="connsiteX16" fmla="*/ 547231 w 574189"/>
                        <a:gd name="connsiteY16" fmla="*/ 39340 h 396368"/>
                        <a:gd name="connsiteX17" fmla="*/ 554464 w 574189"/>
                        <a:gd name="connsiteY17" fmla="*/ 7937 h 396368"/>
                        <a:gd name="connsiteX18" fmla="*/ 550975 w 574189"/>
                        <a:gd name="connsiteY18" fmla="*/ 4765 h 396368"/>
                        <a:gd name="connsiteX19" fmla="*/ 536320 w 574189"/>
                        <a:gd name="connsiteY19" fmla="*/ 4765 h 396368"/>
                        <a:gd name="connsiteX20" fmla="*/ 530737 w 574189"/>
                        <a:gd name="connsiteY20" fmla="*/ 8127 h 396368"/>
                        <a:gd name="connsiteX21" fmla="*/ 505931 w 574189"/>
                        <a:gd name="connsiteY21" fmla="*/ 107793 h 396368"/>
                        <a:gd name="connsiteX22" fmla="*/ 489881 w 574189"/>
                        <a:gd name="connsiteY22" fmla="*/ 237975 h 396368"/>
                        <a:gd name="connsiteX23" fmla="*/ 474718 w 574189"/>
                        <a:gd name="connsiteY23" fmla="*/ 322225 h 396368"/>
                        <a:gd name="connsiteX24" fmla="*/ 460317 w 574189"/>
                        <a:gd name="connsiteY24" fmla="*/ 392898 h 396368"/>
                        <a:gd name="connsiteX25" fmla="*/ 457272 w 574189"/>
                        <a:gd name="connsiteY25" fmla="*/ 394802 h 396368"/>
                        <a:gd name="connsiteX26" fmla="*/ 451625 w 574189"/>
                        <a:gd name="connsiteY26" fmla="*/ 394802 h 396368"/>
                        <a:gd name="connsiteX27" fmla="*/ 449278 w 574189"/>
                        <a:gd name="connsiteY27" fmla="*/ 392898 h 396368"/>
                        <a:gd name="connsiteX28" fmla="*/ 450864 w 574189"/>
                        <a:gd name="connsiteY28" fmla="*/ 375960 h 396368"/>
                        <a:gd name="connsiteX29" fmla="*/ 455242 w 574189"/>
                        <a:gd name="connsiteY29" fmla="*/ 358006 h 396368"/>
                        <a:gd name="connsiteX30" fmla="*/ 457779 w 574189"/>
                        <a:gd name="connsiteY30" fmla="*/ 344429 h 396368"/>
                        <a:gd name="connsiteX31" fmla="*/ 460951 w 574189"/>
                        <a:gd name="connsiteY31" fmla="*/ 315500 h 396368"/>
                        <a:gd name="connsiteX32" fmla="*/ 476494 w 574189"/>
                        <a:gd name="connsiteY32" fmla="*/ 232392 h 396368"/>
                        <a:gd name="connsiteX33" fmla="*/ 479920 w 574189"/>
                        <a:gd name="connsiteY33" fmla="*/ 210568 h 396368"/>
                        <a:gd name="connsiteX34" fmla="*/ 485757 w 574189"/>
                        <a:gd name="connsiteY34" fmla="*/ 145604 h 396368"/>
                        <a:gd name="connsiteX35" fmla="*/ 492799 w 574189"/>
                        <a:gd name="connsiteY35" fmla="*/ 91997 h 396368"/>
                        <a:gd name="connsiteX36" fmla="*/ 513354 w 574189"/>
                        <a:gd name="connsiteY36" fmla="*/ 9333 h 396368"/>
                        <a:gd name="connsiteX37" fmla="*/ 511260 w 574189"/>
                        <a:gd name="connsiteY37" fmla="*/ 7493 h 396368"/>
                        <a:gd name="connsiteX38" fmla="*/ 469770 w 574189"/>
                        <a:gd name="connsiteY38" fmla="*/ 8698 h 396368"/>
                        <a:gd name="connsiteX39" fmla="*/ 464821 w 574189"/>
                        <a:gd name="connsiteY39" fmla="*/ 11553 h 396368"/>
                        <a:gd name="connsiteX40" fmla="*/ 442173 w 574189"/>
                        <a:gd name="connsiteY40" fmla="*/ 144589 h 396368"/>
                        <a:gd name="connsiteX41" fmla="*/ 418319 w 574189"/>
                        <a:gd name="connsiteY41" fmla="*/ 333644 h 396368"/>
                        <a:gd name="connsiteX42" fmla="*/ 407470 w 574189"/>
                        <a:gd name="connsiteY42" fmla="*/ 392391 h 396368"/>
                        <a:gd name="connsiteX43" fmla="*/ 403537 w 574189"/>
                        <a:gd name="connsiteY43" fmla="*/ 395182 h 396368"/>
                        <a:gd name="connsiteX44" fmla="*/ 396749 w 574189"/>
                        <a:gd name="connsiteY44" fmla="*/ 395626 h 396368"/>
                        <a:gd name="connsiteX45" fmla="*/ 393260 w 574189"/>
                        <a:gd name="connsiteY45" fmla="*/ 392645 h 396368"/>
                        <a:gd name="connsiteX46" fmla="*/ 397193 w 574189"/>
                        <a:gd name="connsiteY46" fmla="*/ 375008 h 396368"/>
                        <a:gd name="connsiteX47" fmla="*/ 399413 w 574189"/>
                        <a:gd name="connsiteY47" fmla="*/ 357435 h 396368"/>
                        <a:gd name="connsiteX48" fmla="*/ 403474 w 574189"/>
                        <a:gd name="connsiteY48" fmla="*/ 331614 h 396368"/>
                        <a:gd name="connsiteX49" fmla="*/ 397193 w 574189"/>
                        <a:gd name="connsiteY49" fmla="*/ 327490 h 396368"/>
                        <a:gd name="connsiteX50" fmla="*/ 345044 w 574189"/>
                        <a:gd name="connsiteY50" fmla="*/ 336880 h 396368"/>
                        <a:gd name="connsiteX51" fmla="*/ 339588 w 574189"/>
                        <a:gd name="connsiteY51" fmla="*/ 341257 h 396368"/>
                        <a:gd name="connsiteX52" fmla="*/ 327154 w 574189"/>
                        <a:gd name="connsiteY52" fmla="*/ 393850 h 396368"/>
                        <a:gd name="connsiteX53" fmla="*/ 326012 w 574189"/>
                        <a:gd name="connsiteY53" fmla="*/ 394611 h 396368"/>
                        <a:gd name="connsiteX54" fmla="*/ 309517 w 574189"/>
                        <a:gd name="connsiteY54" fmla="*/ 394992 h 396368"/>
                        <a:gd name="connsiteX55" fmla="*/ 308756 w 574189"/>
                        <a:gd name="connsiteY55" fmla="*/ 394358 h 396368"/>
                        <a:gd name="connsiteX56" fmla="*/ 320810 w 574189"/>
                        <a:gd name="connsiteY56" fmla="*/ 341067 h 396368"/>
                        <a:gd name="connsiteX57" fmla="*/ 318716 w 574189"/>
                        <a:gd name="connsiteY57" fmla="*/ 339290 h 396368"/>
                        <a:gd name="connsiteX58" fmla="*/ 279129 w 574189"/>
                        <a:gd name="connsiteY58" fmla="*/ 339735 h 396368"/>
                        <a:gd name="connsiteX59" fmla="*/ 273863 w 574189"/>
                        <a:gd name="connsiteY59" fmla="*/ 343097 h 396368"/>
                        <a:gd name="connsiteX60" fmla="*/ 258383 w 574189"/>
                        <a:gd name="connsiteY60" fmla="*/ 393089 h 396368"/>
                        <a:gd name="connsiteX61" fmla="*/ 256100 w 574189"/>
                        <a:gd name="connsiteY61" fmla="*/ 394738 h 396368"/>
                        <a:gd name="connsiteX62" fmla="*/ 250073 w 574189"/>
                        <a:gd name="connsiteY62" fmla="*/ 394865 h 396368"/>
                        <a:gd name="connsiteX63" fmla="*/ 242142 w 574189"/>
                        <a:gd name="connsiteY63" fmla="*/ 394992 h 396368"/>
                        <a:gd name="connsiteX64" fmla="*/ 235227 w 574189"/>
                        <a:gd name="connsiteY64" fmla="*/ 394040 h 396368"/>
                        <a:gd name="connsiteX65" fmla="*/ 235164 w 574189"/>
                        <a:gd name="connsiteY65" fmla="*/ 393343 h 396368"/>
                        <a:gd name="connsiteX66" fmla="*/ 245885 w 574189"/>
                        <a:gd name="connsiteY66" fmla="*/ 385222 h 396368"/>
                        <a:gd name="connsiteX67" fmla="*/ 256226 w 574189"/>
                        <a:gd name="connsiteY67" fmla="*/ 339164 h 396368"/>
                        <a:gd name="connsiteX68" fmla="*/ 256353 w 574189"/>
                        <a:gd name="connsiteY68" fmla="*/ 323938 h 396368"/>
                        <a:gd name="connsiteX69" fmla="*/ 259525 w 574189"/>
                        <a:gd name="connsiteY69" fmla="*/ 300528 h 396368"/>
                        <a:gd name="connsiteX70" fmla="*/ 261429 w 574189"/>
                        <a:gd name="connsiteY70" fmla="*/ 299957 h 396368"/>
                        <a:gd name="connsiteX71" fmla="*/ 263332 w 574189"/>
                        <a:gd name="connsiteY71" fmla="*/ 301353 h 396368"/>
                        <a:gd name="connsiteX72" fmla="*/ 263776 w 574189"/>
                        <a:gd name="connsiteY72" fmla="*/ 302177 h 396368"/>
                        <a:gd name="connsiteX73" fmla="*/ 292134 w 574189"/>
                        <a:gd name="connsiteY73" fmla="*/ 324763 h 396368"/>
                        <a:gd name="connsiteX74" fmla="*/ 352403 w 574189"/>
                        <a:gd name="connsiteY74" fmla="*/ 320893 h 396368"/>
                        <a:gd name="connsiteX75" fmla="*/ 358938 w 574189"/>
                        <a:gd name="connsiteY75" fmla="*/ 319814 h 396368"/>
                        <a:gd name="connsiteX76" fmla="*/ 375559 w 574189"/>
                        <a:gd name="connsiteY76" fmla="*/ 318672 h 396368"/>
                        <a:gd name="connsiteX77" fmla="*/ 393260 w 574189"/>
                        <a:gd name="connsiteY77" fmla="*/ 316071 h 396368"/>
                        <a:gd name="connsiteX78" fmla="*/ 407344 w 574189"/>
                        <a:gd name="connsiteY78" fmla="*/ 316959 h 396368"/>
                        <a:gd name="connsiteX79" fmla="*/ 410135 w 574189"/>
                        <a:gd name="connsiteY79" fmla="*/ 316071 h 396368"/>
                        <a:gd name="connsiteX80" fmla="*/ 414956 w 574189"/>
                        <a:gd name="connsiteY80" fmla="*/ 304588 h 396368"/>
                        <a:gd name="connsiteX81" fmla="*/ 422443 w 574189"/>
                        <a:gd name="connsiteY81" fmla="*/ 151822 h 396368"/>
                        <a:gd name="connsiteX82" fmla="*/ 433798 w 574189"/>
                        <a:gd name="connsiteY82" fmla="*/ 61291 h 396368"/>
                        <a:gd name="connsiteX83" fmla="*/ 446931 w 574189"/>
                        <a:gd name="connsiteY83" fmla="*/ 11870 h 396368"/>
                        <a:gd name="connsiteX84" fmla="*/ 442807 w 574189"/>
                        <a:gd name="connsiteY84" fmla="*/ 8000 h 396368"/>
                        <a:gd name="connsiteX85" fmla="*/ 417431 w 574189"/>
                        <a:gd name="connsiteY85" fmla="*/ 8698 h 396368"/>
                        <a:gd name="connsiteX86" fmla="*/ 412736 w 574189"/>
                        <a:gd name="connsiteY86" fmla="*/ 11743 h 396368"/>
                        <a:gd name="connsiteX87" fmla="*/ 409945 w 574189"/>
                        <a:gd name="connsiteY87" fmla="*/ 28999 h 396368"/>
                        <a:gd name="connsiteX88" fmla="*/ 407026 w 574189"/>
                        <a:gd name="connsiteY88" fmla="*/ 46192 h 396368"/>
                        <a:gd name="connsiteX89" fmla="*/ 404552 w 574189"/>
                        <a:gd name="connsiteY89" fmla="*/ 80450 h 396368"/>
                        <a:gd name="connsiteX90" fmla="*/ 408866 w 574189"/>
                        <a:gd name="connsiteY90" fmla="*/ 94344 h 396368"/>
                        <a:gd name="connsiteX91" fmla="*/ 405884 w 574189"/>
                        <a:gd name="connsiteY91" fmla="*/ 109950 h 396368"/>
                        <a:gd name="connsiteX92" fmla="*/ 390468 w 574189"/>
                        <a:gd name="connsiteY92" fmla="*/ 83749 h 396368"/>
                        <a:gd name="connsiteX93" fmla="*/ 321698 w 574189"/>
                        <a:gd name="connsiteY93" fmla="*/ 64209 h 396368"/>
                        <a:gd name="connsiteX94" fmla="*/ 296892 w 574189"/>
                        <a:gd name="connsiteY94" fmla="*/ 76453 h 396368"/>
                        <a:gd name="connsiteX95" fmla="*/ 283760 w 574189"/>
                        <a:gd name="connsiteY95" fmla="*/ 90220 h 396368"/>
                        <a:gd name="connsiteX96" fmla="*/ 277987 w 574189"/>
                        <a:gd name="connsiteY96" fmla="*/ 88190 h 396368"/>
                        <a:gd name="connsiteX97" fmla="*/ 274371 w 574189"/>
                        <a:gd name="connsiteY97" fmla="*/ 83495 h 396368"/>
                        <a:gd name="connsiteX98" fmla="*/ 296004 w 574189"/>
                        <a:gd name="connsiteY98" fmla="*/ 23607 h 396368"/>
                        <a:gd name="connsiteX99" fmla="*/ 294735 w 574189"/>
                        <a:gd name="connsiteY99" fmla="*/ 23099 h 396368"/>
                        <a:gd name="connsiteX100" fmla="*/ 293720 w 574189"/>
                        <a:gd name="connsiteY100" fmla="*/ 23480 h 396368"/>
                        <a:gd name="connsiteX101" fmla="*/ 292388 w 574189"/>
                        <a:gd name="connsiteY101" fmla="*/ 24749 h 396368"/>
                        <a:gd name="connsiteX102" fmla="*/ 261619 w 574189"/>
                        <a:gd name="connsiteY102" fmla="*/ 48476 h 396368"/>
                        <a:gd name="connsiteX103" fmla="*/ 235227 w 574189"/>
                        <a:gd name="connsiteY103" fmla="*/ 80260 h 396368"/>
                        <a:gd name="connsiteX104" fmla="*/ 229074 w 574189"/>
                        <a:gd name="connsiteY104" fmla="*/ 89078 h 396368"/>
                        <a:gd name="connsiteX105" fmla="*/ 223047 w 574189"/>
                        <a:gd name="connsiteY105" fmla="*/ 97326 h 396368"/>
                        <a:gd name="connsiteX106" fmla="*/ 168106 w 574189"/>
                        <a:gd name="connsiteY106" fmla="*/ 187539 h 396368"/>
                        <a:gd name="connsiteX107" fmla="*/ 125918 w 574189"/>
                        <a:gd name="connsiteY107" fmla="*/ 271535 h 396368"/>
                        <a:gd name="connsiteX108" fmla="*/ 92421 w 574189"/>
                        <a:gd name="connsiteY108" fmla="*/ 372978 h 396368"/>
                        <a:gd name="connsiteX109" fmla="*/ 88297 w 574189"/>
                        <a:gd name="connsiteY109" fmla="*/ 385666 h 396368"/>
                        <a:gd name="connsiteX110" fmla="*/ 86013 w 574189"/>
                        <a:gd name="connsiteY110" fmla="*/ 387442 h 396368"/>
                        <a:gd name="connsiteX111" fmla="*/ 82778 w 574189"/>
                        <a:gd name="connsiteY111" fmla="*/ 388204 h 396368"/>
                        <a:gd name="connsiteX112" fmla="*/ 80367 w 574189"/>
                        <a:gd name="connsiteY112" fmla="*/ 386745 h 396368"/>
                        <a:gd name="connsiteX113" fmla="*/ 82651 w 574189"/>
                        <a:gd name="connsiteY113" fmla="*/ 370884 h 396368"/>
                        <a:gd name="connsiteX114" fmla="*/ 100668 w 574189"/>
                        <a:gd name="connsiteY114" fmla="*/ 308141 h 396368"/>
                        <a:gd name="connsiteX115" fmla="*/ 122175 w 574189"/>
                        <a:gd name="connsiteY115" fmla="*/ 250727 h 396368"/>
                        <a:gd name="connsiteX116" fmla="*/ 155799 w 574189"/>
                        <a:gd name="connsiteY116" fmla="*/ 183606 h 396368"/>
                        <a:gd name="connsiteX117" fmla="*/ 155418 w 574189"/>
                        <a:gd name="connsiteY117" fmla="*/ 182844 h 396368"/>
                        <a:gd name="connsiteX118" fmla="*/ 154467 w 574189"/>
                        <a:gd name="connsiteY118" fmla="*/ 182464 h 396368"/>
                        <a:gd name="connsiteX119" fmla="*/ 152183 w 574189"/>
                        <a:gd name="connsiteY119" fmla="*/ 183035 h 396368"/>
                        <a:gd name="connsiteX120" fmla="*/ 102128 w 574189"/>
                        <a:gd name="connsiteY120" fmla="*/ 253645 h 396368"/>
                        <a:gd name="connsiteX121" fmla="*/ 67489 w 574189"/>
                        <a:gd name="connsiteY121" fmla="*/ 300401 h 396368"/>
                        <a:gd name="connsiteX122" fmla="*/ 15213 w 574189"/>
                        <a:gd name="connsiteY122" fmla="*/ 376340 h 396368"/>
                        <a:gd name="connsiteX123" fmla="*/ 10518 w 574189"/>
                        <a:gd name="connsiteY123" fmla="*/ 377926 h 396368"/>
                        <a:gd name="connsiteX124" fmla="*/ 1193 w 574189"/>
                        <a:gd name="connsiteY124" fmla="*/ 364730 h 396368"/>
                        <a:gd name="connsiteX125" fmla="*/ 6839 w 574189"/>
                        <a:gd name="connsiteY125" fmla="*/ 352106 h 396368"/>
                        <a:gd name="connsiteX126" fmla="*/ 28155 w 574189"/>
                        <a:gd name="connsiteY126" fmla="*/ 319751 h 396368"/>
                        <a:gd name="connsiteX127" fmla="*/ 42556 w 574189"/>
                        <a:gd name="connsiteY127" fmla="*/ 299576 h 396368"/>
                        <a:gd name="connsiteX128" fmla="*/ 107520 w 574189"/>
                        <a:gd name="connsiteY128" fmla="*/ 210124 h 396368"/>
                        <a:gd name="connsiteX129" fmla="*/ 217844 w 574189"/>
                        <a:gd name="connsiteY129" fmla="*/ 73535 h 396368"/>
                        <a:gd name="connsiteX130" fmla="*/ 218923 w 574189"/>
                        <a:gd name="connsiteY130" fmla="*/ 72266 h 396368"/>
                        <a:gd name="connsiteX131" fmla="*/ 242016 w 574189"/>
                        <a:gd name="connsiteY131" fmla="*/ 48539 h 396368"/>
                        <a:gd name="connsiteX132" fmla="*/ 253752 w 574189"/>
                        <a:gd name="connsiteY132" fmla="*/ 36676 h 396368"/>
                        <a:gd name="connsiteX133" fmla="*/ 269930 w 574189"/>
                        <a:gd name="connsiteY133" fmla="*/ 23163 h 396368"/>
                        <a:gd name="connsiteX134" fmla="*/ 315607 w 574189"/>
                        <a:gd name="connsiteY134" fmla="*/ 3432 h 396368"/>
                        <a:gd name="connsiteX135" fmla="*/ 456955 w 574189"/>
                        <a:gd name="connsiteY135" fmla="*/ 134 h 396368"/>
                        <a:gd name="connsiteX136" fmla="*/ 540443 w 574189"/>
                        <a:gd name="connsiteY136" fmla="*/ 1973 h 396368"/>
                        <a:gd name="connsiteX137" fmla="*/ 540443 w 574189"/>
                        <a:gd name="connsiteY137" fmla="*/ 1973 h 396368"/>
                        <a:gd name="connsiteX138" fmla="*/ 359318 w 574189"/>
                        <a:gd name="connsiteY138" fmla="*/ 9206 h 396368"/>
                        <a:gd name="connsiteX139" fmla="*/ 355385 w 574189"/>
                        <a:gd name="connsiteY139" fmla="*/ 32933 h 396368"/>
                        <a:gd name="connsiteX140" fmla="*/ 353545 w 574189"/>
                        <a:gd name="connsiteY140" fmla="*/ 37944 h 396368"/>
                        <a:gd name="connsiteX141" fmla="*/ 351705 w 574189"/>
                        <a:gd name="connsiteY141" fmla="*/ 43020 h 396368"/>
                        <a:gd name="connsiteX142" fmla="*/ 353228 w 574189"/>
                        <a:gd name="connsiteY142" fmla="*/ 44542 h 396368"/>
                        <a:gd name="connsiteX143" fmla="*/ 385837 w 574189"/>
                        <a:gd name="connsiteY143" fmla="*/ 58246 h 396368"/>
                        <a:gd name="connsiteX144" fmla="*/ 386979 w 574189"/>
                        <a:gd name="connsiteY144" fmla="*/ 57929 h 396368"/>
                        <a:gd name="connsiteX145" fmla="*/ 386788 w 574189"/>
                        <a:gd name="connsiteY145" fmla="*/ 43020 h 396368"/>
                        <a:gd name="connsiteX146" fmla="*/ 389580 w 574189"/>
                        <a:gd name="connsiteY146" fmla="*/ 28428 h 396368"/>
                        <a:gd name="connsiteX147" fmla="*/ 393260 w 574189"/>
                        <a:gd name="connsiteY147" fmla="*/ 8191 h 396368"/>
                        <a:gd name="connsiteX148" fmla="*/ 392181 w 574189"/>
                        <a:gd name="connsiteY148" fmla="*/ 7366 h 396368"/>
                        <a:gd name="connsiteX149" fmla="*/ 360270 w 574189"/>
                        <a:gd name="connsiteY149" fmla="*/ 8571 h 396368"/>
                        <a:gd name="connsiteX150" fmla="*/ 359192 w 574189"/>
                        <a:gd name="connsiteY150" fmla="*/ 9269 h 396368"/>
                        <a:gd name="connsiteX151" fmla="*/ 359192 w 574189"/>
                        <a:gd name="connsiteY151" fmla="*/ 9269 h 396368"/>
                        <a:gd name="connsiteX152" fmla="*/ 340413 w 574189"/>
                        <a:gd name="connsiteY152" fmla="*/ 43147 h 396368"/>
                        <a:gd name="connsiteX153" fmla="*/ 351515 w 574189"/>
                        <a:gd name="connsiteY153" fmla="*/ 9777 h 396368"/>
                        <a:gd name="connsiteX154" fmla="*/ 350246 w 574189"/>
                        <a:gd name="connsiteY154" fmla="*/ 8698 h 396368"/>
                        <a:gd name="connsiteX155" fmla="*/ 314148 w 574189"/>
                        <a:gd name="connsiteY155" fmla="*/ 11870 h 396368"/>
                        <a:gd name="connsiteX156" fmla="*/ 311674 w 574189"/>
                        <a:gd name="connsiteY156" fmla="*/ 13837 h 396368"/>
                        <a:gd name="connsiteX157" fmla="*/ 309263 w 574189"/>
                        <a:gd name="connsiteY157" fmla="*/ 51648 h 396368"/>
                        <a:gd name="connsiteX158" fmla="*/ 314656 w 574189"/>
                        <a:gd name="connsiteY158" fmla="*/ 53361 h 396368"/>
                        <a:gd name="connsiteX159" fmla="*/ 336733 w 574189"/>
                        <a:gd name="connsiteY159" fmla="*/ 45558 h 396368"/>
                        <a:gd name="connsiteX160" fmla="*/ 340476 w 574189"/>
                        <a:gd name="connsiteY160" fmla="*/ 43020 h 396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</a:cxnLst>
                      <a:rect l="l" t="t" r="r" b="b"/>
                      <a:pathLst>
                        <a:path w="574189" h="396368">
                          <a:moveTo>
                            <a:pt x="540316" y="1846"/>
                          </a:moveTo>
                          <a:cubicBezTo>
                            <a:pt x="565376" y="5145"/>
                            <a:pt x="553005" y="4892"/>
                            <a:pt x="572164" y="4701"/>
                          </a:cubicBezTo>
                          <a:cubicBezTo>
                            <a:pt x="573433" y="4701"/>
                            <a:pt x="574448" y="5590"/>
                            <a:pt x="574131" y="6541"/>
                          </a:cubicBezTo>
                          <a:cubicBezTo>
                            <a:pt x="568738" y="22401"/>
                            <a:pt x="564741" y="38389"/>
                            <a:pt x="562013" y="54312"/>
                          </a:cubicBezTo>
                          <a:cubicBezTo>
                            <a:pt x="556875" y="84828"/>
                            <a:pt x="553068" y="115470"/>
                            <a:pt x="550594" y="146239"/>
                          </a:cubicBezTo>
                          <a:cubicBezTo>
                            <a:pt x="548183" y="175866"/>
                            <a:pt x="545899" y="205112"/>
                            <a:pt x="543679" y="234041"/>
                          </a:cubicBezTo>
                          <a:lnTo>
                            <a:pt x="532703" y="322225"/>
                          </a:lnTo>
                          <a:cubicBezTo>
                            <a:pt x="529722" y="342019"/>
                            <a:pt x="523187" y="371709"/>
                            <a:pt x="523378" y="391186"/>
                          </a:cubicBezTo>
                          <a:cubicBezTo>
                            <a:pt x="523378" y="392835"/>
                            <a:pt x="522236" y="394294"/>
                            <a:pt x="519888" y="395563"/>
                          </a:cubicBezTo>
                          <a:cubicBezTo>
                            <a:pt x="516145" y="397530"/>
                            <a:pt x="510880" y="395690"/>
                            <a:pt x="510309" y="392264"/>
                          </a:cubicBezTo>
                          <a:cubicBezTo>
                            <a:pt x="506629" y="369298"/>
                            <a:pt x="520903" y="334659"/>
                            <a:pt x="515955" y="316959"/>
                          </a:cubicBezTo>
                          <a:lnTo>
                            <a:pt x="527311" y="234549"/>
                          </a:lnTo>
                          <a:cubicBezTo>
                            <a:pt x="528136" y="226302"/>
                            <a:pt x="529722" y="217800"/>
                            <a:pt x="529975" y="209617"/>
                          </a:cubicBezTo>
                          <a:cubicBezTo>
                            <a:pt x="530610" y="188935"/>
                            <a:pt x="531815" y="168316"/>
                            <a:pt x="533592" y="147698"/>
                          </a:cubicBezTo>
                          <a:cubicBezTo>
                            <a:pt x="534289" y="139451"/>
                            <a:pt x="535178" y="127904"/>
                            <a:pt x="536129" y="113186"/>
                          </a:cubicBezTo>
                          <a:cubicBezTo>
                            <a:pt x="537081" y="97897"/>
                            <a:pt x="539555" y="80577"/>
                            <a:pt x="543488" y="61228"/>
                          </a:cubicBezTo>
                          <a:cubicBezTo>
                            <a:pt x="543488" y="61164"/>
                            <a:pt x="544757" y="53868"/>
                            <a:pt x="547231" y="39340"/>
                          </a:cubicBezTo>
                          <a:cubicBezTo>
                            <a:pt x="548627" y="30839"/>
                            <a:pt x="551038" y="20371"/>
                            <a:pt x="554464" y="7937"/>
                          </a:cubicBezTo>
                          <a:cubicBezTo>
                            <a:pt x="555035" y="5843"/>
                            <a:pt x="553893" y="4765"/>
                            <a:pt x="550975" y="4765"/>
                          </a:cubicBezTo>
                          <a:lnTo>
                            <a:pt x="536320" y="4765"/>
                          </a:lnTo>
                          <a:cubicBezTo>
                            <a:pt x="533592" y="4765"/>
                            <a:pt x="531308" y="6161"/>
                            <a:pt x="530737" y="8127"/>
                          </a:cubicBezTo>
                          <a:cubicBezTo>
                            <a:pt x="516526" y="56216"/>
                            <a:pt x="508279" y="89459"/>
                            <a:pt x="505931" y="107793"/>
                          </a:cubicBezTo>
                          <a:cubicBezTo>
                            <a:pt x="500348" y="151314"/>
                            <a:pt x="494956" y="194708"/>
                            <a:pt x="489881" y="237975"/>
                          </a:cubicBezTo>
                          <a:lnTo>
                            <a:pt x="474718" y="322225"/>
                          </a:lnTo>
                          <a:lnTo>
                            <a:pt x="460317" y="392898"/>
                          </a:lnTo>
                          <a:cubicBezTo>
                            <a:pt x="460063" y="394167"/>
                            <a:pt x="459048" y="394865"/>
                            <a:pt x="457272" y="394802"/>
                          </a:cubicBezTo>
                          <a:lnTo>
                            <a:pt x="451625" y="394802"/>
                          </a:lnTo>
                          <a:cubicBezTo>
                            <a:pt x="449976" y="394802"/>
                            <a:pt x="449151" y="394167"/>
                            <a:pt x="449278" y="392898"/>
                          </a:cubicBezTo>
                          <a:cubicBezTo>
                            <a:pt x="449659" y="387506"/>
                            <a:pt x="450230" y="381860"/>
                            <a:pt x="450864" y="375960"/>
                          </a:cubicBezTo>
                          <a:cubicBezTo>
                            <a:pt x="451499" y="370123"/>
                            <a:pt x="454227" y="364160"/>
                            <a:pt x="455242" y="358006"/>
                          </a:cubicBezTo>
                          <a:cubicBezTo>
                            <a:pt x="456320" y="351598"/>
                            <a:pt x="457145" y="347094"/>
                            <a:pt x="457779" y="344429"/>
                          </a:cubicBezTo>
                          <a:cubicBezTo>
                            <a:pt x="460127" y="334786"/>
                            <a:pt x="461142" y="325143"/>
                            <a:pt x="460951" y="315500"/>
                          </a:cubicBezTo>
                          <a:cubicBezTo>
                            <a:pt x="467866" y="288411"/>
                            <a:pt x="473005" y="260687"/>
                            <a:pt x="476494" y="232392"/>
                          </a:cubicBezTo>
                          <a:cubicBezTo>
                            <a:pt x="478080" y="225540"/>
                            <a:pt x="479222" y="218245"/>
                            <a:pt x="479920" y="210568"/>
                          </a:cubicBezTo>
                          <a:cubicBezTo>
                            <a:pt x="481887" y="188935"/>
                            <a:pt x="483790" y="167238"/>
                            <a:pt x="485757" y="145604"/>
                          </a:cubicBezTo>
                          <a:cubicBezTo>
                            <a:pt x="487597" y="124669"/>
                            <a:pt x="489944" y="106778"/>
                            <a:pt x="492799" y="91997"/>
                          </a:cubicBezTo>
                          <a:cubicBezTo>
                            <a:pt x="498191" y="64082"/>
                            <a:pt x="505043" y="36549"/>
                            <a:pt x="513354" y="9333"/>
                          </a:cubicBezTo>
                          <a:cubicBezTo>
                            <a:pt x="513671" y="8381"/>
                            <a:pt x="512593" y="7429"/>
                            <a:pt x="511260" y="7493"/>
                          </a:cubicBezTo>
                          <a:lnTo>
                            <a:pt x="469770" y="8698"/>
                          </a:lnTo>
                          <a:cubicBezTo>
                            <a:pt x="467422" y="8698"/>
                            <a:pt x="465519" y="9904"/>
                            <a:pt x="464821" y="11553"/>
                          </a:cubicBezTo>
                          <a:cubicBezTo>
                            <a:pt x="447438" y="54249"/>
                            <a:pt x="444139" y="99990"/>
                            <a:pt x="442173" y="144589"/>
                          </a:cubicBezTo>
                          <a:cubicBezTo>
                            <a:pt x="439508" y="204668"/>
                            <a:pt x="432657" y="275215"/>
                            <a:pt x="418319" y="333644"/>
                          </a:cubicBezTo>
                          <a:lnTo>
                            <a:pt x="407470" y="392391"/>
                          </a:lnTo>
                          <a:cubicBezTo>
                            <a:pt x="407153" y="394104"/>
                            <a:pt x="405821" y="395055"/>
                            <a:pt x="403537" y="395182"/>
                          </a:cubicBezTo>
                          <a:lnTo>
                            <a:pt x="396749" y="395626"/>
                          </a:lnTo>
                          <a:cubicBezTo>
                            <a:pt x="394528" y="395753"/>
                            <a:pt x="392752" y="394231"/>
                            <a:pt x="393260" y="392645"/>
                          </a:cubicBezTo>
                          <a:cubicBezTo>
                            <a:pt x="395099" y="386618"/>
                            <a:pt x="396432" y="380781"/>
                            <a:pt x="397193" y="375008"/>
                          </a:cubicBezTo>
                          <a:cubicBezTo>
                            <a:pt x="398525" y="364223"/>
                            <a:pt x="399286" y="358323"/>
                            <a:pt x="399413" y="357435"/>
                          </a:cubicBezTo>
                          <a:cubicBezTo>
                            <a:pt x="400872" y="349251"/>
                            <a:pt x="402205" y="340623"/>
                            <a:pt x="403474" y="331614"/>
                          </a:cubicBezTo>
                          <a:cubicBezTo>
                            <a:pt x="403854" y="329013"/>
                            <a:pt x="400555" y="326856"/>
                            <a:pt x="397193" y="327490"/>
                          </a:cubicBezTo>
                          <a:lnTo>
                            <a:pt x="345044" y="336880"/>
                          </a:lnTo>
                          <a:cubicBezTo>
                            <a:pt x="342189" y="337387"/>
                            <a:pt x="340096" y="339100"/>
                            <a:pt x="339588" y="341257"/>
                          </a:cubicBezTo>
                          <a:lnTo>
                            <a:pt x="327154" y="393850"/>
                          </a:lnTo>
                          <a:cubicBezTo>
                            <a:pt x="327090" y="394358"/>
                            <a:pt x="326646" y="394611"/>
                            <a:pt x="326012" y="394611"/>
                          </a:cubicBezTo>
                          <a:lnTo>
                            <a:pt x="309517" y="394992"/>
                          </a:lnTo>
                          <a:cubicBezTo>
                            <a:pt x="308883" y="394992"/>
                            <a:pt x="308629" y="394802"/>
                            <a:pt x="308756" y="394358"/>
                          </a:cubicBezTo>
                          <a:lnTo>
                            <a:pt x="320810" y="341067"/>
                          </a:lnTo>
                          <a:cubicBezTo>
                            <a:pt x="321000" y="340115"/>
                            <a:pt x="320048" y="339290"/>
                            <a:pt x="318716" y="339290"/>
                          </a:cubicBezTo>
                          <a:lnTo>
                            <a:pt x="279129" y="339735"/>
                          </a:lnTo>
                          <a:cubicBezTo>
                            <a:pt x="276528" y="339735"/>
                            <a:pt x="274307" y="341130"/>
                            <a:pt x="273863" y="343097"/>
                          </a:cubicBezTo>
                          <a:cubicBezTo>
                            <a:pt x="270057" y="359782"/>
                            <a:pt x="264854" y="376467"/>
                            <a:pt x="258383" y="393089"/>
                          </a:cubicBezTo>
                          <a:cubicBezTo>
                            <a:pt x="258066" y="393977"/>
                            <a:pt x="257305" y="394484"/>
                            <a:pt x="256100" y="394738"/>
                          </a:cubicBezTo>
                          <a:cubicBezTo>
                            <a:pt x="254196" y="395055"/>
                            <a:pt x="252230" y="395119"/>
                            <a:pt x="250073" y="394865"/>
                          </a:cubicBezTo>
                          <a:lnTo>
                            <a:pt x="242142" y="394992"/>
                          </a:lnTo>
                          <a:lnTo>
                            <a:pt x="235227" y="394040"/>
                          </a:lnTo>
                          <a:cubicBezTo>
                            <a:pt x="233641" y="393786"/>
                            <a:pt x="233641" y="393533"/>
                            <a:pt x="235164" y="393343"/>
                          </a:cubicBezTo>
                          <a:cubicBezTo>
                            <a:pt x="241445" y="392264"/>
                            <a:pt x="244236" y="389790"/>
                            <a:pt x="245885" y="385222"/>
                          </a:cubicBezTo>
                          <a:cubicBezTo>
                            <a:pt x="251849" y="369171"/>
                            <a:pt x="255275" y="353755"/>
                            <a:pt x="256226" y="339164"/>
                          </a:cubicBezTo>
                          <a:cubicBezTo>
                            <a:pt x="256544" y="333898"/>
                            <a:pt x="255211" y="329330"/>
                            <a:pt x="256353" y="323938"/>
                          </a:cubicBezTo>
                          <a:cubicBezTo>
                            <a:pt x="258003" y="316261"/>
                            <a:pt x="259081" y="308458"/>
                            <a:pt x="259525" y="300528"/>
                          </a:cubicBezTo>
                          <a:cubicBezTo>
                            <a:pt x="259589" y="299259"/>
                            <a:pt x="260223" y="299069"/>
                            <a:pt x="261429" y="299957"/>
                          </a:cubicBezTo>
                          <a:lnTo>
                            <a:pt x="263332" y="301353"/>
                          </a:lnTo>
                          <a:cubicBezTo>
                            <a:pt x="263332" y="301353"/>
                            <a:pt x="263776" y="301860"/>
                            <a:pt x="263776" y="302177"/>
                          </a:cubicBezTo>
                          <a:cubicBezTo>
                            <a:pt x="262253" y="316198"/>
                            <a:pt x="269168" y="325714"/>
                            <a:pt x="292134" y="324763"/>
                          </a:cubicBezTo>
                          <a:cubicBezTo>
                            <a:pt x="312308" y="323874"/>
                            <a:pt x="332356" y="322605"/>
                            <a:pt x="352403" y="320893"/>
                          </a:cubicBezTo>
                          <a:cubicBezTo>
                            <a:pt x="353609" y="320766"/>
                            <a:pt x="355766" y="320448"/>
                            <a:pt x="358938" y="319814"/>
                          </a:cubicBezTo>
                          <a:cubicBezTo>
                            <a:pt x="364394" y="318799"/>
                            <a:pt x="370611" y="319497"/>
                            <a:pt x="375559" y="318672"/>
                          </a:cubicBezTo>
                          <a:cubicBezTo>
                            <a:pt x="381459" y="317657"/>
                            <a:pt x="387359" y="316832"/>
                            <a:pt x="393260" y="316071"/>
                          </a:cubicBezTo>
                          <a:cubicBezTo>
                            <a:pt x="398398" y="315437"/>
                            <a:pt x="402332" y="316261"/>
                            <a:pt x="407344" y="316959"/>
                          </a:cubicBezTo>
                          <a:cubicBezTo>
                            <a:pt x="408549" y="317150"/>
                            <a:pt x="409500" y="316832"/>
                            <a:pt x="410135" y="316071"/>
                          </a:cubicBezTo>
                          <a:cubicBezTo>
                            <a:pt x="413180" y="312645"/>
                            <a:pt x="414766" y="308775"/>
                            <a:pt x="414956" y="304588"/>
                          </a:cubicBezTo>
                          <a:cubicBezTo>
                            <a:pt x="415337" y="259799"/>
                            <a:pt x="420222" y="198895"/>
                            <a:pt x="422443" y="151822"/>
                          </a:cubicBezTo>
                          <a:cubicBezTo>
                            <a:pt x="423521" y="129871"/>
                            <a:pt x="427327" y="99673"/>
                            <a:pt x="433798" y="61291"/>
                          </a:cubicBezTo>
                          <a:cubicBezTo>
                            <a:pt x="436590" y="44733"/>
                            <a:pt x="440967" y="28238"/>
                            <a:pt x="446931" y="11870"/>
                          </a:cubicBezTo>
                          <a:cubicBezTo>
                            <a:pt x="447692" y="9904"/>
                            <a:pt x="445535" y="7937"/>
                            <a:pt x="442807" y="8000"/>
                          </a:cubicBezTo>
                          <a:lnTo>
                            <a:pt x="417431" y="8698"/>
                          </a:lnTo>
                          <a:cubicBezTo>
                            <a:pt x="415147" y="8698"/>
                            <a:pt x="413180" y="10030"/>
                            <a:pt x="412736" y="11743"/>
                          </a:cubicBezTo>
                          <a:cubicBezTo>
                            <a:pt x="411594" y="16819"/>
                            <a:pt x="410706" y="22592"/>
                            <a:pt x="409945" y="28999"/>
                          </a:cubicBezTo>
                          <a:cubicBezTo>
                            <a:pt x="409310" y="34519"/>
                            <a:pt x="408295" y="40292"/>
                            <a:pt x="407026" y="46192"/>
                          </a:cubicBezTo>
                          <a:cubicBezTo>
                            <a:pt x="404552" y="57104"/>
                            <a:pt x="401697" y="69411"/>
                            <a:pt x="404552" y="80450"/>
                          </a:cubicBezTo>
                          <a:cubicBezTo>
                            <a:pt x="405757" y="85145"/>
                            <a:pt x="407217" y="89776"/>
                            <a:pt x="408866" y="94344"/>
                          </a:cubicBezTo>
                          <a:cubicBezTo>
                            <a:pt x="411784" y="102401"/>
                            <a:pt x="410833" y="107540"/>
                            <a:pt x="405884" y="109950"/>
                          </a:cubicBezTo>
                          <a:cubicBezTo>
                            <a:pt x="401951" y="100244"/>
                            <a:pt x="396812" y="91552"/>
                            <a:pt x="390468" y="83749"/>
                          </a:cubicBezTo>
                          <a:cubicBezTo>
                            <a:pt x="374544" y="64336"/>
                            <a:pt x="351579" y="57802"/>
                            <a:pt x="321698" y="64209"/>
                          </a:cubicBezTo>
                          <a:cubicBezTo>
                            <a:pt x="311737" y="66366"/>
                            <a:pt x="303490" y="70426"/>
                            <a:pt x="296892" y="76453"/>
                          </a:cubicBezTo>
                          <a:cubicBezTo>
                            <a:pt x="291944" y="80958"/>
                            <a:pt x="287566" y="85589"/>
                            <a:pt x="283760" y="90220"/>
                          </a:cubicBezTo>
                          <a:cubicBezTo>
                            <a:pt x="281730" y="89205"/>
                            <a:pt x="279827" y="88571"/>
                            <a:pt x="277987" y="88190"/>
                          </a:cubicBezTo>
                          <a:cubicBezTo>
                            <a:pt x="274497" y="87556"/>
                            <a:pt x="273356" y="86033"/>
                            <a:pt x="274371" y="83495"/>
                          </a:cubicBezTo>
                          <a:cubicBezTo>
                            <a:pt x="282808" y="63638"/>
                            <a:pt x="298288" y="45431"/>
                            <a:pt x="296004" y="23607"/>
                          </a:cubicBezTo>
                          <a:cubicBezTo>
                            <a:pt x="296004" y="22909"/>
                            <a:pt x="295497" y="22782"/>
                            <a:pt x="294735" y="23099"/>
                          </a:cubicBezTo>
                          <a:lnTo>
                            <a:pt x="293720" y="23480"/>
                          </a:lnTo>
                          <a:cubicBezTo>
                            <a:pt x="293022" y="23797"/>
                            <a:pt x="292578" y="24178"/>
                            <a:pt x="292388" y="24749"/>
                          </a:cubicBezTo>
                          <a:cubicBezTo>
                            <a:pt x="291817" y="26398"/>
                            <a:pt x="267709" y="42068"/>
                            <a:pt x="261619" y="48476"/>
                          </a:cubicBezTo>
                          <a:cubicBezTo>
                            <a:pt x="255782" y="54566"/>
                            <a:pt x="247027" y="65097"/>
                            <a:pt x="235227" y="80260"/>
                          </a:cubicBezTo>
                          <a:cubicBezTo>
                            <a:pt x="232943" y="83178"/>
                            <a:pt x="231675" y="86160"/>
                            <a:pt x="229074" y="89078"/>
                          </a:cubicBezTo>
                          <a:cubicBezTo>
                            <a:pt x="226790" y="91679"/>
                            <a:pt x="224760" y="94407"/>
                            <a:pt x="223047" y="97326"/>
                          </a:cubicBezTo>
                          <a:cubicBezTo>
                            <a:pt x="204331" y="128729"/>
                            <a:pt x="185997" y="158800"/>
                            <a:pt x="168106" y="187539"/>
                          </a:cubicBezTo>
                          <a:cubicBezTo>
                            <a:pt x="151802" y="213677"/>
                            <a:pt x="137718" y="241718"/>
                            <a:pt x="125918" y="271535"/>
                          </a:cubicBezTo>
                          <a:cubicBezTo>
                            <a:pt x="112215" y="306238"/>
                            <a:pt x="100986" y="340052"/>
                            <a:pt x="92421" y="372978"/>
                          </a:cubicBezTo>
                          <a:cubicBezTo>
                            <a:pt x="91216" y="377609"/>
                            <a:pt x="89883" y="381796"/>
                            <a:pt x="88297" y="385666"/>
                          </a:cubicBezTo>
                          <a:cubicBezTo>
                            <a:pt x="87980" y="386491"/>
                            <a:pt x="87092" y="387125"/>
                            <a:pt x="86013" y="387442"/>
                          </a:cubicBezTo>
                          <a:lnTo>
                            <a:pt x="82778" y="388204"/>
                          </a:lnTo>
                          <a:cubicBezTo>
                            <a:pt x="81065" y="388584"/>
                            <a:pt x="80240" y="388204"/>
                            <a:pt x="80367" y="386745"/>
                          </a:cubicBezTo>
                          <a:cubicBezTo>
                            <a:pt x="80748" y="381098"/>
                            <a:pt x="81509" y="375833"/>
                            <a:pt x="82651" y="370884"/>
                          </a:cubicBezTo>
                          <a:cubicBezTo>
                            <a:pt x="87600" y="349885"/>
                            <a:pt x="92929" y="329140"/>
                            <a:pt x="100668" y="308141"/>
                          </a:cubicBezTo>
                          <a:cubicBezTo>
                            <a:pt x="107457" y="289743"/>
                            <a:pt x="114562" y="270584"/>
                            <a:pt x="122175" y="250727"/>
                          </a:cubicBezTo>
                          <a:cubicBezTo>
                            <a:pt x="129598" y="231250"/>
                            <a:pt x="140827" y="208855"/>
                            <a:pt x="155799" y="183606"/>
                          </a:cubicBezTo>
                          <a:cubicBezTo>
                            <a:pt x="155989" y="183288"/>
                            <a:pt x="155862" y="183035"/>
                            <a:pt x="155418" y="182844"/>
                          </a:cubicBezTo>
                          <a:lnTo>
                            <a:pt x="154467" y="182464"/>
                          </a:lnTo>
                          <a:cubicBezTo>
                            <a:pt x="153452" y="182083"/>
                            <a:pt x="152690" y="182273"/>
                            <a:pt x="152183" y="183035"/>
                          </a:cubicBezTo>
                          <a:cubicBezTo>
                            <a:pt x="136513" y="206952"/>
                            <a:pt x="119828" y="230489"/>
                            <a:pt x="102128" y="253645"/>
                          </a:cubicBezTo>
                          <a:cubicBezTo>
                            <a:pt x="86711" y="273756"/>
                            <a:pt x="75165" y="289362"/>
                            <a:pt x="67489" y="300401"/>
                          </a:cubicBezTo>
                          <a:cubicBezTo>
                            <a:pt x="49915" y="325651"/>
                            <a:pt x="32533" y="350900"/>
                            <a:pt x="15213" y="376340"/>
                          </a:cubicBezTo>
                          <a:cubicBezTo>
                            <a:pt x="14325" y="377609"/>
                            <a:pt x="12422" y="378244"/>
                            <a:pt x="10518" y="377926"/>
                          </a:cubicBezTo>
                          <a:cubicBezTo>
                            <a:pt x="1193" y="376150"/>
                            <a:pt x="-1980" y="371772"/>
                            <a:pt x="1193" y="364730"/>
                          </a:cubicBezTo>
                          <a:cubicBezTo>
                            <a:pt x="3032" y="360543"/>
                            <a:pt x="4936" y="356356"/>
                            <a:pt x="6839" y="352106"/>
                          </a:cubicBezTo>
                          <a:cubicBezTo>
                            <a:pt x="11914" y="340813"/>
                            <a:pt x="21113" y="330409"/>
                            <a:pt x="28155" y="319751"/>
                          </a:cubicBezTo>
                          <a:cubicBezTo>
                            <a:pt x="33167" y="312201"/>
                            <a:pt x="37925" y="305476"/>
                            <a:pt x="42556" y="299576"/>
                          </a:cubicBezTo>
                          <a:cubicBezTo>
                            <a:pt x="63238" y="273248"/>
                            <a:pt x="84872" y="243431"/>
                            <a:pt x="107520" y="210124"/>
                          </a:cubicBezTo>
                          <a:cubicBezTo>
                            <a:pt x="141207" y="160640"/>
                            <a:pt x="171025" y="126509"/>
                            <a:pt x="217844" y="73535"/>
                          </a:cubicBezTo>
                          <a:lnTo>
                            <a:pt x="218923" y="72266"/>
                          </a:lnTo>
                          <a:cubicBezTo>
                            <a:pt x="227488" y="63448"/>
                            <a:pt x="235291" y="55454"/>
                            <a:pt x="242016" y="48539"/>
                          </a:cubicBezTo>
                          <a:cubicBezTo>
                            <a:pt x="246330" y="44162"/>
                            <a:pt x="250199" y="40228"/>
                            <a:pt x="253752" y="36676"/>
                          </a:cubicBezTo>
                          <a:cubicBezTo>
                            <a:pt x="259335" y="31600"/>
                            <a:pt x="264728" y="27160"/>
                            <a:pt x="269930" y="23163"/>
                          </a:cubicBezTo>
                          <a:cubicBezTo>
                            <a:pt x="281222" y="14535"/>
                            <a:pt x="296448" y="8000"/>
                            <a:pt x="315607" y="3432"/>
                          </a:cubicBezTo>
                          <a:cubicBezTo>
                            <a:pt x="345235" y="1212"/>
                            <a:pt x="399731" y="-501"/>
                            <a:pt x="456955" y="134"/>
                          </a:cubicBezTo>
                          <a:cubicBezTo>
                            <a:pt x="482648" y="451"/>
                            <a:pt x="508913" y="1212"/>
                            <a:pt x="540443" y="1973"/>
                          </a:cubicBezTo>
                          <a:lnTo>
                            <a:pt x="540443" y="1973"/>
                          </a:lnTo>
                          <a:close/>
                          <a:moveTo>
                            <a:pt x="359318" y="9206"/>
                          </a:moveTo>
                          <a:cubicBezTo>
                            <a:pt x="357669" y="17199"/>
                            <a:pt x="356337" y="25129"/>
                            <a:pt x="355385" y="32933"/>
                          </a:cubicBezTo>
                          <a:cubicBezTo>
                            <a:pt x="355195" y="34328"/>
                            <a:pt x="354560" y="36041"/>
                            <a:pt x="353545" y="37944"/>
                          </a:cubicBezTo>
                          <a:cubicBezTo>
                            <a:pt x="352657" y="39531"/>
                            <a:pt x="352086" y="41180"/>
                            <a:pt x="351705" y="43020"/>
                          </a:cubicBezTo>
                          <a:cubicBezTo>
                            <a:pt x="351515" y="43908"/>
                            <a:pt x="352023" y="44416"/>
                            <a:pt x="353228" y="44542"/>
                          </a:cubicBezTo>
                          <a:cubicBezTo>
                            <a:pt x="366297" y="46128"/>
                            <a:pt x="377145" y="50696"/>
                            <a:pt x="385837" y="58246"/>
                          </a:cubicBezTo>
                          <a:cubicBezTo>
                            <a:pt x="386598" y="58944"/>
                            <a:pt x="386979" y="58817"/>
                            <a:pt x="386979" y="57929"/>
                          </a:cubicBezTo>
                          <a:cubicBezTo>
                            <a:pt x="386979" y="52980"/>
                            <a:pt x="386852" y="47968"/>
                            <a:pt x="386788" y="43020"/>
                          </a:cubicBezTo>
                          <a:cubicBezTo>
                            <a:pt x="386788" y="39023"/>
                            <a:pt x="387677" y="34138"/>
                            <a:pt x="389580" y="28428"/>
                          </a:cubicBezTo>
                          <a:cubicBezTo>
                            <a:pt x="391547" y="22465"/>
                            <a:pt x="392752" y="15740"/>
                            <a:pt x="393260" y="8191"/>
                          </a:cubicBezTo>
                          <a:cubicBezTo>
                            <a:pt x="393260" y="7620"/>
                            <a:pt x="392942" y="7366"/>
                            <a:pt x="392181" y="7366"/>
                          </a:cubicBezTo>
                          <a:lnTo>
                            <a:pt x="360270" y="8571"/>
                          </a:lnTo>
                          <a:cubicBezTo>
                            <a:pt x="359636" y="8571"/>
                            <a:pt x="359318" y="8825"/>
                            <a:pt x="359192" y="9269"/>
                          </a:cubicBezTo>
                          <a:lnTo>
                            <a:pt x="359192" y="9269"/>
                          </a:lnTo>
                          <a:close/>
                          <a:moveTo>
                            <a:pt x="340413" y="43147"/>
                          </a:moveTo>
                          <a:lnTo>
                            <a:pt x="351515" y="9777"/>
                          </a:lnTo>
                          <a:cubicBezTo>
                            <a:pt x="351705" y="9206"/>
                            <a:pt x="351071" y="8635"/>
                            <a:pt x="350246" y="8698"/>
                          </a:cubicBezTo>
                          <a:lnTo>
                            <a:pt x="314148" y="11870"/>
                          </a:lnTo>
                          <a:cubicBezTo>
                            <a:pt x="312753" y="11997"/>
                            <a:pt x="311737" y="12822"/>
                            <a:pt x="311674" y="13837"/>
                          </a:cubicBezTo>
                          <a:lnTo>
                            <a:pt x="309263" y="51648"/>
                          </a:lnTo>
                          <a:cubicBezTo>
                            <a:pt x="308946" y="56089"/>
                            <a:pt x="310786" y="56660"/>
                            <a:pt x="314656" y="53361"/>
                          </a:cubicBezTo>
                          <a:cubicBezTo>
                            <a:pt x="319604" y="49174"/>
                            <a:pt x="326963" y="46573"/>
                            <a:pt x="336733" y="45558"/>
                          </a:cubicBezTo>
                          <a:cubicBezTo>
                            <a:pt x="338510" y="45367"/>
                            <a:pt x="340032" y="44352"/>
                            <a:pt x="340476" y="4302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3" name="Freeform: Shape 7682">
                      <a:extLst>
                        <a:ext uri="{FF2B5EF4-FFF2-40B4-BE49-F238E27FC236}">
                          <a16:creationId xmlns:a16="http://schemas.microsoft.com/office/drawing/2014/main" id="{7BBF82E7-9349-3E18-A14C-322AD6390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9352" y="1711264"/>
                      <a:ext cx="208155" cy="377110"/>
                    </a:xfrm>
                    <a:custGeom>
                      <a:avLst/>
                      <a:gdLst>
                        <a:gd name="connsiteX0" fmla="*/ 90045 w 208155"/>
                        <a:gd name="connsiteY0" fmla="*/ 1523 h 377110"/>
                        <a:gd name="connsiteX1" fmla="*/ 106222 w 208155"/>
                        <a:gd name="connsiteY1" fmla="*/ 2728 h 377110"/>
                        <a:gd name="connsiteX2" fmla="*/ 118466 w 208155"/>
                        <a:gd name="connsiteY2" fmla="*/ 9580 h 377110"/>
                        <a:gd name="connsiteX3" fmla="*/ 125826 w 208155"/>
                        <a:gd name="connsiteY3" fmla="*/ 20555 h 377110"/>
                        <a:gd name="connsiteX4" fmla="*/ 148474 w 208155"/>
                        <a:gd name="connsiteY4" fmla="*/ 76700 h 377110"/>
                        <a:gd name="connsiteX5" fmla="*/ 172074 w 208155"/>
                        <a:gd name="connsiteY5" fmla="*/ 166343 h 377110"/>
                        <a:gd name="connsiteX6" fmla="*/ 173724 w 208155"/>
                        <a:gd name="connsiteY6" fmla="*/ 195145 h 377110"/>
                        <a:gd name="connsiteX7" fmla="*/ 173470 w 208155"/>
                        <a:gd name="connsiteY7" fmla="*/ 224011 h 377110"/>
                        <a:gd name="connsiteX8" fmla="*/ 188569 w 208155"/>
                        <a:gd name="connsiteY8" fmla="*/ 329451 h 377110"/>
                        <a:gd name="connsiteX9" fmla="*/ 207411 w 208155"/>
                        <a:gd name="connsiteY9" fmla="*/ 371956 h 377110"/>
                        <a:gd name="connsiteX10" fmla="*/ 203160 w 208155"/>
                        <a:gd name="connsiteY10" fmla="*/ 377095 h 377110"/>
                        <a:gd name="connsiteX11" fmla="*/ 198719 w 208155"/>
                        <a:gd name="connsiteY11" fmla="*/ 376651 h 377110"/>
                        <a:gd name="connsiteX12" fmla="*/ 187808 w 208155"/>
                        <a:gd name="connsiteY12" fmla="*/ 369101 h 377110"/>
                        <a:gd name="connsiteX13" fmla="*/ 161416 w 208155"/>
                        <a:gd name="connsiteY13" fmla="*/ 280093 h 377110"/>
                        <a:gd name="connsiteX14" fmla="*/ 163383 w 208155"/>
                        <a:gd name="connsiteY14" fmla="*/ 187406 h 377110"/>
                        <a:gd name="connsiteX15" fmla="*/ 164081 w 208155"/>
                        <a:gd name="connsiteY15" fmla="*/ 175352 h 377110"/>
                        <a:gd name="connsiteX16" fmla="*/ 142130 w 208155"/>
                        <a:gd name="connsiteY16" fmla="*/ 78033 h 377110"/>
                        <a:gd name="connsiteX17" fmla="*/ 128046 w 208155"/>
                        <a:gd name="connsiteY17" fmla="*/ 49104 h 377110"/>
                        <a:gd name="connsiteX18" fmla="*/ 126460 w 208155"/>
                        <a:gd name="connsiteY18" fmla="*/ 48913 h 377110"/>
                        <a:gd name="connsiteX19" fmla="*/ 130901 w 208155"/>
                        <a:gd name="connsiteY19" fmla="*/ 69214 h 377110"/>
                        <a:gd name="connsiteX20" fmla="*/ 135342 w 208155"/>
                        <a:gd name="connsiteY20" fmla="*/ 85138 h 377110"/>
                        <a:gd name="connsiteX21" fmla="*/ 137626 w 208155"/>
                        <a:gd name="connsiteY21" fmla="*/ 121553 h 377110"/>
                        <a:gd name="connsiteX22" fmla="*/ 140163 w 208155"/>
                        <a:gd name="connsiteY22" fmla="*/ 149658 h 377110"/>
                        <a:gd name="connsiteX23" fmla="*/ 138768 w 208155"/>
                        <a:gd name="connsiteY23" fmla="*/ 221093 h 377110"/>
                        <a:gd name="connsiteX24" fmla="*/ 124874 w 208155"/>
                        <a:gd name="connsiteY24" fmla="*/ 80761 h 377110"/>
                        <a:gd name="connsiteX25" fmla="*/ 78689 w 208155"/>
                        <a:gd name="connsiteY25" fmla="*/ 11546 h 377110"/>
                        <a:gd name="connsiteX26" fmla="*/ 2623 w 208155"/>
                        <a:gd name="connsiteY26" fmla="*/ 5837 h 377110"/>
                        <a:gd name="connsiteX27" fmla="*/ 3447 w 208155"/>
                        <a:gd name="connsiteY27" fmla="*/ 0 h 377110"/>
                        <a:gd name="connsiteX28" fmla="*/ 89981 w 208155"/>
                        <a:gd name="connsiteY28" fmla="*/ 1523 h 377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08155" h="377110">
                          <a:moveTo>
                            <a:pt x="90045" y="1523"/>
                          </a:moveTo>
                          <a:cubicBezTo>
                            <a:pt x="95818" y="3045"/>
                            <a:pt x="101274" y="3426"/>
                            <a:pt x="106222" y="2728"/>
                          </a:cubicBezTo>
                          <a:cubicBezTo>
                            <a:pt x="112122" y="1967"/>
                            <a:pt x="117768" y="5139"/>
                            <a:pt x="118466" y="9580"/>
                          </a:cubicBezTo>
                          <a:cubicBezTo>
                            <a:pt x="118974" y="12752"/>
                            <a:pt x="124113" y="17637"/>
                            <a:pt x="125826" y="20555"/>
                          </a:cubicBezTo>
                          <a:cubicBezTo>
                            <a:pt x="133312" y="33180"/>
                            <a:pt x="144223" y="61221"/>
                            <a:pt x="148474" y="76700"/>
                          </a:cubicBezTo>
                          <a:cubicBezTo>
                            <a:pt x="159386" y="117430"/>
                            <a:pt x="165857" y="121490"/>
                            <a:pt x="172074" y="166343"/>
                          </a:cubicBezTo>
                          <a:cubicBezTo>
                            <a:pt x="173343" y="175542"/>
                            <a:pt x="173914" y="185122"/>
                            <a:pt x="173724" y="195145"/>
                          </a:cubicBezTo>
                          <a:cubicBezTo>
                            <a:pt x="173597" y="204788"/>
                            <a:pt x="173470" y="214368"/>
                            <a:pt x="173470" y="224011"/>
                          </a:cubicBezTo>
                          <a:cubicBezTo>
                            <a:pt x="173470" y="260744"/>
                            <a:pt x="178482" y="295890"/>
                            <a:pt x="188569" y="329451"/>
                          </a:cubicBezTo>
                          <a:cubicBezTo>
                            <a:pt x="192439" y="342329"/>
                            <a:pt x="198719" y="356476"/>
                            <a:pt x="207411" y="371956"/>
                          </a:cubicBezTo>
                          <a:cubicBezTo>
                            <a:pt x="209187" y="375192"/>
                            <a:pt x="207792" y="376905"/>
                            <a:pt x="203160" y="377095"/>
                          </a:cubicBezTo>
                          <a:cubicBezTo>
                            <a:pt x="201638" y="377158"/>
                            <a:pt x="200115" y="377032"/>
                            <a:pt x="198719" y="376651"/>
                          </a:cubicBezTo>
                          <a:cubicBezTo>
                            <a:pt x="193200" y="375192"/>
                            <a:pt x="189584" y="372654"/>
                            <a:pt x="187808" y="369101"/>
                          </a:cubicBezTo>
                          <a:cubicBezTo>
                            <a:pt x="172518" y="337761"/>
                            <a:pt x="163763" y="308071"/>
                            <a:pt x="161416" y="280093"/>
                          </a:cubicBezTo>
                          <a:cubicBezTo>
                            <a:pt x="158815" y="249007"/>
                            <a:pt x="159513" y="218111"/>
                            <a:pt x="163383" y="187406"/>
                          </a:cubicBezTo>
                          <a:cubicBezTo>
                            <a:pt x="163890" y="183409"/>
                            <a:pt x="164144" y="179412"/>
                            <a:pt x="164081" y="175352"/>
                          </a:cubicBezTo>
                          <a:cubicBezTo>
                            <a:pt x="163763" y="145344"/>
                            <a:pt x="156341" y="106772"/>
                            <a:pt x="142130" y="78033"/>
                          </a:cubicBezTo>
                          <a:cubicBezTo>
                            <a:pt x="137879" y="69341"/>
                            <a:pt x="131662" y="57287"/>
                            <a:pt x="128046" y="49104"/>
                          </a:cubicBezTo>
                          <a:cubicBezTo>
                            <a:pt x="127665" y="48089"/>
                            <a:pt x="127094" y="48025"/>
                            <a:pt x="126460" y="48913"/>
                          </a:cubicBezTo>
                          <a:cubicBezTo>
                            <a:pt x="126396" y="48977"/>
                            <a:pt x="130710" y="68580"/>
                            <a:pt x="130901" y="69214"/>
                          </a:cubicBezTo>
                          <a:cubicBezTo>
                            <a:pt x="133629" y="76383"/>
                            <a:pt x="135151" y="81712"/>
                            <a:pt x="135342" y="85138"/>
                          </a:cubicBezTo>
                          <a:cubicBezTo>
                            <a:pt x="136166" y="97382"/>
                            <a:pt x="136103" y="108992"/>
                            <a:pt x="137626" y="121553"/>
                          </a:cubicBezTo>
                          <a:cubicBezTo>
                            <a:pt x="138450" y="128722"/>
                            <a:pt x="139338" y="138048"/>
                            <a:pt x="140163" y="149658"/>
                          </a:cubicBezTo>
                          <a:cubicBezTo>
                            <a:pt x="142130" y="177826"/>
                            <a:pt x="141622" y="201616"/>
                            <a:pt x="138768" y="221093"/>
                          </a:cubicBezTo>
                          <a:cubicBezTo>
                            <a:pt x="136991" y="173068"/>
                            <a:pt x="132360" y="126312"/>
                            <a:pt x="124874" y="80761"/>
                          </a:cubicBezTo>
                          <a:cubicBezTo>
                            <a:pt x="120814" y="56336"/>
                            <a:pt x="111868" y="22902"/>
                            <a:pt x="78689" y="11546"/>
                          </a:cubicBezTo>
                          <a:cubicBezTo>
                            <a:pt x="55913" y="3743"/>
                            <a:pt x="30537" y="1840"/>
                            <a:pt x="2623" y="5837"/>
                          </a:cubicBezTo>
                          <a:cubicBezTo>
                            <a:pt x="-1120" y="3426"/>
                            <a:pt x="-867" y="1459"/>
                            <a:pt x="3447" y="0"/>
                          </a:cubicBezTo>
                          <a:cubicBezTo>
                            <a:pt x="40878" y="190"/>
                            <a:pt x="68792" y="761"/>
                            <a:pt x="89981" y="152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4" name="Freeform: Shape 7683">
                      <a:extLst>
                        <a:ext uri="{FF2B5EF4-FFF2-40B4-BE49-F238E27FC236}">
                          <a16:creationId xmlns:a16="http://schemas.microsoft.com/office/drawing/2014/main" id="{0A15D7C8-3E81-3D84-047D-015F6B457C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781" y="1710947"/>
                      <a:ext cx="87147" cy="390228"/>
                    </a:xfrm>
                    <a:custGeom>
                      <a:avLst/>
                      <a:gdLst>
                        <a:gd name="connsiteX0" fmla="*/ 26970 w 87147"/>
                        <a:gd name="connsiteY0" fmla="*/ 127 h 390228"/>
                        <a:gd name="connsiteX1" fmla="*/ 68270 w 87147"/>
                        <a:gd name="connsiteY1" fmla="*/ 127 h 390228"/>
                        <a:gd name="connsiteX2" fmla="*/ 85526 w 87147"/>
                        <a:gd name="connsiteY2" fmla="*/ 698 h 390228"/>
                        <a:gd name="connsiteX3" fmla="*/ 87112 w 87147"/>
                        <a:gd name="connsiteY3" fmla="*/ 2157 h 390228"/>
                        <a:gd name="connsiteX4" fmla="*/ 84511 w 87147"/>
                        <a:gd name="connsiteY4" fmla="*/ 5963 h 390228"/>
                        <a:gd name="connsiteX5" fmla="*/ 83052 w 87147"/>
                        <a:gd name="connsiteY5" fmla="*/ 8120 h 390228"/>
                        <a:gd name="connsiteX6" fmla="*/ 76517 w 87147"/>
                        <a:gd name="connsiteY6" fmla="*/ 61094 h 390228"/>
                        <a:gd name="connsiteX7" fmla="*/ 71886 w 87147"/>
                        <a:gd name="connsiteY7" fmla="*/ 161712 h 390228"/>
                        <a:gd name="connsiteX8" fmla="*/ 71315 w 87147"/>
                        <a:gd name="connsiteY8" fmla="*/ 188230 h 390228"/>
                        <a:gd name="connsiteX9" fmla="*/ 73726 w 87147"/>
                        <a:gd name="connsiteY9" fmla="*/ 288531 h 390228"/>
                        <a:gd name="connsiteX10" fmla="*/ 72584 w 87147"/>
                        <a:gd name="connsiteY10" fmla="*/ 296715 h 390228"/>
                        <a:gd name="connsiteX11" fmla="*/ 76200 w 87147"/>
                        <a:gd name="connsiteY11" fmla="*/ 383820 h 390228"/>
                        <a:gd name="connsiteX12" fmla="*/ 73472 w 87147"/>
                        <a:gd name="connsiteY12" fmla="*/ 386928 h 390228"/>
                        <a:gd name="connsiteX13" fmla="*/ 64908 w 87147"/>
                        <a:gd name="connsiteY13" fmla="*/ 387689 h 390228"/>
                        <a:gd name="connsiteX14" fmla="*/ 61609 w 87147"/>
                        <a:gd name="connsiteY14" fmla="*/ 385659 h 390228"/>
                        <a:gd name="connsiteX15" fmla="*/ 59769 w 87147"/>
                        <a:gd name="connsiteY15" fmla="*/ 382107 h 390228"/>
                        <a:gd name="connsiteX16" fmla="*/ 58183 w 87147"/>
                        <a:gd name="connsiteY16" fmla="*/ 378681 h 390228"/>
                        <a:gd name="connsiteX17" fmla="*/ 54757 w 87147"/>
                        <a:gd name="connsiteY17" fmla="*/ 317206 h 390228"/>
                        <a:gd name="connsiteX18" fmla="*/ 54440 w 87147"/>
                        <a:gd name="connsiteY18" fmla="*/ 280283 h 390228"/>
                        <a:gd name="connsiteX19" fmla="*/ 55518 w 87147"/>
                        <a:gd name="connsiteY19" fmla="*/ 184360 h 390228"/>
                        <a:gd name="connsiteX20" fmla="*/ 57104 w 87147"/>
                        <a:gd name="connsiteY20" fmla="*/ 155431 h 390228"/>
                        <a:gd name="connsiteX21" fmla="*/ 60086 w 87147"/>
                        <a:gd name="connsiteY21" fmla="*/ 63505 h 390228"/>
                        <a:gd name="connsiteX22" fmla="*/ 66303 w 87147"/>
                        <a:gd name="connsiteY22" fmla="*/ 8755 h 390228"/>
                        <a:gd name="connsiteX23" fmla="*/ 61736 w 87147"/>
                        <a:gd name="connsiteY23" fmla="*/ 4695 h 390228"/>
                        <a:gd name="connsiteX24" fmla="*/ 51839 w 87147"/>
                        <a:gd name="connsiteY24" fmla="*/ 4504 h 390228"/>
                        <a:gd name="connsiteX25" fmla="*/ 45685 w 87147"/>
                        <a:gd name="connsiteY25" fmla="*/ 8374 h 390228"/>
                        <a:gd name="connsiteX26" fmla="*/ 35851 w 87147"/>
                        <a:gd name="connsiteY26" fmla="*/ 62997 h 390228"/>
                        <a:gd name="connsiteX27" fmla="*/ 35598 w 87147"/>
                        <a:gd name="connsiteY27" fmla="*/ 67946 h 390228"/>
                        <a:gd name="connsiteX28" fmla="*/ 34012 w 87147"/>
                        <a:gd name="connsiteY28" fmla="*/ 75432 h 390228"/>
                        <a:gd name="connsiteX29" fmla="*/ 31601 w 87147"/>
                        <a:gd name="connsiteY29" fmla="*/ 110197 h 390228"/>
                        <a:gd name="connsiteX30" fmla="*/ 25701 w 87147"/>
                        <a:gd name="connsiteY30" fmla="*/ 210625 h 390228"/>
                        <a:gd name="connsiteX31" fmla="*/ 22973 w 87147"/>
                        <a:gd name="connsiteY31" fmla="*/ 285866 h 390228"/>
                        <a:gd name="connsiteX32" fmla="*/ 19801 w 87147"/>
                        <a:gd name="connsiteY32" fmla="*/ 318729 h 390228"/>
                        <a:gd name="connsiteX33" fmla="*/ 19166 w 87147"/>
                        <a:gd name="connsiteY33" fmla="*/ 327230 h 390228"/>
                        <a:gd name="connsiteX34" fmla="*/ 19737 w 87147"/>
                        <a:gd name="connsiteY34" fmla="*/ 335795 h 390228"/>
                        <a:gd name="connsiteX35" fmla="*/ 18913 w 87147"/>
                        <a:gd name="connsiteY35" fmla="*/ 345120 h 390228"/>
                        <a:gd name="connsiteX36" fmla="*/ 19357 w 87147"/>
                        <a:gd name="connsiteY36" fmla="*/ 357872 h 390228"/>
                        <a:gd name="connsiteX37" fmla="*/ 17771 w 87147"/>
                        <a:gd name="connsiteY37" fmla="*/ 386357 h 390228"/>
                        <a:gd name="connsiteX38" fmla="*/ 12378 w 87147"/>
                        <a:gd name="connsiteY38" fmla="*/ 390227 h 390228"/>
                        <a:gd name="connsiteX39" fmla="*/ 3941 w 87147"/>
                        <a:gd name="connsiteY39" fmla="*/ 390227 h 390228"/>
                        <a:gd name="connsiteX40" fmla="*/ 1784 w 87147"/>
                        <a:gd name="connsiteY40" fmla="*/ 388705 h 390228"/>
                        <a:gd name="connsiteX41" fmla="*/ 7 w 87147"/>
                        <a:gd name="connsiteY41" fmla="*/ 379759 h 390228"/>
                        <a:gd name="connsiteX42" fmla="*/ 1657 w 87147"/>
                        <a:gd name="connsiteY42" fmla="*/ 359395 h 390228"/>
                        <a:gd name="connsiteX43" fmla="*/ 1276 w 87147"/>
                        <a:gd name="connsiteY43" fmla="*/ 350069 h 390228"/>
                        <a:gd name="connsiteX44" fmla="*/ 2481 w 87147"/>
                        <a:gd name="connsiteY44" fmla="*/ 337317 h 390228"/>
                        <a:gd name="connsiteX45" fmla="*/ 4638 w 87147"/>
                        <a:gd name="connsiteY45" fmla="*/ 311433 h 390228"/>
                        <a:gd name="connsiteX46" fmla="*/ 5907 w 87147"/>
                        <a:gd name="connsiteY46" fmla="*/ 287135 h 390228"/>
                        <a:gd name="connsiteX47" fmla="*/ 12251 w 87147"/>
                        <a:gd name="connsiteY47" fmla="*/ 180808 h 390228"/>
                        <a:gd name="connsiteX48" fmla="*/ 17834 w 87147"/>
                        <a:gd name="connsiteY48" fmla="*/ 103473 h 390228"/>
                        <a:gd name="connsiteX49" fmla="*/ 21197 w 87147"/>
                        <a:gd name="connsiteY49" fmla="*/ 62680 h 390228"/>
                        <a:gd name="connsiteX50" fmla="*/ 24559 w 87147"/>
                        <a:gd name="connsiteY50" fmla="*/ 21887 h 390228"/>
                        <a:gd name="connsiteX51" fmla="*/ 26970 w 87147"/>
                        <a:gd name="connsiteY51" fmla="*/ 9770 h 390228"/>
                        <a:gd name="connsiteX52" fmla="*/ 26272 w 87147"/>
                        <a:gd name="connsiteY52" fmla="*/ 7232 h 390228"/>
                        <a:gd name="connsiteX53" fmla="*/ 26779 w 87147"/>
                        <a:gd name="connsiteY53" fmla="*/ 0 h 390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7147" h="390228">
                          <a:moveTo>
                            <a:pt x="26970" y="127"/>
                          </a:moveTo>
                          <a:lnTo>
                            <a:pt x="68270" y="127"/>
                          </a:lnTo>
                          <a:lnTo>
                            <a:pt x="85526" y="698"/>
                          </a:lnTo>
                          <a:cubicBezTo>
                            <a:pt x="86731" y="698"/>
                            <a:pt x="87302" y="1205"/>
                            <a:pt x="87112" y="2157"/>
                          </a:cubicBezTo>
                          <a:cubicBezTo>
                            <a:pt x="86795" y="3743"/>
                            <a:pt x="85970" y="5012"/>
                            <a:pt x="84511" y="5963"/>
                          </a:cubicBezTo>
                          <a:cubicBezTo>
                            <a:pt x="83623" y="6534"/>
                            <a:pt x="83115" y="7232"/>
                            <a:pt x="83052" y="8120"/>
                          </a:cubicBezTo>
                          <a:cubicBezTo>
                            <a:pt x="79816" y="30071"/>
                            <a:pt x="77659" y="47708"/>
                            <a:pt x="76517" y="61094"/>
                          </a:cubicBezTo>
                          <a:cubicBezTo>
                            <a:pt x="72521" y="109817"/>
                            <a:pt x="70998" y="143377"/>
                            <a:pt x="71886" y="161712"/>
                          </a:cubicBezTo>
                          <a:cubicBezTo>
                            <a:pt x="72330" y="170847"/>
                            <a:pt x="71315" y="182076"/>
                            <a:pt x="71315" y="188230"/>
                          </a:cubicBezTo>
                          <a:cubicBezTo>
                            <a:pt x="71442" y="221664"/>
                            <a:pt x="72267" y="255097"/>
                            <a:pt x="73726" y="288531"/>
                          </a:cubicBezTo>
                          <a:cubicBezTo>
                            <a:pt x="73853" y="290878"/>
                            <a:pt x="72647" y="293670"/>
                            <a:pt x="72584" y="296715"/>
                          </a:cubicBezTo>
                          <a:cubicBezTo>
                            <a:pt x="71696" y="329070"/>
                            <a:pt x="72838" y="358126"/>
                            <a:pt x="76200" y="383820"/>
                          </a:cubicBezTo>
                          <a:cubicBezTo>
                            <a:pt x="76390" y="385215"/>
                            <a:pt x="75249" y="386548"/>
                            <a:pt x="73472" y="386928"/>
                          </a:cubicBezTo>
                          <a:cubicBezTo>
                            <a:pt x="70808" y="387563"/>
                            <a:pt x="67953" y="387816"/>
                            <a:pt x="64908" y="387689"/>
                          </a:cubicBezTo>
                          <a:cubicBezTo>
                            <a:pt x="63131" y="387626"/>
                            <a:pt x="62053" y="386928"/>
                            <a:pt x="61609" y="385659"/>
                          </a:cubicBezTo>
                          <a:cubicBezTo>
                            <a:pt x="61228" y="384454"/>
                            <a:pt x="60594" y="383312"/>
                            <a:pt x="59769" y="382107"/>
                          </a:cubicBezTo>
                          <a:cubicBezTo>
                            <a:pt x="58881" y="380901"/>
                            <a:pt x="58373" y="379696"/>
                            <a:pt x="58183" y="378681"/>
                          </a:cubicBezTo>
                          <a:cubicBezTo>
                            <a:pt x="55709" y="358189"/>
                            <a:pt x="54567" y="337698"/>
                            <a:pt x="54757" y="317206"/>
                          </a:cubicBezTo>
                          <a:cubicBezTo>
                            <a:pt x="54884" y="303186"/>
                            <a:pt x="54820" y="290878"/>
                            <a:pt x="54440" y="280283"/>
                          </a:cubicBezTo>
                          <a:cubicBezTo>
                            <a:pt x="53298" y="247928"/>
                            <a:pt x="55772" y="214241"/>
                            <a:pt x="55518" y="184360"/>
                          </a:cubicBezTo>
                          <a:cubicBezTo>
                            <a:pt x="55391" y="174781"/>
                            <a:pt x="57041" y="164249"/>
                            <a:pt x="57104" y="155431"/>
                          </a:cubicBezTo>
                          <a:cubicBezTo>
                            <a:pt x="57231" y="137858"/>
                            <a:pt x="58246" y="107216"/>
                            <a:pt x="60086" y="63505"/>
                          </a:cubicBezTo>
                          <a:cubicBezTo>
                            <a:pt x="60974" y="42759"/>
                            <a:pt x="63004" y="24552"/>
                            <a:pt x="66303" y="8755"/>
                          </a:cubicBezTo>
                          <a:cubicBezTo>
                            <a:pt x="66811" y="6090"/>
                            <a:pt x="65352" y="4758"/>
                            <a:pt x="61736" y="4695"/>
                          </a:cubicBezTo>
                          <a:cubicBezTo>
                            <a:pt x="58437" y="4695"/>
                            <a:pt x="55138" y="4568"/>
                            <a:pt x="51839" y="4504"/>
                          </a:cubicBezTo>
                          <a:cubicBezTo>
                            <a:pt x="48730" y="4504"/>
                            <a:pt x="46129" y="6154"/>
                            <a:pt x="45685" y="8374"/>
                          </a:cubicBezTo>
                          <a:cubicBezTo>
                            <a:pt x="41752" y="28295"/>
                            <a:pt x="38453" y="46502"/>
                            <a:pt x="35851" y="62997"/>
                          </a:cubicBezTo>
                          <a:cubicBezTo>
                            <a:pt x="35851" y="63061"/>
                            <a:pt x="35725" y="64710"/>
                            <a:pt x="35598" y="67946"/>
                          </a:cubicBezTo>
                          <a:cubicBezTo>
                            <a:pt x="35471" y="70673"/>
                            <a:pt x="33948" y="72831"/>
                            <a:pt x="34012" y="75432"/>
                          </a:cubicBezTo>
                          <a:cubicBezTo>
                            <a:pt x="34139" y="87105"/>
                            <a:pt x="33314" y="98715"/>
                            <a:pt x="31601" y="110197"/>
                          </a:cubicBezTo>
                          <a:cubicBezTo>
                            <a:pt x="26716" y="141411"/>
                            <a:pt x="26399" y="179095"/>
                            <a:pt x="25701" y="210625"/>
                          </a:cubicBezTo>
                          <a:cubicBezTo>
                            <a:pt x="25257" y="235050"/>
                            <a:pt x="24432" y="260934"/>
                            <a:pt x="22973" y="285866"/>
                          </a:cubicBezTo>
                          <a:cubicBezTo>
                            <a:pt x="22910" y="287326"/>
                            <a:pt x="19928" y="318348"/>
                            <a:pt x="19801" y="318729"/>
                          </a:cubicBezTo>
                          <a:cubicBezTo>
                            <a:pt x="19230" y="321774"/>
                            <a:pt x="18976" y="324629"/>
                            <a:pt x="19166" y="327230"/>
                          </a:cubicBezTo>
                          <a:cubicBezTo>
                            <a:pt x="19357" y="330085"/>
                            <a:pt x="19547" y="332940"/>
                            <a:pt x="19737" y="335795"/>
                          </a:cubicBezTo>
                          <a:cubicBezTo>
                            <a:pt x="19864" y="337254"/>
                            <a:pt x="19611" y="340426"/>
                            <a:pt x="18913" y="345120"/>
                          </a:cubicBezTo>
                          <a:cubicBezTo>
                            <a:pt x="18278" y="349561"/>
                            <a:pt x="19674" y="353368"/>
                            <a:pt x="19357" y="357872"/>
                          </a:cubicBezTo>
                          <a:cubicBezTo>
                            <a:pt x="18659" y="366944"/>
                            <a:pt x="18151" y="376460"/>
                            <a:pt x="17771" y="386357"/>
                          </a:cubicBezTo>
                          <a:cubicBezTo>
                            <a:pt x="17707" y="388578"/>
                            <a:pt x="15360" y="390291"/>
                            <a:pt x="12378" y="390227"/>
                          </a:cubicBezTo>
                          <a:lnTo>
                            <a:pt x="3941" y="390227"/>
                          </a:lnTo>
                          <a:cubicBezTo>
                            <a:pt x="2608" y="390227"/>
                            <a:pt x="1910" y="389720"/>
                            <a:pt x="1784" y="388705"/>
                          </a:cubicBezTo>
                          <a:cubicBezTo>
                            <a:pt x="1466" y="385532"/>
                            <a:pt x="-120" y="382868"/>
                            <a:pt x="7" y="379759"/>
                          </a:cubicBezTo>
                          <a:cubicBezTo>
                            <a:pt x="261" y="372971"/>
                            <a:pt x="768" y="366183"/>
                            <a:pt x="1657" y="359395"/>
                          </a:cubicBezTo>
                          <a:cubicBezTo>
                            <a:pt x="1847" y="357682"/>
                            <a:pt x="1784" y="354573"/>
                            <a:pt x="1276" y="350069"/>
                          </a:cubicBezTo>
                          <a:cubicBezTo>
                            <a:pt x="832" y="345628"/>
                            <a:pt x="2608" y="341441"/>
                            <a:pt x="2481" y="337317"/>
                          </a:cubicBezTo>
                          <a:cubicBezTo>
                            <a:pt x="2164" y="328435"/>
                            <a:pt x="4575" y="319934"/>
                            <a:pt x="4638" y="311433"/>
                          </a:cubicBezTo>
                          <a:cubicBezTo>
                            <a:pt x="4765" y="303566"/>
                            <a:pt x="5463" y="294748"/>
                            <a:pt x="5907" y="287135"/>
                          </a:cubicBezTo>
                          <a:cubicBezTo>
                            <a:pt x="7810" y="251671"/>
                            <a:pt x="9904" y="216208"/>
                            <a:pt x="12251" y="180808"/>
                          </a:cubicBezTo>
                          <a:cubicBezTo>
                            <a:pt x="14091" y="155495"/>
                            <a:pt x="16312" y="129166"/>
                            <a:pt x="17834" y="103473"/>
                          </a:cubicBezTo>
                          <a:cubicBezTo>
                            <a:pt x="18595" y="91038"/>
                            <a:pt x="19737" y="77462"/>
                            <a:pt x="21197" y="62680"/>
                          </a:cubicBezTo>
                          <a:cubicBezTo>
                            <a:pt x="22529" y="49103"/>
                            <a:pt x="23671" y="35464"/>
                            <a:pt x="24559" y="21887"/>
                          </a:cubicBezTo>
                          <a:cubicBezTo>
                            <a:pt x="24813" y="17954"/>
                            <a:pt x="26399" y="13894"/>
                            <a:pt x="26970" y="9770"/>
                          </a:cubicBezTo>
                          <a:cubicBezTo>
                            <a:pt x="27097" y="8882"/>
                            <a:pt x="26843" y="8057"/>
                            <a:pt x="26272" y="7232"/>
                          </a:cubicBezTo>
                          <a:cubicBezTo>
                            <a:pt x="22973" y="2664"/>
                            <a:pt x="23163" y="254"/>
                            <a:pt x="26779" y="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5" name="Freeform: Shape 7684">
                      <a:extLst>
                        <a:ext uri="{FF2B5EF4-FFF2-40B4-BE49-F238E27FC236}">
                          <a16:creationId xmlns:a16="http://schemas.microsoft.com/office/drawing/2014/main" id="{A5C89E4B-E067-F16B-1881-4D169FF3B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343" y="1712787"/>
                      <a:ext cx="66584" cy="393145"/>
                    </a:xfrm>
                    <a:custGeom>
                      <a:avLst/>
                      <a:gdLst>
                        <a:gd name="connsiteX0" fmla="*/ 64900 w 66584"/>
                        <a:gd name="connsiteY0" fmla="*/ 127 h 393145"/>
                        <a:gd name="connsiteX1" fmla="*/ 65218 w 66584"/>
                        <a:gd name="connsiteY1" fmla="*/ 3235 h 393145"/>
                        <a:gd name="connsiteX2" fmla="*/ 60079 w 66584"/>
                        <a:gd name="connsiteY2" fmla="*/ 8818 h 393145"/>
                        <a:gd name="connsiteX3" fmla="*/ 60333 w 66584"/>
                        <a:gd name="connsiteY3" fmla="*/ 13703 h 393145"/>
                        <a:gd name="connsiteX4" fmla="*/ 54559 w 66584"/>
                        <a:gd name="connsiteY4" fmla="*/ 52529 h 393145"/>
                        <a:gd name="connsiteX5" fmla="*/ 40666 w 66584"/>
                        <a:gd name="connsiteY5" fmla="*/ 162600 h 393145"/>
                        <a:gd name="connsiteX6" fmla="*/ 35146 w 66584"/>
                        <a:gd name="connsiteY6" fmla="*/ 203583 h 393145"/>
                        <a:gd name="connsiteX7" fmla="*/ 29373 w 66584"/>
                        <a:gd name="connsiteY7" fmla="*/ 244566 h 393145"/>
                        <a:gd name="connsiteX8" fmla="*/ 18588 w 66584"/>
                        <a:gd name="connsiteY8" fmla="*/ 334209 h 393145"/>
                        <a:gd name="connsiteX9" fmla="*/ 17954 w 66584"/>
                        <a:gd name="connsiteY9" fmla="*/ 339728 h 393145"/>
                        <a:gd name="connsiteX10" fmla="*/ 17573 w 66584"/>
                        <a:gd name="connsiteY10" fmla="*/ 345184 h 393145"/>
                        <a:gd name="connsiteX11" fmla="*/ 7232 w 66584"/>
                        <a:gd name="connsiteY11" fmla="*/ 392828 h 393145"/>
                        <a:gd name="connsiteX12" fmla="*/ 0 w 66584"/>
                        <a:gd name="connsiteY12" fmla="*/ 393145 h 393145"/>
                        <a:gd name="connsiteX13" fmla="*/ 8184 w 66584"/>
                        <a:gd name="connsiteY13" fmla="*/ 300204 h 393145"/>
                        <a:gd name="connsiteX14" fmla="*/ 13830 w 66584"/>
                        <a:gd name="connsiteY14" fmla="*/ 250022 h 393145"/>
                        <a:gd name="connsiteX15" fmla="*/ 31023 w 66584"/>
                        <a:gd name="connsiteY15" fmla="*/ 110578 h 393145"/>
                        <a:gd name="connsiteX16" fmla="*/ 39587 w 66584"/>
                        <a:gd name="connsiteY16" fmla="*/ 38192 h 393145"/>
                        <a:gd name="connsiteX17" fmla="*/ 45551 w 66584"/>
                        <a:gd name="connsiteY17" fmla="*/ 7105 h 393145"/>
                        <a:gd name="connsiteX18" fmla="*/ 42633 w 66584"/>
                        <a:gd name="connsiteY18" fmla="*/ 3680 h 393145"/>
                        <a:gd name="connsiteX19" fmla="*/ 43457 w 66584"/>
                        <a:gd name="connsiteY19" fmla="*/ 571 h 393145"/>
                        <a:gd name="connsiteX20" fmla="*/ 64837 w 66584"/>
                        <a:gd name="connsiteY20" fmla="*/ 0 h 39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6584" h="393145">
                          <a:moveTo>
                            <a:pt x="64900" y="127"/>
                          </a:moveTo>
                          <a:cubicBezTo>
                            <a:pt x="67057" y="1523"/>
                            <a:pt x="67121" y="2538"/>
                            <a:pt x="65218" y="3235"/>
                          </a:cubicBezTo>
                          <a:cubicBezTo>
                            <a:pt x="61601" y="4504"/>
                            <a:pt x="59889" y="6344"/>
                            <a:pt x="60079" y="8818"/>
                          </a:cubicBezTo>
                          <a:cubicBezTo>
                            <a:pt x="60269" y="11990"/>
                            <a:pt x="60333" y="13640"/>
                            <a:pt x="60333" y="13703"/>
                          </a:cubicBezTo>
                          <a:cubicBezTo>
                            <a:pt x="57605" y="30261"/>
                            <a:pt x="55638" y="43203"/>
                            <a:pt x="54559" y="52529"/>
                          </a:cubicBezTo>
                          <a:cubicBezTo>
                            <a:pt x="47771" y="108421"/>
                            <a:pt x="43140" y="145153"/>
                            <a:pt x="40666" y="162600"/>
                          </a:cubicBezTo>
                          <a:cubicBezTo>
                            <a:pt x="38889" y="175542"/>
                            <a:pt x="37050" y="189245"/>
                            <a:pt x="35146" y="203583"/>
                          </a:cubicBezTo>
                          <a:cubicBezTo>
                            <a:pt x="32863" y="220902"/>
                            <a:pt x="30959" y="234606"/>
                            <a:pt x="29373" y="244566"/>
                          </a:cubicBezTo>
                          <a:cubicBezTo>
                            <a:pt x="23854" y="279142"/>
                            <a:pt x="20301" y="309022"/>
                            <a:pt x="18588" y="334209"/>
                          </a:cubicBezTo>
                          <a:cubicBezTo>
                            <a:pt x="18398" y="336492"/>
                            <a:pt x="18208" y="338332"/>
                            <a:pt x="17954" y="339728"/>
                          </a:cubicBezTo>
                          <a:cubicBezTo>
                            <a:pt x="17637" y="341568"/>
                            <a:pt x="17510" y="343407"/>
                            <a:pt x="17573" y="345184"/>
                          </a:cubicBezTo>
                          <a:cubicBezTo>
                            <a:pt x="17954" y="353939"/>
                            <a:pt x="11990" y="386230"/>
                            <a:pt x="7232" y="392828"/>
                          </a:cubicBezTo>
                          <a:lnTo>
                            <a:pt x="0" y="393145"/>
                          </a:lnTo>
                          <a:cubicBezTo>
                            <a:pt x="381" y="371512"/>
                            <a:pt x="5583" y="325517"/>
                            <a:pt x="8184" y="300204"/>
                          </a:cubicBezTo>
                          <a:cubicBezTo>
                            <a:pt x="10785" y="275399"/>
                            <a:pt x="12688" y="258650"/>
                            <a:pt x="13830" y="250022"/>
                          </a:cubicBezTo>
                          <a:cubicBezTo>
                            <a:pt x="19413" y="208214"/>
                            <a:pt x="25186" y="161712"/>
                            <a:pt x="31023" y="110578"/>
                          </a:cubicBezTo>
                          <a:cubicBezTo>
                            <a:pt x="33751" y="86407"/>
                            <a:pt x="36606" y="62299"/>
                            <a:pt x="39587" y="38192"/>
                          </a:cubicBezTo>
                          <a:cubicBezTo>
                            <a:pt x="40856" y="27597"/>
                            <a:pt x="42886" y="17256"/>
                            <a:pt x="45551" y="7105"/>
                          </a:cubicBezTo>
                          <a:cubicBezTo>
                            <a:pt x="45931" y="5583"/>
                            <a:pt x="44663" y="4124"/>
                            <a:pt x="42633" y="3680"/>
                          </a:cubicBezTo>
                          <a:cubicBezTo>
                            <a:pt x="39334" y="2982"/>
                            <a:pt x="39587" y="1967"/>
                            <a:pt x="43457" y="571"/>
                          </a:cubicBezTo>
                          <a:lnTo>
                            <a:pt x="64837" y="0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6" name="Freeform: Shape 7685">
                      <a:extLst>
                        <a:ext uri="{FF2B5EF4-FFF2-40B4-BE49-F238E27FC236}">
                          <a16:creationId xmlns:a16="http://schemas.microsoft.com/office/drawing/2014/main" id="{89A1A449-A59A-D164-5E5A-7A784B161D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045" y="1712343"/>
                      <a:ext cx="25820" cy="141029"/>
                    </a:xfrm>
                    <a:custGeom>
                      <a:avLst/>
                      <a:gdLst>
                        <a:gd name="connsiteX0" fmla="*/ 7486 w 25820"/>
                        <a:gd name="connsiteY0" fmla="*/ 0 h 141029"/>
                        <a:gd name="connsiteX1" fmla="*/ 25821 w 25820"/>
                        <a:gd name="connsiteY1" fmla="*/ 0 h 141029"/>
                        <a:gd name="connsiteX2" fmla="*/ 22522 w 25820"/>
                        <a:gd name="connsiteY2" fmla="*/ 4695 h 141029"/>
                        <a:gd name="connsiteX3" fmla="*/ 21824 w 25820"/>
                        <a:gd name="connsiteY3" fmla="*/ 7169 h 141029"/>
                        <a:gd name="connsiteX4" fmla="*/ 22712 w 25820"/>
                        <a:gd name="connsiteY4" fmla="*/ 12752 h 141029"/>
                        <a:gd name="connsiteX5" fmla="*/ 17256 w 25820"/>
                        <a:gd name="connsiteY5" fmla="*/ 140522 h 141029"/>
                        <a:gd name="connsiteX6" fmla="*/ 16495 w 25820"/>
                        <a:gd name="connsiteY6" fmla="*/ 141030 h 141029"/>
                        <a:gd name="connsiteX7" fmla="*/ 698 w 25820"/>
                        <a:gd name="connsiteY7" fmla="*/ 140713 h 141029"/>
                        <a:gd name="connsiteX8" fmla="*/ 0 w 25820"/>
                        <a:gd name="connsiteY8" fmla="*/ 140205 h 141029"/>
                        <a:gd name="connsiteX9" fmla="*/ 3933 w 25820"/>
                        <a:gd name="connsiteY9" fmla="*/ 58556 h 141029"/>
                        <a:gd name="connsiteX10" fmla="*/ 6598 w 25820"/>
                        <a:gd name="connsiteY10" fmla="*/ 9707 h 141029"/>
                        <a:gd name="connsiteX11" fmla="*/ 6027 w 25820"/>
                        <a:gd name="connsiteY11" fmla="*/ 6217 h 141029"/>
                        <a:gd name="connsiteX12" fmla="*/ 3235 w 25820"/>
                        <a:gd name="connsiteY12" fmla="*/ 3299 h 141029"/>
                        <a:gd name="connsiteX13" fmla="*/ 4187 w 25820"/>
                        <a:gd name="connsiteY13" fmla="*/ 190 h 141029"/>
                        <a:gd name="connsiteX14" fmla="*/ 7550 w 25820"/>
                        <a:gd name="connsiteY14" fmla="*/ 190 h 14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820" h="141029">
                          <a:moveTo>
                            <a:pt x="7486" y="0"/>
                          </a:moveTo>
                          <a:lnTo>
                            <a:pt x="25821" y="0"/>
                          </a:lnTo>
                          <a:cubicBezTo>
                            <a:pt x="25821" y="0"/>
                            <a:pt x="22522" y="4695"/>
                            <a:pt x="22522" y="4695"/>
                          </a:cubicBezTo>
                          <a:cubicBezTo>
                            <a:pt x="21951" y="5456"/>
                            <a:pt x="21760" y="6281"/>
                            <a:pt x="21824" y="7169"/>
                          </a:cubicBezTo>
                          <a:cubicBezTo>
                            <a:pt x="22014" y="9136"/>
                            <a:pt x="22712" y="10912"/>
                            <a:pt x="22712" y="12752"/>
                          </a:cubicBezTo>
                          <a:cubicBezTo>
                            <a:pt x="22458" y="55384"/>
                            <a:pt x="20618" y="97953"/>
                            <a:pt x="17256" y="140522"/>
                          </a:cubicBezTo>
                          <a:cubicBezTo>
                            <a:pt x="17256" y="140839"/>
                            <a:pt x="17002" y="141030"/>
                            <a:pt x="16495" y="141030"/>
                          </a:cubicBezTo>
                          <a:lnTo>
                            <a:pt x="698" y="140713"/>
                          </a:lnTo>
                          <a:cubicBezTo>
                            <a:pt x="254" y="140713"/>
                            <a:pt x="0" y="140522"/>
                            <a:pt x="0" y="140205"/>
                          </a:cubicBezTo>
                          <a:cubicBezTo>
                            <a:pt x="1713" y="113116"/>
                            <a:pt x="3045" y="85900"/>
                            <a:pt x="3933" y="58556"/>
                          </a:cubicBezTo>
                          <a:cubicBezTo>
                            <a:pt x="4504" y="42252"/>
                            <a:pt x="5329" y="25947"/>
                            <a:pt x="6598" y="9707"/>
                          </a:cubicBezTo>
                          <a:cubicBezTo>
                            <a:pt x="6725" y="8311"/>
                            <a:pt x="6534" y="7169"/>
                            <a:pt x="6027" y="6217"/>
                          </a:cubicBezTo>
                          <a:cubicBezTo>
                            <a:pt x="5266" y="4758"/>
                            <a:pt x="4377" y="3807"/>
                            <a:pt x="3235" y="3299"/>
                          </a:cubicBezTo>
                          <a:cubicBezTo>
                            <a:pt x="-634" y="1459"/>
                            <a:pt x="-317" y="444"/>
                            <a:pt x="4187" y="190"/>
                          </a:cubicBezTo>
                          <a:cubicBezTo>
                            <a:pt x="4377" y="190"/>
                            <a:pt x="5456" y="190"/>
                            <a:pt x="7550" y="19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7" name="Freeform: Shape 7686">
                      <a:extLst>
                        <a:ext uri="{FF2B5EF4-FFF2-40B4-BE49-F238E27FC236}">
                          <a16:creationId xmlns:a16="http://schemas.microsoft.com/office/drawing/2014/main" id="{0B8D1FF3-582A-4D2A-5EF8-D766F42CE4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62" y="1713358"/>
                      <a:ext cx="66169" cy="395552"/>
                    </a:xfrm>
                    <a:custGeom>
                      <a:avLst/>
                      <a:gdLst>
                        <a:gd name="connsiteX0" fmla="*/ 40158 w 66169"/>
                        <a:gd name="connsiteY0" fmla="*/ 0 h 395552"/>
                        <a:gd name="connsiteX1" fmla="*/ 66169 w 66169"/>
                        <a:gd name="connsiteY1" fmla="*/ 190 h 395552"/>
                        <a:gd name="connsiteX2" fmla="*/ 61094 w 66169"/>
                        <a:gd name="connsiteY2" fmla="*/ 9897 h 395552"/>
                        <a:gd name="connsiteX3" fmla="*/ 61855 w 66169"/>
                        <a:gd name="connsiteY3" fmla="*/ 14909 h 395552"/>
                        <a:gd name="connsiteX4" fmla="*/ 51324 w 66169"/>
                        <a:gd name="connsiteY4" fmla="*/ 121173 h 395552"/>
                        <a:gd name="connsiteX5" fmla="*/ 28358 w 66169"/>
                        <a:gd name="connsiteY5" fmla="*/ 307056 h 395552"/>
                        <a:gd name="connsiteX6" fmla="*/ 19603 w 66169"/>
                        <a:gd name="connsiteY6" fmla="*/ 375128 h 395552"/>
                        <a:gd name="connsiteX7" fmla="*/ 16304 w 66169"/>
                        <a:gd name="connsiteY7" fmla="*/ 392067 h 395552"/>
                        <a:gd name="connsiteX8" fmla="*/ 2728 w 66169"/>
                        <a:gd name="connsiteY8" fmla="*/ 394034 h 395552"/>
                        <a:gd name="connsiteX9" fmla="*/ 0 w 66169"/>
                        <a:gd name="connsiteY9" fmla="*/ 389529 h 395552"/>
                        <a:gd name="connsiteX10" fmla="*/ 23600 w 66169"/>
                        <a:gd name="connsiteY10" fmla="*/ 199459 h 395552"/>
                        <a:gd name="connsiteX11" fmla="*/ 31023 w 66169"/>
                        <a:gd name="connsiteY11" fmla="*/ 137541 h 395552"/>
                        <a:gd name="connsiteX12" fmla="*/ 41047 w 66169"/>
                        <a:gd name="connsiteY12" fmla="*/ 42188 h 395552"/>
                        <a:gd name="connsiteX13" fmla="*/ 43330 w 66169"/>
                        <a:gd name="connsiteY13" fmla="*/ 26074 h 395552"/>
                        <a:gd name="connsiteX14" fmla="*/ 40222 w 66169"/>
                        <a:gd name="connsiteY14" fmla="*/ 63 h 39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169" h="395552">
                          <a:moveTo>
                            <a:pt x="40158" y="0"/>
                          </a:moveTo>
                          <a:lnTo>
                            <a:pt x="66169" y="190"/>
                          </a:lnTo>
                          <a:cubicBezTo>
                            <a:pt x="62299" y="3743"/>
                            <a:pt x="60586" y="6979"/>
                            <a:pt x="61094" y="9897"/>
                          </a:cubicBezTo>
                          <a:cubicBezTo>
                            <a:pt x="61601" y="13132"/>
                            <a:pt x="61855" y="14782"/>
                            <a:pt x="61855" y="14909"/>
                          </a:cubicBezTo>
                          <a:cubicBezTo>
                            <a:pt x="59381" y="50372"/>
                            <a:pt x="55892" y="85836"/>
                            <a:pt x="51324" y="121173"/>
                          </a:cubicBezTo>
                          <a:cubicBezTo>
                            <a:pt x="43521" y="182076"/>
                            <a:pt x="38065" y="247040"/>
                            <a:pt x="28358" y="307056"/>
                          </a:cubicBezTo>
                          <a:cubicBezTo>
                            <a:pt x="24806" y="329704"/>
                            <a:pt x="21887" y="352353"/>
                            <a:pt x="19603" y="375128"/>
                          </a:cubicBezTo>
                          <a:cubicBezTo>
                            <a:pt x="19032" y="380521"/>
                            <a:pt x="17066" y="386357"/>
                            <a:pt x="16304" y="392067"/>
                          </a:cubicBezTo>
                          <a:cubicBezTo>
                            <a:pt x="13450" y="395937"/>
                            <a:pt x="8945" y="396571"/>
                            <a:pt x="2728" y="394034"/>
                          </a:cubicBezTo>
                          <a:cubicBezTo>
                            <a:pt x="888" y="393145"/>
                            <a:pt x="0" y="391623"/>
                            <a:pt x="0" y="389529"/>
                          </a:cubicBezTo>
                          <a:cubicBezTo>
                            <a:pt x="1269" y="329768"/>
                            <a:pt x="15353" y="258586"/>
                            <a:pt x="23600" y="199459"/>
                          </a:cubicBezTo>
                          <a:cubicBezTo>
                            <a:pt x="27407" y="178777"/>
                            <a:pt x="28485" y="155621"/>
                            <a:pt x="31023" y="137541"/>
                          </a:cubicBezTo>
                          <a:cubicBezTo>
                            <a:pt x="35464" y="105820"/>
                            <a:pt x="38826" y="74036"/>
                            <a:pt x="41047" y="42188"/>
                          </a:cubicBezTo>
                          <a:cubicBezTo>
                            <a:pt x="41047" y="41935"/>
                            <a:pt x="41808" y="36606"/>
                            <a:pt x="43330" y="26074"/>
                          </a:cubicBezTo>
                          <a:cubicBezTo>
                            <a:pt x="44599" y="17066"/>
                            <a:pt x="43584" y="8374"/>
                            <a:pt x="40222" y="6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8" name="Freeform: Shape 7687">
                      <a:extLst>
                        <a:ext uri="{FF2B5EF4-FFF2-40B4-BE49-F238E27FC236}">
                          <a16:creationId xmlns:a16="http://schemas.microsoft.com/office/drawing/2014/main" id="{5BACD25C-AD87-9075-7279-D3596DAC2D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20" y="1715007"/>
                      <a:ext cx="67534" cy="390734"/>
                    </a:xfrm>
                    <a:custGeom>
                      <a:avLst/>
                      <a:gdLst>
                        <a:gd name="connsiteX0" fmla="*/ 67535 w 67534"/>
                        <a:gd name="connsiteY0" fmla="*/ 0 h 390734"/>
                        <a:gd name="connsiteX1" fmla="*/ 41714 w 67534"/>
                        <a:gd name="connsiteY1" fmla="*/ 195336 h 390734"/>
                        <a:gd name="connsiteX2" fmla="*/ 26742 w 67534"/>
                        <a:gd name="connsiteY2" fmla="*/ 304899 h 390734"/>
                        <a:gd name="connsiteX3" fmla="*/ 16909 w 67534"/>
                        <a:gd name="connsiteY3" fmla="*/ 387626 h 390734"/>
                        <a:gd name="connsiteX4" fmla="*/ 12214 w 67534"/>
                        <a:gd name="connsiteY4" fmla="*/ 390735 h 390734"/>
                        <a:gd name="connsiteX5" fmla="*/ 3522 w 67534"/>
                        <a:gd name="connsiteY5" fmla="*/ 390735 h 390734"/>
                        <a:gd name="connsiteX6" fmla="*/ 33 w 67534"/>
                        <a:gd name="connsiteY6" fmla="*/ 387753 h 390734"/>
                        <a:gd name="connsiteX7" fmla="*/ 9486 w 67534"/>
                        <a:gd name="connsiteY7" fmla="*/ 305216 h 390734"/>
                        <a:gd name="connsiteX8" fmla="*/ 20081 w 67534"/>
                        <a:gd name="connsiteY8" fmla="*/ 219570 h 390734"/>
                        <a:gd name="connsiteX9" fmla="*/ 51928 w 67534"/>
                        <a:gd name="connsiteY9" fmla="*/ 634 h 390734"/>
                        <a:gd name="connsiteX10" fmla="*/ 67535 w 67534"/>
                        <a:gd name="connsiteY10" fmla="*/ 64 h 39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4" h="390734">
                          <a:moveTo>
                            <a:pt x="67535" y="0"/>
                          </a:moveTo>
                          <a:lnTo>
                            <a:pt x="41714" y="195336"/>
                          </a:lnTo>
                          <a:lnTo>
                            <a:pt x="26742" y="304899"/>
                          </a:lnTo>
                          <a:lnTo>
                            <a:pt x="16909" y="387626"/>
                          </a:lnTo>
                          <a:cubicBezTo>
                            <a:pt x="16718" y="389402"/>
                            <a:pt x="14688" y="390735"/>
                            <a:pt x="12214" y="390735"/>
                          </a:cubicBezTo>
                          <a:lnTo>
                            <a:pt x="3522" y="390735"/>
                          </a:lnTo>
                          <a:cubicBezTo>
                            <a:pt x="985" y="390608"/>
                            <a:pt x="-221" y="389656"/>
                            <a:pt x="33" y="387753"/>
                          </a:cubicBezTo>
                          <a:lnTo>
                            <a:pt x="9486" y="305216"/>
                          </a:lnTo>
                          <a:lnTo>
                            <a:pt x="20081" y="219570"/>
                          </a:lnTo>
                          <a:lnTo>
                            <a:pt x="51928" y="634"/>
                          </a:lnTo>
                          <a:lnTo>
                            <a:pt x="67535" y="64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9" name="Freeform: Shape 7688">
                      <a:extLst>
                        <a:ext uri="{FF2B5EF4-FFF2-40B4-BE49-F238E27FC236}">
                          <a16:creationId xmlns:a16="http://schemas.microsoft.com/office/drawing/2014/main" id="{7355D149-BB49-19AE-259B-B18A78486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190" y="1714894"/>
                      <a:ext cx="194056" cy="267906"/>
                    </a:xfrm>
                    <a:custGeom>
                      <a:avLst/>
                      <a:gdLst>
                        <a:gd name="connsiteX0" fmla="*/ 194056 w 194056"/>
                        <a:gd name="connsiteY0" fmla="*/ 217399 h 267906"/>
                        <a:gd name="connsiteX1" fmla="*/ 189869 w 194056"/>
                        <a:gd name="connsiteY1" fmla="*/ 253117 h 267906"/>
                        <a:gd name="connsiteX2" fmla="*/ 184794 w 194056"/>
                        <a:gd name="connsiteY2" fmla="*/ 257304 h 267906"/>
                        <a:gd name="connsiteX3" fmla="*/ 138291 w 194056"/>
                        <a:gd name="connsiteY3" fmla="*/ 264727 h 267906"/>
                        <a:gd name="connsiteX4" fmla="*/ 67237 w 194056"/>
                        <a:gd name="connsiteY4" fmla="*/ 267899 h 267906"/>
                        <a:gd name="connsiteX5" fmla="*/ 42495 w 194056"/>
                        <a:gd name="connsiteY5" fmla="*/ 266820 h 267906"/>
                        <a:gd name="connsiteX6" fmla="*/ 17753 w 194056"/>
                        <a:gd name="connsiteY6" fmla="*/ 266122 h 267906"/>
                        <a:gd name="connsiteX7" fmla="*/ 13185 w 194056"/>
                        <a:gd name="connsiteY7" fmla="*/ 238525 h 267906"/>
                        <a:gd name="connsiteX8" fmla="*/ 1068 w 194056"/>
                        <a:gd name="connsiteY8" fmla="*/ 125663 h 267906"/>
                        <a:gd name="connsiteX9" fmla="*/ 1575 w 194056"/>
                        <a:gd name="connsiteY9" fmla="*/ 72944 h 267906"/>
                        <a:gd name="connsiteX10" fmla="*/ 32979 w 194056"/>
                        <a:gd name="connsiteY10" fmla="*/ 12103 h 267906"/>
                        <a:gd name="connsiteX11" fmla="*/ 57911 w 194056"/>
                        <a:gd name="connsiteY11" fmla="*/ 2016 h 267906"/>
                        <a:gd name="connsiteX12" fmla="*/ 133977 w 194056"/>
                        <a:gd name="connsiteY12" fmla="*/ 7726 h 267906"/>
                        <a:gd name="connsiteX13" fmla="*/ 180162 w 194056"/>
                        <a:gd name="connsiteY13" fmla="*/ 76940 h 267906"/>
                        <a:gd name="connsiteX14" fmla="*/ 194056 w 194056"/>
                        <a:gd name="connsiteY14" fmla="*/ 217272 h 26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4056" h="267906">
                          <a:moveTo>
                            <a:pt x="194056" y="217399"/>
                          </a:moveTo>
                          <a:lnTo>
                            <a:pt x="189869" y="253117"/>
                          </a:lnTo>
                          <a:cubicBezTo>
                            <a:pt x="189679" y="255210"/>
                            <a:pt x="187585" y="256923"/>
                            <a:pt x="184794" y="257304"/>
                          </a:cubicBezTo>
                          <a:cubicBezTo>
                            <a:pt x="169187" y="259651"/>
                            <a:pt x="153707" y="263584"/>
                            <a:pt x="138291" y="264727"/>
                          </a:cubicBezTo>
                          <a:cubicBezTo>
                            <a:pt x="114691" y="266503"/>
                            <a:pt x="91027" y="267518"/>
                            <a:pt x="67237" y="267899"/>
                          </a:cubicBezTo>
                          <a:cubicBezTo>
                            <a:pt x="61400" y="267962"/>
                            <a:pt x="53153" y="267645"/>
                            <a:pt x="42495" y="266820"/>
                          </a:cubicBezTo>
                          <a:cubicBezTo>
                            <a:pt x="33994" y="266186"/>
                            <a:pt x="25683" y="265932"/>
                            <a:pt x="17753" y="266122"/>
                          </a:cubicBezTo>
                          <a:cubicBezTo>
                            <a:pt x="15850" y="256987"/>
                            <a:pt x="14263" y="247724"/>
                            <a:pt x="13185" y="238525"/>
                          </a:cubicBezTo>
                          <a:cubicBezTo>
                            <a:pt x="8490" y="200905"/>
                            <a:pt x="4430" y="163284"/>
                            <a:pt x="1068" y="125663"/>
                          </a:cubicBezTo>
                          <a:cubicBezTo>
                            <a:pt x="-518" y="108027"/>
                            <a:pt x="-328" y="90453"/>
                            <a:pt x="1575" y="72944"/>
                          </a:cubicBezTo>
                          <a:cubicBezTo>
                            <a:pt x="3986" y="50358"/>
                            <a:pt x="10711" y="28661"/>
                            <a:pt x="32979" y="12103"/>
                          </a:cubicBezTo>
                          <a:lnTo>
                            <a:pt x="57911" y="2016"/>
                          </a:lnTo>
                          <a:cubicBezTo>
                            <a:pt x="85825" y="-1981"/>
                            <a:pt x="111202" y="-14"/>
                            <a:pt x="133977" y="7726"/>
                          </a:cubicBezTo>
                          <a:cubicBezTo>
                            <a:pt x="167220" y="19082"/>
                            <a:pt x="176166" y="52515"/>
                            <a:pt x="180162" y="76940"/>
                          </a:cubicBezTo>
                          <a:cubicBezTo>
                            <a:pt x="187648" y="122491"/>
                            <a:pt x="192280" y="169247"/>
                            <a:pt x="194056" y="217272"/>
                          </a:cubicBezTo>
                          <a:close/>
                        </a:path>
                      </a:pathLst>
                    </a:custGeom>
                    <a:solidFill>
                      <a:srgbClr val="E7B269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0" name="Freeform: Shape 7689">
                      <a:extLst>
                        <a:ext uri="{FF2B5EF4-FFF2-40B4-BE49-F238E27FC236}">
                          <a16:creationId xmlns:a16="http://schemas.microsoft.com/office/drawing/2014/main" id="{894DACB9-DA07-3B1A-FA73-4D276D9B85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796" y="1715007"/>
                      <a:ext cx="69810" cy="389561"/>
                    </a:xfrm>
                    <a:custGeom>
                      <a:avLst/>
                      <a:gdLst>
                        <a:gd name="connsiteX0" fmla="*/ 56932 w 69810"/>
                        <a:gd name="connsiteY0" fmla="*/ 0 h 389561"/>
                        <a:gd name="connsiteX1" fmla="*/ 69810 w 69810"/>
                        <a:gd name="connsiteY1" fmla="*/ 1523 h 389561"/>
                        <a:gd name="connsiteX2" fmla="*/ 58074 w 69810"/>
                        <a:gd name="connsiteY2" fmla="*/ 43775 h 389561"/>
                        <a:gd name="connsiteX3" fmla="*/ 35044 w 69810"/>
                        <a:gd name="connsiteY3" fmla="*/ 216589 h 389561"/>
                        <a:gd name="connsiteX4" fmla="*/ 22864 w 69810"/>
                        <a:gd name="connsiteY4" fmla="*/ 303122 h 389561"/>
                        <a:gd name="connsiteX5" fmla="*/ 10366 w 69810"/>
                        <a:gd name="connsiteY5" fmla="*/ 387436 h 389561"/>
                        <a:gd name="connsiteX6" fmla="*/ 8526 w 69810"/>
                        <a:gd name="connsiteY6" fmla="*/ 389276 h 389561"/>
                        <a:gd name="connsiteX7" fmla="*/ 3895 w 69810"/>
                        <a:gd name="connsiteY7" fmla="*/ 389276 h 389561"/>
                        <a:gd name="connsiteX8" fmla="*/ 1801 w 69810"/>
                        <a:gd name="connsiteY8" fmla="*/ 387436 h 389561"/>
                        <a:gd name="connsiteX9" fmla="*/ 532 w 69810"/>
                        <a:gd name="connsiteY9" fmla="*/ 363519 h 389561"/>
                        <a:gd name="connsiteX10" fmla="*/ 8209 w 69810"/>
                        <a:gd name="connsiteY10" fmla="*/ 298682 h 389561"/>
                        <a:gd name="connsiteX11" fmla="*/ 17788 w 69810"/>
                        <a:gd name="connsiteY11" fmla="*/ 226232 h 389561"/>
                        <a:gd name="connsiteX12" fmla="*/ 29462 w 69810"/>
                        <a:gd name="connsiteY12" fmla="*/ 137794 h 389561"/>
                        <a:gd name="connsiteX13" fmla="*/ 44307 w 69810"/>
                        <a:gd name="connsiteY13" fmla="*/ 32355 h 389561"/>
                        <a:gd name="connsiteX14" fmla="*/ 56868 w 69810"/>
                        <a:gd name="connsiteY14" fmla="*/ 64 h 389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9810" h="389561">
                          <a:moveTo>
                            <a:pt x="56932" y="0"/>
                          </a:moveTo>
                          <a:lnTo>
                            <a:pt x="69810" y="1523"/>
                          </a:lnTo>
                          <a:cubicBezTo>
                            <a:pt x="63466" y="18715"/>
                            <a:pt x="59533" y="32799"/>
                            <a:pt x="58074" y="43775"/>
                          </a:cubicBezTo>
                          <a:cubicBezTo>
                            <a:pt x="50270" y="101443"/>
                            <a:pt x="42594" y="159047"/>
                            <a:pt x="35044" y="216589"/>
                          </a:cubicBezTo>
                          <a:lnTo>
                            <a:pt x="22864" y="303122"/>
                          </a:lnTo>
                          <a:lnTo>
                            <a:pt x="10366" y="387436"/>
                          </a:lnTo>
                          <a:cubicBezTo>
                            <a:pt x="10239" y="388324"/>
                            <a:pt x="9604" y="388959"/>
                            <a:pt x="8526" y="389276"/>
                          </a:cubicBezTo>
                          <a:cubicBezTo>
                            <a:pt x="7067" y="389656"/>
                            <a:pt x="5544" y="389656"/>
                            <a:pt x="3895" y="389276"/>
                          </a:cubicBezTo>
                          <a:cubicBezTo>
                            <a:pt x="2753" y="388959"/>
                            <a:pt x="1991" y="388324"/>
                            <a:pt x="1801" y="387436"/>
                          </a:cubicBezTo>
                          <a:cubicBezTo>
                            <a:pt x="-39" y="379442"/>
                            <a:pt x="-483" y="371512"/>
                            <a:pt x="532" y="363519"/>
                          </a:cubicBezTo>
                          <a:cubicBezTo>
                            <a:pt x="3133" y="341949"/>
                            <a:pt x="5671" y="320378"/>
                            <a:pt x="8209" y="298682"/>
                          </a:cubicBezTo>
                          <a:lnTo>
                            <a:pt x="17788" y="226232"/>
                          </a:lnTo>
                          <a:cubicBezTo>
                            <a:pt x="20897" y="207643"/>
                            <a:pt x="24767" y="178207"/>
                            <a:pt x="29462" y="137794"/>
                          </a:cubicBezTo>
                          <a:cubicBezTo>
                            <a:pt x="31111" y="123393"/>
                            <a:pt x="36059" y="88247"/>
                            <a:pt x="44307" y="32355"/>
                          </a:cubicBezTo>
                          <a:cubicBezTo>
                            <a:pt x="45449" y="24488"/>
                            <a:pt x="49636" y="13703"/>
                            <a:pt x="56868" y="64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1" name="Freeform: Shape 7690">
                      <a:extLst>
                        <a:ext uri="{FF2B5EF4-FFF2-40B4-BE49-F238E27FC236}">
                          <a16:creationId xmlns:a16="http://schemas.microsoft.com/office/drawing/2014/main" id="{DD2BA686-1023-C141-F02A-5DE254EAE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42585" y="1725304"/>
                      <a:ext cx="196364" cy="360840"/>
                    </a:xfrm>
                    <a:custGeom>
                      <a:avLst/>
                      <a:gdLst>
                        <a:gd name="connsiteX0" fmla="*/ 21648 w 196364"/>
                        <a:gd name="connsiteY0" fmla="*/ 12859 h 360840"/>
                        <a:gd name="connsiteX1" fmla="*/ 23107 w 196364"/>
                        <a:gd name="connsiteY1" fmla="*/ 13621 h 360840"/>
                        <a:gd name="connsiteX2" fmla="*/ 36303 w 196364"/>
                        <a:gd name="connsiteY2" fmla="*/ 36079 h 360840"/>
                        <a:gd name="connsiteX3" fmla="*/ 45185 w 196364"/>
                        <a:gd name="connsiteY3" fmla="*/ 51622 h 360840"/>
                        <a:gd name="connsiteX4" fmla="*/ 52988 w 196364"/>
                        <a:gd name="connsiteY4" fmla="*/ 67482 h 360840"/>
                        <a:gd name="connsiteX5" fmla="*/ 59142 w 196364"/>
                        <a:gd name="connsiteY5" fmla="*/ 79409 h 360840"/>
                        <a:gd name="connsiteX6" fmla="*/ 61045 w 196364"/>
                        <a:gd name="connsiteY6" fmla="*/ 84928 h 360840"/>
                        <a:gd name="connsiteX7" fmla="*/ 73733 w 196364"/>
                        <a:gd name="connsiteY7" fmla="*/ 114746 h 360840"/>
                        <a:gd name="connsiteX8" fmla="*/ 145929 w 196364"/>
                        <a:gd name="connsiteY8" fmla="*/ 276838 h 360840"/>
                        <a:gd name="connsiteX9" fmla="*/ 188181 w 196364"/>
                        <a:gd name="connsiteY9" fmla="*/ 348019 h 360840"/>
                        <a:gd name="connsiteX10" fmla="*/ 195858 w 196364"/>
                        <a:gd name="connsiteY10" fmla="*/ 357536 h 360840"/>
                        <a:gd name="connsiteX11" fmla="*/ 193383 w 196364"/>
                        <a:gd name="connsiteY11" fmla="*/ 360834 h 360840"/>
                        <a:gd name="connsiteX12" fmla="*/ 167753 w 196364"/>
                        <a:gd name="connsiteY12" fmla="*/ 341992 h 360840"/>
                        <a:gd name="connsiteX13" fmla="*/ 155128 w 196364"/>
                        <a:gd name="connsiteY13" fmla="*/ 326069 h 360840"/>
                        <a:gd name="connsiteX14" fmla="*/ 101394 w 196364"/>
                        <a:gd name="connsiteY14" fmla="*/ 214856 h 360840"/>
                        <a:gd name="connsiteX15" fmla="*/ 44804 w 196364"/>
                        <a:gd name="connsiteY15" fmla="*/ 76301 h 360840"/>
                        <a:gd name="connsiteX16" fmla="*/ 33511 w 196364"/>
                        <a:gd name="connsiteY16" fmla="*/ 54540 h 360840"/>
                        <a:gd name="connsiteX17" fmla="*/ 21775 w 196364"/>
                        <a:gd name="connsiteY17" fmla="*/ 32970 h 360840"/>
                        <a:gd name="connsiteX18" fmla="*/ 1283 w 196364"/>
                        <a:gd name="connsiteY18" fmla="*/ 2962 h 360840"/>
                        <a:gd name="connsiteX19" fmla="*/ 3821 w 196364"/>
                        <a:gd name="connsiteY19" fmla="*/ 298 h 360840"/>
                        <a:gd name="connsiteX20" fmla="*/ 11751 w 196364"/>
                        <a:gd name="connsiteY20" fmla="*/ 4992 h 360840"/>
                        <a:gd name="connsiteX21" fmla="*/ 14225 w 196364"/>
                        <a:gd name="connsiteY21" fmla="*/ 6769 h 360840"/>
                        <a:gd name="connsiteX22" fmla="*/ 19808 w 196364"/>
                        <a:gd name="connsiteY22" fmla="*/ 11844 h 360840"/>
                        <a:gd name="connsiteX23" fmla="*/ 21458 w 196364"/>
                        <a:gd name="connsiteY23" fmla="*/ 12859 h 360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6364" h="360840">
                          <a:moveTo>
                            <a:pt x="21648" y="12859"/>
                          </a:moveTo>
                          <a:cubicBezTo>
                            <a:pt x="22346" y="12859"/>
                            <a:pt x="22790" y="13176"/>
                            <a:pt x="23107" y="13621"/>
                          </a:cubicBezTo>
                          <a:cubicBezTo>
                            <a:pt x="27294" y="21170"/>
                            <a:pt x="31672" y="28656"/>
                            <a:pt x="36303" y="36079"/>
                          </a:cubicBezTo>
                          <a:cubicBezTo>
                            <a:pt x="39919" y="41788"/>
                            <a:pt x="42901" y="46990"/>
                            <a:pt x="45185" y="51622"/>
                          </a:cubicBezTo>
                          <a:cubicBezTo>
                            <a:pt x="47849" y="56888"/>
                            <a:pt x="50387" y="62217"/>
                            <a:pt x="52988" y="67482"/>
                          </a:cubicBezTo>
                          <a:cubicBezTo>
                            <a:pt x="54320" y="70210"/>
                            <a:pt x="58127" y="74905"/>
                            <a:pt x="59142" y="79409"/>
                          </a:cubicBezTo>
                          <a:cubicBezTo>
                            <a:pt x="59522" y="80995"/>
                            <a:pt x="60157" y="82835"/>
                            <a:pt x="61045" y="84928"/>
                          </a:cubicBezTo>
                          <a:cubicBezTo>
                            <a:pt x="65169" y="94508"/>
                            <a:pt x="69419" y="104468"/>
                            <a:pt x="73733" y="114746"/>
                          </a:cubicBezTo>
                          <a:cubicBezTo>
                            <a:pt x="101267" y="179583"/>
                            <a:pt x="125311" y="233635"/>
                            <a:pt x="145929" y="276838"/>
                          </a:cubicBezTo>
                          <a:cubicBezTo>
                            <a:pt x="157730" y="301517"/>
                            <a:pt x="171813" y="325244"/>
                            <a:pt x="188181" y="348019"/>
                          </a:cubicBezTo>
                          <a:cubicBezTo>
                            <a:pt x="190592" y="351382"/>
                            <a:pt x="193193" y="354617"/>
                            <a:pt x="195858" y="357536"/>
                          </a:cubicBezTo>
                          <a:cubicBezTo>
                            <a:pt x="197190" y="358995"/>
                            <a:pt x="195731" y="360961"/>
                            <a:pt x="193383" y="360834"/>
                          </a:cubicBezTo>
                          <a:cubicBezTo>
                            <a:pt x="182598" y="360263"/>
                            <a:pt x="173273" y="347893"/>
                            <a:pt x="167753" y="341992"/>
                          </a:cubicBezTo>
                          <a:cubicBezTo>
                            <a:pt x="163312" y="337298"/>
                            <a:pt x="159125" y="331969"/>
                            <a:pt x="155128" y="326069"/>
                          </a:cubicBezTo>
                          <a:cubicBezTo>
                            <a:pt x="131465" y="290922"/>
                            <a:pt x="115478" y="252540"/>
                            <a:pt x="101394" y="214856"/>
                          </a:cubicBezTo>
                          <a:cubicBezTo>
                            <a:pt x="84074" y="168354"/>
                            <a:pt x="65169" y="122168"/>
                            <a:pt x="44804" y="76301"/>
                          </a:cubicBezTo>
                          <a:cubicBezTo>
                            <a:pt x="42013" y="70020"/>
                            <a:pt x="38270" y="62724"/>
                            <a:pt x="33511" y="54540"/>
                          </a:cubicBezTo>
                          <a:cubicBezTo>
                            <a:pt x="29388" y="47435"/>
                            <a:pt x="25518" y="40202"/>
                            <a:pt x="21775" y="32970"/>
                          </a:cubicBezTo>
                          <a:cubicBezTo>
                            <a:pt x="16065" y="21805"/>
                            <a:pt x="9213" y="11781"/>
                            <a:pt x="1283" y="2962"/>
                          </a:cubicBezTo>
                          <a:cubicBezTo>
                            <a:pt x="-1064" y="361"/>
                            <a:pt x="-176" y="-527"/>
                            <a:pt x="3821" y="298"/>
                          </a:cubicBezTo>
                          <a:cubicBezTo>
                            <a:pt x="7183" y="996"/>
                            <a:pt x="9784" y="2518"/>
                            <a:pt x="11751" y="4992"/>
                          </a:cubicBezTo>
                          <a:cubicBezTo>
                            <a:pt x="12386" y="5754"/>
                            <a:pt x="13147" y="6388"/>
                            <a:pt x="14225" y="6769"/>
                          </a:cubicBezTo>
                          <a:cubicBezTo>
                            <a:pt x="16953" y="7911"/>
                            <a:pt x="18857" y="9624"/>
                            <a:pt x="19808" y="11844"/>
                          </a:cubicBezTo>
                          <a:cubicBezTo>
                            <a:pt x="20062" y="12415"/>
                            <a:pt x="20633" y="12796"/>
                            <a:pt x="21458" y="1285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2" name="Freeform: Shape 7691">
                      <a:extLst>
                        <a:ext uri="{FF2B5EF4-FFF2-40B4-BE49-F238E27FC236}">
                          <a16:creationId xmlns:a16="http://schemas.microsoft.com/office/drawing/2014/main" id="{9113FC73-43A6-1F7F-59AA-195650FBAF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7647" y="1726927"/>
                      <a:ext cx="39521" cy="257908"/>
                    </a:xfrm>
                    <a:custGeom>
                      <a:avLst/>
                      <a:gdLst>
                        <a:gd name="connsiteX0" fmla="*/ 39522 w 39521"/>
                        <a:gd name="connsiteY0" fmla="*/ 134 h 257908"/>
                        <a:gd name="connsiteX1" fmla="*/ 8118 w 39521"/>
                        <a:gd name="connsiteY1" fmla="*/ 60974 h 257908"/>
                        <a:gd name="connsiteX2" fmla="*/ 7611 w 39521"/>
                        <a:gd name="connsiteY2" fmla="*/ 113693 h 257908"/>
                        <a:gd name="connsiteX3" fmla="*/ 19728 w 39521"/>
                        <a:gd name="connsiteY3" fmla="*/ 226556 h 257908"/>
                        <a:gd name="connsiteX4" fmla="*/ 24296 w 39521"/>
                        <a:gd name="connsiteY4" fmla="*/ 254152 h 257908"/>
                        <a:gd name="connsiteX5" fmla="*/ 16937 w 39521"/>
                        <a:gd name="connsiteY5" fmla="*/ 247872 h 257908"/>
                        <a:gd name="connsiteX6" fmla="*/ 15985 w 39521"/>
                        <a:gd name="connsiteY6" fmla="*/ 240259 h 257908"/>
                        <a:gd name="connsiteX7" fmla="*/ 1457 w 39521"/>
                        <a:gd name="connsiteY7" fmla="*/ 126445 h 257908"/>
                        <a:gd name="connsiteX8" fmla="*/ 2409 w 39521"/>
                        <a:gd name="connsiteY8" fmla="*/ 47841 h 257908"/>
                        <a:gd name="connsiteX9" fmla="*/ 4185 w 39521"/>
                        <a:gd name="connsiteY9" fmla="*/ 37437 h 257908"/>
                        <a:gd name="connsiteX10" fmla="*/ 6025 w 39521"/>
                        <a:gd name="connsiteY10" fmla="*/ 27033 h 257908"/>
                        <a:gd name="connsiteX11" fmla="*/ 15922 w 39521"/>
                        <a:gd name="connsiteY11" fmla="*/ 8698 h 257908"/>
                        <a:gd name="connsiteX12" fmla="*/ 39458 w 39521"/>
                        <a:gd name="connsiteY12" fmla="*/ 70 h 257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521" h="257908">
                          <a:moveTo>
                            <a:pt x="39522" y="134"/>
                          </a:moveTo>
                          <a:cubicBezTo>
                            <a:pt x="17254" y="16692"/>
                            <a:pt x="10593" y="38325"/>
                            <a:pt x="8118" y="60974"/>
                          </a:cubicBezTo>
                          <a:cubicBezTo>
                            <a:pt x="6215" y="78483"/>
                            <a:pt x="6088" y="96057"/>
                            <a:pt x="7611" y="113693"/>
                          </a:cubicBezTo>
                          <a:cubicBezTo>
                            <a:pt x="10973" y="151378"/>
                            <a:pt x="15034" y="188935"/>
                            <a:pt x="19728" y="226556"/>
                          </a:cubicBezTo>
                          <a:cubicBezTo>
                            <a:pt x="20870" y="235754"/>
                            <a:pt x="22393" y="245017"/>
                            <a:pt x="24296" y="254152"/>
                          </a:cubicBezTo>
                          <a:cubicBezTo>
                            <a:pt x="20743" y="260750"/>
                            <a:pt x="18269" y="258657"/>
                            <a:pt x="16937" y="247872"/>
                          </a:cubicBezTo>
                          <a:cubicBezTo>
                            <a:pt x="16429" y="243685"/>
                            <a:pt x="16112" y="241147"/>
                            <a:pt x="15985" y="240259"/>
                          </a:cubicBezTo>
                          <a:cubicBezTo>
                            <a:pt x="9070" y="195216"/>
                            <a:pt x="4249" y="157278"/>
                            <a:pt x="1457" y="126445"/>
                          </a:cubicBezTo>
                          <a:cubicBezTo>
                            <a:pt x="-763" y="102337"/>
                            <a:pt x="-446" y="76136"/>
                            <a:pt x="2409" y="47841"/>
                          </a:cubicBezTo>
                          <a:cubicBezTo>
                            <a:pt x="2662" y="45558"/>
                            <a:pt x="3234" y="42068"/>
                            <a:pt x="4185" y="37437"/>
                          </a:cubicBezTo>
                          <a:cubicBezTo>
                            <a:pt x="4693" y="34709"/>
                            <a:pt x="5391" y="31220"/>
                            <a:pt x="6025" y="27033"/>
                          </a:cubicBezTo>
                          <a:cubicBezTo>
                            <a:pt x="7040" y="20815"/>
                            <a:pt x="10339" y="14725"/>
                            <a:pt x="15922" y="8698"/>
                          </a:cubicBezTo>
                          <a:cubicBezTo>
                            <a:pt x="21758" y="2417"/>
                            <a:pt x="29625" y="-501"/>
                            <a:pt x="39458" y="70"/>
                          </a:cubicBezTo>
                          <a:close/>
                        </a:path>
                      </a:pathLst>
                    </a:custGeom>
                    <a:solidFill>
                      <a:srgbClr val="914E3E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3" name="Freeform: Shape 7692">
                      <a:extLst>
                        <a:ext uri="{FF2B5EF4-FFF2-40B4-BE49-F238E27FC236}">
                          <a16:creationId xmlns:a16="http://schemas.microsoft.com/office/drawing/2014/main" id="{8156E98D-0B99-EFD2-51FA-0460A5F815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6691" y="1733024"/>
                      <a:ext cx="253082" cy="343323"/>
                    </a:xfrm>
                    <a:custGeom>
                      <a:avLst/>
                      <a:gdLst>
                        <a:gd name="connsiteX0" fmla="*/ 0 w 253082"/>
                        <a:gd name="connsiteY0" fmla="*/ 63 h 343323"/>
                        <a:gd name="connsiteX1" fmla="*/ 9897 w 253082"/>
                        <a:gd name="connsiteY1" fmla="*/ 8882 h 343323"/>
                        <a:gd name="connsiteX2" fmla="*/ 17319 w 253082"/>
                        <a:gd name="connsiteY2" fmla="*/ 21697 h 343323"/>
                        <a:gd name="connsiteX3" fmla="*/ 31974 w 253082"/>
                        <a:gd name="connsiteY3" fmla="*/ 47708 h 343323"/>
                        <a:gd name="connsiteX4" fmla="*/ 76637 w 253082"/>
                        <a:gd name="connsiteY4" fmla="*/ 108104 h 343323"/>
                        <a:gd name="connsiteX5" fmla="*/ 112799 w 253082"/>
                        <a:gd name="connsiteY5" fmla="*/ 155558 h 343323"/>
                        <a:gd name="connsiteX6" fmla="*/ 192798 w 253082"/>
                        <a:gd name="connsiteY6" fmla="*/ 259919 h 343323"/>
                        <a:gd name="connsiteX7" fmla="*/ 246406 w 253082"/>
                        <a:gd name="connsiteY7" fmla="*/ 327547 h 343323"/>
                        <a:gd name="connsiteX8" fmla="*/ 252750 w 253082"/>
                        <a:gd name="connsiteY8" fmla="*/ 339093 h 343323"/>
                        <a:gd name="connsiteX9" fmla="*/ 247548 w 253082"/>
                        <a:gd name="connsiteY9" fmla="*/ 343090 h 343323"/>
                        <a:gd name="connsiteX10" fmla="*/ 232703 w 253082"/>
                        <a:gd name="connsiteY10" fmla="*/ 333638 h 343323"/>
                        <a:gd name="connsiteX11" fmla="*/ 138302 w 253082"/>
                        <a:gd name="connsiteY11" fmla="*/ 211323 h 343323"/>
                        <a:gd name="connsiteX12" fmla="*/ 42886 w 253082"/>
                        <a:gd name="connsiteY12" fmla="*/ 79365 h 343323"/>
                        <a:gd name="connsiteX13" fmla="*/ 26138 w 253082"/>
                        <a:gd name="connsiteY13" fmla="*/ 54306 h 343323"/>
                        <a:gd name="connsiteX14" fmla="*/ 9516 w 253082"/>
                        <a:gd name="connsiteY14" fmla="*/ 29120 h 343323"/>
                        <a:gd name="connsiteX15" fmla="*/ 0 w 253082"/>
                        <a:gd name="connsiteY15" fmla="*/ 0 h 3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53082" h="343323">
                          <a:moveTo>
                            <a:pt x="0" y="63"/>
                          </a:moveTo>
                          <a:lnTo>
                            <a:pt x="9897" y="8882"/>
                          </a:lnTo>
                          <a:cubicBezTo>
                            <a:pt x="12688" y="12434"/>
                            <a:pt x="15162" y="16685"/>
                            <a:pt x="17319" y="21697"/>
                          </a:cubicBezTo>
                          <a:cubicBezTo>
                            <a:pt x="19476" y="26709"/>
                            <a:pt x="24361" y="35400"/>
                            <a:pt x="31974" y="47708"/>
                          </a:cubicBezTo>
                          <a:cubicBezTo>
                            <a:pt x="38065" y="57668"/>
                            <a:pt x="52973" y="77779"/>
                            <a:pt x="76637" y="108104"/>
                          </a:cubicBezTo>
                          <a:cubicBezTo>
                            <a:pt x="89008" y="123901"/>
                            <a:pt x="101062" y="139761"/>
                            <a:pt x="112799" y="155558"/>
                          </a:cubicBezTo>
                          <a:cubicBezTo>
                            <a:pt x="138746" y="190641"/>
                            <a:pt x="165455" y="225407"/>
                            <a:pt x="192798" y="259919"/>
                          </a:cubicBezTo>
                          <a:cubicBezTo>
                            <a:pt x="210688" y="282440"/>
                            <a:pt x="228515" y="305025"/>
                            <a:pt x="246406" y="327547"/>
                          </a:cubicBezTo>
                          <a:cubicBezTo>
                            <a:pt x="249261" y="331100"/>
                            <a:pt x="250593" y="335350"/>
                            <a:pt x="252750" y="339093"/>
                          </a:cubicBezTo>
                          <a:cubicBezTo>
                            <a:pt x="254146" y="341631"/>
                            <a:pt x="250910" y="344105"/>
                            <a:pt x="247548" y="343090"/>
                          </a:cubicBezTo>
                          <a:cubicBezTo>
                            <a:pt x="241140" y="341250"/>
                            <a:pt x="236572" y="338332"/>
                            <a:pt x="232703" y="333638"/>
                          </a:cubicBezTo>
                          <a:cubicBezTo>
                            <a:pt x="201997" y="296905"/>
                            <a:pt x="166597" y="251545"/>
                            <a:pt x="138302" y="211323"/>
                          </a:cubicBezTo>
                          <a:cubicBezTo>
                            <a:pt x="105630" y="164820"/>
                            <a:pt x="74797" y="123266"/>
                            <a:pt x="42886" y="79365"/>
                          </a:cubicBezTo>
                          <a:cubicBezTo>
                            <a:pt x="38572" y="73465"/>
                            <a:pt x="32989" y="65091"/>
                            <a:pt x="26138" y="54306"/>
                          </a:cubicBezTo>
                          <a:cubicBezTo>
                            <a:pt x="21760" y="47391"/>
                            <a:pt x="16178" y="39016"/>
                            <a:pt x="9516" y="29120"/>
                          </a:cubicBezTo>
                          <a:cubicBezTo>
                            <a:pt x="3806" y="20682"/>
                            <a:pt x="634" y="1097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4" name="Freeform: Shape 7693">
                      <a:extLst>
                        <a:ext uri="{FF2B5EF4-FFF2-40B4-BE49-F238E27FC236}">
                          <a16:creationId xmlns:a16="http://schemas.microsoft.com/office/drawing/2014/main" id="{92C82605-AD27-D510-6B59-6CA370ED11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25" y="1763510"/>
                      <a:ext cx="70215" cy="340582"/>
                    </a:xfrm>
                    <a:custGeom>
                      <a:avLst/>
                      <a:gdLst>
                        <a:gd name="connsiteX0" fmla="*/ 11918 w 70215"/>
                        <a:gd name="connsiteY0" fmla="*/ 340582 h 340582"/>
                        <a:gd name="connsiteX1" fmla="*/ 2021 w 70215"/>
                        <a:gd name="connsiteY1" fmla="*/ 340582 h 340582"/>
                        <a:gd name="connsiteX2" fmla="*/ 54 w 70215"/>
                        <a:gd name="connsiteY2" fmla="*/ 323770 h 340582"/>
                        <a:gd name="connsiteX3" fmla="*/ 30062 w 70215"/>
                        <a:gd name="connsiteY3" fmla="*/ 50719 h 340582"/>
                        <a:gd name="connsiteX4" fmla="*/ 33488 w 70215"/>
                        <a:gd name="connsiteY4" fmla="*/ 39300 h 340582"/>
                        <a:gd name="connsiteX5" fmla="*/ 40276 w 70215"/>
                        <a:gd name="connsiteY5" fmla="*/ 28895 h 340582"/>
                        <a:gd name="connsiteX6" fmla="*/ 57469 w 70215"/>
                        <a:gd name="connsiteY6" fmla="*/ 9038 h 340582"/>
                        <a:gd name="connsiteX7" fmla="*/ 62290 w 70215"/>
                        <a:gd name="connsiteY7" fmla="*/ 3582 h 340582"/>
                        <a:gd name="connsiteX8" fmla="*/ 66668 w 70215"/>
                        <a:gd name="connsiteY8" fmla="*/ 6374 h 340582"/>
                        <a:gd name="connsiteX9" fmla="*/ 47128 w 70215"/>
                        <a:gd name="connsiteY9" fmla="*/ 48689 h 340582"/>
                        <a:gd name="connsiteX10" fmla="*/ 39959 w 70215"/>
                        <a:gd name="connsiteY10" fmla="*/ 103819 h 340582"/>
                        <a:gd name="connsiteX11" fmla="*/ 36787 w 70215"/>
                        <a:gd name="connsiteY11" fmla="*/ 146198 h 340582"/>
                        <a:gd name="connsiteX12" fmla="*/ 33678 w 70215"/>
                        <a:gd name="connsiteY12" fmla="*/ 174430 h 340582"/>
                        <a:gd name="connsiteX13" fmla="*/ 30887 w 70215"/>
                        <a:gd name="connsiteY13" fmla="*/ 202661 h 340582"/>
                        <a:gd name="connsiteX14" fmla="*/ 19531 w 70215"/>
                        <a:gd name="connsiteY14" fmla="*/ 290591 h 340582"/>
                        <a:gd name="connsiteX15" fmla="*/ 11537 w 70215"/>
                        <a:gd name="connsiteY15" fmla="*/ 333794 h 340582"/>
                        <a:gd name="connsiteX16" fmla="*/ 12171 w 70215"/>
                        <a:gd name="connsiteY16" fmla="*/ 336268 h 340582"/>
                        <a:gd name="connsiteX17" fmla="*/ 11854 w 70215"/>
                        <a:gd name="connsiteY17" fmla="*/ 340519 h 3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0215" h="340582">
                          <a:moveTo>
                            <a:pt x="11918" y="340582"/>
                          </a:moveTo>
                          <a:lnTo>
                            <a:pt x="2021" y="340582"/>
                          </a:lnTo>
                          <a:cubicBezTo>
                            <a:pt x="435" y="332335"/>
                            <a:pt x="-200" y="326689"/>
                            <a:pt x="54" y="323770"/>
                          </a:cubicBezTo>
                          <a:cubicBezTo>
                            <a:pt x="7921" y="232605"/>
                            <a:pt x="17945" y="141567"/>
                            <a:pt x="30062" y="50719"/>
                          </a:cubicBezTo>
                          <a:cubicBezTo>
                            <a:pt x="30506" y="47420"/>
                            <a:pt x="31648" y="43614"/>
                            <a:pt x="33488" y="39300"/>
                          </a:cubicBezTo>
                          <a:cubicBezTo>
                            <a:pt x="34883" y="36001"/>
                            <a:pt x="37167" y="32512"/>
                            <a:pt x="40276" y="28895"/>
                          </a:cubicBezTo>
                          <a:cubicBezTo>
                            <a:pt x="46049" y="22297"/>
                            <a:pt x="51759" y="15700"/>
                            <a:pt x="57469" y="9038"/>
                          </a:cubicBezTo>
                          <a:cubicBezTo>
                            <a:pt x="60514" y="5486"/>
                            <a:pt x="62163" y="3709"/>
                            <a:pt x="62290" y="3582"/>
                          </a:cubicBezTo>
                          <a:cubicBezTo>
                            <a:pt x="71108" y="-2001"/>
                            <a:pt x="72568" y="-1049"/>
                            <a:pt x="66668" y="6374"/>
                          </a:cubicBezTo>
                          <a:cubicBezTo>
                            <a:pt x="57215" y="18301"/>
                            <a:pt x="50680" y="32385"/>
                            <a:pt x="47128" y="48689"/>
                          </a:cubicBezTo>
                          <a:cubicBezTo>
                            <a:pt x="42940" y="67975"/>
                            <a:pt x="40530" y="86310"/>
                            <a:pt x="39959" y="103819"/>
                          </a:cubicBezTo>
                          <a:cubicBezTo>
                            <a:pt x="39324" y="121393"/>
                            <a:pt x="38309" y="135540"/>
                            <a:pt x="36787" y="146198"/>
                          </a:cubicBezTo>
                          <a:cubicBezTo>
                            <a:pt x="35581" y="154890"/>
                            <a:pt x="34503" y="164342"/>
                            <a:pt x="33678" y="174430"/>
                          </a:cubicBezTo>
                          <a:cubicBezTo>
                            <a:pt x="32790" y="185912"/>
                            <a:pt x="31838" y="195302"/>
                            <a:pt x="30887" y="202661"/>
                          </a:cubicBezTo>
                          <a:cubicBezTo>
                            <a:pt x="25367" y="246372"/>
                            <a:pt x="21624" y="275682"/>
                            <a:pt x="19531" y="290591"/>
                          </a:cubicBezTo>
                          <a:cubicBezTo>
                            <a:pt x="17881" y="302644"/>
                            <a:pt x="15217" y="316982"/>
                            <a:pt x="11537" y="333794"/>
                          </a:cubicBezTo>
                          <a:cubicBezTo>
                            <a:pt x="11347" y="334682"/>
                            <a:pt x="11537" y="335507"/>
                            <a:pt x="12171" y="336268"/>
                          </a:cubicBezTo>
                          <a:cubicBezTo>
                            <a:pt x="14075" y="338742"/>
                            <a:pt x="14011" y="340138"/>
                            <a:pt x="11854" y="34051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5" name="Freeform: Shape 7694">
                      <a:extLst>
                        <a:ext uri="{FF2B5EF4-FFF2-40B4-BE49-F238E27FC236}">
                          <a16:creationId xmlns:a16="http://schemas.microsoft.com/office/drawing/2014/main" id="{407A1461-D6A8-BA39-0C45-7940CA1374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70" y="1822730"/>
                      <a:ext cx="96377" cy="280093"/>
                    </a:xfrm>
                    <a:custGeom>
                      <a:avLst/>
                      <a:gdLst>
                        <a:gd name="connsiteX0" fmla="*/ 12244 w 96377"/>
                        <a:gd name="connsiteY0" fmla="*/ 280030 h 280093"/>
                        <a:gd name="connsiteX1" fmla="*/ 0 w 96377"/>
                        <a:gd name="connsiteY1" fmla="*/ 279649 h 280093"/>
                        <a:gd name="connsiteX2" fmla="*/ 7232 w 96377"/>
                        <a:gd name="connsiteY2" fmla="*/ 253765 h 280093"/>
                        <a:gd name="connsiteX3" fmla="*/ 34766 w 96377"/>
                        <a:gd name="connsiteY3" fmla="*/ 139380 h 280093"/>
                        <a:gd name="connsiteX4" fmla="*/ 52402 w 96377"/>
                        <a:gd name="connsiteY4" fmla="*/ 88818 h 280093"/>
                        <a:gd name="connsiteX5" fmla="*/ 74861 w 96377"/>
                        <a:gd name="connsiteY5" fmla="*/ 39397 h 280093"/>
                        <a:gd name="connsiteX6" fmla="*/ 78096 w 96377"/>
                        <a:gd name="connsiteY6" fmla="*/ 30388 h 280093"/>
                        <a:gd name="connsiteX7" fmla="*/ 92624 w 96377"/>
                        <a:gd name="connsiteY7" fmla="*/ 1142 h 280093"/>
                        <a:gd name="connsiteX8" fmla="*/ 94083 w 96377"/>
                        <a:gd name="connsiteY8" fmla="*/ 0 h 280093"/>
                        <a:gd name="connsiteX9" fmla="*/ 96304 w 96377"/>
                        <a:gd name="connsiteY9" fmla="*/ 2157 h 280093"/>
                        <a:gd name="connsiteX10" fmla="*/ 60586 w 96377"/>
                        <a:gd name="connsiteY10" fmla="*/ 94337 h 280093"/>
                        <a:gd name="connsiteX11" fmla="*/ 20872 w 96377"/>
                        <a:gd name="connsiteY11" fmla="*/ 237461 h 280093"/>
                        <a:gd name="connsiteX12" fmla="*/ 12244 w 96377"/>
                        <a:gd name="connsiteY12" fmla="*/ 280093 h 280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6377" h="280093">
                          <a:moveTo>
                            <a:pt x="12244" y="280030"/>
                          </a:moveTo>
                          <a:lnTo>
                            <a:pt x="0" y="279649"/>
                          </a:lnTo>
                          <a:cubicBezTo>
                            <a:pt x="3236" y="270894"/>
                            <a:pt x="5646" y="262266"/>
                            <a:pt x="7232" y="253765"/>
                          </a:cubicBezTo>
                          <a:cubicBezTo>
                            <a:pt x="14465" y="215320"/>
                            <a:pt x="23600" y="177255"/>
                            <a:pt x="34766" y="139380"/>
                          </a:cubicBezTo>
                          <a:cubicBezTo>
                            <a:pt x="40095" y="121236"/>
                            <a:pt x="45995" y="104424"/>
                            <a:pt x="52402" y="88818"/>
                          </a:cubicBezTo>
                          <a:cubicBezTo>
                            <a:pt x="59254" y="72133"/>
                            <a:pt x="66740" y="55701"/>
                            <a:pt x="74861" y="39397"/>
                          </a:cubicBezTo>
                          <a:cubicBezTo>
                            <a:pt x="76320" y="36479"/>
                            <a:pt x="77398" y="33497"/>
                            <a:pt x="78096" y="30388"/>
                          </a:cubicBezTo>
                          <a:cubicBezTo>
                            <a:pt x="79809" y="22458"/>
                            <a:pt x="84694" y="12752"/>
                            <a:pt x="92624" y="1142"/>
                          </a:cubicBezTo>
                          <a:cubicBezTo>
                            <a:pt x="93132" y="381"/>
                            <a:pt x="93639" y="0"/>
                            <a:pt x="94083" y="0"/>
                          </a:cubicBezTo>
                          <a:cubicBezTo>
                            <a:pt x="95543" y="0"/>
                            <a:pt x="96684" y="1079"/>
                            <a:pt x="96304" y="2157"/>
                          </a:cubicBezTo>
                          <a:cubicBezTo>
                            <a:pt x="85836" y="31023"/>
                            <a:pt x="73973" y="61728"/>
                            <a:pt x="60586" y="94337"/>
                          </a:cubicBezTo>
                          <a:cubicBezTo>
                            <a:pt x="43203" y="136716"/>
                            <a:pt x="32545" y="188357"/>
                            <a:pt x="20872" y="237461"/>
                          </a:cubicBezTo>
                          <a:cubicBezTo>
                            <a:pt x="17510" y="251545"/>
                            <a:pt x="14655" y="265819"/>
                            <a:pt x="12244" y="28009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6" name="Freeform: Shape 7695">
                      <a:extLst>
                        <a:ext uri="{FF2B5EF4-FFF2-40B4-BE49-F238E27FC236}">
                          <a16:creationId xmlns:a16="http://schemas.microsoft.com/office/drawing/2014/main" id="{72D9F1CE-6121-8814-75C3-80A18D1F75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373" y="1854942"/>
                      <a:ext cx="33062" cy="213939"/>
                    </a:xfrm>
                    <a:custGeom>
                      <a:avLst/>
                      <a:gdLst>
                        <a:gd name="connsiteX0" fmla="*/ 31088 w 33062"/>
                        <a:gd name="connsiteY0" fmla="*/ 904 h 213939"/>
                        <a:gd name="connsiteX1" fmla="*/ 32166 w 33062"/>
                        <a:gd name="connsiteY1" fmla="*/ 1031 h 213939"/>
                        <a:gd name="connsiteX2" fmla="*/ 33055 w 33062"/>
                        <a:gd name="connsiteY2" fmla="*/ 1856 h 213939"/>
                        <a:gd name="connsiteX3" fmla="*/ 19859 w 33062"/>
                        <a:gd name="connsiteY3" fmla="*/ 211339 h 213939"/>
                        <a:gd name="connsiteX4" fmla="*/ 16814 w 33062"/>
                        <a:gd name="connsiteY4" fmla="*/ 213623 h 213939"/>
                        <a:gd name="connsiteX5" fmla="*/ 3554 w 33062"/>
                        <a:gd name="connsiteY5" fmla="*/ 213940 h 213939"/>
                        <a:gd name="connsiteX6" fmla="*/ 2 w 33062"/>
                        <a:gd name="connsiteY6" fmla="*/ 211339 h 213939"/>
                        <a:gd name="connsiteX7" fmla="*/ 15799 w 33062"/>
                        <a:gd name="connsiteY7" fmla="*/ 587 h 213939"/>
                        <a:gd name="connsiteX8" fmla="*/ 31088 w 33062"/>
                        <a:gd name="connsiteY8" fmla="*/ 904 h 213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062" h="213939">
                          <a:moveTo>
                            <a:pt x="31088" y="904"/>
                          </a:moveTo>
                          <a:lnTo>
                            <a:pt x="32166" y="1031"/>
                          </a:lnTo>
                          <a:cubicBezTo>
                            <a:pt x="32801" y="1095"/>
                            <a:pt x="33118" y="1412"/>
                            <a:pt x="33055" y="1856"/>
                          </a:cubicBezTo>
                          <a:cubicBezTo>
                            <a:pt x="31215" y="46011"/>
                            <a:pt x="22587" y="161093"/>
                            <a:pt x="19859" y="211339"/>
                          </a:cubicBezTo>
                          <a:cubicBezTo>
                            <a:pt x="19859" y="212798"/>
                            <a:pt x="18780" y="213559"/>
                            <a:pt x="16814" y="213623"/>
                          </a:cubicBezTo>
                          <a:lnTo>
                            <a:pt x="3554" y="213940"/>
                          </a:lnTo>
                          <a:cubicBezTo>
                            <a:pt x="1588" y="213940"/>
                            <a:pt x="-62" y="212798"/>
                            <a:pt x="2" y="211339"/>
                          </a:cubicBezTo>
                          <a:cubicBezTo>
                            <a:pt x="1334" y="178096"/>
                            <a:pt x="12056" y="32625"/>
                            <a:pt x="15799" y="587"/>
                          </a:cubicBezTo>
                          <a:cubicBezTo>
                            <a:pt x="15989" y="-872"/>
                            <a:pt x="30644" y="841"/>
                            <a:pt x="31088" y="904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7" name="Freeform: Shape 7696">
                      <a:extLst>
                        <a:ext uri="{FF2B5EF4-FFF2-40B4-BE49-F238E27FC236}">
                          <a16:creationId xmlns:a16="http://schemas.microsoft.com/office/drawing/2014/main" id="{047999CC-AFBF-1A25-55D3-9EC30D3A31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578" y="1978295"/>
                      <a:ext cx="34744" cy="116090"/>
                    </a:xfrm>
                    <a:custGeom>
                      <a:avLst/>
                      <a:gdLst>
                        <a:gd name="connsiteX0" fmla="*/ 8183 w 34744"/>
                        <a:gd name="connsiteY0" fmla="*/ 247 h 116090"/>
                        <a:gd name="connsiteX1" fmla="*/ 15288 w 34744"/>
                        <a:gd name="connsiteY1" fmla="*/ 6020 h 116090"/>
                        <a:gd name="connsiteX2" fmla="*/ 34638 w 34744"/>
                        <a:gd name="connsiteY2" fmla="*/ 113553 h 116090"/>
                        <a:gd name="connsiteX3" fmla="*/ 31846 w 34744"/>
                        <a:gd name="connsiteY3" fmla="*/ 116091 h 116090"/>
                        <a:gd name="connsiteX4" fmla="*/ 20744 w 34744"/>
                        <a:gd name="connsiteY4" fmla="*/ 116091 h 116090"/>
                        <a:gd name="connsiteX5" fmla="*/ 17128 w 34744"/>
                        <a:gd name="connsiteY5" fmla="*/ 113870 h 116090"/>
                        <a:gd name="connsiteX6" fmla="*/ 2473 w 34744"/>
                        <a:gd name="connsiteY6" fmla="*/ 47764 h 116090"/>
                        <a:gd name="connsiteX7" fmla="*/ 697 w 34744"/>
                        <a:gd name="connsiteY7" fmla="*/ 3546 h 116090"/>
                        <a:gd name="connsiteX8" fmla="*/ 6724 w 34744"/>
                        <a:gd name="connsiteY8" fmla="*/ 56 h 116090"/>
                        <a:gd name="connsiteX9" fmla="*/ 8246 w 34744"/>
                        <a:gd name="connsiteY9" fmla="*/ 247 h 11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744" h="116090">
                          <a:moveTo>
                            <a:pt x="8183" y="247"/>
                          </a:moveTo>
                          <a:cubicBezTo>
                            <a:pt x="12053" y="691"/>
                            <a:pt x="15034" y="3102"/>
                            <a:pt x="15288" y="6020"/>
                          </a:cubicBezTo>
                          <a:cubicBezTo>
                            <a:pt x="18968" y="42182"/>
                            <a:pt x="25375" y="78026"/>
                            <a:pt x="34638" y="113553"/>
                          </a:cubicBezTo>
                          <a:cubicBezTo>
                            <a:pt x="35082" y="115266"/>
                            <a:pt x="34130" y="116091"/>
                            <a:pt x="31846" y="116091"/>
                          </a:cubicBezTo>
                          <a:lnTo>
                            <a:pt x="20744" y="116091"/>
                          </a:lnTo>
                          <a:cubicBezTo>
                            <a:pt x="18777" y="116091"/>
                            <a:pt x="17509" y="115393"/>
                            <a:pt x="17128" y="113870"/>
                          </a:cubicBezTo>
                          <a:cubicBezTo>
                            <a:pt x="10974" y="91792"/>
                            <a:pt x="6089" y="69778"/>
                            <a:pt x="2473" y="47764"/>
                          </a:cubicBezTo>
                          <a:cubicBezTo>
                            <a:pt x="-65" y="32665"/>
                            <a:pt x="-636" y="17947"/>
                            <a:pt x="697" y="3546"/>
                          </a:cubicBezTo>
                          <a:cubicBezTo>
                            <a:pt x="887" y="1262"/>
                            <a:pt x="3678" y="-324"/>
                            <a:pt x="6724" y="56"/>
                          </a:cubicBezTo>
                          <a:cubicBezTo>
                            <a:pt x="7295" y="120"/>
                            <a:pt x="7802" y="183"/>
                            <a:pt x="8246" y="247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8" name="Freeform: Shape 7697">
                      <a:extLst>
                        <a:ext uri="{FF2B5EF4-FFF2-40B4-BE49-F238E27FC236}">
                          <a16:creationId xmlns:a16="http://schemas.microsoft.com/office/drawing/2014/main" id="{502446EF-3FED-8FA6-64C4-0BECD882BF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5155" y="1988086"/>
                      <a:ext cx="32956" cy="106972"/>
                    </a:xfrm>
                    <a:custGeom>
                      <a:avLst/>
                      <a:gdLst>
                        <a:gd name="connsiteX0" fmla="*/ 25748 w 32956"/>
                        <a:gd name="connsiteY0" fmla="*/ 80606 h 106972"/>
                        <a:gd name="connsiteX1" fmla="*/ 26953 w 32956"/>
                        <a:gd name="connsiteY1" fmla="*/ 82509 h 106972"/>
                        <a:gd name="connsiteX2" fmla="*/ 27969 w 32956"/>
                        <a:gd name="connsiteY2" fmla="*/ 85047 h 106972"/>
                        <a:gd name="connsiteX3" fmla="*/ 32600 w 32956"/>
                        <a:gd name="connsiteY3" fmla="*/ 103381 h 106972"/>
                        <a:gd name="connsiteX4" fmla="*/ 29745 w 32956"/>
                        <a:gd name="connsiteY4" fmla="*/ 106871 h 106972"/>
                        <a:gd name="connsiteX5" fmla="*/ 21497 w 32956"/>
                        <a:gd name="connsiteY5" fmla="*/ 103825 h 106972"/>
                        <a:gd name="connsiteX6" fmla="*/ 20356 w 32956"/>
                        <a:gd name="connsiteY6" fmla="*/ 101288 h 106972"/>
                        <a:gd name="connsiteX7" fmla="*/ 54 w 32956"/>
                        <a:gd name="connsiteY7" fmla="*/ 5047 h 106972"/>
                        <a:gd name="connsiteX8" fmla="*/ 1958 w 32956"/>
                        <a:gd name="connsiteY8" fmla="*/ 2573 h 106972"/>
                        <a:gd name="connsiteX9" fmla="*/ 10586 w 32956"/>
                        <a:gd name="connsiteY9" fmla="*/ 99 h 106972"/>
                        <a:gd name="connsiteX10" fmla="*/ 13567 w 32956"/>
                        <a:gd name="connsiteY10" fmla="*/ 1622 h 106972"/>
                        <a:gd name="connsiteX11" fmla="*/ 15978 w 32956"/>
                        <a:gd name="connsiteY11" fmla="*/ 28965 h 106972"/>
                        <a:gd name="connsiteX12" fmla="*/ 25812 w 32956"/>
                        <a:gd name="connsiteY12" fmla="*/ 80669 h 106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956" h="106972">
                          <a:moveTo>
                            <a:pt x="25748" y="80606"/>
                          </a:moveTo>
                          <a:cubicBezTo>
                            <a:pt x="25748" y="80987"/>
                            <a:pt x="26192" y="81558"/>
                            <a:pt x="26953" y="82509"/>
                          </a:cubicBezTo>
                          <a:cubicBezTo>
                            <a:pt x="27524" y="83270"/>
                            <a:pt x="27905" y="84159"/>
                            <a:pt x="27969" y="85047"/>
                          </a:cubicBezTo>
                          <a:cubicBezTo>
                            <a:pt x="28349" y="91518"/>
                            <a:pt x="29872" y="97608"/>
                            <a:pt x="32600" y="103381"/>
                          </a:cubicBezTo>
                          <a:cubicBezTo>
                            <a:pt x="33551" y="105475"/>
                            <a:pt x="32600" y="106617"/>
                            <a:pt x="29745" y="106871"/>
                          </a:cubicBezTo>
                          <a:cubicBezTo>
                            <a:pt x="24670" y="107315"/>
                            <a:pt x="21942" y="106300"/>
                            <a:pt x="21497" y="103825"/>
                          </a:cubicBezTo>
                          <a:cubicBezTo>
                            <a:pt x="21371" y="102937"/>
                            <a:pt x="20990" y="102113"/>
                            <a:pt x="20356" y="101288"/>
                          </a:cubicBezTo>
                          <a:cubicBezTo>
                            <a:pt x="9126" y="86696"/>
                            <a:pt x="4686" y="26047"/>
                            <a:pt x="54" y="5047"/>
                          </a:cubicBezTo>
                          <a:cubicBezTo>
                            <a:pt x="-199" y="3842"/>
                            <a:pt x="435" y="3017"/>
                            <a:pt x="1958" y="2573"/>
                          </a:cubicBezTo>
                          <a:lnTo>
                            <a:pt x="10586" y="99"/>
                          </a:lnTo>
                          <a:cubicBezTo>
                            <a:pt x="11981" y="-282"/>
                            <a:pt x="13504" y="480"/>
                            <a:pt x="13567" y="1622"/>
                          </a:cubicBezTo>
                          <a:cubicBezTo>
                            <a:pt x="13948" y="14310"/>
                            <a:pt x="14773" y="23445"/>
                            <a:pt x="15978" y="28965"/>
                          </a:cubicBezTo>
                          <a:cubicBezTo>
                            <a:pt x="18325" y="39242"/>
                            <a:pt x="21561" y="56435"/>
                            <a:pt x="25812" y="8066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9" name="Freeform: Shape 7698">
                      <a:extLst>
                        <a:ext uri="{FF2B5EF4-FFF2-40B4-BE49-F238E27FC236}">
                          <a16:creationId xmlns:a16="http://schemas.microsoft.com/office/drawing/2014/main" id="{AC1EB116-C230-77AA-9322-E483EC648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94" y="2071357"/>
                      <a:ext cx="20563" cy="35257"/>
                    </a:xfrm>
                    <a:custGeom>
                      <a:avLst/>
                      <a:gdLst>
                        <a:gd name="connsiteX0" fmla="*/ 18208 w 20563"/>
                        <a:gd name="connsiteY0" fmla="*/ 33433 h 35257"/>
                        <a:gd name="connsiteX1" fmla="*/ 15607 w 20563"/>
                        <a:gd name="connsiteY1" fmla="*/ 35147 h 35257"/>
                        <a:gd name="connsiteX2" fmla="*/ 2982 w 20563"/>
                        <a:gd name="connsiteY2" fmla="*/ 32482 h 35257"/>
                        <a:gd name="connsiteX3" fmla="*/ 1269 w 20563"/>
                        <a:gd name="connsiteY3" fmla="*/ 30261 h 35257"/>
                        <a:gd name="connsiteX4" fmla="*/ 317 w 20563"/>
                        <a:gd name="connsiteY4" fmla="*/ 3362 h 35257"/>
                        <a:gd name="connsiteX5" fmla="*/ 4822 w 20563"/>
                        <a:gd name="connsiteY5" fmla="*/ 127 h 35257"/>
                        <a:gd name="connsiteX6" fmla="*/ 16622 w 20563"/>
                        <a:gd name="connsiteY6" fmla="*/ 0 h 35257"/>
                        <a:gd name="connsiteX7" fmla="*/ 20555 w 20563"/>
                        <a:gd name="connsiteY7" fmla="*/ 3045 h 35257"/>
                        <a:gd name="connsiteX8" fmla="*/ 18208 w 20563"/>
                        <a:gd name="connsiteY8" fmla="*/ 33433 h 35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563" h="35257">
                          <a:moveTo>
                            <a:pt x="18208" y="33433"/>
                          </a:moveTo>
                          <a:cubicBezTo>
                            <a:pt x="18144" y="34449"/>
                            <a:pt x="17256" y="35020"/>
                            <a:pt x="15607" y="35147"/>
                          </a:cubicBezTo>
                          <a:cubicBezTo>
                            <a:pt x="11166" y="35590"/>
                            <a:pt x="6915" y="34702"/>
                            <a:pt x="2982" y="32482"/>
                          </a:cubicBezTo>
                          <a:cubicBezTo>
                            <a:pt x="1967" y="31911"/>
                            <a:pt x="1396" y="31213"/>
                            <a:pt x="1269" y="30261"/>
                          </a:cubicBezTo>
                          <a:cubicBezTo>
                            <a:pt x="0" y="21380"/>
                            <a:pt x="-317" y="12371"/>
                            <a:pt x="317" y="3362"/>
                          </a:cubicBezTo>
                          <a:cubicBezTo>
                            <a:pt x="444" y="1205"/>
                            <a:pt x="1967" y="127"/>
                            <a:pt x="4822" y="127"/>
                          </a:cubicBezTo>
                          <a:lnTo>
                            <a:pt x="16622" y="0"/>
                          </a:lnTo>
                          <a:cubicBezTo>
                            <a:pt x="19413" y="0"/>
                            <a:pt x="20682" y="1015"/>
                            <a:pt x="20555" y="3045"/>
                          </a:cubicBezTo>
                          <a:lnTo>
                            <a:pt x="18208" y="33433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0" name="Freeform: Shape 7699">
                      <a:extLst>
                        <a:ext uri="{FF2B5EF4-FFF2-40B4-BE49-F238E27FC236}">
                          <a16:creationId xmlns:a16="http://schemas.microsoft.com/office/drawing/2014/main" id="{128B3838-4BFE-1443-534E-C79B9138AB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73" y="1769928"/>
                      <a:ext cx="149562" cy="259284"/>
                    </a:xfrm>
                    <a:custGeom>
                      <a:avLst/>
                      <a:gdLst>
                        <a:gd name="connsiteX0" fmla="*/ 1100 w 149562"/>
                        <a:gd name="connsiteY0" fmla="*/ 227900 h 259284"/>
                        <a:gd name="connsiteX1" fmla="*/ 5477 w 149562"/>
                        <a:gd name="connsiteY1" fmla="*/ 99558 h 259284"/>
                        <a:gd name="connsiteX2" fmla="*/ 14803 w 149562"/>
                        <a:gd name="connsiteY2" fmla="*/ 37640 h 259284"/>
                        <a:gd name="connsiteX3" fmla="*/ 31362 w 149562"/>
                        <a:gd name="connsiteY3" fmla="*/ 15435 h 259284"/>
                        <a:gd name="connsiteX4" fmla="*/ 67206 w 149562"/>
                        <a:gd name="connsiteY4" fmla="*/ 971 h 259284"/>
                        <a:gd name="connsiteX5" fmla="*/ 102479 w 149562"/>
                        <a:gd name="connsiteY5" fmla="*/ 4396 h 259284"/>
                        <a:gd name="connsiteX6" fmla="*/ 129378 w 149562"/>
                        <a:gd name="connsiteY6" fmla="*/ 22033 h 259284"/>
                        <a:gd name="connsiteX7" fmla="*/ 145810 w 149562"/>
                        <a:gd name="connsiteY7" fmla="*/ 57877 h 259284"/>
                        <a:gd name="connsiteX8" fmla="*/ 148982 w 149562"/>
                        <a:gd name="connsiteY8" fmla="*/ 135910 h 259284"/>
                        <a:gd name="connsiteX9" fmla="*/ 141496 w 149562"/>
                        <a:gd name="connsiteY9" fmla="*/ 226631 h 259284"/>
                        <a:gd name="connsiteX10" fmla="*/ 137245 w 149562"/>
                        <a:gd name="connsiteY10" fmla="*/ 246488 h 259284"/>
                        <a:gd name="connsiteX11" fmla="*/ 119799 w 149562"/>
                        <a:gd name="connsiteY11" fmla="*/ 249914 h 259284"/>
                        <a:gd name="connsiteX12" fmla="*/ 70759 w 149562"/>
                        <a:gd name="connsiteY12" fmla="*/ 255814 h 259284"/>
                        <a:gd name="connsiteX13" fmla="*/ 13154 w 149562"/>
                        <a:gd name="connsiteY13" fmla="*/ 258923 h 259284"/>
                        <a:gd name="connsiteX14" fmla="*/ 22 w 149562"/>
                        <a:gd name="connsiteY14" fmla="*/ 259113 h 259284"/>
                        <a:gd name="connsiteX15" fmla="*/ 1100 w 149562"/>
                        <a:gd name="connsiteY15" fmla="*/ 227900 h 259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9562" h="259284">
                          <a:moveTo>
                            <a:pt x="1100" y="227900"/>
                          </a:moveTo>
                          <a:cubicBezTo>
                            <a:pt x="1925" y="197448"/>
                            <a:pt x="3194" y="136925"/>
                            <a:pt x="5477" y="99558"/>
                          </a:cubicBezTo>
                          <a:cubicBezTo>
                            <a:pt x="7761" y="62128"/>
                            <a:pt x="11124" y="47790"/>
                            <a:pt x="14803" y="37640"/>
                          </a:cubicBezTo>
                          <a:cubicBezTo>
                            <a:pt x="18483" y="27489"/>
                            <a:pt x="22416" y="21526"/>
                            <a:pt x="31362" y="15435"/>
                          </a:cubicBezTo>
                          <a:cubicBezTo>
                            <a:pt x="40307" y="9345"/>
                            <a:pt x="54264" y="3191"/>
                            <a:pt x="67206" y="971"/>
                          </a:cubicBezTo>
                          <a:cubicBezTo>
                            <a:pt x="80148" y="-1250"/>
                            <a:pt x="92011" y="527"/>
                            <a:pt x="102479" y="4396"/>
                          </a:cubicBezTo>
                          <a:cubicBezTo>
                            <a:pt x="112947" y="8266"/>
                            <a:pt x="122019" y="14230"/>
                            <a:pt x="129378" y="22033"/>
                          </a:cubicBezTo>
                          <a:cubicBezTo>
                            <a:pt x="136737" y="29836"/>
                            <a:pt x="142384" y="39606"/>
                            <a:pt x="145810" y="57877"/>
                          </a:cubicBezTo>
                          <a:cubicBezTo>
                            <a:pt x="149235" y="76212"/>
                            <a:pt x="150377" y="103111"/>
                            <a:pt x="148982" y="135910"/>
                          </a:cubicBezTo>
                          <a:cubicBezTo>
                            <a:pt x="147586" y="168709"/>
                            <a:pt x="143526" y="207282"/>
                            <a:pt x="141496" y="226631"/>
                          </a:cubicBezTo>
                          <a:cubicBezTo>
                            <a:pt x="140142" y="239491"/>
                            <a:pt x="138725" y="246108"/>
                            <a:pt x="137245" y="246488"/>
                          </a:cubicBezTo>
                          <a:cubicBezTo>
                            <a:pt x="135025" y="247059"/>
                            <a:pt x="130647" y="248138"/>
                            <a:pt x="119799" y="249914"/>
                          </a:cubicBezTo>
                          <a:cubicBezTo>
                            <a:pt x="108950" y="251690"/>
                            <a:pt x="91567" y="254101"/>
                            <a:pt x="70759" y="255814"/>
                          </a:cubicBezTo>
                          <a:cubicBezTo>
                            <a:pt x="49950" y="257464"/>
                            <a:pt x="25652" y="258415"/>
                            <a:pt x="13154" y="258923"/>
                          </a:cubicBezTo>
                          <a:cubicBezTo>
                            <a:pt x="719" y="259367"/>
                            <a:pt x="148" y="259367"/>
                            <a:pt x="22" y="259113"/>
                          </a:cubicBezTo>
                          <a:cubicBezTo>
                            <a:pt x="-105" y="258859"/>
                            <a:pt x="339" y="258352"/>
                            <a:pt x="1100" y="227900"/>
                          </a:cubicBezTo>
                          <a:close/>
                        </a:path>
                      </a:pathLst>
                    </a:custGeom>
                    <a:solidFill>
                      <a:srgbClr val="DAB484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1" name="Freeform: Shape 7700">
                      <a:extLst>
                        <a:ext uri="{FF2B5EF4-FFF2-40B4-BE49-F238E27FC236}">
                          <a16:creationId xmlns:a16="http://schemas.microsoft.com/office/drawing/2014/main" id="{4648725F-2E82-DFEB-D5DB-6F5BDE67F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558" y="1785880"/>
                      <a:ext cx="124525" cy="225749"/>
                    </a:xfrm>
                    <a:custGeom>
                      <a:avLst/>
                      <a:gdLst>
                        <a:gd name="connsiteX0" fmla="*/ 473 w 124525"/>
                        <a:gd name="connsiteY0" fmla="*/ 201227 h 225749"/>
                        <a:gd name="connsiteX1" fmla="*/ 5675 w 124525"/>
                        <a:gd name="connsiteY1" fmla="*/ 96739 h 225749"/>
                        <a:gd name="connsiteX2" fmla="*/ 16334 w 124525"/>
                        <a:gd name="connsiteY2" fmla="*/ 32346 h 225749"/>
                        <a:gd name="connsiteX3" fmla="*/ 35366 w 124525"/>
                        <a:gd name="connsiteY3" fmla="*/ 9063 h 225749"/>
                        <a:gd name="connsiteX4" fmla="*/ 59283 w 124525"/>
                        <a:gd name="connsiteY4" fmla="*/ 753 h 225749"/>
                        <a:gd name="connsiteX5" fmla="*/ 80853 w 124525"/>
                        <a:gd name="connsiteY5" fmla="*/ 1704 h 225749"/>
                        <a:gd name="connsiteX6" fmla="*/ 97982 w 124525"/>
                        <a:gd name="connsiteY6" fmla="*/ 13441 h 225749"/>
                        <a:gd name="connsiteX7" fmla="*/ 113843 w 124525"/>
                        <a:gd name="connsiteY7" fmla="*/ 40467 h 225749"/>
                        <a:gd name="connsiteX8" fmla="*/ 120314 w 124525"/>
                        <a:gd name="connsiteY8" fmla="*/ 86969 h 225749"/>
                        <a:gd name="connsiteX9" fmla="*/ 124057 w 124525"/>
                        <a:gd name="connsiteY9" fmla="*/ 149142 h 225749"/>
                        <a:gd name="connsiteX10" fmla="*/ 124184 w 124525"/>
                        <a:gd name="connsiteY10" fmla="*/ 201481 h 225749"/>
                        <a:gd name="connsiteX11" fmla="*/ 119616 w 124525"/>
                        <a:gd name="connsiteY11" fmla="*/ 213979 h 225749"/>
                        <a:gd name="connsiteX12" fmla="*/ 98744 w 124525"/>
                        <a:gd name="connsiteY12" fmla="*/ 219625 h 225749"/>
                        <a:gd name="connsiteX13" fmla="*/ 55984 w 124525"/>
                        <a:gd name="connsiteY13" fmla="*/ 224573 h 225749"/>
                        <a:gd name="connsiteX14" fmla="*/ 9418 w 124525"/>
                        <a:gd name="connsiteY14" fmla="*/ 225715 h 225749"/>
                        <a:gd name="connsiteX15" fmla="*/ 346 w 124525"/>
                        <a:gd name="connsiteY15" fmla="*/ 201227 h 22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4525" h="225749">
                          <a:moveTo>
                            <a:pt x="473" y="201227"/>
                          </a:moveTo>
                          <a:cubicBezTo>
                            <a:pt x="1298" y="177310"/>
                            <a:pt x="3138" y="129856"/>
                            <a:pt x="5675" y="96739"/>
                          </a:cubicBezTo>
                          <a:cubicBezTo>
                            <a:pt x="8213" y="63623"/>
                            <a:pt x="11385" y="44844"/>
                            <a:pt x="16334" y="32346"/>
                          </a:cubicBezTo>
                          <a:cubicBezTo>
                            <a:pt x="21219" y="19848"/>
                            <a:pt x="27816" y="13504"/>
                            <a:pt x="35366" y="9063"/>
                          </a:cubicBezTo>
                          <a:cubicBezTo>
                            <a:pt x="42915" y="4623"/>
                            <a:pt x="51353" y="1958"/>
                            <a:pt x="59283" y="753"/>
                          </a:cubicBezTo>
                          <a:cubicBezTo>
                            <a:pt x="67213" y="-453"/>
                            <a:pt x="74636" y="-263"/>
                            <a:pt x="80853" y="1704"/>
                          </a:cubicBezTo>
                          <a:cubicBezTo>
                            <a:pt x="87134" y="3671"/>
                            <a:pt x="92273" y="7287"/>
                            <a:pt x="97982" y="13441"/>
                          </a:cubicBezTo>
                          <a:cubicBezTo>
                            <a:pt x="103756" y="19595"/>
                            <a:pt x="110100" y="28350"/>
                            <a:pt x="113843" y="40467"/>
                          </a:cubicBezTo>
                          <a:cubicBezTo>
                            <a:pt x="117649" y="52584"/>
                            <a:pt x="118918" y="68191"/>
                            <a:pt x="120314" y="86969"/>
                          </a:cubicBezTo>
                          <a:cubicBezTo>
                            <a:pt x="121773" y="105811"/>
                            <a:pt x="123359" y="127825"/>
                            <a:pt x="124057" y="149142"/>
                          </a:cubicBezTo>
                          <a:cubicBezTo>
                            <a:pt x="124755" y="170458"/>
                            <a:pt x="124564" y="190950"/>
                            <a:pt x="124184" y="201481"/>
                          </a:cubicBezTo>
                          <a:cubicBezTo>
                            <a:pt x="123803" y="212012"/>
                            <a:pt x="123232" y="212583"/>
                            <a:pt x="119616" y="213979"/>
                          </a:cubicBezTo>
                          <a:cubicBezTo>
                            <a:pt x="116063" y="215374"/>
                            <a:pt x="109465" y="217595"/>
                            <a:pt x="98744" y="219625"/>
                          </a:cubicBezTo>
                          <a:cubicBezTo>
                            <a:pt x="88022" y="221655"/>
                            <a:pt x="73177" y="223558"/>
                            <a:pt x="55984" y="224573"/>
                          </a:cubicBezTo>
                          <a:cubicBezTo>
                            <a:pt x="38792" y="225652"/>
                            <a:pt x="19252" y="225842"/>
                            <a:pt x="9418" y="225715"/>
                          </a:cubicBezTo>
                          <a:cubicBezTo>
                            <a:pt x="-415" y="225588"/>
                            <a:pt x="-542" y="225144"/>
                            <a:pt x="346" y="201227"/>
                          </a:cubicBezTo>
                          <a:close/>
                        </a:path>
                      </a:pathLst>
                    </a:custGeom>
                    <a:solidFill>
                      <a:srgbClr val="4B9979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2" name="Freeform: Shape 7701">
                      <a:extLst>
                        <a:ext uri="{FF2B5EF4-FFF2-40B4-BE49-F238E27FC236}">
                          <a16:creationId xmlns:a16="http://schemas.microsoft.com/office/drawing/2014/main" id="{D880B425-A134-A91C-3660-D82F965AF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9" y="1785807"/>
                      <a:ext cx="118208" cy="224962"/>
                    </a:xfrm>
                    <a:custGeom>
                      <a:avLst/>
                      <a:gdLst>
                        <a:gd name="connsiteX0" fmla="*/ 48043 w 118208"/>
                        <a:gd name="connsiteY0" fmla="*/ 1713 h 224962"/>
                        <a:gd name="connsiteX1" fmla="*/ 53182 w 118208"/>
                        <a:gd name="connsiteY1" fmla="*/ 761 h 224962"/>
                        <a:gd name="connsiteX2" fmla="*/ 66758 w 118208"/>
                        <a:gd name="connsiteY2" fmla="*/ 190 h 224962"/>
                        <a:gd name="connsiteX3" fmla="*/ 66822 w 118208"/>
                        <a:gd name="connsiteY3" fmla="*/ 3933 h 224962"/>
                        <a:gd name="connsiteX4" fmla="*/ 66822 w 118208"/>
                        <a:gd name="connsiteY4" fmla="*/ 49992 h 224962"/>
                        <a:gd name="connsiteX5" fmla="*/ 66187 w 118208"/>
                        <a:gd name="connsiteY5" fmla="*/ 64837 h 224962"/>
                        <a:gd name="connsiteX6" fmla="*/ 74815 w 118208"/>
                        <a:gd name="connsiteY6" fmla="*/ 66233 h 224962"/>
                        <a:gd name="connsiteX7" fmla="*/ 110406 w 118208"/>
                        <a:gd name="connsiteY7" fmla="*/ 65091 h 224962"/>
                        <a:gd name="connsiteX8" fmla="*/ 112309 w 118208"/>
                        <a:gd name="connsiteY8" fmla="*/ 65091 h 224962"/>
                        <a:gd name="connsiteX9" fmla="*/ 113895 w 118208"/>
                        <a:gd name="connsiteY9" fmla="*/ 82283 h 224962"/>
                        <a:gd name="connsiteX10" fmla="*/ 84141 w 118208"/>
                        <a:gd name="connsiteY10" fmla="*/ 83489 h 224962"/>
                        <a:gd name="connsiteX11" fmla="*/ 68090 w 118208"/>
                        <a:gd name="connsiteY11" fmla="*/ 84060 h 224962"/>
                        <a:gd name="connsiteX12" fmla="*/ 64411 w 118208"/>
                        <a:gd name="connsiteY12" fmla="*/ 90848 h 224962"/>
                        <a:gd name="connsiteX13" fmla="*/ 64284 w 118208"/>
                        <a:gd name="connsiteY13" fmla="*/ 119714 h 224962"/>
                        <a:gd name="connsiteX14" fmla="*/ 65807 w 118208"/>
                        <a:gd name="connsiteY14" fmla="*/ 134305 h 224962"/>
                        <a:gd name="connsiteX15" fmla="*/ 75450 w 118208"/>
                        <a:gd name="connsiteY15" fmla="*/ 135891 h 224962"/>
                        <a:gd name="connsiteX16" fmla="*/ 112753 w 118208"/>
                        <a:gd name="connsiteY16" fmla="*/ 134432 h 224962"/>
                        <a:gd name="connsiteX17" fmla="*/ 117448 w 118208"/>
                        <a:gd name="connsiteY17" fmla="*/ 134242 h 224962"/>
                        <a:gd name="connsiteX18" fmla="*/ 118082 w 118208"/>
                        <a:gd name="connsiteY18" fmla="*/ 149087 h 224962"/>
                        <a:gd name="connsiteX19" fmla="*/ 118209 w 118208"/>
                        <a:gd name="connsiteY19" fmla="*/ 153909 h 224962"/>
                        <a:gd name="connsiteX20" fmla="*/ 117194 w 118208"/>
                        <a:gd name="connsiteY20" fmla="*/ 153909 h 224962"/>
                        <a:gd name="connsiteX21" fmla="*/ 86615 w 118208"/>
                        <a:gd name="connsiteY21" fmla="*/ 154353 h 224962"/>
                        <a:gd name="connsiteX22" fmla="*/ 67900 w 118208"/>
                        <a:gd name="connsiteY22" fmla="*/ 154797 h 224962"/>
                        <a:gd name="connsiteX23" fmla="*/ 63586 w 118208"/>
                        <a:gd name="connsiteY23" fmla="*/ 164313 h 224962"/>
                        <a:gd name="connsiteX24" fmla="*/ 62508 w 118208"/>
                        <a:gd name="connsiteY24" fmla="*/ 205296 h 224962"/>
                        <a:gd name="connsiteX25" fmla="*/ 62127 w 118208"/>
                        <a:gd name="connsiteY25" fmla="*/ 223630 h 224962"/>
                        <a:gd name="connsiteX26" fmla="*/ 50010 w 118208"/>
                        <a:gd name="connsiteY26" fmla="*/ 224519 h 224962"/>
                        <a:gd name="connsiteX27" fmla="*/ 41889 w 118208"/>
                        <a:gd name="connsiteY27" fmla="*/ 224963 h 224962"/>
                        <a:gd name="connsiteX28" fmla="*/ 41318 w 118208"/>
                        <a:gd name="connsiteY28" fmla="*/ 222108 h 224962"/>
                        <a:gd name="connsiteX29" fmla="*/ 38781 w 118208"/>
                        <a:gd name="connsiteY29" fmla="*/ 182267 h 224962"/>
                        <a:gd name="connsiteX30" fmla="*/ 38781 w 118208"/>
                        <a:gd name="connsiteY30" fmla="*/ 161077 h 224962"/>
                        <a:gd name="connsiteX31" fmla="*/ 32563 w 118208"/>
                        <a:gd name="connsiteY31" fmla="*/ 156890 h 224962"/>
                        <a:gd name="connsiteX32" fmla="*/ 7250 w 118208"/>
                        <a:gd name="connsiteY32" fmla="*/ 157398 h 224962"/>
                        <a:gd name="connsiteX33" fmla="*/ 81 w 118208"/>
                        <a:gd name="connsiteY33" fmla="*/ 154480 h 224962"/>
                        <a:gd name="connsiteX34" fmla="*/ 1160 w 118208"/>
                        <a:gd name="connsiteY34" fmla="*/ 148262 h 224962"/>
                        <a:gd name="connsiteX35" fmla="*/ 8265 w 118208"/>
                        <a:gd name="connsiteY35" fmla="*/ 143187 h 224962"/>
                        <a:gd name="connsiteX36" fmla="*/ 21715 w 118208"/>
                        <a:gd name="connsiteY36" fmla="*/ 140015 h 224962"/>
                        <a:gd name="connsiteX37" fmla="*/ 34467 w 118208"/>
                        <a:gd name="connsiteY37" fmla="*/ 139380 h 224962"/>
                        <a:gd name="connsiteX38" fmla="*/ 37892 w 118208"/>
                        <a:gd name="connsiteY38" fmla="*/ 131197 h 224962"/>
                        <a:gd name="connsiteX39" fmla="*/ 37575 w 118208"/>
                        <a:gd name="connsiteY39" fmla="*/ 98397 h 224962"/>
                        <a:gd name="connsiteX40" fmla="*/ 37068 w 118208"/>
                        <a:gd name="connsiteY40" fmla="*/ 86344 h 224962"/>
                        <a:gd name="connsiteX41" fmla="*/ 33705 w 118208"/>
                        <a:gd name="connsiteY41" fmla="*/ 84440 h 224962"/>
                        <a:gd name="connsiteX42" fmla="*/ 17274 w 118208"/>
                        <a:gd name="connsiteY42" fmla="*/ 84250 h 224962"/>
                        <a:gd name="connsiteX43" fmla="*/ 9788 w 118208"/>
                        <a:gd name="connsiteY43" fmla="*/ 81776 h 224962"/>
                        <a:gd name="connsiteX44" fmla="*/ 8265 w 118208"/>
                        <a:gd name="connsiteY44" fmla="*/ 73846 h 224962"/>
                        <a:gd name="connsiteX45" fmla="*/ 11247 w 118208"/>
                        <a:gd name="connsiteY45" fmla="*/ 69341 h 224962"/>
                        <a:gd name="connsiteX46" fmla="*/ 20700 w 118208"/>
                        <a:gd name="connsiteY46" fmla="*/ 68390 h 224962"/>
                        <a:gd name="connsiteX47" fmla="*/ 33451 w 118208"/>
                        <a:gd name="connsiteY47" fmla="*/ 68834 h 224962"/>
                        <a:gd name="connsiteX48" fmla="*/ 37829 w 118208"/>
                        <a:gd name="connsiteY48" fmla="*/ 64710 h 224962"/>
                        <a:gd name="connsiteX49" fmla="*/ 40874 w 118208"/>
                        <a:gd name="connsiteY49" fmla="*/ 39905 h 224962"/>
                        <a:gd name="connsiteX50" fmla="*/ 48106 w 118208"/>
                        <a:gd name="connsiteY50" fmla="*/ 2220 h 224962"/>
                        <a:gd name="connsiteX51" fmla="*/ 48106 w 118208"/>
                        <a:gd name="connsiteY51" fmla="*/ 1776 h 22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118208" h="224962">
                          <a:moveTo>
                            <a:pt x="48043" y="1713"/>
                          </a:moveTo>
                          <a:cubicBezTo>
                            <a:pt x="49756" y="1332"/>
                            <a:pt x="51469" y="1015"/>
                            <a:pt x="53182" y="761"/>
                          </a:cubicBezTo>
                          <a:cubicBezTo>
                            <a:pt x="57940" y="0"/>
                            <a:pt x="62508" y="-190"/>
                            <a:pt x="66758" y="190"/>
                          </a:cubicBezTo>
                          <a:cubicBezTo>
                            <a:pt x="66758" y="1269"/>
                            <a:pt x="66758" y="2538"/>
                            <a:pt x="66822" y="3933"/>
                          </a:cubicBezTo>
                          <a:cubicBezTo>
                            <a:pt x="67012" y="15226"/>
                            <a:pt x="67012" y="37874"/>
                            <a:pt x="66822" y="49992"/>
                          </a:cubicBezTo>
                          <a:cubicBezTo>
                            <a:pt x="66695" y="62109"/>
                            <a:pt x="66378" y="63759"/>
                            <a:pt x="66187" y="64837"/>
                          </a:cubicBezTo>
                          <a:cubicBezTo>
                            <a:pt x="66060" y="65916"/>
                            <a:pt x="66060" y="66296"/>
                            <a:pt x="74815" y="66233"/>
                          </a:cubicBezTo>
                          <a:cubicBezTo>
                            <a:pt x="83570" y="66169"/>
                            <a:pt x="101016" y="65535"/>
                            <a:pt x="110406" y="65091"/>
                          </a:cubicBezTo>
                          <a:lnTo>
                            <a:pt x="112309" y="65091"/>
                          </a:lnTo>
                          <a:cubicBezTo>
                            <a:pt x="112880" y="70420"/>
                            <a:pt x="113388" y="76193"/>
                            <a:pt x="113895" y="82283"/>
                          </a:cubicBezTo>
                          <a:cubicBezTo>
                            <a:pt x="105711" y="82791"/>
                            <a:pt x="92706" y="83172"/>
                            <a:pt x="84141" y="83489"/>
                          </a:cubicBezTo>
                          <a:cubicBezTo>
                            <a:pt x="74435" y="83806"/>
                            <a:pt x="70438" y="83933"/>
                            <a:pt x="68090" y="84060"/>
                          </a:cubicBezTo>
                          <a:cubicBezTo>
                            <a:pt x="65680" y="84123"/>
                            <a:pt x="64855" y="84123"/>
                            <a:pt x="64411" y="90848"/>
                          </a:cubicBezTo>
                          <a:cubicBezTo>
                            <a:pt x="63967" y="97573"/>
                            <a:pt x="63903" y="111022"/>
                            <a:pt x="64284" y="119714"/>
                          </a:cubicBezTo>
                          <a:cubicBezTo>
                            <a:pt x="64665" y="128405"/>
                            <a:pt x="65426" y="132339"/>
                            <a:pt x="65807" y="134305"/>
                          </a:cubicBezTo>
                          <a:cubicBezTo>
                            <a:pt x="66060" y="135618"/>
                            <a:pt x="69275" y="136145"/>
                            <a:pt x="75450" y="135891"/>
                          </a:cubicBezTo>
                          <a:cubicBezTo>
                            <a:pt x="84649" y="135511"/>
                            <a:pt x="103110" y="134813"/>
                            <a:pt x="112753" y="134432"/>
                          </a:cubicBezTo>
                          <a:cubicBezTo>
                            <a:pt x="114593" y="134369"/>
                            <a:pt x="116179" y="134305"/>
                            <a:pt x="117448" y="134242"/>
                          </a:cubicBezTo>
                          <a:cubicBezTo>
                            <a:pt x="117702" y="139190"/>
                            <a:pt x="117892" y="144202"/>
                            <a:pt x="118082" y="149087"/>
                          </a:cubicBezTo>
                          <a:cubicBezTo>
                            <a:pt x="118082" y="150673"/>
                            <a:pt x="118209" y="152323"/>
                            <a:pt x="118209" y="153909"/>
                          </a:cubicBezTo>
                          <a:lnTo>
                            <a:pt x="117194" y="153909"/>
                          </a:lnTo>
                          <a:cubicBezTo>
                            <a:pt x="110215" y="154226"/>
                            <a:pt x="96385" y="154226"/>
                            <a:pt x="86615" y="154353"/>
                          </a:cubicBezTo>
                          <a:cubicBezTo>
                            <a:pt x="76845" y="154480"/>
                            <a:pt x="71072" y="154670"/>
                            <a:pt x="67900" y="154797"/>
                          </a:cubicBezTo>
                          <a:cubicBezTo>
                            <a:pt x="64728" y="154924"/>
                            <a:pt x="64157" y="154924"/>
                            <a:pt x="63586" y="164313"/>
                          </a:cubicBezTo>
                          <a:cubicBezTo>
                            <a:pt x="63015" y="173702"/>
                            <a:pt x="62571" y="192481"/>
                            <a:pt x="62508" y="205296"/>
                          </a:cubicBezTo>
                          <a:cubicBezTo>
                            <a:pt x="62508" y="213734"/>
                            <a:pt x="62698" y="219634"/>
                            <a:pt x="62127" y="223630"/>
                          </a:cubicBezTo>
                          <a:cubicBezTo>
                            <a:pt x="58257" y="223948"/>
                            <a:pt x="54197" y="224265"/>
                            <a:pt x="50010" y="224519"/>
                          </a:cubicBezTo>
                          <a:cubicBezTo>
                            <a:pt x="47345" y="224709"/>
                            <a:pt x="44617" y="224836"/>
                            <a:pt x="41889" y="224963"/>
                          </a:cubicBezTo>
                          <a:cubicBezTo>
                            <a:pt x="41699" y="224138"/>
                            <a:pt x="41509" y="223187"/>
                            <a:pt x="41318" y="222108"/>
                          </a:cubicBezTo>
                          <a:cubicBezTo>
                            <a:pt x="39796" y="212782"/>
                            <a:pt x="39034" y="194384"/>
                            <a:pt x="38781" y="182267"/>
                          </a:cubicBezTo>
                          <a:cubicBezTo>
                            <a:pt x="38463" y="170150"/>
                            <a:pt x="38654" y="164376"/>
                            <a:pt x="38781" y="161077"/>
                          </a:cubicBezTo>
                          <a:cubicBezTo>
                            <a:pt x="38844" y="157778"/>
                            <a:pt x="38781" y="156954"/>
                            <a:pt x="32563" y="156890"/>
                          </a:cubicBezTo>
                          <a:cubicBezTo>
                            <a:pt x="26283" y="156890"/>
                            <a:pt x="13721" y="157588"/>
                            <a:pt x="7250" y="157398"/>
                          </a:cubicBezTo>
                          <a:cubicBezTo>
                            <a:pt x="716" y="157207"/>
                            <a:pt x="272" y="156192"/>
                            <a:pt x="81" y="154480"/>
                          </a:cubicBezTo>
                          <a:cubicBezTo>
                            <a:pt x="-109" y="152767"/>
                            <a:pt x="-46" y="150292"/>
                            <a:pt x="1160" y="148262"/>
                          </a:cubicBezTo>
                          <a:cubicBezTo>
                            <a:pt x="2365" y="146232"/>
                            <a:pt x="4649" y="144583"/>
                            <a:pt x="8265" y="143187"/>
                          </a:cubicBezTo>
                          <a:cubicBezTo>
                            <a:pt x="11881" y="141791"/>
                            <a:pt x="16766" y="140649"/>
                            <a:pt x="21715" y="140015"/>
                          </a:cubicBezTo>
                          <a:cubicBezTo>
                            <a:pt x="26663" y="139444"/>
                            <a:pt x="31675" y="139444"/>
                            <a:pt x="34467" y="139380"/>
                          </a:cubicBezTo>
                          <a:cubicBezTo>
                            <a:pt x="37258" y="139380"/>
                            <a:pt x="37766" y="139190"/>
                            <a:pt x="37892" y="131197"/>
                          </a:cubicBezTo>
                          <a:cubicBezTo>
                            <a:pt x="38019" y="123203"/>
                            <a:pt x="37829" y="107279"/>
                            <a:pt x="37575" y="98397"/>
                          </a:cubicBezTo>
                          <a:cubicBezTo>
                            <a:pt x="37321" y="89516"/>
                            <a:pt x="37004" y="87549"/>
                            <a:pt x="37068" y="86344"/>
                          </a:cubicBezTo>
                          <a:cubicBezTo>
                            <a:pt x="37068" y="85138"/>
                            <a:pt x="37448" y="84631"/>
                            <a:pt x="33705" y="84440"/>
                          </a:cubicBezTo>
                          <a:cubicBezTo>
                            <a:pt x="29962" y="84250"/>
                            <a:pt x="22032" y="84377"/>
                            <a:pt x="17274" y="84250"/>
                          </a:cubicBezTo>
                          <a:cubicBezTo>
                            <a:pt x="12516" y="84123"/>
                            <a:pt x="10866" y="83743"/>
                            <a:pt x="9788" y="81776"/>
                          </a:cubicBezTo>
                          <a:cubicBezTo>
                            <a:pt x="8709" y="79809"/>
                            <a:pt x="8138" y="76320"/>
                            <a:pt x="8265" y="73846"/>
                          </a:cubicBezTo>
                          <a:cubicBezTo>
                            <a:pt x="8392" y="71435"/>
                            <a:pt x="9280" y="70103"/>
                            <a:pt x="11247" y="69341"/>
                          </a:cubicBezTo>
                          <a:cubicBezTo>
                            <a:pt x="13277" y="68580"/>
                            <a:pt x="16449" y="68326"/>
                            <a:pt x="20700" y="68390"/>
                          </a:cubicBezTo>
                          <a:cubicBezTo>
                            <a:pt x="25014" y="68390"/>
                            <a:pt x="30406" y="68707"/>
                            <a:pt x="33451" y="68834"/>
                          </a:cubicBezTo>
                          <a:cubicBezTo>
                            <a:pt x="36497" y="68961"/>
                            <a:pt x="37258" y="68834"/>
                            <a:pt x="37829" y="64710"/>
                          </a:cubicBezTo>
                          <a:cubicBezTo>
                            <a:pt x="38400" y="60523"/>
                            <a:pt x="38907" y="52276"/>
                            <a:pt x="40874" y="39905"/>
                          </a:cubicBezTo>
                          <a:cubicBezTo>
                            <a:pt x="42841" y="27597"/>
                            <a:pt x="46267" y="11166"/>
                            <a:pt x="48106" y="2220"/>
                          </a:cubicBezTo>
                          <a:lnTo>
                            <a:pt x="48106" y="1776"/>
                          </a:lnTo>
                          <a:close/>
                        </a:path>
                      </a:pathLst>
                    </a:custGeom>
                    <a:solidFill>
                      <a:srgbClr val="BCC7BD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3" name="Freeform: Shape 7702">
                      <a:extLst>
                        <a:ext uri="{FF2B5EF4-FFF2-40B4-BE49-F238E27FC236}">
                          <a16:creationId xmlns:a16="http://schemas.microsoft.com/office/drawing/2014/main" id="{A81EC220-1B7F-9279-9E52-CB4716F790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1591" y="1733088"/>
                      <a:ext cx="124699" cy="225434"/>
                    </a:xfrm>
                    <a:custGeom>
                      <a:avLst/>
                      <a:gdLst>
                        <a:gd name="connsiteX0" fmla="*/ 7442 w 124699"/>
                        <a:gd name="connsiteY0" fmla="*/ 203456 h 225434"/>
                        <a:gd name="connsiteX1" fmla="*/ 2747 w 124699"/>
                        <a:gd name="connsiteY1" fmla="*/ 106074 h 225434"/>
                        <a:gd name="connsiteX2" fmla="*/ 19 w 124699"/>
                        <a:gd name="connsiteY2" fmla="*/ 41491 h 225434"/>
                        <a:gd name="connsiteX3" fmla="*/ 5094 w 124699"/>
                        <a:gd name="connsiteY3" fmla="*/ 18271 h 225434"/>
                        <a:gd name="connsiteX4" fmla="*/ 21272 w 124699"/>
                        <a:gd name="connsiteY4" fmla="*/ 4568 h 225434"/>
                        <a:gd name="connsiteX5" fmla="*/ 49630 w 124699"/>
                        <a:gd name="connsiteY5" fmla="*/ 0 h 225434"/>
                        <a:gd name="connsiteX6" fmla="*/ 76402 w 124699"/>
                        <a:gd name="connsiteY6" fmla="*/ 3933 h 225434"/>
                        <a:gd name="connsiteX7" fmla="*/ 98607 w 124699"/>
                        <a:gd name="connsiteY7" fmla="*/ 16495 h 225434"/>
                        <a:gd name="connsiteX8" fmla="*/ 112564 w 124699"/>
                        <a:gd name="connsiteY8" fmla="*/ 44663 h 225434"/>
                        <a:gd name="connsiteX9" fmla="*/ 120367 w 124699"/>
                        <a:gd name="connsiteY9" fmla="*/ 106835 h 225434"/>
                        <a:gd name="connsiteX10" fmla="*/ 124554 w 124699"/>
                        <a:gd name="connsiteY10" fmla="*/ 197302 h 225434"/>
                        <a:gd name="connsiteX11" fmla="*/ 118781 w 124699"/>
                        <a:gd name="connsiteY11" fmla="*/ 218555 h 225434"/>
                        <a:gd name="connsiteX12" fmla="*/ 82937 w 124699"/>
                        <a:gd name="connsiteY12" fmla="*/ 222298 h 225434"/>
                        <a:gd name="connsiteX13" fmla="*/ 22287 w 124699"/>
                        <a:gd name="connsiteY13" fmla="*/ 225343 h 225434"/>
                        <a:gd name="connsiteX14" fmla="*/ 7505 w 124699"/>
                        <a:gd name="connsiteY14" fmla="*/ 203520 h 22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4699" h="225434">
                          <a:moveTo>
                            <a:pt x="7442" y="203456"/>
                          </a:moveTo>
                          <a:cubicBezTo>
                            <a:pt x="6426" y="181506"/>
                            <a:pt x="4396" y="137921"/>
                            <a:pt x="2747" y="106074"/>
                          </a:cubicBezTo>
                          <a:cubicBezTo>
                            <a:pt x="1097" y="74226"/>
                            <a:pt x="-171" y="54179"/>
                            <a:pt x="19" y="41491"/>
                          </a:cubicBezTo>
                          <a:cubicBezTo>
                            <a:pt x="209" y="28802"/>
                            <a:pt x="1795" y="23473"/>
                            <a:pt x="5094" y="18271"/>
                          </a:cubicBezTo>
                          <a:cubicBezTo>
                            <a:pt x="8393" y="13006"/>
                            <a:pt x="13405" y="7867"/>
                            <a:pt x="21272" y="4568"/>
                          </a:cubicBezTo>
                          <a:cubicBezTo>
                            <a:pt x="29138" y="1332"/>
                            <a:pt x="39860" y="0"/>
                            <a:pt x="49630" y="0"/>
                          </a:cubicBezTo>
                          <a:cubicBezTo>
                            <a:pt x="59400" y="0"/>
                            <a:pt x="68155" y="1332"/>
                            <a:pt x="76402" y="3933"/>
                          </a:cubicBezTo>
                          <a:cubicBezTo>
                            <a:pt x="84713" y="6534"/>
                            <a:pt x="92516" y="10404"/>
                            <a:pt x="98607" y="16495"/>
                          </a:cubicBezTo>
                          <a:cubicBezTo>
                            <a:pt x="104697" y="22649"/>
                            <a:pt x="109138" y="31023"/>
                            <a:pt x="112564" y="44663"/>
                          </a:cubicBezTo>
                          <a:cubicBezTo>
                            <a:pt x="115990" y="58303"/>
                            <a:pt x="118337" y="77145"/>
                            <a:pt x="120367" y="106835"/>
                          </a:cubicBezTo>
                          <a:cubicBezTo>
                            <a:pt x="122397" y="136526"/>
                            <a:pt x="124047" y="177001"/>
                            <a:pt x="124554" y="197302"/>
                          </a:cubicBezTo>
                          <a:cubicBezTo>
                            <a:pt x="125062" y="217604"/>
                            <a:pt x="124491" y="217730"/>
                            <a:pt x="118781" y="218555"/>
                          </a:cubicBezTo>
                          <a:cubicBezTo>
                            <a:pt x="113071" y="219380"/>
                            <a:pt x="102159" y="220903"/>
                            <a:pt x="82937" y="222298"/>
                          </a:cubicBezTo>
                          <a:cubicBezTo>
                            <a:pt x="63714" y="223694"/>
                            <a:pt x="36054" y="224899"/>
                            <a:pt x="22287" y="225343"/>
                          </a:cubicBezTo>
                          <a:cubicBezTo>
                            <a:pt x="8520" y="225787"/>
                            <a:pt x="8520" y="225470"/>
                            <a:pt x="7505" y="203520"/>
                          </a:cubicBezTo>
                          <a:close/>
                        </a:path>
                      </a:pathLst>
                    </a:custGeom>
                    <a:solidFill>
                      <a:srgbClr val="418068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4" name="Freeform: Shape 7703">
                      <a:extLst>
                        <a:ext uri="{FF2B5EF4-FFF2-40B4-BE49-F238E27FC236}">
                          <a16:creationId xmlns:a16="http://schemas.microsoft.com/office/drawing/2014/main" id="{3AC54ED4-740E-45CF-459B-D323FA79D0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7319" y="1754174"/>
                      <a:ext cx="118254" cy="203496"/>
                    </a:xfrm>
                    <a:custGeom>
                      <a:avLst/>
                      <a:gdLst>
                        <a:gd name="connsiteX0" fmla="*/ 888 w 118254"/>
                        <a:gd name="connsiteY0" fmla="*/ 164543 h 203496"/>
                        <a:gd name="connsiteX1" fmla="*/ 0 w 118254"/>
                        <a:gd name="connsiteY1" fmla="*/ 145003 h 203496"/>
                        <a:gd name="connsiteX2" fmla="*/ 20238 w 118254"/>
                        <a:gd name="connsiteY2" fmla="*/ 145194 h 203496"/>
                        <a:gd name="connsiteX3" fmla="*/ 25377 w 118254"/>
                        <a:gd name="connsiteY3" fmla="*/ 139801 h 203496"/>
                        <a:gd name="connsiteX4" fmla="*/ 23727 w 118254"/>
                        <a:gd name="connsiteY4" fmla="*/ 118104 h 203496"/>
                        <a:gd name="connsiteX5" fmla="*/ 20809 w 118254"/>
                        <a:gd name="connsiteY5" fmla="*/ 113029 h 203496"/>
                        <a:gd name="connsiteX6" fmla="*/ 11356 w 118254"/>
                        <a:gd name="connsiteY6" fmla="*/ 111697 h 203496"/>
                        <a:gd name="connsiteX7" fmla="*/ 7296 w 118254"/>
                        <a:gd name="connsiteY7" fmla="*/ 108969 h 203496"/>
                        <a:gd name="connsiteX8" fmla="*/ 9516 w 118254"/>
                        <a:gd name="connsiteY8" fmla="*/ 104655 h 203496"/>
                        <a:gd name="connsiteX9" fmla="*/ 20745 w 118254"/>
                        <a:gd name="connsiteY9" fmla="*/ 102815 h 203496"/>
                        <a:gd name="connsiteX10" fmla="*/ 23537 w 118254"/>
                        <a:gd name="connsiteY10" fmla="*/ 99960 h 203496"/>
                        <a:gd name="connsiteX11" fmla="*/ 22902 w 118254"/>
                        <a:gd name="connsiteY11" fmla="*/ 91015 h 203496"/>
                        <a:gd name="connsiteX12" fmla="*/ 19730 w 118254"/>
                        <a:gd name="connsiteY12" fmla="*/ 88668 h 203496"/>
                        <a:gd name="connsiteX13" fmla="*/ 10531 w 118254"/>
                        <a:gd name="connsiteY13" fmla="*/ 87335 h 203496"/>
                        <a:gd name="connsiteX14" fmla="*/ 6852 w 118254"/>
                        <a:gd name="connsiteY14" fmla="*/ 83782 h 203496"/>
                        <a:gd name="connsiteX15" fmla="*/ 8184 w 118254"/>
                        <a:gd name="connsiteY15" fmla="*/ 80230 h 203496"/>
                        <a:gd name="connsiteX16" fmla="*/ 15226 w 118254"/>
                        <a:gd name="connsiteY16" fmla="*/ 79532 h 203496"/>
                        <a:gd name="connsiteX17" fmla="*/ 20682 w 118254"/>
                        <a:gd name="connsiteY17" fmla="*/ 80039 h 203496"/>
                        <a:gd name="connsiteX18" fmla="*/ 22078 w 118254"/>
                        <a:gd name="connsiteY18" fmla="*/ 74774 h 203496"/>
                        <a:gd name="connsiteX19" fmla="*/ 22585 w 118254"/>
                        <a:gd name="connsiteY19" fmla="*/ 54599 h 203496"/>
                        <a:gd name="connsiteX20" fmla="*/ 19096 w 118254"/>
                        <a:gd name="connsiteY20" fmla="*/ 49461 h 203496"/>
                        <a:gd name="connsiteX21" fmla="*/ 8501 w 118254"/>
                        <a:gd name="connsiteY21" fmla="*/ 48763 h 203496"/>
                        <a:gd name="connsiteX22" fmla="*/ 6027 w 118254"/>
                        <a:gd name="connsiteY22" fmla="*/ 45337 h 203496"/>
                        <a:gd name="connsiteX23" fmla="*/ 6090 w 118254"/>
                        <a:gd name="connsiteY23" fmla="*/ 34172 h 203496"/>
                        <a:gd name="connsiteX24" fmla="*/ 9897 w 118254"/>
                        <a:gd name="connsiteY24" fmla="*/ 31507 h 203496"/>
                        <a:gd name="connsiteX25" fmla="*/ 23473 w 118254"/>
                        <a:gd name="connsiteY25" fmla="*/ 31761 h 203496"/>
                        <a:gd name="connsiteX26" fmla="*/ 26138 w 118254"/>
                        <a:gd name="connsiteY26" fmla="*/ 29540 h 203496"/>
                        <a:gd name="connsiteX27" fmla="*/ 26455 w 118254"/>
                        <a:gd name="connsiteY27" fmla="*/ 18692 h 203496"/>
                        <a:gd name="connsiteX28" fmla="*/ 32101 w 118254"/>
                        <a:gd name="connsiteY28" fmla="*/ 6130 h 203496"/>
                        <a:gd name="connsiteX29" fmla="*/ 41808 w 118254"/>
                        <a:gd name="connsiteY29" fmla="*/ 357 h 203496"/>
                        <a:gd name="connsiteX30" fmla="*/ 52022 w 118254"/>
                        <a:gd name="connsiteY30" fmla="*/ 1372 h 203496"/>
                        <a:gd name="connsiteX31" fmla="*/ 58556 w 118254"/>
                        <a:gd name="connsiteY31" fmla="*/ 8224 h 203496"/>
                        <a:gd name="connsiteX32" fmla="*/ 61094 w 118254"/>
                        <a:gd name="connsiteY32" fmla="*/ 18692 h 203496"/>
                        <a:gd name="connsiteX33" fmla="*/ 61348 w 118254"/>
                        <a:gd name="connsiteY33" fmla="*/ 29857 h 203496"/>
                        <a:gd name="connsiteX34" fmla="*/ 70610 w 118254"/>
                        <a:gd name="connsiteY34" fmla="*/ 32205 h 203496"/>
                        <a:gd name="connsiteX35" fmla="*/ 106010 w 118254"/>
                        <a:gd name="connsiteY35" fmla="*/ 32839 h 203496"/>
                        <a:gd name="connsiteX36" fmla="*/ 108802 w 118254"/>
                        <a:gd name="connsiteY36" fmla="*/ 33029 h 203496"/>
                        <a:gd name="connsiteX37" fmla="*/ 111149 w 118254"/>
                        <a:gd name="connsiteY37" fmla="*/ 48255 h 203496"/>
                        <a:gd name="connsiteX38" fmla="*/ 102902 w 118254"/>
                        <a:gd name="connsiteY38" fmla="*/ 48382 h 203496"/>
                        <a:gd name="connsiteX39" fmla="*/ 71562 w 118254"/>
                        <a:gd name="connsiteY39" fmla="*/ 48890 h 203496"/>
                        <a:gd name="connsiteX40" fmla="*/ 64266 w 118254"/>
                        <a:gd name="connsiteY40" fmla="*/ 50539 h 203496"/>
                        <a:gd name="connsiteX41" fmla="*/ 64393 w 118254"/>
                        <a:gd name="connsiteY41" fmla="*/ 58533 h 203496"/>
                        <a:gd name="connsiteX42" fmla="*/ 66677 w 118254"/>
                        <a:gd name="connsiteY42" fmla="*/ 78834 h 203496"/>
                        <a:gd name="connsiteX43" fmla="*/ 78604 w 118254"/>
                        <a:gd name="connsiteY43" fmla="*/ 84734 h 203496"/>
                        <a:gd name="connsiteX44" fmla="*/ 114258 w 118254"/>
                        <a:gd name="connsiteY44" fmla="*/ 89556 h 203496"/>
                        <a:gd name="connsiteX45" fmla="*/ 114829 w 118254"/>
                        <a:gd name="connsiteY45" fmla="*/ 89746 h 203496"/>
                        <a:gd name="connsiteX46" fmla="*/ 115653 w 118254"/>
                        <a:gd name="connsiteY46" fmla="*/ 102878 h 203496"/>
                        <a:gd name="connsiteX47" fmla="*/ 115146 w 118254"/>
                        <a:gd name="connsiteY47" fmla="*/ 103005 h 203496"/>
                        <a:gd name="connsiteX48" fmla="*/ 91102 w 118254"/>
                        <a:gd name="connsiteY48" fmla="*/ 107763 h 203496"/>
                        <a:gd name="connsiteX49" fmla="*/ 73528 w 118254"/>
                        <a:gd name="connsiteY49" fmla="*/ 109413 h 203496"/>
                        <a:gd name="connsiteX50" fmla="*/ 67755 w 118254"/>
                        <a:gd name="connsiteY50" fmla="*/ 109096 h 203496"/>
                        <a:gd name="connsiteX51" fmla="*/ 67057 w 118254"/>
                        <a:gd name="connsiteY51" fmla="*/ 111253 h 203496"/>
                        <a:gd name="connsiteX52" fmla="*/ 66677 w 118254"/>
                        <a:gd name="connsiteY52" fmla="*/ 121403 h 203496"/>
                        <a:gd name="connsiteX53" fmla="*/ 65725 w 118254"/>
                        <a:gd name="connsiteY53" fmla="*/ 138786 h 203496"/>
                        <a:gd name="connsiteX54" fmla="*/ 75241 w 118254"/>
                        <a:gd name="connsiteY54" fmla="*/ 143290 h 203496"/>
                        <a:gd name="connsiteX55" fmla="*/ 107152 w 118254"/>
                        <a:gd name="connsiteY55" fmla="*/ 145194 h 203496"/>
                        <a:gd name="connsiteX56" fmla="*/ 117747 w 118254"/>
                        <a:gd name="connsiteY56" fmla="*/ 147414 h 203496"/>
                        <a:gd name="connsiteX57" fmla="*/ 118255 w 118254"/>
                        <a:gd name="connsiteY57" fmla="*/ 159975 h 203496"/>
                        <a:gd name="connsiteX58" fmla="*/ 98207 w 118254"/>
                        <a:gd name="connsiteY58" fmla="*/ 163338 h 203496"/>
                        <a:gd name="connsiteX59" fmla="*/ 78604 w 118254"/>
                        <a:gd name="connsiteY59" fmla="*/ 163401 h 203496"/>
                        <a:gd name="connsiteX60" fmla="*/ 67121 w 118254"/>
                        <a:gd name="connsiteY60" fmla="*/ 163782 h 203496"/>
                        <a:gd name="connsiteX61" fmla="*/ 64266 w 118254"/>
                        <a:gd name="connsiteY61" fmla="*/ 172791 h 203496"/>
                        <a:gd name="connsiteX62" fmla="*/ 61348 w 118254"/>
                        <a:gd name="connsiteY62" fmla="*/ 202164 h 203496"/>
                        <a:gd name="connsiteX63" fmla="*/ 35147 w 118254"/>
                        <a:gd name="connsiteY63" fmla="*/ 203496 h 203496"/>
                        <a:gd name="connsiteX64" fmla="*/ 28866 w 118254"/>
                        <a:gd name="connsiteY64" fmla="*/ 172918 h 203496"/>
                        <a:gd name="connsiteX65" fmla="*/ 20745 w 118254"/>
                        <a:gd name="connsiteY65" fmla="*/ 164860 h 203496"/>
                        <a:gd name="connsiteX66" fmla="*/ 952 w 118254"/>
                        <a:gd name="connsiteY66" fmla="*/ 164480 h 203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</a:cxnLst>
                      <a:rect l="l" t="t" r="r" b="b"/>
                      <a:pathLst>
                        <a:path w="118254" h="203496">
                          <a:moveTo>
                            <a:pt x="888" y="164543"/>
                          </a:moveTo>
                          <a:cubicBezTo>
                            <a:pt x="634" y="158516"/>
                            <a:pt x="317" y="151919"/>
                            <a:pt x="0" y="145003"/>
                          </a:cubicBezTo>
                          <a:cubicBezTo>
                            <a:pt x="6471" y="145003"/>
                            <a:pt x="15416" y="145130"/>
                            <a:pt x="20238" y="145194"/>
                          </a:cubicBezTo>
                          <a:cubicBezTo>
                            <a:pt x="23917" y="145194"/>
                            <a:pt x="25630" y="143398"/>
                            <a:pt x="25377" y="139801"/>
                          </a:cubicBezTo>
                          <a:cubicBezTo>
                            <a:pt x="24996" y="134345"/>
                            <a:pt x="24171" y="123433"/>
                            <a:pt x="23727" y="118104"/>
                          </a:cubicBezTo>
                          <a:cubicBezTo>
                            <a:pt x="23283" y="112775"/>
                            <a:pt x="23093" y="113156"/>
                            <a:pt x="20809" y="113029"/>
                          </a:cubicBezTo>
                          <a:cubicBezTo>
                            <a:pt x="18525" y="112902"/>
                            <a:pt x="14084" y="112395"/>
                            <a:pt x="11356" y="111697"/>
                          </a:cubicBezTo>
                          <a:cubicBezTo>
                            <a:pt x="8692" y="111062"/>
                            <a:pt x="7740" y="110238"/>
                            <a:pt x="7296" y="108969"/>
                          </a:cubicBezTo>
                          <a:cubicBezTo>
                            <a:pt x="6788" y="107636"/>
                            <a:pt x="6725" y="105733"/>
                            <a:pt x="9516" y="104655"/>
                          </a:cubicBezTo>
                          <a:cubicBezTo>
                            <a:pt x="12308" y="103513"/>
                            <a:pt x="17890" y="103132"/>
                            <a:pt x="20745" y="102815"/>
                          </a:cubicBezTo>
                          <a:cubicBezTo>
                            <a:pt x="23600" y="102498"/>
                            <a:pt x="23664" y="102307"/>
                            <a:pt x="23537" y="99960"/>
                          </a:cubicBezTo>
                          <a:cubicBezTo>
                            <a:pt x="23473" y="97613"/>
                            <a:pt x="23220" y="93235"/>
                            <a:pt x="22902" y="91015"/>
                          </a:cubicBezTo>
                          <a:cubicBezTo>
                            <a:pt x="22585" y="88794"/>
                            <a:pt x="22141" y="88794"/>
                            <a:pt x="19730" y="88668"/>
                          </a:cubicBezTo>
                          <a:cubicBezTo>
                            <a:pt x="17383" y="88477"/>
                            <a:pt x="13069" y="88160"/>
                            <a:pt x="10531" y="87335"/>
                          </a:cubicBezTo>
                          <a:cubicBezTo>
                            <a:pt x="7994" y="86511"/>
                            <a:pt x="7232" y="85178"/>
                            <a:pt x="6852" y="83782"/>
                          </a:cubicBezTo>
                          <a:cubicBezTo>
                            <a:pt x="6534" y="82387"/>
                            <a:pt x="6598" y="80991"/>
                            <a:pt x="8184" y="80230"/>
                          </a:cubicBezTo>
                          <a:cubicBezTo>
                            <a:pt x="9770" y="79469"/>
                            <a:pt x="12752" y="79405"/>
                            <a:pt x="15226" y="79532"/>
                          </a:cubicBezTo>
                          <a:cubicBezTo>
                            <a:pt x="17700" y="79659"/>
                            <a:pt x="19603" y="79976"/>
                            <a:pt x="20682" y="80039"/>
                          </a:cubicBezTo>
                          <a:cubicBezTo>
                            <a:pt x="21697" y="80039"/>
                            <a:pt x="21824" y="79849"/>
                            <a:pt x="22078" y="74774"/>
                          </a:cubicBezTo>
                          <a:cubicBezTo>
                            <a:pt x="22331" y="69635"/>
                            <a:pt x="22649" y="59611"/>
                            <a:pt x="22585" y="54599"/>
                          </a:cubicBezTo>
                          <a:cubicBezTo>
                            <a:pt x="22522" y="49588"/>
                            <a:pt x="21951" y="49588"/>
                            <a:pt x="19096" y="49461"/>
                          </a:cubicBezTo>
                          <a:cubicBezTo>
                            <a:pt x="16241" y="49334"/>
                            <a:pt x="11039" y="49080"/>
                            <a:pt x="8501" y="48763"/>
                          </a:cubicBezTo>
                          <a:cubicBezTo>
                            <a:pt x="5963" y="48509"/>
                            <a:pt x="6027" y="48192"/>
                            <a:pt x="6027" y="45337"/>
                          </a:cubicBezTo>
                          <a:cubicBezTo>
                            <a:pt x="6027" y="42419"/>
                            <a:pt x="6027" y="36899"/>
                            <a:pt x="6090" y="34172"/>
                          </a:cubicBezTo>
                          <a:cubicBezTo>
                            <a:pt x="6154" y="31443"/>
                            <a:pt x="6408" y="31443"/>
                            <a:pt x="9897" y="31507"/>
                          </a:cubicBezTo>
                          <a:cubicBezTo>
                            <a:pt x="13386" y="31570"/>
                            <a:pt x="20238" y="31761"/>
                            <a:pt x="23473" y="31761"/>
                          </a:cubicBezTo>
                          <a:cubicBezTo>
                            <a:pt x="26709" y="31761"/>
                            <a:pt x="26392" y="31697"/>
                            <a:pt x="26138" y="29540"/>
                          </a:cubicBezTo>
                          <a:cubicBezTo>
                            <a:pt x="25821" y="27383"/>
                            <a:pt x="25567" y="23196"/>
                            <a:pt x="26455" y="18692"/>
                          </a:cubicBezTo>
                          <a:cubicBezTo>
                            <a:pt x="27343" y="14187"/>
                            <a:pt x="29373" y="9366"/>
                            <a:pt x="32101" y="6130"/>
                          </a:cubicBezTo>
                          <a:cubicBezTo>
                            <a:pt x="34829" y="2832"/>
                            <a:pt x="38255" y="1055"/>
                            <a:pt x="41808" y="357"/>
                          </a:cubicBezTo>
                          <a:cubicBezTo>
                            <a:pt x="45361" y="-341"/>
                            <a:pt x="49040" y="-23"/>
                            <a:pt x="52022" y="1372"/>
                          </a:cubicBezTo>
                          <a:cubicBezTo>
                            <a:pt x="54940" y="2768"/>
                            <a:pt x="57097" y="5242"/>
                            <a:pt x="58556" y="8224"/>
                          </a:cubicBezTo>
                          <a:cubicBezTo>
                            <a:pt x="60015" y="11142"/>
                            <a:pt x="60777" y="14568"/>
                            <a:pt x="61094" y="18692"/>
                          </a:cubicBezTo>
                          <a:cubicBezTo>
                            <a:pt x="61411" y="22752"/>
                            <a:pt x="61284" y="27510"/>
                            <a:pt x="61348" y="29857"/>
                          </a:cubicBezTo>
                          <a:cubicBezTo>
                            <a:pt x="61411" y="32205"/>
                            <a:pt x="61728" y="32141"/>
                            <a:pt x="70610" y="32205"/>
                          </a:cubicBezTo>
                          <a:cubicBezTo>
                            <a:pt x="79492" y="32205"/>
                            <a:pt x="97002" y="32395"/>
                            <a:pt x="106010" y="32839"/>
                          </a:cubicBezTo>
                          <a:cubicBezTo>
                            <a:pt x="107025" y="32839"/>
                            <a:pt x="107977" y="32966"/>
                            <a:pt x="108802" y="33029"/>
                          </a:cubicBezTo>
                          <a:cubicBezTo>
                            <a:pt x="109626" y="37597"/>
                            <a:pt x="110451" y="42609"/>
                            <a:pt x="111149" y="48255"/>
                          </a:cubicBezTo>
                          <a:cubicBezTo>
                            <a:pt x="109056" y="48382"/>
                            <a:pt x="106391" y="48382"/>
                            <a:pt x="102902" y="48382"/>
                          </a:cubicBezTo>
                          <a:cubicBezTo>
                            <a:pt x="93703" y="48382"/>
                            <a:pt x="78921" y="48636"/>
                            <a:pt x="71562" y="48890"/>
                          </a:cubicBezTo>
                          <a:cubicBezTo>
                            <a:pt x="64203" y="49207"/>
                            <a:pt x="64329" y="49651"/>
                            <a:pt x="64266" y="50539"/>
                          </a:cubicBezTo>
                          <a:cubicBezTo>
                            <a:pt x="64266" y="51491"/>
                            <a:pt x="64076" y="52887"/>
                            <a:pt x="64393" y="58533"/>
                          </a:cubicBezTo>
                          <a:cubicBezTo>
                            <a:pt x="64710" y="64116"/>
                            <a:pt x="65535" y="73886"/>
                            <a:pt x="66677" y="78834"/>
                          </a:cubicBezTo>
                          <a:cubicBezTo>
                            <a:pt x="67819" y="83782"/>
                            <a:pt x="69214" y="83909"/>
                            <a:pt x="78604" y="84734"/>
                          </a:cubicBezTo>
                          <a:cubicBezTo>
                            <a:pt x="87993" y="85559"/>
                            <a:pt x="105313" y="87082"/>
                            <a:pt x="114258" y="89556"/>
                          </a:cubicBezTo>
                          <a:lnTo>
                            <a:pt x="114829" y="89746"/>
                          </a:lnTo>
                          <a:cubicBezTo>
                            <a:pt x="115082" y="93997"/>
                            <a:pt x="115336" y="98374"/>
                            <a:pt x="115653" y="102878"/>
                          </a:cubicBezTo>
                          <a:lnTo>
                            <a:pt x="115146" y="103005"/>
                          </a:lnTo>
                          <a:cubicBezTo>
                            <a:pt x="109246" y="104655"/>
                            <a:pt x="99095" y="106558"/>
                            <a:pt x="91102" y="107763"/>
                          </a:cubicBezTo>
                          <a:cubicBezTo>
                            <a:pt x="83108" y="108969"/>
                            <a:pt x="77208" y="109413"/>
                            <a:pt x="73528" y="109413"/>
                          </a:cubicBezTo>
                          <a:cubicBezTo>
                            <a:pt x="69849" y="109413"/>
                            <a:pt x="68453" y="109032"/>
                            <a:pt x="67755" y="109096"/>
                          </a:cubicBezTo>
                          <a:cubicBezTo>
                            <a:pt x="67057" y="109096"/>
                            <a:pt x="67057" y="109540"/>
                            <a:pt x="67057" y="111253"/>
                          </a:cubicBezTo>
                          <a:cubicBezTo>
                            <a:pt x="67057" y="112965"/>
                            <a:pt x="67057" y="115947"/>
                            <a:pt x="66677" y="121403"/>
                          </a:cubicBezTo>
                          <a:cubicBezTo>
                            <a:pt x="66296" y="126859"/>
                            <a:pt x="65408" y="134726"/>
                            <a:pt x="65725" y="138786"/>
                          </a:cubicBezTo>
                          <a:cubicBezTo>
                            <a:pt x="66042" y="142846"/>
                            <a:pt x="67502" y="143037"/>
                            <a:pt x="75241" y="143290"/>
                          </a:cubicBezTo>
                          <a:cubicBezTo>
                            <a:pt x="82981" y="143481"/>
                            <a:pt x="96938" y="143735"/>
                            <a:pt x="107152" y="145194"/>
                          </a:cubicBezTo>
                          <a:cubicBezTo>
                            <a:pt x="111276" y="145765"/>
                            <a:pt x="114829" y="146589"/>
                            <a:pt x="117747" y="147414"/>
                          </a:cubicBezTo>
                          <a:cubicBezTo>
                            <a:pt x="117937" y="151792"/>
                            <a:pt x="118064" y="155979"/>
                            <a:pt x="118255" y="159975"/>
                          </a:cubicBezTo>
                          <a:cubicBezTo>
                            <a:pt x="112989" y="161371"/>
                            <a:pt x="105186" y="162767"/>
                            <a:pt x="98207" y="163338"/>
                          </a:cubicBezTo>
                          <a:cubicBezTo>
                            <a:pt x="90594" y="163972"/>
                            <a:pt x="83933" y="163592"/>
                            <a:pt x="78604" y="163401"/>
                          </a:cubicBezTo>
                          <a:cubicBezTo>
                            <a:pt x="73275" y="163274"/>
                            <a:pt x="69278" y="163401"/>
                            <a:pt x="67121" y="163782"/>
                          </a:cubicBezTo>
                          <a:cubicBezTo>
                            <a:pt x="64900" y="164226"/>
                            <a:pt x="64520" y="164987"/>
                            <a:pt x="64266" y="172791"/>
                          </a:cubicBezTo>
                          <a:cubicBezTo>
                            <a:pt x="64012" y="180150"/>
                            <a:pt x="63949" y="193663"/>
                            <a:pt x="61348" y="202164"/>
                          </a:cubicBezTo>
                          <a:cubicBezTo>
                            <a:pt x="52593" y="202672"/>
                            <a:pt x="43394" y="203115"/>
                            <a:pt x="35147" y="203496"/>
                          </a:cubicBezTo>
                          <a:cubicBezTo>
                            <a:pt x="33434" y="195312"/>
                            <a:pt x="30642" y="180530"/>
                            <a:pt x="28866" y="172918"/>
                          </a:cubicBezTo>
                          <a:cubicBezTo>
                            <a:pt x="27089" y="165178"/>
                            <a:pt x="26328" y="164987"/>
                            <a:pt x="20745" y="164860"/>
                          </a:cubicBezTo>
                          <a:cubicBezTo>
                            <a:pt x="15670" y="164734"/>
                            <a:pt x="6534" y="164734"/>
                            <a:pt x="952" y="164480"/>
                          </a:cubicBezTo>
                          <a:close/>
                        </a:path>
                      </a:pathLst>
                    </a:custGeom>
                    <a:solidFill>
                      <a:srgbClr val="A4CBC8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7705" name="Freeform: Shape 7704">
                    <a:extLst>
                      <a:ext uri="{FF2B5EF4-FFF2-40B4-BE49-F238E27FC236}">
                        <a16:creationId xmlns:a16="http://schemas.microsoft.com/office/drawing/2014/main" id="{403C0660-889D-D1DE-794E-36AC28851AD1}"/>
                      </a:ext>
                    </a:extLst>
                  </p:cNvPr>
                  <p:cNvSpPr/>
                  <p:nvPr/>
                </p:nvSpPr>
                <p:spPr>
                  <a:xfrm>
                    <a:off x="70856" y="2067296"/>
                    <a:ext cx="1822540" cy="92751"/>
                  </a:xfrm>
                  <a:custGeom>
                    <a:avLst/>
                    <a:gdLst>
                      <a:gd name="connsiteX0" fmla="*/ 1822541 w 1822540"/>
                      <a:gd name="connsiteY0" fmla="*/ 0 h 92751"/>
                      <a:gd name="connsiteX1" fmla="*/ 1740067 w 1822540"/>
                      <a:gd name="connsiteY1" fmla="*/ 25757 h 92751"/>
                      <a:gd name="connsiteX2" fmla="*/ 1621622 w 1822540"/>
                      <a:gd name="connsiteY2" fmla="*/ 65916 h 92751"/>
                      <a:gd name="connsiteX3" fmla="*/ 1563383 w 1822540"/>
                      <a:gd name="connsiteY3" fmla="*/ 81839 h 92751"/>
                      <a:gd name="connsiteX4" fmla="*/ 1464415 w 1822540"/>
                      <a:gd name="connsiteY4" fmla="*/ 86597 h 92751"/>
                      <a:gd name="connsiteX5" fmla="*/ 1202529 w 1822540"/>
                      <a:gd name="connsiteY5" fmla="*/ 90658 h 92751"/>
                      <a:gd name="connsiteX6" fmla="*/ 673810 w 1822540"/>
                      <a:gd name="connsiteY6" fmla="*/ 92751 h 92751"/>
                      <a:gd name="connsiteX7" fmla="*/ 127644 w 1822540"/>
                      <a:gd name="connsiteY7" fmla="*/ 89325 h 92751"/>
                      <a:gd name="connsiteX8" fmla="*/ 4948 w 1822540"/>
                      <a:gd name="connsiteY8" fmla="*/ 73465 h 92751"/>
                      <a:gd name="connsiteX9" fmla="*/ 1586 w 1822540"/>
                      <a:gd name="connsiteY9" fmla="*/ 43140 h 92751"/>
                      <a:gd name="connsiteX10" fmla="*/ 0 w 1822540"/>
                      <a:gd name="connsiteY10" fmla="*/ 36669 h 92751"/>
                      <a:gd name="connsiteX11" fmla="*/ 50055 w 1822540"/>
                      <a:gd name="connsiteY11" fmla="*/ 36288 h 92751"/>
                      <a:gd name="connsiteX12" fmla="*/ 301409 w 1822540"/>
                      <a:gd name="connsiteY12" fmla="*/ 39270 h 92751"/>
                      <a:gd name="connsiteX13" fmla="*/ 628893 w 1822540"/>
                      <a:gd name="connsiteY13" fmla="*/ 39524 h 92751"/>
                      <a:gd name="connsiteX14" fmla="*/ 983530 w 1822540"/>
                      <a:gd name="connsiteY14" fmla="*/ 36098 h 92751"/>
                      <a:gd name="connsiteX15" fmla="*/ 1203735 w 1822540"/>
                      <a:gd name="connsiteY15" fmla="*/ 30833 h 92751"/>
                      <a:gd name="connsiteX16" fmla="*/ 1379721 w 1822540"/>
                      <a:gd name="connsiteY16" fmla="*/ 28422 h 92751"/>
                      <a:gd name="connsiteX17" fmla="*/ 1529823 w 1822540"/>
                      <a:gd name="connsiteY17" fmla="*/ 20618 h 92751"/>
                      <a:gd name="connsiteX18" fmla="*/ 1698767 w 1822540"/>
                      <a:gd name="connsiteY18" fmla="*/ 10595 h 92751"/>
                      <a:gd name="connsiteX19" fmla="*/ 1822541 w 1822540"/>
                      <a:gd name="connsiteY19" fmla="*/ 191 h 92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22540" h="92751">
                        <a:moveTo>
                          <a:pt x="1822541" y="0"/>
                        </a:moveTo>
                        <a:cubicBezTo>
                          <a:pt x="1798750" y="7042"/>
                          <a:pt x="1771217" y="15607"/>
                          <a:pt x="1740067" y="25757"/>
                        </a:cubicBezTo>
                        <a:cubicBezTo>
                          <a:pt x="1698576" y="39334"/>
                          <a:pt x="1650678" y="55892"/>
                          <a:pt x="1621622" y="65916"/>
                        </a:cubicBezTo>
                        <a:cubicBezTo>
                          <a:pt x="1592566" y="75939"/>
                          <a:pt x="1582352" y="79492"/>
                          <a:pt x="1563383" y="81839"/>
                        </a:cubicBezTo>
                        <a:cubicBezTo>
                          <a:pt x="1544414" y="84123"/>
                          <a:pt x="1516690" y="85265"/>
                          <a:pt x="1464415" y="86597"/>
                        </a:cubicBezTo>
                        <a:cubicBezTo>
                          <a:pt x="1412203" y="87930"/>
                          <a:pt x="1335439" y="89452"/>
                          <a:pt x="1202529" y="90658"/>
                        </a:cubicBezTo>
                        <a:cubicBezTo>
                          <a:pt x="1069620" y="91863"/>
                          <a:pt x="880628" y="92751"/>
                          <a:pt x="673810" y="92751"/>
                        </a:cubicBezTo>
                        <a:cubicBezTo>
                          <a:pt x="466991" y="92751"/>
                          <a:pt x="242473" y="91863"/>
                          <a:pt x="127644" y="89325"/>
                        </a:cubicBezTo>
                        <a:cubicBezTo>
                          <a:pt x="12815" y="86788"/>
                          <a:pt x="7613" y="82601"/>
                          <a:pt x="4948" y="73465"/>
                        </a:cubicBezTo>
                        <a:cubicBezTo>
                          <a:pt x="2284" y="64330"/>
                          <a:pt x="2094" y="50182"/>
                          <a:pt x="1586" y="43140"/>
                        </a:cubicBezTo>
                        <a:cubicBezTo>
                          <a:pt x="1269" y="39017"/>
                          <a:pt x="825" y="37303"/>
                          <a:pt x="0" y="36669"/>
                        </a:cubicBezTo>
                        <a:cubicBezTo>
                          <a:pt x="9009" y="36098"/>
                          <a:pt x="22839" y="36035"/>
                          <a:pt x="50055" y="36288"/>
                        </a:cubicBezTo>
                        <a:cubicBezTo>
                          <a:pt x="101189" y="36796"/>
                          <a:pt x="199650" y="38446"/>
                          <a:pt x="301409" y="39270"/>
                        </a:cubicBezTo>
                        <a:cubicBezTo>
                          <a:pt x="403233" y="40095"/>
                          <a:pt x="508355" y="40095"/>
                          <a:pt x="628893" y="39524"/>
                        </a:cubicBezTo>
                        <a:cubicBezTo>
                          <a:pt x="749432" y="38953"/>
                          <a:pt x="885259" y="37874"/>
                          <a:pt x="983530" y="36098"/>
                        </a:cubicBezTo>
                        <a:cubicBezTo>
                          <a:pt x="1081864" y="34322"/>
                          <a:pt x="1142641" y="31911"/>
                          <a:pt x="1203735" y="30833"/>
                        </a:cubicBezTo>
                        <a:cubicBezTo>
                          <a:pt x="1264828" y="29754"/>
                          <a:pt x="1326303" y="29944"/>
                          <a:pt x="1379721" y="28422"/>
                        </a:cubicBezTo>
                        <a:cubicBezTo>
                          <a:pt x="1433138" y="26899"/>
                          <a:pt x="1478499" y="23537"/>
                          <a:pt x="1529823" y="20618"/>
                        </a:cubicBezTo>
                        <a:cubicBezTo>
                          <a:pt x="1581147" y="17637"/>
                          <a:pt x="1638371" y="14972"/>
                          <a:pt x="1698767" y="10595"/>
                        </a:cubicBezTo>
                        <a:cubicBezTo>
                          <a:pt x="1742224" y="7423"/>
                          <a:pt x="1787331" y="3363"/>
                          <a:pt x="1822541" y="191"/>
                        </a:cubicBezTo>
                        <a:close/>
                      </a:path>
                    </a:pathLst>
                  </a:custGeom>
                  <a:solidFill>
                    <a:srgbClr val="98C9C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06" name="Freeform: Shape 7705">
                    <a:extLst>
                      <a:ext uri="{FF2B5EF4-FFF2-40B4-BE49-F238E27FC236}">
                        <a16:creationId xmlns:a16="http://schemas.microsoft.com/office/drawing/2014/main" id="{00995CD8-3843-D648-FB6C-8DBC19F6C341}"/>
                      </a:ext>
                    </a:extLst>
                  </p:cNvPr>
                  <p:cNvSpPr/>
                  <p:nvPr/>
                </p:nvSpPr>
                <p:spPr>
                  <a:xfrm>
                    <a:off x="1470016" y="2067296"/>
                    <a:ext cx="423444" cy="87612"/>
                  </a:xfrm>
                  <a:custGeom>
                    <a:avLst/>
                    <a:gdLst>
                      <a:gd name="connsiteX0" fmla="*/ 423381 w 423444"/>
                      <a:gd name="connsiteY0" fmla="*/ 0 h 87612"/>
                      <a:gd name="connsiteX1" fmla="*/ 340907 w 423444"/>
                      <a:gd name="connsiteY1" fmla="*/ 25757 h 87612"/>
                      <a:gd name="connsiteX2" fmla="*/ 222462 w 423444"/>
                      <a:gd name="connsiteY2" fmla="*/ 65916 h 87612"/>
                      <a:gd name="connsiteX3" fmla="*/ 164223 w 423444"/>
                      <a:gd name="connsiteY3" fmla="*/ 81839 h 87612"/>
                      <a:gd name="connsiteX4" fmla="*/ 65255 w 423444"/>
                      <a:gd name="connsiteY4" fmla="*/ 86597 h 87612"/>
                      <a:gd name="connsiteX5" fmla="*/ 21036 w 423444"/>
                      <a:gd name="connsiteY5" fmla="*/ 87613 h 87612"/>
                      <a:gd name="connsiteX6" fmla="*/ 22495 w 423444"/>
                      <a:gd name="connsiteY6" fmla="*/ 26709 h 87612"/>
                      <a:gd name="connsiteX7" fmla="*/ 130726 w 423444"/>
                      <a:gd name="connsiteY7" fmla="*/ 20492 h 87612"/>
                      <a:gd name="connsiteX8" fmla="*/ 299670 w 423444"/>
                      <a:gd name="connsiteY8" fmla="*/ 10468 h 87612"/>
                      <a:gd name="connsiteX9" fmla="*/ 423444 w 423444"/>
                      <a:gd name="connsiteY9" fmla="*/ 64 h 87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3444" h="87612">
                        <a:moveTo>
                          <a:pt x="423381" y="0"/>
                        </a:moveTo>
                        <a:cubicBezTo>
                          <a:pt x="399590" y="7042"/>
                          <a:pt x="372057" y="15607"/>
                          <a:pt x="340907" y="25757"/>
                        </a:cubicBezTo>
                        <a:cubicBezTo>
                          <a:pt x="299416" y="39334"/>
                          <a:pt x="251518" y="55892"/>
                          <a:pt x="222462" y="65916"/>
                        </a:cubicBezTo>
                        <a:cubicBezTo>
                          <a:pt x="193406" y="75939"/>
                          <a:pt x="183192" y="79492"/>
                          <a:pt x="164223" y="81839"/>
                        </a:cubicBezTo>
                        <a:cubicBezTo>
                          <a:pt x="145254" y="84123"/>
                          <a:pt x="117530" y="85265"/>
                          <a:pt x="65255" y="86597"/>
                        </a:cubicBezTo>
                        <a:cubicBezTo>
                          <a:pt x="52186" y="86915"/>
                          <a:pt x="37658" y="87295"/>
                          <a:pt x="21036" y="87613"/>
                        </a:cubicBezTo>
                        <a:cubicBezTo>
                          <a:pt x="-10621" y="68390"/>
                          <a:pt x="-3579" y="44599"/>
                          <a:pt x="22495" y="26709"/>
                        </a:cubicBezTo>
                        <a:cubicBezTo>
                          <a:pt x="59038" y="24996"/>
                          <a:pt x="93296" y="22649"/>
                          <a:pt x="130726" y="20492"/>
                        </a:cubicBezTo>
                        <a:cubicBezTo>
                          <a:pt x="182050" y="17510"/>
                          <a:pt x="239274" y="14845"/>
                          <a:pt x="299670" y="10468"/>
                        </a:cubicBezTo>
                        <a:cubicBezTo>
                          <a:pt x="343127" y="7296"/>
                          <a:pt x="388234" y="3236"/>
                          <a:pt x="423444" y="64"/>
                        </a:cubicBezTo>
                        <a:close/>
                      </a:path>
                    </a:pathLst>
                  </a:custGeom>
                  <a:solidFill>
                    <a:srgbClr val="73BCA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07" name="Graphic 7643">
                  <a:extLst>
                    <a:ext uri="{FF2B5EF4-FFF2-40B4-BE49-F238E27FC236}">
                      <a16:creationId xmlns:a16="http://schemas.microsoft.com/office/drawing/2014/main" id="{77EC036A-F445-2ECE-F7C3-3E587F9665A9}"/>
                    </a:ext>
                  </a:extLst>
                </p:cNvPr>
                <p:cNvGrpSpPr/>
                <p:nvPr/>
              </p:nvGrpSpPr>
              <p:grpSpPr>
                <a:xfrm>
                  <a:off x="5638" y="2131149"/>
                  <a:ext cx="1969775" cy="2603598"/>
                  <a:chOff x="5638" y="2131149"/>
                  <a:chExt cx="1969775" cy="2603598"/>
                </a:xfrm>
              </p:grpSpPr>
              <p:sp>
                <p:nvSpPr>
                  <p:cNvPr id="7708" name="Freeform: Shape 7707">
                    <a:extLst>
                      <a:ext uri="{FF2B5EF4-FFF2-40B4-BE49-F238E27FC236}">
                        <a16:creationId xmlns:a16="http://schemas.microsoft.com/office/drawing/2014/main" id="{2FA9A575-0A28-B417-E8E5-8C0885D337E6}"/>
                      </a:ext>
                    </a:extLst>
                  </p:cNvPr>
                  <p:cNvSpPr/>
                  <p:nvPr/>
                </p:nvSpPr>
                <p:spPr>
                  <a:xfrm>
                    <a:off x="5639" y="2131149"/>
                    <a:ext cx="1969775" cy="2603535"/>
                  </a:xfrm>
                  <a:custGeom>
                    <a:avLst/>
                    <a:gdLst>
                      <a:gd name="connsiteX0" fmla="*/ 1847473 w 1969775"/>
                      <a:gd name="connsiteY0" fmla="*/ 2603535 h 2603535"/>
                      <a:gd name="connsiteX1" fmla="*/ 0 w 1969775"/>
                      <a:gd name="connsiteY1" fmla="*/ 2603535 h 2603535"/>
                      <a:gd name="connsiteX2" fmla="*/ 0 w 1969775"/>
                      <a:gd name="connsiteY2" fmla="*/ 1831011 h 2603535"/>
                      <a:gd name="connsiteX3" fmla="*/ 317 w 1969775"/>
                      <a:gd name="connsiteY3" fmla="*/ 1823208 h 2603535"/>
                      <a:gd name="connsiteX4" fmla="*/ 0 w 1969775"/>
                      <a:gd name="connsiteY4" fmla="*/ 1363386 h 2603535"/>
                      <a:gd name="connsiteX5" fmla="*/ 0 w 1969775"/>
                      <a:gd name="connsiteY5" fmla="*/ 1235044 h 2603535"/>
                      <a:gd name="connsiteX6" fmla="*/ 7676 w 1969775"/>
                      <a:gd name="connsiteY6" fmla="*/ 875269 h 2603535"/>
                      <a:gd name="connsiteX7" fmla="*/ 31277 w 1969775"/>
                      <a:gd name="connsiteY7" fmla="*/ 404598 h 2603535"/>
                      <a:gd name="connsiteX8" fmla="*/ 52276 w 1969775"/>
                      <a:gd name="connsiteY8" fmla="*/ 146265 h 2603535"/>
                      <a:gd name="connsiteX9" fmla="*/ 63187 w 1969775"/>
                      <a:gd name="connsiteY9" fmla="*/ 36639 h 2603535"/>
                      <a:gd name="connsiteX10" fmla="*/ 66042 w 1969775"/>
                      <a:gd name="connsiteY10" fmla="*/ 15957 h 2603535"/>
                      <a:gd name="connsiteX11" fmla="*/ 68643 w 1969775"/>
                      <a:gd name="connsiteY11" fmla="*/ 9232 h 2603535"/>
                      <a:gd name="connsiteX12" fmla="*/ 129293 w 1969775"/>
                      <a:gd name="connsiteY12" fmla="*/ 7075 h 2603535"/>
                      <a:gd name="connsiteX13" fmla="*/ 408498 w 1969775"/>
                      <a:gd name="connsiteY13" fmla="*/ 8217 h 2603535"/>
                      <a:gd name="connsiteX14" fmla="*/ 761041 w 1969775"/>
                      <a:gd name="connsiteY14" fmla="*/ 9676 h 2603535"/>
                      <a:gd name="connsiteX15" fmla="*/ 1180896 w 1969775"/>
                      <a:gd name="connsiteY15" fmla="*/ 7773 h 2603535"/>
                      <a:gd name="connsiteX16" fmla="*/ 1439292 w 1969775"/>
                      <a:gd name="connsiteY16" fmla="*/ 5552 h 2603535"/>
                      <a:gd name="connsiteX17" fmla="*/ 1631900 w 1969775"/>
                      <a:gd name="connsiteY17" fmla="*/ 731 h 2603535"/>
                      <a:gd name="connsiteX18" fmla="*/ 1706697 w 1969775"/>
                      <a:gd name="connsiteY18" fmla="*/ 223 h 2603535"/>
                      <a:gd name="connsiteX19" fmla="*/ 1717165 w 1969775"/>
                      <a:gd name="connsiteY19" fmla="*/ 1746 h 2603535"/>
                      <a:gd name="connsiteX20" fmla="*/ 1714500 w 1969775"/>
                      <a:gd name="connsiteY20" fmla="*/ 8724 h 2603535"/>
                      <a:gd name="connsiteX21" fmla="*/ 1702700 w 1969775"/>
                      <a:gd name="connsiteY21" fmla="*/ 22301 h 2603535"/>
                      <a:gd name="connsiteX22" fmla="*/ 1681193 w 1969775"/>
                      <a:gd name="connsiteY22" fmla="*/ 34799 h 2603535"/>
                      <a:gd name="connsiteX23" fmla="*/ 1672566 w 1969775"/>
                      <a:gd name="connsiteY23" fmla="*/ 39938 h 2603535"/>
                      <a:gd name="connsiteX24" fmla="*/ 1672058 w 1969775"/>
                      <a:gd name="connsiteY24" fmla="*/ 51738 h 2603535"/>
                      <a:gd name="connsiteX25" fmla="*/ 1685317 w 1969775"/>
                      <a:gd name="connsiteY25" fmla="*/ 144806 h 2603535"/>
                      <a:gd name="connsiteX26" fmla="*/ 1726554 w 1969775"/>
                      <a:gd name="connsiteY26" fmla="*/ 415320 h 2603535"/>
                      <a:gd name="connsiteX27" fmla="*/ 1749900 w 1969775"/>
                      <a:gd name="connsiteY27" fmla="*/ 746610 h 2603535"/>
                      <a:gd name="connsiteX28" fmla="*/ 1772359 w 1969775"/>
                      <a:gd name="connsiteY28" fmla="*/ 1094902 h 2603535"/>
                      <a:gd name="connsiteX29" fmla="*/ 1808710 w 1969775"/>
                      <a:gd name="connsiteY29" fmla="*/ 1452013 h 2603535"/>
                      <a:gd name="connsiteX30" fmla="*/ 1829456 w 1969775"/>
                      <a:gd name="connsiteY30" fmla="*/ 1642464 h 2603535"/>
                      <a:gd name="connsiteX31" fmla="*/ 1852104 w 1969775"/>
                      <a:gd name="connsiteY31" fmla="*/ 1729188 h 2603535"/>
                      <a:gd name="connsiteX32" fmla="*/ 1921763 w 1969775"/>
                      <a:gd name="connsiteY32" fmla="*/ 1941716 h 2603535"/>
                      <a:gd name="connsiteX33" fmla="*/ 1966108 w 1969775"/>
                      <a:gd name="connsiteY33" fmla="*/ 2264632 h 2603535"/>
                      <a:gd name="connsiteX34" fmla="*/ 1946695 w 1969775"/>
                      <a:gd name="connsiteY34" fmla="*/ 2400143 h 2603535"/>
                      <a:gd name="connsiteX35" fmla="*/ 1847600 w 1969775"/>
                      <a:gd name="connsiteY35" fmla="*/ 2603535 h 2603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969775" h="2603535">
                        <a:moveTo>
                          <a:pt x="1847473" y="2603535"/>
                        </a:moveTo>
                        <a:lnTo>
                          <a:pt x="0" y="2603535"/>
                        </a:lnTo>
                        <a:lnTo>
                          <a:pt x="0" y="1831011"/>
                        </a:lnTo>
                        <a:cubicBezTo>
                          <a:pt x="127" y="1828474"/>
                          <a:pt x="190" y="1825872"/>
                          <a:pt x="317" y="1823208"/>
                        </a:cubicBezTo>
                        <a:cubicBezTo>
                          <a:pt x="4060" y="1720369"/>
                          <a:pt x="761" y="1529919"/>
                          <a:pt x="0" y="1363386"/>
                        </a:cubicBezTo>
                        <a:lnTo>
                          <a:pt x="0" y="1235044"/>
                        </a:lnTo>
                        <a:cubicBezTo>
                          <a:pt x="634" y="1111968"/>
                          <a:pt x="3109" y="999677"/>
                          <a:pt x="7676" y="875269"/>
                        </a:cubicBezTo>
                        <a:cubicBezTo>
                          <a:pt x="13576" y="714128"/>
                          <a:pt x="22966" y="532749"/>
                          <a:pt x="31277" y="404598"/>
                        </a:cubicBezTo>
                        <a:cubicBezTo>
                          <a:pt x="39587" y="276447"/>
                          <a:pt x="46883" y="201649"/>
                          <a:pt x="52276" y="146265"/>
                        </a:cubicBezTo>
                        <a:cubicBezTo>
                          <a:pt x="57668" y="90881"/>
                          <a:pt x="61221" y="54910"/>
                          <a:pt x="63187" y="36639"/>
                        </a:cubicBezTo>
                        <a:cubicBezTo>
                          <a:pt x="65154" y="18368"/>
                          <a:pt x="65471" y="17797"/>
                          <a:pt x="66042" y="15957"/>
                        </a:cubicBezTo>
                        <a:cubicBezTo>
                          <a:pt x="66550" y="14117"/>
                          <a:pt x="67248" y="10945"/>
                          <a:pt x="68643" y="9232"/>
                        </a:cubicBezTo>
                        <a:cubicBezTo>
                          <a:pt x="70039" y="7456"/>
                          <a:pt x="72069" y="7075"/>
                          <a:pt x="129293" y="7075"/>
                        </a:cubicBezTo>
                        <a:cubicBezTo>
                          <a:pt x="186517" y="7075"/>
                          <a:pt x="298935" y="7519"/>
                          <a:pt x="408498" y="8217"/>
                        </a:cubicBezTo>
                        <a:cubicBezTo>
                          <a:pt x="518061" y="8851"/>
                          <a:pt x="624706" y="9739"/>
                          <a:pt x="761041" y="9676"/>
                        </a:cubicBezTo>
                        <a:cubicBezTo>
                          <a:pt x="897377" y="9549"/>
                          <a:pt x="1063339" y="8471"/>
                          <a:pt x="1180896" y="7773"/>
                        </a:cubicBezTo>
                        <a:cubicBezTo>
                          <a:pt x="1298452" y="7138"/>
                          <a:pt x="1367540" y="6885"/>
                          <a:pt x="1439292" y="5552"/>
                        </a:cubicBezTo>
                        <a:cubicBezTo>
                          <a:pt x="1511044" y="4220"/>
                          <a:pt x="1585397" y="1809"/>
                          <a:pt x="1631900" y="731"/>
                        </a:cubicBezTo>
                        <a:cubicBezTo>
                          <a:pt x="1678402" y="-348"/>
                          <a:pt x="1696990" y="33"/>
                          <a:pt x="1706697" y="223"/>
                        </a:cubicBezTo>
                        <a:cubicBezTo>
                          <a:pt x="1716403" y="414"/>
                          <a:pt x="1717101" y="541"/>
                          <a:pt x="1717165" y="1746"/>
                        </a:cubicBezTo>
                        <a:cubicBezTo>
                          <a:pt x="1717165" y="2888"/>
                          <a:pt x="1716530" y="5108"/>
                          <a:pt x="1714500" y="8724"/>
                        </a:cubicBezTo>
                        <a:cubicBezTo>
                          <a:pt x="1712470" y="12341"/>
                          <a:pt x="1709108" y="17416"/>
                          <a:pt x="1702700" y="22301"/>
                        </a:cubicBezTo>
                        <a:cubicBezTo>
                          <a:pt x="1696293" y="27186"/>
                          <a:pt x="1686840" y="31817"/>
                          <a:pt x="1681193" y="34799"/>
                        </a:cubicBezTo>
                        <a:cubicBezTo>
                          <a:pt x="1675547" y="37781"/>
                          <a:pt x="1673644" y="39113"/>
                          <a:pt x="1672566" y="39938"/>
                        </a:cubicBezTo>
                        <a:cubicBezTo>
                          <a:pt x="1671487" y="40762"/>
                          <a:pt x="1671170" y="41079"/>
                          <a:pt x="1672058" y="51738"/>
                        </a:cubicBezTo>
                        <a:cubicBezTo>
                          <a:pt x="1672946" y="62396"/>
                          <a:pt x="1674976" y="83331"/>
                          <a:pt x="1685317" y="144806"/>
                        </a:cubicBezTo>
                        <a:cubicBezTo>
                          <a:pt x="1695722" y="206281"/>
                          <a:pt x="1714437" y="308231"/>
                          <a:pt x="1726554" y="415320"/>
                        </a:cubicBezTo>
                        <a:cubicBezTo>
                          <a:pt x="1738671" y="522345"/>
                          <a:pt x="1744127" y="634509"/>
                          <a:pt x="1749900" y="746610"/>
                        </a:cubicBezTo>
                        <a:cubicBezTo>
                          <a:pt x="1755673" y="858710"/>
                          <a:pt x="1761764" y="970875"/>
                          <a:pt x="1772359" y="1094902"/>
                        </a:cubicBezTo>
                        <a:cubicBezTo>
                          <a:pt x="1782953" y="1218930"/>
                          <a:pt x="1798116" y="1354884"/>
                          <a:pt x="1808710" y="1452013"/>
                        </a:cubicBezTo>
                        <a:cubicBezTo>
                          <a:pt x="1819305" y="1549142"/>
                          <a:pt x="1825396" y="1607381"/>
                          <a:pt x="1829456" y="1642464"/>
                        </a:cubicBezTo>
                        <a:cubicBezTo>
                          <a:pt x="1833579" y="1677547"/>
                          <a:pt x="1835736" y="1689474"/>
                          <a:pt x="1852104" y="1729188"/>
                        </a:cubicBezTo>
                        <a:cubicBezTo>
                          <a:pt x="1868472" y="1768902"/>
                          <a:pt x="1899051" y="1836467"/>
                          <a:pt x="1921763" y="1941716"/>
                        </a:cubicBezTo>
                        <a:cubicBezTo>
                          <a:pt x="1944475" y="2046965"/>
                          <a:pt x="1959193" y="2190025"/>
                          <a:pt x="1966108" y="2264632"/>
                        </a:cubicBezTo>
                        <a:cubicBezTo>
                          <a:pt x="1973023" y="2339239"/>
                          <a:pt x="1972008" y="2345393"/>
                          <a:pt x="1946695" y="2400143"/>
                        </a:cubicBezTo>
                        <a:cubicBezTo>
                          <a:pt x="1922714" y="2451911"/>
                          <a:pt x="1876910" y="2547009"/>
                          <a:pt x="1847600" y="2603535"/>
                        </a:cubicBezTo>
                        <a:close/>
                      </a:path>
                    </a:pathLst>
                  </a:custGeom>
                  <a:solidFill>
                    <a:srgbClr val="F0D5C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09" name="Freeform: Shape 7708">
                    <a:extLst>
                      <a:ext uri="{FF2B5EF4-FFF2-40B4-BE49-F238E27FC236}">
                        <a16:creationId xmlns:a16="http://schemas.microsoft.com/office/drawing/2014/main" id="{182DA93A-43C4-AFFA-E986-1AB9A739517C}"/>
                      </a:ext>
                    </a:extLst>
                  </p:cNvPr>
                  <p:cNvSpPr/>
                  <p:nvPr/>
                </p:nvSpPr>
                <p:spPr>
                  <a:xfrm>
                    <a:off x="6273" y="2134354"/>
                    <a:ext cx="1536357" cy="1160089"/>
                  </a:xfrm>
                  <a:custGeom>
                    <a:avLst/>
                    <a:gdLst>
                      <a:gd name="connsiteX0" fmla="*/ 0 w 1536357"/>
                      <a:gd name="connsiteY0" fmla="*/ 1156153 h 1160089"/>
                      <a:gd name="connsiteX1" fmla="*/ 7042 w 1536357"/>
                      <a:gd name="connsiteY1" fmla="*/ 872000 h 1160089"/>
                      <a:gd name="connsiteX2" fmla="*/ 30642 w 1536357"/>
                      <a:gd name="connsiteY2" fmla="*/ 401329 h 1160089"/>
                      <a:gd name="connsiteX3" fmla="*/ 51641 w 1536357"/>
                      <a:gd name="connsiteY3" fmla="*/ 142997 h 1160089"/>
                      <a:gd name="connsiteX4" fmla="*/ 62553 w 1536357"/>
                      <a:gd name="connsiteY4" fmla="*/ 33370 h 1160089"/>
                      <a:gd name="connsiteX5" fmla="*/ 65408 w 1536357"/>
                      <a:gd name="connsiteY5" fmla="*/ 12688 h 1160089"/>
                      <a:gd name="connsiteX6" fmla="*/ 68009 w 1536357"/>
                      <a:gd name="connsiteY6" fmla="*/ 5963 h 1160089"/>
                      <a:gd name="connsiteX7" fmla="*/ 128659 w 1536357"/>
                      <a:gd name="connsiteY7" fmla="*/ 3807 h 1160089"/>
                      <a:gd name="connsiteX8" fmla="*/ 407864 w 1536357"/>
                      <a:gd name="connsiteY8" fmla="*/ 4948 h 1160089"/>
                      <a:gd name="connsiteX9" fmla="*/ 760407 w 1536357"/>
                      <a:gd name="connsiteY9" fmla="*/ 6408 h 1160089"/>
                      <a:gd name="connsiteX10" fmla="*/ 1180261 w 1536357"/>
                      <a:gd name="connsiteY10" fmla="*/ 4504 h 1160089"/>
                      <a:gd name="connsiteX11" fmla="*/ 1438657 w 1536357"/>
                      <a:gd name="connsiteY11" fmla="*/ 2284 h 1160089"/>
                      <a:gd name="connsiteX12" fmla="*/ 1536357 w 1536357"/>
                      <a:gd name="connsiteY12" fmla="*/ 0 h 1160089"/>
                      <a:gd name="connsiteX13" fmla="*/ 1522590 w 1536357"/>
                      <a:gd name="connsiteY13" fmla="*/ 12815 h 1160089"/>
                      <a:gd name="connsiteX14" fmla="*/ 1355042 w 1536357"/>
                      <a:gd name="connsiteY14" fmla="*/ 97763 h 1160089"/>
                      <a:gd name="connsiteX15" fmla="*/ 923768 w 1536357"/>
                      <a:gd name="connsiteY15" fmla="*/ 130626 h 1160089"/>
                      <a:gd name="connsiteX16" fmla="*/ 438569 w 1536357"/>
                      <a:gd name="connsiteY16" fmla="*/ 197302 h 1160089"/>
                      <a:gd name="connsiteX17" fmla="*/ 331163 w 1536357"/>
                      <a:gd name="connsiteY17" fmla="*/ 415350 h 1160089"/>
                      <a:gd name="connsiteX18" fmla="*/ 331163 w 1536357"/>
                      <a:gd name="connsiteY18" fmla="*/ 736236 h 1160089"/>
                      <a:gd name="connsiteX19" fmla="*/ 252242 w 1536357"/>
                      <a:gd name="connsiteY19" fmla="*/ 1026289 h 1160089"/>
                      <a:gd name="connsiteX20" fmla="*/ 37177 w 1536357"/>
                      <a:gd name="connsiteY20" fmla="*/ 1160087 h 1160089"/>
                      <a:gd name="connsiteX21" fmla="*/ 63 w 1536357"/>
                      <a:gd name="connsiteY21" fmla="*/ 1156153 h 1160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36357" h="1160089">
                        <a:moveTo>
                          <a:pt x="0" y="1156153"/>
                        </a:moveTo>
                        <a:cubicBezTo>
                          <a:pt x="1142" y="1061436"/>
                          <a:pt x="3426" y="970524"/>
                          <a:pt x="7042" y="872000"/>
                        </a:cubicBezTo>
                        <a:cubicBezTo>
                          <a:pt x="12942" y="710859"/>
                          <a:pt x="22331" y="529481"/>
                          <a:pt x="30642" y="401329"/>
                        </a:cubicBezTo>
                        <a:cubicBezTo>
                          <a:pt x="38953" y="273178"/>
                          <a:pt x="46249" y="198381"/>
                          <a:pt x="51641" y="142997"/>
                        </a:cubicBezTo>
                        <a:cubicBezTo>
                          <a:pt x="57034" y="87612"/>
                          <a:pt x="60586" y="51641"/>
                          <a:pt x="62553" y="33370"/>
                        </a:cubicBezTo>
                        <a:cubicBezTo>
                          <a:pt x="64520" y="15099"/>
                          <a:pt x="64837" y="14528"/>
                          <a:pt x="65408" y="12688"/>
                        </a:cubicBezTo>
                        <a:cubicBezTo>
                          <a:pt x="65915" y="10849"/>
                          <a:pt x="66613" y="7677"/>
                          <a:pt x="68009" y="5963"/>
                        </a:cubicBezTo>
                        <a:cubicBezTo>
                          <a:pt x="69405" y="4187"/>
                          <a:pt x="71435" y="3807"/>
                          <a:pt x="128659" y="3807"/>
                        </a:cubicBezTo>
                        <a:cubicBezTo>
                          <a:pt x="185883" y="3807"/>
                          <a:pt x="298301" y="4251"/>
                          <a:pt x="407864" y="4948"/>
                        </a:cubicBezTo>
                        <a:cubicBezTo>
                          <a:pt x="517427" y="5583"/>
                          <a:pt x="624072" y="6471"/>
                          <a:pt x="760407" y="6408"/>
                        </a:cubicBezTo>
                        <a:cubicBezTo>
                          <a:pt x="896742" y="6281"/>
                          <a:pt x="1062705" y="5202"/>
                          <a:pt x="1180261" y="4504"/>
                        </a:cubicBezTo>
                        <a:cubicBezTo>
                          <a:pt x="1297818" y="3870"/>
                          <a:pt x="1366905" y="3616"/>
                          <a:pt x="1438657" y="2284"/>
                        </a:cubicBezTo>
                        <a:cubicBezTo>
                          <a:pt x="1471647" y="1650"/>
                          <a:pt x="1505207" y="825"/>
                          <a:pt x="1536357" y="0"/>
                        </a:cubicBezTo>
                        <a:cubicBezTo>
                          <a:pt x="1532551" y="3997"/>
                          <a:pt x="1527792" y="8184"/>
                          <a:pt x="1522590" y="12815"/>
                        </a:cubicBezTo>
                        <a:cubicBezTo>
                          <a:pt x="1493915" y="38445"/>
                          <a:pt x="1452868" y="76764"/>
                          <a:pt x="1355042" y="97763"/>
                        </a:cubicBezTo>
                        <a:cubicBezTo>
                          <a:pt x="1257216" y="118699"/>
                          <a:pt x="1102546" y="122251"/>
                          <a:pt x="923768" y="130626"/>
                        </a:cubicBezTo>
                        <a:cubicBezTo>
                          <a:pt x="745054" y="139000"/>
                          <a:pt x="542232" y="152259"/>
                          <a:pt x="438569" y="197302"/>
                        </a:cubicBezTo>
                        <a:cubicBezTo>
                          <a:pt x="334906" y="242346"/>
                          <a:pt x="330339" y="319110"/>
                          <a:pt x="331163" y="415350"/>
                        </a:cubicBezTo>
                        <a:cubicBezTo>
                          <a:pt x="331988" y="511590"/>
                          <a:pt x="338142" y="627244"/>
                          <a:pt x="331163" y="736236"/>
                        </a:cubicBezTo>
                        <a:cubicBezTo>
                          <a:pt x="324121" y="845291"/>
                          <a:pt x="303884" y="947686"/>
                          <a:pt x="252242" y="1026289"/>
                        </a:cubicBezTo>
                        <a:cubicBezTo>
                          <a:pt x="200601" y="1104893"/>
                          <a:pt x="117493" y="1159643"/>
                          <a:pt x="37177" y="1160087"/>
                        </a:cubicBezTo>
                        <a:cubicBezTo>
                          <a:pt x="24679" y="1160150"/>
                          <a:pt x="12308" y="1158881"/>
                          <a:pt x="63" y="1156153"/>
                        </a:cubicBezTo>
                        <a:close/>
                      </a:path>
                    </a:pathLst>
                  </a:custGeom>
                  <a:solidFill>
                    <a:srgbClr val="F0DAC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0" name="Freeform: Shape 7709">
                    <a:extLst>
                      <a:ext uri="{FF2B5EF4-FFF2-40B4-BE49-F238E27FC236}">
                        <a16:creationId xmlns:a16="http://schemas.microsoft.com/office/drawing/2014/main" id="{CB1D05DD-732F-9D37-312B-404E9D80B110}"/>
                      </a:ext>
                    </a:extLst>
                  </p:cNvPr>
                  <p:cNvSpPr/>
                  <p:nvPr/>
                </p:nvSpPr>
                <p:spPr>
                  <a:xfrm>
                    <a:off x="1114204" y="2160111"/>
                    <a:ext cx="676100" cy="1281958"/>
                  </a:xfrm>
                  <a:custGeom>
                    <a:avLst/>
                    <a:gdLst>
                      <a:gd name="connsiteX0" fmla="*/ 583477 w 676100"/>
                      <a:gd name="connsiteY0" fmla="*/ 0 h 1281958"/>
                      <a:gd name="connsiteX1" fmla="*/ 572502 w 676100"/>
                      <a:gd name="connsiteY1" fmla="*/ 5773 h 1281958"/>
                      <a:gd name="connsiteX2" fmla="*/ 563873 w 676100"/>
                      <a:gd name="connsiteY2" fmla="*/ 10912 h 1281958"/>
                      <a:gd name="connsiteX3" fmla="*/ 563366 w 676100"/>
                      <a:gd name="connsiteY3" fmla="*/ 22712 h 1281958"/>
                      <a:gd name="connsiteX4" fmla="*/ 576625 w 676100"/>
                      <a:gd name="connsiteY4" fmla="*/ 115780 h 1281958"/>
                      <a:gd name="connsiteX5" fmla="*/ 617862 w 676100"/>
                      <a:gd name="connsiteY5" fmla="*/ 386294 h 1281958"/>
                      <a:gd name="connsiteX6" fmla="*/ 641208 w 676100"/>
                      <a:gd name="connsiteY6" fmla="*/ 717584 h 1281958"/>
                      <a:gd name="connsiteX7" fmla="*/ 663667 w 676100"/>
                      <a:gd name="connsiteY7" fmla="*/ 1065877 h 1281958"/>
                      <a:gd name="connsiteX8" fmla="*/ 676101 w 676100"/>
                      <a:gd name="connsiteY8" fmla="*/ 1198850 h 1281958"/>
                      <a:gd name="connsiteX9" fmla="*/ 347412 w 676100"/>
                      <a:gd name="connsiteY9" fmla="*/ 1189841 h 1281958"/>
                      <a:gd name="connsiteX10" fmla="*/ 136977 w 676100"/>
                      <a:gd name="connsiteY10" fmla="*/ 792572 h 1281958"/>
                      <a:gd name="connsiteX11" fmla="*/ 4321 w 676100"/>
                      <a:gd name="connsiteY11" fmla="*/ 586895 h 1281958"/>
                      <a:gd name="connsiteX12" fmla="*/ 254153 w 676100"/>
                      <a:gd name="connsiteY12" fmla="*/ 567228 h 1281958"/>
                      <a:gd name="connsiteX13" fmla="*/ 366191 w 676100"/>
                      <a:gd name="connsiteY13" fmla="*/ 462423 h 1281958"/>
                      <a:gd name="connsiteX14" fmla="*/ 427855 w 676100"/>
                      <a:gd name="connsiteY14" fmla="*/ 94083 h 1281958"/>
                      <a:gd name="connsiteX15" fmla="*/ 583413 w 676100"/>
                      <a:gd name="connsiteY15" fmla="*/ 64 h 128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6100" h="1281958">
                        <a:moveTo>
                          <a:pt x="583477" y="0"/>
                        </a:moveTo>
                        <a:cubicBezTo>
                          <a:pt x="579417" y="2220"/>
                          <a:pt x="575420" y="4251"/>
                          <a:pt x="572502" y="5773"/>
                        </a:cubicBezTo>
                        <a:cubicBezTo>
                          <a:pt x="566855" y="8755"/>
                          <a:pt x="564952" y="10087"/>
                          <a:pt x="563873" y="10912"/>
                        </a:cubicBezTo>
                        <a:cubicBezTo>
                          <a:pt x="562795" y="11737"/>
                          <a:pt x="562478" y="12054"/>
                          <a:pt x="563366" y="22712"/>
                        </a:cubicBezTo>
                        <a:cubicBezTo>
                          <a:pt x="564254" y="33370"/>
                          <a:pt x="566284" y="54306"/>
                          <a:pt x="576625" y="115780"/>
                        </a:cubicBezTo>
                        <a:cubicBezTo>
                          <a:pt x="587029" y="177255"/>
                          <a:pt x="605745" y="279205"/>
                          <a:pt x="617862" y="386294"/>
                        </a:cubicBezTo>
                        <a:cubicBezTo>
                          <a:pt x="629979" y="493319"/>
                          <a:pt x="635435" y="605483"/>
                          <a:pt x="641208" y="717584"/>
                        </a:cubicBezTo>
                        <a:cubicBezTo>
                          <a:pt x="646981" y="829685"/>
                          <a:pt x="653072" y="941849"/>
                          <a:pt x="663667" y="1065877"/>
                        </a:cubicBezTo>
                        <a:cubicBezTo>
                          <a:pt x="667410" y="1109461"/>
                          <a:pt x="671660" y="1154504"/>
                          <a:pt x="676101" y="1198850"/>
                        </a:cubicBezTo>
                        <a:cubicBezTo>
                          <a:pt x="584365" y="1332330"/>
                          <a:pt x="440480" y="1286843"/>
                          <a:pt x="347412" y="1189841"/>
                        </a:cubicBezTo>
                        <a:cubicBezTo>
                          <a:pt x="243685" y="1081674"/>
                          <a:pt x="203146" y="909557"/>
                          <a:pt x="136977" y="792572"/>
                        </a:cubicBezTo>
                        <a:cubicBezTo>
                          <a:pt x="70808" y="675586"/>
                          <a:pt x="-21055" y="613794"/>
                          <a:pt x="4321" y="586895"/>
                        </a:cubicBezTo>
                        <a:cubicBezTo>
                          <a:pt x="29698" y="559996"/>
                          <a:pt x="172377" y="567926"/>
                          <a:pt x="254153" y="567228"/>
                        </a:cubicBezTo>
                        <a:cubicBezTo>
                          <a:pt x="335929" y="566594"/>
                          <a:pt x="356928" y="557268"/>
                          <a:pt x="366191" y="462423"/>
                        </a:cubicBezTo>
                        <a:cubicBezTo>
                          <a:pt x="375453" y="367515"/>
                          <a:pt x="373042" y="186961"/>
                          <a:pt x="427855" y="94083"/>
                        </a:cubicBezTo>
                        <a:cubicBezTo>
                          <a:pt x="464207" y="32482"/>
                          <a:pt x="525745" y="9389"/>
                          <a:pt x="583413" y="64"/>
                        </a:cubicBezTo>
                        <a:close/>
                      </a:path>
                    </a:pathLst>
                  </a:custGeom>
                  <a:solidFill>
                    <a:srgbClr val="EBCFB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1" name="Freeform: Shape 7710">
                    <a:extLst>
                      <a:ext uri="{FF2B5EF4-FFF2-40B4-BE49-F238E27FC236}">
                        <a16:creationId xmlns:a16="http://schemas.microsoft.com/office/drawing/2014/main" id="{4FB87C3E-29FD-BF02-AFE4-E4984EC852EC}"/>
                      </a:ext>
                    </a:extLst>
                  </p:cNvPr>
                  <p:cNvSpPr/>
                  <p:nvPr/>
                </p:nvSpPr>
                <p:spPr>
                  <a:xfrm>
                    <a:off x="1617464" y="2221839"/>
                    <a:ext cx="169605" cy="1104575"/>
                  </a:xfrm>
                  <a:custGeom>
                    <a:avLst/>
                    <a:gdLst>
                      <a:gd name="connsiteX0" fmla="*/ 64800 w 169605"/>
                      <a:gd name="connsiteY0" fmla="*/ 0 h 1104575"/>
                      <a:gd name="connsiteX1" fmla="*/ 73365 w 169605"/>
                      <a:gd name="connsiteY1" fmla="*/ 54115 h 1104575"/>
                      <a:gd name="connsiteX2" fmla="*/ 114602 w 169605"/>
                      <a:gd name="connsiteY2" fmla="*/ 324629 h 1104575"/>
                      <a:gd name="connsiteX3" fmla="*/ 137948 w 169605"/>
                      <a:gd name="connsiteY3" fmla="*/ 655919 h 1104575"/>
                      <a:gd name="connsiteX4" fmla="*/ 160406 w 169605"/>
                      <a:gd name="connsiteY4" fmla="*/ 1004212 h 1104575"/>
                      <a:gd name="connsiteX5" fmla="*/ 169605 w 169605"/>
                      <a:gd name="connsiteY5" fmla="*/ 1104512 h 1104575"/>
                      <a:gd name="connsiteX6" fmla="*/ 50019 w 169605"/>
                      <a:gd name="connsiteY6" fmla="*/ 1082689 h 1104575"/>
                      <a:gd name="connsiteX7" fmla="*/ 154 w 169605"/>
                      <a:gd name="connsiteY7" fmla="*/ 1004085 h 1104575"/>
                      <a:gd name="connsiteX8" fmla="*/ 12652 w 169605"/>
                      <a:gd name="connsiteY8" fmla="*/ 917551 h 1104575"/>
                      <a:gd name="connsiteX9" fmla="*/ 58329 w 169605"/>
                      <a:gd name="connsiteY9" fmla="*/ 834126 h 1104575"/>
                      <a:gd name="connsiteX10" fmla="*/ 62834 w 169605"/>
                      <a:gd name="connsiteY10" fmla="*/ 621598 h 1104575"/>
                      <a:gd name="connsiteX11" fmla="*/ 33397 w 169605"/>
                      <a:gd name="connsiteY11" fmla="*/ 366437 h 1104575"/>
                      <a:gd name="connsiteX12" fmla="*/ 24135 w 169605"/>
                      <a:gd name="connsiteY12" fmla="*/ 104678 h 1104575"/>
                      <a:gd name="connsiteX13" fmla="*/ 64737 w 169605"/>
                      <a:gd name="connsiteY13" fmla="*/ 0 h 110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9605" h="1104575">
                        <a:moveTo>
                          <a:pt x="64800" y="0"/>
                        </a:moveTo>
                        <a:cubicBezTo>
                          <a:pt x="66704" y="13323"/>
                          <a:pt x="69432" y="30769"/>
                          <a:pt x="73365" y="54115"/>
                        </a:cubicBezTo>
                        <a:cubicBezTo>
                          <a:pt x="83769" y="115590"/>
                          <a:pt x="102485" y="217540"/>
                          <a:pt x="114602" y="324629"/>
                        </a:cubicBezTo>
                        <a:cubicBezTo>
                          <a:pt x="126719" y="431654"/>
                          <a:pt x="132175" y="543819"/>
                          <a:pt x="137948" y="655919"/>
                        </a:cubicBezTo>
                        <a:cubicBezTo>
                          <a:pt x="143721" y="768020"/>
                          <a:pt x="149812" y="880184"/>
                          <a:pt x="160406" y="1004212"/>
                        </a:cubicBezTo>
                        <a:cubicBezTo>
                          <a:pt x="163198" y="1037138"/>
                          <a:pt x="166370" y="1070889"/>
                          <a:pt x="169605" y="1104512"/>
                        </a:cubicBezTo>
                        <a:cubicBezTo>
                          <a:pt x="126592" y="1105464"/>
                          <a:pt x="79519" y="1095567"/>
                          <a:pt x="50019" y="1082689"/>
                        </a:cubicBezTo>
                        <a:cubicBezTo>
                          <a:pt x="3580" y="1062387"/>
                          <a:pt x="852" y="1034600"/>
                          <a:pt x="154" y="1004085"/>
                        </a:cubicBezTo>
                        <a:cubicBezTo>
                          <a:pt x="-544" y="973633"/>
                          <a:pt x="725" y="940517"/>
                          <a:pt x="12652" y="917551"/>
                        </a:cubicBezTo>
                        <a:cubicBezTo>
                          <a:pt x="24579" y="894585"/>
                          <a:pt x="47227" y="881770"/>
                          <a:pt x="58329" y="834126"/>
                        </a:cubicBezTo>
                        <a:cubicBezTo>
                          <a:pt x="69432" y="786481"/>
                          <a:pt x="69114" y="703881"/>
                          <a:pt x="62834" y="621598"/>
                        </a:cubicBezTo>
                        <a:cubicBezTo>
                          <a:pt x="56553" y="539251"/>
                          <a:pt x="44372" y="457158"/>
                          <a:pt x="33397" y="366437"/>
                        </a:cubicBezTo>
                        <a:cubicBezTo>
                          <a:pt x="22422" y="275716"/>
                          <a:pt x="12652" y="176430"/>
                          <a:pt x="24135" y="104678"/>
                        </a:cubicBezTo>
                        <a:cubicBezTo>
                          <a:pt x="31367" y="59571"/>
                          <a:pt x="47037" y="25377"/>
                          <a:pt x="64737" y="0"/>
                        </a:cubicBezTo>
                        <a:close/>
                      </a:path>
                    </a:pathLst>
                  </a:custGeom>
                  <a:solidFill>
                    <a:srgbClr val="EEC1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2" name="Freeform: Shape 7711">
                    <a:extLst>
                      <a:ext uri="{FF2B5EF4-FFF2-40B4-BE49-F238E27FC236}">
                        <a16:creationId xmlns:a16="http://schemas.microsoft.com/office/drawing/2014/main" id="{8B05C632-E593-2CCA-F36A-C9C017DF368B}"/>
                      </a:ext>
                    </a:extLst>
                  </p:cNvPr>
                  <p:cNvSpPr/>
                  <p:nvPr/>
                </p:nvSpPr>
                <p:spPr>
                  <a:xfrm>
                    <a:off x="5639" y="3289111"/>
                    <a:ext cx="1969712" cy="1445572"/>
                  </a:xfrm>
                  <a:custGeom>
                    <a:avLst/>
                    <a:gdLst>
                      <a:gd name="connsiteX0" fmla="*/ 1847473 w 1969712"/>
                      <a:gd name="connsiteY0" fmla="*/ 1445573 h 1445572"/>
                      <a:gd name="connsiteX1" fmla="*/ 0 w 1969712"/>
                      <a:gd name="connsiteY1" fmla="*/ 1445573 h 1445572"/>
                      <a:gd name="connsiteX2" fmla="*/ 0 w 1969712"/>
                      <a:gd name="connsiteY2" fmla="*/ 673048 h 1445572"/>
                      <a:gd name="connsiteX3" fmla="*/ 317 w 1969712"/>
                      <a:gd name="connsiteY3" fmla="*/ 665245 h 1445572"/>
                      <a:gd name="connsiteX4" fmla="*/ 0 w 1969712"/>
                      <a:gd name="connsiteY4" fmla="*/ 205423 h 1445572"/>
                      <a:gd name="connsiteX5" fmla="*/ 0 w 1969712"/>
                      <a:gd name="connsiteY5" fmla="*/ 76891 h 1445572"/>
                      <a:gd name="connsiteX6" fmla="*/ 634 w 1969712"/>
                      <a:gd name="connsiteY6" fmla="*/ 635 h 1445572"/>
                      <a:gd name="connsiteX7" fmla="*/ 381028 w 1969712"/>
                      <a:gd name="connsiteY7" fmla="*/ 445 h 1445572"/>
                      <a:gd name="connsiteX8" fmla="*/ 1014870 w 1969712"/>
                      <a:gd name="connsiteY8" fmla="*/ 6408 h 1445572"/>
                      <a:gd name="connsiteX9" fmla="*/ 1610012 w 1969712"/>
                      <a:gd name="connsiteY9" fmla="*/ 3299 h 1445572"/>
                      <a:gd name="connsiteX10" fmla="*/ 1779654 w 1969712"/>
                      <a:gd name="connsiteY10" fmla="*/ 17827 h 1445572"/>
                      <a:gd name="connsiteX11" fmla="*/ 1808647 w 1969712"/>
                      <a:gd name="connsiteY11" fmla="*/ 293987 h 1445572"/>
                      <a:gd name="connsiteX12" fmla="*/ 1829392 w 1969712"/>
                      <a:gd name="connsiteY12" fmla="*/ 484438 h 1445572"/>
                      <a:gd name="connsiteX13" fmla="*/ 1852041 w 1969712"/>
                      <a:gd name="connsiteY13" fmla="*/ 571162 h 1445572"/>
                      <a:gd name="connsiteX14" fmla="*/ 1921699 w 1969712"/>
                      <a:gd name="connsiteY14" fmla="*/ 783690 h 1445572"/>
                      <a:gd name="connsiteX15" fmla="*/ 1966045 w 1969712"/>
                      <a:gd name="connsiteY15" fmla="*/ 1106606 h 1445572"/>
                      <a:gd name="connsiteX16" fmla="*/ 1946632 w 1969712"/>
                      <a:gd name="connsiteY16" fmla="*/ 1242117 h 1445572"/>
                      <a:gd name="connsiteX17" fmla="*/ 1847536 w 1969712"/>
                      <a:gd name="connsiteY17" fmla="*/ 1445509 h 144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712" h="1445572">
                        <a:moveTo>
                          <a:pt x="1847473" y="1445573"/>
                        </a:moveTo>
                        <a:lnTo>
                          <a:pt x="0" y="1445573"/>
                        </a:lnTo>
                        <a:lnTo>
                          <a:pt x="0" y="673048"/>
                        </a:lnTo>
                        <a:cubicBezTo>
                          <a:pt x="127" y="670511"/>
                          <a:pt x="190" y="667910"/>
                          <a:pt x="317" y="665245"/>
                        </a:cubicBezTo>
                        <a:cubicBezTo>
                          <a:pt x="4060" y="562407"/>
                          <a:pt x="761" y="371957"/>
                          <a:pt x="0" y="205423"/>
                        </a:cubicBezTo>
                        <a:lnTo>
                          <a:pt x="0" y="76891"/>
                        </a:lnTo>
                        <a:cubicBezTo>
                          <a:pt x="127" y="51071"/>
                          <a:pt x="317" y="25758"/>
                          <a:pt x="634" y="635"/>
                        </a:cubicBezTo>
                        <a:cubicBezTo>
                          <a:pt x="80888" y="445"/>
                          <a:pt x="212909" y="-571"/>
                          <a:pt x="381028" y="445"/>
                        </a:cubicBezTo>
                        <a:cubicBezTo>
                          <a:pt x="562470" y="1523"/>
                          <a:pt x="785847" y="5076"/>
                          <a:pt x="1014870" y="6408"/>
                        </a:cubicBezTo>
                        <a:cubicBezTo>
                          <a:pt x="1243829" y="7740"/>
                          <a:pt x="1478372" y="6852"/>
                          <a:pt x="1610012" y="3299"/>
                        </a:cubicBezTo>
                        <a:cubicBezTo>
                          <a:pt x="1709552" y="635"/>
                          <a:pt x="1750218" y="-3552"/>
                          <a:pt x="1779654" y="17827"/>
                        </a:cubicBezTo>
                        <a:cubicBezTo>
                          <a:pt x="1789170" y="117430"/>
                          <a:pt x="1800273" y="217667"/>
                          <a:pt x="1808647" y="293987"/>
                        </a:cubicBezTo>
                        <a:cubicBezTo>
                          <a:pt x="1819242" y="391116"/>
                          <a:pt x="1825332" y="449355"/>
                          <a:pt x="1829392" y="484438"/>
                        </a:cubicBezTo>
                        <a:cubicBezTo>
                          <a:pt x="1833516" y="519521"/>
                          <a:pt x="1835673" y="531448"/>
                          <a:pt x="1852041" y="571162"/>
                        </a:cubicBezTo>
                        <a:cubicBezTo>
                          <a:pt x="1868409" y="610876"/>
                          <a:pt x="1898987" y="678441"/>
                          <a:pt x="1921699" y="783690"/>
                        </a:cubicBezTo>
                        <a:cubicBezTo>
                          <a:pt x="1944411" y="888939"/>
                          <a:pt x="1959130" y="1031999"/>
                          <a:pt x="1966045" y="1106606"/>
                        </a:cubicBezTo>
                        <a:cubicBezTo>
                          <a:pt x="1972960" y="1181213"/>
                          <a:pt x="1971945" y="1187367"/>
                          <a:pt x="1946632" y="1242117"/>
                        </a:cubicBezTo>
                        <a:cubicBezTo>
                          <a:pt x="1922651" y="1293885"/>
                          <a:pt x="1876846" y="1388983"/>
                          <a:pt x="1847536" y="1445509"/>
                        </a:cubicBezTo>
                        <a:close/>
                      </a:path>
                    </a:pathLst>
                  </a:custGeom>
                  <a:solidFill>
                    <a:srgbClr val="DAB7B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3" name="Freeform: Shape 7712">
                    <a:extLst>
                      <a:ext uri="{FF2B5EF4-FFF2-40B4-BE49-F238E27FC236}">
                        <a16:creationId xmlns:a16="http://schemas.microsoft.com/office/drawing/2014/main" id="{0F0AE481-7480-D6F1-D909-DD0E95C143D7}"/>
                      </a:ext>
                    </a:extLst>
                  </p:cNvPr>
                  <p:cNvSpPr/>
                  <p:nvPr/>
                </p:nvSpPr>
                <p:spPr>
                  <a:xfrm>
                    <a:off x="5638" y="3353283"/>
                    <a:ext cx="1545075" cy="641547"/>
                  </a:xfrm>
                  <a:custGeom>
                    <a:avLst/>
                    <a:gdLst>
                      <a:gd name="connsiteX0" fmla="*/ 0 w 1545075"/>
                      <a:gd name="connsiteY0" fmla="*/ 608941 h 641547"/>
                      <a:gd name="connsiteX1" fmla="*/ 317 w 1545075"/>
                      <a:gd name="connsiteY1" fmla="*/ 601074 h 641547"/>
                      <a:gd name="connsiteX2" fmla="*/ 0 w 1545075"/>
                      <a:gd name="connsiteY2" fmla="*/ 141252 h 641547"/>
                      <a:gd name="connsiteX3" fmla="*/ 0 w 1545075"/>
                      <a:gd name="connsiteY3" fmla="*/ 25281 h 641547"/>
                      <a:gd name="connsiteX4" fmla="*/ 249070 w 1545075"/>
                      <a:gd name="connsiteY4" fmla="*/ 285 h 641547"/>
                      <a:gd name="connsiteX5" fmla="*/ 489703 w 1545075"/>
                      <a:gd name="connsiteY5" fmla="*/ 6439 h 641547"/>
                      <a:gd name="connsiteX6" fmla="*/ 935568 w 1545075"/>
                      <a:gd name="connsiteY6" fmla="*/ 17922 h 641547"/>
                      <a:gd name="connsiteX7" fmla="*/ 1369253 w 1545075"/>
                      <a:gd name="connsiteY7" fmla="*/ 24139 h 641547"/>
                      <a:gd name="connsiteX8" fmla="*/ 1500196 w 1545075"/>
                      <a:gd name="connsiteY8" fmla="*/ 69817 h 641547"/>
                      <a:gd name="connsiteX9" fmla="*/ 1538514 w 1545075"/>
                      <a:gd name="connsiteY9" fmla="*/ 275557 h 641547"/>
                      <a:gd name="connsiteX10" fmla="*/ 1396533 w 1545075"/>
                      <a:gd name="connsiteY10" fmla="*/ 472669 h 641547"/>
                      <a:gd name="connsiteX11" fmla="*/ 1337913 w 1545075"/>
                      <a:gd name="connsiteY11" fmla="*/ 584199 h 641547"/>
                      <a:gd name="connsiteX12" fmla="*/ 1245162 w 1545075"/>
                      <a:gd name="connsiteY12" fmla="*/ 630320 h 641547"/>
                      <a:gd name="connsiteX13" fmla="*/ 772778 w 1545075"/>
                      <a:gd name="connsiteY13" fmla="*/ 634761 h 641547"/>
                      <a:gd name="connsiteX14" fmla="*/ 72260 w 1545075"/>
                      <a:gd name="connsiteY14" fmla="*/ 638568 h 641547"/>
                      <a:gd name="connsiteX15" fmla="*/ 0 w 1545075"/>
                      <a:gd name="connsiteY15" fmla="*/ 633366 h 641547"/>
                      <a:gd name="connsiteX16" fmla="*/ 0 w 1545075"/>
                      <a:gd name="connsiteY16" fmla="*/ 609004 h 641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45075" h="641547">
                        <a:moveTo>
                          <a:pt x="0" y="608941"/>
                        </a:moveTo>
                        <a:cubicBezTo>
                          <a:pt x="127" y="606340"/>
                          <a:pt x="190" y="603738"/>
                          <a:pt x="317" y="601074"/>
                        </a:cubicBezTo>
                        <a:cubicBezTo>
                          <a:pt x="4060" y="498235"/>
                          <a:pt x="761" y="307785"/>
                          <a:pt x="0" y="141252"/>
                        </a:cubicBezTo>
                        <a:lnTo>
                          <a:pt x="0" y="25281"/>
                        </a:lnTo>
                        <a:cubicBezTo>
                          <a:pt x="74163" y="6376"/>
                          <a:pt x="175288" y="1427"/>
                          <a:pt x="249070" y="285"/>
                        </a:cubicBezTo>
                        <a:cubicBezTo>
                          <a:pt x="332940" y="-1047"/>
                          <a:pt x="381472" y="2506"/>
                          <a:pt x="489703" y="6439"/>
                        </a:cubicBezTo>
                        <a:cubicBezTo>
                          <a:pt x="597934" y="10436"/>
                          <a:pt x="765863" y="14813"/>
                          <a:pt x="935568" y="17922"/>
                        </a:cubicBezTo>
                        <a:cubicBezTo>
                          <a:pt x="1105210" y="21030"/>
                          <a:pt x="1276629" y="22807"/>
                          <a:pt x="1369253" y="24139"/>
                        </a:cubicBezTo>
                        <a:cubicBezTo>
                          <a:pt x="1461877" y="25535"/>
                          <a:pt x="1475771" y="26550"/>
                          <a:pt x="1500196" y="69817"/>
                        </a:cubicBezTo>
                        <a:cubicBezTo>
                          <a:pt x="1524684" y="113084"/>
                          <a:pt x="1559767" y="198603"/>
                          <a:pt x="1538514" y="275557"/>
                        </a:cubicBezTo>
                        <a:cubicBezTo>
                          <a:pt x="1517261" y="352575"/>
                          <a:pt x="1439736" y="421028"/>
                          <a:pt x="1396533" y="472669"/>
                        </a:cubicBezTo>
                        <a:cubicBezTo>
                          <a:pt x="1353329" y="524310"/>
                          <a:pt x="1344511" y="559139"/>
                          <a:pt x="1337913" y="584199"/>
                        </a:cubicBezTo>
                        <a:cubicBezTo>
                          <a:pt x="1331378" y="609258"/>
                          <a:pt x="1327064" y="624547"/>
                          <a:pt x="1245162" y="630320"/>
                        </a:cubicBezTo>
                        <a:cubicBezTo>
                          <a:pt x="1163259" y="636030"/>
                          <a:pt x="1003641" y="632223"/>
                          <a:pt x="772778" y="634761"/>
                        </a:cubicBezTo>
                        <a:cubicBezTo>
                          <a:pt x="541915" y="637235"/>
                          <a:pt x="239681" y="646117"/>
                          <a:pt x="72260" y="638568"/>
                        </a:cubicBezTo>
                        <a:cubicBezTo>
                          <a:pt x="44726" y="637362"/>
                          <a:pt x="20809" y="635649"/>
                          <a:pt x="0" y="633366"/>
                        </a:cubicBezTo>
                        <a:lnTo>
                          <a:pt x="0" y="609004"/>
                        </a:lnTo>
                        <a:close/>
                      </a:path>
                    </a:pathLst>
                  </a:custGeom>
                  <a:solidFill>
                    <a:srgbClr val="EAD4C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4" name="Freeform: Shape 7713">
                    <a:extLst>
                      <a:ext uri="{FF2B5EF4-FFF2-40B4-BE49-F238E27FC236}">
                        <a16:creationId xmlns:a16="http://schemas.microsoft.com/office/drawing/2014/main" id="{C5324D6D-7FEA-76FF-DE4A-EE46BE0B99AA}"/>
                      </a:ext>
                    </a:extLst>
                  </p:cNvPr>
                  <p:cNvSpPr/>
                  <p:nvPr/>
                </p:nvSpPr>
                <p:spPr>
                  <a:xfrm>
                    <a:off x="5639" y="3335688"/>
                    <a:ext cx="182816" cy="395247"/>
                  </a:xfrm>
                  <a:custGeom>
                    <a:avLst/>
                    <a:gdLst>
                      <a:gd name="connsiteX0" fmla="*/ 1586 w 182816"/>
                      <a:gd name="connsiteY0" fmla="*/ 368647 h 395247"/>
                      <a:gd name="connsiteX1" fmla="*/ 0 w 182816"/>
                      <a:gd name="connsiteY1" fmla="*/ 158720 h 395247"/>
                      <a:gd name="connsiteX2" fmla="*/ 0 w 182816"/>
                      <a:gd name="connsiteY2" fmla="*/ 14137 h 395247"/>
                      <a:gd name="connsiteX3" fmla="*/ 139825 w 182816"/>
                      <a:gd name="connsiteY3" fmla="*/ 1322 h 395247"/>
                      <a:gd name="connsiteX4" fmla="*/ 178777 w 182816"/>
                      <a:gd name="connsiteY4" fmla="*/ 33487 h 395247"/>
                      <a:gd name="connsiteX5" fmla="*/ 138683 w 182816"/>
                      <a:gd name="connsiteY5" fmla="*/ 137277 h 395247"/>
                      <a:gd name="connsiteX6" fmla="*/ 143568 w 182816"/>
                      <a:gd name="connsiteY6" fmla="*/ 285412 h 395247"/>
                      <a:gd name="connsiteX7" fmla="*/ 123139 w 182816"/>
                      <a:gd name="connsiteY7" fmla="*/ 374166 h 395247"/>
                      <a:gd name="connsiteX8" fmla="*/ 6725 w 182816"/>
                      <a:gd name="connsiteY8" fmla="*/ 374356 h 395247"/>
                      <a:gd name="connsiteX9" fmla="*/ 1523 w 182816"/>
                      <a:gd name="connsiteY9" fmla="*/ 368710 h 39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816" h="395247">
                        <a:moveTo>
                          <a:pt x="1586" y="368647"/>
                        </a:moveTo>
                        <a:cubicBezTo>
                          <a:pt x="1079" y="299813"/>
                          <a:pt x="317" y="227236"/>
                          <a:pt x="0" y="158720"/>
                        </a:cubicBezTo>
                        <a:lnTo>
                          <a:pt x="0" y="14137"/>
                        </a:lnTo>
                        <a:cubicBezTo>
                          <a:pt x="43394" y="-1279"/>
                          <a:pt x="104424" y="-1342"/>
                          <a:pt x="139825" y="1322"/>
                        </a:cubicBezTo>
                        <a:cubicBezTo>
                          <a:pt x="183662" y="4621"/>
                          <a:pt x="188103" y="12044"/>
                          <a:pt x="178777" y="33487"/>
                        </a:cubicBezTo>
                        <a:cubicBezTo>
                          <a:pt x="169452" y="54866"/>
                          <a:pt x="146296" y="90267"/>
                          <a:pt x="138683" y="137277"/>
                        </a:cubicBezTo>
                        <a:cubicBezTo>
                          <a:pt x="131070" y="184287"/>
                          <a:pt x="138873" y="243033"/>
                          <a:pt x="143568" y="285412"/>
                        </a:cubicBezTo>
                        <a:cubicBezTo>
                          <a:pt x="148199" y="327791"/>
                          <a:pt x="149658" y="353802"/>
                          <a:pt x="123139" y="374166"/>
                        </a:cubicBezTo>
                        <a:cubicBezTo>
                          <a:pt x="96621" y="394467"/>
                          <a:pt x="42188" y="409059"/>
                          <a:pt x="6725" y="374356"/>
                        </a:cubicBezTo>
                        <a:cubicBezTo>
                          <a:pt x="4948" y="372580"/>
                          <a:pt x="3172" y="370740"/>
                          <a:pt x="1523" y="368710"/>
                        </a:cubicBezTo>
                        <a:close/>
                      </a:path>
                    </a:pathLst>
                  </a:custGeom>
                  <a:solidFill>
                    <a:srgbClr val="EBD8D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5" name="Freeform: Shape 7714">
                    <a:extLst>
                      <a:ext uri="{FF2B5EF4-FFF2-40B4-BE49-F238E27FC236}">
                        <a16:creationId xmlns:a16="http://schemas.microsoft.com/office/drawing/2014/main" id="{B94DAA29-7EAD-140C-1939-322FA74D7069}"/>
                      </a:ext>
                    </a:extLst>
                  </p:cNvPr>
                  <p:cNvSpPr/>
                  <p:nvPr/>
                </p:nvSpPr>
                <p:spPr>
                  <a:xfrm>
                    <a:off x="326778" y="3353568"/>
                    <a:ext cx="1220102" cy="194179"/>
                  </a:xfrm>
                  <a:custGeom>
                    <a:avLst/>
                    <a:gdLst>
                      <a:gd name="connsiteX0" fmla="*/ 0 w 1220102"/>
                      <a:gd name="connsiteY0" fmla="*/ 64 h 194179"/>
                      <a:gd name="connsiteX1" fmla="*/ 168627 w 1220102"/>
                      <a:gd name="connsiteY1" fmla="*/ 6154 h 194179"/>
                      <a:gd name="connsiteX2" fmla="*/ 614492 w 1220102"/>
                      <a:gd name="connsiteY2" fmla="*/ 17637 h 194179"/>
                      <a:gd name="connsiteX3" fmla="*/ 806719 w 1220102"/>
                      <a:gd name="connsiteY3" fmla="*/ 20682 h 194179"/>
                      <a:gd name="connsiteX4" fmla="*/ 613604 w 1220102"/>
                      <a:gd name="connsiteY4" fmla="*/ 65852 h 194179"/>
                      <a:gd name="connsiteX5" fmla="*/ 411797 w 1220102"/>
                      <a:gd name="connsiteY5" fmla="*/ 96558 h 194179"/>
                      <a:gd name="connsiteX6" fmla="*/ 216208 w 1220102"/>
                      <a:gd name="connsiteY6" fmla="*/ 121363 h 194179"/>
                      <a:gd name="connsiteX7" fmla="*/ 61094 w 1220102"/>
                      <a:gd name="connsiteY7" fmla="*/ 75432 h 194179"/>
                      <a:gd name="connsiteX8" fmla="*/ 63 w 1220102"/>
                      <a:gd name="connsiteY8" fmla="*/ 0 h 194179"/>
                      <a:gd name="connsiteX9" fmla="*/ 63 w 1220102"/>
                      <a:gd name="connsiteY9" fmla="*/ 0 h 194179"/>
                      <a:gd name="connsiteX10" fmla="*/ 877583 w 1220102"/>
                      <a:gd name="connsiteY10" fmla="*/ 21634 h 194179"/>
                      <a:gd name="connsiteX11" fmla="*/ 1044053 w 1220102"/>
                      <a:gd name="connsiteY11" fmla="*/ 23854 h 194179"/>
                      <a:gd name="connsiteX12" fmla="*/ 1060928 w 1220102"/>
                      <a:gd name="connsiteY12" fmla="*/ 29120 h 194179"/>
                      <a:gd name="connsiteX13" fmla="*/ 1198532 w 1220102"/>
                      <a:gd name="connsiteY13" fmla="*/ 109500 h 194179"/>
                      <a:gd name="connsiteX14" fmla="*/ 1220102 w 1220102"/>
                      <a:gd name="connsiteY14" fmla="*/ 182076 h 194179"/>
                      <a:gd name="connsiteX15" fmla="*/ 1063149 w 1220102"/>
                      <a:gd name="connsiteY15" fmla="*/ 169515 h 194179"/>
                      <a:gd name="connsiteX16" fmla="*/ 938423 w 1220102"/>
                      <a:gd name="connsiteY16" fmla="*/ 77716 h 194179"/>
                      <a:gd name="connsiteX17" fmla="*/ 877646 w 1220102"/>
                      <a:gd name="connsiteY17" fmla="*/ 21697 h 19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20102" h="194179">
                        <a:moveTo>
                          <a:pt x="0" y="64"/>
                        </a:moveTo>
                        <a:cubicBezTo>
                          <a:pt x="48533" y="952"/>
                          <a:pt x="94654" y="3489"/>
                          <a:pt x="168627" y="6154"/>
                        </a:cubicBezTo>
                        <a:cubicBezTo>
                          <a:pt x="276858" y="10151"/>
                          <a:pt x="444787" y="14528"/>
                          <a:pt x="614492" y="17637"/>
                        </a:cubicBezTo>
                        <a:cubicBezTo>
                          <a:pt x="679837" y="18842"/>
                          <a:pt x="745435" y="19794"/>
                          <a:pt x="806719" y="20682"/>
                        </a:cubicBezTo>
                        <a:cubicBezTo>
                          <a:pt x="751145" y="29373"/>
                          <a:pt x="676347" y="51958"/>
                          <a:pt x="613604" y="65852"/>
                        </a:cubicBezTo>
                        <a:cubicBezTo>
                          <a:pt x="535571" y="83045"/>
                          <a:pt x="476127" y="86788"/>
                          <a:pt x="411797" y="96558"/>
                        </a:cubicBezTo>
                        <a:cubicBezTo>
                          <a:pt x="347468" y="106328"/>
                          <a:pt x="278253" y="122251"/>
                          <a:pt x="216208" y="121363"/>
                        </a:cubicBezTo>
                        <a:cubicBezTo>
                          <a:pt x="154162" y="120475"/>
                          <a:pt x="99222" y="102838"/>
                          <a:pt x="61094" y="75432"/>
                        </a:cubicBezTo>
                        <a:cubicBezTo>
                          <a:pt x="28675" y="52149"/>
                          <a:pt x="8438" y="21887"/>
                          <a:pt x="63" y="0"/>
                        </a:cubicBezTo>
                        <a:lnTo>
                          <a:pt x="63" y="0"/>
                        </a:lnTo>
                        <a:close/>
                        <a:moveTo>
                          <a:pt x="877583" y="21634"/>
                        </a:moveTo>
                        <a:cubicBezTo>
                          <a:pt x="943752" y="22522"/>
                          <a:pt x="1001674" y="23220"/>
                          <a:pt x="1044053" y="23854"/>
                        </a:cubicBezTo>
                        <a:cubicBezTo>
                          <a:pt x="1049826" y="25567"/>
                          <a:pt x="1055409" y="27280"/>
                          <a:pt x="1060928" y="29120"/>
                        </a:cubicBezTo>
                        <a:cubicBezTo>
                          <a:pt x="1126209" y="50753"/>
                          <a:pt x="1171824" y="81015"/>
                          <a:pt x="1198532" y="109500"/>
                        </a:cubicBezTo>
                        <a:cubicBezTo>
                          <a:pt x="1207414" y="130816"/>
                          <a:pt x="1215598" y="155748"/>
                          <a:pt x="1220102" y="182076"/>
                        </a:cubicBezTo>
                        <a:cubicBezTo>
                          <a:pt x="1196946" y="205106"/>
                          <a:pt x="1119992" y="192100"/>
                          <a:pt x="1063149" y="169515"/>
                        </a:cubicBezTo>
                        <a:cubicBezTo>
                          <a:pt x="1002055" y="145217"/>
                          <a:pt x="964307" y="109944"/>
                          <a:pt x="938423" y="77716"/>
                        </a:cubicBezTo>
                        <a:cubicBezTo>
                          <a:pt x="918947" y="53481"/>
                          <a:pt x="906258" y="31023"/>
                          <a:pt x="877646" y="21697"/>
                        </a:cubicBezTo>
                        <a:close/>
                      </a:path>
                    </a:pathLst>
                  </a:custGeom>
                  <a:solidFill>
                    <a:srgbClr val="EDDBD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6" name="Freeform: Shape 7715">
                    <a:extLst>
                      <a:ext uri="{FF2B5EF4-FFF2-40B4-BE49-F238E27FC236}">
                        <a16:creationId xmlns:a16="http://schemas.microsoft.com/office/drawing/2014/main" id="{C1A39108-85C8-2190-478C-C034C27BDA81}"/>
                      </a:ext>
                    </a:extLst>
                  </p:cNvPr>
                  <p:cNvSpPr/>
                  <p:nvPr/>
                </p:nvSpPr>
                <p:spPr>
                  <a:xfrm>
                    <a:off x="5639" y="4349976"/>
                    <a:ext cx="1969662" cy="384707"/>
                  </a:xfrm>
                  <a:custGeom>
                    <a:avLst/>
                    <a:gdLst>
                      <a:gd name="connsiteX0" fmla="*/ 0 w 1969662"/>
                      <a:gd name="connsiteY0" fmla="*/ 384708 h 384707"/>
                      <a:gd name="connsiteX1" fmla="*/ 1847473 w 1969662"/>
                      <a:gd name="connsiteY1" fmla="*/ 384708 h 384707"/>
                      <a:gd name="connsiteX2" fmla="*/ 1946568 w 1969662"/>
                      <a:gd name="connsiteY2" fmla="*/ 181315 h 384707"/>
                      <a:gd name="connsiteX3" fmla="*/ 1965981 w 1969662"/>
                      <a:gd name="connsiteY3" fmla="*/ 45805 h 384707"/>
                      <a:gd name="connsiteX4" fmla="*/ 1962302 w 1969662"/>
                      <a:gd name="connsiteY4" fmla="*/ 7296 h 384707"/>
                      <a:gd name="connsiteX5" fmla="*/ 1814610 w 1969662"/>
                      <a:gd name="connsiteY5" fmla="*/ 0 h 384707"/>
                      <a:gd name="connsiteX6" fmla="*/ 1726046 w 1969662"/>
                      <a:gd name="connsiteY6" fmla="*/ 28231 h 384707"/>
                      <a:gd name="connsiteX7" fmla="*/ 1614009 w 1969662"/>
                      <a:gd name="connsiteY7" fmla="*/ 115210 h 384707"/>
                      <a:gd name="connsiteX8" fmla="*/ 1288048 w 1969662"/>
                      <a:gd name="connsiteY8" fmla="*/ 120094 h 384707"/>
                      <a:gd name="connsiteX9" fmla="*/ 1192315 w 1969662"/>
                      <a:gd name="connsiteY9" fmla="*/ 101760 h 384707"/>
                      <a:gd name="connsiteX10" fmla="*/ 1186859 w 1969662"/>
                      <a:gd name="connsiteY10" fmla="*/ 52783 h 384707"/>
                      <a:gd name="connsiteX11" fmla="*/ 1179056 w 1969662"/>
                      <a:gd name="connsiteY11" fmla="*/ 31404 h 384707"/>
                      <a:gd name="connsiteX12" fmla="*/ 1097090 w 1969662"/>
                      <a:gd name="connsiteY12" fmla="*/ 27661 h 384707"/>
                      <a:gd name="connsiteX13" fmla="*/ 740613 w 1969662"/>
                      <a:gd name="connsiteY13" fmla="*/ 24806 h 384707"/>
                      <a:gd name="connsiteX14" fmla="*/ 276858 w 1969662"/>
                      <a:gd name="connsiteY14" fmla="*/ 21253 h 384707"/>
                      <a:gd name="connsiteX15" fmla="*/ 34512 w 1969662"/>
                      <a:gd name="connsiteY15" fmla="*/ 22331 h 384707"/>
                      <a:gd name="connsiteX16" fmla="*/ 0 w 1969662"/>
                      <a:gd name="connsiteY16" fmla="*/ 23220 h 384707"/>
                      <a:gd name="connsiteX17" fmla="*/ 0 w 1969662"/>
                      <a:gd name="connsiteY17" fmla="*/ 384708 h 384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662" h="384707">
                        <a:moveTo>
                          <a:pt x="0" y="384708"/>
                        </a:moveTo>
                        <a:lnTo>
                          <a:pt x="1847473" y="384708"/>
                        </a:lnTo>
                        <a:cubicBezTo>
                          <a:pt x="1876846" y="328245"/>
                          <a:pt x="1922587" y="233083"/>
                          <a:pt x="1946568" y="181315"/>
                        </a:cubicBezTo>
                        <a:cubicBezTo>
                          <a:pt x="1971945" y="126565"/>
                          <a:pt x="1972896" y="120412"/>
                          <a:pt x="1965981" y="45805"/>
                        </a:cubicBezTo>
                        <a:cubicBezTo>
                          <a:pt x="1964903" y="34449"/>
                          <a:pt x="1963697" y="21443"/>
                          <a:pt x="1962302" y="7296"/>
                        </a:cubicBezTo>
                        <a:cubicBezTo>
                          <a:pt x="1914023" y="2284"/>
                          <a:pt x="1854769" y="0"/>
                          <a:pt x="1814610" y="0"/>
                        </a:cubicBezTo>
                        <a:cubicBezTo>
                          <a:pt x="1761764" y="0"/>
                          <a:pt x="1741780" y="3997"/>
                          <a:pt x="1726046" y="28231"/>
                        </a:cubicBezTo>
                        <a:cubicBezTo>
                          <a:pt x="1710313" y="52530"/>
                          <a:pt x="1698767" y="97065"/>
                          <a:pt x="1614009" y="115210"/>
                        </a:cubicBezTo>
                        <a:cubicBezTo>
                          <a:pt x="1529252" y="133290"/>
                          <a:pt x="1371219" y="124916"/>
                          <a:pt x="1288048" y="120094"/>
                        </a:cubicBezTo>
                        <a:cubicBezTo>
                          <a:pt x="1204876" y="115210"/>
                          <a:pt x="1196566" y="113941"/>
                          <a:pt x="1192315" y="101760"/>
                        </a:cubicBezTo>
                        <a:cubicBezTo>
                          <a:pt x="1188065" y="89643"/>
                          <a:pt x="1187938" y="66677"/>
                          <a:pt x="1186859" y="52783"/>
                        </a:cubicBezTo>
                        <a:cubicBezTo>
                          <a:pt x="1185781" y="38890"/>
                          <a:pt x="1183877" y="34005"/>
                          <a:pt x="1179056" y="31404"/>
                        </a:cubicBezTo>
                        <a:cubicBezTo>
                          <a:pt x="1174234" y="28739"/>
                          <a:pt x="1166558" y="28295"/>
                          <a:pt x="1097090" y="27661"/>
                        </a:cubicBezTo>
                        <a:cubicBezTo>
                          <a:pt x="1027622" y="27026"/>
                          <a:pt x="896488" y="26138"/>
                          <a:pt x="740613" y="24806"/>
                        </a:cubicBezTo>
                        <a:cubicBezTo>
                          <a:pt x="584738" y="23473"/>
                          <a:pt x="404184" y="21697"/>
                          <a:pt x="276858" y="21253"/>
                        </a:cubicBezTo>
                        <a:cubicBezTo>
                          <a:pt x="149531" y="20809"/>
                          <a:pt x="75432" y="21697"/>
                          <a:pt x="34512" y="22331"/>
                        </a:cubicBezTo>
                        <a:cubicBezTo>
                          <a:pt x="18715" y="22585"/>
                          <a:pt x="7930" y="22839"/>
                          <a:pt x="0" y="23220"/>
                        </a:cubicBezTo>
                        <a:lnTo>
                          <a:pt x="0" y="384708"/>
                        </a:lnTo>
                        <a:close/>
                      </a:path>
                    </a:pathLst>
                  </a:custGeom>
                  <a:solidFill>
                    <a:srgbClr val="D4929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7" name="Freeform: Shape 7716">
                    <a:extLst>
                      <a:ext uri="{FF2B5EF4-FFF2-40B4-BE49-F238E27FC236}">
                        <a16:creationId xmlns:a16="http://schemas.microsoft.com/office/drawing/2014/main" id="{2D89F4D1-B4F0-9EBB-A65F-B61B1269D4B2}"/>
                      </a:ext>
                    </a:extLst>
                  </p:cNvPr>
                  <p:cNvSpPr/>
                  <p:nvPr/>
                </p:nvSpPr>
                <p:spPr>
                  <a:xfrm>
                    <a:off x="1671049" y="4501882"/>
                    <a:ext cx="291688" cy="114992"/>
                  </a:xfrm>
                  <a:custGeom>
                    <a:avLst/>
                    <a:gdLst>
                      <a:gd name="connsiteX0" fmla="*/ 240555 w 291688"/>
                      <a:gd name="connsiteY0" fmla="*/ 114992 h 114992"/>
                      <a:gd name="connsiteX1" fmla="*/ 281157 w 291688"/>
                      <a:gd name="connsiteY1" fmla="*/ 29410 h 114992"/>
                      <a:gd name="connsiteX2" fmla="*/ 291688 w 291688"/>
                      <a:gd name="connsiteY2" fmla="*/ 6000 h 114992"/>
                      <a:gd name="connsiteX3" fmla="*/ 92610 w 291688"/>
                      <a:gd name="connsiteY3" fmla="*/ 4795 h 114992"/>
                      <a:gd name="connsiteX4" fmla="*/ 17686 w 291688"/>
                      <a:gd name="connsiteY4" fmla="*/ 61702 h 114992"/>
                      <a:gd name="connsiteX5" fmla="*/ 240555 w 291688"/>
                      <a:gd name="connsiteY5" fmla="*/ 114992 h 11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688" h="114992">
                        <a:moveTo>
                          <a:pt x="240555" y="114992"/>
                        </a:moveTo>
                        <a:cubicBezTo>
                          <a:pt x="256098" y="82764"/>
                          <a:pt x="270689" y="51995"/>
                          <a:pt x="281157" y="29410"/>
                        </a:cubicBezTo>
                        <a:cubicBezTo>
                          <a:pt x="285281" y="20465"/>
                          <a:pt x="288770" y="12852"/>
                          <a:pt x="291688" y="6000"/>
                        </a:cubicBezTo>
                        <a:cubicBezTo>
                          <a:pt x="226915" y="-1486"/>
                          <a:pt x="149707" y="-2057"/>
                          <a:pt x="92610" y="4795"/>
                        </a:cubicBezTo>
                        <a:cubicBezTo>
                          <a:pt x="14958" y="14057"/>
                          <a:pt x="-25645" y="37023"/>
                          <a:pt x="17686" y="61702"/>
                        </a:cubicBezTo>
                        <a:cubicBezTo>
                          <a:pt x="55179" y="83081"/>
                          <a:pt x="155544" y="105793"/>
                          <a:pt x="240555" y="114992"/>
                        </a:cubicBezTo>
                        <a:close/>
                      </a:path>
                    </a:pathLst>
                  </a:custGeom>
                  <a:solidFill>
                    <a:srgbClr val="DBB8B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8" name="Freeform: Shape 7717">
                    <a:extLst>
                      <a:ext uri="{FF2B5EF4-FFF2-40B4-BE49-F238E27FC236}">
                        <a16:creationId xmlns:a16="http://schemas.microsoft.com/office/drawing/2014/main" id="{B813D253-C2DE-9FCA-AE84-516EFF769416}"/>
                      </a:ext>
                    </a:extLst>
                  </p:cNvPr>
                  <p:cNvSpPr/>
                  <p:nvPr/>
                </p:nvSpPr>
                <p:spPr>
                  <a:xfrm>
                    <a:off x="38057" y="4452224"/>
                    <a:ext cx="1349219" cy="282523"/>
                  </a:xfrm>
                  <a:custGeom>
                    <a:avLst/>
                    <a:gdLst>
                      <a:gd name="connsiteX0" fmla="*/ 0 w 1349219"/>
                      <a:gd name="connsiteY0" fmla="*/ 282460 h 282523"/>
                      <a:gd name="connsiteX1" fmla="*/ 149721 w 1349219"/>
                      <a:gd name="connsiteY1" fmla="*/ 170994 h 282523"/>
                      <a:gd name="connsiteX2" fmla="*/ 430259 w 1349219"/>
                      <a:gd name="connsiteY2" fmla="*/ 26221 h 282523"/>
                      <a:gd name="connsiteX3" fmla="*/ 552002 w 1349219"/>
                      <a:gd name="connsiteY3" fmla="*/ 46078 h 282523"/>
                      <a:gd name="connsiteX4" fmla="*/ 690812 w 1349219"/>
                      <a:gd name="connsiteY4" fmla="*/ 46078 h 282523"/>
                      <a:gd name="connsiteX5" fmla="*/ 862421 w 1349219"/>
                      <a:gd name="connsiteY5" fmla="*/ 1035 h 282523"/>
                      <a:gd name="connsiteX6" fmla="*/ 1016837 w 1349219"/>
                      <a:gd name="connsiteY6" fmla="*/ 25333 h 282523"/>
                      <a:gd name="connsiteX7" fmla="*/ 1265209 w 1349219"/>
                      <a:gd name="connsiteY7" fmla="*/ 68600 h 282523"/>
                      <a:gd name="connsiteX8" fmla="*/ 1345335 w 1349219"/>
                      <a:gd name="connsiteY8" fmla="*/ 133944 h 282523"/>
                      <a:gd name="connsiteX9" fmla="*/ 1187176 w 1349219"/>
                      <a:gd name="connsiteY9" fmla="*/ 193515 h 282523"/>
                      <a:gd name="connsiteX10" fmla="*/ 914886 w 1349219"/>
                      <a:gd name="connsiteY10" fmla="*/ 249598 h 282523"/>
                      <a:gd name="connsiteX11" fmla="*/ 857853 w 1349219"/>
                      <a:gd name="connsiteY11" fmla="*/ 282524 h 282523"/>
                      <a:gd name="connsiteX12" fmla="*/ 0 w 1349219"/>
                      <a:gd name="connsiteY12" fmla="*/ 282524 h 28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49219" h="282523">
                        <a:moveTo>
                          <a:pt x="0" y="282460"/>
                        </a:moveTo>
                        <a:cubicBezTo>
                          <a:pt x="39460" y="248582"/>
                          <a:pt x="87295" y="211596"/>
                          <a:pt x="149721" y="170994"/>
                        </a:cubicBezTo>
                        <a:cubicBezTo>
                          <a:pt x="239935" y="112311"/>
                          <a:pt x="360664" y="46078"/>
                          <a:pt x="430259" y="26221"/>
                        </a:cubicBezTo>
                        <a:cubicBezTo>
                          <a:pt x="499917" y="6364"/>
                          <a:pt x="518505" y="32819"/>
                          <a:pt x="552002" y="46078"/>
                        </a:cubicBezTo>
                        <a:cubicBezTo>
                          <a:pt x="585499" y="59337"/>
                          <a:pt x="633969" y="59337"/>
                          <a:pt x="690812" y="46078"/>
                        </a:cubicBezTo>
                        <a:cubicBezTo>
                          <a:pt x="747655" y="32819"/>
                          <a:pt x="813000" y="6364"/>
                          <a:pt x="862421" y="1035"/>
                        </a:cubicBezTo>
                        <a:cubicBezTo>
                          <a:pt x="911841" y="-4231"/>
                          <a:pt x="945465" y="11629"/>
                          <a:pt x="1016837" y="25333"/>
                        </a:cubicBezTo>
                        <a:cubicBezTo>
                          <a:pt x="1088208" y="39036"/>
                          <a:pt x="1197264" y="50519"/>
                          <a:pt x="1265209" y="68600"/>
                        </a:cubicBezTo>
                        <a:cubicBezTo>
                          <a:pt x="1333155" y="86681"/>
                          <a:pt x="1359990" y="111422"/>
                          <a:pt x="1345335" y="133944"/>
                        </a:cubicBezTo>
                        <a:cubicBezTo>
                          <a:pt x="1330744" y="156466"/>
                          <a:pt x="1274662" y="176767"/>
                          <a:pt x="1187176" y="193515"/>
                        </a:cubicBezTo>
                        <a:cubicBezTo>
                          <a:pt x="1099691" y="210264"/>
                          <a:pt x="980802" y="223523"/>
                          <a:pt x="914886" y="249598"/>
                        </a:cubicBezTo>
                        <a:cubicBezTo>
                          <a:pt x="890779" y="259114"/>
                          <a:pt x="873776" y="270343"/>
                          <a:pt x="857853" y="282524"/>
                        </a:cubicBezTo>
                        <a:lnTo>
                          <a:pt x="0" y="282524"/>
                        </a:lnTo>
                        <a:close/>
                      </a:path>
                    </a:pathLst>
                  </a:custGeom>
                  <a:solidFill>
                    <a:srgbClr val="E8C5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19" name="Graphic 7643">
                  <a:extLst>
                    <a:ext uri="{FF2B5EF4-FFF2-40B4-BE49-F238E27FC236}">
                      <a16:creationId xmlns:a16="http://schemas.microsoft.com/office/drawing/2014/main" id="{9CEFD4C9-5D17-A948-A5E7-F21B305FEA84}"/>
                    </a:ext>
                  </a:extLst>
                </p:cNvPr>
                <p:cNvGrpSpPr/>
                <p:nvPr/>
              </p:nvGrpSpPr>
              <p:grpSpPr>
                <a:xfrm>
                  <a:off x="190689" y="2248220"/>
                  <a:ext cx="529171" cy="385860"/>
                  <a:chOff x="190689" y="2248220"/>
                  <a:chExt cx="529171" cy="385860"/>
                </a:xfrm>
              </p:grpSpPr>
              <p:sp>
                <p:nvSpPr>
                  <p:cNvPr id="7720" name="Freeform: Shape 7719">
                    <a:extLst>
                      <a:ext uri="{FF2B5EF4-FFF2-40B4-BE49-F238E27FC236}">
                        <a16:creationId xmlns:a16="http://schemas.microsoft.com/office/drawing/2014/main" id="{85EDCD73-031E-7EB7-D69C-DBAD7CEC3BF8}"/>
                      </a:ext>
                    </a:extLst>
                  </p:cNvPr>
                  <p:cNvSpPr/>
                  <p:nvPr/>
                </p:nvSpPr>
                <p:spPr>
                  <a:xfrm>
                    <a:off x="190689" y="2248530"/>
                    <a:ext cx="107041" cy="372100"/>
                  </a:xfrm>
                  <a:custGeom>
                    <a:avLst/>
                    <a:gdLst>
                      <a:gd name="connsiteX0" fmla="*/ 11744 w 107041"/>
                      <a:gd name="connsiteY0" fmla="*/ 1033 h 372100"/>
                      <a:gd name="connsiteX1" fmla="*/ 42831 w 107041"/>
                      <a:gd name="connsiteY1" fmla="*/ 8138 h 372100"/>
                      <a:gd name="connsiteX2" fmla="*/ 95170 w 107041"/>
                      <a:gd name="connsiteY2" fmla="*/ 13531 h 372100"/>
                      <a:gd name="connsiteX3" fmla="*/ 107033 w 107041"/>
                      <a:gd name="connsiteY3" fmla="*/ 21397 h 372100"/>
                      <a:gd name="connsiteX4" fmla="*/ 106018 w 107041"/>
                      <a:gd name="connsiteY4" fmla="*/ 79256 h 372100"/>
                      <a:gd name="connsiteX5" fmla="*/ 103290 w 107041"/>
                      <a:gd name="connsiteY5" fmla="*/ 236400 h 372100"/>
                      <a:gd name="connsiteX6" fmla="*/ 102783 w 107041"/>
                      <a:gd name="connsiteY6" fmla="*/ 351482 h 372100"/>
                      <a:gd name="connsiteX7" fmla="*/ 97263 w 107041"/>
                      <a:gd name="connsiteY7" fmla="*/ 372101 h 372100"/>
                      <a:gd name="connsiteX8" fmla="*/ 68334 w 107041"/>
                      <a:gd name="connsiteY8" fmla="*/ 371783 h 372100"/>
                      <a:gd name="connsiteX9" fmla="*/ 12886 w 107041"/>
                      <a:gd name="connsiteY9" fmla="*/ 370134 h 372100"/>
                      <a:gd name="connsiteX10" fmla="*/ 71 w 107041"/>
                      <a:gd name="connsiteY10" fmla="*/ 358397 h 372100"/>
                      <a:gd name="connsiteX11" fmla="*/ 1530 w 107041"/>
                      <a:gd name="connsiteY11" fmla="*/ 302252 h 372100"/>
                      <a:gd name="connsiteX12" fmla="*/ 2609 w 107041"/>
                      <a:gd name="connsiteY12" fmla="*/ 203601 h 372100"/>
                      <a:gd name="connsiteX13" fmla="*/ 5844 w 107041"/>
                      <a:gd name="connsiteY13" fmla="*/ 71770 h 372100"/>
                      <a:gd name="connsiteX14" fmla="*/ 5147 w 107041"/>
                      <a:gd name="connsiteY14" fmla="*/ 7948 h 372100"/>
                      <a:gd name="connsiteX15" fmla="*/ 11744 w 107041"/>
                      <a:gd name="connsiteY15" fmla="*/ 969 h 37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041" h="372100">
                        <a:moveTo>
                          <a:pt x="11744" y="1033"/>
                        </a:moveTo>
                        <a:cubicBezTo>
                          <a:pt x="17010" y="2745"/>
                          <a:pt x="26272" y="5727"/>
                          <a:pt x="42831" y="8138"/>
                        </a:cubicBezTo>
                        <a:cubicBezTo>
                          <a:pt x="59389" y="10549"/>
                          <a:pt x="83243" y="12452"/>
                          <a:pt x="95170" y="13531"/>
                        </a:cubicBezTo>
                        <a:cubicBezTo>
                          <a:pt x="107097" y="14609"/>
                          <a:pt x="107097" y="14990"/>
                          <a:pt x="107033" y="21397"/>
                        </a:cubicBezTo>
                        <a:cubicBezTo>
                          <a:pt x="106970" y="27868"/>
                          <a:pt x="106779" y="40430"/>
                          <a:pt x="106018" y="79256"/>
                        </a:cubicBezTo>
                        <a:cubicBezTo>
                          <a:pt x="105257" y="118082"/>
                          <a:pt x="103861" y="183236"/>
                          <a:pt x="103290" y="236400"/>
                        </a:cubicBezTo>
                        <a:cubicBezTo>
                          <a:pt x="102783" y="289564"/>
                          <a:pt x="103100" y="330864"/>
                          <a:pt x="102783" y="351482"/>
                        </a:cubicBezTo>
                        <a:cubicBezTo>
                          <a:pt x="102529" y="372101"/>
                          <a:pt x="101641" y="372101"/>
                          <a:pt x="97263" y="372101"/>
                        </a:cubicBezTo>
                        <a:cubicBezTo>
                          <a:pt x="92886" y="372101"/>
                          <a:pt x="85083" y="372101"/>
                          <a:pt x="68334" y="371783"/>
                        </a:cubicBezTo>
                        <a:cubicBezTo>
                          <a:pt x="51586" y="371466"/>
                          <a:pt x="25828" y="370768"/>
                          <a:pt x="12886" y="370134"/>
                        </a:cubicBezTo>
                        <a:cubicBezTo>
                          <a:pt x="-56" y="369436"/>
                          <a:pt x="-246" y="368802"/>
                          <a:pt x="71" y="358397"/>
                        </a:cubicBezTo>
                        <a:cubicBezTo>
                          <a:pt x="388" y="347993"/>
                          <a:pt x="1213" y="327755"/>
                          <a:pt x="1530" y="302252"/>
                        </a:cubicBezTo>
                        <a:cubicBezTo>
                          <a:pt x="1848" y="276685"/>
                          <a:pt x="1721" y="245789"/>
                          <a:pt x="2609" y="203601"/>
                        </a:cubicBezTo>
                        <a:cubicBezTo>
                          <a:pt x="3497" y="161412"/>
                          <a:pt x="5400" y="107868"/>
                          <a:pt x="5844" y="71770"/>
                        </a:cubicBezTo>
                        <a:cubicBezTo>
                          <a:pt x="6225" y="35672"/>
                          <a:pt x="5083" y="17020"/>
                          <a:pt x="5147" y="7948"/>
                        </a:cubicBezTo>
                        <a:cubicBezTo>
                          <a:pt x="5210" y="-1124"/>
                          <a:pt x="6479" y="-744"/>
                          <a:pt x="11744" y="969"/>
                        </a:cubicBezTo>
                        <a:close/>
                      </a:path>
                    </a:pathLst>
                  </a:custGeom>
                  <a:solidFill>
                    <a:srgbClr val="2E949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1" name="Freeform: Shape 7720">
                    <a:extLst>
                      <a:ext uri="{FF2B5EF4-FFF2-40B4-BE49-F238E27FC236}">
                        <a16:creationId xmlns:a16="http://schemas.microsoft.com/office/drawing/2014/main" id="{6351BCDB-2A80-AC88-0382-6947F2A77FCB}"/>
                      </a:ext>
                    </a:extLst>
                  </p:cNvPr>
                  <p:cNvSpPr/>
                  <p:nvPr/>
                </p:nvSpPr>
                <p:spPr>
                  <a:xfrm>
                    <a:off x="317512" y="2252465"/>
                    <a:ext cx="298051" cy="338459"/>
                  </a:xfrm>
                  <a:custGeom>
                    <a:avLst/>
                    <a:gdLst>
                      <a:gd name="connsiteX0" fmla="*/ 28616 w 298051"/>
                      <a:gd name="connsiteY0" fmla="*/ 7058 h 338459"/>
                      <a:gd name="connsiteX1" fmla="*/ 158036 w 298051"/>
                      <a:gd name="connsiteY1" fmla="*/ 1094 h 338459"/>
                      <a:gd name="connsiteX2" fmla="*/ 258781 w 298051"/>
                      <a:gd name="connsiteY2" fmla="*/ 1094 h 338459"/>
                      <a:gd name="connsiteX3" fmla="*/ 280922 w 298051"/>
                      <a:gd name="connsiteY3" fmla="*/ 31990 h 338459"/>
                      <a:gd name="connsiteX4" fmla="*/ 293737 w 298051"/>
                      <a:gd name="connsiteY4" fmla="*/ 156145 h 338459"/>
                      <a:gd name="connsiteX5" fmla="*/ 297163 w 298051"/>
                      <a:gd name="connsiteY5" fmla="*/ 276683 h 338459"/>
                      <a:gd name="connsiteX6" fmla="*/ 295323 w 298051"/>
                      <a:gd name="connsiteY6" fmla="*/ 327690 h 338459"/>
                      <a:gd name="connsiteX7" fmla="*/ 230994 w 298051"/>
                      <a:gd name="connsiteY7" fmla="*/ 337587 h 338459"/>
                      <a:gd name="connsiteX8" fmla="*/ 45301 w 298051"/>
                      <a:gd name="connsiteY8" fmla="*/ 337904 h 338459"/>
                      <a:gd name="connsiteX9" fmla="*/ 4 w 298051"/>
                      <a:gd name="connsiteY9" fmla="*/ 323630 h 338459"/>
                      <a:gd name="connsiteX10" fmla="*/ 512 w 298051"/>
                      <a:gd name="connsiteY10" fmla="*/ 273511 h 338459"/>
                      <a:gd name="connsiteX11" fmla="*/ 765 w 298051"/>
                      <a:gd name="connsiteY11" fmla="*/ 194907 h 338459"/>
                      <a:gd name="connsiteX12" fmla="*/ 1844 w 298051"/>
                      <a:gd name="connsiteY12" fmla="*/ 56035 h 338459"/>
                      <a:gd name="connsiteX13" fmla="*/ 1844 w 298051"/>
                      <a:gd name="connsiteY13" fmla="*/ 12387 h 338459"/>
                      <a:gd name="connsiteX14" fmla="*/ 28743 w 298051"/>
                      <a:gd name="connsiteY14" fmla="*/ 7058 h 33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8051" h="338459">
                        <a:moveTo>
                          <a:pt x="28616" y="7058"/>
                        </a:moveTo>
                        <a:cubicBezTo>
                          <a:pt x="56276" y="5408"/>
                          <a:pt x="111978" y="2490"/>
                          <a:pt x="158036" y="1094"/>
                        </a:cubicBezTo>
                        <a:cubicBezTo>
                          <a:pt x="204095" y="-365"/>
                          <a:pt x="240383" y="-365"/>
                          <a:pt x="258781" y="1094"/>
                        </a:cubicBezTo>
                        <a:cubicBezTo>
                          <a:pt x="277115" y="2554"/>
                          <a:pt x="277560" y="5408"/>
                          <a:pt x="280922" y="31990"/>
                        </a:cubicBezTo>
                        <a:cubicBezTo>
                          <a:pt x="284284" y="58572"/>
                          <a:pt x="290692" y="108881"/>
                          <a:pt x="293737" y="156145"/>
                        </a:cubicBezTo>
                        <a:cubicBezTo>
                          <a:pt x="296782" y="203345"/>
                          <a:pt x="296465" y="247500"/>
                          <a:pt x="297163" y="276683"/>
                        </a:cubicBezTo>
                        <a:cubicBezTo>
                          <a:pt x="297797" y="305803"/>
                          <a:pt x="299510" y="319950"/>
                          <a:pt x="295323" y="327690"/>
                        </a:cubicBezTo>
                        <a:cubicBezTo>
                          <a:pt x="291136" y="335430"/>
                          <a:pt x="281176" y="336762"/>
                          <a:pt x="230994" y="337587"/>
                        </a:cubicBezTo>
                        <a:cubicBezTo>
                          <a:pt x="180812" y="338475"/>
                          <a:pt x="90535" y="338856"/>
                          <a:pt x="45301" y="337904"/>
                        </a:cubicBezTo>
                        <a:cubicBezTo>
                          <a:pt x="67" y="336952"/>
                          <a:pt x="-59" y="334732"/>
                          <a:pt x="4" y="323630"/>
                        </a:cubicBezTo>
                        <a:cubicBezTo>
                          <a:pt x="67" y="312591"/>
                          <a:pt x="385" y="292734"/>
                          <a:pt x="512" y="273511"/>
                        </a:cubicBezTo>
                        <a:cubicBezTo>
                          <a:pt x="638" y="254352"/>
                          <a:pt x="512" y="235827"/>
                          <a:pt x="765" y="194907"/>
                        </a:cubicBezTo>
                        <a:cubicBezTo>
                          <a:pt x="1019" y="153988"/>
                          <a:pt x="1590" y="90673"/>
                          <a:pt x="1844" y="56035"/>
                        </a:cubicBezTo>
                        <a:cubicBezTo>
                          <a:pt x="2098" y="21459"/>
                          <a:pt x="2034" y="15559"/>
                          <a:pt x="1844" y="12387"/>
                        </a:cubicBezTo>
                        <a:cubicBezTo>
                          <a:pt x="1590" y="9215"/>
                          <a:pt x="1146" y="8707"/>
                          <a:pt x="28743" y="7058"/>
                        </a:cubicBezTo>
                        <a:close/>
                      </a:path>
                    </a:pathLst>
                  </a:custGeom>
                  <a:solidFill>
                    <a:srgbClr val="F4F2F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2" name="Freeform: Shape 7721">
                    <a:extLst>
                      <a:ext uri="{FF2B5EF4-FFF2-40B4-BE49-F238E27FC236}">
                        <a16:creationId xmlns:a16="http://schemas.microsoft.com/office/drawing/2014/main" id="{8501412A-E02A-BD3F-5FBD-912E3903C7EB}"/>
                      </a:ext>
                    </a:extLst>
                  </p:cNvPr>
                  <p:cNvSpPr/>
                  <p:nvPr/>
                </p:nvSpPr>
                <p:spPr>
                  <a:xfrm>
                    <a:off x="524105" y="2257049"/>
                    <a:ext cx="91457" cy="332749"/>
                  </a:xfrm>
                  <a:custGeom>
                    <a:avLst/>
                    <a:gdLst>
                      <a:gd name="connsiteX0" fmla="*/ 66588 w 91457"/>
                      <a:gd name="connsiteY0" fmla="*/ 0 h 332749"/>
                      <a:gd name="connsiteX1" fmla="*/ 74328 w 91457"/>
                      <a:gd name="connsiteY1" fmla="*/ 27343 h 332749"/>
                      <a:gd name="connsiteX2" fmla="*/ 87143 w 91457"/>
                      <a:gd name="connsiteY2" fmla="*/ 151498 h 332749"/>
                      <a:gd name="connsiteX3" fmla="*/ 90569 w 91457"/>
                      <a:gd name="connsiteY3" fmla="*/ 272036 h 332749"/>
                      <a:gd name="connsiteX4" fmla="*/ 88729 w 91457"/>
                      <a:gd name="connsiteY4" fmla="*/ 323043 h 332749"/>
                      <a:gd name="connsiteX5" fmla="*/ 35312 w 91457"/>
                      <a:gd name="connsiteY5" fmla="*/ 332749 h 332749"/>
                      <a:gd name="connsiteX6" fmla="*/ 28143 w 91457"/>
                      <a:gd name="connsiteY6" fmla="*/ 324439 h 332749"/>
                      <a:gd name="connsiteX7" fmla="*/ 102 w 91457"/>
                      <a:gd name="connsiteY7" fmla="*/ 217921 h 332749"/>
                      <a:gd name="connsiteX8" fmla="*/ 24590 w 91457"/>
                      <a:gd name="connsiteY8" fmla="*/ 83425 h 332749"/>
                      <a:gd name="connsiteX9" fmla="*/ 66588 w 91457"/>
                      <a:gd name="connsiteY9" fmla="*/ 64 h 33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1457" h="332749">
                        <a:moveTo>
                          <a:pt x="66588" y="0"/>
                        </a:moveTo>
                        <a:cubicBezTo>
                          <a:pt x="71283" y="3616"/>
                          <a:pt x="72235" y="10975"/>
                          <a:pt x="74328" y="27343"/>
                        </a:cubicBezTo>
                        <a:cubicBezTo>
                          <a:pt x="77691" y="53925"/>
                          <a:pt x="84098" y="104234"/>
                          <a:pt x="87143" y="151498"/>
                        </a:cubicBezTo>
                        <a:cubicBezTo>
                          <a:pt x="90189" y="198698"/>
                          <a:pt x="89871" y="242853"/>
                          <a:pt x="90569" y="272036"/>
                        </a:cubicBezTo>
                        <a:cubicBezTo>
                          <a:pt x="91204" y="301156"/>
                          <a:pt x="92916" y="315303"/>
                          <a:pt x="88729" y="323043"/>
                        </a:cubicBezTo>
                        <a:cubicBezTo>
                          <a:pt x="84859" y="330148"/>
                          <a:pt x="76041" y="331861"/>
                          <a:pt x="35312" y="332749"/>
                        </a:cubicBezTo>
                        <a:cubicBezTo>
                          <a:pt x="32774" y="330085"/>
                          <a:pt x="30363" y="327293"/>
                          <a:pt x="28143" y="324439"/>
                        </a:cubicBezTo>
                        <a:cubicBezTo>
                          <a:pt x="6383" y="296715"/>
                          <a:pt x="-977" y="260997"/>
                          <a:pt x="102" y="217921"/>
                        </a:cubicBezTo>
                        <a:cubicBezTo>
                          <a:pt x="1180" y="174908"/>
                          <a:pt x="10760" y="124535"/>
                          <a:pt x="24590" y="83425"/>
                        </a:cubicBezTo>
                        <a:cubicBezTo>
                          <a:pt x="36961" y="46629"/>
                          <a:pt x="52758" y="17129"/>
                          <a:pt x="66588" y="64"/>
                        </a:cubicBezTo>
                        <a:close/>
                      </a:path>
                    </a:pathLst>
                  </a:custGeom>
                  <a:solidFill>
                    <a:srgbClr val="D0D9C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3" name="Freeform: Shape 7722">
                    <a:extLst>
                      <a:ext uri="{FF2B5EF4-FFF2-40B4-BE49-F238E27FC236}">
                        <a16:creationId xmlns:a16="http://schemas.microsoft.com/office/drawing/2014/main" id="{5467E07E-F8B8-55B6-1B38-25E8DF3BC7E1}"/>
                      </a:ext>
                    </a:extLst>
                  </p:cNvPr>
                  <p:cNvSpPr/>
                  <p:nvPr/>
                </p:nvSpPr>
                <p:spPr>
                  <a:xfrm>
                    <a:off x="343296" y="2284500"/>
                    <a:ext cx="96124" cy="82476"/>
                  </a:xfrm>
                  <a:custGeom>
                    <a:avLst/>
                    <a:gdLst>
                      <a:gd name="connsiteX0" fmla="*/ 547 w 96124"/>
                      <a:gd name="connsiteY0" fmla="*/ 14547 h 82476"/>
                      <a:gd name="connsiteX1" fmla="*/ 3085 w 96124"/>
                      <a:gd name="connsiteY1" fmla="*/ 69360 h 82476"/>
                      <a:gd name="connsiteX2" fmla="*/ 20912 w 96124"/>
                      <a:gd name="connsiteY2" fmla="*/ 82429 h 82476"/>
                      <a:gd name="connsiteX3" fmla="*/ 81245 w 96124"/>
                      <a:gd name="connsiteY3" fmla="*/ 81795 h 82476"/>
                      <a:gd name="connsiteX4" fmla="*/ 96090 w 96124"/>
                      <a:gd name="connsiteY4" fmla="*/ 78242 h 82476"/>
                      <a:gd name="connsiteX5" fmla="*/ 94948 w 96124"/>
                      <a:gd name="connsiteY5" fmla="*/ 56672 h 82476"/>
                      <a:gd name="connsiteX6" fmla="*/ 92410 w 96124"/>
                      <a:gd name="connsiteY6" fmla="*/ 11185 h 82476"/>
                      <a:gd name="connsiteX7" fmla="*/ 86193 w 96124"/>
                      <a:gd name="connsiteY7" fmla="*/ 463 h 82476"/>
                      <a:gd name="connsiteX8" fmla="*/ 59104 w 96124"/>
                      <a:gd name="connsiteY8" fmla="*/ 336 h 82476"/>
                      <a:gd name="connsiteX9" fmla="*/ 14314 w 96124"/>
                      <a:gd name="connsiteY9" fmla="*/ 146 h 82476"/>
                      <a:gd name="connsiteX10" fmla="*/ 611 w 96124"/>
                      <a:gd name="connsiteY10" fmla="*/ 82 h 82476"/>
                      <a:gd name="connsiteX11" fmla="*/ 484 w 96124"/>
                      <a:gd name="connsiteY11" fmla="*/ 14611 h 8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124" h="82476">
                        <a:moveTo>
                          <a:pt x="547" y="14547"/>
                        </a:moveTo>
                        <a:cubicBezTo>
                          <a:pt x="1118" y="28441"/>
                          <a:pt x="2007" y="55847"/>
                          <a:pt x="3085" y="69360"/>
                        </a:cubicBezTo>
                        <a:cubicBezTo>
                          <a:pt x="4164" y="82873"/>
                          <a:pt x="5432" y="82620"/>
                          <a:pt x="20912" y="82429"/>
                        </a:cubicBezTo>
                        <a:cubicBezTo>
                          <a:pt x="36455" y="82239"/>
                          <a:pt x="66273" y="82049"/>
                          <a:pt x="81245" y="81795"/>
                        </a:cubicBezTo>
                        <a:cubicBezTo>
                          <a:pt x="96217" y="81541"/>
                          <a:pt x="96280" y="81097"/>
                          <a:pt x="96090" y="78242"/>
                        </a:cubicBezTo>
                        <a:cubicBezTo>
                          <a:pt x="95963" y="75387"/>
                          <a:pt x="95646" y="69995"/>
                          <a:pt x="94948" y="56672"/>
                        </a:cubicBezTo>
                        <a:cubicBezTo>
                          <a:pt x="94314" y="43286"/>
                          <a:pt x="93299" y="21906"/>
                          <a:pt x="92410" y="11185"/>
                        </a:cubicBezTo>
                        <a:cubicBezTo>
                          <a:pt x="91522" y="463"/>
                          <a:pt x="90824" y="463"/>
                          <a:pt x="86193" y="463"/>
                        </a:cubicBezTo>
                        <a:cubicBezTo>
                          <a:pt x="81625" y="463"/>
                          <a:pt x="73188" y="400"/>
                          <a:pt x="59104" y="336"/>
                        </a:cubicBezTo>
                        <a:cubicBezTo>
                          <a:pt x="45020" y="336"/>
                          <a:pt x="25226" y="209"/>
                          <a:pt x="14314" y="146"/>
                        </a:cubicBezTo>
                        <a:cubicBezTo>
                          <a:pt x="3466" y="82"/>
                          <a:pt x="1499" y="-108"/>
                          <a:pt x="611" y="82"/>
                        </a:cubicBezTo>
                        <a:cubicBezTo>
                          <a:pt x="-277" y="273"/>
                          <a:pt x="-87" y="717"/>
                          <a:pt x="484" y="14611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4" name="Freeform: Shape 7723">
                    <a:extLst>
                      <a:ext uri="{FF2B5EF4-FFF2-40B4-BE49-F238E27FC236}">
                        <a16:creationId xmlns:a16="http://schemas.microsoft.com/office/drawing/2014/main" id="{7B581E72-48B1-45DC-FF9E-418C3E3BBC1F}"/>
                      </a:ext>
                    </a:extLst>
                  </p:cNvPr>
                  <p:cNvSpPr/>
                  <p:nvPr/>
                </p:nvSpPr>
                <p:spPr>
                  <a:xfrm>
                    <a:off x="470154" y="2281452"/>
                    <a:ext cx="95036" cy="84589"/>
                  </a:xfrm>
                  <a:custGeom>
                    <a:avLst/>
                    <a:gdLst>
                      <a:gd name="connsiteX0" fmla="*/ 191 w 95036"/>
                      <a:gd name="connsiteY0" fmla="*/ 11124 h 84589"/>
                      <a:gd name="connsiteX1" fmla="*/ 3046 w 95036"/>
                      <a:gd name="connsiteY1" fmla="*/ 54201 h 84589"/>
                      <a:gd name="connsiteX2" fmla="*/ 4188 w 95036"/>
                      <a:gd name="connsiteY2" fmla="*/ 80466 h 84589"/>
                      <a:gd name="connsiteX3" fmla="*/ 6599 w 95036"/>
                      <a:gd name="connsiteY3" fmla="*/ 84590 h 84589"/>
                      <a:gd name="connsiteX4" fmla="*/ 26773 w 95036"/>
                      <a:gd name="connsiteY4" fmla="*/ 84145 h 84589"/>
                      <a:gd name="connsiteX5" fmla="*/ 80318 w 95036"/>
                      <a:gd name="connsiteY5" fmla="*/ 82559 h 84589"/>
                      <a:gd name="connsiteX6" fmla="*/ 93196 w 95036"/>
                      <a:gd name="connsiteY6" fmla="*/ 80466 h 84589"/>
                      <a:gd name="connsiteX7" fmla="*/ 93894 w 95036"/>
                      <a:gd name="connsiteY7" fmla="*/ 63146 h 84589"/>
                      <a:gd name="connsiteX8" fmla="*/ 95036 w 95036"/>
                      <a:gd name="connsiteY8" fmla="*/ 12330 h 84589"/>
                      <a:gd name="connsiteX9" fmla="*/ 89326 w 95036"/>
                      <a:gd name="connsiteY9" fmla="*/ 22 h 84589"/>
                      <a:gd name="connsiteX10" fmla="*/ 59001 w 95036"/>
                      <a:gd name="connsiteY10" fmla="*/ 657 h 84589"/>
                      <a:gd name="connsiteX11" fmla="*/ 11103 w 95036"/>
                      <a:gd name="connsiteY11" fmla="*/ 1101 h 84589"/>
                      <a:gd name="connsiteX12" fmla="*/ 128 w 95036"/>
                      <a:gd name="connsiteY12" fmla="*/ 11188 h 8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036" h="84589">
                        <a:moveTo>
                          <a:pt x="191" y="11124"/>
                        </a:moveTo>
                        <a:cubicBezTo>
                          <a:pt x="699" y="20894"/>
                          <a:pt x="2222" y="40307"/>
                          <a:pt x="3046" y="54201"/>
                        </a:cubicBezTo>
                        <a:cubicBezTo>
                          <a:pt x="3871" y="68031"/>
                          <a:pt x="3998" y="76342"/>
                          <a:pt x="4188" y="80466"/>
                        </a:cubicBezTo>
                        <a:cubicBezTo>
                          <a:pt x="4379" y="84590"/>
                          <a:pt x="4696" y="84590"/>
                          <a:pt x="6599" y="84590"/>
                        </a:cubicBezTo>
                        <a:cubicBezTo>
                          <a:pt x="8502" y="84590"/>
                          <a:pt x="12055" y="84526"/>
                          <a:pt x="26773" y="84145"/>
                        </a:cubicBezTo>
                        <a:cubicBezTo>
                          <a:pt x="41492" y="83765"/>
                          <a:pt x="67376" y="83067"/>
                          <a:pt x="80318" y="82559"/>
                        </a:cubicBezTo>
                        <a:cubicBezTo>
                          <a:pt x="93196" y="82052"/>
                          <a:pt x="93133" y="81798"/>
                          <a:pt x="93196" y="80466"/>
                        </a:cubicBezTo>
                        <a:cubicBezTo>
                          <a:pt x="93260" y="79133"/>
                          <a:pt x="93450" y="76786"/>
                          <a:pt x="93894" y="63146"/>
                        </a:cubicBezTo>
                        <a:cubicBezTo>
                          <a:pt x="94338" y="49570"/>
                          <a:pt x="94973" y="24701"/>
                          <a:pt x="95036" y="12330"/>
                        </a:cubicBezTo>
                        <a:cubicBezTo>
                          <a:pt x="95036" y="-105"/>
                          <a:pt x="94465" y="-105"/>
                          <a:pt x="89326" y="22"/>
                        </a:cubicBezTo>
                        <a:cubicBezTo>
                          <a:pt x="84188" y="149"/>
                          <a:pt x="74545" y="403"/>
                          <a:pt x="59001" y="657"/>
                        </a:cubicBezTo>
                        <a:cubicBezTo>
                          <a:pt x="43458" y="847"/>
                          <a:pt x="22079" y="974"/>
                          <a:pt x="11103" y="1101"/>
                        </a:cubicBezTo>
                        <a:cubicBezTo>
                          <a:pt x="128" y="1228"/>
                          <a:pt x="-380" y="1418"/>
                          <a:pt x="128" y="11188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5" name="Freeform: Shape 7724">
                    <a:extLst>
                      <a:ext uri="{FF2B5EF4-FFF2-40B4-BE49-F238E27FC236}">
                        <a16:creationId xmlns:a16="http://schemas.microsoft.com/office/drawing/2014/main" id="{D3EF26D7-22EB-5469-07F6-9C2462BCE2C6}"/>
                      </a:ext>
                    </a:extLst>
                  </p:cNvPr>
                  <p:cNvSpPr/>
                  <p:nvPr/>
                </p:nvSpPr>
                <p:spPr>
                  <a:xfrm>
                    <a:off x="474619" y="2382701"/>
                    <a:ext cx="82996" cy="77239"/>
                  </a:xfrm>
                  <a:custGeom>
                    <a:avLst/>
                    <a:gdLst>
                      <a:gd name="connsiteX0" fmla="*/ 168 w 82996"/>
                      <a:gd name="connsiteY0" fmla="*/ 13348 h 77239"/>
                      <a:gd name="connsiteX1" fmla="*/ 1500 w 82996"/>
                      <a:gd name="connsiteY1" fmla="*/ 64418 h 77239"/>
                      <a:gd name="connsiteX2" fmla="*/ 2579 w 82996"/>
                      <a:gd name="connsiteY2" fmla="*/ 77233 h 77239"/>
                      <a:gd name="connsiteX3" fmla="*/ 17361 w 82996"/>
                      <a:gd name="connsiteY3" fmla="*/ 76472 h 77239"/>
                      <a:gd name="connsiteX4" fmla="*/ 62467 w 82996"/>
                      <a:gd name="connsiteY4" fmla="*/ 74759 h 77239"/>
                      <a:gd name="connsiteX5" fmla="*/ 73633 w 82996"/>
                      <a:gd name="connsiteY5" fmla="*/ 73744 h 77239"/>
                      <a:gd name="connsiteX6" fmla="*/ 75473 w 82996"/>
                      <a:gd name="connsiteY6" fmla="*/ 60548 h 77239"/>
                      <a:gd name="connsiteX7" fmla="*/ 82071 w 82996"/>
                      <a:gd name="connsiteY7" fmla="*/ 12269 h 77239"/>
                      <a:gd name="connsiteX8" fmla="*/ 82198 w 82996"/>
                      <a:gd name="connsiteY8" fmla="*/ 215 h 77239"/>
                      <a:gd name="connsiteX9" fmla="*/ 78328 w 82996"/>
                      <a:gd name="connsiteY9" fmla="*/ 215 h 77239"/>
                      <a:gd name="connsiteX10" fmla="*/ 60691 w 82996"/>
                      <a:gd name="connsiteY10" fmla="*/ 342 h 77239"/>
                      <a:gd name="connsiteX11" fmla="*/ 14696 w 82996"/>
                      <a:gd name="connsiteY11" fmla="*/ 152 h 77239"/>
                      <a:gd name="connsiteX12" fmla="*/ 866 w 82996"/>
                      <a:gd name="connsiteY12" fmla="*/ 25 h 77239"/>
                      <a:gd name="connsiteX13" fmla="*/ 105 w 82996"/>
                      <a:gd name="connsiteY13" fmla="*/ 13348 h 7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996" h="77239">
                        <a:moveTo>
                          <a:pt x="168" y="13348"/>
                        </a:moveTo>
                        <a:cubicBezTo>
                          <a:pt x="422" y="26226"/>
                          <a:pt x="1183" y="51666"/>
                          <a:pt x="1500" y="64418"/>
                        </a:cubicBezTo>
                        <a:cubicBezTo>
                          <a:pt x="1818" y="77169"/>
                          <a:pt x="1691" y="77296"/>
                          <a:pt x="2579" y="77233"/>
                        </a:cubicBezTo>
                        <a:cubicBezTo>
                          <a:pt x="3467" y="77233"/>
                          <a:pt x="5370" y="76979"/>
                          <a:pt x="17361" y="76472"/>
                        </a:cubicBezTo>
                        <a:cubicBezTo>
                          <a:pt x="29351" y="75964"/>
                          <a:pt x="51429" y="75203"/>
                          <a:pt x="62467" y="74759"/>
                        </a:cubicBezTo>
                        <a:cubicBezTo>
                          <a:pt x="73506" y="74315"/>
                          <a:pt x="73570" y="74124"/>
                          <a:pt x="73633" y="73744"/>
                        </a:cubicBezTo>
                        <a:cubicBezTo>
                          <a:pt x="73697" y="73363"/>
                          <a:pt x="73760" y="72855"/>
                          <a:pt x="75473" y="60548"/>
                        </a:cubicBezTo>
                        <a:cubicBezTo>
                          <a:pt x="77186" y="48304"/>
                          <a:pt x="80612" y="24259"/>
                          <a:pt x="82071" y="12269"/>
                        </a:cubicBezTo>
                        <a:cubicBezTo>
                          <a:pt x="83530" y="279"/>
                          <a:pt x="83022" y="279"/>
                          <a:pt x="82198" y="215"/>
                        </a:cubicBezTo>
                        <a:cubicBezTo>
                          <a:pt x="81436" y="215"/>
                          <a:pt x="80358" y="152"/>
                          <a:pt x="78328" y="215"/>
                        </a:cubicBezTo>
                        <a:cubicBezTo>
                          <a:pt x="76234" y="215"/>
                          <a:pt x="73189" y="342"/>
                          <a:pt x="60691" y="342"/>
                        </a:cubicBezTo>
                        <a:cubicBezTo>
                          <a:pt x="48193" y="342"/>
                          <a:pt x="26369" y="215"/>
                          <a:pt x="14696" y="152"/>
                        </a:cubicBezTo>
                        <a:cubicBezTo>
                          <a:pt x="3086" y="25"/>
                          <a:pt x="1627" y="-38"/>
                          <a:pt x="866" y="25"/>
                        </a:cubicBezTo>
                        <a:cubicBezTo>
                          <a:pt x="41" y="152"/>
                          <a:pt x="-149" y="469"/>
                          <a:pt x="105" y="13348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6" name="Freeform: Shape 7725">
                    <a:extLst>
                      <a:ext uri="{FF2B5EF4-FFF2-40B4-BE49-F238E27FC236}">
                        <a16:creationId xmlns:a16="http://schemas.microsoft.com/office/drawing/2014/main" id="{9245EB36-CAD4-4742-E8F1-E0813669769B}"/>
                      </a:ext>
                    </a:extLst>
                  </p:cNvPr>
                  <p:cNvSpPr/>
                  <p:nvPr/>
                </p:nvSpPr>
                <p:spPr>
                  <a:xfrm>
                    <a:off x="344958" y="2385682"/>
                    <a:ext cx="96915" cy="83017"/>
                  </a:xfrm>
                  <a:custGeom>
                    <a:avLst/>
                    <a:gdLst>
                      <a:gd name="connsiteX0" fmla="*/ 93984 w 96915"/>
                      <a:gd name="connsiteY0" fmla="*/ 5292 h 83017"/>
                      <a:gd name="connsiteX1" fmla="*/ 94428 w 96915"/>
                      <a:gd name="connsiteY1" fmla="*/ 33904 h 83017"/>
                      <a:gd name="connsiteX2" fmla="*/ 96839 w 96915"/>
                      <a:gd name="connsiteY2" fmla="*/ 70129 h 83017"/>
                      <a:gd name="connsiteX3" fmla="*/ 95380 w 96915"/>
                      <a:gd name="connsiteY3" fmla="*/ 77678 h 83017"/>
                      <a:gd name="connsiteX4" fmla="*/ 77362 w 96915"/>
                      <a:gd name="connsiteY4" fmla="*/ 78757 h 83017"/>
                      <a:gd name="connsiteX5" fmla="*/ 17157 w 96915"/>
                      <a:gd name="connsiteY5" fmla="*/ 82754 h 83017"/>
                      <a:gd name="connsiteX6" fmla="*/ 3326 w 96915"/>
                      <a:gd name="connsiteY6" fmla="*/ 80787 h 83017"/>
                      <a:gd name="connsiteX7" fmla="*/ 3009 w 96915"/>
                      <a:gd name="connsiteY7" fmla="*/ 62199 h 83017"/>
                      <a:gd name="connsiteX8" fmla="*/ 345 w 96915"/>
                      <a:gd name="connsiteY8" fmla="*/ 12461 h 83017"/>
                      <a:gd name="connsiteX9" fmla="*/ 535 w 96915"/>
                      <a:gd name="connsiteY9" fmla="*/ 597 h 83017"/>
                      <a:gd name="connsiteX10" fmla="*/ 6689 w 96915"/>
                      <a:gd name="connsiteY10" fmla="*/ 1041 h 83017"/>
                      <a:gd name="connsiteX11" fmla="*/ 33715 w 96915"/>
                      <a:gd name="connsiteY11" fmla="*/ 1739 h 83017"/>
                      <a:gd name="connsiteX12" fmla="*/ 77616 w 96915"/>
                      <a:gd name="connsiteY12" fmla="*/ 914 h 83017"/>
                      <a:gd name="connsiteX13" fmla="*/ 92779 w 96915"/>
                      <a:gd name="connsiteY13" fmla="*/ 26 h 83017"/>
                      <a:gd name="connsiteX14" fmla="*/ 93984 w 96915"/>
                      <a:gd name="connsiteY14" fmla="*/ 5355 h 8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915" h="83017">
                        <a:moveTo>
                          <a:pt x="93984" y="5292"/>
                        </a:moveTo>
                        <a:cubicBezTo>
                          <a:pt x="93857" y="10557"/>
                          <a:pt x="93794" y="20898"/>
                          <a:pt x="94428" y="33904"/>
                        </a:cubicBezTo>
                        <a:cubicBezTo>
                          <a:pt x="95063" y="46846"/>
                          <a:pt x="96458" y="62453"/>
                          <a:pt x="96839" y="70129"/>
                        </a:cubicBezTo>
                        <a:cubicBezTo>
                          <a:pt x="97156" y="77869"/>
                          <a:pt x="96458" y="77742"/>
                          <a:pt x="95380" y="77678"/>
                        </a:cubicBezTo>
                        <a:cubicBezTo>
                          <a:pt x="94365" y="77678"/>
                          <a:pt x="93032" y="77678"/>
                          <a:pt x="77362" y="78757"/>
                        </a:cubicBezTo>
                        <a:cubicBezTo>
                          <a:pt x="61756" y="79835"/>
                          <a:pt x="31812" y="82056"/>
                          <a:pt x="17157" y="82754"/>
                        </a:cubicBezTo>
                        <a:cubicBezTo>
                          <a:pt x="2502" y="83452"/>
                          <a:pt x="3073" y="82754"/>
                          <a:pt x="3326" y="80787"/>
                        </a:cubicBezTo>
                        <a:cubicBezTo>
                          <a:pt x="3644" y="78884"/>
                          <a:pt x="3707" y="75775"/>
                          <a:pt x="3009" y="62199"/>
                        </a:cubicBezTo>
                        <a:cubicBezTo>
                          <a:pt x="2311" y="48622"/>
                          <a:pt x="979" y="24451"/>
                          <a:pt x="345" y="12461"/>
                        </a:cubicBezTo>
                        <a:cubicBezTo>
                          <a:pt x="-226" y="407"/>
                          <a:pt x="-36" y="470"/>
                          <a:pt x="535" y="597"/>
                        </a:cubicBezTo>
                        <a:cubicBezTo>
                          <a:pt x="1106" y="661"/>
                          <a:pt x="1994" y="788"/>
                          <a:pt x="6689" y="1041"/>
                        </a:cubicBezTo>
                        <a:cubicBezTo>
                          <a:pt x="11384" y="1295"/>
                          <a:pt x="19885" y="1739"/>
                          <a:pt x="33715" y="1739"/>
                        </a:cubicBezTo>
                        <a:cubicBezTo>
                          <a:pt x="47545" y="1739"/>
                          <a:pt x="66641" y="1295"/>
                          <a:pt x="77616" y="914"/>
                        </a:cubicBezTo>
                        <a:cubicBezTo>
                          <a:pt x="88592" y="534"/>
                          <a:pt x="91383" y="153"/>
                          <a:pt x="92779" y="26"/>
                        </a:cubicBezTo>
                        <a:cubicBezTo>
                          <a:pt x="94111" y="-101"/>
                          <a:pt x="94047" y="26"/>
                          <a:pt x="93984" y="5355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7" name="Freeform: Shape 7726">
                    <a:extLst>
                      <a:ext uri="{FF2B5EF4-FFF2-40B4-BE49-F238E27FC236}">
                        <a16:creationId xmlns:a16="http://schemas.microsoft.com/office/drawing/2014/main" id="{26698372-10C4-9D36-E736-452107AE1EF9}"/>
                      </a:ext>
                    </a:extLst>
                  </p:cNvPr>
                  <p:cNvSpPr/>
                  <p:nvPr/>
                </p:nvSpPr>
                <p:spPr>
                  <a:xfrm>
                    <a:off x="341116" y="2483698"/>
                    <a:ext cx="103291" cy="60803"/>
                  </a:xfrm>
                  <a:custGeom>
                    <a:avLst/>
                    <a:gdLst>
                      <a:gd name="connsiteX0" fmla="*/ 15733 w 103291"/>
                      <a:gd name="connsiteY0" fmla="*/ 4150 h 60803"/>
                      <a:gd name="connsiteX1" fmla="*/ 63441 w 103291"/>
                      <a:gd name="connsiteY1" fmla="*/ 4341 h 60803"/>
                      <a:gd name="connsiteX2" fmla="*/ 96240 w 103291"/>
                      <a:gd name="connsiteY2" fmla="*/ 344 h 60803"/>
                      <a:gd name="connsiteX3" fmla="*/ 101696 w 103291"/>
                      <a:gd name="connsiteY3" fmla="*/ 10050 h 60803"/>
                      <a:gd name="connsiteX4" fmla="*/ 103282 w 103291"/>
                      <a:gd name="connsiteY4" fmla="*/ 50590 h 60803"/>
                      <a:gd name="connsiteX5" fmla="*/ 85011 w 103291"/>
                      <a:gd name="connsiteY5" fmla="*/ 60803 h 60803"/>
                      <a:gd name="connsiteX6" fmla="*/ 16367 w 103291"/>
                      <a:gd name="connsiteY6" fmla="*/ 60169 h 60803"/>
                      <a:gd name="connsiteX7" fmla="*/ 253 w 103291"/>
                      <a:gd name="connsiteY7" fmla="*/ 49828 h 60803"/>
                      <a:gd name="connsiteX8" fmla="*/ 3045 w 103291"/>
                      <a:gd name="connsiteY8" fmla="*/ 14809 h 60803"/>
                      <a:gd name="connsiteX9" fmla="*/ 3996 w 103291"/>
                      <a:gd name="connsiteY9" fmla="*/ 4024 h 60803"/>
                      <a:gd name="connsiteX10" fmla="*/ 4694 w 103291"/>
                      <a:gd name="connsiteY10" fmla="*/ 3580 h 60803"/>
                      <a:gd name="connsiteX11" fmla="*/ 15796 w 103291"/>
                      <a:gd name="connsiteY11" fmla="*/ 4024 h 60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291" h="60803">
                        <a:moveTo>
                          <a:pt x="15733" y="4150"/>
                        </a:moveTo>
                        <a:cubicBezTo>
                          <a:pt x="26328" y="4468"/>
                          <a:pt x="47327" y="5166"/>
                          <a:pt x="63441" y="4341"/>
                        </a:cubicBezTo>
                        <a:cubicBezTo>
                          <a:pt x="79555" y="3516"/>
                          <a:pt x="90784" y="1296"/>
                          <a:pt x="96240" y="344"/>
                        </a:cubicBezTo>
                        <a:cubicBezTo>
                          <a:pt x="101696" y="-608"/>
                          <a:pt x="101315" y="-227"/>
                          <a:pt x="101696" y="10050"/>
                        </a:cubicBezTo>
                        <a:cubicBezTo>
                          <a:pt x="102076" y="20328"/>
                          <a:pt x="103155" y="40439"/>
                          <a:pt x="103282" y="50590"/>
                        </a:cubicBezTo>
                        <a:cubicBezTo>
                          <a:pt x="103409" y="60740"/>
                          <a:pt x="102521" y="60803"/>
                          <a:pt x="85011" y="60803"/>
                        </a:cubicBezTo>
                        <a:cubicBezTo>
                          <a:pt x="67501" y="60803"/>
                          <a:pt x="33370" y="60677"/>
                          <a:pt x="16367" y="60169"/>
                        </a:cubicBezTo>
                        <a:cubicBezTo>
                          <a:pt x="-635" y="59662"/>
                          <a:pt x="-508" y="58774"/>
                          <a:pt x="253" y="49828"/>
                        </a:cubicBezTo>
                        <a:cubicBezTo>
                          <a:pt x="1015" y="40883"/>
                          <a:pt x="2347" y="23881"/>
                          <a:pt x="3045" y="14809"/>
                        </a:cubicBezTo>
                        <a:cubicBezTo>
                          <a:pt x="3743" y="5737"/>
                          <a:pt x="3806" y="4595"/>
                          <a:pt x="3996" y="4024"/>
                        </a:cubicBezTo>
                        <a:cubicBezTo>
                          <a:pt x="4187" y="3453"/>
                          <a:pt x="4440" y="3516"/>
                          <a:pt x="4694" y="3580"/>
                        </a:cubicBezTo>
                        <a:cubicBezTo>
                          <a:pt x="4948" y="3580"/>
                          <a:pt x="5138" y="3643"/>
                          <a:pt x="15796" y="4024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8" name="Freeform: Shape 7727">
                    <a:extLst>
                      <a:ext uri="{FF2B5EF4-FFF2-40B4-BE49-F238E27FC236}">
                        <a16:creationId xmlns:a16="http://schemas.microsoft.com/office/drawing/2014/main" id="{13D083F0-5FCE-3FE7-80D8-0923FAB776D4}"/>
                      </a:ext>
                    </a:extLst>
                  </p:cNvPr>
                  <p:cNvSpPr/>
                  <p:nvPr/>
                </p:nvSpPr>
                <p:spPr>
                  <a:xfrm>
                    <a:off x="474643" y="2472666"/>
                    <a:ext cx="74439" cy="67584"/>
                  </a:xfrm>
                  <a:custGeom>
                    <a:avLst/>
                    <a:gdLst>
                      <a:gd name="connsiteX0" fmla="*/ 842 w 74439"/>
                      <a:gd name="connsiteY0" fmla="*/ 14928 h 67584"/>
                      <a:gd name="connsiteX1" fmla="*/ 17 w 74439"/>
                      <a:gd name="connsiteY1" fmla="*/ 54770 h 67584"/>
                      <a:gd name="connsiteX2" fmla="*/ 10992 w 74439"/>
                      <a:gd name="connsiteY2" fmla="*/ 65428 h 67584"/>
                      <a:gd name="connsiteX3" fmla="*/ 53815 w 74439"/>
                      <a:gd name="connsiteY3" fmla="*/ 67585 h 67584"/>
                      <a:gd name="connsiteX4" fmla="*/ 66059 w 74439"/>
                      <a:gd name="connsiteY4" fmla="*/ 56356 h 67584"/>
                      <a:gd name="connsiteX5" fmla="*/ 72023 w 74439"/>
                      <a:gd name="connsiteY5" fmla="*/ 17530 h 67584"/>
                      <a:gd name="connsiteX6" fmla="*/ 74433 w 74439"/>
                      <a:gd name="connsiteY6" fmla="*/ 1606 h 67584"/>
                      <a:gd name="connsiteX7" fmla="*/ 73355 w 74439"/>
                      <a:gd name="connsiteY7" fmla="*/ 83 h 67584"/>
                      <a:gd name="connsiteX8" fmla="*/ 62253 w 74439"/>
                      <a:gd name="connsiteY8" fmla="*/ 1606 h 67584"/>
                      <a:gd name="connsiteX9" fmla="*/ 24315 w 74439"/>
                      <a:gd name="connsiteY9" fmla="*/ 4968 h 67584"/>
                      <a:gd name="connsiteX10" fmla="*/ 6361 w 74439"/>
                      <a:gd name="connsiteY10" fmla="*/ 4841 h 67584"/>
                      <a:gd name="connsiteX11" fmla="*/ 1603 w 74439"/>
                      <a:gd name="connsiteY11" fmla="*/ 4651 h 67584"/>
                      <a:gd name="connsiteX12" fmla="*/ 905 w 74439"/>
                      <a:gd name="connsiteY12" fmla="*/ 15055 h 6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439" h="67584">
                        <a:moveTo>
                          <a:pt x="842" y="14928"/>
                        </a:moveTo>
                        <a:cubicBezTo>
                          <a:pt x="651" y="25016"/>
                          <a:pt x="144" y="44873"/>
                          <a:pt x="17" y="54770"/>
                        </a:cubicBezTo>
                        <a:cubicBezTo>
                          <a:pt x="-110" y="64730"/>
                          <a:pt x="207" y="64730"/>
                          <a:pt x="10992" y="65428"/>
                        </a:cubicBezTo>
                        <a:cubicBezTo>
                          <a:pt x="21777" y="66126"/>
                          <a:pt x="43093" y="67585"/>
                          <a:pt x="53815" y="67585"/>
                        </a:cubicBezTo>
                        <a:cubicBezTo>
                          <a:pt x="64537" y="67585"/>
                          <a:pt x="64600" y="66126"/>
                          <a:pt x="66059" y="56356"/>
                        </a:cubicBezTo>
                        <a:cubicBezTo>
                          <a:pt x="67518" y="46522"/>
                          <a:pt x="70310" y="28315"/>
                          <a:pt x="72023" y="17530"/>
                        </a:cubicBezTo>
                        <a:cubicBezTo>
                          <a:pt x="73736" y="6745"/>
                          <a:pt x="74370" y="3319"/>
                          <a:pt x="74433" y="1606"/>
                        </a:cubicBezTo>
                        <a:cubicBezTo>
                          <a:pt x="74497" y="-107"/>
                          <a:pt x="74053" y="-107"/>
                          <a:pt x="73355" y="83"/>
                        </a:cubicBezTo>
                        <a:cubicBezTo>
                          <a:pt x="72594" y="274"/>
                          <a:pt x="71579" y="591"/>
                          <a:pt x="62253" y="1606"/>
                        </a:cubicBezTo>
                        <a:cubicBezTo>
                          <a:pt x="52927" y="2621"/>
                          <a:pt x="35227" y="4334"/>
                          <a:pt x="24315" y="4968"/>
                        </a:cubicBezTo>
                        <a:cubicBezTo>
                          <a:pt x="13339" y="5539"/>
                          <a:pt x="9152" y="5095"/>
                          <a:pt x="6361" y="4841"/>
                        </a:cubicBezTo>
                        <a:cubicBezTo>
                          <a:pt x="3570" y="4588"/>
                          <a:pt x="2174" y="4588"/>
                          <a:pt x="1603" y="4651"/>
                        </a:cubicBezTo>
                        <a:cubicBezTo>
                          <a:pt x="968" y="4778"/>
                          <a:pt x="1095" y="5032"/>
                          <a:pt x="905" y="15055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9" name="Freeform: Shape 7728">
                    <a:extLst>
                      <a:ext uri="{FF2B5EF4-FFF2-40B4-BE49-F238E27FC236}">
                        <a16:creationId xmlns:a16="http://schemas.microsoft.com/office/drawing/2014/main" id="{1C7C9AAC-B215-43D7-A147-6C31EFDF9F11}"/>
                      </a:ext>
                    </a:extLst>
                  </p:cNvPr>
                  <p:cNvSpPr/>
                  <p:nvPr/>
                </p:nvSpPr>
                <p:spPr>
                  <a:xfrm>
                    <a:off x="306996" y="2512701"/>
                    <a:ext cx="252592" cy="64264"/>
                  </a:xfrm>
                  <a:custGeom>
                    <a:avLst/>
                    <a:gdLst>
                      <a:gd name="connsiteX0" fmla="*/ 8616 w 252592"/>
                      <a:gd name="connsiteY0" fmla="*/ 46456 h 64264"/>
                      <a:gd name="connsiteX1" fmla="*/ 876 w 252592"/>
                      <a:gd name="connsiteY1" fmla="*/ 32245 h 64264"/>
                      <a:gd name="connsiteX2" fmla="*/ 3160 w 252592"/>
                      <a:gd name="connsiteY2" fmla="*/ 12134 h 64264"/>
                      <a:gd name="connsiteX3" fmla="*/ 23398 w 252592"/>
                      <a:gd name="connsiteY3" fmla="*/ 1222 h 64264"/>
                      <a:gd name="connsiteX4" fmla="*/ 67172 w 252592"/>
                      <a:gd name="connsiteY4" fmla="*/ 461 h 64264"/>
                      <a:gd name="connsiteX5" fmla="*/ 115451 w 252592"/>
                      <a:gd name="connsiteY5" fmla="*/ 2364 h 64264"/>
                      <a:gd name="connsiteX6" fmla="*/ 158211 w 252592"/>
                      <a:gd name="connsiteY6" fmla="*/ 3823 h 64264"/>
                      <a:gd name="connsiteX7" fmla="*/ 200716 w 252592"/>
                      <a:gd name="connsiteY7" fmla="*/ 5980 h 64264"/>
                      <a:gd name="connsiteX8" fmla="*/ 239986 w 252592"/>
                      <a:gd name="connsiteY8" fmla="*/ 7185 h 64264"/>
                      <a:gd name="connsiteX9" fmla="*/ 251850 w 252592"/>
                      <a:gd name="connsiteY9" fmla="*/ 9215 h 64264"/>
                      <a:gd name="connsiteX10" fmla="*/ 250962 w 252592"/>
                      <a:gd name="connsiteY10" fmla="*/ 18985 h 64264"/>
                      <a:gd name="connsiteX11" fmla="*/ 241699 w 252592"/>
                      <a:gd name="connsiteY11" fmla="*/ 35861 h 64264"/>
                      <a:gd name="connsiteX12" fmla="*/ 234404 w 252592"/>
                      <a:gd name="connsiteY12" fmla="*/ 51340 h 64264"/>
                      <a:gd name="connsiteX13" fmla="*/ 216006 w 252592"/>
                      <a:gd name="connsiteY13" fmla="*/ 59144 h 64264"/>
                      <a:gd name="connsiteX14" fmla="*/ 154341 w 252592"/>
                      <a:gd name="connsiteY14" fmla="*/ 64156 h 64264"/>
                      <a:gd name="connsiteX15" fmla="*/ 92612 w 252592"/>
                      <a:gd name="connsiteY15" fmla="*/ 61618 h 64264"/>
                      <a:gd name="connsiteX16" fmla="*/ 33929 w 252592"/>
                      <a:gd name="connsiteY16" fmla="*/ 55845 h 64264"/>
                      <a:gd name="connsiteX17" fmla="*/ 12930 w 252592"/>
                      <a:gd name="connsiteY17" fmla="*/ 51150 h 64264"/>
                      <a:gd name="connsiteX18" fmla="*/ 8616 w 252592"/>
                      <a:gd name="connsiteY18" fmla="*/ 46519 h 6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52592" h="64264">
                        <a:moveTo>
                          <a:pt x="8616" y="46456"/>
                        </a:moveTo>
                        <a:cubicBezTo>
                          <a:pt x="6586" y="43664"/>
                          <a:pt x="2526" y="38652"/>
                          <a:pt x="876" y="32245"/>
                        </a:cubicBezTo>
                        <a:cubicBezTo>
                          <a:pt x="-773" y="25774"/>
                          <a:pt x="-139" y="17844"/>
                          <a:pt x="3160" y="12134"/>
                        </a:cubicBezTo>
                        <a:cubicBezTo>
                          <a:pt x="6459" y="6424"/>
                          <a:pt x="12296" y="2871"/>
                          <a:pt x="23398" y="1222"/>
                        </a:cubicBezTo>
                        <a:cubicBezTo>
                          <a:pt x="34437" y="-428"/>
                          <a:pt x="50741" y="-110"/>
                          <a:pt x="67172" y="461"/>
                        </a:cubicBezTo>
                        <a:cubicBezTo>
                          <a:pt x="83604" y="1032"/>
                          <a:pt x="100289" y="1856"/>
                          <a:pt x="115451" y="2364"/>
                        </a:cubicBezTo>
                        <a:cubicBezTo>
                          <a:pt x="130614" y="2935"/>
                          <a:pt x="144380" y="3189"/>
                          <a:pt x="158211" y="3823"/>
                        </a:cubicBezTo>
                        <a:cubicBezTo>
                          <a:pt x="172041" y="4457"/>
                          <a:pt x="185934" y="5346"/>
                          <a:pt x="200716" y="5980"/>
                        </a:cubicBezTo>
                        <a:cubicBezTo>
                          <a:pt x="215498" y="6614"/>
                          <a:pt x="231168" y="6932"/>
                          <a:pt x="239986" y="7185"/>
                        </a:cubicBezTo>
                        <a:cubicBezTo>
                          <a:pt x="248805" y="7376"/>
                          <a:pt x="250835" y="7503"/>
                          <a:pt x="251850" y="9215"/>
                        </a:cubicBezTo>
                        <a:cubicBezTo>
                          <a:pt x="252928" y="10928"/>
                          <a:pt x="252992" y="14227"/>
                          <a:pt x="250962" y="18985"/>
                        </a:cubicBezTo>
                        <a:cubicBezTo>
                          <a:pt x="248932" y="23744"/>
                          <a:pt x="244808" y="29897"/>
                          <a:pt x="241699" y="35861"/>
                        </a:cubicBezTo>
                        <a:cubicBezTo>
                          <a:pt x="238591" y="41824"/>
                          <a:pt x="236561" y="47534"/>
                          <a:pt x="234404" y="51340"/>
                        </a:cubicBezTo>
                        <a:cubicBezTo>
                          <a:pt x="232247" y="55147"/>
                          <a:pt x="229963" y="57050"/>
                          <a:pt x="216006" y="59144"/>
                        </a:cubicBezTo>
                        <a:cubicBezTo>
                          <a:pt x="202049" y="61237"/>
                          <a:pt x="176418" y="63648"/>
                          <a:pt x="154341" y="64156"/>
                        </a:cubicBezTo>
                        <a:cubicBezTo>
                          <a:pt x="132263" y="64663"/>
                          <a:pt x="113675" y="63331"/>
                          <a:pt x="92612" y="61618"/>
                        </a:cubicBezTo>
                        <a:cubicBezTo>
                          <a:pt x="71550" y="59905"/>
                          <a:pt x="48013" y="57748"/>
                          <a:pt x="33929" y="55845"/>
                        </a:cubicBezTo>
                        <a:cubicBezTo>
                          <a:pt x="19845" y="53942"/>
                          <a:pt x="15214" y="52292"/>
                          <a:pt x="12930" y="51150"/>
                        </a:cubicBezTo>
                        <a:cubicBezTo>
                          <a:pt x="10646" y="50008"/>
                          <a:pt x="10646" y="49310"/>
                          <a:pt x="8616" y="46519"/>
                        </a:cubicBezTo>
                        <a:close/>
                      </a:path>
                    </a:pathLst>
                  </a:custGeom>
                  <a:solidFill>
                    <a:srgbClr val="C475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0" name="Freeform: Shape 7729">
                    <a:extLst>
                      <a:ext uri="{FF2B5EF4-FFF2-40B4-BE49-F238E27FC236}">
                        <a16:creationId xmlns:a16="http://schemas.microsoft.com/office/drawing/2014/main" id="{D7C8F506-034D-2F15-F829-39B4A9CA5CD3}"/>
                      </a:ext>
                    </a:extLst>
                  </p:cNvPr>
                  <p:cNvSpPr/>
                  <p:nvPr/>
                </p:nvSpPr>
                <p:spPr>
                  <a:xfrm>
                    <a:off x="322258" y="2531652"/>
                    <a:ext cx="214504" cy="45601"/>
                  </a:xfrm>
                  <a:custGeom>
                    <a:avLst/>
                    <a:gdLst>
                      <a:gd name="connsiteX0" fmla="*/ 904 w 214504"/>
                      <a:gd name="connsiteY0" fmla="*/ 31564 h 45601"/>
                      <a:gd name="connsiteX1" fmla="*/ 16 w 214504"/>
                      <a:gd name="connsiteY1" fmla="*/ 14245 h 45601"/>
                      <a:gd name="connsiteX2" fmla="*/ 1412 w 214504"/>
                      <a:gd name="connsiteY2" fmla="*/ 2381 h 45601"/>
                      <a:gd name="connsiteX3" fmla="*/ 8771 w 214504"/>
                      <a:gd name="connsiteY3" fmla="*/ 98 h 45601"/>
                      <a:gd name="connsiteX4" fmla="*/ 16638 w 214504"/>
                      <a:gd name="connsiteY4" fmla="*/ 3143 h 45601"/>
                      <a:gd name="connsiteX5" fmla="*/ 20571 w 214504"/>
                      <a:gd name="connsiteY5" fmla="*/ 9931 h 45601"/>
                      <a:gd name="connsiteX6" fmla="*/ 22664 w 214504"/>
                      <a:gd name="connsiteY6" fmla="*/ 18305 h 45601"/>
                      <a:gd name="connsiteX7" fmla="*/ 28691 w 214504"/>
                      <a:gd name="connsiteY7" fmla="*/ 22746 h 45601"/>
                      <a:gd name="connsiteX8" fmla="*/ 38334 w 214504"/>
                      <a:gd name="connsiteY8" fmla="*/ 21985 h 45601"/>
                      <a:gd name="connsiteX9" fmla="*/ 44234 w 214504"/>
                      <a:gd name="connsiteY9" fmla="*/ 17480 h 45601"/>
                      <a:gd name="connsiteX10" fmla="*/ 48675 w 214504"/>
                      <a:gd name="connsiteY10" fmla="*/ 18940 h 45601"/>
                      <a:gd name="connsiteX11" fmla="*/ 54449 w 214504"/>
                      <a:gd name="connsiteY11" fmla="*/ 22429 h 45601"/>
                      <a:gd name="connsiteX12" fmla="*/ 63901 w 214504"/>
                      <a:gd name="connsiteY12" fmla="*/ 22048 h 45601"/>
                      <a:gd name="connsiteX13" fmla="*/ 70119 w 214504"/>
                      <a:gd name="connsiteY13" fmla="*/ 14625 h 45601"/>
                      <a:gd name="connsiteX14" fmla="*/ 81030 w 214504"/>
                      <a:gd name="connsiteY14" fmla="*/ 7837 h 45601"/>
                      <a:gd name="connsiteX15" fmla="*/ 93148 w 214504"/>
                      <a:gd name="connsiteY15" fmla="*/ 7457 h 45601"/>
                      <a:gd name="connsiteX16" fmla="*/ 98604 w 214504"/>
                      <a:gd name="connsiteY16" fmla="*/ 14625 h 45601"/>
                      <a:gd name="connsiteX17" fmla="*/ 98286 w 214504"/>
                      <a:gd name="connsiteY17" fmla="*/ 23761 h 45601"/>
                      <a:gd name="connsiteX18" fmla="*/ 106978 w 214504"/>
                      <a:gd name="connsiteY18" fmla="*/ 26109 h 45601"/>
                      <a:gd name="connsiteX19" fmla="*/ 122711 w 214504"/>
                      <a:gd name="connsiteY19" fmla="*/ 25284 h 45601"/>
                      <a:gd name="connsiteX20" fmla="*/ 133179 w 214504"/>
                      <a:gd name="connsiteY20" fmla="*/ 20906 h 45601"/>
                      <a:gd name="connsiteX21" fmla="*/ 143837 w 214504"/>
                      <a:gd name="connsiteY21" fmla="*/ 11707 h 45601"/>
                      <a:gd name="connsiteX22" fmla="*/ 150625 w 214504"/>
                      <a:gd name="connsiteY22" fmla="*/ 11707 h 45601"/>
                      <a:gd name="connsiteX23" fmla="*/ 152656 w 214504"/>
                      <a:gd name="connsiteY23" fmla="*/ 20906 h 45601"/>
                      <a:gd name="connsiteX24" fmla="*/ 156589 w 214504"/>
                      <a:gd name="connsiteY24" fmla="*/ 25664 h 45601"/>
                      <a:gd name="connsiteX25" fmla="*/ 163187 w 214504"/>
                      <a:gd name="connsiteY25" fmla="*/ 23190 h 45601"/>
                      <a:gd name="connsiteX26" fmla="*/ 172259 w 214504"/>
                      <a:gd name="connsiteY26" fmla="*/ 19130 h 45601"/>
                      <a:gd name="connsiteX27" fmla="*/ 176192 w 214504"/>
                      <a:gd name="connsiteY27" fmla="*/ 23634 h 45601"/>
                      <a:gd name="connsiteX28" fmla="*/ 180316 w 214504"/>
                      <a:gd name="connsiteY28" fmla="*/ 28202 h 45601"/>
                      <a:gd name="connsiteX29" fmla="*/ 190213 w 214504"/>
                      <a:gd name="connsiteY29" fmla="*/ 27821 h 45601"/>
                      <a:gd name="connsiteX30" fmla="*/ 196493 w 214504"/>
                      <a:gd name="connsiteY30" fmla="*/ 22365 h 45601"/>
                      <a:gd name="connsiteX31" fmla="*/ 205756 w 214504"/>
                      <a:gd name="connsiteY31" fmla="*/ 22936 h 45601"/>
                      <a:gd name="connsiteX32" fmla="*/ 213432 w 214504"/>
                      <a:gd name="connsiteY32" fmla="*/ 30676 h 45601"/>
                      <a:gd name="connsiteX33" fmla="*/ 204677 w 214504"/>
                      <a:gd name="connsiteY33" fmla="*/ 38860 h 45601"/>
                      <a:gd name="connsiteX34" fmla="*/ 135273 w 214504"/>
                      <a:gd name="connsiteY34" fmla="*/ 44253 h 45601"/>
                      <a:gd name="connsiteX35" fmla="*/ 32942 w 214504"/>
                      <a:gd name="connsiteY35" fmla="*/ 45141 h 45601"/>
                      <a:gd name="connsiteX36" fmla="*/ 4520 w 214504"/>
                      <a:gd name="connsiteY36" fmla="*/ 39748 h 45601"/>
                      <a:gd name="connsiteX37" fmla="*/ 841 w 214504"/>
                      <a:gd name="connsiteY37" fmla="*/ 31501 h 4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14504" h="45601">
                        <a:moveTo>
                          <a:pt x="904" y="31564"/>
                        </a:moveTo>
                        <a:cubicBezTo>
                          <a:pt x="270" y="27123"/>
                          <a:pt x="79" y="19891"/>
                          <a:pt x="16" y="14245"/>
                        </a:cubicBezTo>
                        <a:cubicBezTo>
                          <a:pt x="-48" y="8599"/>
                          <a:pt x="16" y="4602"/>
                          <a:pt x="1412" y="2381"/>
                        </a:cubicBezTo>
                        <a:cubicBezTo>
                          <a:pt x="2871" y="161"/>
                          <a:pt x="5853" y="-220"/>
                          <a:pt x="8771" y="98"/>
                        </a:cubicBezTo>
                        <a:cubicBezTo>
                          <a:pt x="11689" y="415"/>
                          <a:pt x="14607" y="1493"/>
                          <a:pt x="16638" y="3143"/>
                        </a:cubicBezTo>
                        <a:cubicBezTo>
                          <a:pt x="18668" y="4856"/>
                          <a:pt x="19873" y="7139"/>
                          <a:pt x="20571" y="9931"/>
                        </a:cubicBezTo>
                        <a:cubicBezTo>
                          <a:pt x="21269" y="12722"/>
                          <a:pt x="21523" y="15958"/>
                          <a:pt x="22664" y="18305"/>
                        </a:cubicBezTo>
                        <a:cubicBezTo>
                          <a:pt x="23743" y="20652"/>
                          <a:pt x="25773" y="22112"/>
                          <a:pt x="28691" y="22746"/>
                        </a:cubicBezTo>
                        <a:cubicBezTo>
                          <a:pt x="31610" y="23444"/>
                          <a:pt x="35543" y="23317"/>
                          <a:pt x="38334" y="21985"/>
                        </a:cubicBezTo>
                        <a:cubicBezTo>
                          <a:pt x="41126" y="20716"/>
                          <a:pt x="42712" y="18178"/>
                          <a:pt x="44234" y="17480"/>
                        </a:cubicBezTo>
                        <a:cubicBezTo>
                          <a:pt x="45757" y="16719"/>
                          <a:pt x="47216" y="17734"/>
                          <a:pt x="48675" y="18940"/>
                        </a:cubicBezTo>
                        <a:cubicBezTo>
                          <a:pt x="50135" y="20145"/>
                          <a:pt x="51657" y="21604"/>
                          <a:pt x="54449" y="22429"/>
                        </a:cubicBezTo>
                        <a:cubicBezTo>
                          <a:pt x="57240" y="23254"/>
                          <a:pt x="61300" y="23507"/>
                          <a:pt x="63901" y="22048"/>
                        </a:cubicBezTo>
                        <a:cubicBezTo>
                          <a:pt x="66502" y="20589"/>
                          <a:pt x="67581" y="17417"/>
                          <a:pt x="70119" y="14625"/>
                        </a:cubicBezTo>
                        <a:cubicBezTo>
                          <a:pt x="72656" y="11771"/>
                          <a:pt x="76716" y="9233"/>
                          <a:pt x="81030" y="7837"/>
                        </a:cubicBezTo>
                        <a:cubicBezTo>
                          <a:pt x="85344" y="6442"/>
                          <a:pt x="89912" y="6251"/>
                          <a:pt x="93148" y="7457"/>
                        </a:cubicBezTo>
                        <a:cubicBezTo>
                          <a:pt x="96383" y="8725"/>
                          <a:pt x="98350" y="11390"/>
                          <a:pt x="98604" y="14625"/>
                        </a:cubicBezTo>
                        <a:cubicBezTo>
                          <a:pt x="98857" y="17861"/>
                          <a:pt x="97462" y="21668"/>
                          <a:pt x="98286" y="23761"/>
                        </a:cubicBezTo>
                        <a:cubicBezTo>
                          <a:pt x="99111" y="25791"/>
                          <a:pt x="102220" y="26109"/>
                          <a:pt x="106978" y="26109"/>
                        </a:cubicBezTo>
                        <a:cubicBezTo>
                          <a:pt x="111736" y="26109"/>
                          <a:pt x="118144" y="25918"/>
                          <a:pt x="122711" y="25284"/>
                        </a:cubicBezTo>
                        <a:cubicBezTo>
                          <a:pt x="127216" y="24649"/>
                          <a:pt x="129880" y="23571"/>
                          <a:pt x="133179" y="20906"/>
                        </a:cubicBezTo>
                        <a:cubicBezTo>
                          <a:pt x="136542" y="18178"/>
                          <a:pt x="140602" y="13864"/>
                          <a:pt x="143837" y="11707"/>
                        </a:cubicBezTo>
                        <a:cubicBezTo>
                          <a:pt x="147073" y="9550"/>
                          <a:pt x="149420" y="9614"/>
                          <a:pt x="150625" y="11707"/>
                        </a:cubicBezTo>
                        <a:cubicBezTo>
                          <a:pt x="151831" y="13801"/>
                          <a:pt x="151894" y="18051"/>
                          <a:pt x="152656" y="20906"/>
                        </a:cubicBezTo>
                        <a:cubicBezTo>
                          <a:pt x="153417" y="23825"/>
                          <a:pt x="154876" y="25411"/>
                          <a:pt x="156589" y="25664"/>
                        </a:cubicBezTo>
                        <a:cubicBezTo>
                          <a:pt x="158302" y="25918"/>
                          <a:pt x="160269" y="24903"/>
                          <a:pt x="163187" y="23190"/>
                        </a:cubicBezTo>
                        <a:cubicBezTo>
                          <a:pt x="166105" y="21477"/>
                          <a:pt x="169912" y="19130"/>
                          <a:pt x="172259" y="19130"/>
                        </a:cubicBezTo>
                        <a:cubicBezTo>
                          <a:pt x="174606" y="19130"/>
                          <a:pt x="175431" y="21604"/>
                          <a:pt x="176192" y="23634"/>
                        </a:cubicBezTo>
                        <a:cubicBezTo>
                          <a:pt x="176954" y="25664"/>
                          <a:pt x="177715" y="27314"/>
                          <a:pt x="180316" y="28202"/>
                        </a:cubicBezTo>
                        <a:cubicBezTo>
                          <a:pt x="182917" y="29090"/>
                          <a:pt x="187421" y="29217"/>
                          <a:pt x="190213" y="27821"/>
                        </a:cubicBezTo>
                        <a:cubicBezTo>
                          <a:pt x="193004" y="26489"/>
                          <a:pt x="194083" y="23634"/>
                          <a:pt x="196493" y="22365"/>
                        </a:cubicBezTo>
                        <a:cubicBezTo>
                          <a:pt x="198904" y="21097"/>
                          <a:pt x="202584" y="21287"/>
                          <a:pt x="205756" y="22936"/>
                        </a:cubicBezTo>
                        <a:cubicBezTo>
                          <a:pt x="208928" y="24586"/>
                          <a:pt x="211656" y="27695"/>
                          <a:pt x="213432" y="30676"/>
                        </a:cubicBezTo>
                        <a:cubicBezTo>
                          <a:pt x="215209" y="33658"/>
                          <a:pt x="216160" y="36513"/>
                          <a:pt x="204677" y="38860"/>
                        </a:cubicBezTo>
                        <a:cubicBezTo>
                          <a:pt x="193258" y="41207"/>
                          <a:pt x="169468" y="43047"/>
                          <a:pt x="135273" y="44253"/>
                        </a:cubicBezTo>
                        <a:cubicBezTo>
                          <a:pt x="101141" y="45458"/>
                          <a:pt x="56606" y="46092"/>
                          <a:pt x="32942" y="45141"/>
                        </a:cubicBezTo>
                        <a:cubicBezTo>
                          <a:pt x="9278" y="44253"/>
                          <a:pt x="6487" y="41779"/>
                          <a:pt x="4520" y="39748"/>
                        </a:cubicBezTo>
                        <a:cubicBezTo>
                          <a:pt x="2554" y="37655"/>
                          <a:pt x="1475" y="35942"/>
                          <a:pt x="841" y="31501"/>
                        </a:cubicBezTo>
                        <a:close/>
                      </a:path>
                    </a:pathLst>
                  </a:custGeom>
                  <a:solidFill>
                    <a:srgbClr val="D7BC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1" name="Freeform: Shape 7730">
                    <a:extLst>
                      <a:ext uri="{FF2B5EF4-FFF2-40B4-BE49-F238E27FC236}">
                        <a16:creationId xmlns:a16="http://schemas.microsoft.com/office/drawing/2014/main" id="{1D52599A-C6E5-D1BB-5039-97D815A5F4EE}"/>
                      </a:ext>
                    </a:extLst>
                  </p:cNvPr>
                  <p:cNvSpPr/>
                  <p:nvPr/>
                </p:nvSpPr>
                <p:spPr>
                  <a:xfrm>
                    <a:off x="358814" y="2508075"/>
                    <a:ext cx="32387" cy="24090"/>
                  </a:xfrm>
                  <a:custGeom>
                    <a:avLst/>
                    <a:gdLst>
                      <a:gd name="connsiteX0" fmla="*/ 2222 w 32387"/>
                      <a:gd name="connsiteY0" fmla="*/ 6672 h 24090"/>
                      <a:gd name="connsiteX1" fmla="*/ 11041 w 32387"/>
                      <a:gd name="connsiteY1" fmla="*/ 18916 h 24090"/>
                      <a:gd name="connsiteX2" fmla="*/ 20303 w 32387"/>
                      <a:gd name="connsiteY2" fmla="*/ 24055 h 24090"/>
                      <a:gd name="connsiteX3" fmla="*/ 29312 w 32387"/>
                      <a:gd name="connsiteY3" fmla="*/ 17521 h 24090"/>
                      <a:gd name="connsiteX4" fmla="*/ 32103 w 32387"/>
                      <a:gd name="connsiteY4" fmla="*/ 6863 h 24090"/>
                      <a:gd name="connsiteX5" fmla="*/ 25061 w 32387"/>
                      <a:gd name="connsiteY5" fmla="*/ 5847 h 24090"/>
                      <a:gd name="connsiteX6" fmla="*/ 17258 w 32387"/>
                      <a:gd name="connsiteY6" fmla="*/ 5530 h 24090"/>
                      <a:gd name="connsiteX7" fmla="*/ 11421 w 32387"/>
                      <a:gd name="connsiteY7" fmla="*/ 1280 h 24090"/>
                      <a:gd name="connsiteX8" fmla="*/ 4379 w 32387"/>
                      <a:gd name="connsiteY8" fmla="*/ 11 h 24090"/>
                      <a:gd name="connsiteX9" fmla="*/ 192 w 32387"/>
                      <a:gd name="connsiteY9" fmla="*/ 1153 h 24090"/>
                      <a:gd name="connsiteX10" fmla="*/ 2159 w 32387"/>
                      <a:gd name="connsiteY10" fmla="*/ 6672 h 24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387" h="24090">
                        <a:moveTo>
                          <a:pt x="2222" y="6672"/>
                        </a:moveTo>
                        <a:cubicBezTo>
                          <a:pt x="4253" y="10035"/>
                          <a:pt x="7869" y="15364"/>
                          <a:pt x="11041" y="18916"/>
                        </a:cubicBezTo>
                        <a:cubicBezTo>
                          <a:pt x="14276" y="22533"/>
                          <a:pt x="17131" y="24372"/>
                          <a:pt x="20303" y="24055"/>
                        </a:cubicBezTo>
                        <a:cubicBezTo>
                          <a:pt x="23475" y="23738"/>
                          <a:pt x="26901" y="21200"/>
                          <a:pt x="29312" y="17521"/>
                        </a:cubicBezTo>
                        <a:cubicBezTo>
                          <a:pt x="31723" y="13841"/>
                          <a:pt x="32991" y="8956"/>
                          <a:pt x="32103" y="6863"/>
                        </a:cubicBezTo>
                        <a:cubicBezTo>
                          <a:pt x="31152" y="4769"/>
                          <a:pt x="28043" y="5403"/>
                          <a:pt x="25061" y="5847"/>
                        </a:cubicBezTo>
                        <a:cubicBezTo>
                          <a:pt x="22143" y="6291"/>
                          <a:pt x="19415" y="6482"/>
                          <a:pt x="17258" y="5530"/>
                        </a:cubicBezTo>
                        <a:cubicBezTo>
                          <a:pt x="15101" y="4579"/>
                          <a:pt x="13578" y="2422"/>
                          <a:pt x="11421" y="1280"/>
                        </a:cubicBezTo>
                        <a:cubicBezTo>
                          <a:pt x="9264" y="138"/>
                          <a:pt x="6536" y="-53"/>
                          <a:pt x="4379" y="11"/>
                        </a:cubicBezTo>
                        <a:cubicBezTo>
                          <a:pt x="2222" y="11"/>
                          <a:pt x="700" y="328"/>
                          <a:pt x="192" y="1153"/>
                        </a:cubicBezTo>
                        <a:cubicBezTo>
                          <a:pt x="-315" y="1977"/>
                          <a:pt x="129" y="3310"/>
                          <a:pt x="2159" y="6672"/>
                        </a:cubicBezTo>
                        <a:close/>
                      </a:path>
                    </a:pathLst>
                  </a:custGeom>
                  <a:solidFill>
                    <a:srgbClr val="D7BC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2" name="Freeform: Shape 7731">
                    <a:extLst>
                      <a:ext uri="{FF2B5EF4-FFF2-40B4-BE49-F238E27FC236}">
                        <a16:creationId xmlns:a16="http://schemas.microsoft.com/office/drawing/2014/main" id="{C0597BC1-6A19-2D58-AE9F-12D19995CD2B}"/>
                      </a:ext>
                    </a:extLst>
                  </p:cNvPr>
                  <p:cNvSpPr/>
                  <p:nvPr/>
                </p:nvSpPr>
                <p:spPr>
                  <a:xfrm>
                    <a:off x="587328" y="2248284"/>
                    <a:ext cx="132531" cy="365559"/>
                  </a:xfrm>
                  <a:custGeom>
                    <a:avLst/>
                    <a:gdLst>
                      <a:gd name="connsiteX0" fmla="*/ 12311 w 132531"/>
                      <a:gd name="connsiteY0" fmla="*/ 255108 h 365559"/>
                      <a:gd name="connsiteX1" fmla="*/ 15736 w 132531"/>
                      <a:gd name="connsiteY1" fmla="*/ 342403 h 365559"/>
                      <a:gd name="connsiteX2" fmla="*/ 21890 w 132531"/>
                      <a:gd name="connsiteY2" fmla="*/ 362577 h 365559"/>
                      <a:gd name="connsiteX3" fmla="*/ 50629 w 132531"/>
                      <a:gd name="connsiteY3" fmla="*/ 364924 h 365559"/>
                      <a:gd name="connsiteX4" fmla="*/ 116481 w 132531"/>
                      <a:gd name="connsiteY4" fmla="*/ 365242 h 365559"/>
                      <a:gd name="connsiteX5" fmla="*/ 132532 w 132531"/>
                      <a:gd name="connsiteY5" fmla="*/ 355091 h 365559"/>
                      <a:gd name="connsiteX6" fmla="*/ 130248 w 132531"/>
                      <a:gd name="connsiteY6" fmla="*/ 286130 h 365559"/>
                      <a:gd name="connsiteX7" fmla="*/ 121557 w 132531"/>
                      <a:gd name="connsiteY7" fmla="*/ 112111 h 365559"/>
                      <a:gd name="connsiteX8" fmla="*/ 116545 w 132531"/>
                      <a:gd name="connsiteY8" fmla="*/ 14348 h 365559"/>
                      <a:gd name="connsiteX9" fmla="*/ 111342 w 132531"/>
                      <a:gd name="connsiteY9" fmla="*/ 137 h 365559"/>
                      <a:gd name="connsiteX10" fmla="*/ 83175 w 132531"/>
                      <a:gd name="connsiteY10" fmla="*/ 2040 h 365559"/>
                      <a:gd name="connsiteX11" fmla="*/ 14658 w 132531"/>
                      <a:gd name="connsiteY11" fmla="*/ 4578 h 365559"/>
                      <a:gd name="connsiteX12" fmla="*/ 574 w 132531"/>
                      <a:gd name="connsiteY12" fmla="*/ 10161 h 365559"/>
                      <a:gd name="connsiteX13" fmla="*/ 4698 w 132531"/>
                      <a:gd name="connsiteY13" fmla="*/ 28368 h 365559"/>
                      <a:gd name="connsiteX14" fmla="*/ 8124 w 132531"/>
                      <a:gd name="connsiteY14" fmla="*/ 54506 h 365559"/>
                      <a:gd name="connsiteX15" fmla="*/ 11676 w 132531"/>
                      <a:gd name="connsiteY15" fmla="*/ 101072 h 365559"/>
                      <a:gd name="connsiteX16" fmla="*/ 11169 w 132531"/>
                      <a:gd name="connsiteY16" fmla="*/ 183673 h 365559"/>
                      <a:gd name="connsiteX17" fmla="*/ 12247 w 132531"/>
                      <a:gd name="connsiteY17" fmla="*/ 255171 h 36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31" h="365559">
                        <a:moveTo>
                          <a:pt x="12311" y="255108"/>
                        </a:moveTo>
                        <a:cubicBezTo>
                          <a:pt x="13199" y="283529"/>
                          <a:pt x="14468" y="322799"/>
                          <a:pt x="15736" y="342403"/>
                        </a:cubicBezTo>
                        <a:cubicBezTo>
                          <a:pt x="17005" y="362070"/>
                          <a:pt x="18147" y="362070"/>
                          <a:pt x="21890" y="362577"/>
                        </a:cubicBezTo>
                        <a:cubicBezTo>
                          <a:pt x="25633" y="363148"/>
                          <a:pt x="31851" y="364227"/>
                          <a:pt x="50629" y="364924"/>
                        </a:cubicBezTo>
                        <a:cubicBezTo>
                          <a:pt x="69408" y="365559"/>
                          <a:pt x="100748" y="365813"/>
                          <a:pt x="116481" y="365242"/>
                        </a:cubicBezTo>
                        <a:cubicBezTo>
                          <a:pt x="132278" y="364671"/>
                          <a:pt x="132532" y="363402"/>
                          <a:pt x="132532" y="355091"/>
                        </a:cubicBezTo>
                        <a:cubicBezTo>
                          <a:pt x="132532" y="346844"/>
                          <a:pt x="132342" y="331554"/>
                          <a:pt x="130248" y="286130"/>
                        </a:cubicBezTo>
                        <a:cubicBezTo>
                          <a:pt x="128154" y="240643"/>
                          <a:pt x="124158" y="164958"/>
                          <a:pt x="121557" y="112111"/>
                        </a:cubicBezTo>
                        <a:cubicBezTo>
                          <a:pt x="118955" y="59265"/>
                          <a:pt x="117623" y="29257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0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779" y="14031"/>
                          <a:pt x="3492" y="20882"/>
                          <a:pt x="4698" y="28368"/>
                        </a:cubicBezTo>
                        <a:cubicBezTo>
                          <a:pt x="5967" y="35855"/>
                          <a:pt x="6791" y="44038"/>
                          <a:pt x="8124" y="54506"/>
                        </a:cubicBezTo>
                        <a:cubicBezTo>
                          <a:pt x="9456" y="64974"/>
                          <a:pt x="11169" y="77789"/>
                          <a:pt x="11676" y="101072"/>
                        </a:cubicBezTo>
                        <a:cubicBezTo>
                          <a:pt x="12120" y="124355"/>
                          <a:pt x="11359" y="158042"/>
                          <a:pt x="11169" y="183673"/>
                        </a:cubicBezTo>
                        <a:cubicBezTo>
                          <a:pt x="10978" y="209303"/>
                          <a:pt x="11422" y="226749"/>
                          <a:pt x="12247" y="255171"/>
                        </a:cubicBezTo>
                        <a:close/>
                      </a:path>
                    </a:pathLst>
                  </a:custGeom>
                  <a:solidFill>
                    <a:srgbClr val="25919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3" name="Freeform: Shape 7732">
                    <a:extLst>
                      <a:ext uri="{FF2B5EF4-FFF2-40B4-BE49-F238E27FC236}">
                        <a16:creationId xmlns:a16="http://schemas.microsoft.com/office/drawing/2014/main" id="{8077B80F-4D35-A2AC-FB99-6189D89C19F3}"/>
                      </a:ext>
                    </a:extLst>
                  </p:cNvPr>
                  <p:cNvSpPr/>
                  <p:nvPr/>
                </p:nvSpPr>
                <p:spPr>
                  <a:xfrm>
                    <a:off x="587392" y="2248220"/>
                    <a:ext cx="117052" cy="22150"/>
                  </a:xfrm>
                  <a:custGeom>
                    <a:avLst/>
                    <a:gdLst>
                      <a:gd name="connsiteX0" fmla="*/ 116989 w 117052"/>
                      <a:gd name="connsiteY0" fmla="*/ 21580 h 22150"/>
                      <a:gd name="connsiteX1" fmla="*/ 116545 w 117052"/>
                      <a:gd name="connsiteY1" fmla="*/ 14348 h 22150"/>
                      <a:gd name="connsiteX2" fmla="*/ 111342 w 117052"/>
                      <a:gd name="connsiteY2" fmla="*/ 137 h 22150"/>
                      <a:gd name="connsiteX3" fmla="*/ 83175 w 117052"/>
                      <a:gd name="connsiteY3" fmla="*/ 2041 h 22150"/>
                      <a:gd name="connsiteX4" fmla="*/ 14658 w 117052"/>
                      <a:gd name="connsiteY4" fmla="*/ 4578 h 22150"/>
                      <a:gd name="connsiteX5" fmla="*/ 574 w 117052"/>
                      <a:gd name="connsiteY5" fmla="*/ 10161 h 22150"/>
                      <a:gd name="connsiteX6" fmla="*/ 3429 w 117052"/>
                      <a:gd name="connsiteY6" fmla="*/ 21390 h 22150"/>
                      <a:gd name="connsiteX7" fmla="*/ 7933 w 117052"/>
                      <a:gd name="connsiteY7" fmla="*/ 21580 h 22150"/>
                      <a:gd name="connsiteX8" fmla="*/ 112231 w 117052"/>
                      <a:gd name="connsiteY8" fmla="*/ 21707 h 22150"/>
                      <a:gd name="connsiteX9" fmla="*/ 117052 w 117052"/>
                      <a:gd name="connsiteY9" fmla="*/ 21644 h 2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7052" h="22150">
                        <a:moveTo>
                          <a:pt x="116989" y="21580"/>
                        </a:moveTo>
                        <a:cubicBezTo>
                          <a:pt x="116798" y="18852"/>
                          <a:pt x="116671" y="16442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1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399" y="12762"/>
                          <a:pt x="2414" y="16759"/>
                          <a:pt x="3429" y="21390"/>
                        </a:cubicBezTo>
                        <a:cubicBezTo>
                          <a:pt x="4825" y="21454"/>
                          <a:pt x="6347" y="21517"/>
                          <a:pt x="7933" y="21580"/>
                        </a:cubicBezTo>
                        <a:cubicBezTo>
                          <a:pt x="34261" y="22532"/>
                          <a:pt x="85205" y="22088"/>
                          <a:pt x="112231" y="21707"/>
                        </a:cubicBezTo>
                        <a:cubicBezTo>
                          <a:pt x="113944" y="21707"/>
                          <a:pt x="115530" y="21707"/>
                          <a:pt x="117052" y="2164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4" name="Freeform: Shape 7733">
                    <a:extLst>
                      <a:ext uri="{FF2B5EF4-FFF2-40B4-BE49-F238E27FC236}">
                        <a16:creationId xmlns:a16="http://schemas.microsoft.com/office/drawing/2014/main" id="{7A131788-7E03-B7FA-6C7B-6213295F6653}"/>
                      </a:ext>
                    </a:extLst>
                  </p:cNvPr>
                  <p:cNvSpPr/>
                  <p:nvPr/>
                </p:nvSpPr>
                <p:spPr>
                  <a:xfrm>
                    <a:off x="593168" y="2283821"/>
                    <a:ext cx="112862" cy="18524"/>
                  </a:xfrm>
                  <a:custGeom>
                    <a:avLst/>
                    <a:gdLst>
                      <a:gd name="connsiteX0" fmla="*/ 112862 w 112862"/>
                      <a:gd name="connsiteY0" fmla="*/ 18525 h 18524"/>
                      <a:gd name="connsiteX1" fmla="*/ 112037 w 112862"/>
                      <a:gd name="connsiteY1" fmla="*/ 1903 h 18524"/>
                      <a:gd name="connsiteX2" fmla="*/ 12308 w 112862"/>
                      <a:gd name="connsiteY2" fmla="*/ 64 h 18524"/>
                      <a:gd name="connsiteX3" fmla="*/ 0 w 112862"/>
                      <a:gd name="connsiteY3" fmla="*/ 0 h 18524"/>
                      <a:gd name="connsiteX4" fmla="*/ 2030 w 112862"/>
                      <a:gd name="connsiteY4" fmla="*/ 16368 h 18524"/>
                      <a:gd name="connsiteX5" fmla="*/ 37113 w 112862"/>
                      <a:gd name="connsiteY5" fmla="*/ 17510 h 18524"/>
                      <a:gd name="connsiteX6" fmla="*/ 112862 w 112862"/>
                      <a:gd name="connsiteY6" fmla="*/ 18525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862" h="18524">
                        <a:moveTo>
                          <a:pt x="112862" y="18525"/>
                        </a:moveTo>
                        <a:cubicBezTo>
                          <a:pt x="112545" y="12371"/>
                          <a:pt x="112291" y="6852"/>
                          <a:pt x="112037" y="1903"/>
                        </a:cubicBezTo>
                        <a:cubicBezTo>
                          <a:pt x="78477" y="825"/>
                          <a:pt x="37240" y="317"/>
                          <a:pt x="12308" y="64"/>
                        </a:cubicBezTo>
                        <a:cubicBezTo>
                          <a:pt x="7676" y="64"/>
                          <a:pt x="3553" y="0"/>
                          <a:pt x="0" y="0"/>
                        </a:cubicBezTo>
                        <a:cubicBezTo>
                          <a:pt x="634" y="4885"/>
                          <a:pt x="1269" y="10277"/>
                          <a:pt x="2030" y="16368"/>
                        </a:cubicBezTo>
                        <a:cubicBezTo>
                          <a:pt x="10848" y="16875"/>
                          <a:pt x="22268" y="17193"/>
                          <a:pt x="37113" y="17510"/>
                        </a:cubicBezTo>
                        <a:cubicBezTo>
                          <a:pt x="58937" y="17954"/>
                          <a:pt x="88056" y="18461"/>
                          <a:pt x="112862" y="18525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5" name="Freeform: Shape 7734">
                    <a:extLst>
                      <a:ext uri="{FF2B5EF4-FFF2-40B4-BE49-F238E27FC236}">
                        <a16:creationId xmlns:a16="http://schemas.microsoft.com/office/drawing/2014/main" id="{DB642161-24A9-300A-EF60-62FDA5CF1D59}"/>
                      </a:ext>
                    </a:extLst>
                  </p:cNvPr>
                  <p:cNvSpPr/>
                  <p:nvPr/>
                </p:nvSpPr>
                <p:spPr>
                  <a:xfrm>
                    <a:off x="596530" y="2310847"/>
                    <a:ext cx="110831" cy="18905"/>
                  </a:xfrm>
                  <a:custGeom>
                    <a:avLst/>
                    <a:gdLst>
                      <a:gd name="connsiteX0" fmla="*/ 110832 w 110831"/>
                      <a:gd name="connsiteY0" fmla="*/ 18906 h 18905"/>
                      <a:gd name="connsiteX1" fmla="*/ 110071 w 110831"/>
                      <a:gd name="connsiteY1" fmla="*/ 2918 h 18905"/>
                      <a:gd name="connsiteX2" fmla="*/ 11229 w 110831"/>
                      <a:gd name="connsiteY2" fmla="*/ 254 h 18905"/>
                      <a:gd name="connsiteX3" fmla="*/ 0 w 110831"/>
                      <a:gd name="connsiteY3" fmla="*/ 0 h 18905"/>
                      <a:gd name="connsiteX4" fmla="*/ 1713 w 110831"/>
                      <a:gd name="connsiteY4" fmla="*/ 18335 h 18905"/>
                      <a:gd name="connsiteX5" fmla="*/ 71245 w 110831"/>
                      <a:gd name="connsiteY5" fmla="*/ 18588 h 18905"/>
                      <a:gd name="connsiteX6" fmla="*/ 110832 w 110831"/>
                      <a:gd name="connsiteY6" fmla="*/ 18906 h 18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31" h="18905">
                        <a:moveTo>
                          <a:pt x="110832" y="18906"/>
                        </a:moveTo>
                        <a:lnTo>
                          <a:pt x="110071" y="2918"/>
                        </a:lnTo>
                        <a:cubicBezTo>
                          <a:pt x="78223" y="1586"/>
                          <a:pt x="35971" y="825"/>
                          <a:pt x="11229" y="254"/>
                        </a:cubicBezTo>
                        <a:cubicBezTo>
                          <a:pt x="6979" y="190"/>
                          <a:pt x="3236" y="64"/>
                          <a:pt x="0" y="0"/>
                        </a:cubicBezTo>
                        <a:cubicBezTo>
                          <a:pt x="571" y="5139"/>
                          <a:pt x="1205" y="11039"/>
                          <a:pt x="1713" y="18335"/>
                        </a:cubicBezTo>
                        <a:cubicBezTo>
                          <a:pt x="20174" y="18969"/>
                          <a:pt x="46439" y="18588"/>
                          <a:pt x="71245" y="18588"/>
                        </a:cubicBezTo>
                        <a:cubicBezTo>
                          <a:pt x="85265" y="18588"/>
                          <a:pt x="98778" y="18779"/>
                          <a:pt x="110832" y="1890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6" name="Freeform: Shape 7735">
                    <a:extLst>
                      <a:ext uri="{FF2B5EF4-FFF2-40B4-BE49-F238E27FC236}">
                        <a16:creationId xmlns:a16="http://schemas.microsoft.com/office/drawing/2014/main" id="{425FD416-5005-9C7D-033B-AFD823418B63}"/>
                      </a:ext>
                    </a:extLst>
                  </p:cNvPr>
                  <p:cNvSpPr/>
                  <p:nvPr/>
                </p:nvSpPr>
                <p:spPr>
                  <a:xfrm>
                    <a:off x="598941" y="2340918"/>
                    <a:ext cx="109943" cy="19556"/>
                  </a:xfrm>
                  <a:custGeom>
                    <a:avLst/>
                    <a:gdLst>
                      <a:gd name="connsiteX0" fmla="*/ 109944 w 109943"/>
                      <a:gd name="connsiteY0" fmla="*/ 19223 h 19556"/>
                      <a:gd name="connsiteX1" fmla="*/ 108992 w 109943"/>
                      <a:gd name="connsiteY1" fmla="*/ 0 h 19556"/>
                      <a:gd name="connsiteX2" fmla="*/ 58176 w 109943"/>
                      <a:gd name="connsiteY2" fmla="*/ 1586 h 19556"/>
                      <a:gd name="connsiteX3" fmla="*/ 0 w 109943"/>
                      <a:gd name="connsiteY3" fmla="*/ 2601 h 19556"/>
                      <a:gd name="connsiteX4" fmla="*/ 127 w 109943"/>
                      <a:gd name="connsiteY4" fmla="*/ 8374 h 19556"/>
                      <a:gd name="connsiteX5" fmla="*/ 254 w 109943"/>
                      <a:gd name="connsiteY5" fmla="*/ 18461 h 19556"/>
                      <a:gd name="connsiteX6" fmla="*/ 3553 w 109943"/>
                      <a:gd name="connsiteY6" fmla="*/ 18652 h 19556"/>
                      <a:gd name="connsiteX7" fmla="*/ 95733 w 109943"/>
                      <a:gd name="connsiteY7" fmla="*/ 19413 h 19556"/>
                      <a:gd name="connsiteX8" fmla="*/ 109944 w 109943"/>
                      <a:gd name="connsiteY8" fmla="*/ 19286 h 19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943" h="19556">
                        <a:moveTo>
                          <a:pt x="109944" y="19223"/>
                        </a:moveTo>
                        <a:cubicBezTo>
                          <a:pt x="109627" y="12435"/>
                          <a:pt x="109309" y="6027"/>
                          <a:pt x="108992" y="0"/>
                        </a:cubicBezTo>
                        <a:cubicBezTo>
                          <a:pt x="95225" y="698"/>
                          <a:pt x="77018" y="1332"/>
                          <a:pt x="58176" y="1586"/>
                        </a:cubicBezTo>
                        <a:cubicBezTo>
                          <a:pt x="36542" y="1840"/>
                          <a:pt x="14211" y="1586"/>
                          <a:pt x="0" y="2601"/>
                        </a:cubicBezTo>
                        <a:cubicBezTo>
                          <a:pt x="0" y="4441"/>
                          <a:pt x="127" y="6408"/>
                          <a:pt x="127" y="8374"/>
                        </a:cubicBezTo>
                        <a:cubicBezTo>
                          <a:pt x="190" y="11546"/>
                          <a:pt x="254" y="14909"/>
                          <a:pt x="254" y="18461"/>
                        </a:cubicBezTo>
                        <a:cubicBezTo>
                          <a:pt x="1269" y="18525"/>
                          <a:pt x="2347" y="18588"/>
                          <a:pt x="3553" y="18652"/>
                        </a:cubicBezTo>
                        <a:cubicBezTo>
                          <a:pt x="25123" y="19794"/>
                          <a:pt x="67565" y="19603"/>
                          <a:pt x="95733" y="19413"/>
                        </a:cubicBezTo>
                        <a:cubicBezTo>
                          <a:pt x="100935" y="19413"/>
                          <a:pt x="105693" y="19350"/>
                          <a:pt x="109944" y="1928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7" name="Freeform: Shape 7736">
                    <a:extLst>
                      <a:ext uri="{FF2B5EF4-FFF2-40B4-BE49-F238E27FC236}">
                        <a16:creationId xmlns:a16="http://schemas.microsoft.com/office/drawing/2014/main" id="{A134722A-B2E7-0471-55B5-51037B32F008}"/>
                      </a:ext>
                    </a:extLst>
                  </p:cNvPr>
                  <p:cNvSpPr/>
                  <p:nvPr/>
                </p:nvSpPr>
                <p:spPr>
                  <a:xfrm>
                    <a:off x="599132" y="2370165"/>
                    <a:ext cx="111085" cy="17106"/>
                  </a:xfrm>
                  <a:custGeom>
                    <a:avLst/>
                    <a:gdLst>
                      <a:gd name="connsiteX0" fmla="*/ 111022 w 111085"/>
                      <a:gd name="connsiteY0" fmla="*/ 15480 h 17106"/>
                      <a:gd name="connsiteX1" fmla="*/ 110261 w 111085"/>
                      <a:gd name="connsiteY1" fmla="*/ 0 h 17106"/>
                      <a:gd name="connsiteX2" fmla="*/ 109436 w 111085"/>
                      <a:gd name="connsiteY2" fmla="*/ 0 h 17106"/>
                      <a:gd name="connsiteX3" fmla="*/ 24552 w 111085"/>
                      <a:gd name="connsiteY3" fmla="*/ 317 h 17106"/>
                      <a:gd name="connsiteX4" fmla="*/ 127 w 111085"/>
                      <a:gd name="connsiteY4" fmla="*/ 507 h 17106"/>
                      <a:gd name="connsiteX5" fmla="*/ 0 w 111085"/>
                      <a:gd name="connsiteY5" fmla="*/ 16241 h 17106"/>
                      <a:gd name="connsiteX6" fmla="*/ 13513 w 111085"/>
                      <a:gd name="connsiteY6" fmla="*/ 16812 h 17106"/>
                      <a:gd name="connsiteX7" fmla="*/ 111086 w 111085"/>
                      <a:gd name="connsiteY7" fmla="*/ 15416 h 1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085" h="17106">
                        <a:moveTo>
                          <a:pt x="111022" y="15480"/>
                        </a:moveTo>
                        <a:lnTo>
                          <a:pt x="110261" y="0"/>
                        </a:lnTo>
                        <a:lnTo>
                          <a:pt x="109436" y="0"/>
                        </a:lnTo>
                        <a:cubicBezTo>
                          <a:pt x="87676" y="317"/>
                          <a:pt x="49865" y="317"/>
                          <a:pt x="24552" y="317"/>
                        </a:cubicBezTo>
                        <a:cubicBezTo>
                          <a:pt x="14591" y="317"/>
                          <a:pt x="6598" y="317"/>
                          <a:pt x="127" y="507"/>
                        </a:cubicBezTo>
                        <a:cubicBezTo>
                          <a:pt x="127" y="5583"/>
                          <a:pt x="127" y="10848"/>
                          <a:pt x="0" y="16241"/>
                        </a:cubicBezTo>
                        <a:cubicBezTo>
                          <a:pt x="3806" y="16495"/>
                          <a:pt x="8247" y="16685"/>
                          <a:pt x="13513" y="16812"/>
                        </a:cubicBezTo>
                        <a:cubicBezTo>
                          <a:pt x="38636" y="17510"/>
                          <a:pt x="81268" y="16939"/>
                          <a:pt x="111086" y="1541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8" name="Freeform: Shape 7737">
                    <a:extLst>
                      <a:ext uri="{FF2B5EF4-FFF2-40B4-BE49-F238E27FC236}">
                        <a16:creationId xmlns:a16="http://schemas.microsoft.com/office/drawing/2014/main" id="{7F38FA0B-2A90-4513-8E5F-6180D602C863}"/>
                      </a:ext>
                    </a:extLst>
                  </p:cNvPr>
                  <p:cNvSpPr/>
                  <p:nvPr/>
                </p:nvSpPr>
                <p:spPr>
                  <a:xfrm>
                    <a:off x="598687" y="2396195"/>
                    <a:ext cx="113115" cy="21773"/>
                  </a:xfrm>
                  <a:custGeom>
                    <a:avLst/>
                    <a:gdLst>
                      <a:gd name="connsiteX0" fmla="*/ 113116 w 113115"/>
                      <a:gd name="connsiteY0" fmla="*/ 21424 h 21773"/>
                      <a:gd name="connsiteX1" fmla="*/ 112037 w 113115"/>
                      <a:gd name="connsiteY1" fmla="*/ 298 h 21773"/>
                      <a:gd name="connsiteX2" fmla="*/ 109246 w 113115"/>
                      <a:gd name="connsiteY2" fmla="*/ 298 h 21773"/>
                      <a:gd name="connsiteX3" fmla="*/ 254 w 113115"/>
                      <a:gd name="connsiteY3" fmla="*/ 1250 h 21773"/>
                      <a:gd name="connsiteX4" fmla="*/ 0 w 113115"/>
                      <a:gd name="connsiteY4" fmla="*/ 18379 h 21773"/>
                      <a:gd name="connsiteX5" fmla="*/ 9960 w 113115"/>
                      <a:gd name="connsiteY5" fmla="*/ 19267 h 21773"/>
                      <a:gd name="connsiteX6" fmla="*/ 112989 w 113115"/>
                      <a:gd name="connsiteY6" fmla="*/ 21424 h 21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5" h="21773">
                        <a:moveTo>
                          <a:pt x="113116" y="21424"/>
                        </a:moveTo>
                        <a:lnTo>
                          <a:pt x="112037" y="298"/>
                        </a:lnTo>
                        <a:lnTo>
                          <a:pt x="109246" y="298"/>
                        </a:lnTo>
                        <a:cubicBezTo>
                          <a:pt x="81078" y="-19"/>
                          <a:pt x="27533" y="-463"/>
                          <a:pt x="254" y="1250"/>
                        </a:cubicBezTo>
                        <a:cubicBezTo>
                          <a:pt x="190" y="7023"/>
                          <a:pt x="127" y="12796"/>
                          <a:pt x="0" y="18379"/>
                        </a:cubicBezTo>
                        <a:cubicBezTo>
                          <a:pt x="2918" y="18696"/>
                          <a:pt x="6281" y="19013"/>
                          <a:pt x="9960" y="19267"/>
                        </a:cubicBezTo>
                        <a:cubicBezTo>
                          <a:pt x="37050" y="21297"/>
                          <a:pt x="86217" y="22376"/>
                          <a:pt x="112989" y="2142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9" name="Freeform: Shape 7738">
                    <a:extLst>
                      <a:ext uri="{FF2B5EF4-FFF2-40B4-BE49-F238E27FC236}">
                        <a16:creationId xmlns:a16="http://schemas.microsoft.com/office/drawing/2014/main" id="{4CDFCBF3-A720-5835-64EF-F736C1637CBD}"/>
                      </a:ext>
                    </a:extLst>
                  </p:cNvPr>
                  <p:cNvSpPr/>
                  <p:nvPr/>
                </p:nvSpPr>
                <p:spPr>
                  <a:xfrm>
                    <a:off x="598561" y="2429797"/>
                    <a:ext cx="108040" cy="18587"/>
                  </a:xfrm>
                  <a:custGeom>
                    <a:avLst/>
                    <a:gdLst>
                      <a:gd name="connsiteX0" fmla="*/ 0 w 108040"/>
                      <a:gd name="connsiteY0" fmla="*/ 891 h 18587"/>
                      <a:gd name="connsiteX1" fmla="*/ 0 w 108040"/>
                      <a:gd name="connsiteY1" fmla="*/ 2096 h 18587"/>
                      <a:gd name="connsiteX2" fmla="*/ 0 w 108040"/>
                      <a:gd name="connsiteY2" fmla="*/ 16751 h 18587"/>
                      <a:gd name="connsiteX3" fmla="*/ 68897 w 108040"/>
                      <a:gd name="connsiteY3" fmla="*/ 18528 h 18587"/>
                      <a:gd name="connsiteX4" fmla="*/ 103346 w 108040"/>
                      <a:gd name="connsiteY4" fmla="*/ 16942 h 18587"/>
                      <a:gd name="connsiteX5" fmla="*/ 108040 w 108040"/>
                      <a:gd name="connsiteY5" fmla="*/ 9138 h 18587"/>
                      <a:gd name="connsiteX6" fmla="*/ 86788 w 108040"/>
                      <a:gd name="connsiteY6" fmla="*/ 1715 h 18587"/>
                      <a:gd name="connsiteX7" fmla="*/ 2791 w 108040"/>
                      <a:gd name="connsiteY7" fmla="*/ 764 h 18587"/>
                      <a:gd name="connsiteX8" fmla="*/ 63 w 108040"/>
                      <a:gd name="connsiteY8" fmla="*/ 954 h 18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040" h="18587">
                        <a:moveTo>
                          <a:pt x="0" y="891"/>
                        </a:moveTo>
                        <a:lnTo>
                          <a:pt x="0" y="2096"/>
                        </a:lnTo>
                        <a:cubicBezTo>
                          <a:pt x="0" y="7235"/>
                          <a:pt x="0" y="12120"/>
                          <a:pt x="0" y="16751"/>
                        </a:cubicBezTo>
                        <a:cubicBezTo>
                          <a:pt x="18779" y="18020"/>
                          <a:pt x="49294" y="18401"/>
                          <a:pt x="68897" y="18528"/>
                        </a:cubicBezTo>
                        <a:cubicBezTo>
                          <a:pt x="90531" y="18718"/>
                          <a:pt x="98968" y="18528"/>
                          <a:pt x="103346" y="16942"/>
                        </a:cubicBezTo>
                        <a:cubicBezTo>
                          <a:pt x="107723" y="15292"/>
                          <a:pt x="108040" y="12056"/>
                          <a:pt x="108040" y="9138"/>
                        </a:cubicBezTo>
                        <a:cubicBezTo>
                          <a:pt x="108040" y="6156"/>
                          <a:pt x="107596" y="3429"/>
                          <a:pt x="86788" y="1715"/>
                        </a:cubicBezTo>
                        <a:cubicBezTo>
                          <a:pt x="65979" y="3"/>
                          <a:pt x="24742" y="-632"/>
                          <a:pt x="2791" y="764"/>
                        </a:cubicBezTo>
                        <a:cubicBezTo>
                          <a:pt x="1840" y="764"/>
                          <a:pt x="952" y="891"/>
                          <a:pt x="63" y="95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0" name="Freeform: Shape 7739">
                    <a:extLst>
                      <a:ext uri="{FF2B5EF4-FFF2-40B4-BE49-F238E27FC236}">
                        <a16:creationId xmlns:a16="http://schemas.microsoft.com/office/drawing/2014/main" id="{718C24E8-DBB4-51D4-6714-D2D5EB9B2CA3}"/>
                      </a:ext>
                    </a:extLst>
                  </p:cNvPr>
                  <p:cNvSpPr/>
                  <p:nvPr/>
                </p:nvSpPr>
                <p:spPr>
                  <a:xfrm>
                    <a:off x="598624" y="2457667"/>
                    <a:ext cx="107521" cy="14902"/>
                  </a:xfrm>
                  <a:custGeom>
                    <a:avLst/>
                    <a:gdLst>
                      <a:gd name="connsiteX0" fmla="*/ 0 w 107521"/>
                      <a:gd name="connsiteY0" fmla="*/ 1189 h 14902"/>
                      <a:gd name="connsiteX1" fmla="*/ 190 w 107521"/>
                      <a:gd name="connsiteY1" fmla="*/ 13180 h 14902"/>
                      <a:gd name="connsiteX2" fmla="*/ 1269 w 107521"/>
                      <a:gd name="connsiteY2" fmla="*/ 13180 h 14902"/>
                      <a:gd name="connsiteX3" fmla="*/ 50816 w 107521"/>
                      <a:gd name="connsiteY3" fmla="*/ 14829 h 14902"/>
                      <a:gd name="connsiteX4" fmla="*/ 91863 w 107521"/>
                      <a:gd name="connsiteY4" fmla="*/ 14385 h 14902"/>
                      <a:gd name="connsiteX5" fmla="*/ 106137 w 107521"/>
                      <a:gd name="connsiteY5" fmla="*/ 11403 h 14902"/>
                      <a:gd name="connsiteX6" fmla="*/ 107470 w 107521"/>
                      <a:gd name="connsiteY6" fmla="*/ 5440 h 14902"/>
                      <a:gd name="connsiteX7" fmla="*/ 85899 w 107521"/>
                      <a:gd name="connsiteY7" fmla="*/ 682 h 14902"/>
                      <a:gd name="connsiteX8" fmla="*/ 0 w 107521"/>
                      <a:gd name="connsiteY8" fmla="*/ 1189 h 1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521" h="14902">
                        <a:moveTo>
                          <a:pt x="0" y="1189"/>
                        </a:moveTo>
                        <a:cubicBezTo>
                          <a:pt x="0" y="5186"/>
                          <a:pt x="127" y="9119"/>
                          <a:pt x="190" y="13180"/>
                        </a:cubicBezTo>
                        <a:lnTo>
                          <a:pt x="1269" y="13180"/>
                        </a:lnTo>
                        <a:cubicBezTo>
                          <a:pt x="14147" y="14195"/>
                          <a:pt x="33687" y="14639"/>
                          <a:pt x="50816" y="14829"/>
                        </a:cubicBezTo>
                        <a:cubicBezTo>
                          <a:pt x="67946" y="15019"/>
                          <a:pt x="82727" y="14829"/>
                          <a:pt x="91863" y="14385"/>
                        </a:cubicBezTo>
                        <a:cubicBezTo>
                          <a:pt x="100998" y="13877"/>
                          <a:pt x="104551" y="12989"/>
                          <a:pt x="106137" y="11403"/>
                        </a:cubicBezTo>
                        <a:cubicBezTo>
                          <a:pt x="107787" y="9817"/>
                          <a:pt x="107533" y="7470"/>
                          <a:pt x="107470" y="5440"/>
                        </a:cubicBezTo>
                        <a:cubicBezTo>
                          <a:pt x="107406" y="3410"/>
                          <a:pt x="107470" y="1633"/>
                          <a:pt x="85899" y="682"/>
                        </a:cubicBezTo>
                        <a:cubicBezTo>
                          <a:pt x="64583" y="-270"/>
                          <a:pt x="22204" y="-333"/>
                          <a:pt x="0" y="1189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1" name="Freeform: Shape 7740">
                    <a:extLst>
                      <a:ext uri="{FF2B5EF4-FFF2-40B4-BE49-F238E27FC236}">
                        <a16:creationId xmlns:a16="http://schemas.microsoft.com/office/drawing/2014/main" id="{A276B4B5-D305-3DEB-98C4-83D14193A390}"/>
                      </a:ext>
                    </a:extLst>
                  </p:cNvPr>
                  <p:cNvSpPr/>
                  <p:nvPr/>
                </p:nvSpPr>
                <p:spPr>
                  <a:xfrm>
                    <a:off x="599068" y="2481384"/>
                    <a:ext cx="102715" cy="17566"/>
                  </a:xfrm>
                  <a:custGeom>
                    <a:avLst/>
                    <a:gdLst>
                      <a:gd name="connsiteX0" fmla="*/ 0 w 102715"/>
                      <a:gd name="connsiteY0" fmla="*/ 248 h 17566"/>
                      <a:gd name="connsiteX1" fmla="*/ 508 w 102715"/>
                      <a:gd name="connsiteY1" fmla="*/ 17567 h 17566"/>
                      <a:gd name="connsiteX2" fmla="*/ 21760 w 102715"/>
                      <a:gd name="connsiteY2" fmla="*/ 17123 h 17566"/>
                      <a:gd name="connsiteX3" fmla="*/ 79111 w 102715"/>
                      <a:gd name="connsiteY3" fmla="*/ 16171 h 17566"/>
                      <a:gd name="connsiteX4" fmla="*/ 99730 w 102715"/>
                      <a:gd name="connsiteY4" fmla="*/ 13697 h 17566"/>
                      <a:gd name="connsiteX5" fmla="*/ 102521 w 102715"/>
                      <a:gd name="connsiteY5" fmla="*/ 8749 h 17566"/>
                      <a:gd name="connsiteX6" fmla="*/ 83489 w 102715"/>
                      <a:gd name="connsiteY6" fmla="*/ 2849 h 17566"/>
                      <a:gd name="connsiteX7" fmla="*/ 63 w 102715"/>
                      <a:gd name="connsiteY7" fmla="*/ 248 h 17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715" h="17566">
                        <a:moveTo>
                          <a:pt x="0" y="248"/>
                        </a:moveTo>
                        <a:cubicBezTo>
                          <a:pt x="127" y="5640"/>
                          <a:pt x="317" y="11350"/>
                          <a:pt x="508" y="17567"/>
                        </a:cubicBezTo>
                        <a:cubicBezTo>
                          <a:pt x="6661" y="17504"/>
                          <a:pt x="13767" y="17250"/>
                          <a:pt x="21760" y="17123"/>
                        </a:cubicBezTo>
                        <a:cubicBezTo>
                          <a:pt x="40856" y="16742"/>
                          <a:pt x="64964" y="16615"/>
                          <a:pt x="79111" y="16171"/>
                        </a:cubicBezTo>
                        <a:cubicBezTo>
                          <a:pt x="93259" y="15727"/>
                          <a:pt x="97509" y="14966"/>
                          <a:pt x="99730" y="13697"/>
                        </a:cubicBezTo>
                        <a:cubicBezTo>
                          <a:pt x="101887" y="12428"/>
                          <a:pt x="102014" y="10652"/>
                          <a:pt x="102521" y="8749"/>
                        </a:cubicBezTo>
                        <a:cubicBezTo>
                          <a:pt x="103029" y="6782"/>
                          <a:pt x="104044" y="4752"/>
                          <a:pt x="83489" y="2849"/>
                        </a:cubicBezTo>
                        <a:cubicBezTo>
                          <a:pt x="63378" y="1009"/>
                          <a:pt x="22522" y="-641"/>
                          <a:pt x="63" y="248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2" name="Freeform: Shape 7741">
                    <a:extLst>
                      <a:ext uri="{FF2B5EF4-FFF2-40B4-BE49-F238E27FC236}">
                        <a16:creationId xmlns:a16="http://schemas.microsoft.com/office/drawing/2014/main" id="{E3D53EC3-2C4E-D51F-9FED-3CBBAC1FC935}"/>
                      </a:ext>
                    </a:extLst>
                  </p:cNvPr>
                  <p:cNvSpPr/>
                  <p:nvPr/>
                </p:nvSpPr>
                <p:spPr>
                  <a:xfrm>
                    <a:off x="599766" y="2506373"/>
                    <a:ext cx="105305" cy="22551"/>
                  </a:xfrm>
                  <a:custGeom>
                    <a:avLst/>
                    <a:gdLst>
                      <a:gd name="connsiteX0" fmla="*/ 0 w 105305"/>
                      <a:gd name="connsiteY0" fmla="*/ 0 h 22551"/>
                      <a:gd name="connsiteX1" fmla="*/ 698 w 105305"/>
                      <a:gd name="connsiteY1" fmla="*/ 22204 h 22551"/>
                      <a:gd name="connsiteX2" fmla="*/ 20809 w 105305"/>
                      <a:gd name="connsiteY2" fmla="*/ 22458 h 22551"/>
                      <a:gd name="connsiteX3" fmla="*/ 64647 w 105305"/>
                      <a:gd name="connsiteY3" fmla="*/ 20999 h 22551"/>
                      <a:gd name="connsiteX4" fmla="*/ 98080 w 105305"/>
                      <a:gd name="connsiteY4" fmla="*/ 20555 h 22551"/>
                      <a:gd name="connsiteX5" fmla="*/ 105249 w 105305"/>
                      <a:gd name="connsiteY5" fmla="*/ 16114 h 22551"/>
                      <a:gd name="connsiteX6" fmla="*/ 105249 w 105305"/>
                      <a:gd name="connsiteY6" fmla="*/ 7105 h 22551"/>
                      <a:gd name="connsiteX7" fmla="*/ 85455 w 105305"/>
                      <a:gd name="connsiteY7" fmla="*/ 2347 h 22551"/>
                      <a:gd name="connsiteX8" fmla="*/ 4124 w 105305"/>
                      <a:gd name="connsiteY8" fmla="*/ 63 h 22551"/>
                      <a:gd name="connsiteX9" fmla="*/ 0 w 105305"/>
                      <a:gd name="connsiteY9" fmla="*/ 63 h 2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305" h="22551">
                        <a:moveTo>
                          <a:pt x="0" y="0"/>
                        </a:moveTo>
                        <a:cubicBezTo>
                          <a:pt x="190" y="6979"/>
                          <a:pt x="444" y="14528"/>
                          <a:pt x="698" y="22204"/>
                        </a:cubicBezTo>
                        <a:cubicBezTo>
                          <a:pt x="6852" y="22649"/>
                          <a:pt x="13830" y="22585"/>
                          <a:pt x="20809" y="22458"/>
                        </a:cubicBezTo>
                        <a:cubicBezTo>
                          <a:pt x="35654" y="22141"/>
                          <a:pt x="50690" y="21253"/>
                          <a:pt x="64647" y="20999"/>
                        </a:cubicBezTo>
                        <a:cubicBezTo>
                          <a:pt x="78604" y="20745"/>
                          <a:pt x="91482" y="20999"/>
                          <a:pt x="98080" y="20555"/>
                        </a:cubicBezTo>
                        <a:cubicBezTo>
                          <a:pt x="104742" y="20047"/>
                          <a:pt x="105122" y="18715"/>
                          <a:pt x="105249" y="16114"/>
                        </a:cubicBezTo>
                        <a:cubicBezTo>
                          <a:pt x="105376" y="13513"/>
                          <a:pt x="105249" y="9643"/>
                          <a:pt x="105249" y="7105"/>
                        </a:cubicBezTo>
                        <a:cubicBezTo>
                          <a:pt x="105249" y="4568"/>
                          <a:pt x="105376" y="3362"/>
                          <a:pt x="85455" y="2347"/>
                        </a:cubicBezTo>
                        <a:cubicBezTo>
                          <a:pt x="65535" y="1332"/>
                          <a:pt x="25630" y="571"/>
                          <a:pt x="4124" y="63"/>
                        </a:cubicBez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3" name="Freeform: Shape 7742">
                    <a:extLst>
                      <a:ext uri="{FF2B5EF4-FFF2-40B4-BE49-F238E27FC236}">
                        <a16:creationId xmlns:a16="http://schemas.microsoft.com/office/drawing/2014/main" id="{A6C151BF-15C0-D85F-FCB7-1E1A5B7C7B61}"/>
                      </a:ext>
                    </a:extLst>
                  </p:cNvPr>
                  <p:cNvSpPr/>
                  <p:nvPr/>
                </p:nvSpPr>
                <p:spPr>
                  <a:xfrm>
                    <a:off x="600718" y="2537068"/>
                    <a:ext cx="105019" cy="22465"/>
                  </a:xfrm>
                  <a:custGeom>
                    <a:avLst/>
                    <a:gdLst>
                      <a:gd name="connsiteX0" fmla="*/ 63 w 105019"/>
                      <a:gd name="connsiteY0" fmla="*/ 899 h 22465"/>
                      <a:gd name="connsiteX1" fmla="*/ 825 w 105019"/>
                      <a:gd name="connsiteY1" fmla="*/ 22025 h 22465"/>
                      <a:gd name="connsiteX2" fmla="*/ 39968 w 105019"/>
                      <a:gd name="connsiteY2" fmla="*/ 21328 h 22465"/>
                      <a:gd name="connsiteX3" fmla="*/ 79428 w 105019"/>
                      <a:gd name="connsiteY3" fmla="*/ 21898 h 22465"/>
                      <a:gd name="connsiteX4" fmla="*/ 100301 w 105019"/>
                      <a:gd name="connsiteY4" fmla="*/ 21898 h 22465"/>
                      <a:gd name="connsiteX5" fmla="*/ 104805 w 105019"/>
                      <a:gd name="connsiteY5" fmla="*/ 15428 h 22465"/>
                      <a:gd name="connsiteX6" fmla="*/ 104805 w 105019"/>
                      <a:gd name="connsiteY6" fmla="*/ 6102 h 22465"/>
                      <a:gd name="connsiteX7" fmla="*/ 97763 w 105019"/>
                      <a:gd name="connsiteY7" fmla="*/ 1534 h 22465"/>
                      <a:gd name="connsiteX8" fmla="*/ 59318 w 105019"/>
                      <a:gd name="connsiteY8" fmla="*/ 11 h 22465"/>
                      <a:gd name="connsiteX9" fmla="*/ 0 w 105019"/>
                      <a:gd name="connsiteY9" fmla="*/ 899 h 2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19" h="22465">
                        <a:moveTo>
                          <a:pt x="63" y="899"/>
                        </a:moveTo>
                        <a:cubicBezTo>
                          <a:pt x="317" y="8068"/>
                          <a:pt x="571" y="15237"/>
                          <a:pt x="825" y="22025"/>
                        </a:cubicBezTo>
                        <a:cubicBezTo>
                          <a:pt x="11356" y="21962"/>
                          <a:pt x="26518" y="21455"/>
                          <a:pt x="39968" y="21328"/>
                        </a:cubicBezTo>
                        <a:cubicBezTo>
                          <a:pt x="55765" y="21137"/>
                          <a:pt x="69214" y="21518"/>
                          <a:pt x="79428" y="21898"/>
                        </a:cubicBezTo>
                        <a:cubicBezTo>
                          <a:pt x="89642" y="22343"/>
                          <a:pt x="96621" y="22914"/>
                          <a:pt x="100301" y="21898"/>
                        </a:cubicBezTo>
                        <a:cubicBezTo>
                          <a:pt x="104044" y="20947"/>
                          <a:pt x="104551" y="18536"/>
                          <a:pt x="104805" y="15428"/>
                        </a:cubicBezTo>
                        <a:cubicBezTo>
                          <a:pt x="105059" y="12319"/>
                          <a:pt x="105122" y="8576"/>
                          <a:pt x="104805" y="6102"/>
                        </a:cubicBezTo>
                        <a:cubicBezTo>
                          <a:pt x="104488" y="3628"/>
                          <a:pt x="103853" y="2422"/>
                          <a:pt x="97763" y="1534"/>
                        </a:cubicBezTo>
                        <a:cubicBezTo>
                          <a:pt x="91673" y="646"/>
                          <a:pt x="80126" y="75"/>
                          <a:pt x="59318" y="11"/>
                        </a:cubicBezTo>
                        <a:cubicBezTo>
                          <a:pt x="41427" y="-52"/>
                          <a:pt x="16748" y="138"/>
                          <a:pt x="0" y="899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4" name="Freeform: Shape 7743">
                    <a:extLst>
                      <a:ext uri="{FF2B5EF4-FFF2-40B4-BE49-F238E27FC236}">
                        <a16:creationId xmlns:a16="http://schemas.microsoft.com/office/drawing/2014/main" id="{802D647C-6588-27E8-D64F-1F0979B1C9C6}"/>
                      </a:ext>
                    </a:extLst>
                  </p:cNvPr>
                  <p:cNvSpPr/>
                  <p:nvPr/>
                </p:nvSpPr>
                <p:spPr>
                  <a:xfrm>
                    <a:off x="603128" y="2591429"/>
                    <a:ext cx="116731" cy="22414"/>
                  </a:xfrm>
                  <a:custGeom>
                    <a:avLst/>
                    <a:gdLst>
                      <a:gd name="connsiteX0" fmla="*/ 0 w 116731"/>
                      <a:gd name="connsiteY0" fmla="*/ 273 h 22414"/>
                      <a:gd name="connsiteX1" fmla="*/ 6090 w 116731"/>
                      <a:gd name="connsiteY1" fmla="*/ 19432 h 22414"/>
                      <a:gd name="connsiteX2" fmla="*/ 34829 w 116731"/>
                      <a:gd name="connsiteY2" fmla="*/ 21780 h 22414"/>
                      <a:gd name="connsiteX3" fmla="*/ 100681 w 116731"/>
                      <a:gd name="connsiteY3" fmla="*/ 22097 h 22414"/>
                      <a:gd name="connsiteX4" fmla="*/ 116732 w 116731"/>
                      <a:gd name="connsiteY4" fmla="*/ 11946 h 22414"/>
                      <a:gd name="connsiteX5" fmla="*/ 116732 w 116731"/>
                      <a:gd name="connsiteY5" fmla="*/ 5221 h 22414"/>
                      <a:gd name="connsiteX6" fmla="*/ 10848 w 116731"/>
                      <a:gd name="connsiteY6" fmla="*/ 19 h 22414"/>
                      <a:gd name="connsiteX7" fmla="*/ 63 w 116731"/>
                      <a:gd name="connsiteY7" fmla="*/ 273 h 2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731" h="22414">
                        <a:moveTo>
                          <a:pt x="0" y="273"/>
                        </a:moveTo>
                        <a:cubicBezTo>
                          <a:pt x="1205" y="18861"/>
                          <a:pt x="2411" y="18861"/>
                          <a:pt x="6090" y="19432"/>
                        </a:cubicBezTo>
                        <a:cubicBezTo>
                          <a:pt x="9833" y="20003"/>
                          <a:pt x="16051" y="21082"/>
                          <a:pt x="34829" y="21780"/>
                        </a:cubicBezTo>
                        <a:cubicBezTo>
                          <a:pt x="53608" y="22414"/>
                          <a:pt x="84948" y="22668"/>
                          <a:pt x="100681" y="22097"/>
                        </a:cubicBezTo>
                        <a:cubicBezTo>
                          <a:pt x="116478" y="21526"/>
                          <a:pt x="116732" y="20257"/>
                          <a:pt x="116732" y="11946"/>
                        </a:cubicBezTo>
                        <a:cubicBezTo>
                          <a:pt x="116732" y="10106"/>
                          <a:pt x="116732" y="7949"/>
                          <a:pt x="116732" y="5221"/>
                        </a:cubicBezTo>
                        <a:cubicBezTo>
                          <a:pt x="89008" y="2049"/>
                          <a:pt x="38319" y="-235"/>
                          <a:pt x="10848" y="19"/>
                        </a:cubicBezTo>
                        <a:cubicBezTo>
                          <a:pt x="6788" y="19"/>
                          <a:pt x="3172" y="146"/>
                          <a:pt x="63" y="273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5" name="Freeform: Shape 7744">
                    <a:extLst>
                      <a:ext uri="{FF2B5EF4-FFF2-40B4-BE49-F238E27FC236}">
                        <a16:creationId xmlns:a16="http://schemas.microsoft.com/office/drawing/2014/main" id="{70ECA6EF-FC08-4921-88CF-D3A7AC69B0E2}"/>
                      </a:ext>
                    </a:extLst>
                  </p:cNvPr>
                  <p:cNvSpPr/>
                  <p:nvPr/>
                </p:nvSpPr>
                <p:spPr>
                  <a:xfrm>
                    <a:off x="601796" y="2566072"/>
                    <a:ext cx="109522" cy="23728"/>
                  </a:xfrm>
                  <a:custGeom>
                    <a:avLst/>
                    <a:gdLst>
                      <a:gd name="connsiteX0" fmla="*/ 761 w 109522"/>
                      <a:gd name="connsiteY0" fmla="*/ 63 h 23728"/>
                      <a:gd name="connsiteX1" fmla="*/ 85011 w 109522"/>
                      <a:gd name="connsiteY1" fmla="*/ 1332 h 23728"/>
                      <a:gd name="connsiteX2" fmla="*/ 109500 w 109522"/>
                      <a:gd name="connsiteY2" fmla="*/ 4758 h 23728"/>
                      <a:gd name="connsiteX3" fmla="*/ 106454 w 109522"/>
                      <a:gd name="connsiteY3" fmla="*/ 15923 h 23728"/>
                      <a:gd name="connsiteX4" fmla="*/ 95352 w 109522"/>
                      <a:gd name="connsiteY4" fmla="*/ 22775 h 23728"/>
                      <a:gd name="connsiteX5" fmla="*/ 51832 w 109522"/>
                      <a:gd name="connsiteY5" fmla="*/ 23727 h 23728"/>
                      <a:gd name="connsiteX6" fmla="*/ 3680 w 109522"/>
                      <a:gd name="connsiteY6" fmla="*/ 22204 h 23728"/>
                      <a:gd name="connsiteX7" fmla="*/ 1078 w 109522"/>
                      <a:gd name="connsiteY7" fmla="*/ 21823 h 23728"/>
                      <a:gd name="connsiteX8" fmla="*/ 0 w 109522"/>
                      <a:gd name="connsiteY8" fmla="*/ 63 h 23728"/>
                      <a:gd name="connsiteX9" fmla="*/ 698 w 109522"/>
                      <a:gd name="connsiteY9" fmla="*/ 63 h 2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9522" h="23728">
                        <a:moveTo>
                          <a:pt x="761" y="63"/>
                        </a:moveTo>
                        <a:cubicBezTo>
                          <a:pt x="21697" y="-254"/>
                          <a:pt x="63124" y="697"/>
                          <a:pt x="85011" y="1332"/>
                        </a:cubicBezTo>
                        <a:cubicBezTo>
                          <a:pt x="106899" y="1966"/>
                          <a:pt x="109246" y="2157"/>
                          <a:pt x="109500" y="4758"/>
                        </a:cubicBezTo>
                        <a:cubicBezTo>
                          <a:pt x="109753" y="7359"/>
                          <a:pt x="107850" y="12307"/>
                          <a:pt x="106454" y="15923"/>
                        </a:cubicBezTo>
                        <a:cubicBezTo>
                          <a:pt x="105122" y="19539"/>
                          <a:pt x="104297" y="21696"/>
                          <a:pt x="95352" y="22775"/>
                        </a:cubicBezTo>
                        <a:cubicBezTo>
                          <a:pt x="86470" y="23790"/>
                          <a:pt x="69468" y="23727"/>
                          <a:pt x="51832" y="23727"/>
                        </a:cubicBezTo>
                        <a:cubicBezTo>
                          <a:pt x="34195" y="23727"/>
                          <a:pt x="15860" y="23853"/>
                          <a:pt x="3680" y="22204"/>
                        </a:cubicBezTo>
                        <a:cubicBezTo>
                          <a:pt x="2791" y="22077"/>
                          <a:pt x="1903" y="21950"/>
                          <a:pt x="1078" y="21823"/>
                        </a:cubicBezTo>
                        <a:cubicBezTo>
                          <a:pt x="698" y="15796"/>
                          <a:pt x="381" y="8310"/>
                          <a:pt x="0" y="63"/>
                        </a:cubicBezTo>
                        <a:lnTo>
                          <a:pt x="698" y="63"/>
                        </a:ln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6" name="Freeform: Shape 7745">
                    <a:extLst>
                      <a:ext uri="{FF2B5EF4-FFF2-40B4-BE49-F238E27FC236}">
                        <a16:creationId xmlns:a16="http://schemas.microsoft.com/office/drawing/2014/main" id="{E9B562C4-4B36-A5F7-B871-7C80341E8C87}"/>
                      </a:ext>
                    </a:extLst>
                  </p:cNvPr>
                  <p:cNvSpPr/>
                  <p:nvPr/>
                </p:nvSpPr>
                <p:spPr>
                  <a:xfrm>
                    <a:off x="315699" y="2555903"/>
                    <a:ext cx="253561" cy="78177"/>
                  </a:xfrm>
                  <a:custGeom>
                    <a:avLst/>
                    <a:gdLst>
                      <a:gd name="connsiteX0" fmla="*/ 231 w 253561"/>
                      <a:gd name="connsiteY0" fmla="*/ 3761 h 78177"/>
                      <a:gd name="connsiteX1" fmla="*/ 1690 w 253561"/>
                      <a:gd name="connsiteY1" fmla="*/ 23554 h 78177"/>
                      <a:gd name="connsiteX2" fmla="*/ 4925 w 253561"/>
                      <a:gd name="connsiteY2" fmla="*/ 52230 h 78177"/>
                      <a:gd name="connsiteX3" fmla="*/ 14314 w 253561"/>
                      <a:gd name="connsiteY3" fmla="*/ 72531 h 78177"/>
                      <a:gd name="connsiteX4" fmla="*/ 26495 w 253561"/>
                      <a:gd name="connsiteY4" fmla="*/ 77670 h 78177"/>
                      <a:gd name="connsiteX5" fmla="*/ 75535 w 253561"/>
                      <a:gd name="connsiteY5" fmla="*/ 78177 h 78177"/>
                      <a:gd name="connsiteX6" fmla="*/ 177485 w 253561"/>
                      <a:gd name="connsiteY6" fmla="*/ 77479 h 78177"/>
                      <a:gd name="connsiteX7" fmla="*/ 230078 w 253561"/>
                      <a:gd name="connsiteY7" fmla="*/ 75322 h 78177"/>
                      <a:gd name="connsiteX8" fmla="*/ 240736 w 253561"/>
                      <a:gd name="connsiteY8" fmla="*/ 71643 h 78177"/>
                      <a:gd name="connsiteX9" fmla="*/ 246383 w 253561"/>
                      <a:gd name="connsiteY9" fmla="*/ 54514 h 78177"/>
                      <a:gd name="connsiteX10" fmla="*/ 253361 w 253561"/>
                      <a:gd name="connsiteY10" fmla="*/ 16132 h 78177"/>
                      <a:gd name="connsiteX11" fmla="*/ 242196 w 253561"/>
                      <a:gd name="connsiteY11" fmla="*/ 6806 h 78177"/>
                      <a:gd name="connsiteX12" fmla="*/ 186811 w 253561"/>
                      <a:gd name="connsiteY12" fmla="*/ 6616 h 78177"/>
                      <a:gd name="connsiteX13" fmla="*/ 94377 w 253561"/>
                      <a:gd name="connsiteY13" fmla="*/ 4966 h 78177"/>
                      <a:gd name="connsiteX14" fmla="*/ 16725 w 253561"/>
                      <a:gd name="connsiteY14" fmla="*/ 969 h 78177"/>
                      <a:gd name="connsiteX15" fmla="*/ 294 w 253561"/>
                      <a:gd name="connsiteY15" fmla="*/ 18 h 78177"/>
                      <a:gd name="connsiteX16" fmla="*/ 231 w 253561"/>
                      <a:gd name="connsiteY16" fmla="*/ 3951 h 78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3561" h="78177">
                        <a:moveTo>
                          <a:pt x="231" y="3761"/>
                        </a:moveTo>
                        <a:cubicBezTo>
                          <a:pt x="548" y="7440"/>
                          <a:pt x="1182" y="14609"/>
                          <a:pt x="1690" y="23554"/>
                        </a:cubicBezTo>
                        <a:cubicBezTo>
                          <a:pt x="2197" y="32500"/>
                          <a:pt x="2641" y="43221"/>
                          <a:pt x="4925" y="52230"/>
                        </a:cubicBezTo>
                        <a:cubicBezTo>
                          <a:pt x="7209" y="61238"/>
                          <a:pt x="11333" y="68534"/>
                          <a:pt x="14314" y="72531"/>
                        </a:cubicBezTo>
                        <a:cubicBezTo>
                          <a:pt x="17296" y="76528"/>
                          <a:pt x="19073" y="77226"/>
                          <a:pt x="26495" y="77670"/>
                        </a:cubicBezTo>
                        <a:cubicBezTo>
                          <a:pt x="33918" y="78114"/>
                          <a:pt x="46987" y="78177"/>
                          <a:pt x="75535" y="78177"/>
                        </a:cubicBezTo>
                        <a:cubicBezTo>
                          <a:pt x="104020" y="78177"/>
                          <a:pt x="147985" y="77987"/>
                          <a:pt x="177485" y="77479"/>
                        </a:cubicBezTo>
                        <a:cubicBezTo>
                          <a:pt x="206986" y="76972"/>
                          <a:pt x="222021" y="76084"/>
                          <a:pt x="230078" y="75322"/>
                        </a:cubicBezTo>
                        <a:cubicBezTo>
                          <a:pt x="238199" y="74561"/>
                          <a:pt x="239341" y="73863"/>
                          <a:pt x="240736" y="71643"/>
                        </a:cubicBezTo>
                        <a:cubicBezTo>
                          <a:pt x="242132" y="69359"/>
                          <a:pt x="243782" y="65489"/>
                          <a:pt x="246383" y="54514"/>
                        </a:cubicBezTo>
                        <a:cubicBezTo>
                          <a:pt x="248984" y="43475"/>
                          <a:pt x="252536" y="25267"/>
                          <a:pt x="253361" y="16132"/>
                        </a:cubicBezTo>
                        <a:cubicBezTo>
                          <a:pt x="254249" y="6996"/>
                          <a:pt x="252473" y="6869"/>
                          <a:pt x="242196" y="6806"/>
                        </a:cubicBezTo>
                        <a:cubicBezTo>
                          <a:pt x="231918" y="6806"/>
                          <a:pt x="213139" y="6806"/>
                          <a:pt x="186811" y="6616"/>
                        </a:cubicBezTo>
                        <a:cubicBezTo>
                          <a:pt x="160420" y="6425"/>
                          <a:pt x="126479" y="6108"/>
                          <a:pt x="94377" y="4966"/>
                        </a:cubicBezTo>
                        <a:cubicBezTo>
                          <a:pt x="62340" y="3824"/>
                          <a:pt x="32141" y="1921"/>
                          <a:pt x="16725" y="969"/>
                        </a:cubicBezTo>
                        <a:cubicBezTo>
                          <a:pt x="1309" y="18"/>
                          <a:pt x="611" y="-46"/>
                          <a:pt x="294" y="18"/>
                        </a:cubicBezTo>
                        <a:cubicBezTo>
                          <a:pt x="-87" y="81"/>
                          <a:pt x="-87" y="271"/>
                          <a:pt x="231" y="3951"/>
                        </a:cubicBezTo>
                        <a:close/>
                      </a:path>
                    </a:pathLst>
                  </a:custGeom>
                  <a:solidFill>
                    <a:srgbClr val="AB866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7" name="Freeform: Shape 7746">
                    <a:extLst>
                      <a:ext uri="{FF2B5EF4-FFF2-40B4-BE49-F238E27FC236}">
                        <a16:creationId xmlns:a16="http://schemas.microsoft.com/office/drawing/2014/main" id="{99001214-AB40-761B-1927-5A45EFDE534B}"/>
                      </a:ext>
                    </a:extLst>
                  </p:cNvPr>
                  <p:cNvSpPr/>
                  <p:nvPr/>
                </p:nvSpPr>
                <p:spPr>
                  <a:xfrm>
                    <a:off x="325700" y="2618918"/>
                    <a:ext cx="234161" cy="15099"/>
                  </a:xfrm>
                  <a:custGeom>
                    <a:avLst/>
                    <a:gdLst>
                      <a:gd name="connsiteX0" fmla="*/ 0 w 234161"/>
                      <a:gd name="connsiteY0" fmla="*/ 2538 h 15099"/>
                      <a:gd name="connsiteX1" fmla="*/ 4314 w 234161"/>
                      <a:gd name="connsiteY1" fmla="*/ 9453 h 15099"/>
                      <a:gd name="connsiteX2" fmla="*/ 16495 w 234161"/>
                      <a:gd name="connsiteY2" fmla="*/ 14591 h 15099"/>
                      <a:gd name="connsiteX3" fmla="*/ 65535 w 234161"/>
                      <a:gd name="connsiteY3" fmla="*/ 15099 h 15099"/>
                      <a:gd name="connsiteX4" fmla="*/ 167485 w 234161"/>
                      <a:gd name="connsiteY4" fmla="*/ 14401 h 15099"/>
                      <a:gd name="connsiteX5" fmla="*/ 220078 w 234161"/>
                      <a:gd name="connsiteY5" fmla="*/ 12244 h 15099"/>
                      <a:gd name="connsiteX6" fmla="*/ 230736 w 234161"/>
                      <a:gd name="connsiteY6" fmla="*/ 8565 h 15099"/>
                      <a:gd name="connsiteX7" fmla="*/ 234162 w 234161"/>
                      <a:gd name="connsiteY7" fmla="*/ 0 h 15099"/>
                      <a:gd name="connsiteX8" fmla="*/ 190514 w 234161"/>
                      <a:gd name="connsiteY8" fmla="*/ 3299 h 15099"/>
                      <a:gd name="connsiteX9" fmla="*/ 84567 w 234161"/>
                      <a:gd name="connsiteY9" fmla="*/ 5646 h 15099"/>
                      <a:gd name="connsiteX10" fmla="*/ 63 w 234161"/>
                      <a:gd name="connsiteY10" fmla="*/ 2601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4161" h="15099">
                        <a:moveTo>
                          <a:pt x="0" y="2538"/>
                        </a:moveTo>
                        <a:cubicBezTo>
                          <a:pt x="1459" y="5393"/>
                          <a:pt x="2982" y="7740"/>
                          <a:pt x="4314" y="9453"/>
                        </a:cubicBezTo>
                        <a:cubicBezTo>
                          <a:pt x="7296" y="13450"/>
                          <a:pt x="9072" y="14147"/>
                          <a:pt x="16495" y="14591"/>
                        </a:cubicBezTo>
                        <a:cubicBezTo>
                          <a:pt x="23917" y="15036"/>
                          <a:pt x="36986" y="15099"/>
                          <a:pt x="65535" y="15099"/>
                        </a:cubicBezTo>
                        <a:cubicBezTo>
                          <a:pt x="94020" y="15099"/>
                          <a:pt x="137985" y="14909"/>
                          <a:pt x="167485" y="14401"/>
                        </a:cubicBezTo>
                        <a:cubicBezTo>
                          <a:pt x="196985" y="13894"/>
                          <a:pt x="212021" y="13005"/>
                          <a:pt x="220078" y="12244"/>
                        </a:cubicBezTo>
                        <a:cubicBezTo>
                          <a:pt x="228198" y="11483"/>
                          <a:pt x="229340" y="10785"/>
                          <a:pt x="230736" y="8565"/>
                        </a:cubicBezTo>
                        <a:cubicBezTo>
                          <a:pt x="231687" y="7042"/>
                          <a:pt x="232766" y="4758"/>
                          <a:pt x="234162" y="0"/>
                        </a:cubicBezTo>
                        <a:cubicBezTo>
                          <a:pt x="223313" y="825"/>
                          <a:pt x="208785" y="2220"/>
                          <a:pt x="190514" y="3299"/>
                        </a:cubicBezTo>
                        <a:cubicBezTo>
                          <a:pt x="160570" y="5075"/>
                          <a:pt x="120602" y="6027"/>
                          <a:pt x="84567" y="5646"/>
                        </a:cubicBezTo>
                        <a:cubicBezTo>
                          <a:pt x="50499" y="5202"/>
                          <a:pt x="19984" y="3553"/>
                          <a:pt x="63" y="2601"/>
                        </a:cubicBezTo>
                        <a:close/>
                      </a:path>
                    </a:pathLst>
                  </a:custGeom>
                  <a:solidFill>
                    <a:srgbClr val="A1857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8" name="Freeform: Shape 7747">
                    <a:extLst>
                      <a:ext uri="{FF2B5EF4-FFF2-40B4-BE49-F238E27FC236}">
                        <a16:creationId xmlns:a16="http://schemas.microsoft.com/office/drawing/2014/main" id="{EA6E7178-16ED-C802-4C0F-1431F9B07D73}"/>
                      </a:ext>
                    </a:extLst>
                  </p:cNvPr>
                  <p:cNvSpPr/>
                  <p:nvPr/>
                </p:nvSpPr>
                <p:spPr>
                  <a:xfrm>
                    <a:off x="211187" y="2282743"/>
                    <a:ext cx="65990" cy="16254"/>
                  </a:xfrm>
                  <a:custGeom>
                    <a:avLst/>
                    <a:gdLst>
                      <a:gd name="connsiteX0" fmla="*/ 4886 w 65990"/>
                      <a:gd name="connsiteY0" fmla="*/ 190 h 16254"/>
                      <a:gd name="connsiteX1" fmla="*/ 60144 w 65990"/>
                      <a:gd name="connsiteY1" fmla="*/ 0 h 16254"/>
                      <a:gd name="connsiteX2" fmla="*/ 65282 w 65990"/>
                      <a:gd name="connsiteY2" fmla="*/ 3616 h 16254"/>
                      <a:gd name="connsiteX3" fmla="*/ 65980 w 65990"/>
                      <a:gd name="connsiteY3" fmla="*/ 12371 h 16254"/>
                      <a:gd name="connsiteX4" fmla="*/ 60715 w 65990"/>
                      <a:gd name="connsiteY4" fmla="*/ 16241 h 16254"/>
                      <a:gd name="connsiteX5" fmla="*/ 4886 w 65990"/>
                      <a:gd name="connsiteY5" fmla="*/ 13005 h 16254"/>
                      <a:gd name="connsiteX6" fmla="*/ 128 w 65990"/>
                      <a:gd name="connsiteY6" fmla="*/ 9262 h 16254"/>
                      <a:gd name="connsiteX7" fmla="*/ 1 w 65990"/>
                      <a:gd name="connsiteY7" fmla="*/ 3933 h 16254"/>
                      <a:gd name="connsiteX8" fmla="*/ 4886 w 65990"/>
                      <a:gd name="connsiteY8" fmla="*/ 190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990" h="16254">
                        <a:moveTo>
                          <a:pt x="4886" y="190"/>
                        </a:moveTo>
                        <a:lnTo>
                          <a:pt x="60144" y="0"/>
                        </a:lnTo>
                        <a:cubicBezTo>
                          <a:pt x="62808" y="0"/>
                          <a:pt x="65092" y="1586"/>
                          <a:pt x="65282" y="3616"/>
                        </a:cubicBezTo>
                        <a:lnTo>
                          <a:pt x="65980" y="12371"/>
                        </a:lnTo>
                        <a:cubicBezTo>
                          <a:pt x="66171" y="14591"/>
                          <a:pt x="63696" y="16431"/>
                          <a:pt x="60715" y="16241"/>
                        </a:cubicBezTo>
                        <a:lnTo>
                          <a:pt x="4886" y="13005"/>
                        </a:lnTo>
                        <a:cubicBezTo>
                          <a:pt x="2222" y="12815"/>
                          <a:pt x="192" y="11229"/>
                          <a:pt x="128" y="9262"/>
                        </a:cubicBezTo>
                        <a:lnTo>
                          <a:pt x="1" y="3933"/>
                        </a:lnTo>
                        <a:cubicBezTo>
                          <a:pt x="-62" y="1840"/>
                          <a:pt x="2095" y="190"/>
                          <a:pt x="4886" y="190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9" name="Freeform: Shape 7748">
                    <a:extLst>
                      <a:ext uri="{FF2B5EF4-FFF2-40B4-BE49-F238E27FC236}">
                        <a16:creationId xmlns:a16="http://schemas.microsoft.com/office/drawing/2014/main" id="{7B920782-37EB-F004-7049-2DA873564E5A}"/>
                      </a:ext>
                    </a:extLst>
                  </p:cNvPr>
                  <p:cNvSpPr/>
                  <p:nvPr/>
                </p:nvSpPr>
                <p:spPr>
                  <a:xfrm>
                    <a:off x="207314" y="2313764"/>
                    <a:ext cx="70365" cy="21826"/>
                  </a:xfrm>
                  <a:custGeom>
                    <a:avLst/>
                    <a:gdLst>
                      <a:gd name="connsiteX0" fmla="*/ 70361 w 70365"/>
                      <a:gd name="connsiteY0" fmla="*/ 17385 h 21826"/>
                      <a:gd name="connsiteX1" fmla="*/ 64524 w 70365"/>
                      <a:gd name="connsiteY1" fmla="*/ 21825 h 21826"/>
                      <a:gd name="connsiteX2" fmla="*/ 6602 w 70365"/>
                      <a:gd name="connsiteY2" fmla="*/ 21825 h 21826"/>
                      <a:gd name="connsiteX3" fmla="*/ 448 w 70365"/>
                      <a:gd name="connsiteY3" fmla="*/ 17448 h 21826"/>
                      <a:gd name="connsiteX4" fmla="*/ 4 w 70365"/>
                      <a:gd name="connsiteY4" fmla="*/ 4442 h 21826"/>
                      <a:gd name="connsiteX5" fmla="*/ 5841 w 70365"/>
                      <a:gd name="connsiteY5" fmla="*/ 1 h 21826"/>
                      <a:gd name="connsiteX6" fmla="*/ 63699 w 70365"/>
                      <a:gd name="connsiteY6" fmla="*/ 1 h 21826"/>
                      <a:gd name="connsiteX7" fmla="*/ 69853 w 70365"/>
                      <a:gd name="connsiteY7" fmla="*/ 4379 h 21826"/>
                      <a:gd name="connsiteX8" fmla="*/ 70297 w 70365"/>
                      <a:gd name="connsiteY8" fmla="*/ 17385 h 2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65" h="21826">
                        <a:moveTo>
                          <a:pt x="70361" y="17385"/>
                        </a:moveTo>
                        <a:cubicBezTo>
                          <a:pt x="70488" y="19859"/>
                          <a:pt x="67887" y="21825"/>
                          <a:pt x="64524" y="21825"/>
                        </a:cubicBezTo>
                        <a:lnTo>
                          <a:pt x="6602" y="21825"/>
                        </a:lnTo>
                        <a:cubicBezTo>
                          <a:pt x="3303" y="21889"/>
                          <a:pt x="575" y="19922"/>
                          <a:pt x="448" y="17448"/>
                        </a:cubicBezTo>
                        <a:lnTo>
                          <a:pt x="4" y="4442"/>
                        </a:lnTo>
                        <a:cubicBezTo>
                          <a:pt x="-123" y="1968"/>
                          <a:pt x="2542" y="1"/>
                          <a:pt x="5841" y="1"/>
                        </a:cubicBezTo>
                        <a:lnTo>
                          <a:pt x="63699" y="1"/>
                        </a:lnTo>
                        <a:cubicBezTo>
                          <a:pt x="66998" y="-62"/>
                          <a:pt x="69726" y="1905"/>
                          <a:pt x="69853" y="4379"/>
                        </a:cubicBezTo>
                        <a:lnTo>
                          <a:pt x="70297" y="17385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0" name="Freeform: Shape 7749">
                    <a:extLst>
                      <a:ext uri="{FF2B5EF4-FFF2-40B4-BE49-F238E27FC236}">
                        <a16:creationId xmlns:a16="http://schemas.microsoft.com/office/drawing/2014/main" id="{779153A5-3DE7-2F84-FF5F-54B3DFBE6603}"/>
                      </a:ext>
                    </a:extLst>
                  </p:cNvPr>
                  <p:cNvSpPr/>
                  <p:nvPr/>
                </p:nvSpPr>
                <p:spPr>
                  <a:xfrm>
                    <a:off x="208205" y="2357857"/>
                    <a:ext cx="67694" cy="22410"/>
                  </a:xfrm>
                  <a:custGeom>
                    <a:avLst/>
                    <a:gdLst>
                      <a:gd name="connsiteX0" fmla="*/ 62872 w 67694"/>
                      <a:gd name="connsiteY0" fmla="*/ 22395 h 22410"/>
                      <a:gd name="connsiteX1" fmla="*/ 4760 w 67694"/>
                      <a:gd name="connsiteY1" fmla="*/ 19032 h 22410"/>
                      <a:gd name="connsiteX2" fmla="*/ 509 w 67694"/>
                      <a:gd name="connsiteY2" fmla="*/ 15670 h 22410"/>
                      <a:gd name="connsiteX3" fmla="*/ 1 w 67694"/>
                      <a:gd name="connsiteY3" fmla="*/ 3426 h 22410"/>
                      <a:gd name="connsiteX4" fmla="*/ 4506 w 67694"/>
                      <a:gd name="connsiteY4" fmla="*/ 0 h 22410"/>
                      <a:gd name="connsiteX5" fmla="*/ 62428 w 67694"/>
                      <a:gd name="connsiteY5" fmla="*/ 571 h 22410"/>
                      <a:gd name="connsiteX6" fmla="*/ 66995 w 67694"/>
                      <a:gd name="connsiteY6" fmla="*/ 3933 h 22410"/>
                      <a:gd name="connsiteX7" fmla="*/ 67693 w 67694"/>
                      <a:gd name="connsiteY7" fmla="*/ 19032 h 22410"/>
                      <a:gd name="connsiteX8" fmla="*/ 62935 w 67694"/>
                      <a:gd name="connsiteY8" fmla="*/ 22395 h 2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694" h="22410">
                        <a:moveTo>
                          <a:pt x="62872" y="22395"/>
                        </a:moveTo>
                        <a:lnTo>
                          <a:pt x="4760" y="19032"/>
                        </a:lnTo>
                        <a:cubicBezTo>
                          <a:pt x="2412" y="18906"/>
                          <a:pt x="572" y="17446"/>
                          <a:pt x="509" y="15670"/>
                        </a:cubicBezTo>
                        <a:lnTo>
                          <a:pt x="1" y="3426"/>
                        </a:lnTo>
                        <a:cubicBezTo>
                          <a:pt x="-62" y="1523"/>
                          <a:pt x="1968" y="0"/>
                          <a:pt x="4506" y="0"/>
                        </a:cubicBezTo>
                        <a:lnTo>
                          <a:pt x="62428" y="571"/>
                        </a:lnTo>
                        <a:cubicBezTo>
                          <a:pt x="64902" y="571"/>
                          <a:pt x="66932" y="2093"/>
                          <a:pt x="66995" y="3933"/>
                        </a:cubicBezTo>
                        <a:lnTo>
                          <a:pt x="67693" y="19032"/>
                        </a:lnTo>
                        <a:cubicBezTo>
                          <a:pt x="67757" y="20999"/>
                          <a:pt x="65600" y="22585"/>
                          <a:pt x="62935" y="22395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1" name="Freeform: Shape 7750">
                    <a:extLst>
                      <a:ext uri="{FF2B5EF4-FFF2-40B4-BE49-F238E27FC236}">
                        <a16:creationId xmlns:a16="http://schemas.microsoft.com/office/drawing/2014/main" id="{4FBA9257-2C29-7F9A-C793-66D07AA44AE1}"/>
                      </a:ext>
                    </a:extLst>
                  </p:cNvPr>
                  <p:cNvSpPr/>
                  <p:nvPr/>
                </p:nvSpPr>
                <p:spPr>
                  <a:xfrm>
                    <a:off x="206797" y="2399031"/>
                    <a:ext cx="66134" cy="25259"/>
                  </a:xfrm>
                  <a:custGeom>
                    <a:avLst/>
                    <a:gdLst>
                      <a:gd name="connsiteX0" fmla="*/ 3757 w 66134"/>
                      <a:gd name="connsiteY0" fmla="*/ 0 h 25259"/>
                      <a:gd name="connsiteX1" fmla="*/ 62504 w 66134"/>
                      <a:gd name="connsiteY1" fmla="*/ 2157 h 25259"/>
                      <a:gd name="connsiteX2" fmla="*/ 66120 w 66134"/>
                      <a:gd name="connsiteY2" fmla="*/ 5202 h 25259"/>
                      <a:gd name="connsiteX3" fmla="*/ 64597 w 66134"/>
                      <a:gd name="connsiteY3" fmla="*/ 22712 h 25259"/>
                      <a:gd name="connsiteX4" fmla="*/ 60664 w 66134"/>
                      <a:gd name="connsiteY4" fmla="*/ 25250 h 25259"/>
                      <a:gd name="connsiteX5" fmla="*/ 5470 w 66134"/>
                      <a:gd name="connsiteY5" fmla="*/ 21887 h 25259"/>
                      <a:gd name="connsiteX6" fmla="*/ 1981 w 66134"/>
                      <a:gd name="connsiteY6" fmla="*/ 19286 h 25259"/>
                      <a:gd name="connsiteX7" fmla="*/ 14 w 66134"/>
                      <a:gd name="connsiteY7" fmla="*/ 2982 h 25259"/>
                      <a:gd name="connsiteX8" fmla="*/ 3820 w 66134"/>
                      <a:gd name="connsiteY8" fmla="*/ 64 h 25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134" h="25259">
                        <a:moveTo>
                          <a:pt x="3757" y="0"/>
                        </a:moveTo>
                        <a:lnTo>
                          <a:pt x="62504" y="2157"/>
                        </a:lnTo>
                        <a:cubicBezTo>
                          <a:pt x="64597" y="2220"/>
                          <a:pt x="66310" y="3616"/>
                          <a:pt x="66120" y="5202"/>
                        </a:cubicBezTo>
                        <a:lnTo>
                          <a:pt x="64597" y="22712"/>
                        </a:lnTo>
                        <a:cubicBezTo>
                          <a:pt x="64470" y="24235"/>
                          <a:pt x="62757" y="25377"/>
                          <a:pt x="60664" y="25250"/>
                        </a:cubicBezTo>
                        <a:lnTo>
                          <a:pt x="5470" y="21887"/>
                        </a:lnTo>
                        <a:cubicBezTo>
                          <a:pt x="3630" y="21760"/>
                          <a:pt x="2108" y="20682"/>
                          <a:pt x="1981" y="19286"/>
                        </a:cubicBezTo>
                        <a:lnTo>
                          <a:pt x="14" y="2982"/>
                        </a:lnTo>
                        <a:cubicBezTo>
                          <a:pt x="-176" y="1332"/>
                          <a:pt x="1600" y="-63"/>
                          <a:pt x="3820" y="64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2" name="Freeform: Shape 7751">
                    <a:extLst>
                      <a:ext uri="{FF2B5EF4-FFF2-40B4-BE49-F238E27FC236}">
                        <a16:creationId xmlns:a16="http://schemas.microsoft.com/office/drawing/2014/main" id="{D63A475F-87E1-8880-F6A4-2F179947E73B}"/>
                      </a:ext>
                    </a:extLst>
                  </p:cNvPr>
                  <p:cNvSpPr/>
                  <p:nvPr/>
                </p:nvSpPr>
                <p:spPr>
                  <a:xfrm>
                    <a:off x="203254" y="2437534"/>
                    <a:ext cx="64841" cy="26656"/>
                  </a:xfrm>
                  <a:custGeom>
                    <a:avLst/>
                    <a:gdLst>
                      <a:gd name="connsiteX0" fmla="*/ 64270 w 64841"/>
                      <a:gd name="connsiteY0" fmla="*/ 21829 h 26656"/>
                      <a:gd name="connsiteX1" fmla="*/ 57228 w 64841"/>
                      <a:gd name="connsiteY1" fmla="*/ 26651 h 26656"/>
                      <a:gd name="connsiteX2" fmla="*/ 6602 w 64841"/>
                      <a:gd name="connsiteY2" fmla="*/ 24557 h 26656"/>
                      <a:gd name="connsiteX3" fmla="*/ 4 w 64841"/>
                      <a:gd name="connsiteY3" fmla="*/ 19228 h 26656"/>
                      <a:gd name="connsiteX4" fmla="*/ 575 w 64841"/>
                      <a:gd name="connsiteY4" fmla="*/ 4827 h 26656"/>
                      <a:gd name="connsiteX5" fmla="*/ 7617 w 64841"/>
                      <a:gd name="connsiteY5" fmla="*/ 5 h 26656"/>
                      <a:gd name="connsiteX6" fmla="*/ 58243 w 64841"/>
                      <a:gd name="connsiteY6" fmla="*/ 2099 h 26656"/>
                      <a:gd name="connsiteX7" fmla="*/ 64841 w 64841"/>
                      <a:gd name="connsiteY7" fmla="*/ 7428 h 26656"/>
                      <a:gd name="connsiteX8" fmla="*/ 64270 w 64841"/>
                      <a:gd name="connsiteY8" fmla="*/ 21829 h 26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841" h="26656">
                        <a:moveTo>
                          <a:pt x="64270" y="21829"/>
                        </a:moveTo>
                        <a:cubicBezTo>
                          <a:pt x="64143" y="24621"/>
                          <a:pt x="61034" y="26778"/>
                          <a:pt x="57228" y="26651"/>
                        </a:cubicBezTo>
                        <a:lnTo>
                          <a:pt x="6602" y="24557"/>
                        </a:lnTo>
                        <a:cubicBezTo>
                          <a:pt x="2859" y="24367"/>
                          <a:pt x="-123" y="22019"/>
                          <a:pt x="4" y="19228"/>
                        </a:cubicBezTo>
                        <a:lnTo>
                          <a:pt x="575" y="4827"/>
                        </a:lnTo>
                        <a:cubicBezTo>
                          <a:pt x="702" y="2035"/>
                          <a:pt x="3810" y="-121"/>
                          <a:pt x="7617" y="5"/>
                        </a:cubicBezTo>
                        <a:lnTo>
                          <a:pt x="58243" y="2099"/>
                        </a:lnTo>
                        <a:cubicBezTo>
                          <a:pt x="61986" y="2289"/>
                          <a:pt x="64904" y="4637"/>
                          <a:pt x="64841" y="7428"/>
                        </a:cubicBezTo>
                        <a:lnTo>
                          <a:pt x="64270" y="21829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3" name="Freeform: Shape 7752">
                    <a:extLst>
                      <a:ext uri="{FF2B5EF4-FFF2-40B4-BE49-F238E27FC236}">
                        <a16:creationId xmlns:a16="http://schemas.microsoft.com/office/drawing/2014/main" id="{A57E0047-C7E7-10F3-4906-9D7927F29F5C}"/>
                      </a:ext>
                    </a:extLst>
                  </p:cNvPr>
                  <p:cNvSpPr/>
                  <p:nvPr/>
                </p:nvSpPr>
                <p:spPr>
                  <a:xfrm>
                    <a:off x="200213" y="2483786"/>
                    <a:ext cx="61538" cy="20685"/>
                  </a:xfrm>
                  <a:custGeom>
                    <a:avLst/>
                    <a:gdLst>
                      <a:gd name="connsiteX0" fmla="*/ 61157 w 61538"/>
                      <a:gd name="connsiteY0" fmla="*/ 17512 h 20685"/>
                      <a:gd name="connsiteX1" fmla="*/ 56653 w 61538"/>
                      <a:gd name="connsiteY1" fmla="*/ 20684 h 20685"/>
                      <a:gd name="connsiteX2" fmla="*/ 4377 w 61538"/>
                      <a:gd name="connsiteY2" fmla="*/ 18971 h 20685"/>
                      <a:gd name="connsiteX3" fmla="*/ 0 w 61538"/>
                      <a:gd name="connsiteY3" fmla="*/ 15482 h 20685"/>
                      <a:gd name="connsiteX4" fmla="*/ 317 w 61538"/>
                      <a:gd name="connsiteY4" fmla="*/ 3174 h 20685"/>
                      <a:gd name="connsiteX5" fmla="*/ 4885 w 61538"/>
                      <a:gd name="connsiteY5" fmla="*/ 2 h 20685"/>
                      <a:gd name="connsiteX6" fmla="*/ 57161 w 61538"/>
                      <a:gd name="connsiteY6" fmla="*/ 1715 h 20685"/>
                      <a:gd name="connsiteX7" fmla="*/ 61538 w 61538"/>
                      <a:gd name="connsiteY7" fmla="*/ 5204 h 20685"/>
                      <a:gd name="connsiteX8" fmla="*/ 61221 w 61538"/>
                      <a:gd name="connsiteY8" fmla="*/ 17512 h 20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538" h="20685">
                        <a:moveTo>
                          <a:pt x="61157" y="17512"/>
                        </a:moveTo>
                        <a:cubicBezTo>
                          <a:pt x="61157" y="19352"/>
                          <a:pt x="59064" y="20747"/>
                          <a:pt x="56653" y="20684"/>
                        </a:cubicBezTo>
                        <a:lnTo>
                          <a:pt x="4377" y="18971"/>
                        </a:lnTo>
                        <a:cubicBezTo>
                          <a:pt x="1967" y="18907"/>
                          <a:pt x="0" y="17321"/>
                          <a:pt x="0" y="15482"/>
                        </a:cubicBezTo>
                        <a:lnTo>
                          <a:pt x="317" y="3174"/>
                        </a:lnTo>
                        <a:cubicBezTo>
                          <a:pt x="317" y="1334"/>
                          <a:pt x="2411" y="-61"/>
                          <a:pt x="4885" y="2"/>
                        </a:cubicBezTo>
                        <a:lnTo>
                          <a:pt x="57161" y="1715"/>
                        </a:lnTo>
                        <a:cubicBezTo>
                          <a:pt x="59571" y="1778"/>
                          <a:pt x="61538" y="3364"/>
                          <a:pt x="61538" y="5204"/>
                        </a:cubicBezTo>
                        <a:lnTo>
                          <a:pt x="61221" y="17512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4" name="Freeform: Shape 7753">
                    <a:extLst>
                      <a:ext uri="{FF2B5EF4-FFF2-40B4-BE49-F238E27FC236}">
                        <a16:creationId xmlns:a16="http://schemas.microsoft.com/office/drawing/2014/main" id="{77CB18DF-1F1D-77C2-8383-550FE4804B36}"/>
                      </a:ext>
                    </a:extLst>
                  </p:cNvPr>
                  <p:cNvSpPr/>
                  <p:nvPr/>
                </p:nvSpPr>
                <p:spPr>
                  <a:xfrm>
                    <a:off x="197802" y="2525279"/>
                    <a:ext cx="58937" cy="17108"/>
                  </a:xfrm>
                  <a:custGeom>
                    <a:avLst/>
                    <a:gdLst>
                      <a:gd name="connsiteX0" fmla="*/ 0 w 58937"/>
                      <a:gd name="connsiteY0" fmla="*/ 2220 h 17108"/>
                      <a:gd name="connsiteX1" fmla="*/ 2982 w 58937"/>
                      <a:gd name="connsiteY1" fmla="*/ 0 h 17108"/>
                      <a:gd name="connsiteX2" fmla="*/ 12371 w 58937"/>
                      <a:gd name="connsiteY2" fmla="*/ 127 h 17108"/>
                      <a:gd name="connsiteX3" fmla="*/ 58937 w 58937"/>
                      <a:gd name="connsiteY3" fmla="*/ 6408 h 17108"/>
                      <a:gd name="connsiteX4" fmla="*/ 58937 w 58937"/>
                      <a:gd name="connsiteY4" fmla="*/ 12117 h 17108"/>
                      <a:gd name="connsiteX5" fmla="*/ 12498 w 58937"/>
                      <a:gd name="connsiteY5" fmla="*/ 17066 h 17108"/>
                      <a:gd name="connsiteX6" fmla="*/ 3109 w 58937"/>
                      <a:gd name="connsiteY6" fmla="*/ 16939 h 17108"/>
                      <a:gd name="connsiteX7" fmla="*/ 63 w 58937"/>
                      <a:gd name="connsiteY7" fmla="*/ 14592 h 17108"/>
                      <a:gd name="connsiteX8" fmla="*/ 63 w 58937"/>
                      <a:gd name="connsiteY8" fmla="*/ 2157 h 17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937" h="17108">
                        <a:moveTo>
                          <a:pt x="0" y="2220"/>
                        </a:moveTo>
                        <a:cubicBezTo>
                          <a:pt x="0" y="952"/>
                          <a:pt x="1332" y="0"/>
                          <a:pt x="2982" y="0"/>
                        </a:cubicBezTo>
                        <a:lnTo>
                          <a:pt x="12371" y="127"/>
                        </a:lnTo>
                        <a:cubicBezTo>
                          <a:pt x="38065" y="508"/>
                          <a:pt x="58937" y="3299"/>
                          <a:pt x="58937" y="6408"/>
                        </a:cubicBezTo>
                        <a:lnTo>
                          <a:pt x="58937" y="12117"/>
                        </a:lnTo>
                        <a:cubicBezTo>
                          <a:pt x="59000" y="15226"/>
                          <a:pt x="38192" y="17446"/>
                          <a:pt x="12498" y="17066"/>
                        </a:cubicBezTo>
                        <a:lnTo>
                          <a:pt x="3109" y="16939"/>
                        </a:lnTo>
                        <a:cubicBezTo>
                          <a:pt x="1459" y="16939"/>
                          <a:pt x="63" y="15860"/>
                          <a:pt x="63" y="14592"/>
                        </a:cubicBezTo>
                        <a:lnTo>
                          <a:pt x="63" y="2157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5" name="Freeform: Shape 7754">
                    <a:extLst>
                      <a:ext uri="{FF2B5EF4-FFF2-40B4-BE49-F238E27FC236}">
                        <a16:creationId xmlns:a16="http://schemas.microsoft.com/office/drawing/2014/main" id="{F8A80213-4F65-8060-1901-C4EFC21713DD}"/>
                      </a:ext>
                    </a:extLst>
                  </p:cNvPr>
                  <p:cNvSpPr/>
                  <p:nvPr/>
                </p:nvSpPr>
                <p:spPr>
                  <a:xfrm>
                    <a:off x="192283" y="2567213"/>
                    <a:ext cx="71243" cy="29960"/>
                  </a:xfrm>
                  <a:custGeom>
                    <a:avLst/>
                    <a:gdLst>
                      <a:gd name="connsiteX0" fmla="*/ 381 w 71243"/>
                      <a:gd name="connsiteY0" fmla="*/ 0 h 29960"/>
                      <a:gd name="connsiteX1" fmla="*/ 1523 w 71243"/>
                      <a:gd name="connsiteY1" fmla="*/ 11483 h 29960"/>
                      <a:gd name="connsiteX2" fmla="*/ 3426 w 71243"/>
                      <a:gd name="connsiteY2" fmla="*/ 13005 h 29960"/>
                      <a:gd name="connsiteX3" fmla="*/ 18842 w 71243"/>
                      <a:gd name="connsiteY3" fmla="*/ 15860 h 29960"/>
                      <a:gd name="connsiteX4" fmla="*/ 44663 w 71243"/>
                      <a:gd name="connsiteY4" fmla="*/ 18334 h 29960"/>
                      <a:gd name="connsiteX5" fmla="*/ 57287 w 71243"/>
                      <a:gd name="connsiteY5" fmla="*/ 20936 h 29960"/>
                      <a:gd name="connsiteX6" fmla="*/ 68453 w 71243"/>
                      <a:gd name="connsiteY6" fmla="*/ 26392 h 29960"/>
                      <a:gd name="connsiteX7" fmla="*/ 66423 w 71243"/>
                      <a:gd name="connsiteY7" fmla="*/ 29817 h 29960"/>
                      <a:gd name="connsiteX8" fmla="*/ 61601 w 71243"/>
                      <a:gd name="connsiteY8" fmla="*/ 27724 h 29960"/>
                      <a:gd name="connsiteX9" fmla="*/ 43521 w 71243"/>
                      <a:gd name="connsiteY9" fmla="*/ 26201 h 29960"/>
                      <a:gd name="connsiteX10" fmla="*/ 10785 w 71243"/>
                      <a:gd name="connsiteY10" fmla="*/ 26899 h 29960"/>
                      <a:gd name="connsiteX11" fmla="*/ 0 w 71243"/>
                      <a:gd name="connsiteY11" fmla="*/ 27851 h 29960"/>
                      <a:gd name="connsiteX12" fmla="*/ 381 w 71243"/>
                      <a:gd name="connsiteY12" fmla="*/ 127 h 2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243" h="29960">
                        <a:moveTo>
                          <a:pt x="381" y="0"/>
                        </a:moveTo>
                        <a:lnTo>
                          <a:pt x="1523" y="11483"/>
                        </a:lnTo>
                        <a:cubicBezTo>
                          <a:pt x="1523" y="12371"/>
                          <a:pt x="2284" y="12879"/>
                          <a:pt x="3426" y="13005"/>
                        </a:cubicBezTo>
                        <a:cubicBezTo>
                          <a:pt x="8882" y="13576"/>
                          <a:pt x="13640" y="15416"/>
                          <a:pt x="18842" y="15860"/>
                        </a:cubicBezTo>
                        <a:cubicBezTo>
                          <a:pt x="27470" y="16622"/>
                          <a:pt x="36098" y="17446"/>
                          <a:pt x="44663" y="18334"/>
                        </a:cubicBezTo>
                        <a:cubicBezTo>
                          <a:pt x="49611" y="18842"/>
                          <a:pt x="53862" y="19730"/>
                          <a:pt x="57287" y="20936"/>
                        </a:cubicBezTo>
                        <a:cubicBezTo>
                          <a:pt x="61665" y="22522"/>
                          <a:pt x="65345" y="24361"/>
                          <a:pt x="68453" y="26392"/>
                        </a:cubicBezTo>
                        <a:cubicBezTo>
                          <a:pt x="72767" y="29246"/>
                          <a:pt x="72069" y="30388"/>
                          <a:pt x="66423" y="29817"/>
                        </a:cubicBezTo>
                        <a:cubicBezTo>
                          <a:pt x="65091" y="29690"/>
                          <a:pt x="63441" y="28993"/>
                          <a:pt x="61601" y="27724"/>
                        </a:cubicBezTo>
                        <a:cubicBezTo>
                          <a:pt x="55194" y="23473"/>
                          <a:pt x="50372" y="26265"/>
                          <a:pt x="43521" y="26201"/>
                        </a:cubicBezTo>
                        <a:cubicBezTo>
                          <a:pt x="32672" y="26138"/>
                          <a:pt x="21443" y="25567"/>
                          <a:pt x="10785" y="26899"/>
                        </a:cubicBezTo>
                        <a:cubicBezTo>
                          <a:pt x="7232" y="27343"/>
                          <a:pt x="3616" y="27660"/>
                          <a:pt x="0" y="27851"/>
                        </a:cubicBezTo>
                        <a:lnTo>
                          <a:pt x="381" y="127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56" name="Graphic 7643">
                  <a:extLst>
                    <a:ext uri="{FF2B5EF4-FFF2-40B4-BE49-F238E27FC236}">
                      <a16:creationId xmlns:a16="http://schemas.microsoft.com/office/drawing/2014/main" id="{DD47CE7E-5E5F-5BC0-22AA-C30B9AA7A286}"/>
                    </a:ext>
                  </a:extLst>
                </p:cNvPr>
                <p:cNvGrpSpPr/>
                <p:nvPr/>
              </p:nvGrpSpPr>
              <p:grpSpPr>
                <a:xfrm>
                  <a:off x="981532" y="2219936"/>
                  <a:ext cx="559884" cy="410414"/>
                  <a:chOff x="981532" y="2219936"/>
                  <a:chExt cx="559884" cy="410414"/>
                </a:xfrm>
              </p:grpSpPr>
              <p:sp>
                <p:nvSpPr>
                  <p:cNvPr id="7757" name="Freeform: Shape 7756">
                    <a:extLst>
                      <a:ext uri="{FF2B5EF4-FFF2-40B4-BE49-F238E27FC236}">
                        <a16:creationId xmlns:a16="http://schemas.microsoft.com/office/drawing/2014/main" id="{283000F4-ED59-E6D3-B69F-1E41AD7C1E32}"/>
                      </a:ext>
                    </a:extLst>
                  </p:cNvPr>
                  <p:cNvSpPr/>
                  <p:nvPr/>
                </p:nvSpPr>
                <p:spPr>
                  <a:xfrm>
                    <a:off x="1120553" y="2237166"/>
                    <a:ext cx="319775" cy="372233"/>
                  </a:xfrm>
                  <a:custGeom>
                    <a:avLst/>
                    <a:gdLst>
                      <a:gd name="connsiteX0" fmla="*/ 192 w 319775"/>
                      <a:gd name="connsiteY0" fmla="*/ 69050 h 372233"/>
                      <a:gd name="connsiteX1" fmla="*/ 383 w 319775"/>
                      <a:gd name="connsiteY1" fmla="*/ 312919 h 372233"/>
                      <a:gd name="connsiteX2" fmla="*/ 50945 w 319775"/>
                      <a:gd name="connsiteY2" fmla="*/ 371411 h 372233"/>
                      <a:gd name="connsiteX3" fmla="*/ 248945 w 319775"/>
                      <a:gd name="connsiteY3" fmla="*/ 360246 h 372233"/>
                      <a:gd name="connsiteX4" fmla="*/ 315559 w 319775"/>
                      <a:gd name="connsiteY4" fmla="*/ 356249 h 372233"/>
                      <a:gd name="connsiteX5" fmla="*/ 318731 w 319775"/>
                      <a:gd name="connsiteY5" fmla="*/ 295345 h 372233"/>
                      <a:gd name="connsiteX6" fmla="*/ 308073 w 319775"/>
                      <a:gd name="connsiteY6" fmla="*/ 57631 h 372233"/>
                      <a:gd name="connsiteX7" fmla="*/ 272102 w 319775"/>
                      <a:gd name="connsiteY7" fmla="*/ 597 h 372233"/>
                      <a:gd name="connsiteX8" fmla="*/ 156575 w 319775"/>
                      <a:gd name="connsiteY8" fmla="*/ 8083 h 372233"/>
                      <a:gd name="connsiteX9" fmla="*/ 37305 w 319775"/>
                      <a:gd name="connsiteY9" fmla="*/ 8845 h 372233"/>
                      <a:gd name="connsiteX10" fmla="*/ 3491 w 319775"/>
                      <a:gd name="connsiteY10" fmla="*/ 6624 h 372233"/>
                      <a:gd name="connsiteX11" fmla="*/ 256 w 319775"/>
                      <a:gd name="connsiteY11" fmla="*/ 68987 h 37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9775" h="372233">
                        <a:moveTo>
                          <a:pt x="192" y="69050"/>
                        </a:moveTo>
                        <a:cubicBezTo>
                          <a:pt x="-61" y="130398"/>
                          <a:pt x="-125" y="252015"/>
                          <a:pt x="383" y="312919"/>
                        </a:cubicBezTo>
                        <a:cubicBezTo>
                          <a:pt x="890" y="373822"/>
                          <a:pt x="2096" y="374076"/>
                          <a:pt x="50945" y="371411"/>
                        </a:cubicBezTo>
                        <a:cubicBezTo>
                          <a:pt x="99732" y="368747"/>
                          <a:pt x="196162" y="363228"/>
                          <a:pt x="248945" y="360246"/>
                        </a:cubicBezTo>
                        <a:cubicBezTo>
                          <a:pt x="301729" y="357264"/>
                          <a:pt x="310864" y="356820"/>
                          <a:pt x="315559" y="356249"/>
                        </a:cubicBezTo>
                        <a:cubicBezTo>
                          <a:pt x="320254" y="355678"/>
                          <a:pt x="320571" y="355044"/>
                          <a:pt x="318731" y="295345"/>
                        </a:cubicBezTo>
                        <a:cubicBezTo>
                          <a:pt x="316891" y="235647"/>
                          <a:pt x="312958" y="116885"/>
                          <a:pt x="308073" y="57631"/>
                        </a:cubicBezTo>
                        <a:cubicBezTo>
                          <a:pt x="303188" y="-1623"/>
                          <a:pt x="297288" y="-1433"/>
                          <a:pt x="272102" y="597"/>
                        </a:cubicBezTo>
                        <a:cubicBezTo>
                          <a:pt x="246915" y="2564"/>
                          <a:pt x="202443" y="6307"/>
                          <a:pt x="156575" y="8083"/>
                        </a:cubicBezTo>
                        <a:cubicBezTo>
                          <a:pt x="110707" y="9860"/>
                          <a:pt x="63443" y="9606"/>
                          <a:pt x="37305" y="8845"/>
                        </a:cubicBezTo>
                        <a:cubicBezTo>
                          <a:pt x="11168" y="8083"/>
                          <a:pt x="6156" y="6751"/>
                          <a:pt x="3491" y="6624"/>
                        </a:cubicBezTo>
                        <a:cubicBezTo>
                          <a:pt x="827" y="6497"/>
                          <a:pt x="510" y="7639"/>
                          <a:pt x="256" y="68987"/>
                        </a:cubicBezTo>
                        <a:close/>
                      </a:path>
                    </a:pathLst>
                  </a:custGeom>
                  <a:solidFill>
                    <a:srgbClr val="EDEB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8" name="Freeform: Shape 7757">
                    <a:extLst>
                      <a:ext uri="{FF2B5EF4-FFF2-40B4-BE49-F238E27FC236}">
                        <a16:creationId xmlns:a16="http://schemas.microsoft.com/office/drawing/2014/main" id="{F1D9E3AA-EE8B-3975-0657-40BE98ED6F39}"/>
                      </a:ext>
                    </a:extLst>
                  </p:cNvPr>
                  <p:cNvSpPr/>
                  <p:nvPr/>
                </p:nvSpPr>
                <p:spPr>
                  <a:xfrm>
                    <a:off x="1147962" y="2270118"/>
                    <a:ext cx="103863" cy="72293"/>
                  </a:xfrm>
                  <a:custGeom>
                    <a:avLst/>
                    <a:gdLst>
                      <a:gd name="connsiteX0" fmla="*/ 1523 w 103863"/>
                      <a:gd name="connsiteY0" fmla="*/ 12308 h 72293"/>
                      <a:gd name="connsiteX1" fmla="*/ 0 w 103863"/>
                      <a:gd name="connsiteY1" fmla="*/ 60206 h 72293"/>
                      <a:gd name="connsiteX2" fmla="*/ 3680 w 103863"/>
                      <a:gd name="connsiteY2" fmla="*/ 72260 h 72293"/>
                      <a:gd name="connsiteX3" fmla="*/ 27978 w 103863"/>
                      <a:gd name="connsiteY3" fmla="*/ 71435 h 72293"/>
                      <a:gd name="connsiteX4" fmla="*/ 87803 w 103863"/>
                      <a:gd name="connsiteY4" fmla="*/ 71435 h 72293"/>
                      <a:gd name="connsiteX5" fmla="*/ 102140 w 103863"/>
                      <a:gd name="connsiteY5" fmla="*/ 58176 h 72293"/>
                      <a:gd name="connsiteX6" fmla="*/ 103853 w 103863"/>
                      <a:gd name="connsiteY6" fmla="*/ 11229 h 72293"/>
                      <a:gd name="connsiteX7" fmla="*/ 92561 w 103863"/>
                      <a:gd name="connsiteY7" fmla="*/ 127 h 72293"/>
                      <a:gd name="connsiteX8" fmla="*/ 45551 w 103863"/>
                      <a:gd name="connsiteY8" fmla="*/ 1269 h 72293"/>
                      <a:gd name="connsiteX9" fmla="*/ 10341 w 103863"/>
                      <a:gd name="connsiteY9" fmla="*/ 508 h 72293"/>
                      <a:gd name="connsiteX10" fmla="*/ 2474 w 103863"/>
                      <a:gd name="connsiteY10" fmla="*/ 0 h 72293"/>
                      <a:gd name="connsiteX11" fmla="*/ 1650 w 103863"/>
                      <a:gd name="connsiteY11" fmla="*/ 12308 h 7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863" h="72293">
                        <a:moveTo>
                          <a:pt x="1523" y="12308"/>
                        </a:moveTo>
                        <a:cubicBezTo>
                          <a:pt x="1078" y="24362"/>
                          <a:pt x="64" y="48152"/>
                          <a:pt x="0" y="60206"/>
                        </a:cubicBezTo>
                        <a:cubicBezTo>
                          <a:pt x="0" y="72260"/>
                          <a:pt x="825" y="72450"/>
                          <a:pt x="3680" y="72260"/>
                        </a:cubicBezTo>
                        <a:cubicBezTo>
                          <a:pt x="6471" y="72069"/>
                          <a:pt x="11166" y="71562"/>
                          <a:pt x="27978" y="71435"/>
                        </a:cubicBezTo>
                        <a:cubicBezTo>
                          <a:pt x="44726" y="71308"/>
                          <a:pt x="73528" y="71689"/>
                          <a:pt x="87803" y="71435"/>
                        </a:cubicBezTo>
                        <a:cubicBezTo>
                          <a:pt x="102014" y="71181"/>
                          <a:pt x="101696" y="70293"/>
                          <a:pt x="102140" y="58176"/>
                        </a:cubicBezTo>
                        <a:cubicBezTo>
                          <a:pt x="102585" y="46058"/>
                          <a:pt x="103727" y="22839"/>
                          <a:pt x="103853" y="11229"/>
                        </a:cubicBezTo>
                        <a:cubicBezTo>
                          <a:pt x="103980" y="-381"/>
                          <a:pt x="103092" y="-254"/>
                          <a:pt x="92561" y="127"/>
                        </a:cubicBezTo>
                        <a:cubicBezTo>
                          <a:pt x="82030" y="508"/>
                          <a:pt x="61792" y="1205"/>
                          <a:pt x="45551" y="1269"/>
                        </a:cubicBezTo>
                        <a:cubicBezTo>
                          <a:pt x="29246" y="1332"/>
                          <a:pt x="16939" y="888"/>
                          <a:pt x="10341" y="508"/>
                        </a:cubicBezTo>
                        <a:cubicBezTo>
                          <a:pt x="3743" y="190"/>
                          <a:pt x="2855" y="0"/>
                          <a:pt x="2474" y="0"/>
                        </a:cubicBezTo>
                        <a:cubicBezTo>
                          <a:pt x="2094" y="0"/>
                          <a:pt x="2094" y="254"/>
                          <a:pt x="1650" y="12308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9" name="Freeform: Shape 7758">
                    <a:extLst>
                      <a:ext uri="{FF2B5EF4-FFF2-40B4-BE49-F238E27FC236}">
                        <a16:creationId xmlns:a16="http://schemas.microsoft.com/office/drawing/2014/main" id="{FD9B4DA7-8879-1D76-209C-DF02CFABA277}"/>
                      </a:ext>
                    </a:extLst>
                  </p:cNvPr>
                  <p:cNvSpPr/>
                  <p:nvPr/>
                </p:nvSpPr>
                <p:spPr>
                  <a:xfrm>
                    <a:off x="1289381" y="2262478"/>
                    <a:ext cx="82239" cy="79687"/>
                  </a:xfrm>
                  <a:custGeom>
                    <a:avLst/>
                    <a:gdLst>
                      <a:gd name="connsiteX0" fmla="*/ 1831 w 82239"/>
                      <a:gd name="connsiteY0" fmla="*/ 13984 h 79687"/>
                      <a:gd name="connsiteX1" fmla="*/ 1450 w 82239"/>
                      <a:gd name="connsiteY1" fmla="*/ 59091 h 79687"/>
                      <a:gd name="connsiteX2" fmla="*/ 55 w 82239"/>
                      <a:gd name="connsiteY2" fmla="*/ 77933 h 79687"/>
                      <a:gd name="connsiteX3" fmla="*/ 13568 w 82239"/>
                      <a:gd name="connsiteY3" fmla="*/ 79519 h 79687"/>
                      <a:gd name="connsiteX4" fmla="*/ 58040 w 82239"/>
                      <a:gd name="connsiteY4" fmla="*/ 78694 h 79687"/>
                      <a:gd name="connsiteX5" fmla="*/ 78468 w 82239"/>
                      <a:gd name="connsiteY5" fmla="*/ 78694 h 79687"/>
                      <a:gd name="connsiteX6" fmla="*/ 81704 w 82239"/>
                      <a:gd name="connsiteY6" fmla="*/ 75966 h 79687"/>
                      <a:gd name="connsiteX7" fmla="*/ 82211 w 82239"/>
                      <a:gd name="connsiteY7" fmla="*/ 57441 h 79687"/>
                      <a:gd name="connsiteX8" fmla="*/ 80625 w 82239"/>
                      <a:gd name="connsiteY8" fmla="*/ 10939 h 79687"/>
                      <a:gd name="connsiteX9" fmla="*/ 73964 w 82239"/>
                      <a:gd name="connsiteY9" fmla="*/ 27 h 79687"/>
                      <a:gd name="connsiteX10" fmla="*/ 48841 w 82239"/>
                      <a:gd name="connsiteY10" fmla="*/ 598 h 79687"/>
                      <a:gd name="connsiteX11" fmla="*/ 10522 w 82239"/>
                      <a:gd name="connsiteY11" fmla="*/ 2120 h 79687"/>
                      <a:gd name="connsiteX12" fmla="*/ 1831 w 82239"/>
                      <a:gd name="connsiteY12" fmla="*/ 14111 h 79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239" h="79687">
                        <a:moveTo>
                          <a:pt x="1831" y="13984"/>
                        </a:moveTo>
                        <a:cubicBezTo>
                          <a:pt x="1831" y="24896"/>
                          <a:pt x="1958" y="46339"/>
                          <a:pt x="1450" y="59091"/>
                        </a:cubicBezTo>
                        <a:cubicBezTo>
                          <a:pt x="879" y="71842"/>
                          <a:pt x="-263" y="75903"/>
                          <a:pt x="55" y="77933"/>
                        </a:cubicBezTo>
                        <a:cubicBezTo>
                          <a:pt x="435" y="79899"/>
                          <a:pt x="2339" y="79836"/>
                          <a:pt x="13568" y="79519"/>
                        </a:cubicBezTo>
                        <a:cubicBezTo>
                          <a:pt x="24797" y="79265"/>
                          <a:pt x="45288" y="78821"/>
                          <a:pt x="58040" y="78694"/>
                        </a:cubicBezTo>
                        <a:cubicBezTo>
                          <a:pt x="70792" y="78567"/>
                          <a:pt x="75867" y="78821"/>
                          <a:pt x="78468" y="78694"/>
                        </a:cubicBezTo>
                        <a:cubicBezTo>
                          <a:pt x="81133" y="78504"/>
                          <a:pt x="81386" y="77996"/>
                          <a:pt x="81704" y="75966"/>
                        </a:cubicBezTo>
                        <a:cubicBezTo>
                          <a:pt x="82021" y="73936"/>
                          <a:pt x="82338" y="70383"/>
                          <a:pt x="82211" y="57441"/>
                        </a:cubicBezTo>
                        <a:cubicBezTo>
                          <a:pt x="82084" y="44499"/>
                          <a:pt x="81450" y="22104"/>
                          <a:pt x="80625" y="10939"/>
                        </a:cubicBezTo>
                        <a:cubicBezTo>
                          <a:pt x="79737" y="-227"/>
                          <a:pt x="78531" y="-100"/>
                          <a:pt x="73964" y="27"/>
                        </a:cubicBezTo>
                        <a:cubicBezTo>
                          <a:pt x="69396" y="154"/>
                          <a:pt x="61402" y="217"/>
                          <a:pt x="48841" y="598"/>
                        </a:cubicBezTo>
                        <a:cubicBezTo>
                          <a:pt x="36280" y="979"/>
                          <a:pt x="19150" y="1613"/>
                          <a:pt x="10522" y="2120"/>
                        </a:cubicBezTo>
                        <a:cubicBezTo>
                          <a:pt x="1894" y="2691"/>
                          <a:pt x="1831" y="3135"/>
                          <a:pt x="1831" y="14111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0" name="Freeform: Shape 7759">
                    <a:extLst>
                      <a:ext uri="{FF2B5EF4-FFF2-40B4-BE49-F238E27FC236}">
                        <a16:creationId xmlns:a16="http://schemas.microsoft.com/office/drawing/2014/main" id="{80CC28B1-1651-59C2-32F8-553D461274EF}"/>
                      </a:ext>
                    </a:extLst>
                  </p:cNvPr>
                  <p:cNvSpPr/>
                  <p:nvPr/>
                </p:nvSpPr>
                <p:spPr>
                  <a:xfrm>
                    <a:off x="1283945" y="2358219"/>
                    <a:ext cx="93546" cy="95394"/>
                  </a:xfrm>
                  <a:custGeom>
                    <a:avLst/>
                    <a:gdLst>
                      <a:gd name="connsiteX0" fmla="*/ 3334 w 93546"/>
                      <a:gd name="connsiteY0" fmla="*/ 16641 h 95394"/>
                      <a:gd name="connsiteX1" fmla="*/ 98 w 93546"/>
                      <a:gd name="connsiteY1" fmla="*/ 79892 h 95394"/>
                      <a:gd name="connsiteX2" fmla="*/ 4158 w 93546"/>
                      <a:gd name="connsiteY2" fmla="*/ 95372 h 95394"/>
                      <a:gd name="connsiteX3" fmla="*/ 29027 w 93546"/>
                      <a:gd name="connsiteY3" fmla="*/ 95054 h 95394"/>
                      <a:gd name="connsiteX4" fmla="*/ 82064 w 93546"/>
                      <a:gd name="connsiteY4" fmla="*/ 95308 h 95394"/>
                      <a:gd name="connsiteX5" fmla="*/ 93040 w 93546"/>
                      <a:gd name="connsiteY5" fmla="*/ 78560 h 95394"/>
                      <a:gd name="connsiteX6" fmla="*/ 88535 w 93546"/>
                      <a:gd name="connsiteY6" fmla="*/ 15245 h 95394"/>
                      <a:gd name="connsiteX7" fmla="*/ 81049 w 93546"/>
                      <a:gd name="connsiteY7" fmla="*/ 83 h 95394"/>
                      <a:gd name="connsiteX8" fmla="*/ 53960 w 93546"/>
                      <a:gd name="connsiteY8" fmla="*/ 781 h 95394"/>
                      <a:gd name="connsiteX9" fmla="*/ 14753 w 93546"/>
                      <a:gd name="connsiteY9" fmla="*/ 527 h 95394"/>
                      <a:gd name="connsiteX10" fmla="*/ 4475 w 93546"/>
                      <a:gd name="connsiteY10" fmla="*/ 146 h 95394"/>
                      <a:gd name="connsiteX11" fmla="*/ 3334 w 93546"/>
                      <a:gd name="connsiteY11" fmla="*/ 16641 h 9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546" h="95394">
                        <a:moveTo>
                          <a:pt x="3334" y="16641"/>
                        </a:moveTo>
                        <a:cubicBezTo>
                          <a:pt x="2445" y="32628"/>
                          <a:pt x="542" y="64222"/>
                          <a:pt x="98" y="79892"/>
                        </a:cubicBezTo>
                        <a:cubicBezTo>
                          <a:pt x="-346" y="95625"/>
                          <a:pt x="669" y="95498"/>
                          <a:pt x="4158" y="95372"/>
                        </a:cubicBezTo>
                        <a:cubicBezTo>
                          <a:pt x="7648" y="95181"/>
                          <a:pt x="13548" y="94991"/>
                          <a:pt x="29027" y="95054"/>
                        </a:cubicBezTo>
                        <a:cubicBezTo>
                          <a:pt x="44570" y="95054"/>
                          <a:pt x="69630" y="95435"/>
                          <a:pt x="82064" y="95308"/>
                        </a:cubicBezTo>
                        <a:cubicBezTo>
                          <a:pt x="94435" y="95181"/>
                          <a:pt x="94181" y="94674"/>
                          <a:pt x="93040" y="78560"/>
                        </a:cubicBezTo>
                        <a:cubicBezTo>
                          <a:pt x="91898" y="62509"/>
                          <a:pt x="89994" y="30915"/>
                          <a:pt x="88535" y="15245"/>
                        </a:cubicBezTo>
                        <a:cubicBezTo>
                          <a:pt x="87076" y="-425"/>
                          <a:pt x="85998" y="-234"/>
                          <a:pt x="81049" y="83"/>
                        </a:cubicBezTo>
                        <a:cubicBezTo>
                          <a:pt x="76037" y="336"/>
                          <a:pt x="67029" y="717"/>
                          <a:pt x="53960" y="781"/>
                        </a:cubicBezTo>
                        <a:cubicBezTo>
                          <a:pt x="40891" y="844"/>
                          <a:pt x="23762" y="717"/>
                          <a:pt x="14753" y="527"/>
                        </a:cubicBezTo>
                        <a:cubicBezTo>
                          <a:pt x="5744" y="336"/>
                          <a:pt x="4856" y="83"/>
                          <a:pt x="4475" y="146"/>
                        </a:cubicBezTo>
                        <a:cubicBezTo>
                          <a:pt x="4095" y="210"/>
                          <a:pt x="4222" y="654"/>
                          <a:pt x="3334" y="16641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1" name="Freeform: Shape 7760">
                    <a:extLst>
                      <a:ext uri="{FF2B5EF4-FFF2-40B4-BE49-F238E27FC236}">
                        <a16:creationId xmlns:a16="http://schemas.microsoft.com/office/drawing/2014/main" id="{AF371EF3-DB06-D9D7-FD57-E3188293E116}"/>
                      </a:ext>
                    </a:extLst>
                  </p:cNvPr>
                  <p:cNvSpPr/>
                  <p:nvPr/>
                </p:nvSpPr>
                <p:spPr>
                  <a:xfrm>
                    <a:off x="1150802" y="2359683"/>
                    <a:ext cx="96569" cy="96985"/>
                  </a:xfrm>
                  <a:custGeom>
                    <a:avLst/>
                    <a:gdLst>
                      <a:gd name="connsiteX0" fmla="*/ 96382 w 96569"/>
                      <a:gd name="connsiteY0" fmla="*/ 3947 h 96985"/>
                      <a:gd name="connsiteX1" fmla="*/ 95113 w 96569"/>
                      <a:gd name="connsiteY1" fmla="*/ 30148 h 96985"/>
                      <a:gd name="connsiteX2" fmla="*/ 95240 w 96569"/>
                      <a:gd name="connsiteY2" fmla="*/ 82551 h 96985"/>
                      <a:gd name="connsiteX3" fmla="*/ 94225 w 96569"/>
                      <a:gd name="connsiteY3" fmla="*/ 94668 h 96985"/>
                      <a:gd name="connsiteX4" fmla="*/ 75193 w 96569"/>
                      <a:gd name="connsiteY4" fmla="*/ 94858 h 96985"/>
                      <a:gd name="connsiteX5" fmla="*/ 15685 w 96569"/>
                      <a:gd name="connsiteY5" fmla="*/ 96889 h 96985"/>
                      <a:gd name="connsiteX6" fmla="*/ 1157 w 96569"/>
                      <a:gd name="connsiteY6" fmla="*/ 96000 h 96985"/>
                      <a:gd name="connsiteX7" fmla="*/ 1284 w 96569"/>
                      <a:gd name="connsiteY7" fmla="*/ 78998 h 96985"/>
                      <a:gd name="connsiteX8" fmla="*/ 15 w 96569"/>
                      <a:gd name="connsiteY8" fmla="*/ 17968 h 96985"/>
                      <a:gd name="connsiteX9" fmla="*/ 6676 w 96569"/>
                      <a:gd name="connsiteY9" fmla="*/ 3059 h 96985"/>
                      <a:gd name="connsiteX10" fmla="*/ 40681 w 96569"/>
                      <a:gd name="connsiteY10" fmla="*/ 2615 h 96985"/>
                      <a:gd name="connsiteX11" fmla="*/ 86929 w 96569"/>
                      <a:gd name="connsiteY11" fmla="*/ 141 h 96985"/>
                      <a:gd name="connsiteX12" fmla="*/ 96445 w 96569"/>
                      <a:gd name="connsiteY12" fmla="*/ 3884 h 9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569" h="96985">
                        <a:moveTo>
                          <a:pt x="96382" y="3947"/>
                        </a:moveTo>
                        <a:cubicBezTo>
                          <a:pt x="96001" y="7627"/>
                          <a:pt x="95303" y="14478"/>
                          <a:pt x="95113" y="30148"/>
                        </a:cubicBezTo>
                        <a:cubicBezTo>
                          <a:pt x="94923" y="45818"/>
                          <a:pt x="95113" y="70307"/>
                          <a:pt x="95240" y="82551"/>
                        </a:cubicBezTo>
                        <a:cubicBezTo>
                          <a:pt x="95323" y="90716"/>
                          <a:pt x="94986" y="94751"/>
                          <a:pt x="94225" y="94668"/>
                        </a:cubicBezTo>
                        <a:cubicBezTo>
                          <a:pt x="93083" y="94541"/>
                          <a:pt x="90863" y="94351"/>
                          <a:pt x="75193" y="94858"/>
                        </a:cubicBezTo>
                        <a:cubicBezTo>
                          <a:pt x="59523" y="95366"/>
                          <a:pt x="30276" y="96571"/>
                          <a:pt x="15685" y="96889"/>
                        </a:cubicBezTo>
                        <a:cubicBezTo>
                          <a:pt x="1093" y="97206"/>
                          <a:pt x="1030" y="96698"/>
                          <a:pt x="1157" y="96000"/>
                        </a:cubicBezTo>
                        <a:cubicBezTo>
                          <a:pt x="1284" y="95303"/>
                          <a:pt x="1537" y="94541"/>
                          <a:pt x="1284" y="78998"/>
                        </a:cubicBezTo>
                        <a:cubicBezTo>
                          <a:pt x="966" y="63455"/>
                          <a:pt x="142" y="33067"/>
                          <a:pt x="15" y="17968"/>
                        </a:cubicBezTo>
                        <a:cubicBezTo>
                          <a:pt x="-112" y="2869"/>
                          <a:pt x="459" y="2932"/>
                          <a:pt x="6676" y="3059"/>
                        </a:cubicBezTo>
                        <a:cubicBezTo>
                          <a:pt x="12893" y="3186"/>
                          <a:pt x="24693" y="3249"/>
                          <a:pt x="40681" y="2615"/>
                        </a:cubicBezTo>
                        <a:cubicBezTo>
                          <a:pt x="56668" y="1980"/>
                          <a:pt x="76906" y="585"/>
                          <a:pt x="86929" y="141"/>
                        </a:cubicBezTo>
                        <a:cubicBezTo>
                          <a:pt x="96953" y="-303"/>
                          <a:pt x="96826" y="141"/>
                          <a:pt x="96445" y="3884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2" name="Freeform: Shape 7761">
                    <a:extLst>
                      <a:ext uri="{FF2B5EF4-FFF2-40B4-BE49-F238E27FC236}">
                        <a16:creationId xmlns:a16="http://schemas.microsoft.com/office/drawing/2014/main" id="{8D49A65A-2A59-F09B-EC0B-E381350B4ACB}"/>
                      </a:ext>
                    </a:extLst>
                  </p:cNvPr>
                  <p:cNvSpPr/>
                  <p:nvPr/>
                </p:nvSpPr>
                <p:spPr>
                  <a:xfrm>
                    <a:off x="1279436" y="2475639"/>
                    <a:ext cx="99197" cy="96317"/>
                  </a:xfrm>
                  <a:custGeom>
                    <a:avLst/>
                    <a:gdLst>
                      <a:gd name="connsiteX0" fmla="*/ 2387 w 99197"/>
                      <a:gd name="connsiteY0" fmla="*/ 15571 h 96317"/>
                      <a:gd name="connsiteX1" fmla="*/ 103 w 99197"/>
                      <a:gd name="connsiteY1" fmla="*/ 76031 h 96317"/>
                      <a:gd name="connsiteX2" fmla="*/ 15266 w 99197"/>
                      <a:gd name="connsiteY2" fmla="*/ 92716 h 96317"/>
                      <a:gd name="connsiteX3" fmla="*/ 76994 w 99197"/>
                      <a:gd name="connsiteY3" fmla="*/ 95952 h 96317"/>
                      <a:gd name="connsiteX4" fmla="*/ 95963 w 99197"/>
                      <a:gd name="connsiteY4" fmla="*/ 93604 h 96317"/>
                      <a:gd name="connsiteX5" fmla="*/ 98247 w 99197"/>
                      <a:gd name="connsiteY5" fmla="*/ 68799 h 96317"/>
                      <a:gd name="connsiteX6" fmla="*/ 99135 w 99197"/>
                      <a:gd name="connsiteY6" fmla="*/ 12844 h 96317"/>
                      <a:gd name="connsiteX7" fmla="*/ 93552 w 99197"/>
                      <a:gd name="connsiteY7" fmla="*/ 28 h 96317"/>
                      <a:gd name="connsiteX8" fmla="*/ 67224 w 99197"/>
                      <a:gd name="connsiteY8" fmla="*/ 409 h 96317"/>
                      <a:gd name="connsiteX9" fmla="*/ 16915 w 99197"/>
                      <a:gd name="connsiteY9" fmla="*/ 409 h 96317"/>
                      <a:gd name="connsiteX10" fmla="*/ 3402 w 99197"/>
                      <a:gd name="connsiteY10" fmla="*/ 28 h 96317"/>
                      <a:gd name="connsiteX11" fmla="*/ 2387 w 99197"/>
                      <a:gd name="connsiteY11" fmla="*/ 15635 h 9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197" h="96317">
                        <a:moveTo>
                          <a:pt x="2387" y="15571"/>
                        </a:moveTo>
                        <a:cubicBezTo>
                          <a:pt x="1816" y="30734"/>
                          <a:pt x="611" y="60805"/>
                          <a:pt x="103" y="76031"/>
                        </a:cubicBezTo>
                        <a:cubicBezTo>
                          <a:pt x="-341" y="91257"/>
                          <a:pt x="-24" y="91701"/>
                          <a:pt x="15266" y="92716"/>
                        </a:cubicBezTo>
                        <a:cubicBezTo>
                          <a:pt x="30619" y="93731"/>
                          <a:pt x="60944" y="95254"/>
                          <a:pt x="76994" y="95952"/>
                        </a:cubicBezTo>
                        <a:cubicBezTo>
                          <a:pt x="93045" y="96649"/>
                          <a:pt x="94821" y="96586"/>
                          <a:pt x="95963" y="93604"/>
                        </a:cubicBezTo>
                        <a:cubicBezTo>
                          <a:pt x="97105" y="90686"/>
                          <a:pt x="97676" y="84913"/>
                          <a:pt x="98247" y="68799"/>
                        </a:cubicBezTo>
                        <a:cubicBezTo>
                          <a:pt x="98818" y="52621"/>
                          <a:pt x="99389" y="26039"/>
                          <a:pt x="99135" y="12844"/>
                        </a:cubicBezTo>
                        <a:cubicBezTo>
                          <a:pt x="98818" y="-352"/>
                          <a:pt x="97676" y="-99"/>
                          <a:pt x="93552" y="28"/>
                        </a:cubicBezTo>
                        <a:cubicBezTo>
                          <a:pt x="89429" y="219"/>
                          <a:pt x="82323" y="282"/>
                          <a:pt x="67224" y="409"/>
                        </a:cubicBezTo>
                        <a:cubicBezTo>
                          <a:pt x="52125" y="472"/>
                          <a:pt x="28969" y="536"/>
                          <a:pt x="16915" y="409"/>
                        </a:cubicBezTo>
                        <a:cubicBezTo>
                          <a:pt x="4861" y="282"/>
                          <a:pt x="3910" y="-35"/>
                          <a:pt x="3402" y="28"/>
                        </a:cubicBezTo>
                        <a:cubicBezTo>
                          <a:pt x="2958" y="28"/>
                          <a:pt x="3022" y="409"/>
                          <a:pt x="2387" y="15635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3" name="Freeform: Shape 7762">
                    <a:extLst>
                      <a:ext uri="{FF2B5EF4-FFF2-40B4-BE49-F238E27FC236}">
                        <a16:creationId xmlns:a16="http://schemas.microsoft.com/office/drawing/2014/main" id="{156EC26E-7095-095A-8BAE-E6AE42C20213}"/>
                      </a:ext>
                    </a:extLst>
                  </p:cNvPr>
                  <p:cNvSpPr/>
                  <p:nvPr/>
                </p:nvSpPr>
                <p:spPr>
                  <a:xfrm>
                    <a:off x="1149722" y="2476661"/>
                    <a:ext cx="97082" cy="99478"/>
                  </a:xfrm>
                  <a:custGeom>
                    <a:avLst/>
                    <a:gdLst>
                      <a:gd name="connsiteX0" fmla="*/ 96066 w 97082"/>
                      <a:gd name="connsiteY0" fmla="*/ 7000 h 99478"/>
                      <a:gd name="connsiteX1" fmla="*/ 94354 w 97082"/>
                      <a:gd name="connsiteY1" fmla="*/ 43162 h 99478"/>
                      <a:gd name="connsiteX2" fmla="*/ 97082 w 97082"/>
                      <a:gd name="connsiteY2" fmla="*/ 84716 h 99478"/>
                      <a:gd name="connsiteX3" fmla="*/ 86360 w 97082"/>
                      <a:gd name="connsiteY3" fmla="*/ 92646 h 99478"/>
                      <a:gd name="connsiteX4" fmla="*/ 49310 w 97082"/>
                      <a:gd name="connsiteY4" fmla="*/ 93598 h 99478"/>
                      <a:gd name="connsiteX5" fmla="*/ 9152 w 97082"/>
                      <a:gd name="connsiteY5" fmla="*/ 99181 h 99478"/>
                      <a:gd name="connsiteX6" fmla="*/ 334 w 97082"/>
                      <a:gd name="connsiteY6" fmla="*/ 82686 h 99478"/>
                      <a:gd name="connsiteX7" fmla="*/ 270 w 97082"/>
                      <a:gd name="connsiteY7" fmla="*/ 17976 h 99478"/>
                      <a:gd name="connsiteX8" fmla="*/ 4204 w 97082"/>
                      <a:gd name="connsiteY8" fmla="*/ 2116 h 99478"/>
                      <a:gd name="connsiteX9" fmla="*/ 23172 w 97082"/>
                      <a:gd name="connsiteY9" fmla="*/ 2433 h 99478"/>
                      <a:gd name="connsiteX10" fmla="*/ 76780 w 97082"/>
                      <a:gd name="connsiteY10" fmla="*/ 1101 h 99478"/>
                      <a:gd name="connsiteX11" fmla="*/ 95305 w 97082"/>
                      <a:gd name="connsiteY11" fmla="*/ 22 h 99478"/>
                      <a:gd name="connsiteX12" fmla="*/ 96130 w 97082"/>
                      <a:gd name="connsiteY12" fmla="*/ 7064 h 99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082" h="99478">
                        <a:moveTo>
                          <a:pt x="96066" y="7000"/>
                        </a:moveTo>
                        <a:cubicBezTo>
                          <a:pt x="95369" y="13916"/>
                          <a:pt x="93909" y="27619"/>
                          <a:pt x="94354" y="43162"/>
                        </a:cubicBezTo>
                        <a:cubicBezTo>
                          <a:pt x="94798" y="58705"/>
                          <a:pt x="97145" y="76152"/>
                          <a:pt x="97082" y="84716"/>
                        </a:cubicBezTo>
                        <a:cubicBezTo>
                          <a:pt x="97018" y="93281"/>
                          <a:pt x="94480" y="92964"/>
                          <a:pt x="86360" y="92646"/>
                        </a:cubicBezTo>
                        <a:cubicBezTo>
                          <a:pt x="78239" y="92393"/>
                          <a:pt x="64473" y="92139"/>
                          <a:pt x="49310" y="93598"/>
                        </a:cubicBezTo>
                        <a:cubicBezTo>
                          <a:pt x="34148" y="95057"/>
                          <a:pt x="17590" y="98102"/>
                          <a:pt x="9152" y="99181"/>
                        </a:cubicBezTo>
                        <a:cubicBezTo>
                          <a:pt x="778" y="100259"/>
                          <a:pt x="587" y="99181"/>
                          <a:pt x="334" y="82686"/>
                        </a:cubicBezTo>
                        <a:cubicBezTo>
                          <a:pt x="80" y="66128"/>
                          <a:pt x="-237" y="34027"/>
                          <a:pt x="270" y="17976"/>
                        </a:cubicBezTo>
                        <a:cubicBezTo>
                          <a:pt x="778" y="1925"/>
                          <a:pt x="2110" y="1925"/>
                          <a:pt x="4204" y="2116"/>
                        </a:cubicBezTo>
                        <a:cubicBezTo>
                          <a:pt x="6297" y="2306"/>
                          <a:pt x="9089" y="2623"/>
                          <a:pt x="23172" y="2433"/>
                        </a:cubicBezTo>
                        <a:cubicBezTo>
                          <a:pt x="37256" y="2242"/>
                          <a:pt x="62633" y="1608"/>
                          <a:pt x="76780" y="1101"/>
                        </a:cubicBezTo>
                        <a:cubicBezTo>
                          <a:pt x="90928" y="593"/>
                          <a:pt x="93846" y="149"/>
                          <a:pt x="95305" y="22"/>
                        </a:cubicBezTo>
                        <a:cubicBezTo>
                          <a:pt x="96764" y="-105"/>
                          <a:pt x="96828" y="85"/>
                          <a:pt x="96130" y="7064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4" name="Freeform: Shape 7763">
                    <a:extLst>
                      <a:ext uri="{FF2B5EF4-FFF2-40B4-BE49-F238E27FC236}">
                        <a16:creationId xmlns:a16="http://schemas.microsoft.com/office/drawing/2014/main" id="{FDA83DC0-FBE0-9AA7-A204-728A7BE62912}"/>
                      </a:ext>
                    </a:extLst>
                  </p:cNvPr>
                  <p:cNvSpPr/>
                  <p:nvPr/>
                </p:nvSpPr>
                <p:spPr>
                  <a:xfrm>
                    <a:off x="981619" y="2243395"/>
                    <a:ext cx="155716" cy="379755"/>
                  </a:xfrm>
                  <a:custGeom>
                    <a:avLst/>
                    <a:gdLst>
                      <a:gd name="connsiteX0" fmla="*/ 2791 w 155716"/>
                      <a:gd name="connsiteY0" fmla="*/ 38523 h 379755"/>
                      <a:gd name="connsiteX1" fmla="*/ 14401 w 155716"/>
                      <a:gd name="connsiteY1" fmla="*/ 213430 h 379755"/>
                      <a:gd name="connsiteX2" fmla="*/ 16114 w 155716"/>
                      <a:gd name="connsiteY2" fmla="*/ 354016 h 379755"/>
                      <a:gd name="connsiteX3" fmla="*/ 43267 w 155716"/>
                      <a:gd name="connsiteY3" fmla="*/ 379646 h 379755"/>
                      <a:gd name="connsiteX4" fmla="*/ 141284 w 155716"/>
                      <a:gd name="connsiteY4" fmla="*/ 373302 h 379755"/>
                      <a:gd name="connsiteX5" fmla="*/ 148453 w 155716"/>
                      <a:gd name="connsiteY5" fmla="*/ 350463 h 379755"/>
                      <a:gd name="connsiteX6" fmla="*/ 129674 w 155716"/>
                      <a:gd name="connsiteY6" fmla="*/ 309671 h 379755"/>
                      <a:gd name="connsiteX7" fmla="*/ 125741 w 155716"/>
                      <a:gd name="connsiteY7" fmla="*/ 229988 h 379755"/>
                      <a:gd name="connsiteX8" fmla="*/ 129166 w 155716"/>
                      <a:gd name="connsiteY8" fmla="*/ 78300 h 379755"/>
                      <a:gd name="connsiteX9" fmla="*/ 126946 w 155716"/>
                      <a:gd name="connsiteY9" fmla="*/ 9530 h 379755"/>
                      <a:gd name="connsiteX10" fmla="*/ 116415 w 155716"/>
                      <a:gd name="connsiteY10" fmla="*/ 712 h 379755"/>
                      <a:gd name="connsiteX11" fmla="*/ 71245 w 155716"/>
                      <a:gd name="connsiteY11" fmla="*/ 839 h 379755"/>
                      <a:gd name="connsiteX12" fmla="*/ 16051 w 155716"/>
                      <a:gd name="connsiteY12" fmla="*/ 331 h 379755"/>
                      <a:gd name="connsiteX13" fmla="*/ 508 w 155716"/>
                      <a:gd name="connsiteY13" fmla="*/ 77 h 379755"/>
                      <a:gd name="connsiteX14" fmla="*/ 2791 w 155716"/>
                      <a:gd name="connsiteY14" fmla="*/ 38459 h 379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5716" h="379755">
                        <a:moveTo>
                          <a:pt x="2791" y="38523"/>
                        </a:moveTo>
                        <a:cubicBezTo>
                          <a:pt x="5900" y="76080"/>
                          <a:pt x="11864" y="150433"/>
                          <a:pt x="14401" y="213430"/>
                        </a:cubicBezTo>
                        <a:cubicBezTo>
                          <a:pt x="16939" y="276427"/>
                          <a:pt x="15987" y="328069"/>
                          <a:pt x="16114" y="354016"/>
                        </a:cubicBezTo>
                        <a:cubicBezTo>
                          <a:pt x="16241" y="379964"/>
                          <a:pt x="17446" y="380154"/>
                          <a:pt x="43267" y="379646"/>
                        </a:cubicBezTo>
                        <a:cubicBezTo>
                          <a:pt x="69087" y="379139"/>
                          <a:pt x="119587" y="377807"/>
                          <a:pt x="141284" y="373302"/>
                        </a:cubicBezTo>
                        <a:cubicBezTo>
                          <a:pt x="162917" y="368798"/>
                          <a:pt x="155748" y="361058"/>
                          <a:pt x="148453" y="350463"/>
                        </a:cubicBezTo>
                        <a:cubicBezTo>
                          <a:pt x="141157" y="339869"/>
                          <a:pt x="133734" y="326356"/>
                          <a:pt x="129674" y="309671"/>
                        </a:cubicBezTo>
                        <a:cubicBezTo>
                          <a:pt x="125614" y="292986"/>
                          <a:pt x="124979" y="273129"/>
                          <a:pt x="125741" y="229988"/>
                        </a:cubicBezTo>
                        <a:cubicBezTo>
                          <a:pt x="126502" y="186848"/>
                          <a:pt x="128786" y="120425"/>
                          <a:pt x="129166" y="78300"/>
                        </a:cubicBezTo>
                        <a:cubicBezTo>
                          <a:pt x="129547" y="36175"/>
                          <a:pt x="128088" y="18412"/>
                          <a:pt x="126946" y="9530"/>
                        </a:cubicBezTo>
                        <a:cubicBezTo>
                          <a:pt x="125867" y="648"/>
                          <a:pt x="125106" y="648"/>
                          <a:pt x="116415" y="712"/>
                        </a:cubicBezTo>
                        <a:cubicBezTo>
                          <a:pt x="107723" y="712"/>
                          <a:pt x="91038" y="902"/>
                          <a:pt x="71245" y="839"/>
                        </a:cubicBezTo>
                        <a:cubicBezTo>
                          <a:pt x="51451" y="839"/>
                          <a:pt x="28549" y="585"/>
                          <a:pt x="16051" y="331"/>
                        </a:cubicBezTo>
                        <a:cubicBezTo>
                          <a:pt x="3553" y="77"/>
                          <a:pt x="1459" y="-113"/>
                          <a:pt x="508" y="77"/>
                        </a:cubicBezTo>
                        <a:cubicBezTo>
                          <a:pt x="-444" y="331"/>
                          <a:pt x="-254" y="965"/>
                          <a:pt x="2791" y="38459"/>
                        </a:cubicBezTo>
                        <a:close/>
                      </a:path>
                    </a:pathLst>
                  </a:custGeom>
                  <a:solidFill>
                    <a:srgbClr val="369F9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5" name="Freeform: Shape 7764">
                    <a:extLst>
                      <a:ext uri="{FF2B5EF4-FFF2-40B4-BE49-F238E27FC236}">
                        <a16:creationId xmlns:a16="http://schemas.microsoft.com/office/drawing/2014/main" id="{0363F161-7286-7636-B950-29CEC8E92826}"/>
                      </a:ext>
                    </a:extLst>
                  </p:cNvPr>
                  <p:cNvSpPr/>
                  <p:nvPr/>
                </p:nvSpPr>
                <p:spPr>
                  <a:xfrm>
                    <a:off x="995195" y="2438935"/>
                    <a:ext cx="135510" cy="155938"/>
                  </a:xfrm>
                  <a:custGeom>
                    <a:avLst/>
                    <a:gdLst>
                      <a:gd name="connsiteX0" fmla="*/ 0 w 135510"/>
                      <a:gd name="connsiteY0" fmla="*/ 0 h 155938"/>
                      <a:gd name="connsiteX1" fmla="*/ 761 w 135510"/>
                      <a:gd name="connsiteY1" fmla="*/ 17573 h 155938"/>
                      <a:gd name="connsiteX2" fmla="*/ 112481 w 135510"/>
                      <a:gd name="connsiteY2" fmla="*/ 17573 h 155938"/>
                      <a:gd name="connsiteX3" fmla="*/ 112925 w 135510"/>
                      <a:gd name="connsiteY3" fmla="*/ 0 h 155938"/>
                      <a:gd name="connsiteX4" fmla="*/ 64 w 135510"/>
                      <a:gd name="connsiteY4" fmla="*/ 0 h 155938"/>
                      <a:gd name="connsiteX5" fmla="*/ 1269 w 135510"/>
                      <a:gd name="connsiteY5" fmla="*/ 31467 h 155938"/>
                      <a:gd name="connsiteX6" fmla="*/ 1967 w 135510"/>
                      <a:gd name="connsiteY6" fmla="*/ 55638 h 155938"/>
                      <a:gd name="connsiteX7" fmla="*/ 111847 w 135510"/>
                      <a:gd name="connsiteY7" fmla="*/ 55638 h 155938"/>
                      <a:gd name="connsiteX8" fmla="*/ 112101 w 135510"/>
                      <a:gd name="connsiteY8" fmla="*/ 34512 h 155938"/>
                      <a:gd name="connsiteX9" fmla="*/ 112101 w 135510"/>
                      <a:gd name="connsiteY9" fmla="*/ 31467 h 155938"/>
                      <a:gd name="connsiteX10" fmla="*/ 1269 w 135510"/>
                      <a:gd name="connsiteY10" fmla="*/ 31467 h 155938"/>
                      <a:gd name="connsiteX11" fmla="*/ 1269 w 135510"/>
                      <a:gd name="connsiteY11" fmla="*/ 31467 h 155938"/>
                      <a:gd name="connsiteX12" fmla="*/ 2284 w 135510"/>
                      <a:gd name="connsiteY12" fmla="*/ 71181 h 155938"/>
                      <a:gd name="connsiteX13" fmla="*/ 2538 w 135510"/>
                      <a:gd name="connsiteY13" fmla="*/ 91736 h 155938"/>
                      <a:gd name="connsiteX14" fmla="*/ 112735 w 135510"/>
                      <a:gd name="connsiteY14" fmla="*/ 91736 h 155938"/>
                      <a:gd name="connsiteX15" fmla="*/ 111910 w 135510"/>
                      <a:gd name="connsiteY15" fmla="*/ 71181 h 155938"/>
                      <a:gd name="connsiteX16" fmla="*/ 2284 w 135510"/>
                      <a:gd name="connsiteY16" fmla="*/ 71181 h 155938"/>
                      <a:gd name="connsiteX17" fmla="*/ 2601 w 135510"/>
                      <a:gd name="connsiteY17" fmla="*/ 110261 h 155938"/>
                      <a:gd name="connsiteX18" fmla="*/ 2601 w 135510"/>
                      <a:gd name="connsiteY18" fmla="*/ 123203 h 155938"/>
                      <a:gd name="connsiteX19" fmla="*/ 118635 w 135510"/>
                      <a:gd name="connsiteY19" fmla="*/ 123203 h 155938"/>
                      <a:gd name="connsiteX20" fmla="*/ 116034 w 135510"/>
                      <a:gd name="connsiteY20" fmla="*/ 114194 h 155938"/>
                      <a:gd name="connsiteX21" fmla="*/ 115146 w 135510"/>
                      <a:gd name="connsiteY21" fmla="*/ 110261 h 155938"/>
                      <a:gd name="connsiteX22" fmla="*/ 2538 w 135510"/>
                      <a:gd name="connsiteY22" fmla="*/ 110261 h 155938"/>
                      <a:gd name="connsiteX23" fmla="*/ 2538 w 135510"/>
                      <a:gd name="connsiteY23" fmla="*/ 144012 h 155938"/>
                      <a:gd name="connsiteX24" fmla="*/ 2538 w 135510"/>
                      <a:gd name="connsiteY24" fmla="*/ 155939 h 155938"/>
                      <a:gd name="connsiteX25" fmla="*/ 135511 w 135510"/>
                      <a:gd name="connsiteY25" fmla="*/ 155939 h 155938"/>
                      <a:gd name="connsiteX26" fmla="*/ 134813 w 135510"/>
                      <a:gd name="connsiteY26" fmla="*/ 154987 h 155938"/>
                      <a:gd name="connsiteX27" fmla="*/ 127961 w 135510"/>
                      <a:gd name="connsiteY27" fmla="*/ 144012 h 155938"/>
                      <a:gd name="connsiteX28" fmla="*/ 2538 w 135510"/>
                      <a:gd name="connsiteY28" fmla="*/ 144012 h 15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510" h="155938">
                        <a:moveTo>
                          <a:pt x="0" y="0"/>
                        </a:moveTo>
                        <a:cubicBezTo>
                          <a:pt x="317" y="5900"/>
                          <a:pt x="571" y="11800"/>
                          <a:pt x="761" y="17573"/>
                        </a:cubicBezTo>
                        <a:lnTo>
                          <a:pt x="112481" y="17573"/>
                        </a:lnTo>
                        <a:cubicBezTo>
                          <a:pt x="112608" y="11927"/>
                          <a:pt x="112735" y="6027"/>
                          <a:pt x="112925" y="0"/>
                        </a:cubicBezTo>
                        <a:lnTo>
                          <a:pt x="64" y="0"/>
                        </a:lnTo>
                        <a:close/>
                        <a:moveTo>
                          <a:pt x="1269" y="31467"/>
                        </a:moveTo>
                        <a:cubicBezTo>
                          <a:pt x="1523" y="39778"/>
                          <a:pt x="1776" y="47835"/>
                          <a:pt x="1967" y="55638"/>
                        </a:cubicBezTo>
                        <a:lnTo>
                          <a:pt x="111847" y="55638"/>
                        </a:lnTo>
                        <a:cubicBezTo>
                          <a:pt x="111847" y="49294"/>
                          <a:pt x="111974" y="42252"/>
                          <a:pt x="112101" y="34512"/>
                        </a:cubicBezTo>
                        <a:lnTo>
                          <a:pt x="112101" y="31467"/>
                        </a:lnTo>
                        <a:cubicBezTo>
                          <a:pt x="112101" y="31467"/>
                          <a:pt x="1269" y="31467"/>
                          <a:pt x="1269" y="31467"/>
                        </a:cubicBezTo>
                        <a:lnTo>
                          <a:pt x="1269" y="31467"/>
                        </a:lnTo>
                        <a:close/>
                        <a:moveTo>
                          <a:pt x="2284" y="71181"/>
                        </a:moveTo>
                        <a:cubicBezTo>
                          <a:pt x="2411" y="78286"/>
                          <a:pt x="2474" y="85138"/>
                          <a:pt x="2538" y="91736"/>
                        </a:cubicBezTo>
                        <a:lnTo>
                          <a:pt x="112735" y="91736"/>
                        </a:lnTo>
                        <a:cubicBezTo>
                          <a:pt x="112291" y="85836"/>
                          <a:pt x="112037" y="79111"/>
                          <a:pt x="111910" y="71181"/>
                        </a:cubicBezTo>
                        <a:lnTo>
                          <a:pt x="2284" y="71181"/>
                        </a:lnTo>
                        <a:close/>
                        <a:moveTo>
                          <a:pt x="2601" y="110261"/>
                        </a:moveTo>
                        <a:cubicBezTo>
                          <a:pt x="2601" y="114765"/>
                          <a:pt x="2601" y="119079"/>
                          <a:pt x="2601" y="123203"/>
                        </a:cubicBezTo>
                        <a:lnTo>
                          <a:pt x="118635" y="123203"/>
                        </a:lnTo>
                        <a:cubicBezTo>
                          <a:pt x="117684" y="120348"/>
                          <a:pt x="116795" y="117303"/>
                          <a:pt x="116034" y="114194"/>
                        </a:cubicBezTo>
                        <a:cubicBezTo>
                          <a:pt x="115717" y="112925"/>
                          <a:pt x="115400" y="111593"/>
                          <a:pt x="115146" y="110261"/>
                        </a:cubicBezTo>
                        <a:lnTo>
                          <a:pt x="2538" y="110261"/>
                        </a:lnTo>
                        <a:close/>
                        <a:moveTo>
                          <a:pt x="2538" y="144012"/>
                        </a:moveTo>
                        <a:cubicBezTo>
                          <a:pt x="2538" y="148389"/>
                          <a:pt x="2538" y="152386"/>
                          <a:pt x="2538" y="155939"/>
                        </a:cubicBezTo>
                        <a:lnTo>
                          <a:pt x="135511" y="155939"/>
                        </a:lnTo>
                        <a:lnTo>
                          <a:pt x="134813" y="154987"/>
                        </a:lnTo>
                        <a:cubicBezTo>
                          <a:pt x="132529" y="151625"/>
                          <a:pt x="130181" y="148008"/>
                          <a:pt x="127961" y="144012"/>
                        </a:cubicBezTo>
                        <a:lnTo>
                          <a:pt x="2538" y="144012"/>
                        </a:lnTo>
                        <a:close/>
                      </a:path>
                    </a:pathLst>
                  </a:custGeom>
                  <a:solidFill>
                    <a:srgbClr val="91D3C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6" name="Freeform: Shape 7765">
                    <a:extLst>
                      <a:ext uri="{FF2B5EF4-FFF2-40B4-BE49-F238E27FC236}">
                        <a16:creationId xmlns:a16="http://schemas.microsoft.com/office/drawing/2014/main" id="{3E04E592-29E1-896A-151F-982B4E77958F}"/>
                      </a:ext>
                    </a:extLst>
                  </p:cNvPr>
                  <p:cNvSpPr/>
                  <p:nvPr/>
                </p:nvSpPr>
                <p:spPr>
                  <a:xfrm>
                    <a:off x="1094404" y="2544180"/>
                    <a:ext cx="274880" cy="44111"/>
                  </a:xfrm>
                  <a:custGeom>
                    <a:avLst/>
                    <a:gdLst>
                      <a:gd name="connsiteX0" fmla="*/ 37825 w 274880"/>
                      <a:gd name="connsiteY0" fmla="*/ 27664 h 44111"/>
                      <a:gd name="connsiteX1" fmla="*/ 13907 w 274880"/>
                      <a:gd name="connsiteY1" fmla="*/ 27157 h 44111"/>
                      <a:gd name="connsiteX2" fmla="*/ 77 w 274880"/>
                      <a:gd name="connsiteY2" fmla="*/ 21891 h 44111"/>
                      <a:gd name="connsiteX3" fmla="*/ 11687 w 274880"/>
                      <a:gd name="connsiteY3" fmla="*/ 8505 h 44111"/>
                      <a:gd name="connsiteX4" fmla="*/ 44486 w 274880"/>
                      <a:gd name="connsiteY4" fmla="*/ 1844 h 44111"/>
                      <a:gd name="connsiteX5" fmla="*/ 82106 w 274880"/>
                      <a:gd name="connsiteY5" fmla="*/ 5523 h 44111"/>
                      <a:gd name="connsiteX6" fmla="*/ 121250 w 274880"/>
                      <a:gd name="connsiteY6" fmla="*/ 5206 h 44111"/>
                      <a:gd name="connsiteX7" fmla="*/ 154620 w 274880"/>
                      <a:gd name="connsiteY7" fmla="*/ 638 h 44111"/>
                      <a:gd name="connsiteX8" fmla="*/ 193509 w 274880"/>
                      <a:gd name="connsiteY8" fmla="*/ 511 h 44111"/>
                      <a:gd name="connsiteX9" fmla="*/ 217554 w 274880"/>
                      <a:gd name="connsiteY9" fmla="*/ 5714 h 44111"/>
                      <a:gd name="connsiteX10" fmla="*/ 224532 w 274880"/>
                      <a:gd name="connsiteY10" fmla="*/ 21828 h 44111"/>
                      <a:gd name="connsiteX11" fmla="*/ 233731 w 274880"/>
                      <a:gd name="connsiteY11" fmla="*/ 28299 h 44111"/>
                      <a:gd name="connsiteX12" fmla="*/ 241534 w 274880"/>
                      <a:gd name="connsiteY12" fmla="*/ 11233 h 44111"/>
                      <a:gd name="connsiteX13" fmla="*/ 258790 w 274880"/>
                      <a:gd name="connsiteY13" fmla="*/ 1971 h 44111"/>
                      <a:gd name="connsiteX14" fmla="*/ 272557 w 274880"/>
                      <a:gd name="connsiteY14" fmla="*/ 9393 h 44111"/>
                      <a:gd name="connsiteX15" fmla="*/ 273255 w 274880"/>
                      <a:gd name="connsiteY15" fmla="*/ 23604 h 44111"/>
                      <a:gd name="connsiteX16" fmla="*/ 241027 w 274880"/>
                      <a:gd name="connsiteY16" fmla="*/ 38767 h 44111"/>
                      <a:gd name="connsiteX17" fmla="*/ 138760 w 274880"/>
                      <a:gd name="connsiteY17" fmla="*/ 43398 h 44111"/>
                      <a:gd name="connsiteX18" fmla="*/ 62757 w 274880"/>
                      <a:gd name="connsiteY18" fmla="*/ 31344 h 44111"/>
                      <a:gd name="connsiteX19" fmla="*/ 37888 w 274880"/>
                      <a:gd name="connsiteY19" fmla="*/ 27664 h 4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4880" h="44111">
                        <a:moveTo>
                          <a:pt x="37825" y="27664"/>
                        </a:moveTo>
                        <a:cubicBezTo>
                          <a:pt x="31227" y="27664"/>
                          <a:pt x="21520" y="27664"/>
                          <a:pt x="13907" y="27157"/>
                        </a:cubicBezTo>
                        <a:cubicBezTo>
                          <a:pt x="6294" y="26586"/>
                          <a:pt x="775" y="25380"/>
                          <a:pt x="77" y="21891"/>
                        </a:cubicBezTo>
                        <a:cubicBezTo>
                          <a:pt x="-621" y="18402"/>
                          <a:pt x="3439" y="12692"/>
                          <a:pt x="11687" y="8505"/>
                        </a:cubicBezTo>
                        <a:cubicBezTo>
                          <a:pt x="19871" y="4381"/>
                          <a:pt x="32242" y="1844"/>
                          <a:pt x="44486" y="1844"/>
                        </a:cubicBezTo>
                        <a:cubicBezTo>
                          <a:pt x="56730" y="1844"/>
                          <a:pt x="68911" y="4381"/>
                          <a:pt x="82106" y="5523"/>
                        </a:cubicBezTo>
                        <a:cubicBezTo>
                          <a:pt x="95302" y="6665"/>
                          <a:pt x="109450" y="6475"/>
                          <a:pt x="121250" y="5206"/>
                        </a:cubicBezTo>
                        <a:cubicBezTo>
                          <a:pt x="133050" y="3937"/>
                          <a:pt x="142376" y="1590"/>
                          <a:pt x="154620" y="638"/>
                        </a:cubicBezTo>
                        <a:cubicBezTo>
                          <a:pt x="166864" y="-377"/>
                          <a:pt x="181900" y="4"/>
                          <a:pt x="193509" y="511"/>
                        </a:cubicBezTo>
                        <a:cubicBezTo>
                          <a:pt x="205119" y="1082"/>
                          <a:pt x="213303" y="1844"/>
                          <a:pt x="217554" y="5714"/>
                        </a:cubicBezTo>
                        <a:cubicBezTo>
                          <a:pt x="221804" y="9584"/>
                          <a:pt x="222185" y="16499"/>
                          <a:pt x="224532" y="21828"/>
                        </a:cubicBezTo>
                        <a:cubicBezTo>
                          <a:pt x="226880" y="27093"/>
                          <a:pt x="231130" y="30773"/>
                          <a:pt x="233731" y="28299"/>
                        </a:cubicBezTo>
                        <a:cubicBezTo>
                          <a:pt x="236396" y="25825"/>
                          <a:pt x="237411" y="17196"/>
                          <a:pt x="241534" y="11233"/>
                        </a:cubicBezTo>
                        <a:cubicBezTo>
                          <a:pt x="245595" y="5269"/>
                          <a:pt x="252764" y="1971"/>
                          <a:pt x="258790" y="1971"/>
                        </a:cubicBezTo>
                        <a:cubicBezTo>
                          <a:pt x="264817" y="1971"/>
                          <a:pt x="269829" y="5269"/>
                          <a:pt x="272557" y="9393"/>
                        </a:cubicBezTo>
                        <a:cubicBezTo>
                          <a:pt x="275285" y="13453"/>
                          <a:pt x="275729" y="18338"/>
                          <a:pt x="273255" y="23604"/>
                        </a:cubicBezTo>
                        <a:cubicBezTo>
                          <a:pt x="270781" y="28870"/>
                          <a:pt x="265325" y="34643"/>
                          <a:pt x="241027" y="38767"/>
                        </a:cubicBezTo>
                        <a:cubicBezTo>
                          <a:pt x="216729" y="42890"/>
                          <a:pt x="173525" y="45428"/>
                          <a:pt x="138760" y="43398"/>
                        </a:cubicBezTo>
                        <a:cubicBezTo>
                          <a:pt x="103994" y="41368"/>
                          <a:pt x="77602" y="34706"/>
                          <a:pt x="62757" y="31344"/>
                        </a:cubicBezTo>
                        <a:cubicBezTo>
                          <a:pt x="47848" y="27918"/>
                          <a:pt x="44486" y="27728"/>
                          <a:pt x="37888" y="27664"/>
                        </a:cubicBezTo>
                        <a:close/>
                      </a:path>
                    </a:pathLst>
                  </a:custGeom>
                  <a:solidFill>
                    <a:srgbClr val="A060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7" name="Freeform: Shape 7766">
                    <a:extLst>
                      <a:ext uri="{FF2B5EF4-FFF2-40B4-BE49-F238E27FC236}">
                        <a16:creationId xmlns:a16="http://schemas.microsoft.com/office/drawing/2014/main" id="{CDACC6E3-58CC-A83C-E6CB-37F3F4A47626}"/>
                      </a:ext>
                    </a:extLst>
                  </p:cNvPr>
                  <p:cNvSpPr/>
                  <p:nvPr/>
                </p:nvSpPr>
                <p:spPr>
                  <a:xfrm>
                    <a:off x="1149699" y="2553005"/>
                    <a:ext cx="46379" cy="22281"/>
                  </a:xfrm>
                  <a:custGeom>
                    <a:avLst/>
                    <a:gdLst>
                      <a:gd name="connsiteX0" fmla="*/ 6955 w 46379"/>
                      <a:gd name="connsiteY0" fmla="*/ 4946 h 22281"/>
                      <a:gd name="connsiteX1" fmla="*/ 1308 w 46379"/>
                      <a:gd name="connsiteY1" fmla="*/ 17381 h 22281"/>
                      <a:gd name="connsiteX2" fmla="*/ 28334 w 46379"/>
                      <a:gd name="connsiteY2" fmla="*/ 22266 h 22281"/>
                      <a:gd name="connsiteX3" fmla="*/ 44702 w 46379"/>
                      <a:gd name="connsiteY3" fmla="*/ 16556 h 22281"/>
                      <a:gd name="connsiteX4" fmla="*/ 45654 w 46379"/>
                      <a:gd name="connsiteY4" fmla="*/ 4439 h 22281"/>
                      <a:gd name="connsiteX5" fmla="*/ 37597 w 46379"/>
                      <a:gd name="connsiteY5" fmla="*/ 759 h 22281"/>
                      <a:gd name="connsiteX6" fmla="*/ 17613 w 46379"/>
                      <a:gd name="connsiteY6" fmla="*/ 125 h 22281"/>
                      <a:gd name="connsiteX7" fmla="*/ 6891 w 46379"/>
                      <a:gd name="connsiteY7" fmla="*/ 5010 h 2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79" h="22281">
                        <a:moveTo>
                          <a:pt x="6955" y="4946"/>
                        </a:moveTo>
                        <a:cubicBezTo>
                          <a:pt x="3212" y="8309"/>
                          <a:pt x="-2625" y="13828"/>
                          <a:pt x="1308" y="17381"/>
                        </a:cubicBezTo>
                        <a:cubicBezTo>
                          <a:pt x="5242" y="20933"/>
                          <a:pt x="19072" y="22456"/>
                          <a:pt x="28334" y="22266"/>
                        </a:cubicBezTo>
                        <a:cubicBezTo>
                          <a:pt x="37660" y="22075"/>
                          <a:pt x="42418" y="20236"/>
                          <a:pt x="44702" y="16556"/>
                        </a:cubicBezTo>
                        <a:cubicBezTo>
                          <a:pt x="46923" y="12876"/>
                          <a:pt x="46605" y="7357"/>
                          <a:pt x="45654" y="4439"/>
                        </a:cubicBezTo>
                        <a:cubicBezTo>
                          <a:pt x="44702" y="1520"/>
                          <a:pt x="43053" y="1203"/>
                          <a:pt x="37597" y="759"/>
                        </a:cubicBezTo>
                        <a:cubicBezTo>
                          <a:pt x="32204" y="315"/>
                          <a:pt x="23005" y="-256"/>
                          <a:pt x="17613" y="125"/>
                        </a:cubicBezTo>
                        <a:cubicBezTo>
                          <a:pt x="12220" y="442"/>
                          <a:pt x="10634" y="1647"/>
                          <a:pt x="6891" y="5010"/>
                        </a:cubicBezTo>
                        <a:close/>
                      </a:path>
                    </a:pathLst>
                  </a:custGeom>
                  <a:solidFill>
                    <a:srgbClr val="EDEB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8" name="Freeform: Shape 7767">
                    <a:extLst>
                      <a:ext uri="{FF2B5EF4-FFF2-40B4-BE49-F238E27FC236}">
                        <a16:creationId xmlns:a16="http://schemas.microsoft.com/office/drawing/2014/main" id="{8318B994-8065-33AE-2779-D796FB48C412}"/>
                      </a:ext>
                    </a:extLst>
                  </p:cNvPr>
                  <p:cNvSpPr/>
                  <p:nvPr/>
                </p:nvSpPr>
                <p:spPr>
                  <a:xfrm>
                    <a:off x="1124186" y="2561377"/>
                    <a:ext cx="254782" cy="68973"/>
                  </a:xfrm>
                  <a:custGeom>
                    <a:avLst/>
                    <a:gdLst>
                      <a:gd name="connsiteX0" fmla="*/ 1698 w 254782"/>
                      <a:gd name="connsiteY0" fmla="*/ 15987 h 68973"/>
                      <a:gd name="connsiteX1" fmla="*/ 11532 w 254782"/>
                      <a:gd name="connsiteY1" fmla="*/ 54623 h 68973"/>
                      <a:gd name="connsiteX2" fmla="*/ 26567 w 254782"/>
                      <a:gd name="connsiteY2" fmla="*/ 68390 h 68973"/>
                      <a:gd name="connsiteX3" fmla="*/ 78462 w 254782"/>
                      <a:gd name="connsiteY3" fmla="*/ 67502 h 68973"/>
                      <a:gd name="connsiteX4" fmla="*/ 211308 w 254782"/>
                      <a:gd name="connsiteY4" fmla="*/ 60840 h 68973"/>
                      <a:gd name="connsiteX5" fmla="*/ 247216 w 254782"/>
                      <a:gd name="connsiteY5" fmla="*/ 46439 h 68973"/>
                      <a:gd name="connsiteX6" fmla="*/ 254766 w 254782"/>
                      <a:gd name="connsiteY6" fmla="*/ 9199 h 68973"/>
                      <a:gd name="connsiteX7" fmla="*/ 227549 w 254782"/>
                      <a:gd name="connsiteY7" fmla="*/ 0 h 68973"/>
                      <a:gd name="connsiteX8" fmla="*/ 122490 w 254782"/>
                      <a:gd name="connsiteY8" fmla="*/ 825 h 68973"/>
                      <a:gd name="connsiteX9" fmla="*/ 29803 w 254782"/>
                      <a:gd name="connsiteY9" fmla="*/ 3807 h 68973"/>
                      <a:gd name="connsiteX10" fmla="*/ 1825 w 254782"/>
                      <a:gd name="connsiteY10" fmla="*/ 5710 h 68973"/>
                      <a:gd name="connsiteX11" fmla="*/ 1698 w 254782"/>
                      <a:gd name="connsiteY11" fmla="*/ 15987 h 68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4782" h="68973">
                        <a:moveTo>
                          <a:pt x="1698" y="15987"/>
                        </a:moveTo>
                        <a:cubicBezTo>
                          <a:pt x="3728" y="25504"/>
                          <a:pt x="7472" y="44155"/>
                          <a:pt x="11532" y="54623"/>
                        </a:cubicBezTo>
                        <a:cubicBezTo>
                          <a:pt x="15592" y="65091"/>
                          <a:pt x="19906" y="67438"/>
                          <a:pt x="26567" y="68390"/>
                        </a:cubicBezTo>
                        <a:cubicBezTo>
                          <a:pt x="33165" y="69405"/>
                          <a:pt x="42047" y="69088"/>
                          <a:pt x="78462" y="67502"/>
                        </a:cubicBezTo>
                        <a:cubicBezTo>
                          <a:pt x="114878" y="65979"/>
                          <a:pt x="178890" y="63188"/>
                          <a:pt x="211308" y="60840"/>
                        </a:cubicBezTo>
                        <a:cubicBezTo>
                          <a:pt x="243727" y="58493"/>
                          <a:pt x="244551" y="56463"/>
                          <a:pt x="247216" y="46439"/>
                        </a:cubicBezTo>
                        <a:cubicBezTo>
                          <a:pt x="249881" y="36415"/>
                          <a:pt x="254448" y="18271"/>
                          <a:pt x="254766" y="9199"/>
                        </a:cubicBezTo>
                        <a:cubicBezTo>
                          <a:pt x="255083" y="127"/>
                          <a:pt x="251086" y="0"/>
                          <a:pt x="227549" y="0"/>
                        </a:cubicBezTo>
                        <a:cubicBezTo>
                          <a:pt x="204013" y="0"/>
                          <a:pt x="161063" y="127"/>
                          <a:pt x="122490" y="825"/>
                        </a:cubicBezTo>
                        <a:cubicBezTo>
                          <a:pt x="83918" y="1523"/>
                          <a:pt x="49660" y="2855"/>
                          <a:pt x="29803" y="3807"/>
                        </a:cubicBezTo>
                        <a:cubicBezTo>
                          <a:pt x="9946" y="4758"/>
                          <a:pt x="4426" y="5266"/>
                          <a:pt x="1825" y="5710"/>
                        </a:cubicBezTo>
                        <a:cubicBezTo>
                          <a:pt x="-776" y="6154"/>
                          <a:pt x="-395" y="6534"/>
                          <a:pt x="1698" y="15987"/>
                        </a:cubicBezTo>
                        <a:close/>
                      </a:path>
                    </a:pathLst>
                  </a:custGeom>
                  <a:solidFill>
                    <a:srgbClr val="AB8A4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9" name="Freeform: Shape 7768">
                    <a:extLst>
                      <a:ext uri="{FF2B5EF4-FFF2-40B4-BE49-F238E27FC236}">
                        <a16:creationId xmlns:a16="http://schemas.microsoft.com/office/drawing/2014/main" id="{F9A0742E-E9D4-8CC4-1F1C-4F4B698A5BEA}"/>
                      </a:ext>
                    </a:extLst>
                  </p:cNvPr>
                  <p:cNvSpPr/>
                  <p:nvPr/>
                </p:nvSpPr>
                <p:spPr>
                  <a:xfrm>
                    <a:off x="1136860" y="2610734"/>
                    <a:ext cx="233590" cy="19616"/>
                  </a:xfrm>
                  <a:custGeom>
                    <a:avLst/>
                    <a:gdLst>
                      <a:gd name="connsiteX0" fmla="*/ 0 w 233590"/>
                      <a:gd name="connsiteY0" fmla="*/ 8120 h 19616"/>
                      <a:gd name="connsiteX1" fmla="*/ 13767 w 233590"/>
                      <a:gd name="connsiteY1" fmla="*/ 19032 h 19616"/>
                      <a:gd name="connsiteX2" fmla="*/ 65662 w 233590"/>
                      <a:gd name="connsiteY2" fmla="*/ 18144 h 19616"/>
                      <a:gd name="connsiteX3" fmla="*/ 198508 w 233590"/>
                      <a:gd name="connsiteY3" fmla="*/ 11483 h 19616"/>
                      <a:gd name="connsiteX4" fmla="*/ 233591 w 233590"/>
                      <a:gd name="connsiteY4" fmla="*/ 0 h 19616"/>
                      <a:gd name="connsiteX5" fmla="*/ 189563 w 233590"/>
                      <a:gd name="connsiteY5" fmla="*/ 4758 h 19616"/>
                      <a:gd name="connsiteX6" fmla="*/ 73148 w 233590"/>
                      <a:gd name="connsiteY6" fmla="*/ 10531 h 19616"/>
                      <a:gd name="connsiteX7" fmla="*/ 0 w 233590"/>
                      <a:gd name="connsiteY7" fmla="*/ 8120 h 1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3590" h="19616">
                        <a:moveTo>
                          <a:pt x="0" y="8120"/>
                        </a:moveTo>
                        <a:cubicBezTo>
                          <a:pt x="3680" y="16178"/>
                          <a:pt x="7867" y="18144"/>
                          <a:pt x="13767" y="19032"/>
                        </a:cubicBezTo>
                        <a:cubicBezTo>
                          <a:pt x="20365" y="20047"/>
                          <a:pt x="29246" y="19730"/>
                          <a:pt x="65662" y="18144"/>
                        </a:cubicBezTo>
                        <a:cubicBezTo>
                          <a:pt x="102077" y="16622"/>
                          <a:pt x="166089" y="13830"/>
                          <a:pt x="198508" y="11483"/>
                        </a:cubicBezTo>
                        <a:cubicBezTo>
                          <a:pt x="227500" y="9389"/>
                          <a:pt x="231243" y="7550"/>
                          <a:pt x="233591" y="0"/>
                        </a:cubicBezTo>
                        <a:cubicBezTo>
                          <a:pt x="224709" y="1079"/>
                          <a:pt x="211006" y="2918"/>
                          <a:pt x="189563" y="4758"/>
                        </a:cubicBezTo>
                        <a:cubicBezTo>
                          <a:pt x="157905" y="7486"/>
                          <a:pt x="109373" y="10087"/>
                          <a:pt x="73148" y="10531"/>
                        </a:cubicBezTo>
                        <a:cubicBezTo>
                          <a:pt x="37621" y="10975"/>
                          <a:pt x="13894" y="9263"/>
                          <a:pt x="0" y="8120"/>
                        </a:cubicBezTo>
                        <a:close/>
                      </a:path>
                    </a:pathLst>
                  </a:custGeom>
                  <a:solidFill>
                    <a:srgbClr val="76585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0" name="Freeform: Shape 7769">
                    <a:extLst>
                      <a:ext uri="{FF2B5EF4-FFF2-40B4-BE49-F238E27FC236}">
                        <a16:creationId xmlns:a16="http://schemas.microsoft.com/office/drawing/2014/main" id="{33FC75AB-6E2A-94CF-08FC-128853F362C2}"/>
                      </a:ext>
                    </a:extLst>
                  </p:cNvPr>
                  <p:cNvSpPr/>
                  <p:nvPr/>
                </p:nvSpPr>
                <p:spPr>
                  <a:xfrm>
                    <a:off x="981532" y="2243459"/>
                    <a:ext cx="129253" cy="176570"/>
                  </a:xfrm>
                  <a:custGeom>
                    <a:avLst/>
                    <a:gdLst>
                      <a:gd name="connsiteX0" fmla="*/ 3386 w 129253"/>
                      <a:gd name="connsiteY0" fmla="*/ 44803 h 176570"/>
                      <a:gd name="connsiteX1" fmla="*/ 4845 w 129253"/>
                      <a:gd name="connsiteY1" fmla="*/ 62757 h 176570"/>
                      <a:gd name="connsiteX2" fmla="*/ 129253 w 129253"/>
                      <a:gd name="connsiteY2" fmla="*/ 62757 h 176570"/>
                      <a:gd name="connsiteX3" fmla="*/ 129063 w 129253"/>
                      <a:gd name="connsiteY3" fmla="*/ 44803 h 176570"/>
                      <a:gd name="connsiteX4" fmla="*/ 3386 w 129253"/>
                      <a:gd name="connsiteY4" fmla="*/ 44803 h 176570"/>
                      <a:gd name="connsiteX5" fmla="*/ 6685 w 129253"/>
                      <a:gd name="connsiteY5" fmla="*/ 86548 h 176570"/>
                      <a:gd name="connsiteX6" fmla="*/ 7890 w 129253"/>
                      <a:gd name="connsiteY6" fmla="*/ 102789 h 176570"/>
                      <a:gd name="connsiteX7" fmla="*/ 128809 w 129253"/>
                      <a:gd name="connsiteY7" fmla="*/ 102789 h 176570"/>
                      <a:gd name="connsiteX8" fmla="*/ 129063 w 129253"/>
                      <a:gd name="connsiteY8" fmla="*/ 86548 h 176570"/>
                      <a:gd name="connsiteX9" fmla="*/ 6621 w 129253"/>
                      <a:gd name="connsiteY9" fmla="*/ 86548 h 176570"/>
                      <a:gd name="connsiteX10" fmla="*/ 9603 w 129253"/>
                      <a:gd name="connsiteY10" fmla="*/ 126960 h 176570"/>
                      <a:gd name="connsiteX11" fmla="*/ 10555 w 129253"/>
                      <a:gd name="connsiteY11" fmla="*/ 140853 h 176570"/>
                      <a:gd name="connsiteX12" fmla="*/ 127984 w 129253"/>
                      <a:gd name="connsiteY12" fmla="*/ 140853 h 176570"/>
                      <a:gd name="connsiteX13" fmla="*/ 128302 w 129253"/>
                      <a:gd name="connsiteY13" fmla="*/ 126960 h 176570"/>
                      <a:gd name="connsiteX14" fmla="*/ 9603 w 129253"/>
                      <a:gd name="connsiteY14" fmla="*/ 126960 h 176570"/>
                      <a:gd name="connsiteX15" fmla="*/ 12014 w 129253"/>
                      <a:gd name="connsiteY15" fmla="*/ 164644 h 176570"/>
                      <a:gd name="connsiteX16" fmla="*/ 12712 w 129253"/>
                      <a:gd name="connsiteY16" fmla="*/ 176571 h 176570"/>
                      <a:gd name="connsiteX17" fmla="*/ 127033 w 129253"/>
                      <a:gd name="connsiteY17" fmla="*/ 176571 h 176570"/>
                      <a:gd name="connsiteX18" fmla="*/ 127350 w 129253"/>
                      <a:gd name="connsiteY18" fmla="*/ 164644 h 176570"/>
                      <a:gd name="connsiteX19" fmla="*/ 12014 w 129253"/>
                      <a:gd name="connsiteY19" fmla="*/ 164644 h 176570"/>
                      <a:gd name="connsiteX20" fmla="*/ 128492 w 129253"/>
                      <a:gd name="connsiteY20" fmla="*/ 28562 h 176570"/>
                      <a:gd name="connsiteX21" fmla="*/ 126969 w 129253"/>
                      <a:gd name="connsiteY21" fmla="*/ 9530 h 176570"/>
                      <a:gd name="connsiteX22" fmla="*/ 116438 w 129253"/>
                      <a:gd name="connsiteY22" fmla="*/ 712 h 176570"/>
                      <a:gd name="connsiteX23" fmla="*/ 71268 w 129253"/>
                      <a:gd name="connsiteY23" fmla="*/ 839 h 176570"/>
                      <a:gd name="connsiteX24" fmla="*/ 16074 w 129253"/>
                      <a:gd name="connsiteY24" fmla="*/ 331 h 176570"/>
                      <a:gd name="connsiteX25" fmla="*/ 531 w 129253"/>
                      <a:gd name="connsiteY25" fmla="*/ 77 h 176570"/>
                      <a:gd name="connsiteX26" fmla="*/ 1990 w 129253"/>
                      <a:gd name="connsiteY26" fmla="*/ 28562 h 176570"/>
                      <a:gd name="connsiteX27" fmla="*/ 128492 w 129253"/>
                      <a:gd name="connsiteY27" fmla="*/ 28562 h 176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9253" h="176570">
                        <a:moveTo>
                          <a:pt x="3386" y="44803"/>
                        </a:moveTo>
                        <a:cubicBezTo>
                          <a:pt x="3830" y="50259"/>
                          <a:pt x="4337" y="56223"/>
                          <a:pt x="4845" y="62757"/>
                        </a:cubicBezTo>
                        <a:lnTo>
                          <a:pt x="129253" y="62757"/>
                        </a:lnTo>
                        <a:cubicBezTo>
                          <a:pt x="129253" y="56032"/>
                          <a:pt x="129190" y="50069"/>
                          <a:pt x="129063" y="44803"/>
                        </a:cubicBezTo>
                        <a:lnTo>
                          <a:pt x="3386" y="44803"/>
                        </a:lnTo>
                        <a:close/>
                        <a:moveTo>
                          <a:pt x="6685" y="86548"/>
                        </a:moveTo>
                        <a:cubicBezTo>
                          <a:pt x="7065" y="91813"/>
                          <a:pt x="7509" y="97206"/>
                          <a:pt x="7890" y="102789"/>
                        </a:cubicBezTo>
                        <a:lnTo>
                          <a:pt x="128809" y="102789"/>
                        </a:lnTo>
                        <a:cubicBezTo>
                          <a:pt x="128936" y="97142"/>
                          <a:pt x="128999" y="91750"/>
                          <a:pt x="129063" y="86548"/>
                        </a:cubicBezTo>
                        <a:lnTo>
                          <a:pt x="6621" y="86548"/>
                        </a:lnTo>
                        <a:close/>
                        <a:moveTo>
                          <a:pt x="9603" y="126960"/>
                        </a:moveTo>
                        <a:cubicBezTo>
                          <a:pt x="9920" y="131528"/>
                          <a:pt x="10237" y="136159"/>
                          <a:pt x="10555" y="140853"/>
                        </a:cubicBezTo>
                        <a:lnTo>
                          <a:pt x="127984" y="140853"/>
                        </a:lnTo>
                        <a:cubicBezTo>
                          <a:pt x="128111" y="136159"/>
                          <a:pt x="128238" y="131528"/>
                          <a:pt x="128302" y="126960"/>
                        </a:cubicBezTo>
                        <a:lnTo>
                          <a:pt x="9603" y="126960"/>
                        </a:lnTo>
                        <a:close/>
                        <a:moveTo>
                          <a:pt x="12014" y="164644"/>
                        </a:moveTo>
                        <a:cubicBezTo>
                          <a:pt x="12267" y="168641"/>
                          <a:pt x="12458" y="172574"/>
                          <a:pt x="12712" y="176571"/>
                        </a:cubicBezTo>
                        <a:lnTo>
                          <a:pt x="127033" y="176571"/>
                        </a:lnTo>
                        <a:lnTo>
                          <a:pt x="127350" y="164644"/>
                        </a:lnTo>
                        <a:lnTo>
                          <a:pt x="12014" y="164644"/>
                        </a:lnTo>
                        <a:close/>
                        <a:moveTo>
                          <a:pt x="128492" y="28562"/>
                        </a:moveTo>
                        <a:cubicBezTo>
                          <a:pt x="128048" y="19427"/>
                          <a:pt x="127477" y="13527"/>
                          <a:pt x="126969" y="9530"/>
                        </a:cubicBezTo>
                        <a:cubicBezTo>
                          <a:pt x="125891" y="648"/>
                          <a:pt x="125129" y="648"/>
                          <a:pt x="116438" y="712"/>
                        </a:cubicBezTo>
                        <a:cubicBezTo>
                          <a:pt x="107747" y="712"/>
                          <a:pt x="91061" y="902"/>
                          <a:pt x="71268" y="839"/>
                        </a:cubicBezTo>
                        <a:cubicBezTo>
                          <a:pt x="51474" y="839"/>
                          <a:pt x="28572" y="585"/>
                          <a:pt x="16074" y="331"/>
                        </a:cubicBezTo>
                        <a:cubicBezTo>
                          <a:pt x="3576" y="77"/>
                          <a:pt x="1482" y="-113"/>
                          <a:pt x="531" y="77"/>
                        </a:cubicBezTo>
                        <a:cubicBezTo>
                          <a:pt x="-357" y="268"/>
                          <a:pt x="-294" y="839"/>
                          <a:pt x="1990" y="28562"/>
                        </a:cubicBezTo>
                        <a:lnTo>
                          <a:pt x="128492" y="28562"/>
                        </a:lnTo>
                        <a:close/>
                      </a:path>
                    </a:pathLst>
                  </a:custGeom>
                  <a:solidFill>
                    <a:srgbClr val="92D0C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1" name="Freeform: Shape 7770">
                    <a:extLst>
                      <a:ext uri="{FF2B5EF4-FFF2-40B4-BE49-F238E27FC236}">
                        <a16:creationId xmlns:a16="http://schemas.microsoft.com/office/drawing/2014/main" id="{D58DE771-29BF-7B20-88D4-AD486F334CAB}"/>
                      </a:ext>
                    </a:extLst>
                  </p:cNvPr>
                  <p:cNvSpPr/>
                  <p:nvPr/>
                </p:nvSpPr>
                <p:spPr>
                  <a:xfrm>
                    <a:off x="1397480" y="2219936"/>
                    <a:ext cx="143936" cy="385092"/>
                  </a:xfrm>
                  <a:custGeom>
                    <a:avLst/>
                    <a:gdLst>
                      <a:gd name="connsiteX0" fmla="*/ 440 w 143936"/>
                      <a:gd name="connsiteY0" fmla="*/ 22902 h 385092"/>
                      <a:gd name="connsiteX1" fmla="*/ 9068 w 143936"/>
                      <a:gd name="connsiteY1" fmla="*/ 151244 h 385092"/>
                      <a:gd name="connsiteX2" fmla="*/ 24294 w 143936"/>
                      <a:gd name="connsiteY2" fmla="*/ 342963 h 385092"/>
                      <a:gd name="connsiteX3" fmla="*/ 32161 w 143936"/>
                      <a:gd name="connsiteY3" fmla="*/ 385088 h 385092"/>
                      <a:gd name="connsiteX4" fmla="*/ 64897 w 143936"/>
                      <a:gd name="connsiteY4" fmla="*/ 382551 h 385092"/>
                      <a:gd name="connsiteX5" fmla="*/ 129163 w 143936"/>
                      <a:gd name="connsiteY5" fmla="*/ 377793 h 385092"/>
                      <a:gd name="connsiteX6" fmla="*/ 143120 w 143936"/>
                      <a:gd name="connsiteY6" fmla="*/ 362123 h 385092"/>
                      <a:gd name="connsiteX7" fmla="*/ 143120 w 143936"/>
                      <a:gd name="connsiteY7" fmla="*/ 285295 h 385092"/>
                      <a:gd name="connsiteX8" fmla="*/ 141407 w 143936"/>
                      <a:gd name="connsiteY8" fmla="*/ 117430 h 385092"/>
                      <a:gd name="connsiteX9" fmla="*/ 143881 w 143936"/>
                      <a:gd name="connsiteY9" fmla="*/ 17637 h 385092"/>
                      <a:gd name="connsiteX10" fmla="*/ 128148 w 143936"/>
                      <a:gd name="connsiteY10" fmla="*/ 1967 h 385092"/>
                      <a:gd name="connsiteX11" fmla="*/ 60836 w 143936"/>
                      <a:gd name="connsiteY11" fmla="*/ 1586 h 385092"/>
                      <a:gd name="connsiteX12" fmla="*/ 8878 w 143936"/>
                      <a:gd name="connsiteY12" fmla="*/ 0 h 385092"/>
                      <a:gd name="connsiteX13" fmla="*/ 567 w 143936"/>
                      <a:gd name="connsiteY13" fmla="*/ 22839 h 38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936" h="385092">
                        <a:moveTo>
                          <a:pt x="440" y="22902"/>
                        </a:moveTo>
                        <a:cubicBezTo>
                          <a:pt x="1709" y="44726"/>
                          <a:pt x="4247" y="87295"/>
                          <a:pt x="9068" y="151244"/>
                        </a:cubicBezTo>
                        <a:cubicBezTo>
                          <a:pt x="13827" y="215129"/>
                          <a:pt x="20805" y="300331"/>
                          <a:pt x="24294" y="342963"/>
                        </a:cubicBezTo>
                        <a:cubicBezTo>
                          <a:pt x="26623" y="371341"/>
                          <a:pt x="29243" y="385386"/>
                          <a:pt x="32161" y="385088"/>
                        </a:cubicBezTo>
                        <a:cubicBezTo>
                          <a:pt x="36602" y="384644"/>
                          <a:pt x="45420" y="383756"/>
                          <a:pt x="64897" y="382551"/>
                        </a:cubicBezTo>
                        <a:cubicBezTo>
                          <a:pt x="84373" y="381345"/>
                          <a:pt x="114444" y="379759"/>
                          <a:pt x="129163" y="377793"/>
                        </a:cubicBezTo>
                        <a:cubicBezTo>
                          <a:pt x="143881" y="375826"/>
                          <a:pt x="143183" y="373415"/>
                          <a:pt x="143120" y="362123"/>
                        </a:cubicBezTo>
                        <a:cubicBezTo>
                          <a:pt x="143056" y="350894"/>
                          <a:pt x="143564" y="330783"/>
                          <a:pt x="143120" y="285295"/>
                        </a:cubicBezTo>
                        <a:cubicBezTo>
                          <a:pt x="142676" y="239808"/>
                          <a:pt x="141217" y="169007"/>
                          <a:pt x="141407" y="117430"/>
                        </a:cubicBezTo>
                        <a:cubicBezTo>
                          <a:pt x="141597" y="65915"/>
                          <a:pt x="143500" y="33687"/>
                          <a:pt x="143881" y="17637"/>
                        </a:cubicBezTo>
                        <a:cubicBezTo>
                          <a:pt x="144262" y="1649"/>
                          <a:pt x="143056" y="1840"/>
                          <a:pt x="128148" y="1967"/>
                        </a:cubicBezTo>
                        <a:cubicBezTo>
                          <a:pt x="113239" y="2093"/>
                          <a:pt x="84564" y="2093"/>
                          <a:pt x="60836" y="1586"/>
                        </a:cubicBezTo>
                        <a:cubicBezTo>
                          <a:pt x="37109" y="1078"/>
                          <a:pt x="18331" y="0"/>
                          <a:pt x="8878" y="0"/>
                        </a:cubicBezTo>
                        <a:cubicBezTo>
                          <a:pt x="-575" y="0"/>
                          <a:pt x="-702" y="1078"/>
                          <a:pt x="567" y="22839"/>
                        </a:cubicBezTo>
                        <a:close/>
                      </a:path>
                    </a:pathLst>
                  </a:custGeom>
                  <a:solidFill>
                    <a:srgbClr val="2990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2" name="Freeform: Shape 7771">
                    <a:extLst>
                      <a:ext uri="{FF2B5EF4-FFF2-40B4-BE49-F238E27FC236}">
                        <a16:creationId xmlns:a16="http://schemas.microsoft.com/office/drawing/2014/main" id="{E4973BC1-5117-8444-84B5-662201221DE9}"/>
                      </a:ext>
                    </a:extLst>
                  </p:cNvPr>
                  <p:cNvSpPr/>
                  <p:nvPr/>
                </p:nvSpPr>
                <p:spPr>
                  <a:xfrm>
                    <a:off x="1402763" y="2240701"/>
                    <a:ext cx="99454" cy="20812"/>
                  </a:xfrm>
                  <a:custGeom>
                    <a:avLst/>
                    <a:gdLst>
                      <a:gd name="connsiteX0" fmla="*/ 7783 w 99454"/>
                      <a:gd name="connsiteY0" fmla="*/ 805 h 20812"/>
                      <a:gd name="connsiteX1" fmla="*/ 90383 w 99454"/>
                      <a:gd name="connsiteY1" fmla="*/ 1947 h 20812"/>
                      <a:gd name="connsiteX2" fmla="*/ 98313 w 99454"/>
                      <a:gd name="connsiteY2" fmla="*/ 7783 h 20812"/>
                      <a:gd name="connsiteX3" fmla="*/ 99392 w 99454"/>
                      <a:gd name="connsiteY3" fmla="*/ 15142 h 20812"/>
                      <a:gd name="connsiteX4" fmla="*/ 93682 w 99454"/>
                      <a:gd name="connsiteY4" fmla="*/ 19964 h 20812"/>
                      <a:gd name="connsiteX5" fmla="*/ 27767 w 99454"/>
                      <a:gd name="connsiteY5" fmla="*/ 20789 h 20812"/>
                      <a:gd name="connsiteX6" fmla="*/ 7783 w 99454"/>
                      <a:gd name="connsiteY6" fmla="*/ 741 h 20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454" h="20812">
                        <a:moveTo>
                          <a:pt x="7783" y="805"/>
                        </a:moveTo>
                        <a:cubicBezTo>
                          <a:pt x="33603" y="-591"/>
                          <a:pt x="61137" y="-147"/>
                          <a:pt x="90383" y="1947"/>
                        </a:cubicBezTo>
                        <a:cubicBezTo>
                          <a:pt x="94507" y="2264"/>
                          <a:pt x="97806" y="4675"/>
                          <a:pt x="98313" y="7783"/>
                        </a:cubicBezTo>
                        <a:lnTo>
                          <a:pt x="99392" y="15142"/>
                        </a:lnTo>
                        <a:cubicBezTo>
                          <a:pt x="99836" y="18314"/>
                          <a:pt x="97933" y="19964"/>
                          <a:pt x="93682" y="19964"/>
                        </a:cubicBezTo>
                        <a:cubicBezTo>
                          <a:pt x="72746" y="20218"/>
                          <a:pt x="50732" y="20472"/>
                          <a:pt x="27767" y="20789"/>
                        </a:cubicBezTo>
                        <a:cubicBezTo>
                          <a:pt x="-12328" y="21550"/>
                          <a:pt x="741" y="3660"/>
                          <a:pt x="7783" y="741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3" name="Freeform: Shape 7772">
                    <a:extLst>
                      <a:ext uri="{FF2B5EF4-FFF2-40B4-BE49-F238E27FC236}">
                        <a16:creationId xmlns:a16="http://schemas.microsoft.com/office/drawing/2014/main" id="{F5E3FA2B-7729-2993-6545-18122D1E8C8B}"/>
                      </a:ext>
                    </a:extLst>
                  </p:cNvPr>
                  <p:cNvSpPr/>
                  <p:nvPr/>
                </p:nvSpPr>
                <p:spPr>
                  <a:xfrm>
                    <a:off x="1414415" y="2281791"/>
                    <a:ext cx="84123" cy="21379"/>
                  </a:xfrm>
                  <a:custGeom>
                    <a:avLst/>
                    <a:gdLst>
                      <a:gd name="connsiteX0" fmla="*/ 84123 w 84123"/>
                      <a:gd name="connsiteY0" fmla="*/ 20682 h 21379"/>
                      <a:gd name="connsiteX1" fmla="*/ 83172 w 84123"/>
                      <a:gd name="connsiteY1" fmla="*/ 21380 h 21379"/>
                      <a:gd name="connsiteX2" fmla="*/ 1396 w 84123"/>
                      <a:gd name="connsiteY2" fmla="*/ 20936 h 21379"/>
                      <a:gd name="connsiteX3" fmla="*/ 444 w 84123"/>
                      <a:gd name="connsiteY3" fmla="*/ 20238 h 21379"/>
                      <a:gd name="connsiteX4" fmla="*/ 0 w 84123"/>
                      <a:gd name="connsiteY4" fmla="*/ 698 h 21379"/>
                      <a:gd name="connsiteX5" fmla="*/ 952 w 84123"/>
                      <a:gd name="connsiteY5" fmla="*/ 0 h 21379"/>
                      <a:gd name="connsiteX6" fmla="*/ 82727 w 84123"/>
                      <a:gd name="connsiteY6" fmla="*/ 444 h 21379"/>
                      <a:gd name="connsiteX7" fmla="*/ 83679 w 84123"/>
                      <a:gd name="connsiteY7" fmla="*/ 1142 h 21379"/>
                      <a:gd name="connsiteX8" fmla="*/ 84123 w 84123"/>
                      <a:gd name="connsiteY8" fmla="*/ 20745 h 2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23" h="21379">
                        <a:moveTo>
                          <a:pt x="84123" y="20682"/>
                        </a:moveTo>
                        <a:cubicBezTo>
                          <a:pt x="84123" y="21062"/>
                          <a:pt x="83742" y="21380"/>
                          <a:pt x="83172" y="21380"/>
                        </a:cubicBezTo>
                        <a:lnTo>
                          <a:pt x="1396" y="20936"/>
                        </a:lnTo>
                        <a:cubicBezTo>
                          <a:pt x="888" y="20936"/>
                          <a:pt x="444" y="20618"/>
                          <a:pt x="444" y="20238"/>
                        </a:cubicBezTo>
                        <a:lnTo>
                          <a:pt x="0" y="698"/>
                        </a:lnTo>
                        <a:cubicBezTo>
                          <a:pt x="0" y="317"/>
                          <a:pt x="381" y="0"/>
                          <a:pt x="952" y="0"/>
                        </a:cubicBezTo>
                        <a:lnTo>
                          <a:pt x="82727" y="444"/>
                        </a:lnTo>
                        <a:cubicBezTo>
                          <a:pt x="83235" y="444"/>
                          <a:pt x="83679" y="761"/>
                          <a:pt x="83679" y="1142"/>
                        </a:cubicBezTo>
                        <a:lnTo>
                          <a:pt x="84123" y="20745"/>
                        </a:ln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4" name="Freeform: Shape 7773">
                    <a:extLst>
                      <a:ext uri="{FF2B5EF4-FFF2-40B4-BE49-F238E27FC236}">
                        <a16:creationId xmlns:a16="http://schemas.microsoft.com/office/drawing/2014/main" id="{B1AF53BE-D4D1-625B-38E1-85E3E0141293}"/>
                      </a:ext>
                    </a:extLst>
                  </p:cNvPr>
                  <p:cNvSpPr/>
                  <p:nvPr/>
                </p:nvSpPr>
                <p:spPr>
                  <a:xfrm>
                    <a:off x="1421700" y="2323976"/>
                    <a:ext cx="78245" cy="21260"/>
                  </a:xfrm>
                  <a:custGeom>
                    <a:avLst/>
                    <a:gdLst>
                      <a:gd name="connsiteX0" fmla="*/ 1978 w 78245"/>
                      <a:gd name="connsiteY0" fmla="*/ 67 h 21260"/>
                      <a:gd name="connsiteX1" fmla="*/ 74618 w 78245"/>
                      <a:gd name="connsiteY1" fmla="*/ 1463 h 21260"/>
                      <a:gd name="connsiteX2" fmla="*/ 76585 w 78245"/>
                      <a:gd name="connsiteY2" fmla="*/ 2859 h 21260"/>
                      <a:gd name="connsiteX3" fmla="*/ 78234 w 78245"/>
                      <a:gd name="connsiteY3" fmla="*/ 19734 h 21260"/>
                      <a:gd name="connsiteX4" fmla="*/ 76268 w 78245"/>
                      <a:gd name="connsiteY4" fmla="*/ 21257 h 21260"/>
                      <a:gd name="connsiteX5" fmla="*/ 3627 w 78245"/>
                      <a:gd name="connsiteY5" fmla="*/ 19861 h 21260"/>
                      <a:gd name="connsiteX6" fmla="*/ 1661 w 78245"/>
                      <a:gd name="connsiteY6" fmla="*/ 18465 h 21260"/>
                      <a:gd name="connsiteX7" fmla="*/ 11 w 78245"/>
                      <a:gd name="connsiteY7" fmla="*/ 1527 h 21260"/>
                      <a:gd name="connsiteX8" fmla="*/ 1978 w 78245"/>
                      <a:gd name="connsiteY8" fmla="*/ 4 h 2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245" h="21260">
                        <a:moveTo>
                          <a:pt x="1978" y="67"/>
                        </a:moveTo>
                        <a:lnTo>
                          <a:pt x="74618" y="1463"/>
                        </a:lnTo>
                        <a:cubicBezTo>
                          <a:pt x="75697" y="1463"/>
                          <a:pt x="76522" y="2097"/>
                          <a:pt x="76585" y="2859"/>
                        </a:cubicBezTo>
                        <a:lnTo>
                          <a:pt x="78234" y="19734"/>
                        </a:lnTo>
                        <a:cubicBezTo>
                          <a:pt x="78361" y="20622"/>
                          <a:pt x="77410" y="21320"/>
                          <a:pt x="76268" y="21257"/>
                        </a:cubicBezTo>
                        <a:lnTo>
                          <a:pt x="3627" y="19861"/>
                        </a:lnTo>
                        <a:cubicBezTo>
                          <a:pt x="2612" y="19861"/>
                          <a:pt x="1724" y="19227"/>
                          <a:pt x="1661" y="18465"/>
                        </a:cubicBezTo>
                        <a:lnTo>
                          <a:pt x="11" y="1527"/>
                        </a:lnTo>
                        <a:cubicBezTo>
                          <a:pt x="-116" y="638"/>
                          <a:pt x="836" y="-59"/>
                          <a:pt x="1978" y="4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5" name="Freeform: Shape 7774">
                    <a:extLst>
                      <a:ext uri="{FF2B5EF4-FFF2-40B4-BE49-F238E27FC236}">
                        <a16:creationId xmlns:a16="http://schemas.microsoft.com/office/drawing/2014/main" id="{DF112392-35F0-BA2E-B20F-F6B69F85957E}"/>
                      </a:ext>
                    </a:extLst>
                  </p:cNvPr>
                  <p:cNvSpPr/>
                  <p:nvPr/>
                </p:nvSpPr>
                <p:spPr>
                  <a:xfrm>
                    <a:off x="1429258" y="2366803"/>
                    <a:ext cx="74134" cy="24551"/>
                  </a:xfrm>
                  <a:custGeom>
                    <a:avLst/>
                    <a:gdLst>
                      <a:gd name="connsiteX0" fmla="*/ 71501 w 74134"/>
                      <a:gd name="connsiteY0" fmla="*/ 24552 h 24551"/>
                      <a:gd name="connsiteX1" fmla="*/ 4253 w 74134"/>
                      <a:gd name="connsiteY1" fmla="*/ 23663 h 24551"/>
                      <a:gd name="connsiteX2" fmla="*/ 1398 w 74134"/>
                      <a:gd name="connsiteY2" fmla="*/ 21633 h 24551"/>
                      <a:gd name="connsiteX3" fmla="*/ 2 w 74134"/>
                      <a:gd name="connsiteY3" fmla="*/ 2157 h 24551"/>
                      <a:gd name="connsiteX4" fmla="*/ 2730 w 74134"/>
                      <a:gd name="connsiteY4" fmla="*/ 0 h 24551"/>
                      <a:gd name="connsiteX5" fmla="*/ 67123 w 74134"/>
                      <a:gd name="connsiteY5" fmla="*/ 317 h 24551"/>
                      <a:gd name="connsiteX6" fmla="*/ 69915 w 74134"/>
                      <a:gd name="connsiteY6" fmla="*/ 2157 h 24551"/>
                      <a:gd name="connsiteX7" fmla="*/ 74102 w 74134"/>
                      <a:gd name="connsiteY7" fmla="*/ 22141 h 24551"/>
                      <a:gd name="connsiteX8" fmla="*/ 71374 w 74134"/>
                      <a:gd name="connsiteY8" fmla="*/ 24488 h 24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134" h="24551">
                        <a:moveTo>
                          <a:pt x="71501" y="24552"/>
                        </a:moveTo>
                        <a:lnTo>
                          <a:pt x="4253" y="23663"/>
                        </a:lnTo>
                        <a:cubicBezTo>
                          <a:pt x="2730" y="23663"/>
                          <a:pt x="1525" y="22775"/>
                          <a:pt x="1398" y="21633"/>
                        </a:cubicBezTo>
                        <a:lnTo>
                          <a:pt x="2" y="2157"/>
                        </a:lnTo>
                        <a:cubicBezTo>
                          <a:pt x="-61" y="952"/>
                          <a:pt x="1144" y="0"/>
                          <a:pt x="2730" y="0"/>
                        </a:cubicBezTo>
                        <a:lnTo>
                          <a:pt x="67123" y="317"/>
                        </a:lnTo>
                        <a:cubicBezTo>
                          <a:pt x="68519" y="317"/>
                          <a:pt x="69724" y="1078"/>
                          <a:pt x="69915" y="2157"/>
                        </a:cubicBezTo>
                        <a:lnTo>
                          <a:pt x="74102" y="22141"/>
                        </a:lnTo>
                        <a:cubicBezTo>
                          <a:pt x="74356" y="23410"/>
                          <a:pt x="73087" y="24488"/>
                          <a:pt x="71374" y="24488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6" name="Freeform: Shape 7775">
                    <a:extLst>
                      <a:ext uri="{FF2B5EF4-FFF2-40B4-BE49-F238E27FC236}">
                        <a16:creationId xmlns:a16="http://schemas.microsoft.com/office/drawing/2014/main" id="{7101541A-287C-F5AE-5242-92AD9610149F}"/>
                      </a:ext>
                    </a:extLst>
                  </p:cNvPr>
                  <p:cNvSpPr/>
                  <p:nvPr/>
                </p:nvSpPr>
                <p:spPr>
                  <a:xfrm>
                    <a:off x="1434321" y="2412034"/>
                    <a:ext cx="72098" cy="24426"/>
                  </a:xfrm>
                  <a:custGeom>
                    <a:avLst/>
                    <a:gdLst>
                      <a:gd name="connsiteX0" fmla="*/ 68405 w 72098"/>
                      <a:gd name="connsiteY0" fmla="*/ 24427 h 24426"/>
                      <a:gd name="connsiteX1" fmla="*/ 5852 w 72098"/>
                      <a:gd name="connsiteY1" fmla="*/ 23285 h 24426"/>
                      <a:gd name="connsiteX2" fmla="*/ 2235 w 72098"/>
                      <a:gd name="connsiteY2" fmla="*/ 20747 h 24426"/>
                      <a:gd name="connsiteX3" fmla="*/ 15 w 72098"/>
                      <a:gd name="connsiteY3" fmla="*/ 2920 h 24426"/>
                      <a:gd name="connsiteX4" fmla="*/ 3631 w 72098"/>
                      <a:gd name="connsiteY4" fmla="*/ 2 h 24426"/>
                      <a:gd name="connsiteX5" fmla="*/ 66248 w 72098"/>
                      <a:gd name="connsiteY5" fmla="*/ 1144 h 24426"/>
                      <a:gd name="connsiteX6" fmla="*/ 69864 w 72098"/>
                      <a:gd name="connsiteY6" fmla="*/ 3682 h 24426"/>
                      <a:gd name="connsiteX7" fmla="*/ 72084 w 72098"/>
                      <a:gd name="connsiteY7" fmla="*/ 21509 h 24426"/>
                      <a:gd name="connsiteX8" fmla="*/ 68405 w 72098"/>
                      <a:gd name="connsiteY8" fmla="*/ 24427 h 2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098" h="24426">
                        <a:moveTo>
                          <a:pt x="68405" y="24427"/>
                        </a:moveTo>
                        <a:lnTo>
                          <a:pt x="5852" y="23285"/>
                        </a:lnTo>
                        <a:cubicBezTo>
                          <a:pt x="3948" y="23285"/>
                          <a:pt x="2362" y="22143"/>
                          <a:pt x="2235" y="20747"/>
                        </a:cubicBezTo>
                        <a:lnTo>
                          <a:pt x="15" y="2920"/>
                        </a:lnTo>
                        <a:cubicBezTo>
                          <a:pt x="-175" y="1334"/>
                          <a:pt x="1474" y="-61"/>
                          <a:pt x="3631" y="2"/>
                        </a:cubicBezTo>
                        <a:lnTo>
                          <a:pt x="66248" y="1144"/>
                        </a:lnTo>
                        <a:cubicBezTo>
                          <a:pt x="68151" y="1144"/>
                          <a:pt x="69737" y="2286"/>
                          <a:pt x="69864" y="3682"/>
                        </a:cubicBezTo>
                        <a:lnTo>
                          <a:pt x="72084" y="21509"/>
                        </a:lnTo>
                        <a:cubicBezTo>
                          <a:pt x="72275" y="23095"/>
                          <a:pt x="70562" y="24427"/>
                          <a:pt x="68405" y="24427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7" name="Freeform: Shape 7776">
                    <a:extLst>
                      <a:ext uri="{FF2B5EF4-FFF2-40B4-BE49-F238E27FC236}">
                        <a16:creationId xmlns:a16="http://schemas.microsoft.com/office/drawing/2014/main" id="{854BA4DE-D3DB-7012-6C7A-12FCA735AF59}"/>
                      </a:ext>
                    </a:extLst>
                  </p:cNvPr>
                  <p:cNvSpPr/>
                  <p:nvPr/>
                </p:nvSpPr>
                <p:spPr>
                  <a:xfrm>
                    <a:off x="1438437" y="2461140"/>
                    <a:ext cx="74088" cy="26243"/>
                  </a:xfrm>
                  <a:custGeom>
                    <a:avLst/>
                    <a:gdLst>
                      <a:gd name="connsiteX0" fmla="*/ 5732 w 74088"/>
                      <a:gd name="connsiteY0" fmla="*/ 0 h 26243"/>
                      <a:gd name="connsiteX1" fmla="*/ 65050 w 74088"/>
                      <a:gd name="connsiteY1" fmla="*/ 3426 h 26243"/>
                      <a:gd name="connsiteX2" fmla="*/ 73043 w 74088"/>
                      <a:gd name="connsiteY2" fmla="*/ 9199 h 26243"/>
                      <a:gd name="connsiteX3" fmla="*/ 74058 w 74088"/>
                      <a:gd name="connsiteY3" fmla="*/ 21697 h 26243"/>
                      <a:gd name="connsiteX4" fmla="*/ 67397 w 74088"/>
                      <a:gd name="connsiteY4" fmla="*/ 26074 h 26243"/>
                      <a:gd name="connsiteX5" fmla="*/ 7826 w 74088"/>
                      <a:gd name="connsiteY5" fmla="*/ 23854 h 26243"/>
                      <a:gd name="connsiteX6" fmla="*/ 1418 w 74088"/>
                      <a:gd name="connsiteY6" fmla="*/ 19667 h 26243"/>
                      <a:gd name="connsiteX7" fmla="*/ 22 w 74088"/>
                      <a:gd name="connsiteY7" fmla="*/ 4060 h 26243"/>
                      <a:gd name="connsiteX8" fmla="*/ 5732 w 74088"/>
                      <a:gd name="connsiteY8" fmla="*/ 64 h 2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088" h="26243">
                        <a:moveTo>
                          <a:pt x="5732" y="0"/>
                        </a:moveTo>
                        <a:cubicBezTo>
                          <a:pt x="24511" y="1840"/>
                          <a:pt x="44304" y="2982"/>
                          <a:pt x="65050" y="3426"/>
                        </a:cubicBezTo>
                        <a:cubicBezTo>
                          <a:pt x="69300" y="3489"/>
                          <a:pt x="72726" y="6027"/>
                          <a:pt x="73043" y="9199"/>
                        </a:cubicBezTo>
                        <a:lnTo>
                          <a:pt x="74058" y="21697"/>
                        </a:lnTo>
                        <a:cubicBezTo>
                          <a:pt x="74376" y="25313"/>
                          <a:pt x="72155" y="26772"/>
                          <a:pt x="67397" y="26074"/>
                        </a:cubicBezTo>
                        <a:cubicBezTo>
                          <a:pt x="48555" y="23410"/>
                          <a:pt x="28698" y="22649"/>
                          <a:pt x="7826" y="23854"/>
                        </a:cubicBezTo>
                        <a:cubicBezTo>
                          <a:pt x="3829" y="24108"/>
                          <a:pt x="1672" y="22712"/>
                          <a:pt x="1418" y="19667"/>
                        </a:cubicBezTo>
                        <a:lnTo>
                          <a:pt x="22" y="4060"/>
                        </a:lnTo>
                        <a:cubicBezTo>
                          <a:pt x="-231" y="1015"/>
                          <a:pt x="1672" y="-317"/>
                          <a:pt x="5732" y="64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8" name="Freeform: Shape 7777">
                    <a:extLst>
                      <a:ext uri="{FF2B5EF4-FFF2-40B4-BE49-F238E27FC236}">
                        <a16:creationId xmlns:a16="http://schemas.microsoft.com/office/drawing/2014/main" id="{B7B8F5F6-B3E3-EF2F-C5AD-EAA842297DEE}"/>
                      </a:ext>
                    </a:extLst>
                  </p:cNvPr>
                  <p:cNvSpPr/>
                  <p:nvPr/>
                </p:nvSpPr>
                <p:spPr>
                  <a:xfrm>
                    <a:off x="1443438" y="2506564"/>
                    <a:ext cx="70346" cy="17389"/>
                  </a:xfrm>
                  <a:custGeom>
                    <a:avLst/>
                    <a:gdLst>
                      <a:gd name="connsiteX0" fmla="*/ 25346 w 70346"/>
                      <a:gd name="connsiteY0" fmla="*/ 15289 h 17389"/>
                      <a:gd name="connsiteX1" fmla="*/ 6694 w 70346"/>
                      <a:gd name="connsiteY1" fmla="*/ 17066 h 17389"/>
                      <a:gd name="connsiteX2" fmla="*/ 1619 w 70346"/>
                      <a:gd name="connsiteY2" fmla="*/ 14020 h 17389"/>
                      <a:gd name="connsiteX3" fmla="*/ 33 w 70346"/>
                      <a:gd name="connsiteY3" fmla="*/ 2918 h 17389"/>
                      <a:gd name="connsiteX4" fmla="*/ 3586 w 70346"/>
                      <a:gd name="connsiteY4" fmla="*/ 0 h 17389"/>
                      <a:gd name="connsiteX5" fmla="*/ 62586 w 70346"/>
                      <a:gd name="connsiteY5" fmla="*/ 952 h 17389"/>
                      <a:gd name="connsiteX6" fmla="*/ 69755 w 70346"/>
                      <a:gd name="connsiteY6" fmla="*/ 6090 h 17389"/>
                      <a:gd name="connsiteX7" fmla="*/ 70326 w 70346"/>
                      <a:gd name="connsiteY7" fmla="*/ 12434 h 17389"/>
                      <a:gd name="connsiteX8" fmla="*/ 63855 w 70346"/>
                      <a:gd name="connsiteY8" fmla="*/ 17383 h 17389"/>
                      <a:gd name="connsiteX9" fmla="*/ 28835 w 70346"/>
                      <a:gd name="connsiteY9" fmla="*/ 15353 h 17389"/>
                      <a:gd name="connsiteX10" fmla="*/ 25473 w 70346"/>
                      <a:gd name="connsiteY10" fmla="*/ 15226 h 1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46" h="17389">
                        <a:moveTo>
                          <a:pt x="25346" y="15289"/>
                        </a:moveTo>
                        <a:lnTo>
                          <a:pt x="6694" y="17066"/>
                        </a:lnTo>
                        <a:cubicBezTo>
                          <a:pt x="3649" y="17383"/>
                          <a:pt x="1936" y="16368"/>
                          <a:pt x="1619" y="14020"/>
                        </a:cubicBezTo>
                        <a:lnTo>
                          <a:pt x="33" y="2918"/>
                        </a:lnTo>
                        <a:cubicBezTo>
                          <a:pt x="-221" y="952"/>
                          <a:pt x="985" y="0"/>
                          <a:pt x="3586" y="0"/>
                        </a:cubicBezTo>
                        <a:lnTo>
                          <a:pt x="62586" y="952"/>
                        </a:lnTo>
                        <a:cubicBezTo>
                          <a:pt x="67091" y="1015"/>
                          <a:pt x="69501" y="2728"/>
                          <a:pt x="69755" y="6090"/>
                        </a:cubicBezTo>
                        <a:lnTo>
                          <a:pt x="70326" y="12434"/>
                        </a:lnTo>
                        <a:cubicBezTo>
                          <a:pt x="70580" y="15860"/>
                          <a:pt x="68423" y="17510"/>
                          <a:pt x="63855" y="17383"/>
                        </a:cubicBezTo>
                        <a:cubicBezTo>
                          <a:pt x="53260" y="17066"/>
                          <a:pt x="39811" y="17573"/>
                          <a:pt x="28835" y="15353"/>
                        </a:cubicBezTo>
                        <a:cubicBezTo>
                          <a:pt x="27694" y="15099"/>
                          <a:pt x="26552" y="15036"/>
                          <a:pt x="25473" y="15226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9" name="Freeform: Shape 7778">
                    <a:extLst>
                      <a:ext uri="{FF2B5EF4-FFF2-40B4-BE49-F238E27FC236}">
                        <a16:creationId xmlns:a16="http://schemas.microsoft.com/office/drawing/2014/main" id="{DDECAD08-2A11-A16C-0371-5AE440039DDE}"/>
                      </a:ext>
                    </a:extLst>
                  </p:cNvPr>
                  <p:cNvSpPr/>
                  <p:nvPr/>
                </p:nvSpPr>
                <p:spPr>
                  <a:xfrm>
                    <a:off x="1440993" y="2538951"/>
                    <a:ext cx="77196" cy="15731"/>
                  </a:xfrm>
                  <a:custGeom>
                    <a:avLst/>
                    <a:gdLst>
                      <a:gd name="connsiteX0" fmla="*/ 39718 w 77196"/>
                      <a:gd name="connsiteY0" fmla="*/ 13100 h 15731"/>
                      <a:gd name="connsiteX1" fmla="*/ 8822 w 77196"/>
                      <a:gd name="connsiteY1" fmla="*/ 14052 h 15731"/>
                      <a:gd name="connsiteX2" fmla="*/ 4 w 77196"/>
                      <a:gd name="connsiteY2" fmla="*/ 7708 h 15731"/>
                      <a:gd name="connsiteX3" fmla="*/ 4 w 77196"/>
                      <a:gd name="connsiteY3" fmla="*/ 6312 h 15731"/>
                      <a:gd name="connsiteX4" fmla="*/ 9266 w 77196"/>
                      <a:gd name="connsiteY4" fmla="*/ 31 h 15731"/>
                      <a:gd name="connsiteX5" fmla="*/ 62684 w 77196"/>
                      <a:gd name="connsiteY5" fmla="*/ 1173 h 15731"/>
                      <a:gd name="connsiteX6" fmla="*/ 77149 w 77196"/>
                      <a:gd name="connsiteY6" fmla="*/ 11768 h 15731"/>
                      <a:gd name="connsiteX7" fmla="*/ 71248 w 77196"/>
                      <a:gd name="connsiteY7" fmla="*/ 15511 h 15731"/>
                      <a:gd name="connsiteX8" fmla="*/ 39591 w 77196"/>
                      <a:gd name="connsiteY8" fmla="*/ 13164 h 15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196" h="15731">
                        <a:moveTo>
                          <a:pt x="39718" y="13100"/>
                        </a:moveTo>
                        <a:cubicBezTo>
                          <a:pt x="29314" y="13290"/>
                          <a:pt x="18973" y="13608"/>
                          <a:pt x="8822" y="14052"/>
                        </a:cubicBezTo>
                        <a:cubicBezTo>
                          <a:pt x="2795" y="14306"/>
                          <a:pt x="-123" y="12212"/>
                          <a:pt x="4" y="7708"/>
                        </a:cubicBezTo>
                        <a:cubicBezTo>
                          <a:pt x="4" y="7264"/>
                          <a:pt x="4" y="6756"/>
                          <a:pt x="4" y="6312"/>
                        </a:cubicBezTo>
                        <a:cubicBezTo>
                          <a:pt x="131" y="1808"/>
                          <a:pt x="3239" y="-286"/>
                          <a:pt x="9266" y="31"/>
                        </a:cubicBezTo>
                        <a:cubicBezTo>
                          <a:pt x="29123" y="1173"/>
                          <a:pt x="46887" y="1554"/>
                          <a:pt x="62684" y="1173"/>
                        </a:cubicBezTo>
                        <a:cubicBezTo>
                          <a:pt x="73469" y="856"/>
                          <a:pt x="76197" y="4472"/>
                          <a:pt x="77149" y="11768"/>
                        </a:cubicBezTo>
                        <a:cubicBezTo>
                          <a:pt x="77529" y="15067"/>
                          <a:pt x="75626" y="16272"/>
                          <a:pt x="71248" y="15511"/>
                        </a:cubicBezTo>
                        <a:cubicBezTo>
                          <a:pt x="61669" y="13735"/>
                          <a:pt x="51138" y="12910"/>
                          <a:pt x="39591" y="13164"/>
                        </a:cubicBezTo>
                        <a:close/>
                      </a:path>
                    </a:pathLst>
                  </a:custGeom>
                  <a:solidFill>
                    <a:srgbClr val="43AEA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0" name="Freeform: Shape 7779">
                    <a:extLst>
                      <a:ext uri="{FF2B5EF4-FFF2-40B4-BE49-F238E27FC236}">
                        <a16:creationId xmlns:a16="http://schemas.microsoft.com/office/drawing/2014/main" id="{4073E9D7-DF60-6D98-837D-851BDDFEAC39}"/>
                      </a:ext>
                    </a:extLst>
                  </p:cNvPr>
                  <p:cNvSpPr/>
                  <p:nvPr/>
                </p:nvSpPr>
                <p:spPr>
                  <a:xfrm>
                    <a:off x="1444675" y="2571090"/>
                    <a:ext cx="85646" cy="11833"/>
                  </a:xfrm>
                  <a:custGeom>
                    <a:avLst/>
                    <a:gdLst>
                      <a:gd name="connsiteX0" fmla="*/ 65 w 85646"/>
                      <a:gd name="connsiteY0" fmla="*/ 4244 h 11833"/>
                      <a:gd name="connsiteX1" fmla="*/ 4061 w 85646"/>
                      <a:gd name="connsiteY1" fmla="*/ 565 h 11833"/>
                      <a:gd name="connsiteX2" fmla="*/ 22713 w 85646"/>
                      <a:gd name="connsiteY2" fmla="*/ 121 h 11833"/>
                      <a:gd name="connsiteX3" fmla="*/ 61856 w 85646"/>
                      <a:gd name="connsiteY3" fmla="*/ 692 h 11833"/>
                      <a:gd name="connsiteX4" fmla="*/ 85647 w 85646"/>
                      <a:gd name="connsiteY4" fmla="*/ 9891 h 11833"/>
                      <a:gd name="connsiteX5" fmla="*/ 83807 w 85646"/>
                      <a:gd name="connsiteY5" fmla="*/ 11477 h 11833"/>
                      <a:gd name="connsiteX6" fmla="*/ 39906 w 85646"/>
                      <a:gd name="connsiteY6" fmla="*/ 10335 h 11833"/>
                      <a:gd name="connsiteX7" fmla="*/ 36480 w 85646"/>
                      <a:gd name="connsiteY7" fmla="*/ 9700 h 11833"/>
                      <a:gd name="connsiteX8" fmla="*/ 28803 w 85646"/>
                      <a:gd name="connsiteY8" fmla="*/ 8749 h 11833"/>
                      <a:gd name="connsiteX9" fmla="*/ 128 w 85646"/>
                      <a:gd name="connsiteY9" fmla="*/ 4244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646" h="11833">
                        <a:moveTo>
                          <a:pt x="65" y="4244"/>
                        </a:moveTo>
                        <a:cubicBezTo>
                          <a:pt x="-380" y="2341"/>
                          <a:pt x="1524" y="628"/>
                          <a:pt x="4061" y="565"/>
                        </a:cubicBezTo>
                        <a:cubicBezTo>
                          <a:pt x="10215" y="565"/>
                          <a:pt x="16432" y="374"/>
                          <a:pt x="22713" y="121"/>
                        </a:cubicBezTo>
                        <a:cubicBezTo>
                          <a:pt x="35719" y="-387"/>
                          <a:pt x="48661" y="882"/>
                          <a:pt x="61856" y="692"/>
                        </a:cubicBezTo>
                        <a:cubicBezTo>
                          <a:pt x="69342" y="628"/>
                          <a:pt x="85520" y="2785"/>
                          <a:pt x="85647" y="9891"/>
                        </a:cubicBezTo>
                        <a:cubicBezTo>
                          <a:pt x="85647" y="10842"/>
                          <a:pt x="85076" y="11350"/>
                          <a:pt x="83807" y="11477"/>
                        </a:cubicBezTo>
                        <a:cubicBezTo>
                          <a:pt x="69469" y="12682"/>
                          <a:pt x="54497" y="10462"/>
                          <a:pt x="39906" y="10335"/>
                        </a:cubicBezTo>
                        <a:cubicBezTo>
                          <a:pt x="38700" y="10335"/>
                          <a:pt x="37558" y="10081"/>
                          <a:pt x="36480" y="9700"/>
                        </a:cubicBezTo>
                        <a:cubicBezTo>
                          <a:pt x="33752" y="8622"/>
                          <a:pt x="32039" y="7987"/>
                          <a:pt x="28803" y="8749"/>
                        </a:cubicBezTo>
                        <a:cubicBezTo>
                          <a:pt x="21635" y="10398"/>
                          <a:pt x="2031" y="12238"/>
                          <a:pt x="128" y="4244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781" name="Freeform: Shape 7780">
                  <a:extLst>
                    <a:ext uri="{FF2B5EF4-FFF2-40B4-BE49-F238E27FC236}">
                      <a16:creationId xmlns:a16="http://schemas.microsoft.com/office/drawing/2014/main" id="{29D96B4C-650F-8207-0FD0-2A1CC9D76DC5}"/>
                    </a:ext>
                  </a:extLst>
                </p:cNvPr>
                <p:cNvSpPr/>
                <p:nvPr/>
              </p:nvSpPr>
              <p:spPr>
                <a:xfrm>
                  <a:off x="1615859" y="2707971"/>
                  <a:ext cx="77014" cy="427775"/>
                </a:xfrm>
                <a:custGeom>
                  <a:avLst/>
                  <a:gdLst>
                    <a:gd name="connsiteX0" fmla="*/ 76682 w 77014"/>
                    <a:gd name="connsiteY0" fmla="*/ 358589 h 427775"/>
                    <a:gd name="connsiteX1" fmla="*/ 58919 w 77014"/>
                    <a:gd name="connsiteY1" fmla="*/ 136291 h 427775"/>
                    <a:gd name="connsiteX2" fmla="*/ 28721 w 77014"/>
                    <a:gd name="connsiteY2" fmla="*/ 16070 h 427775"/>
                    <a:gd name="connsiteX3" fmla="*/ 11021 w 77014"/>
                    <a:gd name="connsiteY3" fmla="*/ 18544 h 427775"/>
                    <a:gd name="connsiteX4" fmla="*/ 1124 w 77014"/>
                    <a:gd name="connsiteY4" fmla="*/ 174609 h 427775"/>
                    <a:gd name="connsiteX5" fmla="*/ 35255 w 77014"/>
                    <a:gd name="connsiteY5" fmla="*/ 375464 h 427775"/>
                    <a:gd name="connsiteX6" fmla="*/ 67103 w 77014"/>
                    <a:gd name="connsiteY6" fmla="*/ 427550 h 427775"/>
                    <a:gd name="connsiteX7" fmla="*/ 76682 w 77014"/>
                    <a:gd name="connsiteY7" fmla="*/ 358653 h 427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014" h="427775">
                      <a:moveTo>
                        <a:pt x="76682" y="358589"/>
                      </a:moveTo>
                      <a:cubicBezTo>
                        <a:pt x="75223" y="302951"/>
                        <a:pt x="68498" y="203158"/>
                        <a:pt x="58919" y="136291"/>
                      </a:cubicBezTo>
                      <a:cubicBezTo>
                        <a:pt x="49339" y="69424"/>
                        <a:pt x="36841" y="35483"/>
                        <a:pt x="28721" y="16070"/>
                      </a:cubicBezTo>
                      <a:cubicBezTo>
                        <a:pt x="20600" y="-3343"/>
                        <a:pt x="16921" y="-8165"/>
                        <a:pt x="11021" y="18544"/>
                      </a:cubicBezTo>
                      <a:cubicBezTo>
                        <a:pt x="5120" y="45253"/>
                        <a:pt x="-3000" y="103492"/>
                        <a:pt x="1124" y="174609"/>
                      </a:cubicBezTo>
                      <a:cubicBezTo>
                        <a:pt x="5247" y="245664"/>
                        <a:pt x="21615" y="329533"/>
                        <a:pt x="35255" y="375464"/>
                      </a:cubicBezTo>
                      <a:cubicBezTo>
                        <a:pt x="48895" y="421396"/>
                        <a:pt x="59807" y="429326"/>
                        <a:pt x="67103" y="427550"/>
                      </a:cubicBezTo>
                      <a:cubicBezTo>
                        <a:pt x="74398" y="425773"/>
                        <a:pt x="78205" y="414290"/>
                        <a:pt x="76682" y="358653"/>
                      </a:cubicBezTo>
                      <a:close/>
                    </a:path>
                  </a:pathLst>
                </a:custGeom>
                <a:solidFill>
                  <a:srgbClr val="E4B1A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82" name="Freeform: Shape 7781">
                  <a:extLst>
                    <a:ext uri="{FF2B5EF4-FFF2-40B4-BE49-F238E27FC236}">
                      <a16:creationId xmlns:a16="http://schemas.microsoft.com/office/drawing/2014/main" id="{C32FC3DF-529D-9A70-B405-B62799751B48}"/>
                    </a:ext>
                  </a:extLst>
                </p:cNvPr>
                <p:cNvSpPr/>
                <p:nvPr/>
              </p:nvSpPr>
              <p:spPr>
                <a:xfrm>
                  <a:off x="1569445" y="3202747"/>
                  <a:ext cx="133447" cy="81618"/>
                </a:xfrm>
                <a:custGeom>
                  <a:avLst/>
                  <a:gdLst>
                    <a:gd name="connsiteX0" fmla="*/ 121511 w 133447"/>
                    <a:gd name="connsiteY0" fmla="*/ 14486 h 81618"/>
                    <a:gd name="connsiteX1" fmla="*/ 53375 w 133447"/>
                    <a:gd name="connsiteY1" fmla="*/ 212 h 81618"/>
                    <a:gd name="connsiteX2" fmla="*/ 2876 w 133447"/>
                    <a:gd name="connsiteY2" fmla="*/ 9284 h 81618"/>
                    <a:gd name="connsiteX3" fmla="*/ 21337 w 133447"/>
                    <a:gd name="connsiteY3" fmla="*/ 28824 h 81618"/>
                    <a:gd name="connsiteX4" fmla="*/ 94485 w 133447"/>
                    <a:gd name="connsiteY4" fmla="*/ 29902 h 81618"/>
                    <a:gd name="connsiteX5" fmla="*/ 114913 w 133447"/>
                    <a:gd name="connsiteY5" fmla="*/ 48300 h 81618"/>
                    <a:gd name="connsiteX6" fmla="*/ 115865 w 133447"/>
                    <a:gd name="connsiteY6" fmla="*/ 76975 h 81618"/>
                    <a:gd name="connsiteX7" fmla="*/ 130710 w 133447"/>
                    <a:gd name="connsiteY7" fmla="*/ 70822 h 81618"/>
                    <a:gd name="connsiteX8" fmla="*/ 121511 w 133447"/>
                    <a:gd name="connsiteY8" fmla="*/ 14422 h 8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447" h="81618">
                      <a:moveTo>
                        <a:pt x="121511" y="14486"/>
                      </a:moveTo>
                      <a:cubicBezTo>
                        <a:pt x="107173" y="21"/>
                        <a:pt x="77673" y="-550"/>
                        <a:pt x="53375" y="212"/>
                      </a:cubicBezTo>
                      <a:cubicBezTo>
                        <a:pt x="29013" y="973"/>
                        <a:pt x="9854" y="3130"/>
                        <a:pt x="2876" y="9284"/>
                      </a:cubicBezTo>
                      <a:cubicBezTo>
                        <a:pt x="-4039" y="15438"/>
                        <a:pt x="1290" y="25588"/>
                        <a:pt x="21337" y="28824"/>
                      </a:cubicBezTo>
                      <a:cubicBezTo>
                        <a:pt x="41384" y="31996"/>
                        <a:pt x="76087" y="28253"/>
                        <a:pt x="94485" y="29902"/>
                      </a:cubicBezTo>
                      <a:cubicBezTo>
                        <a:pt x="112883" y="31552"/>
                        <a:pt x="114849" y="38594"/>
                        <a:pt x="114913" y="48300"/>
                      </a:cubicBezTo>
                      <a:cubicBezTo>
                        <a:pt x="114913" y="58007"/>
                        <a:pt x="113010" y="70378"/>
                        <a:pt x="115865" y="76975"/>
                      </a:cubicBezTo>
                      <a:cubicBezTo>
                        <a:pt x="118719" y="83574"/>
                        <a:pt x="126459" y="84462"/>
                        <a:pt x="130710" y="70822"/>
                      </a:cubicBezTo>
                      <a:cubicBezTo>
                        <a:pt x="134960" y="57119"/>
                        <a:pt x="135849" y="28887"/>
                        <a:pt x="121511" y="14422"/>
                      </a:cubicBezTo>
                      <a:close/>
                    </a:path>
                  </a:pathLst>
                </a:custGeom>
                <a:solidFill>
                  <a:srgbClr val="E4B1A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83" name="Freeform: Shape 7782">
                  <a:extLst>
                    <a:ext uri="{FF2B5EF4-FFF2-40B4-BE49-F238E27FC236}">
                      <a16:creationId xmlns:a16="http://schemas.microsoft.com/office/drawing/2014/main" id="{3CF93FD3-5821-B5F4-58CA-F4A99185A4FC}"/>
                    </a:ext>
                  </a:extLst>
                </p:cNvPr>
                <p:cNvSpPr/>
                <p:nvPr/>
              </p:nvSpPr>
              <p:spPr>
                <a:xfrm>
                  <a:off x="1616928" y="3118283"/>
                  <a:ext cx="61479" cy="72557"/>
                </a:xfrm>
                <a:custGeom>
                  <a:avLst/>
                  <a:gdLst>
                    <a:gd name="connsiteX0" fmla="*/ 55947 w 61479"/>
                    <a:gd name="connsiteY0" fmla="*/ 39569 h 72557"/>
                    <a:gd name="connsiteX1" fmla="*/ 39959 w 61479"/>
                    <a:gd name="connsiteY1" fmla="*/ 7975 h 72557"/>
                    <a:gd name="connsiteX2" fmla="*/ 12616 w 61479"/>
                    <a:gd name="connsiteY2" fmla="*/ 2329 h 72557"/>
                    <a:gd name="connsiteX3" fmla="*/ 1958 w 61479"/>
                    <a:gd name="connsiteY3" fmla="*/ 32336 h 72557"/>
                    <a:gd name="connsiteX4" fmla="*/ 38754 w 61479"/>
                    <a:gd name="connsiteY4" fmla="*/ 64247 h 72557"/>
                    <a:gd name="connsiteX5" fmla="*/ 60832 w 61479"/>
                    <a:gd name="connsiteY5" fmla="*/ 70211 h 72557"/>
                    <a:gd name="connsiteX6" fmla="*/ 55947 w 61479"/>
                    <a:gd name="connsiteY6" fmla="*/ 39505 h 7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479" h="72557">
                      <a:moveTo>
                        <a:pt x="55947" y="39569"/>
                      </a:moveTo>
                      <a:cubicBezTo>
                        <a:pt x="52140" y="27071"/>
                        <a:pt x="47636" y="15398"/>
                        <a:pt x="39959" y="7975"/>
                      </a:cubicBezTo>
                      <a:cubicBezTo>
                        <a:pt x="32346" y="552"/>
                        <a:pt x="21625" y="-2493"/>
                        <a:pt x="12616" y="2329"/>
                      </a:cubicBezTo>
                      <a:cubicBezTo>
                        <a:pt x="3608" y="7214"/>
                        <a:pt x="-3625" y="19965"/>
                        <a:pt x="1958" y="32336"/>
                      </a:cubicBezTo>
                      <a:cubicBezTo>
                        <a:pt x="7541" y="44707"/>
                        <a:pt x="25939" y="56634"/>
                        <a:pt x="38754" y="64247"/>
                      </a:cubicBezTo>
                      <a:cubicBezTo>
                        <a:pt x="51569" y="71860"/>
                        <a:pt x="58738" y="75159"/>
                        <a:pt x="60832" y="70211"/>
                      </a:cubicBezTo>
                      <a:cubicBezTo>
                        <a:pt x="62862" y="65262"/>
                        <a:pt x="59817" y="52003"/>
                        <a:pt x="55947" y="39505"/>
                      </a:cubicBezTo>
                      <a:close/>
                    </a:path>
                  </a:pathLst>
                </a:custGeom>
                <a:solidFill>
                  <a:srgbClr val="D8986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784" name="Graphic 7643">
                  <a:extLst>
                    <a:ext uri="{FF2B5EF4-FFF2-40B4-BE49-F238E27FC236}">
                      <a16:creationId xmlns:a16="http://schemas.microsoft.com/office/drawing/2014/main" id="{B8B97C87-4417-EF22-AA56-8E0CF67E95CA}"/>
                    </a:ext>
                  </a:extLst>
                </p:cNvPr>
                <p:cNvGrpSpPr/>
                <p:nvPr/>
              </p:nvGrpSpPr>
              <p:grpSpPr>
                <a:xfrm>
                  <a:off x="991087" y="2765782"/>
                  <a:ext cx="573585" cy="508751"/>
                  <a:chOff x="991087" y="2765782"/>
                  <a:chExt cx="573585" cy="508751"/>
                </a:xfrm>
              </p:grpSpPr>
              <p:sp>
                <p:nvSpPr>
                  <p:cNvPr id="7785" name="Freeform: Shape 7784">
                    <a:extLst>
                      <a:ext uri="{FF2B5EF4-FFF2-40B4-BE49-F238E27FC236}">
                        <a16:creationId xmlns:a16="http://schemas.microsoft.com/office/drawing/2014/main" id="{DA761ECE-E0AA-F043-F5D0-21A69CCA32F0}"/>
                      </a:ext>
                    </a:extLst>
                  </p:cNvPr>
                  <p:cNvSpPr/>
                  <p:nvPr/>
                </p:nvSpPr>
                <p:spPr>
                  <a:xfrm>
                    <a:off x="991087" y="2765782"/>
                    <a:ext cx="183769" cy="508751"/>
                  </a:xfrm>
                  <a:custGeom>
                    <a:avLst/>
                    <a:gdLst>
                      <a:gd name="connsiteX0" fmla="*/ 30182 w 183769"/>
                      <a:gd name="connsiteY0" fmla="*/ 2477 h 508751"/>
                      <a:gd name="connsiteX1" fmla="*/ 146026 w 183769"/>
                      <a:gd name="connsiteY1" fmla="*/ 16815 h 508751"/>
                      <a:gd name="connsiteX2" fmla="*/ 178127 w 183769"/>
                      <a:gd name="connsiteY2" fmla="*/ 54055 h 508751"/>
                      <a:gd name="connsiteX3" fmla="*/ 182632 w 183769"/>
                      <a:gd name="connsiteY3" fmla="*/ 216655 h 508751"/>
                      <a:gd name="connsiteX4" fmla="*/ 160681 w 183769"/>
                      <a:gd name="connsiteY4" fmla="*/ 428675 h 508751"/>
                      <a:gd name="connsiteX5" fmla="*/ 152561 w 183769"/>
                      <a:gd name="connsiteY5" fmla="*/ 496685 h 508751"/>
                      <a:gd name="connsiteX6" fmla="*/ 141522 w 183769"/>
                      <a:gd name="connsiteY6" fmla="*/ 505757 h 508751"/>
                      <a:gd name="connsiteX7" fmla="*/ 105551 w 183769"/>
                      <a:gd name="connsiteY7" fmla="*/ 507660 h 508751"/>
                      <a:gd name="connsiteX8" fmla="*/ 67486 w 183769"/>
                      <a:gd name="connsiteY8" fmla="*/ 508739 h 508751"/>
                      <a:gd name="connsiteX9" fmla="*/ 59746 w 183769"/>
                      <a:gd name="connsiteY9" fmla="*/ 506328 h 508751"/>
                      <a:gd name="connsiteX10" fmla="*/ 58223 w 183769"/>
                      <a:gd name="connsiteY10" fmla="*/ 474226 h 508751"/>
                      <a:gd name="connsiteX11" fmla="*/ 46867 w 183769"/>
                      <a:gd name="connsiteY11" fmla="*/ 354830 h 508751"/>
                      <a:gd name="connsiteX12" fmla="*/ 24346 w 183769"/>
                      <a:gd name="connsiteY12" fmla="*/ 182460 h 508751"/>
                      <a:gd name="connsiteX13" fmla="*/ 6392 w 183769"/>
                      <a:gd name="connsiteY13" fmla="*/ 37306 h 508751"/>
                      <a:gd name="connsiteX14" fmla="*/ 48 w 183769"/>
                      <a:gd name="connsiteY14" fmla="*/ 1399 h 508751"/>
                      <a:gd name="connsiteX15" fmla="*/ 30246 w 183769"/>
                      <a:gd name="connsiteY15" fmla="*/ 2540 h 50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3769" h="508751">
                        <a:moveTo>
                          <a:pt x="30182" y="2477"/>
                        </a:moveTo>
                        <a:cubicBezTo>
                          <a:pt x="59556" y="5713"/>
                          <a:pt x="117033" y="12374"/>
                          <a:pt x="146026" y="16815"/>
                        </a:cubicBezTo>
                        <a:cubicBezTo>
                          <a:pt x="174955" y="21319"/>
                          <a:pt x="175336" y="23603"/>
                          <a:pt x="178127" y="54055"/>
                        </a:cubicBezTo>
                        <a:cubicBezTo>
                          <a:pt x="180919" y="84507"/>
                          <a:pt x="186058" y="143126"/>
                          <a:pt x="182632" y="216655"/>
                        </a:cubicBezTo>
                        <a:cubicBezTo>
                          <a:pt x="179142" y="290183"/>
                          <a:pt x="167025" y="378684"/>
                          <a:pt x="160681" y="428675"/>
                        </a:cubicBezTo>
                        <a:cubicBezTo>
                          <a:pt x="154337" y="478667"/>
                          <a:pt x="153829" y="490150"/>
                          <a:pt x="152561" y="496685"/>
                        </a:cubicBezTo>
                        <a:cubicBezTo>
                          <a:pt x="151292" y="503219"/>
                          <a:pt x="149262" y="504742"/>
                          <a:pt x="141522" y="505757"/>
                        </a:cubicBezTo>
                        <a:cubicBezTo>
                          <a:pt x="133718" y="506772"/>
                          <a:pt x="120142" y="507216"/>
                          <a:pt x="105551" y="507660"/>
                        </a:cubicBezTo>
                        <a:cubicBezTo>
                          <a:pt x="90959" y="508104"/>
                          <a:pt x="75289" y="508548"/>
                          <a:pt x="67486" y="508739"/>
                        </a:cubicBezTo>
                        <a:cubicBezTo>
                          <a:pt x="62284" y="508865"/>
                          <a:pt x="59701" y="508060"/>
                          <a:pt x="59746" y="506328"/>
                        </a:cubicBezTo>
                        <a:cubicBezTo>
                          <a:pt x="59746" y="503663"/>
                          <a:pt x="59936" y="498398"/>
                          <a:pt x="58223" y="474226"/>
                        </a:cubicBezTo>
                        <a:cubicBezTo>
                          <a:pt x="56510" y="450055"/>
                          <a:pt x="53021" y="407042"/>
                          <a:pt x="46867" y="354830"/>
                        </a:cubicBezTo>
                        <a:cubicBezTo>
                          <a:pt x="40714" y="302618"/>
                          <a:pt x="31895" y="241270"/>
                          <a:pt x="24346" y="182460"/>
                        </a:cubicBezTo>
                        <a:cubicBezTo>
                          <a:pt x="16796" y="123650"/>
                          <a:pt x="10516" y="67377"/>
                          <a:pt x="6392" y="37306"/>
                        </a:cubicBezTo>
                        <a:cubicBezTo>
                          <a:pt x="2268" y="7235"/>
                          <a:pt x="365" y="3365"/>
                          <a:pt x="48" y="1399"/>
                        </a:cubicBezTo>
                        <a:cubicBezTo>
                          <a:pt x="-333" y="-568"/>
                          <a:pt x="872" y="-695"/>
                          <a:pt x="30246" y="2540"/>
                        </a:cubicBezTo>
                        <a:close/>
                      </a:path>
                    </a:pathLst>
                  </a:custGeom>
                  <a:solidFill>
                    <a:srgbClr val="4BB2A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6" name="Freeform: Shape 7785">
                    <a:extLst>
                      <a:ext uri="{FF2B5EF4-FFF2-40B4-BE49-F238E27FC236}">
                        <a16:creationId xmlns:a16="http://schemas.microsoft.com/office/drawing/2014/main" id="{DBF5A78F-449A-A75D-B6DE-38AF9D326B59}"/>
                      </a:ext>
                    </a:extLst>
                  </p:cNvPr>
                  <p:cNvSpPr/>
                  <p:nvPr/>
                </p:nvSpPr>
                <p:spPr>
                  <a:xfrm>
                    <a:off x="1017971" y="2799979"/>
                    <a:ext cx="156890" cy="461661"/>
                  </a:xfrm>
                  <a:custGeom>
                    <a:avLst/>
                    <a:gdLst>
                      <a:gd name="connsiteX0" fmla="*/ 148706 w 156890"/>
                      <a:gd name="connsiteY0" fmla="*/ 0 h 461661"/>
                      <a:gd name="connsiteX1" fmla="*/ 151244 w 156890"/>
                      <a:gd name="connsiteY1" fmla="*/ 19857 h 461661"/>
                      <a:gd name="connsiteX2" fmla="*/ 151498 w 156890"/>
                      <a:gd name="connsiteY2" fmla="*/ 22331 h 461661"/>
                      <a:gd name="connsiteX3" fmla="*/ 4504 w 156890"/>
                      <a:gd name="connsiteY3" fmla="*/ 35210 h 461661"/>
                      <a:gd name="connsiteX4" fmla="*/ 0 w 156890"/>
                      <a:gd name="connsiteY4" fmla="*/ 6407 h 461661"/>
                      <a:gd name="connsiteX5" fmla="*/ 148770 w 156890"/>
                      <a:gd name="connsiteY5" fmla="*/ 0 h 461661"/>
                      <a:gd name="connsiteX6" fmla="*/ 148770 w 156890"/>
                      <a:gd name="connsiteY6" fmla="*/ 0 h 461661"/>
                      <a:gd name="connsiteX7" fmla="*/ 152766 w 156890"/>
                      <a:gd name="connsiteY7" fmla="*/ 37240 h 461661"/>
                      <a:gd name="connsiteX8" fmla="*/ 155558 w 156890"/>
                      <a:gd name="connsiteY8" fmla="*/ 79175 h 461661"/>
                      <a:gd name="connsiteX9" fmla="*/ 10848 w 156890"/>
                      <a:gd name="connsiteY9" fmla="*/ 94527 h 461661"/>
                      <a:gd name="connsiteX10" fmla="*/ 5519 w 156890"/>
                      <a:gd name="connsiteY10" fmla="*/ 53164 h 461661"/>
                      <a:gd name="connsiteX11" fmla="*/ 152766 w 156890"/>
                      <a:gd name="connsiteY11" fmla="*/ 37240 h 461661"/>
                      <a:gd name="connsiteX12" fmla="*/ 152766 w 156890"/>
                      <a:gd name="connsiteY12" fmla="*/ 37240 h 461661"/>
                      <a:gd name="connsiteX13" fmla="*/ 156256 w 156890"/>
                      <a:gd name="connsiteY13" fmla="*/ 96240 h 461661"/>
                      <a:gd name="connsiteX14" fmla="*/ 156890 w 156890"/>
                      <a:gd name="connsiteY14" fmla="*/ 132275 h 461661"/>
                      <a:gd name="connsiteX15" fmla="*/ 17193 w 156890"/>
                      <a:gd name="connsiteY15" fmla="*/ 138239 h 461661"/>
                      <a:gd name="connsiteX16" fmla="*/ 14147 w 156890"/>
                      <a:gd name="connsiteY16" fmla="*/ 113433 h 461661"/>
                      <a:gd name="connsiteX17" fmla="*/ 156256 w 156890"/>
                      <a:gd name="connsiteY17" fmla="*/ 96304 h 461661"/>
                      <a:gd name="connsiteX18" fmla="*/ 156256 w 156890"/>
                      <a:gd name="connsiteY18" fmla="*/ 96304 h 461661"/>
                      <a:gd name="connsiteX19" fmla="*/ 156763 w 156890"/>
                      <a:gd name="connsiteY19" fmla="*/ 147691 h 461661"/>
                      <a:gd name="connsiteX20" fmla="*/ 155685 w 156890"/>
                      <a:gd name="connsiteY20" fmla="*/ 182457 h 461661"/>
                      <a:gd name="connsiteX21" fmla="*/ 154733 w 156890"/>
                      <a:gd name="connsiteY21" fmla="*/ 199840 h 461661"/>
                      <a:gd name="connsiteX22" fmla="*/ 24552 w 156890"/>
                      <a:gd name="connsiteY22" fmla="*/ 200474 h 461661"/>
                      <a:gd name="connsiteX23" fmla="*/ 20111 w 156890"/>
                      <a:gd name="connsiteY23" fmla="*/ 160062 h 461661"/>
                      <a:gd name="connsiteX24" fmla="*/ 156763 w 156890"/>
                      <a:gd name="connsiteY24" fmla="*/ 147755 h 461661"/>
                      <a:gd name="connsiteX25" fmla="*/ 156763 w 156890"/>
                      <a:gd name="connsiteY25" fmla="*/ 147755 h 461661"/>
                      <a:gd name="connsiteX26" fmla="*/ 153528 w 156890"/>
                      <a:gd name="connsiteY26" fmla="*/ 217223 h 461661"/>
                      <a:gd name="connsiteX27" fmla="*/ 150356 w 156890"/>
                      <a:gd name="connsiteY27" fmla="*/ 254082 h 461661"/>
                      <a:gd name="connsiteX28" fmla="*/ 33053 w 156890"/>
                      <a:gd name="connsiteY28" fmla="*/ 257064 h 461661"/>
                      <a:gd name="connsiteX29" fmla="*/ 28739 w 156890"/>
                      <a:gd name="connsiteY29" fmla="*/ 220649 h 461661"/>
                      <a:gd name="connsiteX30" fmla="*/ 153528 w 156890"/>
                      <a:gd name="connsiteY30" fmla="*/ 217223 h 461661"/>
                      <a:gd name="connsiteX31" fmla="*/ 153528 w 156890"/>
                      <a:gd name="connsiteY31" fmla="*/ 217223 h 461661"/>
                      <a:gd name="connsiteX32" fmla="*/ 148579 w 156890"/>
                      <a:gd name="connsiteY32" fmla="*/ 272036 h 461661"/>
                      <a:gd name="connsiteX33" fmla="*/ 143885 w 156890"/>
                      <a:gd name="connsiteY33" fmla="*/ 313971 h 461661"/>
                      <a:gd name="connsiteX34" fmla="*/ 40475 w 156890"/>
                      <a:gd name="connsiteY34" fmla="*/ 318919 h 461661"/>
                      <a:gd name="connsiteX35" fmla="*/ 35083 w 156890"/>
                      <a:gd name="connsiteY35" fmla="*/ 275906 h 461661"/>
                      <a:gd name="connsiteX36" fmla="*/ 148643 w 156890"/>
                      <a:gd name="connsiteY36" fmla="*/ 272036 h 461661"/>
                      <a:gd name="connsiteX37" fmla="*/ 148643 w 156890"/>
                      <a:gd name="connsiteY37" fmla="*/ 272036 h 461661"/>
                      <a:gd name="connsiteX38" fmla="*/ 141411 w 156890"/>
                      <a:gd name="connsiteY38" fmla="*/ 333955 h 461661"/>
                      <a:gd name="connsiteX39" fmla="*/ 137541 w 156890"/>
                      <a:gd name="connsiteY39" fmla="*/ 364914 h 461661"/>
                      <a:gd name="connsiteX40" fmla="*/ 47898 w 156890"/>
                      <a:gd name="connsiteY40" fmla="*/ 370941 h 461661"/>
                      <a:gd name="connsiteX41" fmla="*/ 44980 w 156890"/>
                      <a:gd name="connsiteY41" fmla="*/ 335858 h 461661"/>
                      <a:gd name="connsiteX42" fmla="*/ 141474 w 156890"/>
                      <a:gd name="connsiteY42" fmla="*/ 334018 h 461661"/>
                      <a:gd name="connsiteX43" fmla="*/ 141474 w 156890"/>
                      <a:gd name="connsiteY43" fmla="*/ 334018 h 461661"/>
                      <a:gd name="connsiteX44" fmla="*/ 134686 w 156890"/>
                      <a:gd name="connsiteY44" fmla="*/ 387436 h 461661"/>
                      <a:gd name="connsiteX45" fmla="*/ 133798 w 156890"/>
                      <a:gd name="connsiteY45" fmla="*/ 394541 h 461661"/>
                      <a:gd name="connsiteX46" fmla="*/ 132021 w 156890"/>
                      <a:gd name="connsiteY46" fmla="*/ 408562 h 461661"/>
                      <a:gd name="connsiteX47" fmla="*/ 53862 w 156890"/>
                      <a:gd name="connsiteY47" fmla="*/ 416302 h 461661"/>
                      <a:gd name="connsiteX48" fmla="*/ 50436 w 156890"/>
                      <a:gd name="connsiteY48" fmla="*/ 393780 h 461661"/>
                      <a:gd name="connsiteX49" fmla="*/ 134686 w 156890"/>
                      <a:gd name="connsiteY49" fmla="*/ 387436 h 461661"/>
                      <a:gd name="connsiteX50" fmla="*/ 134686 w 156890"/>
                      <a:gd name="connsiteY50" fmla="*/ 387436 h 461661"/>
                      <a:gd name="connsiteX51" fmla="*/ 129484 w 156890"/>
                      <a:gd name="connsiteY51" fmla="*/ 429878 h 461661"/>
                      <a:gd name="connsiteX52" fmla="*/ 127707 w 156890"/>
                      <a:gd name="connsiteY52" fmla="*/ 445992 h 461661"/>
                      <a:gd name="connsiteX53" fmla="*/ 56716 w 156890"/>
                      <a:gd name="connsiteY53" fmla="*/ 461662 h 461661"/>
                      <a:gd name="connsiteX54" fmla="*/ 55384 w 156890"/>
                      <a:gd name="connsiteY54" fmla="*/ 434826 h 461661"/>
                      <a:gd name="connsiteX55" fmla="*/ 129547 w 156890"/>
                      <a:gd name="connsiteY55" fmla="*/ 429878 h 4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56890" h="461661">
                        <a:moveTo>
                          <a:pt x="148706" y="0"/>
                        </a:moveTo>
                        <a:cubicBezTo>
                          <a:pt x="149848" y="4821"/>
                          <a:pt x="150419" y="11229"/>
                          <a:pt x="151244" y="19857"/>
                        </a:cubicBezTo>
                        <a:lnTo>
                          <a:pt x="151498" y="22331"/>
                        </a:lnTo>
                        <a:lnTo>
                          <a:pt x="4504" y="35210"/>
                        </a:lnTo>
                        <a:lnTo>
                          <a:pt x="0" y="6407"/>
                        </a:lnTo>
                        <a:lnTo>
                          <a:pt x="148770" y="0"/>
                        </a:lnTo>
                        <a:lnTo>
                          <a:pt x="148770" y="0"/>
                        </a:lnTo>
                        <a:close/>
                        <a:moveTo>
                          <a:pt x="152766" y="37240"/>
                        </a:moveTo>
                        <a:cubicBezTo>
                          <a:pt x="153718" y="49040"/>
                          <a:pt x="154797" y="63124"/>
                          <a:pt x="155558" y="79175"/>
                        </a:cubicBezTo>
                        <a:lnTo>
                          <a:pt x="10848" y="94527"/>
                        </a:lnTo>
                        <a:lnTo>
                          <a:pt x="5519" y="53164"/>
                        </a:lnTo>
                        <a:lnTo>
                          <a:pt x="152766" y="37240"/>
                        </a:lnTo>
                        <a:lnTo>
                          <a:pt x="152766" y="37240"/>
                        </a:lnTo>
                        <a:close/>
                        <a:moveTo>
                          <a:pt x="156256" y="96240"/>
                        </a:moveTo>
                        <a:cubicBezTo>
                          <a:pt x="156636" y="107533"/>
                          <a:pt x="156890" y="119523"/>
                          <a:pt x="156890" y="132275"/>
                        </a:cubicBezTo>
                        <a:lnTo>
                          <a:pt x="17193" y="138239"/>
                        </a:lnTo>
                        <a:lnTo>
                          <a:pt x="14147" y="113433"/>
                        </a:lnTo>
                        <a:lnTo>
                          <a:pt x="156256" y="96304"/>
                        </a:lnTo>
                        <a:lnTo>
                          <a:pt x="156256" y="96304"/>
                        </a:lnTo>
                        <a:close/>
                        <a:moveTo>
                          <a:pt x="156763" y="147691"/>
                        </a:moveTo>
                        <a:cubicBezTo>
                          <a:pt x="156636" y="158857"/>
                          <a:pt x="156256" y="170467"/>
                          <a:pt x="155685" y="182457"/>
                        </a:cubicBezTo>
                        <a:cubicBezTo>
                          <a:pt x="155431" y="188167"/>
                          <a:pt x="155114" y="193940"/>
                          <a:pt x="154733" y="199840"/>
                        </a:cubicBezTo>
                        <a:lnTo>
                          <a:pt x="24552" y="200474"/>
                        </a:lnTo>
                        <a:lnTo>
                          <a:pt x="20111" y="160062"/>
                        </a:lnTo>
                        <a:lnTo>
                          <a:pt x="156763" y="147755"/>
                        </a:lnTo>
                        <a:lnTo>
                          <a:pt x="156763" y="147755"/>
                        </a:lnTo>
                        <a:close/>
                        <a:moveTo>
                          <a:pt x="153528" y="217223"/>
                        </a:moveTo>
                        <a:cubicBezTo>
                          <a:pt x="152576" y="229404"/>
                          <a:pt x="151498" y="241775"/>
                          <a:pt x="150356" y="254082"/>
                        </a:cubicBezTo>
                        <a:lnTo>
                          <a:pt x="33053" y="257064"/>
                        </a:lnTo>
                        <a:lnTo>
                          <a:pt x="28739" y="220649"/>
                        </a:lnTo>
                        <a:lnTo>
                          <a:pt x="153528" y="217223"/>
                        </a:lnTo>
                        <a:lnTo>
                          <a:pt x="153528" y="217223"/>
                        </a:lnTo>
                        <a:close/>
                        <a:moveTo>
                          <a:pt x="148579" y="272036"/>
                        </a:moveTo>
                        <a:cubicBezTo>
                          <a:pt x="147120" y="286310"/>
                          <a:pt x="145471" y="300458"/>
                          <a:pt x="143885" y="313971"/>
                        </a:cubicBezTo>
                        <a:lnTo>
                          <a:pt x="40475" y="318919"/>
                        </a:lnTo>
                        <a:lnTo>
                          <a:pt x="35083" y="275906"/>
                        </a:lnTo>
                        <a:lnTo>
                          <a:pt x="148643" y="272036"/>
                        </a:lnTo>
                        <a:lnTo>
                          <a:pt x="148643" y="272036"/>
                        </a:lnTo>
                        <a:close/>
                        <a:moveTo>
                          <a:pt x="141411" y="333955"/>
                        </a:moveTo>
                        <a:cubicBezTo>
                          <a:pt x="140078" y="344867"/>
                          <a:pt x="138746" y="355208"/>
                          <a:pt x="137541" y="364914"/>
                        </a:cubicBezTo>
                        <a:lnTo>
                          <a:pt x="47898" y="370941"/>
                        </a:lnTo>
                        <a:lnTo>
                          <a:pt x="44980" y="335858"/>
                        </a:lnTo>
                        <a:lnTo>
                          <a:pt x="141474" y="334018"/>
                        </a:lnTo>
                        <a:lnTo>
                          <a:pt x="141474" y="334018"/>
                        </a:lnTo>
                        <a:close/>
                        <a:moveTo>
                          <a:pt x="134686" y="387436"/>
                        </a:moveTo>
                        <a:lnTo>
                          <a:pt x="133798" y="394541"/>
                        </a:lnTo>
                        <a:cubicBezTo>
                          <a:pt x="133163" y="399616"/>
                          <a:pt x="132592" y="404248"/>
                          <a:pt x="132021" y="408562"/>
                        </a:cubicBezTo>
                        <a:lnTo>
                          <a:pt x="53862" y="416302"/>
                        </a:lnTo>
                        <a:lnTo>
                          <a:pt x="50436" y="393780"/>
                        </a:lnTo>
                        <a:lnTo>
                          <a:pt x="134686" y="387436"/>
                        </a:lnTo>
                        <a:lnTo>
                          <a:pt x="134686" y="387436"/>
                        </a:lnTo>
                        <a:close/>
                        <a:moveTo>
                          <a:pt x="129484" y="429878"/>
                        </a:moveTo>
                        <a:cubicBezTo>
                          <a:pt x="128722" y="436539"/>
                          <a:pt x="128151" y="441805"/>
                          <a:pt x="127707" y="445992"/>
                        </a:cubicBezTo>
                        <a:lnTo>
                          <a:pt x="56716" y="461662"/>
                        </a:lnTo>
                        <a:lnTo>
                          <a:pt x="55384" y="434826"/>
                        </a:lnTo>
                        <a:lnTo>
                          <a:pt x="129547" y="429878"/>
                        </a:lnTo>
                        <a:close/>
                      </a:path>
                    </a:pathLst>
                  </a:custGeom>
                  <a:solidFill>
                    <a:srgbClr val="95C9B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7" name="Freeform: Shape 7786">
                    <a:extLst>
                      <a:ext uri="{FF2B5EF4-FFF2-40B4-BE49-F238E27FC236}">
                        <a16:creationId xmlns:a16="http://schemas.microsoft.com/office/drawing/2014/main" id="{731CBAB2-487C-2897-F373-C8A6EA651D02}"/>
                      </a:ext>
                    </a:extLst>
                  </p:cNvPr>
                  <p:cNvSpPr/>
                  <p:nvPr/>
                </p:nvSpPr>
                <p:spPr>
                  <a:xfrm>
                    <a:off x="1399848" y="2800439"/>
                    <a:ext cx="164825" cy="467860"/>
                  </a:xfrm>
                  <a:custGeom>
                    <a:avLst/>
                    <a:gdLst>
                      <a:gd name="connsiteX0" fmla="*/ 14314 w 164825"/>
                      <a:gd name="connsiteY0" fmla="*/ 4806 h 467860"/>
                      <a:gd name="connsiteX1" fmla="*/ 75281 w 164825"/>
                      <a:gd name="connsiteY1" fmla="*/ 809 h 467860"/>
                      <a:gd name="connsiteX2" fmla="*/ 149634 w 164825"/>
                      <a:gd name="connsiteY2" fmla="*/ 809 h 467860"/>
                      <a:gd name="connsiteX3" fmla="*/ 164733 w 164825"/>
                      <a:gd name="connsiteY3" fmla="*/ 8929 h 467860"/>
                      <a:gd name="connsiteX4" fmla="*/ 162830 w 164825"/>
                      <a:gd name="connsiteY4" fmla="*/ 63045 h 467860"/>
                      <a:gd name="connsiteX5" fmla="*/ 155471 w 164825"/>
                      <a:gd name="connsiteY5" fmla="*/ 257683 h 467860"/>
                      <a:gd name="connsiteX6" fmla="*/ 144622 w 164825"/>
                      <a:gd name="connsiteY6" fmla="*/ 435572 h 467860"/>
                      <a:gd name="connsiteX7" fmla="*/ 131934 w 164825"/>
                      <a:gd name="connsiteY7" fmla="*/ 467546 h 467860"/>
                      <a:gd name="connsiteX8" fmla="*/ 97485 w 164825"/>
                      <a:gd name="connsiteY8" fmla="*/ 466024 h 467860"/>
                      <a:gd name="connsiteX9" fmla="*/ 50793 w 164825"/>
                      <a:gd name="connsiteY9" fmla="*/ 465389 h 467860"/>
                      <a:gd name="connsiteX10" fmla="*/ 40325 w 164825"/>
                      <a:gd name="connsiteY10" fmla="*/ 461329 h 467860"/>
                      <a:gd name="connsiteX11" fmla="*/ 39246 w 164825"/>
                      <a:gd name="connsiteY11" fmla="*/ 423962 h 467860"/>
                      <a:gd name="connsiteX12" fmla="*/ 24401 w 164825"/>
                      <a:gd name="connsiteY12" fmla="*/ 264471 h 467860"/>
                      <a:gd name="connsiteX13" fmla="*/ 1308 w 164825"/>
                      <a:gd name="connsiteY13" fmla="*/ 50928 h 467860"/>
                      <a:gd name="connsiteX14" fmla="*/ 14377 w 164825"/>
                      <a:gd name="connsiteY14" fmla="*/ 4806 h 46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825" h="467860">
                        <a:moveTo>
                          <a:pt x="14314" y="4806"/>
                        </a:moveTo>
                        <a:cubicBezTo>
                          <a:pt x="27065" y="4108"/>
                          <a:pt x="48572" y="1887"/>
                          <a:pt x="75281" y="809"/>
                        </a:cubicBezTo>
                        <a:cubicBezTo>
                          <a:pt x="101990" y="-270"/>
                          <a:pt x="133901" y="-270"/>
                          <a:pt x="149634" y="809"/>
                        </a:cubicBezTo>
                        <a:cubicBezTo>
                          <a:pt x="165431" y="1951"/>
                          <a:pt x="165050" y="4298"/>
                          <a:pt x="164733" y="8929"/>
                        </a:cubicBezTo>
                        <a:cubicBezTo>
                          <a:pt x="164416" y="13561"/>
                          <a:pt x="164225" y="20539"/>
                          <a:pt x="162830" y="63045"/>
                        </a:cubicBezTo>
                        <a:cubicBezTo>
                          <a:pt x="161434" y="105614"/>
                          <a:pt x="158833" y="183710"/>
                          <a:pt x="155471" y="257683"/>
                        </a:cubicBezTo>
                        <a:cubicBezTo>
                          <a:pt x="152108" y="331592"/>
                          <a:pt x="147921" y="401377"/>
                          <a:pt x="144622" y="435572"/>
                        </a:cubicBezTo>
                        <a:cubicBezTo>
                          <a:pt x="141323" y="469766"/>
                          <a:pt x="138912" y="468434"/>
                          <a:pt x="131934" y="467546"/>
                        </a:cubicBezTo>
                        <a:cubicBezTo>
                          <a:pt x="124955" y="466658"/>
                          <a:pt x="113409" y="466214"/>
                          <a:pt x="97485" y="466024"/>
                        </a:cubicBezTo>
                        <a:cubicBezTo>
                          <a:pt x="81498" y="465833"/>
                          <a:pt x="61133" y="465833"/>
                          <a:pt x="50793" y="465389"/>
                        </a:cubicBezTo>
                        <a:cubicBezTo>
                          <a:pt x="40452" y="464945"/>
                          <a:pt x="40134" y="464057"/>
                          <a:pt x="40325" y="461329"/>
                        </a:cubicBezTo>
                        <a:cubicBezTo>
                          <a:pt x="40515" y="458601"/>
                          <a:pt x="41276" y="453906"/>
                          <a:pt x="39246" y="423962"/>
                        </a:cubicBezTo>
                        <a:cubicBezTo>
                          <a:pt x="37216" y="394018"/>
                          <a:pt x="32458" y="338697"/>
                          <a:pt x="24401" y="264471"/>
                        </a:cubicBezTo>
                        <a:cubicBezTo>
                          <a:pt x="16344" y="190244"/>
                          <a:pt x="4988" y="97113"/>
                          <a:pt x="1308" y="50928"/>
                        </a:cubicBezTo>
                        <a:cubicBezTo>
                          <a:pt x="-2371" y="4742"/>
                          <a:pt x="1626" y="5504"/>
                          <a:pt x="14377" y="4806"/>
                        </a:cubicBezTo>
                        <a:close/>
                      </a:path>
                    </a:pathLst>
                  </a:custGeom>
                  <a:solidFill>
                    <a:srgbClr val="4FB0A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8" name="Freeform: Shape 7787">
                    <a:extLst>
                      <a:ext uri="{FF2B5EF4-FFF2-40B4-BE49-F238E27FC236}">
                        <a16:creationId xmlns:a16="http://schemas.microsoft.com/office/drawing/2014/main" id="{09DE5EFE-CC66-6D5E-62CE-27C723239ED9}"/>
                      </a:ext>
                    </a:extLst>
                  </p:cNvPr>
                  <p:cNvSpPr/>
                  <p:nvPr/>
                </p:nvSpPr>
                <p:spPr>
                  <a:xfrm>
                    <a:off x="1400585" y="2829353"/>
                    <a:ext cx="147183" cy="439011"/>
                  </a:xfrm>
                  <a:custGeom>
                    <a:avLst/>
                    <a:gdLst>
                      <a:gd name="connsiteX0" fmla="*/ 144456 w 147183"/>
                      <a:gd name="connsiteY0" fmla="*/ 400124 h 439011"/>
                      <a:gd name="connsiteX1" fmla="*/ 143821 w 147183"/>
                      <a:gd name="connsiteY1" fmla="*/ 406722 h 439011"/>
                      <a:gd name="connsiteX2" fmla="*/ 131133 w 147183"/>
                      <a:gd name="connsiteY2" fmla="*/ 438696 h 439011"/>
                      <a:gd name="connsiteX3" fmla="*/ 96684 w 147183"/>
                      <a:gd name="connsiteY3" fmla="*/ 437174 h 439011"/>
                      <a:gd name="connsiteX4" fmla="*/ 49992 w 147183"/>
                      <a:gd name="connsiteY4" fmla="*/ 436539 h 439011"/>
                      <a:gd name="connsiteX5" fmla="*/ 39524 w 147183"/>
                      <a:gd name="connsiteY5" fmla="*/ 432479 h 439011"/>
                      <a:gd name="connsiteX6" fmla="*/ 38763 w 147183"/>
                      <a:gd name="connsiteY6" fmla="*/ 399934 h 439011"/>
                      <a:gd name="connsiteX7" fmla="*/ 144456 w 147183"/>
                      <a:gd name="connsiteY7" fmla="*/ 400187 h 439011"/>
                      <a:gd name="connsiteX8" fmla="*/ 144456 w 147183"/>
                      <a:gd name="connsiteY8" fmla="*/ 400187 h 439011"/>
                      <a:gd name="connsiteX9" fmla="*/ 38001 w 147183"/>
                      <a:gd name="connsiteY9" fmla="*/ 388641 h 439011"/>
                      <a:gd name="connsiteX10" fmla="*/ 36288 w 147183"/>
                      <a:gd name="connsiteY10" fmla="*/ 366183 h 439011"/>
                      <a:gd name="connsiteX11" fmla="*/ 135574 w 147183"/>
                      <a:gd name="connsiteY11" fmla="*/ 371385 h 439011"/>
                      <a:gd name="connsiteX12" fmla="*/ 133925 w 147183"/>
                      <a:gd name="connsiteY12" fmla="*/ 388958 h 439011"/>
                      <a:gd name="connsiteX13" fmla="*/ 38065 w 147183"/>
                      <a:gd name="connsiteY13" fmla="*/ 388705 h 439011"/>
                      <a:gd name="connsiteX14" fmla="*/ 38065 w 147183"/>
                      <a:gd name="connsiteY14" fmla="*/ 388705 h 439011"/>
                      <a:gd name="connsiteX15" fmla="*/ 34893 w 147183"/>
                      <a:gd name="connsiteY15" fmla="*/ 349942 h 439011"/>
                      <a:gd name="connsiteX16" fmla="*/ 32736 w 147183"/>
                      <a:gd name="connsiteY16" fmla="*/ 326215 h 439011"/>
                      <a:gd name="connsiteX17" fmla="*/ 134559 w 147183"/>
                      <a:gd name="connsiteY17" fmla="*/ 330338 h 439011"/>
                      <a:gd name="connsiteX18" fmla="*/ 130435 w 147183"/>
                      <a:gd name="connsiteY18" fmla="*/ 353812 h 439011"/>
                      <a:gd name="connsiteX19" fmla="*/ 34829 w 147183"/>
                      <a:gd name="connsiteY19" fmla="*/ 349942 h 439011"/>
                      <a:gd name="connsiteX20" fmla="*/ 34829 w 147183"/>
                      <a:gd name="connsiteY20" fmla="*/ 349942 h 439011"/>
                      <a:gd name="connsiteX21" fmla="*/ 30959 w 147183"/>
                      <a:gd name="connsiteY21" fmla="*/ 306992 h 439011"/>
                      <a:gd name="connsiteX22" fmla="*/ 28295 w 147183"/>
                      <a:gd name="connsiteY22" fmla="*/ 280283 h 439011"/>
                      <a:gd name="connsiteX23" fmla="*/ 130943 w 147183"/>
                      <a:gd name="connsiteY23" fmla="*/ 285993 h 439011"/>
                      <a:gd name="connsiteX24" fmla="*/ 129610 w 147183"/>
                      <a:gd name="connsiteY24" fmla="*/ 311814 h 439011"/>
                      <a:gd name="connsiteX25" fmla="*/ 30959 w 147183"/>
                      <a:gd name="connsiteY25" fmla="*/ 306992 h 439011"/>
                      <a:gd name="connsiteX26" fmla="*/ 30959 w 147183"/>
                      <a:gd name="connsiteY26" fmla="*/ 306992 h 439011"/>
                      <a:gd name="connsiteX27" fmla="*/ 26963 w 147183"/>
                      <a:gd name="connsiteY27" fmla="*/ 267215 h 439011"/>
                      <a:gd name="connsiteX28" fmla="*/ 24108 w 147183"/>
                      <a:gd name="connsiteY28" fmla="*/ 240315 h 439011"/>
                      <a:gd name="connsiteX29" fmla="*/ 140078 w 147183"/>
                      <a:gd name="connsiteY29" fmla="*/ 240950 h 439011"/>
                      <a:gd name="connsiteX30" fmla="*/ 140459 w 147183"/>
                      <a:gd name="connsiteY30" fmla="*/ 265755 h 439011"/>
                      <a:gd name="connsiteX31" fmla="*/ 26963 w 147183"/>
                      <a:gd name="connsiteY31" fmla="*/ 267215 h 439011"/>
                      <a:gd name="connsiteX32" fmla="*/ 26963 w 147183"/>
                      <a:gd name="connsiteY32" fmla="*/ 267215 h 439011"/>
                      <a:gd name="connsiteX33" fmla="*/ 22395 w 147183"/>
                      <a:gd name="connsiteY33" fmla="*/ 224963 h 439011"/>
                      <a:gd name="connsiteX34" fmla="*/ 17510 w 147183"/>
                      <a:gd name="connsiteY34" fmla="*/ 181442 h 439011"/>
                      <a:gd name="connsiteX35" fmla="*/ 139444 w 147183"/>
                      <a:gd name="connsiteY35" fmla="*/ 182965 h 439011"/>
                      <a:gd name="connsiteX36" fmla="*/ 137604 w 147183"/>
                      <a:gd name="connsiteY36" fmla="*/ 222044 h 439011"/>
                      <a:gd name="connsiteX37" fmla="*/ 22331 w 147183"/>
                      <a:gd name="connsiteY37" fmla="*/ 224963 h 439011"/>
                      <a:gd name="connsiteX38" fmla="*/ 22331 w 147183"/>
                      <a:gd name="connsiteY38" fmla="*/ 224963 h 439011"/>
                      <a:gd name="connsiteX39" fmla="*/ 15733 w 147183"/>
                      <a:gd name="connsiteY39" fmla="*/ 165391 h 439011"/>
                      <a:gd name="connsiteX40" fmla="*/ 11419 w 147183"/>
                      <a:gd name="connsiteY40" fmla="*/ 127453 h 439011"/>
                      <a:gd name="connsiteX41" fmla="*/ 135447 w 147183"/>
                      <a:gd name="connsiteY41" fmla="*/ 128088 h 439011"/>
                      <a:gd name="connsiteX42" fmla="*/ 138365 w 147183"/>
                      <a:gd name="connsiteY42" fmla="*/ 161839 h 439011"/>
                      <a:gd name="connsiteX43" fmla="*/ 15733 w 147183"/>
                      <a:gd name="connsiteY43" fmla="*/ 165391 h 439011"/>
                      <a:gd name="connsiteX44" fmla="*/ 15733 w 147183"/>
                      <a:gd name="connsiteY44" fmla="*/ 165391 h 439011"/>
                      <a:gd name="connsiteX45" fmla="*/ 9326 w 147183"/>
                      <a:gd name="connsiteY45" fmla="*/ 108738 h 439011"/>
                      <a:gd name="connsiteX46" fmla="*/ 6534 w 147183"/>
                      <a:gd name="connsiteY46" fmla="*/ 83552 h 439011"/>
                      <a:gd name="connsiteX47" fmla="*/ 143631 w 147183"/>
                      <a:gd name="connsiteY47" fmla="*/ 81332 h 439011"/>
                      <a:gd name="connsiteX48" fmla="*/ 144519 w 147183"/>
                      <a:gd name="connsiteY48" fmla="*/ 107787 h 439011"/>
                      <a:gd name="connsiteX49" fmla="*/ 9326 w 147183"/>
                      <a:gd name="connsiteY49" fmla="*/ 108675 h 439011"/>
                      <a:gd name="connsiteX50" fmla="*/ 9326 w 147183"/>
                      <a:gd name="connsiteY50" fmla="*/ 108675 h 439011"/>
                      <a:gd name="connsiteX51" fmla="*/ 4948 w 147183"/>
                      <a:gd name="connsiteY51" fmla="*/ 68707 h 439011"/>
                      <a:gd name="connsiteX52" fmla="*/ 2918 w 147183"/>
                      <a:gd name="connsiteY52" fmla="*/ 49167 h 439011"/>
                      <a:gd name="connsiteX53" fmla="*/ 143441 w 147183"/>
                      <a:gd name="connsiteY53" fmla="*/ 35971 h 439011"/>
                      <a:gd name="connsiteX54" fmla="*/ 143441 w 147183"/>
                      <a:gd name="connsiteY54" fmla="*/ 60142 h 439011"/>
                      <a:gd name="connsiteX55" fmla="*/ 4885 w 147183"/>
                      <a:gd name="connsiteY55" fmla="*/ 68707 h 439011"/>
                      <a:gd name="connsiteX56" fmla="*/ 4885 w 147183"/>
                      <a:gd name="connsiteY56" fmla="*/ 68707 h 439011"/>
                      <a:gd name="connsiteX57" fmla="*/ 571 w 147183"/>
                      <a:gd name="connsiteY57" fmla="*/ 22712 h 439011"/>
                      <a:gd name="connsiteX58" fmla="*/ 571 w 147183"/>
                      <a:gd name="connsiteY58" fmla="*/ 22077 h 439011"/>
                      <a:gd name="connsiteX59" fmla="*/ 0 w 147183"/>
                      <a:gd name="connsiteY59" fmla="*/ 15543 h 439011"/>
                      <a:gd name="connsiteX60" fmla="*/ 143631 w 147183"/>
                      <a:gd name="connsiteY60" fmla="*/ 0 h 439011"/>
                      <a:gd name="connsiteX61" fmla="*/ 147184 w 147183"/>
                      <a:gd name="connsiteY61" fmla="*/ 14211 h 439011"/>
                      <a:gd name="connsiteX62" fmla="*/ 8628 w 147183"/>
                      <a:gd name="connsiteY62" fmla="*/ 30769 h 439011"/>
                      <a:gd name="connsiteX63" fmla="*/ 571 w 147183"/>
                      <a:gd name="connsiteY63" fmla="*/ 22775 h 439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47183" h="439011">
                        <a:moveTo>
                          <a:pt x="144456" y="400124"/>
                        </a:moveTo>
                        <a:cubicBezTo>
                          <a:pt x="144265" y="402471"/>
                          <a:pt x="144075" y="404628"/>
                          <a:pt x="143821" y="406722"/>
                        </a:cubicBezTo>
                        <a:cubicBezTo>
                          <a:pt x="140522" y="440917"/>
                          <a:pt x="138112" y="439585"/>
                          <a:pt x="131133" y="438696"/>
                        </a:cubicBezTo>
                        <a:cubicBezTo>
                          <a:pt x="124155" y="437808"/>
                          <a:pt x="112608" y="437364"/>
                          <a:pt x="96684" y="437174"/>
                        </a:cubicBezTo>
                        <a:cubicBezTo>
                          <a:pt x="80697" y="436983"/>
                          <a:pt x="60333" y="436983"/>
                          <a:pt x="49992" y="436539"/>
                        </a:cubicBezTo>
                        <a:cubicBezTo>
                          <a:pt x="39651" y="436095"/>
                          <a:pt x="39334" y="435207"/>
                          <a:pt x="39524" y="432479"/>
                        </a:cubicBezTo>
                        <a:cubicBezTo>
                          <a:pt x="39714" y="429878"/>
                          <a:pt x="40412" y="425627"/>
                          <a:pt x="38763" y="399934"/>
                        </a:cubicBezTo>
                        <a:lnTo>
                          <a:pt x="144456" y="400187"/>
                        </a:lnTo>
                        <a:lnTo>
                          <a:pt x="144456" y="400187"/>
                        </a:lnTo>
                        <a:close/>
                        <a:moveTo>
                          <a:pt x="38001" y="388641"/>
                        </a:moveTo>
                        <a:cubicBezTo>
                          <a:pt x="37557" y="382107"/>
                          <a:pt x="36923" y="374621"/>
                          <a:pt x="36288" y="366183"/>
                        </a:cubicBezTo>
                        <a:lnTo>
                          <a:pt x="135574" y="371385"/>
                        </a:lnTo>
                        <a:lnTo>
                          <a:pt x="133925" y="388958"/>
                        </a:lnTo>
                        <a:lnTo>
                          <a:pt x="38065" y="388705"/>
                        </a:lnTo>
                        <a:lnTo>
                          <a:pt x="38065" y="388705"/>
                        </a:lnTo>
                        <a:close/>
                        <a:moveTo>
                          <a:pt x="34893" y="349942"/>
                        </a:moveTo>
                        <a:cubicBezTo>
                          <a:pt x="34258" y="342583"/>
                          <a:pt x="33560" y="334653"/>
                          <a:pt x="32736" y="326215"/>
                        </a:cubicBezTo>
                        <a:lnTo>
                          <a:pt x="134559" y="330338"/>
                        </a:lnTo>
                        <a:lnTo>
                          <a:pt x="130435" y="353812"/>
                        </a:lnTo>
                        <a:lnTo>
                          <a:pt x="34829" y="349942"/>
                        </a:lnTo>
                        <a:lnTo>
                          <a:pt x="34829" y="349942"/>
                        </a:lnTo>
                        <a:close/>
                        <a:moveTo>
                          <a:pt x="30959" y="306992"/>
                        </a:moveTo>
                        <a:cubicBezTo>
                          <a:pt x="30135" y="298491"/>
                          <a:pt x="29246" y="289609"/>
                          <a:pt x="28295" y="280283"/>
                        </a:cubicBezTo>
                        <a:lnTo>
                          <a:pt x="130943" y="285993"/>
                        </a:lnTo>
                        <a:lnTo>
                          <a:pt x="129610" y="311814"/>
                        </a:lnTo>
                        <a:lnTo>
                          <a:pt x="30959" y="306992"/>
                        </a:lnTo>
                        <a:lnTo>
                          <a:pt x="30959" y="306992"/>
                        </a:lnTo>
                        <a:close/>
                        <a:moveTo>
                          <a:pt x="26963" y="267215"/>
                        </a:moveTo>
                        <a:cubicBezTo>
                          <a:pt x="26074" y="258586"/>
                          <a:pt x="25123" y="249578"/>
                          <a:pt x="24108" y="240315"/>
                        </a:cubicBezTo>
                        <a:lnTo>
                          <a:pt x="140078" y="240950"/>
                        </a:lnTo>
                        <a:lnTo>
                          <a:pt x="140459" y="265755"/>
                        </a:lnTo>
                        <a:lnTo>
                          <a:pt x="26963" y="267215"/>
                        </a:lnTo>
                        <a:lnTo>
                          <a:pt x="26963" y="267215"/>
                        </a:lnTo>
                        <a:close/>
                        <a:moveTo>
                          <a:pt x="22395" y="224963"/>
                        </a:moveTo>
                        <a:cubicBezTo>
                          <a:pt x="20872" y="210879"/>
                          <a:pt x="19223" y="196224"/>
                          <a:pt x="17510" y="181442"/>
                        </a:cubicBezTo>
                        <a:lnTo>
                          <a:pt x="139444" y="182965"/>
                        </a:lnTo>
                        <a:lnTo>
                          <a:pt x="137604" y="222044"/>
                        </a:lnTo>
                        <a:lnTo>
                          <a:pt x="22331" y="224963"/>
                        </a:lnTo>
                        <a:lnTo>
                          <a:pt x="22331" y="224963"/>
                        </a:lnTo>
                        <a:close/>
                        <a:moveTo>
                          <a:pt x="15733" y="165391"/>
                        </a:moveTo>
                        <a:cubicBezTo>
                          <a:pt x="14274" y="152640"/>
                          <a:pt x="12815" y="139888"/>
                          <a:pt x="11419" y="127453"/>
                        </a:cubicBezTo>
                        <a:lnTo>
                          <a:pt x="135447" y="128088"/>
                        </a:lnTo>
                        <a:lnTo>
                          <a:pt x="138365" y="161839"/>
                        </a:lnTo>
                        <a:lnTo>
                          <a:pt x="15733" y="165391"/>
                        </a:lnTo>
                        <a:lnTo>
                          <a:pt x="15733" y="165391"/>
                        </a:lnTo>
                        <a:close/>
                        <a:moveTo>
                          <a:pt x="9326" y="108738"/>
                        </a:moveTo>
                        <a:cubicBezTo>
                          <a:pt x="8374" y="100110"/>
                          <a:pt x="7423" y="91673"/>
                          <a:pt x="6534" y="83552"/>
                        </a:cubicBezTo>
                        <a:lnTo>
                          <a:pt x="143631" y="81332"/>
                        </a:lnTo>
                        <a:lnTo>
                          <a:pt x="144519" y="107787"/>
                        </a:lnTo>
                        <a:lnTo>
                          <a:pt x="9326" y="108675"/>
                        </a:lnTo>
                        <a:lnTo>
                          <a:pt x="9326" y="108675"/>
                        </a:lnTo>
                        <a:close/>
                        <a:moveTo>
                          <a:pt x="4948" y="68707"/>
                        </a:moveTo>
                        <a:cubicBezTo>
                          <a:pt x="4251" y="61855"/>
                          <a:pt x="3553" y="55321"/>
                          <a:pt x="2918" y="49167"/>
                        </a:cubicBezTo>
                        <a:lnTo>
                          <a:pt x="143441" y="35971"/>
                        </a:lnTo>
                        <a:lnTo>
                          <a:pt x="143441" y="60142"/>
                        </a:lnTo>
                        <a:cubicBezTo>
                          <a:pt x="143441" y="60142"/>
                          <a:pt x="4885" y="68707"/>
                          <a:pt x="4885" y="68707"/>
                        </a:cubicBezTo>
                        <a:lnTo>
                          <a:pt x="4885" y="68707"/>
                        </a:lnTo>
                        <a:close/>
                        <a:moveTo>
                          <a:pt x="571" y="22712"/>
                        </a:moveTo>
                        <a:lnTo>
                          <a:pt x="571" y="22077"/>
                        </a:lnTo>
                        <a:cubicBezTo>
                          <a:pt x="317" y="19794"/>
                          <a:pt x="190" y="17573"/>
                          <a:pt x="0" y="15543"/>
                        </a:cubicBezTo>
                        <a:lnTo>
                          <a:pt x="143631" y="0"/>
                        </a:lnTo>
                        <a:lnTo>
                          <a:pt x="147184" y="14211"/>
                        </a:lnTo>
                        <a:lnTo>
                          <a:pt x="8628" y="30769"/>
                        </a:lnTo>
                        <a:lnTo>
                          <a:pt x="571" y="22775"/>
                        </a:lnTo>
                        <a:close/>
                      </a:path>
                    </a:pathLst>
                  </a:custGeom>
                  <a:solidFill>
                    <a:srgbClr val="70BFA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9" name="Freeform: Shape 7788">
                    <a:extLst>
                      <a:ext uri="{FF2B5EF4-FFF2-40B4-BE49-F238E27FC236}">
                        <a16:creationId xmlns:a16="http://schemas.microsoft.com/office/drawing/2014/main" id="{167C66F5-EAE3-5DA6-34C3-953132BDCB5B}"/>
                      </a:ext>
                    </a:extLst>
                  </p:cNvPr>
                  <p:cNvSpPr/>
                  <p:nvPr/>
                </p:nvSpPr>
                <p:spPr>
                  <a:xfrm>
                    <a:off x="1152465" y="2790425"/>
                    <a:ext cx="286217" cy="424738"/>
                  </a:xfrm>
                  <a:custGeom>
                    <a:avLst/>
                    <a:gdLst>
                      <a:gd name="connsiteX0" fmla="*/ 44918 w 286217"/>
                      <a:gd name="connsiteY0" fmla="*/ 800 h 424738"/>
                      <a:gd name="connsiteX1" fmla="*/ 215321 w 286217"/>
                      <a:gd name="connsiteY1" fmla="*/ 863 h 424738"/>
                      <a:gd name="connsiteX2" fmla="*/ 261633 w 286217"/>
                      <a:gd name="connsiteY2" fmla="*/ 16216 h 424738"/>
                      <a:gd name="connsiteX3" fmla="*/ 271530 w 286217"/>
                      <a:gd name="connsiteY3" fmla="*/ 73377 h 424738"/>
                      <a:gd name="connsiteX4" fmla="*/ 280665 w 286217"/>
                      <a:gd name="connsiteY4" fmla="*/ 220179 h 424738"/>
                      <a:gd name="connsiteX5" fmla="*/ 285804 w 286217"/>
                      <a:gd name="connsiteY5" fmla="*/ 379290 h 424738"/>
                      <a:gd name="connsiteX6" fmla="*/ 255352 w 286217"/>
                      <a:gd name="connsiteY6" fmla="*/ 417926 h 424738"/>
                      <a:gd name="connsiteX7" fmla="*/ 154671 w 286217"/>
                      <a:gd name="connsiteY7" fmla="*/ 424651 h 424738"/>
                      <a:gd name="connsiteX8" fmla="*/ 39906 w 286217"/>
                      <a:gd name="connsiteY8" fmla="*/ 392994 h 424738"/>
                      <a:gd name="connsiteX9" fmla="*/ 14339 w 286217"/>
                      <a:gd name="connsiteY9" fmla="*/ 261987 h 424738"/>
                      <a:gd name="connsiteX10" fmla="*/ 5204 w 286217"/>
                      <a:gd name="connsiteY10" fmla="*/ 72996 h 424738"/>
                      <a:gd name="connsiteX11" fmla="*/ 1 w 286217"/>
                      <a:gd name="connsiteY11" fmla="*/ 7398 h 424738"/>
                      <a:gd name="connsiteX12" fmla="*/ 45045 w 286217"/>
                      <a:gd name="connsiteY12" fmla="*/ 800 h 42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6217" h="424738">
                        <a:moveTo>
                          <a:pt x="44918" y="800"/>
                        </a:moveTo>
                        <a:cubicBezTo>
                          <a:pt x="88121" y="356"/>
                          <a:pt x="172562" y="-786"/>
                          <a:pt x="215321" y="863"/>
                        </a:cubicBezTo>
                        <a:cubicBezTo>
                          <a:pt x="258080" y="2513"/>
                          <a:pt x="259095" y="6954"/>
                          <a:pt x="261633" y="16216"/>
                        </a:cubicBezTo>
                        <a:cubicBezTo>
                          <a:pt x="264171" y="25478"/>
                          <a:pt x="268168" y="39626"/>
                          <a:pt x="271530" y="73377"/>
                        </a:cubicBezTo>
                        <a:cubicBezTo>
                          <a:pt x="274829" y="107127"/>
                          <a:pt x="277493" y="160545"/>
                          <a:pt x="280665" y="220179"/>
                        </a:cubicBezTo>
                        <a:cubicBezTo>
                          <a:pt x="283838" y="279751"/>
                          <a:pt x="287454" y="345539"/>
                          <a:pt x="285804" y="379290"/>
                        </a:cubicBezTo>
                        <a:cubicBezTo>
                          <a:pt x="284091" y="413041"/>
                          <a:pt x="277113" y="414817"/>
                          <a:pt x="255352" y="417926"/>
                        </a:cubicBezTo>
                        <a:cubicBezTo>
                          <a:pt x="233592" y="421035"/>
                          <a:pt x="197113" y="425412"/>
                          <a:pt x="154671" y="424651"/>
                        </a:cubicBezTo>
                        <a:cubicBezTo>
                          <a:pt x="112229" y="423889"/>
                          <a:pt x="63887" y="417926"/>
                          <a:pt x="39906" y="392994"/>
                        </a:cubicBezTo>
                        <a:cubicBezTo>
                          <a:pt x="15925" y="368061"/>
                          <a:pt x="16242" y="324160"/>
                          <a:pt x="14339" y="261987"/>
                        </a:cubicBezTo>
                        <a:cubicBezTo>
                          <a:pt x="12436" y="199878"/>
                          <a:pt x="8312" y="119498"/>
                          <a:pt x="5204" y="72996"/>
                        </a:cubicBezTo>
                        <a:cubicBezTo>
                          <a:pt x="2095" y="26430"/>
                          <a:pt x="65" y="13678"/>
                          <a:pt x="1" y="7398"/>
                        </a:cubicBezTo>
                        <a:cubicBezTo>
                          <a:pt x="-62" y="1117"/>
                          <a:pt x="1841" y="1244"/>
                          <a:pt x="45045" y="800"/>
                        </a:cubicBezTo>
                        <a:close/>
                      </a:path>
                    </a:pathLst>
                  </a:custGeom>
                  <a:solidFill>
                    <a:srgbClr val="F5F6F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0" name="Freeform: Shape 7789">
                    <a:extLst>
                      <a:ext uri="{FF2B5EF4-FFF2-40B4-BE49-F238E27FC236}">
                        <a16:creationId xmlns:a16="http://schemas.microsoft.com/office/drawing/2014/main" id="{966949D4-BE44-829D-D1B1-5B27987CEB68}"/>
                      </a:ext>
                    </a:extLst>
                  </p:cNvPr>
                  <p:cNvSpPr/>
                  <p:nvPr/>
                </p:nvSpPr>
                <p:spPr>
                  <a:xfrm>
                    <a:off x="1188123" y="2813355"/>
                    <a:ext cx="83297" cy="107168"/>
                  </a:xfrm>
                  <a:custGeom>
                    <a:avLst/>
                    <a:gdLst>
                      <a:gd name="connsiteX0" fmla="*/ 441 w 83297"/>
                      <a:gd name="connsiteY0" fmla="*/ 15807 h 107168"/>
                      <a:gd name="connsiteX1" fmla="*/ 4057 w 83297"/>
                      <a:gd name="connsiteY1" fmla="*/ 77789 h 107168"/>
                      <a:gd name="connsiteX2" fmla="*/ 4247 w 83297"/>
                      <a:gd name="connsiteY2" fmla="*/ 104117 h 107168"/>
                      <a:gd name="connsiteX3" fmla="*/ 6722 w 83297"/>
                      <a:gd name="connsiteY3" fmla="*/ 106718 h 107168"/>
                      <a:gd name="connsiteX4" fmla="*/ 24168 w 83297"/>
                      <a:gd name="connsiteY4" fmla="*/ 106528 h 107168"/>
                      <a:gd name="connsiteX5" fmla="*/ 69465 w 83297"/>
                      <a:gd name="connsiteY5" fmla="*/ 107163 h 107168"/>
                      <a:gd name="connsiteX6" fmla="*/ 80504 w 83297"/>
                      <a:gd name="connsiteY6" fmla="*/ 105577 h 107168"/>
                      <a:gd name="connsiteX7" fmla="*/ 80884 w 83297"/>
                      <a:gd name="connsiteY7" fmla="*/ 101897 h 107168"/>
                      <a:gd name="connsiteX8" fmla="*/ 81265 w 83297"/>
                      <a:gd name="connsiteY8" fmla="*/ 81469 h 107168"/>
                      <a:gd name="connsiteX9" fmla="*/ 83295 w 83297"/>
                      <a:gd name="connsiteY9" fmla="*/ 19487 h 107168"/>
                      <a:gd name="connsiteX10" fmla="*/ 80948 w 83297"/>
                      <a:gd name="connsiteY10" fmla="*/ 4768 h 107168"/>
                      <a:gd name="connsiteX11" fmla="*/ 73715 w 83297"/>
                      <a:gd name="connsiteY11" fmla="*/ 4768 h 107168"/>
                      <a:gd name="connsiteX12" fmla="*/ 49164 w 83297"/>
                      <a:gd name="connsiteY12" fmla="*/ 3500 h 107168"/>
                      <a:gd name="connsiteX13" fmla="*/ 12622 w 83297"/>
                      <a:gd name="connsiteY13" fmla="*/ 1850 h 107168"/>
                      <a:gd name="connsiteX14" fmla="*/ 885 w 83297"/>
                      <a:gd name="connsiteY14" fmla="*/ 10 h 107168"/>
                      <a:gd name="connsiteX15" fmla="*/ 568 w 83297"/>
                      <a:gd name="connsiteY15" fmla="*/ 15744 h 10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3297" h="107168">
                        <a:moveTo>
                          <a:pt x="441" y="15807"/>
                        </a:moveTo>
                        <a:cubicBezTo>
                          <a:pt x="1329" y="30843"/>
                          <a:pt x="3359" y="60216"/>
                          <a:pt x="4057" y="77789"/>
                        </a:cubicBezTo>
                        <a:cubicBezTo>
                          <a:pt x="4818" y="95426"/>
                          <a:pt x="4247" y="101263"/>
                          <a:pt x="4247" y="104117"/>
                        </a:cubicBezTo>
                        <a:cubicBezTo>
                          <a:pt x="4247" y="106972"/>
                          <a:pt x="4882" y="106909"/>
                          <a:pt x="6722" y="106718"/>
                        </a:cubicBezTo>
                        <a:cubicBezTo>
                          <a:pt x="8561" y="106528"/>
                          <a:pt x="11670" y="106338"/>
                          <a:pt x="24168" y="106528"/>
                        </a:cubicBezTo>
                        <a:cubicBezTo>
                          <a:pt x="36666" y="106718"/>
                          <a:pt x="58553" y="107226"/>
                          <a:pt x="69465" y="107163"/>
                        </a:cubicBezTo>
                        <a:cubicBezTo>
                          <a:pt x="80377" y="107163"/>
                          <a:pt x="80377" y="106465"/>
                          <a:pt x="80504" y="105577"/>
                        </a:cubicBezTo>
                        <a:cubicBezTo>
                          <a:pt x="80631" y="104688"/>
                          <a:pt x="80884" y="103610"/>
                          <a:pt x="80884" y="101897"/>
                        </a:cubicBezTo>
                        <a:cubicBezTo>
                          <a:pt x="80884" y="100184"/>
                          <a:pt x="80694" y="97900"/>
                          <a:pt x="81265" y="81469"/>
                        </a:cubicBezTo>
                        <a:cubicBezTo>
                          <a:pt x="81836" y="65101"/>
                          <a:pt x="83168" y="34649"/>
                          <a:pt x="83295" y="19487"/>
                        </a:cubicBezTo>
                        <a:cubicBezTo>
                          <a:pt x="83359" y="4388"/>
                          <a:pt x="82217" y="4578"/>
                          <a:pt x="80948" y="4768"/>
                        </a:cubicBezTo>
                        <a:cubicBezTo>
                          <a:pt x="79679" y="4959"/>
                          <a:pt x="78347" y="5022"/>
                          <a:pt x="73715" y="4768"/>
                        </a:cubicBezTo>
                        <a:cubicBezTo>
                          <a:pt x="69021" y="4578"/>
                          <a:pt x="61027" y="4007"/>
                          <a:pt x="49164" y="3500"/>
                        </a:cubicBezTo>
                        <a:cubicBezTo>
                          <a:pt x="37237" y="2992"/>
                          <a:pt x="21440" y="2548"/>
                          <a:pt x="12622" y="1850"/>
                        </a:cubicBezTo>
                        <a:cubicBezTo>
                          <a:pt x="3803" y="1152"/>
                          <a:pt x="1900" y="137"/>
                          <a:pt x="885" y="10"/>
                        </a:cubicBezTo>
                        <a:cubicBezTo>
                          <a:pt x="-130" y="-117"/>
                          <a:pt x="-320" y="708"/>
                          <a:pt x="568" y="15744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1" name="Freeform: Shape 7790">
                    <a:extLst>
                      <a:ext uri="{FF2B5EF4-FFF2-40B4-BE49-F238E27FC236}">
                        <a16:creationId xmlns:a16="http://schemas.microsoft.com/office/drawing/2014/main" id="{4ACFE2E1-3FDC-05D7-36C1-971AD6CAAD15}"/>
                      </a:ext>
                    </a:extLst>
                  </p:cNvPr>
                  <p:cNvSpPr/>
                  <p:nvPr/>
                </p:nvSpPr>
                <p:spPr>
                  <a:xfrm>
                    <a:off x="1304828" y="2810663"/>
                    <a:ext cx="90563" cy="110361"/>
                  </a:xfrm>
                  <a:custGeom>
                    <a:avLst/>
                    <a:gdLst>
                      <a:gd name="connsiteX0" fmla="*/ 1928 w 90563"/>
                      <a:gd name="connsiteY0" fmla="*/ 17674 h 110361"/>
                      <a:gd name="connsiteX1" fmla="*/ 1928 w 90563"/>
                      <a:gd name="connsiteY1" fmla="*/ 79149 h 110361"/>
                      <a:gd name="connsiteX2" fmla="*/ 24 w 90563"/>
                      <a:gd name="connsiteY2" fmla="*/ 106873 h 110361"/>
                      <a:gd name="connsiteX3" fmla="*/ 4085 w 90563"/>
                      <a:gd name="connsiteY3" fmla="*/ 110362 h 110361"/>
                      <a:gd name="connsiteX4" fmla="*/ 28002 w 90563"/>
                      <a:gd name="connsiteY4" fmla="*/ 110108 h 110361"/>
                      <a:gd name="connsiteX5" fmla="*/ 78692 w 90563"/>
                      <a:gd name="connsiteY5" fmla="*/ 109474 h 110361"/>
                      <a:gd name="connsiteX6" fmla="*/ 90555 w 90563"/>
                      <a:gd name="connsiteY6" fmla="*/ 108015 h 110361"/>
                      <a:gd name="connsiteX7" fmla="*/ 89350 w 90563"/>
                      <a:gd name="connsiteY7" fmla="*/ 87713 h 110361"/>
                      <a:gd name="connsiteX8" fmla="*/ 85670 w 90563"/>
                      <a:gd name="connsiteY8" fmla="*/ 17167 h 110361"/>
                      <a:gd name="connsiteX9" fmla="*/ 82561 w 90563"/>
                      <a:gd name="connsiteY9" fmla="*/ 38 h 110361"/>
                      <a:gd name="connsiteX10" fmla="*/ 71269 w 90563"/>
                      <a:gd name="connsiteY10" fmla="*/ 672 h 110361"/>
                      <a:gd name="connsiteX11" fmla="*/ 34790 w 90563"/>
                      <a:gd name="connsiteY11" fmla="*/ 1306 h 110361"/>
                      <a:gd name="connsiteX12" fmla="*/ 7193 w 90563"/>
                      <a:gd name="connsiteY12" fmla="*/ 1941 h 110361"/>
                      <a:gd name="connsiteX13" fmla="*/ 1864 w 90563"/>
                      <a:gd name="connsiteY13" fmla="*/ 17801 h 110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563" h="110361">
                        <a:moveTo>
                          <a:pt x="1928" y="17674"/>
                        </a:moveTo>
                        <a:cubicBezTo>
                          <a:pt x="1928" y="32456"/>
                          <a:pt x="2308" y="61385"/>
                          <a:pt x="1928" y="79149"/>
                        </a:cubicBezTo>
                        <a:cubicBezTo>
                          <a:pt x="1484" y="96912"/>
                          <a:pt x="215" y="103510"/>
                          <a:pt x="24" y="106873"/>
                        </a:cubicBezTo>
                        <a:cubicBezTo>
                          <a:pt x="-166" y="110235"/>
                          <a:pt x="722" y="110362"/>
                          <a:pt x="4085" y="110362"/>
                        </a:cubicBezTo>
                        <a:cubicBezTo>
                          <a:pt x="7447" y="110362"/>
                          <a:pt x="13157" y="110235"/>
                          <a:pt x="28002" y="110108"/>
                        </a:cubicBezTo>
                        <a:cubicBezTo>
                          <a:pt x="42847" y="109918"/>
                          <a:pt x="66765" y="109727"/>
                          <a:pt x="78692" y="109474"/>
                        </a:cubicBezTo>
                        <a:cubicBezTo>
                          <a:pt x="90619" y="109220"/>
                          <a:pt x="90619" y="108839"/>
                          <a:pt x="90555" y="108015"/>
                        </a:cubicBezTo>
                        <a:cubicBezTo>
                          <a:pt x="90428" y="107190"/>
                          <a:pt x="90238" y="105858"/>
                          <a:pt x="89350" y="87713"/>
                        </a:cubicBezTo>
                        <a:cubicBezTo>
                          <a:pt x="88461" y="69569"/>
                          <a:pt x="86875" y="34550"/>
                          <a:pt x="85670" y="17167"/>
                        </a:cubicBezTo>
                        <a:cubicBezTo>
                          <a:pt x="84528" y="-280"/>
                          <a:pt x="83767" y="-153"/>
                          <a:pt x="82561" y="38"/>
                        </a:cubicBezTo>
                        <a:cubicBezTo>
                          <a:pt x="81419" y="228"/>
                          <a:pt x="79770" y="418"/>
                          <a:pt x="71269" y="672"/>
                        </a:cubicBezTo>
                        <a:cubicBezTo>
                          <a:pt x="62768" y="862"/>
                          <a:pt x="47415" y="1116"/>
                          <a:pt x="34790" y="1306"/>
                        </a:cubicBezTo>
                        <a:cubicBezTo>
                          <a:pt x="22165" y="1497"/>
                          <a:pt x="12269" y="1560"/>
                          <a:pt x="7193" y="1941"/>
                        </a:cubicBezTo>
                        <a:cubicBezTo>
                          <a:pt x="2118" y="2321"/>
                          <a:pt x="1864" y="3019"/>
                          <a:pt x="1864" y="17801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2" name="Freeform: Shape 7791">
                    <a:extLst>
                      <a:ext uri="{FF2B5EF4-FFF2-40B4-BE49-F238E27FC236}">
                        <a16:creationId xmlns:a16="http://schemas.microsoft.com/office/drawing/2014/main" id="{E6E5842F-17FF-DA33-7B11-DB7CDE2F25AE}"/>
                      </a:ext>
                    </a:extLst>
                  </p:cNvPr>
                  <p:cNvSpPr/>
                  <p:nvPr/>
                </p:nvSpPr>
                <p:spPr>
                  <a:xfrm>
                    <a:off x="1301741" y="2936691"/>
                    <a:ext cx="97107" cy="91287"/>
                  </a:xfrm>
                  <a:custGeom>
                    <a:avLst/>
                    <a:gdLst>
                      <a:gd name="connsiteX0" fmla="*/ 1716 w 97107"/>
                      <a:gd name="connsiteY0" fmla="*/ 15611 h 91287"/>
                      <a:gd name="connsiteX1" fmla="*/ 3 w 97107"/>
                      <a:gd name="connsiteY1" fmla="*/ 74040 h 91287"/>
                      <a:gd name="connsiteX2" fmla="*/ 3428 w 97107"/>
                      <a:gd name="connsiteY2" fmla="*/ 88061 h 91287"/>
                      <a:gd name="connsiteX3" fmla="*/ 24681 w 97107"/>
                      <a:gd name="connsiteY3" fmla="*/ 88378 h 91287"/>
                      <a:gd name="connsiteX4" fmla="*/ 83111 w 97107"/>
                      <a:gd name="connsiteY4" fmla="*/ 91233 h 91287"/>
                      <a:gd name="connsiteX5" fmla="*/ 97068 w 97107"/>
                      <a:gd name="connsiteY5" fmla="*/ 88695 h 91287"/>
                      <a:gd name="connsiteX6" fmla="*/ 96433 w 97107"/>
                      <a:gd name="connsiteY6" fmla="*/ 69853 h 91287"/>
                      <a:gd name="connsiteX7" fmla="*/ 96243 w 97107"/>
                      <a:gd name="connsiteY7" fmla="*/ 14786 h 91287"/>
                      <a:gd name="connsiteX8" fmla="*/ 92690 w 97107"/>
                      <a:gd name="connsiteY8" fmla="*/ 956 h 91287"/>
                      <a:gd name="connsiteX9" fmla="*/ 74990 w 97107"/>
                      <a:gd name="connsiteY9" fmla="*/ 4 h 91287"/>
                      <a:gd name="connsiteX10" fmla="*/ 24681 w 97107"/>
                      <a:gd name="connsiteY10" fmla="*/ 829 h 91287"/>
                      <a:gd name="connsiteX11" fmla="*/ 4761 w 97107"/>
                      <a:gd name="connsiteY11" fmla="*/ 321 h 91287"/>
                      <a:gd name="connsiteX12" fmla="*/ 1716 w 97107"/>
                      <a:gd name="connsiteY12" fmla="*/ 15611 h 9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107" h="91287">
                        <a:moveTo>
                          <a:pt x="1716" y="15611"/>
                        </a:moveTo>
                        <a:cubicBezTo>
                          <a:pt x="1018" y="30456"/>
                          <a:pt x="-61" y="59575"/>
                          <a:pt x="3" y="74040"/>
                        </a:cubicBezTo>
                        <a:cubicBezTo>
                          <a:pt x="3" y="88505"/>
                          <a:pt x="1208" y="88251"/>
                          <a:pt x="3428" y="88061"/>
                        </a:cubicBezTo>
                        <a:cubicBezTo>
                          <a:pt x="5649" y="87870"/>
                          <a:pt x="8884" y="87616"/>
                          <a:pt x="24681" y="88378"/>
                        </a:cubicBezTo>
                        <a:cubicBezTo>
                          <a:pt x="40542" y="89139"/>
                          <a:pt x="68900" y="90915"/>
                          <a:pt x="83111" y="91233"/>
                        </a:cubicBezTo>
                        <a:cubicBezTo>
                          <a:pt x="97322" y="91550"/>
                          <a:pt x="97258" y="90471"/>
                          <a:pt x="97068" y="88695"/>
                        </a:cubicBezTo>
                        <a:cubicBezTo>
                          <a:pt x="96878" y="86919"/>
                          <a:pt x="96497" y="84508"/>
                          <a:pt x="96433" y="69853"/>
                        </a:cubicBezTo>
                        <a:cubicBezTo>
                          <a:pt x="96433" y="55198"/>
                          <a:pt x="96687" y="28235"/>
                          <a:pt x="96243" y="14786"/>
                        </a:cubicBezTo>
                        <a:cubicBezTo>
                          <a:pt x="95799" y="1336"/>
                          <a:pt x="94594" y="1336"/>
                          <a:pt x="92690" y="956"/>
                        </a:cubicBezTo>
                        <a:cubicBezTo>
                          <a:pt x="90787" y="638"/>
                          <a:pt x="88059" y="-59"/>
                          <a:pt x="74990" y="4"/>
                        </a:cubicBezTo>
                        <a:cubicBezTo>
                          <a:pt x="61921" y="4"/>
                          <a:pt x="38448" y="765"/>
                          <a:pt x="24681" y="829"/>
                        </a:cubicBezTo>
                        <a:cubicBezTo>
                          <a:pt x="10915" y="892"/>
                          <a:pt x="6854" y="385"/>
                          <a:pt x="4761" y="321"/>
                        </a:cubicBezTo>
                        <a:cubicBezTo>
                          <a:pt x="2604" y="321"/>
                          <a:pt x="2350" y="765"/>
                          <a:pt x="1716" y="15611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3" name="Freeform: Shape 7792">
                    <a:extLst>
                      <a:ext uri="{FF2B5EF4-FFF2-40B4-BE49-F238E27FC236}">
                        <a16:creationId xmlns:a16="http://schemas.microsoft.com/office/drawing/2014/main" id="{7646273F-FD33-D143-DE8A-84C65D081BC5}"/>
                      </a:ext>
                    </a:extLst>
                  </p:cNvPr>
                  <p:cNvSpPr/>
                  <p:nvPr/>
                </p:nvSpPr>
                <p:spPr>
                  <a:xfrm>
                    <a:off x="1295862" y="3047835"/>
                    <a:ext cx="99189" cy="159083"/>
                  </a:xfrm>
                  <a:custGeom>
                    <a:avLst/>
                    <a:gdLst>
                      <a:gd name="connsiteX0" fmla="*/ 2773 w 99189"/>
                      <a:gd name="connsiteY0" fmla="*/ 26655 h 159083"/>
                      <a:gd name="connsiteX1" fmla="*/ 108 w 99189"/>
                      <a:gd name="connsiteY1" fmla="*/ 130889 h 159083"/>
                      <a:gd name="connsiteX2" fmla="*/ 11020 w 99189"/>
                      <a:gd name="connsiteY2" fmla="*/ 157788 h 159083"/>
                      <a:gd name="connsiteX3" fmla="*/ 59743 w 99189"/>
                      <a:gd name="connsiteY3" fmla="*/ 159057 h 159083"/>
                      <a:gd name="connsiteX4" fmla="*/ 91908 w 99189"/>
                      <a:gd name="connsiteY4" fmla="*/ 153791 h 159083"/>
                      <a:gd name="connsiteX5" fmla="*/ 95206 w 99189"/>
                      <a:gd name="connsiteY5" fmla="*/ 117884 h 159083"/>
                      <a:gd name="connsiteX6" fmla="*/ 99076 w 99189"/>
                      <a:gd name="connsiteY6" fmla="*/ 25386 h 159083"/>
                      <a:gd name="connsiteX7" fmla="*/ 94255 w 99189"/>
                      <a:gd name="connsiteY7" fmla="*/ 2865 h 159083"/>
                      <a:gd name="connsiteX8" fmla="*/ 73510 w 99189"/>
                      <a:gd name="connsiteY8" fmla="*/ 2547 h 159083"/>
                      <a:gd name="connsiteX9" fmla="*/ 34239 w 99189"/>
                      <a:gd name="connsiteY9" fmla="*/ 1342 h 159083"/>
                      <a:gd name="connsiteX10" fmla="*/ 10385 w 99189"/>
                      <a:gd name="connsiteY10" fmla="*/ 454 h 159083"/>
                      <a:gd name="connsiteX11" fmla="*/ 4422 w 99189"/>
                      <a:gd name="connsiteY11" fmla="*/ 10 h 159083"/>
                      <a:gd name="connsiteX12" fmla="*/ 2709 w 99189"/>
                      <a:gd name="connsiteY12" fmla="*/ 26655 h 15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189" h="159083">
                        <a:moveTo>
                          <a:pt x="2773" y="26655"/>
                        </a:moveTo>
                        <a:cubicBezTo>
                          <a:pt x="1948" y="52856"/>
                          <a:pt x="552" y="104815"/>
                          <a:pt x="108" y="130889"/>
                        </a:cubicBezTo>
                        <a:cubicBezTo>
                          <a:pt x="-336" y="156963"/>
                          <a:pt x="108" y="157217"/>
                          <a:pt x="11020" y="157788"/>
                        </a:cubicBezTo>
                        <a:cubicBezTo>
                          <a:pt x="21995" y="158359"/>
                          <a:pt x="43438" y="159247"/>
                          <a:pt x="59743" y="159057"/>
                        </a:cubicBezTo>
                        <a:cubicBezTo>
                          <a:pt x="76047" y="158867"/>
                          <a:pt x="87213" y="157661"/>
                          <a:pt x="91908" y="153791"/>
                        </a:cubicBezTo>
                        <a:cubicBezTo>
                          <a:pt x="96602" y="149921"/>
                          <a:pt x="94762" y="143387"/>
                          <a:pt x="95206" y="117884"/>
                        </a:cubicBezTo>
                        <a:cubicBezTo>
                          <a:pt x="95714" y="92317"/>
                          <a:pt x="98505" y="47781"/>
                          <a:pt x="99076" y="25386"/>
                        </a:cubicBezTo>
                        <a:cubicBezTo>
                          <a:pt x="99647" y="3055"/>
                          <a:pt x="98061" y="2928"/>
                          <a:pt x="94255" y="2865"/>
                        </a:cubicBezTo>
                        <a:cubicBezTo>
                          <a:pt x="90512" y="2865"/>
                          <a:pt x="84548" y="2865"/>
                          <a:pt x="73510" y="2547"/>
                        </a:cubicBezTo>
                        <a:cubicBezTo>
                          <a:pt x="62407" y="2294"/>
                          <a:pt x="46166" y="1723"/>
                          <a:pt x="34239" y="1342"/>
                        </a:cubicBezTo>
                        <a:cubicBezTo>
                          <a:pt x="22312" y="961"/>
                          <a:pt x="14700" y="708"/>
                          <a:pt x="10385" y="454"/>
                        </a:cubicBezTo>
                        <a:cubicBezTo>
                          <a:pt x="6072" y="200"/>
                          <a:pt x="5056" y="-54"/>
                          <a:pt x="4422" y="10"/>
                        </a:cubicBezTo>
                        <a:cubicBezTo>
                          <a:pt x="3788" y="10"/>
                          <a:pt x="3534" y="454"/>
                          <a:pt x="2709" y="26655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4" name="Freeform: Shape 7793">
                    <a:extLst>
                      <a:ext uri="{FF2B5EF4-FFF2-40B4-BE49-F238E27FC236}">
                        <a16:creationId xmlns:a16="http://schemas.microsoft.com/office/drawing/2014/main" id="{6EF282E4-3886-3E80-A6A2-42A4D725828F}"/>
                      </a:ext>
                    </a:extLst>
                  </p:cNvPr>
                  <p:cNvSpPr/>
                  <p:nvPr/>
                </p:nvSpPr>
                <p:spPr>
                  <a:xfrm>
                    <a:off x="1192220" y="3041427"/>
                    <a:ext cx="76281" cy="156818"/>
                  </a:xfrm>
                  <a:custGeom>
                    <a:avLst/>
                    <a:gdLst>
                      <a:gd name="connsiteX0" fmla="*/ 73552 w 76281"/>
                      <a:gd name="connsiteY0" fmla="*/ 31476 h 156818"/>
                      <a:gd name="connsiteX1" fmla="*/ 76280 w 76281"/>
                      <a:gd name="connsiteY1" fmla="*/ 130889 h 156818"/>
                      <a:gd name="connsiteX2" fmla="*/ 61499 w 76281"/>
                      <a:gd name="connsiteY2" fmla="*/ 156392 h 156818"/>
                      <a:gd name="connsiteX3" fmla="*/ 13474 w 76281"/>
                      <a:gd name="connsiteY3" fmla="*/ 155123 h 156818"/>
                      <a:gd name="connsiteX4" fmla="*/ 405 w 76281"/>
                      <a:gd name="connsiteY4" fmla="*/ 121753 h 156818"/>
                      <a:gd name="connsiteX5" fmla="*/ 87 w 76281"/>
                      <a:gd name="connsiteY5" fmla="*/ 26972 h 156818"/>
                      <a:gd name="connsiteX6" fmla="*/ 1737 w 76281"/>
                      <a:gd name="connsiteY6" fmla="*/ 1976 h 156818"/>
                      <a:gd name="connsiteX7" fmla="*/ 5987 w 76281"/>
                      <a:gd name="connsiteY7" fmla="*/ 200 h 156818"/>
                      <a:gd name="connsiteX8" fmla="*/ 17851 w 76281"/>
                      <a:gd name="connsiteY8" fmla="*/ 644 h 156818"/>
                      <a:gd name="connsiteX9" fmla="*/ 43481 w 76281"/>
                      <a:gd name="connsiteY9" fmla="*/ 3753 h 156818"/>
                      <a:gd name="connsiteX10" fmla="*/ 68160 w 76281"/>
                      <a:gd name="connsiteY10" fmla="*/ 5085 h 156818"/>
                      <a:gd name="connsiteX11" fmla="*/ 73616 w 76281"/>
                      <a:gd name="connsiteY11" fmla="*/ 31413 h 15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281" h="156818">
                        <a:moveTo>
                          <a:pt x="73552" y="31476"/>
                        </a:moveTo>
                        <a:cubicBezTo>
                          <a:pt x="74377" y="56599"/>
                          <a:pt x="76344" y="106020"/>
                          <a:pt x="76280" y="130889"/>
                        </a:cubicBezTo>
                        <a:cubicBezTo>
                          <a:pt x="76217" y="155695"/>
                          <a:pt x="74187" y="155948"/>
                          <a:pt x="61499" y="156392"/>
                        </a:cubicBezTo>
                        <a:cubicBezTo>
                          <a:pt x="48810" y="156836"/>
                          <a:pt x="25464" y="157471"/>
                          <a:pt x="13474" y="155123"/>
                        </a:cubicBezTo>
                        <a:cubicBezTo>
                          <a:pt x="1483" y="152776"/>
                          <a:pt x="785" y="147384"/>
                          <a:pt x="405" y="121753"/>
                        </a:cubicBezTo>
                        <a:cubicBezTo>
                          <a:pt x="24" y="96187"/>
                          <a:pt x="-103" y="50319"/>
                          <a:pt x="87" y="26972"/>
                        </a:cubicBezTo>
                        <a:cubicBezTo>
                          <a:pt x="278" y="3626"/>
                          <a:pt x="849" y="2738"/>
                          <a:pt x="1737" y="1976"/>
                        </a:cubicBezTo>
                        <a:cubicBezTo>
                          <a:pt x="2625" y="1215"/>
                          <a:pt x="3767" y="517"/>
                          <a:pt x="5987" y="200"/>
                        </a:cubicBezTo>
                        <a:cubicBezTo>
                          <a:pt x="8208" y="-117"/>
                          <a:pt x="11443" y="-117"/>
                          <a:pt x="17851" y="644"/>
                        </a:cubicBezTo>
                        <a:cubicBezTo>
                          <a:pt x="24195" y="1405"/>
                          <a:pt x="33711" y="2991"/>
                          <a:pt x="43481" y="3753"/>
                        </a:cubicBezTo>
                        <a:cubicBezTo>
                          <a:pt x="53251" y="4577"/>
                          <a:pt x="63275" y="4641"/>
                          <a:pt x="68160" y="5085"/>
                        </a:cubicBezTo>
                        <a:cubicBezTo>
                          <a:pt x="73045" y="5529"/>
                          <a:pt x="72791" y="6354"/>
                          <a:pt x="73616" y="31413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5" name="Freeform: Shape 7794">
                    <a:extLst>
                      <a:ext uri="{FF2B5EF4-FFF2-40B4-BE49-F238E27FC236}">
                        <a16:creationId xmlns:a16="http://schemas.microsoft.com/office/drawing/2014/main" id="{D3EDAF2E-C04B-847D-E203-A362585444F5}"/>
                      </a:ext>
                    </a:extLst>
                  </p:cNvPr>
                  <p:cNvSpPr/>
                  <p:nvPr/>
                </p:nvSpPr>
                <p:spPr>
                  <a:xfrm>
                    <a:off x="1193386" y="2936368"/>
                    <a:ext cx="74353" cy="87878"/>
                  </a:xfrm>
                  <a:custGeom>
                    <a:avLst/>
                    <a:gdLst>
                      <a:gd name="connsiteX0" fmla="*/ 74353 w 74353"/>
                      <a:gd name="connsiteY0" fmla="*/ 15870 h 87878"/>
                      <a:gd name="connsiteX1" fmla="*/ 73973 w 74353"/>
                      <a:gd name="connsiteY1" fmla="*/ 72840 h 87878"/>
                      <a:gd name="connsiteX2" fmla="*/ 71562 w 74353"/>
                      <a:gd name="connsiteY2" fmla="*/ 87686 h 87878"/>
                      <a:gd name="connsiteX3" fmla="*/ 57287 w 74353"/>
                      <a:gd name="connsiteY3" fmla="*/ 87686 h 87878"/>
                      <a:gd name="connsiteX4" fmla="*/ 11863 w 74353"/>
                      <a:gd name="connsiteY4" fmla="*/ 85655 h 87878"/>
                      <a:gd name="connsiteX5" fmla="*/ 254 w 74353"/>
                      <a:gd name="connsiteY5" fmla="*/ 82610 h 87878"/>
                      <a:gd name="connsiteX6" fmla="*/ 0 w 74353"/>
                      <a:gd name="connsiteY6" fmla="*/ 66496 h 87878"/>
                      <a:gd name="connsiteX7" fmla="*/ 508 w 74353"/>
                      <a:gd name="connsiteY7" fmla="*/ 13015 h 87878"/>
                      <a:gd name="connsiteX8" fmla="*/ 2347 w 74353"/>
                      <a:gd name="connsiteY8" fmla="*/ 10 h 87878"/>
                      <a:gd name="connsiteX9" fmla="*/ 10404 w 74353"/>
                      <a:gd name="connsiteY9" fmla="*/ 200 h 87878"/>
                      <a:gd name="connsiteX10" fmla="*/ 37430 w 74353"/>
                      <a:gd name="connsiteY10" fmla="*/ 644 h 87878"/>
                      <a:gd name="connsiteX11" fmla="*/ 67946 w 74353"/>
                      <a:gd name="connsiteY11" fmla="*/ 644 h 87878"/>
                      <a:gd name="connsiteX12" fmla="*/ 74226 w 74353"/>
                      <a:gd name="connsiteY12" fmla="*/ 15933 h 87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353" h="87878">
                        <a:moveTo>
                          <a:pt x="74353" y="15870"/>
                        </a:moveTo>
                        <a:cubicBezTo>
                          <a:pt x="74353" y="30335"/>
                          <a:pt x="74353" y="58566"/>
                          <a:pt x="73973" y="72840"/>
                        </a:cubicBezTo>
                        <a:cubicBezTo>
                          <a:pt x="73592" y="87114"/>
                          <a:pt x="72704" y="87432"/>
                          <a:pt x="71562" y="87686"/>
                        </a:cubicBezTo>
                        <a:cubicBezTo>
                          <a:pt x="70483" y="87876"/>
                          <a:pt x="69151" y="88003"/>
                          <a:pt x="57287" y="87686"/>
                        </a:cubicBezTo>
                        <a:cubicBezTo>
                          <a:pt x="45487" y="87368"/>
                          <a:pt x="23156" y="86607"/>
                          <a:pt x="11863" y="85655"/>
                        </a:cubicBezTo>
                        <a:cubicBezTo>
                          <a:pt x="571" y="84767"/>
                          <a:pt x="444" y="83689"/>
                          <a:pt x="254" y="82610"/>
                        </a:cubicBezTo>
                        <a:cubicBezTo>
                          <a:pt x="127" y="81532"/>
                          <a:pt x="0" y="80326"/>
                          <a:pt x="0" y="66496"/>
                        </a:cubicBezTo>
                        <a:cubicBezTo>
                          <a:pt x="0" y="52666"/>
                          <a:pt x="190" y="26211"/>
                          <a:pt x="508" y="13015"/>
                        </a:cubicBezTo>
                        <a:cubicBezTo>
                          <a:pt x="825" y="-181"/>
                          <a:pt x="1396" y="-54"/>
                          <a:pt x="2347" y="10"/>
                        </a:cubicBezTo>
                        <a:cubicBezTo>
                          <a:pt x="3299" y="10"/>
                          <a:pt x="4695" y="10"/>
                          <a:pt x="10404" y="200"/>
                        </a:cubicBezTo>
                        <a:cubicBezTo>
                          <a:pt x="16114" y="327"/>
                          <a:pt x="26074" y="581"/>
                          <a:pt x="37430" y="644"/>
                        </a:cubicBezTo>
                        <a:cubicBezTo>
                          <a:pt x="48786" y="644"/>
                          <a:pt x="61538" y="390"/>
                          <a:pt x="67946" y="644"/>
                        </a:cubicBezTo>
                        <a:cubicBezTo>
                          <a:pt x="74290" y="834"/>
                          <a:pt x="74226" y="1469"/>
                          <a:pt x="74226" y="15933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6" name="Freeform: Shape 7795">
                    <a:extLst>
                      <a:ext uri="{FF2B5EF4-FFF2-40B4-BE49-F238E27FC236}">
                        <a16:creationId xmlns:a16="http://schemas.microsoft.com/office/drawing/2014/main" id="{86F989C1-E8EC-1F95-3005-F6FF989BA773}"/>
                      </a:ext>
                    </a:extLst>
                  </p:cNvPr>
                  <p:cNvSpPr/>
                  <p:nvPr/>
                </p:nvSpPr>
                <p:spPr>
                  <a:xfrm>
                    <a:off x="1352318" y="3157378"/>
                    <a:ext cx="70313" cy="47697"/>
                  </a:xfrm>
                  <a:custGeom>
                    <a:avLst/>
                    <a:gdLst>
                      <a:gd name="connsiteX0" fmla="*/ 6269 w 70313"/>
                      <a:gd name="connsiteY0" fmla="*/ 11893 h 47697"/>
                      <a:gd name="connsiteX1" fmla="*/ 1511 w 70313"/>
                      <a:gd name="connsiteY1" fmla="*/ 33082 h 47697"/>
                      <a:gd name="connsiteX2" fmla="*/ 24731 w 70313"/>
                      <a:gd name="connsiteY2" fmla="*/ 47674 h 47697"/>
                      <a:gd name="connsiteX3" fmla="*/ 54294 w 70313"/>
                      <a:gd name="connsiteY3" fmla="*/ 37269 h 47697"/>
                      <a:gd name="connsiteX4" fmla="*/ 65143 w 70313"/>
                      <a:gd name="connsiteY4" fmla="*/ 24010 h 47697"/>
                      <a:gd name="connsiteX5" fmla="*/ 70282 w 70313"/>
                      <a:gd name="connsiteY5" fmla="*/ 12908 h 47697"/>
                      <a:gd name="connsiteX6" fmla="*/ 58608 w 70313"/>
                      <a:gd name="connsiteY6" fmla="*/ 1932 h 47697"/>
                      <a:gd name="connsiteX7" fmla="*/ 30250 w 70313"/>
                      <a:gd name="connsiteY7" fmla="*/ 1108 h 47697"/>
                      <a:gd name="connsiteX8" fmla="*/ 6269 w 70313"/>
                      <a:gd name="connsiteY8" fmla="*/ 11893 h 47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13" h="47697">
                        <a:moveTo>
                          <a:pt x="6269" y="11893"/>
                        </a:moveTo>
                        <a:cubicBezTo>
                          <a:pt x="686" y="17602"/>
                          <a:pt x="-1851" y="25660"/>
                          <a:pt x="1511" y="33082"/>
                        </a:cubicBezTo>
                        <a:cubicBezTo>
                          <a:pt x="4874" y="40505"/>
                          <a:pt x="14073" y="47230"/>
                          <a:pt x="24731" y="47674"/>
                        </a:cubicBezTo>
                        <a:cubicBezTo>
                          <a:pt x="35389" y="48118"/>
                          <a:pt x="47443" y="42345"/>
                          <a:pt x="54294" y="37269"/>
                        </a:cubicBezTo>
                        <a:cubicBezTo>
                          <a:pt x="61146" y="32194"/>
                          <a:pt x="62732" y="27817"/>
                          <a:pt x="65143" y="24010"/>
                        </a:cubicBezTo>
                        <a:cubicBezTo>
                          <a:pt x="67554" y="20204"/>
                          <a:pt x="70662" y="16841"/>
                          <a:pt x="70282" y="12908"/>
                        </a:cubicBezTo>
                        <a:cubicBezTo>
                          <a:pt x="69901" y="8911"/>
                          <a:pt x="66094" y="4280"/>
                          <a:pt x="58608" y="1932"/>
                        </a:cubicBezTo>
                        <a:cubicBezTo>
                          <a:pt x="51122" y="-415"/>
                          <a:pt x="40083" y="-542"/>
                          <a:pt x="30250" y="1108"/>
                        </a:cubicBezTo>
                        <a:cubicBezTo>
                          <a:pt x="20417" y="2757"/>
                          <a:pt x="11789" y="6183"/>
                          <a:pt x="6269" y="11893"/>
                        </a:cubicBezTo>
                        <a:close/>
                      </a:path>
                    </a:pathLst>
                  </a:custGeom>
                  <a:solidFill>
                    <a:srgbClr val="B6566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7" name="Freeform: Shape 7796">
                    <a:extLst>
                      <a:ext uri="{FF2B5EF4-FFF2-40B4-BE49-F238E27FC236}">
                        <a16:creationId xmlns:a16="http://schemas.microsoft.com/office/drawing/2014/main" id="{61C86C40-070D-CDE2-EA1D-57FBFC1E3ADE}"/>
                      </a:ext>
                    </a:extLst>
                  </p:cNvPr>
                  <p:cNvSpPr/>
                  <p:nvPr/>
                </p:nvSpPr>
                <p:spPr>
                  <a:xfrm>
                    <a:off x="1284637" y="3176778"/>
                    <a:ext cx="76071" cy="36770"/>
                  </a:xfrm>
                  <a:custGeom>
                    <a:avLst/>
                    <a:gdLst>
                      <a:gd name="connsiteX0" fmla="*/ 2642 w 76071"/>
                      <a:gd name="connsiteY0" fmla="*/ 11272 h 36770"/>
                      <a:gd name="connsiteX1" fmla="*/ 44704 w 76071"/>
                      <a:gd name="connsiteY1" fmla="*/ 34745 h 36770"/>
                      <a:gd name="connsiteX2" fmla="*/ 76044 w 76071"/>
                      <a:gd name="connsiteY2" fmla="*/ 29162 h 36770"/>
                      <a:gd name="connsiteX3" fmla="*/ 50541 w 76071"/>
                      <a:gd name="connsiteY3" fmla="*/ 6006 h 36770"/>
                      <a:gd name="connsiteX4" fmla="*/ 12603 w 76071"/>
                      <a:gd name="connsiteY4" fmla="*/ 296 h 36770"/>
                      <a:gd name="connsiteX5" fmla="*/ 2642 w 76071"/>
                      <a:gd name="connsiteY5" fmla="*/ 11272 h 3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6071" h="36770">
                        <a:moveTo>
                          <a:pt x="2642" y="11272"/>
                        </a:moveTo>
                        <a:cubicBezTo>
                          <a:pt x="9050" y="18568"/>
                          <a:pt x="28146" y="30367"/>
                          <a:pt x="44704" y="34745"/>
                        </a:cubicBezTo>
                        <a:cubicBezTo>
                          <a:pt x="61262" y="39122"/>
                          <a:pt x="75409" y="36014"/>
                          <a:pt x="76044" y="29162"/>
                        </a:cubicBezTo>
                        <a:cubicBezTo>
                          <a:pt x="76742" y="22311"/>
                          <a:pt x="63990" y="11716"/>
                          <a:pt x="50541" y="6006"/>
                        </a:cubicBezTo>
                        <a:cubicBezTo>
                          <a:pt x="37091" y="296"/>
                          <a:pt x="22817" y="-592"/>
                          <a:pt x="12603" y="296"/>
                        </a:cubicBezTo>
                        <a:cubicBezTo>
                          <a:pt x="2389" y="1248"/>
                          <a:pt x="-3829" y="3976"/>
                          <a:pt x="2642" y="11272"/>
                        </a:cubicBezTo>
                        <a:close/>
                      </a:path>
                    </a:pathLst>
                  </a:custGeom>
                  <a:solidFill>
                    <a:srgbClr val="29678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8" name="Freeform: Shape 7797">
                    <a:extLst>
                      <a:ext uri="{FF2B5EF4-FFF2-40B4-BE49-F238E27FC236}">
                        <a16:creationId xmlns:a16="http://schemas.microsoft.com/office/drawing/2014/main" id="{0906425B-EBC3-EB79-B2F6-6EFEE79B6EFC}"/>
                      </a:ext>
                    </a:extLst>
                  </p:cNvPr>
                  <p:cNvSpPr/>
                  <p:nvPr/>
                </p:nvSpPr>
                <p:spPr>
                  <a:xfrm>
                    <a:off x="1250542" y="3170327"/>
                    <a:ext cx="49858" cy="36453"/>
                  </a:xfrm>
                  <a:custGeom>
                    <a:avLst/>
                    <a:gdLst>
                      <a:gd name="connsiteX0" fmla="*/ 829 w 49858"/>
                      <a:gd name="connsiteY0" fmla="*/ 10427 h 36453"/>
                      <a:gd name="connsiteX1" fmla="*/ 7237 w 49858"/>
                      <a:gd name="connsiteY1" fmla="*/ 30474 h 36453"/>
                      <a:gd name="connsiteX2" fmla="*/ 33819 w 49858"/>
                      <a:gd name="connsiteY2" fmla="*/ 35867 h 36453"/>
                      <a:gd name="connsiteX3" fmla="*/ 48474 w 49858"/>
                      <a:gd name="connsiteY3" fmla="*/ 23432 h 36453"/>
                      <a:gd name="connsiteX4" fmla="*/ 44794 w 49858"/>
                      <a:gd name="connsiteY4" fmla="*/ 7318 h 36453"/>
                      <a:gd name="connsiteX5" fmla="*/ 17895 w 49858"/>
                      <a:gd name="connsiteY5" fmla="*/ 23 h 36453"/>
                      <a:gd name="connsiteX6" fmla="*/ 893 w 49858"/>
                      <a:gd name="connsiteY6" fmla="*/ 10427 h 3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858" h="36453">
                        <a:moveTo>
                          <a:pt x="829" y="10427"/>
                        </a:moveTo>
                        <a:cubicBezTo>
                          <a:pt x="-1264" y="16644"/>
                          <a:pt x="512" y="25272"/>
                          <a:pt x="7237" y="30474"/>
                        </a:cubicBezTo>
                        <a:cubicBezTo>
                          <a:pt x="13962" y="35677"/>
                          <a:pt x="25762" y="37516"/>
                          <a:pt x="33819" y="35867"/>
                        </a:cubicBezTo>
                        <a:cubicBezTo>
                          <a:pt x="41876" y="34217"/>
                          <a:pt x="46253" y="29015"/>
                          <a:pt x="48474" y="23432"/>
                        </a:cubicBezTo>
                        <a:cubicBezTo>
                          <a:pt x="50694" y="17850"/>
                          <a:pt x="50757" y="11823"/>
                          <a:pt x="44794" y="7318"/>
                        </a:cubicBezTo>
                        <a:cubicBezTo>
                          <a:pt x="38831" y="2751"/>
                          <a:pt x="26840" y="-295"/>
                          <a:pt x="17895" y="23"/>
                        </a:cubicBezTo>
                        <a:cubicBezTo>
                          <a:pt x="8950" y="403"/>
                          <a:pt x="2986" y="4210"/>
                          <a:pt x="893" y="10427"/>
                        </a:cubicBezTo>
                        <a:close/>
                      </a:path>
                    </a:pathLst>
                  </a:custGeom>
                  <a:solidFill>
                    <a:srgbClr val="D998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9" name="Freeform: Shape 7798">
                    <a:extLst>
                      <a:ext uri="{FF2B5EF4-FFF2-40B4-BE49-F238E27FC236}">
                        <a16:creationId xmlns:a16="http://schemas.microsoft.com/office/drawing/2014/main" id="{B6D19249-2008-1B58-A364-55D4C843D144}"/>
                      </a:ext>
                    </a:extLst>
                  </p:cNvPr>
                  <p:cNvSpPr/>
                  <p:nvPr/>
                </p:nvSpPr>
                <p:spPr>
                  <a:xfrm>
                    <a:off x="1145489" y="3142621"/>
                    <a:ext cx="59839" cy="34074"/>
                  </a:xfrm>
                  <a:custGeom>
                    <a:avLst/>
                    <a:gdLst>
                      <a:gd name="connsiteX0" fmla="*/ 126 w 59839"/>
                      <a:gd name="connsiteY0" fmla="*/ 17832 h 34074"/>
                      <a:gd name="connsiteX1" fmla="*/ 10150 w 59839"/>
                      <a:gd name="connsiteY1" fmla="*/ 32233 h 34074"/>
                      <a:gd name="connsiteX2" fmla="*/ 43773 w 59839"/>
                      <a:gd name="connsiteY2" fmla="*/ 31091 h 34074"/>
                      <a:gd name="connsiteX3" fmla="*/ 59824 w 59839"/>
                      <a:gd name="connsiteY3" fmla="*/ 16373 h 34074"/>
                      <a:gd name="connsiteX4" fmla="*/ 47390 w 59839"/>
                      <a:gd name="connsiteY4" fmla="*/ 2796 h 34074"/>
                      <a:gd name="connsiteX5" fmla="*/ 19793 w 59839"/>
                      <a:gd name="connsiteY5" fmla="*/ 639 h 34074"/>
                      <a:gd name="connsiteX6" fmla="*/ 2981 w 59839"/>
                      <a:gd name="connsiteY6" fmla="*/ 7808 h 34074"/>
                      <a:gd name="connsiteX7" fmla="*/ 189 w 59839"/>
                      <a:gd name="connsiteY7" fmla="*/ 17832 h 34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839" h="34074">
                        <a:moveTo>
                          <a:pt x="126" y="17832"/>
                        </a:moveTo>
                        <a:cubicBezTo>
                          <a:pt x="570" y="22463"/>
                          <a:pt x="1902" y="29251"/>
                          <a:pt x="10150" y="32233"/>
                        </a:cubicBezTo>
                        <a:cubicBezTo>
                          <a:pt x="18397" y="35215"/>
                          <a:pt x="33496" y="34390"/>
                          <a:pt x="43773" y="31091"/>
                        </a:cubicBezTo>
                        <a:cubicBezTo>
                          <a:pt x="54051" y="27792"/>
                          <a:pt x="59443" y="21892"/>
                          <a:pt x="59824" y="16373"/>
                        </a:cubicBezTo>
                        <a:cubicBezTo>
                          <a:pt x="60141" y="10853"/>
                          <a:pt x="55383" y="5651"/>
                          <a:pt x="47390" y="2796"/>
                        </a:cubicBezTo>
                        <a:cubicBezTo>
                          <a:pt x="39396" y="-59"/>
                          <a:pt x="28167" y="-630"/>
                          <a:pt x="19793" y="639"/>
                        </a:cubicBezTo>
                        <a:cubicBezTo>
                          <a:pt x="11418" y="1908"/>
                          <a:pt x="5899" y="5017"/>
                          <a:pt x="2981" y="7808"/>
                        </a:cubicBezTo>
                        <a:cubicBezTo>
                          <a:pt x="62" y="10599"/>
                          <a:pt x="-318" y="13137"/>
                          <a:pt x="189" y="17832"/>
                        </a:cubicBezTo>
                        <a:close/>
                      </a:path>
                    </a:pathLst>
                  </a:custGeom>
                  <a:solidFill>
                    <a:srgbClr val="C778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0" name="Freeform: Shape 7799">
                    <a:extLst>
                      <a:ext uri="{FF2B5EF4-FFF2-40B4-BE49-F238E27FC236}">
                        <a16:creationId xmlns:a16="http://schemas.microsoft.com/office/drawing/2014/main" id="{FE4221BE-394F-8ABB-CBCA-201F7CFFF626}"/>
                      </a:ext>
                    </a:extLst>
                  </p:cNvPr>
                  <p:cNvSpPr/>
                  <p:nvPr/>
                </p:nvSpPr>
                <p:spPr>
                  <a:xfrm>
                    <a:off x="1148704" y="3172891"/>
                    <a:ext cx="43875" cy="30772"/>
                  </a:xfrm>
                  <a:custGeom>
                    <a:avLst/>
                    <a:gdLst>
                      <a:gd name="connsiteX0" fmla="*/ 20 w 43875"/>
                      <a:gd name="connsiteY0" fmla="*/ 6721 h 30772"/>
                      <a:gd name="connsiteX1" fmla="*/ 5920 w 43875"/>
                      <a:gd name="connsiteY1" fmla="*/ 24294 h 30772"/>
                      <a:gd name="connsiteX2" fmla="*/ 27743 w 43875"/>
                      <a:gd name="connsiteY2" fmla="*/ 30321 h 30772"/>
                      <a:gd name="connsiteX3" fmla="*/ 43794 w 43875"/>
                      <a:gd name="connsiteY3" fmla="*/ 17633 h 30772"/>
                      <a:gd name="connsiteX4" fmla="*/ 31296 w 43875"/>
                      <a:gd name="connsiteY4" fmla="*/ 3169 h 30772"/>
                      <a:gd name="connsiteX5" fmla="*/ 7506 w 43875"/>
                      <a:gd name="connsiteY5" fmla="*/ 187 h 30772"/>
                      <a:gd name="connsiteX6" fmla="*/ 20 w 43875"/>
                      <a:gd name="connsiteY6" fmla="*/ 6721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875" h="30772">
                        <a:moveTo>
                          <a:pt x="20" y="6721"/>
                        </a:moveTo>
                        <a:cubicBezTo>
                          <a:pt x="-171" y="11353"/>
                          <a:pt x="971" y="19156"/>
                          <a:pt x="5920" y="24294"/>
                        </a:cubicBezTo>
                        <a:cubicBezTo>
                          <a:pt x="10868" y="29433"/>
                          <a:pt x="19750" y="31844"/>
                          <a:pt x="27743" y="30321"/>
                        </a:cubicBezTo>
                        <a:cubicBezTo>
                          <a:pt x="35737" y="28799"/>
                          <a:pt x="42969" y="23279"/>
                          <a:pt x="43794" y="17633"/>
                        </a:cubicBezTo>
                        <a:cubicBezTo>
                          <a:pt x="44619" y="11987"/>
                          <a:pt x="39099" y="6214"/>
                          <a:pt x="31296" y="3169"/>
                        </a:cubicBezTo>
                        <a:cubicBezTo>
                          <a:pt x="23493" y="60"/>
                          <a:pt x="13342" y="-321"/>
                          <a:pt x="7506" y="187"/>
                        </a:cubicBezTo>
                        <a:cubicBezTo>
                          <a:pt x="1669" y="694"/>
                          <a:pt x="210" y="2090"/>
                          <a:pt x="20" y="6721"/>
                        </a:cubicBezTo>
                        <a:close/>
                      </a:path>
                    </a:pathLst>
                  </a:custGeom>
                  <a:solidFill>
                    <a:srgbClr val="D5A0A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1" name="Freeform: Shape 7800">
                    <a:extLst>
                      <a:ext uri="{FF2B5EF4-FFF2-40B4-BE49-F238E27FC236}">
                        <a16:creationId xmlns:a16="http://schemas.microsoft.com/office/drawing/2014/main" id="{3D3C0DFA-3BBC-1916-002F-F55F380C1064}"/>
                      </a:ext>
                    </a:extLst>
                  </p:cNvPr>
                  <p:cNvSpPr/>
                  <p:nvPr/>
                </p:nvSpPr>
                <p:spPr>
                  <a:xfrm>
                    <a:off x="1175203" y="3162996"/>
                    <a:ext cx="82485" cy="47578"/>
                  </a:xfrm>
                  <a:custGeom>
                    <a:avLst/>
                    <a:gdLst>
                      <a:gd name="connsiteX0" fmla="*/ 102 w 82485"/>
                      <a:gd name="connsiteY0" fmla="*/ 12175 h 47578"/>
                      <a:gd name="connsiteX1" fmla="*/ 12537 w 82485"/>
                      <a:gd name="connsiteY1" fmla="*/ 36093 h 47578"/>
                      <a:gd name="connsiteX2" fmla="*/ 49967 w 82485"/>
                      <a:gd name="connsiteY2" fmla="*/ 47576 h 47578"/>
                      <a:gd name="connsiteX3" fmla="*/ 79150 w 82485"/>
                      <a:gd name="connsiteY3" fmla="*/ 37171 h 47578"/>
                      <a:gd name="connsiteX4" fmla="*/ 79721 w 82485"/>
                      <a:gd name="connsiteY4" fmla="*/ 14713 h 47578"/>
                      <a:gd name="connsiteX5" fmla="*/ 58468 w 82485"/>
                      <a:gd name="connsiteY5" fmla="*/ 1581 h 47578"/>
                      <a:gd name="connsiteX6" fmla="*/ 13425 w 82485"/>
                      <a:gd name="connsiteY6" fmla="*/ 1137 h 47578"/>
                      <a:gd name="connsiteX7" fmla="*/ 39 w 82485"/>
                      <a:gd name="connsiteY7" fmla="*/ 12239 h 4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2485" h="47578">
                        <a:moveTo>
                          <a:pt x="102" y="12175"/>
                        </a:moveTo>
                        <a:cubicBezTo>
                          <a:pt x="483" y="18710"/>
                          <a:pt x="3464" y="28924"/>
                          <a:pt x="12537" y="36093"/>
                        </a:cubicBezTo>
                        <a:cubicBezTo>
                          <a:pt x="21609" y="43262"/>
                          <a:pt x="36835" y="47449"/>
                          <a:pt x="49967" y="47576"/>
                        </a:cubicBezTo>
                        <a:cubicBezTo>
                          <a:pt x="63099" y="47702"/>
                          <a:pt x="74202" y="43706"/>
                          <a:pt x="79150" y="37171"/>
                        </a:cubicBezTo>
                        <a:cubicBezTo>
                          <a:pt x="84098" y="30637"/>
                          <a:pt x="82893" y="21438"/>
                          <a:pt x="79721" y="14713"/>
                        </a:cubicBezTo>
                        <a:cubicBezTo>
                          <a:pt x="76549" y="7988"/>
                          <a:pt x="71347" y="3674"/>
                          <a:pt x="58468" y="1581"/>
                        </a:cubicBezTo>
                        <a:cubicBezTo>
                          <a:pt x="45526" y="-513"/>
                          <a:pt x="24844" y="-386"/>
                          <a:pt x="13425" y="1137"/>
                        </a:cubicBezTo>
                        <a:cubicBezTo>
                          <a:pt x="1942" y="2659"/>
                          <a:pt x="-342" y="5641"/>
                          <a:pt x="39" y="12239"/>
                        </a:cubicBezTo>
                        <a:close/>
                      </a:path>
                    </a:pathLst>
                  </a:custGeom>
                  <a:solidFill>
                    <a:srgbClr val="6498A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2" name="Freeform: Shape 7801">
                    <a:extLst>
                      <a:ext uri="{FF2B5EF4-FFF2-40B4-BE49-F238E27FC236}">
                        <a16:creationId xmlns:a16="http://schemas.microsoft.com/office/drawing/2014/main" id="{0FCBFC78-7EEF-5FC4-FDCF-B784DFE82567}"/>
                      </a:ext>
                    </a:extLst>
                  </p:cNvPr>
                  <p:cNvSpPr/>
                  <p:nvPr/>
                </p:nvSpPr>
                <p:spPr>
                  <a:xfrm>
                    <a:off x="1151442" y="3192387"/>
                    <a:ext cx="263380" cy="75113"/>
                  </a:xfrm>
                  <a:custGeom>
                    <a:avLst/>
                    <a:gdLst>
                      <a:gd name="connsiteX0" fmla="*/ 3372 w 263380"/>
                      <a:gd name="connsiteY0" fmla="*/ 13743 h 75113"/>
                      <a:gd name="connsiteX1" fmla="*/ 19549 w 263380"/>
                      <a:gd name="connsiteY1" fmla="*/ 62783 h 75113"/>
                      <a:gd name="connsiteX2" fmla="*/ 68780 w 263380"/>
                      <a:gd name="connsiteY2" fmla="*/ 75028 h 75113"/>
                      <a:gd name="connsiteX3" fmla="*/ 212982 w 263380"/>
                      <a:gd name="connsiteY3" fmla="*/ 72680 h 75113"/>
                      <a:gd name="connsiteX4" fmla="*/ 251998 w 263380"/>
                      <a:gd name="connsiteY4" fmla="*/ 66780 h 75113"/>
                      <a:gd name="connsiteX5" fmla="*/ 260880 w 263380"/>
                      <a:gd name="connsiteY5" fmla="*/ 44956 h 75113"/>
                      <a:gd name="connsiteX6" fmla="*/ 263037 w 263380"/>
                      <a:gd name="connsiteY6" fmla="*/ 8097 h 75113"/>
                      <a:gd name="connsiteX7" fmla="*/ 251237 w 263380"/>
                      <a:gd name="connsiteY7" fmla="*/ 2451 h 75113"/>
                      <a:gd name="connsiteX8" fmla="*/ 212347 w 263380"/>
                      <a:gd name="connsiteY8" fmla="*/ 9493 h 75113"/>
                      <a:gd name="connsiteX9" fmla="*/ 174600 w 263380"/>
                      <a:gd name="connsiteY9" fmla="*/ 11840 h 75113"/>
                      <a:gd name="connsiteX10" fmla="*/ 155250 w 263380"/>
                      <a:gd name="connsiteY10" fmla="*/ 6321 h 75113"/>
                      <a:gd name="connsiteX11" fmla="*/ 133617 w 263380"/>
                      <a:gd name="connsiteY11" fmla="*/ 3973 h 75113"/>
                      <a:gd name="connsiteX12" fmla="*/ 105195 w 263380"/>
                      <a:gd name="connsiteY12" fmla="*/ 6130 h 75113"/>
                      <a:gd name="connsiteX13" fmla="*/ 63578 w 263380"/>
                      <a:gd name="connsiteY13" fmla="*/ 8478 h 75113"/>
                      <a:gd name="connsiteX14" fmla="*/ 31096 w 263380"/>
                      <a:gd name="connsiteY14" fmla="*/ 4861 h 75113"/>
                      <a:gd name="connsiteX15" fmla="*/ 9272 w 263380"/>
                      <a:gd name="connsiteY15" fmla="*/ 1245 h 75113"/>
                      <a:gd name="connsiteX16" fmla="*/ 517 w 263380"/>
                      <a:gd name="connsiteY16" fmla="*/ 40 h 75113"/>
                      <a:gd name="connsiteX17" fmla="*/ 3435 w 263380"/>
                      <a:gd name="connsiteY17" fmla="*/ 13743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380" h="75113">
                        <a:moveTo>
                          <a:pt x="3372" y="13743"/>
                        </a:moveTo>
                        <a:cubicBezTo>
                          <a:pt x="6924" y="26305"/>
                          <a:pt x="13522" y="50539"/>
                          <a:pt x="19549" y="62783"/>
                        </a:cubicBezTo>
                        <a:cubicBezTo>
                          <a:pt x="25513" y="75028"/>
                          <a:pt x="30842" y="75408"/>
                          <a:pt x="68780" y="75028"/>
                        </a:cubicBezTo>
                        <a:cubicBezTo>
                          <a:pt x="106718" y="74710"/>
                          <a:pt x="177264" y="73695"/>
                          <a:pt x="212982" y="72680"/>
                        </a:cubicBezTo>
                        <a:cubicBezTo>
                          <a:pt x="248699" y="71602"/>
                          <a:pt x="249524" y="70523"/>
                          <a:pt x="251998" y="66780"/>
                        </a:cubicBezTo>
                        <a:cubicBezTo>
                          <a:pt x="254472" y="63037"/>
                          <a:pt x="258533" y="56629"/>
                          <a:pt x="260880" y="44956"/>
                        </a:cubicBezTo>
                        <a:cubicBezTo>
                          <a:pt x="263227" y="33283"/>
                          <a:pt x="263862" y="16281"/>
                          <a:pt x="263037" y="8097"/>
                        </a:cubicBezTo>
                        <a:cubicBezTo>
                          <a:pt x="262276" y="-87"/>
                          <a:pt x="260055" y="611"/>
                          <a:pt x="251237" y="2451"/>
                        </a:cubicBezTo>
                        <a:cubicBezTo>
                          <a:pt x="242418" y="4290"/>
                          <a:pt x="227002" y="7399"/>
                          <a:pt x="212347" y="9493"/>
                        </a:cubicBezTo>
                        <a:cubicBezTo>
                          <a:pt x="197692" y="11586"/>
                          <a:pt x="183672" y="12728"/>
                          <a:pt x="174600" y="11840"/>
                        </a:cubicBezTo>
                        <a:cubicBezTo>
                          <a:pt x="165464" y="10952"/>
                          <a:pt x="161214" y="8097"/>
                          <a:pt x="155250" y="6321"/>
                        </a:cubicBezTo>
                        <a:cubicBezTo>
                          <a:pt x="149287" y="4544"/>
                          <a:pt x="141547" y="3910"/>
                          <a:pt x="133617" y="3973"/>
                        </a:cubicBezTo>
                        <a:cubicBezTo>
                          <a:pt x="125623" y="4100"/>
                          <a:pt x="117376" y="4988"/>
                          <a:pt x="105195" y="6130"/>
                        </a:cubicBezTo>
                        <a:cubicBezTo>
                          <a:pt x="92951" y="7272"/>
                          <a:pt x="76773" y="8731"/>
                          <a:pt x="63578" y="8478"/>
                        </a:cubicBezTo>
                        <a:cubicBezTo>
                          <a:pt x="50318" y="8287"/>
                          <a:pt x="40104" y="6384"/>
                          <a:pt x="31096" y="4861"/>
                        </a:cubicBezTo>
                        <a:cubicBezTo>
                          <a:pt x="22087" y="3339"/>
                          <a:pt x="14411" y="2133"/>
                          <a:pt x="9272" y="1245"/>
                        </a:cubicBezTo>
                        <a:cubicBezTo>
                          <a:pt x="4133" y="357"/>
                          <a:pt x="1532" y="-151"/>
                          <a:pt x="517" y="40"/>
                        </a:cubicBezTo>
                        <a:cubicBezTo>
                          <a:pt x="-562" y="230"/>
                          <a:pt x="-118" y="1182"/>
                          <a:pt x="3435" y="13743"/>
                        </a:cubicBezTo>
                        <a:close/>
                      </a:path>
                    </a:pathLst>
                  </a:custGeom>
                  <a:solidFill>
                    <a:srgbClr val="A2763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803" name="Graphic 7643">
                  <a:extLst>
                    <a:ext uri="{FF2B5EF4-FFF2-40B4-BE49-F238E27FC236}">
                      <a16:creationId xmlns:a16="http://schemas.microsoft.com/office/drawing/2014/main" id="{0BFA579E-C0EA-7D12-4799-F82B00DF2359}"/>
                    </a:ext>
                  </a:extLst>
                </p:cNvPr>
                <p:cNvGrpSpPr/>
                <p:nvPr/>
              </p:nvGrpSpPr>
              <p:grpSpPr>
                <a:xfrm>
                  <a:off x="158182" y="2779822"/>
                  <a:ext cx="623099" cy="490093"/>
                  <a:chOff x="158182" y="2779822"/>
                  <a:chExt cx="623099" cy="490093"/>
                </a:xfrm>
              </p:grpSpPr>
              <p:sp>
                <p:nvSpPr>
                  <p:cNvPr id="7804" name="Freeform: Shape 7803">
                    <a:extLst>
                      <a:ext uri="{FF2B5EF4-FFF2-40B4-BE49-F238E27FC236}">
                        <a16:creationId xmlns:a16="http://schemas.microsoft.com/office/drawing/2014/main" id="{F17D483D-EC2A-1084-4539-E7F5B5AF2F36}"/>
                      </a:ext>
                    </a:extLst>
                  </p:cNvPr>
                  <p:cNvSpPr/>
                  <p:nvPr/>
                </p:nvSpPr>
                <p:spPr>
                  <a:xfrm>
                    <a:off x="584029" y="2784922"/>
                    <a:ext cx="197252" cy="484992"/>
                  </a:xfrm>
                  <a:custGeom>
                    <a:avLst/>
                    <a:gdLst>
                      <a:gd name="connsiteX0" fmla="*/ 21383 w 197252"/>
                      <a:gd name="connsiteY0" fmla="*/ 783 h 484992"/>
                      <a:gd name="connsiteX1" fmla="*/ 91993 w 197252"/>
                      <a:gd name="connsiteY1" fmla="*/ 22 h 484992"/>
                      <a:gd name="connsiteX2" fmla="*/ 179034 w 197252"/>
                      <a:gd name="connsiteY2" fmla="*/ 1671 h 484992"/>
                      <a:gd name="connsiteX3" fmla="*/ 197179 w 197252"/>
                      <a:gd name="connsiteY3" fmla="*/ 8586 h 484992"/>
                      <a:gd name="connsiteX4" fmla="*/ 192230 w 197252"/>
                      <a:gd name="connsiteY4" fmla="*/ 72979 h 484992"/>
                      <a:gd name="connsiteX5" fmla="*/ 174657 w 197252"/>
                      <a:gd name="connsiteY5" fmla="*/ 288680 h 484992"/>
                      <a:gd name="connsiteX6" fmla="*/ 162793 w 197252"/>
                      <a:gd name="connsiteY6" fmla="*/ 445316 h 484992"/>
                      <a:gd name="connsiteX7" fmla="*/ 156386 w 197252"/>
                      <a:gd name="connsiteY7" fmla="*/ 478115 h 484992"/>
                      <a:gd name="connsiteX8" fmla="*/ 143824 w 197252"/>
                      <a:gd name="connsiteY8" fmla="*/ 481985 h 484992"/>
                      <a:gd name="connsiteX9" fmla="*/ 109630 w 197252"/>
                      <a:gd name="connsiteY9" fmla="*/ 484396 h 484992"/>
                      <a:gd name="connsiteX10" fmla="*/ 52786 w 197252"/>
                      <a:gd name="connsiteY10" fmla="*/ 484840 h 484992"/>
                      <a:gd name="connsiteX11" fmla="*/ 39844 w 197252"/>
                      <a:gd name="connsiteY11" fmla="*/ 482302 h 484992"/>
                      <a:gd name="connsiteX12" fmla="*/ 39400 w 197252"/>
                      <a:gd name="connsiteY12" fmla="*/ 456228 h 484992"/>
                      <a:gd name="connsiteX13" fmla="*/ 29630 w 197252"/>
                      <a:gd name="connsiteY13" fmla="*/ 309932 h 484992"/>
                      <a:gd name="connsiteX14" fmla="*/ 3936 w 197252"/>
                      <a:gd name="connsiteY14" fmla="*/ 59339 h 484992"/>
                      <a:gd name="connsiteX15" fmla="*/ 1970 w 197252"/>
                      <a:gd name="connsiteY15" fmla="*/ 1989 h 484992"/>
                      <a:gd name="connsiteX16" fmla="*/ 21383 w 197252"/>
                      <a:gd name="connsiteY16" fmla="*/ 910 h 48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7252" h="484992">
                        <a:moveTo>
                          <a:pt x="21383" y="783"/>
                        </a:moveTo>
                        <a:cubicBezTo>
                          <a:pt x="35530" y="339"/>
                          <a:pt x="60780" y="-105"/>
                          <a:pt x="91993" y="22"/>
                        </a:cubicBezTo>
                        <a:cubicBezTo>
                          <a:pt x="123206" y="149"/>
                          <a:pt x="160446" y="783"/>
                          <a:pt x="179034" y="1671"/>
                        </a:cubicBezTo>
                        <a:cubicBezTo>
                          <a:pt x="197623" y="2560"/>
                          <a:pt x="197496" y="3575"/>
                          <a:pt x="197179" y="8586"/>
                        </a:cubicBezTo>
                        <a:cubicBezTo>
                          <a:pt x="196861" y="13598"/>
                          <a:pt x="196354" y="22544"/>
                          <a:pt x="192230" y="72979"/>
                        </a:cubicBezTo>
                        <a:cubicBezTo>
                          <a:pt x="188106" y="123415"/>
                          <a:pt x="180367" y="215342"/>
                          <a:pt x="174657" y="288680"/>
                        </a:cubicBezTo>
                        <a:cubicBezTo>
                          <a:pt x="168947" y="362018"/>
                          <a:pt x="165331" y="416768"/>
                          <a:pt x="162793" y="445316"/>
                        </a:cubicBezTo>
                        <a:cubicBezTo>
                          <a:pt x="160256" y="473928"/>
                          <a:pt x="158860" y="476339"/>
                          <a:pt x="156386" y="478115"/>
                        </a:cubicBezTo>
                        <a:cubicBezTo>
                          <a:pt x="153912" y="479892"/>
                          <a:pt x="150422" y="480970"/>
                          <a:pt x="143824" y="481985"/>
                        </a:cubicBezTo>
                        <a:cubicBezTo>
                          <a:pt x="137227" y="483000"/>
                          <a:pt x="127520" y="483888"/>
                          <a:pt x="109630" y="484396"/>
                        </a:cubicBezTo>
                        <a:cubicBezTo>
                          <a:pt x="91803" y="484967"/>
                          <a:pt x="65792" y="485157"/>
                          <a:pt x="52786" y="484840"/>
                        </a:cubicBezTo>
                        <a:cubicBezTo>
                          <a:pt x="39781" y="484523"/>
                          <a:pt x="39717" y="483635"/>
                          <a:pt x="39844" y="482302"/>
                        </a:cubicBezTo>
                        <a:cubicBezTo>
                          <a:pt x="39971" y="480970"/>
                          <a:pt x="40161" y="479194"/>
                          <a:pt x="39400" y="456228"/>
                        </a:cubicBezTo>
                        <a:cubicBezTo>
                          <a:pt x="38639" y="433262"/>
                          <a:pt x="36862" y="389107"/>
                          <a:pt x="29630" y="309932"/>
                        </a:cubicBezTo>
                        <a:cubicBezTo>
                          <a:pt x="22334" y="230694"/>
                          <a:pt x="9583" y="116437"/>
                          <a:pt x="3936" y="59339"/>
                        </a:cubicBezTo>
                        <a:cubicBezTo>
                          <a:pt x="-1710" y="2242"/>
                          <a:pt x="-251" y="2242"/>
                          <a:pt x="1970" y="1989"/>
                        </a:cubicBezTo>
                        <a:cubicBezTo>
                          <a:pt x="4190" y="1798"/>
                          <a:pt x="7235" y="1354"/>
                          <a:pt x="21383" y="910"/>
                        </a:cubicBezTo>
                        <a:close/>
                      </a:path>
                    </a:pathLst>
                  </a:custGeom>
                  <a:solidFill>
                    <a:srgbClr val="5AB7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5" name="Freeform: Shape 7804">
                    <a:extLst>
                      <a:ext uri="{FF2B5EF4-FFF2-40B4-BE49-F238E27FC236}">
                        <a16:creationId xmlns:a16="http://schemas.microsoft.com/office/drawing/2014/main" id="{E99324C5-2004-B27F-921B-1836DBF26716}"/>
                      </a:ext>
                    </a:extLst>
                  </p:cNvPr>
                  <p:cNvSpPr/>
                  <p:nvPr/>
                </p:nvSpPr>
                <p:spPr>
                  <a:xfrm>
                    <a:off x="583988" y="2784922"/>
                    <a:ext cx="197294" cy="468725"/>
                  </a:xfrm>
                  <a:custGeom>
                    <a:avLst/>
                    <a:gdLst>
                      <a:gd name="connsiteX0" fmla="*/ 21424 w 197294"/>
                      <a:gd name="connsiteY0" fmla="*/ 783 h 468725"/>
                      <a:gd name="connsiteX1" fmla="*/ 92034 w 197294"/>
                      <a:gd name="connsiteY1" fmla="*/ 22 h 468725"/>
                      <a:gd name="connsiteX2" fmla="*/ 179076 w 197294"/>
                      <a:gd name="connsiteY2" fmla="*/ 1671 h 468725"/>
                      <a:gd name="connsiteX3" fmla="*/ 197220 w 197294"/>
                      <a:gd name="connsiteY3" fmla="*/ 8586 h 468725"/>
                      <a:gd name="connsiteX4" fmla="*/ 195888 w 197294"/>
                      <a:gd name="connsiteY4" fmla="*/ 27111 h 468725"/>
                      <a:gd name="connsiteX5" fmla="*/ 996 w 197294"/>
                      <a:gd name="connsiteY5" fmla="*/ 27111 h 468725"/>
                      <a:gd name="connsiteX6" fmla="*/ 2011 w 197294"/>
                      <a:gd name="connsiteY6" fmla="*/ 1925 h 468725"/>
                      <a:gd name="connsiteX7" fmla="*/ 21424 w 197294"/>
                      <a:gd name="connsiteY7" fmla="*/ 847 h 468725"/>
                      <a:gd name="connsiteX8" fmla="*/ 21424 w 197294"/>
                      <a:gd name="connsiteY8" fmla="*/ 847 h 468725"/>
                      <a:gd name="connsiteX9" fmla="*/ 195190 w 197294"/>
                      <a:gd name="connsiteY9" fmla="*/ 36754 h 468725"/>
                      <a:gd name="connsiteX10" fmla="*/ 193604 w 197294"/>
                      <a:gd name="connsiteY10" fmla="*/ 56865 h 468725"/>
                      <a:gd name="connsiteX11" fmla="*/ 3788 w 197294"/>
                      <a:gd name="connsiteY11" fmla="*/ 56865 h 468725"/>
                      <a:gd name="connsiteX12" fmla="*/ 1884 w 197294"/>
                      <a:gd name="connsiteY12" fmla="*/ 36754 h 468725"/>
                      <a:gd name="connsiteX13" fmla="*/ 195190 w 197294"/>
                      <a:gd name="connsiteY13" fmla="*/ 36754 h 468725"/>
                      <a:gd name="connsiteX14" fmla="*/ 192208 w 197294"/>
                      <a:gd name="connsiteY14" fmla="*/ 73487 h 468725"/>
                      <a:gd name="connsiteX15" fmla="*/ 190813 w 197294"/>
                      <a:gd name="connsiteY15" fmla="*/ 90679 h 468725"/>
                      <a:gd name="connsiteX16" fmla="*/ 7214 w 197294"/>
                      <a:gd name="connsiteY16" fmla="*/ 90679 h 468725"/>
                      <a:gd name="connsiteX17" fmla="*/ 5437 w 197294"/>
                      <a:gd name="connsiteY17" fmla="*/ 73487 h 468725"/>
                      <a:gd name="connsiteX18" fmla="*/ 192272 w 197294"/>
                      <a:gd name="connsiteY18" fmla="*/ 73487 h 468725"/>
                      <a:gd name="connsiteX19" fmla="*/ 189353 w 197294"/>
                      <a:gd name="connsiteY19" fmla="*/ 107872 h 468725"/>
                      <a:gd name="connsiteX20" fmla="*/ 187767 w 197294"/>
                      <a:gd name="connsiteY20" fmla="*/ 127095 h 468725"/>
                      <a:gd name="connsiteX21" fmla="*/ 11020 w 197294"/>
                      <a:gd name="connsiteY21" fmla="*/ 127095 h 468725"/>
                      <a:gd name="connsiteX22" fmla="*/ 8990 w 197294"/>
                      <a:gd name="connsiteY22" fmla="*/ 107872 h 468725"/>
                      <a:gd name="connsiteX23" fmla="*/ 189353 w 197294"/>
                      <a:gd name="connsiteY23" fmla="*/ 107872 h 468725"/>
                      <a:gd name="connsiteX24" fmla="*/ 186181 w 197294"/>
                      <a:gd name="connsiteY24" fmla="*/ 146318 h 468725"/>
                      <a:gd name="connsiteX25" fmla="*/ 184215 w 197294"/>
                      <a:gd name="connsiteY25" fmla="*/ 170171 h 468725"/>
                      <a:gd name="connsiteX26" fmla="*/ 15524 w 197294"/>
                      <a:gd name="connsiteY26" fmla="*/ 170171 h 468725"/>
                      <a:gd name="connsiteX27" fmla="*/ 12987 w 197294"/>
                      <a:gd name="connsiteY27" fmla="*/ 146318 h 468725"/>
                      <a:gd name="connsiteX28" fmla="*/ 186118 w 197294"/>
                      <a:gd name="connsiteY28" fmla="*/ 146318 h 468725"/>
                      <a:gd name="connsiteX29" fmla="*/ 183009 w 197294"/>
                      <a:gd name="connsiteY29" fmla="*/ 185397 h 468725"/>
                      <a:gd name="connsiteX30" fmla="*/ 180408 w 197294"/>
                      <a:gd name="connsiteY30" fmla="*/ 217118 h 468725"/>
                      <a:gd name="connsiteX31" fmla="*/ 20536 w 197294"/>
                      <a:gd name="connsiteY31" fmla="*/ 217118 h 468725"/>
                      <a:gd name="connsiteX32" fmla="*/ 17237 w 197294"/>
                      <a:gd name="connsiteY32" fmla="*/ 185397 h 468725"/>
                      <a:gd name="connsiteX33" fmla="*/ 183009 w 197294"/>
                      <a:gd name="connsiteY33" fmla="*/ 185397 h 468725"/>
                      <a:gd name="connsiteX34" fmla="*/ 179139 w 197294"/>
                      <a:gd name="connsiteY34" fmla="*/ 232598 h 468725"/>
                      <a:gd name="connsiteX35" fmla="*/ 176602 w 197294"/>
                      <a:gd name="connsiteY35" fmla="*/ 264128 h 468725"/>
                      <a:gd name="connsiteX36" fmla="*/ 25294 w 197294"/>
                      <a:gd name="connsiteY36" fmla="*/ 264128 h 468725"/>
                      <a:gd name="connsiteX37" fmla="*/ 22122 w 197294"/>
                      <a:gd name="connsiteY37" fmla="*/ 232598 h 468725"/>
                      <a:gd name="connsiteX38" fmla="*/ 179139 w 197294"/>
                      <a:gd name="connsiteY38" fmla="*/ 232598 h 468725"/>
                      <a:gd name="connsiteX39" fmla="*/ 175016 w 197294"/>
                      <a:gd name="connsiteY39" fmla="*/ 284683 h 468725"/>
                      <a:gd name="connsiteX40" fmla="*/ 174698 w 197294"/>
                      <a:gd name="connsiteY40" fmla="*/ 288616 h 468725"/>
                      <a:gd name="connsiteX41" fmla="*/ 173430 w 197294"/>
                      <a:gd name="connsiteY41" fmla="*/ 305174 h 468725"/>
                      <a:gd name="connsiteX42" fmla="*/ 29291 w 197294"/>
                      <a:gd name="connsiteY42" fmla="*/ 305174 h 468725"/>
                      <a:gd name="connsiteX43" fmla="*/ 27324 w 197294"/>
                      <a:gd name="connsiteY43" fmla="*/ 284619 h 468725"/>
                      <a:gd name="connsiteX44" fmla="*/ 175016 w 197294"/>
                      <a:gd name="connsiteY44" fmla="*/ 284619 h 468725"/>
                      <a:gd name="connsiteX45" fmla="*/ 172097 w 197294"/>
                      <a:gd name="connsiteY45" fmla="*/ 322430 h 468725"/>
                      <a:gd name="connsiteX46" fmla="*/ 170575 w 197294"/>
                      <a:gd name="connsiteY46" fmla="*/ 342985 h 468725"/>
                      <a:gd name="connsiteX47" fmla="*/ 32590 w 197294"/>
                      <a:gd name="connsiteY47" fmla="*/ 342985 h 468725"/>
                      <a:gd name="connsiteX48" fmla="*/ 30814 w 197294"/>
                      <a:gd name="connsiteY48" fmla="*/ 322430 h 468725"/>
                      <a:gd name="connsiteX49" fmla="*/ 172097 w 197294"/>
                      <a:gd name="connsiteY49" fmla="*/ 322430 h 468725"/>
                      <a:gd name="connsiteX50" fmla="*/ 169179 w 197294"/>
                      <a:gd name="connsiteY50" fmla="*/ 361510 h 468725"/>
                      <a:gd name="connsiteX51" fmla="*/ 167720 w 197294"/>
                      <a:gd name="connsiteY51" fmla="*/ 381367 h 468725"/>
                      <a:gd name="connsiteX52" fmla="*/ 35508 w 197294"/>
                      <a:gd name="connsiteY52" fmla="*/ 381367 h 468725"/>
                      <a:gd name="connsiteX53" fmla="*/ 34049 w 197294"/>
                      <a:gd name="connsiteY53" fmla="*/ 361510 h 468725"/>
                      <a:gd name="connsiteX54" fmla="*/ 169179 w 197294"/>
                      <a:gd name="connsiteY54" fmla="*/ 361510 h 468725"/>
                      <a:gd name="connsiteX55" fmla="*/ 165880 w 197294"/>
                      <a:gd name="connsiteY55" fmla="*/ 406490 h 468725"/>
                      <a:gd name="connsiteX56" fmla="*/ 164421 w 197294"/>
                      <a:gd name="connsiteY56" fmla="*/ 425713 h 468725"/>
                      <a:gd name="connsiteX57" fmla="*/ 38236 w 197294"/>
                      <a:gd name="connsiteY57" fmla="*/ 425713 h 468725"/>
                      <a:gd name="connsiteX58" fmla="*/ 37158 w 197294"/>
                      <a:gd name="connsiteY58" fmla="*/ 406490 h 468725"/>
                      <a:gd name="connsiteX59" fmla="*/ 165880 w 197294"/>
                      <a:gd name="connsiteY59" fmla="*/ 406490 h 468725"/>
                      <a:gd name="connsiteX60" fmla="*/ 163025 w 197294"/>
                      <a:gd name="connsiteY60" fmla="*/ 442905 h 468725"/>
                      <a:gd name="connsiteX61" fmla="*/ 162835 w 197294"/>
                      <a:gd name="connsiteY61" fmla="*/ 445253 h 468725"/>
                      <a:gd name="connsiteX62" fmla="*/ 160170 w 197294"/>
                      <a:gd name="connsiteY62" fmla="*/ 468726 h 468725"/>
                      <a:gd name="connsiteX63" fmla="*/ 39886 w 197294"/>
                      <a:gd name="connsiteY63" fmla="*/ 468726 h 468725"/>
                      <a:gd name="connsiteX64" fmla="*/ 39505 w 197294"/>
                      <a:gd name="connsiteY64" fmla="*/ 456165 h 468725"/>
                      <a:gd name="connsiteX65" fmla="*/ 38998 w 197294"/>
                      <a:gd name="connsiteY65" fmla="*/ 442905 h 468725"/>
                      <a:gd name="connsiteX66" fmla="*/ 163025 w 197294"/>
                      <a:gd name="connsiteY66" fmla="*/ 442905 h 468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97294" h="468725">
                        <a:moveTo>
                          <a:pt x="21424" y="783"/>
                        </a:moveTo>
                        <a:cubicBezTo>
                          <a:pt x="35572" y="339"/>
                          <a:pt x="60821" y="-105"/>
                          <a:pt x="92034" y="22"/>
                        </a:cubicBezTo>
                        <a:cubicBezTo>
                          <a:pt x="123248" y="149"/>
                          <a:pt x="160488" y="783"/>
                          <a:pt x="179076" y="1671"/>
                        </a:cubicBezTo>
                        <a:cubicBezTo>
                          <a:pt x="197664" y="2560"/>
                          <a:pt x="197537" y="3575"/>
                          <a:pt x="197220" y="8586"/>
                        </a:cubicBezTo>
                        <a:cubicBezTo>
                          <a:pt x="197030" y="11378"/>
                          <a:pt x="196839" y="15375"/>
                          <a:pt x="195888" y="27111"/>
                        </a:cubicBezTo>
                        <a:lnTo>
                          <a:pt x="996" y="27111"/>
                        </a:lnTo>
                        <a:cubicBezTo>
                          <a:pt x="-970" y="2116"/>
                          <a:pt x="298" y="2052"/>
                          <a:pt x="2011" y="1925"/>
                        </a:cubicBezTo>
                        <a:cubicBezTo>
                          <a:pt x="4232" y="1735"/>
                          <a:pt x="7277" y="1291"/>
                          <a:pt x="21424" y="847"/>
                        </a:cubicBezTo>
                        <a:lnTo>
                          <a:pt x="21424" y="847"/>
                        </a:lnTo>
                        <a:close/>
                        <a:moveTo>
                          <a:pt x="195190" y="36754"/>
                        </a:moveTo>
                        <a:cubicBezTo>
                          <a:pt x="194746" y="42274"/>
                          <a:pt x="194238" y="48872"/>
                          <a:pt x="193604" y="56865"/>
                        </a:cubicBezTo>
                        <a:lnTo>
                          <a:pt x="3788" y="56865"/>
                        </a:lnTo>
                        <a:cubicBezTo>
                          <a:pt x="3026" y="49126"/>
                          <a:pt x="2392" y="42464"/>
                          <a:pt x="1884" y="36754"/>
                        </a:cubicBezTo>
                        <a:lnTo>
                          <a:pt x="195190" y="36754"/>
                        </a:lnTo>
                        <a:close/>
                        <a:moveTo>
                          <a:pt x="192208" y="73487"/>
                        </a:moveTo>
                        <a:lnTo>
                          <a:pt x="190813" y="90679"/>
                        </a:lnTo>
                        <a:lnTo>
                          <a:pt x="7214" y="90679"/>
                        </a:lnTo>
                        <a:cubicBezTo>
                          <a:pt x="6579" y="84653"/>
                          <a:pt x="6008" y="78879"/>
                          <a:pt x="5437" y="73487"/>
                        </a:cubicBezTo>
                        <a:lnTo>
                          <a:pt x="192272" y="73487"/>
                        </a:lnTo>
                        <a:close/>
                        <a:moveTo>
                          <a:pt x="189353" y="107872"/>
                        </a:moveTo>
                        <a:lnTo>
                          <a:pt x="187767" y="127095"/>
                        </a:lnTo>
                        <a:lnTo>
                          <a:pt x="11020" y="127095"/>
                        </a:lnTo>
                        <a:lnTo>
                          <a:pt x="8990" y="107872"/>
                        </a:lnTo>
                        <a:lnTo>
                          <a:pt x="189353" y="107872"/>
                        </a:lnTo>
                        <a:close/>
                        <a:moveTo>
                          <a:pt x="186181" y="146318"/>
                        </a:moveTo>
                        <a:lnTo>
                          <a:pt x="184215" y="170171"/>
                        </a:lnTo>
                        <a:lnTo>
                          <a:pt x="15524" y="170171"/>
                        </a:lnTo>
                        <a:lnTo>
                          <a:pt x="12987" y="146318"/>
                        </a:lnTo>
                        <a:lnTo>
                          <a:pt x="186118" y="146318"/>
                        </a:lnTo>
                        <a:close/>
                        <a:moveTo>
                          <a:pt x="183009" y="185397"/>
                        </a:moveTo>
                        <a:cubicBezTo>
                          <a:pt x="182121" y="195865"/>
                          <a:pt x="181296" y="206523"/>
                          <a:pt x="180408" y="217118"/>
                        </a:cubicBezTo>
                        <a:lnTo>
                          <a:pt x="20536" y="217118"/>
                        </a:lnTo>
                        <a:cubicBezTo>
                          <a:pt x="19458" y="206523"/>
                          <a:pt x="18316" y="195928"/>
                          <a:pt x="17237" y="185397"/>
                        </a:cubicBezTo>
                        <a:lnTo>
                          <a:pt x="183009" y="185397"/>
                        </a:lnTo>
                        <a:close/>
                        <a:moveTo>
                          <a:pt x="179139" y="232598"/>
                        </a:moveTo>
                        <a:cubicBezTo>
                          <a:pt x="178251" y="243256"/>
                          <a:pt x="177426" y="253787"/>
                          <a:pt x="176602" y="264128"/>
                        </a:cubicBezTo>
                        <a:lnTo>
                          <a:pt x="25294" y="264128"/>
                        </a:lnTo>
                        <a:cubicBezTo>
                          <a:pt x="24279" y="253787"/>
                          <a:pt x="23201" y="243256"/>
                          <a:pt x="22122" y="232598"/>
                        </a:cubicBezTo>
                        <a:lnTo>
                          <a:pt x="179139" y="232598"/>
                        </a:lnTo>
                        <a:close/>
                        <a:moveTo>
                          <a:pt x="175016" y="284683"/>
                        </a:moveTo>
                        <a:lnTo>
                          <a:pt x="174698" y="288616"/>
                        </a:lnTo>
                        <a:cubicBezTo>
                          <a:pt x="174254" y="294262"/>
                          <a:pt x="173810" y="299782"/>
                          <a:pt x="173430" y="305174"/>
                        </a:cubicBezTo>
                        <a:lnTo>
                          <a:pt x="29291" y="305174"/>
                        </a:lnTo>
                        <a:cubicBezTo>
                          <a:pt x="28657" y="298513"/>
                          <a:pt x="28022" y="291662"/>
                          <a:pt x="27324" y="284619"/>
                        </a:cubicBezTo>
                        <a:lnTo>
                          <a:pt x="175016" y="284619"/>
                        </a:lnTo>
                        <a:close/>
                        <a:moveTo>
                          <a:pt x="172097" y="322430"/>
                        </a:moveTo>
                        <a:cubicBezTo>
                          <a:pt x="171590" y="329472"/>
                          <a:pt x="171019" y="336324"/>
                          <a:pt x="170575" y="342985"/>
                        </a:cubicBezTo>
                        <a:lnTo>
                          <a:pt x="32590" y="342985"/>
                        </a:lnTo>
                        <a:cubicBezTo>
                          <a:pt x="32019" y="336451"/>
                          <a:pt x="31448" y="329599"/>
                          <a:pt x="30814" y="322430"/>
                        </a:cubicBezTo>
                        <a:lnTo>
                          <a:pt x="172097" y="322430"/>
                        </a:lnTo>
                        <a:close/>
                        <a:moveTo>
                          <a:pt x="169179" y="361510"/>
                        </a:moveTo>
                        <a:lnTo>
                          <a:pt x="167720" y="381367"/>
                        </a:lnTo>
                        <a:lnTo>
                          <a:pt x="35508" y="381367"/>
                        </a:lnTo>
                        <a:cubicBezTo>
                          <a:pt x="35064" y="375150"/>
                          <a:pt x="34557" y="368489"/>
                          <a:pt x="34049" y="361510"/>
                        </a:cubicBezTo>
                        <a:lnTo>
                          <a:pt x="169179" y="361510"/>
                        </a:lnTo>
                        <a:close/>
                        <a:moveTo>
                          <a:pt x="165880" y="406490"/>
                        </a:moveTo>
                        <a:cubicBezTo>
                          <a:pt x="165373" y="413469"/>
                          <a:pt x="164865" y="419876"/>
                          <a:pt x="164421" y="425713"/>
                        </a:cubicBezTo>
                        <a:lnTo>
                          <a:pt x="38236" y="425713"/>
                        </a:lnTo>
                        <a:cubicBezTo>
                          <a:pt x="37919" y="419876"/>
                          <a:pt x="37602" y="413532"/>
                          <a:pt x="37158" y="406490"/>
                        </a:cubicBezTo>
                        <a:lnTo>
                          <a:pt x="165880" y="406490"/>
                        </a:lnTo>
                        <a:close/>
                        <a:moveTo>
                          <a:pt x="163025" y="442905"/>
                        </a:moveTo>
                        <a:lnTo>
                          <a:pt x="162835" y="445253"/>
                        </a:lnTo>
                        <a:cubicBezTo>
                          <a:pt x="161820" y="456799"/>
                          <a:pt x="160995" y="464031"/>
                          <a:pt x="160170" y="468726"/>
                        </a:cubicBezTo>
                        <a:lnTo>
                          <a:pt x="39886" y="468726"/>
                        </a:lnTo>
                        <a:cubicBezTo>
                          <a:pt x="39822" y="465427"/>
                          <a:pt x="39695" y="461367"/>
                          <a:pt x="39505" y="456165"/>
                        </a:cubicBezTo>
                        <a:cubicBezTo>
                          <a:pt x="39378" y="452358"/>
                          <a:pt x="39251" y="447981"/>
                          <a:pt x="38998" y="442905"/>
                        </a:cubicBezTo>
                        <a:lnTo>
                          <a:pt x="163025" y="442905"/>
                        </a:lnTo>
                        <a:close/>
                      </a:path>
                    </a:pathLst>
                  </a:custGeom>
                  <a:solidFill>
                    <a:srgbClr val="7BB2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6" name="Freeform: Shape 7805">
                    <a:extLst>
                      <a:ext uri="{FF2B5EF4-FFF2-40B4-BE49-F238E27FC236}">
                        <a16:creationId xmlns:a16="http://schemas.microsoft.com/office/drawing/2014/main" id="{E6A010EF-04A3-A434-53C2-A357471062E2}"/>
                      </a:ext>
                    </a:extLst>
                  </p:cNvPr>
                  <p:cNvSpPr/>
                  <p:nvPr/>
                </p:nvSpPr>
                <p:spPr>
                  <a:xfrm>
                    <a:off x="158182" y="2779822"/>
                    <a:ext cx="141724" cy="476136"/>
                  </a:xfrm>
                  <a:custGeom>
                    <a:avLst/>
                    <a:gdLst>
                      <a:gd name="connsiteX0" fmla="*/ 96 w 141724"/>
                      <a:gd name="connsiteY0" fmla="*/ 33036 h 476136"/>
                      <a:gd name="connsiteX1" fmla="*/ 4854 w 141724"/>
                      <a:gd name="connsiteY1" fmla="*/ 192464 h 476136"/>
                      <a:gd name="connsiteX2" fmla="*/ 7836 w 141724"/>
                      <a:gd name="connsiteY2" fmla="*/ 380314 h 476136"/>
                      <a:gd name="connsiteX3" fmla="*/ 9612 w 141724"/>
                      <a:gd name="connsiteY3" fmla="*/ 461392 h 476136"/>
                      <a:gd name="connsiteX4" fmla="*/ 16020 w 141724"/>
                      <a:gd name="connsiteY4" fmla="*/ 472494 h 476136"/>
                      <a:gd name="connsiteX5" fmla="*/ 54211 w 141724"/>
                      <a:gd name="connsiteY5" fmla="*/ 473001 h 476136"/>
                      <a:gd name="connsiteX6" fmla="*/ 116193 w 141724"/>
                      <a:gd name="connsiteY6" fmla="*/ 475793 h 476136"/>
                      <a:gd name="connsiteX7" fmla="*/ 130150 w 141724"/>
                      <a:gd name="connsiteY7" fmla="*/ 474778 h 476136"/>
                      <a:gd name="connsiteX8" fmla="*/ 129833 w 141724"/>
                      <a:gd name="connsiteY8" fmla="*/ 459108 h 476136"/>
                      <a:gd name="connsiteX9" fmla="*/ 128945 w 141724"/>
                      <a:gd name="connsiteY9" fmla="*/ 387229 h 476136"/>
                      <a:gd name="connsiteX10" fmla="*/ 131229 w 141724"/>
                      <a:gd name="connsiteY10" fmla="*/ 234082 h 476136"/>
                      <a:gd name="connsiteX11" fmla="*/ 137319 w 141724"/>
                      <a:gd name="connsiteY11" fmla="*/ 94892 h 476136"/>
                      <a:gd name="connsiteX12" fmla="*/ 141697 w 141724"/>
                      <a:gd name="connsiteY12" fmla="*/ 30118 h 476136"/>
                      <a:gd name="connsiteX13" fmla="*/ 136368 w 141724"/>
                      <a:gd name="connsiteY13" fmla="*/ 19206 h 476136"/>
                      <a:gd name="connsiteX14" fmla="*/ 105091 w 141724"/>
                      <a:gd name="connsiteY14" fmla="*/ 14512 h 476136"/>
                      <a:gd name="connsiteX15" fmla="*/ 31816 w 141724"/>
                      <a:gd name="connsiteY15" fmla="*/ 3156 h 476136"/>
                      <a:gd name="connsiteX16" fmla="*/ 4346 w 141724"/>
                      <a:gd name="connsiteY16" fmla="*/ 110 h 476136"/>
                      <a:gd name="connsiteX17" fmla="*/ 96 w 141724"/>
                      <a:gd name="connsiteY17" fmla="*/ 33036 h 476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1724" h="476136">
                        <a:moveTo>
                          <a:pt x="96" y="33036"/>
                        </a:moveTo>
                        <a:cubicBezTo>
                          <a:pt x="603" y="64249"/>
                          <a:pt x="3268" y="125407"/>
                          <a:pt x="4854" y="192464"/>
                        </a:cubicBezTo>
                        <a:cubicBezTo>
                          <a:pt x="6503" y="259585"/>
                          <a:pt x="7138" y="332606"/>
                          <a:pt x="7836" y="380314"/>
                        </a:cubicBezTo>
                        <a:cubicBezTo>
                          <a:pt x="8533" y="427958"/>
                          <a:pt x="9295" y="450290"/>
                          <a:pt x="9612" y="461392"/>
                        </a:cubicBezTo>
                        <a:cubicBezTo>
                          <a:pt x="9866" y="468833"/>
                          <a:pt x="12002" y="472538"/>
                          <a:pt x="16020" y="472494"/>
                        </a:cubicBezTo>
                        <a:cubicBezTo>
                          <a:pt x="22046" y="472494"/>
                          <a:pt x="34164" y="472304"/>
                          <a:pt x="54211" y="473001"/>
                        </a:cubicBezTo>
                        <a:cubicBezTo>
                          <a:pt x="74259" y="473700"/>
                          <a:pt x="102236" y="475159"/>
                          <a:pt x="116193" y="475793"/>
                        </a:cubicBezTo>
                        <a:cubicBezTo>
                          <a:pt x="130150" y="476428"/>
                          <a:pt x="130150" y="476237"/>
                          <a:pt x="130150" y="474778"/>
                        </a:cubicBezTo>
                        <a:cubicBezTo>
                          <a:pt x="130150" y="473319"/>
                          <a:pt x="130150" y="470718"/>
                          <a:pt x="129833" y="459108"/>
                        </a:cubicBezTo>
                        <a:cubicBezTo>
                          <a:pt x="129516" y="447498"/>
                          <a:pt x="128945" y="427007"/>
                          <a:pt x="128945" y="387229"/>
                        </a:cubicBezTo>
                        <a:cubicBezTo>
                          <a:pt x="128945" y="347451"/>
                          <a:pt x="129706" y="288514"/>
                          <a:pt x="131229" y="234082"/>
                        </a:cubicBezTo>
                        <a:cubicBezTo>
                          <a:pt x="132751" y="179649"/>
                          <a:pt x="135162" y="129784"/>
                          <a:pt x="137319" y="94892"/>
                        </a:cubicBezTo>
                        <a:cubicBezTo>
                          <a:pt x="139476" y="59999"/>
                          <a:pt x="141443" y="40142"/>
                          <a:pt x="141697" y="30118"/>
                        </a:cubicBezTo>
                        <a:cubicBezTo>
                          <a:pt x="141950" y="20094"/>
                          <a:pt x="140491" y="19841"/>
                          <a:pt x="136368" y="19206"/>
                        </a:cubicBezTo>
                        <a:cubicBezTo>
                          <a:pt x="132181" y="18635"/>
                          <a:pt x="125329" y="17620"/>
                          <a:pt x="105091" y="14512"/>
                        </a:cubicBezTo>
                        <a:cubicBezTo>
                          <a:pt x="84790" y="11403"/>
                          <a:pt x="51103" y="6074"/>
                          <a:pt x="31816" y="3156"/>
                        </a:cubicBezTo>
                        <a:cubicBezTo>
                          <a:pt x="12530" y="237"/>
                          <a:pt x="7582" y="-270"/>
                          <a:pt x="4346" y="110"/>
                        </a:cubicBezTo>
                        <a:cubicBezTo>
                          <a:pt x="1111" y="491"/>
                          <a:pt x="-412" y="1823"/>
                          <a:pt x="96" y="33036"/>
                        </a:cubicBezTo>
                        <a:close/>
                      </a:path>
                    </a:pathLst>
                  </a:custGeom>
                  <a:solidFill>
                    <a:srgbClr val="46A5A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7" name="Freeform: Shape 7806">
                    <a:extLst>
                      <a:ext uri="{FF2B5EF4-FFF2-40B4-BE49-F238E27FC236}">
                        <a16:creationId xmlns:a16="http://schemas.microsoft.com/office/drawing/2014/main" id="{78E828EF-1AF3-F6B1-72BE-7D1B7B46E090}"/>
                      </a:ext>
                    </a:extLst>
                  </p:cNvPr>
                  <p:cNvSpPr/>
                  <p:nvPr/>
                </p:nvSpPr>
                <p:spPr>
                  <a:xfrm>
                    <a:off x="295732" y="2782359"/>
                    <a:ext cx="328673" cy="407778"/>
                  </a:xfrm>
                  <a:custGeom>
                    <a:avLst/>
                    <a:gdLst>
                      <a:gd name="connsiteX0" fmla="*/ 33203 w 328673"/>
                      <a:gd name="connsiteY0" fmla="*/ 4425 h 407778"/>
                      <a:gd name="connsiteX1" fmla="*/ 165668 w 328673"/>
                      <a:gd name="connsiteY1" fmla="*/ 2141 h 407778"/>
                      <a:gd name="connsiteX2" fmla="*/ 284494 w 328673"/>
                      <a:gd name="connsiteY2" fmla="*/ 48 h 407778"/>
                      <a:gd name="connsiteX3" fmla="*/ 310822 w 328673"/>
                      <a:gd name="connsiteY3" fmla="*/ 10198 h 407778"/>
                      <a:gd name="connsiteX4" fmla="*/ 317166 w 328673"/>
                      <a:gd name="connsiteY4" fmla="*/ 68691 h 407778"/>
                      <a:gd name="connsiteX5" fmla="*/ 324271 w 328673"/>
                      <a:gd name="connsiteY5" fmla="*/ 225264 h 407778"/>
                      <a:gd name="connsiteX6" fmla="*/ 328522 w 328673"/>
                      <a:gd name="connsiteY6" fmla="*/ 372702 h 407778"/>
                      <a:gd name="connsiteX7" fmla="*/ 322939 w 328673"/>
                      <a:gd name="connsiteY7" fmla="*/ 403915 h 407778"/>
                      <a:gd name="connsiteX8" fmla="*/ 262924 w 328673"/>
                      <a:gd name="connsiteY8" fmla="*/ 407023 h 407778"/>
                      <a:gd name="connsiteX9" fmla="*/ 93980 w 328673"/>
                      <a:gd name="connsiteY9" fmla="*/ 407467 h 407778"/>
                      <a:gd name="connsiteX10" fmla="*/ 17660 w 328673"/>
                      <a:gd name="connsiteY10" fmla="*/ 403851 h 407778"/>
                      <a:gd name="connsiteX11" fmla="*/ 7826 w 328673"/>
                      <a:gd name="connsiteY11" fmla="*/ 387420 h 407778"/>
                      <a:gd name="connsiteX12" fmla="*/ 3830 w 328673"/>
                      <a:gd name="connsiteY12" fmla="*/ 301774 h 407778"/>
                      <a:gd name="connsiteX13" fmla="*/ 87 w 328673"/>
                      <a:gd name="connsiteY13" fmla="*/ 119381 h 407778"/>
                      <a:gd name="connsiteX14" fmla="*/ 1419 w 328673"/>
                      <a:gd name="connsiteY14" fmla="*/ 20920 h 407778"/>
                      <a:gd name="connsiteX15" fmla="*/ 3512 w 328673"/>
                      <a:gd name="connsiteY15" fmla="*/ 4615 h 407778"/>
                      <a:gd name="connsiteX16" fmla="*/ 33203 w 328673"/>
                      <a:gd name="connsiteY16" fmla="*/ 4425 h 40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8673" h="407778">
                        <a:moveTo>
                          <a:pt x="33203" y="4425"/>
                        </a:moveTo>
                        <a:cubicBezTo>
                          <a:pt x="61054" y="4171"/>
                          <a:pt x="115677" y="3283"/>
                          <a:pt x="165668" y="2141"/>
                        </a:cubicBezTo>
                        <a:cubicBezTo>
                          <a:pt x="215724" y="1063"/>
                          <a:pt x="261147" y="-270"/>
                          <a:pt x="284494" y="48"/>
                        </a:cubicBezTo>
                        <a:cubicBezTo>
                          <a:pt x="307840" y="365"/>
                          <a:pt x="309109" y="2395"/>
                          <a:pt x="310822" y="10198"/>
                        </a:cubicBezTo>
                        <a:cubicBezTo>
                          <a:pt x="312535" y="18065"/>
                          <a:pt x="314755" y="31705"/>
                          <a:pt x="317166" y="68691"/>
                        </a:cubicBezTo>
                        <a:cubicBezTo>
                          <a:pt x="319577" y="105677"/>
                          <a:pt x="322178" y="165947"/>
                          <a:pt x="324271" y="225264"/>
                        </a:cubicBezTo>
                        <a:cubicBezTo>
                          <a:pt x="326365" y="284645"/>
                          <a:pt x="328015" y="343138"/>
                          <a:pt x="328522" y="372702"/>
                        </a:cubicBezTo>
                        <a:cubicBezTo>
                          <a:pt x="329030" y="402265"/>
                          <a:pt x="328522" y="402963"/>
                          <a:pt x="322939" y="403915"/>
                        </a:cubicBezTo>
                        <a:cubicBezTo>
                          <a:pt x="317356" y="404930"/>
                          <a:pt x="306762" y="406262"/>
                          <a:pt x="262924" y="407023"/>
                        </a:cubicBezTo>
                        <a:cubicBezTo>
                          <a:pt x="219086" y="407785"/>
                          <a:pt x="142005" y="408039"/>
                          <a:pt x="93980" y="407467"/>
                        </a:cubicBezTo>
                        <a:cubicBezTo>
                          <a:pt x="45955" y="406896"/>
                          <a:pt x="26986" y="405564"/>
                          <a:pt x="17660" y="403851"/>
                        </a:cubicBezTo>
                        <a:cubicBezTo>
                          <a:pt x="8271" y="402075"/>
                          <a:pt x="8524" y="399855"/>
                          <a:pt x="7826" y="387420"/>
                        </a:cubicBezTo>
                        <a:cubicBezTo>
                          <a:pt x="7129" y="374922"/>
                          <a:pt x="5479" y="352210"/>
                          <a:pt x="3830" y="301774"/>
                        </a:cubicBezTo>
                        <a:cubicBezTo>
                          <a:pt x="2180" y="251339"/>
                          <a:pt x="467" y="173179"/>
                          <a:pt x="87" y="119381"/>
                        </a:cubicBezTo>
                        <a:cubicBezTo>
                          <a:pt x="-294" y="65583"/>
                          <a:pt x="658" y="36146"/>
                          <a:pt x="1419" y="20920"/>
                        </a:cubicBezTo>
                        <a:cubicBezTo>
                          <a:pt x="2180" y="5757"/>
                          <a:pt x="2751" y="4869"/>
                          <a:pt x="3512" y="4615"/>
                        </a:cubicBezTo>
                        <a:cubicBezTo>
                          <a:pt x="4337" y="4362"/>
                          <a:pt x="5352" y="4615"/>
                          <a:pt x="33203" y="4425"/>
                        </a:cubicBezTo>
                        <a:close/>
                      </a:path>
                    </a:pathLst>
                  </a:custGeom>
                  <a:solidFill>
                    <a:srgbClr val="FBFCF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8" name="Freeform: Shape 7807">
                    <a:extLst>
                      <a:ext uri="{FF2B5EF4-FFF2-40B4-BE49-F238E27FC236}">
                        <a16:creationId xmlns:a16="http://schemas.microsoft.com/office/drawing/2014/main" id="{5B5AE36E-A4E1-F982-EB20-2909E119AB4C}"/>
                      </a:ext>
                    </a:extLst>
                  </p:cNvPr>
                  <p:cNvSpPr/>
                  <p:nvPr/>
                </p:nvSpPr>
                <p:spPr>
                  <a:xfrm>
                    <a:off x="321764" y="2817523"/>
                    <a:ext cx="114514" cy="126215"/>
                  </a:xfrm>
                  <a:custGeom>
                    <a:avLst/>
                    <a:gdLst>
                      <a:gd name="connsiteX0" fmla="*/ 3 w 114514"/>
                      <a:gd name="connsiteY0" fmla="*/ 20648 h 126215"/>
                      <a:gd name="connsiteX1" fmla="*/ 1906 w 114514"/>
                      <a:gd name="connsiteY1" fmla="*/ 105278 h 126215"/>
                      <a:gd name="connsiteX2" fmla="*/ 4634 w 114514"/>
                      <a:gd name="connsiteY2" fmla="*/ 126150 h 126215"/>
                      <a:gd name="connsiteX3" fmla="*/ 26458 w 114514"/>
                      <a:gd name="connsiteY3" fmla="*/ 124501 h 126215"/>
                      <a:gd name="connsiteX4" fmla="*/ 97131 w 114514"/>
                      <a:gd name="connsiteY4" fmla="*/ 122598 h 126215"/>
                      <a:gd name="connsiteX5" fmla="*/ 114514 w 114514"/>
                      <a:gd name="connsiteY5" fmla="*/ 120631 h 126215"/>
                      <a:gd name="connsiteX6" fmla="*/ 114387 w 114514"/>
                      <a:gd name="connsiteY6" fmla="*/ 98871 h 126215"/>
                      <a:gd name="connsiteX7" fmla="*/ 114197 w 114514"/>
                      <a:gd name="connsiteY7" fmla="*/ 24327 h 126215"/>
                      <a:gd name="connsiteX8" fmla="*/ 112040 w 114514"/>
                      <a:gd name="connsiteY8" fmla="*/ 5549 h 126215"/>
                      <a:gd name="connsiteX9" fmla="*/ 89709 w 114514"/>
                      <a:gd name="connsiteY9" fmla="*/ 4470 h 126215"/>
                      <a:gd name="connsiteX10" fmla="*/ 25062 w 114514"/>
                      <a:gd name="connsiteY10" fmla="*/ 1869 h 126215"/>
                      <a:gd name="connsiteX11" fmla="*/ 3428 w 114514"/>
                      <a:gd name="connsiteY11" fmla="*/ 93 h 126215"/>
                      <a:gd name="connsiteX12" fmla="*/ 66 w 114514"/>
                      <a:gd name="connsiteY12" fmla="*/ 20584 h 126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4514" h="126215">
                        <a:moveTo>
                          <a:pt x="3" y="20648"/>
                        </a:moveTo>
                        <a:cubicBezTo>
                          <a:pt x="-61" y="41710"/>
                          <a:pt x="1018" y="84089"/>
                          <a:pt x="1906" y="105278"/>
                        </a:cubicBezTo>
                        <a:cubicBezTo>
                          <a:pt x="2731" y="126468"/>
                          <a:pt x="3365" y="126468"/>
                          <a:pt x="4634" y="126150"/>
                        </a:cubicBezTo>
                        <a:cubicBezTo>
                          <a:pt x="5966" y="125833"/>
                          <a:pt x="7996" y="125135"/>
                          <a:pt x="26458" y="124501"/>
                        </a:cubicBezTo>
                        <a:cubicBezTo>
                          <a:pt x="44919" y="123803"/>
                          <a:pt x="79748" y="123169"/>
                          <a:pt x="97131" y="122598"/>
                        </a:cubicBezTo>
                        <a:cubicBezTo>
                          <a:pt x="114514" y="122027"/>
                          <a:pt x="114514" y="121583"/>
                          <a:pt x="114514" y="120631"/>
                        </a:cubicBezTo>
                        <a:cubicBezTo>
                          <a:pt x="114514" y="119616"/>
                          <a:pt x="114451" y="118093"/>
                          <a:pt x="114387" y="98871"/>
                        </a:cubicBezTo>
                        <a:cubicBezTo>
                          <a:pt x="114387" y="79648"/>
                          <a:pt x="114324" y="42789"/>
                          <a:pt x="114197" y="24327"/>
                        </a:cubicBezTo>
                        <a:cubicBezTo>
                          <a:pt x="114070" y="5866"/>
                          <a:pt x="113816" y="5739"/>
                          <a:pt x="112040" y="5549"/>
                        </a:cubicBezTo>
                        <a:cubicBezTo>
                          <a:pt x="110200" y="5358"/>
                          <a:pt x="106838" y="5168"/>
                          <a:pt x="89709" y="4470"/>
                        </a:cubicBezTo>
                        <a:cubicBezTo>
                          <a:pt x="72643" y="3836"/>
                          <a:pt x="41874" y="2694"/>
                          <a:pt x="25062" y="1869"/>
                        </a:cubicBezTo>
                        <a:cubicBezTo>
                          <a:pt x="8250" y="1044"/>
                          <a:pt x="5459" y="473"/>
                          <a:pt x="3428" y="93"/>
                        </a:cubicBezTo>
                        <a:cubicBezTo>
                          <a:pt x="1398" y="-288"/>
                          <a:pt x="130" y="-478"/>
                          <a:pt x="66" y="20584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9" name="Freeform: Shape 7808">
                    <a:extLst>
                      <a:ext uri="{FF2B5EF4-FFF2-40B4-BE49-F238E27FC236}">
                        <a16:creationId xmlns:a16="http://schemas.microsoft.com/office/drawing/2014/main" id="{B2F8F343-301F-3DAB-59B7-064ADDCF8A2B}"/>
                      </a:ext>
                    </a:extLst>
                  </p:cNvPr>
                  <p:cNvSpPr/>
                  <p:nvPr/>
                </p:nvSpPr>
                <p:spPr>
                  <a:xfrm>
                    <a:off x="468635" y="2815711"/>
                    <a:ext cx="111295" cy="123359"/>
                  </a:xfrm>
                  <a:custGeom>
                    <a:avLst/>
                    <a:gdLst>
                      <a:gd name="connsiteX0" fmla="*/ 633 w 111295"/>
                      <a:gd name="connsiteY0" fmla="*/ 11866 h 123359"/>
                      <a:gd name="connsiteX1" fmla="*/ 5137 w 111295"/>
                      <a:gd name="connsiteY1" fmla="*/ 44855 h 123359"/>
                      <a:gd name="connsiteX2" fmla="*/ 5454 w 111295"/>
                      <a:gd name="connsiteY2" fmla="*/ 107916 h 123359"/>
                      <a:gd name="connsiteX3" fmla="*/ 6913 w 111295"/>
                      <a:gd name="connsiteY3" fmla="*/ 122634 h 123359"/>
                      <a:gd name="connsiteX4" fmla="*/ 27976 w 111295"/>
                      <a:gd name="connsiteY4" fmla="*/ 122507 h 123359"/>
                      <a:gd name="connsiteX5" fmla="*/ 94970 w 111295"/>
                      <a:gd name="connsiteY5" fmla="*/ 123332 h 123359"/>
                      <a:gd name="connsiteX6" fmla="*/ 111274 w 111295"/>
                      <a:gd name="connsiteY6" fmla="*/ 122570 h 123359"/>
                      <a:gd name="connsiteX7" fmla="*/ 110323 w 111295"/>
                      <a:gd name="connsiteY7" fmla="*/ 105378 h 123359"/>
                      <a:gd name="connsiteX8" fmla="*/ 108546 w 111295"/>
                      <a:gd name="connsiteY8" fmla="*/ 38765 h 123359"/>
                      <a:gd name="connsiteX9" fmla="*/ 106580 w 111295"/>
                      <a:gd name="connsiteY9" fmla="*/ 5965 h 123359"/>
                      <a:gd name="connsiteX10" fmla="*/ 106009 w 111295"/>
                      <a:gd name="connsiteY10" fmla="*/ 256 h 123359"/>
                      <a:gd name="connsiteX11" fmla="*/ 103725 w 111295"/>
                      <a:gd name="connsiteY11" fmla="*/ 319 h 123359"/>
                      <a:gd name="connsiteX12" fmla="*/ 91290 w 111295"/>
                      <a:gd name="connsiteY12" fmla="*/ 2730 h 123359"/>
                      <a:gd name="connsiteX13" fmla="*/ 48087 w 111295"/>
                      <a:gd name="connsiteY13" fmla="*/ 6536 h 123359"/>
                      <a:gd name="connsiteX14" fmla="*/ 7294 w 111295"/>
                      <a:gd name="connsiteY14" fmla="*/ 6536 h 123359"/>
                      <a:gd name="connsiteX15" fmla="*/ 633 w 111295"/>
                      <a:gd name="connsiteY15" fmla="*/ 11802 h 12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1295" h="123359">
                        <a:moveTo>
                          <a:pt x="633" y="11866"/>
                        </a:moveTo>
                        <a:cubicBezTo>
                          <a:pt x="1838" y="16624"/>
                          <a:pt x="4249" y="25696"/>
                          <a:pt x="5137" y="44855"/>
                        </a:cubicBezTo>
                        <a:cubicBezTo>
                          <a:pt x="6089" y="64014"/>
                          <a:pt x="5581" y="93261"/>
                          <a:pt x="5454" y="107916"/>
                        </a:cubicBezTo>
                        <a:cubicBezTo>
                          <a:pt x="5327" y="122570"/>
                          <a:pt x="5645" y="122697"/>
                          <a:pt x="6913" y="122634"/>
                        </a:cubicBezTo>
                        <a:cubicBezTo>
                          <a:pt x="8182" y="122634"/>
                          <a:pt x="10403" y="122380"/>
                          <a:pt x="27976" y="122507"/>
                        </a:cubicBezTo>
                        <a:cubicBezTo>
                          <a:pt x="45549" y="122697"/>
                          <a:pt x="78539" y="123205"/>
                          <a:pt x="94970" y="123332"/>
                        </a:cubicBezTo>
                        <a:cubicBezTo>
                          <a:pt x="111465" y="123459"/>
                          <a:pt x="111401" y="123141"/>
                          <a:pt x="111274" y="122570"/>
                        </a:cubicBezTo>
                        <a:cubicBezTo>
                          <a:pt x="111084" y="121999"/>
                          <a:pt x="110767" y="121238"/>
                          <a:pt x="110323" y="105378"/>
                        </a:cubicBezTo>
                        <a:cubicBezTo>
                          <a:pt x="109879" y="89454"/>
                          <a:pt x="109308" y="58495"/>
                          <a:pt x="108546" y="38765"/>
                        </a:cubicBezTo>
                        <a:cubicBezTo>
                          <a:pt x="107785" y="19034"/>
                          <a:pt x="106960" y="10597"/>
                          <a:pt x="106580" y="5965"/>
                        </a:cubicBezTo>
                        <a:cubicBezTo>
                          <a:pt x="106199" y="1334"/>
                          <a:pt x="106326" y="573"/>
                          <a:pt x="106009" y="256"/>
                        </a:cubicBezTo>
                        <a:cubicBezTo>
                          <a:pt x="105691" y="-125"/>
                          <a:pt x="104930" y="-61"/>
                          <a:pt x="103725" y="319"/>
                        </a:cubicBezTo>
                        <a:cubicBezTo>
                          <a:pt x="102456" y="700"/>
                          <a:pt x="100743" y="1398"/>
                          <a:pt x="91290" y="2730"/>
                        </a:cubicBezTo>
                        <a:cubicBezTo>
                          <a:pt x="81837" y="3999"/>
                          <a:pt x="64708" y="5902"/>
                          <a:pt x="48087" y="6536"/>
                        </a:cubicBezTo>
                        <a:cubicBezTo>
                          <a:pt x="31465" y="7171"/>
                          <a:pt x="15351" y="6600"/>
                          <a:pt x="7294" y="6536"/>
                        </a:cubicBezTo>
                        <a:cubicBezTo>
                          <a:pt x="-700" y="6536"/>
                          <a:pt x="-636" y="7044"/>
                          <a:pt x="633" y="11802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0" name="Freeform: Shape 7809">
                    <a:extLst>
                      <a:ext uri="{FF2B5EF4-FFF2-40B4-BE49-F238E27FC236}">
                        <a16:creationId xmlns:a16="http://schemas.microsoft.com/office/drawing/2014/main" id="{09FF4562-C3B9-D1B0-3632-34208A075301}"/>
                      </a:ext>
                    </a:extLst>
                  </p:cNvPr>
                  <p:cNvSpPr/>
                  <p:nvPr/>
                </p:nvSpPr>
                <p:spPr>
                  <a:xfrm>
                    <a:off x="469448" y="2959500"/>
                    <a:ext cx="113850" cy="113404"/>
                  </a:xfrm>
                  <a:custGeom>
                    <a:avLst/>
                    <a:gdLst>
                      <a:gd name="connsiteX0" fmla="*/ 13333 w 113850"/>
                      <a:gd name="connsiteY0" fmla="*/ 1556 h 113404"/>
                      <a:gd name="connsiteX1" fmla="*/ 66116 w 113850"/>
                      <a:gd name="connsiteY1" fmla="*/ 1556 h 113404"/>
                      <a:gd name="connsiteX2" fmla="*/ 104688 w 113850"/>
                      <a:gd name="connsiteY2" fmla="*/ 97 h 113404"/>
                      <a:gd name="connsiteX3" fmla="*/ 110969 w 113850"/>
                      <a:gd name="connsiteY3" fmla="*/ 732 h 113404"/>
                      <a:gd name="connsiteX4" fmla="*/ 111540 w 113850"/>
                      <a:gd name="connsiteY4" fmla="*/ 20969 h 113404"/>
                      <a:gd name="connsiteX5" fmla="*/ 113760 w 113850"/>
                      <a:gd name="connsiteY5" fmla="*/ 95132 h 113404"/>
                      <a:gd name="connsiteX6" fmla="*/ 111920 w 113850"/>
                      <a:gd name="connsiteY6" fmla="*/ 113403 h 113404"/>
                      <a:gd name="connsiteX7" fmla="*/ 85846 w 113850"/>
                      <a:gd name="connsiteY7" fmla="*/ 112769 h 113404"/>
                      <a:gd name="connsiteX8" fmla="*/ 17456 w 113850"/>
                      <a:gd name="connsiteY8" fmla="*/ 112388 h 113404"/>
                      <a:gd name="connsiteX9" fmla="*/ 74 w 113850"/>
                      <a:gd name="connsiteY9" fmla="*/ 111500 h 113404"/>
                      <a:gd name="connsiteX10" fmla="*/ 518 w 113850"/>
                      <a:gd name="connsiteY10" fmla="*/ 101032 h 113404"/>
                      <a:gd name="connsiteX11" fmla="*/ 1786 w 113850"/>
                      <a:gd name="connsiteY11" fmla="*/ 58717 h 113404"/>
                      <a:gd name="connsiteX12" fmla="*/ 1596 w 113850"/>
                      <a:gd name="connsiteY12" fmla="*/ 12912 h 113404"/>
                      <a:gd name="connsiteX13" fmla="*/ 1279 w 113850"/>
                      <a:gd name="connsiteY13" fmla="*/ 1810 h 113404"/>
                      <a:gd name="connsiteX14" fmla="*/ 13333 w 113850"/>
                      <a:gd name="connsiteY14" fmla="*/ 1620 h 11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850" h="113404">
                        <a:moveTo>
                          <a:pt x="13333" y="1556"/>
                        </a:moveTo>
                        <a:cubicBezTo>
                          <a:pt x="24942" y="1683"/>
                          <a:pt x="47845" y="1937"/>
                          <a:pt x="66116" y="1556"/>
                        </a:cubicBezTo>
                        <a:cubicBezTo>
                          <a:pt x="84387" y="1239"/>
                          <a:pt x="98027" y="351"/>
                          <a:pt x="104688" y="97"/>
                        </a:cubicBezTo>
                        <a:cubicBezTo>
                          <a:pt x="111349" y="-157"/>
                          <a:pt x="111096" y="97"/>
                          <a:pt x="110969" y="732"/>
                        </a:cubicBezTo>
                        <a:cubicBezTo>
                          <a:pt x="110905" y="1303"/>
                          <a:pt x="110969" y="2127"/>
                          <a:pt x="111540" y="20969"/>
                        </a:cubicBezTo>
                        <a:cubicBezTo>
                          <a:pt x="112111" y="39811"/>
                          <a:pt x="113189" y="76671"/>
                          <a:pt x="113760" y="95132"/>
                        </a:cubicBezTo>
                        <a:cubicBezTo>
                          <a:pt x="114098" y="107395"/>
                          <a:pt x="113486" y="113486"/>
                          <a:pt x="111920" y="113403"/>
                        </a:cubicBezTo>
                        <a:cubicBezTo>
                          <a:pt x="109510" y="113276"/>
                          <a:pt x="104688" y="112959"/>
                          <a:pt x="85846" y="112769"/>
                        </a:cubicBezTo>
                        <a:cubicBezTo>
                          <a:pt x="67004" y="112579"/>
                          <a:pt x="34141" y="112452"/>
                          <a:pt x="17456" y="112388"/>
                        </a:cubicBezTo>
                        <a:cubicBezTo>
                          <a:pt x="771" y="112261"/>
                          <a:pt x="264" y="112198"/>
                          <a:pt x="74" y="111500"/>
                        </a:cubicBezTo>
                        <a:cubicBezTo>
                          <a:pt x="-117" y="110866"/>
                          <a:pt x="74" y="109724"/>
                          <a:pt x="518" y="101032"/>
                        </a:cubicBezTo>
                        <a:cubicBezTo>
                          <a:pt x="962" y="92341"/>
                          <a:pt x="1596" y="76100"/>
                          <a:pt x="1786" y="58717"/>
                        </a:cubicBezTo>
                        <a:cubicBezTo>
                          <a:pt x="1977" y="41271"/>
                          <a:pt x="1786" y="22682"/>
                          <a:pt x="1596" y="12912"/>
                        </a:cubicBezTo>
                        <a:cubicBezTo>
                          <a:pt x="1406" y="3142"/>
                          <a:pt x="1215" y="2191"/>
                          <a:pt x="1279" y="1810"/>
                        </a:cubicBezTo>
                        <a:cubicBezTo>
                          <a:pt x="1342" y="1366"/>
                          <a:pt x="1660" y="1429"/>
                          <a:pt x="13333" y="1620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1" name="Freeform: Shape 7810">
                    <a:extLst>
                      <a:ext uri="{FF2B5EF4-FFF2-40B4-BE49-F238E27FC236}">
                        <a16:creationId xmlns:a16="http://schemas.microsoft.com/office/drawing/2014/main" id="{614EAE2A-C3D0-7DC5-D26F-AA379A8B23FD}"/>
                      </a:ext>
                    </a:extLst>
                  </p:cNvPr>
                  <p:cNvSpPr/>
                  <p:nvPr/>
                </p:nvSpPr>
                <p:spPr>
                  <a:xfrm>
                    <a:off x="325686" y="2962750"/>
                    <a:ext cx="107532" cy="108706"/>
                  </a:xfrm>
                  <a:custGeom>
                    <a:avLst/>
                    <a:gdLst>
                      <a:gd name="connsiteX0" fmla="*/ 107103 w 107532"/>
                      <a:gd name="connsiteY0" fmla="*/ 9790 h 108706"/>
                      <a:gd name="connsiteX1" fmla="*/ 104882 w 107532"/>
                      <a:gd name="connsiteY1" fmla="*/ 56927 h 108706"/>
                      <a:gd name="connsiteX2" fmla="*/ 103994 w 107532"/>
                      <a:gd name="connsiteY2" fmla="*/ 100257 h 108706"/>
                      <a:gd name="connsiteX3" fmla="*/ 102662 w 107532"/>
                      <a:gd name="connsiteY3" fmla="*/ 108441 h 108706"/>
                      <a:gd name="connsiteX4" fmla="*/ 85025 w 107532"/>
                      <a:gd name="connsiteY4" fmla="*/ 107616 h 108706"/>
                      <a:gd name="connsiteX5" fmla="*/ 24502 w 107532"/>
                      <a:gd name="connsiteY5" fmla="*/ 108251 h 108706"/>
                      <a:gd name="connsiteX6" fmla="*/ 7183 w 107532"/>
                      <a:gd name="connsiteY6" fmla="*/ 108695 h 108706"/>
                      <a:gd name="connsiteX7" fmla="*/ 6485 w 107532"/>
                      <a:gd name="connsiteY7" fmla="*/ 106157 h 108706"/>
                      <a:gd name="connsiteX8" fmla="*/ 5152 w 107532"/>
                      <a:gd name="connsiteY8" fmla="*/ 82240 h 108706"/>
                      <a:gd name="connsiteX9" fmla="*/ 585 w 107532"/>
                      <a:gd name="connsiteY9" fmla="*/ 17593 h 108706"/>
                      <a:gd name="connsiteX10" fmla="*/ 1156 w 107532"/>
                      <a:gd name="connsiteY10" fmla="*/ 2113 h 108706"/>
                      <a:gd name="connsiteX11" fmla="*/ 12512 w 107532"/>
                      <a:gd name="connsiteY11" fmla="*/ 2431 h 108706"/>
                      <a:gd name="connsiteX12" fmla="*/ 51465 w 107532"/>
                      <a:gd name="connsiteY12" fmla="*/ 2177 h 108706"/>
                      <a:gd name="connsiteX13" fmla="*/ 96381 w 107532"/>
                      <a:gd name="connsiteY13" fmla="*/ 971 h 108706"/>
                      <a:gd name="connsiteX14" fmla="*/ 107293 w 107532"/>
                      <a:gd name="connsiteY14" fmla="*/ 20 h 108706"/>
                      <a:gd name="connsiteX15" fmla="*/ 107039 w 107532"/>
                      <a:gd name="connsiteY15" fmla="*/ 9853 h 10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532" h="108706">
                        <a:moveTo>
                          <a:pt x="107103" y="9790"/>
                        </a:moveTo>
                        <a:cubicBezTo>
                          <a:pt x="106532" y="19560"/>
                          <a:pt x="105453" y="38846"/>
                          <a:pt x="104882" y="56927"/>
                        </a:cubicBezTo>
                        <a:cubicBezTo>
                          <a:pt x="104311" y="75007"/>
                          <a:pt x="104184" y="91819"/>
                          <a:pt x="103994" y="100257"/>
                        </a:cubicBezTo>
                        <a:cubicBezTo>
                          <a:pt x="103804" y="108695"/>
                          <a:pt x="103486" y="108695"/>
                          <a:pt x="102662" y="108441"/>
                        </a:cubicBezTo>
                        <a:cubicBezTo>
                          <a:pt x="101837" y="108187"/>
                          <a:pt x="100505" y="107680"/>
                          <a:pt x="85025" y="107616"/>
                        </a:cubicBezTo>
                        <a:cubicBezTo>
                          <a:pt x="69545" y="107616"/>
                          <a:pt x="39918" y="107933"/>
                          <a:pt x="24502" y="108251"/>
                        </a:cubicBezTo>
                        <a:cubicBezTo>
                          <a:pt x="9086" y="108568"/>
                          <a:pt x="7817" y="108758"/>
                          <a:pt x="7183" y="108695"/>
                        </a:cubicBezTo>
                        <a:cubicBezTo>
                          <a:pt x="6548" y="108695"/>
                          <a:pt x="6548" y="108314"/>
                          <a:pt x="6485" y="106157"/>
                        </a:cubicBezTo>
                        <a:cubicBezTo>
                          <a:pt x="6485" y="104000"/>
                          <a:pt x="6421" y="99940"/>
                          <a:pt x="5152" y="82240"/>
                        </a:cubicBezTo>
                        <a:cubicBezTo>
                          <a:pt x="3947" y="64539"/>
                          <a:pt x="1600" y="33200"/>
                          <a:pt x="585" y="17593"/>
                        </a:cubicBezTo>
                        <a:cubicBezTo>
                          <a:pt x="-430" y="1923"/>
                          <a:pt x="-50" y="1987"/>
                          <a:pt x="1156" y="2113"/>
                        </a:cubicBezTo>
                        <a:cubicBezTo>
                          <a:pt x="2361" y="2240"/>
                          <a:pt x="4328" y="2367"/>
                          <a:pt x="12512" y="2431"/>
                        </a:cubicBezTo>
                        <a:cubicBezTo>
                          <a:pt x="20696" y="2431"/>
                          <a:pt x="34970" y="2431"/>
                          <a:pt x="51465" y="2177"/>
                        </a:cubicBezTo>
                        <a:cubicBezTo>
                          <a:pt x="67959" y="1923"/>
                          <a:pt x="86611" y="1416"/>
                          <a:pt x="96381" y="971"/>
                        </a:cubicBezTo>
                        <a:cubicBezTo>
                          <a:pt x="106088" y="527"/>
                          <a:pt x="106912" y="147"/>
                          <a:pt x="107293" y="20"/>
                        </a:cubicBezTo>
                        <a:cubicBezTo>
                          <a:pt x="107674" y="-107"/>
                          <a:pt x="107610" y="83"/>
                          <a:pt x="107039" y="9853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2" name="Freeform: Shape 7811">
                    <a:extLst>
                      <a:ext uri="{FF2B5EF4-FFF2-40B4-BE49-F238E27FC236}">
                        <a16:creationId xmlns:a16="http://schemas.microsoft.com/office/drawing/2014/main" id="{CCA35E29-76A9-D813-6487-243FDE9F2826}"/>
                      </a:ext>
                    </a:extLst>
                  </p:cNvPr>
                  <p:cNvSpPr/>
                  <p:nvPr/>
                </p:nvSpPr>
                <p:spPr>
                  <a:xfrm>
                    <a:off x="463844" y="3092380"/>
                    <a:ext cx="118095" cy="91038"/>
                  </a:xfrm>
                  <a:custGeom>
                    <a:avLst/>
                    <a:gdLst>
                      <a:gd name="connsiteX0" fmla="*/ 2315 w 118095"/>
                      <a:gd name="connsiteY0" fmla="*/ 15797 h 91038"/>
                      <a:gd name="connsiteX1" fmla="*/ 94 w 118095"/>
                      <a:gd name="connsiteY1" fmla="*/ 76003 h 91038"/>
                      <a:gd name="connsiteX2" fmla="*/ 8849 w 118095"/>
                      <a:gd name="connsiteY2" fmla="*/ 91038 h 91038"/>
                      <a:gd name="connsiteX3" fmla="*/ 53829 w 118095"/>
                      <a:gd name="connsiteY3" fmla="*/ 90658 h 91038"/>
                      <a:gd name="connsiteX4" fmla="*/ 105407 w 118095"/>
                      <a:gd name="connsiteY4" fmla="*/ 88691 h 91038"/>
                      <a:gd name="connsiteX5" fmla="*/ 116128 w 118095"/>
                      <a:gd name="connsiteY5" fmla="*/ 85202 h 91038"/>
                      <a:gd name="connsiteX6" fmla="*/ 116699 w 118095"/>
                      <a:gd name="connsiteY6" fmla="*/ 66550 h 91038"/>
                      <a:gd name="connsiteX7" fmla="*/ 118095 w 118095"/>
                      <a:gd name="connsiteY7" fmla="*/ 13576 h 91038"/>
                      <a:gd name="connsiteX8" fmla="*/ 116002 w 118095"/>
                      <a:gd name="connsiteY8" fmla="*/ 698 h 91038"/>
                      <a:gd name="connsiteX9" fmla="*/ 95447 w 118095"/>
                      <a:gd name="connsiteY9" fmla="*/ 698 h 91038"/>
                      <a:gd name="connsiteX10" fmla="*/ 26232 w 118095"/>
                      <a:gd name="connsiteY10" fmla="*/ 127 h 91038"/>
                      <a:gd name="connsiteX11" fmla="*/ 5043 w 118095"/>
                      <a:gd name="connsiteY11" fmla="*/ 0 h 91038"/>
                      <a:gd name="connsiteX12" fmla="*/ 3203 w 118095"/>
                      <a:gd name="connsiteY12" fmla="*/ 190 h 91038"/>
                      <a:gd name="connsiteX13" fmla="*/ 2315 w 118095"/>
                      <a:gd name="connsiteY13" fmla="*/ 15797 h 9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8095" h="91038">
                        <a:moveTo>
                          <a:pt x="2315" y="15797"/>
                        </a:moveTo>
                        <a:cubicBezTo>
                          <a:pt x="1680" y="30959"/>
                          <a:pt x="475" y="60967"/>
                          <a:pt x="94" y="76003"/>
                        </a:cubicBezTo>
                        <a:cubicBezTo>
                          <a:pt x="-286" y="91038"/>
                          <a:pt x="94" y="91038"/>
                          <a:pt x="8849" y="91038"/>
                        </a:cubicBezTo>
                        <a:cubicBezTo>
                          <a:pt x="17604" y="91038"/>
                          <a:pt x="34543" y="91038"/>
                          <a:pt x="53829" y="90658"/>
                        </a:cubicBezTo>
                        <a:cubicBezTo>
                          <a:pt x="73115" y="90277"/>
                          <a:pt x="94622" y="89516"/>
                          <a:pt x="105407" y="88691"/>
                        </a:cubicBezTo>
                        <a:cubicBezTo>
                          <a:pt x="116192" y="87866"/>
                          <a:pt x="116128" y="86978"/>
                          <a:pt x="116128" y="85202"/>
                        </a:cubicBezTo>
                        <a:cubicBezTo>
                          <a:pt x="116128" y="83425"/>
                          <a:pt x="116192" y="80761"/>
                          <a:pt x="116699" y="66550"/>
                        </a:cubicBezTo>
                        <a:cubicBezTo>
                          <a:pt x="117207" y="52339"/>
                          <a:pt x="118095" y="26455"/>
                          <a:pt x="118095" y="13576"/>
                        </a:cubicBezTo>
                        <a:cubicBezTo>
                          <a:pt x="118095" y="698"/>
                          <a:pt x="117207" y="698"/>
                          <a:pt x="116002" y="698"/>
                        </a:cubicBezTo>
                        <a:cubicBezTo>
                          <a:pt x="114733" y="698"/>
                          <a:pt x="113147" y="888"/>
                          <a:pt x="95447" y="698"/>
                        </a:cubicBezTo>
                        <a:cubicBezTo>
                          <a:pt x="77810" y="571"/>
                          <a:pt x="44123" y="254"/>
                          <a:pt x="26232" y="127"/>
                        </a:cubicBezTo>
                        <a:cubicBezTo>
                          <a:pt x="8342" y="0"/>
                          <a:pt x="6312" y="0"/>
                          <a:pt x="5043" y="0"/>
                        </a:cubicBezTo>
                        <a:cubicBezTo>
                          <a:pt x="3837" y="0"/>
                          <a:pt x="3393" y="0"/>
                          <a:pt x="3203" y="190"/>
                        </a:cubicBezTo>
                        <a:cubicBezTo>
                          <a:pt x="3013" y="317"/>
                          <a:pt x="2949" y="634"/>
                          <a:pt x="2315" y="15797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3" name="Freeform: Shape 7812">
                    <a:extLst>
                      <a:ext uri="{FF2B5EF4-FFF2-40B4-BE49-F238E27FC236}">
                        <a16:creationId xmlns:a16="http://schemas.microsoft.com/office/drawing/2014/main" id="{BCC44FCB-97F1-6940-48DC-EAC798C21F99}"/>
                      </a:ext>
                    </a:extLst>
                  </p:cNvPr>
                  <p:cNvSpPr/>
                  <p:nvPr/>
                </p:nvSpPr>
                <p:spPr>
                  <a:xfrm>
                    <a:off x="334330" y="3093324"/>
                    <a:ext cx="98563" cy="90221"/>
                  </a:xfrm>
                  <a:custGeom>
                    <a:avLst/>
                    <a:gdLst>
                      <a:gd name="connsiteX0" fmla="*/ 96492 w 98563"/>
                      <a:gd name="connsiteY0" fmla="*/ 16376 h 90221"/>
                      <a:gd name="connsiteX1" fmla="*/ 98459 w 98563"/>
                      <a:gd name="connsiteY1" fmla="*/ 75186 h 90221"/>
                      <a:gd name="connsiteX2" fmla="*/ 97634 w 98563"/>
                      <a:gd name="connsiteY2" fmla="*/ 90221 h 90221"/>
                      <a:gd name="connsiteX3" fmla="*/ 79871 w 98563"/>
                      <a:gd name="connsiteY3" fmla="*/ 89777 h 90221"/>
                      <a:gd name="connsiteX4" fmla="*/ 17571 w 98563"/>
                      <a:gd name="connsiteY4" fmla="*/ 88064 h 90221"/>
                      <a:gd name="connsiteX5" fmla="*/ 2409 w 98563"/>
                      <a:gd name="connsiteY5" fmla="*/ 85717 h 90221"/>
                      <a:gd name="connsiteX6" fmla="*/ 2980 w 98563"/>
                      <a:gd name="connsiteY6" fmla="*/ 69032 h 90221"/>
                      <a:gd name="connsiteX7" fmla="*/ 252 w 98563"/>
                      <a:gd name="connsiteY7" fmla="*/ 13648 h 90221"/>
                      <a:gd name="connsiteX8" fmla="*/ 1140 w 98563"/>
                      <a:gd name="connsiteY8" fmla="*/ 8 h 90221"/>
                      <a:gd name="connsiteX9" fmla="*/ 6532 w 98563"/>
                      <a:gd name="connsiteY9" fmla="*/ 388 h 90221"/>
                      <a:gd name="connsiteX10" fmla="*/ 22710 w 98563"/>
                      <a:gd name="connsiteY10" fmla="*/ 1277 h 90221"/>
                      <a:gd name="connsiteX11" fmla="*/ 60902 w 98563"/>
                      <a:gd name="connsiteY11" fmla="*/ 1848 h 90221"/>
                      <a:gd name="connsiteX12" fmla="*/ 90529 w 98563"/>
                      <a:gd name="connsiteY12" fmla="*/ 1213 h 90221"/>
                      <a:gd name="connsiteX13" fmla="*/ 96429 w 98563"/>
                      <a:gd name="connsiteY13" fmla="*/ 16376 h 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563" h="90221">
                        <a:moveTo>
                          <a:pt x="96492" y="16376"/>
                        </a:moveTo>
                        <a:cubicBezTo>
                          <a:pt x="97000" y="31158"/>
                          <a:pt x="98142" y="60467"/>
                          <a:pt x="98459" y="75186"/>
                        </a:cubicBezTo>
                        <a:cubicBezTo>
                          <a:pt x="98776" y="89904"/>
                          <a:pt x="98332" y="90158"/>
                          <a:pt x="97634" y="90221"/>
                        </a:cubicBezTo>
                        <a:cubicBezTo>
                          <a:pt x="96873" y="90221"/>
                          <a:pt x="95858" y="90221"/>
                          <a:pt x="79871" y="89777"/>
                        </a:cubicBezTo>
                        <a:cubicBezTo>
                          <a:pt x="63883" y="89397"/>
                          <a:pt x="32987" y="88699"/>
                          <a:pt x="17571" y="88064"/>
                        </a:cubicBezTo>
                        <a:cubicBezTo>
                          <a:pt x="2092" y="87366"/>
                          <a:pt x="2092" y="86732"/>
                          <a:pt x="2409" y="85717"/>
                        </a:cubicBezTo>
                        <a:cubicBezTo>
                          <a:pt x="2726" y="84702"/>
                          <a:pt x="3424" y="83433"/>
                          <a:pt x="2980" y="69032"/>
                        </a:cubicBezTo>
                        <a:cubicBezTo>
                          <a:pt x="2536" y="54694"/>
                          <a:pt x="886" y="27351"/>
                          <a:pt x="252" y="13648"/>
                        </a:cubicBezTo>
                        <a:cubicBezTo>
                          <a:pt x="-319" y="-56"/>
                          <a:pt x="125" y="-56"/>
                          <a:pt x="1140" y="8"/>
                        </a:cubicBezTo>
                        <a:cubicBezTo>
                          <a:pt x="2155" y="8"/>
                          <a:pt x="3805" y="198"/>
                          <a:pt x="6532" y="388"/>
                        </a:cubicBezTo>
                        <a:cubicBezTo>
                          <a:pt x="9260" y="579"/>
                          <a:pt x="13130" y="959"/>
                          <a:pt x="22710" y="1277"/>
                        </a:cubicBezTo>
                        <a:cubicBezTo>
                          <a:pt x="32290" y="1594"/>
                          <a:pt x="47706" y="1975"/>
                          <a:pt x="60902" y="1848"/>
                        </a:cubicBezTo>
                        <a:cubicBezTo>
                          <a:pt x="74097" y="1784"/>
                          <a:pt x="85073" y="1277"/>
                          <a:pt x="90529" y="1213"/>
                        </a:cubicBezTo>
                        <a:cubicBezTo>
                          <a:pt x="95985" y="1213"/>
                          <a:pt x="95921" y="1530"/>
                          <a:pt x="96429" y="16376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4" name="Freeform: Shape 7813">
                    <a:extLst>
                      <a:ext uri="{FF2B5EF4-FFF2-40B4-BE49-F238E27FC236}">
                        <a16:creationId xmlns:a16="http://schemas.microsoft.com/office/drawing/2014/main" id="{323FD8DA-E8D9-C1AE-F6CF-3270D3665C0B}"/>
                      </a:ext>
                    </a:extLst>
                  </p:cNvPr>
                  <p:cNvSpPr/>
                  <p:nvPr/>
                </p:nvSpPr>
                <p:spPr>
                  <a:xfrm>
                    <a:off x="372303" y="3135809"/>
                    <a:ext cx="59083" cy="59251"/>
                  </a:xfrm>
                  <a:custGeom>
                    <a:avLst/>
                    <a:gdLst>
                      <a:gd name="connsiteX0" fmla="*/ 1295 w 59083"/>
                      <a:gd name="connsiteY0" fmla="*/ 37586 h 59251"/>
                      <a:gd name="connsiteX1" fmla="*/ 5862 w 59083"/>
                      <a:gd name="connsiteY1" fmla="*/ 27435 h 59251"/>
                      <a:gd name="connsiteX2" fmla="*/ 11192 w 59083"/>
                      <a:gd name="connsiteY2" fmla="*/ 21028 h 59251"/>
                      <a:gd name="connsiteX3" fmla="*/ 5101 w 59083"/>
                      <a:gd name="connsiteY3" fmla="*/ 13732 h 59251"/>
                      <a:gd name="connsiteX4" fmla="*/ 9796 w 59083"/>
                      <a:gd name="connsiteY4" fmla="*/ 8086 h 59251"/>
                      <a:gd name="connsiteX5" fmla="*/ 21342 w 59083"/>
                      <a:gd name="connsiteY5" fmla="*/ 8974 h 59251"/>
                      <a:gd name="connsiteX6" fmla="*/ 31302 w 59083"/>
                      <a:gd name="connsiteY6" fmla="*/ 3010 h 59251"/>
                      <a:gd name="connsiteX7" fmla="*/ 46211 w 59083"/>
                      <a:gd name="connsiteY7" fmla="*/ 600 h 59251"/>
                      <a:gd name="connsiteX8" fmla="*/ 57821 w 59083"/>
                      <a:gd name="connsiteY8" fmla="*/ 10814 h 59251"/>
                      <a:gd name="connsiteX9" fmla="*/ 58772 w 59083"/>
                      <a:gd name="connsiteY9" fmla="*/ 22360 h 59251"/>
                      <a:gd name="connsiteX10" fmla="*/ 57631 w 59083"/>
                      <a:gd name="connsiteY10" fmla="*/ 35873 h 59251"/>
                      <a:gd name="connsiteX11" fmla="*/ 48241 w 59083"/>
                      <a:gd name="connsiteY11" fmla="*/ 50274 h 59251"/>
                      <a:gd name="connsiteX12" fmla="*/ 28828 w 59083"/>
                      <a:gd name="connsiteY12" fmla="*/ 58141 h 59251"/>
                      <a:gd name="connsiteX13" fmla="*/ 9796 w 59083"/>
                      <a:gd name="connsiteY13" fmla="*/ 57697 h 59251"/>
                      <a:gd name="connsiteX14" fmla="*/ 533 w 59083"/>
                      <a:gd name="connsiteY14" fmla="*/ 47102 h 59251"/>
                      <a:gd name="connsiteX15" fmla="*/ 1358 w 59083"/>
                      <a:gd name="connsiteY15" fmla="*/ 37459 h 59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83" h="59251">
                        <a:moveTo>
                          <a:pt x="1295" y="37586"/>
                        </a:moveTo>
                        <a:cubicBezTo>
                          <a:pt x="2310" y="34287"/>
                          <a:pt x="3515" y="30227"/>
                          <a:pt x="5862" y="27435"/>
                        </a:cubicBezTo>
                        <a:cubicBezTo>
                          <a:pt x="8210" y="24644"/>
                          <a:pt x="11699" y="23121"/>
                          <a:pt x="11192" y="21028"/>
                        </a:cubicBezTo>
                        <a:cubicBezTo>
                          <a:pt x="10684" y="18934"/>
                          <a:pt x="6180" y="16396"/>
                          <a:pt x="5101" y="13732"/>
                        </a:cubicBezTo>
                        <a:cubicBezTo>
                          <a:pt x="4023" y="11131"/>
                          <a:pt x="6370" y="8466"/>
                          <a:pt x="9796" y="8086"/>
                        </a:cubicBezTo>
                        <a:cubicBezTo>
                          <a:pt x="13285" y="7705"/>
                          <a:pt x="17853" y="9608"/>
                          <a:pt x="21342" y="8974"/>
                        </a:cubicBezTo>
                        <a:cubicBezTo>
                          <a:pt x="24831" y="8403"/>
                          <a:pt x="27242" y="5358"/>
                          <a:pt x="31302" y="3010"/>
                        </a:cubicBezTo>
                        <a:cubicBezTo>
                          <a:pt x="35363" y="663"/>
                          <a:pt x="41072" y="-923"/>
                          <a:pt x="46211" y="600"/>
                        </a:cubicBezTo>
                        <a:cubicBezTo>
                          <a:pt x="51350" y="2122"/>
                          <a:pt x="55918" y="6753"/>
                          <a:pt x="57821" y="10814"/>
                        </a:cubicBezTo>
                        <a:cubicBezTo>
                          <a:pt x="59724" y="14874"/>
                          <a:pt x="58963" y="18363"/>
                          <a:pt x="58772" y="22360"/>
                        </a:cubicBezTo>
                        <a:cubicBezTo>
                          <a:pt x="58582" y="26357"/>
                          <a:pt x="58963" y="30861"/>
                          <a:pt x="57631" y="35873"/>
                        </a:cubicBezTo>
                        <a:cubicBezTo>
                          <a:pt x="56298" y="40885"/>
                          <a:pt x="53317" y="46341"/>
                          <a:pt x="48241" y="50274"/>
                        </a:cubicBezTo>
                        <a:cubicBezTo>
                          <a:pt x="43102" y="54271"/>
                          <a:pt x="35870" y="56745"/>
                          <a:pt x="28828" y="58141"/>
                        </a:cubicBezTo>
                        <a:cubicBezTo>
                          <a:pt x="21723" y="59537"/>
                          <a:pt x="14808" y="59854"/>
                          <a:pt x="9796" y="57697"/>
                        </a:cubicBezTo>
                        <a:cubicBezTo>
                          <a:pt x="4784" y="55476"/>
                          <a:pt x="1675" y="50782"/>
                          <a:pt x="533" y="47102"/>
                        </a:cubicBezTo>
                        <a:cubicBezTo>
                          <a:pt x="-609" y="43423"/>
                          <a:pt x="280" y="40821"/>
                          <a:pt x="1358" y="37459"/>
                        </a:cubicBezTo>
                        <a:close/>
                      </a:path>
                    </a:pathLst>
                  </a:custGeom>
                  <a:solidFill>
                    <a:srgbClr val="D09E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5" name="Freeform: Shape 7814">
                    <a:extLst>
                      <a:ext uri="{FF2B5EF4-FFF2-40B4-BE49-F238E27FC236}">
                        <a16:creationId xmlns:a16="http://schemas.microsoft.com/office/drawing/2014/main" id="{7E5E3AE1-F27A-AE26-106A-D7FFD27E9632}"/>
                      </a:ext>
                    </a:extLst>
                  </p:cNvPr>
                  <p:cNvSpPr/>
                  <p:nvPr/>
                </p:nvSpPr>
                <p:spPr>
                  <a:xfrm>
                    <a:off x="299299" y="3157551"/>
                    <a:ext cx="90171" cy="37548"/>
                  </a:xfrm>
                  <a:custGeom>
                    <a:avLst/>
                    <a:gdLst>
                      <a:gd name="connsiteX0" fmla="*/ 35853 w 90171"/>
                      <a:gd name="connsiteY0" fmla="*/ 28722 h 37548"/>
                      <a:gd name="connsiteX1" fmla="*/ 16821 w 90171"/>
                      <a:gd name="connsiteY1" fmla="*/ 29864 h 37548"/>
                      <a:gd name="connsiteX2" fmla="*/ 390 w 90171"/>
                      <a:gd name="connsiteY2" fmla="*/ 18698 h 37548"/>
                      <a:gd name="connsiteX3" fmla="*/ 10096 w 90171"/>
                      <a:gd name="connsiteY3" fmla="*/ 5185 h 37548"/>
                      <a:gd name="connsiteX4" fmla="*/ 38328 w 90171"/>
                      <a:gd name="connsiteY4" fmla="*/ 47 h 37548"/>
                      <a:gd name="connsiteX5" fmla="*/ 64212 w 90171"/>
                      <a:gd name="connsiteY5" fmla="*/ 5312 h 37548"/>
                      <a:gd name="connsiteX6" fmla="*/ 74997 w 90171"/>
                      <a:gd name="connsiteY6" fmla="*/ 11466 h 37548"/>
                      <a:gd name="connsiteX7" fmla="*/ 86099 w 90171"/>
                      <a:gd name="connsiteY7" fmla="*/ 21426 h 37548"/>
                      <a:gd name="connsiteX8" fmla="*/ 89842 w 90171"/>
                      <a:gd name="connsiteY8" fmla="*/ 31196 h 37548"/>
                      <a:gd name="connsiteX9" fmla="*/ 76583 w 90171"/>
                      <a:gd name="connsiteY9" fmla="*/ 37541 h 37548"/>
                      <a:gd name="connsiteX10" fmla="*/ 48732 w 90171"/>
                      <a:gd name="connsiteY10" fmla="*/ 31387 h 37548"/>
                      <a:gd name="connsiteX11" fmla="*/ 35917 w 90171"/>
                      <a:gd name="connsiteY11" fmla="*/ 28786 h 37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71" h="37548">
                        <a:moveTo>
                          <a:pt x="35853" y="28722"/>
                        </a:moveTo>
                        <a:cubicBezTo>
                          <a:pt x="31476" y="29293"/>
                          <a:pt x="24180" y="31260"/>
                          <a:pt x="16821" y="29864"/>
                        </a:cubicBezTo>
                        <a:cubicBezTo>
                          <a:pt x="9462" y="28468"/>
                          <a:pt x="2039" y="23647"/>
                          <a:pt x="390" y="18698"/>
                        </a:cubicBezTo>
                        <a:cubicBezTo>
                          <a:pt x="-1323" y="13750"/>
                          <a:pt x="2737" y="8675"/>
                          <a:pt x="10096" y="5185"/>
                        </a:cubicBezTo>
                        <a:cubicBezTo>
                          <a:pt x="17455" y="1633"/>
                          <a:pt x="28050" y="-334"/>
                          <a:pt x="38328" y="47"/>
                        </a:cubicBezTo>
                        <a:cubicBezTo>
                          <a:pt x="48542" y="427"/>
                          <a:pt x="58438" y="3219"/>
                          <a:pt x="64212" y="5312"/>
                        </a:cubicBezTo>
                        <a:cubicBezTo>
                          <a:pt x="69985" y="7406"/>
                          <a:pt x="71761" y="8865"/>
                          <a:pt x="74997" y="11466"/>
                        </a:cubicBezTo>
                        <a:cubicBezTo>
                          <a:pt x="78232" y="14131"/>
                          <a:pt x="82927" y="18000"/>
                          <a:pt x="86099" y="21426"/>
                        </a:cubicBezTo>
                        <a:cubicBezTo>
                          <a:pt x="89271" y="24916"/>
                          <a:pt x="90920" y="28024"/>
                          <a:pt x="89842" y="31196"/>
                        </a:cubicBezTo>
                        <a:cubicBezTo>
                          <a:pt x="88700" y="34368"/>
                          <a:pt x="84830" y="37731"/>
                          <a:pt x="76583" y="37541"/>
                        </a:cubicBezTo>
                        <a:cubicBezTo>
                          <a:pt x="68335" y="37350"/>
                          <a:pt x="55710" y="33670"/>
                          <a:pt x="48732" y="31387"/>
                        </a:cubicBezTo>
                        <a:cubicBezTo>
                          <a:pt x="41690" y="29103"/>
                          <a:pt x="40294" y="28215"/>
                          <a:pt x="35917" y="28786"/>
                        </a:cubicBezTo>
                        <a:close/>
                      </a:path>
                    </a:pathLst>
                  </a:custGeom>
                  <a:solidFill>
                    <a:srgbClr val="BD6E7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6" name="Freeform: Shape 7815">
                    <a:extLst>
                      <a:ext uri="{FF2B5EF4-FFF2-40B4-BE49-F238E27FC236}">
                        <a16:creationId xmlns:a16="http://schemas.microsoft.com/office/drawing/2014/main" id="{467AB6E2-8C45-54A9-D888-7774E8D0E17E}"/>
                      </a:ext>
                    </a:extLst>
                  </p:cNvPr>
                  <p:cNvSpPr/>
                  <p:nvPr/>
                </p:nvSpPr>
                <p:spPr>
                  <a:xfrm>
                    <a:off x="318971" y="3177886"/>
                    <a:ext cx="61767" cy="22942"/>
                  </a:xfrm>
                  <a:custGeom>
                    <a:avLst/>
                    <a:gdLst>
                      <a:gd name="connsiteX0" fmla="*/ 6729 w 61767"/>
                      <a:gd name="connsiteY0" fmla="*/ 22091 h 22942"/>
                      <a:gd name="connsiteX1" fmla="*/ 4 w 61767"/>
                      <a:gd name="connsiteY1" fmla="*/ 11814 h 22942"/>
                      <a:gd name="connsiteX2" fmla="*/ 7807 w 61767"/>
                      <a:gd name="connsiteY2" fmla="*/ 4391 h 22942"/>
                      <a:gd name="connsiteX3" fmla="*/ 25190 w 61767"/>
                      <a:gd name="connsiteY3" fmla="*/ 14 h 22942"/>
                      <a:gd name="connsiteX4" fmla="*/ 35151 w 61767"/>
                      <a:gd name="connsiteY4" fmla="*/ 3947 h 22942"/>
                      <a:gd name="connsiteX5" fmla="*/ 44159 w 61767"/>
                      <a:gd name="connsiteY5" fmla="*/ 11116 h 22942"/>
                      <a:gd name="connsiteX6" fmla="*/ 55769 w 61767"/>
                      <a:gd name="connsiteY6" fmla="*/ 16254 h 22942"/>
                      <a:gd name="connsiteX7" fmla="*/ 61415 w 61767"/>
                      <a:gd name="connsiteY7" fmla="*/ 17650 h 22942"/>
                      <a:gd name="connsiteX8" fmla="*/ 45618 w 61767"/>
                      <a:gd name="connsiteY8" fmla="*/ 19300 h 22942"/>
                      <a:gd name="connsiteX9" fmla="*/ 21130 w 61767"/>
                      <a:gd name="connsiteY9" fmla="*/ 21457 h 22942"/>
                      <a:gd name="connsiteX10" fmla="*/ 6729 w 61767"/>
                      <a:gd name="connsiteY10" fmla="*/ 22091 h 22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767" h="22942">
                        <a:moveTo>
                          <a:pt x="6729" y="22091"/>
                        </a:moveTo>
                        <a:cubicBezTo>
                          <a:pt x="3176" y="20315"/>
                          <a:pt x="131" y="15303"/>
                          <a:pt x="4" y="11814"/>
                        </a:cubicBezTo>
                        <a:cubicBezTo>
                          <a:pt x="-123" y="8324"/>
                          <a:pt x="2732" y="6421"/>
                          <a:pt x="7807" y="4391"/>
                        </a:cubicBezTo>
                        <a:cubicBezTo>
                          <a:pt x="12883" y="2361"/>
                          <a:pt x="20305" y="204"/>
                          <a:pt x="25190" y="14"/>
                        </a:cubicBezTo>
                        <a:cubicBezTo>
                          <a:pt x="30075" y="-177"/>
                          <a:pt x="32549" y="1663"/>
                          <a:pt x="35151" y="3947"/>
                        </a:cubicBezTo>
                        <a:cubicBezTo>
                          <a:pt x="37752" y="6167"/>
                          <a:pt x="40606" y="8832"/>
                          <a:pt x="44159" y="11116"/>
                        </a:cubicBezTo>
                        <a:cubicBezTo>
                          <a:pt x="47712" y="13400"/>
                          <a:pt x="51962" y="15303"/>
                          <a:pt x="55769" y="16254"/>
                        </a:cubicBezTo>
                        <a:cubicBezTo>
                          <a:pt x="59575" y="17206"/>
                          <a:pt x="62874" y="17270"/>
                          <a:pt x="61415" y="17650"/>
                        </a:cubicBezTo>
                        <a:cubicBezTo>
                          <a:pt x="59893" y="18031"/>
                          <a:pt x="53612" y="18665"/>
                          <a:pt x="45618" y="19300"/>
                        </a:cubicBezTo>
                        <a:cubicBezTo>
                          <a:pt x="37625" y="19871"/>
                          <a:pt x="27982" y="20442"/>
                          <a:pt x="21130" y="21457"/>
                        </a:cubicBezTo>
                        <a:cubicBezTo>
                          <a:pt x="14278" y="22472"/>
                          <a:pt x="10282" y="23867"/>
                          <a:pt x="6729" y="22091"/>
                        </a:cubicBezTo>
                        <a:close/>
                      </a:path>
                    </a:pathLst>
                  </a:custGeom>
                  <a:solidFill>
                    <a:srgbClr val="E9D8C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7" name="Freeform: Shape 7816">
                    <a:extLst>
                      <a:ext uri="{FF2B5EF4-FFF2-40B4-BE49-F238E27FC236}">
                        <a16:creationId xmlns:a16="http://schemas.microsoft.com/office/drawing/2014/main" id="{D6180EE8-CFFC-D0AF-B192-4CFB910D3475}"/>
                      </a:ext>
                    </a:extLst>
                  </p:cNvPr>
                  <p:cNvSpPr/>
                  <p:nvPr/>
                </p:nvSpPr>
                <p:spPr>
                  <a:xfrm>
                    <a:off x="470569" y="3129215"/>
                    <a:ext cx="46043" cy="37497"/>
                  </a:xfrm>
                  <a:custGeom>
                    <a:avLst/>
                    <a:gdLst>
                      <a:gd name="connsiteX0" fmla="*/ 1743 w 46043"/>
                      <a:gd name="connsiteY0" fmla="*/ 31365 h 37497"/>
                      <a:gd name="connsiteX1" fmla="*/ 1046 w 46043"/>
                      <a:gd name="connsiteY1" fmla="*/ 18423 h 37497"/>
                      <a:gd name="connsiteX2" fmla="*/ 19570 w 46043"/>
                      <a:gd name="connsiteY2" fmla="*/ 2055 h 37497"/>
                      <a:gd name="connsiteX3" fmla="*/ 45137 w 46043"/>
                      <a:gd name="connsiteY3" fmla="*/ 3704 h 37497"/>
                      <a:gd name="connsiteX4" fmla="*/ 38095 w 46043"/>
                      <a:gd name="connsiteY4" fmla="*/ 22166 h 37497"/>
                      <a:gd name="connsiteX5" fmla="*/ 26295 w 46043"/>
                      <a:gd name="connsiteY5" fmla="*/ 35869 h 37497"/>
                      <a:gd name="connsiteX6" fmla="*/ 7009 w 46043"/>
                      <a:gd name="connsiteY6" fmla="*/ 36694 h 37497"/>
                      <a:gd name="connsiteX7" fmla="*/ 1807 w 46043"/>
                      <a:gd name="connsiteY7" fmla="*/ 31428 h 3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043" h="37497">
                        <a:moveTo>
                          <a:pt x="1743" y="31365"/>
                        </a:moveTo>
                        <a:cubicBezTo>
                          <a:pt x="792" y="28510"/>
                          <a:pt x="-1238" y="24196"/>
                          <a:pt x="1046" y="18423"/>
                        </a:cubicBezTo>
                        <a:cubicBezTo>
                          <a:pt x="3330" y="12650"/>
                          <a:pt x="9927" y="5354"/>
                          <a:pt x="19570" y="2055"/>
                        </a:cubicBezTo>
                        <a:cubicBezTo>
                          <a:pt x="29214" y="-1244"/>
                          <a:pt x="41902" y="-483"/>
                          <a:pt x="45137" y="3704"/>
                        </a:cubicBezTo>
                        <a:cubicBezTo>
                          <a:pt x="48373" y="7955"/>
                          <a:pt x="42219" y="15758"/>
                          <a:pt x="38095" y="22166"/>
                        </a:cubicBezTo>
                        <a:cubicBezTo>
                          <a:pt x="33972" y="28573"/>
                          <a:pt x="31878" y="33585"/>
                          <a:pt x="26295" y="35869"/>
                        </a:cubicBezTo>
                        <a:cubicBezTo>
                          <a:pt x="20649" y="38153"/>
                          <a:pt x="11513" y="37645"/>
                          <a:pt x="7009" y="36694"/>
                        </a:cubicBezTo>
                        <a:cubicBezTo>
                          <a:pt x="2505" y="35742"/>
                          <a:pt x="2695" y="34283"/>
                          <a:pt x="1807" y="31428"/>
                        </a:cubicBezTo>
                        <a:close/>
                      </a:path>
                    </a:pathLst>
                  </a:custGeom>
                  <a:solidFill>
                    <a:srgbClr val="876E7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8" name="Freeform: Shape 7817">
                    <a:extLst>
                      <a:ext uri="{FF2B5EF4-FFF2-40B4-BE49-F238E27FC236}">
                        <a16:creationId xmlns:a16="http://schemas.microsoft.com/office/drawing/2014/main" id="{2E47ABA2-FAB1-C4D2-EBC0-BB0B618C09D3}"/>
                      </a:ext>
                    </a:extLst>
                  </p:cNvPr>
                  <p:cNvSpPr/>
                  <p:nvPr/>
                </p:nvSpPr>
                <p:spPr>
                  <a:xfrm>
                    <a:off x="476444" y="3151425"/>
                    <a:ext cx="64570" cy="44388"/>
                  </a:xfrm>
                  <a:custGeom>
                    <a:avLst/>
                    <a:gdLst>
                      <a:gd name="connsiteX0" fmla="*/ 1451 w 64570"/>
                      <a:gd name="connsiteY0" fmla="*/ 19242 h 44388"/>
                      <a:gd name="connsiteX1" fmla="*/ 27018 w 64570"/>
                      <a:gd name="connsiteY1" fmla="*/ 1161 h 44388"/>
                      <a:gd name="connsiteX2" fmla="*/ 61911 w 64570"/>
                      <a:gd name="connsiteY2" fmla="*/ 6363 h 44388"/>
                      <a:gd name="connsiteX3" fmla="*/ 59500 w 64570"/>
                      <a:gd name="connsiteY3" fmla="*/ 26411 h 44388"/>
                      <a:gd name="connsiteX4" fmla="*/ 48969 w 64570"/>
                      <a:gd name="connsiteY4" fmla="*/ 40685 h 44388"/>
                      <a:gd name="connsiteX5" fmla="*/ 26574 w 64570"/>
                      <a:gd name="connsiteY5" fmla="*/ 44111 h 44388"/>
                      <a:gd name="connsiteX6" fmla="*/ 6146 w 64570"/>
                      <a:gd name="connsiteY6" fmla="*/ 35991 h 44388"/>
                      <a:gd name="connsiteX7" fmla="*/ 1388 w 64570"/>
                      <a:gd name="connsiteY7" fmla="*/ 19242 h 4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570" h="44388">
                        <a:moveTo>
                          <a:pt x="1451" y="19242"/>
                        </a:moveTo>
                        <a:cubicBezTo>
                          <a:pt x="4687" y="12327"/>
                          <a:pt x="14139" y="4016"/>
                          <a:pt x="27018" y="1161"/>
                        </a:cubicBezTo>
                        <a:cubicBezTo>
                          <a:pt x="39896" y="-1694"/>
                          <a:pt x="56137" y="971"/>
                          <a:pt x="61911" y="6363"/>
                        </a:cubicBezTo>
                        <a:cubicBezTo>
                          <a:pt x="67620" y="11756"/>
                          <a:pt x="62862" y="19940"/>
                          <a:pt x="59500" y="26411"/>
                        </a:cubicBezTo>
                        <a:cubicBezTo>
                          <a:pt x="56201" y="32882"/>
                          <a:pt x="54361" y="37640"/>
                          <a:pt x="48969" y="40685"/>
                        </a:cubicBezTo>
                        <a:cubicBezTo>
                          <a:pt x="43576" y="43730"/>
                          <a:pt x="34694" y="44999"/>
                          <a:pt x="26574" y="44111"/>
                        </a:cubicBezTo>
                        <a:cubicBezTo>
                          <a:pt x="18517" y="43223"/>
                          <a:pt x="11221" y="40241"/>
                          <a:pt x="6146" y="35991"/>
                        </a:cubicBezTo>
                        <a:cubicBezTo>
                          <a:pt x="1070" y="31740"/>
                          <a:pt x="-1911" y="26157"/>
                          <a:pt x="1388" y="19242"/>
                        </a:cubicBezTo>
                        <a:close/>
                      </a:path>
                    </a:pathLst>
                  </a:custGeom>
                  <a:solidFill>
                    <a:srgbClr val="335A6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9" name="Freeform: Shape 7818">
                    <a:extLst>
                      <a:ext uri="{FF2B5EF4-FFF2-40B4-BE49-F238E27FC236}">
                        <a16:creationId xmlns:a16="http://schemas.microsoft.com/office/drawing/2014/main" id="{862E8710-CA7A-A190-726D-F1EF241EF36F}"/>
                      </a:ext>
                    </a:extLst>
                  </p:cNvPr>
                  <p:cNvSpPr/>
                  <p:nvPr/>
                </p:nvSpPr>
                <p:spPr>
                  <a:xfrm>
                    <a:off x="395636" y="3157102"/>
                    <a:ext cx="186052" cy="58660"/>
                  </a:xfrm>
                  <a:custGeom>
                    <a:avLst/>
                    <a:gdLst>
                      <a:gd name="connsiteX0" fmla="*/ 19707 w 186052"/>
                      <a:gd name="connsiteY0" fmla="*/ 35959 h 58660"/>
                      <a:gd name="connsiteX1" fmla="*/ 8287 w 186052"/>
                      <a:gd name="connsiteY1" fmla="*/ 28790 h 58660"/>
                      <a:gd name="connsiteX2" fmla="*/ 4164 w 186052"/>
                      <a:gd name="connsiteY2" fmla="*/ 19972 h 58660"/>
                      <a:gd name="connsiteX3" fmla="*/ 167 w 186052"/>
                      <a:gd name="connsiteY3" fmla="*/ 11090 h 58660"/>
                      <a:gd name="connsiteX4" fmla="*/ 14631 w 186052"/>
                      <a:gd name="connsiteY4" fmla="*/ 3287 h 58660"/>
                      <a:gd name="connsiteX5" fmla="*/ 45083 w 186052"/>
                      <a:gd name="connsiteY5" fmla="*/ 242 h 58660"/>
                      <a:gd name="connsiteX6" fmla="*/ 74583 w 186052"/>
                      <a:gd name="connsiteY6" fmla="*/ 749 h 58660"/>
                      <a:gd name="connsiteX7" fmla="*/ 93806 w 186052"/>
                      <a:gd name="connsiteY7" fmla="*/ 6903 h 58660"/>
                      <a:gd name="connsiteX8" fmla="*/ 95519 w 186052"/>
                      <a:gd name="connsiteY8" fmla="*/ 19401 h 58660"/>
                      <a:gd name="connsiteX9" fmla="*/ 99008 w 186052"/>
                      <a:gd name="connsiteY9" fmla="*/ 28980 h 58660"/>
                      <a:gd name="connsiteX10" fmla="*/ 115693 w 186052"/>
                      <a:gd name="connsiteY10" fmla="*/ 33548 h 58660"/>
                      <a:gd name="connsiteX11" fmla="*/ 136248 w 186052"/>
                      <a:gd name="connsiteY11" fmla="*/ 33358 h 58660"/>
                      <a:gd name="connsiteX12" fmla="*/ 150142 w 186052"/>
                      <a:gd name="connsiteY12" fmla="*/ 13945 h 58660"/>
                      <a:gd name="connsiteX13" fmla="*/ 175138 w 186052"/>
                      <a:gd name="connsiteY13" fmla="*/ 6078 h 58660"/>
                      <a:gd name="connsiteX14" fmla="*/ 186050 w 186052"/>
                      <a:gd name="connsiteY14" fmla="*/ 20543 h 58660"/>
                      <a:gd name="connsiteX15" fmla="*/ 177675 w 186052"/>
                      <a:gd name="connsiteY15" fmla="*/ 40590 h 58660"/>
                      <a:gd name="connsiteX16" fmla="*/ 153568 w 186052"/>
                      <a:gd name="connsiteY16" fmla="*/ 52708 h 58660"/>
                      <a:gd name="connsiteX17" fmla="*/ 90888 w 186052"/>
                      <a:gd name="connsiteY17" fmla="*/ 58100 h 58660"/>
                      <a:gd name="connsiteX18" fmla="*/ 34362 w 186052"/>
                      <a:gd name="connsiteY18" fmla="*/ 43509 h 58660"/>
                      <a:gd name="connsiteX19" fmla="*/ 19580 w 186052"/>
                      <a:gd name="connsiteY19" fmla="*/ 35896 h 58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6052" h="58660">
                        <a:moveTo>
                          <a:pt x="19707" y="35959"/>
                        </a:moveTo>
                        <a:cubicBezTo>
                          <a:pt x="16661" y="34119"/>
                          <a:pt x="11015" y="31582"/>
                          <a:pt x="8287" y="28790"/>
                        </a:cubicBezTo>
                        <a:cubicBezTo>
                          <a:pt x="5559" y="25999"/>
                          <a:pt x="5750" y="22954"/>
                          <a:pt x="4164" y="19972"/>
                        </a:cubicBezTo>
                        <a:cubicBezTo>
                          <a:pt x="2578" y="16990"/>
                          <a:pt x="-785" y="14072"/>
                          <a:pt x="167" y="11090"/>
                        </a:cubicBezTo>
                        <a:cubicBezTo>
                          <a:pt x="1118" y="8172"/>
                          <a:pt x="6321" y="5190"/>
                          <a:pt x="14631" y="3287"/>
                        </a:cubicBezTo>
                        <a:cubicBezTo>
                          <a:pt x="22942" y="1447"/>
                          <a:pt x="34362" y="622"/>
                          <a:pt x="45083" y="242"/>
                        </a:cubicBezTo>
                        <a:cubicBezTo>
                          <a:pt x="55805" y="-139"/>
                          <a:pt x="65892" y="-139"/>
                          <a:pt x="74583" y="749"/>
                        </a:cubicBezTo>
                        <a:cubicBezTo>
                          <a:pt x="83275" y="1637"/>
                          <a:pt x="90634" y="3477"/>
                          <a:pt x="93806" y="6903"/>
                        </a:cubicBezTo>
                        <a:cubicBezTo>
                          <a:pt x="96915" y="10329"/>
                          <a:pt x="95836" y="15277"/>
                          <a:pt x="95519" y="19401"/>
                        </a:cubicBezTo>
                        <a:cubicBezTo>
                          <a:pt x="95202" y="23525"/>
                          <a:pt x="95709" y="26824"/>
                          <a:pt x="99008" y="28980"/>
                        </a:cubicBezTo>
                        <a:cubicBezTo>
                          <a:pt x="102307" y="31137"/>
                          <a:pt x="108461" y="32026"/>
                          <a:pt x="115693" y="33548"/>
                        </a:cubicBezTo>
                        <a:cubicBezTo>
                          <a:pt x="122862" y="35007"/>
                          <a:pt x="131046" y="37101"/>
                          <a:pt x="136248" y="33358"/>
                        </a:cubicBezTo>
                        <a:cubicBezTo>
                          <a:pt x="141387" y="29678"/>
                          <a:pt x="143544" y="20226"/>
                          <a:pt x="150142" y="13945"/>
                        </a:cubicBezTo>
                        <a:cubicBezTo>
                          <a:pt x="156740" y="7664"/>
                          <a:pt x="167779" y="4619"/>
                          <a:pt x="175138" y="6078"/>
                        </a:cubicBezTo>
                        <a:cubicBezTo>
                          <a:pt x="182497" y="7537"/>
                          <a:pt x="186177" y="13628"/>
                          <a:pt x="186050" y="20543"/>
                        </a:cubicBezTo>
                        <a:cubicBezTo>
                          <a:pt x="185923" y="27458"/>
                          <a:pt x="182053" y="35134"/>
                          <a:pt x="177675" y="40590"/>
                        </a:cubicBezTo>
                        <a:cubicBezTo>
                          <a:pt x="173298" y="46046"/>
                          <a:pt x="168350" y="49155"/>
                          <a:pt x="153568" y="52708"/>
                        </a:cubicBezTo>
                        <a:cubicBezTo>
                          <a:pt x="138786" y="56260"/>
                          <a:pt x="114171" y="60130"/>
                          <a:pt x="90888" y="58100"/>
                        </a:cubicBezTo>
                        <a:cubicBezTo>
                          <a:pt x="67605" y="56070"/>
                          <a:pt x="45591" y="48076"/>
                          <a:pt x="34362" y="43509"/>
                        </a:cubicBezTo>
                        <a:cubicBezTo>
                          <a:pt x="23133" y="38941"/>
                          <a:pt x="22625" y="37799"/>
                          <a:pt x="19580" y="35896"/>
                        </a:cubicBezTo>
                        <a:close/>
                      </a:path>
                    </a:pathLst>
                  </a:custGeom>
                  <a:solidFill>
                    <a:srgbClr val="34A2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0" name="Freeform: Shape 7819">
                    <a:extLst>
                      <a:ext uri="{FF2B5EF4-FFF2-40B4-BE49-F238E27FC236}">
                        <a16:creationId xmlns:a16="http://schemas.microsoft.com/office/drawing/2014/main" id="{1B3F89A3-1B6B-D3DC-B4AB-327AF37E4D26}"/>
                      </a:ext>
                    </a:extLst>
                  </p:cNvPr>
                  <p:cNvSpPr/>
                  <p:nvPr/>
                </p:nvSpPr>
                <p:spPr>
                  <a:xfrm>
                    <a:off x="332848" y="3180565"/>
                    <a:ext cx="141037" cy="33212"/>
                  </a:xfrm>
                  <a:custGeom>
                    <a:avLst/>
                    <a:gdLst>
                      <a:gd name="connsiteX0" fmla="*/ 16389 w 141037"/>
                      <a:gd name="connsiteY0" fmla="*/ 18524 h 33212"/>
                      <a:gd name="connsiteX1" fmla="*/ 50203 w 141037"/>
                      <a:gd name="connsiteY1" fmla="*/ 13068 h 33212"/>
                      <a:gd name="connsiteX2" fmla="*/ 73295 w 141037"/>
                      <a:gd name="connsiteY2" fmla="*/ 7993 h 33212"/>
                      <a:gd name="connsiteX3" fmla="*/ 93343 w 141037"/>
                      <a:gd name="connsiteY3" fmla="*/ 507 h 33212"/>
                      <a:gd name="connsiteX4" fmla="*/ 118085 w 141037"/>
                      <a:gd name="connsiteY4" fmla="*/ 4630 h 33212"/>
                      <a:gd name="connsiteX5" fmla="*/ 138703 w 141037"/>
                      <a:gd name="connsiteY5" fmla="*/ 21188 h 33212"/>
                      <a:gd name="connsiteX6" fmla="*/ 132105 w 141037"/>
                      <a:gd name="connsiteY6" fmla="*/ 31276 h 33212"/>
                      <a:gd name="connsiteX7" fmla="*/ 78751 w 141037"/>
                      <a:gd name="connsiteY7" fmla="*/ 33052 h 33212"/>
                      <a:gd name="connsiteX8" fmla="*/ 15627 w 141037"/>
                      <a:gd name="connsiteY8" fmla="*/ 29499 h 33212"/>
                      <a:gd name="connsiteX9" fmla="*/ 84 w 141037"/>
                      <a:gd name="connsiteY9" fmla="*/ 23599 h 33212"/>
                      <a:gd name="connsiteX10" fmla="*/ 5857 w 141037"/>
                      <a:gd name="connsiteY10" fmla="*/ 19793 h 33212"/>
                      <a:gd name="connsiteX11" fmla="*/ 16325 w 141037"/>
                      <a:gd name="connsiteY11" fmla="*/ 18587 h 33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1037" h="33212">
                        <a:moveTo>
                          <a:pt x="16389" y="18524"/>
                        </a:moveTo>
                        <a:cubicBezTo>
                          <a:pt x="24319" y="17445"/>
                          <a:pt x="39481" y="14844"/>
                          <a:pt x="50203" y="13068"/>
                        </a:cubicBezTo>
                        <a:cubicBezTo>
                          <a:pt x="60861" y="11292"/>
                          <a:pt x="67078" y="10403"/>
                          <a:pt x="73295" y="7993"/>
                        </a:cubicBezTo>
                        <a:cubicBezTo>
                          <a:pt x="79513" y="5645"/>
                          <a:pt x="85857" y="1775"/>
                          <a:pt x="93343" y="507"/>
                        </a:cubicBezTo>
                        <a:cubicBezTo>
                          <a:pt x="100892" y="-826"/>
                          <a:pt x="109647" y="443"/>
                          <a:pt x="118085" y="4630"/>
                        </a:cubicBezTo>
                        <a:cubicBezTo>
                          <a:pt x="126586" y="8817"/>
                          <a:pt x="134770" y="15986"/>
                          <a:pt x="138703" y="21188"/>
                        </a:cubicBezTo>
                        <a:cubicBezTo>
                          <a:pt x="142637" y="26327"/>
                          <a:pt x="142320" y="29499"/>
                          <a:pt x="132105" y="31276"/>
                        </a:cubicBezTo>
                        <a:cubicBezTo>
                          <a:pt x="121891" y="33052"/>
                          <a:pt x="101844" y="33496"/>
                          <a:pt x="78751" y="33052"/>
                        </a:cubicBezTo>
                        <a:cubicBezTo>
                          <a:pt x="55722" y="32608"/>
                          <a:pt x="29648" y="31276"/>
                          <a:pt x="15627" y="29499"/>
                        </a:cubicBezTo>
                        <a:cubicBezTo>
                          <a:pt x="1543" y="27723"/>
                          <a:pt x="-487" y="25439"/>
                          <a:pt x="84" y="23599"/>
                        </a:cubicBezTo>
                        <a:cubicBezTo>
                          <a:pt x="655" y="21759"/>
                          <a:pt x="3954" y="20300"/>
                          <a:pt x="5857" y="19793"/>
                        </a:cubicBezTo>
                        <a:cubicBezTo>
                          <a:pt x="7824" y="19285"/>
                          <a:pt x="8395" y="19666"/>
                          <a:pt x="16325" y="18587"/>
                        </a:cubicBezTo>
                        <a:close/>
                      </a:path>
                    </a:pathLst>
                  </a:custGeom>
                  <a:solidFill>
                    <a:srgbClr val="AE744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1" name="Freeform: Shape 7820">
                    <a:extLst>
                      <a:ext uri="{FF2B5EF4-FFF2-40B4-BE49-F238E27FC236}">
                        <a16:creationId xmlns:a16="http://schemas.microsoft.com/office/drawing/2014/main" id="{2590119A-4850-C32A-7342-51C92B91BDF2}"/>
                      </a:ext>
                    </a:extLst>
                  </p:cNvPr>
                  <p:cNvSpPr/>
                  <p:nvPr/>
                </p:nvSpPr>
                <p:spPr>
                  <a:xfrm>
                    <a:off x="519469" y="3163212"/>
                    <a:ext cx="26216" cy="36534"/>
                  </a:xfrm>
                  <a:custGeom>
                    <a:avLst/>
                    <a:gdLst>
                      <a:gd name="connsiteX0" fmla="*/ 9877 w 26216"/>
                      <a:gd name="connsiteY0" fmla="*/ 32640 h 36534"/>
                      <a:gd name="connsiteX1" fmla="*/ 107 w 26216"/>
                      <a:gd name="connsiteY1" fmla="*/ 9865 h 36534"/>
                      <a:gd name="connsiteX2" fmla="*/ 14318 w 26216"/>
                      <a:gd name="connsiteY2" fmla="*/ 349 h 36534"/>
                      <a:gd name="connsiteX3" fmla="*/ 25674 w 26216"/>
                      <a:gd name="connsiteY3" fmla="*/ 16146 h 36534"/>
                      <a:gd name="connsiteX4" fmla="*/ 22628 w 26216"/>
                      <a:gd name="connsiteY4" fmla="*/ 33846 h 36534"/>
                      <a:gd name="connsiteX5" fmla="*/ 9877 w 26216"/>
                      <a:gd name="connsiteY5" fmla="*/ 32640 h 3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216" h="36534">
                        <a:moveTo>
                          <a:pt x="9877" y="32640"/>
                        </a:moveTo>
                        <a:cubicBezTo>
                          <a:pt x="4738" y="27565"/>
                          <a:pt x="-845" y="17034"/>
                          <a:pt x="107" y="9865"/>
                        </a:cubicBezTo>
                        <a:cubicBezTo>
                          <a:pt x="1058" y="2696"/>
                          <a:pt x="8544" y="-1237"/>
                          <a:pt x="14318" y="349"/>
                        </a:cubicBezTo>
                        <a:cubicBezTo>
                          <a:pt x="20154" y="1935"/>
                          <a:pt x="24278" y="9040"/>
                          <a:pt x="25674" y="16146"/>
                        </a:cubicBezTo>
                        <a:cubicBezTo>
                          <a:pt x="27069" y="23188"/>
                          <a:pt x="25674" y="30230"/>
                          <a:pt x="22628" y="33846"/>
                        </a:cubicBezTo>
                        <a:cubicBezTo>
                          <a:pt x="19583" y="37462"/>
                          <a:pt x="14952" y="37779"/>
                          <a:pt x="9877" y="32640"/>
                        </a:cubicBezTo>
                        <a:close/>
                      </a:path>
                    </a:pathLst>
                  </a:custGeom>
                  <a:solidFill>
                    <a:srgbClr val="98966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2" name="Freeform: Shape 7821">
                    <a:extLst>
                      <a:ext uri="{FF2B5EF4-FFF2-40B4-BE49-F238E27FC236}">
                        <a16:creationId xmlns:a16="http://schemas.microsoft.com/office/drawing/2014/main" id="{2DD9E7CF-2B2E-20BA-F80C-1FA62B08AE5C}"/>
                      </a:ext>
                    </a:extLst>
                  </p:cNvPr>
                  <p:cNvSpPr/>
                  <p:nvPr/>
                </p:nvSpPr>
                <p:spPr>
                  <a:xfrm>
                    <a:off x="315388" y="3184284"/>
                    <a:ext cx="265923" cy="79450"/>
                  </a:xfrm>
                  <a:custGeom>
                    <a:avLst/>
                    <a:gdLst>
                      <a:gd name="connsiteX0" fmla="*/ 1367 w 265923"/>
                      <a:gd name="connsiteY0" fmla="*/ 15756 h 79450"/>
                      <a:gd name="connsiteX1" fmla="*/ 9297 w 265923"/>
                      <a:gd name="connsiteY1" fmla="*/ 54836 h 79450"/>
                      <a:gd name="connsiteX2" fmla="*/ 17164 w 265923"/>
                      <a:gd name="connsiteY2" fmla="*/ 75327 h 79450"/>
                      <a:gd name="connsiteX3" fmla="*/ 25855 w 265923"/>
                      <a:gd name="connsiteY3" fmla="*/ 78246 h 79450"/>
                      <a:gd name="connsiteX4" fmla="*/ 78765 w 265923"/>
                      <a:gd name="connsiteY4" fmla="*/ 78753 h 79450"/>
                      <a:gd name="connsiteX5" fmla="*/ 226583 w 265923"/>
                      <a:gd name="connsiteY5" fmla="*/ 79387 h 79450"/>
                      <a:gd name="connsiteX6" fmla="*/ 264458 w 265923"/>
                      <a:gd name="connsiteY6" fmla="*/ 69110 h 79450"/>
                      <a:gd name="connsiteX7" fmla="*/ 265917 w 265923"/>
                      <a:gd name="connsiteY7" fmla="*/ 30157 h 79450"/>
                      <a:gd name="connsiteX8" fmla="*/ 264902 w 265923"/>
                      <a:gd name="connsiteY8" fmla="*/ 4654 h 79450"/>
                      <a:gd name="connsiteX9" fmla="*/ 260524 w 265923"/>
                      <a:gd name="connsiteY9" fmla="*/ 847 h 79450"/>
                      <a:gd name="connsiteX10" fmla="*/ 242761 w 265923"/>
                      <a:gd name="connsiteY10" fmla="*/ 1228 h 79450"/>
                      <a:gd name="connsiteX11" fmla="*/ 210152 w 265923"/>
                      <a:gd name="connsiteY11" fmla="*/ 22 h 79450"/>
                      <a:gd name="connsiteX12" fmla="*/ 203300 w 265923"/>
                      <a:gd name="connsiteY12" fmla="*/ 3829 h 79450"/>
                      <a:gd name="connsiteX13" fmla="*/ 203110 w 265923"/>
                      <a:gd name="connsiteY13" fmla="*/ 10934 h 79450"/>
                      <a:gd name="connsiteX14" fmla="*/ 203110 w 265923"/>
                      <a:gd name="connsiteY14" fmla="*/ 17278 h 79450"/>
                      <a:gd name="connsiteX15" fmla="*/ 202095 w 265923"/>
                      <a:gd name="connsiteY15" fmla="*/ 18611 h 79450"/>
                      <a:gd name="connsiteX16" fmla="*/ 190168 w 265923"/>
                      <a:gd name="connsiteY16" fmla="*/ 18801 h 79450"/>
                      <a:gd name="connsiteX17" fmla="*/ 137385 w 265923"/>
                      <a:gd name="connsiteY17" fmla="*/ 18484 h 79450"/>
                      <a:gd name="connsiteX18" fmla="*/ 44443 w 265923"/>
                      <a:gd name="connsiteY18" fmla="*/ 15248 h 79450"/>
                      <a:gd name="connsiteX19" fmla="*/ 9170 w 265923"/>
                      <a:gd name="connsiteY19" fmla="*/ 9792 h 79450"/>
                      <a:gd name="connsiteX20" fmla="*/ 796 w 265923"/>
                      <a:gd name="connsiteY20" fmla="*/ 6557 h 79450"/>
                      <a:gd name="connsiteX21" fmla="*/ 1430 w 265923"/>
                      <a:gd name="connsiteY21" fmla="*/ 15756 h 79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65923" h="79450">
                        <a:moveTo>
                          <a:pt x="1367" y="15756"/>
                        </a:moveTo>
                        <a:cubicBezTo>
                          <a:pt x="3080" y="24955"/>
                          <a:pt x="6315" y="42972"/>
                          <a:pt x="9297" y="54836"/>
                        </a:cubicBezTo>
                        <a:cubicBezTo>
                          <a:pt x="12279" y="66699"/>
                          <a:pt x="15007" y="72409"/>
                          <a:pt x="17164" y="75327"/>
                        </a:cubicBezTo>
                        <a:cubicBezTo>
                          <a:pt x="19321" y="78182"/>
                          <a:pt x="20970" y="78182"/>
                          <a:pt x="25855" y="78246"/>
                        </a:cubicBezTo>
                        <a:cubicBezTo>
                          <a:pt x="30740" y="78246"/>
                          <a:pt x="38861" y="78436"/>
                          <a:pt x="78765" y="78753"/>
                        </a:cubicBezTo>
                        <a:cubicBezTo>
                          <a:pt x="118670" y="79070"/>
                          <a:pt x="190295" y="79641"/>
                          <a:pt x="226583" y="79387"/>
                        </a:cubicBezTo>
                        <a:cubicBezTo>
                          <a:pt x="262808" y="79197"/>
                          <a:pt x="263696" y="78182"/>
                          <a:pt x="264458" y="69110"/>
                        </a:cubicBezTo>
                        <a:cubicBezTo>
                          <a:pt x="265219" y="60038"/>
                          <a:pt x="265790" y="42972"/>
                          <a:pt x="265917" y="30157"/>
                        </a:cubicBezTo>
                        <a:cubicBezTo>
                          <a:pt x="265980" y="17342"/>
                          <a:pt x="265600" y="8841"/>
                          <a:pt x="264902" y="4654"/>
                        </a:cubicBezTo>
                        <a:cubicBezTo>
                          <a:pt x="264267" y="466"/>
                          <a:pt x="263379" y="593"/>
                          <a:pt x="260524" y="847"/>
                        </a:cubicBezTo>
                        <a:cubicBezTo>
                          <a:pt x="257670" y="1101"/>
                          <a:pt x="252785" y="1545"/>
                          <a:pt x="242761" y="1228"/>
                        </a:cubicBezTo>
                        <a:cubicBezTo>
                          <a:pt x="232737" y="911"/>
                          <a:pt x="217575" y="-168"/>
                          <a:pt x="210152" y="22"/>
                        </a:cubicBezTo>
                        <a:cubicBezTo>
                          <a:pt x="202793" y="276"/>
                          <a:pt x="203237" y="1799"/>
                          <a:pt x="203300" y="3829"/>
                        </a:cubicBezTo>
                        <a:cubicBezTo>
                          <a:pt x="203427" y="5859"/>
                          <a:pt x="203173" y="8397"/>
                          <a:pt x="203110" y="10934"/>
                        </a:cubicBezTo>
                        <a:cubicBezTo>
                          <a:pt x="203047" y="13472"/>
                          <a:pt x="203110" y="16010"/>
                          <a:pt x="203110" y="17278"/>
                        </a:cubicBezTo>
                        <a:cubicBezTo>
                          <a:pt x="203110" y="18122"/>
                          <a:pt x="202772" y="18566"/>
                          <a:pt x="202095" y="18611"/>
                        </a:cubicBezTo>
                        <a:cubicBezTo>
                          <a:pt x="201080" y="18611"/>
                          <a:pt x="198986" y="18674"/>
                          <a:pt x="190168" y="18801"/>
                        </a:cubicBezTo>
                        <a:cubicBezTo>
                          <a:pt x="181286" y="18864"/>
                          <a:pt x="165680" y="18991"/>
                          <a:pt x="137385" y="18484"/>
                        </a:cubicBezTo>
                        <a:cubicBezTo>
                          <a:pt x="109090" y="17976"/>
                          <a:pt x="68234" y="16898"/>
                          <a:pt x="44443" y="15248"/>
                        </a:cubicBezTo>
                        <a:cubicBezTo>
                          <a:pt x="20590" y="13599"/>
                          <a:pt x="13801" y="11442"/>
                          <a:pt x="9170" y="9792"/>
                        </a:cubicBezTo>
                        <a:cubicBezTo>
                          <a:pt x="4539" y="8143"/>
                          <a:pt x="2001" y="6937"/>
                          <a:pt x="796" y="6557"/>
                        </a:cubicBezTo>
                        <a:cubicBezTo>
                          <a:pt x="-410" y="6176"/>
                          <a:pt x="-283" y="6557"/>
                          <a:pt x="1430" y="15756"/>
                        </a:cubicBezTo>
                        <a:close/>
                      </a:path>
                    </a:pathLst>
                  </a:custGeom>
                  <a:solidFill>
                    <a:srgbClr val="B07A3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3" name="Freeform: Shape 7822">
                    <a:extLst>
                      <a:ext uri="{FF2B5EF4-FFF2-40B4-BE49-F238E27FC236}">
                        <a16:creationId xmlns:a16="http://schemas.microsoft.com/office/drawing/2014/main" id="{BE06A958-55E3-6855-551A-60D24FFB1FFE}"/>
                      </a:ext>
                    </a:extLst>
                  </p:cNvPr>
                  <p:cNvSpPr/>
                  <p:nvPr/>
                </p:nvSpPr>
                <p:spPr>
                  <a:xfrm>
                    <a:off x="190188" y="2823185"/>
                    <a:ext cx="78543" cy="21528"/>
                  </a:xfrm>
                  <a:custGeom>
                    <a:avLst/>
                    <a:gdLst>
                      <a:gd name="connsiteX0" fmla="*/ 4506 w 78543"/>
                      <a:gd name="connsiteY0" fmla="*/ 18983 h 21528"/>
                      <a:gd name="connsiteX1" fmla="*/ 1 w 78543"/>
                      <a:gd name="connsiteY1" fmla="*/ 15367 h 21528"/>
                      <a:gd name="connsiteX2" fmla="*/ 255 w 78543"/>
                      <a:gd name="connsiteY2" fmla="*/ 7310 h 21528"/>
                      <a:gd name="connsiteX3" fmla="*/ 12436 w 78543"/>
                      <a:gd name="connsiteY3" fmla="*/ 14 h 21528"/>
                      <a:gd name="connsiteX4" fmla="*/ 66805 w 78543"/>
                      <a:gd name="connsiteY4" fmla="*/ 1981 h 21528"/>
                      <a:gd name="connsiteX5" fmla="*/ 78542 w 78543"/>
                      <a:gd name="connsiteY5" fmla="*/ 10228 h 21528"/>
                      <a:gd name="connsiteX6" fmla="*/ 78288 w 78543"/>
                      <a:gd name="connsiteY6" fmla="*/ 18285 h 21528"/>
                      <a:gd name="connsiteX7" fmla="*/ 73593 w 78543"/>
                      <a:gd name="connsiteY7" fmla="*/ 21520 h 21528"/>
                      <a:gd name="connsiteX8" fmla="*/ 4506 w 78543"/>
                      <a:gd name="connsiteY8" fmla="*/ 18983 h 2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543" h="21528">
                        <a:moveTo>
                          <a:pt x="4506" y="18983"/>
                        </a:moveTo>
                        <a:cubicBezTo>
                          <a:pt x="1968" y="18856"/>
                          <a:pt x="-62" y="17270"/>
                          <a:pt x="1" y="15367"/>
                        </a:cubicBezTo>
                        <a:lnTo>
                          <a:pt x="255" y="7310"/>
                        </a:lnTo>
                        <a:cubicBezTo>
                          <a:pt x="382" y="2996"/>
                          <a:pt x="5838" y="-240"/>
                          <a:pt x="12436" y="14"/>
                        </a:cubicBezTo>
                        <a:lnTo>
                          <a:pt x="66805" y="1981"/>
                        </a:lnTo>
                        <a:cubicBezTo>
                          <a:pt x="73403" y="2234"/>
                          <a:pt x="78669" y="5914"/>
                          <a:pt x="78542" y="10228"/>
                        </a:cubicBezTo>
                        <a:lnTo>
                          <a:pt x="78288" y="18285"/>
                        </a:lnTo>
                        <a:cubicBezTo>
                          <a:pt x="78288" y="20188"/>
                          <a:pt x="76131" y="21647"/>
                          <a:pt x="73593" y="21520"/>
                        </a:cubicBezTo>
                        <a:lnTo>
                          <a:pt x="4506" y="18983"/>
                        </a:ln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4" name="Freeform: Shape 7823">
                    <a:extLst>
                      <a:ext uri="{FF2B5EF4-FFF2-40B4-BE49-F238E27FC236}">
                        <a16:creationId xmlns:a16="http://schemas.microsoft.com/office/drawing/2014/main" id="{E0B67768-CC06-DB14-901F-9A96F2DC70CA}"/>
                      </a:ext>
                    </a:extLst>
                  </p:cNvPr>
                  <p:cNvSpPr/>
                  <p:nvPr/>
                </p:nvSpPr>
                <p:spPr>
                  <a:xfrm>
                    <a:off x="188272" y="2866760"/>
                    <a:ext cx="74240" cy="21085"/>
                  </a:xfrm>
                  <a:custGeom>
                    <a:avLst/>
                    <a:gdLst>
                      <a:gd name="connsiteX0" fmla="*/ 74177 w 74240"/>
                      <a:gd name="connsiteY0" fmla="*/ 11379 h 21085"/>
                      <a:gd name="connsiteX1" fmla="*/ 74177 w 74240"/>
                      <a:gd name="connsiteY1" fmla="*/ 15693 h 21085"/>
                      <a:gd name="connsiteX2" fmla="*/ 66945 w 74240"/>
                      <a:gd name="connsiteY2" fmla="*/ 21085 h 21085"/>
                      <a:gd name="connsiteX3" fmla="*/ 36429 w 74240"/>
                      <a:gd name="connsiteY3" fmla="*/ 20705 h 21085"/>
                      <a:gd name="connsiteX4" fmla="*/ 10101 w 74240"/>
                      <a:gd name="connsiteY4" fmla="*/ 20705 h 21085"/>
                      <a:gd name="connsiteX5" fmla="*/ 2171 w 74240"/>
                      <a:gd name="connsiteY5" fmla="*/ 17723 h 21085"/>
                      <a:gd name="connsiteX6" fmla="*/ 14 w 74240"/>
                      <a:gd name="connsiteY6" fmla="*/ 8778 h 21085"/>
                      <a:gd name="connsiteX7" fmla="*/ 13971 w 74240"/>
                      <a:gd name="connsiteY7" fmla="*/ 86 h 21085"/>
                      <a:gd name="connsiteX8" fmla="*/ 67135 w 74240"/>
                      <a:gd name="connsiteY8" fmla="*/ 5035 h 21085"/>
                      <a:gd name="connsiteX9" fmla="*/ 74240 w 74240"/>
                      <a:gd name="connsiteY9" fmla="*/ 11379 h 2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4240" h="21085">
                        <a:moveTo>
                          <a:pt x="74177" y="11379"/>
                        </a:moveTo>
                        <a:cubicBezTo>
                          <a:pt x="74177" y="12838"/>
                          <a:pt x="74177" y="14234"/>
                          <a:pt x="74177" y="15693"/>
                        </a:cubicBezTo>
                        <a:cubicBezTo>
                          <a:pt x="74177" y="19309"/>
                          <a:pt x="71766" y="21085"/>
                          <a:pt x="66945" y="21085"/>
                        </a:cubicBezTo>
                        <a:cubicBezTo>
                          <a:pt x="55271" y="21085"/>
                          <a:pt x="45121" y="20958"/>
                          <a:pt x="36429" y="20705"/>
                        </a:cubicBezTo>
                        <a:cubicBezTo>
                          <a:pt x="29260" y="20514"/>
                          <a:pt x="19364" y="18294"/>
                          <a:pt x="10101" y="20705"/>
                        </a:cubicBezTo>
                        <a:cubicBezTo>
                          <a:pt x="6866" y="21529"/>
                          <a:pt x="3250" y="20197"/>
                          <a:pt x="2171" y="17723"/>
                        </a:cubicBezTo>
                        <a:cubicBezTo>
                          <a:pt x="839" y="14805"/>
                          <a:pt x="141" y="11823"/>
                          <a:pt x="14" y="8778"/>
                        </a:cubicBezTo>
                        <a:cubicBezTo>
                          <a:pt x="-303" y="1165"/>
                          <a:pt x="4772" y="-421"/>
                          <a:pt x="13971" y="86"/>
                        </a:cubicBezTo>
                        <a:cubicBezTo>
                          <a:pt x="33003" y="1228"/>
                          <a:pt x="50767" y="2878"/>
                          <a:pt x="67135" y="5035"/>
                        </a:cubicBezTo>
                        <a:cubicBezTo>
                          <a:pt x="71893" y="5669"/>
                          <a:pt x="74240" y="7763"/>
                          <a:pt x="74240" y="11379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5" name="Freeform: Shape 7824">
                    <a:extLst>
                      <a:ext uri="{FF2B5EF4-FFF2-40B4-BE49-F238E27FC236}">
                        <a16:creationId xmlns:a16="http://schemas.microsoft.com/office/drawing/2014/main" id="{394151CD-DAF3-3935-A08E-407877FBF98C}"/>
                      </a:ext>
                    </a:extLst>
                  </p:cNvPr>
                  <p:cNvSpPr/>
                  <p:nvPr/>
                </p:nvSpPr>
                <p:spPr>
                  <a:xfrm>
                    <a:off x="189842" y="2908960"/>
                    <a:ext cx="70198" cy="38261"/>
                  </a:xfrm>
                  <a:custGeom>
                    <a:avLst/>
                    <a:gdLst>
                      <a:gd name="connsiteX0" fmla="*/ 57001 w 70198"/>
                      <a:gd name="connsiteY0" fmla="*/ 37695 h 38261"/>
                      <a:gd name="connsiteX1" fmla="*/ 35494 w 70198"/>
                      <a:gd name="connsiteY1" fmla="*/ 37505 h 38261"/>
                      <a:gd name="connsiteX2" fmla="*/ 22425 w 70198"/>
                      <a:gd name="connsiteY2" fmla="*/ 36046 h 38261"/>
                      <a:gd name="connsiteX3" fmla="*/ 18301 w 70198"/>
                      <a:gd name="connsiteY3" fmla="*/ 36363 h 38261"/>
                      <a:gd name="connsiteX4" fmla="*/ 1299 w 70198"/>
                      <a:gd name="connsiteY4" fmla="*/ 34460 h 38261"/>
                      <a:gd name="connsiteX5" fmla="*/ 1172 w 70198"/>
                      <a:gd name="connsiteY5" fmla="*/ 28179 h 38261"/>
                      <a:gd name="connsiteX6" fmla="*/ 94 w 70198"/>
                      <a:gd name="connsiteY6" fmla="*/ 4642 h 38261"/>
                      <a:gd name="connsiteX7" fmla="*/ 5613 w 70198"/>
                      <a:gd name="connsiteY7" fmla="*/ 11 h 38261"/>
                      <a:gd name="connsiteX8" fmla="*/ 55288 w 70198"/>
                      <a:gd name="connsiteY8" fmla="*/ 2232 h 38261"/>
                      <a:gd name="connsiteX9" fmla="*/ 65756 w 70198"/>
                      <a:gd name="connsiteY9" fmla="*/ 3183 h 38261"/>
                      <a:gd name="connsiteX10" fmla="*/ 70196 w 70198"/>
                      <a:gd name="connsiteY10" fmla="*/ 7434 h 38261"/>
                      <a:gd name="connsiteX11" fmla="*/ 69816 w 70198"/>
                      <a:gd name="connsiteY11" fmla="*/ 30590 h 38261"/>
                      <a:gd name="connsiteX12" fmla="*/ 67976 w 70198"/>
                      <a:gd name="connsiteY12" fmla="*/ 36680 h 38261"/>
                      <a:gd name="connsiteX13" fmla="*/ 65248 w 70198"/>
                      <a:gd name="connsiteY13" fmla="*/ 38139 h 38261"/>
                      <a:gd name="connsiteX14" fmla="*/ 57001 w 70198"/>
                      <a:gd name="connsiteY14" fmla="*/ 37632 h 38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198" h="38261">
                        <a:moveTo>
                          <a:pt x="57001" y="37695"/>
                        </a:moveTo>
                        <a:cubicBezTo>
                          <a:pt x="52814" y="36934"/>
                          <a:pt x="45645" y="36870"/>
                          <a:pt x="35494" y="37505"/>
                        </a:cubicBezTo>
                        <a:cubicBezTo>
                          <a:pt x="30673" y="37822"/>
                          <a:pt x="26929" y="37124"/>
                          <a:pt x="22425" y="36046"/>
                        </a:cubicBezTo>
                        <a:cubicBezTo>
                          <a:pt x="21029" y="35665"/>
                          <a:pt x="19507" y="35855"/>
                          <a:pt x="18301" y="36363"/>
                        </a:cubicBezTo>
                        <a:cubicBezTo>
                          <a:pt x="13290" y="38710"/>
                          <a:pt x="3710" y="39091"/>
                          <a:pt x="1299" y="34460"/>
                        </a:cubicBezTo>
                        <a:cubicBezTo>
                          <a:pt x="728" y="33318"/>
                          <a:pt x="665" y="31224"/>
                          <a:pt x="1172" y="28179"/>
                        </a:cubicBezTo>
                        <a:cubicBezTo>
                          <a:pt x="2505" y="20566"/>
                          <a:pt x="2124" y="12763"/>
                          <a:pt x="94" y="4642"/>
                        </a:cubicBezTo>
                        <a:cubicBezTo>
                          <a:pt x="-541" y="2105"/>
                          <a:pt x="2124" y="-179"/>
                          <a:pt x="5613" y="11"/>
                        </a:cubicBezTo>
                        <a:cubicBezTo>
                          <a:pt x="21537" y="836"/>
                          <a:pt x="38095" y="1597"/>
                          <a:pt x="55288" y="2232"/>
                        </a:cubicBezTo>
                        <a:cubicBezTo>
                          <a:pt x="59285" y="2358"/>
                          <a:pt x="62774" y="2676"/>
                          <a:pt x="65756" y="3183"/>
                        </a:cubicBezTo>
                        <a:cubicBezTo>
                          <a:pt x="68420" y="3627"/>
                          <a:pt x="70260" y="5404"/>
                          <a:pt x="70196" y="7434"/>
                        </a:cubicBezTo>
                        <a:cubicBezTo>
                          <a:pt x="69879" y="14983"/>
                          <a:pt x="69816" y="22660"/>
                          <a:pt x="69816" y="30590"/>
                        </a:cubicBezTo>
                        <a:cubicBezTo>
                          <a:pt x="69816" y="32810"/>
                          <a:pt x="69181" y="34840"/>
                          <a:pt x="67976" y="36680"/>
                        </a:cubicBezTo>
                        <a:cubicBezTo>
                          <a:pt x="67405" y="37505"/>
                          <a:pt x="66517" y="38012"/>
                          <a:pt x="65248" y="38139"/>
                        </a:cubicBezTo>
                        <a:cubicBezTo>
                          <a:pt x="62964" y="38393"/>
                          <a:pt x="60236" y="38266"/>
                          <a:pt x="57001" y="37632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6" name="Freeform: Shape 7825">
                    <a:extLst>
                      <a:ext uri="{FF2B5EF4-FFF2-40B4-BE49-F238E27FC236}">
                        <a16:creationId xmlns:a16="http://schemas.microsoft.com/office/drawing/2014/main" id="{B4046F74-9044-2BAC-E936-67271C207681}"/>
                      </a:ext>
                    </a:extLst>
                  </p:cNvPr>
                  <p:cNvSpPr/>
                  <p:nvPr/>
                </p:nvSpPr>
                <p:spPr>
                  <a:xfrm>
                    <a:off x="192029" y="2972413"/>
                    <a:ext cx="60522" cy="16114"/>
                  </a:xfrm>
                  <a:custGeom>
                    <a:avLst/>
                    <a:gdLst>
                      <a:gd name="connsiteX0" fmla="*/ 2601 w 60522"/>
                      <a:gd name="connsiteY0" fmla="*/ 0 h 16114"/>
                      <a:gd name="connsiteX1" fmla="*/ 58112 w 60522"/>
                      <a:gd name="connsiteY1" fmla="*/ 2284 h 16114"/>
                      <a:gd name="connsiteX2" fmla="*/ 60523 w 60522"/>
                      <a:gd name="connsiteY2" fmla="*/ 4187 h 16114"/>
                      <a:gd name="connsiteX3" fmla="*/ 60523 w 60522"/>
                      <a:gd name="connsiteY3" fmla="*/ 14274 h 16114"/>
                      <a:gd name="connsiteX4" fmla="*/ 58112 w 60522"/>
                      <a:gd name="connsiteY4" fmla="*/ 16114 h 16114"/>
                      <a:gd name="connsiteX5" fmla="*/ 2538 w 60522"/>
                      <a:gd name="connsiteY5" fmla="*/ 15987 h 16114"/>
                      <a:gd name="connsiteX6" fmla="*/ 0 w 60522"/>
                      <a:gd name="connsiteY6" fmla="*/ 14084 h 16114"/>
                      <a:gd name="connsiteX7" fmla="*/ 0 w 60522"/>
                      <a:gd name="connsiteY7" fmla="*/ 1840 h 16114"/>
                      <a:gd name="connsiteX8" fmla="*/ 2601 w 60522"/>
                      <a:gd name="connsiteY8" fmla="*/ 64 h 1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22" h="16114">
                        <a:moveTo>
                          <a:pt x="2601" y="0"/>
                        </a:moveTo>
                        <a:lnTo>
                          <a:pt x="58112" y="2284"/>
                        </a:lnTo>
                        <a:cubicBezTo>
                          <a:pt x="59444" y="2284"/>
                          <a:pt x="60523" y="3236"/>
                          <a:pt x="60523" y="4187"/>
                        </a:cubicBezTo>
                        <a:lnTo>
                          <a:pt x="60523" y="14274"/>
                        </a:lnTo>
                        <a:cubicBezTo>
                          <a:pt x="60523" y="15289"/>
                          <a:pt x="59444" y="16114"/>
                          <a:pt x="58112" y="16114"/>
                        </a:cubicBezTo>
                        <a:lnTo>
                          <a:pt x="2538" y="15987"/>
                        </a:lnTo>
                        <a:cubicBezTo>
                          <a:pt x="1142" y="15987"/>
                          <a:pt x="0" y="15099"/>
                          <a:pt x="0" y="14084"/>
                        </a:cubicBezTo>
                        <a:lnTo>
                          <a:pt x="0" y="1840"/>
                        </a:lnTo>
                        <a:cubicBezTo>
                          <a:pt x="0" y="761"/>
                          <a:pt x="1205" y="0"/>
                          <a:pt x="2601" y="64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7" name="Freeform: Shape 7826">
                    <a:extLst>
                      <a:ext uri="{FF2B5EF4-FFF2-40B4-BE49-F238E27FC236}">
                        <a16:creationId xmlns:a16="http://schemas.microsoft.com/office/drawing/2014/main" id="{3AB6C075-BE2E-F459-ADD8-F6A44CD09DC6}"/>
                      </a:ext>
                    </a:extLst>
                  </p:cNvPr>
                  <p:cNvSpPr/>
                  <p:nvPr/>
                </p:nvSpPr>
                <p:spPr>
                  <a:xfrm>
                    <a:off x="193514" y="3015360"/>
                    <a:ext cx="61526" cy="13454"/>
                  </a:xfrm>
                  <a:custGeom>
                    <a:avLst/>
                    <a:gdLst>
                      <a:gd name="connsiteX0" fmla="*/ 52694 w 61526"/>
                      <a:gd name="connsiteY0" fmla="*/ 12945 h 13454"/>
                      <a:gd name="connsiteX1" fmla="*/ 39054 w 61526"/>
                      <a:gd name="connsiteY1" fmla="*/ 11042 h 13454"/>
                      <a:gd name="connsiteX2" fmla="*/ 6635 w 61526"/>
                      <a:gd name="connsiteY2" fmla="*/ 12247 h 13454"/>
                      <a:gd name="connsiteX3" fmla="*/ 2195 w 61526"/>
                      <a:gd name="connsiteY3" fmla="*/ 10280 h 13454"/>
                      <a:gd name="connsiteX4" fmla="*/ 164 w 61526"/>
                      <a:gd name="connsiteY4" fmla="*/ 3238 h 13454"/>
                      <a:gd name="connsiteX5" fmla="*/ 3717 w 61526"/>
                      <a:gd name="connsiteY5" fmla="*/ 3 h 13454"/>
                      <a:gd name="connsiteX6" fmla="*/ 51932 w 61526"/>
                      <a:gd name="connsiteY6" fmla="*/ 256 h 13454"/>
                      <a:gd name="connsiteX7" fmla="*/ 61322 w 61526"/>
                      <a:gd name="connsiteY7" fmla="*/ 6918 h 13454"/>
                      <a:gd name="connsiteX8" fmla="*/ 61512 w 61526"/>
                      <a:gd name="connsiteY8" fmla="*/ 8758 h 13454"/>
                      <a:gd name="connsiteX9" fmla="*/ 52757 w 61526"/>
                      <a:gd name="connsiteY9" fmla="*/ 12881 h 13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526" h="13454">
                        <a:moveTo>
                          <a:pt x="52694" y="12945"/>
                        </a:moveTo>
                        <a:cubicBezTo>
                          <a:pt x="48570" y="11295"/>
                          <a:pt x="44066" y="10661"/>
                          <a:pt x="39054" y="11042"/>
                        </a:cubicBezTo>
                        <a:cubicBezTo>
                          <a:pt x="27508" y="11930"/>
                          <a:pt x="17611" y="9519"/>
                          <a:pt x="6635" y="12247"/>
                        </a:cubicBezTo>
                        <a:cubicBezTo>
                          <a:pt x="4669" y="12754"/>
                          <a:pt x="2575" y="11803"/>
                          <a:pt x="2195" y="10280"/>
                        </a:cubicBezTo>
                        <a:lnTo>
                          <a:pt x="164" y="3238"/>
                        </a:lnTo>
                        <a:cubicBezTo>
                          <a:pt x="-470" y="1018"/>
                          <a:pt x="735" y="-61"/>
                          <a:pt x="3717" y="3"/>
                        </a:cubicBezTo>
                        <a:lnTo>
                          <a:pt x="51932" y="256"/>
                        </a:lnTo>
                        <a:cubicBezTo>
                          <a:pt x="56881" y="256"/>
                          <a:pt x="61005" y="3238"/>
                          <a:pt x="61322" y="6918"/>
                        </a:cubicBezTo>
                        <a:lnTo>
                          <a:pt x="61512" y="8758"/>
                        </a:lnTo>
                        <a:cubicBezTo>
                          <a:pt x="61829" y="12247"/>
                          <a:pt x="56881" y="14594"/>
                          <a:pt x="52757" y="12881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8" name="Freeform: Shape 7827">
                    <a:extLst>
                      <a:ext uri="{FF2B5EF4-FFF2-40B4-BE49-F238E27FC236}">
                        <a16:creationId xmlns:a16="http://schemas.microsoft.com/office/drawing/2014/main" id="{129F14CE-1FE8-1717-E326-547CA7F355F8}"/>
                      </a:ext>
                    </a:extLst>
                  </p:cNvPr>
                  <p:cNvSpPr/>
                  <p:nvPr/>
                </p:nvSpPr>
                <p:spPr>
                  <a:xfrm>
                    <a:off x="193044" y="3052729"/>
                    <a:ext cx="59273" cy="16306"/>
                  </a:xfrm>
                  <a:custGeom>
                    <a:avLst/>
                    <a:gdLst>
                      <a:gd name="connsiteX0" fmla="*/ 63 w 59273"/>
                      <a:gd name="connsiteY0" fmla="*/ 3299 h 16306"/>
                      <a:gd name="connsiteX1" fmla="*/ 4060 w 59273"/>
                      <a:gd name="connsiteY1" fmla="*/ 0 h 16306"/>
                      <a:gd name="connsiteX2" fmla="*/ 51832 w 59273"/>
                      <a:gd name="connsiteY2" fmla="*/ 825 h 16306"/>
                      <a:gd name="connsiteX3" fmla="*/ 58937 w 59273"/>
                      <a:gd name="connsiteY3" fmla="*/ 5963 h 16306"/>
                      <a:gd name="connsiteX4" fmla="*/ 59254 w 59273"/>
                      <a:gd name="connsiteY4" fmla="*/ 11166 h 16306"/>
                      <a:gd name="connsiteX5" fmla="*/ 52529 w 59273"/>
                      <a:gd name="connsiteY5" fmla="*/ 16304 h 16306"/>
                      <a:gd name="connsiteX6" fmla="*/ 25186 w 59273"/>
                      <a:gd name="connsiteY6" fmla="*/ 15289 h 16306"/>
                      <a:gd name="connsiteX7" fmla="*/ 7105 w 59273"/>
                      <a:gd name="connsiteY7" fmla="*/ 15924 h 16306"/>
                      <a:gd name="connsiteX8" fmla="*/ 1776 w 59273"/>
                      <a:gd name="connsiteY8" fmla="*/ 13323 h 16306"/>
                      <a:gd name="connsiteX9" fmla="*/ 127 w 59273"/>
                      <a:gd name="connsiteY9" fmla="*/ 3236 h 16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273" h="16306">
                        <a:moveTo>
                          <a:pt x="63" y="3299"/>
                        </a:moveTo>
                        <a:cubicBezTo>
                          <a:pt x="-317" y="1078"/>
                          <a:pt x="1015" y="0"/>
                          <a:pt x="4060" y="0"/>
                        </a:cubicBezTo>
                        <a:lnTo>
                          <a:pt x="51832" y="825"/>
                        </a:lnTo>
                        <a:cubicBezTo>
                          <a:pt x="56336" y="888"/>
                          <a:pt x="58683" y="2601"/>
                          <a:pt x="58937" y="5963"/>
                        </a:cubicBezTo>
                        <a:lnTo>
                          <a:pt x="59254" y="11166"/>
                        </a:lnTo>
                        <a:cubicBezTo>
                          <a:pt x="59508" y="14655"/>
                          <a:pt x="57224" y="16368"/>
                          <a:pt x="52529" y="16304"/>
                        </a:cubicBezTo>
                        <a:cubicBezTo>
                          <a:pt x="43584" y="16114"/>
                          <a:pt x="34385" y="16495"/>
                          <a:pt x="25186" y="15289"/>
                        </a:cubicBezTo>
                        <a:cubicBezTo>
                          <a:pt x="18652" y="14401"/>
                          <a:pt x="12625" y="14655"/>
                          <a:pt x="7105" y="15924"/>
                        </a:cubicBezTo>
                        <a:cubicBezTo>
                          <a:pt x="4631" y="16495"/>
                          <a:pt x="2094" y="15226"/>
                          <a:pt x="1776" y="13323"/>
                        </a:cubicBezTo>
                        <a:lnTo>
                          <a:pt x="127" y="3236"/>
                        </a:ln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9" name="Freeform: Shape 7828">
                    <a:extLst>
                      <a:ext uri="{FF2B5EF4-FFF2-40B4-BE49-F238E27FC236}">
                        <a16:creationId xmlns:a16="http://schemas.microsoft.com/office/drawing/2014/main" id="{9FA2A598-9C3F-820E-9478-F5C5DB8AD558}"/>
                      </a:ext>
                    </a:extLst>
                  </p:cNvPr>
                  <p:cNvSpPr/>
                  <p:nvPr/>
                </p:nvSpPr>
                <p:spPr>
                  <a:xfrm>
                    <a:off x="193374" y="3089329"/>
                    <a:ext cx="59518" cy="16828"/>
                  </a:xfrm>
                  <a:custGeom>
                    <a:avLst/>
                    <a:gdLst>
                      <a:gd name="connsiteX0" fmla="*/ 54991 w 59518"/>
                      <a:gd name="connsiteY0" fmla="*/ 14154 h 16828"/>
                      <a:gd name="connsiteX1" fmla="*/ 7664 w 59518"/>
                      <a:gd name="connsiteY1" fmla="*/ 16818 h 16828"/>
                      <a:gd name="connsiteX2" fmla="*/ 3159 w 59518"/>
                      <a:gd name="connsiteY2" fmla="*/ 14280 h 16828"/>
                      <a:gd name="connsiteX3" fmla="*/ 114 w 59518"/>
                      <a:gd name="connsiteY3" fmla="*/ 3749 h 16828"/>
                      <a:gd name="connsiteX4" fmla="*/ 4365 w 59518"/>
                      <a:gd name="connsiteY4" fmla="*/ 6 h 16828"/>
                      <a:gd name="connsiteX5" fmla="*/ 55498 w 59518"/>
                      <a:gd name="connsiteY5" fmla="*/ 2227 h 16828"/>
                      <a:gd name="connsiteX6" fmla="*/ 59495 w 59518"/>
                      <a:gd name="connsiteY6" fmla="*/ 5716 h 16828"/>
                      <a:gd name="connsiteX7" fmla="*/ 58797 w 59518"/>
                      <a:gd name="connsiteY7" fmla="*/ 11362 h 16828"/>
                      <a:gd name="connsiteX8" fmla="*/ 55054 w 59518"/>
                      <a:gd name="connsiteY8" fmla="*/ 14090 h 16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518" h="16828">
                        <a:moveTo>
                          <a:pt x="54991" y="14154"/>
                        </a:moveTo>
                        <a:lnTo>
                          <a:pt x="7664" y="16818"/>
                        </a:lnTo>
                        <a:cubicBezTo>
                          <a:pt x="5507" y="16945"/>
                          <a:pt x="3603" y="15867"/>
                          <a:pt x="3159" y="14280"/>
                        </a:cubicBezTo>
                        <a:lnTo>
                          <a:pt x="114" y="3749"/>
                        </a:lnTo>
                        <a:cubicBezTo>
                          <a:pt x="-520" y="1719"/>
                          <a:pt x="1573" y="-121"/>
                          <a:pt x="4365" y="6"/>
                        </a:cubicBezTo>
                        <a:lnTo>
                          <a:pt x="55498" y="2227"/>
                        </a:lnTo>
                        <a:cubicBezTo>
                          <a:pt x="57909" y="2353"/>
                          <a:pt x="59749" y="3940"/>
                          <a:pt x="59495" y="5716"/>
                        </a:cubicBezTo>
                        <a:lnTo>
                          <a:pt x="58797" y="11362"/>
                        </a:lnTo>
                        <a:cubicBezTo>
                          <a:pt x="58607" y="12821"/>
                          <a:pt x="57021" y="14027"/>
                          <a:pt x="55054" y="14090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0" name="Freeform: Shape 7829">
                    <a:extLst>
                      <a:ext uri="{FF2B5EF4-FFF2-40B4-BE49-F238E27FC236}">
                        <a16:creationId xmlns:a16="http://schemas.microsoft.com/office/drawing/2014/main" id="{C83BBBF4-EE6C-3D59-E6B0-B6A9BF96D15B}"/>
                      </a:ext>
                    </a:extLst>
                  </p:cNvPr>
                  <p:cNvSpPr/>
                  <p:nvPr/>
                </p:nvSpPr>
                <p:spPr>
                  <a:xfrm>
                    <a:off x="193104" y="3123672"/>
                    <a:ext cx="61608" cy="20483"/>
                  </a:xfrm>
                  <a:custGeom>
                    <a:avLst/>
                    <a:gdLst>
                      <a:gd name="connsiteX0" fmla="*/ 23857 w 61608"/>
                      <a:gd name="connsiteY0" fmla="*/ 16289 h 20483"/>
                      <a:gd name="connsiteX1" fmla="*/ 13262 w 61608"/>
                      <a:gd name="connsiteY1" fmla="*/ 15274 h 20483"/>
                      <a:gd name="connsiteX2" fmla="*/ 2224 w 61608"/>
                      <a:gd name="connsiteY2" fmla="*/ 13625 h 20483"/>
                      <a:gd name="connsiteX3" fmla="*/ 193 w 61608"/>
                      <a:gd name="connsiteY3" fmla="*/ 4489 h 20483"/>
                      <a:gd name="connsiteX4" fmla="*/ 7362 w 61608"/>
                      <a:gd name="connsiteY4" fmla="*/ 49 h 20483"/>
                      <a:gd name="connsiteX5" fmla="*/ 44158 w 61608"/>
                      <a:gd name="connsiteY5" fmla="*/ 1190 h 20483"/>
                      <a:gd name="connsiteX6" fmla="*/ 59130 w 61608"/>
                      <a:gd name="connsiteY6" fmla="*/ 2205 h 20483"/>
                      <a:gd name="connsiteX7" fmla="*/ 61605 w 61608"/>
                      <a:gd name="connsiteY7" fmla="*/ 3982 h 20483"/>
                      <a:gd name="connsiteX8" fmla="*/ 61605 w 61608"/>
                      <a:gd name="connsiteY8" fmla="*/ 18700 h 20483"/>
                      <a:gd name="connsiteX9" fmla="*/ 59384 w 61608"/>
                      <a:gd name="connsiteY9" fmla="*/ 20413 h 20483"/>
                      <a:gd name="connsiteX10" fmla="*/ 47711 w 61608"/>
                      <a:gd name="connsiteY10" fmla="*/ 15972 h 20483"/>
                      <a:gd name="connsiteX11" fmla="*/ 38829 w 61608"/>
                      <a:gd name="connsiteY11" fmla="*/ 17241 h 20483"/>
                      <a:gd name="connsiteX12" fmla="*/ 34261 w 61608"/>
                      <a:gd name="connsiteY12" fmla="*/ 20477 h 20483"/>
                      <a:gd name="connsiteX13" fmla="*/ 28805 w 61608"/>
                      <a:gd name="connsiteY13" fmla="*/ 19271 h 20483"/>
                      <a:gd name="connsiteX14" fmla="*/ 23857 w 61608"/>
                      <a:gd name="connsiteY14" fmla="*/ 16289 h 20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608" h="20483">
                        <a:moveTo>
                          <a:pt x="23857" y="16289"/>
                        </a:moveTo>
                        <a:cubicBezTo>
                          <a:pt x="20685" y="13244"/>
                          <a:pt x="17132" y="12927"/>
                          <a:pt x="13262" y="15274"/>
                        </a:cubicBezTo>
                        <a:cubicBezTo>
                          <a:pt x="8504" y="18193"/>
                          <a:pt x="4825" y="17685"/>
                          <a:pt x="2224" y="13625"/>
                        </a:cubicBezTo>
                        <a:cubicBezTo>
                          <a:pt x="320" y="10580"/>
                          <a:pt x="-378" y="7535"/>
                          <a:pt x="193" y="4489"/>
                        </a:cubicBezTo>
                        <a:cubicBezTo>
                          <a:pt x="701" y="1825"/>
                          <a:pt x="3746" y="-15"/>
                          <a:pt x="7362" y="49"/>
                        </a:cubicBezTo>
                        <a:cubicBezTo>
                          <a:pt x="19416" y="302"/>
                          <a:pt x="32422" y="-713"/>
                          <a:pt x="44158" y="1190"/>
                        </a:cubicBezTo>
                        <a:cubicBezTo>
                          <a:pt x="49107" y="2015"/>
                          <a:pt x="54055" y="2332"/>
                          <a:pt x="59130" y="2205"/>
                        </a:cubicBezTo>
                        <a:cubicBezTo>
                          <a:pt x="60463" y="2205"/>
                          <a:pt x="61605" y="2967"/>
                          <a:pt x="61605" y="3982"/>
                        </a:cubicBezTo>
                        <a:lnTo>
                          <a:pt x="61605" y="18700"/>
                        </a:lnTo>
                        <a:cubicBezTo>
                          <a:pt x="61668" y="19842"/>
                          <a:pt x="60907" y="20477"/>
                          <a:pt x="59384" y="20413"/>
                        </a:cubicBezTo>
                        <a:cubicBezTo>
                          <a:pt x="54245" y="20350"/>
                          <a:pt x="50375" y="18827"/>
                          <a:pt x="47711" y="15972"/>
                        </a:cubicBezTo>
                        <a:cubicBezTo>
                          <a:pt x="45237" y="13244"/>
                          <a:pt x="39654" y="14005"/>
                          <a:pt x="38829" y="17241"/>
                        </a:cubicBezTo>
                        <a:cubicBezTo>
                          <a:pt x="38322" y="19271"/>
                          <a:pt x="36799" y="20350"/>
                          <a:pt x="34261" y="20477"/>
                        </a:cubicBezTo>
                        <a:cubicBezTo>
                          <a:pt x="32675" y="20540"/>
                          <a:pt x="30836" y="20159"/>
                          <a:pt x="28805" y="19271"/>
                        </a:cubicBezTo>
                        <a:cubicBezTo>
                          <a:pt x="26458" y="18193"/>
                          <a:pt x="24809" y="17241"/>
                          <a:pt x="23857" y="16289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1" name="Freeform: Shape 7830">
                    <a:extLst>
                      <a:ext uri="{FF2B5EF4-FFF2-40B4-BE49-F238E27FC236}">
                        <a16:creationId xmlns:a16="http://schemas.microsoft.com/office/drawing/2014/main" id="{EDCAB79E-966A-0BB5-12F4-76054E7C12F6}"/>
                      </a:ext>
                    </a:extLst>
                  </p:cNvPr>
                  <p:cNvSpPr/>
                  <p:nvPr/>
                </p:nvSpPr>
                <p:spPr>
                  <a:xfrm>
                    <a:off x="194439" y="3163682"/>
                    <a:ext cx="59069" cy="20948"/>
                  </a:xfrm>
                  <a:custGeom>
                    <a:avLst/>
                    <a:gdLst>
                      <a:gd name="connsiteX0" fmla="*/ 58684 w 59069"/>
                      <a:gd name="connsiteY0" fmla="*/ 16818 h 20948"/>
                      <a:gd name="connsiteX1" fmla="*/ 52657 w 59069"/>
                      <a:gd name="connsiteY1" fmla="*/ 20942 h 20948"/>
                      <a:gd name="connsiteX2" fmla="*/ 5711 w 59069"/>
                      <a:gd name="connsiteY2" fmla="*/ 19102 h 20948"/>
                      <a:gd name="connsiteX3" fmla="*/ 1 w 59069"/>
                      <a:gd name="connsiteY3" fmla="*/ 14471 h 20948"/>
                      <a:gd name="connsiteX4" fmla="*/ 382 w 59069"/>
                      <a:gd name="connsiteY4" fmla="*/ 4130 h 20948"/>
                      <a:gd name="connsiteX5" fmla="*/ 6409 w 59069"/>
                      <a:gd name="connsiteY5" fmla="*/ 6 h 20948"/>
                      <a:gd name="connsiteX6" fmla="*/ 53355 w 59069"/>
                      <a:gd name="connsiteY6" fmla="*/ 1846 h 20948"/>
                      <a:gd name="connsiteX7" fmla="*/ 59065 w 59069"/>
                      <a:gd name="connsiteY7" fmla="*/ 6477 h 20948"/>
                      <a:gd name="connsiteX8" fmla="*/ 58684 w 59069"/>
                      <a:gd name="connsiteY8" fmla="*/ 16818 h 2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69" h="20948">
                        <a:moveTo>
                          <a:pt x="58684" y="16818"/>
                        </a:moveTo>
                        <a:cubicBezTo>
                          <a:pt x="58621" y="19229"/>
                          <a:pt x="55893" y="21069"/>
                          <a:pt x="52657" y="20942"/>
                        </a:cubicBezTo>
                        <a:lnTo>
                          <a:pt x="5711" y="19102"/>
                        </a:lnTo>
                        <a:cubicBezTo>
                          <a:pt x="2475" y="18975"/>
                          <a:pt x="-62" y="16945"/>
                          <a:pt x="1" y="14471"/>
                        </a:cubicBezTo>
                        <a:lnTo>
                          <a:pt x="382" y="4130"/>
                        </a:lnTo>
                        <a:cubicBezTo>
                          <a:pt x="445" y="1719"/>
                          <a:pt x="3173" y="-121"/>
                          <a:pt x="6409" y="6"/>
                        </a:cubicBezTo>
                        <a:lnTo>
                          <a:pt x="53355" y="1846"/>
                        </a:lnTo>
                        <a:cubicBezTo>
                          <a:pt x="56591" y="1973"/>
                          <a:pt x="59192" y="4003"/>
                          <a:pt x="59065" y="6477"/>
                        </a:cubicBezTo>
                        <a:lnTo>
                          <a:pt x="58684" y="16818"/>
                        </a:ln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2" name="Freeform: Shape 7831">
                    <a:extLst>
                      <a:ext uri="{FF2B5EF4-FFF2-40B4-BE49-F238E27FC236}">
                        <a16:creationId xmlns:a16="http://schemas.microsoft.com/office/drawing/2014/main" id="{8C216D24-B89E-4427-7F13-FD8B43AB7072}"/>
                      </a:ext>
                    </a:extLst>
                  </p:cNvPr>
                  <p:cNvSpPr/>
                  <p:nvPr/>
                </p:nvSpPr>
                <p:spPr>
                  <a:xfrm>
                    <a:off x="189391" y="3201943"/>
                    <a:ext cx="68199" cy="10367"/>
                  </a:xfrm>
                  <a:custGeom>
                    <a:avLst/>
                    <a:gdLst>
                      <a:gd name="connsiteX0" fmla="*/ 989 w 68199"/>
                      <a:gd name="connsiteY0" fmla="*/ 2157 h 10367"/>
                      <a:gd name="connsiteX1" fmla="*/ 227 w 68199"/>
                      <a:gd name="connsiteY1" fmla="*/ 508 h 10367"/>
                      <a:gd name="connsiteX2" fmla="*/ 2131 w 68199"/>
                      <a:gd name="connsiteY2" fmla="*/ 0 h 10367"/>
                      <a:gd name="connsiteX3" fmla="*/ 63161 w 68199"/>
                      <a:gd name="connsiteY3" fmla="*/ 1459 h 10367"/>
                      <a:gd name="connsiteX4" fmla="*/ 68109 w 68199"/>
                      <a:gd name="connsiteY4" fmla="*/ 5963 h 10367"/>
                      <a:gd name="connsiteX5" fmla="*/ 67919 w 68199"/>
                      <a:gd name="connsiteY5" fmla="*/ 7105 h 10367"/>
                      <a:gd name="connsiteX6" fmla="*/ 61385 w 68199"/>
                      <a:gd name="connsiteY6" fmla="*/ 10214 h 10367"/>
                      <a:gd name="connsiteX7" fmla="*/ 33534 w 68199"/>
                      <a:gd name="connsiteY7" fmla="*/ 9263 h 10367"/>
                      <a:gd name="connsiteX8" fmla="*/ 1052 w 68199"/>
                      <a:gd name="connsiteY8" fmla="*/ 2220 h 10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199" h="10367">
                        <a:moveTo>
                          <a:pt x="989" y="2157"/>
                        </a:moveTo>
                        <a:cubicBezTo>
                          <a:pt x="100" y="1903"/>
                          <a:pt x="-280" y="1079"/>
                          <a:pt x="227" y="508"/>
                        </a:cubicBezTo>
                        <a:cubicBezTo>
                          <a:pt x="481" y="127"/>
                          <a:pt x="1179" y="0"/>
                          <a:pt x="2131" y="0"/>
                        </a:cubicBezTo>
                        <a:cubicBezTo>
                          <a:pt x="22686" y="0"/>
                          <a:pt x="43050" y="508"/>
                          <a:pt x="63161" y="1459"/>
                        </a:cubicBezTo>
                        <a:cubicBezTo>
                          <a:pt x="66968" y="1650"/>
                          <a:pt x="68617" y="3109"/>
                          <a:pt x="68109" y="5963"/>
                        </a:cubicBezTo>
                        <a:lnTo>
                          <a:pt x="67919" y="7105"/>
                        </a:lnTo>
                        <a:cubicBezTo>
                          <a:pt x="67475" y="9453"/>
                          <a:pt x="64430" y="10849"/>
                          <a:pt x="61385" y="10214"/>
                        </a:cubicBezTo>
                        <a:cubicBezTo>
                          <a:pt x="51995" y="8120"/>
                          <a:pt x="43431" y="10595"/>
                          <a:pt x="33534" y="9263"/>
                        </a:cubicBezTo>
                        <a:cubicBezTo>
                          <a:pt x="22432" y="7803"/>
                          <a:pt x="11647" y="5393"/>
                          <a:pt x="1052" y="2220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33" name="Freeform: Shape 7832">
                  <a:extLst>
                    <a:ext uri="{FF2B5EF4-FFF2-40B4-BE49-F238E27FC236}">
                      <a16:creationId xmlns:a16="http://schemas.microsoft.com/office/drawing/2014/main" id="{2D92F66C-0725-BE6B-4842-53F335F77458}"/>
                    </a:ext>
                  </a:extLst>
                </p:cNvPr>
                <p:cNvSpPr/>
                <p:nvPr/>
              </p:nvSpPr>
              <p:spPr>
                <a:xfrm>
                  <a:off x="319991" y="3368671"/>
                  <a:ext cx="310430" cy="81478"/>
                </a:xfrm>
                <a:custGeom>
                  <a:avLst/>
                  <a:gdLst>
                    <a:gd name="connsiteX0" fmla="*/ 60078 w 310430"/>
                    <a:gd name="connsiteY0" fmla="*/ 72129 h 81478"/>
                    <a:gd name="connsiteX1" fmla="*/ 36986 w 310430"/>
                    <a:gd name="connsiteY1" fmla="*/ 48212 h 81478"/>
                    <a:gd name="connsiteX2" fmla="*/ 6851 w 310430"/>
                    <a:gd name="connsiteY2" fmla="*/ 12811 h 81478"/>
                    <a:gd name="connsiteX3" fmla="*/ 2474 w 310430"/>
                    <a:gd name="connsiteY3" fmla="*/ 567 h 81478"/>
                    <a:gd name="connsiteX4" fmla="*/ 40475 w 310430"/>
                    <a:gd name="connsiteY4" fmla="*/ 1138 h 81478"/>
                    <a:gd name="connsiteX5" fmla="*/ 147817 w 310430"/>
                    <a:gd name="connsiteY5" fmla="*/ 4373 h 81478"/>
                    <a:gd name="connsiteX6" fmla="*/ 284724 w 310430"/>
                    <a:gd name="connsiteY6" fmla="*/ 3612 h 81478"/>
                    <a:gd name="connsiteX7" fmla="*/ 309085 w 310430"/>
                    <a:gd name="connsiteY7" fmla="*/ 6911 h 81478"/>
                    <a:gd name="connsiteX8" fmla="*/ 296460 w 310430"/>
                    <a:gd name="connsiteY8" fmla="*/ 23596 h 81478"/>
                    <a:gd name="connsiteX9" fmla="*/ 272670 w 310430"/>
                    <a:gd name="connsiteY9" fmla="*/ 63881 h 81478"/>
                    <a:gd name="connsiteX10" fmla="*/ 255795 w 310430"/>
                    <a:gd name="connsiteY10" fmla="*/ 76697 h 81478"/>
                    <a:gd name="connsiteX11" fmla="*/ 201235 w 310430"/>
                    <a:gd name="connsiteY11" fmla="*/ 80313 h 81478"/>
                    <a:gd name="connsiteX12" fmla="*/ 97255 w 310430"/>
                    <a:gd name="connsiteY12" fmla="*/ 81011 h 81478"/>
                    <a:gd name="connsiteX13" fmla="*/ 60015 w 310430"/>
                    <a:gd name="connsiteY13" fmla="*/ 72319 h 8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0430" h="81478">
                      <a:moveTo>
                        <a:pt x="60078" y="72129"/>
                      </a:moveTo>
                      <a:cubicBezTo>
                        <a:pt x="53988" y="67053"/>
                        <a:pt x="46946" y="59567"/>
                        <a:pt x="36986" y="48212"/>
                      </a:cubicBezTo>
                      <a:cubicBezTo>
                        <a:pt x="27025" y="36855"/>
                        <a:pt x="14083" y="21630"/>
                        <a:pt x="6851" y="12811"/>
                      </a:cubicBezTo>
                      <a:cubicBezTo>
                        <a:pt x="-381" y="3993"/>
                        <a:pt x="-1967" y="1582"/>
                        <a:pt x="2474" y="567"/>
                      </a:cubicBezTo>
                      <a:cubicBezTo>
                        <a:pt x="6851" y="-448"/>
                        <a:pt x="17255" y="-4"/>
                        <a:pt x="40475" y="1138"/>
                      </a:cubicBezTo>
                      <a:cubicBezTo>
                        <a:pt x="63694" y="2217"/>
                        <a:pt x="99792" y="3993"/>
                        <a:pt x="147817" y="4373"/>
                      </a:cubicBezTo>
                      <a:cubicBezTo>
                        <a:pt x="195843" y="4691"/>
                        <a:pt x="255795" y="3612"/>
                        <a:pt x="284724" y="3612"/>
                      </a:cubicBezTo>
                      <a:cubicBezTo>
                        <a:pt x="313653" y="3612"/>
                        <a:pt x="311623" y="4691"/>
                        <a:pt x="309085" y="6911"/>
                      </a:cubicBezTo>
                      <a:cubicBezTo>
                        <a:pt x="306484" y="9132"/>
                        <a:pt x="303375" y="12431"/>
                        <a:pt x="296460" y="23596"/>
                      </a:cubicBezTo>
                      <a:cubicBezTo>
                        <a:pt x="289609" y="34762"/>
                        <a:pt x="279014" y="53731"/>
                        <a:pt x="272670" y="63881"/>
                      </a:cubicBezTo>
                      <a:cubicBezTo>
                        <a:pt x="266326" y="74032"/>
                        <a:pt x="264359" y="75364"/>
                        <a:pt x="255795" y="76697"/>
                      </a:cubicBezTo>
                      <a:cubicBezTo>
                        <a:pt x="247293" y="78029"/>
                        <a:pt x="232258" y="79361"/>
                        <a:pt x="201235" y="80313"/>
                      </a:cubicBezTo>
                      <a:cubicBezTo>
                        <a:pt x="170276" y="81328"/>
                        <a:pt x="123329" y="81962"/>
                        <a:pt x="97255" y="81011"/>
                      </a:cubicBezTo>
                      <a:cubicBezTo>
                        <a:pt x="71244" y="79995"/>
                        <a:pt x="66105" y="77394"/>
                        <a:pt x="60015" y="72319"/>
                      </a:cubicBezTo>
                      <a:close/>
                    </a:path>
                  </a:pathLst>
                </a:custGeom>
                <a:solidFill>
                  <a:srgbClr val="E8D7D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34" name="Freeform: Shape 7833">
                  <a:extLst>
                    <a:ext uri="{FF2B5EF4-FFF2-40B4-BE49-F238E27FC236}">
                      <a16:creationId xmlns:a16="http://schemas.microsoft.com/office/drawing/2014/main" id="{BBCFE0F1-BE3E-D646-AB81-924302FE611E}"/>
                    </a:ext>
                  </a:extLst>
                </p:cNvPr>
                <p:cNvSpPr/>
                <p:nvPr/>
              </p:nvSpPr>
              <p:spPr>
                <a:xfrm>
                  <a:off x="323821" y="3374859"/>
                  <a:ext cx="43877" cy="57883"/>
                </a:xfrm>
                <a:custGeom>
                  <a:avLst/>
                  <a:gdLst>
                    <a:gd name="connsiteX0" fmla="*/ 30808 w 43877"/>
                    <a:gd name="connsiteY0" fmla="*/ 57884 h 57883"/>
                    <a:gd name="connsiteX1" fmla="*/ 43877 w 43877"/>
                    <a:gd name="connsiteY1" fmla="*/ 57566 h 57883"/>
                    <a:gd name="connsiteX2" fmla="*/ 3021 w 43877"/>
                    <a:gd name="connsiteY2" fmla="*/ 913 h 57883"/>
                    <a:gd name="connsiteX3" fmla="*/ 801 w 43877"/>
                    <a:gd name="connsiteY3" fmla="*/ 1040 h 57883"/>
                    <a:gd name="connsiteX4" fmla="*/ 547 w 43877"/>
                    <a:gd name="connsiteY4" fmla="*/ 6243 h 57883"/>
                    <a:gd name="connsiteX5" fmla="*/ 24084 w 43877"/>
                    <a:gd name="connsiteY5" fmla="*/ 40247 h 57883"/>
                    <a:gd name="connsiteX6" fmla="*/ 32204 w 43877"/>
                    <a:gd name="connsiteY6" fmla="*/ 49192 h 57883"/>
                    <a:gd name="connsiteX7" fmla="*/ 30808 w 43877"/>
                    <a:gd name="connsiteY7" fmla="*/ 57884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77" h="57883">
                      <a:moveTo>
                        <a:pt x="30808" y="57884"/>
                      </a:moveTo>
                      <a:lnTo>
                        <a:pt x="43877" y="57566"/>
                      </a:lnTo>
                      <a:lnTo>
                        <a:pt x="3021" y="913"/>
                      </a:lnTo>
                      <a:cubicBezTo>
                        <a:pt x="2133" y="-356"/>
                        <a:pt x="1372" y="-292"/>
                        <a:pt x="801" y="1040"/>
                      </a:cubicBezTo>
                      <a:cubicBezTo>
                        <a:pt x="-151" y="3261"/>
                        <a:pt x="-278" y="5037"/>
                        <a:pt x="547" y="6243"/>
                      </a:cubicBezTo>
                      <a:cubicBezTo>
                        <a:pt x="7970" y="17725"/>
                        <a:pt x="15836" y="29081"/>
                        <a:pt x="24084" y="40247"/>
                      </a:cubicBezTo>
                      <a:cubicBezTo>
                        <a:pt x="27636" y="45069"/>
                        <a:pt x="30364" y="48050"/>
                        <a:pt x="32204" y="49192"/>
                      </a:cubicBezTo>
                      <a:cubicBezTo>
                        <a:pt x="35947" y="51413"/>
                        <a:pt x="35440" y="54331"/>
                        <a:pt x="30808" y="57884"/>
                      </a:cubicBezTo>
                      <a:close/>
                    </a:path>
                  </a:pathLst>
                </a:custGeom>
                <a:solidFill>
                  <a:srgbClr val="C1B0A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835" name="Graphic 7643">
                  <a:extLst>
                    <a:ext uri="{FF2B5EF4-FFF2-40B4-BE49-F238E27FC236}">
                      <a16:creationId xmlns:a16="http://schemas.microsoft.com/office/drawing/2014/main" id="{B1AAA0FF-81AB-EF0F-039C-1615F7948586}"/>
                    </a:ext>
                  </a:extLst>
                </p:cNvPr>
                <p:cNvGrpSpPr/>
                <p:nvPr/>
              </p:nvGrpSpPr>
              <p:grpSpPr>
                <a:xfrm>
                  <a:off x="237463" y="3419067"/>
                  <a:ext cx="550926" cy="403851"/>
                  <a:chOff x="237463" y="3419067"/>
                  <a:chExt cx="550926" cy="403851"/>
                </a:xfrm>
              </p:grpSpPr>
              <p:sp>
                <p:nvSpPr>
                  <p:cNvPr id="7836" name="Freeform: Shape 7835">
                    <a:extLst>
                      <a:ext uri="{FF2B5EF4-FFF2-40B4-BE49-F238E27FC236}">
                        <a16:creationId xmlns:a16="http://schemas.microsoft.com/office/drawing/2014/main" id="{9BD03CD7-2C74-F4ED-F233-A11127692977}"/>
                      </a:ext>
                    </a:extLst>
                  </p:cNvPr>
                  <p:cNvSpPr/>
                  <p:nvPr/>
                </p:nvSpPr>
                <p:spPr>
                  <a:xfrm>
                    <a:off x="610223" y="3419067"/>
                    <a:ext cx="178166" cy="385238"/>
                  </a:xfrm>
                  <a:custGeom>
                    <a:avLst/>
                    <a:gdLst>
                      <a:gd name="connsiteX0" fmla="*/ 1534 w 178166"/>
                      <a:gd name="connsiteY0" fmla="*/ 33279 h 385238"/>
                      <a:gd name="connsiteX1" fmla="*/ 5023 w 178166"/>
                      <a:gd name="connsiteY1" fmla="*/ 12153 h 385238"/>
                      <a:gd name="connsiteX2" fmla="*/ 14095 w 178166"/>
                      <a:gd name="connsiteY2" fmla="*/ 3335 h 385238"/>
                      <a:gd name="connsiteX3" fmla="*/ 60534 w 178166"/>
                      <a:gd name="connsiteY3" fmla="*/ 1495 h 385238"/>
                      <a:gd name="connsiteX4" fmla="*/ 143515 w 178166"/>
                      <a:gd name="connsiteY4" fmla="*/ 1050 h 385238"/>
                      <a:gd name="connsiteX5" fmla="*/ 169145 w 178166"/>
                      <a:gd name="connsiteY5" fmla="*/ 797 h 385238"/>
                      <a:gd name="connsiteX6" fmla="*/ 172064 w 178166"/>
                      <a:gd name="connsiteY6" fmla="*/ 19258 h 385238"/>
                      <a:gd name="connsiteX7" fmla="*/ 173396 w 178166"/>
                      <a:gd name="connsiteY7" fmla="*/ 79210 h 385238"/>
                      <a:gd name="connsiteX8" fmla="*/ 177076 w 178166"/>
                      <a:gd name="connsiteY8" fmla="*/ 190423 h 385238"/>
                      <a:gd name="connsiteX9" fmla="*/ 177900 w 178166"/>
                      <a:gd name="connsiteY9" fmla="*/ 336147 h 385238"/>
                      <a:gd name="connsiteX10" fmla="*/ 173967 w 178166"/>
                      <a:gd name="connsiteY10" fmla="*/ 369835 h 385238"/>
                      <a:gd name="connsiteX11" fmla="*/ 153349 w 178166"/>
                      <a:gd name="connsiteY11" fmla="*/ 372372 h 385238"/>
                      <a:gd name="connsiteX12" fmla="*/ 87623 w 178166"/>
                      <a:gd name="connsiteY12" fmla="*/ 382333 h 385238"/>
                      <a:gd name="connsiteX13" fmla="*/ 51398 w 178166"/>
                      <a:gd name="connsiteY13" fmla="*/ 384807 h 385238"/>
                      <a:gd name="connsiteX14" fmla="*/ 26276 w 178166"/>
                      <a:gd name="connsiteY14" fmla="*/ 384553 h 385238"/>
                      <a:gd name="connsiteX15" fmla="*/ 19805 w 178166"/>
                      <a:gd name="connsiteY15" fmla="*/ 371992 h 385238"/>
                      <a:gd name="connsiteX16" fmla="*/ 17711 w 178166"/>
                      <a:gd name="connsiteY16" fmla="*/ 296052 h 385238"/>
                      <a:gd name="connsiteX17" fmla="*/ 2168 w 178166"/>
                      <a:gd name="connsiteY17" fmla="*/ 95451 h 385238"/>
                      <a:gd name="connsiteX18" fmla="*/ 1470 w 178166"/>
                      <a:gd name="connsiteY18" fmla="*/ 33406 h 385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8166" h="385238">
                        <a:moveTo>
                          <a:pt x="1534" y="33279"/>
                        </a:moveTo>
                        <a:cubicBezTo>
                          <a:pt x="2866" y="26427"/>
                          <a:pt x="4071" y="17609"/>
                          <a:pt x="5023" y="12153"/>
                        </a:cubicBezTo>
                        <a:cubicBezTo>
                          <a:pt x="6038" y="6697"/>
                          <a:pt x="6863" y="4603"/>
                          <a:pt x="14095" y="3335"/>
                        </a:cubicBezTo>
                        <a:cubicBezTo>
                          <a:pt x="21391" y="2066"/>
                          <a:pt x="35094" y="1622"/>
                          <a:pt x="60534" y="1495"/>
                        </a:cubicBezTo>
                        <a:cubicBezTo>
                          <a:pt x="86037" y="1368"/>
                          <a:pt x="123214" y="1622"/>
                          <a:pt x="143515" y="1050"/>
                        </a:cubicBezTo>
                        <a:cubicBezTo>
                          <a:pt x="163816" y="480"/>
                          <a:pt x="167179" y="-853"/>
                          <a:pt x="169145" y="797"/>
                        </a:cubicBezTo>
                        <a:cubicBezTo>
                          <a:pt x="171112" y="2383"/>
                          <a:pt x="171683" y="6951"/>
                          <a:pt x="172064" y="19258"/>
                        </a:cubicBezTo>
                        <a:cubicBezTo>
                          <a:pt x="172381" y="31629"/>
                          <a:pt x="172444" y="51803"/>
                          <a:pt x="173396" y="79210"/>
                        </a:cubicBezTo>
                        <a:cubicBezTo>
                          <a:pt x="174284" y="106553"/>
                          <a:pt x="176061" y="141129"/>
                          <a:pt x="177076" y="190423"/>
                        </a:cubicBezTo>
                        <a:cubicBezTo>
                          <a:pt x="178091" y="239716"/>
                          <a:pt x="178471" y="303729"/>
                          <a:pt x="177900" y="336147"/>
                        </a:cubicBezTo>
                        <a:cubicBezTo>
                          <a:pt x="177329" y="368566"/>
                          <a:pt x="175870" y="369454"/>
                          <a:pt x="173967" y="369835"/>
                        </a:cubicBezTo>
                        <a:cubicBezTo>
                          <a:pt x="172064" y="370152"/>
                          <a:pt x="169716" y="369962"/>
                          <a:pt x="153349" y="372372"/>
                        </a:cubicBezTo>
                        <a:cubicBezTo>
                          <a:pt x="137044" y="374783"/>
                          <a:pt x="106783" y="379858"/>
                          <a:pt x="87623" y="382333"/>
                        </a:cubicBezTo>
                        <a:cubicBezTo>
                          <a:pt x="68528" y="384743"/>
                          <a:pt x="60534" y="384553"/>
                          <a:pt x="51398" y="384807"/>
                        </a:cubicBezTo>
                        <a:cubicBezTo>
                          <a:pt x="42263" y="385061"/>
                          <a:pt x="31922" y="385758"/>
                          <a:pt x="26276" y="384553"/>
                        </a:cubicBezTo>
                        <a:cubicBezTo>
                          <a:pt x="20629" y="383348"/>
                          <a:pt x="19614" y="380239"/>
                          <a:pt x="19805" y="371992"/>
                        </a:cubicBezTo>
                        <a:cubicBezTo>
                          <a:pt x="19995" y="363808"/>
                          <a:pt x="21327" y="350549"/>
                          <a:pt x="17711" y="296052"/>
                        </a:cubicBezTo>
                        <a:cubicBezTo>
                          <a:pt x="14158" y="241557"/>
                          <a:pt x="5657" y="145760"/>
                          <a:pt x="2168" y="95451"/>
                        </a:cubicBezTo>
                        <a:cubicBezTo>
                          <a:pt x="-1321" y="45142"/>
                          <a:pt x="138" y="40258"/>
                          <a:pt x="1470" y="33406"/>
                        </a:cubicBezTo>
                        <a:close/>
                      </a:path>
                    </a:pathLst>
                  </a:custGeom>
                  <a:solidFill>
                    <a:srgbClr val="47A5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7" name="Freeform: Shape 7836">
                    <a:extLst>
                      <a:ext uri="{FF2B5EF4-FFF2-40B4-BE49-F238E27FC236}">
                        <a16:creationId xmlns:a16="http://schemas.microsoft.com/office/drawing/2014/main" id="{7718F33D-36EA-EED5-24D0-1C1A9A6913FF}"/>
                      </a:ext>
                    </a:extLst>
                  </p:cNvPr>
                  <p:cNvSpPr/>
                  <p:nvPr/>
                </p:nvSpPr>
                <p:spPr>
                  <a:xfrm>
                    <a:off x="237463" y="3420819"/>
                    <a:ext cx="174694" cy="379345"/>
                  </a:xfrm>
                  <a:custGeom>
                    <a:avLst/>
                    <a:gdLst>
                      <a:gd name="connsiteX0" fmla="*/ 23083 w 174694"/>
                      <a:gd name="connsiteY0" fmla="*/ 504 h 379345"/>
                      <a:gd name="connsiteX1" fmla="*/ 114121 w 174694"/>
                      <a:gd name="connsiteY1" fmla="*/ 7990 h 379345"/>
                      <a:gd name="connsiteX2" fmla="*/ 137848 w 174694"/>
                      <a:gd name="connsiteY2" fmla="*/ 19283 h 379345"/>
                      <a:gd name="connsiteX3" fmla="*/ 147301 w 174694"/>
                      <a:gd name="connsiteY3" fmla="*/ 98267 h 379345"/>
                      <a:gd name="connsiteX4" fmla="*/ 171472 w 174694"/>
                      <a:gd name="connsiteY4" fmla="*/ 319740 h 379345"/>
                      <a:gd name="connsiteX5" fmla="*/ 167856 w 174694"/>
                      <a:gd name="connsiteY5" fmla="*/ 373982 h 379345"/>
                      <a:gd name="connsiteX6" fmla="*/ 124081 w 174694"/>
                      <a:gd name="connsiteY6" fmla="*/ 376330 h 379345"/>
                      <a:gd name="connsiteX7" fmla="*/ 55501 w 174694"/>
                      <a:gd name="connsiteY7" fmla="*/ 379312 h 379345"/>
                      <a:gd name="connsiteX8" fmla="*/ 39704 w 174694"/>
                      <a:gd name="connsiteY8" fmla="*/ 368907 h 379345"/>
                      <a:gd name="connsiteX9" fmla="*/ 37294 w 174694"/>
                      <a:gd name="connsiteY9" fmla="*/ 319804 h 379345"/>
                      <a:gd name="connsiteX10" fmla="*/ 28983 w 174694"/>
                      <a:gd name="connsiteY10" fmla="*/ 246593 h 379345"/>
                      <a:gd name="connsiteX11" fmla="*/ 12932 w 174694"/>
                      <a:gd name="connsiteY11" fmla="*/ 149718 h 379345"/>
                      <a:gd name="connsiteX12" fmla="*/ 1830 w 174694"/>
                      <a:gd name="connsiteY12" fmla="*/ 56332 h 379345"/>
                      <a:gd name="connsiteX13" fmla="*/ 54 w 174694"/>
                      <a:gd name="connsiteY13" fmla="*/ 7800 h 379345"/>
                      <a:gd name="connsiteX14" fmla="*/ 23146 w 174694"/>
                      <a:gd name="connsiteY14" fmla="*/ 631 h 379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4694" h="379345">
                        <a:moveTo>
                          <a:pt x="23083" y="504"/>
                        </a:moveTo>
                        <a:cubicBezTo>
                          <a:pt x="45922" y="1963"/>
                          <a:pt x="91346" y="5389"/>
                          <a:pt x="114121" y="7990"/>
                        </a:cubicBezTo>
                        <a:cubicBezTo>
                          <a:pt x="136896" y="10591"/>
                          <a:pt x="136960" y="12367"/>
                          <a:pt x="137848" y="19283"/>
                        </a:cubicBezTo>
                        <a:cubicBezTo>
                          <a:pt x="138736" y="26198"/>
                          <a:pt x="140449" y="38378"/>
                          <a:pt x="147301" y="98267"/>
                        </a:cubicBezTo>
                        <a:cubicBezTo>
                          <a:pt x="154152" y="158219"/>
                          <a:pt x="166143" y="265879"/>
                          <a:pt x="171472" y="319740"/>
                        </a:cubicBezTo>
                        <a:cubicBezTo>
                          <a:pt x="176801" y="373602"/>
                          <a:pt x="175469" y="373602"/>
                          <a:pt x="167856" y="373982"/>
                        </a:cubicBezTo>
                        <a:cubicBezTo>
                          <a:pt x="160243" y="374363"/>
                          <a:pt x="146413" y="375125"/>
                          <a:pt x="124081" y="376330"/>
                        </a:cubicBezTo>
                        <a:cubicBezTo>
                          <a:pt x="101750" y="377472"/>
                          <a:pt x="70918" y="379058"/>
                          <a:pt x="55501" y="379312"/>
                        </a:cubicBezTo>
                        <a:cubicBezTo>
                          <a:pt x="40085" y="379565"/>
                          <a:pt x="40022" y="378614"/>
                          <a:pt x="39704" y="368907"/>
                        </a:cubicBezTo>
                        <a:cubicBezTo>
                          <a:pt x="39387" y="359201"/>
                          <a:pt x="38753" y="340739"/>
                          <a:pt x="37294" y="319804"/>
                        </a:cubicBezTo>
                        <a:cubicBezTo>
                          <a:pt x="35771" y="298868"/>
                          <a:pt x="33360" y="275331"/>
                          <a:pt x="28983" y="246593"/>
                        </a:cubicBezTo>
                        <a:cubicBezTo>
                          <a:pt x="24542" y="217854"/>
                          <a:pt x="18134" y="183849"/>
                          <a:pt x="12932" y="149718"/>
                        </a:cubicBezTo>
                        <a:cubicBezTo>
                          <a:pt x="7730" y="115586"/>
                          <a:pt x="3797" y="81265"/>
                          <a:pt x="1830" y="56332"/>
                        </a:cubicBezTo>
                        <a:cubicBezTo>
                          <a:pt x="-137" y="31400"/>
                          <a:pt x="-73" y="15857"/>
                          <a:pt x="54" y="7800"/>
                        </a:cubicBezTo>
                        <a:cubicBezTo>
                          <a:pt x="180" y="-258"/>
                          <a:pt x="307" y="-828"/>
                          <a:pt x="23146" y="631"/>
                        </a:cubicBezTo>
                        <a:close/>
                      </a:path>
                    </a:pathLst>
                  </a:custGeom>
                  <a:solidFill>
                    <a:srgbClr val="4AB1A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8" name="Freeform: Shape 7837">
                    <a:extLst>
                      <a:ext uri="{FF2B5EF4-FFF2-40B4-BE49-F238E27FC236}">
                        <a16:creationId xmlns:a16="http://schemas.microsoft.com/office/drawing/2014/main" id="{54F4D248-D410-9DF2-8D2B-62C42EF2573B}"/>
                      </a:ext>
                    </a:extLst>
                  </p:cNvPr>
                  <p:cNvSpPr/>
                  <p:nvPr/>
                </p:nvSpPr>
                <p:spPr>
                  <a:xfrm>
                    <a:off x="238087" y="3458309"/>
                    <a:ext cx="157905" cy="209863"/>
                  </a:xfrm>
                  <a:custGeom>
                    <a:avLst/>
                    <a:gdLst>
                      <a:gd name="connsiteX0" fmla="*/ 139507 w 157905"/>
                      <a:gd name="connsiteY0" fmla="*/ 0 h 209863"/>
                      <a:gd name="connsiteX1" fmla="*/ 141093 w 157905"/>
                      <a:gd name="connsiteY1" fmla="*/ 12942 h 209863"/>
                      <a:gd name="connsiteX2" fmla="*/ 761 w 157905"/>
                      <a:gd name="connsiteY2" fmla="*/ 12942 h 209863"/>
                      <a:gd name="connsiteX3" fmla="*/ 0 w 157905"/>
                      <a:gd name="connsiteY3" fmla="*/ 0 h 209863"/>
                      <a:gd name="connsiteX4" fmla="*/ 139571 w 157905"/>
                      <a:gd name="connsiteY4" fmla="*/ 0 h 209863"/>
                      <a:gd name="connsiteX5" fmla="*/ 143758 w 157905"/>
                      <a:gd name="connsiteY5" fmla="*/ 35717 h 209863"/>
                      <a:gd name="connsiteX6" fmla="*/ 145281 w 157905"/>
                      <a:gd name="connsiteY6" fmla="*/ 48659 h 209863"/>
                      <a:gd name="connsiteX7" fmla="*/ 3997 w 157905"/>
                      <a:gd name="connsiteY7" fmla="*/ 48659 h 209863"/>
                      <a:gd name="connsiteX8" fmla="*/ 2665 w 157905"/>
                      <a:gd name="connsiteY8" fmla="*/ 35717 h 209863"/>
                      <a:gd name="connsiteX9" fmla="*/ 143758 w 157905"/>
                      <a:gd name="connsiteY9" fmla="*/ 35717 h 209863"/>
                      <a:gd name="connsiteX10" fmla="*/ 147691 w 157905"/>
                      <a:gd name="connsiteY10" fmla="*/ 70166 h 209863"/>
                      <a:gd name="connsiteX11" fmla="*/ 148643 w 157905"/>
                      <a:gd name="connsiteY11" fmla="*/ 78794 h 209863"/>
                      <a:gd name="connsiteX12" fmla="*/ 7486 w 157905"/>
                      <a:gd name="connsiteY12" fmla="*/ 78794 h 209863"/>
                      <a:gd name="connsiteX13" fmla="*/ 6408 w 157905"/>
                      <a:gd name="connsiteY13" fmla="*/ 70166 h 209863"/>
                      <a:gd name="connsiteX14" fmla="*/ 147628 w 157905"/>
                      <a:gd name="connsiteY14" fmla="*/ 70166 h 209863"/>
                      <a:gd name="connsiteX15" fmla="*/ 151498 w 157905"/>
                      <a:gd name="connsiteY15" fmla="*/ 103473 h 209863"/>
                      <a:gd name="connsiteX16" fmla="*/ 152957 w 157905"/>
                      <a:gd name="connsiteY16" fmla="*/ 116669 h 209863"/>
                      <a:gd name="connsiteX17" fmla="*/ 13513 w 157905"/>
                      <a:gd name="connsiteY17" fmla="*/ 120538 h 209863"/>
                      <a:gd name="connsiteX18" fmla="*/ 12181 w 157905"/>
                      <a:gd name="connsiteY18" fmla="*/ 112101 h 209863"/>
                      <a:gd name="connsiteX19" fmla="*/ 11483 w 157905"/>
                      <a:gd name="connsiteY19" fmla="*/ 107343 h 209863"/>
                      <a:gd name="connsiteX20" fmla="*/ 151434 w 157905"/>
                      <a:gd name="connsiteY20" fmla="*/ 103473 h 209863"/>
                      <a:gd name="connsiteX21" fmla="*/ 151434 w 157905"/>
                      <a:gd name="connsiteY21" fmla="*/ 103473 h 209863"/>
                      <a:gd name="connsiteX22" fmla="*/ 156319 w 157905"/>
                      <a:gd name="connsiteY22" fmla="*/ 146676 h 209863"/>
                      <a:gd name="connsiteX23" fmla="*/ 157905 w 157905"/>
                      <a:gd name="connsiteY23" fmla="*/ 160887 h 209863"/>
                      <a:gd name="connsiteX24" fmla="*/ 20301 w 157905"/>
                      <a:gd name="connsiteY24" fmla="*/ 160887 h 209863"/>
                      <a:gd name="connsiteX25" fmla="*/ 17890 w 157905"/>
                      <a:gd name="connsiteY25" fmla="*/ 146676 h 209863"/>
                      <a:gd name="connsiteX26" fmla="*/ 156383 w 157905"/>
                      <a:gd name="connsiteY26" fmla="*/ 146676 h 209863"/>
                      <a:gd name="connsiteX27" fmla="*/ 28422 w 157905"/>
                      <a:gd name="connsiteY27" fmla="*/ 209864 h 209863"/>
                      <a:gd name="connsiteX28" fmla="*/ 28295 w 157905"/>
                      <a:gd name="connsiteY28" fmla="*/ 208976 h 209863"/>
                      <a:gd name="connsiteX29" fmla="*/ 26138 w 157905"/>
                      <a:gd name="connsiteY29" fmla="*/ 195590 h 209863"/>
                      <a:gd name="connsiteX30" fmla="*/ 130499 w 157905"/>
                      <a:gd name="connsiteY30" fmla="*/ 195590 h 209863"/>
                      <a:gd name="connsiteX31" fmla="*/ 130943 w 157905"/>
                      <a:gd name="connsiteY31" fmla="*/ 209800 h 209863"/>
                      <a:gd name="connsiteX32" fmla="*/ 28422 w 157905"/>
                      <a:gd name="connsiteY32" fmla="*/ 209800 h 20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57905" h="209863">
                        <a:moveTo>
                          <a:pt x="139507" y="0"/>
                        </a:moveTo>
                        <a:cubicBezTo>
                          <a:pt x="139951" y="3553"/>
                          <a:pt x="140459" y="7803"/>
                          <a:pt x="141093" y="12942"/>
                        </a:cubicBezTo>
                        <a:lnTo>
                          <a:pt x="761" y="12942"/>
                        </a:lnTo>
                        <a:cubicBezTo>
                          <a:pt x="444" y="8247"/>
                          <a:pt x="190" y="3997"/>
                          <a:pt x="0" y="0"/>
                        </a:cubicBezTo>
                        <a:lnTo>
                          <a:pt x="139571" y="0"/>
                        </a:lnTo>
                        <a:close/>
                        <a:moveTo>
                          <a:pt x="143758" y="35717"/>
                        </a:moveTo>
                        <a:cubicBezTo>
                          <a:pt x="144202" y="39714"/>
                          <a:pt x="144710" y="43965"/>
                          <a:pt x="145281" y="48659"/>
                        </a:cubicBezTo>
                        <a:lnTo>
                          <a:pt x="3997" y="48659"/>
                        </a:lnTo>
                        <a:cubicBezTo>
                          <a:pt x="3553" y="44219"/>
                          <a:pt x="3109" y="39904"/>
                          <a:pt x="2665" y="35717"/>
                        </a:cubicBezTo>
                        <a:lnTo>
                          <a:pt x="143758" y="35717"/>
                        </a:lnTo>
                        <a:close/>
                        <a:moveTo>
                          <a:pt x="147691" y="70166"/>
                        </a:moveTo>
                        <a:lnTo>
                          <a:pt x="148643" y="78794"/>
                        </a:lnTo>
                        <a:lnTo>
                          <a:pt x="7486" y="78794"/>
                        </a:lnTo>
                        <a:cubicBezTo>
                          <a:pt x="7105" y="75876"/>
                          <a:pt x="6725" y="73021"/>
                          <a:pt x="6408" y="70166"/>
                        </a:cubicBezTo>
                        <a:lnTo>
                          <a:pt x="147628" y="70166"/>
                        </a:lnTo>
                        <a:close/>
                        <a:moveTo>
                          <a:pt x="151498" y="103473"/>
                        </a:moveTo>
                        <a:lnTo>
                          <a:pt x="152957" y="116669"/>
                        </a:lnTo>
                        <a:lnTo>
                          <a:pt x="13513" y="120538"/>
                        </a:lnTo>
                        <a:cubicBezTo>
                          <a:pt x="13069" y="117747"/>
                          <a:pt x="12625" y="114892"/>
                          <a:pt x="12181" y="112101"/>
                        </a:cubicBezTo>
                        <a:cubicBezTo>
                          <a:pt x="11927" y="110515"/>
                          <a:pt x="11673" y="108929"/>
                          <a:pt x="11483" y="107343"/>
                        </a:cubicBezTo>
                        <a:lnTo>
                          <a:pt x="151434" y="103473"/>
                        </a:lnTo>
                        <a:lnTo>
                          <a:pt x="151434" y="103473"/>
                        </a:lnTo>
                        <a:close/>
                        <a:moveTo>
                          <a:pt x="156319" y="146676"/>
                        </a:moveTo>
                        <a:lnTo>
                          <a:pt x="157905" y="160887"/>
                        </a:lnTo>
                        <a:lnTo>
                          <a:pt x="20301" y="160887"/>
                        </a:lnTo>
                        <a:cubicBezTo>
                          <a:pt x="19476" y="156192"/>
                          <a:pt x="18652" y="151434"/>
                          <a:pt x="17890" y="146676"/>
                        </a:cubicBezTo>
                        <a:lnTo>
                          <a:pt x="156383" y="146676"/>
                        </a:lnTo>
                        <a:close/>
                        <a:moveTo>
                          <a:pt x="28422" y="209864"/>
                        </a:moveTo>
                        <a:lnTo>
                          <a:pt x="28295" y="208976"/>
                        </a:lnTo>
                        <a:cubicBezTo>
                          <a:pt x="27597" y="204662"/>
                          <a:pt x="26899" y="200157"/>
                          <a:pt x="26138" y="195590"/>
                        </a:cubicBezTo>
                        <a:lnTo>
                          <a:pt x="130499" y="195590"/>
                        </a:lnTo>
                        <a:lnTo>
                          <a:pt x="130943" y="209800"/>
                        </a:lnTo>
                        <a:lnTo>
                          <a:pt x="28422" y="209800"/>
                        </a:lnTo>
                        <a:close/>
                      </a:path>
                    </a:pathLst>
                  </a:custGeom>
                  <a:solidFill>
                    <a:srgbClr val="1D6F6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9" name="Freeform: Shape 7838">
                    <a:extLst>
                      <a:ext uri="{FF2B5EF4-FFF2-40B4-BE49-F238E27FC236}">
                        <a16:creationId xmlns:a16="http://schemas.microsoft.com/office/drawing/2014/main" id="{C4CD8190-5378-972A-3CC2-255AB3FBFED1}"/>
                      </a:ext>
                    </a:extLst>
                  </p:cNvPr>
                  <p:cNvSpPr/>
                  <p:nvPr/>
                </p:nvSpPr>
                <p:spPr>
                  <a:xfrm>
                    <a:off x="369121" y="3432661"/>
                    <a:ext cx="273703" cy="390257"/>
                  </a:xfrm>
                  <a:custGeom>
                    <a:avLst/>
                    <a:gdLst>
                      <a:gd name="connsiteX0" fmla="*/ 43810 w 273703"/>
                      <a:gd name="connsiteY0" fmla="*/ 780 h 390257"/>
                      <a:gd name="connsiteX1" fmla="*/ 211105 w 273703"/>
                      <a:gd name="connsiteY1" fmla="*/ 5030 h 390257"/>
                      <a:gd name="connsiteX2" fmla="*/ 254689 w 273703"/>
                      <a:gd name="connsiteY2" fmla="*/ 27996 h 390257"/>
                      <a:gd name="connsiteX3" fmla="*/ 264332 w 273703"/>
                      <a:gd name="connsiteY3" fmla="*/ 149486 h 390257"/>
                      <a:gd name="connsiteX4" fmla="*/ 273658 w 273703"/>
                      <a:gd name="connsiteY4" fmla="*/ 341396 h 390257"/>
                      <a:gd name="connsiteX5" fmla="*/ 253230 w 273703"/>
                      <a:gd name="connsiteY5" fmla="*/ 384853 h 390257"/>
                      <a:gd name="connsiteX6" fmla="*/ 166379 w 273703"/>
                      <a:gd name="connsiteY6" fmla="*/ 388279 h 390257"/>
                      <a:gd name="connsiteX7" fmla="*/ 60559 w 273703"/>
                      <a:gd name="connsiteY7" fmla="*/ 390246 h 390257"/>
                      <a:gd name="connsiteX8" fmla="*/ 38227 w 273703"/>
                      <a:gd name="connsiteY8" fmla="*/ 384599 h 390257"/>
                      <a:gd name="connsiteX9" fmla="*/ 33977 w 273703"/>
                      <a:gd name="connsiteY9" fmla="*/ 340127 h 390257"/>
                      <a:gd name="connsiteX10" fmla="*/ 17672 w 273703"/>
                      <a:gd name="connsiteY10" fmla="*/ 191484 h 390257"/>
                      <a:gd name="connsiteX11" fmla="*/ 3017 w 273703"/>
                      <a:gd name="connsiteY11" fmla="*/ 37893 h 390257"/>
                      <a:gd name="connsiteX12" fmla="*/ 162 w 273703"/>
                      <a:gd name="connsiteY12" fmla="*/ 1097 h 390257"/>
                      <a:gd name="connsiteX13" fmla="*/ 43874 w 273703"/>
                      <a:gd name="connsiteY13" fmla="*/ 716 h 39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3703" h="390257">
                        <a:moveTo>
                          <a:pt x="43810" y="780"/>
                        </a:moveTo>
                        <a:cubicBezTo>
                          <a:pt x="86062" y="1731"/>
                          <a:pt x="169424" y="3508"/>
                          <a:pt x="211105" y="5030"/>
                        </a:cubicBezTo>
                        <a:cubicBezTo>
                          <a:pt x="252786" y="6553"/>
                          <a:pt x="252849" y="7885"/>
                          <a:pt x="254689" y="27996"/>
                        </a:cubicBezTo>
                        <a:cubicBezTo>
                          <a:pt x="256529" y="48107"/>
                          <a:pt x="260208" y="86933"/>
                          <a:pt x="264332" y="149486"/>
                        </a:cubicBezTo>
                        <a:cubicBezTo>
                          <a:pt x="268456" y="212039"/>
                          <a:pt x="273087" y="298383"/>
                          <a:pt x="273658" y="341396"/>
                        </a:cubicBezTo>
                        <a:cubicBezTo>
                          <a:pt x="274165" y="384409"/>
                          <a:pt x="270613" y="384219"/>
                          <a:pt x="253230" y="384853"/>
                        </a:cubicBezTo>
                        <a:cubicBezTo>
                          <a:pt x="235847" y="385488"/>
                          <a:pt x="204570" y="387074"/>
                          <a:pt x="166379" y="388279"/>
                        </a:cubicBezTo>
                        <a:cubicBezTo>
                          <a:pt x="128187" y="389484"/>
                          <a:pt x="83017" y="390372"/>
                          <a:pt x="60559" y="390246"/>
                        </a:cubicBezTo>
                        <a:cubicBezTo>
                          <a:pt x="38100" y="390119"/>
                          <a:pt x="38354" y="389040"/>
                          <a:pt x="38227" y="384599"/>
                        </a:cubicBezTo>
                        <a:cubicBezTo>
                          <a:pt x="38100" y="380158"/>
                          <a:pt x="37529" y="372482"/>
                          <a:pt x="33977" y="340127"/>
                        </a:cubicBezTo>
                        <a:cubicBezTo>
                          <a:pt x="30424" y="307772"/>
                          <a:pt x="23763" y="250865"/>
                          <a:pt x="17672" y="191484"/>
                        </a:cubicBezTo>
                        <a:cubicBezTo>
                          <a:pt x="11582" y="132103"/>
                          <a:pt x="5999" y="70311"/>
                          <a:pt x="3017" y="37893"/>
                        </a:cubicBezTo>
                        <a:cubicBezTo>
                          <a:pt x="36" y="5474"/>
                          <a:pt x="-282" y="2556"/>
                          <a:pt x="162" y="1097"/>
                        </a:cubicBezTo>
                        <a:cubicBezTo>
                          <a:pt x="543" y="-362"/>
                          <a:pt x="1685" y="-236"/>
                          <a:pt x="43874" y="716"/>
                        </a:cubicBezTo>
                        <a:close/>
                      </a:path>
                    </a:pathLst>
                  </a:custGeom>
                  <a:solidFill>
                    <a:srgbClr val="ECEA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0" name="Freeform: Shape 7839">
                    <a:extLst>
                      <a:ext uri="{FF2B5EF4-FFF2-40B4-BE49-F238E27FC236}">
                        <a16:creationId xmlns:a16="http://schemas.microsoft.com/office/drawing/2014/main" id="{4E9F00B7-2979-346F-A681-F32E6B6A3AA0}"/>
                      </a:ext>
                    </a:extLst>
                  </p:cNvPr>
                  <p:cNvSpPr/>
                  <p:nvPr/>
                </p:nvSpPr>
                <p:spPr>
                  <a:xfrm>
                    <a:off x="524225" y="3448378"/>
                    <a:ext cx="118605" cy="357335"/>
                  </a:xfrm>
                  <a:custGeom>
                    <a:avLst/>
                    <a:gdLst>
                      <a:gd name="connsiteX0" fmla="*/ 98253 w 118605"/>
                      <a:gd name="connsiteY0" fmla="*/ 1811 h 357335"/>
                      <a:gd name="connsiteX1" fmla="*/ 99585 w 118605"/>
                      <a:gd name="connsiteY1" fmla="*/ 12279 h 357335"/>
                      <a:gd name="connsiteX2" fmla="*/ 109228 w 118605"/>
                      <a:gd name="connsiteY2" fmla="*/ 133769 h 357335"/>
                      <a:gd name="connsiteX3" fmla="*/ 118554 w 118605"/>
                      <a:gd name="connsiteY3" fmla="*/ 325678 h 357335"/>
                      <a:gd name="connsiteX4" fmla="*/ 117222 w 118605"/>
                      <a:gd name="connsiteY4" fmla="*/ 356828 h 357335"/>
                      <a:gd name="connsiteX5" fmla="*/ 58919 w 118605"/>
                      <a:gd name="connsiteY5" fmla="*/ 357336 h 357335"/>
                      <a:gd name="connsiteX6" fmla="*/ 26882 w 118605"/>
                      <a:gd name="connsiteY6" fmla="*/ 357336 h 357335"/>
                      <a:gd name="connsiteX7" fmla="*/ 20093 w 118605"/>
                      <a:gd name="connsiteY7" fmla="*/ 341348 h 357335"/>
                      <a:gd name="connsiteX8" fmla="*/ 17683 w 118605"/>
                      <a:gd name="connsiteY8" fmla="*/ 278859 h 357335"/>
                      <a:gd name="connsiteX9" fmla="*/ 17810 w 118605"/>
                      <a:gd name="connsiteY9" fmla="*/ 262744 h 357335"/>
                      <a:gd name="connsiteX10" fmla="*/ 28277 w 118605"/>
                      <a:gd name="connsiteY10" fmla="*/ 262554 h 357335"/>
                      <a:gd name="connsiteX11" fmla="*/ 70022 w 118605"/>
                      <a:gd name="connsiteY11" fmla="*/ 261857 h 357335"/>
                      <a:gd name="connsiteX12" fmla="*/ 99205 w 118605"/>
                      <a:gd name="connsiteY12" fmla="*/ 259826 h 357335"/>
                      <a:gd name="connsiteX13" fmla="*/ 104851 w 118605"/>
                      <a:gd name="connsiteY13" fmla="*/ 255512 h 357335"/>
                      <a:gd name="connsiteX14" fmla="*/ 99078 w 118605"/>
                      <a:gd name="connsiteY14" fmla="*/ 248534 h 357335"/>
                      <a:gd name="connsiteX15" fmla="*/ 75287 w 118605"/>
                      <a:gd name="connsiteY15" fmla="*/ 246440 h 357335"/>
                      <a:gd name="connsiteX16" fmla="*/ 31259 w 118605"/>
                      <a:gd name="connsiteY16" fmla="*/ 246758 h 357335"/>
                      <a:gd name="connsiteX17" fmla="*/ 17365 w 118605"/>
                      <a:gd name="connsiteY17" fmla="*/ 224172 h 357335"/>
                      <a:gd name="connsiteX18" fmla="*/ 10768 w 118605"/>
                      <a:gd name="connsiteY18" fmla="*/ 132119 h 357335"/>
                      <a:gd name="connsiteX19" fmla="*/ 8864 w 118605"/>
                      <a:gd name="connsiteY19" fmla="*/ 107313 h 357335"/>
                      <a:gd name="connsiteX20" fmla="*/ 12734 w 118605"/>
                      <a:gd name="connsiteY20" fmla="*/ 105727 h 357335"/>
                      <a:gd name="connsiteX21" fmla="*/ 37349 w 118605"/>
                      <a:gd name="connsiteY21" fmla="*/ 105537 h 357335"/>
                      <a:gd name="connsiteX22" fmla="*/ 65391 w 118605"/>
                      <a:gd name="connsiteY22" fmla="*/ 103380 h 357335"/>
                      <a:gd name="connsiteX23" fmla="*/ 77952 w 118605"/>
                      <a:gd name="connsiteY23" fmla="*/ 99383 h 357335"/>
                      <a:gd name="connsiteX24" fmla="*/ 78586 w 118605"/>
                      <a:gd name="connsiteY24" fmla="*/ 95450 h 357335"/>
                      <a:gd name="connsiteX25" fmla="*/ 64566 w 118605"/>
                      <a:gd name="connsiteY25" fmla="*/ 92151 h 357335"/>
                      <a:gd name="connsiteX26" fmla="*/ 22187 w 118605"/>
                      <a:gd name="connsiteY26" fmla="*/ 89613 h 357335"/>
                      <a:gd name="connsiteX27" fmla="*/ 9308 w 118605"/>
                      <a:gd name="connsiteY27" fmla="*/ 89360 h 357335"/>
                      <a:gd name="connsiteX28" fmla="*/ 6263 w 118605"/>
                      <a:gd name="connsiteY28" fmla="*/ 75720 h 357335"/>
                      <a:gd name="connsiteX29" fmla="*/ 1188 w 118605"/>
                      <a:gd name="connsiteY29" fmla="*/ 19638 h 357335"/>
                      <a:gd name="connsiteX30" fmla="*/ 46 w 118605"/>
                      <a:gd name="connsiteY30" fmla="*/ 2572 h 357335"/>
                      <a:gd name="connsiteX31" fmla="*/ 14701 w 118605"/>
                      <a:gd name="connsiteY31" fmla="*/ 34 h 357335"/>
                      <a:gd name="connsiteX32" fmla="*/ 75731 w 118605"/>
                      <a:gd name="connsiteY32" fmla="*/ 1049 h 357335"/>
                      <a:gd name="connsiteX33" fmla="*/ 98126 w 118605"/>
                      <a:gd name="connsiteY33" fmla="*/ 1811 h 35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18605" h="357335">
                        <a:moveTo>
                          <a:pt x="98253" y="1811"/>
                        </a:moveTo>
                        <a:cubicBezTo>
                          <a:pt x="98887" y="4539"/>
                          <a:pt x="99205" y="8028"/>
                          <a:pt x="99585" y="12279"/>
                        </a:cubicBezTo>
                        <a:cubicBezTo>
                          <a:pt x="101425" y="32389"/>
                          <a:pt x="105105" y="71216"/>
                          <a:pt x="109228" y="133769"/>
                        </a:cubicBezTo>
                        <a:cubicBezTo>
                          <a:pt x="113352" y="196322"/>
                          <a:pt x="117983" y="282665"/>
                          <a:pt x="118554" y="325678"/>
                        </a:cubicBezTo>
                        <a:cubicBezTo>
                          <a:pt x="118745" y="340714"/>
                          <a:pt x="118427" y="350484"/>
                          <a:pt x="117222" y="356828"/>
                        </a:cubicBezTo>
                        <a:cubicBezTo>
                          <a:pt x="101362" y="357145"/>
                          <a:pt x="76049" y="357272"/>
                          <a:pt x="58919" y="357336"/>
                        </a:cubicBezTo>
                        <a:cubicBezTo>
                          <a:pt x="40839" y="357336"/>
                          <a:pt x="31830" y="357336"/>
                          <a:pt x="26882" y="357336"/>
                        </a:cubicBezTo>
                        <a:cubicBezTo>
                          <a:pt x="21933" y="357209"/>
                          <a:pt x="21045" y="357018"/>
                          <a:pt x="20093" y="341348"/>
                        </a:cubicBezTo>
                        <a:cubicBezTo>
                          <a:pt x="19142" y="325678"/>
                          <a:pt x="18127" y="294529"/>
                          <a:pt x="17683" y="278859"/>
                        </a:cubicBezTo>
                        <a:cubicBezTo>
                          <a:pt x="17239" y="263126"/>
                          <a:pt x="17429" y="262871"/>
                          <a:pt x="17810" y="262744"/>
                        </a:cubicBezTo>
                        <a:cubicBezTo>
                          <a:pt x="18190" y="262618"/>
                          <a:pt x="18825" y="262681"/>
                          <a:pt x="28277" y="262554"/>
                        </a:cubicBezTo>
                        <a:cubicBezTo>
                          <a:pt x="37730" y="262491"/>
                          <a:pt x="55938" y="262237"/>
                          <a:pt x="70022" y="261857"/>
                        </a:cubicBezTo>
                        <a:cubicBezTo>
                          <a:pt x="84106" y="261412"/>
                          <a:pt x="93939" y="260778"/>
                          <a:pt x="99205" y="259826"/>
                        </a:cubicBezTo>
                        <a:cubicBezTo>
                          <a:pt x="104470" y="258875"/>
                          <a:pt x="105168" y="257669"/>
                          <a:pt x="104851" y="255512"/>
                        </a:cubicBezTo>
                        <a:cubicBezTo>
                          <a:pt x="104470" y="253355"/>
                          <a:pt x="103075" y="250247"/>
                          <a:pt x="99078" y="248534"/>
                        </a:cubicBezTo>
                        <a:cubicBezTo>
                          <a:pt x="95081" y="246821"/>
                          <a:pt x="88610" y="246504"/>
                          <a:pt x="75287" y="246440"/>
                        </a:cubicBezTo>
                        <a:cubicBezTo>
                          <a:pt x="61965" y="246440"/>
                          <a:pt x="41917" y="246631"/>
                          <a:pt x="31259" y="246758"/>
                        </a:cubicBezTo>
                        <a:cubicBezTo>
                          <a:pt x="20601" y="246948"/>
                          <a:pt x="19459" y="247011"/>
                          <a:pt x="17365" y="224172"/>
                        </a:cubicBezTo>
                        <a:cubicBezTo>
                          <a:pt x="15272" y="201270"/>
                          <a:pt x="12290" y="155465"/>
                          <a:pt x="10768" y="132119"/>
                        </a:cubicBezTo>
                        <a:cubicBezTo>
                          <a:pt x="9245" y="108773"/>
                          <a:pt x="9118" y="108012"/>
                          <a:pt x="8864" y="107313"/>
                        </a:cubicBezTo>
                        <a:cubicBezTo>
                          <a:pt x="8611" y="106616"/>
                          <a:pt x="8103" y="105918"/>
                          <a:pt x="12734" y="105727"/>
                        </a:cubicBezTo>
                        <a:cubicBezTo>
                          <a:pt x="17365" y="105537"/>
                          <a:pt x="27135" y="105791"/>
                          <a:pt x="37349" y="105537"/>
                        </a:cubicBezTo>
                        <a:cubicBezTo>
                          <a:pt x="47563" y="105284"/>
                          <a:pt x="58222" y="104522"/>
                          <a:pt x="65391" y="103380"/>
                        </a:cubicBezTo>
                        <a:cubicBezTo>
                          <a:pt x="72559" y="102238"/>
                          <a:pt x="76176" y="100779"/>
                          <a:pt x="77952" y="99383"/>
                        </a:cubicBezTo>
                        <a:cubicBezTo>
                          <a:pt x="79728" y="97988"/>
                          <a:pt x="79601" y="96655"/>
                          <a:pt x="78586" y="95450"/>
                        </a:cubicBezTo>
                        <a:cubicBezTo>
                          <a:pt x="77571" y="94245"/>
                          <a:pt x="75731" y="93230"/>
                          <a:pt x="64566" y="92151"/>
                        </a:cubicBezTo>
                        <a:cubicBezTo>
                          <a:pt x="53400" y="91136"/>
                          <a:pt x="32972" y="90121"/>
                          <a:pt x="22187" y="89613"/>
                        </a:cubicBezTo>
                        <a:cubicBezTo>
                          <a:pt x="11402" y="89169"/>
                          <a:pt x="10197" y="89296"/>
                          <a:pt x="9308" y="89360"/>
                        </a:cubicBezTo>
                        <a:cubicBezTo>
                          <a:pt x="8420" y="89486"/>
                          <a:pt x="7786" y="89550"/>
                          <a:pt x="6263" y="75720"/>
                        </a:cubicBezTo>
                        <a:cubicBezTo>
                          <a:pt x="4741" y="61890"/>
                          <a:pt x="2393" y="34166"/>
                          <a:pt x="1188" y="19638"/>
                        </a:cubicBezTo>
                        <a:cubicBezTo>
                          <a:pt x="-17" y="5110"/>
                          <a:pt x="-81" y="3778"/>
                          <a:pt x="46" y="2572"/>
                        </a:cubicBezTo>
                        <a:cubicBezTo>
                          <a:pt x="173" y="1367"/>
                          <a:pt x="427" y="225"/>
                          <a:pt x="14701" y="34"/>
                        </a:cubicBezTo>
                        <a:cubicBezTo>
                          <a:pt x="29039" y="-156"/>
                          <a:pt x="57397" y="479"/>
                          <a:pt x="75731" y="1049"/>
                        </a:cubicBezTo>
                        <a:cubicBezTo>
                          <a:pt x="85755" y="1367"/>
                          <a:pt x="92797" y="1620"/>
                          <a:pt x="98126" y="1811"/>
                        </a:cubicBezTo>
                        <a:close/>
                      </a:path>
                    </a:pathLst>
                  </a:custGeom>
                  <a:solidFill>
                    <a:srgbClr val="6E806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1" name="Freeform: Shape 7840">
                    <a:extLst>
                      <a:ext uri="{FF2B5EF4-FFF2-40B4-BE49-F238E27FC236}">
                        <a16:creationId xmlns:a16="http://schemas.microsoft.com/office/drawing/2014/main" id="{571B300C-F6FA-6045-AEBB-8BFA8AA0D854}"/>
                      </a:ext>
                    </a:extLst>
                  </p:cNvPr>
                  <p:cNvSpPr/>
                  <p:nvPr/>
                </p:nvSpPr>
                <p:spPr>
                  <a:xfrm>
                    <a:off x="403738" y="3449498"/>
                    <a:ext cx="95049" cy="87432"/>
                  </a:xfrm>
                  <a:custGeom>
                    <a:avLst/>
                    <a:gdLst>
                      <a:gd name="connsiteX0" fmla="*/ 58 w 95049"/>
                      <a:gd name="connsiteY0" fmla="*/ 14013 h 87432"/>
                      <a:gd name="connsiteX1" fmla="*/ 2976 w 95049"/>
                      <a:gd name="connsiteY1" fmla="*/ 71427 h 87432"/>
                      <a:gd name="connsiteX2" fmla="*/ 9257 w 95049"/>
                      <a:gd name="connsiteY2" fmla="*/ 85765 h 87432"/>
                      <a:gd name="connsiteX3" fmla="*/ 35204 w 95049"/>
                      <a:gd name="connsiteY3" fmla="*/ 86146 h 87432"/>
                      <a:gd name="connsiteX4" fmla="*/ 83737 w 95049"/>
                      <a:gd name="connsiteY4" fmla="*/ 87415 h 87432"/>
                      <a:gd name="connsiteX5" fmla="*/ 95030 w 95049"/>
                      <a:gd name="connsiteY5" fmla="*/ 85702 h 87432"/>
                      <a:gd name="connsiteX6" fmla="*/ 93951 w 95049"/>
                      <a:gd name="connsiteY6" fmla="*/ 68065 h 87432"/>
                      <a:gd name="connsiteX7" fmla="*/ 90842 w 95049"/>
                      <a:gd name="connsiteY7" fmla="*/ 13633 h 87432"/>
                      <a:gd name="connsiteX8" fmla="*/ 78979 w 95049"/>
                      <a:gd name="connsiteY8" fmla="*/ 1134 h 87432"/>
                      <a:gd name="connsiteX9" fmla="*/ 43769 w 95049"/>
                      <a:gd name="connsiteY9" fmla="*/ 1134 h 87432"/>
                      <a:gd name="connsiteX10" fmla="*/ 8052 w 95049"/>
                      <a:gd name="connsiteY10" fmla="*/ 56 h 87432"/>
                      <a:gd name="connsiteX11" fmla="*/ 58 w 95049"/>
                      <a:gd name="connsiteY11" fmla="*/ 14140 h 87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049" h="87432">
                        <a:moveTo>
                          <a:pt x="58" y="14013"/>
                        </a:moveTo>
                        <a:cubicBezTo>
                          <a:pt x="375" y="28351"/>
                          <a:pt x="1771" y="57026"/>
                          <a:pt x="2976" y="71427"/>
                        </a:cubicBezTo>
                        <a:cubicBezTo>
                          <a:pt x="4182" y="85765"/>
                          <a:pt x="5197" y="85765"/>
                          <a:pt x="9257" y="85765"/>
                        </a:cubicBezTo>
                        <a:cubicBezTo>
                          <a:pt x="13317" y="85765"/>
                          <a:pt x="20423" y="85765"/>
                          <a:pt x="35204" y="86146"/>
                        </a:cubicBezTo>
                        <a:cubicBezTo>
                          <a:pt x="49986" y="86527"/>
                          <a:pt x="72444" y="87288"/>
                          <a:pt x="83737" y="87415"/>
                        </a:cubicBezTo>
                        <a:cubicBezTo>
                          <a:pt x="95030" y="87542"/>
                          <a:pt x="95156" y="86971"/>
                          <a:pt x="95030" y="85702"/>
                        </a:cubicBezTo>
                        <a:cubicBezTo>
                          <a:pt x="94903" y="84433"/>
                          <a:pt x="94585" y="82466"/>
                          <a:pt x="93951" y="68065"/>
                        </a:cubicBezTo>
                        <a:cubicBezTo>
                          <a:pt x="93317" y="53664"/>
                          <a:pt x="92428" y="26828"/>
                          <a:pt x="90842" y="13633"/>
                        </a:cubicBezTo>
                        <a:cubicBezTo>
                          <a:pt x="89193" y="437"/>
                          <a:pt x="86909" y="881"/>
                          <a:pt x="78979" y="1134"/>
                        </a:cubicBezTo>
                        <a:cubicBezTo>
                          <a:pt x="71112" y="1325"/>
                          <a:pt x="57663" y="1325"/>
                          <a:pt x="43769" y="1134"/>
                        </a:cubicBezTo>
                        <a:cubicBezTo>
                          <a:pt x="29875" y="881"/>
                          <a:pt x="15601" y="310"/>
                          <a:pt x="8052" y="56"/>
                        </a:cubicBezTo>
                        <a:cubicBezTo>
                          <a:pt x="502" y="-198"/>
                          <a:pt x="-259" y="-198"/>
                          <a:pt x="58" y="14140"/>
                        </a:cubicBezTo>
                        <a:close/>
                      </a:path>
                    </a:pathLst>
                  </a:custGeom>
                  <a:solidFill>
                    <a:srgbClr val="5B7E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2" name="Freeform: Shape 7841">
                    <a:extLst>
                      <a:ext uri="{FF2B5EF4-FFF2-40B4-BE49-F238E27FC236}">
                        <a16:creationId xmlns:a16="http://schemas.microsoft.com/office/drawing/2014/main" id="{EE5FE13B-0B03-7E64-887B-940856EA831E}"/>
                      </a:ext>
                    </a:extLst>
                  </p:cNvPr>
                  <p:cNvSpPr/>
                  <p:nvPr/>
                </p:nvSpPr>
                <p:spPr>
                  <a:xfrm>
                    <a:off x="410100" y="3553891"/>
                    <a:ext cx="104923" cy="140864"/>
                  </a:xfrm>
                  <a:custGeom>
                    <a:avLst/>
                    <a:gdLst>
                      <a:gd name="connsiteX0" fmla="*/ 421 w 104923"/>
                      <a:gd name="connsiteY0" fmla="*/ 22039 h 140864"/>
                      <a:gd name="connsiteX1" fmla="*/ 7399 w 104923"/>
                      <a:gd name="connsiteY1" fmla="*/ 116630 h 140864"/>
                      <a:gd name="connsiteX2" fmla="*/ 12157 w 104923"/>
                      <a:gd name="connsiteY2" fmla="*/ 140484 h 140864"/>
                      <a:gd name="connsiteX3" fmla="*/ 33664 w 104923"/>
                      <a:gd name="connsiteY3" fmla="*/ 140864 h 140864"/>
                      <a:gd name="connsiteX4" fmla="*/ 91649 w 104923"/>
                      <a:gd name="connsiteY4" fmla="*/ 140674 h 140864"/>
                      <a:gd name="connsiteX5" fmla="*/ 104845 w 104923"/>
                      <a:gd name="connsiteY5" fmla="*/ 139088 h 140864"/>
                      <a:gd name="connsiteX6" fmla="*/ 102878 w 104923"/>
                      <a:gd name="connsiteY6" fmla="*/ 113267 h 140864"/>
                      <a:gd name="connsiteX7" fmla="*/ 96090 w 104923"/>
                      <a:gd name="connsiteY7" fmla="*/ 26987 h 140864"/>
                      <a:gd name="connsiteX8" fmla="*/ 91649 w 104923"/>
                      <a:gd name="connsiteY8" fmla="*/ 5798 h 140864"/>
                      <a:gd name="connsiteX9" fmla="*/ 77248 w 104923"/>
                      <a:gd name="connsiteY9" fmla="*/ 5925 h 140864"/>
                      <a:gd name="connsiteX10" fmla="*/ 36773 w 104923"/>
                      <a:gd name="connsiteY10" fmla="*/ 3958 h 140864"/>
                      <a:gd name="connsiteX11" fmla="*/ 6384 w 104923"/>
                      <a:gd name="connsiteY11" fmla="*/ 405 h 140864"/>
                      <a:gd name="connsiteX12" fmla="*/ 421 w 104923"/>
                      <a:gd name="connsiteY12" fmla="*/ 22102 h 140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4923" h="140864">
                        <a:moveTo>
                          <a:pt x="421" y="22039"/>
                        </a:moveTo>
                        <a:cubicBezTo>
                          <a:pt x="1626" y="45448"/>
                          <a:pt x="5306" y="92903"/>
                          <a:pt x="7399" y="116630"/>
                        </a:cubicBezTo>
                        <a:cubicBezTo>
                          <a:pt x="9493" y="140357"/>
                          <a:pt x="10127" y="140357"/>
                          <a:pt x="12157" y="140484"/>
                        </a:cubicBezTo>
                        <a:cubicBezTo>
                          <a:pt x="14251" y="140610"/>
                          <a:pt x="17804" y="140801"/>
                          <a:pt x="33664" y="140864"/>
                        </a:cubicBezTo>
                        <a:cubicBezTo>
                          <a:pt x="49524" y="140864"/>
                          <a:pt x="77756" y="140864"/>
                          <a:pt x="91649" y="140674"/>
                        </a:cubicBezTo>
                        <a:cubicBezTo>
                          <a:pt x="105543" y="140484"/>
                          <a:pt x="105099" y="140293"/>
                          <a:pt x="104845" y="139088"/>
                        </a:cubicBezTo>
                        <a:cubicBezTo>
                          <a:pt x="104591" y="137882"/>
                          <a:pt x="104528" y="135662"/>
                          <a:pt x="102878" y="113267"/>
                        </a:cubicBezTo>
                        <a:cubicBezTo>
                          <a:pt x="101229" y="90873"/>
                          <a:pt x="98057" y="48240"/>
                          <a:pt x="96090" y="26987"/>
                        </a:cubicBezTo>
                        <a:cubicBezTo>
                          <a:pt x="94123" y="5671"/>
                          <a:pt x="93362" y="5671"/>
                          <a:pt x="91649" y="5798"/>
                        </a:cubicBezTo>
                        <a:cubicBezTo>
                          <a:pt x="89873" y="5925"/>
                          <a:pt x="87082" y="6115"/>
                          <a:pt x="77248" y="5925"/>
                        </a:cubicBezTo>
                        <a:cubicBezTo>
                          <a:pt x="67415" y="5734"/>
                          <a:pt x="50539" y="5036"/>
                          <a:pt x="36773" y="3958"/>
                        </a:cubicBezTo>
                        <a:cubicBezTo>
                          <a:pt x="23006" y="2943"/>
                          <a:pt x="12284" y="1484"/>
                          <a:pt x="6384" y="405"/>
                        </a:cubicBezTo>
                        <a:cubicBezTo>
                          <a:pt x="421" y="-673"/>
                          <a:pt x="-785" y="-1308"/>
                          <a:pt x="421" y="22102"/>
                        </a:cubicBezTo>
                        <a:close/>
                      </a:path>
                    </a:pathLst>
                  </a:custGeom>
                  <a:solidFill>
                    <a:srgbClr val="42897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3" name="Freeform: Shape 7842">
                    <a:extLst>
                      <a:ext uri="{FF2B5EF4-FFF2-40B4-BE49-F238E27FC236}">
                        <a16:creationId xmlns:a16="http://schemas.microsoft.com/office/drawing/2014/main" id="{C95C022C-4B73-A40D-2CB5-B970EF2CD884}"/>
                      </a:ext>
                    </a:extLst>
                  </p:cNvPr>
                  <p:cNvSpPr/>
                  <p:nvPr/>
                </p:nvSpPr>
                <p:spPr>
                  <a:xfrm>
                    <a:off x="420594" y="3714899"/>
                    <a:ext cx="103677" cy="94794"/>
                  </a:xfrm>
                  <a:custGeom>
                    <a:avLst/>
                    <a:gdLst>
                      <a:gd name="connsiteX0" fmla="*/ 141 w 103677"/>
                      <a:gd name="connsiteY0" fmla="*/ 15827 h 94794"/>
                      <a:gd name="connsiteX1" fmla="*/ 4011 w 103677"/>
                      <a:gd name="connsiteY1" fmla="*/ 77936 h 94794"/>
                      <a:gd name="connsiteX2" fmla="*/ 8705 w 103677"/>
                      <a:gd name="connsiteY2" fmla="*/ 93987 h 94794"/>
                      <a:gd name="connsiteX3" fmla="*/ 31862 w 103677"/>
                      <a:gd name="connsiteY3" fmla="*/ 94684 h 94794"/>
                      <a:gd name="connsiteX4" fmla="*/ 89593 w 103677"/>
                      <a:gd name="connsiteY4" fmla="*/ 91893 h 94794"/>
                      <a:gd name="connsiteX5" fmla="*/ 103677 w 103677"/>
                      <a:gd name="connsiteY5" fmla="*/ 88340 h 94794"/>
                      <a:gd name="connsiteX6" fmla="*/ 102408 w 103677"/>
                      <a:gd name="connsiteY6" fmla="*/ 70704 h 94794"/>
                      <a:gd name="connsiteX7" fmla="*/ 97333 w 103677"/>
                      <a:gd name="connsiteY7" fmla="*/ 15256 h 94794"/>
                      <a:gd name="connsiteX8" fmla="*/ 93717 w 103677"/>
                      <a:gd name="connsiteY8" fmla="*/ 1616 h 94794"/>
                      <a:gd name="connsiteX9" fmla="*/ 79506 w 103677"/>
                      <a:gd name="connsiteY9" fmla="*/ 2441 h 94794"/>
                      <a:gd name="connsiteX10" fmla="*/ 37191 w 103677"/>
                      <a:gd name="connsiteY10" fmla="*/ 2187 h 94794"/>
                      <a:gd name="connsiteX11" fmla="*/ 6802 w 103677"/>
                      <a:gd name="connsiteY11" fmla="*/ 411 h 94794"/>
                      <a:gd name="connsiteX12" fmla="*/ 712 w 103677"/>
                      <a:gd name="connsiteY12" fmla="*/ 30 h 94794"/>
                      <a:gd name="connsiteX13" fmla="*/ 268 w 103677"/>
                      <a:gd name="connsiteY13" fmla="*/ 15763 h 94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677" h="94794">
                        <a:moveTo>
                          <a:pt x="141" y="15827"/>
                        </a:moveTo>
                        <a:cubicBezTo>
                          <a:pt x="775" y="31370"/>
                          <a:pt x="2679" y="62393"/>
                          <a:pt x="4011" y="77936"/>
                        </a:cubicBezTo>
                        <a:cubicBezTo>
                          <a:pt x="5343" y="93479"/>
                          <a:pt x="6104" y="93606"/>
                          <a:pt x="8705" y="93987"/>
                        </a:cubicBezTo>
                        <a:cubicBezTo>
                          <a:pt x="11307" y="94367"/>
                          <a:pt x="15747" y="95065"/>
                          <a:pt x="31862" y="94684"/>
                        </a:cubicBezTo>
                        <a:cubicBezTo>
                          <a:pt x="47976" y="94367"/>
                          <a:pt x="75699" y="93035"/>
                          <a:pt x="89593" y="91893"/>
                        </a:cubicBezTo>
                        <a:cubicBezTo>
                          <a:pt x="103487" y="90751"/>
                          <a:pt x="103614" y="89736"/>
                          <a:pt x="103677" y="88340"/>
                        </a:cubicBezTo>
                        <a:cubicBezTo>
                          <a:pt x="103677" y="86945"/>
                          <a:pt x="103677" y="85168"/>
                          <a:pt x="102408" y="70704"/>
                        </a:cubicBezTo>
                        <a:cubicBezTo>
                          <a:pt x="101203" y="56175"/>
                          <a:pt x="98792" y="28959"/>
                          <a:pt x="97333" y="15256"/>
                        </a:cubicBezTo>
                        <a:cubicBezTo>
                          <a:pt x="95874" y="1553"/>
                          <a:pt x="95239" y="1489"/>
                          <a:pt x="93717" y="1616"/>
                        </a:cubicBezTo>
                        <a:cubicBezTo>
                          <a:pt x="92194" y="1806"/>
                          <a:pt x="89657" y="2250"/>
                          <a:pt x="79506" y="2441"/>
                        </a:cubicBezTo>
                        <a:cubicBezTo>
                          <a:pt x="69292" y="2631"/>
                          <a:pt x="51465" y="2631"/>
                          <a:pt x="37191" y="2187"/>
                        </a:cubicBezTo>
                        <a:cubicBezTo>
                          <a:pt x="22916" y="1743"/>
                          <a:pt x="12258" y="855"/>
                          <a:pt x="6802" y="411"/>
                        </a:cubicBezTo>
                        <a:cubicBezTo>
                          <a:pt x="1346" y="-33"/>
                          <a:pt x="1156" y="-33"/>
                          <a:pt x="712" y="30"/>
                        </a:cubicBezTo>
                        <a:cubicBezTo>
                          <a:pt x="268" y="30"/>
                          <a:pt x="-367" y="220"/>
                          <a:pt x="268" y="15763"/>
                        </a:cubicBezTo>
                        <a:close/>
                      </a:path>
                    </a:pathLst>
                  </a:custGeom>
                  <a:solidFill>
                    <a:srgbClr val="63AA9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4" name="Freeform: Shape 7843">
                    <a:extLst>
                      <a:ext uri="{FF2B5EF4-FFF2-40B4-BE49-F238E27FC236}">
                        <a16:creationId xmlns:a16="http://schemas.microsoft.com/office/drawing/2014/main" id="{E5863E95-5728-389A-FED9-74964CEF0190}"/>
                      </a:ext>
                    </a:extLst>
                  </p:cNvPr>
                  <p:cNvSpPr/>
                  <p:nvPr/>
                </p:nvSpPr>
                <p:spPr>
                  <a:xfrm>
                    <a:off x="284336" y="3705603"/>
                    <a:ext cx="85391" cy="8945"/>
                  </a:xfrm>
                  <a:custGeom>
                    <a:avLst/>
                    <a:gdLst>
                      <a:gd name="connsiteX0" fmla="*/ 0 w 85391"/>
                      <a:gd name="connsiteY0" fmla="*/ 0 h 8945"/>
                      <a:gd name="connsiteX1" fmla="*/ 85075 w 85391"/>
                      <a:gd name="connsiteY1" fmla="*/ 0 h 8945"/>
                      <a:gd name="connsiteX2" fmla="*/ 85392 w 85391"/>
                      <a:gd name="connsiteY2" fmla="*/ 8945 h 8945"/>
                      <a:gd name="connsiteX3" fmla="*/ 317 w 85391"/>
                      <a:gd name="connsiteY3" fmla="*/ 8945 h 8945"/>
                      <a:gd name="connsiteX4" fmla="*/ 0 w 85391"/>
                      <a:gd name="connsiteY4" fmla="*/ 0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91" h="8945">
                        <a:moveTo>
                          <a:pt x="0" y="0"/>
                        </a:moveTo>
                        <a:lnTo>
                          <a:pt x="85075" y="0"/>
                        </a:lnTo>
                        <a:lnTo>
                          <a:pt x="85392" y="8945"/>
                        </a:lnTo>
                        <a:lnTo>
                          <a:pt x="317" y="89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C616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5" name="Freeform: Shape 7844">
                    <a:extLst>
                      <a:ext uri="{FF2B5EF4-FFF2-40B4-BE49-F238E27FC236}">
                        <a16:creationId xmlns:a16="http://schemas.microsoft.com/office/drawing/2014/main" id="{E541B5D0-9428-0217-3594-3D9ABD3F6BAD}"/>
                      </a:ext>
                    </a:extLst>
                  </p:cNvPr>
                  <p:cNvSpPr/>
                  <p:nvPr/>
                </p:nvSpPr>
                <p:spPr>
                  <a:xfrm>
                    <a:off x="286556" y="3746015"/>
                    <a:ext cx="93068" cy="14528"/>
                  </a:xfrm>
                  <a:custGeom>
                    <a:avLst/>
                    <a:gdLst>
                      <a:gd name="connsiteX0" fmla="*/ 0 w 93068"/>
                      <a:gd name="connsiteY0" fmla="*/ 0 h 14528"/>
                      <a:gd name="connsiteX1" fmla="*/ 92624 w 93068"/>
                      <a:gd name="connsiteY1" fmla="*/ 0 h 14528"/>
                      <a:gd name="connsiteX2" fmla="*/ 93068 w 93068"/>
                      <a:gd name="connsiteY2" fmla="*/ 14528 h 14528"/>
                      <a:gd name="connsiteX3" fmla="*/ 508 w 93068"/>
                      <a:gd name="connsiteY3" fmla="*/ 14528 h 14528"/>
                      <a:gd name="connsiteX4" fmla="*/ 0 w 93068"/>
                      <a:gd name="connsiteY4" fmla="*/ 0 h 14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8" h="14528">
                        <a:moveTo>
                          <a:pt x="0" y="0"/>
                        </a:moveTo>
                        <a:lnTo>
                          <a:pt x="92624" y="0"/>
                        </a:lnTo>
                        <a:lnTo>
                          <a:pt x="93068" y="14528"/>
                        </a:lnTo>
                        <a:lnTo>
                          <a:pt x="508" y="145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C616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6" name="Freeform: Shape 7845">
                    <a:extLst>
                      <a:ext uri="{FF2B5EF4-FFF2-40B4-BE49-F238E27FC236}">
                        <a16:creationId xmlns:a16="http://schemas.microsoft.com/office/drawing/2014/main" id="{9869946F-53CD-420A-8861-E8FE8F4AEE74}"/>
                      </a:ext>
                    </a:extLst>
                  </p:cNvPr>
                  <p:cNvSpPr/>
                  <p:nvPr/>
                </p:nvSpPr>
                <p:spPr>
                  <a:xfrm>
                    <a:off x="657561" y="3749314"/>
                    <a:ext cx="99666" cy="13259"/>
                  </a:xfrm>
                  <a:custGeom>
                    <a:avLst/>
                    <a:gdLst>
                      <a:gd name="connsiteX0" fmla="*/ 0 w 99666"/>
                      <a:gd name="connsiteY0" fmla="*/ 0 h 13259"/>
                      <a:gd name="connsiteX1" fmla="*/ 99222 w 99666"/>
                      <a:gd name="connsiteY1" fmla="*/ 0 h 13259"/>
                      <a:gd name="connsiteX2" fmla="*/ 99666 w 99666"/>
                      <a:gd name="connsiteY2" fmla="*/ 13259 h 13259"/>
                      <a:gd name="connsiteX3" fmla="*/ 444 w 99666"/>
                      <a:gd name="connsiteY3" fmla="*/ 13259 h 13259"/>
                      <a:gd name="connsiteX4" fmla="*/ 0 w 99666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3259">
                        <a:moveTo>
                          <a:pt x="0" y="0"/>
                        </a:moveTo>
                        <a:lnTo>
                          <a:pt x="99222" y="0"/>
                        </a:lnTo>
                        <a:lnTo>
                          <a:pt x="99666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7" name="Freeform: Shape 7846">
                    <a:extLst>
                      <a:ext uri="{FF2B5EF4-FFF2-40B4-BE49-F238E27FC236}">
                        <a16:creationId xmlns:a16="http://schemas.microsoft.com/office/drawing/2014/main" id="{2885D921-3F05-1C73-CC4E-52952E7A26FD}"/>
                      </a:ext>
                    </a:extLst>
                  </p:cNvPr>
                  <p:cNvSpPr/>
                  <p:nvPr/>
                </p:nvSpPr>
                <p:spPr>
                  <a:xfrm>
                    <a:off x="663778" y="3710932"/>
                    <a:ext cx="93956" cy="13893"/>
                  </a:xfrm>
                  <a:custGeom>
                    <a:avLst/>
                    <a:gdLst>
                      <a:gd name="connsiteX0" fmla="*/ 0 w 93956"/>
                      <a:gd name="connsiteY0" fmla="*/ 0 h 13893"/>
                      <a:gd name="connsiteX1" fmla="*/ 93512 w 93956"/>
                      <a:gd name="connsiteY1" fmla="*/ 0 h 13893"/>
                      <a:gd name="connsiteX2" fmla="*/ 93957 w 93956"/>
                      <a:gd name="connsiteY2" fmla="*/ 13894 h 13893"/>
                      <a:gd name="connsiteX3" fmla="*/ 508 w 93956"/>
                      <a:gd name="connsiteY3" fmla="*/ 13894 h 13893"/>
                      <a:gd name="connsiteX4" fmla="*/ 0 w 93956"/>
                      <a:gd name="connsiteY4" fmla="*/ 0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56" h="13893">
                        <a:moveTo>
                          <a:pt x="0" y="0"/>
                        </a:moveTo>
                        <a:lnTo>
                          <a:pt x="93512" y="0"/>
                        </a:lnTo>
                        <a:lnTo>
                          <a:pt x="93957" y="13894"/>
                        </a:lnTo>
                        <a:lnTo>
                          <a:pt x="508" y="1389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8" name="Freeform: Shape 7847">
                    <a:extLst>
                      <a:ext uri="{FF2B5EF4-FFF2-40B4-BE49-F238E27FC236}">
                        <a16:creationId xmlns:a16="http://schemas.microsoft.com/office/drawing/2014/main" id="{1F297060-071D-9C27-A701-DC8A9C733F7D}"/>
                      </a:ext>
                    </a:extLst>
                  </p:cNvPr>
                  <p:cNvSpPr/>
                  <p:nvPr/>
                </p:nvSpPr>
                <p:spPr>
                  <a:xfrm>
                    <a:off x="663144" y="3677118"/>
                    <a:ext cx="101442" cy="12624"/>
                  </a:xfrm>
                  <a:custGeom>
                    <a:avLst/>
                    <a:gdLst>
                      <a:gd name="connsiteX0" fmla="*/ 0 w 101442"/>
                      <a:gd name="connsiteY0" fmla="*/ 0 h 12624"/>
                      <a:gd name="connsiteX1" fmla="*/ 100998 w 101442"/>
                      <a:gd name="connsiteY1" fmla="*/ 0 h 12624"/>
                      <a:gd name="connsiteX2" fmla="*/ 101443 w 101442"/>
                      <a:gd name="connsiteY2" fmla="*/ 12625 h 12624"/>
                      <a:gd name="connsiteX3" fmla="*/ 381 w 101442"/>
                      <a:gd name="connsiteY3" fmla="*/ 12625 h 12624"/>
                      <a:gd name="connsiteX4" fmla="*/ 0 w 101442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2" h="12624">
                        <a:moveTo>
                          <a:pt x="0" y="0"/>
                        </a:moveTo>
                        <a:lnTo>
                          <a:pt x="100998" y="0"/>
                        </a:lnTo>
                        <a:lnTo>
                          <a:pt x="101443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9" name="Freeform: Shape 7848">
                    <a:extLst>
                      <a:ext uri="{FF2B5EF4-FFF2-40B4-BE49-F238E27FC236}">
                        <a16:creationId xmlns:a16="http://schemas.microsoft.com/office/drawing/2014/main" id="{6A9CF9C6-69E0-01E9-14F4-EDB2984FA82D}"/>
                      </a:ext>
                    </a:extLst>
                  </p:cNvPr>
                  <p:cNvSpPr/>
                  <p:nvPr/>
                </p:nvSpPr>
                <p:spPr>
                  <a:xfrm>
                    <a:off x="666252" y="3638419"/>
                    <a:ext cx="107152" cy="9896"/>
                  </a:xfrm>
                  <a:custGeom>
                    <a:avLst/>
                    <a:gdLst>
                      <a:gd name="connsiteX0" fmla="*/ 0 w 107152"/>
                      <a:gd name="connsiteY0" fmla="*/ 0 h 9896"/>
                      <a:gd name="connsiteX1" fmla="*/ 106835 w 107152"/>
                      <a:gd name="connsiteY1" fmla="*/ 0 h 9896"/>
                      <a:gd name="connsiteX2" fmla="*/ 107152 w 107152"/>
                      <a:gd name="connsiteY2" fmla="*/ 9897 h 9896"/>
                      <a:gd name="connsiteX3" fmla="*/ 381 w 107152"/>
                      <a:gd name="connsiteY3" fmla="*/ 9897 h 9896"/>
                      <a:gd name="connsiteX4" fmla="*/ 0 w 107152"/>
                      <a:gd name="connsiteY4" fmla="*/ 0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52" h="9896">
                        <a:moveTo>
                          <a:pt x="0" y="0"/>
                        </a:moveTo>
                        <a:lnTo>
                          <a:pt x="106835" y="0"/>
                        </a:lnTo>
                        <a:lnTo>
                          <a:pt x="107152" y="9897"/>
                        </a:lnTo>
                        <a:lnTo>
                          <a:pt x="381" y="98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0" name="Freeform: Shape 7849">
                    <a:extLst>
                      <a:ext uri="{FF2B5EF4-FFF2-40B4-BE49-F238E27FC236}">
                        <a16:creationId xmlns:a16="http://schemas.microsoft.com/office/drawing/2014/main" id="{B675AABD-F6F6-44C8-F2A2-CE126B62104D}"/>
                      </a:ext>
                    </a:extLst>
                  </p:cNvPr>
                  <p:cNvSpPr/>
                  <p:nvPr/>
                </p:nvSpPr>
                <p:spPr>
                  <a:xfrm>
                    <a:off x="652422" y="3593693"/>
                    <a:ext cx="125359" cy="12624"/>
                  </a:xfrm>
                  <a:custGeom>
                    <a:avLst/>
                    <a:gdLst>
                      <a:gd name="connsiteX0" fmla="*/ 0 w 125359"/>
                      <a:gd name="connsiteY0" fmla="*/ 0 h 12624"/>
                      <a:gd name="connsiteX1" fmla="*/ 124916 w 125359"/>
                      <a:gd name="connsiteY1" fmla="*/ 0 h 12624"/>
                      <a:gd name="connsiteX2" fmla="*/ 125360 w 125359"/>
                      <a:gd name="connsiteY2" fmla="*/ 12625 h 12624"/>
                      <a:gd name="connsiteX3" fmla="*/ 381 w 125359"/>
                      <a:gd name="connsiteY3" fmla="*/ 12625 h 12624"/>
                      <a:gd name="connsiteX4" fmla="*/ 0 w 125359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359" h="12624">
                        <a:moveTo>
                          <a:pt x="0" y="0"/>
                        </a:moveTo>
                        <a:lnTo>
                          <a:pt x="124916" y="0"/>
                        </a:lnTo>
                        <a:lnTo>
                          <a:pt x="125360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1" name="Freeform: Shape 7850">
                    <a:extLst>
                      <a:ext uri="{FF2B5EF4-FFF2-40B4-BE49-F238E27FC236}">
                        <a16:creationId xmlns:a16="http://schemas.microsoft.com/office/drawing/2014/main" id="{5B75FD39-1807-97E5-4114-D678A704F553}"/>
                      </a:ext>
                    </a:extLst>
                  </p:cNvPr>
                  <p:cNvSpPr/>
                  <p:nvPr/>
                </p:nvSpPr>
                <p:spPr>
                  <a:xfrm>
                    <a:off x="646649" y="3553662"/>
                    <a:ext cx="123647" cy="13576"/>
                  </a:xfrm>
                  <a:custGeom>
                    <a:avLst/>
                    <a:gdLst>
                      <a:gd name="connsiteX0" fmla="*/ 0 w 123647"/>
                      <a:gd name="connsiteY0" fmla="*/ 0 h 13576"/>
                      <a:gd name="connsiteX1" fmla="*/ 123203 w 123647"/>
                      <a:gd name="connsiteY1" fmla="*/ 0 h 13576"/>
                      <a:gd name="connsiteX2" fmla="*/ 123647 w 123647"/>
                      <a:gd name="connsiteY2" fmla="*/ 13576 h 13576"/>
                      <a:gd name="connsiteX3" fmla="*/ 444 w 123647"/>
                      <a:gd name="connsiteY3" fmla="*/ 13576 h 13576"/>
                      <a:gd name="connsiteX4" fmla="*/ 0 w 123647"/>
                      <a:gd name="connsiteY4" fmla="*/ 0 h 13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47" h="13576">
                        <a:moveTo>
                          <a:pt x="0" y="0"/>
                        </a:moveTo>
                        <a:lnTo>
                          <a:pt x="123203" y="0"/>
                        </a:lnTo>
                        <a:lnTo>
                          <a:pt x="123647" y="13576"/>
                        </a:lnTo>
                        <a:lnTo>
                          <a:pt x="444" y="1357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2" name="Freeform: Shape 7851">
                    <a:extLst>
                      <a:ext uri="{FF2B5EF4-FFF2-40B4-BE49-F238E27FC236}">
                        <a16:creationId xmlns:a16="http://schemas.microsoft.com/office/drawing/2014/main" id="{70C95C43-BFAF-C343-F31B-7DA06516C8A3}"/>
                      </a:ext>
                    </a:extLst>
                  </p:cNvPr>
                  <p:cNvSpPr/>
                  <p:nvPr/>
                </p:nvSpPr>
                <p:spPr>
                  <a:xfrm>
                    <a:off x="643096" y="3514265"/>
                    <a:ext cx="122758" cy="13259"/>
                  </a:xfrm>
                  <a:custGeom>
                    <a:avLst/>
                    <a:gdLst>
                      <a:gd name="connsiteX0" fmla="*/ 0 w 122758"/>
                      <a:gd name="connsiteY0" fmla="*/ 0 h 13259"/>
                      <a:gd name="connsiteX1" fmla="*/ 122315 w 122758"/>
                      <a:gd name="connsiteY1" fmla="*/ 0 h 13259"/>
                      <a:gd name="connsiteX2" fmla="*/ 122759 w 122758"/>
                      <a:gd name="connsiteY2" fmla="*/ 13259 h 13259"/>
                      <a:gd name="connsiteX3" fmla="*/ 444 w 122758"/>
                      <a:gd name="connsiteY3" fmla="*/ 13259 h 13259"/>
                      <a:gd name="connsiteX4" fmla="*/ 0 w 122758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58" h="13259">
                        <a:moveTo>
                          <a:pt x="0" y="0"/>
                        </a:moveTo>
                        <a:lnTo>
                          <a:pt x="122315" y="0"/>
                        </a:lnTo>
                        <a:lnTo>
                          <a:pt x="122759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3" name="Freeform: Shape 7852">
                    <a:extLst>
                      <a:ext uri="{FF2B5EF4-FFF2-40B4-BE49-F238E27FC236}">
                        <a16:creationId xmlns:a16="http://schemas.microsoft.com/office/drawing/2014/main" id="{4E1C362A-9EA1-646E-B56E-AE0F1A5ED80D}"/>
                      </a:ext>
                    </a:extLst>
                  </p:cNvPr>
                  <p:cNvSpPr/>
                  <p:nvPr/>
                </p:nvSpPr>
                <p:spPr>
                  <a:xfrm>
                    <a:off x="635991" y="3472203"/>
                    <a:ext cx="129864" cy="15923"/>
                  </a:xfrm>
                  <a:custGeom>
                    <a:avLst/>
                    <a:gdLst>
                      <a:gd name="connsiteX0" fmla="*/ 0 w 129864"/>
                      <a:gd name="connsiteY0" fmla="*/ 0 h 15923"/>
                      <a:gd name="connsiteX1" fmla="*/ 129357 w 129864"/>
                      <a:gd name="connsiteY1" fmla="*/ 0 h 15923"/>
                      <a:gd name="connsiteX2" fmla="*/ 129864 w 129864"/>
                      <a:gd name="connsiteY2" fmla="*/ 15924 h 15923"/>
                      <a:gd name="connsiteX3" fmla="*/ 508 w 129864"/>
                      <a:gd name="connsiteY3" fmla="*/ 15924 h 15923"/>
                      <a:gd name="connsiteX4" fmla="*/ 0 w 129864"/>
                      <a:gd name="connsiteY4" fmla="*/ 0 h 1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64" h="15923">
                        <a:moveTo>
                          <a:pt x="0" y="0"/>
                        </a:moveTo>
                        <a:lnTo>
                          <a:pt x="129357" y="0"/>
                        </a:lnTo>
                        <a:lnTo>
                          <a:pt x="129864" y="15924"/>
                        </a:lnTo>
                        <a:lnTo>
                          <a:pt x="508" y="159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854" name="Graphic 7643">
                  <a:extLst>
                    <a:ext uri="{FF2B5EF4-FFF2-40B4-BE49-F238E27FC236}">
                      <a16:creationId xmlns:a16="http://schemas.microsoft.com/office/drawing/2014/main" id="{A9717502-1F6C-C596-8C0C-17378261B5FD}"/>
                    </a:ext>
                  </a:extLst>
                </p:cNvPr>
                <p:cNvGrpSpPr/>
                <p:nvPr/>
              </p:nvGrpSpPr>
              <p:grpSpPr>
                <a:xfrm>
                  <a:off x="1152432" y="3376883"/>
                  <a:ext cx="491077" cy="437526"/>
                  <a:chOff x="1152432" y="3376883"/>
                  <a:chExt cx="491077" cy="437526"/>
                </a:xfrm>
              </p:grpSpPr>
              <p:sp>
                <p:nvSpPr>
                  <p:cNvPr id="7855" name="Freeform: Shape 7854">
                    <a:extLst>
                      <a:ext uri="{FF2B5EF4-FFF2-40B4-BE49-F238E27FC236}">
                        <a16:creationId xmlns:a16="http://schemas.microsoft.com/office/drawing/2014/main" id="{DFE63C66-CCF2-99B7-010C-E224F4FA1454}"/>
                      </a:ext>
                    </a:extLst>
                  </p:cNvPr>
                  <p:cNvSpPr/>
                  <p:nvPr/>
                </p:nvSpPr>
                <p:spPr>
                  <a:xfrm>
                    <a:off x="1474541" y="3404915"/>
                    <a:ext cx="168968" cy="383982"/>
                  </a:xfrm>
                  <a:custGeom>
                    <a:avLst/>
                    <a:gdLst>
                      <a:gd name="connsiteX0" fmla="*/ 17907 w 168968"/>
                      <a:gd name="connsiteY0" fmla="*/ 52125 h 383982"/>
                      <a:gd name="connsiteX1" fmla="*/ 19240 w 168968"/>
                      <a:gd name="connsiteY1" fmla="*/ 15900 h 383982"/>
                      <a:gd name="connsiteX2" fmla="*/ 24886 w 168968"/>
                      <a:gd name="connsiteY2" fmla="*/ 4100 h 383982"/>
                      <a:gd name="connsiteX3" fmla="*/ 58193 w 168968"/>
                      <a:gd name="connsiteY3" fmla="*/ 2577 h 383982"/>
                      <a:gd name="connsiteX4" fmla="*/ 146566 w 168968"/>
                      <a:gd name="connsiteY4" fmla="*/ 167 h 383982"/>
                      <a:gd name="connsiteX5" fmla="*/ 168009 w 168968"/>
                      <a:gd name="connsiteY5" fmla="*/ 1499 h 383982"/>
                      <a:gd name="connsiteX6" fmla="*/ 168390 w 168968"/>
                      <a:gd name="connsiteY6" fmla="*/ 16725 h 383982"/>
                      <a:gd name="connsiteX7" fmla="*/ 168961 w 168968"/>
                      <a:gd name="connsiteY7" fmla="*/ 92855 h 383982"/>
                      <a:gd name="connsiteX8" fmla="*/ 166994 w 168968"/>
                      <a:gd name="connsiteY8" fmla="*/ 251331 h 383982"/>
                      <a:gd name="connsiteX9" fmla="*/ 161919 w 168968"/>
                      <a:gd name="connsiteY9" fmla="*/ 352837 h 383982"/>
                      <a:gd name="connsiteX10" fmla="*/ 157605 w 168968"/>
                      <a:gd name="connsiteY10" fmla="*/ 370600 h 383982"/>
                      <a:gd name="connsiteX11" fmla="*/ 130579 w 168968"/>
                      <a:gd name="connsiteY11" fmla="*/ 374343 h 383982"/>
                      <a:gd name="connsiteX12" fmla="*/ 64663 w 168968"/>
                      <a:gd name="connsiteY12" fmla="*/ 382083 h 383982"/>
                      <a:gd name="connsiteX13" fmla="*/ 32943 w 168968"/>
                      <a:gd name="connsiteY13" fmla="*/ 374343 h 383982"/>
                      <a:gd name="connsiteX14" fmla="*/ 18859 w 168968"/>
                      <a:gd name="connsiteY14" fmla="*/ 297008 h 383982"/>
                      <a:gd name="connsiteX15" fmla="*/ 144 w 168968"/>
                      <a:gd name="connsiteY15" fmla="*/ 167969 h 383982"/>
                      <a:gd name="connsiteX16" fmla="*/ 11690 w 168968"/>
                      <a:gd name="connsiteY16" fmla="*/ 83465 h 383982"/>
                      <a:gd name="connsiteX17" fmla="*/ 17907 w 168968"/>
                      <a:gd name="connsiteY17" fmla="*/ 52125 h 38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8968" h="383982">
                        <a:moveTo>
                          <a:pt x="17907" y="52125"/>
                        </a:moveTo>
                        <a:cubicBezTo>
                          <a:pt x="18415" y="41657"/>
                          <a:pt x="18478" y="25099"/>
                          <a:pt x="19240" y="15900"/>
                        </a:cubicBezTo>
                        <a:cubicBezTo>
                          <a:pt x="20001" y="6765"/>
                          <a:pt x="21397" y="4988"/>
                          <a:pt x="24886" y="4100"/>
                        </a:cubicBezTo>
                        <a:cubicBezTo>
                          <a:pt x="28375" y="3212"/>
                          <a:pt x="34021" y="3212"/>
                          <a:pt x="58193" y="2577"/>
                        </a:cubicBezTo>
                        <a:cubicBezTo>
                          <a:pt x="82364" y="1943"/>
                          <a:pt x="125187" y="611"/>
                          <a:pt x="146566" y="167"/>
                        </a:cubicBezTo>
                        <a:cubicBezTo>
                          <a:pt x="167946" y="-278"/>
                          <a:pt x="167946" y="167"/>
                          <a:pt x="168009" y="1499"/>
                        </a:cubicBezTo>
                        <a:cubicBezTo>
                          <a:pt x="168009" y="2831"/>
                          <a:pt x="168136" y="5052"/>
                          <a:pt x="168390" y="16725"/>
                        </a:cubicBezTo>
                        <a:cubicBezTo>
                          <a:pt x="168644" y="28398"/>
                          <a:pt x="169024" y="49588"/>
                          <a:pt x="168961" y="92855"/>
                        </a:cubicBezTo>
                        <a:cubicBezTo>
                          <a:pt x="168961" y="136121"/>
                          <a:pt x="168390" y="201466"/>
                          <a:pt x="166994" y="251331"/>
                        </a:cubicBezTo>
                        <a:cubicBezTo>
                          <a:pt x="165535" y="301195"/>
                          <a:pt x="163124" y="335644"/>
                          <a:pt x="161919" y="352837"/>
                        </a:cubicBezTo>
                        <a:cubicBezTo>
                          <a:pt x="161113" y="364301"/>
                          <a:pt x="159680" y="370220"/>
                          <a:pt x="157605" y="370600"/>
                        </a:cubicBezTo>
                        <a:cubicBezTo>
                          <a:pt x="154496" y="371171"/>
                          <a:pt x="148343" y="372250"/>
                          <a:pt x="130579" y="374343"/>
                        </a:cubicBezTo>
                        <a:cubicBezTo>
                          <a:pt x="112752" y="376437"/>
                          <a:pt x="83315" y="379546"/>
                          <a:pt x="64663" y="382083"/>
                        </a:cubicBezTo>
                        <a:cubicBezTo>
                          <a:pt x="46012" y="384621"/>
                          <a:pt x="38082" y="386587"/>
                          <a:pt x="32943" y="374343"/>
                        </a:cubicBezTo>
                        <a:cubicBezTo>
                          <a:pt x="27804" y="362099"/>
                          <a:pt x="25457" y="335580"/>
                          <a:pt x="18859" y="297008"/>
                        </a:cubicBezTo>
                        <a:cubicBezTo>
                          <a:pt x="12261" y="258373"/>
                          <a:pt x="1413" y="207620"/>
                          <a:pt x="144" y="167969"/>
                        </a:cubicBezTo>
                        <a:cubicBezTo>
                          <a:pt x="-1188" y="128381"/>
                          <a:pt x="7059" y="99896"/>
                          <a:pt x="11690" y="83465"/>
                        </a:cubicBezTo>
                        <a:cubicBezTo>
                          <a:pt x="16321" y="67034"/>
                          <a:pt x="17336" y="62593"/>
                          <a:pt x="17907" y="52125"/>
                        </a:cubicBezTo>
                        <a:close/>
                      </a:path>
                    </a:pathLst>
                  </a:custGeom>
                  <a:solidFill>
                    <a:srgbClr val="37999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6" name="Freeform: Shape 7855">
                    <a:extLst>
                      <a:ext uri="{FF2B5EF4-FFF2-40B4-BE49-F238E27FC236}">
                        <a16:creationId xmlns:a16="http://schemas.microsoft.com/office/drawing/2014/main" id="{6FBDFA89-3F99-B413-4908-3C043DFF3142}"/>
                      </a:ext>
                    </a:extLst>
                  </p:cNvPr>
                  <p:cNvSpPr/>
                  <p:nvPr/>
                </p:nvSpPr>
                <p:spPr>
                  <a:xfrm>
                    <a:off x="1207915" y="3376883"/>
                    <a:ext cx="292627" cy="79391"/>
                  </a:xfrm>
                  <a:custGeom>
                    <a:avLst/>
                    <a:gdLst>
                      <a:gd name="connsiteX0" fmla="*/ 49293 w 292627"/>
                      <a:gd name="connsiteY0" fmla="*/ 72227 h 79391"/>
                      <a:gd name="connsiteX1" fmla="*/ 24170 w 292627"/>
                      <a:gd name="connsiteY1" fmla="*/ 45899 h 79391"/>
                      <a:gd name="connsiteX2" fmla="*/ 3425 w 292627"/>
                      <a:gd name="connsiteY2" fmla="*/ 12148 h 79391"/>
                      <a:gd name="connsiteX3" fmla="*/ 2029 w 292627"/>
                      <a:gd name="connsiteY3" fmla="*/ 983 h 79391"/>
                      <a:gd name="connsiteX4" fmla="*/ 34638 w 292627"/>
                      <a:gd name="connsiteY4" fmla="*/ 538 h 79391"/>
                      <a:gd name="connsiteX5" fmla="*/ 143630 w 292627"/>
                      <a:gd name="connsiteY5" fmla="*/ 4091 h 79391"/>
                      <a:gd name="connsiteX6" fmla="*/ 268736 w 292627"/>
                      <a:gd name="connsiteY6" fmla="*/ 4535 h 79391"/>
                      <a:gd name="connsiteX7" fmla="*/ 291511 w 292627"/>
                      <a:gd name="connsiteY7" fmla="*/ 10626 h 79391"/>
                      <a:gd name="connsiteX8" fmla="*/ 280980 w 292627"/>
                      <a:gd name="connsiteY8" fmla="*/ 31054 h 79391"/>
                      <a:gd name="connsiteX9" fmla="*/ 267404 w 292627"/>
                      <a:gd name="connsiteY9" fmla="*/ 61188 h 79391"/>
                      <a:gd name="connsiteX10" fmla="*/ 244248 w 292627"/>
                      <a:gd name="connsiteY10" fmla="*/ 71656 h 79391"/>
                      <a:gd name="connsiteX11" fmla="*/ 176619 w 292627"/>
                      <a:gd name="connsiteY11" fmla="*/ 71656 h 79391"/>
                      <a:gd name="connsiteX12" fmla="*/ 81457 w 292627"/>
                      <a:gd name="connsiteY12" fmla="*/ 79079 h 79391"/>
                      <a:gd name="connsiteX13" fmla="*/ 49229 w 292627"/>
                      <a:gd name="connsiteY13" fmla="*/ 72290 h 7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2627" h="79391">
                        <a:moveTo>
                          <a:pt x="49293" y="72227"/>
                        </a:moveTo>
                        <a:cubicBezTo>
                          <a:pt x="42695" y="66518"/>
                          <a:pt x="32988" y="57509"/>
                          <a:pt x="24170" y="45899"/>
                        </a:cubicBezTo>
                        <a:cubicBezTo>
                          <a:pt x="15352" y="34289"/>
                          <a:pt x="7485" y="20205"/>
                          <a:pt x="3425" y="12148"/>
                        </a:cubicBezTo>
                        <a:cubicBezTo>
                          <a:pt x="-699" y="4091"/>
                          <a:pt x="-1016" y="2124"/>
                          <a:pt x="2029" y="983"/>
                        </a:cubicBezTo>
                        <a:cubicBezTo>
                          <a:pt x="5074" y="-96"/>
                          <a:pt x="11609" y="-350"/>
                          <a:pt x="34638" y="538"/>
                        </a:cubicBezTo>
                        <a:cubicBezTo>
                          <a:pt x="57730" y="1427"/>
                          <a:pt x="97381" y="3393"/>
                          <a:pt x="143630" y="4091"/>
                        </a:cubicBezTo>
                        <a:cubicBezTo>
                          <a:pt x="189879" y="4726"/>
                          <a:pt x="242725" y="4091"/>
                          <a:pt x="268736" y="4535"/>
                        </a:cubicBezTo>
                        <a:cubicBezTo>
                          <a:pt x="294747" y="4979"/>
                          <a:pt x="293922" y="6502"/>
                          <a:pt x="291511" y="10626"/>
                        </a:cubicBezTo>
                        <a:cubicBezTo>
                          <a:pt x="289164" y="14686"/>
                          <a:pt x="285231" y="21347"/>
                          <a:pt x="280980" y="31054"/>
                        </a:cubicBezTo>
                        <a:cubicBezTo>
                          <a:pt x="276730" y="40760"/>
                          <a:pt x="272098" y="53575"/>
                          <a:pt x="267404" y="61188"/>
                        </a:cubicBezTo>
                        <a:cubicBezTo>
                          <a:pt x="262646" y="68865"/>
                          <a:pt x="257824" y="71339"/>
                          <a:pt x="244248" y="71656"/>
                        </a:cubicBezTo>
                        <a:cubicBezTo>
                          <a:pt x="230671" y="71973"/>
                          <a:pt x="208340" y="70197"/>
                          <a:pt x="176619" y="71656"/>
                        </a:cubicBezTo>
                        <a:cubicBezTo>
                          <a:pt x="144899" y="73115"/>
                          <a:pt x="103725" y="77873"/>
                          <a:pt x="81457" y="79079"/>
                        </a:cubicBezTo>
                        <a:cubicBezTo>
                          <a:pt x="59189" y="80284"/>
                          <a:pt x="55827" y="78000"/>
                          <a:pt x="49229" y="72290"/>
                        </a:cubicBezTo>
                        <a:close/>
                      </a:path>
                    </a:pathLst>
                  </a:custGeom>
                  <a:solidFill>
                    <a:srgbClr val="E8D5D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7" name="Freeform: Shape 7856">
                    <a:extLst>
                      <a:ext uri="{FF2B5EF4-FFF2-40B4-BE49-F238E27FC236}">
                        <a16:creationId xmlns:a16="http://schemas.microsoft.com/office/drawing/2014/main" id="{2DB921DE-1FAD-A6BF-E876-E759326B267F}"/>
                      </a:ext>
                    </a:extLst>
                  </p:cNvPr>
                  <p:cNvSpPr/>
                  <p:nvPr/>
                </p:nvSpPr>
                <p:spPr>
                  <a:xfrm>
                    <a:off x="1152432" y="3430382"/>
                    <a:ext cx="145648" cy="361226"/>
                  </a:xfrm>
                  <a:custGeom>
                    <a:avLst/>
                    <a:gdLst>
                      <a:gd name="connsiteX0" fmla="*/ 288 w 145648"/>
                      <a:gd name="connsiteY0" fmla="*/ 837 h 361226"/>
                      <a:gd name="connsiteX1" fmla="*/ 3841 w 145648"/>
                      <a:gd name="connsiteY1" fmla="*/ 70369 h 361226"/>
                      <a:gd name="connsiteX2" fmla="*/ 11327 w 145648"/>
                      <a:gd name="connsiteY2" fmla="*/ 157474 h 361226"/>
                      <a:gd name="connsiteX3" fmla="*/ 10185 w 145648"/>
                      <a:gd name="connsiteY3" fmla="*/ 243120 h 361226"/>
                      <a:gd name="connsiteX4" fmla="*/ 10122 w 145648"/>
                      <a:gd name="connsiteY4" fmla="*/ 303072 h 361226"/>
                      <a:gd name="connsiteX5" fmla="*/ 16149 w 145648"/>
                      <a:gd name="connsiteY5" fmla="*/ 351731 h 361226"/>
                      <a:gd name="connsiteX6" fmla="*/ 27124 w 145648"/>
                      <a:gd name="connsiteY6" fmla="*/ 361121 h 361226"/>
                      <a:gd name="connsiteX7" fmla="*/ 61953 w 145648"/>
                      <a:gd name="connsiteY7" fmla="*/ 359598 h 361226"/>
                      <a:gd name="connsiteX8" fmla="*/ 129645 w 145648"/>
                      <a:gd name="connsiteY8" fmla="*/ 355728 h 361226"/>
                      <a:gd name="connsiteX9" fmla="*/ 145632 w 145648"/>
                      <a:gd name="connsiteY9" fmla="*/ 347671 h 361226"/>
                      <a:gd name="connsiteX10" fmla="*/ 141318 w 145648"/>
                      <a:gd name="connsiteY10" fmla="*/ 283659 h 361226"/>
                      <a:gd name="connsiteX11" fmla="*/ 123174 w 145648"/>
                      <a:gd name="connsiteY11" fmla="*/ 59521 h 361226"/>
                      <a:gd name="connsiteX12" fmla="*/ 103000 w 145648"/>
                      <a:gd name="connsiteY12" fmla="*/ 2423 h 361226"/>
                      <a:gd name="connsiteX13" fmla="*/ 74134 w 145648"/>
                      <a:gd name="connsiteY13" fmla="*/ 1726 h 361226"/>
                      <a:gd name="connsiteX14" fmla="*/ 479 w 145648"/>
                      <a:gd name="connsiteY14" fmla="*/ 964 h 361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5648" h="361226">
                        <a:moveTo>
                          <a:pt x="288" y="837"/>
                        </a:moveTo>
                        <a:cubicBezTo>
                          <a:pt x="-663" y="3312"/>
                          <a:pt x="796" y="44422"/>
                          <a:pt x="3841" y="70369"/>
                        </a:cubicBezTo>
                        <a:cubicBezTo>
                          <a:pt x="6886" y="96317"/>
                          <a:pt x="10312" y="126769"/>
                          <a:pt x="11327" y="157474"/>
                        </a:cubicBezTo>
                        <a:cubicBezTo>
                          <a:pt x="12342" y="188180"/>
                          <a:pt x="11010" y="219075"/>
                          <a:pt x="10185" y="243120"/>
                        </a:cubicBezTo>
                        <a:cubicBezTo>
                          <a:pt x="9361" y="267164"/>
                          <a:pt x="9043" y="284420"/>
                          <a:pt x="10122" y="303072"/>
                        </a:cubicBezTo>
                        <a:cubicBezTo>
                          <a:pt x="11200" y="321723"/>
                          <a:pt x="13611" y="341834"/>
                          <a:pt x="16149" y="351731"/>
                        </a:cubicBezTo>
                        <a:cubicBezTo>
                          <a:pt x="18686" y="361691"/>
                          <a:pt x="21351" y="361438"/>
                          <a:pt x="27124" y="361121"/>
                        </a:cubicBezTo>
                        <a:cubicBezTo>
                          <a:pt x="32897" y="360803"/>
                          <a:pt x="41716" y="360359"/>
                          <a:pt x="61953" y="359598"/>
                        </a:cubicBezTo>
                        <a:cubicBezTo>
                          <a:pt x="82191" y="358837"/>
                          <a:pt x="113721" y="357694"/>
                          <a:pt x="129645" y="355728"/>
                        </a:cubicBezTo>
                        <a:cubicBezTo>
                          <a:pt x="145505" y="353761"/>
                          <a:pt x="145759" y="350907"/>
                          <a:pt x="145632" y="347671"/>
                        </a:cubicBezTo>
                        <a:cubicBezTo>
                          <a:pt x="145505" y="344499"/>
                          <a:pt x="145125" y="340946"/>
                          <a:pt x="141318" y="283659"/>
                        </a:cubicBezTo>
                        <a:cubicBezTo>
                          <a:pt x="137512" y="226371"/>
                          <a:pt x="130343" y="115286"/>
                          <a:pt x="123174" y="59521"/>
                        </a:cubicBezTo>
                        <a:cubicBezTo>
                          <a:pt x="116005" y="3756"/>
                          <a:pt x="108963" y="3375"/>
                          <a:pt x="103000" y="2423"/>
                        </a:cubicBezTo>
                        <a:cubicBezTo>
                          <a:pt x="97036" y="1472"/>
                          <a:pt x="91834" y="1916"/>
                          <a:pt x="74134" y="1726"/>
                        </a:cubicBezTo>
                        <a:cubicBezTo>
                          <a:pt x="56370" y="1536"/>
                          <a:pt x="1430" y="-1510"/>
                          <a:pt x="479" y="964"/>
                        </a:cubicBezTo>
                        <a:close/>
                      </a:path>
                    </a:pathLst>
                  </a:custGeom>
                  <a:solidFill>
                    <a:srgbClr val="349C9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8" name="Freeform: Shape 7857">
                    <a:extLst>
                      <a:ext uri="{FF2B5EF4-FFF2-40B4-BE49-F238E27FC236}">
                        <a16:creationId xmlns:a16="http://schemas.microsoft.com/office/drawing/2014/main" id="{DAED9EA0-B2AC-E361-A733-8F65F6A36D26}"/>
                      </a:ext>
                    </a:extLst>
                  </p:cNvPr>
                  <p:cNvSpPr/>
                  <p:nvPr/>
                </p:nvSpPr>
                <p:spPr>
                  <a:xfrm>
                    <a:off x="1153291" y="3463448"/>
                    <a:ext cx="133861" cy="299886"/>
                  </a:xfrm>
                  <a:custGeom>
                    <a:avLst/>
                    <a:gdLst>
                      <a:gd name="connsiteX0" fmla="*/ 0 w 133861"/>
                      <a:gd name="connsiteY0" fmla="*/ 0 h 299886"/>
                      <a:gd name="connsiteX1" fmla="*/ 1015 w 133861"/>
                      <a:gd name="connsiteY1" fmla="*/ 15860 h 299886"/>
                      <a:gd name="connsiteX2" fmla="*/ 111149 w 133861"/>
                      <a:gd name="connsiteY2" fmla="*/ 15860 h 299886"/>
                      <a:gd name="connsiteX3" fmla="*/ 110642 w 133861"/>
                      <a:gd name="connsiteY3" fmla="*/ 0 h 299886"/>
                      <a:gd name="connsiteX4" fmla="*/ 64 w 133861"/>
                      <a:gd name="connsiteY4" fmla="*/ 0 h 299886"/>
                      <a:gd name="connsiteX5" fmla="*/ 3045 w 133861"/>
                      <a:gd name="connsiteY5" fmla="*/ 37748 h 299886"/>
                      <a:gd name="connsiteX6" fmla="*/ 4124 w 133861"/>
                      <a:gd name="connsiteY6" fmla="*/ 47010 h 299886"/>
                      <a:gd name="connsiteX7" fmla="*/ 106835 w 133861"/>
                      <a:gd name="connsiteY7" fmla="*/ 47010 h 299886"/>
                      <a:gd name="connsiteX8" fmla="*/ 106518 w 133861"/>
                      <a:gd name="connsiteY8" fmla="*/ 37748 h 299886"/>
                      <a:gd name="connsiteX9" fmla="*/ 3045 w 133861"/>
                      <a:gd name="connsiteY9" fmla="*/ 37748 h 299886"/>
                      <a:gd name="connsiteX10" fmla="*/ 8184 w 133861"/>
                      <a:gd name="connsiteY10" fmla="*/ 87359 h 299886"/>
                      <a:gd name="connsiteX11" fmla="*/ 8882 w 133861"/>
                      <a:gd name="connsiteY11" fmla="*/ 95987 h 299886"/>
                      <a:gd name="connsiteX12" fmla="*/ 115527 w 133861"/>
                      <a:gd name="connsiteY12" fmla="*/ 95987 h 299886"/>
                      <a:gd name="connsiteX13" fmla="*/ 115273 w 133861"/>
                      <a:gd name="connsiteY13" fmla="*/ 87359 h 299886"/>
                      <a:gd name="connsiteX14" fmla="*/ 8247 w 133861"/>
                      <a:gd name="connsiteY14" fmla="*/ 87359 h 299886"/>
                      <a:gd name="connsiteX15" fmla="*/ 10595 w 133861"/>
                      <a:gd name="connsiteY15" fmla="*/ 131070 h 299886"/>
                      <a:gd name="connsiteX16" fmla="*/ 10722 w 133861"/>
                      <a:gd name="connsiteY16" fmla="*/ 141030 h 299886"/>
                      <a:gd name="connsiteX17" fmla="*/ 114321 w 133861"/>
                      <a:gd name="connsiteY17" fmla="*/ 141030 h 299886"/>
                      <a:gd name="connsiteX18" fmla="*/ 114004 w 133861"/>
                      <a:gd name="connsiteY18" fmla="*/ 131070 h 299886"/>
                      <a:gd name="connsiteX19" fmla="*/ 10595 w 133861"/>
                      <a:gd name="connsiteY19" fmla="*/ 131070 h 299886"/>
                      <a:gd name="connsiteX20" fmla="*/ 10722 w 133861"/>
                      <a:gd name="connsiteY20" fmla="*/ 158857 h 299886"/>
                      <a:gd name="connsiteX21" fmla="*/ 10404 w 133861"/>
                      <a:gd name="connsiteY21" fmla="*/ 174717 h 299886"/>
                      <a:gd name="connsiteX22" fmla="*/ 126121 w 133861"/>
                      <a:gd name="connsiteY22" fmla="*/ 174717 h 299886"/>
                      <a:gd name="connsiteX23" fmla="*/ 125614 w 133861"/>
                      <a:gd name="connsiteY23" fmla="*/ 158857 h 299886"/>
                      <a:gd name="connsiteX24" fmla="*/ 10722 w 133861"/>
                      <a:gd name="connsiteY24" fmla="*/ 158857 h 299886"/>
                      <a:gd name="connsiteX25" fmla="*/ 9136 w 133861"/>
                      <a:gd name="connsiteY25" fmla="*/ 214495 h 299886"/>
                      <a:gd name="connsiteX26" fmla="*/ 8755 w 133861"/>
                      <a:gd name="connsiteY26" fmla="*/ 229086 h 299886"/>
                      <a:gd name="connsiteX27" fmla="*/ 127073 w 133861"/>
                      <a:gd name="connsiteY27" fmla="*/ 229086 h 299886"/>
                      <a:gd name="connsiteX28" fmla="*/ 126565 w 133861"/>
                      <a:gd name="connsiteY28" fmla="*/ 214495 h 299886"/>
                      <a:gd name="connsiteX29" fmla="*/ 9136 w 133861"/>
                      <a:gd name="connsiteY29" fmla="*/ 214495 h 299886"/>
                      <a:gd name="connsiteX30" fmla="*/ 8565 w 133861"/>
                      <a:gd name="connsiteY30" fmla="*/ 249578 h 299886"/>
                      <a:gd name="connsiteX31" fmla="*/ 9136 w 133861"/>
                      <a:gd name="connsiteY31" fmla="*/ 268103 h 299886"/>
                      <a:gd name="connsiteX32" fmla="*/ 133671 w 133861"/>
                      <a:gd name="connsiteY32" fmla="*/ 268103 h 299886"/>
                      <a:gd name="connsiteX33" fmla="*/ 133036 w 133861"/>
                      <a:gd name="connsiteY33" fmla="*/ 249578 h 299886"/>
                      <a:gd name="connsiteX34" fmla="*/ 8565 w 133861"/>
                      <a:gd name="connsiteY34" fmla="*/ 249578 h 299886"/>
                      <a:gd name="connsiteX35" fmla="*/ 10024 w 133861"/>
                      <a:gd name="connsiteY35" fmla="*/ 281362 h 299886"/>
                      <a:gd name="connsiteX36" fmla="*/ 11990 w 133861"/>
                      <a:gd name="connsiteY36" fmla="*/ 299887 h 299886"/>
                      <a:gd name="connsiteX37" fmla="*/ 133861 w 133861"/>
                      <a:gd name="connsiteY37" fmla="*/ 299887 h 299886"/>
                      <a:gd name="connsiteX38" fmla="*/ 133227 w 133861"/>
                      <a:gd name="connsiteY38" fmla="*/ 281362 h 299886"/>
                      <a:gd name="connsiteX39" fmla="*/ 10024 w 133861"/>
                      <a:gd name="connsiteY39" fmla="*/ 281362 h 299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133861" h="299886">
                        <a:moveTo>
                          <a:pt x="0" y="0"/>
                        </a:moveTo>
                        <a:cubicBezTo>
                          <a:pt x="254" y="5139"/>
                          <a:pt x="634" y="10531"/>
                          <a:pt x="1015" y="15860"/>
                        </a:cubicBezTo>
                        <a:lnTo>
                          <a:pt x="111149" y="15860"/>
                        </a:lnTo>
                        <a:lnTo>
                          <a:pt x="110642" y="0"/>
                        </a:lnTo>
                        <a:lnTo>
                          <a:pt x="64" y="0"/>
                        </a:lnTo>
                        <a:close/>
                        <a:moveTo>
                          <a:pt x="3045" y="37748"/>
                        </a:moveTo>
                        <a:cubicBezTo>
                          <a:pt x="3426" y="40793"/>
                          <a:pt x="3743" y="43838"/>
                          <a:pt x="4124" y="47010"/>
                        </a:cubicBezTo>
                        <a:lnTo>
                          <a:pt x="106835" y="47010"/>
                        </a:lnTo>
                        <a:lnTo>
                          <a:pt x="106518" y="37748"/>
                        </a:lnTo>
                        <a:lnTo>
                          <a:pt x="3045" y="37748"/>
                        </a:lnTo>
                        <a:close/>
                        <a:moveTo>
                          <a:pt x="8184" y="87359"/>
                        </a:moveTo>
                        <a:cubicBezTo>
                          <a:pt x="8438" y="90214"/>
                          <a:pt x="8628" y="93068"/>
                          <a:pt x="8882" y="95987"/>
                        </a:cubicBezTo>
                        <a:lnTo>
                          <a:pt x="115527" y="95987"/>
                        </a:lnTo>
                        <a:lnTo>
                          <a:pt x="115273" y="87359"/>
                        </a:lnTo>
                        <a:lnTo>
                          <a:pt x="8247" y="87359"/>
                        </a:lnTo>
                        <a:close/>
                        <a:moveTo>
                          <a:pt x="10595" y="131070"/>
                        </a:moveTo>
                        <a:cubicBezTo>
                          <a:pt x="10658" y="134369"/>
                          <a:pt x="10722" y="137668"/>
                          <a:pt x="10722" y="141030"/>
                        </a:cubicBezTo>
                        <a:lnTo>
                          <a:pt x="114321" y="141030"/>
                        </a:lnTo>
                        <a:lnTo>
                          <a:pt x="114004" y="131070"/>
                        </a:lnTo>
                        <a:lnTo>
                          <a:pt x="10595" y="131070"/>
                        </a:lnTo>
                        <a:close/>
                        <a:moveTo>
                          <a:pt x="10722" y="158857"/>
                        </a:moveTo>
                        <a:cubicBezTo>
                          <a:pt x="10658" y="164250"/>
                          <a:pt x="10531" y="169578"/>
                          <a:pt x="10404" y="174717"/>
                        </a:cubicBezTo>
                        <a:lnTo>
                          <a:pt x="126121" y="174717"/>
                        </a:lnTo>
                        <a:lnTo>
                          <a:pt x="125614" y="158857"/>
                        </a:lnTo>
                        <a:lnTo>
                          <a:pt x="10722" y="158857"/>
                        </a:lnTo>
                        <a:close/>
                        <a:moveTo>
                          <a:pt x="9136" y="214495"/>
                        </a:moveTo>
                        <a:cubicBezTo>
                          <a:pt x="8945" y="219634"/>
                          <a:pt x="8818" y="224455"/>
                          <a:pt x="8755" y="229086"/>
                        </a:cubicBezTo>
                        <a:lnTo>
                          <a:pt x="127073" y="229086"/>
                        </a:lnTo>
                        <a:lnTo>
                          <a:pt x="126565" y="214495"/>
                        </a:lnTo>
                        <a:lnTo>
                          <a:pt x="9136" y="214495"/>
                        </a:lnTo>
                        <a:close/>
                        <a:moveTo>
                          <a:pt x="8565" y="249578"/>
                        </a:moveTo>
                        <a:cubicBezTo>
                          <a:pt x="8565" y="255859"/>
                          <a:pt x="8818" y="261949"/>
                          <a:pt x="9136" y="268103"/>
                        </a:cubicBezTo>
                        <a:lnTo>
                          <a:pt x="133671" y="268103"/>
                        </a:lnTo>
                        <a:lnTo>
                          <a:pt x="133036" y="249578"/>
                        </a:lnTo>
                        <a:lnTo>
                          <a:pt x="8565" y="249578"/>
                        </a:lnTo>
                        <a:close/>
                        <a:moveTo>
                          <a:pt x="10024" y="281362"/>
                        </a:moveTo>
                        <a:cubicBezTo>
                          <a:pt x="10531" y="287833"/>
                          <a:pt x="11229" y="294177"/>
                          <a:pt x="11990" y="299887"/>
                        </a:cubicBezTo>
                        <a:lnTo>
                          <a:pt x="133861" y="299887"/>
                        </a:lnTo>
                        <a:lnTo>
                          <a:pt x="133227" y="281362"/>
                        </a:lnTo>
                        <a:lnTo>
                          <a:pt x="10024" y="281362"/>
                        </a:lnTo>
                        <a:close/>
                      </a:path>
                    </a:pathLst>
                  </a:custGeom>
                  <a:solidFill>
                    <a:srgbClr val="236F7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9" name="Freeform: Shape 7858">
                    <a:extLst>
                      <a:ext uri="{FF2B5EF4-FFF2-40B4-BE49-F238E27FC236}">
                        <a16:creationId xmlns:a16="http://schemas.microsoft.com/office/drawing/2014/main" id="{DBDD979A-93EF-B2A2-CE13-96F50A38A4F6}"/>
                      </a:ext>
                    </a:extLst>
                  </p:cNvPr>
                  <p:cNvSpPr/>
                  <p:nvPr/>
                </p:nvSpPr>
                <p:spPr>
                  <a:xfrm>
                    <a:off x="1250951" y="3433228"/>
                    <a:ext cx="267923" cy="381181"/>
                  </a:xfrm>
                  <a:custGeom>
                    <a:avLst/>
                    <a:gdLst>
                      <a:gd name="connsiteX0" fmla="*/ 737 w 267923"/>
                      <a:gd name="connsiteY0" fmla="*/ 29269 h 381181"/>
                      <a:gd name="connsiteX1" fmla="*/ 12601 w 267923"/>
                      <a:gd name="connsiteY1" fmla="*/ 178229 h 381181"/>
                      <a:gd name="connsiteX2" fmla="*/ 28588 w 267923"/>
                      <a:gd name="connsiteY2" fmla="*/ 339687 h 381181"/>
                      <a:gd name="connsiteX3" fmla="*/ 35947 w 267923"/>
                      <a:gd name="connsiteY3" fmla="*/ 373564 h 381181"/>
                      <a:gd name="connsiteX4" fmla="*/ 80800 w 267923"/>
                      <a:gd name="connsiteY4" fmla="*/ 376356 h 381181"/>
                      <a:gd name="connsiteX5" fmla="*/ 226461 w 267923"/>
                      <a:gd name="connsiteY5" fmla="*/ 381114 h 381181"/>
                      <a:gd name="connsiteX6" fmla="*/ 267381 w 267923"/>
                      <a:gd name="connsiteY6" fmla="*/ 377117 h 381181"/>
                      <a:gd name="connsiteX7" fmla="*/ 266746 w 267923"/>
                      <a:gd name="connsiteY7" fmla="*/ 331883 h 381181"/>
                      <a:gd name="connsiteX8" fmla="*/ 261290 w 267923"/>
                      <a:gd name="connsiteY8" fmla="*/ 157166 h 381181"/>
                      <a:gd name="connsiteX9" fmla="*/ 249681 w 267923"/>
                      <a:gd name="connsiteY9" fmla="*/ 25081 h 381181"/>
                      <a:gd name="connsiteX10" fmla="*/ 238705 w 267923"/>
                      <a:gd name="connsiteY10" fmla="*/ 2116 h 381181"/>
                      <a:gd name="connsiteX11" fmla="*/ 183638 w 267923"/>
                      <a:gd name="connsiteY11" fmla="*/ 3194 h 381181"/>
                      <a:gd name="connsiteX12" fmla="*/ 45781 w 267923"/>
                      <a:gd name="connsiteY12" fmla="*/ 1799 h 381181"/>
                      <a:gd name="connsiteX13" fmla="*/ 3211 w 267923"/>
                      <a:gd name="connsiteY13" fmla="*/ 22 h 381181"/>
                      <a:gd name="connsiteX14" fmla="*/ 801 w 267923"/>
                      <a:gd name="connsiteY14" fmla="*/ 29269 h 38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7923" h="381181">
                        <a:moveTo>
                          <a:pt x="737" y="29269"/>
                        </a:moveTo>
                        <a:cubicBezTo>
                          <a:pt x="2450" y="58388"/>
                          <a:pt x="7018" y="116183"/>
                          <a:pt x="12601" y="178229"/>
                        </a:cubicBezTo>
                        <a:cubicBezTo>
                          <a:pt x="18184" y="240274"/>
                          <a:pt x="24845" y="306443"/>
                          <a:pt x="28588" y="339687"/>
                        </a:cubicBezTo>
                        <a:cubicBezTo>
                          <a:pt x="32331" y="372930"/>
                          <a:pt x="33219" y="373120"/>
                          <a:pt x="35947" y="373564"/>
                        </a:cubicBezTo>
                        <a:cubicBezTo>
                          <a:pt x="38612" y="374008"/>
                          <a:pt x="43053" y="374643"/>
                          <a:pt x="80800" y="376356"/>
                        </a:cubicBezTo>
                        <a:cubicBezTo>
                          <a:pt x="118548" y="378005"/>
                          <a:pt x="189475" y="380670"/>
                          <a:pt x="226461" y="381114"/>
                        </a:cubicBezTo>
                        <a:cubicBezTo>
                          <a:pt x="263384" y="381558"/>
                          <a:pt x="266302" y="379782"/>
                          <a:pt x="267381" y="377117"/>
                        </a:cubicBezTo>
                        <a:cubicBezTo>
                          <a:pt x="268459" y="374453"/>
                          <a:pt x="267762" y="370900"/>
                          <a:pt x="266746" y="331883"/>
                        </a:cubicBezTo>
                        <a:cubicBezTo>
                          <a:pt x="265731" y="292804"/>
                          <a:pt x="264463" y="218197"/>
                          <a:pt x="261290" y="157166"/>
                        </a:cubicBezTo>
                        <a:cubicBezTo>
                          <a:pt x="258118" y="96136"/>
                          <a:pt x="252980" y="48682"/>
                          <a:pt x="249681" y="25081"/>
                        </a:cubicBezTo>
                        <a:cubicBezTo>
                          <a:pt x="246382" y="1482"/>
                          <a:pt x="244923" y="1672"/>
                          <a:pt x="238705" y="2116"/>
                        </a:cubicBezTo>
                        <a:cubicBezTo>
                          <a:pt x="232488" y="2560"/>
                          <a:pt x="221640" y="3194"/>
                          <a:pt x="183638" y="3194"/>
                        </a:cubicBezTo>
                        <a:cubicBezTo>
                          <a:pt x="145637" y="3194"/>
                          <a:pt x="80673" y="2560"/>
                          <a:pt x="45781" y="1799"/>
                        </a:cubicBezTo>
                        <a:cubicBezTo>
                          <a:pt x="10888" y="1037"/>
                          <a:pt x="6130" y="213"/>
                          <a:pt x="3211" y="22"/>
                        </a:cubicBezTo>
                        <a:cubicBezTo>
                          <a:pt x="230" y="-168"/>
                          <a:pt x="-912" y="213"/>
                          <a:pt x="801" y="29269"/>
                        </a:cubicBezTo>
                        <a:close/>
                      </a:path>
                    </a:pathLst>
                  </a:custGeom>
                  <a:solidFill>
                    <a:srgbClr val="F5F6F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0" name="Freeform: Shape 7859">
                    <a:extLst>
                      <a:ext uri="{FF2B5EF4-FFF2-40B4-BE49-F238E27FC236}">
                        <a16:creationId xmlns:a16="http://schemas.microsoft.com/office/drawing/2014/main" id="{E523D31B-5F9D-90CA-0C7B-4419F07EFC78}"/>
                      </a:ext>
                    </a:extLst>
                  </p:cNvPr>
                  <p:cNvSpPr/>
                  <p:nvPr/>
                </p:nvSpPr>
                <p:spPr>
                  <a:xfrm>
                    <a:off x="1399501" y="3450718"/>
                    <a:ext cx="119274" cy="351796"/>
                  </a:xfrm>
                  <a:custGeom>
                    <a:avLst/>
                    <a:gdLst>
                      <a:gd name="connsiteX0" fmla="*/ 119275 w 119274"/>
                      <a:gd name="connsiteY0" fmla="*/ 351443 h 351796"/>
                      <a:gd name="connsiteX1" fmla="*/ 118196 w 119274"/>
                      <a:gd name="connsiteY1" fmla="*/ 314393 h 351796"/>
                      <a:gd name="connsiteX2" fmla="*/ 112740 w 119274"/>
                      <a:gd name="connsiteY2" fmla="*/ 139676 h 351796"/>
                      <a:gd name="connsiteX3" fmla="*/ 101131 w 119274"/>
                      <a:gd name="connsiteY3" fmla="*/ 7592 h 351796"/>
                      <a:gd name="connsiteX4" fmla="*/ 100116 w 119274"/>
                      <a:gd name="connsiteY4" fmla="*/ 613 h 351796"/>
                      <a:gd name="connsiteX5" fmla="*/ 22844 w 119274"/>
                      <a:gd name="connsiteY5" fmla="*/ 740 h 351796"/>
                      <a:gd name="connsiteX6" fmla="*/ 5 w 119274"/>
                      <a:gd name="connsiteY6" fmla="*/ 3214 h 351796"/>
                      <a:gd name="connsiteX7" fmla="*/ 1718 w 119274"/>
                      <a:gd name="connsiteY7" fmla="*/ 19392 h 351796"/>
                      <a:gd name="connsiteX8" fmla="*/ 6096 w 119274"/>
                      <a:gd name="connsiteY8" fmla="*/ 68559 h 351796"/>
                      <a:gd name="connsiteX9" fmla="*/ 6984 w 119274"/>
                      <a:gd name="connsiteY9" fmla="*/ 83594 h 351796"/>
                      <a:gd name="connsiteX10" fmla="*/ 11425 w 119274"/>
                      <a:gd name="connsiteY10" fmla="*/ 85307 h 351796"/>
                      <a:gd name="connsiteX11" fmla="*/ 38260 w 119274"/>
                      <a:gd name="connsiteY11" fmla="*/ 85307 h 351796"/>
                      <a:gd name="connsiteX12" fmla="*/ 81020 w 119274"/>
                      <a:gd name="connsiteY12" fmla="*/ 86005 h 351796"/>
                      <a:gd name="connsiteX13" fmla="*/ 98783 w 119274"/>
                      <a:gd name="connsiteY13" fmla="*/ 86893 h 351796"/>
                      <a:gd name="connsiteX14" fmla="*/ 101638 w 119274"/>
                      <a:gd name="connsiteY14" fmla="*/ 90827 h 351796"/>
                      <a:gd name="connsiteX15" fmla="*/ 89775 w 119274"/>
                      <a:gd name="connsiteY15" fmla="*/ 94062 h 351796"/>
                      <a:gd name="connsiteX16" fmla="*/ 61670 w 119274"/>
                      <a:gd name="connsiteY16" fmla="*/ 96981 h 351796"/>
                      <a:gd name="connsiteX17" fmla="*/ 28364 w 119274"/>
                      <a:gd name="connsiteY17" fmla="*/ 97868 h 351796"/>
                      <a:gd name="connsiteX18" fmla="*/ 11996 w 119274"/>
                      <a:gd name="connsiteY18" fmla="*/ 98186 h 351796"/>
                      <a:gd name="connsiteX19" fmla="*/ 8824 w 119274"/>
                      <a:gd name="connsiteY19" fmla="*/ 109225 h 351796"/>
                      <a:gd name="connsiteX20" fmla="*/ 12820 w 119274"/>
                      <a:gd name="connsiteY20" fmla="*/ 164736 h 351796"/>
                      <a:gd name="connsiteX21" fmla="*/ 16373 w 119274"/>
                      <a:gd name="connsiteY21" fmla="*/ 225576 h 351796"/>
                      <a:gd name="connsiteX22" fmla="*/ 17452 w 119274"/>
                      <a:gd name="connsiteY22" fmla="*/ 240104 h 351796"/>
                      <a:gd name="connsiteX23" fmla="*/ 23479 w 119274"/>
                      <a:gd name="connsiteY23" fmla="*/ 242134 h 351796"/>
                      <a:gd name="connsiteX24" fmla="*/ 53296 w 119274"/>
                      <a:gd name="connsiteY24" fmla="*/ 243276 h 351796"/>
                      <a:gd name="connsiteX25" fmla="*/ 89013 w 119274"/>
                      <a:gd name="connsiteY25" fmla="*/ 242832 h 351796"/>
                      <a:gd name="connsiteX26" fmla="*/ 101067 w 119274"/>
                      <a:gd name="connsiteY26" fmla="*/ 245179 h 351796"/>
                      <a:gd name="connsiteX27" fmla="*/ 98212 w 119274"/>
                      <a:gd name="connsiteY27" fmla="*/ 250001 h 351796"/>
                      <a:gd name="connsiteX28" fmla="*/ 73280 w 119274"/>
                      <a:gd name="connsiteY28" fmla="*/ 251523 h 351796"/>
                      <a:gd name="connsiteX29" fmla="*/ 34771 w 119274"/>
                      <a:gd name="connsiteY29" fmla="*/ 253236 h 351796"/>
                      <a:gd name="connsiteX30" fmla="*/ 19101 w 119274"/>
                      <a:gd name="connsiteY30" fmla="*/ 253363 h 351796"/>
                      <a:gd name="connsiteX31" fmla="*/ 16627 w 119274"/>
                      <a:gd name="connsiteY31" fmla="*/ 268335 h 351796"/>
                      <a:gd name="connsiteX32" fmla="*/ 16437 w 119274"/>
                      <a:gd name="connsiteY32" fmla="*/ 330508 h 351796"/>
                      <a:gd name="connsiteX33" fmla="*/ 16817 w 119274"/>
                      <a:gd name="connsiteY33" fmla="*/ 348335 h 351796"/>
                      <a:gd name="connsiteX34" fmla="*/ 25953 w 119274"/>
                      <a:gd name="connsiteY34" fmla="*/ 350619 h 351796"/>
                      <a:gd name="connsiteX35" fmla="*/ 66809 w 119274"/>
                      <a:gd name="connsiteY35" fmla="*/ 351760 h 351796"/>
                      <a:gd name="connsiteX36" fmla="*/ 113121 w 119274"/>
                      <a:gd name="connsiteY36" fmla="*/ 351633 h 351796"/>
                      <a:gd name="connsiteX37" fmla="*/ 119275 w 119274"/>
                      <a:gd name="connsiteY37" fmla="*/ 351380 h 351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19274" h="351796">
                        <a:moveTo>
                          <a:pt x="119275" y="351443"/>
                        </a:moveTo>
                        <a:cubicBezTo>
                          <a:pt x="119148" y="345480"/>
                          <a:pt x="118704" y="334758"/>
                          <a:pt x="118196" y="314393"/>
                        </a:cubicBezTo>
                        <a:cubicBezTo>
                          <a:pt x="117181" y="275314"/>
                          <a:pt x="115912" y="200707"/>
                          <a:pt x="112740" y="139676"/>
                        </a:cubicBezTo>
                        <a:cubicBezTo>
                          <a:pt x="109568" y="78646"/>
                          <a:pt x="104430" y="31192"/>
                          <a:pt x="101131" y="7592"/>
                        </a:cubicBezTo>
                        <a:cubicBezTo>
                          <a:pt x="100750" y="4991"/>
                          <a:pt x="100433" y="2643"/>
                          <a:pt x="100116" y="613"/>
                        </a:cubicBezTo>
                        <a:cubicBezTo>
                          <a:pt x="75944" y="-529"/>
                          <a:pt x="41686" y="169"/>
                          <a:pt x="22844" y="740"/>
                        </a:cubicBezTo>
                        <a:cubicBezTo>
                          <a:pt x="69" y="1438"/>
                          <a:pt x="-58" y="1945"/>
                          <a:pt x="5" y="3214"/>
                        </a:cubicBezTo>
                        <a:cubicBezTo>
                          <a:pt x="132" y="4483"/>
                          <a:pt x="513" y="6513"/>
                          <a:pt x="1718" y="19392"/>
                        </a:cubicBezTo>
                        <a:cubicBezTo>
                          <a:pt x="2987" y="32270"/>
                          <a:pt x="5081" y="55997"/>
                          <a:pt x="6096" y="68559"/>
                        </a:cubicBezTo>
                        <a:cubicBezTo>
                          <a:pt x="7111" y="81120"/>
                          <a:pt x="6984" y="82579"/>
                          <a:pt x="6984" y="83594"/>
                        </a:cubicBezTo>
                        <a:cubicBezTo>
                          <a:pt x="6984" y="84609"/>
                          <a:pt x="6984" y="85117"/>
                          <a:pt x="11425" y="85307"/>
                        </a:cubicBezTo>
                        <a:cubicBezTo>
                          <a:pt x="15866" y="85498"/>
                          <a:pt x="24684" y="85307"/>
                          <a:pt x="38260" y="85307"/>
                        </a:cubicBezTo>
                        <a:cubicBezTo>
                          <a:pt x="51773" y="85434"/>
                          <a:pt x="69981" y="85878"/>
                          <a:pt x="81020" y="86005"/>
                        </a:cubicBezTo>
                        <a:cubicBezTo>
                          <a:pt x="92122" y="86195"/>
                          <a:pt x="96119" y="86005"/>
                          <a:pt x="98783" y="86893"/>
                        </a:cubicBezTo>
                        <a:cubicBezTo>
                          <a:pt x="101448" y="87718"/>
                          <a:pt x="102844" y="89495"/>
                          <a:pt x="101638" y="90827"/>
                        </a:cubicBezTo>
                        <a:cubicBezTo>
                          <a:pt x="100433" y="92159"/>
                          <a:pt x="96626" y="93047"/>
                          <a:pt x="89775" y="94062"/>
                        </a:cubicBezTo>
                        <a:cubicBezTo>
                          <a:pt x="82923" y="95141"/>
                          <a:pt x="73090" y="96346"/>
                          <a:pt x="61670" y="96981"/>
                        </a:cubicBezTo>
                        <a:cubicBezTo>
                          <a:pt x="50251" y="97615"/>
                          <a:pt x="37245" y="97742"/>
                          <a:pt x="28364" y="97868"/>
                        </a:cubicBezTo>
                        <a:cubicBezTo>
                          <a:pt x="19482" y="97995"/>
                          <a:pt x="14787" y="98122"/>
                          <a:pt x="11996" y="98186"/>
                        </a:cubicBezTo>
                        <a:cubicBezTo>
                          <a:pt x="9204" y="98313"/>
                          <a:pt x="8316" y="98376"/>
                          <a:pt x="8824" y="109225"/>
                        </a:cubicBezTo>
                        <a:cubicBezTo>
                          <a:pt x="9331" y="120010"/>
                          <a:pt x="11234" y="141580"/>
                          <a:pt x="12820" y="164736"/>
                        </a:cubicBezTo>
                        <a:cubicBezTo>
                          <a:pt x="14406" y="187892"/>
                          <a:pt x="15675" y="212761"/>
                          <a:pt x="16373" y="225576"/>
                        </a:cubicBezTo>
                        <a:cubicBezTo>
                          <a:pt x="17071" y="238454"/>
                          <a:pt x="17261" y="239343"/>
                          <a:pt x="17452" y="240104"/>
                        </a:cubicBezTo>
                        <a:cubicBezTo>
                          <a:pt x="17642" y="240865"/>
                          <a:pt x="17769" y="241563"/>
                          <a:pt x="23479" y="242134"/>
                        </a:cubicBezTo>
                        <a:cubicBezTo>
                          <a:pt x="29188" y="242768"/>
                          <a:pt x="40417" y="243276"/>
                          <a:pt x="53296" y="243276"/>
                        </a:cubicBezTo>
                        <a:cubicBezTo>
                          <a:pt x="66175" y="243276"/>
                          <a:pt x="80576" y="242705"/>
                          <a:pt x="89013" y="242832"/>
                        </a:cubicBezTo>
                        <a:cubicBezTo>
                          <a:pt x="97451" y="242959"/>
                          <a:pt x="99798" y="243720"/>
                          <a:pt x="101067" y="245179"/>
                        </a:cubicBezTo>
                        <a:cubicBezTo>
                          <a:pt x="102273" y="246638"/>
                          <a:pt x="102400" y="248859"/>
                          <a:pt x="98212" y="250001"/>
                        </a:cubicBezTo>
                        <a:cubicBezTo>
                          <a:pt x="94025" y="251079"/>
                          <a:pt x="85588" y="251079"/>
                          <a:pt x="73280" y="251523"/>
                        </a:cubicBezTo>
                        <a:cubicBezTo>
                          <a:pt x="60972" y="251968"/>
                          <a:pt x="44731" y="252856"/>
                          <a:pt x="34771" y="253236"/>
                        </a:cubicBezTo>
                        <a:cubicBezTo>
                          <a:pt x="24811" y="253617"/>
                          <a:pt x="21131" y="253490"/>
                          <a:pt x="19101" y="253363"/>
                        </a:cubicBezTo>
                        <a:cubicBezTo>
                          <a:pt x="17071" y="253173"/>
                          <a:pt x="16817" y="252982"/>
                          <a:pt x="16627" y="268335"/>
                        </a:cubicBezTo>
                        <a:cubicBezTo>
                          <a:pt x="16500" y="283688"/>
                          <a:pt x="16437" y="314584"/>
                          <a:pt x="16437" y="330508"/>
                        </a:cubicBezTo>
                        <a:cubicBezTo>
                          <a:pt x="16437" y="346432"/>
                          <a:pt x="16437" y="347447"/>
                          <a:pt x="16817" y="348335"/>
                        </a:cubicBezTo>
                        <a:cubicBezTo>
                          <a:pt x="17134" y="349223"/>
                          <a:pt x="17769" y="349984"/>
                          <a:pt x="25953" y="350619"/>
                        </a:cubicBezTo>
                        <a:cubicBezTo>
                          <a:pt x="34137" y="351253"/>
                          <a:pt x="49997" y="351697"/>
                          <a:pt x="66809" y="351760"/>
                        </a:cubicBezTo>
                        <a:cubicBezTo>
                          <a:pt x="83621" y="351888"/>
                          <a:pt x="101448" y="351633"/>
                          <a:pt x="113121" y="351633"/>
                        </a:cubicBezTo>
                        <a:cubicBezTo>
                          <a:pt x="115405" y="351633"/>
                          <a:pt x="117435" y="351633"/>
                          <a:pt x="119275" y="351380"/>
                        </a:cubicBezTo>
                        <a:close/>
                      </a:path>
                    </a:pathLst>
                  </a:custGeom>
                  <a:solidFill>
                    <a:srgbClr val="65755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1" name="Freeform: Shape 7860">
                    <a:extLst>
                      <a:ext uri="{FF2B5EF4-FFF2-40B4-BE49-F238E27FC236}">
                        <a16:creationId xmlns:a16="http://schemas.microsoft.com/office/drawing/2014/main" id="{DD991355-9393-8AA7-4C19-D2BEB82C72FA}"/>
                      </a:ext>
                    </a:extLst>
                  </p:cNvPr>
                  <p:cNvSpPr/>
                  <p:nvPr/>
                </p:nvSpPr>
                <p:spPr>
                  <a:xfrm>
                    <a:off x="1295312" y="3451188"/>
                    <a:ext cx="85164" cy="86199"/>
                  </a:xfrm>
                  <a:custGeom>
                    <a:avLst/>
                    <a:gdLst>
                      <a:gd name="connsiteX0" fmla="*/ 1166 w 85164"/>
                      <a:gd name="connsiteY0" fmla="*/ 14671 h 86199"/>
                      <a:gd name="connsiteX1" fmla="*/ 8208 w 85164"/>
                      <a:gd name="connsiteY1" fmla="*/ 71514 h 86199"/>
                      <a:gd name="connsiteX2" fmla="*/ 14425 w 85164"/>
                      <a:gd name="connsiteY2" fmla="*/ 85852 h 86199"/>
                      <a:gd name="connsiteX3" fmla="*/ 36883 w 85164"/>
                      <a:gd name="connsiteY3" fmla="*/ 86105 h 86199"/>
                      <a:gd name="connsiteX4" fmla="*/ 75646 w 85164"/>
                      <a:gd name="connsiteY4" fmla="*/ 83758 h 86199"/>
                      <a:gd name="connsiteX5" fmla="*/ 84718 w 85164"/>
                      <a:gd name="connsiteY5" fmla="*/ 79444 h 86199"/>
                      <a:gd name="connsiteX6" fmla="*/ 85035 w 85164"/>
                      <a:gd name="connsiteY6" fmla="*/ 72846 h 86199"/>
                      <a:gd name="connsiteX7" fmla="*/ 84718 w 85164"/>
                      <a:gd name="connsiteY7" fmla="*/ 54004 h 86199"/>
                      <a:gd name="connsiteX8" fmla="*/ 81673 w 85164"/>
                      <a:gd name="connsiteY8" fmla="*/ 11625 h 86199"/>
                      <a:gd name="connsiteX9" fmla="*/ 78057 w 85164"/>
                      <a:gd name="connsiteY9" fmla="*/ 1411 h 86199"/>
                      <a:gd name="connsiteX10" fmla="*/ 60357 w 85164"/>
                      <a:gd name="connsiteY10" fmla="*/ 1538 h 86199"/>
                      <a:gd name="connsiteX11" fmla="*/ 15186 w 85164"/>
                      <a:gd name="connsiteY11" fmla="*/ 460 h 86199"/>
                      <a:gd name="connsiteX12" fmla="*/ 849 w 85164"/>
                      <a:gd name="connsiteY12" fmla="*/ 16 h 86199"/>
                      <a:gd name="connsiteX13" fmla="*/ 1102 w 85164"/>
                      <a:gd name="connsiteY13" fmla="*/ 14671 h 86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164" h="86199">
                        <a:moveTo>
                          <a:pt x="1166" y="14671"/>
                        </a:moveTo>
                        <a:cubicBezTo>
                          <a:pt x="2752" y="29008"/>
                          <a:pt x="6178" y="57366"/>
                          <a:pt x="8208" y="71514"/>
                        </a:cubicBezTo>
                        <a:cubicBezTo>
                          <a:pt x="10238" y="85725"/>
                          <a:pt x="10809" y="85725"/>
                          <a:pt x="14425" y="85852"/>
                        </a:cubicBezTo>
                        <a:cubicBezTo>
                          <a:pt x="18041" y="86042"/>
                          <a:pt x="24703" y="86359"/>
                          <a:pt x="36883" y="86105"/>
                        </a:cubicBezTo>
                        <a:cubicBezTo>
                          <a:pt x="49064" y="85852"/>
                          <a:pt x="66764" y="84964"/>
                          <a:pt x="75646" y="83758"/>
                        </a:cubicBezTo>
                        <a:cubicBezTo>
                          <a:pt x="84528" y="82616"/>
                          <a:pt x="84655" y="81157"/>
                          <a:pt x="84718" y="79444"/>
                        </a:cubicBezTo>
                        <a:cubicBezTo>
                          <a:pt x="84781" y="77731"/>
                          <a:pt x="84908" y="75764"/>
                          <a:pt x="85035" y="72846"/>
                        </a:cubicBezTo>
                        <a:cubicBezTo>
                          <a:pt x="85162" y="69928"/>
                          <a:pt x="85352" y="66058"/>
                          <a:pt x="84718" y="54004"/>
                        </a:cubicBezTo>
                        <a:cubicBezTo>
                          <a:pt x="84084" y="41950"/>
                          <a:pt x="82688" y="21776"/>
                          <a:pt x="81673" y="11625"/>
                        </a:cubicBezTo>
                        <a:cubicBezTo>
                          <a:pt x="80658" y="1475"/>
                          <a:pt x="80087" y="1348"/>
                          <a:pt x="78057" y="1411"/>
                        </a:cubicBezTo>
                        <a:cubicBezTo>
                          <a:pt x="76090" y="1411"/>
                          <a:pt x="72664" y="1665"/>
                          <a:pt x="60357" y="1538"/>
                        </a:cubicBezTo>
                        <a:cubicBezTo>
                          <a:pt x="48049" y="1348"/>
                          <a:pt x="26733" y="840"/>
                          <a:pt x="15186" y="460"/>
                        </a:cubicBezTo>
                        <a:cubicBezTo>
                          <a:pt x="3640" y="79"/>
                          <a:pt x="1864" y="-48"/>
                          <a:pt x="849" y="16"/>
                        </a:cubicBezTo>
                        <a:cubicBezTo>
                          <a:pt x="-166" y="16"/>
                          <a:pt x="-484" y="333"/>
                          <a:pt x="1102" y="14671"/>
                        </a:cubicBezTo>
                        <a:close/>
                      </a:path>
                    </a:pathLst>
                  </a:custGeom>
                  <a:solidFill>
                    <a:srgbClr val="789D8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2" name="Freeform: Shape 7861">
                    <a:extLst>
                      <a:ext uri="{FF2B5EF4-FFF2-40B4-BE49-F238E27FC236}">
                        <a16:creationId xmlns:a16="http://schemas.microsoft.com/office/drawing/2014/main" id="{E298DFD4-E11A-70A2-76FE-DCFFD7FAE33F}"/>
                      </a:ext>
                    </a:extLst>
                  </p:cNvPr>
                  <p:cNvSpPr/>
                  <p:nvPr/>
                </p:nvSpPr>
                <p:spPr>
                  <a:xfrm>
                    <a:off x="1306468" y="3551664"/>
                    <a:ext cx="83930" cy="140945"/>
                  </a:xfrm>
                  <a:custGeom>
                    <a:avLst/>
                    <a:gdLst>
                      <a:gd name="connsiteX0" fmla="*/ 1112 w 83930"/>
                      <a:gd name="connsiteY0" fmla="*/ 18239 h 140945"/>
                      <a:gd name="connsiteX1" fmla="*/ 6885 w 83930"/>
                      <a:gd name="connsiteY1" fmla="*/ 93163 h 140945"/>
                      <a:gd name="connsiteX2" fmla="*/ 7393 w 83930"/>
                      <a:gd name="connsiteY2" fmla="*/ 134844 h 140945"/>
                      <a:gd name="connsiteX3" fmla="*/ 9867 w 83930"/>
                      <a:gd name="connsiteY3" fmla="*/ 140934 h 140945"/>
                      <a:gd name="connsiteX4" fmla="*/ 28519 w 83930"/>
                      <a:gd name="connsiteY4" fmla="*/ 140744 h 140945"/>
                      <a:gd name="connsiteX5" fmla="*/ 73499 w 83930"/>
                      <a:gd name="connsiteY5" fmla="*/ 140109 h 140945"/>
                      <a:gd name="connsiteX6" fmla="*/ 83903 w 83930"/>
                      <a:gd name="connsiteY6" fmla="*/ 137508 h 140945"/>
                      <a:gd name="connsiteX7" fmla="*/ 82444 w 83930"/>
                      <a:gd name="connsiteY7" fmla="*/ 114035 h 140945"/>
                      <a:gd name="connsiteX8" fmla="*/ 77305 w 83930"/>
                      <a:gd name="connsiteY8" fmla="*/ 27057 h 140945"/>
                      <a:gd name="connsiteX9" fmla="*/ 75782 w 83930"/>
                      <a:gd name="connsiteY9" fmla="*/ 1046 h 140945"/>
                      <a:gd name="connsiteX10" fmla="*/ 72039 w 83930"/>
                      <a:gd name="connsiteY10" fmla="*/ 94 h 140945"/>
                      <a:gd name="connsiteX11" fmla="*/ 54212 w 83930"/>
                      <a:gd name="connsiteY11" fmla="*/ 919 h 140945"/>
                      <a:gd name="connsiteX12" fmla="*/ 16782 w 83930"/>
                      <a:gd name="connsiteY12" fmla="*/ 855 h 140945"/>
                      <a:gd name="connsiteX13" fmla="*/ 1366 w 83930"/>
                      <a:gd name="connsiteY13" fmla="*/ 602 h 140945"/>
                      <a:gd name="connsiteX14" fmla="*/ 1112 w 83930"/>
                      <a:gd name="connsiteY14" fmla="*/ 18239 h 14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930" h="140945">
                        <a:moveTo>
                          <a:pt x="1112" y="18239"/>
                        </a:moveTo>
                        <a:cubicBezTo>
                          <a:pt x="2635" y="35558"/>
                          <a:pt x="5680" y="69880"/>
                          <a:pt x="6885" y="93163"/>
                        </a:cubicBezTo>
                        <a:cubicBezTo>
                          <a:pt x="8091" y="116446"/>
                          <a:pt x="7456" y="128690"/>
                          <a:pt x="7393" y="134844"/>
                        </a:cubicBezTo>
                        <a:cubicBezTo>
                          <a:pt x="7329" y="140997"/>
                          <a:pt x="7773" y="140997"/>
                          <a:pt x="9867" y="140934"/>
                        </a:cubicBezTo>
                        <a:cubicBezTo>
                          <a:pt x="12024" y="140934"/>
                          <a:pt x="15830" y="140744"/>
                          <a:pt x="28519" y="140744"/>
                        </a:cubicBezTo>
                        <a:cubicBezTo>
                          <a:pt x="41207" y="140744"/>
                          <a:pt x="62777" y="140744"/>
                          <a:pt x="73499" y="140109"/>
                        </a:cubicBezTo>
                        <a:cubicBezTo>
                          <a:pt x="84157" y="139538"/>
                          <a:pt x="84030" y="138460"/>
                          <a:pt x="83903" y="137508"/>
                        </a:cubicBezTo>
                        <a:cubicBezTo>
                          <a:pt x="83776" y="136556"/>
                          <a:pt x="83776" y="135795"/>
                          <a:pt x="82444" y="114035"/>
                        </a:cubicBezTo>
                        <a:cubicBezTo>
                          <a:pt x="81112" y="92275"/>
                          <a:pt x="78574" y="49579"/>
                          <a:pt x="77305" y="27057"/>
                        </a:cubicBezTo>
                        <a:cubicBezTo>
                          <a:pt x="76036" y="4535"/>
                          <a:pt x="76100" y="2251"/>
                          <a:pt x="75782" y="1046"/>
                        </a:cubicBezTo>
                        <a:cubicBezTo>
                          <a:pt x="75465" y="-96"/>
                          <a:pt x="74704" y="-96"/>
                          <a:pt x="72039" y="94"/>
                        </a:cubicBezTo>
                        <a:cubicBezTo>
                          <a:pt x="69375" y="285"/>
                          <a:pt x="64807" y="729"/>
                          <a:pt x="54212" y="919"/>
                        </a:cubicBezTo>
                        <a:cubicBezTo>
                          <a:pt x="43554" y="1110"/>
                          <a:pt x="26869" y="919"/>
                          <a:pt x="16782" y="855"/>
                        </a:cubicBezTo>
                        <a:cubicBezTo>
                          <a:pt x="6631" y="729"/>
                          <a:pt x="3079" y="538"/>
                          <a:pt x="1366" y="602"/>
                        </a:cubicBezTo>
                        <a:cubicBezTo>
                          <a:pt x="-411" y="602"/>
                          <a:pt x="-411" y="919"/>
                          <a:pt x="1112" y="18239"/>
                        </a:cubicBezTo>
                        <a:close/>
                      </a:path>
                    </a:pathLst>
                  </a:custGeom>
                  <a:solidFill>
                    <a:srgbClr val="4B8F7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3" name="Freeform: Shape 7862">
                    <a:extLst>
                      <a:ext uri="{FF2B5EF4-FFF2-40B4-BE49-F238E27FC236}">
                        <a16:creationId xmlns:a16="http://schemas.microsoft.com/office/drawing/2014/main" id="{9837FF5C-9595-F186-D0AC-C7FFBF242A17}"/>
                      </a:ext>
                    </a:extLst>
                  </p:cNvPr>
                  <p:cNvSpPr/>
                  <p:nvPr/>
                </p:nvSpPr>
                <p:spPr>
                  <a:xfrm>
                    <a:off x="1313637" y="3706018"/>
                    <a:ext cx="81702" cy="95987"/>
                  </a:xfrm>
                  <a:custGeom>
                    <a:avLst/>
                    <a:gdLst>
                      <a:gd name="connsiteX0" fmla="*/ 478 w 81702"/>
                      <a:gd name="connsiteY0" fmla="*/ 16334 h 95987"/>
                      <a:gd name="connsiteX1" fmla="*/ 3460 w 81702"/>
                      <a:gd name="connsiteY1" fmla="*/ 80410 h 95987"/>
                      <a:gd name="connsiteX2" fmla="*/ 8535 w 81702"/>
                      <a:gd name="connsiteY2" fmla="*/ 95889 h 95987"/>
                      <a:gd name="connsiteX3" fmla="*/ 32198 w 81702"/>
                      <a:gd name="connsiteY3" fmla="*/ 95001 h 95987"/>
                      <a:gd name="connsiteX4" fmla="*/ 72864 w 81702"/>
                      <a:gd name="connsiteY4" fmla="*/ 95635 h 95987"/>
                      <a:gd name="connsiteX5" fmla="*/ 81683 w 81702"/>
                      <a:gd name="connsiteY5" fmla="*/ 93479 h 95987"/>
                      <a:gd name="connsiteX6" fmla="*/ 81429 w 81702"/>
                      <a:gd name="connsiteY6" fmla="*/ 72353 h 95987"/>
                      <a:gd name="connsiteX7" fmla="*/ 79018 w 81702"/>
                      <a:gd name="connsiteY7" fmla="*/ 14938 h 95987"/>
                      <a:gd name="connsiteX8" fmla="*/ 73435 w 81702"/>
                      <a:gd name="connsiteY8" fmla="*/ 791 h 95987"/>
                      <a:gd name="connsiteX9" fmla="*/ 54403 w 81702"/>
                      <a:gd name="connsiteY9" fmla="*/ 918 h 95987"/>
                      <a:gd name="connsiteX10" fmla="*/ 15894 w 81702"/>
                      <a:gd name="connsiteY10" fmla="*/ 1235 h 95987"/>
                      <a:gd name="connsiteX11" fmla="*/ 1176 w 81702"/>
                      <a:gd name="connsiteY11" fmla="*/ 29 h 95987"/>
                      <a:gd name="connsiteX12" fmla="*/ 478 w 81702"/>
                      <a:gd name="connsiteY12" fmla="*/ 16270 h 95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1702" h="95987">
                        <a:moveTo>
                          <a:pt x="478" y="16334"/>
                        </a:moveTo>
                        <a:cubicBezTo>
                          <a:pt x="1176" y="32511"/>
                          <a:pt x="2571" y="64486"/>
                          <a:pt x="3460" y="80410"/>
                        </a:cubicBezTo>
                        <a:cubicBezTo>
                          <a:pt x="4348" y="96333"/>
                          <a:pt x="4792" y="96270"/>
                          <a:pt x="8535" y="95889"/>
                        </a:cubicBezTo>
                        <a:cubicBezTo>
                          <a:pt x="12278" y="95572"/>
                          <a:pt x="19383" y="95001"/>
                          <a:pt x="32198" y="95001"/>
                        </a:cubicBezTo>
                        <a:cubicBezTo>
                          <a:pt x="45014" y="95001"/>
                          <a:pt x="63665" y="95572"/>
                          <a:pt x="72864" y="95635"/>
                        </a:cubicBezTo>
                        <a:cubicBezTo>
                          <a:pt x="82000" y="95762"/>
                          <a:pt x="81746" y="95445"/>
                          <a:pt x="81683" y="93479"/>
                        </a:cubicBezTo>
                        <a:cubicBezTo>
                          <a:pt x="81683" y="91575"/>
                          <a:pt x="81810" y="88022"/>
                          <a:pt x="81429" y="72353"/>
                        </a:cubicBezTo>
                        <a:cubicBezTo>
                          <a:pt x="81048" y="56682"/>
                          <a:pt x="80160" y="28895"/>
                          <a:pt x="79018" y="14938"/>
                        </a:cubicBezTo>
                        <a:cubicBezTo>
                          <a:pt x="77876" y="981"/>
                          <a:pt x="76544" y="854"/>
                          <a:pt x="73435" y="791"/>
                        </a:cubicBezTo>
                        <a:cubicBezTo>
                          <a:pt x="70327" y="791"/>
                          <a:pt x="65442" y="791"/>
                          <a:pt x="54403" y="918"/>
                        </a:cubicBezTo>
                        <a:cubicBezTo>
                          <a:pt x="43301" y="1108"/>
                          <a:pt x="26045" y="1425"/>
                          <a:pt x="15894" y="1235"/>
                        </a:cubicBezTo>
                        <a:cubicBezTo>
                          <a:pt x="5743" y="1045"/>
                          <a:pt x="2698" y="283"/>
                          <a:pt x="1176" y="29"/>
                        </a:cubicBezTo>
                        <a:cubicBezTo>
                          <a:pt x="-283" y="-161"/>
                          <a:pt x="-220" y="93"/>
                          <a:pt x="478" y="16270"/>
                        </a:cubicBezTo>
                        <a:close/>
                      </a:path>
                    </a:pathLst>
                  </a:custGeom>
                  <a:solidFill>
                    <a:srgbClr val="5387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4" name="Freeform: Shape 7863">
                    <a:extLst>
                      <a:ext uri="{FF2B5EF4-FFF2-40B4-BE49-F238E27FC236}">
                        <a16:creationId xmlns:a16="http://schemas.microsoft.com/office/drawing/2014/main" id="{4262436E-8882-EE17-01D6-A347A9861CA9}"/>
                      </a:ext>
                    </a:extLst>
                  </p:cNvPr>
                  <p:cNvSpPr/>
                  <p:nvPr/>
                </p:nvSpPr>
                <p:spPr>
                  <a:xfrm>
                    <a:off x="1517571" y="3443527"/>
                    <a:ext cx="104995" cy="12625"/>
                  </a:xfrm>
                  <a:custGeom>
                    <a:avLst/>
                    <a:gdLst>
                      <a:gd name="connsiteX0" fmla="*/ 0 w 104995"/>
                      <a:gd name="connsiteY0" fmla="*/ 0 h 12625"/>
                      <a:gd name="connsiteX1" fmla="*/ 104551 w 104995"/>
                      <a:gd name="connsiteY1" fmla="*/ 0 h 12625"/>
                      <a:gd name="connsiteX2" fmla="*/ 104995 w 104995"/>
                      <a:gd name="connsiteY2" fmla="*/ 12625 h 12625"/>
                      <a:gd name="connsiteX3" fmla="*/ 381 w 104995"/>
                      <a:gd name="connsiteY3" fmla="*/ 12625 h 12625"/>
                      <a:gd name="connsiteX4" fmla="*/ 0 w 104995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995" h="12625">
                        <a:moveTo>
                          <a:pt x="0" y="0"/>
                        </a:moveTo>
                        <a:lnTo>
                          <a:pt x="104551" y="0"/>
                        </a:lnTo>
                        <a:lnTo>
                          <a:pt x="104995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5" name="Freeform: Shape 7864">
                    <a:extLst>
                      <a:ext uri="{FF2B5EF4-FFF2-40B4-BE49-F238E27FC236}">
                        <a16:creationId xmlns:a16="http://schemas.microsoft.com/office/drawing/2014/main" id="{EC95301A-1204-FB74-A5D1-B74482CDC0DC}"/>
                      </a:ext>
                    </a:extLst>
                  </p:cNvPr>
                  <p:cNvSpPr/>
                  <p:nvPr/>
                </p:nvSpPr>
                <p:spPr>
                  <a:xfrm>
                    <a:off x="1516238" y="3484638"/>
                    <a:ext cx="114701" cy="10594"/>
                  </a:xfrm>
                  <a:custGeom>
                    <a:avLst/>
                    <a:gdLst>
                      <a:gd name="connsiteX0" fmla="*/ 0 w 114701"/>
                      <a:gd name="connsiteY0" fmla="*/ 0 h 10594"/>
                      <a:gd name="connsiteX1" fmla="*/ 114321 w 114701"/>
                      <a:gd name="connsiteY1" fmla="*/ 0 h 10594"/>
                      <a:gd name="connsiteX2" fmla="*/ 114702 w 114701"/>
                      <a:gd name="connsiteY2" fmla="*/ 10595 h 10594"/>
                      <a:gd name="connsiteX3" fmla="*/ 381 w 114701"/>
                      <a:gd name="connsiteY3" fmla="*/ 10595 h 10594"/>
                      <a:gd name="connsiteX4" fmla="*/ 0 w 114701"/>
                      <a:gd name="connsiteY4" fmla="*/ 0 h 10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701" h="10594">
                        <a:moveTo>
                          <a:pt x="0" y="0"/>
                        </a:moveTo>
                        <a:lnTo>
                          <a:pt x="114321" y="0"/>
                        </a:lnTo>
                        <a:lnTo>
                          <a:pt x="114702" y="10595"/>
                        </a:lnTo>
                        <a:lnTo>
                          <a:pt x="381" y="1059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6" name="Freeform: Shape 7865">
                    <a:extLst>
                      <a:ext uri="{FF2B5EF4-FFF2-40B4-BE49-F238E27FC236}">
                        <a16:creationId xmlns:a16="http://schemas.microsoft.com/office/drawing/2014/main" id="{691A2677-B768-0396-7A8A-5C423E574133}"/>
                      </a:ext>
                    </a:extLst>
                  </p:cNvPr>
                  <p:cNvSpPr/>
                  <p:nvPr/>
                </p:nvSpPr>
                <p:spPr>
                  <a:xfrm>
                    <a:off x="1521187" y="3527016"/>
                    <a:ext cx="104107" cy="12561"/>
                  </a:xfrm>
                  <a:custGeom>
                    <a:avLst/>
                    <a:gdLst>
                      <a:gd name="connsiteX0" fmla="*/ 0 w 104107"/>
                      <a:gd name="connsiteY0" fmla="*/ 0 h 12561"/>
                      <a:gd name="connsiteX1" fmla="*/ 103727 w 104107"/>
                      <a:gd name="connsiteY1" fmla="*/ 0 h 12561"/>
                      <a:gd name="connsiteX2" fmla="*/ 104107 w 104107"/>
                      <a:gd name="connsiteY2" fmla="*/ 12561 h 12561"/>
                      <a:gd name="connsiteX3" fmla="*/ 444 w 104107"/>
                      <a:gd name="connsiteY3" fmla="*/ 12561 h 12561"/>
                      <a:gd name="connsiteX4" fmla="*/ 0 w 104107"/>
                      <a:gd name="connsiteY4" fmla="*/ 0 h 1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07" h="12561">
                        <a:moveTo>
                          <a:pt x="0" y="0"/>
                        </a:moveTo>
                        <a:lnTo>
                          <a:pt x="103727" y="0"/>
                        </a:lnTo>
                        <a:lnTo>
                          <a:pt x="104107" y="12561"/>
                        </a:lnTo>
                        <a:lnTo>
                          <a:pt x="444" y="125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7" name="Freeform: Shape 7866">
                    <a:extLst>
                      <a:ext uri="{FF2B5EF4-FFF2-40B4-BE49-F238E27FC236}">
                        <a16:creationId xmlns:a16="http://schemas.microsoft.com/office/drawing/2014/main" id="{658088B1-744F-3248-C55E-F138BAE86C52}"/>
                      </a:ext>
                    </a:extLst>
                  </p:cNvPr>
                  <p:cNvSpPr/>
                  <p:nvPr/>
                </p:nvSpPr>
                <p:spPr>
                  <a:xfrm>
                    <a:off x="1530132" y="3556136"/>
                    <a:ext cx="88817" cy="5265"/>
                  </a:xfrm>
                  <a:custGeom>
                    <a:avLst/>
                    <a:gdLst>
                      <a:gd name="connsiteX0" fmla="*/ 0 w 88817"/>
                      <a:gd name="connsiteY0" fmla="*/ 0 h 5265"/>
                      <a:gd name="connsiteX1" fmla="*/ 88627 w 88817"/>
                      <a:gd name="connsiteY1" fmla="*/ 0 h 5265"/>
                      <a:gd name="connsiteX2" fmla="*/ 88818 w 88817"/>
                      <a:gd name="connsiteY2" fmla="*/ 5266 h 5265"/>
                      <a:gd name="connsiteX3" fmla="*/ 190 w 88817"/>
                      <a:gd name="connsiteY3" fmla="*/ 5266 h 5265"/>
                      <a:gd name="connsiteX4" fmla="*/ 0 w 88817"/>
                      <a:gd name="connsiteY4" fmla="*/ 0 h 5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17" h="5265">
                        <a:moveTo>
                          <a:pt x="0" y="0"/>
                        </a:moveTo>
                        <a:lnTo>
                          <a:pt x="88627" y="0"/>
                        </a:lnTo>
                        <a:lnTo>
                          <a:pt x="88818" y="5266"/>
                        </a:lnTo>
                        <a:lnTo>
                          <a:pt x="190" y="52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8" name="Freeform: Shape 7867">
                    <a:extLst>
                      <a:ext uri="{FF2B5EF4-FFF2-40B4-BE49-F238E27FC236}">
                        <a16:creationId xmlns:a16="http://schemas.microsoft.com/office/drawing/2014/main" id="{AD6ECA68-2554-A688-310D-11016E516506}"/>
                      </a:ext>
                    </a:extLst>
                  </p:cNvPr>
                  <p:cNvSpPr/>
                  <p:nvPr/>
                </p:nvSpPr>
                <p:spPr>
                  <a:xfrm>
                    <a:off x="1523851" y="3579292"/>
                    <a:ext cx="103409" cy="18524"/>
                  </a:xfrm>
                  <a:custGeom>
                    <a:avLst/>
                    <a:gdLst>
                      <a:gd name="connsiteX0" fmla="*/ 0 w 103409"/>
                      <a:gd name="connsiteY0" fmla="*/ 0 h 18524"/>
                      <a:gd name="connsiteX1" fmla="*/ 102775 w 103409"/>
                      <a:gd name="connsiteY1" fmla="*/ 0 h 18524"/>
                      <a:gd name="connsiteX2" fmla="*/ 103409 w 103409"/>
                      <a:gd name="connsiteY2" fmla="*/ 18525 h 18524"/>
                      <a:gd name="connsiteX3" fmla="*/ 571 w 103409"/>
                      <a:gd name="connsiteY3" fmla="*/ 18525 h 18524"/>
                      <a:gd name="connsiteX4" fmla="*/ 0 w 103409"/>
                      <a:gd name="connsiteY4" fmla="*/ 0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09" h="18524">
                        <a:moveTo>
                          <a:pt x="0" y="0"/>
                        </a:moveTo>
                        <a:lnTo>
                          <a:pt x="102775" y="0"/>
                        </a:lnTo>
                        <a:lnTo>
                          <a:pt x="103409" y="18525"/>
                        </a:lnTo>
                        <a:lnTo>
                          <a:pt x="571" y="185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9" name="Freeform: Shape 7868">
                    <a:extLst>
                      <a:ext uri="{FF2B5EF4-FFF2-40B4-BE49-F238E27FC236}">
                        <a16:creationId xmlns:a16="http://schemas.microsoft.com/office/drawing/2014/main" id="{8BCBD8EB-2704-E83D-1168-6B662F485FE6}"/>
                      </a:ext>
                    </a:extLst>
                  </p:cNvPr>
                  <p:cNvSpPr/>
                  <p:nvPr/>
                </p:nvSpPr>
                <p:spPr>
                  <a:xfrm>
                    <a:off x="1525437" y="3628268"/>
                    <a:ext cx="99666" cy="12625"/>
                  </a:xfrm>
                  <a:custGeom>
                    <a:avLst/>
                    <a:gdLst>
                      <a:gd name="connsiteX0" fmla="*/ 0 w 99666"/>
                      <a:gd name="connsiteY0" fmla="*/ 0 h 12625"/>
                      <a:gd name="connsiteX1" fmla="*/ 99286 w 99666"/>
                      <a:gd name="connsiteY1" fmla="*/ 0 h 12625"/>
                      <a:gd name="connsiteX2" fmla="*/ 99666 w 99666"/>
                      <a:gd name="connsiteY2" fmla="*/ 12625 h 12625"/>
                      <a:gd name="connsiteX3" fmla="*/ 444 w 99666"/>
                      <a:gd name="connsiteY3" fmla="*/ 12625 h 12625"/>
                      <a:gd name="connsiteX4" fmla="*/ 0 w 99666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2625">
                        <a:moveTo>
                          <a:pt x="0" y="0"/>
                        </a:moveTo>
                        <a:lnTo>
                          <a:pt x="99286" y="0"/>
                        </a:lnTo>
                        <a:lnTo>
                          <a:pt x="99666" y="12625"/>
                        </a:lnTo>
                        <a:lnTo>
                          <a:pt x="444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0" name="Freeform: Shape 7869">
                    <a:extLst>
                      <a:ext uri="{FF2B5EF4-FFF2-40B4-BE49-F238E27FC236}">
                        <a16:creationId xmlns:a16="http://schemas.microsoft.com/office/drawing/2014/main" id="{0BE855A3-AFFF-7179-4FA9-13DCC9BAD4E2}"/>
                      </a:ext>
                    </a:extLst>
                  </p:cNvPr>
                  <p:cNvSpPr/>
                  <p:nvPr/>
                </p:nvSpPr>
                <p:spPr>
                  <a:xfrm>
                    <a:off x="1529244" y="3662717"/>
                    <a:ext cx="88183" cy="14591"/>
                  </a:xfrm>
                  <a:custGeom>
                    <a:avLst/>
                    <a:gdLst>
                      <a:gd name="connsiteX0" fmla="*/ 0 w 88183"/>
                      <a:gd name="connsiteY0" fmla="*/ 0 h 14591"/>
                      <a:gd name="connsiteX1" fmla="*/ 87739 w 88183"/>
                      <a:gd name="connsiteY1" fmla="*/ 0 h 14591"/>
                      <a:gd name="connsiteX2" fmla="*/ 88183 w 88183"/>
                      <a:gd name="connsiteY2" fmla="*/ 14591 h 14591"/>
                      <a:gd name="connsiteX3" fmla="*/ 508 w 88183"/>
                      <a:gd name="connsiteY3" fmla="*/ 14591 h 14591"/>
                      <a:gd name="connsiteX4" fmla="*/ 0 w 88183"/>
                      <a:gd name="connsiteY4" fmla="*/ 0 h 14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83" h="14591">
                        <a:moveTo>
                          <a:pt x="0" y="0"/>
                        </a:moveTo>
                        <a:lnTo>
                          <a:pt x="87739" y="0"/>
                        </a:lnTo>
                        <a:lnTo>
                          <a:pt x="88183" y="14591"/>
                        </a:lnTo>
                        <a:lnTo>
                          <a:pt x="508" y="1459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1" name="Freeform: Shape 7870">
                    <a:extLst>
                      <a:ext uri="{FF2B5EF4-FFF2-40B4-BE49-F238E27FC236}">
                        <a16:creationId xmlns:a16="http://schemas.microsoft.com/office/drawing/2014/main" id="{AF222ABB-DC8B-DC51-7AA4-915654D8E11C}"/>
                      </a:ext>
                    </a:extLst>
                  </p:cNvPr>
                  <p:cNvSpPr/>
                  <p:nvPr/>
                </p:nvSpPr>
                <p:spPr>
                  <a:xfrm>
                    <a:off x="1536920" y="3706428"/>
                    <a:ext cx="82917" cy="15226"/>
                  </a:xfrm>
                  <a:custGeom>
                    <a:avLst/>
                    <a:gdLst>
                      <a:gd name="connsiteX0" fmla="*/ 0 w 82917"/>
                      <a:gd name="connsiteY0" fmla="*/ 0 h 15226"/>
                      <a:gd name="connsiteX1" fmla="*/ 82410 w 82917"/>
                      <a:gd name="connsiteY1" fmla="*/ 0 h 15226"/>
                      <a:gd name="connsiteX2" fmla="*/ 82918 w 82917"/>
                      <a:gd name="connsiteY2" fmla="*/ 15226 h 15226"/>
                      <a:gd name="connsiteX3" fmla="*/ 444 w 82917"/>
                      <a:gd name="connsiteY3" fmla="*/ 15226 h 15226"/>
                      <a:gd name="connsiteX4" fmla="*/ 0 w 82917"/>
                      <a:gd name="connsiteY4" fmla="*/ 0 h 1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17" h="15226">
                        <a:moveTo>
                          <a:pt x="0" y="0"/>
                        </a:moveTo>
                        <a:lnTo>
                          <a:pt x="82410" y="0"/>
                        </a:lnTo>
                        <a:lnTo>
                          <a:pt x="82918" y="15226"/>
                        </a:lnTo>
                        <a:lnTo>
                          <a:pt x="444" y="152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2" name="Freeform: Shape 7871">
                    <a:extLst>
                      <a:ext uri="{FF2B5EF4-FFF2-40B4-BE49-F238E27FC236}">
                        <a16:creationId xmlns:a16="http://schemas.microsoft.com/office/drawing/2014/main" id="{10BA4B4D-90DD-AAA3-76CA-035CF061B644}"/>
                      </a:ext>
                    </a:extLst>
                  </p:cNvPr>
                  <p:cNvSpPr/>
                  <p:nvPr/>
                </p:nvSpPr>
                <p:spPr>
                  <a:xfrm>
                    <a:off x="1538252" y="3747475"/>
                    <a:ext cx="86533" cy="17890"/>
                  </a:xfrm>
                  <a:custGeom>
                    <a:avLst/>
                    <a:gdLst>
                      <a:gd name="connsiteX0" fmla="*/ 0 w 86533"/>
                      <a:gd name="connsiteY0" fmla="*/ 0 h 17890"/>
                      <a:gd name="connsiteX1" fmla="*/ 85963 w 86533"/>
                      <a:gd name="connsiteY1" fmla="*/ 0 h 17890"/>
                      <a:gd name="connsiteX2" fmla="*/ 86534 w 86533"/>
                      <a:gd name="connsiteY2" fmla="*/ 17890 h 17890"/>
                      <a:gd name="connsiteX3" fmla="*/ 571 w 86533"/>
                      <a:gd name="connsiteY3" fmla="*/ 17890 h 17890"/>
                      <a:gd name="connsiteX4" fmla="*/ 0 w 86533"/>
                      <a:gd name="connsiteY4" fmla="*/ 0 h 17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33" h="17890">
                        <a:moveTo>
                          <a:pt x="0" y="0"/>
                        </a:moveTo>
                        <a:lnTo>
                          <a:pt x="85963" y="0"/>
                        </a:lnTo>
                        <a:lnTo>
                          <a:pt x="86534" y="17890"/>
                        </a:lnTo>
                        <a:lnTo>
                          <a:pt x="571" y="1789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73" name="Freeform: Shape 7872">
                  <a:extLst>
                    <a:ext uri="{FF2B5EF4-FFF2-40B4-BE49-F238E27FC236}">
                      <a16:creationId xmlns:a16="http://schemas.microsoft.com/office/drawing/2014/main" id="{4F94E916-D4F3-90FF-6A1D-D1C019869851}"/>
                    </a:ext>
                  </a:extLst>
                </p:cNvPr>
                <p:cNvSpPr/>
                <p:nvPr/>
              </p:nvSpPr>
              <p:spPr>
                <a:xfrm>
                  <a:off x="1204526" y="3386623"/>
                  <a:ext cx="35299" cy="44651"/>
                </a:xfrm>
                <a:custGeom>
                  <a:avLst/>
                  <a:gdLst>
                    <a:gd name="connsiteX0" fmla="*/ 8971 w 35299"/>
                    <a:gd name="connsiteY0" fmla="*/ 18776 h 44651"/>
                    <a:gd name="connsiteX1" fmla="*/ 23372 w 35299"/>
                    <a:gd name="connsiteY1" fmla="*/ 42567 h 44651"/>
                    <a:gd name="connsiteX2" fmla="*/ 25846 w 35299"/>
                    <a:gd name="connsiteY2" fmla="*/ 44216 h 44651"/>
                    <a:gd name="connsiteX3" fmla="*/ 35299 w 35299"/>
                    <a:gd name="connsiteY3" fmla="*/ 44407 h 44651"/>
                    <a:gd name="connsiteX4" fmla="*/ 5862 w 35299"/>
                    <a:gd name="connsiteY4" fmla="*/ 1964 h 44651"/>
                    <a:gd name="connsiteX5" fmla="*/ 1421 w 35299"/>
                    <a:gd name="connsiteY5" fmla="*/ 251 h 44651"/>
                    <a:gd name="connsiteX6" fmla="*/ 216 w 35299"/>
                    <a:gd name="connsiteY6" fmla="*/ 1076 h 44651"/>
                    <a:gd name="connsiteX7" fmla="*/ 8908 w 35299"/>
                    <a:gd name="connsiteY7" fmla="*/ 18840 h 4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99" h="44651">
                      <a:moveTo>
                        <a:pt x="8971" y="18776"/>
                      </a:moveTo>
                      <a:lnTo>
                        <a:pt x="23372" y="42567"/>
                      </a:lnTo>
                      <a:cubicBezTo>
                        <a:pt x="23880" y="43391"/>
                        <a:pt x="24704" y="43962"/>
                        <a:pt x="25846" y="44216"/>
                      </a:cubicBezTo>
                      <a:cubicBezTo>
                        <a:pt x="28130" y="44724"/>
                        <a:pt x="31239" y="44787"/>
                        <a:pt x="35299" y="44407"/>
                      </a:cubicBezTo>
                      <a:lnTo>
                        <a:pt x="5862" y="1964"/>
                      </a:lnTo>
                      <a:lnTo>
                        <a:pt x="1421" y="251"/>
                      </a:lnTo>
                      <a:cubicBezTo>
                        <a:pt x="89" y="-256"/>
                        <a:pt x="-291" y="-2"/>
                        <a:pt x="216" y="1076"/>
                      </a:cubicBezTo>
                      <a:lnTo>
                        <a:pt x="8908" y="18840"/>
                      </a:lnTo>
                      <a:close/>
                    </a:path>
                  </a:pathLst>
                </a:custGeom>
                <a:solidFill>
                  <a:srgbClr val="C0979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874" name="Graphic 7643">
                  <a:extLst>
                    <a:ext uri="{FF2B5EF4-FFF2-40B4-BE49-F238E27FC236}">
                      <a16:creationId xmlns:a16="http://schemas.microsoft.com/office/drawing/2014/main" id="{C531C40C-C5BE-EA36-572A-043A9F76B9E1}"/>
                    </a:ext>
                  </a:extLst>
                </p:cNvPr>
                <p:cNvGrpSpPr/>
                <p:nvPr/>
              </p:nvGrpSpPr>
              <p:grpSpPr>
                <a:xfrm>
                  <a:off x="5385" y="3831631"/>
                  <a:ext cx="2062757" cy="275428"/>
                  <a:chOff x="5385" y="3831631"/>
                  <a:chExt cx="2062757" cy="275428"/>
                </a:xfrm>
              </p:grpSpPr>
              <p:sp>
                <p:nvSpPr>
                  <p:cNvPr id="7875" name="Freeform: Shape 7874">
                    <a:extLst>
                      <a:ext uri="{FF2B5EF4-FFF2-40B4-BE49-F238E27FC236}">
                        <a16:creationId xmlns:a16="http://schemas.microsoft.com/office/drawing/2014/main" id="{37210A73-13F8-EF77-4705-4C6EA441976B}"/>
                      </a:ext>
                    </a:extLst>
                  </p:cNvPr>
                  <p:cNvSpPr/>
                  <p:nvPr/>
                </p:nvSpPr>
                <p:spPr>
                  <a:xfrm>
                    <a:off x="5385" y="3831631"/>
                    <a:ext cx="2062669" cy="275428"/>
                  </a:xfrm>
                  <a:custGeom>
                    <a:avLst/>
                    <a:gdLst>
                      <a:gd name="connsiteX0" fmla="*/ 254 w 2062669"/>
                      <a:gd name="connsiteY0" fmla="*/ 275428 h 275428"/>
                      <a:gd name="connsiteX1" fmla="*/ 123457 w 2062669"/>
                      <a:gd name="connsiteY1" fmla="*/ 270734 h 275428"/>
                      <a:gd name="connsiteX2" fmla="*/ 340680 w 2062669"/>
                      <a:gd name="connsiteY2" fmla="*/ 269973 h 275428"/>
                      <a:gd name="connsiteX3" fmla="*/ 519520 w 2062669"/>
                      <a:gd name="connsiteY3" fmla="*/ 264770 h 275428"/>
                      <a:gd name="connsiteX4" fmla="*/ 699250 w 2062669"/>
                      <a:gd name="connsiteY4" fmla="*/ 254620 h 275428"/>
                      <a:gd name="connsiteX5" fmla="*/ 947432 w 2062669"/>
                      <a:gd name="connsiteY5" fmla="*/ 246753 h 275428"/>
                      <a:gd name="connsiteX6" fmla="*/ 1162878 w 2062669"/>
                      <a:gd name="connsiteY6" fmla="*/ 245103 h 275428"/>
                      <a:gd name="connsiteX7" fmla="*/ 1445065 w 2062669"/>
                      <a:gd name="connsiteY7" fmla="*/ 252272 h 275428"/>
                      <a:gd name="connsiteX8" fmla="*/ 1813913 w 2062669"/>
                      <a:gd name="connsiteY8" fmla="*/ 258807 h 275428"/>
                      <a:gd name="connsiteX9" fmla="*/ 1998400 w 2062669"/>
                      <a:gd name="connsiteY9" fmla="*/ 272510 h 275428"/>
                      <a:gd name="connsiteX10" fmla="*/ 2040144 w 2062669"/>
                      <a:gd name="connsiteY10" fmla="*/ 262804 h 275428"/>
                      <a:gd name="connsiteX11" fmla="*/ 2060255 w 2062669"/>
                      <a:gd name="connsiteY11" fmla="*/ 231464 h 275428"/>
                      <a:gd name="connsiteX12" fmla="*/ 2057020 w 2062669"/>
                      <a:gd name="connsiteY12" fmla="*/ 214779 h 275428"/>
                      <a:gd name="connsiteX13" fmla="*/ 2018384 w 2062669"/>
                      <a:gd name="connsiteY13" fmla="*/ 172527 h 275428"/>
                      <a:gd name="connsiteX14" fmla="*/ 1938892 w 2062669"/>
                      <a:gd name="connsiteY14" fmla="*/ 96461 h 275428"/>
                      <a:gd name="connsiteX15" fmla="*/ 1864729 w 2062669"/>
                      <a:gd name="connsiteY15" fmla="*/ 34542 h 275428"/>
                      <a:gd name="connsiteX16" fmla="*/ 1842969 w 2062669"/>
                      <a:gd name="connsiteY16" fmla="*/ 4788 h 275428"/>
                      <a:gd name="connsiteX17" fmla="*/ 1835229 w 2062669"/>
                      <a:gd name="connsiteY17" fmla="*/ 30 h 275428"/>
                      <a:gd name="connsiteX18" fmla="*/ 1801224 w 2062669"/>
                      <a:gd name="connsiteY18" fmla="*/ 981 h 275428"/>
                      <a:gd name="connsiteX19" fmla="*/ 1722113 w 2062669"/>
                      <a:gd name="connsiteY19" fmla="*/ 2377 h 275428"/>
                      <a:gd name="connsiteX20" fmla="*/ 1544351 w 2062669"/>
                      <a:gd name="connsiteY20" fmla="*/ 4471 h 275428"/>
                      <a:gd name="connsiteX21" fmla="*/ 1311014 w 2062669"/>
                      <a:gd name="connsiteY21" fmla="*/ 3773 h 275428"/>
                      <a:gd name="connsiteX22" fmla="*/ 1142197 w 2062669"/>
                      <a:gd name="connsiteY22" fmla="*/ 3773 h 275428"/>
                      <a:gd name="connsiteX23" fmla="*/ 1010873 w 2062669"/>
                      <a:gd name="connsiteY23" fmla="*/ 6247 h 275428"/>
                      <a:gd name="connsiteX24" fmla="*/ 839518 w 2062669"/>
                      <a:gd name="connsiteY24" fmla="*/ 3583 h 275428"/>
                      <a:gd name="connsiteX25" fmla="*/ 624833 w 2062669"/>
                      <a:gd name="connsiteY25" fmla="*/ 6311 h 275428"/>
                      <a:gd name="connsiteX26" fmla="*/ 374240 w 2062669"/>
                      <a:gd name="connsiteY26" fmla="*/ 8595 h 275428"/>
                      <a:gd name="connsiteX27" fmla="*/ 73211 w 2062669"/>
                      <a:gd name="connsiteY27" fmla="*/ 6628 h 275428"/>
                      <a:gd name="connsiteX28" fmla="*/ 5456 w 2062669"/>
                      <a:gd name="connsiteY28" fmla="*/ 14495 h 275428"/>
                      <a:gd name="connsiteX29" fmla="*/ 1649 w 2062669"/>
                      <a:gd name="connsiteY29" fmla="*/ 46913 h 275428"/>
                      <a:gd name="connsiteX30" fmla="*/ 0 w 2062669"/>
                      <a:gd name="connsiteY30" fmla="*/ 59538 h 275428"/>
                      <a:gd name="connsiteX31" fmla="*/ 0 w 2062669"/>
                      <a:gd name="connsiteY31" fmla="*/ 275365 h 27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669" h="275428">
                        <a:moveTo>
                          <a:pt x="254" y="275428"/>
                        </a:moveTo>
                        <a:cubicBezTo>
                          <a:pt x="23854" y="273906"/>
                          <a:pt x="63314" y="271622"/>
                          <a:pt x="123457" y="270734"/>
                        </a:cubicBezTo>
                        <a:cubicBezTo>
                          <a:pt x="185883" y="269846"/>
                          <a:pt x="270704" y="270543"/>
                          <a:pt x="340680" y="269973"/>
                        </a:cubicBezTo>
                        <a:cubicBezTo>
                          <a:pt x="410655" y="269401"/>
                          <a:pt x="465849" y="267625"/>
                          <a:pt x="519520" y="264770"/>
                        </a:cubicBezTo>
                        <a:cubicBezTo>
                          <a:pt x="573192" y="261915"/>
                          <a:pt x="625341" y="257919"/>
                          <a:pt x="699250" y="254620"/>
                        </a:cubicBezTo>
                        <a:cubicBezTo>
                          <a:pt x="773159" y="251321"/>
                          <a:pt x="868765" y="248656"/>
                          <a:pt x="947432" y="246753"/>
                        </a:cubicBezTo>
                        <a:cubicBezTo>
                          <a:pt x="1026099" y="244850"/>
                          <a:pt x="1087827" y="243771"/>
                          <a:pt x="1162878" y="245103"/>
                        </a:cubicBezTo>
                        <a:cubicBezTo>
                          <a:pt x="1237929" y="246436"/>
                          <a:pt x="1326430" y="250179"/>
                          <a:pt x="1445065" y="252272"/>
                        </a:cubicBezTo>
                        <a:cubicBezTo>
                          <a:pt x="1563764" y="254366"/>
                          <a:pt x="1712660" y="254810"/>
                          <a:pt x="1813913" y="258807"/>
                        </a:cubicBezTo>
                        <a:cubicBezTo>
                          <a:pt x="1915228" y="262804"/>
                          <a:pt x="1968963" y="270290"/>
                          <a:pt x="1998400" y="272510"/>
                        </a:cubicBezTo>
                        <a:cubicBezTo>
                          <a:pt x="2027837" y="274731"/>
                          <a:pt x="2033102" y="271622"/>
                          <a:pt x="2040144" y="262804"/>
                        </a:cubicBezTo>
                        <a:cubicBezTo>
                          <a:pt x="2047250" y="253985"/>
                          <a:pt x="2056195" y="239394"/>
                          <a:pt x="2060255" y="231464"/>
                        </a:cubicBezTo>
                        <a:cubicBezTo>
                          <a:pt x="2064252" y="223534"/>
                          <a:pt x="2063364" y="222201"/>
                          <a:pt x="2057020" y="214779"/>
                        </a:cubicBezTo>
                        <a:cubicBezTo>
                          <a:pt x="2050739" y="207356"/>
                          <a:pt x="2039066" y="193907"/>
                          <a:pt x="2018384" y="172527"/>
                        </a:cubicBezTo>
                        <a:cubicBezTo>
                          <a:pt x="1997765" y="151147"/>
                          <a:pt x="1968138" y="121774"/>
                          <a:pt x="1938892" y="96461"/>
                        </a:cubicBezTo>
                        <a:cubicBezTo>
                          <a:pt x="1909709" y="71148"/>
                          <a:pt x="1880907" y="49895"/>
                          <a:pt x="1864729" y="34542"/>
                        </a:cubicBezTo>
                        <a:cubicBezTo>
                          <a:pt x="1848488" y="19126"/>
                          <a:pt x="1844872" y="9609"/>
                          <a:pt x="1842969" y="4788"/>
                        </a:cubicBezTo>
                        <a:cubicBezTo>
                          <a:pt x="1841129" y="-33"/>
                          <a:pt x="1841065" y="-97"/>
                          <a:pt x="1835229" y="30"/>
                        </a:cubicBezTo>
                        <a:cubicBezTo>
                          <a:pt x="1829392" y="220"/>
                          <a:pt x="1817719" y="601"/>
                          <a:pt x="1801224" y="981"/>
                        </a:cubicBezTo>
                        <a:cubicBezTo>
                          <a:pt x="1784730" y="1362"/>
                          <a:pt x="1763477" y="1679"/>
                          <a:pt x="1722113" y="2377"/>
                        </a:cubicBezTo>
                        <a:cubicBezTo>
                          <a:pt x="1680686" y="3075"/>
                          <a:pt x="1619148" y="4217"/>
                          <a:pt x="1544351" y="4471"/>
                        </a:cubicBezTo>
                        <a:cubicBezTo>
                          <a:pt x="1469553" y="4725"/>
                          <a:pt x="1381497" y="4217"/>
                          <a:pt x="1311014" y="3773"/>
                        </a:cubicBezTo>
                        <a:cubicBezTo>
                          <a:pt x="1240530" y="3329"/>
                          <a:pt x="1187684" y="3012"/>
                          <a:pt x="1142197" y="3773"/>
                        </a:cubicBezTo>
                        <a:cubicBezTo>
                          <a:pt x="1096709" y="4534"/>
                          <a:pt x="1058708" y="6437"/>
                          <a:pt x="1010873" y="6247"/>
                        </a:cubicBezTo>
                        <a:cubicBezTo>
                          <a:pt x="963102" y="6057"/>
                          <a:pt x="905561" y="3900"/>
                          <a:pt x="839518" y="3583"/>
                        </a:cubicBezTo>
                        <a:cubicBezTo>
                          <a:pt x="773476" y="3329"/>
                          <a:pt x="698932" y="4978"/>
                          <a:pt x="624833" y="6311"/>
                        </a:cubicBezTo>
                        <a:cubicBezTo>
                          <a:pt x="550734" y="7706"/>
                          <a:pt x="477078" y="8785"/>
                          <a:pt x="374240" y="8595"/>
                        </a:cubicBezTo>
                        <a:cubicBezTo>
                          <a:pt x="271402" y="8404"/>
                          <a:pt x="139507" y="6818"/>
                          <a:pt x="73211" y="6628"/>
                        </a:cubicBezTo>
                        <a:cubicBezTo>
                          <a:pt x="6979" y="6437"/>
                          <a:pt x="6408" y="7516"/>
                          <a:pt x="5456" y="14495"/>
                        </a:cubicBezTo>
                        <a:cubicBezTo>
                          <a:pt x="4504" y="21473"/>
                          <a:pt x="3172" y="34415"/>
                          <a:pt x="1649" y="46913"/>
                        </a:cubicBezTo>
                        <a:cubicBezTo>
                          <a:pt x="1142" y="51164"/>
                          <a:pt x="634" y="55351"/>
                          <a:pt x="0" y="59538"/>
                        </a:cubicBezTo>
                        <a:lnTo>
                          <a:pt x="0" y="275365"/>
                        </a:lnTo>
                        <a:close/>
                      </a:path>
                    </a:pathLst>
                  </a:custGeom>
                  <a:solidFill>
                    <a:srgbClr val="CB85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6" name="Freeform: Shape 7875">
                    <a:extLst>
                      <a:ext uri="{FF2B5EF4-FFF2-40B4-BE49-F238E27FC236}">
                        <a16:creationId xmlns:a16="http://schemas.microsoft.com/office/drawing/2014/main" id="{BD741D35-12E4-2316-9DBB-BC56234F8B2C}"/>
                      </a:ext>
                    </a:extLst>
                  </p:cNvPr>
                  <p:cNvSpPr/>
                  <p:nvPr/>
                </p:nvSpPr>
                <p:spPr>
                  <a:xfrm>
                    <a:off x="1418396" y="3842637"/>
                    <a:ext cx="649722" cy="262195"/>
                  </a:xfrm>
                  <a:custGeom>
                    <a:avLst/>
                    <a:gdLst>
                      <a:gd name="connsiteX0" fmla="*/ 36876 w 649722"/>
                      <a:gd name="connsiteY0" fmla="*/ 241394 h 262195"/>
                      <a:gd name="connsiteX1" fmla="*/ 400965 w 649722"/>
                      <a:gd name="connsiteY1" fmla="*/ 247802 h 262195"/>
                      <a:gd name="connsiteX2" fmla="*/ 585452 w 649722"/>
                      <a:gd name="connsiteY2" fmla="*/ 261505 h 262195"/>
                      <a:gd name="connsiteX3" fmla="*/ 627197 w 649722"/>
                      <a:gd name="connsiteY3" fmla="*/ 251798 h 262195"/>
                      <a:gd name="connsiteX4" fmla="*/ 647307 w 649722"/>
                      <a:gd name="connsiteY4" fmla="*/ 220458 h 262195"/>
                      <a:gd name="connsiteX5" fmla="*/ 644072 w 649722"/>
                      <a:gd name="connsiteY5" fmla="*/ 203773 h 262195"/>
                      <a:gd name="connsiteX6" fmla="*/ 605436 w 649722"/>
                      <a:gd name="connsiteY6" fmla="*/ 161521 h 262195"/>
                      <a:gd name="connsiteX7" fmla="*/ 525944 w 649722"/>
                      <a:gd name="connsiteY7" fmla="*/ 85455 h 262195"/>
                      <a:gd name="connsiteX8" fmla="*/ 451781 w 649722"/>
                      <a:gd name="connsiteY8" fmla="*/ 23536 h 262195"/>
                      <a:gd name="connsiteX9" fmla="*/ 432749 w 649722"/>
                      <a:gd name="connsiteY9" fmla="*/ 0 h 262195"/>
                      <a:gd name="connsiteX10" fmla="*/ 330799 w 649722"/>
                      <a:gd name="connsiteY10" fmla="*/ 3172 h 262195"/>
                      <a:gd name="connsiteX11" fmla="*/ 77922 w 649722"/>
                      <a:gd name="connsiteY11" fmla="*/ 5139 h 262195"/>
                      <a:gd name="connsiteX12" fmla="*/ 524 w 649722"/>
                      <a:gd name="connsiteY12" fmla="*/ 39397 h 262195"/>
                      <a:gd name="connsiteX13" fmla="*/ 7249 w 649722"/>
                      <a:gd name="connsiteY13" fmla="*/ 132656 h 262195"/>
                      <a:gd name="connsiteX14" fmla="*/ 36812 w 649722"/>
                      <a:gd name="connsiteY14" fmla="*/ 241394 h 262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49722" h="262195">
                        <a:moveTo>
                          <a:pt x="36876" y="241394"/>
                        </a:moveTo>
                        <a:cubicBezTo>
                          <a:pt x="154750" y="243424"/>
                          <a:pt x="300982" y="243932"/>
                          <a:pt x="400965" y="247802"/>
                        </a:cubicBezTo>
                        <a:cubicBezTo>
                          <a:pt x="502281" y="251798"/>
                          <a:pt x="556015" y="259284"/>
                          <a:pt x="585452" y="261505"/>
                        </a:cubicBezTo>
                        <a:cubicBezTo>
                          <a:pt x="614889" y="263725"/>
                          <a:pt x="620155" y="260617"/>
                          <a:pt x="627197" y="251798"/>
                        </a:cubicBezTo>
                        <a:cubicBezTo>
                          <a:pt x="634302" y="242980"/>
                          <a:pt x="643247" y="228389"/>
                          <a:pt x="647307" y="220458"/>
                        </a:cubicBezTo>
                        <a:cubicBezTo>
                          <a:pt x="651304" y="212528"/>
                          <a:pt x="650416" y="211196"/>
                          <a:pt x="644072" y="203773"/>
                        </a:cubicBezTo>
                        <a:cubicBezTo>
                          <a:pt x="637791" y="196351"/>
                          <a:pt x="626118" y="182901"/>
                          <a:pt x="605436" y="161521"/>
                        </a:cubicBezTo>
                        <a:cubicBezTo>
                          <a:pt x="584818" y="140142"/>
                          <a:pt x="555191" y="110768"/>
                          <a:pt x="525944" y="85455"/>
                        </a:cubicBezTo>
                        <a:cubicBezTo>
                          <a:pt x="496761" y="60142"/>
                          <a:pt x="467959" y="38890"/>
                          <a:pt x="451781" y="23536"/>
                        </a:cubicBezTo>
                        <a:cubicBezTo>
                          <a:pt x="440806" y="13132"/>
                          <a:pt x="435604" y="5392"/>
                          <a:pt x="432749" y="0"/>
                        </a:cubicBezTo>
                        <a:cubicBezTo>
                          <a:pt x="402234" y="1396"/>
                          <a:pt x="367849" y="2601"/>
                          <a:pt x="330799" y="3172"/>
                        </a:cubicBezTo>
                        <a:cubicBezTo>
                          <a:pt x="241918" y="4441"/>
                          <a:pt x="137557" y="1903"/>
                          <a:pt x="77922" y="5139"/>
                        </a:cubicBezTo>
                        <a:cubicBezTo>
                          <a:pt x="18287" y="8438"/>
                          <a:pt x="3379" y="17510"/>
                          <a:pt x="524" y="39397"/>
                        </a:cubicBezTo>
                        <a:cubicBezTo>
                          <a:pt x="-2268" y="61284"/>
                          <a:pt x="6995" y="95923"/>
                          <a:pt x="7249" y="132656"/>
                        </a:cubicBezTo>
                        <a:cubicBezTo>
                          <a:pt x="7502" y="167548"/>
                          <a:pt x="-364" y="204344"/>
                          <a:pt x="36812" y="241394"/>
                        </a:cubicBezTo>
                        <a:close/>
                      </a:path>
                    </a:pathLst>
                  </a:custGeom>
                  <a:solidFill>
                    <a:srgbClr val="D5959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7" name="Freeform: Shape 7876">
                    <a:extLst>
                      <a:ext uri="{FF2B5EF4-FFF2-40B4-BE49-F238E27FC236}">
                        <a16:creationId xmlns:a16="http://schemas.microsoft.com/office/drawing/2014/main" id="{3C760B45-697C-06F9-9FDC-06C16BE575D8}"/>
                      </a:ext>
                    </a:extLst>
                  </p:cNvPr>
                  <p:cNvSpPr/>
                  <p:nvPr/>
                </p:nvSpPr>
                <p:spPr>
                  <a:xfrm>
                    <a:off x="346099" y="3841741"/>
                    <a:ext cx="1174391" cy="157813"/>
                  </a:xfrm>
                  <a:custGeom>
                    <a:avLst/>
                    <a:gdLst>
                      <a:gd name="connsiteX0" fmla="*/ 1173946 w 1174391"/>
                      <a:gd name="connsiteY0" fmla="*/ 9524 h 157813"/>
                      <a:gd name="connsiteX1" fmla="*/ 1160623 w 1174391"/>
                      <a:gd name="connsiteY1" fmla="*/ 50633 h 157813"/>
                      <a:gd name="connsiteX2" fmla="*/ 1129157 w 1174391"/>
                      <a:gd name="connsiteY2" fmla="*/ 108365 h 157813"/>
                      <a:gd name="connsiteX3" fmla="*/ 1079292 w 1174391"/>
                      <a:gd name="connsiteY3" fmla="*/ 146747 h 157813"/>
                      <a:gd name="connsiteX4" fmla="*/ 884717 w 1174391"/>
                      <a:gd name="connsiteY4" fmla="*/ 149729 h 157813"/>
                      <a:gd name="connsiteX5" fmla="*/ 581024 w 1174391"/>
                      <a:gd name="connsiteY5" fmla="*/ 145288 h 157813"/>
                      <a:gd name="connsiteX6" fmla="*/ 327830 w 1174391"/>
                      <a:gd name="connsiteY6" fmla="*/ 153535 h 157813"/>
                      <a:gd name="connsiteX7" fmla="*/ 56365 w 1174391"/>
                      <a:gd name="connsiteY7" fmla="*/ 153725 h 157813"/>
                      <a:gd name="connsiteX8" fmla="*/ 18554 w 1174391"/>
                      <a:gd name="connsiteY8" fmla="*/ 117501 h 157813"/>
                      <a:gd name="connsiteX9" fmla="*/ 173604 w 1174391"/>
                      <a:gd name="connsiteY9" fmla="*/ 85717 h 157813"/>
                      <a:gd name="connsiteX10" fmla="*/ 279488 w 1174391"/>
                      <a:gd name="connsiteY10" fmla="*/ 32489 h 157813"/>
                      <a:gd name="connsiteX11" fmla="*/ 359487 w 1174391"/>
                      <a:gd name="connsiteY11" fmla="*/ 14155 h 157813"/>
                      <a:gd name="connsiteX12" fmla="*/ 534395 w 1174391"/>
                      <a:gd name="connsiteY12" fmla="*/ 5780 h 157813"/>
                      <a:gd name="connsiteX13" fmla="*/ 847224 w 1174391"/>
                      <a:gd name="connsiteY13" fmla="*/ 2735 h 157813"/>
                      <a:gd name="connsiteX14" fmla="*/ 1122241 w 1174391"/>
                      <a:gd name="connsiteY14" fmla="*/ 7 h 157813"/>
                      <a:gd name="connsiteX15" fmla="*/ 1173819 w 1174391"/>
                      <a:gd name="connsiteY15" fmla="*/ 9460 h 15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4391" h="157813">
                        <a:moveTo>
                          <a:pt x="1173946" y="9524"/>
                        </a:moveTo>
                        <a:cubicBezTo>
                          <a:pt x="1172106" y="17644"/>
                          <a:pt x="1169061" y="32426"/>
                          <a:pt x="1160623" y="50633"/>
                        </a:cubicBezTo>
                        <a:cubicBezTo>
                          <a:pt x="1152186" y="68841"/>
                          <a:pt x="1138482" y="90475"/>
                          <a:pt x="1129157" y="108365"/>
                        </a:cubicBezTo>
                        <a:cubicBezTo>
                          <a:pt x="1119831" y="126256"/>
                          <a:pt x="1115009" y="140339"/>
                          <a:pt x="1079292" y="146747"/>
                        </a:cubicBezTo>
                        <a:cubicBezTo>
                          <a:pt x="1043638" y="153155"/>
                          <a:pt x="977088" y="151822"/>
                          <a:pt x="884717" y="149729"/>
                        </a:cubicBezTo>
                        <a:cubicBezTo>
                          <a:pt x="792347" y="147635"/>
                          <a:pt x="674092" y="144780"/>
                          <a:pt x="581024" y="145288"/>
                        </a:cubicBezTo>
                        <a:cubicBezTo>
                          <a:pt x="488019" y="145859"/>
                          <a:pt x="420200" y="149792"/>
                          <a:pt x="327830" y="153535"/>
                        </a:cubicBezTo>
                        <a:cubicBezTo>
                          <a:pt x="235459" y="157278"/>
                          <a:pt x="118601" y="160831"/>
                          <a:pt x="56365" y="153725"/>
                        </a:cubicBezTo>
                        <a:cubicBezTo>
                          <a:pt x="-5871" y="146683"/>
                          <a:pt x="-13547" y="128984"/>
                          <a:pt x="18554" y="117501"/>
                        </a:cubicBezTo>
                        <a:cubicBezTo>
                          <a:pt x="50655" y="106018"/>
                          <a:pt x="122597" y="100752"/>
                          <a:pt x="173604" y="85717"/>
                        </a:cubicBezTo>
                        <a:cubicBezTo>
                          <a:pt x="224674" y="70681"/>
                          <a:pt x="254872" y="45939"/>
                          <a:pt x="279488" y="32489"/>
                        </a:cubicBezTo>
                        <a:cubicBezTo>
                          <a:pt x="304103" y="19040"/>
                          <a:pt x="323135" y="16946"/>
                          <a:pt x="359487" y="14155"/>
                        </a:cubicBezTo>
                        <a:cubicBezTo>
                          <a:pt x="395839" y="11300"/>
                          <a:pt x="449637" y="7684"/>
                          <a:pt x="534395" y="5780"/>
                        </a:cubicBezTo>
                        <a:cubicBezTo>
                          <a:pt x="619152" y="3877"/>
                          <a:pt x="734933" y="3624"/>
                          <a:pt x="847224" y="2735"/>
                        </a:cubicBezTo>
                        <a:cubicBezTo>
                          <a:pt x="959451" y="1784"/>
                          <a:pt x="1068189" y="134"/>
                          <a:pt x="1122241" y="7"/>
                        </a:cubicBezTo>
                        <a:cubicBezTo>
                          <a:pt x="1176293" y="-120"/>
                          <a:pt x="1175659" y="1340"/>
                          <a:pt x="1173819" y="9460"/>
                        </a:cubicBezTo>
                        <a:close/>
                      </a:path>
                    </a:pathLst>
                  </a:custGeom>
                  <a:solidFill>
                    <a:srgbClr val="C77E8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8" name="Freeform: Shape 7877">
                    <a:extLst>
                      <a:ext uri="{FF2B5EF4-FFF2-40B4-BE49-F238E27FC236}">
                        <a16:creationId xmlns:a16="http://schemas.microsoft.com/office/drawing/2014/main" id="{59710BFF-CE0E-8FD8-EA9D-F940DBDA478C}"/>
                      </a:ext>
                    </a:extLst>
                  </p:cNvPr>
                  <p:cNvSpPr/>
                  <p:nvPr/>
                </p:nvSpPr>
                <p:spPr>
                  <a:xfrm>
                    <a:off x="559815" y="3846253"/>
                    <a:ext cx="73208" cy="247991"/>
                  </a:xfrm>
                  <a:custGeom>
                    <a:avLst/>
                    <a:gdLst>
                      <a:gd name="connsiteX0" fmla="*/ 49023 w 73208"/>
                      <a:gd name="connsiteY0" fmla="*/ 15226 h 247991"/>
                      <a:gd name="connsiteX1" fmla="*/ 25740 w 73208"/>
                      <a:gd name="connsiteY1" fmla="*/ 85202 h 247991"/>
                      <a:gd name="connsiteX2" fmla="*/ 3853 w 73208"/>
                      <a:gd name="connsiteY2" fmla="*/ 168056 h 247991"/>
                      <a:gd name="connsiteX3" fmla="*/ 427 w 73208"/>
                      <a:gd name="connsiteY3" fmla="*/ 204408 h 247991"/>
                      <a:gd name="connsiteX4" fmla="*/ 3155 w 73208"/>
                      <a:gd name="connsiteY4" fmla="*/ 247992 h 247991"/>
                      <a:gd name="connsiteX5" fmla="*/ 35637 w 73208"/>
                      <a:gd name="connsiteY5" fmla="*/ 245962 h 247991"/>
                      <a:gd name="connsiteX6" fmla="*/ 31958 w 73208"/>
                      <a:gd name="connsiteY6" fmla="*/ 211259 h 247991"/>
                      <a:gd name="connsiteX7" fmla="*/ 29927 w 73208"/>
                      <a:gd name="connsiteY7" fmla="*/ 185375 h 247991"/>
                      <a:gd name="connsiteX8" fmla="*/ 38302 w 73208"/>
                      <a:gd name="connsiteY8" fmla="*/ 149594 h 247991"/>
                      <a:gd name="connsiteX9" fmla="*/ 67929 w 73208"/>
                      <a:gd name="connsiteY9" fmla="*/ 32101 h 247991"/>
                      <a:gd name="connsiteX10" fmla="*/ 70403 w 73208"/>
                      <a:gd name="connsiteY10" fmla="*/ 2220 h 247991"/>
                      <a:gd name="connsiteX11" fmla="*/ 57080 w 73208"/>
                      <a:gd name="connsiteY11" fmla="*/ 0 h 247991"/>
                      <a:gd name="connsiteX12" fmla="*/ 48960 w 73208"/>
                      <a:gd name="connsiteY12" fmla="*/ 15226 h 247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208" h="247991">
                        <a:moveTo>
                          <a:pt x="49023" y="15226"/>
                        </a:moveTo>
                        <a:cubicBezTo>
                          <a:pt x="44202" y="28993"/>
                          <a:pt x="34749" y="55067"/>
                          <a:pt x="25740" y="85202"/>
                        </a:cubicBezTo>
                        <a:cubicBezTo>
                          <a:pt x="16732" y="115400"/>
                          <a:pt x="8167" y="149721"/>
                          <a:pt x="3853" y="168056"/>
                        </a:cubicBezTo>
                        <a:cubicBezTo>
                          <a:pt x="-397" y="186390"/>
                          <a:pt x="-397" y="188674"/>
                          <a:pt x="427" y="204408"/>
                        </a:cubicBezTo>
                        <a:cubicBezTo>
                          <a:pt x="998" y="215510"/>
                          <a:pt x="1950" y="233273"/>
                          <a:pt x="3155" y="247992"/>
                        </a:cubicBezTo>
                        <a:cubicBezTo>
                          <a:pt x="13750" y="247357"/>
                          <a:pt x="24535" y="246660"/>
                          <a:pt x="35637" y="245962"/>
                        </a:cubicBezTo>
                        <a:cubicBezTo>
                          <a:pt x="35003" y="234035"/>
                          <a:pt x="33163" y="220839"/>
                          <a:pt x="31958" y="211259"/>
                        </a:cubicBezTo>
                        <a:cubicBezTo>
                          <a:pt x="29927" y="195082"/>
                          <a:pt x="29801" y="189245"/>
                          <a:pt x="29927" y="185375"/>
                        </a:cubicBezTo>
                        <a:cubicBezTo>
                          <a:pt x="30118" y="181505"/>
                          <a:pt x="30625" y="179666"/>
                          <a:pt x="38302" y="149594"/>
                        </a:cubicBezTo>
                        <a:cubicBezTo>
                          <a:pt x="46042" y="119523"/>
                          <a:pt x="60950" y="61284"/>
                          <a:pt x="67929" y="32101"/>
                        </a:cubicBezTo>
                        <a:cubicBezTo>
                          <a:pt x="74971" y="2982"/>
                          <a:pt x="74083" y="2982"/>
                          <a:pt x="70403" y="2220"/>
                        </a:cubicBezTo>
                        <a:cubicBezTo>
                          <a:pt x="66787" y="1459"/>
                          <a:pt x="60379" y="0"/>
                          <a:pt x="57080" y="0"/>
                        </a:cubicBezTo>
                        <a:cubicBezTo>
                          <a:pt x="53781" y="0"/>
                          <a:pt x="53718" y="1459"/>
                          <a:pt x="48960" y="15226"/>
                        </a:cubicBezTo>
                        <a:close/>
                      </a:path>
                    </a:pathLst>
                  </a:custGeom>
                  <a:solidFill>
                    <a:srgbClr val="A8555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9" name="Freeform: Shape 7878">
                    <a:extLst>
                      <a:ext uri="{FF2B5EF4-FFF2-40B4-BE49-F238E27FC236}">
                        <a16:creationId xmlns:a16="http://schemas.microsoft.com/office/drawing/2014/main" id="{4918836D-1CDC-43B1-D03B-20F70E7ACB48}"/>
                      </a:ext>
                    </a:extLst>
                  </p:cNvPr>
                  <p:cNvSpPr/>
                  <p:nvPr/>
                </p:nvSpPr>
                <p:spPr>
                  <a:xfrm>
                    <a:off x="1367008" y="3842134"/>
                    <a:ext cx="113494" cy="242276"/>
                  </a:xfrm>
                  <a:custGeom>
                    <a:avLst/>
                    <a:gdLst>
                      <a:gd name="connsiteX0" fmla="*/ 7946 w 113494"/>
                      <a:gd name="connsiteY0" fmla="*/ 19471 h 242276"/>
                      <a:gd name="connsiteX1" fmla="*/ 44362 w 113494"/>
                      <a:gd name="connsiteY1" fmla="*/ 94712 h 242276"/>
                      <a:gd name="connsiteX2" fmla="*/ 76970 w 113494"/>
                      <a:gd name="connsiteY2" fmla="*/ 176298 h 242276"/>
                      <a:gd name="connsiteX3" fmla="*/ 84520 w 113494"/>
                      <a:gd name="connsiteY3" fmla="*/ 211190 h 242276"/>
                      <a:gd name="connsiteX4" fmla="*/ 83695 w 113494"/>
                      <a:gd name="connsiteY4" fmla="*/ 241833 h 242276"/>
                      <a:gd name="connsiteX5" fmla="*/ 111102 w 113494"/>
                      <a:gd name="connsiteY5" fmla="*/ 242277 h 242276"/>
                      <a:gd name="connsiteX6" fmla="*/ 113449 w 113494"/>
                      <a:gd name="connsiteY6" fmla="*/ 202753 h 242276"/>
                      <a:gd name="connsiteX7" fmla="*/ 104060 w 113494"/>
                      <a:gd name="connsiteY7" fmla="*/ 177313 h 242276"/>
                      <a:gd name="connsiteX8" fmla="*/ 76590 w 113494"/>
                      <a:gd name="connsiteY8" fmla="*/ 105307 h 242276"/>
                      <a:gd name="connsiteX9" fmla="*/ 39857 w 113494"/>
                      <a:gd name="connsiteY9" fmla="*/ 27148 h 242276"/>
                      <a:gd name="connsiteX10" fmla="*/ 24314 w 113494"/>
                      <a:gd name="connsiteY10" fmla="*/ 3484 h 242276"/>
                      <a:gd name="connsiteX11" fmla="*/ 12324 w 113494"/>
                      <a:gd name="connsiteY11" fmla="*/ 312 h 242276"/>
                      <a:gd name="connsiteX12" fmla="*/ 841 w 113494"/>
                      <a:gd name="connsiteY12" fmla="*/ 692 h 242276"/>
                      <a:gd name="connsiteX13" fmla="*/ 7946 w 113494"/>
                      <a:gd name="connsiteY13" fmla="*/ 19471 h 242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494" h="242276">
                        <a:moveTo>
                          <a:pt x="7946" y="19471"/>
                        </a:moveTo>
                        <a:cubicBezTo>
                          <a:pt x="15940" y="35014"/>
                          <a:pt x="30785" y="63944"/>
                          <a:pt x="44362" y="94712"/>
                        </a:cubicBezTo>
                        <a:cubicBezTo>
                          <a:pt x="57938" y="125482"/>
                          <a:pt x="70309" y="158154"/>
                          <a:pt x="76970" y="176298"/>
                        </a:cubicBezTo>
                        <a:cubicBezTo>
                          <a:pt x="83632" y="194442"/>
                          <a:pt x="84583" y="198185"/>
                          <a:pt x="84520" y="211190"/>
                        </a:cubicBezTo>
                        <a:cubicBezTo>
                          <a:pt x="84520" y="219375"/>
                          <a:pt x="84076" y="231302"/>
                          <a:pt x="83695" y="241833"/>
                        </a:cubicBezTo>
                        <a:cubicBezTo>
                          <a:pt x="92640" y="241960"/>
                          <a:pt x="101839" y="242150"/>
                          <a:pt x="111102" y="242277"/>
                        </a:cubicBezTo>
                        <a:cubicBezTo>
                          <a:pt x="112371" y="229144"/>
                          <a:pt x="113766" y="212079"/>
                          <a:pt x="113449" y="202753"/>
                        </a:cubicBezTo>
                        <a:cubicBezTo>
                          <a:pt x="113068" y="191460"/>
                          <a:pt x="110150" y="191460"/>
                          <a:pt x="104060" y="177313"/>
                        </a:cubicBezTo>
                        <a:cubicBezTo>
                          <a:pt x="98033" y="163166"/>
                          <a:pt x="88834" y="134998"/>
                          <a:pt x="76590" y="105307"/>
                        </a:cubicBezTo>
                        <a:cubicBezTo>
                          <a:pt x="64345" y="75680"/>
                          <a:pt x="48993" y="44594"/>
                          <a:pt x="39857" y="27148"/>
                        </a:cubicBezTo>
                        <a:cubicBezTo>
                          <a:pt x="30722" y="9638"/>
                          <a:pt x="27740" y="5705"/>
                          <a:pt x="24314" y="3484"/>
                        </a:cubicBezTo>
                        <a:cubicBezTo>
                          <a:pt x="20825" y="1264"/>
                          <a:pt x="16828" y="692"/>
                          <a:pt x="12324" y="312"/>
                        </a:cubicBezTo>
                        <a:cubicBezTo>
                          <a:pt x="7819" y="-69"/>
                          <a:pt x="2807" y="-259"/>
                          <a:pt x="841" y="692"/>
                        </a:cubicBezTo>
                        <a:cubicBezTo>
                          <a:pt x="-1126" y="1708"/>
                          <a:pt x="16" y="3864"/>
                          <a:pt x="7946" y="19471"/>
                        </a:cubicBezTo>
                        <a:close/>
                      </a:path>
                    </a:pathLst>
                  </a:custGeom>
                  <a:solidFill>
                    <a:srgbClr val="B9646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80" name="Freeform: Shape 7879">
                    <a:extLst>
                      <a:ext uri="{FF2B5EF4-FFF2-40B4-BE49-F238E27FC236}">
                        <a16:creationId xmlns:a16="http://schemas.microsoft.com/office/drawing/2014/main" id="{2D506E55-4EB8-D327-5E31-E1277CEFFB95}"/>
                      </a:ext>
                    </a:extLst>
                  </p:cNvPr>
                  <p:cNvSpPr/>
                  <p:nvPr/>
                </p:nvSpPr>
                <p:spPr>
                  <a:xfrm>
                    <a:off x="5639" y="4021365"/>
                    <a:ext cx="2062504" cy="44584"/>
                  </a:xfrm>
                  <a:custGeom>
                    <a:avLst/>
                    <a:gdLst>
                      <a:gd name="connsiteX0" fmla="*/ 0 w 2062504"/>
                      <a:gd name="connsiteY0" fmla="*/ 32912 h 44584"/>
                      <a:gd name="connsiteX1" fmla="*/ 17510 w 2062504"/>
                      <a:gd name="connsiteY1" fmla="*/ 31897 h 44584"/>
                      <a:gd name="connsiteX2" fmla="*/ 128659 w 2062504"/>
                      <a:gd name="connsiteY2" fmla="*/ 29803 h 44584"/>
                      <a:gd name="connsiteX3" fmla="*/ 272861 w 2062504"/>
                      <a:gd name="connsiteY3" fmla="*/ 28598 h 44584"/>
                      <a:gd name="connsiteX4" fmla="*/ 415287 w 2062504"/>
                      <a:gd name="connsiteY4" fmla="*/ 24854 h 44584"/>
                      <a:gd name="connsiteX5" fmla="*/ 572431 w 2062504"/>
                      <a:gd name="connsiteY5" fmla="*/ 19462 h 44584"/>
                      <a:gd name="connsiteX6" fmla="*/ 777726 w 2062504"/>
                      <a:gd name="connsiteY6" fmla="*/ 14831 h 44584"/>
                      <a:gd name="connsiteX7" fmla="*/ 1010112 w 2062504"/>
                      <a:gd name="connsiteY7" fmla="*/ 11215 h 44584"/>
                      <a:gd name="connsiteX8" fmla="*/ 1189841 w 2062504"/>
                      <a:gd name="connsiteY8" fmla="*/ 9755 h 44584"/>
                      <a:gd name="connsiteX9" fmla="*/ 1332901 w 2062504"/>
                      <a:gd name="connsiteY9" fmla="*/ 17368 h 44584"/>
                      <a:gd name="connsiteX10" fmla="*/ 1484779 w 2062504"/>
                      <a:gd name="connsiteY10" fmla="*/ 23522 h 44584"/>
                      <a:gd name="connsiteX11" fmla="*/ 1629362 w 2062504"/>
                      <a:gd name="connsiteY11" fmla="*/ 22507 h 44584"/>
                      <a:gd name="connsiteX12" fmla="*/ 1788980 w 2062504"/>
                      <a:gd name="connsiteY12" fmla="*/ 21936 h 44584"/>
                      <a:gd name="connsiteX13" fmla="*/ 1909138 w 2062504"/>
                      <a:gd name="connsiteY13" fmla="*/ 29676 h 44584"/>
                      <a:gd name="connsiteX14" fmla="*/ 2018003 w 2062504"/>
                      <a:gd name="connsiteY14" fmla="*/ 39192 h 44584"/>
                      <a:gd name="connsiteX15" fmla="*/ 2058542 w 2062504"/>
                      <a:gd name="connsiteY15" fmla="*/ 44585 h 44584"/>
                      <a:gd name="connsiteX16" fmla="*/ 2060065 w 2062504"/>
                      <a:gd name="connsiteY16" fmla="*/ 41730 h 44584"/>
                      <a:gd name="connsiteX17" fmla="*/ 2061460 w 2062504"/>
                      <a:gd name="connsiteY17" fmla="*/ 31008 h 44584"/>
                      <a:gd name="connsiteX18" fmla="*/ 1987615 w 2062504"/>
                      <a:gd name="connsiteY18" fmla="*/ 25299 h 44584"/>
                      <a:gd name="connsiteX19" fmla="*/ 1838337 w 2062504"/>
                      <a:gd name="connsiteY19" fmla="*/ 13626 h 44584"/>
                      <a:gd name="connsiteX20" fmla="*/ 1652962 w 2062504"/>
                      <a:gd name="connsiteY20" fmla="*/ 9438 h 44584"/>
                      <a:gd name="connsiteX21" fmla="*/ 1477420 w 2062504"/>
                      <a:gd name="connsiteY21" fmla="*/ 12293 h 44584"/>
                      <a:gd name="connsiteX22" fmla="*/ 1346033 w 2062504"/>
                      <a:gd name="connsiteY22" fmla="*/ 6140 h 44584"/>
                      <a:gd name="connsiteX23" fmla="*/ 1189460 w 2062504"/>
                      <a:gd name="connsiteY23" fmla="*/ 874 h 44584"/>
                      <a:gd name="connsiteX24" fmla="*/ 981500 w 2062504"/>
                      <a:gd name="connsiteY24" fmla="*/ 620 h 44584"/>
                      <a:gd name="connsiteX25" fmla="*/ 726720 w 2062504"/>
                      <a:gd name="connsiteY25" fmla="*/ 5378 h 44584"/>
                      <a:gd name="connsiteX26" fmla="*/ 516983 w 2062504"/>
                      <a:gd name="connsiteY26" fmla="*/ 10136 h 44584"/>
                      <a:gd name="connsiteX27" fmla="*/ 276921 w 2062504"/>
                      <a:gd name="connsiteY27" fmla="*/ 17622 h 44584"/>
                      <a:gd name="connsiteX28" fmla="*/ 135891 w 2062504"/>
                      <a:gd name="connsiteY28" fmla="*/ 18637 h 44584"/>
                      <a:gd name="connsiteX29" fmla="*/ 36732 w 2062504"/>
                      <a:gd name="connsiteY29" fmla="*/ 22444 h 44584"/>
                      <a:gd name="connsiteX30" fmla="*/ 0 w 2062504"/>
                      <a:gd name="connsiteY30" fmla="*/ 24093 h 44584"/>
                      <a:gd name="connsiteX31" fmla="*/ 0 w 2062504"/>
                      <a:gd name="connsiteY31" fmla="*/ 32975 h 44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504" h="44584">
                        <a:moveTo>
                          <a:pt x="0" y="32912"/>
                        </a:moveTo>
                        <a:cubicBezTo>
                          <a:pt x="5773" y="32531"/>
                          <a:pt x="11610" y="32214"/>
                          <a:pt x="17510" y="31897"/>
                        </a:cubicBezTo>
                        <a:cubicBezTo>
                          <a:pt x="50626" y="30247"/>
                          <a:pt x="85328" y="30057"/>
                          <a:pt x="128659" y="29803"/>
                        </a:cubicBezTo>
                        <a:cubicBezTo>
                          <a:pt x="171989" y="29613"/>
                          <a:pt x="224011" y="29359"/>
                          <a:pt x="272861" y="28598"/>
                        </a:cubicBezTo>
                        <a:cubicBezTo>
                          <a:pt x="321711" y="27836"/>
                          <a:pt x="367452" y="26504"/>
                          <a:pt x="415287" y="24854"/>
                        </a:cubicBezTo>
                        <a:cubicBezTo>
                          <a:pt x="463058" y="23205"/>
                          <a:pt x="512923" y="21238"/>
                          <a:pt x="572431" y="19462"/>
                        </a:cubicBezTo>
                        <a:cubicBezTo>
                          <a:pt x="631875" y="17686"/>
                          <a:pt x="700963" y="16163"/>
                          <a:pt x="777726" y="14831"/>
                        </a:cubicBezTo>
                        <a:cubicBezTo>
                          <a:pt x="854490" y="13499"/>
                          <a:pt x="938931" y="12420"/>
                          <a:pt x="1010112" y="11215"/>
                        </a:cubicBezTo>
                        <a:cubicBezTo>
                          <a:pt x="1081229" y="10009"/>
                          <a:pt x="1139088" y="8677"/>
                          <a:pt x="1189841" y="9755"/>
                        </a:cubicBezTo>
                        <a:cubicBezTo>
                          <a:pt x="1240530" y="10834"/>
                          <a:pt x="1284051" y="14387"/>
                          <a:pt x="1332901" y="17368"/>
                        </a:cubicBezTo>
                        <a:cubicBezTo>
                          <a:pt x="1381751" y="20350"/>
                          <a:pt x="1435866" y="22761"/>
                          <a:pt x="1484779" y="23522"/>
                        </a:cubicBezTo>
                        <a:cubicBezTo>
                          <a:pt x="1533693" y="24284"/>
                          <a:pt x="1577404" y="23395"/>
                          <a:pt x="1629362" y="22507"/>
                        </a:cubicBezTo>
                        <a:cubicBezTo>
                          <a:pt x="1681320" y="21619"/>
                          <a:pt x="1741526" y="20731"/>
                          <a:pt x="1788980" y="21936"/>
                        </a:cubicBezTo>
                        <a:cubicBezTo>
                          <a:pt x="1836434" y="23142"/>
                          <a:pt x="1871073" y="26440"/>
                          <a:pt x="1909138" y="29676"/>
                        </a:cubicBezTo>
                        <a:cubicBezTo>
                          <a:pt x="1947203" y="32912"/>
                          <a:pt x="1988630" y="35957"/>
                          <a:pt x="2018003" y="39192"/>
                        </a:cubicBezTo>
                        <a:cubicBezTo>
                          <a:pt x="2035069" y="41032"/>
                          <a:pt x="2048074" y="42935"/>
                          <a:pt x="2058542" y="44585"/>
                        </a:cubicBezTo>
                        <a:cubicBezTo>
                          <a:pt x="2059113" y="43570"/>
                          <a:pt x="2059621" y="42618"/>
                          <a:pt x="2060065" y="41730"/>
                        </a:cubicBezTo>
                        <a:cubicBezTo>
                          <a:pt x="2062729" y="36464"/>
                          <a:pt x="2063237" y="34117"/>
                          <a:pt x="2061460" y="31008"/>
                        </a:cubicBezTo>
                        <a:cubicBezTo>
                          <a:pt x="2040905" y="29359"/>
                          <a:pt x="2015085" y="27519"/>
                          <a:pt x="1987615" y="25299"/>
                        </a:cubicBezTo>
                        <a:cubicBezTo>
                          <a:pt x="1943333" y="21682"/>
                          <a:pt x="1894991" y="16798"/>
                          <a:pt x="1838337" y="13626"/>
                        </a:cubicBezTo>
                        <a:cubicBezTo>
                          <a:pt x="1781684" y="10454"/>
                          <a:pt x="1716594" y="8868"/>
                          <a:pt x="1652962" y="9438"/>
                        </a:cubicBezTo>
                        <a:cubicBezTo>
                          <a:pt x="1589331" y="10009"/>
                          <a:pt x="1527095" y="12610"/>
                          <a:pt x="1477420" y="12293"/>
                        </a:cubicBezTo>
                        <a:cubicBezTo>
                          <a:pt x="1427809" y="11976"/>
                          <a:pt x="1390759" y="8677"/>
                          <a:pt x="1346033" y="6140"/>
                        </a:cubicBezTo>
                        <a:cubicBezTo>
                          <a:pt x="1301371" y="3602"/>
                          <a:pt x="1248968" y="1825"/>
                          <a:pt x="1189460" y="874"/>
                        </a:cubicBezTo>
                        <a:cubicBezTo>
                          <a:pt x="1129889" y="-141"/>
                          <a:pt x="1063149" y="-332"/>
                          <a:pt x="981500" y="620"/>
                        </a:cubicBezTo>
                        <a:cubicBezTo>
                          <a:pt x="899851" y="1635"/>
                          <a:pt x="803357" y="3855"/>
                          <a:pt x="726720" y="5378"/>
                        </a:cubicBezTo>
                        <a:cubicBezTo>
                          <a:pt x="650083" y="6901"/>
                          <a:pt x="593430" y="7789"/>
                          <a:pt x="516983" y="10136"/>
                        </a:cubicBezTo>
                        <a:cubicBezTo>
                          <a:pt x="440536" y="12420"/>
                          <a:pt x="344359" y="16227"/>
                          <a:pt x="276921" y="17622"/>
                        </a:cubicBezTo>
                        <a:cubicBezTo>
                          <a:pt x="209483" y="19081"/>
                          <a:pt x="170720" y="18193"/>
                          <a:pt x="135891" y="18637"/>
                        </a:cubicBezTo>
                        <a:cubicBezTo>
                          <a:pt x="101062" y="19081"/>
                          <a:pt x="70103" y="20921"/>
                          <a:pt x="36732" y="22444"/>
                        </a:cubicBezTo>
                        <a:cubicBezTo>
                          <a:pt x="24552" y="23015"/>
                          <a:pt x="12054" y="23586"/>
                          <a:pt x="0" y="24093"/>
                        </a:cubicBezTo>
                        <a:lnTo>
                          <a:pt x="0" y="32975"/>
                        </a:lnTo>
                        <a:close/>
                      </a:path>
                    </a:pathLst>
                  </a:custGeom>
                  <a:solidFill>
                    <a:srgbClr val="ECD9D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81" name="Freeform: Shape 7880">
                    <a:extLst>
                      <a:ext uri="{FF2B5EF4-FFF2-40B4-BE49-F238E27FC236}">
                        <a16:creationId xmlns:a16="http://schemas.microsoft.com/office/drawing/2014/main" id="{DE842F2B-1947-1D89-E643-5FDD595A8885}"/>
                      </a:ext>
                    </a:extLst>
                  </p:cNvPr>
                  <p:cNvSpPr/>
                  <p:nvPr/>
                </p:nvSpPr>
                <p:spPr>
                  <a:xfrm>
                    <a:off x="10270" y="3831631"/>
                    <a:ext cx="1845062" cy="27234"/>
                  </a:xfrm>
                  <a:custGeom>
                    <a:avLst/>
                    <a:gdLst>
                      <a:gd name="connsiteX0" fmla="*/ 1845062 w 1845062"/>
                      <a:gd name="connsiteY0" fmla="*/ 17730 h 27234"/>
                      <a:gd name="connsiteX1" fmla="*/ 1838211 w 1845062"/>
                      <a:gd name="connsiteY1" fmla="*/ 4788 h 27234"/>
                      <a:gd name="connsiteX2" fmla="*/ 1830471 w 1845062"/>
                      <a:gd name="connsiteY2" fmla="*/ 30 h 27234"/>
                      <a:gd name="connsiteX3" fmla="*/ 1796466 w 1845062"/>
                      <a:gd name="connsiteY3" fmla="*/ 981 h 27234"/>
                      <a:gd name="connsiteX4" fmla="*/ 1717355 w 1845062"/>
                      <a:gd name="connsiteY4" fmla="*/ 2377 h 27234"/>
                      <a:gd name="connsiteX5" fmla="*/ 1539593 w 1845062"/>
                      <a:gd name="connsiteY5" fmla="*/ 4471 h 27234"/>
                      <a:gd name="connsiteX6" fmla="*/ 1306256 w 1845062"/>
                      <a:gd name="connsiteY6" fmla="*/ 3773 h 27234"/>
                      <a:gd name="connsiteX7" fmla="*/ 1137438 w 1845062"/>
                      <a:gd name="connsiteY7" fmla="*/ 3773 h 27234"/>
                      <a:gd name="connsiteX8" fmla="*/ 1006115 w 1845062"/>
                      <a:gd name="connsiteY8" fmla="*/ 6247 h 27234"/>
                      <a:gd name="connsiteX9" fmla="*/ 834760 w 1845062"/>
                      <a:gd name="connsiteY9" fmla="*/ 3583 h 27234"/>
                      <a:gd name="connsiteX10" fmla="*/ 620075 w 1845062"/>
                      <a:gd name="connsiteY10" fmla="*/ 6311 h 27234"/>
                      <a:gd name="connsiteX11" fmla="*/ 369482 w 1845062"/>
                      <a:gd name="connsiteY11" fmla="*/ 8595 h 27234"/>
                      <a:gd name="connsiteX12" fmla="*/ 68453 w 1845062"/>
                      <a:gd name="connsiteY12" fmla="*/ 6628 h 27234"/>
                      <a:gd name="connsiteX13" fmla="*/ 698 w 1845062"/>
                      <a:gd name="connsiteY13" fmla="*/ 14495 h 27234"/>
                      <a:gd name="connsiteX14" fmla="*/ 0 w 1845062"/>
                      <a:gd name="connsiteY14" fmla="*/ 20267 h 27234"/>
                      <a:gd name="connsiteX15" fmla="*/ 127834 w 1845062"/>
                      <a:gd name="connsiteY15" fmla="*/ 25660 h 27234"/>
                      <a:gd name="connsiteX16" fmla="*/ 456650 w 1845062"/>
                      <a:gd name="connsiteY16" fmla="*/ 26294 h 27234"/>
                      <a:gd name="connsiteX17" fmla="*/ 677997 w 1845062"/>
                      <a:gd name="connsiteY17" fmla="*/ 24962 h 27234"/>
                      <a:gd name="connsiteX18" fmla="*/ 849859 w 1845062"/>
                      <a:gd name="connsiteY18" fmla="*/ 22298 h 27234"/>
                      <a:gd name="connsiteX19" fmla="*/ 1025655 w 1845062"/>
                      <a:gd name="connsiteY19" fmla="*/ 27119 h 27234"/>
                      <a:gd name="connsiteX20" fmla="*/ 1260388 w 1845062"/>
                      <a:gd name="connsiteY20" fmla="*/ 24708 h 27234"/>
                      <a:gd name="connsiteX21" fmla="*/ 1462702 w 1845062"/>
                      <a:gd name="connsiteY21" fmla="*/ 23186 h 27234"/>
                      <a:gd name="connsiteX22" fmla="*/ 1663874 w 1845062"/>
                      <a:gd name="connsiteY22" fmla="*/ 18428 h 27234"/>
                      <a:gd name="connsiteX23" fmla="*/ 1844999 w 1845062"/>
                      <a:gd name="connsiteY23" fmla="*/ 17540 h 2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45062" h="27234">
                        <a:moveTo>
                          <a:pt x="1845062" y="17730"/>
                        </a:moveTo>
                        <a:cubicBezTo>
                          <a:pt x="1840875" y="11767"/>
                          <a:pt x="1839289" y="7516"/>
                          <a:pt x="1838211" y="4788"/>
                        </a:cubicBezTo>
                        <a:cubicBezTo>
                          <a:pt x="1836371" y="-33"/>
                          <a:pt x="1836307" y="-97"/>
                          <a:pt x="1830471" y="30"/>
                        </a:cubicBezTo>
                        <a:cubicBezTo>
                          <a:pt x="1824634" y="220"/>
                          <a:pt x="1812961" y="601"/>
                          <a:pt x="1796466" y="981"/>
                        </a:cubicBezTo>
                        <a:cubicBezTo>
                          <a:pt x="1779971" y="1362"/>
                          <a:pt x="1758719" y="1679"/>
                          <a:pt x="1717355" y="2377"/>
                        </a:cubicBezTo>
                        <a:cubicBezTo>
                          <a:pt x="1675928" y="3075"/>
                          <a:pt x="1614390" y="4217"/>
                          <a:pt x="1539593" y="4471"/>
                        </a:cubicBezTo>
                        <a:cubicBezTo>
                          <a:pt x="1464795" y="4725"/>
                          <a:pt x="1376739" y="4217"/>
                          <a:pt x="1306256" y="3773"/>
                        </a:cubicBezTo>
                        <a:cubicBezTo>
                          <a:pt x="1235772" y="3329"/>
                          <a:pt x="1182926" y="3012"/>
                          <a:pt x="1137438" y="3773"/>
                        </a:cubicBezTo>
                        <a:cubicBezTo>
                          <a:pt x="1091951" y="4534"/>
                          <a:pt x="1053950" y="6437"/>
                          <a:pt x="1006115" y="6247"/>
                        </a:cubicBezTo>
                        <a:cubicBezTo>
                          <a:pt x="958344" y="6057"/>
                          <a:pt x="900802" y="3900"/>
                          <a:pt x="834760" y="3583"/>
                        </a:cubicBezTo>
                        <a:cubicBezTo>
                          <a:pt x="768718" y="3329"/>
                          <a:pt x="694174" y="4978"/>
                          <a:pt x="620075" y="6311"/>
                        </a:cubicBezTo>
                        <a:cubicBezTo>
                          <a:pt x="545976" y="7706"/>
                          <a:pt x="472320" y="8785"/>
                          <a:pt x="369482" y="8595"/>
                        </a:cubicBezTo>
                        <a:cubicBezTo>
                          <a:pt x="266644" y="8404"/>
                          <a:pt x="134749" y="6818"/>
                          <a:pt x="68453" y="6628"/>
                        </a:cubicBezTo>
                        <a:cubicBezTo>
                          <a:pt x="2220" y="6437"/>
                          <a:pt x="1649" y="7516"/>
                          <a:pt x="698" y="14495"/>
                        </a:cubicBezTo>
                        <a:cubicBezTo>
                          <a:pt x="508" y="16144"/>
                          <a:pt x="254" y="18111"/>
                          <a:pt x="0" y="20267"/>
                        </a:cubicBezTo>
                        <a:cubicBezTo>
                          <a:pt x="24108" y="22615"/>
                          <a:pt x="60523" y="24645"/>
                          <a:pt x="127834" y="25660"/>
                        </a:cubicBezTo>
                        <a:cubicBezTo>
                          <a:pt x="215637" y="26992"/>
                          <a:pt x="355905" y="26548"/>
                          <a:pt x="456650" y="26294"/>
                        </a:cubicBezTo>
                        <a:cubicBezTo>
                          <a:pt x="557395" y="26104"/>
                          <a:pt x="618552" y="26104"/>
                          <a:pt x="677997" y="24962"/>
                        </a:cubicBezTo>
                        <a:cubicBezTo>
                          <a:pt x="737505" y="23884"/>
                          <a:pt x="795300" y="21663"/>
                          <a:pt x="849859" y="22298"/>
                        </a:cubicBezTo>
                        <a:cubicBezTo>
                          <a:pt x="904355" y="22932"/>
                          <a:pt x="955616" y="26485"/>
                          <a:pt x="1025655" y="27119"/>
                        </a:cubicBezTo>
                        <a:cubicBezTo>
                          <a:pt x="1095694" y="27754"/>
                          <a:pt x="1184512" y="25597"/>
                          <a:pt x="1260388" y="24708"/>
                        </a:cubicBezTo>
                        <a:cubicBezTo>
                          <a:pt x="1336263" y="23820"/>
                          <a:pt x="1399197" y="24264"/>
                          <a:pt x="1462702" y="23186"/>
                        </a:cubicBezTo>
                        <a:cubicBezTo>
                          <a:pt x="1526143" y="22108"/>
                          <a:pt x="1590219" y="19443"/>
                          <a:pt x="1663874" y="18428"/>
                        </a:cubicBezTo>
                        <a:cubicBezTo>
                          <a:pt x="1728077" y="17540"/>
                          <a:pt x="1799638" y="17984"/>
                          <a:pt x="1844999" y="17540"/>
                        </a:cubicBezTo>
                        <a:close/>
                      </a:path>
                    </a:pathLst>
                  </a:custGeom>
                  <a:solidFill>
                    <a:srgbClr val="6B3B3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82" name="Freeform: Shape 7881">
                  <a:extLst>
                    <a:ext uri="{FF2B5EF4-FFF2-40B4-BE49-F238E27FC236}">
                      <a16:creationId xmlns:a16="http://schemas.microsoft.com/office/drawing/2014/main" id="{DAA30CFB-6D80-7FBC-D384-F461FE34362F}"/>
                    </a:ext>
                  </a:extLst>
                </p:cNvPr>
                <p:cNvSpPr/>
                <p:nvPr/>
              </p:nvSpPr>
              <p:spPr>
                <a:xfrm>
                  <a:off x="921567" y="2244676"/>
                  <a:ext cx="61130" cy="26140"/>
                </a:xfrm>
                <a:custGeom>
                  <a:avLst/>
                  <a:gdLst>
                    <a:gd name="connsiteX0" fmla="*/ 59989 w 61130"/>
                    <a:gd name="connsiteY0" fmla="*/ 7171 h 26140"/>
                    <a:gd name="connsiteX1" fmla="*/ 61131 w 61130"/>
                    <a:gd name="connsiteY1" fmla="*/ 26140 h 26140"/>
                    <a:gd name="connsiteX2" fmla="*/ 50980 w 61130"/>
                    <a:gd name="connsiteY2" fmla="*/ 24998 h 26140"/>
                    <a:gd name="connsiteX3" fmla="*/ 40829 w 61130"/>
                    <a:gd name="connsiteY3" fmla="*/ 24173 h 26140"/>
                    <a:gd name="connsiteX4" fmla="*/ 481 w 61130"/>
                    <a:gd name="connsiteY4" fmla="*/ 15736 h 26140"/>
                    <a:gd name="connsiteX5" fmla="*/ 3526 w 61130"/>
                    <a:gd name="connsiteY5" fmla="*/ 7996 h 26140"/>
                    <a:gd name="connsiteX6" fmla="*/ 31567 w 61130"/>
                    <a:gd name="connsiteY6" fmla="*/ 129 h 26140"/>
                    <a:gd name="connsiteX7" fmla="*/ 45778 w 61130"/>
                    <a:gd name="connsiteY7" fmla="*/ 3492 h 26140"/>
                    <a:gd name="connsiteX8" fmla="*/ 59989 w 61130"/>
                    <a:gd name="connsiteY8" fmla="*/ 7171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30" h="26140">
                      <a:moveTo>
                        <a:pt x="59989" y="7171"/>
                      </a:moveTo>
                      <a:lnTo>
                        <a:pt x="61131" y="26140"/>
                      </a:lnTo>
                      <a:cubicBezTo>
                        <a:pt x="57768" y="25886"/>
                        <a:pt x="54406" y="25506"/>
                        <a:pt x="50980" y="24998"/>
                      </a:cubicBezTo>
                      <a:cubicBezTo>
                        <a:pt x="47173" y="24427"/>
                        <a:pt x="43811" y="24110"/>
                        <a:pt x="40829" y="24173"/>
                      </a:cubicBezTo>
                      <a:cubicBezTo>
                        <a:pt x="27887" y="24237"/>
                        <a:pt x="5937" y="28297"/>
                        <a:pt x="481" y="15736"/>
                      </a:cubicBezTo>
                      <a:cubicBezTo>
                        <a:pt x="-725" y="13008"/>
                        <a:pt x="354" y="10407"/>
                        <a:pt x="3526" y="7996"/>
                      </a:cubicBezTo>
                      <a:cubicBezTo>
                        <a:pt x="11329" y="1969"/>
                        <a:pt x="20718" y="-632"/>
                        <a:pt x="31567" y="129"/>
                      </a:cubicBezTo>
                      <a:cubicBezTo>
                        <a:pt x="34549" y="319"/>
                        <a:pt x="39307" y="1461"/>
                        <a:pt x="45778" y="3492"/>
                      </a:cubicBezTo>
                      <a:cubicBezTo>
                        <a:pt x="50282" y="4951"/>
                        <a:pt x="55040" y="6156"/>
                        <a:pt x="59989" y="7171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3" name="Freeform: Shape 7882">
                  <a:extLst>
                    <a:ext uri="{FF2B5EF4-FFF2-40B4-BE49-F238E27FC236}">
                      <a16:creationId xmlns:a16="http://schemas.microsoft.com/office/drawing/2014/main" id="{3B4D3EDD-8474-BCB0-112E-DC8CF2EF7D01}"/>
                    </a:ext>
                  </a:extLst>
                </p:cNvPr>
                <p:cNvSpPr/>
                <p:nvPr/>
              </p:nvSpPr>
              <p:spPr>
                <a:xfrm>
                  <a:off x="84915" y="2267372"/>
                  <a:ext cx="75540" cy="28063"/>
                </a:xfrm>
                <a:custGeom>
                  <a:avLst/>
                  <a:gdLst>
                    <a:gd name="connsiteX0" fmla="*/ 64545 w 75540"/>
                    <a:gd name="connsiteY0" fmla="*/ 26727 h 28063"/>
                    <a:gd name="connsiteX1" fmla="*/ 12396 w 75540"/>
                    <a:gd name="connsiteY1" fmla="*/ 28059 h 28063"/>
                    <a:gd name="connsiteX2" fmla="*/ 533 w 75540"/>
                    <a:gd name="connsiteY2" fmla="*/ 16513 h 28063"/>
                    <a:gd name="connsiteX3" fmla="*/ 4974 w 75540"/>
                    <a:gd name="connsiteY3" fmla="*/ 5918 h 28063"/>
                    <a:gd name="connsiteX4" fmla="*/ 16583 w 75540"/>
                    <a:gd name="connsiteY4" fmla="*/ 18 h 28063"/>
                    <a:gd name="connsiteX5" fmla="*/ 52618 w 75540"/>
                    <a:gd name="connsiteY5" fmla="*/ 1731 h 28063"/>
                    <a:gd name="connsiteX6" fmla="*/ 59660 w 75540"/>
                    <a:gd name="connsiteY6" fmla="*/ 3888 h 28063"/>
                    <a:gd name="connsiteX7" fmla="*/ 71333 w 75540"/>
                    <a:gd name="connsiteY7" fmla="*/ 11438 h 28063"/>
                    <a:gd name="connsiteX8" fmla="*/ 64545 w 75540"/>
                    <a:gd name="connsiteY8" fmla="*/ 26727 h 28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40" h="28063">
                      <a:moveTo>
                        <a:pt x="64545" y="26727"/>
                      </a:moveTo>
                      <a:lnTo>
                        <a:pt x="12396" y="28059"/>
                      </a:lnTo>
                      <a:cubicBezTo>
                        <a:pt x="4212" y="28250"/>
                        <a:pt x="-1878" y="22286"/>
                        <a:pt x="533" y="16513"/>
                      </a:cubicBezTo>
                      <a:lnTo>
                        <a:pt x="4974" y="5918"/>
                      </a:lnTo>
                      <a:cubicBezTo>
                        <a:pt x="6560" y="2175"/>
                        <a:pt x="11318" y="-236"/>
                        <a:pt x="16583" y="18"/>
                      </a:cubicBezTo>
                      <a:lnTo>
                        <a:pt x="52618" y="1731"/>
                      </a:lnTo>
                      <a:cubicBezTo>
                        <a:pt x="55219" y="1858"/>
                        <a:pt x="57693" y="2619"/>
                        <a:pt x="59660" y="3888"/>
                      </a:cubicBezTo>
                      <a:lnTo>
                        <a:pt x="71333" y="11438"/>
                      </a:lnTo>
                      <a:cubicBezTo>
                        <a:pt x="79454" y="16703"/>
                        <a:pt x="75076" y="26473"/>
                        <a:pt x="64545" y="26727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4" name="Freeform: Shape 7883">
                  <a:extLst>
                    <a:ext uri="{FF2B5EF4-FFF2-40B4-BE49-F238E27FC236}">
                      <a16:creationId xmlns:a16="http://schemas.microsoft.com/office/drawing/2014/main" id="{E133F4E8-348B-13EB-76ED-0D37DE216C2B}"/>
                    </a:ext>
                  </a:extLst>
                </p:cNvPr>
                <p:cNvSpPr/>
                <p:nvPr/>
              </p:nvSpPr>
              <p:spPr>
                <a:xfrm>
                  <a:off x="913243" y="2282715"/>
                  <a:ext cx="50139" cy="25558"/>
                </a:xfrm>
                <a:custGeom>
                  <a:avLst/>
                  <a:gdLst>
                    <a:gd name="connsiteX0" fmla="*/ 43761 w 50139"/>
                    <a:gd name="connsiteY0" fmla="*/ 19758 h 25558"/>
                    <a:gd name="connsiteX1" fmla="*/ 25807 w 50139"/>
                    <a:gd name="connsiteY1" fmla="*/ 25024 h 25558"/>
                    <a:gd name="connsiteX2" fmla="*/ 16735 w 50139"/>
                    <a:gd name="connsiteY2" fmla="*/ 24516 h 25558"/>
                    <a:gd name="connsiteX3" fmla="*/ 5442 w 50139"/>
                    <a:gd name="connsiteY3" fmla="*/ 19758 h 25558"/>
                    <a:gd name="connsiteX4" fmla="*/ 4618 w 50139"/>
                    <a:gd name="connsiteY4" fmla="*/ 6372 h 25558"/>
                    <a:gd name="connsiteX5" fmla="*/ 15276 w 50139"/>
                    <a:gd name="connsiteY5" fmla="*/ 1234 h 25558"/>
                    <a:gd name="connsiteX6" fmla="*/ 24284 w 50139"/>
                    <a:gd name="connsiteY6" fmla="*/ 409 h 25558"/>
                    <a:gd name="connsiteX7" fmla="*/ 42809 w 50139"/>
                    <a:gd name="connsiteY7" fmla="*/ 5103 h 25558"/>
                    <a:gd name="connsiteX8" fmla="*/ 43697 w 50139"/>
                    <a:gd name="connsiteY8" fmla="*/ 19822 h 25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39" h="25558">
                      <a:moveTo>
                        <a:pt x="43761" y="19758"/>
                      </a:moveTo>
                      <a:lnTo>
                        <a:pt x="25807" y="25024"/>
                      </a:lnTo>
                      <a:cubicBezTo>
                        <a:pt x="22889" y="25912"/>
                        <a:pt x="19526" y="25658"/>
                        <a:pt x="16735" y="24516"/>
                      </a:cubicBezTo>
                      <a:lnTo>
                        <a:pt x="5442" y="19758"/>
                      </a:lnTo>
                      <a:cubicBezTo>
                        <a:pt x="-1473" y="16777"/>
                        <a:pt x="-1853" y="9481"/>
                        <a:pt x="4618" y="6372"/>
                      </a:cubicBezTo>
                      <a:lnTo>
                        <a:pt x="15276" y="1234"/>
                      </a:lnTo>
                      <a:cubicBezTo>
                        <a:pt x="17877" y="-35"/>
                        <a:pt x="21176" y="-352"/>
                        <a:pt x="24284" y="409"/>
                      </a:cubicBezTo>
                      <a:lnTo>
                        <a:pt x="42809" y="5103"/>
                      </a:lnTo>
                      <a:cubicBezTo>
                        <a:pt x="52135" y="7451"/>
                        <a:pt x="52706" y="17157"/>
                        <a:pt x="43697" y="19822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5" name="Freeform: Shape 7884">
                  <a:extLst>
                    <a:ext uri="{FF2B5EF4-FFF2-40B4-BE49-F238E27FC236}">
                      <a16:creationId xmlns:a16="http://schemas.microsoft.com/office/drawing/2014/main" id="{C42D3DFF-ABCF-E630-1417-A26D99DF160A}"/>
                    </a:ext>
                  </a:extLst>
                </p:cNvPr>
                <p:cNvSpPr/>
                <p:nvPr/>
              </p:nvSpPr>
              <p:spPr>
                <a:xfrm>
                  <a:off x="90954" y="2306851"/>
                  <a:ext cx="89707" cy="32165"/>
                </a:xfrm>
                <a:custGeom>
                  <a:avLst/>
                  <a:gdLst>
                    <a:gd name="connsiteX0" fmla="*/ 89021 w 89707"/>
                    <a:gd name="connsiteY0" fmla="*/ 22458 h 32165"/>
                    <a:gd name="connsiteX1" fmla="*/ 66183 w 89707"/>
                    <a:gd name="connsiteY1" fmla="*/ 31213 h 32165"/>
                    <a:gd name="connsiteX2" fmla="*/ 12321 w 89707"/>
                    <a:gd name="connsiteY2" fmla="*/ 31530 h 32165"/>
                    <a:gd name="connsiteX3" fmla="*/ 77 w 89707"/>
                    <a:gd name="connsiteY3" fmla="*/ 19730 h 32165"/>
                    <a:gd name="connsiteX4" fmla="*/ 17713 w 89707"/>
                    <a:gd name="connsiteY4" fmla="*/ 1649 h 32165"/>
                    <a:gd name="connsiteX5" fmla="*/ 64723 w 89707"/>
                    <a:gd name="connsiteY5" fmla="*/ 63 h 32165"/>
                    <a:gd name="connsiteX6" fmla="*/ 89085 w 89707"/>
                    <a:gd name="connsiteY6" fmla="*/ 22394 h 3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07" h="32165">
                      <a:moveTo>
                        <a:pt x="89021" y="22458"/>
                      </a:moveTo>
                      <a:cubicBezTo>
                        <a:pt x="87689" y="28866"/>
                        <a:pt x="73098" y="30896"/>
                        <a:pt x="66183" y="31213"/>
                      </a:cubicBezTo>
                      <a:cubicBezTo>
                        <a:pt x="42582" y="32355"/>
                        <a:pt x="24629" y="32482"/>
                        <a:pt x="12321" y="31530"/>
                      </a:cubicBezTo>
                      <a:cubicBezTo>
                        <a:pt x="3439" y="30896"/>
                        <a:pt x="-621" y="26962"/>
                        <a:pt x="77" y="19730"/>
                      </a:cubicBezTo>
                      <a:cubicBezTo>
                        <a:pt x="1028" y="9833"/>
                        <a:pt x="2741" y="2981"/>
                        <a:pt x="17713" y="1649"/>
                      </a:cubicBezTo>
                      <a:cubicBezTo>
                        <a:pt x="33320" y="317"/>
                        <a:pt x="48927" y="-191"/>
                        <a:pt x="64723" y="63"/>
                      </a:cubicBezTo>
                      <a:cubicBezTo>
                        <a:pt x="84010" y="380"/>
                        <a:pt x="92130" y="7803"/>
                        <a:pt x="89085" y="22394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6" name="Freeform: Shape 7885">
                  <a:extLst>
                    <a:ext uri="{FF2B5EF4-FFF2-40B4-BE49-F238E27FC236}">
                      <a16:creationId xmlns:a16="http://schemas.microsoft.com/office/drawing/2014/main" id="{03AF4D42-3B67-92FA-F63C-0BFB6A24B83F}"/>
                    </a:ext>
                  </a:extLst>
                </p:cNvPr>
                <p:cNvSpPr/>
                <p:nvPr/>
              </p:nvSpPr>
              <p:spPr>
                <a:xfrm>
                  <a:off x="74551" y="2360884"/>
                  <a:ext cx="84871" cy="28782"/>
                </a:xfrm>
                <a:custGeom>
                  <a:avLst/>
                  <a:gdLst>
                    <a:gd name="connsiteX0" fmla="*/ 81189 w 84871"/>
                    <a:gd name="connsiteY0" fmla="*/ 5665 h 28782"/>
                    <a:gd name="connsiteX1" fmla="*/ 84869 w 84871"/>
                    <a:gd name="connsiteY1" fmla="*/ 9345 h 28782"/>
                    <a:gd name="connsiteX2" fmla="*/ 79540 w 84871"/>
                    <a:gd name="connsiteY2" fmla="*/ 20257 h 28782"/>
                    <a:gd name="connsiteX3" fmla="*/ 17748 w 84871"/>
                    <a:gd name="connsiteY3" fmla="*/ 27743 h 28782"/>
                    <a:gd name="connsiteX4" fmla="*/ 175 w 84871"/>
                    <a:gd name="connsiteY4" fmla="*/ 15752 h 28782"/>
                    <a:gd name="connsiteX5" fmla="*/ 6392 w 84871"/>
                    <a:gd name="connsiteY5" fmla="*/ 2874 h 28782"/>
                    <a:gd name="connsiteX6" fmla="*/ 22126 w 84871"/>
                    <a:gd name="connsiteY6" fmla="*/ 82 h 28782"/>
                    <a:gd name="connsiteX7" fmla="*/ 81126 w 84871"/>
                    <a:gd name="connsiteY7" fmla="*/ 5602 h 2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71" h="28782">
                      <a:moveTo>
                        <a:pt x="81189" y="5665"/>
                      </a:moveTo>
                      <a:cubicBezTo>
                        <a:pt x="83727" y="6173"/>
                        <a:pt x="84933" y="7441"/>
                        <a:pt x="84869" y="9345"/>
                      </a:cubicBezTo>
                      <a:cubicBezTo>
                        <a:pt x="84869" y="13341"/>
                        <a:pt x="83029" y="17021"/>
                        <a:pt x="79540" y="20257"/>
                      </a:cubicBezTo>
                      <a:cubicBezTo>
                        <a:pt x="67423" y="31486"/>
                        <a:pt x="37478" y="28758"/>
                        <a:pt x="17748" y="27743"/>
                      </a:cubicBezTo>
                      <a:cubicBezTo>
                        <a:pt x="7027" y="27172"/>
                        <a:pt x="1190" y="23175"/>
                        <a:pt x="175" y="15752"/>
                      </a:cubicBezTo>
                      <a:cubicBezTo>
                        <a:pt x="-650" y="9789"/>
                        <a:pt x="1444" y="5538"/>
                        <a:pt x="6392" y="2874"/>
                      </a:cubicBezTo>
                      <a:cubicBezTo>
                        <a:pt x="9501" y="1224"/>
                        <a:pt x="14703" y="273"/>
                        <a:pt x="22126" y="82"/>
                      </a:cubicBezTo>
                      <a:cubicBezTo>
                        <a:pt x="41412" y="-425"/>
                        <a:pt x="61079" y="1414"/>
                        <a:pt x="81126" y="5602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7" name="Freeform: Shape 7886">
                  <a:extLst>
                    <a:ext uri="{FF2B5EF4-FFF2-40B4-BE49-F238E27FC236}">
                      <a16:creationId xmlns:a16="http://schemas.microsoft.com/office/drawing/2014/main" id="{611CB502-A344-EBBC-EDA3-08C6FB38EC46}"/>
                    </a:ext>
                  </a:extLst>
                </p:cNvPr>
                <p:cNvSpPr/>
                <p:nvPr/>
              </p:nvSpPr>
              <p:spPr>
                <a:xfrm>
                  <a:off x="62088" y="2435509"/>
                  <a:ext cx="47814" cy="159745"/>
                </a:xfrm>
                <a:custGeom>
                  <a:avLst/>
                  <a:gdLst>
                    <a:gd name="connsiteX0" fmla="*/ 16508 w 47814"/>
                    <a:gd name="connsiteY0" fmla="*/ 104361 h 159745"/>
                    <a:gd name="connsiteX1" fmla="*/ 3756 w 47814"/>
                    <a:gd name="connsiteY1" fmla="*/ 158730 h 159745"/>
                    <a:gd name="connsiteX2" fmla="*/ 1535 w 47814"/>
                    <a:gd name="connsiteY2" fmla="*/ 159491 h 159745"/>
                    <a:gd name="connsiteX3" fmla="*/ 203 w 47814"/>
                    <a:gd name="connsiteY3" fmla="*/ 157398 h 159745"/>
                    <a:gd name="connsiteX4" fmla="*/ 330 w 47814"/>
                    <a:gd name="connsiteY4" fmla="*/ 117240 h 159745"/>
                    <a:gd name="connsiteX5" fmla="*/ 5025 w 47814"/>
                    <a:gd name="connsiteY5" fmla="*/ 77398 h 159745"/>
                    <a:gd name="connsiteX6" fmla="*/ 14414 w 47814"/>
                    <a:gd name="connsiteY6" fmla="*/ 16178 h 159745"/>
                    <a:gd name="connsiteX7" fmla="*/ 19806 w 47814"/>
                    <a:gd name="connsiteY7" fmla="*/ 3807 h 159745"/>
                    <a:gd name="connsiteX8" fmla="*/ 30845 w 47814"/>
                    <a:gd name="connsiteY8" fmla="*/ 0 h 159745"/>
                    <a:gd name="connsiteX9" fmla="*/ 47784 w 47814"/>
                    <a:gd name="connsiteY9" fmla="*/ 12434 h 159745"/>
                    <a:gd name="connsiteX10" fmla="*/ 45817 w 47814"/>
                    <a:gd name="connsiteY10" fmla="*/ 36352 h 159745"/>
                    <a:gd name="connsiteX11" fmla="*/ 33573 w 47814"/>
                    <a:gd name="connsiteY11" fmla="*/ 78477 h 159745"/>
                    <a:gd name="connsiteX12" fmla="*/ 20568 w 47814"/>
                    <a:gd name="connsiteY12" fmla="*/ 96811 h 159745"/>
                    <a:gd name="connsiteX13" fmla="*/ 16571 w 47814"/>
                    <a:gd name="connsiteY13" fmla="*/ 104424 h 15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814" h="159745">
                      <a:moveTo>
                        <a:pt x="16508" y="104361"/>
                      </a:moveTo>
                      <a:cubicBezTo>
                        <a:pt x="12574" y="122505"/>
                        <a:pt x="8324" y="140649"/>
                        <a:pt x="3756" y="158730"/>
                      </a:cubicBezTo>
                      <a:cubicBezTo>
                        <a:pt x="3502" y="159745"/>
                        <a:pt x="2741" y="159999"/>
                        <a:pt x="1535" y="159491"/>
                      </a:cubicBezTo>
                      <a:cubicBezTo>
                        <a:pt x="647" y="159111"/>
                        <a:pt x="203" y="158413"/>
                        <a:pt x="203" y="157398"/>
                      </a:cubicBezTo>
                      <a:cubicBezTo>
                        <a:pt x="-114" y="144012"/>
                        <a:pt x="-51" y="130626"/>
                        <a:pt x="330" y="117240"/>
                      </a:cubicBezTo>
                      <a:cubicBezTo>
                        <a:pt x="647" y="105947"/>
                        <a:pt x="2297" y="92688"/>
                        <a:pt x="5025" y="77398"/>
                      </a:cubicBezTo>
                      <a:cubicBezTo>
                        <a:pt x="8704" y="57034"/>
                        <a:pt x="11876" y="36606"/>
                        <a:pt x="14414" y="16178"/>
                      </a:cubicBezTo>
                      <a:cubicBezTo>
                        <a:pt x="15048" y="11039"/>
                        <a:pt x="16825" y="6915"/>
                        <a:pt x="19806" y="3807"/>
                      </a:cubicBezTo>
                      <a:cubicBezTo>
                        <a:pt x="22217" y="1269"/>
                        <a:pt x="25897" y="0"/>
                        <a:pt x="30845" y="0"/>
                      </a:cubicBezTo>
                      <a:cubicBezTo>
                        <a:pt x="41947" y="0"/>
                        <a:pt x="47594" y="4187"/>
                        <a:pt x="47784" y="12434"/>
                      </a:cubicBezTo>
                      <a:cubicBezTo>
                        <a:pt x="47974" y="20492"/>
                        <a:pt x="47277" y="28485"/>
                        <a:pt x="45817" y="36352"/>
                      </a:cubicBezTo>
                      <a:cubicBezTo>
                        <a:pt x="43089" y="50626"/>
                        <a:pt x="39029" y="64710"/>
                        <a:pt x="33573" y="78477"/>
                      </a:cubicBezTo>
                      <a:cubicBezTo>
                        <a:pt x="30655" y="85836"/>
                        <a:pt x="26087" y="90531"/>
                        <a:pt x="20568" y="96811"/>
                      </a:cubicBezTo>
                      <a:cubicBezTo>
                        <a:pt x="18474" y="99159"/>
                        <a:pt x="17205" y="101696"/>
                        <a:pt x="16571" y="104424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8" name="Freeform: Shape 7887">
                  <a:extLst>
                    <a:ext uri="{FF2B5EF4-FFF2-40B4-BE49-F238E27FC236}">
                      <a16:creationId xmlns:a16="http://schemas.microsoft.com/office/drawing/2014/main" id="{947FA1E5-BADF-9380-7A03-C0A318D9966E}"/>
                    </a:ext>
                  </a:extLst>
                </p:cNvPr>
                <p:cNvSpPr/>
                <p:nvPr/>
              </p:nvSpPr>
              <p:spPr>
                <a:xfrm>
                  <a:off x="854113" y="2748975"/>
                  <a:ext cx="63331" cy="28477"/>
                </a:xfrm>
                <a:custGeom>
                  <a:avLst/>
                  <a:gdLst>
                    <a:gd name="connsiteX0" fmla="*/ 52074 w 63331"/>
                    <a:gd name="connsiteY0" fmla="*/ 2916 h 28477"/>
                    <a:gd name="connsiteX1" fmla="*/ 63303 w 63331"/>
                    <a:gd name="connsiteY1" fmla="*/ 13511 h 28477"/>
                    <a:gd name="connsiteX2" fmla="*/ 48712 w 63331"/>
                    <a:gd name="connsiteY2" fmla="*/ 27595 h 28477"/>
                    <a:gd name="connsiteX3" fmla="*/ 306 w 63331"/>
                    <a:gd name="connsiteY3" fmla="*/ 9387 h 28477"/>
                    <a:gd name="connsiteX4" fmla="*/ 11472 w 63331"/>
                    <a:gd name="connsiteY4" fmla="*/ 379 h 28477"/>
                    <a:gd name="connsiteX5" fmla="*/ 52074 w 63331"/>
                    <a:gd name="connsiteY5" fmla="*/ 2853 h 28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31" h="28477">
                      <a:moveTo>
                        <a:pt x="52074" y="2916"/>
                      </a:moveTo>
                      <a:cubicBezTo>
                        <a:pt x="59243" y="4122"/>
                        <a:pt x="62986" y="7674"/>
                        <a:pt x="63303" y="13511"/>
                      </a:cubicBezTo>
                      <a:cubicBezTo>
                        <a:pt x="63747" y="21251"/>
                        <a:pt x="58926" y="25945"/>
                        <a:pt x="48712" y="27595"/>
                      </a:cubicBezTo>
                      <a:cubicBezTo>
                        <a:pt x="33676" y="30006"/>
                        <a:pt x="-3754" y="28547"/>
                        <a:pt x="306" y="9387"/>
                      </a:cubicBezTo>
                      <a:cubicBezTo>
                        <a:pt x="1385" y="4122"/>
                        <a:pt x="5128" y="1140"/>
                        <a:pt x="11472" y="379"/>
                      </a:cubicBezTo>
                      <a:cubicBezTo>
                        <a:pt x="21559" y="-827"/>
                        <a:pt x="41670" y="1077"/>
                        <a:pt x="52074" y="2853"/>
                      </a:cubicBezTo>
                      <a:close/>
                    </a:path>
                  </a:pathLst>
                </a:custGeom>
                <a:solidFill>
                  <a:srgbClr val="D9A3A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9" name="Freeform: Shape 7888">
                  <a:extLst>
                    <a:ext uri="{FF2B5EF4-FFF2-40B4-BE49-F238E27FC236}">
                      <a16:creationId xmlns:a16="http://schemas.microsoft.com/office/drawing/2014/main" id="{E073F586-4647-6C91-642D-C49624A8A5AD}"/>
                    </a:ext>
                  </a:extLst>
                </p:cNvPr>
                <p:cNvSpPr/>
                <p:nvPr/>
              </p:nvSpPr>
              <p:spPr>
                <a:xfrm>
                  <a:off x="879795" y="2848255"/>
                  <a:ext cx="52720" cy="18341"/>
                </a:xfrm>
                <a:custGeom>
                  <a:avLst/>
                  <a:gdLst>
                    <a:gd name="connsiteX0" fmla="*/ 52720 w 52720"/>
                    <a:gd name="connsiteY0" fmla="*/ 10217 h 18341"/>
                    <a:gd name="connsiteX1" fmla="*/ 41491 w 52720"/>
                    <a:gd name="connsiteY1" fmla="*/ 18338 h 18341"/>
                    <a:gd name="connsiteX2" fmla="*/ 11166 w 52720"/>
                    <a:gd name="connsiteY2" fmla="*/ 17703 h 18341"/>
                    <a:gd name="connsiteX3" fmla="*/ 1 w 52720"/>
                    <a:gd name="connsiteY3" fmla="*/ 9075 h 18341"/>
                    <a:gd name="connsiteX4" fmla="*/ 1 w 52720"/>
                    <a:gd name="connsiteY4" fmla="*/ 8124 h 18341"/>
                    <a:gd name="connsiteX5" fmla="*/ 11230 w 52720"/>
                    <a:gd name="connsiteY5" fmla="*/ 3 h 18341"/>
                    <a:gd name="connsiteX6" fmla="*/ 41555 w 52720"/>
                    <a:gd name="connsiteY6" fmla="*/ 638 h 18341"/>
                    <a:gd name="connsiteX7" fmla="*/ 52720 w 52720"/>
                    <a:gd name="connsiteY7" fmla="*/ 9266 h 18341"/>
                    <a:gd name="connsiteX8" fmla="*/ 52720 w 52720"/>
                    <a:gd name="connsiteY8" fmla="*/ 10217 h 18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720" h="18341">
                      <a:moveTo>
                        <a:pt x="52720" y="10217"/>
                      </a:moveTo>
                      <a:cubicBezTo>
                        <a:pt x="52720" y="14848"/>
                        <a:pt x="47645" y="18465"/>
                        <a:pt x="41491" y="18338"/>
                      </a:cubicBezTo>
                      <a:lnTo>
                        <a:pt x="11166" y="17703"/>
                      </a:lnTo>
                      <a:cubicBezTo>
                        <a:pt x="4949" y="17577"/>
                        <a:pt x="-63" y="13707"/>
                        <a:pt x="1" y="9075"/>
                      </a:cubicBezTo>
                      <a:lnTo>
                        <a:pt x="1" y="8124"/>
                      </a:lnTo>
                      <a:cubicBezTo>
                        <a:pt x="1" y="3493"/>
                        <a:pt x="5076" y="-124"/>
                        <a:pt x="11230" y="3"/>
                      </a:cubicBezTo>
                      <a:lnTo>
                        <a:pt x="41555" y="638"/>
                      </a:lnTo>
                      <a:cubicBezTo>
                        <a:pt x="47772" y="764"/>
                        <a:pt x="52784" y="4635"/>
                        <a:pt x="52720" y="9266"/>
                      </a:cubicBezTo>
                      <a:lnTo>
                        <a:pt x="52720" y="10217"/>
                      </a:lnTo>
                      <a:close/>
                    </a:path>
                  </a:pathLst>
                </a:custGeom>
                <a:solidFill>
                  <a:srgbClr val="9D4F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0" name="Freeform: Shape 7889">
                  <a:extLst>
                    <a:ext uri="{FF2B5EF4-FFF2-40B4-BE49-F238E27FC236}">
                      <a16:creationId xmlns:a16="http://schemas.microsoft.com/office/drawing/2014/main" id="{BCD941D9-F8A3-53BB-257A-AAEE930ECA6C}"/>
                    </a:ext>
                  </a:extLst>
                </p:cNvPr>
                <p:cNvSpPr/>
                <p:nvPr/>
              </p:nvSpPr>
              <p:spPr>
                <a:xfrm>
                  <a:off x="862783" y="2939535"/>
                  <a:ext cx="25842" cy="9292"/>
                </a:xfrm>
                <a:custGeom>
                  <a:avLst/>
                  <a:gdLst>
                    <a:gd name="connsiteX0" fmla="*/ 25768 w 25842"/>
                    <a:gd name="connsiteY0" fmla="*/ 5598 h 9292"/>
                    <a:gd name="connsiteX1" fmla="*/ 20185 w 25842"/>
                    <a:gd name="connsiteY1" fmla="*/ 9277 h 9292"/>
                    <a:gd name="connsiteX2" fmla="*/ 5086 w 25842"/>
                    <a:gd name="connsiteY2" fmla="*/ 8453 h 9292"/>
                    <a:gd name="connsiteX3" fmla="*/ 11 w 25842"/>
                    <a:gd name="connsiteY3" fmla="*/ 4202 h 9292"/>
                    <a:gd name="connsiteX4" fmla="*/ 11 w 25842"/>
                    <a:gd name="connsiteY4" fmla="*/ 3694 h 9292"/>
                    <a:gd name="connsiteX5" fmla="*/ 5657 w 25842"/>
                    <a:gd name="connsiteY5" fmla="*/ 15 h 9292"/>
                    <a:gd name="connsiteX6" fmla="*/ 20756 w 25842"/>
                    <a:gd name="connsiteY6" fmla="*/ 840 h 9292"/>
                    <a:gd name="connsiteX7" fmla="*/ 25831 w 25842"/>
                    <a:gd name="connsiteY7" fmla="*/ 5090 h 9292"/>
                    <a:gd name="connsiteX8" fmla="*/ 25831 w 25842"/>
                    <a:gd name="connsiteY8" fmla="*/ 5598 h 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42" h="9292">
                      <a:moveTo>
                        <a:pt x="25768" y="5598"/>
                      </a:moveTo>
                      <a:cubicBezTo>
                        <a:pt x="25641" y="7818"/>
                        <a:pt x="23103" y="9468"/>
                        <a:pt x="20185" y="9277"/>
                      </a:cubicBezTo>
                      <a:lnTo>
                        <a:pt x="5086" y="8453"/>
                      </a:lnTo>
                      <a:cubicBezTo>
                        <a:pt x="2168" y="8326"/>
                        <a:pt x="-180" y="6359"/>
                        <a:pt x="11" y="4202"/>
                      </a:cubicBezTo>
                      <a:lnTo>
                        <a:pt x="11" y="3694"/>
                      </a:lnTo>
                      <a:cubicBezTo>
                        <a:pt x="138" y="1474"/>
                        <a:pt x="2675" y="-175"/>
                        <a:pt x="5657" y="15"/>
                      </a:cubicBezTo>
                      <a:lnTo>
                        <a:pt x="20756" y="840"/>
                      </a:lnTo>
                      <a:cubicBezTo>
                        <a:pt x="23674" y="967"/>
                        <a:pt x="26022" y="2933"/>
                        <a:pt x="25831" y="5090"/>
                      </a:cubicBezTo>
                      <a:lnTo>
                        <a:pt x="25831" y="5598"/>
                      </a:lnTo>
                      <a:close/>
                    </a:path>
                  </a:pathLst>
                </a:custGeom>
                <a:solidFill>
                  <a:srgbClr val="734A4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1" name="Freeform: Shape 7890">
                  <a:extLst>
                    <a:ext uri="{FF2B5EF4-FFF2-40B4-BE49-F238E27FC236}">
                      <a16:creationId xmlns:a16="http://schemas.microsoft.com/office/drawing/2014/main" id="{EAA223D0-9F44-4A2F-71E8-6BB55E8AED2B}"/>
                    </a:ext>
                  </a:extLst>
                </p:cNvPr>
                <p:cNvSpPr/>
                <p:nvPr/>
              </p:nvSpPr>
              <p:spPr>
                <a:xfrm>
                  <a:off x="1696051" y="3012296"/>
                  <a:ext cx="25165" cy="278427"/>
                </a:xfrm>
                <a:custGeom>
                  <a:avLst/>
                  <a:gdLst>
                    <a:gd name="connsiteX0" fmla="*/ 25166 w 25165"/>
                    <a:gd name="connsiteY0" fmla="*/ 276371 h 278427"/>
                    <a:gd name="connsiteX1" fmla="*/ 12858 w 25165"/>
                    <a:gd name="connsiteY1" fmla="*/ 277069 h 278427"/>
                    <a:gd name="connsiteX2" fmla="*/ 9052 w 25165"/>
                    <a:gd name="connsiteY2" fmla="*/ 278147 h 278427"/>
                    <a:gd name="connsiteX3" fmla="*/ 2073 w 25165"/>
                    <a:gd name="connsiteY3" fmla="*/ 276815 h 278427"/>
                    <a:gd name="connsiteX4" fmla="*/ 1883 w 25165"/>
                    <a:gd name="connsiteY4" fmla="*/ 236086 h 278427"/>
                    <a:gd name="connsiteX5" fmla="*/ 1883 w 25165"/>
                    <a:gd name="connsiteY5" fmla="*/ 40433 h 278427"/>
                    <a:gd name="connsiteX6" fmla="*/ 3278 w 25165"/>
                    <a:gd name="connsiteY6" fmla="*/ 9347 h 278427"/>
                    <a:gd name="connsiteX7" fmla="*/ 6514 w 25165"/>
                    <a:gd name="connsiteY7" fmla="*/ 1036 h 278427"/>
                    <a:gd name="connsiteX8" fmla="*/ 10384 w 25165"/>
                    <a:gd name="connsiteY8" fmla="*/ 85 h 278427"/>
                    <a:gd name="connsiteX9" fmla="*/ 11906 w 25165"/>
                    <a:gd name="connsiteY9" fmla="*/ 2178 h 278427"/>
                    <a:gd name="connsiteX10" fmla="*/ 12731 w 25165"/>
                    <a:gd name="connsiteY10" fmla="*/ 14042 h 278427"/>
                    <a:gd name="connsiteX11" fmla="*/ 12858 w 25165"/>
                    <a:gd name="connsiteY11" fmla="*/ 21591 h 278427"/>
                    <a:gd name="connsiteX12" fmla="*/ 13746 w 25165"/>
                    <a:gd name="connsiteY12" fmla="*/ 38720 h 278427"/>
                    <a:gd name="connsiteX13" fmla="*/ 13429 w 25165"/>
                    <a:gd name="connsiteY13" fmla="*/ 48237 h 278427"/>
                    <a:gd name="connsiteX14" fmla="*/ 14381 w 25165"/>
                    <a:gd name="connsiteY14" fmla="*/ 237038 h 278427"/>
                    <a:gd name="connsiteX15" fmla="*/ 12921 w 25165"/>
                    <a:gd name="connsiteY15" fmla="*/ 273072 h 278427"/>
                    <a:gd name="connsiteX16" fmla="*/ 14761 w 25165"/>
                    <a:gd name="connsiteY16" fmla="*/ 275039 h 278427"/>
                    <a:gd name="connsiteX17" fmla="*/ 25166 w 25165"/>
                    <a:gd name="connsiteY17" fmla="*/ 276371 h 278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165" h="278427">
                      <a:moveTo>
                        <a:pt x="25166" y="276371"/>
                      </a:moveTo>
                      <a:cubicBezTo>
                        <a:pt x="20915" y="276371"/>
                        <a:pt x="16855" y="276561"/>
                        <a:pt x="12858" y="277069"/>
                      </a:cubicBezTo>
                      <a:cubicBezTo>
                        <a:pt x="12668" y="277069"/>
                        <a:pt x="11399" y="277450"/>
                        <a:pt x="9052" y="278147"/>
                      </a:cubicBezTo>
                      <a:cubicBezTo>
                        <a:pt x="6958" y="278782"/>
                        <a:pt x="4674" y="278338"/>
                        <a:pt x="2073" y="276815"/>
                      </a:cubicBezTo>
                      <a:cubicBezTo>
                        <a:pt x="1566" y="260384"/>
                        <a:pt x="1502" y="246807"/>
                        <a:pt x="1883" y="236086"/>
                      </a:cubicBezTo>
                      <a:cubicBezTo>
                        <a:pt x="3025" y="170678"/>
                        <a:pt x="-2875" y="105397"/>
                        <a:pt x="1883" y="40433"/>
                      </a:cubicBezTo>
                      <a:cubicBezTo>
                        <a:pt x="2263" y="25588"/>
                        <a:pt x="2708" y="15247"/>
                        <a:pt x="3278" y="9347"/>
                      </a:cubicBezTo>
                      <a:cubicBezTo>
                        <a:pt x="3532" y="7253"/>
                        <a:pt x="4547" y="4525"/>
                        <a:pt x="6514" y="1036"/>
                      </a:cubicBezTo>
                      <a:cubicBezTo>
                        <a:pt x="8037" y="148"/>
                        <a:pt x="9305" y="-169"/>
                        <a:pt x="10384" y="85"/>
                      </a:cubicBezTo>
                      <a:cubicBezTo>
                        <a:pt x="11209" y="275"/>
                        <a:pt x="11716" y="973"/>
                        <a:pt x="11906" y="2178"/>
                      </a:cubicBezTo>
                      <a:cubicBezTo>
                        <a:pt x="12541" y="6429"/>
                        <a:pt x="13366" y="9474"/>
                        <a:pt x="12731" y="14042"/>
                      </a:cubicBezTo>
                      <a:cubicBezTo>
                        <a:pt x="12351" y="16579"/>
                        <a:pt x="12351" y="19117"/>
                        <a:pt x="12858" y="21591"/>
                      </a:cubicBezTo>
                      <a:cubicBezTo>
                        <a:pt x="14000" y="27872"/>
                        <a:pt x="13429" y="32884"/>
                        <a:pt x="13746" y="38720"/>
                      </a:cubicBezTo>
                      <a:cubicBezTo>
                        <a:pt x="13937" y="41892"/>
                        <a:pt x="13810" y="45065"/>
                        <a:pt x="13429" y="48237"/>
                      </a:cubicBezTo>
                      <a:cubicBezTo>
                        <a:pt x="6387" y="108886"/>
                        <a:pt x="22374" y="170107"/>
                        <a:pt x="14381" y="237038"/>
                      </a:cubicBezTo>
                      <a:cubicBezTo>
                        <a:pt x="12921" y="249028"/>
                        <a:pt x="12414" y="261019"/>
                        <a:pt x="12921" y="273072"/>
                      </a:cubicBezTo>
                      <a:cubicBezTo>
                        <a:pt x="12921" y="273961"/>
                        <a:pt x="13683" y="274722"/>
                        <a:pt x="14761" y="275039"/>
                      </a:cubicBezTo>
                      <a:cubicBezTo>
                        <a:pt x="18695" y="276118"/>
                        <a:pt x="22184" y="276561"/>
                        <a:pt x="25166" y="276371"/>
                      </a:cubicBezTo>
                      <a:close/>
                    </a:path>
                  </a:pathLst>
                </a:custGeom>
                <a:solidFill>
                  <a:srgbClr val="CA855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2" name="Freeform: Shape 7891">
                  <a:extLst>
                    <a:ext uri="{FF2B5EF4-FFF2-40B4-BE49-F238E27FC236}">
                      <a16:creationId xmlns:a16="http://schemas.microsoft.com/office/drawing/2014/main" id="{7645F09B-02EA-FC32-166B-B0F1FC74E2A0}"/>
                    </a:ext>
                  </a:extLst>
                </p:cNvPr>
                <p:cNvSpPr/>
                <p:nvPr/>
              </p:nvSpPr>
              <p:spPr>
                <a:xfrm>
                  <a:off x="10117" y="3092706"/>
                  <a:ext cx="75802" cy="181814"/>
                </a:xfrm>
                <a:custGeom>
                  <a:avLst/>
                  <a:gdLst>
                    <a:gd name="connsiteX0" fmla="*/ 19185 w 75802"/>
                    <a:gd name="connsiteY0" fmla="*/ 42243 h 181814"/>
                    <a:gd name="connsiteX1" fmla="*/ 26036 w 75802"/>
                    <a:gd name="connsiteY1" fmla="*/ 116216 h 181814"/>
                    <a:gd name="connsiteX2" fmla="*/ 27876 w 75802"/>
                    <a:gd name="connsiteY2" fmla="*/ 118563 h 181814"/>
                    <a:gd name="connsiteX3" fmla="*/ 33522 w 75802"/>
                    <a:gd name="connsiteY3" fmla="*/ 121355 h 181814"/>
                    <a:gd name="connsiteX4" fmla="*/ 34664 w 75802"/>
                    <a:gd name="connsiteY4" fmla="*/ 124527 h 181814"/>
                    <a:gd name="connsiteX5" fmla="*/ 19121 w 75802"/>
                    <a:gd name="connsiteY5" fmla="*/ 134487 h 181814"/>
                    <a:gd name="connsiteX6" fmla="*/ 18614 w 75802"/>
                    <a:gd name="connsiteY6" fmla="*/ 136010 h 181814"/>
                    <a:gd name="connsiteX7" fmla="*/ 22230 w 75802"/>
                    <a:gd name="connsiteY7" fmla="*/ 137088 h 181814"/>
                    <a:gd name="connsiteX8" fmla="*/ 58455 w 75802"/>
                    <a:gd name="connsiteY8" fmla="*/ 137849 h 181814"/>
                    <a:gd name="connsiteX9" fmla="*/ 66321 w 75802"/>
                    <a:gd name="connsiteY9" fmla="*/ 142988 h 181814"/>
                    <a:gd name="connsiteX10" fmla="*/ 75330 w 75802"/>
                    <a:gd name="connsiteY10" fmla="*/ 175407 h 181814"/>
                    <a:gd name="connsiteX11" fmla="*/ 68796 w 75802"/>
                    <a:gd name="connsiteY11" fmla="*/ 181814 h 181814"/>
                    <a:gd name="connsiteX12" fmla="*/ 7385 w 75802"/>
                    <a:gd name="connsiteY12" fmla="*/ 181687 h 181814"/>
                    <a:gd name="connsiteX13" fmla="*/ 2817 w 75802"/>
                    <a:gd name="connsiteY13" fmla="*/ 178642 h 181814"/>
                    <a:gd name="connsiteX14" fmla="*/ 2055 w 75802"/>
                    <a:gd name="connsiteY14" fmla="*/ 174391 h 181814"/>
                    <a:gd name="connsiteX15" fmla="*/ 914 w 75802"/>
                    <a:gd name="connsiteY15" fmla="*/ 59626 h 181814"/>
                    <a:gd name="connsiteX16" fmla="*/ 2880 w 75802"/>
                    <a:gd name="connsiteY16" fmla="*/ 31205 h 181814"/>
                    <a:gd name="connsiteX17" fmla="*/ 4847 w 75802"/>
                    <a:gd name="connsiteY17" fmla="*/ 4115 h 181814"/>
                    <a:gd name="connsiteX18" fmla="*/ 10874 w 75802"/>
                    <a:gd name="connsiteY18" fmla="*/ 3417 h 181814"/>
                    <a:gd name="connsiteX19" fmla="*/ 14617 w 75802"/>
                    <a:gd name="connsiteY19" fmla="*/ 11728 h 181814"/>
                    <a:gd name="connsiteX20" fmla="*/ 19375 w 75802"/>
                    <a:gd name="connsiteY20" fmla="*/ 42117 h 18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802" h="181814">
                      <a:moveTo>
                        <a:pt x="19185" y="42243"/>
                      </a:moveTo>
                      <a:lnTo>
                        <a:pt x="26036" y="116216"/>
                      </a:lnTo>
                      <a:cubicBezTo>
                        <a:pt x="26100" y="117231"/>
                        <a:pt x="26734" y="117992"/>
                        <a:pt x="27876" y="118563"/>
                      </a:cubicBezTo>
                      <a:lnTo>
                        <a:pt x="33522" y="121355"/>
                      </a:lnTo>
                      <a:cubicBezTo>
                        <a:pt x="34982" y="122053"/>
                        <a:pt x="35426" y="123448"/>
                        <a:pt x="34664" y="124527"/>
                      </a:cubicBezTo>
                      <a:cubicBezTo>
                        <a:pt x="31175" y="129539"/>
                        <a:pt x="25973" y="132837"/>
                        <a:pt x="19121" y="134487"/>
                      </a:cubicBezTo>
                      <a:cubicBezTo>
                        <a:pt x="17852" y="134804"/>
                        <a:pt x="17662" y="135312"/>
                        <a:pt x="18614" y="136010"/>
                      </a:cubicBezTo>
                      <a:cubicBezTo>
                        <a:pt x="19502" y="136707"/>
                        <a:pt x="20644" y="137025"/>
                        <a:pt x="22230" y="137088"/>
                      </a:cubicBezTo>
                      <a:cubicBezTo>
                        <a:pt x="33713" y="137532"/>
                        <a:pt x="45767" y="137786"/>
                        <a:pt x="58455" y="137849"/>
                      </a:cubicBezTo>
                      <a:cubicBezTo>
                        <a:pt x="62388" y="137849"/>
                        <a:pt x="65751" y="140070"/>
                        <a:pt x="66321" y="142988"/>
                      </a:cubicBezTo>
                      <a:cubicBezTo>
                        <a:pt x="68415" y="154027"/>
                        <a:pt x="71397" y="164812"/>
                        <a:pt x="75330" y="175407"/>
                      </a:cubicBezTo>
                      <a:cubicBezTo>
                        <a:pt x="76853" y="179721"/>
                        <a:pt x="74696" y="181814"/>
                        <a:pt x="68796" y="181814"/>
                      </a:cubicBezTo>
                      <a:lnTo>
                        <a:pt x="7385" y="181687"/>
                      </a:lnTo>
                      <a:cubicBezTo>
                        <a:pt x="4657" y="181687"/>
                        <a:pt x="3134" y="180672"/>
                        <a:pt x="2817" y="178642"/>
                      </a:cubicBezTo>
                      <a:lnTo>
                        <a:pt x="2055" y="174391"/>
                      </a:lnTo>
                      <a:cubicBezTo>
                        <a:pt x="-228" y="141148"/>
                        <a:pt x="-609" y="102830"/>
                        <a:pt x="914" y="59626"/>
                      </a:cubicBezTo>
                      <a:cubicBezTo>
                        <a:pt x="1294" y="48080"/>
                        <a:pt x="1929" y="38627"/>
                        <a:pt x="2880" y="31205"/>
                      </a:cubicBezTo>
                      <a:cubicBezTo>
                        <a:pt x="4022" y="22069"/>
                        <a:pt x="3515" y="12680"/>
                        <a:pt x="4847" y="4115"/>
                      </a:cubicBezTo>
                      <a:cubicBezTo>
                        <a:pt x="5672" y="-1150"/>
                        <a:pt x="7702" y="-1341"/>
                        <a:pt x="10874" y="3417"/>
                      </a:cubicBezTo>
                      <a:cubicBezTo>
                        <a:pt x="12143" y="5384"/>
                        <a:pt x="14236" y="9254"/>
                        <a:pt x="14617" y="11728"/>
                      </a:cubicBezTo>
                      <a:cubicBezTo>
                        <a:pt x="15949" y="21879"/>
                        <a:pt x="17535" y="31966"/>
                        <a:pt x="19375" y="42117"/>
                      </a:cubicBezTo>
                      <a:close/>
                    </a:path>
                  </a:pathLst>
                </a:custGeom>
                <a:solidFill>
                  <a:srgbClr val="D88A5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3" name="Freeform: Shape 7892">
                  <a:extLst>
                    <a:ext uri="{FF2B5EF4-FFF2-40B4-BE49-F238E27FC236}">
                      <a16:creationId xmlns:a16="http://schemas.microsoft.com/office/drawing/2014/main" id="{D07FCE2F-1405-513E-3849-E489298D3441}"/>
                    </a:ext>
                  </a:extLst>
                </p:cNvPr>
                <p:cNvSpPr/>
                <p:nvPr/>
              </p:nvSpPr>
              <p:spPr>
                <a:xfrm>
                  <a:off x="62505" y="3187893"/>
                  <a:ext cx="40960" cy="23076"/>
                </a:xfrm>
                <a:custGeom>
                  <a:avLst/>
                  <a:gdLst>
                    <a:gd name="connsiteX0" fmla="*/ 12031 w 40960"/>
                    <a:gd name="connsiteY0" fmla="*/ 22678 h 23076"/>
                    <a:gd name="connsiteX1" fmla="*/ 1563 w 40960"/>
                    <a:gd name="connsiteY1" fmla="*/ 2694 h 23076"/>
                    <a:gd name="connsiteX2" fmla="*/ 35568 w 40960"/>
                    <a:gd name="connsiteY2" fmla="*/ 284 h 23076"/>
                    <a:gd name="connsiteX3" fmla="*/ 40960 w 40960"/>
                    <a:gd name="connsiteY3" fmla="*/ 4788 h 23076"/>
                    <a:gd name="connsiteX4" fmla="*/ 36646 w 40960"/>
                    <a:gd name="connsiteY4" fmla="*/ 16778 h 23076"/>
                    <a:gd name="connsiteX5" fmla="*/ 11968 w 40960"/>
                    <a:gd name="connsiteY5" fmla="*/ 22742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960" h="23076">
                      <a:moveTo>
                        <a:pt x="12031" y="22678"/>
                      </a:moveTo>
                      <a:cubicBezTo>
                        <a:pt x="1119" y="18110"/>
                        <a:pt x="-2370" y="11449"/>
                        <a:pt x="1563" y="2694"/>
                      </a:cubicBezTo>
                      <a:cubicBezTo>
                        <a:pt x="14188" y="284"/>
                        <a:pt x="25544" y="-478"/>
                        <a:pt x="35568" y="284"/>
                      </a:cubicBezTo>
                      <a:cubicBezTo>
                        <a:pt x="38613" y="537"/>
                        <a:pt x="40960" y="2504"/>
                        <a:pt x="40960" y="4788"/>
                      </a:cubicBezTo>
                      <a:cubicBezTo>
                        <a:pt x="40960" y="9038"/>
                        <a:pt x="39565" y="13035"/>
                        <a:pt x="36646" y="16778"/>
                      </a:cubicBezTo>
                      <a:cubicBezTo>
                        <a:pt x="31381" y="23503"/>
                        <a:pt x="21484" y="23503"/>
                        <a:pt x="11968" y="22742"/>
                      </a:cubicBezTo>
                      <a:close/>
                    </a:path>
                  </a:pathLst>
                </a:custGeom>
                <a:solidFill>
                  <a:srgbClr val="CA855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4" name="Freeform: Shape 7893">
                  <a:extLst>
                    <a:ext uri="{FF2B5EF4-FFF2-40B4-BE49-F238E27FC236}">
                      <a16:creationId xmlns:a16="http://schemas.microsoft.com/office/drawing/2014/main" id="{8E78F1D9-258E-09E1-D9F5-88CEEAE72726}"/>
                    </a:ext>
                  </a:extLst>
                </p:cNvPr>
                <p:cNvSpPr/>
                <p:nvPr/>
              </p:nvSpPr>
              <p:spPr>
                <a:xfrm>
                  <a:off x="103325" y="3249457"/>
                  <a:ext cx="47733" cy="22657"/>
                </a:xfrm>
                <a:custGeom>
                  <a:avLst/>
                  <a:gdLst>
                    <a:gd name="connsiteX0" fmla="*/ 47721 w 47733"/>
                    <a:gd name="connsiteY0" fmla="*/ 15484 h 22657"/>
                    <a:gd name="connsiteX1" fmla="*/ 39790 w 47733"/>
                    <a:gd name="connsiteY1" fmla="*/ 21955 h 22657"/>
                    <a:gd name="connsiteX2" fmla="*/ 9592 w 47733"/>
                    <a:gd name="connsiteY2" fmla="*/ 22653 h 22657"/>
                    <a:gd name="connsiteX3" fmla="*/ 711 w 47733"/>
                    <a:gd name="connsiteY3" fmla="*/ 16562 h 22657"/>
                    <a:gd name="connsiteX4" fmla="*/ 13 w 47733"/>
                    <a:gd name="connsiteY4" fmla="*/ 7173 h 22657"/>
                    <a:gd name="connsiteX5" fmla="*/ 7943 w 47733"/>
                    <a:gd name="connsiteY5" fmla="*/ 702 h 22657"/>
                    <a:gd name="connsiteX6" fmla="*/ 38141 w 47733"/>
                    <a:gd name="connsiteY6" fmla="*/ 4 h 22657"/>
                    <a:gd name="connsiteX7" fmla="*/ 47023 w 47733"/>
                    <a:gd name="connsiteY7" fmla="*/ 6094 h 22657"/>
                    <a:gd name="connsiteX8" fmla="*/ 47721 w 47733"/>
                    <a:gd name="connsiteY8" fmla="*/ 15484 h 22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33" h="22657">
                      <a:moveTo>
                        <a:pt x="47721" y="15484"/>
                      </a:moveTo>
                      <a:cubicBezTo>
                        <a:pt x="47974" y="18973"/>
                        <a:pt x="44422" y="21892"/>
                        <a:pt x="39790" y="21955"/>
                      </a:cubicBezTo>
                      <a:lnTo>
                        <a:pt x="9592" y="22653"/>
                      </a:lnTo>
                      <a:cubicBezTo>
                        <a:pt x="4961" y="22779"/>
                        <a:pt x="964" y="20052"/>
                        <a:pt x="711" y="16562"/>
                      </a:cubicBezTo>
                      <a:lnTo>
                        <a:pt x="13" y="7173"/>
                      </a:lnTo>
                      <a:cubicBezTo>
                        <a:pt x="-241" y="3684"/>
                        <a:pt x="3312" y="766"/>
                        <a:pt x="7943" y="702"/>
                      </a:cubicBezTo>
                      <a:lnTo>
                        <a:pt x="38141" y="4"/>
                      </a:lnTo>
                      <a:cubicBezTo>
                        <a:pt x="42772" y="-123"/>
                        <a:pt x="46769" y="2605"/>
                        <a:pt x="47023" y="6094"/>
                      </a:cubicBezTo>
                      <a:lnTo>
                        <a:pt x="47721" y="15484"/>
                      </a:lnTo>
                      <a:close/>
                    </a:path>
                  </a:pathLst>
                </a:custGeom>
                <a:solidFill>
                  <a:srgbClr val="D88A5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5" name="Freeform: Shape 7894">
                  <a:extLst>
                    <a:ext uri="{FF2B5EF4-FFF2-40B4-BE49-F238E27FC236}">
                      <a16:creationId xmlns:a16="http://schemas.microsoft.com/office/drawing/2014/main" id="{DB2937ED-8E10-C176-173E-0832B7EF925A}"/>
                    </a:ext>
                  </a:extLst>
                </p:cNvPr>
                <p:cNvSpPr/>
                <p:nvPr/>
              </p:nvSpPr>
              <p:spPr>
                <a:xfrm>
                  <a:off x="1576878" y="3251243"/>
                  <a:ext cx="34539" cy="24509"/>
                </a:xfrm>
                <a:custGeom>
                  <a:avLst/>
                  <a:gdLst>
                    <a:gd name="connsiteX0" fmla="*/ 34268 w 34539"/>
                    <a:gd name="connsiteY0" fmla="*/ 8939 h 24509"/>
                    <a:gd name="connsiteX1" fmla="*/ 23103 w 34539"/>
                    <a:gd name="connsiteY1" fmla="*/ 23404 h 24509"/>
                    <a:gd name="connsiteX2" fmla="*/ 11112 w 34539"/>
                    <a:gd name="connsiteY2" fmla="*/ 24482 h 24509"/>
                    <a:gd name="connsiteX3" fmla="*/ 3309 w 34539"/>
                    <a:gd name="connsiteY3" fmla="*/ 20803 h 24509"/>
                    <a:gd name="connsiteX4" fmla="*/ 10 w 34539"/>
                    <a:gd name="connsiteY4" fmla="*/ 3927 h 24509"/>
                    <a:gd name="connsiteX5" fmla="*/ 4832 w 34539"/>
                    <a:gd name="connsiteY5" fmla="*/ 1580 h 24509"/>
                    <a:gd name="connsiteX6" fmla="*/ 29954 w 34539"/>
                    <a:gd name="connsiteY6" fmla="*/ 248 h 24509"/>
                    <a:gd name="connsiteX7" fmla="*/ 33824 w 34539"/>
                    <a:gd name="connsiteY7" fmla="*/ 1580 h 24509"/>
                    <a:gd name="connsiteX8" fmla="*/ 34332 w 34539"/>
                    <a:gd name="connsiteY8" fmla="*/ 8939 h 2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539" h="24509">
                      <a:moveTo>
                        <a:pt x="34268" y="8939"/>
                      </a:moveTo>
                      <a:cubicBezTo>
                        <a:pt x="33190" y="16362"/>
                        <a:pt x="36616" y="22135"/>
                        <a:pt x="23103" y="23404"/>
                      </a:cubicBezTo>
                      <a:cubicBezTo>
                        <a:pt x="18915" y="23784"/>
                        <a:pt x="14855" y="24165"/>
                        <a:pt x="11112" y="24482"/>
                      </a:cubicBezTo>
                      <a:cubicBezTo>
                        <a:pt x="7750" y="24736"/>
                        <a:pt x="4451" y="23213"/>
                        <a:pt x="3309" y="20803"/>
                      </a:cubicBezTo>
                      <a:cubicBezTo>
                        <a:pt x="962" y="15854"/>
                        <a:pt x="-117" y="10208"/>
                        <a:pt x="10" y="3927"/>
                      </a:cubicBezTo>
                      <a:cubicBezTo>
                        <a:pt x="10" y="2087"/>
                        <a:pt x="2484" y="882"/>
                        <a:pt x="4832" y="1580"/>
                      </a:cubicBezTo>
                      <a:cubicBezTo>
                        <a:pt x="12889" y="4118"/>
                        <a:pt x="21263" y="3673"/>
                        <a:pt x="29954" y="248"/>
                      </a:cubicBezTo>
                      <a:cubicBezTo>
                        <a:pt x="31477" y="-387"/>
                        <a:pt x="33380" y="248"/>
                        <a:pt x="33824" y="1580"/>
                      </a:cubicBezTo>
                      <a:cubicBezTo>
                        <a:pt x="34585" y="3864"/>
                        <a:pt x="34712" y="6338"/>
                        <a:pt x="34332" y="8939"/>
                      </a:cubicBez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6" name="Freeform: Shape 7895">
                  <a:extLst>
                    <a:ext uri="{FF2B5EF4-FFF2-40B4-BE49-F238E27FC236}">
                      <a16:creationId xmlns:a16="http://schemas.microsoft.com/office/drawing/2014/main" id="{DB64BCEE-71C6-A0CD-3235-D6EEFB077A91}"/>
                    </a:ext>
                  </a:extLst>
                </p:cNvPr>
                <p:cNvSpPr/>
                <p:nvPr/>
              </p:nvSpPr>
              <p:spPr>
                <a:xfrm>
                  <a:off x="21245" y="3288361"/>
                  <a:ext cx="234437" cy="38688"/>
                </a:xfrm>
                <a:custGeom>
                  <a:avLst/>
                  <a:gdLst>
                    <a:gd name="connsiteX0" fmla="*/ 230799 w 234437"/>
                    <a:gd name="connsiteY0" fmla="*/ 2336 h 38688"/>
                    <a:gd name="connsiteX1" fmla="*/ 233527 w 234437"/>
                    <a:gd name="connsiteY1" fmla="*/ 10012 h 38688"/>
                    <a:gd name="connsiteX2" fmla="*/ 234288 w 234437"/>
                    <a:gd name="connsiteY2" fmla="*/ 17753 h 38688"/>
                    <a:gd name="connsiteX3" fmla="*/ 234415 w 234437"/>
                    <a:gd name="connsiteY3" fmla="*/ 34057 h 38688"/>
                    <a:gd name="connsiteX4" fmla="*/ 230101 w 234437"/>
                    <a:gd name="connsiteY4" fmla="*/ 37927 h 38688"/>
                    <a:gd name="connsiteX5" fmla="*/ 215827 w 234437"/>
                    <a:gd name="connsiteY5" fmla="*/ 38688 h 38688"/>
                    <a:gd name="connsiteX6" fmla="*/ 214558 w 234437"/>
                    <a:gd name="connsiteY6" fmla="*/ 36975 h 38688"/>
                    <a:gd name="connsiteX7" fmla="*/ 217096 w 234437"/>
                    <a:gd name="connsiteY7" fmla="*/ 34501 h 38688"/>
                    <a:gd name="connsiteX8" fmla="*/ 216461 w 234437"/>
                    <a:gd name="connsiteY8" fmla="*/ 32344 h 38688"/>
                    <a:gd name="connsiteX9" fmla="*/ 161648 w 234437"/>
                    <a:gd name="connsiteY9" fmla="*/ 31646 h 38688"/>
                    <a:gd name="connsiteX10" fmla="*/ 22204 w 234437"/>
                    <a:gd name="connsiteY10" fmla="*/ 28474 h 38688"/>
                    <a:gd name="connsiteX11" fmla="*/ 1142 w 234437"/>
                    <a:gd name="connsiteY11" fmla="*/ 20036 h 38688"/>
                    <a:gd name="connsiteX12" fmla="*/ 698 w 234437"/>
                    <a:gd name="connsiteY12" fmla="*/ 1765 h 38688"/>
                    <a:gd name="connsiteX13" fmla="*/ 23536 w 234437"/>
                    <a:gd name="connsiteY13" fmla="*/ 560 h 38688"/>
                    <a:gd name="connsiteX14" fmla="*/ 201743 w 234437"/>
                    <a:gd name="connsiteY14" fmla="*/ 1575 h 38688"/>
                    <a:gd name="connsiteX15" fmla="*/ 230862 w 234437"/>
                    <a:gd name="connsiteY15" fmla="*/ 2463 h 3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4437" h="38688">
                      <a:moveTo>
                        <a:pt x="230799" y="2336"/>
                      </a:moveTo>
                      <a:cubicBezTo>
                        <a:pt x="231814" y="4937"/>
                        <a:pt x="232702" y="7539"/>
                        <a:pt x="233527" y="10012"/>
                      </a:cubicBezTo>
                      <a:cubicBezTo>
                        <a:pt x="234352" y="12360"/>
                        <a:pt x="234606" y="14961"/>
                        <a:pt x="234288" y="17753"/>
                      </a:cubicBezTo>
                      <a:cubicBezTo>
                        <a:pt x="233654" y="23145"/>
                        <a:pt x="233654" y="28601"/>
                        <a:pt x="234415" y="34057"/>
                      </a:cubicBezTo>
                      <a:cubicBezTo>
                        <a:pt x="234669" y="36024"/>
                        <a:pt x="232766" y="37737"/>
                        <a:pt x="230101" y="37927"/>
                      </a:cubicBezTo>
                      <a:lnTo>
                        <a:pt x="215827" y="38688"/>
                      </a:lnTo>
                      <a:cubicBezTo>
                        <a:pt x="214622" y="38688"/>
                        <a:pt x="213797" y="37673"/>
                        <a:pt x="214558" y="36975"/>
                      </a:cubicBezTo>
                      <a:lnTo>
                        <a:pt x="217096" y="34501"/>
                      </a:lnTo>
                      <a:cubicBezTo>
                        <a:pt x="217984" y="33613"/>
                        <a:pt x="217794" y="32915"/>
                        <a:pt x="216461" y="32344"/>
                      </a:cubicBezTo>
                      <a:cubicBezTo>
                        <a:pt x="205994" y="27839"/>
                        <a:pt x="174463" y="32217"/>
                        <a:pt x="161648" y="31646"/>
                      </a:cubicBezTo>
                      <a:cubicBezTo>
                        <a:pt x="108040" y="29108"/>
                        <a:pt x="76510" y="18197"/>
                        <a:pt x="22204" y="28474"/>
                      </a:cubicBezTo>
                      <a:cubicBezTo>
                        <a:pt x="12244" y="30314"/>
                        <a:pt x="5265" y="27522"/>
                        <a:pt x="1142" y="20036"/>
                      </a:cubicBezTo>
                      <a:cubicBezTo>
                        <a:pt x="-191" y="17562"/>
                        <a:pt x="-381" y="11408"/>
                        <a:pt x="698" y="1765"/>
                      </a:cubicBezTo>
                      <a:cubicBezTo>
                        <a:pt x="9326" y="1067"/>
                        <a:pt x="17002" y="623"/>
                        <a:pt x="23536" y="560"/>
                      </a:cubicBezTo>
                      <a:cubicBezTo>
                        <a:pt x="82917" y="-455"/>
                        <a:pt x="142362" y="-74"/>
                        <a:pt x="201743" y="1575"/>
                      </a:cubicBezTo>
                      <a:cubicBezTo>
                        <a:pt x="211259" y="1829"/>
                        <a:pt x="220966" y="2146"/>
                        <a:pt x="230862" y="2463"/>
                      </a:cubicBezTo>
                      <a:close/>
                    </a:path>
                  </a:pathLst>
                </a:custGeom>
                <a:solidFill>
                  <a:srgbClr val="CE868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7" name="Freeform: Shape 7896">
                  <a:extLst>
                    <a:ext uri="{FF2B5EF4-FFF2-40B4-BE49-F238E27FC236}">
                      <a16:creationId xmlns:a16="http://schemas.microsoft.com/office/drawing/2014/main" id="{A3D71D36-23FD-7FE0-6E6E-E2E96C345B07}"/>
                    </a:ext>
                  </a:extLst>
                </p:cNvPr>
                <p:cNvSpPr/>
                <p:nvPr/>
              </p:nvSpPr>
              <p:spPr>
                <a:xfrm>
                  <a:off x="1667160" y="3299921"/>
                  <a:ext cx="43589" cy="29145"/>
                </a:xfrm>
                <a:custGeom>
                  <a:avLst/>
                  <a:gdLst>
                    <a:gd name="connsiteX0" fmla="*/ 15040 w 43589"/>
                    <a:gd name="connsiteY0" fmla="*/ 483 h 29145"/>
                    <a:gd name="connsiteX1" fmla="*/ 35278 w 43589"/>
                    <a:gd name="connsiteY1" fmla="*/ 5622 h 29145"/>
                    <a:gd name="connsiteX2" fmla="*/ 43462 w 43589"/>
                    <a:gd name="connsiteY2" fmla="*/ 13932 h 29145"/>
                    <a:gd name="connsiteX3" fmla="*/ 43589 w 43589"/>
                    <a:gd name="connsiteY3" fmla="*/ 19071 h 29145"/>
                    <a:gd name="connsiteX4" fmla="*/ 33502 w 43589"/>
                    <a:gd name="connsiteY4" fmla="*/ 27636 h 29145"/>
                    <a:gd name="connsiteX5" fmla="*/ 15421 w 43589"/>
                    <a:gd name="connsiteY5" fmla="*/ 29095 h 29145"/>
                    <a:gd name="connsiteX6" fmla="*/ 2352 w 43589"/>
                    <a:gd name="connsiteY6" fmla="*/ 21482 h 29145"/>
                    <a:gd name="connsiteX7" fmla="*/ 132 w 43589"/>
                    <a:gd name="connsiteY7" fmla="*/ 9745 h 29145"/>
                    <a:gd name="connsiteX8" fmla="*/ 15104 w 43589"/>
                    <a:gd name="connsiteY8" fmla="*/ 483 h 2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89" h="29145">
                      <a:moveTo>
                        <a:pt x="15040" y="483"/>
                      </a:moveTo>
                      <a:lnTo>
                        <a:pt x="35278" y="5622"/>
                      </a:lnTo>
                      <a:cubicBezTo>
                        <a:pt x="40036" y="6827"/>
                        <a:pt x="43335" y="10190"/>
                        <a:pt x="43462" y="13932"/>
                      </a:cubicBezTo>
                      <a:lnTo>
                        <a:pt x="43589" y="19071"/>
                      </a:lnTo>
                      <a:cubicBezTo>
                        <a:pt x="43652" y="23512"/>
                        <a:pt x="39338" y="27192"/>
                        <a:pt x="33502" y="27636"/>
                      </a:cubicBezTo>
                      <a:lnTo>
                        <a:pt x="15421" y="29095"/>
                      </a:lnTo>
                      <a:cubicBezTo>
                        <a:pt x="9077" y="29603"/>
                        <a:pt x="3240" y="26240"/>
                        <a:pt x="2352" y="21482"/>
                      </a:cubicBezTo>
                      <a:lnTo>
                        <a:pt x="132" y="9745"/>
                      </a:lnTo>
                      <a:cubicBezTo>
                        <a:pt x="-1137" y="3401"/>
                        <a:pt x="6983" y="-1610"/>
                        <a:pt x="15104" y="483"/>
                      </a:cubicBezTo>
                      <a:close/>
                    </a:path>
                  </a:pathLst>
                </a:custGeom>
                <a:solidFill>
                  <a:srgbClr val="CD8589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8" name="Freeform: Shape 7897">
                  <a:extLst>
                    <a:ext uri="{FF2B5EF4-FFF2-40B4-BE49-F238E27FC236}">
                      <a16:creationId xmlns:a16="http://schemas.microsoft.com/office/drawing/2014/main" id="{FE0468BB-3C73-A15F-B61F-4E018B760EDB}"/>
                    </a:ext>
                  </a:extLst>
                </p:cNvPr>
                <p:cNvSpPr/>
                <p:nvPr/>
              </p:nvSpPr>
              <p:spPr>
                <a:xfrm>
                  <a:off x="23698" y="3319675"/>
                  <a:ext cx="114751" cy="50453"/>
                </a:xfrm>
                <a:custGeom>
                  <a:avLst/>
                  <a:gdLst>
                    <a:gd name="connsiteX0" fmla="*/ 1481 w 114751"/>
                    <a:gd name="connsiteY0" fmla="*/ 1475 h 50453"/>
                    <a:gd name="connsiteX1" fmla="*/ 1481 w 114751"/>
                    <a:gd name="connsiteY1" fmla="*/ 460 h 50453"/>
                    <a:gd name="connsiteX2" fmla="*/ 2242 w 114751"/>
                    <a:gd name="connsiteY2" fmla="*/ 16 h 50453"/>
                    <a:gd name="connsiteX3" fmla="*/ 23051 w 114751"/>
                    <a:gd name="connsiteY3" fmla="*/ 4456 h 50453"/>
                    <a:gd name="connsiteX4" fmla="*/ 39355 w 114751"/>
                    <a:gd name="connsiteY4" fmla="*/ 8009 h 50453"/>
                    <a:gd name="connsiteX5" fmla="*/ 72408 w 114751"/>
                    <a:gd name="connsiteY5" fmla="*/ 8961 h 50453"/>
                    <a:gd name="connsiteX6" fmla="*/ 93407 w 114751"/>
                    <a:gd name="connsiteY6" fmla="*/ 10103 h 50453"/>
                    <a:gd name="connsiteX7" fmla="*/ 113962 w 114751"/>
                    <a:gd name="connsiteY7" fmla="*/ 16130 h 50453"/>
                    <a:gd name="connsiteX8" fmla="*/ 114723 w 114751"/>
                    <a:gd name="connsiteY8" fmla="*/ 18540 h 50453"/>
                    <a:gd name="connsiteX9" fmla="*/ 114089 w 114751"/>
                    <a:gd name="connsiteY9" fmla="*/ 40998 h 50453"/>
                    <a:gd name="connsiteX10" fmla="*/ 108379 w 114751"/>
                    <a:gd name="connsiteY10" fmla="*/ 46518 h 50453"/>
                    <a:gd name="connsiteX11" fmla="*/ 31996 w 114751"/>
                    <a:gd name="connsiteY11" fmla="*/ 50070 h 50453"/>
                    <a:gd name="connsiteX12" fmla="*/ 20767 w 114751"/>
                    <a:gd name="connsiteY12" fmla="*/ 46962 h 50453"/>
                    <a:gd name="connsiteX13" fmla="*/ 14803 w 114751"/>
                    <a:gd name="connsiteY13" fmla="*/ 38270 h 50453"/>
                    <a:gd name="connsiteX14" fmla="*/ 11187 w 114751"/>
                    <a:gd name="connsiteY14" fmla="*/ 15305 h 50453"/>
                    <a:gd name="connsiteX15" fmla="*/ 3130 w 114751"/>
                    <a:gd name="connsiteY15" fmla="*/ 9278 h 50453"/>
                    <a:gd name="connsiteX16" fmla="*/ 212 w 114751"/>
                    <a:gd name="connsiteY16" fmla="*/ 7311 h 50453"/>
                    <a:gd name="connsiteX17" fmla="*/ 973 w 114751"/>
                    <a:gd name="connsiteY17" fmla="*/ 3314 h 50453"/>
                    <a:gd name="connsiteX18" fmla="*/ 1481 w 114751"/>
                    <a:gd name="connsiteY18" fmla="*/ 1475 h 5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4751" h="50453">
                      <a:moveTo>
                        <a:pt x="1481" y="1475"/>
                      </a:moveTo>
                      <a:cubicBezTo>
                        <a:pt x="1481" y="1157"/>
                        <a:pt x="1481" y="777"/>
                        <a:pt x="1481" y="460"/>
                      </a:cubicBezTo>
                      <a:cubicBezTo>
                        <a:pt x="1481" y="79"/>
                        <a:pt x="1798" y="-48"/>
                        <a:pt x="2242" y="16"/>
                      </a:cubicBezTo>
                      <a:cubicBezTo>
                        <a:pt x="9474" y="777"/>
                        <a:pt x="16389" y="2236"/>
                        <a:pt x="23051" y="4456"/>
                      </a:cubicBezTo>
                      <a:cubicBezTo>
                        <a:pt x="29331" y="6550"/>
                        <a:pt x="34724" y="7755"/>
                        <a:pt x="39355" y="8009"/>
                      </a:cubicBezTo>
                      <a:cubicBezTo>
                        <a:pt x="50648" y="8644"/>
                        <a:pt x="61623" y="8961"/>
                        <a:pt x="72408" y="8961"/>
                      </a:cubicBezTo>
                      <a:cubicBezTo>
                        <a:pt x="79450" y="8961"/>
                        <a:pt x="86746" y="11435"/>
                        <a:pt x="93407" y="10103"/>
                      </a:cubicBezTo>
                      <a:cubicBezTo>
                        <a:pt x="102162" y="8263"/>
                        <a:pt x="109014" y="10293"/>
                        <a:pt x="113962" y="16130"/>
                      </a:cubicBezTo>
                      <a:cubicBezTo>
                        <a:pt x="114533" y="16827"/>
                        <a:pt x="114850" y="17716"/>
                        <a:pt x="114723" y="18540"/>
                      </a:cubicBezTo>
                      <a:cubicBezTo>
                        <a:pt x="113645" y="25836"/>
                        <a:pt x="113455" y="33322"/>
                        <a:pt x="114089" y="40998"/>
                      </a:cubicBezTo>
                      <a:cubicBezTo>
                        <a:pt x="114343" y="43663"/>
                        <a:pt x="111932" y="46074"/>
                        <a:pt x="108379" y="46518"/>
                      </a:cubicBezTo>
                      <a:cubicBezTo>
                        <a:pt x="83574" y="49944"/>
                        <a:pt x="58134" y="51149"/>
                        <a:pt x="31996" y="50070"/>
                      </a:cubicBezTo>
                      <a:cubicBezTo>
                        <a:pt x="27111" y="49880"/>
                        <a:pt x="23368" y="48865"/>
                        <a:pt x="20767" y="46962"/>
                      </a:cubicBezTo>
                      <a:cubicBezTo>
                        <a:pt x="17341" y="44551"/>
                        <a:pt x="15374" y="41633"/>
                        <a:pt x="14803" y="38270"/>
                      </a:cubicBezTo>
                      <a:cubicBezTo>
                        <a:pt x="13091" y="27485"/>
                        <a:pt x="11885" y="19809"/>
                        <a:pt x="11187" y="15305"/>
                      </a:cubicBezTo>
                      <a:cubicBezTo>
                        <a:pt x="10680" y="11879"/>
                        <a:pt x="7127" y="9214"/>
                        <a:pt x="3130" y="9278"/>
                      </a:cubicBezTo>
                      <a:cubicBezTo>
                        <a:pt x="1481" y="9278"/>
                        <a:pt x="529" y="8644"/>
                        <a:pt x="212" y="7311"/>
                      </a:cubicBezTo>
                      <a:cubicBezTo>
                        <a:pt x="-232" y="5789"/>
                        <a:pt x="22" y="4456"/>
                        <a:pt x="973" y="3314"/>
                      </a:cubicBezTo>
                      <a:cubicBezTo>
                        <a:pt x="1417" y="2744"/>
                        <a:pt x="1608" y="2172"/>
                        <a:pt x="1481" y="1475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9" name="Freeform: Shape 7898">
                  <a:extLst>
                    <a:ext uri="{FF2B5EF4-FFF2-40B4-BE49-F238E27FC236}">
                      <a16:creationId xmlns:a16="http://schemas.microsoft.com/office/drawing/2014/main" id="{A424A523-A1B3-8A3F-37D4-201704118088}"/>
                    </a:ext>
                  </a:extLst>
                </p:cNvPr>
                <p:cNvSpPr/>
                <p:nvPr/>
              </p:nvSpPr>
              <p:spPr>
                <a:xfrm>
                  <a:off x="867813" y="3328872"/>
                  <a:ext cx="44471" cy="40682"/>
                </a:xfrm>
                <a:custGeom>
                  <a:avLst/>
                  <a:gdLst>
                    <a:gd name="connsiteX0" fmla="*/ 33870 w 44471"/>
                    <a:gd name="connsiteY0" fmla="*/ 40619 h 40682"/>
                    <a:gd name="connsiteX1" fmla="*/ 9762 w 44471"/>
                    <a:gd name="connsiteY1" fmla="*/ 35544 h 40682"/>
                    <a:gd name="connsiteX2" fmla="*/ 7415 w 44471"/>
                    <a:gd name="connsiteY2" fmla="*/ 34529 h 40682"/>
                    <a:gd name="connsiteX3" fmla="*/ 182 w 44471"/>
                    <a:gd name="connsiteY3" fmla="*/ 18415 h 40682"/>
                    <a:gd name="connsiteX4" fmla="*/ 627 w 44471"/>
                    <a:gd name="connsiteY4" fmla="*/ 7503 h 40682"/>
                    <a:gd name="connsiteX5" fmla="*/ 2276 w 44471"/>
                    <a:gd name="connsiteY5" fmla="*/ 5726 h 40682"/>
                    <a:gd name="connsiteX6" fmla="*/ 25115 w 44471"/>
                    <a:gd name="connsiteY6" fmla="*/ 144 h 40682"/>
                    <a:gd name="connsiteX7" fmla="*/ 33108 w 44471"/>
                    <a:gd name="connsiteY7" fmla="*/ 3760 h 40682"/>
                    <a:gd name="connsiteX8" fmla="*/ 43322 w 44471"/>
                    <a:gd name="connsiteY8" fmla="*/ 13910 h 40682"/>
                    <a:gd name="connsiteX9" fmla="*/ 44464 w 44471"/>
                    <a:gd name="connsiteY9" fmla="*/ 16321 h 40682"/>
                    <a:gd name="connsiteX10" fmla="*/ 41229 w 44471"/>
                    <a:gd name="connsiteY10" fmla="*/ 27804 h 40682"/>
                    <a:gd name="connsiteX11" fmla="*/ 38945 w 44471"/>
                    <a:gd name="connsiteY11" fmla="*/ 28248 h 40682"/>
                    <a:gd name="connsiteX12" fmla="*/ 36978 w 44471"/>
                    <a:gd name="connsiteY12" fmla="*/ 26662 h 40682"/>
                    <a:gd name="connsiteX13" fmla="*/ 34441 w 44471"/>
                    <a:gd name="connsiteY13" fmla="*/ 26281 h 40682"/>
                    <a:gd name="connsiteX14" fmla="*/ 32537 w 44471"/>
                    <a:gd name="connsiteY14" fmla="*/ 27994 h 40682"/>
                    <a:gd name="connsiteX15" fmla="*/ 32664 w 44471"/>
                    <a:gd name="connsiteY15" fmla="*/ 30215 h 40682"/>
                    <a:gd name="connsiteX16" fmla="*/ 33870 w 44471"/>
                    <a:gd name="connsiteY16" fmla="*/ 40683 h 4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71" h="40682">
                      <a:moveTo>
                        <a:pt x="33870" y="40619"/>
                      </a:moveTo>
                      <a:lnTo>
                        <a:pt x="9762" y="35544"/>
                      </a:lnTo>
                      <a:cubicBezTo>
                        <a:pt x="8874" y="35353"/>
                        <a:pt x="8113" y="35036"/>
                        <a:pt x="7415" y="34529"/>
                      </a:cubicBezTo>
                      <a:cubicBezTo>
                        <a:pt x="1642" y="30278"/>
                        <a:pt x="-706" y="24949"/>
                        <a:pt x="182" y="18415"/>
                      </a:cubicBezTo>
                      <a:lnTo>
                        <a:pt x="627" y="7503"/>
                      </a:lnTo>
                      <a:cubicBezTo>
                        <a:pt x="627" y="6615"/>
                        <a:pt x="1197" y="6044"/>
                        <a:pt x="2276" y="5726"/>
                      </a:cubicBezTo>
                      <a:cubicBezTo>
                        <a:pt x="8303" y="3760"/>
                        <a:pt x="18644" y="-871"/>
                        <a:pt x="25115" y="144"/>
                      </a:cubicBezTo>
                      <a:cubicBezTo>
                        <a:pt x="28921" y="715"/>
                        <a:pt x="31522" y="1920"/>
                        <a:pt x="33108" y="3760"/>
                      </a:cubicBezTo>
                      <a:cubicBezTo>
                        <a:pt x="36154" y="7376"/>
                        <a:pt x="39579" y="10738"/>
                        <a:pt x="43322" y="13910"/>
                      </a:cubicBezTo>
                      <a:cubicBezTo>
                        <a:pt x="44147" y="14608"/>
                        <a:pt x="44528" y="15370"/>
                        <a:pt x="44464" y="16321"/>
                      </a:cubicBezTo>
                      <a:cubicBezTo>
                        <a:pt x="44147" y="20318"/>
                        <a:pt x="43069" y="24125"/>
                        <a:pt x="41229" y="27804"/>
                      </a:cubicBezTo>
                      <a:cubicBezTo>
                        <a:pt x="40785" y="28756"/>
                        <a:pt x="40024" y="28883"/>
                        <a:pt x="38945" y="28248"/>
                      </a:cubicBezTo>
                      <a:cubicBezTo>
                        <a:pt x="38184" y="27804"/>
                        <a:pt x="37549" y="27297"/>
                        <a:pt x="36978" y="26662"/>
                      </a:cubicBezTo>
                      <a:cubicBezTo>
                        <a:pt x="36280" y="25901"/>
                        <a:pt x="35392" y="25774"/>
                        <a:pt x="34441" y="26281"/>
                      </a:cubicBezTo>
                      <a:cubicBezTo>
                        <a:pt x="33616" y="26725"/>
                        <a:pt x="32982" y="27297"/>
                        <a:pt x="32537" y="27994"/>
                      </a:cubicBezTo>
                      <a:cubicBezTo>
                        <a:pt x="32220" y="28565"/>
                        <a:pt x="32284" y="29327"/>
                        <a:pt x="32664" y="30215"/>
                      </a:cubicBezTo>
                      <a:cubicBezTo>
                        <a:pt x="34377" y="34148"/>
                        <a:pt x="34694" y="37574"/>
                        <a:pt x="33870" y="40683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0" name="Freeform: Shape 7899">
                  <a:extLst>
                    <a:ext uri="{FF2B5EF4-FFF2-40B4-BE49-F238E27FC236}">
                      <a16:creationId xmlns:a16="http://schemas.microsoft.com/office/drawing/2014/main" id="{9DA9ADD1-7F88-C89C-C320-4E235B855CA7}"/>
                    </a:ext>
                  </a:extLst>
                </p:cNvPr>
                <p:cNvSpPr/>
                <p:nvPr/>
              </p:nvSpPr>
              <p:spPr>
                <a:xfrm>
                  <a:off x="918427" y="3335735"/>
                  <a:ext cx="54436" cy="28651"/>
                </a:xfrm>
                <a:custGeom>
                  <a:avLst/>
                  <a:gdLst>
                    <a:gd name="connsiteX0" fmla="*/ 53358 w 54436"/>
                    <a:gd name="connsiteY0" fmla="*/ 9649 h 28651"/>
                    <a:gd name="connsiteX1" fmla="*/ 52597 w 54436"/>
                    <a:gd name="connsiteY1" fmla="*/ 14597 h 28651"/>
                    <a:gd name="connsiteX2" fmla="*/ 48346 w 54436"/>
                    <a:gd name="connsiteY2" fmla="*/ 25446 h 28651"/>
                    <a:gd name="connsiteX3" fmla="*/ 45555 w 54436"/>
                    <a:gd name="connsiteY3" fmla="*/ 28618 h 28651"/>
                    <a:gd name="connsiteX4" fmla="*/ 19163 w 54436"/>
                    <a:gd name="connsiteY4" fmla="*/ 25002 h 28651"/>
                    <a:gd name="connsiteX5" fmla="*/ 11741 w 54436"/>
                    <a:gd name="connsiteY5" fmla="*/ 18658 h 28651"/>
                    <a:gd name="connsiteX6" fmla="*/ 702 w 54436"/>
                    <a:gd name="connsiteY6" fmla="*/ 5716 h 28651"/>
                    <a:gd name="connsiteX7" fmla="*/ 4001 w 54436"/>
                    <a:gd name="connsiteY7" fmla="*/ 831 h 28651"/>
                    <a:gd name="connsiteX8" fmla="*/ 43715 w 54436"/>
                    <a:gd name="connsiteY8" fmla="*/ 6 h 28651"/>
                    <a:gd name="connsiteX9" fmla="*/ 54437 w 54436"/>
                    <a:gd name="connsiteY9" fmla="*/ 6096 h 28651"/>
                    <a:gd name="connsiteX10" fmla="*/ 53358 w 54436"/>
                    <a:gd name="connsiteY10" fmla="*/ 9649 h 28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36" h="28651">
                      <a:moveTo>
                        <a:pt x="53358" y="9649"/>
                      </a:moveTo>
                      <a:lnTo>
                        <a:pt x="52597" y="14597"/>
                      </a:lnTo>
                      <a:cubicBezTo>
                        <a:pt x="47775" y="17896"/>
                        <a:pt x="46316" y="21513"/>
                        <a:pt x="48346" y="25446"/>
                      </a:cubicBezTo>
                      <a:cubicBezTo>
                        <a:pt x="49107" y="26968"/>
                        <a:pt x="47712" y="28554"/>
                        <a:pt x="45555" y="28618"/>
                      </a:cubicBezTo>
                      <a:cubicBezTo>
                        <a:pt x="36419" y="28872"/>
                        <a:pt x="27664" y="27666"/>
                        <a:pt x="19163" y="25002"/>
                      </a:cubicBezTo>
                      <a:cubicBezTo>
                        <a:pt x="17197" y="24368"/>
                        <a:pt x="14722" y="22274"/>
                        <a:pt x="11741" y="18658"/>
                      </a:cubicBezTo>
                      <a:cubicBezTo>
                        <a:pt x="8378" y="14661"/>
                        <a:pt x="4699" y="10283"/>
                        <a:pt x="702" y="5716"/>
                      </a:cubicBezTo>
                      <a:cubicBezTo>
                        <a:pt x="-1075" y="3622"/>
                        <a:pt x="702" y="958"/>
                        <a:pt x="4001" y="831"/>
                      </a:cubicBezTo>
                      <a:cubicBezTo>
                        <a:pt x="16499" y="577"/>
                        <a:pt x="29758" y="323"/>
                        <a:pt x="43715" y="6"/>
                      </a:cubicBezTo>
                      <a:cubicBezTo>
                        <a:pt x="48790" y="-121"/>
                        <a:pt x="54437" y="1782"/>
                        <a:pt x="54437" y="6096"/>
                      </a:cubicBezTo>
                      <a:cubicBezTo>
                        <a:pt x="54437" y="7809"/>
                        <a:pt x="54119" y="9014"/>
                        <a:pt x="53358" y="9649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1" name="Freeform: Shape 7900">
                  <a:extLst>
                    <a:ext uri="{FF2B5EF4-FFF2-40B4-BE49-F238E27FC236}">
                      <a16:creationId xmlns:a16="http://schemas.microsoft.com/office/drawing/2014/main" id="{EE87BEFE-558B-FFE9-21BF-4F1766EB7B58}"/>
                    </a:ext>
                  </a:extLst>
                </p:cNvPr>
                <p:cNvSpPr/>
                <p:nvPr/>
              </p:nvSpPr>
              <p:spPr>
                <a:xfrm>
                  <a:off x="586951" y="3379110"/>
                  <a:ext cx="40375" cy="57883"/>
                </a:xfrm>
                <a:custGeom>
                  <a:avLst/>
                  <a:gdLst>
                    <a:gd name="connsiteX0" fmla="*/ 13069 w 40375"/>
                    <a:gd name="connsiteY0" fmla="*/ 57883 h 57883"/>
                    <a:gd name="connsiteX1" fmla="*/ 0 w 40375"/>
                    <a:gd name="connsiteY1" fmla="*/ 57566 h 57883"/>
                    <a:gd name="connsiteX2" fmla="*/ 37113 w 40375"/>
                    <a:gd name="connsiteY2" fmla="*/ 913 h 57883"/>
                    <a:gd name="connsiteX3" fmla="*/ 39334 w 40375"/>
                    <a:gd name="connsiteY3" fmla="*/ 1040 h 57883"/>
                    <a:gd name="connsiteX4" fmla="*/ 39968 w 40375"/>
                    <a:gd name="connsiteY4" fmla="*/ 6242 h 57883"/>
                    <a:gd name="connsiteX5" fmla="*/ 18715 w 40375"/>
                    <a:gd name="connsiteY5" fmla="*/ 40247 h 57883"/>
                    <a:gd name="connsiteX6" fmla="*/ 11166 w 40375"/>
                    <a:gd name="connsiteY6" fmla="*/ 49192 h 57883"/>
                    <a:gd name="connsiteX7" fmla="*/ 13132 w 40375"/>
                    <a:gd name="connsiteY7" fmla="*/ 57883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375" h="57883">
                      <a:moveTo>
                        <a:pt x="13069" y="57883"/>
                      </a:moveTo>
                      <a:lnTo>
                        <a:pt x="0" y="57566"/>
                      </a:lnTo>
                      <a:lnTo>
                        <a:pt x="37113" y="913"/>
                      </a:lnTo>
                      <a:cubicBezTo>
                        <a:pt x="37938" y="-356"/>
                        <a:pt x="38636" y="-292"/>
                        <a:pt x="39334" y="1040"/>
                      </a:cubicBezTo>
                      <a:cubicBezTo>
                        <a:pt x="40476" y="3261"/>
                        <a:pt x="40666" y="5037"/>
                        <a:pt x="39968" y="6242"/>
                      </a:cubicBezTo>
                      <a:cubicBezTo>
                        <a:pt x="33307" y="17725"/>
                        <a:pt x="26201" y="29081"/>
                        <a:pt x="18715" y="40247"/>
                      </a:cubicBezTo>
                      <a:cubicBezTo>
                        <a:pt x="15543" y="45068"/>
                        <a:pt x="12942" y="48050"/>
                        <a:pt x="11166" y="49192"/>
                      </a:cubicBezTo>
                      <a:cubicBezTo>
                        <a:pt x="7613" y="51412"/>
                        <a:pt x="8247" y="54331"/>
                        <a:pt x="13132" y="57883"/>
                      </a:cubicBezTo>
                      <a:close/>
                    </a:path>
                  </a:pathLst>
                </a:custGeom>
                <a:solidFill>
                  <a:srgbClr val="C1B0A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2" name="Freeform: Shape 7901">
                  <a:extLst>
                    <a:ext uri="{FF2B5EF4-FFF2-40B4-BE49-F238E27FC236}">
                      <a16:creationId xmlns:a16="http://schemas.microsoft.com/office/drawing/2014/main" id="{8DCEF72D-E3BA-0FC8-8238-22E05F401927}"/>
                    </a:ext>
                  </a:extLst>
                </p:cNvPr>
                <p:cNvSpPr/>
                <p:nvPr/>
              </p:nvSpPr>
              <p:spPr>
                <a:xfrm>
                  <a:off x="1468023" y="3389541"/>
                  <a:ext cx="32395" cy="44671"/>
                </a:xfrm>
                <a:custGeom>
                  <a:avLst/>
                  <a:gdLst>
                    <a:gd name="connsiteX0" fmla="*/ 24679 w 32395"/>
                    <a:gd name="connsiteY0" fmla="*/ 18840 h 44671"/>
                    <a:gd name="connsiteX1" fmla="*/ 11800 w 32395"/>
                    <a:gd name="connsiteY1" fmla="*/ 42567 h 44671"/>
                    <a:gd name="connsiteX2" fmla="*/ 9453 w 32395"/>
                    <a:gd name="connsiteY2" fmla="*/ 44216 h 44671"/>
                    <a:gd name="connsiteX3" fmla="*/ 0 w 32395"/>
                    <a:gd name="connsiteY3" fmla="*/ 44407 h 44671"/>
                    <a:gd name="connsiteX4" fmla="*/ 26582 w 32395"/>
                    <a:gd name="connsiteY4" fmla="*/ 1965 h 44671"/>
                    <a:gd name="connsiteX5" fmla="*/ 30959 w 32395"/>
                    <a:gd name="connsiteY5" fmla="*/ 251 h 44671"/>
                    <a:gd name="connsiteX6" fmla="*/ 32228 w 32395"/>
                    <a:gd name="connsiteY6" fmla="*/ 1076 h 44671"/>
                    <a:gd name="connsiteX7" fmla="*/ 24742 w 32395"/>
                    <a:gd name="connsiteY7" fmla="*/ 18840 h 4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95" h="44671">
                      <a:moveTo>
                        <a:pt x="24679" y="18840"/>
                      </a:moveTo>
                      <a:lnTo>
                        <a:pt x="11800" y="42567"/>
                      </a:lnTo>
                      <a:cubicBezTo>
                        <a:pt x="11356" y="43391"/>
                        <a:pt x="10531" y="43963"/>
                        <a:pt x="9453" y="44216"/>
                      </a:cubicBezTo>
                      <a:cubicBezTo>
                        <a:pt x="7232" y="44787"/>
                        <a:pt x="4060" y="44787"/>
                        <a:pt x="0" y="44407"/>
                      </a:cubicBezTo>
                      <a:lnTo>
                        <a:pt x="26582" y="1965"/>
                      </a:lnTo>
                      <a:lnTo>
                        <a:pt x="30959" y="251"/>
                      </a:lnTo>
                      <a:cubicBezTo>
                        <a:pt x="32228" y="-256"/>
                        <a:pt x="32672" y="-2"/>
                        <a:pt x="32228" y="1076"/>
                      </a:cubicBezTo>
                      <a:lnTo>
                        <a:pt x="24742" y="18840"/>
                      </a:lnTo>
                      <a:close/>
                    </a:path>
                  </a:pathLst>
                </a:custGeom>
                <a:solidFill>
                  <a:srgbClr val="C0979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3" name="Freeform: Shape 7902">
                  <a:extLst>
                    <a:ext uri="{FF2B5EF4-FFF2-40B4-BE49-F238E27FC236}">
                      <a16:creationId xmlns:a16="http://schemas.microsoft.com/office/drawing/2014/main" id="{BD14C9EF-01AA-5DE1-DC31-1734C749B4D7}"/>
                    </a:ext>
                  </a:extLst>
                </p:cNvPr>
                <p:cNvSpPr/>
                <p:nvPr/>
              </p:nvSpPr>
              <p:spPr>
                <a:xfrm>
                  <a:off x="1677812" y="3404989"/>
                  <a:ext cx="17204" cy="87642"/>
                </a:xfrm>
                <a:custGeom>
                  <a:avLst/>
                  <a:gdLst>
                    <a:gd name="connsiteX0" fmla="*/ 17204 w 17204"/>
                    <a:gd name="connsiteY0" fmla="*/ 85485 h 87642"/>
                    <a:gd name="connsiteX1" fmla="*/ 1154 w 17204"/>
                    <a:gd name="connsiteY1" fmla="*/ 87643 h 87642"/>
                    <a:gd name="connsiteX2" fmla="*/ 646 w 17204"/>
                    <a:gd name="connsiteY2" fmla="*/ 9102 h 87642"/>
                    <a:gd name="connsiteX3" fmla="*/ 2105 w 17204"/>
                    <a:gd name="connsiteY3" fmla="*/ 2250 h 87642"/>
                    <a:gd name="connsiteX4" fmla="*/ 10416 w 17204"/>
                    <a:gd name="connsiteY4" fmla="*/ 1679 h 87642"/>
                    <a:gd name="connsiteX5" fmla="*/ 16316 w 17204"/>
                    <a:gd name="connsiteY5" fmla="*/ 17920 h 87642"/>
                    <a:gd name="connsiteX6" fmla="*/ 17141 w 17204"/>
                    <a:gd name="connsiteY6" fmla="*/ 85549 h 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4" h="87642">
                      <a:moveTo>
                        <a:pt x="17204" y="85485"/>
                      </a:moveTo>
                      <a:lnTo>
                        <a:pt x="1154" y="87643"/>
                      </a:lnTo>
                      <a:cubicBezTo>
                        <a:pt x="-179" y="61314"/>
                        <a:pt x="-369" y="35113"/>
                        <a:pt x="646" y="9102"/>
                      </a:cubicBezTo>
                      <a:cubicBezTo>
                        <a:pt x="709" y="6437"/>
                        <a:pt x="1217" y="4154"/>
                        <a:pt x="2105" y="2250"/>
                      </a:cubicBezTo>
                      <a:cubicBezTo>
                        <a:pt x="3374" y="-477"/>
                        <a:pt x="8322" y="-795"/>
                        <a:pt x="10416" y="1679"/>
                      </a:cubicBezTo>
                      <a:cubicBezTo>
                        <a:pt x="14476" y="6374"/>
                        <a:pt x="16379" y="11767"/>
                        <a:pt x="16316" y="17920"/>
                      </a:cubicBezTo>
                      <a:cubicBezTo>
                        <a:pt x="16126" y="40315"/>
                        <a:pt x="16379" y="62837"/>
                        <a:pt x="17141" y="85549"/>
                      </a:cubicBez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4" name="Freeform: Shape 7903">
                  <a:extLst>
                    <a:ext uri="{FF2B5EF4-FFF2-40B4-BE49-F238E27FC236}">
                      <a16:creationId xmlns:a16="http://schemas.microsoft.com/office/drawing/2014/main" id="{9DCEF7ED-E9F1-F848-D246-04BB31D059A6}"/>
                    </a:ext>
                  </a:extLst>
                </p:cNvPr>
                <p:cNvSpPr/>
                <p:nvPr/>
              </p:nvSpPr>
              <p:spPr>
                <a:xfrm>
                  <a:off x="1699901" y="3406175"/>
                  <a:ext cx="19983" cy="84511"/>
                </a:xfrm>
                <a:custGeom>
                  <a:avLst/>
                  <a:gdLst>
                    <a:gd name="connsiteX0" fmla="*/ 19984 w 19983"/>
                    <a:gd name="connsiteY0" fmla="*/ 80747 h 84511"/>
                    <a:gd name="connsiteX1" fmla="*/ 17637 w 19983"/>
                    <a:gd name="connsiteY1" fmla="*/ 83855 h 84511"/>
                    <a:gd name="connsiteX2" fmla="*/ 0 w 19983"/>
                    <a:gd name="connsiteY2" fmla="*/ 83538 h 84511"/>
                    <a:gd name="connsiteX3" fmla="*/ 1079 w 19983"/>
                    <a:gd name="connsiteY3" fmla="*/ 57590 h 84511"/>
                    <a:gd name="connsiteX4" fmla="*/ 3299 w 19983"/>
                    <a:gd name="connsiteY4" fmla="*/ 2016 h 84511"/>
                    <a:gd name="connsiteX5" fmla="*/ 5393 w 19983"/>
                    <a:gd name="connsiteY5" fmla="*/ 176 h 84511"/>
                    <a:gd name="connsiteX6" fmla="*/ 8755 w 19983"/>
                    <a:gd name="connsiteY6" fmla="*/ 430 h 84511"/>
                    <a:gd name="connsiteX7" fmla="*/ 13767 w 19983"/>
                    <a:gd name="connsiteY7" fmla="*/ 6203 h 84511"/>
                    <a:gd name="connsiteX8" fmla="*/ 16114 w 19983"/>
                    <a:gd name="connsiteY8" fmla="*/ 56512 h 84511"/>
                    <a:gd name="connsiteX9" fmla="*/ 19921 w 19983"/>
                    <a:gd name="connsiteY9" fmla="*/ 80747 h 8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983" h="84511">
                      <a:moveTo>
                        <a:pt x="19984" y="80747"/>
                      </a:moveTo>
                      <a:cubicBezTo>
                        <a:pt x="19730" y="82586"/>
                        <a:pt x="18906" y="83665"/>
                        <a:pt x="17637" y="83855"/>
                      </a:cubicBezTo>
                      <a:cubicBezTo>
                        <a:pt x="12181" y="84807"/>
                        <a:pt x="6344" y="84743"/>
                        <a:pt x="0" y="83538"/>
                      </a:cubicBezTo>
                      <a:cubicBezTo>
                        <a:pt x="1713" y="74910"/>
                        <a:pt x="571" y="65775"/>
                        <a:pt x="1079" y="57590"/>
                      </a:cubicBezTo>
                      <a:cubicBezTo>
                        <a:pt x="2220" y="38876"/>
                        <a:pt x="64" y="19780"/>
                        <a:pt x="3299" y="2016"/>
                      </a:cubicBezTo>
                      <a:cubicBezTo>
                        <a:pt x="3426" y="1128"/>
                        <a:pt x="4251" y="430"/>
                        <a:pt x="5393" y="176"/>
                      </a:cubicBezTo>
                      <a:cubicBezTo>
                        <a:pt x="6725" y="-141"/>
                        <a:pt x="7867" y="-14"/>
                        <a:pt x="8755" y="430"/>
                      </a:cubicBezTo>
                      <a:cubicBezTo>
                        <a:pt x="11927" y="2016"/>
                        <a:pt x="13640" y="3919"/>
                        <a:pt x="13767" y="6203"/>
                      </a:cubicBezTo>
                      <a:cubicBezTo>
                        <a:pt x="14972" y="24094"/>
                        <a:pt x="15734" y="40842"/>
                        <a:pt x="16114" y="56512"/>
                      </a:cubicBezTo>
                      <a:cubicBezTo>
                        <a:pt x="16304" y="65648"/>
                        <a:pt x="17573" y="73705"/>
                        <a:pt x="19921" y="80747"/>
                      </a:cubicBez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5" name="Freeform: Shape 7904">
                  <a:extLst>
                    <a:ext uri="{FF2B5EF4-FFF2-40B4-BE49-F238E27FC236}">
                      <a16:creationId xmlns:a16="http://schemas.microsoft.com/office/drawing/2014/main" id="{B2DBF674-8DCE-8EA5-34A5-964E8EA529E4}"/>
                    </a:ext>
                  </a:extLst>
                </p:cNvPr>
                <p:cNvSpPr/>
                <p:nvPr/>
              </p:nvSpPr>
              <p:spPr>
                <a:xfrm>
                  <a:off x="952624" y="3461022"/>
                  <a:ext cx="21837" cy="11446"/>
                </a:xfrm>
                <a:custGeom>
                  <a:avLst/>
                  <a:gdLst>
                    <a:gd name="connsiteX0" fmla="*/ 2921 w 21837"/>
                    <a:gd name="connsiteY0" fmla="*/ 10610 h 11446"/>
                    <a:gd name="connsiteX1" fmla="*/ 2 w 21837"/>
                    <a:gd name="connsiteY1" fmla="*/ 8200 h 11446"/>
                    <a:gd name="connsiteX2" fmla="*/ 129 w 21837"/>
                    <a:gd name="connsiteY2" fmla="*/ 6550 h 11446"/>
                    <a:gd name="connsiteX3" fmla="*/ 9963 w 21837"/>
                    <a:gd name="connsiteY3" fmla="*/ 15 h 11446"/>
                    <a:gd name="connsiteX4" fmla="*/ 12881 w 21837"/>
                    <a:gd name="connsiteY4" fmla="*/ 142 h 11446"/>
                    <a:gd name="connsiteX5" fmla="*/ 21826 w 21837"/>
                    <a:gd name="connsiteY5" fmla="*/ 7692 h 11446"/>
                    <a:gd name="connsiteX6" fmla="*/ 21699 w 21837"/>
                    <a:gd name="connsiteY6" fmla="*/ 9341 h 11446"/>
                    <a:gd name="connsiteX7" fmla="*/ 18527 w 21837"/>
                    <a:gd name="connsiteY7" fmla="*/ 11435 h 11446"/>
                    <a:gd name="connsiteX8" fmla="*/ 2921 w 21837"/>
                    <a:gd name="connsiteY8" fmla="*/ 10610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37" h="11446">
                      <a:moveTo>
                        <a:pt x="2921" y="10610"/>
                      </a:moveTo>
                      <a:cubicBezTo>
                        <a:pt x="1208" y="10483"/>
                        <a:pt x="-61" y="9405"/>
                        <a:pt x="2" y="8200"/>
                      </a:cubicBezTo>
                      <a:lnTo>
                        <a:pt x="129" y="6550"/>
                      </a:lnTo>
                      <a:cubicBezTo>
                        <a:pt x="383" y="2680"/>
                        <a:pt x="4760" y="-238"/>
                        <a:pt x="9963" y="15"/>
                      </a:cubicBezTo>
                      <a:lnTo>
                        <a:pt x="12881" y="142"/>
                      </a:lnTo>
                      <a:cubicBezTo>
                        <a:pt x="18083" y="459"/>
                        <a:pt x="22080" y="3822"/>
                        <a:pt x="21826" y="7692"/>
                      </a:cubicBezTo>
                      <a:lnTo>
                        <a:pt x="21699" y="9341"/>
                      </a:lnTo>
                      <a:cubicBezTo>
                        <a:pt x="21636" y="10610"/>
                        <a:pt x="20240" y="11562"/>
                        <a:pt x="18527" y="11435"/>
                      </a:cubicBezTo>
                      <a:lnTo>
                        <a:pt x="2921" y="10610"/>
                      </a:lnTo>
                      <a:close/>
                    </a:path>
                  </a:pathLst>
                </a:custGeom>
                <a:solidFill>
                  <a:srgbClr val="864E4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6" name="Freeform: Shape 7905">
                  <a:extLst>
                    <a:ext uri="{FF2B5EF4-FFF2-40B4-BE49-F238E27FC236}">
                      <a16:creationId xmlns:a16="http://schemas.microsoft.com/office/drawing/2014/main" id="{C4193E19-A8B2-234C-E7AA-2456D2CF0574}"/>
                    </a:ext>
                  </a:extLst>
                </p:cNvPr>
                <p:cNvSpPr/>
                <p:nvPr/>
              </p:nvSpPr>
              <p:spPr>
                <a:xfrm>
                  <a:off x="138766" y="3466664"/>
                  <a:ext cx="44067" cy="10504"/>
                </a:xfrm>
                <a:custGeom>
                  <a:avLst/>
                  <a:gdLst>
                    <a:gd name="connsiteX0" fmla="*/ 36 w 44067"/>
                    <a:gd name="connsiteY0" fmla="*/ 4588 h 10504"/>
                    <a:gd name="connsiteX1" fmla="*/ 734 w 44067"/>
                    <a:gd name="connsiteY1" fmla="*/ 2304 h 10504"/>
                    <a:gd name="connsiteX2" fmla="*/ 5682 w 44067"/>
                    <a:gd name="connsiteY2" fmla="*/ 84 h 10504"/>
                    <a:gd name="connsiteX3" fmla="*/ 29536 w 44067"/>
                    <a:gd name="connsiteY3" fmla="*/ 972 h 10504"/>
                    <a:gd name="connsiteX4" fmla="*/ 43493 w 44067"/>
                    <a:gd name="connsiteY4" fmla="*/ 5793 h 10504"/>
                    <a:gd name="connsiteX5" fmla="*/ 39433 w 44067"/>
                    <a:gd name="connsiteY5" fmla="*/ 10488 h 10504"/>
                    <a:gd name="connsiteX6" fmla="*/ 11265 w 44067"/>
                    <a:gd name="connsiteY6" fmla="*/ 10044 h 10504"/>
                    <a:gd name="connsiteX7" fmla="*/ 2637 w 44067"/>
                    <a:gd name="connsiteY7" fmla="*/ 8204 h 10504"/>
                    <a:gd name="connsiteX8" fmla="*/ 99 w 44067"/>
                    <a:gd name="connsiteY8" fmla="*/ 4651 h 1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67" h="10504">
                      <a:moveTo>
                        <a:pt x="36" y="4588"/>
                      </a:moveTo>
                      <a:lnTo>
                        <a:pt x="734" y="2304"/>
                      </a:lnTo>
                      <a:cubicBezTo>
                        <a:pt x="1241" y="654"/>
                        <a:pt x="3462" y="-297"/>
                        <a:pt x="5682" y="84"/>
                      </a:cubicBezTo>
                      <a:cubicBezTo>
                        <a:pt x="14310" y="1860"/>
                        <a:pt x="22240" y="2114"/>
                        <a:pt x="29536" y="972"/>
                      </a:cubicBezTo>
                      <a:cubicBezTo>
                        <a:pt x="37720" y="-361"/>
                        <a:pt x="39560" y="654"/>
                        <a:pt x="43493" y="5793"/>
                      </a:cubicBezTo>
                      <a:cubicBezTo>
                        <a:pt x="45206" y="8077"/>
                        <a:pt x="42859" y="10742"/>
                        <a:pt x="39433" y="10488"/>
                      </a:cubicBezTo>
                      <a:cubicBezTo>
                        <a:pt x="30551" y="9726"/>
                        <a:pt x="21225" y="9600"/>
                        <a:pt x="11265" y="10044"/>
                      </a:cubicBezTo>
                      <a:cubicBezTo>
                        <a:pt x="9806" y="10107"/>
                        <a:pt x="6951" y="9473"/>
                        <a:pt x="2637" y="8204"/>
                      </a:cubicBezTo>
                      <a:cubicBezTo>
                        <a:pt x="734" y="7633"/>
                        <a:pt x="-345" y="6174"/>
                        <a:pt x="99" y="4651"/>
                      </a:cubicBezTo>
                      <a:close/>
                    </a:path>
                  </a:pathLst>
                </a:custGeom>
                <a:solidFill>
                  <a:srgbClr val="D9A3A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7" name="Freeform: Shape 7906">
                  <a:extLst>
                    <a:ext uri="{FF2B5EF4-FFF2-40B4-BE49-F238E27FC236}">
                      <a16:creationId xmlns:a16="http://schemas.microsoft.com/office/drawing/2014/main" id="{DB53C6DF-642E-6E74-6B0F-50CC075F8B98}"/>
                    </a:ext>
                  </a:extLst>
                </p:cNvPr>
                <p:cNvSpPr/>
                <p:nvPr/>
              </p:nvSpPr>
              <p:spPr>
                <a:xfrm>
                  <a:off x="794486" y="3466596"/>
                  <a:ext cx="40158" cy="23781"/>
                </a:xfrm>
                <a:custGeom>
                  <a:avLst/>
                  <a:gdLst>
                    <a:gd name="connsiteX0" fmla="*/ 38046 w 40158"/>
                    <a:gd name="connsiteY0" fmla="*/ 8462 h 23781"/>
                    <a:gd name="connsiteX1" fmla="*/ 17047 w 40158"/>
                    <a:gd name="connsiteY1" fmla="*/ 22546 h 23781"/>
                    <a:gd name="connsiteX2" fmla="*/ 9244 w 40158"/>
                    <a:gd name="connsiteY2" fmla="*/ 22990 h 23781"/>
                    <a:gd name="connsiteX3" fmla="*/ 3090 w 40158"/>
                    <a:gd name="connsiteY3" fmla="*/ 20072 h 23781"/>
                    <a:gd name="connsiteX4" fmla="*/ 298 w 40158"/>
                    <a:gd name="connsiteY4" fmla="*/ 14426 h 23781"/>
                    <a:gd name="connsiteX5" fmla="*/ 4422 w 40158"/>
                    <a:gd name="connsiteY5" fmla="*/ 4846 h 23781"/>
                    <a:gd name="connsiteX6" fmla="*/ 9878 w 40158"/>
                    <a:gd name="connsiteY6" fmla="*/ 1610 h 23781"/>
                    <a:gd name="connsiteX7" fmla="*/ 32907 w 40158"/>
                    <a:gd name="connsiteY7" fmla="*/ 24 h 23781"/>
                    <a:gd name="connsiteX8" fmla="*/ 38046 w 40158"/>
                    <a:gd name="connsiteY8" fmla="*/ 8462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58" h="23781">
                      <a:moveTo>
                        <a:pt x="38046" y="8462"/>
                      </a:moveTo>
                      <a:lnTo>
                        <a:pt x="17047" y="22546"/>
                      </a:lnTo>
                      <a:cubicBezTo>
                        <a:pt x="14890" y="24005"/>
                        <a:pt x="11718" y="24195"/>
                        <a:pt x="9244" y="22990"/>
                      </a:cubicBezTo>
                      <a:lnTo>
                        <a:pt x="3090" y="20072"/>
                      </a:lnTo>
                      <a:cubicBezTo>
                        <a:pt x="552" y="18866"/>
                        <a:pt x="-590" y="16519"/>
                        <a:pt x="298" y="14426"/>
                      </a:cubicBezTo>
                      <a:lnTo>
                        <a:pt x="4422" y="4846"/>
                      </a:lnTo>
                      <a:cubicBezTo>
                        <a:pt x="5183" y="3069"/>
                        <a:pt x="7340" y="1801"/>
                        <a:pt x="9878" y="1610"/>
                      </a:cubicBezTo>
                      <a:lnTo>
                        <a:pt x="32907" y="24"/>
                      </a:lnTo>
                      <a:cubicBezTo>
                        <a:pt x="39124" y="-420"/>
                        <a:pt x="42677" y="5353"/>
                        <a:pt x="38046" y="8462"/>
                      </a:cubicBezTo>
                      <a:close/>
                    </a:path>
                  </a:pathLst>
                </a:custGeom>
                <a:solidFill>
                  <a:srgbClr val="9F4D5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8" name="Freeform: Shape 7907">
                  <a:extLst>
                    <a:ext uri="{FF2B5EF4-FFF2-40B4-BE49-F238E27FC236}">
                      <a16:creationId xmlns:a16="http://schemas.microsoft.com/office/drawing/2014/main" id="{B4D5D506-4127-7141-0A0A-66F24975D60E}"/>
                    </a:ext>
                  </a:extLst>
                </p:cNvPr>
                <p:cNvSpPr/>
                <p:nvPr/>
              </p:nvSpPr>
              <p:spPr>
                <a:xfrm>
                  <a:off x="1064871" y="3472220"/>
                  <a:ext cx="18745" cy="14049"/>
                </a:xfrm>
                <a:custGeom>
                  <a:avLst/>
                  <a:gdLst>
                    <a:gd name="connsiteX0" fmla="*/ 16732 w 18745"/>
                    <a:gd name="connsiteY0" fmla="*/ 12607 h 14049"/>
                    <a:gd name="connsiteX1" fmla="*/ 3599 w 18745"/>
                    <a:gd name="connsiteY1" fmla="*/ 11275 h 14049"/>
                    <a:gd name="connsiteX2" fmla="*/ 2013 w 18745"/>
                    <a:gd name="connsiteY2" fmla="*/ 1442 h 14049"/>
                    <a:gd name="connsiteX3" fmla="*/ 15146 w 18745"/>
                    <a:gd name="connsiteY3" fmla="*/ 2774 h 14049"/>
                    <a:gd name="connsiteX4" fmla="*/ 16732 w 18745"/>
                    <a:gd name="connsiteY4" fmla="*/ 12607 h 14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5" h="14049">
                      <a:moveTo>
                        <a:pt x="16732" y="12607"/>
                      </a:moveTo>
                      <a:cubicBezTo>
                        <a:pt x="13560" y="14955"/>
                        <a:pt x="7660" y="14384"/>
                        <a:pt x="3599" y="11275"/>
                      </a:cubicBezTo>
                      <a:cubicBezTo>
                        <a:pt x="-461" y="8230"/>
                        <a:pt x="-1222" y="3789"/>
                        <a:pt x="2013" y="1442"/>
                      </a:cubicBezTo>
                      <a:cubicBezTo>
                        <a:pt x="5185" y="-906"/>
                        <a:pt x="11085" y="-334"/>
                        <a:pt x="15146" y="2774"/>
                      </a:cubicBezTo>
                      <a:cubicBezTo>
                        <a:pt x="19206" y="5819"/>
                        <a:pt x="19967" y="10260"/>
                        <a:pt x="16732" y="12607"/>
                      </a:cubicBezTo>
                      <a:close/>
                    </a:path>
                  </a:pathLst>
                </a:custGeom>
                <a:solidFill>
                  <a:srgbClr val="C1867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9" name="Freeform: Shape 7908">
                  <a:extLst>
                    <a:ext uri="{FF2B5EF4-FFF2-40B4-BE49-F238E27FC236}">
                      <a16:creationId xmlns:a16="http://schemas.microsoft.com/office/drawing/2014/main" id="{3BA01B86-7B2C-F3CD-FB6C-58AE089E4F72}"/>
                    </a:ext>
                  </a:extLst>
                </p:cNvPr>
                <p:cNvSpPr/>
                <p:nvPr/>
              </p:nvSpPr>
              <p:spPr>
                <a:xfrm>
                  <a:off x="1676220" y="3486921"/>
                  <a:ext cx="52326" cy="21698"/>
                </a:xfrm>
                <a:custGeom>
                  <a:avLst/>
                  <a:gdLst>
                    <a:gd name="connsiteX0" fmla="*/ 43664 w 52326"/>
                    <a:gd name="connsiteY0" fmla="*/ 0 h 21698"/>
                    <a:gd name="connsiteX1" fmla="*/ 52292 w 52326"/>
                    <a:gd name="connsiteY1" fmla="*/ 18144 h 21698"/>
                    <a:gd name="connsiteX2" fmla="*/ 48740 w 52326"/>
                    <a:gd name="connsiteY2" fmla="*/ 20618 h 21698"/>
                    <a:gd name="connsiteX3" fmla="*/ 23744 w 52326"/>
                    <a:gd name="connsiteY3" fmla="*/ 21443 h 21698"/>
                    <a:gd name="connsiteX4" fmla="*/ 7376 w 52326"/>
                    <a:gd name="connsiteY4" fmla="*/ 20238 h 21698"/>
                    <a:gd name="connsiteX5" fmla="*/ 2745 w 52326"/>
                    <a:gd name="connsiteY5" fmla="*/ 5646 h 21698"/>
                    <a:gd name="connsiteX6" fmla="*/ 18796 w 52326"/>
                    <a:gd name="connsiteY6" fmla="*/ 3489 h 21698"/>
                    <a:gd name="connsiteX7" fmla="*/ 23680 w 52326"/>
                    <a:gd name="connsiteY7" fmla="*/ 2791 h 21698"/>
                    <a:gd name="connsiteX8" fmla="*/ 41317 w 52326"/>
                    <a:gd name="connsiteY8" fmla="*/ 3109 h 21698"/>
                    <a:gd name="connsiteX9" fmla="*/ 43664 w 52326"/>
                    <a:gd name="connsiteY9" fmla="*/ 0 h 21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326" h="21698">
                      <a:moveTo>
                        <a:pt x="43664" y="0"/>
                      </a:moveTo>
                      <a:cubicBezTo>
                        <a:pt x="49818" y="3680"/>
                        <a:pt x="52673" y="9706"/>
                        <a:pt x="52292" y="18144"/>
                      </a:cubicBezTo>
                      <a:cubicBezTo>
                        <a:pt x="52292" y="19603"/>
                        <a:pt x="50706" y="20682"/>
                        <a:pt x="48740" y="20618"/>
                      </a:cubicBezTo>
                      <a:cubicBezTo>
                        <a:pt x="40492" y="20491"/>
                        <a:pt x="32182" y="20745"/>
                        <a:pt x="23744" y="21443"/>
                      </a:cubicBezTo>
                      <a:cubicBezTo>
                        <a:pt x="16575" y="22014"/>
                        <a:pt x="11119" y="21633"/>
                        <a:pt x="7376" y="20238"/>
                      </a:cubicBezTo>
                      <a:cubicBezTo>
                        <a:pt x="-554" y="17319"/>
                        <a:pt x="-2077" y="12435"/>
                        <a:pt x="2745" y="5646"/>
                      </a:cubicBezTo>
                      <a:lnTo>
                        <a:pt x="18796" y="3489"/>
                      </a:lnTo>
                      <a:cubicBezTo>
                        <a:pt x="20762" y="2284"/>
                        <a:pt x="22412" y="2030"/>
                        <a:pt x="23680" y="2791"/>
                      </a:cubicBezTo>
                      <a:cubicBezTo>
                        <a:pt x="30025" y="3933"/>
                        <a:pt x="35861" y="4060"/>
                        <a:pt x="41317" y="3109"/>
                      </a:cubicBezTo>
                      <a:cubicBezTo>
                        <a:pt x="42586" y="2918"/>
                        <a:pt x="43347" y="1840"/>
                        <a:pt x="43664" y="0"/>
                      </a:cubicBezTo>
                      <a:close/>
                    </a:path>
                  </a:pathLst>
                </a:custGeom>
                <a:solidFill>
                  <a:srgbClr val="CD8589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0" name="Freeform: Shape 7909">
                  <a:extLst>
                    <a:ext uri="{FF2B5EF4-FFF2-40B4-BE49-F238E27FC236}">
                      <a16:creationId xmlns:a16="http://schemas.microsoft.com/office/drawing/2014/main" id="{00D0D041-C2D5-213F-FC7A-0EFED8DE7544}"/>
                    </a:ext>
                  </a:extLst>
                </p:cNvPr>
                <p:cNvSpPr/>
                <p:nvPr/>
              </p:nvSpPr>
              <p:spPr>
                <a:xfrm>
                  <a:off x="168977" y="3489903"/>
                  <a:ext cx="59542" cy="22775"/>
                </a:xfrm>
                <a:custGeom>
                  <a:avLst/>
                  <a:gdLst>
                    <a:gd name="connsiteX0" fmla="*/ 9222 w 59542"/>
                    <a:gd name="connsiteY0" fmla="*/ 0 h 22775"/>
                    <a:gd name="connsiteX1" fmla="*/ 50268 w 59542"/>
                    <a:gd name="connsiteY1" fmla="*/ 1586 h 22775"/>
                    <a:gd name="connsiteX2" fmla="*/ 59023 w 59542"/>
                    <a:gd name="connsiteY2" fmla="*/ 8184 h 22775"/>
                    <a:gd name="connsiteX3" fmla="*/ 59531 w 59542"/>
                    <a:gd name="connsiteY3" fmla="*/ 15860 h 22775"/>
                    <a:gd name="connsiteX4" fmla="*/ 50776 w 59542"/>
                    <a:gd name="connsiteY4" fmla="*/ 22776 h 22775"/>
                    <a:gd name="connsiteX5" fmla="*/ 10935 w 59542"/>
                    <a:gd name="connsiteY5" fmla="*/ 22776 h 22775"/>
                    <a:gd name="connsiteX6" fmla="*/ 1799 w 59542"/>
                    <a:gd name="connsiteY6" fmla="*/ 16812 h 22775"/>
                    <a:gd name="connsiteX7" fmla="*/ 86 w 59542"/>
                    <a:gd name="connsiteY7" fmla="*/ 7550 h 22775"/>
                    <a:gd name="connsiteX8" fmla="*/ 9222 w 59542"/>
                    <a:gd name="connsiteY8" fmla="*/ 64 h 2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542" h="22775">
                      <a:moveTo>
                        <a:pt x="9222" y="0"/>
                      </a:moveTo>
                      <a:lnTo>
                        <a:pt x="50268" y="1586"/>
                      </a:lnTo>
                      <a:cubicBezTo>
                        <a:pt x="54963" y="1777"/>
                        <a:pt x="58769" y="4631"/>
                        <a:pt x="59023" y="8184"/>
                      </a:cubicBezTo>
                      <a:lnTo>
                        <a:pt x="59531" y="15860"/>
                      </a:lnTo>
                      <a:cubicBezTo>
                        <a:pt x="59785" y="19667"/>
                        <a:pt x="55851" y="22776"/>
                        <a:pt x="50776" y="22776"/>
                      </a:cubicBezTo>
                      <a:lnTo>
                        <a:pt x="10935" y="22776"/>
                      </a:lnTo>
                      <a:cubicBezTo>
                        <a:pt x="6367" y="22776"/>
                        <a:pt x="2434" y="20175"/>
                        <a:pt x="1799" y="16812"/>
                      </a:cubicBezTo>
                      <a:lnTo>
                        <a:pt x="86" y="7550"/>
                      </a:lnTo>
                      <a:cubicBezTo>
                        <a:pt x="-675" y="3426"/>
                        <a:pt x="3702" y="-127"/>
                        <a:pt x="9222" y="6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1" name="Freeform: Shape 7910">
                  <a:extLst>
                    <a:ext uri="{FF2B5EF4-FFF2-40B4-BE49-F238E27FC236}">
                      <a16:creationId xmlns:a16="http://schemas.microsoft.com/office/drawing/2014/main" id="{4CC9A45C-9CDC-40C5-D4E7-FD5F1DC5FE5E}"/>
                    </a:ext>
                  </a:extLst>
                </p:cNvPr>
                <p:cNvSpPr/>
                <p:nvPr/>
              </p:nvSpPr>
              <p:spPr>
                <a:xfrm>
                  <a:off x="1055036" y="3514344"/>
                  <a:ext cx="48866" cy="28345"/>
                </a:xfrm>
                <a:custGeom>
                  <a:avLst/>
                  <a:gdLst>
                    <a:gd name="connsiteX0" fmla="*/ 40269 w 48866"/>
                    <a:gd name="connsiteY0" fmla="*/ 2712 h 28345"/>
                    <a:gd name="connsiteX1" fmla="*/ 48834 w 48866"/>
                    <a:gd name="connsiteY1" fmla="*/ 18065 h 28345"/>
                    <a:gd name="connsiteX2" fmla="*/ 32466 w 48866"/>
                    <a:gd name="connsiteY2" fmla="*/ 28279 h 28345"/>
                    <a:gd name="connsiteX3" fmla="*/ 3981 w 48866"/>
                    <a:gd name="connsiteY3" fmla="*/ 20476 h 28345"/>
                    <a:gd name="connsiteX4" fmla="*/ 6772 w 48866"/>
                    <a:gd name="connsiteY4" fmla="*/ 2712 h 28345"/>
                    <a:gd name="connsiteX5" fmla="*/ 40333 w 48866"/>
                    <a:gd name="connsiteY5" fmla="*/ 2712 h 2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866" h="28345">
                      <a:moveTo>
                        <a:pt x="40269" y="2712"/>
                      </a:moveTo>
                      <a:cubicBezTo>
                        <a:pt x="48009" y="5313"/>
                        <a:pt x="49088" y="12418"/>
                        <a:pt x="48834" y="18065"/>
                      </a:cubicBezTo>
                      <a:cubicBezTo>
                        <a:pt x="48517" y="24472"/>
                        <a:pt x="43061" y="27898"/>
                        <a:pt x="32466" y="28279"/>
                      </a:cubicBezTo>
                      <a:cubicBezTo>
                        <a:pt x="22189" y="28659"/>
                        <a:pt x="9818" y="27581"/>
                        <a:pt x="3981" y="20476"/>
                      </a:cubicBezTo>
                      <a:cubicBezTo>
                        <a:pt x="-333" y="15147"/>
                        <a:pt x="-3251" y="5821"/>
                        <a:pt x="6772" y="2712"/>
                      </a:cubicBezTo>
                      <a:cubicBezTo>
                        <a:pt x="18573" y="-904"/>
                        <a:pt x="29738" y="-904"/>
                        <a:pt x="40333" y="2712"/>
                      </a:cubicBezTo>
                      <a:close/>
                    </a:path>
                  </a:pathLst>
                </a:custGeom>
                <a:solidFill>
                  <a:srgbClr val="9D4F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2" name="Freeform: Shape 7911">
                  <a:extLst>
                    <a:ext uri="{FF2B5EF4-FFF2-40B4-BE49-F238E27FC236}">
                      <a16:creationId xmlns:a16="http://schemas.microsoft.com/office/drawing/2014/main" id="{76F81EAB-0D64-D6BB-1BC4-682DC30096A9}"/>
                    </a:ext>
                  </a:extLst>
                </p:cNvPr>
                <p:cNvSpPr/>
                <p:nvPr/>
              </p:nvSpPr>
              <p:spPr>
                <a:xfrm>
                  <a:off x="1692679" y="3517456"/>
                  <a:ext cx="62869" cy="41584"/>
                </a:xfrm>
                <a:custGeom>
                  <a:avLst/>
                  <a:gdLst>
                    <a:gd name="connsiteX0" fmla="*/ 43256 w 62869"/>
                    <a:gd name="connsiteY0" fmla="*/ 234 h 41584"/>
                    <a:gd name="connsiteX1" fmla="*/ 56833 w 62869"/>
                    <a:gd name="connsiteY1" fmla="*/ 3977 h 41584"/>
                    <a:gd name="connsiteX2" fmla="*/ 62733 w 62869"/>
                    <a:gd name="connsiteY2" fmla="*/ 11336 h 41584"/>
                    <a:gd name="connsiteX3" fmla="*/ 60639 w 62869"/>
                    <a:gd name="connsiteY3" fmla="*/ 22502 h 41584"/>
                    <a:gd name="connsiteX4" fmla="*/ 60956 w 62869"/>
                    <a:gd name="connsiteY4" fmla="*/ 24976 h 41584"/>
                    <a:gd name="connsiteX5" fmla="*/ 51060 w 62869"/>
                    <a:gd name="connsiteY5" fmla="*/ 39060 h 41584"/>
                    <a:gd name="connsiteX6" fmla="*/ 13883 w 62869"/>
                    <a:gd name="connsiteY6" fmla="*/ 39123 h 41584"/>
                    <a:gd name="connsiteX7" fmla="*/ 5319 w 62869"/>
                    <a:gd name="connsiteY7" fmla="*/ 29671 h 41584"/>
                    <a:gd name="connsiteX8" fmla="*/ 116 w 62869"/>
                    <a:gd name="connsiteY8" fmla="*/ 6768 h 41584"/>
                    <a:gd name="connsiteX9" fmla="*/ 4874 w 62869"/>
                    <a:gd name="connsiteY9" fmla="*/ 2454 h 41584"/>
                    <a:gd name="connsiteX10" fmla="*/ 30885 w 62869"/>
                    <a:gd name="connsiteY10" fmla="*/ 2454 h 41584"/>
                    <a:gd name="connsiteX11" fmla="*/ 41226 w 62869"/>
                    <a:gd name="connsiteY11" fmla="*/ 297 h 41584"/>
                    <a:gd name="connsiteX12" fmla="*/ 43256 w 62869"/>
                    <a:gd name="connsiteY12" fmla="*/ 107 h 4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869" h="41584">
                      <a:moveTo>
                        <a:pt x="43256" y="234"/>
                      </a:moveTo>
                      <a:lnTo>
                        <a:pt x="56833" y="3977"/>
                      </a:lnTo>
                      <a:cubicBezTo>
                        <a:pt x="61464" y="5246"/>
                        <a:pt x="63431" y="7720"/>
                        <a:pt x="62733" y="11336"/>
                      </a:cubicBezTo>
                      <a:lnTo>
                        <a:pt x="60639" y="22502"/>
                      </a:lnTo>
                      <a:cubicBezTo>
                        <a:pt x="60449" y="23327"/>
                        <a:pt x="60639" y="24151"/>
                        <a:pt x="60956" y="24976"/>
                      </a:cubicBezTo>
                      <a:cubicBezTo>
                        <a:pt x="63431" y="31067"/>
                        <a:pt x="57594" y="36332"/>
                        <a:pt x="51060" y="39060"/>
                      </a:cubicBezTo>
                      <a:cubicBezTo>
                        <a:pt x="41797" y="42993"/>
                        <a:pt x="22701" y="41788"/>
                        <a:pt x="13883" y="39123"/>
                      </a:cubicBezTo>
                      <a:cubicBezTo>
                        <a:pt x="9379" y="37728"/>
                        <a:pt x="6524" y="34619"/>
                        <a:pt x="5319" y="29671"/>
                      </a:cubicBezTo>
                      <a:cubicBezTo>
                        <a:pt x="3479" y="21994"/>
                        <a:pt x="1702" y="14381"/>
                        <a:pt x="116" y="6768"/>
                      </a:cubicBezTo>
                      <a:cubicBezTo>
                        <a:pt x="-455" y="3977"/>
                        <a:pt x="1068" y="2518"/>
                        <a:pt x="4874" y="2454"/>
                      </a:cubicBezTo>
                      <a:cubicBezTo>
                        <a:pt x="13756" y="2264"/>
                        <a:pt x="22384" y="2264"/>
                        <a:pt x="30885" y="2454"/>
                      </a:cubicBezTo>
                      <a:cubicBezTo>
                        <a:pt x="34819" y="2581"/>
                        <a:pt x="38245" y="1883"/>
                        <a:pt x="41226" y="297"/>
                      </a:cubicBezTo>
                      <a:cubicBezTo>
                        <a:pt x="41797" y="-20"/>
                        <a:pt x="42559" y="-83"/>
                        <a:pt x="43256" y="107"/>
                      </a:cubicBezTo>
                      <a:close/>
                    </a:path>
                  </a:pathLst>
                </a:custGeom>
                <a:solidFill>
                  <a:srgbClr val="CE868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3" name="Freeform: Shape 7912">
                  <a:extLst>
                    <a:ext uri="{FF2B5EF4-FFF2-40B4-BE49-F238E27FC236}">
                      <a16:creationId xmlns:a16="http://schemas.microsoft.com/office/drawing/2014/main" id="{D32662A8-16CF-9699-98E6-238453A0990F}"/>
                    </a:ext>
                  </a:extLst>
                </p:cNvPr>
                <p:cNvSpPr/>
                <p:nvPr/>
              </p:nvSpPr>
              <p:spPr>
                <a:xfrm>
                  <a:off x="153774" y="3524274"/>
                  <a:ext cx="81246" cy="22762"/>
                </a:xfrm>
                <a:custGeom>
                  <a:avLst/>
                  <a:gdLst>
                    <a:gd name="connsiteX0" fmla="*/ 12371 w 81246"/>
                    <a:gd name="connsiteY0" fmla="*/ 20759 h 22762"/>
                    <a:gd name="connsiteX1" fmla="*/ 4124 w 81246"/>
                    <a:gd name="connsiteY1" fmla="*/ 17905 h 22762"/>
                    <a:gd name="connsiteX2" fmla="*/ 1523 w 81246"/>
                    <a:gd name="connsiteY2" fmla="*/ 16192 h 22762"/>
                    <a:gd name="connsiteX3" fmla="*/ 0 w 81246"/>
                    <a:gd name="connsiteY3" fmla="*/ 13654 h 22762"/>
                    <a:gd name="connsiteX4" fmla="*/ 444 w 81246"/>
                    <a:gd name="connsiteY4" fmla="*/ 5724 h 22762"/>
                    <a:gd name="connsiteX5" fmla="*/ 2347 w 81246"/>
                    <a:gd name="connsiteY5" fmla="*/ 4011 h 22762"/>
                    <a:gd name="connsiteX6" fmla="*/ 16241 w 81246"/>
                    <a:gd name="connsiteY6" fmla="*/ 2234 h 22762"/>
                    <a:gd name="connsiteX7" fmla="*/ 60713 w 81246"/>
                    <a:gd name="connsiteY7" fmla="*/ 14 h 22762"/>
                    <a:gd name="connsiteX8" fmla="*/ 79175 w 81246"/>
                    <a:gd name="connsiteY8" fmla="*/ 15367 h 22762"/>
                    <a:gd name="connsiteX9" fmla="*/ 76574 w 81246"/>
                    <a:gd name="connsiteY9" fmla="*/ 16953 h 22762"/>
                    <a:gd name="connsiteX10" fmla="*/ 51895 w 81246"/>
                    <a:gd name="connsiteY10" fmla="*/ 20759 h 22762"/>
                    <a:gd name="connsiteX11" fmla="*/ 48659 w 81246"/>
                    <a:gd name="connsiteY11" fmla="*/ 21647 h 22762"/>
                    <a:gd name="connsiteX12" fmla="*/ 40666 w 81246"/>
                    <a:gd name="connsiteY12" fmla="*/ 22282 h 22762"/>
                    <a:gd name="connsiteX13" fmla="*/ 37240 w 81246"/>
                    <a:gd name="connsiteY13" fmla="*/ 22092 h 22762"/>
                    <a:gd name="connsiteX14" fmla="*/ 24235 w 81246"/>
                    <a:gd name="connsiteY14" fmla="*/ 21901 h 22762"/>
                    <a:gd name="connsiteX15" fmla="*/ 12308 w 81246"/>
                    <a:gd name="connsiteY15" fmla="*/ 20823 h 2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1246" h="22762">
                      <a:moveTo>
                        <a:pt x="12371" y="20759"/>
                      </a:moveTo>
                      <a:lnTo>
                        <a:pt x="4124" y="17905"/>
                      </a:lnTo>
                      <a:cubicBezTo>
                        <a:pt x="3045" y="17524"/>
                        <a:pt x="2157" y="16953"/>
                        <a:pt x="1523" y="16192"/>
                      </a:cubicBezTo>
                      <a:cubicBezTo>
                        <a:pt x="888" y="15494"/>
                        <a:pt x="381" y="14606"/>
                        <a:pt x="0" y="13654"/>
                      </a:cubicBezTo>
                      <a:lnTo>
                        <a:pt x="444" y="5724"/>
                      </a:lnTo>
                      <a:cubicBezTo>
                        <a:pt x="444" y="4772"/>
                        <a:pt x="1142" y="4201"/>
                        <a:pt x="2347" y="4011"/>
                      </a:cubicBezTo>
                      <a:cubicBezTo>
                        <a:pt x="7232" y="3186"/>
                        <a:pt x="11864" y="2552"/>
                        <a:pt x="16241" y="2234"/>
                      </a:cubicBezTo>
                      <a:cubicBezTo>
                        <a:pt x="30261" y="1156"/>
                        <a:pt x="45107" y="395"/>
                        <a:pt x="60713" y="14"/>
                      </a:cubicBezTo>
                      <a:cubicBezTo>
                        <a:pt x="72323" y="-303"/>
                        <a:pt x="86661" y="4709"/>
                        <a:pt x="79175" y="15367"/>
                      </a:cubicBezTo>
                      <a:cubicBezTo>
                        <a:pt x="78604" y="16128"/>
                        <a:pt x="77716" y="16699"/>
                        <a:pt x="76574" y="16953"/>
                      </a:cubicBezTo>
                      <a:cubicBezTo>
                        <a:pt x="68580" y="18983"/>
                        <a:pt x="60333" y="20252"/>
                        <a:pt x="51895" y="20759"/>
                      </a:cubicBezTo>
                      <a:cubicBezTo>
                        <a:pt x="50690" y="20823"/>
                        <a:pt x="49611" y="21140"/>
                        <a:pt x="48659" y="21647"/>
                      </a:cubicBezTo>
                      <a:cubicBezTo>
                        <a:pt x="46185" y="22853"/>
                        <a:pt x="43521" y="23107"/>
                        <a:pt x="40666" y="22282"/>
                      </a:cubicBezTo>
                      <a:cubicBezTo>
                        <a:pt x="39524" y="21965"/>
                        <a:pt x="38445" y="21965"/>
                        <a:pt x="37240" y="22092"/>
                      </a:cubicBezTo>
                      <a:cubicBezTo>
                        <a:pt x="32545" y="22726"/>
                        <a:pt x="29246" y="23043"/>
                        <a:pt x="24235" y="21901"/>
                      </a:cubicBezTo>
                      <a:cubicBezTo>
                        <a:pt x="19667" y="20886"/>
                        <a:pt x="15670" y="20506"/>
                        <a:pt x="12308" y="20823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4" name="Freeform: Shape 7913">
                  <a:extLst>
                    <a:ext uri="{FF2B5EF4-FFF2-40B4-BE49-F238E27FC236}">
                      <a16:creationId xmlns:a16="http://schemas.microsoft.com/office/drawing/2014/main" id="{B81C0696-1894-D03C-B19E-7700BFFC407E}"/>
                    </a:ext>
                  </a:extLst>
                </p:cNvPr>
                <p:cNvSpPr/>
                <p:nvPr/>
              </p:nvSpPr>
              <p:spPr>
                <a:xfrm>
                  <a:off x="134514" y="3526801"/>
                  <a:ext cx="32812" cy="190389"/>
                </a:xfrm>
                <a:custGeom>
                  <a:avLst/>
                  <a:gdLst>
                    <a:gd name="connsiteX0" fmla="*/ 19260 w 32812"/>
                    <a:gd name="connsiteY0" fmla="*/ 11064 h 190389"/>
                    <a:gd name="connsiteX1" fmla="*/ 20782 w 32812"/>
                    <a:gd name="connsiteY1" fmla="*/ 13602 h 190389"/>
                    <a:gd name="connsiteX2" fmla="*/ 23384 w 32812"/>
                    <a:gd name="connsiteY2" fmla="*/ 15315 h 190389"/>
                    <a:gd name="connsiteX3" fmla="*/ 31631 w 32812"/>
                    <a:gd name="connsiteY3" fmla="*/ 18170 h 190389"/>
                    <a:gd name="connsiteX4" fmla="*/ 30743 w 32812"/>
                    <a:gd name="connsiteY4" fmla="*/ 72919 h 190389"/>
                    <a:gd name="connsiteX5" fmla="*/ 25350 w 32812"/>
                    <a:gd name="connsiteY5" fmla="*/ 113268 h 190389"/>
                    <a:gd name="connsiteX6" fmla="*/ 16088 w 32812"/>
                    <a:gd name="connsiteY6" fmla="*/ 178613 h 190389"/>
                    <a:gd name="connsiteX7" fmla="*/ 3717 w 32812"/>
                    <a:gd name="connsiteY7" fmla="*/ 190159 h 190389"/>
                    <a:gd name="connsiteX8" fmla="*/ 1306 w 32812"/>
                    <a:gd name="connsiteY8" fmla="*/ 187558 h 190389"/>
                    <a:gd name="connsiteX9" fmla="*/ 4351 w 32812"/>
                    <a:gd name="connsiteY9" fmla="*/ 164275 h 190389"/>
                    <a:gd name="connsiteX10" fmla="*/ 4542 w 32812"/>
                    <a:gd name="connsiteY10" fmla="*/ 161674 h 190389"/>
                    <a:gd name="connsiteX11" fmla="*/ 8221 w 32812"/>
                    <a:gd name="connsiteY11" fmla="*/ 149493 h 190389"/>
                    <a:gd name="connsiteX12" fmla="*/ 8982 w 32812"/>
                    <a:gd name="connsiteY12" fmla="*/ 138264 h 190389"/>
                    <a:gd name="connsiteX13" fmla="*/ 10251 w 32812"/>
                    <a:gd name="connsiteY13" fmla="*/ 129573 h 190389"/>
                    <a:gd name="connsiteX14" fmla="*/ 11266 w 32812"/>
                    <a:gd name="connsiteY14" fmla="*/ 120754 h 190389"/>
                    <a:gd name="connsiteX15" fmla="*/ 12091 w 32812"/>
                    <a:gd name="connsiteY15" fmla="*/ 111872 h 190389"/>
                    <a:gd name="connsiteX16" fmla="*/ 12218 w 32812"/>
                    <a:gd name="connsiteY16" fmla="*/ 102864 h 190389"/>
                    <a:gd name="connsiteX17" fmla="*/ 13677 w 32812"/>
                    <a:gd name="connsiteY17" fmla="*/ 31302 h 190389"/>
                    <a:gd name="connsiteX18" fmla="*/ 12852 w 32812"/>
                    <a:gd name="connsiteY18" fmla="*/ 28891 h 190389"/>
                    <a:gd name="connsiteX19" fmla="*/ 11901 w 32812"/>
                    <a:gd name="connsiteY19" fmla="*/ 25846 h 190389"/>
                    <a:gd name="connsiteX20" fmla="*/ 10442 w 32812"/>
                    <a:gd name="connsiteY20" fmla="*/ 4530 h 190389"/>
                    <a:gd name="connsiteX21" fmla="*/ 11013 w 32812"/>
                    <a:gd name="connsiteY21" fmla="*/ 3324 h 190389"/>
                    <a:gd name="connsiteX22" fmla="*/ 15327 w 32812"/>
                    <a:gd name="connsiteY22" fmla="*/ 152 h 190389"/>
                    <a:gd name="connsiteX23" fmla="*/ 16088 w 32812"/>
                    <a:gd name="connsiteY23" fmla="*/ 342 h 190389"/>
                    <a:gd name="connsiteX24" fmla="*/ 19323 w 32812"/>
                    <a:gd name="connsiteY24" fmla="*/ 11191 h 190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812" h="190389">
                      <a:moveTo>
                        <a:pt x="19260" y="11064"/>
                      </a:moveTo>
                      <a:cubicBezTo>
                        <a:pt x="19641" y="12016"/>
                        <a:pt x="20148" y="12904"/>
                        <a:pt x="20782" y="13602"/>
                      </a:cubicBezTo>
                      <a:cubicBezTo>
                        <a:pt x="21417" y="14363"/>
                        <a:pt x="22242" y="14934"/>
                        <a:pt x="23384" y="15315"/>
                      </a:cubicBezTo>
                      <a:lnTo>
                        <a:pt x="31631" y="18170"/>
                      </a:lnTo>
                      <a:cubicBezTo>
                        <a:pt x="33471" y="36504"/>
                        <a:pt x="33154" y="54712"/>
                        <a:pt x="30743" y="72919"/>
                      </a:cubicBezTo>
                      <a:cubicBezTo>
                        <a:pt x="27190" y="99438"/>
                        <a:pt x="25350" y="112888"/>
                        <a:pt x="25350" y="113268"/>
                      </a:cubicBezTo>
                      <a:cubicBezTo>
                        <a:pt x="23130" y="135155"/>
                        <a:pt x="20021" y="156916"/>
                        <a:pt x="16088" y="178613"/>
                      </a:cubicBezTo>
                      <a:cubicBezTo>
                        <a:pt x="14882" y="185084"/>
                        <a:pt x="10759" y="188890"/>
                        <a:pt x="3717" y="190159"/>
                      </a:cubicBezTo>
                      <a:cubicBezTo>
                        <a:pt x="-217" y="190857"/>
                        <a:pt x="-1041" y="189968"/>
                        <a:pt x="1306" y="187558"/>
                      </a:cubicBezTo>
                      <a:cubicBezTo>
                        <a:pt x="6254" y="182292"/>
                        <a:pt x="6254" y="171571"/>
                        <a:pt x="4351" y="164275"/>
                      </a:cubicBezTo>
                      <a:cubicBezTo>
                        <a:pt x="4161" y="163387"/>
                        <a:pt x="4161" y="162499"/>
                        <a:pt x="4542" y="161674"/>
                      </a:cubicBezTo>
                      <a:cubicBezTo>
                        <a:pt x="7016" y="155964"/>
                        <a:pt x="8221" y="151904"/>
                        <a:pt x="8221" y="149493"/>
                      </a:cubicBezTo>
                      <a:cubicBezTo>
                        <a:pt x="8221" y="144925"/>
                        <a:pt x="8411" y="141182"/>
                        <a:pt x="8982" y="138264"/>
                      </a:cubicBezTo>
                      <a:cubicBezTo>
                        <a:pt x="9744" y="134267"/>
                        <a:pt x="10188" y="131349"/>
                        <a:pt x="10251" y="129573"/>
                      </a:cubicBezTo>
                      <a:cubicBezTo>
                        <a:pt x="10315" y="126654"/>
                        <a:pt x="10695" y="123672"/>
                        <a:pt x="11266" y="120754"/>
                      </a:cubicBezTo>
                      <a:cubicBezTo>
                        <a:pt x="11901" y="117582"/>
                        <a:pt x="12218" y="114664"/>
                        <a:pt x="12091" y="111872"/>
                      </a:cubicBezTo>
                      <a:cubicBezTo>
                        <a:pt x="11964" y="108827"/>
                        <a:pt x="11964" y="105845"/>
                        <a:pt x="12218" y="102864"/>
                      </a:cubicBezTo>
                      <a:cubicBezTo>
                        <a:pt x="13804" y="79073"/>
                        <a:pt x="14248" y="55156"/>
                        <a:pt x="13677" y="31302"/>
                      </a:cubicBezTo>
                      <a:cubicBezTo>
                        <a:pt x="13677" y="30477"/>
                        <a:pt x="13360" y="29653"/>
                        <a:pt x="12852" y="28891"/>
                      </a:cubicBezTo>
                      <a:cubicBezTo>
                        <a:pt x="12154" y="27940"/>
                        <a:pt x="11837" y="26924"/>
                        <a:pt x="11901" y="25846"/>
                      </a:cubicBezTo>
                      <a:cubicBezTo>
                        <a:pt x="12218" y="18550"/>
                        <a:pt x="11710" y="11445"/>
                        <a:pt x="10442" y="4530"/>
                      </a:cubicBezTo>
                      <a:cubicBezTo>
                        <a:pt x="10378" y="4086"/>
                        <a:pt x="10505" y="3641"/>
                        <a:pt x="11013" y="3324"/>
                      </a:cubicBezTo>
                      <a:lnTo>
                        <a:pt x="15327" y="152"/>
                      </a:lnTo>
                      <a:cubicBezTo>
                        <a:pt x="15707" y="-101"/>
                        <a:pt x="15961" y="-38"/>
                        <a:pt x="16088" y="342"/>
                      </a:cubicBezTo>
                      <a:lnTo>
                        <a:pt x="19323" y="11191"/>
                      </a:lnTo>
                      <a:close/>
                    </a:path>
                  </a:pathLst>
                </a:custGeom>
                <a:solidFill>
                  <a:srgbClr val="EAD4C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5" name="Freeform: Shape 7914">
                  <a:extLst>
                    <a:ext uri="{FF2B5EF4-FFF2-40B4-BE49-F238E27FC236}">
                      <a16:creationId xmlns:a16="http://schemas.microsoft.com/office/drawing/2014/main" id="{40BDBEB7-67FF-AB42-26ED-FC45D90382A8}"/>
                    </a:ext>
                  </a:extLst>
                </p:cNvPr>
                <p:cNvSpPr/>
                <p:nvPr/>
              </p:nvSpPr>
              <p:spPr>
                <a:xfrm>
                  <a:off x="948781" y="3581249"/>
                  <a:ext cx="8008" cy="23428"/>
                </a:xfrm>
                <a:custGeom>
                  <a:avLst/>
                  <a:gdLst>
                    <a:gd name="connsiteX0" fmla="*/ 1752 w 8008"/>
                    <a:gd name="connsiteY0" fmla="*/ 23419 h 23428"/>
                    <a:gd name="connsiteX1" fmla="*/ 674 w 8008"/>
                    <a:gd name="connsiteY1" fmla="*/ 11302 h 23428"/>
                    <a:gd name="connsiteX2" fmla="*/ 6256 w 8008"/>
                    <a:gd name="connsiteY2" fmla="*/ 9 h 23428"/>
                    <a:gd name="connsiteX3" fmla="*/ 7335 w 8008"/>
                    <a:gd name="connsiteY3" fmla="*/ 12126 h 23428"/>
                    <a:gd name="connsiteX4" fmla="*/ 1752 w 8008"/>
                    <a:gd name="connsiteY4" fmla="*/ 23419 h 23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8" h="23428">
                      <a:moveTo>
                        <a:pt x="1752" y="23419"/>
                      </a:moveTo>
                      <a:cubicBezTo>
                        <a:pt x="-88" y="23165"/>
                        <a:pt x="-532" y="17773"/>
                        <a:pt x="674" y="11302"/>
                      </a:cubicBezTo>
                      <a:cubicBezTo>
                        <a:pt x="1942" y="4831"/>
                        <a:pt x="4417" y="-245"/>
                        <a:pt x="6256" y="9"/>
                      </a:cubicBezTo>
                      <a:cubicBezTo>
                        <a:pt x="8096" y="263"/>
                        <a:pt x="8540" y="5655"/>
                        <a:pt x="7335" y="12126"/>
                      </a:cubicBezTo>
                      <a:cubicBezTo>
                        <a:pt x="6066" y="18597"/>
                        <a:pt x="3592" y="23673"/>
                        <a:pt x="1752" y="23419"/>
                      </a:cubicBez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6" name="Freeform: Shape 7915">
                  <a:extLst>
                    <a:ext uri="{FF2B5EF4-FFF2-40B4-BE49-F238E27FC236}">
                      <a16:creationId xmlns:a16="http://schemas.microsoft.com/office/drawing/2014/main" id="{EC40322B-6A77-F953-9789-8524874C2DC8}"/>
                    </a:ext>
                  </a:extLst>
                </p:cNvPr>
                <p:cNvSpPr/>
                <p:nvPr/>
              </p:nvSpPr>
              <p:spPr>
                <a:xfrm>
                  <a:off x="1162426" y="3621861"/>
                  <a:ext cx="31884" cy="58302"/>
                </a:xfrm>
                <a:custGeom>
                  <a:avLst/>
                  <a:gdLst>
                    <a:gd name="connsiteX0" fmla="*/ 1713 w 31884"/>
                    <a:gd name="connsiteY0" fmla="*/ 0 h 58302"/>
                    <a:gd name="connsiteX1" fmla="*/ 9199 w 31884"/>
                    <a:gd name="connsiteY1" fmla="*/ 4948 h 58302"/>
                    <a:gd name="connsiteX2" fmla="*/ 30135 w 31884"/>
                    <a:gd name="connsiteY2" fmla="*/ 29056 h 58302"/>
                    <a:gd name="connsiteX3" fmla="*/ 22966 w 31884"/>
                    <a:gd name="connsiteY3" fmla="*/ 46376 h 58302"/>
                    <a:gd name="connsiteX4" fmla="*/ 7423 w 31884"/>
                    <a:gd name="connsiteY4" fmla="*/ 56336 h 58302"/>
                    <a:gd name="connsiteX5" fmla="*/ 0 w 31884"/>
                    <a:gd name="connsiteY5" fmla="*/ 58303 h 58302"/>
                    <a:gd name="connsiteX6" fmla="*/ 1776 w 31884"/>
                    <a:gd name="connsiteY6" fmla="*/ 0 h 5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84" h="58302">
                      <a:moveTo>
                        <a:pt x="1713" y="0"/>
                      </a:moveTo>
                      <a:cubicBezTo>
                        <a:pt x="5963" y="1649"/>
                        <a:pt x="8501" y="3235"/>
                        <a:pt x="9199" y="4948"/>
                      </a:cubicBezTo>
                      <a:lnTo>
                        <a:pt x="30135" y="29056"/>
                      </a:lnTo>
                      <a:cubicBezTo>
                        <a:pt x="33941" y="35273"/>
                        <a:pt x="31530" y="40983"/>
                        <a:pt x="22966" y="46376"/>
                      </a:cubicBezTo>
                      <a:cubicBezTo>
                        <a:pt x="18017" y="49484"/>
                        <a:pt x="12815" y="52783"/>
                        <a:pt x="7423" y="56336"/>
                      </a:cubicBezTo>
                      <a:cubicBezTo>
                        <a:pt x="4314" y="56780"/>
                        <a:pt x="2601" y="57097"/>
                        <a:pt x="0" y="58303"/>
                      </a:cubicBezTo>
                      <a:lnTo>
                        <a:pt x="1776" y="0"/>
                      </a:ln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7" name="Freeform: Shape 7916">
                  <a:extLst>
                    <a:ext uri="{FF2B5EF4-FFF2-40B4-BE49-F238E27FC236}">
                      <a16:creationId xmlns:a16="http://schemas.microsoft.com/office/drawing/2014/main" id="{FB1D0B02-49C9-EF51-5F7B-8873F924E3BA}"/>
                    </a:ext>
                  </a:extLst>
                </p:cNvPr>
                <p:cNvSpPr/>
                <p:nvPr/>
              </p:nvSpPr>
              <p:spPr>
                <a:xfrm>
                  <a:off x="1675533" y="3795405"/>
                  <a:ext cx="42733" cy="28221"/>
                </a:xfrm>
                <a:custGeom>
                  <a:avLst/>
                  <a:gdLst>
                    <a:gd name="connsiteX0" fmla="*/ 22337 w 42733"/>
                    <a:gd name="connsiteY0" fmla="*/ 3837 h 28221"/>
                    <a:gd name="connsiteX1" fmla="*/ 23352 w 42733"/>
                    <a:gd name="connsiteY1" fmla="*/ 1236 h 28221"/>
                    <a:gd name="connsiteX2" fmla="*/ 26334 w 42733"/>
                    <a:gd name="connsiteY2" fmla="*/ 95 h 28221"/>
                    <a:gd name="connsiteX3" fmla="*/ 38071 w 42733"/>
                    <a:gd name="connsiteY3" fmla="*/ 3203 h 28221"/>
                    <a:gd name="connsiteX4" fmla="*/ 41497 w 42733"/>
                    <a:gd name="connsiteY4" fmla="*/ 5677 h 28221"/>
                    <a:gd name="connsiteX5" fmla="*/ 41497 w 42733"/>
                    <a:gd name="connsiteY5" fmla="*/ 14813 h 28221"/>
                    <a:gd name="connsiteX6" fmla="*/ 39213 w 42733"/>
                    <a:gd name="connsiteY6" fmla="*/ 16780 h 28221"/>
                    <a:gd name="connsiteX7" fmla="*/ 33059 w 42733"/>
                    <a:gd name="connsiteY7" fmla="*/ 25154 h 28221"/>
                    <a:gd name="connsiteX8" fmla="*/ 29823 w 42733"/>
                    <a:gd name="connsiteY8" fmla="*/ 28199 h 28221"/>
                    <a:gd name="connsiteX9" fmla="*/ 5906 w 42733"/>
                    <a:gd name="connsiteY9" fmla="*/ 26740 h 28221"/>
                    <a:gd name="connsiteX10" fmla="*/ 640 w 42733"/>
                    <a:gd name="connsiteY10" fmla="*/ 22743 h 28221"/>
                    <a:gd name="connsiteX11" fmla="*/ 6 w 42733"/>
                    <a:gd name="connsiteY11" fmla="*/ 14686 h 28221"/>
                    <a:gd name="connsiteX12" fmla="*/ 1465 w 42733"/>
                    <a:gd name="connsiteY12" fmla="*/ 12022 h 28221"/>
                    <a:gd name="connsiteX13" fmla="*/ 7873 w 42733"/>
                    <a:gd name="connsiteY13" fmla="*/ 4916 h 28221"/>
                    <a:gd name="connsiteX14" fmla="*/ 10220 w 42733"/>
                    <a:gd name="connsiteY14" fmla="*/ 3393 h 28221"/>
                    <a:gd name="connsiteX15" fmla="*/ 19229 w 42733"/>
                    <a:gd name="connsiteY15" fmla="*/ 4599 h 28221"/>
                    <a:gd name="connsiteX16" fmla="*/ 22274 w 42733"/>
                    <a:gd name="connsiteY16" fmla="*/ 3774 h 28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733" h="28221">
                      <a:moveTo>
                        <a:pt x="22337" y="3837"/>
                      </a:moveTo>
                      <a:lnTo>
                        <a:pt x="23352" y="1236"/>
                      </a:lnTo>
                      <a:cubicBezTo>
                        <a:pt x="23733" y="285"/>
                        <a:pt x="25065" y="-223"/>
                        <a:pt x="26334" y="95"/>
                      </a:cubicBezTo>
                      <a:lnTo>
                        <a:pt x="38071" y="3203"/>
                      </a:lnTo>
                      <a:cubicBezTo>
                        <a:pt x="39720" y="3647"/>
                        <a:pt x="40862" y="4472"/>
                        <a:pt x="41497" y="5677"/>
                      </a:cubicBezTo>
                      <a:cubicBezTo>
                        <a:pt x="43146" y="8849"/>
                        <a:pt x="43146" y="11895"/>
                        <a:pt x="41497" y="14813"/>
                      </a:cubicBezTo>
                      <a:cubicBezTo>
                        <a:pt x="40989" y="15637"/>
                        <a:pt x="40228" y="16335"/>
                        <a:pt x="39213" y="16780"/>
                      </a:cubicBezTo>
                      <a:cubicBezTo>
                        <a:pt x="33820" y="19254"/>
                        <a:pt x="31727" y="22045"/>
                        <a:pt x="33059" y="25154"/>
                      </a:cubicBezTo>
                      <a:cubicBezTo>
                        <a:pt x="33947" y="27374"/>
                        <a:pt x="32868" y="28389"/>
                        <a:pt x="29823" y="28199"/>
                      </a:cubicBezTo>
                      <a:lnTo>
                        <a:pt x="5906" y="26740"/>
                      </a:lnTo>
                      <a:cubicBezTo>
                        <a:pt x="3051" y="26613"/>
                        <a:pt x="831" y="24836"/>
                        <a:pt x="640" y="22743"/>
                      </a:cubicBezTo>
                      <a:lnTo>
                        <a:pt x="6" y="14686"/>
                      </a:lnTo>
                      <a:cubicBezTo>
                        <a:pt x="-58" y="13608"/>
                        <a:pt x="387" y="12719"/>
                        <a:pt x="1465" y="12022"/>
                      </a:cubicBezTo>
                      <a:cubicBezTo>
                        <a:pt x="4383" y="10055"/>
                        <a:pt x="6477" y="7707"/>
                        <a:pt x="7873" y="4916"/>
                      </a:cubicBezTo>
                      <a:cubicBezTo>
                        <a:pt x="8253" y="4091"/>
                        <a:pt x="9078" y="3584"/>
                        <a:pt x="10220" y="3393"/>
                      </a:cubicBezTo>
                      <a:cubicBezTo>
                        <a:pt x="13519" y="2949"/>
                        <a:pt x="16564" y="3393"/>
                        <a:pt x="19229" y="4599"/>
                      </a:cubicBezTo>
                      <a:cubicBezTo>
                        <a:pt x="20434" y="5170"/>
                        <a:pt x="21893" y="4726"/>
                        <a:pt x="22274" y="377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8" name="Freeform: Shape 7917">
                  <a:extLst>
                    <a:ext uri="{FF2B5EF4-FFF2-40B4-BE49-F238E27FC236}">
                      <a16:creationId xmlns:a16="http://schemas.microsoft.com/office/drawing/2014/main" id="{E9A308D1-1DA0-EC9A-D623-BA31AD8115F0}"/>
                    </a:ext>
                  </a:extLst>
                </p:cNvPr>
                <p:cNvSpPr/>
                <p:nvPr/>
              </p:nvSpPr>
              <p:spPr>
                <a:xfrm>
                  <a:off x="1460150" y="3981842"/>
                  <a:ext cx="51929" cy="5249"/>
                </a:xfrm>
                <a:custGeom>
                  <a:avLst/>
                  <a:gdLst>
                    <a:gd name="connsiteX0" fmla="*/ 1338 w 51929"/>
                    <a:gd name="connsiteY0" fmla="*/ 5250 h 5249"/>
                    <a:gd name="connsiteX1" fmla="*/ 6 w 51929"/>
                    <a:gd name="connsiteY1" fmla="*/ 1824 h 5249"/>
                    <a:gd name="connsiteX2" fmla="*/ 6984 w 51929"/>
                    <a:gd name="connsiteY2" fmla="*/ 48 h 5249"/>
                    <a:gd name="connsiteX3" fmla="*/ 44859 w 51929"/>
                    <a:gd name="connsiteY3" fmla="*/ 1126 h 5249"/>
                    <a:gd name="connsiteX4" fmla="*/ 51330 w 51929"/>
                    <a:gd name="connsiteY4" fmla="*/ 3030 h 5249"/>
                    <a:gd name="connsiteX5" fmla="*/ 50822 w 51929"/>
                    <a:gd name="connsiteY5" fmla="*/ 4045 h 5249"/>
                    <a:gd name="connsiteX6" fmla="*/ 1338 w 51929"/>
                    <a:gd name="connsiteY6" fmla="*/ 5250 h 5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929" h="5249">
                      <a:moveTo>
                        <a:pt x="1338" y="5250"/>
                      </a:moveTo>
                      <a:cubicBezTo>
                        <a:pt x="387" y="4552"/>
                        <a:pt x="-58" y="3410"/>
                        <a:pt x="6" y="1824"/>
                      </a:cubicBezTo>
                      <a:cubicBezTo>
                        <a:pt x="1719" y="682"/>
                        <a:pt x="4066" y="111"/>
                        <a:pt x="6984" y="48"/>
                      </a:cubicBezTo>
                      <a:cubicBezTo>
                        <a:pt x="17325" y="-143"/>
                        <a:pt x="29950" y="238"/>
                        <a:pt x="44859" y="1126"/>
                      </a:cubicBezTo>
                      <a:cubicBezTo>
                        <a:pt x="47587" y="1316"/>
                        <a:pt x="49744" y="1888"/>
                        <a:pt x="51330" y="3030"/>
                      </a:cubicBezTo>
                      <a:cubicBezTo>
                        <a:pt x="52281" y="3727"/>
                        <a:pt x="52091" y="4045"/>
                        <a:pt x="50822" y="4045"/>
                      </a:cubicBezTo>
                      <a:lnTo>
                        <a:pt x="1338" y="5250"/>
                      </a:ln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9" name="Freeform: Shape 7918">
                  <a:extLst>
                    <a:ext uri="{FF2B5EF4-FFF2-40B4-BE49-F238E27FC236}">
                      <a16:creationId xmlns:a16="http://schemas.microsoft.com/office/drawing/2014/main" id="{74BD2A7C-DB7A-4E53-429A-C3982C5098EB}"/>
                    </a:ext>
                  </a:extLst>
                </p:cNvPr>
                <p:cNvSpPr/>
                <p:nvPr/>
              </p:nvSpPr>
              <p:spPr>
                <a:xfrm>
                  <a:off x="1209881" y="3983113"/>
                  <a:ext cx="219236" cy="7405"/>
                </a:xfrm>
                <a:custGeom>
                  <a:avLst/>
                  <a:gdLst>
                    <a:gd name="connsiteX0" fmla="*/ 216208 w 219236"/>
                    <a:gd name="connsiteY0" fmla="*/ 46 h 7405"/>
                    <a:gd name="connsiteX1" fmla="*/ 219189 w 219236"/>
                    <a:gd name="connsiteY1" fmla="*/ 4423 h 7405"/>
                    <a:gd name="connsiteX2" fmla="*/ 218745 w 219236"/>
                    <a:gd name="connsiteY2" fmla="*/ 6898 h 7405"/>
                    <a:gd name="connsiteX3" fmla="*/ 217223 w 219236"/>
                    <a:gd name="connsiteY3" fmla="*/ 7278 h 7405"/>
                    <a:gd name="connsiteX4" fmla="*/ 215954 w 219236"/>
                    <a:gd name="connsiteY4" fmla="*/ 6771 h 7405"/>
                    <a:gd name="connsiteX5" fmla="*/ 212592 w 219236"/>
                    <a:gd name="connsiteY5" fmla="*/ 6136 h 7405"/>
                    <a:gd name="connsiteX6" fmla="*/ 59571 w 219236"/>
                    <a:gd name="connsiteY6" fmla="*/ 3599 h 7405"/>
                    <a:gd name="connsiteX7" fmla="*/ 29944 w 219236"/>
                    <a:gd name="connsiteY7" fmla="*/ 3281 h 7405"/>
                    <a:gd name="connsiteX8" fmla="*/ 14972 w 219236"/>
                    <a:gd name="connsiteY8" fmla="*/ 3281 h 7405"/>
                    <a:gd name="connsiteX9" fmla="*/ 0 w 219236"/>
                    <a:gd name="connsiteY9" fmla="*/ 1886 h 7405"/>
                    <a:gd name="connsiteX10" fmla="*/ 37240 w 219236"/>
                    <a:gd name="connsiteY10" fmla="*/ 236 h 7405"/>
                    <a:gd name="connsiteX11" fmla="*/ 78921 w 219236"/>
                    <a:gd name="connsiteY11" fmla="*/ 681 h 7405"/>
                    <a:gd name="connsiteX12" fmla="*/ 216208 w 219236"/>
                    <a:gd name="connsiteY12" fmla="*/ 109 h 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236" h="7405">
                      <a:moveTo>
                        <a:pt x="216208" y="46"/>
                      </a:moveTo>
                      <a:cubicBezTo>
                        <a:pt x="217413" y="681"/>
                        <a:pt x="218428" y="2140"/>
                        <a:pt x="219189" y="4423"/>
                      </a:cubicBezTo>
                      <a:cubicBezTo>
                        <a:pt x="219316" y="5439"/>
                        <a:pt x="219189" y="6263"/>
                        <a:pt x="218745" y="6898"/>
                      </a:cubicBezTo>
                      <a:cubicBezTo>
                        <a:pt x="218428" y="7405"/>
                        <a:pt x="217921" y="7532"/>
                        <a:pt x="217223" y="7278"/>
                      </a:cubicBezTo>
                      <a:lnTo>
                        <a:pt x="215954" y="6771"/>
                      </a:lnTo>
                      <a:cubicBezTo>
                        <a:pt x="214876" y="6390"/>
                        <a:pt x="213797" y="6136"/>
                        <a:pt x="212592" y="6136"/>
                      </a:cubicBezTo>
                      <a:cubicBezTo>
                        <a:pt x="155748" y="6834"/>
                        <a:pt x="104741" y="6009"/>
                        <a:pt x="59571" y="3599"/>
                      </a:cubicBezTo>
                      <a:cubicBezTo>
                        <a:pt x="48152" y="2964"/>
                        <a:pt x="38255" y="2901"/>
                        <a:pt x="29944" y="3281"/>
                      </a:cubicBezTo>
                      <a:cubicBezTo>
                        <a:pt x="23473" y="3535"/>
                        <a:pt x="18461" y="3535"/>
                        <a:pt x="14972" y="3281"/>
                      </a:cubicBezTo>
                      <a:cubicBezTo>
                        <a:pt x="10468" y="2964"/>
                        <a:pt x="5519" y="2520"/>
                        <a:pt x="0" y="1886"/>
                      </a:cubicBezTo>
                      <a:cubicBezTo>
                        <a:pt x="8818" y="1695"/>
                        <a:pt x="21253" y="1125"/>
                        <a:pt x="37240" y="236"/>
                      </a:cubicBezTo>
                      <a:cubicBezTo>
                        <a:pt x="50626" y="-525"/>
                        <a:pt x="66486" y="807"/>
                        <a:pt x="78921" y="681"/>
                      </a:cubicBezTo>
                      <a:cubicBezTo>
                        <a:pt x="124472" y="173"/>
                        <a:pt x="170213" y="-17"/>
                        <a:pt x="216208" y="109"/>
                      </a:cubicBezTo>
                      <a:close/>
                    </a:path>
                  </a:pathLst>
                </a:custGeom>
                <a:solidFill>
                  <a:srgbClr val="DFB3B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0" name="Freeform: Shape 7919">
                  <a:extLst>
                    <a:ext uri="{FF2B5EF4-FFF2-40B4-BE49-F238E27FC236}">
                      <a16:creationId xmlns:a16="http://schemas.microsoft.com/office/drawing/2014/main" id="{27FC8157-402F-4882-BFFB-8E7D95DAB6CC}"/>
                    </a:ext>
                  </a:extLst>
                </p:cNvPr>
                <p:cNvSpPr/>
                <p:nvPr/>
              </p:nvSpPr>
              <p:spPr>
                <a:xfrm>
                  <a:off x="1797707" y="4224237"/>
                  <a:ext cx="104936" cy="32768"/>
                </a:xfrm>
                <a:custGeom>
                  <a:avLst/>
                  <a:gdLst>
                    <a:gd name="connsiteX0" fmla="*/ 102795 w 104936"/>
                    <a:gd name="connsiteY0" fmla="*/ 11291 h 32768"/>
                    <a:gd name="connsiteX1" fmla="*/ 96578 w 104936"/>
                    <a:gd name="connsiteY1" fmla="*/ 27215 h 32768"/>
                    <a:gd name="connsiteX2" fmla="*/ 50583 w 104936"/>
                    <a:gd name="connsiteY2" fmla="*/ 32290 h 32768"/>
                    <a:gd name="connsiteX3" fmla="*/ 3065 w 104936"/>
                    <a:gd name="connsiteY3" fmla="*/ 22774 h 32768"/>
                    <a:gd name="connsiteX4" fmla="*/ 1479 w 104936"/>
                    <a:gd name="connsiteY4" fmla="*/ 14971 h 32768"/>
                    <a:gd name="connsiteX5" fmla="*/ 53691 w 104936"/>
                    <a:gd name="connsiteY5" fmla="*/ 62 h 32768"/>
                    <a:gd name="connsiteX6" fmla="*/ 102795 w 104936"/>
                    <a:gd name="connsiteY6" fmla="*/ 11354 h 3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936" h="32768">
                      <a:moveTo>
                        <a:pt x="102795" y="11291"/>
                      </a:moveTo>
                      <a:cubicBezTo>
                        <a:pt x="105396" y="17001"/>
                        <a:pt x="107680" y="25946"/>
                        <a:pt x="96578" y="27215"/>
                      </a:cubicBezTo>
                      <a:cubicBezTo>
                        <a:pt x="81225" y="28991"/>
                        <a:pt x="65935" y="30704"/>
                        <a:pt x="50583" y="32290"/>
                      </a:cubicBezTo>
                      <a:cubicBezTo>
                        <a:pt x="33580" y="34066"/>
                        <a:pt x="17783" y="30894"/>
                        <a:pt x="3065" y="22774"/>
                      </a:cubicBezTo>
                      <a:cubicBezTo>
                        <a:pt x="-297" y="20934"/>
                        <a:pt x="-995" y="17381"/>
                        <a:pt x="1479" y="14971"/>
                      </a:cubicBezTo>
                      <a:cubicBezTo>
                        <a:pt x="13533" y="3234"/>
                        <a:pt x="33327" y="823"/>
                        <a:pt x="53691" y="62"/>
                      </a:cubicBezTo>
                      <a:cubicBezTo>
                        <a:pt x="65428" y="-383"/>
                        <a:pt x="98354" y="1394"/>
                        <a:pt x="102795" y="1135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1" name="Freeform: Shape 7920">
                  <a:extLst>
                    <a:ext uri="{FF2B5EF4-FFF2-40B4-BE49-F238E27FC236}">
                      <a16:creationId xmlns:a16="http://schemas.microsoft.com/office/drawing/2014/main" id="{1A75427A-8897-DF6C-A5B9-B2E03E6800E0}"/>
                    </a:ext>
                  </a:extLst>
                </p:cNvPr>
                <p:cNvSpPr/>
                <p:nvPr/>
              </p:nvSpPr>
              <p:spPr>
                <a:xfrm>
                  <a:off x="104762" y="4160243"/>
                  <a:ext cx="579622" cy="547631"/>
                </a:xfrm>
                <a:custGeom>
                  <a:avLst/>
                  <a:gdLst>
                    <a:gd name="connsiteX0" fmla="*/ 5808 w 579622"/>
                    <a:gd name="connsiteY0" fmla="*/ 8481 h 547631"/>
                    <a:gd name="connsiteX1" fmla="*/ 82001 w 579622"/>
                    <a:gd name="connsiteY1" fmla="*/ 7594 h 547631"/>
                    <a:gd name="connsiteX2" fmla="*/ 332403 w 579622"/>
                    <a:gd name="connsiteY2" fmla="*/ 4294 h 547631"/>
                    <a:gd name="connsiteX3" fmla="*/ 509785 w 579622"/>
                    <a:gd name="connsiteY3" fmla="*/ 107 h 547631"/>
                    <a:gd name="connsiteX4" fmla="*/ 543917 w 579622"/>
                    <a:gd name="connsiteY4" fmla="*/ 5627 h 547631"/>
                    <a:gd name="connsiteX5" fmla="*/ 560411 w 579622"/>
                    <a:gd name="connsiteY5" fmla="*/ 111573 h 547631"/>
                    <a:gd name="connsiteX6" fmla="*/ 578936 w 579622"/>
                    <a:gd name="connsiteY6" fmla="*/ 439311 h 547631"/>
                    <a:gd name="connsiteX7" fmla="*/ 565423 w 579622"/>
                    <a:gd name="connsiteY7" fmla="*/ 522546 h 547631"/>
                    <a:gd name="connsiteX8" fmla="*/ 427629 w 579622"/>
                    <a:gd name="connsiteY8" fmla="*/ 536440 h 547631"/>
                    <a:gd name="connsiteX9" fmla="*/ 136433 w 579622"/>
                    <a:gd name="connsiteY9" fmla="*/ 547478 h 547631"/>
                    <a:gd name="connsiteX10" fmla="*/ 67409 w 579622"/>
                    <a:gd name="connsiteY10" fmla="*/ 541325 h 547631"/>
                    <a:gd name="connsiteX11" fmla="*/ 56053 w 579622"/>
                    <a:gd name="connsiteY11" fmla="*/ 447305 h 547631"/>
                    <a:gd name="connsiteX12" fmla="*/ 15070 w 579622"/>
                    <a:gd name="connsiteY12" fmla="*/ 110939 h 547631"/>
                    <a:gd name="connsiteX13" fmla="*/ 415 w 579622"/>
                    <a:gd name="connsiteY13" fmla="*/ 15587 h 547631"/>
                    <a:gd name="connsiteX14" fmla="*/ 5808 w 579622"/>
                    <a:gd name="connsiteY14" fmla="*/ 8545 h 54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79622" h="547631">
                      <a:moveTo>
                        <a:pt x="5808" y="8481"/>
                      </a:moveTo>
                      <a:cubicBezTo>
                        <a:pt x="11708" y="7594"/>
                        <a:pt x="22937" y="8038"/>
                        <a:pt x="82001" y="7594"/>
                      </a:cubicBezTo>
                      <a:cubicBezTo>
                        <a:pt x="141065" y="7149"/>
                        <a:pt x="247963" y="5817"/>
                        <a:pt x="332403" y="4294"/>
                      </a:cubicBezTo>
                      <a:cubicBezTo>
                        <a:pt x="416844" y="2772"/>
                        <a:pt x="478826" y="995"/>
                        <a:pt x="509785" y="107"/>
                      </a:cubicBezTo>
                      <a:cubicBezTo>
                        <a:pt x="530425" y="-483"/>
                        <a:pt x="541804" y="1357"/>
                        <a:pt x="543917" y="5627"/>
                      </a:cubicBezTo>
                      <a:cubicBezTo>
                        <a:pt x="547089" y="12034"/>
                        <a:pt x="553433" y="24849"/>
                        <a:pt x="560411" y="111573"/>
                      </a:cubicBezTo>
                      <a:cubicBezTo>
                        <a:pt x="567390" y="198298"/>
                        <a:pt x="575066" y="358994"/>
                        <a:pt x="578936" y="439311"/>
                      </a:cubicBezTo>
                      <a:cubicBezTo>
                        <a:pt x="581474" y="492856"/>
                        <a:pt x="576970" y="520598"/>
                        <a:pt x="565423" y="522546"/>
                      </a:cubicBezTo>
                      <a:cubicBezTo>
                        <a:pt x="548104" y="525401"/>
                        <a:pt x="513401" y="531174"/>
                        <a:pt x="427629" y="536440"/>
                      </a:cubicBezTo>
                      <a:cubicBezTo>
                        <a:pt x="341856" y="541769"/>
                        <a:pt x="204950" y="546590"/>
                        <a:pt x="136433" y="547478"/>
                      </a:cubicBezTo>
                      <a:cubicBezTo>
                        <a:pt x="67917" y="548367"/>
                        <a:pt x="67853" y="545258"/>
                        <a:pt x="67409" y="541325"/>
                      </a:cubicBezTo>
                      <a:cubicBezTo>
                        <a:pt x="66965" y="537328"/>
                        <a:pt x="66204" y="532506"/>
                        <a:pt x="56053" y="447305"/>
                      </a:cubicBezTo>
                      <a:cubicBezTo>
                        <a:pt x="45839" y="362103"/>
                        <a:pt x="26173" y="196585"/>
                        <a:pt x="15070" y="110939"/>
                      </a:cubicBezTo>
                      <a:cubicBezTo>
                        <a:pt x="3968" y="25293"/>
                        <a:pt x="1430" y="19584"/>
                        <a:pt x="415" y="15587"/>
                      </a:cubicBezTo>
                      <a:cubicBezTo>
                        <a:pt x="-600" y="11590"/>
                        <a:pt x="-92" y="9433"/>
                        <a:pt x="5808" y="8545"/>
                      </a:cubicBezTo>
                      <a:close/>
                    </a:path>
                  </a:pathLst>
                </a:custGeom>
                <a:solidFill>
                  <a:srgbClr val="86473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2" name="Freeform: Shape 7921">
                  <a:extLst>
                    <a:ext uri="{FF2B5EF4-FFF2-40B4-BE49-F238E27FC236}">
                      <a16:creationId xmlns:a16="http://schemas.microsoft.com/office/drawing/2014/main" id="{0E514203-DDB9-E292-B48E-87C1696FFA8C}"/>
                    </a:ext>
                  </a:extLst>
                </p:cNvPr>
                <p:cNvSpPr/>
                <p:nvPr/>
              </p:nvSpPr>
              <p:spPr>
                <a:xfrm>
                  <a:off x="165666" y="4186501"/>
                  <a:ext cx="502399" cy="492036"/>
                </a:xfrm>
                <a:custGeom>
                  <a:avLst/>
                  <a:gdLst>
                    <a:gd name="connsiteX0" fmla="*/ 3334 w 502399"/>
                    <a:gd name="connsiteY0" fmla="*/ 74531 h 492036"/>
                    <a:gd name="connsiteX1" fmla="*/ 33595 w 502399"/>
                    <a:gd name="connsiteY1" fmla="*/ 315924 h 492036"/>
                    <a:gd name="connsiteX2" fmla="*/ 60177 w 502399"/>
                    <a:gd name="connsiteY2" fmla="*/ 468437 h 492036"/>
                    <a:gd name="connsiteX3" fmla="*/ 87267 w 502399"/>
                    <a:gd name="connsiteY3" fmla="*/ 491847 h 492036"/>
                    <a:gd name="connsiteX4" fmla="*/ 197274 w 502399"/>
                    <a:gd name="connsiteY4" fmla="*/ 486962 h 492036"/>
                    <a:gd name="connsiteX5" fmla="*/ 444948 w 502399"/>
                    <a:gd name="connsiteY5" fmla="*/ 472815 h 492036"/>
                    <a:gd name="connsiteX6" fmla="*/ 502299 w 502399"/>
                    <a:gd name="connsiteY6" fmla="*/ 456066 h 492036"/>
                    <a:gd name="connsiteX7" fmla="*/ 495638 w 502399"/>
                    <a:gd name="connsiteY7" fmla="*/ 362490 h 492036"/>
                    <a:gd name="connsiteX8" fmla="*/ 471277 w 502399"/>
                    <a:gd name="connsiteY8" fmla="*/ 72690 h 492036"/>
                    <a:gd name="connsiteX9" fmla="*/ 454718 w 502399"/>
                    <a:gd name="connsiteY9" fmla="*/ 50 h 492036"/>
                    <a:gd name="connsiteX10" fmla="*/ 396543 w 502399"/>
                    <a:gd name="connsiteY10" fmla="*/ 685 h 492036"/>
                    <a:gd name="connsiteX11" fmla="*/ 196830 w 502399"/>
                    <a:gd name="connsiteY11" fmla="*/ 3857 h 492036"/>
                    <a:gd name="connsiteX12" fmla="*/ 28901 w 502399"/>
                    <a:gd name="connsiteY12" fmla="*/ 13500 h 492036"/>
                    <a:gd name="connsiteX13" fmla="*/ 3270 w 502399"/>
                    <a:gd name="connsiteY13" fmla="*/ 74467 h 49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399" h="492036">
                      <a:moveTo>
                        <a:pt x="3334" y="74531"/>
                      </a:moveTo>
                      <a:cubicBezTo>
                        <a:pt x="9741" y="129661"/>
                        <a:pt x="22747" y="237384"/>
                        <a:pt x="33595" y="315924"/>
                      </a:cubicBezTo>
                      <a:cubicBezTo>
                        <a:pt x="44444" y="394528"/>
                        <a:pt x="53199" y="443949"/>
                        <a:pt x="60177" y="468437"/>
                      </a:cubicBezTo>
                      <a:cubicBezTo>
                        <a:pt x="67219" y="492925"/>
                        <a:pt x="72485" y="492482"/>
                        <a:pt x="87267" y="491847"/>
                      </a:cubicBezTo>
                      <a:cubicBezTo>
                        <a:pt x="101985" y="491149"/>
                        <a:pt x="126219" y="490324"/>
                        <a:pt x="197274" y="486962"/>
                      </a:cubicBezTo>
                      <a:cubicBezTo>
                        <a:pt x="268328" y="483663"/>
                        <a:pt x="386329" y="477890"/>
                        <a:pt x="444948" y="472815"/>
                      </a:cubicBezTo>
                      <a:cubicBezTo>
                        <a:pt x="503568" y="467739"/>
                        <a:pt x="502807" y="463298"/>
                        <a:pt x="502299" y="456066"/>
                      </a:cubicBezTo>
                      <a:cubicBezTo>
                        <a:pt x="501792" y="448770"/>
                        <a:pt x="501411" y="438620"/>
                        <a:pt x="495638" y="362490"/>
                      </a:cubicBezTo>
                      <a:cubicBezTo>
                        <a:pt x="489865" y="286361"/>
                        <a:pt x="478699" y="144189"/>
                        <a:pt x="471277" y="72690"/>
                      </a:cubicBezTo>
                      <a:cubicBezTo>
                        <a:pt x="463917" y="1192"/>
                        <a:pt x="460301" y="304"/>
                        <a:pt x="454718" y="50"/>
                      </a:cubicBezTo>
                      <a:cubicBezTo>
                        <a:pt x="449072" y="-140"/>
                        <a:pt x="441459" y="241"/>
                        <a:pt x="396543" y="685"/>
                      </a:cubicBezTo>
                      <a:cubicBezTo>
                        <a:pt x="351626" y="1129"/>
                        <a:pt x="269533" y="1573"/>
                        <a:pt x="196830" y="3857"/>
                      </a:cubicBezTo>
                      <a:cubicBezTo>
                        <a:pt x="124062" y="6141"/>
                        <a:pt x="60685" y="10201"/>
                        <a:pt x="28901" y="13500"/>
                      </a:cubicBezTo>
                      <a:cubicBezTo>
                        <a:pt x="-2883" y="16799"/>
                        <a:pt x="-3074" y="19337"/>
                        <a:pt x="3270" y="74467"/>
                      </a:cubicBezTo>
                      <a:close/>
                    </a:path>
                  </a:pathLst>
                </a:custGeom>
                <a:solidFill>
                  <a:srgbClr val="5644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3" name="Freeform: Shape 7922">
                  <a:extLst>
                    <a:ext uri="{FF2B5EF4-FFF2-40B4-BE49-F238E27FC236}">
                      <a16:creationId xmlns:a16="http://schemas.microsoft.com/office/drawing/2014/main" id="{459DA94B-A300-4193-AF17-C78BF8EB52B0}"/>
                    </a:ext>
                  </a:extLst>
                </p:cNvPr>
                <p:cNvSpPr/>
                <p:nvPr/>
              </p:nvSpPr>
              <p:spPr>
                <a:xfrm>
                  <a:off x="193278" y="4206472"/>
                  <a:ext cx="453066" cy="446229"/>
                </a:xfrm>
                <a:custGeom>
                  <a:avLst/>
                  <a:gdLst>
                    <a:gd name="connsiteX0" fmla="*/ 2494 w 453066"/>
                    <a:gd name="connsiteY0" fmla="*/ 53037 h 446229"/>
                    <a:gd name="connsiteX1" fmla="*/ 25777 w 453066"/>
                    <a:gd name="connsiteY1" fmla="*/ 235177 h 446229"/>
                    <a:gd name="connsiteX2" fmla="*/ 58767 w 453066"/>
                    <a:gd name="connsiteY2" fmla="*/ 411988 h 446229"/>
                    <a:gd name="connsiteX3" fmla="*/ 87061 w 453066"/>
                    <a:gd name="connsiteY3" fmla="*/ 446182 h 446229"/>
                    <a:gd name="connsiteX4" fmla="*/ 182350 w 453066"/>
                    <a:gd name="connsiteY4" fmla="*/ 442630 h 446229"/>
                    <a:gd name="connsiteX5" fmla="*/ 401096 w 453066"/>
                    <a:gd name="connsiteY5" fmla="*/ 428483 h 446229"/>
                    <a:gd name="connsiteX6" fmla="*/ 453054 w 453066"/>
                    <a:gd name="connsiteY6" fmla="*/ 418078 h 446229"/>
                    <a:gd name="connsiteX7" fmla="*/ 445060 w 453066"/>
                    <a:gd name="connsiteY7" fmla="*/ 336619 h 446229"/>
                    <a:gd name="connsiteX8" fmla="*/ 412515 w 453066"/>
                    <a:gd name="connsiteY8" fmla="*/ 67121 h 446229"/>
                    <a:gd name="connsiteX9" fmla="*/ 391960 w 453066"/>
                    <a:gd name="connsiteY9" fmla="*/ 0 h 446229"/>
                    <a:gd name="connsiteX10" fmla="*/ 329661 w 453066"/>
                    <a:gd name="connsiteY10" fmla="*/ 1777 h 446229"/>
                    <a:gd name="connsiteX11" fmla="*/ 126522 w 453066"/>
                    <a:gd name="connsiteY11" fmla="*/ 7423 h 446229"/>
                    <a:gd name="connsiteX12" fmla="*/ 14421 w 453066"/>
                    <a:gd name="connsiteY12" fmla="*/ 13132 h 446229"/>
                    <a:gd name="connsiteX13" fmla="*/ 2494 w 453066"/>
                    <a:gd name="connsiteY13" fmla="*/ 52910 h 44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066" h="446229">
                      <a:moveTo>
                        <a:pt x="2494" y="53037"/>
                      </a:moveTo>
                      <a:cubicBezTo>
                        <a:pt x="6808" y="90214"/>
                        <a:pt x="15119" y="163488"/>
                        <a:pt x="25777" y="235177"/>
                      </a:cubicBezTo>
                      <a:cubicBezTo>
                        <a:pt x="36435" y="306929"/>
                        <a:pt x="49377" y="377095"/>
                        <a:pt x="58767" y="411988"/>
                      </a:cubicBezTo>
                      <a:cubicBezTo>
                        <a:pt x="68219" y="446880"/>
                        <a:pt x="74056" y="446436"/>
                        <a:pt x="87061" y="446182"/>
                      </a:cubicBezTo>
                      <a:cubicBezTo>
                        <a:pt x="100067" y="445929"/>
                        <a:pt x="120114" y="445929"/>
                        <a:pt x="182350" y="442630"/>
                      </a:cubicBezTo>
                      <a:cubicBezTo>
                        <a:pt x="244586" y="439331"/>
                        <a:pt x="348947" y="432669"/>
                        <a:pt x="401096" y="428483"/>
                      </a:cubicBezTo>
                      <a:cubicBezTo>
                        <a:pt x="453244" y="424295"/>
                        <a:pt x="453181" y="422519"/>
                        <a:pt x="453054" y="418078"/>
                      </a:cubicBezTo>
                      <a:cubicBezTo>
                        <a:pt x="452927" y="413637"/>
                        <a:pt x="452673" y="406595"/>
                        <a:pt x="445060" y="336619"/>
                      </a:cubicBezTo>
                      <a:cubicBezTo>
                        <a:pt x="437447" y="266644"/>
                        <a:pt x="422412" y="133798"/>
                        <a:pt x="412515" y="67121"/>
                      </a:cubicBezTo>
                      <a:cubicBezTo>
                        <a:pt x="402618" y="444"/>
                        <a:pt x="397860" y="0"/>
                        <a:pt x="391960" y="0"/>
                      </a:cubicBezTo>
                      <a:cubicBezTo>
                        <a:pt x="386060" y="0"/>
                        <a:pt x="378955" y="444"/>
                        <a:pt x="329661" y="1777"/>
                      </a:cubicBezTo>
                      <a:cubicBezTo>
                        <a:pt x="280367" y="3109"/>
                        <a:pt x="188885" y="5329"/>
                        <a:pt x="126522" y="7423"/>
                      </a:cubicBezTo>
                      <a:cubicBezTo>
                        <a:pt x="64159" y="9580"/>
                        <a:pt x="30916" y="11610"/>
                        <a:pt x="14421" y="13132"/>
                      </a:cubicBezTo>
                      <a:cubicBezTo>
                        <a:pt x="-2074" y="14655"/>
                        <a:pt x="-1820" y="15734"/>
                        <a:pt x="2494" y="52910"/>
                      </a:cubicBezTo>
                      <a:close/>
                    </a:path>
                  </a:pathLst>
                </a:custGeom>
                <a:solidFill>
                  <a:srgbClr val="176C7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4" name="Freeform: Shape 7923">
                  <a:extLst>
                    <a:ext uri="{FF2B5EF4-FFF2-40B4-BE49-F238E27FC236}">
                      <a16:creationId xmlns:a16="http://schemas.microsoft.com/office/drawing/2014/main" id="{3B539355-106A-5125-13AA-8F0C3F9A2B58}"/>
                    </a:ext>
                  </a:extLst>
                </p:cNvPr>
                <p:cNvSpPr/>
                <p:nvPr/>
              </p:nvSpPr>
              <p:spPr>
                <a:xfrm>
                  <a:off x="198944" y="4227087"/>
                  <a:ext cx="49912" cy="82921"/>
                </a:xfrm>
                <a:custGeom>
                  <a:avLst/>
                  <a:gdLst>
                    <a:gd name="connsiteX0" fmla="*/ 0 w 49912"/>
                    <a:gd name="connsiteY0" fmla="*/ 59956 h 82921"/>
                    <a:gd name="connsiteX1" fmla="*/ 2728 w 49912"/>
                    <a:gd name="connsiteY1" fmla="*/ 82922 h 82921"/>
                    <a:gd name="connsiteX2" fmla="*/ 17510 w 49912"/>
                    <a:gd name="connsiteY2" fmla="*/ 63319 h 82921"/>
                    <a:gd name="connsiteX3" fmla="*/ 47010 w 49912"/>
                    <a:gd name="connsiteY3" fmla="*/ 12248 h 82921"/>
                    <a:gd name="connsiteX4" fmla="*/ 44916 w 49912"/>
                    <a:gd name="connsiteY4" fmla="*/ 448 h 82921"/>
                    <a:gd name="connsiteX5" fmla="*/ 24488 w 49912"/>
                    <a:gd name="connsiteY5" fmla="*/ 18529 h 82921"/>
                    <a:gd name="connsiteX6" fmla="*/ 63 w 49912"/>
                    <a:gd name="connsiteY6" fmla="*/ 59956 h 8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12" h="82921">
                      <a:moveTo>
                        <a:pt x="0" y="59956"/>
                      </a:moveTo>
                      <a:cubicBezTo>
                        <a:pt x="825" y="67061"/>
                        <a:pt x="1713" y="74801"/>
                        <a:pt x="2728" y="82922"/>
                      </a:cubicBezTo>
                      <a:cubicBezTo>
                        <a:pt x="6661" y="78481"/>
                        <a:pt x="11610" y="72073"/>
                        <a:pt x="17510" y="63319"/>
                      </a:cubicBezTo>
                      <a:cubicBezTo>
                        <a:pt x="28041" y="47648"/>
                        <a:pt x="41617" y="24366"/>
                        <a:pt x="47010" y="12248"/>
                      </a:cubicBezTo>
                      <a:cubicBezTo>
                        <a:pt x="52339" y="131"/>
                        <a:pt x="49548" y="-884"/>
                        <a:pt x="44916" y="448"/>
                      </a:cubicBezTo>
                      <a:cubicBezTo>
                        <a:pt x="40285" y="1780"/>
                        <a:pt x="33941" y="5397"/>
                        <a:pt x="24488" y="18529"/>
                      </a:cubicBezTo>
                      <a:cubicBezTo>
                        <a:pt x="16685" y="29377"/>
                        <a:pt x="6725" y="46697"/>
                        <a:pt x="63" y="59956"/>
                      </a:cubicBezTo>
                      <a:close/>
                    </a:path>
                  </a:pathLst>
                </a:custGeom>
                <a:solidFill>
                  <a:srgbClr val="ECF3F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5" name="Freeform: Shape 7924">
                  <a:extLst>
                    <a:ext uri="{FF2B5EF4-FFF2-40B4-BE49-F238E27FC236}">
                      <a16:creationId xmlns:a16="http://schemas.microsoft.com/office/drawing/2014/main" id="{28341F05-101F-C9D4-C01A-142A718C0438}"/>
                    </a:ext>
                  </a:extLst>
                </p:cNvPr>
                <p:cNvSpPr/>
                <p:nvPr/>
              </p:nvSpPr>
              <p:spPr>
                <a:xfrm>
                  <a:off x="221085" y="4399505"/>
                  <a:ext cx="298368" cy="226253"/>
                </a:xfrm>
                <a:custGeom>
                  <a:avLst/>
                  <a:gdLst>
                    <a:gd name="connsiteX0" fmla="*/ 0 w 298368"/>
                    <a:gd name="connsiteY0" fmla="*/ 55784 h 226253"/>
                    <a:gd name="connsiteX1" fmla="*/ 20745 w 298368"/>
                    <a:gd name="connsiteY1" fmla="*/ 174356 h 226253"/>
                    <a:gd name="connsiteX2" fmla="*/ 111339 w 298368"/>
                    <a:gd name="connsiteY2" fmla="*/ 225679 h 226253"/>
                    <a:gd name="connsiteX3" fmla="*/ 240506 w 298368"/>
                    <a:gd name="connsiteY3" fmla="*/ 164776 h 226253"/>
                    <a:gd name="connsiteX4" fmla="*/ 296588 w 298368"/>
                    <a:gd name="connsiteY4" fmla="*/ 73865 h 226253"/>
                    <a:gd name="connsiteX5" fmla="*/ 273495 w 298368"/>
                    <a:gd name="connsiteY5" fmla="*/ 26855 h 226253"/>
                    <a:gd name="connsiteX6" fmla="*/ 166533 w 298368"/>
                    <a:gd name="connsiteY6" fmla="*/ 19 h 226253"/>
                    <a:gd name="connsiteX7" fmla="*/ 21062 w 298368"/>
                    <a:gd name="connsiteY7" fmla="*/ 36371 h 226253"/>
                    <a:gd name="connsiteX8" fmla="*/ 127 w 298368"/>
                    <a:gd name="connsiteY8" fmla="*/ 55784 h 22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8368" h="226253">
                      <a:moveTo>
                        <a:pt x="0" y="55784"/>
                      </a:moveTo>
                      <a:cubicBezTo>
                        <a:pt x="6661" y="99241"/>
                        <a:pt x="14021" y="141303"/>
                        <a:pt x="20745" y="174356"/>
                      </a:cubicBezTo>
                      <a:cubicBezTo>
                        <a:pt x="44663" y="200493"/>
                        <a:pt x="78096" y="222063"/>
                        <a:pt x="111339" y="225679"/>
                      </a:cubicBezTo>
                      <a:cubicBezTo>
                        <a:pt x="159682" y="231009"/>
                        <a:pt x="207643" y="198336"/>
                        <a:pt x="240506" y="164776"/>
                      </a:cubicBezTo>
                      <a:cubicBezTo>
                        <a:pt x="273368" y="131215"/>
                        <a:pt x="291132" y="96767"/>
                        <a:pt x="296588" y="73865"/>
                      </a:cubicBezTo>
                      <a:cubicBezTo>
                        <a:pt x="302044" y="50899"/>
                        <a:pt x="295129" y="39416"/>
                        <a:pt x="273495" y="26855"/>
                      </a:cubicBezTo>
                      <a:cubicBezTo>
                        <a:pt x="251798" y="14293"/>
                        <a:pt x="215320" y="590"/>
                        <a:pt x="166533" y="19"/>
                      </a:cubicBezTo>
                      <a:cubicBezTo>
                        <a:pt x="117747" y="-552"/>
                        <a:pt x="56590" y="11882"/>
                        <a:pt x="21062" y="36371"/>
                      </a:cubicBezTo>
                      <a:cubicBezTo>
                        <a:pt x="12625" y="42207"/>
                        <a:pt x="5583" y="48742"/>
                        <a:pt x="127" y="55784"/>
                      </a:cubicBezTo>
                      <a:close/>
                    </a:path>
                  </a:pathLst>
                </a:custGeom>
                <a:solidFill>
                  <a:srgbClr val="185B7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6" name="Freeform: Shape 7925">
                  <a:extLst>
                    <a:ext uri="{FF2B5EF4-FFF2-40B4-BE49-F238E27FC236}">
                      <a16:creationId xmlns:a16="http://schemas.microsoft.com/office/drawing/2014/main" id="{621F54C8-BEBE-6AE2-70F7-429453F42582}"/>
                    </a:ext>
                  </a:extLst>
                </p:cNvPr>
                <p:cNvSpPr/>
                <p:nvPr/>
              </p:nvSpPr>
              <p:spPr>
                <a:xfrm>
                  <a:off x="474729" y="4240857"/>
                  <a:ext cx="162213" cy="338799"/>
                </a:xfrm>
                <a:custGeom>
                  <a:avLst/>
                  <a:gdLst>
                    <a:gd name="connsiteX0" fmla="*/ 162150 w 162213"/>
                    <a:gd name="connsiteY0" fmla="*/ 289419 h 338799"/>
                    <a:gd name="connsiteX1" fmla="*/ 131000 w 162213"/>
                    <a:gd name="connsiteY1" fmla="*/ 32863 h 338799"/>
                    <a:gd name="connsiteX2" fmla="*/ 125544 w 162213"/>
                    <a:gd name="connsiteY2" fmla="*/ 0 h 338799"/>
                    <a:gd name="connsiteX3" fmla="*/ 123006 w 162213"/>
                    <a:gd name="connsiteY3" fmla="*/ 1459 h 338799"/>
                    <a:gd name="connsiteX4" fmla="*/ 67749 w 162213"/>
                    <a:gd name="connsiteY4" fmla="*/ 66106 h 338799"/>
                    <a:gd name="connsiteX5" fmla="*/ 26829 w 162213"/>
                    <a:gd name="connsiteY5" fmla="*/ 172370 h 338799"/>
                    <a:gd name="connsiteX6" fmla="*/ 248 w 162213"/>
                    <a:gd name="connsiteY6" fmla="*/ 247611 h 338799"/>
                    <a:gd name="connsiteX7" fmla="*/ 55568 w 162213"/>
                    <a:gd name="connsiteY7" fmla="*/ 329514 h 338799"/>
                    <a:gd name="connsiteX8" fmla="*/ 157645 w 162213"/>
                    <a:gd name="connsiteY8" fmla="*/ 298301 h 338799"/>
                    <a:gd name="connsiteX9" fmla="*/ 162213 w 162213"/>
                    <a:gd name="connsiteY9" fmla="*/ 289419 h 33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13" h="338799">
                      <a:moveTo>
                        <a:pt x="162150" y="289419"/>
                      </a:moveTo>
                      <a:cubicBezTo>
                        <a:pt x="154219" y="217033"/>
                        <a:pt x="140326" y="95606"/>
                        <a:pt x="131000" y="32863"/>
                      </a:cubicBezTo>
                      <a:cubicBezTo>
                        <a:pt x="128970" y="19350"/>
                        <a:pt x="127193" y="8565"/>
                        <a:pt x="125544" y="0"/>
                      </a:cubicBezTo>
                      <a:cubicBezTo>
                        <a:pt x="124719" y="444"/>
                        <a:pt x="123831" y="952"/>
                        <a:pt x="123006" y="1459"/>
                      </a:cubicBezTo>
                      <a:cubicBezTo>
                        <a:pt x="106702" y="11420"/>
                        <a:pt x="84434" y="33434"/>
                        <a:pt x="67749" y="66106"/>
                      </a:cubicBezTo>
                      <a:cubicBezTo>
                        <a:pt x="51127" y="98778"/>
                        <a:pt x="40152" y="142045"/>
                        <a:pt x="26829" y="172370"/>
                      </a:cubicBezTo>
                      <a:cubicBezTo>
                        <a:pt x="13507" y="202695"/>
                        <a:pt x="-2163" y="220141"/>
                        <a:pt x="248" y="247611"/>
                      </a:cubicBezTo>
                      <a:cubicBezTo>
                        <a:pt x="2658" y="275082"/>
                        <a:pt x="23086" y="312639"/>
                        <a:pt x="55568" y="329514"/>
                      </a:cubicBezTo>
                      <a:cubicBezTo>
                        <a:pt x="88050" y="346390"/>
                        <a:pt x="132523" y="342646"/>
                        <a:pt x="157645" y="298301"/>
                      </a:cubicBezTo>
                      <a:cubicBezTo>
                        <a:pt x="159231" y="295510"/>
                        <a:pt x="160754" y="292528"/>
                        <a:pt x="162213" y="289419"/>
                      </a:cubicBezTo>
                      <a:close/>
                    </a:path>
                  </a:pathLst>
                </a:custGeom>
                <a:solidFill>
                  <a:srgbClr val="1E425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7" name="Freeform: Shape 7926">
                  <a:extLst>
                    <a:ext uri="{FF2B5EF4-FFF2-40B4-BE49-F238E27FC236}">
                      <a16:creationId xmlns:a16="http://schemas.microsoft.com/office/drawing/2014/main" id="{2539DD3F-6FB2-BFA8-BF91-41646536A610}"/>
                    </a:ext>
                  </a:extLst>
                </p:cNvPr>
                <p:cNvSpPr/>
                <p:nvPr/>
              </p:nvSpPr>
              <p:spPr>
                <a:xfrm>
                  <a:off x="254776" y="4265602"/>
                  <a:ext cx="29319" cy="62989"/>
                </a:xfrm>
                <a:custGeom>
                  <a:avLst/>
                  <a:gdLst>
                    <a:gd name="connsiteX0" fmla="*/ 15096 w 29319"/>
                    <a:gd name="connsiteY0" fmla="*/ 16492 h 62989"/>
                    <a:gd name="connsiteX1" fmla="*/ 631 w 29319"/>
                    <a:gd name="connsiteY1" fmla="*/ 52971 h 62989"/>
                    <a:gd name="connsiteX2" fmla="*/ 6341 w 29319"/>
                    <a:gd name="connsiteY2" fmla="*/ 62106 h 62989"/>
                    <a:gd name="connsiteX3" fmla="*/ 20552 w 29319"/>
                    <a:gd name="connsiteY3" fmla="*/ 42313 h 62989"/>
                    <a:gd name="connsiteX4" fmla="*/ 29307 w 29319"/>
                    <a:gd name="connsiteY4" fmla="*/ 8625 h 62989"/>
                    <a:gd name="connsiteX5" fmla="*/ 23660 w 29319"/>
                    <a:gd name="connsiteY5" fmla="*/ 441 h 62989"/>
                    <a:gd name="connsiteX6" fmla="*/ 15096 w 29319"/>
                    <a:gd name="connsiteY6" fmla="*/ 16429 h 62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19" h="62989">
                      <a:moveTo>
                        <a:pt x="15096" y="16492"/>
                      </a:moveTo>
                      <a:cubicBezTo>
                        <a:pt x="10465" y="26896"/>
                        <a:pt x="2788" y="43581"/>
                        <a:pt x="631" y="52971"/>
                      </a:cubicBezTo>
                      <a:cubicBezTo>
                        <a:pt x="-1462" y="62360"/>
                        <a:pt x="1963" y="64454"/>
                        <a:pt x="6341" y="62106"/>
                      </a:cubicBezTo>
                      <a:cubicBezTo>
                        <a:pt x="10718" y="59822"/>
                        <a:pt x="15920" y="53034"/>
                        <a:pt x="20552" y="42313"/>
                      </a:cubicBezTo>
                      <a:cubicBezTo>
                        <a:pt x="25119" y="31528"/>
                        <a:pt x="29053" y="16746"/>
                        <a:pt x="29307" y="8625"/>
                      </a:cubicBezTo>
                      <a:cubicBezTo>
                        <a:pt x="29560" y="505"/>
                        <a:pt x="26135" y="-891"/>
                        <a:pt x="23660" y="441"/>
                      </a:cubicBezTo>
                      <a:cubicBezTo>
                        <a:pt x="21186" y="1837"/>
                        <a:pt x="19727" y="6024"/>
                        <a:pt x="15096" y="16429"/>
                      </a:cubicBezTo>
                      <a:close/>
                    </a:path>
                  </a:pathLst>
                </a:custGeom>
                <a:solidFill>
                  <a:srgbClr val="ECF3F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8" name="Freeform: Shape 7927">
                  <a:extLst>
                    <a:ext uri="{FF2B5EF4-FFF2-40B4-BE49-F238E27FC236}">
                      <a16:creationId xmlns:a16="http://schemas.microsoft.com/office/drawing/2014/main" id="{D47E0AED-7E7F-7784-2331-F8A75BF5F361}"/>
                    </a:ext>
                  </a:extLst>
                </p:cNvPr>
                <p:cNvSpPr/>
                <p:nvPr/>
              </p:nvSpPr>
              <p:spPr>
                <a:xfrm>
                  <a:off x="248077" y="4368282"/>
                  <a:ext cx="224158" cy="7755"/>
                </a:xfrm>
                <a:custGeom>
                  <a:avLst/>
                  <a:gdLst>
                    <a:gd name="connsiteX0" fmla="*/ 2889 w 224158"/>
                    <a:gd name="connsiteY0" fmla="*/ 4596 h 7755"/>
                    <a:gd name="connsiteX1" fmla="*/ 108202 w 224158"/>
                    <a:gd name="connsiteY1" fmla="*/ 2947 h 7755"/>
                    <a:gd name="connsiteX2" fmla="*/ 206599 w 224158"/>
                    <a:gd name="connsiteY2" fmla="*/ 92 h 7755"/>
                    <a:gd name="connsiteX3" fmla="*/ 223855 w 224158"/>
                    <a:gd name="connsiteY3" fmla="*/ 1170 h 7755"/>
                    <a:gd name="connsiteX4" fmla="*/ 212182 w 224158"/>
                    <a:gd name="connsiteY4" fmla="*/ 3010 h 7755"/>
                    <a:gd name="connsiteX5" fmla="*/ 157305 w 224158"/>
                    <a:gd name="connsiteY5" fmla="*/ 6373 h 7755"/>
                    <a:gd name="connsiteX6" fmla="*/ 51612 w 224158"/>
                    <a:gd name="connsiteY6" fmla="*/ 7578 h 7755"/>
                    <a:gd name="connsiteX7" fmla="*/ 2889 w 224158"/>
                    <a:gd name="connsiteY7" fmla="*/ 4596 h 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158" h="7755">
                      <a:moveTo>
                        <a:pt x="2889" y="4596"/>
                      </a:moveTo>
                      <a:cubicBezTo>
                        <a:pt x="14753" y="3772"/>
                        <a:pt x="64808" y="3772"/>
                        <a:pt x="108202" y="2947"/>
                      </a:cubicBezTo>
                      <a:cubicBezTo>
                        <a:pt x="151596" y="2122"/>
                        <a:pt x="188265" y="473"/>
                        <a:pt x="206599" y="92"/>
                      </a:cubicBezTo>
                      <a:cubicBezTo>
                        <a:pt x="224870" y="-289"/>
                        <a:pt x="224743" y="600"/>
                        <a:pt x="223855" y="1170"/>
                      </a:cubicBezTo>
                      <a:cubicBezTo>
                        <a:pt x="222967" y="1805"/>
                        <a:pt x="221254" y="2122"/>
                        <a:pt x="212182" y="3010"/>
                      </a:cubicBezTo>
                      <a:cubicBezTo>
                        <a:pt x="203110" y="3898"/>
                        <a:pt x="186615" y="5358"/>
                        <a:pt x="157305" y="6373"/>
                      </a:cubicBezTo>
                      <a:cubicBezTo>
                        <a:pt x="127995" y="7451"/>
                        <a:pt x="85870" y="8086"/>
                        <a:pt x="51612" y="7578"/>
                      </a:cubicBezTo>
                      <a:cubicBezTo>
                        <a:pt x="17354" y="7070"/>
                        <a:pt x="-8974" y="5421"/>
                        <a:pt x="2889" y="4596"/>
                      </a:cubicBezTo>
                      <a:close/>
                    </a:path>
                  </a:pathLst>
                </a:custGeom>
                <a:solidFill>
                  <a:srgbClr val="B3E1E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9" name="Freeform: Shape 7928">
                  <a:extLst>
                    <a:ext uri="{FF2B5EF4-FFF2-40B4-BE49-F238E27FC236}">
                      <a16:creationId xmlns:a16="http://schemas.microsoft.com/office/drawing/2014/main" id="{8FC114BA-74F4-2E8C-EA79-C6ECDE7A2975}"/>
                    </a:ext>
                  </a:extLst>
                </p:cNvPr>
                <p:cNvSpPr/>
                <p:nvPr/>
              </p:nvSpPr>
              <p:spPr>
                <a:xfrm>
                  <a:off x="313310" y="4231877"/>
                  <a:ext cx="50231" cy="356907"/>
                </a:xfrm>
                <a:custGeom>
                  <a:avLst/>
                  <a:gdLst>
                    <a:gd name="connsiteX0" fmla="*/ 970 w 50231"/>
                    <a:gd name="connsiteY0" fmla="*/ 42985 h 356907"/>
                    <a:gd name="connsiteX1" fmla="*/ 15625 w 50231"/>
                    <a:gd name="connsiteY1" fmla="*/ 219035 h 356907"/>
                    <a:gd name="connsiteX2" fmla="*/ 29709 w 50231"/>
                    <a:gd name="connsiteY2" fmla="*/ 336908 h 356907"/>
                    <a:gd name="connsiteX3" fmla="*/ 38020 w 50231"/>
                    <a:gd name="connsiteY3" fmla="*/ 356892 h 356907"/>
                    <a:gd name="connsiteX4" fmla="*/ 46965 w 50231"/>
                    <a:gd name="connsiteY4" fmla="*/ 354926 h 356907"/>
                    <a:gd name="connsiteX5" fmla="*/ 49503 w 50231"/>
                    <a:gd name="connsiteY5" fmla="*/ 329422 h 356907"/>
                    <a:gd name="connsiteX6" fmla="*/ 35355 w 50231"/>
                    <a:gd name="connsiteY6" fmla="*/ 209455 h 356907"/>
                    <a:gd name="connsiteX7" fmla="*/ 13214 w 50231"/>
                    <a:gd name="connsiteY7" fmla="*/ 39750 h 356907"/>
                    <a:gd name="connsiteX8" fmla="*/ 3191 w 50231"/>
                    <a:gd name="connsiteY8" fmla="*/ 35 h 356907"/>
                    <a:gd name="connsiteX9" fmla="*/ 907 w 50231"/>
                    <a:gd name="connsiteY9" fmla="*/ 43049 h 35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231" h="356907">
                      <a:moveTo>
                        <a:pt x="970" y="42985"/>
                      </a:moveTo>
                      <a:cubicBezTo>
                        <a:pt x="3191" y="83017"/>
                        <a:pt x="9852" y="160542"/>
                        <a:pt x="15625" y="219035"/>
                      </a:cubicBezTo>
                      <a:cubicBezTo>
                        <a:pt x="21398" y="277527"/>
                        <a:pt x="26283" y="317052"/>
                        <a:pt x="29709" y="336908"/>
                      </a:cubicBezTo>
                      <a:cubicBezTo>
                        <a:pt x="33198" y="356765"/>
                        <a:pt x="35228" y="357019"/>
                        <a:pt x="38020" y="356892"/>
                      </a:cubicBezTo>
                      <a:cubicBezTo>
                        <a:pt x="40811" y="356765"/>
                        <a:pt x="44364" y="356321"/>
                        <a:pt x="46965" y="354926"/>
                      </a:cubicBezTo>
                      <a:cubicBezTo>
                        <a:pt x="49566" y="353467"/>
                        <a:pt x="51279" y="351056"/>
                        <a:pt x="49503" y="329422"/>
                      </a:cubicBezTo>
                      <a:cubicBezTo>
                        <a:pt x="47726" y="307789"/>
                        <a:pt x="42588" y="266933"/>
                        <a:pt x="35355" y="209455"/>
                      </a:cubicBezTo>
                      <a:cubicBezTo>
                        <a:pt x="28123" y="151977"/>
                        <a:pt x="18924" y="77814"/>
                        <a:pt x="13214" y="39750"/>
                      </a:cubicBezTo>
                      <a:cubicBezTo>
                        <a:pt x="7505" y="1685"/>
                        <a:pt x="5411" y="-345"/>
                        <a:pt x="3191" y="35"/>
                      </a:cubicBezTo>
                      <a:cubicBezTo>
                        <a:pt x="970" y="352"/>
                        <a:pt x="-1314" y="3017"/>
                        <a:pt x="907" y="43049"/>
                      </a:cubicBezTo>
                      <a:close/>
                    </a:path>
                  </a:pathLst>
                </a:custGeom>
                <a:solidFill>
                  <a:srgbClr val="60B2B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0" name="Freeform: Shape 7929">
                  <a:extLst>
                    <a:ext uri="{FF2B5EF4-FFF2-40B4-BE49-F238E27FC236}">
                      <a16:creationId xmlns:a16="http://schemas.microsoft.com/office/drawing/2014/main" id="{42F295B8-710D-6B70-6503-1377EBFCB8A5}"/>
                    </a:ext>
                  </a:extLst>
                </p:cNvPr>
                <p:cNvSpPr/>
                <p:nvPr/>
              </p:nvSpPr>
              <p:spPr>
                <a:xfrm>
                  <a:off x="451955" y="4226853"/>
                  <a:ext cx="55271" cy="361192"/>
                </a:xfrm>
                <a:custGeom>
                  <a:avLst/>
                  <a:gdLst>
                    <a:gd name="connsiteX0" fmla="*/ 4561 w 55271"/>
                    <a:gd name="connsiteY0" fmla="*/ 61205 h 361192"/>
                    <a:gd name="connsiteX1" fmla="*/ 27400 w 55271"/>
                    <a:gd name="connsiteY1" fmla="*/ 300315 h 361192"/>
                    <a:gd name="connsiteX2" fmla="*/ 40215 w 55271"/>
                    <a:gd name="connsiteY2" fmla="*/ 361092 h 361192"/>
                    <a:gd name="connsiteX3" fmla="*/ 52332 w 55271"/>
                    <a:gd name="connsiteY3" fmla="*/ 360648 h 361192"/>
                    <a:gd name="connsiteX4" fmla="*/ 54806 w 55271"/>
                    <a:gd name="connsiteY4" fmla="*/ 340790 h 361192"/>
                    <a:gd name="connsiteX5" fmla="*/ 47003 w 55271"/>
                    <a:gd name="connsiteY5" fmla="*/ 225391 h 361192"/>
                    <a:gd name="connsiteX6" fmla="*/ 34442 w 55271"/>
                    <a:gd name="connsiteY6" fmla="*/ 41411 h 361192"/>
                    <a:gd name="connsiteX7" fmla="*/ 28668 w 55271"/>
                    <a:gd name="connsiteY7" fmla="*/ 48 h 361192"/>
                    <a:gd name="connsiteX8" fmla="*/ 19025 w 55271"/>
                    <a:gd name="connsiteY8" fmla="*/ 48 h 361192"/>
                    <a:gd name="connsiteX9" fmla="*/ 2404 w 55271"/>
                    <a:gd name="connsiteY9" fmla="*/ 238 h 361192"/>
                    <a:gd name="connsiteX10" fmla="*/ 4688 w 55271"/>
                    <a:gd name="connsiteY10" fmla="*/ 61332 h 36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271" h="361192">
                      <a:moveTo>
                        <a:pt x="4561" y="61205"/>
                      </a:moveTo>
                      <a:cubicBezTo>
                        <a:pt x="10144" y="121157"/>
                        <a:pt x="20865" y="240363"/>
                        <a:pt x="27400" y="300315"/>
                      </a:cubicBezTo>
                      <a:cubicBezTo>
                        <a:pt x="33934" y="360267"/>
                        <a:pt x="36345" y="360902"/>
                        <a:pt x="40215" y="361092"/>
                      </a:cubicBezTo>
                      <a:cubicBezTo>
                        <a:pt x="44085" y="361345"/>
                        <a:pt x="49350" y="361092"/>
                        <a:pt x="52332" y="360648"/>
                      </a:cubicBezTo>
                      <a:cubicBezTo>
                        <a:pt x="55250" y="360203"/>
                        <a:pt x="55821" y="359569"/>
                        <a:pt x="54806" y="340790"/>
                      </a:cubicBezTo>
                      <a:cubicBezTo>
                        <a:pt x="53728" y="322012"/>
                        <a:pt x="51063" y="285153"/>
                        <a:pt x="47003" y="225391"/>
                      </a:cubicBezTo>
                      <a:cubicBezTo>
                        <a:pt x="42943" y="165566"/>
                        <a:pt x="37550" y="82838"/>
                        <a:pt x="34442" y="41411"/>
                      </a:cubicBezTo>
                      <a:cubicBezTo>
                        <a:pt x="31333" y="48"/>
                        <a:pt x="30381" y="48"/>
                        <a:pt x="28668" y="48"/>
                      </a:cubicBezTo>
                      <a:cubicBezTo>
                        <a:pt x="26956" y="48"/>
                        <a:pt x="24228" y="48"/>
                        <a:pt x="19025" y="48"/>
                      </a:cubicBezTo>
                      <a:cubicBezTo>
                        <a:pt x="13823" y="48"/>
                        <a:pt x="6083" y="-143"/>
                        <a:pt x="2404" y="238"/>
                      </a:cubicBezTo>
                      <a:cubicBezTo>
                        <a:pt x="-1276" y="555"/>
                        <a:pt x="-895" y="1316"/>
                        <a:pt x="4688" y="61332"/>
                      </a:cubicBezTo>
                      <a:close/>
                    </a:path>
                  </a:pathLst>
                </a:custGeom>
                <a:solidFill>
                  <a:srgbClr val="60B2B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1" name="Freeform: Shape 7930">
                  <a:extLst>
                    <a:ext uri="{FF2B5EF4-FFF2-40B4-BE49-F238E27FC236}">
                      <a16:creationId xmlns:a16="http://schemas.microsoft.com/office/drawing/2014/main" id="{FEAD3C0F-9EE8-B567-4777-E2C9791492D5}"/>
                    </a:ext>
                  </a:extLst>
                </p:cNvPr>
                <p:cNvSpPr/>
                <p:nvPr/>
              </p:nvSpPr>
              <p:spPr>
                <a:xfrm>
                  <a:off x="332683" y="4523605"/>
                  <a:ext cx="288294" cy="102150"/>
                </a:xfrm>
                <a:custGeom>
                  <a:avLst/>
                  <a:gdLst>
                    <a:gd name="connsiteX0" fmla="*/ 503 w 288294"/>
                    <a:gd name="connsiteY0" fmla="*/ 42833 h 102150"/>
                    <a:gd name="connsiteX1" fmla="*/ 6149 w 288294"/>
                    <a:gd name="connsiteY1" fmla="*/ 90287 h 102150"/>
                    <a:gd name="connsiteX2" fmla="*/ 9385 w 288294"/>
                    <a:gd name="connsiteY2" fmla="*/ 102151 h 102150"/>
                    <a:gd name="connsiteX3" fmla="*/ 56712 w 288294"/>
                    <a:gd name="connsiteY3" fmla="*/ 98407 h 102150"/>
                    <a:gd name="connsiteX4" fmla="*/ 242151 w 288294"/>
                    <a:gd name="connsiteY4" fmla="*/ 83182 h 102150"/>
                    <a:gd name="connsiteX5" fmla="*/ 288273 w 288294"/>
                    <a:gd name="connsiteY5" fmla="*/ 77535 h 102150"/>
                    <a:gd name="connsiteX6" fmla="*/ 287385 w 288294"/>
                    <a:gd name="connsiteY6" fmla="*/ 62373 h 102150"/>
                    <a:gd name="connsiteX7" fmla="*/ 285735 w 288294"/>
                    <a:gd name="connsiteY7" fmla="*/ 12191 h 102150"/>
                    <a:gd name="connsiteX8" fmla="*/ 281611 w 288294"/>
                    <a:gd name="connsiteY8" fmla="*/ 10 h 102150"/>
                    <a:gd name="connsiteX9" fmla="*/ 249510 w 288294"/>
                    <a:gd name="connsiteY9" fmla="*/ 2294 h 102150"/>
                    <a:gd name="connsiteX10" fmla="*/ 126434 w 288294"/>
                    <a:gd name="connsiteY10" fmla="*/ 11873 h 102150"/>
                    <a:gd name="connsiteX11" fmla="*/ 50939 w 288294"/>
                    <a:gd name="connsiteY11" fmla="*/ 17520 h 102150"/>
                    <a:gd name="connsiteX12" fmla="*/ 37489 w 288294"/>
                    <a:gd name="connsiteY12" fmla="*/ 19994 h 102150"/>
                    <a:gd name="connsiteX13" fmla="*/ 29052 w 288294"/>
                    <a:gd name="connsiteY13" fmla="*/ 23230 h 102150"/>
                    <a:gd name="connsiteX14" fmla="*/ 5642 w 288294"/>
                    <a:gd name="connsiteY14" fmla="*/ 29130 h 102150"/>
                    <a:gd name="connsiteX15" fmla="*/ 503 w 288294"/>
                    <a:gd name="connsiteY15" fmla="*/ 42896 h 10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88294" h="102150">
                      <a:moveTo>
                        <a:pt x="503" y="42833"/>
                      </a:moveTo>
                      <a:cubicBezTo>
                        <a:pt x="1645" y="54823"/>
                        <a:pt x="4373" y="78487"/>
                        <a:pt x="6149" y="90287"/>
                      </a:cubicBezTo>
                      <a:cubicBezTo>
                        <a:pt x="7926" y="102151"/>
                        <a:pt x="8814" y="102151"/>
                        <a:pt x="9385" y="102151"/>
                      </a:cubicBezTo>
                      <a:cubicBezTo>
                        <a:pt x="9956" y="102151"/>
                        <a:pt x="10273" y="102151"/>
                        <a:pt x="56712" y="98407"/>
                      </a:cubicBezTo>
                      <a:cubicBezTo>
                        <a:pt x="103215" y="94665"/>
                        <a:pt x="195839" y="87242"/>
                        <a:pt x="242151" y="83182"/>
                      </a:cubicBezTo>
                      <a:cubicBezTo>
                        <a:pt x="288463" y="79121"/>
                        <a:pt x="288463" y="78487"/>
                        <a:pt x="288273" y="77535"/>
                      </a:cubicBezTo>
                      <a:cubicBezTo>
                        <a:pt x="288082" y="76584"/>
                        <a:pt x="287765" y="75378"/>
                        <a:pt x="287385" y="62373"/>
                      </a:cubicBezTo>
                      <a:cubicBezTo>
                        <a:pt x="287004" y="49367"/>
                        <a:pt x="286623" y="24499"/>
                        <a:pt x="285735" y="12191"/>
                      </a:cubicBezTo>
                      <a:cubicBezTo>
                        <a:pt x="284784" y="-180"/>
                        <a:pt x="283324" y="-53"/>
                        <a:pt x="281611" y="10"/>
                      </a:cubicBezTo>
                      <a:cubicBezTo>
                        <a:pt x="279899" y="10"/>
                        <a:pt x="277995" y="10"/>
                        <a:pt x="249510" y="2294"/>
                      </a:cubicBezTo>
                      <a:cubicBezTo>
                        <a:pt x="221025" y="4514"/>
                        <a:pt x="165895" y="8892"/>
                        <a:pt x="126434" y="11873"/>
                      </a:cubicBezTo>
                      <a:cubicBezTo>
                        <a:pt x="86974" y="14855"/>
                        <a:pt x="63056" y="16378"/>
                        <a:pt x="50939" y="17520"/>
                      </a:cubicBezTo>
                      <a:cubicBezTo>
                        <a:pt x="38822" y="18598"/>
                        <a:pt x="38378" y="19296"/>
                        <a:pt x="37489" y="19994"/>
                      </a:cubicBezTo>
                      <a:cubicBezTo>
                        <a:pt x="36601" y="20692"/>
                        <a:pt x="35332" y="21453"/>
                        <a:pt x="29052" y="23230"/>
                      </a:cubicBezTo>
                      <a:cubicBezTo>
                        <a:pt x="22771" y="24942"/>
                        <a:pt x="11479" y="27607"/>
                        <a:pt x="5642" y="29130"/>
                      </a:cubicBezTo>
                      <a:cubicBezTo>
                        <a:pt x="-195" y="30589"/>
                        <a:pt x="-639" y="30906"/>
                        <a:pt x="503" y="42896"/>
                      </a:cubicBezTo>
                      <a:close/>
                    </a:path>
                  </a:pathLst>
                </a:custGeom>
                <a:solidFill>
                  <a:srgbClr val="F0DF4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2" name="Freeform: Shape 7931">
                  <a:extLst>
                    <a:ext uri="{FF2B5EF4-FFF2-40B4-BE49-F238E27FC236}">
                      <a16:creationId xmlns:a16="http://schemas.microsoft.com/office/drawing/2014/main" id="{68D3DBD2-0770-8589-BC21-96DCD780C49B}"/>
                    </a:ext>
                  </a:extLst>
                </p:cNvPr>
                <p:cNvSpPr/>
                <p:nvPr/>
              </p:nvSpPr>
              <p:spPr>
                <a:xfrm>
                  <a:off x="337563" y="4554654"/>
                  <a:ext cx="282567" cy="55177"/>
                </a:xfrm>
                <a:custGeom>
                  <a:avLst/>
                  <a:gdLst>
                    <a:gd name="connsiteX0" fmla="*/ 0 w 282567"/>
                    <a:gd name="connsiteY0" fmla="*/ 49849 h 55177"/>
                    <a:gd name="connsiteX1" fmla="*/ 698 w 282567"/>
                    <a:gd name="connsiteY1" fmla="*/ 55178 h 55177"/>
                    <a:gd name="connsiteX2" fmla="*/ 16558 w 282567"/>
                    <a:gd name="connsiteY2" fmla="*/ 54353 h 55177"/>
                    <a:gd name="connsiteX3" fmla="*/ 181696 w 282567"/>
                    <a:gd name="connsiteY3" fmla="*/ 41348 h 55177"/>
                    <a:gd name="connsiteX4" fmla="*/ 279205 w 282567"/>
                    <a:gd name="connsiteY4" fmla="*/ 31324 h 55177"/>
                    <a:gd name="connsiteX5" fmla="*/ 282567 w 282567"/>
                    <a:gd name="connsiteY5" fmla="*/ 30880 h 55177"/>
                    <a:gd name="connsiteX6" fmla="*/ 282377 w 282567"/>
                    <a:gd name="connsiteY6" fmla="*/ 23394 h 55177"/>
                    <a:gd name="connsiteX7" fmla="*/ 227247 w 282567"/>
                    <a:gd name="connsiteY7" fmla="*/ 29294 h 55177"/>
                    <a:gd name="connsiteX8" fmla="*/ 224328 w 282567"/>
                    <a:gd name="connsiteY8" fmla="*/ 10261 h 55177"/>
                    <a:gd name="connsiteX9" fmla="*/ 221537 w 282567"/>
                    <a:gd name="connsiteY9" fmla="*/ 872 h 55177"/>
                    <a:gd name="connsiteX10" fmla="*/ 215954 w 282567"/>
                    <a:gd name="connsiteY10" fmla="*/ 745 h 55177"/>
                    <a:gd name="connsiteX11" fmla="*/ 214305 w 282567"/>
                    <a:gd name="connsiteY11" fmla="*/ 9183 h 55177"/>
                    <a:gd name="connsiteX12" fmla="*/ 219380 w 282567"/>
                    <a:gd name="connsiteY12" fmla="*/ 29294 h 55177"/>
                    <a:gd name="connsiteX13" fmla="*/ 219697 w 282567"/>
                    <a:gd name="connsiteY13" fmla="*/ 29992 h 55177"/>
                    <a:gd name="connsiteX14" fmla="*/ 199840 w 282567"/>
                    <a:gd name="connsiteY14" fmla="*/ 31895 h 55177"/>
                    <a:gd name="connsiteX15" fmla="*/ 160316 w 282567"/>
                    <a:gd name="connsiteY15" fmla="*/ 35574 h 55177"/>
                    <a:gd name="connsiteX16" fmla="*/ 159174 w 282567"/>
                    <a:gd name="connsiteY16" fmla="*/ 24726 h 55177"/>
                    <a:gd name="connsiteX17" fmla="*/ 158032 w 282567"/>
                    <a:gd name="connsiteY17" fmla="*/ 11594 h 55177"/>
                    <a:gd name="connsiteX18" fmla="*/ 157081 w 282567"/>
                    <a:gd name="connsiteY18" fmla="*/ 4361 h 55177"/>
                    <a:gd name="connsiteX19" fmla="*/ 154733 w 282567"/>
                    <a:gd name="connsiteY19" fmla="*/ 2712 h 55177"/>
                    <a:gd name="connsiteX20" fmla="*/ 150610 w 282567"/>
                    <a:gd name="connsiteY20" fmla="*/ 5186 h 55177"/>
                    <a:gd name="connsiteX21" fmla="*/ 149975 w 282567"/>
                    <a:gd name="connsiteY21" fmla="*/ 18446 h 55177"/>
                    <a:gd name="connsiteX22" fmla="*/ 152957 w 282567"/>
                    <a:gd name="connsiteY22" fmla="*/ 35511 h 55177"/>
                    <a:gd name="connsiteX23" fmla="*/ 153211 w 282567"/>
                    <a:gd name="connsiteY23" fmla="*/ 36273 h 55177"/>
                    <a:gd name="connsiteX24" fmla="*/ 40158 w 282567"/>
                    <a:gd name="connsiteY24" fmla="*/ 46296 h 55177"/>
                    <a:gd name="connsiteX25" fmla="*/ 40222 w 282567"/>
                    <a:gd name="connsiteY25" fmla="*/ 45598 h 55177"/>
                    <a:gd name="connsiteX26" fmla="*/ 39651 w 282567"/>
                    <a:gd name="connsiteY26" fmla="*/ 28215 h 55177"/>
                    <a:gd name="connsiteX27" fmla="*/ 38128 w 282567"/>
                    <a:gd name="connsiteY27" fmla="*/ 16352 h 55177"/>
                    <a:gd name="connsiteX28" fmla="*/ 36035 w 282567"/>
                    <a:gd name="connsiteY28" fmla="*/ 14068 h 55177"/>
                    <a:gd name="connsiteX29" fmla="*/ 30959 w 282567"/>
                    <a:gd name="connsiteY29" fmla="*/ 20412 h 55177"/>
                    <a:gd name="connsiteX30" fmla="*/ 30959 w 282567"/>
                    <a:gd name="connsiteY30" fmla="*/ 44520 h 55177"/>
                    <a:gd name="connsiteX31" fmla="*/ 31784 w 282567"/>
                    <a:gd name="connsiteY31" fmla="*/ 47121 h 55177"/>
                    <a:gd name="connsiteX32" fmla="*/ 28104 w 282567"/>
                    <a:gd name="connsiteY32" fmla="*/ 47438 h 55177"/>
                    <a:gd name="connsiteX33" fmla="*/ 0 w 282567"/>
                    <a:gd name="connsiteY33" fmla="*/ 49976 h 5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82567" h="55177">
                      <a:moveTo>
                        <a:pt x="0" y="49849"/>
                      </a:moveTo>
                      <a:cubicBezTo>
                        <a:pt x="254" y="51689"/>
                        <a:pt x="508" y="53528"/>
                        <a:pt x="698" y="55178"/>
                      </a:cubicBezTo>
                      <a:cubicBezTo>
                        <a:pt x="5012" y="54987"/>
                        <a:pt x="10277" y="54734"/>
                        <a:pt x="16558" y="54353"/>
                      </a:cubicBezTo>
                      <a:cubicBezTo>
                        <a:pt x="54052" y="52069"/>
                        <a:pt x="129357" y="46042"/>
                        <a:pt x="181696" y="41348"/>
                      </a:cubicBezTo>
                      <a:cubicBezTo>
                        <a:pt x="234035" y="36653"/>
                        <a:pt x="263472" y="33354"/>
                        <a:pt x="279205" y="31324"/>
                      </a:cubicBezTo>
                      <a:cubicBezTo>
                        <a:pt x="280410" y="31197"/>
                        <a:pt x="281489" y="31007"/>
                        <a:pt x="282567" y="30880"/>
                      </a:cubicBezTo>
                      <a:cubicBezTo>
                        <a:pt x="282567" y="28660"/>
                        <a:pt x="282440" y="26122"/>
                        <a:pt x="282377" y="23394"/>
                      </a:cubicBezTo>
                      <a:cubicBezTo>
                        <a:pt x="271973" y="24536"/>
                        <a:pt x="255161" y="26502"/>
                        <a:pt x="227247" y="29294"/>
                      </a:cubicBezTo>
                      <a:cubicBezTo>
                        <a:pt x="226929" y="24663"/>
                        <a:pt x="225343" y="15908"/>
                        <a:pt x="224328" y="10261"/>
                      </a:cubicBezTo>
                      <a:cubicBezTo>
                        <a:pt x="223313" y="4552"/>
                        <a:pt x="222933" y="2078"/>
                        <a:pt x="221537" y="872"/>
                      </a:cubicBezTo>
                      <a:cubicBezTo>
                        <a:pt x="220078" y="-333"/>
                        <a:pt x="217604" y="-206"/>
                        <a:pt x="215954" y="745"/>
                      </a:cubicBezTo>
                      <a:cubicBezTo>
                        <a:pt x="214305" y="1697"/>
                        <a:pt x="213543" y="3537"/>
                        <a:pt x="214305" y="9183"/>
                      </a:cubicBezTo>
                      <a:cubicBezTo>
                        <a:pt x="215066" y="14893"/>
                        <a:pt x="217286" y="24409"/>
                        <a:pt x="219380" y="29294"/>
                      </a:cubicBezTo>
                      <a:cubicBezTo>
                        <a:pt x="219507" y="29548"/>
                        <a:pt x="219634" y="29801"/>
                        <a:pt x="219697" y="29992"/>
                      </a:cubicBezTo>
                      <a:cubicBezTo>
                        <a:pt x="213607" y="30626"/>
                        <a:pt x="206945" y="31261"/>
                        <a:pt x="199840" y="31895"/>
                      </a:cubicBezTo>
                      <a:cubicBezTo>
                        <a:pt x="187850" y="33037"/>
                        <a:pt x="174463" y="34306"/>
                        <a:pt x="160316" y="35574"/>
                      </a:cubicBezTo>
                      <a:cubicBezTo>
                        <a:pt x="160380" y="32974"/>
                        <a:pt x="159682" y="28977"/>
                        <a:pt x="159174" y="24726"/>
                      </a:cubicBezTo>
                      <a:cubicBezTo>
                        <a:pt x="158603" y="20095"/>
                        <a:pt x="158286" y="15210"/>
                        <a:pt x="158032" y="11594"/>
                      </a:cubicBezTo>
                      <a:cubicBezTo>
                        <a:pt x="157778" y="7978"/>
                        <a:pt x="157525" y="5694"/>
                        <a:pt x="157081" y="4361"/>
                      </a:cubicBezTo>
                      <a:cubicBezTo>
                        <a:pt x="156636" y="3093"/>
                        <a:pt x="155939" y="2775"/>
                        <a:pt x="154733" y="2712"/>
                      </a:cubicBezTo>
                      <a:cubicBezTo>
                        <a:pt x="153464" y="2648"/>
                        <a:pt x="151625" y="2712"/>
                        <a:pt x="150610" y="5186"/>
                      </a:cubicBezTo>
                      <a:cubicBezTo>
                        <a:pt x="149595" y="7661"/>
                        <a:pt x="149468" y="12419"/>
                        <a:pt x="149975" y="18446"/>
                      </a:cubicBezTo>
                      <a:cubicBezTo>
                        <a:pt x="150483" y="24409"/>
                        <a:pt x="151561" y="31578"/>
                        <a:pt x="152957" y="35511"/>
                      </a:cubicBezTo>
                      <a:cubicBezTo>
                        <a:pt x="153020" y="35765"/>
                        <a:pt x="153147" y="36019"/>
                        <a:pt x="153211" y="36273"/>
                      </a:cubicBezTo>
                      <a:cubicBezTo>
                        <a:pt x="113814" y="39825"/>
                        <a:pt x="70483" y="43632"/>
                        <a:pt x="40158" y="46296"/>
                      </a:cubicBezTo>
                      <a:cubicBezTo>
                        <a:pt x="40158" y="46042"/>
                        <a:pt x="40158" y="45852"/>
                        <a:pt x="40222" y="45598"/>
                      </a:cubicBezTo>
                      <a:cubicBezTo>
                        <a:pt x="40539" y="41538"/>
                        <a:pt x="40158" y="33988"/>
                        <a:pt x="39651" y="28215"/>
                      </a:cubicBezTo>
                      <a:cubicBezTo>
                        <a:pt x="39143" y="22442"/>
                        <a:pt x="38572" y="18509"/>
                        <a:pt x="38128" y="16352"/>
                      </a:cubicBezTo>
                      <a:cubicBezTo>
                        <a:pt x="37684" y="14258"/>
                        <a:pt x="37367" y="14068"/>
                        <a:pt x="36035" y="14068"/>
                      </a:cubicBezTo>
                      <a:cubicBezTo>
                        <a:pt x="34702" y="14068"/>
                        <a:pt x="32228" y="14258"/>
                        <a:pt x="30959" y="20412"/>
                      </a:cubicBezTo>
                      <a:cubicBezTo>
                        <a:pt x="29691" y="26502"/>
                        <a:pt x="29564" y="38493"/>
                        <a:pt x="30959" y="44520"/>
                      </a:cubicBezTo>
                      <a:cubicBezTo>
                        <a:pt x="31213" y="45535"/>
                        <a:pt x="31467" y="46360"/>
                        <a:pt x="31784" y="47121"/>
                      </a:cubicBezTo>
                      <a:lnTo>
                        <a:pt x="28104" y="47438"/>
                      </a:lnTo>
                      <a:cubicBezTo>
                        <a:pt x="15543" y="48580"/>
                        <a:pt x="6534" y="49342"/>
                        <a:pt x="0" y="49976"/>
                      </a:cubicBezTo>
                      <a:close/>
                    </a:path>
                  </a:pathLst>
                </a:custGeom>
                <a:solidFill>
                  <a:srgbClr val="2E482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3" name="Freeform: Shape 7932">
                  <a:extLst>
                    <a:ext uri="{FF2B5EF4-FFF2-40B4-BE49-F238E27FC236}">
                      <a16:creationId xmlns:a16="http://schemas.microsoft.com/office/drawing/2014/main" id="{A73FD3BC-FC02-1709-D425-6D72C957C88A}"/>
                    </a:ext>
                  </a:extLst>
                </p:cNvPr>
                <p:cNvSpPr/>
                <p:nvPr/>
              </p:nvSpPr>
              <p:spPr>
                <a:xfrm>
                  <a:off x="332742" y="4538650"/>
                  <a:ext cx="286183" cy="27977"/>
                </a:xfrm>
                <a:custGeom>
                  <a:avLst/>
                  <a:gdLst>
                    <a:gd name="connsiteX0" fmla="*/ 444 w 286183"/>
                    <a:gd name="connsiteY0" fmla="*/ 27787 h 27977"/>
                    <a:gd name="connsiteX1" fmla="*/ 444 w 286183"/>
                    <a:gd name="connsiteY1" fmla="*/ 27978 h 27977"/>
                    <a:gd name="connsiteX2" fmla="*/ 48977 w 286183"/>
                    <a:gd name="connsiteY2" fmla="*/ 25567 h 27977"/>
                    <a:gd name="connsiteX3" fmla="*/ 202758 w 286183"/>
                    <a:gd name="connsiteY3" fmla="*/ 12942 h 27977"/>
                    <a:gd name="connsiteX4" fmla="*/ 278190 w 286183"/>
                    <a:gd name="connsiteY4" fmla="*/ 5520 h 27977"/>
                    <a:gd name="connsiteX5" fmla="*/ 286184 w 286183"/>
                    <a:gd name="connsiteY5" fmla="*/ 4885 h 27977"/>
                    <a:gd name="connsiteX6" fmla="*/ 285930 w 286183"/>
                    <a:gd name="connsiteY6" fmla="*/ 0 h 27977"/>
                    <a:gd name="connsiteX7" fmla="*/ 265248 w 286183"/>
                    <a:gd name="connsiteY7" fmla="*/ 1142 h 27977"/>
                    <a:gd name="connsiteX8" fmla="*/ 107343 w 286183"/>
                    <a:gd name="connsiteY8" fmla="*/ 12498 h 27977"/>
                    <a:gd name="connsiteX9" fmla="*/ 4695 w 286183"/>
                    <a:gd name="connsiteY9" fmla="*/ 20111 h 27977"/>
                    <a:gd name="connsiteX10" fmla="*/ 0 w 286183"/>
                    <a:gd name="connsiteY10" fmla="*/ 20428 h 27977"/>
                    <a:gd name="connsiteX11" fmla="*/ 508 w 286183"/>
                    <a:gd name="connsiteY11" fmla="*/ 27787 h 2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183" h="27977">
                      <a:moveTo>
                        <a:pt x="444" y="27787"/>
                      </a:moveTo>
                      <a:lnTo>
                        <a:pt x="444" y="27978"/>
                      </a:lnTo>
                      <a:cubicBezTo>
                        <a:pt x="9199" y="27978"/>
                        <a:pt x="23537" y="27343"/>
                        <a:pt x="48977" y="25567"/>
                      </a:cubicBezTo>
                      <a:cubicBezTo>
                        <a:pt x="89579" y="22712"/>
                        <a:pt x="158540" y="16939"/>
                        <a:pt x="202758" y="12942"/>
                      </a:cubicBezTo>
                      <a:cubicBezTo>
                        <a:pt x="246977" y="8945"/>
                        <a:pt x="266580" y="6598"/>
                        <a:pt x="278190" y="5520"/>
                      </a:cubicBezTo>
                      <a:cubicBezTo>
                        <a:pt x="281425" y="5202"/>
                        <a:pt x="284090" y="5012"/>
                        <a:pt x="286184" y="4885"/>
                      </a:cubicBezTo>
                      <a:cubicBezTo>
                        <a:pt x="286120" y="3172"/>
                        <a:pt x="285993" y="1523"/>
                        <a:pt x="285930" y="0"/>
                      </a:cubicBezTo>
                      <a:cubicBezTo>
                        <a:pt x="280981" y="191"/>
                        <a:pt x="274320" y="571"/>
                        <a:pt x="265248" y="1142"/>
                      </a:cubicBezTo>
                      <a:cubicBezTo>
                        <a:pt x="230038" y="3363"/>
                        <a:pt x="159238" y="8628"/>
                        <a:pt x="107343" y="12498"/>
                      </a:cubicBezTo>
                      <a:cubicBezTo>
                        <a:pt x="55448" y="16368"/>
                        <a:pt x="22458" y="18842"/>
                        <a:pt x="4695" y="20111"/>
                      </a:cubicBezTo>
                      <a:lnTo>
                        <a:pt x="0" y="20428"/>
                      </a:lnTo>
                      <a:cubicBezTo>
                        <a:pt x="0" y="22204"/>
                        <a:pt x="190" y="24552"/>
                        <a:pt x="508" y="27787"/>
                      </a:cubicBezTo>
                      <a:close/>
                    </a:path>
                  </a:pathLst>
                </a:custGeom>
                <a:solidFill>
                  <a:srgbClr val="36413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4" name="Freeform: Shape 7933">
                  <a:extLst>
                    <a:ext uri="{FF2B5EF4-FFF2-40B4-BE49-F238E27FC236}">
                      <a16:creationId xmlns:a16="http://schemas.microsoft.com/office/drawing/2014/main" id="{E1875CEF-BADA-2C85-AECA-A23598DD4104}"/>
                    </a:ext>
                  </a:extLst>
                </p:cNvPr>
                <p:cNvSpPr/>
                <p:nvPr/>
              </p:nvSpPr>
              <p:spPr>
                <a:xfrm>
                  <a:off x="284464" y="4609641"/>
                  <a:ext cx="332162" cy="36288"/>
                </a:xfrm>
                <a:custGeom>
                  <a:avLst/>
                  <a:gdLst>
                    <a:gd name="connsiteX0" fmla="*/ 192987 w 332162"/>
                    <a:gd name="connsiteY0" fmla="*/ 27534 h 36288"/>
                    <a:gd name="connsiteX1" fmla="*/ 149403 w 332162"/>
                    <a:gd name="connsiteY1" fmla="*/ 31531 h 36288"/>
                    <a:gd name="connsiteX2" fmla="*/ 59951 w 332162"/>
                    <a:gd name="connsiteY2" fmla="*/ 36289 h 36288"/>
                    <a:gd name="connsiteX3" fmla="*/ 22711 w 332162"/>
                    <a:gd name="connsiteY3" fmla="*/ 34766 h 36288"/>
                    <a:gd name="connsiteX4" fmla="*/ 20173 w 332162"/>
                    <a:gd name="connsiteY4" fmla="*/ 33180 h 36288"/>
                    <a:gd name="connsiteX5" fmla="*/ 19221 w 332162"/>
                    <a:gd name="connsiteY5" fmla="*/ 30135 h 36288"/>
                    <a:gd name="connsiteX6" fmla="*/ 16747 w 332162"/>
                    <a:gd name="connsiteY6" fmla="*/ 28105 h 36288"/>
                    <a:gd name="connsiteX7" fmla="*/ 950 w 332162"/>
                    <a:gd name="connsiteY7" fmla="*/ 23790 h 36288"/>
                    <a:gd name="connsiteX8" fmla="*/ 443 w 332162"/>
                    <a:gd name="connsiteY8" fmla="*/ 22014 h 36288"/>
                    <a:gd name="connsiteX9" fmla="*/ 1585 w 332162"/>
                    <a:gd name="connsiteY9" fmla="*/ 21063 h 36288"/>
                    <a:gd name="connsiteX10" fmla="*/ 44598 w 332162"/>
                    <a:gd name="connsiteY10" fmla="*/ 18335 h 36288"/>
                    <a:gd name="connsiteX11" fmla="*/ 140838 w 332162"/>
                    <a:gd name="connsiteY11" fmla="*/ 11293 h 36288"/>
                    <a:gd name="connsiteX12" fmla="*/ 256365 w 332162"/>
                    <a:gd name="connsiteY12" fmla="*/ 3172 h 36288"/>
                    <a:gd name="connsiteX13" fmla="*/ 268482 w 332162"/>
                    <a:gd name="connsiteY13" fmla="*/ 1523 h 36288"/>
                    <a:gd name="connsiteX14" fmla="*/ 329512 w 332162"/>
                    <a:gd name="connsiteY14" fmla="*/ 0 h 36288"/>
                    <a:gd name="connsiteX15" fmla="*/ 332114 w 332162"/>
                    <a:gd name="connsiteY15" fmla="*/ 2284 h 36288"/>
                    <a:gd name="connsiteX16" fmla="*/ 328878 w 332162"/>
                    <a:gd name="connsiteY16" fmla="*/ 4885 h 36288"/>
                    <a:gd name="connsiteX17" fmla="*/ 299124 w 332162"/>
                    <a:gd name="connsiteY17" fmla="*/ 9326 h 36288"/>
                    <a:gd name="connsiteX18" fmla="*/ 295825 w 332162"/>
                    <a:gd name="connsiteY18" fmla="*/ 10024 h 36288"/>
                    <a:gd name="connsiteX19" fmla="*/ 285801 w 332162"/>
                    <a:gd name="connsiteY19" fmla="*/ 12054 h 36288"/>
                    <a:gd name="connsiteX20" fmla="*/ 282820 w 332162"/>
                    <a:gd name="connsiteY20" fmla="*/ 12942 h 36288"/>
                    <a:gd name="connsiteX21" fmla="*/ 270956 w 332162"/>
                    <a:gd name="connsiteY21" fmla="*/ 16685 h 36288"/>
                    <a:gd name="connsiteX22" fmla="*/ 257443 w 332162"/>
                    <a:gd name="connsiteY22" fmla="*/ 17446 h 36288"/>
                    <a:gd name="connsiteX23" fmla="*/ 254335 w 332162"/>
                    <a:gd name="connsiteY23" fmla="*/ 18525 h 36288"/>
                    <a:gd name="connsiteX24" fmla="*/ 249132 w 332162"/>
                    <a:gd name="connsiteY24" fmla="*/ 20175 h 36288"/>
                    <a:gd name="connsiteX25" fmla="*/ 245833 w 332162"/>
                    <a:gd name="connsiteY25" fmla="*/ 20872 h 36288"/>
                    <a:gd name="connsiteX26" fmla="*/ 226928 w 332162"/>
                    <a:gd name="connsiteY26" fmla="*/ 19604 h 36288"/>
                    <a:gd name="connsiteX27" fmla="*/ 223629 w 332162"/>
                    <a:gd name="connsiteY27" fmla="*/ 18969 h 36288"/>
                    <a:gd name="connsiteX28" fmla="*/ 216143 w 332162"/>
                    <a:gd name="connsiteY28" fmla="*/ 20809 h 36288"/>
                    <a:gd name="connsiteX29" fmla="*/ 214493 w 332162"/>
                    <a:gd name="connsiteY29" fmla="*/ 22712 h 36288"/>
                    <a:gd name="connsiteX30" fmla="*/ 211448 w 332162"/>
                    <a:gd name="connsiteY30" fmla="*/ 24996 h 36288"/>
                    <a:gd name="connsiteX31" fmla="*/ 193050 w 332162"/>
                    <a:gd name="connsiteY31" fmla="*/ 27787 h 3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32162" h="36288">
                      <a:moveTo>
                        <a:pt x="192987" y="27534"/>
                      </a:moveTo>
                      <a:cubicBezTo>
                        <a:pt x="178522" y="28993"/>
                        <a:pt x="163994" y="30262"/>
                        <a:pt x="149403" y="31531"/>
                      </a:cubicBezTo>
                      <a:cubicBezTo>
                        <a:pt x="121742" y="33814"/>
                        <a:pt x="89768" y="34322"/>
                        <a:pt x="59951" y="36289"/>
                      </a:cubicBezTo>
                      <a:lnTo>
                        <a:pt x="22711" y="34766"/>
                      </a:lnTo>
                      <a:cubicBezTo>
                        <a:pt x="21315" y="34766"/>
                        <a:pt x="20490" y="34195"/>
                        <a:pt x="20173" y="33180"/>
                      </a:cubicBezTo>
                      <a:lnTo>
                        <a:pt x="19221" y="30135"/>
                      </a:lnTo>
                      <a:cubicBezTo>
                        <a:pt x="18904" y="29120"/>
                        <a:pt x="18079" y="28422"/>
                        <a:pt x="16747" y="28105"/>
                      </a:cubicBezTo>
                      <a:cubicBezTo>
                        <a:pt x="11291" y="26645"/>
                        <a:pt x="6025" y="25186"/>
                        <a:pt x="950" y="23790"/>
                      </a:cubicBezTo>
                      <a:cubicBezTo>
                        <a:pt x="-65" y="23537"/>
                        <a:pt x="-319" y="22522"/>
                        <a:pt x="443" y="22014"/>
                      </a:cubicBezTo>
                      <a:cubicBezTo>
                        <a:pt x="633" y="21887"/>
                        <a:pt x="1014" y="21570"/>
                        <a:pt x="1585" y="21063"/>
                      </a:cubicBezTo>
                      <a:cubicBezTo>
                        <a:pt x="15859" y="19604"/>
                        <a:pt x="32671" y="19223"/>
                        <a:pt x="44598" y="18335"/>
                      </a:cubicBezTo>
                      <a:cubicBezTo>
                        <a:pt x="76699" y="15924"/>
                        <a:pt x="108737" y="13577"/>
                        <a:pt x="140838" y="11293"/>
                      </a:cubicBezTo>
                      <a:cubicBezTo>
                        <a:pt x="167864" y="9326"/>
                        <a:pt x="217285" y="3933"/>
                        <a:pt x="256365" y="3172"/>
                      </a:cubicBezTo>
                      <a:cubicBezTo>
                        <a:pt x="260615" y="3109"/>
                        <a:pt x="264866" y="1713"/>
                        <a:pt x="268482" y="1523"/>
                      </a:cubicBezTo>
                      <a:cubicBezTo>
                        <a:pt x="288910" y="635"/>
                        <a:pt x="309275" y="127"/>
                        <a:pt x="329512" y="0"/>
                      </a:cubicBezTo>
                      <a:cubicBezTo>
                        <a:pt x="331162" y="0"/>
                        <a:pt x="332431" y="1079"/>
                        <a:pt x="332114" y="2284"/>
                      </a:cubicBezTo>
                      <a:cubicBezTo>
                        <a:pt x="331923" y="3363"/>
                        <a:pt x="330781" y="4187"/>
                        <a:pt x="328878" y="4885"/>
                      </a:cubicBezTo>
                      <a:cubicBezTo>
                        <a:pt x="319489" y="7994"/>
                        <a:pt x="309592" y="9516"/>
                        <a:pt x="299124" y="9326"/>
                      </a:cubicBezTo>
                      <a:cubicBezTo>
                        <a:pt x="297919" y="9326"/>
                        <a:pt x="296840" y="9516"/>
                        <a:pt x="295825" y="10024"/>
                      </a:cubicBezTo>
                      <a:cubicBezTo>
                        <a:pt x="292780" y="11483"/>
                        <a:pt x="289481" y="12117"/>
                        <a:pt x="285801" y="12054"/>
                      </a:cubicBezTo>
                      <a:cubicBezTo>
                        <a:pt x="284596" y="12054"/>
                        <a:pt x="283581" y="12308"/>
                        <a:pt x="282820" y="12942"/>
                      </a:cubicBezTo>
                      <a:cubicBezTo>
                        <a:pt x="279457" y="15417"/>
                        <a:pt x="276095" y="16749"/>
                        <a:pt x="270956" y="16685"/>
                      </a:cubicBezTo>
                      <a:cubicBezTo>
                        <a:pt x="266388" y="16622"/>
                        <a:pt x="261884" y="16876"/>
                        <a:pt x="257443" y="17446"/>
                      </a:cubicBezTo>
                      <a:cubicBezTo>
                        <a:pt x="256238" y="17573"/>
                        <a:pt x="255223" y="17954"/>
                        <a:pt x="254335" y="18525"/>
                      </a:cubicBezTo>
                      <a:cubicBezTo>
                        <a:pt x="252812" y="19477"/>
                        <a:pt x="251099" y="19984"/>
                        <a:pt x="249132" y="20175"/>
                      </a:cubicBezTo>
                      <a:cubicBezTo>
                        <a:pt x="247990" y="20238"/>
                        <a:pt x="246849" y="20492"/>
                        <a:pt x="245833" y="20872"/>
                      </a:cubicBezTo>
                      <a:cubicBezTo>
                        <a:pt x="239109" y="23473"/>
                        <a:pt x="232828" y="23029"/>
                        <a:pt x="226928" y="19604"/>
                      </a:cubicBezTo>
                      <a:cubicBezTo>
                        <a:pt x="225913" y="19032"/>
                        <a:pt x="224834" y="18842"/>
                        <a:pt x="223629" y="18969"/>
                      </a:cubicBezTo>
                      <a:cubicBezTo>
                        <a:pt x="220964" y="19286"/>
                        <a:pt x="218554" y="19857"/>
                        <a:pt x="216143" y="20809"/>
                      </a:cubicBezTo>
                      <a:cubicBezTo>
                        <a:pt x="215128" y="21190"/>
                        <a:pt x="214557" y="21824"/>
                        <a:pt x="214493" y="22712"/>
                      </a:cubicBezTo>
                      <a:cubicBezTo>
                        <a:pt x="214367" y="23981"/>
                        <a:pt x="213352" y="24742"/>
                        <a:pt x="211448" y="24996"/>
                      </a:cubicBezTo>
                      <a:cubicBezTo>
                        <a:pt x="202376" y="26138"/>
                        <a:pt x="196286" y="27090"/>
                        <a:pt x="193050" y="27787"/>
                      </a:cubicBezTo>
                      <a:close/>
                    </a:path>
                  </a:pathLst>
                </a:custGeom>
                <a:solidFill>
                  <a:srgbClr val="3789A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5" name="Freeform: Shape 7934">
                  <a:extLst>
                    <a:ext uri="{FF2B5EF4-FFF2-40B4-BE49-F238E27FC236}">
                      <a16:creationId xmlns:a16="http://schemas.microsoft.com/office/drawing/2014/main" id="{8C315294-203E-3428-8126-C5601A32127F}"/>
                    </a:ext>
                  </a:extLst>
                </p:cNvPr>
                <p:cNvSpPr/>
                <p:nvPr/>
              </p:nvSpPr>
              <p:spPr>
                <a:xfrm>
                  <a:off x="1213292" y="4126206"/>
                  <a:ext cx="564733" cy="521593"/>
                </a:xfrm>
                <a:custGeom>
                  <a:avLst/>
                  <a:gdLst>
                    <a:gd name="connsiteX0" fmla="*/ 30466 w 564733"/>
                    <a:gd name="connsiteY0" fmla="*/ 471001 h 521593"/>
                    <a:gd name="connsiteX1" fmla="*/ 10355 w 564733"/>
                    <a:gd name="connsiteY1" fmla="*/ 229543 h 521593"/>
                    <a:gd name="connsiteX2" fmla="*/ 77 w 564733"/>
                    <a:gd name="connsiteY2" fmla="*/ 52669 h 521593"/>
                    <a:gd name="connsiteX3" fmla="*/ 15113 w 564733"/>
                    <a:gd name="connsiteY3" fmla="*/ 21202 h 521593"/>
                    <a:gd name="connsiteX4" fmla="*/ 116048 w 564733"/>
                    <a:gd name="connsiteY4" fmla="*/ 17903 h 521593"/>
                    <a:gd name="connsiteX5" fmla="*/ 360614 w 564733"/>
                    <a:gd name="connsiteY5" fmla="*/ 4644 h 521593"/>
                    <a:gd name="connsiteX6" fmla="*/ 521755 w 564733"/>
                    <a:gd name="connsiteY6" fmla="*/ 13 h 521593"/>
                    <a:gd name="connsiteX7" fmla="*/ 551572 w 564733"/>
                    <a:gd name="connsiteY7" fmla="*/ 7499 h 521593"/>
                    <a:gd name="connsiteX8" fmla="*/ 554554 w 564733"/>
                    <a:gd name="connsiteY8" fmla="*/ 107165 h 521593"/>
                    <a:gd name="connsiteX9" fmla="*/ 562992 w 564733"/>
                    <a:gd name="connsiteY9" fmla="*/ 408067 h 521593"/>
                    <a:gd name="connsiteX10" fmla="*/ 564324 w 564733"/>
                    <a:gd name="connsiteY10" fmla="*/ 492951 h 521593"/>
                    <a:gd name="connsiteX11" fmla="*/ 548083 w 564733"/>
                    <a:gd name="connsiteY11" fmla="*/ 497963 h 521593"/>
                    <a:gd name="connsiteX12" fmla="*/ 456157 w 564733"/>
                    <a:gd name="connsiteY12" fmla="*/ 502911 h 521593"/>
                    <a:gd name="connsiteX13" fmla="*/ 270274 w 564733"/>
                    <a:gd name="connsiteY13" fmla="*/ 511349 h 521593"/>
                    <a:gd name="connsiteX14" fmla="*/ 111798 w 564733"/>
                    <a:gd name="connsiteY14" fmla="*/ 518962 h 521593"/>
                    <a:gd name="connsiteX15" fmla="*/ 46643 w 564733"/>
                    <a:gd name="connsiteY15" fmla="*/ 521437 h 521593"/>
                    <a:gd name="connsiteX16" fmla="*/ 30339 w 564733"/>
                    <a:gd name="connsiteY16" fmla="*/ 471001 h 521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4733" h="521593">
                      <a:moveTo>
                        <a:pt x="30466" y="471001"/>
                      </a:moveTo>
                      <a:cubicBezTo>
                        <a:pt x="25327" y="418788"/>
                        <a:pt x="16509" y="313286"/>
                        <a:pt x="10355" y="229543"/>
                      </a:cubicBezTo>
                      <a:cubicBezTo>
                        <a:pt x="4201" y="145801"/>
                        <a:pt x="649" y="83755"/>
                        <a:pt x="77" y="52669"/>
                      </a:cubicBezTo>
                      <a:cubicBezTo>
                        <a:pt x="-493" y="21519"/>
                        <a:pt x="1854" y="21329"/>
                        <a:pt x="15113" y="21202"/>
                      </a:cubicBezTo>
                      <a:cubicBezTo>
                        <a:pt x="28436" y="21075"/>
                        <a:pt x="52607" y="21075"/>
                        <a:pt x="116048" y="17903"/>
                      </a:cubicBezTo>
                      <a:cubicBezTo>
                        <a:pt x="179426" y="14731"/>
                        <a:pt x="282010" y="8324"/>
                        <a:pt x="360614" y="4644"/>
                      </a:cubicBezTo>
                      <a:cubicBezTo>
                        <a:pt x="439218" y="1028"/>
                        <a:pt x="493841" y="139"/>
                        <a:pt x="521755" y="13"/>
                      </a:cubicBezTo>
                      <a:cubicBezTo>
                        <a:pt x="549669" y="-114"/>
                        <a:pt x="550875" y="584"/>
                        <a:pt x="551572" y="7499"/>
                      </a:cubicBezTo>
                      <a:cubicBezTo>
                        <a:pt x="552270" y="14477"/>
                        <a:pt x="552397" y="27673"/>
                        <a:pt x="554554" y="107165"/>
                      </a:cubicBezTo>
                      <a:cubicBezTo>
                        <a:pt x="556711" y="186593"/>
                        <a:pt x="560962" y="332318"/>
                        <a:pt x="562992" y="408067"/>
                      </a:cubicBezTo>
                      <a:cubicBezTo>
                        <a:pt x="565085" y="483816"/>
                        <a:pt x="564959" y="489652"/>
                        <a:pt x="564324" y="492951"/>
                      </a:cubicBezTo>
                      <a:cubicBezTo>
                        <a:pt x="563690" y="496187"/>
                        <a:pt x="562548" y="496884"/>
                        <a:pt x="548083" y="497963"/>
                      </a:cubicBezTo>
                      <a:cubicBezTo>
                        <a:pt x="533619" y="499042"/>
                        <a:pt x="505958" y="500628"/>
                        <a:pt x="456157" y="502911"/>
                      </a:cubicBezTo>
                      <a:cubicBezTo>
                        <a:pt x="406419" y="505259"/>
                        <a:pt x="334540" y="508304"/>
                        <a:pt x="270274" y="511349"/>
                      </a:cubicBezTo>
                      <a:cubicBezTo>
                        <a:pt x="206008" y="514394"/>
                        <a:pt x="149228" y="517376"/>
                        <a:pt x="111798" y="518962"/>
                      </a:cubicBezTo>
                      <a:cubicBezTo>
                        <a:pt x="74431" y="520548"/>
                        <a:pt x="56413" y="520802"/>
                        <a:pt x="46643" y="521437"/>
                      </a:cubicBezTo>
                      <a:cubicBezTo>
                        <a:pt x="36937" y="522071"/>
                        <a:pt x="35478" y="523213"/>
                        <a:pt x="30339" y="471001"/>
                      </a:cubicBezTo>
                      <a:close/>
                    </a:path>
                  </a:pathLst>
                </a:custGeom>
                <a:solidFill>
                  <a:srgbClr val="D47C8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6" name="Freeform: Shape 7935">
                  <a:extLst>
                    <a:ext uri="{FF2B5EF4-FFF2-40B4-BE49-F238E27FC236}">
                      <a16:creationId xmlns:a16="http://schemas.microsoft.com/office/drawing/2014/main" id="{E1AAE884-E3B1-1947-17CB-FADD8666696E}"/>
                    </a:ext>
                  </a:extLst>
                </p:cNvPr>
                <p:cNvSpPr/>
                <p:nvPr/>
              </p:nvSpPr>
              <p:spPr>
                <a:xfrm>
                  <a:off x="1502143" y="4630527"/>
                  <a:ext cx="38773" cy="104157"/>
                </a:xfrm>
                <a:custGeom>
                  <a:avLst/>
                  <a:gdLst>
                    <a:gd name="connsiteX0" fmla="*/ 38710 w 38773"/>
                    <a:gd name="connsiteY0" fmla="*/ 104157 h 104157"/>
                    <a:gd name="connsiteX1" fmla="*/ 10733 w 38773"/>
                    <a:gd name="connsiteY1" fmla="*/ 104157 h 104157"/>
                    <a:gd name="connsiteX2" fmla="*/ 1343 w 38773"/>
                    <a:gd name="connsiteY2" fmla="*/ 23841 h 104157"/>
                    <a:gd name="connsiteX3" fmla="*/ 3310 w 38773"/>
                    <a:gd name="connsiteY3" fmla="*/ 367 h 104157"/>
                    <a:gd name="connsiteX4" fmla="*/ 21835 w 38773"/>
                    <a:gd name="connsiteY4" fmla="*/ 113 h 104157"/>
                    <a:gd name="connsiteX5" fmla="*/ 32112 w 38773"/>
                    <a:gd name="connsiteY5" fmla="*/ 13817 h 104157"/>
                    <a:gd name="connsiteX6" fmla="*/ 37315 w 38773"/>
                    <a:gd name="connsiteY6" fmla="*/ 74784 h 104157"/>
                    <a:gd name="connsiteX7" fmla="*/ 38774 w 38773"/>
                    <a:gd name="connsiteY7" fmla="*/ 104157 h 10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773" h="104157">
                      <a:moveTo>
                        <a:pt x="38710" y="104157"/>
                      </a:moveTo>
                      <a:lnTo>
                        <a:pt x="10733" y="104157"/>
                      </a:lnTo>
                      <a:cubicBezTo>
                        <a:pt x="6165" y="81509"/>
                        <a:pt x="3056" y="43951"/>
                        <a:pt x="1343" y="23841"/>
                      </a:cubicBezTo>
                      <a:cubicBezTo>
                        <a:pt x="-560" y="2017"/>
                        <a:pt x="-877" y="875"/>
                        <a:pt x="3310" y="367"/>
                      </a:cubicBezTo>
                      <a:cubicBezTo>
                        <a:pt x="7497" y="-140"/>
                        <a:pt x="16189" y="-13"/>
                        <a:pt x="21835" y="113"/>
                      </a:cubicBezTo>
                      <a:cubicBezTo>
                        <a:pt x="27481" y="240"/>
                        <a:pt x="29955" y="304"/>
                        <a:pt x="32112" y="13817"/>
                      </a:cubicBezTo>
                      <a:cubicBezTo>
                        <a:pt x="34269" y="27266"/>
                        <a:pt x="36046" y="54102"/>
                        <a:pt x="37315" y="74784"/>
                      </a:cubicBezTo>
                      <a:cubicBezTo>
                        <a:pt x="38012" y="86584"/>
                        <a:pt x="38583" y="96354"/>
                        <a:pt x="38774" y="104157"/>
                      </a:cubicBezTo>
                      <a:close/>
                    </a:path>
                  </a:pathLst>
                </a:custGeom>
                <a:solidFill>
                  <a:srgbClr val="193A5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7" name="Freeform: Shape 7936">
                  <a:extLst>
                    <a:ext uri="{FF2B5EF4-FFF2-40B4-BE49-F238E27FC236}">
                      <a16:creationId xmlns:a16="http://schemas.microsoft.com/office/drawing/2014/main" id="{84A7BA67-F079-BA21-40B1-DB532E925957}"/>
                    </a:ext>
                  </a:extLst>
                </p:cNvPr>
                <p:cNvSpPr/>
                <p:nvPr/>
              </p:nvSpPr>
              <p:spPr>
                <a:xfrm>
                  <a:off x="1566877" y="4624735"/>
                  <a:ext cx="45601" cy="110012"/>
                </a:xfrm>
                <a:custGeom>
                  <a:avLst/>
                  <a:gdLst>
                    <a:gd name="connsiteX0" fmla="*/ 45602 w 45601"/>
                    <a:gd name="connsiteY0" fmla="*/ 109949 h 110012"/>
                    <a:gd name="connsiteX1" fmla="*/ 19908 w 45601"/>
                    <a:gd name="connsiteY1" fmla="*/ 109949 h 110012"/>
                    <a:gd name="connsiteX2" fmla="*/ 19718 w 45601"/>
                    <a:gd name="connsiteY2" fmla="*/ 109124 h 110012"/>
                    <a:gd name="connsiteX3" fmla="*/ 2969 w 45601"/>
                    <a:gd name="connsiteY3" fmla="*/ 24811 h 110012"/>
                    <a:gd name="connsiteX4" fmla="*/ 2462 w 45601"/>
                    <a:gd name="connsiteY4" fmla="*/ 893 h 110012"/>
                    <a:gd name="connsiteX5" fmla="*/ 17434 w 45601"/>
                    <a:gd name="connsiteY5" fmla="*/ 132 h 110012"/>
                    <a:gd name="connsiteX6" fmla="*/ 29170 w 45601"/>
                    <a:gd name="connsiteY6" fmla="*/ 17642 h 110012"/>
                    <a:gd name="connsiteX7" fmla="*/ 41161 w 45601"/>
                    <a:gd name="connsiteY7" fmla="*/ 86031 h 110012"/>
                    <a:gd name="connsiteX8" fmla="*/ 45602 w 45601"/>
                    <a:gd name="connsiteY8" fmla="*/ 110012 h 11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01" h="110012">
                      <a:moveTo>
                        <a:pt x="45602" y="109949"/>
                      </a:moveTo>
                      <a:lnTo>
                        <a:pt x="19908" y="109949"/>
                      </a:lnTo>
                      <a:lnTo>
                        <a:pt x="19718" y="109124"/>
                      </a:lnTo>
                      <a:cubicBezTo>
                        <a:pt x="14579" y="88252"/>
                        <a:pt x="6839" y="46444"/>
                        <a:pt x="2969" y="24811"/>
                      </a:cubicBezTo>
                      <a:cubicBezTo>
                        <a:pt x="-901" y="3177"/>
                        <a:pt x="-901" y="1718"/>
                        <a:pt x="2462" y="893"/>
                      </a:cubicBezTo>
                      <a:cubicBezTo>
                        <a:pt x="5824" y="69"/>
                        <a:pt x="12612" y="-185"/>
                        <a:pt x="17434" y="132"/>
                      </a:cubicBezTo>
                      <a:cubicBezTo>
                        <a:pt x="22319" y="386"/>
                        <a:pt x="25301" y="1211"/>
                        <a:pt x="29170" y="17642"/>
                      </a:cubicBezTo>
                      <a:cubicBezTo>
                        <a:pt x="33040" y="34073"/>
                        <a:pt x="37799" y="66048"/>
                        <a:pt x="41161" y="86031"/>
                      </a:cubicBezTo>
                      <a:cubicBezTo>
                        <a:pt x="43064" y="97261"/>
                        <a:pt x="44523" y="104683"/>
                        <a:pt x="45602" y="110012"/>
                      </a:cubicBezTo>
                      <a:close/>
                    </a:path>
                  </a:pathLst>
                </a:custGeom>
                <a:solidFill>
                  <a:srgbClr val="264162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8" name="Freeform: Shape 7937">
                  <a:extLst>
                    <a:ext uri="{FF2B5EF4-FFF2-40B4-BE49-F238E27FC236}">
                      <a16:creationId xmlns:a16="http://schemas.microsoft.com/office/drawing/2014/main" id="{3533DB20-BCFE-3C35-059F-4086F82218EF}"/>
                    </a:ext>
                  </a:extLst>
                </p:cNvPr>
                <p:cNvSpPr/>
                <p:nvPr/>
              </p:nvSpPr>
              <p:spPr>
                <a:xfrm>
                  <a:off x="1230038" y="4146481"/>
                  <a:ext cx="548062" cy="499893"/>
                </a:xfrm>
                <a:custGeom>
                  <a:avLst/>
                  <a:gdLst>
                    <a:gd name="connsiteX0" fmla="*/ 547134 w 548062"/>
                    <a:gd name="connsiteY0" fmla="*/ 418054 h 499893"/>
                    <a:gd name="connsiteX1" fmla="*/ 547642 w 548062"/>
                    <a:gd name="connsiteY1" fmla="*/ 472613 h 499893"/>
                    <a:gd name="connsiteX2" fmla="*/ 531401 w 548062"/>
                    <a:gd name="connsiteY2" fmla="*/ 477625 h 499893"/>
                    <a:gd name="connsiteX3" fmla="*/ 439475 w 548062"/>
                    <a:gd name="connsiteY3" fmla="*/ 482573 h 499893"/>
                    <a:gd name="connsiteX4" fmla="*/ 253592 w 548062"/>
                    <a:gd name="connsiteY4" fmla="*/ 491011 h 499893"/>
                    <a:gd name="connsiteX5" fmla="*/ 95115 w 548062"/>
                    <a:gd name="connsiteY5" fmla="*/ 498624 h 499893"/>
                    <a:gd name="connsiteX6" fmla="*/ 62760 w 548062"/>
                    <a:gd name="connsiteY6" fmla="*/ 499893 h 499893"/>
                    <a:gd name="connsiteX7" fmla="*/ 60603 w 548062"/>
                    <a:gd name="connsiteY7" fmla="*/ 496975 h 499893"/>
                    <a:gd name="connsiteX8" fmla="*/ 49374 w 548062"/>
                    <a:gd name="connsiteY8" fmla="*/ 467665 h 499893"/>
                    <a:gd name="connsiteX9" fmla="*/ 44933 w 548062"/>
                    <a:gd name="connsiteY9" fmla="*/ 400480 h 499893"/>
                    <a:gd name="connsiteX10" fmla="*/ 32055 w 548062"/>
                    <a:gd name="connsiteY10" fmla="*/ 278419 h 499893"/>
                    <a:gd name="connsiteX11" fmla="*/ 19240 w 548062"/>
                    <a:gd name="connsiteY11" fmla="*/ 177104 h 499893"/>
                    <a:gd name="connsiteX12" fmla="*/ 4902 w 548062"/>
                    <a:gd name="connsiteY12" fmla="*/ 114614 h 499893"/>
                    <a:gd name="connsiteX13" fmla="*/ 17 w 548062"/>
                    <a:gd name="connsiteY13" fmla="*/ 69063 h 499893"/>
                    <a:gd name="connsiteX14" fmla="*/ 2618 w 548062"/>
                    <a:gd name="connsiteY14" fmla="*/ 37026 h 499893"/>
                    <a:gd name="connsiteX15" fmla="*/ 6932 w 548062"/>
                    <a:gd name="connsiteY15" fmla="*/ 29793 h 499893"/>
                    <a:gd name="connsiteX16" fmla="*/ 44362 w 548062"/>
                    <a:gd name="connsiteY16" fmla="*/ 27890 h 499893"/>
                    <a:gd name="connsiteX17" fmla="*/ 166360 w 548062"/>
                    <a:gd name="connsiteY17" fmla="*/ 19199 h 499893"/>
                    <a:gd name="connsiteX18" fmla="*/ 316906 w 548062"/>
                    <a:gd name="connsiteY18" fmla="*/ 6193 h 499893"/>
                    <a:gd name="connsiteX19" fmla="*/ 449562 w 548062"/>
                    <a:gd name="connsiteY19" fmla="*/ 2323 h 499893"/>
                    <a:gd name="connsiteX20" fmla="*/ 489657 w 548062"/>
                    <a:gd name="connsiteY20" fmla="*/ 103 h 499893"/>
                    <a:gd name="connsiteX21" fmla="*/ 496445 w 548062"/>
                    <a:gd name="connsiteY21" fmla="*/ 16851 h 499893"/>
                    <a:gd name="connsiteX22" fmla="*/ 502472 w 548062"/>
                    <a:gd name="connsiteY22" fmla="*/ 104464 h 499893"/>
                    <a:gd name="connsiteX23" fmla="*/ 511861 w 548062"/>
                    <a:gd name="connsiteY23" fmla="*/ 232488 h 499893"/>
                    <a:gd name="connsiteX24" fmla="*/ 524232 w 548062"/>
                    <a:gd name="connsiteY24" fmla="*/ 379355 h 499893"/>
                    <a:gd name="connsiteX25" fmla="*/ 526262 w 548062"/>
                    <a:gd name="connsiteY25" fmla="*/ 418879 h 499893"/>
                    <a:gd name="connsiteX26" fmla="*/ 534446 w 548062"/>
                    <a:gd name="connsiteY26" fmla="*/ 420401 h 499893"/>
                    <a:gd name="connsiteX27" fmla="*/ 547008 w 548062"/>
                    <a:gd name="connsiteY27" fmla="*/ 417990 h 49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48062" h="499893">
                      <a:moveTo>
                        <a:pt x="547134" y="418054"/>
                      </a:moveTo>
                      <a:cubicBezTo>
                        <a:pt x="548340" y="465254"/>
                        <a:pt x="548213" y="469885"/>
                        <a:pt x="547642" y="472613"/>
                      </a:cubicBezTo>
                      <a:cubicBezTo>
                        <a:pt x="547008" y="475849"/>
                        <a:pt x="545866" y="476547"/>
                        <a:pt x="531401" y="477625"/>
                      </a:cubicBezTo>
                      <a:cubicBezTo>
                        <a:pt x="516936" y="478704"/>
                        <a:pt x="489276" y="480290"/>
                        <a:pt x="439475" y="482573"/>
                      </a:cubicBezTo>
                      <a:cubicBezTo>
                        <a:pt x="389737" y="484921"/>
                        <a:pt x="317858" y="487966"/>
                        <a:pt x="253592" y="491011"/>
                      </a:cubicBezTo>
                      <a:cubicBezTo>
                        <a:pt x="189326" y="494056"/>
                        <a:pt x="132546" y="497038"/>
                        <a:pt x="95115" y="498624"/>
                      </a:cubicBezTo>
                      <a:cubicBezTo>
                        <a:pt x="82173" y="499195"/>
                        <a:pt x="71515" y="499576"/>
                        <a:pt x="62760" y="499893"/>
                      </a:cubicBezTo>
                      <a:cubicBezTo>
                        <a:pt x="61809" y="499005"/>
                        <a:pt x="61238" y="498053"/>
                        <a:pt x="60603" y="496975"/>
                      </a:cubicBezTo>
                      <a:cubicBezTo>
                        <a:pt x="57178" y="490884"/>
                        <a:pt x="51785" y="481876"/>
                        <a:pt x="49374" y="467665"/>
                      </a:cubicBezTo>
                      <a:cubicBezTo>
                        <a:pt x="46963" y="453454"/>
                        <a:pt x="47535" y="434041"/>
                        <a:pt x="44933" y="400480"/>
                      </a:cubicBezTo>
                      <a:cubicBezTo>
                        <a:pt x="42332" y="366920"/>
                        <a:pt x="36623" y="319276"/>
                        <a:pt x="32055" y="278419"/>
                      </a:cubicBezTo>
                      <a:cubicBezTo>
                        <a:pt x="27424" y="237563"/>
                        <a:pt x="23998" y="203622"/>
                        <a:pt x="19240" y="177104"/>
                      </a:cubicBezTo>
                      <a:cubicBezTo>
                        <a:pt x="14545" y="150649"/>
                        <a:pt x="8582" y="131617"/>
                        <a:pt x="4902" y="114614"/>
                      </a:cubicBezTo>
                      <a:cubicBezTo>
                        <a:pt x="1222" y="97612"/>
                        <a:pt x="-173" y="82640"/>
                        <a:pt x="17" y="69063"/>
                      </a:cubicBezTo>
                      <a:cubicBezTo>
                        <a:pt x="144" y="55487"/>
                        <a:pt x="1793" y="43370"/>
                        <a:pt x="2618" y="37026"/>
                      </a:cubicBezTo>
                      <a:cubicBezTo>
                        <a:pt x="3443" y="30681"/>
                        <a:pt x="3443" y="30111"/>
                        <a:pt x="6932" y="29793"/>
                      </a:cubicBezTo>
                      <a:cubicBezTo>
                        <a:pt x="10485" y="29476"/>
                        <a:pt x="17527" y="29349"/>
                        <a:pt x="44362" y="27890"/>
                      </a:cubicBezTo>
                      <a:cubicBezTo>
                        <a:pt x="71198" y="26431"/>
                        <a:pt x="117764" y="23513"/>
                        <a:pt x="166360" y="19199"/>
                      </a:cubicBezTo>
                      <a:cubicBezTo>
                        <a:pt x="214956" y="14885"/>
                        <a:pt x="265582" y="9175"/>
                        <a:pt x="316906" y="6193"/>
                      </a:cubicBezTo>
                      <a:cubicBezTo>
                        <a:pt x="368230" y="3211"/>
                        <a:pt x="420189" y="3021"/>
                        <a:pt x="449562" y="2323"/>
                      </a:cubicBezTo>
                      <a:cubicBezTo>
                        <a:pt x="478935" y="1689"/>
                        <a:pt x="485660" y="547"/>
                        <a:pt x="489657" y="103"/>
                      </a:cubicBezTo>
                      <a:cubicBezTo>
                        <a:pt x="493653" y="-341"/>
                        <a:pt x="494795" y="-87"/>
                        <a:pt x="496445" y="16851"/>
                      </a:cubicBezTo>
                      <a:cubicBezTo>
                        <a:pt x="498031" y="33854"/>
                        <a:pt x="500061" y="67604"/>
                        <a:pt x="502472" y="104464"/>
                      </a:cubicBezTo>
                      <a:cubicBezTo>
                        <a:pt x="504882" y="141323"/>
                        <a:pt x="507674" y="181291"/>
                        <a:pt x="511861" y="232488"/>
                      </a:cubicBezTo>
                      <a:cubicBezTo>
                        <a:pt x="516048" y="283685"/>
                        <a:pt x="521695" y="346175"/>
                        <a:pt x="524232" y="379355"/>
                      </a:cubicBezTo>
                      <a:cubicBezTo>
                        <a:pt x="526833" y="412598"/>
                        <a:pt x="526326" y="416531"/>
                        <a:pt x="526262" y="418879"/>
                      </a:cubicBezTo>
                      <a:cubicBezTo>
                        <a:pt x="526199" y="421226"/>
                        <a:pt x="526516" y="421860"/>
                        <a:pt x="534446" y="420401"/>
                      </a:cubicBezTo>
                      <a:cubicBezTo>
                        <a:pt x="537682" y="419830"/>
                        <a:pt x="542186" y="418879"/>
                        <a:pt x="547008" y="417990"/>
                      </a:cubicBezTo>
                      <a:close/>
                    </a:path>
                  </a:pathLst>
                </a:custGeom>
                <a:solidFill>
                  <a:srgbClr val="1F213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9" name="Freeform: Shape 7938">
                  <a:extLst>
                    <a:ext uri="{FF2B5EF4-FFF2-40B4-BE49-F238E27FC236}">
                      <a16:creationId xmlns:a16="http://schemas.microsoft.com/office/drawing/2014/main" id="{F022F6F0-ECB4-301A-9329-AE852308EAFA}"/>
                    </a:ext>
                  </a:extLst>
                </p:cNvPr>
                <p:cNvSpPr/>
                <p:nvPr/>
              </p:nvSpPr>
              <p:spPr>
                <a:xfrm>
                  <a:off x="1251310" y="4202836"/>
                  <a:ext cx="487116" cy="390890"/>
                </a:xfrm>
                <a:custGeom>
                  <a:avLst/>
                  <a:gdLst>
                    <a:gd name="connsiteX0" fmla="*/ 61 w 487116"/>
                    <a:gd name="connsiteY0" fmla="*/ 17403 h 390890"/>
                    <a:gd name="connsiteX1" fmla="*/ 2980 w 487116"/>
                    <a:gd name="connsiteY1" fmla="*/ 67522 h 390890"/>
                    <a:gd name="connsiteX2" fmla="*/ 17000 w 487116"/>
                    <a:gd name="connsiteY2" fmla="*/ 147838 h 390890"/>
                    <a:gd name="connsiteX3" fmla="*/ 27975 w 487116"/>
                    <a:gd name="connsiteY3" fmla="*/ 265902 h 390890"/>
                    <a:gd name="connsiteX4" fmla="*/ 40918 w 487116"/>
                    <a:gd name="connsiteY4" fmla="*/ 370517 h 390890"/>
                    <a:gd name="connsiteX5" fmla="*/ 55001 w 487116"/>
                    <a:gd name="connsiteY5" fmla="*/ 390691 h 390890"/>
                    <a:gd name="connsiteX6" fmla="*/ 111972 w 487116"/>
                    <a:gd name="connsiteY6" fmla="*/ 385489 h 390890"/>
                    <a:gd name="connsiteX7" fmla="*/ 264231 w 487116"/>
                    <a:gd name="connsiteY7" fmla="*/ 375212 h 390890"/>
                    <a:gd name="connsiteX8" fmla="*/ 422263 w 487116"/>
                    <a:gd name="connsiteY8" fmla="*/ 374197 h 390890"/>
                    <a:gd name="connsiteX9" fmla="*/ 480502 w 487116"/>
                    <a:gd name="connsiteY9" fmla="*/ 371025 h 390890"/>
                    <a:gd name="connsiteX10" fmla="*/ 487036 w 487116"/>
                    <a:gd name="connsiteY10" fmla="*/ 362396 h 390890"/>
                    <a:gd name="connsiteX11" fmla="*/ 482278 w 487116"/>
                    <a:gd name="connsiteY11" fmla="*/ 308345 h 390890"/>
                    <a:gd name="connsiteX12" fmla="*/ 466735 w 487116"/>
                    <a:gd name="connsiteY12" fmla="*/ 136736 h 390890"/>
                    <a:gd name="connsiteX13" fmla="*/ 459313 w 487116"/>
                    <a:gd name="connsiteY13" fmla="*/ 47094 h 390890"/>
                    <a:gd name="connsiteX14" fmla="*/ 452398 w 487116"/>
                    <a:gd name="connsiteY14" fmla="*/ 34405 h 390890"/>
                    <a:gd name="connsiteX15" fmla="*/ 418330 w 487116"/>
                    <a:gd name="connsiteY15" fmla="*/ 35484 h 390890"/>
                    <a:gd name="connsiteX16" fmla="*/ 303311 w 487116"/>
                    <a:gd name="connsiteY16" fmla="*/ 41130 h 390890"/>
                    <a:gd name="connsiteX17" fmla="*/ 186515 w 487116"/>
                    <a:gd name="connsiteY17" fmla="*/ 47094 h 390890"/>
                    <a:gd name="connsiteX18" fmla="*/ 135572 w 487116"/>
                    <a:gd name="connsiteY18" fmla="*/ 43922 h 390890"/>
                    <a:gd name="connsiteX19" fmla="*/ 100172 w 487116"/>
                    <a:gd name="connsiteY19" fmla="*/ 22732 h 390890"/>
                    <a:gd name="connsiteX20" fmla="*/ 65596 w 487116"/>
                    <a:gd name="connsiteY20" fmla="*/ 3953 h 390890"/>
                    <a:gd name="connsiteX21" fmla="*/ 43899 w 487116"/>
                    <a:gd name="connsiteY21" fmla="*/ 83 h 390890"/>
                    <a:gd name="connsiteX22" fmla="*/ 16746 w 487116"/>
                    <a:gd name="connsiteY22" fmla="*/ 2494 h 390890"/>
                    <a:gd name="connsiteX23" fmla="*/ 1711 w 487116"/>
                    <a:gd name="connsiteY23" fmla="*/ 5349 h 390890"/>
                    <a:gd name="connsiteX24" fmla="*/ 125 w 487116"/>
                    <a:gd name="connsiteY24" fmla="*/ 17276 h 39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7116" h="390890">
                      <a:moveTo>
                        <a:pt x="61" y="17403"/>
                      </a:moveTo>
                      <a:cubicBezTo>
                        <a:pt x="188" y="27236"/>
                        <a:pt x="-129" y="45761"/>
                        <a:pt x="2980" y="67522"/>
                      </a:cubicBezTo>
                      <a:cubicBezTo>
                        <a:pt x="6088" y="89282"/>
                        <a:pt x="12496" y="114214"/>
                        <a:pt x="17000" y="147838"/>
                      </a:cubicBezTo>
                      <a:cubicBezTo>
                        <a:pt x="21504" y="181526"/>
                        <a:pt x="24106" y="223904"/>
                        <a:pt x="27975" y="265902"/>
                      </a:cubicBezTo>
                      <a:cubicBezTo>
                        <a:pt x="31845" y="307964"/>
                        <a:pt x="37111" y="349645"/>
                        <a:pt x="40918" y="370517"/>
                      </a:cubicBezTo>
                      <a:cubicBezTo>
                        <a:pt x="44724" y="391389"/>
                        <a:pt x="47071" y="391389"/>
                        <a:pt x="55001" y="390691"/>
                      </a:cubicBezTo>
                      <a:cubicBezTo>
                        <a:pt x="62932" y="390057"/>
                        <a:pt x="76508" y="388725"/>
                        <a:pt x="111972" y="385489"/>
                      </a:cubicBezTo>
                      <a:cubicBezTo>
                        <a:pt x="147435" y="382317"/>
                        <a:pt x="204913" y="377242"/>
                        <a:pt x="264231" y="375212"/>
                      </a:cubicBezTo>
                      <a:cubicBezTo>
                        <a:pt x="323548" y="373245"/>
                        <a:pt x="384706" y="374323"/>
                        <a:pt x="422263" y="374197"/>
                      </a:cubicBezTo>
                      <a:cubicBezTo>
                        <a:pt x="459757" y="374070"/>
                        <a:pt x="473587" y="372737"/>
                        <a:pt x="480502" y="371025"/>
                      </a:cubicBezTo>
                      <a:cubicBezTo>
                        <a:pt x="487354" y="369248"/>
                        <a:pt x="487290" y="367028"/>
                        <a:pt x="487036" y="362396"/>
                      </a:cubicBezTo>
                      <a:cubicBezTo>
                        <a:pt x="486719" y="357765"/>
                        <a:pt x="486212" y="350723"/>
                        <a:pt x="482278" y="308345"/>
                      </a:cubicBezTo>
                      <a:cubicBezTo>
                        <a:pt x="478345" y="265966"/>
                        <a:pt x="471049" y="188250"/>
                        <a:pt x="466735" y="136736"/>
                      </a:cubicBezTo>
                      <a:cubicBezTo>
                        <a:pt x="462358" y="85221"/>
                        <a:pt x="460962" y="59845"/>
                        <a:pt x="459313" y="47094"/>
                      </a:cubicBezTo>
                      <a:cubicBezTo>
                        <a:pt x="457727" y="34405"/>
                        <a:pt x="455950" y="34405"/>
                        <a:pt x="452398" y="34405"/>
                      </a:cubicBezTo>
                      <a:cubicBezTo>
                        <a:pt x="448845" y="34405"/>
                        <a:pt x="443516" y="34405"/>
                        <a:pt x="418330" y="35484"/>
                      </a:cubicBezTo>
                      <a:cubicBezTo>
                        <a:pt x="393080" y="36562"/>
                        <a:pt x="347973" y="38783"/>
                        <a:pt x="303311" y="41130"/>
                      </a:cubicBezTo>
                      <a:cubicBezTo>
                        <a:pt x="258648" y="43477"/>
                        <a:pt x="214429" y="45888"/>
                        <a:pt x="186515" y="47094"/>
                      </a:cubicBezTo>
                      <a:cubicBezTo>
                        <a:pt x="158664" y="48299"/>
                        <a:pt x="147118" y="48299"/>
                        <a:pt x="135572" y="43922"/>
                      </a:cubicBezTo>
                      <a:cubicBezTo>
                        <a:pt x="124025" y="39481"/>
                        <a:pt x="112543" y="30662"/>
                        <a:pt x="100172" y="22732"/>
                      </a:cubicBezTo>
                      <a:cubicBezTo>
                        <a:pt x="87801" y="14802"/>
                        <a:pt x="74541" y="7696"/>
                        <a:pt x="65596" y="3953"/>
                      </a:cubicBezTo>
                      <a:cubicBezTo>
                        <a:pt x="56588" y="210"/>
                        <a:pt x="51893" y="-234"/>
                        <a:pt x="43899" y="83"/>
                      </a:cubicBezTo>
                      <a:cubicBezTo>
                        <a:pt x="35906" y="401"/>
                        <a:pt x="24740" y="1542"/>
                        <a:pt x="16746" y="2494"/>
                      </a:cubicBezTo>
                      <a:cubicBezTo>
                        <a:pt x="8753" y="3509"/>
                        <a:pt x="3868" y="4397"/>
                        <a:pt x="1711" y="5349"/>
                      </a:cubicBezTo>
                      <a:cubicBezTo>
                        <a:pt x="-446" y="6364"/>
                        <a:pt x="-2" y="7443"/>
                        <a:pt x="125" y="17276"/>
                      </a:cubicBezTo>
                      <a:close/>
                    </a:path>
                  </a:pathLst>
                </a:custGeom>
                <a:solidFill>
                  <a:srgbClr val="22738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0" name="Freeform: Shape 7939">
                  <a:extLst>
                    <a:ext uri="{FF2B5EF4-FFF2-40B4-BE49-F238E27FC236}">
                      <a16:creationId xmlns:a16="http://schemas.microsoft.com/office/drawing/2014/main" id="{C5E8FCB3-D90A-B83B-4BA0-71B337F172E4}"/>
                    </a:ext>
                  </a:extLst>
                </p:cNvPr>
                <p:cNvSpPr/>
                <p:nvPr/>
              </p:nvSpPr>
              <p:spPr>
                <a:xfrm>
                  <a:off x="1641471" y="4237368"/>
                  <a:ext cx="96113" cy="320858"/>
                </a:xfrm>
                <a:custGeom>
                  <a:avLst/>
                  <a:gdLst>
                    <a:gd name="connsiteX0" fmla="*/ 96113 w 96113"/>
                    <a:gd name="connsiteY0" fmla="*/ 318539 h 320858"/>
                    <a:gd name="connsiteX1" fmla="*/ 92117 w 96113"/>
                    <a:gd name="connsiteY1" fmla="*/ 273939 h 320858"/>
                    <a:gd name="connsiteX2" fmla="*/ 76574 w 96113"/>
                    <a:gd name="connsiteY2" fmla="*/ 102331 h 320858"/>
                    <a:gd name="connsiteX3" fmla="*/ 69151 w 96113"/>
                    <a:gd name="connsiteY3" fmla="*/ 12688 h 320858"/>
                    <a:gd name="connsiteX4" fmla="*/ 62236 w 96113"/>
                    <a:gd name="connsiteY4" fmla="*/ 0 h 320858"/>
                    <a:gd name="connsiteX5" fmla="*/ 28168 w 96113"/>
                    <a:gd name="connsiteY5" fmla="*/ 1079 h 320858"/>
                    <a:gd name="connsiteX6" fmla="*/ 0 w 96113"/>
                    <a:gd name="connsiteY6" fmla="*/ 2347 h 320858"/>
                    <a:gd name="connsiteX7" fmla="*/ 24679 w 96113"/>
                    <a:gd name="connsiteY7" fmla="*/ 119333 h 320858"/>
                    <a:gd name="connsiteX8" fmla="*/ 44092 w 96113"/>
                    <a:gd name="connsiteY8" fmla="*/ 183663 h 320858"/>
                    <a:gd name="connsiteX9" fmla="*/ 69468 w 96113"/>
                    <a:gd name="connsiteY9" fmla="*/ 232132 h 320858"/>
                    <a:gd name="connsiteX10" fmla="*/ 92307 w 96113"/>
                    <a:gd name="connsiteY10" fmla="*/ 309847 h 320858"/>
                    <a:gd name="connsiteX11" fmla="*/ 96113 w 96113"/>
                    <a:gd name="connsiteY11" fmla="*/ 318412 h 320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113" h="320858">
                      <a:moveTo>
                        <a:pt x="96113" y="318539"/>
                      </a:moveTo>
                      <a:cubicBezTo>
                        <a:pt x="95479" y="311306"/>
                        <a:pt x="94401" y="298618"/>
                        <a:pt x="92117" y="273939"/>
                      </a:cubicBezTo>
                      <a:cubicBezTo>
                        <a:pt x="88183" y="231561"/>
                        <a:pt x="80888" y="153845"/>
                        <a:pt x="76574" y="102331"/>
                      </a:cubicBezTo>
                      <a:cubicBezTo>
                        <a:pt x="72196" y="50817"/>
                        <a:pt x="70800" y="25440"/>
                        <a:pt x="69151" y="12688"/>
                      </a:cubicBezTo>
                      <a:cubicBezTo>
                        <a:pt x="67565" y="0"/>
                        <a:pt x="65789" y="0"/>
                        <a:pt x="62236" y="0"/>
                      </a:cubicBezTo>
                      <a:cubicBezTo>
                        <a:pt x="58683" y="0"/>
                        <a:pt x="53354" y="0"/>
                        <a:pt x="28168" y="1079"/>
                      </a:cubicBezTo>
                      <a:cubicBezTo>
                        <a:pt x="20428" y="1396"/>
                        <a:pt x="10848" y="1840"/>
                        <a:pt x="0" y="2347"/>
                      </a:cubicBezTo>
                      <a:cubicBezTo>
                        <a:pt x="6154" y="31657"/>
                        <a:pt x="16939" y="84821"/>
                        <a:pt x="24679" y="119333"/>
                      </a:cubicBezTo>
                      <a:cubicBezTo>
                        <a:pt x="32482" y="154226"/>
                        <a:pt x="37113" y="170086"/>
                        <a:pt x="44092" y="183663"/>
                      </a:cubicBezTo>
                      <a:cubicBezTo>
                        <a:pt x="51070" y="197239"/>
                        <a:pt x="60269" y="208468"/>
                        <a:pt x="69468" y="232132"/>
                      </a:cubicBezTo>
                      <a:cubicBezTo>
                        <a:pt x="78667" y="255795"/>
                        <a:pt x="87739" y="291830"/>
                        <a:pt x="92307" y="309847"/>
                      </a:cubicBezTo>
                      <a:cubicBezTo>
                        <a:pt x="94781" y="319554"/>
                        <a:pt x="95860" y="323995"/>
                        <a:pt x="96113" y="318412"/>
                      </a:cubicBezTo>
                      <a:close/>
                    </a:path>
                  </a:pathLst>
                </a:custGeom>
                <a:solidFill>
                  <a:srgbClr val="35617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1" name="Freeform: Shape 7940">
                  <a:extLst>
                    <a:ext uri="{FF2B5EF4-FFF2-40B4-BE49-F238E27FC236}">
                      <a16:creationId xmlns:a16="http://schemas.microsoft.com/office/drawing/2014/main" id="{0AA1CD89-BFCD-A648-7333-389F97236D9E}"/>
                    </a:ext>
                  </a:extLst>
                </p:cNvPr>
                <p:cNvSpPr/>
                <p:nvPr/>
              </p:nvSpPr>
              <p:spPr>
                <a:xfrm>
                  <a:off x="1295289" y="4355098"/>
                  <a:ext cx="405514" cy="11273"/>
                </a:xfrm>
                <a:custGeom>
                  <a:avLst/>
                  <a:gdLst>
                    <a:gd name="connsiteX0" fmla="*/ 62029 w 405514"/>
                    <a:gd name="connsiteY0" fmla="*/ 2301 h 11273"/>
                    <a:gd name="connsiteX1" fmla="*/ 294097 w 405514"/>
                    <a:gd name="connsiteY1" fmla="*/ 207 h 11273"/>
                    <a:gd name="connsiteX2" fmla="*/ 394778 w 405514"/>
                    <a:gd name="connsiteY2" fmla="*/ 715 h 11273"/>
                    <a:gd name="connsiteX3" fmla="*/ 404612 w 405514"/>
                    <a:gd name="connsiteY3" fmla="*/ 2935 h 11273"/>
                    <a:gd name="connsiteX4" fmla="*/ 362741 w 405514"/>
                    <a:gd name="connsiteY4" fmla="*/ 5092 h 11273"/>
                    <a:gd name="connsiteX5" fmla="*/ 193733 w 405514"/>
                    <a:gd name="connsiteY5" fmla="*/ 8581 h 11273"/>
                    <a:gd name="connsiteX6" fmla="*/ 35130 w 405514"/>
                    <a:gd name="connsiteY6" fmla="*/ 11246 h 11273"/>
                    <a:gd name="connsiteX7" fmla="*/ 554 w 405514"/>
                    <a:gd name="connsiteY7" fmla="*/ 7059 h 11273"/>
                    <a:gd name="connsiteX8" fmla="*/ 1316 w 405514"/>
                    <a:gd name="connsiteY8" fmla="*/ 3062 h 11273"/>
                    <a:gd name="connsiteX9" fmla="*/ 62092 w 405514"/>
                    <a:gd name="connsiteY9" fmla="*/ 2364 h 1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5514" h="11273">
                      <a:moveTo>
                        <a:pt x="62029" y="2301"/>
                      </a:moveTo>
                      <a:cubicBezTo>
                        <a:pt x="118301" y="1857"/>
                        <a:pt x="227864" y="651"/>
                        <a:pt x="294097" y="207"/>
                      </a:cubicBezTo>
                      <a:cubicBezTo>
                        <a:pt x="360330" y="-237"/>
                        <a:pt x="383232" y="80"/>
                        <a:pt x="394778" y="715"/>
                      </a:cubicBezTo>
                      <a:cubicBezTo>
                        <a:pt x="406325" y="1349"/>
                        <a:pt x="406515" y="2174"/>
                        <a:pt x="404612" y="2935"/>
                      </a:cubicBezTo>
                      <a:cubicBezTo>
                        <a:pt x="402709" y="3633"/>
                        <a:pt x="398712" y="4204"/>
                        <a:pt x="362741" y="5092"/>
                      </a:cubicBezTo>
                      <a:cubicBezTo>
                        <a:pt x="326706" y="5980"/>
                        <a:pt x="258697" y="7185"/>
                        <a:pt x="193733" y="8581"/>
                      </a:cubicBezTo>
                      <a:cubicBezTo>
                        <a:pt x="128769" y="9977"/>
                        <a:pt x="66977" y="11499"/>
                        <a:pt x="35130" y="11246"/>
                      </a:cubicBezTo>
                      <a:cubicBezTo>
                        <a:pt x="3282" y="10992"/>
                        <a:pt x="1443" y="8898"/>
                        <a:pt x="554" y="7059"/>
                      </a:cubicBezTo>
                      <a:cubicBezTo>
                        <a:pt x="-334" y="5219"/>
                        <a:pt x="-207" y="3696"/>
                        <a:pt x="1316" y="3062"/>
                      </a:cubicBezTo>
                      <a:cubicBezTo>
                        <a:pt x="2838" y="2427"/>
                        <a:pt x="5820" y="2808"/>
                        <a:pt x="62092" y="2364"/>
                      </a:cubicBezTo>
                      <a:close/>
                    </a:path>
                  </a:pathLst>
                </a:custGeom>
                <a:solidFill>
                  <a:srgbClr val="82D0D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2" name="Freeform: Shape 7941">
                  <a:extLst>
                    <a:ext uri="{FF2B5EF4-FFF2-40B4-BE49-F238E27FC236}">
                      <a16:creationId xmlns:a16="http://schemas.microsoft.com/office/drawing/2014/main" id="{E0B8687E-1B72-5955-68B1-AA6CA60F0427}"/>
                    </a:ext>
                  </a:extLst>
                </p:cNvPr>
                <p:cNvSpPr/>
                <p:nvPr/>
              </p:nvSpPr>
              <p:spPr>
                <a:xfrm>
                  <a:off x="1413890" y="4205005"/>
                  <a:ext cx="34292" cy="372954"/>
                </a:xfrm>
                <a:custGeom>
                  <a:avLst/>
                  <a:gdLst>
                    <a:gd name="connsiteX0" fmla="*/ 1032 w 34292"/>
                    <a:gd name="connsiteY0" fmla="*/ 22593 h 372954"/>
                    <a:gd name="connsiteX1" fmla="*/ 7250 w 34292"/>
                    <a:gd name="connsiteY1" fmla="*/ 147762 h 372954"/>
                    <a:gd name="connsiteX2" fmla="*/ 8899 w 34292"/>
                    <a:gd name="connsiteY2" fmla="*/ 331742 h 372954"/>
                    <a:gd name="connsiteX3" fmla="*/ 14672 w 34292"/>
                    <a:gd name="connsiteY3" fmla="*/ 372915 h 372954"/>
                    <a:gd name="connsiteX4" fmla="*/ 29454 w 34292"/>
                    <a:gd name="connsiteY4" fmla="*/ 369997 h 372954"/>
                    <a:gd name="connsiteX5" fmla="*/ 33387 w 34292"/>
                    <a:gd name="connsiteY5" fmla="*/ 335485 h 372954"/>
                    <a:gd name="connsiteX6" fmla="*/ 34276 w 34292"/>
                    <a:gd name="connsiteY6" fmla="*/ 219324 h 372954"/>
                    <a:gd name="connsiteX7" fmla="*/ 30786 w 34292"/>
                    <a:gd name="connsiteY7" fmla="*/ 89904 h 372954"/>
                    <a:gd name="connsiteX8" fmla="*/ 21968 w 34292"/>
                    <a:gd name="connsiteY8" fmla="*/ 17010 h 372954"/>
                    <a:gd name="connsiteX9" fmla="*/ 14165 w 34292"/>
                    <a:gd name="connsiteY9" fmla="*/ 2672 h 372954"/>
                    <a:gd name="connsiteX10" fmla="*/ 2238 w 34292"/>
                    <a:gd name="connsiteY10" fmla="*/ 8 h 372954"/>
                    <a:gd name="connsiteX11" fmla="*/ 1096 w 34292"/>
                    <a:gd name="connsiteY11" fmla="*/ 22593 h 37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292" h="372954">
                      <a:moveTo>
                        <a:pt x="1032" y="22593"/>
                      </a:moveTo>
                      <a:cubicBezTo>
                        <a:pt x="2618" y="44163"/>
                        <a:pt x="5790" y="86098"/>
                        <a:pt x="7250" y="147762"/>
                      </a:cubicBezTo>
                      <a:cubicBezTo>
                        <a:pt x="8709" y="209428"/>
                        <a:pt x="8392" y="290886"/>
                        <a:pt x="8899" y="331742"/>
                      </a:cubicBezTo>
                      <a:cubicBezTo>
                        <a:pt x="9343" y="372598"/>
                        <a:pt x="10549" y="372789"/>
                        <a:pt x="14672" y="372915"/>
                      </a:cubicBezTo>
                      <a:cubicBezTo>
                        <a:pt x="18796" y="373042"/>
                        <a:pt x="25901" y="373042"/>
                        <a:pt x="29454" y="369997"/>
                      </a:cubicBezTo>
                      <a:cubicBezTo>
                        <a:pt x="33007" y="366952"/>
                        <a:pt x="33070" y="360925"/>
                        <a:pt x="33387" y="335485"/>
                      </a:cubicBezTo>
                      <a:cubicBezTo>
                        <a:pt x="33768" y="310109"/>
                        <a:pt x="34402" y="265383"/>
                        <a:pt x="34276" y="219324"/>
                      </a:cubicBezTo>
                      <a:cubicBezTo>
                        <a:pt x="34149" y="173266"/>
                        <a:pt x="33134" y="125812"/>
                        <a:pt x="30786" y="89904"/>
                      </a:cubicBezTo>
                      <a:cubicBezTo>
                        <a:pt x="28439" y="53997"/>
                        <a:pt x="24633" y="29571"/>
                        <a:pt x="21968" y="17010"/>
                      </a:cubicBezTo>
                      <a:cubicBezTo>
                        <a:pt x="19303" y="4449"/>
                        <a:pt x="17717" y="3751"/>
                        <a:pt x="14165" y="2672"/>
                      </a:cubicBezTo>
                      <a:cubicBezTo>
                        <a:pt x="10612" y="1594"/>
                        <a:pt x="5029" y="135"/>
                        <a:pt x="2238" y="8"/>
                      </a:cubicBezTo>
                      <a:cubicBezTo>
                        <a:pt x="-554" y="-119"/>
                        <a:pt x="-490" y="1023"/>
                        <a:pt x="1096" y="22593"/>
                      </a:cubicBezTo>
                      <a:close/>
                    </a:path>
                  </a:pathLst>
                </a:custGeom>
                <a:solidFill>
                  <a:srgbClr val="51BCC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3" name="Freeform: Shape 7942">
                  <a:extLst>
                    <a:ext uri="{FF2B5EF4-FFF2-40B4-BE49-F238E27FC236}">
                      <a16:creationId xmlns:a16="http://schemas.microsoft.com/office/drawing/2014/main" id="{A85AF5EA-9E57-0892-0E76-4A3F2C779CA9}"/>
                    </a:ext>
                  </a:extLst>
                </p:cNvPr>
                <p:cNvSpPr/>
                <p:nvPr/>
              </p:nvSpPr>
              <p:spPr>
                <a:xfrm>
                  <a:off x="1567214" y="4205666"/>
                  <a:ext cx="47896" cy="370504"/>
                </a:xfrm>
                <a:custGeom>
                  <a:avLst/>
                  <a:gdLst>
                    <a:gd name="connsiteX0" fmla="*/ 1744 w 47896"/>
                    <a:gd name="connsiteY0" fmla="*/ 21869 h 370504"/>
                    <a:gd name="connsiteX1" fmla="*/ 13100 w 47896"/>
                    <a:gd name="connsiteY1" fmla="*/ 141709 h 370504"/>
                    <a:gd name="connsiteX2" fmla="*/ 23885 w 47896"/>
                    <a:gd name="connsiteY2" fmla="*/ 320170 h 370504"/>
                    <a:gd name="connsiteX3" fmla="*/ 28580 w 47896"/>
                    <a:gd name="connsiteY3" fmla="*/ 368004 h 370504"/>
                    <a:gd name="connsiteX4" fmla="*/ 42537 w 47896"/>
                    <a:gd name="connsiteY4" fmla="*/ 370352 h 370504"/>
                    <a:gd name="connsiteX5" fmla="*/ 47866 w 47896"/>
                    <a:gd name="connsiteY5" fmla="*/ 365784 h 370504"/>
                    <a:gd name="connsiteX6" fmla="*/ 45519 w 47896"/>
                    <a:gd name="connsiteY6" fmla="*/ 330320 h 370504"/>
                    <a:gd name="connsiteX7" fmla="*/ 36827 w 47896"/>
                    <a:gd name="connsiteY7" fmla="*/ 201725 h 370504"/>
                    <a:gd name="connsiteX8" fmla="*/ 24519 w 47896"/>
                    <a:gd name="connsiteY8" fmla="*/ 78458 h 370504"/>
                    <a:gd name="connsiteX9" fmla="*/ 17160 w 47896"/>
                    <a:gd name="connsiteY9" fmla="*/ 11718 h 370504"/>
                    <a:gd name="connsiteX10" fmla="*/ 9801 w 47896"/>
                    <a:gd name="connsiteY10" fmla="*/ 236 h 370504"/>
                    <a:gd name="connsiteX11" fmla="*/ 1300 w 47896"/>
                    <a:gd name="connsiteY11" fmla="*/ 109 h 370504"/>
                    <a:gd name="connsiteX12" fmla="*/ 1808 w 47896"/>
                    <a:gd name="connsiteY12" fmla="*/ 21805 h 37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96" h="370504">
                      <a:moveTo>
                        <a:pt x="1744" y="21869"/>
                      </a:moveTo>
                      <a:cubicBezTo>
                        <a:pt x="4028" y="42424"/>
                        <a:pt x="8596" y="82582"/>
                        <a:pt x="13100" y="141709"/>
                      </a:cubicBezTo>
                      <a:cubicBezTo>
                        <a:pt x="17541" y="200837"/>
                        <a:pt x="21918" y="278996"/>
                        <a:pt x="23885" y="320170"/>
                      </a:cubicBezTo>
                      <a:cubicBezTo>
                        <a:pt x="25852" y="361407"/>
                        <a:pt x="25408" y="365657"/>
                        <a:pt x="28580" y="368004"/>
                      </a:cubicBezTo>
                      <a:cubicBezTo>
                        <a:pt x="31752" y="370352"/>
                        <a:pt x="38540" y="370796"/>
                        <a:pt x="42537" y="370352"/>
                      </a:cubicBezTo>
                      <a:cubicBezTo>
                        <a:pt x="46534" y="369907"/>
                        <a:pt x="47676" y="368575"/>
                        <a:pt x="47866" y="365784"/>
                      </a:cubicBezTo>
                      <a:cubicBezTo>
                        <a:pt x="48056" y="362993"/>
                        <a:pt x="47358" y="358742"/>
                        <a:pt x="45519" y="330320"/>
                      </a:cubicBezTo>
                      <a:cubicBezTo>
                        <a:pt x="43679" y="301899"/>
                        <a:pt x="40761" y="249369"/>
                        <a:pt x="36827" y="201725"/>
                      </a:cubicBezTo>
                      <a:cubicBezTo>
                        <a:pt x="32894" y="154081"/>
                        <a:pt x="27945" y="111258"/>
                        <a:pt x="24519" y="78458"/>
                      </a:cubicBezTo>
                      <a:cubicBezTo>
                        <a:pt x="21094" y="45723"/>
                        <a:pt x="19254" y="23011"/>
                        <a:pt x="17160" y="11718"/>
                      </a:cubicBezTo>
                      <a:cubicBezTo>
                        <a:pt x="15067" y="362"/>
                        <a:pt x="12783" y="362"/>
                        <a:pt x="9801" y="236"/>
                      </a:cubicBezTo>
                      <a:cubicBezTo>
                        <a:pt x="6819" y="109"/>
                        <a:pt x="3076" y="-145"/>
                        <a:pt x="1300" y="109"/>
                      </a:cubicBezTo>
                      <a:cubicBezTo>
                        <a:pt x="-540" y="426"/>
                        <a:pt x="-476" y="1314"/>
                        <a:pt x="1808" y="21805"/>
                      </a:cubicBezTo>
                      <a:close/>
                    </a:path>
                  </a:pathLst>
                </a:custGeom>
                <a:solidFill>
                  <a:srgbClr val="51BCC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4" name="Freeform: Shape 7943">
                  <a:extLst>
                    <a:ext uri="{FF2B5EF4-FFF2-40B4-BE49-F238E27FC236}">
                      <a16:creationId xmlns:a16="http://schemas.microsoft.com/office/drawing/2014/main" id="{8B99F072-E3BF-012C-03A8-60B2801389BA}"/>
                    </a:ext>
                  </a:extLst>
                </p:cNvPr>
                <p:cNvSpPr/>
                <p:nvPr/>
              </p:nvSpPr>
              <p:spPr>
                <a:xfrm>
                  <a:off x="1296487" y="4595881"/>
                  <a:ext cx="469401" cy="33344"/>
                </a:xfrm>
                <a:custGeom>
                  <a:avLst/>
                  <a:gdLst>
                    <a:gd name="connsiteX0" fmla="*/ 7033 w 469401"/>
                    <a:gd name="connsiteY0" fmla="*/ 15536 h 33344"/>
                    <a:gd name="connsiteX1" fmla="*/ 66097 w 469401"/>
                    <a:gd name="connsiteY1" fmla="*/ 16361 h 33344"/>
                    <a:gd name="connsiteX2" fmla="*/ 220132 w 469401"/>
                    <a:gd name="connsiteY2" fmla="*/ 12301 h 33344"/>
                    <a:gd name="connsiteX3" fmla="*/ 368521 w 469401"/>
                    <a:gd name="connsiteY3" fmla="*/ 6084 h 33344"/>
                    <a:gd name="connsiteX4" fmla="*/ 453279 w 469401"/>
                    <a:gd name="connsiteY4" fmla="*/ 57 h 33344"/>
                    <a:gd name="connsiteX5" fmla="*/ 469393 w 469401"/>
                    <a:gd name="connsiteY5" fmla="*/ 5005 h 33344"/>
                    <a:gd name="connsiteX6" fmla="*/ 464762 w 469401"/>
                    <a:gd name="connsiteY6" fmla="*/ 14902 h 33344"/>
                    <a:gd name="connsiteX7" fmla="*/ 440654 w 469401"/>
                    <a:gd name="connsiteY7" fmla="*/ 19660 h 33344"/>
                    <a:gd name="connsiteX8" fmla="*/ 363319 w 469401"/>
                    <a:gd name="connsiteY8" fmla="*/ 25243 h 33344"/>
                    <a:gd name="connsiteX9" fmla="*/ 243225 w 469401"/>
                    <a:gd name="connsiteY9" fmla="*/ 30001 h 33344"/>
                    <a:gd name="connsiteX10" fmla="*/ 114312 w 469401"/>
                    <a:gd name="connsiteY10" fmla="*/ 32983 h 33344"/>
                    <a:gd name="connsiteX11" fmla="*/ 23528 w 469401"/>
                    <a:gd name="connsiteY11" fmla="*/ 32221 h 33344"/>
                    <a:gd name="connsiteX12" fmla="*/ 2655 w 469401"/>
                    <a:gd name="connsiteY12" fmla="*/ 25687 h 33344"/>
                    <a:gd name="connsiteX13" fmla="*/ 118 w 469401"/>
                    <a:gd name="connsiteY13" fmla="*/ 18835 h 33344"/>
                    <a:gd name="connsiteX14" fmla="*/ 7096 w 469401"/>
                    <a:gd name="connsiteY14" fmla="*/ 15600 h 33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9401" h="33344">
                      <a:moveTo>
                        <a:pt x="7033" y="15536"/>
                      </a:moveTo>
                      <a:cubicBezTo>
                        <a:pt x="14265" y="15536"/>
                        <a:pt x="28603" y="16678"/>
                        <a:pt x="66097" y="16361"/>
                      </a:cubicBezTo>
                      <a:cubicBezTo>
                        <a:pt x="103527" y="16044"/>
                        <a:pt x="164050" y="14140"/>
                        <a:pt x="220132" y="12301"/>
                      </a:cubicBezTo>
                      <a:cubicBezTo>
                        <a:pt x="276278" y="10398"/>
                        <a:pt x="328046" y="8558"/>
                        <a:pt x="368521" y="6084"/>
                      </a:cubicBezTo>
                      <a:cubicBezTo>
                        <a:pt x="408997" y="3609"/>
                        <a:pt x="438116" y="501"/>
                        <a:pt x="453279" y="57"/>
                      </a:cubicBezTo>
                      <a:cubicBezTo>
                        <a:pt x="468378" y="-388"/>
                        <a:pt x="469520" y="1833"/>
                        <a:pt x="469393" y="5005"/>
                      </a:cubicBezTo>
                      <a:cubicBezTo>
                        <a:pt x="469266" y="8177"/>
                        <a:pt x="467934" y="12428"/>
                        <a:pt x="464762" y="14902"/>
                      </a:cubicBezTo>
                      <a:cubicBezTo>
                        <a:pt x="461590" y="17376"/>
                        <a:pt x="456578" y="18137"/>
                        <a:pt x="440654" y="19660"/>
                      </a:cubicBezTo>
                      <a:cubicBezTo>
                        <a:pt x="424667" y="21119"/>
                        <a:pt x="397704" y="23339"/>
                        <a:pt x="363319" y="25243"/>
                      </a:cubicBezTo>
                      <a:cubicBezTo>
                        <a:pt x="328870" y="27146"/>
                        <a:pt x="286999" y="28669"/>
                        <a:pt x="243225" y="30001"/>
                      </a:cubicBezTo>
                      <a:cubicBezTo>
                        <a:pt x="199450" y="31333"/>
                        <a:pt x="153899" y="32411"/>
                        <a:pt x="114312" y="32983"/>
                      </a:cubicBezTo>
                      <a:cubicBezTo>
                        <a:pt x="74725" y="33553"/>
                        <a:pt x="41228" y="33553"/>
                        <a:pt x="23528" y="32221"/>
                      </a:cubicBezTo>
                      <a:cubicBezTo>
                        <a:pt x="5828" y="30889"/>
                        <a:pt x="3988" y="28224"/>
                        <a:pt x="2655" y="25687"/>
                      </a:cubicBezTo>
                      <a:cubicBezTo>
                        <a:pt x="1323" y="23149"/>
                        <a:pt x="499" y="20738"/>
                        <a:pt x="118" y="18835"/>
                      </a:cubicBezTo>
                      <a:cubicBezTo>
                        <a:pt x="-263" y="16932"/>
                        <a:pt x="-136" y="15663"/>
                        <a:pt x="7096" y="15600"/>
                      </a:cubicBezTo>
                      <a:close/>
                    </a:path>
                  </a:pathLst>
                </a:custGeom>
                <a:solidFill>
                  <a:srgbClr val="DCB77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5" name="Freeform: Shape 7944">
                  <a:extLst>
                    <a:ext uri="{FF2B5EF4-FFF2-40B4-BE49-F238E27FC236}">
                      <a16:creationId xmlns:a16="http://schemas.microsoft.com/office/drawing/2014/main" id="{44485F99-B116-04DD-AE86-12C5FA04FFE7}"/>
                    </a:ext>
                  </a:extLst>
                </p:cNvPr>
                <p:cNvSpPr/>
                <p:nvPr/>
              </p:nvSpPr>
              <p:spPr>
                <a:xfrm>
                  <a:off x="1307139" y="4514148"/>
                  <a:ext cx="425751" cy="78300"/>
                </a:xfrm>
                <a:custGeom>
                  <a:avLst/>
                  <a:gdLst>
                    <a:gd name="connsiteX0" fmla="*/ 12812 w 425751"/>
                    <a:gd name="connsiteY0" fmla="*/ 78174 h 78300"/>
                    <a:gd name="connsiteX1" fmla="*/ 2662 w 425751"/>
                    <a:gd name="connsiteY1" fmla="*/ 66754 h 78300"/>
                    <a:gd name="connsiteX2" fmla="*/ 1329 w 425751"/>
                    <a:gd name="connsiteY2" fmla="*/ 52670 h 78300"/>
                    <a:gd name="connsiteX3" fmla="*/ 11797 w 425751"/>
                    <a:gd name="connsiteY3" fmla="*/ 46263 h 78300"/>
                    <a:gd name="connsiteX4" fmla="*/ 32987 w 425751"/>
                    <a:gd name="connsiteY4" fmla="*/ 50386 h 78300"/>
                    <a:gd name="connsiteX5" fmla="*/ 60330 w 425751"/>
                    <a:gd name="connsiteY5" fmla="*/ 48039 h 78300"/>
                    <a:gd name="connsiteX6" fmla="*/ 91035 w 425751"/>
                    <a:gd name="connsiteY6" fmla="*/ 32115 h 78300"/>
                    <a:gd name="connsiteX7" fmla="*/ 117300 w 425751"/>
                    <a:gd name="connsiteY7" fmla="*/ 33448 h 78300"/>
                    <a:gd name="connsiteX8" fmla="*/ 124215 w 425751"/>
                    <a:gd name="connsiteY8" fmla="*/ 34209 h 78300"/>
                    <a:gd name="connsiteX9" fmla="*/ 126182 w 425751"/>
                    <a:gd name="connsiteY9" fmla="*/ 22092 h 78300"/>
                    <a:gd name="connsiteX10" fmla="*/ 136459 w 425751"/>
                    <a:gd name="connsiteY10" fmla="*/ 3249 h 78300"/>
                    <a:gd name="connsiteX11" fmla="*/ 157141 w 425751"/>
                    <a:gd name="connsiteY11" fmla="*/ 4962 h 78300"/>
                    <a:gd name="connsiteX12" fmla="*/ 187783 w 425751"/>
                    <a:gd name="connsiteY12" fmla="*/ 35922 h 78300"/>
                    <a:gd name="connsiteX13" fmla="*/ 212843 w 425751"/>
                    <a:gd name="connsiteY13" fmla="*/ 61488 h 78300"/>
                    <a:gd name="connsiteX14" fmla="*/ 215951 w 425751"/>
                    <a:gd name="connsiteY14" fmla="*/ 63772 h 78300"/>
                    <a:gd name="connsiteX15" fmla="*/ 208529 w 425751"/>
                    <a:gd name="connsiteY15" fmla="*/ 64026 h 78300"/>
                    <a:gd name="connsiteX16" fmla="*/ 56270 w 425751"/>
                    <a:gd name="connsiteY16" fmla="*/ 74304 h 78300"/>
                    <a:gd name="connsiteX17" fmla="*/ 12876 w 425751"/>
                    <a:gd name="connsiteY17" fmla="*/ 78301 h 78300"/>
                    <a:gd name="connsiteX18" fmla="*/ 12876 w 425751"/>
                    <a:gd name="connsiteY18" fmla="*/ 78301 h 78300"/>
                    <a:gd name="connsiteX19" fmla="*/ 235555 w 425751"/>
                    <a:gd name="connsiteY19" fmla="*/ 63265 h 78300"/>
                    <a:gd name="connsiteX20" fmla="*/ 234540 w 425751"/>
                    <a:gd name="connsiteY20" fmla="*/ 52861 h 78300"/>
                    <a:gd name="connsiteX21" fmla="*/ 259218 w 425751"/>
                    <a:gd name="connsiteY21" fmla="*/ 43852 h 78300"/>
                    <a:gd name="connsiteX22" fmla="*/ 273112 w 425751"/>
                    <a:gd name="connsiteY22" fmla="*/ 53622 h 78300"/>
                    <a:gd name="connsiteX23" fmla="*/ 277553 w 425751"/>
                    <a:gd name="connsiteY23" fmla="*/ 62567 h 78300"/>
                    <a:gd name="connsiteX24" fmla="*/ 281042 w 425751"/>
                    <a:gd name="connsiteY24" fmla="*/ 53305 h 78300"/>
                    <a:gd name="connsiteX25" fmla="*/ 296331 w 425751"/>
                    <a:gd name="connsiteY25" fmla="*/ 37444 h 78300"/>
                    <a:gd name="connsiteX26" fmla="*/ 323357 w 425751"/>
                    <a:gd name="connsiteY26" fmla="*/ 31354 h 78300"/>
                    <a:gd name="connsiteX27" fmla="*/ 346196 w 425751"/>
                    <a:gd name="connsiteY27" fmla="*/ 45311 h 78300"/>
                    <a:gd name="connsiteX28" fmla="*/ 368020 w 425751"/>
                    <a:gd name="connsiteY28" fmla="*/ 51465 h 78300"/>
                    <a:gd name="connsiteX29" fmla="*/ 394538 w 425751"/>
                    <a:gd name="connsiteY29" fmla="*/ 44423 h 78300"/>
                    <a:gd name="connsiteX30" fmla="*/ 422009 w 425751"/>
                    <a:gd name="connsiteY30" fmla="*/ 51845 h 78300"/>
                    <a:gd name="connsiteX31" fmla="*/ 425752 w 425751"/>
                    <a:gd name="connsiteY31" fmla="*/ 59522 h 78300"/>
                    <a:gd name="connsiteX32" fmla="*/ 424673 w 425751"/>
                    <a:gd name="connsiteY32" fmla="*/ 59839 h 78300"/>
                    <a:gd name="connsiteX33" fmla="*/ 366434 w 425751"/>
                    <a:gd name="connsiteY33" fmla="*/ 63011 h 78300"/>
                    <a:gd name="connsiteX34" fmla="*/ 235555 w 425751"/>
                    <a:gd name="connsiteY34" fmla="*/ 63329 h 78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25751" h="78300">
                      <a:moveTo>
                        <a:pt x="12812" y="78174"/>
                      </a:moveTo>
                      <a:cubicBezTo>
                        <a:pt x="9323" y="74811"/>
                        <a:pt x="5072" y="70624"/>
                        <a:pt x="2662" y="66754"/>
                      </a:cubicBezTo>
                      <a:cubicBezTo>
                        <a:pt x="-764" y="61298"/>
                        <a:pt x="-510" y="56413"/>
                        <a:pt x="1329" y="52670"/>
                      </a:cubicBezTo>
                      <a:cubicBezTo>
                        <a:pt x="3106" y="48927"/>
                        <a:pt x="6468" y="46263"/>
                        <a:pt x="11797" y="46263"/>
                      </a:cubicBezTo>
                      <a:cubicBezTo>
                        <a:pt x="17126" y="46263"/>
                        <a:pt x="24676" y="48927"/>
                        <a:pt x="32987" y="50386"/>
                      </a:cubicBezTo>
                      <a:cubicBezTo>
                        <a:pt x="41297" y="51909"/>
                        <a:pt x="50496" y="52226"/>
                        <a:pt x="60330" y="48039"/>
                      </a:cubicBezTo>
                      <a:cubicBezTo>
                        <a:pt x="70163" y="43852"/>
                        <a:pt x="80631" y="35097"/>
                        <a:pt x="91035" y="32115"/>
                      </a:cubicBezTo>
                      <a:cubicBezTo>
                        <a:pt x="101440" y="29070"/>
                        <a:pt x="111717" y="31734"/>
                        <a:pt x="117300" y="33448"/>
                      </a:cubicBezTo>
                      <a:cubicBezTo>
                        <a:pt x="122883" y="35161"/>
                        <a:pt x="123835" y="35922"/>
                        <a:pt x="124215" y="34209"/>
                      </a:cubicBezTo>
                      <a:cubicBezTo>
                        <a:pt x="124596" y="32496"/>
                        <a:pt x="124469" y="28309"/>
                        <a:pt x="126182" y="22092"/>
                      </a:cubicBezTo>
                      <a:cubicBezTo>
                        <a:pt x="127895" y="15874"/>
                        <a:pt x="131447" y="7563"/>
                        <a:pt x="136459" y="3249"/>
                      </a:cubicBezTo>
                      <a:cubicBezTo>
                        <a:pt x="141471" y="-1128"/>
                        <a:pt x="147942" y="-1572"/>
                        <a:pt x="157141" y="4962"/>
                      </a:cubicBezTo>
                      <a:cubicBezTo>
                        <a:pt x="166277" y="11497"/>
                        <a:pt x="178140" y="24946"/>
                        <a:pt x="187783" y="35922"/>
                      </a:cubicBezTo>
                      <a:cubicBezTo>
                        <a:pt x="197426" y="46897"/>
                        <a:pt x="204976" y="55398"/>
                        <a:pt x="212843" y="61488"/>
                      </a:cubicBezTo>
                      <a:cubicBezTo>
                        <a:pt x="213858" y="62250"/>
                        <a:pt x="214873" y="63011"/>
                        <a:pt x="215951" y="63772"/>
                      </a:cubicBezTo>
                      <a:cubicBezTo>
                        <a:pt x="213477" y="63836"/>
                        <a:pt x="211003" y="63899"/>
                        <a:pt x="208529" y="64026"/>
                      </a:cubicBezTo>
                      <a:cubicBezTo>
                        <a:pt x="149211" y="65993"/>
                        <a:pt x="91797" y="71068"/>
                        <a:pt x="56270" y="74304"/>
                      </a:cubicBezTo>
                      <a:cubicBezTo>
                        <a:pt x="35207" y="76207"/>
                        <a:pt x="21884" y="77412"/>
                        <a:pt x="12876" y="78301"/>
                      </a:cubicBezTo>
                      <a:lnTo>
                        <a:pt x="12876" y="78301"/>
                      </a:lnTo>
                      <a:close/>
                      <a:moveTo>
                        <a:pt x="235555" y="63265"/>
                      </a:moveTo>
                      <a:cubicBezTo>
                        <a:pt x="233651" y="59966"/>
                        <a:pt x="232129" y="56223"/>
                        <a:pt x="234540" y="52861"/>
                      </a:cubicBezTo>
                      <a:cubicBezTo>
                        <a:pt x="238219" y="47722"/>
                        <a:pt x="251098" y="43534"/>
                        <a:pt x="259218" y="43852"/>
                      </a:cubicBezTo>
                      <a:cubicBezTo>
                        <a:pt x="267339" y="44169"/>
                        <a:pt x="270765" y="49054"/>
                        <a:pt x="273112" y="53622"/>
                      </a:cubicBezTo>
                      <a:cubicBezTo>
                        <a:pt x="275459" y="58189"/>
                        <a:pt x="276791" y="62504"/>
                        <a:pt x="277553" y="62567"/>
                      </a:cubicBezTo>
                      <a:cubicBezTo>
                        <a:pt x="278314" y="62567"/>
                        <a:pt x="278441" y="58443"/>
                        <a:pt x="281042" y="53305"/>
                      </a:cubicBezTo>
                      <a:cubicBezTo>
                        <a:pt x="283580" y="48166"/>
                        <a:pt x="288591" y="42075"/>
                        <a:pt x="296331" y="37444"/>
                      </a:cubicBezTo>
                      <a:cubicBezTo>
                        <a:pt x="304071" y="32750"/>
                        <a:pt x="314602" y="29451"/>
                        <a:pt x="323357" y="31354"/>
                      </a:cubicBezTo>
                      <a:cubicBezTo>
                        <a:pt x="332112" y="33321"/>
                        <a:pt x="339154" y="40489"/>
                        <a:pt x="346196" y="45311"/>
                      </a:cubicBezTo>
                      <a:cubicBezTo>
                        <a:pt x="353238" y="50133"/>
                        <a:pt x="360280" y="52734"/>
                        <a:pt x="368020" y="51465"/>
                      </a:cubicBezTo>
                      <a:cubicBezTo>
                        <a:pt x="375823" y="50259"/>
                        <a:pt x="384388" y="45311"/>
                        <a:pt x="394538" y="44423"/>
                      </a:cubicBezTo>
                      <a:cubicBezTo>
                        <a:pt x="404689" y="43534"/>
                        <a:pt x="416489" y="46770"/>
                        <a:pt x="422009" y="51845"/>
                      </a:cubicBezTo>
                      <a:cubicBezTo>
                        <a:pt x="424546" y="54129"/>
                        <a:pt x="425752" y="56794"/>
                        <a:pt x="425752" y="59522"/>
                      </a:cubicBezTo>
                      <a:cubicBezTo>
                        <a:pt x="425434" y="59649"/>
                        <a:pt x="425054" y="59712"/>
                        <a:pt x="424673" y="59839"/>
                      </a:cubicBezTo>
                      <a:cubicBezTo>
                        <a:pt x="417758" y="61615"/>
                        <a:pt x="403928" y="62947"/>
                        <a:pt x="366434" y="63011"/>
                      </a:cubicBezTo>
                      <a:cubicBezTo>
                        <a:pt x="334650" y="63074"/>
                        <a:pt x="285800" y="62313"/>
                        <a:pt x="235555" y="63329"/>
                      </a:cubicBezTo>
                      <a:close/>
                    </a:path>
                  </a:pathLst>
                </a:custGeom>
                <a:solidFill>
                  <a:srgbClr val="BF733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6" name="Freeform: Shape 7945">
                  <a:extLst>
                    <a:ext uri="{FF2B5EF4-FFF2-40B4-BE49-F238E27FC236}">
                      <a16:creationId xmlns:a16="http://schemas.microsoft.com/office/drawing/2014/main" id="{A46084CC-E31A-B36D-9D33-7D39F2BC9136}"/>
                    </a:ext>
                  </a:extLst>
                </p:cNvPr>
                <p:cNvSpPr/>
                <p:nvPr/>
              </p:nvSpPr>
              <p:spPr>
                <a:xfrm>
                  <a:off x="1295122" y="4236849"/>
                  <a:ext cx="60213" cy="58974"/>
                </a:xfrm>
                <a:custGeom>
                  <a:avLst/>
                  <a:gdLst>
                    <a:gd name="connsiteX0" fmla="*/ 10237 w 60213"/>
                    <a:gd name="connsiteY0" fmla="*/ 19107 h 58974"/>
                    <a:gd name="connsiteX1" fmla="*/ 26669 w 60213"/>
                    <a:gd name="connsiteY1" fmla="*/ 4959 h 58974"/>
                    <a:gd name="connsiteX2" fmla="*/ 40055 w 60213"/>
                    <a:gd name="connsiteY2" fmla="*/ 455 h 58974"/>
                    <a:gd name="connsiteX3" fmla="*/ 33964 w 60213"/>
                    <a:gd name="connsiteY3" fmla="*/ 13207 h 58974"/>
                    <a:gd name="connsiteX4" fmla="*/ 12838 w 60213"/>
                    <a:gd name="connsiteY4" fmla="*/ 36172 h 58974"/>
                    <a:gd name="connsiteX5" fmla="*/ 8588 w 60213"/>
                    <a:gd name="connsiteY5" fmla="*/ 52096 h 58974"/>
                    <a:gd name="connsiteX6" fmla="*/ 13409 w 60213"/>
                    <a:gd name="connsiteY6" fmla="*/ 50574 h 58974"/>
                    <a:gd name="connsiteX7" fmla="*/ 23814 w 60213"/>
                    <a:gd name="connsiteY7" fmla="*/ 32366 h 58974"/>
                    <a:gd name="connsiteX8" fmla="*/ 46716 w 60213"/>
                    <a:gd name="connsiteY8" fmla="*/ 5721 h 58974"/>
                    <a:gd name="connsiteX9" fmla="*/ 56803 w 60213"/>
                    <a:gd name="connsiteY9" fmla="*/ 1851 h 58974"/>
                    <a:gd name="connsiteX10" fmla="*/ 54519 w 60213"/>
                    <a:gd name="connsiteY10" fmla="*/ 14031 h 58974"/>
                    <a:gd name="connsiteX11" fmla="*/ 46780 w 60213"/>
                    <a:gd name="connsiteY11" fmla="*/ 28242 h 58974"/>
                    <a:gd name="connsiteX12" fmla="*/ 51157 w 60213"/>
                    <a:gd name="connsiteY12" fmla="*/ 25134 h 58974"/>
                    <a:gd name="connsiteX13" fmla="*/ 59912 w 60213"/>
                    <a:gd name="connsiteY13" fmla="*/ 15491 h 58974"/>
                    <a:gd name="connsiteX14" fmla="*/ 55217 w 60213"/>
                    <a:gd name="connsiteY14" fmla="*/ 26783 h 58974"/>
                    <a:gd name="connsiteX15" fmla="*/ 43734 w 60213"/>
                    <a:gd name="connsiteY15" fmla="*/ 36871 h 58974"/>
                    <a:gd name="connsiteX16" fmla="*/ 40055 w 60213"/>
                    <a:gd name="connsiteY16" fmla="*/ 36680 h 58974"/>
                    <a:gd name="connsiteX17" fmla="*/ 32696 w 60213"/>
                    <a:gd name="connsiteY17" fmla="*/ 42453 h 58974"/>
                    <a:gd name="connsiteX18" fmla="*/ 16010 w 60213"/>
                    <a:gd name="connsiteY18" fmla="*/ 56728 h 58974"/>
                    <a:gd name="connsiteX19" fmla="*/ 2561 w 60213"/>
                    <a:gd name="connsiteY19" fmla="*/ 56157 h 58974"/>
                    <a:gd name="connsiteX20" fmla="*/ 214 w 60213"/>
                    <a:gd name="connsiteY20" fmla="*/ 40550 h 58974"/>
                    <a:gd name="connsiteX21" fmla="*/ 3259 w 60213"/>
                    <a:gd name="connsiteY21" fmla="*/ 27608 h 58974"/>
                    <a:gd name="connsiteX22" fmla="*/ 10237 w 60213"/>
                    <a:gd name="connsiteY22" fmla="*/ 18980 h 5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213" h="58974">
                      <a:moveTo>
                        <a:pt x="10237" y="19107"/>
                      </a:moveTo>
                      <a:cubicBezTo>
                        <a:pt x="14234" y="15173"/>
                        <a:pt x="20705" y="9020"/>
                        <a:pt x="26669" y="4959"/>
                      </a:cubicBezTo>
                      <a:cubicBezTo>
                        <a:pt x="32696" y="963"/>
                        <a:pt x="38215" y="-941"/>
                        <a:pt x="40055" y="455"/>
                      </a:cubicBezTo>
                      <a:cubicBezTo>
                        <a:pt x="41895" y="1851"/>
                        <a:pt x="39928" y="6482"/>
                        <a:pt x="33964" y="13207"/>
                      </a:cubicBezTo>
                      <a:cubicBezTo>
                        <a:pt x="28001" y="19931"/>
                        <a:pt x="17914" y="28750"/>
                        <a:pt x="12838" y="36172"/>
                      </a:cubicBezTo>
                      <a:cubicBezTo>
                        <a:pt x="7763" y="43532"/>
                        <a:pt x="7636" y="49495"/>
                        <a:pt x="8588" y="52096"/>
                      </a:cubicBezTo>
                      <a:cubicBezTo>
                        <a:pt x="9476" y="54697"/>
                        <a:pt x="11379" y="53936"/>
                        <a:pt x="13409" y="50574"/>
                      </a:cubicBezTo>
                      <a:cubicBezTo>
                        <a:pt x="15440" y="47211"/>
                        <a:pt x="17597" y="41248"/>
                        <a:pt x="23814" y="32366"/>
                      </a:cubicBezTo>
                      <a:cubicBezTo>
                        <a:pt x="30031" y="23484"/>
                        <a:pt x="40245" y="11684"/>
                        <a:pt x="46716" y="5721"/>
                      </a:cubicBezTo>
                      <a:cubicBezTo>
                        <a:pt x="53187" y="-243"/>
                        <a:pt x="55852" y="-369"/>
                        <a:pt x="56803" y="1851"/>
                      </a:cubicBezTo>
                      <a:cubicBezTo>
                        <a:pt x="57755" y="4071"/>
                        <a:pt x="56994" y="8576"/>
                        <a:pt x="54519" y="14031"/>
                      </a:cubicBezTo>
                      <a:cubicBezTo>
                        <a:pt x="52045" y="19487"/>
                        <a:pt x="47858" y="25895"/>
                        <a:pt x="46780" y="28242"/>
                      </a:cubicBezTo>
                      <a:cubicBezTo>
                        <a:pt x="45764" y="30590"/>
                        <a:pt x="47921" y="28940"/>
                        <a:pt x="51157" y="25134"/>
                      </a:cubicBezTo>
                      <a:cubicBezTo>
                        <a:pt x="54456" y="21327"/>
                        <a:pt x="58833" y="15364"/>
                        <a:pt x="59912" y="15491"/>
                      </a:cubicBezTo>
                      <a:cubicBezTo>
                        <a:pt x="61054" y="15617"/>
                        <a:pt x="58833" y="21771"/>
                        <a:pt x="55217" y="26783"/>
                      </a:cubicBezTo>
                      <a:cubicBezTo>
                        <a:pt x="51538" y="31795"/>
                        <a:pt x="46335" y="35665"/>
                        <a:pt x="43734" y="36871"/>
                      </a:cubicBezTo>
                      <a:cubicBezTo>
                        <a:pt x="41133" y="38076"/>
                        <a:pt x="41070" y="36680"/>
                        <a:pt x="40055" y="36680"/>
                      </a:cubicBezTo>
                      <a:cubicBezTo>
                        <a:pt x="39040" y="36680"/>
                        <a:pt x="37010" y="38266"/>
                        <a:pt x="32696" y="42453"/>
                      </a:cubicBezTo>
                      <a:cubicBezTo>
                        <a:pt x="28382" y="46640"/>
                        <a:pt x="21847" y="53492"/>
                        <a:pt x="16010" y="56728"/>
                      </a:cubicBezTo>
                      <a:cubicBezTo>
                        <a:pt x="10237" y="59963"/>
                        <a:pt x="5162" y="59646"/>
                        <a:pt x="2561" y="56157"/>
                      </a:cubicBezTo>
                      <a:cubicBezTo>
                        <a:pt x="-40" y="52667"/>
                        <a:pt x="-294" y="46069"/>
                        <a:pt x="214" y="40550"/>
                      </a:cubicBezTo>
                      <a:cubicBezTo>
                        <a:pt x="721" y="35030"/>
                        <a:pt x="1863" y="30653"/>
                        <a:pt x="3259" y="27608"/>
                      </a:cubicBezTo>
                      <a:cubicBezTo>
                        <a:pt x="4655" y="24563"/>
                        <a:pt x="6177" y="22913"/>
                        <a:pt x="10237" y="18980"/>
                      </a:cubicBezTo>
                      <a:close/>
                    </a:path>
                  </a:pathLst>
                </a:custGeom>
                <a:solidFill>
                  <a:srgbClr val="ABD3D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7" name="Freeform: Shape 7946">
                  <a:extLst>
                    <a:ext uri="{FF2B5EF4-FFF2-40B4-BE49-F238E27FC236}">
                      <a16:creationId xmlns:a16="http://schemas.microsoft.com/office/drawing/2014/main" id="{151F0055-CCCE-355C-CF39-7EDE7CFCC532}"/>
                    </a:ext>
                  </a:extLst>
                </p:cNvPr>
                <p:cNvSpPr/>
                <p:nvPr/>
              </p:nvSpPr>
              <p:spPr>
                <a:xfrm>
                  <a:off x="1607648" y="4250796"/>
                  <a:ext cx="49952" cy="72294"/>
                </a:xfrm>
                <a:custGeom>
                  <a:avLst/>
                  <a:gdLst>
                    <a:gd name="connsiteX0" fmla="*/ 43403 w 49952"/>
                    <a:gd name="connsiteY0" fmla="*/ 1164 h 72294"/>
                    <a:gd name="connsiteX1" fmla="*/ 24814 w 49952"/>
                    <a:gd name="connsiteY1" fmla="*/ 24383 h 72294"/>
                    <a:gd name="connsiteX2" fmla="*/ 3942 w 49952"/>
                    <a:gd name="connsiteY2" fmla="*/ 58895 h 72294"/>
                    <a:gd name="connsiteX3" fmla="*/ 1468 w 49952"/>
                    <a:gd name="connsiteY3" fmla="*/ 71457 h 72294"/>
                    <a:gd name="connsiteX4" fmla="*/ 13395 w 49952"/>
                    <a:gd name="connsiteY4" fmla="*/ 71012 h 72294"/>
                    <a:gd name="connsiteX5" fmla="*/ 27098 w 49952"/>
                    <a:gd name="connsiteY5" fmla="*/ 58705 h 72294"/>
                    <a:gd name="connsiteX6" fmla="*/ 44164 w 49952"/>
                    <a:gd name="connsiteY6" fmla="*/ 30220 h 72294"/>
                    <a:gd name="connsiteX7" fmla="*/ 43403 w 49952"/>
                    <a:gd name="connsiteY7" fmla="*/ 26794 h 72294"/>
                    <a:gd name="connsiteX8" fmla="*/ 28875 w 49952"/>
                    <a:gd name="connsiteY8" fmla="*/ 47983 h 72294"/>
                    <a:gd name="connsiteX9" fmla="*/ 18343 w 49952"/>
                    <a:gd name="connsiteY9" fmla="*/ 62702 h 72294"/>
                    <a:gd name="connsiteX10" fmla="*/ 11175 w 49952"/>
                    <a:gd name="connsiteY10" fmla="*/ 65430 h 72294"/>
                    <a:gd name="connsiteX11" fmla="*/ 13585 w 49952"/>
                    <a:gd name="connsiteY11" fmla="*/ 55470 h 72294"/>
                    <a:gd name="connsiteX12" fmla="*/ 28811 w 49952"/>
                    <a:gd name="connsiteY12" fmla="*/ 31552 h 72294"/>
                    <a:gd name="connsiteX13" fmla="*/ 41944 w 49952"/>
                    <a:gd name="connsiteY13" fmla="*/ 15945 h 72294"/>
                    <a:gd name="connsiteX14" fmla="*/ 46004 w 49952"/>
                    <a:gd name="connsiteY14" fmla="*/ 15755 h 72294"/>
                    <a:gd name="connsiteX15" fmla="*/ 48288 w 49952"/>
                    <a:gd name="connsiteY15" fmla="*/ 13345 h 72294"/>
                    <a:gd name="connsiteX16" fmla="*/ 49874 w 49952"/>
                    <a:gd name="connsiteY16" fmla="*/ 4717 h 72294"/>
                    <a:gd name="connsiteX17" fmla="*/ 43339 w 49952"/>
                    <a:gd name="connsiteY17" fmla="*/ 1100 h 7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9952" h="72294">
                      <a:moveTo>
                        <a:pt x="43403" y="1164"/>
                      </a:moveTo>
                      <a:cubicBezTo>
                        <a:pt x="39152" y="3955"/>
                        <a:pt x="32491" y="12837"/>
                        <a:pt x="24814" y="24383"/>
                      </a:cubicBezTo>
                      <a:cubicBezTo>
                        <a:pt x="17138" y="35993"/>
                        <a:pt x="8447" y="50330"/>
                        <a:pt x="3942" y="58895"/>
                      </a:cubicBezTo>
                      <a:cubicBezTo>
                        <a:pt x="-562" y="67460"/>
                        <a:pt x="-943" y="70188"/>
                        <a:pt x="1468" y="71457"/>
                      </a:cubicBezTo>
                      <a:cubicBezTo>
                        <a:pt x="3879" y="72725"/>
                        <a:pt x="9018" y="72535"/>
                        <a:pt x="13395" y="71012"/>
                      </a:cubicBezTo>
                      <a:cubicBezTo>
                        <a:pt x="17773" y="69553"/>
                        <a:pt x="21389" y="66762"/>
                        <a:pt x="27098" y="58705"/>
                      </a:cubicBezTo>
                      <a:cubicBezTo>
                        <a:pt x="32808" y="50648"/>
                        <a:pt x="40675" y="37325"/>
                        <a:pt x="44164" y="30220"/>
                      </a:cubicBezTo>
                      <a:cubicBezTo>
                        <a:pt x="47717" y="23178"/>
                        <a:pt x="46956" y="22417"/>
                        <a:pt x="43403" y="26794"/>
                      </a:cubicBezTo>
                      <a:cubicBezTo>
                        <a:pt x="39850" y="31235"/>
                        <a:pt x="33506" y="40814"/>
                        <a:pt x="28875" y="47983"/>
                      </a:cubicBezTo>
                      <a:cubicBezTo>
                        <a:pt x="24243" y="55152"/>
                        <a:pt x="21262" y="59910"/>
                        <a:pt x="18343" y="62702"/>
                      </a:cubicBezTo>
                      <a:cubicBezTo>
                        <a:pt x="15425" y="65493"/>
                        <a:pt x="12507" y="66381"/>
                        <a:pt x="11175" y="65430"/>
                      </a:cubicBezTo>
                      <a:cubicBezTo>
                        <a:pt x="9906" y="64478"/>
                        <a:pt x="10223" y="61750"/>
                        <a:pt x="13585" y="55470"/>
                      </a:cubicBezTo>
                      <a:cubicBezTo>
                        <a:pt x="16948" y="49189"/>
                        <a:pt x="23228" y="39355"/>
                        <a:pt x="28811" y="31552"/>
                      </a:cubicBezTo>
                      <a:cubicBezTo>
                        <a:pt x="34394" y="23749"/>
                        <a:pt x="39216" y="18039"/>
                        <a:pt x="41944" y="15945"/>
                      </a:cubicBezTo>
                      <a:cubicBezTo>
                        <a:pt x="44672" y="13852"/>
                        <a:pt x="45306" y="15375"/>
                        <a:pt x="46004" y="15755"/>
                      </a:cubicBezTo>
                      <a:cubicBezTo>
                        <a:pt x="46702" y="16136"/>
                        <a:pt x="47400" y="15375"/>
                        <a:pt x="48288" y="13345"/>
                      </a:cubicBezTo>
                      <a:cubicBezTo>
                        <a:pt x="49176" y="11314"/>
                        <a:pt x="50254" y="8015"/>
                        <a:pt x="49874" y="4717"/>
                      </a:cubicBezTo>
                      <a:cubicBezTo>
                        <a:pt x="49493" y="1481"/>
                        <a:pt x="47590" y="-1755"/>
                        <a:pt x="43339" y="1100"/>
                      </a:cubicBezTo>
                      <a:close/>
                    </a:path>
                  </a:pathLst>
                </a:custGeom>
                <a:solidFill>
                  <a:srgbClr val="BAE4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8" name="Freeform: Shape 7947">
                  <a:extLst>
                    <a:ext uri="{FF2B5EF4-FFF2-40B4-BE49-F238E27FC236}">
                      <a16:creationId xmlns:a16="http://schemas.microsoft.com/office/drawing/2014/main" id="{38B29D7B-46C4-6C49-359F-5BB87C32FA65}"/>
                    </a:ext>
                  </a:extLst>
                </p:cNvPr>
                <p:cNvSpPr/>
                <p:nvPr/>
              </p:nvSpPr>
              <p:spPr>
                <a:xfrm>
                  <a:off x="746291" y="4140479"/>
                  <a:ext cx="424953" cy="594205"/>
                </a:xfrm>
                <a:custGeom>
                  <a:avLst/>
                  <a:gdLst>
                    <a:gd name="connsiteX0" fmla="*/ 424954 w 424953"/>
                    <a:gd name="connsiteY0" fmla="*/ 594205 h 594205"/>
                    <a:gd name="connsiteX1" fmla="*/ 70381 w 424953"/>
                    <a:gd name="connsiteY1" fmla="*/ 594205 h 594205"/>
                    <a:gd name="connsiteX2" fmla="*/ 62133 w 424953"/>
                    <a:gd name="connsiteY2" fmla="*/ 526450 h 594205"/>
                    <a:gd name="connsiteX3" fmla="*/ 15377 w 424953"/>
                    <a:gd name="connsiteY3" fmla="*/ 130703 h 594205"/>
                    <a:gd name="connsiteX4" fmla="*/ 151 w 424953"/>
                    <a:gd name="connsiteY4" fmla="*/ 10609 h 594205"/>
                    <a:gd name="connsiteX5" fmla="*/ 23244 w 424953"/>
                    <a:gd name="connsiteY5" fmla="*/ 3567 h 594205"/>
                    <a:gd name="connsiteX6" fmla="*/ 129191 w 424953"/>
                    <a:gd name="connsiteY6" fmla="*/ 15 h 594205"/>
                    <a:gd name="connsiteX7" fmla="*/ 329602 w 424953"/>
                    <a:gd name="connsiteY7" fmla="*/ 3313 h 594205"/>
                    <a:gd name="connsiteX8" fmla="*/ 374962 w 424953"/>
                    <a:gd name="connsiteY8" fmla="*/ 17651 h 594205"/>
                    <a:gd name="connsiteX9" fmla="*/ 384098 w 424953"/>
                    <a:gd name="connsiteY9" fmla="*/ 124676 h 594205"/>
                    <a:gd name="connsiteX10" fmla="*/ 411631 w 424953"/>
                    <a:gd name="connsiteY10" fmla="*/ 430336 h 594205"/>
                    <a:gd name="connsiteX11" fmla="*/ 424954 w 424953"/>
                    <a:gd name="connsiteY11" fmla="*/ 594142 h 594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4953" h="594205">
                      <a:moveTo>
                        <a:pt x="424954" y="594205"/>
                      </a:moveTo>
                      <a:lnTo>
                        <a:pt x="70381" y="594205"/>
                      </a:lnTo>
                      <a:cubicBezTo>
                        <a:pt x="68033" y="578091"/>
                        <a:pt x="65559" y="556204"/>
                        <a:pt x="62133" y="526450"/>
                      </a:cubicBezTo>
                      <a:cubicBezTo>
                        <a:pt x="50524" y="425388"/>
                        <a:pt x="28192" y="232907"/>
                        <a:pt x="15377" y="130703"/>
                      </a:cubicBezTo>
                      <a:cubicBezTo>
                        <a:pt x="2562" y="28500"/>
                        <a:pt x="-800" y="16573"/>
                        <a:pt x="151" y="10609"/>
                      </a:cubicBezTo>
                      <a:cubicBezTo>
                        <a:pt x="1166" y="4646"/>
                        <a:pt x="6432" y="4646"/>
                        <a:pt x="23244" y="3567"/>
                      </a:cubicBezTo>
                      <a:cubicBezTo>
                        <a:pt x="40056" y="2488"/>
                        <a:pt x="68350" y="268"/>
                        <a:pt x="129191" y="15"/>
                      </a:cubicBezTo>
                      <a:cubicBezTo>
                        <a:pt x="190031" y="-176"/>
                        <a:pt x="283416" y="1537"/>
                        <a:pt x="329602" y="3313"/>
                      </a:cubicBezTo>
                      <a:cubicBezTo>
                        <a:pt x="375723" y="5090"/>
                        <a:pt x="374645" y="6866"/>
                        <a:pt x="374962" y="17651"/>
                      </a:cubicBezTo>
                      <a:cubicBezTo>
                        <a:pt x="375343" y="28436"/>
                        <a:pt x="377183" y="48293"/>
                        <a:pt x="384098" y="124676"/>
                      </a:cubicBezTo>
                      <a:cubicBezTo>
                        <a:pt x="391076" y="201060"/>
                        <a:pt x="403130" y="333906"/>
                        <a:pt x="411631" y="430336"/>
                      </a:cubicBezTo>
                      <a:cubicBezTo>
                        <a:pt x="418356" y="506783"/>
                        <a:pt x="422860" y="560327"/>
                        <a:pt x="424954" y="594142"/>
                      </a:cubicBezTo>
                      <a:close/>
                    </a:path>
                  </a:pathLst>
                </a:custGeom>
                <a:solidFill>
                  <a:srgbClr val="B3616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9" name="Freeform: Shape 7948">
                  <a:extLst>
                    <a:ext uri="{FF2B5EF4-FFF2-40B4-BE49-F238E27FC236}">
                      <a16:creationId xmlns:a16="http://schemas.microsoft.com/office/drawing/2014/main" id="{7977FB62-1B94-D0D7-93DB-3141B176E3F6}"/>
                    </a:ext>
                  </a:extLst>
                </p:cNvPr>
                <p:cNvSpPr/>
                <p:nvPr/>
              </p:nvSpPr>
              <p:spPr>
                <a:xfrm>
                  <a:off x="804043" y="4549055"/>
                  <a:ext cx="343855" cy="185629"/>
                </a:xfrm>
                <a:custGeom>
                  <a:avLst/>
                  <a:gdLst>
                    <a:gd name="connsiteX0" fmla="*/ 343792 w 343855"/>
                    <a:gd name="connsiteY0" fmla="*/ 185629 h 185629"/>
                    <a:gd name="connsiteX1" fmla="*/ 21954 w 343855"/>
                    <a:gd name="connsiteY1" fmla="*/ 185629 h 185629"/>
                    <a:gd name="connsiteX2" fmla="*/ 20432 w 343855"/>
                    <a:gd name="connsiteY2" fmla="*/ 177636 h 185629"/>
                    <a:gd name="connsiteX3" fmla="*/ 5079 w 343855"/>
                    <a:gd name="connsiteY3" fmla="*/ 65598 h 185629"/>
                    <a:gd name="connsiteX4" fmla="*/ 131 w 343855"/>
                    <a:gd name="connsiteY4" fmla="*/ 16495 h 185629"/>
                    <a:gd name="connsiteX5" fmla="*/ 40543 w 343855"/>
                    <a:gd name="connsiteY5" fmla="*/ 6408 h 185629"/>
                    <a:gd name="connsiteX6" fmla="*/ 218876 w 343855"/>
                    <a:gd name="connsiteY6" fmla="*/ 1078 h 185629"/>
                    <a:gd name="connsiteX7" fmla="*/ 308075 w 343855"/>
                    <a:gd name="connsiteY7" fmla="*/ 0 h 185629"/>
                    <a:gd name="connsiteX8" fmla="*/ 328312 w 343855"/>
                    <a:gd name="connsiteY8" fmla="*/ 36415 h 185629"/>
                    <a:gd name="connsiteX9" fmla="*/ 343602 w 343855"/>
                    <a:gd name="connsiteY9" fmla="*/ 183345 h 185629"/>
                    <a:gd name="connsiteX10" fmla="*/ 343855 w 343855"/>
                    <a:gd name="connsiteY10" fmla="*/ 185629 h 18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855" h="185629">
                      <a:moveTo>
                        <a:pt x="343792" y="185629"/>
                      </a:moveTo>
                      <a:lnTo>
                        <a:pt x="21954" y="185629"/>
                      </a:lnTo>
                      <a:cubicBezTo>
                        <a:pt x="21447" y="183218"/>
                        <a:pt x="20939" y="180617"/>
                        <a:pt x="20432" y="177636"/>
                      </a:cubicBezTo>
                      <a:cubicBezTo>
                        <a:pt x="15547" y="150165"/>
                        <a:pt x="8759" y="97383"/>
                        <a:pt x="5079" y="65598"/>
                      </a:cubicBezTo>
                      <a:cubicBezTo>
                        <a:pt x="1336" y="33751"/>
                        <a:pt x="702" y="22839"/>
                        <a:pt x="131" y="16495"/>
                      </a:cubicBezTo>
                      <a:cubicBezTo>
                        <a:pt x="-440" y="10151"/>
                        <a:pt x="-948" y="8374"/>
                        <a:pt x="40543" y="6408"/>
                      </a:cubicBezTo>
                      <a:cubicBezTo>
                        <a:pt x="82033" y="4441"/>
                        <a:pt x="165585" y="2221"/>
                        <a:pt x="218876" y="1078"/>
                      </a:cubicBezTo>
                      <a:cubicBezTo>
                        <a:pt x="272167" y="0"/>
                        <a:pt x="295196" y="0"/>
                        <a:pt x="308075" y="0"/>
                      </a:cubicBezTo>
                      <a:cubicBezTo>
                        <a:pt x="320890" y="0"/>
                        <a:pt x="323554" y="0"/>
                        <a:pt x="328312" y="36415"/>
                      </a:cubicBezTo>
                      <a:cubicBezTo>
                        <a:pt x="333070" y="72831"/>
                        <a:pt x="339922" y="145661"/>
                        <a:pt x="343602" y="183345"/>
                      </a:cubicBezTo>
                      <a:lnTo>
                        <a:pt x="343855" y="185629"/>
                      </a:lnTo>
                      <a:close/>
                    </a:path>
                  </a:pathLst>
                </a:custGeom>
                <a:solidFill>
                  <a:srgbClr val="9F51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0" name="Freeform: Shape 7949">
                  <a:extLst>
                    <a:ext uri="{FF2B5EF4-FFF2-40B4-BE49-F238E27FC236}">
                      <a16:creationId xmlns:a16="http://schemas.microsoft.com/office/drawing/2014/main" id="{28D6909B-3491-DA23-186C-195D0F4162BE}"/>
                    </a:ext>
                  </a:extLst>
                </p:cNvPr>
                <p:cNvSpPr/>
                <p:nvPr/>
              </p:nvSpPr>
              <p:spPr>
                <a:xfrm>
                  <a:off x="747267" y="4162380"/>
                  <a:ext cx="383399" cy="572303"/>
                </a:xfrm>
                <a:custGeom>
                  <a:avLst/>
                  <a:gdLst>
                    <a:gd name="connsiteX0" fmla="*/ 81649 w 383399"/>
                    <a:gd name="connsiteY0" fmla="*/ 572304 h 572303"/>
                    <a:gd name="connsiteX1" fmla="*/ 69405 w 383399"/>
                    <a:gd name="connsiteY1" fmla="*/ 572304 h 572303"/>
                    <a:gd name="connsiteX2" fmla="*/ 61157 w 383399"/>
                    <a:gd name="connsiteY2" fmla="*/ 504549 h 572303"/>
                    <a:gd name="connsiteX3" fmla="*/ 14401 w 383399"/>
                    <a:gd name="connsiteY3" fmla="*/ 108802 h 572303"/>
                    <a:gd name="connsiteX4" fmla="*/ 0 w 383399"/>
                    <a:gd name="connsiteY4" fmla="*/ 1079 h 572303"/>
                    <a:gd name="connsiteX5" fmla="*/ 74290 w 383399"/>
                    <a:gd name="connsiteY5" fmla="*/ 0 h 572303"/>
                    <a:gd name="connsiteX6" fmla="*/ 289800 w 383399"/>
                    <a:gd name="connsiteY6" fmla="*/ 1079 h 572303"/>
                    <a:gd name="connsiteX7" fmla="*/ 348039 w 383399"/>
                    <a:gd name="connsiteY7" fmla="*/ 1650 h 572303"/>
                    <a:gd name="connsiteX8" fmla="*/ 352162 w 383399"/>
                    <a:gd name="connsiteY8" fmla="*/ 4822 h 572303"/>
                    <a:gd name="connsiteX9" fmla="*/ 358316 w 383399"/>
                    <a:gd name="connsiteY9" fmla="*/ 79429 h 572303"/>
                    <a:gd name="connsiteX10" fmla="*/ 378427 w 383399"/>
                    <a:gd name="connsiteY10" fmla="*/ 322091 h 572303"/>
                    <a:gd name="connsiteX11" fmla="*/ 383312 w 383399"/>
                    <a:gd name="connsiteY11" fmla="*/ 393463 h 572303"/>
                    <a:gd name="connsiteX12" fmla="*/ 333130 w 383399"/>
                    <a:gd name="connsiteY12" fmla="*/ 399997 h 572303"/>
                    <a:gd name="connsiteX13" fmla="*/ 122695 w 383399"/>
                    <a:gd name="connsiteY13" fmla="*/ 405961 h 572303"/>
                    <a:gd name="connsiteX14" fmla="*/ 64266 w 383399"/>
                    <a:gd name="connsiteY14" fmla="*/ 407737 h 572303"/>
                    <a:gd name="connsiteX15" fmla="*/ 65471 w 383399"/>
                    <a:gd name="connsiteY15" fmla="*/ 435271 h 572303"/>
                    <a:gd name="connsiteX16" fmla="*/ 78731 w 383399"/>
                    <a:gd name="connsiteY16" fmla="*/ 546737 h 572303"/>
                    <a:gd name="connsiteX17" fmla="*/ 81585 w 383399"/>
                    <a:gd name="connsiteY17" fmla="*/ 572304 h 5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3399" h="572303">
                      <a:moveTo>
                        <a:pt x="81649" y="572304"/>
                      </a:moveTo>
                      <a:lnTo>
                        <a:pt x="69405" y="572304"/>
                      </a:lnTo>
                      <a:cubicBezTo>
                        <a:pt x="67057" y="556190"/>
                        <a:pt x="64583" y="534303"/>
                        <a:pt x="61157" y="504549"/>
                      </a:cubicBezTo>
                      <a:cubicBezTo>
                        <a:pt x="49548" y="403487"/>
                        <a:pt x="27216" y="211006"/>
                        <a:pt x="14401" y="108802"/>
                      </a:cubicBezTo>
                      <a:cubicBezTo>
                        <a:pt x="6090" y="42823"/>
                        <a:pt x="1776" y="14528"/>
                        <a:pt x="0" y="1079"/>
                      </a:cubicBezTo>
                      <a:cubicBezTo>
                        <a:pt x="12942" y="254"/>
                        <a:pt x="34702" y="0"/>
                        <a:pt x="74290" y="0"/>
                      </a:cubicBezTo>
                      <a:cubicBezTo>
                        <a:pt x="134813" y="0"/>
                        <a:pt x="237080" y="635"/>
                        <a:pt x="289800" y="1079"/>
                      </a:cubicBezTo>
                      <a:cubicBezTo>
                        <a:pt x="342519" y="1523"/>
                        <a:pt x="345818" y="1713"/>
                        <a:pt x="348039" y="1650"/>
                      </a:cubicBezTo>
                      <a:cubicBezTo>
                        <a:pt x="350259" y="1523"/>
                        <a:pt x="351401" y="1079"/>
                        <a:pt x="352162" y="4822"/>
                      </a:cubicBezTo>
                      <a:cubicBezTo>
                        <a:pt x="352860" y="8565"/>
                        <a:pt x="353114" y="16495"/>
                        <a:pt x="358316" y="79429"/>
                      </a:cubicBezTo>
                      <a:cubicBezTo>
                        <a:pt x="363518" y="142362"/>
                        <a:pt x="373606" y="260173"/>
                        <a:pt x="378427" y="322091"/>
                      </a:cubicBezTo>
                      <a:cubicBezTo>
                        <a:pt x="383249" y="384010"/>
                        <a:pt x="382868" y="389974"/>
                        <a:pt x="383312" y="393463"/>
                      </a:cubicBezTo>
                      <a:cubicBezTo>
                        <a:pt x="383693" y="397016"/>
                        <a:pt x="384962" y="398094"/>
                        <a:pt x="333130" y="399997"/>
                      </a:cubicBezTo>
                      <a:cubicBezTo>
                        <a:pt x="281362" y="401901"/>
                        <a:pt x="176557" y="404502"/>
                        <a:pt x="122695" y="405961"/>
                      </a:cubicBezTo>
                      <a:cubicBezTo>
                        <a:pt x="68834" y="407420"/>
                        <a:pt x="65915" y="407610"/>
                        <a:pt x="64266" y="407737"/>
                      </a:cubicBezTo>
                      <a:cubicBezTo>
                        <a:pt x="62616" y="407864"/>
                        <a:pt x="62363" y="407864"/>
                        <a:pt x="65471" y="435271"/>
                      </a:cubicBezTo>
                      <a:cubicBezTo>
                        <a:pt x="68580" y="462677"/>
                        <a:pt x="75114" y="517490"/>
                        <a:pt x="78731" y="546737"/>
                      </a:cubicBezTo>
                      <a:cubicBezTo>
                        <a:pt x="80317" y="559489"/>
                        <a:pt x="81332" y="567356"/>
                        <a:pt x="81585" y="572304"/>
                      </a:cubicBezTo>
                      <a:close/>
                    </a:path>
                  </a:pathLst>
                </a:custGeom>
                <a:solidFill>
                  <a:srgbClr val="AEC4B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1" name="Freeform: Shape 7950">
                  <a:extLst>
                    <a:ext uri="{FF2B5EF4-FFF2-40B4-BE49-F238E27FC236}">
                      <a16:creationId xmlns:a16="http://schemas.microsoft.com/office/drawing/2014/main" id="{7A94F6D7-36F0-D7B7-AB99-39F7B662A052}"/>
                    </a:ext>
                  </a:extLst>
                </p:cNvPr>
                <p:cNvSpPr/>
                <p:nvPr/>
              </p:nvSpPr>
              <p:spPr>
                <a:xfrm>
                  <a:off x="762660" y="4181824"/>
                  <a:ext cx="344909" cy="368343"/>
                </a:xfrm>
                <a:custGeom>
                  <a:avLst/>
                  <a:gdLst>
                    <a:gd name="connsiteX0" fmla="*/ 25844 w 344909"/>
                    <a:gd name="connsiteY0" fmla="*/ 1493 h 368343"/>
                    <a:gd name="connsiteX1" fmla="*/ 152790 w 344909"/>
                    <a:gd name="connsiteY1" fmla="*/ 477 h 368343"/>
                    <a:gd name="connsiteX2" fmla="*/ 285382 w 344909"/>
                    <a:gd name="connsiteY2" fmla="*/ 33 h 368343"/>
                    <a:gd name="connsiteX3" fmla="*/ 313360 w 344909"/>
                    <a:gd name="connsiteY3" fmla="*/ 2571 h 368343"/>
                    <a:gd name="connsiteX4" fmla="*/ 318816 w 344909"/>
                    <a:gd name="connsiteY4" fmla="*/ 47488 h 368343"/>
                    <a:gd name="connsiteX5" fmla="*/ 334422 w 344909"/>
                    <a:gd name="connsiteY5" fmla="*/ 220619 h 368343"/>
                    <a:gd name="connsiteX6" fmla="*/ 344509 w 344909"/>
                    <a:gd name="connsiteY6" fmla="*/ 341665 h 368343"/>
                    <a:gd name="connsiteX7" fmla="*/ 342099 w 344909"/>
                    <a:gd name="connsiteY7" fmla="*/ 362727 h 368343"/>
                    <a:gd name="connsiteX8" fmla="*/ 287539 w 344909"/>
                    <a:gd name="connsiteY8" fmla="*/ 364630 h 368343"/>
                    <a:gd name="connsiteX9" fmla="*/ 91506 w 344909"/>
                    <a:gd name="connsiteY9" fmla="*/ 368247 h 368343"/>
                    <a:gd name="connsiteX10" fmla="*/ 41451 w 344909"/>
                    <a:gd name="connsiteY10" fmla="*/ 364948 h 368343"/>
                    <a:gd name="connsiteX11" fmla="*/ 39420 w 344909"/>
                    <a:gd name="connsiteY11" fmla="*/ 329611 h 368343"/>
                    <a:gd name="connsiteX12" fmla="*/ 23433 w 344909"/>
                    <a:gd name="connsiteY12" fmla="*/ 190548 h 368343"/>
                    <a:gd name="connsiteX13" fmla="*/ 4274 w 344909"/>
                    <a:gd name="connsiteY13" fmla="*/ 37464 h 368343"/>
                    <a:gd name="connsiteX14" fmla="*/ 23 w 344909"/>
                    <a:gd name="connsiteY14" fmla="*/ 2508 h 368343"/>
                    <a:gd name="connsiteX15" fmla="*/ 25844 w 344909"/>
                    <a:gd name="connsiteY15" fmla="*/ 1429 h 36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4909" h="368343">
                      <a:moveTo>
                        <a:pt x="25844" y="1493"/>
                      </a:moveTo>
                      <a:cubicBezTo>
                        <a:pt x="51030" y="1302"/>
                        <a:pt x="100958" y="795"/>
                        <a:pt x="152790" y="477"/>
                      </a:cubicBezTo>
                      <a:cubicBezTo>
                        <a:pt x="204621" y="160"/>
                        <a:pt x="258356" y="-93"/>
                        <a:pt x="285382" y="33"/>
                      </a:cubicBezTo>
                      <a:cubicBezTo>
                        <a:pt x="312408" y="160"/>
                        <a:pt x="312725" y="604"/>
                        <a:pt x="313360" y="2571"/>
                      </a:cubicBezTo>
                      <a:cubicBezTo>
                        <a:pt x="313994" y="4538"/>
                        <a:pt x="315009" y="8090"/>
                        <a:pt x="318816" y="47488"/>
                      </a:cubicBezTo>
                      <a:cubicBezTo>
                        <a:pt x="322622" y="86884"/>
                        <a:pt x="329220" y="162126"/>
                        <a:pt x="334422" y="220619"/>
                      </a:cubicBezTo>
                      <a:cubicBezTo>
                        <a:pt x="339624" y="279111"/>
                        <a:pt x="343368" y="320856"/>
                        <a:pt x="344509" y="341665"/>
                      </a:cubicBezTo>
                      <a:cubicBezTo>
                        <a:pt x="345651" y="362537"/>
                        <a:pt x="344192" y="362537"/>
                        <a:pt x="342099" y="362727"/>
                      </a:cubicBezTo>
                      <a:cubicBezTo>
                        <a:pt x="340005" y="362917"/>
                        <a:pt x="337404" y="363361"/>
                        <a:pt x="287539" y="364630"/>
                      </a:cubicBezTo>
                      <a:cubicBezTo>
                        <a:pt x="237674" y="365836"/>
                        <a:pt x="140546" y="367802"/>
                        <a:pt x="91506" y="368247"/>
                      </a:cubicBezTo>
                      <a:cubicBezTo>
                        <a:pt x="42466" y="368691"/>
                        <a:pt x="41577" y="367612"/>
                        <a:pt x="41451" y="364948"/>
                      </a:cubicBezTo>
                      <a:cubicBezTo>
                        <a:pt x="41387" y="362283"/>
                        <a:pt x="42085" y="358096"/>
                        <a:pt x="39420" y="329611"/>
                      </a:cubicBezTo>
                      <a:cubicBezTo>
                        <a:pt x="36692" y="301126"/>
                        <a:pt x="30539" y="248406"/>
                        <a:pt x="23433" y="190548"/>
                      </a:cubicBezTo>
                      <a:cubicBezTo>
                        <a:pt x="16328" y="132753"/>
                        <a:pt x="8334" y="69819"/>
                        <a:pt x="4274" y="37464"/>
                      </a:cubicBezTo>
                      <a:cubicBezTo>
                        <a:pt x="150" y="5108"/>
                        <a:pt x="-103" y="3332"/>
                        <a:pt x="23" y="2508"/>
                      </a:cubicBezTo>
                      <a:cubicBezTo>
                        <a:pt x="150" y="1619"/>
                        <a:pt x="594" y="1619"/>
                        <a:pt x="25844" y="1429"/>
                      </a:cubicBezTo>
                      <a:close/>
                    </a:path>
                  </a:pathLst>
                </a:custGeom>
                <a:solidFill>
                  <a:srgbClr val="5BB2B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2" name="Freeform: Shape 7951">
                  <a:extLst>
                    <a:ext uri="{FF2B5EF4-FFF2-40B4-BE49-F238E27FC236}">
                      <a16:creationId xmlns:a16="http://schemas.microsoft.com/office/drawing/2014/main" id="{F5AF27E1-97DD-0333-6A22-871DDDBDA972}"/>
                    </a:ext>
                  </a:extLst>
                </p:cNvPr>
                <p:cNvSpPr/>
                <p:nvPr/>
              </p:nvSpPr>
              <p:spPr>
                <a:xfrm>
                  <a:off x="851370" y="4244118"/>
                  <a:ext cx="167782" cy="166897"/>
                </a:xfrm>
                <a:custGeom>
                  <a:avLst/>
                  <a:gdLst>
                    <a:gd name="connsiteX0" fmla="*/ 2034 w 167782"/>
                    <a:gd name="connsiteY0" fmla="*/ 35883 h 166897"/>
                    <a:gd name="connsiteX1" fmla="*/ 9584 w 167782"/>
                    <a:gd name="connsiteY1" fmla="*/ 125398 h 166897"/>
                    <a:gd name="connsiteX2" fmla="*/ 25825 w 167782"/>
                    <a:gd name="connsiteY2" fmla="*/ 164668 h 166897"/>
                    <a:gd name="connsiteX3" fmla="*/ 59195 w 167782"/>
                    <a:gd name="connsiteY3" fmla="*/ 164985 h 166897"/>
                    <a:gd name="connsiteX4" fmla="*/ 114579 w 167782"/>
                    <a:gd name="connsiteY4" fmla="*/ 160798 h 166897"/>
                    <a:gd name="connsiteX5" fmla="*/ 160574 w 167782"/>
                    <a:gd name="connsiteY5" fmla="*/ 153376 h 166897"/>
                    <a:gd name="connsiteX6" fmla="*/ 165776 w 167782"/>
                    <a:gd name="connsiteY6" fmla="*/ 117849 h 166897"/>
                    <a:gd name="connsiteX7" fmla="*/ 152136 w 167782"/>
                    <a:gd name="connsiteY7" fmla="*/ 22750 h 166897"/>
                    <a:gd name="connsiteX8" fmla="*/ 125237 w 167782"/>
                    <a:gd name="connsiteY8" fmla="*/ 102 h 166897"/>
                    <a:gd name="connsiteX9" fmla="*/ 51899 w 167782"/>
                    <a:gd name="connsiteY9" fmla="*/ 2957 h 166897"/>
                    <a:gd name="connsiteX10" fmla="*/ 4826 w 167782"/>
                    <a:gd name="connsiteY10" fmla="*/ 9047 h 166897"/>
                    <a:gd name="connsiteX11" fmla="*/ 2034 w 167782"/>
                    <a:gd name="connsiteY11" fmla="*/ 35883 h 16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7782" h="166897">
                      <a:moveTo>
                        <a:pt x="2034" y="35883"/>
                      </a:moveTo>
                      <a:cubicBezTo>
                        <a:pt x="4064" y="57960"/>
                        <a:pt x="6095" y="99641"/>
                        <a:pt x="9584" y="125398"/>
                      </a:cubicBezTo>
                      <a:cubicBezTo>
                        <a:pt x="13073" y="151092"/>
                        <a:pt x="18148" y="160798"/>
                        <a:pt x="25825" y="164668"/>
                      </a:cubicBezTo>
                      <a:cubicBezTo>
                        <a:pt x="33501" y="168538"/>
                        <a:pt x="43779" y="166508"/>
                        <a:pt x="59195" y="164985"/>
                      </a:cubicBezTo>
                      <a:cubicBezTo>
                        <a:pt x="74675" y="163463"/>
                        <a:pt x="95293" y="162321"/>
                        <a:pt x="114579" y="160798"/>
                      </a:cubicBezTo>
                      <a:cubicBezTo>
                        <a:pt x="133865" y="159276"/>
                        <a:pt x="151819" y="157246"/>
                        <a:pt x="160574" y="153376"/>
                      </a:cubicBezTo>
                      <a:cubicBezTo>
                        <a:pt x="169329" y="149506"/>
                        <a:pt x="168821" y="143796"/>
                        <a:pt x="165776" y="117849"/>
                      </a:cubicBezTo>
                      <a:cubicBezTo>
                        <a:pt x="162731" y="91901"/>
                        <a:pt x="157021" y="45779"/>
                        <a:pt x="152136" y="22750"/>
                      </a:cubicBezTo>
                      <a:cubicBezTo>
                        <a:pt x="147251" y="-343"/>
                        <a:pt x="143128" y="-343"/>
                        <a:pt x="125237" y="102"/>
                      </a:cubicBezTo>
                      <a:cubicBezTo>
                        <a:pt x="107410" y="546"/>
                        <a:pt x="75816" y="1434"/>
                        <a:pt x="51899" y="2957"/>
                      </a:cubicBezTo>
                      <a:cubicBezTo>
                        <a:pt x="28045" y="4479"/>
                        <a:pt x="11868" y="6699"/>
                        <a:pt x="4826" y="9047"/>
                      </a:cubicBezTo>
                      <a:cubicBezTo>
                        <a:pt x="-2216" y="11394"/>
                        <a:pt x="-59" y="13805"/>
                        <a:pt x="2034" y="35883"/>
                      </a:cubicBezTo>
                      <a:close/>
                    </a:path>
                  </a:pathLst>
                </a:custGeom>
                <a:solidFill>
                  <a:srgbClr val="8E5E3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3" name="Freeform: Shape 7952">
                  <a:extLst>
                    <a:ext uri="{FF2B5EF4-FFF2-40B4-BE49-F238E27FC236}">
                      <a16:creationId xmlns:a16="http://schemas.microsoft.com/office/drawing/2014/main" id="{1E31F775-DF65-19C7-3018-21F92C126CBC}"/>
                    </a:ext>
                  </a:extLst>
                </p:cNvPr>
                <p:cNvSpPr/>
                <p:nvPr/>
              </p:nvSpPr>
              <p:spPr>
                <a:xfrm>
                  <a:off x="897135" y="4264328"/>
                  <a:ext cx="27538" cy="18144"/>
                </a:xfrm>
                <a:custGeom>
                  <a:avLst/>
                  <a:gdLst>
                    <a:gd name="connsiteX0" fmla="*/ 2264 w 27538"/>
                    <a:gd name="connsiteY0" fmla="*/ 5712 h 18144"/>
                    <a:gd name="connsiteX1" fmla="*/ 14128 w 27538"/>
                    <a:gd name="connsiteY1" fmla="*/ 17512 h 18144"/>
                    <a:gd name="connsiteX2" fmla="*/ 24342 w 27538"/>
                    <a:gd name="connsiteY2" fmla="*/ 13325 h 18144"/>
                    <a:gd name="connsiteX3" fmla="*/ 26943 w 27538"/>
                    <a:gd name="connsiteY3" fmla="*/ 2540 h 18144"/>
                    <a:gd name="connsiteX4" fmla="*/ 15397 w 27538"/>
                    <a:gd name="connsiteY4" fmla="*/ 320 h 18144"/>
                    <a:gd name="connsiteX5" fmla="*/ 1757 w 27538"/>
                    <a:gd name="connsiteY5" fmla="*/ 193 h 18144"/>
                    <a:gd name="connsiteX6" fmla="*/ 2328 w 27538"/>
                    <a:gd name="connsiteY6" fmla="*/ 5712 h 18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38" h="18144">
                      <a:moveTo>
                        <a:pt x="2264" y="5712"/>
                      </a:moveTo>
                      <a:cubicBezTo>
                        <a:pt x="4992" y="9455"/>
                        <a:pt x="9877" y="15673"/>
                        <a:pt x="14128" y="17512"/>
                      </a:cubicBezTo>
                      <a:cubicBezTo>
                        <a:pt x="18315" y="19352"/>
                        <a:pt x="21804" y="16942"/>
                        <a:pt x="24342" y="13325"/>
                      </a:cubicBezTo>
                      <a:cubicBezTo>
                        <a:pt x="26879" y="9709"/>
                        <a:pt x="28466" y="4824"/>
                        <a:pt x="26943" y="2540"/>
                      </a:cubicBezTo>
                      <a:cubicBezTo>
                        <a:pt x="25357" y="193"/>
                        <a:pt x="20662" y="447"/>
                        <a:pt x="15397" y="320"/>
                      </a:cubicBezTo>
                      <a:cubicBezTo>
                        <a:pt x="10131" y="193"/>
                        <a:pt x="4358" y="-251"/>
                        <a:pt x="1757" y="193"/>
                      </a:cubicBezTo>
                      <a:cubicBezTo>
                        <a:pt x="-908" y="637"/>
                        <a:pt x="-400" y="1969"/>
                        <a:pt x="2328" y="5712"/>
                      </a:cubicBezTo>
                      <a:close/>
                    </a:path>
                  </a:pathLst>
                </a:custGeom>
                <a:solidFill>
                  <a:srgbClr val="C9D19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4" name="Freeform: Shape 7953">
                  <a:extLst>
                    <a:ext uri="{FF2B5EF4-FFF2-40B4-BE49-F238E27FC236}">
                      <a16:creationId xmlns:a16="http://schemas.microsoft.com/office/drawing/2014/main" id="{19628BFE-231C-0DF1-63AB-3D660FE7948D}"/>
                    </a:ext>
                  </a:extLst>
                </p:cNvPr>
                <p:cNvSpPr/>
                <p:nvPr/>
              </p:nvSpPr>
              <p:spPr>
                <a:xfrm>
                  <a:off x="1435773" y="4539285"/>
                  <a:ext cx="49505" cy="41426"/>
                </a:xfrm>
                <a:custGeom>
                  <a:avLst/>
                  <a:gdLst>
                    <a:gd name="connsiteX0" fmla="*/ 8650 w 49505"/>
                    <a:gd name="connsiteY0" fmla="*/ 0 h 41426"/>
                    <a:gd name="connsiteX1" fmla="*/ 20767 w 49505"/>
                    <a:gd name="connsiteY1" fmla="*/ 10087 h 41426"/>
                    <a:gd name="connsiteX2" fmla="*/ 21275 w 49505"/>
                    <a:gd name="connsiteY2" fmla="*/ 12942 h 41426"/>
                    <a:gd name="connsiteX3" fmla="*/ 17405 w 49505"/>
                    <a:gd name="connsiteY3" fmla="*/ 20238 h 41426"/>
                    <a:gd name="connsiteX4" fmla="*/ 16834 w 49505"/>
                    <a:gd name="connsiteY4" fmla="*/ 22902 h 41426"/>
                    <a:gd name="connsiteX5" fmla="*/ 23368 w 49505"/>
                    <a:gd name="connsiteY5" fmla="*/ 35908 h 41426"/>
                    <a:gd name="connsiteX6" fmla="*/ 27936 w 49505"/>
                    <a:gd name="connsiteY6" fmla="*/ 39016 h 41426"/>
                    <a:gd name="connsiteX7" fmla="*/ 36310 w 49505"/>
                    <a:gd name="connsiteY7" fmla="*/ 37811 h 41426"/>
                    <a:gd name="connsiteX8" fmla="*/ 49506 w 49505"/>
                    <a:gd name="connsiteY8" fmla="*/ 38318 h 41426"/>
                    <a:gd name="connsiteX9" fmla="*/ 13218 w 49505"/>
                    <a:gd name="connsiteY9" fmla="*/ 41427 h 41426"/>
                    <a:gd name="connsiteX10" fmla="*/ 720 w 49505"/>
                    <a:gd name="connsiteY10" fmla="*/ 16622 h 41426"/>
                    <a:gd name="connsiteX11" fmla="*/ 149 w 49505"/>
                    <a:gd name="connsiteY11" fmla="*/ 13830 h 41426"/>
                    <a:gd name="connsiteX12" fmla="*/ 8650 w 49505"/>
                    <a:gd name="connsiteY12" fmla="*/ 0 h 41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505" h="41426">
                      <a:moveTo>
                        <a:pt x="8650" y="0"/>
                      </a:moveTo>
                      <a:cubicBezTo>
                        <a:pt x="13598" y="2284"/>
                        <a:pt x="17659" y="5646"/>
                        <a:pt x="20767" y="10087"/>
                      </a:cubicBezTo>
                      <a:cubicBezTo>
                        <a:pt x="21402" y="10975"/>
                        <a:pt x="21592" y="11927"/>
                        <a:pt x="21275" y="12942"/>
                      </a:cubicBezTo>
                      <a:cubicBezTo>
                        <a:pt x="20513" y="15606"/>
                        <a:pt x="19245" y="18081"/>
                        <a:pt x="17405" y="20238"/>
                      </a:cubicBezTo>
                      <a:cubicBezTo>
                        <a:pt x="16707" y="21063"/>
                        <a:pt x="16580" y="21950"/>
                        <a:pt x="16834" y="22902"/>
                      </a:cubicBezTo>
                      <a:cubicBezTo>
                        <a:pt x="18230" y="27533"/>
                        <a:pt x="20386" y="31911"/>
                        <a:pt x="23368" y="35908"/>
                      </a:cubicBezTo>
                      <a:cubicBezTo>
                        <a:pt x="24637" y="37621"/>
                        <a:pt x="26160" y="38699"/>
                        <a:pt x="27936" y="39016"/>
                      </a:cubicBezTo>
                      <a:cubicBezTo>
                        <a:pt x="31298" y="39587"/>
                        <a:pt x="33455" y="37938"/>
                        <a:pt x="36310" y="37811"/>
                      </a:cubicBezTo>
                      <a:cubicBezTo>
                        <a:pt x="40624" y="37621"/>
                        <a:pt x="45002" y="37811"/>
                        <a:pt x="49506" y="38318"/>
                      </a:cubicBezTo>
                      <a:lnTo>
                        <a:pt x="13218" y="41427"/>
                      </a:lnTo>
                      <a:cubicBezTo>
                        <a:pt x="11441" y="32926"/>
                        <a:pt x="7254" y="24679"/>
                        <a:pt x="720" y="16622"/>
                      </a:cubicBezTo>
                      <a:cubicBezTo>
                        <a:pt x="22" y="15733"/>
                        <a:pt x="-169" y="14845"/>
                        <a:pt x="149" y="13830"/>
                      </a:cubicBezTo>
                      <a:cubicBezTo>
                        <a:pt x="1671" y="8882"/>
                        <a:pt x="4526" y="4250"/>
                        <a:pt x="8650" y="0"/>
                      </a:cubicBezTo>
                      <a:close/>
                    </a:path>
                  </a:pathLst>
                </a:custGeom>
                <a:solidFill>
                  <a:srgbClr val="93644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955" name="Graphic 7643">
                  <a:extLst>
                    <a:ext uri="{FF2B5EF4-FFF2-40B4-BE49-F238E27FC236}">
                      <a16:creationId xmlns:a16="http://schemas.microsoft.com/office/drawing/2014/main" id="{1D936894-0C27-B03B-0AFA-E2045FDF635A}"/>
                    </a:ext>
                  </a:extLst>
                </p:cNvPr>
                <p:cNvGrpSpPr/>
                <p:nvPr/>
              </p:nvGrpSpPr>
              <p:grpSpPr>
                <a:xfrm>
                  <a:off x="1785293" y="2964005"/>
                  <a:ext cx="292365" cy="486750"/>
                  <a:chOff x="1785293" y="2964005"/>
                  <a:chExt cx="292365" cy="486750"/>
                </a:xfrm>
              </p:grpSpPr>
              <p:sp>
                <p:nvSpPr>
                  <p:cNvPr id="7956" name="Freeform: Shape 7955">
                    <a:extLst>
                      <a:ext uri="{FF2B5EF4-FFF2-40B4-BE49-F238E27FC236}">
                        <a16:creationId xmlns:a16="http://schemas.microsoft.com/office/drawing/2014/main" id="{104F2ECE-7458-246D-F484-065DAC83537B}"/>
                      </a:ext>
                    </a:extLst>
                  </p:cNvPr>
                  <p:cNvSpPr/>
                  <p:nvPr/>
                </p:nvSpPr>
                <p:spPr>
                  <a:xfrm>
                    <a:off x="1785293" y="2964005"/>
                    <a:ext cx="292365" cy="486750"/>
                  </a:xfrm>
                  <a:custGeom>
                    <a:avLst/>
                    <a:gdLst>
                      <a:gd name="connsiteX0" fmla="*/ 245074 w 292365"/>
                      <a:gd name="connsiteY0" fmla="*/ 267501 h 486750"/>
                      <a:gd name="connsiteX1" fmla="*/ 226359 w 292365"/>
                      <a:gd name="connsiteY1" fmla="*/ 269658 h 486750"/>
                      <a:gd name="connsiteX2" fmla="*/ 215003 w 292365"/>
                      <a:gd name="connsiteY2" fmla="*/ 269087 h 486750"/>
                      <a:gd name="connsiteX3" fmla="*/ 212655 w 292365"/>
                      <a:gd name="connsiteY3" fmla="*/ 270483 h 486750"/>
                      <a:gd name="connsiteX4" fmla="*/ 198127 w 292365"/>
                      <a:gd name="connsiteY4" fmla="*/ 334242 h 486750"/>
                      <a:gd name="connsiteX5" fmla="*/ 199840 w 292365"/>
                      <a:gd name="connsiteY5" fmla="*/ 335511 h 486750"/>
                      <a:gd name="connsiteX6" fmla="*/ 239300 w 292365"/>
                      <a:gd name="connsiteY6" fmla="*/ 334432 h 486750"/>
                      <a:gd name="connsiteX7" fmla="*/ 249641 w 292365"/>
                      <a:gd name="connsiteY7" fmla="*/ 338683 h 486750"/>
                      <a:gd name="connsiteX8" fmla="*/ 248753 w 292365"/>
                      <a:gd name="connsiteY8" fmla="*/ 342870 h 486750"/>
                      <a:gd name="connsiteX9" fmla="*/ 234542 w 292365"/>
                      <a:gd name="connsiteY9" fmla="*/ 353908 h 486750"/>
                      <a:gd name="connsiteX10" fmla="*/ 231370 w 292365"/>
                      <a:gd name="connsiteY10" fmla="*/ 354987 h 486750"/>
                      <a:gd name="connsiteX11" fmla="*/ 219824 w 292365"/>
                      <a:gd name="connsiteY11" fmla="*/ 355621 h 486750"/>
                      <a:gd name="connsiteX12" fmla="*/ 217096 w 292365"/>
                      <a:gd name="connsiteY12" fmla="*/ 357144 h 486750"/>
                      <a:gd name="connsiteX13" fmla="*/ 204154 w 292365"/>
                      <a:gd name="connsiteY13" fmla="*/ 363742 h 486750"/>
                      <a:gd name="connsiteX14" fmla="*/ 140332 w 292365"/>
                      <a:gd name="connsiteY14" fmla="*/ 408595 h 486750"/>
                      <a:gd name="connsiteX15" fmla="*/ 109436 w 292365"/>
                      <a:gd name="connsiteY15" fmla="*/ 453384 h 486750"/>
                      <a:gd name="connsiteX16" fmla="*/ 31784 w 292365"/>
                      <a:gd name="connsiteY16" fmla="*/ 482821 h 486750"/>
                      <a:gd name="connsiteX17" fmla="*/ 16241 w 292365"/>
                      <a:gd name="connsiteY17" fmla="*/ 470577 h 486750"/>
                      <a:gd name="connsiteX18" fmla="*/ 11864 w 292365"/>
                      <a:gd name="connsiteY18" fmla="*/ 424646 h 486750"/>
                      <a:gd name="connsiteX19" fmla="*/ 13450 w 292365"/>
                      <a:gd name="connsiteY19" fmla="*/ 422552 h 486750"/>
                      <a:gd name="connsiteX20" fmla="*/ 34893 w 292365"/>
                      <a:gd name="connsiteY20" fmla="*/ 414178 h 486750"/>
                      <a:gd name="connsiteX21" fmla="*/ 51070 w 292365"/>
                      <a:gd name="connsiteY21" fmla="*/ 413543 h 486750"/>
                      <a:gd name="connsiteX22" fmla="*/ 79238 w 292365"/>
                      <a:gd name="connsiteY22" fmla="*/ 425090 h 486750"/>
                      <a:gd name="connsiteX23" fmla="*/ 89896 w 292365"/>
                      <a:gd name="connsiteY23" fmla="*/ 443741 h 486750"/>
                      <a:gd name="connsiteX24" fmla="*/ 91102 w 292365"/>
                      <a:gd name="connsiteY24" fmla="*/ 444312 h 486750"/>
                      <a:gd name="connsiteX25" fmla="*/ 93830 w 292365"/>
                      <a:gd name="connsiteY25" fmla="*/ 443043 h 486750"/>
                      <a:gd name="connsiteX26" fmla="*/ 94781 w 292365"/>
                      <a:gd name="connsiteY26" fmla="*/ 437651 h 486750"/>
                      <a:gd name="connsiteX27" fmla="*/ 88754 w 292365"/>
                      <a:gd name="connsiteY27" fmla="*/ 420585 h 486750"/>
                      <a:gd name="connsiteX28" fmla="*/ 64012 w 292365"/>
                      <a:gd name="connsiteY28" fmla="*/ 398634 h 486750"/>
                      <a:gd name="connsiteX29" fmla="*/ 50182 w 292365"/>
                      <a:gd name="connsiteY29" fmla="*/ 391275 h 486750"/>
                      <a:gd name="connsiteX30" fmla="*/ 34449 w 292365"/>
                      <a:gd name="connsiteY30" fmla="*/ 390133 h 486750"/>
                      <a:gd name="connsiteX31" fmla="*/ 10341 w 292365"/>
                      <a:gd name="connsiteY31" fmla="*/ 398761 h 486750"/>
                      <a:gd name="connsiteX32" fmla="*/ 7613 w 292365"/>
                      <a:gd name="connsiteY32" fmla="*/ 398190 h 486750"/>
                      <a:gd name="connsiteX33" fmla="*/ 13450 w 292365"/>
                      <a:gd name="connsiteY33" fmla="*/ 383726 h 486750"/>
                      <a:gd name="connsiteX34" fmla="*/ 30388 w 292365"/>
                      <a:gd name="connsiteY34" fmla="*/ 381125 h 486750"/>
                      <a:gd name="connsiteX35" fmla="*/ 94591 w 292365"/>
                      <a:gd name="connsiteY35" fmla="*/ 413797 h 486750"/>
                      <a:gd name="connsiteX36" fmla="*/ 72577 w 292365"/>
                      <a:gd name="connsiteY36" fmla="*/ 466771 h 486750"/>
                      <a:gd name="connsiteX37" fmla="*/ 44155 w 292365"/>
                      <a:gd name="connsiteY37" fmla="*/ 464233 h 486750"/>
                      <a:gd name="connsiteX38" fmla="*/ 42823 w 292365"/>
                      <a:gd name="connsiteY38" fmla="*/ 463281 h 486750"/>
                      <a:gd name="connsiteX39" fmla="*/ 38509 w 292365"/>
                      <a:gd name="connsiteY39" fmla="*/ 455605 h 486750"/>
                      <a:gd name="connsiteX40" fmla="*/ 41681 w 292365"/>
                      <a:gd name="connsiteY40" fmla="*/ 454273 h 486750"/>
                      <a:gd name="connsiteX41" fmla="*/ 56717 w 292365"/>
                      <a:gd name="connsiteY41" fmla="*/ 460680 h 486750"/>
                      <a:gd name="connsiteX42" fmla="*/ 61475 w 292365"/>
                      <a:gd name="connsiteY42" fmla="*/ 460236 h 486750"/>
                      <a:gd name="connsiteX43" fmla="*/ 68580 w 292365"/>
                      <a:gd name="connsiteY43" fmla="*/ 433908 h 486750"/>
                      <a:gd name="connsiteX44" fmla="*/ 52149 w 292365"/>
                      <a:gd name="connsiteY44" fmla="*/ 427056 h 486750"/>
                      <a:gd name="connsiteX45" fmla="*/ 22395 w 292365"/>
                      <a:gd name="connsiteY45" fmla="*/ 436699 h 486750"/>
                      <a:gd name="connsiteX46" fmla="*/ 18271 w 292365"/>
                      <a:gd name="connsiteY46" fmla="*/ 447928 h 486750"/>
                      <a:gd name="connsiteX47" fmla="*/ 28993 w 292365"/>
                      <a:gd name="connsiteY47" fmla="*/ 472099 h 486750"/>
                      <a:gd name="connsiteX48" fmla="*/ 81712 w 292365"/>
                      <a:gd name="connsiteY48" fmla="*/ 469689 h 486750"/>
                      <a:gd name="connsiteX49" fmla="*/ 106708 w 292365"/>
                      <a:gd name="connsiteY49" fmla="*/ 444756 h 486750"/>
                      <a:gd name="connsiteX50" fmla="*/ 187786 w 292365"/>
                      <a:gd name="connsiteY50" fmla="*/ 365391 h 486750"/>
                      <a:gd name="connsiteX51" fmla="*/ 186771 w 292365"/>
                      <a:gd name="connsiteY51" fmla="*/ 362790 h 486750"/>
                      <a:gd name="connsiteX52" fmla="*/ 183218 w 292365"/>
                      <a:gd name="connsiteY52" fmla="*/ 363171 h 486750"/>
                      <a:gd name="connsiteX53" fmla="*/ 92053 w 292365"/>
                      <a:gd name="connsiteY53" fmla="*/ 374337 h 486750"/>
                      <a:gd name="connsiteX54" fmla="*/ 6091 w 292365"/>
                      <a:gd name="connsiteY54" fmla="*/ 378143 h 486750"/>
                      <a:gd name="connsiteX55" fmla="*/ 0 w 292365"/>
                      <a:gd name="connsiteY55" fmla="*/ 353274 h 486750"/>
                      <a:gd name="connsiteX56" fmla="*/ 167422 w 292365"/>
                      <a:gd name="connsiteY56" fmla="*/ 335701 h 486750"/>
                      <a:gd name="connsiteX57" fmla="*/ 168881 w 292365"/>
                      <a:gd name="connsiteY57" fmla="*/ 334178 h 486750"/>
                      <a:gd name="connsiteX58" fmla="*/ 161268 w 292365"/>
                      <a:gd name="connsiteY58" fmla="*/ 304488 h 486750"/>
                      <a:gd name="connsiteX59" fmla="*/ 141728 w 292365"/>
                      <a:gd name="connsiteY59" fmla="*/ 277589 h 486750"/>
                      <a:gd name="connsiteX60" fmla="*/ 131260 w 292365"/>
                      <a:gd name="connsiteY60" fmla="*/ 275051 h 486750"/>
                      <a:gd name="connsiteX61" fmla="*/ 99286 w 292365"/>
                      <a:gd name="connsiteY61" fmla="*/ 260777 h 486750"/>
                      <a:gd name="connsiteX62" fmla="*/ 83045 w 292365"/>
                      <a:gd name="connsiteY62" fmla="*/ 241047 h 486750"/>
                      <a:gd name="connsiteX63" fmla="*/ 89706 w 292365"/>
                      <a:gd name="connsiteY63" fmla="*/ 226709 h 486750"/>
                      <a:gd name="connsiteX64" fmla="*/ 65789 w 292365"/>
                      <a:gd name="connsiteY64" fmla="*/ 165107 h 486750"/>
                      <a:gd name="connsiteX65" fmla="*/ 58176 w 292365"/>
                      <a:gd name="connsiteY65" fmla="*/ 151911 h 486750"/>
                      <a:gd name="connsiteX66" fmla="*/ 55511 w 292365"/>
                      <a:gd name="connsiteY66" fmla="*/ 150262 h 486750"/>
                      <a:gd name="connsiteX67" fmla="*/ 40793 w 292365"/>
                      <a:gd name="connsiteY67" fmla="*/ 146456 h 486750"/>
                      <a:gd name="connsiteX68" fmla="*/ 40095 w 292365"/>
                      <a:gd name="connsiteY68" fmla="*/ 137701 h 486750"/>
                      <a:gd name="connsiteX69" fmla="*/ 82030 w 292365"/>
                      <a:gd name="connsiteY69" fmla="*/ 69311 h 486750"/>
                      <a:gd name="connsiteX70" fmla="*/ 97319 w 292365"/>
                      <a:gd name="connsiteY70" fmla="*/ 37590 h 486750"/>
                      <a:gd name="connsiteX71" fmla="*/ 102140 w 292365"/>
                      <a:gd name="connsiteY71" fmla="*/ 34672 h 486750"/>
                      <a:gd name="connsiteX72" fmla="*/ 137223 w 292365"/>
                      <a:gd name="connsiteY72" fmla="*/ 32578 h 486750"/>
                      <a:gd name="connsiteX73" fmla="*/ 139571 w 292365"/>
                      <a:gd name="connsiteY73" fmla="*/ 31119 h 486750"/>
                      <a:gd name="connsiteX74" fmla="*/ 138746 w 292365"/>
                      <a:gd name="connsiteY74" fmla="*/ 22111 h 486750"/>
                      <a:gd name="connsiteX75" fmla="*/ 136208 w 292365"/>
                      <a:gd name="connsiteY75" fmla="*/ 20081 h 486750"/>
                      <a:gd name="connsiteX76" fmla="*/ 128025 w 292365"/>
                      <a:gd name="connsiteY76" fmla="*/ 17035 h 486750"/>
                      <a:gd name="connsiteX77" fmla="*/ 125106 w 292365"/>
                      <a:gd name="connsiteY77" fmla="*/ 12214 h 486750"/>
                      <a:gd name="connsiteX78" fmla="*/ 136589 w 292365"/>
                      <a:gd name="connsiteY78" fmla="*/ 3840 h 486750"/>
                      <a:gd name="connsiteX79" fmla="*/ 189753 w 292365"/>
                      <a:gd name="connsiteY79" fmla="*/ 1936 h 486750"/>
                      <a:gd name="connsiteX80" fmla="*/ 198952 w 292365"/>
                      <a:gd name="connsiteY80" fmla="*/ 12150 h 486750"/>
                      <a:gd name="connsiteX81" fmla="*/ 197239 w 292365"/>
                      <a:gd name="connsiteY81" fmla="*/ 13927 h 486750"/>
                      <a:gd name="connsiteX82" fmla="*/ 183472 w 292365"/>
                      <a:gd name="connsiteY82" fmla="*/ 18685 h 486750"/>
                      <a:gd name="connsiteX83" fmla="*/ 180300 w 292365"/>
                      <a:gd name="connsiteY83" fmla="*/ 22364 h 486750"/>
                      <a:gd name="connsiteX84" fmla="*/ 212465 w 292365"/>
                      <a:gd name="connsiteY84" fmla="*/ 32959 h 486750"/>
                      <a:gd name="connsiteX85" fmla="*/ 218428 w 292365"/>
                      <a:gd name="connsiteY85" fmla="*/ 33847 h 486750"/>
                      <a:gd name="connsiteX86" fmla="*/ 222489 w 292365"/>
                      <a:gd name="connsiteY86" fmla="*/ 37781 h 486750"/>
                      <a:gd name="connsiteX87" fmla="*/ 291957 w 292365"/>
                      <a:gd name="connsiteY87" fmla="*/ 142586 h 486750"/>
                      <a:gd name="connsiteX88" fmla="*/ 289927 w 292365"/>
                      <a:gd name="connsiteY88" fmla="*/ 147027 h 486750"/>
                      <a:gd name="connsiteX89" fmla="*/ 271973 w 292365"/>
                      <a:gd name="connsiteY89" fmla="*/ 164663 h 486750"/>
                      <a:gd name="connsiteX90" fmla="*/ 247231 w 292365"/>
                      <a:gd name="connsiteY90" fmla="*/ 226455 h 486750"/>
                      <a:gd name="connsiteX91" fmla="*/ 237143 w 292365"/>
                      <a:gd name="connsiteY91" fmla="*/ 248913 h 486750"/>
                      <a:gd name="connsiteX92" fmla="*/ 238412 w 292365"/>
                      <a:gd name="connsiteY92" fmla="*/ 250499 h 486750"/>
                      <a:gd name="connsiteX93" fmla="*/ 250276 w 292365"/>
                      <a:gd name="connsiteY93" fmla="*/ 252085 h 486750"/>
                      <a:gd name="connsiteX94" fmla="*/ 254653 w 292365"/>
                      <a:gd name="connsiteY94" fmla="*/ 257351 h 486750"/>
                      <a:gd name="connsiteX95" fmla="*/ 244947 w 292365"/>
                      <a:gd name="connsiteY95" fmla="*/ 267501 h 486750"/>
                      <a:gd name="connsiteX96" fmla="*/ 244947 w 292365"/>
                      <a:gd name="connsiteY96" fmla="*/ 267501 h 486750"/>
                      <a:gd name="connsiteX97" fmla="*/ 173829 w 292365"/>
                      <a:gd name="connsiteY97" fmla="*/ 308167 h 486750"/>
                      <a:gd name="connsiteX98" fmla="*/ 180554 w 292365"/>
                      <a:gd name="connsiteY98" fmla="*/ 323076 h 486750"/>
                      <a:gd name="connsiteX99" fmla="*/ 182203 w 292365"/>
                      <a:gd name="connsiteY99" fmla="*/ 325423 h 486750"/>
                      <a:gd name="connsiteX100" fmla="*/ 186517 w 292365"/>
                      <a:gd name="connsiteY100" fmla="*/ 334115 h 486750"/>
                      <a:gd name="connsiteX101" fmla="*/ 188611 w 292365"/>
                      <a:gd name="connsiteY101" fmla="*/ 333861 h 486750"/>
                      <a:gd name="connsiteX102" fmla="*/ 190197 w 292365"/>
                      <a:gd name="connsiteY102" fmla="*/ 315336 h 486750"/>
                      <a:gd name="connsiteX103" fmla="*/ 200728 w 292365"/>
                      <a:gd name="connsiteY103" fmla="*/ 270039 h 486750"/>
                      <a:gd name="connsiteX104" fmla="*/ 199586 w 292365"/>
                      <a:gd name="connsiteY104" fmla="*/ 268961 h 486750"/>
                      <a:gd name="connsiteX105" fmla="*/ 149848 w 292365"/>
                      <a:gd name="connsiteY105" fmla="*/ 271689 h 486750"/>
                      <a:gd name="connsiteX106" fmla="*/ 149404 w 292365"/>
                      <a:gd name="connsiteY106" fmla="*/ 273021 h 486750"/>
                      <a:gd name="connsiteX107" fmla="*/ 172687 w 292365"/>
                      <a:gd name="connsiteY107" fmla="*/ 307786 h 486750"/>
                      <a:gd name="connsiteX108" fmla="*/ 173131 w 292365"/>
                      <a:gd name="connsiteY108" fmla="*/ 308104 h 486750"/>
                      <a:gd name="connsiteX109" fmla="*/ 173512 w 292365"/>
                      <a:gd name="connsiteY109" fmla="*/ 308104 h 486750"/>
                      <a:gd name="connsiteX110" fmla="*/ 173829 w 292365"/>
                      <a:gd name="connsiteY110" fmla="*/ 308294 h 486750"/>
                      <a:gd name="connsiteX111" fmla="*/ 173829 w 292365"/>
                      <a:gd name="connsiteY111" fmla="*/ 308294 h 486750"/>
                      <a:gd name="connsiteX112" fmla="*/ 86851 w 292365"/>
                      <a:gd name="connsiteY112" fmla="*/ 448182 h 486750"/>
                      <a:gd name="connsiteX113" fmla="*/ 86217 w 292365"/>
                      <a:gd name="connsiteY113" fmla="*/ 450086 h 486750"/>
                      <a:gd name="connsiteX114" fmla="*/ 88627 w 292365"/>
                      <a:gd name="connsiteY114" fmla="*/ 451291 h 486750"/>
                      <a:gd name="connsiteX115" fmla="*/ 90467 w 292365"/>
                      <a:gd name="connsiteY115" fmla="*/ 449324 h 486750"/>
                      <a:gd name="connsiteX116" fmla="*/ 89389 w 292365"/>
                      <a:gd name="connsiteY116" fmla="*/ 447611 h 486750"/>
                      <a:gd name="connsiteX117" fmla="*/ 86978 w 292365"/>
                      <a:gd name="connsiteY117" fmla="*/ 448246 h 486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</a:cxnLst>
                    <a:rect l="l" t="t" r="r" b="b"/>
                    <a:pathLst>
                      <a:path w="292365" h="486750">
                        <a:moveTo>
                          <a:pt x="245074" y="267501"/>
                        </a:moveTo>
                        <a:cubicBezTo>
                          <a:pt x="239364" y="269785"/>
                          <a:pt x="233147" y="270483"/>
                          <a:pt x="226359" y="269658"/>
                        </a:cubicBezTo>
                        <a:cubicBezTo>
                          <a:pt x="222108" y="269151"/>
                          <a:pt x="218301" y="268897"/>
                          <a:pt x="215003" y="269087"/>
                        </a:cubicBezTo>
                        <a:cubicBezTo>
                          <a:pt x="213797" y="269087"/>
                          <a:pt x="212972" y="269595"/>
                          <a:pt x="212655" y="270483"/>
                        </a:cubicBezTo>
                        <a:cubicBezTo>
                          <a:pt x="204217" y="291165"/>
                          <a:pt x="199396" y="312418"/>
                          <a:pt x="198127" y="334242"/>
                        </a:cubicBezTo>
                        <a:cubicBezTo>
                          <a:pt x="198127" y="335130"/>
                          <a:pt x="198698" y="335574"/>
                          <a:pt x="199840" y="335511"/>
                        </a:cubicBezTo>
                        <a:cubicBezTo>
                          <a:pt x="212972" y="335003"/>
                          <a:pt x="226168" y="334622"/>
                          <a:pt x="239300" y="334432"/>
                        </a:cubicBezTo>
                        <a:cubicBezTo>
                          <a:pt x="244376" y="334368"/>
                          <a:pt x="247802" y="335764"/>
                          <a:pt x="249641" y="338683"/>
                        </a:cubicBezTo>
                        <a:cubicBezTo>
                          <a:pt x="250530" y="340142"/>
                          <a:pt x="250149" y="341791"/>
                          <a:pt x="248753" y="342870"/>
                        </a:cubicBezTo>
                        <a:lnTo>
                          <a:pt x="234542" y="353908"/>
                        </a:lnTo>
                        <a:cubicBezTo>
                          <a:pt x="233718" y="354543"/>
                          <a:pt x="232576" y="354987"/>
                          <a:pt x="231370" y="354987"/>
                        </a:cubicBezTo>
                        <a:lnTo>
                          <a:pt x="219824" y="355621"/>
                        </a:lnTo>
                        <a:cubicBezTo>
                          <a:pt x="218492" y="355685"/>
                          <a:pt x="217540" y="356192"/>
                          <a:pt x="217096" y="357144"/>
                        </a:cubicBezTo>
                        <a:cubicBezTo>
                          <a:pt x="214876" y="361775"/>
                          <a:pt x="208024" y="361966"/>
                          <a:pt x="204154" y="363742"/>
                        </a:cubicBezTo>
                        <a:cubicBezTo>
                          <a:pt x="178778" y="375605"/>
                          <a:pt x="157525" y="390578"/>
                          <a:pt x="140332" y="408595"/>
                        </a:cubicBezTo>
                        <a:cubicBezTo>
                          <a:pt x="128151" y="421346"/>
                          <a:pt x="118889" y="438222"/>
                          <a:pt x="109436" y="453384"/>
                        </a:cubicBezTo>
                        <a:cubicBezTo>
                          <a:pt x="96177" y="474574"/>
                          <a:pt x="65662" y="495700"/>
                          <a:pt x="31784" y="482821"/>
                        </a:cubicBezTo>
                        <a:cubicBezTo>
                          <a:pt x="22966" y="479459"/>
                          <a:pt x="17764" y="475399"/>
                          <a:pt x="16241" y="470577"/>
                        </a:cubicBezTo>
                        <a:cubicBezTo>
                          <a:pt x="12561" y="459094"/>
                          <a:pt x="11102" y="443741"/>
                          <a:pt x="11864" y="424646"/>
                        </a:cubicBezTo>
                        <a:cubicBezTo>
                          <a:pt x="11864" y="423757"/>
                          <a:pt x="12435" y="423060"/>
                          <a:pt x="13450" y="422552"/>
                        </a:cubicBezTo>
                        <a:cubicBezTo>
                          <a:pt x="20174" y="419126"/>
                          <a:pt x="27343" y="416335"/>
                          <a:pt x="34893" y="414178"/>
                        </a:cubicBezTo>
                        <a:cubicBezTo>
                          <a:pt x="40222" y="412655"/>
                          <a:pt x="45614" y="412465"/>
                          <a:pt x="51070" y="413543"/>
                        </a:cubicBezTo>
                        <a:cubicBezTo>
                          <a:pt x="63251" y="415954"/>
                          <a:pt x="72640" y="419760"/>
                          <a:pt x="79238" y="425090"/>
                        </a:cubicBezTo>
                        <a:cubicBezTo>
                          <a:pt x="82093" y="427310"/>
                          <a:pt x="85582" y="433527"/>
                          <a:pt x="89896" y="443741"/>
                        </a:cubicBezTo>
                        <a:cubicBezTo>
                          <a:pt x="90087" y="444122"/>
                          <a:pt x="90594" y="444376"/>
                          <a:pt x="91102" y="444312"/>
                        </a:cubicBezTo>
                        <a:cubicBezTo>
                          <a:pt x="92434" y="444185"/>
                          <a:pt x="93386" y="443805"/>
                          <a:pt x="93830" y="443043"/>
                        </a:cubicBezTo>
                        <a:cubicBezTo>
                          <a:pt x="94972" y="441204"/>
                          <a:pt x="95289" y="439427"/>
                          <a:pt x="94781" y="437651"/>
                        </a:cubicBezTo>
                        <a:cubicBezTo>
                          <a:pt x="92370" y="428515"/>
                          <a:pt x="90340" y="422805"/>
                          <a:pt x="88754" y="420585"/>
                        </a:cubicBezTo>
                        <a:cubicBezTo>
                          <a:pt x="85329" y="415891"/>
                          <a:pt x="77081" y="408531"/>
                          <a:pt x="64012" y="398634"/>
                        </a:cubicBezTo>
                        <a:cubicBezTo>
                          <a:pt x="60777" y="396160"/>
                          <a:pt x="56146" y="393686"/>
                          <a:pt x="50182" y="391275"/>
                        </a:cubicBezTo>
                        <a:cubicBezTo>
                          <a:pt x="44980" y="389118"/>
                          <a:pt x="40095" y="389943"/>
                          <a:pt x="34449" y="390133"/>
                        </a:cubicBezTo>
                        <a:cubicBezTo>
                          <a:pt x="24044" y="390387"/>
                          <a:pt x="17129" y="393432"/>
                          <a:pt x="10341" y="398761"/>
                        </a:cubicBezTo>
                        <a:cubicBezTo>
                          <a:pt x="9516" y="399396"/>
                          <a:pt x="7994" y="399142"/>
                          <a:pt x="7613" y="398190"/>
                        </a:cubicBezTo>
                        <a:cubicBezTo>
                          <a:pt x="4822" y="391022"/>
                          <a:pt x="6788" y="386200"/>
                          <a:pt x="13450" y="383726"/>
                        </a:cubicBezTo>
                        <a:cubicBezTo>
                          <a:pt x="16939" y="382457"/>
                          <a:pt x="22585" y="381569"/>
                          <a:pt x="30388" y="381125"/>
                        </a:cubicBezTo>
                        <a:cubicBezTo>
                          <a:pt x="58683" y="379475"/>
                          <a:pt x="81522" y="397302"/>
                          <a:pt x="94591" y="413797"/>
                        </a:cubicBezTo>
                        <a:cubicBezTo>
                          <a:pt x="110769" y="434225"/>
                          <a:pt x="96875" y="455922"/>
                          <a:pt x="72577" y="466771"/>
                        </a:cubicBezTo>
                        <a:cubicBezTo>
                          <a:pt x="62870" y="471085"/>
                          <a:pt x="53418" y="470260"/>
                          <a:pt x="44155" y="464233"/>
                        </a:cubicBezTo>
                        <a:cubicBezTo>
                          <a:pt x="43648" y="463916"/>
                          <a:pt x="43267" y="463599"/>
                          <a:pt x="42823" y="463281"/>
                        </a:cubicBezTo>
                        <a:cubicBezTo>
                          <a:pt x="40031" y="460870"/>
                          <a:pt x="38572" y="458333"/>
                          <a:pt x="38509" y="455605"/>
                        </a:cubicBezTo>
                        <a:cubicBezTo>
                          <a:pt x="38509" y="454400"/>
                          <a:pt x="40222" y="453638"/>
                          <a:pt x="41681" y="454273"/>
                        </a:cubicBezTo>
                        <a:lnTo>
                          <a:pt x="56717" y="460680"/>
                        </a:lnTo>
                        <a:cubicBezTo>
                          <a:pt x="58493" y="461441"/>
                          <a:pt x="60079" y="461251"/>
                          <a:pt x="61475" y="460236"/>
                        </a:cubicBezTo>
                        <a:cubicBezTo>
                          <a:pt x="68834" y="454590"/>
                          <a:pt x="77716" y="441204"/>
                          <a:pt x="68580" y="433908"/>
                        </a:cubicBezTo>
                        <a:cubicBezTo>
                          <a:pt x="64139" y="430355"/>
                          <a:pt x="58683" y="428008"/>
                          <a:pt x="52149" y="427056"/>
                        </a:cubicBezTo>
                        <a:cubicBezTo>
                          <a:pt x="40095" y="425216"/>
                          <a:pt x="29183" y="429594"/>
                          <a:pt x="22395" y="436699"/>
                        </a:cubicBezTo>
                        <a:cubicBezTo>
                          <a:pt x="19603" y="439554"/>
                          <a:pt x="18271" y="443297"/>
                          <a:pt x="18271" y="447928"/>
                        </a:cubicBezTo>
                        <a:cubicBezTo>
                          <a:pt x="18271" y="456873"/>
                          <a:pt x="20047" y="467722"/>
                          <a:pt x="28993" y="472099"/>
                        </a:cubicBezTo>
                        <a:cubicBezTo>
                          <a:pt x="47771" y="481299"/>
                          <a:pt x="65345" y="480474"/>
                          <a:pt x="81712" y="469689"/>
                        </a:cubicBezTo>
                        <a:cubicBezTo>
                          <a:pt x="94528" y="461251"/>
                          <a:pt x="102838" y="452877"/>
                          <a:pt x="106708" y="444756"/>
                        </a:cubicBezTo>
                        <a:cubicBezTo>
                          <a:pt x="122442" y="411577"/>
                          <a:pt x="149468" y="385121"/>
                          <a:pt x="187786" y="365391"/>
                        </a:cubicBezTo>
                        <a:cubicBezTo>
                          <a:pt x="190831" y="363869"/>
                          <a:pt x="190451" y="362980"/>
                          <a:pt x="186771" y="362790"/>
                        </a:cubicBezTo>
                        <a:cubicBezTo>
                          <a:pt x="186454" y="362790"/>
                          <a:pt x="185312" y="362917"/>
                          <a:pt x="183218" y="363171"/>
                        </a:cubicBezTo>
                        <a:cubicBezTo>
                          <a:pt x="152957" y="367294"/>
                          <a:pt x="122569" y="371038"/>
                          <a:pt x="92053" y="374337"/>
                        </a:cubicBezTo>
                        <a:cubicBezTo>
                          <a:pt x="64520" y="377255"/>
                          <a:pt x="35844" y="378587"/>
                          <a:pt x="6091" y="378143"/>
                        </a:cubicBezTo>
                        <a:cubicBezTo>
                          <a:pt x="6471" y="369007"/>
                          <a:pt x="4377" y="360697"/>
                          <a:pt x="0" y="353274"/>
                        </a:cubicBezTo>
                        <a:lnTo>
                          <a:pt x="167422" y="335701"/>
                        </a:lnTo>
                        <a:cubicBezTo>
                          <a:pt x="168627" y="335574"/>
                          <a:pt x="169071" y="335067"/>
                          <a:pt x="168881" y="334178"/>
                        </a:cubicBezTo>
                        <a:cubicBezTo>
                          <a:pt x="166407" y="324281"/>
                          <a:pt x="163869" y="314385"/>
                          <a:pt x="161268" y="304488"/>
                        </a:cubicBezTo>
                        <a:cubicBezTo>
                          <a:pt x="158920" y="295479"/>
                          <a:pt x="151625" y="283489"/>
                          <a:pt x="141728" y="277589"/>
                        </a:cubicBezTo>
                        <a:cubicBezTo>
                          <a:pt x="139571" y="276320"/>
                          <a:pt x="136018" y="275432"/>
                          <a:pt x="131260" y="275051"/>
                        </a:cubicBezTo>
                        <a:cubicBezTo>
                          <a:pt x="116732" y="273846"/>
                          <a:pt x="109056" y="269849"/>
                          <a:pt x="99286" y="260777"/>
                        </a:cubicBezTo>
                        <a:cubicBezTo>
                          <a:pt x="94084" y="255892"/>
                          <a:pt x="82220" y="247391"/>
                          <a:pt x="83045" y="241047"/>
                        </a:cubicBezTo>
                        <a:cubicBezTo>
                          <a:pt x="83616" y="236415"/>
                          <a:pt x="91482" y="231403"/>
                          <a:pt x="89706" y="226709"/>
                        </a:cubicBezTo>
                        <a:cubicBezTo>
                          <a:pt x="81712" y="206154"/>
                          <a:pt x="73719" y="185662"/>
                          <a:pt x="65789" y="165107"/>
                        </a:cubicBezTo>
                        <a:cubicBezTo>
                          <a:pt x="64012" y="160413"/>
                          <a:pt x="61411" y="156035"/>
                          <a:pt x="58176" y="151911"/>
                        </a:cubicBezTo>
                        <a:cubicBezTo>
                          <a:pt x="57541" y="151150"/>
                          <a:pt x="56653" y="150579"/>
                          <a:pt x="55511" y="150262"/>
                        </a:cubicBezTo>
                        <a:lnTo>
                          <a:pt x="40793" y="146456"/>
                        </a:lnTo>
                        <a:cubicBezTo>
                          <a:pt x="37874" y="144616"/>
                          <a:pt x="37621" y="141761"/>
                          <a:pt x="40095" y="137701"/>
                        </a:cubicBezTo>
                        <a:cubicBezTo>
                          <a:pt x="54052" y="114925"/>
                          <a:pt x="68009" y="92086"/>
                          <a:pt x="82030" y="69311"/>
                        </a:cubicBezTo>
                        <a:cubicBezTo>
                          <a:pt x="88627" y="58526"/>
                          <a:pt x="93195" y="48439"/>
                          <a:pt x="97319" y="37590"/>
                        </a:cubicBezTo>
                        <a:cubicBezTo>
                          <a:pt x="97953" y="35941"/>
                          <a:pt x="99857" y="34799"/>
                          <a:pt x="102140" y="34672"/>
                        </a:cubicBezTo>
                        <a:lnTo>
                          <a:pt x="137223" y="32578"/>
                        </a:lnTo>
                        <a:cubicBezTo>
                          <a:pt x="138429" y="32515"/>
                          <a:pt x="139254" y="32007"/>
                          <a:pt x="139571" y="31119"/>
                        </a:cubicBezTo>
                        <a:cubicBezTo>
                          <a:pt x="140713" y="28011"/>
                          <a:pt x="140459" y="25029"/>
                          <a:pt x="138746" y="22111"/>
                        </a:cubicBezTo>
                        <a:cubicBezTo>
                          <a:pt x="138239" y="21222"/>
                          <a:pt x="137350" y="20588"/>
                          <a:pt x="136208" y="20081"/>
                        </a:cubicBezTo>
                        <a:lnTo>
                          <a:pt x="128025" y="17035"/>
                        </a:lnTo>
                        <a:cubicBezTo>
                          <a:pt x="125677" y="16147"/>
                          <a:pt x="124408" y="14117"/>
                          <a:pt x="125106" y="12214"/>
                        </a:cubicBezTo>
                        <a:cubicBezTo>
                          <a:pt x="126692" y="8027"/>
                          <a:pt x="130499" y="5299"/>
                          <a:pt x="136589" y="3840"/>
                        </a:cubicBezTo>
                        <a:cubicBezTo>
                          <a:pt x="155495" y="-538"/>
                          <a:pt x="173195" y="-1172"/>
                          <a:pt x="189753" y="1936"/>
                        </a:cubicBezTo>
                        <a:cubicBezTo>
                          <a:pt x="196605" y="3205"/>
                          <a:pt x="199650" y="6631"/>
                          <a:pt x="198952" y="12150"/>
                        </a:cubicBezTo>
                        <a:cubicBezTo>
                          <a:pt x="198888" y="12975"/>
                          <a:pt x="198254" y="13610"/>
                          <a:pt x="197239" y="13927"/>
                        </a:cubicBezTo>
                        <a:lnTo>
                          <a:pt x="183472" y="18685"/>
                        </a:lnTo>
                        <a:cubicBezTo>
                          <a:pt x="181569" y="19319"/>
                          <a:pt x="180300" y="20778"/>
                          <a:pt x="180300" y="22364"/>
                        </a:cubicBezTo>
                        <a:cubicBezTo>
                          <a:pt x="180300" y="36829"/>
                          <a:pt x="198952" y="34038"/>
                          <a:pt x="212465" y="32959"/>
                        </a:cubicBezTo>
                        <a:cubicBezTo>
                          <a:pt x="215129" y="32705"/>
                          <a:pt x="217096" y="32959"/>
                          <a:pt x="218428" y="33847"/>
                        </a:cubicBezTo>
                        <a:cubicBezTo>
                          <a:pt x="219887" y="34735"/>
                          <a:pt x="221220" y="36068"/>
                          <a:pt x="222489" y="37781"/>
                        </a:cubicBezTo>
                        <a:cubicBezTo>
                          <a:pt x="247548" y="71595"/>
                          <a:pt x="270704" y="106487"/>
                          <a:pt x="291957" y="142586"/>
                        </a:cubicBezTo>
                        <a:cubicBezTo>
                          <a:pt x="292972" y="144299"/>
                          <a:pt x="292020" y="146265"/>
                          <a:pt x="289927" y="147027"/>
                        </a:cubicBezTo>
                        <a:cubicBezTo>
                          <a:pt x="281172" y="150452"/>
                          <a:pt x="275208" y="156289"/>
                          <a:pt x="271973" y="164663"/>
                        </a:cubicBezTo>
                        <a:cubicBezTo>
                          <a:pt x="263662" y="186106"/>
                          <a:pt x="255415" y="206661"/>
                          <a:pt x="247231" y="226455"/>
                        </a:cubicBezTo>
                        <a:cubicBezTo>
                          <a:pt x="244059" y="234131"/>
                          <a:pt x="240696" y="241617"/>
                          <a:pt x="237143" y="248913"/>
                        </a:cubicBezTo>
                        <a:cubicBezTo>
                          <a:pt x="236826" y="249611"/>
                          <a:pt x="237397" y="250372"/>
                          <a:pt x="238412" y="250499"/>
                        </a:cubicBezTo>
                        <a:lnTo>
                          <a:pt x="250276" y="252085"/>
                        </a:lnTo>
                        <a:cubicBezTo>
                          <a:pt x="253511" y="252529"/>
                          <a:pt x="255605" y="255003"/>
                          <a:pt x="254653" y="257351"/>
                        </a:cubicBezTo>
                        <a:cubicBezTo>
                          <a:pt x="253194" y="261094"/>
                          <a:pt x="249959" y="264520"/>
                          <a:pt x="244947" y="267501"/>
                        </a:cubicBezTo>
                        <a:lnTo>
                          <a:pt x="244947" y="267501"/>
                        </a:lnTo>
                        <a:close/>
                        <a:moveTo>
                          <a:pt x="173829" y="308167"/>
                        </a:moveTo>
                        <a:cubicBezTo>
                          <a:pt x="173829" y="313750"/>
                          <a:pt x="176050" y="318699"/>
                          <a:pt x="180554" y="323076"/>
                        </a:cubicBezTo>
                        <a:cubicBezTo>
                          <a:pt x="181315" y="323774"/>
                          <a:pt x="181823" y="324599"/>
                          <a:pt x="182203" y="325423"/>
                        </a:cubicBezTo>
                        <a:cubicBezTo>
                          <a:pt x="183345" y="328342"/>
                          <a:pt x="184804" y="331260"/>
                          <a:pt x="186517" y="334115"/>
                        </a:cubicBezTo>
                        <a:cubicBezTo>
                          <a:pt x="187786" y="336145"/>
                          <a:pt x="188484" y="336018"/>
                          <a:pt x="188611" y="333861"/>
                        </a:cubicBezTo>
                        <a:cubicBezTo>
                          <a:pt x="189055" y="327390"/>
                          <a:pt x="189626" y="321236"/>
                          <a:pt x="190197" y="315336"/>
                        </a:cubicBezTo>
                        <a:cubicBezTo>
                          <a:pt x="191656" y="300427"/>
                          <a:pt x="197556" y="285328"/>
                          <a:pt x="200728" y="270039"/>
                        </a:cubicBezTo>
                        <a:cubicBezTo>
                          <a:pt x="200855" y="269532"/>
                          <a:pt x="200348" y="269024"/>
                          <a:pt x="199586" y="268961"/>
                        </a:cubicBezTo>
                        <a:cubicBezTo>
                          <a:pt x="182838" y="267311"/>
                          <a:pt x="166280" y="268199"/>
                          <a:pt x="149848" y="271689"/>
                        </a:cubicBezTo>
                        <a:cubicBezTo>
                          <a:pt x="148706" y="271942"/>
                          <a:pt x="148516" y="272387"/>
                          <a:pt x="149404" y="273021"/>
                        </a:cubicBezTo>
                        <a:cubicBezTo>
                          <a:pt x="161902" y="282854"/>
                          <a:pt x="169642" y="294464"/>
                          <a:pt x="172687" y="307786"/>
                        </a:cubicBezTo>
                        <a:cubicBezTo>
                          <a:pt x="172687" y="307977"/>
                          <a:pt x="172877" y="308104"/>
                          <a:pt x="173131" y="308104"/>
                        </a:cubicBezTo>
                        <a:cubicBezTo>
                          <a:pt x="173258" y="308104"/>
                          <a:pt x="173385" y="308104"/>
                          <a:pt x="173512" y="308104"/>
                        </a:cubicBezTo>
                        <a:cubicBezTo>
                          <a:pt x="173702" y="308104"/>
                          <a:pt x="173829" y="308104"/>
                          <a:pt x="173829" y="308294"/>
                        </a:cubicBezTo>
                        <a:lnTo>
                          <a:pt x="173829" y="308294"/>
                        </a:lnTo>
                        <a:close/>
                        <a:moveTo>
                          <a:pt x="86851" y="448182"/>
                        </a:moveTo>
                        <a:cubicBezTo>
                          <a:pt x="86344" y="448817"/>
                          <a:pt x="86090" y="449451"/>
                          <a:pt x="86217" y="450086"/>
                        </a:cubicBezTo>
                        <a:cubicBezTo>
                          <a:pt x="86344" y="451227"/>
                          <a:pt x="87168" y="451608"/>
                          <a:pt x="88627" y="451291"/>
                        </a:cubicBezTo>
                        <a:cubicBezTo>
                          <a:pt x="89643" y="451037"/>
                          <a:pt x="90277" y="450403"/>
                          <a:pt x="90467" y="449324"/>
                        </a:cubicBezTo>
                        <a:cubicBezTo>
                          <a:pt x="90594" y="448436"/>
                          <a:pt x="90213" y="447865"/>
                          <a:pt x="89389" y="447611"/>
                        </a:cubicBezTo>
                        <a:cubicBezTo>
                          <a:pt x="88501" y="447357"/>
                          <a:pt x="87422" y="447611"/>
                          <a:pt x="86978" y="448246"/>
                        </a:cubicBezTo>
                        <a:close/>
                      </a:path>
                    </a:pathLst>
                  </a:custGeom>
                  <a:solidFill>
                    <a:srgbClr val="13192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7" name="Freeform: Shape 7956">
                    <a:extLst>
                      <a:ext uri="{FF2B5EF4-FFF2-40B4-BE49-F238E27FC236}">
                        <a16:creationId xmlns:a16="http://schemas.microsoft.com/office/drawing/2014/main" id="{089425AB-8579-5F24-0B6C-091037D080B1}"/>
                      </a:ext>
                    </a:extLst>
                  </p:cNvPr>
                  <p:cNvSpPr/>
                  <p:nvPr/>
                </p:nvSpPr>
                <p:spPr>
                  <a:xfrm>
                    <a:off x="1862211" y="3114710"/>
                    <a:ext cx="186970" cy="109289"/>
                  </a:xfrm>
                  <a:custGeom>
                    <a:avLst/>
                    <a:gdLst>
                      <a:gd name="connsiteX0" fmla="*/ 1559 w 186970"/>
                      <a:gd name="connsiteY0" fmla="*/ 3300 h 109289"/>
                      <a:gd name="connsiteX1" fmla="*/ 181097 w 186970"/>
                      <a:gd name="connsiteY1" fmla="*/ 1 h 109289"/>
                      <a:gd name="connsiteX2" fmla="*/ 186743 w 186970"/>
                      <a:gd name="connsiteY2" fmla="*/ 5394 h 109289"/>
                      <a:gd name="connsiteX3" fmla="*/ 157624 w 186970"/>
                      <a:gd name="connsiteY3" fmla="*/ 77526 h 109289"/>
                      <a:gd name="connsiteX4" fmla="*/ 149821 w 186970"/>
                      <a:gd name="connsiteY4" fmla="*/ 92499 h 109289"/>
                      <a:gd name="connsiteX5" fmla="*/ 138592 w 186970"/>
                      <a:gd name="connsiteY5" fmla="*/ 102459 h 109289"/>
                      <a:gd name="connsiteX6" fmla="*/ 115372 w 186970"/>
                      <a:gd name="connsiteY6" fmla="*/ 103601 h 109289"/>
                      <a:gd name="connsiteX7" fmla="*/ 80797 w 186970"/>
                      <a:gd name="connsiteY7" fmla="*/ 102712 h 109289"/>
                      <a:gd name="connsiteX8" fmla="*/ 66332 w 186970"/>
                      <a:gd name="connsiteY8" fmla="*/ 108105 h 109289"/>
                      <a:gd name="connsiteX9" fmla="*/ 50472 w 186970"/>
                      <a:gd name="connsiteY9" fmla="*/ 104679 h 109289"/>
                      <a:gd name="connsiteX10" fmla="*/ 33787 w 186970"/>
                      <a:gd name="connsiteY10" fmla="*/ 79493 h 109289"/>
                      <a:gd name="connsiteX11" fmla="*/ 99 w 186970"/>
                      <a:gd name="connsiteY11" fmla="*/ 4823 h 109289"/>
                      <a:gd name="connsiteX12" fmla="*/ 1559 w 186970"/>
                      <a:gd name="connsiteY12" fmla="*/ 3237 h 10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970" h="109289">
                        <a:moveTo>
                          <a:pt x="1559" y="3300"/>
                        </a:moveTo>
                        <a:lnTo>
                          <a:pt x="181097" y="1"/>
                        </a:lnTo>
                        <a:cubicBezTo>
                          <a:pt x="184904" y="-62"/>
                          <a:pt x="187822" y="2666"/>
                          <a:pt x="186743" y="5394"/>
                        </a:cubicBezTo>
                        <a:cubicBezTo>
                          <a:pt x="177608" y="29628"/>
                          <a:pt x="167901" y="53673"/>
                          <a:pt x="157624" y="77526"/>
                        </a:cubicBezTo>
                        <a:cubicBezTo>
                          <a:pt x="155784" y="81713"/>
                          <a:pt x="153183" y="86725"/>
                          <a:pt x="149821" y="92499"/>
                        </a:cubicBezTo>
                        <a:cubicBezTo>
                          <a:pt x="146966" y="97320"/>
                          <a:pt x="143223" y="100619"/>
                          <a:pt x="138592" y="102459"/>
                        </a:cubicBezTo>
                        <a:cubicBezTo>
                          <a:pt x="131042" y="105440"/>
                          <a:pt x="123302" y="105821"/>
                          <a:pt x="115372" y="103601"/>
                        </a:cubicBezTo>
                        <a:cubicBezTo>
                          <a:pt x="101479" y="99667"/>
                          <a:pt x="94754" y="97320"/>
                          <a:pt x="80797" y="102712"/>
                        </a:cubicBezTo>
                        <a:cubicBezTo>
                          <a:pt x="75721" y="104679"/>
                          <a:pt x="70900" y="106519"/>
                          <a:pt x="66332" y="108105"/>
                        </a:cubicBezTo>
                        <a:cubicBezTo>
                          <a:pt x="59798" y="110452"/>
                          <a:pt x="54532" y="109310"/>
                          <a:pt x="50472" y="104679"/>
                        </a:cubicBezTo>
                        <a:cubicBezTo>
                          <a:pt x="43430" y="96622"/>
                          <a:pt x="37847" y="88184"/>
                          <a:pt x="33787" y="79493"/>
                        </a:cubicBezTo>
                        <a:cubicBezTo>
                          <a:pt x="22177" y="54687"/>
                          <a:pt x="10884" y="29755"/>
                          <a:pt x="99" y="4823"/>
                        </a:cubicBezTo>
                        <a:cubicBezTo>
                          <a:pt x="-281" y="4061"/>
                          <a:pt x="480" y="3300"/>
                          <a:pt x="1559" y="3237"/>
                        </a:cubicBezTo>
                        <a:close/>
                      </a:path>
                    </a:pathLst>
                  </a:custGeom>
                  <a:solidFill>
                    <a:srgbClr val="E3B32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7958" name="Freeform: Shape 7957">
                <a:extLst>
                  <a:ext uri="{FF2B5EF4-FFF2-40B4-BE49-F238E27FC236}">
                    <a16:creationId xmlns:a16="http://schemas.microsoft.com/office/drawing/2014/main" id="{53FC0043-7B7B-D672-687C-EB359C804053}"/>
                  </a:ext>
                </a:extLst>
              </p:cNvPr>
              <p:cNvSpPr/>
              <p:nvPr/>
            </p:nvSpPr>
            <p:spPr>
              <a:xfrm>
                <a:off x="20103" y="1994904"/>
                <a:ext cx="1967100" cy="177714"/>
              </a:xfrm>
              <a:custGeom>
                <a:avLst/>
                <a:gdLst>
                  <a:gd name="connsiteX0" fmla="*/ 0 w 1967100"/>
                  <a:gd name="connsiteY0" fmla="*/ 173137 h 177714"/>
                  <a:gd name="connsiteX1" fmla="*/ 1332 w 1967100"/>
                  <a:gd name="connsiteY1" fmla="*/ 35215 h 177714"/>
                  <a:gd name="connsiteX2" fmla="*/ 523010 w 1967100"/>
                  <a:gd name="connsiteY2" fmla="*/ 52915 h 177714"/>
                  <a:gd name="connsiteX3" fmla="*/ 1391457 w 1967100"/>
                  <a:gd name="connsiteY3" fmla="*/ 21702 h 177714"/>
                  <a:gd name="connsiteX4" fmla="*/ 1718053 w 1967100"/>
                  <a:gd name="connsiteY4" fmla="*/ 7428 h 177714"/>
                  <a:gd name="connsiteX5" fmla="*/ 1808266 w 1967100"/>
                  <a:gd name="connsiteY5" fmla="*/ 140084 h 177714"/>
                  <a:gd name="connsiteX6" fmla="*/ 327738 w 1967100"/>
                  <a:gd name="connsiteY6" fmla="*/ 173264 h 177714"/>
                  <a:gd name="connsiteX7" fmla="*/ 63 w 1967100"/>
                  <a:gd name="connsiteY7" fmla="*/ 173137 h 177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7100" h="177714">
                    <a:moveTo>
                      <a:pt x="0" y="173137"/>
                    </a:moveTo>
                    <a:lnTo>
                      <a:pt x="1332" y="35215"/>
                    </a:lnTo>
                    <a:cubicBezTo>
                      <a:pt x="33941" y="29950"/>
                      <a:pt x="342773" y="66746"/>
                      <a:pt x="523010" y="52915"/>
                    </a:cubicBezTo>
                    <a:cubicBezTo>
                      <a:pt x="839391" y="28617"/>
                      <a:pt x="1065052" y="17198"/>
                      <a:pt x="1391457" y="21702"/>
                    </a:cubicBezTo>
                    <a:cubicBezTo>
                      <a:pt x="1644778" y="25192"/>
                      <a:pt x="1401925" y="48792"/>
                      <a:pt x="1718053" y="7428"/>
                    </a:cubicBezTo>
                    <a:cubicBezTo>
                      <a:pt x="2057527" y="-36981"/>
                      <a:pt x="2011722" y="131900"/>
                      <a:pt x="1808266" y="140084"/>
                    </a:cubicBezTo>
                    <a:cubicBezTo>
                      <a:pt x="1268254" y="161781"/>
                      <a:pt x="982007" y="83557"/>
                      <a:pt x="327738" y="173264"/>
                    </a:cubicBezTo>
                    <a:cubicBezTo>
                      <a:pt x="254336" y="183351"/>
                      <a:pt x="79746" y="173137"/>
                      <a:pt x="63" y="173137"/>
                    </a:cubicBezTo>
                    <a:close/>
                  </a:path>
                </a:pathLst>
              </a:custGeom>
              <a:solidFill>
                <a:srgbClr val="E8EBF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84" name="Graphic 7643">
              <a:extLst>
                <a:ext uri="{FF2B5EF4-FFF2-40B4-BE49-F238E27FC236}">
                  <a16:creationId xmlns:a16="http://schemas.microsoft.com/office/drawing/2014/main" id="{C826C58A-0CD5-F2F9-DD7D-FEDF911A017E}"/>
                </a:ext>
              </a:extLst>
            </p:cNvPr>
            <p:cNvGrpSpPr/>
            <p:nvPr/>
          </p:nvGrpSpPr>
          <p:grpSpPr>
            <a:xfrm>
              <a:off x="0" y="4720353"/>
              <a:ext cx="2247773" cy="3176694"/>
              <a:chOff x="5385" y="1558053"/>
              <a:chExt cx="2247773" cy="3176694"/>
            </a:xfrm>
            <a:noFill/>
          </p:grpSpPr>
          <p:grpSp>
            <p:nvGrpSpPr>
              <p:cNvPr id="9785" name="Graphic 7643">
                <a:extLst>
                  <a:ext uri="{FF2B5EF4-FFF2-40B4-BE49-F238E27FC236}">
                    <a16:creationId xmlns:a16="http://schemas.microsoft.com/office/drawing/2014/main" id="{8C68D4F3-2B76-944E-E9B7-29E1B7A04622}"/>
                  </a:ext>
                </a:extLst>
              </p:cNvPr>
              <p:cNvGrpSpPr/>
              <p:nvPr/>
            </p:nvGrpSpPr>
            <p:grpSpPr>
              <a:xfrm>
                <a:off x="5385" y="1558053"/>
                <a:ext cx="2247773" cy="3176694"/>
                <a:chOff x="5385" y="1558053"/>
                <a:chExt cx="2247773" cy="3176694"/>
              </a:xfrm>
              <a:grpFill/>
            </p:grpSpPr>
            <p:sp>
              <p:nvSpPr>
                <p:cNvPr id="9787" name="Freeform: Shape 9786">
                  <a:extLst>
                    <a:ext uri="{FF2B5EF4-FFF2-40B4-BE49-F238E27FC236}">
                      <a16:creationId xmlns:a16="http://schemas.microsoft.com/office/drawing/2014/main" id="{6B1C5928-C4E1-22D5-C2A1-C0166401D169}"/>
                    </a:ext>
                  </a:extLst>
                </p:cNvPr>
                <p:cNvSpPr/>
                <p:nvPr/>
              </p:nvSpPr>
              <p:spPr>
                <a:xfrm>
                  <a:off x="1638109" y="4509417"/>
                  <a:ext cx="615048" cy="225266"/>
                </a:xfrm>
                <a:custGeom>
                  <a:avLst/>
                  <a:gdLst>
                    <a:gd name="connsiteX0" fmla="*/ 586070 w 615048"/>
                    <a:gd name="connsiteY0" fmla="*/ 225267 h 225266"/>
                    <a:gd name="connsiteX1" fmla="*/ 0 w 615048"/>
                    <a:gd name="connsiteY1" fmla="*/ 225267 h 225266"/>
                    <a:gd name="connsiteX2" fmla="*/ 6788 w 615048"/>
                    <a:gd name="connsiteY2" fmla="*/ 192848 h 225266"/>
                    <a:gd name="connsiteX3" fmla="*/ 60713 w 615048"/>
                    <a:gd name="connsiteY3" fmla="*/ 17306 h 225266"/>
                    <a:gd name="connsiteX4" fmla="*/ 250910 w 615048"/>
                    <a:gd name="connsiteY4" fmla="*/ 875 h 225266"/>
                    <a:gd name="connsiteX5" fmla="*/ 555365 w 615048"/>
                    <a:gd name="connsiteY5" fmla="*/ 25173 h 225266"/>
                    <a:gd name="connsiteX6" fmla="*/ 612018 w 615048"/>
                    <a:gd name="connsiteY6" fmla="*/ 130232 h 225266"/>
                    <a:gd name="connsiteX7" fmla="*/ 586070 w 615048"/>
                    <a:gd name="connsiteY7" fmla="*/ 225267 h 22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5048" h="225266">
                      <a:moveTo>
                        <a:pt x="586070" y="225267"/>
                      </a:moveTo>
                      <a:lnTo>
                        <a:pt x="0" y="225267"/>
                      </a:lnTo>
                      <a:cubicBezTo>
                        <a:pt x="1840" y="214989"/>
                        <a:pt x="4124" y="204204"/>
                        <a:pt x="6788" y="192848"/>
                      </a:cubicBezTo>
                      <a:cubicBezTo>
                        <a:pt x="19286" y="139621"/>
                        <a:pt x="39524" y="74594"/>
                        <a:pt x="60713" y="17306"/>
                      </a:cubicBezTo>
                      <a:cubicBezTo>
                        <a:pt x="120475" y="7282"/>
                        <a:pt x="186581" y="2714"/>
                        <a:pt x="250910" y="875"/>
                      </a:cubicBezTo>
                      <a:cubicBezTo>
                        <a:pt x="376016" y="-2678"/>
                        <a:pt x="494461" y="4428"/>
                        <a:pt x="555365" y="25173"/>
                      </a:cubicBezTo>
                      <a:cubicBezTo>
                        <a:pt x="616332" y="45918"/>
                        <a:pt x="619821" y="80367"/>
                        <a:pt x="612018" y="130232"/>
                      </a:cubicBezTo>
                      <a:cubicBezTo>
                        <a:pt x="607577" y="158844"/>
                        <a:pt x="599330" y="192468"/>
                        <a:pt x="586070" y="22526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88" name="Freeform: Shape 9787">
                  <a:extLst>
                    <a:ext uri="{FF2B5EF4-FFF2-40B4-BE49-F238E27FC236}">
                      <a16:creationId xmlns:a16="http://schemas.microsoft.com/office/drawing/2014/main" id="{9FDB9FEC-6B48-3C70-F160-1FD3EDF81B88}"/>
                    </a:ext>
                  </a:extLst>
                </p:cNvPr>
                <p:cNvSpPr/>
                <p:nvPr/>
              </p:nvSpPr>
              <p:spPr>
                <a:xfrm>
                  <a:off x="432154" y="1558053"/>
                  <a:ext cx="124408" cy="170847"/>
                </a:xfrm>
                <a:custGeom>
                  <a:avLst/>
                  <a:gdLst>
                    <a:gd name="connsiteX0" fmla="*/ 0 w 124408"/>
                    <a:gd name="connsiteY0" fmla="*/ 0 h 170847"/>
                    <a:gd name="connsiteX1" fmla="*/ 118762 w 124408"/>
                    <a:gd name="connsiteY1" fmla="*/ 0 h 170847"/>
                    <a:gd name="connsiteX2" fmla="*/ 124408 w 124408"/>
                    <a:gd name="connsiteY2" fmla="*/ 170847 h 170847"/>
                    <a:gd name="connsiteX3" fmla="*/ 5646 w 124408"/>
                    <a:gd name="connsiteY3" fmla="*/ 170847 h 170847"/>
                    <a:gd name="connsiteX4" fmla="*/ 0 w 124408"/>
                    <a:gd name="connsiteY4" fmla="*/ 0 h 17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408" h="170847">
                      <a:moveTo>
                        <a:pt x="0" y="0"/>
                      </a:moveTo>
                      <a:lnTo>
                        <a:pt x="118762" y="0"/>
                      </a:lnTo>
                      <a:lnTo>
                        <a:pt x="124408" y="170847"/>
                      </a:lnTo>
                      <a:lnTo>
                        <a:pt x="5646" y="1708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89" name="Graphic 7643">
                  <a:extLst>
                    <a:ext uri="{FF2B5EF4-FFF2-40B4-BE49-F238E27FC236}">
                      <a16:creationId xmlns:a16="http://schemas.microsoft.com/office/drawing/2014/main" id="{2A577214-FCAD-AB26-5082-8AF6A59C17AF}"/>
                    </a:ext>
                  </a:extLst>
                </p:cNvPr>
                <p:cNvGrpSpPr/>
                <p:nvPr/>
              </p:nvGrpSpPr>
              <p:grpSpPr>
                <a:xfrm>
                  <a:off x="47447" y="1709615"/>
                  <a:ext cx="1948578" cy="450496"/>
                  <a:chOff x="47447" y="1709615"/>
                  <a:chExt cx="1948578" cy="450496"/>
                </a:xfrm>
                <a:grpFill/>
              </p:grpSpPr>
              <p:grpSp>
                <p:nvGrpSpPr>
                  <p:cNvPr id="10041" name="Graphic 7643">
                    <a:extLst>
                      <a:ext uri="{FF2B5EF4-FFF2-40B4-BE49-F238E27FC236}">
                        <a16:creationId xmlns:a16="http://schemas.microsoft.com/office/drawing/2014/main" id="{5F34D15F-C8FC-C24E-96AA-A92C0E2DE311}"/>
                      </a:ext>
                    </a:extLst>
                  </p:cNvPr>
                  <p:cNvGrpSpPr/>
                  <p:nvPr/>
                </p:nvGrpSpPr>
                <p:grpSpPr>
                  <a:xfrm>
                    <a:off x="47447" y="1709615"/>
                    <a:ext cx="1948578" cy="450496"/>
                    <a:chOff x="47447" y="1709615"/>
                    <a:chExt cx="1948578" cy="450496"/>
                  </a:xfrm>
                  <a:grpFill/>
                </p:grpSpPr>
                <p:sp>
                  <p:nvSpPr>
                    <p:cNvPr id="10044" name="Freeform: Shape 10043">
                      <a:extLst>
                        <a:ext uri="{FF2B5EF4-FFF2-40B4-BE49-F238E27FC236}">
                          <a16:creationId xmlns:a16="http://schemas.microsoft.com/office/drawing/2014/main" id="{095A47DD-B0C8-069C-967F-FD97E623C6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37" y="1709651"/>
                      <a:ext cx="1948388" cy="450459"/>
                    </a:xfrm>
                    <a:custGeom>
                      <a:avLst/>
                      <a:gdLst>
                        <a:gd name="connsiteX0" fmla="*/ 6153 w 1948388"/>
                        <a:gd name="connsiteY0" fmla="*/ 369065 h 450459"/>
                        <a:gd name="connsiteX1" fmla="*/ 101569 w 1948388"/>
                        <a:gd name="connsiteY1" fmla="*/ 230128 h 450459"/>
                        <a:gd name="connsiteX2" fmla="*/ 268673 w 1948388"/>
                        <a:gd name="connsiteY2" fmla="*/ 48496 h 450459"/>
                        <a:gd name="connsiteX3" fmla="*/ 341631 w 1948388"/>
                        <a:gd name="connsiteY3" fmla="*/ 3453 h 450459"/>
                        <a:gd name="connsiteX4" fmla="*/ 483612 w 1948388"/>
                        <a:gd name="connsiteY4" fmla="*/ 154 h 450459"/>
                        <a:gd name="connsiteX5" fmla="*/ 717710 w 1948388"/>
                        <a:gd name="connsiteY5" fmla="*/ 4151 h 450459"/>
                        <a:gd name="connsiteX6" fmla="*/ 1115551 w 1948388"/>
                        <a:gd name="connsiteY6" fmla="*/ 1486 h 450459"/>
                        <a:gd name="connsiteX7" fmla="*/ 1298261 w 1948388"/>
                        <a:gd name="connsiteY7" fmla="*/ 5927 h 450459"/>
                        <a:gd name="connsiteX8" fmla="*/ 1351108 w 1948388"/>
                        <a:gd name="connsiteY8" fmla="*/ 32382 h 450459"/>
                        <a:gd name="connsiteX9" fmla="*/ 1464351 w 1948388"/>
                        <a:gd name="connsiteY9" fmla="*/ 125514 h 450459"/>
                        <a:gd name="connsiteX10" fmla="*/ 1551328 w 1948388"/>
                        <a:gd name="connsiteY10" fmla="*/ 201199 h 450459"/>
                        <a:gd name="connsiteX11" fmla="*/ 1645856 w 1948388"/>
                        <a:gd name="connsiteY11" fmla="*/ 260009 h 450459"/>
                        <a:gd name="connsiteX12" fmla="*/ 1758781 w 1948388"/>
                        <a:gd name="connsiteY12" fmla="*/ 306258 h 450459"/>
                        <a:gd name="connsiteX13" fmla="*/ 1846267 w 1948388"/>
                        <a:gd name="connsiteY13" fmla="*/ 324910 h 450459"/>
                        <a:gd name="connsiteX14" fmla="*/ 1931722 w 1948388"/>
                        <a:gd name="connsiteY14" fmla="*/ 327701 h 450459"/>
                        <a:gd name="connsiteX15" fmla="*/ 1947583 w 1948388"/>
                        <a:gd name="connsiteY15" fmla="*/ 329033 h 450459"/>
                        <a:gd name="connsiteX16" fmla="*/ 1930644 w 1948388"/>
                        <a:gd name="connsiteY16" fmla="*/ 333918 h 450459"/>
                        <a:gd name="connsiteX17" fmla="*/ 1868281 w 1948388"/>
                        <a:gd name="connsiteY17" fmla="*/ 351111 h 450459"/>
                        <a:gd name="connsiteX18" fmla="*/ 1763286 w 1948388"/>
                        <a:gd name="connsiteY18" fmla="*/ 383466 h 450459"/>
                        <a:gd name="connsiteX19" fmla="*/ 1644841 w 1948388"/>
                        <a:gd name="connsiteY19" fmla="*/ 423624 h 450459"/>
                        <a:gd name="connsiteX20" fmla="*/ 1586602 w 1948388"/>
                        <a:gd name="connsiteY20" fmla="*/ 439548 h 450459"/>
                        <a:gd name="connsiteX21" fmla="*/ 1487634 w 1948388"/>
                        <a:gd name="connsiteY21" fmla="*/ 444306 h 450459"/>
                        <a:gd name="connsiteX22" fmla="*/ 1225748 w 1948388"/>
                        <a:gd name="connsiteY22" fmla="*/ 448366 h 450459"/>
                        <a:gd name="connsiteX23" fmla="*/ 697028 w 1948388"/>
                        <a:gd name="connsiteY23" fmla="*/ 450460 h 450459"/>
                        <a:gd name="connsiteX24" fmla="*/ 150863 w 1948388"/>
                        <a:gd name="connsiteY24" fmla="*/ 447034 h 450459"/>
                        <a:gd name="connsiteX25" fmla="*/ 28167 w 1948388"/>
                        <a:gd name="connsiteY25" fmla="*/ 431174 h 450459"/>
                        <a:gd name="connsiteX26" fmla="*/ 24805 w 1948388"/>
                        <a:gd name="connsiteY26" fmla="*/ 400849 h 450459"/>
                        <a:gd name="connsiteX27" fmla="*/ 20745 w 1948388"/>
                        <a:gd name="connsiteY27" fmla="*/ 394124 h 450459"/>
                        <a:gd name="connsiteX28" fmla="*/ 7803 w 1948388"/>
                        <a:gd name="connsiteY28" fmla="*/ 395139 h 450459"/>
                        <a:gd name="connsiteX29" fmla="*/ 6217 w 1948388"/>
                        <a:gd name="connsiteY29" fmla="*/ 369192 h 450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48388" h="450459">
                          <a:moveTo>
                            <a:pt x="6153" y="369065"/>
                          </a:moveTo>
                          <a:cubicBezTo>
                            <a:pt x="17890" y="343815"/>
                            <a:pt x="48722" y="293887"/>
                            <a:pt x="101569" y="230128"/>
                          </a:cubicBezTo>
                          <a:cubicBezTo>
                            <a:pt x="154415" y="166370"/>
                            <a:pt x="229213" y="88654"/>
                            <a:pt x="268673" y="48496"/>
                          </a:cubicBezTo>
                          <a:cubicBezTo>
                            <a:pt x="308134" y="8338"/>
                            <a:pt x="312130" y="5673"/>
                            <a:pt x="341631" y="3453"/>
                          </a:cubicBezTo>
                          <a:cubicBezTo>
                            <a:pt x="371067" y="1232"/>
                            <a:pt x="426007" y="-544"/>
                            <a:pt x="483612" y="154"/>
                          </a:cubicBezTo>
                          <a:cubicBezTo>
                            <a:pt x="541217" y="852"/>
                            <a:pt x="601613" y="3897"/>
                            <a:pt x="717710" y="4151"/>
                          </a:cubicBezTo>
                          <a:cubicBezTo>
                            <a:pt x="833808" y="4404"/>
                            <a:pt x="1005670" y="1740"/>
                            <a:pt x="1115551" y="1486"/>
                          </a:cubicBezTo>
                          <a:cubicBezTo>
                            <a:pt x="1225431" y="1296"/>
                            <a:pt x="1273329" y="3453"/>
                            <a:pt x="1298261" y="5927"/>
                          </a:cubicBezTo>
                          <a:cubicBezTo>
                            <a:pt x="1323130" y="8338"/>
                            <a:pt x="1325034" y="11002"/>
                            <a:pt x="1351108" y="32382"/>
                          </a:cubicBezTo>
                          <a:cubicBezTo>
                            <a:pt x="1377246" y="53762"/>
                            <a:pt x="1427618" y="93983"/>
                            <a:pt x="1464351" y="125514"/>
                          </a:cubicBezTo>
                          <a:cubicBezTo>
                            <a:pt x="1501147" y="157108"/>
                            <a:pt x="1524366" y="180010"/>
                            <a:pt x="1551328" y="201199"/>
                          </a:cubicBezTo>
                          <a:cubicBezTo>
                            <a:pt x="1578291" y="222389"/>
                            <a:pt x="1609060" y="241802"/>
                            <a:pt x="1645856" y="260009"/>
                          </a:cubicBezTo>
                          <a:cubicBezTo>
                            <a:pt x="1682652" y="278217"/>
                            <a:pt x="1725475" y="295219"/>
                            <a:pt x="1758781" y="306258"/>
                          </a:cubicBezTo>
                          <a:cubicBezTo>
                            <a:pt x="1792088" y="317297"/>
                            <a:pt x="1815879" y="322372"/>
                            <a:pt x="1846267" y="324910"/>
                          </a:cubicBezTo>
                          <a:cubicBezTo>
                            <a:pt x="1876655" y="327447"/>
                            <a:pt x="1913578" y="327447"/>
                            <a:pt x="1931722" y="327701"/>
                          </a:cubicBezTo>
                          <a:cubicBezTo>
                            <a:pt x="1949930" y="327891"/>
                            <a:pt x="1949296" y="328335"/>
                            <a:pt x="1947583" y="329033"/>
                          </a:cubicBezTo>
                          <a:cubicBezTo>
                            <a:pt x="1945806" y="329668"/>
                            <a:pt x="1942888" y="330556"/>
                            <a:pt x="1930644" y="333918"/>
                          </a:cubicBezTo>
                          <a:cubicBezTo>
                            <a:pt x="1918336" y="337217"/>
                            <a:pt x="1896703" y="342990"/>
                            <a:pt x="1868281" y="351111"/>
                          </a:cubicBezTo>
                          <a:cubicBezTo>
                            <a:pt x="1839923" y="359295"/>
                            <a:pt x="1804776" y="369890"/>
                            <a:pt x="1763286" y="383466"/>
                          </a:cubicBezTo>
                          <a:cubicBezTo>
                            <a:pt x="1721795" y="397042"/>
                            <a:pt x="1673897" y="413601"/>
                            <a:pt x="1644841" y="423624"/>
                          </a:cubicBezTo>
                          <a:cubicBezTo>
                            <a:pt x="1615785" y="433648"/>
                            <a:pt x="1605571" y="437201"/>
                            <a:pt x="1586602" y="439548"/>
                          </a:cubicBezTo>
                          <a:cubicBezTo>
                            <a:pt x="1567633" y="441832"/>
                            <a:pt x="1539909" y="442974"/>
                            <a:pt x="1487634" y="444306"/>
                          </a:cubicBezTo>
                          <a:cubicBezTo>
                            <a:pt x="1435421" y="445638"/>
                            <a:pt x="1358657" y="447161"/>
                            <a:pt x="1225748" y="448366"/>
                          </a:cubicBezTo>
                          <a:cubicBezTo>
                            <a:pt x="1092839" y="449572"/>
                            <a:pt x="903847" y="450460"/>
                            <a:pt x="697028" y="450460"/>
                          </a:cubicBezTo>
                          <a:cubicBezTo>
                            <a:pt x="490210" y="450460"/>
                            <a:pt x="265691" y="449572"/>
                            <a:pt x="150863" y="447034"/>
                          </a:cubicBezTo>
                          <a:cubicBezTo>
                            <a:pt x="36034" y="444496"/>
                            <a:pt x="30832" y="440309"/>
                            <a:pt x="28167" y="431174"/>
                          </a:cubicBezTo>
                          <a:cubicBezTo>
                            <a:pt x="25503" y="422038"/>
                            <a:pt x="25312" y="407891"/>
                            <a:pt x="24805" y="400849"/>
                          </a:cubicBezTo>
                          <a:cubicBezTo>
                            <a:pt x="24297" y="393807"/>
                            <a:pt x="23409" y="393807"/>
                            <a:pt x="20745" y="394124"/>
                          </a:cubicBezTo>
                          <a:cubicBezTo>
                            <a:pt x="18080" y="394441"/>
                            <a:pt x="13703" y="395139"/>
                            <a:pt x="7803" y="395139"/>
                          </a:cubicBezTo>
                          <a:cubicBezTo>
                            <a:pt x="1903" y="395139"/>
                            <a:pt x="-5520" y="394505"/>
                            <a:pt x="6217" y="369192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045" name="Graphic 7643">
                      <a:extLst>
                        <a:ext uri="{FF2B5EF4-FFF2-40B4-BE49-F238E27FC236}">
                          <a16:creationId xmlns:a16="http://schemas.microsoft.com/office/drawing/2014/main" id="{035C7BF0-1049-354A-2F8F-3401BC7F8F4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447" y="1709615"/>
                      <a:ext cx="1948526" cy="450369"/>
                      <a:chOff x="47447" y="1709615"/>
                      <a:chExt cx="1948526" cy="450369"/>
                    </a:xfrm>
                    <a:grpFill/>
                  </p:grpSpPr>
                  <p:sp>
                    <p:nvSpPr>
                      <p:cNvPr id="10069" name="Freeform: Shape 10068">
                        <a:extLst>
                          <a:ext uri="{FF2B5EF4-FFF2-40B4-BE49-F238E27FC236}">
                            <a16:creationId xmlns:a16="http://schemas.microsoft.com/office/drawing/2014/main" id="{F9B21703-74D6-BEE9-CE6A-4A7A3731D6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683" y="1761763"/>
                        <a:ext cx="284675" cy="211758"/>
                      </a:xfrm>
                      <a:custGeom>
                        <a:avLst/>
                        <a:gdLst>
                          <a:gd name="connsiteX0" fmla="*/ 161077 w 284675"/>
                          <a:gd name="connsiteY0" fmla="*/ 4060 h 211758"/>
                          <a:gd name="connsiteX1" fmla="*/ 176303 w 284675"/>
                          <a:gd name="connsiteY1" fmla="*/ 0 h 211758"/>
                          <a:gd name="connsiteX2" fmla="*/ 207960 w 284675"/>
                          <a:gd name="connsiteY2" fmla="*/ 10658 h 211758"/>
                          <a:gd name="connsiteX3" fmla="*/ 205232 w 284675"/>
                          <a:gd name="connsiteY3" fmla="*/ 12625 h 211758"/>
                          <a:gd name="connsiteX4" fmla="*/ 205232 w 284675"/>
                          <a:gd name="connsiteY4" fmla="*/ 15099 h 211758"/>
                          <a:gd name="connsiteX5" fmla="*/ 213543 w 284675"/>
                          <a:gd name="connsiteY5" fmla="*/ 17890 h 211758"/>
                          <a:gd name="connsiteX6" fmla="*/ 237080 w 284675"/>
                          <a:gd name="connsiteY6" fmla="*/ 23790 h 211758"/>
                          <a:gd name="connsiteX7" fmla="*/ 282441 w 284675"/>
                          <a:gd name="connsiteY7" fmla="*/ 37430 h 211758"/>
                          <a:gd name="connsiteX8" fmla="*/ 178968 w 284675"/>
                          <a:gd name="connsiteY8" fmla="*/ 109499 h 211758"/>
                          <a:gd name="connsiteX9" fmla="*/ 180871 w 284675"/>
                          <a:gd name="connsiteY9" fmla="*/ 111276 h 211758"/>
                          <a:gd name="connsiteX10" fmla="*/ 183472 w 284675"/>
                          <a:gd name="connsiteY10" fmla="*/ 112101 h 211758"/>
                          <a:gd name="connsiteX11" fmla="*/ 184043 w 284675"/>
                          <a:gd name="connsiteY11" fmla="*/ 112164 h 211758"/>
                          <a:gd name="connsiteX12" fmla="*/ 235050 w 284675"/>
                          <a:gd name="connsiteY12" fmla="*/ 79809 h 211758"/>
                          <a:gd name="connsiteX13" fmla="*/ 256747 w 284675"/>
                          <a:gd name="connsiteY13" fmla="*/ 80063 h 211758"/>
                          <a:gd name="connsiteX14" fmla="*/ 260553 w 284675"/>
                          <a:gd name="connsiteY14" fmla="*/ 82347 h 211758"/>
                          <a:gd name="connsiteX15" fmla="*/ 242980 w 284675"/>
                          <a:gd name="connsiteY15" fmla="*/ 90657 h 211758"/>
                          <a:gd name="connsiteX16" fmla="*/ 241584 w 284675"/>
                          <a:gd name="connsiteY16" fmla="*/ 101189 h 211758"/>
                          <a:gd name="connsiteX17" fmla="*/ 118128 w 284675"/>
                          <a:gd name="connsiteY17" fmla="*/ 171989 h 211758"/>
                          <a:gd name="connsiteX18" fmla="*/ 112799 w 284675"/>
                          <a:gd name="connsiteY18" fmla="*/ 179919 h 211758"/>
                          <a:gd name="connsiteX19" fmla="*/ 114765 w 284675"/>
                          <a:gd name="connsiteY19" fmla="*/ 183662 h 211758"/>
                          <a:gd name="connsiteX20" fmla="*/ 131450 w 284675"/>
                          <a:gd name="connsiteY20" fmla="*/ 190768 h 211758"/>
                          <a:gd name="connsiteX21" fmla="*/ 137223 w 284675"/>
                          <a:gd name="connsiteY21" fmla="*/ 196922 h 211758"/>
                          <a:gd name="connsiteX22" fmla="*/ 116922 w 284675"/>
                          <a:gd name="connsiteY22" fmla="*/ 210117 h 211758"/>
                          <a:gd name="connsiteX23" fmla="*/ 112037 w 284675"/>
                          <a:gd name="connsiteY23" fmla="*/ 211386 h 211758"/>
                          <a:gd name="connsiteX24" fmla="*/ 85265 w 284675"/>
                          <a:gd name="connsiteY24" fmla="*/ 205359 h 211758"/>
                          <a:gd name="connsiteX25" fmla="*/ 82410 w 284675"/>
                          <a:gd name="connsiteY25" fmla="*/ 202695 h 211758"/>
                          <a:gd name="connsiteX26" fmla="*/ 78033 w 284675"/>
                          <a:gd name="connsiteY26" fmla="*/ 200411 h 211758"/>
                          <a:gd name="connsiteX27" fmla="*/ 74734 w 284675"/>
                          <a:gd name="connsiteY27" fmla="*/ 196858 h 211758"/>
                          <a:gd name="connsiteX28" fmla="*/ 63251 w 284675"/>
                          <a:gd name="connsiteY28" fmla="*/ 190197 h 211758"/>
                          <a:gd name="connsiteX29" fmla="*/ 0 w 284675"/>
                          <a:gd name="connsiteY29" fmla="*/ 179856 h 211758"/>
                          <a:gd name="connsiteX30" fmla="*/ 1649 w 284675"/>
                          <a:gd name="connsiteY30" fmla="*/ 177889 h 211758"/>
                          <a:gd name="connsiteX31" fmla="*/ 161204 w 284675"/>
                          <a:gd name="connsiteY31" fmla="*/ 3933 h 21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84675" h="211758">
                            <a:moveTo>
                              <a:pt x="161077" y="4060"/>
                            </a:moveTo>
                            <a:cubicBezTo>
                              <a:pt x="166851" y="3109"/>
                              <a:pt x="171926" y="1776"/>
                              <a:pt x="176303" y="0"/>
                            </a:cubicBezTo>
                            <a:cubicBezTo>
                              <a:pt x="200474" y="1396"/>
                              <a:pt x="211069" y="4948"/>
                              <a:pt x="207960" y="10658"/>
                            </a:cubicBezTo>
                            <a:cubicBezTo>
                              <a:pt x="206819" y="11293"/>
                              <a:pt x="205930" y="11927"/>
                              <a:pt x="205232" y="12625"/>
                            </a:cubicBezTo>
                            <a:cubicBezTo>
                              <a:pt x="204091" y="13513"/>
                              <a:pt x="204217" y="14338"/>
                              <a:pt x="205232" y="15099"/>
                            </a:cubicBezTo>
                            <a:cubicBezTo>
                              <a:pt x="206755" y="16177"/>
                              <a:pt x="209420" y="17129"/>
                              <a:pt x="213543" y="17890"/>
                            </a:cubicBezTo>
                            <a:cubicBezTo>
                              <a:pt x="228135" y="19984"/>
                              <a:pt x="235938" y="21887"/>
                              <a:pt x="237080" y="23790"/>
                            </a:cubicBezTo>
                            <a:cubicBezTo>
                              <a:pt x="275652" y="30261"/>
                              <a:pt x="290815" y="34829"/>
                              <a:pt x="282441" y="37430"/>
                            </a:cubicBezTo>
                            <a:cubicBezTo>
                              <a:pt x="242726" y="59762"/>
                              <a:pt x="208214" y="83806"/>
                              <a:pt x="178968" y="109499"/>
                            </a:cubicBezTo>
                            <a:cubicBezTo>
                              <a:pt x="178397" y="110070"/>
                              <a:pt x="178968" y="110642"/>
                              <a:pt x="180871" y="111276"/>
                            </a:cubicBezTo>
                            <a:lnTo>
                              <a:pt x="183472" y="112101"/>
                            </a:lnTo>
                            <a:cubicBezTo>
                              <a:pt x="183472" y="112101"/>
                              <a:pt x="183916" y="112164"/>
                              <a:pt x="184043" y="112164"/>
                            </a:cubicBezTo>
                            <a:lnTo>
                              <a:pt x="235050" y="79809"/>
                            </a:lnTo>
                            <a:cubicBezTo>
                              <a:pt x="243614" y="79365"/>
                              <a:pt x="250910" y="79492"/>
                              <a:pt x="256747" y="80063"/>
                            </a:cubicBezTo>
                            <a:cubicBezTo>
                              <a:pt x="260807" y="80507"/>
                              <a:pt x="262076" y="81205"/>
                              <a:pt x="260553" y="82347"/>
                            </a:cubicBezTo>
                            <a:cubicBezTo>
                              <a:pt x="255986" y="85519"/>
                              <a:pt x="250149" y="88310"/>
                              <a:pt x="242980" y="90657"/>
                            </a:cubicBezTo>
                            <a:cubicBezTo>
                              <a:pt x="237968" y="92180"/>
                              <a:pt x="237588" y="95733"/>
                              <a:pt x="241584" y="101189"/>
                            </a:cubicBezTo>
                            <a:lnTo>
                              <a:pt x="118128" y="171989"/>
                            </a:lnTo>
                            <a:cubicBezTo>
                              <a:pt x="118255" y="174654"/>
                              <a:pt x="116415" y="177255"/>
                              <a:pt x="112799" y="179919"/>
                            </a:cubicBezTo>
                            <a:cubicBezTo>
                              <a:pt x="111339" y="180934"/>
                              <a:pt x="112037" y="182140"/>
                              <a:pt x="114765" y="183662"/>
                            </a:cubicBezTo>
                            <a:cubicBezTo>
                              <a:pt x="119777" y="186390"/>
                              <a:pt x="125360" y="188738"/>
                              <a:pt x="131450" y="190768"/>
                            </a:cubicBezTo>
                            <a:cubicBezTo>
                              <a:pt x="138048" y="193052"/>
                              <a:pt x="140015" y="195082"/>
                              <a:pt x="137223" y="196922"/>
                            </a:cubicBezTo>
                            <a:lnTo>
                              <a:pt x="116922" y="210117"/>
                            </a:lnTo>
                            <a:cubicBezTo>
                              <a:pt x="115907" y="210815"/>
                              <a:pt x="114194" y="211259"/>
                              <a:pt x="112037" y="211386"/>
                            </a:cubicBezTo>
                            <a:cubicBezTo>
                              <a:pt x="95162" y="212655"/>
                              <a:pt x="86280" y="210688"/>
                              <a:pt x="85265" y="205359"/>
                            </a:cubicBezTo>
                            <a:cubicBezTo>
                              <a:pt x="85075" y="204471"/>
                              <a:pt x="84123" y="203583"/>
                              <a:pt x="82410" y="202695"/>
                            </a:cubicBezTo>
                            <a:lnTo>
                              <a:pt x="78033" y="200411"/>
                            </a:lnTo>
                            <a:cubicBezTo>
                              <a:pt x="75622" y="199142"/>
                              <a:pt x="74543" y="198000"/>
                              <a:pt x="74734" y="196858"/>
                            </a:cubicBezTo>
                            <a:cubicBezTo>
                              <a:pt x="75495" y="194257"/>
                              <a:pt x="71689" y="192037"/>
                              <a:pt x="63251" y="190197"/>
                            </a:cubicBezTo>
                            <a:cubicBezTo>
                              <a:pt x="39207" y="184931"/>
                              <a:pt x="18081" y="181505"/>
                              <a:pt x="0" y="179856"/>
                            </a:cubicBezTo>
                            <a:lnTo>
                              <a:pt x="1649" y="177889"/>
                            </a:lnTo>
                            <a:cubicBezTo>
                              <a:pt x="51261" y="118001"/>
                              <a:pt x="120285" y="45805"/>
                              <a:pt x="161204" y="393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0" name="Freeform: Shape 10069">
                        <a:extLst>
                          <a:ext uri="{FF2B5EF4-FFF2-40B4-BE49-F238E27FC236}">
                            <a16:creationId xmlns:a16="http://schemas.microsoft.com/office/drawing/2014/main" id="{CC2A4FB3-E3C7-158A-DB11-1B195D3091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47" y="1709615"/>
                        <a:ext cx="1934972" cy="449798"/>
                      </a:xfrm>
                      <a:custGeom>
                        <a:avLst/>
                        <a:gdLst>
                          <a:gd name="connsiteX0" fmla="*/ 25439 w 1934972"/>
                          <a:gd name="connsiteY0" fmla="*/ 408244 h 449798"/>
                          <a:gd name="connsiteX1" fmla="*/ 39840 w 1934972"/>
                          <a:gd name="connsiteY1" fmla="*/ 401773 h 449798"/>
                          <a:gd name="connsiteX2" fmla="*/ 80506 w 1934972"/>
                          <a:gd name="connsiteY2" fmla="*/ 384898 h 449798"/>
                          <a:gd name="connsiteX3" fmla="*/ 120411 w 1934972"/>
                          <a:gd name="connsiteY3" fmla="*/ 365231 h 449798"/>
                          <a:gd name="connsiteX4" fmla="*/ 183345 w 1934972"/>
                          <a:gd name="connsiteY4" fmla="*/ 329514 h 449798"/>
                          <a:gd name="connsiteX5" fmla="*/ 200410 w 1934972"/>
                          <a:gd name="connsiteY5" fmla="*/ 322535 h 449798"/>
                          <a:gd name="connsiteX6" fmla="*/ 219633 w 1934972"/>
                          <a:gd name="connsiteY6" fmla="*/ 316445 h 449798"/>
                          <a:gd name="connsiteX7" fmla="*/ 235493 w 1934972"/>
                          <a:gd name="connsiteY7" fmla="*/ 307119 h 449798"/>
                          <a:gd name="connsiteX8" fmla="*/ 248753 w 1934972"/>
                          <a:gd name="connsiteY8" fmla="*/ 300775 h 449798"/>
                          <a:gd name="connsiteX9" fmla="*/ 285929 w 1934972"/>
                          <a:gd name="connsiteY9" fmla="*/ 284471 h 449798"/>
                          <a:gd name="connsiteX10" fmla="*/ 289989 w 1934972"/>
                          <a:gd name="connsiteY10" fmla="*/ 281425 h 449798"/>
                          <a:gd name="connsiteX11" fmla="*/ 301789 w 1934972"/>
                          <a:gd name="connsiteY11" fmla="*/ 270704 h 449798"/>
                          <a:gd name="connsiteX12" fmla="*/ 312067 w 1934972"/>
                          <a:gd name="connsiteY12" fmla="*/ 267912 h 449798"/>
                          <a:gd name="connsiteX13" fmla="*/ 320822 w 1934972"/>
                          <a:gd name="connsiteY13" fmla="*/ 264106 h 449798"/>
                          <a:gd name="connsiteX14" fmla="*/ 327864 w 1934972"/>
                          <a:gd name="connsiteY14" fmla="*/ 257064 h 449798"/>
                          <a:gd name="connsiteX15" fmla="*/ 360473 w 1934972"/>
                          <a:gd name="connsiteY15" fmla="*/ 241838 h 449798"/>
                          <a:gd name="connsiteX16" fmla="*/ 404247 w 1934972"/>
                          <a:gd name="connsiteY16" fmla="*/ 218872 h 449798"/>
                          <a:gd name="connsiteX17" fmla="*/ 478791 w 1934972"/>
                          <a:gd name="connsiteY17" fmla="*/ 179348 h 449798"/>
                          <a:gd name="connsiteX18" fmla="*/ 620709 w 1934972"/>
                          <a:gd name="connsiteY18" fmla="*/ 86788 h 449798"/>
                          <a:gd name="connsiteX19" fmla="*/ 637901 w 1934972"/>
                          <a:gd name="connsiteY19" fmla="*/ 76510 h 449798"/>
                          <a:gd name="connsiteX20" fmla="*/ 632065 w 1934972"/>
                          <a:gd name="connsiteY20" fmla="*/ 74670 h 449798"/>
                          <a:gd name="connsiteX21" fmla="*/ 579345 w 1934972"/>
                          <a:gd name="connsiteY21" fmla="*/ 99856 h 449798"/>
                          <a:gd name="connsiteX22" fmla="*/ 447514 w 1934972"/>
                          <a:gd name="connsiteY22" fmla="*/ 180363 h 449798"/>
                          <a:gd name="connsiteX23" fmla="*/ 351971 w 1934972"/>
                          <a:gd name="connsiteY23" fmla="*/ 232639 h 449798"/>
                          <a:gd name="connsiteX24" fmla="*/ 236064 w 1934972"/>
                          <a:gd name="connsiteY24" fmla="*/ 294812 h 449798"/>
                          <a:gd name="connsiteX25" fmla="*/ 211957 w 1934972"/>
                          <a:gd name="connsiteY25" fmla="*/ 305977 h 449798"/>
                          <a:gd name="connsiteX26" fmla="*/ 196160 w 1934972"/>
                          <a:gd name="connsiteY26" fmla="*/ 315113 h 449798"/>
                          <a:gd name="connsiteX27" fmla="*/ 108738 w 1934972"/>
                          <a:gd name="connsiteY27" fmla="*/ 364407 h 449798"/>
                          <a:gd name="connsiteX28" fmla="*/ 74923 w 1934972"/>
                          <a:gd name="connsiteY28" fmla="*/ 381092 h 449798"/>
                          <a:gd name="connsiteX29" fmla="*/ 24868 w 1934972"/>
                          <a:gd name="connsiteY29" fmla="*/ 401773 h 449798"/>
                          <a:gd name="connsiteX30" fmla="*/ 24868 w 1934972"/>
                          <a:gd name="connsiteY30" fmla="*/ 400632 h 449798"/>
                          <a:gd name="connsiteX31" fmla="*/ 20745 w 1934972"/>
                          <a:gd name="connsiteY31" fmla="*/ 393907 h 449798"/>
                          <a:gd name="connsiteX32" fmla="*/ 7803 w 1934972"/>
                          <a:gd name="connsiteY32" fmla="*/ 394922 h 449798"/>
                          <a:gd name="connsiteX33" fmla="*/ 6217 w 1934972"/>
                          <a:gd name="connsiteY33" fmla="*/ 368974 h 449798"/>
                          <a:gd name="connsiteX34" fmla="*/ 99983 w 1934972"/>
                          <a:gd name="connsiteY34" fmla="*/ 232005 h 449798"/>
                          <a:gd name="connsiteX35" fmla="*/ 163234 w 1934972"/>
                          <a:gd name="connsiteY35" fmla="*/ 242345 h 449798"/>
                          <a:gd name="connsiteX36" fmla="*/ 174717 w 1934972"/>
                          <a:gd name="connsiteY36" fmla="*/ 249007 h 449798"/>
                          <a:gd name="connsiteX37" fmla="*/ 178016 w 1934972"/>
                          <a:gd name="connsiteY37" fmla="*/ 252560 h 449798"/>
                          <a:gd name="connsiteX38" fmla="*/ 182393 w 1934972"/>
                          <a:gd name="connsiteY38" fmla="*/ 254843 h 449798"/>
                          <a:gd name="connsiteX39" fmla="*/ 185248 w 1934972"/>
                          <a:gd name="connsiteY39" fmla="*/ 257508 h 449798"/>
                          <a:gd name="connsiteX40" fmla="*/ 212020 w 1934972"/>
                          <a:gd name="connsiteY40" fmla="*/ 263535 h 449798"/>
                          <a:gd name="connsiteX41" fmla="*/ 216905 w 1934972"/>
                          <a:gd name="connsiteY41" fmla="*/ 262266 h 449798"/>
                          <a:gd name="connsiteX42" fmla="*/ 237206 w 1934972"/>
                          <a:gd name="connsiteY42" fmla="*/ 249070 h 449798"/>
                          <a:gd name="connsiteX43" fmla="*/ 231433 w 1934972"/>
                          <a:gd name="connsiteY43" fmla="*/ 242916 h 449798"/>
                          <a:gd name="connsiteX44" fmla="*/ 214748 w 1934972"/>
                          <a:gd name="connsiteY44" fmla="*/ 235811 h 449798"/>
                          <a:gd name="connsiteX45" fmla="*/ 212781 w 1934972"/>
                          <a:gd name="connsiteY45" fmla="*/ 232068 h 449798"/>
                          <a:gd name="connsiteX46" fmla="*/ 218110 w 1934972"/>
                          <a:gd name="connsiteY46" fmla="*/ 224138 h 449798"/>
                          <a:gd name="connsiteX47" fmla="*/ 249768 w 1934972"/>
                          <a:gd name="connsiteY47" fmla="*/ 216017 h 449798"/>
                          <a:gd name="connsiteX48" fmla="*/ 380710 w 1934972"/>
                          <a:gd name="connsiteY48" fmla="*/ 147311 h 449798"/>
                          <a:gd name="connsiteX49" fmla="*/ 506514 w 1934972"/>
                          <a:gd name="connsiteY49" fmla="*/ 65281 h 449798"/>
                          <a:gd name="connsiteX50" fmla="*/ 525293 w 1934972"/>
                          <a:gd name="connsiteY50" fmla="*/ 45424 h 449798"/>
                          <a:gd name="connsiteX51" fmla="*/ 522184 w 1934972"/>
                          <a:gd name="connsiteY51" fmla="*/ 44409 h 449798"/>
                          <a:gd name="connsiteX52" fmla="*/ 507403 w 1934972"/>
                          <a:gd name="connsiteY52" fmla="*/ 53671 h 449798"/>
                          <a:gd name="connsiteX53" fmla="*/ 397649 w 1934972"/>
                          <a:gd name="connsiteY53" fmla="*/ 125740 h 449798"/>
                          <a:gd name="connsiteX54" fmla="*/ 341567 w 1934972"/>
                          <a:gd name="connsiteY54" fmla="*/ 153274 h 449798"/>
                          <a:gd name="connsiteX55" fmla="*/ 342963 w 1934972"/>
                          <a:gd name="connsiteY55" fmla="*/ 142743 h 449798"/>
                          <a:gd name="connsiteX56" fmla="*/ 360536 w 1934972"/>
                          <a:gd name="connsiteY56" fmla="*/ 134432 h 449798"/>
                          <a:gd name="connsiteX57" fmla="*/ 356730 w 1934972"/>
                          <a:gd name="connsiteY57" fmla="*/ 132148 h 449798"/>
                          <a:gd name="connsiteX58" fmla="*/ 335033 w 1934972"/>
                          <a:gd name="connsiteY58" fmla="*/ 131894 h 449798"/>
                          <a:gd name="connsiteX59" fmla="*/ 499282 w 1934972"/>
                          <a:gd name="connsiteY59" fmla="*/ 33053 h 449798"/>
                          <a:gd name="connsiteX60" fmla="*/ 498584 w 1934972"/>
                          <a:gd name="connsiteY60" fmla="*/ 32228 h 449798"/>
                          <a:gd name="connsiteX61" fmla="*/ 495856 w 1934972"/>
                          <a:gd name="connsiteY61" fmla="*/ 31340 h 449798"/>
                          <a:gd name="connsiteX62" fmla="*/ 490273 w 1934972"/>
                          <a:gd name="connsiteY62" fmla="*/ 31023 h 449798"/>
                          <a:gd name="connsiteX63" fmla="*/ 382360 w 1934972"/>
                          <a:gd name="connsiteY63" fmla="*/ 89452 h 449798"/>
                          <a:gd name="connsiteX64" fmla="*/ 336999 w 1934972"/>
                          <a:gd name="connsiteY64" fmla="*/ 75812 h 449798"/>
                          <a:gd name="connsiteX65" fmla="*/ 364596 w 1934972"/>
                          <a:gd name="connsiteY65" fmla="*/ 77969 h 449798"/>
                          <a:gd name="connsiteX66" fmla="*/ 430321 w 1934972"/>
                          <a:gd name="connsiteY66" fmla="*/ 38763 h 449798"/>
                          <a:gd name="connsiteX67" fmla="*/ 438061 w 1934972"/>
                          <a:gd name="connsiteY67" fmla="*/ 22966 h 449798"/>
                          <a:gd name="connsiteX68" fmla="*/ 466293 w 1934972"/>
                          <a:gd name="connsiteY68" fmla="*/ 6978 h 449798"/>
                          <a:gd name="connsiteX69" fmla="*/ 484246 w 1934972"/>
                          <a:gd name="connsiteY69" fmla="*/ 2347 h 449798"/>
                          <a:gd name="connsiteX70" fmla="*/ 491415 w 1934972"/>
                          <a:gd name="connsiteY70" fmla="*/ 127 h 449798"/>
                          <a:gd name="connsiteX71" fmla="*/ 717520 w 1934972"/>
                          <a:gd name="connsiteY71" fmla="*/ 3997 h 449798"/>
                          <a:gd name="connsiteX72" fmla="*/ 794918 w 1934972"/>
                          <a:gd name="connsiteY72" fmla="*/ 3806 h 449798"/>
                          <a:gd name="connsiteX73" fmla="*/ 775442 w 1934972"/>
                          <a:gd name="connsiteY73" fmla="*/ 14465 h 449798"/>
                          <a:gd name="connsiteX74" fmla="*/ 758947 w 1934972"/>
                          <a:gd name="connsiteY74" fmla="*/ 28612 h 449798"/>
                          <a:gd name="connsiteX75" fmla="*/ 737187 w 1934972"/>
                          <a:gd name="connsiteY75" fmla="*/ 42696 h 449798"/>
                          <a:gd name="connsiteX76" fmla="*/ 735157 w 1934972"/>
                          <a:gd name="connsiteY76" fmla="*/ 44536 h 449798"/>
                          <a:gd name="connsiteX77" fmla="*/ 757425 w 1934972"/>
                          <a:gd name="connsiteY77" fmla="*/ 54813 h 449798"/>
                          <a:gd name="connsiteX78" fmla="*/ 767575 w 1934972"/>
                          <a:gd name="connsiteY78" fmla="*/ 57414 h 449798"/>
                          <a:gd name="connsiteX79" fmla="*/ 786608 w 1934972"/>
                          <a:gd name="connsiteY79" fmla="*/ 65535 h 449798"/>
                          <a:gd name="connsiteX80" fmla="*/ 795997 w 1934972"/>
                          <a:gd name="connsiteY80" fmla="*/ 68009 h 449798"/>
                          <a:gd name="connsiteX81" fmla="*/ 818201 w 1934972"/>
                          <a:gd name="connsiteY81" fmla="*/ 67057 h 449798"/>
                          <a:gd name="connsiteX82" fmla="*/ 830128 w 1934972"/>
                          <a:gd name="connsiteY82" fmla="*/ 61538 h 449798"/>
                          <a:gd name="connsiteX83" fmla="*/ 856647 w 1934972"/>
                          <a:gd name="connsiteY83" fmla="*/ 51134 h 449798"/>
                          <a:gd name="connsiteX84" fmla="*/ 926876 w 1934972"/>
                          <a:gd name="connsiteY84" fmla="*/ 14274 h 449798"/>
                          <a:gd name="connsiteX85" fmla="*/ 944640 w 1934972"/>
                          <a:gd name="connsiteY85" fmla="*/ 2538 h 449798"/>
                          <a:gd name="connsiteX86" fmla="*/ 1115297 w 1934972"/>
                          <a:gd name="connsiteY86" fmla="*/ 1269 h 449798"/>
                          <a:gd name="connsiteX87" fmla="*/ 1154059 w 1934972"/>
                          <a:gd name="connsiteY87" fmla="*/ 1269 h 449798"/>
                          <a:gd name="connsiteX88" fmla="*/ 1144987 w 1934972"/>
                          <a:gd name="connsiteY88" fmla="*/ 4948 h 449798"/>
                          <a:gd name="connsiteX89" fmla="*/ 1141688 w 1934972"/>
                          <a:gd name="connsiteY89" fmla="*/ 7930 h 449798"/>
                          <a:gd name="connsiteX90" fmla="*/ 1139595 w 1934972"/>
                          <a:gd name="connsiteY90" fmla="*/ 20174 h 449798"/>
                          <a:gd name="connsiteX91" fmla="*/ 1133885 w 1934972"/>
                          <a:gd name="connsiteY91" fmla="*/ 26582 h 449798"/>
                          <a:gd name="connsiteX92" fmla="*/ 1131411 w 1934972"/>
                          <a:gd name="connsiteY92" fmla="*/ 33687 h 449798"/>
                          <a:gd name="connsiteX93" fmla="*/ 1128493 w 1934972"/>
                          <a:gd name="connsiteY93" fmla="*/ 37113 h 449798"/>
                          <a:gd name="connsiteX94" fmla="*/ 1120880 w 1934972"/>
                          <a:gd name="connsiteY94" fmla="*/ 45170 h 449798"/>
                          <a:gd name="connsiteX95" fmla="*/ 1118849 w 1934972"/>
                          <a:gd name="connsiteY95" fmla="*/ 48659 h 449798"/>
                          <a:gd name="connsiteX96" fmla="*/ 1101276 w 1934972"/>
                          <a:gd name="connsiteY96" fmla="*/ 59444 h 449798"/>
                          <a:gd name="connsiteX97" fmla="*/ 1093536 w 1934972"/>
                          <a:gd name="connsiteY97" fmla="*/ 61348 h 449798"/>
                          <a:gd name="connsiteX98" fmla="*/ 1082307 w 1934972"/>
                          <a:gd name="connsiteY98" fmla="*/ 64456 h 449798"/>
                          <a:gd name="connsiteX99" fmla="*/ 1075075 w 1934972"/>
                          <a:gd name="connsiteY99" fmla="*/ 69976 h 449798"/>
                          <a:gd name="connsiteX100" fmla="*/ 1064544 w 1934972"/>
                          <a:gd name="connsiteY100" fmla="*/ 74734 h 449798"/>
                          <a:gd name="connsiteX101" fmla="*/ 1056550 w 1934972"/>
                          <a:gd name="connsiteY101" fmla="*/ 80317 h 449798"/>
                          <a:gd name="connsiteX102" fmla="*/ 1030730 w 1934972"/>
                          <a:gd name="connsiteY102" fmla="*/ 109944 h 449798"/>
                          <a:gd name="connsiteX103" fmla="*/ 1008652 w 1934972"/>
                          <a:gd name="connsiteY103" fmla="*/ 140205 h 449798"/>
                          <a:gd name="connsiteX104" fmla="*/ 984608 w 1934972"/>
                          <a:gd name="connsiteY104" fmla="*/ 180998 h 449798"/>
                          <a:gd name="connsiteX105" fmla="*/ 977946 w 1934972"/>
                          <a:gd name="connsiteY105" fmla="*/ 196668 h 449798"/>
                          <a:gd name="connsiteX106" fmla="*/ 971348 w 1934972"/>
                          <a:gd name="connsiteY106" fmla="*/ 212274 h 449798"/>
                          <a:gd name="connsiteX107" fmla="*/ 950794 w 1934972"/>
                          <a:gd name="connsiteY107" fmla="*/ 253955 h 449798"/>
                          <a:gd name="connsiteX108" fmla="*/ 943181 w 1934972"/>
                          <a:gd name="connsiteY108" fmla="*/ 296588 h 449798"/>
                          <a:gd name="connsiteX109" fmla="*/ 948383 w 1934972"/>
                          <a:gd name="connsiteY109" fmla="*/ 301029 h 449798"/>
                          <a:gd name="connsiteX110" fmla="*/ 961515 w 1934972"/>
                          <a:gd name="connsiteY110" fmla="*/ 303122 h 449798"/>
                          <a:gd name="connsiteX111" fmla="*/ 975409 w 1934972"/>
                          <a:gd name="connsiteY111" fmla="*/ 307500 h 449798"/>
                          <a:gd name="connsiteX112" fmla="*/ 972427 w 1934972"/>
                          <a:gd name="connsiteY112" fmla="*/ 326976 h 449798"/>
                          <a:gd name="connsiteX113" fmla="*/ 982768 w 1934972"/>
                          <a:gd name="connsiteY113" fmla="*/ 341948 h 449798"/>
                          <a:gd name="connsiteX114" fmla="*/ 983783 w 1934972"/>
                          <a:gd name="connsiteY114" fmla="*/ 344740 h 449798"/>
                          <a:gd name="connsiteX115" fmla="*/ 977122 w 1934972"/>
                          <a:gd name="connsiteY115" fmla="*/ 351591 h 449798"/>
                          <a:gd name="connsiteX116" fmla="*/ 977312 w 1934972"/>
                          <a:gd name="connsiteY116" fmla="*/ 355652 h 449798"/>
                          <a:gd name="connsiteX117" fmla="*/ 976424 w 1934972"/>
                          <a:gd name="connsiteY117" fmla="*/ 369228 h 449798"/>
                          <a:gd name="connsiteX118" fmla="*/ 991459 w 1934972"/>
                          <a:gd name="connsiteY118" fmla="*/ 385342 h 449798"/>
                          <a:gd name="connsiteX119" fmla="*/ 995520 w 1934972"/>
                          <a:gd name="connsiteY119" fmla="*/ 386548 h 449798"/>
                          <a:gd name="connsiteX120" fmla="*/ 1001420 w 1934972"/>
                          <a:gd name="connsiteY120" fmla="*/ 389212 h 449798"/>
                          <a:gd name="connsiteX121" fmla="*/ 1007637 w 1934972"/>
                          <a:gd name="connsiteY121" fmla="*/ 393653 h 449798"/>
                          <a:gd name="connsiteX122" fmla="*/ 1016138 w 1934972"/>
                          <a:gd name="connsiteY122" fmla="*/ 396000 h 449798"/>
                          <a:gd name="connsiteX123" fmla="*/ 1065369 w 1934972"/>
                          <a:gd name="connsiteY123" fmla="*/ 396254 h 449798"/>
                          <a:gd name="connsiteX124" fmla="*/ 1073489 w 1934972"/>
                          <a:gd name="connsiteY124" fmla="*/ 379759 h 449798"/>
                          <a:gd name="connsiteX125" fmla="*/ 1065115 w 1934972"/>
                          <a:gd name="connsiteY125" fmla="*/ 303186 h 449798"/>
                          <a:gd name="connsiteX126" fmla="*/ 1098295 w 1934972"/>
                          <a:gd name="connsiteY126" fmla="*/ 219760 h 449798"/>
                          <a:gd name="connsiteX127" fmla="*/ 1128683 w 1934972"/>
                          <a:gd name="connsiteY127" fmla="*/ 166597 h 449798"/>
                          <a:gd name="connsiteX128" fmla="*/ 1162687 w 1934972"/>
                          <a:gd name="connsiteY128" fmla="*/ 113687 h 449798"/>
                          <a:gd name="connsiteX129" fmla="*/ 1173726 w 1934972"/>
                          <a:gd name="connsiteY129" fmla="*/ 84377 h 449798"/>
                          <a:gd name="connsiteX130" fmla="*/ 1187493 w 1934972"/>
                          <a:gd name="connsiteY130" fmla="*/ 64012 h 449798"/>
                          <a:gd name="connsiteX131" fmla="*/ 1204559 w 1934972"/>
                          <a:gd name="connsiteY131" fmla="*/ 44028 h 449798"/>
                          <a:gd name="connsiteX132" fmla="*/ 1235708 w 1934972"/>
                          <a:gd name="connsiteY132" fmla="*/ 3616 h 449798"/>
                          <a:gd name="connsiteX133" fmla="*/ 1237485 w 1934972"/>
                          <a:gd name="connsiteY133" fmla="*/ 2347 h 449798"/>
                          <a:gd name="connsiteX134" fmla="*/ 1298261 w 1934972"/>
                          <a:gd name="connsiteY134" fmla="*/ 5583 h 449798"/>
                          <a:gd name="connsiteX135" fmla="*/ 1321164 w 1934972"/>
                          <a:gd name="connsiteY135" fmla="*/ 10214 h 449798"/>
                          <a:gd name="connsiteX136" fmla="*/ 1266160 w 1934972"/>
                          <a:gd name="connsiteY136" fmla="*/ 103473 h 449798"/>
                          <a:gd name="connsiteX137" fmla="*/ 1227207 w 1934972"/>
                          <a:gd name="connsiteY137" fmla="*/ 172941 h 449798"/>
                          <a:gd name="connsiteX138" fmla="*/ 1167699 w 1934972"/>
                          <a:gd name="connsiteY138" fmla="*/ 338840 h 449798"/>
                          <a:gd name="connsiteX139" fmla="*/ 1182164 w 1934972"/>
                          <a:gd name="connsiteY139" fmla="*/ 383629 h 449798"/>
                          <a:gd name="connsiteX140" fmla="*/ 1189333 w 1934972"/>
                          <a:gd name="connsiteY140" fmla="*/ 386611 h 449798"/>
                          <a:gd name="connsiteX141" fmla="*/ 1264828 w 1934972"/>
                          <a:gd name="connsiteY141" fmla="*/ 381726 h 449798"/>
                          <a:gd name="connsiteX142" fmla="*/ 1270157 w 1934972"/>
                          <a:gd name="connsiteY142" fmla="*/ 379442 h 449798"/>
                          <a:gd name="connsiteX143" fmla="*/ 1272568 w 1934972"/>
                          <a:gd name="connsiteY143" fmla="*/ 373859 h 449798"/>
                          <a:gd name="connsiteX144" fmla="*/ 1287667 w 1934972"/>
                          <a:gd name="connsiteY144" fmla="*/ 273051 h 449798"/>
                          <a:gd name="connsiteX145" fmla="*/ 1304479 w 1934972"/>
                          <a:gd name="connsiteY145" fmla="*/ 229848 h 449798"/>
                          <a:gd name="connsiteX146" fmla="*/ 1354217 w 1934972"/>
                          <a:gd name="connsiteY146" fmla="*/ 135320 h 449798"/>
                          <a:gd name="connsiteX147" fmla="*/ 1395136 w 1934972"/>
                          <a:gd name="connsiteY147" fmla="*/ 67819 h 449798"/>
                          <a:gd name="connsiteX148" fmla="*/ 1425905 w 1934972"/>
                          <a:gd name="connsiteY148" fmla="*/ 92941 h 449798"/>
                          <a:gd name="connsiteX149" fmla="*/ 1419244 w 1934972"/>
                          <a:gd name="connsiteY149" fmla="*/ 104361 h 449798"/>
                          <a:gd name="connsiteX150" fmla="*/ 1357516 w 1934972"/>
                          <a:gd name="connsiteY150" fmla="*/ 219951 h 449798"/>
                          <a:gd name="connsiteX151" fmla="*/ 1334233 w 1934972"/>
                          <a:gd name="connsiteY151" fmla="*/ 263027 h 449798"/>
                          <a:gd name="connsiteX152" fmla="*/ 1320149 w 1934972"/>
                          <a:gd name="connsiteY152" fmla="*/ 354002 h 449798"/>
                          <a:gd name="connsiteX153" fmla="*/ 1323892 w 1934972"/>
                          <a:gd name="connsiteY153" fmla="*/ 375128 h 449798"/>
                          <a:gd name="connsiteX154" fmla="*/ 1329728 w 1934972"/>
                          <a:gd name="connsiteY154" fmla="*/ 377158 h 449798"/>
                          <a:gd name="connsiteX155" fmla="*/ 1337912 w 1934972"/>
                          <a:gd name="connsiteY155" fmla="*/ 373669 h 449798"/>
                          <a:gd name="connsiteX156" fmla="*/ 1341148 w 1934972"/>
                          <a:gd name="connsiteY156" fmla="*/ 360727 h 449798"/>
                          <a:gd name="connsiteX157" fmla="*/ 1344510 w 1934972"/>
                          <a:gd name="connsiteY157" fmla="*/ 357935 h 449798"/>
                          <a:gd name="connsiteX158" fmla="*/ 1350029 w 1934972"/>
                          <a:gd name="connsiteY158" fmla="*/ 353177 h 449798"/>
                          <a:gd name="connsiteX159" fmla="*/ 1354470 w 1934972"/>
                          <a:gd name="connsiteY159" fmla="*/ 351655 h 449798"/>
                          <a:gd name="connsiteX160" fmla="*/ 1370838 w 1934972"/>
                          <a:gd name="connsiteY160" fmla="*/ 352480 h 449798"/>
                          <a:gd name="connsiteX161" fmla="*/ 1377944 w 1934972"/>
                          <a:gd name="connsiteY161" fmla="*/ 354890 h 449798"/>
                          <a:gd name="connsiteX162" fmla="*/ 1387840 w 1934972"/>
                          <a:gd name="connsiteY162" fmla="*/ 364914 h 449798"/>
                          <a:gd name="connsiteX163" fmla="*/ 1391520 w 1934972"/>
                          <a:gd name="connsiteY163" fmla="*/ 366817 h 449798"/>
                          <a:gd name="connsiteX164" fmla="*/ 1395136 w 1934972"/>
                          <a:gd name="connsiteY164" fmla="*/ 367959 h 449798"/>
                          <a:gd name="connsiteX165" fmla="*/ 1400719 w 1934972"/>
                          <a:gd name="connsiteY165" fmla="*/ 367008 h 449798"/>
                          <a:gd name="connsiteX166" fmla="*/ 1402559 w 1934972"/>
                          <a:gd name="connsiteY166" fmla="*/ 357999 h 449798"/>
                          <a:gd name="connsiteX167" fmla="*/ 1413724 w 1934972"/>
                          <a:gd name="connsiteY167" fmla="*/ 331163 h 449798"/>
                          <a:gd name="connsiteX168" fmla="*/ 1419561 w 1934972"/>
                          <a:gd name="connsiteY168" fmla="*/ 328245 h 449798"/>
                          <a:gd name="connsiteX169" fmla="*/ 1431869 w 1934972"/>
                          <a:gd name="connsiteY169" fmla="*/ 327040 h 449798"/>
                          <a:gd name="connsiteX170" fmla="*/ 1440370 w 1934972"/>
                          <a:gd name="connsiteY170" fmla="*/ 329704 h 449798"/>
                          <a:gd name="connsiteX171" fmla="*/ 1451662 w 1934972"/>
                          <a:gd name="connsiteY171" fmla="*/ 350069 h 449798"/>
                          <a:gd name="connsiteX172" fmla="*/ 1466317 w 1934972"/>
                          <a:gd name="connsiteY172" fmla="*/ 359268 h 449798"/>
                          <a:gd name="connsiteX173" fmla="*/ 1473232 w 1934972"/>
                          <a:gd name="connsiteY173" fmla="*/ 360854 h 449798"/>
                          <a:gd name="connsiteX174" fmla="*/ 1482812 w 1934972"/>
                          <a:gd name="connsiteY174" fmla="*/ 357682 h 449798"/>
                          <a:gd name="connsiteX175" fmla="*/ 1501908 w 1934972"/>
                          <a:gd name="connsiteY175" fmla="*/ 337571 h 449798"/>
                          <a:gd name="connsiteX176" fmla="*/ 1522272 w 1934972"/>
                          <a:gd name="connsiteY176" fmla="*/ 328562 h 449798"/>
                          <a:gd name="connsiteX177" fmla="*/ 1559957 w 1934972"/>
                          <a:gd name="connsiteY177" fmla="*/ 259284 h 449798"/>
                          <a:gd name="connsiteX178" fmla="*/ 1565730 w 1934972"/>
                          <a:gd name="connsiteY178" fmla="*/ 258396 h 449798"/>
                          <a:gd name="connsiteX179" fmla="*/ 1571122 w 1934972"/>
                          <a:gd name="connsiteY179" fmla="*/ 259855 h 449798"/>
                          <a:gd name="connsiteX180" fmla="*/ 1577657 w 1934972"/>
                          <a:gd name="connsiteY180" fmla="*/ 261251 h 449798"/>
                          <a:gd name="connsiteX181" fmla="*/ 1631772 w 1934972"/>
                          <a:gd name="connsiteY181" fmla="*/ 269498 h 449798"/>
                          <a:gd name="connsiteX182" fmla="*/ 1636847 w 1934972"/>
                          <a:gd name="connsiteY182" fmla="*/ 269181 h 449798"/>
                          <a:gd name="connsiteX183" fmla="*/ 1638243 w 1934972"/>
                          <a:gd name="connsiteY183" fmla="*/ 268039 h 449798"/>
                          <a:gd name="connsiteX184" fmla="*/ 1640464 w 1934972"/>
                          <a:gd name="connsiteY184" fmla="*/ 268483 h 449798"/>
                          <a:gd name="connsiteX185" fmla="*/ 1643128 w 1934972"/>
                          <a:gd name="connsiteY185" fmla="*/ 269816 h 449798"/>
                          <a:gd name="connsiteX186" fmla="*/ 1645666 w 1934972"/>
                          <a:gd name="connsiteY186" fmla="*/ 270260 h 449798"/>
                          <a:gd name="connsiteX187" fmla="*/ 1648267 w 1934972"/>
                          <a:gd name="connsiteY187" fmla="*/ 270069 h 449798"/>
                          <a:gd name="connsiteX188" fmla="*/ 1648584 w 1934972"/>
                          <a:gd name="connsiteY188" fmla="*/ 270196 h 449798"/>
                          <a:gd name="connsiteX189" fmla="*/ 1650424 w 1934972"/>
                          <a:gd name="connsiteY189" fmla="*/ 272734 h 449798"/>
                          <a:gd name="connsiteX190" fmla="*/ 1620606 w 1934972"/>
                          <a:gd name="connsiteY190" fmla="*/ 343027 h 449798"/>
                          <a:gd name="connsiteX191" fmla="*/ 1626062 w 1934972"/>
                          <a:gd name="connsiteY191" fmla="*/ 345628 h 449798"/>
                          <a:gd name="connsiteX192" fmla="*/ 1630630 w 1934972"/>
                          <a:gd name="connsiteY192" fmla="*/ 344359 h 449798"/>
                          <a:gd name="connsiteX193" fmla="*/ 1652073 w 1934972"/>
                          <a:gd name="connsiteY193" fmla="*/ 328372 h 449798"/>
                          <a:gd name="connsiteX194" fmla="*/ 1670344 w 1934972"/>
                          <a:gd name="connsiteY194" fmla="*/ 302805 h 449798"/>
                          <a:gd name="connsiteX195" fmla="*/ 1676942 w 1934972"/>
                          <a:gd name="connsiteY195" fmla="*/ 294114 h 449798"/>
                          <a:gd name="connsiteX196" fmla="*/ 1677830 w 1934972"/>
                          <a:gd name="connsiteY196" fmla="*/ 293987 h 449798"/>
                          <a:gd name="connsiteX197" fmla="*/ 1680812 w 1934972"/>
                          <a:gd name="connsiteY197" fmla="*/ 294494 h 449798"/>
                          <a:gd name="connsiteX198" fmla="*/ 1683794 w 1934972"/>
                          <a:gd name="connsiteY198" fmla="*/ 295953 h 449798"/>
                          <a:gd name="connsiteX199" fmla="*/ 1679353 w 1934972"/>
                          <a:gd name="connsiteY199" fmla="*/ 313780 h 449798"/>
                          <a:gd name="connsiteX200" fmla="*/ 1678338 w 1934972"/>
                          <a:gd name="connsiteY200" fmla="*/ 326215 h 449798"/>
                          <a:gd name="connsiteX201" fmla="*/ 1689567 w 1934972"/>
                          <a:gd name="connsiteY201" fmla="*/ 329895 h 449798"/>
                          <a:gd name="connsiteX202" fmla="*/ 1720653 w 1934972"/>
                          <a:gd name="connsiteY202" fmla="*/ 315366 h 449798"/>
                          <a:gd name="connsiteX203" fmla="*/ 1725411 w 1934972"/>
                          <a:gd name="connsiteY203" fmla="*/ 313019 h 449798"/>
                          <a:gd name="connsiteX204" fmla="*/ 1732580 w 1934972"/>
                          <a:gd name="connsiteY204" fmla="*/ 311687 h 449798"/>
                          <a:gd name="connsiteX205" fmla="*/ 1738353 w 1934972"/>
                          <a:gd name="connsiteY205" fmla="*/ 309530 h 449798"/>
                          <a:gd name="connsiteX206" fmla="*/ 1748504 w 1934972"/>
                          <a:gd name="connsiteY206" fmla="*/ 302234 h 449798"/>
                          <a:gd name="connsiteX207" fmla="*/ 1758845 w 1934972"/>
                          <a:gd name="connsiteY207" fmla="*/ 305723 h 449798"/>
                          <a:gd name="connsiteX208" fmla="*/ 1846330 w 1934972"/>
                          <a:gd name="connsiteY208" fmla="*/ 324375 h 449798"/>
                          <a:gd name="connsiteX209" fmla="*/ 1931786 w 1934972"/>
                          <a:gd name="connsiteY209" fmla="*/ 327166 h 449798"/>
                          <a:gd name="connsiteX210" fmla="*/ 1932991 w 1934972"/>
                          <a:gd name="connsiteY210" fmla="*/ 327166 h 449798"/>
                          <a:gd name="connsiteX211" fmla="*/ 1934958 w 1934972"/>
                          <a:gd name="connsiteY211" fmla="*/ 332178 h 449798"/>
                          <a:gd name="connsiteX212" fmla="*/ 1930644 w 1934972"/>
                          <a:gd name="connsiteY212" fmla="*/ 333320 h 449798"/>
                          <a:gd name="connsiteX213" fmla="*/ 1868281 w 1934972"/>
                          <a:gd name="connsiteY213" fmla="*/ 350513 h 449798"/>
                          <a:gd name="connsiteX214" fmla="*/ 1830089 w 1934972"/>
                          <a:gd name="connsiteY214" fmla="*/ 361806 h 449798"/>
                          <a:gd name="connsiteX215" fmla="*/ 1788789 w 1934972"/>
                          <a:gd name="connsiteY215" fmla="*/ 358253 h 449798"/>
                          <a:gd name="connsiteX216" fmla="*/ 1657148 w 1934972"/>
                          <a:gd name="connsiteY216" fmla="*/ 373352 h 449798"/>
                          <a:gd name="connsiteX217" fmla="*/ 1605698 w 1934972"/>
                          <a:gd name="connsiteY217" fmla="*/ 379379 h 449798"/>
                          <a:gd name="connsiteX218" fmla="*/ 1570234 w 1934972"/>
                          <a:gd name="connsiteY218" fmla="*/ 378173 h 449798"/>
                          <a:gd name="connsiteX219" fmla="*/ 1482622 w 1934972"/>
                          <a:gd name="connsiteY219" fmla="*/ 386357 h 449798"/>
                          <a:gd name="connsiteX220" fmla="*/ 1211156 w 1934972"/>
                          <a:gd name="connsiteY220" fmla="*/ 413320 h 449798"/>
                          <a:gd name="connsiteX221" fmla="*/ 1156407 w 1934972"/>
                          <a:gd name="connsiteY221" fmla="*/ 422582 h 449798"/>
                          <a:gd name="connsiteX222" fmla="*/ 1103497 w 1934972"/>
                          <a:gd name="connsiteY222" fmla="*/ 432987 h 449798"/>
                          <a:gd name="connsiteX223" fmla="*/ 992665 w 1934972"/>
                          <a:gd name="connsiteY223" fmla="*/ 449228 h 449798"/>
                          <a:gd name="connsiteX224" fmla="*/ 933918 w 1934972"/>
                          <a:gd name="connsiteY224" fmla="*/ 449418 h 449798"/>
                          <a:gd name="connsiteX225" fmla="*/ 945591 w 1934972"/>
                          <a:gd name="connsiteY225" fmla="*/ 447642 h 449798"/>
                          <a:gd name="connsiteX226" fmla="*/ 945084 w 1934972"/>
                          <a:gd name="connsiteY226" fmla="*/ 445548 h 449798"/>
                          <a:gd name="connsiteX227" fmla="*/ 940072 w 1934972"/>
                          <a:gd name="connsiteY227" fmla="*/ 443454 h 449798"/>
                          <a:gd name="connsiteX228" fmla="*/ 934870 w 1934972"/>
                          <a:gd name="connsiteY228" fmla="*/ 442756 h 449798"/>
                          <a:gd name="connsiteX229" fmla="*/ 887733 w 1934972"/>
                          <a:gd name="connsiteY229" fmla="*/ 449671 h 449798"/>
                          <a:gd name="connsiteX230" fmla="*/ 867051 w 1934972"/>
                          <a:gd name="connsiteY230" fmla="*/ 449671 h 449798"/>
                          <a:gd name="connsiteX231" fmla="*/ 851762 w 1934972"/>
                          <a:gd name="connsiteY231" fmla="*/ 449735 h 449798"/>
                          <a:gd name="connsiteX232" fmla="*/ 797202 w 1934972"/>
                          <a:gd name="connsiteY232" fmla="*/ 449798 h 449798"/>
                          <a:gd name="connsiteX233" fmla="*/ 797202 w 1934972"/>
                          <a:gd name="connsiteY233" fmla="*/ 449354 h 449798"/>
                          <a:gd name="connsiteX234" fmla="*/ 799550 w 1934972"/>
                          <a:gd name="connsiteY234" fmla="*/ 447895 h 449798"/>
                          <a:gd name="connsiteX235" fmla="*/ 819026 w 1934972"/>
                          <a:gd name="connsiteY235" fmla="*/ 441805 h 449798"/>
                          <a:gd name="connsiteX236" fmla="*/ 825624 w 1934972"/>
                          <a:gd name="connsiteY236" fmla="*/ 440155 h 449798"/>
                          <a:gd name="connsiteX237" fmla="*/ 859375 w 1934972"/>
                          <a:gd name="connsiteY237" fmla="*/ 439013 h 449798"/>
                          <a:gd name="connsiteX238" fmla="*/ 879993 w 1934972"/>
                          <a:gd name="connsiteY238" fmla="*/ 434953 h 449798"/>
                          <a:gd name="connsiteX239" fmla="*/ 877329 w 1934972"/>
                          <a:gd name="connsiteY239" fmla="*/ 433113 h 449798"/>
                          <a:gd name="connsiteX240" fmla="*/ 863181 w 1934972"/>
                          <a:gd name="connsiteY240" fmla="*/ 429497 h 449798"/>
                          <a:gd name="connsiteX241" fmla="*/ 853728 w 1934972"/>
                          <a:gd name="connsiteY241" fmla="*/ 427213 h 449798"/>
                          <a:gd name="connsiteX242" fmla="*/ 799296 w 1934972"/>
                          <a:gd name="connsiteY242" fmla="*/ 410909 h 449798"/>
                          <a:gd name="connsiteX243" fmla="*/ 795553 w 1934972"/>
                          <a:gd name="connsiteY243" fmla="*/ 406658 h 449798"/>
                          <a:gd name="connsiteX244" fmla="*/ 790604 w 1934972"/>
                          <a:gd name="connsiteY244" fmla="*/ 393145 h 449798"/>
                          <a:gd name="connsiteX245" fmla="*/ 784704 w 1934972"/>
                          <a:gd name="connsiteY245" fmla="*/ 377793 h 449798"/>
                          <a:gd name="connsiteX246" fmla="*/ 786227 w 1934972"/>
                          <a:gd name="connsiteY246" fmla="*/ 352353 h 449798"/>
                          <a:gd name="connsiteX247" fmla="*/ 785783 w 1934972"/>
                          <a:gd name="connsiteY247" fmla="*/ 352099 h 449798"/>
                          <a:gd name="connsiteX248" fmla="*/ 785148 w 1934972"/>
                          <a:gd name="connsiteY248" fmla="*/ 351972 h 449798"/>
                          <a:gd name="connsiteX249" fmla="*/ 783753 w 1934972"/>
                          <a:gd name="connsiteY249" fmla="*/ 352099 h 449798"/>
                          <a:gd name="connsiteX250" fmla="*/ 778868 w 1934972"/>
                          <a:gd name="connsiteY250" fmla="*/ 365866 h 449798"/>
                          <a:gd name="connsiteX251" fmla="*/ 773792 w 1934972"/>
                          <a:gd name="connsiteY251" fmla="*/ 367388 h 449798"/>
                          <a:gd name="connsiteX252" fmla="*/ 753682 w 1934972"/>
                          <a:gd name="connsiteY252" fmla="*/ 369862 h 449798"/>
                          <a:gd name="connsiteX253" fmla="*/ 769478 w 1934972"/>
                          <a:gd name="connsiteY253" fmla="*/ 353875 h 449798"/>
                          <a:gd name="connsiteX254" fmla="*/ 776774 w 1934972"/>
                          <a:gd name="connsiteY254" fmla="*/ 343661 h 449798"/>
                          <a:gd name="connsiteX255" fmla="*/ 784514 w 1934972"/>
                          <a:gd name="connsiteY255" fmla="*/ 333384 h 449798"/>
                          <a:gd name="connsiteX256" fmla="*/ 775378 w 1934972"/>
                          <a:gd name="connsiteY256" fmla="*/ 312258 h 449798"/>
                          <a:gd name="connsiteX257" fmla="*/ 790033 w 1934972"/>
                          <a:gd name="connsiteY257" fmla="*/ 314225 h 449798"/>
                          <a:gd name="connsiteX258" fmla="*/ 803864 w 1934972"/>
                          <a:gd name="connsiteY258" fmla="*/ 310989 h 449798"/>
                          <a:gd name="connsiteX259" fmla="*/ 800628 w 1934972"/>
                          <a:gd name="connsiteY259" fmla="*/ 276287 h 449798"/>
                          <a:gd name="connsiteX260" fmla="*/ 810461 w 1934972"/>
                          <a:gd name="connsiteY260" fmla="*/ 268737 h 449798"/>
                          <a:gd name="connsiteX261" fmla="*/ 813760 w 1934972"/>
                          <a:gd name="connsiteY261" fmla="*/ 265819 h 449798"/>
                          <a:gd name="connsiteX262" fmla="*/ 821944 w 1934972"/>
                          <a:gd name="connsiteY262" fmla="*/ 239491 h 449798"/>
                          <a:gd name="connsiteX263" fmla="*/ 816298 w 1934972"/>
                          <a:gd name="connsiteY263" fmla="*/ 232702 h 449798"/>
                          <a:gd name="connsiteX264" fmla="*/ 813951 w 1934972"/>
                          <a:gd name="connsiteY264" fmla="*/ 228832 h 449798"/>
                          <a:gd name="connsiteX265" fmla="*/ 849605 w 1934972"/>
                          <a:gd name="connsiteY265" fmla="*/ 191466 h 449798"/>
                          <a:gd name="connsiteX266" fmla="*/ 857852 w 1934972"/>
                          <a:gd name="connsiteY266" fmla="*/ 182838 h 449798"/>
                          <a:gd name="connsiteX267" fmla="*/ 865211 w 1934972"/>
                          <a:gd name="connsiteY267" fmla="*/ 174019 h 449798"/>
                          <a:gd name="connsiteX268" fmla="*/ 865402 w 1934972"/>
                          <a:gd name="connsiteY268" fmla="*/ 170467 h 449798"/>
                          <a:gd name="connsiteX269" fmla="*/ 868574 w 1934972"/>
                          <a:gd name="connsiteY269" fmla="*/ 162600 h 449798"/>
                          <a:gd name="connsiteX270" fmla="*/ 871111 w 1934972"/>
                          <a:gd name="connsiteY270" fmla="*/ 159745 h 449798"/>
                          <a:gd name="connsiteX271" fmla="*/ 870096 w 1934972"/>
                          <a:gd name="connsiteY271" fmla="*/ 148706 h 449798"/>
                          <a:gd name="connsiteX272" fmla="*/ 860199 w 1934972"/>
                          <a:gd name="connsiteY272" fmla="*/ 145027 h 449798"/>
                          <a:gd name="connsiteX273" fmla="*/ 846306 w 1934972"/>
                          <a:gd name="connsiteY273" fmla="*/ 144265 h 449798"/>
                          <a:gd name="connsiteX274" fmla="*/ 834315 w 1934972"/>
                          <a:gd name="connsiteY274" fmla="*/ 136145 h 449798"/>
                          <a:gd name="connsiteX275" fmla="*/ 845735 w 1934972"/>
                          <a:gd name="connsiteY275" fmla="*/ 134939 h 449798"/>
                          <a:gd name="connsiteX276" fmla="*/ 849605 w 1934972"/>
                          <a:gd name="connsiteY276" fmla="*/ 133290 h 449798"/>
                          <a:gd name="connsiteX277" fmla="*/ 848590 w 1934972"/>
                          <a:gd name="connsiteY277" fmla="*/ 131831 h 449798"/>
                          <a:gd name="connsiteX278" fmla="*/ 841928 w 1934972"/>
                          <a:gd name="connsiteY278" fmla="*/ 129420 h 449798"/>
                          <a:gd name="connsiteX279" fmla="*/ 815727 w 1934972"/>
                          <a:gd name="connsiteY279" fmla="*/ 129357 h 449798"/>
                          <a:gd name="connsiteX280" fmla="*/ 606498 w 1934972"/>
                          <a:gd name="connsiteY280" fmla="*/ 175161 h 449798"/>
                          <a:gd name="connsiteX281" fmla="*/ 544008 w 1934972"/>
                          <a:gd name="connsiteY281" fmla="*/ 203964 h 449798"/>
                          <a:gd name="connsiteX282" fmla="*/ 362630 w 1934972"/>
                          <a:gd name="connsiteY282" fmla="*/ 302615 h 449798"/>
                          <a:gd name="connsiteX283" fmla="*/ 362630 w 1934972"/>
                          <a:gd name="connsiteY283" fmla="*/ 305596 h 449798"/>
                          <a:gd name="connsiteX284" fmla="*/ 370243 w 1934972"/>
                          <a:gd name="connsiteY284" fmla="*/ 309213 h 449798"/>
                          <a:gd name="connsiteX285" fmla="*/ 371131 w 1934972"/>
                          <a:gd name="connsiteY285" fmla="*/ 310672 h 449798"/>
                          <a:gd name="connsiteX286" fmla="*/ 328371 w 1934972"/>
                          <a:gd name="connsiteY286" fmla="*/ 325580 h 449798"/>
                          <a:gd name="connsiteX287" fmla="*/ 310481 w 1934972"/>
                          <a:gd name="connsiteY287" fmla="*/ 338776 h 449798"/>
                          <a:gd name="connsiteX288" fmla="*/ 310227 w 1934972"/>
                          <a:gd name="connsiteY288" fmla="*/ 343090 h 449798"/>
                          <a:gd name="connsiteX289" fmla="*/ 314858 w 1934972"/>
                          <a:gd name="connsiteY289" fmla="*/ 353875 h 449798"/>
                          <a:gd name="connsiteX290" fmla="*/ 259728 w 1934972"/>
                          <a:gd name="connsiteY290" fmla="*/ 371575 h 449798"/>
                          <a:gd name="connsiteX291" fmla="*/ 172813 w 1934972"/>
                          <a:gd name="connsiteY291" fmla="*/ 411036 h 449798"/>
                          <a:gd name="connsiteX292" fmla="*/ 114511 w 1934972"/>
                          <a:gd name="connsiteY292" fmla="*/ 433431 h 449798"/>
                          <a:gd name="connsiteX293" fmla="*/ 115145 w 1934972"/>
                          <a:gd name="connsiteY293" fmla="*/ 435461 h 449798"/>
                          <a:gd name="connsiteX294" fmla="*/ 121299 w 1934972"/>
                          <a:gd name="connsiteY294" fmla="*/ 436349 h 449798"/>
                          <a:gd name="connsiteX295" fmla="*/ 159364 w 1934972"/>
                          <a:gd name="connsiteY295" fmla="*/ 426515 h 449798"/>
                          <a:gd name="connsiteX296" fmla="*/ 184613 w 1934972"/>
                          <a:gd name="connsiteY296" fmla="*/ 425754 h 449798"/>
                          <a:gd name="connsiteX297" fmla="*/ 190006 w 1934972"/>
                          <a:gd name="connsiteY297" fmla="*/ 428419 h 449798"/>
                          <a:gd name="connsiteX298" fmla="*/ 188927 w 1934972"/>
                          <a:gd name="connsiteY298" fmla="*/ 431083 h 449798"/>
                          <a:gd name="connsiteX299" fmla="*/ 190450 w 1934972"/>
                          <a:gd name="connsiteY299" fmla="*/ 432162 h 449798"/>
                          <a:gd name="connsiteX300" fmla="*/ 193432 w 1934972"/>
                          <a:gd name="connsiteY300" fmla="*/ 432860 h 449798"/>
                          <a:gd name="connsiteX301" fmla="*/ 197492 w 1934972"/>
                          <a:gd name="connsiteY301" fmla="*/ 435588 h 449798"/>
                          <a:gd name="connsiteX302" fmla="*/ 187278 w 1934972"/>
                          <a:gd name="connsiteY302" fmla="*/ 441361 h 449798"/>
                          <a:gd name="connsiteX303" fmla="*/ 165074 w 1934972"/>
                          <a:gd name="connsiteY303" fmla="*/ 446753 h 449798"/>
                          <a:gd name="connsiteX304" fmla="*/ 151116 w 1934972"/>
                          <a:gd name="connsiteY304" fmla="*/ 446436 h 449798"/>
                          <a:gd name="connsiteX305" fmla="*/ 28421 w 1934972"/>
                          <a:gd name="connsiteY305" fmla="*/ 430576 h 449798"/>
                          <a:gd name="connsiteX306" fmla="*/ 25503 w 1934972"/>
                          <a:gd name="connsiteY306" fmla="*/ 407673 h 449798"/>
                          <a:gd name="connsiteX307" fmla="*/ 25503 w 1934972"/>
                          <a:gd name="connsiteY307" fmla="*/ 407673 h 449798"/>
                          <a:gd name="connsiteX308" fmla="*/ 453033 w 1934972"/>
                          <a:gd name="connsiteY308" fmla="*/ 63 h 449798"/>
                          <a:gd name="connsiteX309" fmla="*/ 341821 w 1934972"/>
                          <a:gd name="connsiteY309" fmla="*/ 3489 h 449798"/>
                          <a:gd name="connsiteX310" fmla="*/ 283518 w 1934972"/>
                          <a:gd name="connsiteY310" fmla="*/ 33751 h 449798"/>
                          <a:gd name="connsiteX311" fmla="*/ 344803 w 1934972"/>
                          <a:gd name="connsiteY311" fmla="*/ 7930 h 449798"/>
                          <a:gd name="connsiteX312" fmla="*/ 348673 w 1934972"/>
                          <a:gd name="connsiteY312" fmla="*/ 8247 h 449798"/>
                          <a:gd name="connsiteX313" fmla="*/ 351400 w 1934972"/>
                          <a:gd name="connsiteY313" fmla="*/ 9262 h 449798"/>
                          <a:gd name="connsiteX314" fmla="*/ 351781 w 1934972"/>
                          <a:gd name="connsiteY314" fmla="*/ 9643 h 449798"/>
                          <a:gd name="connsiteX315" fmla="*/ 276540 w 1934972"/>
                          <a:gd name="connsiteY315" fmla="*/ 52149 h 449798"/>
                          <a:gd name="connsiteX316" fmla="*/ 308197 w 1934972"/>
                          <a:gd name="connsiteY316" fmla="*/ 62807 h 449798"/>
                          <a:gd name="connsiteX317" fmla="*/ 425500 w 1934972"/>
                          <a:gd name="connsiteY317" fmla="*/ 11863 h 449798"/>
                          <a:gd name="connsiteX318" fmla="*/ 453033 w 1934972"/>
                          <a:gd name="connsiteY318" fmla="*/ 0 h 449798"/>
                          <a:gd name="connsiteX319" fmla="*/ 453033 w 1934972"/>
                          <a:gd name="connsiteY319" fmla="*/ 0 h 449798"/>
                          <a:gd name="connsiteX320" fmla="*/ 878407 w 1934972"/>
                          <a:gd name="connsiteY320" fmla="*/ 341060 h 449798"/>
                          <a:gd name="connsiteX321" fmla="*/ 860644 w 1934972"/>
                          <a:gd name="connsiteY321" fmla="*/ 339347 h 449798"/>
                          <a:gd name="connsiteX322" fmla="*/ 862230 w 1934972"/>
                          <a:gd name="connsiteY322" fmla="*/ 346072 h 449798"/>
                          <a:gd name="connsiteX323" fmla="*/ 879993 w 1934972"/>
                          <a:gd name="connsiteY323" fmla="*/ 347785 h 449798"/>
                          <a:gd name="connsiteX324" fmla="*/ 878470 w 1934972"/>
                          <a:gd name="connsiteY324" fmla="*/ 341060 h 449798"/>
                          <a:gd name="connsiteX325" fmla="*/ 878470 w 1934972"/>
                          <a:gd name="connsiteY325" fmla="*/ 341060 h 449798"/>
                          <a:gd name="connsiteX326" fmla="*/ 265438 w 1934972"/>
                          <a:gd name="connsiteY326" fmla="*/ 237778 h 449798"/>
                          <a:gd name="connsiteX327" fmla="*/ 334969 w 1934972"/>
                          <a:gd name="connsiteY327" fmla="*/ 206247 h 449798"/>
                          <a:gd name="connsiteX328" fmla="*/ 375635 w 1934972"/>
                          <a:gd name="connsiteY328" fmla="*/ 184931 h 449798"/>
                          <a:gd name="connsiteX329" fmla="*/ 405326 w 1934972"/>
                          <a:gd name="connsiteY329" fmla="*/ 167358 h 449798"/>
                          <a:gd name="connsiteX330" fmla="*/ 434318 w 1934972"/>
                          <a:gd name="connsiteY330" fmla="*/ 148262 h 449798"/>
                          <a:gd name="connsiteX331" fmla="*/ 433430 w 1934972"/>
                          <a:gd name="connsiteY331" fmla="*/ 147184 h 449798"/>
                          <a:gd name="connsiteX332" fmla="*/ 430575 w 1934972"/>
                          <a:gd name="connsiteY332" fmla="*/ 146042 h 449798"/>
                          <a:gd name="connsiteX333" fmla="*/ 423216 w 1934972"/>
                          <a:gd name="connsiteY333" fmla="*/ 145534 h 449798"/>
                          <a:gd name="connsiteX334" fmla="*/ 258269 w 1934972"/>
                          <a:gd name="connsiteY334" fmla="*/ 234669 h 449798"/>
                          <a:gd name="connsiteX335" fmla="*/ 259284 w 1934972"/>
                          <a:gd name="connsiteY335" fmla="*/ 236192 h 449798"/>
                          <a:gd name="connsiteX336" fmla="*/ 262583 w 1934972"/>
                          <a:gd name="connsiteY336" fmla="*/ 237461 h 449798"/>
                          <a:gd name="connsiteX337" fmla="*/ 265438 w 1934972"/>
                          <a:gd name="connsiteY337" fmla="*/ 237714 h 449798"/>
                          <a:gd name="connsiteX338" fmla="*/ 265438 w 1934972"/>
                          <a:gd name="connsiteY338" fmla="*/ 237714 h 449798"/>
                          <a:gd name="connsiteX339" fmla="*/ 873966 w 1934972"/>
                          <a:gd name="connsiteY339" fmla="*/ 327738 h 449798"/>
                          <a:gd name="connsiteX340" fmla="*/ 868574 w 1934972"/>
                          <a:gd name="connsiteY340" fmla="*/ 331734 h 449798"/>
                          <a:gd name="connsiteX341" fmla="*/ 879803 w 1934972"/>
                          <a:gd name="connsiteY341" fmla="*/ 337444 h 449798"/>
                          <a:gd name="connsiteX342" fmla="*/ 885195 w 1934972"/>
                          <a:gd name="connsiteY342" fmla="*/ 333447 h 449798"/>
                          <a:gd name="connsiteX343" fmla="*/ 873966 w 1934972"/>
                          <a:gd name="connsiteY343" fmla="*/ 327674 h 449798"/>
                          <a:gd name="connsiteX344" fmla="*/ 873966 w 1934972"/>
                          <a:gd name="connsiteY344" fmla="*/ 327674 h 449798"/>
                          <a:gd name="connsiteX345" fmla="*/ 728559 w 1934972"/>
                          <a:gd name="connsiteY345" fmla="*/ 82474 h 449798"/>
                          <a:gd name="connsiteX346" fmla="*/ 725958 w 1934972"/>
                          <a:gd name="connsiteY346" fmla="*/ 81649 h 449798"/>
                          <a:gd name="connsiteX347" fmla="*/ 723674 w 1934972"/>
                          <a:gd name="connsiteY347" fmla="*/ 81649 h 449798"/>
                          <a:gd name="connsiteX348" fmla="*/ 710859 w 1934972"/>
                          <a:gd name="connsiteY348" fmla="*/ 92117 h 449798"/>
                          <a:gd name="connsiteX349" fmla="*/ 678060 w 1934972"/>
                          <a:gd name="connsiteY349" fmla="*/ 111086 h 449798"/>
                          <a:gd name="connsiteX350" fmla="*/ 627243 w 1934972"/>
                          <a:gd name="connsiteY350" fmla="*/ 132973 h 449798"/>
                          <a:gd name="connsiteX351" fmla="*/ 627878 w 1934972"/>
                          <a:gd name="connsiteY351" fmla="*/ 133924 h 449798"/>
                          <a:gd name="connsiteX352" fmla="*/ 628004 w 1934972"/>
                          <a:gd name="connsiteY352" fmla="*/ 133924 h 449798"/>
                          <a:gd name="connsiteX353" fmla="*/ 630415 w 1934972"/>
                          <a:gd name="connsiteY353" fmla="*/ 134242 h 449798"/>
                          <a:gd name="connsiteX354" fmla="*/ 715046 w 1934972"/>
                          <a:gd name="connsiteY354" fmla="*/ 99476 h 449798"/>
                          <a:gd name="connsiteX355" fmla="*/ 732746 w 1934972"/>
                          <a:gd name="connsiteY355" fmla="*/ 86026 h 449798"/>
                          <a:gd name="connsiteX356" fmla="*/ 728622 w 1934972"/>
                          <a:gd name="connsiteY356" fmla="*/ 82537 h 449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</a:cxnLst>
                        <a:rect l="l" t="t" r="r" b="b"/>
                        <a:pathLst>
                          <a:path w="1934972" h="449798">
                            <a:moveTo>
                              <a:pt x="25439" y="408244"/>
                            </a:moveTo>
                            <a:lnTo>
                              <a:pt x="39840" y="401773"/>
                            </a:lnTo>
                            <a:cubicBezTo>
                              <a:pt x="40221" y="401583"/>
                              <a:pt x="53798" y="396000"/>
                              <a:pt x="80506" y="384898"/>
                            </a:cubicBezTo>
                            <a:cubicBezTo>
                              <a:pt x="95161" y="378808"/>
                              <a:pt x="108484" y="372273"/>
                              <a:pt x="120411" y="365231"/>
                            </a:cubicBezTo>
                            <a:cubicBezTo>
                              <a:pt x="140966" y="353177"/>
                              <a:pt x="161901" y="341314"/>
                              <a:pt x="183345" y="329514"/>
                            </a:cubicBezTo>
                            <a:cubicBezTo>
                              <a:pt x="187976" y="326976"/>
                              <a:pt x="193749" y="324629"/>
                              <a:pt x="200410" y="322535"/>
                            </a:cubicBezTo>
                            <a:cubicBezTo>
                              <a:pt x="206881" y="320505"/>
                              <a:pt x="213289" y="318475"/>
                              <a:pt x="219633" y="316445"/>
                            </a:cubicBezTo>
                            <a:cubicBezTo>
                              <a:pt x="226802" y="314034"/>
                              <a:pt x="228388" y="309847"/>
                              <a:pt x="235493" y="307119"/>
                            </a:cubicBezTo>
                            <a:cubicBezTo>
                              <a:pt x="242028" y="304581"/>
                              <a:pt x="246405" y="302488"/>
                              <a:pt x="248753" y="300775"/>
                            </a:cubicBezTo>
                            <a:cubicBezTo>
                              <a:pt x="257825" y="294050"/>
                              <a:pt x="270259" y="288658"/>
                              <a:pt x="285929" y="284471"/>
                            </a:cubicBezTo>
                            <a:cubicBezTo>
                              <a:pt x="288340" y="283773"/>
                              <a:pt x="289799" y="282821"/>
                              <a:pt x="289989" y="281425"/>
                            </a:cubicBezTo>
                            <a:cubicBezTo>
                              <a:pt x="290878" y="276858"/>
                              <a:pt x="294747" y="273305"/>
                              <a:pt x="301789" y="270704"/>
                            </a:cubicBezTo>
                            <a:cubicBezTo>
                              <a:pt x="304644" y="269625"/>
                              <a:pt x="308134" y="268674"/>
                              <a:pt x="312067" y="267912"/>
                            </a:cubicBezTo>
                            <a:cubicBezTo>
                              <a:pt x="316254" y="267151"/>
                              <a:pt x="319172" y="265819"/>
                              <a:pt x="320822" y="264106"/>
                            </a:cubicBezTo>
                            <a:cubicBezTo>
                              <a:pt x="325516" y="259411"/>
                              <a:pt x="327864" y="257064"/>
                              <a:pt x="327864" y="257064"/>
                            </a:cubicBezTo>
                            <a:cubicBezTo>
                              <a:pt x="337887" y="251608"/>
                              <a:pt x="351654" y="247357"/>
                              <a:pt x="360473" y="241838"/>
                            </a:cubicBezTo>
                            <a:cubicBezTo>
                              <a:pt x="373605" y="233654"/>
                              <a:pt x="388260" y="225978"/>
                              <a:pt x="404247" y="218872"/>
                            </a:cubicBezTo>
                            <a:cubicBezTo>
                              <a:pt x="434762" y="205296"/>
                              <a:pt x="462042" y="191275"/>
                              <a:pt x="478791" y="179348"/>
                            </a:cubicBezTo>
                            <a:cubicBezTo>
                              <a:pt x="523009" y="147501"/>
                              <a:pt x="570273" y="116605"/>
                              <a:pt x="620709" y="86788"/>
                            </a:cubicBezTo>
                            <a:cubicBezTo>
                              <a:pt x="625023" y="84186"/>
                              <a:pt x="636188" y="80443"/>
                              <a:pt x="637901" y="76510"/>
                            </a:cubicBezTo>
                            <a:cubicBezTo>
                              <a:pt x="639233" y="73338"/>
                              <a:pt x="637203" y="72704"/>
                              <a:pt x="632065" y="74670"/>
                            </a:cubicBezTo>
                            <a:cubicBezTo>
                              <a:pt x="612588" y="81776"/>
                              <a:pt x="595015" y="90213"/>
                              <a:pt x="579345" y="99856"/>
                            </a:cubicBezTo>
                            <a:cubicBezTo>
                              <a:pt x="536459" y="126502"/>
                              <a:pt x="492557" y="153337"/>
                              <a:pt x="447514" y="180363"/>
                            </a:cubicBezTo>
                            <a:cubicBezTo>
                              <a:pt x="422137" y="195526"/>
                              <a:pt x="390290" y="212972"/>
                              <a:pt x="351971" y="232639"/>
                            </a:cubicBezTo>
                            <a:cubicBezTo>
                              <a:pt x="312194" y="253131"/>
                              <a:pt x="273558" y="273876"/>
                              <a:pt x="236064" y="294812"/>
                            </a:cubicBezTo>
                            <a:cubicBezTo>
                              <a:pt x="229466" y="298491"/>
                              <a:pt x="218872" y="301853"/>
                              <a:pt x="211957" y="305977"/>
                            </a:cubicBezTo>
                            <a:cubicBezTo>
                              <a:pt x="204026" y="310862"/>
                              <a:pt x="198761" y="313907"/>
                              <a:pt x="196160" y="315113"/>
                            </a:cubicBezTo>
                            <a:cubicBezTo>
                              <a:pt x="163614" y="330402"/>
                              <a:pt x="134495" y="346770"/>
                              <a:pt x="108738" y="364407"/>
                            </a:cubicBezTo>
                            <a:cubicBezTo>
                              <a:pt x="100110" y="370243"/>
                              <a:pt x="88944" y="375826"/>
                              <a:pt x="74923" y="381092"/>
                            </a:cubicBezTo>
                            <a:cubicBezTo>
                              <a:pt x="63187" y="385532"/>
                              <a:pt x="46502" y="392384"/>
                              <a:pt x="24868" y="401773"/>
                            </a:cubicBezTo>
                            <a:lnTo>
                              <a:pt x="24868" y="400632"/>
                            </a:lnTo>
                            <a:cubicBezTo>
                              <a:pt x="24234" y="393589"/>
                              <a:pt x="23346" y="393589"/>
                              <a:pt x="20745" y="393907"/>
                            </a:cubicBezTo>
                            <a:cubicBezTo>
                              <a:pt x="18080" y="394224"/>
                              <a:pt x="13703" y="394922"/>
                              <a:pt x="7803" y="394922"/>
                            </a:cubicBezTo>
                            <a:cubicBezTo>
                              <a:pt x="1903" y="394922"/>
                              <a:pt x="-5520" y="394287"/>
                              <a:pt x="6217" y="368974"/>
                            </a:cubicBezTo>
                            <a:cubicBezTo>
                              <a:pt x="17826" y="343979"/>
                              <a:pt x="48151" y="294875"/>
                              <a:pt x="99983" y="232005"/>
                            </a:cubicBezTo>
                            <a:cubicBezTo>
                              <a:pt x="118064" y="233654"/>
                              <a:pt x="139189" y="237143"/>
                              <a:pt x="163234" y="242345"/>
                            </a:cubicBezTo>
                            <a:cubicBezTo>
                              <a:pt x="171671" y="244185"/>
                              <a:pt x="175478" y="246406"/>
                              <a:pt x="174717" y="249007"/>
                            </a:cubicBezTo>
                            <a:cubicBezTo>
                              <a:pt x="174526" y="250149"/>
                              <a:pt x="175605" y="251354"/>
                              <a:pt x="178016" y="252560"/>
                            </a:cubicBezTo>
                            <a:lnTo>
                              <a:pt x="182393" y="254843"/>
                            </a:lnTo>
                            <a:cubicBezTo>
                              <a:pt x="184106" y="255732"/>
                              <a:pt x="185057" y="256620"/>
                              <a:pt x="185248" y="257508"/>
                            </a:cubicBezTo>
                            <a:cubicBezTo>
                              <a:pt x="186263" y="262774"/>
                              <a:pt x="195145" y="264804"/>
                              <a:pt x="212020" y="263535"/>
                            </a:cubicBezTo>
                            <a:cubicBezTo>
                              <a:pt x="214177" y="263345"/>
                              <a:pt x="215890" y="262964"/>
                              <a:pt x="216905" y="262266"/>
                            </a:cubicBezTo>
                            <a:lnTo>
                              <a:pt x="237206" y="249070"/>
                            </a:lnTo>
                            <a:cubicBezTo>
                              <a:pt x="239998" y="247231"/>
                              <a:pt x="238031" y="245137"/>
                              <a:pt x="231433" y="242916"/>
                            </a:cubicBezTo>
                            <a:cubicBezTo>
                              <a:pt x="225343" y="240886"/>
                              <a:pt x="219823" y="238539"/>
                              <a:pt x="214748" y="235811"/>
                            </a:cubicBezTo>
                            <a:cubicBezTo>
                              <a:pt x="212020" y="234289"/>
                              <a:pt x="211322" y="233083"/>
                              <a:pt x="212781" y="232068"/>
                            </a:cubicBezTo>
                            <a:cubicBezTo>
                              <a:pt x="216461" y="229404"/>
                              <a:pt x="218237" y="226803"/>
                              <a:pt x="218110" y="224138"/>
                            </a:cubicBezTo>
                            <a:cubicBezTo>
                              <a:pt x="230228" y="223694"/>
                              <a:pt x="240759" y="220966"/>
                              <a:pt x="249768" y="216017"/>
                            </a:cubicBezTo>
                            <a:cubicBezTo>
                              <a:pt x="281742" y="198444"/>
                              <a:pt x="325390" y="175542"/>
                              <a:pt x="380710" y="147311"/>
                            </a:cubicBezTo>
                            <a:cubicBezTo>
                              <a:pt x="431590" y="121426"/>
                              <a:pt x="468894" y="94337"/>
                              <a:pt x="506514" y="65281"/>
                            </a:cubicBezTo>
                            <a:cubicBezTo>
                              <a:pt x="514127" y="59317"/>
                              <a:pt x="520471" y="52720"/>
                              <a:pt x="525293" y="45424"/>
                            </a:cubicBezTo>
                            <a:cubicBezTo>
                              <a:pt x="527133" y="42759"/>
                              <a:pt x="525991" y="42442"/>
                              <a:pt x="522184" y="44409"/>
                            </a:cubicBezTo>
                            <a:cubicBezTo>
                              <a:pt x="517426" y="46819"/>
                              <a:pt x="512478" y="49928"/>
                              <a:pt x="507403" y="53671"/>
                            </a:cubicBezTo>
                            <a:cubicBezTo>
                              <a:pt x="473398" y="78604"/>
                              <a:pt x="442058" y="104107"/>
                              <a:pt x="397649" y="125740"/>
                            </a:cubicBezTo>
                            <a:cubicBezTo>
                              <a:pt x="378934" y="134876"/>
                              <a:pt x="360219" y="144012"/>
                              <a:pt x="341567" y="153274"/>
                            </a:cubicBezTo>
                            <a:cubicBezTo>
                              <a:pt x="337570" y="147755"/>
                              <a:pt x="338014" y="144202"/>
                              <a:pt x="342963" y="142743"/>
                            </a:cubicBezTo>
                            <a:cubicBezTo>
                              <a:pt x="350132" y="140395"/>
                              <a:pt x="355968" y="137604"/>
                              <a:pt x="360536" y="134432"/>
                            </a:cubicBezTo>
                            <a:cubicBezTo>
                              <a:pt x="362059" y="133353"/>
                              <a:pt x="360790" y="132592"/>
                              <a:pt x="356730" y="132148"/>
                            </a:cubicBezTo>
                            <a:cubicBezTo>
                              <a:pt x="350893" y="131577"/>
                              <a:pt x="343597" y="131450"/>
                              <a:pt x="335033" y="131894"/>
                            </a:cubicBezTo>
                            <a:lnTo>
                              <a:pt x="499282" y="33053"/>
                            </a:lnTo>
                            <a:cubicBezTo>
                              <a:pt x="499663" y="32863"/>
                              <a:pt x="499472" y="32609"/>
                              <a:pt x="498584" y="32228"/>
                            </a:cubicBezTo>
                            <a:lnTo>
                              <a:pt x="495856" y="31340"/>
                            </a:lnTo>
                            <a:cubicBezTo>
                              <a:pt x="493763" y="30579"/>
                              <a:pt x="491225" y="30452"/>
                              <a:pt x="490273" y="31023"/>
                            </a:cubicBezTo>
                            <a:lnTo>
                              <a:pt x="382360" y="89452"/>
                            </a:lnTo>
                            <a:cubicBezTo>
                              <a:pt x="390734" y="86851"/>
                              <a:pt x="375572" y="82283"/>
                              <a:pt x="336999" y="75812"/>
                            </a:cubicBezTo>
                            <a:cubicBezTo>
                              <a:pt x="352923" y="78350"/>
                              <a:pt x="362122" y="79048"/>
                              <a:pt x="364596" y="77969"/>
                            </a:cubicBezTo>
                            <a:cubicBezTo>
                              <a:pt x="391622" y="66613"/>
                              <a:pt x="413573" y="53544"/>
                              <a:pt x="430321" y="38763"/>
                            </a:cubicBezTo>
                            <a:cubicBezTo>
                              <a:pt x="435650" y="34068"/>
                              <a:pt x="430131" y="27470"/>
                              <a:pt x="438061" y="22966"/>
                            </a:cubicBezTo>
                            <a:cubicBezTo>
                              <a:pt x="447641" y="17446"/>
                              <a:pt x="457094" y="12117"/>
                              <a:pt x="466293" y="6978"/>
                            </a:cubicBezTo>
                            <a:cubicBezTo>
                              <a:pt x="470099" y="4821"/>
                              <a:pt x="478093" y="3616"/>
                              <a:pt x="484246" y="2347"/>
                            </a:cubicBezTo>
                            <a:cubicBezTo>
                              <a:pt x="487038" y="1776"/>
                              <a:pt x="489385" y="952"/>
                              <a:pt x="491415" y="127"/>
                            </a:cubicBezTo>
                            <a:cubicBezTo>
                              <a:pt x="546736" y="952"/>
                              <a:pt x="606752" y="3806"/>
                              <a:pt x="717520" y="3997"/>
                            </a:cubicBezTo>
                            <a:cubicBezTo>
                              <a:pt x="741311" y="3997"/>
                              <a:pt x="767448" y="3997"/>
                              <a:pt x="794918" y="3806"/>
                            </a:cubicBezTo>
                            <a:cubicBezTo>
                              <a:pt x="788574" y="7740"/>
                              <a:pt x="782103" y="11293"/>
                              <a:pt x="775442" y="14465"/>
                            </a:cubicBezTo>
                            <a:cubicBezTo>
                              <a:pt x="768463" y="17763"/>
                              <a:pt x="763007" y="22522"/>
                              <a:pt x="758947" y="28612"/>
                            </a:cubicBezTo>
                            <a:cubicBezTo>
                              <a:pt x="755394" y="33941"/>
                              <a:pt x="748162" y="38699"/>
                              <a:pt x="737187" y="42696"/>
                            </a:cubicBezTo>
                            <a:cubicBezTo>
                              <a:pt x="736045" y="43140"/>
                              <a:pt x="735347" y="43838"/>
                              <a:pt x="735157" y="44536"/>
                            </a:cubicBezTo>
                            <a:cubicBezTo>
                              <a:pt x="734522" y="49674"/>
                              <a:pt x="741945" y="53037"/>
                              <a:pt x="757425" y="54813"/>
                            </a:cubicBezTo>
                            <a:cubicBezTo>
                              <a:pt x="761041" y="55194"/>
                              <a:pt x="764530" y="56082"/>
                              <a:pt x="767575" y="57414"/>
                            </a:cubicBezTo>
                            <a:lnTo>
                              <a:pt x="786608" y="65535"/>
                            </a:lnTo>
                            <a:cubicBezTo>
                              <a:pt x="789462" y="66740"/>
                              <a:pt x="792571" y="67565"/>
                              <a:pt x="795997" y="68009"/>
                            </a:cubicBezTo>
                            <a:cubicBezTo>
                              <a:pt x="806338" y="69405"/>
                              <a:pt x="813760" y="69087"/>
                              <a:pt x="818201" y="67057"/>
                            </a:cubicBezTo>
                            <a:cubicBezTo>
                              <a:pt x="826005" y="63378"/>
                              <a:pt x="830001" y="61538"/>
                              <a:pt x="830128" y="61538"/>
                            </a:cubicBezTo>
                            <a:cubicBezTo>
                              <a:pt x="840406" y="58683"/>
                              <a:pt x="849224" y="55194"/>
                              <a:pt x="856647" y="51134"/>
                            </a:cubicBezTo>
                            <a:cubicBezTo>
                              <a:pt x="880120" y="38255"/>
                              <a:pt x="903593" y="25947"/>
                              <a:pt x="926876" y="14274"/>
                            </a:cubicBezTo>
                            <a:cubicBezTo>
                              <a:pt x="931952" y="11736"/>
                              <a:pt x="937915" y="7803"/>
                              <a:pt x="944640" y="2538"/>
                            </a:cubicBezTo>
                            <a:cubicBezTo>
                              <a:pt x="1006812" y="1967"/>
                              <a:pt x="1067018" y="1396"/>
                              <a:pt x="1115297" y="1269"/>
                            </a:cubicBezTo>
                            <a:cubicBezTo>
                              <a:pt x="1129190" y="1269"/>
                              <a:pt x="1142069" y="1269"/>
                              <a:pt x="1154059" y="1269"/>
                            </a:cubicBezTo>
                            <a:cubicBezTo>
                              <a:pt x="1151458" y="2601"/>
                              <a:pt x="1148413" y="3870"/>
                              <a:pt x="1144987" y="4948"/>
                            </a:cubicBezTo>
                            <a:cubicBezTo>
                              <a:pt x="1142894" y="5646"/>
                              <a:pt x="1141752" y="6598"/>
                              <a:pt x="1141688" y="7930"/>
                            </a:cubicBezTo>
                            <a:cubicBezTo>
                              <a:pt x="1141561" y="12181"/>
                              <a:pt x="1140864" y="16241"/>
                              <a:pt x="1139595" y="20174"/>
                            </a:cubicBezTo>
                            <a:cubicBezTo>
                              <a:pt x="1139151" y="21506"/>
                              <a:pt x="1137311" y="23663"/>
                              <a:pt x="1133885" y="26582"/>
                            </a:cubicBezTo>
                            <a:cubicBezTo>
                              <a:pt x="1131665" y="28485"/>
                              <a:pt x="1130776" y="30832"/>
                              <a:pt x="1131411" y="33687"/>
                            </a:cubicBezTo>
                            <a:cubicBezTo>
                              <a:pt x="1131665" y="35146"/>
                              <a:pt x="1130713" y="36352"/>
                              <a:pt x="1128493" y="37113"/>
                            </a:cubicBezTo>
                            <a:cubicBezTo>
                              <a:pt x="1122910" y="39080"/>
                              <a:pt x="1120309" y="41744"/>
                              <a:pt x="1120880" y="45170"/>
                            </a:cubicBezTo>
                            <a:cubicBezTo>
                              <a:pt x="1121006" y="46502"/>
                              <a:pt x="1120245" y="47708"/>
                              <a:pt x="1118849" y="48659"/>
                            </a:cubicBezTo>
                            <a:lnTo>
                              <a:pt x="1101276" y="59444"/>
                            </a:lnTo>
                            <a:cubicBezTo>
                              <a:pt x="1099500" y="60523"/>
                              <a:pt x="1096962" y="61157"/>
                              <a:pt x="1093536" y="61348"/>
                            </a:cubicBezTo>
                            <a:cubicBezTo>
                              <a:pt x="1088271" y="61665"/>
                              <a:pt x="1084528" y="62743"/>
                              <a:pt x="1082307" y="64456"/>
                            </a:cubicBezTo>
                            <a:cubicBezTo>
                              <a:pt x="1077740" y="68072"/>
                              <a:pt x="1075329" y="69912"/>
                              <a:pt x="1075075" y="69976"/>
                            </a:cubicBezTo>
                            <a:cubicBezTo>
                              <a:pt x="1071395" y="71625"/>
                              <a:pt x="1067970" y="73211"/>
                              <a:pt x="1064544" y="74734"/>
                            </a:cubicBezTo>
                            <a:cubicBezTo>
                              <a:pt x="1060864" y="76320"/>
                              <a:pt x="1058263" y="78159"/>
                              <a:pt x="1056550" y="80317"/>
                            </a:cubicBezTo>
                            <a:cubicBezTo>
                              <a:pt x="1048747" y="90023"/>
                              <a:pt x="1040119" y="99920"/>
                              <a:pt x="1030730" y="109944"/>
                            </a:cubicBezTo>
                            <a:cubicBezTo>
                              <a:pt x="1022038" y="119269"/>
                              <a:pt x="1014679" y="129357"/>
                              <a:pt x="1008652" y="140205"/>
                            </a:cubicBezTo>
                            <a:cubicBezTo>
                              <a:pt x="1001039" y="154035"/>
                              <a:pt x="993045" y="167675"/>
                              <a:pt x="984608" y="180998"/>
                            </a:cubicBezTo>
                            <a:cubicBezTo>
                              <a:pt x="981499" y="186010"/>
                              <a:pt x="979279" y="191275"/>
                              <a:pt x="977946" y="196668"/>
                            </a:cubicBezTo>
                            <a:cubicBezTo>
                              <a:pt x="976614" y="201997"/>
                              <a:pt x="974394" y="207199"/>
                              <a:pt x="971348" y="212274"/>
                            </a:cubicBezTo>
                            <a:cubicBezTo>
                              <a:pt x="962594" y="227056"/>
                              <a:pt x="955742" y="240950"/>
                              <a:pt x="950794" y="253955"/>
                            </a:cubicBezTo>
                            <a:cubicBezTo>
                              <a:pt x="945972" y="266263"/>
                              <a:pt x="943498" y="280474"/>
                              <a:pt x="943181" y="296588"/>
                            </a:cubicBezTo>
                            <a:cubicBezTo>
                              <a:pt x="943181" y="298047"/>
                              <a:pt x="944893" y="299506"/>
                              <a:pt x="948383" y="301029"/>
                            </a:cubicBezTo>
                            <a:cubicBezTo>
                              <a:pt x="953014" y="302995"/>
                              <a:pt x="957455" y="303693"/>
                              <a:pt x="961515" y="303122"/>
                            </a:cubicBezTo>
                            <a:cubicBezTo>
                              <a:pt x="969762" y="301917"/>
                              <a:pt x="974394" y="303313"/>
                              <a:pt x="975409" y="307500"/>
                            </a:cubicBezTo>
                            <a:cubicBezTo>
                              <a:pt x="977185" y="314922"/>
                              <a:pt x="976170" y="321393"/>
                              <a:pt x="972427" y="326976"/>
                            </a:cubicBezTo>
                            <a:cubicBezTo>
                              <a:pt x="969699" y="331227"/>
                              <a:pt x="976043" y="336810"/>
                              <a:pt x="982768" y="341948"/>
                            </a:cubicBezTo>
                            <a:cubicBezTo>
                              <a:pt x="984037" y="342963"/>
                              <a:pt x="984481" y="343979"/>
                              <a:pt x="983783" y="344740"/>
                            </a:cubicBezTo>
                            <a:lnTo>
                              <a:pt x="977122" y="351591"/>
                            </a:lnTo>
                            <a:cubicBezTo>
                              <a:pt x="976043" y="352733"/>
                              <a:pt x="976170" y="354129"/>
                              <a:pt x="977312" y="355652"/>
                            </a:cubicBezTo>
                            <a:cubicBezTo>
                              <a:pt x="981626" y="361361"/>
                              <a:pt x="981309" y="365929"/>
                              <a:pt x="976424" y="369228"/>
                            </a:cubicBezTo>
                            <a:cubicBezTo>
                              <a:pt x="972046" y="372337"/>
                              <a:pt x="976995" y="377729"/>
                              <a:pt x="991459" y="385342"/>
                            </a:cubicBezTo>
                            <a:cubicBezTo>
                              <a:pt x="992601" y="385913"/>
                              <a:pt x="993934" y="386357"/>
                              <a:pt x="995520" y="386548"/>
                            </a:cubicBezTo>
                            <a:cubicBezTo>
                              <a:pt x="998819" y="387055"/>
                              <a:pt x="1000785" y="387943"/>
                              <a:pt x="1001420" y="389212"/>
                            </a:cubicBezTo>
                            <a:cubicBezTo>
                              <a:pt x="1002118" y="390608"/>
                              <a:pt x="1004211" y="392130"/>
                              <a:pt x="1007637" y="393653"/>
                            </a:cubicBezTo>
                            <a:cubicBezTo>
                              <a:pt x="1009921" y="394668"/>
                              <a:pt x="1012712" y="395429"/>
                              <a:pt x="1016138" y="396000"/>
                            </a:cubicBezTo>
                            <a:cubicBezTo>
                              <a:pt x="1036059" y="399299"/>
                              <a:pt x="1052490" y="399426"/>
                              <a:pt x="1065369" y="396254"/>
                            </a:cubicBezTo>
                            <a:cubicBezTo>
                              <a:pt x="1086050" y="394922"/>
                              <a:pt x="1088778" y="389402"/>
                              <a:pt x="1073489" y="379759"/>
                            </a:cubicBezTo>
                            <a:cubicBezTo>
                              <a:pt x="1058771" y="352670"/>
                              <a:pt x="1055916" y="327166"/>
                              <a:pt x="1065115" y="303186"/>
                            </a:cubicBezTo>
                            <a:cubicBezTo>
                              <a:pt x="1076280" y="273749"/>
                              <a:pt x="1087383" y="245962"/>
                              <a:pt x="1098295" y="219760"/>
                            </a:cubicBezTo>
                            <a:cubicBezTo>
                              <a:pt x="1105273" y="202885"/>
                              <a:pt x="1115487" y="185185"/>
                              <a:pt x="1128683" y="166597"/>
                            </a:cubicBezTo>
                            <a:cubicBezTo>
                              <a:pt x="1141054" y="149023"/>
                              <a:pt x="1152473" y="131387"/>
                              <a:pt x="1162687" y="113687"/>
                            </a:cubicBezTo>
                            <a:cubicBezTo>
                              <a:pt x="1168207" y="104170"/>
                              <a:pt x="1171886" y="94400"/>
                              <a:pt x="1173726" y="84377"/>
                            </a:cubicBezTo>
                            <a:cubicBezTo>
                              <a:pt x="1175058" y="76637"/>
                              <a:pt x="1179626" y="69849"/>
                              <a:pt x="1187493" y="64012"/>
                            </a:cubicBezTo>
                            <a:cubicBezTo>
                              <a:pt x="1195550" y="57985"/>
                              <a:pt x="1201196" y="51324"/>
                              <a:pt x="1204559" y="44028"/>
                            </a:cubicBezTo>
                            <a:cubicBezTo>
                              <a:pt x="1212552" y="26074"/>
                              <a:pt x="1222957" y="12625"/>
                              <a:pt x="1235708" y="3616"/>
                            </a:cubicBezTo>
                            <a:cubicBezTo>
                              <a:pt x="1236343" y="3172"/>
                              <a:pt x="1236914" y="2728"/>
                              <a:pt x="1237485" y="2347"/>
                            </a:cubicBezTo>
                            <a:cubicBezTo>
                              <a:pt x="1267112" y="3172"/>
                              <a:pt x="1285637" y="4377"/>
                              <a:pt x="1298261" y="5583"/>
                            </a:cubicBezTo>
                            <a:cubicBezTo>
                              <a:pt x="1308856" y="6598"/>
                              <a:pt x="1315264" y="7676"/>
                              <a:pt x="1321164" y="10214"/>
                            </a:cubicBezTo>
                            <a:cubicBezTo>
                              <a:pt x="1300609" y="41173"/>
                              <a:pt x="1282274" y="72259"/>
                              <a:pt x="1266160" y="103473"/>
                            </a:cubicBezTo>
                            <a:cubicBezTo>
                              <a:pt x="1261465" y="112608"/>
                              <a:pt x="1248396" y="135764"/>
                              <a:pt x="1227207" y="172941"/>
                            </a:cubicBezTo>
                            <a:cubicBezTo>
                              <a:pt x="1196946" y="225851"/>
                              <a:pt x="1177089" y="281235"/>
                              <a:pt x="1167699" y="338840"/>
                            </a:cubicBezTo>
                            <a:cubicBezTo>
                              <a:pt x="1165542" y="352670"/>
                              <a:pt x="1170300" y="367579"/>
                              <a:pt x="1182164" y="383629"/>
                            </a:cubicBezTo>
                            <a:cubicBezTo>
                              <a:pt x="1183179" y="385025"/>
                              <a:pt x="1185526" y="386040"/>
                              <a:pt x="1189333" y="386611"/>
                            </a:cubicBezTo>
                            <a:cubicBezTo>
                              <a:pt x="1220863" y="391306"/>
                              <a:pt x="1243448" y="384835"/>
                              <a:pt x="1264828" y="381726"/>
                            </a:cubicBezTo>
                            <a:cubicBezTo>
                              <a:pt x="1267492" y="381345"/>
                              <a:pt x="1269269" y="380584"/>
                              <a:pt x="1270157" y="379442"/>
                            </a:cubicBezTo>
                            <a:cubicBezTo>
                              <a:pt x="1271997" y="377031"/>
                              <a:pt x="1272821" y="375128"/>
                              <a:pt x="1272568" y="373859"/>
                            </a:cubicBezTo>
                            <a:cubicBezTo>
                              <a:pt x="1266160" y="336746"/>
                              <a:pt x="1279229" y="304772"/>
                              <a:pt x="1287667" y="273051"/>
                            </a:cubicBezTo>
                            <a:cubicBezTo>
                              <a:pt x="1291917" y="257191"/>
                              <a:pt x="1297563" y="242726"/>
                              <a:pt x="1304479" y="229848"/>
                            </a:cubicBezTo>
                            <a:cubicBezTo>
                              <a:pt x="1321291" y="198381"/>
                              <a:pt x="1337976" y="166914"/>
                              <a:pt x="1354217" y="135320"/>
                            </a:cubicBezTo>
                            <a:cubicBezTo>
                              <a:pt x="1366017" y="112545"/>
                              <a:pt x="1380418" y="90023"/>
                              <a:pt x="1395136" y="67819"/>
                            </a:cubicBezTo>
                            <a:cubicBezTo>
                              <a:pt x="1405096" y="75876"/>
                              <a:pt x="1415564" y="84440"/>
                              <a:pt x="1425905" y="92941"/>
                            </a:cubicBezTo>
                            <a:cubicBezTo>
                              <a:pt x="1423748" y="96811"/>
                              <a:pt x="1421591" y="100618"/>
                              <a:pt x="1419244" y="104361"/>
                            </a:cubicBezTo>
                            <a:cubicBezTo>
                              <a:pt x="1395834" y="142235"/>
                              <a:pt x="1375279" y="180744"/>
                              <a:pt x="1357516" y="219951"/>
                            </a:cubicBezTo>
                            <a:cubicBezTo>
                              <a:pt x="1357389" y="220141"/>
                              <a:pt x="1349649" y="234479"/>
                              <a:pt x="1334233" y="263027"/>
                            </a:cubicBezTo>
                            <a:cubicBezTo>
                              <a:pt x="1318943" y="291259"/>
                              <a:pt x="1314249" y="321584"/>
                              <a:pt x="1320149" y="354002"/>
                            </a:cubicBezTo>
                            <a:lnTo>
                              <a:pt x="1323892" y="375128"/>
                            </a:lnTo>
                            <a:cubicBezTo>
                              <a:pt x="1324145" y="376778"/>
                              <a:pt x="1326176" y="377412"/>
                              <a:pt x="1329728" y="377158"/>
                            </a:cubicBezTo>
                            <a:cubicBezTo>
                              <a:pt x="1333915" y="376778"/>
                              <a:pt x="1336643" y="375572"/>
                              <a:pt x="1337912" y="373669"/>
                            </a:cubicBezTo>
                            <a:cubicBezTo>
                              <a:pt x="1340260" y="369736"/>
                              <a:pt x="1341274" y="365422"/>
                              <a:pt x="1341148" y="360727"/>
                            </a:cubicBezTo>
                            <a:cubicBezTo>
                              <a:pt x="1341148" y="359458"/>
                              <a:pt x="1342226" y="358570"/>
                              <a:pt x="1344510" y="357935"/>
                            </a:cubicBezTo>
                            <a:cubicBezTo>
                              <a:pt x="1348253" y="356984"/>
                              <a:pt x="1350156" y="355398"/>
                              <a:pt x="1350029" y="353177"/>
                            </a:cubicBezTo>
                            <a:cubicBezTo>
                              <a:pt x="1350029" y="352035"/>
                              <a:pt x="1351489" y="351528"/>
                              <a:pt x="1354470" y="351655"/>
                            </a:cubicBezTo>
                            <a:lnTo>
                              <a:pt x="1370838" y="352480"/>
                            </a:lnTo>
                            <a:cubicBezTo>
                              <a:pt x="1374137" y="352606"/>
                              <a:pt x="1376484" y="353431"/>
                              <a:pt x="1377944" y="354890"/>
                            </a:cubicBezTo>
                            <a:lnTo>
                              <a:pt x="1387840" y="364914"/>
                            </a:lnTo>
                            <a:cubicBezTo>
                              <a:pt x="1388602" y="365612"/>
                              <a:pt x="1389807" y="366246"/>
                              <a:pt x="1391520" y="366817"/>
                            </a:cubicBezTo>
                            <a:lnTo>
                              <a:pt x="1395136" y="367959"/>
                            </a:lnTo>
                            <a:cubicBezTo>
                              <a:pt x="1401290" y="369926"/>
                              <a:pt x="1403130" y="369609"/>
                              <a:pt x="1400719" y="367008"/>
                            </a:cubicBezTo>
                            <a:cubicBezTo>
                              <a:pt x="1397547" y="363645"/>
                              <a:pt x="1398181" y="360663"/>
                              <a:pt x="1402559" y="357999"/>
                            </a:cubicBezTo>
                            <a:cubicBezTo>
                              <a:pt x="1412836" y="351655"/>
                              <a:pt x="1411821" y="339791"/>
                              <a:pt x="1413724" y="331163"/>
                            </a:cubicBezTo>
                            <a:cubicBezTo>
                              <a:pt x="1413978" y="329577"/>
                              <a:pt x="1416008" y="328626"/>
                              <a:pt x="1419561" y="328245"/>
                            </a:cubicBezTo>
                            <a:lnTo>
                              <a:pt x="1431869" y="327040"/>
                            </a:lnTo>
                            <a:cubicBezTo>
                              <a:pt x="1436310" y="326595"/>
                              <a:pt x="1439228" y="327547"/>
                              <a:pt x="1440370" y="329704"/>
                            </a:cubicBezTo>
                            <a:lnTo>
                              <a:pt x="1451662" y="350069"/>
                            </a:lnTo>
                            <a:cubicBezTo>
                              <a:pt x="1453502" y="353431"/>
                              <a:pt x="1458387" y="356540"/>
                              <a:pt x="1466317" y="359268"/>
                            </a:cubicBezTo>
                            <a:cubicBezTo>
                              <a:pt x="1468665" y="360092"/>
                              <a:pt x="1471012" y="360663"/>
                              <a:pt x="1473232" y="360854"/>
                            </a:cubicBezTo>
                            <a:cubicBezTo>
                              <a:pt x="1479576" y="361488"/>
                              <a:pt x="1483827" y="360156"/>
                              <a:pt x="1482812" y="357682"/>
                            </a:cubicBezTo>
                            <a:cubicBezTo>
                              <a:pt x="1479323" y="348356"/>
                              <a:pt x="1481797" y="339982"/>
                              <a:pt x="1501908" y="337571"/>
                            </a:cubicBezTo>
                            <a:cubicBezTo>
                              <a:pt x="1511678" y="336429"/>
                              <a:pt x="1518466" y="333447"/>
                              <a:pt x="1522272" y="328562"/>
                            </a:cubicBezTo>
                            <a:cubicBezTo>
                              <a:pt x="1541495" y="304074"/>
                              <a:pt x="1554057" y="280981"/>
                              <a:pt x="1559957" y="259284"/>
                            </a:cubicBezTo>
                            <a:cubicBezTo>
                              <a:pt x="1560274" y="258143"/>
                              <a:pt x="1562240" y="257825"/>
                              <a:pt x="1565730" y="258396"/>
                            </a:cubicBezTo>
                            <a:cubicBezTo>
                              <a:pt x="1567506" y="258650"/>
                              <a:pt x="1569282" y="259157"/>
                              <a:pt x="1571122" y="259855"/>
                            </a:cubicBezTo>
                            <a:cubicBezTo>
                              <a:pt x="1573152" y="260617"/>
                              <a:pt x="1575500" y="261124"/>
                              <a:pt x="1577657" y="261251"/>
                            </a:cubicBezTo>
                            <a:cubicBezTo>
                              <a:pt x="1594278" y="262266"/>
                              <a:pt x="1612296" y="264994"/>
                              <a:pt x="1631772" y="269498"/>
                            </a:cubicBezTo>
                            <a:cubicBezTo>
                              <a:pt x="1634563" y="270133"/>
                              <a:pt x="1636149" y="270006"/>
                              <a:pt x="1636847" y="269181"/>
                            </a:cubicBezTo>
                            <a:cubicBezTo>
                              <a:pt x="1637101" y="268737"/>
                              <a:pt x="1637609" y="268420"/>
                              <a:pt x="1638243" y="268039"/>
                            </a:cubicBezTo>
                            <a:cubicBezTo>
                              <a:pt x="1639068" y="267722"/>
                              <a:pt x="1639829" y="267849"/>
                              <a:pt x="1640464" y="268483"/>
                            </a:cubicBezTo>
                            <a:cubicBezTo>
                              <a:pt x="1641035" y="268991"/>
                              <a:pt x="1641859" y="269435"/>
                              <a:pt x="1643128" y="269816"/>
                            </a:cubicBezTo>
                            <a:cubicBezTo>
                              <a:pt x="1644016" y="270133"/>
                              <a:pt x="1644904" y="270260"/>
                              <a:pt x="1645666" y="270260"/>
                            </a:cubicBezTo>
                            <a:cubicBezTo>
                              <a:pt x="1646617" y="270260"/>
                              <a:pt x="1647505" y="270196"/>
                              <a:pt x="1648267" y="270069"/>
                            </a:cubicBezTo>
                            <a:cubicBezTo>
                              <a:pt x="1648394" y="270069"/>
                              <a:pt x="1648457" y="270069"/>
                              <a:pt x="1648584" y="270196"/>
                            </a:cubicBezTo>
                            <a:cubicBezTo>
                              <a:pt x="1648774" y="270958"/>
                              <a:pt x="1649409" y="271782"/>
                              <a:pt x="1650424" y="272734"/>
                            </a:cubicBezTo>
                            <a:lnTo>
                              <a:pt x="1620606" y="343027"/>
                            </a:lnTo>
                            <a:cubicBezTo>
                              <a:pt x="1619972" y="344422"/>
                              <a:pt x="1621812" y="345311"/>
                              <a:pt x="1626062" y="345628"/>
                            </a:cubicBezTo>
                            <a:cubicBezTo>
                              <a:pt x="1628346" y="345818"/>
                              <a:pt x="1629932" y="345374"/>
                              <a:pt x="1630630" y="344359"/>
                            </a:cubicBezTo>
                            <a:cubicBezTo>
                              <a:pt x="1635388" y="338078"/>
                              <a:pt x="1647823" y="334272"/>
                              <a:pt x="1652073" y="328372"/>
                            </a:cubicBezTo>
                            <a:cubicBezTo>
                              <a:pt x="1658100" y="319871"/>
                              <a:pt x="1664317" y="311370"/>
                              <a:pt x="1670344" y="302805"/>
                            </a:cubicBezTo>
                            <a:cubicBezTo>
                              <a:pt x="1675927" y="300965"/>
                              <a:pt x="1678084" y="298047"/>
                              <a:pt x="1676942" y="294114"/>
                            </a:cubicBezTo>
                            <a:cubicBezTo>
                              <a:pt x="1676942" y="293987"/>
                              <a:pt x="1677386" y="293860"/>
                              <a:pt x="1677830" y="293987"/>
                            </a:cubicBezTo>
                            <a:lnTo>
                              <a:pt x="1680812" y="294494"/>
                            </a:lnTo>
                            <a:cubicBezTo>
                              <a:pt x="1682715" y="294812"/>
                              <a:pt x="1683604" y="295255"/>
                              <a:pt x="1683794" y="295953"/>
                            </a:cubicBezTo>
                            <a:cubicBezTo>
                              <a:pt x="1684492" y="302424"/>
                              <a:pt x="1683096" y="308388"/>
                              <a:pt x="1679353" y="313780"/>
                            </a:cubicBezTo>
                            <a:cubicBezTo>
                              <a:pt x="1676561" y="317714"/>
                              <a:pt x="1678021" y="321774"/>
                              <a:pt x="1678338" y="326215"/>
                            </a:cubicBezTo>
                            <a:cubicBezTo>
                              <a:pt x="1678528" y="328309"/>
                              <a:pt x="1685507" y="330592"/>
                              <a:pt x="1689567" y="329895"/>
                            </a:cubicBezTo>
                            <a:cubicBezTo>
                              <a:pt x="1705427" y="327293"/>
                              <a:pt x="1715768" y="322408"/>
                              <a:pt x="1720653" y="315366"/>
                            </a:cubicBezTo>
                            <a:cubicBezTo>
                              <a:pt x="1721288" y="314225"/>
                              <a:pt x="1723001" y="313463"/>
                              <a:pt x="1725411" y="313019"/>
                            </a:cubicBezTo>
                            <a:lnTo>
                              <a:pt x="1732580" y="311687"/>
                            </a:lnTo>
                            <a:cubicBezTo>
                              <a:pt x="1735054" y="311243"/>
                              <a:pt x="1737021" y="310545"/>
                              <a:pt x="1738353" y="309530"/>
                            </a:cubicBezTo>
                            <a:cubicBezTo>
                              <a:pt x="1741906" y="307182"/>
                              <a:pt x="1745268" y="304708"/>
                              <a:pt x="1748504" y="302234"/>
                            </a:cubicBezTo>
                            <a:cubicBezTo>
                              <a:pt x="1752057" y="303439"/>
                              <a:pt x="1755482" y="304645"/>
                              <a:pt x="1758845" y="305723"/>
                            </a:cubicBezTo>
                            <a:cubicBezTo>
                              <a:pt x="1792151" y="316762"/>
                              <a:pt x="1815942" y="321837"/>
                              <a:pt x="1846330" y="324375"/>
                            </a:cubicBezTo>
                            <a:cubicBezTo>
                              <a:pt x="1876719" y="326913"/>
                              <a:pt x="1913642" y="326913"/>
                              <a:pt x="1931786" y="327166"/>
                            </a:cubicBezTo>
                            <a:lnTo>
                              <a:pt x="1932991" y="327166"/>
                            </a:lnTo>
                            <a:cubicBezTo>
                              <a:pt x="1934387" y="328879"/>
                              <a:pt x="1935085" y="330592"/>
                              <a:pt x="1934958" y="332178"/>
                            </a:cubicBezTo>
                            <a:lnTo>
                              <a:pt x="1930644" y="333320"/>
                            </a:lnTo>
                            <a:cubicBezTo>
                              <a:pt x="1918336" y="336619"/>
                              <a:pt x="1896703" y="342392"/>
                              <a:pt x="1868281" y="350513"/>
                            </a:cubicBezTo>
                            <a:cubicBezTo>
                              <a:pt x="1856671" y="353875"/>
                              <a:pt x="1843920" y="357618"/>
                              <a:pt x="1830089" y="361806"/>
                            </a:cubicBezTo>
                            <a:cubicBezTo>
                              <a:pt x="1815942" y="359712"/>
                              <a:pt x="1802175" y="358570"/>
                              <a:pt x="1788789" y="358253"/>
                            </a:cubicBezTo>
                            <a:cubicBezTo>
                              <a:pt x="1735372" y="357174"/>
                              <a:pt x="1691470" y="362249"/>
                              <a:pt x="1657148" y="373352"/>
                            </a:cubicBezTo>
                            <a:cubicBezTo>
                              <a:pt x="1640971" y="375762"/>
                              <a:pt x="1623715" y="377729"/>
                              <a:pt x="1605698" y="379379"/>
                            </a:cubicBezTo>
                            <a:cubicBezTo>
                              <a:pt x="1594151" y="380394"/>
                              <a:pt x="1580829" y="377539"/>
                              <a:pt x="1570234" y="378173"/>
                            </a:cubicBezTo>
                            <a:cubicBezTo>
                              <a:pt x="1539592" y="380077"/>
                              <a:pt x="1510472" y="382805"/>
                              <a:pt x="1482622" y="386357"/>
                            </a:cubicBezTo>
                            <a:cubicBezTo>
                              <a:pt x="1395644" y="397523"/>
                              <a:pt x="1301370" y="403930"/>
                              <a:pt x="1211156" y="413320"/>
                            </a:cubicBezTo>
                            <a:cubicBezTo>
                              <a:pt x="1192061" y="415286"/>
                              <a:pt x="1173790" y="418395"/>
                              <a:pt x="1156407" y="422582"/>
                            </a:cubicBezTo>
                            <a:cubicBezTo>
                              <a:pt x="1137374" y="427150"/>
                              <a:pt x="1119738" y="430639"/>
                              <a:pt x="1103497" y="432987"/>
                            </a:cubicBezTo>
                            <a:cubicBezTo>
                              <a:pt x="1060484" y="439204"/>
                              <a:pt x="1023497" y="444596"/>
                              <a:pt x="992665" y="449228"/>
                            </a:cubicBezTo>
                            <a:cubicBezTo>
                              <a:pt x="973505" y="449291"/>
                              <a:pt x="953902" y="449354"/>
                              <a:pt x="933918" y="449418"/>
                            </a:cubicBezTo>
                            <a:lnTo>
                              <a:pt x="945591" y="447642"/>
                            </a:lnTo>
                            <a:cubicBezTo>
                              <a:pt x="947304" y="447388"/>
                              <a:pt x="946987" y="446309"/>
                              <a:pt x="945084" y="445548"/>
                            </a:cubicBezTo>
                            <a:lnTo>
                              <a:pt x="940072" y="443454"/>
                            </a:lnTo>
                            <a:cubicBezTo>
                              <a:pt x="938486" y="442756"/>
                              <a:pt x="936265" y="442439"/>
                              <a:pt x="934870" y="442756"/>
                            </a:cubicBezTo>
                            <a:cubicBezTo>
                              <a:pt x="920278" y="445802"/>
                              <a:pt x="904608" y="448085"/>
                              <a:pt x="887733" y="449671"/>
                            </a:cubicBezTo>
                            <a:lnTo>
                              <a:pt x="867051" y="449671"/>
                            </a:lnTo>
                            <a:cubicBezTo>
                              <a:pt x="861912" y="449545"/>
                              <a:pt x="856710" y="449418"/>
                              <a:pt x="851762" y="449735"/>
                            </a:cubicBezTo>
                            <a:cubicBezTo>
                              <a:pt x="833808" y="449735"/>
                              <a:pt x="815600" y="449798"/>
                              <a:pt x="797202" y="449798"/>
                            </a:cubicBezTo>
                            <a:cubicBezTo>
                              <a:pt x="797202" y="449671"/>
                              <a:pt x="797202" y="449481"/>
                              <a:pt x="797202" y="449354"/>
                            </a:cubicBezTo>
                            <a:cubicBezTo>
                              <a:pt x="797139" y="448593"/>
                              <a:pt x="797964" y="448149"/>
                              <a:pt x="799550" y="447895"/>
                            </a:cubicBezTo>
                            <a:cubicBezTo>
                              <a:pt x="808368" y="446817"/>
                              <a:pt x="814839" y="444723"/>
                              <a:pt x="819026" y="441805"/>
                            </a:cubicBezTo>
                            <a:cubicBezTo>
                              <a:pt x="820358" y="440853"/>
                              <a:pt x="822579" y="440282"/>
                              <a:pt x="825624" y="440155"/>
                            </a:cubicBezTo>
                            <a:cubicBezTo>
                              <a:pt x="836916" y="439584"/>
                              <a:pt x="848146" y="439267"/>
                              <a:pt x="859375" y="439013"/>
                            </a:cubicBezTo>
                            <a:cubicBezTo>
                              <a:pt x="865782" y="438887"/>
                              <a:pt x="872697" y="437491"/>
                              <a:pt x="879993" y="434953"/>
                            </a:cubicBezTo>
                            <a:cubicBezTo>
                              <a:pt x="882277" y="434128"/>
                              <a:pt x="881389" y="433494"/>
                              <a:pt x="877329" y="433113"/>
                            </a:cubicBezTo>
                            <a:cubicBezTo>
                              <a:pt x="872507" y="432606"/>
                              <a:pt x="867812" y="431464"/>
                              <a:pt x="863181" y="429497"/>
                            </a:cubicBezTo>
                            <a:cubicBezTo>
                              <a:pt x="860263" y="428229"/>
                              <a:pt x="857091" y="427467"/>
                              <a:pt x="853728" y="427213"/>
                            </a:cubicBezTo>
                            <a:cubicBezTo>
                              <a:pt x="830890" y="425183"/>
                              <a:pt x="812745" y="419727"/>
                              <a:pt x="799296" y="410909"/>
                            </a:cubicBezTo>
                            <a:cubicBezTo>
                              <a:pt x="797075" y="409450"/>
                              <a:pt x="795743" y="407991"/>
                              <a:pt x="795553" y="406658"/>
                            </a:cubicBezTo>
                            <a:cubicBezTo>
                              <a:pt x="794918" y="402218"/>
                              <a:pt x="793269" y="397713"/>
                              <a:pt x="790604" y="393145"/>
                            </a:cubicBezTo>
                            <a:cubicBezTo>
                              <a:pt x="786798" y="386484"/>
                              <a:pt x="784831" y="381345"/>
                              <a:pt x="784704" y="377793"/>
                            </a:cubicBezTo>
                            <a:cubicBezTo>
                              <a:pt x="784577" y="369165"/>
                              <a:pt x="785085" y="360727"/>
                              <a:pt x="786227" y="352353"/>
                            </a:cubicBezTo>
                            <a:cubicBezTo>
                              <a:pt x="786354" y="352226"/>
                              <a:pt x="786100" y="352162"/>
                              <a:pt x="785783" y="352099"/>
                            </a:cubicBezTo>
                            <a:cubicBezTo>
                              <a:pt x="785529" y="352099"/>
                              <a:pt x="785339" y="352035"/>
                              <a:pt x="785148" y="351972"/>
                            </a:cubicBezTo>
                            <a:cubicBezTo>
                              <a:pt x="784387" y="351782"/>
                              <a:pt x="783816" y="351845"/>
                              <a:pt x="783753" y="352099"/>
                            </a:cubicBezTo>
                            <a:cubicBezTo>
                              <a:pt x="780454" y="356286"/>
                              <a:pt x="778804" y="360917"/>
                              <a:pt x="778868" y="365866"/>
                            </a:cubicBezTo>
                            <a:cubicBezTo>
                              <a:pt x="778868" y="367135"/>
                              <a:pt x="777218" y="367642"/>
                              <a:pt x="773792" y="367388"/>
                            </a:cubicBezTo>
                            <a:cubicBezTo>
                              <a:pt x="765799" y="366817"/>
                              <a:pt x="759137" y="367579"/>
                              <a:pt x="753682" y="369862"/>
                            </a:cubicBezTo>
                            <a:cubicBezTo>
                              <a:pt x="758503" y="364407"/>
                              <a:pt x="763769" y="359077"/>
                              <a:pt x="769478" y="353875"/>
                            </a:cubicBezTo>
                            <a:cubicBezTo>
                              <a:pt x="771382" y="352162"/>
                              <a:pt x="773919" y="348737"/>
                              <a:pt x="776774" y="343661"/>
                            </a:cubicBezTo>
                            <a:cubicBezTo>
                              <a:pt x="778360" y="340933"/>
                              <a:pt x="780961" y="337507"/>
                              <a:pt x="784514" y="333384"/>
                            </a:cubicBezTo>
                            <a:cubicBezTo>
                              <a:pt x="790224" y="326722"/>
                              <a:pt x="787115" y="319680"/>
                              <a:pt x="775378" y="312258"/>
                            </a:cubicBezTo>
                            <a:lnTo>
                              <a:pt x="790033" y="314225"/>
                            </a:lnTo>
                            <a:cubicBezTo>
                              <a:pt x="799613" y="315557"/>
                              <a:pt x="804181" y="314478"/>
                              <a:pt x="803864" y="310989"/>
                            </a:cubicBezTo>
                            <a:cubicBezTo>
                              <a:pt x="802722" y="298808"/>
                              <a:pt x="801643" y="287199"/>
                              <a:pt x="800628" y="276287"/>
                            </a:cubicBezTo>
                            <a:cubicBezTo>
                              <a:pt x="800374" y="272226"/>
                              <a:pt x="804561" y="270704"/>
                              <a:pt x="810461" y="268737"/>
                            </a:cubicBezTo>
                            <a:cubicBezTo>
                              <a:pt x="812555" y="268039"/>
                              <a:pt x="813697" y="267088"/>
                              <a:pt x="813760" y="265819"/>
                            </a:cubicBezTo>
                            <a:cubicBezTo>
                              <a:pt x="814775" y="256683"/>
                              <a:pt x="817440" y="247928"/>
                              <a:pt x="821944" y="239491"/>
                            </a:cubicBezTo>
                            <a:cubicBezTo>
                              <a:pt x="822769" y="237968"/>
                              <a:pt x="820802" y="235684"/>
                              <a:pt x="816298" y="232702"/>
                            </a:cubicBezTo>
                            <a:cubicBezTo>
                              <a:pt x="814078" y="231243"/>
                              <a:pt x="813316" y="229975"/>
                              <a:pt x="813951" y="228832"/>
                            </a:cubicBezTo>
                            <a:cubicBezTo>
                              <a:pt x="821817" y="214114"/>
                              <a:pt x="833681" y="201680"/>
                              <a:pt x="849605" y="191466"/>
                            </a:cubicBezTo>
                            <a:cubicBezTo>
                              <a:pt x="853094" y="189182"/>
                              <a:pt x="855885" y="186327"/>
                              <a:pt x="857852" y="182838"/>
                            </a:cubicBezTo>
                            <a:cubicBezTo>
                              <a:pt x="859628" y="179539"/>
                              <a:pt x="862039" y="176620"/>
                              <a:pt x="865211" y="174019"/>
                            </a:cubicBezTo>
                            <a:cubicBezTo>
                              <a:pt x="866417" y="173004"/>
                              <a:pt x="866543" y="171862"/>
                              <a:pt x="865402" y="170467"/>
                            </a:cubicBezTo>
                            <a:cubicBezTo>
                              <a:pt x="862674" y="166977"/>
                              <a:pt x="863752" y="164313"/>
                              <a:pt x="868574" y="162600"/>
                            </a:cubicBezTo>
                            <a:cubicBezTo>
                              <a:pt x="870350" y="161966"/>
                              <a:pt x="871238" y="160950"/>
                              <a:pt x="871111" y="159745"/>
                            </a:cubicBezTo>
                            <a:lnTo>
                              <a:pt x="870096" y="148706"/>
                            </a:lnTo>
                            <a:cubicBezTo>
                              <a:pt x="869842" y="145915"/>
                              <a:pt x="866543" y="144710"/>
                              <a:pt x="860199" y="145027"/>
                            </a:cubicBezTo>
                            <a:cubicBezTo>
                              <a:pt x="856393" y="145217"/>
                              <a:pt x="851698" y="145027"/>
                              <a:pt x="846306" y="144265"/>
                            </a:cubicBezTo>
                            <a:cubicBezTo>
                              <a:pt x="836853" y="143123"/>
                              <a:pt x="829621" y="138175"/>
                              <a:pt x="834315" y="136145"/>
                            </a:cubicBezTo>
                            <a:cubicBezTo>
                              <a:pt x="837107" y="134939"/>
                              <a:pt x="841040" y="134559"/>
                              <a:pt x="845735" y="134939"/>
                            </a:cubicBezTo>
                            <a:cubicBezTo>
                              <a:pt x="849224" y="135257"/>
                              <a:pt x="850493" y="134686"/>
                              <a:pt x="849605" y="133290"/>
                            </a:cubicBezTo>
                            <a:lnTo>
                              <a:pt x="848590" y="131831"/>
                            </a:lnTo>
                            <a:cubicBezTo>
                              <a:pt x="847575" y="130435"/>
                              <a:pt x="845354" y="129547"/>
                              <a:pt x="841928" y="129420"/>
                            </a:cubicBezTo>
                            <a:cubicBezTo>
                              <a:pt x="833618" y="128912"/>
                              <a:pt x="822452" y="128405"/>
                              <a:pt x="815727" y="129357"/>
                            </a:cubicBezTo>
                            <a:cubicBezTo>
                              <a:pt x="737631" y="140459"/>
                              <a:pt x="667909" y="155748"/>
                              <a:pt x="606498" y="175161"/>
                            </a:cubicBezTo>
                            <a:cubicBezTo>
                              <a:pt x="580804" y="183282"/>
                              <a:pt x="559932" y="192861"/>
                              <a:pt x="544008" y="203964"/>
                            </a:cubicBezTo>
                            <a:cubicBezTo>
                              <a:pt x="489512" y="241648"/>
                              <a:pt x="429116" y="274510"/>
                              <a:pt x="362630" y="302615"/>
                            </a:cubicBezTo>
                            <a:cubicBezTo>
                              <a:pt x="361044" y="303313"/>
                              <a:pt x="361044" y="304328"/>
                              <a:pt x="362630" y="305596"/>
                            </a:cubicBezTo>
                            <a:cubicBezTo>
                              <a:pt x="364406" y="306992"/>
                              <a:pt x="366880" y="308198"/>
                              <a:pt x="370243" y="309213"/>
                            </a:cubicBezTo>
                            <a:cubicBezTo>
                              <a:pt x="371829" y="309720"/>
                              <a:pt x="372336" y="310545"/>
                              <a:pt x="371131" y="310672"/>
                            </a:cubicBezTo>
                            <a:cubicBezTo>
                              <a:pt x="350893" y="314225"/>
                              <a:pt x="336682" y="319236"/>
                              <a:pt x="328371" y="325580"/>
                            </a:cubicBezTo>
                            <a:cubicBezTo>
                              <a:pt x="322471" y="330021"/>
                              <a:pt x="316444" y="334462"/>
                              <a:pt x="310481" y="338776"/>
                            </a:cubicBezTo>
                            <a:cubicBezTo>
                              <a:pt x="308831" y="339918"/>
                              <a:pt x="308768" y="341377"/>
                              <a:pt x="310227" y="343090"/>
                            </a:cubicBezTo>
                            <a:cubicBezTo>
                              <a:pt x="313272" y="346643"/>
                              <a:pt x="314795" y="350259"/>
                              <a:pt x="314858" y="353875"/>
                            </a:cubicBezTo>
                            <a:cubicBezTo>
                              <a:pt x="295445" y="359204"/>
                              <a:pt x="277047" y="365104"/>
                              <a:pt x="259728" y="371575"/>
                            </a:cubicBezTo>
                            <a:cubicBezTo>
                              <a:pt x="228198" y="383375"/>
                              <a:pt x="199141" y="396508"/>
                              <a:pt x="172813" y="411036"/>
                            </a:cubicBezTo>
                            <a:cubicBezTo>
                              <a:pt x="151497" y="416936"/>
                              <a:pt x="132084" y="424358"/>
                              <a:pt x="114511" y="433431"/>
                            </a:cubicBezTo>
                            <a:cubicBezTo>
                              <a:pt x="113496" y="434002"/>
                              <a:pt x="113623" y="434699"/>
                              <a:pt x="115145" y="435461"/>
                            </a:cubicBezTo>
                            <a:cubicBezTo>
                              <a:pt x="117556" y="436666"/>
                              <a:pt x="119523" y="436920"/>
                              <a:pt x="121299" y="436349"/>
                            </a:cubicBezTo>
                            <a:cubicBezTo>
                              <a:pt x="132592" y="432479"/>
                              <a:pt x="145343" y="429180"/>
                              <a:pt x="159364" y="426515"/>
                            </a:cubicBezTo>
                            <a:cubicBezTo>
                              <a:pt x="166723" y="425120"/>
                              <a:pt x="175097" y="424866"/>
                              <a:pt x="184613" y="425754"/>
                            </a:cubicBezTo>
                            <a:cubicBezTo>
                              <a:pt x="188801" y="426135"/>
                              <a:pt x="190640" y="427023"/>
                              <a:pt x="190006" y="428419"/>
                            </a:cubicBezTo>
                            <a:lnTo>
                              <a:pt x="188927" y="431083"/>
                            </a:lnTo>
                            <a:cubicBezTo>
                              <a:pt x="188737" y="431464"/>
                              <a:pt x="189245" y="431845"/>
                              <a:pt x="190450" y="432162"/>
                            </a:cubicBezTo>
                            <a:cubicBezTo>
                              <a:pt x="191465" y="432416"/>
                              <a:pt x="192480" y="432669"/>
                              <a:pt x="193432" y="432860"/>
                            </a:cubicBezTo>
                            <a:cubicBezTo>
                              <a:pt x="196667" y="433621"/>
                              <a:pt x="197936" y="434573"/>
                              <a:pt x="197492" y="435588"/>
                            </a:cubicBezTo>
                            <a:cubicBezTo>
                              <a:pt x="196223" y="438189"/>
                              <a:pt x="192797" y="440155"/>
                              <a:pt x="187278" y="441361"/>
                            </a:cubicBezTo>
                            <a:cubicBezTo>
                              <a:pt x="179094" y="443074"/>
                              <a:pt x="171735" y="444913"/>
                              <a:pt x="165074" y="446753"/>
                            </a:cubicBezTo>
                            <a:cubicBezTo>
                              <a:pt x="160252" y="446690"/>
                              <a:pt x="155621" y="446563"/>
                              <a:pt x="151116" y="446436"/>
                            </a:cubicBezTo>
                            <a:cubicBezTo>
                              <a:pt x="36288" y="443899"/>
                              <a:pt x="31086" y="439711"/>
                              <a:pt x="28421" y="430576"/>
                            </a:cubicBezTo>
                            <a:cubicBezTo>
                              <a:pt x="26518" y="424041"/>
                              <a:pt x="25883" y="414906"/>
                              <a:pt x="25503" y="407673"/>
                            </a:cubicBezTo>
                            <a:lnTo>
                              <a:pt x="25503" y="407673"/>
                            </a:lnTo>
                            <a:close/>
                            <a:moveTo>
                              <a:pt x="453033" y="63"/>
                            </a:moveTo>
                            <a:cubicBezTo>
                              <a:pt x="407229" y="190"/>
                              <a:pt x="365992" y="1713"/>
                              <a:pt x="341821" y="3489"/>
                            </a:cubicBezTo>
                            <a:cubicBezTo>
                              <a:pt x="316508" y="5392"/>
                              <a:pt x="309910" y="7613"/>
                              <a:pt x="283518" y="33751"/>
                            </a:cubicBezTo>
                            <a:lnTo>
                              <a:pt x="344803" y="7930"/>
                            </a:lnTo>
                            <a:cubicBezTo>
                              <a:pt x="345754" y="7550"/>
                              <a:pt x="346960" y="7676"/>
                              <a:pt x="348673" y="8247"/>
                            </a:cubicBezTo>
                            <a:lnTo>
                              <a:pt x="351400" y="9262"/>
                            </a:lnTo>
                            <a:cubicBezTo>
                              <a:pt x="351845" y="9389"/>
                              <a:pt x="351971" y="9579"/>
                              <a:pt x="351781" y="9643"/>
                            </a:cubicBezTo>
                            <a:lnTo>
                              <a:pt x="276540" y="52149"/>
                            </a:lnTo>
                            <a:cubicBezTo>
                              <a:pt x="300711" y="53544"/>
                              <a:pt x="311306" y="57097"/>
                              <a:pt x="308197" y="62807"/>
                            </a:cubicBezTo>
                            <a:lnTo>
                              <a:pt x="425500" y="11863"/>
                            </a:lnTo>
                            <a:cubicBezTo>
                              <a:pt x="434699" y="7930"/>
                              <a:pt x="443898" y="3997"/>
                              <a:pt x="453033" y="0"/>
                            </a:cubicBezTo>
                            <a:lnTo>
                              <a:pt x="453033" y="0"/>
                            </a:lnTo>
                            <a:close/>
                            <a:moveTo>
                              <a:pt x="878407" y="341060"/>
                            </a:moveTo>
                            <a:cubicBezTo>
                              <a:pt x="873078" y="338713"/>
                              <a:pt x="865084" y="337952"/>
                              <a:pt x="860644" y="339347"/>
                            </a:cubicBezTo>
                            <a:cubicBezTo>
                              <a:pt x="856139" y="340743"/>
                              <a:pt x="856837" y="343725"/>
                              <a:pt x="862230" y="346072"/>
                            </a:cubicBezTo>
                            <a:cubicBezTo>
                              <a:pt x="867559" y="348419"/>
                              <a:pt x="875552" y="349181"/>
                              <a:pt x="879993" y="347785"/>
                            </a:cubicBezTo>
                            <a:cubicBezTo>
                              <a:pt x="884497" y="346389"/>
                              <a:pt x="883800" y="343407"/>
                              <a:pt x="878470" y="341060"/>
                            </a:cubicBezTo>
                            <a:lnTo>
                              <a:pt x="878470" y="341060"/>
                            </a:lnTo>
                            <a:close/>
                            <a:moveTo>
                              <a:pt x="265438" y="237778"/>
                            </a:moveTo>
                            <a:cubicBezTo>
                              <a:pt x="293035" y="226993"/>
                              <a:pt x="316191" y="216525"/>
                              <a:pt x="334969" y="206247"/>
                            </a:cubicBezTo>
                            <a:cubicBezTo>
                              <a:pt x="348292" y="198888"/>
                              <a:pt x="361805" y="191783"/>
                              <a:pt x="375635" y="184931"/>
                            </a:cubicBezTo>
                            <a:cubicBezTo>
                              <a:pt x="386357" y="179475"/>
                              <a:pt x="396253" y="173639"/>
                              <a:pt x="405326" y="167358"/>
                            </a:cubicBezTo>
                            <a:cubicBezTo>
                              <a:pt x="414651" y="161014"/>
                              <a:pt x="424295" y="154606"/>
                              <a:pt x="434318" y="148262"/>
                            </a:cubicBezTo>
                            <a:cubicBezTo>
                              <a:pt x="434826" y="148008"/>
                              <a:pt x="434445" y="147628"/>
                              <a:pt x="433430" y="147184"/>
                            </a:cubicBezTo>
                            <a:lnTo>
                              <a:pt x="430575" y="146042"/>
                            </a:lnTo>
                            <a:cubicBezTo>
                              <a:pt x="427847" y="144963"/>
                              <a:pt x="424485" y="144710"/>
                              <a:pt x="423216" y="145534"/>
                            </a:cubicBezTo>
                            <a:cubicBezTo>
                              <a:pt x="375318" y="177636"/>
                              <a:pt x="320314" y="207326"/>
                              <a:pt x="258269" y="234669"/>
                            </a:cubicBezTo>
                            <a:cubicBezTo>
                              <a:pt x="257317" y="235113"/>
                              <a:pt x="257698" y="235557"/>
                              <a:pt x="259284" y="236192"/>
                            </a:cubicBezTo>
                            <a:lnTo>
                              <a:pt x="262583" y="237461"/>
                            </a:lnTo>
                            <a:cubicBezTo>
                              <a:pt x="263852" y="237905"/>
                              <a:pt x="264676" y="237968"/>
                              <a:pt x="265438" y="237714"/>
                            </a:cubicBezTo>
                            <a:lnTo>
                              <a:pt x="265438" y="237714"/>
                            </a:lnTo>
                            <a:close/>
                            <a:moveTo>
                              <a:pt x="873966" y="327738"/>
                            </a:moveTo>
                            <a:cubicBezTo>
                              <a:pt x="869398" y="327293"/>
                              <a:pt x="866988" y="329070"/>
                              <a:pt x="868574" y="331734"/>
                            </a:cubicBezTo>
                            <a:cubicBezTo>
                              <a:pt x="870160" y="334399"/>
                              <a:pt x="875235" y="337000"/>
                              <a:pt x="879803" y="337444"/>
                            </a:cubicBezTo>
                            <a:cubicBezTo>
                              <a:pt x="884371" y="337888"/>
                              <a:pt x="886781" y="336112"/>
                              <a:pt x="885195" y="333447"/>
                            </a:cubicBezTo>
                            <a:cubicBezTo>
                              <a:pt x="883609" y="330783"/>
                              <a:pt x="878534" y="328182"/>
                              <a:pt x="873966" y="327674"/>
                            </a:cubicBezTo>
                            <a:lnTo>
                              <a:pt x="873966" y="327674"/>
                            </a:lnTo>
                            <a:close/>
                            <a:moveTo>
                              <a:pt x="728559" y="82474"/>
                            </a:moveTo>
                            <a:lnTo>
                              <a:pt x="725958" y="81649"/>
                            </a:lnTo>
                            <a:cubicBezTo>
                              <a:pt x="725070" y="81395"/>
                              <a:pt x="724118" y="81395"/>
                              <a:pt x="723674" y="81649"/>
                            </a:cubicBezTo>
                            <a:cubicBezTo>
                              <a:pt x="718091" y="84948"/>
                              <a:pt x="713840" y="88437"/>
                              <a:pt x="710859" y="92117"/>
                            </a:cubicBezTo>
                            <a:cubicBezTo>
                              <a:pt x="704705" y="99793"/>
                              <a:pt x="689416" y="104932"/>
                              <a:pt x="678060" y="111086"/>
                            </a:cubicBezTo>
                            <a:cubicBezTo>
                              <a:pt x="663151" y="119143"/>
                              <a:pt x="643611" y="125360"/>
                              <a:pt x="627243" y="132973"/>
                            </a:cubicBezTo>
                            <a:cubicBezTo>
                              <a:pt x="626736" y="133227"/>
                              <a:pt x="626862" y="133544"/>
                              <a:pt x="627878" y="133924"/>
                            </a:cubicBezTo>
                            <a:lnTo>
                              <a:pt x="628004" y="133924"/>
                            </a:lnTo>
                            <a:cubicBezTo>
                              <a:pt x="629019" y="134369"/>
                              <a:pt x="629781" y="134432"/>
                              <a:pt x="630415" y="134242"/>
                            </a:cubicBezTo>
                            <a:cubicBezTo>
                              <a:pt x="663024" y="124408"/>
                              <a:pt x="691192" y="112799"/>
                              <a:pt x="715046" y="99476"/>
                            </a:cubicBezTo>
                            <a:cubicBezTo>
                              <a:pt x="722468" y="95289"/>
                              <a:pt x="728368" y="90848"/>
                              <a:pt x="732746" y="86026"/>
                            </a:cubicBezTo>
                            <a:cubicBezTo>
                              <a:pt x="733824" y="84821"/>
                              <a:pt x="732429" y="83679"/>
                              <a:pt x="728622" y="82537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1" name="Freeform: Shape 10070">
                        <a:extLst>
                          <a:ext uri="{FF2B5EF4-FFF2-40B4-BE49-F238E27FC236}">
                            <a16:creationId xmlns:a16="http://schemas.microsoft.com/office/drawing/2014/main" id="{36352AC8-3232-AA4B-F14D-AACAF8151D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0778" y="2037352"/>
                        <a:ext cx="915195" cy="121933"/>
                      </a:xfrm>
                      <a:custGeom>
                        <a:avLst/>
                        <a:gdLst>
                          <a:gd name="connsiteX0" fmla="*/ 63 w 915195"/>
                          <a:gd name="connsiteY0" fmla="*/ 121934 h 121933"/>
                          <a:gd name="connsiteX1" fmla="*/ 60523 w 915195"/>
                          <a:gd name="connsiteY1" fmla="*/ 113560 h 121933"/>
                          <a:gd name="connsiteX2" fmla="*/ 365612 w 915195"/>
                          <a:gd name="connsiteY2" fmla="*/ 74924 h 121933"/>
                          <a:gd name="connsiteX3" fmla="*/ 368974 w 915195"/>
                          <a:gd name="connsiteY3" fmla="*/ 75622 h 121933"/>
                          <a:gd name="connsiteX4" fmla="*/ 371385 w 915195"/>
                          <a:gd name="connsiteY4" fmla="*/ 77081 h 121933"/>
                          <a:gd name="connsiteX5" fmla="*/ 371385 w 915195"/>
                          <a:gd name="connsiteY5" fmla="*/ 77462 h 121933"/>
                          <a:gd name="connsiteX6" fmla="*/ 208849 w 915195"/>
                          <a:gd name="connsiteY6" fmla="*/ 103599 h 121933"/>
                          <a:gd name="connsiteX7" fmla="*/ 137604 w 915195"/>
                          <a:gd name="connsiteY7" fmla="*/ 108738 h 121933"/>
                          <a:gd name="connsiteX8" fmla="*/ 57161 w 915195"/>
                          <a:gd name="connsiteY8" fmla="*/ 121617 h 121933"/>
                          <a:gd name="connsiteX9" fmla="*/ 0 w 915195"/>
                          <a:gd name="connsiteY9" fmla="*/ 121934 h 121933"/>
                          <a:gd name="connsiteX10" fmla="*/ 0 w 915195"/>
                          <a:gd name="connsiteY10" fmla="*/ 121934 h 121933"/>
                          <a:gd name="connsiteX11" fmla="*/ 108675 w 915195"/>
                          <a:gd name="connsiteY11" fmla="*/ 121300 h 121933"/>
                          <a:gd name="connsiteX12" fmla="*/ 159999 w 915195"/>
                          <a:gd name="connsiteY12" fmla="*/ 120919 h 121933"/>
                          <a:gd name="connsiteX13" fmla="*/ 156129 w 915195"/>
                          <a:gd name="connsiteY13" fmla="*/ 118889 h 121933"/>
                          <a:gd name="connsiteX14" fmla="*/ 156129 w 915195"/>
                          <a:gd name="connsiteY14" fmla="*/ 118001 h 121933"/>
                          <a:gd name="connsiteX15" fmla="*/ 168056 w 915195"/>
                          <a:gd name="connsiteY15" fmla="*/ 114004 h 121933"/>
                          <a:gd name="connsiteX16" fmla="*/ 164123 w 915195"/>
                          <a:gd name="connsiteY16" fmla="*/ 112545 h 121933"/>
                          <a:gd name="connsiteX17" fmla="*/ 108675 w 915195"/>
                          <a:gd name="connsiteY17" fmla="*/ 121363 h 121933"/>
                          <a:gd name="connsiteX18" fmla="*/ 108675 w 915195"/>
                          <a:gd name="connsiteY18" fmla="*/ 121363 h 121933"/>
                          <a:gd name="connsiteX19" fmla="*/ 171545 w 915195"/>
                          <a:gd name="connsiteY19" fmla="*/ 120792 h 121933"/>
                          <a:gd name="connsiteX20" fmla="*/ 192544 w 915195"/>
                          <a:gd name="connsiteY20" fmla="*/ 120602 h 121933"/>
                          <a:gd name="connsiteX21" fmla="*/ 223757 w 915195"/>
                          <a:gd name="connsiteY21" fmla="*/ 120285 h 121933"/>
                          <a:gd name="connsiteX22" fmla="*/ 287516 w 915195"/>
                          <a:gd name="connsiteY22" fmla="*/ 110959 h 121933"/>
                          <a:gd name="connsiteX23" fmla="*/ 292845 w 915195"/>
                          <a:gd name="connsiteY23" fmla="*/ 111974 h 121933"/>
                          <a:gd name="connsiteX24" fmla="*/ 295129 w 915195"/>
                          <a:gd name="connsiteY24" fmla="*/ 113179 h 121933"/>
                          <a:gd name="connsiteX25" fmla="*/ 295383 w 915195"/>
                          <a:gd name="connsiteY25" fmla="*/ 114829 h 121933"/>
                          <a:gd name="connsiteX26" fmla="*/ 271655 w 915195"/>
                          <a:gd name="connsiteY26" fmla="*/ 119777 h 121933"/>
                          <a:gd name="connsiteX27" fmla="*/ 363582 w 915195"/>
                          <a:gd name="connsiteY27" fmla="*/ 118445 h 121933"/>
                          <a:gd name="connsiteX28" fmla="*/ 408689 w 915195"/>
                          <a:gd name="connsiteY28" fmla="*/ 110515 h 121933"/>
                          <a:gd name="connsiteX29" fmla="*/ 436222 w 915195"/>
                          <a:gd name="connsiteY29" fmla="*/ 106835 h 121933"/>
                          <a:gd name="connsiteX30" fmla="*/ 460393 w 915195"/>
                          <a:gd name="connsiteY30" fmla="*/ 102521 h 121933"/>
                          <a:gd name="connsiteX31" fmla="*/ 452336 w 915195"/>
                          <a:gd name="connsiteY31" fmla="*/ 98778 h 121933"/>
                          <a:gd name="connsiteX32" fmla="*/ 329070 w 915195"/>
                          <a:gd name="connsiteY32" fmla="*/ 116478 h 121933"/>
                          <a:gd name="connsiteX33" fmla="*/ 323931 w 915195"/>
                          <a:gd name="connsiteY33" fmla="*/ 114765 h 121933"/>
                          <a:gd name="connsiteX34" fmla="*/ 327864 w 915195"/>
                          <a:gd name="connsiteY34" fmla="*/ 111593 h 121933"/>
                          <a:gd name="connsiteX35" fmla="*/ 628830 w 915195"/>
                          <a:gd name="connsiteY35" fmla="*/ 62489 h 121933"/>
                          <a:gd name="connsiteX36" fmla="*/ 635237 w 915195"/>
                          <a:gd name="connsiteY36" fmla="*/ 58873 h 121933"/>
                          <a:gd name="connsiteX37" fmla="*/ 626990 w 915195"/>
                          <a:gd name="connsiteY37" fmla="*/ 55638 h 121933"/>
                          <a:gd name="connsiteX38" fmla="*/ 596792 w 915195"/>
                          <a:gd name="connsiteY38" fmla="*/ 59444 h 121933"/>
                          <a:gd name="connsiteX39" fmla="*/ 509306 w 915195"/>
                          <a:gd name="connsiteY39" fmla="*/ 75368 h 121933"/>
                          <a:gd name="connsiteX40" fmla="*/ 317904 w 915195"/>
                          <a:gd name="connsiteY40" fmla="*/ 107025 h 121933"/>
                          <a:gd name="connsiteX41" fmla="*/ 299506 w 915195"/>
                          <a:gd name="connsiteY41" fmla="*/ 107025 h 121933"/>
                          <a:gd name="connsiteX42" fmla="*/ 263154 w 915195"/>
                          <a:gd name="connsiteY42" fmla="*/ 108104 h 121933"/>
                          <a:gd name="connsiteX43" fmla="*/ 242663 w 915195"/>
                          <a:gd name="connsiteY43" fmla="*/ 110959 h 121933"/>
                          <a:gd name="connsiteX44" fmla="*/ 216081 w 915195"/>
                          <a:gd name="connsiteY44" fmla="*/ 114956 h 121933"/>
                          <a:gd name="connsiteX45" fmla="*/ 171672 w 915195"/>
                          <a:gd name="connsiteY45" fmla="*/ 120792 h 121933"/>
                          <a:gd name="connsiteX46" fmla="*/ 171672 w 915195"/>
                          <a:gd name="connsiteY46" fmla="*/ 120792 h 121933"/>
                          <a:gd name="connsiteX47" fmla="*/ 437681 w 915195"/>
                          <a:gd name="connsiteY47" fmla="*/ 116922 h 121933"/>
                          <a:gd name="connsiteX48" fmla="*/ 497443 w 915195"/>
                          <a:gd name="connsiteY48" fmla="*/ 104361 h 121933"/>
                          <a:gd name="connsiteX49" fmla="*/ 605864 w 915195"/>
                          <a:gd name="connsiteY49" fmla="*/ 81902 h 121933"/>
                          <a:gd name="connsiteX50" fmla="*/ 694872 w 915195"/>
                          <a:gd name="connsiteY50" fmla="*/ 67375 h 121933"/>
                          <a:gd name="connsiteX51" fmla="*/ 611574 w 915195"/>
                          <a:gd name="connsiteY51" fmla="*/ 95860 h 121933"/>
                          <a:gd name="connsiteX52" fmla="*/ 553335 w 915195"/>
                          <a:gd name="connsiteY52" fmla="*/ 111783 h 121933"/>
                          <a:gd name="connsiteX53" fmla="*/ 454366 w 915195"/>
                          <a:gd name="connsiteY53" fmla="*/ 116542 h 121933"/>
                          <a:gd name="connsiteX54" fmla="*/ 437618 w 915195"/>
                          <a:gd name="connsiteY54" fmla="*/ 116922 h 121933"/>
                          <a:gd name="connsiteX55" fmla="*/ 437618 w 915195"/>
                          <a:gd name="connsiteY55" fmla="*/ 116922 h 121933"/>
                          <a:gd name="connsiteX56" fmla="*/ 767703 w 915195"/>
                          <a:gd name="connsiteY56" fmla="*/ 43647 h 121933"/>
                          <a:gd name="connsiteX57" fmla="*/ 737061 w 915195"/>
                          <a:gd name="connsiteY57" fmla="*/ 42759 h 121933"/>
                          <a:gd name="connsiteX58" fmla="*/ 725514 w 915195"/>
                          <a:gd name="connsiteY58" fmla="*/ 42379 h 121933"/>
                          <a:gd name="connsiteX59" fmla="*/ 685927 w 915195"/>
                          <a:gd name="connsiteY59" fmla="*/ 41427 h 121933"/>
                          <a:gd name="connsiteX60" fmla="*/ 674127 w 915195"/>
                          <a:gd name="connsiteY60" fmla="*/ 42188 h 121933"/>
                          <a:gd name="connsiteX61" fmla="*/ 663215 w 915195"/>
                          <a:gd name="connsiteY61" fmla="*/ 42696 h 121933"/>
                          <a:gd name="connsiteX62" fmla="*/ 623945 w 915195"/>
                          <a:gd name="connsiteY62" fmla="*/ 46122 h 121933"/>
                          <a:gd name="connsiteX63" fmla="*/ 755585 w 915195"/>
                          <a:gd name="connsiteY63" fmla="*/ 31023 h 121933"/>
                          <a:gd name="connsiteX64" fmla="*/ 796886 w 915195"/>
                          <a:gd name="connsiteY64" fmla="*/ 34575 h 121933"/>
                          <a:gd name="connsiteX65" fmla="*/ 767703 w 915195"/>
                          <a:gd name="connsiteY65" fmla="*/ 43584 h 121933"/>
                          <a:gd name="connsiteX66" fmla="*/ 767703 w 915195"/>
                          <a:gd name="connsiteY66" fmla="*/ 43584 h 121933"/>
                          <a:gd name="connsiteX67" fmla="*/ 901691 w 915195"/>
                          <a:gd name="connsiteY67" fmla="*/ 5012 h 121933"/>
                          <a:gd name="connsiteX68" fmla="*/ 899724 w 915195"/>
                          <a:gd name="connsiteY68" fmla="*/ 0 h 121933"/>
                          <a:gd name="connsiteX69" fmla="*/ 914379 w 915195"/>
                          <a:gd name="connsiteY69" fmla="*/ 1332 h 121933"/>
                          <a:gd name="connsiteX70" fmla="*/ 901691 w 915195"/>
                          <a:gd name="connsiteY70" fmla="*/ 5012 h 121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</a:cxnLst>
                        <a:rect l="l" t="t" r="r" b="b"/>
                        <a:pathLst>
                          <a:path w="915195" h="121933">
                            <a:moveTo>
                              <a:pt x="63" y="121934"/>
                            </a:moveTo>
                            <a:cubicBezTo>
                              <a:pt x="22775" y="119079"/>
                              <a:pt x="42886" y="116288"/>
                              <a:pt x="60523" y="113560"/>
                            </a:cubicBezTo>
                            <a:cubicBezTo>
                              <a:pt x="158984" y="98207"/>
                              <a:pt x="260680" y="85328"/>
                              <a:pt x="365612" y="74924"/>
                            </a:cubicBezTo>
                            <a:cubicBezTo>
                              <a:pt x="366754" y="74797"/>
                              <a:pt x="367896" y="74987"/>
                              <a:pt x="368974" y="75622"/>
                            </a:cubicBezTo>
                            <a:lnTo>
                              <a:pt x="371385" y="77081"/>
                            </a:lnTo>
                            <a:cubicBezTo>
                              <a:pt x="371702" y="77271"/>
                              <a:pt x="371766" y="77398"/>
                              <a:pt x="371385" y="77462"/>
                            </a:cubicBezTo>
                            <a:cubicBezTo>
                              <a:pt x="317333" y="86914"/>
                              <a:pt x="263091" y="95606"/>
                              <a:pt x="208849" y="103599"/>
                            </a:cubicBezTo>
                            <a:cubicBezTo>
                              <a:pt x="187469" y="106772"/>
                              <a:pt x="159491" y="104995"/>
                              <a:pt x="137604" y="108738"/>
                            </a:cubicBezTo>
                            <a:cubicBezTo>
                              <a:pt x="110959" y="113242"/>
                              <a:pt x="84060" y="117366"/>
                              <a:pt x="57161" y="121617"/>
                            </a:cubicBezTo>
                            <a:cubicBezTo>
                              <a:pt x="38636" y="121744"/>
                              <a:pt x="19603" y="121807"/>
                              <a:pt x="0" y="121934"/>
                            </a:cubicBezTo>
                            <a:lnTo>
                              <a:pt x="0" y="121934"/>
                            </a:lnTo>
                            <a:close/>
                            <a:moveTo>
                              <a:pt x="108675" y="121300"/>
                            </a:moveTo>
                            <a:cubicBezTo>
                              <a:pt x="126438" y="121173"/>
                              <a:pt x="143568" y="121046"/>
                              <a:pt x="159999" y="120919"/>
                            </a:cubicBezTo>
                            <a:lnTo>
                              <a:pt x="156129" y="118889"/>
                            </a:lnTo>
                            <a:cubicBezTo>
                              <a:pt x="155114" y="118381"/>
                              <a:pt x="155177" y="118128"/>
                              <a:pt x="156129" y="118001"/>
                            </a:cubicBezTo>
                            <a:cubicBezTo>
                              <a:pt x="162727" y="117430"/>
                              <a:pt x="166724" y="116097"/>
                              <a:pt x="168056" y="114004"/>
                            </a:cubicBezTo>
                            <a:cubicBezTo>
                              <a:pt x="169071" y="112418"/>
                              <a:pt x="167739" y="111974"/>
                              <a:pt x="164123" y="112545"/>
                            </a:cubicBezTo>
                            <a:lnTo>
                              <a:pt x="108675" y="121363"/>
                            </a:lnTo>
                            <a:lnTo>
                              <a:pt x="108675" y="121363"/>
                            </a:lnTo>
                            <a:close/>
                            <a:moveTo>
                              <a:pt x="171545" y="120792"/>
                            </a:moveTo>
                            <a:cubicBezTo>
                              <a:pt x="178714" y="120792"/>
                              <a:pt x="185693" y="120665"/>
                              <a:pt x="192544" y="120602"/>
                            </a:cubicBezTo>
                            <a:cubicBezTo>
                              <a:pt x="203329" y="120475"/>
                              <a:pt x="213734" y="120411"/>
                              <a:pt x="223757" y="120285"/>
                            </a:cubicBezTo>
                            <a:cubicBezTo>
                              <a:pt x="244693" y="117239"/>
                              <a:pt x="265946" y="114131"/>
                              <a:pt x="287516" y="110959"/>
                            </a:cubicBezTo>
                            <a:cubicBezTo>
                              <a:pt x="288911" y="110768"/>
                              <a:pt x="291322" y="111213"/>
                              <a:pt x="292845" y="111974"/>
                            </a:cubicBezTo>
                            <a:lnTo>
                              <a:pt x="295129" y="113179"/>
                            </a:lnTo>
                            <a:cubicBezTo>
                              <a:pt x="296588" y="113940"/>
                              <a:pt x="296778" y="114511"/>
                              <a:pt x="295383" y="114829"/>
                            </a:cubicBezTo>
                            <a:cubicBezTo>
                              <a:pt x="287516" y="116542"/>
                              <a:pt x="279649" y="118191"/>
                              <a:pt x="271655" y="119777"/>
                            </a:cubicBezTo>
                            <a:cubicBezTo>
                              <a:pt x="307056" y="119333"/>
                              <a:pt x="337317" y="118889"/>
                              <a:pt x="363582" y="118445"/>
                            </a:cubicBezTo>
                            <a:cubicBezTo>
                              <a:pt x="378744" y="116097"/>
                              <a:pt x="393780" y="113433"/>
                              <a:pt x="408689" y="110515"/>
                            </a:cubicBezTo>
                            <a:cubicBezTo>
                              <a:pt x="416999" y="108865"/>
                              <a:pt x="426135" y="107660"/>
                              <a:pt x="436222" y="106835"/>
                            </a:cubicBezTo>
                            <a:cubicBezTo>
                              <a:pt x="446690" y="105947"/>
                              <a:pt x="454810" y="104488"/>
                              <a:pt x="460393" y="102521"/>
                            </a:cubicBezTo>
                            <a:cubicBezTo>
                              <a:pt x="477966" y="96050"/>
                              <a:pt x="475365" y="94845"/>
                              <a:pt x="452336" y="98778"/>
                            </a:cubicBezTo>
                            <a:cubicBezTo>
                              <a:pt x="415794" y="104932"/>
                              <a:pt x="374811" y="110832"/>
                              <a:pt x="329070" y="116478"/>
                            </a:cubicBezTo>
                            <a:cubicBezTo>
                              <a:pt x="325961" y="116922"/>
                              <a:pt x="324185" y="116288"/>
                              <a:pt x="323931" y="114765"/>
                            </a:cubicBezTo>
                            <a:cubicBezTo>
                              <a:pt x="323677" y="113179"/>
                              <a:pt x="325010" y="112101"/>
                              <a:pt x="327864" y="111593"/>
                            </a:cubicBezTo>
                            <a:cubicBezTo>
                              <a:pt x="427594" y="95035"/>
                              <a:pt x="527958" y="78667"/>
                              <a:pt x="628830" y="62489"/>
                            </a:cubicBezTo>
                            <a:cubicBezTo>
                              <a:pt x="632382" y="61919"/>
                              <a:pt x="634539" y="60713"/>
                              <a:pt x="635237" y="58873"/>
                            </a:cubicBezTo>
                            <a:cubicBezTo>
                              <a:pt x="636189" y="56272"/>
                              <a:pt x="633461" y="55194"/>
                              <a:pt x="626990" y="55638"/>
                            </a:cubicBezTo>
                            <a:cubicBezTo>
                              <a:pt x="615634" y="56399"/>
                              <a:pt x="605610" y="57668"/>
                              <a:pt x="596792" y="59444"/>
                            </a:cubicBezTo>
                            <a:cubicBezTo>
                              <a:pt x="565071" y="65979"/>
                              <a:pt x="535888" y="71308"/>
                              <a:pt x="509306" y="75368"/>
                            </a:cubicBezTo>
                            <a:cubicBezTo>
                              <a:pt x="445929" y="85075"/>
                              <a:pt x="382170" y="95669"/>
                              <a:pt x="317904" y="107025"/>
                            </a:cubicBezTo>
                            <a:cubicBezTo>
                              <a:pt x="312956" y="107850"/>
                              <a:pt x="306865" y="107913"/>
                              <a:pt x="299506" y="107025"/>
                            </a:cubicBezTo>
                            <a:cubicBezTo>
                              <a:pt x="285422" y="105376"/>
                              <a:pt x="273241" y="105756"/>
                              <a:pt x="263154" y="108104"/>
                            </a:cubicBezTo>
                            <a:cubicBezTo>
                              <a:pt x="256874" y="109563"/>
                              <a:pt x="250085" y="110515"/>
                              <a:pt x="242663" y="110959"/>
                            </a:cubicBezTo>
                            <a:cubicBezTo>
                              <a:pt x="231814" y="111593"/>
                              <a:pt x="224328" y="113940"/>
                              <a:pt x="216081" y="114956"/>
                            </a:cubicBezTo>
                            <a:cubicBezTo>
                              <a:pt x="201553" y="116795"/>
                              <a:pt x="186708" y="118762"/>
                              <a:pt x="171672" y="120792"/>
                            </a:cubicBezTo>
                            <a:lnTo>
                              <a:pt x="171672" y="120792"/>
                            </a:lnTo>
                            <a:close/>
                            <a:moveTo>
                              <a:pt x="437681" y="116922"/>
                            </a:moveTo>
                            <a:cubicBezTo>
                              <a:pt x="457792" y="112989"/>
                              <a:pt x="477713" y="108802"/>
                              <a:pt x="497443" y="104361"/>
                            </a:cubicBezTo>
                            <a:cubicBezTo>
                              <a:pt x="532907" y="96367"/>
                              <a:pt x="569132" y="88881"/>
                              <a:pt x="605864" y="81902"/>
                            </a:cubicBezTo>
                            <a:cubicBezTo>
                              <a:pt x="633588" y="76637"/>
                              <a:pt x="663215" y="71815"/>
                              <a:pt x="694872" y="67375"/>
                            </a:cubicBezTo>
                            <a:cubicBezTo>
                              <a:pt x="663596" y="77906"/>
                              <a:pt x="632636" y="88564"/>
                              <a:pt x="611574" y="95860"/>
                            </a:cubicBezTo>
                            <a:cubicBezTo>
                              <a:pt x="582518" y="105883"/>
                              <a:pt x="572304" y="109436"/>
                              <a:pt x="553335" y="111783"/>
                            </a:cubicBezTo>
                            <a:cubicBezTo>
                              <a:pt x="534366" y="114067"/>
                              <a:pt x="506642" y="115209"/>
                              <a:pt x="454366" y="116542"/>
                            </a:cubicBezTo>
                            <a:cubicBezTo>
                              <a:pt x="449037" y="116668"/>
                              <a:pt x="443454" y="116795"/>
                              <a:pt x="437618" y="116922"/>
                            </a:cubicBezTo>
                            <a:lnTo>
                              <a:pt x="437618" y="116922"/>
                            </a:lnTo>
                            <a:close/>
                            <a:moveTo>
                              <a:pt x="767703" y="43647"/>
                            </a:moveTo>
                            <a:cubicBezTo>
                              <a:pt x="755268" y="41046"/>
                              <a:pt x="745054" y="40793"/>
                              <a:pt x="737061" y="42759"/>
                            </a:cubicBezTo>
                            <a:cubicBezTo>
                              <a:pt x="734079" y="43521"/>
                              <a:pt x="730272" y="43394"/>
                              <a:pt x="725514" y="42379"/>
                            </a:cubicBezTo>
                            <a:cubicBezTo>
                              <a:pt x="708068" y="38699"/>
                              <a:pt x="694872" y="38445"/>
                              <a:pt x="685927" y="41427"/>
                            </a:cubicBezTo>
                            <a:cubicBezTo>
                              <a:pt x="683072" y="42379"/>
                              <a:pt x="679075" y="42632"/>
                              <a:pt x="674127" y="42188"/>
                            </a:cubicBezTo>
                            <a:cubicBezTo>
                              <a:pt x="669432" y="41744"/>
                              <a:pt x="665816" y="41935"/>
                              <a:pt x="663215" y="42696"/>
                            </a:cubicBezTo>
                            <a:cubicBezTo>
                              <a:pt x="652811" y="45804"/>
                              <a:pt x="640313" y="46693"/>
                              <a:pt x="623945" y="46122"/>
                            </a:cubicBezTo>
                            <a:cubicBezTo>
                              <a:pt x="658267" y="35020"/>
                              <a:pt x="702168" y="30008"/>
                              <a:pt x="755585" y="31023"/>
                            </a:cubicBezTo>
                            <a:cubicBezTo>
                              <a:pt x="769035" y="31276"/>
                              <a:pt x="782802" y="32482"/>
                              <a:pt x="796886" y="34575"/>
                            </a:cubicBezTo>
                            <a:cubicBezTo>
                              <a:pt x="787623" y="37367"/>
                              <a:pt x="777917" y="40349"/>
                              <a:pt x="767703" y="43584"/>
                            </a:cubicBezTo>
                            <a:lnTo>
                              <a:pt x="767703" y="43584"/>
                            </a:lnTo>
                            <a:close/>
                            <a:moveTo>
                              <a:pt x="901691" y="5012"/>
                            </a:moveTo>
                            <a:cubicBezTo>
                              <a:pt x="901818" y="3362"/>
                              <a:pt x="901183" y="1713"/>
                              <a:pt x="899724" y="0"/>
                            </a:cubicBezTo>
                            <a:cubicBezTo>
                              <a:pt x="916663" y="254"/>
                              <a:pt x="916092" y="634"/>
                              <a:pt x="914379" y="1332"/>
                            </a:cubicBezTo>
                            <a:cubicBezTo>
                              <a:pt x="912856" y="1903"/>
                              <a:pt x="910446" y="2664"/>
                              <a:pt x="901691" y="501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2" name="Freeform: Shape 10071">
                        <a:extLst>
                          <a:ext uri="{FF2B5EF4-FFF2-40B4-BE49-F238E27FC236}">
                            <a16:creationId xmlns:a16="http://schemas.microsoft.com/office/drawing/2014/main" id="{91BCD498-B13B-5F51-7252-02F9D80E05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208" y="2062011"/>
                        <a:ext cx="411039" cy="97973"/>
                      </a:xfrm>
                      <a:custGeom>
                        <a:avLst/>
                        <a:gdLst>
                          <a:gd name="connsiteX0" fmla="*/ 254 w 411039"/>
                          <a:gd name="connsiteY0" fmla="*/ 97846 h 97973"/>
                          <a:gd name="connsiteX1" fmla="*/ 3553 w 411039"/>
                          <a:gd name="connsiteY1" fmla="*/ 96324 h 97973"/>
                          <a:gd name="connsiteX2" fmla="*/ 36796 w 411039"/>
                          <a:gd name="connsiteY2" fmla="*/ 86744 h 97973"/>
                          <a:gd name="connsiteX3" fmla="*/ 40349 w 411039"/>
                          <a:gd name="connsiteY3" fmla="*/ 83889 h 97973"/>
                          <a:gd name="connsiteX4" fmla="*/ 46058 w 411039"/>
                          <a:gd name="connsiteY4" fmla="*/ 79766 h 97973"/>
                          <a:gd name="connsiteX5" fmla="*/ 55384 w 411039"/>
                          <a:gd name="connsiteY5" fmla="*/ 77291 h 97973"/>
                          <a:gd name="connsiteX6" fmla="*/ 124979 w 411039"/>
                          <a:gd name="connsiteY6" fmla="*/ 51154 h 97973"/>
                          <a:gd name="connsiteX7" fmla="*/ 152322 w 411039"/>
                          <a:gd name="connsiteY7" fmla="*/ 43604 h 97973"/>
                          <a:gd name="connsiteX8" fmla="*/ 174210 w 411039"/>
                          <a:gd name="connsiteY8" fmla="*/ 33073 h 97973"/>
                          <a:gd name="connsiteX9" fmla="*/ 180046 w 411039"/>
                          <a:gd name="connsiteY9" fmla="*/ 30662 h 97973"/>
                          <a:gd name="connsiteX10" fmla="*/ 217794 w 411039"/>
                          <a:gd name="connsiteY10" fmla="*/ 17974 h 97973"/>
                          <a:gd name="connsiteX11" fmla="*/ 237905 w 411039"/>
                          <a:gd name="connsiteY11" fmla="*/ 15500 h 97973"/>
                          <a:gd name="connsiteX12" fmla="*/ 242980 w 411039"/>
                          <a:gd name="connsiteY12" fmla="*/ 13977 h 97973"/>
                          <a:gd name="connsiteX13" fmla="*/ 247865 w 411039"/>
                          <a:gd name="connsiteY13" fmla="*/ 210 h 97973"/>
                          <a:gd name="connsiteX14" fmla="*/ 249261 w 411039"/>
                          <a:gd name="connsiteY14" fmla="*/ 83 h 97973"/>
                          <a:gd name="connsiteX15" fmla="*/ 249895 w 411039"/>
                          <a:gd name="connsiteY15" fmla="*/ 210 h 97973"/>
                          <a:gd name="connsiteX16" fmla="*/ 250339 w 411039"/>
                          <a:gd name="connsiteY16" fmla="*/ 464 h 97973"/>
                          <a:gd name="connsiteX17" fmla="*/ 248817 w 411039"/>
                          <a:gd name="connsiteY17" fmla="*/ 25904 h 97973"/>
                          <a:gd name="connsiteX18" fmla="*/ 254717 w 411039"/>
                          <a:gd name="connsiteY18" fmla="*/ 41257 h 97973"/>
                          <a:gd name="connsiteX19" fmla="*/ 259665 w 411039"/>
                          <a:gd name="connsiteY19" fmla="*/ 54770 h 97973"/>
                          <a:gd name="connsiteX20" fmla="*/ 263408 w 411039"/>
                          <a:gd name="connsiteY20" fmla="*/ 59020 h 97973"/>
                          <a:gd name="connsiteX21" fmla="*/ 317841 w 411039"/>
                          <a:gd name="connsiteY21" fmla="*/ 75325 h 97973"/>
                          <a:gd name="connsiteX22" fmla="*/ 327294 w 411039"/>
                          <a:gd name="connsiteY22" fmla="*/ 77609 h 97973"/>
                          <a:gd name="connsiteX23" fmla="*/ 341441 w 411039"/>
                          <a:gd name="connsiteY23" fmla="*/ 81225 h 97973"/>
                          <a:gd name="connsiteX24" fmla="*/ 344105 w 411039"/>
                          <a:gd name="connsiteY24" fmla="*/ 83065 h 97973"/>
                          <a:gd name="connsiteX25" fmla="*/ 323487 w 411039"/>
                          <a:gd name="connsiteY25" fmla="*/ 87125 h 97973"/>
                          <a:gd name="connsiteX26" fmla="*/ 289736 w 411039"/>
                          <a:gd name="connsiteY26" fmla="*/ 88267 h 97973"/>
                          <a:gd name="connsiteX27" fmla="*/ 283138 w 411039"/>
                          <a:gd name="connsiteY27" fmla="*/ 89916 h 97973"/>
                          <a:gd name="connsiteX28" fmla="*/ 263662 w 411039"/>
                          <a:gd name="connsiteY28" fmla="*/ 96007 h 97973"/>
                          <a:gd name="connsiteX29" fmla="*/ 261315 w 411039"/>
                          <a:gd name="connsiteY29" fmla="*/ 97466 h 97973"/>
                          <a:gd name="connsiteX30" fmla="*/ 261315 w 411039"/>
                          <a:gd name="connsiteY30" fmla="*/ 97910 h 97973"/>
                          <a:gd name="connsiteX31" fmla="*/ 161204 w 411039"/>
                          <a:gd name="connsiteY31" fmla="*/ 97973 h 97973"/>
                          <a:gd name="connsiteX32" fmla="*/ 0 w 411039"/>
                          <a:gd name="connsiteY32" fmla="*/ 97783 h 97973"/>
                          <a:gd name="connsiteX33" fmla="*/ 0 w 411039"/>
                          <a:gd name="connsiteY33" fmla="*/ 97783 h 97973"/>
                          <a:gd name="connsiteX34" fmla="*/ 316128 w 411039"/>
                          <a:gd name="connsiteY34" fmla="*/ 97910 h 97973"/>
                          <a:gd name="connsiteX35" fmla="*/ 331481 w 411039"/>
                          <a:gd name="connsiteY35" fmla="*/ 97910 h 97973"/>
                          <a:gd name="connsiteX36" fmla="*/ 316128 w 411039"/>
                          <a:gd name="connsiteY36" fmla="*/ 97910 h 97973"/>
                          <a:gd name="connsiteX37" fmla="*/ 316128 w 411039"/>
                          <a:gd name="connsiteY37" fmla="*/ 97910 h 97973"/>
                          <a:gd name="connsiteX38" fmla="*/ 352099 w 411039"/>
                          <a:gd name="connsiteY38" fmla="*/ 97783 h 97973"/>
                          <a:gd name="connsiteX39" fmla="*/ 399236 w 411039"/>
                          <a:gd name="connsiteY39" fmla="*/ 90868 h 97973"/>
                          <a:gd name="connsiteX40" fmla="*/ 404438 w 411039"/>
                          <a:gd name="connsiteY40" fmla="*/ 91566 h 97973"/>
                          <a:gd name="connsiteX41" fmla="*/ 409387 w 411039"/>
                          <a:gd name="connsiteY41" fmla="*/ 93659 h 97973"/>
                          <a:gd name="connsiteX42" fmla="*/ 409894 w 411039"/>
                          <a:gd name="connsiteY42" fmla="*/ 95753 h 97973"/>
                          <a:gd name="connsiteX43" fmla="*/ 398221 w 411039"/>
                          <a:gd name="connsiteY43" fmla="*/ 97529 h 97973"/>
                          <a:gd name="connsiteX44" fmla="*/ 352099 w 411039"/>
                          <a:gd name="connsiteY44" fmla="*/ 97656 h 97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</a:cxnLst>
                        <a:rect l="l" t="t" r="r" b="b"/>
                        <a:pathLst>
                          <a:path w="411039" h="97973">
                            <a:moveTo>
                              <a:pt x="254" y="97846"/>
                            </a:moveTo>
                            <a:cubicBezTo>
                              <a:pt x="1078" y="97212"/>
                              <a:pt x="2157" y="96704"/>
                              <a:pt x="3553" y="96324"/>
                            </a:cubicBezTo>
                            <a:lnTo>
                              <a:pt x="36796" y="86744"/>
                            </a:lnTo>
                            <a:cubicBezTo>
                              <a:pt x="39016" y="86110"/>
                              <a:pt x="40095" y="85095"/>
                              <a:pt x="40349" y="83889"/>
                            </a:cubicBezTo>
                            <a:cubicBezTo>
                              <a:pt x="40602" y="81859"/>
                              <a:pt x="42506" y="80527"/>
                              <a:pt x="46058" y="79766"/>
                            </a:cubicBezTo>
                            <a:cubicBezTo>
                              <a:pt x="49611" y="79004"/>
                              <a:pt x="52656" y="78180"/>
                              <a:pt x="55384" y="77291"/>
                            </a:cubicBezTo>
                            <a:cubicBezTo>
                              <a:pt x="79175" y="68917"/>
                              <a:pt x="102394" y="60162"/>
                              <a:pt x="124979" y="51154"/>
                            </a:cubicBezTo>
                            <a:cubicBezTo>
                              <a:pt x="132846" y="48045"/>
                              <a:pt x="141982" y="45507"/>
                              <a:pt x="152322" y="43604"/>
                            </a:cubicBezTo>
                            <a:cubicBezTo>
                              <a:pt x="163678" y="41447"/>
                              <a:pt x="170911" y="37958"/>
                              <a:pt x="174210" y="33073"/>
                            </a:cubicBezTo>
                            <a:cubicBezTo>
                              <a:pt x="175098" y="31804"/>
                              <a:pt x="176938" y="30979"/>
                              <a:pt x="180046" y="30662"/>
                            </a:cubicBezTo>
                            <a:cubicBezTo>
                              <a:pt x="196985" y="28886"/>
                              <a:pt x="209483" y="24572"/>
                              <a:pt x="217794" y="17974"/>
                            </a:cubicBezTo>
                            <a:cubicBezTo>
                              <a:pt x="223250" y="15690"/>
                              <a:pt x="229911" y="14865"/>
                              <a:pt x="237905" y="15500"/>
                            </a:cubicBezTo>
                            <a:cubicBezTo>
                              <a:pt x="241267" y="15753"/>
                              <a:pt x="242980" y="15246"/>
                              <a:pt x="242980" y="13977"/>
                            </a:cubicBezTo>
                            <a:cubicBezTo>
                              <a:pt x="242980" y="9029"/>
                              <a:pt x="244566" y="4461"/>
                              <a:pt x="247865" y="210"/>
                            </a:cubicBezTo>
                            <a:cubicBezTo>
                              <a:pt x="247928" y="-44"/>
                              <a:pt x="248499" y="-44"/>
                              <a:pt x="249261" y="83"/>
                            </a:cubicBezTo>
                            <a:cubicBezTo>
                              <a:pt x="249514" y="83"/>
                              <a:pt x="249705" y="147"/>
                              <a:pt x="249895" y="210"/>
                            </a:cubicBezTo>
                            <a:cubicBezTo>
                              <a:pt x="250212" y="274"/>
                              <a:pt x="250466" y="401"/>
                              <a:pt x="250339" y="464"/>
                            </a:cubicBezTo>
                            <a:cubicBezTo>
                              <a:pt x="249134" y="8775"/>
                              <a:pt x="248626" y="17276"/>
                              <a:pt x="248817" y="25904"/>
                            </a:cubicBezTo>
                            <a:cubicBezTo>
                              <a:pt x="248944" y="29457"/>
                              <a:pt x="250974" y="34596"/>
                              <a:pt x="254717" y="41257"/>
                            </a:cubicBezTo>
                            <a:cubicBezTo>
                              <a:pt x="257445" y="45888"/>
                              <a:pt x="259031" y="50392"/>
                              <a:pt x="259665" y="54770"/>
                            </a:cubicBezTo>
                            <a:cubicBezTo>
                              <a:pt x="259919" y="56102"/>
                              <a:pt x="261251" y="57561"/>
                              <a:pt x="263408" y="59020"/>
                            </a:cubicBezTo>
                            <a:cubicBezTo>
                              <a:pt x="276858" y="67839"/>
                              <a:pt x="295002" y="73231"/>
                              <a:pt x="317841" y="75325"/>
                            </a:cubicBezTo>
                            <a:cubicBezTo>
                              <a:pt x="321203" y="75579"/>
                              <a:pt x="324375" y="76340"/>
                              <a:pt x="327294" y="77609"/>
                            </a:cubicBezTo>
                            <a:cubicBezTo>
                              <a:pt x="331925" y="79575"/>
                              <a:pt x="336619" y="80717"/>
                              <a:pt x="341441" y="81225"/>
                            </a:cubicBezTo>
                            <a:cubicBezTo>
                              <a:pt x="345501" y="81605"/>
                              <a:pt x="346453" y="82240"/>
                              <a:pt x="344105" y="83065"/>
                            </a:cubicBezTo>
                            <a:cubicBezTo>
                              <a:pt x="336810" y="85666"/>
                              <a:pt x="329895" y="86998"/>
                              <a:pt x="323487" y="87125"/>
                            </a:cubicBezTo>
                            <a:cubicBezTo>
                              <a:pt x="312321" y="87378"/>
                              <a:pt x="301029" y="87696"/>
                              <a:pt x="289736" y="88267"/>
                            </a:cubicBezTo>
                            <a:cubicBezTo>
                              <a:pt x="286691" y="88394"/>
                              <a:pt x="284471" y="88965"/>
                              <a:pt x="283138" y="89916"/>
                            </a:cubicBezTo>
                            <a:cubicBezTo>
                              <a:pt x="278951" y="92898"/>
                              <a:pt x="272480" y="94928"/>
                              <a:pt x="263662" y="96007"/>
                            </a:cubicBezTo>
                            <a:cubicBezTo>
                              <a:pt x="262076" y="96260"/>
                              <a:pt x="261251" y="96704"/>
                              <a:pt x="261315" y="97466"/>
                            </a:cubicBezTo>
                            <a:cubicBezTo>
                              <a:pt x="261315" y="97593"/>
                              <a:pt x="261315" y="97719"/>
                              <a:pt x="261315" y="97910"/>
                            </a:cubicBezTo>
                            <a:cubicBezTo>
                              <a:pt x="228515" y="97910"/>
                              <a:pt x="195145" y="97973"/>
                              <a:pt x="161204" y="97973"/>
                            </a:cubicBezTo>
                            <a:cubicBezTo>
                              <a:pt x="107914" y="97973"/>
                              <a:pt x="53481" y="97973"/>
                              <a:pt x="0" y="97783"/>
                            </a:cubicBezTo>
                            <a:lnTo>
                              <a:pt x="0" y="97783"/>
                            </a:lnTo>
                            <a:close/>
                            <a:moveTo>
                              <a:pt x="316128" y="97910"/>
                            </a:moveTo>
                            <a:lnTo>
                              <a:pt x="331481" y="97910"/>
                            </a:lnTo>
                            <a:cubicBezTo>
                              <a:pt x="326278" y="97719"/>
                              <a:pt x="321140" y="97529"/>
                              <a:pt x="316128" y="97910"/>
                            </a:cubicBezTo>
                            <a:lnTo>
                              <a:pt x="316128" y="97910"/>
                            </a:lnTo>
                            <a:close/>
                            <a:moveTo>
                              <a:pt x="352099" y="97783"/>
                            </a:moveTo>
                            <a:cubicBezTo>
                              <a:pt x="368911" y="96260"/>
                              <a:pt x="384644" y="93976"/>
                              <a:pt x="399236" y="90868"/>
                            </a:cubicBezTo>
                            <a:cubicBezTo>
                              <a:pt x="400632" y="90614"/>
                              <a:pt x="402852" y="90868"/>
                              <a:pt x="404438" y="91566"/>
                            </a:cubicBezTo>
                            <a:lnTo>
                              <a:pt x="409387" y="93659"/>
                            </a:lnTo>
                            <a:cubicBezTo>
                              <a:pt x="411290" y="94484"/>
                              <a:pt x="411670" y="95562"/>
                              <a:pt x="409894" y="95753"/>
                            </a:cubicBezTo>
                            <a:lnTo>
                              <a:pt x="398221" y="97529"/>
                            </a:lnTo>
                            <a:cubicBezTo>
                              <a:pt x="383058" y="97529"/>
                              <a:pt x="367642" y="97656"/>
                              <a:pt x="352099" y="97656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3" name="Freeform: Shape 10072">
                        <a:extLst>
                          <a:ext uri="{FF2B5EF4-FFF2-40B4-BE49-F238E27FC236}">
                            <a16:creationId xmlns:a16="http://schemas.microsoft.com/office/drawing/2014/main" id="{18714AD0-C531-F10A-1DD0-8CCBE463FA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175" y="2076863"/>
                        <a:ext cx="808241" cy="82803"/>
                      </a:xfrm>
                      <a:custGeom>
                        <a:avLst/>
                        <a:gdLst>
                          <a:gd name="connsiteX0" fmla="*/ 0 w 808241"/>
                          <a:gd name="connsiteY0" fmla="*/ 82613 h 82803"/>
                          <a:gd name="connsiteX1" fmla="*/ 110832 w 808241"/>
                          <a:gd name="connsiteY1" fmla="*/ 66372 h 82803"/>
                          <a:gd name="connsiteX2" fmla="*/ 163742 w 808241"/>
                          <a:gd name="connsiteY2" fmla="*/ 55968 h 82803"/>
                          <a:gd name="connsiteX3" fmla="*/ 218492 w 808241"/>
                          <a:gd name="connsiteY3" fmla="*/ 46705 h 82803"/>
                          <a:gd name="connsiteX4" fmla="*/ 489957 w 808241"/>
                          <a:gd name="connsiteY4" fmla="*/ 19743 h 82803"/>
                          <a:gd name="connsiteX5" fmla="*/ 577569 w 808241"/>
                          <a:gd name="connsiteY5" fmla="*/ 11559 h 82803"/>
                          <a:gd name="connsiteX6" fmla="*/ 613033 w 808241"/>
                          <a:gd name="connsiteY6" fmla="*/ 12764 h 82803"/>
                          <a:gd name="connsiteX7" fmla="*/ 664484 w 808241"/>
                          <a:gd name="connsiteY7" fmla="*/ 6737 h 82803"/>
                          <a:gd name="connsiteX8" fmla="*/ 703754 w 808241"/>
                          <a:gd name="connsiteY8" fmla="*/ 3312 h 82803"/>
                          <a:gd name="connsiteX9" fmla="*/ 714666 w 808241"/>
                          <a:gd name="connsiteY9" fmla="*/ 2804 h 82803"/>
                          <a:gd name="connsiteX10" fmla="*/ 726466 w 808241"/>
                          <a:gd name="connsiteY10" fmla="*/ 2043 h 82803"/>
                          <a:gd name="connsiteX11" fmla="*/ 766053 w 808241"/>
                          <a:gd name="connsiteY11" fmla="*/ 2994 h 82803"/>
                          <a:gd name="connsiteX12" fmla="*/ 777600 w 808241"/>
                          <a:gd name="connsiteY12" fmla="*/ 3375 h 82803"/>
                          <a:gd name="connsiteX13" fmla="*/ 808242 w 808241"/>
                          <a:gd name="connsiteY13" fmla="*/ 4263 h 82803"/>
                          <a:gd name="connsiteX14" fmla="*/ 770621 w 808241"/>
                          <a:gd name="connsiteY14" fmla="*/ 16317 h 82803"/>
                          <a:gd name="connsiteX15" fmla="*/ 735411 w 808241"/>
                          <a:gd name="connsiteY15" fmla="*/ 27990 h 82803"/>
                          <a:gd name="connsiteX16" fmla="*/ 646403 w 808241"/>
                          <a:gd name="connsiteY16" fmla="*/ 42518 h 82803"/>
                          <a:gd name="connsiteX17" fmla="*/ 537982 w 808241"/>
                          <a:gd name="connsiteY17" fmla="*/ 64976 h 82803"/>
                          <a:gd name="connsiteX18" fmla="*/ 478220 w 808241"/>
                          <a:gd name="connsiteY18" fmla="*/ 77538 h 82803"/>
                          <a:gd name="connsiteX19" fmla="*/ 404121 w 808241"/>
                          <a:gd name="connsiteY19" fmla="*/ 79060 h 82803"/>
                          <a:gd name="connsiteX20" fmla="*/ 449228 w 808241"/>
                          <a:gd name="connsiteY20" fmla="*/ 71130 h 82803"/>
                          <a:gd name="connsiteX21" fmla="*/ 476761 w 808241"/>
                          <a:gd name="connsiteY21" fmla="*/ 67451 h 82803"/>
                          <a:gd name="connsiteX22" fmla="*/ 500932 w 808241"/>
                          <a:gd name="connsiteY22" fmla="*/ 63137 h 82803"/>
                          <a:gd name="connsiteX23" fmla="*/ 492875 w 808241"/>
                          <a:gd name="connsiteY23" fmla="*/ 59394 h 82803"/>
                          <a:gd name="connsiteX24" fmla="*/ 369609 w 808241"/>
                          <a:gd name="connsiteY24" fmla="*/ 77094 h 82803"/>
                          <a:gd name="connsiteX25" fmla="*/ 364470 w 808241"/>
                          <a:gd name="connsiteY25" fmla="*/ 75381 h 82803"/>
                          <a:gd name="connsiteX26" fmla="*/ 368403 w 808241"/>
                          <a:gd name="connsiteY26" fmla="*/ 72209 h 82803"/>
                          <a:gd name="connsiteX27" fmla="*/ 669369 w 808241"/>
                          <a:gd name="connsiteY27" fmla="*/ 23105 h 82803"/>
                          <a:gd name="connsiteX28" fmla="*/ 675776 w 808241"/>
                          <a:gd name="connsiteY28" fmla="*/ 19489 h 82803"/>
                          <a:gd name="connsiteX29" fmla="*/ 667529 w 808241"/>
                          <a:gd name="connsiteY29" fmla="*/ 16253 h 82803"/>
                          <a:gd name="connsiteX30" fmla="*/ 637331 w 808241"/>
                          <a:gd name="connsiteY30" fmla="*/ 20060 h 82803"/>
                          <a:gd name="connsiteX31" fmla="*/ 549845 w 808241"/>
                          <a:gd name="connsiteY31" fmla="*/ 35984 h 82803"/>
                          <a:gd name="connsiteX32" fmla="*/ 358443 w 808241"/>
                          <a:gd name="connsiteY32" fmla="*/ 67641 h 82803"/>
                          <a:gd name="connsiteX33" fmla="*/ 340045 w 808241"/>
                          <a:gd name="connsiteY33" fmla="*/ 67641 h 82803"/>
                          <a:gd name="connsiteX34" fmla="*/ 303693 w 808241"/>
                          <a:gd name="connsiteY34" fmla="*/ 68719 h 82803"/>
                          <a:gd name="connsiteX35" fmla="*/ 283202 w 808241"/>
                          <a:gd name="connsiteY35" fmla="*/ 71574 h 82803"/>
                          <a:gd name="connsiteX36" fmla="*/ 256620 w 808241"/>
                          <a:gd name="connsiteY36" fmla="*/ 75571 h 82803"/>
                          <a:gd name="connsiteX37" fmla="*/ 212211 w 808241"/>
                          <a:gd name="connsiteY37" fmla="*/ 81408 h 82803"/>
                          <a:gd name="connsiteX38" fmla="*/ 200665 w 808241"/>
                          <a:gd name="connsiteY38" fmla="*/ 81535 h 82803"/>
                          <a:gd name="connsiteX39" fmla="*/ 196795 w 808241"/>
                          <a:gd name="connsiteY39" fmla="*/ 79504 h 82803"/>
                          <a:gd name="connsiteX40" fmla="*/ 196795 w 808241"/>
                          <a:gd name="connsiteY40" fmla="*/ 78616 h 82803"/>
                          <a:gd name="connsiteX41" fmla="*/ 208722 w 808241"/>
                          <a:gd name="connsiteY41" fmla="*/ 74619 h 82803"/>
                          <a:gd name="connsiteX42" fmla="*/ 204788 w 808241"/>
                          <a:gd name="connsiteY42" fmla="*/ 73160 h 82803"/>
                          <a:gd name="connsiteX43" fmla="*/ 149341 w 808241"/>
                          <a:gd name="connsiteY43" fmla="*/ 81979 h 82803"/>
                          <a:gd name="connsiteX44" fmla="*/ 97890 w 808241"/>
                          <a:gd name="connsiteY44" fmla="*/ 82296 h 82803"/>
                          <a:gd name="connsiteX45" fmla="*/ 178333 w 808241"/>
                          <a:gd name="connsiteY45" fmla="*/ 69417 h 82803"/>
                          <a:gd name="connsiteX46" fmla="*/ 249578 w 808241"/>
                          <a:gd name="connsiteY46" fmla="*/ 64279 h 82803"/>
                          <a:gd name="connsiteX47" fmla="*/ 412114 w 808241"/>
                          <a:gd name="connsiteY47" fmla="*/ 38141 h 82803"/>
                          <a:gd name="connsiteX48" fmla="*/ 412114 w 808241"/>
                          <a:gd name="connsiteY48" fmla="*/ 37760 h 82803"/>
                          <a:gd name="connsiteX49" fmla="*/ 409704 w 808241"/>
                          <a:gd name="connsiteY49" fmla="*/ 36301 h 82803"/>
                          <a:gd name="connsiteX50" fmla="*/ 406341 w 808241"/>
                          <a:gd name="connsiteY50" fmla="*/ 35603 h 82803"/>
                          <a:gd name="connsiteX51" fmla="*/ 101252 w 808241"/>
                          <a:gd name="connsiteY51" fmla="*/ 74239 h 82803"/>
                          <a:gd name="connsiteX52" fmla="*/ 40793 w 808241"/>
                          <a:gd name="connsiteY52" fmla="*/ 82613 h 82803"/>
                          <a:gd name="connsiteX53" fmla="*/ 127 w 808241"/>
                          <a:gd name="connsiteY53" fmla="*/ 82803 h 82803"/>
                          <a:gd name="connsiteX54" fmla="*/ 127 w 808241"/>
                          <a:gd name="connsiteY54" fmla="*/ 82803 h 82803"/>
                          <a:gd name="connsiteX55" fmla="*/ 264360 w 808241"/>
                          <a:gd name="connsiteY55" fmla="*/ 80773 h 82803"/>
                          <a:gd name="connsiteX56" fmla="*/ 312194 w 808241"/>
                          <a:gd name="connsiteY56" fmla="*/ 80266 h 82803"/>
                          <a:gd name="connsiteX57" fmla="*/ 335921 w 808241"/>
                          <a:gd name="connsiteY57" fmla="*/ 75317 h 82803"/>
                          <a:gd name="connsiteX58" fmla="*/ 335668 w 808241"/>
                          <a:gd name="connsiteY58" fmla="*/ 73668 h 82803"/>
                          <a:gd name="connsiteX59" fmla="*/ 333384 w 808241"/>
                          <a:gd name="connsiteY59" fmla="*/ 72462 h 82803"/>
                          <a:gd name="connsiteX60" fmla="*/ 328055 w 808241"/>
                          <a:gd name="connsiteY60" fmla="*/ 71447 h 82803"/>
                          <a:gd name="connsiteX61" fmla="*/ 264296 w 808241"/>
                          <a:gd name="connsiteY61" fmla="*/ 80773 h 82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</a:cxnLst>
                        <a:rect l="l" t="t" r="r" b="b"/>
                        <a:pathLst>
                          <a:path w="808241" h="82803">
                            <a:moveTo>
                              <a:pt x="0" y="82613"/>
                            </a:moveTo>
                            <a:cubicBezTo>
                              <a:pt x="30832" y="77982"/>
                              <a:pt x="67819" y="72589"/>
                              <a:pt x="110832" y="66372"/>
                            </a:cubicBezTo>
                            <a:cubicBezTo>
                              <a:pt x="127009" y="64025"/>
                              <a:pt x="144646" y="60535"/>
                              <a:pt x="163742" y="55968"/>
                            </a:cubicBezTo>
                            <a:cubicBezTo>
                              <a:pt x="181061" y="51781"/>
                              <a:pt x="199396" y="48672"/>
                              <a:pt x="218492" y="46705"/>
                            </a:cubicBezTo>
                            <a:cubicBezTo>
                              <a:pt x="308705" y="37316"/>
                              <a:pt x="402979" y="30908"/>
                              <a:pt x="489957" y="19743"/>
                            </a:cubicBezTo>
                            <a:cubicBezTo>
                              <a:pt x="517808" y="16190"/>
                              <a:pt x="546927" y="13399"/>
                              <a:pt x="577569" y="11559"/>
                            </a:cubicBezTo>
                            <a:cubicBezTo>
                              <a:pt x="588164" y="10924"/>
                              <a:pt x="601487" y="13779"/>
                              <a:pt x="613033" y="12764"/>
                            </a:cubicBezTo>
                            <a:cubicBezTo>
                              <a:pt x="631050" y="11178"/>
                              <a:pt x="648306" y="9148"/>
                              <a:pt x="664484" y="6737"/>
                            </a:cubicBezTo>
                            <a:cubicBezTo>
                              <a:pt x="680852" y="7308"/>
                              <a:pt x="693413" y="6420"/>
                              <a:pt x="703754" y="3312"/>
                            </a:cubicBezTo>
                            <a:cubicBezTo>
                              <a:pt x="706419" y="2550"/>
                              <a:pt x="709971" y="2360"/>
                              <a:pt x="714666" y="2804"/>
                            </a:cubicBezTo>
                            <a:cubicBezTo>
                              <a:pt x="719614" y="3248"/>
                              <a:pt x="723611" y="2994"/>
                              <a:pt x="726466" y="2043"/>
                            </a:cubicBezTo>
                            <a:cubicBezTo>
                              <a:pt x="735411" y="-939"/>
                              <a:pt x="748607" y="-685"/>
                              <a:pt x="766053" y="2994"/>
                            </a:cubicBezTo>
                            <a:cubicBezTo>
                              <a:pt x="770811" y="4009"/>
                              <a:pt x="774618" y="4136"/>
                              <a:pt x="777600" y="3375"/>
                            </a:cubicBezTo>
                            <a:cubicBezTo>
                              <a:pt x="785593" y="1345"/>
                              <a:pt x="795807" y="1662"/>
                              <a:pt x="808242" y="4263"/>
                            </a:cubicBezTo>
                            <a:cubicBezTo>
                              <a:pt x="796378" y="8006"/>
                              <a:pt x="783817" y="12003"/>
                              <a:pt x="770621" y="16317"/>
                            </a:cubicBezTo>
                            <a:cubicBezTo>
                              <a:pt x="759201" y="20060"/>
                              <a:pt x="747274" y="23993"/>
                              <a:pt x="735411" y="27990"/>
                            </a:cubicBezTo>
                            <a:cubicBezTo>
                              <a:pt x="703754" y="32431"/>
                              <a:pt x="674063" y="37316"/>
                              <a:pt x="646403" y="42518"/>
                            </a:cubicBezTo>
                            <a:cubicBezTo>
                              <a:pt x="609607" y="49497"/>
                              <a:pt x="573446" y="56983"/>
                              <a:pt x="537982" y="64976"/>
                            </a:cubicBezTo>
                            <a:cubicBezTo>
                              <a:pt x="518252" y="69417"/>
                              <a:pt x="498331" y="73604"/>
                              <a:pt x="478220" y="77538"/>
                            </a:cubicBezTo>
                            <a:cubicBezTo>
                              <a:pt x="457602" y="78045"/>
                              <a:pt x="433367" y="78553"/>
                              <a:pt x="404121" y="79060"/>
                            </a:cubicBezTo>
                            <a:cubicBezTo>
                              <a:pt x="419283" y="76713"/>
                              <a:pt x="434382" y="74049"/>
                              <a:pt x="449228" y="71130"/>
                            </a:cubicBezTo>
                            <a:cubicBezTo>
                              <a:pt x="457538" y="69481"/>
                              <a:pt x="466674" y="68275"/>
                              <a:pt x="476761" y="67451"/>
                            </a:cubicBezTo>
                            <a:cubicBezTo>
                              <a:pt x="487229" y="66562"/>
                              <a:pt x="495349" y="65103"/>
                              <a:pt x="500932" y="63137"/>
                            </a:cubicBezTo>
                            <a:cubicBezTo>
                              <a:pt x="518505" y="56665"/>
                              <a:pt x="515904" y="55460"/>
                              <a:pt x="492875" y="59394"/>
                            </a:cubicBezTo>
                            <a:cubicBezTo>
                              <a:pt x="456333" y="65547"/>
                              <a:pt x="415350" y="71447"/>
                              <a:pt x="369609" y="77094"/>
                            </a:cubicBezTo>
                            <a:cubicBezTo>
                              <a:pt x="366500" y="77538"/>
                              <a:pt x="364724" y="76903"/>
                              <a:pt x="364470" y="75381"/>
                            </a:cubicBezTo>
                            <a:cubicBezTo>
                              <a:pt x="364216" y="73795"/>
                              <a:pt x="365549" y="72716"/>
                              <a:pt x="368403" y="72209"/>
                            </a:cubicBezTo>
                            <a:cubicBezTo>
                              <a:pt x="468133" y="55651"/>
                              <a:pt x="568497" y="39283"/>
                              <a:pt x="669369" y="23105"/>
                            </a:cubicBezTo>
                            <a:cubicBezTo>
                              <a:pt x="672922" y="22534"/>
                              <a:pt x="675079" y="21329"/>
                              <a:pt x="675776" y="19489"/>
                            </a:cubicBezTo>
                            <a:cubicBezTo>
                              <a:pt x="676728" y="16888"/>
                              <a:pt x="674000" y="15809"/>
                              <a:pt x="667529" y="16253"/>
                            </a:cubicBezTo>
                            <a:cubicBezTo>
                              <a:pt x="656173" y="17015"/>
                              <a:pt x="646149" y="18284"/>
                              <a:pt x="637331" y="20060"/>
                            </a:cubicBezTo>
                            <a:cubicBezTo>
                              <a:pt x="605610" y="26594"/>
                              <a:pt x="576427" y="31923"/>
                              <a:pt x="549845" y="35984"/>
                            </a:cubicBezTo>
                            <a:cubicBezTo>
                              <a:pt x="486468" y="45690"/>
                              <a:pt x="422709" y="56285"/>
                              <a:pt x="358443" y="67641"/>
                            </a:cubicBezTo>
                            <a:cubicBezTo>
                              <a:pt x="353495" y="68466"/>
                              <a:pt x="347404" y="68529"/>
                              <a:pt x="340045" y="67641"/>
                            </a:cubicBezTo>
                            <a:cubicBezTo>
                              <a:pt x="325961" y="65991"/>
                              <a:pt x="313780" y="66372"/>
                              <a:pt x="303693" y="68719"/>
                            </a:cubicBezTo>
                            <a:cubicBezTo>
                              <a:pt x="297413" y="70179"/>
                              <a:pt x="290624" y="71130"/>
                              <a:pt x="283202" y="71574"/>
                            </a:cubicBezTo>
                            <a:cubicBezTo>
                              <a:pt x="272353" y="72209"/>
                              <a:pt x="264867" y="74556"/>
                              <a:pt x="256620" y="75571"/>
                            </a:cubicBezTo>
                            <a:cubicBezTo>
                              <a:pt x="242092" y="77411"/>
                              <a:pt x="227247" y="79378"/>
                              <a:pt x="212211" y="81408"/>
                            </a:cubicBezTo>
                            <a:lnTo>
                              <a:pt x="200665" y="81535"/>
                            </a:lnTo>
                            <a:lnTo>
                              <a:pt x="196795" y="79504"/>
                            </a:lnTo>
                            <a:cubicBezTo>
                              <a:pt x="195780" y="78997"/>
                              <a:pt x="195843" y="78743"/>
                              <a:pt x="196795" y="78616"/>
                            </a:cubicBezTo>
                            <a:cubicBezTo>
                              <a:pt x="203393" y="78045"/>
                              <a:pt x="207389" y="76713"/>
                              <a:pt x="208722" y="74619"/>
                            </a:cubicBezTo>
                            <a:cubicBezTo>
                              <a:pt x="209737" y="73033"/>
                              <a:pt x="208404" y="72589"/>
                              <a:pt x="204788" y="73160"/>
                            </a:cubicBezTo>
                            <a:lnTo>
                              <a:pt x="149341" y="81979"/>
                            </a:lnTo>
                            <a:cubicBezTo>
                              <a:pt x="132719" y="82105"/>
                              <a:pt x="115590" y="82232"/>
                              <a:pt x="97890" y="82296"/>
                            </a:cubicBezTo>
                            <a:cubicBezTo>
                              <a:pt x="124725" y="78045"/>
                              <a:pt x="151625" y="73922"/>
                              <a:pt x="178333" y="69417"/>
                            </a:cubicBezTo>
                            <a:cubicBezTo>
                              <a:pt x="200157" y="65738"/>
                              <a:pt x="228198" y="67451"/>
                              <a:pt x="249578" y="64279"/>
                            </a:cubicBezTo>
                            <a:cubicBezTo>
                              <a:pt x="303757" y="56285"/>
                              <a:pt x="357999" y="47530"/>
                              <a:pt x="412114" y="38141"/>
                            </a:cubicBezTo>
                            <a:cubicBezTo>
                              <a:pt x="412432" y="38141"/>
                              <a:pt x="412432" y="37950"/>
                              <a:pt x="412114" y="37760"/>
                            </a:cubicBezTo>
                            <a:lnTo>
                              <a:pt x="409704" y="36301"/>
                            </a:lnTo>
                            <a:cubicBezTo>
                              <a:pt x="408689" y="35666"/>
                              <a:pt x="407547" y="35476"/>
                              <a:pt x="406341" y="35603"/>
                            </a:cubicBezTo>
                            <a:cubicBezTo>
                              <a:pt x="301409" y="46007"/>
                              <a:pt x="199713" y="58886"/>
                              <a:pt x="101252" y="74239"/>
                            </a:cubicBezTo>
                            <a:cubicBezTo>
                              <a:pt x="83616" y="77030"/>
                              <a:pt x="63505" y="79758"/>
                              <a:pt x="40793" y="82613"/>
                            </a:cubicBezTo>
                            <a:cubicBezTo>
                              <a:pt x="27470" y="82676"/>
                              <a:pt x="13894" y="82740"/>
                              <a:pt x="127" y="82803"/>
                            </a:cubicBezTo>
                            <a:lnTo>
                              <a:pt x="127" y="82803"/>
                            </a:lnTo>
                            <a:close/>
                            <a:moveTo>
                              <a:pt x="264360" y="80773"/>
                            </a:moveTo>
                            <a:cubicBezTo>
                              <a:pt x="281299" y="80583"/>
                              <a:pt x="297222" y="80393"/>
                              <a:pt x="312194" y="80266"/>
                            </a:cubicBezTo>
                            <a:cubicBezTo>
                              <a:pt x="320188" y="78680"/>
                              <a:pt x="328118" y="76967"/>
                              <a:pt x="335921" y="75317"/>
                            </a:cubicBezTo>
                            <a:cubicBezTo>
                              <a:pt x="337317" y="75000"/>
                              <a:pt x="337127" y="74429"/>
                              <a:pt x="335668" y="73668"/>
                            </a:cubicBezTo>
                            <a:lnTo>
                              <a:pt x="333384" y="72462"/>
                            </a:lnTo>
                            <a:cubicBezTo>
                              <a:pt x="331925" y="71701"/>
                              <a:pt x="329450" y="71194"/>
                              <a:pt x="328055" y="71447"/>
                            </a:cubicBezTo>
                            <a:cubicBezTo>
                              <a:pt x="306548" y="74619"/>
                              <a:pt x="285295" y="77792"/>
                              <a:pt x="264296" y="8077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4" name="Freeform: Shape 10073">
                        <a:extLst>
                          <a:ext uri="{FF2B5EF4-FFF2-40B4-BE49-F238E27FC236}">
                            <a16:creationId xmlns:a16="http://schemas.microsoft.com/office/drawing/2014/main" id="{83367A05-4362-A625-AABC-DF45016812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321" y="2022443"/>
                        <a:ext cx="412306" cy="137477"/>
                      </a:xfrm>
                      <a:custGeom>
                        <a:avLst/>
                        <a:gdLst>
                          <a:gd name="connsiteX0" fmla="*/ 0 w 412306"/>
                          <a:gd name="connsiteY0" fmla="*/ 136779 h 137477"/>
                          <a:gd name="connsiteX1" fmla="*/ 12371 w 412306"/>
                          <a:gd name="connsiteY1" fmla="*/ 131196 h 137477"/>
                          <a:gd name="connsiteX2" fmla="*/ 22649 w 412306"/>
                          <a:gd name="connsiteY2" fmla="*/ 121300 h 137477"/>
                          <a:gd name="connsiteX3" fmla="*/ 26328 w 412306"/>
                          <a:gd name="connsiteY3" fmla="*/ 118889 h 137477"/>
                          <a:gd name="connsiteX4" fmla="*/ 81966 w 412306"/>
                          <a:gd name="connsiteY4" fmla="*/ 102648 h 137477"/>
                          <a:gd name="connsiteX5" fmla="*/ 135066 w 412306"/>
                          <a:gd name="connsiteY5" fmla="*/ 85328 h 137477"/>
                          <a:gd name="connsiteX6" fmla="*/ 294621 w 412306"/>
                          <a:gd name="connsiteY6" fmla="*/ 31023 h 137477"/>
                          <a:gd name="connsiteX7" fmla="*/ 306675 w 412306"/>
                          <a:gd name="connsiteY7" fmla="*/ 27533 h 137477"/>
                          <a:gd name="connsiteX8" fmla="*/ 319300 w 412306"/>
                          <a:gd name="connsiteY8" fmla="*/ 24171 h 137477"/>
                          <a:gd name="connsiteX9" fmla="*/ 400378 w 412306"/>
                          <a:gd name="connsiteY9" fmla="*/ 0 h 137477"/>
                          <a:gd name="connsiteX10" fmla="*/ 409513 w 412306"/>
                          <a:gd name="connsiteY10" fmla="*/ 21126 h 137477"/>
                          <a:gd name="connsiteX11" fmla="*/ 401773 w 412306"/>
                          <a:gd name="connsiteY11" fmla="*/ 31403 h 137477"/>
                          <a:gd name="connsiteX12" fmla="*/ 394478 w 412306"/>
                          <a:gd name="connsiteY12" fmla="*/ 41617 h 137477"/>
                          <a:gd name="connsiteX13" fmla="*/ 378681 w 412306"/>
                          <a:gd name="connsiteY13" fmla="*/ 57605 h 137477"/>
                          <a:gd name="connsiteX14" fmla="*/ 340933 w 412306"/>
                          <a:gd name="connsiteY14" fmla="*/ 70293 h 137477"/>
                          <a:gd name="connsiteX15" fmla="*/ 335097 w 412306"/>
                          <a:gd name="connsiteY15" fmla="*/ 72704 h 137477"/>
                          <a:gd name="connsiteX16" fmla="*/ 313210 w 412306"/>
                          <a:gd name="connsiteY16" fmla="*/ 83235 h 137477"/>
                          <a:gd name="connsiteX17" fmla="*/ 285866 w 412306"/>
                          <a:gd name="connsiteY17" fmla="*/ 90784 h 137477"/>
                          <a:gd name="connsiteX18" fmla="*/ 216271 w 412306"/>
                          <a:gd name="connsiteY18" fmla="*/ 116922 h 137477"/>
                          <a:gd name="connsiteX19" fmla="*/ 206945 w 412306"/>
                          <a:gd name="connsiteY19" fmla="*/ 119396 h 137477"/>
                          <a:gd name="connsiteX20" fmla="*/ 201236 w 412306"/>
                          <a:gd name="connsiteY20" fmla="*/ 123520 h 137477"/>
                          <a:gd name="connsiteX21" fmla="*/ 197683 w 412306"/>
                          <a:gd name="connsiteY21" fmla="*/ 126375 h 137477"/>
                          <a:gd name="connsiteX22" fmla="*/ 164440 w 412306"/>
                          <a:gd name="connsiteY22" fmla="*/ 135955 h 137477"/>
                          <a:gd name="connsiteX23" fmla="*/ 161141 w 412306"/>
                          <a:gd name="connsiteY23" fmla="*/ 137477 h 137477"/>
                          <a:gd name="connsiteX24" fmla="*/ 0 w 412306"/>
                          <a:gd name="connsiteY24" fmla="*/ 136843 h 137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12306" h="137477">
                            <a:moveTo>
                              <a:pt x="0" y="136779"/>
                            </a:moveTo>
                            <a:cubicBezTo>
                              <a:pt x="4124" y="135003"/>
                              <a:pt x="8247" y="133163"/>
                              <a:pt x="12371" y="131196"/>
                            </a:cubicBezTo>
                            <a:cubicBezTo>
                              <a:pt x="18081" y="128405"/>
                              <a:pt x="21570" y="125106"/>
                              <a:pt x="22649" y="121300"/>
                            </a:cubicBezTo>
                            <a:cubicBezTo>
                              <a:pt x="22966" y="120158"/>
                              <a:pt x="24235" y="119396"/>
                              <a:pt x="26328" y="118889"/>
                            </a:cubicBezTo>
                            <a:cubicBezTo>
                              <a:pt x="45995" y="114004"/>
                              <a:pt x="64520" y="108548"/>
                              <a:pt x="81966" y="102648"/>
                            </a:cubicBezTo>
                            <a:cubicBezTo>
                              <a:pt x="106010" y="94464"/>
                              <a:pt x="123774" y="88691"/>
                              <a:pt x="135066" y="85328"/>
                            </a:cubicBezTo>
                            <a:cubicBezTo>
                              <a:pt x="191593" y="68643"/>
                              <a:pt x="244756" y="50563"/>
                              <a:pt x="294621" y="31023"/>
                            </a:cubicBezTo>
                            <a:cubicBezTo>
                              <a:pt x="297666" y="29817"/>
                              <a:pt x="301663" y="28675"/>
                              <a:pt x="306675" y="27533"/>
                            </a:cubicBezTo>
                            <a:cubicBezTo>
                              <a:pt x="311116" y="26518"/>
                              <a:pt x="315367" y="25377"/>
                              <a:pt x="319300" y="24171"/>
                            </a:cubicBezTo>
                            <a:cubicBezTo>
                              <a:pt x="344042" y="16304"/>
                              <a:pt x="371005" y="8247"/>
                              <a:pt x="400378" y="0"/>
                            </a:cubicBezTo>
                            <a:cubicBezTo>
                              <a:pt x="412178" y="7423"/>
                              <a:pt x="415223" y="14465"/>
                              <a:pt x="409513" y="21126"/>
                            </a:cubicBezTo>
                            <a:cubicBezTo>
                              <a:pt x="405961" y="25249"/>
                              <a:pt x="403360" y="28675"/>
                              <a:pt x="401773" y="31403"/>
                            </a:cubicBezTo>
                            <a:cubicBezTo>
                              <a:pt x="398855" y="36479"/>
                              <a:pt x="396381" y="39904"/>
                              <a:pt x="394478" y="41617"/>
                            </a:cubicBezTo>
                            <a:cubicBezTo>
                              <a:pt x="388768" y="46820"/>
                              <a:pt x="383502" y="52149"/>
                              <a:pt x="378681" y="57605"/>
                            </a:cubicBezTo>
                            <a:cubicBezTo>
                              <a:pt x="370370" y="64266"/>
                              <a:pt x="357809" y="68516"/>
                              <a:pt x="340933" y="70293"/>
                            </a:cubicBezTo>
                            <a:cubicBezTo>
                              <a:pt x="337825" y="70673"/>
                              <a:pt x="335921" y="71498"/>
                              <a:pt x="335097" y="72704"/>
                            </a:cubicBezTo>
                            <a:cubicBezTo>
                              <a:pt x="331861" y="77589"/>
                              <a:pt x="324565" y="81078"/>
                              <a:pt x="313210" y="83235"/>
                            </a:cubicBezTo>
                            <a:cubicBezTo>
                              <a:pt x="302805" y="85138"/>
                              <a:pt x="293733" y="87676"/>
                              <a:pt x="285866" y="90784"/>
                            </a:cubicBezTo>
                            <a:cubicBezTo>
                              <a:pt x="263345" y="99793"/>
                              <a:pt x="240125" y="108485"/>
                              <a:pt x="216271" y="116922"/>
                            </a:cubicBezTo>
                            <a:cubicBezTo>
                              <a:pt x="213543" y="117874"/>
                              <a:pt x="210435" y="118635"/>
                              <a:pt x="206945" y="119396"/>
                            </a:cubicBezTo>
                            <a:cubicBezTo>
                              <a:pt x="203393" y="120158"/>
                              <a:pt x="201489" y="121490"/>
                              <a:pt x="201236" y="123520"/>
                            </a:cubicBezTo>
                            <a:cubicBezTo>
                              <a:pt x="201045" y="124789"/>
                              <a:pt x="199903" y="125740"/>
                              <a:pt x="197683" y="126375"/>
                            </a:cubicBezTo>
                            <a:lnTo>
                              <a:pt x="164440" y="135955"/>
                            </a:lnTo>
                            <a:cubicBezTo>
                              <a:pt x="163044" y="136335"/>
                              <a:pt x="161966" y="136843"/>
                              <a:pt x="161141" y="137477"/>
                            </a:cubicBezTo>
                            <a:cubicBezTo>
                              <a:pt x="105503" y="137350"/>
                              <a:pt x="51007" y="137160"/>
                              <a:pt x="0" y="13684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5" name="Freeform: Shape 10074">
                        <a:extLst>
                          <a:ext uri="{FF2B5EF4-FFF2-40B4-BE49-F238E27FC236}">
                            <a16:creationId xmlns:a16="http://schemas.microsoft.com/office/drawing/2014/main" id="{9FE659DC-A625-D9FF-1508-DE3C9BD3BB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21" y="1838944"/>
                        <a:ext cx="757185" cy="320215"/>
                      </a:xfrm>
                      <a:custGeom>
                        <a:avLst/>
                        <a:gdLst>
                          <a:gd name="connsiteX0" fmla="*/ 58749 w 757185"/>
                          <a:gd name="connsiteY0" fmla="*/ 282214 h 320215"/>
                          <a:gd name="connsiteX1" fmla="*/ 198637 w 757185"/>
                          <a:gd name="connsiteY1" fmla="*/ 236346 h 320215"/>
                          <a:gd name="connsiteX2" fmla="*/ 299381 w 757185"/>
                          <a:gd name="connsiteY2" fmla="*/ 203738 h 320215"/>
                          <a:gd name="connsiteX3" fmla="*/ 437620 w 757185"/>
                          <a:gd name="connsiteY3" fmla="*/ 168083 h 320215"/>
                          <a:gd name="connsiteX4" fmla="*/ 473908 w 757185"/>
                          <a:gd name="connsiteY4" fmla="*/ 159456 h 320215"/>
                          <a:gd name="connsiteX5" fmla="*/ 512163 w 757185"/>
                          <a:gd name="connsiteY5" fmla="*/ 147402 h 320215"/>
                          <a:gd name="connsiteX6" fmla="*/ 528595 w 757185"/>
                          <a:gd name="connsiteY6" fmla="*/ 138076 h 320215"/>
                          <a:gd name="connsiteX7" fmla="*/ 552004 w 757185"/>
                          <a:gd name="connsiteY7" fmla="*/ 131288 h 320215"/>
                          <a:gd name="connsiteX8" fmla="*/ 542171 w 757185"/>
                          <a:gd name="connsiteY8" fmla="*/ 126339 h 320215"/>
                          <a:gd name="connsiteX9" fmla="*/ 525549 w 757185"/>
                          <a:gd name="connsiteY9" fmla="*/ 131161 h 320215"/>
                          <a:gd name="connsiteX10" fmla="*/ 519205 w 757185"/>
                          <a:gd name="connsiteY10" fmla="*/ 133318 h 320215"/>
                          <a:gd name="connsiteX11" fmla="*/ 507532 w 757185"/>
                          <a:gd name="connsiteY11" fmla="*/ 139598 h 320215"/>
                          <a:gd name="connsiteX12" fmla="*/ 503662 w 757185"/>
                          <a:gd name="connsiteY12" fmla="*/ 142390 h 320215"/>
                          <a:gd name="connsiteX13" fmla="*/ 429119 w 757185"/>
                          <a:gd name="connsiteY13" fmla="*/ 162057 h 320215"/>
                          <a:gd name="connsiteX14" fmla="*/ 351974 w 757185"/>
                          <a:gd name="connsiteY14" fmla="*/ 180645 h 320215"/>
                          <a:gd name="connsiteX15" fmla="*/ 200857 w 757185"/>
                          <a:gd name="connsiteY15" fmla="*/ 225054 h 320215"/>
                          <a:gd name="connsiteX16" fmla="*/ 196226 w 757185"/>
                          <a:gd name="connsiteY16" fmla="*/ 214269 h 320215"/>
                          <a:gd name="connsiteX17" fmla="*/ 196480 w 757185"/>
                          <a:gd name="connsiteY17" fmla="*/ 209955 h 320215"/>
                          <a:gd name="connsiteX18" fmla="*/ 214370 w 757185"/>
                          <a:gd name="connsiteY18" fmla="*/ 196759 h 320215"/>
                          <a:gd name="connsiteX19" fmla="*/ 257129 w 757185"/>
                          <a:gd name="connsiteY19" fmla="*/ 181850 h 320215"/>
                          <a:gd name="connsiteX20" fmla="*/ 256241 w 757185"/>
                          <a:gd name="connsiteY20" fmla="*/ 180391 h 320215"/>
                          <a:gd name="connsiteX21" fmla="*/ 248628 w 757185"/>
                          <a:gd name="connsiteY21" fmla="*/ 176775 h 320215"/>
                          <a:gd name="connsiteX22" fmla="*/ 248628 w 757185"/>
                          <a:gd name="connsiteY22" fmla="*/ 173793 h 320215"/>
                          <a:gd name="connsiteX23" fmla="*/ 430007 w 757185"/>
                          <a:gd name="connsiteY23" fmla="*/ 75142 h 320215"/>
                          <a:gd name="connsiteX24" fmla="*/ 492497 w 757185"/>
                          <a:gd name="connsiteY24" fmla="*/ 46340 h 320215"/>
                          <a:gd name="connsiteX25" fmla="*/ 701726 w 757185"/>
                          <a:gd name="connsiteY25" fmla="*/ 535 h 320215"/>
                          <a:gd name="connsiteX26" fmla="*/ 727927 w 757185"/>
                          <a:gd name="connsiteY26" fmla="*/ 599 h 320215"/>
                          <a:gd name="connsiteX27" fmla="*/ 734588 w 757185"/>
                          <a:gd name="connsiteY27" fmla="*/ 3009 h 320215"/>
                          <a:gd name="connsiteX28" fmla="*/ 735604 w 757185"/>
                          <a:gd name="connsiteY28" fmla="*/ 4469 h 320215"/>
                          <a:gd name="connsiteX29" fmla="*/ 731734 w 757185"/>
                          <a:gd name="connsiteY29" fmla="*/ 6118 h 320215"/>
                          <a:gd name="connsiteX30" fmla="*/ 720314 w 757185"/>
                          <a:gd name="connsiteY30" fmla="*/ 7323 h 320215"/>
                          <a:gd name="connsiteX31" fmla="*/ 732305 w 757185"/>
                          <a:gd name="connsiteY31" fmla="*/ 15444 h 320215"/>
                          <a:gd name="connsiteX32" fmla="*/ 746198 w 757185"/>
                          <a:gd name="connsiteY32" fmla="*/ 16205 h 320215"/>
                          <a:gd name="connsiteX33" fmla="*/ 756158 w 757185"/>
                          <a:gd name="connsiteY33" fmla="*/ 19885 h 320215"/>
                          <a:gd name="connsiteX34" fmla="*/ 757173 w 757185"/>
                          <a:gd name="connsiteY34" fmla="*/ 30924 h 320215"/>
                          <a:gd name="connsiteX35" fmla="*/ 754636 w 757185"/>
                          <a:gd name="connsiteY35" fmla="*/ 33778 h 320215"/>
                          <a:gd name="connsiteX36" fmla="*/ 751464 w 757185"/>
                          <a:gd name="connsiteY36" fmla="*/ 41645 h 320215"/>
                          <a:gd name="connsiteX37" fmla="*/ 751274 w 757185"/>
                          <a:gd name="connsiteY37" fmla="*/ 45198 h 320215"/>
                          <a:gd name="connsiteX38" fmla="*/ 743914 w 757185"/>
                          <a:gd name="connsiteY38" fmla="*/ 54016 h 320215"/>
                          <a:gd name="connsiteX39" fmla="*/ 735667 w 757185"/>
                          <a:gd name="connsiteY39" fmla="*/ 62644 h 320215"/>
                          <a:gd name="connsiteX40" fmla="*/ 700013 w 757185"/>
                          <a:gd name="connsiteY40" fmla="*/ 100011 h 320215"/>
                          <a:gd name="connsiteX41" fmla="*/ 702360 w 757185"/>
                          <a:gd name="connsiteY41" fmla="*/ 103881 h 320215"/>
                          <a:gd name="connsiteX42" fmla="*/ 708007 w 757185"/>
                          <a:gd name="connsiteY42" fmla="*/ 110669 h 320215"/>
                          <a:gd name="connsiteX43" fmla="*/ 699823 w 757185"/>
                          <a:gd name="connsiteY43" fmla="*/ 136997 h 320215"/>
                          <a:gd name="connsiteX44" fmla="*/ 696524 w 757185"/>
                          <a:gd name="connsiteY44" fmla="*/ 139916 h 320215"/>
                          <a:gd name="connsiteX45" fmla="*/ 686690 w 757185"/>
                          <a:gd name="connsiteY45" fmla="*/ 147465 h 320215"/>
                          <a:gd name="connsiteX46" fmla="*/ 689926 w 757185"/>
                          <a:gd name="connsiteY46" fmla="*/ 182167 h 320215"/>
                          <a:gd name="connsiteX47" fmla="*/ 676096 w 757185"/>
                          <a:gd name="connsiteY47" fmla="*/ 185403 h 320215"/>
                          <a:gd name="connsiteX48" fmla="*/ 661441 w 757185"/>
                          <a:gd name="connsiteY48" fmla="*/ 183436 h 320215"/>
                          <a:gd name="connsiteX49" fmla="*/ 580363 w 757185"/>
                          <a:gd name="connsiteY49" fmla="*/ 207607 h 320215"/>
                          <a:gd name="connsiteX50" fmla="*/ 567738 w 757185"/>
                          <a:gd name="connsiteY50" fmla="*/ 210970 h 320215"/>
                          <a:gd name="connsiteX51" fmla="*/ 555684 w 757185"/>
                          <a:gd name="connsiteY51" fmla="*/ 214459 h 320215"/>
                          <a:gd name="connsiteX52" fmla="*/ 396129 w 757185"/>
                          <a:gd name="connsiteY52" fmla="*/ 268765 h 320215"/>
                          <a:gd name="connsiteX53" fmla="*/ 343029 w 757185"/>
                          <a:gd name="connsiteY53" fmla="*/ 286084 h 320215"/>
                          <a:gd name="connsiteX54" fmla="*/ 287391 w 757185"/>
                          <a:gd name="connsiteY54" fmla="*/ 302325 h 320215"/>
                          <a:gd name="connsiteX55" fmla="*/ 283711 w 757185"/>
                          <a:gd name="connsiteY55" fmla="*/ 304736 h 320215"/>
                          <a:gd name="connsiteX56" fmla="*/ 273434 w 757185"/>
                          <a:gd name="connsiteY56" fmla="*/ 314633 h 320215"/>
                          <a:gd name="connsiteX57" fmla="*/ 261063 w 757185"/>
                          <a:gd name="connsiteY57" fmla="*/ 320216 h 320215"/>
                          <a:gd name="connsiteX58" fmla="*/ 51199 w 757185"/>
                          <a:gd name="connsiteY58" fmla="*/ 317932 h 320215"/>
                          <a:gd name="connsiteX59" fmla="*/ 73404 w 757185"/>
                          <a:gd name="connsiteY59" fmla="*/ 312539 h 320215"/>
                          <a:gd name="connsiteX60" fmla="*/ 83618 w 757185"/>
                          <a:gd name="connsiteY60" fmla="*/ 306766 h 320215"/>
                          <a:gd name="connsiteX61" fmla="*/ 79557 w 757185"/>
                          <a:gd name="connsiteY61" fmla="*/ 304038 h 320215"/>
                          <a:gd name="connsiteX62" fmla="*/ 76576 w 757185"/>
                          <a:gd name="connsiteY62" fmla="*/ 303340 h 320215"/>
                          <a:gd name="connsiteX63" fmla="*/ 75053 w 757185"/>
                          <a:gd name="connsiteY63" fmla="*/ 302262 h 320215"/>
                          <a:gd name="connsiteX64" fmla="*/ 76132 w 757185"/>
                          <a:gd name="connsiteY64" fmla="*/ 299597 h 320215"/>
                          <a:gd name="connsiteX65" fmla="*/ 70739 w 757185"/>
                          <a:gd name="connsiteY65" fmla="*/ 296933 h 320215"/>
                          <a:gd name="connsiteX66" fmla="*/ 45489 w 757185"/>
                          <a:gd name="connsiteY66" fmla="*/ 297694 h 320215"/>
                          <a:gd name="connsiteX67" fmla="*/ 7425 w 757185"/>
                          <a:gd name="connsiteY67" fmla="*/ 307527 h 320215"/>
                          <a:gd name="connsiteX68" fmla="*/ 1271 w 757185"/>
                          <a:gd name="connsiteY68" fmla="*/ 306639 h 320215"/>
                          <a:gd name="connsiteX69" fmla="*/ 636 w 757185"/>
                          <a:gd name="connsiteY69" fmla="*/ 304609 h 320215"/>
                          <a:gd name="connsiteX70" fmla="*/ 58939 w 757185"/>
                          <a:gd name="connsiteY70" fmla="*/ 282214 h 320215"/>
                          <a:gd name="connsiteX71" fmla="*/ 58939 w 757185"/>
                          <a:gd name="connsiteY71" fmla="*/ 282214 h 320215"/>
                          <a:gd name="connsiteX72" fmla="*/ 521997 w 757185"/>
                          <a:gd name="connsiteY72" fmla="*/ 149559 h 320215"/>
                          <a:gd name="connsiteX73" fmla="*/ 522821 w 757185"/>
                          <a:gd name="connsiteY73" fmla="*/ 153238 h 320215"/>
                          <a:gd name="connsiteX74" fmla="*/ 523329 w 757185"/>
                          <a:gd name="connsiteY74" fmla="*/ 153492 h 320215"/>
                          <a:gd name="connsiteX75" fmla="*/ 533353 w 757185"/>
                          <a:gd name="connsiteY75" fmla="*/ 155078 h 320215"/>
                          <a:gd name="connsiteX76" fmla="*/ 681932 w 757185"/>
                          <a:gd name="connsiteY76" fmla="*/ 121581 h 320215"/>
                          <a:gd name="connsiteX77" fmla="*/ 681107 w 757185"/>
                          <a:gd name="connsiteY77" fmla="*/ 117902 h 320215"/>
                          <a:gd name="connsiteX78" fmla="*/ 680600 w 757185"/>
                          <a:gd name="connsiteY78" fmla="*/ 117648 h 320215"/>
                          <a:gd name="connsiteX79" fmla="*/ 670640 w 757185"/>
                          <a:gd name="connsiteY79" fmla="*/ 116062 h 320215"/>
                          <a:gd name="connsiteX80" fmla="*/ 522060 w 757185"/>
                          <a:gd name="connsiteY80" fmla="*/ 149559 h 320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</a:cxnLst>
                        <a:rect l="l" t="t" r="r" b="b"/>
                        <a:pathLst>
                          <a:path w="757185" h="320215">
                            <a:moveTo>
                              <a:pt x="58749" y="282214"/>
                            </a:moveTo>
                            <a:cubicBezTo>
                              <a:pt x="104617" y="266354"/>
                              <a:pt x="151119" y="251065"/>
                              <a:pt x="198637" y="236346"/>
                            </a:cubicBezTo>
                            <a:cubicBezTo>
                              <a:pt x="234671" y="225181"/>
                              <a:pt x="268295" y="214269"/>
                              <a:pt x="299381" y="203738"/>
                            </a:cubicBezTo>
                            <a:cubicBezTo>
                              <a:pt x="344107" y="188575"/>
                              <a:pt x="390229" y="176712"/>
                              <a:pt x="437620" y="168083"/>
                            </a:cubicBezTo>
                            <a:cubicBezTo>
                              <a:pt x="450562" y="165736"/>
                              <a:pt x="462616" y="162881"/>
                              <a:pt x="473908" y="159456"/>
                            </a:cubicBezTo>
                            <a:cubicBezTo>
                              <a:pt x="486089" y="155903"/>
                              <a:pt x="505629" y="154000"/>
                              <a:pt x="512163" y="147402"/>
                            </a:cubicBezTo>
                            <a:cubicBezTo>
                              <a:pt x="516921" y="142644"/>
                              <a:pt x="522441" y="139535"/>
                              <a:pt x="528595" y="138076"/>
                            </a:cubicBezTo>
                            <a:cubicBezTo>
                              <a:pt x="537413" y="135982"/>
                              <a:pt x="545280" y="133698"/>
                              <a:pt x="552004" y="131288"/>
                            </a:cubicBezTo>
                            <a:cubicBezTo>
                              <a:pt x="566406" y="126022"/>
                              <a:pt x="563107" y="124373"/>
                              <a:pt x="542171" y="126339"/>
                            </a:cubicBezTo>
                            <a:cubicBezTo>
                              <a:pt x="534939" y="127037"/>
                              <a:pt x="529419" y="128623"/>
                              <a:pt x="525549" y="131161"/>
                            </a:cubicBezTo>
                            <a:cubicBezTo>
                              <a:pt x="524027" y="132112"/>
                              <a:pt x="521933" y="132874"/>
                              <a:pt x="519205" y="133318"/>
                            </a:cubicBezTo>
                            <a:cubicBezTo>
                              <a:pt x="512671" y="134396"/>
                              <a:pt x="508738" y="136490"/>
                              <a:pt x="507532" y="139598"/>
                            </a:cubicBezTo>
                            <a:cubicBezTo>
                              <a:pt x="507088" y="140804"/>
                              <a:pt x="505756" y="141755"/>
                              <a:pt x="503662" y="142390"/>
                            </a:cubicBezTo>
                            <a:cubicBezTo>
                              <a:pt x="480316" y="149622"/>
                              <a:pt x="455447" y="156157"/>
                              <a:pt x="429119" y="162057"/>
                            </a:cubicBezTo>
                            <a:cubicBezTo>
                              <a:pt x="392767" y="170177"/>
                              <a:pt x="367010" y="176394"/>
                              <a:pt x="351974" y="180645"/>
                            </a:cubicBezTo>
                            <a:cubicBezTo>
                              <a:pt x="301094" y="195110"/>
                              <a:pt x="250722" y="209891"/>
                              <a:pt x="200857" y="225054"/>
                            </a:cubicBezTo>
                            <a:cubicBezTo>
                              <a:pt x="200857" y="221438"/>
                              <a:pt x="199271" y="217822"/>
                              <a:pt x="196226" y="214269"/>
                            </a:cubicBezTo>
                            <a:cubicBezTo>
                              <a:pt x="194767" y="212556"/>
                              <a:pt x="194830" y="211097"/>
                              <a:pt x="196480" y="209955"/>
                            </a:cubicBezTo>
                            <a:cubicBezTo>
                              <a:pt x="202507" y="205641"/>
                              <a:pt x="208470" y="201263"/>
                              <a:pt x="214370" y="196759"/>
                            </a:cubicBezTo>
                            <a:cubicBezTo>
                              <a:pt x="222681" y="190415"/>
                              <a:pt x="236892" y="185403"/>
                              <a:pt x="257129" y="181850"/>
                            </a:cubicBezTo>
                            <a:cubicBezTo>
                              <a:pt x="258271" y="181660"/>
                              <a:pt x="257827" y="180899"/>
                              <a:pt x="256241" y="180391"/>
                            </a:cubicBezTo>
                            <a:cubicBezTo>
                              <a:pt x="252879" y="179376"/>
                              <a:pt x="250405" y="178171"/>
                              <a:pt x="248628" y="176775"/>
                            </a:cubicBezTo>
                            <a:cubicBezTo>
                              <a:pt x="247106" y="175506"/>
                              <a:pt x="247106" y="174491"/>
                              <a:pt x="248628" y="173793"/>
                            </a:cubicBezTo>
                            <a:cubicBezTo>
                              <a:pt x="315115" y="145689"/>
                              <a:pt x="375574" y="112826"/>
                              <a:pt x="430007" y="75142"/>
                            </a:cubicBezTo>
                            <a:cubicBezTo>
                              <a:pt x="445931" y="64040"/>
                              <a:pt x="466803" y="54460"/>
                              <a:pt x="492497" y="46340"/>
                            </a:cubicBezTo>
                            <a:cubicBezTo>
                              <a:pt x="553908" y="26990"/>
                              <a:pt x="623630" y="11701"/>
                              <a:pt x="701726" y="535"/>
                            </a:cubicBezTo>
                            <a:cubicBezTo>
                              <a:pt x="708514" y="-416"/>
                              <a:pt x="719616" y="91"/>
                              <a:pt x="727927" y="599"/>
                            </a:cubicBezTo>
                            <a:cubicBezTo>
                              <a:pt x="731289" y="789"/>
                              <a:pt x="733573" y="1614"/>
                              <a:pt x="734588" y="3009"/>
                            </a:cubicBezTo>
                            <a:lnTo>
                              <a:pt x="735604" y="4469"/>
                            </a:lnTo>
                            <a:cubicBezTo>
                              <a:pt x="736492" y="5864"/>
                              <a:pt x="735223" y="6435"/>
                              <a:pt x="731734" y="6118"/>
                            </a:cubicBezTo>
                            <a:cubicBezTo>
                              <a:pt x="726975" y="5737"/>
                              <a:pt x="723106" y="6118"/>
                              <a:pt x="720314" y="7323"/>
                            </a:cubicBezTo>
                            <a:cubicBezTo>
                              <a:pt x="715619" y="9354"/>
                              <a:pt x="722852" y="14238"/>
                              <a:pt x="732305" y="15444"/>
                            </a:cubicBezTo>
                            <a:cubicBezTo>
                              <a:pt x="737697" y="16142"/>
                              <a:pt x="742392" y="16396"/>
                              <a:pt x="746198" y="16205"/>
                            </a:cubicBezTo>
                            <a:cubicBezTo>
                              <a:pt x="752606" y="15888"/>
                              <a:pt x="755841" y="17157"/>
                              <a:pt x="756158" y="19885"/>
                            </a:cubicBezTo>
                            <a:lnTo>
                              <a:pt x="757173" y="30924"/>
                            </a:lnTo>
                            <a:cubicBezTo>
                              <a:pt x="757300" y="32129"/>
                              <a:pt x="756412" y="33144"/>
                              <a:pt x="754636" y="33778"/>
                            </a:cubicBezTo>
                            <a:cubicBezTo>
                              <a:pt x="749814" y="35555"/>
                              <a:pt x="748736" y="38219"/>
                              <a:pt x="751464" y="41645"/>
                            </a:cubicBezTo>
                            <a:cubicBezTo>
                              <a:pt x="752542" y="43041"/>
                              <a:pt x="752479" y="44183"/>
                              <a:pt x="751274" y="45198"/>
                            </a:cubicBezTo>
                            <a:cubicBezTo>
                              <a:pt x="748165" y="47799"/>
                              <a:pt x="745691" y="50717"/>
                              <a:pt x="743914" y="54016"/>
                            </a:cubicBezTo>
                            <a:cubicBezTo>
                              <a:pt x="741948" y="57505"/>
                              <a:pt x="739156" y="60424"/>
                              <a:pt x="735667" y="62644"/>
                            </a:cubicBezTo>
                            <a:cubicBezTo>
                              <a:pt x="719743" y="72922"/>
                              <a:pt x="707880" y="85356"/>
                              <a:pt x="700013" y="100011"/>
                            </a:cubicBezTo>
                            <a:cubicBezTo>
                              <a:pt x="699378" y="101153"/>
                              <a:pt x="700140" y="102422"/>
                              <a:pt x="702360" y="103881"/>
                            </a:cubicBezTo>
                            <a:cubicBezTo>
                              <a:pt x="706865" y="106926"/>
                              <a:pt x="708831" y="109147"/>
                              <a:pt x="708007" y="110669"/>
                            </a:cubicBezTo>
                            <a:cubicBezTo>
                              <a:pt x="703439" y="119044"/>
                              <a:pt x="700774" y="127862"/>
                              <a:pt x="699823" y="136997"/>
                            </a:cubicBezTo>
                            <a:cubicBezTo>
                              <a:pt x="699696" y="138266"/>
                              <a:pt x="698617" y="139218"/>
                              <a:pt x="696524" y="139916"/>
                            </a:cubicBezTo>
                            <a:cubicBezTo>
                              <a:pt x="690624" y="141882"/>
                              <a:pt x="686437" y="143405"/>
                              <a:pt x="686690" y="147465"/>
                            </a:cubicBezTo>
                            <a:cubicBezTo>
                              <a:pt x="687705" y="158377"/>
                              <a:pt x="688784" y="169923"/>
                              <a:pt x="689926" y="182167"/>
                            </a:cubicBezTo>
                            <a:cubicBezTo>
                              <a:pt x="690243" y="185593"/>
                              <a:pt x="685675" y="186672"/>
                              <a:pt x="676096" y="185403"/>
                            </a:cubicBezTo>
                            <a:lnTo>
                              <a:pt x="661441" y="183436"/>
                            </a:lnTo>
                            <a:cubicBezTo>
                              <a:pt x="632067" y="191684"/>
                              <a:pt x="605105" y="199741"/>
                              <a:pt x="580363" y="207607"/>
                            </a:cubicBezTo>
                            <a:cubicBezTo>
                              <a:pt x="576429" y="208813"/>
                              <a:pt x="572179" y="209955"/>
                              <a:pt x="567738" y="210970"/>
                            </a:cubicBezTo>
                            <a:cubicBezTo>
                              <a:pt x="562726" y="212048"/>
                              <a:pt x="558729" y="213254"/>
                              <a:pt x="555684" y="214459"/>
                            </a:cubicBezTo>
                            <a:cubicBezTo>
                              <a:pt x="505819" y="233936"/>
                              <a:pt x="452655" y="252080"/>
                              <a:pt x="396129" y="268765"/>
                            </a:cubicBezTo>
                            <a:cubicBezTo>
                              <a:pt x="384773" y="272127"/>
                              <a:pt x="367073" y="277901"/>
                              <a:pt x="343029" y="286084"/>
                            </a:cubicBezTo>
                            <a:cubicBezTo>
                              <a:pt x="325646" y="291984"/>
                              <a:pt x="307121" y="297377"/>
                              <a:pt x="287391" y="302325"/>
                            </a:cubicBezTo>
                            <a:cubicBezTo>
                              <a:pt x="285234" y="302833"/>
                              <a:pt x="284029" y="303658"/>
                              <a:pt x="283711" y="304736"/>
                            </a:cubicBezTo>
                            <a:cubicBezTo>
                              <a:pt x="282633" y="308543"/>
                              <a:pt x="279144" y="311905"/>
                              <a:pt x="273434" y="314633"/>
                            </a:cubicBezTo>
                            <a:cubicBezTo>
                              <a:pt x="269310" y="316600"/>
                              <a:pt x="265186" y="318503"/>
                              <a:pt x="261063" y="320216"/>
                            </a:cubicBezTo>
                            <a:cubicBezTo>
                              <a:pt x="178272" y="319708"/>
                              <a:pt x="104807" y="318947"/>
                              <a:pt x="51199" y="317932"/>
                            </a:cubicBezTo>
                            <a:cubicBezTo>
                              <a:pt x="57797" y="316092"/>
                              <a:pt x="65220" y="314252"/>
                              <a:pt x="73404" y="312539"/>
                            </a:cubicBezTo>
                            <a:cubicBezTo>
                              <a:pt x="78923" y="311334"/>
                              <a:pt x="82349" y="309431"/>
                              <a:pt x="83618" y="306766"/>
                            </a:cubicBezTo>
                            <a:cubicBezTo>
                              <a:pt x="84062" y="305688"/>
                              <a:pt x="82793" y="304800"/>
                              <a:pt x="79557" y="304038"/>
                            </a:cubicBezTo>
                            <a:cubicBezTo>
                              <a:pt x="78542" y="303848"/>
                              <a:pt x="77527" y="303594"/>
                              <a:pt x="76576" y="303340"/>
                            </a:cubicBezTo>
                            <a:cubicBezTo>
                              <a:pt x="75370" y="303023"/>
                              <a:pt x="74863" y="302643"/>
                              <a:pt x="75053" y="302262"/>
                            </a:cubicBezTo>
                            <a:lnTo>
                              <a:pt x="76132" y="299597"/>
                            </a:lnTo>
                            <a:cubicBezTo>
                              <a:pt x="76766" y="298202"/>
                              <a:pt x="74926" y="297314"/>
                              <a:pt x="70739" y="296933"/>
                            </a:cubicBezTo>
                            <a:cubicBezTo>
                              <a:pt x="61223" y="296045"/>
                              <a:pt x="52849" y="296298"/>
                              <a:pt x="45489" y="297694"/>
                            </a:cubicBezTo>
                            <a:cubicBezTo>
                              <a:pt x="31469" y="300359"/>
                              <a:pt x="18717" y="303594"/>
                              <a:pt x="7425" y="307527"/>
                            </a:cubicBezTo>
                            <a:cubicBezTo>
                              <a:pt x="5648" y="308098"/>
                              <a:pt x="3618" y="307845"/>
                              <a:pt x="1271" y="306639"/>
                            </a:cubicBezTo>
                            <a:cubicBezTo>
                              <a:pt x="-188" y="305878"/>
                              <a:pt x="-379" y="305180"/>
                              <a:pt x="636" y="304609"/>
                            </a:cubicBezTo>
                            <a:cubicBezTo>
                              <a:pt x="18146" y="295537"/>
                              <a:pt x="37623" y="288051"/>
                              <a:pt x="58939" y="282214"/>
                            </a:cubicBezTo>
                            <a:lnTo>
                              <a:pt x="58939" y="282214"/>
                            </a:lnTo>
                            <a:close/>
                            <a:moveTo>
                              <a:pt x="521997" y="149559"/>
                            </a:moveTo>
                            <a:cubicBezTo>
                              <a:pt x="519396" y="150130"/>
                              <a:pt x="519776" y="151779"/>
                              <a:pt x="522821" y="153238"/>
                            </a:cubicBezTo>
                            <a:lnTo>
                              <a:pt x="523329" y="153492"/>
                            </a:lnTo>
                            <a:cubicBezTo>
                              <a:pt x="526311" y="154951"/>
                              <a:pt x="530815" y="155649"/>
                              <a:pt x="533353" y="155078"/>
                            </a:cubicBezTo>
                            <a:lnTo>
                              <a:pt x="681932" y="121581"/>
                            </a:lnTo>
                            <a:cubicBezTo>
                              <a:pt x="684533" y="121010"/>
                              <a:pt x="684153" y="119361"/>
                              <a:pt x="681107" y="117902"/>
                            </a:cubicBezTo>
                            <a:lnTo>
                              <a:pt x="680600" y="117648"/>
                            </a:lnTo>
                            <a:cubicBezTo>
                              <a:pt x="677618" y="116189"/>
                              <a:pt x="673114" y="115491"/>
                              <a:pt x="670640" y="116062"/>
                            </a:cubicBezTo>
                            <a:lnTo>
                              <a:pt x="522060" y="14955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6" name="Freeform: Shape 10075">
                        <a:extLst>
                          <a:ext uri="{FF2B5EF4-FFF2-40B4-BE49-F238E27FC236}">
                            <a16:creationId xmlns:a16="http://schemas.microsoft.com/office/drawing/2014/main" id="{121905CE-18CC-8A4D-851D-67BA42F43C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06" y="1783357"/>
                        <a:ext cx="613430" cy="334692"/>
                      </a:xfrm>
                      <a:custGeom>
                        <a:avLst/>
                        <a:gdLst>
                          <a:gd name="connsiteX0" fmla="*/ 0 w 613430"/>
                          <a:gd name="connsiteY0" fmla="*/ 328222 h 334692"/>
                          <a:gd name="connsiteX1" fmla="*/ 50055 w 613430"/>
                          <a:gd name="connsiteY1" fmla="*/ 307540 h 334692"/>
                          <a:gd name="connsiteX2" fmla="*/ 83869 w 613430"/>
                          <a:gd name="connsiteY2" fmla="*/ 290855 h 334692"/>
                          <a:gd name="connsiteX3" fmla="*/ 171291 w 613430"/>
                          <a:gd name="connsiteY3" fmla="*/ 241561 h 334692"/>
                          <a:gd name="connsiteX4" fmla="*/ 187088 w 613430"/>
                          <a:gd name="connsiteY4" fmla="*/ 232425 h 334692"/>
                          <a:gd name="connsiteX5" fmla="*/ 211196 w 613430"/>
                          <a:gd name="connsiteY5" fmla="*/ 221260 h 334692"/>
                          <a:gd name="connsiteX6" fmla="*/ 327103 w 613430"/>
                          <a:gd name="connsiteY6" fmla="*/ 159087 h 334692"/>
                          <a:gd name="connsiteX7" fmla="*/ 422646 w 613430"/>
                          <a:gd name="connsiteY7" fmla="*/ 106812 h 334692"/>
                          <a:gd name="connsiteX8" fmla="*/ 554477 w 613430"/>
                          <a:gd name="connsiteY8" fmla="*/ 26305 h 334692"/>
                          <a:gd name="connsiteX9" fmla="*/ 607196 w 613430"/>
                          <a:gd name="connsiteY9" fmla="*/ 1119 h 334692"/>
                          <a:gd name="connsiteX10" fmla="*/ 613033 w 613430"/>
                          <a:gd name="connsiteY10" fmla="*/ 2959 h 334692"/>
                          <a:gd name="connsiteX11" fmla="*/ 595840 w 613430"/>
                          <a:gd name="connsiteY11" fmla="*/ 13236 h 334692"/>
                          <a:gd name="connsiteX12" fmla="*/ 453922 w 613430"/>
                          <a:gd name="connsiteY12" fmla="*/ 105797 h 334692"/>
                          <a:gd name="connsiteX13" fmla="*/ 379379 w 613430"/>
                          <a:gd name="connsiteY13" fmla="*/ 145321 h 334692"/>
                          <a:gd name="connsiteX14" fmla="*/ 335604 w 613430"/>
                          <a:gd name="connsiteY14" fmla="*/ 168286 h 334692"/>
                          <a:gd name="connsiteX15" fmla="*/ 302995 w 613430"/>
                          <a:gd name="connsiteY15" fmla="*/ 183512 h 334692"/>
                          <a:gd name="connsiteX16" fmla="*/ 295953 w 613430"/>
                          <a:gd name="connsiteY16" fmla="*/ 190554 h 334692"/>
                          <a:gd name="connsiteX17" fmla="*/ 287199 w 613430"/>
                          <a:gd name="connsiteY17" fmla="*/ 194361 h 334692"/>
                          <a:gd name="connsiteX18" fmla="*/ 276921 w 613430"/>
                          <a:gd name="connsiteY18" fmla="*/ 197152 h 334692"/>
                          <a:gd name="connsiteX19" fmla="*/ 265121 w 613430"/>
                          <a:gd name="connsiteY19" fmla="*/ 207874 h 334692"/>
                          <a:gd name="connsiteX20" fmla="*/ 261061 w 613430"/>
                          <a:gd name="connsiteY20" fmla="*/ 210919 h 334692"/>
                          <a:gd name="connsiteX21" fmla="*/ 223884 w 613430"/>
                          <a:gd name="connsiteY21" fmla="*/ 227223 h 334692"/>
                          <a:gd name="connsiteX22" fmla="*/ 210625 w 613430"/>
                          <a:gd name="connsiteY22" fmla="*/ 233568 h 334692"/>
                          <a:gd name="connsiteX23" fmla="*/ 194765 w 613430"/>
                          <a:gd name="connsiteY23" fmla="*/ 242893 h 334692"/>
                          <a:gd name="connsiteX24" fmla="*/ 175542 w 613430"/>
                          <a:gd name="connsiteY24" fmla="*/ 248984 h 334692"/>
                          <a:gd name="connsiteX25" fmla="*/ 158476 w 613430"/>
                          <a:gd name="connsiteY25" fmla="*/ 255962 h 334692"/>
                          <a:gd name="connsiteX26" fmla="*/ 95543 w 613430"/>
                          <a:gd name="connsiteY26" fmla="*/ 291680 h 334692"/>
                          <a:gd name="connsiteX27" fmla="*/ 55638 w 613430"/>
                          <a:gd name="connsiteY27" fmla="*/ 311346 h 334692"/>
                          <a:gd name="connsiteX28" fmla="*/ 14972 w 613430"/>
                          <a:gd name="connsiteY28" fmla="*/ 328222 h 334692"/>
                          <a:gd name="connsiteX29" fmla="*/ 571 w 613430"/>
                          <a:gd name="connsiteY29" fmla="*/ 334693 h 334692"/>
                          <a:gd name="connsiteX30" fmla="*/ 254 w 613430"/>
                          <a:gd name="connsiteY30" fmla="*/ 328412 h 33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13430" h="334692">
                            <a:moveTo>
                              <a:pt x="0" y="328222"/>
                            </a:moveTo>
                            <a:cubicBezTo>
                              <a:pt x="21697" y="318832"/>
                              <a:pt x="38382" y="311917"/>
                              <a:pt x="50055" y="307540"/>
                            </a:cubicBezTo>
                            <a:cubicBezTo>
                              <a:pt x="64012" y="302274"/>
                              <a:pt x="75241" y="296691"/>
                              <a:pt x="83869" y="290855"/>
                            </a:cubicBezTo>
                            <a:cubicBezTo>
                              <a:pt x="109627" y="273218"/>
                              <a:pt x="138746" y="256787"/>
                              <a:pt x="171291" y="241561"/>
                            </a:cubicBezTo>
                            <a:cubicBezTo>
                              <a:pt x="173893" y="240356"/>
                              <a:pt x="179158" y="237311"/>
                              <a:pt x="187088" y="232425"/>
                            </a:cubicBezTo>
                            <a:cubicBezTo>
                              <a:pt x="194003" y="228238"/>
                              <a:pt x="204535" y="224876"/>
                              <a:pt x="211196" y="221260"/>
                            </a:cubicBezTo>
                            <a:cubicBezTo>
                              <a:pt x="248690" y="200324"/>
                              <a:pt x="287389" y="179579"/>
                              <a:pt x="327103" y="159087"/>
                            </a:cubicBezTo>
                            <a:cubicBezTo>
                              <a:pt x="365422" y="139357"/>
                              <a:pt x="397269" y="121911"/>
                              <a:pt x="422646" y="106812"/>
                            </a:cubicBezTo>
                            <a:cubicBezTo>
                              <a:pt x="467689" y="79786"/>
                              <a:pt x="511590" y="52950"/>
                              <a:pt x="554477" y="26305"/>
                            </a:cubicBezTo>
                            <a:cubicBezTo>
                              <a:pt x="570083" y="16598"/>
                              <a:pt x="587720" y="8224"/>
                              <a:pt x="607196" y="1119"/>
                            </a:cubicBezTo>
                            <a:cubicBezTo>
                              <a:pt x="612335" y="-848"/>
                              <a:pt x="614365" y="-214"/>
                              <a:pt x="613033" y="2959"/>
                            </a:cubicBezTo>
                            <a:cubicBezTo>
                              <a:pt x="611320" y="6892"/>
                              <a:pt x="600154" y="10635"/>
                              <a:pt x="595840" y="13236"/>
                            </a:cubicBezTo>
                            <a:cubicBezTo>
                              <a:pt x="545405" y="43053"/>
                              <a:pt x="498141" y="73886"/>
                              <a:pt x="453922" y="105797"/>
                            </a:cubicBezTo>
                            <a:cubicBezTo>
                              <a:pt x="437174" y="117787"/>
                              <a:pt x="409894" y="131808"/>
                              <a:pt x="379379" y="145321"/>
                            </a:cubicBezTo>
                            <a:cubicBezTo>
                              <a:pt x="363392" y="152426"/>
                              <a:pt x="348800" y="160102"/>
                              <a:pt x="335604" y="168286"/>
                            </a:cubicBezTo>
                            <a:cubicBezTo>
                              <a:pt x="326786" y="173806"/>
                              <a:pt x="313019" y="178056"/>
                              <a:pt x="302995" y="183512"/>
                            </a:cubicBezTo>
                            <a:cubicBezTo>
                              <a:pt x="302995" y="183512"/>
                              <a:pt x="300585" y="185923"/>
                              <a:pt x="295953" y="190554"/>
                            </a:cubicBezTo>
                            <a:cubicBezTo>
                              <a:pt x="294241" y="192267"/>
                              <a:pt x="291322" y="193536"/>
                              <a:pt x="287199" y="194361"/>
                            </a:cubicBezTo>
                            <a:cubicBezTo>
                              <a:pt x="283265" y="195122"/>
                              <a:pt x="279713" y="196074"/>
                              <a:pt x="276921" y="197152"/>
                            </a:cubicBezTo>
                            <a:cubicBezTo>
                              <a:pt x="269879" y="199753"/>
                              <a:pt x="265946" y="203306"/>
                              <a:pt x="265121" y="207874"/>
                            </a:cubicBezTo>
                            <a:cubicBezTo>
                              <a:pt x="264931" y="209269"/>
                              <a:pt x="263472" y="210221"/>
                              <a:pt x="261061" y="210919"/>
                            </a:cubicBezTo>
                            <a:cubicBezTo>
                              <a:pt x="245327" y="215106"/>
                              <a:pt x="232893" y="220498"/>
                              <a:pt x="223884" y="227223"/>
                            </a:cubicBezTo>
                            <a:cubicBezTo>
                              <a:pt x="221537" y="228936"/>
                              <a:pt x="217159" y="231030"/>
                              <a:pt x="210625" y="233568"/>
                            </a:cubicBezTo>
                            <a:cubicBezTo>
                              <a:pt x="203456" y="236295"/>
                              <a:pt x="201934" y="240483"/>
                              <a:pt x="194765" y="242893"/>
                            </a:cubicBezTo>
                            <a:cubicBezTo>
                              <a:pt x="188421" y="244923"/>
                              <a:pt x="181950" y="246954"/>
                              <a:pt x="175542" y="248984"/>
                            </a:cubicBezTo>
                            <a:cubicBezTo>
                              <a:pt x="168881" y="251077"/>
                              <a:pt x="163107" y="253361"/>
                              <a:pt x="158476" y="255962"/>
                            </a:cubicBezTo>
                            <a:cubicBezTo>
                              <a:pt x="137033" y="267762"/>
                              <a:pt x="116098" y="279626"/>
                              <a:pt x="95543" y="291680"/>
                            </a:cubicBezTo>
                            <a:cubicBezTo>
                              <a:pt x="83552" y="298722"/>
                              <a:pt x="70293" y="305320"/>
                              <a:pt x="55638" y="311346"/>
                            </a:cubicBezTo>
                            <a:cubicBezTo>
                              <a:pt x="28929" y="322449"/>
                              <a:pt x="15416" y="328031"/>
                              <a:pt x="14972" y="328222"/>
                            </a:cubicBezTo>
                            <a:lnTo>
                              <a:pt x="571" y="334693"/>
                            </a:lnTo>
                            <a:cubicBezTo>
                              <a:pt x="444" y="332345"/>
                              <a:pt x="317" y="330188"/>
                              <a:pt x="254" y="32841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7" name="Freeform: Shape 10076">
                        <a:extLst>
                          <a:ext uri="{FF2B5EF4-FFF2-40B4-BE49-F238E27FC236}">
                            <a16:creationId xmlns:a16="http://schemas.microsoft.com/office/drawing/2014/main" id="{32BCBE05-289D-D2F0-089D-03E80F8392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007" y="1964481"/>
                        <a:ext cx="502047" cy="156677"/>
                      </a:xfrm>
                      <a:custGeom>
                        <a:avLst/>
                        <a:gdLst>
                          <a:gd name="connsiteX0" fmla="*/ 63 w 502047"/>
                          <a:gd name="connsiteY0" fmla="*/ 156677 h 156677"/>
                          <a:gd name="connsiteX1" fmla="*/ 86978 w 502047"/>
                          <a:gd name="connsiteY1" fmla="*/ 117217 h 156677"/>
                          <a:gd name="connsiteX2" fmla="*/ 142108 w 502047"/>
                          <a:gd name="connsiteY2" fmla="*/ 99517 h 156677"/>
                          <a:gd name="connsiteX3" fmla="*/ 293226 w 502047"/>
                          <a:gd name="connsiteY3" fmla="*/ 55108 h 156677"/>
                          <a:gd name="connsiteX4" fmla="*/ 370370 w 502047"/>
                          <a:gd name="connsiteY4" fmla="*/ 36520 h 156677"/>
                          <a:gd name="connsiteX5" fmla="*/ 444914 w 502047"/>
                          <a:gd name="connsiteY5" fmla="*/ 16853 h 156677"/>
                          <a:gd name="connsiteX6" fmla="*/ 448783 w 502047"/>
                          <a:gd name="connsiteY6" fmla="*/ 14061 h 156677"/>
                          <a:gd name="connsiteX7" fmla="*/ 460457 w 502047"/>
                          <a:gd name="connsiteY7" fmla="*/ 7781 h 156677"/>
                          <a:gd name="connsiteX8" fmla="*/ 466801 w 502047"/>
                          <a:gd name="connsiteY8" fmla="*/ 5624 h 156677"/>
                          <a:gd name="connsiteX9" fmla="*/ 483422 w 502047"/>
                          <a:gd name="connsiteY9" fmla="*/ 802 h 156677"/>
                          <a:gd name="connsiteX10" fmla="*/ 493256 w 502047"/>
                          <a:gd name="connsiteY10" fmla="*/ 5751 h 156677"/>
                          <a:gd name="connsiteX11" fmla="*/ 469846 w 502047"/>
                          <a:gd name="connsiteY11" fmla="*/ 12539 h 156677"/>
                          <a:gd name="connsiteX12" fmla="*/ 453415 w 502047"/>
                          <a:gd name="connsiteY12" fmla="*/ 21865 h 156677"/>
                          <a:gd name="connsiteX13" fmla="*/ 415160 w 502047"/>
                          <a:gd name="connsiteY13" fmla="*/ 33919 h 156677"/>
                          <a:gd name="connsiteX14" fmla="*/ 378871 w 502047"/>
                          <a:gd name="connsiteY14" fmla="*/ 42546 h 156677"/>
                          <a:gd name="connsiteX15" fmla="*/ 240633 w 502047"/>
                          <a:gd name="connsiteY15" fmla="*/ 78201 h 156677"/>
                          <a:gd name="connsiteX16" fmla="*/ 139888 w 502047"/>
                          <a:gd name="connsiteY16" fmla="*/ 110809 h 156677"/>
                          <a:gd name="connsiteX17" fmla="*/ 0 w 502047"/>
                          <a:gd name="connsiteY17" fmla="*/ 156677 h 156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02047" h="156677">
                            <a:moveTo>
                              <a:pt x="63" y="156677"/>
                            </a:moveTo>
                            <a:cubicBezTo>
                              <a:pt x="26455" y="142149"/>
                              <a:pt x="55448" y="129017"/>
                              <a:pt x="86978" y="117217"/>
                            </a:cubicBezTo>
                            <a:cubicBezTo>
                              <a:pt x="104297" y="110746"/>
                              <a:pt x="122695" y="104846"/>
                              <a:pt x="142108" y="99517"/>
                            </a:cubicBezTo>
                            <a:cubicBezTo>
                              <a:pt x="191910" y="84354"/>
                              <a:pt x="242346" y="69572"/>
                              <a:pt x="293226" y="55108"/>
                            </a:cubicBezTo>
                            <a:cubicBezTo>
                              <a:pt x="308261" y="50857"/>
                              <a:pt x="334018" y="44640"/>
                              <a:pt x="370370" y="36520"/>
                            </a:cubicBezTo>
                            <a:cubicBezTo>
                              <a:pt x="396698" y="30620"/>
                              <a:pt x="421567" y="24085"/>
                              <a:pt x="444914" y="16853"/>
                            </a:cubicBezTo>
                            <a:cubicBezTo>
                              <a:pt x="447007" y="16155"/>
                              <a:pt x="448339" y="15267"/>
                              <a:pt x="448783" y="14061"/>
                            </a:cubicBezTo>
                            <a:cubicBezTo>
                              <a:pt x="449989" y="10953"/>
                              <a:pt x="453986" y="8859"/>
                              <a:pt x="460457" y="7781"/>
                            </a:cubicBezTo>
                            <a:cubicBezTo>
                              <a:pt x="463121" y="7337"/>
                              <a:pt x="465278" y="6575"/>
                              <a:pt x="466801" y="5624"/>
                            </a:cubicBezTo>
                            <a:cubicBezTo>
                              <a:pt x="470671" y="3086"/>
                              <a:pt x="476190" y="1500"/>
                              <a:pt x="483422" y="802"/>
                            </a:cubicBezTo>
                            <a:cubicBezTo>
                              <a:pt x="504358" y="-1164"/>
                              <a:pt x="507657" y="485"/>
                              <a:pt x="493256" y="5751"/>
                            </a:cubicBezTo>
                            <a:cubicBezTo>
                              <a:pt x="486531" y="8161"/>
                              <a:pt x="478664" y="10445"/>
                              <a:pt x="469846" y="12539"/>
                            </a:cubicBezTo>
                            <a:cubicBezTo>
                              <a:pt x="463692" y="13998"/>
                              <a:pt x="458173" y="17107"/>
                              <a:pt x="453415" y="21865"/>
                            </a:cubicBezTo>
                            <a:cubicBezTo>
                              <a:pt x="446880" y="28526"/>
                              <a:pt x="427340" y="30366"/>
                              <a:pt x="415160" y="33919"/>
                            </a:cubicBezTo>
                            <a:cubicBezTo>
                              <a:pt x="403867" y="37281"/>
                              <a:pt x="391813" y="40136"/>
                              <a:pt x="378871" y="42546"/>
                            </a:cubicBezTo>
                            <a:cubicBezTo>
                              <a:pt x="331481" y="51238"/>
                              <a:pt x="285359" y="63102"/>
                              <a:pt x="240633" y="78201"/>
                            </a:cubicBezTo>
                            <a:cubicBezTo>
                              <a:pt x="209546" y="88795"/>
                              <a:pt x="175923" y="99644"/>
                              <a:pt x="139888" y="110809"/>
                            </a:cubicBezTo>
                            <a:cubicBezTo>
                              <a:pt x="92434" y="125528"/>
                              <a:pt x="45868" y="140817"/>
                              <a:pt x="0" y="156677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8" name="Freeform: Shape 10077">
                        <a:extLst>
                          <a:ext uri="{FF2B5EF4-FFF2-40B4-BE49-F238E27FC236}">
                            <a16:creationId xmlns:a16="http://schemas.microsoft.com/office/drawing/2014/main" id="{BD8A3EDC-37FD-6D43-89AE-C4B5F36789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0818" y="1711137"/>
                        <a:ext cx="294240" cy="397287"/>
                      </a:xfrm>
                      <a:custGeom>
                        <a:avLst/>
                        <a:gdLst>
                          <a:gd name="connsiteX0" fmla="*/ 294241 w 294240"/>
                          <a:gd name="connsiteY0" fmla="*/ 1142 h 397287"/>
                          <a:gd name="connsiteX1" fmla="*/ 292464 w 294240"/>
                          <a:gd name="connsiteY1" fmla="*/ 2411 h 397287"/>
                          <a:gd name="connsiteX2" fmla="*/ 261315 w 294240"/>
                          <a:gd name="connsiteY2" fmla="*/ 42823 h 397287"/>
                          <a:gd name="connsiteX3" fmla="*/ 244249 w 294240"/>
                          <a:gd name="connsiteY3" fmla="*/ 62807 h 397287"/>
                          <a:gd name="connsiteX4" fmla="*/ 230482 w 294240"/>
                          <a:gd name="connsiteY4" fmla="*/ 83171 h 397287"/>
                          <a:gd name="connsiteX5" fmla="*/ 219443 w 294240"/>
                          <a:gd name="connsiteY5" fmla="*/ 112481 h 397287"/>
                          <a:gd name="connsiteX6" fmla="*/ 185439 w 294240"/>
                          <a:gd name="connsiteY6" fmla="*/ 165391 h 397287"/>
                          <a:gd name="connsiteX7" fmla="*/ 155050 w 294240"/>
                          <a:gd name="connsiteY7" fmla="*/ 218555 h 397287"/>
                          <a:gd name="connsiteX8" fmla="*/ 121871 w 294240"/>
                          <a:gd name="connsiteY8" fmla="*/ 301980 h 397287"/>
                          <a:gd name="connsiteX9" fmla="*/ 130245 w 294240"/>
                          <a:gd name="connsiteY9" fmla="*/ 378554 h 397287"/>
                          <a:gd name="connsiteX10" fmla="*/ 107406 w 294240"/>
                          <a:gd name="connsiteY10" fmla="*/ 332559 h 397287"/>
                          <a:gd name="connsiteX11" fmla="*/ 102331 w 294240"/>
                          <a:gd name="connsiteY11" fmla="*/ 329324 h 397287"/>
                          <a:gd name="connsiteX12" fmla="*/ 85075 w 294240"/>
                          <a:gd name="connsiteY12" fmla="*/ 328689 h 397287"/>
                          <a:gd name="connsiteX13" fmla="*/ 81395 w 294240"/>
                          <a:gd name="connsiteY13" fmla="*/ 331417 h 397287"/>
                          <a:gd name="connsiteX14" fmla="*/ 65154 w 294240"/>
                          <a:gd name="connsiteY14" fmla="*/ 343979 h 397287"/>
                          <a:gd name="connsiteX15" fmla="*/ 62426 w 294240"/>
                          <a:gd name="connsiteY15" fmla="*/ 347024 h 397287"/>
                          <a:gd name="connsiteX16" fmla="*/ 64012 w 294240"/>
                          <a:gd name="connsiteY16" fmla="*/ 363899 h 397287"/>
                          <a:gd name="connsiteX17" fmla="*/ 68263 w 294240"/>
                          <a:gd name="connsiteY17" fmla="*/ 366183 h 397287"/>
                          <a:gd name="connsiteX18" fmla="*/ 72767 w 294240"/>
                          <a:gd name="connsiteY18" fmla="*/ 369292 h 397287"/>
                          <a:gd name="connsiteX19" fmla="*/ 70610 w 294240"/>
                          <a:gd name="connsiteY19" fmla="*/ 370624 h 397287"/>
                          <a:gd name="connsiteX20" fmla="*/ 62807 w 294240"/>
                          <a:gd name="connsiteY20" fmla="*/ 376651 h 397287"/>
                          <a:gd name="connsiteX21" fmla="*/ 69468 w 294240"/>
                          <a:gd name="connsiteY21" fmla="*/ 381219 h 397287"/>
                          <a:gd name="connsiteX22" fmla="*/ 122124 w 294240"/>
                          <a:gd name="connsiteY22" fmla="*/ 394985 h 397287"/>
                          <a:gd name="connsiteX23" fmla="*/ 72894 w 294240"/>
                          <a:gd name="connsiteY23" fmla="*/ 394732 h 397287"/>
                          <a:gd name="connsiteX24" fmla="*/ 64393 w 294240"/>
                          <a:gd name="connsiteY24" fmla="*/ 392384 h 397287"/>
                          <a:gd name="connsiteX25" fmla="*/ 58176 w 294240"/>
                          <a:gd name="connsiteY25" fmla="*/ 387943 h 397287"/>
                          <a:gd name="connsiteX26" fmla="*/ 52276 w 294240"/>
                          <a:gd name="connsiteY26" fmla="*/ 385279 h 397287"/>
                          <a:gd name="connsiteX27" fmla="*/ 48215 w 294240"/>
                          <a:gd name="connsiteY27" fmla="*/ 384073 h 397287"/>
                          <a:gd name="connsiteX28" fmla="*/ 33180 w 294240"/>
                          <a:gd name="connsiteY28" fmla="*/ 367959 h 397287"/>
                          <a:gd name="connsiteX29" fmla="*/ 34068 w 294240"/>
                          <a:gd name="connsiteY29" fmla="*/ 354383 h 397287"/>
                          <a:gd name="connsiteX30" fmla="*/ 33941 w 294240"/>
                          <a:gd name="connsiteY30" fmla="*/ 350323 h 397287"/>
                          <a:gd name="connsiteX31" fmla="*/ 40602 w 294240"/>
                          <a:gd name="connsiteY31" fmla="*/ 343471 h 397287"/>
                          <a:gd name="connsiteX32" fmla="*/ 39587 w 294240"/>
                          <a:gd name="connsiteY32" fmla="*/ 340680 h 397287"/>
                          <a:gd name="connsiteX33" fmla="*/ 29246 w 294240"/>
                          <a:gd name="connsiteY33" fmla="*/ 325707 h 397287"/>
                          <a:gd name="connsiteX34" fmla="*/ 32228 w 294240"/>
                          <a:gd name="connsiteY34" fmla="*/ 306231 h 397287"/>
                          <a:gd name="connsiteX35" fmla="*/ 18335 w 294240"/>
                          <a:gd name="connsiteY35" fmla="*/ 301853 h 397287"/>
                          <a:gd name="connsiteX36" fmla="*/ 5202 w 294240"/>
                          <a:gd name="connsiteY36" fmla="*/ 299760 h 397287"/>
                          <a:gd name="connsiteX37" fmla="*/ 0 w 294240"/>
                          <a:gd name="connsiteY37" fmla="*/ 295319 h 397287"/>
                          <a:gd name="connsiteX38" fmla="*/ 7613 w 294240"/>
                          <a:gd name="connsiteY38" fmla="*/ 252686 h 397287"/>
                          <a:gd name="connsiteX39" fmla="*/ 28168 w 294240"/>
                          <a:gd name="connsiteY39" fmla="*/ 211006 h 397287"/>
                          <a:gd name="connsiteX40" fmla="*/ 34766 w 294240"/>
                          <a:gd name="connsiteY40" fmla="*/ 195399 h 397287"/>
                          <a:gd name="connsiteX41" fmla="*/ 41427 w 294240"/>
                          <a:gd name="connsiteY41" fmla="*/ 179729 h 397287"/>
                          <a:gd name="connsiteX42" fmla="*/ 65471 w 294240"/>
                          <a:gd name="connsiteY42" fmla="*/ 138936 h 397287"/>
                          <a:gd name="connsiteX43" fmla="*/ 87549 w 294240"/>
                          <a:gd name="connsiteY43" fmla="*/ 108675 h 397287"/>
                          <a:gd name="connsiteX44" fmla="*/ 113370 w 294240"/>
                          <a:gd name="connsiteY44" fmla="*/ 79048 h 397287"/>
                          <a:gd name="connsiteX45" fmla="*/ 121363 w 294240"/>
                          <a:gd name="connsiteY45" fmla="*/ 73465 h 397287"/>
                          <a:gd name="connsiteX46" fmla="*/ 131894 w 294240"/>
                          <a:gd name="connsiteY46" fmla="*/ 68707 h 397287"/>
                          <a:gd name="connsiteX47" fmla="*/ 139127 w 294240"/>
                          <a:gd name="connsiteY47" fmla="*/ 63187 h 397287"/>
                          <a:gd name="connsiteX48" fmla="*/ 150356 w 294240"/>
                          <a:gd name="connsiteY48" fmla="*/ 60079 h 397287"/>
                          <a:gd name="connsiteX49" fmla="*/ 158096 w 294240"/>
                          <a:gd name="connsiteY49" fmla="*/ 58176 h 397287"/>
                          <a:gd name="connsiteX50" fmla="*/ 175669 w 294240"/>
                          <a:gd name="connsiteY50" fmla="*/ 47391 h 397287"/>
                          <a:gd name="connsiteX51" fmla="*/ 177699 w 294240"/>
                          <a:gd name="connsiteY51" fmla="*/ 43901 h 397287"/>
                          <a:gd name="connsiteX52" fmla="*/ 185312 w 294240"/>
                          <a:gd name="connsiteY52" fmla="*/ 35844 h 397287"/>
                          <a:gd name="connsiteX53" fmla="*/ 188230 w 294240"/>
                          <a:gd name="connsiteY53" fmla="*/ 32418 h 397287"/>
                          <a:gd name="connsiteX54" fmla="*/ 190705 w 294240"/>
                          <a:gd name="connsiteY54" fmla="*/ 25313 h 397287"/>
                          <a:gd name="connsiteX55" fmla="*/ 196414 w 294240"/>
                          <a:gd name="connsiteY55" fmla="*/ 18906 h 397287"/>
                          <a:gd name="connsiteX56" fmla="*/ 198508 w 294240"/>
                          <a:gd name="connsiteY56" fmla="*/ 6661 h 397287"/>
                          <a:gd name="connsiteX57" fmla="*/ 201807 w 294240"/>
                          <a:gd name="connsiteY57" fmla="*/ 3680 h 397287"/>
                          <a:gd name="connsiteX58" fmla="*/ 210879 w 294240"/>
                          <a:gd name="connsiteY58" fmla="*/ 0 h 397287"/>
                          <a:gd name="connsiteX59" fmla="*/ 294050 w 294240"/>
                          <a:gd name="connsiteY59" fmla="*/ 1142 h 397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</a:cxnLst>
                        <a:rect l="l" t="t" r="r" b="b"/>
                        <a:pathLst>
                          <a:path w="294240" h="397287">
                            <a:moveTo>
                              <a:pt x="294241" y="1142"/>
                            </a:moveTo>
                            <a:cubicBezTo>
                              <a:pt x="293670" y="1586"/>
                              <a:pt x="293035" y="2030"/>
                              <a:pt x="292464" y="2411"/>
                            </a:cubicBezTo>
                            <a:cubicBezTo>
                              <a:pt x="279713" y="11419"/>
                              <a:pt x="269308" y="24869"/>
                              <a:pt x="261315" y="42823"/>
                            </a:cubicBezTo>
                            <a:cubicBezTo>
                              <a:pt x="257952" y="50182"/>
                              <a:pt x="252306" y="56780"/>
                              <a:pt x="244249" y="62807"/>
                            </a:cubicBezTo>
                            <a:cubicBezTo>
                              <a:pt x="236446" y="68643"/>
                              <a:pt x="231814" y="75368"/>
                              <a:pt x="230482" y="83171"/>
                            </a:cubicBezTo>
                            <a:cubicBezTo>
                              <a:pt x="228579" y="93195"/>
                              <a:pt x="224963" y="102965"/>
                              <a:pt x="219443" y="112481"/>
                            </a:cubicBezTo>
                            <a:cubicBezTo>
                              <a:pt x="209229" y="130181"/>
                              <a:pt x="197873" y="147818"/>
                              <a:pt x="185439" y="165391"/>
                            </a:cubicBezTo>
                            <a:cubicBezTo>
                              <a:pt x="172243" y="183980"/>
                              <a:pt x="162092" y="201680"/>
                              <a:pt x="155050" y="218555"/>
                            </a:cubicBezTo>
                            <a:cubicBezTo>
                              <a:pt x="144139" y="244756"/>
                              <a:pt x="133036" y="272544"/>
                              <a:pt x="121871" y="301980"/>
                            </a:cubicBezTo>
                            <a:cubicBezTo>
                              <a:pt x="112672" y="325961"/>
                              <a:pt x="115527" y="351465"/>
                              <a:pt x="130245" y="378554"/>
                            </a:cubicBezTo>
                            <a:lnTo>
                              <a:pt x="107406" y="332559"/>
                            </a:lnTo>
                            <a:cubicBezTo>
                              <a:pt x="106772" y="331417"/>
                              <a:pt x="105122" y="330339"/>
                              <a:pt x="102331" y="329324"/>
                            </a:cubicBezTo>
                            <a:cubicBezTo>
                              <a:pt x="96367" y="327293"/>
                              <a:pt x="90721" y="327103"/>
                              <a:pt x="85075" y="328689"/>
                            </a:cubicBezTo>
                            <a:cubicBezTo>
                              <a:pt x="82981" y="329260"/>
                              <a:pt x="81712" y="330275"/>
                              <a:pt x="81395" y="331417"/>
                            </a:cubicBezTo>
                            <a:cubicBezTo>
                              <a:pt x="79999" y="336493"/>
                              <a:pt x="74543" y="340680"/>
                              <a:pt x="65154" y="343979"/>
                            </a:cubicBezTo>
                            <a:cubicBezTo>
                              <a:pt x="63251" y="344676"/>
                              <a:pt x="62299" y="345755"/>
                              <a:pt x="62426" y="347024"/>
                            </a:cubicBezTo>
                            <a:lnTo>
                              <a:pt x="64012" y="363899"/>
                            </a:lnTo>
                            <a:cubicBezTo>
                              <a:pt x="64076" y="364724"/>
                              <a:pt x="65915" y="365739"/>
                              <a:pt x="68263" y="366183"/>
                            </a:cubicBezTo>
                            <a:cubicBezTo>
                              <a:pt x="71498" y="366817"/>
                              <a:pt x="72957" y="367769"/>
                              <a:pt x="72767" y="369292"/>
                            </a:cubicBezTo>
                            <a:cubicBezTo>
                              <a:pt x="72767" y="369926"/>
                              <a:pt x="71879" y="370370"/>
                              <a:pt x="70610" y="370624"/>
                            </a:cubicBezTo>
                            <a:cubicBezTo>
                              <a:pt x="64583" y="371702"/>
                              <a:pt x="61982" y="373732"/>
                              <a:pt x="62807" y="376651"/>
                            </a:cubicBezTo>
                            <a:cubicBezTo>
                              <a:pt x="63314" y="378237"/>
                              <a:pt x="65471" y="379759"/>
                              <a:pt x="69468" y="381219"/>
                            </a:cubicBezTo>
                            <a:cubicBezTo>
                              <a:pt x="86724" y="387372"/>
                              <a:pt x="104361" y="392004"/>
                              <a:pt x="122124" y="394985"/>
                            </a:cubicBezTo>
                            <a:cubicBezTo>
                              <a:pt x="109246" y="398157"/>
                              <a:pt x="92815" y="398030"/>
                              <a:pt x="72894" y="394732"/>
                            </a:cubicBezTo>
                            <a:cubicBezTo>
                              <a:pt x="69468" y="394161"/>
                              <a:pt x="66677" y="393336"/>
                              <a:pt x="64393" y="392384"/>
                            </a:cubicBezTo>
                            <a:cubicBezTo>
                              <a:pt x="60967" y="390862"/>
                              <a:pt x="58874" y="389339"/>
                              <a:pt x="58176" y="387943"/>
                            </a:cubicBezTo>
                            <a:cubicBezTo>
                              <a:pt x="57478" y="386675"/>
                              <a:pt x="55575" y="385786"/>
                              <a:pt x="52276" y="385279"/>
                            </a:cubicBezTo>
                            <a:cubicBezTo>
                              <a:pt x="50753" y="385025"/>
                              <a:pt x="49421" y="384644"/>
                              <a:pt x="48215" y="384073"/>
                            </a:cubicBezTo>
                            <a:cubicBezTo>
                              <a:pt x="33814" y="376397"/>
                              <a:pt x="28802" y="371005"/>
                              <a:pt x="33180" y="367959"/>
                            </a:cubicBezTo>
                            <a:cubicBezTo>
                              <a:pt x="38065" y="364597"/>
                              <a:pt x="38445" y="360093"/>
                              <a:pt x="34068" y="354383"/>
                            </a:cubicBezTo>
                            <a:cubicBezTo>
                              <a:pt x="32926" y="352797"/>
                              <a:pt x="32799" y="351465"/>
                              <a:pt x="33941" y="350323"/>
                            </a:cubicBezTo>
                            <a:lnTo>
                              <a:pt x="40602" y="343471"/>
                            </a:lnTo>
                            <a:cubicBezTo>
                              <a:pt x="41300" y="342710"/>
                              <a:pt x="40856" y="341695"/>
                              <a:pt x="39587" y="340680"/>
                            </a:cubicBezTo>
                            <a:cubicBezTo>
                              <a:pt x="32863" y="335541"/>
                              <a:pt x="26518" y="329958"/>
                              <a:pt x="29246" y="325707"/>
                            </a:cubicBezTo>
                            <a:cubicBezTo>
                              <a:pt x="32926" y="320125"/>
                              <a:pt x="34005" y="313654"/>
                              <a:pt x="32228" y="306231"/>
                            </a:cubicBezTo>
                            <a:cubicBezTo>
                              <a:pt x="31150" y="302044"/>
                              <a:pt x="26582" y="300585"/>
                              <a:pt x="18335" y="301853"/>
                            </a:cubicBezTo>
                            <a:cubicBezTo>
                              <a:pt x="14274" y="302488"/>
                              <a:pt x="9833" y="301790"/>
                              <a:pt x="5202" y="299760"/>
                            </a:cubicBezTo>
                            <a:cubicBezTo>
                              <a:pt x="1713" y="298301"/>
                              <a:pt x="0" y="296842"/>
                              <a:pt x="0" y="295319"/>
                            </a:cubicBezTo>
                            <a:cubicBezTo>
                              <a:pt x="317" y="279205"/>
                              <a:pt x="2791" y="264994"/>
                              <a:pt x="7613" y="252686"/>
                            </a:cubicBezTo>
                            <a:cubicBezTo>
                              <a:pt x="12561" y="239618"/>
                              <a:pt x="19477" y="225787"/>
                              <a:pt x="28168" y="211006"/>
                            </a:cubicBezTo>
                            <a:cubicBezTo>
                              <a:pt x="31150" y="205994"/>
                              <a:pt x="33370" y="200728"/>
                              <a:pt x="34766" y="195399"/>
                            </a:cubicBezTo>
                            <a:cubicBezTo>
                              <a:pt x="36098" y="190007"/>
                              <a:pt x="38319" y="184741"/>
                              <a:pt x="41427" y="179729"/>
                            </a:cubicBezTo>
                            <a:cubicBezTo>
                              <a:pt x="49865" y="166343"/>
                              <a:pt x="57795" y="152703"/>
                              <a:pt x="65471" y="138936"/>
                            </a:cubicBezTo>
                            <a:cubicBezTo>
                              <a:pt x="71498" y="128088"/>
                              <a:pt x="78858" y="118001"/>
                              <a:pt x="87549" y="108675"/>
                            </a:cubicBezTo>
                            <a:cubicBezTo>
                              <a:pt x="96938" y="98651"/>
                              <a:pt x="105566" y="88818"/>
                              <a:pt x="113370" y="79048"/>
                            </a:cubicBezTo>
                            <a:cubicBezTo>
                              <a:pt x="115019" y="76954"/>
                              <a:pt x="117684" y="75051"/>
                              <a:pt x="121363" y="73465"/>
                            </a:cubicBezTo>
                            <a:cubicBezTo>
                              <a:pt x="124789" y="71942"/>
                              <a:pt x="128278" y="70356"/>
                              <a:pt x="131894" y="68707"/>
                            </a:cubicBezTo>
                            <a:cubicBezTo>
                              <a:pt x="132085" y="68643"/>
                              <a:pt x="134559" y="66804"/>
                              <a:pt x="139127" y="63187"/>
                            </a:cubicBezTo>
                            <a:cubicBezTo>
                              <a:pt x="141347" y="61475"/>
                              <a:pt x="145090" y="60460"/>
                              <a:pt x="150356" y="60079"/>
                            </a:cubicBezTo>
                            <a:cubicBezTo>
                              <a:pt x="153845" y="59889"/>
                              <a:pt x="156383" y="59254"/>
                              <a:pt x="158096" y="58176"/>
                            </a:cubicBezTo>
                            <a:lnTo>
                              <a:pt x="175669" y="47391"/>
                            </a:lnTo>
                            <a:cubicBezTo>
                              <a:pt x="177128" y="46439"/>
                              <a:pt x="177889" y="45234"/>
                              <a:pt x="177699" y="43901"/>
                            </a:cubicBezTo>
                            <a:cubicBezTo>
                              <a:pt x="177128" y="40476"/>
                              <a:pt x="179729" y="37811"/>
                              <a:pt x="185312" y="35844"/>
                            </a:cubicBezTo>
                            <a:cubicBezTo>
                              <a:pt x="187532" y="35083"/>
                              <a:pt x="188484" y="33878"/>
                              <a:pt x="188230" y="32418"/>
                            </a:cubicBezTo>
                            <a:cubicBezTo>
                              <a:pt x="187659" y="29564"/>
                              <a:pt x="188484" y="27216"/>
                              <a:pt x="190705" y="25313"/>
                            </a:cubicBezTo>
                            <a:cubicBezTo>
                              <a:pt x="194130" y="22395"/>
                              <a:pt x="195970" y="20238"/>
                              <a:pt x="196414" y="18906"/>
                            </a:cubicBezTo>
                            <a:cubicBezTo>
                              <a:pt x="197683" y="14972"/>
                              <a:pt x="198381" y="10848"/>
                              <a:pt x="198508" y="6661"/>
                            </a:cubicBezTo>
                            <a:cubicBezTo>
                              <a:pt x="198571" y="5329"/>
                              <a:pt x="199713" y="4377"/>
                              <a:pt x="201807" y="3680"/>
                            </a:cubicBezTo>
                            <a:cubicBezTo>
                              <a:pt x="205233" y="2601"/>
                              <a:pt x="208278" y="1396"/>
                              <a:pt x="210879" y="0"/>
                            </a:cubicBezTo>
                            <a:cubicBezTo>
                              <a:pt x="245581" y="127"/>
                              <a:pt x="272671" y="571"/>
                              <a:pt x="294050" y="114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9" name="Freeform: Shape 10078">
                        <a:extLst>
                          <a:ext uri="{FF2B5EF4-FFF2-40B4-BE49-F238E27FC236}">
                            <a16:creationId xmlns:a16="http://schemas.microsoft.com/office/drawing/2014/main" id="{FDD5B8FE-64B3-3C54-F40F-11DE116ECE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3233" y="2038897"/>
                        <a:ext cx="77564" cy="67416"/>
                      </a:xfrm>
                      <a:custGeom>
                        <a:avLst/>
                        <a:gdLst>
                          <a:gd name="connsiteX0" fmla="*/ 59709 w 77564"/>
                          <a:gd name="connsiteY0" fmla="*/ 67353 h 67416"/>
                          <a:gd name="connsiteX1" fmla="*/ 7053 w 77564"/>
                          <a:gd name="connsiteY1" fmla="*/ 53586 h 67416"/>
                          <a:gd name="connsiteX2" fmla="*/ 391 w 77564"/>
                          <a:gd name="connsiteY2" fmla="*/ 49018 h 67416"/>
                          <a:gd name="connsiteX3" fmla="*/ 8195 w 77564"/>
                          <a:gd name="connsiteY3" fmla="*/ 42991 h 67416"/>
                          <a:gd name="connsiteX4" fmla="*/ 10351 w 77564"/>
                          <a:gd name="connsiteY4" fmla="*/ 41659 h 67416"/>
                          <a:gd name="connsiteX5" fmla="*/ 5847 w 77564"/>
                          <a:gd name="connsiteY5" fmla="*/ 38550 h 67416"/>
                          <a:gd name="connsiteX6" fmla="*/ 1597 w 77564"/>
                          <a:gd name="connsiteY6" fmla="*/ 36267 h 67416"/>
                          <a:gd name="connsiteX7" fmla="*/ 11 w 77564"/>
                          <a:gd name="connsiteY7" fmla="*/ 19391 h 67416"/>
                          <a:gd name="connsiteX8" fmla="*/ 2739 w 77564"/>
                          <a:gd name="connsiteY8" fmla="*/ 16346 h 67416"/>
                          <a:gd name="connsiteX9" fmla="*/ 18980 w 77564"/>
                          <a:gd name="connsiteY9" fmla="*/ 3785 h 67416"/>
                          <a:gd name="connsiteX10" fmla="*/ 22659 w 77564"/>
                          <a:gd name="connsiteY10" fmla="*/ 1056 h 67416"/>
                          <a:gd name="connsiteX11" fmla="*/ 39915 w 77564"/>
                          <a:gd name="connsiteY11" fmla="*/ 1691 h 67416"/>
                          <a:gd name="connsiteX12" fmla="*/ 44990 w 77564"/>
                          <a:gd name="connsiteY12" fmla="*/ 4927 h 67416"/>
                          <a:gd name="connsiteX13" fmla="*/ 67829 w 77564"/>
                          <a:gd name="connsiteY13" fmla="*/ 50921 h 67416"/>
                          <a:gd name="connsiteX14" fmla="*/ 59709 w 77564"/>
                          <a:gd name="connsiteY14" fmla="*/ 67416 h 67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7564" h="67416">
                            <a:moveTo>
                              <a:pt x="59709" y="67353"/>
                            </a:moveTo>
                            <a:cubicBezTo>
                              <a:pt x="41882" y="64307"/>
                              <a:pt x="24309" y="59676"/>
                              <a:pt x="7053" y="53586"/>
                            </a:cubicBezTo>
                            <a:cubicBezTo>
                              <a:pt x="3119" y="52127"/>
                              <a:pt x="899" y="50604"/>
                              <a:pt x="391" y="49018"/>
                            </a:cubicBezTo>
                            <a:cubicBezTo>
                              <a:pt x="-434" y="46100"/>
                              <a:pt x="2231" y="44070"/>
                              <a:pt x="8195" y="42991"/>
                            </a:cubicBezTo>
                            <a:cubicBezTo>
                              <a:pt x="9463" y="42737"/>
                              <a:pt x="10288" y="42293"/>
                              <a:pt x="10351" y="41659"/>
                            </a:cubicBezTo>
                            <a:cubicBezTo>
                              <a:pt x="10542" y="40200"/>
                              <a:pt x="9019" y="39185"/>
                              <a:pt x="5847" y="38550"/>
                            </a:cubicBezTo>
                            <a:cubicBezTo>
                              <a:pt x="3500" y="38106"/>
                              <a:pt x="1660" y="37091"/>
                              <a:pt x="1597" y="36267"/>
                            </a:cubicBezTo>
                            <a:lnTo>
                              <a:pt x="11" y="19391"/>
                            </a:lnTo>
                            <a:cubicBezTo>
                              <a:pt x="-116" y="18059"/>
                              <a:pt x="899" y="17044"/>
                              <a:pt x="2739" y="16346"/>
                            </a:cubicBezTo>
                            <a:cubicBezTo>
                              <a:pt x="12128" y="13047"/>
                              <a:pt x="17584" y="8860"/>
                              <a:pt x="18980" y="3785"/>
                            </a:cubicBezTo>
                            <a:cubicBezTo>
                              <a:pt x="19297" y="2579"/>
                              <a:pt x="20502" y="1628"/>
                              <a:pt x="22659" y="1056"/>
                            </a:cubicBezTo>
                            <a:cubicBezTo>
                              <a:pt x="28305" y="-530"/>
                              <a:pt x="33952" y="-339"/>
                              <a:pt x="39915" y="1691"/>
                            </a:cubicBezTo>
                            <a:cubicBezTo>
                              <a:pt x="42707" y="2643"/>
                              <a:pt x="44356" y="3721"/>
                              <a:pt x="44990" y="4927"/>
                            </a:cubicBezTo>
                            <a:lnTo>
                              <a:pt x="67829" y="50921"/>
                            </a:lnTo>
                            <a:cubicBezTo>
                              <a:pt x="83119" y="60628"/>
                              <a:pt x="80391" y="66084"/>
                              <a:pt x="59709" y="67416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0" name="Freeform: Shape 10079">
                        <a:extLst>
                          <a:ext uri="{FF2B5EF4-FFF2-40B4-BE49-F238E27FC236}">
                            <a16:creationId xmlns:a16="http://schemas.microsoft.com/office/drawing/2014/main" id="{63EC3BF0-CF4E-D934-C125-92DA54E2A0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5123" y="2048264"/>
                        <a:ext cx="25284" cy="9833"/>
                      </a:xfrm>
                      <a:custGeom>
                        <a:avLst/>
                        <a:gdLst>
                          <a:gd name="connsiteX0" fmla="*/ 20731 w 25284"/>
                          <a:gd name="connsiteY0" fmla="*/ 2411 h 9833"/>
                          <a:gd name="connsiteX1" fmla="*/ 22317 w 25284"/>
                          <a:gd name="connsiteY1" fmla="*/ 9136 h 9833"/>
                          <a:gd name="connsiteX2" fmla="*/ 4554 w 25284"/>
                          <a:gd name="connsiteY2" fmla="*/ 7423 h 9833"/>
                          <a:gd name="connsiteX3" fmla="*/ 2968 w 25284"/>
                          <a:gd name="connsiteY3" fmla="*/ 698 h 9833"/>
                          <a:gd name="connsiteX4" fmla="*/ 20731 w 25284"/>
                          <a:gd name="connsiteY4" fmla="*/ 2411 h 9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284" h="9833">
                            <a:moveTo>
                              <a:pt x="20731" y="2411"/>
                            </a:moveTo>
                            <a:cubicBezTo>
                              <a:pt x="26124" y="4758"/>
                              <a:pt x="26822" y="7803"/>
                              <a:pt x="22317" y="9136"/>
                            </a:cubicBezTo>
                            <a:cubicBezTo>
                              <a:pt x="17876" y="10531"/>
                              <a:pt x="9819" y="9770"/>
                              <a:pt x="4554" y="7423"/>
                            </a:cubicBezTo>
                            <a:cubicBezTo>
                              <a:pt x="-839" y="5076"/>
                              <a:pt x="-1537" y="2030"/>
                              <a:pt x="2968" y="698"/>
                            </a:cubicBezTo>
                            <a:cubicBezTo>
                              <a:pt x="7409" y="-698"/>
                              <a:pt x="15466" y="64"/>
                              <a:pt x="20731" y="241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1" name="Freeform: Shape 10080">
                        <a:extLst>
                          <a:ext uri="{FF2B5EF4-FFF2-40B4-BE49-F238E27FC236}">
                            <a16:creationId xmlns:a16="http://schemas.microsoft.com/office/drawing/2014/main" id="{0E4805DE-E00F-4633-DA7D-44DFCE3C4D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200" y="1854724"/>
                        <a:ext cx="176789" cy="92816"/>
                      </a:xfrm>
                      <a:custGeom>
                        <a:avLst/>
                        <a:gdLst>
                          <a:gd name="connsiteX0" fmla="*/ 7685 w 176789"/>
                          <a:gd name="connsiteY0" fmla="*/ 92668 h 92816"/>
                          <a:gd name="connsiteX1" fmla="*/ 4830 w 176789"/>
                          <a:gd name="connsiteY1" fmla="*/ 92415 h 92816"/>
                          <a:gd name="connsiteX2" fmla="*/ 1531 w 176789"/>
                          <a:gd name="connsiteY2" fmla="*/ 91146 h 92816"/>
                          <a:gd name="connsiteX3" fmla="*/ 516 w 176789"/>
                          <a:gd name="connsiteY3" fmla="*/ 89623 h 92816"/>
                          <a:gd name="connsiteX4" fmla="*/ 165463 w 176789"/>
                          <a:gd name="connsiteY4" fmla="*/ 488 h 92816"/>
                          <a:gd name="connsiteX5" fmla="*/ 172822 w 176789"/>
                          <a:gd name="connsiteY5" fmla="*/ 996 h 92816"/>
                          <a:gd name="connsiteX6" fmla="*/ 175677 w 176789"/>
                          <a:gd name="connsiteY6" fmla="*/ 2138 h 92816"/>
                          <a:gd name="connsiteX7" fmla="*/ 176565 w 176789"/>
                          <a:gd name="connsiteY7" fmla="*/ 3216 h 92816"/>
                          <a:gd name="connsiteX8" fmla="*/ 147573 w 176789"/>
                          <a:gd name="connsiteY8" fmla="*/ 22312 h 92816"/>
                          <a:gd name="connsiteX9" fmla="*/ 117882 w 176789"/>
                          <a:gd name="connsiteY9" fmla="*/ 39885 h 92816"/>
                          <a:gd name="connsiteX10" fmla="*/ 77216 w 176789"/>
                          <a:gd name="connsiteY10" fmla="*/ 61202 h 92816"/>
                          <a:gd name="connsiteX11" fmla="*/ 7685 w 176789"/>
                          <a:gd name="connsiteY11" fmla="*/ 92732 h 92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76789" h="92816">
                            <a:moveTo>
                              <a:pt x="7685" y="92668"/>
                            </a:moveTo>
                            <a:cubicBezTo>
                              <a:pt x="6923" y="92922"/>
                              <a:pt x="6099" y="92859"/>
                              <a:pt x="4830" y="92415"/>
                            </a:cubicBezTo>
                            <a:lnTo>
                              <a:pt x="1531" y="91146"/>
                            </a:lnTo>
                            <a:cubicBezTo>
                              <a:pt x="-55" y="90511"/>
                              <a:pt x="-436" y="90004"/>
                              <a:pt x="516" y="89623"/>
                            </a:cubicBezTo>
                            <a:cubicBezTo>
                              <a:pt x="62561" y="62280"/>
                              <a:pt x="117565" y="32590"/>
                              <a:pt x="165463" y="488"/>
                            </a:cubicBezTo>
                            <a:cubicBezTo>
                              <a:pt x="166668" y="-337"/>
                              <a:pt x="170094" y="-83"/>
                              <a:pt x="172822" y="996"/>
                            </a:cubicBezTo>
                            <a:lnTo>
                              <a:pt x="175677" y="2138"/>
                            </a:lnTo>
                            <a:cubicBezTo>
                              <a:pt x="176692" y="2518"/>
                              <a:pt x="177073" y="2899"/>
                              <a:pt x="176565" y="3216"/>
                            </a:cubicBezTo>
                            <a:cubicBezTo>
                              <a:pt x="166478" y="9560"/>
                              <a:pt x="156835" y="15968"/>
                              <a:pt x="147573" y="22312"/>
                            </a:cubicBezTo>
                            <a:cubicBezTo>
                              <a:pt x="138500" y="28593"/>
                              <a:pt x="128604" y="34429"/>
                              <a:pt x="117882" y="39885"/>
                            </a:cubicBezTo>
                            <a:cubicBezTo>
                              <a:pt x="104052" y="46737"/>
                              <a:pt x="90602" y="53842"/>
                              <a:pt x="77216" y="61202"/>
                            </a:cubicBezTo>
                            <a:cubicBezTo>
                              <a:pt x="58501" y="71479"/>
                              <a:pt x="35282" y="82010"/>
                              <a:pt x="7685" y="9273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2" name="Freeform: Shape 10081">
                        <a:extLst>
                          <a:ext uri="{FF2B5EF4-FFF2-40B4-BE49-F238E27FC236}">
                            <a16:creationId xmlns:a16="http://schemas.microsoft.com/office/drawing/2014/main" id="{9ED9CEEA-C680-ED2A-561C-0E525E67D3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748" y="1752965"/>
                        <a:ext cx="308043" cy="181040"/>
                      </a:xfrm>
                      <a:custGeom>
                        <a:avLst/>
                        <a:gdLst>
                          <a:gd name="connsiteX0" fmla="*/ 0 w 308043"/>
                          <a:gd name="connsiteY0" fmla="*/ 180977 h 181040"/>
                          <a:gd name="connsiteX1" fmla="*/ 123457 w 308043"/>
                          <a:gd name="connsiteY1" fmla="*/ 110177 h 181040"/>
                          <a:gd name="connsiteX2" fmla="*/ 179539 w 308043"/>
                          <a:gd name="connsiteY2" fmla="*/ 82643 h 181040"/>
                          <a:gd name="connsiteX3" fmla="*/ 289292 w 308043"/>
                          <a:gd name="connsiteY3" fmla="*/ 10574 h 181040"/>
                          <a:gd name="connsiteX4" fmla="*/ 304074 w 308043"/>
                          <a:gd name="connsiteY4" fmla="*/ 1312 h 181040"/>
                          <a:gd name="connsiteX5" fmla="*/ 307183 w 308043"/>
                          <a:gd name="connsiteY5" fmla="*/ 2327 h 181040"/>
                          <a:gd name="connsiteX6" fmla="*/ 288404 w 308043"/>
                          <a:gd name="connsiteY6" fmla="*/ 22184 h 181040"/>
                          <a:gd name="connsiteX7" fmla="*/ 162600 w 308043"/>
                          <a:gd name="connsiteY7" fmla="*/ 104213 h 181040"/>
                          <a:gd name="connsiteX8" fmla="*/ 31657 w 308043"/>
                          <a:gd name="connsiteY8" fmla="*/ 172920 h 181040"/>
                          <a:gd name="connsiteX9" fmla="*/ 0 w 308043"/>
                          <a:gd name="connsiteY9" fmla="*/ 181041 h 181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08043" h="181040">
                            <a:moveTo>
                              <a:pt x="0" y="180977"/>
                            </a:moveTo>
                            <a:lnTo>
                              <a:pt x="123457" y="110177"/>
                            </a:lnTo>
                            <a:cubicBezTo>
                              <a:pt x="142045" y="100978"/>
                              <a:pt x="160824" y="91779"/>
                              <a:pt x="179539" y="82643"/>
                            </a:cubicBezTo>
                            <a:cubicBezTo>
                              <a:pt x="223948" y="61010"/>
                              <a:pt x="255288" y="35507"/>
                              <a:pt x="289292" y="10574"/>
                            </a:cubicBezTo>
                            <a:cubicBezTo>
                              <a:pt x="294367" y="6831"/>
                              <a:pt x="299316" y="3722"/>
                              <a:pt x="304074" y="1312"/>
                            </a:cubicBezTo>
                            <a:cubicBezTo>
                              <a:pt x="307880" y="-718"/>
                              <a:pt x="309022" y="-401"/>
                              <a:pt x="307183" y="2327"/>
                            </a:cubicBezTo>
                            <a:cubicBezTo>
                              <a:pt x="302298" y="9622"/>
                              <a:pt x="295954" y="16284"/>
                              <a:pt x="288404" y="22184"/>
                            </a:cubicBezTo>
                            <a:cubicBezTo>
                              <a:pt x="250783" y="51177"/>
                              <a:pt x="213480" y="78329"/>
                              <a:pt x="162600" y="104213"/>
                            </a:cubicBezTo>
                            <a:cubicBezTo>
                              <a:pt x="107279" y="132445"/>
                              <a:pt x="63568" y="155347"/>
                              <a:pt x="31657" y="172920"/>
                            </a:cubicBezTo>
                            <a:cubicBezTo>
                              <a:pt x="22649" y="177869"/>
                              <a:pt x="12117" y="180533"/>
                              <a:pt x="0" y="18104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3" name="Freeform: Shape 10082">
                        <a:extLst>
                          <a:ext uri="{FF2B5EF4-FFF2-40B4-BE49-F238E27FC236}">
                            <a16:creationId xmlns:a16="http://schemas.microsoft.com/office/drawing/2014/main" id="{9122DE0D-1C1A-2EC0-F32D-B08C629BC6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5508" y="2037284"/>
                        <a:ext cx="17621" cy="9842"/>
                      </a:xfrm>
                      <a:custGeom>
                        <a:avLst/>
                        <a:gdLst>
                          <a:gd name="connsiteX0" fmla="*/ 5905 w 17621"/>
                          <a:gd name="connsiteY0" fmla="*/ 68 h 9842"/>
                          <a:gd name="connsiteX1" fmla="*/ 17134 w 17621"/>
                          <a:gd name="connsiteY1" fmla="*/ 5778 h 9842"/>
                          <a:gd name="connsiteX2" fmla="*/ 11742 w 17621"/>
                          <a:gd name="connsiteY2" fmla="*/ 9775 h 9842"/>
                          <a:gd name="connsiteX3" fmla="*/ 512 w 17621"/>
                          <a:gd name="connsiteY3" fmla="*/ 4065 h 9842"/>
                          <a:gd name="connsiteX4" fmla="*/ 5905 w 17621"/>
                          <a:gd name="connsiteY4" fmla="*/ 68 h 9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621" h="9842">
                            <a:moveTo>
                              <a:pt x="5905" y="68"/>
                            </a:moveTo>
                            <a:cubicBezTo>
                              <a:pt x="10473" y="575"/>
                              <a:pt x="15485" y="3113"/>
                              <a:pt x="17134" y="5778"/>
                            </a:cubicBezTo>
                            <a:cubicBezTo>
                              <a:pt x="18720" y="8442"/>
                              <a:pt x="16309" y="10218"/>
                              <a:pt x="11742" y="9775"/>
                            </a:cubicBezTo>
                            <a:cubicBezTo>
                              <a:pt x="7174" y="9267"/>
                              <a:pt x="2162" y="6729"/>
                              <a:pt x="512" y="4065"/>
                            </a:cubicBezTo>
                            <a:cubicBezTo>
                              <a:pt x="-1137" y="1400"/>
                              <a:pt x="1337" y="-376"/>
                              <a:pt x="5905" y="68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4" name="Freeform: Shape 10083">
                        <a:extLst>
                          <a:ext uri="{FF2B5EF4-FFF2-40B4-BE49-F238E27FC236}">
                            <a16:creationId xmlns:a16="http://schemas.microsoft.com/office/drawing/2014/main" id="{51288C8C-D20F-7509-1B7A-15518C00AC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4769" y="1720209"/>
                        <a:ext cx="272857" cy="378051"/>
                      </a:xfrm>
                      <a:custGeom>
                        <a:avLst/>
                        <a:gdLst>
                          <a:gd name="connsiteX0" fmla="*/ 272794 w 272857"/>
                          <a:gd name="connsiteY0" fmla="*/ 94337 h 378051"/>
                          <a:gd name="connsiteX1" fmla="*/ 235110 w 272857"/>
                          <a:gd name="connsiteY1" fmla="*/ 162917 h 378051"/>
                          <a:gd name="connsiteX2" fmla="*/ 208972 w 272857"/>
                          <a:gd name="connsiteY2" fmla="*/ 205803 h 378051"/>
                          <a:gd name="connsiteX3" fmla="*/ 169702 w 272857"/>
                          <a:gd name="connsiteY3" fmla="*/ 347975 h 378051"/>
                          <a:gd name="connsiteX4" fmla="*/ 162596 w 272857"/>
                          <a:gd name="connsiteY4" fmla="*/ 348610 h 378051"/>
                          <a:gd name="connsiteX5" fmla="*/ 153017 w 272857"/>
                          <a:gd name="connsiteY5" fmla="*/ 343725 h 378051"/>
                          <a:gd name="connsiteX6" fmla="*/ 167101 w 272857"/>
                          <a:gd name="connsiteY6" fmla="*/ 252750 h 378051"/>
                          <a:gd name="connsiteX7" fmla="*/ 190384 w 272857"/>
                          <a:gd name="connsiteY7" fmla="*/ 209673 h 378051"/>
                          <a:gd name="connsiteX8" fmla="*/ 252112 w 272857"/>
                          <a:gd name="connsiteY8" fmla="*/ 94083 h 378051"/>
                          <a:gd name="connsiteX9" fmla="*/ 258773 w 272857"/>
                          <a:gd name="connsiteY9" fmla="*/ 82664 h 378051"/>
                          <a:gd name="connsiteX10" fmla="*/ 272857 w 272857"/>
                          <a:gd name="connsiteY10" fmla="*/ 94337 h 378051"/>
                          <a:gd name="connsiteX11" fmla="*/ 272857 w 272857"/>
                          <a:gd name="connsiteY11" fmla="*/ 94337 h 378051"/>
                          <a:gd name="connsiteX12" fmla="*/ 153968 w 272857"/>
                          <a:gd name="connsiteY12" fmla="*/ 0 h 378051"/>
                          <a:gd name="connsiteX13" fmla="*/ 98965 w 272857"/>
                          <a:gd name="connsiteY13" fmla="*/ 93259 h 378051"/>
                          <a:gd name="connsiteX14" fmla="*/ 60012 w 272857"/>
                          <a:gd name="connsiteY14" fmla="*/ 162727 h 378051"/>
                          <a:gd name="connsiteX15" fmla="*/ 504 w 272857"/>
                          <a:gd name="connsiteY15" fmla="*/ 328626 h 378051"/>
                          <a:gd name="connsiteX16" fmla="*/ 14968 w 272857"/>
                          <a:gd name="connsiteY16" fmla="*/ 373415 h 378051"/>
                          <a:gd name="connsiteX17" fmla="*/ 22137 w 272857"/>
                          <a:gd name="connsiteY17" fmla="*/ 376397 h 378051"/>
                          <a:gd name="connsiteX18" fmla="*/ 97632 w 272857"/>
                          <a:gd name="connsiteY18" fmla="*/ 371512 h 378051"/>
                          <a:gd name="connsiteX19" fmla="*/ 102962 w 272857"/>
                          <a:gd name="connsiteY19" fmla="*/ 369228 h 378051"/>
                          <a:gd name="connsiteX20" fmla="*/ 105372 w 272857"/>
                          <a:gd name="connsiteY20" fmla="*/ 363645 h 378051"/>
                          <a:gd name="connsiteX21" fmla="*/ 120471 w 272857"/>
                          <a:gd name="connsiteY21" fmla="*/ 262837 h 378051"/>
                          <a:gd name="connsiteX22" fmla="*/ 137283 w 272857"/>
                          <a:gd name="connsiteY22" fmla="*/ 219634 h 378051"/>
                          <a:gd name="connsiteX23" fmla="*/ 187021 w 272857"/>
                          <a:gd name="connsiteY23" fmla="*/ 125106 h 378051"/>
                          <a:gd name="connsiteX24" fmla="*/ 227941 w 272857"/>
                          <a:gd name="connsiteY24" fmla="*/ 57605 h 378051"/>
                          <a:gd name="connsiteX25" fmla="*/ 183913 w 272857"/>
                          <a:gd name="connsiteY25" fmla="*/ 21887 h 378051"/>
                          <a:gd name="connsiteX26" fmla="*/ 153968 w 272857"/>
                          <a:gd name="connsiteY26" fmla="*/ 64 h 378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272857" h="378051">
                            <a:moveTo>
                              <a:pt x="272794" y="94337"/>
                            </a:moveTo>
                            <a:cubicBezTo>
                              <a:pt x="260296" y="117240"/>
                              <a:pt x="247734" y="140078"/>
                              <a:pt x="235110" y="162917"/>
                            </a:cubicBezTo>
                            <a:cubicBezTo>
                              <a:pt x="235046" y="163171"/>
                              <a:pt x="226228" y="177445"/>
                              <a:pt x="208972" y="205803"/>
                            </a:cubicBezTo>
                            <a:cubicBezTo>
                              <a:pt x="182009" y="249959"/>
                              <a:pt x="168940" y="297349"/>
                              <a:pt x="169702" y="347975"/>
                            </a:cubicBezTo>
                            <a:cubicBezTo>
                              <a:pt x="169702" y="349308"/>
                              <a:pt x="166149" y="349625"/>
                              <a:pt x="162596" y="348610"/>
                            </a:cubicBezTo>
                            <a:cubicBezTo>
                              <a:pt x="159551" y="347785"/>
                              <a:pt x="156379" y="346136"/>
                              <a:pt x="153017" y="343725"/>
                            </a:cubicBezTo>
                            <a:cubicBezTo>
                              <a:pt x="147117" y="311306"/>
                              <a:pt x="151811" y="280981"/>
                              <a:pt x="167101" y="252750"/>
                            </a:cubicBezTo>
                            <a:cubicBezTo>
                              <a:pt x="182453" y="224201"/>
                              <a:pt x="190257" y="209800"/>
                              <a:pt x="190384" y="209673"/>
                            </a:cubicBezTo>
                            <a:cubicBezTo>
                              <a:pt x="208147" y="170467"/>
                              <a:pt x="228639" y="131958"/>
                              <a:pt x="252112" y="94083"/>
                            </a:cubicBezTo>
                            <a:cubicBezTo>
                              <a:pt x="254459" y="90340"/>
                              <a:pt x="256680" y="86534"/>
                              <a:pt x="258773" y="82664"/>
                            </a:cubicBezTo>
                            <a:cubicBezTo>
                              <a:pt x="263468" y="86534"/>
                              <a:pt x="268226" y="90467"/>
                              <a:pt x="272857" y="94337"/>
                            </a:cubicBezTo>
                            <a:lnTo>
                              <a:pt x="272857" y="94337"/>
                            </a:lnTo>
                            <a:close/>
                            <a:moveTo>
                              <a:pt x="153968" y="0"/>
                            </a:moveTo>
                            <a:cubicBezTo>
                              <a:pt x="133413" y="30959"/>
                              <a:pt x="115079" y="62046"/>
                              <a:pt x="98965" y="93259"/>
                            </a:cubicBezTo>
                            <a:cubicBezTo>
                              <a:pt x="94270" y="102394"/>
                              <a:pt x="81201" y="125550"/>
                              <a:pt x="60012" y="162727"/>
                            </a:cubicBezTo>
                            <a:cubicBezTo>
                              <a:pt x="29750" y="215637"/>
                              <a:pt x="9893" y="271021"/>
                              <a:pt x="504" y="328626"/>
                            </a:cubicBezTo>
                            <a:cubicBezTo>
                              <a:pt x="-1653" y="342456"/>
                              <a:pt x="3105" y="357365"/>
                              <a:pt x="14968" y="373415"/>
                            </a:cubicBezTo>
                            <a:cubicBezTo>
                              <a:pt x="15984" y="374811"/>
                              <a:pt x="18331" y="375826"/>
                              <a:pt x="22137" y="376397"/>
                            </a:cubicBezTo>
                            <a:cubicBezTo>
                              <a:pt x="53731" y="381092"/>
                              <a:pt x="76253" y="374621"/>
                              <a:pt x="97632" y="371512"/>
                            </a:cubicBezTo>
                            <a:cubicBezTo>
                              <a:pt x="100297" y="371131"/>
                              <a:pt x="102073" y="370370"/>
                              <a:pt x="102962" y="369228"/>
                            </a:cubicBezTo>
                            <a:cubicBezTo>
                              <a:pt x="104801" y="366817"/>
                              <a:pt x="105626" y="364914"/>
                              <a:pt x="105372" y="363645"/>
                            </a:cubicBezTo>
                            <a:cubicBezTo>
                              <a:pt x="98965" y="326532"/>
                              <a:pt x="112034" y="294558"/>
                              <a:pt x="120471" y="262837"/>
                            </a:cubicBezTo>
                            <a:cubicBezTo>
                              <a:pt x="124722" y="246977"/>
                              <a:pt x="130368" y="232512"/>
                              <a:pt x="137283" y="219634"/>
                            </a:cubicBezTo>
                            <a:cubicBezTo>
                              <a:pt x="154095" y="188167"/>
                              <a:pt x="170780" y="156700"/>
                              <a:pt x="187021" y="125106"/>
                            </a:cubicBezTo>
                            <a:cubicBezTo>
                              <a:pt x="198821" y="102331"/>
                              <a:pt x="213222" y="79809"/>
                              <a:pt x="227941" y="57605"/>
                            </a:cubicBezTo>
                            <a:cubicBezTo>
                              <a:pt x="210812" y="43648"/>
                              <a:pt x="195142" y="31023"/>
                              <a:pt x="183913" y="21887"/>
                            </a:cubicBezTo>
                            <a:cubicBezTo>
                              <a:pt x="168877" y="9580"/>
                              <a:pt x="161898" y="3489"/>
                              <a:pt x="153968" y="64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5" name="Freeform: Shape 10084">
                        <a:extLst>
                          <a:ext uri="{FF2B5EF4-FFF2-40B4-BE49-F238E27FC236}">
                            <a16:creationId xmlns:a16="http://schemas.microsoft.com/office/drawing/2014/main" id="{E9EBD9A5-9CC0-81C9-5310-1E424A78F1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652" y="1954806"/>
                        <a:ext cx="163283" cy="39406"/>
                      </a:xfrm>
                      <a:custGeom>
                        <a:avLst/>
                        <a:gdLst>
                          <a:gd name="connsiteX0" fmla="*/ 150245 w 163283"/>
                          <a:gd name="connsiteY0" fmla="*/ 199 h 39406"/>
                          <a:gd name="connsiteX1" fmla="*/ 160269 w 163283"/>
                          <a:gd name="connsiteY1" fmla="*/ 1785 h 39406"/>
                          <a:gd name="connsiteX2" fmla="*/ 160776 w 163283"/>
                          <a:gd name="connsiteY2" fmla="*/ 2039 h 39406"/>
                          <a:gd name="connsiteX3" fmla="*/ 161601 w 163283"/>
                          <a:gd name="connsiteY3" fmla="*/ 5718 h 39406"/>
                          <a:gd name="connsiteX4" fmla="*/ 13022 w 163283"/>
                          <a:gd name="connsiteY4" fmla="*/ 39215 h 39406"/>
                          <a:gd name="connsiteX5" fmla="*/ 3061 w 163283"/>
                          <a:gd name="connsiteY5" fmla="*/ 37629 h 39406"/>
                          <a:gd name="connsiteX6" fmla="*/ 2554 w 163283"/>
                          <a:gd name="connsiteY6" fmla="*/ 37375 h 39406"/>
                          <a:gd name="connsiteX7" fmla="*/ 1729 w 163283"/>
                          <a:gd name="connsiteY7" fmla="*/ 33696 h 39406"/>
                          <a:gd name="connsiteX8" fmla="*/ 150308 w 163283"/>
                          <a:gd name="connsiteY8" fmla="*/ 199 h 39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3283" h="39406">
                            <a:moveTo>
                              <a:pt x="150245" y="199"/>
                            </a:moveTo>
                            <a:cubicBezTo>
                              <a:pt x="152719" y="-372"/>
                              <a:pt x="157287" y="326"/>
                              <a:pt x="160269" y="1785"/>
                            </a:cubicBezTo>
                            <a:lnTo>
                              <a:pt x="160776" y="2039"/>
                            </a:lnTo>
                            <a:cubicBezTo>
                              <a:pt x="163758" y="3498"/>
                              <a:pt x="164139" y="5147"/>
                              <a:pt x="161601" y="5718"/>
                            </a:cubicBezTo>
                            <a:lnTo>
                              <a:pt x="13022" y="39215"/>
                            </a:lnTo>
                            <a:cubicBezTo>
                              <a:pt x="10547" y="39786"/>
                              <a:pt x="5980" y="39025"/>
                              <a:pt x="3061" y="37629"/>
                            </a:cubicBezTo>
                            <a:lnTo>
                              <a:pt x="2554" y="37375"/>
                            </a:lnTo>
                            <a:cubicBezTo>
                              <a:pt x="-491" y="35916"/>
                              <a:pt x="-872" y="34267"/>
                              <a:pt x="1729" y="33696"/>
                            </a:cubicBezTo>
                            <a:lnTo>
                              <a:pt x="150308" y="19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6" name="Freeform: Shape 10085">
                        <a:extLst>
                          <a:ext uri="{FF2B5EF4-FFF2-40B4-BE49-F238E27FC236}">
                            <a16:creationId xmlns:a16="http://schemas.microsoft.com/office/drawing/2014/main" id="{5BAFF5D3-89C4-353E-1079-6103CCFB56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7659" y="1814610"/>
                        <a:ext cx="334335" cy="272808"/>
                      </a:xfrm>
                      <a:custGeom>
                        <a:avLst/>
                        <a:gdLst>
                          <a:gd name="connsiteX0" fmla="*/ 63 w 334335"/>
                          <a:gd name="connsiteY0" fmla="*/ 249388 h 272808"/>
                          <a:gd name="connsiteX1" fmla="*/ 9643 w 334335"/>
                          <a:gd name="connsiteY1" fmla="*/ 254272 h 272808"/>
                          <a:gd name="connsiteX2" fmla="*/ 16748 w 334335"/>
                          <a:gd name="connsiteY2" fmla="*/ 253638 h 272808"/>
                          <a:gd name="connsiteX3" fmla="*/ 56019 w 334335"/>
                          <a:gd name="connsiteY3" fmla="*/ 111466 h 272808"/>
                          <a:gd name="connsiteX4" fmla="*/ 82156 w 334335"/>
                          <a:gd name="connsiteY4" fmla="*/ 68580 h 272808"/>
                          <a:gd name="connsiteX5" fmla="*/ 119841 w 334335"/>
                          <a:gd name="connsiteY5" fmla="*/ 0 h 272808"/>
                          <a:gd name="connsiteX6" fmla="*/ 144265 w 334335"/>
                          <a:gd name="connsiteY6" fmla="*/ 20618 h 272808"/>
                          <a:gd name="connsiteX7" fmla="*/ 231243 w 334335"/>
                          <a:gd name="connsiteY7" fmla="*/ 96304 h 272808"/>
                          <a:gd name="connsiteX8" fmla="*/ 325771 w 334335"/>
                          <a:gd name="connsiteY8" fmla="*/ 155114 h 272808"/>
                          <a:gd name="connsiteX9" fmla="*/ 334336 w 334335"/>
                          <a:gd name="connsiteY9" fmla="*/ 159301 h 272808"/>
                          <a:gd name="connsiteX10" fmla="*/ 330275 w 334335"/>
                          <a:gd name="connsiteY10" fmla="*/ 168310 h 272808"/>
                          <a:gd name="connsiteX11" fmla="*/ 328435 w 334335"/>
                          <a:gd name="connsiteY11" fmla="*/ 165772 h 272808"/>
                          <a:gd name="connsiteX12" fmla="*/ 328118 w 334335"/>
                          <a:gd name="connsiteY12" fmla="*/ 165645 h 272808"/>
                          <a:gd name="connsiteX13" fmla="*/ 325517 w 334335"/>
                          <a:gd name="connsiteY13" fmla="*/ 165836 h 272808"/>
                          <a:gd name="connsiteX14" fmla="*/ 322979 w 334335"/>
                          <a:gd name="connsiteY14" fmla="*/ 165391 h 272808"/>
                          <a:gd name="connsiteX15" fmla="*/ 320315 w 334335"/>
                          <a:gd name="connsiteY15" fmla="*/ 164059 h 272808"/>
                          <a:gd name="connsiteX16" fmla="*/ 318094 w 334335"/>
                          <a:gd name="connsiteY16" fmla="*/ 163615 h 272808"/>
                          <a:gd name="connsiteX17" fmla="*/ 316699 w 334335"/>
                          <a:gd name="connsiteY17" fmla="*/ 164757 h 272808"/>
                          <a:gd name="connsiteX18" fmla="*/ 311623 w 334335"/>
                          <a:gd name="connsiteY18" fmla="*/ 165074 h 272808"/>
                          <a:gd name="connsiteX19" fmla="*/ 257508 w 334335"/>
                          <a:gd name="connsiteY19" fmla="*/ 156827 h 272808"/>
                          <a:gd name="connsiteX20" fmla="*/ 250974 w 334335"/>
                          <a:gd name="connsiteY20" fmla="*/ 155431 h 272808"/>
                          <a:gd name="connsiteX21" fmla="*/ 245581 w 334335"/>
                          <a:gd name="connsiteY21" fmla="*/ 153972 h 272808"/>
                          <a:gd name="connsiteX22" fmla="*/ 239808 w 334335"/>
                          <a:gd name="connsiteY22" fmla="*/ 154860 h 272808"/>
                          <a:gd name="connsiteX23" fmla="*/ 202124 w 334335"/>
                          <a:gd name="connsiteY23" fmla="*/ 224138 h 272808"/>
                          <a:gd name="connsiteX24" fmla="*/ 181759 w 334335"/>
                          <a:gd name="connsiteY24" fmla="*/ 233147 h 272808"/>
                          <a:gd name="connsiteX25" fmla="*/ 162663 w 334335"/>
                          <a:gd name="connsiteY25" fmla="*/ 253258 h 272808"/>
                          <a:gd name="connsiteX26" fmla="*/ 153084 w 334335"/>
                          <a:gd name="connsiteY26" fmla="*/ 256430 h 272808"/>
                          <a:gd name="connsiteX27" fmla="*/ 146169 w 334335"/>
                          <a:gd name="connsiteY27" fmla="*/ 254844 h 272808"/>
                          <a:gd name="connsiteX28" fmla="*/ 131514 w 334335"/>
                          <a:gd name="connsiteY28" fmla="*/ 245645 h 272808"/>
                          <a:gd name="connsiteX29" fmla="*/ 120221 w 334335"/>
                          <a:gd name="connsiteY29" fmla="*/ 225280 h 272808"/>
                          <a:gd name="connsiteX30" fmla="*/ 111720 w 334335"/>
                          <a:gd name="connsiteY30" fmla="*/ 222615 h 272808"/>
                          <a:gd name="connsiteX31" fmla="*/ 99412 w 334335"/>
                          <a:gd name="connsiteY31" fmla="*/ 223821 h 272808"/>
                          <a:gd name="connsiteX32" fmla="*/ 93576 w 334335"/>
                          <a:gd name="connsiteY32" fmla="*/ 226739 h 272808"/>
                          <a:gd name="connsiteX33" fmla="*/ 82410 w 334335"/>
                          <a:gd name="connsiteY33" fmla="*/ 253575 h 272808"/>
                          <a:gd name="connsiteX34" fmla="*/ 80570 w 334335"/>
                          <a:gd name="connsiteY34" fmla="*/ 262583 h 272808"/>
                          <a:gd name="connsiteX35" fmla="*/ 74988 w 334335"/>
                          <a:gd name="connsiteY35" fmla="*/ 263535 h 272808"/>
                          <a:gd name="connsiteX36" fmla="*/ 71371 w 334335"/>
                          <a:gd name="connsiteY36" fmla="*/ 262393 h 272808"/>
                          <a:gd name="connsiteX37" fmla="*/ 67692 w 334335"/>
                          <a:gd name="connsiteY37" fmla="*/ 260490 h 272808"/>
                          <a:gd name="connsiteX38" fmla="*/ 57795 w 334335"/>
                          <a:gd name="connsiteY38" fmla="*/ 250466 h 272808"/>
                          <a:gd name="connsiteX39" fmla="*/ 50753 w 334335"/>
                          <a:gd name="connsiteY39" fmla="*/ 248055 h 272808"/>
                          <a:gd name="connsiteX40" fmla="*/ 34322 w 334335"/>
                          <a:gd name="connsiteY40" fmla="*/ 247231 h 272808"/>
                          <a:gd name="connsiteX41" fmla="*/ 29881 w 334335"/>
                          <a:gd name="connsiteY41" fmla="*/ 248753 h 272808"/>
                          <a:gd name="connsiteX42" fmla="*/ 24361 w 334335"/>
                          <a:gd name="connsiteY42" fmla="*/ 253511 h 272808"/>
                          <a:gd name="connsiteX43" fmla="*/ 20999 w 334335"/>
                          <a:gd name="connsiteY43" fmla="*/ 256303 h 272808"/>
                          <a:gd name="connsiteX44" fmla="*/ 17764 w 334335"/>
                          <a:gd name="connsiteY44" fmla="*/ 269245 h 272808"/>
                          <a:gd name="connsiteX45" fmla="*/ 9580 w 334335"/>
                          <a:gd name="connsiteY45" fmla="*/ 272734 h 272808"/>
                          <a:gd name="connsiteX46" fmla="*/ 3743 w 334335"/>
                          <a:gd name="connsiteY46" fmla="*/ 270704 h 272808"/>
                          <a:gd name="connsiteX47" fmla="*/ 0 w 334335"/>
                          <a:gd name="connsiteY47" fmla="*/ 249578 h 272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</a:cxnLst>
                        <a:rect l="l" t="t" r="r" b="b"/>
                        <a:pathLst>
                          <a:path w="334335" h="272808">
                            <a:moveTo>
                              <a:pt x="63" y="249388"/>
                            </a:moveTo>
                            <a:cubicBezTo>
                              <a:pt x="3426" y="251798"/>
                              <a:pt x="6661" y="253384"/>
                              <a:pt x="9643" y="254272"/>
                            </a:cubicBezTo>
                            <a:cubicBezTo>
                              <a:pt x="13196" y="255288"/>
                              <a:pt x="16748" y="254970"/>
                              <a:pt x="16748" y="253638"/>
                            </a:cubicBezTo>
                            <a:cubicBezTo>
                              <a:pt x="15987" y="203012"/>
                              <a:pt x="29056" y="155621"/>
                              <a:pt x="56019" y="111466"/>
                            </a:cubicBezTo>
                            <a:cubicBezTo>
                              <a:pt x="73275" y="83108"/>
                              <a:pt x="82030" y="68834"/>
                              <a:pt x="82156" y="68580"/>
                            </a:cubicBezTo>
                            <a:cubicBezTo>
                              <a:pt x="94781" y="45741"/>
                              <a:pt x="107343" y="22839"/>
                              <a:pt x="119841" y="0"/>
                            </a:cubicBezTo>
                            <a:cubicBezTo>
                              <a:pt x="128342" y="7105"/>
                              <a:pt x="136589" y="14020"/>
                              <a:pt x="144265" y="20618"/>
                            </a:cubicBezTo>
                            <a:cubicBezTo>
                              <a:pt x="181061" y="52212"/>
                              <a:pt x="204281" y="75114"/>
                              <a:pt x="231243" y="96304"/>
                            </a:cubicBezTo>
                            <a:cubicBezTo>
                              <a:pt x="258206" y="117493"/>
                              <a:pt x="288975" y="136906"/>
                              <a:pt x="325771" y="155114"/>
                            </a:cubicBezTo>
                            <a:cubicBezTo>
                              <a:pt x="328562" y="156510"/>
                              <a:pt x="331417" y="157905"/>
                              <a:pt x="334336" y="159301"/>
                            </a:cubicBezTo>
                            <a:lnTo>
                              <a:pt x="330275" y="168310"/>
                            </a:lnTo>
                            <a:cubicBezTo>
                              <a:pt x="329197" y="167358"/>
                              <a:pt x="328562" y="166597"/>
                              <a:pt x="328435" y="165772"/>
                            </a:cubicBezTo>
                            <a:cubicBezTo>
                              <a:pt x="328309" y="165645"/>
                              <a:pt x="328182" y="165645"/>
                              <a:pt x="328118" y="165645"/>
                            </a:cubicBezTo>
                            <a:cubicBezTo>
                              <a:pt x="327357" y="165772"/>
                              <a:pt x="326532" y="165899"/>
                              <a:pt x="325517" y="165836"/>
                            </a:cubicBezTo>
                            <a:cubicBezTo>
                              <a:pt x="324756" y="165836"/>
                              <a:pt x="323868" y="165709"/>
                              <a:pt x="322979" y="165391"/>
                            </a:cubicBezTo>
                            <a:cubicBezTo>
                              <a:pt x="321711" y="165011"/>
                              <a:pt x="320949" y="164503"/>
                              <a:pt x="320315" y="164059"/>
                            </a:cubicBezTo>
                            <a:cubicBezTo>
                              <a:pt x="319744" y="163425"/>
                              <a:pt x="318919" y="163298"/>
                              <a:pt x="318094" y="163615"/>
                            </a:cubicBezTo>
                            <a:cubicBezTo>
                              <a:pt x="317460" y="163932"/>
                              <a:pt x="316952" y="164250"/>
                              <a:pt x="316699" y="164757"/>
                            </a:cubicBezTo>
                            <a:cubicBezTo>
                              <a:pt x="316001" y="165582"/>
                              <a:pt x="314415" y="165709"/>
                              <a:pt x="311623" y="165074"/>
                            </a:cubicBezTo>
                            <a:cubicBezTo>
                              <a:pt x="292147" y="160570"/>
                              <a:pt x="274193" y="157905"/>
                              <a:pt x="257508" y="156827"/>
                            </a:cubicBezTo>
                            <a:cubicBezTo>
                              <a:pt x="255288" y="156700"/>
                              <a:pt x="253004" y="156192"/>
                              <a:pt x="250974" y="155431"/>
                            </a:cubicBezTo>
                            <a:cubicBezTo>
                              <a:pt x="249197" y="154733"/>
                              <a:pt x="247357" y="154226"/>
                              <a:pt x="245581" y="153972"/>
                            </a:cubicBezTo>
                            <a:cubicBezTo>
                              <a:pt x="242028" y="153401"/>
                              <a:pt x="240125" y="153718"/>
                              <a:pt x="239808" y="154860"/>
                            </a:cubicBezTo>
                            <a:cubicBezTo>
                              <a:pt x="233908" y="176557"/>
                              <a:pt x="221410" y="199650"/>
                              <a:pt x="202124" y="224138"/>
                            </a:cubicBezTo>
                            <a:cubicBezTo>
                              <a:pt x="198317" y="229023"/>
                              <a:pt x="191529" y="232005"/>
                              <a:pt x="181759" y="233147"/>
                            </a:cubicBezTo>
                            <a:cubicBezTo>
                              <a:pt x="161648" y="235557"/>
                              <a:pt x="159174" y="243932"/>
                              <a:pt x="162663" y="253258"/>
                            </a:cubicBezTo>
                            <a:cubicBezTo>
                              <a:pt x="163678" y="255732"/>
                              <a:pt x="159428" y="257064"/>
                              <a:pt x="153084" y="256430"/>
                            </a:cubicBezTo>
                            <a:cubicBezTo>
                              <a:pt x="150863" y="256239"/>
                              <a:pt x="148516" y="255668"/>
                              <a:pt x="146169" y="254844"/>
                            </a:cubicBezTo>
                            <a:cubicBezTo>
                              <a:pt x="138175" y="252052"/>
                              <a:pt x="133354" y="249007"/>
                              <a:pt x="131514" y="245645"/>
                            </a:cubicBezTo>
                            <a:lnTo>
                              <a:pt x="120221" y="225280"/>
                            </a:lnTo>
                            <a:cubicBezTo>
                              <a:pt x="119016" y="223059"/>
                              <a:pt x="116098" y="222171"/>
                              <a:pt x="111720" y="222615"/>
                            </a:cubicBezTo>
                            <a:lnTo>
                              <a:pt x="99412" y="223821"/>
                            </a:lnTo>
                            <a:cubicBezTo>
                              <a:pt x="95860" y="224138"/>
                              <a:pt x="93893" y="225153"/>
                              <a:pt x="93576" y="226739"/>
                            </a:cubicBezTo>
                            <a:cubicBezTo>
                              <a:pt x="91673" y="235367"/>
                              <a:pt x="92688" y="247231"/>
                              <a:pt x="82410" y="253575"/>
                            </a:cubicBezTo>
                            <a:cubicBezTo>
                              <a:pt x="77969" y="256239"/>
                              <a:pt x="77398" y="259221"/>
                              <a:pt x="80570" y="262583"/>
                            </a:cubicBezTo>
                            <a:cubicBezTo>
                              <a:pt x="82981" y="265184"/>
                              <a:pt x="81205" y="265565"/>
                              <a:pt x="74988" y="263535"/>
                            </a:cubicBezTo>
                            <a:lnTo>
                              <a:pt x="71371" y="262393"/>
                            </a:lnTo>
                            <a:cubicBezTo>
                              <a:pt x="69722" y="261886"/>
                              <a:pt x="68453" y="261188"/>
                              <a:pt x="67692" y="260490"/>
                            </a:cubicBezTo>
                            <a:lnTo>
                              <a:pt x="57795" y="250466"/>
                            </a:lnTo>
                            <a:cubicBezTo>
                              <a:pt x="56336" y="249070"/>
                              <a:pt x="53988" y="248246"/>
                              <a:pt x="50753" y="248055"/>
                            </a:cubicBezTo>
                            <a:lnTo>
                              <a:pt x="34322" y="247231"/>
                            </a:lnTo>
                            <a:cubicBezTo>
                              <a:pt x="31403" y="247104"/>
                              <a:pt x="29881" y="247611"/>
                              <a:pt x="29881" y="248753"/>
                            </a:cubicBezTo>
                            <a:cubicBezTo>
                              <a:pt x="29944" y="250974"/>
                              <a:pt x="28041" y="252560"/>
                              <a:pt x="24361" y="253511"/>
                            </a:cubicBezTo>
                            <a:cubicBezTo>
                              <a:pt x="22141" y="254082"/>
                              <a:pt x="20999" y="254970"/>
                              <a:pt x="20999" y="256303"/>
                            </a:cubicBezTo>
                            <a:cubicBezTo>
                              <a:pt x="21126" y="260997"/>
                              <a:pt x="20111" y="265248"/>
                              <a:pt x="17764" y="269245"/>
                            </a:cubicBezTo>
                            <a:cubicBezTo>
                              <a:pt x="16495" y="271148"/>
                              <a:pt x="13830" y="272353"/>
                              <a:pt x="9580" y="272734"/>
                            </a:cubicBezTo>
                            <a:cubicBezTo>
                              <a:pt x="6027" y="273051"/>
                              <a:pt x="3997" y="272353"/>
                              <a:pt x="3743" y="270704"/>
                            </a:cubicBezTo>
                            <a:lnTo>
                              <a:pt x="0" y="249578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7" name="Freeform: Shape 10086">
                        <a:extLst>
                          <a:ext uri="{FF2B5EF4-FFF2-40B4-BE49-F238E27FC236}">
                            <a16:creationId xmlns:a16="http://schemas.microsoft.com/office/drawing/2014/main" id="{660B431B-E4D8-CB82-8C8E-476DB0EAEA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567" y="1740519"/>
                        <a:ext cx="220714" cy="133535"/>
                      </a:xfrm>
                      <a:custGeom>
                        <a:avLst/>
                        <a:gdLst>
                          <a:gd name="connsiteX0" fmla="*/ 103557 w 220714"/>
                          <a:gd name="connsiteY0" fmla="*/ 58738 h 133535"/>
                          <a:gd name="connsiteX1" fmla="*/ 211471 w 220714"/>
                          <a:gd name="connsiteY1" fmla="*/ 309 h 133535"/>
                          <a:gd name="connsiteX2" fmla="*/ 217053 w 220714"/>
                          <a:gd name="connsiteY2" fmla="*/ 626 h 133535"/>
                          <a:gd name="connsiteX3" fmla="*/ 219781 w 220714"/>
                          <a:gd name="connsiteY3" fmla="*/ 1514 h 133535"/>
                          <a:gd name="connsiteX4" fmla="*/ 220543 w 220714"/>
                          <a:gd name="connsiteY4" fmla="*/ 2339 h 133535"/>
                          <a:gd name="connsiteX5" fmla="*/ 56293 w 220714"/>
                          <a:gd name="connsiteY5" fmla="*/ 101180 h 133535"/>
                          <a:gd name="connsiteX6" fmla="*/ 5287 w 220714"/>
                          <a:gd name="connsiteY6" fmla="*/ 133535 h 133535"/>
                          <a:gd name="connsiteX7" fmla="*/ 4716 w 220714"/>
                          <a:gd name="connsiteY7" fmla="*/ 133472 h 133535"/>
                          <a:gd name="connsiteX8" fmla="*/ 2114 w 220714"/>
                          <a:gd name="connsiteY8" fmla="*/ 132647 h 133535"/>
                          <a:gd name="connsiteX9" fmla="*/ 211 w 220714"/>
                          <a:gd name="connsiteY9" fmla="*/ 130871 h 133535"/>
                          <a:gd name="connsiteX10" fmla="*/ 103684 w 220714"/>
                          <a:gd name="connsiteY10" fmla="*/ 58802 h 13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20714" h="133535">
                            <a:moveTo>
                              <a:pt x="103557" y="58738"/>
                            </a:moveTo>
                            <a:lnTo>
                              <a:pt x="211471" y="309"/>
                            </a:lnTo>
                            <a:cubicBezTo>
                              <a:pt x="212422" y="-199"/>
                              <a:pt x="214896" y="-72"/>
                              <a:pt x="217053" y="626"/>
                            </a:cubicBezTo>
                            <a:lnTo>
                              <a:pt x="219781" y="1514"/>
                            </a:lnTo>
                            <a:cubicBezTo>
                              <a:pt x="220670" y="1831"/>
                              <a:pt x="220923" y="2085"/>
                              <a:pt x="220543" y="2339"/>
                            </a:cubicBezTo>
                            <a:lnTo>
                              <a:pt x="56293" y="101180"/>
                            </a:lnTo>
                            <a:lnTo>
                              <a:pt x="5287" y="133535"/>
                            </a:lnTo>
                            <a:cubicBezTo>
                              <a:pt x="5287" y="133535"/>
                              <a:pt x="4969" y="133535"/>
                              <a:pt x="4716" y="133472"/>
                            </a:cubicBezTo>
                            <a:lnTo>
                              <a:pt x="2114" y="132647"/>
                            </a:lnTo>
                            <a:cubicBezTo>
                              <a:pt x="211" y="132013"/>
                              <a:pt x="-360" y="131442"/>
                              <a:pt x="211" y="130871"/>
                            </a:cubicBezTo>
                            <a:cubicBezTo>
                              <a:pt x="29458" y="105177"/>
                              <a:pt x="63970" y="81133"/>
                              <a:pt x="103684" y="5880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8" name="Freeform: Shape 10087">
                        <a:extLst>
                          <a:ext uri="{FF2B5EF4-FFF2-40B4-BE49-F238E27FC236}">
                            <a16:creationId xmlns:a16="http://schemas.microsoft.com/office/drawing/2014/main" id="{299D1664-8597-2047-6CB5-F05F26A804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058" y="1973847"/>
                        <a:ext cx="61469" cy="81926"/>
                      </a:xfrm>
                      <a:custGeom>
                        <a:avLst/>
                        <a:gdLst>
                          <a:gd name="connsiteX0" fmla="*/ 29940 w 61469"/>
                          <a:gd name="connsiteY0" fmla="*/ 9009 h 81926"/>
                          <a:gd name="connsiteX1" fmla="*/ 34000 w 61469"/>
                          <a:gd name="connsiteY1" fmla="*/ 0 h 81926"/>
                          <a:gd name="connsiteX2" fmla="*/ 61470 w 61469"/>
                          <a:gd name="connsiteY2" fmla="*/ 12498 h 81926"/>
                          <a:gd name="connsiteX3" fmla="*/ 49860 w 61469"/>
                          <a:gd name="connsiteY3" fmla="*/ 39080 h 81926"/>
                          <a:gd name="connsiteX4" fmla="*/ 31589 w 61469"/>
                          <a:gd name="connsiteY4" fmla="*/ 64647 h 81926"/>
                          <a:gd name="connsiteX5" fmla="*/ 10146 w 61469"/>
                          <a:gd name="connsiteY5" fmla="*/ 80634 h 81926"/>
                          <a:gd name="connsiteX6" fmla="*/ 5578 w 61469"/>
                          <a:gd name="connsiteY6" fmla="*/ 81903 h 81926"/>
                          <a:gd name="connsiteX7" fmla="*/ 122 w 61469"/>
                          <a:gd name="connsiteY7" fmla="*/ 79302 h 81926"/>
                          <a:gd name="connsiteX8" fmla="*/ 29940 w 61469"/>
                          <a:gd name="connsiteY8" fmla="*/ 9009 h 81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469" h="81926">
                            <a:moveTo>
                              <a:pt x="29940" y="9009"/>
                            </a:moveTo>
                            <a:lnTo>
                              <a:pt x="34000" y="0"/>
                            </a:lnTo>
                            <a:cubicBezTo>
                              <a:pt x="42945" y="4250"/>
                              <a:pt x="52207" y="8501"/>
                              <a:pt x="61470" y="12498"/>
                            </a:cubicBezTo>
                            <a:lnTo>
                              <a:pt x="49860" y="39080"/>
                            </a:lnTo>
                            <a:cubicBezTo>
                              <a:pt x="43833" y="47581"/>
                              <a:pt x="37616" y="56082"/>
                              <a:pt x="31589" y="64647"/>
                            </a:cubicBezTo>
                            <a:cubicBezTo>
                              <a:pt x="27339" y="70547"/>
                              <a:pt x="14904" y="74353"/>
                              <a:pt x="10146" y="80634"/>
                            </a:cubicBezTo>
                            <a:cubicBezTo>
                              <a:pt x="9448" y="81649"/>
                              <a:pt x="7862" y="82030"/>
                              <a:pt x="5578" y="81903"/>
                            </a:cubicBezTo>
                            <a:cubicBezTo>
                              <a:pt x="1328" y="81585"/>
                              <a:pt x="-512" y="80697"/>
                              <a:pt x="122" y="79302"/>
                            </a:cubicBezTo>
                            <a:lnTo>
                              <a:pt x="29940" y="900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9" name="Freeform: Shape 10088">
                        <a:extLst>
                          <a:ext uri="{FF2B5EF4-FFF2-40B4-BE49-F238E27FC236}">
                            <a16:creationId xmlns:a16="http://schemas.microsoft.com/office/drawing/2014/main" id="{FE13EDDE-8038-97F0-617D-C76011BA85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17918" y="1986345"/>
                        <a:ext cx="78096" cy="53796"/>
                      </a:xfrm>
                      <a:custGeom>
                        <a:avLst/>
                        <a:gdLst>
                          <a:gd name="connsiteX0" fmla="*/ 0 w 78096"/>
                          <a:gd name="connsiteY0" fmla="*/ 26582 h 53796"/>
                          <a:gd name="connsiteX1" fmla="*/ 11610 w 78096"/>
                          <a:gd name="connsiteY1" fmla="*/ 0 h 53796"/>
                          <a:gd name="connsiteX2" fmla="*/ 78096 w 78096"/>
                          <a:gd name="connsiteY2" fmla="*/ 26011 h 53796"/>
                          <a:gd name="connsiteX3" fmla="*/ 67946 w 78096"/>
                          <a:gd name="connsiteY3" fmla="*/ 33307 h 53796"/>
                          <a:gd name="connsiteX4" fmla="*/ 62173 w 78096"/>
                          <a:gd name="connsiteY4" fmla="*/ 35464 h 53796"/>
                          <a:gd name="connsiteX5" fmla="*/ 55004 w 78096"/>
                          <a:gd name="connsiteY5" fmla="*/ 36796 h 53796"/>
                          <a:gd name="connsiteX6" fmla="*/ 50246 w 78096"/>
                          <a:gd name="connsiteY6" fmla="*/ 39143 h 53796"/>
                          <a:gd name="connsiteX7" fmla="*/ 19159 w 78096"/>
                          <a:gd name="connsiteY7" fmla="*/ 53671 h 53796"/>
                          <a:gd name="connsiteX8" fmla="*/ 7930 w 78096"/>
                          <a:gd name="connsiteY8" fmla="*/ 49992 h 53796"/>
                          <a:gd name="connsiteX9" fmla="*/ 8945 w 78096"/>
                          <a:gd name="connsiteY9" fmla="*/ 37557 h 53796"/>
                          <a:gd name="connsiteX10" fmla="*/ 13386 w 78096"/>
                          <a:gd name="connsiteY10" fmla="*/ 19730 h 53796"/>
                          <a:gd name="connsiteX11" fmla="*/ 10404 w 78096"/>
                          <a:gd name="connsiteY11" fmla="*/ 18271 h 53796"/>
                          <a:gd name="connsiteX12" fmla="*/ 7423 w 78096"/>
                          <a:gd name="connsiteY12" fmla="*/ 17763 h 53796"/>
                          <a:gd name="connsiteX13" fmla="*/ 6598 w 78096"/>
                          <a:gd name="connsiteY13" fmla="*/ 17954 h 53796"/>
                          <a:gd name="connsiteX14" fmla="*/ 0 w 78096"/>
                          <a:gd name="connsiteY14" fmla="*/ 26645 h 53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8096" h="53796">
                            <a:moveTo>
                              <a:pt x="0" y="26582"/>
                            </a:moveTo>
                            <a:lnTo>
                              <a:pt x="11610" y="0"/>
                            </a:lnTo>
                            <a:cubicBezTo>
                              <a:pt x="34449" y="9897"/>
                              <a:pt x="57605" y="18905"/>
                              <a:pt x="78096" y="26011"/>
                            </a:cubicBezTo>
                            <a:cubicBezTo>
                              <a:pt x="74861" y="28485"/>
                              <a:pt x="71498" y="30959"/>
                              <a:pt x="67946" y="33307"/>
                            </a:cubicBezTo>
                            <a:cubicBezTo>
                              <a:pt x="66613" y="34258"/>
                              <a:pt x="64647" y="34956"/>
                              <a:pt x="62173" y="35464"/>
                            </a:cubicBezTo>
                            <a:lnTo>
                              <a:pt x="55004" y="36796"/>
                            </a:lnTo>
                            <a:cubicBezTo>
                              <a:pt x="52529" y="37240"/>
                              <a:pt x="50880" y="38001"/>
                              <a:pt x="50246" y="39143"/>
                            </a:cubicBezTo>
                            <a:cubicBezTo>
                              <a:pt x="45360" y="46249"/>
                              <a:pt x="35020" y="51070"/>
                              <a:pt x="19159" y="53671"/>
                            </a:cubicBezTo>
                            <a:cubicBezTo>
                              <a:pt x="15099" y="54369"/>
                              <a:pt x="8120" y="52022"/>
                              <a:pt x="7930" y="49992"/>
                            </a:cubicBezTo>
                            <a:cubicBezTo>
                              <a:pt x="7613" y="45551"/>
                              <a:pt x="6154" y="41491"/>
                              <a:pt x="8945" y="37557"/>
                            </a:cubicBezTo>
                            <a:cubicBezTo>
                              <a:pt x="12688" y="32165"/>
                              <a:pt x="14084" y="26201"/>
                              <a:pt x="13386" y="19730"/>
                            </a:cubicBezTo>
                            <a:cubicBezTo>
                              <a:pt x="13196" y="19032"/>
                              <a:pt x="12308" y="18588"/>
                              <a:pt x="10404" y="18271"/>
                            </a:cubicBezTo>
                            <a:lnTo>
                              <a:pt x="7423" y="17763"/>
                            </a:lnTo>
                            <a:cubicBezTo>
                              <a:pt x="6979" y="17700"/>
                              <a:pt x="6534" y="17763"/>
                              <a:pt x="6598" y="17954"/>
                            </a:cubicBezTo>
                            <a:cubicBezTo>
                              <a:pt x="7740" y="21887"/>
                              <a:pt x="5583" y="24742"/>
                              <a:pt x="0" y="26645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0" name="Freeform: Shape 10089">
                        <a:extLst>
                          <a:ext uri="{FF2B5EF4-FFF2-40B4-BE49-F238E27FC236}">
                            <a16:creationId xmlns:a16="http://schemas.microsoft.com/office/drawing/2014/main" id="{5FF433C3-38CE-CA97-AF4C-D4A09DBF26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337" y="1791033"/>
                        <a:ext cx="106019" cy="52864"/>
                      </a:xfrm>
                      <a:custGeom>
                        <a:avLst/>
                        <a:gdLst>
                          <a:gd name="connsiteX0" fmla="*/ 105793 w 106019"/>
                          <a:gd name="connsiteY0" fmla="*/ 4545 h 52864"/>
                          <a:gd name="connsiteX1" fmla="*/ 88093 w 106019"/>
                          <a:gd name="connsiteY1" fmla="*/ 17994 h 52864"/>
                          <a:gd name="connsiteX2" fmla="*/ 3462 w 106019"/>
                          <a:gd name="connsiteY2" fmla="*/ 52760 h 52864"/>
                          <a:gd name="connsiteX3" fmla="*/ 1051 w 106019"/>
                          <a:gd name="connsiteY3" fmla="*/ 52506 h 52864"/>
                          <a:gd name="connsiteX4" fmla="*/ 924 w 106019"/>
                          <a:gd name="connsiteY4" fmla="*/ 52506 h 52864"/>
                          <a:gd name="connsiteX5" fmla="*/ 290 w 106019"/>
                          <a:gd name="connsiteY5" fmla="*/ 51491 h 52864"/>
                          <a:gd name="connsiteX6" fmla="*/ 51106 w 106019"/>
                          <a:gd name="connsiteY6" fmla="*/ 29604 h 52864"/>
                          <a:gd name="connsiteX7" fmla="*/ 83906 w 106019"/>
                          <a:gd name="connsiteY7" fmla="*/ 10635 h 52864"/>
                          <a:gd name="connsiteX8" fmla="*/ 96721 w 106019"/>
                          <a:gd name="connsiteY8" fmla="*/ 167 h 52864"/>
                          <a:gd name="connsiteX9" fmla="*/ 99005 w 106019"/>
                          <a:gd name="connsiteY9" fmla="*/ 167 h 52864"/>
                          <a:gd name="connsiteX10" fmla="*/ 101542 w 106019"/>
                          <a:gd name="connsiteY10" fmla="*/ 992 h 52864"/>
                          <a:gd name="connsiteX11" fmla="*/ 105666 w 106019"/>
                          <a:gd name="connsiteY11" fmla="*/ 4481 h 52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6019" h="52864">
                            <a:moveTo>
                              <a:pt x="105793" y="4545"/>
                            </a:moveTo>
                            <a:cubicBezTo>
                              <a:pt x="101479" y="9366"/>
                              <a:pt x="95579" y="13807"/>
                              <a:pt x="88093" y="17994"/>
                            </a:cubicBezTo>
                            <a:cubicBezTo>
                              <a:pt x="64239" y="31317"/>
                              <a:pt x="36007" y="42927"/>
                              <a:pt x="3462" y="52760"/>
                            </a:cubicBezTo>
                            <a:cubicBezTo>
                              <a:pt x="2828" y="52951"/>
                              <a:pt x="2066" y="52887"/>
                              <a:pt x="1051" y="52506"/>
                            </a:cubicBezTo>
                            <a:lnTo>
                              <a:pt x="924" y="52506"/>
                            </a:lnTo>
                            <a:cubicBezTo>
                              <a:pt x="-91" y="52062"/>
                              <a:pt x="-218" y="51745"/>
                              <a:pt x="290" y="51491"/>
                            </a:cubicBezTo>
                            <a:cubicBezTo>
                              <a:pt x="16658" y="43942"/>
                              <a:pt x="36198" y="37725"/>
                              <a:pt x="51106" y="29604"/>
                            </a:cubicBezTo>
                            <a:cubicBezTo>
                              <a:pt x="62526" y="23450"/>
                              <a:pt x="77815" y="18312"/>
                              <a:pt x="83906" y="10635"/>
                            </a:cubicBezTo>
                            <a:cubicBezTo>
                              <a:pt x="86951" y="7019"/>
                              <a:pt x="91201" y="3530"/>
                              <a:pt x="96721" y="167"/>
                            </a:cubicBezTo>
                            <a:cubicBezTo>
                              <a:pt x="97165" y="-86"/>
                              <a:pt x="98116" y="-23"/>
                              <a:pt x="99005" y="167"/>
                            </a:cubicBezTo>
                            <a:lnTo>
                              <a:pt x="101542" y="992"/>
                            </a:lnTo>
                            <a:cubicBezTo>
                              <a:pt x="105349" y="2198"/>
                              <a:pt x="106744" y="3339"/>
                              <a:pt x="105666" y="448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1" name="Freeform: Shape 10090">
                        <a:extLst>
                          <a:ext uri="{FF2B5EF4-FFF2-40B4-BE49-F238E27FC236}">
                            <a16:creationId xmlns:a16="http://schemas.microsoft.com/office/drawing/2014/main" id="{991DAE61-137A-F3B6-0A44-ABBE5C3AFC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227" y="1709615"/>
                        <a:ext cx="178016" cy="78573"/>
                      </a:xfrm>
                      <a:custGeom>
                        <a:avLst/>
                        <a:gdLst>
                          <a:gd name="connsiteX0" fmla="*/ 23537 w 178016"/>
                          <a:gd name="connsiteY0" fmla="*/ 76003 h 78573"/>
                          <a:gd name="connsiteX1" fmla="*/ 0 w 178016"/>
                          <a:gd name="connsiteY1" fmla="*/ 70103 h 78573"/>
                          <a:gd name="connsiteX2" fmla="*/ 29564 w 178016"/>
                          <a:gd name="connsiteY2" fmla="*/ 69658 h 78573"/>
                          <a:gd name="connsiteX3" fmla="*/ 81966 w 178016"/>
                          <a:gd name="connsiteY3" fmla="*/ 40349 h 78573"/>
                          <a:gd name="connsiteX4" fmla="*/ 105693 w 178016"/>
                          <a:gd name="connsiteY4" fmla="*/ 29690 h 78573"/>
                          <a:gd name="connsiteX5" fmla="*/ 124979 w 178016"/>
                          <a:gd name="connsiteY5" fmla="*/ 17383 h 78573"/>
                          <a:gd name="connsiteX6" fmla="*/ 124218 w 178016"/>
                          <a:gd name="connsiteY6" fmla="*/ 14211 h 78573"/>
                          <a:gd name="connsiteX7" fmla="*/ 117747 w 178016"/>
                          <a:gd name="connsiteY7" fmla="*/ 12434 h 78573"/>
                          <a:gd name="connsiteX8" fmla="*/ 111720 w 178016"/>
                          <a:gd name="connsiteY8" fmla="*/ 11863 h 78573"/>
                          <a:gd name="connsiteX9" fmla="*/ 139254 w 178016"/>
                          <a:gd name="connsiteY9" fmla="*/ 0 h 78573"/>
                          <a:gd name="connsiteX10" fmla="*/ 170023 w 178016"/>
                          <a:gd name="connsiteY10" fmla="*/ 127 h 78573"/>
                          <a:gd name="connsiteX11" fmla="*/ 178016 w 178016"/>
                          <a:gd name="connsiteY11" fmla="*/ 254 h 78573"/>
                          <a:gd name="connsiteX12" fmla="*/ 170847 w 178016"/>
                          <a:gd name="connsiteY12" fmla="*/ 2474 h 78573"/>
                          <a:gd name="connsiteX13" fmla="*/ 152893 w 178016"/>
                          <a:gd name="connsiteY13" fmla="*/ 7105 h 78573"/>
                          <a:gd name="connsiteX14" fmla="*/ 124662 w 178016"/>
                          <a:gd name="connsiteY14" fmla="*/ 23093 h 78573"/>
                          <a:gd name="connsiteX15" fmla="*/ 116922 w 178016"/>
                          <a:gd name="connsiteY15" fmla="*/ 38889 h 78573"/>
                          <a:gd name="connsiteX16" fmla="*/ 51197 w 178016"/>
                          <a:gd name="connsiteY16" fmla="*/ 78096 h 78573"/>
                          <a:gd name="connsiteX17" fmla="*/ 23600 w 178016"/>
                          <a:gd name="connsiteY17" fmla="*/ 75939 h 78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8016" h="78573">
                            <a:moveTo>
                              <a:pt x="23537" y="76003"/>
                            </a:moveTo>
                            <a:cubicBezTo>
                              <a:pt x="22395" y="74163"/>
                              <a:pt x="14591" y="72196"/>
                              <a:pt x="0" y="70103"/>
                            </a:cubicBezTo>
                            <a:cubicBezTo>
                              <a:pt x="13513" y="72767"/>
                              <a:pt x="23410" y="72640"/>
                              <a:pt x="29564" y="69658"/>
                            </a:cubicBezTo>
                            <a:cubicBezTo>
                              <a:pt x="50372" y="59762"/>
                              <a:pt x="67882" y="49928"/>
                              <a:pt x="81966" y="40349"/>
                            </a:cubicBezTo>
                            <a:cubicBezTo>
                              <a:pt x="85773" y="37747"/>
                              <a:pt x="93576" y="34258"/>
                              <a:pt x="105693" y="29690"/>
                            </a:cubicBezTo>
                            <a:cubicBezTo>
                              <a:pt x="114004" y="26518"/>
                              <a:pt x="120475" y="22458"/>
                              <a:pt x="124979" y="17383"/>
                            </a:cubicBezTo>
                            <a:cubicBezTo>
                              <a:pt x="125867" y="16368"/>
                              <a:pt x="125677" y="15353"/>
                              <a:pt x="124218" y="14211"/>
                            </a:cubicBezTo>
                            <a:cubicBezTo>
                              <a:pt x="122949" y="13196"/>
                              <a:pt x="120031" y="12371"/>
                              <a:pt x="117747" y="12434"/>
                            </a:cubicBezTo>
                            <a:cubicBezTo>
                              <a:pt x="116034" y="12434"/>
                              <a:pt x="114004" y="12244"/>
                              <a:pt x="111720" y="11863"/>
                            </a:cubicBezTo>
                            <a:cubicBezTo>
                              <a:pt x="120919" y="7930"/>
                              <a:pt x="130118" y="3997"/>
                              <a:pt x="139254" y="0"/>
                            </a:cubicBezTo>
                            <a:cubicBezTo>
                              <a:pt x="149341" y="0"/>
                              <a:pt x="159618" y="0"/>
                              <a:pt x="170023" y="127"/>
                            </a:cubicBezTo>
                            <a:cubicBezTo>
                              <a:pt x="172687" y="127"/>
                              <a:pt x="175352" y="190"/>
                              <a:pt x="178016" y="254"/>
                            </a:cubicBezTo>
                            <a:cubicBezTo>
                              <a:pt x="175986" y="1142"/>
                              <a:pt x="173639" y="1903"/>
                              <a:pt x="170847" y="2474"/>
                            </a:cubicBezTo>
                            <a:cubicBezTo>
                              <a:pt x="164630" y="3743"/>
                              <a:pt x="156700" y="4948"/>
                              <a:pt x="152893" y="7105"/>
                            </a:cubicBezTo>
                            <a:cubicBezTo>
                              <a:pt x="143694" y="12244"/>
                              <a:pt x="134305" y="17573"/>
                              <a:pt x="124662" y="23093"/>
                            </a:cubicBezTo>
                            <a:cubicBezTo>
                              <a:pt x="116669" y="27597"/>
                              <a:pt x="122188" y="34131"/>
                              <a:pt x="116922" y="38889"/>
                            </a:cubicBezTo>
                            <a:cubicBezTo>
                              <a:pt x="100174" y="53671"/>
                              <a:pt x="78223" y="66804"/>
                              <a:pt x="51197" y="78096"/>
                            </a:cubicBezTo>
                            <a:cubicBezTo>
                              <a:pt x="48659" y="79175"/>
                              <a:pt x="39460" y="78413"/>
                              <a:pt x="23600" y="75939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2" name="Freeform: Shape 10091">
                        <a:extLst>
                          <a:ext uri="{FF2B5EF4-FFF2-40B4-BE49-F238E27FC236}">
                            <a16:creationId xmlns:a16="http://schemas.microsoft.com/office/drawing/2014/main" id="{54144C8A-1F7D-7619-C18D-99059B9564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083" y="1721541"/>
                        <a:ext cx="134641" cy="60139"/>
                      </a:xfrm>
                      <a:custGeom>
                        <a:avLst/>
                        <a:gdLst>
                          <a:gd name="connsiteX0" fmla="*/ 9144 w 134641"/>
                          <a:gd name="connsiteY0" fmla="*/ 58176 h 60139"/>
                          <a:gd name="connsiteX1" fmla="*/ 833 w 134641"/>
                          <a:gd name="connsiteY1" fmla="*/ 55384 h 60139"/>
                          <a:gd name="connsiteX2" fmla="*/ 833 w 134641"/>
                          <a:gd name="connsiteY2" fmla="*/ 52910 h 60139"/>
                          <a:gd name="connsiteX3" fmla="*/ 3561 w 134641"/>
                          <a:gd name="connsiteY3" fmla="*/ 50944 h 60139"/>
                          <a:gd name="connsiteX4" fmla="*/ 120864 w 134641"/>
                          <a:gd name="connsiteY4" fmla="*/ 0 h 60139"/>
                          <a:gd name="connsiteX5" fmla="*/ 126891 w 134641"/>
                          <a:gd name="connsiteY5" fmla="*/ 571 h 60139"/>
                          <a:gd name="connsiteX6" fmla="*/ 133362 w 134641"/>
                          <a:gd name="connsiteY6" fmla="*/ 2347 h 60139"/>
                          <a:gd name="connsiteX7" fmla="*/ 134123 w 134641"/>
                          <a:gd name="connsiteY7" fmla="*/ 5520 h 60139"/>
                          <a:gd name="connsiteX8" fmla="*/ 114837 w 134641"/>
                          <a:gd name="connsiteY8" fmla="*/ 17827 h 60139"/>
                          <a:gd name="connsiteX9" fmla="*/ 91110 w 134641"/>
                          <a:gd name="connsiteY9" fmla="*/ 28485 h 60139"/>
                          <a:gd name="connsiteX10" fmla="*/ 38707 w 134641"/>
                          <a:gd name="connsiteY10" fmla="*/ 57795 h 60139"/>
                          <a:gd name="connsiteX11" fmla="*/ 9144 w 134641"/>
                          <a:gd name="connsiteY11" fmla="*/ 58239 h 60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34641" h="60139">
                            <a:moveTo>
                              <a:pt x="9144" y="58176"/>
                            </a:moveTo>
                            <a:cubicBezTo>
                              <a:pt x="5020" y="57414"/>
                              <a:pt x="2355" y="56463"/>
                              <a:pt x="833" y="55384"/>
                            </a:cubicBezTo>
                            <a:cubicBezTo>
                              <a:pt x="-246" y="54560"/>
                              <a:pt x="-309" y="53735"/>
                              <a:pt x="833" y="52910"/>
                            </a:cubicBezTo>
                            <a:cubicBezTo>
                              <a:pt x="1531" y="52212"/>
                              <a:pt x="2482" y="51578"/>
                              <a:pt x="3561" y="50944"/>
                            </a:cubicBezTo>
                            <a:lnTo>
                              <a:pt x="120864" y="0"/>
                            </a:lnTo>
                            <a:cubicBezTo>
                              <a:pt x="123148" y="381"/>
                              <a:pt x="125178" y="571"/>
                              <a:pt x="126891" y="571"/>
                            </a:cubicBezTo>
                            <a:cubicBezTo>
                              <a:pt x="129175" y="571"/>
                              <a:pt x="132093" y="1332"/>
                              <a:pt x="133362" y="2347"/>
                            </a:cubicBezTo>
                            <a:cubicBezTo>
                              <a:pt x="134757" y="3489"/>
                              <a:pt x="135011" y="4504"/>
                              <a:pt x="134123" y="5520"/>
                            </a:cubicBezTo>
                            <a:cubicBezTo>
                              <a:pt x="129619" y="10595"/>
                              <a:pt x="123148" y="14655"/>
                              <a:pt x="114837" y="17827"/>
                            </a:cubicBezTo>
                            <a:cubicBezTo>
                              <a:pt x="102720" y="22395"/>
                              <a:pt x="94916" y="25884"/>
                              <a:pt x="91110" y="28485"/>
                            </a:cubicBezTo>
                            <a:cubicBezTo>
                              <a:pt x="76962" y="38065"/>
                              <a:pt x="59516" y="47835"/>
                              <a:pt x="38707" y="57795"/>
                            </a:cubicBezTo>
                            <a:cubicBezTo>
                              <a:pt x="32553" y="60777"/>
                              <a:pt x="22657" y="60904"/>
                              <a:pt x="9144" y="58239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3" name="Freeform: Shape 10092">
                        <a:extLst>
                          <a:ext uri="{FF2B5EF4-FFF2-40B4-BE49-F238E27FC236}">
                            <a16:creationId xmlns:a16="http://schemas.microsoft.com/office/drawing/2014/main" id="{97ECE3FD-5FA8-4BD8-7194-D624D902EF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761" y="1717327"/>
                        <a:ext cx="90552" cy="48496"/>
                      </a:xfrm>
                      <a:custGeom>
                        <a:avLst/>
                        <a:gdLst>
                          <a:gd name="connsiteX0" fmla="*/ 22204 w 90552"/>
                          <a:gd name="connsiteY0" fmla="*/ 26038 h 48496"/>
                          <a:gd name="connsiteX1" fmla="*/ 83489 w 90552"/>
                          <a:gd name="connsiteY1" fmla="*/ 218 h 48496"/>
                          <a:gd name="connsiteX2" fmla="*/ 87359 w 90552"/>
                          <a:gd name="connsiteY2" fmla="*/ 535 h 48496"/>
                          <a:gd name="connsiteX3" fmla="*/ 90087 w 90552"/>
                          <a:gd name="connsiteY3" fmla="*/ 1550 h 48496"/>
                          <a:gd name="connsiteX4" fmla="*/ 90467 w 90552"/>
                          <a:gd name="connsiteY4" fmla="*/ 1930 h 48496"/>
                          <a:gd name="connsiteX5" fmla="*/ 15226 w 90552"/>
                          <a:gd name="connsiteY5" fmla="*/ 44436 h 48496"/>
                          <a:gd name="connsiteX6" fmla="*/ 0 w 90552"/>
                          <a:gd name="connsiteY6" fmla="*/ 48496 h 48496"/>
                          <a:gd name="connsiteX7" fmla="*/ 7550 w 90552"/>
                          <a:gd name="connsiteY7" fmla="*/ 40756 h 48496"/>
                          <a:gd name="connsiteX8" fmla="*/ 22204 w 90552"/>
                          <a:gd name="connsiteY8" fmla="*/ 25975 h 4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552" h="48496">
                            <a:moveTo>
                              <a:pt x="22204" y="26038"/>
                            </a:moveTo>
                            <a:lnTo>
                              <a:pt x="83489" y="218"/>
                            </a:lnTo>
                            <a:cubicBezTo>
                              <a:pt x="84440" y="-163"/>
                              <a:pt x="85646" y="-36"/>
                              <a:pt x="87359" y="535"/>
                            </a:cubicBezTo>
                            <a:lnTo>
                              <a:pt x="90087" y="1550"/>
                            </a:lnTo>
                            <a:cubicBezTo>
                              <a:pt x="90531" y="1677"/>
                              <a:pt x="90658" y="1867"/>
                              <a:pt x="90467" y="1930"/>
                            </a:cubicBezTo>
                            <a:lnTo>
                              <a:pt x="15226" y="44436"/>
                            </a:lnTo>
                            <a:cubicBezTo>
                              <a:pt x="10848" y="46213"/>
                              <a:pt x="5773" y="47545"/>
                              <a:pt x="0" y="48496"/>
                            </a:cubicBezTo>
                            <a:cubicBezTo>
                              <a:pt x="2665" y="45768"/>
                              <a:pt x="5139" y="43231"/>
                              <a:pt x="7550" y="40756"/>
                            </a:cubicBezTo>
                            <a:cubicBezTo>
                              <a:pt x="13069" y="35110"/>
                              <a:pt x="17890" y="30225"/>
                              <a:pt x="22204" y="25975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4" name="Freeform: Shape 10093">
                        <a:extLst>
                          <a:ext uri="{FF2B5EF4-FFF2-40B4-BE49-F238E27FC236}">
                            <a16:creationId xmlns:a16="http://schemas.microsoft.com/office/drawing/2014/main" id="{6BDDD95D-0B78-115A-1D99-A9221DEDB5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947" y="1712406"/>
                        <a:ext cx="209520" cy="66324"/>
                      </a:xfrm>
                      <a:custGeom>
                        <a:avLst/>
                        <a:gdLst>
                          <a:gd name="connsiteX0" fmla="*/ 209521 w 209520"/>
                          <a:gd name="connsiteY0" fmla="*/ 0 h 66324"/>
                          <a:gd name="connsiteX1" fmla="*/ 191757 w 209520"/>
                          <a:gd name="connsiteY1" fmla="*/ 11736 h 66324"/>
                          <a:gd name="connsiteX2" fmla="*/ 121527 w 209520"/>
                          <a:gd name="connsiteY2" fmla="*/ 48596 h 66324"/>
                          <a:gd name="connsiteX3" fmla="*/ 95009 w 209520"/>
                          <a:gd name="connsiteY3" fmla="*/ 59000 h 66324"/>
                          <a:gd name="connsiteX4" fmla="*/ 83082 w 209520"/>
                          <a:gd name="connsiteY4" fmla="*/ 64520 h 66324"/>
                          <a:gd name="connsiteX5" fmla="*/ 60878 w 209520"/>
                          <a:gd name="connsiteY5" fmla="*/ 65471 h 66324"/>
                          <a:gd name="connsiteX6" fmla="*/ 51488 w 209520"/>
                          <a:gd name="connsiteY6" fmla="*/ 62997 h 66324"/>
                          <a:gd name="connsiteX7" fmla="*/ 32456 w 209520"/>
                          <a:gd name="connsiteY7" fmla="*/ 54877 h 66324"/>
                          <a:gd name="connsiteX8" fmla="*/ 22305 w 209520"/>
                          <a:gd name="connsiteY8" fmla="*/ 52276 h 66324"/>
                          <a:gd name="connsiteX9" fmla="*/ 37 w 209520"/>
                          <a:gd name="connsiteY9" fmla="*/ 41998 h 66324"/>
                          <a:gd name="connsiteX10" fmla="*/ 2068 w 209520"/>
                          <a:gd name="connsiteY10" fmla="*/ 40158 h 66324"/>
                          <a:gd name="connsiteX11" fmla="*/ 23828 w 209520"/>
                          <a:gd name="connsiteY11" fmla="*/ 26074 h 66324"/>
                          <a:gd name="connsiteX12" fmla="*/ 40323 w 209520"/>
                          <a:gd name="connsiteY12" fmla="*/ 11927 h 66324"/>
                          <a:gd name="connsiteX13" fmla="*/ 59799 w 209520"/>
                          <a:gd name="connsiteY13" fmla="*/ 1269 h 66324"/>
                          <a:gd name="connsiteX14" fmla="*/ 209521 w 209520"/>
                          <a:gd name="connsiteY14" fmla="*/ 63 h 66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9520" h="66324">
                            <a:moveTo>
                              <a:pt x="209521" y="0"/>
                            </a:moveTo>
                            <a:cubicBezTo>
                              <a:pt x="202796" y="5266"/>
                              <a:pt x="196896" y="9199"/>
                              <a:pt x="191757" y="11736"/>
                            </a:cubicBezTo>
                            <a:cubicBezTo>
                              <a:pt x="168474" y="23473"/>
                              <a:pt x="145064" y="35717"/>
                              <a:pt x="121527" y="48596"/>
                            </a:cubicBezTo>
                            <a:cubicBezTo>
                              <a:pt x="114041" y="52656"/>
                              <a:pt x="105286" y="56145"/>
                              <a:pt x="95009" y="59000"/>
                            </a:cubicBezTo>
                            <a:cubicBezTo>
                              <a:pt x="94882" y="59000"/>
                              <a:pt x="90949" y="60840"/>
                              <a:pt x="83082" y="64520"/>
                            </a:cubicBezTo>
                            <a:cubicBezTo>
                              <a:pt x="78578" y="66550"/>
                              <a:pt x="71219" y="66867"/>
                              <a:pt x="60878" y="65471"/>
                            </a:cubicBezTo>
                            <a:cubicBezTo>
                              <a:pt x="57452" y="65027"/>
                              <a:pt x="54343" y="64203"/>
                              <a:pt x="51488" y="62997"/>
                            </a:cubicBezTo>
                            <a:lnTo>
                              <a:pt x="32456" y="54877"/>
                            </a:lnTo>
                            <a:cubicBezTo>
                              <a:pt x="29411" y="53544"/>
                              <a:pt x="25922" y="52656"/>
                              <a:pt x="22305" y="52276"/>
                            </a:cubicBezTo>
                            <a:cubicBezTo>
                              <a:pt x="6826" y="50563"/>
                              <a:pt x="-597" y="47137"/>
                              <a:pt x="37" y="41998"/>
                            </a:cubicBezTo>
                            <a:cubicBezTo>
                              <a:pt x="164" y="41237"/>
                              <a:pt x="862" y="40602"/>
                              <a:pt x="2068" y="40158"/>
                            </a:cubicBezTo>
                            <a:cubicBezTo>
                              <a:pt x="12979" y="36098"/>
                              <a:pt x="20275" y="31403"/>
                              <a:pt x="23828" y="26074"/>
                            </a:cubicBezTo>
                            <a:cubicBezTo>
                              <a:pt x="27952" y="19984"/>
                              <a:pt x="33344" y="15226"/>
                              <a:pt x="40323" y="11927"/>
                            </a:cubicBezTo>
                            <a:cubicBezTo>
                              <a:pt x="46984" y="8755"/>
                              <a:pt x="53455" y="5202"/>
                              <a:pt x="59799" y="1269"/>
                            </a:cubicBezTo>
                            <a:cubicBezTo>
                              <a:pt x="107507" y="1015"/>
                              <a:pt x="159148" y="507"/>
                              <a:pt x="209521" y="6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0046" name="Freeform: Shape 10045">
                      <a:extLst>
                        <a:ext uri="{FF2B5EF4-FFF2-40B4-BE49-F238E27FC236}">
                          <a16:creationId xmlns:a16="http://schemas.microsoft.com/office/drawing/2014/main" id="{14C4C8DA-AC98-0D81-5611-CFF0B84780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22" y="1709798"/>
                      <a:ext cx="574189" cy="396368"/>
                    </a:xfrm>
                    <a:custGeom>
                      <a:avLst/>
                      <a:gdLst>
                        <a:gd name="connsiteX0" fmla="*/ 540316 w 574189"/>
                        <a:gd name="connsiteY0" fmla="*/ 1846 h 396368"/>
                        <a:gd name="connsiteX1" fmla="*/ 572164 w 574189"/>
                        <a:gd name="connsiteY1" fmla="*/ 4701 h 396368"/>
                        <a:gd name="connsiteX2" fmla="*/ 574131 w 574189"/>
                        <a:gd name="connsiteY2" fmla="*/ 6541 h 396368"/>
                        <a:gd name="connsiteX3" fmla="*/ 562013 w 574189"/>
                        <a:gd name="connsiteY3" fmla="*/ 54312 h 396368"/>
                        <a:gd name="connsiteX4" fmla="*/ 550594 w 574189"/>
                        <a:gd name="connsiteY4" fmla="*/ 146239 h 396368"/>
                        <a:gd name="connsiteX5" fmla="*/ 543679 w 574189"/>
                        <a:gd name="connsiteY5" fmla="*/ 234041 h 396368"/>
                        <a:gd name="connsiteX6" fmla="*/ 532703 w 574189"/>
                        <a:gd name="connsiteY6" fmla="*/ 322225 h 396368"/>
                        <a:gd name="connsiteX7" fmla="*/ 523378 w 574189"/>
                        <a:gd name="connsiteY7" fmla="*/ 391186 h 396368"/>
                        <a:gd name="connsiteX8" fmla="*/ 519888 w 574189"/>
                        <a:gd name="connsiteY8" fmla="*/ 395563 h 396368"/>
                        <a:gd name="connsiteX9" fmla="*/ 510309 w 574189"/>
                        <a:gd name="connsiteY9" fmla="*/ 392264 h 396368"/>
                        <a:gd name="connsiteX10" fmla="*/ 515955 w 574189"/>
                        <a:gd name="connsiteY10" fmla="*/ 316959 h 396368"/>
                        <a:gd name="connsiteX11" fmla="*/ 527311 w 574189"/>
                        <a:gd name="connsiteY11" fmla="*/ 234549 h 396368"/>
                        <a:gd name="connsiteX12" fmla="*/ 529975 w 574189"/>
                        <a:gd name="connsiteY12" fmla="*/ 209617 h 396368"/>
                        <a:gd name="connsiteX13" fmla="*/ 533592 w 574189"/>
                        <a:gd name="connsiteY13" fmla="*/ 147698 h 396368"/>
                        <a:gd name="connsiteX14" fmla="*/ 536129 w 574189"/>
                        <a:gd name="connsiteY14" fmla="*/ 113186 h 396368"/>
                        <a:gd name="connsiteX15" fmla="*/ 543488 w 574189"/>
                        <a:gd name="connsiteY15" fmla="*/ 61228 h 396368"/>
                        <a:gd name="connsiteX16" fmla="*/ 547231 w 574189"/>
                        <a:gd name="connsiteY16" fmla="*/ 39340 h 396368"/>
                        <a:gd name="connsiteX17" fmla="*/ 554464 w 574189"/>
                        <a:gd name="connsiteY17" fmla="*/ 7937 h 396368"/>
                        <a:gd name="connsiteX18" fmla="*/ 550975 w 574189"/>
                        <a:gd name="connsiteY18" fmla="*/ 4765 h 396368"/>
                        <a:gd name="connsiteX19" fmla="*/ 536320 w 574189"/>
                        <a:gd name="connsiteY19" fmla="*/ 4765 h 396368"/>
                        <a:gd name="connsiteX20" fmla="*/ 530737 w 574189"/>
                        <a:gd name="connsiteY20" fmla="*/ 8127 h 396368"/>
                        <a:gd name="connsiteX21" fmla="*/ 505931 w 574189"/>
                        <a:gd name="connsiteY21" fmla="*/ 107793 h 396368"/>
                        <a:gd name="connsiteX22" fmla="*/ 489881 w 574189"/>
                        <a:gd name="connsiteY22" fmla="*/ 237975 h 396368"/>
                        <a:gd name="connsiteX23" fmla="*/ 474718 w 574189"/>
                        <a:gd name="connsiteY23" fmla="*/ 322225 h 396368"/>
                        <a:gd name="connsiteX24" fmla="*/ 460317 w 574189"/>
                        <a:gd name="connsiteY24" fmla="*/ 392898 h 396368"/>
                        <a:gd name="connsiteX25" fmla="*/ 457272 w 574189"/>
                        <a:gd name="connsiteY25" fmla="*/ 394802 h 396368"/>
                        <a:gd name="connsiteX26" fmla="*/ 451625 w 574189"/>
                        <a:gd name="connsiteY26" fmla="*/ 394802 h 396368"/>
                        <a:gd name="connsiteX27" fmla="*/ 449278 w 574189"/>
                        <a:gd name="connsiteY27" fmla="*/ 392898 h 396368"/>
                        <a:gd name="connsiteX28" fmla="*/ 450864 w 574189"/>
                        <a:gd name="connsiteY28" fmla="*/ 375960 h 396368"/>
                        <a:gd name="connsiteX29" fmla="*/ 455242 w 574189"/>
                        <a:gd name="connsiteY29" fmla="*/ 358006 h 396368"/>
                        <a:gd name="connsiteX30" fmla="*/ 457779 w 574189"/>
                        <a:gd name="connsiteY30" fmla="*/ 344429 h 396368"/>
                        <a:gd name="connsiteX31" fmla="*/ 460951 w 574189"/>
                        <a:gd name="connsiteY31" fmla="*/ 315500 h 396368"/>
                        <a:gd name="connsiteX32" fmla="*/ 476494 w 574189"/>
                        <a:gd name="connsiteY32" fmla="*/ 232392 h 396368"/>
                        <a:gd name="connsiteX33" fmla="*/ 479920 w 574189"/>
                        <a:gd name="connsiteY33" fmla="*/ 210568 h 396368"/>
                        <a:gd name="connsiteX34" fmla="*/ 485757 w 574189"/>
                        <a:gd name="connsiteY34" fmla="*/ 145604 h 396368"/>
                        <a:gd name="connsiteX35" fmla="*/ 492799 w 574189"/>
                        <a:gd name="connsiteY35" fmla="*/ 91997 h 396368"/>
                        <a:gd name="connsiteX36" fmla="*/ 513354 w 574189"/>
                        <a:gd name="connsiteY36" fmla="*/ 9333 h 396368"/>
                        <a:gd name="connsiteX37" fmla="*/ 511260 w 574189"/>
                        <a:gd name="connsiteY37" fmla="*/ 7493 h 396368"/>
                        <a:gd name="connsiteX38" fmla="*/ 469770 w 574189"/>
                        <a:gd name="connsiteY38" fmla="*/ 8698 h 396368"/>
                        <a:gd name="connsiteX39" fmla="*/ 464821 w 574189"/>
                        <a:gd name="connsiteY39" fmla="*/ 11553 h 396368"/>
                        <a:gd name="connsiteX40" fmla="*/ 442173 w 574189"/>
                        <a:gd name="connsiteY40" fmla="*/ 144589 h 396368"/>
                        <a:gd name="connsiteX41" fmla="*/ 418319 w 574189"/>
                        <a:gd name="connsiteY41" fmla="*/ 333644 h 396368"/>
                        <a:gd name="connsiteX42" fmla="*/ 407470 w 574189"/>
                        <a:gd name="connsiteY42" fmla="*/ 392391 h 396368"/>
                        <a:gd name="connsiteX43" fmla="*/ 403537 w 574189"/>
                        <a:gd name="connsiteY43" fmla="*/ 395182 h 396368"/>
                        <a:gd name="connsiteX44" fmla="*/ 396749 w 574189"/>
                        <a:gd name="connsiteY44" fmla="*/ 395626 h 396368"/>
                        <a:gd name="connsiteX45" fmla="*/ 393260 w 574189"/>
                        <a:gd name="connsiteY45" fmla="*/ 392645 h 396368"/>
                        <a:gd name="connsiteX46" fmla="*/ 397193 w 574189"/>
                        <a:gd name="connsiteY46" fmla="*/ 375008 h 396368"/>
                        <a:gd name="connsiteX47" fmla="*/ 399413 w 574189"/>
                        <a:gd name="connsiteY47" fmla="*/ 357435 h 396368"/>
                        <a:gd name="connsiteX48" fmla="*/ 403474 w 574189"/>
                        <a:gd name="connsiteY48" fmla="*/ 331614 h 396368"/>
                        <a:gd name="connsiteX49" fmla="*/ 397193 w 574189"/>
                        <a:gd name="connsiteY49" fmla="*/ 327490 h 396368"/>
                        <a:gd name="connsiteX50" fmla="*/ 345044 w 574189"/>
                        <a:gd name="connsiteY50" fmla="*/ 336880 h 396368"/>
                        <a:gd name="connsiteX51" fmla="*/ 339588 w 574189"/>
                        <a:gd name="connsiteY51" fmla="*/ 341257 h 396368"/>
                        <a:gd name="connsiteX52" fmla="*/ 327154 w 574189"/>
                        <a:gd name="connsiteY52" fmla="*/ 393850 h 396368"/>
                        <a:gd name="connsiteX53" fmla="*/ 326012 w 574189"/>
                        <a:gd name="connsiteY53" fmla="*/ 394611 h 396368"/>
                        <a:gd name="connsiteX54" fmla="*/ 309517 w 574189"/>
                        <a:gd name="connsiteY54" fmla="*/ 394992 h 396368"/>
                        <a:gd name="connsiteX55" fmla="*/ 308756 w 574189"/>
                        <a:gd name="connsiteY55" fmla="*/ 394358 h 396368"/>
                        <a:gd name="connsiteX56" fmla="*/ 320810 w 574189"/>
                        <a:gd name="connsiteY56" fmla="*/ 341067 h 396368"/>
                        <a:gd name="connsiteX57" fmla="*/ 318716 w 574189"/>
                        <a:gd name="connsiteY57" fmla="*/ 339290 h 396368"/>
                        <a:gd name="connsiteX58" fmla="*/ 279129 w 574189"/>
                        <a:gd name="connsiteY58" fmla="*/ 339735 h 396368"/>
                        <a:gd name="connsiteX59" fmla="*/ 273863 w 574189"/>
                        <a:gd name="connsiteY59" fmla="*/ 343097 h 396368"/>
                        <a:gd name="connsiteX60" fmla="*/ 258383 w 574189"/>
                        <a:gd name="connsiteY60" fmla="*/ 393089 h 396368"/>
                        <a:gd name="connsiteX61" fmla="*/ 256100 w 574189"/>
                        <a:gd name="connsiteY61" fmla="*/ 394738 h 396368"/>
                        <a:gd name="connsiteX62" fmla="*/ 250073 w 574189"/>
                        <a:gd name="connsiteY62" fmla="*/ 394865 h 396368"/>
                        <a:gd name="connsiteX63" fmla="*/ 242142 w 574189"/>
                        <a:gd name="connsiteY63" fmla="*/ 394992 h 396368"/>
                        <a:gd name="connsiteX64" fmla="*/ 235227 w 574189"/>
                        <a:gd name="connsiteY64" fmla="*/ 394040 h 396368"/>
                        <a:gd name="connsiteX65" fmla="*/ 235164 w 574189"/>
                        <a:gd name="connsiteY65" fmla="*/ 393343 h 396368"/>
                        <a:gd name="connsiteX66" fmla="*/ 245885 w 574189"/>
                        <a:gd name="connsiteY66" fmla="*/ 385222 h 396368"/>
                        <a:gd name="connsiteX67" fmla="*/ 256226 w 574189"/>
                        <a:gd name="connsiteY67" fmla="*/ 339164 h 396368"/>
                        <a:gd name="connsiteX68" fmla="*/ 256353 w 574189"/>
                        <a:gd name="connsiteY68" fmla="*/ 323938 h 396368"/>
                        <a:gd name="connsiteX69" fmla="*/ 259525 w 574189"/>
                        <a:gd name="connsiteY69" fmla="*/ 300528 h 396368"/>
                        <a:gd name="connsiteX70" fmla="*/ 261429 w 574189"/>
                        <a:gd name="connsiteY70" fmla="*/ 299957 h 396368"/>
                        <a:gd name="connsiteX71" fmla="*/ 263332 w 574189"/>
                        <a:gd name="connsiteY71" fmla="*/ 301353 h 396368"/>
                        <a:gd name="connsiteX72" fmla="*/ 263776 w 574189"/>
                        <a:gd name="connsiteY72" fmla="*/ 302177 h 396368"/>
                        <a:gd name="connsiteX73" fmla="*/ 292134 w 574189"/>
                        <a:gd name="connsiteY73" fmla="*/ 324763 h 396368"/>
                        <a:gd name="connsiteX74" fmla="*/ 352403 w 574189"/>
                        <a:gd name="connsiteY74" fmla="*/ 320893 h 396368"/>
                        <a:gd name="connsiteX75" fmla="*/ 358938 w 574189"/>
                        <a:gd name="connsiteY75" fmla="*/ 319814 h 396368"/>
                        <a:gd name="connsiteX76" fmla="*/ 375559 w 574189"/>
                        <a:gd name="connsiteY76" fmla="*/ 318672 h 396368"/>
                        <a:gd name="connsiteX77" fmla="*/ 393260 w 574189"/>
                        <a:gd name="connsiteY77" fmla="*/ 316071 h 396368"/>
                        <a:gd name="connsiteX78" fmla="*/ 407344 w 574189"/>
                        <a:gd name="connsiteY78" fmla="*/ 316959 h 396368"/>
                        <a:gd name="connsiteX79" fmla="*/ 410135 w 574189"/>
                        <a:gd name="connsiteY79" fmla="*/ 316071 h 396368"/>
                        <a:gd name="connsiteX80" fmla="*/ 414956 w 574189"/>
                        <a:gd name="connsiteY80" fmla="*/ 304588 h 396368"/>
                        <a:gd name="connsiteX81" fmla="*/ 422443 w 574189"/>
                        <a:gd name="connsiteY81" fmla="*/ 151822 h 396368"/>
                        <a:gd name="connsiteX82" fmla="*/ 433798 w 574189"/>
                        <a:gd name="connsiteY82" fmla="*/ 61291 h 396368"/>
                        <a:gd name="connsiteX83" fmla="*/ 446931 w 574189"/>
                        <a:gd name="connsiteY83" fmla="*/ 11870 h 396368"/>
                        <a:gd name="connsiteX84" fmla="*/ 442807 w 574189"/>
                        <a:gd name="connsiteY84" fmla="*/ 8000 h 396368"/>
                        <a:gd name="connsiteX85" fmla="*/ 417431 w 574189"/>
                        <a:gd name="connsiteY85" fmla="*/ 8698 h 396368"/>
                        <a:gd name="connsiteX86" fmla="*/ 412736 w 574189"/>
                        <a:gd name="connsiteY86" fmla="*/ 11743 h 396368"/>
                        <a:gd name="connsiteX87" fmla="*/ 409945 w 574189"/>
                        <a:gd name="connsiteY87" fmla="*/ 28999 h 396368"/>
                        <a:gd name="connsiteX88" fmla="*/ 407026 w 574189"/>
                        <a:gd name="connsiteY88" fmla="*/ 46192 h 396368"/>
                        <a:gd name="connsiteX89" fmla="*/ 404552 w 574189"/>
                        <a:gd name="connsiteY89" fmla="*/ 80450 h 396368"/>
                        <a:gd name="connsiteX90" fmla="*/ 408866 w 574189"/>
                        <a:gd name="connsiteY90" fmla="*/ 94344 h 396368"/>
                        <a:gd name="connsiteX91" fmla="*/ 405884 w 574189"/>
                        <a:gd name="connsiteY91" fmla="*/ 109950 h 396368"/>
                        <a:gd name="connsiteX92" fmla="*/ 390468 w 574189"/>
                        <a:gd name="connsiteY92" fmla="*/ 83749 h 396368"/>
                        <a:gd name="connsiteX93" fmla="*/ 321698 w 574189"/>
                        <a:gd name="connsiteY93" fmla="*/ 64209 h 396368"/>
                        <a:gd name="connsiteX94" fmla="*/ 296892 w 574189"/>
                        <a:gd name="connsiteY94" fmla="*/ 76453 h 396368"/>
                        <a:gd name="connsiteX95" fmla="*/ 283760 w 574189"/>
                        <a:gd name="connsiteY95" fmla="*/ 90220 h 396368"/>
                        <a:gd name="connsiteX96" fmla="*/ 277987 w 574189"/>
                        <a:gd name="connsiteY96" fmla="*/ 88190 h 396368"/>
                        <a:gd name="connsiteX97" fmla="*/ 274371 w 574189"/>
                        <a:gd name="connsiteY97" fmla="*/ 83495 h 396368"/>
                        <a:gd name="connsiteX98" fmla="*/ 296004 w 574189"/>
                        <a:gd name="connsiteY98" fmla="*/ 23607 h 396368"/>
                        <a:gd name="connsiteX99" fmla="*/ 294735 w 574189"/>
                        <a:gd name="connsiteY99" fmla="*/ 23099 h 396368"/>
                        <a:gd name="connsiteX100" fmla="*/ 293720 w 574189"/>
                        <a:gd name="connsiteY100" fmla="*/ 23480 h 396368"/>
                        <a:gd name="connsiteX101" fmla="*/ 292388 w 574189"/>
                        <a:gd name="connsiteY101" fmla="*/ 24749 h 396368"/>
                        <a:gd name="connsiteX102" fmla="*/ 261619 w 574189"/>
                        <a:gd name="connsiteY102" fmla="*/ 48476 h 396368"/>
                        <a:gd name="connsiteX103" fmla="*/ 235227 w 574189"/>
                        <a:gd name="connsiteY103" fmla="*/ 80260 h 396368"/>
                        <a:gd name="connsiteX104" fmla="*/ 229074 w 574189"/>
                        <a:gd name="connsiteY104" fmla="*/ 89078 h 396368"/>
                        <a:gd name="connsiteX105" fmla="*/ 223047 w 574189"/>
                        <a:gd name="connsiteY105" fmla="*/ 97326 h 396368"/>
                        <a:gd name="connsiteX106" fmla="*/ 168106 w 574189"/>
                        <a:gd name="connsiteY106" fmla="*/ 187539 h 396368"/>
                        <a:gd name="connsiteX107" fmla="*/ 125918 w 574189"/>
                        <a:gd name="connsiteY107" fmla="*/ 271535 h 396368"/>
                        <a:gd name="connsiteX108" fmla="*/ 92421 w 574189"/>
                        <a:gd name="connsiteY108" fmla="*/ 372978 h 396368"/>
                        <a:gd name="connsiteX109" fmla="*/ 88297 w 574189"/>
                        <a:gd name="connsiteY109" fmla="*/ 385666 h 396368"/>
                        <a:gd name="connsiteX110" fmla="*/ 86013 w 574189"/>
                        <a:gd name="connsiteY110" fmla="*/ 387442 h 396368"/>
                        <a:gd name="connsiteX111" fmla="*/ 82778 w 574189"/>
                        <a:gd name="connsiteY111" fmla="*/ 388204 h 396368"/>
                        <a:gd name="connsiteX112" fmla="*/ 80367 w 574189"/>
                        <a:gd name="connsiteY112" fmla="*/ 386745 h 396368"/>
                        <a:gd name="connsiteX113" fmla="*/ 82651 w 574189"/>
                        <a:gd name="connsiteY113" fmla="*/ 370884 h 396368"/>
                        <a:gd name="connsiteX114" fmla="*/ 100668 w 574189"/>
                        <a:gd name="connsiteY114" fmla="*/ 308141 h 396368"/>
                        <a:gd name="connsiteX115" fmla="*/ 122175 w 574189"/>
                        <a:gd name="connsiteY115" fmla="*/ 250727 h 396368"/>
                        <a:gd name="connsiteX116" fmla="*/ 155799 w 574189"/>
                        <a:gd name="connsiteY116" fmla="*/ 183606 h 396368"/>
                        <a:gd name="connsiteX117" fmla="*/ 155418 w 574189"/>
                        <a:gd name="connsiteY117" fmla="*/ 182844 h 396368"/>
                        <a:gd name="connsiteX118" fmla="*/ 154467 w 574189"/>
                        <a:gd name="connsiteY118" fmla="*/ 182464 h 396368"/>
                        <a:gd name="connsiteX119" fmla="*/ 152183 w 574189"/>
                        <a:gd name="connsiteY119" fmla="*/ 183035 h 396368"/>
                        <a:gd name="connsiteX120" fmla="*/ 102128 w 574189"/>
                        <a:gd name="connsiteY120" fmla="*/ 253645 h 396368"/>
                        <a:gd name="connsiteX121" fmla="*/ 67489 w 574189"/>
                        <a:gd name="connsiteY121" fmla="*/ 300401 h 396368"/>
                        <a:gd name="connsiteX122" fmla="*/ 15213 w 574189"/>
                        <a:gd name="connsiteY122" fmla="*/ 376340 h 396368"/>
                        <a:gd name="connsiteX123" fmla="*/ 10518 w 574189"/>
                        <a:gd name="connsiteY123" fmla="*/ 377926 h 396368"/>
                        <a:gd name="connsiteX124" fmla="*/ 1193 w 574189"/>
                        <a:gd name="connsiteY124" fmla="*/ 364730 h 396368"/>
                        <a:gd name="connsiteX125" fmla="*/ 6839 w 574189"/>
                        <a:gd name="connsiteY125" fmla="*/ 352106 h 396368"/>
                        <a:gd name="connsiteX126" fmla="*/ 28155 w 574189"/>
                        <a:gd name="connsiteY126" fmla="*/ 319751 h 396368"/>
                        <a:gd name="connsiteX127" fmla="*/ 42556 w 574189"/>
                        <a:gd name="connsiteY127" fmla="*/ 299576 h 396368"/>
                        <a:gd name="connsiteX128" fmla="*/ 107520 w 574189"/>
                        <a:gd name="connsiteY128" fmla="*/ 210124 h 396368"/>
                        <a:gd name="connsiteX129" fmla="*/ 217844 w 574189"/>
                        <a:gd name="connsiteY129" fmla="*/ 73535 h 396368"/>
                        <a:gd name="connsiteX130" fmla="*/ 218923 w 574189"/>
                        <a:gd name="connsiteY130" fmla="*/ 72266 h 396368"/>
                        <a:gd name="connsiteX131" fmla="*/ 242016 w 574189"/>
                        <a:gd name="connsiteY131" fmla="*/ 48539 h 396368"/>
                        <a:gd name="connsiteX132" fmla="*/ 253752 w 574189"/>
                        <a:gd name="connsiteY132" fmla="*/ 36676 h 396368"/>
                        <a:gd name="connsiteX133" fmla="*/ 269930 w 574189"/>
                        <a:gd name="connsiteY133" fmla="*/ 23163 h 396368"/>
                        <a:gd name="connsiteX134" fmla="*/ 315607 w 574189"/>
                        <a:gd name="connsiteY134" fmla="*/ 3432 h 396368"/>
                        <a:gd name="connsiteX135" fmla="*/ 456955 w 574189"/>
                        <a:gd name="connsiteY135" fmla="*/ 134 h 396368"/>
                        <a:gd name="connsiteX136" fmla="*/ 540443 w 574189"/>
                        <a:gd name="connsiteY136" fmla="*/ 1973 h 396368"/>
                        <a:gd name="connsiteX137" fmla="*/ 540443 w 574189"/>
                        <a:gd name="connsiteY137" fmla="*/ 1973 h 396368"/>
                        <a:gd name="connsiteX138" fmla="*/ 359318 w 574189"/>
                        <a:gd name="connsiteY138" fmla="*/ 9206 h 396368"/>
                        <a:gd name="connsiteX139" fmla="*/ 355385 w 574189"/>
                        <a:gd name="connsiteY139" fmla="*/ 32933 h 396368"/>
                        <a:gd name="connsiteX140" fmla="*/ 353545 w 574189"/>
                        <a:gd name="connsiteY140" fmla="*/ 37944 h 396368"/>
                        <a:gd name="connsiteX141" fmla="*/ 351705 w 574189"/>
                        <a:gd name="connsiteY141" fmla="*/ 43020 h 396368"/>
                        <a:gd name="connsiteX142" fmla="*/ 353228 w 574189"/>
                        <a:gd name="connsiteY142" fmla="*/ 44542 h 396368"/>
                        <a:gd name="connsiteX143" fmla="*/ 385837 w 574189"/>
                        <a:gd name="connsiteY143" fmla="*/ 58246 h 396368"/>
                        <a:gd name="connsiteX144" fmla="*/ 386979 w 574189"/>
                        <a:gd name="connsiteY144" fmla="*/ 57929 h 396368"/>
                        <a:gd name="connsiteX145" fmla="*/ 386788 w 574189"/>
                        <a:gd name="connsiteY145" fmla="*/ 43020 h 396368"/>
                        <a:gd name="connsiteX146" fmla="*/ 389580 w 574189"/>
                        <a:gd name="connsiteY146" fmla="*/ 28428 h 396368"/>
                        <a:gd name="connsiteX147" fmla="*/ 393260 w 574189"/>
                        <a:gd name="connsiteY147" fmla="*/ 8191 h 396368"/>
                        <a:gd name="connsiteX148" fmla="*/ 392181 w 574189"/>
                        <a:gd name="connsiteY148" fmla="*/ 7366 h 396368"/>
                        <a:gd name="connsiteX149" fmla="*/ 360270 w 574189"/>
                        <a:gd name="connsiteY149" fmla="*/ 8571 h 396368"/>
                        <a:gd name="connsiteX150" fmla="*/ 359192 w 574189"/>
                        <a:gd name="connsiteY150" fmla="*/ 9269 h 396368"/>
                        <a:gd name="connsiteX151" fmla="*/ 359192 w 574189"/>
                        <a:gd name="connsiteY151" fmla="*/ 9269 h 396368"/>
                        <a:gd name="connsiteX152" fmla="*/ 340413 w 574189"/>
                        <a:gd name="connsiteY152" fmla="*/ 43147 h 396368"/>
                        <a:gd name="connsiteX153" fmla="*/ 351515 w 574189"/>
                        <a:gd name="connsiteY153" fmla="*/ 9777 h 396368"/>
                        <a:gd name="connsiteX154" fmla="*/ 350246 w 574189"/>
                        <a:gd name="connsiteY154" fmla="*/ 8698 h 396368"/>
                        <a:gd name="connsiteX155" fmla="*/ 314148 w 574189"/>
                        <a:gd name="connsiteY155" fmla="*/ 11870 h 396368"/>
                        <a:gd name="connsiteX156" fmla="*/ 311674 w 574189"/>
                        <a:gd name="connsiteY156" fmla="*/ 13837 h 396368"/>
                        <a:gd name="connsiteX157" fmla="*/ 309263 w 574189"/>
                        <a:gd name="connsiteY157" fmla="*/ 51648 h 396368"/>
                        <a:gd name="connsiteX158" fmla="*/ 314656 w 574189"/>
                        <a:gd name="connsiteY158" fmla="*/ 53361 h 396368"/>
                        <a:gd name="connsiteX159" fmla="*/ 336733 w 574189"/>
                        <a:gd name="connsiteY159" fmla="*/ 45558 h 396368"/>
                        <a:gd name="connsiteX160" fmla="*/ 340476 w 574189"/>
                        <a:gd name="connsiteY160" fmla="*/ 43020 h 396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</a:cxnLst>
                      <a:rect l="l" t="t" r="r" b="b"/>
                      <a:pathLst>
                        <a:path w="574189" h="396368">
                          <a:moveTo>
                            <a:pt x="540316" y="1846"/>
                          </a:moveTo>
                          <a:cubicBezTo>
                            <a:pt x="565376" y="5145"/>
                            <a:pt x="553005" y="4892"/>
                            <a:pt x="572164" y="4701"/>
                          </a:cubicBezTo>
                          <a:cubicBezTo>
                            <a:pt x="573433" y="4701"/>
                            <a:pt x="574448" y="5590"/>
                            <a:pt x="574131" y="6541"/>
                          </a:cubicBezTo>
                          <a:cubicBezTo>
                            <a:pt x="568738" y="22401"/>
                            <a:pt x="564741" y="38389"/>
                            <a:pt x="562013" y="54312"/>
                          </a:cubicBezTo>
                          <a:cubicBezTo>
                            <a:pt x="556875" y="84828"/>
                            <a:pt x="553068" y="115470"/>
                            <a:pt x="550594" y="146239"/>
                          </a:cubicBezTo>
                          <a:cubicBezTo>
                            <a:pt x="548183" y="175866"/>
                            <a:pt x="545899" y="205112"/>
                            <a:pt x="543679" y="234041"/>
                          </a:cubicBezTo>
                          <a:lnTo>
                            <a:pt x="532703" y="322225"/>
                          </a:lnTo>
                          <a:cubicBezTo>
                            <a:pt x="529722" y="342019"/>
                            <a:pt x="523187" y="371709"/>
                            <a:pt x="523378" y="391186"/>
                          </a:cubicBezTo>
                          <a:cubicBezTo>
                            <a:pt x="523378" y="392835"/>
                            <a:pt x="522236" y="394294"/>
                            <a:pt x="519888" y="395563"/>
                          </a:cubicBezTo>
                          <a:cubicBezTo>
                            <a:pt x="516145" y="397530"/>
                            <a:pt x="510880" y="395690"/>
                            <a:pt x="510309" y="392264"/>
                          </a:cubicBezTo>
                          <a:cubicBezTo>
                            <a:pt x="506629" y="369298"/>
                            <a:pt x="520903" y="334659"/>
                            <a:pt x="515955" y="316959"/>
                          </a:cubicBezTo>
                          <a:lnTo>
                            <a:pt x="527311" y="234549"/>
                          </a:lnTo>
                          <a:cubicBezTo>
                            <a:pt x="528136" y="226302"/>
                            <a:pt x="529722" y="217800"/>
                            <a:pt x="529975" y="209617"/>
                          </a:cubicBezTo>
                          <a:cubicBezTo>
                            <a:pt x="530610" y="188935"/>
                            <a:pt x="531815" y="168316"/>
                            <a:pt x="533592" y="147698"/>
                          </a:cubicBezTo>
                          <a:cubicBezTo>
                            <a:pt x="534289" y="139451"/>
                            <a:pt x="535178" y="127904"/>
                            <a:pt x="536129" y="113186"/>
                          </a:cubicBezTo>
                          <a:cubicBezTo>
                            <a:pt x="537081" y="97897"/>
                            <a:pt x="539555" y="80577"/>
                            <a:pt x="543488" y="61228"/>
                          </a:cubicBezTo>
                          <a:cubicBezTo>
                            <a:pt x="543488" y="61164"/>
                            <a:pt x="544757" y="53868"/>
                            <a:pt x="547231" y="39340"/>
                          </a:cubicBezTo>
                          <a:cubicBezTo>
                            <a:pt x="548627" y="30839"/>
                            <a:pt x="551038" y="20371"/>
                            <a:pt x="554464" y="7937"/>
                          </a:cubicBezTo>
                          <a:cubicBezTo>
                            <a:pt x="555035" y="5843"/>
                            <a:pt x="553893" y="4765"/>
                            <a:pt x="550975" y="4765"/>
                          </a:cubicBezTo>
                          <a:lnTo>
                            <a:pt x="536320" y="4765"/>
                          </a:lnTo>
                          <a:cubicBezTo>
                            <a:pt x="533592" y="4765"/>
                            <a:pt x="531308" y="6161"/>
                            <a:pt x="530737" y="8127"/>
                          </a:cubicBezTo>
                          <a:cubicBezTo>
                            <a:pt x="516526" y="56216"/>
                            <a:pt x="508279" y="89459"/>
                            <a:pt x="505931" y="107793"/>
                          </a:cubicBezTo>
                          <a:cubicBezTo>
                            <a:pt x="500348" y="151314"/>
                            <a:pt x="494956" y="194708"/>
                            <a:pt x="489881" y="237975"/>
                          </a:cubicBezTo>
                          <a:lnTo>
                            <a:pt x="474718" y="322225"/>
                          </a:lnTo>
                          <a:lnTo>
                            <a:pt x="460317" y="392898"/>
                          </a:lnTo>
                          <a:cubicBezTo>
                            <a:pt x="460063" y="394167"/>
                            <a:pt x="459048" y="394865"/>
                            <a:pt x="457272" y="394802"/>
                          </a:cubicBezTo>
                          <a:lnTo>
                            <a:pt x="451625" y="394802"/>
                          </a:lnTo>
                          <a:cubicBezTo>
                            <a:pt x="449976" y="394802"/>
                            <a:pt x="449151" y="394167"/>
                            <a:pt x="449278" y="392898"/>
                          </a:cubicBezTo>
                          <a:cubicBezTo>
                            <a:pt x="449659" y="387506"/>
                            <a:pt x="450230" y="381860"/>
                            <a:pt x="450864" y="375960"/>
                          </a:cubicBezTo>
                          <a:cubicBezTo>
                            <a:pt x="451499" y="370123"/>
                            <a:pt x="454227" y="364160"/>
                            <a:pt x="455242" y="358006"/>
                          </a:cubicBezTo>
                          <a:cubicBezTo>
                            <a:pt x="456320" y="351598"/>
                            <a:pt x="457145" y="347094"/>
                            <a:pt x="457779" y="344429"/>
                          </a:cubicBezTo>
                          <a:cubicBezTo>
                            <a:pt x="460127" y="334786"/>
                            <a:pt x="461142" y="325143"/>
                            <a:pt x="460951" y="315500"/>
                          </a:cubicBezTo>
                          <a:cubicBezTo>
                            <a:pt x="467866" y="288411"/>
                            <a:pt x="473005" y="260687"/>
                            <a:pt x="476494" y="232392"/>
                          </a:cubicBezTo>
                          <a:cubicBezTo>
                            <a:pt x="478080" y="225540"/>
                            <a:pt x="479222" y="218245"/>
                            <a:pt x="479920" y="210568"/>
                          </a:cubicBezTo>
                          <a:cubicBezTo>
                            <a:pt x="481887" y="188935"/>
                            <a:pt x="483790" y="167238"/>
                            <a:pt x="485757" y="145604"/>
                          </a:cubicBezTo>
                          <a:cubicBezTo>
                            <a:pt x="487597" y="124669"/>
                            <a:pt x="489944" y="106778"/>
                            <a:pt x="492799" y="91997"/>
                          </a:cubicBezTo>
                          <a:cubicBezTo>
                            <a:pt x="498191" y="64082"/>
                            <a:pt x="505043" y="36549"/>
                            <a:pt x="513354" y="9333"/>
                          </a:cubicBezTo>
                          <a:cubicBezTo>
                            <a:pt x="513671" y="8381"/>
                            <a:pt x="512593" y="7429"/>
                            <a:pt x="511260" y="7493"/>
                          </a:cubicBezTo>
                          <a:lnTo>
                            <a:pt x="469770" y="8698"/>
                          </a:lnTo>
                          <a:cubicBezTo>
                            <a:pt x="467422" y="8698"/>
                            <a:pt x="465519" y="9904"/>
                            <a:pt x="464821" y="11553"/>
                          </a:cubicBezTo>
                          <a:cubicBezTo>
                            <a:pt x="447438" y="54249"/>
                            <a:pt x="444139" y="99990"/>
                            <a:pt x="442173" y="144589"/>
                          </a:cubicBezTo>
                          <a:cubicBezTo>
                            <a:pt x="439508" y="204668"/>
                            <a:pt x="432657" y="275215"/>
                            <a:pt x="418319" y="333644"/>
                          </a:cubicBezTo>
                          <a:lnTo>
                            <a:pt x="407470" y="392391"/>
                          </a:lnTo>
                          <a:cubicBezTo>
                            <a:pt x="407153" y="394104"/>
                            <a:pt x="405821" y="395055"/>
                            <a:pt x="403537" y="395182"/>
                          </a:cubicBezTo>
                          <a:lnTo>
                            <a:pt x="396749" y="395626"/>
                          </a:lnTo>
                          <a:cubicBezTo>
                            <a:pt x="394528" y="395753"/>
                            <a:pt x="392752" y="394231"/>
                            <a:pt x="393260" y="392645"/>
                          </a:cubicBezTo>
                          <a:cubicBezTo>
                            <a:pt x="395099" y="386618"/>
                            <a:pt x="396432" y="380781"/>
                            <a:pt x="397193" y="375008"/>
                          </a:cubicBezTo>
                          <a:cubicBezTo>
                            <a:pt x="398525" y="364223"/>
                            <a:pt x="399286" y="358323"/>
                            <a:pt x="399413" y="357435"/>
                          </a:cubicBezTo>
                          <a:cubicBezTo>
                            <a:pt x="400872" y="349251"/>
                            <a:pt x="402205" y="340623"/>
                            <a:pt x="403474" y="331614"/>
                          </a:cubicBezTo>
                          <a:cubicBezTo>
                            <a:pt x="403854" y="329013"/>
                            <a:pt x="400555" y="326856"/>
                            <a:pt x="397193" y="327490"/>
                          </a:cubicBezTo>
                          <a:lnTo>
                            <a:pt x="345044" y="336880"/>
                          </a:lnTo>
                          <a:cubicBezTo>
                            <a:pt x="342189" y="337387"/>
                            <a:pt x="340096" y="339100"/>
                            <a:pt x="339588" y="341257"/>
                          </a:cubicBezTo>
                          <a:lnTo>
                            <a:pt x="327154" y="393850"/>
                          </a:lnTo>
                          <a:cubicBezTo>
                            <a:pt x="327090" y="394358"/>
                            <a:pt x="326646" y="394611"/>
                            <a:pt x="326012" y="394611"/>
                          </a:cubicBezTo>
                          <a:lnTo>
                            <a:pt x="309517" y="394992"/>
                          </a:lnTo>
                          <a:cubicBezTo>
                            <a:pt x="308883" y="394992"/>
                            <a:pt x="308629" y="394802"/>
                            <a:pt x="308756" y="394358"/>
                          </a:cubicBezTo>
                          <a:lnTo>
                            <a:pt x="320810" y="341067"/>
                          </a:lnTo>
                          <a:cubicBezTo>
                            <a:pt x="321000" y="340115"/>
                            <a:pt x="320048" y="339290"/>
                            <a:pt x="318716" y="339290"/>
                          </a:cubicBezTo>
                          <a:lnTo>
                            <a:pt x="279129" y="339735"/>
                          </a:lnTo>
                          <a:cubicBezTo>
                            <a:pt x="276528" y="339735"/>
                            <a:pt x="274307" y="341130"/>
                            <a:pt x="273863" y="343097"/>
                          </a:cubicBezTo>
                          <a:cubicBezTo>
                            <a:pt x="270057" y="359782"/>
                            <a:pt x="264854" y="376467"/>
                            <a:pt x="258383" y="393089"/>
                          </a:cubicBezTo>
                          <a:cubicBezTo>
                            <a:pt x="258066" y="393977"/>
                            <a:pt x="257305" y="394484"/>
                            <a:pt x="256100" y="394738"/>
                          </a:cubicBezTo>
                          <a:cubicBezTo>
                            <a:pt x="254196" y="395055"/>
                            <a:pt x="252230" y="395119"/>
                            <a:pt x="250073" y="394865"/>
                          </a:cubicBezTo>
                          <a:lnTo>
                            <a:pt x="242142" y="394992"/>
                          </a:lnTo>
                          <a:lnTo>
                            <a:pt x="235227" y="394040"/>
                          </a:lnTo>
                          <a:cubicBezTo>
                            <a:pt x="233641" y="393786"/>
                            <a:pt x="233641" y="393533"/>
                            <a:pt x="235164" y="393343"/>
                          </a:cubicBezTo>
                          <a:cubicBezTo>
                            <a:pt x="241445" y="392264"/>
                            <a:pt x="244236" y="389790"/>
                            <a:pt x="245885" y="385222"/>
                          </a:cubicBezTo>
                          <a:cubicBezTo>
                            <a:pt x="251849" y="369171"/>
                            <a:pt x="255275" y="353755"/>
                            <a:pt x="256226" y="339164"/>
                          </a:cubicBezTo>
                          <a:cubicBezTo>
                            <a:pt x="256544" y="333898"/>
                            <a:pt x="255211" y="329330"/>
                            <a:pt x="256353" y="323938"/>
                          </a:cubicBezTo>
                          <a:cubicBezTo>
                            <a:pt x="258003" y="316261"/>
                            <a:pt x="259081" y="308458"/>
                            <a:pt x="259525" y="300528"/>
                          </a:cubicBezTo>
                          <a:cubicBezTo>
                            <a:pt x="259589" y="299259"/>
                            <a:pt x="260223" y="299069"/>
                            <a:pt x="261429" y="299957"/>
                          </a:cubicBezTo>
                          <a:lnTo>
                            <a:pt x="263332" y="301353"/>
                          </a:lnTo>
                          <a:cubicBezTo>
                            <a:pt x="263332" y="301353"/>
                            <a:pt x="263776" y="301860"/>
                            <a:pt x="263776" y="302177"/>
                          </a:cubicBezTo>
                          <a:cubicBezTo>
                            <a:pt x="262253" y="316198"/>
                            <a:pt x="269168" y="325714"/>
                            <a:pt x="292134" y="324763"/>
                          </a:cubicBezTo>
                          <a:cubicBezTo>
                            <a:pt x="312308" y="323874"/>
                            <a:pt x="332356" y="322605"/>
                            <a:pt x="352403" y="320893"/>
                          </a:cubicBezTo>
                          <a:cubicBezTo>
                            <a:pt x="353609" y="320766"/>
                            <a:pt x="355766" y="320448"/>
                            <a:pt x="358938" y="319814"/>
                          </a:cubicBezTo>
                          <a:cubicBezTo>
                            <a:pt x="364394" y="318799"/>
                            <a:pt x="370611" y="319497"/>
                            <a:pt x="375559" y="318672"/>
                          </a:cubicBezTo>
                          <a:cubicBezTo>
                            <a:pt x="381459" y="317657"/>
                            <a:pt x="387359" y="316832"/>
                            <a:pt x="393260" y="316071"/>
                          </a:cubicBezTo>
                          <a:cubicBezTo>
                            <a:pt x="398398" y="315437"/>
                            <a:pt x="402332" y="316261"/>
                            <a:pt x="407344" y="316959"/>
                          </a:cubicBezTo>
                          <a:cubicBezTo>
                            <a:pt x="408549" y="317150"/>
                            <a:pt x="409500" y="316832"/>
                            <a:pt x="410135" y="316071"/>
                          </a:cubicBezTo>
                          <a:cubicBezTo>
                            <a:pt x="413180" y="312645"/>
                            <a:pt x="414766" y="308775"/>
                            <a:pt x="414956" y="304588"/>
                          </a:cubicBezTo>
                          <a:cubicBezTo>
                            <a:pt x="415337" y="259799"/>
                            <a:pt x="420222" y="198895"/>
                            <a:pt x="422443" y="151822"/>
                          </a:cubicBezTo>
                          <a:cubicBezTo>
                            <a:pt x="423521" y="129871"/>
                            <a:pt x="427327" y="99673"/>
                            <a:pt x="433798" y="61291"/>
                          </a:cubicBezTo>
                          <a:cubicBezTo>
                            <a:pt x="436590" y="44733"/>
                            <a:pt x="440967" y="28238"/>
                            <a:pt x="446931" y="11870"/>
                          </a:cubicBezTo>
                          <a:cubicBezTo>
                            <a:pt x="447692" y="9904"/>
                            <a:pt x="445535" y="7937"/>
                            <a:pt x="442807" y="8000"/>
                          </a:cubicBezTo>
                          <a:lnTo>
                            <a:pt x="417431" y="8698"/>
                          </a:lnTo>
                          <a:cubicBezTo>
                            <a:pt x="415147" y="8698"/>
                            <a:pt x="413180" y="10030"/>
                            <a:pt x="412736" y="11743"/>
                          </a:cubicBezTo>
                          <a:cubicBezTo>
                            <a:pt x="411594" y="16819"/>
                            <a:pt x="410706" y="22592"/>
                            <a:pt x="409945" y="28999"/>
                          </a:cubicBezTo>
                          <a:cubicBezTo>
                            <a:pt x="409310" y="34519"/>
                            <a:pt x="408295" y="40292"/>
                            <a:pt x="407026" y="46192"/>
                          </a:cubicBezTo>
                          <a:cubicBezTo>
                            <a:pt x="404552" y="57104"/>
                            <a:pt x="401697" y="69411"/>
                            <a:pt x="404552" y="80450"/>
                          </a:cubicBezTo>
                          <a:cubicBezTo>
                            <a:pt x="405757" y="85145"/>
                            <a:pt x="407217" y="89776"/>
                            <a:pt x="408866" y="94344"/>
                          </a:cubicBezTo>
                          <a:cubicBezTo>
                            <a:pt x="411784" y="102401"/>
                            <a:pt x="410833" y="107540"/>
                            <a:pt x="405884" y="109950"/>
                          </a:cubicBezTo>
                          <a:cubicBezTo>
                            <a:pt x="401951" y="100244"/>
                            <a:pt x="396812" y="91552"/>
                            <a:pt x="390468" y="83749"/>
                          </a:cubicBezTo>
                          <a:cubicBezTo>
                            <a:pt x="374544" y="64336"/>
                            <a:pt x="351579" y="57802"/>
                            <a:pt x="321698" y="64209"/>
                          </a:cubicBezTo>
                          <a:cubicBezTo>
                            <a:pt x="311737" y="66366"/>
                            <a:pt x="303490" y="70426"/>
                            <a:pt x="296892" y="76453"/>
                          </a:cubicBezTo>
                          <a:cubicBezTo>
                            <a:pt x="291944" y="80958"/>
                            <a:pt x="287566" y="85589"/>
                            <a:pt x="283760" y="90220"/>
                          </a:cubicBezTo>
                          <a:cubicBezTo>
                            <a:pt x="281730" y="89205"/>
                            <a:pt x="279827" y="88571"/>
                            <a:pt x="277987" y="88190"/>
                          </a:cubicBezTo>
                          <a:cubicBezTo>
                            <a:pt x="274497" y="87556"/>
                            <a:pt x="273356" y="86033"/>
                            <a:pt x="274371" y="83495"/>
                          </a:cubicBezTo>
                          <a:cubicBezTo>
                            <a:pt x="282808" y="63638"/>
                            <a:pt x="298288" y="45431"/>
                            <a:pt x="296004" y="23607"/>
                          </a:cubicBezTo>
                          <a:cubicBezTo>
                            <a:pt x="296004" y="22909"/>
                            <a:pt x="295497" y="22782"/>
                            <a:pt x="294735" y="23099"/>
                          </a:cubicBezTo>
                          <a:lnTo>
                            <a:pt x="293720" y="23480"/>
                          </a:lnTo>
                          <a:cubicBezTo>
                            <a:pt x="293022" y="23797"/>
                            <a:pt x="292578" y="24178"/>
                            <a:pt x="292388" y="24749"/>
                          </a:cubicBezTo>
                          <a:cubicBezTo>
                            <a:pt x="291817" y="26398"/>
                            <a:pt x="267709" y="42068"/>
                            <a:pt x="261619" y="48476"/>
                          </a:cubicBezTo>
                          <a:cubicBezTo>
                            <a:pt x="255782" y="54566"/>
                            <a:pt x="247027" y="65097"/>
                            <a:pt x="235227" y="80260"/>
                          </a:cubicBezTo>
                          <a:cubicBezTo>
                            <a:pt x="232943" y="83178"/>
                            <a:pt x="231675" y="86160"/>
                            <a:pt x="229074" y="89078"/>
                          </a:cubicBezTo>
                          <a:cubicBezTo>
                            <a:pt x="226790" y="91679"/>
                            <a:pt x="224760" y="94407"/>
                            <a:pt x="223047" y="97326"/>
                          </a:cubicBezTo>
                          <a:cubicBezTo>
                            <a:pt x="204331" y="128729"/>
                            <a:pt x="185997" y="158800"/>
                            <a:pt x="168106" y="187539"/>
                          </a:cubicBezTo>
                          <a:cubicBezTo>
                            <a:pt x="151802" y="213677"/>
                            <a:pt x="137718" y="241718"/>
                            <a:pt x="125918" y="271535"/>
                          </a:cubicBezTo>
                          <a:cubicBezTo>
                            <a:pt x="112215" y="306238"/>
                            <a:pt x="100986" y="340052"/>
                            <a:pt x="92421" y="372978"/>
                          </a:cubicBezTo>
                          <a:cubicBezTo>
                            <a:pt x="91216" y="377609"/>
                            <a:pt x="89883" y="381796"/>
                            <a:pt x="88297" y="385666"/>
                          </a:cubicBezTo>
                          <a:cubicBezTo>
                            <a:pt x="87980" y="386491"/>
                            <a:pt x="87092" y="387125"/>
                            <a:pt x="86013" y="387442"/>
                          </a:cubicBezTo>
                          <a:lnTo>
                            <a:pt x="82778" y="388204"/>
                          </a:lnTo>
                          <a:cubicBezTo>
                            <a:pt x="81065" y="388584"/>
                            <a:pt x="80240" y="388204"/>
                            <a:pt x="80367" y="386745"/>
                          </a:cubicBezTo>
                          <a:cubicBezTo>
                            <a:pt x="80748" y="381098"/>
                            <a:pt x="81509" y="375833"/>
                            <a:pt x="82651" y="370884"/>
                          </a:cubicBezTo>
                          <a:cubicBezTo>
                            <a:pt x="87600" y="349885"/>
                            <a:pt x="92929" y="329140"/>
                            <a:pt x="100668" y="308141"/>
                          </a:cubicBezTo>
                          <a:cubicBezTo>
                            <a:pt x="107457" y="289743"/>
                            <a:pt x="114562" y="270584"/>
                            <a:pt x="122175" y="250727"/>
                          </a:cubicBezTo>
                          <a:cubicBezTo>
                            <a:pt x="129598" y="231250"/>
                            <a:pt x="140827" y="208855"/>
                            <a:pt x="155799" y="183606"/>
                          </a:cubicBezTo>
                          <a:cubicBezTo>
                            <a:pt x="155989" y="183288"/>
                            <a:pt x="155862" y="183035"/>
                            <a:pt x="155418" y="182844"/>
                          </a:cubicBezTo>
                          <a:lnTo>
                            <a:pt x="154467" y="182464"/>
                          </a:lnTo>
                          <a:cubicBezTo>
                            <a:pt x="153452" y="182083"/>
                            <a:pt x="152690" y="182273"/>
                            <a:pt x="152183" y="183035"/>
                          </a:cubicBezTo>
                          <a:cubicBezTo>
                            <a:pt x="136513" y="206952"/>
                            <a:pt x="119828" y="230489"/>
                            <a:pt x="102128" y="253645"/>
                          </a:cubicBezTo>
                          <a:cubicBezTo>
                            <a:pt x="86711" y="273756"/>
                            <a:pt x="75165" y="289362"/>
                            <a:pt x="67489" y="300401"/>
                          </a:cubicBezTo>
                          <a:cubicBezTo>
                            <a:pt x="49915" y="325651"/>
                            <a:pt x="32533" y="350900"/>
                            <a:pt x="15213" y="376340"/>
                          </a:cubicBezTo>
                          <a:cubicBezTo>
                            <a:pt x="14325" y="377609"/>
                            <a:pt x="12422" y="378244"/>
                            <a:pt x="10518" y="377926"/>
                          </a:cubicBezTo>
                          <a:cubicBezTo>
                            <a:pt x="1193" y="376150"/>
                            <a:pt x="-1980" y="371772"/>
                            <a:pt x="1193" y="364730"/>
                          </a:cubicBezTo>
                          <a:cubicBezTo>
                            <a:pt x="3032" y="360543"/>
                            <a:pt x="4936" y="356356"/>
                            <a:pt x="6839" y="352106"/>
                          </a:cubicBezTo>
                          <a:cubicBezTo>
                            <a:pt x="11914" y="340813"/>
                            <a:pt x="21113" y="330409"/>
                            <a:pt x="28155" y="319751"/>
                          </a:cubicBezTo>
                          <a:cubicBezTo>
                            <a:pt x="33167" y="312201"/>
                            <a:pt x="37925" y="305476"/>
                            <a:pt x="42556" y="299576"/>
                          </a:cubicBezTo>
                          <a:cubicBezTo>
                            <a:pt x="63238" y="273248"/>
                            <a:pt x="84872" y="243431"/>
                            <a:pt x="107520" y="210124"/>
                          </a:cubicBezTo>
                          <a:cubicBezTo>
                            <a:pt x="141207" y="160640"/>
                            <a:pt x="171025" y="126509"/>
                            <a:pt x="217844" y="73535"/>
                          </a:cubicBezTo>
                          <a:lnTo>
                            <a:pt x="218923" y="72266"/>
                          </a:lnTo>
                          <a:cubicBezTo>
                            <a:pt x="227488" y="63448"/>
                            <a:pt x="235291" y="55454"/>
                            <a:pt x="242016" y="48539"/>
                          </a:cubicBezTo>
                          <a:cubicBezTo>
                            <a:pt x="246330" y="44162"/>
                            <a:pt x="250199" y="40228"/>
                            <a:pt x="253752" y="36676"/>
                          </a:cubicBezTo>
                          <a:cubicBezTo>
                            <a:pt x="259335" y="31600"/>
                            <a:pt x="264728" y="27160"/>
                            <a:pt x="269930" y="23163"/>
                          </a:cubicBezTo>
                          <a:cubicBezTo>
                            <a:pt x="281222" y="14535"/>
                            <a:pt x="296448" y="8000"/>
                            <a:pt x="315607" y="3432"/>
                          </a:cubicBezTo>
                          <a:cubicBezTo>
                            <a:pt x="345235" y="1212"/>
                            <a:pt x="399731" y="-501"/>
                            <a:pt x="456955" y="134"/>
                          </a:cubicBezTo>
                          <a:cubicBezTo>
                            <a:pt x="482648" y="451"/>
                            <a:pt x="508913" y="1212"/>
                            <a:pt x="540443" y="1973"/>
                          </a:cubicBezTo>
                          <a:lnTo>
                            <a:pt x="540443" y="1973"/>
                          </a:lnTo>
                          <a:close/>
                          <a:moveTo>
                            <a:pt x="359318" y="9206"/>
                          </a:moveTo>
                          <a:cubicBezTo>
                            <a:pt x="357669" y="17199"/>
                            <a:pt x="356337" y="25129"/>
                            <a:pt x="355385" y="32933"/>
                          </a:cubicBezTo>
                          <a:cubicBezTo>
                            <a:pt x="355195" y="34328"/>
                            <a:pt x="354560" y="36041"/>
                            <a:pt x="353545" y="37944"/>
                          </a:cubicBezTo>
                          <a:cubicBezTo>
                            <a:pt x="352657" y="39531"/>
                            <a:pt x="352086" y="41180"/>
                            <a:pt x="351705" y="43020"/>
                          </a:cubicBezTo>
                          <a:cubicBezTo>
                            <a:pt x="351515" y="43908"/>
                            <a:pt x="352023" y="44416"/>
                            <a:pt x="353228" y="44542"/>
                          </a:cubicBezTo>
                          <a:cubicBezTo>
                            <a:pt x="366297" y="46128"/>
                            <a:pt x="377145" y="50696"/>
                            <a:pt x="385837" y="58246"/>
                          </a:cubicBezTo>
                          <a:cubicBezTo>
                            <a:pt x="386598" y="58944"/>
                            <a:pt x="386979" y="58817"/>
                            <a:pt x="386979" y="57929"/>
                          </a:cubicBezTo>
                          <a:cubicBezTo>
                            <a:pt x="386979" y="52980"/>
                            <a:pt x="386852" y="47968"/>
                            <a:pt x="386788" y="43020"/>
                          </a:cubicBezTo>
                          <a:cubicBezTo>
                            <a:pt x="386788" y="39023"/>
                            <a:pt x="387677" y="34138"/>
                            <a:pt x="389580" y="28428"/>
                          </a:cubicBezTo>
                          <a:cubicBezTo>
                            <a:pt x="391547" y="22465"/>
                            <a:pt x="392752" y="15740"/>
                            <a:pt x="393260" y="8191"/>
                          </a:cubicBezTo>
                          <a:cubicBezTo>
                            <a:pt x="393260" y="7620"/>
                            <a:pt x="392942" y="7366"/>
                            <a:pt x="392181" y="7366"/>
                          </a:cubicBezTo>
                          <a:lnTo>
                            <a:pt x="360270" y="8571"/>
                          </a:lnTo>
                          <a:cubicBezTo>
                            <a:pt x="359636" y="8571"/>
                            <a:pt x="359318" y="8825"/>
                            <a:pt x="359192" y="9269"/>
                          </a:cubicBezTo>
                          <a:lnTo>
                            <a:pt x="359192" y="9269"/>
                          </a:lnTo>
                          <a:close/>
                          <a:moveTo>
                            <a:pt x="340413" y="43147"/>
                          </a:moveTo>
                          <a:lnTo>
                            <a:pt x="351515" y="9777"/>
                          </a:lnTo>
                          <a:cubicBezTo>
                            <a:pt x="351705" y="9206"/>
                            <a:pt x="351071" y="8635"/>
                            <a:pt x="350246" y="8698"/>
                          </a:cubicBezTo>
                          <a:lnTo>
                            <a:pt x="314148" y="11870"/>
                          </a:lnTo>
                          <a:cubicBezTo>
                            <a:pt x="312753" y="11997"/>
                            <a:pt x="311737" y="12822"/>
                            <a:pt x="311674" y="13837"/>
                          </a:cubicBezTo>
                          <a:lnTo>
                            <a:pt x="309263" y="51648"/>
                          </a:lnTo>
                          <a:cubicBezTo>
                            <a:pt x="308946" y="56089"/>
                            <a:pt x="310786" y="56660"/>
                            <a:pt x="314656" y="53361"/>
                          </a:cubicBezTo>
                          <a:cubicBezTo>
                            <a:pt x="319604" y="49174"/>
                            <a:pt x="326963" y="46573"/>
                            <a:pt x="336733" y="45558"/>
                          </a:cubicBezTo>
                          <a:cubicBezTo>
                            <a:pt x="338510" y="45367"/>
                            <a:pt x="340032" y="44352"/>
                            <a:pt x="340476" y="4302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7" name="Freeform: Shape 10046">
                      <a:extLst>
                        <a:ext uri="{FF2B5EF4-FFF2-40B4-BE49-F238E27FC236}">
                          <a16:creationId xmlns:a16="http://schemas.microsoft.com/office/drawing/2014/main" id="{8BE04023-750D-9E9C-FB53-E66B07ADCF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9352" y="1711264"/>
                      <a:ext cx="208155" cy="377110"/>
                    </a:xfrm>
                    <a:custGeom>
                      <a:avLst/>
                      <a:gdLst>
                        <a:gd name="connsiteX0" fmla="*/ 90045 w 208155"/>
                        <a:gd name="connsiteY0" fmla="*/ 1523 h 377110"/>
                        <a:gd name="connsiteX1" fmla="*/ 106222 w 208155"/>
                        <a:gd name="connsiteY1" fmla="*/ 2728 h 377110"/>
                        <a:gd name="connsiteX2" fmla="*/ 118466 w 208155"/>
                        <a:gd name="connsiteY2" fmla="*/ 9580 h 377110"/>
                        <a:gd name="connsiteX3" fmla="*/ 125826 w 208155"/>
                        <a:gd name="connsiteY3" fmla="*/ 20555 h 377110"/>
                        <a:gd name="connsiteX4" fmla="*/ 148474 w 208155"/>
                        <a:gd name="connsiteY4" fmla="*/ 76700 h 377110"/>
                        <a:gd name="connsiteX5" fmla="*/ 172074 w 208155"/>
                        <a:gd name="connsiteY5" fmla="*/ 166343 h 377110"/>
                        <a:gd name="connsiteX6" fmla="*/ 173724 w 208155"/>
                        <a:gd name="connsiteY6" fmla="*/ 195145 h 377110"/>
                        <a:gd name="connsiteX7" fmla="*/ 173470 w 208155"/>
                        <a:gd name="connsiteY7" fmla="*/ 224011 h 377110"/>
                        <a:gd name="connsiteX8" fmla="*/ 188569 w 208155"/>
                        <a:gd name="connsiteY8" fmla="*/ 329451 h 377110"/>
                        <a:gd name="connsiteX9" fmla="*/ 207411 w 208155"/>
                        <a:gd name="connsiteY9" fmla="*/ 371956 h 377110"/>
                        <a:gd name="connsiteX10" fmla="*/ 203160 w 208155"/>
                        <a:gd name="connsiteY10" fmla="*/ 377095 h 377110"/>
                        <a:gd name="connsiteX11" fmla="*/ 198719 w 208155"/>
                        <a:gd name="connsiteY11" fmla="*/ 376651 h 377110"/>
                        <a:gd name="connsiteX12" fmla="*/ 187808 w 208155"/>
                        <a:gd name="connsiteY12" fmla="*/ 369101 h 377110"/>
                        <a:gd name="connsiteX13" fmla="*/ 161416 w 208155"/>
                        <a:gd name="connsiteY13" fmla="*/ 280093 h 377110"/>
                        <a:gd name="connsiteX14" fmla="*/ 163383 w 208155"/>
                        <a:gd name="connsiteY14" fmla="*/ 187406 h 377110"/>
                        <a:gd name="connsiteX15" fmla="*/ 164081 w 208155"/>
                        <a:gd name="connsiteY15" fmla="*/ 175352 h 377110"/>
                        <a:gd name="connsiteX16" fmla="*/ 142130 w 208155"/>
                        <a:gd name="connsiteY16" fmla="*/ 78033 h 377110"/>
                        <a:gd name="connsiteX17" fmla="*/ 128046 w 208155"/>
                        <a:gd name="connsiteY17" fmla="*/ 49104 h 377110"/>
                        <a:gd name="connsiteX18" fmla="*/ 126460 w 208155"/>
                        <a:gd name="connsiteY18" fmla="*/ 48913 h 377110"/>
                        <a:gd name="connsiteX19" fmla="*/ 130901 w 208155"/>
                        <a:gd name="connsiteY19" fmla="*/ 69214 h 377110"/>
                        <a:gd name="connsiteX20" fmla="*/ 135342 w 208155"/>
                        <a:gd name="connsiteY20" fmla="*/ 85138 h 377110"/>
                        <a:gd name="connsiteX21" fmla="*/ 137626 w 208155"/>
                        <a:gd name="connsiteY21" fmla="*/ 121553 h 377110"/>
                        <a:gd name="connsiteX22" fmla="*/ 140163 w 208155"/>
                        <a:gd name="connsiteY22" fmla="*/ 149658 h 377110"/>
                        <a:gd name="connsiteX23" fmla="*/ 138768 w 208155"/>
                        <a:gd name="connsiteY23" fmla="*/ 221093 h 377110"/>
                        <a:gd name="connsiteX24" fmla="*/ 124874 w 208155"/>
                        <a:gd name="connsiteY24" fmla="*/ 80761 h 377110"/>
                        <a:gd name="connsiteX25" fmla="*/ 78689 w 208155"/>
                        <a:gd name="connsiteY25" fmla="*/ 11546 h 377110"/>
                        <a:gd name="connsiteX26" fmla="*/ 2623 w 208155"/>
                        <a:gd name="connsiteY26" fmla="*/ 5837 h 377110"/>
                        <a:gd name="connsiteX27" fmla="*/ 3447 w 208155"/>
                        <a:gd name="connsiteY27" fmla="*/ 0 h 377110"/>
                        <a:gd name="connsiteX28" fmla="*/ 89981 w 208155"/>
                        <a:gd name="connsiteY28" fmla="*/ 1523 h 377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08155" h="377110">
                          <a:moveTo>
                            <a:pt x="90045" y="1523"/>
                          </a:moveTo>
                          <a:cubicBezTo>
                            <a:pt x="95818" y="3045"/>
                            <a:pt x="101274" y="3426"/>
                            <a:pt x="106222" y="2728"/>
                          </a:cubicBezTo>
                          <a:cubicBezTo>
                            <a:pt x="112122" y="1967"/>
                            <a:pt x="117768" y="5139"/>
                            <a:pt x="118466" y="9580"/>
                          </a:cubicBezTo>
                          <a:cubicBezTo>
                            <a:pt x="118974" y="12752"/>
                            <a:pt x="124113" y="17637"/>
                            <a:pt x="125826" y="20555"/>
                          </a:cubicBezTo>
                          <a:cubicBezTo>
                            <a:pt x="133312" y="33180"/>
                            <a:pt x="144223" y="61221"/>
                            <a:pt x="148474" y="76700"/>
                          </a:cubicBezTo>
                          <a:cubicBezTo>
                            <a:pt x="159386" y="117430"/>
                            <a:pt x="165857" y="121490"/>
                            <a:pt x="172074" y="166343"/>
                          </a:cubicBezTo>
                          <a:cubicBezTo>
                            <a:pt x="173343" y="175542"/>
                            <a:pt x="173914" y="185122"/>
                            <a:pt x="173724" y="195145"/>
                          </a:cubicBezTo>
                          <a:cubicBezTo>
                            <a:pt x="173597" y="204788"/>
                            <a:pt x="173470" y="214368"/>
                            <a:pt x="173470" y="224011"/>
                          </a:cubicBezTo>
                          <a:cubicBezTo>
                            <a:pt x="173470" y="260744"/>
                            <a:pt x="178482" y="295890"/>
                            <a:pt x="188569" y="329451"/>
                          </a:cubicBezTo>
                          <a:cubicBezTo>
                            <a:pt x="192439" y="342329"/>
                            <a:pt x="198719" y="356476"/>
                            <a:pt x="207411" y="371956"/>
                          </a:cubicBezTo>
                          <a:cubicBezTo>
                            <a:pt x="209187" y="375192"/>
                            <a:pt x="207792" y="376905"/>
                            <a:pt x="203160" y="377095"/>
                          </a:cubicBezTo>
                          <a:cubicBezTo>
                            <a:pt x="201638" y="377158"/>
                            <a:pt x="200115" y="377032"/>
                            <a:pt x="198719" y="376651"/>
                          </a:cubicBezTo>
                          <a:cubicBezTo>
                            <a:pt x="193200" y="375192"/>
                            <a:pt x="189584" y="372654"/>
                            <a:pt x="187808" y="369101"/>
                          </a:cubicBezTo>
                          <a:cubicBezTo>
                            <a:pt x="172518" y="337761"/>
                            <a:pt x="163763" y="308071"/>
                            <a:pt x="161416" y="280093"/>
                          </a:cubicBezTo>
                          <a:cubicBezTo>
                            <a:pt x="158815" y="249007"/>
                            <a:pt x="159513" y="218111"/>
                            <a:pt x="163383" y="187406"/>
                          </a:cubicBezTo>
                          <a:cubicBezTo>
                            <a:pt x="163890" y="183409"/>
                            <a:pt x="164144" y="179412"/>
                            <a:pt x="164081" y="175352"/>
                          </a:cubicBezTo>
                          <a:cubicBezTo>
                            <a:pt x="163763" y="145344"/>
                            <a:pt x="156341" y="106772"/>
                            <a:pt x="142130" y="78033"/>
                          </a:cubicBezTo>
                          <a:cubicBezTo>
                            <a:pt x="137879" y="69341"/>
                            <a:pt x="131662" y="57287"/>
                            <a:pt x="128046" y="49104"/>
                          </a:cubicBezTo>
                          <a:cubicBezTo>
                            <a:pt x="127665" y="48089"/>
                            <a:pt x="127094" y="48025"/>
                            <a:pt x="126460" y="48913"/>
                          </a:cubicBezTo>
                          <a:cubicBezTo>
                            <a:pt x="126396" y="48977"/>
                            <a:pt x="130710" y="68580"/>
                            <a:pt x="130901" y="69214"/>
                          </a:cubicBezTo>
                          <a:cubicBezTo>
                            <a:pt x="133629" y="76383"/>
                            <a:pt x="135151" y="81712"/>
                            <a:pt x="135342" y="85138"/>
                          </a:cubicBezTo>
                          <a:cubicBezTo>
                            <a:pt x="136166" y="97382"/>
                            <a:pt x="136103" y="108992"/>
                            <a:pt x="137626" y="121553"/>
                          </a:cubicBezTo>
                          <a:cubicBezTo>
                            <a:pt x="138450" y="128722"/>
                            <a:pt x="139338" y="138048"/>
                            <a:pt x="140163" y="149658"/>
                          </a:cubicBezTo>
                          <a:cubicBezTo>
                            <a:pt x="142130" y="177826"/>
                            <a:pt x="141622" y="201616"/>
                            <a:pt x="138768" y="221093"/>
                          </a:cubicBezTo>
                          <a:cubicBezTo>
                            <a:pt x="136991" y="173068"/>
                            <a:pt x="132360" y="126312"/>
                            <a:pt x="124874" y="80761"/>
                          </a:cubicBezTo>
                          <a:cubicBezTo>
                            <a:pt x="120814" y="56336"/>
                            <a:pt x="111868" y="22902"/>
                            <a:pt x="78689" y="11546"/>
                          </a:cubicBezTo>
                          <a:cubicBezTo>
                            <a:pt x="55913" y="3743"/>
                            <a:pt x="30537" y="1840"/>
                            <a:pt x="2623" y="5837"/>
                          </a:cubicBezTo>
                          <a:cubicBezTo>
                            <a:pt x="-1120" y="3426"/>
                            <a:pt x="-867" y="1459"/>
                            <a:pt x="3447" y="0"/>
                          </a:cubicBezTo>
                          <a:cubicBezTo>
                            <a:pt x="40878" y="190"/>
                            <a:pt x="68792" y="761"/>
                            <a:pt x="89981" y="152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8" name="Freeform: Shape 10047">
                      <a:extLst>
                        <a:ext uri="{FF2B5EF4-FFF2-40B4-BE49-F238E27FC236}">
                          <a16:creationId xmlns:a16="http://schemas.microsoft.com/office/drawing/2014/main" id="{0202620B-3BE4-E852-0395-0BFC5DB20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781" y="1710947"/>
                      <a:ext cx="87147" cy="390228"/>
                    </a:xfrm>
                    <a:custGeom>
                      <a:avLst/>
                      <a:gdLst>
                        <a:gd name="connsiteX0" fmla="*/ 26970 w 87147"/>
                        <a:gd name="connsiteY0" fmla="*/ 127 h 390228"/>
                        <a:gd name="connsiteX1" fmla="*/ 68270 w 87147"/>
                        <a:gd name="connsiteY1" fmla="*/ 127 h 390228"/>
                        <a:gd name="connsiteX2" fmla="*/ 85526 w 87147"/>
                        <a:gd name="connsiteY2" fmla="*/ 698 h 390228"/>
                        <a:gd name="connsiteX3" fmla="*/ 87112 w 87147"/>
                        <a:gd name="connsiteY3" fmla="*/ 2157 h 390228"/>
                        <a:gd name="connsiteX4" fmla="*/ 84511 w 87147"/>
                        <a:gd name="connsiteY4" fmla="*/ 5963 h 390228"/>
                        <a:gd name="connsiteX5" fmla="*/ 83052 w 87147"/>
                        <a:gd name="connsiteY5" fmla="*/ 8120 h 390228"/>
                        <a:gd name="connsiteX6" fmla="*/ 76517 w 87147"/>
                        <a:gd name="connsiteY6" fmla="*/ 61094 h 390228"/>
                        <a:gd name="connsiteX7" fmla="*/ 71886 w 87147"/>
                        <a:gd name="connsiteY7" fmla="*/ 161712 h 390228"/>
                        <a:gd name="connsiteX8" fmla="*/ 71315 w 87147"/>
                        <a:gd name="connsiteY8" fmla="*/ 188230 h 390228"/>
                        <a:gd name="connsiteX9" fmla="*/ 73726 w 87147"/>
                        <a:gd name="connsiteY9" fmla="*/ 288531 h 390228"/>
                        <a:gd name="connsiteX10" fmla="*/ 72584 w 87147"/>
                        <a:gd name="connsiteY10" fmla="*/ 296715 h 390228"/>
                        <a:gd name="connsiteX11" fmla="*/ 76200 w 87147"/>
                        <a:gd name="connsiteY11" fmla="*/ 383820 h 390228"/>
                        <a:gd name="connsiteX12" fmla="*/ 73472 w 87147"/>
                        <a:gd name="connsiteY12" fmla="*/ 386928 h 390228"/>
                        <a:gd name="connsiteX13" fmla="*/ 64908 w 87147"/>
                        <a:gd name="connsiteY13" fmla="*/ 387689 h 390228"/>
                        <a:gd name="connsiteX14" fmla="*/ 61609 w 87147"/>
                        <a:gd name="connsiteY14" fmla="*/ 385659 h 390228"/>
                        <a:gd name="connsiteX15" fmla="*/ 59769 w 87147"/>
                        <a:gd name="connsiteY15" fmla="*/ 382107 h 390228"/>
                        <a:gd name="connsiteX16" fmla="*/ 58183 w 87147"/>
                        <a:gd name="connsiteY16" fmla="*/ 378681 h 390228"/>
                        <a:gd name="connsiteX17" fmla="*/ 54757 w 87147"/>
                        <a:gd name="connsiteY17" fmla="*/ 317206 h 390228"/>
                        <a:gd name="connsiteX18" fmla="*/ 54440 w 87147"/>
                        <a:gd name="connsiteY18" fmla="*/ 280283 h 390228"/>
                        <a:gd name="connsiteX19" fmla="*/ 55518 w 87147"/>
                        <a:gd name="connsiteY19" fmla="*/ 184360 h 390228"/>
                        <a:gd name="connsiteX20" fmla="*/ 57104 w 87147"/>
                        <a:gd name="connsiteY20" fmla="*/ 155431 h 390228"/>
                        <a:gd name="connsiteX21" fmla="*/ 60086 w 87147"/>
                        <a:gd name="connsiteY21" fmla="*/ 63505 h 390228"/>
                        <a:gd name="connsiteX22" fmla="*/ 66303 w 87147"/>
                        <a:gd name="connsiteY22" fmla="*/ 8755 h 390228"/>
                        <a:gd name="connsiteX23" fmla="*/ 61736 w 87147"/>
                        <a:gd name="connsiteY23" fmla="*/ 4695 h 390228"/>
                        <a:gd name="connsiteX24" fmla="*/ 51839 w 87147"/>
                        <a:gd name="connsiteY24" fmla="*/ 4504 h 390228"/>
                        <a:gd name="connsiteX25" fmla="*/ 45685 w 87147"/>
                        <a:gd name="connsiteY25" fmla="*/ 8374 h 390228"/>
                        <a:gd name="connsiteX26" fmla="*/ 35851 w 87147"/>
                        <a:gd name="connsiteY26" fmla="*/ 62997 h 390228"/>
                        <a:gd name="connsiteX27" fmla="*/ 35598 w 87147"/>
                        <a:gd name="connsiteY27" fmla="*/ 67946 h 390228"/>
                        <a:gd name="connsiteX28" fmla="*/ 34012 w 87147"/>
                        <a:gd name="connsiteY28" fmla="*/ 75432 h 390228"/>
                        <a:gd name="connsiteX29" fmla="*/ 31601 w 87147"/>
                        <a:gd name="connsiteY29" fmla="*/ 110197 h 390228"/>
                        <a:gd name="connsiteX30" fmla="*/ 25701 w 87147"/>
                        <a:gd name="connsiteY30" fmla="*/ 210625 h 390228"/>
                        <a:gd name="connsiteX31" fmla="*/ 22973 w 87147"/>
                        <a:gd name="connsiteY31" fmla="*/ 285866 h 390228"/>
                        <a:gd name="connsiteX32" fmla="*/ 19801 w 87147"/>
                        <a:gd name="connsiteY32" fmla="*/ 318729 h 390228"/>
                        <a:gd name="connsiteX33" fmla="*/ 19166 w 87147"/>
                        <a:gd name="connsiteY33" fmla="*/ 327230 h 390228"/>
                        <a:gd name="connsiteX34" fmla="*/ 19737 w 87147"/>
                        <a:gd name="connsiteY34" fmla="*/ 335795 h 390228"/>
                        <a:gd name="connsiteX35" fmla="*/ 18913 w 87147"/>
                        <a:gd name="connsiteY35" fmla="*/ 345120 h 390228"/>
                        <a:gd name="connsiteX36" fmla="*/ 19357 w 87147"/>
                        <a:gd name="connsiteY36" fmla="*/ 357872 h 390228"/>
                        <a:gd name="connsiteX37" fmla="*/ 17771 w 87147"/>
                        <a:gd name="connsiteY37" fmla="*/ 386357 h 390228"/>
                        <a:gd name="connsiteX38" fmla="*/ 12378 w 87147"/>
                        <a:gd name="connsiteY38" fmla="*/ 390227 h 390228"/>
                        <a:gd name="connsiteX39" fmla="*/ 3941 w 87147"/>
                        <a:gd name="connsiteY39" fmla="*/ 390227 h 390228"/>
                        <a:gd name="connsiteX40" fmla="*/ 1784 w 87147"/>
                        <a:gd name="connsiteY40" fmla="*/ 388705 h 390228"/>
                        <a:gd name="connsiteX41" fmla="*/ 7 w 87147"/>
                        <a:gd name="connsiteY41" fmla="*/ 379759 h 390228"/>
                        <a:gd name="connsiteX42" fmla="*/ 1657 w 87147"/>
                        <a:gd name="connsiteY42" fmla="*/ 359395 h 390228"/>
                        <a:gd name="connsiteX43" fmla="*/ 1276 w 87147"/>
                        <a:gd name="connsiteY43" fmla="*/ 350069 h 390228"/>
                        <a:gd name="connsiteX44" fmla="*/ 2481 w 87147"/>
                        <a:gd name="connsiteY44" fmla="*/ 337317 h 390228"/>
                        <a:gd name="connsiteX45" fmla="*/ 4638 w 87147"/>
                        <a:gd name="connsiteY45" fmla="*/ 311433 h 390228"/>
                        <a:gd name="connsiteX46" fmla="*/ 5907 w 87147"/>
                        <a:gd name="connsiteY46" fmla="*/ 287135 h 390228"/>
                        <a:gd name="connsiteX47" fmla="*/ 12251 w 87147"/>
                        <a:gd name="connsiteY47" fmla="*/ 180808 h 390228"/>
                        <a:gd name="connsiteX48" fmla="*/ 17834 w 87147"/>
                        <a:gd name="connsiteY48" fmla="*/ 103473 h 390228"/>
                        <a:gd name="connsiteX49" fmla="*/ 21197 w 87147"/>
                        <a:gd name="connsiteY49" fmla="*/ 62680 h 390228"/>
                        <a:gd name="connsiteX50" fmla="*/ 24559 w 87147"/>
                        <a:gd name="connsiteY50" fmla="*/ 21887 h 390228"/>
                        <a:gd name="connsiteX51" fmla="*/ 26970 w 87147"/>
                        <a:gd name="connsiteY51" fmla="*/ 9770 h 390228"/>
                        <a:gd name="connsiteX52" fmla="*/ 26272 w 87147"/>
                        <a:gd name="connsiteY52" fmla="*/ 7232 h 390228"/>
                        <a:gd name="connsiteX53" fmla="*/ 26779 w 87147"/>
                        <a:gd name="connsiteY53" fmla="*/ 0 h 390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7147" h="390228">
                          <a:moveTo>
                            <a:pt x="26970" y="127"/>
                          </a:moveTo>
                          <a:lnTo>
                            <a:pt x="68270" y="127"/>
                          </a:lnTo>
                          <a:lnTo>
                            <a:pt x="85526" y="698"/>
                          </a:lnTo>
                          <a:cubicBezTo>
                            <a:pt x="86731" y="698"/>
                            <a:pt x="87302" y="1205"/>
                            <a:pt x="87112" y="2157"/>
                          </a:cubicBezTo>
                          <a:cubicBezTo>
                            <a:pt x="86795" y="3743"/>
                            <a:pt x="85970" y="5012"/>
                            <a:pt x="84511" y="5963"/>
                          </a:cubicBezTo>
                          <a:cubicBezTo>
                            <a:pt x="83623" y="6534"/>
                            <a:pt x="83115" y="7232"/>
                            <a:pt x="83052" y="8120"/>
                          </a:cubicBezTo>
                          <a:cubicBezTo>
                            <a:pt x="79816" y="30071"/>
                            <a:pt x="77659" y="47708"/>
                            <a:pt x="76517" y="61094"/>
                          </a:cubicBezTo>
                          <a:cubicBezTo>
                            <a:pt x="72521" y="109817"/>
                            <a:pt x="70998" y="143377"/>
                            <a:pt x="71886" y="161712"/>
                          </a:cubicBezTo>
                          <a:cubicBezTo>
                            <a:pt x="72330" y="170847"/>
                            <a:pt x="71315" y="182076"/>
                            <a:pt x="71315" y="188230"/>
                          </a:cubicBezTo>
                          <a:cubicBezTo>
                            <a:pt x="71442" y="221664"/>
                            <a:pt x="72267" y="255097"/>
                            <a:pt x="73726" y="288531"/>
                          </a:cubicBezTo>
                          <a:cubicBezTo>
                            <a:pt x="73853" y="290878"/>
                            <a:pt x="72647" y="293670"/>
                            <a:pt x="72584" y="296715"/>
                          </a:cubicBezTo>
                          <a:cubicBezTo>
                            <a:pt x="71696" y="329070"/>
                            <a:pt x="72838" y="358126"/>
                            <a:pt x="76200" y="383820"/>
                          </a:cubicBezTo>
                          <a:cubicBezTo>
                            <a:pt x="76390" y="385215"/>
                            <a:pt x="75249" y="386548"/>
                            <a:pt x="73472" y="386928"/>
                          </a:cubicBezTo>
                          <a:cubicBezTo>
                            <a:pt x="70808" y="387563"/>
                            <a:pt x="67953" y="387816"/>
                            <a:pt x="64908" y="387689"/>
                          </a:cubicBezTo>
                          <a:cubicBezTo>
                            <a:pt x="63131" y="387626"/>
                            <a:pt x="62053" y="386928"/>
                            <a:pt x="61609" y="385659"/>
                          </a:cubicBezTo>
                          <a:cubicBezTo>
                            <a:pt x="61228" y="384454"/>
                            <a:pt x="60594" y="383312"/>
                            <a:pt x="59769" y="382107"/>
                          </a:cubicBezTo>
                          <a:cubicBezTo>
                            <a:pt x="58881" y="380901"/>
                            <a:pt x="58373" y="379696"/>
                            <a:pt x="58183" y="378681"/>
                          </a:cubicBezTo>
                          <a:cubicBezTo>
                            <a:pt x="55709" y="358189"/>
                            <a:pt x="54567" y="337698"/>
                            <a:pt x="54757" y="317206"/>
                          </a:cubicBezTo>
                          <a:cubicBezTo>
                            <a:pt x="54884" y="303186"/>
                            <a:pt x="54820" y="290878"/>
                            <a:pt x="54440" y="280283"/>
                          </a:cubicBezTo>
                          <a:cubicBezTo>
                            <a:pt x="53298" y="247928"/>
                            <a:pt x="55772" y="214241"/>
                            <a:pt x="55518" y="184360"/>
                          </a:cubicBezTo>
                          <a:cubicBezTo>
                            <a:pt x="55391" y="174781"/>
                            <a:pt x="57041" y="164249"/>
                            <a:pt x="57104" y="155431"/>
                          </a:cubicBezTo>
                          <a:cubicBezTo>
                            <a:pt x="57231" y="137858"/>
                            <a:pt x="58246" y="107216"/>
                            <a:pt x="60086" y="63505"/>
                          </a:cubicBezTo>
                          <a:cubicBezTo>
                            <a:pt x="60974" y="42759"/>
                            <a:pt x="63004" y="24552"/>
                            <a:pt x="66303" y="8755"/>
                          </a:cubicBezTo>
                          <a:cubicBezTo>
                            <a:pt x="66811" y="6090"/>
                            <a:pt x="65352" y="4758"/>
                            <a:pt x="61736" y="4695"/>
                          </a:cubicBezTo>
                          <a:cubicBezTo>
                            <a:pt x="58437" y="4695"/>
                            <a:pt x="55138" y="4568"/>
                            <a:pt x="51839" y="4504"/>
                          </a:cubicBezTo>
                          <a:cubicBezTo>
                            <a:pt x="48730" y="4504"/>
                            <a:pt x="46129" y="6154"/>
                            <a:pt x="45685" y="8374"/>
                          </a:cubicBezTo>
                          <a:cubicBezTo>
                            <a:pt x="41752" y="28295"/>
                            <a:pt x="38453" y="46502"/>
                            <a:pt x="35851" y="62997"/>
                          </a:cubicBezTo>
                          <a:cubicBezTo>
                            <a:pt x="35851" y="63061"/>
                            <a:pt x="35725" y="64710"/>
                            <a:pt x="35598" y="67946"/>
                          </a:cubicBezTo>
                          <a:cubicBezTo>
                            <a:pt x="35471" y="70673"/>
                            <a:pt x="33948" y="72831"/>
                            <a:pt x="34012" y="75432"/>
                          </a:cubicBezTo>
                          <a:cubicBezTo>
                            <a:pt x="34139" y="87105"/>
                            <a:pt x="33314" y="98715"/>
                            <a:pt x="31601" y="110197"/>
                          </a:cubicBezTo>
                          <a:cubicBezTo>
                            <a:pt x="26716" y="141411"/>
                            <a:pt x="26399" y="179095"/>
                            <a:pt x="25701" y="210625"/>
                          </a:cubicBezTo>
                          <a:cubicBezTo>
                            <a:pt x="25257" y="235050"/>
                            <a:pt x="24432" y="260934"/>
                            <a:pt x="22973" y="285866"/>
                          </a:cubicBezTo>
                          <a:cubicBezTo>
                            <a:pt x="22910" y="287326"/>
                            <a:pt x="19928" y="318348"/>
                            <a:pt x="19801" y="318729"/>
                          </a:cubicBezTo>
                          <a:cubicBezTo>
                            <a:pt x="19230" y="321774"/>
                            <a:pt x="18976" y="324629"/>
                            <a:pt x="19166" y="327230"/>
                          </a:cubicBezTo>
                          <a:cubicBezTo>
                            <a:pt x="19357" y="330085"/>
                            <a:pt x="19547" y="332940"/>
                            <a:pt x="19737" y="335795"/>
                          </a:cubicBezTo>
                          <a:cubicBezTo>
                            <a:pt x="19864" y="337254"/>
                            <a:pt x="19611" y="340426"/>
                            <a:pt x="18913" y="345120"/>
                          </a:cubicBezTo>
                          <a:cubicBezTo>
                            <a:pt x="18278" y="349561"/>
                            <a:pt x="19674" y="353368"/>
                            <a:pt x="19357" y="357872"/>
                          </a:cubicBezTo>
                          <a:cubicBezTo>
                            <a:pt x="18659" y="366944"/>
                            <a:pt x="18151" y="376460"/>
                            <a:pt x="17771" y="386357"/>
                          </a:cubicBezTo>
                          <a:cubicBezTo>
                            <a:pt x="17707" y="388578"/>
                            <a:pt x="15360" y="390291"/>
                            <a:pt x="12378" y="390227"/>
                          </a:cubicBezTo>
                          <a:lnTo>
                            <a:pt x="3941" y="390227"/>
                          </a:lnTo>
                          <a:cubicBezTo>
                            <a:pt x="2608" y="390227"/>
                            <a:pt x="1910" y="389720"/>
                            <a:pt x="1784" y="388705"/>
                          </a:cubicBezTo>
                          <a:cubicBezTo>
                            <a:pt x="1466" y="385532"/>
                            <a:pt x="-120" y="382868"/>
                            <a:pt x="7" y="379759"/>
                          </a:cubicBezTo>
                          <a:cubicBezTo>
                            <a:pt x="261" y="372971"/>
                            <a:pt x="768" y="366183"/>
                            <a:pt x="1657" y="359395"/>
                          </a:cubicBezTo>
                          <a:cubicBezTo>
                            <a:pt x="1847" y="357682"/>
                            <a:pt x="1784" y="354573"/>
                            <a:pt x="1276" y="350069"/>
                          </a:cubicBezTo>
                          <a:cubicBezTo>
                            <a:pt x="832" y="345628"/>
                            <a:pt x="2608" y="341441"/>
                            <a:pt x="2481" y="337317"/>
                          </a:cubicBezTo>
                          <a:cubicBezTo>
                            <a:pt x="2164" y="328435"/>
                            <a:pt x="4575" y="319934"/>
                            <a:pt x="4638" y="311433"/>
                          </a:cubicBezTo>
                          <a:cubicBezTo>
                            <a:pt x="4765" y="303566"/>
                            <a:pt x="5463" y="294748"/>
                            <a:pt x="5907" y="287135"/>
                          </a:cubicBezTo>
                          <a:cubicBezTo>
                            <a:pt x="7810" y="251671"/>
                            <a:pt x="9904" y="216208"/>
                            <a:pt x="12251" y="180808"/>
                          </a:cubicBezTo>
                          <a:cubicBezTo>
                            <a:pt x="14091" y="155495"/>
                            <a:pt x="16312" y="129166"/>
                            <a:pt x="17834" y="103473"/>
                          </a:cubicBezTo>
                          <a:cubicBezTo>
                            <a:pt x="18595" y="91038"/>
                            <a:pt x="19737" y="77462"/>
                            <a:pt x="21197" y="62680"/>
                          </a:cubicBezTo>
                          <a:cubicBezTo>
                            <a:pt x="22529" y="49103"/>
                            <a:pt x="23671" y="35464"/>
                            <a:pt x="24559" y="21887"/>
                          </a:cubicBezTo>
                          <a:cubicBezTo>
                            <a:pt x="24813" y="17954"/>
                            <a:pt x="26399" y="13894"/>
                            <a:pt x="26970" y="9770"/>
                          </a:cubicBezTo>
                          <a:cubicBezTo>
                            <a:pt x="27097" y="8882"/>
                            <a:pt x="26843" y="8057"/>
                            <a:pt x="26272" y="7232"/>
                          </a:cubicBezTo>
                          <a:cubicBezTo>
                            <a:pt x="22973" y="2664"/>
                            <a:pt x="23163" y="254"/>
                            <a:pt x="26779" y="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9" name="Freeform: Shape 10048">
                      <a:extLst>
                        <a:ext uri="{FF2B5EF4-FFF2-40B4-BE49-F238E27FC236}">
                          <a16:creationId xmlns:a16="http://schemas.microsoft.com/office/drawing/2014/main" id="{ACB31F4C-ACA3-9CEA-B23F-594C1F9D6C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343" y="1712787"/>
                      <a:ext cx="66584" cy="393145"/>
                    </a:xfrm>
                    <a:custGeom>
                      <a:avLst/>
                      <a:gdLst>
                        <a:gd name="connsiteX0" fmla="*/ 64900 w 66584"/>
                        <a:gd name="connsiteY0" fmla="*/ 127 h 393145"/>
                        <a:gd name="connsiteX1" fmla="*/ 65218 w 66584"/>
                        <a:gd name="connsiteY1" fmla="*/ 3235 h 393145"/>
                        <a:gd name="connsiteX2" fmla="*/ 60079 w 66584"/>
                        <a:gd name="connsiteY2" fmla="*/ 8818 h 393145"/>
                        <a:gd name="connsiteX3" fmla="*/ 60333 w 66584"/>
                        <a:gd name="connsiteY3" fmla="*/ 13703 h 393145"/>
                        <a:gd name="connsiteX4" fmla="*/ 54559 w 66584"/>
                        <a:gd name="connsiteY4" fmla="*/ 52529 h 393145"/>
                        <a:gd name="connsiteX5" fmla="*/ 40666 w 66584"/>
                        <a:gd name="connsiteY5" fmla="*/ 162600 h 393145"/>
                        <a:gd name="connsiteX6" fmla="*/ 35146 w 66584"/>
                        <a:gd name="connsiteY6" fmla="*/ 203583 h 393145"/>
                        <a:gd name="connsiteX7" fmla="*/ 29373 w 66584"/>
                        <a:gd name="connsiteY7" fmla="*/ 244566 h 393145"/>
                        <a:gd name="connsiteX8" fmla="*/ 18588 w 66584"/>
                        <a:gd name="connsiteY8" fmla="*/ 334209 h 393145"/>
                        <a:gd name="connsiteX9" fmla="*/ 17954 w 66584"/>
                        <a:gd name="connsiteY9" fmla="*/ 339728 h 393145"/>
                        <a:gd name="connsiteX10" fmla="*/ 17573 w 66584"/>
                        <a:gd name="connsiteY10" fmla="*/ 345184 h 393145"/>
                        <a:gd name="connsiteX11" fmla="*/ 7232 w 66584"/>
                        <a:gd name="connsiteY11" fmla="*/ 392828 h 393145"/>
                        <a:gd name="connsiteX12" fmla="*/ 0 w 66584"/>
                        <a:gd name="connsiteY12" fmla="*/ 393145 h 393145"/>
                        <a:gd name="connsiteX13" fmla="*/ 8184 w 66584"/>
                        <a:gd name="connsiteY13" fmla="*/ 300204 h 393145"/>
                        <a:gd name="connsiteX14" fmla="*/ 13830 w 66584"/>
                        <a:gd name="connsiteY14" fmla="*/ 250022 h 393145"/>
                        <a:gd name="connsiteX15" fmla="*/ 31023 w 66584"/>
                        <a:gd name="connsiteY15" fmla="*/ 110578 h 393145"/>
                        <a:gd name="connsiteX16" fmla="*/ 39587 w 66584"/>
                        <a:gd name="connsiteY16" fmla="*/ 38192 h 393145"/>
                        <a:gd name="connsiteX17" fmla="*/ 45551 w 66584"/>
                        <a:gd name="connsiteY17" fmla="*/ 7105 h 393145"/>
                        <a:gd name="connsiteX18" fmla="*/ 42633 w 66584"/>
                        <a:gd name="connsiteY18" fmla="*/ 3680 h 393145"/>
                        <a:gd name="connsiteX19" fmla="*/ 43457 w 66584"/>
                        <a:gd name="connsiteY19" fmla="*/ 571 h 393145"/>
                        <a:gd name="connsiteX20" fmla="*/ 64837 w 66584"/>
                        <a:gd name="connsiteY20" fmla="*/ 0 h 39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6584" h="393145">
                          <a:moveTo>
                            <a:pt x="64900" y="127"/>
                          </a:moveTo>
                          <a:cubicBezTo>
                            <a:pt x="67057" y="1523"/>
                            <a:pt x="67121" y="2538"/>
                            <a:pt x="65218" y="3235"/>
                          </a:cubicBezTo>
                          <a:cubicBezTo>
                            <a:pt x="61601" y="4504"/>
                            <a:pt x="59889" y="6344"/>
                            <a:pt x="60079" y="8818"/>
                          </a:cubicBezTo>
                          <a:cubicBezTo>
                            <a:pt x="60269" y="11990"/>
                            <a:pt x="60333" y="13640"/>
                            <a:pt x="60333" y="13703"/>
                          </a:cubicBezTo>
                          <a:cubicBezTo>
                            <a:pt x="57605" y="30261"/>
                            <a:pt x="55638" y="43203"/>
                            <a:pt x="54559" y="52529"/>
                          </a:cubicBezTo>
                          <a:cubicBezTo>
                            <a:pt x="47771" y="108421"/>
                            <a:pt x="43140" y="145153"/>
                            <a:pt x="40666" y="162600"/>
                          </a:cubicBezTo>
                          <a:cubicBezTo>
                            <a:pt x="38889" y="175542"/>
                            <a:pt x="37050" y="189245"/>
                            <a:pt x="35146" y="203583"/>
                          </a:cubicBezTo>
                          <a:cubicBezTo>
                            <a:pt x="32863" y="220902"/>
                            <a:pt x="30959" y="234606"/>
                            <a:pt x="29373" y="244566"/>
                          </a:cubicBezTo>
                          <a:cubicBezTo>
                            <a:pt x="23854" y="279142"/>
                            <a:pt x="20301" y="309022"/>
                            <a:pt x="18588" y="334209"/>
                          </a:cubicBezTo>
                          <a:cubicBezTo>
                            <a:pt x="18398" y="336492"/>
                            <a:pt x="18208" y="338332"/>
                            <a:pt x="17954" y="339728"/>
                          </a:cubicBezTo>
                          <a:cubicBezTo>
                            <a:pt x="17637" y="341568"/>
                            <a:pt x="17510" y="343407"/>
                            <a:pt x="17573" y="345184"/>
                          </a:cubicBezTo>
                          <a:cubicBezTo>
                            <a:pt x="17954" y="353939"/>
                            <a:pt x="11990" y="386230"/>
                            <a:pt x="7232" y="392828"/>
                          </a:cubicBezTo>
                          <a:lnTo>
                            <a:pt x="0" y="393145"/>
                          </a:lnTo>
                          <a:cubicBezTo>
                            <a:pt x="381" y="371512"/>
                            <a:pt x="5583" y="325517"/>
                            <a:pt x="8184" y="300204"/>
                          </a:cubicBezTo>
                          <a:cubicBezTo>
                            <a:pt x="10785" y="275399"/>
                            <a:pt x="12688" y="258650"/>
                            <a:pt x="13830" y="250022"/>
                          </a:cubicBezTo>
                          <a:cubicBezTo>
                            <a:pt x="19413" y="208214"/>
                            <a:pt x="25186" y="161712"/>
                            <a:pt x="31023" y="110578"/>
                          </a:cubicBezTo>
                          <a:cubicBezTo>
                            <a:pt x="33751" y="86407"/>
                            <a:pt x="36606" y="62299"/>
                            <a:pt x="39587" y="38192"/>
                          </a:cubicBezTo>
                          <a:cubicBezTo>
                            <a:pt x="40856" y="27597"/>
                            <a:pt x="42886" y="17256"/>
                            <a:pt x="45551" y="7105"/>
                          </a:cubicBezTo>
                          <a:cubicBezTo>
                            <a:pt x="45931" y="5583"/>
                            <a:pt x="44663" y="4124"/>
                            <a:pt x="42633" y="3680"/>
                          </a:cubicBezTo>
                          <a:cubicBezTo>
                            <a:pt x="39334" y="2982"/>
                            <a:pt x="39587" y="1967"/>
                            <a:pt x="43457" y="571"/>
                          </a:cubicBezTo>
                          <a:lnTo>
                            <a:pt x="64837" y="0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0" name="Freeform: Shape 10049">
                      <a:extLst>
                        <a:ext uri="{FF2B5EF4-FFF2-40B4-BE49-F238E27FC236}">
                          <a16:creationId xmlns:a16="http://schemas.microsoft.com/office/drawing/2014/main" id="{762E9FC1-0938-9913-891A-507E4BC1A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045" y="1712343"/>
                      <a:ext cx="25820" cy="141029"/>
                    </a:xfrm>
                    <a:custGeom>
                      <a:avLst/>
                      <a:gdLst>
                        <a:gd name="connsiteX0" fmla="*/ 7486 w 25820"/>
                        <a:gd name="connsiteY0" fmla="*/ 0 h 141029"/>
                        <a:gd name="connsiteX1" fmla="*/ 25821 w 25820"/>
                        <a:gd name="connsiteY1" fmla="*/ 0 h 141029"/>
                        <a:gd name="connsiteX2" fmla="*/ 22522 w 25820"/>
                        <a:gd name="connsiteY2" fmla="*/ 4695 h 141029"/>
                        <a:gd name="connsiteX3" fmla="*/ 21824 w 25820"/>
                        <a:gd name="connsiteY3" fmla="*/ 7169 h 141029"/>
                        <a:gd name="connsiteX4" fmla="*/ 22712 w 25820"/>
                        <a:gd name="connsiteY4" fmla="*/ 12752 h 141029"/>
                        <a:gd name="connsiteX5" fmla="*/ 17256 w 25820"/>
                        <a:gd name="connsiteY5" fmla="*/ 140522 h 141029"/>
                        <a:gd name="connsiteX6" fmla="*/ 16495 w 25820"/>
                        <a:gd name="connsiteY6" fmla="*/ 141030 h 141029"/>
                        <a:gd name="connsiteX7" fmla="*/ 698 w 25820"/>
                        <a:gd name="connsiteY7" fmla="*/ 140713 h 141029"/>
                        <a:gd name="connsiteX8" fmla="*/ 0 w 25820"/>
                        <a:gd name="connsiteY8" fmla="*/ 140205 h 141029"/>
                        <a:gd name="connsiteX9" fmla="*/ 3933 w 25820"/>
                        <a:gd name="connsiteY9" fmla="*/ 58556 h 141029"/>
                        <a:gd name="connsiteX10" fmla="*/ 6598 w 25820"/>
                        <a:gd name="connsiteY10" fmla="*/ 9707 h 141029"/>
                        <a:gd name="connsiteX11" fmla="*/ 6027 w 25820"/>
                        <a:gd name="connsiteY11" fmla="*/ 6217 h 141029"/>
                        <a:gd name="connsiteX12" fmla="*/ 3235 w 25820"/>
                        <a:gd name="connsiteY12" fmla="*/ 3299 h 141029"/>
                        <a:gd name="connsiteX13" fmla="*/ 4187 w 25820"/>
                        <a:gd name="connsiteY13" fmla="*/ 190 h 141029"/>
                        <a:gd name="connsiteX14" fmla="*/ 7550 w 25820"/>
                        <a:gd name="connsiteY14" fmla="*/ 190 h 14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820" h="141029">
                          <a:moveTo>
                            <a:pt x="7486" y="0"/>
                          </a:moveTo>
                          <a:lnTo>
                            <a:pt x="25821" y="0"/>
                          </a:lnTo>
                          <a:cubicBezTo>
                            <a:pt x="25821" y="0"/>
                            <a:pt x="22522" y="4695"/>
                            <a:pt x="22522" y="4695"/>
                          </a:cubicBezTo>
                          <a:cubicBezTo>
                            <a:pt x="21951" y="5456"/>
                            <a:pt x="21760" y="6281"/>
                            <a:pt x="21824" y="7169"/>
                          </a:cubicBezTo>
                          <a:cubicBezTo>
                            <a:pt x="22014" y="9136"/>
                            <a:pt x="22712" y="10912"/>
                            <a:pt x="22712" y="12752"/>
                          </a:cubicBezTo>
                          <a:cubicBezTo>
                            <a:pt x="22458" y="55384"/>
                            <a:pt x="20618" y="97953"/>
                            <a:pt x="17256" y="140522"/>
                          </a:cubicBezTo>
                          <a:cubicBezTo>
                            <a:pt x="17256" y="140839"/>
                            <a:pt x="17002" y="141030"/>
                            <a:pt x="16495" y="141030"/>
                          </a:cubicBezTo>
                          <a:lnTo>
                            <a:pt x="698" y="140713"/>
                          </a:lnTo>
                          <a:cubicBezTo>
                            <a:pt x="254" y="140713"/>
                            <a:pt x="0" y="140522"/>
                            <a:pt x="0" y="140205"/>
                          </a:cubicBezTo>
                          <a:cubicBezTo>
                            <a:pt x="1713" y="113116"/>
                            <a:pt x="3045" y="85900"/>
                            <a:pt x="3933" y="58556"/>
                          </a:cubicBezTo>
                          <a:cubicBezTo>
                            <a:pt x="4504" y="42252"/>
                            <a:pt x="5329" y="25947"/>
                            <a:pt x="6598" y="9707"/>
                          </a:cubicBezTo>
                          <a:cubicBezTo>
                            <a:pt x="6725" y="8311"/>
                            <a:pt x="6534" y="7169"/>
                            <a:pt x="6027" y="6217"/>
                          </a:cubicBezTo>
                          <a:cubicBezTo>
                            <a:pt x="5266" y="4758"/>
                            <a:pt x="4377" y="3807"/>
                            <a:pt x="3235" y="3299"/>
                          </a:cubicBezTo>
                          <a:cubicBezTo>
                            <a:pt x="-634" y="1459"/>
                            <a:pt x="-317" y="444"/>
                            <a:pt x="4187" y="190"/>
                          </a:cubicBezTo>
                          <a:cubicBezTo>
                            <a:pt x="4377" y="190"/>
                            <a:pt x="5456" y="190"/>
                            <a:pt x="7550" y="19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1" name="Freeform: Shape 10050">
                      <a:extLst>
                        <a:ext uri="{FF2B5EF4-FFF2-40B4-BE49-F238E27FC236}">
                          <a16:creationId xmlns:a16="http://schemas.microsoft.com/office/drawing/2014/main" id="{767C69F1-757D-E32E-6292-AD2166EFA4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62" y="1713358"/>
                      <a:ext cx="66169" cy="395552"/>
                    </a:xfrm>
                    <a:custGeom>
                      <a:avLst/>
                      <a:gdLst>
                        <a:gd name="connsiteX0" fmla="*/ 40158 w 66169"/>
                        <a:gd name="connsiteY0" fmla="*/ 0 h 395552"/>
                        <a:gd name="connsiteX1" fmla="*/ 66169 w 66169"/>
                        <a:gd name="connsiteY1" fmla="*/ 190 h 395552"/>
                        <a:gd name="connsiteX2" fmla="*/ 61094 w 66169"/>
                        <a:gd name="connsiteY2" fmla="*/ 9897 h 395552"/>
                        <a:gd name="connsiteX3" fmla="*/ 61855 w 66169"/>
                        <a:gd name="connsiteY3" fmla="*/ 14909 h 395552"/>
                        <a:gd name="connsiteX4" fmla="*/ 51324 w 66169"/>
                        <a:gd name="connsiteY4" fmla="*/ 121173 h 395552"/>
                        <a:gd name="connsiteX5" fmla="*/ 28358 w 66169"/>
                        <a:gd name="connsiteY5" fmla="*/ 307056 h 395552"/>
                        <a:gd name="connsiteX6" fmla="*/ 19603 w 66169"/>
                        <a:gd name="connsiteY6" fmla="*/ 375128 h 395552"/>
                        <a:gd name="connsiteX7" fmla="*/ 16304 w 66169"/>
                        <a:gd name="connsiteY7" fmla="*/ 392067 h 395552"/>
                        <a:gd name="connsiteX8" fmla="*/ 2728 w 66169"/>
                        <a:gd name="connsiteY8" fmla="*/ 394034 h 395552"/>
                        <a:gd name="connsiteX9" fmla="*/ 0 w 66169"/>
                        <a:gd name="connsiteY9" fmla="*/ 389529 h 395552"/>
                        <a:gd name="connsiteX10" fmla="*/ 23600 w 66169"/>
                        <a:gd name="connsiteY10" fmla="*/ 199459 h 395552"/>
                        <a:gd name="connsiteX11" fmla="*/ 31023 w 66169"/>
                        <a:gd name="connsiteY11" fmla="*/ 137541 h 395552"/>
                        <a:gd name="connsiteX12" fmla="*/ 41047 w 66169"/>
                        <a:gd name="connsiteY12" fmla="*/ 42188 h 395552"/>
                        <a:gd name="connsiteX13" fmla="*/ 43330 w 66169"/>
                        <a:gd name="connsiteY13" fmla="*/ 26074 h 395552"/>
                        <a:gd name="connsiteX14" fmla="*/ 40222 w 66169"/>
                        <a:gd name="connsiteY14" fmla="*/ 63 h 39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169" h="395552">
                          <a:moveTo>
                            <a:pt x="40158" y="0"/>
                          </a:moveTo>
                          <a:lnTo>
                            <a:pt x="66169" y="190"/>
                          </a:lnTo>
                          <a:cubicBezTo>
                            <a:pt x="62299" y="3743"/>
                            <a:pt x="60586" y="6979"/>
                            <a:pt x="61094" y="9897"/>
                          </a:cubicBezTo>
                          <a:cubicBezTo>
                            <a:pt x="61601" y="13132"/>
                            <a:pt x="61855" y="14782"/>
                            <a:pt x="61855" y="14909"/>
                          </a:cubicBezTo>
                          <a:cubicBezTo>
                            <a:pt x="59381" y="50372"/>
                            <a:pt x="55892" y="85836"/>
                            <a:pt x="51324" y="121173"/>
                          </a:cubicBezTo>
                          <a:cubicBezTo>
                            <a:pt x="43521" y="182076"/>
                            <a:pt x="38065" y="247040"/>
                            <a:pt x="28358" y="307056"/>
                          </a:cubicBezTo>
                          <a:cubicBezTo>
                            <a:pt x="24806" y="329704"/>
                            <a:pt x="21887" y="352353"/>
                            <a:pt x="19603" y="375128"/>
                          </a:cubicBezTo>
                          <a:cubicBezTo>
                            <a:pt x="19032" y="380521"/>
                            <a:pt x="17066" y="386357"/>
                            <a:pt x="16304" y="392067"/>
                          </a:cubicBezTo>
                          <a:cubicBezTo>
                            <a:pt x="13450" y="395937"/>
                            <a:pt x="8945" y="396571"/>
                            <a:pt x="2728" y="394034"/>
                          </a:cubicBezTo>
                          <a:cubicBezTo>
                            <a:pt x="888" y="393145"/>
                            <a:pt x="0" y="391623"/>
                            <a:pt x="0" y="389529"/>
                          </a:cubicBezTo>
                          <a:cubicBezTo>
                            <a:pt x="1269" y="329768"/>
                            <a:pt x="15353" y="258586"/>
                            <a:pt x="23600" y="199459"/>
                          </a:cubicBezTo>
                          <a:cubicBezTo>
                            <a:pt x="27407" y="178777"/>
                            <a:pt x="28485" y="155621"/>
                            <a:pt x="31023" y="137541"/>
                          </a:cubicBezTo>
                          <a:cubicBezTo>
                            <a:pt x="35464" y="105820"/>
                            <a:pt x="38826" y="74036"/>
                            <a:pt x="41047" y="42188"/>
                          </a:cubicBezTo>
                          <a:cubicBezTo>
                            <a:pt x="41047" y="41935"/>
                            <a:pt x="41808" y="36606"/>
                            <a:pt x="43330" y="26074"/>
                          </a:cubicBezTo>
                          <a:cubicBezTo>
                            <a:pt x="44599" y="17066"/>
                            <a:pt x="43584" y="8374"/>
                            <a:pt x="40222" y="6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2" name="Freeform: Shape 10051">
                      <a:extLst>
                        <a:ext uri="{FF2B5EF4-FFF2-40B4-BE49-F238E27FC236}">
                          <a16:creationId xmlns:a16="http://schemas.microsoft.com/office/drawing/2014/main" id="{4CC025A8-1643-5E54-1B91-CC9ECB25B4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20" y="1715007"/>
                      <a:ext cx="67534" cy="390734"/>
                    </a:xfrm>
                    <a:custGeom>
                      <a:avLst/>
                      <a:gdLst>
                        <a:gd name="connsiteX0" fmla="*/ 67535 w 67534"/>
                        <a:gd name="connsiteY0" fmla="*/ 0 h 390734"/>
                        <a:gd name="connsiteX1" fmla="*/ 41714 w 67534"/>
                        <a:gd name="connsiteY1" fmla="*/ 195336 h 390734"/>
                        <a:gd name="connsiteX2" fmla="*/ 26742 w 67534"/>
                        <a:gd name="connsiteY2" fmla="*/ 304899 h 390734"/>
                        <a:gd name="connsiteX3" fmla="*/ 16909 w 67534"/>
                        <a:gd name="connsiteY3" fmla="*/ 387626 h 390734"/>
                        <a:gd name="connsiteX4" fmla="*/ 12214 w 67534"/>
                        <a:gd name="connsiteY4" fmla="*/ 390735 h 390734"/>
                        <a:gd name="connsiteX5" fmla="*/ 3522 w 67534"/>
                        <a:gd name="connsiteY5" fmla="*/ 390735 h 390734"/>
                        <a:gd name="connsiteX6" fmla="*/ 33 w 67534"/>
                        <a:gd name="connsiteY6" fmla="*/ 387753 h 390734"/>
                        <a:gd name="connsiteX7" fmla="*/ 9486 w 67534"/>
                        <a:gd name="connsiteY7" fmla="*/ 305216 h 390734"/>
                        <a:gd name="connsiteX8" fmla="*/ 20081 w 67534"/>
                        <a:gd name="connsiteY8" fmla="*/ 219570 h 390734"/>
                        <a:gd name="connsiteX9" fmla="*/ 51928 w 67534"/>
                        <a:gd name="connsiteY9" fmla="*/ 634 h 390734"/>
                        <a:gd name="connsiteX10" fmla="*/ 67535 w 67534"/>
                        <a:gd name="connsiteY10" fmla="*/ 64 h 39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4" h="390734">
                          <a:moveTo>
                            <a:pt x="67535" y="0"/>
                          </a:moveTo>
                          <a:lnTo>
                            <a:pt x="41714" y="195336"/>
                          </a:lnTo>
                          <a:lnTo>
                            <a:pt x="26742" y="304899"/>
                          </a:lnTo>
                          <a:lnTo>
                            <a:pt x="16909" y="387626"/>
                          </a:lnTo>
                          <a:cubicBezTo>
                            <a:pt x="16718" y="389402"/>
                            <a:pt x="14688" y="390735"/>
                            <a:pt x="12214" y="390735"/>
                          </a:cubicBezTo>
                          <a:lnTo>
                            <a:pt x="3522" y="390735"/>
                          </a:lnTo>
                          <a:cubicBezTo>
                            <a:pt x="985" y="390608"/>
                            <a:pt x="-221" y="389656"/>
                            <a:pt x="33" y="387753"/>
                          </a:cubicBezTo>
                          <a:lnTo>
                            <a:pt x="9486" y="305216"/>
                          </a:lnTo>
                          <a:lnTo>
                            <a:pt x="20081" y="219570"/>
                          </a:lnTo>
                          <a:lnTo>
                            <a:pt x="51928" y="634"/>
                          </a:lnTo>
                          <a:lnTo>
                            <a:pt x="67535" y="64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3" name="Freeform: Shape 10052">
                      <a:extLst>
                        <a:ext uri="{FF2B5EF4-FFF2-40B4-BE49-F238E27FC236}">
                          <a16:creationId xmlns:a16="http://schemas.microsoft.com/office/drawing/2014/main" id="{7061645B-2DA9-193D-047B-F64EA85A28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190" y="1714894"/>
                      <a:ext cx="194056" cy="267906"/>
                    </a:xfrm>
                    <a:custGeom>
                      <a:avLst/>
                      <a:gdLst>
                        <a:gd name="connsiteX0" fmla="*/ 194056 w 194056"/>
                        <a:gd name="connsiteY0" fmla="*/ 217399 h 267906"/>
                        <a:gd name="connsiteX1" fmla="*/ 189869 w 194056"/>
                        <a:gd name="connsiteY1" fmla="*/ 253117 h 267906"/>
                        <a:gd name="connsiteX2" fmla="*/ 184794 w 194056"/>
                        <a:gd name="connsiteY2" fmla="*/ 257304 h 267906"/>
                        <a:gd name="connsiteX3" fmla="*/ 138291 w 194056"/>
                        <a:gd name="connsiteY3" fmla="*/ 264727 h 267906"/>
                        <a:gd name="connsiteX4" fmla="*/ 67237 w 194056"/>
                        <a:gd name="connsiteY4" fmla="*/ 267899 h 267906"/>
                        <a:gd name="connsiteX5" fmla="*/ 42495 w 194056"/>
                        <a:gd name="connsiteY5" fmla="*/ 266820 h 267906"/>
                        <a:gd name="connsiteX6" fmla="*/ 17753 w 194056"/>
                        <a:gd name="connsiteY6" fmla="*/ 266122 h 267906"/>
                        <a:gd name="connsiteX7" fmla="*/ 13185 w 194056"/>
                        <a:gd name="connsiteY7" fmla="*/ 238525 h 267906"/>
                        <a:gd name="connsiteX8" fmla="*/ 1068 w 194056"/>
                        <a:gd name="connsiteY8" fmla="*/ 125663 h 267906"/>
                        <a:gd name="connsiteX9" fmla="*/ 1575 w 194056"/>
                        <a:gd name="connsiteY9" fmla="*/ 72944 h 267906"/>
                        <a:gd name="connsiteX10" fmla="*/ 32979 w 194056"/>
                        <a:gd name="connsiteY10" fmla="*/ 12103 h 267906"/>
                        <a:gd name="connsiteX11" fmla="*/ 57911 w 194056"/>
                        <a:gd name="connsiteY11" fmla="*/ 2016 h 267906"/>
                        <a:gd name="connsiteX12" fmla="*/ 133977 w 194056"/>
                        <a:gd name="connsiteY12" fmla="*/ 7726 h 267906"/>
                        <a:gd name="connsiteX13" fmla="*/ 180162 w 194056"/>
                        <a:gd name="connsiteY13" fmla="*/ 76940 h 267906"/>
                        <a:gd name="connsiteX14" fmla="*/ 194056 w 194056"/>
                        <a:gd name="connsiteY14" fmla="*/ 217272 h 26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4056" h="267906">
                          <a:moveTo>
                            <a:pt x="194056" y="217399"/>
                          </a:moveTo>
                          <a:lnTo>
                            <a:pt x="189869" y="253117"/>
                          </a:lnTo>
                          <a:cubicBezTo>
                            <a:pt x="189679" y="255210"/>
                            <a:pt x="187585" y="256923"/>
                            <a:pt x="184794" y="257304"/>
                          </a:cubicBezTo>
                          <a:cubicBezTo>
                            <a:pt x="169187" y="259651"/>
                            <a:pt x="153707" y="263584"/>
                            <a:pt x="138291" y="264727"/>
                          </a:cubicBezTo>
                          <a:cubicBezTo>
                            <a:pt x="114691" y="266503"/>
                            <a:pt x="91027" y="267518"/>
                            <a:pt x="67237" y="267899"/>
                          </a:cubicBezTo>
                          <a:cubicBezTo>
                            <a:pt x="61400" y="267962"/>
                            <a:pt x="53153" y="267645"/>
                            <a:pt x="42495" y="266820"/>
                          </a:cubicBezTo>
                          <a:cubicBezTo>
                            <a:pt x="33994" y="266186"/>
                            <a:pt x="25683" y="265932"/>
                            <a:pt x="17753" y="266122"/>
                          </a:cubicBezTo>
                          <a:cubicBezTo>
                            <a:pt x="15850" y="256987"/>
                            <a:pt x="14263" y="247724"/>
                            <a:pt x="13185" y="238525"/>
                          </a:cubicBezTo>
                          <a:cubicBezTo>
                            <a:pt x="8490" y="200905"/>
                            <a:pt x="4430" y="163284"/>
                            <a:pt x="1068" y="125663"/>
                          </a:cubicBezTo>
                          <a:cubicBezTo>
                            <a:pt x="-518" y="108027"/>
                            <a:pt x="-328" y="90453"/>
                            <a:pt x="1575" y="72944"/>
                          </a:cubicBezTo>
                          <a:cubicBezTo>
                            <a:pt x="3986" y="50358"/>
                            <a:pt x="10711" y="28661"/>
                            <a:pt x="32979" y="12103"/>
                          </a:cubicBezTo>
                          <a:lnTo>
                            <a:pt x="57911" y="2016"/>
                          </a:lnTo>
                          <a:cubicBezTo>
                            <a:pt x="85825" y="-1981"/>
                            <a:pt x="111202" y="-14"/>
                            <a:pt x="133977" y="7726"/>
                          </a:cubicBezTo>
                          <a:cubicBezTo>
                            <a:pt x="167220" y="19082"/>
                            <a:pt x="176166" y="52515"/>
                            <a:pt x="180162" y="76940"/>
                          </a:cubicBezTo>
                          <a:cubicBezTo>
                            <a:pt x="187648" y="122491"/>
                            <a:pt x="192280" y="169247"/>
                            <a:pt x="194056" y="217272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4" name="Freeform: Shape 10053">
                      <a:extLst>
                        <a:ext uri="{FF2B5EF4-FFF2-40B4-BE49-F238E27FC236}">
                          <a16:creationId xmlns:a16="http://schemas.microsoft.com/office/drawing/2014/main" id="{EFEAA9B1-011B-55EC-821E-EFC1006B0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796" y="1715007"/>
                      <a:ext cx="69810" cy="389561"/>
                    </a:xfrm>
                    <a:custGeom>
                      <a:avLst/>
                      <a:gdLst>
                        <a:gd name="connsiteX0" fmla="*/ 56932 w 69810"/>
                        <a:gd name="connsiteY0" fmla="*/ 0 h 389561"/>
                        <a:gd name="connsiteX1" fmla="*/ 69810 w 69810"/>
                        <a:gd name="connsiteY1" fmla="*/ 1523 h 389561"/>
                        <a:gd name="connsiteX2" fmla="*/ 58074 w 69810"/>
                        <a:gd name="connsiteY2" fmla="*/ 43775 h 389561"/>
                        <a:gd name="connsiteX3" fmla="*/ 35044 w 69810"/>
                        <a:gd name="connsiteY3" fmla="*/ 216589 h 389561"/>
                        <a:gd name="connsiteX4" fmla="*/ 22864 w 69810"/>
                        <a:gd name="connsiteY4" fmla="*/ 303122 h 389561"/>
                        <a:gd name="connsiteX5" fmla="*/ 10366 w 69810"/>
                        <a:gd name="connsiteY5" fmla="*/ 387436 h 389561"/>
                        <a:gd name="connsiteX6" fmla="*/ 8526 w 69810"/>
                        <a:gd name="connsiteY6" fmla="*/ 389276 h 389561"/>
                        <a:gd name="connsiteX7" fmla="*/ 3895 w 69810"/>
                        <a:gd name="connsiteY7" fmla="*/ 389276 h 389561"/>
                        <a:gd name="connsiteX8" fmla="*/ 1801 w 69810"/>
                        <a:gd name="connsiteY8" fmla="*/ 387436 h 389561"/>
                        <a:gd name="connsiteX9" fmla="*/ 532 w 69810"/>
                        <a:gd name="connsiteY9" fmla="*/ 363519 h 389561"/>
                        <a:gd name="connsiteX10" fmla="*/ 8209 w 69810"/>
                        <a:gd name="connsiteY10" fmla="*/ 298682 h 389561"/>
                        <a:gd name="connsiteX11" fmla="*/ 17788 w 69810"/>
                        <a:gd name="connsiteY11" fmla="*/ 226232 h 389561"/>
                        <a:gd name="connsiteX12" fmla="*/ 29462 w 69810"/>
                        <a:gd name="connsiteY12" fmla="*/ 137794 h 389561"/>
                        <a:gd name="connsiteX13" fmla="*/ 44307 w 69810"/>
                        <a:gd name="connsiteY13" fmla="*/ 32355 h 389561"/>
                        <a:gd name="connsiteX14" fmla="*/ 56868 w 69810"/>
                        <a:gd name="connsiteY14" fmla="*/ 64 h 389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9810" h="389561">
                          <a:moveTo>
                            <a:pt x="56932" y="0"/>
                          </a:moveTo>
                          <a:lnTo>
                            <a:pt x="69810" y="1523"/>
                          </a:lnTo>
                          <a:cubicBezTo>
                            <a:pt x="63466" y="18715"/>
                            <a:pt x="59533" y="32799"/>
                            <a:pt x="58074" y="43775"/>
                          </a:cubicBezTo>
                          <a:cubicBezTo>
                            <a:pt x="50270" y="101443"/>
                            <a:pt x="42594" y="159047"/>
                            <a:pt x="35044" y="216589"/>
                          </a:cubicBezTo>
                          <a:lnTo>
                            <a:pt x="22864" y="303122"/>
                          </a:lnTo>
                          <a:lnTo>
                            <a:pt x="10366" y="387436"/>
                          </a:lnTo>
                          <a:cubicBezTo>
                            <a:pt x="10239" y="388324"/>
                            <a:pt x="9604" y="388959"/>
                            <a:pt x="8526" y="389276"/>
                          </a:cubicBezTo>
                          <a:cubicBezTo>
                            <a:pt x="7067" y="389656"/>
                            <a:pt x="5544" y="389656"/>
                            <a:pt x="3895" y="389276"/>
                          </a:cubicBezTo>
                          <a:cubicBezTo>
                            <a:pt x="2753" y="388959"/>
                            <a:pt x="1991" y="388324"/>
                            <a:pt x="1801" y="387436"/>
                          </a:cubicBezTo>
                          <a:cubicBezTo>
                            <a:pt x="-39" y="379442"/>
                            <a:pt x="-483" y="371512"/>
                            <a:pt x="532" y="363519"/>
                          </a:cubicBezTo>
                          <a:cubicBezTo>
                            <a:pt x="3133" y="341949"/>
                            <a:pt x="5671" y="320378"/>
                            <a:pt x="8209" y="298682"/>
                          </a:cubicBezTo>
                          <a:lnTo>
                            <a:pt x="17788" y="226232"/>
                          </a:lnTo>
                          <a:cubicBezTo>
                            <a:pt x="20897" y="207643"/>
                            <a:pt x="24767" y="178207"/>
                            <a:pt x="29462" y="137794"/>
                          </a:cubicBezTo>
                          <a:cubicBezTo>
                            <a:pt x="31111" y="123393"/>
                            <a:pt x="36059" y="88247"/>
                            <a:pt x="44307" y="32355"/>
                          </a:cubicBezTo>
                          <a:cubicBezTo>
                            <a:pt x="45449" y="24488"/>
                            <a:pt x="49636" y="13703"/>
                            <a:pt x="56868" y="64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5" name="Freeform: Shape 10054">
                      <a:extLst>
                        <a:ext uri="{FF2B5EF4-FFF2-40B4-BE49-F238E27FC236}">
                          <a16:creationId xmlns:a16="http://schemas.microsoft.com/office/drawing/2014/main" id="{C01CDA9F-AFD0-C267-D21D-1B825FD42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42585" y="1725304"/>
                      <a:ext cx="196364" cy="360840"/>
                    </a:xfrm>
                    <a:custGeom>
                      <a:avLst/>
                      <a:gdLst>
                        <a:gd name="connsiteX0" fmla="*/ 21648 w 196364"/>
                        <a:gd name="connsiteY0" fmla="*/ 12859 h 360840"/>
                        <a:gd name="connsiteX1" fmla="*/ 23107 w 196364"/>
                        <a:gd name="connsiteY1" fmla="*/ 13621 h 360840"/>
                        <a:gd name="connsiteX2" fmla="*/ 36303 w 196364"/>
                        <a:gd name="connsiteY2" fmla="*/ 36079 h 360840"/>
                        <a:gd name="connsiteX3" fmla="*/ 45185 w 196364"/>
                        <a:gd name="connsiteY3" fmla="*/ 51622 h 360840"/>
                        <a:gd name="connsiteX4" fmla="*/ 52988 w 196364"/>
                        <a:gd name="connsiteY4" fmla="*/ 67482 h 360840"/>
                        <a:gd name="connsiteX5" fmla="*/ 59142 w 196364"/>
                        <a:gd name="connsiteY5" fmla="*/ 79409 h 360840"/>
                        <a:gd name="connsiteX6" fmla="*/ 61045 w 196364"/>
                        <a:gd name="connsiteY6" fmla="*/ 84928 h 360840"/>
                        <a:gd name="connsiteX7" fmla="*/ 73733 w 196364"/>
                        <a:gd name="connsiteY7" fmla="*/ 114746 h 360840"/>
                        <a:gd name="connsiteX8" fmla="*/ 145929 w 196364"/>
                        <a:gd name="connsiteY8" fmla="*/ 276838 h 360840"/>
                        <a:gd name="connsiteX9" fmla="*/ 188181 w 196364"/>
                        <a:gd name="connsiteY9" fmla="*/ 348019 h 360840"/>
                        <a:gd name="connsiteX10" fmla="*/ 195858 w 196364"/>
                        <a:gd name="connsiteY10" fmla="*/ 357536 h 360840"/>
                        <a:gd name="connsiteX11" fmla="*/ 193383 w 196364"/>
                        <a:gd name="connsiteY11" fmla="*/ 360834 h 360840"/>
                        <a:gd name="connsiteX12" fmla="*/ 167753 w 196364"/>
                        <a:gd name="connsiteY12" fmla="*/ 341992 h 360840"/>
                        <a:gd name="connsiteX13" fmla="*/ 155128 w 196364"/>
                        <a:gd name="connsiteY13" fmla="*/ 326069 h 360840"/>
                        <a:gd name="connsiteX14" fmla="*/ 101394 w 196364"/>
                        <a:gd name="connsiteY14" fmla="*/ 214856 h 360840"/>
                        <a:gd name="connsiteX15" fmla="*/ 44804 w 196364"/>
                        <a:gd name="connsiteY15" fmla="*/ 76301 h 360840"/>
                        <a:gd name="connsiteX16" fmla="*/ 33511 w 196364"/>
                        <a:gd name="connsiteY16" fmla="*/ 54540 h 360840"/>
                        <a:gd name="connsiteX17" fmla="*/ 21775 w 196364"/>
                        <a:gd name="connsiteY17" fmla="*/ 32970 h 360840"/>
                        <a:gd name="connsiteX18" fmla="*/ 1283 w 196364"/>
                        <a:gd name="connsiteY18" fmla="*/ 2962 h 360840"/>
                        <a:gd name="connsiteX19" fmla="*/ 3821 w 196364"/>
                        <a:gd name="connsiteY19" fmla="*/ 298 h 360840"/>
                        <a:gd name="connsiteX20" fmla="*/ 11751 w 196364"/>
                        <a:gd name="connsiteY20" fmla="*/ 4992 h 360840"/>
                        <a:gd name="connsiteX21" fmla="*/ 14225 w 196364"/>
                        <a:gd name="connsiteY21" fmla="*/ 6769 h 360840"/>
                        <a:gd name="connsiteX22" fmla="*/ 19808 w 196364"/>
                        <a:gd name="connsiteY22" fmla="*/ 11844 h 360840"/>
                        <a:gd name="connsiteX23" fmla="*/ 21458 w 196364"/>
                        <a:gd name="connsiteY23" fmla="*/ 12859 h 360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6364" h="360840">
                          <a:moveTo>
                            <a:pt x="21648" y="12859"/>
                          </a:moveTo>
                          <a:cubicBezTo>
                            <a:pt x="22346" y="12859"/>
                            <a:pt x="22790" y="13176"/>
                            <a:pt x="23107" y="13621"/>
                          </a:cubicBezTo>
                          <a:cubicBezTo>
                            <a:pt x="27294" y="21170"/>
                            <a:pt x="31672" y="28656"/>
                            <a:pt x="36303" y="36079"/>
                          </a:cubicBezTo>
                          <a:cubicBezTo>
                            <a:pt x="39919" y="41788"/>
                            <a:pt x="42901" y="46990"/>
                            <a:pt x="45185" y="51622"/>
                          </a:cubicBezTo>
                          <a:cubicBezTo>
                            <a:pt x="47849" y="56888"/>
                            <a:pt x="50387" y="62217"/>
                            <a:pt x="52988" y="67482"/>
                          </a:cubicBezTo>
                          <a:cubicBezTo>
                            <a:pt x="54320" y="70210"/>
                            <a:pt x="58127" y="74905"/>
                            <a:pt x="59142" y="79409"/>
                          </a:cubicBezTo>
                          <a:cubicBezTo>
                            <a:pt x="59522" y="80995"/>
                            <a:pt x="60157" y="82835"/>
                            <a:pt x="61045" y="84928"/>
                          </a:cubicBezTo>
                          <a:cubicBezTo>
                            <a:pt x="65169" y="94508"/>
                            <a:pt x="69419" y="104468"/>
                            <a:pt x="73733" y="114746"/>
                          </a:cubicBezTo>
                          <a:cubicBezTo>
                            <a:pt x="101267" y="179583"/>
                            <a:pt x="125311" y="233635"/>
                            <a:pt x="145929" y="276838"/>
                          </a:cubicBezTo>
                          <a:cubicBezTo>
                            <a:pt x="157730" y="301517"/>
                            <a:pt x="171813" y="325244"/>
                            <a:pt x="188181" y="348019"/>
                          </a:cubicBezTo>
                          <a:cubicBezTo>
                            <a:pt x="190592" y="351382"/>
                            <a:pt x="193193" y="354617"/>
                            <a:pt x="195858" y="357536"/>
                          </a:cubicBezTo>
                          <a:cubicBezTo>
                            <a:pt x="197190" y="358995"/>
                            <a:pt x="195731" y="360961"/>
                            <a:pt x="193383" y="360834"/>
                          </a:cubicBezTo>
                          <a:cubicBezTo>
                            <a:pt x="182598" y="360263"/>
                            <a:pt x="173273" y="347893"/>
                            <a:pt x="167753" y="341992"/>
                          </a:cubicBezTo>
                          <a:cubicBezTo>
                            <a:pt x="163312" y="337298"/>
                            <a:pt x="159125" y="331969"/>
                            <a:pt x="155128" y="326069"/>
                          </a:cubicBezTo>
                          <a:cubicBezTo>
                            <a:pt x="131465" y="290922"/>
                            <a:pt x="115478" y="252540"/>
                            <a:pt x="101394" y="214856"/>
                          </a:cubicBezTo>
                          <a:cubicBezTo>
                            <a:pt x="84074" y="168354"/>
                            <a:pt x="65169" y="122168"/>
                            <a:pt x="44804" y="76301"/>
                          </a:cubicBezTo>
                          <a:cubicBezTo>
                            <a:pt x="42013" y="70020"/>
                            <a:pt x="38270" y="62724"/>
                            <a:pt x="33511" y="54540"/>
                          </a:cubicBezTo>
                          <a:cubicBezTo>
                            <a:pt x="29388" y="47435"/>
                            <a:pt x="25518" y="40202"/>
                            <a:pt x="21775" y="32970"/>
                          </a:cubicBezTo>
                          <a:cubicBezTo>
                            <a:pt x="16065" y="21805"/>
                            <a:pt x="9213" y="11781"/>
                            <a:pt x="1283" y="2962"/>
                          </a:cubicBezTo>
                          <a:cubicBezTo>
                            <a:pt x="-1064" y="361"/>
                            <a:pt x="-176" y="-527"/>
                            <a:pt x="3821" y="298"/>
                          </a:cubicBezTo>
                          <a:cubicBezTo>
                            <a:pt x="7183" y="996"/>
                            <a:pt x="9784" y="2518"/>
                            <a:pt x="11751" y="4992"/>
                          </a:cubicBezTo>
                          <a:cubicBezTo>
                            <a:pt x="12386" y="5754"/>
                            <a:pt x="13147" y="6388"/>
                            <a:pt x="14225" y="6769"/>
                          </a:cubicBezTo>
                          <a:cubicBezTo>
                            <a:pt x="16953" y="7911"/>
                            <a:pt x="18857" y="9624"/>
                            <a:pt x="19808" y="11844"/>
                          </a:cubicBezTo>
                          <a:cubicBezTo>
                            <a:pt x="20062" y="12415"/>
                            <a:pt x="20633" y="12796"/>
                            <a:pt x="21458" y="1285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6" name="Freeform: Shape 10055">
                      <a:extLst>
                        <a:ext uri="{FF2B5EF4-FFF2-40B4-BE49-F238E27FC236}">
                          <a16:creationId xmlns:a16="http://schemas.microsoft.com/office/drawing/2014/main" id="{4DF58F20-F4DC-80C0-2FE4-783CE7E0B3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7647" y="1726927"/>
                      <a:ext cx="39521" cy="257908"/>
                    </a:xfrm>
                    <a:custGeom>
                      <a:avLst/>
                      <a:gdLst>
                        <a:gd name="connsiteX0" fmla="*/ 39522 w 39521"/>
                        <a:gd name="connsiteY0" fmla="*/ 134 h 257908"/>
                        <a:gd name="connsiteX1" fmla="*/ 8118 w 39521"/>
                        <a:gd name="connsiteY1" fmla="*/ 60974 h 257908"/>
                        <a:gd name="connsiteX2" fmla="*/ 7611 w 39521"/>
                        <a:gd name="connsiteY2" fmla="*/ 113693 h 257908"/>
                        <a:gd name="connsiteX3" fmla="*/ 19728 w 39521"/>
                        <a:gd name="connsiteY3" fmla="*/ 226556 h 257908"/>
                        <a:gd name="connsiteX4" fmla="*/ 24296 w 39521"/>
                        <a:gd name="connsiteY4" fmla="*/ 254152 h 257908"/>
                        <a:gd name="connsiteX5" fmla="*/ 16937 w 39521"/>
                        <a:gd name="connsiteY5" fmla="*/ 247872 h 257908"/>
                        <a:gd name="connsiteX6" fmla="*/ 15985 w 39521"/>
                        <a:gd name="connsiteY6" fmla="*/ 240259 h 257908"/>
                        <a:gd name="connsiteX7" fmla="*/ 1457 w 39521"/>
                        <a:gd name="connsiteY7" fmla="*/ 126445 h 257908"/>
                        <a:gd name="connsiteX8" fmla="*/ 2409 w 39521"/>
                        <a:gd name="connsiteY8" fmla="*/ 47841 h 257908"/>
                        <a:gd name="connsiteX9" fmla="*/ 4185 w 39521"/>
                        <a:gd name="connsiteY9" fmla="*/ 37437 h 257908"/>
                        <a:gd name="connsiteX10" fmla="*/ 6025 w 39521"/>
                        <a:gd name="connsiteY10" fmla="*/ 27033 h 257908"/>
                        <a:gd name="connsiteX11" fmla="*/ 15922 w 39521"/>
                        <a:gd name="connsiteY11" fmla="*/ 8698 h 257908"/>
                        <a:gd name="connsiteX12" fmla="*/ 39458 w 39521"/>
                        <a:gd name="connsiteY12" fmla="*/ 70 h 257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521" h="257908">
                          <a:moveTo>
                            <a:pt x="39522" y="134"/>
                          </a:moveTo>
                          <a:cubicBezTo>
                            <a:pt x="17254" y="16692"/>
                            <a:pt x="10593" y="38325"/>
                            <a:pt x="8118" y="60974"/>
                          </a:cubicBezTo>
                          <a:cubicBezTo>
                            <a:pt x="6215" y="78483"/>
                            <a:pt x="6088" y="96057"/>
                            <a:pt x="7611" y="113693"/>
                          </a:cubicBezTo>
                          <a:cubicBezTo>
                            <a:pt x="10973" y="151378"/>
                            <a:pt x="15034" y="188935"/>
                            <a:pt x="19728" y="226556"/>
                          </a:cubicBezTo>
                          <a:cubicBezTo>
                            <a:pt x="20870" y="235754"/>
                            <a:pt x="22393" y="245017"/>
                            <a:pt x="24296" y="254152"/>
                          </a:cubicBezTo>
                          <a:cubicBezTo>
                            <a:pt x="20743" y="260750"/>
                            <a:pt x="18269" y="258657"/>
                            <a:pt x="16937" y="247872"/>
                          </a:cubicBezTo>
                          <a:cubicBezTo>
                            <a:pt x="16429" y="243685"/>
                            <a:pt x="16112" y="241147"/>
                            <a:pt x="15985" y="240259"/>
                          </a:cubicBezTo>
                          <a:cubicBezTo>
                            <a:pt x="9070" y="195216"/>
                            <a:pt x="4249" y="157278"/>
                            <a:pt x="1457" y="126445"/>
                          </a:cubicBezTo>
                          <a:cubicBezTo>
                            <a:pt x="-763" y="102337"/>
                            <a:pt x="-446" y="76136"/>
                            <a:pt x="2409" y="47841"/>
                          </a:cubicBezTo>
                          <a:cubicBezTo>
                            <a:pt x="2662" y="45558"/>
                            <a:pt x="3234" y="42068"/>
                            <a:pt x="4185" y="37437"/>
                          </a:cubicBezTo>
                          <a:cubicBezTo>
                            <a:pt x="4693" y="34709"/>
                            <a:pt x="5391" y="31220"/>
                            <a:pt x="6025" y="27033"/>
                          </a:cubicBezTo>
                          <a:cubicBezTo>
                            <a:pt x="7040" y="20815"/>
                            <a:pt x="10339" y="14725"/>
                            <a:pt x="15922" y="8698"/>
                          </a:cubicBezTo>
                          <a:cubicBezTo>
                            <a:pt x="21758" y="2417"/>
                            <a:pt x="29625" y="-501"/>
                            <a:pt x="39458" y="7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7" name="Freeform: Shape 10056">
                      <a:extLst>
                        <a:ext uri="{FF2B5EF4-FFF2-40B4-BE49-F238E27FC236}">
                          <a16:creationId xmlns:a16="http://schemas.microsoft.com/office/drawing/2014/main" id="{2F426DCF-81B6-60CD-3706-E1604FA7D9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6691" y="1733024"/>
                      <a:ext cx="253082" cy="343323"/>
                    </a:xfrm>
                    <a:custGeom>
                      <a:avLst/>
                      <a:gdLst>
                        <a:gd name="connsiteX0" fmla="*/ 0 w 253082"/>
                        <a:gd name="connsiteY0" fmla="*/ 63 h 343323"/>
                        <a:gd name="connsiteX1" fmla="*/ 9897 w 253082"/>
                        <a:gd name="connsiteY1" fmla="*/ 8882 h 343323"/>
                        <a:gd name="connsiteX2" fmla="*/ 17319 w 253082"/>
                        <a:gd name="connsiteY2" fmla="*/ 21697 h 343323"/>
                        <a:gd name="connsiteX3" fmla="*/ 31974 w 253082"/>
                        <a:gd name="connsiteY3" fmla="*/ 47708 h 343323"/>
                        <a:gd name="connsiteX4" fmla="*/ 76637 w 253082"/>
                        <a:gd name="connsiteY4" fmla="*/ 108104 h 343323"/>
                        <a:gd name="connsiteX5" fmla="*/ 112799 w 253082"/>
                        <a:gd name="connsiteY5" fmla="*/ 155558 h 343323"/>
                        <a:gd name="connsiteX6" fmla="*/ 192798 w 253082"/>
                        <a:gd name="connsiteY6" fmla="*/ 259919 h 343323"/>
                        <a:gd name="connsiteX7" fmla="*/ 246406 w 253082"/>
                        <a:gd name="connsiteY7" fmla="*/ 327547 h 343323"/>
                        <a:gd name="connsiteX8" fmla="*/ 252750 w 253082"/>
                        <a:gd name="connsiteY8" fmla="*/ 339093 h 343323"/>
                        <a:gd name="connsiteX9" fmla="*/ 247548 w 253082"/>
                        <a:gd name="connsiteY9" fmla="*/ 343090 h 343323"/>
                        <a:gd name="connsiteX10" fmla="*/ 232703 w 253082"/>
                        <a:gd name="connsiteY10" fmla="*/ 333638 h 343323"/>
                        <a:gd name="connsiteX11" fmla="*/ 138302 w 253082"/>
                        <a:gd name="connsiteY11" fmla="*/ 211323 h 343323"/>
                        <a:gd name="connsiteX12" fmla="*/ 42886 w 253082"/>
                        <a:gd name="connsiteY12" fmla="*/ 79365 h 343323"/>
                        <a:gd name="connsiteX13" fmla="*/ 26138 w 253082"/>
                        <a:gd name="connsiteY13" fmla="*/ 54306 h 343323"/>
                        <a:gd name="connsiteX14" fmla="*/ 9516 w 253082"/>
                        <a:gd name="connsiteY14" fmla="*/ 29120 h 343323"/>
                        <a:gd name="connsiteX15" fmla="*/ 0 w 253082"/>
                        <a:gd name="connsiteY15" fmla="*/ 0 h 3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53082" h="343323">
                          <a:moveTo>
                            <a:pt x="0" y="63"/>
                          </a:moveTo>
                          <a:lnTo>
                            <a:pt x="9897" y="8882"/>
                          </a:lnTo>
                          <a:cubicBezTo>
                            <a:pt x="12688" y="12434"/>
                            <a:pt x="15162" y="16685"/>
                            <a:pt x="17319" y="21697"/>
                          </a:cubicBezTo>
                          <a:cubicBezTo>
                            <a:pt x="19476" y="26709"/>
                            <a:pt x="24361" y="35400"/>
                            <a:pt x="31974" y="47708"/>
                          </a:cubicBezTo>
                          <a:cubicBezTo>
                            <a:pt x="38065" y="57668"/>
                            <a:pt x="52973" y="77779"/>
                            <a:pt x="76637" y="108104"/>
                          </a:cubicBezTo>
                          <a:cubicBezTo>
                            <a:pt x="89008" y="123901"/>
                            <a:pt x="101062" y="139761"/>
                            <a:pt x="112799" y="155558"/>
                          </a:cubicBezTo>
                          <a:cubicBezTo>
                            <a:pt x="138746" y="190641"/>
                            <a:pt x="165455" y="225407"/>
                            <a:pt x="192798" y="259919"/>
                          </a:cubicBezTo>
                          <a:cubicBezTo>
                            <a:pt x="210688" y="282440"/>
                            <a:pt x="228515" y="305025"/>
                            <a:pt x="246406" y="327547"/>
                          </a:cubicBezTo>
                          <a:cubicBezTo>
                            <a:pt x="249261" y="331100"/>
                            <a:pt x="250593" y="335350"/>
                            <a:pt x="252750" y="339093"/>
                          </a:cubicBezTo>
                          <a:cubicBezTo>
                            <a:pt x="254146" y="341631"/>
                            <a:pt x="250910" y="344105"/>
                            <a:pt x="247548" y="343090"/>
                          </a:cubicBezTo>
                          <a:cubicBezTo>
                            <a:pt x="241140" y="341250"/>
                            <a:pt x="236572" y="338332"/>
                            <a:pt x="232703" y="333638"/>
                          </a:cubicBezTo>
                          <a:cubicBezTo>
                            <a:pt x="201997" y="296905"/>
                            <a:pt x="166597" y="251545"/>
                            <a:pt x="138302" y="211323"/>
                          </a:cubicBezTo>
                          <a:cubicBezTo>
                            <a:pt x="105630" y="164820"/>
                            <a:pt x="74797" y="123266"/>
                            <a:pt x="42886" y="79365"/>
                          </a:cubicBezTo>
                          <a:cubicBezTo>
                            <a:pt x="38572" y="73465"/>
                            <a:pt x="32989" y="65091"/>
                            <a:pt x="26138" y="54306"/>
                          </a:cubicBezTo>
                          <a:cubicBezTo>
                            <a:pt x="21760" y="47391"/>
                            <a:pt x="16178" y="39016"/>
                            <a:pt x="9516" y="29120"/>
                          </a:cubicBezTo>
                          <a:cubicBezTo>
                            <a:pt x="3806" y="20682"/>
                            <a:pt x="634" y="10975"/>
                            <a:pt x="0" y="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8" name="Freeform: Shape 10057">
                      <a:extLst>
                        <a:ext uri="{FF2B5EF4-FFF2-40B4-BE49-F238E27FC236}">
                          <a16:creationId xmlns:a16="http://schemas.microsoft.com/office/drawing/2014/main" id="{CA2871C5-3D12-2945-AC7A-3EA0CA88BE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25" y="1763510"/>
                      <a:ext cx="70215" cy="340582"/>
                    </a:xfrm>
                    <a:custGeom>
                      <a:avLst/>
                      <a:gdLst>
                        <a:gd name="connsiteX0" fmla="*/ 11918 w 70215"/>
                        <a:gd name="connsiteY0" fmla="*/ 340582 h 340582"/>
                        <a:gd name="connsiteX1" fmla="*/ 2021 w 70215"/>
                        <a:gd name="connsiteY1" fmla="*/ 340582 h 340582"/>
                        <a:gd name="connsiteX2" fmla="*/ 54 w 70215"/>
                        <a:gd name="connsiteY2" fmla="*/ 323770 h 340582"/>
                        <a:gd name="connsiteX3" fmla="*/ 30062 w 70215"/>
                        <a:gd name="connsiteY3" fmla="*/ 50719 h 340582"/>
                        <a:gd name="connsiteX4" fmla="*/ 33488 w 70215"/>
                        <a:gd name="connsiteY4" fmla="*/ 39300 h 340582"/>
                        <a:gd name="connsiteX5" fmla="*/ 40276 w 70215"/>
                        <a:gd name="connsiteY5" fmla="*/ 28895 h 340582"/>
                        <a:gd name="connsiteX6" fmla="*/ 57469 w 70215"/>
                        <a:gd name="connsiteY6" fmla="*/ 9038 h 340582"/>
                        <a:gd name="connsiteX7" fmla="*/ 62290 w 70215"/>
                        <a:gd name="connsiteY7" fmla="*/ 3582 h 340582"/>
                        <a:gd name="connsiteX8" fmla="*/ 66668 w 70215"/>
                        <a:gd name="connsiteY8" fmla="*/ 6374 h 340582"/>
                        <a:gd name="connsiteX9" fmla="*/ 47128 w 70215"/>
                        <a:gd name="connsiteY9" fmla="*/ 48689 h 340582"/>
                        <a:gd name="connsiteX10" fmla="*/ 39959 w 70215"/>
                        <a:gd name="connsiteY10" fmla="*/ 103819 h 340582"/>
                        <a:gd name="connsiteX11" fmla="*/ 36787 w 70215"/>
                        <a:gd name="connsiteY11" fmla="*/ 146198 h 340582"/>
                        <a:gd name="connsiteX12" fmla="*/ 33678 w 70215"/>
                        <a:gd name="connsiteY12" fmla="*/ 174430 h 340582"/>
                        <a:gd name="connsiteX13" fmla="*/ 30887 w 70215"/>
                        <a:gd name="connsiteY13" fmla="*/ 202661 h 340582"/>
                        <a:gd name="connsiteX14" fmla="*/ 19531 w 70215"/>
                        <a:gd name="connsiteY14" fmla="*/ 290591 h 340582"/>
                        <a:gd name="connsiteX15" fmla="*/ 11537 w 70215"/>
                        <a:gd name="connsiteY15" fmla="*/ 333794 h 340582"/>
                        <a:gd name="connsiteX16" fmla="*/ 12171 w 70215"/>
                        <a:gd name="connsiteY16" fmla="*/ 336268 h 340582"/>
                        <a:gd name="connsiteX17" fmla="*/ 11854 w 70215"/>
                        <a:gd name="connsiteY17" fmla="*/ 340519 h 3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0215" h="340582">
                          <a:moveTo>
                            <a:pt x="11918" y="340582"/>
                          </a:moveTo>
                          <a:lnTo>
                            <a:pt x="2021" y="340582"/>
                          </a:lnTo>
                          <a:cubicBezTo>
                            <a:pt x="435" y="332335"/>
                            <a:pt x="-200" y="326689"/>
                            <a:pt x="54" y="323770"/>
                          </a:cubicBezTo>
                          <a:cubicBezTo>
                            <a:pt x="7921" y="232605"/>
                            <a:pt x="17945" y="141567"/>
                            <a:pt x="30062" y="50719"/>
                          </a:cubicBezTo>
                          <a:cubicBezTo>
                            <a:pt x="30506" y="47420"/>
                            <a:pt x="31648" y="43614"/>
                            <a:pt x="33488" y="39300"/>
                          </a:cubicBezTo>
                          <a:cubicBezTo>
                            <a:pt x="34883" y="36001"/>
                            <a:pt x="37167" y="32512"/>
                            <a:pt x="40276" y="28895"/>
                          </a:cubicBezTo>
                          <a:cubicBezTo>
                            <a:pt x="46049" y="22297"/>
                            <a:pt x="51759" y="15700"/>
                            <a:pt x="57469" y="9038"/>
                          </a:cubicBezTo>
                          <a:cubicBezTo>
                            <a:pt x="60514" y="5486"/>
                            <a:pt x="62163" y="3709"/>
                            <a:pt x="62290" y="3582"/>
                          </a:cubicBezTo>
                          <a:cubicBezTo>
                            <a:pt x="71108" y="-2001"/>
                            <a:pt x="72568" y="-1049"/>
                            <a:pt x="66668" y="6374"/>
                          </a:cubicBezTo>
                          <a:cubicBezTo>
                            <a:pt x="57215" y="18301"/>
                            <a:pt x="50680" y="32385"/>
                            <a:pt x="47128" y="48689"/>
                          </a:cubicBezTo>
                          <a:cubicBezTo>
                            <a:pt x="42940" y="67975"/>
                            <a:pt x="40530" y="86310"/>
                            <a:pt x="39959" y="103819"/>
                          </a:cubicBezTo>
                          <a:cubicBezTo>
                            <a:pt x="39324" y="121393"/>
                            <a:pt x="38309" y="135540"/>
                            <a:pt x="36787" y="146198"/>
                          </a:cubicBezTo>
                          <a:cubicBezTo>
                            <a:pt x="35581" y="154890"/>
                            <a:pt x="34503" y="164342"/>
                            <a:pt x="33678" y="174430"/>
                          </a:cubicBezTo>
                          <a:cubicBezTo>
                            <a:pt x="32790" y="185912"/>
                            <a:pt x="31838" y="195302"/>
                            <a:pt x="30887" y="202661"/>
                          </a:cubicBezTo>
                          <a:cubicBezTo>
                            <a:pt x="25367" y="246372"/>
                            <a:pt x="21624" y="275682"/>
                            <a:pt x="19531" y="290591"/>
                          </a:cubicBezTo>
                          <a:cubicBezTo>
                            <a:pt x="17881" y="302644"/>
                            <a:pt x="15217" y="316982"/>
                            <a:pt x="11537" y="333794"/>
                          </a:cubicBezTo>
                          <a:cubicBezTo>
                            <a:pt x="11347" y="334682"/>
                            <a:pt x="11537" y="335507"/>
                            <a:pt x="12171" y="336268"/>
                          </a:cubicBezTo>
                          <a:cubicBezTo>
                            <a:pt x="14075" y="338742"/>
                            <a:pt x="14011" y="340138"/>
                            <a:pt x="11854" y="34051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9" name="Freeform: Shape 10058">
                      <a:extLst>
                        <a:ext uri="{FF2B5EF4-FFF2-40B4-BE49-F238E27FC236}">
                          <a16:creationId xmlns:a16="http://schemas.microsoft.com/office/drawing/2014/main" id="{4EF9FC78-178B-1D16-6F6C-681FCDD746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70" y="1822730"/>
                      <a:ext cx="96377" cy="280093"/>
                    </a:xfrm>
                    <a:custGeom>
                      <a:avLst/>
                      <a:gdLst>
                        <a:gd name="connsiteX0" fmla="*/ 12244 w 96377"/>
                        <a:gd name="connsiteY0" fmla="*/ 280030 h 280093"/>
                        <a:gd name="connsiteX1" fmla="*/ 0 w 96377"/>
                        <a:gd name="connsiteY1" fmla="*/ 279649 h 280093"/>
                        <a:gd name="connsiteX2" fmla="*/ 7232 w 96377"/>
                        <a:gd name="connsiteY2" fmla="*/ 253765 h 280093"/>
                        <a:gd name="connsiteX3" fmla="*/ 34766 w 96377"/>
                        <a:gd name="connsiteY3" fmla="*/ 139380 h 280093"/>
                        <a:gd name="connsiteX4" fmla="*/ 52402 w 96377"/>
                        <a:gd name="connsiteY4" fmla="*/ 88818 h 280093"/>
                        <a:gd name="connsiteX5" fmla="*/ 74861 w 96377"/>
                        <a:gd name="connsiteY5" fmla="*/ 39397 h 280093"/>
                        <a:gd name="connsiteX6" fmla="*/ 78096 w 96377"/>
                        <a:gd name="connsiteY6" fmla="*/ 30388 h 280093"/>
                        <a:gd name="connsiteX7" fmla="*/ 92624 w 96377"/>
                        <a:gd name="connsiteY7" fmla="*/ 1142 h 280093"/>
                        <a:gd name="connsiteX8" fmla="*/ 94083 w 96377"/>
                        <a:gd name="connsiteY8" fmla="*/ 0 h 280093"/>
                        <a:gd name="connsiteX9" fmla="*/ 96304 w 96377"/>
                        <a:gd name="connsiteY9" fmla="*/ 2157 h 280093"/>
                        <a:gd name="connsiteX10" fmla="*/ 60586 w 96377"/>
                        <a:gd name="connsiteY10" fmla="*/ 94337 h 280093"/>
                        <a:gd name="connsiteX11" fmla="*/ 20872 w 96377"/>
                        <a:gd name="connsiteY11" fmla="*/ 237461 h 280093"/>
                        <a:gd name="connsiteX12" fmla="*/ 12244 w 96377"/>
                        <a:gd name="connsiteY12" fmla="*/ 280093 h 280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6377" h="280093">
                          <a:moveTo>
                            <a:pt x="12244" y="280030"/>
                          </a:moveTo>
                          <a:lnTo>
                            <a:pt x="0" y="279649"/>
                          </a:lnTo>
                          <a:cubicBezTo>
                            <a:pt x="3236" y="270894"/>
                            <a:pt x="5646" y="262266"/>
                            <a:pt x="7232" y="253765"/>
                          </a:cubicBezTo>
                          <a:cubicBezTo>
                            <a:pt x="14465" y="215320"/>
                            <a:pt x="23600" y="177255"/>
                            <a:pt x="34766" y="139380"/>
                          </a:cubicBezTo>
                          <a:cubicBezTo>
                            <a:pt x="40095" y="121236"/>
                            <a:pt x="45995" y="104424"/>
                            <a:pt x="52402" y="88818"/>
                          </a:cubicBezTo>
                          <a:cubicBezTo>
                            <a:pt x="59254" y="72133"/>
                            <a:pt x="66740" y="55701"/>
                            <a:pt x="74861" y="39397"/>
                          </a:cubicBezTo>
                          <a:cubicBezTo>
                            <a:pt x="76320" y="36479"/>
                            <a:pt x="77398" y="33497"/>
                            <a:pt x="78096" y="30388"/>
                          </a:cubicBezTo>
                          <a:cubicBezTo>
                            <a:pt x="79809" y="22458"/>
                            <a:pt x="84694" y="12752"/>
                            <a:pt x="92624" y="1142"/>
                          </a:cubicBezTo>
                          <a:cubicBezTo>
                            <a:pt x="93132" y="381"/>
                            <a:pt x="93639" y="0"/>
                            <a:pt x="94083" y="0"/>
                          </a:cubicBezTo>
                          <a:cubicBezTo>
                            <a:pt x="95543" y="0"/>
                            <a:pt x="96684" y="1079"/>
                            <a:pt x="96304" y="2157"/>
                          </a:cubicBezTo>
                          <a:cubicBezTo>
                            <a:pt x="85836" y="31023"/>
                            <a:pt x="73973" y="61728"/>
                            <a:pt x="60586" y="94337"/>
                          </a:cubicBezTo>
                          <a:cubicBezTo>
                            <a:pt x="43203" y="136716"/>
                            <a:pt x="32545" y="188357"/>
                            <a:pt x="20872" y="237461"/>
                          </a:cubicBezTo>
                          <a:cubicBezTo>
                            <a:pt x="17510" y="251545"/>
                            <a:pt x="14655" y="265819"/>
                            <a:pt x="12244" y="28009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0" name="Freeform: Shape 10059">
                      <a:extLst>
                        <a:ext uri="{FF2B5EF4-FFF2-40B4-BE49-F238E27FC236}">
                          <a16:creationId xmlns:a16="http://schemas.microsoft.com/office/drawing/2014/main" id="{76B767A6-1ED2-C764-D1D3-ECFFA15A6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373" y="1854942"/>
                      <a:ext cx="33062" cy="213939"/>
                    </a:xfrm>
                    <a:custGeom>
                      <a:avLst/>
                      <a:gdLst>
                        <a:gd name="connsiteX0" fmla="*/ 31088 w 33062"/>
                        <a:gd name="connsiteY0" fmla="*/ 904 h 213939"/>
                        <a:gd name="connsiteX1" fmla="*/ 32166 w 33062"/>
                        <a:gd name="connsiteY1" fmla="*/ 1031 h 213939"/>
                        <a:gd name="connsiteX2" fmla="*/ 33055 w 33062"/>
                        <a:gd name="connsiteY2" fmla="*/ 1856 h 213939"/>
                        <a:gd name="connsiteX3" fmla="*/ 19859 w 33062"/>
                        <a:gd name="connsiteY3" fmla="*/ 211339 h 213939"/>
                        <a:gd name="connsiteX4" fmla="*/ 16814 w 33062"/>
                        <a:gd name="connsiteY4" fmla="*/ 213623 h 213939"/>
                        <a:gd name="connsiteX5" fmla="*/ 3554 w 33062"/>
                        <a:gd name="connsiteY5" fmla="*/ 213940 h 213939"/>
                        <a:gd name="connsiteX6" fmla="*/ 2 w 33062"/>
                        <a:gd name="connsiteY6" fmla="*/ 211339 h 213939"/>
                        <a:gd name="connsiteX7" fmla="*/ 15799 w 33062"/>
                        <a:gd name="connsiteY7" fmla="*/ 587 h 213939"/>
                        <a:gd name="connsiteX8" fmla="*/ 31088 w 33062"/>
                        <a:gd name="connsiteY8" fmla="*/ 904 h 213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062" h="213939">
                          <a:moveTo>
                            <a:pt x="31088" y="904"/>
                          </a:moveTo>
                          <a:lnTo>
                            <a:pt x="32166" y="1031"/>
                          </a:lnTo>
                          <a:cubicBezTo>
                            <a:pt x="32801" y="1095"/>
                            <a:pt x="33118" y="1412"/>
                            <a:pt x="33055" y="1856"/>
                          </a:cubicBezTo>
                          <a:cubicBezTo>
                            <a:pt x="31215" y="46011"/>
                            <a:pt x="22587" y="161093"/>
                            <a:pt x="19859" y="211339"/>
                          </a:cubicBezTo>
                          <a:cubicBezTo>
                            <a:pt x="19859" y="212798"/>
                            <a:pt x="18780" y="213559"/>
                            <a:pt x="16814" y="213623"/>
                          </a:cubicBezTo>
                          <a:lnTo>
                            <a:pt x="3554" y="213940"/>
                          </a:lnTo>
                          <a:cubicBezTo>
                            <a:pt x="1588" y="213940"/>
                            <a:pt x="-62" y="212798"/>
                            <a:pt x="2" y="211339"/>
                          </a:cubicBezTo>
                          <a:cubicBezTo>
                            <a:pt x="1334" y="178096"/>
                            <a:pt x="12056" y="32625"/>
                            <a:pt x="15799" y="587"/>
                          </a:cubicBezTo>
                          <a:cubicBezTo>
                            <a:pt x="15989" y="-872"/>
                            <a:pt x="30644" y="841"/>
                            <a:pt x="31088" y="904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1" name="Freeform: Shape 10060">
                      <a:extLst>
                        <a:ext uri="{FF2B5EF4-FFF2-40B4-BE49-F238E27FC236}">
                          <a16:creationId xmlns:a16="http://schemas.microsoft.com/office/drawing/2014/main" id="{6ADDDBD7-1AA6-CA47-435F-8496ECC19E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578" y="1978295"/>
                      <a:ext cx="34744" cy="116090"/>
                    </a:xfrm>
                    <a:custGeom>
                      <a:avLst/>
                      <a:gdLst>
                        <a:gd name="connsiteX0" fmla="*/ 8183 w 34744"/>
                        <a:gd name="connsiteY0" fmla="*/ 247 h 116090"/>
                        <a:gd name="connsiteX1" fmla="*/ 15288 w 34744"/>
                        <a:gd name="connsiteY1" fmla="*/ 6020 h 116090"/>
                        <a:gd name="connsiteX2" fmla="*/ 34638 w 34744"/>
                        <a:gd name="connsiteY2" fmla="*/ 113553 h 116090"/>
                        <a:gd name="connsiteX3" fmla="*/ 31846 w 34744"/>
                        <a:gd name="connsiteY3" fmla="*/ 116091 h 116090"/>
                        <a:gd name="connsiteX4" fmla="*/ 20744 w 34744"/>
                        <a:gd name="connsiteY4" fmla="*/ 116091 h 116090"/>
                        <a:gd name="connsiteX5" fmla="*/ 17128 w 34744"/>
                        <a:gd name="connsiteY5" fmla="*/ 113870 h 116090"/>
                        <a:gd name="connsiteX6" fmla="*/ 2473 w 34744"/>
                        <a:gd name="connsiteY6" fmla="*/ 47764 h 116090"/>
                        <a:gd name="connsiteX7" fmla="*/ 697 w 34744"/>
                        <a:gd name="connsiteY7" fmla="*/ 3546 h 116090"/>
                        <a:gd name="connsiteX8" fmla="*/ 6724 w 34744"/>
                        <a:gd name="connsiteY8" fmla="*/ 56 h 116090"/>
                        <a:gd name="connsiteX9" fmla="*/ 8246 w 34744"/>
                        <a:gd name="connsiteY9" fmla="*/ 247 h 11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744" h="116090">
                          <a:moveTo>
                            <a:pt x="8183" y="247"/>
                          </a:moveTo>
                          <a:cubicBezTo>
                            <a:pt x="12053" y="691"/>
                            <a:pt x="15034" y="3102"/>
                            <a:pt x="15288" y="6020"/>
                          </a:cubicBezTo>
                          <a:cubicBezTo>
                            <a:pt x="18968" y="42182"/>
                            <a:pt x="25375" y="78026"/>
                            <a:pt x="34638" y="113553"/>
                          </a:cubicBezTo>
                          <a:cubicBezTo>
                            <a:pt x="35082" y="115266"/>
                            <a:pt x="34130" y="116091"/>
                            <a:pt x="31846" y="116091"/>
                          </a:cubicBezTo>
                          <a:lnTo>
                            <a:pt x="20744" y="116091"/>
                          </a:lnTo>
                          <a:cubicBezTo>
                            <a:pt x="18777" y="116091"/>
                            <a:pt x="17509" y="115393"/>
                            <a:pt x="17128" y="113870"/>
                          </a:cubicBezTo>
                          <a:cubicBezTo>
                            <a:pt x="10974" y="91792"/>
                            <a:pt x="6089" y="69778"/>
                            <a:pt x="2473" y="47764"/>
                          </a:cubicBezTo>
                          <a:cubicBezTo>
                            <a:pt x="-65" y="32665"/>
                            <a:pt x="-636" y="17947"/>
                            <a:pt x="697" y="3546"/>
                          </a:cubicBezTo>
                          <a:cubicBezTo>
                            <a:pt x="887" y="1262"/>
                            <a:pt x="3678" y="-324"/>
                            <a:pt x="6724" y="56"/>
                          </a:cubicBezTo>
                          <a:cubicBezTo>
                            <a:pt x="7295" y="120"/>
                            <a:pt x="7802" y="183"/>
                            <a:pt x="8246" y="247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2" name="Freeform: Shape 10061">
                      <a:extLst>
                        <a:ext uri="{FF2B5EF4-FFF2-40B4-BE49-F238E27FC236}">
                          <a16:creationId xmlns:a16="http://schemas.microsoft.com/office/drawing/2014/main" id="{5D1BAF7A-4117-BB47-06A9-3794496237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5155" y="1988086"/>
                      <a:ext cx="32956" cy="106972"/>
                    </a:xfrm>
                    <a:custGeom>
                      <a:avLst/>
                      <a:gdLst>
                        <a:gd name="connsiteX0" fmla="*/ 25748 w 32956"/>
                        <a:gd name="connsiteY0" fmla="*/ 80606 h 106972"/>
                        <a:gd name="connsiteX1" fmla="*/ 26953 w 32956"/>
                        <a:gd name="connsiteY1" fmla="*/ 82509 h 106972"/>
                        <a:gd name="connsiteX2" fmla="*/ 27969 w 32956"/>
                        <a:gd name="connsiteY2" fmla="*/ 85047 h 106972"/>
                        <a:gd name="connsiteX3" fmla="*/ 32600 w 32956"/>
                        <a:gd name="connsiteY3" fmla="*/ 103381 h 106972"/>
                        <a:gd name="connsiteX4" fmla="*/ 29745 w 32956"/>
                        <a:gd name="connsiteY4" fmla="*/ 106871 h 106972"/>
                        <a:gd name="connsiteX5" fmla="*/ 21497 w 32956"/>
                        <a:gd name="connsiteY5" fmla="*/ 103825 h 106972"/>
                        <a:gd name="connsiteX6" fmla="*/ 20356 w 32956"/>
                        <a:gd name="connsiteY6" fmla="*/ 101288 h 106972"/>
                        <a:gd name="connsiteX7" fmla="*/ 54 w 32956"/>
                        <a:gd name="connsiteY7" fmla="*/ 5047 h 106972"/>
                        <a:gd name="connsiteX8" fmla="*/ 1958 w 32956"/>
                        <a:gd name="connsiteY8" fmla="*/ 2573 h 106972"/>
                        <a:gd name="connsiteX9" fmla="*/ 10586 w 32956"/>
                        <a:gd name="connsiteY9" fmla="*/ 99 h 106972"/>
                        <a:gd name="connsiteX10" fmla="*/ 13567 w 32956"/>
                        <a:gd name="connsiteY10" fmla="*/ 1622 h 106972"/>
                        <a:gd name="connsiteX11" fmla="*/ 15978 w 32956"/>
                        <a:gd name="connsiteY11" fmla="*/ 28965 h 106972"/>
                        <a:gd name="connsiteX12" fmla="*/ 25812 w 32956"/>
                        <a:gd name="connsiteY12" fmla="*/ 80669 h 106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956" h="106972">
                          <a:moveTo>
                            <a:pt x="25748" y="80606"/>
                          </a:moveTo>
                          <a:cubicBezTo>
                            <a:pt x="25748" y="80987"/>
                            <a:pt x="26192" y="81558"/>
                            <a:pt x="26953" y="82509"/>
                          </a:cubicBezTo>
                          <a:cubicBezTo>
                            <a:pt x="27524" y="83270"/>
                            <a:pt x="27905" y="84159"/>
                            <a:pt x="27969" y="85047"/>
                          </a:cubicBezTo>
                          <a:cubicBezTo>
                            <a:pt x="28349" y="91518"/>
                            <a:pt x="29872" y="97608"/>
                            <a:pt x="32600" y="103381"/>
                          </a:cubicBezTo>
                          <a:cubicBezTo>
                            <a:pt x="33551" y="105475"/>
                            <a:pt x="32600" y="106617"/>
                            <a:pt x="29745" y="106871"/>
                          </a:cubicBezTo>
                          <a:cubicBezTo>
                            <a:pt x="24670" y="107315"/>
                            <a:pt x="21942" y="106300"/>
                            <a:pt x="21497" y="103825"/>
                          </a:cubicBezTo>
                          <a:cubicBezTo>
                            <a:pt x="21371" y="102937"/>
                            <a:pt x="20990" y="102113"/>
                            <a:pt x="20356" y="101288"/>
                          </a:cubicBezTo>
                          <a:cubicBezTo>
                            <a:pt x="9126" y="86696"/>
                            <a:pt x="4686" y="26047"/>
                            <a:pt x="54" y="5047"/>
                          </a:cubicBezTo>
                          <a:cubicBezTo>
                            <a:pt x="-199" y="3842"/>
                            <a:pt x="435" y="3017"/>
                            <a:pt x="1958" y="2573"/>
                          </a:cubicBezTo>
                          <a:lnTo>
                            <a:pt x="10586" y="99"/>
                          </a:lnTo>
                          <a:cubicBezTo>
                            <a:pt x="11981" y="-282"/>
                            <a:pt x="13504" y="480"/>
                            <a:pt x="13567" y="1622"/>
                          </a:cubicBezTo>
                          <a:cubicBezTo>
                            <a:pt x="13948" y="14310"/>
                            <a:pt x="14773" y="23445"/>
                            <a:pt x="15978" y="28965"/>
                          </a:cubicBezTo>
                          <a:cubicBezTo>
                            <a:pt x="18325" y="39242"/>
                            <a:pt x="21561" y="56435"/>
                            <a:pt x="25812" y="8066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3" name="Freeform: Shape 10062">
                      <a:extLst>
                        <a:ext uri="{FF2B5EF4-FFF2-40B4-BE49-F238E27FC236}">
                          <a16:creationId xmlns:a16="http://schemas.microsoft.com/office/drawing/2014/main" id="{EF771270-E2E5-CBB8-0897-72042EEAD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94" y="2071357"/>
                      <a:ext cx="20563" cy="35257"/>
                    </a:xfrm>
                    <a:custGeom>
                      <a:avLst/>
                      <a:gdLst>
                        <a:gd name="connsiteX0" fmla="*/ 18208 w 20563"/>
                        <a:gd name="connsiteY0" fmla="*/ 33433 h 35257"/>
                        <a:gd name="connsiteX1" fmla="*/ 15607 w 20563"/>
                        <a:gd name="connsiteY1" fmla="*/ 35147 h 35257"/>
                        <a:gd name="connsiteX2" fmla="*/ 2982 w 20563"/>
                        <a:gd name="connsiteY2" fmla="*/ 32482 h 35257"/>
                        <a:gd name="connsiteX3" fmla="*/ 1269 w 20563"/>
                        <a:gd name="connsiteY3" fmla="*/ 30261 h 35257"/>
                        <a:gd name="connsiteX4" fmla="*/ 317 w 20563"/>
                        <a:gd name="connsiteY4" fmla="*/ 3362 h 35257"/>
                        <a:gd name="connsiteX5" fmla="*/ 4822 w 20563"/>
                        <a:gd name="connsiteY5" fmla="*/ 127 h 35257"/>
                        <a:gd name="connsiteX6" fmla="*/ 16622 w 20563"/>
                        <a:gd name="connsiteY6" fmla="*/ 0 h 35257"/>
                        <a:gd name="connsiteX7" fmla="*/ 20555 w 20563"/>
                        <a:gd name="connsiteY7" fmla="*/ 3045 h 35257"/>
                        <a:gd name="connsiteX8" fmla="*/ 18208 w 20563"/>
                        <a:gd name="connsiteY8" fmla="*/ 33433 h 35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563" h="35257">
                          <a:moveTo>
                            <a:pt x="18208" y="33433"/>
                          </a:moveTo>
                          <a:cubicBezTo>
                            <a:pt x="18144" y="34449"/>
                            <a:pt x="17256" y="35020"/>
                            <a:pt x="15607" y="35147"/>
                          </a:cubicBezTo>
                          <a:cubicBezTo>
                            <a:pt x="11166" y="35590"/>
                            <a:pt x="6915" y="34702"/>
                            <a:pt x="2982" y="32482"/>
                          </a:cubicBezTo>
                          <a:cubicBezTo>
                            <a:pt x="1967" y="31911"/>
                            <a:pt x="1396" y="31213"/>
                            <a:pt x="1269" y="30261"/>
                          </a:cubicBezTo>
                          <a:cubicBezTo>
                            <a:pt x="0" y="21380"/>
                            <a:pt x="-317" y="12371"/>
                            <a:pt x="317" y="3362"/>
                          </a:cubicBezTo>
                          <a:cubicBezTo>
                            <a:pt x="444" y="1205"/>
                            <a:pt x="1967" y="127"/>
                            <a:pt x="4822" y="127"/>
                          </a:cubicBezTo>
                          <a:lnTo>
                            <a:pt x="16622" y="0"/>
                          </a:lnTo>
                          <a:cubicBezTo>
                            <a:pt x="19413" y="0"/>
                            <a:pt x="20682" y="1015"/>
                            <a:pt x="20555" y="3045"/>
                          </a:cubicBezTo>
                          <a:lnTo>
                            <a:pt x="18208" y="33433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4" name="Freeform: Shape 10063">
                      <a:extLst>
                        <a:ext uri="{FF2B5EF4-FFF2-40B4-BE49-F238E27FC236}">
                          <a16:creationId xmlns:a16="http://schemas.microsoft.com/office/drawing/2014/main" id="{AC6515BE-C042-2EF2-F246-B91D1A23C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73" y="1769928"/>
                      <a:ext cx="149562" cy="259284"/>
                    </a:xfrm>
                    <a:custGeom>
                      <a:avLst/>
                      <a:gdLst>
                        <a:gd name="connsiteX0" fmla="*/ 1100 w 149562"/>
                        <a:gd name="connsiteY0" fmla="*/ 227900 h 259284"/>
                        <a:gd name="connsiteX1" fmla="*/ 5477 w 149562"/>
                        <a:gd name="connsiteY1" fmla="*/ 99558 h 259284"/>
                        <a:gd name="connsiteX2" fmla="*/ 14803 w 149562"/>
                        <a:gd name="connsiteY2" fmla="*/ 37640 h 259284"/>
                        <a:gd name="connsiteX3" fmla="*/ 31362 w 149562"/>
                        <a:gd name="connsiteY3" fmla="*/ 15435 h 259284"/>
                        <a:gd name="connsiteX4" fmla="*/ 67206 w 149562"/>
                        <a:gd name="connsiteY4" fmla="*/ 971 h 259284"/>
                        <a:gd name="connsiteX5" fmla="*/ 102479 w 149562"/>
                        <a:gd name="connsiteY5" fmla="*/ 4396 h 259284"/>
                        <a:gd name="connsiteX6" fmla="*/ 129378 w 149562"/>
                        <a:gd name="connsiteY6" fmla="*/ 22033 h 259284"/>
                        <a:gd name="connsiteX7" fmla="*/ 145810 w 149562"/>
                        <a:gd name="connsiteY7" fmla="*/ 57877 h 259284"/>
                        <a:gd name="connsiteX8" fmla="*/ 148982 w 149562"/>
                        <a:gd name="connsiteY8" fmla="*/ 135910 h 259284"/>
                        <a:gd name="connsiteX9" fmla="*/ 141496 w 149562"/>
                        <a:gd name="connsiteY9" fmla="*/ 226631 h 259284"/>
                        <a:gd name="connsiteX10" fmla="*/ 137245 w 149562"/>
                        <a:gd name="connsiteY10" fmla="*/ 246488 h 259284"/>
                        <a:gd name="connsiteX11" fmla="*/ 119799 w 149562"/>
                        <a:gd name="connsiteY11" fmla="*/ 249914 h 259284"/>
                        <a:gd name="connsiteX12" fmla="*/ 70759 w 149562"/>
                        <a:gd name="connsiteY12" fmla="*/ 255814 h 259284"/>
                        <a:gd name="connsiteX13" fmla="*/ 13154 w 149562"/>
                        <a:gd name="connsiteY13" fmla="*/ 258923 h 259284"/>
                        <a:gd name="connsiteX14" fmla="*/ 22 w 149562"/>
                        <a:gd name="connsiteY14" fmla="*/ 259113 h 259284"/>
                        <a:gd name="connsiteX15" fmla="*/ 1100 w 149562"/>
                        <a:gd name="connsiteY15" fmla="*/ 227900 h 259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9562" h="259284">
                          <a:moveTo>
                            <a:pt x="1100" y="227900"/>
                          </a:moveTo>
                          <a:cubicBezTo>
                            <a:pt x="1925" y="197448"/>
                            <a:pt x="3194" y="136925"/>
                            <a:pt x="5477" y="99558"/>
                          </a:cubicBezTo>
                          <a:cubicBezTo>
                            <a:pt x="7761" y="62128"/>
                            <a:pt x="11124" y="47790"/>
                            <a:pt x="14803" y="37640"/>
                          </a:cubicBezTo>
                          <a:cubicBezTo>
                            <a:pt x="18483" y="27489"/>
                            <a:pt x="22416" y="21526"/>
                            <a:pt x="31362" y="15435"/>
                          </a:cubicBezTo>
                          <a:cubicBezTo>
                            <a:pt x="40307" y="9345"/>
                            <a:pt x="54264" y="3191"/>
                            <a:pt x="67206" y="971"/>
                          </a:cubicBezTo>
                          <a:cubicBezTo>
                            <a:pt x="80148" y="-1250"/>
                            <a:pt x="92011" y="527"/>
                            <a:pt x="102479" y="4396"/>
                          </a:cubicBezTo>
                          <a:cubicBezTo>
                            <a:pt x="112947" y="8266"/>
                            <a:pt x="122019" y="14230"/>
                            <a:pt x="129378" y="22033"/>
                          </a:cubicBezTo>
                          <a:cubicBezTo>
                            <a:pt x="136737" y="29836"/>
                            <a:pt x="142384" y="39606"/>
                            <a:pt x="145810" y="57877"/>
                          </a:cubicBezTo>
                          <a:cubicBezTo>
                            <a:pt x="149235" y="76212"/>
                            <a:pt x="150377" y="103111"/>
                            <a:pt x="148982" y="135910"/>
                          </a:cubicBezTo>
                          <a:cubicBezTo>
                            <a:pt x="147586" y="168709"/>
                            <a:pt x="143526" y="207282"/>
                            <a:pt x="141496" y="226631"/>
                          </a:cubicBezTo>
                          <a:cubicBezTo>
                            <a:pt x="140142" y="239491"/>
                            <a:pt x="138725" y="246108"/>
                            <a:pt x="137245" y="246488"/>
                          </a:cubicBezTo>
                          <a:cubicBezTo>
                            <a:pt x="135025" y="247059"/>
                            <a:pt x="130647" y="248138"/>
                            <a:pt x="119799" y="249914"/>
                          </a:cubicBezTo>
                          <a:cubicBezTo>
                            <a:pt x="108950" y="251690"/>
                            <a:pt x="91567" y="254101"/>
                            <a:pt x="70759" y="255814"/>
                          </a:cubicBezTo>
                          <a:cubicBezTo>
                            <a:pt x="49950" y="257464"/>
                            <a:pt x="25652" y="258415"/>
                            <a:pt x="13154" y="258923"/>
                          </a:cubicBezTo>
                          <a:cubicBezTo>
                            <a:pt x="719" y="259367"/>
                            <a:pt x="148" y="259367"/>
                            <a:pt x="22" y="259113"/>
                          </a:cubicBezTo>
                          <a:cubicBezTo>
                            <a:pt x="-105" y="258859"/>
                            <a:pt x="339" y="258352"/>
                            <a:pt x="1100" y="22790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5" name="Freeform: Shape 10064">
                      <a:extLst>
                        <a:ext uri="{FF2B5EF4-FFF2-40B4-BE49-F238E27FC236}">
                          <a16:creationId xmlns:a16="http://schemas.microsoft.com/office/drawing/2014/main" id="{077999F8-5C0B-A6F5-6551-C2229BC06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558" y="1785880"/>
                      <a:ext cx="124525" cy="225749"/>
                    </a:xfrm>
                    <a:custGeom>
                      <a:avLst/>
                      <a:gdLst>
                        <a:gd name="connsiteX0" fmla="*/ 473 w 124525"/>
                        <a:gd name="connsiteY0" fmla="*/ 201227 h 225749"/>
                        <a:gd name="connsiteX1" fmla="*/ 5675 w 124525"/>
                        <a:gd name="connsiteY1" fmla="*/ 96739 h 225749"/>
                        <a:gd name="connsiteX2" fmla="*/ 16334 w 124525"/>
                        <a:gd name="connsiteY2" fmla="*/ 32346 h 225749"/>
                        <a:gd name="connsiteX3" fmla="*/ 35366 w 124525"/>
                        <a:gd name="connsiteY3" fmla="*/ 9063 h 225749"/>
                        <a:gd name="connsiteX4" fmla="*/ 59283 w 124525"/>
                        <a:gd name="connsiteY4" fmla="*/ 753 h 225749"/>
                        <a:gd name="connsiteX5" fmla="*/ 80853 w 124525"/>
                        <a:gd name="connsiteY5" fmla="*/ 1704 h 225749"/>
                        <a:gd name="connsiteX6" fmla="*/ 97982 w 124525"/>
                        <a:gd name="connsiteY6" fmla="*/ 13441 h 225749"/>
                        <a:gd name="connsiteX7" fmla="*/ 113843 w 124525"/>
                        <a:gd name="connsiteY7" fmla="*/ 40467 h 225749"/>
                        <a:gd name="connsiteX8" fmla="*/ 120314 w 124525"/>
                        <a:gd name="connsiteY8" fmla="*/ 86969 h 225749"/>
                        <a:gd name="connsiteX9" fmla="*/ 124057 w 124525"/>
                        <a:gd name="connsiteY9" fmla="*/ 149142 h 225749"/>
                        <a:gd name="connsiteX10" fmla="*/ 124184 w 124525"/>
                        <a:gd name="connsiteY10" fmla="*/ 201481 h 225749"/>
                        <a:gd name="connsiteX11" fmla="*/ 119616 w 124525"/>
                        <a:gd name="connsiteY11" fmla="*/ 213979 h 225749"/>
                        <a:gd name="connsiteX12" fmla="*/ 98744 w 124525"/>
                        <a:gd name="connsiteY12" fmla="*/ 219625 h 225749"/>
                        <a:gd name="connsiteX13" fmla="*/ 55984 w 124525"/>
                        <a:gd name="connsiteY13" fmla="*/ 224573 h 225749"/>
                        <a:gd name="connsiteX14" fmla="*/ 9418 w 124525"/>
                        <a:gd name="connsiteY14" fmla="*/ 225715 h 225749"/>
                        <a:gd name="connsiteX15" fmla="*/ 346 w 124525"/>
                        <a:gd name="connsiteY15" fmla="*/ 201227 h 22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4525" h="225749">
                          <a:moveTo>
                            <a:pt x="473" y="201227"/>
                          </a:moveTo>
                          <a:cubicBezTo>
                            <a:pt x="1298" y="177310"/>
                            <a:pt x="3138" y="129856"/>
                            <a:pt x="5675" y="96739"/>
                          </a:cubicBezTo>
                          <a:cubicBezTo>
                            <a:pt x="8213" y="63623"/>
                            <a:pt x="11385" y="44844"/>
                            <a:pt x="16334" y="32346"/>
                          </a:cubicBezTo>
                          <a:cubicBezTo>
                            <a:pt x="21219" y="19848"/>
                            <a:pt x="27816" y="13504"/>
                            <a:pt x="35366" y="9063"/>
                          </a:cubicBezTo>
                          <a:cubicBezTo>
                            <a:pt x="42915" y="4623"/>
                            <a:pt x="51353" y="1958"/>
                            <a:pt x="59283" y="753"/>
                          </a:cubicBezTo>
                          <a:cubicBezTo>
                            <a:pt x="67213" y="-453"/>
                            <a:pt x="74636" y="-263"/>
                            <a:pt x="80853" y="1704"/>
                          </a:cubicBezTo>
                          <a:cubicBezTo>
                            <a:pt x="87134" y="3671"/>
                            <a:pt x="92273" y="7287"/>
                            <a:pt x="97982" y="13441"/>
                          </a:cubicBezTo>
                          <a:cubicBezTo>
                            <a:pt x="103756" y="19595"/>
                            <a:pt x="110100" y="28350"/>
                            <a:pt x="113843" y="40467"/>
                          </a:cubicBezTo>
                          <a:cubicBezTo>
                            <a:pt x="117649" y="52584"/>
                            <a:pt x="118918" y="68191"/>
                            <a:pt x="120314" y="86969"/>
                          </a:cubicBezTo>
                          <a:cubicBezTo>
                            <a:pt x="121773" y="105811"/>
                            <a:pt x="123359" y="127825"/>
                            <a:pt x="124057" y="149142"/>
                          </a:cubicBezTo>
                          <a:cubicBezTo>
                            <a:pt x="124755" y="170458"/>
                            <a:pt x="124564" y="190950"/>
                            <a:pt x="124184" y="201481"/>
                          </a:cubicBezTo>
                          <a:cubicBezTo>
                            <a:pt x="123803" y="212012"/>
                            <a:pt x="123232" y="212583"/>
                            <a:pt x="119616" y="213979"/>
                          </a:cubicBezTo>
                          <a:cubicBezTo>
                            <a:pt x="116063" y="215374"/>
                            <a:pt x="109465" y="217595"/>
                            <a:pt x="98744" y="219625"/>
                          </a:cubicBezTo>
                          <a:cubicBezTo>
                            <a:pt x="88022" y="221655"/>
                            <a:pt x="73177" y="223558"/>
                            <a:pt x="55984" y="224573"/>
                          </a:cubicBezTo>
                          <a:cubicBezTo>
                            <a:pt x="38792" y="225652"/>
                            <a:pt x="19252" y="225842"/>
                            <a:pt x="9418" y="225715"/>
                          </a:cubicBezTo>
                          <a:cubicBezTo>
                            <a:pt x="-415" y="225588"/>
                            <a:pt x="-542" y="225144"/>
                            <a:pt x="346" y="201227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6" name="Freeform: Shape 10065">
                      <a:extLst>
                        <a:ext uri="{FF2B5EF4-FFF2-40B4-BE49-F238E27FC236}">
                          <a16:creationId xmlns:a16="http://schemas.microsoft.com/office/drawing/2014/main" id="{1B500A74-3D5A-8E72-940B-207C251668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9" y="1785807"/>
                      <a:ext cx="118208" cy="224962"/>
                    </a:xfrm>
                    <a:custGeom>
                      <a:avLst/>
                      <a:gdLst>
                        <a:gd name="connsiteX0" fmla="*/ 48043 w 118208"/>
                        <a:gd name="connsiteY0" fmla="*/ 1713 h 224962"/>
                        <a:gd name="connsiteX1" fmla="*/ 53182 w 118208"/>
                        <a:gd name="connsiteY1" fmla="*/ 761 h 224962"/>
                        <a:gd name="connsiteX2" fmla="*/ 66758 w 118208"/>
                        <a:gd name="connsiteY2" fmla="*/ 190 h 224962"/>
                        <a:gd name="connsiteX3" fmla="*/ 66822 w 118208"/>
                        <a:gd name="connsiteY3" fmla="*/ 3933 h 224962"/>
                        <a:gd name="connsiteX4" fmla="*/ 66822 w 118208"/>
                        <a:gd name="connsiteY4" fmla="*/ 49992 h 224962"/>
                        <a:gd name="connsiteX5" fmla="*/ 66187 w 118208"/>
                        <a:gd name="connsiteY5" fmla="*/ 64837 h 224962"/>
                        <a:gd name="connsiteX6" fmla="*/ 74815 w 118208"/>
                        <a:gd name="connsiteY6" fmla="*/ 66233 h 224962"/>
                        <a:gd name="connsiteX7" fmla="*/ 110406 w 118208"/>
                        <a:gd name="connsiteY7" fmla="*/ 65091 h 224962"/>
                        <a:gd name="connsiteX8" fmla="*/ 112309 w 118208"/>
                        <a:gd name="connsiteY8" fmla="*/ 65091 h 224962"/>
                        <a:gd name="connsiteX9" fmla="*/ 113895 w 118208"/>
                        <a:gd name="connsiteY9" fmla="*/ 82283 h 224962"/>
                        <a:gd name="connsiteX10" fmla="*/ 84141 w 118208"/>
                        <a:gd name="connsiteY10" fmla="*/ 83489 h 224962"/>
                        <a:gd name="connsiteX11" fmla="*/ 68090 w 118208"/>
                        <a:gd name="connsiteY11" fmla="*/ 84060 h 224962"/>
                        <a:gd name="connsiteX12" fmla="*/ 64411 w 118208"/>
                        <a:gd name="connsiteY12" fmla="*/ 90848 h 224962"/>
                        <a:gd name="connsiteX13" fmla="*/ 64284 w 118208"/>
                        <a:gd name="connsiteY13" fmla="*/ 119714 h 224962"/>
                        <a:gd name="connsiteX14" fmla="*/ 65807 w 118208"/>
                        <a:gd name="connsiteY14" fmla="*/ 134305 h 224962"/>
                        <a:gd name="connsiteX15" fmla="*/ 75450 w 118208"/>
                        <a:gd name="connsiteY15" fmla="*/ 135891 h 224962"/>
                        <a:gd name="connsiteX16" fmla="*/ 112753 w 118208"/>
                        <a:gd name="connsiteY16" fmla="*/ 134432 h 224962"/>
                        <a:gd name="connsiteX17" fmla="*/ 117448 w 118208"/>
                        <a:gd name="connsiteY17" fmla="*/ 134242 h 224962"/>
                        <a:gd name="connsiteX18" fmla="*/ 118082 w 118208"/>
                        <a:gd name="connsiteY18" fmla="*/ 149087 h 224962"/>
                        <a:gd name="connsiteX19" fmla="*/ 118209 w 118208"/>
                        <a:gd name="connsiteY19" fmla="*/ 153909 h 224962"/>
                        <a:gd name="connsiteX20" fmla="*/ 117194 w 118208"/>
                        <a:gd name="connsiteY20" fmla="*/ 153909 h 224962"/>
                        <a:gd name="connsiteX21" fmla="*/ 86615 w 118208"/>
                        <a:gd name="connsiteY21" fmla="*/ 154353 h 224962"/>
                        <a:gd name="connsiteX22" fmla="*/ 67900 w 118208"/>
                        <a:gd name="connsiteY22" fmla="*/ 154797 h 224962"/>
                        <a:gd name="connsiteX23" fmla="*/ 63586 w 118208"/>
                        <a:gd name="connsiteY23" fmla="*/ 164313 h 224962"/>
                        <a:gd name="connsiteX24" fmla="*/ 62508 w 118208"/>
                        <a:gd name="connsiteY24" fmla="*/ 205296 h 224962"/>
                        <a:gd name="connsiteX25" fmla="*/ 62127 w 118208"/>
                        <a:gd name="connsiteY25" fmla="*/ 223630 h 224962"/>
                        <a:gd name="connsiteX26" fmla="*/ 50010 w 118208"/>
                        <a:gd name="connsiteY26" fmla="*/ 224519 h 224962"/>
                        <a:gd name="connsiteX27" fmla="*/ 41889 w 118208"/>
                        <a:gd name="connsiteY27" fmla="*/ 224963 h 224962"/>
                        <a:gd name="connsiteX28" fmla="*/ 41318 w 118208"/>
                        <a:gd name="connsiteY28" fmla="*/ 222108 h 224962"/>
                        <a:gd name="connsiteX29" fmla="*/ 38781 w 118208"/>
                        <a:gd name="connsiteY29" fmla="*/ 182267 h 224962"/>
                        <a:gd name="connsiteX30" fmla="*/ 38781 w 118208"/>
                        <a:gd name="connsiteY30" fmla="*/ 161077 h 224962"/>
                        <a:gd name="connsiteX31" fmla="*/ 32563 w 118208"/>
                        <a:gd name="connsiteY31" fmla="*/ 156890 h 224962"/>
                        <a:gd name="connsiteX32" fmla="*/ 7250 w 118208"/>
                        <a:gd name="connsiteY32" fmla="*/ 157398 h 224962"/>
                        <a:gd name="connsiteX33" fmla="*/ 81 w 118208"/>
                        <a:gd name="connsiteY33" fmla="*/ 154480 h 224962"/>
                        <a:gd name="connsiteX34" fmla="*/ 1160 w 118208"/>
                        <a:gd name="connsiteY34" fmla="*/ 148262 h 224962"/>
                        <a:gd name="connsiteX35" fmla="*/ 8265 w 118208"/>
                        <a:gd name="connsiteY35" fmla="*/ 143187 h 224962"/>
                        <a:gd name="connsiteX36" fmla="*/ 21715 w 118208"/>
                        <a:gd name="connsiteY36" fmla="*/ 140015 h 224962"/>
                        <a:gd name="connsiteX37" fmla="*/ 34467 w 118208"/>
                        <a:gd name="connsiteY37" fmla="*/ 139380 h 224962"/>
                        <a:gd name="connsiteX38" fmla="*/ 37892 w 118208"/>
                        <a:gd name="connsiteY38" fmla="*/ 131197 h 224962"/>
                        <a:gd name="connsiteX39" fmla="*/ 37575 w 118208"/>
                        <a:gd name="connsiteY39" fmla="*/ 98397 h 224962"/>
                        <a:gd name="connsiteX40" fmla="*/ 37068 w 118208"/>
                        <a:gd name="connsiteY40" fmla="*/ 86344 h 224962"/>
                        <a:gd name="connsiteX41" fmla="*/ 33705 w 118208"/>
                        <a:gd name="connsiteY41" fmla="*/ 84440 h 224962"/>
                        <a:gd name="connsiteX42" fmla="*/ 17274 w 118208"/>
                        <a:gd name="connsiteY42" fmla="*/ 84250 h 224962"/>
                        <a:gd name="connsiteX43" fmla="*/ 9788 w 118208"/>
                        <a:gd name="connsiteY43" fmla="*/ 81776 h 224962"/>
                        <a:gd name="connsiteX44" fmla="*/ 8265 w 118208"/>
                        <a:gd name="connsiteY44" fmla="*/ 73846 h 224962"/>
                        <a:gd name="connsiteX45" fmla="*/ 11247 w 118208"/>
                        <a:gd name="connsiteY45" fmla="*/ 69341 h 224962"/>
                        <a:gd name="connsiteX46" fmla="*/ 20700 w 118208"/>
                        <a:gd name="connsiteY46" fmla="*/ 68390 h 224962"/>
                        <a:gd name="connsiteX47" fmla="*/ 33451 w 118208"/>
                        <a:gd name="connsiteY47" fmla="*/ 68834 h 224962"/>
                        <a:gd name="connsiteX48" fmla="*/ 37829 w 118208"/>
                        <a:gd name="connsiteY48" fmla="*/ 64710 h 224962"/>
                        <a:gd name="connsiteX49" fmla="*/ 40874 w 118208"/>
                        <a:gd name="connsiteY49" fmla="*/ 39905 h 224962"/>
                        <a:gd name="connsiteX50" fmla="*/ 48106 w 118208"/>
                        <a:gd name="connsiteY50" fmla="*/ 2220 h 224962"/>
                        <a:gd name="connsiteX51" fmla="*/ 48106 w 118208"/>
                        <a:gd name="connsiteY51" fmla="*/ 1776 h 22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118208" h="224962">
                          <a:moveTo>
                            <a:pt x="48043" y="1713"/>
                          </a:moveTo>
                          <a:cubicBezTo>
                            <a:pt x="49756" y="1332"/>
                            <a:pt x="51469" y="1015"/>
                            <a:pt x="53182" y="761"/>
                          </a:cubicBezTo>
                          <a:cubicBezTo>
                            <a:pt x="57940" y="0"/>
                            <a:pt x="62508" y="-190"/>
                            <a:pt x="66758" y="190"/>
                          </a:cubicBezTo>
                          <a:cubicBezTo>
                            <a:pt x="66758" y="1269"/>
                            <a:pt x="66758" y="2538"/>
                            <a:pt x="66822" y="3933"/>
                          </a:cubicBezTo>
                          <a:cubicBezTo>
                            <a:pt x="67012" y="15226"/>
                            <a:pt x="67012" y="37874"/>
                            <a:pt x="66822" y="49992"/>
                          </a:cubicBezTo>
                          <a:cubicBezTo>
                            <a:pt x="66695" y="62109"/>
                            <a:pt x="66378" y="63759"/>
                            <a:pt x="66187" y="64837"/>
                          </a:cubicBezTo>
                          <a:cubicBezTo>
                            <a:pt x="66060" y="65916"/>
                            <a:pt x="66060" y="66296"/>
                            <a:pt x="74815" y="66233"/>
                          </a:cubicBezTo>
                          <a:cubicBezTo>
                            <a:pt x="83570" y="66169"/>
                            <a:pt x="101016" y="65535"/>
                            <a:pt x="110406" y="65091"/>
                          </a:cubicBezTo>
                          <a:lnTo>
                            <a:pt x="112309" y="65091"/>
                          </a:lnTo>
                          <a:cubicBezTo>
                            <a:pt x="112880" y="70420"/>
                            <a:pt x="113388" y="76193"/>
                            <a:pt x="113895" y="82283"/>
                          </a:cubicBezTo>
                          <a:cubicBezTo>
                            <a:pt x="105711" y="82791"/>
                            <a:pt x="92706" y="83172"/>
                            <a:pt x="84141" y="83489"/>
                          </a:cubicBezTo>
                          <a:cubicBezTo>
                            <a:pt x="74435" y="83806"/>
                            <a:pt x="70438" y="83933"/>
                            <a:pt x="68090" y="84060"/>
                          </a:cubicBezTo>
                          <a:cubicBezTo>
                            <a:pt x="65680" y="84123"/>
                            <a:pt x="64855" y="84123"/>
                            <a:pt x="64411" y="90848"/>
                          </a:cubicBezTo>
                          <a:cubicBezTo>
                            <a:pt x="63967" y="97573"/>
                            <a:pt x="63903" y="111022"/>
                            <a:pt x="64284" y="119714"/>
                          </a:cubicBezTo>
                          <a:cubicBezTo>
                            <a:pt x="64665" y="128405"/>
                            <a:pt x="65426" y="132339"/>
                            <a:pt x="65807" y="134305"/>
                          </a:cubicBezTo>
                          <a:cubicBezTo>
                            <a:pt x="66060" y="135618"/>
                            <a:pt x="69275" y="136145"/>
                            <a:pt x="75450" y="135891"/>
                          </a:cubicBezTo>
                          <a:cubicBezTo>
                            <a:pt x="84649" y="135511"/>
                            <a:pt x="103110" y="134813"/>
                            <a:pt x="112753" y="134432"/>
                          </a:cubicBezTo>
                          <a:cubicBezTo>
                            <a:pt x="114593" y="134369"/>
                            <a:pt x="116179" y="134305"/>
                            <a:pt x="117448" y="134242"/>
                          </a:cubicBezTo>
                          <a:cubicBezTo>
                            <a:pt x="117702" y="139190"/>
                            <a:pt x="117892" y="144202"/>
                            <a:pt x="118082" y="149087"/>
                          </a:cubicBezTo>
                          <a:cubicBezTo>
                            <a:pt x="118082" y="150673"/>
                            <a:pt x="118209" y="152323"/>
                            <a:pt x="118209" y="153909"/>
                          </a:cubicBezTo>
                          <a:lnTo>
                            <a:pt x="117194" y="153909"/>
                          </a:lnTo>
                          <a:cubicBezTo>
                            <a:pt x="110215" y="154226"/>
                            <a:pt x="96385" y="154226"/>
                            <a:pt x="86615" y="154353"/>
                          </a:cubicBezTo>
                          <a:cubicBezTo>
                            <a:pt x="76845" y="154480"/>
                            <a:pt x="71072" y="154670"/>
                            <a:pt x="67900" y="154797"/>
                          </a:cubicBezTo>
                          <a:cubicBezTo>
                            <a:pt x="64728" y="154924"/>
                            <a:pt x="64157" y="154924"/>
                            <a:pt x="63586" y="164313"/>
                          </a:cubicBezTo>
                          <a:cubicBezTo>
                            <a:pt x="63015" y="173702"/>
                            <a:pt x="62571" y="192481"/>
                            <a:pt x="62508" y="205296"/>
                          </a:cubicBezTo>
                          <a:cubicBezTo>
                            <a:pt x="62508" y="213734"/>
                            <a:pt x="62698" y="219634"/>
                            <a:pt x="62127" y="223630"/>
                          </a:cubicBezTo>
                          <a:cubicBezTo>
                            <a:pt x="58257" y="223948"/>
                            <a:pt x="54197" y="224265"/>
                            <a:pt x="50010" y="224519"/>
                          </a:cubicBezTo>
                          <a:cubicBezTo>
                            <a:pt x="47345" y="224709"/>
                            <a:pt x="44617" y="224836"/>
                            <a:pt x="41889" y="224963"/>
                          </a:cubicBezTo>
                          <a:cubicBezTo>
                            <a:pt x="41699" y="224138"/>
                            <a:pt x="41509" y="223187"/>
                            <a:pt x="41318" y="222108"/>
                          </a:cubicBezTo>
                          <a:cubicBezTo>
                            <a:pt x="39796" y="212782"/>
                            <a:pt x="39034" y="194384"/>
                            <a:pt x="38781" y="182267"/>
                          </a:cubicBezTo>
                          <a:cubicBezTo>
                            <a:pt x="38463" y="170150"/>
                            <a:pt x="38654" y="164376"/>
                            <a:pt x="38781" y="161077"/>
                          </a:cubicBezTo>
                          <a:cubicBezTo>
                            <a:pt x="38844" y="157778"/>
                            <a:pt x="38781" y="156954"/>
                            <a:pt x="32563" y="156890"/>
                          </a:cubicBezTo>
                          <a:cubicBezTo>
                            <a:pt x="26283" y="156890"/>
                            <a:pt x="13721" y="157588"/>
                            <a:pt x="7250" y="157398"/>
                          </a:cubicBezTo>
                          <a:cubicBezTo>
                            <a:pt x="716" y="157207"/>
                            <a:pt x="272" y="156192"/>
                            <a:pt x="81" y="154480"/>
                          </a:cubicBezTo>
                          <a:cubicBezTo>
                            <a:pt x="-109" y="152767"/>
                            <a:pt x="-46" y="150292"/>
                            <a:pt x="1160" y="148262"/>
                          </a:cubicBezTo>
                          <a:cubicBezTo>
                            <a:pt x="2365" y="146232"/>
                            <a:pt x="4649" y="144583"/>
                            <a:pt x="8265" y="143187"/>
                          </a:cubicBezTo>
                          <a:cubicBezTo>
                            <a:pt x="11881" y="141791"/>
                            <a:pt x="16766" y="140649"/>
                            <a:pt x="21715" y="140015"/>
                          </a:cubicBezTo>
                          <a:cubicBezTo>
                            <a:pt x="26663" y="139444"/>
                            <a:pt x="31675" y="139444"/>
                            <a:pt x="34467" y="139380"/>
                          </a:cubicBezTo>
                          <a:cubicBezTo>
                            <a:pt x="37258" y="139380"/>
                            <a:pt x="37766" y="139190"/>
                            <a:pt x="37892" y="131197"/>
                          </a:cubicBezTo>
                          <a:cubicBezTo>
                            <a:pt x="38019" y="123203"/>
                            <a:pt x="37829" y="107279"/>
                            <a:pt x="37575" y="98397"/>
                          </a:cubicBezTo>
                          <a:cubicBezTo>
                            <a:pt x="37321" y="89516"/>
                            <a:pt x="37004" y="87549"/>
                            <a:pt x="37068" y="86344"/>
                          </a:cubicBezTo>
                          <a:cubicBezTo>
                            <a:pt x="37068" y="85138"/>
                            <a:pt x="37448" y="84631"/>
                            <a:pt x="33705" y="84440"/>
                          </a:cubicBezTo>
                          <a:cubicBezTo>
                            <a:pt x="29962" y="84250"/>
                            <a:pt x="22032" y="84377"/>
                            <a:pt x="17274" y="84250"/>
                          </a:cubicBezTo>
                          <a:cubicBezTo>
                            <a:pt x="12516" y="84123"/>
                            <a:pt x="10866" y="83743"/>
                            <a:pt x="9788" y="81776"/>
                          </a:cubicBezTo>
                          <a:cubicBezTo>
                            <a:pt x="8709" y="79809"/>
                            <a:pt x="8138" y="76320"/>
                            <a:pt x="8265" y="73846"/>
                          </a:cubicBezTo>
                          <a:cubicBezTo>
                            <a:pt x="8392" y="71435"/>
                            <a:pt x="9280" y="70103"/>
                            <a:pt x="11247" y="69341"/>
                          </a:cubicBezTo>
                          <a:cubicBezTo>
                            <a:pt x="13277" y="68580"/>
                            <a:pt x="16449" y="68326"/>
                            <a:pt x="20700" y="68390"/>
                          </a:cubicBezTo>
                          <a:cubicBezTo>
                            <a:pt x="25014" y="68390"/>
                            <a:pt x="30406" y="68707"/>
                            <a:pt x="33451" y="68834"/>
                          </a:cubicBezTo>
                          <a:cubicBezTo>
                            <a:pt x="36497" y="68961"/>
                            <a:pt x="37258" y="68834"/>
                            <a:pt x="37829" y="64710"/>
                          </a:cubicBezTo>
                          <a:cubicBezTo>
                            <a:pt x="38400" y="60523"/>
                            <a:pt x="38907" y="52276"/>
                            <a:pt x="40874" y="39905"/>
                          </a:cubicBezTo>
                          <a:cubicBezTo>
                            <a:pt x="42841" y="27597"/>
                            <a:pt x="46267" y="11166"/>
                            <a:pt x="48106" y="2220"/>
                          </a:cubicBezTo>
                          <a:lnTo>
                            <a:pt x="48106" y="1776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7" name="Freeform: Shape 10066">
                      <a:extLst>
                        <a:ext uri="{FF2B5EF4-FFF2-40B4-BE49-F238E27FC236}">
                          <a16:creationId xmlns:a16="http://schemas.microsoft.com/office/drawing/2014/main" id="{263A4E29-E204-3CD0-CD7A-1B4916511E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1591" y="1733088"/>
                      <a:ext cx="124699" cy="225434"/>
                    </a:xfrm>
                    <a:custGeom>
                      <a:avLst/>
                      <a:gdLst>
                        <a:gd name="connsiteX0" fmla="*/ 7442 w 124699"/>
                        <a:gd name="connsiteY0" fmla="*/ 203456 h 225434"/>
                        <a:gd name="connsiteX1" fmla="*/ 2747 w 124699"/>
                        <a:gd name="connsiteY1" fmla="*/ 106074 h 225434"/>
                        <a:gd name="connsiteX2" fmla="*/ 19 w 124699"/>
                        <a:gd name="connsiteY2" fmla="*/ 41491 h 225434"/>
                        <a:gd name="connsiteX3" fmla="*/ 5094 w 124699"/>
                        <a:gd name="connsiteY3" fmla="*/ 18271 h 225434"/>
                        <a:gd name="connsiteX4" fmla="*/ 21272 w 124699"/>
                        <a:gd name="connsiteY4" fmla="*/ 4568 h 225434"/>
                        <a:gd name="connsiteX5" fmla="*/ 49630 w 124699"/>
                        <a:gd name="connsiteY5" fmla="*/ 0 h 225434"/>
                        <a:gd name="connsiteX6" fmla="*/ 76402 w 124699"/>
                        <a:gd name="connsiteY6" fmla="*/ 3933 h 225434"/>
                        <a:gd name="connsiteX7" fmla="*/ 98607 w 124699"/>
                        <a:gd name="connsiteY7" fmla="*/ 16495 h 225434"/>
                        <a:gd name="connsiteX8" fmla="*/ 112564 w 124699"/>
                        <a:gd name="connsiteY8" fmla="*/ 44663 h 225434"/>
                        <a:gd name="connsiteX9" fmla="*/ 120367 w 124699"/>
                        <a:gd name="connsiteY9" fmla="*/ 106835 h 225434"/>
                        <a:gd name="connsiteX10" fmla="*/ 124554 w 124699"/>
                        <a:gd name="connsiteY10" fmla="*/ 197302 h 225434"/>
                        <a:gd name="connsiteX11" fmla="*/ 118781 w 124699"/>
                        <a:gd name="connsiteY11" fmla="*/ 218555 h 225434"/>
                        <a:gd name="connsiteX12" fmla="*/ 82937 w 124699"/>
                        <a:gd name="connsiteY12" fmla="*/ 222298 h 225434"/>
                        <a:gd name="connsiteX13" fmla="*/ 22287 w 124699"/>
                        <a:gd name="connsiteY13" fmla="*/ 225343 h 225434"/>
                        <a:gd name="connsiteX14" fmla="*/ 7505 w 124699"/>
                        <a:gd name="connsiteY14" fmla="*/ 203520 h 22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4699" h="225434">
                          <a:moveTo>
                            <a:pt x="7442" y="203456"/>
                          </a:moveTo>
                          <a:cubicBezTo>
                            <a:pt x="6426" y="181506"/>
                            <a:pt x="4396" y="137921"/>
                            <a:pt x="2747" y="106074"/>
                          </a:cubicBezTo>
                          <a:cubicBezTo>
                            <a:pt x="1097" y="74226"/>
                            <a:pt x="-171" y="54179"/>
                            <a:pt x="19" y="41491"/>
                          </a:cubicBezTo>
                          <a:cubicBezTo>
                            <a:pt x="209" y="28802"/>
                            <a:pt x="1795" y="23473"/>
                            <a:pt x="5094" y="18271"/>
                          </a:cubicBezTo>
                          <a:cubicBezTo>
                            <a:pt x="8393" y="13006"/>
                            <a:pt x="13405" y="7867"/>
                            <a:pt x="21272" y="4568"/>
                          </a:cubicBezTo>
                          <a:cubicBezTo>
                            <a:pt x="29138" y="1332"/>
                            <a:pt x="39860" y="0"/>
                            <a:pt x="49630" y="0"/>
                          </a:cubicBezTo>
                          <a:cubicBezTo>
                            <a:pt x="59400" y="0"/>
                            <a:pt x="68155" y="1332"/>
                            <a:pt x="76402" y="3933"/>
                          </a:cubicBezTo>
                          <a:cubicBezTo>
                            <a:pt x="84713" y="6534"/>
                            <a:pt x="92516" y="10404"/>
                            <a:pt x="98607" y="16495"/>
                          </a:cubicBezTo>
                          <a:cubicBezTo>
                            <a:pt x="104697" y="22649"/>
                            <a:pt x="109138" y="31023"/>
                            <a:pt x="112564" y="44663"/>
                          </a:cubicBezTo>
                          <a:cubicBezTo>
                            <a:pt x="115990" y="58303"/>
                            <a:pt x="118337" y="77145"/>
                            <a:pt x="120367" y="106835"/>
                          </a:cubicBezTo>
                          <a:cubicBezTo>
                            <a:pt x="122397" y="136526"/>
                            <a:pt x="124047" y="177001"/>
                            <a:pt x="124554" y="197302"/>
                          </a:cubicBezTo>
                          <a:cubicBezTo>
                            <a:pt x="125062" y="217604"/>
                            <a:pt x="124491" y="217730"/>
                            <a:pt x="118781" y="218555"/>
                          </a:cubicBezTo>
                          <a:cubicBezTo>
                            <a:pt x="113071" y="219380"/>
                            <a:pt x="102159" y="220903"/>
                            <a:pt x="82937" y="222298"/>
                          </a:cubicBezTo>
                          <a:cubicBezTo>
                            <a:pt x="63714" y="223694"/>
                            <a:pt x="36054" y="224899"/>
                            <a:pt x="22287" y="225343"/>
                          </a:cubicBezTo>
                          <a:cubicBezTo>
                            <a:pt x="8520" y="225787"/>
                            <a:pt x="8520" y="225470"/>
                            <a:pt x="7505" y="20352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8" name="Freeform: Shape 10067">
                      <a:extLst>
                        <a:ext uri="{FF2B5EF4-FFF2-40B4-BE49-F238E27FC236}">
                          <a16:creationId xmlns:a16="http://schemas.microsoft.com/office/drawing/2014/main" id="{65821EE1-6B55-56F5-35F0-482105D79C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7319" y="1754174"/>
                      <a:ext cx="118254" cy="203496"/>
                    </a:xfrm>
                    <a:custGeom>
                      <a:avLst/>
                      <a:gdLst>
                        <a:gd name="connsiteX0" fmla="*/ 888 w 118254"/>
                        <a:gd name="connsiteY0" fmla="*/ 164543 h 203496"/>
                        <a:gd name="connsiteX1" fmla="*/ 0 w 118254"/>
                        <a:gd name="connsiteY1" fmla="*/ 145003 h 203496"/>
                        <a:gd name="connsiteX2" fmla="*/ 20238 w 118254"/>
                        <a:gd name="connsiteY2" fmla="*/ 145194 h 203496"/>
                        <a:gd name="connsiteX3" fmla="*/ 25377 w 118254"/>
                        <a:gd name="connsiteY3" fmla="*/ 139801 h 203496"/>
                        <a:gd name="connsiteX4" fmla="*/ 23727 w 118254"/>
                        <a:gd name="connsiteY4" fmla="*/ 118104 h 203496"/>
                        <a:gd name="connsiteX5" fmla="*/ 20809 w 118254"/>
                        <a:gd name="connsiteY5" fmla="*/ 113029 h 203496"/>
                        <a:gd name="connsiteX6" fmla="*/ 11356 w 118254"/>
                        <a:gd name="connsiteY6" fmla="*/ 111697 h 203496"/>
                        <a:gd name="connsiteX7" fmla="*/ 7296 w 118254"/>
                        <a:gd name="connsiteY7" fmla="*/ 108969 h 203496"/>
                        <a:gd name="connsiteX8" fmla="*/ 9516 w 118254"/>
                        <a:gd name="connsiteY8" fmla="*/ 104655 h 203496"/>
                        <a:gd name="connsiteX9" fmla="*/ 20745 w 118254"/>
                        <a:gd name="connsiteY9" fmla="*/ 102815 h 203496"/>
                        <a:gd name="connsiteX10" fmla="*/ 23537 w 118254"/>
                        <a:gd name="connsiteY10" fmla="*/ 99960 h 203496"/>
                        <a:gd name="connsiteX11" fmla="*/ 22902 w 118254"/>
                        <a:gd name="connsiteY11" fmla="*/ 91015 h 203496"/>
                        <a:gd name="connsiteX12" fmla="*/ 19730 w 118254"/>
                        <a:gd name="connsiteY12" fmla="*/ 88668 h 203496"/>
                        <a:gd name="connsiteX13" fmla="*/ 10531 w 118254"/>
                        <a:gd name="connsiteY13" fmla="*/ 87335 h 203496"/>
                        <a:gd name="connsiteX14" fmla="*/ 6852 w 118254"/>
                        <a:gd name="connsiteY14" fmla="*/ 83782 h 203496"/>
                        <a:gd name="connsiteX15" fmla="*/ 8184 w 118254"/>
                        <a:gd name="connsiteY15" fmla="*/ 80230 h 203496"/>
                        <a:gd name="connsiteX16" fmla="*/ 15226 w 118254"/>
                        <a:gd name="connsiteY16" fmla="*/ 79532 h 203496"/>
                        <a:gd name="connsiteX17" fmla="*/ 20682 w 118254"/>
                        <a:gd name="connsiteY17" fmla="*/ 80039 h 203496"/>
                        <a:gd name="connsiteX18" fmla="*/ 22078 w 118254"/>
                        <a:gd name="connsiteY18" fmla="*/ 74774 h 203496"/>
                        <a:gd name="connsiteX19" fmla="*/ 22585 w 118254"/>
                        <a:gd name="connsiteY19" fmla="*/ 54599 h 203496"/>
                        <a:gd name="connsiteX20" fmla="*/ 19096 w 118254"/>
                        <a:gd name="connsiteY20" fmla="*/ 49461 h 203496"/>
                        <a:gd name="connsiteX21" fmla="*/ 8501 w 118254"/>
                        <a:gd name="connsiteY21" fmla="*/ 48763 h 203496"/>
                        <a:gd name="connsiteX22" fmla="*/ 6027 w 118254"/>
                        <a:gd name="connsiteY22" fmla="*/ 45337 h 203496"/>
                        <a:gd name="connsiteX23" fmla="*/ 6090 w 118254"/>
                        <a:gd name="connsiteY23" fmla="*/ 34172 h 203496"/>
                        <a:gd name="connsiteX24" fmla="*/ 9897 w 118254"/>
                        <a:gd name="connsiteY24" fmla="*/ 31507 h 203496"/>
                        <a:gd name="connsiteX25" fmla="*/ 23473 w 118254"/>
                        <a:gd name="connsiteY25" fmla="*/ 31761 h 203496"/>
                        <a:gd name="connsiteX26" fmla="*/ 26138 w 118254"/>
                        <a:gd name="connsiteY26" fmla="*/ 29540 h 203496"/>
                        <a:gd name="connsiteX27" fmla="*/ 26455 w 118254"/>
                        <a:gd name="connsiteY27" fmla="*/ 18692 h 203496"/>
                        <a:gd name="connsiteX28" fmla="*/ 32101 w 118254"/>
                        <a:gd name="connsiteY28" fmla="*/ 6130 h 203496"/>
                        <a:gd name="connsiteX29" fmla="*/ 41808 w 118254"/>
                        <a:gd name="connsiteY29" fmla="*/ 357 h 203496"/>
                        <a:gd name="connsiteX30" fmla="*/ 52022 w 118254"/>
                        <a:gd name="connsiteY30" fmla="*/ 1372 h 203496"/>
                        <a:gd name="connsiteX31" fmla="*/ 58556 w 118254"/>
                        <a:gd name="connsiteY31" fmla="*/ 8224 h 203496"/>
                        <a:gd name="connsiteX32" fmla="*/ 61094 w 118254"/>
                        <a:gd name="connsiteY32" fmla="*/ 18692 h 203496"/>
                        <a:gd name="connsiteX33" fmla="*/ 61348 w 118254"/>
                        <a:gd name="connsiteY33" fmla="*/ 29857 h 203496"/>
                        <a:gd name="connsiteX34" fmla="*/ 70610 w 118254"/>
                        <a:gd name="connsiteY34" fmla="*/ 32205 h 203496"/>
                        <a:gd name="connsiteX35" fmla="*/ 106010 w 118254"/>
                        <a:gd name="connsiteY35" fmla="*/ 32839 h 203496"/>
                        <a:gd name="connsiteX36" fmla="*/ 108802 w 118254"/>
                        <a:gd name="connsiteY36" fmla="*/ 33029 h 203496"/>
                        <a:gd name="connsiteX37" fmla="*/ 111149 w 118254"/>
                        <a:gd name="connsiteY37" fmla="*/ 48255 h 203496"/>
                        <a:gd name="connsiteX38" fmla="*/ 102902 w 118254"/>
                        <a:gd name="connsiteY38" fmla="*/ 48382 h 203496"/>
                        <a:gd name="connsiteX39" fmla="*/ 71562 w 118254"/>
                        <a:gd name="connsiteY39" fmla="*/ 48890 h 203496"/>
                        <a:gd name="connsiteX40" fmla="*/ 64266 w 118254"/>
                        <a:gd name="connsiteY40" fmla="*/ 50539 h 203496"/>
                        <a:gd name="connsiteX41" fmla="*/ 64393 w 118254"/>
                        <a:gd name="connsiteY41" fmla="*/ 58533 h 203496"/>
                        <a:gd name="connsiteX42" fmla="*/ 66677 w 118254"/>
                        <a:gd name="connsiteY42" fmla="*/ 78834 h 203496"/>
                        <a:gd name="connsiteX43" fmla="*/ 78604 w 118254"/>
                        <a:gd name="connsiteY43" fmla="*/ 84734 h 203496"/>
                        <a:gd name="connsiteX44" fmla="*/ 114258 w 118254"/>
                        <a:gd name="connsiteY44" fmla="*/ 89556 h 203496"/>
                        <a:gd name="connsiteX45" fmla="*/ 114829 w 118254"/>
                        <a:gd name="connsiteY45" fmla="*/ 89746 h 203496"/>
                        <a:gd name="connsiteX46" fmla="*/ 115653 w 118254"/>
                        <a:gd name="connsiteY46" fmla="*/ 102878 h 203496"/>
                        <a:gd name="connsiteX47" fmla="*/ 115146 w 118254"/>
                        <a:gd name="connsiteY47" fmla="*/ 103005 h 203496"/>
                        <a:gd name="connsiteX48" fmla="*/ 91102 w 118254"/>
                        <a:gd name="connsiteY48" fmla="*/ 107763 h 203496"/>
                        <a:gd name="connsiteX49" fmla="*/ 73528 w 118254"/>
                        <a:gd name="connsiteY49" fmla="*/ 109413 h 203496"/>
                        <a:gd name="connsiteX50" fmla="*/ 67755 w 118254"/>
                        <a:gd name="connsiteY50" fmla="*/ 109096 h 203496"/>
                        <a:gd name="connsiteX51" fmla="*/ 67057 w 118254"/>
                        <a:gd name="connsiteY51" fmla="*/ 111253 h 203496"/>
                        <a:gd name="connsiteX52" fmla="*/ 66677 w 118254"/>
                        <a:gd name="connsiteY52" fmla="*/ 121403 h 203496"/>
                        <a:gd name="connsiteX53" fmla="*/ 65725 w 118254"/>
                        <a:gd name="connsiteY53" fmla="*/ 138786 h 203496"/>
                        <a:gd name="connsiteX54" fmla="*/ 75241 w 118254"/>
                        <a:gd name="connsiteY54" fmla="*/ 143290 h 203496"/>
                        <a:gd name="connsiteX55" fmla="*/ 107152 w 118254"/>
                        <a:gd name="connsiteY55" fmla="*/ 145194 h 203496"/>
                        <a:gd name="connsiteX56" fmla="*/ 117747 w 118254"/>
                        <a:gd name="connsiteY56" fmla="*/ 147414 h 203496"/>
                        <a:gd name="connsiteX57" fmla="*/ 118255 w 118254"/>
                        <a:gd name="connsiteY57" fmla="*/ 159975 h 203496"/>
                        <a:gd name="connsiteX58" fmla="*/ 98207 w 118254"/>
                        <a:gd name="connsiteY58" fmla="*/ 163338 h 203496"/>
                        <a:gd name="connsiteX59" fmla="*/ 78604 w 118254"/>
                        <a:gd name="connsiteY59" fmla="*/ 163401 h 203496"/>
                        <a:gd name="connsiteX60" fmla="*/ 67121 w 118254"/>
                        <a:gd name="connsiteY60" fmla="*/ 163782 h 203496"/>
                        <a:gd name="connsiteX61" fmla="*/ 64266 w 118254"/>
                        <a:gd name="connsiteY61" fmla="*/ 172791 h 203496"/>
                        <a:gd name="connsiteX62" fmla="*/ 61348 w 118254"/>
                        <a:gd name="connsiteY62" fmla="*/ 202164 h 203496"/>
                        <a:gd name="connsiteX63" fmla="*/ 35147 w 118254"/>
                        <a:gd name="connsiteY63" fmla="*/ 203496 h 203496"/>
                        <a:gd name="connsiteX64" fmla="*/ 28866 w 118254"/>
                        <a:gd name="connsiteY64" fmla="*/ 172918 h 203496"/>
                        <a:gd name="connsiteX65" fmla="*/ 20745 w 118254"/>
                        <a:gd name="connsiteY65" fmla="*/ 164860 h 203496"/>
                        <a:gd name="connsiteX66" fmla="*/ 952 w 118254"/>
                        <a:gd name="connsiteY66" fmla="*/ 164480 h 203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</a:cxnLst>
                      <a:rect l="l" t="t" r="r" b="b"/>
                      <a:pathLst>
                        <a:path w="118254" h="203496">
                          <a:moveTo>
                            <a:pt x="888" y="164543"/>
                          </a:moveTo>
                          <a:cubicBezTo>
                            <a:pt x="634" y="158516"/>
                            <a:pt x="317" y="151919"/>
                            <a:pt x="0" y="145003"/>
                          </a:cubicBezTo>
                          <a:cubicBezTo>
                            <a:pt x="6471" y="145003"/>
                            <a:pt x="15416" y="145130"/>
                            <a:pt x="20238" y="145194"/>
                          </a:cubicBezTo>
                          <a:cubicBezTo>
                            <a:pt x="23917" y="145194"/>
                            <a:pt x="25630" y="143398"/>
                            <a:pt x="25377" y="139801"/>
                          </a:cubicBezTo>
                          <a:cubicBezTo>
                            <a:pt x="24996" y="134345"/>
                            <a:pt x="24171" y="123433"/>
                            <a:pt x="23727" y="118104"/>
                          </a:cubicBezTo>
                          <a:cubicBezTo>
                            <a:pt x="23283" y="112775"/>
                            <a:pt x="23093" y="113156"/>
                            <a:pt x="20809" y="113029"/>
                          </a:cubicBezTo>
                          <a:cubicBezTo>
                            <a:pt x="18525" y="112902"/>
                            <a:pt x="14084" y="112395"/>
                            <a:pt x="11356" y="111697"/>
                          </a:cubicBezTo>
                          <a:cubicBezTo>
                            <a:pt x="8692" y="111062"/>
                            <a:pt x="7740" y="110238"/>
                            <a:pt x="7296" y="108969"/>
                          </a:cubicBezTo>
                          <a:cubicBezTo>
                            <a:pt x="6788" y="107636"/>
                            <a:pt x="6725" y="105733"/>
                            <a:pt x="9516" y="104655"/>
                          </a:cubicBezTo>
                          <a:cubicBezTo>
                            <a:pt x="12308" y="103513"/>
                            <a:pt x="17890" y="103132"/>
                            <a:pt x="20745" y="102815"/>
                          </a:cubicBezTo>
                          <a:cubicBezTo>
                            <a:pt x="23600" y="102498"/>
                            <a:pt x="23664" y="102307"/>
                            <a:pt x="23537" y="99960"/>
                          </a:cubicBezTo>
                          <a:cubicBezTo>
                            <a:pt x="23473" y="97613"/>
                            <a:pt x="23220" y="93235"/>
                            <a:pt x="22902" y="91015"/>
                          </a:cubicBezTo>
                          <a:cubicBezTo>
                            <a:pt x="22585" y="88794"/>
                            <a:pt x="22141" y="88794"/>
                            <a:pt x="19730" y="88668"/>
                          </a:cubicBezTo>
                          <a:cubicBezTo>
                            <a:pt x="17383" y="88477"/>
                            <a:pt x="13069" y="88160"/>
                            <a:pt x="10531" y="87335"/>
                          </a:cubicBezTo>
                          <a:cubicBezTo>
                            <a:pt x="7994" y="86511"/>
                            <a:pt x="7232" y="85178"/>
                            <a:pt x="6852" y="83782"/>
                          </a:cubicBezTo>
                          <a:cubicBezTo>
                            <a:pt x="6534" y="82387"/>
                            <a:pt x="6598" y="80991"/>
                            <a:pt x="8184" y="80230"/>
                          </a:cubicBezTo>
                          <a:cubicBezTo>
                            <a:pt x="9770" y="79469"/>
                            <a:pt x="12752" y="79405"/>
                            <a:pt x="15226" y="79532"/>
                          </a:cubicBezTo>
                          <a:cubicBezTo>
                            <a:pt x="17700" y="79659"/>
                            <a:pt x="19603" y="79976"/>
                            <a:pt x="20682" y="80039"/>
                          </a:cubicBezTo>
                          <a:cubicBezTo>
                            <a:pt x="21697" y="80039"/>
                            <a:pt x="21824" y="79849"/>
                            <a:pt x="22078" y="74774"/>
                          </a:cubicBezTo>
                          <a:cubicBezTo>
                            <a:pt x="22331" y="69635"/>
                            <a:pt x="22649" y="59611"/>
                            <a:pt x="22585" y="54599"/>
                          </a:cubicBezTo>
                          <a:cubicBezTo>
                            <a:pt x="22522" y="49588"/>
                            <a:pt x="21951" y="49588"/>
                            <a:pt x="19096" y="49461"/>
                          </a:cubicBezTo>
                          <a:cubicBezTo>
                            <a:pt x="16241" y="49334"/>
                            <a:pt x="11039" y="49080"/>
                            <a:pt x="8501" y="48763"/>
                          </a:cubicBezTo>
                          <a:cubicBezTo>
                            <a:pt x="5963" y="48509"/>
                            <a:pt x="6027" y="48192"/>
                            <a:pt x="6027" y="45337"/>
                          </a:cubicBezTo>
                          <a:cubicBezTo>
                            <a:pt x="6027" y="42419"/>
                            <a:pt x="6027" y="36899"/>
                            <a:pt x="6090" y="34172"/>
                          </a:cubicBezTo>
                          <a:cubicBezTo>
                            <a:pt x="6154" y="31443"/>
                            <a:pt x="6408" y="31443"/>
                            <a:pt x="9897" y="31507"/>
                          </a:cubicBezTo>
                          <a:cubicBezTo>
                            <a:pt x="13386" y="31570"/>
                            <a:pt x="20238" y="31761"/>
                            <a:pt x="23473" y="31761"/>
                          </a:cubicBezTo>
                          <a:cubicBezTo>
                            <a:pt x="26709" y="31761"/>
                            <a:pt x="26392" y="31697"/>
                            <a:pt x="26138" y="29540"/>
                          </a:cubicBezTo>
                          <a:cubicBezTo>
                            <a:pt x="25821" y="27383"/>
                            <a:pt x="25567" y="23196"/>
                            <a:pt x="26455" y="18692"/>
                          </a:cubicBezTo>
                          <a:cubicBezTo>
                            <a:pt x="27343" y="14187"/>
                            <a:pt x="29373" y="9366"/>
                            <a:pt x="32101" y="6130"/>
                          </a:cubicBezTo>
                          <a:cubicBezTo>
                            <a:pt x="34829" y="2832"/>
                            <a:pt x="38255" y="1055"/>
                            <a:pt x="41808" y="357"/>
                          </a:cubicBezTo>
                          <a:cubicBezTo>
                            <a:pt x="45361" y="-341"/>
                            <a:pt x="49040" y="-23"/>
                            <a:pt x="52022" y="1372"/>
                          </a:cubicBezTo>
                          <a:cubicBezTo>
                            <a:pt x="54940" y="2768"/>
                            <a:pt x="57097" y="5242"/>
                            <a:pt x="58556" y="8224"/>
                          </a:cubicBezTo>
                          <a:cubicBezTo>
                            <a:pt x="60015" y="11142"/>
                            <a:pt x="60777" y="14568"/>
                            <a:pt x="61094" y="18692"/>
                          </a:cubicBezTo>
                          <a:cubicBezTo>
                            <a:pt x="61411" y="22752"/>
                            <a:pt x="61284" y="27510"/>
                            <a:pt x="61348" y="29857"/>
                          </a:cubicBezTo>
                          <a:cubicBezTo>
                            <a:pt x="61411" y="32205"/>
                            <a:pt x="61728" y="32141"/>
                            <a:pt x="70610" y="32205"/>
                          </a:cubicBezTo>
                          <a:cubicBezTo>
                            <a:pt x="79492" y="32205"/>
                            <a:pt x="97002" y="32395"/>
                            <a:pt x="106010" y="32839"/>
                          </a:cubicBezTo>
                          <a:cubicBezTo>
                            <a:pt x="107025" y="32839"/>
                            <a:pt x="107977" y="32966"/>
                            <a:pt x="108802" y="33029"/>
                          </a:cubicBezTo>
                          <a:cubicBezTo>
                            <a:pt x="109626" y="37597"/>
                            <a:pt x="110451" y="42609"/>
                            <a:pt x="111149" y="48255"/>
                          </a:cubicBezTo>
                          <a:cubicBezTo>
                            <a:pt x="109056" y="48382"/>
                            <a:pt x="106391" y="48382"/>
                            <a:pt x="102902" y="48382"/>
                          </a:cubicBezTo>
                          <a:cubicBezTo>
                            <a:pt x="93703" y="48382"/>
                            <a:pt x="78921" y="48636"/>
                            <a:pt x="71562" y="48890"/>
                          </a:cubicBezTo>
                          <a:cubicBezTo>
                            <a:pt x="64203" y="49207"/>
                            <a:pt x="64329" y="49651"/>
                            <a:pt x="64266" y="50539"/>
                          </a:cubicBezTo>
                          <a:cubicBezTo>
                            <a:pt x="64266" y="51491"/>
                            <a:pt x="64076" y="52887"/>
                            <a:pt x="64393" y="58533"/>
                          </a:cubicBezTo>
                          <a:cubicBezTo>
                            <a:pt x="64710" y="64116"/>
                            <a:pt x="65535" y="73886"/>
                            <a:pt x="66677" y="78834"/>
                          </a:cubicBezTo>
                          <a:cubicBezTo>
                            <a:pt x="67819" y="83782"/>
                            <a:pt x="69214" y="83909"/>
                            <a:pt x="78604" y="84734"/>
                          </a:cubicBezTo>
                          <a:cubicBezTo>
                            <a:pt x="87993" y="85559"/>
                            <a:pt x="105313" y="87082"/>
                            <a:pt x="114258" y="89556"/>
                          </a:cubicBezTo>
                          <a:lnTo>
                            <a:pt x="114829" y="89746"/>
                          </a:lnTo>
                          <a:cubicBezTo>
                            <a:pt x="115082" y="93997"/>
                            <a:pt x="115336" y="98374"/>
                            <a:pt x="115653" y="102878"/>
                          </a:cubicBezTo>
                          <a:lnTo>
                            <a:pt x="115146" y="103005"/>
                          </a:lnTo>
                          <a:cubicBezTo>
                            <a:pt x="109246" y="104655"/>
                            <a:pt x="99095" y="106558"/>
                            <a:pt x="91102" y="107763"/>
                          </a:cubicBezTo>
                          <a:cubicBezTo>
                            <a:pt x="83108" y="108969"/>
                            <a:pt x="77208" y="109413"/>
                            <a:pt x="73528" y="109413"/>
                          </a:cubicBezTo>
                          <a:cubicBezTo>
                            <a:pt x="69849" y="109413"/>
                            <a:pt x="68453" y="109032"/>
                            <a:pt x="67755" y="109096"/>
                          </a:cubicBezTo>
                          <a:cubicBezTo>
                            <a:pt x="67057" y="109096"/>
                            <a:pt x="67057" y="109540"/>
                            <a:pt x="67057" y="111253"/>
                          </a:cubicBezTo>
                          <a:cubicBezTo>
                            <a:pt x="67057" y="112965"/>
                            <a:pt x="67057" y="115947"/>
                            <a:pt x="66677" y="121403"/>
                          </a:cubicBezTo>
                          <a:cubicBezTo>
                            <a:pt x="66296" y="126859"/>
                            <a:pt x="65408" y="134726"/>
                            <a:pt x="65725" y="138786"/>
                          </a:cubicBezTo>
                          <a:cubicBezTo>
                            <a:pt x="66042" y="142846"/>
                            <a:pt x="67502" y="143037"/>
                            <a:pt x="75241" y="143290"/>
                          </a:cubicBezTo>
                          <a:cubicBezTo>
                            <a:pt x="82981" y="143481"/>
                            <a:pt x="96938" y="143735"/>
                            <a:pt x="107152" y="145194"/>
                          </a:cubicBezTo>
                          <a:cubicBezTo>
                            <a:pt x="111276" y="145765"/>
                            <a:pt x="114829" y="146589"/>
                            <a:pt x="117747" y="147414"/>
                          </a:cubicBezTo>
                          <a:cubicBezTo>
                            <a:pt x="117937" y="151792"/>
                            <a:pt x="118064" y="155979"/>
                            <a:pt x="118255" y="159975"/>
                          </a:cubicBezTo>
                          <a:cubicBezTo>
                            <a:pt x="112989" y="161371"/>
                            <a:pt x="105186" y="162767"/>
                            <a:pt x="98207" y="163338"/>
                          </a:cubicBezTo>
                          <a:cubicBezTo>
                            <a:pt x="90594" y="163972"/>
                            <a:pt x="83933" y="163592"/>
                            <a:pt x="78604" y="163401"/>
                          </a:cubicBezTo>
                          <a:cubicBezTo>
                            <a:pt x="73275" y="163274"/>
                            <a:pt x="69278" y="163401"/>
                            <a:pt x="67121" y="163782"/>
                          </a:cubicBezTo>
                          <a:cubicBezTo>
                            <a:pt x="64900" y="164226"/>
                            <a:pt x="64520" y="164987"/>
                            <a:pt x="64266" y="172791"/>
                          </a:cubicBezTo>
                          <a:cubicBezTo>
                            <a:pt x="64012" y="180150"/>
                            <a:pt x="63949" y="193663"/>
                            <a:pt x="61348" y="202164"/>
                          </a:cubicBezTo>
                          <a:cubicBezTo>
                            <a:pt x="52593" y="202672"/>
                            <a:pt x="43394" y="203115"/>
                            <a:pt x="35147" y="203496"/>
                          </a:cubicBezTo>
                          <a:cubicBezTo>
                            <a:pt x="33434" y="195312"/>
                            <a:pt x="30642" y="180530"/>
                            <a:pt x="28866" y="172918"/>
                          </a:cubicBezTo>
                          <a:cubicBezTo>
                            <a:pt x="27089" y="165178"/>
                            <a:pt x="26328" y="164987"/>
                            <a:pt x="20745" y="164860"/>
                          </a:cubicBezTo>
                          <a:cubicBezTo>
                            <a:pt x="15670" y="164734"/>
                            <a:pt x="6534" y="164734"/>
                            <a:pt x="952" y="16448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0042" name="Freeform: Shape 10041">
                    <a:extLst>
                      <a:ext uri="{FF2B5EF4-FFF2-40B4-BE49-F238E27FC236}">
                        <a16:creationId xmlns:a16="http://schemas.microsoft.com/office/drawing/2014/main" id="{DC89A781-9FD5-8F69-F6B7-D2DCC0DBDD8F}"/>
                      </a:ext>
                    </a:extLst>
                  </p:cNvPr>
                  <p:cNvSpPr/>
                  <p:nvPr/>
                </p:nvSpPr>
                <p:spPr>
                  <a:xfrm>
                    <a:off x="70856" y="2067296"/>
                    <a:ext cx="1822540" cy="92751"/>
                  </a:xfrm>
                  <a:custGeom>
                    <a:avLst/>
                    <a:gdLst>
                      <a:gd name="connsiteX0" fmla="*/ 1822541 w 1822540"/>
                      <a:gd name="connsiteY0" fmla="*/ 0 h 92751"/>
                      <a:gd name="connsiteX1" fmla="*/ 1740067 w 1822540"/>
                      <a:gd name="connsiteY1" fmla="*/ 25757 h 92751"/>
                      <a:gd name="connsiteX2" fmla="*/ 1621622 w 1822540"/>
                      <a:gd name="connsiteY2" fmla="*/ 65916 h 92751"/>
                      <a:gd name="connsiteX3" fmla="*/ 1563383 w 1822540"/>
                      <a:gd name="connsiteY3" fmla="*/ 81839 h 92751"/>
                      <a:gd name="connsiteX4" fmla="*/ 1464415 w 1822540"/>
                      <a:gd name="connsiteY4" fmla="*/ 86597 h 92751"/>
                      <a:gd name="connsiteX5" fmla="*/ 1202529 w 1822540"/>
                      <a:gd name="connsiteY5" fmla="*/ 90658 h 92751"/>
                      <a:gd name="connsiteX6" fmla="*/ 673810 w 1822540"/>
                      <a:gd name="connsiteY6" fmla="*/ 92751 h 92751"/>
                      <a:gd name="connsiteX7" fmla="*/ 127644 w 1822540"/>
                      <a:gd name="connsiteY7" fmla="*/ 89325 h 92751"/>
                      <a:gd name="connsiteX8" fmla="*/ 4948 w 1822540"/>
                      <a:gd name="connsiteY8" fmla="*/ 73465 h 92751"/>
                      <a:gd name="connsiteX9" fmla="*/ 1586 w 1822540"/>
                      <a:gd name="connsiteY9" fmla="*/ 43140 h 92751"/>
                      <a:gd name="connsiteX10" fmla="*/ 0 w 1822540"/>
                      <a:gd name="connsiteY10" fmla="*/ 36669 h 92751"/>
                      <a:gd name="connsiteX11" fmla="*/ 50055 w 1822540"/>
                      <a:gd name="connsiteY11" fmla="*/ 36288 h 92751"/>
                      <a:gd name="connsiteX12" fmla="*/ 301409 w 1822540"/>
                      <a:gd name="connsiteY12" fmla="*/ 39270 h 92751"/>
                      <a:gd name="connsiteX13" fmla="*/ 628893 w 1822540"/>
                      <a:gd name="connsiteY13" fmla="*/ 39524 h 92751"/>
                      <a:gd name="connsiteX14" fmla="*/ 983530 w 1822540"/>
                      <a:gd name="connsiteY14" fmla="*/ 36098 h 92751"/>
                      <a:gd name="connsiteX15" fmla="*/ 1203735 w 1822540"/>
                      <a:gd name="connsiteY15" fmla="*/ 30833 h 92751"/>
                      <a:gd name="connsiteX16" fmla="*/ 1379721 w 1822540"/>
                      <a:gd name="connsiteY16" fmla="*/ 28422 h 92751"/>
                      <a:gd name="connsiteX17" fmla="*/ 1529823 w 1822540"/>
                      <a:gd name="connsiteY17" fmla="*/ 20618 h 92751"/>
                      <a:gd name="connsiteX18" fmla="*/ 1698767 w 1822540"/>
                      <a:gd name="connsiteY18" fmla="*/ 10595 h 92751"/>
                      <a:gd name="connsiteX19" fmla="*/ 1822541 w 1822540"/>
                      <a:gd name="connsiteY19" fmla="*/ 191 h 92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22540" h="92751">
                        <a:moveTo>
                          <a:pt x="1822541" y="0"/>
                        </a:moveTo>
                        <a:cubicBezTo>
                          <a:pt x="1798750" y="7042"/>
                          <a:pt x="1771217" y="15607"/>
                          <a:pt x="1740067" y="25757"/>
                        </a:cubicBezTo>
                        <a:cubicBezTo>
                          <a:pt x="1698576" y="39334"/>
                          <a:pt x="1650678" y="55892"/>
                          <a:pt x="1621622" y="65916"/>
                        </a:cubicBezTo>
                        <a:cubicBezTo>
                          <a:pt x="1592566" y="75939"/>
                          <a:pt x="1582352" y="79492"/>
                          <a:pt x="1563383" y="81839"/>
                        </a:cubicBezTo>
                        <a:cubicBezTo>
                          <a:pt x="1544414" y="84123"/>
                          <a:pt x="1516690" y="85265"/>
                          <a:pt x="1464415" y="86597"/>
                        </a:cubicBezTo>
                        <a:cubicBezTo>
                          <a:pt x="1412203" y="87930"/>
                          <a:pt x="1335439" y="89452"/>
                          <a:pt x="1202529" y="90658"/>
                        </a:cubicBezTo>
                        <a:cubicBezTo>
                          <a:pt x="1069620" y="91863"/>
                          <a:pt x="880628" y="92751"/>
                          <a:pt x="673810" y="92751"/>
                        </a:cubicBezTo>
                        <a:cubicBezTo>
                          <a:pt x="466991" y="92751"/>
                          <a:pt x="242473" y="91863"/>
                          <a:pt x="127644" y="89325"/>
                        </a:cubicBezTo>
                        <a:cubicBezTo>
                          <a:pt x="12815" y="86788"/>
                          <a:pt x="7613" y="82601"/>
                          <a:pt x="4948" y="73465"/>
                        </a:cubicBezTo>
                        <a:cubicBezTo>
                          <a:pt x="2284" y="64330"/>
                          <a:pt x="2094" y="50182"/>
                          <a:pt x="1586" y="43140"/>
                        </a:cubicBezTo>
                        <a:cubicBezTo>
                          <a:pt x="1269" y="39017"/>
                          <a:pt x="825" y="37303"/>
                          <a:pt x="0" y="36669"/>
                        </a:cubicBezTo>
                        <a:cubicBezTo>
                          <a:pt x="9009" y="36098"/>
                          <a:pt x="22839" y="36035"/>
                          <a:pt x="50055" y="36288"/>
                        </a:cubicBezTo>
                        <a:cubicBezTo>
                          <a:pt x="101189" y="36796"/>
                          <a:pt x="199650" y="38446"/>
                          <a:pt x="301409" y="39270"/>
                        </a:cubicBezTo>
                        <a:cubicBezTo>
                          <a:pt x="403233" y="40095"/>
                          <a:pt x="508355" y="40095"/>
                          <a:pt x="628893" y="39524"/>
                        </a:cubicBezTo>
                        <a:cubicBezTo>
                          <a:pt x="749432" y="38953"/>
                          <a:pt x="885259" y="37874"/>
                          <a:pt x="983530" y="36098"/>
                        </a:cubicBezTo>
                        <a:cubicBezTo>
                          <a:pt x="1081864" y="34322"/>
                          <a:pt x="1142641" y="31911"/>
                          <a:pt x="1203735" y="30833"/>
                        </a:cubicBezTo>
                        <a:cubicBezTo>
                          <a:pt x="1264828" y="29754"/>
                          <a:pt x="1326303" y="29944"/>
                          <a:pt x="1379721" y="28422"/>
                        </a:cubicBezTo>
                        <a:cubicBezTo>
                          <a:pt x="1433138" y="26899"/>
                          <a:pt x="1478499" y="23537"/>
                          <a:pt x="1529823" y="20618"/>
                        </a:cubicBezTo>
                        <a:cubicBezTo>
                          <a:pt x="1581147" y="17637"/>
                          <a:pt x="1638371" y="14972"/>
                          <a:pt x="1698767" y="10595"/>
                        </a:cubicBezTo>
                        <a:cubicBezTo>
                          <a:pt x="1742224" y="7423"/>
                          <a:pt x="1787331" y="3363"/>
                          <a:pt x="1822541" y="19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43" name="Freeform: Shape 10042">
                    <a:extLst>
                      <a:ext uri="{FF2B5EF4-FFF2-40B4-BE49-F238E27FC236}">
                        <a16:creationId xmlns:a16="http://schemas.microsoft.com/office/drawing/2014/main" id="{740AB385-8C52-FD82-D6E2-E0B42697941C}"/>
                      </a:ext>
                    </a:extLst>
                  </p:cNvPr>
                  <p:cNvSpPr/>
                  <p:nvPr/>
                </p:nvSpPr>
                <p:spPr>
                  <a:xfrm>
                    <a:off x="1470016" y="2067296"/>
                    <a:ext cx="423444" cy="87612"/>
                  </a:xfrm>
                  <a:custGeom>
                    <a:avLst/>
                    <a:gdLst>
                      <a:gd name="connsiteX0" fmla="*/ 423381 w 423444"/>
                      <a:gd name="connsiteY0" fmla="*/ 0 h 87612"/>
                      <a:gd name="connsiteX1" fmla="*/ 340907 w 423444"/>
                      <a:gd name="connsiteY1" fmla="*/ 25757 h 87612"/>
                      <a:gd name="connsiteX2" fmla="*/ 222462 w 423444"/>
                      <a:gd name="connsiteY2" fmla="*/ 65916 h 87612"/>
                      <a:gd name="connsiteX3" fmla="*/ 164223 w 423444"/>
                      <a:gd name="connsiteY3" fmla="*/ 81839 h 87612"/>
                      <a:gd name="connsiteX4" fmla="*/ 65255 w 423444"/>
                      <a:gd name="connsiteY4" fmla="*/ 86597 h 87612"/>
                      <a:gd name="connsiteX5" fmla="*/ 21036 w 423444"/>
                      <a:gd name="connsiteY5" fmla="*/ 87613 h 87612"/>
                      <a:gd name="connsiteX6" fmla="*/ 22495 w 423444"/>
                      <a:gd name="connsiteY6" fmla="*/ 26709 h 87612"/>
                      <a:gd name="connsiteX7" fmla="*/ 130726 w 423444"/>
                      <a:gd name="connsiteY7" fmla="*/ 20492 h 87612"/>
                      <a:gd name="connsiteX8" fmla="*/ 299670 w 423444"/>
                      <a:gd name="connsiteY8" fmla="*/ 10468 h 87612"/>
                      <a:gd name="connsiteX9" fmla="*/ 423444 w 423444"/>
                      <a:gd name="connsiteY9" fmla="*/ 64 h 87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3444" h="87612">
                        <a:moveTo>
                          <a:pt x="423381" y="0"/>
                        </a:moveTo>
                        <a:cubicBezTo>
                          <a:pt x="399590" y="7042"/>
                          <a:pt x="372057" y="15607"/>
                          <a:pt x="340907" y="25757"/>
                        </a:cubicBezTo>
                        <a:cubicBezTo>
                          <a:pt x="299416" y="39334"/>
                          <a:pt x="251518" y="55892"/>
                          <a:pt x="222462" y="65916"/>
                        </a:cubicBezTo>
                        <a:cubicBezTo>
                          <a:pt x="193406" y="75939"/>
                          <a:pt x="183192" y="79492"/>
                          <a:pt x="164223" y="81839"/>
                        </a:cubicBezTo>
                        <a:cubicBezTo>
                          <a:pt x="145254" y="84123"/>
                          <a:pt x="117530" y="85265"/>
                          <a:pt x="65255" y="86597"/>
                        </a:cubicBezTo>
                        <a:cubicBezTo>
                          <a:pt x="52186" y="86915"/>
                          <a:pt x="37658" y="87295"/>
                          <a:pt x="21036" y="87613"/>
                        </a:cubicBezTo>
                        <a:cubicBezTo>
                          <a:pt x="-10621" y="68390"/>
                          <a:pt x="-3579" y="44599"/>
                          <a:pt x="22495" y="26709"/>
                        </a:cubicBezTo>
                        <a:cubicBezTo>
                          <a:pt x="59038" y="24996"/>
                          <a:pt x="93296" y="22649"/>
                          <a:pt x="130726" y="20492"/>
                        </a:cubicBezTo>
                        <a:cubicBezTo>
                          <a:pt x="182050" y="17510"/>
                          <a:pt x="239274" y="14845"/>
                          <a:pt x="299670" y="10468"/>
                        </a:cubicBezTo>
                        <a:cubicBezTo>
                          <a:pt x="343127" y="7296"/>
                          <a:pt x="388234" y="3236"/>
                          <a:pt x="423444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0" name="Graphic 7643">
                  <a:extLst>
                    <a:ext uri="{FF2B5EF4-FFF2-40B4-BE49-F238E27FC236}">
                      <a16:creationId xmlns:a16="http://schemas.microsoft.com/office/drawing/2014/main" id="{1795D664-B7AB-B697-353A-D0B3D06A1D31}"/>
                    </a:ext>
                  </a:extLst>
                </p:cNvPr>
                <p:cNvGrpSpPr/>
                <p:nvPr/>
              </p:nvGrpSpPr>
              <p:grpSpPr>
                <a:xfrm>
                  <a:off x="5638" y="2131149"/>
                  <a:ext cx="1969775" cy="2603598"/>
                  <a:chOff x="5638" y="2131149"/>
                  <a:chExt cx="1969775" cy="2603598"/>
                </a:xfrm>
                <a:grpFill/>
              </p:grpSpPr>
              <p:sp>
                <p:nvSpPr>
                  <p:cNvPr id="10030" name="Freeform: Shape 10029">
                    <a:extLst>
                      <a:ext uri="{FF2B5EF4-FFF2-40B4-BE49-F238E27FC236}">
                        <a16:creationId xmlns:a16="http://schemas.microsoft.com/office/drawing/2014/main" id="{BA5DFB92-228B-15E8-4324-FBC7520DABC9}"/>
                      </a:ext>
                    </a:extLst>
                  </p:cNvPr>
                  <p:cNvSpPr/>
                  <p:nvPr/>
                </p:nvSpPr>
                <p:spPr>
                  <a:xfrm>
                    <a:off x="5639" y="2131149"/>
                    <a:ext cx="1969775" cy="2603535"/>
                  </a:xfrm>
                  <a:custGeom>
                    <a:avLst/>
                    <a:gdLst>
                      <a:gd name="connsiteX0" fmla="*/ 1847473 w 1969775"/>
                      <a:gd name="connsiteY0" fmla="*/ 2603535 h 2603535"/>
                      <a:gd name="connsiteX1" fmla="*/ 0 w 1969775"/>
                      <a:gd name="connsiteY1" fmla="*/ 2603535 h 2603535"/>
                      <a:gd name="connsiteX2" fmla="*/ 0 w 1969775"/>
                      <a:gd name="connsiteY2" fmla="*/ 1831011 h 2603535"/>
                      <a:gd name="connsiteX3" fmla="*/ 317 w 1969775"/>
                      <a:gd name="connsiteY3" fmla="*/ 1823208 h 2603535"/>
                      <a:gd name="connsiteX4" fmla="*/ 0 w 1969775"/>
                      <a:gd name="connsiteY4" fmla="*/ 1363386 h 2603535"/>
                      <a:gd name="connsiteX5" fmla="*/ 0 w 1969775"/>
                      <a:gd name="connsiteY5" fmla="*/ 1235044 h 2603535"/>
                      <a:gd name="connsiteX6" fmla="*/ 7676 w 1969775"/>
                      <a:gd name="connsiteY6" fmla="*/ 875269 h 2603535"/>
                      <a:gd name="connsiteX7" fmla="*/ 31277 w 1969775"/>
                      <a:gd name="connsiteY7" fmla="*/ 404598 h 2603535"/>
                      <a:gd name="connsiteX8" fmla="*/ 52276 w 1969775"/>
                      <a:gd name="connsiteY8" fmla="*/ 146265 h 2603535"/>
                      <a:gd name="connsiteX9" fmla="*/ 63187 w 1969775"/>
                      <a:gd name="connsiteY9" fmla="*/ 36639 h 2603535"/>
                      <a:gd name="connsiteX10" fmla="*/ 66042 w 1969775"/>
                      <a:gd name="connsiteY10" fmla="*/ 15957 h 2603535"/>
                      <a:gd name="connsiteX11" fmla="*/ 68643 w 1969775"/>
                      <a:gd name="connsiteY11" fmla="*/ 9232 h 2603535"/>
                      <a:gd name="connsiteX12" fmla="*/ 129293 w 1969775"/>
                      <a:gd name="connsiteY12" fmla="*/ 7075 h 2603535"/>
                      <a:gd name="connsiteX13" fmla="*/ 408498 w 1969775"/>
                      <a:gd name="connsiteY13" fmla="*/ 8217 h 2603535"/>
                      <a:gd name="connsiteX14" fmla="*/ 761041 w 1969775"/>
                      <a:gd name="connsiteY14" fmla="*/ 9676 h 2603535"/>
                      <a:gd name="connsiteX15" fmla="*/ 1180896 w 1969775"/>
                      <a:gd name="connsiteY15" fmla="*/ 7773 h 2603535"/>
                      <a:gd name="connsiteX16" fmla="*/ 1439292 w 1969775"/>
                      <a:gd name="connsiteY16" fmla="*/ 5552 h 2603535"/>
                      <a:gd name="connsiteX17" fmla="*/ 1631900 w 1969775"/>
                      <a:gd name="connsiteY17" fmla="*/ 731 h 2603535"/>
                      <a:gd name="connsiteX18" fmla="*/ 1706697 w 1969775"/>
                      <a:gd name="connsiteY18" fmla="*/ 223 h 2603535"/>
                      <a:gd name="connsiteX19" fmla="*/ 1717165 w 1969775"/>
                      <a:gd name="connsiteY19" fmla="*/ 1746 h 2603535"/>
                      <a:gd name="connsiteX20" fmla="*/ 1714500 w 1969775"/>
                      <a:gd name="connsiteY20" fmla="*/ 8724 h 2603535"/>
                      <a:gd name="connsiteX21" fmla="*/ 1702700 w 1969775"/>
                      <a:gd name="connsiteY21" fmla="*/ 22301 h 2603535"/>
                      <a:gd name="connsiteX22" fmla="*/ 1681193 w 1969775"/>
                      <a:gd name="connsiteY22" fmla="*/ 34799 h 2603535"/>
                      <a:gd name="connsiteX23" fmla="*/ 1672566 w 1969775"/>
                      <a:gd name="connsiteY23" fmla="*/ 39938 h 2603535"/>
                      <a:gd name="connsiteX24" fmla="*/ 1672058 w 1969775"/>
                      <a:gd name="connsiteY24" fmla="*/ 51738 h 2603535"/>
                      <a:gd name="connsiteX25" fmla="*/ 1685317 w 1969775"/>
                      <a:gd name="connsiteY25" fmla="*/ 144806 h 2603535"/>
                      <a:gd name="connsiteX26" fmla="*/ 1726554 w 1969775"/>
                      <a:gd name="connsiteY26" fmla="*/ 415320 h 2603535"/>
                      <a:gd name="connsiteX27" fmla="*/ 1749900 w 1969775"/>
                      <a:gd name="connsiteY27" fmla="*/ 746610 h 2603535"/>
                      <a:gd name="connsiteX28" fmla="*/ 1772359 w 1969775"/>
                      <a:gd name="connsiteY28" fmla="*/ 1094902 h 2603535"/>
                      <a:gd name="connsiteX29" fmla="*/ 1808710 w 1969775"/>
                      <a:gd name="connsiteY29" fmla="*/ 1452013 h 2603535"/>
                      <a:gd name="connsiteX30" fmla="*/ 1829456 w 1969775"/>
                      <a:gd name="connsiteY30" fmla="*/ 1642464 h 2603535"/>
                      <a:gd name="connsiteX31" fmla="*/ 1852104 w 1969775"/>
                      <a:gd name="connsiteY31" fmla="*/ 1729188 h 2603535"/>
                      <a:gd name="connsiteX32" fmla="*/ 1921763 w 1969775"/>
                      <a:gd name="connsiteY32" fmla="*/ 1941716 h 2603535"/>
                      <a:gd name="connsiteX33" fmla="*/ 1966108 w 1969775"/>
                      <a:gd name="connsiteY33" fmla="*/ 2264632 h 2603535"/>
                      <a:gd name="connsiteX34" fmla="*/ 1946695 w 1969775"/>
                      <a:gd name="connsiteY34" fmla="*/ 2400143 h 2603535"/>
                      <a:gd name="connsiteX35" fmla="*/ 1847600 w 1969775"/>
                      <a:gd name="connsiteY35" fmla="*/ 2603535 h 2603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969775" h="2603535">
                        <a:moveTo>
                          <a:pt x="1847473" y="2603535"/>
                        </a:moveTo>
                        <a:lnTo>
                          <a:pt x="0" y="2603535"/>
                        </a:lnTo>
                        <a:lnTo>
                          <a:pt x="0" y="1831011"/>
                        </a:lnTo>
                        <a:cubicBezTo>
                          <a:pt x="127" y="1828474"/>
                          <a:pt x="190" y="1825872"/>
                          <a:pt x="317" y="1823208"/>
                        </a:cubicBezTo>
                        <a:cubicBezTo>
                          <a:pt x="4060" y="1720369"/>
                          <a:pt x="761" y="1529919"/>
                          <a:pt x="0" y="1363386"/>
                        </a:cubicBezTo>
                        <a:lnTo>
                          <a:pt x="0" y="1235044"/>
                        </a:lnTo>
                        <a:cubicBezTo>
                          <a:pt x="634" y="1111968"/>
                          <a:pt x="3109" y="999677"/>
                          <a:pt x="7676" y="875269"/>
                        </a:cubicBezTo>
                        <a:cubicBezTo>
                          <a:pt x="13576" y="714128"/>
                          <a:pt x="22966" y="532749"/>
                          <a:pt x="31277" y="404598"/>
                        </a:cubicBezTo>
                        <a:cubicBezTo>
                          <a:pt x="39587" y="276447"/>
                          <a:pt x="46883" y="201649"/>
                          <a:pt x="52276" y="146265"/>
                        </a:cubicBezTo>
                        <a:cubicBezTo>
                          <a:pt x="57668" y="90881"/>
                          <a:pt x="61221" y="54910"/>
                          <a:pt x="63187" y="36639"/>
                        </a:cubicBezTo>
                        <a:cubicBezTo>
                          <a:pt x="65154" y="18368"/>
                          <a:pt x="65471" y="17797"/>
                          <a:pt x="66042" y="15957"/>
                        </a:cubicBezTo>
                        <a:cubicBezTo>
                          <a:pt x="66550" y="14117"/>
                          <a:pt x="67248" y="10945"/>
                          <a:pt x="68643" y="9232"/>
                        </a:cubicBezTo>
                        <a:cubicBezTo>
                          <a:pt x="70039" y="7456"/>
                          <a:pt x="72069" y="7075"/>
                          <a:pt x="129293" y="7075"/>
                        </a:cubicBezTo>
                        <a:cubicBezTo>
                          <a:pt x="186517" y="7075"/>
                          <a:pt x="298935" y="7519"/>
                          <a:pt x="408498" y="8217"/>
                        </a:cubicBezTo>
                        <a:cubicBezTo>
                          <a:pt x="518061" y="8851"/>
                          <a:pt x="624706" y="9739"/>
                          <a:pt x="761041" y="9676"/>
                        </a:cubicBezTo>
                        <a:cubicBezTo>
                          <a:pt x="897377" y="9549"/>
                          <a:pt x="1063339" y="8471"/>
                          <a:pt x="1180896" y="7773"/>
                        </a:cubicBezTo>
                        <a:cubicBezTo>
                          <a:pt x="1298452" y="7138"/>
                          <a:pt x="1367540" y="6885"/>
                          <a:pt x="1439292" y="5552"/>
                        </a:cubicBezTo>
                        <a:cubicBezTo>
                          <a:pt x="1511044" y="4220"/>
                          <a:pt x="1585397" y="1809"/>
                          <a:pt x="1631900" y="731"/>
                        </a:cubicBezTo>
                        <a:cubicBezTo>
                          <a:pt x="1678402" y="-348"/>
                          <a:pt x="1696990" y="33"/>
                          <a:pt x="1706697" y="223"/>
                        </a:cubicBezTo>
                        <a:cubicBezTo>
                          <a:pt x="1716403" y="414"/>
                          <a:pt x="1717101" y="541"/>
                          <a:pt x="1717165" y="1746"/>
                        </a:cubicBezTo>
                        <a:cubicBezTo>
                          <a:pt x="1717165" y="2888"/>
                          <a:pt x="1716530" y="5108"/>
                          <a:pt x="1714500" y="8724"/>
                        </a:cubicBezTo>
                        <a:cubicBezTo>
                          <a:pt x="1712470" y="12341"/>
                          <a:pt x="1709108" y="17416"/>
                          <a:pt x="1702700" y="22301"/>
                        </a:cubicBezTo>
                        <a:cubicBezTo>
                          <a:pt x="1696293" y="27186"/>
                          <a:pt x="1686840" y="31817"/>
                          <a:pt x="1681193" y="34799"/>
                        </a:cubicBezTo>
                        <a:cubicBezTo>
                          <a:pt x="1675547" y="37781"/>
                          <a:pt x="1673644" y="39113"/>
                          <a:pt x="1672566" y="39938"/>
                        </a:cubicBezTo>
                        <a:cubicBezTo>
                          <a:pt x="1671487" y="40762"/>
                          <a:pt x="1671170" y="41079"/>
                          <a:pt x="1672058" y="51738"/>
                        </a:cubicBezTo>
                        <a:cubicBezTo>
                          <a:pt x="1672946" y="62396"/>
                          <a:pt x="1674976" y="83331"/>
                          <a:pt x="1685317" y="144806"/>
                        </a:cubicBezTo>
                        <a:cubicBezTo>
                          <a:pt x="1695722" y="206281"/>
                          <a:pt x="1714437" y="308231"/>
                          <a:pt x="1726554" y="415320"/>
                        </a:cubicBezTo>
                        <a:cubicBezTo>
                          <a:pt x="1738671" y="522345"/>
                          <a:pt x="1744127" y="634509"/>
                          <a:pt x="1749900" y="746610"/>
                        </a:cubicBezTo>
                        <a:cubicBezTo>
                          <a:pt x="1755673" y="858710"/>
                          <a:pt x="1761764" y="970875"/>
                          <a:pt x="1772359" y="1094902"/>
                        </a:cubicBezTo>
                        <a:cubicBezTo>
                          <a:pt x="1782953" y="1218930"/>
                          <a:pt x="1798116" y="1354884"/>
                          <a:pt x="1808710" y="1452013"/>
                        </a:cubicBezTo>
                        <a:cubicBezTo>
                          <a:pt x="1819305" y="1549142"/>
                          <a:pt x="1825396" y="1607381"/>
                          <a:pt x="1829456" y="1642464"/>
                        </a:cubicBezTo>
                        <a:cubicBezTo>
                          <a:pt x="1833579" y="1677547"/>
                          <a:pt x="1835736" y="1689474"/>
                          <a:pt x="1852104" y="1729188"/>
                        </a:cubicBezTo>
                        <a:cubicBezTo>
                          <a:pt x="1868472" y="1768902"/>
                          <a:pt x="1899051" y="1836467"/>
                          <a:pt x="1921763" y="1941716"/>
                        </a:cubicBezTo>
                        <a:cubicBezTo>
                          <a:pt x="1944475" y="2046965"/>
                          <a:pt x="1959193" y="2190025"/>
                          <a:pt x="1966108" y="2264632"/>
                        </a:cubicBezTo>
                        <a:cubicBezTo>
                          <a:pt x="1973023" y="2339239"/>
                          <a:pt x="1972008" y="2345393"/>
                          <a:pt x="1946695" y="2400143"/>
                        </a:cubicBezTo>
                        <a:cubicBezTo>
                          <a:pt x="1922714" y="2451911"/>
                          <a:pt x="1876910" y="2547009"/>
                          <a:pt x="1847600" y="260353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1" name="Freeform: Shape 10030">
                    <a:extLst>
                      <a:ext uri="{FF2B5EF4-FFF2-40B4-BE49-F238E27FC236}">
                        <a16:creationId xmlns:a16="http://schemas.microsoft.com/office/drawing/2014/main" id="{B4AC12E4-5C58-80A5-CD9B-E608DF90F97D}"/>
                      </a:ext>
                    </a:extLst>
                  </p:cNvPr>
                  <p:cNvSpPr/>
                  <p:nvPr/>
                </p:nvSpPr>
                <p:spPr>
                  <a:xfrm>
                    <a:off x="6273" y="2134354"/>
                    <a:ext cx="1536357" cy="1160089"/>
                  </a:xfrm>
                  <a:custGeom>
                    <a:avLst/>
                    <a:gdLst>
                      <a:gd name="connsiteX0" fmla="*/ 0 w 1536357"/>
                      <a:gd name="connsiteY0" fmla="*/ 1156153 h 1160089"/>
                      <a:gd name="connsiteX1" fmla="*/ 7042 w 1536357"/>
                      <a:gd name="connsiteY1" fmla="*/ 872000 h 1160089"/>
                      <a:gd name="connsiteX2" fmla="*/ 30642 w 1536357"/>
                      <a:gd name="connsiteY2" fmla="*/ 401329 h 1160089"/>
                      <a:gd name="connsiteX3" fmla="*/ 51641 w 1536357"/>
                      <a:gd name="connsiteY3" fmla="*/ 142997 h 1160089"/>
                      <a:gd name="connsiteX4" fmla="*/ 62553 w 1536357"/>
                      <a:gd name="connsiteY4" fmla="*/ 33370 h 1160089"/>
                      <a:gd name="connsiteX5" fmla="*/ 65408 w 1536357"/>
                      <a:gd name="connsiteY5" fmla="*/ 12688 h 1160089"/>
                      <a:gd name="connsiteX6" fmla="*/ 68009 w 1536357"/>
                      <a:gd name="connsiteY6" fmla="*/ 5963 h 1160089"/>
                      <a:gd name="connsiteX7" fmla="*/ 128659 w 1536357"/>
                      <a:gd name="connsiteY7" fmla="*/ 3807 h 1160089"/>
                      <a:gd name="connsiteX8" fmla="*/ 407864 w 1536357"/>
                      <a:gd name="connsiteY8" fmla="*/ 4948 h 1160089"/>
                      <a:gd name="connsiteX9" fmla="*/ 760407 w 1536357"/>
                      <a:gd name="connsiteY9" fmla="*/ 6408 h 1160089"/>
                      <a:gd name="connsiteX10" fmla="*/ 1180261 w 1536357"/>
                      <a:gd name="connsiteY10" fmla="*/ 4504 h 1160089"/>
                      <a:gd name="connsiteX11" fmla="*/ 1438657 w 1536357"/>
                      <a:gd name="connsiteY11" fmla="*/ 2284 h 1160089"/>
                      <a:gd name="connsiteX12" fmla="*/ 1536357 w 1536357"/>
                      <a:gd name="connsiteY12" fmla="*/ 0 h 1160089"/>
                      <a:gd name="connsiteX13" fmla="*/ 1522590 w 1536357"/>
                      <a:gd name="connsiteY13" fmla="*/ 12815 h 1160089"/>
                      <a:gd name="connsiteX14" fmla="*/ 1355042 w 1536357"/>
                      <a:gd name="connsiteY14" fmla="*/ 97763 h 1160089"/>
                      <a:gd name="connsiteX15" fmla="*/ 923768 w 1536357"/>
                      <a:gd name="connsiteY15" fmla="*/ 130626 h 1160089"/>
                      <a:gd name="connsiteX16" fmla="*/ 438569 w 1536357"/>
                      <a:gd name="connsiteY16" fmla="*/ 197302 h 1160089"/>
                      <a:gd name="connsiteX17" fmla="*/ 331163 w 1536357"/>
                      <a:gd name="connsiteY17" fmla="*/ 415350 h 1160089"/>
                      <a:gd name="connsiteX18" fmla="*/ 331163 w 1536357"/>
                      <a:gd name="connsiteY18" fmla="*/ 736236 h 1160089"/>
                      <a:gd name="connsiteX19" fmla="*/ 252242 w 1536357"/>
                      <a:gd name="connsiteY19" fmla="*/ 1026289 h 1160089"/>
                      <a:gd name="connsiteX20" fmla="*/ 37177 w 1536357"/>
                      <a:gd name="connsiteY20" fmla="*/ 1160087 h 1160089"/>
                      <a:gd name="connsiteX21" fmla="*/ 63 w 1536357"/>
                      <a:gd name="connsiteY21" fmla="*/ 1156153 h 1160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36357" h="1160089">
                        <a:moveTo>
                          <a:pt x="0" y="1156153"/>
                        </a:moveTo>
                        <a:cubicBezTo>
                          <a:pt x="1142" y="1061436"/>
                          <a:pt x="3426" y="970524"/>
                          <a:pt x="7042" y="872000"/>
                        </a:cubicBezTo>
                        <a:cubicBezTo>
                          <a:pt x="12942" y="710859"/>
                          <a:pt x="22331" y="529481"/>
                          <a:pt x="30642" y="401329"/>
                        </a:cubicBezTo>
                        <a:cubicBezTo>
                          <a:pt x="38953" y="273178"/>
                          <a:pt x="46249" y="198381"/>
                          <a:pt x="51641" y="142997"/>
                        </a:cubicBezTo>
                        <a:cubicBezTo>
                          <a:pt x="57034" y="87612"/>
                          <a:pt x="60586" y="51641"/>
                          <a:pt x="62553" y="33370"/>
                        </a:cubicBezTo>
                        <a:cubicBezTo>
                          <a:pt x="64520" y="15099"/>
                          <a:pt x="64837" y="14528"/>
                          <a:pt x="65408" y="12688"/>
                        </a:cubicBezTo>
                        <a:cubicBezTo>
                          <a:pt x="65915" y="10849"/>
                          <a:pt x="66613" y="7677"/>
                          <a:pt x="68009" y="5963"/>
                        </a:cubicBezTo>
                        <a:cubicBezTo>
                          <a:pt x="69405" y="4187"/>
                          <a:pt x="71435" y="3807"/>
                          <a:pt x="128659" y="3807"/>
                        </a:cubicBezTo>
                        <a:cubicBezTo>
                          <a:pt x="185883" y="3807"/>
                          <a:pt x="298301" y="4251"/>
                          <a:pt x="407864" y="4948"/>
                        </a:cubicBezTo>
                        <a:cubicBezTo>
                          <a:pt x="517427" y="5583"/>
                          <a:pt x="624072" y="6471"/>
                          <a:pt x="760407" y="6408"/>
                        </a:cubicBezTo>
                        <a:cubicBezTo>
                          <a:pt x="896742" y="6281"/>
                          <a:pt x="1062705" y="5202"/>
                          <a:pt x="1180261" y="4504"/>
                        </a:cubicBezTo>
                        <a:cubicBezTo>
                          <a:pt x="1297818" y="3870"/>
                          <a:pt x="1366905" y="3616"/>
                          <a:pt x="1438657" y="2284"/>
                        </a:cubicBezTo>
                        <a:cubicBezTo>
                          <a:pt x="1471647" y="1650"/>
                          <a:pt x="1505207" y="825"/>
                          <a:pt x="1536357" y="0"/>
                        </a:cubicBezTo>
                        <a:cubicBezTo>
                          <a:pt x="1532551" y="3997"/>
                          <a:pt x="1527792" y="8184"/>
                          <a:pt x="1522590" y="12815"/>
                        </a:cubicBezTo>
                        <a:cubicBezTo>
                          <a:pt x="1493915" y="38445"/>
                          <a:pt x="1452868" y="76764"/>
                          <a:pt x="1355042" y="97763"/>
                        </a:cubicBezTo>
                        <a:cubicBezTo>
                          <a:pt x="1257216" y="118699"/>
                          <a:pt x="1102546" y="122251"/>
                          <a:pt x="923768" y="130626"/>
                        </a:cubicBezTo>
                        <a:cubicBezTo>
                          <a:pt x="745054" y="139000"/>
                          <a:pt x="542232" y="152259"/>
                          <a:pt x="438569" y="197302"/>
                        </a:cubicBezTo>
                        <a:cubicBezTo>
                          <a:pt x="334906" y="242346"/>
                          <a:pt x="330339" y="319110"/>
                          <a:pt x="331163" y="415350"/>
                        </a:cubicBezTo>
                        <a:cubicBezTo>
                          <a:pt x="331988" y="511590"/>
                          <a:pt x="338142" y="627244"/>
                          <a:pt x="331163" y="736236"/>
                        </a:cubicBezTo>
                        <a:cubicBezTo>
                          <a:pt x="324121" y="845291"/>
                          <a:pt x="303884" y="947686"/>
                          <a:pt x="252242" y="1026289"/>
                        </a:cubicBezTo>
                        <a:cubicBezTo>
                          <a:pt x="200601" y="1104893"/>
                          <a:pt x="117493" y="1159643"/>
                          <a:pt x="37177" y="1160087"/>
                        </a:cubicBezTo>
                        <a:cubicBezTo>
                          <a:pt x="24679" y="1160150"/>
                          <a:pt x="12308" y="1158881"/>
                          <a:pt x="63" y="115615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2" name="Freeform: Shape 10031">
                    <a:extLst>
                      <a:ext uri="{FF2B5EF4-FFF2-40B4-BE49-F238E27FC236}">
                        <a16:creationId xmlns:a16="http://schemas.microsoft.com/office/drawing/2014/main" id="{DD210F9B-B1C1-D145-8D53-A36EF5D8A6D6}"/>
                      </a:ext>
                    </a:extLst>
                  </p:cNvPr>
                  <p:cNvSpPr/>
                  <p:nvPr/>
                </p:nvSpPr>
                <p:spPr>
                  <a:xfrm>
                    <a:off x="1114204" y="2160111"/>
                    <a:ext cx="676100" cy="1281958"/>
                  </a:xfrm>
                  <a:custGeom>
                    <a:avLst/>
                    <a:gdLst>
                      <a:gd name="connsiteX0" fmla="*/ 583477 w 676100"/>
                      <a:gd name="connsiteY0" fmla="*/ 0 h 1281958"/>
                      <a:gd name="connsiteX1" fmla="*/ 572502 w 676100"/>
                      <a:gd name="connsiteY1" fmla="*/ 5773 h 1281958"/>
                      <a:gd name="connsiteX2" fmla="*/ 563873 w 676100"/>
                      <a:gd name="connsiteY2" fmla="*/ 10912 h 1281958"/>
                      <a:gd name="connsiteX3" fmla="*/ 563366 w 676100"/>
                      <a:gd name="connsiteY3" fmla="*/ 22712 h 1281958"/>
                      <a:gd name="connsiteX4" fmla="*/ 576625 w 676100"/>
                      <a:gd name="connsiteY4" fmla="*/ 115780 h 1281958"/>
                      <a:gd name="connsiteX5" fmla="*/ 617862 w 676100"/>
                      <a:gd name="connsiteY5" fmla="*/ 386294 h 1281958"/>
                      <a:gd name="connsiteX6" fmla="*/ 641208 w 676100"/>
                      <a:gd name="connsiteY6" fmla="*/ 717584 h 1281958"/>
                      <a:gd name="connsiteX7" fmla="*/ 663667 w 676100"/>
                      <a:gd name="connsiteY7" fmla="*/ 1065877 h 1281958"/>
                      <a:gd name="connsiteX8" fmla="*/ 676101 w 676100"/>
                      <a:gd name="connsiteY8" fmla="*/ 1198850 h 1281958"/>
                      <a:gd name="connsiteX9" fmla="*/ 347412 w 676100"/>
                      <a:gd name="connsiteY9" fmla="*/ 1189841 h 1281958"/>
                      <a:gd name="connsiteX10" fmla="*/ 136977 w 676100"/>
                      <a:gd name="connsiteY10" fmla="*/ 792572 h 1281958"/>
                      <a:gd name="connsiteX11" fmla="*/ 4321 w 676100"/>
                      <a:gd name="connsiteY11" fmla="*/ 586895 h 1281958"/>
                      <a:gd name="connsiteX12" fmla="*/ 254153 w 676100"/>
                      <a:gd name="connsiteY12" fmla="*/ 567228 h 1281958"/>
                      <a:gd name="connsiteX13" fmla="*/ 366191 w 676100"/>
                      <a:gd name="connsiteY13" fmla="*/ 462423 h 1281958"/>
                      <a:gd name="connsiteX14" fmla="*/ 427855 w 676100"/>
                      <a:gd name="connsiteY14" fmla="*/ 94083 h 1281958"/>
                      <a:gd name="connsiteX15" fmla="*/ 583413 w 676100"/>
                      <a:gd name="connsiteY15" fmla="*/ 64 h 128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6100" h="1281958">
                        <a:moveTo>
                          <a:pt x="583477" y="0"/>
                        </a:moveTo>
                        <a:cubicBezTo>
                          <a:pt x="579417" y="2220"/>
                          <a:pt x="575420" y="4251"/>
                          <a:pt x="572502" y="5773"/>
                        </a:cubicBezTo>
                        <a:cubicBezTo>
                          <a:pt x="566855" y="8755"/>
                          <a:pt x="564952" y="10087"/>
                          <a:pt x="563873" y="10912"/>
                        </a:cubicBezTo>
                        <a:cubicBezTo>
                          <a:pt x="562795" y="11737"/>
                          <a:pt x="562478" y="12054"/>
                          <a:pt x="563366" y="22712"/>
                        </a:cubicBezTo>
                        <a:cubicBezTo>
                          <a:pt x="564254" y="33370"/>
                          <a:pt x="566284" y="54306"/>
                          <a:pt x="576625" y="115780"/>
                        </a:cubicBezTo>
                        <a:cubicBezTo>
                          <a:pt x="587029" y="177255"/>
                          <a:pt x="605745" y="279205"/>
                          <a:pt x="617862" y="386294"/>
                        </a:cubicBezTo>
                        <a:cubicBezTo>
                          <a:pt x="629979" y="493319"/>
                          <a:pt x="635435" y="605483"/>
                          <a:pt x="641208" y="717584"/>
                        </a:cubicBezTo>
                        <a:cubicBezTo>
                          <a:pt x="646981" y="829685"/>
                          <a:pt x="653072" y="941849"/>
                          <a:pt x="663667" y="1065877"/>
                        </a:cubicBezTo>
                        <a:cubicBezTo>
                          <a:pt x="667410" y="1109461"/>
                          <a:pt x="671660" y="1154504"/>
                          <a:pt x="676101" y="1198850"/>
                        </a:cubicBezTo>
                        <a:cubicBezTo>
                          <a:pt x="584365" y="1332330"/>
                          <a:pt x="440480" y="1286843"/>
                          <a:pt x="347412" y="1189841"/>
                        </a:cubicBezTo>
                        <a:cubicBezTo>
                          <a:pt x="243685" y="1081674"/>
                          <a:pt x="203146" y="909557"/>
                          <a:pt x="136977" y="792572"/>
                        </a:cubicBezTo>
                        <a:cubicBezTo>
                          <a:pt x="70808" y="675586"/>
                          <a:pt x="-21055" y="613794"/>
                          <a:pt x="4321" y="586895"/>
                        </a:cubicBezTo>
                        <a:cubicBezTo>
                          <a:pt x="29698" y="559996"/>
                          <a:pt x="172377" y="567926"/>
                          <a:pt x="254153" y="567228"/>
                        </a:cubicBezTo>
                        <a:cubicBezTo>
                          <a:pt x="335929" y="566594"/>
                          <a:pt x="356928" y="557268"/>
                          <a:pt x="366191" y="462423"/>
                        </a:cubicBezTo>
                        <a:cubicBezTo>
                          <a:pt x="375453" y="367515"/>
                          <a:pt x="373042" y="186961"/>
                          <a:pt x="427855" y="94083"/>
                        </a:cubicBezTo>
                        <a:cubicBezTo>
                          <a:pt x="464207" y="32482"/>
                          <a:pt x="525745" y="9389"/>
                          <a:pt x="583413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3" name="Freeform: Shape 10032">
                    <a:extLst>
                      <a:ext uri="{FF2B5EF4-FFF2-40B4-BE49-F238E27FC236}">
                        <a16:creationId xmlns:a16="http://schemas.microsoft.com/office/drawing/2014/main" id="{764C5AD0-C7CC-29D6-2B3B-2D301CA76D5D}"/>
                      </a:ext>
                    </a:extLst>
                  </p:cNvPr>
                  <p:cNvSpPr/>
                  <p:nvPr/>
                </p:nvSpPr>
                <p:spPr>
                  <a:xfrm>
                    <a:off x="1617464" y="2221839"/>
                    <a:ext cx="169605" cy="1104575"/>
                  </a:xfrm>
                  <a:custGeom>
                    <a:avLst/>
                    <a:gdLst>
                      <a:gd name="connsiteX0" fmla="*/ 64800 w 169605"/>
                      <a:gd name="connsiteY0" fmla="*/ 0 h 1104575"/>
                      <a:gd name="connsiteX1" fmla="*/ 73365 w 169605"/>
                      <a:gd name="connsiteY1" fmla="*/ 54115 h 1104575"/>
                      <a:gd name="connsiteX2" fmla="*/ 114602 w 169605"/>
                      <a:gd name="connsiteY2" fmla="*/ 324629 h 1104575"/>
                      <a:gd name="connsiteX3" fmla="*/ 137948 w 169605"/>
                      <a:gd name="connsiteY3" fmla="*/ 655919 h 1104575"/>
                      <a:gd name="connsiteX4" fmla="*/ 160406 w 169605"/>
                      <a:gd name="connsiteY4" fmla="*/ 1004212 h 1104575"/>
                      <a:gd name="connsiteX5" fmla="*/ 169605 w 169605"/>
                      <a:gd name="connsiteY5" fmla="*/ 1104512 h 1104575"/>
                      <a:gd name="connsiteX6" fmla="*/ 50019 w 169605"/>
                      <a:gd name="connsiteY6" fmla="*/ 1082689 h 1104575"/>
                      <a:gd name="connsiteX7" fmla="*/ 154 w 169605"/>
                      <a:gd name="connsiteY7" fmla="*/ 1004085 h 1104575"/>
                      <a:gd name="connsiteX8" fmla="*/ 12652 w 169605"/>
                      <a:gd name="connsiteY8" fmla="*/ 917551 h 1104575"/>
                      <a:gd name="connsiteX9" fmla="*/ 58329 w 169605"/>
                      <a:gd name="connsiteY9" fmla="*/ 834126 h 1104575"/>
                      <a:gd name="connsiteX10" fmla="*/ 62834 w 169605"/>
                      <a:gd name="connsiteY10" fmla="*/ 621598 h 1104575"/>
                      <a:gd name="connsiteX11" fmla="*/ 33397 w 169605"/>
                      <a:gd name="connsiteY11" fmla="*/ 366437 h 1104575"/>
                      <a:gd name="connsiteX12" fmla="*/ 24135 w 169605"/>
                      <a:gd name="connsiteY12" fmla="*/ 104678 h 1104575"/>
                      <a:gd name="connsiteX13" fmla="*/ 64737 w 169605"/>
                      <a:gd name="connsiteY13" fmla="*/ 0 h 110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9605" h="1104575">
                        <a:moveTo>
                          <a:pt x="64800" y="0"/>
                        </a:moveTo>
                        <a:cubicBezTo>
                          <a:pt x="66704" y="13323"/>
                          <a:pt x="69432" y="30769"/>
                          <a:pt x="73365" y="54115"/>
                        </a:cubicBezTo>
                        <a:cubicBezTo>
                          <a:pt x="83769" y="115590"/>
                          <a:pt x="102485" y="217540"/>
                          <a:pt x="114602" y="324629"/>
                        </a:cubicBezTo>
                        <a:cubicBezTo>
                          <a:pt x="126719" y="431654"/>
                          <a:pt x="132175" y="543819"/>
                          <a:pt x="137948" y="655919"/>
                        </a:cubicBezTo>
                        <a:cubicBezTo>
                          <a:pt x="143721" y="768020"/>
                          <a:pt x="149812" y="880184"/>
                          <a:pt x="160406" y="1004212"/>
                        </a:cubicBezTo>
                        <a:cubicBezTo>
                          <a:pt x="163198" y="1037138"/>
                          <a:pt x="166370" y="1070889"/>
                          <a:pt x="169605" y="1104512"/>
                        </a:cubicBezTo>
                        <a:cubicBezTo>
                          <a:pt x="126592" y="1105464"/>
                          <a:pt x="79519" y="1095567"/>
                          <a:pt x="50019" y="1082689"/>
                        </a:cubicBezTo>
                        <a:cubicBezTo>
                          <a:pt x="3580" y="1062387"/>
                          <a:pt x="852" y="1034600"/>
                          <a:pt x="154" y="1004085"/>
                        </a:cubicBezTo>
                        <a:cubicBezTo>
                          <a:pt x="-544" y="973633"/>
                          <a:pt x="725" y="940517"/>
                          <a:pt x="12652" y="917551"/>
                        </a:cubicBezTo>
                        <a:cubicBezTo>
                          <a:pt x="24579" y="894585"/>
                          <a:pt x="47227" y="881770"/>
                          <a:pt x="58329" y="834126"/>
                        </a:cubicBezTo>
                        <a:cubicBezTo>
                          <a:pt x="69432" y="786481"/>
                          <a:pt x="69114" y="703881"/>
                          <a:pt x="62834" y="621598"/>
                        </a:cubicBezTo>
                        <a:cubicBezTo>
                          <a:pt x="56553" y="539251"/>
                          <a:pt x="44372" y="457158"/>
                          <a:pt x="33397" y="366437"/>
                        </a:cubicBezTo>
                        <a:cubicBezTo>
                          <a:pt x="22422" y="275716"/>
                          <a:pt x="12652" y="176430"/>
                          <a:pt x="24135" y="104678"/>
                        </a:cubicBezTo>
                        <a:cubicBezTo>
                          <a:pt x="31367" y="59571"/>
                          <a:pt x="47037" y="25377"/>
                          <a:pt x="64737" y="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4" name="Freeform: Shape 10033">
                    <a:extLst>
                      <a:ext uri="{FF2B5EF4-FFF2-40B4-BE49-F238E27FC236}">
                        <a16:creationId xmlns:a16="http://schemas.microsoft.com/office/drawing/2014/main" id="{E4593FFE-87D2-B99F-DAF6-C08B3E05E034}"/>
                      </a:ext>
                    </a:extLst>
                  </p:cNvPr>
                  <p:cNvSpPr/>
                  <p:nvPr/>
                </p:nvSpPr>
                <p:spPr>
                  <a:xfrm>
                    <a:off x="5639" y="3289111"/>
                    <a:ext cx="1969712" cy="1445572"/>
                  </a:xfrm>
                  <a:custGeom>
                    <a:avLst/>
                    <a:gdLst>
                      <a:gd name="connsiteX0" fmla="*/ 1847473 w 1969712"/>
                      <a:gd name="connsiteY0" fmla="*/ 1445573 h 1445572"/>
                      <a:gd name="connsiteX1" fmla="*/ 0 w 1969712"/>
                      <a:gd name="connsiteY1" fmla="*/ 1445573 h 1445572"/>
                      <a:gd name="connsiteX2" fmla="*/ 0 w 1969712"/>
                      <a:gd name="connsiteY2" fmla="*/ 673048 h 1445572"/>
                      <a:gd name="connsiteX3" fmla="*/ 317 w 1969712"/>
                      <a:gd name="connsiteY3" fmla="*/ 665245 h 1445572"/>
                      <a:gd name="connsiteX4" fmla="*/ 0 w 1969712"/>
                      <a:gd name="connsiteY4" fmla="*/ 205423 h 1445572"/>
                      <a:gd name="connsiteX5" fmla="*/ 0 w 1969712"/>
                      <a:gd name="connsiteY5" fmla="*/ 76891 h 1445572"/>
                      <a:gd name="connsiteX6" fmla="*/ 634 w 1969712"/>
                      <a:gd name="connsiteY6" fmla="*/ 635 h 1445572"/>
                      <a:gd name="connsiteX7" fmla="*/ 381028 w 1969712"/>
                      <a:gd name="connsiteY7" fmla="*/ 445 h 1445572"/>
                      <a:gd name="connsiteX8" fmla="*/ 1014870 w 1969712"/>
                      <a:gd name="connsiteY8" fmla="*/ 6408 h 1445572"/>
                      <a:gd name="connsiteX9" fmla="*/ 1610012 w 1969712"/>
                      <a:gd name="connsiteY9" fmla="*/ 3299 h 1445572"/>
                      <a:gd name="connsiteX10" fmla="*/ 1779654 w 1969712"/>
                      <a:gd name="connsiteY10" fmla="*/ 17827 h 1445572"/>
                      <a:gd name="connsiteX11" fmla="*/ 1808647 w 1969712"/>
                      <a:gd name="connsiteY11" fmla="*/ 293987 h 1445572"/>
                      <a:gd name="connsiteX12" fmla="*/ 1829392 w 1969712"/>
                      <a:gd name="connsiteY12" fmla="*/ 484438 h 1445572"/>
                      <a:gd name="connsiteX13" fmla="*/ 1852041 w 1969712"/>
                      <a:gd name="connsiteY13" fmla="*/ 571162 h 1445572"/>
                      <a:gd name="connsiteX14" fmla="*/ 1921699 w 1969712"/>
                      <a:gd name="connsiteY14" fmla="*/ 783690 h 1445572"/>
                      <a:gd name="connsiteX15" fmla="*/ 1966045 w 1969712"/>
                      <a:gd name="connsiteY15" fmla="*/ 1106606 h 1445572"/>
                      <a:gd name="connsiteX16" fmla="*/ 1946632 w 1969712"/>
                      <a:gd name="connsiteY16" fmla="*/ 1242117 h 1445572"/>
                      <a:gd name="connsiteX17" fmla="*/ 1847536 w 1969712"/>
                      <a:gd name="connsiteY17" fmla="*/ 1445509 h 144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712" h="1445572">
                        <a:moveTo>
                          <a:pt x="1847473" y="1445573"/>
                        </a:moveTo>
                        <a:lnTo>
                          <a:pt x="0" y="1445573"/>
                        </a:lnTo>
                        <a:lnTo>
                          <a:pt x="0" y="673048"/>
                        </a:lnTo>
                        <a:cubicBezTo>
                          <a:pt x="127" y="670511"/>
                          <a:pt x="190" y="667910"/>
                          <a:pt x="317" y="665245"/>
                        </a:cubicBezTo>
                        <a:cubicBezTo>
                          <a:pt x="4060" y="562407"/>
                          <a:pt x="761" y="371957"/>
                          <a:pt x="0" y="205423"/>
                        </a:cubicBezTo>
                        <a:lnTo>
                          <a:pt x="0" y="76891"/>
                        </a:lnTo>
                        <a:cubicBezTo>
                          <a:pt x="127" y="51071"/>
                          <a:pt x="317" y="25758"/>
                          <a:pt x="634" y="635"/>
                        </a:cubicBezTo>
                        <a:cubicBezTo>
                          <a:pt x="80888" y="445"/>
                          <a:pt x="212909" y="-571"/>
                          <a:pt x="381028" y="445"/>
                        </a:cubicBezTo>
                        <a:cubicBezTo>
                          <a:pt x="562470" y="1523"/>
                          <a:pt x="785847" y="5076"/>
                          <a:pt x="1014870" y="6408"/>
                        </a:cubicBezTo>
                        <a:cubicBezTo>
                          <a:pt x="1243829" y="7740"/>
                          <a:pt x="1478372" y="6852"/>
                          <a:pt x="1610012" y="3299"/>
                        </a:cubicBezTo>
                        <a:cubicBezTo>
                          <a:pt x="1709552" y="635"/>
                          <a:pt x="1750218" y="-3552"/>
                          <a:pt x="1779654" y="17827"/>
                        </a:cubicBezTo>
                        <a:cubicBezTo>
                          <a:pt x="1789170" y="117430"/>
                          <a:pt x="1800273" y="217667"/>
                          <a:pt x="1808647" y="293987"/>
                        </a:cubicBezTo>
                        <a:cubicBezTo>
                          <a:pt x="1819242" y="391116"/>
                          <a:pt x="1825332" y="449355"/>
                          <a:pt x="1829392" y="484438"/>
                        </a:cubicBezTo>
                        <a:cubicBezTo>
                          <a:pt x="1833516" y="519521"/>
                          <a:pt x="1835673" y="531448"/>
                          <a:pt x="1852041" y="571162"/>
                        </a:cubicBezTo>
                        <a:cubicBezTo>
                          <a:pt x="1868409" y="610876"/>
                          <a:pt x="1898987" y="678441"/>
                          <a:pt x="1921699" y="783690"/>
                        </a:cubicBezTo>
                        <a:cubicBezTo>
                          <a:pt x="1944411" y="888939"/>
                          <a:pt x="1959130" y="1031999"/>
                          <a:pt x="1966045" y="1106606"/>
                        </a:cubicBezTo>
                        <a:cubicBezTo>
                          <a:pt x="1972960" y="1181213"/>
                          <a:pt x="1971945" y="1187367"/>
                          <a:pt x="1946632" y="1242117"/>
                        </a:cubicBezTo>
                        <a:cubicBezTo>
                          <a:pt x="1922651" y="1293885"/>
                          <a:pt x="1876846" y="1388983"/>
                          <a:pt x="1847536" y="144550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5" name="Freeform: Shape 10034">
                    <a:extLst>
                      <a:ext uri="{FF2B5EF4-FFF2-40B4-BE49-F238E27FC236}">
                        <a16:creationId xmlns:a16="http://schemas.microsoft.com/office/drawing/2014/main" id="{948A7CA7-B0AC-25B1-5BF4-6CF4C36DECE5}"/>
                      </a:ext>
                    </a:extLst>
                  </p:cNvPr>
                  <p:cNvSpPr/>
                  <p:nvPr/>
                </p:nvSpPr>
                <p:spPr>
                  <a:xfrm>
                    <a:off x="5638" y="3353283"/>
                    <a:ext cx="1545075" cy="641547"/>
                  </a:xfrm>
                  <a:custGeom>
                    <a:avLst/>
                    <a:gdLst>
                      <a:gd name="connsiteX0" fmla="*/ 0 w 1545075"/>
                      <a:gd name="connsiteY0" fmla="*/ 608941 h 641547"/>
                      <a:gd name="connsiteX1" fmla="*/ 317 w 1545075"/>
                      <a:gd name="connsiteY1" fmla="*/ 601074 h 641547"/>
                      <a:gd name="connsiteX2" fmla="*/ 0 w 1545075"/>
                      <a:gd name="connsiteY2" fmla="*/ 141252 h 641547"/>
                      <a:gd name="connsiteX3" fmla="*/ 0 w 1545075"/>
                      <a:gd name="connsiteY3" fmla="*/ 25281 h 641547"/>
                      <a:gd name="connsiteX4" fmla="*/ 249070 w 1545075"/>
                      <a:gd name="connsiteY4" fmla="*/ 285 h 641547"/>
                      <a:gd name="connsiteX5" fmla="*/ 489703 w 1545075"/>
                      <a:gd name="connsiteY5" fmla="*/ 6439 h 641547"/>
                      <a:gd name="connsiteX6" fmla="*/ 935568 w 1545075"/>
                      <a:gd name="connsiteY6" fmla="*/ 17922 h 641547"/>
                      <a:gd name="connsiteX7" fmla="*/ 1369253 w 1545075"/>
                      <a:gd name="connsiteY7" fmla="*/ 24139 h 641547"/>
                      <a:gd name="connsiteX8" fmla="*/ 1500196 w 1545075"/>
                      <a:gd name="connsiteY8" fmla="*/ 69817 h 641547"/>
                      <a:gd name="connsiteX9" fmla="*/ 1538514 w 1545075"/>
                      <a:gd name="connsiteY9" fmla="*/ 275557 h 641547"/>
                      <a:gd name="connsiteX10" fmla="*/ 1396533 w 1545075"/>
                      <a:gd name="connsiteY10" fmla="*/ 472669 h 641547"/>
                      <a:gd name="connsiteX11" fmla="*/ 1337913 w 1545075"/>
                      <a:gd name="connsiteY11" fmla="*/ 584199 h 641547"/>
                      <a:gd name="connsiteX12" fmla="*/ 1245162 w 1545075"/>
                      <a:gd name="connsiteY12" fmla="*/ 630320 h 641547"/>
                      <a:gd name="connsiteX13" fmla="*/ 772778 w 1545075"/>
                      <a:gd name="connsiteY13" fmla="*/ 634761 h 641547"/>
                      <a:gd name="connsiteX14" fmla="*/ 72260 w 1545075"/>
                      <a:gd name="connsiteY14" fmla="*/ 638568 h 641547"/>
                      <a:gd name="connsiteX15" fmla="*/ 0 w 1545075"/>
                      <a:gd name="connsiteY15" fmla="*/ 633366 h 641547"/>
                      <a:gd name="connsiteX16" fmla="*/ 0 w 1545075"/>
                      <a:gd name="connsiteY16" fmla="*/ 609004 h 641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45075" h="641547">
                        <a:moveTo>
                          <a:pt x="0" y="608941"/>
                        </a:moveTo>
                        <a:cubicBezTo>
                          <a:pt x="127" y="606340"/>
                          <a:pt x="190" y="603738"/>
                          <a:pt x="317" y="601074"/>
                        </a:cubicBezTo>
                        <a:cubicBezTo>
                          <a:pt x="4060" y="498235"/>
                          <a:pt x="761" y="307785"/>
                          <a:pt x="0" y="141252"/>
                        </a:cubicBezTo>
                        <a:lnTo>
                          <a:pt x="0" y="25281"/>
                        </a:lnTo>
                        <a:cubicBezTo>
                          <a:pt x="74163" y="6376"/>
                          <a:pt x="175288" y="1427"/>
                          <a:pt x="249070" y="285"/>
                        </a:cubicBezTo>
                        <a:cubicBezTo>
                          <a:pt x="332940" y="-1047"/>
                          <a:pt x="381472" y="2506"/>
                          <a:pt x="489703" y="6439"/>
                        </a:cubicBezTo>
                        <a:cubicBezTo>
                          <a:pt x="597934" y="10436"/>
                          <a:pt x="765863" y="14813"/>
                          <a:pt x="935568" y="17922"/>
                        </a:cubicBezTo>
                        <a:cubicBezTo>
                          <a:pt x="1105210" y="21030"/>
                          <a:pt x="1276629" y="22807"/>
                          <a:pt x="1369253" y="24139"/>
                        </a:cubicBezTo>
                        <a:cubicBezTo>
                          <a:pt x="1461877" y="25535"/>
                          <a:pt x="1475771" y="26550"/>
                          <a:pt x="1500196" y="69817"/>
                        </a:cubicBezTo>
                        <a:cubicBezTo>
                          <a:pt x="1524684" y="113084"/>
                          <a:pt x="1559767" y="198603"/>
                          <a:pt x="1538514" y="275557"/>
                        </a:cubicBezTo>
                        <a:cubicBezTo>
                          <a:pt x="1517261" y="352575"/>
                          <a:pt x="1439736" y="421028"/>
                          <a:pt x="1396533" y="472669"/>
                        </a:cubicBezTo>
                        <a:cubicBezTo>
                          <a:pt x="1353329" y="524310"/>
                          <a:pt x="1344511" y="559139"/>
                          <a:pt x="1337913" y="584199"/>
                        </a:cubicBezTo>
                        <a:cubicBezTo>
                          <a:pt x="1331378" y="609258"/>
                          <a:pt x="1327064" y="624547"/>
                          <a:pt x="1245162" y="630320"/>
                        </a:cubicBezTo>
                        <a:cubicBezTo>
                          <a:pt x="1163259" y="636030"/>
                          <a:pt x="1003641" y="632223"/>
                          <a:pt x="772778" y="634761"/>
                        </a:cubicBezTo>
                        <a:cubicBezTo>
                          <a:pt x="541915" y="637235"/>
                          <a:pt x="239681" y="646117"/>
                          <a:pt x="72260" y="638568"/>
                        </a:cubicBezTo>
                        <a:cubicBezTo>
                          <a:pt x="44726" y="637362"/>
                          <a:pt x="20809" y="635649"/>
                          <a:pt x="0" y="633366"/>
                        </a:cubicBezTo>
                        <a:lnTo>
                          <a:pt x="0" y="609004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6" name="Freeform: Shape 10035">
                    <a:extLst>
                      <a:ext uri="{FF2B5EF4-FFF2-40B4-BE49-F238E27FC236}">
                        <a16:creationId xmlns:a16="http://schemas.microsoft.com/office/drawing/2014/main" id="{20B68E0E-A54B-3EEE-6D9C-D5E20DBF1E47}"/>
                      </a:ext>
                    </a:extLst>
                  </p:cNvPr>
                  <p:cNvSpPr/>
                  <p:nvPr/>
                </p:nvSpPr>
                <p:spPr>
                  <a:xfrm>
                    <a:off x="5639" y="3335688"/>
                    <a:ext cx="182816" cy="395247"/>
                  </a:xfrm>
                  <a:custGeom>
                    <a:avLst/>
                    <a:gdLst>
                      <a:gd name="connsiteX0" fmla="*/ 1586 w 182816"/>
                      <a:gd name="connsiteY0" fmla="*/ 368647 h 395247"/>
                      <a:gd name="connsiteX1" fmla="*/ 0 w 182816"/>
                      <a:gd name="connsiteY1" fmla="*/ 158720 h 395247"/>
                      <a:gd name="connsiteX2" fmla="*/ 0 w 182816"/>
                      <a:gd name="connsiteY2" fmla="*/ 14137 h 395247"/>
                      <a:gd name="connsiteX3" fmla="*/ 139825 w 182816"/>
                      <a:gd name="connsiteY3" fmla="*/ 1322 h 395247"/>
                      <a:gd name="connsiteX4" fmla="*/ 178777 w 182816"/>
                      <a:gd name="connsiteY4" fmla="*/ 33487 h 395247"/>
                      <a:gd name="connsiteX5" fmla="*/ 138683 w 182816"/>
                      <a:gd name="connsiteY5" fmla="*/ 137277 h 395247"/>
                      <a:gd name="connsiteX6" fmla="*/ 143568 w 182816"/>
                      <a:gd name="connsiteY6" fmla="*/ 285412 h 395247"/>
                      <a:gd name="connsiteX7" fmla="*/ 123139 w 182816"/>
                      <a:gd name="connsiteY7" fmla="*/ 374166 h 395247"/>
                      <a:gd name="connsiteX8" fmla="*/ 6725 w 182816"/>
                      <a:gd name="connsiteY8" fmla="*/ 374356 h 395247"/>
                      <a:gd name="connsiteX9" fmla="*/ 1523 w 182816"/>
                      <a:gd name="connsiteY9" fmla="*/ 368710 h 39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816" h="395247">
                        <a:moveTo>
                          <a:pt x="1586" y="368647"/>
                        </a:moveTo>
                        <a:cubicBezTo>
                          <a:pt x="1079" y="299813"/>
                          <a:pt x="317" y="227236"/>
                          <a:pt x="0" y="158720"/>
                        </a:cubicBezTo>
                        <a:lnTo>
                          <a:pt x="0" y="14137"/>
                        </a:lnTo>
                        <a:cubicBezTo>
                          <a:pt x="43394" y="-1279"/>
                          <a:pt x="104424" y="-1342"/>
                          <a:pt x="139825" y="1322"/>
                        </a:cubicBezTo>
                        <a:cubicBezTo>
                          <a:pt x="183662" y="4621"/>
                          <a:pt x="188103" y="12044"/>
                          <a:pt x="178777" y="33487"/>
                        </a:cubicBezTo>
                        <a:cubicBezTo>
                          <a:pt x="169452" y="54866"/>
                          <a:pt x="146296" y="90267"/>
                          <a:pt x="138683" y="137277"/>
                        </a:cubicBezTo>
                        <a:cubicBezTo>
                          <a:pt x="131070" y="184287"/>
                          <a:pt x="138873" y="243033"/>
                          <a:pt x="143568" y="285412"/>
                        </a:cubicBezTo>
                        <a:cubicBezTo>
                          <a:pt x="148199" y="327791"/>
                          <a:pt x="149658" y="353802"/>
                          <a:pt x="123139" y="374166"/>
                        </a:cubicBezTo>
                        <a:cubicBezTo>
                          <a:pt x="96621" y="394467"/>
                          <a:pt x="42188" y="409059"/>
                          <a:pt x="6725" y="374356"/>
                        </a:cubicBezTo>
                        <a:cubicBezTo>
                          <a:pt x="4948" y="372580"/>
                          <a:pt x="3172" y="370740"/>
                          <a:pt x="1523" y="3687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7" name="Freeform: Shape 10036">
                    <a:extLst>
                      <a:ext uri="{FF2B5EF4-FFF2-40B4-BE49-F238E27FC236}">
                        <a16:creationId xmlns:a16="http://schemas.microsoft.com/office/drawing/2014/main" id="{FF21DFC2-3D95-2FF9-7AB5-CE13D6C995D5}"/>
                      </a:ext>
                    </a:extLst>
                  </p:cNvPr>
                  <p:cNvSpPr/>
                  <p:nvPr/>
                </p:nvSpPr>
                <p:spPr>
                  <a:xfrm>
                    <a:off x="326778" y="3353568"/>
                    <a:ext cx="1220102" cy="194179"/>
                  </a:xfrm>
                  <a:custGeom>
                    <a:avLst/>
                    <a:gdLst>
                      <a:gd name="connsiteX0" fmla="*/ 0 w 1220102"/>
                      <a:gd name="connsiteY0" fmla="*/ 64 h 194179"/>
                      <a:gd name="connsiteX1" fmla="*/ 168627 w 1220102"/>
                      <a:gd name="connsiteY1" fmla="*/ 6154 h 194179"/>
                      <a:gd name="connsiteX2" fmla="*/ 614492 w 1220102"/>
                      <a:gd name="connsiteY2" fmla="*/ 17637 h 194179"/>
                      <a:gd name="connsiteX3" fmla="*/ 806719 w 1220102"/>
                      <a:gd name="connsiteY3" fmla="*/ 20682 h 194179"/>
                      <a:gd name="connsiteX4" fmla="*/ 613604 w 1220102"/>
                      <a:gd name="connsiteY4" fmla="*/ 65852 h 194179"/>
                      <a:gd name="connsiteX5" fmla="*/ 411797 w 1220102"/>
                      <a:gd name="connsiteY5" fmla="*/ 96558 h 194179"/>
                      <a:gd name="connsiteX6" fmla="*/ 216208 w 1220102"/>
                      <a:gd name="connsiteY6" fmla="*/ 121363 h 194179"/>
                      <a:gd name="connsiteX7" fmla="*/ 61094 w 1220102"/>
                      <a:gd name="connsiteY7" fmla="*/ 75432 h 194179"/>
                      <a:gd name="connsiteX8" fmla="*/ 63 w 1220102"/>
                      <a:gd name="connsiteY8" fmla="*/ 0 h 194179"/>
                      <a:gd name="connsiteX9" fmla="*/ 63 w 1220102"/>
                      <a:gd name="connsiteY9" fmla="*/ 0 h 194179"/>
                      <a:gd name="connsiteX10" fmla="*/ 877583 w 1220102"/>
                      <a:gd name="connsiteY10" fmla="*/ 21634 h 194179"/>
                      <a:gd name="connsiteX11" fmla="*/ 1044053 w 1220102"/>
                      <a:gd name="connsiteY11" fmla="*/ 23854 h 194179"/>
                      <a:gd name="connsiteX12" fmla="*/ 1060928 w 1220102"/>
                      <a:gd name="connsiteY12" fmla="*/ 29120 h 194179"/>
                      <a:gd name="connsiteX13" fmla="*/ 1198532 w 1220102"/>
                      <a:gd name="connsiteY13" fmla="*/ 109500 h 194179"/>
                      <a:gd name="connsiteX14" fmla="*/ 1220102 w 1220102"/>
                      <a:gd name="connsiteY14" fmla="*/ 182076 h 194179"/>
                      <a:gd name="connsiteX15" fmla="*/ 1063149 w 1220102"/>
                      <a:gd name="connsiteY15" fmla="*/ 169515 h 194179"/>
                      <a:gd name="connsiteX16" fmla="*/ 938423 w 1220102"/>
                      <a:gd name="connsiteY16" fmla="*/ 77716 h 194179"/>
                      <a:gd name="connsiteX17" fmla="*/ 877646 w 1220102"/>
                      <a:gd name="connsiteY17" fmla="*/ 21697 h 19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20102" h="194179">
                        <a:moveTo>
                          <a:pt x="0" y="64"/>
                        </a:moveTo>
                        <a:cubicBezTo>
                          <a:pt x="48533" y="952"/>
                          <a:pt x="94654" y="3489"/>
                          <a:pt x="168627" y="6154"/>
                        </a:cubicBezTo>
                        <a:cubicBezTo>
                          <a:pt x="276858" y="10151"/>
                          <a:pt x="444787" y="14528"/>
                          <a:pt x="614492" y="17637"/>
                        </a:cubicBezTo>
                        <a:cubicBezTo>
                          <a:pt x="679837" y="18842"/>
                          <a:pt x="745435" y="19794"/>
                          <a:pt x="806719" y="20682"/>
                        </a:cubicBezTo>
                        <a:cubicBezTo>
                          <a:pt x="751145" y="29373"/>
                          <a:pt x="676347" y="51958"/>
                          <a:pt x="613604" y="65852"/>
                        </a:cubicBezTo>
                        <a:cubicBezTo>
                          <a:pt x="535571" y="83045"/>
                          <a:pt x="476127" y="86788"/>
                          <a:pt x="411797" y="96558"/>
                        </a:cubicBezTo>
                        <a:cubicBezTo>
                          <a:pt x="347468" y="106328"/>
                          <a:pt x="278253" y="122251"/>
                          <a:pt x="216208" y="121363"/>
                        </a:cubicBezTo>
                        <a:cubicBezTo>
                          <a:pt x="154162" y="120475"/>
                          <a:pt x="99222" y="102838"/>
                          <a:pt x="61094" y="75432"/>
                        </a:cubicBezTo>
                        <a:cubicBezTo>
                          <a:pt x="28675" y="52149"/>
                          <a:pt x="8438" y="21887"/>
                          <a:pt x="63" y="0"/>
                        </a:cubicBezTo>
                        <a:lnTo>
                          <a:pt x="63" y="0"/>
                        </a:lnTo>
                        <a:close/>
                        <a:moveTo>
                          <a:pt x="877583" y="21634"/>
                        </a:moveTo>
                        <a:cubicBezTo>
                          <a:pt x="943752" y="22522"/>
                          <a:pt x="1001674" y="23220"/>
                          <a:pt x="1044053" y="23854"/>
                        </a:cubicBezTo>
                        <a:cubicBezTo>
                          <a:pt x="1049826" y="25567"/>
                          <a:pt x="1055409" y="27280"/>
                          <a:pt x="1060928" y="29120"/>
                        </a:cubicBezTo>
                        <a:cubicBezTo>
                          <a:pt x="1126209" y="50753"/>
                          <a:pt x="1171824" y="81015"/>
                          <a:pt x="1198532" y="109500"/>
                        </a:cubicBezTo>
                        <a:cubicBezTo>
                          <a:pt x="1207414" y="130816"/>
                          <a:pt x="1215598" y="155748"/>
                          <a:pt x="1220102" y="182076"/>
                        </a:cubicBezTo>
                        <a:cubicBezTo>
                          <a:pt x="1196946" y="205106"/>
                          <a:pt x="1119992" y="192100"/>
                          <a:pt x="1063149" y="169515"/>
                        </a:cubicBezTo>
                        <a:cubicBezTo>
                          <a:pt x="1002055" y="145217"/>
                          <a:pt x="964307" y="109944"/>
                          <a:pt x="938423" y="77716"/>
                        </a:cubicBezTo>
                        <a:cubicBezTo>
                          <a:pt x="918947" y="53481"/>
                          <a:pt x="906258" y="31023"/>
                          <a:pt x="877646" y="2169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8" name="Freeform: Shape 10037">
                    <a:extLst>
                      <a:ext uri="{FF2B5EF4-FFF2-40B4-BE49-F238E27FC236}">
                        <a16:creationId xmlns:a16="http://schemas.microsoft.com/office/drawing/2014/main" id="{39DFDD0F-D8AF-4DF5-0981-2D06108AAA1E}"/>
                      </a:ext>
                    </a:extLst>
                  </p:cNvPr>
                  <p:cNvSpPr/>
                  <p:nvPr/>
                </p:nvSpPr>
                <p:spPr>
                  <a:xfrm>
                    <a:off x="5639" y="4349976"/>
                    <a:ext cx="1969662" cy="384707"/>
                  </a:xfrm>
                  <a:custGeom>
                    <a:avLst/>
                    <a:gdLst>
                      <a:gd name="connsiteX0" fmla="*/ 0 w 1969662"/>
                      <a:gd name="connsiteY0" fmla="*/ 384708 h 384707"/>
                      <a:gd name="connsiteX1" fmla="*/ 1847473 w 1969662"/>
                      <a:gd name="connsiteY1" fmla="*/ 384708 h 384707"/>
                      <a:gd name="connsiteX2" fmla="*/ 1946568 w 1969662"/>
                      <a:gd name="connsiteY2" fmla="*/ 181315 h 384707"/>
                      <a:gd name="connsiteX3" fmla="*/ 1965981 w 1969662"/>
                      <a:gd name="connsiteY3" fmla="*/ 45805 h 384707"/>
                      <a:gd name="connsiteX4" fmla="*/ 1962302 w 1969662"/>
                      <a:gd name="connsiteY4" fmla="*/ 7296 h 384707"/>
                      <a:gd name="connsiteX5" fmla="*/ 1814610 w 1969662"/>
                      <a:gd name="connsiteY5" fmla="*/ 0 h 384707"/>
                      <a:gd name="connsiteX6" fmla="*/ 1726046 w 1969662"/>
                      <a:gd name="connsiteY6" fmla="*/ 28231 h 384707"/>
                      <a:gd name="connsiteX7" fmla="*/ 1614009 w 1969662"/>
                      <a:gd name="connsiteY7" fmla="*/ 115210 h 384707"/>
                      <a:gd name="connsiteX8" fmla="*/ 1288048 w 1969662"/>
                      <a:gd name="connsiteY8" fmla="*/ 120094 h 384707"/>
                      <a:gd name="connsiteX9" fmla="*/ 1192315 w 1969662"/>
                      <a:gd name="connsiteY9" fmla="*/ 101760 h 384707"/>
                      <a:gd name="connsiteX10" fmla="*/ 1186859 w 1969662"/>
                      <a:gd name="connsiteY10" fmla="*/ 52783 h 384707"/>
                      <a:gd name="connsiteX11" fmla="*/ 1179056 w 1969662"/>
                      <a:gd name="connsiteY11" fmla="*/ 31404 h 384707"/>
                      <a:gd name="connsiteX12" fmla="*/ 1097090 w 1969662"/>
                      <a:gd name="connsiteY12" fmla="*/ 27661 h 384707"/>
                      <a:gd name="connsiteX13" fmla="*/ 740613 w 1969662"/>
                      <a:gd name="connsiteY13" fmla="*/ 24806 h 384707"/>
                      <a:gd name="connsiteX14" fmla="*/ 276858 w 1969662"/>
                      <a:gd name="connsiteY14" fmla="*/ 21253 h 384707"/>
                      <a:gd name="connsiteX15" fmla="*/ 34512 w 1969662"/>
                      <a:gd name="connsiteY15" fmla="*/ 22331 h 384707"/>
                      <a:gd name="connsiteX16" fmla="*/ 0 w 1969662"/>
                      <a:gd name="connsiteY16" fmla="*/ 23220 h 384707"/>
                      <a:gd name="connsiteX17" fmla="*/ 0 w 1969662"/>
                      <a:gd name="connsiteY17" fmla="*/ 384708 h 384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662" h="384707">
                        <a:moveTo>
                          <a:pt x="0" y="384708"/>
                        </a:moveTo>
                        <a:lnTo>
                          <a:pt x="1847473" y="384708"/>
                        </a:lnTo>
                        <a:cubicBezTo>
                          <a:pt x="1876846" y="328245"/>
                          <a:pt x="1922587" y="233083"/>
                          <a:pt x="1946568" y="181315"/>
                        </a:cubicBezTo>
                        <a:cubicBezTo>
                          <a:pt x="1971945" y="126565"/>
                          <a:pt x="1972896" y="120412"/>
                          <a:pt x="1965981" y="45805"/>
                        </a:cubicBezTo>
                        <a:cubicBezTo>
                          <a:pt x="1964903" y="34449"/>
                          <a:pt x="1963697" y="21443"/>
                          <a:pt x="1962302" y="7296"/>
                        </a:cubicBezTo>
                        <a:cubicBezTo>
                          <a:pt x="1914023" y="2284"/>
                          <a:pt x="1854769" y="0"/>
                          <a:pt x="1814610" y="0"/>
                        </a:cubicBezTo>
                        <a:cubicBezTo>
                          <a:pt x="1761764" y="0"/>
                          <a:pt x="1741780" y="3997"/>
                          <a:pt x="1726046" y="28231"/>
                        </a:cubicBezTo>
                        <a:cubicBezTo>
                          <a:pt x="1710313" y="52530"/>
                          <a:pt x="1698767" y="97065"/>
                          <a:pt x="1614009" y="115210"/>
                        </a:cubicBezTo>
                        <a:cubicBezTo>
                          <a:pt x="1529252" y="133290"/>
                          <a:pt x="1371219" y="124916"/>
                          <a:pt x="1288048" y="120094"/>
                        </a:cubicBezTo>
                        <a:cubicBezTo>
                          <a:pt x="1204876" y="115210"/>
                          <a:pt x="1196566" y="113941"/>
                          <a:pt x="1192315" y="101760"/>
                        </a:cubicBezTo>
                        <a:cubicBezTo>
                          <a:pt x="1188065" y="89643"/>
                          <a:pt x="1187938" y="66677"/>
                          <a:pt x="1186859" y="52783"/>
                        </a:cubicBezTo>
                        <a:cubicBezTo>
                          <a:pt x="1185781" y="38890"/>
                          <a:pt x="1183877" y="34005"/>
                          <a:pt x="1179056" y="31404"/>
                        </a:cubicBezTo>
                        <a:cubicBezTo>
                          <a:pt x="1174234" y="28739"/>
                          <a:pt x="1166558" y="28295"/>
                          <a:pt x="1097090" y="27661"/>
                        </a:cubicBezTo>
                        <a:cubicBezTo>
                          <a:pt x="1027622" y="27026"/>
                          <a:pt x="896488" y="26138"/>
                          <a:pt x="740613" y="24806"/>
                        </a:cubicBezTo>
                        <a:cubicBezTo>
                          <a:pt x="584738" y="23473"/>
                          <a:pt x="404184" y="21697"/>
                          <a:pt x="276858" y="21253"/>
                        </a:cubicBezTo>
                        <a:cubicBezTo>
                          <a:pt x="149531" y="20809"/>
                          <a:pt x="75432" y="21697"/>
                          <a:pt x="34512" y="22331"/>
                        </a:cubicBezTo>
                        <a:cubicBezTo>
                          <a:pt x="18715" y="22585"/>
                          <a:pt x="7930" y="22839"/>
                          <a:pt x="0" y="23220"/>
                        </a:cubicBezTo>
                        <a:lnTo>
                          <a:pt x="0" y="38470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9" name="Freeform: Shape 10038">
                    <a:extLst>
                      <a:ext uri="{FF2B5EF4-FFF2-40B4-BE49-F238E27FC236}">
                        <a16:creationId xmlns:a16="http://schemas.microsoft.com/office/drawing/2014/main" id="{4EF69F78-523B-8DD2-F016-1CB4302639AD}"/>
                      </a:ext>
                    </a:extLst>
                  </p:cNvPr>
                  <p:cNvSpPr/>
                  <p:nvPr/>
                </p:nvSpPr>
                <p:spPr>
                  <a:xfrm>
                    <a:off x="1671049" y="4501882"/>
                    <a:ext cx="291688" cy="114992"/>
                  </a:xfrm>
                  <a:custGeom>
                    <a:avLst/>
                    <a:gdLst>
                      <a:gd name="connsiteX0" fmla="*/ 240555 w 291688"/>
                      <a:gd name="connsiteY0" fmla="*/ 114992 h 114992"/>
                      <a:gd name="connsiteX1" fmla="*/ 281157 w 291688"/>
                      <a:gd name="connsiteY1" fmla="*/ 29410 h 114992"/>
                      <a:gd name="connsiteX2" fmla="*/ 291688 w 291688"/>
                      <a:gd name="connsiteY2" fmla="*/ 6000 h 114992"/>
                      <a:gd name="connsiteX3" fmla="*/ 92610 w 291688"/>
                      <a:gd name="connsiteY3" fmla="*/ 4795 h 114992"/>
                      <a:gd name="connsiteX4" fmla="*/ 17686 w 291688"/>
                      <a:gd name="connsiteY4" fmla="*/ 61702 h 114992"/>
                      <a:gd name="connsiteX5" fmla="*/ 240555 w 291688"/>
                      <a:gd name="connsiteY5" fmla="*/ 114992 h 11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688" h="114992">
                        <a:moveTo>
                          <a:pt x="240555" y="114992"/>
                        </a:moveTo>
                        <a:cubicBezTo>
                          <a:pt x="256098" y="82764"/>
                          <a:pt x="270689" y="51995"/>
                          <a:pt x="281157" y="29410"/>
                        </a:cubicBezTo>
                        <a:cubicBezTo>
                          <a:pt x="285281" y="20465"/>
                          <a:pt x="288770" y="12852"/>
                          <a:pt x="291688" y="6000"/>
                        </a:cubicBezTo>
                        <a:cubicBezTo>
                          <a:pt x="226915" y="-1486"/>
                          <a:pt x="149707" y="-2057"/>
                          <a:pt x="92610" y="4795"/>
                        </a:cubicBezTo>
                        <a:cubicBezTo>
                          <a:pt x="14958" y="14057"/>
                          <a:pt x="-25645" y="37023"/>
                          <a:pt x="17686" y="61702"/>
                        </a:cubicBezTo>
                        <a:cubicBezTo>
                          <a:pt x="55179" y="83081"/>
                          <a:pt x="155544" y="105793"/>
                          <a:pt x="240555" y="11499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40" name="Freeform: Shape 10039">
                    <a:extLst>
                      <a:ext uri="{FF2B5EF4-FFF2-40B4-BE49-F238E27FC236}">
                        <a16:creationId xmlns:a16="http://schemas.microsoft.com/office/drawing/2014/main" id="{B6B799ED-14EB-8F56-63AF-C488CF80D270}"/>
                      </a:ext>
                    </a:extLst>
                  </p:cNvPr>
                  <p:cNvSpPr/>
                  <p:nvPr/>
                </p:nvSpPr>
                <p:spPr>
                  <a:xfrm>
                    <a:off x="38057" y="4452224"/>
                    <a:ext cx="1349219" cy="282523"/>
                  </a:xfrm>
                  <a:custGeom>
                    <a:avLst/>
                    <a:gdLst>
                      <a:gd name="connsiteX0" fmla="*/ 0 w 1349219"/>
                      <a:gd name="connsiteY0" fmla="*/ 282460 h 282523"/>
                      <a:gd name="connsiteX1" fmla="*/ 149721 w 1349219"/>
                      <a:gd name="connsiteY1" fmla="*/ 170994 h 282523"/>
                      <a:gd name="connsiteX2" fmla="*/ 430259 w 1349219"/>
                      <a:gd name="connsiteY2" fmla="*/ 26221 h 282523"/>
                      <a:gd name="connsiteX3" fmla="*/ 552002 w 1349219"/>
                      <a:gd name="connsiteY3" fmla="*/ 46078 h 282523"/>
                      <a:gd name="connsiteX4" fmla="*/ 690812 w 1349219"/>
                      <a:gd name="connsiteY4" fmla="*/ 46078 h 282523"/>
                      <a:gd name="connsiteX5" fmla="*/ 862421 w 1349219"/>
                      <a:gd name="connsiteY5" fmla="*/ 1035 h 282523"/>
                      <a:gd name="connsiteX6" fmla="*/ 1016837 w 1349219"/>
                      <a:gd name="connsiteY6" fmla="*/ 25333 h 282523"/>
                      <a:gd name="connsiteX7" fmla="*/ 1265209 w 1349219"/>
                      <a:gd name="connsiteY7" fmla="*/ 68600 h 282523"/>
                      <a:gd name="connsiteX8" fmla="*/ 1345335 w 1349219"/>
                      <a:gd name="connsiteY8" fmla="*/ 133944 h 282523"/>
                      <a:gd name="connsiteX9" fmla="*/ 1187176 w 1349219"/>
                      <a:gd name="connsiteY9" fmla="*/ 193515 h 282523"/>
                      <a:gd name="connsiteX10" fmla="*/ 914886 w 1349219"/>
                      <a:gd name="connsiteY10" fmla="*/ 249598 h 282523"/>
                      <a:gd name="connsiteX11" fmla="*/ 857853 w 1349219"/>
                      <a:gd name="connsiteY11" fmla="*/ 282524 h 282523"/>
                      <a:gd name="connsiteX12" fmla="*/ 0 w 1349219"/>
                      <a:gd name="connsiteY12" fmla="*/ 282524 h 28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49219" h="282523">
                        <a:moveTo>
                          <a:pt x="0" y="282460"/>
                        </a:moveTo>
                        <a:cubicBezTo>
                          <a:pt x="39460" y="248582"/>
                          <a:pt x="87295" y="211596"/>
                          <a:pt x="149721" y="170994"/>
                        </a:cubicBezTo>
                        <a:cubicBezTo>
                          <a:pt x="239935" y="112311"/>
                          <a:pt x="360664" y="46078"/>
                          <a:pt x="430259" y="26221"/>
                        </a:cubicBezTo>
                        <a:cubicBezTo>
                          <a:pt x="499917" y="6364"/>
                          <a:pt x="518505" y="32819"/>
                          <a:pt x="552002" y="46078"/>
                        </a:cubicBezTo>
                        <a:cubicBezTo>
                          <a:pt x="585499" y="59337"/>
                          <a:pt x="633969" y="59337"/>
                          <a:pt x="690812" y="46078"/>
                        </a:cubicBezTo>
                        <a:cubicBezTo>
                          <a:pt x="747655" y="32819"/>
                          <a:pt x="813000" y="6364"/>
                          <a:pt x="862421" y="1035"/>
                        </a:cubicBezTo>
                        <a:cubicBezTo>
                          <a:pt x="911841" y="-4231"/>
                          <a:pt x="945465" y="11629"/>
                          <a:pt x="1016837" y="25333"/>
                        </a:cubicBezTo>
                        <a:cubicBezTo>
                          <a:pt x="1088208" y="39036"/>
                          <a:pt x="1197264" y="50519"/>
                          <a:pt x="1265209" y="68600"/>
                        </a:cubicBezTo>
                        <a:cubicBezTo>
                          <a:pt x="1333155" y="86681"/>
                          <a:pt x="1359990" y="111422"/>
                          <a:pt x="1345335" y="133944"/>
                        </a:cubicBezTo>
                        <a:cubicBezTo>
                          <a:pt x="1330744" y="156466"/>
                          <a:pt x="1274662" y="176767"/>
                          <a:pt x="1187176" y="193515"/>
                        </a:cubicBezTo>
                        <a:cubicBezTo>
                          <a:pt x="1099691" y="210264"/>
                          <a:pt x="980802" y="223523"/>
                          <a:pt x="914886" y="249598"/>
                        </a:cubicBezTo>
                        <a:cubicBezTo>
                          <a:pt x="890779" y="259114"/>
                          <a:pt x="873776" y="270343"/>
                          <a:pt x="857853" y="282524"/>
                        </a:cubicBezTo>
                        <a:lnTo>
                          <a:pt x="0" y="282524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1" name="Graphic 7643">
                  <a:extLst>
                    <a:ext uri="{FF2B5EF4-FFF2-40B4-BE49-F238E27FC236}">
                      <a16:creationId xmlns:a16="http://schemas.microsoft.com/office/drawing/2014/main" id="{4DE528E3-EDB9-851F-7172-11EC4A5860A8}"/>
                    </a:ext>
                  </a:extLst>
                </p:cNvPr>
                <p:cNvGrpSpPr/>
                <p:nvPr/>
              </p:nvGrpSpPr>
              <p:grpSpPr>
                <a:xfrm>
                  <a:off x="190689" y="2248220"/>
                  <a:ext cx="529171" cy="385860"/>
                  <a:chOff x="190689" y="2248220"/>
                  <a:chExt cx="529171" cy="385860"/>
                </a:xfrm>
                <a:grpFill/>
              </p:grpSpPr>
              <p:sp>
                <p:nvSpPr>
                  <p:cNvPr id="9994" name="Freeform: Shape 9993">
                    <a:extLst>
                      <a:ext uri="{FF2B5EF4-FFF2-40B4-BE49-F238E27FC236}">
                        <a16:creationId xmlns:a16="http://schemas.microsoft.com/office/drawing/2014/main" id="{C013AA57-2F00-7FD6-F8C4-CA173F75E78F}"/>
                      </a:ext>
                    </a:extLst>
                  </p:cNvPr>
                  <p:cNvSpPr/>
                  <p:nvPr/>
                </p:nvSpPr>
                <p:spPr>
                  <a:xfrm>
                    <a:off x="190689" y="2248530"/>
                    <a:ext cx="107041" cy="372100"/>
                  </a:xfrm>
                  <a:custGeom>
                    <a:avLst/>
                    <a:gdLst>
                      <a:gd name="connsiteX0" fmla="*/ 11744 w 107041"/>
                      <a:gd name="connsiteY0" fmla="*/ 1033 h 372100"/>
                      <a:gd name="connsiteX1" fmla="*/ 42831 w 107041"/>
                      <a:gd name="connsiteY1" fmla="*/ 8138 h 372100"/>
                      <a:gd name="connsiteX2" fmla="*/ 95170 w 107041"/>
                      <a:gd name="connsiteY2" fmla="*/ 13531 h 372100"/>
                      <a:gd name="connsiteX3" fmla="*/ 107033 w 107041"/>
                      <a:gd name="connsiteY3" fmla="*/ 21397 h 372100"/>
                      <a:gd name="connsiteX4" fmla="*/ 106018 w 107041"/>
                      <a:gd name="connsiteY4" fmla="*/ 79256 h 372100"/>
                      <a:gd name="connsiteX5" fmla="*/ 103290 w 107041"/>
                      <a:gd name="connsiteY5" fmla="*/ 236400 h 372100"/>
                      <a:gd name="connsiteX6" fmla="*/ 102783 w 107041"/>
                      <a:gd name="connsiteY6" fmla="*/ 351482 h 372100"/>
                      <a:gd name="connsiteX7" fmla="*/ 97263 w 107041"/>
                      <a:gd name="connsiteY7" fmla="*/ 372101 h 372100"/>
                      <a:gd name="connsiteX8" fmla="*/ 68334 w 107041"/>
                      <a:gd name="connsiteY8" fmla="*/ 371783 h 372100"/>
                      <a:gd name="connsiteX9" fmla="*/ 12886 w 107041"/>
                      <a:gd name="connsiteY9" fmla="*/ 370134 h 372100"/>
                      <a:gd name="connsiteX10" fmla="*/ 71 w 107041"/>
                      <a:gd name="connsiteY10" fmla="*/ 358397 h 372100"/>
                      <a:gd name="connsiteX11" fmla="*/ 1530 w 107041"/>
                      <a:gd name="connsiteY11" fmla="*/ 302252 h 372100"/>
                      <a:gd name="connsiteX12" fmla="*/ 2609 w 107041"/>
                      <a:gd name="connsiteY12" fmla="*/ 203601 h 372100"/>
                      <a:gd name="connsiteX13" fmla="*/ 5844 w 107041"/>
                      <a:gd name="connsiteY13" fmla="*/ 71770 h 372100"/>
                      <a:gd name="connsiteX14" fmla="*/ 5147 w 107041"/>
                      <a:gd name="connsiteY14" fmla="*/ 7948 h 372100"/>
                      <a:gd name="connsiteX15" fmla="*/ 11744 w 107041"/>
                      <a:gd name="connsiteY15" fmla="*/ 969 h 37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041" h="372100">
                        <a:moveTo>
                          <a:pt x="11744" y="1033"/>
                        </a:moveTo>
                        <a:cubicBezTo>
                          <a:pt x="17010" y="2745"/>
                          <a:pt x="26272" y="5727"/>
                          <a:pt x="42831" y="8138"/>
                        </a:cubicBezTo>
                        <a:cubicBezTo>
                          <a:pt x="59389" y="10549"/>
                          <a:pt x="83243" y="12452"/>
                          <a:pt x="95170" y="13531"/>
                        </a:cubicBezTo>
                        <a:cubicBezTo>
                          <a:pt x="107097" y="14609"/>
                          <a:pt x="107097" y="14990"/>
                          <a:pt x="107033" y="21397"/>
                        </a:cubicBezTo>
                        <a:cubicBezTo>
                          <a:pt x="106970" y="27868"/>
                          <a:pt x="106779" y="40430"/>
                          <a:pt x="106018" y="79256"/>
                        </a:cubicBezTo>
                        <a:cubicBezTo>
                          <a:pt x="105257" y="118082"/>
                          <a:pt x="103861" y="183236"/>
                          <a:pt x="103290" y="236400"/>
                        </a:cubicBezTo>
                        <a:cubicBezTo>
                          <a:pt x="102783" y="289564"/>
                          <a:pt x="103100" y="330864"/>
                          <a:pt x="102783" y="351482"/>
                        </a:cubicBezTo>
                        <a:cubicBezTo>
                          <a:pt x="102529" y="372101"/>
                          <a:pt x="101641" y="372101"/>
                          <a:pt x="97263" y="372101"/>
                        </a:cubicBezTo>
                        <a:cubicBezTo>
                          <a:pt x="92886" y="372101"/>
                          <a:pt x="85083" y="372101"/>
                          <a:pt x="68334" y="371783"/>
                        </a:cubicBezTo>
                        <a:cubicBezTo>
                          <a:pt x="51586" y="371466"/>
                          <a:pt x="25828" y="370768"/>
                          <a:pt x="12886" y="370134"/>
                        </a:cubicBezTo>
                        <a:cubicBezTo>
                          <a:pt x="-56" y="369436"/>
                          <a:pt x="-246" y="368802"/>
                          <a:pt x="71" y="358397"/>
                        </a:cubicBezTo>
                        <a:cubicBezTo>
                          <a:pt x="388" y="347993"/>
                          <a:pt x="1213" y="327755"/>
                          <a:pt x="1530" y="302252"/>
                        </a:cubicBezTo>
                        <a:cubicBezTo>
                          <a:pt x="1848" y="276685"/>
                          <a:pt x="1721" y="245789"/>
                          <a:pt x="2609" y="203601"/>
                        </a:cubicBezTo>
                        <a:cubicBezTo>
                          <a:pt x="3497" y="161412"/>
                          <a:pt x="5400" y="107868"/>
                          <a:pt x="5844" y="71770"/>
                        </a:cubicBezTo>
                        <a:cubicBezTo>
                          <a:pt x="6225" y="35672"/>
                          <a:pt x="5083" y="17020"/>
                          <a:pt x="5147" y="7948"/>
                        </a:cubicBezTo>
                        <a:cubicBezTo>
                          <a:pt x="5210" y="-1124"/>
                          <a:pt x="6479" y="-744"/>
                          <a:pt x="11744" y="96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5" name="Freeform: Shape 9994">
                    <a:extLst>
                      <a:ext uri="{FF2B5EF4-FFF2-40B4-BE49-F238E27FC236}">
                        <a16:creationId xmlns:a16="http://schemas.microsoft.com/office/drawing/2014/main" id="{B4A27D20-160D-5708-CD2F-82B0E9829456}"/>
                      </a:ext>
                    </a:extLst>
                  </p:cNvPr>
                  <p:cNvSpPr/>
                  <p:nvPr/>
                </p:nvSpPr>
                <p:spPr>
                  <a:xfrm>
                    <a:off x="317512" y="2252465"/>
                    <a:ext cx="298051" cy="338459"/>
                  </a:xfrm>
                  <a:custGeom>
                    <a:avLst/>
                    <a:gdLst>
                      <a:gd name="connsiteX0" fmla="*/ 28616 w 298051"/>
                      <a:gd name="connsiteY0" fmla="*/ 7058 h 338459"/>
                      <a:gd name="connsiteX1" fmla="*/ 158036 w 298051"/>
                      <a:gd name="connsiteY1" fmla="*/ 1094 h 338459"/>
                      <a:gd name="connsiteX2" fmla="*/ 258781 w 298051"/>
                      <a:gd name="connsiteY2" fmla="*/ 1094 h 338459"/>
                      <a:gd name="connsiteX3" fmla="*/ 280922 w 298051"/>
                      <a:gd name="connsiteY3" fmla="*/ 31990 h 338459"/>
                      <a:gd name="connsiteX4" fmla="*/ 293737 w 298051"/>
                      <a:gd name="connsiteY4" fmla="*/ 156145 h 338459"/>
                      <a:gd name="connsiteX5" fmla="*/ 297163 w 298051"/>
                      <a:gd name="connsiteY5" fmla="*/ 276683 h 338459"/>
                      <a:gd name="connsiteX6" fmla="*/ 295323 w 298051"/>
                      <a:gd name="connsiteY6" fmla="*/ 327690 h 338459"/>
                      <a:gd name="connsiteX7" fmla="*/ 230994 w 298051"/>
                      <a:gd name="connsiteY7" fmla="*/ 337587 h 338459"/>
                      <a:gd name="connsiteX8" fmla="*/ 45301 w 298051"/>
                      <a:gd name="connsiteY8" fmla="*/ 337904 h 338459"/>
                      <a:gd name="connsiteX9" fmla="*/ 4 w 298051"/>
                      <a:gd name="connsiteY9" fmla="*/ 323630 h 338459"/>
                      <a:gd name="connsiteX10" fmla="*/ 512 w 298051"/>
                      <a:gd name="connsiteY10" fmla="*/ 273511 h 338459"/>
                      <a:gd name="connsiteX11" fmla="*/ 765 w 298051"/>
                      <a:gd name="connsiteY11" fmla="*/ 194907 h 338459"/>
                      <a:gd name="connsiteX12" fmla="*/ 1844 w 298051"/>
                      <a:gd name="connsiteY12" fmla="*/ 56035 h 338459"/>
                      <a:gd name="connsiteX13" fmla="*/ 1844 w 298051"/>
                      <a:gd name="connsiteY13" fmla="*/ 12387 h 338459"/>
                      <a:gd name="connsiteX14" fmla="*/ 28743 w 298051"/>
                      <a:gd name="connsiteY14" fmla="*/ 7058 h 33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8051" h="338459">
                        <a:moveTo>
                          <a:pt x="28616" y="7058"/>
                        </a:moveTo>
                        <a:cubicBezTo>
                          <a:pt x="56276" y="5408"/>
                          <a:pt x="111978" y="2490"/>
                          <a:pt x="158036" y="1094"/>
                        </a:cubicBezTo>
                        <a:cubicBezTo>
                          <a:pt x="204095" y="-365"/>
                          <a:pt x="240383" y="-365"/>
                          <a:pt x="258781" y="1094"/>
                        </a:cubicBezTo>
                        <a:cubicBezTo>
                          <a:pt x="277115" y="2554"/>
                          <a:pt x="277560" y="5408"/>
                          <a:pt x="280922" y="31990"/>
                        </a:cubicBezTo>
                        <a:cubicBezTo>
                          <a:pt x="284284" y="58572"/>
                          <a:pt x="290692" y="108881"/>
                          <a:pt x="293737" y="156145"/>
                        </a:cubicBezTo>
                        <a:cubicBezTo>
                          <a:pt x="296782" y="203345"/>
                          <a:pt x="296465" y="247500"/>
                          <a:pt x="297163" y="276683"/>
                        </a:cubicBezTo>
                        <a:cubicBezTo>
                          <a:pt x="297797" y="305803"/>
                          <a:pt x="299510" y="319950"/>
                          <a:pt x="295323" y="327690"/>
                        </a:cubicBezTo>
                        <a:cubicBezTo>
                          <a:pt x="291136" y="335430"/>
                          <a:pt x="281176" y="336762"/>
                          <a:pt x="230994" y="337587"/>
                        </a:cubicBezTo>
                        <a:cubicBezTo>
                          <a:pt x="180812" y="338475"/>
                          <a:pt x="90535" y="338856"/>
                          <a:pt x="45301" y="337904"/>
                        </a:cubicBezTo>
                        <a:cubicBezTo>
                          <a:pt x="67" y="336952"/>
                          <a:pt x="-59" y="334732"/>
                          <a:pt x="4" y="323630"/>
                        </a:cubicBezTo>
                        <a:cubicBezTo>
                          <a:pt x="67" y="312591"/>
                          <a:pt x="385" y="292734"/>
                          <a:pt x="512" y="273511"/>
                        </a:cubicBezTo>
                        <a:cubicBezTo>
                          <a:pt x="638" y="254352"/>
                          <a:pt x="512" y="235827"/>
                          <a:pt x="765" y="194907"/>
                        </a:cubicBezTo>
                        <a:cubicBezTo>
                          <a:pt x="1019" y="153988"/>
                          <a:pt x="1590" y="90673"/>
                          <a:pt x="1844" y="56035"/>
                        </a:cubicBezTo>
                        <a:cubicBezTo>
                          <a:pt x="2098" y="21459"/>
                          <a:pt x="2034" y="15559"/>
                          <a:pt x="1844" y="12387"/>
                        </a:cubicBezTo>
                        <a:cubicBezTo>
                          <a:pt x="1590" y="9215"/>
                          <a:pt x="1146" y="8707"/>
                          <a:pt x="28743" y="705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6" name="Freeform: Shape 9995">
                    <a:extLst>
                      <a:ext uri="{FF2B5EF4-FFF2-40B4-BE49-F238E27FC236}">
                        <a16:creationId xmlns:a16="http://schemas.microsoft.com/office/drawing/2014/main" id="{DE9660B2-F6C4-125B-2424-8011F58723BC}"/>
                      </a:ext>
                    </a:extLst>
                  </p:cNvPr>
                  <p:cNvSpPr/>
                  <p:nvPr/>
                </p:nvSpPr>
                <p:spPr>
                  <a:xfrm>
                    <a:off x="524105" y="2257049"/>
                    <a:ext cx="91457" cy="332749"/>
                  </a:xfrm>
                  <a:custGeom>
                    <a:avLst/>
                    <a:gdLst>
                      <a:gd name="connsiteX0" fmla="*/ 66588 w 91457"/>
                      <a:gd name="connsiteY0" fmla="*/ 0 h 332749"/>
                      <a:gd name="connsiteX1" fmla="*/ 74328 w 91457"/>
                      <a:gd name="connsiteY1" fmla="*/ 27343 h 332749"/>
                      <a:gd name="connsiteX2" fmla="*/ 87143 w 91457"/>
                      <a:gd name="connsiteY2" fmla="*/ 151498 h 332749"/>
                      <a:gd name="connsiteX3" fmla="*/ 90569 w 91457"/>
                      <a:gd name="connsiteY3" fmla="*/ 272036 h 332749"/>
                      <a:gd name="connsiteX4" fmla="*/ 88729 w 91457"/>
                      <a:gd name="connsiteY4" fmla="*/ 323043 h 332749"/>
                      <a:gd name="connsiteX5" fmla="*/ 35312 w 91457"/>
                      <a:gd name="connsiteY5" fmla="*/ 332749 h 332749"/>
                      <a:gd name="connsiteX6" fmla="*/ 28143 w 91457"/>
                      <a:gd name="connsiteY6" fmla="*/ 324439 h 332749"/>
                      <a:gd name="connsiteX7" fmla="*/ 102 w 91457"/>
                      <a:gd name="connsiteY7" fmla="*/ 217921 h 332749"/>
                      <a:gd name="connsiteX8" fmla="*/ 24590 w 91457"/>
                      <a:gd name="connsiteY8" fmla="*/ 83425 h 332749"/>
                      <a:gd name="connsiteX9" fmla="*/ 66588 w 91457"/>
                      <a:gd name="connsiteY9" fmla="*/ 64 h 33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1457" h="332749">
                        <a:moveTo>
                          <a:pt x="66588" y="0"/>
                        </a:moveTo>
                        <a:cubicBezTo>
                          <a:pt x="71283" y="3616"/>
                          <a:pt x="72235" y="10975"/>
                          <a:pt x="74328" y="27343"/>
                        </a:cubicBezTo>
                        <a:cubicBezTo>
                          <a:pt x="77691" y="53925"/>
                          <a:pt x="84098" y="104234"/>
                          <a:pt x="87143" y="151498"/>
                        </a:cubicBezTo>
                        <a:cubicBezTo>
                          <a:pt x="90189" y="198698"/>
                          <a:pt x="89871" y="242853"/>
                          <a:pt x="90569" y="272036"/>
                        </a:cubicBezTo>
                        <a:cubicBezTo>
                          <a:pt x="91204" y="301156"/>
                          <a:pt x="92916" y="315303"/>
                          <a:pt x="88729" y="323043"/>
                        </a:cubicBezTo>
                        <a:cubicBezTo>
                          <a:pt x="84859" y="330148"/>
                          <a:pt x="76041" y="331861"/>
                          <a:pt x="35312" y="332749"/>
                        </a:cubicBezTo>
                        <a:cubicBezTo>
                          <a:pt x="32774" y="330085"/>
                          <a:pt x="30363" y="327293"/>
                          <a:pt x="28143" y="324439"/>
                        </a:cubicBezTo>
                        <a:cubicBezTo>
                          <a:pt x="6383" y="296715"/>
                          <a:pt x="-977" y="260997"/>
                          <a:pt x="102" y="217921"/>
                        </a:cubicBezTo>
                        <a:cubicBezTo>
                          <a:pt x="1180" y="174908"/>
                          <a:pt x="10760" y="124535"/>
                          <a:pt x="24590" y="83425"/>
                        </a:cubicBezTo>
                        <a:cubicBezTo>
                          <a:pt x="36961" y="46629"/>
                          <a:pt x="52758" y="17129"/>
                          <a:pt x="66588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7" name="Freeform: Shape 9996">
                    <a:extLst>
                      <a:ext uri="{FF2B5EF4-FFF2-40B4-BE49-F238E27FC236}">
                        <a16:creationId xmlns:a16="http://schemas.microsoft.com/office/drawing/2014/main" id="{D3846C3C-5970-20DD-4917-80402D8259AC}"/>
                      </a:ext>
                    </a:extLst>
                  </p:cNvPr>
                  <p:cNvSpPr/>
                  <p:nvPr/>
                </p:nvSpPr>
                <p:spPr>
                  <a:xfrm>
                    <a:off x="343296" y="2284500"/>
                    <a:ext cx="96124" cy="82476"/>
                  </a:xfrm>
                  <a:custGeom>
                    <a:avLst/>
                    <a:gdLst>
                      <a:gd name="connsiteX0" fmla="*/ 547 w 96124"/>
                      <a:gd name="connsiteY0" fmla="*/ 14547 h 82476"/>
                      <a:gd name="connsiteX1" fmla="*/ 3085 w 96124"/>
                      <a:gd name="connsiteY1" fmla="*/ 69360 h 82476"/>
                      <a:gd name="connsiteX2" fmla="*/ 20912 w 96124"/>
                      <a:gd name="connsiteY2" fmla="*/ 82429 h 82476"/>
                      <a:gd name="connsiteX3" fmla="*/ 81245 w 96124"/>
                      <a:gd name="connsiteY3" fmla="*/ 81795 h 82476"/>
                      <a:gd name="connsiteX4" fmla="*/ 96090 w 96124"/>
                      <a:gd name="connsiteY4" fmla="*/ 78242 h 82476"/>
                      <a:gd name="connsiteX5" fmla="*/ 94948 w 96124"/>
                      <a:gd name="connsiteY5" fmla="*/ 56672 h 82476"/>
                      <a:gd name="connsiteX6" fmla="*/ 92410 w 96124"/>
                      <a:gd name="connsiteY6" fmla="*/ 11185 h 82476"/>
                      <a:gd name="connsiteX7" fmla="*/ 86193 w 96124"/>
                      <a:gd name="connsiteY7" fmla="*/ 463 h 82476"/>
                      <a:gd name="connsiteX8" fmla="*/ 59104 w 96124"/>
                      <a:gd name="connsiteY8" fmla="*/ 336 h 82476"/>
                      <a:gd name="connsiteX9" fmla="*/ 14314 w 96124"/>
                      <a:gd name="connsiteY9" fmla="*/ 146 h 82476"/>
                      <a:gd name="connsiteX10" fmla="*/ 611 w 96124"/>
                      <a:gd name="connsiteY10" fmla="*/ 82 h 82476"/>
                      <a:gd name="connsiteX11" fmla="*/ 484 w 96124"/>
                      <a:gd name="connsiteY11" fmla="*/ 14611 h 8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124" h="82476">
                        <a:moveTo>
                          <a:pt x="547" y="14547"/>
                        </a:moveTo>
                        <a:cubicBezTo>
                          <a:pt x="1118" y="28441"/>
                          <a:pt x="2007" y="55847"/>
                          <a:pt x="3085" y="69360"/>
                        </a:cubicBezTo>
                        <a:cubicBezTo>
                          <a:pt x="4164" y="82873"/>
                          <a:pt x="5432" y="82620"/>
                          <a:pt x="20912" y="82429"/>
                        </a:cubicBezTo>
                        <a:cubicBezTo>
                          <a:pt x="36455" y="82239"/>
                          <a:pt x="66273" y="82049"/>
                          <a:pt x="81245" y="81795"/>
                        </a:cubicBezTo>
                        <a:cubicBezTo>
                          <a:pt x="96217" y="81541"/>
                          <a:pt x="96280" y="81097"/>
                          <a:pt x="96090" y="78242"/>
                        </a:cubicBezTo>
                        <a:cubicBezTo>
                          <a:pt x="95963" y="75387"/>
                          <a:pt x="95646" y="69995"/>
                          <a:pt x="94948" y="56672"/>
                        </a:cubicBezTo>
                        <a:cubicBezTo>
                          <a:pt x="94314" y="43286"/>
                          <a:pt x="93299" y="21906"/>
                          <a:pt x="92410" y="11185"/>
                        </a:cubicBezTo>
                        <a:cubicBezTo>
                          <a:pt x="91522" y="463"/>
                          <a:pt x="90824" y="463"/>
                          <a:pt x="86193" y="463"/>
                        </a:cubicBezTo>
                        <a:cubicBezTo>
                          <a:pt x="81625" y="463"/>
                          <a:pt x="73188" y="400"/>
                          <a:pt x="59104" y="336"/>
                        </a:cubicBezTo>
                        <a:cubicBezTo>
                          <a:pt x="45020" y="336"/>
                          <a:pt x="25226" y="209"/>
                          <a:pt x="14314" y="146"/>
                        </a:cubicBezTo>
                        <a:cubicBezTo>
                          <a:pt x="3466" y="82"/>
                          <a:pt x="1499" y="-108"/>
                          <a:pt x="611" y="82"/>
                        </a:cubicBezTo>
                        <a:cubicBezTo>
                          <a:pt x="-277" y="273"/>
                          <a:pt x="-87" y="717"/>
                          <a:pt x="484" y="146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8" name="Freeform: Shape 9997">
                    <a:extLst>
                      <a:ext uri="{FF2B5EF4-FFF2-40B4-BE49-F238E27FC236}">
                        <a16:creationId xmlns:a16="http://schemas.microsoft.com/office/drawing/2014/main" id="{9254399A-E799-D5C6-B4A5-7906BBC785AB}"/>
                      </a:ext>
                    </a:extLst>
                  </p:cNvPr>
                  <p:cNvSpPr/>
                  <p:nvPr/>
                </p:nvSpPr>
                <p:spPr>
                  <a:xfrm>
                    <a:off x="470154" y="2281452"/>
                    <a:ext cx="95036" cy="84589"/>
                  </a:xfrm>
                  <a:custGeom>
                    <a:avLst/>
                    <a:gdLst>
                      <a:gd name="connsiteX0" fmla="*/ 191 w 95036"/>
                      <a:gd name="connsiteY0" fmla="*/ 11124 h 84589"/>
                      <a:gd name="connsiteX1" fmla="*/ 3046 w 95036"/>
                      <a:gd name="connsiteY1" fmla="*/ 54201 h 84589"/>
                      <a:gd name="connsiteX2" fmla="*/ 4188 w 95036"/>
                      <a:gd name="connsiteY2" fmla="*/ 80466 h 84589"/>
                      <a:gd name="connsiteX3" fmla="*/ 6599 w 95036"/>
                      <a:gd name="connsiteY3" fmla="*/ 84590 h 84589"/>
                      <a:gd name="connsiteX4" fmla="*/ 26773 w 95036"/>
                      <a:gd name="connsiteY4" fmla="*/ 84145 h 84589"/>
                      <a:gd name="connsiteX5" fmla="*/ 80318 w 95036"/>
                      <a:gd name="connsiteY5" fmla="*/ 82559 h 84589"/>
                      <a:gd name="connsiteX6" fmla="*/ 93196 w 95036"/>
                      <a:gd name="connsiteY6" fmla="*/ 80466 h 84589"/>
                      <a:gd name="connsiteX7" fmla="*/ 93894 w 95036"/>
                      <a:gd name="connsiteY7" fmla="*/ 63146 h 84589"/>
                      <a:gd name="connsiteX8" fmla="*/ 95036 w 95036"/>
                      <a:gd name="connsiteY8" fmla="*/ 12330 h 84589"/>
                      <a:gd name="connsiteX9" fmla="*/ 89326 w 95036"/>
                      <a:gd name="connsiteY9" fmla="*/ 22 h 84589"/>
                      <a:gd name="connsiteX10" fmla="*/ 59001 w 95036"/>
                      <a:gd name="connsiteY10" fmla="*/ 657 h 84589"/>
                      <a:gd name="connsiteX11" fmla="*/ 11103 w 95036"/>
                      <a:gd name="connsiteY11" fmla="*/ 1101 h 84589"/>
                      <a:gd name="connsiteX12" fmla="*/ 128 w 95036"/>
                      <a:gd name="connsiteY12" fmla="*/ 11188 h 8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036" h="84589">
                        <a:moveTo>
                          <a:pt x="191" y="11124"/>
                        </a:moveTo>
                        <a:cubicBezTo>
                          <a:pt x="699" y="20894"/>
                          <a:pt x="2222" y="40307"/>
                          <a:pt x="3046" y="54201"/>
                        </a:cubicBezTo>
                        <a:cubicBezTo>
                          <a:pt x="3871" y="68031"/>
                          <a:pt x="3998" y="76342"/>
                          <a:pt x="4188" y="80466"/>
                        </a:cubicBezTo>
                        <a:cubicBezTo>
                          <a:pt x="4379" y="84590"/>
                          <a:pt x="4696" y="84590"/>
                          <a:pt x="6599" y="84590"/>
                        </a:cubicBezTo>
                        <a:cubicBezTo>
                          <a:pt x="8502" y="84590"/>
                          <a:pt x="12055" y="84526"/>
                          <a:pt x="26773" y="84145"/>
                        </a:cubicBezTo>
                        <a:cubicBezTo>
                          <a:pt x="41492" y="83765"/>
                          <a:pt x="67376" y="83067"/>
                          <a:pt x="80318" y="82559"/>
                        </a:cubicBezTo>
                        <a:cubicBezTo>
                          <a:pt x="93196" y="82052"/>
                          <a:pt x="93133" y="81798"/>
                          <a:pt x="93196" y="80466"/>
                        </a:cubicBezTo>
                        <a:cubicBezTo>
                          <a:pt x="93260" y="79133"/>
                          <a:pt x="93450" y="76786"/>
                          <a:pt x="93894" y="63146"/>
                        </a:cubicBezTo>
                        <a:cubicBezTo>
                          <a:pt x="94338" y="49570"/>
                          <a:pt x="94973" y="24701"/>
                          <a:pt x="95036" y="12330"/>
                        </a:cubicBezTo>
                        <a:cubicBezTo>
                          <a:pt x="95036" y="-105"/>
                          <a:pt x="94465" y="-105"/>
                          <a:pt x="89326" y="22"/>
                        </a:cubicBezTo>
                        <a:cubicBezTo>
                          <a:pt x="84188" y="149"/>
                          <a:pt x="74545" y="403"/>
                          <a:pt x="59001" y="657"/>
                        </a:cubicBezTo>
                        <a:cubicBezTo>
                          <a:pt x="43458" y="847"/>
                          <a:pt x="22079" y="974"/>
                          <a:pt x="11103" y="1101"/>
                        </a:cubicBezTo>
                        <a:cubicBezTo>
                          <a:pt x="128" y="1228"/>
                          <a:pt x="-380" y="1418"/>
                          <a:pt x="128" y="1118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9" name="Freeform: Shape 9998">
                    <a:extLst>
                      <a:ext uri="{FF2B5EF4-FFF2-40B4-BE49-F238E27FC236}">
                        <a16:creationId xmlns:a16="http://schemas.microsoft.com/office/drawing/2014/main" id="{46886BDF-8862-E308-B9C1-B5952117343F}"/>
                      </a:ext>
                    </a:extLst>
                  </p:cNvPr>
                  <p:cNvSpPr/>
                  <p:nvPr/>
                </p:nvSpPr>
                <p:spPr>
                  <a:xfrm>
                    <a:off x="474619" y="2382701"/>
                    <a:ext cx="82996" cy="77239"/>
                  </a:xfrm>
                  <a:custGeom>
                    <a:avLst/>
                    <a:gdLst>
                      <a:gd name="connsiteX0" fmla="*/ 168 w 82996"/>
                      <a:gd name="connsiteY0" fmla="*/ 13348 h 77239"/>
                      <a:gd name="connsiteX1" fmla="*/ 1500 w 82996"/>
                      <a:gd name="connsiteY1" fmla="*/ 64418 h 77239"/>
                      <a:gd name="connsiteX2" fmla="*/ 2579 w 82996"/>
                      <a:gd name="connsiteY2" fmla="*/ 77233 h 77239"/>
                      <a:gd name="connsiteX3" fmla="*/ 17361 w 82996"/>
                      <a:gd name="connsiteY3" fmla="*/ 76472 h 77239"/>
                      <a:gd name="connsiteX4" fmla="*/ 62467 w 82996"/>
                      <a:gd name="connsiteY4" fmla="*/ 74759 h 77239"/>
                      <a:gd name="connsiteX5" fmla="*/ 73633 w 82996"/>
                      <a:gd name="connsiteY5" fmla="*/ 73744 h 77239"/>
                      <a:gd name="connsiteX6" fmla="*/ 75473 w 82996"/>
                      <a:gd name="connsiteY6" fmla="*/ 60548 h 77239"/>
                      <a:gd name="connsiteX7" fmla="*/ 82071 w 82996"/>
                      <a:gd name="connsiteY7" fmla="*/ 12269 h 77239"/>
                      <a:gd name="connsiteX8" fmla="*/ 82198 w 82996"/>
                      <a:gd name="connsiteY8" fmla="*/ 215 h 77239"/>
                      <a:gd name="connsiteX9" fmla="*/ 78328 w 82996"/>
                      <a:gd name="connsiteY9" fmla="*/ 215 h 77239"/>
                      <a:gd name="connsiteX10" fmla="*/ 60691 w 82996"/>
                      <a:gd name="connsiteY10" fmla="*/ 342 h 77239"/>
                      <a:gd name="connsiteX11" fmla="*/ 14696 w 82996"/>
                      <a:gd name="connsiteY11" fmla="*/ 152 h 77239"/>
                      <a:gd name="connsiteX12" fmla="*/ 866 w 82996"/>
                      <a:gd name="connsiteY12" fmla="*/ 25 h 77239"/>
                      <a:gd name="connsiteX13" fmla="*/ 105 w 82996"/>
                      <a:gd name="connsiteY13" fmla="*/ 13348 h 7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996" h="77239">
                        <a:moveTo>
                          <a:pt x="168" y="13348"/>
                        </a:moveTo>
                        <a:cubicBezTo>
                          <a:pt x="422" y="26226"/>
                          <a:pt x="1183" y="51666"/>
                          <a:pt x="1500" y="64418"/>
                        </a:cubicBezTo>
                        <a:cubicBezTo>
                          <a:pt x="1818" y="77169"/>
                          <a:pt x="1691" y="77296"/>
                          <a:pt x="2579" y="77233"/>
                        </a:cubicBezTo>
                        <a:cubicBezTo>
                          <a:pt x="3467" y="77233"/>
                          <a:pt x="5370" y="76979"/>
                          <a:pt x="17361" y="76472"/>
                        </a:cubicBezTo>
                        <a:cubicBezTo>
                          <a:pt x="29351" y="75964"/>
                          <a:pt x="51429" y="75203"/>
                          <a:pt x="62467" y="74759"/>
                        </a:cubicBezTo>
                        <a:cubicBezTo>
                          <a:pt x="73506" y="74315"/>
                          <a:pt x="73570" y="74124"/>
                          <a:pt x="73633" y="73744"/>
                        </a:cubicBezTo>
                        <a:cubicBezTo>
                          <a:pt x="73697" y="73363"/>
                          <a:pt x="73760" y="72855"/>
                          <a:pt x="75473" y="60548"/>
                        </a:cubicBezTo>
                        <a:cubicBezTo>
                          <a:pt x="77186" y="48304"/>
                          <a:pt x="80612" y="24259"/>
                          <a:pt x="82071" y="12269"/>
                        </a:cubicBezTo>
                        <a:cubicBezTo>
                          <a:pt x="83530" y="279"/>
                          <a:pt x="83022" y="279"/>
                          <a:pt x="82198" y="215"/>
                        </a:cubicBezTo>
                        <a:cubicBezTo>
                          <a:pt x="81436" y="215"/>
                          <a:pt x="80358" y="152"/>
                          <a:pt x="78328" y="215"/>
                        </a:cubicBezTo>
                        <a:cubicBezTo>
                          <a:pt x="76234" y="215"/>
                          <a:pt x="73189" y="342"/>
                          <a:pt x="60691" y="342"/>
                        </a:cubicBezTo>
                        <a:cubicBezTo>
                          <a:pt x="48193" y="342"/>
                          <a:pt x="26369" y="215"/>
                          <a:pt x="14696" y="152"/>
                        </a:cubicBezTo>
                        <a:cubicBezTo>
                          <a:pt x="3086" y="25"/>
                          <a:pt x="1627" y="-38"/>
                          <a:pt x="866" y="25"/>
                        </a:cubicBezTo>
                        <a:cubicBezTo>
                          <a:pt x="41" y="152"/>
                          <a:pt x="-149" y="469"/>
                          <a:pt x="105" y="1334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0" name="Freeform: Shape 9999">
                    <a:extLst>
                      <a:ext uri="{FF2B5EF4-FFF2-40B4-BE49-F238E27FC236}">
                        <a16:creationId xmlns:a16="http://schemas.microsoft.com/office/drawing/2014/main" id="{F6BD3917-F3B3-0968-94EA-38827ABC28DE}"/>
                      </a:ext>
                    </a:extLst>
                  </p:cNvPr>
                  <p:cNvSpPr/>
                  <p:nvPr/>
                </p:nvSpPr>
                <p:spPr>
                  <a:xfrm>
                    <a:off x="344958" y="2385682"/>
                    <a:ext cx="96915" cy="83017"/>
                  </a:xfrm>
                  <a:custGeom>
                    <a:avLst/>
                    <a:gdLst>
                      <a:gd name="connsiteX0" fmla="*/ 93984 w 96915"/>
                      <a:gd name="connsiteY0" fmla="*/ 5292 h 83017"/>
                      <a:gd name="connsiteX1" fmla="*/ 94428 w 96915"/>
                      <a:gd name="connsiteY1" fmla="*/ 33904 h 83017"/>
                      <a:gd name="connsiteX2" fmla="*/ 96839 w 96915"/>
                      <a:gd name="connsiteY2" fmla="*/ 70129 h 83017"/>
                      <a:gd name="connsiteX3" fmla="*/ 95380 w 96915"/>
                      <a:gd name="connsiteY3" fmla="*/ 77678 h 83017"/>
                      <a:gd name="connsiteX4" fmla="*/ 77362 w 96915"/>
                      <a:gd name="connsiteY4" fmla="*/ 78757 h 83017"/>
                      <a:gd name="connsiteX5" fmla="*/ 17157 w 96915"/>
                      <a:gd name="connsiteY5" fmla="*/ 82754 h 83017"/>
                      <a:gd name="connsiteX6" fmla="*/ 3326 w 96915"/>
                      <a:gd name="connsiteY6" fmla="*/ 80787 h 83017"/>
                      <a:gd name="connsiteX7" fmla="*/ 3009 w 96915"/>
                      <a:gd name="connsiteY7" fmla="*/ 62199 h 83017"/>
                      <a:gd name="connsiteX8" fmla="*/ 345 w 96915"/>
                      <a:gd name="connsiteY8" fmla="*/ 12461 h 83017"/>
                      <a:gd name="connsiteX9" fmla="*/ 535 w 96915"/>
                      <a:gd name="connsiteY9" fmla="*/ 597 h 83017"/>
                      <a:gd name="connsiteX10" fmla="*/ 6689 w 96915"/>
                      <a:gd name="connsiteY10" fmla="*/ 1041 h 83017"/>
                      <a:gd name="connsiteX11" fmla="*/ 33715 w 96915"/>
                      <a:gd name="connsiteY11" fmla="*/ 1739 h 83017"/>
                      <a:gd name="connsiteX12" fmla="*/ 77616 w 96915"/>
                      <a:gd name="connsiteY12" fmla="*/ 914 h 83017"/>
                      <a:gd name="connsiteX13" fmla="*/ 92779 w 96915"/>
                      <a:gd name="connsiteY13" fmla="*/ 26 h 83017"/>
                      <a:gd name="connsiteX14" fmla="*/ 93984 w 96915"/>
                      <a:gd name="connsiteY14" fmla="*/ 5355 h 8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915" h="83017">
                        <a:moveTo>
                          <a:pt x="93984" y="5292"/>
                        </a:moveTo>
                        <a:cubicBezTo>
                          <a:pt x="93857" y="10557"/>
                          <a:pt x="93794" y="20898"/>
                          <a:pt x="94428" y="33904"/>
                        </a:cubicBezTo>
                        <a:cubicBezTo>
                          <a:pt x="95063" y="46846"/>
                          <a:pt x="96458" y="62453"/>
                          <a:pt x="96839" y="70129"/>
                        </a:cubicBezTo>
                        <a:cubicBezTo>
                          <a:pt x="97156" y="77869"/>
                          <a:pt x="96458" y="77742"/>
                          <a:pt x="95380" y="77678"/>
                        </a:cubicBezTo>
                        <a:cubicBezTo>
                          <a:pt x="94365" y="77678"/>
                          <a:pt x="93032" y="77678"/>
                          <a:pt x="77362" y="78757"/>
                        </a:cubicBezTo>
                        <a:cubicBezTo>
                          <a:pt x="61756" y="79835"/>
                          <a:pt x="31812" y="82056"/>
                          <a:pt x="17157" y="82754"/>
                        </a:cubicBezTo>
                        <a:cubicBezTo>
                          <a:pt x="2502" y="83452"/>
                          <a:pt x="3073" y="82754"/>
                          <a:pt x="3326" y="80787"/>
                        </a:cubicBezTo>
                        <a:cubicBezTo>
                          <a:pt x="3644" y="78884"/>
                          <a:pt x="3707" y="75775"/>
                          <a:pt x="3009" y="62199"/>
                        </a:cubicBezTo>
                        <a:cubicBezTo>
                          <a:pt x="2311" y="48622"/>
                          <a:pt x="979" y="24451"/>
                          <a:pt x="345" y="12461"/>
                        </a:cubicBezTo>
                        <a:cubicBezTo>
                          <a:pt x="-226" y="407"/>
                          <a:pt x="-36" y="470"/>
                          <a:pt x="535" y="597"/>
                        </a:cubicBezTo>
                        <a:cubicBezTo>
                          <a:pt x="1106" y="661"/>
                          <a:pt x="1994" y="788"/>
                          <a:pt x="6689" y="1041"/>
                        </a:cubicBezTo>
                        <a:cubicBezTo>
                          <a:pt x="11384" y="1295"/>
                          <a:pt x="19885" y="1739"/>
                          <a:pt x="33715" y="1739"/>
                        </a:cubicBezTo>
                        <a:cubicBezTo>
                          <a:pt x="47545" y="1739"/>
                          <a:pt x="66641" y="1295"/>
                          <a:pt x="77616" y="914"/>
                        </a:cubicBezTo>
                        <a:cubicBezTo>
                          <a:pt x="88592" y="534"/>
                          <a:pt x="91383" y="153"/>
                          <a:pt x="92779" y="26"/>
                        </a:cubicBezTo>
                        <a:cubicBezTo>
                          <a:pt x="94111" y="-101"/>
                          <a:pt x="94047" y="26"/>
                          <a:pt x="93984" y="53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1" name="Freeform: Shape 10000">
                    <a:extLst>
                      <a:ext uri="{FF2B5EF4-FFF2-40B4-BE49-F238E27FC236}">
                        <a16:creationId xmlns:a16="http://schemas.microsoft.com/office/drawing/2014/main" id="{EE8F9D0B-3742-9816-2A0A-C0F5FC15C3D7}"/>
                      </a:ext>
                    </a:extLst>
                  </p:cNvPr>
                  <p:cNvSpPr/>
                  <p:nvPr/>
                </p:nvSpPr>
                <p:spPr>
                  <a:xfrm>
                    <a:off x="341116" y="2483698"/>
                    <a:ext cx="103291" cy="60803"/>
                  </a:xfrm>
                  <a:custGeom>
                    <a:avLst/>
                    <a:gdLst>
                      <a:gd name="connsiteX0" fmla="*/ 15733 w 103291"/>
                      <a:gd name="connsiteY0" fmla="*/ 4150 h 60803"/>
                      <a:gd name="connsiteX1" fmla="*/ 63441 w 103291"/>
                      <a:gd name="connsiteY1" fmla="*/ 4341 h 60803"/>
                      <a:gd name="connsiteX2" fmla="*/ 96240 w 103291"/>
                      <a:gd name="connsiteY2" fmla="*/ 344 h 60803"/>
                      <a:gd name="connsiteX3" fmla="*/ 101696 w 103291"/>
                      <a:gd name="connsiteY3" fmla="*/ 10050 h 60803"/>
                      <a:gd name="connsiteX4" fmla="*/ 103282 w 103291"/>
                      <a:gd name="connsiteY4" fmla="*/ 50590 h 60803"/>
                      <a:gd name="connsiteX5" fmla="*/ 85011 w 103291"/>
                      <a:gd name="connsiteY5" fmla="*/ 60803 h 60803"/>
                      <a:gd name="connsiteX6" fmla="*/ 16367 w 103291"/>
                      <a:gd name="connsiteY6" fmla="*/ 60169 h 60803"/>
                      <a:gd name="connsiteX7" fmla="*/ 253 w 103291"/>
                      <a:gd name="connsiteY7" fmla="*/ 49828 h 60803"/>
                      <a:gd name="connsiteX8" fmla="*/ 3045 w 103291"/>
                      <a:gd name="connsiteY8" fmla="*/ 14809 h 60803"/>
                      <a:gd name="connsiteX9" fmla="*/ 3996 w 103291"/>
                      <a:gd name="connsiteY9" fmla="*/ 4024 h 60803"/>
                      <a:gd name="connsiteX10" fmla="*/ 4694 w 103291"/>
                      <a:gd name="connsiteY10" fmla="*/ 3580 h 60803"/>
                      <a:gd name="connsiteX11" fmla="*/ 15796 w 103291"/>
                      <a:gd name="connsiteY11" fmla="*/ 4024 h 60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291" h="60803">
                        <a:moveTo>
                          <a:pt x="15733" y="4150"/>
                        </a:moveTo>
                        <a:cubicBezTo>
                          <a:pt x="26328" y="4468"/>
                          <a:pt x="47327" y="5166"/>
                          <a:pt x="63441" y="4341"/>
                        </a:cubicBezTo>
                        <a:cubicBezTo>
                          <a:pt x="79555" y="3516"/>
                          <a:pt x="90784" y="1296"/>
                          <a:pt x="96240" y="344"/>
                        </a:cubicBezTo>
                        <a:cubicBezTo>
                          <a:pt x="101696" y="-608"/>
                          <a:pt x="101315" y="-227"/>
                          <a:pt x="101696" y="10050"/>
                        </a:cubicBezTo>
                        <a:cubicBezTo>
                          <a:pt x="102076" y="20328"/>
                          <a:pt x="103155" y="40439"/>
                          <a:pt x="103282" y="50590"/>
                        </a:cubicBezTo>
                        <a:cubicBezTo>
                          <a:pt x="103409" y="60740"/>
                          <a:pt x="102521" y="60803"/>
                          <a:pt x="85011" y="60803"/>
                        </a:cubicBezTo>
                        <a:cubicBezTo>
                          <a:pt x="67501" y="60803"/>
                          <a:pt x="33370" y="60677"/>
                          <a:pt x="16367" y="60169"/>
                        </a:cubicBezTo>
                        <a:cubicBezTo>
                          <a:pt x="-635" y="59662"/>
                          <a:pt x="-508" y="58774"/>
                          <a:pt x="253" y="49828"/>
                        </a:cubicBezTo>
                        <a:cubicBezTo>
                          <a:pt x="1015" y="40883"/>
                          <a:pt x="2347" y="23881"/>
                          <a:pt x="3045" y="14809"/>
                        </a:cubicBezTo>
                        <a:cubicBezTo>
                          <a:pt x="3743" y="5737"/>
                          <a:pt x="3806" y="4595"/>
                          <a:pt x="3996" y="4024"/>
                        </a:cubicBezTo>
                        <a:cubicBezTo>
                          <a:pt x="4187" y="3453"/>
                          <a:pt x="4440" y="3516"/>
                          <a:pt x="4694" y="3580"/>
                        </a:cubicBezTo>
                        <a:cubicBezTo>
                          <a:pt x="4948" y="3580"/>
                          <a:pt x="5138" y="3643"/>
                          <a:pt x="15796" y="402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2" name="Freeform: Shape 10001">
                    <a:extLst>
                      <a:ext uri="{FF2B5EF4-FFF2-40B4-BE49-F238E27FC236}">
                        <a16:creationId xmlns:a16="http://schemas.microsoft.com/office/drawing/2014/main" id="{D8078E00-7012-73FA-384C-61AE237D40B9}"/>
                      </a:ext>
                    </a:extLst>
                  </p:cNvPr>
                  <p:cNvSpPr/>
                  <p:nvPr/>
                </p:nvSpPr>
                <p:spPr>
                  <a:xfrm>
                    <a:off x="474643" y="2472666"/>
                    <a:ext cx="74439" cy="67584"/>
                  </a:xfrm>
                  <a:custGeom>
                    <a:avLst/>
                    <a:gdLst>
                      <a:gd name="connsiteX0" fmla="*/ 842 w 74439"/>
                      <a:gd name="connsiteY0" fmla="*/ 14928 h 67584"/>
                      <a:gd name="connsiteX1" fmla="*/ 17 w 74439"/>
                      <a:gd name="connsiteY1" fmla="*/ 54770 h 67584"/>
                      <a:gd name="connsiteX2" fmla="*/ 10992 w 74439"/>
                      <a:gd name="connsiteY2" fmla="*/ 65428 h 67584"/>
                      <a:gd name="connsiteX3" fmla="*/ 53815 w 74439"/>
                      <a:gd name="connsiteY3" fmla="*/ 67585 h 67584"/>
                      <a:gd name="connsiteX4" fmla="*/ 66059 w 74439"/>
                      <a:gd name="connsiteY4" fmla="*/ 56356 h 67584"/>
                      <a:gd name="connsiteX5" fmla="*/ 72023 w 74439"/>
                      <a:gd name="connsiteY5" fmla="*/ 17530 h 67584"/>
                      <a:gd name="connsiteX6" fmla="*/ 74433 w 74439"/>
                      <a:gd name="connsiteY6" fmla="*/ 1606 h 67584"/>
                      <a:gd name="connsiteX7" fmla="*/ 73355 w 74439"/>
                      <a:gd name="connsiteY7" fmla="*/ 83 h 67584"/>
                      <a:gd name="connsiteX8" fmla="*/ 62253 w 74439"/>
                      <a:gd name="connsiteY8" fmla="*/ 1606 h 67584"/>
                      <a:gd name="connsiteX9" fmla="*/ 24315 w 74439"/>
                      <a:gd name="connsiteY9" fmla="*/ 4968 h 67584"/>
                      <a:gd name="connsiteX10" fmla="*/ 6361 w 74439"/>
                      <a:gd name="connsiteY10" fmla="*/ 4841 h 67584"/>
                      <a:gd name="connsiteX11" fmla="*/ 1603 w 74439"/>
                      <a:gd name="connsiteY11" fmla="*/ 4651 h 67584"/>
                      <a:gd name="connsiteX12" fmla="*/ 905 w 74439"/>
                      <a:gd name="connsiteY12" fmla="*/ 15055 h 6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439" h="67584">
                        <a:moveTo>
                          <a:pt x="842" y="14928"/>
                        </a:moveTo>
                        <a:cubicBezTo>
                          <a:pt x="651" y="25016"/>
                          <a:pt x="144" y="44873"/>
                          <a:pt x="17" y="54770"/>
                        </a:cubicBezTo>
                        <a:cubicBezTo>
                          <a:pt x="-110" y="64730"/>
                          <a:pt x="207" y="64730"/>
                          <a:pt x="10992" y="65428"/>
                        </a:cubicBezTo>
                        <a:cubicBezTo>
                          <a:pt x="21777" y="66126"/>
                          <a:pt x="43093" y="67585"/>
                          <a:pt x="53815" y="67585"/>
                        </a:cubicBezTo>
                        <a:cubicBezTo>
                          <a:pt x="64537" y="67585"/>
                          <a:pt x="64600" y="66126"/>
                          <a:pt x="66059" y="56356"/>
                        </a:cubicBezTo>
                        <a:cubicBezTo>
                          <a:pt x="67518" y="46522"/>
                          <a:pt x="70310" y="28315"/>
                          <a:pt x="72023" y="17530"/>
                        </a:cubicBezTo>
                        <a:cubicBezTo>
                          <a:pt x="73736" y="6745"/>
                          <a:pt x="74370" y="3319"/>
                          <a:pt x="74433" y="1606"/>
                        </a:cubicBezTo>
                        <a:cubicBezTo>
                          <a:pt x="74497" y="-107"/>
                          <a:pt x="74053" y="-107"/>
                          <a:pt x="73355" y="83"/>
                        </a:cubicBezTo>
                        <a:cubicBezTo>
                          <a:pt x="72594" y="274"/>
                          <a:pt x="71579" y="591"/>
                          <a:pt x="62253" y="1606"/>
                        </a:cubicBezTo>
                        <a:cubicBezTo>
                          <a:pt x="52927" y="2621"/>
                          <a:pt x="35227" y="4334"/>
                          <a:pt x="24315" y="4968"/>
                        </a:cubicBezTo>
                        <a:cubicBezTo>
                          <a:pt x="13339" y="5539"/>
                          <a:pt x="9152" y="5095"/>
                          <a:pt x="6361" y="4841"/>
                        </a:cubicBezTo>
                        <a:cubicBezTo>
                          <a:pt x="3570" y="4588"/>
                          <a:pt x="2174" y="4588"/>
                          <a:pt x="1603" y="4651"/>
                        </a:cubicBezTo>
                        <a:cubicBezTo>
                          <a:pt x="968" y="4778"/>
                          <a:pt x="1095" y="5032"/>
                          <a:pt x="905" y="150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3" name="Freeform: Shape 10002">
                    <a:extLst>
                      <a:ext uri="{FF2B5EF4-FFF2-40B4-BE49-F238E27FC236}">
                        <a16:creationId xmlns:a16="http://schemas.microsoft.com/office/drawing/2014/main" id="{5DA725EB-C45B-8782-692B-6AD7CD7B1154}"/>
                      </a:ext>
                    </a:extLst>
                  </p:cNvPr>
                  <p:cNvSpPr/>
                  <p:nvPr/>
                </p:nvSpPr>
                <p:spPr>
                  <a:xfrm>
                    <a:off x="306996" y="2512701"/>
                    <a:ext cx="252592" cy="64264"/>
                  </a:xfrm>
                  <a:custGeom>
                    <a:avLst/>
                    <a:gdLst>
                      <a:gd name="connsiteX0" fmla="*/ 8616 w 252592"/>
                      <a:gd name="connsiteY0" fmla="*/ 46456 h 64264"/>
                      <a:gd name="connsiteX1" fmla="*/ 876 w 252592"/>
                      <a:gd name="connsiteY1" fmla="*/ 32245 h 64264"/>
                      <a:gd name="connsiteX2" fmla="*/ 3160 w 252592"/>
                      <a:gd name="connsiteY2" fmla="*/ 12134 h 64264"/>
                      <a:gd name="connsiteX3" fmla="*/ 23398 w 252592"/>
                      <a:gd name="connsiteY3" fmla="*/ 1222 h 64264"/>
                      <a:gd name="connsiteX4" fmla="*/ 67172 w 252592"/>
                      <a:gd name="connsiteY4" fmla="*/ 461 h 64264"/>
                      <a:gd name="connsiteX5" fmla="*/ 115451 w 252592"/>
                      <a:gd name="connsiteY5" fmla="*/ 2364 h 64264"/>
                      <a:gd name="connsiteX6" fmla="*/ 158211 w 252592"/>
                      <a:gd name="connsiteY6" fmla="*/ 3823 h 64264"/>
                      <a:gd name="connsiteX7" fmla="*/ 200716 w 252592"/>
                      <a:gd name="connsiteY7" fmla="*/ 5980 h 64264"/>
                      <a:gd name="connsiteX8" fmla="*/ 239986 w 252592"/>
                      <a:gd name="connsiteY8" fmla="*/ 7185 h 64264"/>
                      <a:gd name="connsiteX9" fmla="*/ 251850 w 252592"/>
                      <a:gd name="connsiteY9" fmla="*/ 9215 h 64264"/>
                      <a:gd name="connsiteX10" fmla="*/ 250962 w 252592"/>
                      <a:gd name="connsiteY10" fmla="*/ 18985 h 64264"/>
                      <a:gd name="connsiteX11" fmla="*/ 241699 w 252592"/>
                      <a:gd name="connsiteY11" fmla="*/ 35861 h 64264"/>
                      <a:gd name="connsiteX12" fmla="*/ 234404 w 252592"/>
                      <a:gd name="connsiteY12" fmla="*/ 51340 h 64264"/>
                      <a:gd name="connsiteX13" fmla="*/ 216006 w 252592"/>
                      <a:gd name="connsiteY13" fmla="*/ 59144 h 64264"/>
                      <a:gd name="connsiteX14" fmla="*/ 154341 w 252592"/>
                      <a:gd name="connsiteY14" fmla="*/ 64156 h 64264"/>
                      <a:gd name="connsiteX15" fmla="*/ 92612 w 252592"/>
                      <a:gd name="connsiteY15" fmla="*/ 61618 h 64264"/>
                      <a:gd name="connsiteX16" fmla="*/ 33929 w 252592"/>
                      <a:gd name="connsiteY16" fmla="*/ 55845 h 64264"/>
                      <a:gd name="connsiteX17" fmla="*/ 12930 w 252592"/>
                      <a:gd name="connsiteY17" fmla="*/ 51150 h 64264"/>
                      <a:gd name="connsiteX18" fmla="*/ 8616 w 252592"/>
                      <a:gd name="connsiteY18" fmla="*/ 46519 h 6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52592" h="64264">
                        <a:moveTo>
                          <a:pt x="8616" y="46456"/>
                        </a:moveTo>
                        <a:cubicBezTo>
                          <a:pt x="6586" y="43664"/>
                          <a:pt x="2526" y="38652"/>
                          <a:pt x="876" y="32245"/>
                        </a:cubicBezTo>
                        <a:cubicBezTo>
                          <a:pt x="-773" y="25774"/>
                          <a:pt x="-139" y="17844"/>
                          <a:pt x="3160" y="12134"/>
                        </a:cubicBezTo>
                        <a:cubicBezTo>
                          <a:pt x="6459" y="6424"/>
                          <a:pt x="12296" y="2871"/>
                          <a:pt x="23398" y="1222"/>
                        </a:cubicBezTo>
                        <a:cubicBezTo>
                          <a:pt x="34437" y="-428"/>
                          <a:pt x="50741" y="-110"/>
                          <a:pt x="67172" y="461"/>
                        </a:cubicBezTo>
                        <a:cubicBezTo>
                          <a:pt x="83604" y="1032"/>
                          <a:pt x="100289" y="1856"/>
                          <a:pt x="115451" y="2364"/>
                        </a:cubicBezTo>
                        <a:cubicBezTo>
                          <a:pt x="130614" y="2935"/>
                          <a:pt x="144380" y="3189"/>
                          <a:pt x="158211" y="3823"/>
                        </a:cubicBezTo>
                        <a:cubicBezTo>
                          <a:pt x="172041" y="4457"/>
                          <a:pt x="185934" y="5346"/>
                          <a:pt x="200716" y="5980"/>
                        </a:cubicBezTo>
                        <a:cubicBezTo>
                          <a:pt x="215498" y="6614"/>
                          <a:pt x="231168" y="6932"/>
                          <a:pt x="239986" y="7185"/>
                        </a:cubicBezTo>
                        <a:cubicBezTo>
                          <a:pt x="248805" y="7376"/>
                          <a:pt x="250835" y="7503"/>
                          <a:pt x="251850" y="9215"/>
                        </a:cubicBezTo>
                        <a:cubicBezTo>
                          <a:pt x="252928" y="10928"/>
                          <a:pt x="252992" y="14227"/>
                          <a:pt x="250962" y="18985"/>
                        </a:cubicBezTo>
                        <a:cubicBezTo>
                          <a:pt x="248932" y="23744"/>
                          <a:pt x="244808" y="29897"/>
                          <a:pt x="241699" y="35861"/>
                        </a:cubicBezTo>
                        <a:cubicBezTo>
                          <a:pt x="238591" y="41824"/>
                          <a:pt x="236561" y="47534"/>
                          <a:pt x="234404" y="51340"/>
                        </a:cubicBezTo>
                        <a:cubicBezTo>
                          <a:pt x="232247" y="55147"/>
                          <a:pt x="229963" y="57050"/>
                          <a:pt x="216006" y="59144"/>
                        </a:cubicBezTo>
                        <a:cubicBezTo>
                          <a:pt x="202049" y="61237"/>
                          <a:pt x="176418" y="63648"/>
                          <a:pt x="154341" y="64156"/>
                        </a:cubicBezTo>
                        <a:cubicBezTo>
                          <a:pt x="132263" y="64663"/>
                          <a:pt x="113675" y="63331"/>
                          <a:pt x="92612" y="61618"/>
                        </a:cubicBezTo>
                        <a:cubicBezTo>
                          <a:pt x="71550" y="59905"/>
                          <a:pt x="48013" y="57748"/>
                          <a:pt x="33929" y="55845"/>
                        </a:cubicBezTo>
                        <a:cubicBezTo>
                          <a:pt x="19845" y="53942"/>
                          <a:pt x="15214" y="52292"/>
                          <a:pt x="12930" y="51150"/>
                        </a:cubicBezTo>
                        <a:cubicBezTo>
                          <a:pt x="10646" y="50008"/>
                          <a:pt x="10646" y="49310"/>
                          <a:pt x="8616" y="4651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4" name="Freeform: Shape 10003">
                    <a:extLst>
                      <a:ext uri="{FF2B5EF4-FFF2-40B4-BE49-F238E27FC236}">
                        <a16:creationId xmlns:a16="http://schemas.microsoft.com/office/drawing/2014/main" id="{58B99341-976D-6719-4991-B5C4A04E748C}"/>
                      </a:ext>
                    </a:extLst>
                  </p:cNvPr>
                  <p:cNvSpPr/>
                  <p:nvPr/>
                </p:nvSpPr>
                <p:spPr>
                  <a:xfrm>
                    <a:off x="322258" y="2531652"/>
                    <a:ext cx="214504" cy="45601"/>
                  </a:xfrm>
                  <a:custGeom>
                    <a:avLst/>
                    <a:gdLst>
                      <a:gd name="connsiteX0" fmla="*/ 904 w 214504"/>
                      <a:gd name="connsiteY0" fmla="*/ 31564 h 45601"/>
                      <a:gd name="connsiteX1" fmla="*/ 16 w 214504"/>
                      <a:gd name="connsiteY1" fmla="*/ 14245 h 45601"/>
                      <a:gd name="connsiteX2" fmla="*/ 1412 w 214504"/>
                      <a:gd name="connsiteY2" fmla="*/ 2381 h 45601"/>
                      <a:gd name="connsiteX3" fmla="*/ 8771 w 214504"/>
                      <a:gd name="connsiteY3" fmla="*/ 98 h 45601"/>
                      <a:gd name="connsiteX4" fmla="*/ 16638 w 214504"/>
                      <a:gd name="connsiteY4" fmla="*/ 3143 h 45601"/>
                      <a:gd name="connsiteX5" fmla="*/ 20571 w 214504"/>
                      <a:gd name="connsiteY5" fmla="*/ 9931 h 45601"/>
                      <a:gd name="connsiteX6" fmla="*/ 22664 w 214504"/>
                      <a:gd name="connsiteY6" fmla="*/ 18305 h 45601"/>
                      <a:gd name="connsiteX7" fmla="*/ 28691 w 214504"/>
                      <a:gd name="connsiteY7" fmla="*/ 22746 h 45601"/>
                      <a:gd name="connsiteX8" fmla="*/ 38334 w 214504"/>
                      <a:gd name="connsiteY8" fmla="*/ 21985 h 45601"/>
                      <a:gd name="connsiteX9" fmla="*/ 44234 w 214504"/>
                      <a:gd name="connsiteY9" fmla="*/ 17480 h 45601"/>
                      <a:gd name="connsiteX10" fmla="*/ 48675 w 214504"/>
                      <a:gd name="connsiteY10" fmla="*/ 18940 h 45601"/>
                      <a:gd name="connsiteX11" fmla="*/ 54449 w 214504"/>
                      <a:gd name="connsiteY11" fmla="*/ 22429 h 45601"/>
                      <a:gd name="connsiteX12" fmla="*/ 63901 w 214504"/>
                      <a:gd name="connsiteY12" fmla="*/ 22048 h 45601"/>
                      <a:gd name="connsiteX13" fmla="*/ 70119 w 214504"/>
                      <a:gd name="connsiteY13" fmla="*/ 14625 h 45601"/>
                      <a:gd name="connsiteX14" fmla="*/ 81030 w 214504"/>
                      <a:gd name="connsiteY14" fmla="*/ 7837 h 45601"/>
                      <a:gd name="connsiteX15" fmla="*/ 93148 w 214504"/>
                      <a:gd name="connsiteY15" fmla="*/ 7457 h 45601"/>
                      <a:gd name="connsiteX16" fmla="*/ 98604 w 214504"/>
                      <a:gd name="connsiteY16" fmla="*/ 14625 h 45601"/>
                      <a:gd name="connsiteX17" fmla="*/ 98286 w 214504"/>
                      <a:gd name="connsiteY17" fmla="*/ 23761 h 45601"/>
                      <a:gd name="connsiteX18" fmla="*/ 106978 w 214504"/>
                      <a:gd name="connsiteY18" fmla="*/ 26109 h 45601"/>
                      <a:gd name="connsiteX19" fmla="*/ 122711 w 214504"/>
                      <a:gd name="connsiteY19" fmla="*/ 25284 h 45601"/>
                      <a:gd name="connsiteX20" fmla="*/ 133179 w 214504"/>
                      <a:gd name="connsiteY20" fmla="*/ 20906 h 45601"/>
                      <a:gd name="connsiteX21" fmla="*/ 143837 w 214504"/>
                      <a:gd name="connsiteY21" fmla="*/ 11707 h 45601"/>
                      <a:gd name="connsiteX22" fmla="*/ 150625 w 214504"/>
                      <a:gd name="connsiteY22" fmla="*/ 11707 h 45601"/>
                      <a:gd name="connsiteX23" fmla="*/ 152656 w 214504"/>
                      <a:gd name="connsiteY23" fmla="*/ 20906 h 45601"/>
                      <a:gd name="connsiteX24" fmla="*/ 156589 w 214504"/>
                      <a:gd name="connsiteY24" fmla="*/ 25664 h 45601"/>
                      <a:gd name="connsiteX25" fmla="*/ 163187 w 214504"/>
                      <a:gd name="connsiteY25" fmla="*/ 23190 h 45601"/>
                      <a:gd name="connsiteX26" fmla="*/ 172259 w 214504"/>
                      <a:gd name="connsiteY26" fmla="*/ 19130 h 45601"/>
                      <a:gd name="connsiteX27" fmla="*/ 176192 w 214504"/>
                      <a:gd name="connsiteY27" fmla="*/ 23634 h 45601"/>
                      <a:gd name="connsiteX28" fmla="*/ 180316 w 214504"/>
                      <a:gd name="connsiteY28" fmla="*/ 28202 h 45601"/>
                      <a:gd name="connsiteX29" fmla="*/ 190213 w 214504"/>
                      <a:gd name="connsiteY29" fmla="*/ 27821 h 45601"/>
                      <a:gd name="connsiteX30" fmla="*/ 196493 w 214504"/>
                      <a:gd name="connsiteY30" fmla="*/ 22365 h 45601"/>
                      <a:gd name="connsiteX31" fmla="*/ 205756 w 214504"/>
                      <a:gd name="connsiteY31" fmla="*/ 22936 h 45601"/>
                      <a:gd name="connsiteX32" fmla="*/ 213432 w 214504"/>
                      <a:gd name="connsiteY32" fmla="*/ 30676 h 45601"/>
                      <a:gd name="connsiteX33" fmla="*/ 204677 w 214504"/>
                      <a:gd name="connsiteY33" fmla="*/ 38860 h 45601"/>
                      <a:gd name="connsiteX34" fmla="*/ 135273 w 214504"/>
                      <a:gd name="connsiteY34" fmla="*/ 44253 h 45601"/>
                      <a:gd name="connsiteX35" fmla="*/ 32942 w 214504"/>
                      <a:gd name="connsiteY35" fmla="*/ 45141 h 45601"/>
                      <a:gd name="connsiteX36" fmla="*/ 4520 w 214504"/>
                      <a:gd name="connsiteY36" fmla="*/ 39748 h 45601"/>
                      <a:gd name="connsiteX37" fmla="*/ 841 w 214504"/>
                      <a:gd name="connsiteY37" fmla="*/ 31501 h 4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14504" h="45601">
                        <a:moveTo>
                          <a:pt x="904" y="31564"/>
                        </a:moveTo>
                        <a:cubicBezTo>
                          <a:pt x="270" y="27123"/>
                          <a:pt x="79" y="19891"/>
                          <a:pt x="16" y="14245"/>
                        </a:cubicBezTo>
                        <a:cubicBezTo>
                          <a:pt x="-48" y="8599"/>
                          <a:pt x="16" y="4602"/>
                          <a:pt x="1412" y="2381"/>
                        </a:cubicBezTo>
                        <a:cubicBezTo>
                          <a:pt x="2871" y="161"/>
                          <a:pt x="5853" y="-220"/>
                          <a:pt x="8771" y="98"/>
                        </a:cubicBezTo>
                        <a:cubicBezTo>
                          <a:pt x="11689" y="415"/>
                          <a:pt x="14607" y="1493"/>
                          <a:pt x="16638" y="3143"/>
                        </a:cubicBezTo>
                        <a:cubicBezTo>
                          <a:pt x="18668" y="4856"/>
                          <a:pt x="19873" y="7139"/>
                          <a:pt x="20571" y="9931"/>
                        </a:cubicBezTo>
                        <a:cubicBezTo>
                          <a:pt x="21269" y="12722"/>
                          <a:pt x="21523" y="15958"/>
                          <a:pt x="22664" y="18305"/>
                        </a:cubicBezTo>
                        <a:cubicBezTo>
                          <a:pt x="23743" y="20652"/>
                          <a:pt x="25773" y="22112"/>
                          <a:pt x="28691" y="22746"/>
                        </a:cubicBezTo>
                        <a:cubicBezTo>
                          <a:pt x="31610" y="23444"/>
                          <a:pt x="35543" y="23317"/>
                          <a:pt x="38334" y="21985"/>
                        </a:cubicBezTo>
                        <a:cubicBezTo>
                          <a:pt x="41126" y="20716"/>
                          <a:pt x="42712" y="18178"/>
                          <a:pt x="44234" y="17480"/>
                        </a:cubicBezTo>
                        <a:cubicBezTo>
                          <a:pt x="45757" y="16719"/>
                          <a:pt x="47216" y="17734"/>
                          <a:pt x="48675" y="18940"/>
                        </a:cubicBezTo>
                        <a:cubicBezTo>
                          <a:pt x="50135" y="20145"/>
                          <a:pt x="51657" y="21604"/>
                          <a:pt x="54449" y="22429"/>
                        </a:cubicBezTo>
                        <a:cubicBezTo>
                          <a:pt x="57240" y="23254"/>
                          <a:pt x="61300" y="23507"/>
                          <a:pt x="63901" y="22048"/>
                        </a:cubicBezTo>
                        <a:cubicBezTo>
                          <a:pt x="66502" y="20589"/>
                          <a:pt x="67581" y="17417"/>
                          <a:pt x="70119" y="14625"/>
                        </a:cubicBezTo>
                        <a:cubicBezTo>
                          <a:pt x="72656" y="11771"/>
                          <a:pt x="76716" y="9233"/>
                          <a:pt x="81030" y="7837"/>
                        </a:cubicBezTo>
                        <a:cubicBezTo>
                          <a:pt x="85344" y="6442"/>
                          <a:pt x="89912" y="6251"/>
                          <a:pt x="93148" y="7457"/>
                        </a:cubicBezTo>
                        <a:cubicBezTo>
                          <a:pt x="96383" y="8725"/>
                          <a:pt x="98350" y="11390"/>
                          <a:pt x="98604" y="14625"/>
                        </a:cubicBezTo>
                        <a:cubicBezTo>
                          <a:pt x="98857" y="17861"/>
                          <a:pt x="97462" y="21668"/>
                          <a:pt x="98286" y="23761"/>
                        </a:cubicBezTo>
                        <a:cubicBezTo>
                          <a:pt x="99111" y="25791"/>
                          <a:pt x="102220" y="26109"/>
                          <a:pt x="106978" y="26109"/>
                        </a:cubicBezTo>
                        <a:cubicBezTo>
                          <a:pt x="111736" y="26109"/>
                          <a:pt x="118144" y="25918"/>
                          <a:pt x="122711" y="25284"/>
                        </a:cubicBezTo>
                        <a:cubicBezTo>
                          <a:pt x="127216" y="24649"/>
                          <a:pt x="129880" y="23571"/>
                          <a:pt x="133179" y="20906"/>
                        </a:cubicBezTo>
                        <a:cubicBezTo>
                          <a:pt x="136542" y="18178"/>
                          <a:pt x="140602" y="13864"/>
                          <a:pt x="143837" y="11707"/>
                        </a:cubicBezTo>
                        <a:cubicBezTo>
                          <a:pt x="147073" y="9550"/>
                          <a:pt x="149420" y="9614"/>
                          <a:pt x="150625" y="11707"/>
                        </a:cubicBezTo>
                        <a:cubicBezTo>
                          <a:pt x="151831" y="13801"/>
                          <a:pt x="151894" y="18051"/>
                          <a:pt x="152656" y="20906"/>
                        </a:cubicBezTo>
                        <a:cubicBezTo>
                          <a:pt x="153417" y="23825"/>
                          <a:pt x="154876" y="25411"/>
                          <a:pt x="156589" y="25664"/>
                        </a:cubicBezTo>
                        <a:cubicBezTo>
                          <a:pt x="158302" y="25918"/>
                          <a:pt x="160269" y="24903"/>
                          <a:pt x="163187" y="23190"/>
                        </a:cubicBezTo>
                        <a:cubicBezTo>
                          <a:pt x="166105" y="21477"/>
                          <a:pt x="169912" y="19130"/>
                          <a:pt x="172259" y="19130"/>
                        </a:cubicBezTo>
                        <a:cubicBezTo>
                          <a:pt x="174606" y="19130"/>
                          <a:pt x="175431" y="21604"/>
                          <a:pt x="176192" y="23634"/>
                        </a:cubicBezTo>
                        <a:cubicBezTo>
                          <a:pt x="176954" y="25664"/>
                          <a:pt x="177715" y="27314"/>
                          <a:pt x="180316" y="28202"/>
                        </a:cubicBezTo>
                        <a:cubicBezTo>
                          <a:pt x="182917" y="29090"/>
                          <a:pt x="187421" y="29217"/>
                          <a:pt x="190213" y="27821"/>
                        </a:cubicBezTo>
                        <a:cubicBezTo>
                          <a:pt x="193004" y="26489"/>
                          <a:pt x="194083" y="23634"/>
                          <a:pt x="196493" y="22365"/>
                        </a:cubicBezTo>
                        <a:cubicBezTo>
                          <a:pt x="198904" y="21097"/>
                          <a:pt x="202584" y="21287"/>
                          <a:pt x="205756" y="22936"/>
                        </a:cubicBezTo>
                        <a:cubicBezTo>
                          <a:pt x="208928" y="24586"/>
                          <a:pt x="211656" y="27695"/>
                          <a:pt x="213432" y="30676"/>
                        </a:cubicBezTo>
                        <a:cubicBezTo>
                          <a:pt x="215209" y="33658"/>
                          <a:pt x="216160" y="36513"/>
                          <a:pt x="204677" y="38860"/>
                        </a:cubicBezTo>
                        <a:cubicBezTo>
                          <a:pt x="193258" y="41207"/>
                          <a:pt x="169468" y="43047"/>
                          <a:pt x="135273" y="44253"/>
                        </a:cubicBezTo>
                        <a:cubicBezTo>
                          <a:pt x="101141" y="45458"/>
                          <a:pt x="56606" y="46092"/>
                          <a:pt x="32942" y="45141"/>
                        </a:cubicBezTo>
                        <a:cubicBezTo>
                          <a:pt x="9278" y="44253"/>
                          <a:pt x="6487" y="41779"/>
                          <a:pt x="4520" y="39748"/>
                        </a:cubicBezTo>
                        <a:cubicBezTo>
                          <a:pt x="2554" y="37655"/>
                          <a:pt x="1475" y="35942"/>
                          <a:pt x="841" y="315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5" name="Freeform: Shape 10004">
                    <a:extLst>
                      <a:ext uri="{FF2B5EF4-FFF2-40B4-BE49-F238E27FC236}">
                        <a16:creationId xmlns:a16="http://schemas.microsoft.com/office/drawing/2014/main" id="{EEEEDD18-E05A-D232-9889-53660FE6FC5B}"/>
                      </a:ext>
                    </a:extLst>
                  </p:cNvPr>
                  <p:cNvSpPr/>
                  <p:nvPr/>
                </p:nvSpPr>
                <p:spPr>
                  <a:xfrm>
                    <a:off x="358814" y="2508075"/>
                    <a:ext cx="32387" cy="24090"/>
                  </a:xfrm>
                  <a:custGeom>
                    <a:avLst/>
                    <a:gdLst>
                      <a:gd name="connsiteX0" fmla="*/ 2222 w 32387"/>
                      <a:gd name="connsiteY0" fmla="*/ 6672 h 24090"/>
                      <a:gd name="connsiteX1" fmla="*/ 11041 w 32387"/>
                      <a:gd name="connsiteY1" fmla="*/ 18916 h 24090"/>
                      <a:gd name="connsiteX2" fmla="*/ 20303 w 32387"/>
                      <a:gd name="connsiteY2" fmla="*/ 24055 h 24090"/>
                      <a:gd name="connsiteX3" fmla="*/ 29312 w 32387"/>
                      <a:gd name="connsiteY3" fmla="*/ 17521 h 24090"/>
                      <a:gd name="connsiteX4" fmla="*/ 32103 w 32387"/>
                      <a:gd name="connsiteY4" fmla="*/ 6863 h 24090"/>
                      <a:gd name="connsiteX5" fmla="*/ 25061 w 32387"/>
                      <a:gd name="connsiteY5" fmla="*/ 5847 h 24090"/>
                      <a:gd name="connsiteX6" fmla="*/ 17258 w 32387"/>
                      <a:gd name="connsiteY6" fmla="*/ 5530 h 24090"/>
                      <a:gd name="connsiteX7" fmla="*/ 11421 w 32387"/>
                      <a:gd name="connsiteY7" fmla="*/ 1280 h 24090"/>
                      <a:gd name="connsiteX8" fmla="*/ 4379 w 32387"/>
                      <a:gd name="connsiteY8" fmla="*/ 11 h 24090"/>
                      <a:gd name="connsiteX9" fmla="*/ 192 w 32387"/>
                      <a:gd name="connsiteY9" fmla="*/ 1153 h 24090"/>
                      <a:gd name="connsiteX10" fmla="*/ 2159 w 32387"/>
                      <a:gd name="connsiteY10" fmla="*/ 6672 h 24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387" h="24090">
                        <a:moveTo>
                          <a:pt x="2222" y="6672"/>
                        </a:moveTo>
                        <a:cubicBezTo>
                          <a:pt x="4253" y="10035"/>
                          <a:pt x="7869" y="15364"/>
                          <a:pt x="11041" y="18916"/>
                        </a:cubicBezTo>
                        <a:cubicBezTo>
                          <a:pt x="14276" y="22533"/>
                          <a:pt x="17131" y="24372"/>
                          <a:pt x="20303" y="24055"/>
                        </a:cubicBezTo>
                        <a:cubicBezTo>
                          <a:pt x="23475" y="23738"/>
                          <a:pt x="26901" y="21200"/>
                          <a:pt x="29312" y="17521"/>
                        </a:cubicBezTo>
                        <a:cubicBezTo>
                          <a:pt x="31723" y="13841"/>
                          <a:pt x="32991" y="8956"/>
                          <a:pt x="32103" y="6863"/>
                        </a:cubicBezTo>
                        <a:cubicBezTo>
                          <a:pt x="31152" y="4769"/>
                          <a:pt x="28043" y="5403"/>
                          <a:pt x="25061" y="5847"/>
                        </a:cubicBezTo>
                        <a:cubicBezTo>
                          <a:pt x="22143" y="6291"/>
                          <a:pt x="19415" y="6482"/>
                          <a:pt x="17258" y="5530"/>
                        </a:cubicBezTo>
                        <a:cubicBezTo>
                          <a:pt x="15101" y="4579"/>
                          <a:pt x="13578" y="2422"/>
                          <a:pt x="11421" y="1280"/>
                        </a:cubicBezTo>
                        <a:cubicBezTo>
                          <a:pt x="9264" y="138"/>
                          <a:pt x="6536" y="-53"/>
                          <a:pt x="4379" y="11"/>
                        </a:cubicBezTo>
                        <a:cubicBezTo>
                          <a:pt x="2222" y="11"/>
                          <a:pt x="700" y="328"/>
                          <a:pt x="192" y="1153"/>
                        </a:cubicBezTo>
                        <a:cubicBezTo>
                          <a:pt x="-315" y="1977"/>
                          <a:pt x="129" y="3310"/>
                          <a:pt x="2159" y="667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6" name="Freeform: Shape 10005">
                    <a:extLst>
                      <a:ext uri="{FF2B5EF4-FFF2-40B4-BE49-F238E27FC236}">
                        <a16:creationId xmlns:a16="http://schemas.microsoft.com/office/drawing/2014/main" id="{4FA24CD5-83BD-2783-6A30-A958AFB1F629}"/>
                      </a:ext>
                    </a:extLst>
                  </p:cNvPr>
                  <p:cNvSpPr/>
                  <p:nvPr/>
                </p:nvSpPr>
                <p:spPr>
                  <a:xfrm>
                    <a:off x="587328" y="2248284"/>
                    <a:ext cx="132531" cy="365559"/>
                  </a:xfrm>
                  <a:custGeom>
                    <a:avLst/>
                    <a:gdLst>
                      <a:gd name="connsiteX0" fmla="*/ 12311 w 132531"/>
                      <a:gd name="connsiteY0" fmla="*/ 255108 h 365559"/>
                      <a:gd name="connsiteX1" fmla="*/ 15736 w 132531"/>
                      <a:gd name="connsiteY1" fmla="*/ 342403 h 365559"/>
                      <a:gd name="connsiteX2" fmla="*/ 21890 w 132531"/>
                      <a:gd name="connsiteY2" fmla="*/ 362577 h 365559"/>
                      <a:gd name="connsiteX3" fmla="*/ 50629 w 132531"/>
                      <a:gd name="connsiteY3" fmla="*/ 364924 h 365559"/>
                      <a:gd name="connsiteX4" fmla="*/ 116481 w 132531"/>
                      <a:gd name="connsiteY4" fmla="*/ 365242 h 365559"/>
                      <a:gd name="connsiteX5" fmla="*/ 132532 w 132531"/>
                      <a:gd name="connsiteY5" fmla="*/ 355091 h 365559"/>
                      <a:gd name="connsiteX6" fmla="*/ 130248 w 132531"/>
                      <a:gd name="connsiteY6" fmla="*/ 286130 h 365559"/>
                      <a:gd name="connsiteX7" fmla="*/ 121557 w 132531"/>
                      <a:gd name="connsiteY7" fmla="*/ 112111 h 365559"/>
                      <a:gd name="connsiteX8" fmla="*/ 116545 w 132531"/>
                      <a:gd name="connsiteY8" fmla="*/ 14348 h 365559"/>
                      <a:gd name="connsiteX9" fmla="*/ 111342 w 132531"/>
                      <a:gd name="connsiteY9" fmla="*/ 137 h 365559"/>
                      <a:gd name="connsiteX10" fmla="*/ 83175 w 132531"/>
                      <a:gd name="connsiteY10" fmla="*/ 2040 h 365559"/>
                      <a:gd name="connsiteX11" fmla="*/ 14658 w 132531"/>
                      <a:gd name="connsiteY11" fmla="*/ 4578 h 365559"/>
                      <a:gd name="connsiteX12" fmla="*/ 574 w 132531"/>
                      <a:gd name="connsiteY12" fmla="*/ 10161 h 365559"/>
                      <a:gd name="connsiteX13" fmla="*/ 4698 w 132531"/>
                      <a:gd name="connsiteY13" fmla="*/ 28368 h 365559"/>
                      <a:gd name="connsiteX14" fmla="*/ 8124 w 132531"/>
                      <a:gd name="connsiteY14" fmla="*/ 54506 h 365559"/>
                      <a:gd name="connsiteX15" fmla="*/ 11676 w 132531"/>
                      <a:gd name="connsiteY15" fmla="*/ 101072 h 365559"/>
                      <a:gd name="connsiteX16" fmla="*/ 11169 w 132531"/>
                      <a:gd name="connsiteY16" fmla="*/ 183673 h 365559"/>
                      <a:gd name="connsiteX17" fmla="*/ 12247 w 132531"/>
                      <a:gd name="connsiteY17" fmla="*/ 255171 h 36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31" h="365559">
                        <a:moveTo>
                          <a:pt x="12311" y="255108"/>
                        </a:moveTo>
                        <a:cubicBezTo>
                          <a:pt x="13199" y="283529"/>
                          <a:pt x="14468" y="322799"/>
                          <a:pt x="15736" y="342403"/>
                        </a:cubicBezTo>
                        <a:cubicBezTo>
                          <a:pt x="17005" y="362070"/>
                          <a:pt x="18147" y="362070"/>
                          <a:pt x="21890" y="362577"/>
                        </a:cubicBezTo>
                        <a:cubicBezTo>
                          <a:pt x="25633" y="363148"/>
                          <a:pt x="31851" y="364227"/>
                          <a:pt x="50629" y="364924"/>
                        </a:cubicBezTo>
                        <a:cubicBezTo>
                          <a:pt x="69408" y="365559"/>
                          <a:pt x="100748" y="365813"/>
                          <a:pt x="116481" y="365242"/>
                        </a:cubicBezTo>
                        <a:cubicBezTo>
                          <a:pt x="132278" y="364671"/>
                          <a:pt x="132532" y="363402"/>
                          <a:pt x="132532" y="355091"/>
                        </a:cubicBezTo>
                        <a:cubicBezTo>
                          <a:pt x="132532" y="346844"/>
                          <a:pt x="132342" y="331554"/>
                          <a:pt x="130248" y="286130"/>
                        </a:cubicBezTo>
                        <a:cubicBezTo>
                          <a:pt x="128154" y="240643"/>
                          <a:pt x="124158" y="164958"/>
                          <a:pt x="121557" y="112111"/>
                        </a:cubicBezTo>
                        <a:cubicBezTo>
                          <a:pt x="118955" y="59265"/>
                          <a:pt x="117623" y="29257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0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779" y="14031"/>
                          <a:pt x="3492" y="20882"/>
                          <a:pt x="4698" y="28368"/>
                        </a:cubicBezTo>
                        <a:cubicBezTo>
                          <a:pt x="5967" y="35855"/>
                          <a:pt x="6791" y="44038"/>
                          <a:pt x="8124" y="54506"/>
                        </a:cubicBezTo>
                        <a:cubicBezTo>
                          <a:pt x="9456" y="64974"/>
                          <a:pt x="11169" y="77789"/>
                          <a:pt x="11676" y="101072"/>
                        </a:cubicBezTo>
                        <a:cubicBezTo>
                          <a:pt x="12120" y="124355"/>
                          <a:pt x="11359" y="158042"/>
                          <a:pt x="11169" y="183673"/>
                        </a:cubicBezTo>
                        <a:cubicBezTo>
                          <a:pt x="10978" y="209303"/>
                          <a:pt x="11422" y="226749"/>
                          <a:pt x="12247" y="2551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7" name="Freeform: Shape 10006">
                    <a:extLst>
                      <a:ext uri="{FF2B5EF4-FFF2-40B4-BE49-F238E27FC236}">
                        <a16:creationId xmlns:a16="http://schemas.microsoft.com/office/drawing/2014/main" id="{8406C455-B710-501B-1193-B44F15C64F66}"/>
                      </a:ext>
                    </a:extLst>
                  </p:cNvPr>
                  <p:cNvSpPr/>
                  <p:nvPr/>
                </p:nvSpPr>
                <p:spPr>
                  <a:xfrm>
                    <a:off x="587392" y="2248220"/>
                    <a:ext cx="117052" cy="22150"/>
                  </a:xfrm>
                  <a:custGeom>
                    <a:avLst/>
                    <a:gdLst>
                      <a:gd name="connsiteX0" fmla="*/ 116989 w 117052"/>
                      <a:gd name="connsiteY0" fmla="*/ 21580 h 22150"/>
                      <a:gd name="connsiteX1" fmla="*/ 116545 w 117052"/>
                      <a:gd name="connsiteY1" fmla="*/ 14348 h 22150"/>
                      <a:gd name="connsiteX2" fmla="*/ 111342 w 117052"/>
                      <a:gd name="connsiteY2" fmla="*/ 137 h 22150"/>
                      <a:gd name="connsiteX3" fmla="*/ 83175 w 117052"/>
                      <a:gd name="connsiteY3" fmla="*/ 2041 h 22150"/>
                      <a:gd name="connsiteX4" fmla="*/ 14658 w 117052"/>
                      <a:gd name="connsiteY4" fmla="*/ 4578 h 22150"/>
                      <a:gd name="connsiteX5" fmla="*/ 574 w 117052"/>
                      <a:gd name="connsiteY5" fmla="*/ 10161 h 22150"/>
                      <a:gd name="connsiteX6" fmla="*/ 3429 w 117052"/>
                      <a:gd name="connsiteY6" fmla="*/ 21390 h 22150"/>
                      <a:gd name="connsiteX7" fmla="*/ 7933 w 117052"/>
                      <a:gd name="connsiteY7" fmla="*/ 21580 h 22150"/>
                      <a:gd name="connsiteX8" fmla="*/ 112231 w 117052"/>
                      <a:gd name="connsiteY8" fmla="*/ 21707 h 22150"/>
                      <a:gd name="connsiteX9" fmla="*/ 117052 w 117052"/>
                      <a:gd name="connsiteY9" fmla="*/ 21644 h 2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7052" h="22150">
                        <a:moveTo>
                          <a:pt x="116989" y="21580"/>
                        </a:moveTo>
                        <a:cubicBezTo>
                          <a:pt x="116798" y="18852"/>
                          <a:pt x="116671" y="16442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1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399" y="12762"/>
                          <a:pt x="2414" y="16759"/>
                          <a:pt x="3429" y="21390"/>
                        </a:cubicBezTo>
                        <a:cubicBezTo>
                          <a:pt x="4825" y="21454"/>
                          <a:pt x="6347" y="21517"/>
                          <a:pt x="7933" y="21580"/>
                        </a:cubicBezTo>
                        <a:cubicBezTo>
                          <a:pt x="34261" y="22532"/>
                          <a:pt x="85205" y="22088"/>
                          <a:pt x="112231" y="21707"/>
                        </a:cubicBezTo>
                        <a:cubicBezTo>
                          <a:pt x="113944" y="21707"/>
                          <a:pt x="115530" y="21707"/>
                          <a:pt x="117052" y="216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8" name="Freeform: Shape 10007">
                    <a:extLst>
                      <a:ext uri="{FF2B5EF4-FFF2-40B4-BE49-F238E27FC236}">
                        <a16:creationId xmlns:a16="http://schemas.microsoft.com/office/drawing/2014/main" id="{EAFA6FFD-3EEB-97E0-B19E-92C4E84004F8}"/>
                      </a:ext>
                    </a:extLst>
                  </p:cNvPr>
                  <p:cNvSpPr/>
                  <p:nvPr/>
                </p:nvSpPr>
                <p:spPr>
                  <a:xfrm>
                    <a:off x="593168" y="2283821"/>
                    <a:ext cx="112862" cy="18524"/>
                  </a:xfrm>
                  <a:custGeom>
                    <a:avLst/>
                    <a:gdLst>
                      <a:gd name="connsiteX0" fmla="*/ 112862 w 112862"/>
                      <a:gd name="connsiteY0" fmla="*/ 18525 h 18524"/>
                      <a:gd name="connsiteX1" fmla="*/ 112037 w 112862"/>
                      <a:gd name="connsiteY1" fmla="*/ 1903 h 18524"/>
                      <a:gd name="connsiteX2" fmla="*/ 12308 w 112862"/>
                      <a:gd name="connsiteY2" fmla="*/ 64 h 18524"/>
                      <a:gd name="connsiteX3" fmla="*/ 0 w 112862"/>
                      <a:gd name="connsiteY3" fmla="*/ 0 h 18524"/>
                      <a:gd name="connsiteX4" fmla="*/ 2030 w 112862"/>
                      <a:gd name="connsiteY4" fmla="*/ 16368 h 18524"/>
                      <a:gd name="connsiteX5" fmla="*/ 37113 w 112862"/>
                      <a:gd name="connsiteY5" fmla="*/ 17510 h 18524"/>
                      <a:gd name="connsiteX6" fmla="*/ 112862 w 112862"/>
                      <a:gd name="connsiteY6" fmla="*/ 18525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862" h="18524">
                        <a:moveTo>
                          <a:pt x="112862" y="18525"/>
                        </a:moveTo>
                        <a:cubicBezTo>
                          <a:pt x="112545" y="12371"/>
                          <a:pt x="112291" y="6852"/>
                          <a:pt x="112037" y="1903"/>
                        </a:cubicBezTo>
                        <a:cubicBezTo>
                          <a:pt x="78477" y="825"/>
                          <a:pt x="37240" y="317"/>
                          <a:pt x="12308" y="64"/>
                        </a:cubicBezTo>
                        <a:cubicBezTo>
                          <a:pt x="7676" y="64"/>
                          <a:pt x="3553" y="0"/>
                          <a:pt x="0" y="0"/>
                        </a:cubicBezTo>
                        <a:cubicBezTo>
                          <a:pt x="634" y="4885"/>
                          <a:pt x="1269" y="10277"/>
                          <a:pt x="2030" y="16368"/>
                        </a:cubicBezTo>
                        <a:cubicBezTo>
                          <a:pt x="10848" y="16875"/>
                          <a:pt x="22268" y="17193"/>
                          <a:pt x="37113" y="17510"/>
                        </a:cubicBezTo>
                        <a:cubicBezTo>
                          <a:pt x="58937" y="17954"/>
                          <a:pt x="88056" y="18461"/>
                          <a:pt x="112862" y="185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9" name="Freeform: Shape 10008">
                    <a:extLst>
                      <a:ext uri="{FF2B5EF4-FFF2-40B4-BE49-F238E27FC236}">
                        <a16:creationId xmlns:a16="http://schemas.microsoft.com/office/drawing/2014/main" id="{2C4FA5E3-A7C6-0143-D85A-9DF8612D255F}"/>
                      </a:ext>
                    </a:extLst>
                  </p:cNvPr>
                  <p:cNvSpPr/>
                  <p:nvPr/>
                </p:nvSpPr>
                <p:spPr>
                  <a:xfrm>
                    <a:off x="596530" y="2310847"/>
                    <a:ext cx="110831" cy="18905"/>
                  </a:xfrm>
                  <a:custGeom>
                    <a:avLst/>
                    <a:gdLst>
                      <a:gd name="connsiteX0" fmla="*/ 110832 w 110831"/>
                      <a:gd name="connsiteY0" fmla="*/ 18906 h 18905"/>
                      <a:gd name="connsiteX1" fmla="*/ 110071 w 110831"/>
                      <a:gd name="connsiteY1" fmla="*/ 2918 h 18905"/>
                      <a:gd name="connsiteX2" fmla="*/ 11229 w 110831"/>
                      <a:gd name="connsiteY2" fmla="*/ 254 h 18905"/>
                      <a:gd name="connsiteX3" fmla="*/ 0 w 110831"/>
                      <a:gd name="connsiteY3" fmla="*/ 0 h 18905"/>
                      <a:gd name="connsiteX4" fmla="*/ 1713 w 110831"/>
                      <a:gd name="connsiteY4" fmla="*/ 18335 h 18905"/>
                      <a:gd name="connsiteX5" fmla="*/ 71245 w 110831"/>
                      <a:gd name="connsiteY5" fmla="*/ 18588 h 18905"/>
                      <a:gd name="connsiteX6" fmla="*/ 110832 w 110831"/>
                      <a:gd name="connsiteY6" fmla="*/ 18906 h 18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31" h="18905">
                        <a:moveTo>
                          <a:pt x="110832" y="18906"/>
                        </a:moveTo>
                        <a:lnTo>
                          <a:pt x="110071" y="2918"/>
                        </a:lnTo>
                        <a:cubicBezTo>
                          <a:pt x="78223" y="1586"/>
                          <a:pt x="35971" y="825"/>
                          <a:pt x="11229" y="254"/>
                        </a:cubicBezTo>
                        <a:cubicBezTo>
                          <a:pt x="6979" y="190"/>
                          <a:pt x="3236" y="64"/>
                          <a:pt x="0" y="0"/>
                        </a:cubicBezTo>
                        <a:cubicBezTo>
                          <a:pt x="571" y="5139"/>
                          <a:pt x="1205" y="11039"/>
                          <a:pt x="1713" y="18335"/>
                        </a:cubicBezTo>
                        <a:cubicBezTo>
                          <a:pt x="20174" y="18969"/>
                          <a:pt x="46439" y="18588"/>
                          <a:pt x="71245" y="18588"/>
                        </a:cubicBezTo>
                        <a:cubicBezTo>
                          <a:pt x="85265" y="18588"/>
                          <a:pt x="98778" y="18779"/>
                          <a:pt x="110832" y="189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0" name="Freeform: Shape 10009">
                    <a:extLst>
                      <a:ext uri="{FF2B5EF4-FFF2-40B4-BE49-F238E27FC236}">
                        <a16:creationId xmlns:a16="http://schemas.microsoft.com/office/drawing/2014/main" id="{AF5F35C7-DFFE-F760-FEC2-AE7C398F0CC2}"/>
                      </a:ext>
                    </a:extLst>
                  </p:cNvPr>
                  <p:cNvSpPr/>
                  <p:nvPr/>
                </p:nvSpPr>
                <p:spPr>
                  <a:xfrm>
                    <a:off x="598941" y="2340918"/>
                    <a:ext cx="109943" cy="19556"/>
                  </a:xfrm>
                  <a:custGeom>
                    <a:avLst/>
                    <a:gdLst>
                      <a:gd name="connsiteX0" fmla="*/ 109944 w 109943"/>
                      <a:gd name="connsiteY0" fmla="*/ 19223 h 19556"/>
                      <a:gd name="connsiteX1" fmla="*/ 108992 w 109943"/>
                      <a:gd name="connsiteY1" fmla="*/ 0 h 19556"/>
                      <a:gd name="connsiteX2" fmla="*/ 58176 w 109943"/>
                      <a:gd name="connsiteY2" fmla="*/ 1586 h 19556"/>
                      <a:gd name="connsiteX3" fmla="*/ 0 w 109943"/>
                      <a:gd name="connsiteY3" fmla="*/ 2601 h 19556"/>
                      <a:gd name="connsiteX4" fmla="*/ 127 w 109943"/>
                      <a:gd name="connsiteY4" fmla="*/ 8374 h 19556"/>
                      <a:gd name="connsiteX5" fmla="*/ 254 w 109943"/>
                      <a:gd name="connsiteY5" fmla="*/ 18461 h 19556"/>
                      <a:gd name="connsiteX6" fmla="*/ 3553 w 109943"/>
                      <a:gd name="connsiteY6" fmla="*/ 18652 h 19556"/>
                      <a:gd name="connsiteX7" fmla="*/ 95733 w 109943"/>
                      <a:gd name="connsiteY7" fmla="*/ 19413 h 19556"/>
                      <a:gd name="connsiteX8" fmla="*/ 109944 w 109943"/>
                      <a:gd name="connsiteY8" fmla="*/ 19286 h 19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943" h="19556">
                        <a:moveTo>
                          <a:pt x="109944" y="19223"/>
                        </a:moveTo>
                        <a:cubicBezTo>
                          <a:pt x="109627" y="12435"/>
                          <a:pt x="109309" y="6027"/>
                          <a:pt x="108992" y="0"/>
                        </a:cubicBezTo>
                        <a:cubicBezTo>
                          <a:pt x="95225" y="698"/>
                          <a:pt x="77018" y="1332"/>
                          <a:pt x="58176" y="1586"/>
                        </a:cubicBezTo>
                        <a:cubicBezTo>
                          <a:pt x="36542" y="1840"/>
                          <a:pt x="14211" y="1586"/>
                          <a:pt x="0" y="2601"/>
                        </a:cubicBezTo>
                        <a:cubicBezTo>
                          <a:pt x="0" y="4441"/>
                          <a:pt x="127" y="6408"/>
                          <a:pt x="127" y="8374"/>
                        </a:cubicBezTo>
                        <a:cubicBezTo>
                          <a:pt x="190" y="11546"/>
                          <a:pt x="254" y="14909"/>
                          <a:pt x="254" y="18461"/>
                        </a:cubicBezTo>
                        <a:cubicBezTo>
                          <a:pt x="1269" y="18525"/>
                          <a:pt x="2347" y="18588"/>
                          <a:pt x="3553" y="18652"/>
                        </a:cubicBezTo>
                        <a:cubicBezTo>
                          <a:pt x="25123" y="19794"/>
                          <a:pt x="67565" y="19603"/>
                          <a:pt x="95733" y="19413"/>
                        </a:cubicBezTo>
                        <a:cubicBezTo>
                          <a:pt x="100935" y="19413"/>
                          <a:pt x="105693" y="19350"/>
                          <a:pt x="109944" y="1928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1" name="Freeform: Shape 10010">
                    <a:extLst>
                      <a:ext uri="{FF2B5EF4-FFF2-40B4-BE49-F238E27FC236}">
                        <a16:creationId xmlns:a16="http://schemas.microsoft.com/office/drawing/2014/main" id="{3D7856C6-000D-BDAA-E22F-97758B90572E}"/>
                      </a:ext>
                    </a:extLst>
                  </p:cNvPr>
                  <p:cNvSpPr/>
                  <p:nvPr/>
                </p:nvSpPr>
                <p:spPr>
                  <a:xfrm>
                    <a:off x="599132" y="2370165"/>
                    <a:ext cx="111085" cy="17106"/>
                  </a:xfrm>
                  <a:custGeom>
                    <a:avLst/>
                    <a:gdLst>
                      <a:gd name="connsiteX0" fmla="*/ 111022 w 111085"/>
                      <a:gd name="connsiteY0" fmla="*/ 15480 h 17106"/>
                      <a:gd name="connsiteX1" fmla="*/ 110261 w 111085"/>
                      <a:gd name="connsiteY1" fmla="*/ 0 h 17106"/>
                      <a:gd name="connsiteX2" fmla="*/ 109436 w 111085"/>
                      <a:gd name="connsiteY2" fmla="*/ 0 h 17106"/>
                      <a:gd name="connsiteX3" fmla="*/ 24552 w 111085"/>
                      <a:gd name="connsiteY3" fmla="*/ 317 h 17106"/>
                      <a:gd name="connsiteX4" fmla="*/ 127 w 111085"/>
                      <a:gd name="connsiteY4" fmla="*/ 507 h 17106"/>
                      <a:gd name="connsiteX5" fmla="*/ 0 w 111085"/>
                      <a:gd name="connsiteY5" fmla="*/ 16241 h 17106"/>
                      <a:gd name="connsiteX6" fmla="*/ 13513 w 111085"/>
                      <a:gd name="connsiteY6" fmla="*/ 16812 h 17106"/>
                      <a:gd name="connsiteX7" fmla="*/ 111086 w 111085"/>
                      <a:gd name="connsiteY7" fmla="*/ 15416 h 1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085" h="17106">
                        <a:moveTo>
                          <a:pt x="111022" y="15480"/>
                        </a:moveTo>
                        <a:lnTo>
                          <a:pt x="110261" y="0"/>
                        </a:lnTo>
                        <a:lnTo>
                          <a:pt x="109436" y="0"/>
                        </a:lnTo>
                        <a:cubicBezTo>
                          <a:pt x="87676" y="317"/>
                          <a:pt x="49865" y="317"/>
                          <a:pt x="24552" y="317"/>
                        </a:cubicBezTo>
                        <a:cubicBezTo>
                          <a:pt x="14591" y="317"/>
                          <a:pt x="6598" y="317"/>
                          <a:pt x="127" y="507"/>
                        </a:cubicBezTo>
                        <a:cubicBezTo>
                          <a:pt x="127" y="5583"/>
                          <a:pt x="127" y="10848"/>
                          <a:pt x="0" y="16241"/>
                        </a:cubicBezTo>
                        <a:cubicBezTo>
                          <a:pt x="3806" y="16495"/>
                          <a:pt x="8247" y="16685"/>
                          <a:pt x="13513" y="16812"/>
                        </a:cubicBezTo>
                        <a:cubicBezTo>
                          <a:pt x="38636" y="17510"/>
                          <a:pt x="81268" y="16939"/>
                          <a:pt x="111086" y="1541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2" name="Freeform: Shape 10011">
                    <a:extLst>
                      <a:ext uri="{FF2B5EF4-FFF2-40B4-BE49-F238E27FC236}">
                        <a16:creationId xmlns:a16="http://schemas.microsoft.com/office/drawing/2014/main" id="{ED99681B-F965-EB78-F244-641D1D0B5FF9}"/>
                      </a:ext>
                    </a:extLst>
                  </p:cNvPr>
                  <p:cNvSpPr/>
                  <p:nvPr/>
                </p:nvSpPr>
                <p:spPr>
                  <a:xfrm>
                    <a:off x="598687" y="2396195"/>
                    <a:ext cx="113115" cy="21773"/>
                  </a:xfrm>
                  <a:custGeom>
                    <a:avLst/>
                    <a:gdLst>
                      <a:gd name="connsiteX0" fmla="*/ 113116 w 113115"/>
                      <a:gd name="connsiteY0" fmla="*/ 21424 h 21773"/>
                      <a:gd name="connsiteX1" fmla="*/ 112037 w 113115"/>
                      <a:gd name="connsiteY1" fmla="*/ 298 h 21773"/>
                      <a:gd name="connsiteX2" fmla="*/ 109246 w 113115"/>
                      <a:gd name="connsiteY2" fmla="*/ 298 h 21773"/>
                      <a:gd name="connsiteX3" fmla="*/ 254 w 113115"/>
                      <a:gd name="connsiteY3" fmla="*/ 1250 h 21773"/>
                      <a:gd name="connsiteX4" fmla="*/ 0 w 113115"/>
                      <a:gd name="connsiteY4" fmla="*/ 18379 h 21773"/>
                      <a:gd name="connsiteX5" fmla="*/ 9960 w 113115"/>
                      <a:gd name="connsiteY5" fmla="*/ 19267 h 21773"/>
                      <a:gd name="connsiteX6" fmla="*/ 112989 w 113115"/>
                      <a:gd name="connsiteY6" fmla="*/ 21424 h 21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5" h="21773">
                        <a:moveTo>
                          <a:pt x="113116" y="21424"/>
                        </a:moveTo>
                        <a:lnTo>
                          <a:pt x="112037" y="298"/>
                        </a:lnTo>
                        <a:lnTo>
                          <a:pt x="109246" y="298"/>
                        </a:lnTo>
                        <a:cubicBezTo>
                          <a:pt x="81078" y="-19"/>
                          <a:pt x="27533" y="-463"/>
                          <a:pt x="254" y="1250"/>
                        </a:cubicBezTo>
                        <a:cubicBezTo>
                          <a:pt x="190" y="7023"/>
                          <a:pt x="127" y="12796"/>
                          <a:pt x="0" y="18379"/>
                        </a:cubicBezTo>
                        <a:cubicBezTo>
                          <a:pt x="2918" y="18696"/>
                          <a:pt x="6281" y="19013"/>
                          <a:pt x="9960" y="19267"/>
                        </a:cubicBezTo>
                        <a:cubicBezTo>
                          <a:pt x="37050" y="21297"/>
                          <a:pt x="86217" y="22376"/>
                          <a:pt x="112989" y="2142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3" name="Freeform: Shape 10012">
                    <a:extLst>
                      <a:ext uri="{FF2B5EF4-FFF2-40B4-BE49-F238E27FC236}">
                        <a16:creationId xmlns:a16="http://schemas.microsoft.com/office/drawing/2014/main" id="{52CDDBBD-4E56-EB3B-F378-D8632AC7DA04}"/>
                      </a:ext>
                    </a:extLst>
                  </p:cNvPr>
                  <p:cNvSpPr/>
                  <p:nvPr/>
                </p:nvSpPr>
                <p:spPr>
                  <a:xfrm>
                    <a:off x="598561" y="2429797"/>
                    <a:ext cx="108040" cy="18587"/>
                  </a:xfrm>
                  <a:custGeom>
                    <a:avLst/>
                    <a:gdLst>
                      <a:gd name="connsiteX0" fmla="*/ 0 w 108040"/>
                      <a:gd name="connsiteY0" fmla="*/ 891 h 18587"/>
                      <a:gd name="connsiteX1" fmla="*/ 0 w 108040"/>
                      <a:gd name="connsiteY1" fmla="*/ 2096 h 18587"/>
                      <a:gd name="connsiteX2" fmla="*/ 0 w 108040"/>
                      <a:gd name="connsiteY2" fmla="*/ 16751 h 18587"/>
                      <a:gd name="connsiteX3" fmla="*/ 68897 w 108040"/>
                      <a:gd name="connsiteY3" fmla="*/ 18528 h 18587"/>
                      <a:gd name="connsiteX4" fmla="*/ 103346 w 108040"/>
                      <a:gd name="connsiteY4" fmla="*/ 16942 h 18587"/>
                      <a:gd name="connsiteX5" fmla="*/ 108040 w 108040"/>
                      <a:gd name="connsiteY5" fmla="*/ 9138 h 18587"/>
                      <a:gd name="connsiteX6" fmla="*/ 86788 w 108040"/>
                      <a:gd name="connsiteY6" fmla="*/ 1715 h 18587"/>
                      <a:gd name="connsiteX7" fmla="*/ 2791 w 108040"/>
                      <a:gd name="connsiteY7" fmla="*/ 764 h 18587"/>
                      <a:gd name="connsiteX8" fmla="*/ 63 w 108040"/>
                      <a:gd name="connsiteY8" fmla="*/ 954 h 18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040" h="18587">
                        <a:moveTo>
                          <a:pt x="0" y="891"/>
                        </a:moveTo>
                        <a:lnTo>
                          <a:pt x="0" y="2096"/>
                        </a:lnTo>
                        <a:cubicBezTo>
                          <a:pt x="0" y="7235"/>
                          <a:pt x="0" y="12120"/>
                          <a:pt x="0" y="16751"/>
                        </a:cubicBezTo>
                        <a:cubicBezTo>
                          <a:pt x="18779" y="18020"/>
                          <a:pt x="49294" y="18401"/>
                          <a:pt x="68897" y="18528"/>
                        </a:cubicBezTo>
                        <a:cubicBezTo>
                          <a:pt x="90531" y="18718"/>
                          <a:pt x="98968" y="18528"/>
                          <a:pt x="103346" y="16942"/>
                        </a:cubicBezTo>
                        <a:cubicBezTo>
                          <a:pt x="107723" y="15292"/>
                          <a:pt x="108040" y="12056"/>
                          <a:pt x="108040" y="9138"/>
                        </a:cubicBezTo>
                        <a:cubicBezTo>
                          <a:pt x="108040" y="6156"/>
                          <a:pt x="107596" y="3429"/>
                          <a:pt x="86788" y="1715"/>
                        </a:cubicBezTo>
                        <a:cubicBezTo>
                          <a:pt x="65979" y="3"/>
                          <a:pt x="24742" y="-632"/>
                          <a:pt x="2791" y="764"/>
                        </a:cubicBezTo>
                        <a:cubicBezTo>
                          <a:pt x="1840" y="764"/>
                          <a:pt x="952" y="891"/>
                          <a:pt x="63" y="95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4" name="Freeform: Shape 10013">
                    <a:extLst>
                      <a:ext uri="{FF2B5EF4-FFF2-40B4-BE49-F238E27FC236}">
                        <a16:creationId xmlns:a16="http://schemas.microsoft.com/office/drawing/2014/main" id="{C5402A8B-D58A-F9FB-DFB0-EC455BFF839B}"/>
                      </a:ext>
                    </a:extLst>
                  </p:cNvPr>
                  <p:cNvSpPr/>
                  <p:nvPr/>
                </p:nvSpPr>
                <p:spPr>
                  <a:xfrm>
                    <a:off x="598624" y="2457667"/>
                    <a:ext cx="107521" cy="14902"/>
                  </a:xfrm>
                  <a:custGeom>
                    <a:avLst/>
                    <a:gdLst>
                      <a:gd name="connsiteX0" fmla="*/ 0 w 107521"/>
                      <a:gd name="connsiteY0" fmla="*/ 1189 h 14902"/>
                      <a:gd name="connsiteX1" fmla="*/ 190 w 107521"/>
                      <a:gd name="connsiteY1" fmla="*/ 13180 h 14902"/>
                      <a:gd name="connsiteX2" fmla="*/ 1269 w 107521"/>
                      <a:gd name="connsiteY2" fmla="*/ 13180 h 14902"/>
                      <a:gd name="connsiteX3" fmla="*/ 50816 w 107521"/>
                      <a:gd name="connsiteY3" fmla="*/ 14829 h 14902"/>
                      <a:gd name="connsiteX4" fmla="*/ 91863 w 107521"/>
                      <a:gd name="connsiteY4" fmla="*/ 14385 h 14902"/>
                      <a:gd name="connsiteX5" fmla="*/ 106137 w 107521"/>
                      <a:gd name="connsiteY5" fmla="*/ 11403 h 14902"/>
                      <a:gd name="connsiteX6" fmla="*/ 107470 w 107521"/>
                      <a:gd name="connsiteY6" fmla="*/ 5440 h 14902"/>
                      <a:gd name="connsiteX7" fmla="*/ 85899 w 107521"/>
                      <a:gd name="connsiteY7" fmla="*/ 682 h 14902"/>
                      <a:gd name="connsiteX8" fmla="*/ 0 w 107521"/>
                      <a:gd name="connsiteY8" fmla="*/ 1189 h 1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521" h="14902">
                        <a:moveTo>
                          <a:pt x="0" y="1189"/>
                        </a:moveTo>
                        <a:cubicBezTo>
                          <a:pt x="0" y="5186"/>
                          <a:pt x="127" y="9119"/>
                          <a:pt x="190" y="13180"/>
                        </a:cubicBezTo>
                        <a:lnTo>
                          <a:pt x="1269" y="13180"/>
                        </a:lnTo>
                        <a:cubicBezTo>
                          <a:pt x="14147" y="14195"/>
                          <a:pt x="33687" y="14639"/>
                          <a:pt x="50816" y="14829"/>
                        </a:cubicBezTo>
                        <a:cubicBezTo>
                          <a:pt x="67946" y="15019"/>
                          <a:pt x="82727" y="14829"/>
                          <a:pt x="91863" y="14385"/>
                        </a:cubicBezTo>
                        <a:cubicBezTo>
                          <a:pt x="100998" y="13877"/>
                          <a:pt x="104551" y="12989"/>
                          <a:pt x="106137" y="11403"/>
                        </a:cubicBezTo>
                        <a:cubicBezTo>
                          <a:pt x="107787" y="9817"/>
                          <a:pt x="107533" y="7470"/>
                          <a:pt x="107470" y="5440"/>
                        </a:cubicBezTo>
                        <a:cubicBezTo>
                          <a:pt x="107406" y="3410"/>
                          <a:pt x="107470" y="1633"/>
                          <a:pt x="85899" y="682"/>
                        </a:cubicBezTo>
                        <a:cubicBezTo>
                          <a:pt x="64583" y="-270"/>
                          <a:pt x="22204" y="-333"/>
                          <a:pt x="0" y="118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5" name="Freeform: Shape 10014">
                    <a:extLst>
                      <a:ext uri="{FF2B5EF4-FFF2-40B4-BE49-F238E27FC236}">
                        <a16:creationId xmlns:a16="http://schemas.microsoft.com/office/drawing/2014/main" id="{D2D0EE18-A326-EB18-92A0-04364F7C05FA}"/>
                      </a:ext>
                    </a:extLst>
                  </p:cNvPr>
                  <p:cNvSpPr/>
                  <p:nvPr/>
                </p:nvSpPr>
                <p:spPr>
                  <a:xfrm>
                    <a:off x="599068" y="2481384"/>
                    <a:ext cx="102715" cy="17566"/>
                  </a:xfrm>
                  <a:custGeom>
                    <a:avLst/>
                    <a:gdLst>
                      <a:gd name="connsiteX0" fmla="*/ 0 w 102715"/>
                      <a:gd name="connsiteY0" fmla="*/ 248 h 17566"/>
                      <a:gd name="connsiteX1" fmla="*/ 508 w 102715"/>
                      <a:gd name="connsiteY1" fmla="*/ 17567 h 17566"/>
                      <a:gd name="connsiteX2" fmla="*/ 21760 w 102715"/>
                      <a:gd name="connsiteY2" fmla="*/ 17123 h 17566"/>
                      <a:gd name="connsiteX3" fmla="*/ 79111 w 102715"/>
                      <a:gd name="connsiteY3" fmla="*/ 16171 h 17566"/>
                      <a:gd name="connsiteX4" fmla="*/ 99730 w 102715"/>
                      <a:gd name="connsiteY4" fmla="*/ 13697 h 17566"/>
                      <a:gd name="connsiteX5" fmla="*/ 102521 w 102715"/>
                      <a:gd name="connsiteY5" fmla="*/ 8749 h 17566"/>
                      <a:gd name="connsiteX6" fmla="*/ 83489 w 102715"/>
                      <a:gd name="connsiteY6" fmla="*/ 2849 h 17566"/>
                      <a:gd name="connsiteX7" fmla="*/ 63 w 102715"/>
                      <a:gd name="connsiteY7" fmla="*/ 248 h 17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715" h="17566">
                        <a:moveTo>
                          <a:pt x="0" y="248"/>
                        </a:moveTo>
                        <a:cubicBezTo>
                          <a:pt x="127" y="5640"/>
                          <a:pt x="317" y="11350"/>
                          <a:pt x="508" y="17567"/>
                        </a:cubicBezTo>
                        <a:cubicBezTo>
                          <a:pt x="6661" y="17504"/>
                          <a:pt x="13767" y="17250"/>
                          <a:pt x="21760" y="17123"/>
                        </a:cubicBezTo>
                        <a:cubicBezTo>
                          <a:pt x="40856" y="16742"/>
                          <a:pt x="64964" y="16615"/>
                          <a:pt x="79111" y="16171"/>
                        </a:cubicBezTo>
                        <a:cubicBezTo>
                          <a:pt x="93259" y="15727"/>
                          <a:pt x="97509" y="14966"/>
                          <a:pt x="99730" y="13697"/>
                        </a:cubicBezTo>
                        <a:cubicBezTo>
                          <a:pt x="101887" y="12428"/>
                          <a:pt x="102014" y="10652"/>
                          <a:pt x="102521" y="8749"/>
                        </a:cubicBezTo>
                        <a:cubicBezTo>
                          <a:pt x="103029" y="6782"/>
                          <a:pt x="104044" y="4752"/>
                          <a:pt x="83489" y="2849"/>
                        </a:cubicBezTo>
                        <a:cubicBezTo>
                          <a:pt x="63378" y="1009"/>
                          <a:pt x="22522" y="-641"/>
                          <a:pt x="63" y="24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6" name="Freeform: Shape 10015">
                    <a:extLst>
                      <a:ext uri="{FF2B5EF4-FFF2-40B4-BE49-F238E27FC236}">
                        <a16:creationId xmlns:a16="http://schemas.microsoft.com/office/drawing/2014/main" id="{74D88E72-FEB7-F61E-A038-8C5EDD85650A}"/>
                      </a:ext>
                    </a:extLst>
                  </p:cNvPr>
                  <p:cNvSpPr/>
                  <p:nvPr/>
                </p:nvSpPr>
                <p:spPr>
                  <a:xfrm>
                    <a:off x="599766" y="2506373"/>
                    <a:ext cx="105305" cy="22551"/>
                  </a:xfrm>
                  <a:custGeom>
                    <a:avLst/>
                    <a:gdLst>
                      <a:gd name="connsiteX0" fmla="*/ 0 w 105305"/>
                      <a:gd name="connsiteY0" fmla="*/ 0 h 22551"/>
                      <a:gd name="connsiteX1" fmla="*/ 698 w 105305"/>
                      <a:gd name="connsiteY1" fmla="*/ 22204 h 22551"/>
                      <a:gd name="connsiteX2" fmla="*/ 20809 w 105305"/>
                      <a:gd name="connsiteY2" fmla="*/ 22458 h 22551"/>
                      <a:gd name="connsiteX3" fmla="*/ 64647 w 105305"/>
                      <a:gd name="connsiteY3" fmla="*/ 20999 h 22551"/>
                      <a:gd name="connsiteX4" fmla="*/ 98080 w 105305"/>
                      <a:gd name="connsiteY4" fmla="*/ 20555 h 22551"/>
                      <a:gd name="connsiteX5" fmla="*/ 105249 w 105305"/>
                      <a:gd name="connsiteY5" fmla="*/ 16114 h 22551"/>
                      <a:gd name="connsiteX6" fmla="*/ 105249 w 105305"/>
                      <a:gd name="connsiteY6" fmla="*/ 7105 h 22551"/>
                      <a:gd name="connsiteX7" fmla="*/ 85455 w 105305"/>
                      <a:gd name="connsiteY7" fmla="*/ 2347 h 22551"/>
                      <a:gd name="connsiteX8" fmla="*/ 4124 w 105305"/>
                      <a:gd name="connsiteY8" fmla="*/ 63 h 22551"/>
                      <a:gd name="connsiteX9" fmla="*/ 0 w 105305"/>
                      <a:gd name="connsiteY9" fmla="*/ 63 h 2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305" h="22551">
                        <a:moveTo>
                          <a:pt x="0" y="0"/>
                        </a:moveTo>
                        <a:cubicBezTo>
                          <a:pt x="190" y="6979"/>
                          <a:pt x="444" y="14528"/>
                          <a:pt x="698" y="22204"/>
                        </a:cubicBezTo>
                        <a:cubicBezTo>
                          <a:pt x="6852" y="22649"/>
                          <a:pt x="13830" y="22585"/>
                          <a:pt x="20809" y="22458"/>
                        </a:cubicBezTo>
                        <a:cubicBezTo>
                          <a:pt x="35654" y="22141"/>
                          <a:pt x="50690" y="21253"/>
                          <a:pt x="64647" y="20999"/>
                        </a:cubicBezTo>
                        <a:cubicBezTo>
                          <a:pt x="78604" y="20745"/>
                          <a:pt x="91482" y="20999"/>
                          <a:pt x="98080" y="20555"/>
                        </a:cubicBezTo>
                        <a:cubicBezTo>
                          <a:pt x="104742" y="20047"/>
                          <a:pt x="105122" y="18715"/>
                          <a:pt x="105249" y="16114"/>
                        </a:cubicBezTo>
                        <a:cubicBezTo>
                          <a:pt x="105376" y="13513"/>
                          <a:pt x="105249" y="9643"/>
                          <a:pt x="105249" y="7105"/>
                        </a:cubicBezTo>
                        <a:cubicBezTo>
                          <a:pt x="105249" y="4568"/>
                          <a:pt x="105376" y="3362"/>
                          <a:pt x="85455" y="2347"/>
                        </a:cubicBezTo>
                        <a:cubicBezTo>
                          <a:pt x="65535" y="1332"/>
                          <a:pt x="25630" y="571"/>
                          <a:pt x="4124" y="63"/>
                        </a:cubicBezTo>
                        <a:lnTo>
                          <a:pt x="0" y="6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7" name="Freeform: Shape 10016">
                    <a:extLst>
                      <a:ext uri="{FF2B5EF4-FFF2-40B4-BE49-F238E27FC236}">
                        <a16:creationId xmlns:a16="http://schemas.microsoft.com/office/drawing/2014/main" id="{C7EC8476-CA2F-12CB-3220-5A75C02D0A36}"/>
                      </a:ext>
                    </a:extLst>
                  </p:cNvPr>
                  <p:cNvSpPr/>
                  <p:nvPr/>
                </p:nvSpPr>
                <p:spPr>
                  <a:xfrm>
                    <a:off x="600718" y="2537068"/>
                    <a:ext cx="105019" cy="22465"/>
                  </a:xfrm>
                  <a:custGeom>
                    <a:avLst/>
                    <a:gdLst>
                      <a:gd name="connsiteX0" fmla="*/ 63 w 105019"/>
                      <a:gd name="connsiteY0" fmla="*/ 899 h 22465"/>
                      <a:gd name="connsiteX1" fmla="*/ 825 w 105019"/>
                      <a:gd name="connsiteY1" fmla="*/ 22025 h 22465"/>
                      <a:gd name="connsiteX2" fmla="*/ 39968 w 105019"/>
                      <a:gd name="connsiteY2" fmla="*/ 21328 h 22465"/>
                      <a:gd name="connsiteX3" fmla="*/ 79428 w 105019"/>
                      <a:gd name="connsiteY3" fmla="*/ 21898 h 22465"/>
                      <a:gd name="connsiteX4" fmla="*/ 100301 w 105019"/>
                      <a:gd name="connsiteY4" fmla="*/ 21898 h 22465"/>
                      <a:gd name="connsiteX5" fmla="*/ 104805 w 105019"/>
                      <a:gd name="connsiteY5" fmla="*/ 15428 h 22465"/>
                      <a:gd name="connsiteX6" fmla="*/ 104805 w 105019"/>
                      <a:gd name="connsiteY6" fmla="*/ 6102 h 22465"/>
                      <a:gd name="connsiteX7" fmla="*/ 97763 w 105019"/>
                      <a:gd name="connsiteY7" fmla="*/ 1534 h 22465"/>
                      <a:gd name="connsiteX8" fmla="*/ 59318 w 105019"/>
                      <a:gd name="connsiteY8" fmla="*/ 11 h 22465"/>
                      <a:gd name="connsiteX9" fmla="*/ 0 w 105019"/>
                      <a:gd name="connsiteY9" fmla="*/ 899 h 2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19" h="22465">
                        <a:moveTo>
                          <a:pt x="63" y="899"/>
                        </a:moveTo>
                        <a:cubicBezTo>
                          <a:pt x="317" y="8068"/>
                          <a:pt x="571" y="15237"/>
                          <a:pt x="825" y="22025"/>
                        </a:cubicBezTo>
                        <a:cubicBezTo>
                          <a:pt x="11356" y="21962"/>
                          <a:pt x="26518" y="21455"/>
                          <a:pt x="39968" y="21328"/>
                        </a:cubicBezTo>
                        <a:cubicBezTo>
                          <a:pt x="55765" y="21137"/>
                          <a:pt x="69214" y="21518"/>
                          <a:pt x="79428" y="21898"/>
                        </a:cubicBezTo>
                        <a:cubicBezTo>
                          <a:pt x="89642" y="22343"/>
                          <a:pt x="96621" y="22914"/>
                          <a:pt x="100301" y="21898"/>
                        </a:cubicBezTo>
                        <a:cubicBezTo>
                          <a:pt x="104044" y="20947"/>
                          <a:pt x="104551" y="18536"/>
                          <a:pt x="104805" y="15428"/>
                        </a:cubicBezTo>
                        <a:cubicBezTo>
                          <a:pt x="105059" y="12319"/>
                          <a:pt x="105122" y="8576"/>
                          <a:pt x="104805" y="6102"/>
                        </a:cubicBezTo>
                        <a:cubicBezTo>
                          <a:pt x="104488" y="3628"/>
                          <a:pt x="103853" y="2422"/>
                          <a:pt x="97763" y="1534"/>
                        </a:cubicBezTo>
                        <a:cubicBezTo>
                          <a:pt x="91673" y="646"/>
                          <a:pt x="80126" y="75"/>
                          <a:pt x="59318" y="11"/>
                        </a:cubicBezTo>
                        <a:cubicBezTo>
                          <a:pt x="41427" y="-52"/>
                          <a:pt x="16748" y="138"/>
                          <a:pt x="0" y="89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8" name="Freeform: Shape 10017">
                    <a:extLst>
                      <a:ext uri="{FF2B5EF4-FFF2-40B4-BE49-F238E27FC236}">
                        <a16:creationId xmlns:a16="http://schemas.microsoft.com/office/drawing/2014/main" id="{A226050A-758D-288C-B39D-50E62B804BB2}"/>
                      </a:ext>
                    </a:extLst>
                  </p:cNvPr>
                  <p:cNvSpPr/>
                  <p:nvPr/>
                </p:nvSpPr>
                <p:spPr>
                  <a:xfrm>
                    <a:off x="603128" y="2591429"/>
                    <a:ext cx="116731" cy="22414"/>
                  </a:xfrm>
                  <a:custGeom>
                    <a:avLst/>
                    <a:gdLst>
                      <a:gd name="connsiteX0" fmla="*/ 0 w 116731"/>
                      <a:gd name="connsiteY0" fmla="*/ 273 h 22414"/>
                      <a:gd name="connsiteX1" fmla="*/ 6090 w 116731"/>
                      <a:gd name="connsiteY1" fmla="*/ 19432 h 22414"/>
                      <a:gd name="connsiteX2" fmla="*/ 34829 w 116731"/>
                      <a:gd name="connsiteY2" fmla="*/ 21780 h 22414"/>
                      <a:gd name="connsiteX3" fmla="*/ 100681 w 116731"/>
                      <a:gd name="connsiteY3" fmla="*/ 22097 h 22414"/>
                      <a:gd name="connsiteX4" fmla="*/ 116732 w 116731"/>
                      <a:gd name="connsiteY4" fmla="*/ 11946 h 22414"/>
                      <a:gd name="connsiteX5" fmla="*/ 116732 w 116731"/>
                      <a:gd name="connsiteY5" fmla="*/ 5221 h 22414"/>
                      <a:gd name="connsiteX6" fmla="*/ 10848 w 116731"/>
                      <a:gd name="connsiteY6" fmla="*/ 19 h 22414"/>
                      <a:gd name="connsiteX7" fmla="*/ 63 w 116731"/>
                      <a:gd name="connsiteY7" fmla="*/ 273 h 2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731" h="22414">
                        <a:moveTo>
                          <a:pt x="0" y="273"/>
                        </a:moveTo>
                        <a:cubicBezTo>
                          <a:pt x="1205" y="18861"/>
                          <a:pt x="2411" y="18861"/>
                          <a:pt x="6090" y="19432"/>
                        </a:cubicBezTo>
                        <a:cubicBezTo>
                          <a:pt x="9833" y="20003"/>
                          <a:pt x="16051" y="21082"/>
                          <a:pt x="34829" y="21780"/>
                        </a:cubicBezTo>
                        <a:cubicBezTo>
                          <a:pt x="53608" y="22414"/>
                          <a:pt x="84948" y="22668"/>
                          <a:pt x="100681" y="22097"/>
                        </a:cubicBezTo>
                        <a:cubicBezTo>
                          <a:pt x="116478" y="21526"/>
                          <a:pt x="116732" y="20257"/>
                          <a:pt x="116732" y="11946"/>
                        </a:cubicBezTo>
                        <a:cubicBezTo>
                          <a:pt x="116732" y="10106"/>
                          <a:pt x="116732" y="7949"/>
                          <a:pt x="116732" y="5221"/>
                        </a:cubicBezTo>
                        <a:cubicBezTo>
                          <a:pt x="89008" y="2049"/>
                          <a:pt x="38319" y="-235"/>
                          <a:pt x="10848" y="19"/>
                        </a:cubicBezTo>
                        <a:cubicBezTo>
                          <a:pt x="6788" y="19"/>
                          <a:pt x="3172" y="146"/>
                          <a:pt x="63" y="27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9" name="Freeform: Shape 10018">
                    <a:extLst>
                      <a:ext uri="{FF2B5EF4-FFF2-40B4-BE49-F238E27FC236}">
                        <a16:creationId xmlns:a16="http://schemas.microsoft.com/office/drawing/2014/main" id="{5B637191-1BCD-ADE4-CF66-E8AE11B8947B}"/>
                      </a:ext>
                    </a:extLst>
                  </p:cNvPr>
                  <p:cNvSpPr/>
                  <p:nvPr/>
                </p:nvSpPr>
                <p:spPr>
                  <a:xfrm>
                    <a:off x="601796" y="2566072"/>
                    <a:ext cx="109522" cy="23728"/>
                  </a:xfrm>
                  <a:custGeom>
                    <a:avLst/>
                    <a:gdLst>
                      <a:gd name="connsiteX0" fmla="*/ 761 w 109522"/>
                      <a:gd name="connsiteY0" fmla="*/ 63 h 23728"/>
                      <a:gd name="connsiteX1" fmla="*/ 85011 w 109522"/>
                      <a:gd name="connsiteY1" fmla="*/ 1332 h 23728"/>
                      <a:gd name="connsiteX2" fmla="*/ 109500 w 109522"/>
                      <a:gd name="connsiteY2" fmla="*/ 4758 h 23728"/>
                      <a:gd name="connsiteX3" fmla="*/ 106454 w 109522"/>
                      <a:gd name="connsiteY3" fmla="*/ 15923 h 23728"/>
                      <a:gd name="connsiteX4" fmla="*/ 95352 w 109522"/>
                      <a:gd name="connsiteY4" fmla="*/ 22775 h 23728"/>
                      <a:gd name="connsiteX5" fmla="*/ 51832 w 109522"/>
                      <a:gd name="connsiteY5" fmla="*/ 23727 h 23728"/>
                      <a:gd name="connsiteX6" fmla="*/ 3680 w 109522"/>
                      <a:gd name="connsiteY6" fmla="*/ 22204 h 23728"/>
                      <a:gd name="connsiteX7" fmla="*/ 1078 w 109522"/>
                      <a:gd name="connsiteY7" fmla="*/ 21823 h 23728"/>
                      <a:gd name="connsiteX8" fmla="*/ 0 w 109522"/>
                      <a:gd name="connsiteY8" fmla="*/ 63 h 23728"/>
                      <a:gd name="connsiteX9" fmla="*/ 698 w 109522"/>
                      <a:gd name="connsiteY9" fmla="*/ 63 h 2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9522" h="23728">
                        <a:moveTo>
                          <a:pt x="761" y="63"/>
                        </a:moveTo>
                        <a:cubicBezTo>
                          <a:pt x="21697" y="-254"/>
                          <a:pt x="63124" y="697"/>
                          <a:pt x="85011" y="1332"/>
                        </a:cubicBezTo>
                        <a:cubicBezTo>
                          <a:pt x="106899" y="1966"/>
                          <a:pt x="109246" y="2157"/>
                          <a:pt x="109500" y="4758"/>
                        </a:cubicBezTo>
                        <a:cubicBezTo>
                          <a:pt x="109753" y="7359"/>
                          <a:pt x="107850" y="12307"/>
                          <a:pt x="106454" y="15923"/>
                        </a:cubicBezTo>
                        <a:cubicBezTo>
                          <a:pt x="105122" y="19539"/>
                          <a:pt x="104297" y="21696"/>
                          <a:pt x="95352" y="22775"/>
                        </a:cubicBezTo>
                        <a:cubicBezTo>
                          <a:pt x="86470" y="23790"/>
                          <a:pt x="69468" y="23727"/>
                          <a:pt x="51832" y="23727"/>
                        </a:cubicBezTo>
                        <a:cubicBezTo>
                          <a:pt x="34195" y="23727"/>
                          <a:pt x="15860" y="23853"/>
                          <a:pt x="3680" y="22204"/>
                        </a:cubicBezTo>
                        <a:cubicBezTo>
                          <a:pt x="2791" y="22077"/>
                          <a:pt x="1903" y="21950"/>
                          <a:pt x="1078" y="21823"/>
                        </a:cubicBezTo>
                        <a:cubicBezTo>
                          <a:pt x="698" y="15796"/>
                          <a:pt x="381" y="8310"/>
                          <a:pt x="0" y="63"/>
                        </a:cubicBezTo>
                        <a:lnTo>
                          <a:pt x="698" y="6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0" name="Freeform: Shape 10019">
                    <a:extLst>
                      <a:ext uri="{FF2B5EF4-FFF2-40B4-BE49-F238E27FC236}">
                        <a16:creationId xmlns:a16="http://schemas.microsoft.com/office/drawing/2014/main" id="{7CD19450-A444-E0F2-93B3-AB4CC64E81A5}"/>
                      </a:ext>
                    </a:extLst>
                  </p:cNvPr>
                  <p:cNvSpPr/>
                  <p:nvPr/>
                </p:nvSpPr>
                <p:spPr>
                  <a:xfrm>
                    <a:off x="315699" y="2555903"/>
                    <a:ext cx="253561" cy="78177"/>
                  </a:xfrm>
                  <a:custGeom>
                    <a:avLst/>
                    <a:gdLst>
                      <a:gd name="connsiteX0" fmla="*/ 231 w 253561"/>
                      <a:gd name="connsiteY0" fmla="*/ 3761 h 78177"/>
                      <a:gd name="connsiteX1" fmla="*/ 1690 w 253561"/>
                      <a:gd name="connsiteY1" fmla="*/ 23554 h 78177"/>
                      <a:gd name="connsiteX2" fmla="*/ 4925 w 253561"/>
                      <a:gd name="connsiteY2" fmla="*/ 52230 h 78177"/>
                      <a:gd name="connsiteX3" fmla="*/ 14314 w 253561"/>
                      <a:gd name="connsiteY3" fmla="*/ 72531 h 78177"/>
                      <a:gd name="connsiteX4" fmla="*/ 26495 w 253561"/>
                      <a:gd name="connsiteY4" fmla="*/ 77670 h 78177"/>
                      <a:gd name="connsiteX5" fmla="*/ 75535 w 253561"/>
                      <a:gd name="connsiteY5" fmla="*/ 78177 h 78177"/>
                      <a:gd name="connsiteX6" fmla="*/ 177485 w 253561"/>
                      <a:gd name="connsiteY6" fmla="*/ 77479 h 78177"/>
                      <a:gd name="connsiteX7" fmla="*/ 230078 w 253561"/>
                      <a:gd name="connsiteY7" fmla="*/ 75322 h 78177"/>
                      <a:gd name="connsiteX8" fmla="*/ 240736 w 253561"/>
                      <a:gd name="connsiteY8" fmla="*/ 71643 h 78177"/>
                      <a:gd name="connsiteX9" fmla="*/ 246383 w 253561"/>
                      <a:gd name="connsiteY9" fmla="*/ 54514 h 78177"/>
                      <a:gd name="connsiteX10" fmla="*/ 253361 w 253561"/>
                      <a:gd name="connsiteY10" fmla="*/ 16132 h 78177"/>
                      <a:gd name="connsiteX11" fmla="*/ 242196 w 253561"/>
                      <a:gd name="connsiteY11" fmla="*/ 6806 h 78177"/>
                      <a:gd name="connsiteX12" fmla="*/ 186811 w 253561"/>
                      <a:gd name="connsiteY12" fmla="*/ 6616 h 78177"/>
                      <a:gd name="connsiteX13" fmla="*/ 94377 w 253561"/>
                      <a:gd name="connsiteY13" fmla="*/ 4966 h 78177"/>
                      <a:gd name="connsiteX14" fmla="*/ 16725 w 253561"/>
                      <a:gd name="connsiteY14" fmla="*/ 969 h 78177"/>
                      <a:gd name="connsiteX15" fmla="*/ 294 w 253561"/>
                      <a:gd name="connsiteY15" fmla="*/ 18 h 78177"/>
                      <a:gd name="connsiteX16" fmla="*/ 231 w 253561"/>
                      <a:gd name="connsiteY16" fmla="*/ 3951 h 78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3561" h="78177">
                        <a:moveTo>
                          <a:pt x="231" y="3761"/>
                        </a:moveTo>
                        <a:cubicBezTo>
                          <a:pt x="548" y="7440"/>
                          <a:pt x="1182" y="14609"/>
                          <a:pt x="1690" y="23554"/>
                        </a:cubicBezTo>
                        <a:cubicBezTo>
                          <a:pt x="2197" y="32500"/>
                          <a:pt x="2641" y="43221"/>
                          <a:pt x="4925" y="52230"/>
                        </a:cubicBezTo>
                        <a:cubicBezTo>
                          <a:pt x="7209" y="61238"/>
                          <a:pt x="11333" y="68534"/>
                          <a:pt x="14314" y="72531"/>
                        </a:cubicBezTo>
                        <a:cubicBezTo>
                          <a:pt x="17296" y="76528"/>
                          <a:pt x="19073" y="77226"/>
                          <a:pt x="26495" y="77670"/>
                        </a:cubicBezTo>
                        <a:cubicBezTo>
                          <a:pt x="33918" y="78114"/>
                          <a:pt x="46987" y="78177"/>
                          <a:pt x="75535" y="78177"/>
                        </a:cubicBezTo>
                        <a:cubicBezTo>
                          <a:pt x="104020" y="78177"/>
                          <a:pt x="147985" y="77987"/>
                          <a:pt x="177485" y="77479"/>
                        </a:cubicBezTo>
                        <a:cubicBezTo>
                          <a:pt x="206986" y="76972"/>
                          <a:pt x="222021" y="76084"/>
                          <a:pt x="230078" y="75322"/>
                        </a:cubicBezTo>
                        <a:cubicBezTo>
                          <a:pt x="238199" y="74561"/>
                          <a:pt x="239341" y="73863"/>
                          <a:pt x="240736" y="71643"/>
                        </a:cubicBezTo>
                        <a:cubicBezTo>
                          <a:pt x="242132" y="69359"/>
                          <a:pt x="243782" y="65489"/>
                          <a:pt x="246383" y="54514"/>
                        </a:cubicBezTo>
                        <a:cubicBezTo>
                          <a:pt x="248984" y="43475"/>
                          <a:pt x="252536" y="25267"/>
                          <a:pt x="253361" y="16132"/>
                        </a:cubicBezTo>
                        <a:cubicBezTo>
                          <a:pt x="254249" y="6996"/>
                          <a:pt x="252473" y="6869"/>
                          <a:pt x="242196" y="6806"/>
                        </a:cubicBezTo>
                        <a:cubicBezTo>
                          <a:pt x="231918" y="6806"/>
                          <a:pt x="213139" y="6806"/>
                          <a:pt x="186811" y="6616"/>
                        </a:cubicBezTo>
                        <a:cubicBezTo>
                          <a:pt x="160420" y="6425"/>
                          <a:pt x="126479" y="6108"/>
                          <a:pt x="94377" y="4966"/>
                        </a:cubicBezTo>
                        <a:cubicBezTo>
                          <a:pt x="62340" y="3824"/>
                          <a:pt x="32141" y="1921"/>
                          <a:pt x="16725" y="969"/>
                        </a:cubicBezTo>
                        <a:cubicBezTo>
                          <a:pt x="1309" y="18"/>
                          <a:pt x="611" y="-46"/>
                          <a:pt x="294" y="18"/>
                        </a:cubicBezTo>
                        <a:cubicBezTo>
                          <a:pt x="-87" y="81"/>
                          <a:pt x="-87" y="271"/>
                          <a:pt x="231" y="395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1" name="Freeform: Shape 10020">
                    <a:extLst>
                      <a:ext uri="{FF2B5EF4-FFF2-40B4-BE49-F238E27FC236}">
                        <a16:creationId xmlns:a16="http://schemas.microsoft.com/office/drawing/2014/main" id="{0F8A7189-CED6-ED7F-6104-E89B796C2A39}"/>
                      </a:ext>
                    </a:extLst>
                  </p:cNvPr>
                  <p:cNvSpPr/>
                  <p:nvPr/>
                </p:nvSpPr>
                <p:spPr>
                  <a:xfrm>
                    <a:off x="325700" y="2618918"/>
                    <a:ext cx="234161" cy="15099"/>
                  </a:xfrm>
                  <a:custGeom>
                    <a:avLst/>
                    <a:gdLst>
                      <a:gd name="connsiteX0" fmla="*/ 0 w 234161"/>
                      <a:gd name="connsiteY0" fmla="*/ 2538 h 15099"/>
                      <a:gd name="connsiteX1" fmla="*/ 4314 w 234161"/>
                      <a:gd name="connsiteY1" fmla="*/ 9453 h 15099"/>
                      <a:gd name="connsiteX2" fmla="*/ 16495 w 234161"/>
                      <a:gd name="connsiteY2" fmla="*/ 14591 h 15099"/>
                      <a:gd name="connsiteX3" fmla="*/ 65535 w 234161"/>
                      <a:gd name="connsiteY3" fmla="*/ 15099 h 15099"/>
                      <a:gd name="connsiteX4" fmla="*/ 167485 w 234161"/>
                      <a:gd name="connsiteY4" fmla="*/ 14401 h 15099"/>
                      <a:gd name="connsiteX5" fmla="*/ 220078 w 234161"/>
                      <a:gd name="connsiteY5" fmla="*/ 12244 h 15099"/>
                      <a:gd name="connsiteX6" fmla="*/ 230736 w 234161"/>
                      <a:gd name="connsiteY6" fmla="*/ 8565 h 15099"/>
                      <a:gd name="connsiteX7" fmla="*/ 234162 w 234161"/>
                      <a:gd name="connsiteY7" fmla="*/ 0 h 15099"/>
                      <a:gd name="connsiteX8" fmla="*/ 190514 w 234161"/>
                      <a:gd name="connsiteY8" fmla="*/ 3299 h 15099"/>
                      <a:gd name="connsiteX9" fmla="*/ 84567 w 234161"/>
                      <a:gd name="connsiteY9" fmla="*/ 5646 h 15099"/>
                      <a:gd name="connsiteX10" fmla="*/ 63 w 234161"/>
                      <a:gd name="connsiteY10" fmla="*/ 2601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4161" h="15099">
                        <a:moveTo>
                          <a:pt x="0" y="2538"/>
                        </a:moveTo>
                        <a:cubicBezTo>
                          <a:pt x="1459" y="5393"/>
                          <a:pt x="2982" y="7740"/>
                          <a:pt x="4314" y="9453"/>
                        </a:cubicBezTo>
                        <a:cubicBezTo>
                          <a:pt x="7296" y="13450"/>
                          <a:pt x="9072" y="14147"/>
                          <a:pt x="16495" y="14591"/>
                        </a:cubicBezTo>
                        <a:cubicBezTo>
                          <a:pt x="23917" y="15036"/>
                          <a:pt x="36986" y="15099"/>
                          <a:pt x="65535" y="15099"/>
                        </a:cubicBezTo>
                        <a:cubicBezTo>
                          <a:pt x="94020" y="15099"/>
                          <a:pt x="137985" y="14909"/>
                          <a:pt x="167485" y="14401"/>
                        </a:cubicBezTo>
                        <a:cubicBezTo>
                          <a:pt x="196985" y="13894"/>
                          <a:pt x="212021" y="13005"/>
                          <a:pt x="220078" y="12244"/>
                        </a:cubicBezTo>
                        <a:cubicBezTo>
                          <a:pt x="228198" y="11483"/>
                          <a:pt x="229340" y="10785"/>
                          <a:pt x="230736" y="8565"/>
                        </a:cubicBezTo>
                        <a:cubicBezTo>
                          <a:pt x="231687" y="7042"/>
                          <a:pt x="232766" y="4758"/>
                          <a:pt x="234162" y="0"/>
                        </a:cubicBezTo>
                        <a:cubicBezTo>
                          <a:pt x="223313" y="825"/>
                          <a:pt x="208785" y="2220"/>
                          <a:pt x="190514" y="3299"/>
                        </a:cubicBezTo>
                        <a:cubicBezTo>
                          <a:pt x="160570" y="5075"/>
                          <a:pt x="120602" y="6027"/>
                          <a:pt x="84567" y="5646"/>
                        </a:cubicBezTo>
                        <a:cubicBezTo>
                          <a:pt x="50499" y="5202"/>
                          <a:pt x="19984" y="3553"/>
                          <a:pt x="63" y="26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2" name="Freeform: Shape 10021">
                    <a:extLst>
                      <a:ext uri="{FF2B5EF4-FFF2-40B4-BE49-F238E27FC236}">
                        <a16:creationId xmlns:a16="http://schemas.microsoft.com/office/drawing/2014/main" id="{0237F687-85FC-588D-D504-7E3E163F4ECF}"/>
                      </a:ext>
                    </a:extLst>
                  </p:cNvPr>
                  <p:cNvSpPr/>
                  <p:nvPr/>
                </p:nvSpPr>
                <p:spPr>
                  <a:xfrm>
                    <a:off x="211187" y="2282743"/>
                    <a:ext cx="65990" cy="16254"/>
                  </a:xfrm>
                  <a:custGeom>
                    <a:avLst/>
                    <a:gdLst>
                      <a:gd name="connsiteX0" fmla="*/ 4886 w 65990"/>
                      <a:gd name="connsiteY0" fmla="*/ 190 h 16254"/>
                      <a:gd name="connsiteX1" fmla="*/ 60144 w 65990"/>
                      <a:gd name="connsiteY1" fmla="*/ 0 h 16254"/>
                      <a:gd name="connsiteX2" fmla="*/ 65282 w 65990"/>
                      <a:gd name="connsiteY2" fmla="*/ 3616 h 16254"/>
                      <a:gd name="connsiteX3" fmla="*/ 65980 w 65990"/>
                      <a:gd name="connsiteY3" fmla="*/ 12371 h 16254"/>
                      <a:gd name="connsiteX4" fmla="*/ 60715 w 65990"/>
                      <a:gd name="connsiteY4" fmla="*/ 16241 h 16254"/>
                      <a:gd name="connsiteX5" fmla="*/ 4886 w 65990"/>
                      <a:gd name="connsiteY5" fmla="*/ 13005 h 16254"/>
                      <a:gd name="connsiteX6" fmla="*/ 128 w 65990"/>
                      <a:gd name="connsiteY6" fmla="*/ 9262 h 16254"/>
                      <a:gd name="connsiteX7" fmla="*/ 1 w 65990"/>
                      <a:gd name="connsiteY7" fmla="*/ 3933 h 16254"/>
                      <a:gd name="connsiteX8" fmla="*/ 4886 w 65990"/>
                      <a:gd name="connsiteY8" fmla="*/ 190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990" h="16254">
                        <a:moveTo>
                          <a:pt x="4886" y="190"/>
                        </a:moveTo>
                        <a:lnTo>
                          <a:pt x="60144" y="0"/>
                        </a:lnTo>
                        <a:cubicBezTo>
                          <a:pt x="62808" y="0"/>
                          <a:pt x="65092" y="1586"/>
                          <a:pt x="65282" y="3616"/>
                        </a:cubicBezTo>
                        <a:lnTo>
                          <a:pt x="65980" y="12371"/>
                        </a:lnTo>
                        <a:cubicBezTo>
                          <a:pt x="66171" y="14591"/>
                          <a:pt x="63696" y="16431"/>
                          <a:pt x="60715" y="16241"/>
                        </a:cubicBezTo>
                        <a:lnTo>
                          <a:pt x="4886" y="13005"/>
                        </a:lnTo>
                        <a:cubicBezTo>
                          <a:pt x="2222" y="12815"/>
                          <a:pt x="192" y="11229"/>
                          <a:pt x="128" y="9262"/>
                        </a:cubicBezTo>
                        <a:lnTo>
                          <a:pt x="1" y="3933"/>
                        </a:lnTo>
                        <a:cubicBezTo>
                          <a:pt x="-62" y="1840"/>
                          <a:pt x="2095" y="190"/>
                          <a:pt x="4886" y="1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3" name="Freeform: Shape 10022">
                    <a:extLst>
                      <a:ext uri="{FF2B5EF4-FFF2-40B4-BE49-F238E27FC236}">
                        <a16:creationId xmlns:a16="http://schemas.microsoft.com/office/drawing/2014/main" id="{3A5EFC45-96E0-4A51-BC8D-61E120B9B97A}"/>
                      </a:ext>
                    </a:extLst>
                  </p:cNvPr>
                  <p:cNvSpPr/>
                  <p:nvPr/>
                </p:nvSpPr>
                <p:spPr>
                  <a:xfrm>
                    <a:off x="207314" y="2313764"/>
                    <a:ext cx="70365" cy="21826"/>
                  </a:xfrm>
                  <a:custGeom>
                    <a:avLst/>
                    <a:gdLst>
                      <a:gd name="connsiteX0" fmla="*/ 70361 w 70365"/>
                      <a:gd name="connsiteY0" fmla="*/ 17385 h 21826"/>
                      <a:gd name="connsiteX1" fmla="*/ 64524 w 70365"/>
                      <a:gd name="connsiteY1" fmla="*/ 21825 h 21826"/>
                      <a:gd name="connsiteX2" fmla="*/ 6602 w 70365"/>
                      <a:gd name="connsiteY2" fmla="*/ 21825 h 21826"/>
                      <a:gd name="connsiteX3" fmla="*/ 448 w 70365"/>
                      <a:gd name="connsiteY3" fmla="*/ 17448 h 21826"/>
                      <a:gd name="connsiteX4" fmla="*/ 4 w 70365"/>
                      <a:gd name="connsiteY4" fmla="*/ 4442 h 21826"/>
                      <a:gd name="connsiteX5" fmla="*/ 5841 w 70365"/>
                      <a:gd name="connsiteY5" fmla="*/ 1 h 21826"/>
                      <a:gd name="connsiteX6" fmla="*/ 63699 w 70365"/>
                      <a:gd name="connsiteY6" fmla="*/ 1 h 21826"/>
                      <a:gd name="connsiteX7" fmla="*/ 69853 w 70365"/>
                      <a:gd name="connsiteY7" fmla="*/ 4379 h 21826"/>
                      <a:gd name="connsiteX8" fmla="*/ 70297 w 70365"/>
                      <a:gd name="connsiteY8" fmla="*/ 17385 h 2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65" h="21826">
                        <a:moveTo>
                          <a:pt x="70361" y="17385"/>
                        </a:moveTo>
                        <a:cubicBezTo>
                          <a:pt x="70488" y="19859"/>
                          <a:pt x="67887" y="21825"/>
                          <a:pt x="64524" y="21825"/>
                        </a:cubicBezTo>
                        <a:lnTo>
                          <a:pt x="6602" y="21825"/>
                        </a:lnTo>
                        <a:cubicBezTo>
                          <a:pt x="3303" y="21889"/>
                          <a:pt x="575" y="19922"/>
                          <a:pt x="448" y="17448"/>
                        </a:cubicBezTo>
                        <a:lnTo>
                          <a:pt x="4" y="4442"/>
                        </a:lnTo>
                        <a:cubicBezTo>
                          <a:pt x="-123" y="1968"/>
                          <a:pt x="2542" y="1"/>
                          <a:pt x="5841" y="1"/>
                        </a:cubicBezTo>
                        <a:lnTo>
                          <a:pt x="63699" y="1"/>
                        </a:lnTo>
                        <a:cubicBezTo>
                          <a:pt x="66998" y="-62"/>
                          <a:pt x="69726" y="1905"/>
                          <a:pt x="69853" y="4379"/>
                        </a:cubicBezTo>
                        <a:lnTo>
                          <a:pt x="70297" y="1738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4" name="Freeform: Shape 10023">
                    <a:extLst>
                      <a:ext uri="{FF2B5EF4-FFF2-40B4-BE49-F238E27FC236}">
                        <a16:creationId xmlns:a16="http://schemas.microsoft.com/office/drawing/2014/main" id="{6C5E241E-F73B-5FAA-6B5F-132065640CB2}"/>
                      </a:ext>
                    </a:extLst>
                  </p:cNvPr>
                  <p:cNvSpPr/>
                  <p:nvPr/>
                </p:nvSpPr>
                <p:spPr>
                  <a:xfrm>
                    <a:off x="208205" y="2357857"/>
                    <a:ext cx="67694" cy="22410"/>
                  </a:xfrm>
                  <a:custGeom>
                    <a:avLst/>
                    <a:gdLst>
                      <a:gd name="connsiteX0" fmla="*/ 62872 w 67694"/>
                      <a:gd name="connsiteY0" fmla="*/ 22395 h 22410"/>
                      <a:gd name="connsiteX1" fmla="*/ 4760 w 67694"/>
                      <a:gd name="connsiteY1" fmla="*/ 19032 h 22410"/>
                      <a:gd name="connsiteX2" fmla="*/ 509 w 67694"/>
                      <a:gd name="connsiteY2" fmla="*/ 15670 h 22410"/>
                      <a:gd name="connsiteX3" fmla="*/ 1 w 67694"/>
                      <a:gd name="connsiteY3" fmla="*/ 3426 h 22410"/>
                      <a:gd name="connsiteX4" fmla="*/ 4506 w 67694"/>
                      <a:gd name="connsiteY4" fmla="*/ 0 h 22410"/>
                      <a:gd name="connsiteX5" fmla="*/ 62428 w 67694"/>
                      <a:gd name="connsiteY5" fmla="*/ 571 h 22410"/>
                      <a:gd name="connsiteX6" fmla="*/ 66995 w 67694"/>
                      <a:gd name="connsiteY6" fmla="*/ 3933 h 22410"/>
                      <a:gd name="connsiteX7" fmla="*/ 67693 w 67694"/>
                      <a:gd name="connsiteY7" fmla="*/ 19032 h 22410"/>
                      <a:gd name="connsiteX8" fmla="*/ 62935 w 67694"/>
                      <a:gd name="connsiteY8" fmla="*/ 22395 h 2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694" h="22410">
                        <a:moveTo>
                          <a:pt x="62872" y="22395"/>
                        </a:moveTo>
                        <a:lnTo>
                          <a:pt x="4760" y="19032"/>
                        </a:lnTo>
                        <a:cubicBezTo>
                          <a:pt x="2412" y="18906"/>
                          <a:pt x="572" y="17446"/>
                          <a:pt x="509" y="15670"/>
                        </a:cubicBezTo>
                        <a:lnTo>
                          <a:pt x="1" y="3426"/>
                        </a:lnTo>
                        <a:cubicBezTo>
                          <a:pt x="-62" y="1523"/>
                          <a:pt x="1968" y="0"/>
                          <a:pt x="4506" y="0"/>
                        </a:cubicBezTo>
                        <a:lnTo>
                          <a:pt x="62428" y="571"/>
                        </a:lnTo>
                        <a:cubicBezTo>
                          <a:pt x="64902" y="571"/>
                          <a:pt x="66932" y="2093"/>
                          <a:pt x="66995" y="3933"/>
                        </a:cubicBezTo>
                        <a:lnTo>
                          <a:pt x="67693" y="19032"/>
                        </a:lnTo>
                        <a:cubicBezTo>
                          <a:pt x="67757" y="20999"/>
                          <a:pt x="65600" y="22585"/>
                          <a:pt x="62935" y="2239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5" name="Freeform: Shape 10024">
                    <a:extLst>
                      <a:ext uri="{FF2B5EF4-FFF2-40B4-BE49-F238E27FC236}">
                        <a16:creationId xmlns:a16="http://schemas.microsoft.com/office/drawing/2014/main" id="{32E87089-81D0-8CBB-A506-5098A737EB63}"/>
                      </a:ext>
                    </a:extLst>
                  </p:cNvPr>
                  <p:cNvSpPr/>
                  <p:nvPr/>
                </p:nvSpPr>
                <p:spPr>
                  <a:xfrm>
                    <a:off x="206797" y="2399031"/>
                    <a:ext cx="66134" cy="25259"/>
                  </a:xfrm>
                  <a:custGeom>
                    <a:avLst/>
                    <a:gdLst>
                      <a:gd name="connsiteX0" fmla="*/ 3757 w 66134"/>
                      <a:gd name="connsiteY0" fmla="*/ 0 h 25259"/>
                      <a:gd name="connsiteX1" fmla="*/ 62504 w 66134"/>
                      <a:gd name="connsiteY1" fmla="*/ 2157 h 25259"/>
                      <a:gd name="connsiteX2" fmla="*/ 66120 w 66134"/>
                      <a:gd name="connsiteY2" fmla="*/ 5202 h 25259"/>
                      <a:gd name="connsiteX3" fmla="*/ 64597 w 66134"/>
                      <a:gd name="connsiteY3" fmla="*/ 22712 h 25259"/>
                      <a:gd name="connsiteX4" fmla="*/ 60664 w 66134"/>
                      <a:gd name="connsiteY4" fmla="*/ 25250 h 25259"/>
                      <a:gd name="connsiteX5" fmla="*/ 5470 w 66134"/>
                      <a:gd name="connsiteY5" fmla="*/ 21887 h 25259"/>
                      <a:gd name="connsiteX6" fmla="*/ 1981 w 66134"/>
                      <a:gd name="connsiteY6" fmla="*/ 19286 h 25259"/>
                      <a:gd name="connsiteX7" fmla="*/ 14 w 66134"/>
                      <a:gd name="connsiteY7" fmla="*/ 2982 h 25259"/>
                      <a:gd name="connsiteX8" fmla="*/ 3820 w 66134"/>
                      <a:gd name="connsiteY8" fmla="*/ 64 h 25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134" h="25259">
                        <a:moveTo>
                          <a:pt x="3757" y="0"/>
                        </a:moveTo>
                        <a:lnTo>
                          <a:pt x="62504" y="2157"/>
                        </a:lnTo>
                        <a:cubicBezTo>
                          <a:pt x="64597" y="2220"/>
                          <a:pt x="66310" y="3616"/>
                          <a:pt x="66120" y="5202"/>
                        </a:cubicBezTo>
                        <a:lnTo>
                          <a:pt x="64597" y="22712"/>
                        </a:lnTo>
                        <a:cubicBezTo>
                          <a:pt x="64470" y="24235"/>
                          <a:pt x="62757" y="25377"/>
                          <a:pt x="60664" y="25250"/>
                        </a:cubicBezTo>
                        <a:lnTo>
                          <a:pt x="5470" y="21887"/>
                        </a:lnTo>
                        <a:cubicBezTo>
                          <a:pt x="3630" y="21760"/>
                          <a:pt x="2108" y="20682"/>
                          <a:pt x="1981" y="19286"/>
                        </a:cubicBezTo>
                        <a:lnTo>
                          <a:pt x="14" y="2982"/>
                        </a:lnTo>
                        <a:cubicBezTo>
                          <a:pt x="-176" y="1332"/>
                          <a:pt x="1600" y="-63"/>
                          <a:pt x="3820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6" name="Freeform: Shape 10025">
                    <a:extLst>
                      <a:ext uri="{FF2B5EF4-FFF2-40B4-BE49-F238E27FC236}">
                        <a16:creationId xmlns:a16="http://schemas.microsoft.com/office/drawing/2014/main" id="{57644D64-CCC4-6685-8DE1-C10DB8AD43CB}"/>
                      </a:ext>
                    </a:extLst>
                  </p:cNvPr>
                  <p:cNvSpPr/>
                  <p:nvPr/>
                </p:nvSpPr>
                <p:spPr>
                  <a:xfrm>
                    <a:off x="203254" y="2437534"/>
                    <a:ext cx="64841" cy="26656"/>
                  </a:xfrm>
                  <a:custGeom>
                    <a:avLst/>
                    <a:gdLst>
                      <a:gd name="connsiteX0" fmla="*/ 64270 w 64841"/>
                      <a:gd name="connsiteY0" fmla="*/ 21829 h 26656"/>
                      <a:gd name="connsiteX1" fmla="*/ 57228 w 64841"/>
                      <a:gd name="connsiteY1" fmla="*/ 26651 h 26656"/>
                      <a:gd name="connsiteX2" fmla="*/ 6602 w 64841"/>
                      <a:gd name="connsiteY2" fmla="*/ 24557 h 26656"/>
                      <a:gd name="connsiteX3" fmla="*/ 4 w 64841"/>
                      <a:gd name="connsiteY3" fmla="*/ 19228 h 26656"/>
                      <a:gd name="connsiteX4" fmla="*/ 575 w 64841"/>
                      <a:gd name="connsiteY4" fmla="*/ 4827 h 26656"/>
                      <a:gd name="connsiteX5" fmla="*/ 7617 w 64841"/>
                      <a:gd name="connsiteY5" fmla="*/ 5 h 26656"/>
                      <a:gd name="connsiteX6" fmla="*/ 58243 w 64841"/>
                      <a:gd name="connsiteY6" fmla="*/ 2099 h 26656"/>
                      <a:gd name="connsiteX7" fmla="*/ 64841 w 64841"/>
                      <a:gd name="connsiteY7" fmla="*/ 7428 h 26656"/>
                      <a:gd name="connsiteX8" fmla="*/ 64270 w 64841"/>
                      <a:gd name="connsiteY8" fmla="*/ 21829 h 26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841" h="26656">
                        <a:moveTo>
                          <a:pt x="64270" y="21829"/>
                        </a:moveTo>
                        <a:cubicBezTo>
                          <a:pt x="64143" y="24621"/>
                          <a:pt x="61034" y="26778"/>
                          <a:pt x="57228" y="26651"/>
                        </a:cubicBezTo>
                        <a:lnTo>
                          <a:pt x="6602" y="24557"/>
                        </a:lnTo>
                        <a:cubicBezTo>
                          <a:pt x="2859" y="24367"/>
                          <a:pt x="-123" y="22019"/>
                          <a:pt x="4" y="19228"/>
                        </a:cubicBezTo>
                        <a:lnTo>
                          <a:pt x="575" y="4827"/>
                        </a:lnTo>
                        <a:cubicBezTo>
                          <a:pt x="702" y="2035"/>
                          <a:pt x="3810" y="-121"/>
                          <a:pt x="7617" y="5"/>
                        </a:cubicBezTo>
                        <a:lnTo>
                          <a:pt x="58243" y="2099"/>
                        </a:lnTo>
                        <a:cubicBezTo>
                          <a:pt x="61986" y="2289"/>
                          <a:pt x="64904" y="4637"/>
                          <a:pt x="64841" y="7428"/>
                        </a:cubicBezTo>
                        <a:lnTo>
                          <a:pt x="64270" y="21829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7" name="Freeform: Shape 10026">
                    <a:extLst>
                      <a:ext uri="{FF2B5EF4-FFF2-40B4-BE49-F238E27FC236}">
                        <a16:creationId xmlns:a16="http://schemas.microsoft.com/office/drawing/2014/main" id="{0339D2BB-3091-0EAC-062C-9033528B7F52}"/>
                      </a:ext>
                    </a:extLst>
                  </p:cNvPr>
                  <p:cNvSpPr/>
                  <p:nvPr/>
                </p:nvSpPr>
                <p:spPr>
                  <a:xfrm>
                    <a:off x="200213" y="2483786"/>
                    <a:ext cx="61538" cy="20685"/>
                  </a:xfrm>
                  <a:custGeom>
                    <a:avLst/>
                    <a:gdLst>
                      <a:gd name="connsiteX0" fmla="*/ 61157 w 61538"/>
                      <a:gd name="connsiteY0" fmla="*/ 17512 h 20685"/>
                      <a:gd name="connsiteX1" fmla="*/ 56653 w 61538"/>
                      <a:gd name="connsiteY1" fmla="*/ 20684 h 20685"/>
                      <a:gd name="connsiteX2" fmla="*/ 4377 w 61538"/>
                      <a:gd name="connsiteY2" fmla="*/ 18971 h 20685"/>
                      <a:gd name="connsiteX3" fmla="*/ 0 w 61538"/>
                      <a:gd name="connsiteY3" fmla="*/ 15482 h 20685"/>
                      <a:gd name="connsiteX4" fmla="*/ 317 w 61538"/>
                      <a:gd name="connsiteY4" fmla="*/ 3174 h 20685"/>
                      <a:gd name="connsiteX5" fmla="*/ 4885 w 61538"/>
                      <a:gd name="connsiteY5" fmla="*/ 2 h 20685"/>
                      <a:gd name="connsiteX6" fmla="*/ 57161 w 61538"/>
                      <a:gd name="connsiteY6" fmla="*/ 1715 h 20685"/>
                      <a:gd name="connsiteX7" fmla="*/ 61538 w 61538"/>
                      <a:gd name="connsiteY7" fmla="*/ 5204 h 20685"/>
                      <a:gd name="connsiteX8" fmla="*/ 61221 w 61538"/>
                      <a:gd name="connsiteY8" fmla="*/ 17512 h 20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538" h="20685">
                        <a:moveTo>
                          <a:pt x="61157" y="17512"/>
                        </a:moveTo>
                        <a:cubicBezTo>
                          <a:pt x="61157" y="19352"/>
                          <a:pt x="59064" y="20747"/>
                          <a:pt x="56653" y="20684"/>
                        </a:cubicBezTo>
                        <a:lnTo>
                          <a:pt x="4377" y="18971"/>
                        </a:lnTo>
                        <a:cubicBezTo>
                          <a:pt x="1967" y="18907"/>
                          <a:pt x="0" y="17321"/>
                          <a:pt x="0" y="15482"/>
                        </a:cubicBezTo>
                        <a:lnTo>
                          <a:pt x="317" y="3174"/>
                        </a:lnTo>
                        <a:cubicBezTo>
                          <a:pt x="317" y="1334"/>
                          <a:pt x="2411" y="-61"/>
                          <a:pt x="4885" y="2"/>
                        </a:cubicBezTo>
                        <a:lnTo>
                          <a:pt x="57161" y="1715"/>
                        </a:lnTo>
                        <a:cubicBezTo>
                          <a:pt x="59571" y="1778"/>
                          <a:pt x="61538" y="3364"/>
                          <a:pt x="61538" y="5204"/>
                        </a:cubicBezTo>
                        <a:lnTo>
                          <a:pt x="61221" y="1751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8" name="Freeform: Shape 10027">
                    <a:extLst>
                      <a:ext uri="{FF2B5EF4-FFF2-40B4-BE49-F238E27FC236}">
                        <a16:creationId xmlns:a16="http://schemas.microsoft.com/office/drawing/2014/main" id="{5A69A01E-E758-04A6-4E9B-8D5A990BDFE5}"/>
                      </a:ext>
                    </a:extLst>
                  </p:cNvPr>
                  <p:cNvSpPr/>
                  <p:nvPr/>
                </p:nvSpPr>
                <p:spPr>
                  <a:xfrm>
                    <a:off x="197802" y="2525279"/>
                    <a:ext cx="58937" cy="17108"/>
                  </a:xfrm>
                  <a:custGeom>
                    <a:avLst/>
                    <a:gdLst>
                      <a:gd name="connsiteX0" fmla="*/ 0 w 58937"/>
                      <a:gd name="connsiteY0" fmla="*/ 2220 h 17108"/>
                      <a:gd name="connsiteX1" fmla="*/ 2982 w 58937"/>
                      <a:gd name="connsiteY1" fmla="*/ 0 h 17108"/>
                      <a:gd name="connsiteX2" fmla="*/ 12371 w 58937"/>
                      <a:gd name="connsiteY2" fmla="*/ 127 h 17108"/>
                      <a:gd name="connsiteX3" fmla="*/ 58937 w 58937"/>
                      <a:gd name="connsiteY3" fmla="*/ 6408 h 17108"/>
                      <a:gd name="connsiteX4" fmla="*/ 58937 w 58937"/>
                      <a:gd name="connsiteY4" fmla="*/ 12117 h 17108"/>
                      <a:gd name="connsiteX5" fmla="*/ 12498 w 58937"/>
                      <a:gd name="connsiteY5" fmla="*/ 17066 h 17108"/>
                      <a:gd name="connsiteX6" fmla="*/ 3109 w 58937"/>
                      <a:gd name="connsiteY6" fmla="*/ 16939 h 17108"/>
                      <a:gd name="connsiteX7" fmla="*/ 63 w 58937"/>
                      <a:gd name="connsiteY7" fmla="*/ 14592 h 17108"/>
                      <a:gd name="connsiteX8" fmla="*/ 63 w 58937"/>
                      <a:gd name="connsiteY8" fmla="*/ 2157 h 17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937" h="17108">
                        <a:moveTo>
                          <a:pt x="0" y="2220"/>
                        </a:moveTo>
                        <a:cubicBezTo>
                          <a:pt x="0" y="952"/>
                          <a:pt x="1332" y="0"/>
                          <a:pt x="2982" y="0"/>
                        </a:cubicBezTo>
                        <a:lnTo>
                          <a:pt x="12371" y="127"/>
                        </a:lnTo>
                        <a:cubicBezTo>
                          <a:pt x="38065" y="508"/>
                          <a:pt x="58937" y="3299"/>
                          <a:pt x="58937" y="6408"/>
                        </a:cubicBezTo>
                        <a:lnTo>
                          <a:pt x="58937" y="12117"/>
                        </a:lnTo>
                        <a:cubicBezTo>
                          <a:pt x="59000" y="15226"/>
                          <a:pt x="38192" y="17446"/>
                          <a:pt x="12498" y="17066"/>
                        </a:cubicBezTo>
                        <a:lnTo>
                          <a:pt x="3109" y="16939"/>
                        </a:lnTo>
                        <a:cubicBezTo>
                          <a:pt x="1459" y="16939"/>
                          <a:pt x="63" y="15860"/>
                          <a:pt x="63" y="14592"/>
                        </a:cubicBezTo>
                        <a:lnTo>
                          <a:pt x="63" y="2157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9" name="Freeform: Shape 10028">
                    <a:extLst>
                      <a:ext uri="{FF2B5EF4-FFF2-40B4-BE49-F238E27FC236}">
                        <a16:creationId xmlns:a16="http://schemas.microsoft.com/office/drawing/2014/main" id="{B692DABE-875C-E4EF-3635-7E061BC769B7}"/>
                      </a:ext>
                    </a:extLst>
                  </p:cNvPr>
                  <p:cNvSpPr/>
                  <p:nvPr/>
                </p:nvSpPr>
                <p:spPr>
                  <a:xfrm>
                    <a:off x="192283" y="2567213"/>
                    <a:ext cx="71243" cy="29960"/>
                  </a:xfrm>
                  <a:custGeom>
                    <a:avLst/>
                    <a:gdLst>
                      <a:gd name="connsiteX0" fmla="*/ 381 w 71243"/>
                      <a:gd name="connsiteY0" fmla="*/ 0 h 29960"/>
                      <a:gd name="connsiteX1" fmla="*/ 1523 w 71243"/>
                      <a:gd name="connsiteY1" fmla="*/ 11483 h 29960"/>
                      <a:gd name="connsiteX2" fmla="*/ 3426 w 71243"/>
                      <a:gd name="connsiteY2" fmla="*/ 13005 h 29960"/>
                      <a:gd name="connsiteX3" fmla="*/ 18842 w 71243"/>
                      <a:gd name="connsiteY3" fmla="*/ 15860 h 29960"/>
                      <a:gd name="connsiteX4" fmla="*/ 44663 w 71243"/>
                      <a:gd name="connsiteY4" fmla="*/ 18334 h 29960"/>
                      <a:gd name="connsiteX5" fmla="*/ 57287 w 71243"/>
                      <a:gd name="connsiteY5" fmla="*/ 20936 h 29960"/>
                      <a:gd name="connsiteX6" fmla="*/ 68453 w 71243"/>
                      <a:gd name="connsiteY6" fmla="*/ 26392 h 29960"/>
                      <a:gd name="connsiteX7" fmla="*/ 66423 w 71243"/>
                      <a:gd name="connsiteY7" fmla="*/ 29817 h 29960"/>
                      <a:gd name="connsiteX8" fmla="*/ 61601 w 71243"/>
                      <a:gd name="connsiteY8" fmla="*/ 27724 h 29960"/>
                      <a:gd name="connsiteX9" fmla="*/ 43521 w 71243"/>
                      <a:gd name="connsiteY9" fmla="*/ 26201 h 29960"/>
                      <a:gd name="connsiteX10" fmla="*/ 10785 w 71243"/>
                      <a:gd name="connsiteY10" fmla="*/ 26899 h 29960"/>
                      <a:gd name="connsiteX11" fmla="*/ 0 w 71243"/>
                      <a:gd name="connsiteY11" fmla="*/ 27851 h 29960"/>
                      <a:gd name="connsiteX12" fmla="*/ 381 w 71243"/>
                      <a:gd name="connsiteY12" fmla="*/ 127 h 2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243" h="29960">
                        <a:moveTo>
                          <a:pt x="381" y="0"/>
                        </a:moveTo>
                        <a:lnTo>
                          <a:pt x="1523" y="11483"/>
                        </a:lnTo>
                        <a:cubicBezTo>
                          <a:pt x="1523" y="12371"/>
                          <a:pt x="2284" y="12879"/>
                          <a:pt x="3426" y="13005"/>
                        </a:cubicBezTo>
                        <a:cubicBezTo>
                          <a:pt x="8882" y="13576"/>
                          <a:pt x="13640" y="15416"/>
                          <a:pt x="18842" y="15860"/>
                        </a:cubicBezTo>
                        <a:cubicBezTo>
                          <a:pt x="27470" y="16622"/>
                          <a:pt x="36098" y="17446"/>
                          <a:pt x="44663" y="18334"/>
                        </a:cubicBezTo>
                        <a:cubicBezTo>
                          <a:pt x="49611" y="18842"/>
                          <a:pt x="53862" y="19730"/>
                          <a:pt x="57287" y="20936"/>
                        </a:cubicBezTo>
                        <a:cubicBezTo>
                          <a:pt x="61665" y="22522"/>
                          <a:pt x="65345" y="24361"/>
                          <a:pt x="68453" y="26392"/>
                        </a:cubicBezTo>
                        <a:cubicBezTo>
                          <a:pt x="72767" y="29246"/>
                          <a:pt x="72069" y="30388"/>
                          <a:pt x="66423" y="29817"/>
                        </a:cubicBezTo>
                        <a:cubicBezTo>
                          <a:pt x="65091" y="29690"/>
                          <a:pt x="63441" y="28993"/>
                          <a:pt x="61601" y="27724"/>
                        </a:cubicBezTo>
                        <a:cubicBezTo>
                          <a:pt x="55194" y="23473"/>
                          <a:pt x="50372" y="26265"/>
                          <a:pt x="43521" y="26201"/>
                        </a:cubicBezTo>
                        <a:cubicBezTo>
                          <a:pt x="32672" y="26138"/>
                          <a:pt x="21443" y="25567"/>
                          <a:pt x="10785" y="26899"/>
                        </a:cubicBezTo>
                        <a:cubicBezTo>
                          <a:pt x="7232" y="27343"/>
                          <a:pt x="3616" y="27660"/>
                          <a:pt x="0" y="27851"/>
                        </a:cubicBezTo>
                        <a:lnTo>
                          <a:pt x="381" y="127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2" name="Graphic 7643">
                  <a:extLst>
                    <a:ext uri="{FF2B5EF4-FFF2-40B4-BE49-F238E27FC236}">
                      <a16:creationId xmlns:a16="http://schemas.microsoft.com/office/drawing/2014/main" id="{B3797D23-FE10-2E57-3150-5B9EA9BF7D47}"/>
                    </a:ext>
                  </a:extLst>
                </p:cNvPr>
                <p:cNvGrpSpPr/>
                <p:nvPr/>
              </p:nvGrpSpPr>
              <p:grpSpPr>
                <a:xfrm>
                  <a:off x="981532" y="2219936"/>
                  <a:ext cx="559884" cy="410414"/>
                  <a:chOff x="981532" y="2219936"/>
                  <a:chExt cx="559884" cy="410414"/>
                </a:xfrm>
                <a:grpFill/>
              </p:grpSpPr>
              <p:sp>
                <p:nvSpPr>
                  <p:cNvPr id="9970" name="Freeform: Shape 9969">
                    <a:extLst>
                      <a:ext uri="{FF2B5EF4-FFF2-40B4-BE49-F238E27FC236}">
                        <a16:creationId xmlns:a16="http://schemas.microsoft.com/office/drawing/2014/main" id="{69695F20-1A2F-54B2-30A4-FB5196B7FC16}"/>
                      </a:ext>
                    </a:extLst>
                  </p:cNvPr>
                  <p:cNvSpPr/>
                  <p:nvPr/>
                </p:nvSpPr>
                <p:spPr>
                  <a:xfrm>
                    <a:off x="1120553" y="2237166"/>
                    <a:ext cx="319775" cy="372233"/>
                  </a:xfrm>
                  <a:custGeom>
                    <a:avLst/>
                    <a:gdLst>
                      <a:gd name="connsiteX0" fmla="*/ 192 w 319775"/>
                      <a:gd name="connsiteY0" fmla="*/ 69050 h 372233"/>
                      <a:gd name="connsiteX1" fmla="*/ 383 w 319775"/>
                      <a:gd name="connsiteY1" fmla="*/ 312919 h 372233"/>
                      <a:gd name="connsiteX2" fmla="*/ 50945 w 319775"/>
                      <a:gd name="connsiteY2" fmla="*/ 371411 h 372233"/>
                      <a:gd name="connsiteX3" fmla="*/ 248945 w 319775"/>
                      <a:gd name="connsiteY3" fmla="*/ 360246 h 372233"/>
                      <a:gd name="connsiteX4" fmla="*/ 315559 w 319775"/>
                      <a:gd name="connsiteY4" fmla="*/ 356249 h 372233"/>
                      <a:gd name="connsiteX5" fmla="*/ 318731 w 319775"/>
                      <a:gd name="connsiteY5" fmla="*/ 295345 h 372233"/>
                      <a:gd name="connsiteX6" fmla="*/ 308073 w 319775"/>
                      <a:gd name="connsiteY6" fmla="*/ 57631 h 372233"/>
                      <a:gd name="connsiteX7" fmla="*/ 272102 w 319775"/>
                      <a:gd name="connsiteY7" fmla="*/ 597 h 372233"/>
                      <a:gd name="connsiteX8" fmla="*/ 156575 w 319775"/>
                      <a:gd name="connsiteY8" fmla="*/ 8083 h 372233"/>
                      <a:gd name="connsiteX9" fmla="*/ 37305 w 319775"/>
                      <a:gd name="connsiteY9" fmla="*/ 8845 h 372233"/>
                      <a:gd name="connsiteX10" fmla="*/ 3491 w 319775"/>
                      <a:gd name="connsiteY10" fmla="*/ 6624 h 372233"/>
                      <a:gd name="connsiteX11" fmla="*/ 256 w 319775"/>
                      <a:gd name="connsiteY11" fmla="*/ 68987 h 37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9775" h="372233">
                        <a:moveTo>
                          <a:pt x="192" y="69050"/>
                        </a:moveTo>
                        <a:cubicBezTo>
                          <a:pt x="-61" y="130398"/>
                          <a:pt x="-125" y="252015"/>
                          <a:pt x="383" y="312919"/>
                        </a:cubicBezTo>
                        <a:cubicBezTo>
                          <a:pt x="890" y="373822"/>
                          <a:pt x="2096" y="374076"/>
                          <a:pt x="50945" y="371411"/>
                        </a:cubicBezTo>
                        <a:cubicBezTo>
                          <a:pt x="99732" y="368747"/>
                          <a:pt x="196162" y="363228"/>
                          <a:pt x="248945" y="360246"/>
                        </a:cubicBezTo>
                        <a:cubicBezTo>
                          <a:pt x="301729" y="357264"/>
                          <a:pt x="310864" y="356820"/>
                          <a:pt x="315559" y="356249"/>
                        </a:cubicBezTo>
                        <a:cubicBezTo>
                          <a:pt x="320254" y="355678"/>
                          <a:pt x="320571" y="355044"/>
                          <a:pt x="318731" y="295345"/>
                        </a:cubicBezTo>
                        <a:cubicBezTo>
                          <a:pt x="316891" y="235647"/>
                          <a:pt x="312958" y="116885"/>
                          <a:pt x="308073" y="57631"/>
                        </a:cubicBezTo>
                        <a:cubicBezTo>
                          <a:pt x="303188" y="-1623"/>
                          <a:pt x="297288" y="-1433"/>
                          <a:pt x="272102" y="597"/>
                        </a:cubicBezTo>
                        <a:cubicBezTo>
                          <a:pt x="246915" y="2564"/>
                          <a:pt x="202443" y="6307"/>
                          <a:pt x="156575" y="8083"/>
                        </a:cubicBezTo>
                        <a:cubicBezTo>
                          <a:pt x="110707" y="9860"/>
                          <a:pt x="63443" y="9606"/>
                          <a:pt x="37305" y="8845"/>
                        </a:cubicBezTo>
                        <a:cubicBezTo>
                          <a:pt x="11168" y="8083"/>
                          <a:pt x="6156" y="6751"/>
                          <a:pt x="3491" y="6624"/>
                        </a:cubicBezTo>
                        <a:cubicBezTo>
                          <a:pt x="827" y="6497"/>
                          <a:pt x="510" y="7639"/>
                          <a:pt x="256" y="689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1" name="Freeform: Shape 9970">
                    <a:extLst>
                      <a:ext uri="{FF2B5EF4-FFF2-40B4-BE49-F238E27FC236}">
                        <a16:creationId xmlns:a16="http://schemas.microsoft.com/office/drawing/2014/main" id="{53331A85-E014-E1B0-12C0-D9B3CB1A05D8}"/>
                      </a:ext>
                    </a:extLst>
                  </p:cNvPr>
                  <p:cNvSpPr/>
                  <p:nvPr/>
                </p:nvSpPr>
                <p:spPr>
                  <a:xfrm>
                    <a:off x="1147962" y="2270118"/>
                    <a:ext cx="103863" cy="72293"/>
                  </a:xfrm>
                  <a:custGeom>
                    <a:avLst/>
                    <a:gdLst>
                      <a:gd name="connsiteX0" fmla="*/ 1523 w 103863"/>
                      <a:gd name="connsiteY0" fmla="*/ 12308 h 72293"/>
                      <a:gd name="connsiteX1" fmla="*/ 0 w 103863"/>
                      <a:gd name="connsiteY1" fmla="*/ 60206 h 72293"/>
                      <a:gd name="connsiteX2" fmla="*/ 3680 w 103863"/>
                      <a:gd name="connsiteY2" fmla="*/ 72260 h 72293"/>
                      <a:gd name="connsiteX3" fmla="*/ 27978 w 103863"/>
                      <a:gd name="connsiteY3" fmla="*/ 71435 h 72293"/>
                      <a:gd name="connsiteX4" fmla="*/ 87803 w 103863"/>
                      <a:gd name="connsiteY4" fmla="*/ 71435 h 72293"/>
                      <a:gd name="connsiteX5" fmla="*/ 102140 w 103863"/>
                      <a:gd name="connsiteY5" fmla="*/ 58176 h 72293"/>
                      <a:gd name="connsiteX6" fmla="*/ 103853 w 103863"/>
                      <a:gd name="connsiteY6" fmla="*/ 11229 h 72293"/>
                      <a:gd name="connsiteX7" fmla="*/ 92561 w 103863"/>
                      <a:gd name="connsiteY7" fmla="*/ 127 h 72293"/>
                      <a:gd name="connsiteX8" fmla="*/ 45551 w 103863"/>
                      <a:gd name="connsiteY8" fmla="*/ 1269 h 72293"/>
                      <a:gd name="connsiteX9" fmla="*/ 10341 w 103863"/>
                      <a:gd name="connsiteY9" fmla="*/ 508 h 72293"/>
                      <a:gd name="connsiteX10" fmla="*/ 2474 w 103863"/>
                      <a:gd name="connsiteY10" fmla="*/ 0 h 72293"/>
                      <a:gd name="connsiteX11" fmla="*/ 1650 w 103863"/>
                      <a:gd name="connsiteY11" fmla="*/ 12308 h 7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863" h="72293">
                        <a:moveTo>
                          <a:pt x="1523" y="12308"/>
                        </a:moveTo>
                        <a:cubicBezTo>
                          <a:pt x="1078" y="24362"/>
                          <a:pt x="64" y="48152"/>
                          <a:pt x="0" y="60206"/>
                        </a:cubicBezTo>
                        <a:cubicBezTo>
                          <a:pt x="0" y="72260"/>
                          <a:pt x="825" y="72450"/>
                          <a:pt x="3680" y="72260"/>
                        </a:cubicBezTo>
                        <a:cubicBezTo>
                          <a:pt x="6471" y="72069"/>
                          <a:pt x="11166" y="71562"/>
                          <a:pt x="27978" y="71435"/>
                        </a:cubicBezTo>
                        <a:cubicBezTo>
                          <a:pt x="44726" y="71308"/>
                          <a:pt x="73528" y="71689"/>
                          <a:pt x="87803" y="71435"/>
                        </a:cubicBezTo>
                        <a:cubicBezTo>
                          <a:pt x="102014" y="71181"/>
                          <a:pt x="101696" y="70293"/>
                          <a:pt x="102140" y="58176"/>
                        </a:cubicBezTo>
                        <a:cubicBezTo>
                          <a:pt x="102585" y="46058"/>
                          <a:pt x="103727" y="22839"/>
                          <a:pt x="103853" y="11229"/>
                        </a:cubicBezTo>
                        <a:cubicBezTo>
                          <a:pt x="103980" y="-381"/>
                          <a:pt x="103092" y="-254"/>
                          <a:pt x="92561" y="127"/>
                        </a:cubicBezTo>
                        <a:cubicBezTo>
                          <a:pt x="82030" y="508"/>
                          <a:pt x="61792" y="1205"/>
                          <a:pt x="45551" y="1269"/>
                        </a:cubicBezTo>
                        <a:cubicBezTo>
                          <a:pt x="29246" y="1332"/>
                          <a:pt x="16939" y="888"/>
                          <a:pt x="10341" y="508"/>
                        </a:cubicBezTo>
                        <a:cubicBezTo>
                          <a:pt x="3743" y="190"/>
                          <a:pt x="2855" y="0"/>
                          <a:pt x="2474" y="0"/>
                        </a:cubicBezTo>
                        <a:cubicBezTo>
                          <a:pt x="2094" y="0"/>
                          <a:pt x="2094" y="254"/>
                          <a:pt x="1650" y="1230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2" name="Freeform: Shape 9971">
                    <a:extLst>
                      <a:ext uri="{FF2B5EF4-FFF2-40B4-BE49-F238E27FC236}">
                        <a16:creationId xmlns:a16="http://schemas.microsoft.com/office/drawing/2014/main" id="{FE1E64F8-E938-016D-94FD-D09B22347F4E}"/>
                      </a:ext>
                    </a:extLst>
                  </p:cNvPr>
                  <p:cNvSpPr/>
                  <p:nvPr/>
                </p:nvSpPr>
                <p:spPr>
                  <a:xfrm>
                    <a:off x="1289381" y="2262478"/>
                    <a:ext cx="82239" cy="79687"/>
                  </a:xfrm>
                  <a:custGeom>
                    <a:avLst/>
                    <a:gdLst>
                      <a:gd name="connsiteX0" fmla="*/ 1831 w 82239"/>
                      <a:gd name="connsiteY0" fmla="*/ 13984 h 79687"/>
                      <a:gd name="connsiteX1" fmla="*/ 1450 w 82239"/>
                      <a:gd name="connsiteY1" fmla="*/ 59091 h 79687"/>
                      <a:gd name="connsiteX2" fmla="*/ 55 w 82239"/>
                      <a:gd name="connsiteY2" fmla="*/ 77933 h 79687"/>
                      <a:gd name="connsiteX3" fmla="*/ 13568 w 82239"/>
                      <a:gd name="connsiteY3" fmla="*/ 79519 h 79687"/>
                      <a:gd name="connsiteX4" fmla="*/ 58040 w 82239"/>
                      <a:gd name="connsiteY4" fmla="*/ 78694 h 79687"/>
                      <a:gd name="connsiteX5" fmla="*/ 78468 w 82239"/>
                      <a:gd name="connsiteY5" fmla="*/ 78694 h 79687"/>
                      <a:gd name="connsiteX6" fmla="*/ 81704 w 82239"/>
                      <a:gd name="connsiteY6" fmla="*/ 75966 h 79687"/>
                      <a:gd name="connsiteX7" fmla="*/ 82211 w 82239"/>
                      <a:gd name="connsiteY7" fmla="*/ 57441 h 79687"/>
                      <a:gd name="connsiteX8" fmla="*/ 80625 w 82239"/>
                      <a:gd name="connsiteY8" fmla="*/ 10939 h 79687"/>
                      <a:gd name="connsiteX9" fmla="*/ 73964 w 82239"/>
                      <a:gd name="connsiteY9" fmla="*/ 27 h 79687"/>
                      <a:gd name="connsiteX10" fmla="*/ 48841 w 82239"/>
                      <a:gd name="connsiteY10" fmla="*/ 598 h 79687"/>
                      <a:gd name="connsiteX11" fmla="*/ 10522 w 82239"/>
                      <a:gd name="connsiteY11" fmla="*/ 2120 h 79687"/>
                      <a:gd name="connsiteX12" fmla="*/ 1831 w 82239"/>
                      <a:gd name="connsiteY12" fmla="*/ 14111 h 79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239" h="79687">
                        <a:moveTo>
                          <a:pt x="1831" y="13984"/>
                        </a:moveTo>
                        <a:cubicBezTo>
                          <a:pt x="1831" y="24896"/>
                          <a:pt x="1958" y="46339"/>
                          <a:pt x="1450" y="59091"/>
                        </a:cubicBezTo>
                        <a:cubicBezTo>
                          <a:pt x="879" y="71842"/>
                          <a:pt x="-263" y="75903"/>
                          <a:pt x="55" y="77933"/>
                        </a:cubicBezTo>
                        <a:cubicBezTo>
                          <a:pt x="435" y="79899"/>
                          <a:pt x="2339" y="79836"/>
                          <a:pt x="13568" y="79519"/>
                        </a:cubicBezTo>
                        <a:cubicBezTo>
                          <a:pt x="24797" y="79265"/>
                          <a:pt x="45288" y="78821"/>
                          <a:pt x="58040" y="78694"/>
                        </a:cubicBezTo>
                        <a:cubicBezTo>
                          <a:pt x="70792" y="78567"/>
                          <a:pt x="75867" y="78821"/>
                          <a:pt x="78468" y="78694"/>
                        </a:cubicBezTo>
                        <a:cubicBezTo>
                          <a:pt x="81133" y="78504"/>
                          <a:pt x="81386" y="77996"/>
                          <a:pt x="81704" y="75966"/>
                        </a:cubicBezTo>
                        <a:cubicBezTo>
                          <a:pt x="82021" y="73936"/>
                          <a:pt x="82338" y="70383"/>
                          <a:pt x="82211" y="57441"/>
                        </a:cubicBezTo>
                        <a:cubicBezTo>
                          <a:pt x="82084" y="44499"/>
                          <a:pt x="81450" y="22104"/>
                          <a:pt x="80625" y="10939"/>
                        </a:cubicBezTo>
                        <a:cubicBezTo>
                          <a:pt x="79737" y="-227"/>
                          <a:pt x="78531" y="-100"/>
                          <a:pt x="73964" y="27"/>
                        </a:cubicBezTo>
                        <a:cubicBezTo>
                          <a:pt x="69396" y="154"/>
                          <a:pt x="61402" y="217"/>
                          <a:pt x="48841" y="598"/>
                        </a:cubicBezTo>
                        <a:cubicBezTo>
                          <a:pt x="36280" y="979"/>
                          <a:pt x="19150" y="1613"/>
                          <a:pt x="10522" y="2120"/>
                        </a:cubicBezTo>
                        <a:cubicBezTo>
                          <a:pt x="1894" y="2691"/>
                          <a:pt x="1831" y="3135"/>
                          <a:pt x="1831" y="141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3" name="Freeform: Shape 9972">
                    <a:extLst>
                      <a:ext uri="{FF2B5EF4-FFF2-40B4-BE49-F238E27FC236}">
                        <a16:creationId xmlns:a16="http://schemas.microsoft.com/office/drawing/2014/main" id="{F2A8B4AF-BDC3-435D-2F5C-D44DFD8642F2}"/>
                      </a:ext>
                    </a:extLst>
                  </p:cNvPr>
                  <p:cNvSpPr/>
                  <p:nvPr/>
                </p:nvSpPr>
                <p:spPr>
                  <a:xfrm>
                    <a:off x="1283945" y="2358219"/>
                    <a:ext cx="93546" cy="95394"/>
                  </a:xfrm>
                  <a:custGeom>
                    <a:avLst/>
                    <a:gdLst>
                      <a:gd name="connsiteX0" fmla="*/ 3334 w 93546"/>
                      <a:gd name="connsiteY0" fmla="*/ 16641 h 95394"/>
                      <a:gd name="connsiteX1" fmla="*/ 98 w 93546"/>
                      <a:gd name="connsiteY1" fmla="*/ 79892 h 95394"/>
                      <a:gd name="connsiteX2" fmla="*/ 4158 w 93546"/>
                      <a:gd name="connsiteY2" fmla="*/ 95372 h 95394"/>
                      <a:gd name="connsiteX3" fmla="*/ 29027 w 93546"/>
                      <a:gd name="connsiteY3" fmla="*/ 95054 h 95394"/>
                      <a:gd name="connsiteX4" fmla="*/ 82064 w 93546"/>
                      <a:gd name="connsiteY4" fmla="*/ 95308 h 95394"/>
                      <a:gd name="connsiteX5" fmla="*/ 93040 w 93546"/>
                      <a:gd name="connsiteY5" fmla="*/ 78560 h 95394"/>
                      <a:gd name="connsiteX6" fmla="*/ 88535 w 93546"/>
                      <a:gd name="connsiteY6" fmla="*/ 15245 h 95394"/>
                      <a:gd name="connsiteX7" fmla="*/ 81049 w 93546"/>
                      <a:gd name="connsiteY7" fmla="*/ 83 h 95394"/>
                      <a:gd name="connsiteX8" fmla="*/ 53960 w 93546"/>
                      <a:gd name="connsiteY8" fmla="*/ 781 h 95394"/>
                      <a:gd name="connsiteX9" fmla="*/ 14753 w 93546"/>
                      <a:gd name="connsiteY9" fmla="*/ 527 h 95394"/>
                      <a:gd name="connsiteX10" fmla="*/ 4475 w 93546"/>
                      <a:gd name="connsiteY10" fmla="*/ 146 h 95394"/>
                      <a:gd name="connsiteX11" fmla="*/ 3334 w 93546"/>
                      <a:gd name="connsiteY11" fmla="*/ 16641 h 9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546" h="95394">
                        <a:moveTo>
                          <a:pt x="3334" y="16641"/>
                        </a:moveTo>
                        <a:cubicBezTo>
                          <a:pt x="2445" y="32628"/>
                          <a:pt x="542" y="64222"/>
                          <a:pt x="98" y="79892"/>
                        </a:cubicBezTo>
                        <a:cubicBezTo>
                          <a:pt x="-346" y="95625"/>
                          <a:pt x="669" y="95498"/>
                          <a:pt x="4158" y="95372"/>
                        </a:cubicBezTo>
                        <a:cubicBezTo>
                          <a:pt x="7648" y="95181"/>
                          <a:pt x="13548" y="94991"/>
                          <a:pt x="29027" y="95054"/>
                        </a:cubicBezTo>
                        <a:cubicBezTo>
                          <a:pt x="44570" y="95054"/>
                          <a:pt x="69630" y="95435"/>
                          <a:pt x="82064" y="95308"/>
                        </a:cubicBezTo>
                        <a:cubicBezTo>
                          <a:pt x="94435" y="95181"/>
                          <a:pt x="94181" y="94674"/>
                          <a:pt x="93040" y="78560"/>
                        </a:cubicBezTo>
                        <a:cubicBezTo>
                          <a:pt x="91898" y="62509"/>
                          <a:pt x="89994" y="30915"/>
                          <a:pt x="88535" y="15245"/>
                        </a:cubicBezTo>
                        <a:cubicBezTo>
                          <a:pt x="87076" y="-425"/>
                          <a:pt x="85998" y="-234"/>
                          <a:pt x="81049" y="83"/>
                        </a:cubicBezTo>
                        <a:cubicBezTo>
                          <a:pt x="76037" y="336"/>
                          <a:pt x="67029" y="717"/>
                          <a:pt x="53960" y="781"/>
                        </a:cubicBezTo>
                        <a:cubicBezTo>
                          <a:pt x="40891" y="844"/>
                          <a:pt x="23762" y="717"/>
                          <a:pt x="14753" y="527"/>
                        </a:cubicBezTo>
                        <a:cubicBezTo>
                          <a:pt x="5744" y="336"/>
                          <a:pt x="4856" y="83"/>
                          <a:pt x="4475" y="146"/>
                        </a:cubicBezTo>
                        <a:cubicBezTo>
                          <a:pt x="4095" y="210"/>
                          <a:pt x="4222" y="654"/>
                          <a:pt x="3334" y="1664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4" name="Freeform: Shape 9973">
                    <a:extLst>
                      <a:ext uri="{FF2B5EF4-FFF2-40B4-BE49-F238E27FC236}">
                        <a16:creationId xmlns:a16="http://schemas.microsoft.com/office/drawing/2014/main" id="{0A77F1E1-4B7D-C3C9-7D28-EEF80AF7EF43}"/>
                      </a:ext>
                    </a:extLst>
                  </p:cNvPr>
                  <p:cNvSpPr/>
                  <p:nvPr/>
                </p:nvSpPr>
                <p:spPr>
                  <a:xfrm>
                    <a:off x="1150802" y="2359683"/>
                    <a:ext cx="96569" cy="96985"/>
                  </a:xfrm>
                  <a:custGeom>
                    <a:avLst/>
                    <a:gdLst>
                      <a:gd name="connsiteX0" fmla="*/ 96382 w 96569"/>
                      <a:gd name="connsiteY0" fmla="*/ 3947 h 96985"/>
                      <a:gd name="connsiteX1" fmla="*/ 95113 w 96569"/>
                      <a:gd name="connsiteY1" fmla="*/ 30148 h 96985"/>
                      <a:gd name="connsiteX2" fmla="*/ 95240 w 96569"/>
                      <a:gd name="connsiteY2" fmla="*/ 82551 h 96985"/>
                      <a:gd name="connsiteX3" fmla="*/ 94225 w 96569"/>
                      <a:gd name="connsiteY3" fmla="*/ 94668 h 96985"/>
                      <a:gd name="connsiteX4" fmla="*/ 75193 w 96569"/>
                      <a:gd name="connsiteY4" fmla="*/ 94858 h 96985"/>
                      <a:gd name="connsiteX5" fmla="*/ 15685 w 96569"/>
                      <a:gd name="connsiteY5" fmla="*/ 96889 h 96985"/>
                      <a:gd name="connsiteX6" fmla="*/ 1157 w 96569"/>
                      <a:gd name="connsiteY6" fmla="*/ 96000 h 96985"/>
                      <a:gd name="connsiteX7" fmla="*/ 1284 w 96569"/>
                      <a:gd name="connsiteY7" fmla="*/ 78998 h 96985"/>
                      <a:gd name="connsiteX8" fmla="*/ 15 w 96569"/>
                      <a:gd name="connsiteY8" fmla="*/ 17968 h 96985"/>
                      <a:gd name="connsiteX9" fmla="*/ 6676 w 96569"/>
                      <a:gd name="connsiteY9" fmla="*/ 3059 h 96985"/>
                      <a:gd name="connsiteX10" fmla="*/ 40681 w 96569"/>
                      <a:gd name="connsiteY10" fmla="*/ 2615 h 96985"/>
                      <a:gd name="connsiteX11" fmla="*/ 86929 w 96569"/>
                      <a:gd name="connsiteY11" fmla="*/ 141 h 96985"/>
                      <a:gd name="connsiteX12" fmla="*/ 96445 w 96569"/>
                      <a:gd name="connsiteY12" fmla="*/ 3884 h 9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569" h="96985">
                        <a:moveTo>
                          <a:pt x="96382" y="3947"/>
                        </a:moveTo>
                        <a:cubicBezTo>
                          <a:pt x="96001" y="7627"/>
                          <a:pt x="95303" y="14478"/>
                          <a:pt x="95113" y="30148"/>
                        </a:cubicBezTo>
                        <a:cubicBezTo>
                          <a:pt x="94923" y="45818"/>
                          <a:pt x="95113" y="70307"/>
                          <a:pt x="95240" y="82551"/>
                        </a:cubicBezTo>
                        <a:cubicBezTo>
                          <a:pt x="95323" y="90716"/>
                          <a:pt x="94986" y="94751"/>
                          <a:pt x="94225" y="94668"/>
                        </a:cubicBezTo>
                        <a:cubicBezTo>
                          <a:pt x="93083" y="94541"/>
                          <a:pt x="90863" y="94351"/>
                          <a:pt x="75193" y="94858"/>
                        </a:cubicBezTo>
                        <a:cubicBezTo>
                          <a:pt x="59523" y="95366"/>
                          <a:pt x="30276" y="96571"/>
                          <a:pt x="15685" y="96889"/>
                        </a:cubicBezTo>
                        <a:cubicBezTo>
                          <a:pt x="1093" y="97206"/>
                          <a:pt x="1030" y="96698"/>
                          <a:pt x="1157" y="96000"/>
                        </a:cubicBezTo>
                        <a:cubicBezTo>
                          <a:pt x="1284" y="95303"/>
                          <a:pt x="1537" y="94541"/>
                          <a:pt x="1284" y="78998"/>
                        </a:cubicBezTo>
                        <a:cubicBezTo>
                          <a:pt x="966" y="63455"/>
                          <a:pt x="142" y="33067"/>
                          <a:pt x="15" y="17968"/>
                        </a:cubicBezTo>
                        <a:cubicBezTo>
                          <a:pt x="-112" y="2869"/>
                          <a:pt x="459" y="2932"/>
                          <a:pt x="6676" y="3059"/>
                        </a:cubicBezTo>
                        <a:cubicBezTo>
                          <a:pt x="12893" y="3186"/>
                          <a:pt x="24693" y="3249"/>
                          <a:pt x="40681" y="2615"/>
                        </a:cubicBezTo>
                        <a:cubicBezTo>
                          <a:pt x="56668" y="1980"/>
                          <a:pt x="76906" y="585"/>
                          <a:pt x="86929" y="141"/>
                        </a:cubicBezTo>
                        <a:cubicBezTo>
                          <a:pt x="96953" y="-303"/>
                          <a:pt x="96826" y="141"/>
                          <a:pt x="96445" y="388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5" name="Freeform: Shape 9974">
                    <a:extLst>
                      <a:ext uri="{FF2B5EF4-FFF2-40B4-BE49-F238E27FC236}">
                        <a16:creationId xmlns:a16="http://schemas.microsoft.com/office/drawing/2014/main" id="{0A6AD373-8FEA-C3CC-38B1-966E6017F0F3}"/>
                      </a:ext>
                    </a:extLst>
                  </p:cNvPr>
                  <p:cNvSpPr/>
                  <p:nvPr/>
                </p:nvSpPr>
                <p:spPr>
                  <a:xfrm>
                    <a:off x="1279436" y="2475639"/>
                    <a:ext cx="99197" cy="96317"/>
                  </a:xfrm>
                  <a:custGeom>
                    <a:avLst/>
                    <a:gdLst>
                      <a:gd name="connsiteX0" fmla="*/ 2387 w 99197"/>
                      <a:gd name="connsiteY0" fmla="*/ 15571 h 96317"/>
                      <a:gd name="connsiteX1" fmla="*/ 103 w 99197"/>
                      <a:gd name="connsiteY1" fmla="*/ 76031 h 96317"/>
                      <a:gd name="connsiteX2" fmla="*/ 15266 w 99197"/>
                      <a:gd name="connsiteY2" fmla="*/ 92716 h 96317"/>
                      <a:gd name="connsiteX3" fmla="*/ 76994 w 99197"/>
                      <a:gd name="connsiteY3" fmla="*/ 95952 h 96317"/>
                      <a:gd name="connsiteX4" fmla="*/ 95963 w 99197"/>
                      <a:gd name="connsiteY4" fmla="*/ 93604 h 96317"/>
                      <a:gd name="connsiteX5" fmla="*/ 98247 w 99197"/>
                      <a:gd name="connsiteY5" fmla="*/ 68799 h 96317"/>
                      <a:gd name="connsiteX6" fmla="*/ 99135 w 99197"/>
                      <a:gd name="connsiteY6" fmla="*/ 12844 h 96317"/>
                      <a:gd name="connsiteX7" fmla="*/ 93552 w 99197"/>
                      <a:gd name="connsiteY7" fmla="*/ 28 h 96317"/>
                      <a:gd name="connsiteX8" fmla="*/ 67224 w 99197"/>
                      <a:gd name="connsiteY8" fmla="*/ 409 h 96317"/>
                      <a:gd name="connsiteX9" fmla="*/ 16915 w 99197"/>
                      <a:gd name="connsiteY9" fmla="*/ 409 h 96317"/>
                      <a:gd name="connsiteX10" fmla="*/ 3402 w 99197"/>
                      <a:gd name="connsiteY10" fmla="*/ 28 h 96317"/>
                      <a:gd name="connsiteX11" fmla="*/ 2387 w 99197"/>
                      <a:gd name="connsiteY11" fmla="*/ 15635 h 9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197" h="96317">
                        <a:moveTo>
                          <a:pt x="2387" y="15571"/>
                        </a:moveTo>
                        <a:cubicBezTo>
                          <a:pt x="1816" y="30734"/>
                          <a:pt x="611" y="60805"/>
                          <a:pt x="103" y="76031"/>
                        </a:cubicBezTo>
                        <a:cubicBezTo>
                          <a:pt x="-341" y="91257"/>
                          <a:pt x="-24" y="91701"/>
                          <a:pt x="15266" y="92716"/>
                        </a:cubicBezTo>
                        <a:cubicBezTo>
                          <a:pt x="30619" y="93731"/>
                          <a:pt x="60944" y="95254"/>
                          <a:pt x="76994" y="95952"/>
                        </a:cubicBezTo>
                        <a:cubicBezTo>
                          <a:pt x="93045" y="96649"/>
                          <a:pt x="94821" y="96586"/>
                          <a:pt x="95963" y="93604"/>
                        </a:cubicBezTo>
                        <a:cubicBezTo>
                          <a:pt x="97105" y="90686"/>
                          <a:pt x="97676" y="84913"/>
                          <a:pt x="98247" y="68799"/>
                        </a:cubicBezTo>
                        <a:cubicBezTo>
                          <a:pt x="98818" y="52621"/>
                          <a:pt x="99389" y="26039"/>
                          <a:pt x="99135" y="12844"/>
                        </a:cubicBezTo>
                        <a:cubicBezTo>
                          <a:pt x="98818" y="-352"/>
                          <a:pt x="97676" y="-99"/>
                          <a:pt x="93552" y="28"/>
                        </a:cubicBezTo>
                        <a:cubicBezTo>
                          <a:pt x="89429" y="219"/>
                          <a:pt x="82323" y="282"/>
                          <a:pt x="67224" y="409"/>
                        </a:cubicBezTo>
                        <a:cubicBezTo>
                          <a:pt x="52125" y="472"/>
                          <a:pt x="28969" y="536"/>
                          <a:pt x="16915" y="409"/>
                        </a:cubicBezTo>
                        <a:cubicBezTo>
                          <a:pt x="4861" y="282"/>
                          <a:pt x="3910" y="-35"/>
                          <a:pt x="3402" y="28"/>
                        </a:cubicBezTo>
                        <a:cubicBezTo>
                          <a:pt x="2958" y="28"/>
                          <a:pt x="3022" y="409"/>
                          <a:pt x="2387" y="1563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6" name="Freeform: Shape 9975">
                    <a:extLst>
                      <a:ext uri="{FF2B5EF4-FFF2-40B4-BE49-F238E27FC236}">
                        <a16:creationId xmlns:a16="http://schemas.microsoft.com/office/drawing/2014/main" id="{2B461F48-BA32-66CE-65BE-57873F9915F7}"/>
                      </a:ext>
                    </a:extLst>
                  </p:cNvPr>
                  <p:cNvSpPr/>
                  <p:nvPr/>
                </p:nvSpPr>
                <p:spPr>
                  <a:xfrm>
                    <a:off x="1149722" y="2476661"/>
                    <a:ext cx="97082" cy="99478"/>
                  </a:xfrm>
                  <a:custGeom>
                    <a:avLst/>
                    <a:gdLst>
                      <a:gd name="connsiteX0" fmla="*/ 96066 w 97082"/>
                      <a:gd name="connsiteY0" fmla="*/ 7000 h 99478"/>
                      <a:gd name="connsiteX1" fmla="*/ 94354 w 97082"/>
                      <a:gd name="connsiteY1" fmla="*/ 43162 h 99478"/>
                      <a:gd name="connsiteX2" fmla="*/ 97082 w 97082"/>
                      <a:gd name="connsiteY2" fmla="*/ 84716 h 99478"/>
                      <a:gd name="connsiteX3" fmla="*/ 86360 w 97082"/>
                      <a:gd name="connsiteY3" fmla="*/ 92646 h 99478"/>
                      <a:gd name="connsiteX4" fmla="*/ 49310 w 97082"/>
                      <a:gd name="connsiteY4" fmla="*/ 93598 h 99478"/>
                      <a:gd name="connsiteX5" fmla="*/ 9152 w 97082"/>
                      <a:gd name="connsiteY5" fmla="*/ 99181 h 99478"/>
                      <a:gd name="connsiteX6" fmla="*/ 334 w 97082"/>
                      <a:gd name="connsiteY6" fmla="*/ 82686 h 99478"/>
                      <a:gd name="connsiteX7" fmla="*/ 270 w 97082"/>
                      <a:gd name="connsiteY7" fmla="*/ 17976 h 99478"/>
                      <a:gd name="connsiteX8" fmla="*/ 4204 w 97082"/>
                      <a:gd name="connsiteY8" fmla="*/ 2116 h 99478"/>
                      <a:gd name="connsiteX9" fmla="*/ 23172 w 97082"/>
                      <a:gd name="connsiteY9" fmla="*/ 2433 h 99478"/>
                      <a:gd name="connsiteX10" fmla="*/ 76780 w 97082"/>
                      <a:gd name="connsiteY10" fmla="*/ 1101 h 99478"/>
                      <a:gd name="connsiteX11" fmla="*/ 95305 w 97082"/>
                      <a:gd name="connsiteY11" fmla="*/ 22 h 99478"/>
                      <a:gd name="connsiteX12" fmla="*/ 96130 w 97082"/>
                      <a:gd name="connsiteY12" fmla="*/ 7064 h 99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082" h="99478">
                        <a:moveTo>
                          <a:pt x="96066" y="7000"/>
                        </a:moveTo>
                        <a:cubicBezTo>
                          <a:pt x="95369" y="13916"/>
                          <a:pt x="93909" y="27619"/>
                          <a:pt x="94354" y="43162"/>
                        </a:cubicBezTo>
                        <a:cubicBezTo>
                          <a:pt x="94798" y="58705"/>
                          <a:pt x="97145" y="76152"/>
                          <a:pt x="97082" y="84716"/>
                        </a:cubicBezTo>
                        <a:cubicBezTo>
                          <a:pt x="97018" y="93281"/>
                          <a:pt x="94480" y="92964"/>
                          <a:pt x="86360" y="92646"/>
                        </a:cubicBezTo>
                        <a:cubicBezTo>
                          <a:pt x="78239" y="92393"/>
                          <a:pt x="64473" y="92139"/>
                          <a:pt x="49310" y="93598"/>
                        </a:cubicBezTo>
                        <a:cubicBezTo>
                          <a:pt x="34148" y="95057"/>
                          <a:pt x="17590" y="98102"/>
                          <a:pt x="9152" y="99181"/>
                        </a:cubicBezTo>
                        <a:cubicBezTo>
                          <a:pt x="778" y="100259"/>
                          <a:pt x="587" y="99181"/>
                          <a:pt x="334" y="82686"/>
                        </a:cubicBezTo>
                        <a:cubicBezTo>
                          <a:pt x="80" y="66128"/>
                          <a:pt x="-237" y="34027"/>
                          <a:pt x="270" y="17976"/>
                        </a:cubicBezTo>
                        <a:cubicBezTo>
                          <a:pt x="778" y="1925"/>
                          <a:pt x="2110" y="1925"/>
                          <a:pt x="4204" y="2116"/>
                        </a:cubicBezTo>
                        <a:cubicBezTo>
                          <a:pt x="6297" y="2306"/>
                          <a:pt x="9089" y="2623"/>
                          <a:pt x="23172" y="2433"/>
                        </a:cubicBezTo>
                        <a:cubicBezTo>
                          <a:pt x="37256" y="2242"/>
                          <a:pt x="62633" y="1608"/>
                          <a:pt x="76780" y="1101"/>
                        </a:cubicBezTo>
                        <a:cubicBezTo>
                          <a:pt x="90928" y="593"/>
                          <a:pt x="93846" y="149"/>
                          <a:pt x="95305" y="22"/>
                        </a:cubicBezTo>
                        <a:cubicBezTo>
                          <a:pt x="96764" y="-105"/>
                          <a:pt x="96828" y="85"/>
                          <a:pt x="96130" y="70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7" name="Freeform: Shape 9976">
                    <a:extLst>
                      <a:ext uri="{FF2B5EF4-FFF2-40B4-BE49-F238E27FC236}">
                        <a16:creationId xmlns:a16="http://schemas.microsoft.com/office/drawing/2014/main" id="{CC8F3379-10CD-1EB2-57FA-6AC8FE745B9D}"/>
                      </a:ext>
                    </a:extLst>
                  </p:cNvPr>
                  <p:cNvSpPr/>
                  <p:nvPr/>
                </p:nvSpPr>
                <p:spPr>
                  <a:xfrm>
                    <a:off x="981619" y="2243395"/>
                    <a:ext cx="155716" cy="379755"/>
                  </a:xfrm>
                  <a:custGeom>
                    <a:avLst/>
                    <a:gdLst>
                      <a:gd name="connsiteX0" fmla="*/ 2791 w 155716"/>
                      <a:gd name="connsiteY0" fmla="*/ 38523 h 379755"/>
                      <a:gd name="connsiteX1" fmla="*/ 14401 w 155716"/>
                      <a:gd name="connsiteY1" fmla="*/ 213430 h 379755"/>
                      <a:gd name="connsiteX2" fmla="*/ 16114 w 155716"/>
                      <a:gd name="connsiteY2" fmla="*/ 354016 h 379755"/>
                      <a:gd name="connsiteX3" fmla="*/ 43267 w 155716"/>
                      <a:gd name="connsiteY3" fmla="*/ 379646 h 379755"/>
                      <a:gd name="connsiteX4" fmla="*/ 141284 w 155716"/>
                      <a:gd name="connsiteY4" fmla="*/ 373302 h 379755"/>
                      <a:gd name="connsiteX5" fmla="*/ 148453 w 155716"/>
                      <a:gd name="connsiteY5" fmla="*/ 350463 h 379755"/>
                      <a:gd name="connsiteX6" fmla="*/ 129674 w 155716"/>
                      <a:gd name="connsiteY6" fmla="*/ 309671 h 379755"/>
                      <a:gd name="connsiteX7" fmla="*/ 125741 w 155716"/>
                      <a:gd name="connsiteY7" fmla="*/ 229988 h 379755"/>
                      <a:gd name="connsiteX8" fmla="*/ 129166 w 155716"/>
                      <a:gd name="connsiteY8" fmla="*/ 78300 h 379755"/>
                      <a:gd name="connsiteX9" fmla="*/ 126946 w 155716"/>
                      <a:gd name="connsiteY9" fmla="*/ 9530 h 379755"/>
                      <a:gd name="connsiteX10" fmla="*/ 116415 w 155716"/>
                      <a:gd name="connsiteY10" fmla="*/ 712 h 379755"/>
                      <a:gd name="connsiteX11" fmla="*/ 71245 w 155716"/>
                      <a:gd name="connsiteY11" fmla="*/ 839 h 379755"/>
                      <a:gd name="connsiteX12" fmla="*/ 16051 w 155716"/>
                      <a:gd name="connsiteY12" fmla="*/ 331 h 379755"/>
                      <a:gd name="connsiteX13" fmla="*/ 508 w 155716"/>
                      <a:gd name="connsiteY13" fmla="*/ 77 h 379755"/>
                      <a:gd name="connsiteX14" fmla="*/ 2791 w 155716"/>
                      <a:gd name="connsiteY14" fmla="*/ 38459 h 379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5716" h="379755">
                        <a:moveTo>
                          <a:pt x="2791" y="38523"/>
                        </a:moveTo>
                        <a:cubicBezTo>
                          <a:pt x="5900" y="76080"/>
                          <a:pt x="11864" y="150433"/>
                          <a:pt x="14401" y="213430"/>
                        </a:cubicBezTo>
                        <a:cubicBezTo>
                          <a:pt x="16939" y="276427"/>
                          <a:pt x="15987" y="328069"/>
                          <a:pt x="16114" y="354016"/>
                        </a:cubicBezTo>
                        <a:cubicBezTo>
                          <a:pt x="16241" y="379964"/>
                          <a:pt x="17446" y="380154"/>
                          <a:pt x="43267" y="379646"/>
                        </a:cubicBezTo>
                        <a:cubicBezTo>
                          <a:pt x="69087" y="379139"/>
                          <a:pt x="119587" y="377807"/>
                          <a:pt x="141284" y="373302"/>
                        </a:cubicBezTo>
                        <a:cubicBezTo>
                          <a:pt x="162917" y="368798"/>
                          <a:pt x="155748" y="361058"/>
                          <a:pt x="148453" y="350463"/>
                        </a:cubicBezTo>
                        <a:cubicBezTo>
                          <a:pt x="141157" y="339869"/>
                          <a:pt x="133734" y="326356"/>
                          <a:pt x="129674" y="309671"/>
                        </a:cubicBezTo>
                        <a:cubicBezTo>
                          <a:pt x="125614" y="292986"/>
                          <a:pt x="124979" y="273129"/>
                          <a:pt x="125741" y="229988"/>
                        </a:cubicBezTo>
                        <a:cubicBezTo>
                          <a:pt x="126502" y="186848"/>
                          <a:pt x="128786" y="120425"/>
                          <a:pt x="129166" y="78300"/>
                        </a:cubicBezTo>
                        <a:cubicBezTo>
                          <a:pt x="129547" y="36175"/>
                          <a:pt x="128088" y="18412"/>
                          <a:pt x="126946" y="9530"/>
                        </a:cubicBezTo>
                        <a:cubicBezTo>
                          <a:pt x="125867" y="648"/>
                          <a:pt x="125106" y="648"/>
                          <a:pt x="116415" y="712"/>
                        </a:cubicBezTo>
                        <a:cubicBezTo>
                          <a:pt x="107723" y="712"/>
                          <a:pt x="91038" y="902"/>
                          <a:pt x="71245" y="839"/>
                        </a:cubicBezTo>
                        <a:cubicBezTo>
                          <a:pt x="51451" y="839"/>
                          <a:pt x="28549" y="585"/>
                          <a:pt x="16051" y="331"/>
                        </a:cubicBezTo>
                        <a:cubicBezTo>
                          <a:pt x="3553" y="77"/>
                          <a:pt x="1459" y="-113"/>
                          <a:pt x="508" y="77"/>
                        </a:cubicBezTo>
                        <a:cubicBezTo>
                          <a:pt x="-444" y="331"/>
                          <a:pt x="-254" y="965"/>
                          <a:pt x="2791" y="3845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8" name="Freeform: Shape 9977">
                    <a:extLst>
                      <a:ext uri="{FF2B5EF4-FFF2-40B4-BE49-F238E27FC236}">
                        <a16:creationId xmlns:a16="http://schemas.microsoft.com/office/drawing/2014/main" id="{BFA32876-85C3-8923-7C67-AFA29F06091E}"/>
                      </a:ext>
                    </a:extLst>
                  </p:cNvPr>
                  <p:cNvSpPr/>
                  <p:nvPr/>
                </p:nvSpPr>
                <p:spPr>
                  <a:xfrm>
                    <a:off x="995195" y="2438935"/>
                    <a:ext cx="135510" cy="155938"/>
                  </a:xfrm>
                  <a:custGeom>
                    <a:avLst/>
                    <a:gdLst>
                      <a:gd name="connsiteX0" fmla="*/ 0 w 135510"/>
                      <a:gd name="connsiteY0" fmla="*/ 0 h 155938"/>
                      <a:gd name="connsiteX1" fmla="*/ 761 w 135510"/>
                      <a:gd name="connsiteY1" fmla="*/ 17573 h 155938"/>
                      <a:gd name="connsiteX2" fmla="*/ 112481 w 135510"/>
                      <a:gd name="connsiteY2" fmla="*/ 17573 h 155938"/>
                      <a:gd name="connsiteX3" fmla="*/ 112925 w 135510"/>
                      <a:gd name="connsiteY3" fmla="*/ 0 h 155938"/>
                      <a:gd name="connsiteX4" fmla="*/ 64 w 135510"/>
                      <a:gd name="connsiteY4" fmla="*/ 0 h 155938"/>
                      <a:gd name="connsiteX5" fmla="*/ 1269 w 135510"/>
                      <a:gd name="connsiteY5" fmla="*/ 31467 h 155938"/>
                      <a:gd name="connsiteX6" fmla="*/ 1967 w 135510"/>
                      <a:gd name="connsiteY6" fmla="*/ 55638 h 155938"/>
                      <a:gd name="connsiteX7" fmla="*/ 111847 w 135510"/>
                      <a:gd name="connsiteY7" fmla="*/ 55638 h 155938"/>
                      <a:gd name="connsiteX8" fmla="*/ 112101 w 135510"/>
                      <a:gd name="connsiteY8" fmla="*/ 34512 h 155938"/>
                      <a:gd name="connsiteX9" fmla="*/ 112101 w 135510"/>
                      <a:gd name="connsiteY9" fmla="*/ 31467 h 155938"/>
                      <a:gd name="connsiteX10" fmla="*/ 1269 w 135510"/>
                      <a:gd name="connsiteY10" fmla="*/ 31467 h 155938"/>
                      <a:gd name="connsiteX11" fmla="*/ 1269 w 135510"/>
                      <a:gd name="connsiteY11" fmla="*/ 31467 h 155938"/>
                      <a:gd name="connsiteX12" fmla="*/ 2284 w 135510"/>
                      <a:gd name="connsiteY12" fmla="*/ 71181 h 155938"/>
                      <a:gd name="connsiteX13" fmla="*/ 2538 w 135510"/>
                      <a:gd name="connsiteY13" fmla="*/ 91736 h 155938"/>
                      <a:gd name="connsiteX14" fmla="*/ 112735 w 135510"/>
                      <a:gd name="connsiteY14" fmla="*/ 91736 h 155938"/>
                      <a:gd name="connsiteX15" fmla="*/ 111910 w 135510"/>
                      <a:gd name="connsiteY15" fmla="*/ 71181 h 155938"/>
                      <a:gd name="connsiteX16" fmla="*/ 2284 w 135510"/>
                      <a:gd name="connsiteY16" fmla="*/ 71181 h 155938"/>
                      <a:gd name="connsiteX17" fmla="*/ 2601 w 135510"/>
                      <a:gd name="connsiteY17" fmla="*/ 110261 h 155938"/>
                      <a:gd name="connsiteX18" fmla="*/ 2601 w 135510"/>
                      <a:gd name="connsiteY18" fmla="*/ 123203 h 155938"/>
                      <a:gd name="connsiteX19" fmla="*/ 118635 w 135510"/>
                      <a:gd name="connsiteY19" fmla="*/ 123203 h 155938"/>
                      <a:gd name="connsiteX20" fmla="*/ 116034 w 135510"/>
                      <a:gd name="connsiteY20" fmla="*/ 114194 h 155938"/>
                      <a:gd name="connsiteX21" fmla="*/ 115146 w 135510"/>
                      <a:gd name="connsiteY21" fmla="*/ 110261 h 155938"/>
                      <a:gd name="connsiteX22" fmla="*/ 2538 w 135510"/>
                      <a:gd name="connsiteY22" fmla="*/ 110261 h 155938"/>
                      <a:gd name="connsiteX23" fmla="*/ 2538 w 135510"/>
                      <a:gd name="connsiteY23" fmla="*/ 144012 h 155938"/>
                      <a:gd name="connsiteX24" fmla="*/ 2538 w 135510"/>
                      <a:gd name="connsiteY24" fmla="*/ 155939 h 155938"/>
                      <a:gd name="connsiteX25" fmla="*/ 135511 w 135510"/>
                      <a:gd name="connsiteY25" fmla="*/ 155939 h 155938"/>
                      <a:gd name="connsiteX26" fmla="*/ 134813 w 135510"/>
                      <a:gd name="connsiteY26" fmla="*/ 154987 h 155938"/>
                      <a:gd name="connsiteX27" fmla="*/ 127961 w 135510"/>
                      <a:gd name="connsiteY27" fmla="*/ 144012 h 155938"/>
                      <a:gd name="connsiteX28" fmla="*/ 2538 w 135510"/>
                      <a:gd name="connsiteY28" fmla="*/ 144012 h 15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510" h="155938">
                        <a:moveTo>
                          <a:pt x="0" y="0"/>
                        </a:moveTo>
                        <a:cubicBezTo>
                          <a:pt x="317" y="5900"/>
                          <a:pt x="571" y="11800"/>
                          <a:pt x="761" y="17573"/>
                        </a:cubicBezTo>
                        <a:lnTo>
                          <a:pt x="112481" y="17573"/>
                        </a:lnTo>
                        <a:cubicBezTo>
                          <a:pt x="112608" y="11927"/>
                          <a:pt x="112735" y="6027"/>
                          <a:pt x="112925" y="0"/>
                        </a:cubicBezTo>
                        <a:lnTo>
                          <a:pt x="64" y="0"/>
                        </a:lnTo>
                        <a:close/>
                        <a:moveTo>
                          <a:pt x="1269" y="31467"/>
                        </a:moveTo>
                        <a:cubicBezTo>
                          <a:pt x="1523" y="39778"/>
                          <a:pt x="1776" y="47835"/>
                          <a:pt x="1967" y="55638"/>
                        </a:cubicBezTo>
                        <a:lnTo>
                          <a:pt x="111847" y="55638"/>
                        </a:lnTo>
                        <a:cubicBezTo>
                          <a:pt x="111847" y="49294"/>
                          <a:pt x="111974" y="42252"/>
                          <a:pt x="112101" y="34512"/>
                        </a:cubicBezTo>
                        <a:lnTo>
                          <a:pt x="112101" y="31467"/>
                        </a:lnTo>
                        <a:cubicBezTo>
                          <a:pt x="112101" y="31467"/>
                          <a:pt x="1269" y="31467"/>
                          <a:pt x="1269" y="31467"/>
                        </a:cubicBezTo>
                        <a:lnTo>
                          <a:pt x="1269" y="31467"/>
                        </a:lnTo>
                        <a:close/>
                        <a:moveTo>
                          <a:pt x="2284" y="71181"/>
                        </a:moveTo>
                        <a:cubicBezTo>
                          <a:pt x="2411" y="78286"/>
                          <a:pt x="2474" y="85138"/>
                          <a:pt x="2538" y="91736"/>
                        </a:cubicBezTo>
                        <a:lnTo>
                          <a:pt x="112735" y="91736"/>
                        </a:lnTo>
                        <a:cubicBezTo>
                          <a:pt x="112291" y="85836"/>
                          <a:pt x="112037" y="79111"/>
                          <a:pt x="111910" y="71181"/>
                        </a:cubicBezTo>
                        <a:lnTo>
                          <a:pt x="2284" y="71181"/>
                        </a:lnTo>
                        <a:close/>
                        <a:moveTo>
                          <a:pt x="2601" y="110261"/>
                        </a:moveTo>
                        <a:cubicBezTo>
                          <a:pt x="2601" y="114765"/>
                          <a:pt x="2601" y="119079"/>
                          <a:pt x="2601" y="123203"/>
                        </a:cubicBezTo>
                        <a:lnTo>
                          <a:pt x="118635" y="123203"/>
                        </a:lnTo>
                        <a:cubicBezTo>
                          <a:pt x="117684" y="120348"/>
                          <a:pt x="116795" y="117303"/>
                          <a:pt x="116034" y="114194"/>
                        </a:cubicBezTo>
                        <a:cubicBezTo>
                          <a:pt x="115717" y="112925"/>
                          <a:pt x="115400" y="111593"/>
                          <a:pt x="115146" y="110261"/>
                        </a:cubicBezTo>
                        <a:lnTo>
                          <a:pt x="2538" y="110261"/>
                        </a:lnTo>
                        <a:close/>
                        <a:moveTo>
                          <a:pt x="2538" y="144012"/>
                        </a:moveTo>
                        <a:cubicBezTo>
                          <a:pt x="2538" y="148389"/>
                          <a:pt x="2538" y="152386"/>
                          <a:pt x="2538" y="155939"/>
                        </a:cubicBezTo>
                        <a:lnTo>
                          <a:pt x="135511" y="155939"/>
                        </a:lnTo>
                        <a:lnTo>
                          <a:pt x="134813" y="154987"/>
                        </a:lnTo>
                        <a:cubicBezTo>
                          <a:pt x="132529" y="151625"/>
                          <a:pt x="130181" y="148008"/>
                          <a:pt x="127961" y="144012"/>
                        </a:cubicBezTo>
                        <a:lnTo>
                          <a:pt x="2538" y="14401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9" name="Freeform: Shape 9978">
                    <a:extLst>
                      <a:ext uri="{FF2B5EF4-FFF2-40B4-BE49-F238E27FC236}">
                        <a16:creationId xmlns:a16="http://schemas.microsoft.com/office/drawing/2014/main" id="{89E58DE3-5938-BB90-90F7-7DEB4F001F49}"/>
                      </a:ext>
                    </a:extLst>
                  </p:cNvPr>
                  <p:cNvSpPr/>
                  <p:nvPr/>
                </p:nvSpPr>
                <p:spPr>
                  <a:xfrm>
                    <a:off x="1094404" y="2544180"/>
                    <a:ext cx="274880" cy="44111"/>
                  </a:xfrm>
                  <a:custGeom>
                    <a:avLst/>
                    <a:gdLst>
                      <a:gd name="connsiteX0" fmla="*/ 37825 w 274880"/>
                      <a:gd name="connsiteY0" fmla="*/ 27664 h 44111"/>
                      <a:gd name="connsiteX1" fmla="*/ 13907 w 274880"/>
                      <a:gd name="connsiteY1" fmla="*/ 27157 h 44111"/>
                      <a:gd name="connsiteX2" fmla="*/ 77 w 274880"/>
                      <a:gd name="connsiteY2" fmla="*/ 21891 h 44111"/>
                      <a:gd name="connsiteX3" fmla="*/ 11687 w 274880"/>
                      <a:gd name="connsiteY3" fmla="*/ 8505 h 44111"/>
                      <a:gd name="connsiteX4" fmla="*/ 44486 w 274880"/>
                      <a:gd name="connsiteY4" fmla="*/ 1844 h 44111"/>
                      <a:gd name="connsiteX5" fmla="*/ 82106 w 274880"/>
                      <a:gd name="connsiteY5" fmla="*/ 5523 h 44111"/>
                      <a:gd name="connsiteX6" fmla="*/ 121250 w 274880"/>
                      <a:gd name="connsiteY6" fmla="*/ 5206 h 44111"/>
                      <a:gd name="connsiteX7" fmla="*/ 154620 w 274880"/>
                      <a:gd name="connsiteY7" fmla="*/ 638 h 44111"/>
                      <a:gd name="connsiteX8" fmla="*/ 193509 w 274880"/>
                      <a:gd name="connsiteY8" fmla="*/ 511 h 44111"/>
                      <a:gd name="connsiteX9" fmla="*/ 217554 w 274880"/>
                      <a:gd name="connsiteY9" fmla="*/ 5714 h 44111"/>
                      <a:gd name="connsiteX10" fmla="*/ 224532 w 274880"/>
                      <a:gd name="connsiteY10" fmla="*/ 21828 h 44111"/>
                      <a:gd name="connsiteX11" fmla="*/ 233731 w 274880"/>
                      <a:gd name="connsiteY11" fmla="*/ 28299 h 44111"/>
                      <a:gd name="connsiteX12" fmla="*/ 241534 w 274880"/>
                      <a:gd name="connsiteY12" fmla="*/ 11233 h 44111"/>
                      <a:gd name="connsiteX13" fmla="*/ 258790 w 274880"/>
                      <a:gd name="connsiteY13" fmla="*/ 1971 h 44111"/>
                      <a:gd name="connsiteX14" fmla="*/ 272557 w 274880"/>
                      <a:gd name="connsiteY14" fmla="*/ 9393 h 44111"/>
                      <a:gd name="connsiteX15" fmla="*/ 273255 w 274880"/>
                      <a:gd name="connsiteY15" fmla="*/ 23604 h 44111"/>
                      <a:gd name="connsiteX16" fmla="*/ 241027 w 274880"/>
                      <a:gd name="connsiteY16" fmla="*/ 38767 h 44111"/>
                      <a:gd name="connsiteX17" fmla="*/ 138760 w 274880"/>
                      <a:gd name="connsiteY17" fmla="*/ 43398 h 44111"/>
                      <a:gd name="connsiteX18" fmla="*/ 62757 w 274880"/>
                      <a:gd name="connsiteY18" fmla="*/ 31344 h 44111"/>
                      <a:gd name="connsiteX19" fmla="*/ 37888 w 274880"/>
                      <a:gd name="connsiteY19" fmla="*/ 27664 h 4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4880" h="44111">
                        <a:moveTo>
                          <a:pt x="37825" y="27664"/>
                        </a:moveTo>
                        <a:cubicBezTo>
                          <a:pt x="31227" y="27664"/>
                          <a:pt x="21520" y="27664"/>
                          <a:pt x="13907" y="27157"/>
                        </a:cubicBezTo>
                        <a:cubicBezTo>
                          <a:pt x="6294" y="26586"/>
                          <a:pt x="775" y="25380"/>
                          <a:pt x="77" y="21891"/>
                        </a:cubicBezTo>
                        <a:cubicBezTo>
                          <a:pt x="-621" y="18402"/>
                          <a:pt x="3439" y="12692"/>
                          <a:pt x="11687" y="8505"/>
                        </a:cubicBezTo>
                        <a:cubicBezTo>
                          <a:pt x="19871" y="4381"/>
                          <a:pt x="32242" y="1844"/>
                          <a:pt x="44486" y="1844"/>
                        </a:cubicBezTo>
                        <a:cubicBezTo>
                          <a:pt x="56730" y="1844"/>
                          <a:pt x="68911" y="4381"/>
                          <a:pt x="82106" y="5523"/>
                        </a:cubicBezTo>
                        <a:cubicBezTo>
                          <a:pt x="95302" y="6665"/>
                          <a:pt x="109450" y="6475"/>
                          <a:pt x="121250" y="5206"/>
                        </a:cubicBezTo>
                        <a:cubicBezTo>
                          <a:pt x="133050" y="3937"/>
                          <a:pt x="142376" y="1590"/>
                          <a:pt x="154620" y="638"/>
                        </a:cubicBezTo>
                        <a:cubicBezTo>
                          <a:pt x="166864" y="-377"/>
                          <a:pt x="181900" y="4"/>
                          <a:pt x="193509" y="511"/>
                        </a:cubicBezTo>
                        <a:cubicBezTo>
                          <a:pt x="205119" y="1082"/>
                          <a:pt x="213303" y="1844"/>
                          <a:pt x="217554" y="5714"/>
                        </a:cubicBezTo>
                        <a:cubicBezTo>
                          <a:pt x="221804" y="9584"/>
                          <a:pt x="222185" y="16499"/>
                          <a:pt x="224532" y="21828"/>
                        </a:cubicBezTo>
                        <a:cubicBezTo>
                          <a:pt x="226880" y="27093"/>
                          <a:pt x="231130" y="30773"/>
                          <a:pt x="233731" y="28299"/>
                        </a:cubicBezTo>
                        <a:cubicBezTo>
                          <a:pt x="236396" y="25825"/>
                          <a:pt x="237411" y="17196"/>
                          <a:pt x="241534" y="11233"/>
                        </a:cubicBezTo>
                        <a:cubicBezTo>
                          <a:pt x="245595" y="5269"/>
                          <a:pt x="252764" y="1971"/>
                          <a:pt x="258790" y="1971"/>
                        </a:cubicBezTo>
                        <a:cubicBezTo>
                          <a:pt x="264817" y="1971"/>
                          <a:pt x="269829" y="5269"/>
                          <a:pt x="272557" y="9393"/>
                        </a:cubicBezTo>
                        <a:cubicBezTo>
                          <a:pt x="275285" y="13453"/>
                          <a:pt x="275729" y="18338"/>
                          <a:pt x="273255" y="23604"/>
                        </a:cubicBezTo>
                        <a:cubicBezTo>
                          <a:pt x="270781" y="28870"/>
                          <a:pt x="265325" y="34643"/>
                          <a:pt x="241027" y="38767"/>
                        </a:cubicBezTo>
                        <a:cubicBezTo>
                          <a:pt x="216729" y="42890"/>
                          <a:pt x="173525" y="45428"/>
                          <a:pt x="138760" y="43398"/>
                        </a:cubicBezTo>
                        <a:cubicBezTo>
                          <a:pt x="103994" y="41368"/>
                          <a:pt x="77602" y="34706"/>
                          <a:pt x="62757" y="31344"/>
                        </a:cubicBezTo>
                        <a:cubicBezTo>
                          <a:pt x="47848" y="27918"/>
                          <a:pt x="44486" y="27728"/>
                          <a:pt x="37888" y="276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0" name="Freeform: Shape 9979">
                    <a:extLst>
                      <a:ext uri="{FF2B5EF4-FFF2-40B4-BE49-F238E27FC236}">
                        <a16:creationId xmlns:a16="http://schemas.microsoft.com/office/drawing/2014/main" id="{0A908ACE-B946-9EF8-B496-597100E420ED}"/>
                      </a:ext>
                    </a:extLst>
                  </p:cNvPr>
                  <p:cNvSpPr/>
                  <p:nvPr/>
                </p:nvSpPr>
                <p:spPr>
                  <a:xfrm>
                    <a:off x="1149699" y="2553005"/>
                    <a:ext cx="46379" cy="22281"/>
                  </a:xfrm>
                  <a:custGeom>
                    <a:avLst/>
                    <a:gdLst>
                      <a:gd name="connsiteX0" fmla="*/ 6955 w 46379"/>
                      <a:gd name="connsiteY0" fmla="*/ 4946 h 22281"/>
                      <a:gd name="connsiteX1" fmla="*/ 1308 w 46379"/>
                      <a:gd name="connsiteY1" fmla="*/ 17381 h 22281"/>
                      <a:gd name="connsiteX2" fmla="*/ 28334 w 46379"/>
                      <a:gd name="connsiteY2" fmla="*/ 22266 h 22281"/>
                      <a:gd name="connsiteX3" fmla="*/ 44702 w 46379"/>
                      <a:gd name="connsiteY3" fmla="*/ 16556 h 22281"/>
                      <a:gd name="connsiteX4" fmla="*/ 45654 w 46379"/>
                      <a:gd name="connsiteY4" fmla="*/ 4439 h 22281"/>
                      <a:gd name="connsiteX5" fmla="*/ 37597 w 46379"/>
                      <a:gd name="connsiteY5" fmla="*/ 759 h 22281"/>
                      <a:gd name="connsiteX6" fmla="*/ 17613 w 46379"/>
                      <a:gd name="connsiteY6" fmla="*/ 125 h 22281"/>
                      <a:gd name="connsiteX7" fmla="*/ 6891 w 46379"/>
                      <a:gd name="connsiteY7" fmla="*/ 5010 h 2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79" h="22281">
                        <a:moveTo>
                          <a:pt x="6955" y="4946"/>
                        </a:moveTo>
                        <a:cubicBezTo>
                          <a:pt x="3212" y="8309"/>
                          <a:pt x="-2625" y="13828"/>
                          <a:pt x="1308" y="17381"/>
                        </a:cubicBezTo>
                        <a:cubicBezTo>
                          <a:pt x="5242" y="20933"/>
                          <a:pt x="19072" y="22456"/>
                          <a:pt x="28334" y="22266"/>
                        </a:cubicBezTo>
                        <a:cubicBezTo>
                          <a:pt x="37660" y="22075"/>
                          <a:pt x="42418" y="20236"/>
                          <a:pt x="44702" y="16556"/>
                        </a:cubicBezTo>
                        <a:cubicBezTo>
                          <a:pt x="46923" y="12876"/>
                          <a:pt x="46605" y="7357"/>
                          <a:pt x="45654" y="4439"/>
                        </a:cubicBezTo>
                        <a:cubicBezTo>
                          <a:pt x="44702" y="1520"/>
                          <a:pt x="43053" y="1203"/>
                          <a:pt x="37597" y="759"/>
                        </a:cubicBezTo>
                        <a:cubicBezTo>
                          <a:pt x="32204" y="315"/>
                          <a:pt x="23005" y="-256"/>
                          <a:pt x="17613" y="125"/>
                        </a:cubicBezTo>
                        <a:cubicBezTo>
                          <a:pt x="12220" y="442"/>
                          <a:pt x="10634" y="1647"/>
                          <a:pt x="6891" y="50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1" name="Freeform: Shape 9980">
                    <a:extLst>
                      <a:ext uri="{FF2B5EF4-FFF2-40B4-BE49-F238E27FC236}">
                        <a16:creationId xmlns:a16="http://schemas.microsoft.com/office/drawing/2014/main" id="{78138D7B-FB0C-5F69-1AC9-4F9FB1C6A5CD}"/>
                      </a:ext>
                    </a:extLst>
                  </p:cNvPr>
                  <p:cNvSpPr/>
                  <p:nvPr/>
                </p:nvSpPr>
                <p:spPr>
                  <a:xfrm>
                    <a:off x="1124186" y="2561377"/>
                    <a:ext cx="254782" cy="68973"/>
                  </a:xfrm>
                  <a:custGeom>
                    <a:avLst/>
                    <a:gdLst>
                      <a:gd name="connsiteX0" fmla="*/ 1698 w 254782"/>
                      <a:gd name="connsiteY0" fmla="*/ 15987 h 68973"/>
                      <a:gd name="connsiteX1" fmla="*/ 11532 w 254782"/>
                      <a:gd name="connsiteY1" fmla="*/ 54623 h 68973"/>
                      <a:gd name="connsiteX2" fmla="*/ 26567 w 254782"/>
                      <a:gd name="connsiteY2" fmla="*/ 68390 h 68973"/>
                      <a:gd name="connsiteX3" fmla="*/ 78462 w 254782"/>
                      <a:gd name="connsiteY3" fmla="*/ 67502 h 68973"/>
                      <a:gd name="connsiteX4" fmla="*/ 211308 w 254782"/>
                      <a:gd name="connsiteY4" fmla="*/ 60840 h 68973"/>
                      <a:gd name="connsiteX5" fmla="*/ 247216 w 254782"/>
                      <a:gd name="connsiteY5" fmla="*/ 46439 h 68973"/>
                      <a:gd name="connsiteX6" fmla="*/ 254766 w 254782"/>
                      <a:gd name="connsiteY6" fmla="*/ 9199 h 68973"/>
                      <a:gd name="connsiteX7" fmla="*/ 227549 w 254782"/>
                      <a:gd name="connsiteY7" fmla="*/ 0 h 68973"/>
                      <a:gd name="connsiteX8" fmla="*/ 122490 w 254782"/>
                      <a:gd name="connsiteY8" fmla="*/ 825 h 68973"/>
                      <a:gd name="connsiteX9" fmla="*/ 29803 w 254782"/>
                      <a:gd name="connsiteY9" fmla="*/ 3807 h 68973"/>
                      <a:gd name="connsiteX10" fmla="*/ 1825 w 254782"/>
                      <a:gd name="connsiteY10" fmla="*/ 5710 h 68973"/>
                      <a:gd name="connsiteX11" fmla="*/ 1698 w 254782"/>
                      <a:gd name="connsiteY11" fmla="*/ 15987 h 68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4782" h="68973">
                        <a:moveTo>
                          <a:pt x="1698" y="15987"/>
                        </a:moveTo>
                        <a:cubicBezTo>
                          <a:pt x="3728" y="25504"/>
                          <a:pt x="7472" y="44155"/>
                          <a:pt x="11532" y="54623"/>
                        </a:cubicBezTo>
                        <a:cubicBezTo>
                          <a:pt x="15592" y="65091"/>
                          <a:pt x="19906" y="67438"/>
                          <a:pt x="26567" y="68390"/>
                        </a:cubicBezTo>
                        <a:cubicBezTo>
                          <a:pt x="33165" y="69405"/>
                          <a:pt x="42047" y="69088"/>
                          <a:pt x="78462" y="67502"/>
                        </a:cubicBezTo>
                        <a:cubicBezTo>
                          <a:pt x="114878" y="65979"/>
                          <a:pt x="178890" y="63188"/>
                          <a:pt x="211308" y="60840"/>
                        </a:cubicBezTo>
                        <a:cubicBezTo>
                          <a:pt x="243727" y="58493"/>
                          <a:pt x="244551" y="56463"/>
                          <a:pt x="247216" y="46439"/>
                        </a:cubicBezTo>
                        <a:cubicBezTo>
                          <a:pt x="249881" y="36415"/>
                          <a:pt x="254448" y="18271"/>
                          <a:pt x="254766" y="9199"/>
                        </a:cubicBezTo>
                        <a:cubicBezTo>
                          <a:pt x="255083" y="127"/>
                          <a:pt x="251086" y="0"/>
                          <a:pt x="227549" y="0"/>
                        </a:cubicBezTo>
                        <a:cubicBezTo>
                          <a:pt x="204013" y="0"/>
                          <a:pt x="161063" y="127"/>
                          <a:pt x="122490" y="825"/>
                        </a:cubicBezTo>
                        <a:cubicBezTo>
                          <a:pt x="83918" y="1523"/>
                          <a:pt x="49660" y="2855"/>
                          <a:pt x="29803" y="3807"/>
                        </a:cubicBezTo>
                        <a:cubicBezTo>
                          <a:pt x="9946" y="4758"/>
                          <a:pt x="4426" y="5266"/>
                          <a:pt x="1825" y="5710"/>
                        </a:cubicBezTo>
                        <a:cubicBezTo>
                          <a:pt x="-776" y="6154"/>
                          <a:pt x="-395" y="6534"/>
                          <a:pt x="1698" y="159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2" name="Freeform: Shape 9981">
                    <a:extLst>
                      <a:ext uri="{FF2B5EF4-FFF2-40B4-BE49-F238E27FC236}">
                        <a16:creationId xmlns:a16="http://schemas.microsoft.com/office/drawing/2014/main" id="{9EFEC359-BB8A-7C5F-C71C-45F1714009D2}"/>
                      </a:ext>
                    </a:extLst>
                  </p:cNvPr>
                  <p:cNvSpPr/>
                  <p:nvPr/>
                </p:nvSpPr>
                <p:spPr>
                  <a:xfrm>
                    <a:off x="1136860" y="2610734"/>
                    <a:ext cx="233590" cy="19616"/>
                  </a:xfrm>
                  <a:custGeom>
                    <a:avLst/>
                    <a:gdLst>
                      <a:gd name="connsiteX0" fmla="*/ 0 w 233590"/>
                      <a:gd name="connsiteY0" fmla="*/ 8120 h 19616"/>
                      <a:gd name="connsiteX1" fmla="*/ 13767 w 233590"/>
                      <a:gd name="connsiteY1" fmla="*/ 19032 h 19616"/>
                      <a:gd name="connsiteX2" fmla="*/ 65662 w 233590"/>
                      <a:gd name="connsiteY2" fmla="*/ 18144 h 19616"/>
                      <a:gd name="connsiteX3" fmla="*/ 198508 w 233590"/>
                      <a:gd name="connsiteY3" fmla="*/ 11483 h 19616"/>
                      <a:gd name="connsiteX4" fmla="*/ 233591 w 233590"/>
                      <a:gd name="connsiteY4" fmla="*/ 0 h 19616"/>
                      <a:gd name="connsiteX5" fmla="*/ 189563 w 233590"/>
                      <a:gd name="connsiteY5" fmla="*/ 4758 h 19616"/>
                      <a:gd name="connsiteX6" fmla="*/ 73148 w 233590"/>
                      <a:gd name="connsiteY6" fmla="*/ 10531 h 19616"/>
                      <a:gd name="connsiteX7" fmla="*/ 0 w 233590"/>
                      <a:gd name="connsiteY7" fmla="*/ 8120 h 1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3590" h="19616">
                        <a:moveTo>
                          <a:pt x="0" y="8120"/>
                        </a:moveTo>
                        <a:cubicBezTo>
                          <a:pt x="3680" y="16178"/>
                          <a:pt x="7867" y="18144"/>
                          <a:pt x="13767" y="19032"/>
                        </a:cubicBezTo>
                        <a:cubicBezTo>
                          <a:pt x="20365" y="20047"/>
                          <a:pt x="29246" y="19730"/>
                          <a:pt x="65662" y="18144"/>
                        </a:cubicBezTo>
                        <a:cubicBezTo>
                          <a:pt x="102077" y="16622"/>
                          <a:pt x="166089" y="13830"/>
                          <a:pt x="198508" y="11483"/>
                        </a:cubicBezTo>
                        <a:cubicBezTo>
                          <a:pt x="227500" y="9389"/>
                          <a:pt x="231243" y="7550"/>
                          <a:pt x="233591" y="0"/>
                        </a:cubicBezTo>
                        <a:cubicBezTo>
                          <a:pt x="224709" y="1079"/>
                          <a:pt x="211006" y="2918"/>
                          <a:pt x="189563" y="4758"/>
                        </a:cubicBezTo>
                        <a:cubicBezTo>
                          <a:pt x="157905" y="7486"/>
                          <a:pt x="109373" y="10087"/>
                          <a:pt x="73148" y="10531"/>
                        </a:cubicBezTo>
                        <a:cubicBezTo>
                          <a:pt x="37621" y="10975"/>
                          <a:pt x="13894" y="9263"/>
                          <a:pt x="0" y="81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3" name="Freeform: Shape 9982">
                    <a:extLst>
                      <a:ext uri="{FF2B5EF4-FFF2-40B4-BE49-F238E27FC236}">
                        <a16:creationId xmlns:a16="http://schemas.microsoft.com/office/drawing/2014/main" id="{6C120CC1-68E2-A456-6F77-8E88C6CDBE0F}"/>
                      </a:ext>
                    </a:extLst>
                  </p:cNvPr>
                  <p:cNvSpPr/>
                  <p:nvPr/>
                </p:nvSpPr>
                <p:spPr>
                  <a:xfrm>
                    <a:off x="981532" y="2243459"/>
                    <a:ext cx="129253" cy="176570"/>
                  </a:xfrm>
                  <a:custGeom>
                    <a:avLst/>
                    <a:gdLst>
                      <a:gd name="connsiteX0" fmla="*/ 3386 w 129253"/>
                      <a:gd name="connsiteY0" fmla="*/ 44803 h 176570"/>
                      <a:gd name="connsiteX1" fmla="*/ 4845 w 129253"/>
                      <a:gd name="connsiteY1" fmla="*/ 62757 h 176570"/>
                      <a:gd name="connsiteX2" fmla="*/ 129253 w 129253"/>
                      <a:gd name="connsiteY2" fmla="*/ 62757 h 176570"/>
                      <a:gd name="connsiteX3" fmla="*/ 129063 w 129253"/>
                      <a:gd name="connsiteY3" fmla="*/ 44803 h 176570"/>
                      <a:gd name="connsiteX4" fmla="*/ 3386 w 129253"/>
                      <a:gd name="connsiteY4" fmla="*/ 44803 h 176570"/>
                      <a:gd name="connsiteX5" fmla="*/ 6685 w 129253"/>
                      <a:gd name="connsiteY5" fmla="*/ 86548 h 176570"/>
                      <a:gd name="connsiteX6" fmla="*/ 7890 w 129253"/>
                      <a:gd name="connsiteY6" fmla="*/ 102789 h 176570"/>
                      <a:gd name="connsiteX7" fmla="*/ 128809 w 129253"/>
                      <a:gd name="connsiteY7" fmla="*/ 102789 h 176570"/>
                      <a:gd name="connsiteX8" fmla="*/ 129063 w 129253"/>
                      <a:gd name="connsiteY8" fmla="*/ 86548 h 176570"/>
                      <a:gd name="connsiteX9" fmla="*/ 6621 w 129253"/>
                      <a:gd name="connsiteY9" fmla="*/ 86548 h 176570"/>
                      <a:gd name="connsiteX10" fmla="*/ 9603 w 129253"/>
                      <a:gd name="connsiteY10" fmla="*/ 126960 h 176570"/>
                      <a:gd name="connsiteX11" fmla="*/ 10555 w 129253"/>
                      <a:gd name="connsiteY11" fmla="*/ 140853 h 176570"/>
                      <a:gd name="connsiteX12" fmla="*/ 127984 w 129253"/>
                      <a:gd name="connsiteY12" fmla="*/ 140853 h 176570"/>
                      <a:gd name="connsiteX13" fmla="*/ 128302 w 129253"/>
                      <a:gd name="connsiteY13" fmla="*/ 126960 h 176570"/>
                      <a:gd name="connsiteX14" fmla="*/ 9603 w 129253"/>
                      <a:gd name="connsiteY14" fmla="*/ 126960 h 176570"/>
                      <a:gd name="connsiteX15" fmla="*/ 12014 w 129253"/>
                      <a:gd name="connsiteY15" fmla="*/ 164644 h 176570"/>
                      <a:gd name="connsiteX16" fmla="*/ 12712 w 129253"/>
                      <a:gd name="connsiteY16" fmla="*/ 176571 h 176570"/>
                      <a:gd name="connsiteX17" fmla="*/ 127033 w 129253"/>
                      <a:gd name="connsiteY17" fmla="*/ 176571 h 176570"/>
                      <a:gd name="connsiteX18" fmla="*/ 127350 w 129253"/>
                      <a:gd name="connsiteY18" fmla="*/ 164644 h 176570"/>
                      <a:gd name="connsiteX19" fmla="*/ 12014 w 129253"/>
                      <a:gd name="connsiteY19" fmla="*/ 164644 h 176570"/>
                      <a:gd name="connsiteX20" fmla="*/ 128492 w 129253"/>
                      <a:gd name="connsiteY20" fmla="*/ 28562 h 176570"/>
                      <a:gd name="connsiteX21" fmla="*/ 126969 w 129253"/>
                      <a:gd name="connsiteY21" fmla="*/ 9530 h 176570"/>
                      <a:gd name="connsiteX22" fmla="*/ 116438 w 129253"/>
                      <a:gd name="connsiteY22" fmla="*/ 712 h 176570"/>
                      <a:gd name="connsiteX23" fmla="*/ 71268 w 129253"/>
                      <a:gd name="connsiteY23" fmla="*/ 839 h 176570"/>
                      <a:gd name="connsiteX24" fmla="*/ 16074 w 129253"/>
                      <a:gd name="connsiteY24" fmla="*/ 331 h 176570"/>
                      <a:gd name="connsiteX25" fmla="*/ 531 w 129253"/>
                      <a:gd name="connsiteY25" fmla="*/ 77 h 176570"/>
                      <a:gd name="connsiteX26" fmla="*/ 1990 w 129253"/>
                      <a:gd name="connsiteY26" fmla="*/ 28562 h 176570"/>
                      <a:gd name="connsiteX27" fmla="*/ 128492 w 129253"/>
                      <a:gd name="connsiteY27" fmla="*/ 28562 h 176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9253" h="176570">
                        <a:moveTo>
                          <a:pt x="3386" y="44803"/>
                        </a:moveTo>
                        <a:cubicBezTo>
                          <a:pt x="3830" y="50259"/>
                          <a:pt x="4337" y="56223"/>
                          <a:pt x="4845" y="62757"/>
                        </a:cubicBezTo>
                        <a:lnTo>
                          <a:pt x="129253" y="62757"/>
                        </a:lnTo>
                        <a:cubicBezTo>
                          <a:pt x="129253" y="56032"/>
                          <a:pt x="129190" y="50069"/>
                          <a:pt x="129063" y="44803"/>
                        </a:cubicBezTo>
                        <a:lnTo>
                          <a:pt x="3386" y="44803"/>
                        </a:lnTo>
                        <a:close/>
                        <a:moveTo>
                          <a:pt x="6685" y="86548"/>
                        </a:moveTo>
                        <a:cubicBezTo>
                          <a:pt x="7065" y="91813"/>
                          <a:pt x="7509" y="97206"/>
                          <a:pt x="7890" y="102789"/>
                        </a:cubicBezTo>
                        <a:lnTo>
                          <a:pt x="128809" y="102789"/>
                        </a:lnTo>
                        <a:cubicBezTo>
                          <a:pt x="128936" y="97142"/>
                          <a:pt x="128999" y="91750"/>
                          <a:pt x="129063" y="86548"/>
                        </a:cubicBezTo>
                        <a:lnTo>
                          <a:pt x="6621" y="86548"/>
                        </a:lnTo>
                        <a:close/>
                        <a:moveTo>
                          <a:pt x="9603" y="126960"/>
                        </a:moveTo>
                        <a:cubicBezTo>
                          <a:pt x="9920" y="131528"/>
                          <a:pt x="10237" y="136159"/>
                          <a:pt x="10555" y="140853"/>
                        </a:cubicBezTo>
                        <a:lnTo>
                          <a:pt x="127984" y="140853"/>
                        </a:lnTo>
                        <a:cubicBezTo>
                          <a:pt x="128111" y="136159"/>
                          <a:pt x="128238" y="131528"/>
                          <a:pt x="128302" y="126960"/>
                        </a:cubicBezTo>
                        <a:lnTo>
                          <a:pt x="9603" y="126960"/>
                        </a:lnTo>
                        <a:close/>
                        <a:moveTo>
                          <a:pt x="12014" y="164644"/>
                        </a:moveTo>
                        <a:cubicBezTo>
                          <a:pt x="12267" y="168641"/>
                          <a:pt x="12458" y="172574"/>
                          <a:pt x="12712" y="176571"/>
                        </a:cubicBezTo>
                        <a:lnTo>
                          <a:pt x="127033" y="176571"/>
                        </a:lnTo>
                        <a:lnTo>
                          <a:pt x="127350" y="164644"/>
                        </a:lnTo>
                        <a:lnTo>
                          <a:pt x="12014" y="164644"/>
                        </a:lnTo>
                        <a:close/>
                        <a:moveTo>
                          <a:pt x="128492" y="28562"/>
                        </a:moveTo>
                        <a:cubicBezTo>
                          <a:pt x="128048" y="19427"/>
                          <a:pt x="127477" y="13527"/>
                          <a:pt x="126969" y="9530"/>
                        </a:cubicBezTo>
                        <a:cubicBezTo>
                          <a:pt x="125891" y="648"/>
                          <a:pt x="125129" y="648"/>
                          <a:pt x="116438" y="712"/>
                        </a:cubicBezTo>
                        <a:cubicBezTo>
                          <a:pt x="107747" y="712"/>
                          <a:pt x="91061" y="902"/>
                          <a:pt x="71268" y="839"/>
                        </a:cubicBezTo>
                        <a:cubicBezTo>
                          <a:pt x="51474" y="839"/>
                          <a:pt x="28572" y="585"/>
                          <a:pt x="16074" y="331"/>
                        </a:cubicBezTo>
                        <a:cubicBezTo>
                          <a:pt x="3576" y="77"/>
                          <a:pt x="1482" y="-113"/>
                          <a:pt x="531" y="77"/>
                        </a:cubicBezTo>
                        <a:cubicBezTo>
                          <a:pt x="-357" y="268"/>
                          <a:pt x="-294" y="839"/>
                          <a:pt x="1990" y="28562"/>
                        </a:cubicBezTo>
                        <a:lnTo>
                          <a:pt x="128492" y="2856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4" name="Freeform: Shape 9983">
                    <a:extLst>
                      <a:ext uri="{FF2B5EF4-FFF2-40B4-BE49-F238E27FC236}">
                        <a16:creationId xmlns:a16="http://schemas.microsoft.com/office/drawing/2014/main" id="{E9F68259-3E8D-8296-6F73-BB47E87E1273}"/>
                      </a:ext>
                    </a:extLst>
                  </p:cNvPr>
                  <p:cNvSpPr/>
                  <p:nvPr/>
                </p:nvSpPr>
                <p:spPr>
                  <a:xfrm>
                    <a:off x="1397480" y="2219936"/>
                    <a:ext cx="143936" cy="385092"/>
                  </a:xfrm>
                  <a:custGeom>
                    <a:avLst/>
                    <a:gdLst>
                      <a:gd name="connsiteX0" fmla="*/ 440 w 143936"/>
                      <a:gd name="connsiteY0" fmla="*/ 22902 h 385092"/>
                      <a:gd name="connsiteX1" fmla="*/ 9068 w 143936"/>
                      <a:gd name="connsiteY1" fmla="*/ 151244 h 385092"/>
                      <a:gd name="connsiteX2" fmla="*/ 24294 w 143936"/>
                      <a:gd name="connsiteY2" fmla="*/ 342963 h 385092"/>
                      <a:gd name="connsiteX3" fmla="*/ 32161 w 143936"/>
                      <a:gd name="connsiteY3" fmla="*/ 385088 h 385092"/>
                      <a:gd name="connsiteX4" fmla="*/ 64897 w 143936"/>
                      <a:gd name="connsiteY4" fmla="*/ 382551 h 385092"/>
                      <a:gd name="connsiteX5" fmla="*/ 129163 w 143936"/>
                      <a:gd name="connsiteY5" fmla="*/ 377793 h 385092"/>
                      <a:gd name="connsiteX6" fmla="*/ 143120 w 143936"/>
                      <a:gd name="connsiteY6" fmla="*/ 362123 h 385092"/>
                      <a:gd name="connsiteX7" fmla="*/ 143120 w 143936"/>
                      <a:gd name="connsiteY7" fmla="*/ 285295 h 385092"/>
                      <a:gd name="connsiteX8" fmla="*/ 141407 w 143936"/>
                      <a:gd name="connsiteY8" fmla="*/ 117430 h 385092"/>
                      <a:gd name="connsiteX9" fmla="*/ 143881 w 143936"/>
                      <a:gd name="connsiteY9" fmla="*/ 17637 h 385092"/>
                      <a:gd name="connsiteX10" fmla="*/ 128148 w 143936"/>
                      <a:gd name="connsiteY10" fmla="*/ 1967 h 385092"/>
                      <a:gd name="connsiteX11" fmla="*/ 60836 w 143936"/>
                      <a:gd name="connsiteY11" fmla="*/ 1586 h 385092"/>
                      <a:gd name="connsiteX12" fmla="*/ 8878 w 143936"/>
                      <a:gd name="connsiteY12" fmla="*/ 0 h 385092"/>
                      <a:gd name="connsiteX13" fmla="*/ 567 w 143936"/>
                      <a:gd name="connsiteY13" fmla="*/ 22839 h 38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936" h="385092">
                        <a:moveTo>
                          <a:pt x="440" y="22902"/>
                        </a:moveTo>
                        <a:cubicBezTo>
                          <a:pt x="1709" y="44726"/>
                          <a:pt x="4247" y="87295"/>
                          <a:pt x="9068" y="151244"/>
                        </a:cubicBezTo>
                        <a:cubicBezTo>
                          <a:pt x="13827" y="215129"/>
                          <a:pt x="20805" y="300331"/>
                          <a:pt x="24294" y="342963"/>
                        </a:cubicBezTo>
                        <a:cubicBezTo>
                          <a:pt x="26623" y="371341"/>
                          <a:pt x="29243" y="385386"/>
                          <a:pt x="32161" y="385088"/>
                        </a:cubicBezTo>
                        <a:cubicBezTo>
                          <a:pt x="36602" y="384644"/>
                          <a:pt x="45420" y="383756"/>
                          <a:pt x="64897" y="382551"/>
                        </a:cubicBezTo>
                        <a:cubicBezTo>
                          <a:pt x="84373" y="381345"/>
                          <a:pt x="114444" y="379759"/>
                          <a:pt x="129163" y="377793"/>
                        </a:cubicBezTo>
                        <a:cubicBezTo>
                          <a:pt x="143881" y="375826"/>
                          <a:pt x="143183" y="373415"/>
                          <a:pt x="143120" y="362123"/>
                        </a:cubicBezTo>
                        <a:cubicBezTo>
                          <a:pt x="143056" y="350894"/>
                          <a:pt x="143564" y="330783"/>
                          <a:pt x="143120" y="285295"/>
                        </a:cubicBezTo>
                        <a:cubicBezTo>
                          <a:pt x="142676" y="239808"/>
                          <a:pt x="141217" y="169007"/>
                          <a:pt x="141407" y="117430"/>
                        </a:cubicBezTo>
                        <a:cubicBezTo>
                          <a:pt x="141597" y="65915"/>
                          <a:pt x="143500" y="33687"/>
                          <a:pt x="143881" y="17637"/>
                        </a:cubicBezTo>
                        <a:cubicBezTo>
                          <a:pt x="144262" y="1649"/>
                          <a:pt x="143056" y="1840"/>
                          <a:pt x="128148" y="1967"/>
                        </a:cubicBezTo>
                        <a:cubicBezTo>
                          <a:pt x="113239" y="2093"/>
                          <a:pt x="84564" y="2093"/>
                          <a:pt x="60836" y="1586"/>
                        </a:cubicBezTo>
                        <a:cubicBezTo>
                          <a:pt x="37109" y="1078"/>
                          <a:pt x="18331" y="0"/>
                          <a:pt x="8878" y="0"/>
                        </a:cubicBezTo>
                        <a:cubicBezTo>
                          <a:pt x="-575" y="0"/>
                          <a:pt x="-702" y="1078"/>
                          <a:pt x="567" y="228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5" name="Freeform: Shape 9984">
                    <a:extLst>
                      <a:ext uri="{FF2B5EF4-FFF2-40B4-BE49-F238E27FC236}">
                        <a16:creationId xmlns:a16="http://schemas.microsoft.com/office/drawing/2014/main" id="{524C5F10-B08A-0AE4-45A1-B64FB810855A}"/>
                      </a:ext>
                    </a:extLst>
                  </p:cNvPr>
                  <p:cNvSpPr/>
                  <p:nvPr/>
                </p:nvSpPr>
                <p:spPr>
                  <a:xfrm>
                    <a:off x="1402763" y="2240701"/>
                    <a:ext cx="99454" cy="20812"/>
                  </a:xfrm>
                  <a:custGeom>
                    <a:avLst/>
                    <a:gdLst>
                      <a:gd name="connsiteX0" fmla="*/ 7783 w 99454"/>
                      <a:gd name="connsiteY0" fmla="*/ 805 h 20812"/>
                      <a:gd name="connsiteX1" fmla="*/ 90383 w 99454"/>
                      <a:gd name="connsiteY1" fmla="*/ 1947 h 20812"/>
                      <a:gd name="connsiteX2" fmla="*/ 98313 w 99454"/>
                      <a:gd name="connsiteY2" fmla="*/ 7783 h 20812"/>
                      <a:gd name="connsiteX3" fmla="*/ 99392 w 99454"/>
                      <a:gd name="connsiteY3" fmla="*/ 15142 h 20812"/>
                      <a:gd name="connsiteX4" fmla="*/ 93682 w 99454"/>
                      <a:gd name="connsiteY4" fmla="*/ 19964 h 20812"/>
                      <a:gd name="connsiteX5" fmla="*/ 27767 w 99454"/>
                      <a:gd name="connsiteY5" fmla="*/ 20789 h 20812"/>
                      <a:gd name="connsiteX6" fmla="*/ 7783 w 99454"/>
                      <a:gd name="connsiteY6" fmla="*/ 741 h 20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454" h="20812">
                        <a:moveTo>
                          <a:pt x="7783" y="805"/>
                        </a:moveTo>
                        <a:cubicBezTo>
                          <a:pt x="33603" y="-591"/>
                          <a:pt x="61137" y="-147"/>
                          <a:pt x="90383" y="1947"/>
                        </a:cubicBezTo>
                        <a:cubicBezTo>
                          <a:pt x="94507" y="2264"/>
                          <a:pt x="97806" y="4675"/>
                          <a:pt x="98313" y="7783"/>
                        </a:cubicBezTo>
                        <a:lnTo>
                          <a:pt x="99392" y="15142"/>
                        </a:lnTo>
                        <a:cubicBezTo>
                          <a:pt x="99836" y="18314"/>
                          <a:pt x="97933" y="19964"/>
                          <a:pt x="93682" y="19964"/>
                        </a:cubicBezTo>
                        <a:cubicBezTo>
                          <a:pt x="72746" y="20218"/>
                          <a:pt x="50732" y="20472"/>
                          <a:pt x="27767" y="20789"/>
                        </a:cubicBezTo>
                        <a:cubicBezTo>
                          <a:pt x="-12328" y="21550"/>
                          <a:pt x="741" y="3660"/>
                          <a:pt x="7783" y="74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6" name="Freeform: Shape 9985">
                    <a:extLst>
                      <a:ext uri="{FF2B5EF4-FFF2-40B4-BE49-F238E27FC236}">
                        <a16:creationId xmlns:a16="http://schemas.microsoft.com/office/drawing/2014/main" id="{0B4FC132-7CF5-1541-61A0-71894749AFFF}"/>
                      </a:ext>
                    </a:extLst>
                  </p:cNvPr>
                  <p:cNvSpPr/>
                  <p:nvPr/>
                </p:nvSpPr>
                <p:spPr>
                  <a:xfrm>
                    <a:off x="1414415" y="2281791"/>
                    <a:ext cx="84123" cy="21379"/>
                  </a:xfrm>
                  <a:custGeom>
                    <a:avLst/>
                    <a:gdLst>
                      <a:gd name="connsiteX0" fmla="*/ 84123 w 84123"/>
                      <a:gd name="connsiteY0" fmla="*/ 20682 h 21379"/>
                      <a:gd name="connsiteX1" fmla="*/ 83172 w 84123"/>
                      <a:gd name="connsiteY1" fmla="*/ 21380 h 21379"/>
                      <a:gd name="connsiteX2" fmla="*/ 1396 w 84123"/>
                      <a:gd name="connsiteY2" fmla="*/ 20936 h 21379"/>
                      <a:gd name="connsiteX3" fmla="*/ 444 w 84123"/>
                      <a:gd name="connsiteY3" fmla="*/ 20238 h 21379"/>
                      <a:gd name="connsiteX4" fmla="*/ 0 w 84123"/>
                      <a:gd name="connsiteY4" fmla="*/ 698 h 21379"/>
                      <a:gd name="connsiteX5" fmla="*/ 952 w 84123"/>
                      <a:gd name="connsiteY5" fmla="*/ 0 h 21379"/>
                      <a:gd name="connsiteX6" fmla="*/ 82727 w 84123"/>
                      <a:gd name="connsiteY6" fmla="*/ 444 h 21379"/>
                      <a:gd name="connsiteX7" fmla="*/ 83679 w 84123"/>
                      <a:gd name="connsiteY7" fmla="*/ 1142 h 21379"/>
                      <a:gd name="connsiteX8" fmla="*/ 84123 w 84123"/>
                      <a:gd name="connsiteY8" fmla="*/ 20745 h 2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23" h="21379">
                        <a:moveTo>
                          <a:pt x="84123" y="20682"/>
                        </a:moveTo>
                        <a:cubicBezTo>
                          <a:pt x="84123" y="21062"/>
                          <a:pt x="83742" y="21380"/>
                          <a:pt x="83172" y="21380"/>
                        </a:cubicBezTo>
                        <a:lnTo>
                          <a:pt x="1396" y="20936"/>
                        </a:lnTo>
                        <a:cubicBezTo>
                          <a:pt x="888" y="20936"/>
                          <a:pt x="444" y="20618"/>
                          <a:pt x="444" y="20238"/>
                        </a:cubicBezTo>
                        <a:lnTo>
                          <a:pt x="0" y="698"/>
                        </a:lnTo>
                        <a:cubicBezTo>
                          <a:pt x="0" y="317"/>
                          <a:pt x="381" y="0"/>
                          <a:pt x="952" y="0"/>
                        </a:cubicBezTo>
                        <a:lnTo>
                          <a:pt x="82727" y="444"/>
                        </a:lnTo>
                        <a:cubicBezTo>
                          <a:pt x="83235" y="444"/>
                          <a:pt x="83679" y="761"/>
                          <a:pt x="83679" y="1142"/>
                        </a:cubicBezTo>
                        <a:lnTo>
                          <a:pt x="84123" y="2074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7" name="Freeform: Shape 9986">
                    <a:extLst>
                      <a:ext uri="{FF2B5EF4-FFF2-40B4-BE49-F238E27FC236}">
                        <a16:creationId xmlns:a16="http://schemas.microsoft.com/office/drawing/2014/main" id="{AF7D9893-0036-2C1A-C073-58B9A78FC40A}"/>
                      </a:ext>
                    </a:extLst>
                  </p:cNvPr>
                  <p:cNvSpPr/>
                  <p:nvPr/>
                </p:nvSpPr>
                <p:spPr>
                  <a:xfrm>
                    <a:off x="1421700" y="2323976"/>
                    <a:ext cx="78245" cy="21260"/>
                  </a:xfrm>
                  <a:custGeom>
                    <a:avLst/>
                    <a:gdLst>
                      <a:gd name="connsiteX0" fmla="*/ 1978 w 78245"/>
                      <a:gd name="connsiteY0" fmla="*/ 67 h 21260"/>
                      <a:gd name="connsiteX1" fmla="*/ 74618 w 78245"/>
                      <a:gd name="connsiteY1" fmla="*/ 1463 h 21260"/>
                      <a:gd name="connsiteX2" fmla="*/ 76585 w 78245"/>
                      <a:gd name="connsiteY2" fmla="*/ 2859 h 21260"/>
                      <a:gd name="connsiteX3" fmla="*/ 78234 w 78245"/>
                      <a:gd name="connsiteY3" fmla="*/ 19734 h 21260"/>
                      <a:gd name="connsiteX4" fmla="*/ 76268 w 78245"/>
                      <a:gd name="connsiteY4" fmla="*/ 21257 h 21260"/>
                      <a:gd name="connsiteX5" fmla="*/ 3627 w 78245"/>
                      <a:gd name="connsiteY5" fmla="*/ 19861 h 21260"/>
                      <a:gd name="connsiteX6" fmla="*/ 1661 w 78245"/>
                      <a:gd name="connsiteY6" fmla="*/ 18465 h 21260"/>
                      <a:gd name="connsiteX7" fmla="*/ 11 w 78245"/>
                      <a:gd name="connsiteY7" fmla="*/ 1527 h 21260"/>
                      <a:gd name="connsiteX8" fmla="*/ 1978 w 78245"/>
                      <a:gd name="connsiteY8" fmla="*/ 4 h 2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245" h="21260">
                        <a:moveTo>
                          <a:pt x="1978" y="67"/>
                        </a:moveTo>
                        <a:lnTo>
                          <a:pt x="74618" y="1463"/>
                        </a:lnTo>
                        <a:cubicBezTo>
                          <a:pt x="75697" y="1463"/>
                          <a:pt x="76522" y="2097"/>
                          <a:pt x="76585" y="2859"/>
                        </a:cubicBezTo>
                        <a:lnTo>
                          <a:pt x="78234" y="19734"/>
                        </a:lnTo>
                        <a:cubicBezTo>
                          <a:pt x="78361" y="20622"/>
                          <a:pt x="77410" y="21320"/>
                          <a:pt x="76268" y="21257"/>
                        </a:cubicBezTo>
                        <a:lnTo>
                          <a:pt x="3627" y="19861"/>
                        </a:lnTo>
                        <a:cubicBezTo>
                          <a:pt x="2612" y="19861"/>
                          <a:pt x="1724" y="19227"/>
                          <a:pt x="1661" y="18465"/>
                        </a:cubicBezTo>
                        <a:lnTo>
                          <a:pt x="11" y="1527"/>
                        </a:lnTo>
                        <a:cubicBezTo>
                          <a:pt x="-116" y="638"/>
                          <a:pt x="836" y="-59"/>
                          <a:pt x="1978" y="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8" name="Freeform: Shape 9987">
                    <a:extLst>
                      <a:ext uri="{FF2B5EF4-FFF2-40B4-BE49-F238E27FC236}">
                        <a16:creationId xmlns:a16="http://schemas.microsoft.com/office/drawing/2014/main" id="{24CB1ED1-7A99-7D11-EC60-960E58BDF778}"/>
                      </a:ext>
                    </a:extLst>
                  </p:cNvPr>
                  <p:cNvSpPr/>
                  <p:nvPr/>
                </p:nvSpPr>
                <p:spPr>
                  <a:xfrm>
                    <a:off x="1429258" y="2366803"/>
                    <a:ext cx="74134" cy="24551"/>
                  </a:xfrm>
                  <a:custGeom>
                    <a:avLst/>
                    <a:gdLst>
                      <a:gd name="connsiteX0" fmla="*/ 71501 w 74134"/>
                      <a:gd name="connsiteY0" fmla="*/ 24552 h 24551"/>
                      <a:gd name="connsiteX1" fmla="*/ 4253 w 74134"/>
                      <a:gd name="connsiteY1" fmla="*/ 23663 h 24551"/>
                      <a:gd name="connsiteX2" fmla="*/ 1398 w 74134"/>
                      <a:gd name="connsiteY2" fmla="*/ 21633 h 24551"/>
                      <a:gd name="connsiteX3" fmla="*/ 2 w 74134"/>
                      <a:gd name="connsiteY3" fmla="*/ 2157 h 24551"/>
                      <a:gd name="connsiteX4" fmla="*/ 2730 w 74134"/>
                      <a:gd name="connsiteY4" fmla="*/ 0 h 24551"/>
                      <a:gd name="connsiteX5" fmla="*/ 67123 w 74134"/>
                      <a:gd name="connsiteY5" fmla="*/ 317 h 24551"/>
                      <a:gd name="connsiteX6" fmla="*/ 69915 w 74134"/>
                      <a:gd name="connsiteY6" fmla="*/ 2157 h 24551"/>
                      <a:gd name="connsiteX7" fmla="*/ 74102 w 74134"/>
                      <a:gd name="connsiteY7" fmla="*/ 22141 h 24551"/>
                      <a:gd name="connsiteX8" fmla="*/ 71374 w 74134"/>
                      <a:gd name="connsiteY8" fmla="*/ 24488 h 24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134" h="24551">
                        <a:moveTo>
                          <a:pt x="71501" y="24552"/>
                        </a:moveTo>
                        <a:lnTo>
                          <a:pt x="4253" y="23663"/>
                        </a:lnTo>
                        <a:cubicBezTo>
                          <a:pt x="2730" y="23663"/>
                          <a:pt x="1525" y="22775"/>
                          <a:pt x="1398" y="21633"/>
                        </a:cubicBezTo>
                        <a:lnTo>
                          <a:pt x="2" y="2157"/>
                        </a:lnTo>
                        <a:cubicBezTo>
                          <a:pt x="-61" y="952"/>
                          <a:pt x="1144" y="0"/>
                          <a:pt x="2730" y="0"/>
                        </a:cubicBezTo>
                        <a:lnTo>
                          <a:pt x="67123" y="317"/>
                        </a:lnTo>
                        <a:cubicBezTo>
                          <a:pt x="68519" y="317"/>
                          <a:pt x="69724" y="1078"/>
                          <a:pt x="69915" y="2157"/>
                        </a:cubicBezTo>
                        <a:lnTo>
                          <a:pt x="74102" y="22141"/>
                        </a:lnTo>
                        <a:cubicBezTo>
                          <a:pt x="74356" y="23410"/>
                          <a:pt x="73087" y="24488"/>
                          <a:pt x="71374" y="2448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9" name="Freeform: Shape 9988">
                    <a:extLst>
                      <a:ext uri="{FF2B5EF4-FFF2-40B4-BE49-F238E27FC236}">
                        <a16:creationId xmlns:a16="http://schemas.microsoft.com/office/drawing/2014/main" id="{2A47A356-DF71-1A92-C94C-D69A96588704}"/>
                      </a:ext>
                    </a:extLst>
                  </p:cNvPr>
                  <p:cNvSpPr/>
                  <p:nvPr/>
                </p:nvSpPr>
                <p:spPr>
                  <a:xfrm>
                    <a:off x="1434321" y="2412034"/>
                    <a:ext cx="72098" cy="24426"/>
                  </a:xfrm>
                  <a:custGeom>
                    <a:avLst/>
                    <a:gdLst>
                      <a:gd name="connsiteX0" fmla="*/ 68405 w 72098"/>
                      <a:gd name="connsiteY0" fmla="*/ 24427 h 24426"/>
                      <a:gd name="connsiteX1" fmla="*/ 5852 w 72098"/>
                      <a:gd name="connsiteY1" fmla="*/ 23285 h 24426"/>
                      <a:gd name="connsiteX2" fmla="*/ 2235 w 72098"/>
                      <a:gd name="connsiteY2" fmla="*/ 20747 h 24426"/>
                      <a:gd name="connsiteX3" fmla="*/ 15 w 72098"/>
                      <a:gd name="connsiteY3" fmla="*/ 2920 h 24426"/>
                      <a:gd name="connsiteX4" fmla="*/ 3631 w 72098"/>
                      <a:gd name="connsiteY4" fmla="*/ 2 h 24426"/>
                      <a:gd name="connsiteX5" fmla="*/ 66248 w 72098"/>
                      <a:gd name="connsiteY5" fmla="*/ 1144 h 24426"/>
                      <a:gd name="connsiteX6" fmla="*/ 69864 w 72098"/>
                      <a:gd name="connsiteY6" fmla="*/ 3682 h 24426"/>
                      <a:gd name="connsiteX7" fmla="*/ 72084 w 72098"/>
                      <a:gd name="connsiteY7" fmla="*/ 21509 h 24426"/>
                      <a:gd name="connsiteX8" fmla="*/ 68405 w 72098"/>
                      <a:gd name="connsiteY8" fmla="*/ 24427 h 2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098" h="24426">
                        <a:moveTo>
                          <a:pt x="68405" y="24427"/>
                        </a:moveTo>
                        <a:lnTo>
                          <a:pt x="5852" y="23285"/>
                        </a:lnTo>
                        <a:cubicBezTo>
                          <a:pt x="3948" y="23285"/>
                          <a:pt x="2362" y="22143"/>
                          <a:pt x="2235" y="20747"/>
                        </a:cubicBezTo>
                        <a:lnTo>
                          <a:pt x="15" y="2920"/>
                        </a:lnTo>
                        <a:cubicBezTo>
                          <a:pt x="-175" y="1334"/>
                          <a:pt x="1474" y="-61"/>
                          <a:pt x="3631" y="2"/>
                        </a:cubicBezTo>
                        <a:lnTo>
                          <a:pt x="66248" y="1144"/>
                        </a:lnTo>
                        <a:cubicBezTo>
                          <a:pt x="68151" y="1144"/>
                          <a:pt x="69737" y="2286"/>
                          <a:pt x="69864" y="3682"/>
                        </a:cubicBezTo>
                        <a:lnTo>
                          <a:pt x="72084" y="21509"/>
                        </a:lnTo>
                        <a:cubicBezTo>
                          <a:pt x="72275" y="23095"/>
                          <a:pt x="70562" y="24427"/>
                          <a:pt x="68405" y="2442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0" name="Freeform: Shape 9989">
                    <a:extLst>
                      <a:ext uri="{FF2B5EF4-FFF2-40B4-BE49-F238E27FC236}">
                        <a16:creationId xmlns:a16="http://schemas.microsoft.com/office/drawing/2014/main" id="{886E4345-50C0-263D-7CDE-F0B79DE83667}"/>
                      </a:ext>
                    </a:extLst>
                  </p:cNvPr>
                  <p:cNvSpPr/>
                  <p:nvPr/>
                </p:nvSpPr>
                <p:spPr>
                  <a:xfrm>
                    <a:off x="1438437" y="2461140"/>
                    <a:ext cx="74088" cy="26243"/>
                  </a:xfrm>
                  <a:custGeom>
                    <a:avLst/>
                    <a:gdLst>
                      <a:gd name="connsiteX0" fmla="*/ 5732 w 74088"/>
                      <a:gd name="connsiteY0" fmla="*/ 0 h 26243"/>
                      <a:gd name="connsiteX1" fmla="*/ 65050 w 74088"/>
                      <a:gd name="connsiteY1" fmla="*/ 3426 h 26243"/>
                      <a:gd name="connsiteX2" fmla="*/ 73043 w 74088"/>
                      <a:gd name="connsiteY2" fmla="*/ 9199 h 26243"/>
                      <a:gd name="connsiteX3" fmla="*/ 74058 w 74088"/>
                      <a:gd name="connsiteY3" fmla="*/ 21697 h 26243"/>
                      <a:gd name="connsiteX4" fmla="*/ 67397 w 74088"/>
                      <a:gd name="connsiteY4" fmla="*/ 26074 h 26243"/>
                      <a:gd name="connsiteX5" fmla="*/ 7826 w 74088"/>
                      <a:gd name="connsiteY5" fmla="*/ 23854 h 26243"/>
                      <a:gd name="connsiteX6" fmla="*/ 1418 w 74088"/>
                      <a:gd name="connsiteY6" fmla="*/ 19667 h 26243"/>
                      <a:gd name="connsiteX7" fmla="*/ 22 w 74088"/>
                      <a:gd name="connsiteY7" fmla="*/ 4060 h 26243"/>
                      <a:gd name="connsiteX8" fmla="*/ 5732 w 74088"/>
                      <a:gd name="connsiteY8" fmla="*/ 64 h 2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088" h="26243">
                        <a:moveTo>
                          <a:pt x="5732" y="0"/>
                        </a:moveTo>
                        <a:cubicBezTo>
                          <a:pt x="24511" y="1840"/>
                          <a:pt x="44304" y="2982"/>
                          <a:pt x="65050" y="3426"/>
                        </a:cubicBezTo>
                        <a:cubicBezTo>
                          <a:pt x="69300" y="3489"/>
                          <a:pt x="72726" y="6027"/>
                          <a:pt x="73043" y="9199"/>
                        </a:cubicBezTo>
                        <a:lnTo>
                          <a:pt x="74058" y="21697"/>
                        </a:lnTo>
                        <a:cubicBezTo>
                          <a:pt x="74376" y="25313"/>
                          <a:pt x="72155" y="26772"/>
                          <a:pt x="67397" y="26074"/>
                        </a:cubicBezTo>
                        <a:cubicBezTo>
                          <a:pt x="48555" y="23410"/>
                          <a:pt x="28698" y="22649"/>
                          <a:pt x="7826" y="23854"/>
                        </a:cubicBezTo>
                        <a:cubicBezTo>
                          <a:pt x="3829" y="24108"/>
                          <a:pt x="1672" y="22712"/>
                          <a:pt x="1418" y="19667"/>
                        </a:cubicBezTo>
                        <a:lnTo>
                          <a:pt x="22" y="4060"/>
                        </a:lnTo>
                        <a:cubicBezTo>
                          <a:pt x="-231" y="1015"/>
                          <a:pt x="1672" y="-317"/>
                          <a:pt x="5732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1" name="Freeform: Shape 9990">
                    <a:extLst>
                      <a:ext uri="{FF2B5EF4-FFF2-40B4-BE49-F238E27FC236}">
                        <a16:creationId xmlns:a16="http://schemas.microsoft.com/office/drawing/2014/main" id="{B1ABDBE1-66DA-D5AE-337E-9E0DB1E8446D}"/>
                      </a:ext>
                    </a:extLst>
                  </p:cNvPr>
                  <p:cNvSpPr/>
                  <p:nvPr/>
                </p:nvSpPr>
                <p:spPr>
                  <a:xfrm>
                    <a:off x="1443438" y="2506564"/>
                    <a:ext cx="70346" cy="17389"/>
                  </a:xfrm>
                  <a:custGeom>
                    <a:avLst/>
                    <a:gdLst>
                      <a:gd name="connsiteX0" fmla="*/ 25346 w 70346"/>
                      <a:gd name="connsiteY0" fmla="*/ 15289 h 17389"/>
                      <a:gd name="connsiteX1" fmla="*/ 6694 w 70346"/>
                      <a:gd name="connsiteY1" fmla="*/ 17066 h 17389"/>
                      <a:gd name="connsiteX2" fmla="*/ 1619 w 70346"/>
                      <a:gd name="connsiteY2" fmla="*/ 14020 h 17389"/>
                      <a:gd name="connsiteX3" fmla="*/ 33 w 70346"/>
                      <a:gd name="connsiteY3" fmla="*/ 2918 h 17389"/>
                      <a:gd name="connsiteX4" fmla="*/ 3586 w 70346"/>
                      <a:gd name="connsiteY4" fmla="*/ 0 h 17389"/>
                      <a:gd name="connsiteX5" fmla="*/ 62586 w 70346"/>
                      <a:gd name="connsiteY5" fmla="*/ 952 h 17389"/>
                      <a:gd name="connsiteX6" fmla="*/ 69755 w 70346"/>
                      <a:gd name="connsiteY6" fmla="*/ 6090 h 17389"/>
                      <a:gd name="connsiteX7" fmla="*/ 70326 w 70346"/>
                      <a:gd name="connsiteY7" fmla="*/ 12434 h 17389"/>
                      <a:gd name="connsiteX8" fmla="*/ 63855 w 70346"/>
                      <a:gd name="connsiteY8" fmla="*/ 17383 h 17389"/>
                      <a:gd name="connsiteX9" fmla="*/ 28835 w 70346"/>
                      <a:gd name="connsiteY9" fmla="*/ 15353 h 17389"/>
                      <a:gd name="connsiteX10" fmla="*/ 25473 w 70346"/>
                      <a:gd name="connsiteY10" fmla="*/ 15226 h 1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46" h="17389">
                        <a:moveTo>
                          <a:pt x="25346" y="15289"/>
                        </a:moveTo>
                        <a:lnTo>
                          <a:pt x="6694" y="17066"/>
                        </a:lnTo>
                        <a:cubicBezTo>
                          <a:pt x="3649" y="17383"/>
                          <a:pt x="1936" y="16368"/>
                          <a:pt x="1619" y="14020"/>
                        </a:cubicBezTo>
                        <a:lnTo>
                          <a:pt x="33" y="2918"/>
                        </a:lnTo>
                        <a:cubicBezTo>
                          <a:pt x="-221" y="952"/>
                          <a:pt x="985" y="0"/>
                          <a:pt x="3586" y="0"/>
                        </a:cubicBezTo>
                        <a:lnTo>
                          <a:pt x="62586" y="952"/>
                        </a:lnTo>
                        <a:cubicBezTo>
                          <a:pt x="67091" y="1015"/>
                          <a:pt x="69501" y="2728"/>
                          <a:pt x="69755" y="6090"/>
                        </a:cubicBezTo>
                        <a:lnTo>
                          <a:pt x="70326" y="12434"/>
                        </a:lnTo>
                        <a:cubicBezTo>
                          <a:pt x="70580" y="15860"/>
                          <a:pt x="68423" y="17510"/>
                          <a:pt x="63855" y="17383"/>
                        </a:cubicBezTo>
                        <a:cubicBezTo>
                          <a:pt x="53260" y="17066"/>
                          <a:pt x="39811" y="17573"/>
                          <a:pt x="28835" y="15353"/>
                        </a:cubicBezTo>
                        <a:cubicBezTo>
                          <a:pt x="27694" y="15099"/>
                          <a:pt x="26552" y="15036"/>
                          <a:pt x="25473" y="1522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2" name="Freeform: Shape 9991">
                    <a:extLst>
                      <a:ext uri="{FF2B5EF4-FFF2-40B4-BE49-F238E27FC236}">
                        <a16:creationId xmlns:a16="http://schemas.microsoft.com/office/drawing/2014/main" id="{75715E20-8043-F545-8C03-B63BEDAA69BF}"/>
                      </a:ext>
                    </a:extLst>
                  </p:cNvPr>
                  <p:cNvSpPr/>
                  <p:nvPr/>
                </p:nvSpPr>
                <p:spPr>
                  <a:xfrm>
                    <a:off x="1440993" y="2538951"/>
                    <a:ext cx="77196" cy="15731"/>
                  </a:xfrm>
                  <a:custGeom>
                    <a:avLst/>
                    <a:gdLst>
                      <a:gd name="connsiteX0" fmla="*/ 39718 w 77196"/>
                      <a:gd name="connsiteY0" fmla="*/ 13100 h 15731"/>
                      <a:gd name="connsiteX1" fmla="*/ 8822 w 77196"/>
                      <a:gd name="connsiteY1" fmla="*/ 14052 h 15731"/>
                      <a:gd name="connsiteX2" fmla="*/ 4 w 77196"/>
                      <a:gd name="connsiteY2" fmla="*/ 7708 h 15731"/>
                      <a:gd name="connsiteX3" fmla="*/ 4 w 77196"/>
                      <a:gd name="connsiteY3" fmla="*/ 6312 h 15731"/>
                      <a:gd name="connsiteX4" fmla="*/ 9266 w 77196"/>
                      <a:gd name="connsiteY4" fmla="*/ 31 h 15731"/>
                      <a:gd name="connsiteX5" fmla="*/ 62684 w 77196"/>
                      <a:gd name="connsiteY5" fmla="*/ 1173 h 15731"/>
                      <a:gd name="connsiteX6" fmla="*/ 77149 w 77196"/>
                      <a:gd name="connsiteY6" fmla="*/ 11768 h 15731"/>
                      <a:gd name="connsiteX7" fmla="*/ 71248 w 77196"/>
                      <a:gd name="connsiteY7" fmla="*/ 15511 h 15731"/>
                      <a:gd name="connsiteX8" fmla="*/ 39591 w 77196"/>
                      <a:gd name="connsiteY8" fmla="*/ 13164 h 15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196" h="15731">
                        <a:moveTo>
                          <a:pt x="39718" y="13100"/>
                        </a:moveTo>
                        <a:cubicBezTo>
                          <a:pt x="29314" y="13290"/>
                          <a:pt x="18973" y="13608"/>
                          <a:pt x="8822" y="14052"/>
                        </a:cubicBezTo>
                        <a:cubicBezTo>
                          <a:pt x="2795" y="14306"/>
                          <a:pt x="-123" y="12212"/>
                          <a:pt x="4" y="7708"/>
                        </a:cubicBezTo>
                        <a:cubicBezTo>
                          <a:pt x="4" y="7264"/>
                          <a:pt x="4" y="6756"/>
                          <a:pt x="4" y="6312"/>
                        </a:cubicBezTo>
                        <a:cubicBezTo>
                          <a:pt x="131" y="1808"/>
                          <a:pt x="3239" y="-286"/>
                          <a:pt x="9266" y="31"/>
                        </a:cubicBezTo>
                        <a:cubicBezTo>
                          <a:pt x="29123" y="1173"/>
                          <a:pt x="46887" y="1554"/>
                          <a:pt x="62684" y="1173"/>
                        </a:cubicBezTo>
                        <a:cubicBezTo>
                          <a:pt x="73469" y="856"/>
                          <a:pt x="76197" y="4472"/>
                          <a:pt x="77149" y="11768"/>
                        </a:cubicBezTo>
                        <a:cubicBezTo>
                          <a:pt x="77529" y="15067"/>
                          <a:pt x="75626" y="16272"/>
                          <a:pt x="71248" y="15511"/>
                        </a:cubicBezTo>
                        <a:cubicBezTo>
                          <a:pt x="61669" y="13735"/>
                          <a:pt x="51138" y="12910"/>
                          <a:pt x="39591" y="131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3" name="Freeform: Shape 9992">
                    <a:extLst>
                      <a:ext uri="{FF2B5EF4-FFF2-40B4-BE49-F238E27FC236}">
                        <a16:creationId xmlns:a16="http://schemas.microsoft.com/office/drawing/2014/main" id="{756E136D-D2DB-1656-7605-20934B1C624B}"/>
                      </a:ext>
                    </a:extLst>
                  </p:cNvPr>
                  <p:cNvSpPr/>
                  <p:nvPr/>
                </p:nvSpPr>
                <p:spPr>
                  <a:xfrm>
                    <a:off x="1444675" y="2571090"/>
                    <a:ext cx="85646" cy="11833"/>
                  </a:xfrm>
                  <a:custGeom>
                    <a:avLst/>
                    <a:gdLst>
                      <a:gd name="connsiteX0" fmla="*/ 65 w 85646"/>
                      <a:gd name="connsiteY0" fmla="*/ 4244 h 11833"/>
                      <a:gd name="connsiteX1" fmla="*/ 4061 w 85646"/>
                      <a:gd name="connsiteY1" fmla="*/ 565 h 11833"/>
                      <a:gd name="connsiteX2" fmla="*/ 22713 w 85646"/>
                      <a:gd name="connsiteY2" fmla="*/ 121 h 11833"/>
                      <a:gd name="connsiteX3" fmla="*/ 61856 w 85646"/>
                      <a:gd name="connsiteY3" fmla="*/ 692 h 11833"/>
                      <a:gd name="connsiteX4" fmla="*/ 85647 w 85646"/>
                      <a:gd name="connsiteY4" fmla="*/ 9891 h 11833"/>
                      <a:gd name="connsiteX5" fmla="*/ 83807 w 85646"/>
                      <a:gd name="connsiteY5" fmla="*/ 11477 h 11833"/>
                      <a:gd name="connsiteX6" fmla="*/ 39906 w 85646"/>
                      <a:gd name="connsiteY6" fmla="*/ 10335 h 11833"/>
                      <a:gd name="connsiteX7" fmla="*/ 36480 w 85646"/>
                      <a:gd name="connsiteY7" fmla="*/ 9700 h 11833"/>
                      <a:gd name="connsiteX8" fmla="*/ 28803 w 85646"/>
                      <a:gd name="connsiteY8" fmla="*/ 8749 h 11833"/>
                      <a:gd name="connsiteX9" fmla="*/ 128 w 85646"/>
                      <a:gd name="connsiteY9" fmla="*/ 4244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646" h="11833">
                        <a:moveTo>
                          <a:pt x="65" y="4244"/>
                        </a:moveTo>
                        <a:cubicBezTo>
                          <a:pt x="-380" y="2341"/>
                          <a:pt x="1524" y="628"/>
                          <a:pt x="4061" y="565"/>
                        </a:cubicBezTo>
                        <a:cubicBezTo>
                          <a:pt x="10215" y="565"/>
                          <a:pt x="16432" y="374"/>
                          <a:pt x="22713" y="121"/>
                        </a:cubicBezTo>
                        <a:cubicBezTo>
                          <a:pt x="35719" y="-387"/>
                          <a:pt x="48661" y="882"/>
                          <a:pt x="61856" y="692"/>
                        </a:cubicBezTo>
                        <a:cubicBezTo>
                          <a:pt x="69342" y="628"/>
                          <a:pt x="85520" y="2785"/>
                          <a:pt x="85647" y="9891"/>
                        </a:cubicBezTo>
                        <a:cubicBezTo>
                          <a:pt x="85647" y="10842"/>
                          <a:pt x="85076" y="11350"/>
                          <a:pt x="83807" y="11477"/>
                        </a:cubicBezTo>
                        <a:cubicBezTo>
                          <a:pt x="69469" y="12682"/>
                          <a:pt x="54497" y="10462"/>
                          <a:pt x="39906" y="10335"/>
                        </a:cubicBezTo>
                        <a:cubicBezTo>
                          <a:pt x="38700" y="10335"/>
                          <a:pt x="37558" y="10081"/>
                          <a:pt x="36480" y="9700"/>
                        </a:cubicBezTo>
                        <a:cubicBezTo>
                          <a:pt x="33752" y="8622"/>
                          <a:pt x="32039" y="7987"/>
                          <a:pt x="28803" y="8749"/>
                        </a:cubicBezTo>
                        <a:cubicBezTo>
                          <a:pt x="21635" y="10398"/>
                          <a:pt x="2031" y="12238"/>
                          <a:pt x="128" y="42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793" name="Freeform: Shape 9792">
                  <a:extLst>
                    <a:ext uri="{FF2B5EF4-FFF2-40B4-BE49-F238E27FC236}">
                      <a16:creationId xmlns:a16="http://schemas.microsoft.com/office/drawing/2014/main" id="{EAB08367-C2B5-B4CC-1852-E3675DFEB709}"/>
                    </a:ext>
                  </a:extLst>
                </p:cNvPr>
                <p:cNvSpPr/>
                <p:nvPr/>
              </p:nvSpPr>
              <p:spPr>
                <a:xfrm>
                  <a:off x="1615859" y="2707971"/>
                  <a:ext cx="77014" cy="427775"/>
                </a:xfrm>
                <a:custGeom>
                  <a:avLst/>
                  <a:gdLst>
                    <a:gd name="connsiteX0" fmla="*/ 76682 w 77014"/>
                    <a:gd name="connsiteY0" fmla="*/ 358589 h 427775"/>
                    <a:gd name="connsiteX1" fmla="*/ 58919 w 77014"/>
                    <a:gd name="connsiteY1" fmla="*/ 136291 h 427775"/>
                    <a:gd name="connsiteX2" fmla="*/ 28721 w 77014"/>
                    <a:gd name="connsiteY2" fmla="*/ 16070 h 427775"/>
                    <a:gd name="connsiteX3" fmla="*/ 11021 w 77014"/>
                    <a:gd name="connsiteY3" fmla="*/ 18544 h 427775"/>
                    <a:gd name="connsiteX4" fmla="*/ 1124 w 77014"/>
                    <a:gd name="connsiteY4" fmla="*/ 174609 h 427775"/>
                    <a:gd name="connsiteX5" fmla="*/ 35255 w 77014"/>
                    <a:gd name="connsiteY5" fmla="*/ 375464 h 427775"/>
                    <a:gd name="connsiteX6" fmla="*/ 67103 w 77014"/>
                    <a:gd name="connsiteY6" fmla="*/ 427550 h 427775"/>
                    <a:gd name="connsiteX7" fmla="*/ 76682 w 77014"/>
                    <a:gd name="connsiteY7" fmla="*/ 358653 h 427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014" h="427775">
                      <a:moveTo>
                        <a:pt x="76682" y="358589"/>
                      </a:moveTo>
                      <a:cubicBezTo>
                        <a:pt x="75223" y="302951"/>
                        <a:pt x="68498" y="203158"/>
                        <a:pt x="58919" y="136291"/>
                      </a:cubicBezTo>
                      <a:cubicBezTo>
                        <a:pt x="49339" y="69424"/>
                        <a:pt x="36841" y="35483"/>
                        <a:pt x="28721" y="16070"/>
                      </a:cubicBezTo>
                      <a:cubicBezTo>
                        <a:pt x="20600" y="-3343"/>
                        <a:pt x="16921" y="-8165"/>
                        <a:pt x="11021" y="18544"/>
                      </a:cubicBezTo>
                      <a:cubicBezTo>
                        <a:pt x="5120" y="45253"/>
                        <a:pt x="-3000" y="103492"/>
                        <a:pt x="1124" y="174609"/>
                      </a:cubicBezTo>
                      <a:cubicBezTo>
                        <a:pt x="5247" y="245664"/>
                        <a:pt x="21615" y="329533"/>
                        <a:pt x="35255" y="375464"/>
                      </a:cubicBezTo>
                      <a:cubicBezTo>
                        <a:pt x="48895" y="421396"/>
                        <a:pt x="59807" y="429326"/>
                        <a:pt x="67103" y="427550"/>
                      </a:cubicBezTo>
                      <a:cubicBezTo>
                        <a:pt x="74398" y="425773"/>
                        <a:pt x="78205" y="414290"/>
                        <a:pt x="76682" y="35865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4" name="Freeform: Shape 9793">
                  <a:extLst>
                    <a:ext uri="{FF2B5EF4-FFF2-40B4-BE49-F238E27FC236}">
                      <a16:creationId xmlns:a16="http://schemas.microsoft.com/office/drawing/2014/main" id="{5A916010-6E16-49A8-2B9A-E4760ADBF0D2}"/>
                    </a:ext>
                  </a:extLst>
                </p:cNvPr>
                <p:cNvSpPr/>
                <p:nvPr/>
              </p:nvSpPr>
              <p:spPr>
                <a:xfrm>
                  <a:off x="1569445" y="3202747"/>
                  <a:ext cx="133447" cy="81618"/>
                </a:xfrm>
                <a:custGeom>
                  <a:avLst/>
                  <a:gdLst>
                    <a:gd name="connsiteX0" fmla="*/ 121511 w 133447"/>
                    <a:gd name="connsiteY0" fmla="*/ 14486 h 81618"/>
                    <a:gd name="connsiteX1" fmla="*/ 53375 w 133447"/>
                    <a:gd name="connsiteY1" fmla="*/ 212 h 81618"/>
                    <a:gd name="connsiteX2" fmla="*/ 2876 w 133447"/>
                    <a:gd name="connsiteY2" fmla="*/ 9284 h 81618"/>
                    <a:gd name="connsiteX3" fmla="*/ 21337 w 133447"/>
                    <a:gd name="connsiteY3" fmla="*/ 28824 h 81618"/>
                    <a:gd name="connsiteX4" fmla="*/ 94485 w 133447"/>
                    <a:gd name="connsiteY4" fmla="*/ 29902 h 81618"/>
                    <a:gd name="connsiteX5" fmla="*/ 114913 w 133447"/>
                    <a:gd name="connsiteY5" fmla="*/ 48300 h 81618"/>
                    <a:gd name="connsiteX6" fmla="*/ 115865 w 133447"/>
                    <a:gd name="connsiteY6" fmla="*/ 76975 h 81618"/>
                    <a:gd name="connsiteX7" fmla="*/ 130710 w 133447"/>
                    <a:gd name="connsiteY7" fmla="*/ 70822 h 81618"/>
                    <a:gd name="connsiteX8" fmla="*/ 121511 w 133447"/>
                    <a:gd name="connsiteY8" fmla="*/ 14422 h 8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447" h="81618">
                      <a:moveTo>
                        <a:pt x="121511" y="14486"/>
                      </a:moveTo>
                      <a:cubicBezTo>
                        <a:pt x="107173" y="21"/>
                        <a:pt x="77673" y="-550"/>
                        <a:pt x="53375" y="212"/>
                      </a:cubicBezTo>
                      <a:cubicBezTo>
                        <a:pt x="29013" y="973"/>
                        <a:pt x="9854" y="3130"/>
                        <a:pt x="2876" y="9284"/>
                      </a:cubicBezTo>
                      <a:cubicBezTo>
                        <a:pt x="-4039" y="15438"/>
                        <a:pt x="1290" y="25588"/>
                        <a:pt x="21337" y="28824"/>
                      </a:cubicBezTo>
                      <a:cubicBezTo>
                        <a:pt x="41384" y="31996"/>
                        <a:pt x="76087" y="28253"/>
                        <a:pt x="94485" y="29902"/>
                      </a:cubicBezTo>
                      <a:cubicBezTo>
                        <a:pt x="112883" y="31552"/>
                        <a:pt x="114849" y="38594"/>
                        <a:pt x="114913" y="48300"/>
                      </a:cubicBezTo>
                      <a:cubicBezTo>
                        <a:pt x="114913" y="58007"/>
                        <a:pt x="113010" y="70378"/>
                        <a:pt x="115865" y="76975"/>
                      </a:cubicBezTo>
                      <a:cubicBezTo>
                        <a:pt x="118719" y="83574"/>
                        <a:pt x="126459" y="84462"/>
                        <a:pt x="130710" y="70822"/>
                      </a:cubicBezTo>
                      <a:cubicBezTo>
                        <a:pt x="134960" y="57119"/>
                        <a:pt x="135849" y="28887"/>
                        <a:pt x="121511" y="1442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5" name="Freeform: Shape 9794">
                  <a:extLst>
                    <a:ext uri="{FF2B5EF4-FFF2-40B4-BE49-F238E27FC236}">
                      <a16:creationId xmlns:a16="http://schemas.microsoft.com/office/drawing/2014/main" id="{86E851A2-17DB-23D7-BB7F-118A6BBB4268}"/>
                    </a:ext>
                  </a:extLst>
                </p:cNvPr>
                <p:cNvSpPr/>
                <p:nvPr/>
              </p:nvSpPr>
              <p:spPr>
                <a:xfrm>
                  <a:off x="1616928" y="3118283"/>
                  <a:ext cx="61479" cy="72557"/>
                </a:xfrm>
                <a:custGeom>
                  <a:avLst/>
                  <a:gdLst>
                    <a:gd name="connsiteX0" fmla="*/ 55947 w 61479"/>
                    <a:gd name="connsiteY0" fmla="*/ 39569 h 72557"/>
                    <a:gd name="connsiteX1" fmla="*/ 39959 w 61479"/>
                    <a:gd name="connsiteY1" fmla="*/ 7975 h 72557"/>
                    <a:gd name="connsiteX2" fmla="*/ 12616 w 61479"/>
                    <a:gd name="connsiteY2" fmla="*/ 2329 h 72557"/>
                    <a:gd name="connsiteX3" fmla="*/ 1958 w 61479"/>
                    <a:gd name="connsiteY3" fmla="*/ 32336 h 72557"/>
                    <a:gd name="connsiteX4" fmla="*/ 38754 w 61479"/>
                    <a:gd name="connsiteY4" fmla="*/ 64247 h 72557"/>
                    <a:gd name="connsiteX5" fmla="*/ 60832 w 61479"/>
                    <a:gd name="connsiteY5" fmla="*/ 70211 h 72557"/>
                    <a:gd name="connsiteX6" fmla="*/ 55947 w 61479"/>
                    <a:gd name="connsiteY6" fmla="*/ 39505 h 7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479" h="72557">
                      <a:moveTo>
                        <a:pt x="55947" y="39569"/>
                      </a:moveTo>
                      <a:cubicBezTo>
                        <a:pt x="52140" y="27071"/>
                        <a:pt x="47636" y="15398"/>
                        <a:pt x="39959" y="7975"/>
                      </a:cubicBezTo>
                      <a:cubicBezTo>
                        <a:pt x="32346" y="552"/>
                        <a:pt x="21625" y="-2493"/>
                        <a:pt x="12616" y="2329"/>
                      </a:cubicBezTo>
                      <a:cubicBezTo>
                        <a:pt x="3608" y="7214"/>
                        <a:pt x="-3625" y="19965"/>
                        <a:pt x="1958" y="32336"/>
                      </a:cubicBezTo>
                      <a:cubicBezTo>
                        <a:pt x="7541" y="44707"/>
                        <a:pt x="25939" y="56634"/>
                        <a:pt x="38754" y="64247"/>
                      </a:cubicBezTo>
                      <a:cubicBezTo>
                        <a:pt x="51569" y="71860"/>
                        <a:pt x="58738" y="75159"/>
                        <a:pt x="60832" y="70211"/>
                      </a:cubicBezTo>
                      <a:cubicBezTo>
                        <a:pt x="62862" y="65262"/>
                        <a:pt x="59817" y="52003"/>
                        <a:pt x="55947" y="3950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96" name="Graphic 7643">
                  <a:extLst>
                    <a:ext uri="{FF2B5EF4-FFF2-40B4-BE49-F238E27FC236}">
                      <a16:creationId xmlns:a16="http://schemas.microsoft.com/office/drawing/2014/main" id="{F9BB153A-6FFC-7C07-9773-5207EE1517A0}"/>
                    </a:ext>
                  </a:extLst>
                </p:cNvPr>
                <p:cNvGrpSpPr/>
                <p:nvPr/>
              </p:nvGrpSpPr>
              <p:grpSpPr>
                <a:xfrm>
                  <a:off x="991087" y="2765782"/>
                  <a:ext cx="573585" cy="508751"/>
                  <a:chOff x="991087" y="2765782"/>
                  <a:chExt cx="573585" cy="508751"/>
                </a:xfrm>
                <a:grpFill/>
              </p:grpSpPr>
              <p:sp>
                <p:nvSpPr>
                  <p:cNvPr id="9952" name="Freeform: Shape 9951">
                    <a:extLst>
                      <a:ext uri="{FF2B5EF4-FFF2-40B4-BE49-F238E27FC236}">
                        <a16:creationId xmlns:a16="http://schemas.microsoft.com/office/drawing/2014/main" id="{B3EDF812-ABB6-03C2-6F7D-6EF8FF455706}"/>
                      </a:ext>
                    </a:extLst>
                  </p:cNvPr>
                  <p:cNvSpPr/>
                  <p:nvPr/>
                </p:nvSpPr>
                <p:spPr>
                  <a:xfrm>
                    <a:off x="991087" y="2765782"/>
                    <a:ext cx="183769" cy="508751"/>
                  </a:xfrm>
                  <a:custGeom>
                    <a:avLst/>
                    <a:gdLst>
                      <a:gd name="connsiteX0" fmla="*/ 30182 w 183769"/>
                      <a:gd name="connsiteY0" fmla="*/ 2477 h 508751"/>
                      <a:gd name="connsiteX1" fmla="*/ 146026 w 183769"/>
                      <a:gd name="connsiteY1" fmla="*/ 16815 h 508751"/>
                      <a:gd name="connsiteX2" fmla="*/ 178127 w 183769"/>
                      <a:gd name="connsiteY2" fmla="*/ 54055 h 508751"/>
                      <a:gd name="connsiteX3" fmla="*/ 182632 w 183769"/>
                      <a:gd name="connsiteY3" fmla="*/ 216655 h 508751"/>
                      <a:gd name="connsiteX4" fmla="*/ 160681 w 183769"/>
                      <a:gd name="connsiteY4" fmla="*/ 428675 h 508751"/>
                      <a:gd name="connsiteX5" fmla="*/ 152561 w 183769"/>
                      <a:gd name="connsiteY5" fmla="*/ 496685 h 508751"/>
                      <a:gd name="connsiteX6" fmla="*/ 141522 w 183769"/>
                      <a:gd name="connsiteY6" fmla="*/ 505757 h 508751"/>
                      <a:gd name="connsiteX7" fmla="*/ 105551 w 183769"/>
                      <a:gd name="connsiteY7" fmla="*/ 507660 h 508751"/>
                      <a:gd name="connsiteX8" fmla="*/ 67486 w 183769"/>
                      <a:gd name="connsiteY8" fmla="*/ 508739 h 508751"/>
                      <a:gd name="connsiteX9" fmla="*/ 59746 w 183769"/>
                      <a:gd name="connsiteY9" fmla="*/ 506328 h 508751"/>
                      <a:gd name="connsiteX10" fmla="*/ 58223 w 183769"/>
                      <a:gd name="connsiteY10" fmla="*/ 474226 h 508751"/>
                      <a:gd name="connsiteX11" fmla="*/ 46867 w 183769"/>
                      <a:gd name="connsiteY11" fmla="*/ 354830 h 508751"/>
                      <a:gd name="connsiteX12" fmla="*/ 24346 w 183769"/>
                      <a:gd name="connsiteY12" fmla="*/ 182460 h 508751"/>
                      <a:gd name="connsiteX13" fmla="*/ 6392 w 183769"/>
                      <a:gd name="connsiteY13" fmla="*/ 37306 h 508751"/>
                      <a:gd name="connsiteX14" fmla="*/ 48 w 183769"/>
                      <a:gd name="connsiteY14" fmla="*/ 1399 h 508751"/>
                      <a:gd name="connsiteX15" fmla="*/ 30246 w 183769"/>
                      <a:gd name="connsiteY15" fmla="*/ 2540 h 50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3769" h="508751">
                        <a:moveTo>
                          <a:pt x="30182" y="2477"/>
                        </a:moveTo>
                        <a:cubicBezTo>
                          <a:pt x="59556" y="5713"/>
                          <a:pt x="117033" y="12374"/>
                          <a:pt x="146026" y="16815"/>
                        </a:cubicBezTo>
                        <a:cubicBezTo>
                          <a:pt x="174955" y="21319"/>
                          <a:pt x="175336" y="23603"/>
                          <a:pt x="178127" y="54055"/>
                        </a:cubicBezTo>
                        <a:cubicBezTo>
                          <a:pt x="180919" y="84507"/>
                          <a:pt x="186058" y="143126"/>
                          <a:pt x="182632" y="216655"/>
                        </a:cubicBezTo>
                        <a:cubicBezTo>
                          <a:pt x="179142" y="290183"/>
                          <a:pt x="167025" y="378684"/>
                          <a:pt x="160681" y="428675"/>
                        </a:cubicBezTo>
                        <a:cubicBezTo>
                          <a:pt x="154337" y="478667"/>
                          <a:pt x="153829" y="490150"/>
                          <a:pt x="152561" y="496685"/>
                        </a:cubicBezTo>
                        <a:cubicBezTo>
                          <a:pt x="151292" y="503219"/>
                          <a:pt x="149262" y="504742"/>
                          <a:pt x="141522" y="505757"/>
                        </a:cubicBezTo>
                        <a:cubicBezTo>
                          <a:pt x="133718" y="506772"/>
                          <a:pt x="120142" y="507216"/>
                          <a:pt x="105551" y="507660"/>
                        </a:cubicBezTo>
                        <a:cubicBezTo>
                          <a:pt x="90959" y="508104"/>
                          <a:pt x="75289" y="508548"/>
                          <a:pt x="67486" y="508739"/>
                        </a:cubicBezTo>
                        <a:cubicBezTo>
                          <a:pt x="62284" y="508865"/>
                          <a:pt x="59701" y="508060"/>
                          <a:pt x="59746" y="506328"/>
                        </a:cubicBezTo>
                        <a:cubicBezTo>
                          <a:pt x="59746" y="503663"/>
                          <a:pt x="59936" y="498398"/>
                          <a:pt x="58223" y="474226"/>
                        </a:cubicBezTo>
                        <a:cubicBezTo>
                          <a:pt x="56510" y="450055"/>
                          <a:pt x="53021" y="407042"/>
                          <a:pt x="46867" y="354830"/>
                        </a:cubicBezTo>
                        <a:cubicBezTo>
                          <a:pt x="40714" y="302618"/>
                          <a:pt x="31895" y="241270"/>
                          <a:pt x="24346" y="182460"/>
                        </a:cubicBezTo>
                        <a:cubicBezTo>
                          <a:pt x="16796" y="123650"/>
                          <a:pt x="10516" y="67377"/>
                          <a:pt x="6392" y="37306"/>
                        </a:cubicBezTo>
                        <a:cubicBezTo>
                          <a:pt x="2268" y="7235"/>
                          <a:pt x="365" y="3365"/>
                          <a:pt x="48" y="1399"/>
                        </a:cubicBezTo>
                        <a:cubicBezTo>
                          <a:pt x="-333" y="-568"/>
                          <a:pt x="872" y="-695"/>
                          <a:pt x="30246" y="25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3" name="Freeform: Shape 9952">
                    <a:extLst>
                      <a:ext uri="{FF2B5EF4-FFF2-40B4-BE49-F238E27FC236}">
                        <a16:creationId xmlns:a16="http://schemas.microsoft.com/office/drawing/2014/main" id="{3F205A85-D382-1329-02EC-A33827A90F60}"/>
                      </a:ext>
                    </a:extLst>
                  </p:cNvPr>
                  <p:cNvSpPr/>
                  <p:nvPr/>
                </p:nvSpPr>
                <p:spPr>
                  <a:xfrm>
                    <a:off x="1017971" y="2799979"/>
                    <a:ext cx="156890" cy="461661"/>
                  </a:xfrm>
                  <a:custGeom>
                    <a:avLst/>
                    <a:gdLst>
                      <a:gd name="connsiteX0" fmla="*/ 148706 w 156890"/>
                      <a:gd name="connsiteY0" fmla="*/ 0 h 461661"/>
                      <a:gd name="connsiteX1" fmla="*/ 151244 w 156890"/>
                      <a:gd name="connsiteY1" fmla="*/ 19857 h 461661"/>
                      <a:gd name="connsiteX2" fmla="*/ 151498 w 156890"/>
                      <a:gd name="connsiteY2" fmla="*/ 22331 h 461661"/>
                      <a:gd name="connsiteX3" fmla="*/ 4504 w 156890"/>
                      <a:gd name="connsiteY3" fmla="*/ 35210 h 461661"/>
                      <a:gd name="connsiteX4" fmla="*/ 0 w 156890"/>
                      <a:gd name="connsiteY4" fmla="*/ 6407 h 461661"/>
                      <a:gd name="connsiteX5" fmla="*/ 148770 w 156890"/>
                      <a:gd name="connsiteY5" fmla="*/ 0 h 461661"/>
                      <a:gd name="connsiteX6" fmla="*/ 148770 w 156890"/>
                      <a:gd name="connsiteY6" fmla="*/ 0 h 461661"/>
                      <a:gd name="connsiteX7" fmla="*/ 152766 w 156890"/>
                      <a:gd name="connsiteY7" fmla="*/ 37240 h 461661"/>
                      <a:gd name="connsiteX8" fmla="*/ 155558 w 156890"/>
                      <a:gd name="connsiteY8" fmla="*/ 79175 h 461661"/>
                      <a:gd name="connsiteX9" fmla="*/ 10848 w 156890"/>
                      <a:gd name="connsiteY9" fmla="*/ 94527 h 461661"/>
                      <a:gd name="connsiteX10" fmla="*/ 5519 w 156890"/>
                      <a:gd name="connsiteY10" fmla="*/ 53164 h 461661"/>
                      <a:gd name="connsiteX11" fmla="*/ 152766 w 156890"/>
                      <a:gd name="connsiteY11" fmla="*/ 37240 h 461661"/>
                      <a:gd name="connsiteX12" fmla="*/ 152766 w 156890"/>
                      <a:gd name="connsiteY12" fmla="*/ 37240 h 461661"/>
                      <a:gd name="connsiteX13" fmla="*/ 156256 w 156890"/>
                      <a:gd name="connsiteY13" fmla="*/ 96240 h 461661"/>
                      <a:gd name="connsiteX14" fmla="*/ 156890 w 156890"/>
                      <a:gd name="connsiteY14" fmla="*/ 132275 h 461661"/>
                      <a:gd name="connsiteX15" fmla="*/ 17193 w 156890"/>
                      <a:gd name="connsiteY15" fmla="*/ 138239 h 461661"/>
                      <a:gd name="connsiteX16" fmla="*/ 14147 w 156890"/>
                      <a:gd name="connsiteY16" fmla="*/ 113433 h 461661"/>
                      <a:gd name="connsiteX17" fmla="*/ 156256 w 156890"/>
                      <a:gd name="connsiteY17" fmla="*/ 96304 h 461661"/>
                      <a:gd name="connsiteX18" fmla="*/ 156256 w 156890"/>
                      <a:gd name="connsiteY18" fmla="*/ 96304 h 461661"/>
                      <a:gd name="connsiteX19" fmla="*/ 156763 w 156890"/>
                      <a:gd name="connsiteY19" fmla="*/ 147691 h 461661"/>
                      <a:gd name="connsiteX20" fmla="*/ 155685 w 156890"/>
                      <a:gd name="connsiteY20" fmla="*/ 182457 h 461661"/>
                      <a:gd name="connsiteX21" fmla="*/ 154733 w 156890"/>
                      <a:gd name="connsiteY21" fmla="*/ 199840 h 461661"/>
                      <a:gd name="connsiteX22" fmla="*/ 24552 w 156890"/>
                      <a:gd name="connsiteY22" fmla="*/ 200474 h 461661"/>
                      <a:gd name="connsiteX23" fmla="*/ 20111 w 156890"/>
                      <a:gd name="connsiteY23" fmla="*/ 160062 h 461661"/>
                      <a:gd name="connsiteX24" fmla="*/ 156763 w 156890"/>
                      <a:gd name="connsiteY24" fmla="*/ 147755 h 461661"/>
                      <a:gd name="connsiteX25" fmla="*/ 156763 w 156890"/>
                      <a:gd name="connsiteY25" fmla="*/ 147755 h 461661"/>
                      <a:gd name="connsiteX26" fmla="*/ 153528 w 156890"/>
                      <a:gd name="connsiteY26" fmla="*/ 217223 h 461661"/>
                      <a:gd name="connsiteX27" fmla="*/ 150356 w 156890"/>
                      <a:gd name="connsiteY27" fmla="*/ 254082 h 461661"/>
                      <a:gd name="connsiteX28" fmla="*/ 33053 w 156890"/>
                      <a:gd name="connsiteY28" fmla="*/ 257064 h 461661"/>
                      <a:gd name="connsiteX29" fmla="*/ 28739 w 156890"/>
                      <a:gd name="connsiteY29" fmla="*/ 220649 h 461661"/>
                      <a:gd name="connsiteX30" fmla="*/ 153528 w 156890"/>
                      <a:gd name="connsiteY30" fmla="*/ 217223 h 461661"/>
                      <a:gd name="connsiteX31" fmla="*/ 153528 w 156890"/>
                      <a:gd name="connsiteY31" fmla="*/ 217223 h 461661"/>
                      <a:gd name="connsiteX32" fmla="*/ 148579 w 156890"/>
                      <a:gd name="connsiteY32" fmla="*/ 272036 h 461661"/>
                      <a:gd name="connsiteX33" fmla="*/ 143885 w 156890"/>
                      <a:gd name="connsiteY33" fmla="*/ 313971 h 461661"/>
                      <a:gd name="connsiteX34" fmla="*/ 40475 w 156890"/>
                      <a:gd name="connsiteY34" fmla="*/ 318919 h 461661"/>
                      <a:gd name="connsiteX35" fmla="*/ 35083 w 156890"/>
                      <a:gd name="connsiteY35" fmla="*/ 275906 h 461661"/>
                      <a:gd name="connsiteX36" fmla="*/ 148643 w 156890"/>
                      <a:gd name="connsiteY36" fmla="*/ 272036 h 461661"/>
                      <a:gd name="connsiteX37" fmla="*/ 148643 w 156890"/>
                      <a:gd name="connsiteY37" fmla="*/ 272036 h 461661"/>
                      <a:gd name="connsiteX38" fmla="*/ 141411 w 156890"/>
                      <a:gd name="connsiteY38" fmla="*/ 333955 h 461661"/>
                      <a:gd name="connsiteX39" fmla="*/ 137541 w 156890"/>
                      <a:gd name="connsiteY39" fmla="*/ 364914 h 461661"/>
                      <a:gd name="connsiteX40" fmla="*/ 47898 w 156890"/>
                      <a:gd name="connsiteY40" fmla="*/ 370941 h 461661"/>
                      <a:gd name="connsiteX41" fmla="*/ 44980 w 156890"/>
                      <a:gd name="connsiteY41" fmla="*/ 335858 h 461661"/>
                      <a:gd name="connsiteX42" fmla="*/ 141474 w 156890"/>
                      <a:gd name="connsiteY42" fmla="*/ 334018 h 461661"/>
                      <a:gd name="connsiteX43" fmla="*/ 141474 w 156890"/>
                      <a:gd name="connsiteY43" fmla="*/ 334018 h 461661"/>
                      <a:gd name="connsiteX44" fmla="*/ 134686 w 156890"/>
                      <a:gd name="connsiteY44" fmla="*/ 387436 h 461661"/>
                      <a:gd name="connsiteX45" fmla="*/ 133798 w 156890"/>
                      <a:gd name="connsiteY45" fmla="*/ 394541 h 461661"/>
                      <a:gd name="connsiteX46" fmla="*/ 132021 w 156890"/>
                      <a:gd name="connsiteY46" fmla="*/ 408562 h 461661"/>
                      <a:gd name="connsiteX47" fmla="*/ 53862 w 156890"/>
                      <a:gd name="connsiteY47" fmla="*/ 416302 h 461661"/>
                      <a:gd name="connsiteX48" fmla="*/ 50436 w 156890"/>
                      <a:gd name="connsiteY48" fmla="*/ 393780 h 461661"/>
                      <a:gd name="connsiteX49" fmla="*/ 134686 w 156890"/>
                      <a:gd name="connsiteY49" fmla="*/ 387436 h 461661"/>
                      <a:gd name="connsiteX50" fmla="*/ 134686 w 156890"/>
                      <a:gd name="connsiteY50" fmla="*/ 387436 h 461661"/>
                      <a:gd name="connsiteX51" fmla="*/ 129484 w 156890"/>
                      <a:gd name="connsiteY51" fmla="*/ 429878 h 461661"/>
                      <a:gd name="connsiteX52" fmla="*/ 127707 w 156890"/>
                      <a:gd name="connsiteY52" fmla="*/ 445992 h 461661"/>
                      <a:gd name="connsiteX53" fmla="*/ 56716 w 156890"/>
                      <a:gd name="connsiteY53" fmla="*/ 461662 h 461661"/>
                      <a:gd name="connsiteX54" fmla="*/ 55384 w 156890"/>
                      <a:gd name="connsiteY54" fmla="*/ 434826 h 461661"/>
                      <a:gd name="connsiteX55" fmla="*/ 129547 w 156890"/>
                      <a:gd name="connsiteY55" fmla="*/ 429878 h 4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56890" h="461661">
                        <a:moveTo>
                          <a:pt x="148706" y="0"/>
                        </a:moveTo>
                        <a:cubicBezTo>
                          <a:pt x="149848" y="4821"/>
                          <a:pt x="150419" y="11229"/>
                          <a:pt x="151244" y="19857"/>
                        </a:cubicBezTo>
                        <a:lnTo>
                          <a:pt x="151498" y="22331"/>
                        </a:lnTo>
                        <a:lnTo>
                          <a:pt x="4504" y="35210"/>
                        </a:lnTo>
                        <a:lnTo>
                          <a:pt x="0" y="6407"/>
                        </a:lnTo>
                        <a:lnTo>
                          <a:pt x="148770" y="0"/>
                        </a:lnTo>
                        <a:lnTo>
                          <a:pt x="148770" y="0"/>
                        </a:lnTo>
                        <a:close/>
                        <a:moveTo>
                          <a:pt x="152766" y="37240"/>
                        </a:moveTo>
                        <a:cubicBezTo>
                          <a:pt x="153718" y="49040"/>
                          <a:pt x="154797" y="63124"/>
                          <a:pt x="155558" y="79175"/>
                        </a:cubicBezTo>
                        <a:lnTo>
                          <a:pt x="10848" y="94527"/>
                        </a:lnTo>
                        <a:lnTo>
                          <a:pt x="5519" y="53164"/>
                        </a:lnTo>
                        <a:lnTo>
                          <a:pt x="152766" y="37240"/>
                        </a:lnTo>
                        <a:lnTo>
                          <a:pt x="152766" y="37240"/>
                        </a:lnTo>
                        <a:close/>
                        <a:moveTo>
                          <a:pt x="156256" y="96240"/>
                        </a:moveTo>
                        <a:cubicBezTo>
                          <a:pt x="156636" y="107533"/>
                          <a:pt x="156890" y="119523"/>
                          <a:pt x="156890" y="132275"/>
                        </a:cubicBezTo>
                        <a:lnTo>
                          <a:pt x="17193" y="138239"/>
                        </a:lnTo>
                        <a:lnTo>
                          <a:pt x="14147" y="113433"/>
                        </a:lnTo>
                        <a:lnTo>
                          <a:pt x="156256" y="96304"/>
                        </a:lnTo>
                        <a:lnTo>
                          <a:pt x="156256" y="96304"/>
                        </a:lnTo>
                        <a:close/>
                        <a:moveTo>
                          <a:pt x="156763" y="147691"/>
                        </a:moveTo>
                        <a:cubicBezTo>
                          <a:pt x="156636" y="158857"/>
                          <a:pt x="156256" y="170467"/>
                          <a:pt x="155685" y="182457"/>
                        </a:cubicBezTo>
                        <a:cubicBezTo>
                          <a:pt x="155431" y="188167"/>
                          <a:pt x="155114" y="193940"/>
                          <a:pt x="154733" y="199840"/>
                        </a:cubicBezTo>
                        <a:lnTo>
                          <a:pt x="24552" y="200474"/>
                        </a:lnTo>
                        <a:lnTo>
                          <a:pt x="20111" y="160062"/>
                        </a:lnTo>
                        <a:lnTo>
                          <a:pt x="156763" y="147755"/>
                        </a:lnTo>
                        <a:lnTo>
                          <a:pt x="156763" y="147755"/>
                        </a:lnTo>
                        <a:close/>
                        <a:moveTo>
                          <a:pt x="153528" y="217223"/>
                        </a:moveTo>
                        <a:cubicBezTo>
                          <a:pt x="152576" y="229404"/>
                          <a:pt x="151498" y="241775"/>
                          <a:pt x="150356" y="254082"/>
                        </a:cubicBezTo>
                        <a:lnTo>
                          <a:pt x="33053" y="257064"/>
                        </a:lnTo>
                        <a:lnTo>
                          <a:pt x="28739" y="220649"/>
                        </a:lnTo>
                        <a:lnTo>
                          <a:pt x="153528" y="217223"/>
                        </a:lnTo>
                        <a:lnTo>
                          <a:pt x="153528" y="217223"/>
                        </a:lnTo>
                        <a:close/>
                        <a:moveTo>
                          <a:pt x="148579" y="272036"/>
                        </a:moveTo>
                        <a:cubicBezTo>
                          <a:pt x="147120" y="286310"/>
                          <a:pt x="145471" y="300458"/>
                          <a:pt x="143885" y="313971"/>
                        </a:cubicBezTo>
                        <a:lnTo>
                          <a:pt x="40475" y="318919"/>
                        </a:lnTo>
                        <a:lnTo>
                          <a:pt x="35083" y="275906"/>
                        </a:lnTo>
                        <a:lnTo>
                          <a:pt x="148643" y="272036"/>
                        </a:lnTo>
                        <a:lnTo>
                          <a:pt x="148643" y="272036"/>
                        </a:lnTo>
                        <a:close/>
                        <a:moveTo>
                          <a:pt x="141411" y="333955"/>
                        </a:moveTo>
                        <a:cubicBezTo>
                          <a:pt x="140078" y="344867"/>
                          <a:pt x="138746" y="355208"/>
                          <a:pt x="137541" y="364914"/>
                        </a:cubicBezTo>
                        <a:lnTo>
                          <a:pt x="47898" y="370941"/>
                        </a:lnTo>
                        <a:lnTo>
                          <a:pt x="44980" y="335858"/>
                        </a:lnTo>
                        <a:lnTo>
                          <a:pt x="141474" y="334018"/>
                        </a:lnTo>
                        <a:lnTo>
                          <a:pt x="141474" y="334018"/>
                        </a:lnTo>
                        <a:close/>
                        <a:moveTo>
                          <a:pt x="134686" y="387436"/>
                        </a:moveTo>
                        <a:lnTo>
                          <a:pt x="133798" y="394541"/>
                        </a:lnTo>
                        <a:cubicBezTo>
                          <a:pt x="133163" y="399616"/>
                          <a:pt x="132592" y="404248"/>
                          <a:pt x="132021" y="408562"/>
                        </a:cubicBezTo>
                        <a:lnTo>
                          <a:pt x="53862" y="416302"/>
                        </a:lnTo>
                        <a:lnTo>
                          <a:pt x="50436" y="393780"/>
                        </a:lnTo>
                        <a:lnTo>
                          <a:pt x="134686" y="387436"/>
                        </a:lnTo>
                        <a:lnTo>
                          <a:pt x="134686" y="387436"/>
                        </a:lnTo>
                        <a:close/>
                        <a:moveTo>
                          <a:pt x="129484" y="429878"/>
                        </a:moveTo>
                        <a:cubicBezTo>
                          <a:pt x="128722" y="436539"/>
                          <a:pt x="128151" y="441805"/>
                          <a:pt x="127707" y="445992"/>
                        </a:cubicBezTo>
                        <a:lnTo>
                          <a:pt x="56716" y="461662"/>
                        </a:lnTo>
                        <a:lnTo>
                          <a:pt x="55384" y="434826"/>
                        </a:lnTo>
                        <a:lnTo>
                          <a:pt x="129547" y="42987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4" name="Freeform: Shape 9953">
                    <a:extLst>
                      <a:ext uri="{FF2B5EF4-FFF2-40B4-BE49-F238E27FC236}">
                        <a16:creationId xmlns:a16="http://schemas.microsoft.com/office/drawing/2014/main" id="{35280A75-FAE1-B94E-3AC1-96600235A0E3}"/>
                      </a:ext>
                    </a:extLst>
                  </p:cNvPr>
                  <p:cNvSpPr/>
                  <p:nvPr/>
                </p:nvSpPr>
                <p:spPr>
                  <a:xfrm>
                    <a:off x="1399848" y="2800439"/>
                    <a:ext cx="164825" cy="467860"/>
                  </a:xfrm>
                  <a:custGeom>
                    <a:avLst/>
                    <a:gdLst>
                      <a:gd name="connsiteX0" fmla="*/ 14314 w 164825"/>
                      <a:gd name="connsiteY0" fmla="*/ 4806 h 467860"/>
                      <a:gd name="connsiteX1" fmla="*/ 75281 w 164825"/>
                      <a:gd name="connsiteY1" fmla="*/ 809 h 467860"/>
                      <a:gd name="connsiteX2" fmla="*/ 149634 w 164825"/>
                      <a:gd name="connsiteY2" fmla="*/ 809 h 467860"/>
                      <a:gd name="connsiteX3" fmla="*/ 164733 w 164825"/>
                      <a:gd name="connsiteY3" fmla="*/ 8929 h 467860"/>
                      <a:gd name="connsiteX4" fmla="*/ 162830 w 164825"/>
                      <a:gd name="connsiteY4" fmla="*/ 63045 h 467860"/>
                      <a:gd name="connsiteX5" fmla="*/ 155471 w 164825"/>
                      <a:gd name="connsiteY5" fmla="*/ 257683 h 467860"/>
                      <a:gd name="connsiteX6" fmla="*/ 144622 w 164825"/>
                      <a:gd name="connsiteY6" fmla="*/ 435572 h 467860"/>
                      <a:gd name="connsiteX7" fmla="*/ 131934 w 164825"/>
                      <a:gd name="connsiteY7" fmla="*/ 467546 h 467860"/>
                      <a:gd name="connsiteX8" fmla="*/ 97485 w 164825"/>
                      <a:gd name="connsiteY8" fmla="*/ 466024 h 467860"/>
                      <a:gd name="connsiteX9" fmla="*/ 50793 w 164825"/>
                      <a:gd name="connsiteY9" fmla="*/ 465389 h 467860"/>
                      <a:gd name="connsiteX10" fmla="*/ 40325 w 164825"/>
                      <a:gd name="connsiteY10" fmla="*/ 461329 h 467860"/>
                      <a:gd name="connsiteX11" fmla="*/ 39246 w 164825"/>
                      <a:gd name="connsiteY11" fmla="*/ 423962 h 467860"/>
                      <a:gd name="connsiteX12" fmla="*/ 24401 w 164825"/>
                      <a:gd name="connsiteY12" fmla="*/ 264471 h 467860"/>
                      <a:gd name="connsiteX13" fmla="*/ 1308 w 164825"/>
                      <a:gd name="connsiteY13" fmla="*/ 50928 h 467860"/>
                      <a:gd name="connsiteX14" fmla="*/ 14377 w 164825"/>
                      <a:gd name="connsiteY14" fmla="*/ 4806 h 46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825" h="467860">
                        <a:moveTo>
                          <a:pt x="14314" y="4806"/>
                        </a:moveTo>
                        <a:cubicBezTo>
                          <a:pt x="27065" y="4108"/>
                          <a:pt x="48572" y="1887"/>
                          <a:pt x="75281" y="809"/>
                        </a:cubicBezTo>
                        <a:cubicBezTo>
                          <a:pt x="101990" y="-270"/>
                          <a:pt x="133901" y="-270"/>
                          <a:pt x="149634" y="809"/>
                        </a:cubicBezTo>
                        <a:cubicBezTo>
                          <a:pt x="165431" y="1951"/>
                          <a:pt x="165050" y="4298"/>
                          <a:pt x="164733" y="8929"/>
                        </a:cubicBezTo>
                        <a:cubicBezTo>
                          <a:pt x="164416" y="13561"/>
                          <a:pt x="164225" y="20539"/>
                          <a:pt x="162830" y="63045"/>
                        </a:cubicBezTo>
                        <a:cubicBezTo>
                          <a:pt x="161434" y="105614"/>
                          <a:pt x="158833" y="183710"/>
                          <a:pt x="155471" y="257683"/>
                        </a:cubicBezTo>
                        <a:cubicBezTo>
                          <a:pt x="152108" y="331592"/>
                          <a:pt x="147921" y="401377"/>
                          <a:pt x="144622" y="435572"/>
                        </a:cubicBezTo>
                        <a:cubicBezTo>
                          <a:pt x="141323" y="469766"/>
                          <a:pt x="138912" y="468434"/>
                          <a:pt x="131934" y="467546"/>
                        </a:cubicBezTo>
                        <a:cubicBezTo>
                          <a:pt x="124955" y="466658"/>
                          <a:pt x="113409" y="466214"/>
                          <a:pt x="97485" y="466024"/>
                        </a:cubicBezTo>
                        <a:cubicBezTo>
                          <a:pt x="81498" y="465833"/>
                          <a:pt x="61133" y="465833"/>
                          <a:pt x="50793" y="465389"/>
                        </a:cubicBezTo>
                        <a:cubicBezTo>
                          <a:pt x="40452" y="464945"/>
                          <a:pt x="40134" y="464057"/>
                          <a:pt x="40325" y="461329"/>
                        </a:cubicBezTo>
                        <a:cubicBezTo>
                          <a:pt x="40515" y="458601"/>
                          <a:pt x="41276" y="453906"/>
                          <a:pt x="39246" y="423962"/>
                        </a:cubicBezTo>
                        <a:cubicBezTo>
                          <a:pt x="37216" y="394018"/>
                          <a:pt x="32458" y="338697"/>
                          <a:pt x="24401" y="264471"/>
                        </a:cubicBezTo>
                        <a:cubicBezTo>
                          <a:pt x="16344" y="190244"/>
                          <a:pt x="4988" y="97113"/>
                          <a:pt x="1308" y="50928"/>
                        </a:cubicBezTo>
                        <a:cubicBezTo>
                          <a:pt x="-2371" y="4742"/>
                          <a:pt x="1626" y="5504"/>
                          <a:pt x="14377" y="48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5" name="Freeform: Shape 9954">
                    <a:extLst>
                      <a:ext uri="{FF2B5EF4-FFF2-40B4-BE49-F238E27FC236}">
                        <a16:creationId xmlns:a16="http://schemas.microsoft.com/office/drawing/2014/main" id="{1A1E7164-0D7B-B875-80B1-85B9C5E362B2}"/>
                      </a:ext>
                    </a:extLst>
                  </p:cNvPr>
                  <p:cNvSpPr/>
                  <p:nvPr/>
                </p:nvSpPr>
                <p:spPr>
                  <a:xfrm>
                    <a:off x="1400585" y="2829353"/>
                    <a:ext cx="147183" cy="439011"/>
                  </a:xfrm>
                  <a:custGeom>
                    <a:avLst/>
                    <a:gdLst>
                      <a:gd name="connsiteX0" fmla="*/ 144456 w 147183"/>
                      <a:gd name="connsiteY0" fmla="*/ 400124 h 439011"/>
                      <a:gd name="connsiteX1" fmla="*/ 143821 w 147183"/>
                      <a:gd name="connsiteY1" fmla="*/ 406722 h 439011"/>
                      <a:gd name="connsiteX2" fmla="*/ 131133 w 147183"/>
                      <a:gd name="connsiteY2" fmla="*/ 438696 h 439011"/>
                      <a:gd name="connsiteX3" fmla="*/ 96684 w 147183"/>
                      <a:gd name="connsiteY3" fmla="*/ 437174 h 439011"/>
                      <a:gd name="connsiteX4" fmla="*/ 49992 w 147183"/>
                      <a:gd name="connsiteY4" fmla="*/ 436539 h 439011"/>
                      <a:gd name="connsiteX5" fmla="*/ 39524 w 147183"/>
                      <a:gd name="connsiteY5" fmla="*/ 432479 h 439011"/>
                      <a:gd name="connsiteX6" fmla="*/ 38763 w 147183"/>
                      <a:gd name="connsiteY6" fmla="*/ 399934 h 439011"/>
                      <a:gd name="connsiteX7" fmla="*/ 144456 w 147183"/>
                      <a:gd name="connsiteY7" fmla="*/ 400187 h 439011"/>
                      <a:gd name="connsiteX8" fmla="*/ 144456 w 147183"/>
                      <a:gd name="connsiteY8" fmla="*/ 400187 h 439011"/>
                      <a:gd name="connsiteX9" fmla="*/ 38001 w 147183"/>
                      <a:gd name="connsiteY9" fmla="*/ 388641 h 439011"/>
                      <a:gd name="connsiteX10" fmla="*/ 36288 w 147183"/>
                      <a:gd name="connsiteY10" fmla="*/ 366183 h 439011"/>
                      <a:gd name="connsiteX11" fmla="*/ 135574 w 147183"/>
                      <a:gd name="connsiteY11" fmla="*/ 371385 h 439011"/>
                      <a:gd name="connsiteX12" fmla="*/ 133925 w 147183"/>
                      <a:gd name="connsiteY12" fmla="*/ 388958 h 439011"/>
                      <a:gd name="connsiteX13" fmla="*/ 38065 w 147183"/>
                      <a:gd name="connsiteY13" fmla="*/ 388705 h 439011"/>
                      <a:gd name="connsiteX14" fmla="*/ 38065 w 147183"/>
                      <a:gd name="connsiteY14" fmla="*/ 388705 h 439011"/>
                      <a:gd name="connsiteX15" fmla="*/ 34893 w 147183"/>
                      <a:gd name="connsiteY15" fmla="*/ 349942 h 439011"/>
                      <a:gd name="connsiteX16" fmla="*/ 32736 w 147183"/>
                      <a:gd name="connsiteY16" fmla="*/ 326215 h 439011"/>
                      <a:gd name="connsiteX17" fmla="*/ 134559 w 147183"/>
                      <a:gd name="connsiteY17" fmla="*/ 330338 h 439011"/>
                      <a:gd name="connsiteX18" fmla="*/ 130435 w 147183"/>
                      <a:gd name="connsiteY18" fmla="*/ 353812 h 439011"/>
                      <a:gd name="connsiteX19" fmla="*/ 34829 w 147183"/>
                      <a:gd name="connsiteY19" fmla="*/ 349942 h 439011"/>
                      <a:gd name="connsiteX20" fmla="*/ 34829 w 147183"/>
                      <a:gd name="connsiteY20" fmla="*/ 349942 h 439011"/>
                      <a:gd name="connsiteX21" fmla="*/ 30959 w 147183"/>
                      <a:gd name="connsiteY21" fmla="*/ 306992 h 439011"/>
                      <a:gd name="connsiteX22" fmla="*/ 28295 w 147183"/>
                      <a:gd name="connsiteY22" fmla="*/ 280283 h 439011"/>
                      <a:gd name="connsiteX23" fmla="*/ 130943 w 147183"/>
                      <a:gd name="connsiteY23" fmla="*/ 285993 h 439011"/>
                      <a:gd name="connsiteX24" fmla="*/ 129610 w 147183"/>
                      <a:gd name="connsiteY24" fmla="*/ 311814 h 439011"/>
                      <a:gd name="connsiteX25" fmla="*/ 30959 w 147183"/>
                      <a:gd name="connsiteY25" fmla="*/ 306992 h 439011"/>
                      <a:gd name="connsiteX26" fmla="*/ 30959 w 147183"/>
                      <a:gd name="connsiteY26" fmla="*/ 306992 h 439011"/>
                      <a:gd name="connsiteX27" fmla="*/ 26963 w 147183"/>
                      <a:gd name="connsiteY27" fmla="*/ 267215 h 439011"/>
                      <a:gd name="connsiteX28" fmla="*/ 24108 w 147183"/>
                      <a:gd name="connsiteY28" fmla="*/ 240315 h 439011"/>
                      <a:gd name="connsiteX29" fmla="*/ 140078 w 147183"/>
                      <a:gd name="connsiteY29" fmla="*/ 240950 h 439011"/>
                      <a:gd name="connsiteX30" fmla="*/ 140459 w 147183"/>
                      <a:gd name="connsiteY30" fmla="*/ 265755 h 439011"/>
                      <a:gd name="connsiteX31" fmla="*/ 26963 w 147183"/>
                      <a:gd name="connsiteY31" fmla="*/ 267215 h 439011"/>
                      <a:gd name="connsiteX32" fmla="*/ 26963 w 147183"/>
                      <a:gd name="connsiteY32" fmla="*/ 267215 h 439011"/>
                      <a:gd name="connsiteX33" fmla="*/ 22395 w 147183"/>
                      <a:gd name="connsiteY33" fmla="*/ 224963 h 439011"/>
                      <a:gd name="connsiteX34" fmla="*/ 17510 w 147183"/>
                      <a:gd name="connsiteY34" fmla="*/ 181442 h 439011"/>
                      <a:gd name="connsiteX35" fmla="*/ 139444 w 147183"/>
                      <a:gd name="connsiteY35" fmla="*/ 182965 h 439011"/>
                      <a:gd name="connsiteX36" fmla="*/ 137604 w 147183"/>
                      <a:gd name="connsiteY36" fmla="*/ 222044 h 439011"/>
                      <a:gd name="connsiteX37" fmla="*/ 22331 w 147183"/>
                      <a:gd name="connsiteY37" fmla="*/ 224963 h 439011"/>
                      <a:gd name="connsiteX38" fmla="*/ 22331 w 147183"/>
                      <a:gd name="connsiteY38" fmla="*/ 224963 h 439011"/>
                      <a:gd name="connsiteX39" fmla="*/ 15733 w 147183"/>
                      <a:gd name="connsiteY39" fmla="*/ 165391 h 439011"/>
                      <a:gd name="connsiteX40" fmla="*/ 11419 w 147183"/>
                      <a:gd name="connsiteY40" fmla="*/ 127453 h 439011"/>
                      <a:gd name="connsiteX41" fmla="*/ 135447 w 147183"/>
                      <a:gd name="connsiteY41" fmla="*/ 128088 h 439011"/>
                      <a:gd name="connsiteX42" fmla="*/ 138365 w 147183"/>
                      <a:gd name="connsiteY42" fmla="*/ 161839 h 439011"/>
                      <a:gd name="connsiteX43" fmla="*/ 15733 w 147183"/>
                      <a:gd name="connsiteY43" fmla="*/ 165391 h 439011"/>
                      <a:gd name="connsiteX44" fmla="*/ 15733 w 147183"/>
                      <a:gd name="connsiteY44" fmla="*/ 165391 h 439011"/>
                      <a:gd name="connsiteX45" fmla="*/ 9326 w 147183"/>
                      <a:gd name="connsiteY45" fmla="*/ 108738 h 439011"/>
                      <a:gd name="connsiteX46" fmla="*/ 6534 w 147183"/>
                      <a:gd name="connsiteY46" fmla="*/ 83552 h 439011"/>
                      <a:gd name="connsiteX47" fmla="*/ 143631 w 147183"/>
                      <a:gd name="connsiteY47" fmla="*/ 81332 h 439011"/>
                      <a:gd name="connsiteX48" fmla="*/ 144519 w 147183"/>
                      <a:gd name="connsiteY48" fmla="*/ 107787 h 439011"/>
                      <a:gd name="connsiteX49" fmla="*/ 9326 w 147183"/>
                      <a:gd name="connsiteY49" fmla="*/ 108675 h 439011"/>
                      <a:gd name="connsiteX50" fmla="*/ 9326 w 147183"/>
                      <a:gd name="connsiteY50" fmla="*/ 108675 h 439011"/>
                      <a:gd name="connsiteX51" fmla="*/ 4948 w 147183"/>
                      <a:gd name="connsiteY51" fmla="*/ 68707 h 439011"/>
                      <a:gd name="connsiteX52" fmla="*/ 2918 w 147183"/>
                      <a:gd name="connsiteY52" fmla="*/ 49167 h 439011"/>
                      <a:gd name="connsiteX53" fmla="*/ 143441 w 147183"/>
                      <a:gd name="connsiteY53" fmla="*/ 35971 h 439011"/>
                      <a:gd name="connsiteX54" fmla="*/ 143441 w 147183"/>
                      <a:gd name="connsiteY54" fmla="*/ 60142 h 439011"/>
                      <a:gd name="connsiteX55" fmla="*/ 4885 w 147183"/>
                      <a:gd name="connsiteY55" fmla="*/ 68707 h 439011"/>
                      <a:gd name="connsiteX56" fmla="*/ 4885 w 147183"/>
                      <a:gd name="connsiteY56" fmla="*/ 68707 h 439011"/>
                      <a:gd name="connsiteX57" fmla="*/ 571 w 147183"/>
                      <a:gd name="connsiteY57" fmla="*/ 22712 h 439011"/>
                      <a:gd name="connsiteX58" fmla="*/ 571 w 147183"/>
                      <a:gd name="connsiteY58" fmla="*/ 22077 h 439011"/>
                      <a:gd name="connsiteX59" fmla="*/ 0 w 147183"/>
                      <a:gd name="connsiteY59" fmla="*/ 15543 h 439011"/>
                      <a:gd name="connsiteX60" fmla="*/ 143631 w 147183"/>
                      <a:gd name="connsiteY60" fmla="*/ 0 h 439011"/>
                      <a:gd name="connsiteX61" fmla="*/ 147184 w 147183"/>
                      <a:gd name="connsiteY61" fmla="*/ 14211 h 439011"/>
                      <a:gd name="connsiteX62" fmla="*/ 8628 w 147183"/>
                      <a:gd name="connsiteY62" fmla="*/ 30769 h 439011"/>
                      <a:gd name="connsiteX63" fmla="*/ 571 w 147183"/>
                      <a:gd name="connsiteY63" fmla="*/ 22775 h 439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47183" h="439011">
                        <a:moveTo>
                          <a:pt x="144456" y="400124"/>
                        </a:moveTo>
                        <a:cubicBezTo>
                          <a:pt x="144265" y="402471"/>
                          <a:pt x="144075" y="404628"/>
                          <a:pt x="143821" y="406722"/>
                        </a:cubicBezTo>
                        <a:cubicBezTo>
                          <a:pt x="140522" y="440917"/>
                          <a:pt x="138112" y="439585"/>
                          <a:pt x="131133" y="438696"/>
                        </a:cubicBezTo>
                        <a:cubicBezTo>
                          <a:pt x="124155" y="437808"/>
                          <a:pt x="112608" y="437364"/>
                          <a:pt x="96684" y="437174"/>
                        </a:cubicBezTo>
                        <a:cubicBezTo>
                          <a:pt x="80697" y="436983"/>
                          <a:pt x="60333" y="436983"/>
                          <a:pt x="49992" y="436539"/>
                        </a:cubicBezTo>
                        <a:cubicBezTo>
                          <a:pt x="39651" y="436095"/>
                          <a:pt x="39334" y="435207"/>
                          <a:pt x="39524" y="432479"/>
                        </a:cubicBezTo>
                        <a:cubicBezTo>
                          <a:pt x="39714" y="429878"/>
                          <a:pt x="40412" y="425627"/>
                          <a:pt x="38763" y="399934"/>
                        </a:cubicBezTo>
                        <a:lnTo>
                          <a:pt x="144456" y="400187"/>
                        </a:lnTo>
                        <a:lnTo>
                          <a:pt x="144456" y="400187"/>
                        </a:lnTo>
                        <a:close/>
                        <a:moveTo>
                          <a:pt x="38001" y="388641"/>
                        </a:moveTo>
                        <a:cubicBezTo>
                          <a:pt x="37557" y="382107"/>
                          <a:pt x="36923" y="374621"/>
                          <a:pt x="36288" y="366183"/>
                        </a:cubicBezTo>
                        <a:lnTo>
                          <a:pt x="135574" y="371385"/>
                        </a:lnTo>
                        <a:lnTo>
                          <a:pt x="133925" y="388958"/>
                        </a:lnTo>
                        <a:lnTo>
                          <a:pt x="38065" y="388705"/>
                        </a:lnTo>
                        <a:lnTo>
                          <a:pt x="38065" y="388705"/>
                        </a:lnTo>
                        <a:close/>
                        <a:moveTo>
                          <a:pt x="34893" y="349942"/>
                        </a:moveTo>
                        <a:cubicBezTo>
                          <a:pt x="34258" y="342583"/>
                          <a:pt x="33560" y="334653"/>
                          <a:pt x="32736" y="326215"/>
                        </a:cubicBezTo>
                        <a:lnTo>
                          <a:pt x="134559" y="330338"/>
                        </a:lnTo>
                        <a:lnTo>
                          <a:pt x="130435" y="353812"/>
                        </a:lnTo>
                        <a:lnTo>
                          <a:pt x="34829" y="349942"/>
                        </a:lnTo>
                        <a:lnTo>
                          <a:pt x="34829" y="349942"/>
                        </a:lnTo>
                        <a:close/>
                        <a:moveTo>
                          <a:pt x="30959" y="306992"/>
                        </a:moveTo>
                        <a:cubicBezTo>
                          <a:pt x="30135" y="298491"/>
                          <a:pt x="29246" y="289609"/>
                          <a:pt x="28295" y="280283"/>
                        </a:cubicBezTo>
                        <a:lnTo>
                          <a:pt x="130943" y="285993"/>
                        </a:lnTo>
                        <a:lnTo>
                          <a:pt x="129610" y="311814"/>
                        </a:lnTo>
                        <a:lnTo>
                          <a:pt x="30959" y="306992"/>
                        </a:lnTo>
                        <a:lnTo>
                          <a:pt x="30959" y="306992"/>
                        </a:lnTo>
                        <a:close/>
                        <a:moveTo>
                          <a:pt x="26963" y="267215"/>
                        </a:moveTo>
                        <a:cubicBezTo>
                          <a:pt x="26074" y="258586"/>
                          <a:pt x="25123" y="249578"/>
                          <a:pt x="24108" y="240315"/>
                        </a:cubicBezTo>
                        <a:lnTo>
                          <a:pt x="140078" y="240950"/>
                        </a:lnTo>
                        <a:lnTo>
                          <a:pt x="140459" y="265755"/>
                        </a:lnTo>
                        <a:lnTo>
                          <a:pt x="26963" y="267215"/>
                        </a:lnTo>
                        <a:lnTo>
                          <a:pt x="26963" y="267215"/>
                        </a:lnTo>
                        <a:close/>
                        <a:moveTo>
                          <a:pt x="22395" y="224963"/>
                        </a:moveTo>
                        <a:cubicBezTo>
                          <a:pt x="20872" y="210879"/>
                          <a:pt x="19223" y="196224"/>
                          <a:pt x="17510" y="181442"/>
                        </a:cubicBezTo>
                        <a:lnTo>
                          <a:pt x="139444" y="182965"/>
                        </a:lnTo>
                        <a:lnTo>
                          <a:pt x="137604" y="222044"/>
                        </a:lnTo>
                        <a:lnTo>
                          <a:pt x="22331" y="224963"/>
                        </a:lnTo>
                        <a:lnTo>
                          <a:pt x="22331" y="224963"/>
                        </a:lnTo>
                        <a:close/>
                        <a:moveTo>
                          <a:pt x="15733" y="165391"/>
                        </a:moveTo>
                        <a:cubicBezTo>
                          <a:pt x="14274" y="152640"/>
                          <a:pt x="12815" y="139888"/>
                          <a:pt x="11419" y="127453"/>
                        </a:cubicBezTo>
                        <a:lnTo>
                          <a:pt x="135447" y="128088"/>
                        </a:lnTo>
                        <a:lnTo>
                          <a:pt x="138365" y="161839"/>
                        </a:lnTo>
                        <a:lnTo>
                          <a:pt x="15733" y="165391"/>
                        </a:lnTo>
                        <a:lnTo>
                          <a:pt x="15733" y="165391"/>
                        </a:lnTo>
                        <a:close/>
                        <a:moveTo>
                          <a:pt x="9326" y="108738"/>
                        </a:moveTo>
                        <a:cubicBezTo>
                          <a:pt x="8374" y="100110"/>
                          <a:pt x="7423" y="91673"/>
                          <a:pt x="6534" y="83552"/>
                        </a:cubicBezTo>
                        <a:lnTo>
                          <a:pt x="143631" y="81332"/>
                        </a:lnTo>
                        <a:lnTo>
                          <a:pt x="144519" y="107787"/>
                        </a:lnTo>
                        <a:lnTo>
                          <a:pt x="9326" y="108675"/>
                        </a:lnTo>
                        <a:lnTo>
                          <a:pt x="9326" y="108675"/>
                        </a:lnTo>
                        <a:close/>
                        <a:moveTo>
                          <a:pt x="4948" y="68707"/>
                        </a:moveTo>
                        <a:cubicBezTo>
                          <a:pt x="4251" y="61855"/>
                          <a:pt x="3553" y="55321"/>
                          <a:pt x="2918" y="49167"/>
                        </a:cubicBezTo>
                        <a:lnTo>
                          <a:pt x="143441" y="35971"/>
                        </a:lnTo>
                        <a:lnTo>
                          <a:pt x="143441" y="60142"/>
                        </a:lnTo>
                        <a:cubicBezTo>
                          <a:pt x="143441" y="60142"/>
                          <a:pt x="4885" y="68707"/>
                          <a:pt x="4885" y="68707"/>
                        </a:cubicBezTo>
                        <a:lnTo>
                          <a:pt x="4885" y="68707"/>
                        </a:lnTo>
                        <a:close/>
                        <a:moveTo>
                          <a:pt x="571" y="22712"/>
                        </a:moveTo>
                        <a:lnTo>
                          <a:pt x="571" y="22077"/>
                        </a:lnTo>
                        <a:cubicBezTo>
                          <a:pt x="317" y="19794"/>
                          <a:pt x="190" y="17573"/>
                          <a:pt x="0" y="15543"/>
                        </a:cubicBezTo>
                        <a:lnTo>
                          <a:pt x="143631" y="0"/>
                        </a:lnTo>
                        <a:lnTo>
                          <a:pt x="147184" y="14211"/>
                        </a:lnTo>
                        <a:lnTo>
                          <a:pt x="8628" y="30769"/>
                        </a:lnTo>
                        <a:lnTo>
                          <a:pt x="571" y="2277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6" name="Freeform: Shape 9955">
                    <a:extLst>
                      <a:ext uri="{FF2B5EF4-FFF2-40B4-BE49-F238E27FC236}">
                        <a16:creationId xmlns:a16="http://schemas.microsoft.com/office/drawing/2014/main" id="{B16C9BFF-4DE1-1E33-FC57-9F8727BDB14C}"/>
                      </a:ext>
                    </a:extLst>
                  </p:cNvPr>
                  <p:cNvSpPr/>
                  <p:nvPr/>
                </p:nvSpPr>
                <p:spPr>
                  <a:xfrm>
                    <a:off x="1152465" y="2790425"/>
                    <a:ext cx="286217" cy="424738"/>
                  </a:xfrm>
                  <a:custGeom>
                    <a:avLst/>
                    <a:gdLst>
                      <a:gd name="connsiteX0" fmla="*/ 44918 w 286217"/>
                      <a:gd name="connsiteY0" fmla="*/ 800 h 424738"/>
                      <a:gd name="connsiteX1" fmla="*/ 215321 w 286217"/>
                      <a:gd name="connsiteY1" fmla="*/ 863 h 424738"/>
                      <a:gd name="connsiteX2" fmla="*/ 261633 w 286217"/>
                      <a:gd name="connsiteY2" fmla="*/ 16216 h 424738"/>
                      <a:gd name="connsiteX3" fmla="*/ 271530 w 286217"/>
                      <a:gd name="connsiteY3" fmla="*/ 73377 h 424738"/>
                      <a:gd name="connsiteX4" fmla="*/ 280665 w 286217"/>
                      <a:gd name="connsiteY4" fmla="*/ 220179 h 424738"/>
                      <a:gd name="connsiteX5" fmla="*/ 285804 w 286217"/>
                      <a:gd name="connsiteY5" fmla="*/ 379290 h 424738"/>
                      <a:gd name="connsiteX6" fmla="*/ 255352 w 286217"/>
                      <a:gd name="connsiteY6" fmla="*/ 417926 h 424738"/>
                      <a:gd name="connsiteX7" fmla="*/ 154671 w 286217"/>
                      <a:gd name="connsiteY7" fmla="*/ 424651 h 424738"/>
                      <a:gd name="connsiteX8" fmla="*/ 39906 w 286217"/>
                      <a:gd name="connsiteY8" fmla="*/ 392994 h 424738"/>
                      <a:gd name="connsiteX9" fmla="*/ 14339 w 286217"/>
                      <a:gd name="connsiteY9" fmla="*/ 261987 h 424738"/>
                      <a:gd name="connsiteX10" fmla="*/ 5204 w 286217"/>
                      <a:gd name="connsiteY10" fmla="*/ 72996 h 424738"/>
                      <a:gd name="connsiteX11" fmla="*/ 1 w 286217"/>
                      <a:gd name="connsiteY11" fmla="*/ 7398 h 424738"/>
                      <a:gd name="connsiteX12" fmla="*/ 45045 w 286217"/>
                      <a:gd name="connsiteY12" fmla="*/ 800 h 42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6217" h="424738">
                        <a:moveTo>
                          <a:pt x="44918" y="800"/>
                        </a:moveTo>
                        <a:cubicBezTo>
                          <a:pt x="88121" y="356"/>
                          <a:pt x="172562" y="-786"/>
                          <a:pt x="215321" y="863"/>
                        </a:cubicBezTo>
                        <a:cubicBezTo>
                          <a:pt x="258080" y="2513"/>
                          <a:pt x="259095" y="6954"/>
                          <a:pt x="261633" y="16216"/>
                        </a:cubicBezTo>
                        <a:cubicBezTo>
                          <a:pt x="264171" y="25478"/>
                          <a:pt x="268168" y="39626"/>
                          <a:pt x="271530" y="73377"/>
                        </a:cubicBezTo>
                        <a:cubicBezTo>
                          <a:pt x="274829" y="107127"/>
                          <a:pt x="277493" y="160545"/>
                          <a:pt x="280665" y="220179"/>
                        </a:cubicBezTo>
                        <a:cubicBezTo>
                          <a:pt x="283838" y="279751"/>
                          <a:pt x="287454" y="345539"/>
                          <a:pt x="285804" y="379290"/>
                        </a:cubicBezTo>
                        <a:cubicBezTo>
                          <a:pt x="284091" y="413041"/>
                          <a:pt x="277113" y="414817"/>
                          <a:pt x="255352" y="417926"/>
                        </a:cubicBezTo>
                        <a:cubicBezTo>
                          <a:pt x="233592" y="421035"/>
                          <a:pt x="197113" y="425412"/>
                          <a:pt x="154671" y="424651"/>
                        </a:cubicBezTo>
                        <a:cubicBezTo>
                          <a:pt x="112229" y="423889"/>
                          <a:pt x="63887" y="417926"/>
                          <a:pt x="39906" y="392994"/>
                        </a:cubicBezTo>
                        <a:cubicBezTo>
                          <a:pt x="15925" y="368061"/>
                          <a:pt x="16242" y="324160"/>
                          <a:pt x="14339" y="261987"/>
                        </a:cubicBezTo>
                        <a:cubicBezTo>
                          <a:pt x="12436" y="199878"/>
                          <a:pt x="8312" y="119498"/>
                          <a:pt x="5204" y="72996"/>
                        </a:cubicBezTo>
                        <a:cubicBezTo>
                          <a:pt x="2095" y="26430"/>
                          <a:pt x="65" y="13678"/>
                          <a:pt x="1" y="7398"/>
                        </a:cubicBezTo>
                        <a:cubicBezTo>
                          <a:pt x="-62" y="1117"/>
                          <a:pt x="1841" y="1244"/>
                          <a:pt x="45045" y="80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7" name="Freeform: Shape 9956">
                    <a:extLst>
                      <a:ext uri="{FF2B5EF4-FFF2-40B4-BE49-F238E27FC236}">
                        <a16:creationId xmlns:a16="http://schemas.microsoft.com/office/drawing/2014/main" id="{7C682ECF-7F65-7315-F004-704B93A97A89}"/>
                      </a:ext>
                    </a:extLst>
                  </p:cNvPr>
                  <p:cNvSpPr/>
                  <p:nvPr/>
                </p:nvSpPr>
                <p:spPr>
                  <a:xfrm>
                    <a:off x="1188123" y="2813355"/>
                    <a:ext cx="83297" cy="107168"/>
                  </a:xfrm>
                  <a:custGeom>
                    <a:avLst/>
                    <a:gdLst>
                      <a:gd name="connsiteX0" fmla="*/ 441 w 83297"/>
                      <a:gd name="connsiteY0" fmla="*/ 15807 h 107168"/>
                      <a:gd name="connsiteX1" fmla="*/ 4057 w 83297"/>
                      <a:gd name="connsiteY1" fmla="*/ 77789 h 107168"/>
                      <a:gd name="connsiteX2" fmla="*/ 4247 w 83297"/>
                      <a:gd name="connsiteY2" fmla="*/ 104117 h 107168"/>
                      <a:gd name="connsiteX3" fmla="*/ 6722 w 83297"/>
                      <a:gd name="connsiteY3" fmla="*/ 106718 h 107168"/>
                      <a:gd name="connsiteX4" fmla="*/ 24168 w 83297"/>
                      <a:gd name="connsiteY4" fmla="*/ 106528 h 107168"/>
                      <a:gd name="connsiteX5" fmla="*/ 69465 w 83297"/>
                      <a:gd name="connsiteY5" fmla="*/ 107163 h 107168"/>
                      <a:gd name="connsiteX6" fmla="*/ 80504 w 83297"/>
                      <a:gd name="connsiteY6" fmla="*/ 105577 h 107168"/>
                      <a:gd name="connsiteX7" fmla="*/ 80884 w 83297"/>
                      <a:gd name="connsiteY7" fmla="*/ 101897 h 107168"/>
                      <a:gd name="connsiteX8" fmla="*/ 81265 w 83297"/>
                      <a:gd name="connsiteY8" fmla="*/ 81469 h 107168"/>
                      <a:gd name="connsiteX9" fmla="*/ 83295 w 83297"/>
                      <a:gd name="connsiteY9" fmla="*/ 19487 h 107168"/>
                      <a:gd name="connsiteX10" fmla="*/ 80948 w 83297"/>
                      <a:gd name="connsiteY10" fmla="*/ 4768 h 107168"/>
                      <a:gd name="connsiteX11" fmla="*/ 73715 w 83297"/>
                      <a:gd name="connsiteY11" fmla="*/ 4768 h 107168"/>
                      <a:gd name="connsiteX12" fmla="*/ 49164 w 83297"/>
                      <a:gd name="connsiteY12" fmla="*/ 3500 h 107168"/>
                      <a:gd name="connsiteX13" fmla="*/ 12622 w 83297"/>
                      <a:gd name="connsiteY13" fmla="*/ 1850 h 107168"/>
                      <a:gd name="connsiteX14" fmla="*/ 885 w 83297"/>
                      <a:gd name="connsiteY14" fmla="*/ 10 h 107168"/>
                      <a:gd name="connsiteX15" fmla="*/ 568 w 83297"/>
                      <a:gd name="connsiteY15" fmla="*/ 15744 h 10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3297" h="107168">
                        <a:moveTo>
                          <a:pt x="441" y="15807"/>
                        </a:moveTo>
                        <a:cubicBezTo>
                          <a:pt x="1329" y="30843"/>
                          <a:pt x="3359" y="60216"/>
                          <a:pt x="4057" y="77789"/>
                        </a:cubicBezTo>
                        <a:cubicBezTo>
                          <a:pt x="4818" y="95426"/>
                          <a:pt x="4247" y="101263"/>
                          <a:pt x="4247" y="104117"/>
                        </a:cubicBezTo>
                        <a:cubicBezTo>
                          <a:pt x="4247" y="106972"/>
                          <a:pt x="4882" y="106909"/>
                          <a:pt x="6722" y="106718"/>
                        </a:cubicBezTo>
                        <a:cubicBezTo>
                          <a:pt x="8561" y="106528"/>
                          <a:pt x="11670" y="106338"/>
                          <a:pt x="24168" y="106528"/>
                        </a:cubicBezTo>
                        <a:cubicBezTo>
                          <a:pt x="36666" y="106718"/>
                          <a:pt x="58553" y="107226"/>
                          <a:pt x="69465" y="107163"/>
                        </a:cubicBezTo>
                        <a:cubicBezTo>
                          <a:pt x="80377" y="107163"/>
                          <a:pt x="80377" y="106465"/>
                          <a:pt x="80504" y="105577"/>
                        </a:cubicBezTo>
                        <a:cubicBezTo>
                          <a:pt x="80631" y="104688"/>
                          <a:pt x="80884" y="103610"/>
                          <a:pt x="80884" y="101897"/>
                        </a:cubicBezTo>
                        <a:cubicBezTo>
                          <a:pt x="80884" y="100184"/>
                          <a:pt x="80694" y="97900"/>
                          <a:pt x="81265" y="81469"/>
                        </a:cubicBezTo>
                        <a:cubicBezTo>
                          <a:pt x="81836" y="65101"/>
                          <a:pt x="83168" y="34649"/>
                          <a:pt x="83295" y="19487"/>
                        </a:cubicBezTo>
                        <a:cubicBezTo>
                          <a:pt x="83359" y="4388"/>
                          <a:pt x="82217" y="4578"/>
                          <a:pt x="80948" y="4768"/>
                        </a:cubicBezTo>
                        <a:cubicBezTo>
                          <a:pt x="79679" y="4959"/>
                          <a:pt x="78347" y="5022"/>
                          <a:pt x="73715" y="4768"/>
                        </a:cubicBezTo>
                        <a:cubicBezTo>
                          <a:pt x="69021" y="4578"/>
                          <a:pt x="61027" y="4007"/>
                          <a:pt x="49164" y="3500"/>
                        </a:cubicBezTo>
                        <a:cubicBezTo>
                          <a:pt x="37237" y="2992"/>
                          <a:pt x="21440" y="2548"/>
                          <a:pt x="12622" y="1850"/>
                        </a:cubicBezTo>
                        <a:cubicBezTo>
                          <a:pt x="3803" y="1152"/>
                          <a:pt x="1900" y="137"/>
                          <a:pt x="885" y="10"/>
                        </a:cubicBezTo>
                        <a:cubicBezTo>
                          <a:pt x="-130" y="-117"/>
                          <a:pt x="-320" y="708"/>
                          <a:pt x="568" y="157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8" name="Freeform: Shape 9957">
                    <a:extLst>
                      <a:ext uri="{FF2B5EF4-FFF2-40B4-BE49-F238E27FC236}">
                        <a16:creationId xmlns:a16="http://schemas.microsoft.com/office/drawing/2014/main" id="{045FC712-534C-E78A-B87C-066501D78CE8}"/>
                      </a:ext>
                    </a:extLst>
                  </p:cNvPr>
                  <p:cNvSpPr/>
                  <p:nvPr/>
                </p:nvSpPr>
                <p:spPr>
                  <a:xfrm>
                    <a:off x="1304828" y="2810663"/>
                    <a:ext cx="90563" cy="110361"/>
                  </a:xfrm>
                  <a:custGeom>
                    <a:avLst/>
                    <a:gdLst>
                      <a:gd name="connsiteX0" fmla="*/ 1928 w 90563"/>
                      <a:gd name="connsiteY0" fmla="*/ 17674 h 110361"/>
                      <a:gd name="connsiteX1" fmla="*/ 1928 w 90563"/>
                      <a:gd name="connsiteY1" fmla="*/ 79149 h 110361"/>
                      <a:gd name="connsiteX2" fmla="*/ 24 w 90563"/>
                      <a:gd name="connsiteY2" fmla="*/ 106873 h 110361"/>
                      <a:gd name="connsiteX3" fmla="*/ 4085 w 90563"/>
                      <a:gd name="connsiteY3" fmla="*/ 110362 h 110361"/>
                      <a:gd name="connsiteX4" fmla="*/ 28002 w 90563"/>
                      <a:gd name="connsiteY4" fmla="*/ 110108 h 110361"/>
                      <a:gd name="connsiteX5" fmla="*/ 78692 w 90563"/>
                      <a:gd name="connsiteY5" fmla="*/ 109474 h 110361"/>
                      <a:gd name="connsiteX6" fmla="*/ 90555 w 90563"/>
                      <a:gd name="connsiteY6" fmla="*/ 108015 h 110361"/>
                      <a:gd name="connsiteX7" fmla="*/ 89350 w 90563"/>
                      <a:gd name="connsiteY7" fmla="*/ 87713 h 110361"/>
                      <a:gd name="connsiteX8" fmla="*/ 85670 w 90563"/>
                      <a:gd name="connsiteY8" fmla="*/ 17167 h 110361"/>
                      <a:gd name="connsiteX9" fmla="*/ 82561 w 90563"/>
                      <a:gd name="connsiteY9" fmla="*/ 38 h 110361"/>
                      <a:gd name="connsiteX10" fmla="*/ 71269 w 90563"/>
                      <a:gd name="connsiteY10" fmla="*/ 672 h 110361"/>
                      <a:gd name="connsiteX11" fmla="*/ 34790 w 90563"/>
                      <a:gd name="connsiteY11" fmla="*/ 1306 h 110361"/>
                      <a:gd name="connsiteX12" fmla="*/ 7193 w 90563"/>
                      <a:gd name="connsiteY12" fmla="*/ 1941 h 110361"/>
                      <a:gd name="connsiteX13" fmla="*/ 1864 w 90563"/>
                      <a:gd name="connsiteY13" fmla="*/ 17801 h 110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563" h="110361">
                        <a:moveTo>
                          <a:pt x="1928" y="17674"/>
                        </a:moveTo>
                        <a:cubicBezTo>
                          <a:pt x="1928" y="32456"/>
                          <a:pt x="2308" y="61385"/>
                          <a:pt x="1928" y="79149"/>
                        </a:cubicBezTo>
                        <a:cubicBezTo>
                          <a:pt x="1484" y="96912"/>
                          <a:pt x="215" y="103510"/>
                          <a:pt x="24" y="106873"/>
                        </a:cubicBezTo>
                        <a:cubicBezTo>
                          <a:pt x="-166" y="110235"/>
                          <a:pt x="722" y="110362"/>
                          <a:pt x="4085" y="110362"/>
                        </a:cubicBezTo>
                        <a:cubicBezTo>
                          <a:pt x="7447" y="110362"/>
                          <a:pt x="13157" y="110235"/>
                          <a:pt x="28002" y="110108"/>
                        </a:cubicBezTo>
                        <a:cubicBezTo>
                          <a:pt x="42847" y="109918"/>
                          <a:pt x="66765" y="109727"/>
                          <a:pt x="78692" y="109474"/>
                        </a:cubicBezTo>
                        <a:cubicBezTo>
                          <a:pt x="90619" y="109220"/>
                          <a:pt x="90619" y="108839"/>
                          <a:pt x="90555" y="108015"/>
                        </a:cubicBezTo>
                        <a:cubicBezTo>
                          <a:pt x="90428" y="107190"/>
                          <a:pt x="90238" y="105858"/>
                          <a:pt x="89350" y="87713"/>
                        </a:cubicBezTo>
                        <a:cubicBezTo>
                          <a:pt x="88461" y="69569"/>
                          <a:pt x="86875" y="34550"/>
                          <a:pt x="85670" y="17167"/>
                        </a:cubicBezTo>
                        <a:cubicBezTo>
                          <a:pt x="84528" y="-280"/>
                          <a:pt x="83767" y="-153"/>
                          <a:pt x="82561" y="38"/>
                        </a:cubicBezTo>
                        <a:cubicBezTo>
                          <a:pt x="81419" y="228"/>
                          <a:pt x="79770" y="418"/>
                          <a:pt x="71269" y="672"/>
                        </a:cubicBezTo>
                        <a:cubicBezTo>
                          <a:pt x="62768" y="862"/>
                          <a:pt x="47415" y="1116"/>
                          <a:pt x="34790" y="1306"/>
                        </a:cubicBezTo>
                        <a:cubicBezTo>
                          <a:pt x="22165" y="1497"/>
                          <a:pt x="12269" y="1560"/>
                          <a:pt x="7193" y="1941"/>
                        </a:cubicBezTo>
                        <a:cubicBezTo>
                          <a:pt x="2118" y="2321"/>
                          <a:pt x="1864" y="3019"/>
                          <a:pt x="1864" y="178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9" name="Freeform: Shape 9958">
                    <a:extLst>
                      <a:ext uri="{FF2B5EF4-FFF2-40B4-BE49-F238E27FC236}">
                        <a16:creationId xmlns:a16="http://schemas.microsoft.com/office/drawing/2014/main" id="{FCC6B078-F749-F284-B4BD-60DF1DFF9DDC}"/>
                      </a:ext>
                    </a:extLst>
                  </p:cNvPr>
                  <p:cNvSpPr/>
                  <p:nvPr/>
                </p:nvSpPr>
                <p:spPr>
                  <a:xfrm>
                    <a:off x="1301741" y="2936691"/>
                    <a:ext cx="97107" cy="91287"/>
                  </a:xfrm>
                  <a:custGeom>
                    <a:avLst/>
                    <a:gdLst>
                      <a:gd name="connsiteX0" fmla="*/ 1716 w 97107"/>
                      <a:gd name="connsiteY0" fmla="*/ 15611 h 91287"/>
                      <a:gd name="connsiteX1" fmla="*/ 3 w 97107"/>
                      <a:gd name="connsiteY1" fmla="*/ 74040 h 91287"/>
                      <a:gd name="connsiteX2" fmla="*/ 3428 w 97107"/>
                      <a:gd name="connsiteY2" fmla="*/ 88061 h 91287"/>
                      <a:gd name="connsiteX3" fmla="*/ 24681 w 97107"/>
                      <a:gd name="connsiteY3" fmla="*/ 88378 h 91287"/>
                      <a:gd name="connsiteX4" fmla="*/ 83111 w 97107"/>
                      <a:gd name="connsiteY4" fmla="*/ 91233 h 91287"/>
                      <a:gd name="connsiteX5" fmla="*/ 97068 w 97107"/>
                      <a:gd name="connsiteY5" fmla="*/ 88695 h 91287"/>
                      <a:gd name="connsiteX6" fmla="*/ 96433 w 97107"/>
                      <a:gd name="connsiteY6" fmla="*/ 69853 h 91287"/>
                      <a:gd name="connsiteX7" fmla="*/ 96243 w 97107"/>
                      <a:gd name="connsiteY7" fmla="*/ 14786 h 91287"/>
                      <a:gd name="connsiteX8" fmla="*/ 92690 w 97107"/>
                      <a:gd name="connsiteY8" fmla="*/ 956 h 91287"/>
                      <a:gd name="connsiteX9" fmla="*/ 74990 w 97107"/>
                      <a:gd name="connsiteY9" fmla="*/ 4 h 91287"/>
                      <a:gd name="connsiteX10" fmla="*/ 24681 w 97107"/>
                      <a:gd name="connsiteY10" fmla="*/ 829 h 91287"/>
                      <a:gd name="connsiteX11" fmla="*/ 4761 w 97107"/>
                      <a:gd name="connsiteY11" fmla="*/ 321 h 91287"/>
                      <a:gd name="connsiteX12" fmla="*/ 1716 w 97107"/>
                      <a:gd name="connsiteY12" fmla="*/ 15611 h 9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107" h="91287">
                        <a:moveTo>
                          <a:pt x="1716" y="15611"/>
                        </a:moveTo>
                        <a:cubicBezTo>
                          <a:pt x="1018" y="30456"/>
                          <a:pt x="-61" y="59575"/>
                          <a:pt x="3" y="74040"/>
                        </a:cubicBezTo>
                        <a:cubicBezTo>
                          <a:pt x="3" y="88505"/>
                          <a:pt x="1208" y="88251"/>
                          <a:pt x="3428" y="88061"/>
                        </a:cubicBezTo>
                        <a:cubicBezTo>
                          <a:pt x="5649" y="87870"/>
                          <a:pt x="8884" y="87616"/>
                          <a:pt x="24681" y="88378"/>
                        </a:cubicBezTo>
                        <a:cubicBezTo>
                          <a:pt x="40542" y="89139"/>
                          <a:pt x="68900" y="90915"/>
                          <a:pt x="83111" y="91233"/>
                        </a:cubicBezTo>
                        <a:cubicBezTo>
                          <a:pt x="97322" y="91550"/>
                          <a:pt x="97258" y="90471"/>
                          <a:pt x="97068" y="88695"/>
                        </a:cubicBezTo>
                        <a:cubicBezTo>
                          <a:pt x="96878" y="86919"/>
                          <a:pt x="96497" y="84508"/>
                          <a:pt x="96433" y="69853"/>
                        </a:cubicBezTo>
                        <a:cubicBezTo>
                          <a:pt x="96433" y="55198"/>
                          <a:pt x="96687" y="28235"/>
                          <a:pt x="96243" y="14786"/>
                        </a:cubicBezTo>
                        <a:cubicBezTo>
                          <a:pt x="95799" y="1336"/>
                          <a:pt x="94594" y="1336"/>
                          <a:pt x="92690" y="956"/>
                        </a:cubicBezTo>
                        <a:cubicBezTo>
                          <a:pt x="90787" y="638"/>
                          <a:pt x="88059" y="-59"/>
                          <a:pt x="74990" y="4"/>
                        </a:cubicBezTo>
                        <a:cubicBezTo>
                          <a:pt x="61921" y="4"/>
                          <a:pt x="38448" y="765"/>
                          <a:pt x="24681" y="829"/>
                        </a:cubicBezTo>
                        <a:cubicBezTo>
                          <a:pt x="10915" y="892"/>
                          <a:pt x="6854" y="385"/>
                          <a:pt x="4761" y="321"/>
                        </a:cubicBezTo>
                        <a:cubicBezTo>
                          <a:pt x="2604" y="321"/>
                          <a:pt x="2350" y="765"/>
                          <a:pt x="1716" y="156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0" name="Freeform: Shape 9959">
                    <a:extLst>
                      <a:ext uri="{FF2B5EF4-FFF2-40B4-BE49-F238E27FC236}">
                        <a16:creationId xmlns:a16="http://schemas.microsoft.com/office/drawing/2014/main" id="{1C6F5B01-F1A5-13C7-027E-FA7D438F929D}"/>
                      </a:ext>
                    </a:extLst>
                  </p:cNvPr>
                  <p:cNvSpPr/>
                  <p:nvPr/>
                </p:nvSpPr>
                <p:spPr>
                  <a:xfrm>
                    <a:off x="1295862" y="3047835"/>
                    <a:ext cx="99189" cy="159083"/>
                  </a:xfrm>
                  <a:custGeom>
                    <a:avLst/>
                    <a:gdLst>
                      <a:gd name="connsiteX0" fmla="*/ 2773 w 99189"/>
                      <a:gd name="connsiteY0" fmla="*/ 26655 h 159083"/>
                      <a:gd name="connsiteX1" fmla="*/ 108 w 99189"/>
                      <a:gd name="connsiteY1" fmla="*/ 130889 h 159083"/>
                      <a:gd name="connsiteX2" fmla="*/ 11020 w 99189"/>
                      <a:gd name="connsiteY2" fmla="*/ 157788 h 159083"/>
                      <a:gd name="connsiteX3" fmla="*/ 59743 w 99189"/>
                      <a:gd name="connsiteY3" fmla="*/ 159057 h 159083"/>
                      <a:gd name="connsiteX4" fmla="*/ 91908 w 99189"/>
                      <a:gd name="connsiteY4" fmla="*/ 153791 h 159083"/>
                      <a:gd name="connsiteX5" fmla="*/ 95206 w 99189"/>
                      <a:gd name="connsiteY5" fmla="*/ 117884 h 159083"/>
                      <a:gd name="connsiteX6" fmla="*/ 99076 w 99189"/>
                      <a:gd name="connsiteY6" fmla="*/ 25386 h 159083"/>
                      <a:gd name="connsiteX7" fmla="*/ 94255 w 99189"/>
                      <a:gd name="connsiteY7" fmla="*/ 2865 h 159083"/>
                      <a:gd name="connsiteX8" fmla="*/ 73510 w 99189"/>
                      <a:gd name="connsiteY8" fmla="*/ 2547 h 159083"/>
                      <a:gd name="connsiteX9" fmla="*/ 34239 w 99189"/>
                      <a:gd name="connsiteY9" fmla="*/ 1342 h 159083"/>
                      <a:gd name="connsiteX10" fmla="*/ 10385 w 99189"/>
                      <a:gd name="connsiteY10" fmla="*/ 454 h 159083"/>
                      <a:gd name="connsiteX11" fmla="*/ 4422 w 99189"/>
                      <a:gd name="connsiteY11" fmla="*/ 10 h 159083"/>
                      <a:gd name="connsiteX12" fmla="*/ 2709 w 99189"/>
                      <a:gd name="connsiteY12" fmla="*/ 26655 h 15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189" h="159083">
                        <a:moveTo>
                          <a:pt x="2773" y="26655"/>
                        </a:moveTo>
                        <a:cubicBezTo>
                          <a:pt x="1948" y="52856"/>
                          <a:pt x="552" y="104815"/>
                          <a:pt x="108" y="130889"/>
                        </a:cubicBezTo>
                        <a:cubicBezTo>
                          <a:pt x="-336" y="156963"/>
                          <a:pt x="108" y="157217"/>
                          <a:pt x="11020" y="157788"/>
                        </a:cubicBezTo>
                        <a:cubicBezTo>
                          <a:pt x="21995" y="158359"/>
                          <a:pt x="43438" y="159247"/>
                          <a:pt x="59743" y="159057"/>
                        </a:cubicBezTo>
                        <a:cubicBezTo>
                          <a:pt x="76047" y="158867"/>
                          <a:pt x="87213" y="157661"/>
                          <a:pt x="91908" y="153791"/>
                        </a:cubicBezTo>
                        <a:cubicBezTo>
                          <a:pt x="96602" y="149921"/>
                          <a:pt x="94762" y="143387"/>
                          <a:pt x="95206" y="117884"/>
                        </a:cubicBezTo>
                        <a:cubicBezTo>
                          <a:pt x="95714" y="92317"/>
                          <a:pt x="98505" y="47781"/>
                          <a:pt x="99076" y="25386"/>
                        </a:cubicBezTo>
                        <a:cubicBezTo>
                          <a:pt x="99647" y="3055"/>
                          <a:pt x="98061" y="2928"/>
                          <a:pt x="94255" y="2865"/>
                        </a:cubicBezTo>
                        <a:cubicBezTo>
                          <a:pt x="90512" y="2865"/>
                          <a:pt x="84548" y="2865"/>
                          <a:pt x="73510" y="2547"/>
                        </a:cubicBezTo>
                        <a:cubicBezTo>
                          <a:pt x="62407" y="2294"/>
                          <a:pt x="46166" y="1723"/>
                          <a:pt x="34239" y="1342"/>
                        </a:cubicBezTo>
                        <a:cubicBezTo>
                          <a:pt x="22312" y="961"/>
                          <a:pt x="14700" y="708"/>
                          <a:pt x="10385" y="454"/>
                        </a:cubicBezTo>
                        <a:cubicBezTo>
                          <a:pt x="6072" y="200"/>
                          <a:pt x="5056" y="-54"/>
                          <a:pt x="4422" y="10"/>
                        </a:cubicBezTo>
                        <a:cubicBezTo>
                          <a:pt x="3788" y="10"/>
                          <a:pt x="3534" y="454"/>
                          <a:pt x="2709" y="266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1" name="Freeform: Shape 9960">
                    <a:extLst>
                      <a:ext uri="{FF2B5EF4-FFF2-40B4-BE49-F238E27FC236}">
                        <a16:creationId xmlns:a16="http://schemas.microsoft.com/office/drawing/2014/main" id="{9B61C16D-354E-643A-1617-2B37B7ECB1F7}"/>
                      </a:ext>
                    </a:extLst>
                  </p:cNvPr>
                  <p:cNvSpPr/>
                  <p:nvPr/>
                </p:nvSpPr>
                <p:spPr>
                  <a:xfrm>
                    <a:off x="1192220" y="3041427"/>
                    <a:ext cx="76281" cy="156818"/>
                  </a:xfrm>
                  <a:custGeom>
                    <a:avLst/>
                    <a:gdLst>
                      <a:gd name="connsiteX0" fmla="*/ 73552 w 76281"/>
                      <a:gd name="connsiteY0" fmla="*/ 31476 h 156818"/>
                      <a:gd name="connsiteX1" fmla="*/ 76280 w 76281"/>
                      <a:gd name="connsiteY1" fmla="*/ 130889 h 156818"/>
                      <a:gd name="connsiteX2" fmla="*/ 61499 w 76281"/>
                      <a:gd name="connsiteY2" fmla="*/ 156392 h 156818"/>
                      <a:gd name="connsiteX3" fmla="*/ 13474 w 76281"/>
                      <a:gd name="connsiteY3" fmla="*/ 155123 h 156818"/>
                      <a:gd name="connsiteX4" fmla="*/ 405 w 76281"/>
                      <a:gd name="connsiteY4" fmla="*/ 121753 h 156818"/>
                      <a:gd name="connsiteX5" fmla="*/ 87 w 76281"/>
                      <a:gd name="connsiteY5" fmla="*/ 26972 h 156818"/>
                      <a:gd name="connsiteX6" fmla="*/ 1737 w 76281"/>
                      <a:gd name="connsiteY6" fmla="*/ 1976 h 156818"/>
                      <a:gd name="connsiteX7" fmla="*/ 5987 w 76281"/>
                      <a:gd name="connsiteY7" fmla="*/ 200 h 156818"/>
                      <a:gd name="connsiteX8" fmla="*/ 17851 w 76281"/>
                      <a:gd name="connsiteY8" fmla="*/ 644 h 156818"/>
                      <a:gd name="connsiteX9" fmla="*/ 43481 w 76281"/>
                      <a:gd name="connsiteY9" fmla="*/ 3753 h 156818"/>
                      <a:gd name="connsiteX10" fmla="*/ 68160 w 76281"/>
                      <a:gd name="connsiteY10" fmla="*/ 5085 h 156818"/>
                      <a:gd name="connsiteX11" fmla="*/ 73616 w 76281"/>
                      <a:gd name="connsiteY11" fmla="*/ 31413 h 15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281" h="156818">
                        <a:moveTo>
                          <a:pt x="73552" y="31476"/>
                        </a:moveTo>
                        <a:cubicBezTo>
                          <a:pt x="74377" y="56599"/>
                          <a:pt x="76344" y="106020"/>
                          <a:pt x="76280" y="130889"/>
                        </a:cubicBezTo>
                        <a:cubicBezTo>
                          <a:pt x="76217" y="155695"/>
                          <a:pt x="74187" y="155948"/>
                          <a:pt x="61499" y="156392"/>
                        </a:cubicBezTo>
                        <a:cubicBezTo>
                          <a:pt x="48810" y="156836"/>
                          <a:pt x="25464" y="157471"/>
                          <a:pt x="13474" y="155123"/>
                        </a:cubicBezTo>
                        <a:cubicBezTo>
                          <a:pt x="1483" y="152776"/>
                          <a:pt x="785" y="147384"/>
                          <a:pt x="405" y="121753"/>
                        </a:cubicBezTo>
                        <a:cubicBezTo>
                          <a:pt x="24" y="96187"/>
                          <a:pt x="-103" y="50319"/>
                          <a:pt x="87" y="26972"/>
                        </a:cubicBezTo>
                        <a:cubicBezTo>
                          <a:pt x="278" y="3626"/>
                          <a:pt x="849" y="2738"/>
                          <a:pt x="1737" y="1976"/>
                        </a:cubicBezTo>
                        <a:cubicBezTo>
                          <a:pt x="2625" y="1215"/>
                          <a:pt x="3767" y="517"/>
                          <a:pt x="5987" y="200"/>
                        </a:cubicBezTo>
                        <a:cubicBezTo>
                          <a:pt x="8208" y="-117"/>
                          <a:pt x="11443" y="-117"/>
                          <a:pt x="17851" y="644"/>
                        </a:cubicBezTo>
                        <a:cubicBezTo>
                          <a:pt x="24195" y="1405"/>
                          <a:pt x="33711" y="2991"/>
                          <a:pt x="43481" y="3753"/>
                        </a:cubicBezTo>
                        <a:cubicBezTo>
                          <a:pt x="53251" y="4577"/>
                          <a:pt x="63275" y="4641"/>
                          <a:pt x="68160" y="5085"/>
                        </a:cubicBezTo>
                        <a:cubicBezTo>
                          <a:pt x="73045" y="5529"/>
                          <a:pt x="72791" y="6354"/>
                          <a:pt x="73616" y="3141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2" name="Freeform: Shape 9961">
                    <a:extLst>
                      <a:ext uri="{FF2B5EF4-FFF2-40B4-BE49-F238E27FC236}">
                        <a16:creationId xmlns:a16="http://schemas.microsoft.com/office/drawing/2014/main" id="{B0F05179-6DB1-6F76-7B90-403BEC3199A6}"/>
                      </a:ext>
                    </a:extLst>
                  </p:cNvPr>
                  <p:cNvSpPr/>
                  <p:nvPr/>
                </p:nvSpPr>
                <p:spPr>
                  <a:xfrm>
                    <a:off x="1193386" y="2936368"/>
                    <a:ext cx="74353" cy="87878"/>
                  </a:xfrm>
                  <a:custGeom>
                    <a:avLst/>
                    <a:gdLst>
                      <a:gd name="connsiteX0" fmla="*/ 74353 w 74353"/>
                      <a:gd name="connsiteY0" fmla="*/ 15870 h 87878"/>
                      <a:gd name="connsiteX1" fmla="*/ 73973 w 74353"/>
                      <a:gd name="connsiteY1" fmla="*/ 72840 h 87878"/>
                      <a:gd name="connsiteX2" fmla="*/ 71562 w 74353"/>
                      <a:gd name="connsiteY2" fmla="*/ 87686 h 87878"/>
                      <a:gd name="connsiteX3" fmla="*/ 57287 w 74353"/>
                      <a:gd name="connsiteY3" fmla="*/ 87686 h 87878"/>
                      <a:gd name="connsiteX4" fmla="*/ 11863 w 74353"/>
                      <a:gd name="connsiteY4" fmla="*/ 85655 h 87878"/>
                      <a:gd name="connsiteX5" fmla="*/ 254 w 74353"/>
                      <a:gd name="connsiteY5" fmla="*/ 82610 h 87878"/>
                      <a:gd name="connsiteX6" fmla="*/ 0 w 74353"/>
                      <a:gd name="connsiteY6" fmla="*/ 66496 h 87878"/>
                      <a:gd name="connsiteX7" fmla="*/ 508 w 74353"/>
                      <a:gd name="connsiteY7" fmla="*/ 13015 h 87878"/>
                      <a:gd name="connsiteX8" fmla="*/ 2347 w 74353"/>
                      <a:gd name="connsiteY8" fmla="*/ 10 h 87878"/>
                      <a:gd name="connsiteX9" fmla="*/ 10404 w 74353"/>
                      <a:gd name="connsiteY9" fmla="*/ 200 h 87878"/>
                      <a:gd name="connsiteX10" fmla="*/ 37430 w 74353"/>
                      <a:gd name="connsiteY10" fmla="*/ 644 h 87878"/>
                      <a:gd name="connsiteX11" fmla="*/ 67946 w 74353"/>
                      <a:gd name="connsiteY11" fmla="*/ 644 h 87878"/>
                      <a:gd name="connsiteX12" fmla="*/ 74226 w 74353"/>
                      <a:gd name="connsiteY12" fmla="*/ 15933 h 87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353" h="87878">
                        <a:moveTo>
                          <a:pt x="74353" y="15870"/>
                        </a:moveTo>
                        <a:cubicBezTo>
                          <a:pt x="74353" y="30335"/>
                          <a:pt x="74353" y="58566"/>
                          <a:pt x="73973" y="72840"/>
                        </a:cubicBezTo>
                        <a:cubicBezTo>
                          <a:pt x="73592" y="87114"/>
                          <a:pt x="72704" y="87432"/>
                          <a:pt x="71562" y="87686"/>
                        </a:cubicBezTo>
                        <a:cubicBezTo>
                          <a:pt x="70483" y="87876"/>
                          <a:pt x="69151" y="88003"/>
                          <a:pt x="57287" y="87686"/>
                        </a:cubicBezTo>
                        <a:cubicBezTo>
                          <a:pt x="45487" y="87368"/>
                          <a:pt x="23156" y="86607"/>
                          <a:pt x="11863" y="85655"/>
                        </a:cubicBezTo>
                        <a:cubicBezTo>
                          <a:pt x="571" y="84767"/>
                          <a:pt x="444" y="83689"/>
                          <a:pt x="254" y="82610"/>
                        </a:cubicBezTo>
                        <a:cubicBezTo>
                          <a:pt x="127" y="81532"/>
                          <a:pt x="0" y="80326"/>
                          <a:pt x="0" y="66496"/>
                        </a:cubicBezTo>
                        <a:cubicBezTo>
                          <a:pt x="0" y="52666"/>
                          <a:pt x="190" y="26211"/>
                          <a:pt x="508" y="13015"/>
                        </a:cubicBezTo>
                        <a:cubicBezTo>
                          <a:pt x="825" y="-181"/>
                          <a:pt x="1396" y="-54"/>
                          <a:pt x="2347" y="10"/>
                        </a:cubicBezTo>
                        <a:cubicBezTo>
                          <a:pt x="3299" y="10"/>
                          <a:pt x="4695" y="10"/>
                          <a:pt x="10404" y="200"/>
                        </a:cubicBezTo>
                        <a:cubicBezTo>
                          <a:pt x="16114" y="327"/>
                          <a:pt x="26074" y="581"/>
                          <a:pt x="37430" y="644"/>
                        </a:cubicBezTo>
                        <a:cubicBezTo>
                          <a:pt x="48786" y="644"/>
                          <a:pt x="61538" y="390"/>
                          <a:pt x="67946" y="644"/>
                        </a:cubicBezTo>
                        <a:cubicBezTo>
                          <a:pt x="74290" y="834"/>
                          <a:pt x="74226" y="1469"/>
                          <a:pt x="74226" y="1593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3" name="Freeform: Shape 9962">
                    <a:extLst>
                      <a:ext uri="{FF2B5EF4-FFF2-40B4-BE49-F238E27FC236}">
                        <a16:creationId xmlns:a16="http://schemas.microsoft.com/office/drawing/2014/main" id="{890EED07-6BC6-3C17-4D5E-5B3C7548383E}"/>
                      </a:ext>
                    </a:extLst>
                  </p:cNvPr>
                  <p:cNvSpPr/>
                  <p:nvPr/>
                </p:nvSpPr>
                <p:spPr>
                  <a:xfrm>
                    <a:off x="1352318" y="3157378"/>
                    <a:ext cx="70313" cy="47697"/>
                  </a:xfrm>
                  <a:custGeom>
                    <a:avLst/>
                    <a:gdLst>
                      <a:gd name="connsiteX0" fmla="*/ 6269 w 70313"/>
                      <a:gd name="connsiteY0" fmla="*/ 11893 h 47697"/>
                      <a:gd name="connsiteX1" fmla="*/ 1511 w 70313"/>
                      <a:gd name="connsiteY1" fmla="*/ 33082 h 47697"/>
                      <a:gd name="connsiteX2" fmla="*/ 24731 w 70313"/>
                      <a:gd name="connsiteY2" fmla="*/ 47674 h 47697"/>
                      <a:gd name="connsiteX3" fmla="*/ 54294 w 70313"/>
                      <a:gd name="connsiteY3" fmla="*/ 37269 h 47697"/>
                      <a:gd name="connsiteX4" fmla="*/ 65143 w 70313"/>
                      <a:gd name="connsiteY4" fmla="*/ 24010 h 47697"/>
                      <a:gd name="connsiteX5" fmla="*/ 70282 w 70313"/>
                      <a:gd name="connsiteY5" fmla="*/ 12908 h 47697"/>
                      <a:gd name="connsiteX6" fmla="*/ 58608 w 70313"/>
                      <a:gd name="connsiteY6" fmla="*/ 1932 h 47697"/>
                      <a:gd name="connsiteX7" fmla="*/ 30250 w 70313"/>
                      <a:gd name="connsiteY7" fmla="*/ 1108 h 47697"/>
                      <a:gd name="connsiteX8" fmla="*/ 6269 w 70313"/>
                      <a:gd name="connsiteY8" fmla="*/ 11893 h 47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13" h="47697">
                        <a:moveTo>
                          <a:pt x="6269" y="11893"/>
                        </a:moveTo>
                        <a:cubicBezTo>
                          <a:pt x="686" y="17602"/>
                          <a:pt x="-1851" y="25660"/>
                          <a:pt x="1511" y="33082"/>
                        </a:cubicBezTo>
                        <a:cubicBezTo>
                          <a:pt x="4874" y="40505"/>
                          <a:pt x="14073" y="47230"/>
                          <a:pt x="24731" y="47674"/>
                        </a:cubicBezTo>
                        <a:cubicBezTo>
                          <a:pt x="35389" y="48118"/>
                          <a:pt x="47443" y="42345"/>
                          <a:pt x="54294" y="37269"/>
                        </a:cubicBezTo>
                        <a:cubicBezTo>
                          <a:pt x="61146" y="32194"/>
                          <a:pt x="62732" y="27817"/>
                          <a:pt x="65143" y="24010"/>
                        </a:cubicBezTo>
                        <a:cubicBezTo>
                          <a:pt x="67554" y="20204"/>
                          <a:pt x="70662" y="16841"/>
                          <a:pt x="70282" y="12908"/>
                        </a:cubicBezTo>
                        <a:cubicBezTo>
                          <a:pt x="69901" y="8911"/>
                          <a:pt x="66094" y="4280"/>
                          <a:pt x="58608" y="1932"/>
                        </a:cubicBezTo>
                        <a:cubicBezTo>
                          <a:pt x="51122" y="-415"/>
                          <a:pt x="40083" y="-542"/>
                          <a:pt x="30250" y="1108"/>
                        </a:cubicBezTo>
                        <a:cubicBezTo>
                          <a:pt x="20417" y="2757"/>
                          <a:pt x="11789" y="6183"/>
                          <a:pt x="6269" y="1189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4" name="Freeform: Shape 9963">
                    <a:extLst>
                      <a:ext uri="{FF2B5EF4-FFF2-40B4-BE49-F238E27FC236}">
                        <a16:creationId xmlns:a16="http://schemas.microsoft.com/office/drawing/2014/main" id="{0302CEA7-73B2-C0B5-D6C1-5F10649CD03C}"/>
                      </a:ext>
                    </a:extLst>
                  </p:cNvPr>
                  <p:cNvSpPr/>
                  <p:nvPr/>
                </p:nvSpPr>
                <p:spPr>
                  <a:xfrm>
                    <a:off x="1284637" y="3176778"/>
                    <a:ext cx="76071" cy="36770"/>
                  </a:xfrm>
                  <a:custGeom>
                    <a:avLst/>
                    <a:gdLst>
                      <a:gd name="connsiteX0" fmla="*/ 2642 w 76071"/>
                      <a:gd name="connsiteY0" fmla="*/ 11272 h 36770"/>
                      <a:gd name="connsiteX1" fmla="*/ 44704 w 76071"/>
                      <a:gd name="connsiteY1" fmla="*/ 34745 h 36770"/>
                      <a:gd name="connsiteX2" fmla="*/ 76044 w 76071"/>
                      <a:gd name="connsiteY2" fmla="*/ 29162 h 36770"/>
                      <a:gd name="connsiteX3" fmla="*/ 50541 w 76071"/>
                      <a:gd name="connsiteY3" fmla="*/ 6006 h 36770"/>
                      <a:gd name="connsiteX4" fmla="*/ 12603 w 76071"/>
                      <a:gd name="connsiteY4" fmla="*/ 296 h 36770"/>
                      <a:gd name="connsiteX5" fmla="*/ 2642 w 76071"/>
                      <a:gd name="connsiteY5" fmla="*/ 11272 h 3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6071" h="36770">
                        <a:moveTo>
                          <a:pt x="2642" y="11272"/>
                        </a:moveTo>
                        <a:cubicBezTo>
                          <a:pt x="9050" y="18568"/>
                          <a:pt x="28146" y="30367"/>
                          <a:pt x="44704" y="34745"/>
                        </a:cubicBezTo>
                        <a:cubicBezTo>
                          <a:pt x="61262" y="39122"/>
                          <a:pt x="75409" y="36014"/>
                          <a:pt x="76044" y="29162"/>
                        </a:cubicBezTo>
                        <a:cubicBezTo>
                          <a:pt x="76742" y="22311"/>
                          <a:pt x="63990" y="11716"/>
                          <a:pt x="50541" y="6006"/>
                        </a:cubicBezTo>
                        <a:cubicBezTo>
                          <a:pt x="37091" y="296"/>
                          <a:pt x="22817" y="-592"/>
                          <a:pt x="12603" y="296"/>
                        </a:cubicBezTo>
                        <a:cubicBezTo>
                          <a:pt x="2389" y="1248"/>
                          <a:pt x="-3829" y="3976"/>
                          <a:pt x="2642" y="1127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5" name="Freeform: Shape 9964">
                    <a:extLst>
                      <a:ext uri="{FF2B5EF4-FFF2-40B4-BE49-F238E27FC236}">
                        <a16:creationId xmlns:a16="http://schemas.microsoft.com/office/drawing/2014/main" id="{148F508E-7283-32B0-502B-40A76DE4065E}"/>
                      </a:ext>
                    </a:extLst>
                  </p:cNvPr>
                  <p:cNvSpPr/>
                  <p:nvPr/>
                </p:nvSpPr>
                <p:spPr>
                  <a:xfrm>
                    <a:off x="1250542" y="3170327"/>
                    <a:ext cx="49858" cy="36453"/>
                  </a:xfrm>
                  <a:custGeom>
                    <a:avLst/>
                    <a:gdLst>
                      <a:gd name="connsiteX0" fmla="*/ 829 w 49858"/>
                      <a:gd name="connsiteY0" fmla="*/ 10427 h 36453"/>
                      <a:gd name="connsiteX1" fmla="*/ 7237 w 49858"/>
                      <a:gd name="connsiteY1" fmla="*/ 30474 h 36453"/>
                      <a:gd name="connsiteX2" fmla="*/ 33819 w 49858"/>
                      <a:gd name="connsiteY2" fmla="*/ 35867 h 36453"/>
                      <a:gd name="connsiteX3" fmla="*/ 48474 w 49858"/>
                      <a:gd name="connsiteY3" fmla="*/ 23432 h 36453"/>
                      <a:gd name="connsiteX4" fmla="*/ 44794 w 49858"/>
                      <a:gd name="connsiteY4" fmla="*/ 7318 h 36453"/>
                      <a:gd name="connsiteX5" fmla="*/ 17895 w 49858"/>
                      <a:gd name="connsiteY5" fmla="*/ 23 h 36453"/>
                      <a:gd name="connsiteX6" fmla="*/ 893 w 49858"/>
                      <a:gd name="connsiteY6" fmla="*/ 10427 h 3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858" h="36453">
                        <a:moveTo>
                          <a:pt x="829" y="10427"/>
                        </a:moveTo>
                        <a:cubicBezTo>
                          <a:pt x="-1264" y="16644"/>
                          <a:pt x="512" y="25272"/>
                          <a:pt x="7237" y="30474"/>
                        </a:cubicBezTo>
                        <a:cubicBezTo>
                          <a:pt x="13962" y="35677"/>
                          <a:pt x="25762" y="37516"/>
                          <a:pt x="33819" y="35867"/>
                        </a:cubicBezTo>
                        <a:cubicBezTo>
                          <a:pt x="41876" y="34217"/>
                          <a:pt x="46253" y="29015"/>
                          <a:pt x="48474" y="23432"/>
                        </a:cubicBezTo>
                        <a:cubicBezTo>
                          <a:pt x="50694" y="17850"/>
                          <a:pt x="50757" y="11823"/>
                          <a:pt x="44794" y="7318"/>
                        </a:cubicBezTo>
                        <a:cubicBezTo>
                          <a:pt x="38831" y="2751"/>
                          <a:pt x="26840" y="-295"/>
                          <a:pt x="17895" y="23"/>
                        </a:cubicBezTo>
                        <a:cubicBezTo>
                          <a:pt x="8950" y="403"/>
                          <a:pt x="2986" y="4210"/>
                          <a:pt x="893" y="1042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6" name="Freeform: Shape 9965">
                    <a:extLst>
                      <a:ext uri="{FF2B5EF4-FFF2-40B4-BE49-F238E27FC236}">
                        <a16:creationId xmlns:a16="http://schemas.microsoft.com/office/drawing/2014/main" id="{91A30486-4C51-D87A-0ACC-4E6468462506}"/>
                      </a:ext>
                    </a:extLst>
                  </p:cNvPr>
                  <p:cNvSpPr/>
                  <p:nvPr/>
                </p:nvSpPr>
                <p:spPr>
                  <a:xfrm>
                    <a:off x="1145489" y="3142621"/>
                    <a:ext cx="59839" cy="34074"/>
                  </a:xfrm>
                  <a:custGeom>
                    <a:avLst/>
                    <a:gdLst>
                      <a:gd name="connsiteX0" fmla="*/ 126 w 59839"/>
                      <a:gd name="connsiteY0" fmla="*/ 17832 h 34074"/>
                      <a:gd name="connsiteX1" fmla="*/ 10150 w 59839"/>
                      <a:gd name="connsiteY1" fmla="*/ 32233 h 34074"/>
                      <a:gd name="connsiteX2" fmla="*/ 43773 w 59839"/>
                      <a:gd name="connsiteY2" fmla="*/ 31091 h 34074"/>
                      <a:gd name="connsiteX3" fmla="*/ 59824 w 59839"/>
                      <a:gd name="connsiteY3" fmla="*/ 16373 h 34074"/>
                      <a:gd name="connsiteX4" fmla="*/ 47390 w 59839"/>
                      <a:gd name="connsiteY4" fmla="*/ 2796 h 34074"/>
                      <a:gd name="connsiteX5" fmla="*/ 19793 w 59839"/>
                      <a:gd name="connsiteY5" fmla="*/ 639 h 34074"/>
                      <a:gd name="connsiteX6" fmla="*/ 2981 w 59839"/>
                      <a:gd name="connsiteY6" fmla="*/ 7808 h 34074"/>
                      <a:gd name="connsiteX7" fmla="*/ 189 w 59839"/>
                      <a:gd name="connsiteY7" fmla="*/ 17832 h 34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839" h="34074">
                        <a:moveTo>
                          <a:pt x="126" y="17832"/>
                        </a:moveTo>
                        <a:cubicBezTo>
                          <a:pt x="570" y="22463"/>
                          <a:pt x="1902" y="29251"/>
                          <a:pt x="10150" y="32233"/>
                        </a:cubicBezTo>
                        <a:cubicBezTo>
                          <a:pt x="18397" y="35215"/>
                          <a:pt x="33496" y="34390"/>
                          <a:pt x="43773" y="31091"/>
                        </a:cubicBezTo>
                        <a:cubicBezTo>
                          <a:pt x="54051" y="27792"/>
                          <a:pt x="59443" y="21892"/>
                          <a:pt x="59824" y="16373"/>
                        </a:cubicBezTo>
                        <a:cubicBezTo>
                          <a:pt x="60141" y="10853"/>
                          <a:pt x="55383" y="5651"/>
                          <a:pt x="47390" y="2796"/>
                        </a:cubicBezTo>
                        <a:cubicBezTo>
                          <a:pt x="39396" y="-59"/>
                          <a:pt x="28167" y="-630"/>
                          <a:pt x="19793" y="639"/>
                        </a:cubicBezTo>
                        <a:cubicBezTo>
                          <a:pt x="11418" y="1908"/>
                          <a:pt x="5899" y="5017"/>
                          <a:pt x="2981" y="7808"/>
                        </a:cubicBezTo>
                        <a:cubicBezTo>
                          <a:pt x="62" y="10599"/>
                          <a:pt x="-318" y="13137"/>
                          <a:pt x="189" y="1783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7" name="Freeform: Shape 9966">
                    <a:extLst>
                      <a:ext uri="{FF2B5EF4-FFF2-40B4-BE49-F238E27FC236}">
                        <a16:creationId xmlns:a16="http://schemas.microsoft.com/office/drawing/2014/main" id="{B07AE2CA-C5ED-66D4-67F5-DDDF647DA1A0}"/>
                      </a:ext>
                    </a:extLst>
                  </p:cNvPr>
                  <p:cNvSpPr/>
                  <p:nvPr/>
                </p:nvSpPr>
                <p:spPr>
                  <a:xfrm>
                    <a:off x="1148704" y="3172891"/>
                    <a:ext cx="43875" cy="30772"/>
                  </a:xfrm>
                  <a:custGeom>
                    <a:avLst/>
                    <a:gdLst>
                      <a:gd name="connsiteX0" fmla="*/ 20 w 43875"/>
                      <a:gd name="connsiteY0" fmla="*/ 6721 h 30772"/>
                      <a:gd name="connsiteX1" fmla="*/ 5920 w 43875"/>
                      <a:gd name="connsiteY1" fmla="*/ 24294 h 30772"/>
                      <a:gd name="connsiteX2" fmla="*/ 27743 w 43875"/>
                      <a:gd name="connsiteY2" fmla="*/ 30321 h 30772"/>
                      <a:gd name="connsiteX3" fmla="*/ 43794 w 43875"/>
                      <a:gd name="connsiteY3" fmla="*/ 17633 h 30772"/>
                      <a:gd name="connsiteX4" fmla="*/ 31296 w 43875"/>
                      <a:gd name="connsiteY4" fmla="*/ 3169 h 30772"/>
                      <a:gd name="connsiteX5" fmla="*/ 7506 w 43875"/>
                      <a:gd name="connsiteY5" fmla="*/ 187 h 30772"/>
                      <a:gd name="connsiteX6" fmla="*/ 20 w 43875"/>
                      <a:gd name="connsiteY6" fmla="*/ 6721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875" h="30772">
                        <a:moveTo>
                          <a:pt x="20" y="6721"/>
                        </a:moveTo>
                        <a:cubicBezTo>
                          <a:pt x="-171" y="11353"/>
                          <a:pt x="971" y="19156"/>
                          <a:pt x="5920" y="24294"/>
                        </a:cubicBezTo>
                        <a:cubicBezTo>
                          <a:pt x="10868" y="29433"/>
                          <a:pt x="19750" y="31844"/>
                          <a:pt x="27743" y="30321"/>
                        </a:cubicBezTo>
                        <a:cubicBezTo>
                          <a:pt x="35737" y="28799"/>
                          <a:pt x="42969" y="23279"/>
                          <a:pt x="43794" y="17633"/>
                        </a:cubicBezTo>
                        <a:cubicBezTo>
                          <a:pt x="44619" y="11987"/>
                          <a:pt x="39099" y="6214"/>
                          <a:pt x="31296" y="3169"/>
                        </a:cubicBezTo>
                        <a:cubicBezTo>
                          <a:pt x="23493" y="60"/>
                          <a:pt x="13342" y="-321"/>
                          <a:pt x="7506" y="187"/>
                        </a:cubicBezTo>
                        <a:cubicBezTo>
                          <a:pt x="1669" y="694"/>
                          <a:pt x="210" y="2090"/>
                          <a:pt x="20" y="672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8" name="Freeform: Shape 9967">
                    <a:extLst>
                      <a:ext uri="{FF2B5EF4-FFF2-40B4-BE49-F238E27FC236}">
                        <a16:creationId xmlns:a16="http://schemas.microsoft.com/office/drawing/2014/main" id="{2CC203E8-3C3A-528C-28BE-84A082F76407}"/>
                      </a:ext>
                    </a:extLst>
                  </p:cNvPr>
                  <p:cNvSpPr/>
                  <p:nvPr/>
                </p:nvSpPr>
                <p:spPr>
                  <a:xfrm>
                    <a:off x="1175203" y="3162996"/>
                    <a:ext cx="82485" cy="47578"/>
                  </a:xfrm>
                  <a:custGeom>
                    <a:avLst/>
                    <a:gdLst>
                      <a:gd name="connsiteX0" fmla="*/ 102 w 82485"/>
                      <a:gd name="connsiteY0" fmla="*/ 12175 h 47578"/>
                      <a:gd name="connsiteX1" fmla="*/ 12537 w 82485"/>
                      <a:gd name="connsiteY1" fmla="*/ 36093 h 47578"/>
                      <a:gd name="connsiteX2" fmla="*/ 49967 w 82485"/>
                      <a:gd name="connsiteY2" fmla="*/ 47576 h 47578"/>
                      <a:gd name="connsiteX3" fmla="*/ 79150 w 82485"/>
                      <a:gd name="connsiteY3" fmla="*/ 37171 h 47578"/>
                      <a:gd name="connsiteX4" fmla="*/ 79721 w 82485"/>
                      <a:gd name="connsiteY4" fmla="*/ 14713 h 47578"/>
                      <a:gd name="connsiteX5" fmla="*/ 58468 w 82485"/>
                      <a:gd name="connsiteY5" fmla="*/ 1581 h 47578"/>
                      <a:gd name="connsiteX6" fmla="*/ 13425 w 82485"/>
                      <a:gd name="connsiteY6" fmla="*/ 1137 h 47578"/>
                      <a:gd name="connsiteX7" fmla="*/ 39 w 82485"/>
                      <a:gd name="connsiteY7" fmla="*/ 12239 h 4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2485" h="47578">
                        <a:moveTo>
                          <a:pt x="102" y="12175"/>
                        </a:moveTo>
                        <a:cubicBezTo>
                          <a:pt x="483" y="18710"/>
                          <a:pt x="3464" y="28924"/>
                          <a:pt x="12537" y="36093"/>
                        </a:cubicBezTo>
                        <a:cubicBezTo>
                          <a:pt x="21609" y="43262"/>
                          <a:pt x="36835" y="47449"/>
                          <a:pt x="49967" y="47576"/>
                        </a:cubicBezTo>
                        <a:cubicBezTo>
                          <a:pt x="63099" y="47702"/>
                          <a:pt x="74202" y="43706"/>
                          <a:pt x="79150" y="37171"/>
                        </a:cubicBezTo>
                        <a:cubicBezTo>
                          <a:pt x="84098" y="30637"/>
                          <a:pt x="82893" y="21438"/>
                          <a:pt x="79721" y="14713"/>
                        </a:cubicBezTo>
                        <a:cubicBezTo>
                          <a:pt x="76549" y="7988"/>
                          <a:pt x="71347" y="3674"/>
                          <a:pt x="58468" y="1581"/>
                        </a:cubicBezTo>
                        <a:cubicBezTo>
                          <a:pt x="45526" y="-513"/>
                          <a:pt x="24844" y="-386"/>
                          <a:pt x="13425" y="1137"/>
                        </a:cubicBezTo>
                        <a:cubicBezTo>
                          <a:pt x="1942" y="2659"/>
                          <a:pt x="-342" y="5641"/>
                          <a:pt x="39" y="122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9" name="Freeform: Shape 9968">
                    <a:extLst>
                      <a:ext uri="{FF2B5EF4-FFF2-40B4-BE49-F238E27FC236}">
                        <a16:creationId xmlns:a16="http://schemas.microsoft.com/office/drawing/2014/main" id="{4122AF07-FF59-5E86-230A-2B35AB5843CF}"/>
                      </a:ext>
                    </a:extLst>
                  </p:cNvPr>
                  <p:cNvSpPr/>
                  <p:nvPr/>
                </p:nvSpPr>
                <p:spPr>
                  <a:xfrm>
                    <a:off x="1151442" y="3192387"/>
                    <a:ext cx="263380" cy="75113"/>
                  </a:xfrm>
                  <a:custGeom>
                    <a:avLst/>
                    <a:gdLst>
                      <a:gd name="connsiteX0" fmla="*/ 3372 w 263380"/>
                      <a:gd name="connsiteY0" fmla="*/ 13743 h 75113"/>
                      <a:gd name="connsiteX1" fmla="*/ 19549 w 263380"/>
                      <a:gd name="connsiteY1" fmla="*/ 62783 h 75113"/>
                      <a:gd name="connsiteX2" fmla="*/ 68780 w 263380"/>
                      <a:gd name="connsiteY2" fmla="*/ 75028 h 75113"/>
                      <a:gd name="connsiteX3" fmla="*/ 212982 w 263380"/>
                      <a:gd name="connsiteY3" fmla="*/ 72680 h 75113"/>
                      <a:gd name="connsiteX4" fmla="*/ 251998 w 263380"/>
                      <a:gd name="connsiteY4" fmla="*/ 66780 h 75113"/>
                      <a:gd name="connsiteX5" fmla="*/ 260880 w 263380"/>
                      <a:gd name="connsiteY5" fmla="*/ 44956 h 75113"/>
                      <a:gd name="connsiteX6" fmla="*/ 263037 w 263380"/>
                      <a:gd name="connsiteY6" fmla="*/ 8097 h 75113"/>
                      <a:gd name="connsiteX7" fmla="*/ 251237 w 263380"/>
                      <a:gd name="connsiteY7" fmla="*/ 2451 h 75113"/>
                      <a:gd name="connsiteX8" fmla="*/ 212347 w 263380"/>
                      <a:gd name="connsiteY8" fmla="*/ 9493 h 75113"/>
                      <a:gd name="connsiteX9" fmla="*/ 174600 w 263380"/>
                      <a:gd name="connsiteY9" fmla="*/ 11840 h 75113"/>
                      <a:gd name="connsiteX10" fmla="*/ 155250 w 263380"/>
                      <a:gd name="connsiteY10" fmla="*/ 6321 h 75113"/>
                      <a:gd name="connsiteX11" fmla="*/ 133617 w 263380"/>
                      <a:gd name="connsiteY11" fmla="*/ 3973 h 75113"/>
                      <a:gd name="connsiteX12" fmla="*/ 105195 w 263380"/>
                      <a:gd name="connsiteY12" fmla="*/ 6130 h 75113"/>
                      <a:gd name="connsiteX13" fmla="*/ 63578 w 263380"/>
                      <a:gd name="connsiteY13" fmla="*/ 8478 h 75113"/>
                      <a:gd name="connsiteX14" fmla="*/ 31096 w 263380"/>
                      <a:gd name="connsiteY14" fmla="*/ 4861 h 75113"/>
                      <a:gd name="connsiteX15" fmla="*/ 9272 w 263380"/>
                      <a:gd name="connsiteY15" fmla="*/ 1245 h 75113"/>
                      <a:gd name="connsiteX16" fmla="*/ 517 w 263380"/>
                      <a:gd name="connsiteY16" fmla="*/ 40 h 75113"/>
                      <a:gd name="connsiteX17" fmla="*/ 3435 w 263380"/>
                      <a:gd name="connsiteY17" fmla="*/ 13743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380" h="75113">
                        <a:moveTo>
                          <a:pt x="3372" y="13743"/>
                        </a:moveTo>
                        <a:cubicBezTo>
                          <a:pt x="6924" y="26305"/>
                          <a:pt x="13522" y="50539"/>
                          <a:pt x="19549" y="62783"/>
                        </a:cubicBezTo>
                        <a:cubicBezTo>
                          <a:pt x="25513" y="75028"/>
                          <a:pt x="30842" y="75408"/>
                          <a:pt x="68780" y="75028"/>
                        </a:cubicBezTo>
                        <a:cubicBezTo>
                          <a:pt x="106718" y="74710"/>
                          <a:pt x="177264" y="73695"/>
                          <a:pt x="212982" y="72680"/>
                        </a:cubicBezTo>
                        <a:cubicBezTo>
                          <a:pt x="248699" y="71602"/>
                          <a:pt x="249524" y="70523"/>
                          <a:pt x="251998" y="66780"/>
                        </a:cubicBezTo>
                        <a:cubicBezTo>
                          <a:pt x="254472" y="63037"/>
                          <a:pt x="258533" y="56629"/>
                          <a:pt x="260880" y="44956"/>
                        </a:cubicBezTo>
                        <a:cubicBezTo>
                          <a:pt x="263227" y="33283"/>
                          <a:pt x="263862" y="16281"/>
                          <a:pt x="263037" y="8097"/>
                        </a:cubicBezTo>
                        <a:cubicBezTo>
                          <a:pt x="262276" y="-87"/>
                          <a:pt x="260055" y="611"/>
                          <a:pt x="251237" y="2451"/>
                        </a:cubicBezTo>
                        <a:cubicBezTo>
                          <a:pt x="242418" y="4290"/>
                          <a:pt x="227002" y="7399"/>
                          <a:pt x="212347" y="9493"/>
                        </a:cubicBezTo>
                        <a:cubicBezTo>
                          <a:pt x="197692" y="11586"/>
                          <a:pt x="183672" y="12728"/>
                          <a:pt x="174600" y="11840"/>
                        </a:cubicBezTo>
                        <a:cubicBezTo>
                          <a:pt x="165464" y="10952"/>
                          <a:pt x="161214" y="8097"/>
                          <a:pt x="155250" y="6321"/>
                        </a:cubicBezTo>
                        <a:cubicBezTo>
                          <a:pt x="149287" y="4544"/>
                          <a:pt x="141547" y="3910"/>
                          <a:pt x="133617" y="3973"/>
                        </a:cubicBezTo>
                        <a:cubicBezTo>
                          <a:pt x="125623" y="4100"/>
                          <a:pt x="117376" y="4988"/>
                          <a:pt x="105195" y="6130"/>
                        </a:cubicBezTo>
                        <a:cubicBezTo>
                          <a:pt x="92951" y="7272"/>
                          <a:pt x="76773" y="8731"/>
                          <a:pt x="63578" y="8478"/>
                        </a:cubicBezTo>
                        <a:cubicBezTo>
                          <a:pt x="50318" y="8287"/>
                          <a:pt x="40104" y="6384"/>
                          <a:pt x="31096" y="4861"/>
                        </a:cubicBezTo>
                        <a:cubicBezTo>
                          <a:pt x="22087" y="3339"/>
                          <a:pt x="14411" y="2133"/>
                          <a:pt x="9272" y="1245"/>
                        </a:cubicBezTo>
                        <a:cubicBezTo>
                          <a:pt x="4133" y="357"/>
                          <a:pt x="1532" y="-151"/>
                          <a:pt x="517" y="40"/>
                        </a:cubicBezTo>
                        <a:cubicBezTo>
                          <a:pt x="-562" y="230"/>
                          <a:pt x="-118" y="1182"/>
                          <a:pt x="3435" y="1374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7" name="Graphic 7643">
                  <a:extLst>
                    <a:ext uri="{FF2B5EF4-FFF2-40B4-BE49-F238E27FC236}">
                      <a16:creationId xmlns:a16="http://schemas.microsoft.com/office/drawing/2014/main" id="{C6CBEC1A-37EB-2502-CFEA-67AF4E3E8C69}"/>
                    </a:ext>
                  </a:extLst>
                </p:cNvPr>
                <p:cNvGrpSpPr/>
                <p:nvPr/>
              </p:nvGrpSpPr>
              <p:grpSpPr>
                <a:xfrm>
                  <a:off x="158182" y="2779822"/>
                  <a:ext cx="623099" cy="490093"/>
                  <a:chOff x="158182" y="2779822"/>
                  <a:chExt cx="623099" cy="490093"/>
                </a:xfrm>
                <a:grpFill/>
              </p:grpSpPr>
              <p:sp>
                <p:nvSpPr>
                  <p:cNvPr id="9923" name="Freeform: Shape 9922">
                    <a:extLst>
                      <a:ext uri="{FF2B5EF4-FFF2-40B4-BE49-F238E27FC236}">
                        <a16:creationId xmlns:a16="http://schemas.microsoft.com/office/drawing/2014/main" id="{9392CD4E-FFC0-0F98-8B9A-22DE334509BE}"/>
                      </a:ext>
                    </a:extLst>
                  </p:cNvPr>
                  <p:cNvSpPr/>
                  <p:nvPr/>
                </p:nvSpPr>
                <p:spPr>
                  <a:xfrm>
                    <a:off x="584029" y="2784922"/>
                    <a:ext cx="197252" cy="484992"/>
                  </a:xfrm>
                  <a:custGeom>
                    <a:avLst/>
                    <a:gdLst>
                      <a:gd name="connsiteX0" fmla="*/ 21383 w 197252"/>
                      <a:gd name="connsiteY0" fmla="*/ 783 h 484992"/>
                      <a:gd name="connsiteX1" fmla="*/ 91993 w 197252"/>
                      <a:gd name="connsiteY1" fmla="*/ 22 h 484992"/>
                      <a:gd name="connsiteX2" fmla="*/ 179034 w 197252"/>
                      <a:gd name="connsiteY2" fmla="*/ 1671 h 484992"/>
                      <a:gd name="connsiteX3" fmla="*/ 197179 w 197252"/>
                      <a:gd name="connsiteY3" fmla="*/ 8586 h 484992"/>
                      <a:gd name="connsiteX4" fmla="*/ 192230 w 197252"/>
                      <a:gd name="connsiteY4" fmla="*/ 72979 h 484992"/>
                      <a:gd name="connsiteX5" fmla="*/ 174657 w 197252"/>
                      <a:gd name="connsiteY5" fmla="*/ 288680 h 484992"/>
                      <a:gd name="connsiteX6" fmla="*/ 162793 w 197252"/>
                      <a:gd name="connsiteY6" fmla="*/ 445316 h 484992"/>
                      <a:gd name="connsiteX7" fmla="*/ 156386 w 197252"/>
                      <a:gd name="connsiteY7" fmla="*/ 478115 h 484992"/>
                      <a:gd name="connsiteX8" fmla="*/ 143824 w 197252"/>
                      <a:gd name="connsiteY8" fmla="*/ 481985 h 484992"/>
                      <a:gd name="connsiteX9" fmla="*/ 109630 w 197252"/>
                      <a:gd name="connsiteY9" fmla="*/ 484396 h 484992"/>
                      <a:gd name="connsiteX10" fmla="*/ 52786 w 197252"/>
                      <a:gd name="connsiteY10" fmla="*/ 484840 h 484992"/>
                      <a:gd name="connsiteX11" fmla="*/ 39844 w 197252"/>
                      <a:gd name="connsiteY11" fmla="*/ 482302 h 484992"/>
                      <a:gd name="connsiteX12" fmla="*/ 39400 w 197252"/>
                      <a:gd name="connsiteY12" fmla="*/ 456228 h 484992"/>
                      <a:gd name="connsiteX13" fmla="*/ 29630 w 197252"/>
                      <a:gd name="connsiteY13" fmla="*/ 309932 h 484992"/>
                      <a:gd name="connsiteX14" fmla="*/ 3936 w 197252"/>
                      <a:gd name="connsiteY14" fmla="*/ 59339 h 484992"/>
                      <a:gd name="connsiteX15" fmla="*/ 1970 w 197252"/>
                      <a:gd name="connsiteY15" fmla="*/ 1989 h 484992"/>
                      <a:gd name="connsiteX16" fmla="*/ 21383 w 197252"/>
                      <a:gd name="connsiteY16" fmla="*/ 910 h 48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7252" h="484992">
                        <a:moveTo>
                          <a:pt x="21383" y="783"/>
                        </a:moveTo>
                        <a:cubicBezTo>
                          <a:pt x="35530" y="339"/>
                          <a:pt x="60780" y="-105"/>
                          <a:pt x="91993" y="22"/>
                        </a:cubicBezTo>
                        <a:cubicBezTo>
                          <a:pt x="123206" y="149"/>
                          <a:pt x="160446" y="783"/>
                          <a:pt x="179034" y="1671"/>
                        </a:cubicBezTo>
                        <a:cubicBezTo>
                          <a:pt x="197623" y="2560"/>
                          <a:pt x="197496" y="3575"/>
                          <a:pt x="197179" y="8586"/>
                        </a:cubicBezTo>
                        <a:cubicBezTo>
                          <a:pt x="196861" y="13598"/>
                          <a:pt x="196354" y="22544"/>
                          <a:pt x="192230" y="72979"/>
                        </a:cubicBezTo>
                        <a:cubicBezTo>
                          <a:pt x="188106" y="123415"/>
                          <a:pt x="180367" y="215342"/>
                          <a:pt x="174657" y="288680"/>
                        </a:cubicBezTo>
                        <a:cubicBezTo>
                          <a:pt x="168947" y="362018"/>
                          <a:pt x="165331" y="416768"/>
                          <a:pt x="162793" y="445316"/>
                        </a:cubicBezTo>
                        <a:cubicBezTo>
                          <a:pt x="160256" y="473928"/>
                          <a:pt x="158860" y="476339"/>
                          <a:pt x="156386" y="478115"/>
                        </a:cubicBezTo>
                        <a:cubicBezTo>
                          <a:pt x="153912" y="479892"/>
                          <a:pt x="150422" y="480970"/>
                          <a:pt x="143824" y="481985"/>
                        </a:cubicBezTo>
                        <a:cubicBezTo>
                          <a:pt x="137227" y="483000"/>
                          <a:pt x="127520" y="483888"/>
                          <a:pt x="109630" y="484396"/>
                        </a:cubicBezTo>
                        <a:cubicBezTo>
                          <a:pt x="91803" y="484967"/>
                          <a:pt x="65792" y="485157"/>
                          <a:pt x="52786" y="484840"/>
                        </a:cubicBezTo>
                        <a:cubicBezTo>
                          <a:pt x="39781" y="484523"/>
                          <a:pt x="39717" y="483635"/>
                          <a:pt x="39844" y="482302"/>
                        </a:cubicBezTo>
                        <a:cubicBezTo>
                          <a:pt x="39971" y="480970"/>
                          <a:pt x="40161" y="479194"/>
                          <a:pt x="39400" y="456228"/>
                        </a:cubicBezTo>
                        <a:cubicBezTo>
                          <a:pt x="38639" y="433262"/>
                          <a:pt x="36862" y="389107"/>
                          <a:pt x="29630" y="309932"/>
                        </a:cubicBezTo>
                        <a:cubicBezTo>
                          <a:pt x="22334" y="230694"/>
                          <a:pt x="9583" y="116437"/>
                          <a:pt x="3936" y="59339"/>
                        </a:cubicBezTo>
                        <a:cubicBezTo>
                          <a:pt x="-1710" y="2242"/>
                          <a:pt x="-251" y="2242"/>
                          <a:pt x="1970" y="1989"/>
                        </a:cubicBezTo>
                        <a:cubicBezTo>
                          <a:pt x="4190" y="1798"/>
                          <a:pt x="7235" y="1354"/>
                          <a:pt x="21383" y="9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4" name="Freeform: Shape 9923">
                    <a:extLst>
                      <a:ext uri="{FF2B5EF4-FFF2-40B4-BE49-F238E27FC236}">
                        <a16:creationId xmlns:a16="http://schemas.microsoft.com/office/drawing/2014/main" id="{0D97A29A-1864-AA55-AF02-E6E6FC88BE2B}"/>
                      </a:ext>
                    </a:extLst>
                  </p:cNvPr>
                  <p:cNvSpPr/>
                  <p:nvPr/>
                </p:nvSpPr>
                <p:spPr>
                  <a:xfrm>
                    <a:off x="583988" y="2784922"/>
                    <a:ext cx="197294" cy="468725"/>
                  </a:xfrm>
                  <a:custGeom>
                    <a:avLst/>
                    <a:gdLst>
                      <a:gd name="connsiteX0" fmla="*/ 21424 w 197294"/>
                      <a:gd name="connsiteY0" fmla="*/ 783 h 468725"/>
                      <a:gd name="connsiteX1" fmla="*/ 92034 w 197294"/>
                      <a:gd name="connsiteY1" fmla="*/ 22 h 468725"/>
                      <a:gd name="connsiteX2" fmla="*/ 179076 w 197294"/>
                      <a:gd name="connsiteY2" fmla="*/ 1671 h 468725"/>
                      <a:gd name="connsiteX3" fmla="*/ 197220 w 197294"/>
                      <a:gd name="connsiteY3" fmla="*/ 8586 h 468725"/>
                      <a:gd name="connsiteX4" fmla="*/ 195888 w 197294"/>
                      <a:gd name="connsiteY4" fmla="*/ 27111 h 468725"/>
                      <a:gd name="connsiteX5" fmla="*/ 996 w 197294"/>
                      <a:gd name="connsiteY5" fmla="*/ 27111 h 468725"/>
                      <a:gd name="connsiteX6" fmla="*/ 2011 w 197294"/>
                      <a:gd name="connsiteY6" fmla="*/ 1925 h 468725"/>
                      <a:gd name="connsiteX7" fmla="*/ 21424 w 197294"/>
                      <a:gd name="connsiteY7" fmla="*/ 847 h 468725"/>
                      <a:gd name="connsiteX8" fmla="*/ 21424 w 197294"/>
                      <a:gd name="connsiteY8" fmla="*/ 847 h 468725"/>
                      <a:gd name="connsiteX9" fmla="*/ 195190 w 197294"/>
                      <a:gd name="connsiteY9" fmla="*/ 36754 h 468725"/>
                      <a:gd name="connsiteX10" fmla="*/ 193604 w 197294"/>
                      <a:gd name="connsiteY10" fmla="*/ 56865 h 468725"/>
                      <a:gd name="connsiteX11" fmla="*/ 3788 w 197294"/>
                      <a:gd name="connsiteY11" fmla="*/ 56865 h 468725"/>
                      <a:gd name="connsiteX12" fmla="*/ 1884 w 197294"/>
                      <a:gd name="connsiteY12" fmla="*/ 36754 h 468725"/>
                      <a:gd name="connsiteX13" fmla="*/ 195190 w 197294"/>
                      <a:gd name="connsiteY13" fmla="*/ 36754 h 468725"/>
                      <a:gd name="connsiteX14" fmla="*/ 192208 w 197294"/>
                      <a:gd name="connsiteY14" fmla="*/ 73487 h 468725"/>
                      <a:gd name="connsiteX15" fmla="*/ 190813 w 197294"/>
                      <a:gd name="connsiteY15" fmla="*/ 90679 h 468725"/>
                      <a:gd name="connsiteX16" fmla="*/ 7214 w 197294"/>
                      <a:gd name="connsiteY16" fmla="*/ 90679 h 468725"/>
                      <a:gd name="connsiteX17" fmla="*/ 5437 w 197294"/>
                      <a:gd name="connsiteY17" fmla="*/ 73487 h 468725"/>
                      <a:gd name="connsiteX18" fmla="*/ 192272 w 197294"/>
                      <a:gd name="connsiteY18" fmla="*/ 73487 h 468725"/>
                      <a:gd name="connsiteX19" fmla="*/ 189353 w 197294"/>
                      <a:gd name="connsiteY19" fmla="*/ 107872 h 468725"/>
                      <a:gd name="connsiteX20" fmla="*/ 187767 w 197294"/>
                      <a:gd name="connsiteY20" fmla="*/ 127095 h 468725"/>
                      <a:gd name="connsiteX21" fmla="*/ 11020 w 197294"/>
                      <a:gd name="connsiteY21" fmla="*/ 127095 h 468725"/>
                      <a:gd name="connsiteX22" fmla="*/ 8990 w 197294"/>
                      <a:gd name="connsiteY22" fmla="*/ 107872 h 468725"/>
                      <a:gd name="connsiteX23" fmla="*/ 189353 w 197294"/>
                      <a:gd name="connsiteY23" fmla="*/ 107872 h 468725"/>
                      <a:gd name="connsiteX24" fmla="*/ 186181 w 197294"/>
                      <a:gd name="connsiteY24" fmla="*/ 146318 h 468725"/>
                      <a:gd name="connsiteX25" fmla="*/ 184215 w 197294"/>
                      <a:gd name="connsiteY25" fmla="*/ 170171 h 468725"/>
                      <a:gd name="connsiteX26" fmla="*/ 15524 w 197294"/>
                      <a:gd name="connsiteY26" fmla="*/ 170171 h 468725"/>
                      <a:gd name="connsiteX27" fmla="*/ 12987 w 197294"/>
                      <a:gd name="connsiteY27" fmla="*/ 146318 h 468725"/>
                      <a:gd name="connsiteX28" fmla="*/ 186118 w 197294"/>
                      <a:gd name="connsiteY28" fmla="*/ 146318 h 468725"/>
                      <a:gd name="connsiteX29" fmla="*/ 183009 w 197294"/>
                      <a:gd name="connsiteY29" fmla="*/ 185397 h 468725"/>
                      <a:gd name="connsiteX30" fmla="*/ 180408 w 197294"/>
                      <a:gd name="connsiteY30" fmla="*/ 217118 h 468725"/>
                      <a:gd name="connsiteX31" fmla="*/ 20536 w 197294"/>
                      <a:gd name="connsiteY31" fmla="*/ 217118 h 468725"/>
                      <a:gd name="connsiteX32" fmla="*/ 17237 w 197294"/>
                      <a:gd name="connsiteY32" fmla="*/ 185397 h 468725"/>
                      <a:gd name="connsiteX33" fmla="*/ 183009 w 197294"/>
                      <a:gd name="connsiteY33" fmla="*/ 185397 h 468725"/>
                      <a:gd name="connsiteX34" fmla="*/ 179139 w 197294"/>
                      <a:gd name="connsiteY34" fmla="*/ 232598 h 468725"/>
                      <a:gd name="connsiteX35" fmla="*/ 176602 w 197294"/>
                      <a:gd name="connsiteY35" fmla="*/ 264128 h 468725"/>
                      <a:gd name="connsiteX36" fmla="*/ 25294 w 197294"/>
                      <a:gd name="connsiteY36" fmla="*/ 264128 h 468725"/>
                      <a:gd name="connsiteX37" fmla="*/ 22122 w 197294"/>
                      <a:gd name="connsiteY37" fmla="*/ 232598 h 468725"/>
                      <a:gd name="connsiteX38" fmla="*/ 179139 w 197294"/>
                      <a:gd name="connsiteY38" fmla="*/ 232598 h 468725"/>
                      <a:gd name="connsiteX39" fmla="*/ 175016 w 197294"/>
                      <a:gd name="connsiteY39" fmla="*/ 284683 h 468725"/>
                      <a:gd name="connsiteX40" fmla="*/ 174698 w 197294"/>
                      <a:gd name="connsiteY40" fmla="*/ 288616 h 468725"/>
                      <a:gd name="connsiteX41" fmla="*/ 173430 w 197294"/>
                      <a:gd name="connsiteY41" fmla="*/ 305174 h 468725"/>
                      <a:gd name="connsiteX42" fmla="*/ 29291 w 197294"/>
                      <a:gd name="connsiteY42" fmla="*/ 305174 h 468725"/>
                      <a:gd name="connsiteX43" fmla="*/ 27324 w 197294"/>
                      <a:gd name="connsiteY43" fmla="*/ 284619 h 468725"/>
                      <a:gd name="connsiteX44" fmla="*/ 175016 w 197294"/>
                      <a:gd name="connsiteY44" fmla="*/ 284619 h 468725"/>
                      <a:gd name="connsiteX45" fmla="*/ 172097 w 197294"/>
                      <a:gd name="connsiteY45" fmla="*/ 322430 h 468725"/>
                      <a:gd name="connsiteX46" fmla="*/ 170575 w 197294"/>
                      <a:gd name="connsiteY46" fmla="*/ 342985 h 468725"/>
                      <a:gd name="connsiteX47" fmla="*/ 32590 w 197294"/>
                      <a:gd name="connsiteY47" fmla="*/ 342985 h 468725"/>
                      <a:gd name="connsiteX48" fmla="*/ 30814 w 197294"/>
                      <a:gd name="connsiteY48" fmla="*/ 322430 h 468725"/>
                      <a:gd name="connsiteX49" fmla="*/ 172097 w 197294"/>
                      <a:gd name="connsiteY49" fmla="*/ 322430 h 468725"/>
                      <a:gd name="connsiteX50" fmla="*/ 169179 w 197294"/>
                      <a:gd name="connsiteY50" fmla="*/ 361510 h 468725"/>
                      <a:gd name="connsiteX51" fmla="*/ 167720 w 197294"/>
                      <a:gd name="connsiteY51" fmla="*/ 381367 h 468725"/>
                      <a:gd name="connsiteX52" fmla="*/ 35508 w 197294"/>
                      <a:gd name="connsiteY52" fmla="*/ 381367 h 468725"/>
                      <a:gd name="connsiteX53" fmla="*/ 34049 w 197294"/>
                      <a:gd name="connsiteY53" fmla="*/ 361510 h 468725"/>
                      <a:gd name="connsiteX54" fmla="*/ 169179 w 197294"/>
                      <a:gd name="connsiteY54" fmla="*/ 361510 h 468725"/>
                      <a:gd name="connsiteX55" fmla="*/ 165880 w 197294"/>
                      <a:gd name="connsiteY55" fmla="*/ 406490 h 468725"/>
                      <a:gd name="connsiteX56" fmla="*/ 164421 w 197294"/>
                      <a:gd name="connsiteY56" fmla="*/ 425713 h 468725"/>
                      <a:gd name="connsiteX57" fmla="*/ 38236 w 197294"/>
                      <a:gd name="connsiteY57" fmla="*/ 425713 h 468725"/>
                      <a:gd name="connsiteX58" fmla="*/ 37158 w 197294"/>
                      <a:gd name="connsiteY58" fmla="*/ 406490 h 468725"/>
                      <a:gd name="connsiteX59" fmla="*/ 165880 w 197294"/>
                      <a:gd name="connsiteY59" fmla="*/ 406490 h 468725"/>
                      <a:gd name="connsiteX60" fmla="*/ 163025 w 197294"/>
                      <a:gd name="connsiteY60" fmla="*/ 442905 h 468725"/>
                      <a:gd name="connsiteX61" fmla="*/ 162835 w 197294"/>
                      <a:gd name="connsiteY61" fmla="*/ 445253 h 468725"/>
                      <a:gd name="connsiteX62" fmla="*/ 160170 w 197294"/>
                      <a:gd name="connsiteY62" fmla="*/ 468726 h 468725"/>
                      <a:gd name="connsiteX63" fmla="*/ 39886 w 197294"/>
                      <a:gd name="connsiteY63" fmla="*/ 468726 h 468725"/>
                      <a:gd name="connsiteX64" fmla="*/ 39505 w 197294"/>
                      <a:gd name="connsiteY64" fmla="*/ 456165 h 468725"/>
                      <a:gd name="connsiteX65" fmla="*/ 38998 w 197294"/>
                      <a:gd name="connsiteY65" fmla="*/ 442905 h 468725"/>
                      <a:gd name="connsiteX66" fmla="*/ 163025 w 197294"/>
                      <a:gd name="connsiteY66" fmla="*/ 442905 h 468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97294" h="468725">
                        <a:moveTo>
                          <a:pt x="21424" y="783"/>
                        </a:moveTo>
                        <a:cubicBezTo>
                          <a:pt x="35572" y="339"/>
                          <a:pt x="60821" y="-105"/>
                          <a:pt x="92034" y="22"/>
                        </a:cubicBezTo>
                        <a:cubicBezTo>
                          <a:pt x="123248" y="149"/>
                          <a:pt x="160488" y="783"/>
                          <a:pt x="179076" y="1671"/>
                        </a:cubicBezTo>
                        <a:cubicBezTo>
                          <a:pt x="197664" y="2560"/>
                          <a:pt x="197537" y="3575"/>
                          <a:pt x="197220" y="8586"/>
                        </a:cubicBezTo>
                        <a:cubicBezTo>
                          <a:pt x="197030" y="11378"/>
                          <a:pt x="196839" y="15375"/>
                          <a:pt x="195888" y="27111"/>
                        </a:cubicBezTo>
                        <a:lnTo>
                          <a:pt x="996" y="27111"/>
                        </a:lnTo>
                        <a:cubicBezTo>
                          <a:pt x="-970" y="2116"/>
                          <a:pt x="298" y="2052"/>
                          <a:pt x="2011" y="1925"/>
                        </a:cubicBezTo>
                        <a:cubicBezTo>
                          <a:pt x="4232" y="1735"/>
                          <a:pt x="7277" y="1291"/>
                          <a:pt x="21424" y="847"/>
                        </a:cubicBezTo>
                        <a:lnTo>
                          <a:pt x="21424" y="847"/>
                        </a:lnTo>
                        <a:close/>
                        <a:moveTo>
                          <a:pt x="195190" y="36754"/>
                        </a:moveTo>
                        <a:cubicBezTo>
                          <a:pt x="194746" y="42274"/>
                          <a:pt x="194238" y="48872"/>
                          <a:pt x="193604" y="56865"/>
                        </a:cubicBezTo>
                        <a:lnTo>
                          <a:pt x="3788" y="56865"/>
                        </a:lnTo>
                        <a:cubicBezTo>
                          <a:pt x="3026" y="49126"/>
                          <a:pt x="2392" y="42464"/>
                          <a:pt x="1884" y="36754"/>
                        </a:cubicBezTo>
                        <a:lnTo>
                          <a:pt x="195190" y="36754"/>
                        </a:lnTo>
                        <a:close/>
                        <a:moveTo>
                          <a:pt x="192208" y="73487"/>
                        </a:moveTo>
                        <a:lnTo>
                          <a:pt x="190813" y="90679"/>
                        </a:lnTo>
                        <a:lnTo>
                          <a:pt x="7214" y="90679"/>
                        </a:lnTo>
                        <a:cubicBezTo>
                          <a:pt x="6579" y="84653"/>
                          <a:pt x="6008" y="78879"/>
                          <a:pt x="5437" y="73487"/>
                        </a:cubicBezTo>
                        <a:lnTo>
                          <a:pt x="192272" y="73487"/>
                        </a:lnTo>
                        <a:close/>
                        <a:moveTo>
                          <a:pt x="189353" y="107872"/>
                        </a:moveTo>
                        <a:lnTo>
                          <a:pt x="187767" y="127095"/>
                        </a:lnTo>
                        <a:lnTo>
                          <a:pt x="11020" y="127095"/>
                        </a:lnTo>
                        <a:lnTo>
                          <a:pt x="8990" y="107872"/>
                        </a:lnTo>
                        <a:lnTo>
                          <a:pt x="189353" y="107872"/>
                        </a:lnTo>
                        <a:close/>
                        <a:moveTo>
                          <a:pt x="186181" y="146318"/>
                        </a:moveTo>
                        <a:lnTo>
                          <a:pt x="184215" y="170171"/>
                        </a:lnTo>
                        <a:lnTo>
                          <a:pt x="15524" y="170171"/>
                        </a:lnTo>
                        <a:lnTo>
                          <a:pt x="12987" y="146318"/>
                        </a:lnTo>
                        <a:lnTo>
                          <a:pt x="186118" y="146318"/>
                        </a:lnTo>
                        <a:close/>
                        <a:moveTo>
                          <a:pt x="183009" y="185397"/>
                        </a:moveTo>
                        <a:cubicBezTo>
                          <a:pt x="182121" y="195865"/>
                          <a:pt x="181296" y="206523"/>
                          <a:pt x="180408" y="217118"/>
                        </a:cubicBezTo>
                        <a:lnTo>
                          <a:pt x="20536" y="217118"/>
                        </a:lnTo>
                        <a:cubicBezTo>
                          <a:pt x="19458" y="206523"/>
                          <a:pt x="18316" y="195928"/>
                          <a:pt x="17237" y="185397"/>
                        </a:cubicBezTo>
                        <a:lnTo>
                          <a:pt x="183009" y="185397"/>
                        </a:lnTo>
                        <a:close/>
                        <a:moveTo>
                          <a:pt x="179139" y="232598"/>
                        </a:moveTo>
                        <a:cubicBezTo>
                          <a:pt x="178251" y="243256"/>
                          <a:pt x="177426" y="253787"/>
                          <a:pt x="176602" y="264128"/>
                        </a:cubicBezTo>
                        <a:lnTo>
                          <a:pt x="25294" y="264128"/>
                        </a:lnTo>
                        <a:cubicBezTo>
                          <a:pt x="24279" y="253787"/>
                          <a:pt x="23201" y="243256"/>
                          <a:pt x="22122" y="232598"/>
                        </a:cubicBezTo>
                        <a:lnTo>
                          <a:pt x="179139" y="232598"/>
                        </a:lnTo>
                        <a:close/>
                        <a:moveTo>
                          <a:pt x="175016" y="284683"/>
                        </a:moveTo>
                        <a:lnTo>
                          <a:pt x="174698" y="288616"/>
                        </a:lnTo>
                        <a:cubicBezTo>
                          <a:pt x="174254" y="294262"/>
                          <a:pt x="173810" y="299782"/>
                          <a:pt x="173430" y="305174"/>
                        </a:cubicBezTo>
                        <a:lnTo>
                          <a:pt x="29291" y="305174"/>
                        </a:lnTo>
                        <a:cubicBezTo>
                          <a:pt x="28657" y="298513"/>
                          <a:pt x="28022" y="291662"/>
                          <a:pt x="27324" y="284619"/>
                        </a:cubicBezTo>
                        <a:lnTo>
                          <a:pt x="175016" y="284619"/>
                        </a:lnTo>
                        <a:close/>
                        <a:moveTo>
                          <a:pt x="172097" y="322430"/>
                        </a:moveTo>
                        <a:cubicBezTo>
                          <a:pt x="171590" y="329472"/>
                          <a:pt x="171019" y="336324"/>
                          <a:pt x="170575" y="342985"/>
                        </a:cubicBezTo>
                        <a:lnTo>
                          <a:pt x="32590" y="342985"/>
                        </a:lnTo>
                        <a:cubicBezTo>
                          <a:pt x="32019" y="336451"/>
                          <a:pt x="31448" y="329599"/>
                          <a:pt x="30814" y="322430"/>
                        </a:cubicBezTo>
                        <a:lnTo>
                          <a:pt x="172097" y="322430"/>
                        </a:lnTo>
                        <a:close/>
                        <a:moveTo>
                          <a:pt x="169179" y="361510"/>
                        </a:moveTo>
                        <a:lnTo>
                          <a:pt x="167720" y="381367"/>
                        </a:lnTo>
                        <a:lnTo>
                          <a:pt x="35508" y="381367"/>
                        </a:lnTo>
                        <a:cubicBezTo>
                          <a:pt x="35064" y="375150"/>
                          <a:pt x="34557" y="368489"/>
                          <a:pt x="34049" y="361510"/>
                        </a:cubicBezTo>
                        <a:lnTo>
                          <a:pt x="169179" y="361510"/>
                        </a:lnTo>
                        <a:close/>
                        <a:moveTo>
                          <a:pt x="165880" y="406490"/>
                        </a:moveTo>
                        <a:cubicBezTo>
                          <a:pt x="165373" y="413469"/>
                          <a:pt x="164865" y="419876"/>
                          <a:pt x="164421" y="425713"/>
                        </a:cubicBezTo>
                        <a:lnTo>
                          <a:pt x="38236" y="425713"/>
                        </a:lnTo>
                        <a:cubicBezTo>
                          <a:pt x="37919" y="419876"/>
                          <a:pt x="37602" y="413532"/>
                          <a:pt x="37158" y="406490"/>
                        </a:cubicBezTo>
                        <a:lnTo>
                          <a:pt x="165880" y="406490"/>
                        </a:lnTo>
                        <a:close/>
                        <a:moveTo>
                          <a:pt x="163025" y="442905"/>
                        </a:moveTo>
                        <a:lnTo>
                          <a:pt x="162835" y="445253"/>
                        </a:lnTo>
                        <a:cubicBezTo>
                          <a:pt x="161820" y="456799"/>
                          <a:pt x="160995" y="464031"/>
                          <a:pt x="160170" y="468726"/>
                        </a:cubicBezTo>
                        <a:lnTo>
                          <a:pt x="39886" y="468726"/>
                        </a:lnTo>
                        <a:cubicBezTo>
                          <a:pt x="39822" y="465427"/>
                          <a:pt x="39695" y="461367"/>
                          <a:pt x="39505" y="456165"/>
                        </a:cubicBezTo>
                        <a:cubicBezTo>
                          <a:pt x="39378" y="452358"/>
                          <a:pt x="39251" y="447981"/>
                          <a:pt x="38998" y="442905"/>
                        </a:cubicBezTo>
                        <a:lnTo>
                          <a:pt x="163025" y="44290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5" name="Freeform: Shape 9924">
                    <a:extLst>
                      <a:ext uri="{FF2B5EF4-FFF2-40B4-BE49-F238E27FC236}">
                        <a16:creationId xmlns:a16="http://schemas.microsoft.com/office/drawing/2014/main" id="{AFF502B1-AC71-7550-4F13-D354E9D30B4E}"/>
                      </a:ext>
                    </a:extLst>
                  </p:cNvPr>
                  <p:cNvSpPr/>
                  <p:nvPr/>
                </p:nvSpPr>
                <p:spPr>
                  <a:xfrm>
                    <a:off x="158182" y="2779822"/>
                    <a:ext cx="141724" cy="476136"/>
                  </a:xfrm>
                  <a:custGeom>
                    <a:avLst/>
                    <a:gdLst>
                      <a:gd name="connsiteX0" fmla="*/ 96 w 141724"/>
                      <a:gd name="connsiteY0" fmla="*/ 33036 h 476136"/>
                      <a:gd name="connsiteX1" fmla="*/ 4854 w 141724"/>
                      <a:gd name="connsiteY1" fmla="*/ 192464 h 476136"/>
                      <a:gd name="connsiteX2" fmla="*/ 7836 w 141724"/>
                      <a:gd name="connsiteY2" fmla="*/ 380314 h 476136"/>
                      <a:gd name="connsiteX3" fmla="*/ 9612 w 141724"/>
                      <a:gd name="connsiteY3" fmla="*/ 461392 h 476136"/>
                      <a:gd name="connsiteX4" fmla="*/ 16020 w 141724"/>
                      <a:gd name="connsiteY4" fmla="*/ 472494 h 476136"/>
                      <a:gd name="connsiteX5" fmla="*/ 54211 w 141724"/>
                      <a:gd name="connsiteY5" fmla="*/ 473001 h 476136"/>
                      <a:gd name="connsiteX6" fmla="*/ 116193 w 141724"/>
                      <a:gd name="connsiteY6" fmla="*/ 475793 h 476136"/>
                      <a:gd name="connsiteX7" fmla="*/ 130150 w 141724"/>
                      <a:gd name="connsiteY7" fmla="*/ 474778 h 476136"/>
                      <a:gd name="connsiteX8" fmla="*/ 129833 w 141724"/>
                      <a:gd name="connsiteY8" fmla="*/ 459108 h 476136"/>
                      <a:gd name="connsiteX9" fmla="*/ 128945 w 141724"/>
                      <a:gd name="connsiteY9" fmla="*/ 387229 h 476136"/>
                      <a:gd name="connsiteX10" fmla="*/ 131229 w 141724"/>
                      <a:gd name="connsiteY10" fmla="*/ 234082 h 476136"/>
                      <a:gd name="connsiteX11" fmla="*/ 137319 w 141724"/>
                      <a:gd name="connsiteY11" fmla="*/ 94892 h 476136"/>
                      <a:gd name="connsiteX12" fmla="*/ 141697 w 141724"/>
                      <a:gd name="connsiteY12" fmla="*/ 30118 h 476136"/>
                      <a:gd name="connsiteX13" fmla="*/ 136368 w 141724"/>
                      <a:gd name="connsiteY13" fmla="*/ 19206 h 476136"/>
                      <a:gd name="connsiteX14" fmla="*/ 105091 w 141724"/>
                      <a:gd name="connsiteY14" fmla="*/ 14512 h 476136"/>
                      <a:gd name="connsiteX15" fmla="*/ 31816 w 141724"/>
                      <a:gd name="connsiteY15" fmla="*/ 3156 h 476136"/>
                      <a:gd name="connsiteX16" fmla="*/ 4346 w 141724"/>
                      <a:gd name="connsiteY16" fmla="*/ 110 h 476136"/>
                      <a:gd name="connsiteX17" fmla="*/ 96 w 141724"/>
                      <a:gd name="connsiteY17" fmla="*/ 33036 h 476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1724" h="476136">
                        <a:moveTo>
                          <a:pt x="96" y="33036"/>
                        </a:moveTo>
                        <a:cubicBezTo>
                          <a:pt x="603" y="64249"/>
                          <a:pt x="3268" y="125407"/>
                          <a:pt x="4854" y="192464"/>
                        </a:cubicBezTo>
                        <a:cubicBezTo>
                          <a:pt x="6503" y="259585"/>
                          <a:pt x="7138" y="332606"/>
                          <a:pt x="7836" y="380314"/>
                        </a:cubicBezTo>
                        <a:cubicBezTo>
                          <a:pt x="8533" y="427958"/>
                          <a:pt x="9295" y="450290"/>
                          <a:pt x="9612" y="461392"/>
                        </a:cubicBezTo>
                        <a:cubicBezTo>
                          <a:pt x="9866" y="468833"/>
                          <a:pt x="12002" y="472538"/>
                          <a:pt x="16020" y="472494"/>
                        </a:cubicBezTo>
                        <a:cubicBezTo>
                          <a:pt x="22046" y="472494"/>
                          <a:pt x="34164" y="472304"/>
                          <a:pt x="54211" y="473001"/>
                        </a:cubicBezTo>
                        <a:cubicBezTo>
                          <a:pt x="74259" y="473700"/>
                          <a:pt x="102236" y="475159"/>
                          <a:pt x="116193" y="475793"/>
                        </a:cubicBezTo>
                        <a:cubicBezTo>
                          <a:pt x="130150" y="476428"/>
                          <a:pt x="130150" y="476237"/>
                          <a:pt x="130150" y="474778"/>
                        </a:cubicBezTo>
                        <a:cubicBezTo>
                          <a:pt x="130150" y="473319"/>
                          <a:pt x="130150" y="470718"/>
                          <a:pt x="129833" y="459108"/>
                        </a:cubicBezTo>
                        <a:cubicBezTo>
                          <a:pt x="129516" y="447498"/>
                          <a:pt x="128945" y="427007"/>
                          <a:pt x="128945" y="387229"/>
                        </a:cubicBezTo>
                        <a:cubicBezTo>
                          <a:pt x="128945" y="347451"/>
                          <a:pt x="129706" y="288514"/>
                          <a:pt x="131229" y="234082"/>
                        </a:cubicBezTo>
                        <a:cubicBezTo>
                          <a:pt x="132751" y="179649"/>
                          <a:pt x="135162" y="129784"/>
                          <a:pt x="137319" y="94892"/>
                        </a:cubicBezTo>
                        <a:cubicBezTo>
                          <a:pt x="139476" y="59999"/>
                          <a:pt x="141443" y="40142"/>
                          <a:pt x="141697" y="30118"/>
                        </a:cubicBezTo>
                        <a:cubicBezTo>
                          <a:pt x="141950" y="20094"/>
                          <a:pt x="140491" y="19841"/>
                          <a:pt x="136368" y="19206"/>
                        </a:cubicBezTo>
                        <a:cubicBezTo>
                          <a:pt x="132181" y="18635"/>
                          <a:pt x="125329" y="17620"/>
                          <a:pt x="105091" y="14512"/>
                        </a:cubicBezTo>
                        <a:cubicBezTo>
                          <a:pt x="84790" y="11403"/>
                          <a:pt x="51103" y="6074"/>
                          <a:pt x="31816" y="3156"/>
                        </a:cubicBezTo>
                        <a:cubicBezTo>
                          <a:pt x="12530" y="237"/>
                          <a:pt x="7582" y="-270"/>
                          <a:pt x="4346" y="110"/>
                        </a:cubicBezTo>
                        <a:cubicBezTo>
                          <a:pt x="1111" y="491"/>
                          <a:pt x="-412" y="1823"/>
                          <a:pt x="96" y="3303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6" name="Freeform: Shape 9925">
                    <a:extLst>
                      <a:ext uri="{FF2B5EF4-FFF2-40B4-BE49-F238E27FC236}">
                        <a16:creationId xmlns:a16="http://schemas.microsoft.com/office/drawing/2014/main" id="{F2476874-5C71-0023-4106-B876E910E50D}"/>
                      </a:ext>
                    </a:extLst>
                  </p:cNvPr>
                  <p:cNvSpPr/>
                  <p:nvPr/>
                </p:nvSpPr>
                <p:spPr>
                  <a:xfrm>
                    <a:off x="295732" y="2782359"/>
                    <a:ext cx="328673" cy="407778"/>
                  </a:xfrm>
                  <a:custGeom>
                    <a:avLst/>
                    <a:gdLst>
                      <a:gd name="connsiteX0" fmla="*/ 33203 w 328673"/>
                      <a:gd name="connsiteY0" fmla="*/ 4425 h 407778"/>
                      <a:gd name="connsiteX1" fmla="*/ 165668 w 328673"/>
                      <a:gd name="connsiteY1" fmla="*/ 2141 h 407778"/>
                      <a:gd name="connsiteX2" fmla="*/ 284494 w 328673"/>
                      <a:gd name="connsiteY2" fmla="*/ 48 h 407778"/>
                      <a:gd name="connsiteX3" fmla="*/ 310822 w 328673"/>
                      <a:gd name="connsiteY3" fmla="*/ 10198 h 407778"/>
                      <a:gd name="connsiteX4" fmla="*/ 317166 w 328673"/>
                      <a:gd name="connsiteY4" fmla="*/ 68691 h 407778"/>
                      <a:gd name="connsiteX5" fmla="*/ 324271 w 328673"/>
                      <a:gd name="connsiteY5" fmla="*/ 225264 h 407778"/>
                      <a:gd name="connsiteX6" fmla="*/ 328522 w 328673"/>
                      <a:gd name="connsiteY6" fmla="*/ 372702 h 407778"/>
                      <a:gd name="connsiteX7" fmla="*/ 322939 w 328673"/>
                      <a:gd name="connsiteY7" fmla="*/ 403915 h 407778"/>
                      <a:gd name="connsiteX8" fmla="*/ 262924 w 328673"/>
                      <a:gd name="connsiteY8" fmla="*/ 407023 h 407778"/>
                      <a:gd name="connsiteX9" fmla="*/ 93980 w 328673"/>
                      <a:gd name="connsiteY9" fmla="*/ 407467 h 407778"/>
                      <a:gd name="connsiteX10" fmla="*/ 17660 w 328673"/>
                      <a:gd name="connsiteY10" fmla="*/ 403851 h 407778"/>
                      <a:gd name="connsiteX11" fmla="*/ 7826 w 328673"/>
                      <a:gd name="connsiteY11" fmla="*/ 387420 h 407778"/>
                      <a:gd name="connsiteX12" fmla="*/ 3830 w 328673"/>
                      <a:gd name="connsiteY12" fmla="*/ 301774 h 407778"/>
                      <a:gd name="connsiteX13" fmla="*/ 87 w 328673"/>
                      <a:gd name="connsiteY13" fmla="*/ 119381 h 407778"/>
                      <a:gd name="connsiteX14" fmla="*/ 1419 w 328673"/>
                      <a:gd name="connsiteY14" fmla="*/ 20920 h 407778"/>
                      <a:gd name="connsiteX15" fmla="*/ 3512 w 328673"/>
                      <a:gd name="connsiteY15" fmla="*/ 4615 h 407778"/>
                      <a:gd name="connsiteX16" fmla="*/ 33203 w 328673"/>
                      <a:gd name="connsiteY16" fmla="*/ 4425 h 40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8673" h="407778">
                        <a:moveTo>
                          <a:pt x="33203" y="4425"/>
                        </a:moveTo>
                        <a:cubicBezTo>
                          <a:pt x="61054" y="4171"/>
                          <a:pt x="115677" y="3283"/>
                          <a:pt x="165668" y="2141"/>
                        </a:cubicBezTo>
                        <a:cubicBezTo>
                          <a:pt x="215724" y="1063"/>
                          <a:pt x="261147" y="-270"/>
                          <a:pt x="284494" y="48"/>
                        </a:cubicBezTo>
                        <a:cubicBezTo>
                          <a:pt x="307840" y="365"/>
                          <a:pt x="309109" y="2395"/>
                          <a:pt x="310822" y="10198"/>
                        </a:cubicBezTo>
                        <a:cubicBezTo>
                          <a:pt x="312535" y="18065"/>
                          <a:pt x="314755" y="31705"/>
                          <a:pt x="317166" y="68691"/>
                        </a:cubicBezTo>
                        <a:cubicBezTo>
                          <a:pt x="319577" y="105677"/>
                          <a:pt x="322178" y="165947"/>
                          <a:pt x="324271" y="225264"/>
                        </a:cubicBezTo>
                        <a:cubicBezTo>
                          <a:pt x="326365" y="284645"/>
                          <a:pt x="328015" y="343138"/>
                          <a:pt x="328522" y="372702"/>
                        </a:cubicBezTo>
                        <a:cubicBezTo>
                          <a:pt x="329030" y="402265"/>
                          <a:pt x="328522" y="402963"/>
                          <a:pt x="322939" y="403915"/>
                        </a:cubicBezTo>
                        <a:cubicBezTo>
                          <a:pt x="317356" y="404930"/>
                          <a:pt x="306762" y="406262"/>
                          <a:pt x="262924" y="407023"/>
                        </a:cubicBezTo>
                        <a:cubicBezTo>
                          <a:pt x="219086" y="407785"/>
                          <a:pt x="142005" y="408039"/>
                          <a:pt x="93980" y="407467"/>
                        </a:cubicBezTo>
                        <a:cubicBezTo>
                          <a:pt x="45955" y="406896"/>
                          <a:pt x="26986" y="405564"/>
                          <a:pt x="17660" y="403851"/>
                        </a:cubicBezTo>
                        <a:cubicBezTo>
                          <a:pt x="8271" y="402075"/>
                          <a:pt x="8524" y="399855"/>
                          <a:pt x="7826" y="387420"/>
                        </a:cubicBezTo>
                        <a:cubicBezTo>
                          <a:pt x="7129" y="374922"/>
                          <a:pt x="5479" y="352210"/>
                          <a:pt x="3830" y="301774"/>
                        </a:cubicBezTo>
                        <a:cubicBezTo>
                          <a:pt x="2180" y="251339"/>
                          <a:pt x="467" y="173179"/>
                          <a:pt x="87" y="119381"/>
                        </a:cubicBezTo>
                        <a:cubicBezTo>
                          <a:pt x="-294" y="65583"/>
                          <a:pt x="658" y="36146"/>
                          <a:pt x="1419" y="20920"/>
                        </a:cubicBezTo>
                        <a:cubicBezTo>
                          <a:pt x="2180" y="5757"/>
                          <a:pt x="2751" y="4869"/>
                          <a:pt x="3512" y="4615"/>
                        </a:cubicBezTo>
                        <a:cubicBezTo>
                          <a:pt x="4337" y="4362"/>
                          <a:pt x="5352" y="4615"/>
                          <a:pt x="33203" y="44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7" name="Freeform: Shape 9926">
                    <a:extLst>
                      <a:ext uri="{FF2B5EF4-FFF2-40B4-BE49-F238E27FC236}">
                        <a16:creationId xmlns:a16="http://schemas.microsoft.com/office/drawing/2014/main" id="{8B063F5A-A094-3034-27A4-029609DE95A7}"/>
                      </a:ext>
                    </a:extLst>
                  </p:cNvPr>
                  <p:cNvSpPr/>
                  <p:nvPr/>
                </p:nvSpPr>
                <p:spPr>
                  <a:xfrm>
                    <a:off x="321764" y="2817523"/>
                    <a:ext cx="114514" cy="126215"/>
                  </a:xfrm>
                  <a:custGeom>
                    <a:avLst/>
                    <a:gdLst>
                      <a:gd name="connsiteX0" fmla="*/ 3 w 114514"/>
                      <a:gd name="connsiteY0" fmla="*/ 20648 h 126215"/>
                      <a:gd name="connsiteX1" fmla="*/ 1906 w 114514"/>
                      <a:gd name="connsiteY1" fmla="*/ 105278 h 126215"/>
                      <a:gd name="connsiteX2" fmla="*/ 4634 w 114514"/>
                      <a:gd name="connsiteY2" fmla="*/ 126150 h 126215"/>
                      <a:gd name="connsiteX3" fmla="*/ 26458 w 114514"/>
                      <a:gd name="connsiteY3" fmla="*/ 124501 h 126215"/>
                      <a:gd name="connsiteX4" fmla="*/ 97131 w 114514"/>
                      <a:gd name="connsiteY4" fmla="*/ 122598 h 126215"/>
                      <a:gd name="connsiteX5" fmla="*/ 114514 w 114514"/>
                      <a:gd name="connsiteY5" fmla="*/ 120631 h 126215"/>
                      <a:gd name="connsiteX6" fmla="*/ 114387 w 114514"/>
                      <a:gd name="connsiteY6" fmla="*/ 98871 h 126215"/>
                      <a:gd name="connsiteX7" fmla="*/ 114197 w 114514"/>
                      <a:gd name="connsiteY7" fmla="*/ 24327 h 126215"/>
                      <a:gd name="connsiteX8" fmla="*/ 112040 w 114514"/>
                      <a:gd name="connsiteY8" fmla="*/ 5549 h 126215"/>
                      <a:gd name="connsiteX9" fmla="*/ 89709 w 114514"/>
                      <a:gd name="connsiteY9" fmla="*/ 4470 h 126215"/>
                      <a:gd name="connsiteX10" fmla="*/ 25062 w 114514"/>
                      <a:gd name="connsiteY10" fmla="*/ 1869 h 126215"/>
                      <a:gd name="connsiteX11" fmla="*/ 3428 w 114514"/>
                      <a:gd name="connsiteY11" fmla="*/ 93 h 126215"/>
                      <a:gd name="connsiteX12" fmla="*/ 66 w 114514"/>
                      <a:gd name="connsiteY12" fmla="*/ 20584 h 126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4514" h="126215">
                        <a:moveTo>
                          <a:pt x="3" y="20648"/>
                        </a:moveTo>
                        <a:cubicBezTo>
                          <a:pt x="-61" y="41710"/>
                          <a:pt x="1018" y="84089"/>
                          <a:pt x="1906" y="105278"/>
                        </a:cubicBezTo>
                        <a:cubicBezTo>
                          <a:pt x="2731" y="126468"/>
                          <a:pt x="3365" y="126468"/>
                          <a:pt x="4634" y="126150"/>
                        </a:cubicBezTo>
                        <a:cubicBezTo>
                          <a:pt x="5966" y="125833"/>
                          <a:pt x="7996" y="125135"/>
                          <a:pt x="26458" y="124501"/>
                        </a:cubicBezTo>
                        <a:cubicBezTo>
                          <a:pt x="44919" y="123803"/>
                          <a:pt x="79748" y="123169"/>
                          <a:pt x="97131" y="122598"/>
                        </a:cubicBezTo>
                        <a:cubicBezTo>
                          <a:pt x="114514" y="122027"/>
                          <a:pt x="114514" y="121583"/>
                          <a:pt x="114514" y="120631"/>
                        </a:cubicBezTo>
                        <a:cubicBezTo>
                          <a:pt x="114514" y="119616"/>
                          <a:pt x="114451" y="118093"/>
                          <a:pt x="114387" y="98871"/>
                        </a:cubicBezTo>
                        <a:cubicBezTo>
                          <a:pt x="114387" y="79648"/>
                          <a:pt x="114324" y="42789"/>
                          <a:pt x="114197" y="24327"/>
                        </a:cubicBezTo>
                        <a:cubicBezTo>
                          <a:pt x="114070" y="5866"/>
                          <a:pt x="113816" y="5739"/>
                          <a:pt x="112040" y="5549"/>
                        </a:cubicBezTo>
                        <a:cubicBezTo>
                          <a:pt x="110200" y="5358"/>
                          <a:pt x="106838" y="5168"/>
                          <a:pt x="89709" y="4470"/>
                        </a:cubicBezTo>
                        <a:cubicBezTo>
                          <a:pt x="72643" y="3836"/>
                          <a:pt x="41874" y="2694"/>
                          <a:pt x="25062" y="1869"/>
                        </a:cubicBezTo>
                        <a:cubicBezTo>
                          <a:pt x="8250" y="1044"/>
                          <a:pt x="5459" y="473"/>
                          <a:pt x="3428" y="93"/>
                        </a:cubicBezTo>
                        <a:cubicBezTo>
                          <a:pt x="1398" y="-288"/>
                          <a:pt x="130" y="-478"/>
                          <a:pt x="66" y="2058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8" name="Freeform: Shape 9927">
                    <a:extLst>
                      <a:ext uri="{FF2B5EF4-FFF2-40B4-BE49-F238E27FC236}">
                        <a16:creationId xmlns:a16="http://schemas.microsoft.com/office/drawing/2014/main" id="{0BE408E6-88D2-8CC7-B3B7-1B0A34CB7B29}"/>
                      </a:ext>
                    </a:extLst>
                  </p:cNvPr>
                  <p:cNvSpPr/>
                  <p:nvPr/>
                </p:nvSpPr>
                <p:spPr>
                  <a:xfrm>
                    <a:off x="468635" y="2815711"/>
                    <a:ext cx="111295" cy="123359"/>
                  </a:xfrm>
                  <a:custGeom>
                    <a:avLst/>
                    <a:gdLst>
                      <a:gd name="connsiteX0" fmla="*/ 633 w 111295"/>
                      <a:gd name="connsiteY0" fmla="*/ 11866 h 123359"/>
                      <a:gd name="connsiteX1" fmla="*/ 5137 w 111295"/>
                      <a:gd name="connsiteY1" fmla="*/ 44855 h 123359"/>
                      <a:gd name="connsiteX2" fmla="*/ 5454 w 111295"/>
                      <a:gd name="connsiteY2" fmla="*/ 107916 h 123359"/>
                      <a:gd name="connsiteX3" fmla="*/ 6913 w 111295"/>
                      <a:gd name="connsiteY3" fmla="*/ 122634 h 123359"/>
                      <a:gd name="connsiteX4" fmla="*/ 27976 w 111295"/>
                      <a:gd name="connsiteY4" fmla="*/ 122507 h 123359"/>
                      <a:gd name="connsiteX5" fmla="*/ 94970 w 111295"/>
                      <a:gd name="connsiteY5" fmla="*/ 123332 h 123359"/>
                      <a:gd name="connsiteX6" fmla="*/ 111274 w 111295"/>
                      <a:gd name="connsiteY6" fmla="*/ 122570 h 123359"/>
                      <a:gd name="connsiteX7" fmla="*/ 110323 w 111295"/>
                      <a:gd name="connsiteY7" fmla="*/ 105378 h 123359"/>
                      <a:gd name="connsiteX8" fmla="*/ 108546 w 111295"/>
                      <a:gd name="connsiteY8" fmla="*/ 38765 h 123359"/>
                      <a:gd name="connsiteX9" fmla="*/ 106580 w 111295"/>
                      <a:gd name="connsiteY9" fmla="*/ 5965 h 123359"/>
                      <a:gd name="connsiteX10" fmla="*/ 106009 w 111295"/>
                      <a:gd name="connsiteY10" fmla="*/ 256 h 123359"/>
                      <a:gd name="connsiteX11" fmla="*/ 103725 w 111295"/>
                      <a:gd name="connsiteY11" fmla="*/ 319 h 123359"/>
                      <a:gd name="connsiteX12" fmla="*/ 91290 w 111295"/>
                      <a:gd name="connsiteY12" fmla="*/ 2730 h 123359"/>
                      <a:gd name="connsiteX13" fmla="*/ 48087 w 111295"/>
                      <a:gd name="connsiteY13" fmla="*/ 6536 h 123359"/>
                      <a:gd name="connsiteX14" fmla="*/ 7294 w 111295"/>
                      <a:gd name="connsiteY14" fmla="*/ 6536 h 123359"/>
                      <a:gd name="connsiteX15" fmla="*/ 633 w 111295"/>
                      <a:gd name="connsiteY15" fmla="*/ 11802 h 12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1295" h="123359">
                        <a:moveTo>
                          <a:pt x="633" y="11866"/>
                        </a:moveTo>
                        <a:cubicBezTo>
                          <a:pt x="1838" y="16624"/>
                          <a:pt x="4249" y="25696"/>
                          <a:pt x="5137" y="44855"/>
                        </a:cubicBezTo>
                        <a:cubicBezTo>
                          <a:pt x="6089" y="64014"/>
                          <a:pt x="5581" y="93261"/>
                          <a:pt x="5454" y="107916"/>
                        </a:cubicBezTo>
                        <a:cubicBezTo>
                          <a:pt x="5327" y="122570"/>
                          <a:pt x="5645" y="122697"/>
                          <a:pt x="6913" y="122634"/>
                        </a:cubicBezTo>
                        <a:cubicBezTo>
                          <a:pt x="8182" y="122634"/>
                          <a:pt x="10403" y="122380"/>
                          <a:pt x="27976" y="122507"/>
                        </a:cubicBezTo>
                        <a:cubicBezTo>
                          <a:pt x="45549" y="122697"/>
                          <a:pt x="78539" y="123205"/>
                          <a:pt x="94970" y="123332"/>
                        </a:cubicBezTo>
                        <a:cubicBezTo>
                          <a:pt x="111465" y="123459"/>
                          <a:pt x="111401" y="123141"/>
                          <a:pt x="111274" y="122570"/>
                        </a:cubicBezTo>
                        <a:cubicBezTo>
                          <a:pt x="111084" y="121999"/>
                          <a:pt x="110767" y="121238"/>
                          <a:pt x="110323" y="105378"/>
                        </a:cubicBezTo>
                        <a:cubicBezTo>
                          <a:pt x="109879" y="89454"/>
                          <a:pt x="109308" y="58495"/>
                          <a:pt x="108546" y="38765"/>
                        </a:cubicBezTo>
                        <a:cubicBezTo>
                          <a:pt x="107785" y="19034"/>
                          <a:pt x="106960" y="10597"/>
                          <a:pt x="106580" y="5965"/>
                        </a:cubicBezTo>
                        <a:cubicBezTo>
                          <a:pt x="106199" y="1334"/>
                          <a:pt x="106326" y="573"/>
                          <a:pt x="106009" y="256"/>
                        </a:cubicBezTo>
                        <a:cubicBezTo>
                          <a:pt x="105691" y="-125"/>
                          <a:pt x="104930" y="-61"/>
                          <a:pt x="103725" y="319"/>
                        </a:cubicBezTo>
                        <a:cubicBezTo>
                          <a:pt x="102456" y="700"/>
                          <a:pt x="100743" y="1398"/>
                          <a:pt x="91290" y="2730"/>
                        </a:cubicBezTo>
                        <a:cubicBezTo>
                          <a:pt x="81837" y="3999"/>
                          <a:pt x="64708" y="5902"/>
                          <a:pt x="48087" y="6536"/>
                        </a:cubicBezTo>
                        <a:cubicBezTo>
                          <a:pt x="31465" y="7171"/>
                          <a:pt x="15351" y="6600"/>
                          <a:pt x="7294" y="6536"/>
                        </a:cubicBezTo>
                        <a:cubicBezTo>
                          <a:pt x="-700" y="6536"/>
                          <a:pt x="-636" y="7044"/>
                          <a:pt x="633" y="1180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9" name="Freeform: Shape 9928">
                    <a:extLst>
                      <a:ext uri="{FF2B5EF4-FFF2-40B4-BE49-F238E27FC236}">
                        <a16:creationId xmlns:a16="http://schemas.microsoft.com/office/drawing/2014/main" id="{13E934E9-404F-7043-B1F9-CD775F86C6C5}"/>
                      </a:ext>
                    </a:extLst>
                  </p:cNvPr>
                  <p:cNvSpPr/>
                  <p:nvPr/>
                </p:nvSpPr>
                <p:spPr>
                  <a:xfrm>
                    <a:off x="469448" y="2959500"/>
                    <a:ext cx="113850" cy="113404"/>
                  </a:xfrm>
                  <a:custGeom>
                    <a:avLst/>
                    <a:gdLst>
                      <a:gd name="connsiteX0" fmla="*/ 13333 w 113850"/>
                      <a:gd name="connsiteY0" fmla="*/ 1556 h 113404"/>
                      <a:gd name="connsiteX1" fmla="*/ 66116 w 113850"/>
                      <a:gd name="connsiteY1" fmla="*/ 1556 h 113404"/>
                      <a:gd name="connsiteX2" fmla="*/ 104688 w 113850"/>
                      <a:gd name="connsiteY2" fmla="*/ 97 h 113404"/>
                      <a:gd name="connsiteX3" fmla="*/ 110969 w 113850"/>
                      <a:gd name="connsiteY3" fmla="*/ 732 h 113404"/>
                      <a:gd name="connsiteX4" fmla="*/ 111540 w 113850"/>
                      <a:gd name="connsiteY4" fmla="*/ 20969 h 113404"/>
                      <a:gd name="connsiteX5" fmla="*/ 113760 w 113850"/>
                      <a:gd name="connsiteY5" fmla="*/ 95132 h 113404"/>
                      <a:gd name="connsiteX6" fmla="*/ 111920 w 113850"/>
                      <a:gd name="connsiteY6" fmla="*/ 113403 h 113404"/>
                      <a:gd name="connsiteX7" fmla="*/ 85846 w 113850"/>
                      <a:gd name="connsiteY7" fmla="*/ 112769 h 113404"/>
                      <a:gd name="connsiteX8" fmla="*/ 17456 w 113850"/>
                      <a:gd name="connsiteY8" fmla="*/ 112388 h 113404"/>
                      <a:gd name="connsiteX9" fmla="*/ 74 w 113850"/>
                      <a:gd name="connsiteY9" fmla="*/ 111500 h 113404"/>
                      <a:gd name="connsiteX10" fmla="*/ 518 w 113850"/>
                      <a:gd name="connsiteY10" fmla="*/ 101032 h 113404"/>
                      <a:gd name="connsiteX11" fmla="*/ 1786 w 113850"/>
                      <a:gd name="connsiteY11" fmla="*/ 58717 h 113404"/>
                      <a:gd name="connsiteX12" fmla="*/ 1596 w 113850"/>
                      <a:gd name="connsiteY12" fmla="*/ 12912 h 113404"/>
                      <a:gd name="connsiteX13" fmla="*/ 1279 w 113850"/>
                      <a:gd name="connsiteY13" fmla="*/ 1810 h 113404"/>
                      <a:gd name="connsiteX14" fmla="*/ 13333 w 113850"/>
                      <a:gd name="connsiteY14" fmla="*/ 1620 h 11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850" h="113404">
                        <a:moveTo>
                          <a:pt x="13333" y="1556"/>
                        </a:moveTo>
                        <a:cubicBezTo>
                          <a:pt x="24942" y="1683"/>
                          <a:pt x="47845" y="1937"/>
                          <a:pt x="66116" y="1556"/>
                        </a:cubicBezTo>
                        <a:cubicBezTo>
                          <a:pt x="84387" y="1239"/>
                          <a:pt x="98027" y="351"/>
                          <a:pt x="104688" y="97"/>
                        </a:cubicBezTo>
                        <a:cubicBezTo>
                          <a:pt x="111349" y="-157"/>
                          <a:pt x="111096" y="97"/>
                          <a:pt x="110969" y="732"/>
                        </a:cubicBezTo>
                        <a:cubicBezTo>
                          <a:pt x="110905" y="1303"/>
                          <a:pt x="110969" y="2127"/>
                          <a:pt x="111540" y="20969"/>
                        </a:cubicBezTo>
                        <a:cubicBezTo>
                          <a:pt x="112111" y="39811"/>
                          <a:pt x="113189" y="76671"/>
                          <a:pt x="113760" y="95132"/>
                        </a:cubicBezTo>
                        <a:cubicBezTo>
                          <a:pt x="114098" y="107395"/>
                          <a:pt x="113486" y="113486"/>
                          <a:pt x="111920" y="113403"/>
                        </a:cubicBezTo>
                        <a:cubicBezTo>
                          <a:pt x="109510" y="113276"/>
                          <a:pt x="104688" y="112959"/>
                          <a:pt x="85846" y="112769"/>
                        </a:cubicBezTo>
                        <a:cubicBezTo>
                          <a:pt x="67004" y="112579"/>
                          <a:pt x="34141" y="112452"/>
                          <a:pt x="17456" y="112388"/>
                        </a:cubicBezTo>
                        <a:cubicBezTo>
                          <a:pt x="771" y="112261"/>
                          <a:pt x="264" y="112198"/>
                          <a:pt x="74" y="111500"/>
                        </a:cubicBezTo>
                        <a:cubicBezTo>
                          <a:pt x="-117" y="110866"/>
                          <a:pt x="74" y="109724"/>
                          <a:pt x="518" y="101032"/>
                        </a:cubicBezTo>
                        <a:cubicBezTo>
                          <a:pt x="962" y="92341"/>
                          <a:pt x="1596" y="76100"/>
                          <a:pt x="1786" y="58717"/>
                        </a:cubicBezTo>
                        <a:cubicBezTo>
                          <a:pt x="1977" y="41271"/>
                          <a:pt x="1786" y="22682"/>
                          <a:pt x="1596" y="12912"/>
                        </a:cubicBezTo>
                        <a:cubicBezTo>
                          <a:pt x="1406" y="3142"/>
                          <a:pt x="1215" y="2191"/>
                          <a:pt x="1279" y="1810"/>
                        </a:cubicBezTo>
                        <a:cubicBezTo>
                          <a:pt x="1342" y="1366"/>
                          <a:pt x="1660" y="1429"/>
                          <a:pt x="13333" y="16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0" name="Freeform: Shape 9929">
                    <a:extLst>
                      <a:ext uri="{FF2B5EF4-FFF2-40B4-BE49-F238E27FC236}">
                        <a16:creationId xmlns:a16="http://schemas.microsoft.com/office/drawing/2014/main" id="{CF2ACDFC-F305-ADE1-93F1-ED6C0F76B091}"/>
                      </a:ext>
                    </a:extLst>
                  </p:cNvPr>
                  <p:cNvSpPr/>
                  <p:nvPr/>
                </p:nvSpPr>
                <p:spPr>
                  <a:xfrm>
                    <a:off x="325686" y="2962750"/>
                    <a:ext cx="107532" cy="108706"/>
                  </a:xfrm>
                  <a:custGeom>
                    <a:avLst/>
                    <a:gdLst>
                      <a:gd name="connsiteX0" fmla="*/ 107103 w 107532"/>
                      <a:gd name="connsiteY0" fmla="*/ 9790 h 108706"/>
                      <a:gd name="connsiteX1" fmla="*/ 104882 w 107532"/>
                      <a:gd name="connsiteY1" fmla="*/ 56927 h 108706"/>
                      <a:gd name="connsiteX2" fmla="*/ 103994 w 107532"/>
                      <a:gd name="connsiteY2" fmla="*/ 100257 h 108706"/>
                      <a:gd name="connsiteX3" fmla="*/ 102662 w 107532"/>
                      <a:gd name="connsiteY3" fmla="*/ 108441 h 108706"/>
                      <a:gd name="connsiteX4" fmla="*/ 85025 w 107532"/>
                      <a:gd name="connsiteY4" fmla="*/ 107616 h 108706"/>
                      <a:gd name="connsiteX5" fmla="*/ 24502 w 107532"/>
                      <a:gd name="connsiteY5" fmla="*/ 108251 h 108706"/>
                      <a:gd name="connsiteX6" fmla="*/ 7183 w 107532"/>
                      <a:gd name="connsiteY6" fmla="*/ 108695 h 108706"/>
                      <a:gd name="connsiteX7" fmla="*/ 6485 w 107532"/>
                      <a:gd name="connsiteY7" fmla="*/ 106157 h 108706"/>
                      <a:gd name="connsiteX8" fmla="*/ 5152 w 107532"/>
                      <a:gd name="connsiteY8" fmla="*/ 82240 h 108706"/>
                      <a:gd name="connsiteX9" fmla="*/ 585 w 107532"/>
                      <a:gd name="connsiteY9" fmla="*/ 17593 h 108706"/>
                      <a:gd name="connsiteX10" fmla="*/ 1156 w 107532"/>
                      <a:gd name="connsiteY10" fmla="*/ 2113 h 108706"/>
                      <a:gd name="connsiteX11" fmla="*/ 12512 w 107532"/>
                      <a:gd name="connsiteY11" fmla="*/ 2431 h 108706"/>
                      <a:gd name="connsiteX12" fmla="*/ 51465 w 107532"/>
                      <a:gd name="connsiteY12" fmla="*/ 2177 h 108706"/>
                      <a:gd name="connsiteX13" fmla="*/ 96381 w 107532"/>
                      <a:gd name="connsiteY13" fmla="*/ 971 h 108706"/>
                      <a:gd name="connsiteX14" fmla="*/ 107293 w 107532"/>
                      <a:gd name="connsiteY14" fmla="*/ 20 h 108706"/>
                      <a:gd name="connsiteX15" fmla="*/ 107039 w 107532"/>
                      <a:gd name="connsiteY15" fmla="*/ 9853 h 10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532" h="108706">
                        <a:moveTo>
                          <a:pt x="107103" y="9790"/>
                        </a:moveTo>
                        <a:cubicBezTo>
                          <a:pt x="106532" y="19560"/>
                          <a:pt x="105453" y="38846"/>
                          <a:pt x="104882" y="56927"/>
                        </a:cubicBezTo>
                        <a:cubicBezTo>
                          <a:pt x="104311" y="75007"/>
                          <a:pt x="104184" y="91819"/>
                          <a:pt x="103994" y="100257"/>
                        </a:cubicBezTo>
                        <a:cubicBezTo>
                          <a:pt x="103804" y="108695"/>
                          <a:pt x="103486" y="108695"/>
                          <a:pt x="102662" y="108441"/>
                        </a:cubicBezTo>
                        <a:cubicBezTo>
                          <a:pt x="101837" y="108187"/>
                          <a:pt x="100505" y="107680"/>
                          <a:pt x="85025" y="107616"/>
                        </a:cubicBezTo>
                        <a:cubicBezTo>
                          <a:pt x="69545" y="107616"/>
                          <a:pt x="39918" y="107933"/>
                          <a:pt x="24502" y="108251"/>
                        </a:cubicBezTo>
                        <a:cubicBezTo>
                          <a:pt x="9086" y="108568"/>
                          <a:pt x="7817" y="108758"/>
                          <a:pt x="7183" y="108695"/>
                        </a:cubicBezTo>
                        <a:cubicBezTo>
                          <a:pt x="6548" y="108695"/>
                          <a:pt x="6548" y="108314"/>
                          <a:pt x="6485" y="106157"/>
                        </a:cubicBezTo>
                        <a:cubicBezTo>
                          <a:pt x="6485" y="104000"/>
                          <a:pt x="6421" y="99940"/>
                          <a:pt x="5152" y="82240"/>
                        </a:cubicBezTo>
                        <a:cubicBezTo>
                          <a:pt x="3947" y="64539"/>
                          <a:pt x="1600" y="33200"/>
                          <a:pt x="585" y="17593"/>
                        </a:cubicBezTo>
                        <a:cubicBezTo>
                          <a:pt x="-430" y="1923"/>
                          <a:pt x="-50" y="1987"/>
                          <a:pt x="1156" y="2113"/>
                        </a:cubicBezTo>
                        <a:cubicBezTo>
                          <a:pt x="2361" y="2240"/>
                          <a:pt x="4328" y="2367"/>
                          <a:pt x="12512" y="2431"/>
                        </a:cubicBezTo>
                        <a:cubicBezTo>
                          <a:pt x="20696" y="2431"/>
                          <a:pt x="34970" y="2431"/>
                          <a:pt x="51465" y="2177"/>
                        </a:cubicBezTo>
                        <a:cubicBezTo>
                          <a:pt x="67959" y="1923"/>
                          <a:pt x="86611" y="1416"/>
                          <a:pt x="96381" y="971"/>
                        </a:cubicBezTo>
                        <a:cubicBezTo>
                          <a:pt x="106088" y="527"/>
                          <a:pt x="106912" y="147"/>
                          <a:pt x="107293" y="20"/>
                        </a:cubicBezTo>
                        <a:cubicBezTo>
                          <a:pt x="107674" y="-107"/>
                          <a:pt x="107610" y="83"/>
                          <a:pt x="107039" y="985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1" name="Freeform: Shape 9930">
                    <a:extLst>
                      <a:ext uri="{FF2B5EF4-FFF2-40B4-BE49-F238E27FC236}">
                        <a16:creationId xmlns:a16="http://schemas.microsoft.com/office/drawing/2014/main" id="{F1ADAF73-9BD9-DC5E-5047-3A081282F9E9}"/>
                      </a:ext>
                    </a:extLst>
                  </p:cNvPr>
                  <p:cNvSpPr/>
                  <p:nvPr/>
                </p:nvSpPr>
                <p:spPr>
                  <a:xfrm>
                    <a:off x="463844" y="3092380"/>
                    <a:ext cx="118095" cy="91038"/>
                  </a:xfrm>
                  <a:custGeom>
                    <a:avLst/>
                    <a:gdLst>
                      <a:gd name="connsiteX0" fmla="*/ 2315 w 118095"/>
                      <a:gd name="connsiteY0" fmla="*/ 15797 h 91038"/>
                      <a:gd name="connsiteX1" fmla="*/ 94 w 118095"/>
                      <a:gd name="connsiteY1" fmla="*/ 76003 h 91038"/>
                      <a:gd name="connsiteX2" fmla="*/ 8849 w 118095"/>
                      <a:gd name="connsiteY2" fmla="*/ 91038 h 91038"/>
                      <a:gd name="connsiteX3" fmla="*/ 53829 w 118095"/>
                      <a:gd name="connsiteY3" fmla="*/ 90658 h 91038"/>
                      <a:gd name="connsiteX4" fmla="*/ 105407 w 118095"/>
                      <a:gd name="connsiteY4" fmla="*/ 88691 h 91038"/>
                      <a:gd name="connsiteX5" fmla="*/ 116128 w 118095"/>
                      <a:gd name="connsiteY5" fmla="*/ 85202 h 91038"/>
                      <a:gd name="connsiteX6" fmla="*/ 116699 w 118095"/>
                      <a:gd name="connsiteY6" fmla="*/ 66550 h 91038"/>
                      <a:gd name="connsiteX7" fmla="*/ 118095 w 118095"/>
                      <a:gd name="connsiteY7" fmla="*/ 13576 h 91038"/>
                      <a:gd name="connsiteX8" fmla="*/ 116002 w 118095"/>
                      <a:gd name="connsiteY8" fmla="*/ 698 h 91038"/>
                      <a:gd name="connsiteX9" fmla="*/ 95447 w 118095"/>
                      <a:gd name="connsiteY9" fmla="*/ 698 h 91038"/>
                      <a:gd name="connsiteX10" fmla="*/ 26232 w 118095"/>
                      <a:gd name="connsiteY10" fmla="*/ 127 h 91038"/>
                      <a:gd name="connsiteX11" fmla="*/ 5043 w 118095"/>
                      <a:gd name="connsiteY11" fmla="*/ 0 h 91038"/>
                      <a:gd name="connsiteX12" fmla="*/ 3203 w 118095"/>
                      <a:gd name="connsiteY12" fmla="*/ 190 h 91038"/>
                      <a:gd name="connsiteX13" fmla="*/ 2315 w 118095"/>
                      <a:gd name="connsiteY13" fmla="*/ 15797 h 9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8095" h="91038">
                        <a:moveTo>
                          <a:pt x="2315" y="15797"/>
                        </a:moveTo>
                        <a:cubicBezTo>
                          <a:pt x="1680" y="30959"/>
                          <a:pt x="475" y="60967"/>
                          <a:pt x="94" y="76003"/>
                        </a:cubicBezTo>
                        <a:cubicBezTo>
                          <a:pt x="-286" y="91038"/>
                          <a:pt x="94" y="91038"/>
                          <a:pt x="8849" y="91038"/>
                        </a:cubicBezTo>
                        <a:cubicBezTo>
                          <a:pt x="17604" y="91038"/>
                          <a:pt x="34543" y="91038"/>
                          <a:pt x="53829" y="90658"/>
                        </a:cubicBezTo>
                        <a:cubicBezTo>
                          <a:pt x="73115" y="90277"/>
                          <a:pt x="94622" y="89516"/>
                          <a:pt x="105407" y="88691"/>
                        </a:cubicBezTo>
                        <a:cubicBezTo>
                          <a:pt x="116192" y="87866"/>
                          <a:pt x="116128" y="86978"/>
                          <a:pt x="116128" y="85202"/>
                        </a:cubicBezTo>
                        <a:cubicBezTo>
                          <a:pt x="116128" y="83425"/>
                          <a:pt x="116192" y="80761"/>
                          <a:pt x="116699" y="66550"/>
                        </a:cubicBezTo>
                        <a:cubicBezTo>
                          <a:pt x="117207" y="52339"/>
                          <a:pt x="118095" y="26455"/>
                          <a:pt x="118095" y="13576"/>
                        </a:cubicBezTo>
                        <a:cubicBezTo>
                          <a:pt x="118095" y="698"/>
                          <a:pt x="117207" y="698"/>
                          <a:pt x="116002" y="698"/>
                        </a:cubicBezTo>
                        <a:cubicBezTo>
                          <a:pt x="114733" y="698"/>
                          <a:pt x="113147" y="888"/>
                          <a:pt x="95447" y="698"/>
                        </a:cubicBezTo>
                        <a:cubicBezTo>
                          <a:pt x="77810" y="571"/>
                          <a:pt x="44123" y="254"/>
                          <a:pt x="26232" y="127"/>
                        </a:cubicBezTo>
                        <a:cubicBezTo>
                          <a:pt x="8342" y="0"/>
                          <a:pt x="6312" y="0"/>
                          <a:pt x="5043" y="0"/>
                        </a:cubicBezTo>
                        <a:cubicBezTo>
                          <a:pt x="3837" y="0"/>
                          <a:pt x="3393" y="0"/>
                          <a:pt x="3203" y="190"/>
                        </a:cubicBezTo>
                        <a:cubicBezTo>
                          <a:pt x="3013" y="317"/>
                          <a:pt x="2949" y="634"/>
                          <a:pt x="2315" y="1579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2" name="Freeform: Shape 9931">
                    <a:extLst>
                      <a:ext uri="{FF2B5EF4-FFF2-40B4-BE49-F238E27FC236}">
                        <a16:creationId xmlns:a16="http://schemas.microsoft.com/office/drawing/2014/main" id="{032E8CC0-7F86-F6AD-95CF-077430EC47A5}"/>
                      </a:ext>
                    </a:extLst>
                  </p:cNvPr>
                  <p:cNvSpPr/>
                  <p:nvPr/>
                </p:nvSpPr>
                <p:spPr>
                  <a:xfrm>
                    <a:off x="334330" y="3093324"/>
                    <a:ext cx="98563" cy="90221"/>
                  </a:xfrm>
                  <a:custGeom>
                    <a:avLst/>
                    <a:gdLst>
                      <a:gd name="connsiteX0" fmla="*/ 96492 w 98563"/>
                      <a:gd name="connsiteY0" fmla="*/ 16376 h 90221"/>
                      <a:gd name="connsiteX1" fmla="*/ 98459 w 98563"/>
                      <a:gd name="connsiteY1" fmla="*/ 75186 h 90221"/>
                      <a:gd name="connsiteX2" fmla="*/ 97634 w 98563"/>
                      <a:gd name="connsiteY2" fmla="*/ 90221 h 90221"/>
                      <a:gd name="connsiteX3" fmla="*/ 79871 w 98563"/>
                      <a:gd name="connsiteY3" fmla="*/ 89777 h 90221"/>
                      <a:gd name="connsiteX4" fmla="*/ 17571 w 98563"/>
                      <a:gd name="connsiteY4" fmla="*/ 88064 h 90221"/>
                      <a:gd name="connsiteX5" fmla="*/ 2409 w 98563"/>
                      <a:gd name="connsiteY5" fmla="*/ 85717 h 90221"/>
                      <a:gd name="connsiteX6" fmla="*/ 2980 w 98563"/>
                      <a:gd name="connsiteY6" fmla="*/ 69032 h 90221"/>
                      <a:gd name="connsiteX7" fmla="*/ 252 w 98563"/>
                      <a:gd name="connsiteY7" fmla="*/ 13648 h 90221"/>
                      <a:gd name="connsiteX8" fmla="*/ 1140 w 98563"/>
                      <a:gd name="connsiteY8" fmla="*/ 8 h 90221"/>
                      <a:gd name="connsiteX9" fmla="*/ 6532 w 98563"/>
                      <a:gd name="connsiteY9" fmla="*/ 388 h 90221"/>
                      <a:gd name="connsiteX10" fmla="*/ 22710 w 98563"/>
                      <a:gd name="connsiteY10" fmla="*/ 1277 h 90221"/>
                      <a:gd name="connsiteX11" fmla="*/ 60902 w 98563"/>
                      <a:gd name="connsiteY11" fmla="*/ 1848 h 90221"/>
                      <a:gd name="connsiteX12" fmla="*/ 90529 w 98563"/>
                      <a:gd name="connsiteY12" fmla="*/ 1213 h 90221"/>
                      <a:gd name="connsiteX13" fmla="*/ 96429 w 98563"/>
                      <a:gd name="connsiteY13" fmla="*/ 16376 h 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563" h="90221">
                        <a:moveTo>
                          <a:pt x="96492" y="16376"/>
                        </a:moveTo>
                        <a:cubicBezTo>
                          <a:pt x="97000" y="31158"/>
                          <a:pt x="98142" y="60467"/>
                          <a:pt x="98459" y="75186"/>
                        </a:cubicBezTo>
                        <a:cubicBezTo>
                          <a:pt x="98776" y="89904"/>
                          <a:pt x="98332" y="90158"/>
                          <a:pt x="97634" y="90221"/>
                        </a:cubicBezTo>
                        <a:cubicBezTo>
                          <a:pt x="96873" y="90221"/>
                          <a:pt x="95858" y="90221"/>
                          <a:pt x="79871" y="89777"/>
                        </a:cubicBezTo>
                        <a:cubicBezTo>
                          <a:pt x="63883" y="89397"/>
                          <a:pt x="32987" y="88699"/>
                          <a:pt x="17571" y="88064"/>
                        </a:cubicBezTo>
                        <a:cubicBezTo>
                          <a:pt x="2092" y="87366"/>
                          <a:pt x="2092" y="86732"/>
                          <a:pt x="2409" y="85717"/>
                        </a:cubicBezTo>
                        <a:cubicBezTo>
                          <a:pt x="2726" y="84702"/>
                          <a:pt x="3424" y="83433"/>
                          <a:pt x="2980" y="69032"/>
                        </a:cubicBezTo>
                        <a:cubicBezTo>
                          <a:pt x="2536" y="54694"/>
                          <a:pt x="886" y="27351"/>
                          <a:pt x="252" y="13648"/>
                        </a:cubicBezTo>
                        <a:cubicBezTo>
                          <a:pt x="-319" y="-56"/>
                          <a:pt x="125" y="-56"/>
                          <a:pt x="1140" y="8"/>
                        </a:cubicBezTo>
                        <a:cubicBezTo>
                          <a:pt x="2155" y="8"/>
                          <a:pt x="3805" y="198"/>
                          <a:pt x="6532" y="388"/>
                        </a:cubicBezTo>
                        <a:cubicBezTo>
                          <a:pt x="9260" y="579"/>
                          <a:pt x="13130" y="959"/>
                          <a:pt x="22710" y="1277"/>
                        </a:cubicBezTo>
                        <a:cubicBezTo>
                          <a:pt x="32290" y="1594"/>
                          <a:pt x="47706" y="1975"/>
                          <a:pt x="60902" y="1848"/>
                        </a:cubicBezTo>
                        <a:cubicBezTo>
                          <a:pt x="74097" y="1784"/>
                          <a:pt x="85073" y="1277"/>
                          <a:pt x="90529" y="1213"/>
                        </a:cubicBezTo>
                        <a:cubicBezTo>
                          <a:pt x="95985" y="1213"/>
                          <a:pt x="95921" y="1530"/>
                          <a:pt x="96429" y="1637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3" name="Freeform: Shape 9932">
                    <a:extLst>
                      <a:ext uri="{FF2B5EF4-FFF2-40B4-BE49-F238E27FC236}">
                        <a16:creationId xmlns:a16="http://schemas.microsoft.com/office/drawing/2014/main" id="{D045F4E5-1222-F7C8-930C-B38507DCA5D0}"/>
                      </a:ext>
                    </a:extLst>
                  </p:cNvPr>
                  <p:cNvSpPr/>
                  <p:nvPr/>
                </p:nvSpPr>
                <p:spPr>
                  <a:xfrm>
                    <a:off x="372303" y="3135809"/>
                    <a:ext cx="59083" cy="59251"/>
                  </a:xfrm>
                  <a:custGeom>
                    <a:avLst/>
                    <a:gdLst>
                      <a:gd name="connsiteX0" fmla="*/ 1295 w 59083"/>
                      <a:gd name="connsiteY0" fmla="*/ 37586 h 59251"/>
                      <a:gd name="connsiteX1" fmla="*/ 5862 w 59083"/>
                      <a:gd name="connsiteY1" fmla="*/ 27435 h 59251"/>
                      <a:gd name="connsiteX2" fmla="*/ 11192 w 59083"/>
                      <a:gd name="connsiteY2" fmla="*/ 21028 h 59251"/>
                      <a:gd name="connsiteX3" fmla="*/ 5101 w 59083"/>
                      <a:gd name="connsiteY3" fmla="*/ 13732 h 59251"/>
                      <a:gd name="connsiteX4" fmla="*/ 9796 w 59083"/>
                      <a:gd name="connsiteY4" fmla="*/ 8086 h 59251"/>
                      <a:gd name="connsiteX5" fmla="*/ 21342 w 59083"/>
                      <a:gd name="connsiteY5" fmla="*/ 8974 h 59251"/>
                      <a:gd name="connsiteX6" fmla="*/ 31302 w 59083"/>
                      <a:gd name="connsiteY6" fmla="*/ 3010 h 59251"/>
                      <a:gd name="connsiteX7" fmla="*/ 46211 w 59083"/>
                      <a:gd name="connsiteY7" fmla="*/ 600 h 59251"/>
                      <a:gd name="connsiteX8" fmla="*/ 57821 w 59083"/>
                      <a:gd name="connsiteY8" fmla="*/ 10814 h 59251"/>
                      <a:gd name="connsiteX9" fmla="*/ 58772 w 59083"/>
                      <a:gd name="connsiteY9" fmla="*/ 22360 h 59251"/>
                      <a:gd name="connsiteX10" fmla="*/ 57631 w 59083"/>
                      <a:gd name="connsiteY10" fmla="*/ 35873 h 59251"/>
                      <a:gd name="connsiteX11" fmla="*/ 48241 w 59083"/>
                      <a:gd name="connsiteY11" fmla="*/ 50274 h 59251"/>
                      <a:gd name="connsiteX12" fmla="*/ 28828 w 59083"/>
                      <a:gd name="connsiteY12" fmla="*/ 58141 h 59251"/>
                      <a:gd name="connsiteX13" fmla="*/ 9796 w 59083"/>
                      <a:gd name="connsiteY13" fmla="*/ 57697 h 59251"/>
                      <a:gd name="connsiteX14" fmla="*/ 533 w 59083"/>
                      <a:gd name="connsiteY14" fmla="*/ 47102 h 59251"/>
                      <a:gd name="connsiteX15" fmla="*/ 1358 w 59083"/>
                      <a:gd name="connsiteY15" fmla="*/ 37459 h 59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83" h="59251">
                        <a:moveTo>
                          <a:pt x="1295" y="37586"/>
                        </a:moveTo>
                        <a:cubicBezTo>
                          <a:pt x="2310" y="34287"/>
                          <a:pt x="3515" y="30227"/>
                          <a:pt x="5862" y="27435"/>
                        </a:cubicBezTo>
                        <a:cubicBezTo>
                          <a:pt x="8210" y="24644"/>
                          <a:pt x="11699" y="23121"/>
                          <a:pt x="11192" y="21028"/>
                        </a:cubicBezTo>
                        <a:cubicBezTo>
                          <a:pt x="10684" y="18934"/>
                          <a:pt x="6180" y="16396"/>
                          <a:pt x="5101" y="13732"/>
                        </a:cubicBezTo>
                        <a:cubicBezTo>
                          <a:pt x="4023" y="11131"/>
                          <a:pt x="6370" y="8466"/>
                          <a:pt x="9796" y="8086"/>
                        </a:cubicBezTo>
                        <a:cubicBezTo>
                          <a:pt x="13285" y="7705"/>
                          <a:pt x="17853" y="9608"/>
                          <a:pt x="21342" y="8974"/>
                        </a:cubicBezTo>
                        <a:cubicBezTo>
                          <a:pt x="24831" y="8403"/>
                          <a:pt x="27242" y="5358"/>
                          <a:pt x="31302" y="3010"/>
                        </a:cubicBezTo>
                        <a:cubicBezTo>
                          <a:pt x="35363" y="663"/>
                          <a:pt x="41072" y="-923"/>
                          <a:pt x="46211" y="600"/>
                        </a:cubicBezTo>
                        <a:cubicBezTo>
                          <a:pt x="51350" y="2122"/>
                          <a:pt x="55918" y="6753"/>
                          <a:pt x="57821" y="10814"/>
                        </a:cubicBezTo>
                        <a:cubicBezTo>
                          <a:pt x="59724" y="14874"/>
                          <a:pt x="58963" y="18363"/>
                          <a:pt x="58772" y="22360"/>
                        </a:cubicBezTo>
                        <a:cubicBezTo>
                          <a:pt x="58582" y="26357"/>
                          <a:pt x="58963" y="30861"/>
                          <a:pt x="57631" y="35873"/>
                        </a:cubicBezTo>
                        <a:cubicBezTo>
                          <a:pt x="56298" y="40885"/>
                          <a:pt x="53317" y="46341"/>
                          <a:pt x="48241" y="50274"/>
                        </a:cubicBezTo>
                        <a:cubicBezTo>
                          <a:pt x="43102" y="54271"/>
                          <a:pt x="35870" y="56745"/>
                          <a:pt x="28828" y="58141"/>
                        </a:cubicBezTo>
                        <a:cubicBezTo>
                          <a:pt x="21723" y="59537"/>
                          <a:pt x="14808" y="59854"/>
                          <a:pt x="9796" y="57697"/>
                        </a:cubicBezTo>
                        <a:cubicBezTo>
                          <a:pt x="4784" y="55476"/>
                          <a:pt x="1675" y="50782"/>
                          <a:pt x="533" y="47102"/>
                        </a:cubicBezTo>
                        <a:cubicBezTo>
                          <a:pt x="-609" y="43423"/>
                          <a:pt x="280" y="40821"/>
                          <a:pt x="1358" y="3745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4" name="Freeform: Shape 9933">
                    <a:extLst>
                      <a:ext uri="{FF2B5EF4-FFF2-40B4-BE49-F238E27FC236}">
                        <a16:creationId xmlns:a16="http://schemas.microsoft.com/office/drawing/2014/main" id="{FDC7B610-DD5C-129B-CD53-F12B5757CCE6}"/>
                      </a:ext>
                    </a:extLst>
                  </p:cNvPr>
                  <p:cNvSpPr/>
                  <p:nvPr/>
                </p:nvSpPr>
                <p:spPr>
                  <a:xfrm>
                    <a:off x="299299" y="3157551"/>
                    <a:ext cx="90171" cy="37548"/>
                  </a:xfrm>
                  <a:custGeom>
                    <a:avLst/>
                    <a:gdLst>
                      <a:gd name="connsiteX0" fmla="*/ 35853 w 90171"/>
                      <a:gd name="connsiteY0" fmla="*/ 28722 h 37548"/>
                      <a:gd name="connsiteX1" fmla="*/ 16821 w 90171"/>
                      <a:gd name="connsiteY1" fmla="*/ 29864 h 37548"/>
                      <a:gd name="connsiteX2" fmla="*/ 390 w 90171"/>
                      <a:gd name="connsiteY2" fmla="*/ 18698 h 37548"/>
                      <a:gd name="connsiteX3" fmla="*/ 10096 w 90171"/>
                      <a:gd name="connsiteY3" fmla="*/ 5185 h 37548"/>
                      <a:gd name="connsiteX4" fmla="*/ 38328 w 90171"/>
                      <a:gd name="connsiteY4" fmla="*/ 47 h 37548"/>
                      <a:gd name="connsiteX5" fmla="*/ 64212 w 90171"/>
                      <a:gd name="connsiteY5" fmla="*/ 5312 h 37548"/>
                      <a:gd name="connsiteX6" fmla="*/ 74997 w 90171"/>
                      <a:gd name="connsiteY6" fmla="*/ 11466 h 37548"/>
                      <a:gd name="connsiteX7" fmla="*/ 86099 w 90171"/>
                      <a:gd name="connsiteY7" fmla="*/ 21426 h 37548"/>
                      <a:gd name="connsiteX8" fmla="*/ 89842 w 90171"/>
                      <a:gd name="connsiteY8" fmla="*/ 31196 h 37548"/>
                      <a:gd name="connsiteX9" fmla="*/ 76583 w 90171"/>
                      <a:gd name="connsiteY9" fmla="*/ 37541 h 37548"/>
                      <a:gd name="connsiteX10" fmla="*/ 48732 w 90171"/>
                      <a:gd name="connsiteY10" fmla="*/ 31387 h 37548"/>
                      <a:gd name="connsiteX11" fmla="*/ 35917 w 90171"/>
                      <a:gd name="connsiteY11" fmla="*/ 28786 h 37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71" h="37548">
                        <a:moveTo>
                          <a:pt x="35853" y="28722"/>
                        </a:moveTo>
                        <a:cubicBezTo>
                          <a:pt x="31476" y="29293"/>
                          <a:pt x="24180" y="31260"/>
                          <a:pt x="16821" y="29864"/>
                        </a:cubicBezTo>
                        <a:cubicBezTo>
                          <a:pt x="9462" y="28468"/>
                          <a:pt x="2039" y="23647"/>
                          <a:pt x="390" y="18698"/>
                        </a:cubicBezTo>
                        <a:cubicBezTo>
                          <a:pt x="-1323" y="13750"/>
                          <a:pt x="2737" y="8675"/>
                          <a:pt x="10096" y="5185"/>
                        </a:cubicBezTo>
                        <a:cubicBezTo>
                          <a:pt x="17455" y="1633"/>
                          <a:pt x="28050" y="-334"/>
                          <a:pt x="38328" y="47"/>
                        </a:cubicBezTo>
                        <a:cubicBezTo>
                          <a:pt x="48542" y="427"/>
                          <a:pt x="58438" y="3219"/>
                          <a:pt x="64212" y="5312"/>
                        </a:cubicBezTo>
                        <a:cubicBezTo>
                          <a:pt x="69985" y="7406"/>
                          <a:pt x="71761" y="8865"/>
                          <a:pt x="74997" y="11466"/>
                        </a:cubicBezTo>
                        <a:cubicBezTo>
                          <a:pt x="78232" y="14131"/>
                          <a:pt x="82927" y="18000"/>
                          <a:pt x="86099" y="21426"/>
                        </a:cubicBezTo>
                        <a:cubicBezTo>
                          <a:pt x="89271" y="24916"/>
                          <a:pt x="90920" y="28024"/>
                          <a:pt x="89842" y="31196"/>
                        </a:cubicBezTo>
                        <a:cubicBezTo>
                          <a:pt x="88700" y="34368"/>
                          <a:pt x="84830" y="37731"/>
                          <a:pt x="76583" y="37541"/>
                        </a:cubicBezTo>
                        <a:cubicBezTo>
                          <a:pt x="68335" y="37350"/>
                          <a:pt x="55710" y="33670"/>
                          <a:pt x="48732" y="31387"/>
                        </a:cubicBezTo>
                        <a:cubicBezTo>
                          <a:pt x="41690" y="29103"/>
                          <a:pt x="40294" y="28215"/>
                          <a:pt x="35917" y="2878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5" name="Freeform: Shape 9934">
                    <a:extLst>
                      <a:ext uri="{FF2B5EF4-FFF2-40B4-BE49-F238E27FC236}">
                        <a16:creationId xmlns:a16="http://schemas.microsoft.com/office/drawing/2014/main" id="{EE0B6CD2-D00B-129B-459A-1F4061E16A66}"/>
                      </a:ext>
                    </a:extLst>
                  </p:cNvPr>
                  <p:cNvSpPr/>
                  <p:nvPr/>
                </p:nvSpPr>
                <p:spPr>
                  <a:xfrm>
                    <a:off x="318971" y="3177886"/>
                    <a:ext cx="61767" cy="22942"/>
                  </a:xfrm>
                  <a:custGeom>
                    <a:avLst/>
                    <a:gdLst>
                      <a:gd name="connsiteX0" fmla="*/ 6729 w 61767"/>
                      <a:gd name="connsiteY0" fmla="*/ 22091 h 22942"/>
                      <a:gd name="connsiteX1" fmla="*/ 4 w 61767"/>
                      <a:gd name="connsiteY1" fmla="*/ 11814 h 22942"/>
                      <a:gd name="connsiteX2" fmla="*/ 7807 w 61767"/>
                      <a:gd name="connsiteY2" fmla="*/ 4391 h 22942"/>
                      <a:gd name="connsiteX3" fmla="*/ 25190 w 61767"/>
                      <a:gd name="connsiteY3" fmla="*/ 14 h 22942"/>
                      <a:gd name="connsiteX4" fmla="*/ 35151 w 61767"/>
                      <a:gd name="connsiteY4" fmla="*/ 3947 h 22942"/>
                      <a:gd name="connsiteX5" fmla="*/ 44159 w 61767"/>
                      <a:gd name="connsiteY5" fmla="*/ 11116 h 22942"/>
                      <a:gd name="connsiteX6" fmla="*/ 55769 w 61767"/>
                      <a:gd name="connsiteY6" fmla="*/ 16254 h 22942"/>
                      <a:gd name="connsiteX7" fmla="*/ 61415 w 61767"/>
                      <a:gd name="connsiteY7" fmla="*/ 17650 h 22942"/>
                      <a:gd name="connsiteX8" fmla="*/ 45618 w 61767"/>
                      <a:gd name="connsiteY8" fmla="*/ 19300 h 22942"/>
                      <a:gd name="connsiteX9" fmla="*/ 21130 w 61767"/>
                      <a:gd name="connsiteY9" fmla="*/ 21457 h 22942"/>
                      <a:gd name="connsiteX10" fmla="*/ 6729 w 61767"/>
                      <a:gd name="connsiteY10" fmla="*/ 22091 h 22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767" h="22942">
                        <a:moveTo>
                          <a:pt x="6729" y="22091"/>
                        </a:moveTo>
                        <a:cubicBezTo>
                          <a:pt x="3176" y="20315"/>
                          <a:pt x="131" y="15303"/>
                          <a:pt x="4" y="11814"/>
                        </a:cubicBezTo>
                        <a:cubicBezTo>
                          <a:pt x="-123" y="8324"/>
                          <a:pt x="2732" y="6421"/>
                          <a:pt x="7807" y="4391"/>
                        </a:cubicBezTo>
                        <a:cubicBezTo>
                          <a:pt x="12883" y="2361"/>
                          <a:pt x="20305" y="204"/>
                          <a:pt x="25190" y="14"/>
                        </a:cubicBezTo>
                        <a:cubicBezTo>
                          <a:pt x="30075" y="-177"/>
                          <a:pt x="32549" y="1663"/>
                          <a:pt x="35151" y="3947"/>
                        </a:cubicBezTo>
                        <a:cubicBezTo>
                          <a:pt x="37752" y="6167"/>
                          <a:pt x="40606" y="8832"/>
                          <a:pt x="44159" y="11116"/>
                        </a:cubicBezTo>
                        <a:cubicBezTo>
                          <a:pt x="47712" y="13400"/>
                          <a:pt x="51962" y="15303"/>
                          <a:pt x="55769" y="16254"/>
                        </a:cubicBezTo>
                        <a:cubicBezTo>
                          <a:pt x="59575" y="17206"/>
                          <a:pt x="62874" y="17270"/>
                          <a:pt x="61415" y="17650"/>
                        </a:cubicBezTo>
                        <a:cubicBezTo>
                          <a:pt x="59893" y="18031"/>
                          <a:pt x="53612" y="18665"/>
                          <a:pt x="45618" y="19300"/>
                        </a:cubicBezTo>
                        <a:cubicBezTo>
                          <a:pt x="37625" y="19871"/>
                          <a:pt x="27982" y="20442"/>
                          <a:pt x="21130" y="21457"/>
                        </a:cubicBezTo>
                        <a:cubicBezTo>
                          <a:pt x="14278" y="22472"/>
                          <a:pt x="10282" y="23867"/>
                          <a:pt x="6729" y="2209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6" name="Freeform: Shape 9935">
                    <a:extLst>
                      <a:ext uri="{FF2B5EF4-FFF2-40B4-BE49-F238E27FC236}">
                        <a16:creationId xmlns:a16="http://schemas.microsoft.com/office/drawing/2014/main" id="{4BF825A5-3D8B-13E2-50EE-2151932021F5}"/>
                      </a:ext>
                    </a:extLst>
                  </p:cNvPr>
                  <p:cNvSpPr/>
                  <p:nvPr/>
                </p:nvSpPr>
                <p:spPr>
                  <a:xfrm>
                    <a:off x="470569" y="3129215"/>
                    <a:ext cx="46043" cy="37497"/>
                  </a:xfrm>
                  <a:custGeom>
                    <a:avLst/>
                    <a:gdLst>
                      <a:gd name="connsiteX0" fmla="*/ 1743 w 46043"/>
                      <a:gd name="connsiteY0" fmla="*/ 31365 h 37497"/>
                      <a:gd name="connsiteX1" fmla="*/ 1046 w 46043"/>
                      <a:gd name="connsiteY1" fmla="*/ 18423 h 37497"/>
                      <a:gd name="connsiteX2" fmla="*/ 19570 w 46043"/>
                      <a:gd name="connsiteY2" fmla="*/ 2055 h 37497"/>
                      <a:gd name="connsiteX3" fmla="*/ 45137 w 46043"/>
                      <a:gd name="connsiteY3" fmla="*/ 3704 h 37497"/>
                      <a:gd name="connsiteX4" fmla="*/ 38095 w 46043"/>
                      <a:gd name="connsiteY4" fmla="*/ 22166 h 37497"/>
                      <a:gd name="connsiteX5" fmla="*/ 26295 w 46043"/>
                      <a:gd name="connsiteY5" fmla="*/ 35869 h 37497"/>
                      <a:gd name="connsiteX6" fmla="*/ 7009 w 46043"/>
                      <a:gd name="connsiteY6" fmla="*/ 36694 h 37497"/>
                      <a:gd name="connsiteX7" fmla="*/ 1807 w 46043"/>
                      <a:gd name="connsiteY7" fmla="*/ 31428 h 3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043" h="37497">
                        <a:moveTo>
                          <a:pt x="1743" y="31365"/>
                        </a:moveTo>
                        <a:cubicBezTo>
                          <a:pt x="792" y="28510"/>
                          <a:pt x="-1238" y="24196"/>
                          <a:pt x="1046" y="18423"/>
                        </a:cubicBezTo>
                        <a:cubicBezTo>
                          <a:pt x="3330" y="12650"/>
                          <a:pt x="9927" y="5354"/>
                          <a:pt x="19570" y="2055"/>
                        </a:cubicBezTo>
                        <a:cubicBezTo>
                          <a:pt x="29214" y="-1244"/>
                          <a:pt x="41902" y="-483"/>
                          <a:pt x="45137" y="3704"/>
                        </a:cubicBezTo>
                        <a:cubicBezTo>
                          <a:pt x="48373" y="7955"/>
                          <a:pt x="42219" y="15758"/>
                          <a:pt x="38095" y="22166"/>
                        </a:cubicBezTo>
                        <a:cubicBezTo>
                          <a:pt x="33972" y="28573"/>
                          <a:pt x="31878" y="33585"/>
                          <a:pt x="26295" y="35869"/>
                        </a:cubicBezTo>
                        <a:cubicBezTo>
                          <a:pt x="20649" y="38153"/>
                          <a:pt x="11513" y="37645"/>
                          <a:pt x="7009" y="36694"/>
                        </a:cubicBezTo>
                        <a:cubicBezTo>
                          <a:pt x="2505" y="35742"/>
                          <a:pt x="2695" y="34283"/>
                          <a:pt x="1807" y="3142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7" name="Freeform: Shape 9936">
                    <a:extLst>
                      <a:ext uri="{FF2B5EF4-FFF2-40B4-BE49-F238E27FC236}">
                        <a16:creationId xmlns:a16="http://schemas.microsoft.com/office/drawing/2014/main" id="{ACF8550A-716B-2857-440E-8187760076BA}"/>
                      </a:ext>
                    </a:extLst>
                  </p:cNvPr>
                  <p:cNvSpPr/>
                  <p:nvPr/>
                </p:nvSpPr>
                <p:spPr>
                  <a:xfrm>
                    <a:off x="476444" y="3151425"/>
                    <a:ext cx="64570" cy="44388"/>
                  </a:xfrm>
                  <a:custGeom>
                    <a:avLst/>
                    <a:gdLst>
                      <a:gd name="connsiteX0" fmla="*/ 1451 w 64570"/>
                      <a:gd name="connsiteY0" fmla="*/ 19242 h 44388"/>
                      <a:gd name="connsiteX1" fmla="*/ 27018 w 64570"/>
                      <a:gd name="connsiteY1" fmla="*/ 1161 h 44388"/>
                      <a:gd name="connsiteX2" fmla="*/ 61911 w 64570"/>
                      <a:gd name="connsiteY2" fmla="*/ 6363 h 44388"/>
                      <a:gd name="connsiteX3" fmla="*/ 59500 w 64570"/>
                      <a:gd name="connsiteY3" fmla="*/ 26411 h 44388"/>
                      <a:gd name="connsiteX4" fmla="*/ 48969 w 64570"/>
                      <a:gd name="connsiteY4" fmla="*/ 40685 h 44388"/>
                      <a:gd name="connsiteX5" fmla="*/ 26574 w 64570"/>
                      <a:gd name="connsiteY5" fmla="*/ 44111 h 44388"/>
                      <a:gd name="connsiteX6" fmla="*/ 6146 w 64570"/>
                      <a:gd name="connsiteY6" fmla="*/ 35991 h 44388"/>
                      <a:gd name="connsiteX7" fmla="*/ 1388 w 64570"/>
                      <a:gd name="connsiteY7" fmla="*/ 19242 h 4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570" h="44388">
                        <a:moveTo>
                          <a:pt x="1451" y="19242"/>
                        </a:moveTo>
                        <a:cubicBezTo>
                          <a:pt x="4687" y="12327"/>
                          <a:pt x="14139" y="4016"/>
                          <a:pt x="27018" y="1161"/>
                        </a:cubicBezTo>
                        <a:cubicBezTo>
                          <a:pt x="39896" y="-1694"/>
                          <a:pt x="56137" y="971"/>
                          <a:pt x="61911" y="6363"/>
                        </a:cubicBezTo>
                        <a:cubicBezTo>
                          <a:pt x="67620" y="11756"/>
                          <a:pt x="62862" y="19940"/>
                          <a:pt x="59500" y="26411"/>
                        </a:cubicBezTo>
                        <a:cubicBezTo>
                          <a:pt x="56201" y="32882"/>
                          <a:pt x="54361" y="37640"/>
                          <a:pt x="48969" y="40685"/>
                        </a:cubicBezTo>
                        <a:cubicBezTo>
                          <a:pt x="43576" y="43730"/>
                          <a:pt x="34694" y="44999"/>
                          <a:pt x="26574" y="44111"/>
                        </a:cubicBezTo>
                        <a:cubicBezTo>
                          <a:pt x="18517" y="43223"/>
                          <a:pt x="11221" y="40241"/>
                          <a:pt x="6146" y="35991"/>
                        </a:cubicBezTo>
                        <a:cubicBezTo>
                          <a:pt x="1070" y="31740"/>
                          <a:pt x="-1911" y="26157"/>
                          <a:pt x="1388" y="1924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8" name="Freeform: Shape 9937">
                    <a:extLst>
                      <a:ext uri="{FF2B5EF4-FFF2-40B4-BE49-F238E27FC236}">
                        <a16:creationId xmlns:a16="http://schemas.microsoft.com/office/drawing/2014/main" id="{3633C135-DF5D-AFAA-259C-BEDAD35108D0}"/>
                      </a:ext>
                    </a:extLst>
                  </p:cNvPr>
                  <p:cNvSpPr/>
                  <p:nvPr/>
                </p:nvSpPr>
                <p:spPr>
                  <a:xfrm>
                    <a:off x="395636" y="3157102"/>
                    <a:ext cx="186052" cy="58660"/>
                  </a:xfrm>
                  <a:custGeom>
                    <a:avLst/>
                    <a:gdLst>
                      <a:gd name="connsiteX0" fmla="*/ 19707 w 186052"/>
                      <a:gd name="connsiteY0" fmla="*/ 35959 h 58660"/>
                      <a:gd name="connsiteX1" fmla="*/ 8287 w 186052"/>
                      <a:gd name="connsiteY1" fmla="*/ 28790 h 58660"/>
                      <a:gd name="connsiteX2" fmla="*/ 4164 w 186052"/>
                      <a:gd name="connsiteY2" fmla="*/ 19972 h 58660"/>
                      <a:gd name="connsiteX3" fmla="*/ 167 w 186052"/>
                      <a:gd name="connsiteY3" fmla="*/ 11090 h 58660"/>
                      <a:gd name="connsiteX4" fmla="*/ 14631 w 186052"/>
                      <a:gd name="connsiteY4" fmla="*/ 3287 h 58660"/>
                      <a:gd name="connsiteX5" fmla="*/ 45083 w 186052"/>
                      <a:gd name="connsiteY5" fmla="*/ 242 h 58660"/>
                      <a:gd name="connsiteX6" fmla="*/ 74583 w 186052"/>
                      <a:gd name="connsiteY6" fmla="*/ 749 h 58660"/>
                      <a:gd name="connsiteX7" fmla="*/ 93806 w 186052"/>
                      <a:gd name="connsiteY7" fmla="*/ 6903 h 58660"/>
                      <a:gd name="connsiteX8" fmla="*/ 95519 w 186052"/>
                      <a:gd name="connsiteY8" fmla="*/ 19401 h 58660"/>
                      <a:gd name="connsiteX9" fmla="*/ 99008 w 186052"/>
                      <a:gd name="connsiteY9" fmla="*/ 28980 h 58660"/>
                      <a:gd name="connsiteX10" fmla="*/ 115693 w 186052"/>
                      <a:gd name="connsiteY10" fmla="*/ 33548 h 58660"/>
                      <a:gd name="connsiteX11" fmla="*/ 136248 w 186052"/>
                      <a:gd name="connsiteY11" fmla="*/ 33358 h 58660"/>
                      <a:gd name="connsiteX12" fmla="*/ 150142 w 186052"/>
                      <a:gd name="connsiteY12" fmla="*/ 13945 h 58660"/>
                      <a:gd name="connsiteX13" fmla="*/ 175138 w 186052"/>
                      <a:gd name="connsiteY13" fmla="*/ 6078 h 58660"/>
                      <a:gd name="connsiteX14" fmla="*/ 186050 w 186052"/>
                      <a:gd name="connsiteY14" fmla="*/ 20543 h 58660"/>
                      <a:gd name="connsiteX15" fmla="*/ 177675 w 186052"/>
                      <a:gd name="connsiteY15" fmla="*/ 40590 h 58660"/>
                      <a:gd name="connsiteX16" fmla="*/ 153568 w 186052"/>
                      <a:gd name="connsiteY16" fmla="*/ 52708 h 58660"/>
                      <a:gd name="connsiteX17" fmla="*/ 90888 w 186052"/>
                      <a:gd name="connsiteY17" fmla="*/ 58100 h 58660"/>
                      <a:gd name="connsiteX18" fmla="*/ 34362 w 186052"/>
                      <a:gd name="connsiteY18" fmla="*/ 43509 h 58660"/>
                      <a:gd name="connsiteX19" fmla="*/ 19580 w 186052"/>
                      <a:gd name="connsiteY19" fmla="*/ 35896 h 58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6052" h="58660">
                        <a:moveTo>
                          <a:pt x="19707" y="35959"/>
                        </a:moveTo>
                        <a:cubicBezTo>
                          <a:pt x="16661" y="34119"/>
                          <a:pt x="11015" y="31582"/>
                          <a:pt x="8287" y="28790"/>
                        </a:cubicBezTo>
                        <a:cubicBezTo>
                          <a:pt x="5559" y="25999"/>
                          <a:pt x="5750" y="22954"/>
                          <a:pt x="4164" y="19972"/>
                        </a:cubicBezTo>
                        <a:cubicBezTo>
                          <a:pt x="2578" y="16990"/>
                          <a:pt x="-785" y="14072"/>
                          <a:pt x="167" y="11090"/>
                        </a:cubicBezTo>
                        <a:cubicBezTo>
                          <a:pt x="1118" y="8172"/>
                          <a:pt x="6321" y="5190"/>
                          <a:pt x="14631" y="3287"/>
                        </a:cubicBezTo>
                        <a:cubicBezTo>
                          <a:pt x="22942" y="1447"/>
                          <a:pt x="34362" y="622"/>
                          <a:pt x="45083" y="242"/>
                        </a:cubicBezTo>
                        <a:cubicBezTo>
                          <a:pt x="55805" y="-139"/>
                          <a:pt x="65892" y="-139"/>
                          <a:pt x="74583" y="749"/>
                        </a:cubicBezTo>
                        <a:cubicBezTo>
                          <a:pt x="83275" y="1637"/>
                          <a:pt x="90634" y="3477"/>
                          <a:pt x="93806" y="6903"/>
                        </a:cubicBezTo>
                        <a:cubicBezTo>
                          <a:pt x="96915" y="10329"/>
                          <a:pt x="95836" y="15277"/>
                          <a:pt x="95519" y="19401"/>
                        </a:cubicBezTo>
                        <a:cubicBezTo>
                          <a:pt x="95202" y="23525"/>
                          <a:pt x="95709" y="26824"/>
                          <a:pt x="99008" y="28980"/>
                        </a:cubicBezTo>
                        <a:cubicBezTo>
                          <a:pt x="102307" y="31137"/>
                          <a:pt x="108461" y="32026"/>
                          <a:pt x="115693" y="33548"/>
                        </a:cubicBezTo>
                        <a:cubicBezTo>
                          <a:pt x="122862" y="35007"/>
                          <a:pt x="131046" y="37101"/>
                          <a:pt x="136248" y="33358"/>
                        </a:cubicBezTo>
                        <a:cubicBezTo>
                          <a:pt x="141387" y="29678"/>
                          <a:pt x="143544" y="20226"/>
                          <a:pt x="150142" y="13945"/>
                        </a:cubicBezTo>
                        <a:cubicBezTo>
                          <a:pt x="156740" y="7664"/>
                          <a:pt x="167779" y="4619"/>
                          <a:pt x="175138" y="6078"/>
                        </a:cubicBezTo>
                        <a:cubicBezTo>
                          <a:pt x="182497" y="7537"/>
                          <a:pt x="186177" y="13628"/>
                          <a:pt x="186050" y="20543"/>
                        </a:cubicBezTo>
                        <a:cubicBezTo>
                          <a:pt x="185923" y="27458"/>
                          <a:pt x="182053" y="35134"/>
                          <a:pt x="177675" y="40590"/>
                        </a:cubicBezTo>
                        <a:cubicBezTo>
                          <a:pt x="173298" y="46046"/>
                          <a:pt x="168350" y="49155"/>
                          <a:pt x="153568" y="52708"/>
                        </a:cubicBezTo>
                        <a:cubicBezTo>
                          <a:pt x="138786" y="56260"/>
                          <a:pt x="114171" y="60130"/>
                          <a:pt x="90888" y="58100"/>
                        </a:cubicBezTo>
                        <a:cubicBezTo>
                          <a:pt x="67605" y="56070"/>
                          <a:pt x="45591" y="48076"/>
                          <a:pt x="34362" y="43509"/>
                        </a:cubicBezTo>
                        <a:cubicBezTo>
                          <a:pt x="23133" y="38941"/>
                          <a:pt x="22625" y="37799"/>
                          <a:pt x="19580" y="3589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9" name="Freeform: Shape 9938">
                    <a:extLst>
                      <a:ext uri="{FF2B5EF4-FFF2-40B4-BE49-F238E27FC236}">
                        <a16:creationId xmlns:a16="http://schemas.microsoft.com/office/drawing/2014/main" id="{603BDDE7-307D-226A-67F3-C4F1BD4545AD}"/>
                      </a:ext>
                    </a:extLst>
                  </p:cNvPr>
                  <p:cNvSpPr/>
                  <p:nvPr/>
                </p:nvSpPr>
                <p:spPr>
                  <a:xfrm>
                    <a:off x="332848" y="3180565"/>
                    <a:ext cx="141037" cy="33212"/>
                  </a:xfrm>
                  <a:custGeom>
                    <a:avLst/>
                    <a:gdLst>
                      <a:gd name="connsiteX0" fmla="*/ 16389 w 141037"/>
                      <a:gd name="connsiteY0" fmla="*/ 18524 h 33212"/>
                      <a:gd name="connsiteX1" fmla="*/ 50203 w 141037"/>
                      <a:gd name="connsiteY1" fmla="*/ 13068 h 33212"/>
                      <a:gd name="connsiteX2" fmla="*/ 73295 w 141037"/>
                      <a:gd name="connsiteY2" fmla="*/ 7993 h 33212"/>
                      <a:gd name="connsiteX3" fmla="*/ 93343 w 141037"/>
                      <a:gd name="connsiteY3" fmla="*/ 507 h 33212"/>
                      <a:gd name="connsiteX4" fmla="*/ 118085 w 141037"/>
                      <a:gd name="connsiteY4" fmla="*/ 4630 h 33212"/>
                      <a:gd name="connsiteX5" fmla="*/ 138703 w 141037"/>
                      <a:gd name="connsiteY5" fmla="*/ 21188 h 33212"/>
                      <a:gd name="connsiteX6" fmla="*/ 132105 w 141037"/>
                      <a:gd name="connsiteY6" fmla="*/ 31276 h 33212"/>
                      <a:gd name="connsiteX7" fmla="*/ 78751 w 141037"/>
                      <a:gd name="connsiteY7" fmla="*/ 33052 h 33212"/>
                      <a:gd name="connsiteX8" fmla="*/ 15627 w 141037"/>
                      <a:gd name="connsiteY8" fmla="*/ 29499 h 33212"/>
                      <a:gd name="connsiteX9" fmla="*/ 84 w 141037"/>
                      <a:gd name="connsiteY9" fmla="*/ 23599 h 33212"/>
                      <a:gd name="connsiteX10" fmla="*/ 5857 w 141037"/>
                      <a:gd name="connsiteY10" fmla="*/ 19793 h 33212"/>
                      <a:gd name="connsiteX11" fmla="*/ 16325 w 141037"/>
                      <a:gd name="connsiteY11" fmla="*/ 18587 h 33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1037" h="33212">
                        <a:moveTo>
                          <a:pt x="16389" y="18524"/>
                        </a:moveTo>
                        <a:cubicBezTo>
                          <a:pt x="24319" y="17445"/>
                          <a:pt x="39481" y="14844"/>
                          <a:pt x="50203" y="13068"/>
                        </a:cubicBezTo>
                        <a:cubicBezTo>
                          <a:pt x="60861" y="11292"/>
                          <a:pt x="67078" y="10403"/>
                          <a:pt x="73295" y="7993"/>
                        </a:cubicBezTo>
                        <a:cubicBezTo>
                          <a:pt x="79513" y="5645"/>
                          <a:pt x="85857" y="1775"/>
                          <a:pt x="93343" y="507"/>
                        </a:cubicBezTo>
                        <a:cubicBezTo>
                          <a:pt x="100892" y="-826"/>
                          <a:pt x="109647" y="443"/>
                          <a:pt x="118085" y="4630"/>
                        </a:cubicBezTo>
                        <a:cubicBezTo>
                          <a:pt x="126586" y="8817"/>
                          <a:pt x="134770" y="15986"/>
                          <a:pt x="138703" y="21188"/>
                        </a:cubicBezTo>
                        <a:cubicBezTo>
                          <a:pt x="142637" y="26327"/>
                          <a:pt x="142320" y="29499"/>
                          <a:pt x="132105" y="31276"/>
                        </a:cubicBezTo>
                        <a:cubicBezTo>
                          <a:pt x="121891" y="33052"/>
                          <a:pt x="101844" y="33496"/>
                          <a:pt x="78751" y="33052"/>
                        </a:cubicBezTo>
                        <a:cubicBezTo>
                          <a:pt x="55722" y="32608"/>
                          <a:pt x="29648" y="31276"/>
                          <a:pt x="15627" y="29499"/>
                        </a:cubicBezTo>
                        <a:cubicBezTo>
                          <a:pt x="1543" y="27723"/>
                          <a:pt x="-487" y="25439"/>
                          <a:pt x="84" y="23599"/>
                        </a:cubicBezTo>
                        <a:cubicBezTo>
                          <a:pt x="655" y="21759"/>
                          <a:pt x="3954" y="20300"/>
                          <a:pt x="5857" y="19793"/>
                        </a:cubicBezTo>
                        <a:cubicBezTo>
                          <a:pt x="7824" y="19285"/>
                          <a:pt x="8395" y="19666"/>
                          <a:pt x="16325" y="185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0" name="Freeform: Shape 9939">
                    <a:extLst>
                      <a:ext uri="{FF2B5EF4-FFF2-40B4-BE49-F238E27FC236}">
                        <a16:creationId xmlns:a16="http://schemas.microsoft.com/office/drawing/2014/main" id="{25DC09C5-1267-A143-C7E2-815E070C8DB3}"/>
                      </a:ext>
                    </a:extLst>
                  </p:cNvPr>
                  <p:cNvSpPr/>
                  <p:nvPr/>
                </p:nvSpPr>
                <p:spPr>
                  <a:xfrm>
                    <a:off x="519469" y="3163212"/>
                    <a:ext cx="26216" cy="36534"/>
                  </a:xfrm>
                  <a:custGeom>
                    <a:avLst/>
                    <a:gdLst>
                      <a:gd name="connsiteX0" fmla="*/ 9877 w 26216"/>
                      <a:gd name="connsiteY0" fmla="*/ 32640 h 36534"/>
                      <a:gd name="connsiteX1" fmla="*/ 107 w 26216"/>
                      <a:gd name="connsiteY1" fmla="*/ 9865 h 36534"/>
                      <a:gd name="connsiteX2" fmla="*/ 14318 w 26216"/>
                      <a:gd name="connsiteY2" fmla="*/ 349 h 36534"/>
                      <a:gd name="connsiteX3" fmla="*/ 25674 w 26216"/>
                      <a:gd name="connsiteY3" fmla="*/ 16146 h 36534"/>
                      <a:gd name="connsiteX4" fmla="*/ 22628 w 26216"/>
                      <a:gd name="connsiteY4" fmla="*/ 33846 h 36534"/>
                      <a:gd name="connsiteX5" fmla="*/ 9877 w 26216"/>
                      <a:gd name="connsiteY5" fmla="*/ 32640 h 3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216" h="36534">
                        <a:moveTo>
                          <a:pt x="9877" y="32640"/>
                        </a:moveTo>
                        <a:cubicBezTo>
                          <a:pt x="4738" y="27565"/>
                          <a:pt x="-845" y="17034"/>
                          <a:pt x="107" y="9865"/>
                        </a:cubicBezTo>
                        <a:cubicBezTo>
                          <a:pt x="1058" y="2696"/>
                          <a:pt x="8544" y="-1237"/>
                          <a:pt x="14318" y="349"/>
                        </a:cubicBezTo>
                        <a:cubicBezTo>
                          <a:pt x="20154" y="1935"/>
                          <a:pt x="24278" y="9040"/>
                          <a:pt x="25674" y="16146"/>
                        </a:cubicBezTo>
                        <a:cubicBezTo>
                          <a:pt x="27069" y="23188"/>
                          <a:pt x="25674" y="30230"/>
                          <a:pt x="22628" y="33846"/>
                        </a:cubicBezTo>
                        <a:cubicBezTo>
                          <a:pt x="19583" y="37462"/>
                          <a:pt x="14952" y="37779"/>
                          <a:pt x="9877" y="326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1" name="Freeform: Shape 9940">
                    <a:extLst>
                      <a:ext uri="{FF2B5EF4-FFF2-40B4-BE49-F238E27FC236}">
                        <a16:creationId xmlns:a16="http://schemas.microsoft.com/office/drawing/2014/main" id="{971D1CF7-DBE3-1BF9-9BB0-DD4C5F24A25E}"/>
                      </a:ext>
                    </a:extLst>
                  </p:cNvPr>
                  <p:cNvSpPr/>
                  <p:nvPr/>
                </p:nvSpPr>
                <p:spPr>
                  <a:xfrm>
                    <a:off x="315388" y="3184284"/>
                    <a:ext cx="265923" cy="79450"/>
                  </a:xfrm>
                  <a:custGeom>
                    <a:avLst/>
                    <a:gdLst>
                      <a:gd name="connsiteX0" fmla="*/ 1367 w 265923"/>
                      <a:gd name="connsiteY0" fmla="*/ 15756 h 79450"/>
                      <a:gd name="connsiteX1" fmla="*/ 9297 w 265923"/>
                      <a:gd name="connsiteY1" fmla="*/ 54836 h 79450"/>
                      <a:gd name="connsiteX2" fmla="*/ 17164 w 265923"/>
                      <a:gd name="connsiteY2" fmla="*/ 75327 h 79450"/>
                      <a:gd name="connsiteX3" fmla="*/ 25855 w 265923"/>
                      <a:gd name="connsiteY3" fmla="*/ 78246 h 79450"/>
                      <a:gd name="connsiteX4" fmla="*/ 78765 w 265923"/>
                      <a:gd name="connsiteY4" fmla="*/ 78753 h 79450"/>
                      <a:gd name="connsiteX5" fmla="*/ 226583 w 265923"/>
                      <a:gd name="connsiteY5" fmla="*/ 79387 h 79450"/>
                      <a:gd name="connsiteX6" fmla="*/ 264458 w 265923"/>
                      <a:gd name="connsiteY6" fmla="*/ 69110 h 79450"/>
                      <a:gd name="connsiteX7" fmla="*/ 265917 w 265923"/>
                      <a:gd name="connsiteY7" fmla="*/ 30157 h 79450"/>
                      <a:gd name="connsiteX8" fmla="*/ 264902 w 265923"/>
                      <a:gd name="connsiteY8" fmla="*/ 4654 h 79450"/>
                      <a:gd name="connsiteX9" fmla="*/ 260524 w 265923"/>
                      <a:gd name="connsiteY9" fmla="*/ 847 h 79450"/>
                      <a:gd name="connsiteX10" fmla="*/ 242761 w 265923"/>
                      <a:gd name="connsiteY10" fmla="*/ 1228 h 79450"/>
                      <a:gd name="connsiteX11" fmla="*/ 210152 w 265923"/>
                      <a:gd name="connsiteY11" fmla="*/ 22 h 79450"/>
                      <a:gd name="connsiteX12" fmla="*/ 203300 w 265923"/>
                      <a:gd name="connsiteY12" fmla="*/ 3829 h 79450"/>
                      <a:gd name="connsiteX13" fmla="*/ 203110 w 265923"/>
                      <a:gd name="connsiteY13" fmla="*/ 10934 h 79450"/>
                      <a:gd name="connsiteX14" fmla="*/ 203110 w 265923"/>
                      <a:gd name="connsiteY14" fmla="*/ 17278 h 79450"/>
                      <a:gd name="connsiteX15" fmla="*/ 202095 w 265923"/>
                      <a:gd name="connsiteY15" fmla="*/ 18611 h 79450"/>
                      <a:gd name="connsiteX16" fmla="*/ 190168 w 265923"/>
                      <a:gd name="connsiteY16" fmla="*/ 18801 h 79450"/>
                      <a:gd name="connsiteX17" fmla="*/ 137385 w 265923"/>
                      <a:gd name="connsiteY17" fmla="*/ 18484 h 79450"/>
                      <a:gd name="connsiteX18" fmla="*/ 44443 w 265923"/>
                      <a:gd name="connsiteY18" fmla="*/ 15248 h 79450"/>
                      <a:gd name="connsiteX19" fmla="*/ 9170 w 265923"/>
                      <a:gd name="connsiteY19" fmla="*/ 9792 h 79450"/>
                      <a:gd name="connsiteX20" fmla="*/ 796 w 265923"/>
                      <a:gd name="connsiteY20" fmla="*/ 6557 h 79450"/>
                      <a:gd name="connsiteX21" fmla="*/ 1430 w 265923"/>
                      <a:gd name="connsiteY21" fmla="*/ 15756 h 79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65923" h="79450">
                        <a:moveTo>
                          <a:pt x="1367" y="15756"/>
                        </a:moveTo>
                        <a:cubicBezTo>
                          <a:pt x="3080" y="24955"/>
                          <a:pt x="6315" y="42972"/>
                          <a:pt x="9297" y="54836"/>
                        </a:cubicBezTo>
                        <a:cubicBezTo>
                          <a:pt x="12279" y="66699"/>
                          <a:pt x="15007" y="72409"/>
                          <a:pt x="17164" y="75327"/>
                        </a:cubicBezTo>
                        <a:cubicBezTo>
                          <a:pt x="19321" y="78182"/>
                          <a:pt x="20970" y="78182"/>
                          <a:pt x="25855" y="78246"/>
                        </a:cubicBezTo>
                        <a:cubicBezTo>
                          <a:pt x="30740" y="78246"/>
                          <a:pt x="38861" y="78436"/>
                          <a:pt x="78765" y="78753"/>
                        </a:cubicBezTo>
                        <a:cubicBezTo>
                          <a:pt x="118670" y="79070"/>
                          <a:pt x="190295" y="79641"/>
                          <a:pt x="226583" y="79387"/>
                        </a:cubicBezTo>
                        <a:cubicBezTo>
                          <a:pt x="262808" y="79197"/>
                          <a:pt x="263696" y="78182"/>
                          <a:pt x="264458" y="69110"/>
                        </a:cubicBezTo>
                        <a:cubicBezTo>
                          <a:pt x="265219" y="60038"/>
                          <a:pt x="265790" y="42972"/>
                          <a:pt x="265917" y="30157"/>
                        </a:cubicBezTo>
                        <a:cubicBezTo>
                          <a:pt x="265980" y="17342"/>
                          <a:pt x="265600" y="8841"/>
                          <a:pt x="264902" y="4654"/>
                        </a:cubicBezTo>
                        <a:cubicBezTo>
                          <a:pt x="264267" y="466"/>
                          <a:pt x="263379" y="593"/>
                          <a:pt x="260524" y="847"/>
                        </a:cubicBezTo>
                        <a:cubicBezTo>
                          <a:pt x="257670" y="1101"/>
                          <a:pt x="252785" y="1545"/>
                          <a:pt x="242761" y="1228"/>
                        </a:cubicBezTo>
                        <a:cubicBezTo>
                          <a:pt x="232737" y="911"/>
                          <a:pt x="217575" y="-168"/>
                          <a:pt x="210152" y="22"/>
                        </a:cubicBezTo>
                        <a:cubicBezTo>
                          <a:pt x="202793" y="276"/>
                          <a:pt x="203237" y="1799"/>
                          <a:pt x="203300" y="3829"/>
                        </a:cubicBezTo>
                        <a:cubicBezTo>
                          <a:pt x="203427" y="5859"/>
                          <a:pt x="203173" y="8397"/>
                          <a:pt x="203110" y="10934"/>
                        </a:cubicBezTo>
                        <a:cubicBezTo>
                          <a:pt x="203047" y="13472"/>
                          <a:pt x="203110" y="16010"/>
                          <a:pt x="203110" y="17278"/>
                        </a:cubicBezTo>
                        <a:cubicBezTo>
                          <a:pt x="203110" y="18122"/>
                          <a:pt x="202772" y="18566"/>
                          <a:pt x="202095" y="18611"/>
                        </a:cubicBezTo>
                        <a:cubicBezTo>
                          <a:pt x="201080" y="18611"/>
                          <a:pt x="198986" y="18674"/>
                          <a:pt x="190168" y="18801"/>
                        </a:cubicBezTo>
                        <a:cubicBezTo>
                          <a:pt x="181286" y="18864"/>
                          <a:pt x="165680" y="18991"/>
                          <a:pt x="137385" y="18484"/>
                        </a:cubicBezTo>
                        <a:cubicBezTo>
                          <a:pt x="109090" y="17976"/>
                          <a:pt x="68234" y="16898"/>
                          <a:pt x="44443" y="15248"/>
                        </a:cubicBezTo>
                        <a:cubicBezTo>
                          <a:pt x="20590" y="13599"/>
                          <a:pt x="13801" y="11442"/>
                          <a:pt x="9170" y="9792"/>
                        </a:cubicBezTo>
                        <a:cubicBezTo>
                          <a:pt x="4539" y="8143"/>
                          <a:pt x="2001" y="6937"/>
                          <a:pt x="796" y="6557"/>
                        </a:cubicBezTo>
                        <a:cubicBezTo>
                          <a:pt x="-410" y="6176"/>
                          <a:pt x="-283" y="6557"/>
                          <a:pt x="1430" y="1575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2" name="Freeform: Shape 9941">
                    <a:extLst>
                      <a:ext uri="{FF2B5EF4-FFF2-40B4-BE49-F238E27FC236}">
                        <a16:creationId xmlns:a16="http://schemas.microsoft.com/office/drawing/2014/main" id="{97CA9D42-1D46-5C20-6424-1C24B9B57843}"/>
                      </a:ext>
                    </a:extLst>
                  </p:cNvPr>
                  <p:cNvSpPr/>
                  <p:nvPr/>
                </p:nvSpPr>
                <p:spPr>
                  <a:xfrm>
                    <a:off x="190188" y="2823185"/>
                    <a:ext cx="78543" cy="21528"/>
                  </a:xfrm>
                  <a:custGeom>
                    <a:avLst/>
                    <a:gdLst>
                      <a:gd name="connsiteX0" fmla="*/ 4506 w 78543"/>
                      <a:gd name="connsiteY0" fmla="*/ 18983 h 21528"/>
                      <a:gd name="connsiteX1" fmla="*/ 1 w 78543"/>
                      <a:gd name="connsiteY1" fmla="*/ 15367 h 21528"/>
                      <a:gd name="connsiteX2" fmla="*/ 255 w 78543"/>
                      <a:gd name="connsiteY2" fmla="*/ 7310 h 21528"/>
                      <a:gd name="connsiteX3" fmla="*/ 12436 w 78543"/>
                      <a:gd name="connsiteY3" fmla="*/ 14 h 21528"/>
                      <a:gd name="connsiteX4" fmla="*/ 66805 w 78543"/>
                      <a:gd name="connsiteY4" fmla="*/ 1981 h 21528"/>
                      <a:gd name="connsiteX5" fmla="*/ 78542 w 78543"/>
                      <a:gd name="connsiteY5" fmla="*/ 10228 h 21528"/>
                      <a:gd name="connsiteX6" fmla="*/ 78288 w 78543"/>
                      <a:gd name="connsiteY6" fmla="*/ 18285 h 21528"/>
                      <a:gd name="connsiteX7" fmla="*/ 73593 w 78543"/>
                      <a:gd name="connsiteY7" fmla="*/ 21520 h 21528"/>
                      <a:gd name="connsiteX8" fmla="*/ 4506 w 78543"/>
                      <a:gd name="connsiteY8" fmla="*/ 18983 h 2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543" h="21528">
                        <a:moveTo>
                          <a:pt x="4506" y="18983"/>
                        </a:moveTo>
                        <a:cubicBezTo>
                          <a:pt x="1968" y="18856"/>
                          <a:pt x="-62" y="17270"/>
                          <a:pt x="1" y="15367"/>
                        </a:cubicBezTo>
                        <a:lnTo>
                          <a:pt x="255" y="7310"/>
                        </a:lnTo>
                        <a:cubicBezTo>
                          <a:pt x="382" y="2996"/>
                          <a:pt x="5838" y="-240"/>
                          <a:pt x="12436" y="14"/>
                        </a:cubicBezTo>
                        <a:lnTo>
                          <a:pt x="66805" y="1981"/>
                        </a:lnTo>
                        <a:cubicBezTo>
                          <a:pt x="73403" y="2234"/>
                          <a:pt x="78669" y="5914"/>
                          <a:pt x="78542" y="10228"/>
                        </a:cubicBezTo>
                        <a:lnTo>
                          <a:pt x="78288" y="18285"/>
                        </a:lnTo>
                        <a:cubicBezTo>
                          <a:pt x="78288" y="20188"/>
                          <a:pt x="76131" y="21647"/>
                          <a:pt x="73593" y="21520"/>
                        </a:cubicBezTo>
                        <a:lnTo>
                          <a:pt x="4506" y="1898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3" name="Freeform: Shape 9942">
                    <a:extLst>
                      <a:ext uri="{FF2B5EF4-FFF2-40B4-BE49-F238E27FC236}">
                        <a16:creationId xmlns:a16="http://schemas.microsoft.com/office/drawing/2014/main" id="{181ED876-11B6-3227-E918-5A645D58AC10}"/>
                      </a:ext>
                    </a:extLst>
                  </p:cNvPr>
                  <p:cNvSpPr/>
                  <p:nvPr/>
                </p:nvSpPr>
                <p:spPr>
                  <a:xfrm>
                    <a:off x="188272" y="2866760"/>
                    <a:ext cx="74240" cy="21085"/>
                  </a:xfrm>
                  <a:custGeom>
                    <a:avLst/>
                    <a:gdLst>
                      <a:gd name="connsiteX0" fmla="*/ 74177 w 74240"/>
                      <a:gd name="connsiteY0" fmla="*/ 11379 h 21085"/>
                      <a:gd name="connsiteX1" fmla="*/ 74177 w 74240"/>
                      <a:gd name="connsiteY1" fmla="*/ 15693 h 21085"/>
                      <a:gd name="connsiteX2" fmla="*/ 66945 w 74240"/>
                      <a:gd name="connsiteY2" fmla="*/ 21085 h 21085"/>
                      <a:gd name="connsiteX3" fmla="*/ 36429 w 74240"/>
                      <a:gd name="connsiteY3" fmla="*/ 20705 h 21085"/>
                      <a:gd name="connsiteX4" fmla="*/ 10101 w 74240"/>
                      <a:gd name="connsiteY4" fmla="*/ 20705 h 21085"/>
                      <a:gd name="connsiteX5" fmla="*/ 2171 w 74240"/>
                      <a:gd name="connsiteY5" fmla="*/ 17723 h 21085"/>
                      <a:gd name="connsiteX6" fmla="*/ 14 w 74240"/>
                      <a:gd name="connsiteY6" fmla="*/ 8778 h 21085"/>
                      <a:gd name="connsiteX7" fmla="*/ 13971 w 74240"/>
                      <a:gd name="connsiteY7" fmla="*/ 86 h 21085"/>
                      <a:gd name="connsiteX8" fmla="*/ 67135 w 74240"/>
                      <a:gd name="connsiteY8" fmla="*/ 5035 h 21085"/>
                      <a:gd name="connsiteX9" fmla="*/ 74240 w 74240"/>
                      <a:gd name="connsiteY9" fmla="*/ 11379 h 2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4240" h="21085">
                        <a:moveTo>
                          <a:pt x="74177" y="11379"/>
                        </a:moveTo>
                        <a:cubicBezTo>
                          <a:pt x="74177" y="12838"/>
                          <a:pt x="74177" y="14234"/>
                          <a:pt x="74177" y="15693"/>
                        </a:cubicBezTo>
                        <a:cubicBezTo>
                          <a:pt x="74177" y="19309"/>
                          <a:pt x="71766" y="21085"/>
                          <a:pt x="66945" y="21085"/>
                        </a:cubicBezTo>
                        <a:cubicBezTo>
                          <a:pt x="55271" y="21085"/>
                          <a:pt x="45121" y="20958"/>
                          <a:pt x="36429" y="20705"/>
                        </a:cubicBezTo>
                        <a:cubicBezTo>
                          <a:pt x="29260" y="20514"/>
                          <a:pt x="19364" y="18294"/>
                          <a:pt x="10101" y="20705"/>
                        </a:cubicBezTo>
                        <a:cubicBezTo>
                          <a:pt x="6866" y="21529"/>
                          <a:pt x="3250" y="20197"/>
                          <a:pt x="2171" y="17723"/>
                        </a:cubicBezTo>
                        <a:cubicBezTo>
                          <a:pt x="839" y="14805"/>
                          <a:pt x="141" y="11823"/>
                          <a:pt x="14" y="8778"/>
                        </a:cubicBezTo>
                        <a:cubicBezTo>
                          <a:pt x="-303" y="1165"/>
                          <a:pt x="4772" y="-421"/>
                          <a:pt x="13971" y="86"/>
                        </a:cubicBezTo>
                        <a:cubicBezTo>
                          <a:pt x="33003" y="1228"/>
                          <a:pt x="50767" y="2878"/>
                          <a:pt x="67135" y="5035"/>
                        </a:cubicBezTo>
                        <a:cubicBezTo>
                          <a:pt x="71893" y="5669"/>
                          <a:pt x="74240" y="7763"/>
                          <a:pt x="74240" y="1137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4" name="Freeform: Shape 9943">
                    <a:extLst>
                      <a:ext uri="{FF2B5EF4-FFF2-40B4-BE49-F238E27FC236}">
                        <a16:creationId xmlns:a16="http://schemas.microsoft.com/office/drawing/2014/main" id="{23A24F07-0690-8962-D74E-EF15344658D0}"/>
                      </a:ext>
                    </a:extLst>
                  </p:cNvPr>
                  <p:cNvSpPr/>
                  <p:nvPr/>
                </p:nvSpPr>
                <p:spPr>
                  <a:xfrm>
                    <a:off x="189842" y="2908960"/>
                    <a:ext cx="70198" cy="38261"/>
                  </a:xfrm>
                  <a:custGeom>
                    <a:avLst/>
                    <a:gdLst>
                      <a:gd name="connsiteX0" fmla="*/ 57001 w 70198"/>
                      <a:gd name="connsiteY0" fmla="*/ 37695 h 38261"/>
                      <a:gd name="connsiteX1" fmla="*/ 35494 w 70198"/>
                      <a:gd name="connsiteY1" fmla="*/ 37505 h 38261"/>
                      <a:gd name="connsiteX2" fmla="*/ 22425 w 70198"/>
                      <a:gd name="connsiteY2" fmla="*/ 36046 h 38261"/>
                      <a:gd name="connsiteX3" fmla="*/ 18301 w 70198"/>
                      <a:gd name="connsiteY3" fmla="*/ 36363 h 38261"/>
                      <a:gd name="connsiteX4" fmla="*/ 1299 w 70198"/>
                      <a:gd name="connsiteY4" fmla="*/ 34460 h 38261"/>
                      <a:gd name="connsiteX5" fmla="*/ 1172 w 70198"/>
                      <a:gd name="connsiteY5" fmla="*/ 28179 h 38261"/>
                      <a:gd name="connsiteX6" fmla="*/ 94 w 70198"/>
                      <a:gd name="connsiteY6" fmla="*/ 4642 h 38261"/>
                      <a:gd name="connsiteX7" fmla="*/ 5613 w 70198"/>
                      <a:gd name="connsiteY7" fmla="*/ 11 h 38261"/>
                      <a:gd name="connsiteX8" fmla="*/ 55288 w 70198"/>
                      <a:gd name="connsiteY8" fmla="*/ 2232 h 38261"/>
                      <a:gd name="connsiteX9" fmla="*/ 65756 w 70198"/>
                      <a:gd name="connsiteY9" fmla="*/ 3183 h 38261"/>
                      <a:gd name="connsiteX10" fmla="*/ 70196 w 70198"/>
                      <a:gd name="connsiteY10" fmla="*/ 7434 h 38261"/>
                      <a:gd name="connsiteX11" fmla="*/ 69816 w 70198"/>
                      <a:gd name="connsiteY11" fmla="*/ 30590 h 38261"/>
                      <a:gd name="connsiteX12" fmla="*/ 67976 w 70198"/>
                      <a:gd name="connsiteY12" fmla="*/ 36680 h 38261"/>
                      <a:gd name="connsiteX13" fmla="*/ 65248 w 70198"/>
                      <a:gd name="connsiteY13" fmla="*/ 38139 h 38261"/>
                      <a:gd name="connsiteX14" fmla="*/ 57001 w 70198"/>
                      <a:gd name="connsiteY14" fmla="*/ 37632 h 38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198" h="38261">
                        <a:moveTo>
                          <a:pt x="57001" y="37695"/>
                        </a:moveTo>
                        <a:cubicBezTo>
                          <a:pt x="52814" y="36934"/>
                          <a:pt x="45645" y="36870"/>
                          <a:pt x="35494" y="37505"/>
                        </a:cubicBezTo>
                        <a:cubicBezTo>
                          <a:pt x="30673" y="37822"/>
                          <a:pt x="26929" y="37124"/>
                          <a:pt x="22425" y="36046"/>
                        </a:cubicBezTo>
                        <a:cubicBezTo>
                          <a:pt x="21029" y="35665"/>
                          <a:pt x="19507" y="35855"/>
                          <a:pt x="18301" y="36363"/>
                        </a:cubicBezTo>
                        <a:cubicBezTo>
                          <a:pt x="13290" y="38710"/>
                          <a:pt x="3710" y="39091"/>
                          <a:pt x="1299" y="34460"/>
                        </a:cubicBezTo>
                        <a:cubicBezTo>
                          <a:pt x="728" y="33318"/>
                          <a:pt x="665" y="31224"/>
                          <a:pt x="1172" y="28179"/>
                        </a:cubicBezTo>
                        <a:cubicBezTo>
                          <a:pt x="2505" y="20566"/>
                          <a:pt x="2124" y="12763"/>
                          <a:pt x="94" y="4642"/>
                        </a:cubicBezTo>
                        <a:cubicBezTo>
                          <a:pt x="-541" y="2105"/>
                          <a:pt x="2124" y="-179"/>
                          <a:pt x="5613" y="11"/>
                        </a:cubicBezTo>
                        <a:cubicBezTo>
                          <a:pt x="21537" y="836"/>
                          <a:pt x="38095" y="1597"/>
                          <a:pt x="55288" y="2232"/>
                        </a:cubicBezTo>
                        <a:cubicBezTo>
                          <a:pt x="59285" y="2358"/>
                          <a:pt x="62774" y="2676"/>
                          <a:pt x="65756" y="3183"/>
                        </a:cubicBezTo>
                        <a:cubicBezTo>
                          <a:pt x="68420" y="3627"/>
                          <a:pt x="70260" y="5404"/>
                          <a:pt x="70196" y="7434"/>
                        </a:cubicBezTo>
                        <a:cubicBezTo>
                          <a:pt x="69879" y="14983"/>
                          <a:pt x="69816" y="22660"/>
                          <a:pt x="69816" y="30590"/>
                        </a:cubicBezTo>
                        <a:cubicBezTo>
                          <a:pt x="69816" y="32810"/>
                          <a:pt x="69181" y="34840"/>
                          <a:pt x="67976" y="36680"/>
                        </a:cubicBezTo>
                        <a:cubicBezTo>
                          <a:pt x="67405" y="37505"/>
                          <a:pt x="66517" y="38012"/>
                          <a:pt x="65248" y="38139"/>
                        </a:cubicBezTo>
                        <a:cubicBezTo>
                          <a:pt x="62964" y="38393"/>
                          <a:pt x="60236" y="38266"/>
                          <a:pt x="57001" y="3763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5" name="Freeform: Shape 9944">
                    <a:extLst>
                      <a:ext uri="{FF2B5EF4-FFF2-40B4-BE49-F238E27FC236}">
                        <a16:creationId xmlns:a16="http://schemas.microsoft.com/office/drawing/2014/main" id="{A8A567E9-96B7-10EC-65AA-B138AD78F7C4}"/>
                      </a:ext>
                    </a:extLst>
                  </p:cNvPr>
                  <p:cNvSpPr/>
                  <p:nvPr/>
                </p:nvSpPr>
                <p:spPr>
                  <a:xfrm>
                    <a:off x="192029" y="2972413"/>
                    <a:ext cx="60522" cy="16114"/>
                  </a:xfrm>
                  <a:custGeom>
                    <a:avLst/>
                    <a:gdLst>
                      <a:gd name="connsiteX0" fmla="*/ 2601 w 60522"/>
                      <a:gd name="connsiteY0" fmla="*/ 0 h 16114"/>
                      <a:gd name="connsiteX1" fmla="*/ 58112 w 60522"/>
                      <a:gd name="connsiteY1" fmla="*/ 2284 h 16114"/>
                      <a:gd name="connsiteX2" fmla="*/ 60523 w 60522"/>
                      <a:gd name="connsiteY2" fmla="*/ 4187 h 16114"/>
                      <a:gd name="connsiteX3" fmla="*/ 60523 w 60522"/>
                      <a:gd name="connsiteY3" fmla="*/ 14274 h 16114"/>
                      <a:gd name="connsiteX4" fmla="*/ 58112 w 60522"/>
                      <a:gd name="connsiteY4" fmla="*/ 16114 h 16114"/>
                      <a:gd name="connsiteX5" fmla="*/ 2538 w 60522"/>
                      <a:gd name="connsiteY5" fmla="*/ 15987 h 16114"/>
                      <a:gd name="connsiteX6" fmla="*/ 0 w 60522"/>
                      <a:gd name="connsiteY6" fmla="*/ 14084 h 16114"/>
                      <a:gd name="connsiteX7" fmla="*/ 0 w 60522"/>
                      <a:gd name="connsiteY7" fmla="*/ 1840 h 16114"/>
                      <a:gd name="connsiteX8" fmla="*/ 2601 w 60522"/>
                      <a:gd name="connsiteY8" fmla="*/ 64 h 1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22" h="16114">
                        <a:moveTo>
                          <a:pt x="2601" y="0"/>
                        </a:moveTo>
                        <a:lnTo>
                          <a:pt x="58112" y="2284"/>
                        </a:lnTo>
                        <a:cubicBezTo>
                          <a:pt x="59444" y="2284"/>
                          <a:pt x="60523" y="3236"/>
                          <a:pt x="60523" y="4187"/>
                        </a:cubicBezTo>
                        <a:lnTo>
                          <a:pt x="60523" y="14274"/>
                        </a:lnTo>
                        <a:cubicBezTo>
                          <a:pt x="60523" y="15289"/>
                          <a:pt x="59444" y="16114"/>
                          <a:pt x="58112" y="16114"/>
                        </a:cubicBezTo>
                        <a:lnTo>
                          <a:pt x="2538" y="15987"/>
                        </a:lnTo>
                        <a:cubicBezTo>
                          <a:pt x="1142" y="15987"/>
                          <a:pt x="0" y="15099"/>
                          <a:pt x="0" y="14084"/>
                        </a:cubicBezTo>
                        <a:lnTo>
                          <a:pt x="0" y="1840"/>
                        </a:lnTo>
                        <a:cubicBezTo>
                          <a:pt x="0" y="761"/>
                          <a:pt x="1205" y="0"/>
                          <a:pt x="2601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6" name="Freeform: Shape 9945">
                    <a:extLst>
                      <a:ext uri="{FF2B5EF4-FFF2-40B4-BE49-F238E27FC236}">
                        <a16:creationId xmlns:a16="http://schemas.microsoft.com/office/drawing/2014/main" id="{AE7908E4-FDFA-4457-DC48-0423D63E1314}"/>
                      </a:ext>
                    </a:extLst>
                  </p:cNvPr>
                  <p:cNvSpPr/>
                  <p:nvPr/>
                </p:nvSpPr>
                <p:spPr>
                  <a:xfrm>
                    <a:off x="193514" y="3015360"/>
                    <a:ext cx="61526" cy="13454"/>
                  </a:xfrm>
                  <a:custGeom>
                    <a:avLst/>
                    <a:gdLst>
                      <a:gd name="connsiteX0" fmla="*/ 52694 w 61526"/>
                      <a:gd name="connsiteY0" fmla="*/ 12945 h 13454"/>
                      <a:gd name="connsiteX1" fmla="*/ 39054 w 61526"/>
                      <a:gd name="connsiteY1" fmla="*/ 11042 h 13454"/>
                      <a:gd name="connsiteX2" fmla="*/ 6635 w 61526"/>
                      <a:gd name="connsiteY2" fmla="*/ 12247 h 13454"/>
                      <a:gd name="connsiteX3" fmla="*/ 2195 w 61526"/>
                      <a:gd name="connsiteY3" fmla="*/ 10280 h 13454"/>
                      <a:gd name="connsiteX4" fmla="*/ 164 w 61526"/>
                      <a:gd name="connsiteY4" fmla="*/ 3238 h 13454"/>
                      <a:gd name="connsiteX5" fmla="*/ 3717 w 61526"/>
                      <a:gd name="connsiteY5" fmla="*/ 3 h 13454"/>
                      <a:gd name="connsiteX6" fmla="*/ 51932 w 61526"/>
                      <a:gd name="connsiteY6" fmla="*/ 256 h 13454"/>
                      <a:gd name="connsiteX7" fmla="*/ 61322 w 61526"/>
                      <a:gd name="connsiteY7" fmla="*/ 6918 h 13454"/>
                      <a:gd name="connsiteX8" fmla="*/ 61512 w 61526"/>
                      <a:gd name="connsiteY8" fmla="*/ 8758 h 13454"/>
                      <a:gd name="connsiteX9" fmla="*/ 52757 w 61526"/>
                      <a:gd name="connsiteY9" fmla="*/ 12881 h 13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526" h="13454">
                        <a:moveTo>
                          <a:pt x="52694" y="12945"/>
                        </a:moveTo>
                        <a:cubicBezTo>
                          <a:pt x="48570" y="11295"/>
                          <a:pt x="44066" y="10661"/>
                          <a:pt x="39054" y="11042"/>
                        </a:cubicBezTo>
                        <a:cubicBezTo>
                          <a:pt x="27508" y="11930"/>
                          <a:pt x="17611" y="9519"/>
                          <a:pt x="6635" y="12247"/>
                        </a:cubicBezTo>
                        <a:cubicBezTo>
                          <a:pt x="4669" y="12754"/>
                          <a:pt x="2575" y="11803"/>
                          <a:pt x="2195" y="10280"/>
                        </a:cubicBezTo>
                        <a:lnTo>
                          <a:pt x="164" y="3238"/>
                        </a:lnTo>
                        <a:cubicBezTo>
                          <a:pt x="-470" y="1018"/>
                          <a:pt x="735" y="-61"/>
                          <a:pt x="3717" y="3"/>
                        </a:cubicBezTo>
                        <a:lnTo>
                          <a:pt x="51932" y="256"/>
                        </a:lnTo>
                        <a:cubicBezTo>
                          <a:pt x="56881" y="256"/>
                          <a:pt x="61005" y="3238"/>
                          <a:pt x="61322" y="6918"/>
                        </a:cubicBezTo>
                        <a:lnTo>
                          <a:pt x="61512" y="8758"/>
                        </a:lnTo>
                        <a:cubicBezTo>
                          <a:pt x="61829" y="12247"/>
                          <a:pt x="56881" y="14594"/>
                          <a:pt x="52757" y="1288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7" name="Freeform: Shape 9946">
                    <a:extLst>
                      <a:ext uri="{FF2B5EF4-FFF2-40B4-BE49-F238E27FC236}">
                        <a16:creationId xmlns:a16="http://schemas.microsoft.com/office/drawing/2014/main" id="{D54F02AA-6AE1-F189-9204-9B7EEF52895D}"/>
                      </a:ext>
                    </a:extLst>
                  </p:cNvPr>
                  <p:cNvSpPr/>
                  <p:nvPr/>
                </p:nvSpPr>
                <p:spPr>
                  <a:xfrm>
                    <a:off x="193044" y="3052729"/>
                    <a:ext cx="59273" cy="16306"/>
                  </a:xfrm>
                  <a:custGeom>
                    <a:avLst/>
                    <a:gdLst>
                      <a:gd name="connsiteX0" fmla="*/ 63 w 59273"/>
                      <a:gd name="connsiteY0" fmla="*/ 3299 h 16306"/>
                      <a:gd name="connsiteX1" fmla="*/ 4060 w 59273"/>
                      <a:gd name="connsiteY1" fmla="*/ 0 h 16306"/>
                      <a:gd name="connsiteX2" fmla="*/ 51832 w 59273"/>
                      <a:gd name="connsiteY2" fmla="*/ 825 h 16306"/>
                      <a:gd name="connsiteX3" fmla="*/ 58937 w 59273"/>
                      <a:gd name="connsiteY3" fmla="*/ 5963 h 16306"/>
                      <a:gd name="connsiteX4" fmla="*/ 59254 w 59273"/>
                      <a:gd name="connsiteY4" fmla="*/ 11166 h 16306"/>
                      <a:gd name="connsiteX5" fmla="*/ 52529 w 59273"/>
                      <a:gd name="connsiteY5" fmla="*/ 16304 h 16306"/>
                      <a:gd name="connsiteX6" fmla="*/ 25186 w 59273"/>
                      <a:gd name="connsiteY6" fmla="*/ 15289 h 16306"/>
                      <a:gd name="connsiteX7" fmla="*/ 7105 w 59273"/>
                      <a:gd name="connsiteY7" fmla="*/ 15924 h 16306"/>
                      <a:gd name="connsiteX8" fmla="*/ 1776 w 59273"/>
                      <a:gd name="connsiteY8" fmla="*/ 13323 h 16306"/>
                      <a:gd name="connsiteX9" fmla="*/ 127 w 59273"/>
                      <a:gd name="connsiteY9" fmla="*/ 3236 h 16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273" h="16306">
                        <a:moveTo>
                          <a:pt x="63" y="3299"/>
                        </a:moveTo>
                        <a:cubicBezTo>
                          <a:pt x="-317" y="1078"/>
                          <a:pt x="1015" y="0"/>
                          <a:pt x="4060" y="0"/>
                        </a:cubicBezTo>
                        <a:lnTo>
                          <a:pt x="51832" y="825"/>
                        </a:lnTo>
                        <a:cubicBezTo>
                          <a:pt x="56336" y="888"/>
                          <a:pt x="58683" y="2601"/>
                          <a:pt x="58937" y="5963"/>
                        </a:cubicBezTo>
                        <a:lnTo>
                          <a:pt x="59254" y="11166"/>
                        </a:lnTo>
                        <a:cubicBezTo>
                          <a:pt x="59508" y="14655"/>
                          <a:pt x="57224" y="16368"/>
                          <a:pt x="52529" y="16304"/>
                        </a:cubicBezTo>
                        <a:cubicBezTo>
                          <a:pt x="43584" y="16114"/>
                          <a:pt x="34385" y="16495"/>
                          <a:pt x="25186" y="15289"/>
                        </a:cubicBezTo>
                        <a:cubicBezTo>
                          <a:pt x="18652" y="14401"/>
                          <a:pt x="12625" y="14655"/>
                          <a:pt x="7105" y="15924"/>
                        </a:cubicBezTo>
                        <a:cubicBezTo>
                          <a:pt x="4631" y="16495"/>
                          <a:pt x="2094" y="15226"/>
                          <a:pt x="1776" y="13323"/>
                        </a:cubicBezTo>
                        <a:lnTo>
                          <a:pt x="127" y="3236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8" name="Freeform: Shape 9947">
                    <a:extLst>
                      <a:ext uri="{FF2B5EF4-FFF2-40B4-BE49-F238E27FC236}">
                        <a16:creationId xmlns:a16="http://schemas.microsoft.com/office/drawing/2014/main" id="{2F4935A2-4DA7-8940-E360-D528798AAEF1}"/>
                      </a:ext>
                    </a:extLst>
                  </p:cNvPr>
                  <p:cNvSpPr/>
                  <p:nvPr/>
                </p:nvSpPr>
                <p:spPr>
                  <a:xfrm>
                    <a:off x="193374" y="3089329"/>
                    <a:ext cx="59518" cy="16828"/>
                  </a:xfrm>
                  <a:custGeom>
                    <a:avLst/>
                    <a:gdLst>
                      <a:gd name="connsiteX0" fmla="*/ 54991 w 59518"/>
                      <a:gd name="connsiteY0" fmla="*/ 14154 h 16828"/>
                      <a:gd name="connsiteX1" fmla="*/ 7664 w 59518"/>
                      <a:gd name="connsiteY1" fmla="*/ 16818 h 16828"/>
                      <a:gd name="connsiteX2" fmla="*/ 3159 w 59518"/>
                      <a:gd name="connsiteY2" fmla="*/ 14280 h 16828"/>
                      <a:gd name="connsiteX3" fmla="*/ 114 w 59518"/>
                      <a:gd name="connsiteY3" fmla="*/ 3749 h 16828"/>
                      <a:gd name="connsiteX4" fmla="*/ 4365 w 59518"/>
                      <a:gd name="connsiteY4" fmla="*/ 6 h 16828"/>
                      <a:gd name="connsiteX5" fmla="*/ 55498 w 59518"/>
                      <a:gd name="connsiteY5" fmla="*/ 2227 h 16828"/>
                      <a:gd name="connsiteX6" fmla="*/ 59495 w 59518"/>
                      <a:gd name="connsiteY6" fmla="*/ 5716 h 16828"/>
                      <a:gd name="connsiteX7" fmla="*/ 58797 w 59518"/>
                      <a:gd name="connsiteY7" fmla="*/ 11362 h 16828"/>
                      <a:gd name="connsiteX8" fmla="*/ 55054 w 59518"/>
                      <a:gd name="connsiteY8" fmla="*/ 14090 h 16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518" h="16828">
                        <a:moveTo>
                          <a:pt x="54991" y="14154"/>
                        </a:moveTo>
                        <a:lnTo>
                          <a:pt x="7664" y="16818"/>
                        </a:lnTo>
                        <a:cubicBezTo>
                          <a:pt x="5507" y="16945"/>
                          <a:pt x="3603" y="15867"/>
                          <a:pt x="3159" y="14280"/>
                        </a:cubicBezTo>
                        <a:lnTo>
                          <a:pt x="114" y="3749"/>
                        </a:lnTo>
                        <a:cubicBezTo>
                          <a:pt x="-520" y="1719"/>
                          <a:pt x="1573" y="-121"/>
                          <a:pt x="4365" y="6"/>
                        </a:cubicBezTo>
                        <a:lnTo>
                          <a:pt x="55498" y="2227"/>
                        </a:lnTo>
                        <a:cubicBezTo>
                          <a:pt x="57909" y="2353"/>
                          <a:pt x="59749" y="3940"/>
                          <a:pt x="59495" y="5716"/>
                        </a:cubicBezTo>
                        <a:lnTo>
                          <a:pt x="58797" y="11362"/>
                        </a:lnTo>
                        <a:cubicBezTo>
                          <a:pt x="58607" y="12821"/>
                          <a:pt x="57021" y="14027"/>
                          <a:pt x="55054" y="140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9" name="Freeform: Shape 9948">
                    <a:extLst>
                      <a:ext uri="{FF2B5EF4-FFF2-40B4-BE49-F238E27FC236}">
                        <a16:creationId xmlns:a16="http://schemas.microsoft.com/office/drawing/2014/main" id="{FEC38700-FC42-81EE-65B1-B2BAA5A5D32E}"/>
                      </a:ext>
                    </a:extLst>
                  </p:cNvPr>
                  <p:cNvSpPr/>
                  <p:nvPr/>
                </p:nvSpPr>
                <p:spPr>
                  <a:xfrm>
                    <a:off x="193104" y="3123672"/>
                    <a:ext cx="61608" cy="20483"/>
                  </a:xfrm>
                  <a:custGeom>
                    <a:avLst/>
                    <a:gdLst>
                      <a:gd name="connsiteX0" fmla="*/ 23857 w 61608"/>
                      <a:gd name="connsiteY0" fmla="*/ 16289 h 20483"/>
                      <a:gd name="connsiteX1" fmla="*/ 13262 w 61608"/>
                      <a:gd name="connsiteY1" fmla="*/ 15274 h 20483"/>
                      <a:gd name="connsiteX2" fmla="*/ 2224 w 61608"/>
                      <a:gd name="connsiteY2" fmla="*/ 13625 h 20483"/>
                      <a:gd name="connsiteX3" fmla="*/ 193 w 61608"/>
                      <a:gd name="connsiteY3" fmla="*/ 4489 h 20483"/>
                      <a:gd name="connsiteX4" fmla="*/ 7362 w 61608"/>
                      <a:gd name="connsiteY4" fmla="*/ 49 h 20483"/>
                      <a:gd name="connsiteX5" fmla="*/ 44158 w 61608"/>
                      <a:gd name="connsiteY5" fmla="*/ 1190 h 20483"/>
                      <a:gd name="connsiteX6" fmla="*/ 59130 w 61608"/>
                      <a:gd name="connsiteY6" fmla="*/ 2205 h 20483"/>
                      <a:gd name="connsiteX7" fmla="*/ 61605 w 61608"/>
                      <a:gd name="connsiteY7" fmla="*/ 3982 h 20483"/>
                      <a:gd name="connsiteX8" fmla="*/ 61605 w 61608"/>
                      <a:gd name="connsiteY8" fmla="*/ 18700 h 20483"/>
                      <a:gd name="connsiteX9" fmla="*/ 59384 w 61608"/>
                      <a:gd name="connsiteY9" fmla="*/ 20413 h 20483"/>
                      <a:gd name="connsiteX10" fmla="*/ 47711 w 61608"/>
                      <a:gd name="connsiteY10" fmla="*/ 15972 h 20483"/>
                      <a:gd name="connsiteX11" fmla="*/ 38829 w 61608"/>
                      <a:gd name="connsiteY11" fmla="*/ 17241 h 20483"/>
                      <a:gd name="connsiteX12" fmla="*/ 34261 w 61608"/>
                      <a:gd name="connsiteY12" fmla="*/ 20477 h 20483"/>
                      <a:gd name="connsiteX13" fmla="*/ 28805 w 61608"/>
                      <a:gd name="connsiteY13" fmla="*/ 19271 h 20483"/>
                      <a:gd name="connsiteX14" fmla="*/ 23857 w 61608"/>
                      <a:gd name="connsiteY14" fmla="*/ 16289 h 20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608" h="20483">
                        <a:moveTo>
                          <a:pt x="23857" y="16289"/>
                        </a:moveTo>
                        <a:cubicBezTo>
                          <a:pt x="20685" y="13244"/>
                          <a:pt x="17132" y="12927"/>
                          <a:pt x="13262" y="15274"/>
                        </a:cubicBezTo>
                        <a:cubicBezTo>
                          <a:pt x="8504" y="18193"/>
                          <a:pt x="4825" y="17685"/>
                          <a:pt x="2224" y="13625"/>
                        </a:cubicBezTo>
                        <a:cubicBezTo>
                          <a:pt x="320" y="10580"/>
                          <a:pt x="-378" y="7535"/>
                          <a:pt x="193" y="4489"/>
                        </a:cubicBezTo>
                        <a:cubicBezTo>
                          <a:pt x="701" y="1825"/>
                          <a:pt x="3746" y="-15"/>
                          <a:pt x="7362" y="49"/>
                        </a:cubicBezTo>
                        <a:cubicBezTo>
                          <a:pt x="19416" y="302"/>
                          <a:pt x="32422" y="-713"/>
                          <a:pt x="44158" y="1190"/>
                        </a:cubicBezTo>
                        <a:cubicBezTo>
                          <a:pt x="49107" y="2015"/>
                          <a:pt x="54055" y="2332"/>
                          <a:pt x="59130" y="2205"/>
                        </a:cubicBezTo>
                        <a:cubicBezTo>
                          <a:pt x="60463" y="2205"/>
                          <a:pt x="61605" y="2967"/>
                          <a:pt x="61605" y="3982"/>
                        </a:cubicBezTo>
                        <a:lnTo>
                          <a:pt x="61605" y="18700"/>
                        </a:lnTo>
                        <a:cubicBezTo>
                          <a:pt x="61668" y="19842"/>
                          <a:pt x="60907" y="20477"/>
                          <a:pt x="59384" y="20413"/>
                        </a:cubicBezTo>
                        <a:cubicBezTo>
                          <a:pt x="54245" y="20350"/>
                          <a:pt x="50375" y="18827"/>
                          <a:pt x="47711" y="15972"/>
                        </a:cubicBezTo>
                        <a:cubicBezTo>
                          <a:pt x="45237" y="13244"/>
                          <a:pt x="39654" y="14005"/>
                          <a:pt x="38829" y="17241"/>
                        </a:cubicBezTo>
                        <a:cubicBezTo>
                          <a:pt x="38322" y="19271"/>
                          <a:pt x="36799" y="20350"/>
                          <a:pt x="34261" y="20477"/>
                        </a:cubicBezTo>
                        <a:cubicBezTo>
                          <a:pt x="32675" y="20540"/>
                          <a:pt x="30836" y="20159"/>
                          <a:pt x="28805" y="19271"/>
                        </a:cubicBezTo>
                        <a:cubicBezTo>
                          <a:pt x="26458" y="18193"/>
                          <a:pt x="24809" y="17241"/>
                          <a:pt x="23857" y="1628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0" name="Freeform: Shape 9949">
                    <a:extLst>
                      <a:ext uri="{FF2B5EF4-FFF2-40B4-BE49-F238E27FC236}">
                        <a16:creationId xmlns:a16="http://schemas.microsoft.com/office/drawing/2014/main" id="{88E2A6C6-D752-9F55-9042-1AD8EF7F0CF7}"/>
                      </a:ext>
                    </a:extLst>
                  </p:cNvPr>
                  <p:cNvSpPr/>
                  <p:nvPr/>
                </p:nvSpPr>
                <p:spPr>
                  <a:xfrm>
                    <a:off x="194439" y="3163682"/>
                    <a:ext cx="59069" cy="20948"/>
                  </a:xfrm>
                  <a:custGeom>
                    <a:avLst/>
                    <a:gdLst>
                      <a:gd name="connsiteX0" fmla="*/ 58684 w 59069"/>
                      <a:gd name="connsiteY0" fmla="*/ 16818 h 20948"/>
                      <a:gd name="connsiteX1" fmla="*/ 52657 w 59069"/>
                      <a:gd name="connsiteY1" fmla="*/ 20942 h 20948"/>
                      <a:gd name="connsiteX2" fmla="*/ 5711 w 59069"/>
                      <a:gd name="connsiteY2" fmla="*/ 19102 h 20948"/>
                      <a:gd name="connsiteX3" fmla="*/ 1 w 59069"/>
                      <a:gd name="connsiteY3" fmla="*/ 14471 h 20948"/>
                      <a:gd name="connsiteX4" fmla="*/ 382 w 59069"/>
                      <a:gd name="connsiteY4" fmla="*/ 4130 h 20948"/>
                      <a:gd name="connsiteX5" fmla="*/ 6409 w 59069"/>
                      <a:gd name="connsiteY5" fmla="*/ 6 h 20948"/>
                      <a:gd name="connsiteX6" fmla="*/ 53355 w 59069"/>
                      <a:gd name="connsiteY6" fmla="*/ 1846 h 20948"/>
                      <a:gd name="connsiteX7" fmla="*/ 59065 w 59069"/>
                      <a:gd name="connsiteY7" fmla="*/ 6477 h 20948"/>
                      <a:gd name="connsiteX8" fmla="*/ 58684 w 59069"/>
                      <a:gd name="connsiteY8" fmla="*/ 16818 h 2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69" h="20948">
                        <a:moveTo>
                          <a:pt x="58684" y="16818"/>
                        </a:moveTo>
                        <a:cubicBezTo>
                          <a:pt x="58621" y="19229"/>
                          <a:pt x="55893" y="21069"/>
                          <a:pt x="52657" y="20942"/>
                        </a:cubicBezTo>
                        <a:lnTo>
                          <a:pt x="5711" y="19102"/>
                        </a:lnTo>
                        <a:cubicBezTo>
                          <a:pt x="2475" y="18975"/>
                          <a:pt x="-62" y="16945"/>
                          <a:pt x="1" y="14471"/>
                        </a:cubicBezTo>
                        <a:lnTo>
                          <a:pt x="382" y="4130"/>
                        </a:lnTo>
                        <a:cubicBezTo>
                          <a:pt x="445" y="1719"/>
                          <a:pt x="3173" y="-121"/>
                          <a:pt x="6409" y="6"/>
                        </a:cubicBezTo>
                        <a:lnTo>
                          <a:pt x="53355" y="1846"/>
                        </a:lnTo>
                        <a:cubicBezTo>
                          <a:pt x="56591" y="1973"/>
                          <a:pt x="59192" y="4003"/>
                          <a:pt x="59065" y="6477"/>
                        </a:cubicBezTo>
                        <a:lnTo>
                          <a:pt x="58684" y="1681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1" name="Freeform: Shape 9950">
                    <a:extLst>
                      <a:ext uri="{FF2B5EF4-FFF2-40B4-BE49-F238E27FC236}">
                        <a16:creationId xmlns:a16="http://schemas.microsoft.com/office/drawing/2014/main" id="{E01E2CFE-81E0-1A79-3DFA-4F6E365BE54B}"/>
                      </a:ext>
                    </a:extLst>
                  </p:cNvPr>
                  <p:cNvSpPr/>
                  <p:nvPr/>
                </p:nvSpPr>
                <p:spPr>
                  <a:xfrm>
                    <a:off x="189391" y="3201943"/>
                    <a:ext cx="68199" cy="10367"/>
                  </a:xfrm>
                  <a:custGeom>
                    <a:avLst/>
                    <a:gdLst>
                      <a:gd name="connsiteX0" fmla="*/ 989 w 68199"/>
                      <a:gd name="connsiteY0" fmla="*/ 2157 h 10367"/>
                      <a:gd name="connsiteX1" fmla="*/ 227 w 68199"/>
                      <a:gd name="connsiteY1" fmla="*/ 508 h 10367"/>
                      <a:gd name="connsiteX2" fmla="*/ 2131 w 68199"/>
                      <a:gd name="connsiteY2" fmla="*/ 0 h 10367"/>
                      <a:gd name="connsiteX3" fmla="*/ 63161 w 68199"/>
                      <a:gd name="connsiteY3" fmla="*/ 1459 h 10367"/>
                      <a:gd name="connsiteX4" fmla="*/ 68109 w 68199"/>
                      <a:gd name="connsiteY4" fmla="*/ 5963 h 10367"/>
                      <a:gd name="connsiteX5" fmla="*/ 67919 w 68199"/>
                      <a:gd name="connsiteY5" fmla="*/ 7105 h 10367"/>
                      <a:gd name="connsiteX6" fmla="*/ 61385 w 68199"/>
                      <a:gd name="connsiteY6" fmla="*/ 10214 h 10367"/>
                      <a:gd name="connsiteX7" fmla="*/ 33534 w 68199"/>
                      <a:gd name="connsiteY7" fmla="*/ 9263 h 10367"/>
                      <a:gd name="connsiteX8" fmla="*/ 1052 w 68199"/>
                      <a:gd name="connsiteY8" fmla="*/ 2220 h 10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199" h="10367">
                        <a:moveTo>
                          <a:pt x="989" y="2157"/>
                        </a:moveTo>
                        <a:cubicBezTo>
                          <a:pt x="100" y="1903"/>
                          <a:pt x="-280" y="1079"/>
                          <a:pt x="227" y="508"/>
                        </a:cubicBezTo>
                        <a:cubicBezTo>
                          <a:pt x="481" y="127"/>
                          <a:pt x="1179" y="0"/>
                          <a:pt x="2131" y="0"/>
                        </a:cubicBezTo>
                        <a:cubicBezTo>
                          <a:pt x="22686" y="0"/>
                          <a:pt x="43050" y="508"/>
                          <a:pt x="63161" y="1459"/>
                        </a:cubicBezTo>
                        <a:cubicBezTo>
                          <a:pt x="66968" y="1650"/>
                          <a:pt x="68617" y="3109"/>
                          <a:pt x="68109" y="5963"/>
                        </a:cubicBezTo>
                        <a:lnTo>
                          <a:pt x="67919" y="7105"/>
                        </a:lnTo>
                        <a:cubicBezTo>
                          <a:pt x="67475" y="9453"/>
                          <a:pt x="64430" y="10849"/>
                          <a:pt x="61385" y="10214"/>
                        </a:cubicBezTo>
                        <a:cubicBezTo>
                          <a:pt x="51995" y="8120"/>
                          <a:pt x="43431" y="10595"/>
                          <a:pt x="33534" y="9263"/>
                        </a:cubicBezTo>
                        <a:cubicBezTo>
                          <a:pt x="22432" y="7803"/>
                          <a:pt x="11647" y="5393"/>
                          <a:pt x="1052" y="22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798" name="Freeform: Shape 9797">
                  <a:extLst>
                    <a:ext uri="{FF2B5EF4-FFF2-40B4-BE49-F238E27FC236}">
                      <a16:creationId xmlns:a16="http://schemas.microsoft.com/office/drawing/2014/main" id="{37FC6B86-E187-F2DB-6902-98A016317E9A}"/>
                    </a:ext>
                  </a:extLst>
                </p:cNvPr>
                <p:cNvSpPr/>
                <p:nvPr/>
              </p:nvSpPr>
              <p:spPr>
                <a:xfrm>
                  <a:off x="319991" y="3368671"/>
                  <a:ext cx="310430" cy="81478"/>
                </a:xfrm>
                <a:custGeom>
                  <a:avLst/>
                  <a:gdLst>
                    <a:gd name="connsiteX0" fmla="*/ 60078 w 310430"/>
                    <a:gd name="connsiteY0" fmla="*/ 72129 h 81478"/>
                    <a:gd name="connsiteX1" fmla="*/ 36986 w 310430"/>
                    <a:gd name="connsiteY1" fmla="*/ 48212 h 81478"/>
                    <a:gd name="connsiteX2" fmla="*/ 6851 w 310430"/>
                    <a:gd name="connsiteY2" fmla="*/ 12811 h 81478"/>
                    <a:gd name="connsiteX3" fmla="*/ 2474 w 310430"/>
                    <a:gd name="connsiteY3" fmla="*/ 567 h 81478"/>
                    <a:gd name="connsiteX4" fmla="*/ 40475 w 310430"/>
                    <a:gd name="connsiteY4" fmla="*/ 1138 h 81478"/>
                    <a:gd name="connsiteX5" fmla="*/ 147817 w 310430"/>
                    <a:gd name="connsiteY5" fmla="*/ 4373 h 81478"/>
                    <a:gd name="connsiteX6" fmla="*/ 284724 w 310430"/>
                    <a:gd name="connsiteY6" fmla="*/ 3612 h 81478"/>
                    <a:gd name="connsiteX7" fmla="*/ 309085 w 310430"/>
                    <a:gd name="connsiteY7" fmla="*/ 6911 h 81478"/>
                    <a:gd name="connsiteX8" fmla="*/ 296460 w 310430"/>
                    <a:gd name="connsiteY8" fmla="*/ 23596 h 81478"/>
                    <a:gd name="connsiteX9" fmla="*/ 272670 w 310430"/>
                    <a:gd name="connsiteY9" fmla="*/ 63881 h 81478"/>
                    <a:gd name="connsiteX10" fmla="*/ 255795 w 310430"/>
                    <a:gd name="connsiteY10" fmla="*/ 76697 h 81478"/>
                    <a:gd name="connsiteX11" fmla="*/ 201235 w 310430"/>
                    <a:gd name="connsiteY11" fmla="*/ 80313 h 81478"/>
                    <a:gd name="connsiteX12" fmla="*/ 97255 w 310430"/>
                    <a:gd name="connsiteY12" fmla="*/ 81011 h 81478"/>
                    <a:gd name="connsiteX13" fmla="*/ 60015 w 310430"/>
                    <a:gd name="connsiteY13" fmla="*/ 72319 h 8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0430" h="81478">
                      <a:moveTo>
                        <a:pt x="60078" y="72129"/>
                      </a:moveTo>
                      <a:cubicBezTo>
                        <a:pt x="53988" y="67053"/>
                        <a:pt x="46946" y="59567"/>
                        <a:pt x="36986" y="48212"/>
                      </a:cubicBezTo>
                      <a:cubicBezTo>
                        <a:pt x="27025" y="36855"/>
                        <a:pt x="14083" y="21630"/>
                        <a:pt x="6851" y="12811"/>
                      </a:cubicBezTo>
                      <a:cubicBezTo>
                        <a:pt x="-381" y="3993"/>
                        <a:pt x="-1967" y="1582"/>
                        <a:pt x="2474" y="567"/>
                      </a:cubicBezTo>
                      <a:cubicBezTo>
                        <a:pt x="6851" y="-448"/>
                        <a:pt x="17255" y="-4"/>
                        <a:pt x="40475" y="1138"/>
                      </a:cubicBezTo>
                      <a:cubicBezTo>
                        <a:pt x="63694" y="2217"/>
                        <a:pt x="99792" y="3993"/>
                        <a:pt x="147817" y="4373"/>
                      </a:cubicBezTo>
                      <a:cubicBezTo>
                        <a:pt x="195843" y="4691"/>
                        <a:pt x="255795" y="3612"/>
                        <a:pt x="284724" y="3612"/>
                      </a:cubicBezTo>
                      <a:cubicBezTo>
                        <a:pt x="313653" y="3612"/>
                        <a:pt x="311623" y="4691"/>
                        <a:pt x="309085" y="6911"/>
                      </a:cubicBezTo>
                      <a:cubicBezTo>
                        <a:pt x="306484" y="9132"/>
                        <a:pt x="303375" y="12431"/>
                        <a:pt x="296460" y="23596"/>
                      </a:cubicBezTo>
                      <a:cubicBezTo>
                        <a:pt x="289609" y="34762"/>
                        <a:pt x="279014" y="53731"/>
                        <a:pt x="272670" y="63881"/>
                      </a:cubicBezTo>
                      <a:cubicBezTo>
                        <a:pt x="266326" y="74032"/>
                        <a:pt x="264359" y="75364"/>
                        <a:pt x="255795" y="76697"/>
                      </a:cubicBezTo>
                      <a:cubicBezTo>
                        <a:pt x="247293" y="78029"/>
                        <a:pt x="232258" y="79361"/>
                        <a:pt x="201235" y="80313"/>
                      </a:cubicBezTo>
                      <a:cubicBezTo>
                        <a:pt x="170276" y="81328"/>
                        <a:pt x="123329" y="81962"/>
                        <a:pt x="97255" y="81011"/>
                      </a:cubicBezTo>
                      <a:cubicBezTo>
                        <a:pt x="71244" y="79995"/>
                        <a:pt x="66105" y="77394"/>
                        <a:pt x="60015" y="723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9" name="Freeform: Shape 9798">
                  <a:extLst>
                    <a:ext uri="{FF2B5EF4-FFF2-40B4-BE49-F238E27FC236}">
                      <a16:creationId xmlns:a16="http://schemas.microsoft.com/office/drawing/2014/main" id="{02948FEE-5CD0-9BA2-CB85-7A796B9E7E77}"/>
                    </a:ext>
                  </a:extLst>
                </p:cNvPr>
                <p:cNvSpPr/>
                <p:nvPr/>
              </p:nvSpPr>
              <p:spPr>
                <a:xfrm>
                  <a:off x="323821" y="3374859"/>
                  <a:ext cx="43877" cy="57883"/>
                </a:xfrm>
                <a:custGeom>
                  <a:avLst/>
                  <a:gdLst>
                    <a:gd name="connsiteX0" fmla="*/ 30808 w 43877"/>
                    <a:gd name="connsiteY0" fmla="*/ 57884 h 57883"/>
                    <a:gd name="connsiteX1" fmla="*/ 43877 w 43877"/>
                    <a:gd name="connsiteY1" fmla="*/ 57566 h 57883"/>
                    <a:gd name="connsiteX2" fmla="*/ 3021 w 43877"/>
                    <a:gd name="connsiteY2" fmla="*/ 913 h 57883"/>
                    <a:gd name="connsiteX3" fmla="*/ 801 w 43877"/>
                    <a:gd name="connsiteY3" fmla="*/ 1040 h 57883"/>
                    <a:gd name="connsiteX4" fmla="*/ 547 w 43877"/>
                    <a:gd name="connsiteY4" fmla="*/ 6243 h 57883"/>
                    <a:gd name="connsiteX5" fmla="*/ 24084 w 43877"/>
                    <a:gd name="connsiteY5" fmla="*/ 40247 h 57883"/>
                    <a:gd name="connsiteX6" fmla="*/ 32204 w 43877"/>
                    <a:gd name="connsiteY6" fmla="*/ 49192 h 57883"/>
                    <a:gd name="connsiteX7" fmla="*/ 30808 w 43877"/>
                    <a:gd name="connsiteY7" fmla="*/ 57884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77" h="57883">
                      <a:moveTo>
                        <a:pt x="30808" y="57884"/>
                      </a:moveTo>
                      <a:lnTo>
                        <a:pt x="43877" y="57566"/>
                      </a:lnTo>
                      <a:lnTo>
                        <a:pt x="3021" y="913"/>
                      </a:lnTo>
                      <a:cubicBezTo>
                        <a:pt x="2133" y="-356"/>
                        <a:pt x="1372" y="-292"/>
                        <a:pt x="801" y="1040"/>
                      </a:cubicBezTo>
                      <a:cubicBezTo>
                        <a:pt x="-151" y="3261"/>
                        <a:pt x="-278" y="5037"/>
                        <a:pt x="547" y="6243"/>
                      </a:cubicBezTo>
                      <a:cubicBezTo>
                        <a:pt x="7970" y="17725"/>
                        <a:pt x="15836" y="29081"/>
                        <a:pt x="24084" y="40247"/>
                      </a:cubicBezTo>
                      <a:cubicBezTo>
                        <a:pt x="27636" y="45069"/>
                        <a:pt x="30364" y="48050"/>
                        <a:pt x="32204" y="49192"/>
                      </a:cubicBezTo>
                      <a:cubicBezTo>
                        <a:pt x="35947" y="51413"/>
                        <a:pt x="35440" y="54331"/>
                        <a:pt x="30808" y="5788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00" name="Graphic 7643">
                  <a:extLst>
                    <a:ext uri="{FF2B5EF4-FFF2-40B4-BE49-F238E27FC236}">
                      <a16:creationId xmlns:a16="http://schemas.microsoft.com/office/drawing/2014/main" id="{CF9B796E-04FE-E999-A647-9CC1AB178462}"/>
                    </a:ext>
                  </a:extLst>
                </p:cNvPr>
                <p:cNvGrpSpPr/>
                <p:nvPr/>
              </p:nvGrpSpPr>
              <p:grpSpPr>
                <a:xfrm>
                  <a:off x="237463" y="3419067"/>
                  <a:ext cx="550926" cy="403851"/>
                  <a:chOff x="237463" y="3419067"/>
                  <a:chExt cx="550926" cy="403851"/>
                </a:xfrm>
                <a:grpFill/>
              </p:grpSpPr>
              <p:sp>
                <p:nvSpPr>
                  <p:cNvPr id="9905" name="Freeform: Shape 9904">
                    <a:extLst>
                      <a:ext uri="{FF2B5EF4-FFF2-40B4-BE49-F238E27FC236}">
                        <a16:creationId xmlns:a16="http://schemas.microsoft.com/office/drawing/2014/main" id="{EEF4A7C6-18C7-DE88-A48C-AFE956639FD9}"/>
                      </a:ext>
                    </a:extLst>
                  </p:cNvPr>
                  <p:cNvSpPr/>
                  <p:nvPr/>
                </p:nvSpPr>
                <p:spPr>
                  <a:xfrm>
                    <a:off x="610223" y="3419067"/>
                    <a:ext cx="178166" cy="385238"/>
                  </a:xfrm>
                  <a:custGeom>
                    <a:avLst/>
                    <a:gdLst>
                      <a:gd name="connsiteX0" fmla="*/ 1534 w 178166"/>
                      <a:gd name="connsiteY0" fmla="*/ 33279 h 385238"/>
                      <a:gd name="connsiteX1" fmla="*/ 5023 w 178166"/>
                      <a:gd name="connsiteY1" fmla="*/ 12153 h 385238"/>
                      <a:gd name="connsiteX2" fmla="*/ 14095 w 178166"/>
                      <a:gd name="connsiteY2" fmla="*/ 3335 h 385238"/>
                      <a:gd name="connsiteX3" fmla="*/ 60534 w 178166"/>
                      <a:gd name="connsiteY3" fmla="*/ 1495 h 385238"/>
                      <a:gd name="connsiteX4" fmla="*/ 143515 w 178166"/>
                      <a:gd name="connsiteY4" fmla="*/ 1050 h 385238"/>
                      <a:gd name="connsiteX5" fmla="*/ 169145 w 178166"/>
                      <a:gd name="connsiteY5" fmla="*/ 797 h 385238"/>
                      <a:gd name="connsiteX6" fmla="*/ 172064 w 178166"/>
                      <a:gd name="connsiteY6" fmla="*/ 19258 h 385238"/>
                      <a:gd name="connsiteX7" fmla="*/ 173396 w 178166"/>
                      <a:gd name="connsiteY7" fmla="*/ 79210 h 385238"/>
                      <a:gd name="connsiteX8" fmla="*/ 177076 w 178166"/>
                      <a:gd name="connsiteY8" fmla="*/ 190423 h 385238"/>
                      <a:gd name="connsiteX9" fmla="*/ 177900 w 178166"/>
                      <a:gd name="connsiteY9" fmla="*/ 336147 h 385238"/>
                      <a:gd name="connsiteX10" fmla="*/ 173967 w 178166"/>
                      <a:gd name="connsiteY10" fmla="*/ 369835 h 385238"/>
                      <a:gd name="connsiteX11" fmla="*/ 153349 w 178166"/>
                      <a:gd name="connsiteY11" fmla="*/ 372372 h 385238"/>
                      <a:gd name="connsiteX12" fmla="*/ 87623 w 178166"/>
                      <a:gd name="connsiteY12" fmla="*/ 382333 h 385238"/>
                      <a:gd name="connsiteX13" fmla="*/ 51398 w 178166"/>
                      <a:gd name="connsiteY13" fmla="*/ 384807 h 385238"/>
                      <a:gd name="connsiteX14" fmla="*/ 26276 w 178166"/>
                      <a:gd name="connsiteY14" fmla="*/ 384553 h 385238"/>
                      <a:gd name="connsiteX15" fmla="*/ 19805 w 178166"/>
                      <a:gd name="connsiteY15" fmla="*/ 371992 h 385238"/>
                      <a:gd name="connsiteX16" fmla="*/ 17711 w 178166"/>
                      <a:gd name="connsiteY16" fmla="*/ 296052 h 385238"/>
                      <a:gd name="connsiteX17" fmla="*/ 2168 w 178166"/>
                      <a:gd name="connsiteY17" fmla="*/ 95451 h 385238"/>
                      <a:gd name="connsiteX18" fmla="*/ 1470 w 178166"/>
                      <a:gd name="connsiteY18" fmla="*/ 33406 h 385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8166" h="385238">
                        <a:moveTo>
                          <a:pt x="1534" y="33279"/>
                        </a:moveTo>
                        <a:cubicBezTo>
                          <a:pt x="2866" y="26427"/>
                          <a:pt x="4071" y="17609"/>
                          <a:pt x="5023" y="12153"/>
                        </a:cubicBezTo>
                        <a:cubicBezTo>
                          <a:pt x="6038" y="6697"/>
                          <a:pt x="6863" y="4603"/>
                          <a:pt x="14095" y="3335"/>
                        </a:cubicBezTo>
                        <a:cubicBezTo>
                          <a:pt x="21391" y="2066"/>
                          <a:pt x="35094" y="1622"/>
                          <a:pt x="60534" y="1495"/>
                        </a:cubicBezTo>
                        <a:cubicBezTo>
                          <a:pt x="86037" y="1368"/>
                          <a:pt x="123214" y="1622"/>
                          <a:pt x="143515" y="1050"/>
                        </a:cubicBezTo>
                        <a:cubicBezTo>
                          <a:pt x="163816" y="480"/>
                          <a:pt x="167179" y="-853"/>
                          <a:pt x="169145" y="797"/>
                        </a:cubicBezTo>
                        <a:cubicBezTo>
                          <a:pt x="171112" y="2383"/>
                          <a:pt x="171683" y="6951"/>
                          <a:pt x="172064" y="19258"/>
                        </a:cubicBezTo>
                        <a:cubicBezTo>
                          <a:pt x="172381" y="31629"/>
                          <a:pt x="172444" y="51803"/>
                          <a:pt x="173396" y="79210"/>
                        </a:cubicBezTo>
                        <a:cubicBezTo>
                          <a:pt x="174284" y="106553"/>
                          <a:pt x="176061" y="141129"/>
                          <a:pt x="177076" y="190423"/>
                        </a:cubicBezTo>
                        <a:cubicBezTo>
                          <a:pt x="178091" y="239716"/>
                          <a:pt x="178471" y="303729"/>
                          <a:pt x="177900" y="336147"/>
                        </a:cubicBezTo>
                        <a:cubicBezTo>
                          <a:pt x="177329" y="368566"/>
                          <a:pt x="175870" y="369454"/>
                          <a:pt x="173967" y="369835"/>
                        </a:cubicBezTo>
                        <a:cubicBezTo>
                          <a:pt x="172064" y="370152"/>
                          <a:pt x="169716" y="369962"/>
                          <a:pt x="153349" y="372372"/>
                        </a:cubicBezTo>
                        <a:cubicBezTo>
                          <a:pt x="137044" y="374783"/>
                          <a:pt x="106783" y="379858"/>
                          <a:pt x="87623" y="382333"/>
                        </a:cubicBezTo>
                        <a:cubicBezTo>
                          <a:pt x="68528" y="384743"/>
                          <a:pt x="60534" y="384553"/>
                          <a:pt x="51398" y="384807"/>
                        </a:cubicBezTo>
                        <a:cubicBezTo>
                          <a:pt x="42263" y="385061"/>
                          <a:pt x="31922" y="385758"/>
                          <a:pt x="26276" y="384553"/>
                        </a:cubicBezTo>
                        <a:cubicBezTo>
                          <a:pt x="20629" y="383348"/>
                          <a:pt x="19614" y="380239"/>
                          <a:pt x="19805" y="371992"/>
                        </a:cubicBezTo>
                        <a:cubicBezTo>
                          <a:pt x="19995" y="363808"/>
                          <a:pt x="21327" y="350549"/>
                          <a:pt x="17711" y="296052"/>
                        </a:cubicBezTo>
                        <a:cubicBezTo>
                          <a:pt x="14158" y="241557"/>
                          <a:pt x="5657" y="145760"/>
                          <a:pt x="2168" y="95451"/>
                        </a:cubicBezTo>
                        <a:cubicBezTo>
                          <a:pt x="-1321" y="45142"/>
                          <a:pt x="138" y="40258"/>
                          <a:pt x="1470" y="334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6" name="Freeform: Shape 9905">
                    <a:extLst>
                      <a:ext uri="{FF2B5EF4-FFF2-40B4-BE49-F238E27FC236}">
                        <a16:creationId xmlns:a16="http://schemas.microsoft.com/office/drawing/2014/main" id="{CFB5BAD6-3951-097B-7F98-A6A90A585B2A}"/>
                      </a:ext>
                    </a:extLst>
                  </p:cNvPr>
                  <p:cNvSpPr/>
                  <p:nvPr/>
                </p:nvSpPr>
                <p:spPr>
                  <a:xfrm>
                    <a:off x="237463" y="3420819"/>
                    <a:ext cx="174694" cy="379345"/>
                  </a:xfrm>
                  <a:custGeom>
                    <a:avLst/>
                    <a:gdLst>
                      <a:gd name="connsiteX0" fmla="*/ 23083 w 174694"/>
                      <a:gd name="connsiteY0" fmla="*/ 504 h 379345"/>
                      <a:gd name="connsiteX1" fmla="*/ 114121 w 174694"/>
                      <a:gd name="connsiteY1" fmla="*/ 7990 h 379345"/>
                      <a:gd name="connsiteX2" fmla="*/ 137848 w 174694"/>
                      <a:gd name="connsiteY2" fmla="*/ 19283 h 379345"/>
                      <a:gd name="connsiteX3" fmla="*/ 147301 w 174694"/>
                      <a:gd name="connsiteY3" fmla="*/ 98267 h 379345"/>
                      <a:gd name="connsiteX4" fmla="*/ 171472 w 174694"/>
                      <a:gd name="connsiteY4" fmla="*/ 319740 h 379345"/>
                      <a:gd name="connsiteX5" fmla="*/ 167856 w 174694"/>
                      <a:gd name="connsiteY5" fmla="*/ 373982 h 379345"/>
                      <a:gd name="connsiteX6" fmla="*/ 124081 w 174694"/>
                      <a:gd name="connsiteY6" fmla="*/ 376330 h 379345"/>
                      <a:gd name="connsiteX7" fmla="*/ 55501 w 174694"/>
                      <a:gd name="connsiteY7" fmla="*/ 379312 h 379345"/>
                      <a:gd name="connsiteX8" fmla="*/ 39704 w 174694"/>
                      <a:gd name="connsiteY8" fmla="*/ 368907 h 379345"/>
                      <a:gd name="connsiteX9" fmla="*/ 37294 w 174694"/>
                      <a:gd name="connsiteY9" fmla="*/ 319804 h 379345"/>
                      <a:gd name="connsiteX10" fmla="*/ 28983 w 174694"/>
                      <a:gd name="connsiteY10" fmla="*/ 246593 h 379345"/>
                      <a:gd name="connsiteX11" fmla="*/ 12932 w 174694"/>
                      <a:gd name="connsiteY11" fmla="*/ 149718 h 379345"/>
                      <a:gd name="connsiteX12" fmla="*/ 1830 w 174694"/>
                      <a:gd name="connsiteY12" fmla="*/ 56332 h 379345"/>
                      <a:gd name="connsiteX13" fmla="*/ 54 w 174694"/>
                      <a:gd name="connsiteY13" fmla="*/ 7800 h 379345"/>
                      <a:gd name="connsiteX14" fmla="*/ 23146 w 174694"/>
                      <a:gd name="connsiteY14" fmla="*/ 631 h 379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4694" h="379345">
                        <a:moveTo>
                          <a:pt x="23083" y="504"/>
                        </a:moveTo>
                        <a:cubicBezTo>
                          <a:pt x="45922" y="1963"/>
                          <a:pt x="91346" y="5389"/>
                          <a:pt x="114121" y="7990"/>
                        </a:cubicBezTo>
                        <a:cubicBezTo>
                          <a:pt x="136896" y="10591"/>
                          <a:pt x="136960" y="12367"/>
                          <a:pt x="137848" y="19283"/>
                        </a:cubicBezTo>
                        <a:cubicBezTo>
                          <a:pt x="138736" y="26198"/>
                          <a:pt x="140449" y="38378"/>
                          <a:pt x="147301" y="98267"/>
                        </a:cubicBezTo>
                        <a:cubicBezTo>
                          <a:pt x="154152" y="158219"/>
                          <a:pt x="166143" y="265879"/>
                          <a:pt x="171472" y="319740"/>
                        </a:cubicBezTo>
                        <a:cubicBezTo>
                          <a:pt x="176801" y="373602"/>
                          <a:pt x="175469" y="373602"/>
                          <a:pt x="167856" y="373982"/>
                        </a:cubicBezTo>
                        <a:cubicBezTo>
                          <a:pt x="160243" y="374363"/>
                          <a:pt x="146413" y="375125"/>
                          <a:pt x="124081" y="376330"/>
                        </a:cubicBezTo>
                        <a:cubicBezTo>
                          <a:pt x="101750" y="377472"/>
                          <a:pt x="70918" y="379058"/>
                          <a:pt x="55501" y="379312"/>
                        </a:cubicBezTo>
                        <a:cubicBezTo>
                          <a:pt x="40085" y="379565"/>
                          <a:pt x="40022" y="378614"/>
                          <a:pt x="39704" y="368907"/>
                        </a:cubicBezTo>
                        <a:cubicBezTo>
                          <a:pt x="39387" y="359201"/>
                          <a:pt x="38753" y="340739"/>
                          <a:pt x="37294" y="319804"/>
                        </a:cubicBezTo>
                        <a:cubicBezTo>
                          <a:pt x="35771" y="298868"/>
                          <a:pt x="33360" y="275331"/>
                          <a:pt x="28983" y="246593"/>
                        </a:cubicBezTo>
                        <a:cubicBezTo>
                          <a:pt x="24542" y="217854"/>
                          <a:pt x="18134" y="183849"/>
                          <a:pt x="12932" y="149718"/>
                        </a:cubicBezTo>
                        <a:cubicBezTo>
                          <a:pt x="7730" y="115586"/>
                          <a:pt x="3797" y="81265"/>
                          <a:pt x="1830" y="56332"/>
                        </a:cubicBezTo>
                        <a:cubicBezTo>
                          <a:pt x="-137" y="31400"/>
                          <a:pt x="-73" y="15857"/>
                          <a:pt x="54" y="7800"/>
                        </a:cubicBezTo>
                        <a:cubicBezTo>
                          <a:pt x="180" y="-258"/>
                          <a:pt x="307" y="-828"/>
                          <a:pt x="23146" y="63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7" name="Freeform: Shape 9906">
                    <a:extLst>
                      <a:ext uri="{FF2B5EF4-FFF2-40B4-BE49-F238E27FC236}">
                        <a16:creationId xmlns:a16="http://schemas.microsoft.com/office/drawing/2014/main" id="{26018BEE-EDBB-2EFD-7C71-A7F7581B25D9}"/>
                      </a:ext>
                    </a:extLst>
                  </p:cNvPr>
                  <p:cNvSpPr/>
                  <p:nvPr/>
                </p:nvSpPr>
                <p:spPr>
                  <a:xfrm>
                    <a:off x="238087" y="3458309"/>
                    <a:ext cx="157905" cy="209863"/>
                  </a:xfrm>
                  <a:custGeom>
                    <a:avLst/>
                    <a:gdLst>
                      <a:gd name="connsiteX0" fmla="*/ 139507 w 157905"/>
                      <a:gd name="connsiteY0" fmla="*/ 0 h 209863"/>
                      <a:gd name="connsiteX1" fmla="*/ 141093 w 157905"/>
                      <a:gd name="connsiteY1" fmla="*/ 12942 h 209863"/>
                      <a:gd name="connsiteX2" fmla="*/ 761 w 157905"/>
                      <a:gd name="connsiteY2" fmla="*/ 12942 h 209863"/>
                      <a:gd name="connsiteX3" fmla="*/ 0 w 157905"/>
                      <a:gd name="connsiteY3" fmla="*/ 0 h 209863"/>
                      <a:gd name="connsiteX4" fmla="*/ 139571 w 157905"/>
                      <a:gd name="connsiteY4" fmla="*/ 0 h 209863"/>
                      <a:gd name="connsiteX5" fmla="*/ 143758 w 157905"/>
                      <a:gd name="connsiteY5" fmla="*/ 35717 h 209863"/>
                      <a:gd name="connsiteX6" fmla="*/ 145281 w 157905"/>
                      <a:gd name="connsiteY6" fmla="*/ 48659 h 209863"/>
                      <a:gd name="connsiteX7" fmla="*/ 3997 w 157905"/>
                      <a:gd name="connsiteY7" fmla="*/ 48659 h 209863"/>
                      <a:gd name="connsiteX8" fmla="*/ 2665 w 157905"/>
                      <a:gd name="connsiteY8" fmla="*/ 35717 h 209863"/>
                      <a:gd name="connsiteX9" fmla="*/ 143758 w 157905"/>
                      <a:gd name="connsiteY9" fmla="*/ 35717 h 209863"/>
                      <a:gd name="connsiteX10" fmla="*/ 147691 w 157905"/>
                      <a:gd name="connsiteY10" fmla="*/ 70166 h 209863"/>
                      <a:gd name="connsiteX11" fmla="*/ 148643 w 157905"/>
                      <a:gd name="connsiteY11" fmla="*/ 78794 h 209863"/>
                      <a:gd name="connsiteX12" fmla="*/ 7486 w 157905"/>
                      <a:gd name="connsiteY12" fmla="*/ 78794 h 209863"/>
                      <a:gd name="connsiteX13" fmla="*/ 6408 w 157905"/>
                      <a:gd name="connsiteY13" fmla="*/ 70166 h 209863"/>
                      <a:gd name="connsiteX14" fmla="*/ 147628 w 157905"/>
                      <a:gd name="connsiteY14" fmla="*/ 70166 h 209863"/>
                      <a:gd name="connsiteX15" fmla="*/ 151498 w 157905"/>
                      <a:gd name="connsiteY15" fmla="*/ 103473 h 209863"/>
                      <a:gd name="connsiteX16" fmla="*/ 152957 w 157905"/>
                      <a:gd name="connsiteY16" fmla="*/ 116669 h 209863"/>
                      <a:gd name="connsiteX17" fmla="*/ 13513 w 157905"/>
                      <a:gd name="connsiteY17" fmla="*/ 120538 h 209863"/>
                      <a:gd name="connsiteX18" fmla="*/ 12181 w 157905"/>
                      <a:gd name="connsiteY18" fmla="*/ 112101 h 209863"/>
                      <a:gd name="connsiteX19" fmla="*/ 11483 w 157905"/>
                      <a:gd name="connsiteY19" fmla="*/ 107343 h 209863"/>
                      <a:gd name="connsiteX20" fmla="*/ 151434 w 157905"/>
                      <a:gd name="connsiteY20" fmla="*/ 103473 h 209863"/>
                      <a:gd name="connsiteX21" fmla="*/ 151434 w 157905"/>
                      <a:gd name="connsiteY21" fmla="*/ 103473 h 209863"/>
                      <a:gd name="connsiteX22" fmla="*/ 156319 w 157905"/>
                      <a:gd name="connsiteY22" fmla="*/ 146676 h 209863"/>
                      <a:gd name="connsiteX23" fmla="*/ 157905 w 157905"/>
                      <a:gd name="connsiteY23" fmla="*/ 160887 h 209863"/>
                      <a:gd name="connsiteX24" fmla="*/ 20301 w 157905"/>
                      <a:gd name="connsiteY24" fmla="*/ 160887 h 209863"/>
                      <a:gd name="connsiteX25" fmla="*/ 17890 w 157905"/>
                      <a:gd name="connsiteY25" fmla="*/ 146676 h 209863"/>
                      <a:gd name="connsiteX26" fmla="*/ 156383 w 157905"/>
                      <a:gd name="connsiteY26" fmla="*/ 146676 h 209863"/>
                      <a:gd name="connsiteX27" fmla="*/ 28422 w 157905"/>
                      <a:gd name="connsiteY27" fmla="*/ 209864 h 209863"/>
                      <a:gd name="connsiteX28" fmla="*/ 28295 w 157905"/>
                      <a:gd name="connsiteY28" fmla="*/ 208976 h 209863"/>
                      <a:gd name="connsiteX29" fmla="*/ 26138 w 157905"/>
                      <a:gd name="connsiteY29" fmla="*/ 195590 h 209863"/>
                      <a:gd name="connsiteX30" fmla="*/ 130499 w 157905"/>
                      <a:gd name="connsiteY30" fmla="*/ 195590 h 209863"/>
                      <a:gd name="connsiteX31" fmla="*/ 130943 w 157905"/>
                      <a:gd name="connsiteY31" fmla="*/ 209800 h 209863"/>
                      <a:gd name="connsiteX32" fmla="*/ 28422 w 157905"/>
                      <a:gd name="connsiteY32" fmla="*/ 209800 h 20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57905" h="209863">
                        <a:moveTo>
                          <a:pt x="139507" y="0"/>
                        </a:moveTo>
                        <a:cubicBezTo>
                          <a:pt x="139951" y="3553"/>
                          <a:pt x="140459" y="7803"/>
                          <a:pt x="141093" y="12942"/>
                        </a:cubicBezTo>
                        <a:lnTo>
                          <a:pt x="761" y="12942"/>
                        </a:lnTo>
                        <a:cubicBezTo>
                          <a:pt x="444" y="8247"/>
                          <a:pt x="190" y="3997"/>
                          <a:pt x="0" y="0"/>
                        </a:cubicBezTo>
                        <a:lnTo>
                          <a:pt x="139571" y="0"/>
                        </a:lnTo>
                        <a:close/>
                        <a:moveTo>
                          <a:pt x="143758" y="35717"/>
                        </a:moveTo>
                        <a:cubicBezTo>
                          <a:pt x="144202" y="39714"/>
                          <a:pt x="144710" y="43965"/>
                          <a:pt x="145281" y="48659"/>
                        </a:cubicBezTo>
                        <a:lnTo>
                          <a:pt x="3997" y="48659"/>
                        </a:lnTo>
                        <a:cubicBezTo>
                          <a:pt x="3553" y="44219"/>
                          <a:pt x="3109" y="39904"/>
                          <a:pt x="2665" y="35717"/>
                        </a:cubicBezTo>
                        <a:lnTo>
                          <a:pt x="143758" y="35717"/>
                        </a:lnTo>
                        <a:close/>
                        <a:moveTo>
                          <a:pt x="147691" y="70166"/>
                        </a:moveTo>
                        <a:lnTo>
                          <a:pt x="148643" y="78794"/>
                        </a:lnTo>
                        <a:lnTo>
                          <a:pt x="7486" y="78794"/>
                        </a:lnTo>
                        <a:cubicBezTo>
                          <a:pt x="7105" y="75876"/>
                          <a:pt x="6725" y="73021"/>
                          <a:pt x="6408" y="70166"/>
                        </a:cubicBezTo>
                        <a:lnTo>
                          <a:pt x="147628" y="70166"/>
                        </a:lnTo>
                        <a:close/>
                        <a:moveTo>
                          <a:pt x="151498" y="103473"/>
                        </a:moveTo>
                        <a:lnTo>
                          <a:pt x="152957" y="116669"/>
                        </a:lnTo>
                        <a:lnTo>
                          <a:pt x="13513" y="120538"/>
                        </a:lnTo>
                        <a:cubicBezTo>
                          <a:pt x="13069" y="117747"/>
                          <a:pt x="12625" y="114892"/>
                          <a:pt x="12181" y="112101"/>
                        </a:cubicBezTo>
                        <a:cubicBezTo>
                          <a:pt x="11927" y="110515"/>
                          <a:pt x="11673" y="108929"/>
                          <a:pt x="11483" y="107343"/>
                        </a:cubicBezTo>
                        <a:lnTo>
                          <a:pt x="151434" y="103473"/>
                        </a:lnTo>
                        <a:lnTo>
                          <a:pt x="151434" y="103473"/>
                        </a:lnTo>
                        <a:close/>
                        <a:moveTo>
                          <a:pt x="156319" y="146676"/>
                        </a:moveTo>
                        <a:lnTo>
                          <a:pt x="157905" y="160887"/>
                        </a:lnTo>
                        <a:lnTo>
                          <a:pt x="20301" y="160887"/>
                        </a:lnTo>
                        <a:cubicBezTo>
                          <a:pt x="19476" y="156192"/>
                          <a:pt x="18652" y="151434"/>
                          <a:pt x="17890" y="146676"/>
                        </a:cubicBezTo>
                        <a:lnTo>
                          <a:pt x="156383" y="146676"/>
                        </a:lnTo>
                        <a:close/>
                        <a:moveTo>
                          <a:pt x="28422" y="209864"/>
                        </a:moveTo>
                        <a:lnTo>
                          <a:pt x="28295" y="208976"/>
                        </a:lnTo>
                        <a:cubicBezTo>
                          <a:pt x="27597" y="204662"/>
                          <a:pt x="26899" y="200157"/>
                          <a:pt x="26138" y="195590"/>
                        </a:cubicBezTo>
                        <a:lnTo>
                          <a:pt x="130499" y="195590"/>
                        </a:lnTo>
                        <a:lnTo>
                          <a:pt x="130943" y="209800"/>
                        </a:lnTo>
                        <a:lnTo>
                          <a:pt x="28422" y="20980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8" name="Freeform: Shape 9907">
                    <a:extLst>
                      <a:ext uri="{FF2B5EF4-FFF2-40B4-BE49-F238E27FC236}">
                        <a16:creationId xmlns:a16="http://schemas.microsoft.com/office/drawing/2014/main" id="{DB4AB601-9E71-9F9F-29E8-64037A7D37C8}"/>
                      </a:ext>
                    </a:extLst>
                  </p:cNvPr>
                  <p:cNvSpPr/>
                  <p:nvPr/>
                </p:nvSpPr>
                <p:spPr>
                  <a:xfrm>
                    <a:off x="369121" y="3432661"/>
                    <a:ext cx="273703" cy="390257"/>
                  </a:xfrm>
                  <a:custGeom>
                    <a:avLst/>
                    <a:gdLst>
                      <a:gd name="connsiteX0" fmla="*/ 43810 w 273703"/>
                      <a:gd name="connsiteY0" fmla="*/ 780 h 390257"/>
                      <a:gd name="connsiteX1" fmla="*/ 211105 w 273703"/>
                      <a:gd name="connsiteY1" fmla="*/ 5030 h 390257"/>
                      <a:gd name="connsiteX2" fmla="*/ 254689 w 273703"/>
                      <a:gd name="connsiteY2" fmla="*/ 27996 h 390257"/>
                      <a:gd name="connsiteX3" fmla="*/ 264332 w 273703"/>
                      <a:gd name="connsiteY3" fmla="*/ 149486 h 390257"/>
                      <a:gd name="connsiteX4" fmla="*/ 273658 w 273703"/>
                      <a:gd name="connsiteY4" fmla="*/ 341396 h 390257"/>
                      <a:gd name="connsiteX5" fmla="*/ 253230 w 273703"/>
                      <a:gd name="connsiteY5" fmla="*/ 384853 h 390257"/>
                      <a:gd name="connsiteX6" fmla="*/ 166379 w 273703"/>
                      <a:gd name="connsiteY6" fmla="*/ 388279 h 390257"/>
                      <a:gd name="connsiteX7" fmla="*/ 60559 w 273703"/>
                      <a:gd name="connsiteY7" fmla="*/ 390246 h 390257"/>
                      <a:gd name="connsiteX8" fmla="*/ 38227 w 273703"/>
                      <a:gd name="connsiteY8" fmla="*/ 384599 h 390257"/>
                      <a:gd name="connsiteX9" fmla="*/ 33977 w 273703"/>
                      <a:gd name="connsiteY9" fmla="*/ 340127 h 390257"/>
                      <a:gd name="connsiteX10" fmla="*/ 17672 w 273703"/>
                      <a:gd name="connsiteY10" fmla="*/ 191484 h 390257"/>
                      <a:gd name="connsiteX11" fmla="*/ 3017 w 273703"/>
                      <a:gd name="connsiteY11" fmla="*/ 37893 h 390257"/>
                      <a:gd name="connsiteX12" fmla="*/ 162 w 273703"/>
                      <a:gd name="connsiteY12" fmla="*/ 1097 h 390257"/>
                      <a:gd name="connsiteX13" fmla="*/ 43874 w 273703"/>
                      <a:gd name="connsiteY13" fmla="*/ 716 h 39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3703" h="390257">
                        <a:moveTo>
                          <a:pt x="43810" y="780"/>
                        </a:moveTo>
                        <a:cubicBezTo>
                          <a:pt x="86062" y="1731"/>
                          <a:pt x="169424" y="3508"/>
                          <a:pt x="211105" y="5030"/>
                        </a:cubicBezTo>
                        <a:cubicBezTo>
                          <a:pt x="252786" y="6553"/>
                          <a:pt x="252849" y="7885"/>
                          <a:pt x="254689" y="27996"/>
                        </a:cubicBezTo>
                        <a:cubicBezTo>
                          <a:pt x="256529" y="48107"/>
                          <a:pt x="260208" y="86933"/>
                          <a:pt x="264332" y="149486"/>
                        </a:cubicBezTo>
                        <a:cubicBezTo>
                          <a:pt x="268456" y="212039"/>
                          <a:pt x="273087" y="298383"/>
                          <a:pt x="273658" y="341396"/>
                        </a:cubicBezTo>
                        <a:cubicBezTo>
                          <a:pt x="274165" y="384409"/>
                          <a:pt x="270613" y="384219"/>
                          <a:pt x="253230" y="384853"/>
                        </a:cubicBezTo>
                        <a:cubicBezTo>
                          <a:pt x="235847" y="385488"/>
                          <a:pt x="204570" y="387074"/>
                          <a:pt x="166379" y="388279"/>
                        </a:cubicBezTo>
                        <a:cubicBezTo>
                          <a:pt x="128187" y="389484"/>
                          <a:pt x="83017" y="390372"/>
                          <a:pt x="60559" y="390246"/>
                        </a:cubicBezTo>
                        <a:cubicBezTo>
                          <a:pt x="38100" y="390119"/>
                          <a:pt x="38354" y="389040"/>
                          <a:pt x="38227" y="384599"/>
                        </a:cubicBezTo>
                        <a:cubicBezTo>
                          <a:pt x="38100" y="380158"/>
                          <a:pt x="37529" y="372482"/>
                          <a:pt x="33977" y="340127"/>
                        </a:cubicBezTo>
                        <a:cubicBezTo>
                          <a:pt x="30424" y="307772"/>
                          <a:pt x="23763" y="250865"/>
                          <a:pt x="17672" y="191484"/>
                        </a:cubicBezTo>
                        <a:cubicBezTo>
                          <a:pt x="11582" y="132103"/>
                          <a:pt x="5999" y="70311"/>
                          <a:pt x="3017" y="37893"/>
                        </a:cubicBezTo>
                        <a:cubicBezTo>
                          <a:pt x="36" y="5474"/>
                          <a:pt x="-282" y="2556"/>
                          <a:pt x="162" y="1097"/>
                        </a:cubicBezTo>
                        <a:cubicBezTo>
                          <a:pt x="543" y="-362"/>
                          <a:pt x="1685" y="-236"/>
                          <a:pt x="43874" y="71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9" name="Freeform: Shape 9908">
                    <a:extLst>
                      <a:ext uri="{FF2B5EF4-FFF2-40B4-BE49-F238E27FC236}">
                        <a16:creationId xmlns:a16="http://schemas.microsoft.com/office/drawing/2014/main" id="{6135FAE7-D175-8D39-02A6-AE5ECE788DF2}"/>
                      </a:ext>
                    </a:extLst>
                  </p:cNvPr>
                  <p:cNvSpPr/>
                  <p:nvPr/>
                </p:nvSpPr>
                <p:spPr>
                  <a:xfrm>
                    <a:off x="524225" y="3448378"/>
                    <a:ext cx="118605" cy="357335"/>
                  </a:xfrm>
                  <a:custGeom>
                    <a:avLst/>
                    <a:gdLst>
                      <a:gd name="connsiteX0" fmla="*/ 98253 w 118605"/>
                      <a:gd name="connsiteY0" fmla="*/ 1811 h 357335"/>
                      <a:gd name="connsiteX1" fmla="*/ 99585 w 118605"/>
                      <a:gd name="connsiteY1" fmla="*/ 12279 h 357335"/>
                      <a:gd name="connsiteX2" fmla="*/ 109228 w 118605"/>
                      <a:gd name="connsiteY2" fmla="*/ 133769 h 357335"/>
                      <a:gd name="connsiteX3" fmla="*/ 118554 w 118605"/>
                      <a:gd name="connsiteY3" fmla="*/ 325678 h 357335"/>
                      <a:gd name="connsiteX4" fmla="*/ 117222 w 118605"/>
                      <a:gd name="connsiteY4" fmla="*/ 356828 h 357335"/>
                      <a:gd name="connsiteX5" fmla="*/ 58919 w 118605"/>
                      <a:gd name="connsiteY5" fmla="*/ 357336 h 357335"/>
                      <a:gd name="connsiteX6" fmla="*/ 26882 w 118605"/>
                      <a:gd name="connsiteY6" fmla="*/ 357336 h 357335"/>
                      <a:gd name="connsiteX7" fmla="*/ 20093 w 118605"/>
                      <a:gd name="connsiteY7" fmla="*/ 341348 h 357335"/>
                      <a:gd name="connsiteX8" fmla="*/ 17683 w 118605"/>
                      <a:gd name="connsiteY8" fmla="*/ 278859 h 357335"/>
                      <a:gd name="connsiteX9" fmla="*/ 17810 w 118605"/>
                      <a:gd name="connsiteY9" fmla="*/ 262744 h 357335"/>
                      <a:gd name="connsiteX10" fmla="*/ 28277 w 118605"/>
                      <a:gd name="connsiteY10" fmla="*/ 262554 h 357335"/>
                      <a:gd name="connsiteX11" fmla="*/ 70022 w 118605"/>
                      <a:gd name="connsiteY11" fmla="*/ 261857 h 357335"/>
                      <a:gd name="connsiteX12" fmla="*/ 99205 w 118605"/>
                      <a:gd name="connsiteY12" fmla="*/ 259826 h 357335"/>
                      <a:gd name="connsiteX13" fmla="*/ 104851 w 118605"/>
                      <a:gd name="connsiteY13" fmla="*/ 255512 h 357335"/>
                      <a:gd name="connsiteX14" fmla="*/ 99078 w 118605"/>
                      <a:gd name="connsiteY14" fmla="*/ 248534 h 357335"/>
                      <a:gd name="connsiteX15" fmla="*/ 75287 w 118605"/>
                      <a:gd name="connsiteY15" fmla="*/ 246440 h 357335"/>
                      <a:gd name="connsiteX16" fmla="*/ 31259 w 118605"/>
                      <a:gd name="connsiteY16" fmla="*/ 246758 h 357335"/>
                      <a:gd name="connsiteX17" fmla="*/ 17365 w 118605"/>
                      <a:gd name="connsiteY17" fmla="*/ 224172 h 357335"/>
                      <a:gd name="connsiteX18" fmla="*/ 10768 w 118605"/>
                      <a:gd name="connsiteY18" fmla="*/ 132119 h 357335"/>
                      <a:gd name="connsiteX19" fmla="*/ 8864 w 118605"/>
                      <a:gd name="connsiteY19" fmla="*/ 107313 h 357335"/>
                      <a:gd name="connsiteX20" fmla="*/ 12734 w 118605"/>
                      <a:gd name="connsiteY20" fmla="*/ 105727 h 357335"/>
                      <a:gd name="connsiteX21" fmla="*/ 37349 w 118605"/>
                      <a:gd name="connsiteY21" fmla="*/ 105537 h 357335"/>
                      <a:gd name="connsiteX22" fmla="*/ 65391 w 118605"/>
                      <a:gd name="connsiteY22" fmla="*/ 103380 h 357335"/>
                      <a:gd name="connsiteX23" fmla="*/ 77952 w 118605"/>
                      <a:gd name="connsiteY23" fmla="*/ 99383 h 357335"/>
                      <a:gd name="connsiteX24" fmla="*/ 78586 w 118605"/>
                      <a:gd name="connsiteY24" fmla="*/ 95450 h 357335"/>
                      <a:gd name="connsiteX25" fmla="*/ 64566 w 118605"/>
                      <a:gd name="connsiteY25" fmla="*/ 92151 h 357335"/>
                      <a:gd name="connsiteX26" fmla="*/ 22187 w 118605"/>
                      <a:gd name="connsiteY26" fmla="*/ 89613 h 357335"/>
                      <a:gd name="connsiteX27" fmla="*/ 9308 w 118605"/>
                      <a:gd name="connsiteY27" fmla="*/ 89360 h 357335"/>
                      <a:gd name="connsiteX28" fmla="*/ 6263 w 118605"/>
                      <a:gd name="connsiteY28" fmla="*/ 75720 h 357335"/>
                      <a:gd name="connsiteX29" fmla="*/ 1188 w 118605"/>
                      <a:gd name="connsiteY29" fmla="*/ 19638 h 357335"/>
                      <a:gd name="connsiteX30" fmla="*/ 46 w 118605"/>
                      <a:gd name="connsiteY30" fmla="*/ 2572 h 357335"/>
                      <a:gd name="connsiteX31" fmla="*/ 14701 w 118605"/>
                      <a:gd name="connsiteY31" fmla="*/ 34 h 357335"/>
                      <a:gd name="connsiteX32" fmla="*/ 75731 w 118605"/>
                      <a:gd name="connsiteY32" fmla="*/ 1049 h 357335"/>
                      <a:gd name="connsiteX33" fmla="*/ 98126 w 118605"/>
                      <a:gd name="connsiteY33" fmla="*/ 1811 h 35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18605" h="357335">
                        <a:moveTo>
                          <a:pt x="98253" y="1811"/>
                        </a:moveTo>
                        <a:cubicBezTo>
                          <a:pt x="98887" y="4539"/>
                          <a:pt x="99205" y="8028"/>
                          <a:pt x="99585" y="12279"/>
                        </a:cubicBezTo>
                        <a:cubicBezTo>
                          <a:pt x="101425" y="32389"/>
                          <a:pt x="105105" y="71216"/>
                          <a:pt x="109228" y="133769"/>
                        </a:cubicBezTo>
                        <a:cubicBezTo>
                          <a:pt x="113352" y="196322"/>
                          <a:pt x="117983" y="282665"/>
                          <a:pt x="118554" y="325678"/>
                        </a:cubicBezTo>
                        <a:cubicBezTo>
                          <a:pt x="118745" y="340714"/>
                          <a:pt x="118427" y="350484"/>
                          <a:pt x="117222" y="356828"/>
                        </a:cubicBezTo>
                        <a:cubicBezTo>
                          <a:pt x="101362" y="357145"/>
                          <a:pt x="76049" y="357272"/>
                          <a:pt x="58919" y="357336"/>
                        </a:cubicBezTo>
                        <a:cubicBezTo>
                          <a:pt x="40839" y="357336"/>
                          <a:pt x="31830" y="357336"/>
                          <a:pt x="26882" y="357336"/>
                        </a:cubicBezTo>
                        <a:cubicBezTo>
                          <a:pt x="21933" y="357209"/>
                          <a:pt x="21045" y="357018"/>
                          <a:pt x="20093" y="341348"/>
                        </a:cubicBezTo>
                        <a:cubicBezTo>
                          <a:pt x="19142" y="325678"/>
                          <a:pt x="18127" y="294529"/>
                          <a:pt x="17683" y="278859"/>
                        </a:cubicBezTo>
                        <a:cubicBezTo>
                          <a:pt x="17239" y="263126"/>
                          <a:pt x="17429" y="262871"/>
                          <a:pt x="17810" y="262744"/>
                        </a:cubicBezTo>
                        <a:cubicBezTo>
                          <a:pt x="18190" y="262618"/>
                          <a:pt x="18825" y="262681"/>
                          <a:pt x="28277" y="262554"/>
                        </a:cubicBezTo>
                        <a:cubicBezTo>
                          <a:pt x="37730" y="262491"/>
                          <a:pt x="55938" y="262237"/>
                          <a:pt x="70022" y="261857"/>
                        </a:cubicBezTo>
                        <a:cubicBezTo>
                          <a:pt x="84106" y="261412"/>
                          <a:pt x="93939" y="260778"/>
                          <a:pt x="99205" y="259826"/>
                        </a:cubicBezTo>
                        <a:cubicBezTo>
                          <a:pt x="104470" y="258875"/>
                          <a:pt x="105168" y="257669"/>
                          <a:pt x="104851" y="255512"/>
                        </a:cubicBezTo>
                        <a:cubicBezTo>
                          <a:pt x="104470" y="253355"/>
                          <a:pt x="103075" y="250247"/>
                          <a:pt x="99078" y="248534"/>
                        </a:cubicBezTo>
                        <a:cubicBezTo>
                          <a:pt x="95081" y="246821"/>
                          <a:pt x="88610" y="246504"/>
                          <a:pt x="75287" y="246440"/>
                        </a:cubicBezTo>
                        <a:cubicBezTo>
                          <a:pt x="61965" y="246440"/>
                          <a:pt x="41917" y="246631"/>
                          <a:pt x="31259" y="246758"/>
                        </a:cubicBezTo>
                        <a:cubicBezTo>
                          <a:pt x="20601" y="246948"/>
                          <a:pt x="19459" y="247011"/>
                          <a:pt x="17365" y="224172"/>
                        </a:cubicBezTo>
                        <a:cubicBezTo>
                          <a:pt x="15272" y="201270"/>
                          <a:pt x="12290" y="155465"/>
                          <a:pt x="10768" y="132119"/>
                        </a:cubicBezTo>
                        <a:cubicBezTo>
                          <a:pt x="9245" y="108773"/>
                          <a:pt x="9118" y="108012"/>
                          <a:pt x="8864" y="107313"/>
                        </a:cubicBezTo>
                        <a:cubicBezTo>
                          <a:pt x="8611" y="106616"/>
                          <a:pt x="8103" y="105918"/>
                          <a:pt x="12734" y="105727"/>
                        </a:cubicBezTo>
                        <a:cubicBezTo>
                          <a:pt x="17365" y="105537"/>
                          <a:pt x="27135" y="105791"/>
                          <a:pt x="37349" y="105537"/>
                        </a:cubicBezTo>
                        <a:cubicBezTo>
                          <a:pt x="47563" y="105284"/>
                          <a:pt x="58222" y="104522"/>
                          <a:pt x="65391" y="103380"/>
                        </a:cubicBezTo>
                        <a:cubicBezTo>
                          <a:pt x="72559" y="102238"/>
                          <a:pt x="76176" y="100779"/>
                          <a:pt x="77952" y="99383"/>
                        </a:cubicBezTo>
                        <a:cubicBezTo>
                          <a:pt x="79728" y="97988"/>
                          <a:pt x="79601" y="96655"/>
                          <a:pt x="78586" y="95450"/>
                        </a:cubicBezTo>
                        <a:cubicBezTo>
                          <a:pt x="77571" y="94245"/>
                          <a:pt x="75731" y="93230"/>
                          <a:pt x="64566" y="92151"/>
                        </a:cubicBezTo>
                        <a:cubicBezTo>
                          <a:pt x="53400" y="91136"/>
                          <a:pt x="32972" y="90121"/>
                          <a:pt x="22187" y="89613"/>
                        </a:cubicBezTo>
                        <a:cubicBezTo>
                          <a:pt x="11402" y="89169"/>
                          <a:pt x="10197" y="89296"/>
                          <a:pt x="9308" y="89360"/>
                        </a:cubicBezTo>
                        <a:cubicBezTo>
                          <a:pt x="8420" y="89486"/>
                          <a:pt x="7786" y="89550"/>
                          <a:pt x="6263" y="75720"/>
                        </a:cubicBezTo>
                        <a:cubicBezTo>
                          <a:pt x="4741" y="61890"/>
                          <a:pt x="2393" y="34166"/>
                          <a:pt x="1188" y="19638"/>
                        </a:cubicBezTo>
                        <a:cubicBezTo>
                          <a:pt x="-17" y="5110"/>
                          <a:pt x="-81" y="3778"/>
                          <a:pt x="46" y="2572"/>
                        </a:cubicBezTo>
                        <a:cubicBezTo>
                          <a:pt x="173" y="1367"/>
                          <a:pt x="427" y="225"/>
                          <a:pt x="14701" y="34"/>
                        </a:cubicBezTo>
                        <a:cubicBezTo>
                          <a:pt x="29039" y="-156"/>
                          <a:pt x="57397" y="479"/>
                          <a:pt x="75731" y="1049"/>
                        </a:cubicBezTo>
                        <a:cubicBezTo>
                          <a:pt x="85755" y="1367"/>
                          <a:pt x="92797" y="1620"/>
                          <a:pt x="98126" y="18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0" name="Freeform: Shape 9909">
                    <a:extLst>
                      <a:ext uri="{FF2B5EF4-FFF2-40B4-BE49-F238E27FC236}">
                        <a16:creationId xmlns:a16="http://schemas.microsoft.com/office/drawing/2014/main" id="{755EB2F0-67A5-3E86-826F-595B4C48AB06}"/>
                      </a:ext>
                    </a:extLst>
                  </p:cNvPr>
                  <p:cNvSpPr/>
                  <p:nvPr/>
                </p:nvSpPr>
                <p:spPr>
                  <a:xfrm>
                    <a:off x="403738" y="3449498"/>
                    <a:ext cx="95049" cy="87432"/>
                  </a:xfrm>
                  <a:custGeom>
                    <a:avLst/>
                    <a:gdLst>
                      <a:gd name="connsiteX0" fmla="*/ 58 w 95049"/>
                      <a:gd name="connsiteY0" fmla="*/ 14013 h 87432"/>
                      <a:gd name="connsiteX1" fmla="*/ 2976 w 95049"/>
                      <a:gd name="connsiteY1" fmla="*/ 71427 h 87432"/>
                      <a:gd name="connsiteX2" fmla="*/ 9257 w 95049"/>
                      <a:gd name="connsiteY2" fmla="*/ 85765 h 87432"/>
                      <a:gd name="connsiteX3" fmla="*/ 35204 w 95049"/>
                      <a:gd name="connsiteY3" fmla="*/ 86146 h 87432"/>
                      <a:gd name="connsiteX4" fmla="*/ 83737 w 95049"/>
                      <a:gd name="connsiteY4" fmla="*/ 87415 h 87432"/>
                      <a:gd name="connsiteX5" fmla="*/ 95030 w 95049"/>
                      <a:gd name="connsiteY5" fmla="*/ 85702 h 87432"/>
                      <a:gd name="connsiteX6" fmla="*/ 93951 w 95049"/>
                      <a:gd name="connsiteY6" fmla="*/ 68065 h 87432"/>
                      <a:gd name="connsiteX7" fmla="*/ 90842 w 95049"/>
                      <a:gd name="connsiteY7" fmla="*/ 13633 h 87432"/>
                      <a:gd name="connsiteX8" fmla="*/ 78979 w 95049"/>
                      <a:gd name="connsiteY8" fmla="*/ 1134 h 87432"/>
                      <a:gd name="connsiteX9" fmla="*/ 43769 w 95049"/>
                      <a:gd name="connsiteY9" fmla="*/ 1134 h 87432"/>
                      <a:gd name="connsiteX10" fmla="*/ 8052 w 95049"/>
                      <a:gd name="connsiteY10" fmla="*/ 56 h 87432"/>
                      <a:gd name="connsiteX11" fmla="*/ 58 w 95049"/>
                      <a:gd name="connsiteY11" fmla="*/ 14140 h 87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049" h="87432">
                        <a:moveTo>
                          <a:pt x="58" y="14013"/>
                        </a:moveTo>
                        <a:cubicBezTo>
                          <a:pt x="375" y="28351"/>
                          <a:pt x="1771" y="57026"/>
                          <a:pt x="2976" y="71427"/>
                        </a:cubicBezTo>
                        <a:cubicBezTo>
                          <a:pt x="4182" y="85765"/>
                          <a:pt x="5197" y="85765"/>
                          <a:pt x="9257" y="85765"/>
                        </a:cubicBezTo>
                        <a:cubicBezTo>
                          <a:pt x="13317" y="85765"/>
                          <a:pt x="20423" y="85765"/>
                          <a:pt x="35204" y="86146"/>
                        </a:cubicBezTo>
                        <a:cubicBezTo>
                          <a:pt x="49986" y="86527"/>
                          <a:pt x="72444" y="87288"/>
                          <a:pt x="83737" y="87415"/>
                        </a:cubicBezTo>
                        <a:cubicBezTo>
                          <a:pt x="95030" y="87542"/>
                          <a:pt x="95156" y="86971"/>
                          <a:pt x="95030" y="85702"/>
                        </a:cubicBezTo>
                        <a:cubicBezTo>
                          <a:pt x="94903" y="84433"/>
                          <a:pt x="94585" y="82466"/>
                          <a:pt x="93951" y="68065"/>
                        </a:cubicBezTo>
                        <a:cubicBezTo>
                          <a:pt x="93317" y="53664"/>
                          <a:pt x="92428" y="26828"/>
                          <a:pt x="90842" y="13633"/>
                        </a:cubicBezTo>
                        <a:cubicBezTo>
                          <a:pt x="89193" y="437"/>
                          <a:pt x="86909" y="881"/>
                          <a:pt x="78979" y="1134"/>
                        </a:cubicBezTo>
                        <a:cubicBezTo>
                          <a:pt x="71112" y="1325"/>
                          <a:pt x="57663" y="1325"/>
                          <a:pt x="43769" y="1134"/>
                        </a:cubicBezTo>
                        <a:cubicBezTo>
                          <a:pt x="29875" y="881"/>
                          <a:pt x="15601" y="310"/>
                          <a:pt x="8052" y="56"/>
                        </a:cubicBezTo>
                        <a:cubicBezTo>
                          <a:pt x="502" y="-198"/>
                          <a:pt x="-259" y="-198"/>
                          <a:pt x="58" y="141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1" name="Freeform: Shape 9910">
                    <a:extLst>
                      <a:ext uri="{FF2B5EF4-FFF2-40B4-BE49-F238E27FC236}">
                        <a16:creationId xmlns:a16="http://schemas.microsoft.com/office/drawing/2014/main" id="{B185F61E-9924-7989-F6F6-2D422C391ACE}"/>
                      </a:ext>
                    </a:extLst>
                  </p:cNvPr>
                  <p:cNvSpPr/>
                  <p:nvPr/>
                </p:nvSpPr>
                <p:spPr>
                  <a:xfrm>
                    <a:off x="410100" y="3553891"/>
                    <a:ext cx="104923" cy="140864"/>
                  </a:xfrm>
                  <a:custGeom>
                    <a:avLst/>
                    <a:gdLst>
                      <a:gd name="connsiteX0" fmla="*/ 421 w 104923"/>
                      <a:gd name="connsiteY0" fmla="*/ 22039 h 140864"/>
                      <a:gd name="connsiteX1" fmla="*/ 7399 w 104923"/>
                      <a:gd name="connsiteY1" fmla="*/ 116630 h 140864"/>
                      <a:gd name="connsiteX2" fmla="*/ 12157 w 104923"/>
                      <a:gd name="connsiteY2" fmla="*/ 140484 h 140864"/>
                      <a:gd name="connsiteX3" fmla="*/ 33664 w 104923"/>
                      <a:gd name="connsiteY3" fmla="*/ 140864 h 140864"/>
                      <a:gd name="connsiteX4" fmla="*/ 91649 w 104923"/>
                      <a:gd name="connsiteY4" fmla="*/ 140674 h 140864"/>
                      <a:gd name="connsiteX5" fmla="*/ 104845 w 104923"/>
                      <a:gd name="connsiteY5" fmla="*/ 139088 h 140864"/>
                      <a:gd name="connsiteX6" fmla="*/ 102878 w 104923"/>
                      <a:gd name="connsiteY6" fmla="*/ 113267 h 140864"/>
                      <a:gd name="connsiteX7" fmla="*/ 96090 w 104923"/>
                      <a:gd name="connsiteY7" fmla="*/ 26987 h 140864"/>
                      <a:gd name="connsiteX8" fmla="*/ 91649 w 104923"/>
                      <a:gd name="connsiteY8" fmla="*/ 5798 h 140864"/>
                      <a:gd name="connsiteX9" fmla="*/ 77248 w 104923"/>
                      <a:gd name="connsiteY9" fmla="*/ 5925 h 140864"/>
                      <a:gd name="connsiteX10" fmla="*/ 36773 w 104923"/>
                      <a:gd name="connsiteY10" fmla="*/ 3958 h 140864"/>
                      <a:gd name="connsiteX11" fmla="*/ 6384 w 104923"/>
                      <a:gd name="connsiteY11" fmla="*/ 405 h 140864"/>
                      <a:gd name="connsiteX12" fmla="*/ 421 w 104923"/>
                      <a:gd name="connsiteY12" fmla="*/ 22102 h 140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4923" h="140864">
                        <a:moveTo>
                          <a:pt x="421" y="22039"/>
                        </a:moveTo>
                        <a:cubicBezTo>
                          <a:pt x="1626" y="45448"/>
                          <a:pt x="5306" y="92903"/>
                          <a:pt x="7399" y="116630"/>
                        </a:cubicBezTo>
                        <a:cubicBezTo>
                          <a:pt x="9493" y="140357"/>
                          <a:pt x="10127" y="140357"/>
                          <a:pt x="12157" y="140484"/>
                        </a:cubicBezTo>
                        <a:cubicBezTo>
                          <a:pt x="14251" y="140610"/>
                          <a:pt x="17804" y="140801"/>
                          <a:pt x="33664" y="140864"/>
                        </a:cubicBezTo>
                        <a:cubicBezTo>
                          <a:pt x="49524" y="140864"/>
                          <a:pt x="77756" y="140864"/>
                          <a:pt x="91649" y="140674"/>
                        </a:cubicBezTo>
                        <a:cubicBezTo>
                          <a:pt x="105543" y="140484"/>
                          <a:pt x="105099" y="140293"/>
                          <a:pt x="104845" y="139088"/>
                        </a:cubicBezTo>
                        <a:cubicBezTo>
                          <a:pt x="104591" y="137882"/>
                          <a:pt x="104528" y="135662"/>
                          <a:pt x="102878" y="113267"/>
                        </a:cubicBezTo>
                        <a:cubicBezTo>
                          <a:pt x="101229" y="90873"/>
                          <a:pt x="98057" y="48240"/>
                          <a:pt x="96090" y="26987"/>
                        </a:cubicBezTo>
                        <a:cubicBezTo>
                          <a:pt x="94123" y="5671"/>
                          <a:pt x="93362" y="5671"/>
                          <a:pt x="91649" y="5798"/>
                        </a:cubicBezTo>
                        <a:cubicBezTo>
                          <a:pt x="89873" y="5925"/>
                          <a:pt x="87082" y="6115"/>
                          <a:pt x="77248" y="5925"/>
                        </a:cubicBezTo>
                        <a:cubicBezTo>
                          <a:pt x="67415" y="5734"/>
                          <a:pt x="50539" y="5036"/>
                          <a:pt x="36773" y="3958"/>
                        </a:cubicBezTo>
                        <a:cubicBezTo>
                          <a:pt x="23006" y="2943"/>
                          <a:pt x="12284" y="1484"/>
                          <a:pt x="6384" y="405"/>
                        </a:cubicBezTo>
                        <a:cubicBezTo>
                          <a:pt x="421" y="-673"/>
                          <a:pt x="-785" y="-1308"/>
                          <a:pt x="421" y="2210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2" name="Freeform: Shape 9911">
                    <a:extLst>
                      <a:ext uri="{FF2B5EF4-FFF2-40B4-BE49-F238E27FC236}">
                        <a16:creationId xmlns:a16="http://schemas.microsoft.com/office/drawing/2014/main" id="{CCA5CF42-1113-2426-1C40-584DF3FEDCF9}"/>
                      </a:ext>
                    </a:extLst>
                  </p:cNvPr>
                  <p:cNvSpPr/>
                  <p:nvPr/>
                </p:nvSpPr>
                <p:spPr>
                  <a:xfrm>
                    <a:off x="420594" y="3714899"/>
                    <a:ext cx="103677" cy="94794"/>
                  </a:xfrm>
                  <a:custGeom>
                    <a:avLst/>
                    <a:gdLst>
                      <a:gd name="connsiteX0" fmla="*/ 141 w 103677"/>
                      <a:gd name="connsiteY0" fmla="*/ 15827 h 94794"/>
                      <a:gd name="connsiteX1" fmla="*/ 4011 w 103677"/>
                      <a:gd name="connsiteY1" fmla="*/ 77936 h 94794"/>
                      <a:gd name="connsiteX2" fmla="*/ 8705 w 103677"/>
                      <a:gd name="connsiteY2" fmla="*/ 93987 h 94794"/>
                      <a:gd name="connsiteX3" fmla="*/ 31862 w 103677"/>
                      <a:gd name="connsiteY3" fmla="*/ 94684 h 94794"/>
                      <a:gd name="connsiteX4" fmla="*/ 89593 w 103677"/>
                      <a:gd name="connsiteY4" fmla="*/ 91893 h 94794"/>
                      <a:gd name="connsiteX5" fmla="*/ 103677 w 103677"/>
                      <a:gd name="connsiteY5" fmla="*/ 88340 h 94794"/>
                      <a:gd name="connsiteX6" fmla="*/ 102408 w 103677"/>
                      <a:gd name="connsiteY6" fmla="*/ 70704 h 94794"/>
                      <a:gd name="connsiteX7" fmla="*/ 97333 w 103677"/>
                      <a:gd name="connsiteY7" fmla="*/ 15256 h 94794"/>
                      <a:gd name="connsiteX8" fmla="*/ 93717 w 103677"/>
                      <a:gd name="connsiteY8" fmla="*/ 1616 h 94794"/>
                      <a:gd name="connsiteX9" fmla="*/ 79506 w 103677"/>
                      <a:gd name="connsiteY9" fmla="*/ 2441 h 94794"/>
                      <a:gd name="connsiteX10" fmla="*/ 37191 w 103677"/>
                      <a:gd name="connsiteY10" fmla="*/ 2187 h 94794"/>
                      <a:gd name="connsiteX11" fmla="*/ 6802 w 103677"/>
                      <a:gd name="connsiteY11" fmla="*/ 411 h 94794"/>
                      <a:gd name="connsiteX12" fmla="*/ 712 w 103677"/>
                      <a:gd name="connsiteY12" fmla="*/ 30 h 94794"/>
                      <a:gd name="connsiteX13" fmla="*/ 268 w 103677"/>
                      <a:gd name="connsiteY13" fmla="*/ 15763 h 94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677" h="94794">
                        <a:moveTo>
                          <a:pt x="141" y="15827"/>
                        </a:moveTo>
                        <a:cubicBezTo>
                          <a:pt x="775" y="31370"/>
                          <a:pt x="2679" y="62393"/>
                          <a:pt x="4011" y="77936"/>
                        </a:cubicBezTo>
                        <a:cubicBezTo>
                          <a:pt x="5343" y="93479"/>
                          <a:pt x="6104" y="93606"/>
                          <a:pt x="8705" y="93987"/>
                        </a:cubicBezTo>
                        <a:cubicBezTo>
                          <a:pt x="11307" y="94367"/>
                          <a:pt x="15747" y="95065"/>
                          <a:pt x="31862" y="94684"/>
                        </a:cubicBezTo>
                        <a:cubicBezTo>
                          <a:pt x="47976" y="94367"/>
                          <a:pt x="75699" y="93035"/>
                          <a:pt x="89593" y="91893"/>
                        </a:cubicBezTo>
                        <a:cubicBezTo>
                          <a:pt x="103487" y="90751"/>
                          <a:pt x="103614" y="89736"/>
                          <a:pt x="103677" y="88340"/>
                        </a:cubicBezTo>
                        <a:cubicBezTo>
                          <a:pt x="103677" y="86945"/>
                          <a:pt x="103677" y="85168"/>
                          <a:pt x="102408" y="70704"/>
                        </a:cubicBezTo>
                        <a:cubicBezTo>
                          <a:pt x="101203" y="56175"/>
                          <a:pt x="98792" y="28959"/>
                          <a:pt x="97333" y="15256"/>
                        </a:cubicBezTo>
                        <a:cubicBezTo>
                          <a:pt x="95874" y="1553"/>
                          <a:pt x="95239" y="1489"/>
                          <a:pt x="93717" y="1616"/>
                        </a:cubicBezTo>
                        <a:cubicBezTo>
                          <a:pt x="92194" y="1806"/>
                          <a:pt x="89657" y="2250"/>
                          <a:pt x="79506" y="2441"/>
                        </a:cubicBezTo>
                        <a:cubicBezTo>
                          <a:pt x="69292" y="2631"/>
                          <a:pt x="51465" y="2631"/>
                          <a:pt x="37191" y="2187"/>
                        </a:cubicBezTo>
                        <a:cubicBezTo>
                          <a:pt x="22916" y="1743"/>
                          <a:pt x="12258" y="855"/>
                          <a:pt x="6802" y="411"/>
                        </a:cubicBezTo>
                        <a:cubicBezTo>
                          <a:pt x="1346" y="-33"/>
                          <a:pt x="1156" y="-33"/>
                          <a:pt x="712" y="30"/>
                        </a:cubicBezTo>
                        <a:cubicBezTo>
                          <a:pt x="268" y="30"/>
                          <a:pt x="-367" y="220"/>
                          <a:pt x="268" y="1576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3" name="Freeform: Shape 9912">
                    <a:extLst>
                      <a:ext uri="{FF2B5EF4-FFF2-40B4-BE49-F238E27FC236}">
                        <a16:creationId xmlns:a16="http://schemas.microsoft.com/office/drawing/2014/main" id="{7ABBB697-3BD7-FE2A-C170-66BDB535DED9}"/>
                      </a:ext>
                    </a:extLst>
                  </p:cNvPr>
                  <p:cNvSpPr/>
                  <p:nvPr/>
                </p:nvSpPr>
                <p:spPr>
                  <a:xfrm>
                    <a:off x="284336" y="3705603"/>
                    <a:ext cx="85391" cy="8945"/>
                  </a:xfrm>
                  <a:custGeom>
                    <a:avLst/>
                    <a:gdLst>
                      <a:gd name="connsiteX0" fmla="*/ 0 w 85391"/>
                      <a:gd name="connsiteY0" fmla="*/ 0 h 8945"/>
                      <a:gd name="connsiteX1" fmla="*/ 85075 w 85391"/>
                      <a:gd name="connsiteY1" fmla="*/ 0 h 8945"/>
                      <a:gd name="connsiteX2" fmla="*/ 85392 w 85391"/>
                      <a:gd name="connsiteY2" fmla="*/ 8945 h 8945"/>
                      <a:gd name="connsiteX3" fmla="*/ 317 w 85391"/>
                      <a:gd name="connsiteY3" fmla="*/ 8945 h 8945"/>
                      <a:gd name="connsiteX4" fmla="*/ 0 w 85391"/>
                      <a:gd name="connsiteY4" fmla="*/ 0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91" h="8945">
                        <a:moveTo>
                          <a:pt x="0" y="0"/>
                        </a:moveTo>
                        <a:lnTo>
                          <a:pt x="85075" y="0"/>
                        </a:lnTo>
                        <a:lnTo>
                          <a:pt x="85392" y="8945"/>
                        </a:lnTo>
                        <a:lnTo>
                          <a:pt x="317" y="89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4" name="Freeform: Shape 9913">
                    <a:extLst>
                      <a:ext uri="{FF2B5EF4-FFF2-40B4-BE49-F238E27FC236}">
                        <a16:creationId xmlns:a16="http://schemas.microsoft.com/office/drawing/2014/main" id="{764D8DDE-3642-73A8-3E24-E25203BAB037}"/>
                      </a:ext>
                    </a:extLst>
                  </p:cNvPr>
                  <p:cNvSpPr/>
                  <p:nvPr/>
                </p:nvSpPr>
                <p:spPr>
                  <a:xfrm>
                    <a:off x="286556" y="3746015"/>
                    <a:ext cx="93068" cy="14528"/>
                  </a:xfrm>
                  <a:custGeom>
                    <a:avLst/>
                    <a:gdLst>
                      <a:gd name="connsiteX0" fmla="*/ 0 w 93068"/>
                      <a:gd name="connsiteY0" fmla="*/ 0 h 14528"/>
                      <a:gd name="connsiteX1" fmla="*/ 92624 w 93068"/>
                      <a:gd name="connsiteY1" fmla="*/ 0 h 14528"/>
                      <a:gd name="connsiteX2" fmla="*/ 93068 w 93068"/>
                      <a:gd name="connsiteY2" fmla="*/ 14528 h 14528"/>
                      <a:gd name="connsiteX3" fmla="*/ 508 w 93068"/>
                      <a:gd name="connsiteY3" fmla="*/ 14528 h 14528"/>
                      <a:gd name="connsiteX4" fmla="*/ 0 w 93068"/>
                      <a:gd name="connsiteY4" fmla="*/ 0 h 14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8" h="14528">
                        <a:moveTo>
                          <a:pt x="0" y="0"/>
                        </a:moveTo>
                        <a:lnTo>
                          <a:pt x="92624" y="0"/>
                        </a:lnTo>
                        <a:lnTo>
                          <a:pt x="93068" y="14528"/>
                        </a:lnTo>
                        <a:lnTo>
                          <a:pt x="508" y="145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5" name="Freeform: Shape 9914">
                    <a:extLst>
                      <a:ext uri="{FF2B5EF4-FFF2-40B4-BE49-F238E27FC236}">
                        <a16:creationId xmlns:a16="http://schemas.microsoft.com/office/drawing/2014/main" id="{97A610F3-DD28-6D6B-5F53-53F35C69CAB0}"/>
                      </a:ext>
                    </a:extLst>
                  </p:cNvPr>
                  <p:cNvSpPr/>
                  <p:nvPr/>
                </p:nvSpPr>
                <p:spPr>
                  <a:xfrm>
                    <a:off x="657561" y="3749314"/>
                    <a:ext cx="99666" cy="13259"/>
                  </a:xfrm>
                  <a:custGeom>
                    <a:avLst/>
                    <a:gdLst>
                      <a:gd name="connsiteX0" fmla="*/ 0 w 99666"/>
                      <a:gd name="connsiteY0" fmla="*/ 0 h 13259"/>
                      <a:gd name="connsiteX1" fmla="*/ 99222 w 99666"/>
                      <a:gd name="connsiteY1" fmla="*/ 0 h 13259"/>
                      <a:gd name="connsiteX2" fmla="*/ 99666 w 99666"/>
                      <a:gd name="connsiteY2" fmla="*/ 13259 h 13259"/>
                      <a:gd name="connsiteX3" fmla="*/ 444 w 99666"/>
                      <a:gd name="connsiteY3" fmla="*/ 13259 h 13259"/>
                      <a:gd name="connsiteX4" fmla="*/ 0 w 99666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3259">
                        <a:moveTo>
                          <a:pt x="0" y="0"/>
                        </a:moveTo>
                        <a:lnTo>
                          <a:pt x="99222" y="0"/>
                        </a:lnTo>
                        <a:lnTo>
                          <a:pt x="99666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6" name="Freeform: Shape 9915">
                    <a:extLst>
                      <a:ext uri="{FF2B5EF4-FFF2-40B4-BE49-F238E27FC236}">
                        <a16:creationId xmlns:a16="http://schemas.microsoft.com/office/drawing/2014/main" id="{4BD60A73-87F1-9B10-BEB5-C0D8FFB366F0}"/>
                      </a:ext>
                    </a:extLst>
                  </p:cNvPr>
                  <p:cNvSpPr/>
                  <p:nvPr/>
                </p:nvSpPr>
                <p:spPr>
                  <a:xfrm>
                    <a:off x="663778" y="3710932"/>
                    <a:ext cx="93956" cy="13893"/>
                  </a:xfrm>
                  <a:custGeom>
                    <a:avLst/>
                    <a:gdLst>
                      <a:gd name="connsiteX0" fmla="*/ 0 w 93956"/>
                      <a:gd name="connsiteY0" fmla="*/ 0 h 13893"/>
                      <a:gd name="connsiteX1" fmla="*/ 93512 w 93956"/>
                      <a:gd name="connsiteY1" fmla="*/ 0 h 13893"/>
                      <a:gd name="connsiteX2" fmla="*/ 93957 w 93956"/>
                      <a:gd name="connsiteY2" fmla="*/ 13894 h 13893"/>
                      <a:gd name="connsiteX3" fmla="*/ 508 w 93956"/>
                      <a:gd name="connsiteY3" fmla="*/ 13894 h 13893"/>
                      <a:gd name="connsiteX4" fmla="*/ 0 w 93956"/>
                      <a:gd name="connsiteY4" fmla="*/ 0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56" h="13893">
                        <a:moveTo>
                          <a:pt x="0" y="0"/>
                        </a:moveTo>
                        <a:lnTo>
                          <a:pt x="93512" y="0"/>
                        </a:lnTo>
                        <a:lnTo>
                          <a:pt x="93957" y="13894"/>
                        </a:lnTo>
                        <a:lnTo>
                          <a:pt x="508" y="1389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7" name="Freeform: Shape 9916">
                    <a:extLst>
                      <a:ext uri="{FF2B5EF4-FFF2-40B4-BE49-F238E27FC236}">
                        <a16:creationId xmlns:a16="http://schemas.microsoft.com/office/drawing/2014/main" id="{1EF0366F-45E4-F62D-93B8-ABC97DD5ACD2}"/>
                      </a:ext>
                    </a:extLst>
                  </p:cNvPr>
                  <p:cNvSpPr/>
                  <p:nvPr/>
                </p:nvSpPr>
                <p:spPr>
                  <a:xfrm>
                    <a:off x="663144" y="3677118"/>
                    <a:ext cx="101442" cy="12624"/>
                  </a:xfrm>
                  <a:custGeom>
                    <a:avLst/>
                    <a:gdLst>
                      <a:gd name="connsiteX0" fmla="*/ 0 w 101442"/>
                      <a:gd name="connsiteY0" fmla="*/ 0 h 12624"/>
                      <a:gd name="connsiteX1" fmla="*/ 100998 w 101442"/>
                      <a:gd name="connsiteY1" fmla="*/ 0 h 12624"/>
                      <a:gd name="connsiteX2" fmla="*/ 101443 w 101442"/>
                      <a:gd name="connsiteY2" fmla="*/ 12625 h 12624"/>
                      <a:gd name="connsiteX3" fmla="*/ 381 w 101442"/>
                      <a:gd name="connsiteY3" fmla="*/ 12625 h 12624"/>
                      <a:gd name="connsiteX4" fmla="*/ 0 w 101442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2" h="12624">
                        <a:moveTo>
                          <a:pt x="0" y="0"/>
                        </a:moveTo>
                        <a:lnTo>
                          <a:pt x="100998" y="0"/>
                        </a:lnTo>
                        <a:lnTo>
                          <a:pt x="101443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8" name="Freeform: Shape 9917">
                    <a:extLst>
                      <a:ext uri="{FF2B5EF4-FFF2-40B4-BE49-F238E27FC236}">
                        <a16:creationId xmlns:a16="http://schemas.microsoft.com/office/drawing/2014/main" id="{C9246595-02EE-979D-A56E-FBC8B2A1FA23}"/>
                      </a:ext>
                    </a:extLst>
                  </p:cNvPr>
                  <p:cNvSpPr/>
                  <p:nvPr/>
                </p:nvSpPr>
                <p:spPr>
                  <a:xfrm>
                    <a:off x="666252" y="3638419"/>
                    <a:ext cx="107152" cy="9896"/>
                  </a:xfrm>
                  <a:custGeom>
                    <a:avLst/>
                    <a:gdLst>
                      <a:gd name="connsiteX0" fmla="*/ 0 w 107152"/>
                      <a:gd name="connsiteY0" fmla="*/ 0 h 9896"/>
                      <a:gd name="connsiteX1" fmla="*/ 106835 w 107152"/>
                      <a:gd name="connsiteY1" fmla="*/ 0 h 9896"/>
                      <a:gd name="connsiteX2" fmla="*/ 107152 w 107152"/>
                      <a:gd name="connsiteY2" fmla="*/ 9897 h 9896"/>
                      <a:gd name="connsiteX3" fmla="*/ 381 w 107152"/>
                      <a:gd name="connsiteY3" fmla="*/ 9897 h 9896"/>
                      <a:gd name="connsiteX4" fmla="*/ 0 w 107152"/>
                      <a:gd name="connsiteY4" fmla="*/ 0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52" h="9896">
                        <a:moveTo>
                          <a:pt x="0" y="0"/>
                        </a:moveTo>
                        <a:lnTo>
                          <a:pt x="106835" y="0"/>
                        </a:lnTo>
                        <a:lnTo>
                          <a:pt x="107152" y="9897"/>
                        </a:lnTo>
                        <a:lnTo>
                          <a:pt x="381" y="98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9" name="Freeform: Shape 9918">
                    <a:extLst>
                      <a:ext uri="{FF2B5EF4-FFF2-40B4-BE49-F238E27FC236}">
                        <a16:creationId xmlns:a16="http://schemas.microsoft.com/office/drawing/2014/main" id="{E2D1F603-4172-3590-3ADA-487159A973DA}"/>
                      </a:ext>
                    </a:extLst>
                  </p:cNvPr>
                  <p:cNvSpPr/>
                  <p:nvPr/>
                </p:nvSpPr>
                <p:spPr>
                  <a:xfrm>
                    <a:off x="652422" y="3593693"/>
                    <a:ext cx="125359" cy="12624"/>
                  </a:xfrm>
                  <a:custGeom>
                    <a:avLst/>
                    <a:gdLst>
                      <a:gd name="connsiteX0" fmla="*/ 0 w 125359"/>
                      <a:gd name="connsiteY0" fmla="*/ 0 h 12624"/>
                      <a:gd name="connsiteX1" fmla="*/ 124916 w 125359"/>
                      <a:gd name="connsiteY1" fmla="*/ 0 h 12624"/>
                      <a:gd name="connsiteX2" fmla="*/ 125360 w 125359"/>
                      <a:gd name="connsiteY2" fmla="*/ 12625 h 12624"/>
                      <a:gd name="connsiteX3" fmla="*/ 381 w 125359"/>
                      <a:gd name="connsiteY3" fmla="*/ 12625 h 12624"/>
                      <a:gd name="connsiteX4" fmla="*/ 0 w 125359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359" h="12624">
                        <a:moveTo>
                          <a:pt x="0" y="0"/>
                        </a:moveTo>
                        <a:lnTo>
                          <a:pt x="124916" y="0"/>
                        </a:lnTo>
                        <a:lnTo>
                          <a:pt x="125360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0" name="Freeform: Shape 9919">
                    <a:extLst>
                      <a:ext uri="{FF2B5EF4-FFF2-40B4-BE49-F238E27FC236}">
                        <a16:creationId xmlns:a16="http://schemas.microsoft.com/office/drawing/2014/main" id="{84E12B64-283F-592C-D452-DE4E16CF7EDC}"/>
                      </a:ext>
                    </a:extLst>
                  </p:cNvPr>
                  <p:cNvSpPr/>
                  <p:nvPr/>
                </p:nvSpPr>
                <p:spPr>
                  <a:xfrm>
                    <a:off x="646649" y="3553662"/>
                    <a:ext cx="123647" cy="13576"/>
                  </a:xfrm>
                  <a:custGeom>
                    <a:avLst/>
                    <a:gdLst>
                      <a:gd name="connsiteX0" fmla="*/ 0 w 123647"/>
                      <a:gd name="connsiteY0" fmla="*/ 0 h 13576"/>
                      <a:gd name="connsiteX1" fmla="*/ 123203 w 123647"/>
                      <a:gd name="connsiteY1" fmla="*/ 0 h 13576"/>
                      <a:gd name="connsiteX2" fmla="*/ 123647 w 123647"/>
                      <a:gd name="connsiteY2" fmla="*/ 13576 h 13576"/>
                      <a:gd name="connsiteX3" fmla="*/ 444 w 123647"/>
                      <a:gd name="connsiteY3" fmla="*/ 13576 h 13576"/>
                      <a:gd name="connsiteX4" fmla="*/ 0 w 123647"/>
                      <a:gd name="connsiteY4" fmla="*/ 0 h 13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47" h="13576">
                        <a:moveTo>
                          <a:pt x="0" y="0"/>
                        </a:moveTo>
                        <a:lnTo>
                          <a:pt x="123203" y="0"/>
                        </a:lnTo>
                        <a:lnTo>
                          <a:pt x="123647" y="13576"/>
                        </a:lnTo>
                        <a:lnTo>
                          <a:pt x="444" y="1357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1" name="Freeform: Shape 9920">
                    <a:extLst>
                      <a:ext uri="{FF2B5EF4-FFF2-40B4-BE49-F238E27FC236}">
                        <a16:creationId xmlns:a16="http://schemas.microsoft.com/office/drawing/2014/main" id="{13DE935F-FCA9-EEB1-6FCA-C65DC8CA7972}"/>
                      </a:ext>
                    </a:extLst>
                  </p:cNvPr>
                  <p:cNvSpPr/>
                  <p:nvPr/>
                </p:nvSpPr>
                <p:spPr>
                  <a:xfrm>
                    <a:off x="643096" y="3514265"/>
                    <a:ext cx="122758" cy="13259"/>
                  </a:xfrm>
                  <a:custGeom>
                    <a:avLst/>
                    <a:gdLst>
                      <a:gd name="connsiteX0" fmla="*/ 0 w 122758"/>
                      <a:gd name="connsiteY0" fmla="*/ 0 h 13259"/>
                      <a:gd name="connsiteX1" fmla="*/ 122315 w 122758"/>
                      <a:gd name="connsiteY1" fmla="*/ 0 h 13259"/>
                      <a:gd name="connsiteX2" fmla="*/ 122759 w 122758"/>
                      <a:gd name="connsiteY2" fmla="*/ 13259 h 13259"/>
                      <a:gd name="connsiteX3" fmla="*/ 444 w 122758"/>
                      <a:gd name="connsiteY3" fmla="*/ 13259 h 13259"/>
                      <a:gd name="connsiteX4" fmla="*/ 0 w 122758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58" h="13259">
                        <a:moveTo>
                          <a:pt x="0" y="0"/>
                        </a:moveTo>
                        <a:lnTo>
                          <a:pt x="122315" y="0"/>
                        </a:lnTo>
                        <a:lnTo>
                          <a:pt x="122759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2" name="Freeform: Shape 9921">
                    <a:extLst>
                      <a:ext uri="{FF2B5EF4-FFF2-40B4-BE49-F238E27FC236}">
                        <a16:creationId xmlns:a16="http://schemas.microsoft.com/office/drawing/2014/main" id="{B0E2E073-BFFF-77FC-6999-552D8B5C3F8D}"/>
                      </a:ext>
                    </a:extLst>
                  </p:cNvPr>
                  <p:cNvSpPr/>
                  <p:nvPr/>
                </p:nvSpPr>
                <p:spPr>
                  <a:xfrm>
                    <a:off x="635991" y="3472203"/>
                    <a:ext cx="129864" cy="15923"/>
                  </a:xfrm>
                  <a:custGeom>
                    <a:avLst/>
                    <a:gdLst>
                      <a:gd name="connsiteX0" fmla="*/ 0 w 129864"/>
                      <a:gd name="connsiteY0" fmla="*/ 0 h 15923"/>
                      <a:gd name="connsiteX1" fmla="*/ 129357 w 129864"/>
                      <a:gd name="connsiteY1" fmla="*/ 0 h 15923"/>
                      <a:gd name="connsiteX2" fmla="*/ 129864 w 129864"/>
                      <a:gd name="connsiteY2" fmla="*/ 15924 h 15923"/>
                      <a:gd name="connsiteX3" fmla="*/ 508 w 129864"/>
                      <a:gd name="connsiteY3" fmla="*/ 15924 h 15923"/>
                      <a:gd name="connsiteX4" fmla="*/ 0 w 129864"/>
                      <a:gd name="connsiteY4" fmla="*/ 0 h 1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64" h="15923">
                        <a:moveTo>
                          <a:pt x="0" y="0"/>
                        </a:moveTo>
                        <a:lnTo>
                          <a:pt x="129357" y="0"/>
                        </a:lnTo>
                        <a:lnTo>
                          <a:pt x="129864" y="15924"/>
                        </a:lnTo>
                        <a:lnTo>
                          <a:pt x="508" y="159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801" name="Graphic 7643">
                  <a:extLst>
                    <a:ext uri="{FF2B5EF4-FFF2-40B4-BE49-F238E27FC236}">
                      <a16:creationId xmlns:a16="http://schemas.microsoft.com/office/drawing/2014/main" id="{594DFC68-DE53-F059-567E-6C7DE3532AA0}"/>
                    </a:ext>
                  </a:extLst>
                </p:cNvPr>
                <p:cNvGrpSpPr/>
                <p:nvPr/>
              </p:nvGrpSpPr>
              <p:grpSpPr>
                <a:xfrm>
                  <a:off x="1152432" y="3376883"/>
                  <a:ext cx="491077" cy="437526"/>
                  <a:chOff x="1152432" y="3376883"/>
                  <a:chExt cx="491077" cy="437526"/>
                </a:xfrm>
                <a:grpFill/>
              </p:grpSpPr>
              <p:sp>
                <p:nvSpPr>
                  <p:cNvPr id="9887" name="Freeform: Shape 9886">
                    <a:extLst>
                      <a:ext uri="{FF2B5EF4-FFF2-40B4-BE49-F238E27FC236}">
                        <a16:creationId xmlns:a16="http://schemas.microsoft.com/office/drawing/2014/main" id="{2D6FC3C3-CBDC-A3E9-934C-7CAC39C7F91A}"/>
                      </a:ext>
                    </a:extLst>
                  </p:cNvPr>
                  <p:cNvSpPr/>
                  <p:nvPr/>
                </p:nvSpPr>
                <p:spPr>
                  <a:xfrm>
                    <a:off x="1474541" y="3404915"/>
                    <a:ext cx="168968" cy="383982"/>
                  </a:xfrm>
                  <a:custGeom>
                    <a:avLst/>
                    <a:gdLst>
                      <a:gd name="connsiteX0" fmla="*/ 17907 w 168968"/>
                      <a:gd name="connsiteY0" fmla="*/ 52125 h 383982"/>
                      <a:gd name="connsiteX1" fmla="*/ 19240 w 168968"/>
                      <a:gd name="connsiteY1" fmla="*/ 15900 h 383982"/>
                      <a:gd name="connsiteX2" fmla="*/ 24886 w 168968"/>
                      <a:gd name="connsiteY2" fmla="*/ 4100 h 383982"/>
                      <a:gd name="connsiteX3" fmla="*/ 58193 w 168968"/>
                      <a:gd name="connsiteY3" fmla="*/ 2577 h 383982"/>
                      <a:gd name="connsiteX4" fmla="*/ 146566 w 168968"/>
                      <a:gd name="connsiteY4" fmla="*/ 167 h 383982"/>
                      <a:gd name="connsiteX5" fmla="*/ 168009 w 168968"/>
                      <a:gd name="connsiteY5" fmla="*/ 1499 h 383982"/>
                      <a:gd name="connsiteX6" fmla="*/ 168390 w 168968"/>
                      <a:gd name="connsiteY6" fmla="*/ 16725 h 383982"/>
                      <a:gd name="connsiteX7" fmla="*/ 168961 w 168968"/>
                      <a:gd name="connsiteY7" fmla="*/ 92855 h 383982"/>
                      <a:gd name="connsiteX8" fmla="*/ 166994 w 168968"/>
                      <a:gd name="connsiteY8" fmla="*/ 251331 h 383982"/>
                      <a:gd name="connsiteX9" fmla="*/ 161919 w 168968"/>
                      <a:gd name="connsiteY9" fmla="*/ 352837 h 383982"/>
                      <a:gd name="connsiteX10" fmla="*/ 157605 w 168968"/>
                      <a:gd name="connsiteY10" fmla="*/ 370600 h 383982"/>
                      <a:gd name="connsiteX11" fmla="*/ 130579 w 168968"/>
                      <a:gd name="connsiteY11" fmla="*/ 374343 h 383982"/>
                      <a:gd name="connsiteX12" fmla="*/ 64663 w 168968"/>
                      <a:gd name="connsiteY12" fmla="*/ 382083 h 383982"/>
                      <a:gd name="connsiteX13" fmla="*/ 32943 w 168968"/>
                      <a:gd name="connsiteY13" fmla="*/ 374343 h 383982"/>
                      <a:gd name="connsiteX14" fmla="*/ 18859 w 168968"/>
                      <a:gd name="connsiteY14" fmla="*/ 297008 h 383982"/>
                      <a:gd name="connsiteX15" fmla="*/ 144 w 168968"/>
                      <a:gd name="connsiteY15" fmla="*/ 167969 h 383982"/>
                      <a:gd name="connsiteX16" fmla="*/ 11690 w 168968"/>
                      <a:gd name="connsiteY16" fmla="*/ 83465 h 383982"/>
                      <a:gd name="connsiteX17" fmla="*/ 17907 w 168968"/>
                      <a:gd name="connsiteY17" fmla="*/ 52125 h 38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8968" h="383982">
                        <a:moveTo>
                          <a:pt x="17907" y="52125"/>
                        </a:moveTo>
                        <a:cubicBezTo>
                          <a:pt x="18415" y="41657"/>
                          <a:pt x="18478" y="25099"/>
                          <a:pt x="19240" y="15900"/>
                        </a:cubicBezTo>
                        <a:cubicBezTo>
                          <a:pt x="20001" y="6765"/>
                          <a:pt x="21397" y="4988"/>
                          <a:pt x="24886" y="4100"/>
                        </a:cubicBezTo>
                        <a:cubicBezTo>
                          <a:pt x="28375" y="3212"/>
                          <a:pt x="34021" y="3212"/>
                          <a:pt x="58193" y="2577"/>
                        </a:cubicBezTo>
                        <a:cubicBezTo>
                          <a:pt x="82364" y="1943"/>
                          <a:pt x="125187" y="611"/>
                          <a:pt x="146566" y="167"/>
                        </a:cubicBezTo>
                        <a:cubicBezTo>
                          <a:pt x="167946" y="-278"/>
                          <a:pt x="167946" y="167"/>
                          <a:pt x="168009" y="1499"/>
                        </a:cubicBezTo>
                        <a:cubicBezTo>
                          <a:pt x="168009" y="2831"/>
                          <a:pt x="168136" y="5052"/>
                          <a:pt x="168390" y="16725"/>
                        </a:cubicBezTo>
                        <a:cubicBezTo>
                          <a:pt x="168644" y="28398"/>
                          <a:pt x="169024" y="49588"/>
                          <a:pt x="168961" y="92855"/>
                        </a:cubicBezTo>
                        <a:cubicBezTo>
                          <a:pt x="168961" y="136121"/>
                          <a:pt x="168390" y="201466"/>
                          <a:pt x="166994" y="251331"/>
                        </a:cubicBezTo>
                        <a:cubicBezTo>
                          <a:pt x="165535" y="301195"/>
                          <a:pt x="163124" y="335644"/>
                          <a:pt x="161919" y="352837"/>
                        </a:cubicBezTo>
                        <a:cubicBezTo>
                          <a:pt x="161113" y="364301"/>
                          <a:pt x="159680" y="370220"/>
                          <a:pt x="157605" y="370600"/>
                        </a:cubicBezTo>
                        <a:cubicBezTo>
                          <a:pt x="154496" y="371171"/>
                          <a:pt x="148343" y="372250"/>
                          <a:pt x="130579" y="374343"/>
                        </a:cubicBezTo>
                        <a:cubicBezTo>
                          <a:pt x="112752" y="376437"/>
                          <a:pt x="83315" y="379546"/>
                          <a:pt x="64663" y="382083"/>
                        </a:cubicBezTo>
                        <a:cubicBezTo>
                          <a:pt x="46012" y="384621"/>
                          <a:pt x="38082" y="386587"/>
                          <a:pt x="32943" y="374343"/>
                        </a:cubicBezTo>
                        <a:cubicBezTo>
                          <a:pt x="27804" y="362099"/>
                          <a:pt x="25457" y="335580"/>
                          <a:pt x="18859" y="297008"/>
                        </a:cubicBezTo>
                        <a:cubicBezTo>
                          <a:pt x="12261" y="258373"/>
                          <a:pt x="1413" y="207620"/>
                          <a:pt x="144" y="167969"/>
                        </a:cubicBezTo>
                        <a:cubicBezTo>
                          <a:pt x="-1188" y="128381"/>
                          <a:pt x="7059" y="99896"/>
                          <a:pt x="11690" y="83465"/>
                        </a:cubicBezTo>
                        <a:cubicBezTo>
                          <a:pt x="16321" y="67034"/>
                          <a:pt x="17336" y="62593"/>
                          <a:pt x="17907" y="521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8" name="Freeform: Shape 9887">
                    <a:extLst>
                      <a:ext uri="{FF2B5EF4-FFF2-40B4-BE49-F238E27FC236}">
                        <a16:creationId xmlns:a16="http://schemas.microsoft.com/office/drawing/2014/main" id="{4DC96566-8124-1237-E1E1-8EE9733C2C0F}"/>
                      </a:ext>
                    </a:extLst>
                  </p:cNvPr>
                  <p:cNvSpPr/>
                  <p:nvPr/>
                </p:nvSpPr>
                <p:spPr>
                  <a:xfrm>
                    <a:off x="1207915" y="3376883"/>
                    <a:ext cx="292627" cy="79391"/>
                  </a:xfrm>
                  <a:custGeom>
                    <a:avLst/>
                    <a:gdLst>
                      <a:gd name="connsiteX0" fmla="*/ 49293 w 292627"/>
                      <a:gd name="connsiteY0" fmla="*/ 72227 h 79391"/>
                      <a:gd name="connsiteX1" fmla="*/ 24170 w 292627"/>
                      <a:gd name="connsiteY1" fmla="*/ 45899 h 79391"/>
                      <a:gd name="connsiteX2" fmla="*/ 3425 w 292627"/>
                      <a:gd name="connsiteY2" fmla="*/ 12148 h 79391"/>
                      <a:gd name="connsiteX3" fmla="*/ 2029 w 292627"/>
                      <a:gd name="connsiteY3" fmla="*/ 983 h 79391"/>
                      <a:gd name="connsiteX4" fmla="*/ 34638 w 292627"/>
                      <a:gd name="connsiteY4" fmla="*/ 538 h 79391"/>
                      <a:gd name="connsiteX5" fmla="*/ 143630 w 292627"/>
                      <a:gd name="connsiteY5" fmla="*/ 4091 h 79391"/>
                      <a:gd name="connsiteX6" fmla="*/ 268736 w 292627"/>
                      <a:gd name="connsiteY6" fmla="*/ 4535 h 79391"/>
                      <a:gd name="connsiteX7" fmla="*/ 291511 w 292627"/>
                      <a:gd name="connsiteY7" fmla="*/ 10626 h 79391"/>
                      <a:gd name="connsiteX8" fmla="*/ 280980 w 292627"/>
                      <a:gd name="connsiteY8" fmla="*/ 31054 h 79391"/>
                      <a:gd name="connsiteX9" fmla="*/ 267404 w 292627"/>
                      <a:gd name="connsiteY9" fmla="*/ 61188 h 79391"/>
                      <a:gd name="connsiteX10" fmla="*/ 244248 w 292627"/>
                      <a:gd name="connsiteY10" fmla="*/ 71656 h 79391"/>
                      <a:gd name="connsiteX11" fmla="*/ 176619 w 292627"/>
                      <a:gd name="connsiteY11" fmla="*/ 71656 h 79391"/>
                      <a:gd name="connsiteX12" fmla="*/ 81457 w 292627"/>
                      <a:gd name="connsiteY12" fmla="*/ 79079 h 79391"/>
                      <a:gd name="connsiteX13" fmla="*/ 49229 w 292627"/>
                      <a:gd name="connsiteY13" fmla="*/ 72290 h 7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2627" h="79391">
                        <a:moveTo>
                          <a:pt x="49293" y="72227"/>
                        </a:moveTo>
                        <a:cubicBezTo>
                          <a:pt x="42695" y="66518"/>
                          <a:pt x="32988" y="57509"/>
                          <a:pt x="24170" y="45899"/>
                        </a:cubicBezTo>
                        <a:cubicBezTo>
                          <a:pt x="15352" y="34289"/>
                          <a:pt x="7485" y="20205"/>
                          <a:pt x="3425" y="12148"/>
                        </a:cubicBezTo>
                        <a:cubicBezTo>
                          <a:pt x="-699" y="4091"/>
                          <a:pt x="-1016" y="2124"/>
                          <a:pt x="2029" y="983"/>
                        </a:cubicBezTo>
                        <a:cubicBezTo>
                          <a:pt x="5074" y="-96"/>
                          <a:pt x="11609" y="-350"/>
                          <a:pt x="34638" y="538"/>
                        </a:cubicBezTo>
                        <a:cubicBezTo>
                          <a:pt x="57730" y="1427"/>
                          <a:pt x="97381" y="3393"/>
                          <a:pt x="143630" y="4091"/>
                        </a:cubicBezTo>
                        <a:cubicBezTo>
                          <a:pt x="189879" y="4726"/>
                          <a:pt x="242725" y="4091"/>
                          <a:pt x="268736" y="4535"/>
                        </a:cubicBezTo>
                        <a:cubicBezTo>
                          <a:pt x="294747" y="4979"/>
                          <a:pt x="293922" y="6502"/>
                          <a:pt x="291511" y="10626"/>
                        </a:cubicBezTo>
                        <a:cubicBezTo>
                          <a:pt x="289164" y="14686"/>
                          <a:pt x="285231" y="21347"/>
                          <a:pt x="280980" y="31054"/>
                        </a:cubicBezTo>
                        <a:cubicBezTo>
                          <a:pt x="276730" y="40760"/>
                          <a:pt x="272098" y="53575"/>
                          <a:pt x="267404" y="61188"/>
                        </a:cubicBezTo>
                        <a:cubicBezTo>
                          <a:pt x="262646" y="68865"/>
                          <a:pt x="257824" y="71339"/>
                          <a:pt x="244248" y="71656"/>
                        </a:cubicBezTo>
                        <a:cubicBezTo>
                          <a:pt x="230671" y="71973"/>
                          <a:pt x="208340" y="70197"/>
                          <a:pt x="176619" y="71656"/>
                        </a:cubicBezTo>
                        <a:cubicBezTo>
                          <a:pt x="144899" y="73115"/>
                          <a:pt x="103725" y="77873"/>
                          <a:pt x="81457" y="79079"/>
                        </a:cubicBezTo>
                        <a:cubicBezTo>
                          <a:pt x="59189" y="80284"/>
                          <a:pt x="55827" y="78000"/>
                          <a:pt x="49229" y="722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9" name="Freeform: Shape 9888">
                    <a:extLst>
                      <a:ext uri="{FF2B5EF4-FFF2-40B4-BE49-F238E27FC236}">
                        <a16:creationId xmlns:a16="http://schemas.microsoft.com/office/drawing/2014/main" id="{28B23325-7A08-E4E5-742F-8C8CBB20129D}"/>
                      </a:ext>
                    </a:extLst>
                  </p:cNvPr>
                  <p:cNvSpPr/>
                  <p:nvPr/>
                </p:nvSpPr>
                <p:spPr>
                  <a:xfrm>
                    <a:off x="1152432" y="3430382"/>
                    <a:ext cx="145648" cy="361226"/>
                  </a:xfrm>
                  <a:custGeom>
                    <a:avLst/>
                    <a:gdLst>
                      <a:gd name="connsiteX0" fmla="*/ 288 w 145648"/>
                      <a:gd name="connsiteY0" fmla="*/ 837 h 361226"/>
                      <a:gd name="connsiteX1" fmla="*/ 3841 w 145648"/>
                      <a:gd name="connsiteY1" fmla="*/ 70369 h 361226"/>
                      <a:gd name="connsiteX2" fmla="*/ 11327 w 145648"/>
                      <a:gd name="connsiteY2" fmla="*/ 157474 h 361226"/>
                      <a:gd name="connsiteX3" fmla="*/ 10185 w 145648"/>
                      <a:gd name="connsiteY3" fmla="*/ 243120 h 361226"/>
                      <a:gd name="connsiteX4" fmla="*/ 10122 w 145648"/>
                      <a:gd name="connsiteY4" fmla="*/ 303072 h 361226"/>
                      <a:gd name="connsiteX5" fmla="*/ 16149 w 145648"/>
                      <a:gd name="connsiteY5" fmla="*/ 351731 h 361226"/>
                      <a:gd name="connsiteX6" fmla="*/ 27124 w 145648"/>
                      <a:gd name="connsiteY6" fmla="*/ 361121 h 361226"/>
                      <a:gd name="connsiteX7" fmla="*/ 61953 w 145648"/>
                      <a:gd name="connsiteY7" fmla="*/ 359598 h 361226"/>
                      <a:gd name="connsiteX8" fmla="*/ 129645 w 145648"/>
                      <a:gd name="connsiteY8" fmla="*/ 355728 h 361226"/>
                      <a:gd name="connsiteX9" fmla="*/ 145632 w 145648"/>
                      <a:gd name="connsiteY9" fmla="*/ 347671 h 361226"/>
                      <a:gd name="connsiteX10" fmla="*/ 141318 w 145648"/>
                      <a:gd name="connsiteY10" fmla="*/ 283659 h 361226"/>
                      <a:gd name="connsiteX11" fmla="*/ 123174 w 145648"/>
                      <a:gd name="connsiteY11" fmla="*/ 59521 h 361226"/>
                      <a:gd name="connsiteX12" fmla="*/ 103000 w 145648"/>
                      <a:gd name="connsiteY12" fmla="*/ 2423 h 361226"/>
                      <a:gd name="connsiteX13" fmla="*/ 74134 w 145648"/>
                      <a:gd name="connsiteY13" fmla="*/ 1726 h 361226"/>
                      <a:gd name="connsiteX14" fmla="*/ 479 w 145648"/>
                      <a:gd name="connsiteY14" fmla="*/ 964 h 361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5648" h="361226">
                        <a:moveTo>
                          <a:pt x="288" y="837"/>
                        </a:moveTo>
                        <a:cubicBezTo>
                          <a:pt x="-663" y="3312"/>
                          <a:pt x="796" y="44422"/>
                          <a:pt x="3841" y="70369"/>
                        </a:cubicBezTo>
                        <a:cubicBezTo>
                          <a:pt x="6886" y="96317"/>
                          <a:pt x="10312" y="126769"/>
                          <a:pt x="11327" y="157474"/>
                        </a:cubicBezTo>
                        <a:cubicBezTo>
                          <a:pt x="12342" y="188180"/>
                          <a:pt x="11010" y="219075"/>
                          <a:pt x="10185" y="243120"/>
                        </a:cubicBezTo>
                        <a:cubicBezTo>
                          <a:pt x="9361" y="267164"/>
                          <a:pt x="9043" y="284420"/>
                          <a:pt x="10122" y="303072"/>
                        </a:cubicBezTo>
                        <a:cubicBezTo>
                          <a:pt x="11200" y="321723"/>
                          <a:pt x="13611" y="341834"/>
                          <a:pt x="16149" y="351731"/>
                        </a:cubicBezTo>
                        <a:cubicBezTo>
                          <a:pt x="18686" y="361691"/>
                          <a:pt x="21351" y="361438"/>
                          <a:pt x="27124" y="361121"/>
                        </a:cubicBezTo>
                        <a:cubicBezTo>
                          <a:pt x="32897" y="360803"/>
                          <a:pt x="41716" y="360359"/>
                          <a:pt x="61953" y="359598"/>
                        </a:cubicBezTo>
                        <a:cubicBezTo>
                          <a:pt x="82191" y="358837"/>
                          <a:pt x="113721" y="357694"/>
                          <a:pt x="129645" y="355728"/>
                        </a:cubicBezTo>
                        <a:cubicBezTo>
                          <a:pt x="145505" y="353761"/>
                          <a:pt x="145759" y="350907"/>
                          <a:pt x="145632" y="347671"/>
                        </a:cubicBezTo>
                        <a:cubicBezTo>
                          <a:pt x="145505" y="344499"/>
                          <a:pt x="145125" y="340946"/>
                          <a:pt x="141318" y="283659"/>
                        </a:cubicBezTo>
                        <a:cubicBezTo>
                          <a:pt x="137512" y="226371"/>
                          <a:pt x="130343" y="115286"/>
                          <a:pt x="123174" y="59521"/>
                        </a:cubicBezTo>
                        <a:cubicBezTo>
                          <a:pt x="116005" y="3756"/>
                          <a:pt x="108963" y="3375"/>
                          <a:pt x="103000" y="2423"/>
                        </a:cubicBezTo>
                        <a:cubicBezTo>
                          <a:pt x="97036" y="1472"/>
                          <a:pt x="91834" y="1916"/>
                          <a:pt x="74134" y="1726"/>
                        </a:cubicBezTo>
                        <a:cubicBezTo>
                          <a:pt x="56370" y="1536"/>
                          <a:pt x="1430" y="-1510"/>
                          <a:pt x="479" y="9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0" name="Freeform: Shape 9889">
                    <a:extLst>
                      <a:ext uri="{FF2B5EF4-FFF2-40B4-BE49-F238E27FC236}">
                        <a16:creationId xmlns:a16="http://schemas.microsoft.com/office/drawing/2014/main" id="{EA1639E6-FB90-C4CC-64B1-36DDBBE0F884}"/>
                      </a:ext>
                    </a:extLst>
                  </p:cNvPr>
                  <p:cNvSpPr/>
                  <p:nvPr/>
                </p:nvSpPr>
                <p:spPr>
                  <a:xfrm>
                    <a:off x="1153291" y="3463448"/>
                    <a:ext cx="133861" cy="299886"/>
                  </a:xfrm>
                  <a:custGeom>
                    <a:avLst/>
                    <a:gdLst>
                      <a:gd name="connsiteX0" fmla="*/ 0 w 133861"/>
                      <a:gd name="connsiteY0" fmla="*/ 0 h 299886"/>
                      <a:gd name="connsiteX1" fmla="*/ 1015 w 133861"/>
                      <a:gd name="connsiteY1" fmla="*/ 15860 h 299886"/>
                      <a:gd name="connsiteX2" fmla="*/ 111149 w 133861"/>
                      <a:gd name="connsiteY2" fmla="*/ 15860 h 299886"/>
                      <a:gd name="connsiteX3" fmla="*/ 110642 w 133861"/>
                      <a:gd name="connsiteY3" fmla="*/ 0 h 299886"/>
                      <a:gd name="connsiteX4" fmla="*/ 64 w 133861"/>
                      <a:gd name="connsiteY4" fmla="*/ 0 h 299886"/>
                      <a:gd name="connsiteX5" fmla="*/ 3045 w 133861"/>
                      <a:gd name="connsiteY5" fmla="*/ 37748 h 299886"/>
                      <a:gd name="connsiteX6" fmla="*/ 4124 w 133861"/>
                      <a:gd name="connsiteY6" fmla="*/ 47010 h 299886"/>
                      <a:gd name="connsiteX7" fmla="*/ 106835 w 133861"/>
                      <a:gd name="connsiteY7" fmla="*/ 47010 h 299886"/>
                      <a:gd name="connsiteX8" fmla="*/ 106518 w 133861"/>
                      <a:gd name="connsiteY8" fmla="*/ 37748 h 299886"/>
                      <a:gd name="connsiteX9" fmla="*/ 3045 w 133861"/>
                      <a:gd name="connsiteY9" fmla="*/ 37748 h 299886"/>
                      <a:gd name="connsiteX10" fmla="*/ 8184 w 133861"/>
                      <a:gd name="connsiteY10" fmla="*/ 87359 h 299886"/>
                      <a:gd name="connsiteX11" fmla="*/ 8882 w 133861"/>
                      <a:gd name="connsiteY11" fmla="*/ 95987 h 299886"/>
                      <a:gd name="connsiteX12" fmla="*/ 115527 w 133861"/>
                      <a:gd name="connsiteY12" fmla="*/ 95987 h 299886"/>
                      <a:gd name="connsiteX13" fmla="*/ 115273 w 133861"/>
                      <a:gd name="connsiteY13" fmla="*/ 87359 h 299886"/>
                      <a:gd name="connsiteX14" fmla="*/ 8247 w 133861"/>
                      <a:gd name="connsiteY14" fmla="*/ 87359 h 299886"/>
                      <a:gd name="connsiteX15" fmla="*/ 10595 w 133861"/>
                      <a:gd name="connsiteY15" fmla="*/ 131070 h 299886"/>
                      <a:gd name="connsiteX16" fmla="*/ 10722 w 133861"/>
                      <a:gd name="connsiteY16" fmla="*/ 141030 h 299886"/>
                      <a:gd name="connsiteX17" fmla="*/ 114321 w 133861"/>
                      <a:gd name="connsiteY17" fmla="*/ 141030 h 299886"/>
                      <a:gd name="connsiteX18" fmla="*/ 114004 w 133861"/>
                      <a:gd name="connsiteY18" fmla="*/ 131070 h 299886"/>
                      <a:gd name="connsiteX19" fmla="*/ 10595 w 133861"/>
                      <a:gd name="connsiteY19" fmla="*/ 131070 h 299886"/>
                      <a:gd name="connsiteX20" fmla="*/ 10722 w 133861"/>
                      <a:gd name="connsiteY20" fmla="*/ 158857 h 299886"/>
                      <a:gd name="connsiteX21" fmla="*/ 10404 w 133861"/>
                      <a:gd name="connsiteY21" fmla="*/ 174717 h 299886"/>
                      <a:gd name="connsiteX22" fmla="*/ 126121 w 133861"/>
                      <a:gd name="connsiteY22" fmla="*/ 174717 h 299886"/>
                      <a:gd name="connsiteX23" fmla="*/ 125614 w 133861"/>
                      <a:gd name="connsiteY23" fmla="*/ 158857 h 299886"/>
                      <a:gd name="connsiteX24" fmla="*/ 10722 w 133861"/>
                      <a:gd name="connsiteY24" fmla="*/ 158857 h 299886"/>
                      <a:gd name="connsiteX25" fmla="*/ 9136 w 133861"/>
                      <a:gd name="connsiteY25" fmla="*/ 214495 h 299886"/>
                      <a:gd name="connsiteX26" fmla="*/ 8755 w 133861"/>
                      <a:gd name="connsiteY26" fmla="*/ 229086 h 299886"/>
                      <a:gd name="connsiteX27" fmla="*/ 127073 w 133861"/>
                      <a:gd name="connsiteY27" fmla="*/ 229086 h 299886"/>
                      <a:gd name="connsiteX28" fmla="*/ 126565 w 133861"/>
                      <a:gd name="connsiteY28" fmla="*/ 214495 h 299886"/>
                      <a:gd name="connsiteX29" fmla="*/ 9136 w 133861"/>
                      <a:gd name="connsiteY29" fmla="*/ 214495 h 299886"/>
                      <a:gd name="connsiteX30" fmla="*/ 8565 w 133861"/>
                      <a:gd name="connsiteY30" fmla="*/ 249578 h 299886"/>
                      <a:gd name="connsiteX31" fmla="*/ 9136 w 133861"/>
                      <a:gd name="connsiteY31" fmla="*/ 268103 h 299886"/>
                      <a:gd name="connsiteX32" fmla="*/ 133671 w 133861"/>
                      <a:gd name="connsiteY32" fmla="*/ 268103 h 299886"/>
                      <a:gd name="connsiteX33" fmla="*/ 133036 w 133861"/>
                      <a:gd name="connsiteY33" fmla="*/ 249578 h 299886"/>
                      <a:gd name="connsiteX34" fmla="*/ 8565 w 133861"/>
                      <a:gd name="connsiteY34" fmla="*/ 249578 h 299886"/>
                      <a:gd name="connsiteX35" fmla="*/ 10024 w 133861"/>
                      <a:gd name="connsiteY35" fmla="*/ 281362 h 299886"/>
                      <a:gd name="connsiteX36" fmla="*/ 11990 w 133861"/>
                      <a:gd name="connsiteY36" fmla="*/ 299887 h 299886"/>
                      <a:gd name="connsiteX37" fmla="*/ 133861 w 133861"/>
                      <a:gd name="connsiteY37" fmla="*/ 299887 h 299886"/>
                      <a:gd name="connsiteX38" fmla="*/ 133227 w 133861"/>
                      <a:gd name="connsiteY38" fmla="*/ 281362 h 299886"/>
                      <a:gd name="connsiteX39" fmla="*/ 10024 w 133861"/>
                      <a:gd name="connsiteY39" fmla="*/ 281362 h 299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133861" h="299886">
                        <a:moveTo>
                          <a:pt x="0" y="0"/>
                        </a:moveTo>
                        <a:cubicBezTo>
                          <a:pt x="254" y="5139"/>
                          <a:pt x="634" y="10531"/>
                          <a:pt x="1015" y="15860"/>
                        </a:cubicBezTo>
                        <a:lnTo>
                          <a:pt x="111149" y="15860"/>
                        </a:lnTo>
                        <a:lnTo>
                          <a:pt x="110642" y="0"/>
                        </a:lnTo>
                        <a:lnTo>
                          <a:pt x="64" y="0"/>
                        </a:lnTo>
                        <a:close/>
                        <a:moveTo>
                          <a:pt x="3045" y="37748"/>
                        </a:moveTo>
                        <a:cubicBezTo>
                          <a:pt x="3426" y="40793"/>
                          <a:pt x="3743" y="43838"/>
                          <a:pt x="4124" y="47010"/>
                        </a:cubicBezTo>
                        <a:lnTo>
                          <a:pt x="106835" y="47010"/>
                        </a:lnTo>
                        <a:lnTo>
                          <a:pt x="106518" y="37748"/>
                        </a:lnTo>
                        <a:lnTo>
                          <a:pt x="3045" y="37748"/>
                        </a:lnTo>
                        <a:close/>
                        <a:moveTo>
                          <a:pt x="8184" y="87359"/>
                        </a:moveTo>
                        <a:cubicBezTo>
                          <a:pt x="8438" y="90214"/>
                          <a:pt x="8628" y="93068"/>
                          <a:pt x="8882" y="95987"/>
                        </a:cubicBezTo>
                        <a:lnTo>
                          <a:pt x="115527" y="95987"/>
                        </a:lnTo>
                        <a:lnTo>
                          <a:pt x="115273" y="87359"/>
                        </a:lnTo>
                        <a:lnTo>
                          <a:pt x="8247" y="87359"/>
                        </a:lnTo>
                        <a:close/>
                        <a:moveTo>
                          <a:pt x="10595" y="131070"/>
                        </a:moveTo>
                        <a:cubicBezTo>
                          <a:pt x="10658" y="134369"/>
                          <a:pt x="10722" y="137668"/>
                          <a:pt x="10722" y="141030"/>
                        </a:cubicBezTo>
                        <a:lnTo>
                          <a:pt x="114321" y="141030"/>
                        </a:lnTo>
                        <a:lnTo>
                          <a:pt x="114004" y="131070"/>
                        </a:lnTo>
                        <a:lnTo>
                          <a:pt x="10595" y="131070"/>
                        </a:lnTo>
                        <a:close/>
                        <a:moveTo>
                          <a:pt x="10722" y="158857"/>
                        </a:moveTo>
                        <a:cubicBezTo>
                          <a:pt x="10658" y="164250"/>
                          <a:pt x="10531" y="169578"/>
                          <a:pt x="10404" y="174717"/>
                        </a:cubicBezTo>
                        <a:lnTo>
                          <a:pt x="126121" y="174717"/>
                        </a:lnTo>
                        <a:lnTo>
                          <a:pt x="125614" y="158857"/>
                        </a:lnTo>
                        <a:lnTo>
                          <a:pt x="10722" y="158857"/>
                        </a:lnTo>
                        <a:close/>
                        <a:moveTo>
                          <a:pt x="9136" y="214495"/>
                        </a:moveTo>
                        <a:cubicBezTo>
                          <a:pt x="8945" y="219634"/>
                          <a:pt x="8818" y="224455"/>
                          <a:pt x="8755" y="229086"/>
                        </a:cubicBezTo>
                        <a:lnTo>
                          <a:pt x="127073" y="229086"/>
                        </a:lnTo>
                        <a:lnTo>
                          <a:pt x="126565" y="214495"/>
                        </a:lnTo>
                        <a:lnTo>
                          <a:pt x="9136" y="214495"/>
                        </a:lnTo>
                        <a:close/>
                        <a:moveTo>
                          <a:pt x="8565" y="249578"/>
                        </a:moveTo>
                        <a:cubicBezTo>
                          <a:pt x="8565" y="255859"/>
                          <a:pt x="8818" y="261949"/>
                          <a:pt x="9136" y="268103"/>
                        </a:cubicBezTo>
                        <a:lnTo>
                          <a:pt x="133671" y="268103"/>
                        </a:lnTo>
                        <a:lnTo>
                          <a:pt x="133036" y="249578"/>
                        </a:lnTo>
                        <a:lnTo>
                          <a:pt x="8565" y="249578"/>
                        </a:lnTo>
                        <a:close/>
                        <a:moveTo>
                          <a:pt x="10024" y="281362"/>
                        </a:moveTo>
                        <a:cubicBezTo>
                          <a:pt x="10531" y="287833"/>
                          <a:pt x="11229" y="294177"/>
                          <a:pt x="11990" y="299887"/>
                        </a:cubicBezTo>
                        <a:lnTo>
                          <a:pt x="133861" y="299887"/>
                        </a:lnTo>
                        <a:lnTo>
                          <a:pt x="133227" y="281362"/>
                        </a:lnTo>
                        <a:lnTo>
                          <a:pt x="10024" y="28136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1" name="Freeform: Shape 9890">
                    <a:extLst>
                      <a:ext uri="{FF2B5EF4-FFF2-40B4-BE49-F238E27FC236}">
                        <a16:creationId xmlns:a16="http://schemas.microsoft.com/office/drawing/2014/main" id="{53E5B9CF-3211-8403-3FF5-06409F3CC53F}"/>
                      </a:ext>
                    </a:extLst>
                  </p:cNvPr>
                  <p:cNvSpPr/>
                  <p:nvPr/>
                </p:nvSpPr>
                <p:spPr>
                  <a:xfrm>
                    <a:off x="1250951" y="3433228"/>
                    <a:ext cx="267923" cy="381181"/>
                  </a:xfrm>
                  <a:custGeom>
                    <a:avLst/>
                    <a:gdLst>
                      <a:gd name="connsiteX0" fmla="*/ 737 w 267923"/>
                      <a:gd name="connsiteY0" fmla="*/ 29269 h 381181"/>
                      <a:gd name="connsiteX1" fmla="*/ 12601 w 267923"/>
                      <a:gd name="connsiteY1" fmla="*/ 178229 h 381181"/>
                      <a:gd name="connsiteX2" fmla="*/ 28588 w 267923"/>
                      <a:gd name="connsiteY2" fmla="*/ 339687 h 381181"/>
                      <a:gd name="connsiteX3" fmla="*/ 35947 w 267923"/>
                      <a:gd name="connsiteY3" fmla="*/ 373564 h 381181"/>
                      <a:gd name="connsiteX4" fmla="*/ 80800 w 267923"/>
                      <a:gd name="connsiteY4" fmla="*/ 376356 h 381181"/>
                      <a:gd name="connsiteX5" fmla="*/ 226461 w 267923"/>
                      <a:gd name="connsiteY5" fmla="*/ 381114 h 381181"/>
                      <a:gd name="connsiteX6" fmla="*/ 267381 w 267923"/>
                      <a:gd name="connsiteY6" fmla="*/ 377117 h 381181"/>
                      <a:gd name="connsiteX7" fmla="*/ 266746 w 267923"/>
                      <a:gd name="connsiteY7" fmla="*/ 331883 h 381181"/>
                      <a:gd name="connsiteX8" fmla="*/ 261290 w 267923"/>
                      <a:gd name="connsiteY8" fmla="*/ 157166 h 381181"/>
                      <a:gd name="connsiteX9" fmla="*/ 249681 w 267923"/>
                      <a:gd name="connsiteY9" fmla="*/ 25081 h 381181"/>
                      <a:gd name="connsiteX10" fmla="*/ 238705 w 267923"/>
                      <a:gd name="connsiteY10" fmla="*/ 2116 h 381181"/>
                      <a:gd name="connsiteX11" fmla="*/ 183638 w 267923"/>
                      <a:gd name="connsiteY11" fmla="*/ 3194 h 381181"/>
                      <a:gd name="connsiteX12" fmla="*/ 45781 w 267923"/>
                      <a:gd name="connsiteY12" fmla="*/ 1799 h 381181"/>
                      <a:gd name="connsiteX13" fmla="*/ 3211 w 267923"/>
                      <a:gd name="connsiteY13" fmla="*/ 22 h 381181"/>
                      <a:gd name="connsiteX14" fmla="*/ 801 w 267923"/>
                      <a:gd name="connsiteY14" fmla="*/ 29269 h 38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7923" h="381181">
                        <a:moveTo>
                          <a:pt x="737" y="29269"/>
                        </a:moveTo>
                        <a:cubicBezTo>
                          <a:pt x="2450" y="58388"/>
                          <a:pt x="7018" y="116183"/>
                          <a:pt x="12601" y="178229"/>
                        </a:cubicBezTo>
                        <a:cubicBezTo>
                          <a:pt x="18184" y="240274"/>
                          <a:pt x="24845" y="306443"/>
                          <a:pt x="28588" y="339687"/>
                        </a:cubicBezTo>
                        <a:cubicBezTo>
                          <a:pt x="32331" y="372930"/>
                          <a:pt x="33219" y="373120"/>
                          <a:pt x="35947" y="373564"/>
                        </a:cubicBezTo>
                        <a:cubicBezTo>
                          <a:pt x="38612" y="374008"/>
                          <a:pt x="43053" y="374643"/>
                          <a:pt x="80800" y="376356"/>
                        </a:cubicBezTo>
                        <a:cubicBezTo>
                          <a:pt x="118548" y="378005"/>
                          <a:pt x="189475" y="380670"/>
                          <a:pt x="226461" y="381114"/>
                        </a:cubicBezTo>
                        <a:cubicBezTo>
                          <a:pt x="263384" y="381558"/>
                          <a:pt x="266302" y="379782"/>
                          <a:pt x="267381" y="377117"/>
                        </a:cubicBezTo>
                        <a:cubicBezTo>
                          <a:pt x="268459" y="374453"/>
                          <a:pt x="267762" y="370900"/>
                          <a:pt x="266746" y="331883"/>
                        </a:cubicBezTo>
                        <a:cubicBezTo>
                          <a:pt x="265731" y="292804"/>
                          <a:pt x="264463" y="218197"/>
                          <a:pt x="261290" y="157166"/>
                        </a:cubicBezTo>
                        <a:cubicBezTo>
                          <a:pt x="258118" y="96136"/>
                          <a:pt x="252980" y="48682"/>
                          <a:pt x="249681" y="25081"/>
                        </a:cubicBezTo>
                        <a:cubicBezTo>
                          <a:pt x="246382" y="1482"/>
                          <a:pt x="244923" y="1672"/>
                          <a:pt x="238705" y="2116"/>
                        </a:cubicBezTo>
                        <a:cubicBezTo>
                          <a:pt x="232488" y="2560"/>
                          <a:pt x="221640" y="3194"/>
                          <a:pt x="183638" y="3194"/>
                        </a:cubicBezTo>
                        <a:cubicBezTo>
                          <a:pt x="145637" y="3194"/>
                          <a:pt x="80673" y="2560"/>
                          <a:pt x="45781" y="1799"/>
                        </a:cubicBezTo>
                        <a:cubicBezTo>
                          <a:pt x="10888" y="1037"/>
                          <a:pt x="6130" y="213"/>
                          <a:pt x="3211" y="22"/>
                        </a:cubicBezTo>
                        <a:cubicBezTo>
                          <a:pt x="230" y="-168"/>
                          <a:pt x="-912" y="213"/>
                          <a:pt x="801" y="2926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2" name="Freeform: Shape 9891">
                    <a:extLst>
                      <a:ext uri="{FF2B5EF4-FFF2-40B4-BE49-F238E27FC236}">
                        <a16:creationId xmlns:a16="http://schemas.microsoft.com/office/drawing/2014/main" id="{0BA6DC7D-8D40-61EC-C23D-4525D8502256}"/>
                      </a:ext>
                    </a:extLst>
                  </p:cNvPr>
                  <p:cNvSpPr/>
                  <p:nvPr/>
                </p:nvSpPr>
                <p:spPr>
                  <a:xfrm>
                    <a:off x="1399501" y="3450718"/>
                    <a:ext cx="119274" cy="351796"/>
                  </a:xfrm>
                  <a:custGeom>
                    <a:avLst/>
                    <a:gdLst>
                      <a:gd name="connsiteX0" fmla="*/ 119275 w 119274"/>
                      <a:gd name="connsiteY0" fmla="*/ 351443 h 351796"/>
                      <a:gd name="connsiteX1" fmla="*/ 118196 w 119274"/>
                      <a:gd name="connsiteY1" fmla="*/ 314393 h 351796"/>
                      <a:gd name="connsiteX2" fmla="*/ 112740 w 119274"/>
                      <a:gd name="connsiteY2" fmla="*/ 139676 h 351796"/>
                      <a:gd name="connsiteX3" fmla="*/ 101131 w 119274"/>
                      <a:gd name="connsiteY3" fmla="*/ 7592 h 351796"/>
                      <a:gd name="connsiteX4" fmla="*/ 100116 w 119274"/>
                      <a:gd name="connsiteY4" fmla="*/ 613 h 351796"/>
                      <a:gd name="connsiteX5" fmla="*/ 22844 w 119274"/>
                      <a:gd name="connsiteY5" fmla="*/ 740 h 351796"/>
                      <a:gd name="connsiteX6" fmla="*/ 5 w 119274"/>
                      <a:gd name="connsiteY6" fmla="*/ 3214 h 351796"/>
                      <a:gd name="connsiteX7" fmla="*/ 1718 w 119274"/>
                      <a:gd name="connsiteY7" fmla="*/ 19392 h 351796"/>
                      <a:gd name="connsiteX8" fmla="*/ 6096 w 119274"/>
                      <a:gd name="connsiteY8" fmla="*/ 68559 h 351796"/>
                      <a:gd name="connsiteX9" fmla="*/ 6984 w 119274"/>
                      <a:gd name="connsiteY9" fmla="*/ 83594 h 351796"/>
                      <a:gd name="connsiteX10" fmla="*/ 11425 w 119274"/>
                      <a:gd name="connsiteY10" fmla="*/ 85307 h 351796"/>
                      <a:gd name="connsiteX11" fmla="*/ 38260 w 119274"/>
                      <a:gd name="connsiteY11" fmla="*/ 85307 h 351796"/>
                      <a:gd name="connsiteX12" fmla="*/ 81020 w 119274"/>
                      <a:gd name="connsiteY12" fmla="*/ 86005 h 351796"/>
                      <a:gd name="connsiteX13" fmla="*/ 98783 w 119274"/>
                      <a:gd name="connsiteY13" fmla="*/ 86893 h 351796"/>
                      <a:gd name="connsiteX14" fmla="*/ 101638 w 119274"/>
                      <a:gd name="connsiteY14" fmla="*/ 90827 h 351796"/>
                      <a:gd name="connsiteX15" fmla="*/ 89775 w 119274"/>
                      <a:gd name="connsiteY15" fmla="*/ 94062 h 351796"/>
                      <a:gd name="connsiteX16" fmla="*/ 61670 w 119274"/>
                      <a:gd name="connsiteY16" fmla="*/ 96981 h 351796"/>
                      <a:gd name="connsiteX17" fmla="*/ 28364 w 119274"/>
                      <a:gd name="connsiteY17" fmla="*/ 97868 h 351796"/>
                      <a:gd name="connsiteX18" fmla="*/ 11996 w 119274"/>
                      <a:gd name="connsiteY18" fmla="*/ 98186 h 351796"/>
                      <a:gd name="connsiteX19" fmla="*/ 8824 w 119274"/>
                      <a:gd name="connsiteY19" fmla="*/ 109225 h 351796"/>
                      <a:gd name="connsiteX20" fmla="*/ 12820 w 119274"/>
                      <a:gd name="connsiteY20" fmla="*/ 164736 h 351796"/>
                      <a:gd name="connsiteX21" fmla="*/ 16373 w 119274"/>
                      <a:gd name="connsiteY21" fmla="*/ 225576 h 351796"/>
                      <a:gd name="connsiteX22" fmla="*/ 17452 w 119274"/>
                      <a:gd name="connsiteY22" fmla="*/ 240104 h 351796"/>
                      <a:gd name="connsiteX23" fmla="*/ 23479 w 119274"/>
                      <a:gd name="connsiteY23" fmla="*/ 242134 h 351796"/>
                      <a:gd name="connsiteX24" fmla="*/ 53296 w 119274"/>
                      <a:gd name="connsiteY24" fmla="*/ 243276 h 351796"/>
                      <a:gd name="connsiteX25" fmla="*/ 89013 w 119274"/>
                      <a:gd name="connsiteY25" fmla="*/ 242832 h 351796"/>
                      <a:gd name="connsiteX26" fmla="*/ 101067 w 119274"/>
                      <a:gd name="connsiteY26" fmla="*/ 245179 h 351796"/>
                      <a:gd name="connsiteX27" fmla="*/ 98212 w 119274"/>
                      <a:gd name="connsiteY27" fmla="*/ 250001 h 351796"/>
                      <a:gd name="connsiteX28" fmla="*/ 73280 w 119274"/>
                      <a:gd name="connsiteY28" fmla="*/ 251523 h 351796"/>
                      <a:gd name="connsiteX29" fmla="*/ 34771 w 119274"/>
                      <a:gd name="connsiteY29" fmla="*/ 253236 h 351796"/>
                      <a:gd name="connsiteX30" fmla="*/ 19101 w 119274"/>
                      <a:gd name="connsiteY30" fmla="*/ 253363 h 351796"/>
                      <a:gd name="connsiteX31" fmla="*/ 16627 w 119274"/>
                      <a:gd name="connsiteY31" fmla="*/ 268335 h 351796"/>
                      <a:gd name="connsiteX32" fmla="*/ 16437 w 119274"/>
                      <a:gd name="connsiteY32" fmla="*/ 330508 h 351796"/>
                      <a:gd name="connsiteX33" fmla="*/ 16817 w 119274"/>
                      <a:gd name="connsiteY33" fmla="*/ 348335 h 351796"/>
                      <a:gd name="connsiteX34" fmla="*/ 25953 w 119274"/>
                      <a:gd name="connsiteY34" fmla="*/ 350619 h 351796"/>
                      <a:gd name="connsiteX35" fmla="*/ 66809 w 119274"/>
                      <a:gd name="connsiteY35" fmla="*/ 351760 h 351796"/>
                      <a:gd name="connsiteX36" fmla="*/ 113121 w 119274"/>
                      <a:gd name="connsiteY36" fmla="*/ 351633 h 351796"/>
                      <a:gd name="connsiteX37" fmla="*/ 119275 w 119274"/>
                      <a:gd name="connsiteY37" fmla="*/ 351380 h 351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19274" h="351796">
                        <a:moveTo>
                          <a:pt x="119275" y="351443"/>
                        </a:moveTo>
                        <a:cubicBezTo>
                          <a:pt x="119148" y="345480"/>
                          <a:pt x="118704" y="334758"/>
                          <a:pt x="118196" y="314393"/>
                        </a:cubicBezTo>
                        <a:cubicBezTo>
                          <a:pt x="117181" y="275314"/>
                          <a:pt x="115912" y="200707"/>
                          <a:pt x="112740" y="139676"/>
                        </a:cubicBezTo>
                        <a:cubicBezTo>
                          <a:pt x="109568" y="78646"/>
                          <a:pt x="104430" y="31192"/>
                          <a:pt x="101131" y="7592"/>
                        </a:cubicBezTo>
                        <a:cubicBezTo>
                          <a:pt x="100750" y="4991"/>
                          <a:pt x="100433" y="2643"/>
                          <a:pt x="100116" y="613"/>
                        </a:cubicBezTo>
                        <a:cubicBezTo>
                          <a:pt x="75944" y="-529"/>
                          <a:pt x="41686" y="169"/>
                          <a:pt x="22844" y="740"/>
                        </a:cubicBezTo>
                        <a:cubicBezTo>
                          <a:pt x="69" y="1438"/>
                          <a:pt x="-58" y="1945"/>
                          <a:pt x="5" y="3214"/>
                        </a:cubicBezTo>
                        <a:cubicBezTo>
                          <a:pt x="132" y="4483"/>
                          <a:pt x="513" y="6513"/>
                          <a:pt x="1718" y="19392"/>
                        </a:cubicBezTo>
                        <a:cubicBezTo>
                          <a:pt x="2987" y="32270"/>
                          <a:pt x="5081" y="55997"/>
                          <a:pt x="6096" y="68559"/>
                        </a:cubicBezTo>
                        <a:cubicBezTo>
                          <a:pt x="7111" y="81120"/>
                          <a:pt x="6984" y="82579"/>
                          <a:pt x="6984" y="83594"/>
                        </a:cubicBezTo>
                        <a:cubicBezTo>
                          <a:pt x="6984" y="84609"/>
                          <a:pt x="6984" y="85117"/>
                          <a:pt x="11425" y="85307"/>
                        </a:cubicBezTo>
                        <a:cubicBezTo>
                          <a:pt x="15866" y="85498"/>
                          <a:pt x="24684" y="85307"/>
                          <a:pt x="38260" y="85307"/>
                        </a:cubicBezTo>
                        <a:cubicBezTo>
                          <a:pt x="51773" y="85434"/>
                          <a:pt x="69981" y="85878"/>
                          <a:pt x="81020" y="86005"/>
                        </a:cubicBezTo>
                        <a:cubicBezTo>
                          <a:pt x="92122" y="86195"/>
                          <a:pt x="96119" y="86005"/>
                          <a:pt x="98783" y="86893"/>
                        </a:cubicBezTo>
                        <a:cubicBezTo>
                          <a:pt x="101448" y="87718"/>
                          <a:pt x="102844" y="89495"/>
                          <a:pt x="101638" y="90827"/>
                        </a:cubicBezTo>
                        <a:cubicBezTo>
                          <a:pt x="100433" y="92159"/>
                          <a:pt x="96626" y="93047"/>
                          <a:pt x="89775" y="94062"/>
                        </a:cubicBezTo>
                        <a:cubicBezTo>
                          <a:pt x="82923" y="95141"/>
                          <a:pt x="73090" y="96346"/>
                          <a:pt x="61670" y="96981"/>
                        </a:cubicBezTo>
                        <a:cubicBezTo>
                          <a:pt x="50251" y="97615"/>
                          <a:pt x="37245" y="97742"/>
                          <a:pt x="28364" y="97868"/>
                        </a:cubicBezTo>
                        <a:cubicBezTo>
                          <a:pt x="19482" y="97995"/>
                          <a:pt x="14787" y="98122"/>
                          <a:pt x="11996" y="98186"/>
                        </a:cubicBezTo>
                        <a:cubicBezTo>
                          <a:pt x="9204" y="98313"/>
                          <a:pt x="8316" y="98376"/>
                          <a:pt x="8824" y="109225"/>
                        </a:cubicBezTo>
                        <a:cubicBezTo>
                          <a:pt x="9331" y="120010"/>
                          <a:pt x="11234" y="141580"/>
                          <a:pt x="12820" y="164736"/>
                        </a:cubicBezTo>
                        <a:cubicBezTo>
                          <a:pt x="14406" y="187892"/>
                          <a:pt x="15675" y="212761"/>
                          <a:pt x="16373" y="225576"/>
                        </a:cubicBezTo>
                        <a:cubicBezTo>
                          <a:pt x="17071" y="238454"/>
                          <a:pt x="17261" y="239343"/>
                          <a:pt x="17452" y="240104"/>
                        </a:cubicBezTo>
                        <a:cubicBezTo>
                          <a:pt x="17642" y="240865"/>
                          <a:pt x="17769" y="241563"/>
                          <a:pt x="23479" y="242134"/>
                        </a:cubicBezTo>
                        <a:cubicBezTo>
                          <a:pt x="29188" y="242768"/>
                          <a:pt x="40417" y="243276"/>
                          <a:pt x="53296" y="243276"/>
                        </a:cubicBezTo>
                        <a:cubicBezTo>
                          <a:pt x="66175" y="243276"/>
                          <a:pt x="80576" y="242705"/>
                          <a:pt x="89013" y="242832"/>
                        </a:cubicBezTo>
                        <a:cubicBezTo>
                          <a:pt x="97451" y="242959"/>
                          <a:pt x="99798" y="243720"/>
                          <a:pt x="101067" y="245179"/>
                        </a:cubicBezTo>
                        <a:cubicBezTo>
                          <a:pt x="102273" y="246638"/>
                          <a:pt x="102400" y="248859"/>
                          <a:pt x="98212" y="250001"/>
                        </a:cubicBezTo>
                        <a:cubicBezTo>
                          <a:pt x="94025" y="251079"/>
                          <a:pt x="85588" y="251079"/>
                          <a:pt x="73280" y="251523"/>
                        </a:cubicBezTo>
                        <a:cubicBezTo>
                          <a:pt x="60972" y="251968"/>
                          <a:pt x="44731" y="252856"/>
                          <a:pt x="34771" y="253236"/>
                        </a:cubicBezTo>
                        <a:cubicBezTo>
                          <a:pt x="24811" y="253617"/>
                          <a:pt x="21131" y="253490"/>
                          <a:pt x="19101" y="253363"/>
                        </a:cubicBezTo>
                        <a:cubicBezTo>
                          <a:pt x="17071" y="253173"/>
                          <a:pt x="16817" y="252982"/>
                          <a:pt x="16627" y="268335"/>
                        </a:cubicBezTo>
                        <a:cubicBezTo>
                          <a:pt x="16500" y="283688"/>
                          <a:pt x="16437" y="314584"/>
                          <a:pt x="16437" y="330508"/>
                        </a:cubicBezTo>
                        <a:cubicBezTo>
                          <a:pt x="16437" y="346432"/>
                          <a:pt x="16437" y="347447"/>
                          <a:pt x="16817" y="348335"/>
                        </a:cubicBezTo>
                        <a:cubicBezTo>
                          <a:pt x="17134" y="349223"/>
                          <a:pt x="17769" y="349984"/>
                          <a:pt x="25953" y="350619"/>
                        </a:cubicBezTo>
                        <a:cubicBezTo>
                          <a:pt x="34137" y="351253"/>
                          <a:pt x="49997" y="351697"/>
                          <a:pt x="66809" y="351760"/>
                        </a:cubicBezTo>
                        <a:cubicBezTo>
                          <a:pt x="83621" y="351888"/>
                          <a:pt x="101448" y="351633"/>
                          <a:pt x="113121" y="351633"/>
                        </a:cubicBezTo>
                        <a:cubicBezTo>
                          <a:pt x="115405" y="351633"/>
                          <a:pt x="117435" y="351633"/>
                          <a:pt x="119275" y="35138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3" name="Freeform: Shape 9892">
                    <a:extLst>
                      <a:ext uri="{FF2B5EF4-FFF2-40B4-BE49-F238E27FC236}">
                        <a16:creationId xmlns:a16="http://schemas.microsoft.com/office/drawing/2014/main" id="{EFA6A793-3154-5DA0-7D49-73B51200EA32}"/>
                      </a:ext>
                    </a:extLst>
                  </p:cNvPr>
                  <p:cNvSpPr/>
                  <p:nvPr/>
                </p:nvSpPr>
                <p:spPr>
                  <a:xfrm>
                    <a:off x="1295312" y="3451188"/>
                    <a:ext cx="85164" cy="86199"/>
                  </a:xfrm>
                  <a:custGeom>
                    <a:avLst/>
                    <a:gdLst>
                      <a:gd name="connsiteX0" fmla="*/ 1166 w 85164"/>
                      <a:gd name="connsiteY0" fmla="*/ 14671 h 86199"/>
                      <a:gd name="connsiteX1" fmla="*/ 8208 w 85164"/>
                      <a:gd name="connsiteY1" fmla="*/ 71514 h 86199"/>
                      <a:gd name="connsiteX2" fmla="*/ 14425 w 85164"/>
                      <a:gd name="connsiteY2" fmla="*/ 85852 h 86199"/>
                      <a:gd name="connsiteX3" fmla="*/ 36883 w 85164"/>
                      <a:gd name="connsiteY3" fmla="*/ 86105 h 86199"/>
                      <a:gd name="connsiteX4" fmla="*/ 75646 w 85164"/>
                      <a:gd name="connsiteY4" fmla="*/ 83758 h 86199"/>
                      <a:gd name="connsiteX5" fmla="*/ 84718 w 85164"/>
                      <a:gd name="connsiteY5" fmla="*/ 79444 h 86199"/>
                      <a:gd name="connsiteX6" fmla="*/ 85035 w 85164"/>
                      <a:gd name="connsiteY6" fmla="*/ 72846 h 86199"/>
                      <a:gd name="connsiteX7" fmla="*/ 84718 w 85164"/>
                      <a:gd name="connsiteY7" fmla="*/ 54004 h 86199"/>
                      <a:gd name="connsiteX8" fmla="*/ 81673 w 85164"/>
                      <a:gd name="connsiteY8" fmla="*/ 11625 h 86199"/>
                      <a:gd name="connsiteX9" fmla="*/ 78057 w 85164"/>
                      <a:gd name="connsiteY9" fmla="*/ 1411 h 86199"/>
                      <a:gd name="connsiteX10" fmla="*/ 60357 w 85164"/>
                      <a:gd name="connsiteY10" fmla="*/ 1538 h 86199"/>
                      <a:gd name="connsiteX11" fmla="*/ 15186 w 85164"/>
                      <a:gd name="connsiteY11" fmla="*/ 460 h 86199"/>
                      <a:gd name="connsiteX12" fmla="*/ 849 w 85164"/>
                      <a:gd name="connsiteY12" fmla="*/ 16 h 86199"/>
                      <a:gd name="connsiteX13" fmla="*/ 1102 w 85164"/>
                      <a:gd name="connsiteY13" fmla="*/ 14671 h 86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164" h="86199">
                        <a:moveTo>
                          <a:pt x="1166" y="14671"/>
                        </a:moveTo>
                        <a:cubicBezTo>
                          <a:pt x="2752" y="29008"/>
                          <a:pt x="6178" y="57366"/>
                          <a:pt x="8208" y="71514"/>
                        </a:cubicBezTo>
                        <a:cubicBezTo>
                          <a:pt x="10238" y="85725"/>
                          <a:pt x="10809" y="85725"/>
                          <a:pt x="14425" y="85852"/>
                        </a:cubicBezTo>
                        <a:cubicBezTo>
                          <a:pt x="18041" y="86042"/>
                          <a:pt x="24703" y="86359"/>
                          <a:pt x="36883" y="86105"/>
                        </a:cubicBezTo>
                        <a:cubicBezTo>
                          <a:pt x="49064" y="85852"/>
                          <a:pt x="66764" y="84964"/>
                          <a:pt x="75646" y="83758"/>
                        </a:cubicBezTo>
                        <a:cubicBezTo>
                          <a:pt x="84528" y="82616"/>
                          <a:pt x="84655" y="81157"/>
                          <a:pt x="84718" y="79444"/>
                        </a:cubicBezTo>
                        <a:cubicBezTo>
                          <a:pt x="84781" y="77731"/>
                          <a:pt x="84908" y="75764"/>
                          <a:pt x="85035" y="72846"/>
                        </a:cubicBezTo>
                        <a:cubicBezTo>
                          <a:pt x="85162" y="69928"/>
                          <a:pt x="85352" y="66058"/>
                          <a:pt x="84718" y="54004"/>
                        </a:cubicBezTo>
                        <a:cubicBezTo>
                          <a:pt x="84084" y="41950"/>
                          <a:pt x="82688" y="21776"/>
                          <a:pt x="81673" y="11625"/>
                        </a:cubicBezTo>
                        <a:cubicBezTo>
                          <a:pt x="80658" y="1475"/>
                          <a:pt x="80087" y="1348"/>
                          <a:pt x="78057" y="1411"/>
                        </a:cubicBezTo>
                        <a:cubicBezTo>
                          <a:pt x="76090" y="1411"/>
                          <a:pt x="72664" y="1665"/>
                          <a:pt x="60357" y="1538"/>
                        </a:cubicBezTo>
                        <a:cubicBezTo>
                          <a:pt x="48049" y="1348"/>
                          <a:pt x="26733" y="840"/>
                          <a:pt x="15186" y="460"/>
                        </a:cubicBezTo>
                        <a:cubicBezTo>
                          <a:pt x="3640" y="79"/>
                          <a:pt x="1864" y="-48"/>
                          <a:pt x="849" y="16"/>
                        </a:cubicBezTo>
                        <a:cubicBezTo>
                          <a:pt x="-166" y="16"/>
                          <a:pt x="-484" y="333"/>
                          <a:pt x="1102" y="146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4" name="Freeform: Shape 9893">
                    <a:extLst>
                      <a:ext uri="{FF2B5EF4-FFF2-40B4-BE49-F238E27FC236}">
                        <a16:creationId xmlns:a16="http://schemas.microsoft.com/office/drawing/2014/main" id="{C6FE4F5F-8F5B-4D20-845D-6CC17FD4B127}"/>
                      </a:ext>
                    </a:extLst>
                  </p:cNvPr>
                  <p:cNvSpPr/>
                  <p:nvPr/>
                </p:nvSpPr>
                <p:spPr>
                  <a:xfrm>
                    <a:off x="1306468" y="3551664"/>
                    <a:ext cx="83930" cy="140945"/>
                  </a:xfrm>
                  <a:custGeom>
                    <a:avLst/>
                    <a:gdLst>
                      <a:gd name="connsiteX0" fmla="*/ 1112 w 83930"/>
                      <a:gd name="connsiteY0" fmla="*/ 18239 h 140945"/>
                      <a:gd name="connsiteX1" fmla="*/ 6885 w 83930"/>
                      <a:gd name="connsiteY1" fmla="*/ 93163 h 140945"/>
                      <a:gd name="connsiteX2" fmla="*/ 7393 w 83930"/>
                      <a:gd name="connsiteY2" fmla="*/ 134844 h 140945"/>
                      <a:gd name="connsiteX3" fmla="*/ 9867 w 83930"/>
                      <a:gd name="connsiteY3" fmla="*/ 140934 h 140945"/>
                      <a:gd name="connsiteX4" fmla="*/ 28519 w 83930"/>
                      <a:gd name="connsiteY4" fmla="*/ 140744 h 140945"/>
                      <a:gd name="connsiteX5" fmla="*/ 73499 w 83930"/>
                      <a:gd name="connsiteY5" fmla="*/ 140109 h 140945"/>
                      <a:gd name="connsiteX6" fmla="*/ 83903 w 83930"/>
                      <a:gd name="connsiteY6" fmla="*/ 137508 h 140945"/>
                      <a:gd name="connsiteX7" fmla="*/ 82444 w 83930"/>
                      <a:gd name="connsiteY7" fmla="*/ 114035 h 140945"/>
                      <a:gd name="connsiteX8" fmla="*/ 77305 w 83930"/>
                      <a:gd name="connsiteY8" fmla="*/ 27057 h 140945"/>
                      <a:gd name="connsiteX9" fmla="*/ 75782 w 83930"/>
                      <a:gd name="connsiteY9" fmla="*/ 1046 h 140945"/>
                      <a:gd name="connsiteX10" fmla="*/ 72039 w 83930"/>
                      <a:gd name="connsiteY10" fmla="*/ 94 h 140945"/>
                      <a:gd name="connsiteX11" fmla="*/ 54212 w 83930"/>
                      <a:gd name="connsiteY11" fmla="*/ 919 h 140945"/>
                      <a:gd name="connsiteX12" fmla="*/ 16782 w 83930"/>
                      <a:gd name="connsiteY12" fmla="*/ 855 h 140945"/>
                      <a:gd name="connsiteX13" fmla="*/ 1366 w 83930"/>
                      <a:gd name="connsiteY13" fmla="*/ 602 h 140945"/>
                      <a:gd name="connsiteX14" fmla="*/ 1112 w 83930"/>
                      <a:gd name="connsiteY14" fmla="*/ 18239 h 14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930" h="140945">
                        <a:moveTo>
                          <a:pt x="1112" y="18239"/>
                        </a:moveTo>
                        <a:cubicBezTo>
                          <a:pt x="2635" y="35558"/>
                          <a:pt x="5680" y="69880"/>
                          <a:pt x="6885" y="93163"/>
                        </a:cubicBezTo>
                        <a:cubicBezTo>
                          <a:pt x="8091" y="116446"/>
                          <a:pt x="7456" y="128690"/>
                          <a:pt x="7393" y="134844"/>
                        </a:cubicBezTo>
                        <a:cubicBezTo>
                          <a:pt x="7329" y="140997"/>
                          <a:pt x="7773" y="140997"/>
                          <a:pt x="9867" y="140934"/>
                        </a:cubicBezTo>
                        <a:cubicBezTo>
                          <a:pt x="12024" y="140934"/>
                          <a:pt x="15830" y="140744"/>
                          <a:pt x="28519" y="140744"/>
                        </a:cubicBezTo>
                        <a:cubicBezTo>
                          <a:pt x="41207" y="140744"/>
                          <a:pt x="62777" y="140744"/>
                          <a:pt x="73499" y="140109"/>
                        </a:cubicBezTo>
                        <a:cubicBezTo>
                          <a:pt x="84157" y="139538"/>
                          <a:pt x="84030" y="138460"/>
                          <a:pt x="83903" y="137508"/>
                        </a:cubicBezTo>
                        <a:cubicBezTo>
                          <a:pt x="83776" y="136556"/>
                          <a:pt x="83776" y="135795"/>
                          <a:pt x="82444" y="114035"/>
                        </a:cubicBezTo>
                        <a:cubicBezTo>
                          <a:pt x="81112" y="92275"/>
                          <a:pt x="78574" y="49579"/>
                          <a:pt x="77305" y="27057"/>
                        </a:cubicBezTo>
                        <a:cubicBezTo>
                          <a:pt x="76036" y="4535"/>
                          <a:pt x="76100" y="2251"/>
                          <a:pt x="75782" y="1046"/>
                        </a:cubicBezTo>
                        <a:cubicBezTo>
                          <a:pt x="75465" y="-96"/>
                          <a:pt x="74704" y="-96"/>
                          <a:pt x="72039" y="94"/>
                        </a:cubicBezTo>
                        <a:cubicBezTo>
                          <a:pt x="69375" y="285"/>
                          <a:pt x="64807" y="729"/>
                          <a:pt x="54212" y="919"/>
                        </a:cubicBezTo>
                        <a:cubicBezTo>
                          <a:pt x="43554" y="1110"/>
                          <a:pt x="26869" y="919"/>
                          <a:pt x="16782" y="855"/>
                        </a:cubicBezTo>
                        <a:cubicBezTo>
                          <a:pt x="6631" y="729"/>
                          <a:pt x="3079" y="538"/>
                          <a:pt x="1366" y="602"/>
                        </a:cubicBezTo>
                        <a:cubicBezTo>
                          <a:pt x="-411" y="602"/>
                          <a:pt x="-411" y="919"/>
                          <a:pt x="1112" y="182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5" name="Freeform: Shape 9894">
                    <a:extLst>
                      <a:ext uri="{FF2B5EF4-FFF2-40B4-BE49-F238E27FC236}">
                        <a16:creationId xmlns:a16="http://schemas.microsoft.com/office/drawing/2014/main" id="{C666EF6B-8619-97BD-2368-26503BD3B4B2}"/>
                      </a:ext>
                    </a:extLst>
                  </p:cNvPr>
                  <p:cNvSpPr/>
                  <p:nvPr/>
                </p:nvSpPr>
                <p:spPr>
                  <a:xfrm>
                    <a:off x="1313637" y="3706018"/>
                    <a:ext cx="81702" cy="95987"/>
                  </a:xfrm>
                  <a:custGeom>
                    <a:avLst/>
                    <a:gdLst>
                      <a:gd name="connsiteX0" fmla="*/ 478 w 81702"/>
                      <a:gd name="connsiteY0" fmla="*/ 16334 h 95987"/>
                      <a:gd name="connsiteX1" fmla="*/ 3460 w 81702"/>
                      <a:gd name="connsiteY1" fmla="*/ 80410 h 95987"/>
                      <a:gd name="connsiteX2" fmla="*/ 8535 w 81702"/>
                      <a:gd name="connsiteY2" fmla="*/ 95889 h 95987"/>
                      <a:gd name="connsiteX3" fmla="*/ 32198 w 81702"/>
                      <a:gd name="connsiteY3" fmla="*/ 95001 h 95987"/>
                      <a:gd name="connsiteX4" fmla="*/ 72864 w 81702"/>
                      <a:gd name="connsiteY4" fmla="*/ 95635 h 95987"/>
                      <a:gd name="connsiteX5" fmla="*/ 81683 w 81702"/>
                      <a:gd name="connsiteY5" fmla="*/ 93479 h 95987"/>
                      <a:gd name="connsiteX6" fmla="*/ 81429 w 81702"/>
                      <a:gd name="connsiteY6" fmla="*/ 72353 h 95987"/>
                      <a:gd name="connsiteX7" fmla="*/ 79018 w 81702"/>
                      <a:gd name="connsiteY7" fmla="*/ 14938 h 95987"/>
                      <a:gd name="connsiteX8" fmla="*/ 73435 w 81702"/>
                      <a:gd name="connsiteY8" fmla="*/ 791 h 95987"/>
                      <a:gd name="connsiteX9" fmla="*/ 54403 w 81702"/>
                      <a:gd name="connsiteY9" fmla="*/ 918 h 95987"/>
                      <a:gd name="connsiteX10" fmla="*/ 15894 w 81702"/>
                      <a:gd name="connsiteY10" fmla="*/ 1235 h 95987"/>
                      <a:gd name="connsiteX11" fmla="*/ 1176 w 81702"/>
                      <a:gd name="connsiteY11" fmla="*/ 29 h 95987"/>
                      <a:gd name="connsiteX12" fmla="*/ 478 w 81702"/>
                      <a:gd name="connsiteY12" fmla="*/ 16270 h 95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1702" h="95987">
                        <a:moveTo>
                          <a:pt x="478" y="16334"/>
                        </a:moveTo>
                        <a:cubicBezTo>
                          <a:pt x="1176" y="32511"/>
                          <a:pt x="2571" y="64486"/>
                          <a:pt x="3460" y="80410"/>
                        </a:cubicBezTo>
                        <a:cubicBezTo>
                          <a:pt x="4348" y="96333"/>
                          <a:pt x="4792" y="96270"/>
                          <a:pt x="8535" y="95889"/>
                        </a:cubicBezTo>
                        <a:cubicBezTo>
                          <a:pt x="12278" y="95572"/>
                          <a:pt x="19383" y="95001"/>
                          <a:pt x="32198" y="95001"/>
                        </a:cubicBezTo>
                        <a:cubicBezTo>
                          <a:pt x="45014" y="95001"/>
                          <a:pt x="63665" y="95572"/>
                          <a:pt x="72864" y="95635"/>
                        </a:cubicBezTo>
                        <a:cubicBezTo>
                          <a:pt x="82000" y="95762"/>
                          <a:pt x="81746" y="95445"/>
                          <a:pt x="81683" y="93479"/>
                        </a:cubicBezTo>
                        <a:cubicBezTo>
                          <a:pt x="81683" y="91575"/>
                          <a:pt x="81810" y="88022"/>
                          <a:pt x="81429" y="72353"/>
                        </a:cubicBezTo>
                        <a:cubicBezTo>
                          <a:pt x="81048" y="56682"/>
                          <a:pt x="80160" y="28895"/>
                          <a:pt x="79018" y="14938"/>
                        </a:cubicBezTo>
                        <a:cubicBezTo>
                          <a:pt x="77876" y="981"/>
                          <a:pt x="76544" y="854"/>
                          <a:pt x="73435" y="791"/>
                        </a:cubicBezTo>
                        <a:cubicBezTo>
                          <a:pt x="70327" y="791"/>
                          <a:pt x="65442" y="791"/>
                          <a:pt x="54403" y="918"/>
                        </a:cubicBezTo>
                        <a:cubicBezTo>
                          <a:pt x="43301" y="1108"/>
                          <a:pt x="26045" y="1425"/>
                          <a:pt x="15894" y="1235"/>
                        </a:cubicBezTo>
                        <a:cubicBezTo>
                          <a:pt x="5743" y="1045"/>
                          <a:pt x="2698" y="283"/>
                          <a:pt x="1176" y="29"/>
                        </a:cubicBezTo>
                        <a:cubicBezTo>
                          <a:pt x="-283" y="-161"/>
                          <a:pt x="-220" y="93"/>
                          <a:pt x="478" y="1627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6" name="Freeform: Shape 9895">
                    <a:extLst>
                      <a:ext uri="{FF2B5EF4-FFF2-40B4-BE49-F238E27FC236}">
                        <a16:creationId xmlns:a16="http://schemas.microsoft.com/office/drawing/2014/main" id="{DD0535BE-C8C0-D435-36DE-8976D1DFDF1F}"/>
                      </a:ext>
                    </a:extLst>
                  </p:cNvPr>
                  <p:cNvSpPr/>
                  <p:nvPr/>
                </p:nvSpPr>
                <p:spPr>
                  <a:xfrm>
                    <a:off x="1517571" y="3443527"/>
                    <a:ext cx="104995" cy="12625"/>
                  </a:xfrm>
                  <a:custGeom>
                    <a:avLst/>
                    <a:gdLst>
                      <a:gd name="connsiteX0" fmla="*/ 0 w 104995"/>
                      <a:gd name="connsiteY0" fmla="*/ 0 h 12625"/>
                      <a:gd name="connsiteX1" fmla="*/ 104551 w 104995"/>
                      <a:gd name="connsiteY1" fmla="*/ 0 h 12625"/>
                      <a:gd name="connsiteX2" fmla="*/ 104995 w 104995"/>
                      <a:gd name="connsiteY2" fmla="*/ 12625 h 12625"/>
                      <a:gd name="connsiteX3" fmla="*/ 381 w 104995"/>
                      <a:gd name="connsiteY3" fmla="*/ 12625 h 12625"/>
                      <a:gd name="connsiteX4" fmla="*/ 0 w 104995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995" h="12625">
                        <a:moveTo>
                          <a:pt x="0" y="0"/>
                        </a:moveTo>
                        <a:lnTo>
                          <a:pt x="104551" y="0"/>
                        </a:lnTo>
                        <a:lnTo>
                          <a:pt x="104995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7" name="Freeform: Shape 9896">
                    <a:extLst>
                      <a:ext uri="{FF2B5EF4-FFF2-40B4-BE49-F238E27FC236}">
                        <a16:creationId xmlns:a16="http://schemas.microsoft.com/office/drawing/2014/main" id="{9CA36BD2-D580-F121-ED64-516907EC4DD1}"/>
                      </a:ext>
                    </a:extLst>
                  </p:cNvPr>
                  <p:cNvSpPr/>
                  <p:nvPr/>
                </p:nvSpPr>
                <p:spPr>
                  <a:xfrm>
                    <a:off x="1516238" y="3484638"/>
                    <a:ext cx="114701" cy="10594"/>
                  </a:xfrm>
                  <a:custGeom>
                    <a:avLst/>
                    <a:gdLst>
                      <a:gd name="connsiteX0" fmla="*/ 0 w 114701"/>
                      <a:gd name="connsiteY0" fmla="*/ 0 h 10594"/>
                      <a:gd name="connsiteX1" fmla="*/ 114321 w 114701"/>
                      <a:gd name="connsiteY1" fmla="*/ 0 h 10594"/>
                      <a:gd name="connsiteX2" fmla="*/ 114702 w 114701"/>
                      <a:gd name="connsiteY2" fmla="*/ 10595 h 10594"/>
                      <a:gd name="connsiteX3" fmla="*/ 381 w 114701"/>
                      <a:gd name="connsiteY3" fmla="*/ 10595 h 10594"/>
                      <a:gd name="connsiteX4" fmla="*/ 0 w 114701"/>
                      <a:gd name="connsiteY4" fmla="*/ 0 h 10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701" h="10594">
                        <a:moveTo>
                          <a:pt x="0" y="0"/>
                        </a:moveTo>
                        <a:lnTo>
                          <a:pt x="114321" y="0"/>
                        </a:lnTo>
                        <a:lnTo>
                          <a:pt x="114702" y="10595"/>
                        </a:lnTo>
                        <a:lnTo>
                          <a:pt x="381" y="1059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8" name="Freeform: Shape 9897">
                    <a:extLst>
                      <a:ext uri="{FF2B5EF4-FFF2-40B4-BE49-F238E27FC236}">
                        <a16:creationId xmlns:a16="http://schemas.microsoft.com/office/drawing/2014/main" id="{42009D12-58E2-42CE-83BD-C155953C98DB}"/>
                      </a:ext>
                    </a:extLst>
                  </p:cNvPr>
                  <p:cNvSpPr/>
                  <p:nvPr/>
                </p:nvSpPr>
                <p:spPr>
                  <a:xfrm>
                    <a:off x="1521187" y="3527016"/>
                    <a:ext cx="104107" cy="12561"/>
                  </a:xfrm>
                  <a:custGeom>
                    <a:avLst/>
                    <a:gdLst>
                      <a:gd name="connsiteX0" fmla="*/ 0 w 104107"/>
                      <a:gd name="connsiteY0" fmla="*/ 0 h 12561"/>
                      <a:gd name="connsiteX1" fmla="*/ 103727 w 104107"/>
                      <a:gd name="connsiteY1" fmla="*/ 0 h 12561"/>
                      <a:gd name="connsiteX2" fmla="*/ 104107 w 104107"/>
                      <a:gd name="connsiteY2" fmla="*/ 12561 h 12561"/>
                      <a:gd name="connsiteX3" fmla="*/ 444 w 104107"/>
                      <a:gd name="connsiteY3" fmla="*/ 12561 h 12561"/>
                      <a:gd name="connsiteX4" fmla="*/ 0 w 104107"/>
                      <a:gd name="connsiteY4" fmla="*/ 0 h 1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07" h="12561">
                        <a:moveTo>
                          <a:pt x="0" y="0"/>
                        </a:moveTo>
                        <a:lnTo>
                          <a:pt x="103727" y="0"/>
                        </a:lnTo>
                        <a:lnTo>
                          <a:pt x="104107" y="12561"/>
                        </a:lnTo>
                        <a:lnTo>
                          <a:pt x="444" y="125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9" name="Freeform: Shape 9898">
                    <a:extLst>
                      <a:ext uri="{FF2B5EF4-FFF2-40B4-BE49-F238E27FC236}">
                        <a16:creationId xmlns:a16="http://schemas.microsoft.com/office/drawing/2014/main" id="{D9B1B43E-9C57-5F0A-473E-647B40A13423}"/>
                      </a:ext>
                    </a:extLst>
                  </p:cNvPr>
                  <p:cNvSpPr/>
                  <p:nvPr/>
                </p:nvSpPr>
                <p:spPr>
                  <a:xfrm>
                    <a:off x="1530132" y="3556136"/>
                    <a:ext cx="88817" cy="5265"/>
                  </a:xfrm>
                  <a:custGeom>
                    <a:avLst/>
                    <a:gdLst>
                      <a:gd name="connsiteX0" fmla="*/ 0 w 88817"/>
                      <a:gd name="connsiteY0" fmla="*/ 0 h 5265"/>
                      <a:gd name="connsiteX1" fmla="*/ 88627 w 88817"/>
                      <a:gd name="connsiteY1" fmla="*/ 0 h 5265"/>
                      <a:gd name="connsiteX2" fmla="*/ 88818 w 88817"/>
                      <a:gd name="connsiteY2" fmla="*/ 5266 h 5265"/>
                      <a:gd name="connsiteX3" fmla="*/ 190 w 88817"/>
                      <a:gd name="connsiteY3" fmla="*/ 5266 h 5265"/>
                      <a:gd name="connsiteX4" fmla="*/ 0 w 88817"/>
                      <a:gd name="connsiteY4" fmla="*/ 0 h 5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17" h="5265">
                        <a:moveTo>
                          <a:pt x="0" y="0"/>
                        </a:moveTo>
                        <a:lnTo>
                          <a:pt x="88627" y="0"/>
                        </a:lnTo>
                        <a:lnTo>
                          <a:pt x="88818" y="5266"/>
                        </a:lnTo>
                        <a:lnTo>
                          <a:pt x="190" y="52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0" name="Freeform: Shape 9899">
                    <a:extLst>
                      <a:ext uri="{FF2B5EF4-FFF2-40B4-BE49-F238E27FC236}">
                        <a16:creationId xmlns:a16="http://schemas.microsoft.com/office/drawing/2014/main" id="{AFC86C90-C5C5-9423-9A90-C1B40948BBD0}"/>
                      </a:ext>
                    </a:extLst>
                  </p:cNvPr>
                  <p:cNvSpPr/>
                  <p:nvPr/>
                </p:nvSpPr>
                <p:spPr>
                  <a:xfrm>
                    <a:off x="1523851" y="3579292"/>
                    <a:ext cx="103409" cy="18524"/>
                  </a:xfrm>
                  <a:custGeom>
                    <a:avLst/>
                    <a:gdLst>
                      <a:gd name="connsiteX0" fmla="*/ 0 w 103409"/>
                      <a:gd name="connsiteY0" fmla="*/ 0 h 18524"/>
                      <a:gd name="connsiteX1" fmla="*/ 102775 w 103409"/>
                      <a:gd name="connsiteY1" fmla="*/ 0 h 18524"/>
                      <a:gd name="connsiteX2" fmla="*/ 103409 w 103409"/>
                      <a:gd name="connsiteY2" fmla="*/ 18525 h 18524"/>
                      <a:gd name="connsiteX3" fmla="*/ 571 w 103409"/>
                      <a:gd name="connsiteY3" fmla="*/ 18525 h 18524"/>
                      <a:gd name="connsiteX4" fmla="*/ 0 w 103409"/>
                      <a:gd name="connsiteY4" fmla="*/ 0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09" h="18524">
                        <a:moveTo>
                          <a:pt x="0" y="0"/>
                        </a:moveTo>
                        <a:lnTo>
                          <a:pt x="102775" y="0"/>
                        </a:lnTo>
                        <a:lnTo>
                          <a:pt x="103409" y="18525"/>
                        </a:lnTo>
                        <a:lnTo>
                          <a:pt x="571" y="185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1" name="Freeform: Shape 9900">
                    <a:extLst>
                      <a:ext uri="{FF2B5EF4-FFF2-40B4-BE49-F238E27FC236}">
                        <a16:creationId xmlns:a16="http://schemas.microsoft.com/office/drawing/2014/main" id="{DB34302A-1610-4889-0EA6-986427AA42DC}"/>
                      </a:ext>
                    </a:extLst>
                  </p:cNvPr>
                  <p:cNvSpPr/>
                  <p:nvPr/>
                </p:nvSpPr>
                <p:spPr>
                  <a:xfrm>
                    <a:off x="1525437" y="3628268"/>
                    <a:ext cx="99666" cy="12625"/>
                  </a:xfrm>
                  <a:custGeom>
                    <a:avLst/>
                    <a:gdLst>
                      <a:gd name="connsiteX0" fmla="*/ 0 w 99666"/>
                      <a:gd name="connsiteY0" fmla="*/ 0 h 12625"/>
                      <a:gd name="connsiteX1" fmla="*/ 99286 w 99666"/>
                      <a:gd name="connsiteY1" fmla="*/ 0 h 12625"/>
                      <a:gd name="connsiteX2" fmla="*/ 99666 w 99666"/>
                      <a:gd name="connsiteY2" fmla="*/ 12625 h 12625"/>
                      <a:gd name="connsiteX3" fmla="*/ 444 w 99666"/>
                      <a:gd name="connsiteY3" fmla="*/ 12625 h 12625"/>
                      <a:gd name="connsiteX4" fmla="*/ 0 w 99666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2625">
                        <a:moveTo>
                          <a:pt x="0" y="0"/>
                        </a:moveTo>
                        <a:lnTo>
                          <a:pt x="99286" y="0"/>
                        </a:lnTo>
                        <a:lnTo>
                          <a:pt x="99666" y="12625"/>
                        </a:lnTo>
                        <a:lnTo>
                          <a:pt x="444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2" name="Freeform: Shape 9901">
                    <a:extLst>
                      <a:ext uri="{FF2B5EF4-FFF2-40B4-BE49-F238E27FC236}">
                        <a16:creationId xmlns:a16="http://schemas.microsoft.com/office/drawing/2014/main" id="{84744A05-64B3-36D2-D7EB-9A8F1C9A4E2A}"/>
                      </a:ext>
                    </a:extLst>
                  </p:cNvPr>
                  <p:cNvSpPr/>
                  <p:nvPr/>
                </p:nvSpPr>
                <p:spPr>
                  <a:xfrm>
                    <a:off x="1529244" y="3662717"/>
                    <a:ext cx="88183" cy="14591"/>
                  </a:xfrm>
                  <a:custGeom>
                    <a:avLst/>
                    <a:gdLst>
                      <a:gd name="connsiteX0" fmla="*/ 0 w 88183"/>
                      <a:gd name="connsiteY0" fmla="*/ 0 h 14591"/>
                      <a:gd name="connsiteX1" fmla="*/ 87739 w 88183"/>
                      <a:gd name="connsiteY1" fmla="*/ 0 h 14591"/>
                      <a:gd name="connsiteX2" fmla="*/ 88183 w 88183"/>
                      <a:gd name="connsiteY2" fmla="*/ 14591 h 14591"/>
                      <a:gd name="connsiteX3" fmla="*/ 508 w 88183"/>
                      <a:gd name="connsiteY3" fmla="*/ 14591 h 14591"/>
                      <a:gd name="connsiteX4" fmla="*/ 0 w 88183"/>
                      <a:gd name="connsiteY4" fmla="*/ 0 h 14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83" h="14591">
                        <a:moveTo>
                          <a:pt x="0" y="0"/>
                        </a:moveTo>
                        <a:lnTo>
                          <a:pt x="87739" y="0"/>
                        </a:lnTo>
                        <a:lnTo>
                          <a:pt x="88183" y="14591"/>
                        </a:lnTo>
                        <a:lnTo>
                          <a:pt x="508" y="1459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3" name="Freeform: Shape 9902">
                    <a:extLst>
                      <a:ext uri="{FF2B5EF4-FFF2-40B4-BE49-F238E27FC236}">
                        <a16:creationId xmlns:a16="http://schemas.microsoft.com/office/drawing/2014/main" id="{6B14329B-DA1E-51F2-681F-6C4491B25B25}"/>
                      </a:ext>
                    </a:extLst>
                  </p:cNvPr>
                  <p:cNvSpPr/>
                  <p:nvPr/>
                </p:nvSpPr>
                <p:spPr>
                  <a:xfrm>
                    <a:off x="1536920" y="3706428"/>
                    <a:ext cx="82917" cy="15226"/>
                  </a:xfrm>
                  <a:custGeom>
                    <a:avLst/>
                    <a:gdLst>
                      <a:gd name="connsiteX0" fmla="*/ 0 w 82917"/>
                      <a:gd name="connsiteY0" fmla="*/ 0 h 15226"/>
                      <a:gd name="connsiteX1" fmla="*/ 82410 w 82917"/>
                      <a:gd name="connsiteY1" fmla="*/ 0 h 15226"/>
                      <a:gd name="connsiteX2" fmla="*/ 82918 w 82917"/>
                      <a:gd name="connsiteY2" fmla="*/ 15226 h 15226"/>
                      <a:gd name="connsiteX3" fmla="*/ 444 w 82917"/>
                      <a:gd name="connsiteY3" fmla="*/ 15226 h 15226"/>
                      <a:gd name="connsiteX4" fmla="*/ 0 w 82917"/>
                      <a:gd name="connsiteY4" fmla="*/ 0 h 1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17" h="15226">
                        <a:moveTo>
                          <a:pt x="0" y="0"/>
                        </a:moveTo>
                        <a:lnTo>
                          <a:pt x="82410" y="0"/>
                        </a:lnTo>
                        <a:lnTo>
                          <a:pt x="82918" y="15226"/>
                        </a:lnTo>
                        <a:lnTo>
                          <a:pt x="444" y="152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4" name="Freeform: Shape 9903">
                    <a:extLst>
                      <a:ext uri="{FF2B5EF4-FFF2-40B4-BE49-F238E27FC236}">
                        <a16:creationId xmlns:a16="http://schemas.microsoft.com/office/drawing/2014/main" id="{52C1AB44-8871-4653-7C1B-06C70F243169}"/>
                      </a:ext>
                    </a:extLst>
                  </p:cNvPr>
                  <p:cNvSpPr/>
                  <p:nvPr/>
                </p:nvSpPr>
                <p:spPr>
                  <a:xfrm>
                    <a:off x="1538252" y="3747475"/>
                    <a:ext cx="86533" cy="17890"/>
                  </a:xfrm>
                  <a:custGeom>
                    <a:avLst/>
                    <a:gdLst>
                      <a:gd name="connsiteX0" fmla="*/ 0 w 86533"/>
                      <a:gd name="connsiteY0" fmla="*/ 0 h 17890"/>
                      <a:gd name="connsiteX1" fmla="*/ 85963 w 86533"/>
                      <a:gd name="connsiteY1" fmla="*/ 0 h 17890"/>
                      <a:gd name="connsiteX2" fmla="*/ 86534 w 86533"/>
                      <a:gd name="connsiteY2" fmla="*/ 17890 h 17890"/>
                      <a:gd name="connsiteX3" fmla="*/ 571 w 86533"/>
                      <a:gd name="connsiteY3" fmla="*/ 17890 h 17890"/>
                      <a:gd name="connsiteX4" fmla="*/ 0 w 86533"/>
                      <a:gd name="connsiteY4" fmla="*/ 0 h 17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33" h="17890">
                        <a:moveTo>
                          <a:pt x="0" y="0"/>
                        </a:moveTo>
                        <a:lnTo>
                          <a:pt x="85963" y="0"/>
                        </a:lnTo>
                        <a:lnTo>
                          <a:pt x="86534" y="17890"/>
                        </a:lnTo>
                        <a:lnTo>
                          <a:pt x="571" y="1789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802" name="Freeform: Shape 9801">
                  <a:extLst>
                    <a:ext uri="{FF2B5EF4-FFF2-40B4-BE49-F238E27FC236}">
                      <a16:creationId xmlns:a16="http://schemas.microsoft.com/office/drawing/2014/main" id="{85121AFD-0719-EC26-D489-6F873A8C1CCF}"/>
                    </a:ext>
                  </a:extLst>
                </p:cNvPr>
                <p:cNvSpPr/>
                <p:nvPr/>
              </p:nvSpPr>
              <p:spPr>
                <a:xfrm>
                  <a:off x="1204526" y="3386623"/>
                  <a:ext cx="35299" cy="44651"/>
                </a:xfrm>
                <a:custGeom>
                  <a:avLst/>
                  <a:gdLst>
                    <a:gd name="connsiteX0" fmla="*/ 8971 w 35299"/>
                    <a:gd name="connsiteY0" fmla="*/ 18776 h 44651"/>
                    <a:gd name="connsiteX1" fmla="*/ 23372 w 35299"/>
                    <a:gd name="connsiteY1" fmla="*/ 42567 h 44651"/>
                    <a:gd name="connsiteX2" fmla="*/ 25846 w 35299"/>
                    <a:gd name="connsiteY2" fmla="*/ 44216 h 44651"/>
                    <a:gd name="connsiteX3" fmla="*/ 35299 w 35299"/>
                    <a:gd name="connsiteY3" fmla="*/ 44407 h 44651"/>
                    <a:gd name="connsiteX4" fmla="*/ 5862 w 35299"/>
                    <a:gd name="connsiteY4" fmla="*/ 1964 h 44651"/>
                    <a:gd name="connsiteX5" fmla="*/ 1421 w 35299"/>
                    <a:gd name="connsiteY5" fmla="*/ 251 h 44651"/>
                    <a:gd name="connsiteX6" fmla="*/ 216 w 35299"/>
                    <a:gd name="connsiteY6" fmla="*/ 1076 h 44651"/>
                    <a:gd name="connsiteX7" fmla="*/ 8908 w 35299"/>
                    <a:gd name="connsiteY7" fmla="*/ 18840 h 4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99" h="44651">
                      <a:moveTo>
                        <a:pt x="8971" y="18776"/>
                      </a:moveTo>
                      <a:lnTo>
                        <a:pt x="23372" y="42567"/>
                      </a:lnTo>
                      <a:cubicBezTo>
                        <a:pt x="23880" y="43391"/>
                        <a:pt x="24704" y="43962"/>
                        <a:pt x="25846" y="44216"/>
                      </a:cubicBezTo>
                      <a:cubicBezTo>
                        <a:pt x="28130" y="44724"/>
                        <a:pt x="31239" y="44787"/>
                        <a:pt x="35299" y="44407"/>
                      </a:cubicBezTo>
                      <a:lnTo>
                        <a:pt x="5862" y="1964"/>
                      </a:lnTo>
                      <a:lnTo>
                        <a:pt x="1421" y="251"/>
                      </a:lnTo>
                      <a:cubicBezTo>
                        <a:pt x="89" y="-256"/>
                        <a:pt x="-291" y="-2"/>
                        <a:pt x="216" y="1076"/>
                      </a:cubicBezTo>
                      <a:lnTo>
                        <a:pt x="8908" y="1884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03" name="Graphic 7643">
                  <a:extLst>
                    <a:ext uri="{FF2B5EF4-FFF2-40B4-BE49-F238E27FC236}">
                      <a16:creationId xmlns:a16="http://schemas.microsoft.com/office/drawing/2014/main" id="{642CB998-D8B9-45A8-861F-EA5C0D80B0ED}"/>
                    </a:ext>
                  </a:extLst>
                </p:cNvPr>
                <p:cNvGrpSpPr/>
                <p:nvPr/>
              </p:nvGrpSpPr>
              <p:grpSpPr>
                <a:xfrm>
                  <a:off x="5385" y="3831631"/>
                  <a:ext cx="2062757" cy="275428"/>
                  <a:chOff x="5385" y="3831631"/>
                  <a:chExt cx="2062757" cy="275428"/>
                </a:xfrm>
                <a:grpFill/>
              </p:grpSpPr>
              <p:sp>
                <p:nvSpPr>
                  <p:cNvPr id="9880" name="Freeform: Shape 9879">
                    <a:extLst>
                      <a:ext uri="{FF2B5EF4-FFF2-40B4-BE49-F238E27FC236}">
                        <a16:creationId xmlns:a16="http://schemas.microsoft.com/office/drawing/2014/main" id="{9765A62C-C62F-D1C2-5947-8A58DCC912EC}"/>
                      </a:ext>
                    </a:extLst>
                  </p:cNvPr>
                  <p:cNvSpPr/>
                  <p:nvPr/>
                </p:nvSpPr>
                <p:spPr>
                  <a:xfrm>
                    <a:off x="5385" y="3831631"/>
                    <a:ext cx="2062669" cy="275428"/>
                  </a:xfrm>
                  <a:custGeom>
                    <a:avLst/>
                    <a:gdLst>
                      <a:gd name="connsiteX0" fmla="*/ 254 w 2062669"/>
                      <a:gd name="connsiteY0" fmla="*/ 275428 h 275428"/>
                      <a:gd name="connsiteX1" fmla="*/ 123457 w 2062669"/>
                      <a:gd name="connsiteY1" fmla="*/ 270734 h 275428"/>
                      <a:gd name="connsiteX2" fmla="*/ 340680 w 2062669"/>
                      <a:gd name="connsiteY2" fmla="*/ 269973 h 275428"/>
                      <a:gd name="connsiteX3" fmla="*/ 519520 w 2062669"/>
                      <a:gd name="connsiteY3" fmla="*/ 264770 h 275428"/>
                      <a:gd name="connsiteX4" fmla="*/ 699250 w 2062669"/>
                      <a:gd name="connsiteY4" fmla="*/ 254620 h 275428"/>
                      <a:gd name="connsiteX5" fmla="*/ 947432 w 2062669"/>
                      <a:gd name="connsiteY5" fmla="*/ 246753 h 275428"/>
                      <a:gd name="connsiteX6" fmla="*/ 1162878 w 2062669"/>
                      <a:gd name="connsiteY6" fmla="*/ 245103 h 275428"/>
                      <a:gd name="connsiteX7" fmla="*/ 1445065 w 2062669"/>
                      <a:gd name="connsiteY7" fmla="*/ 252272 h 275428"/>
                      <a:gd name="connsiteX8" fmla="*/ 1813913 w 2062669"/>
                      <a:gd name="connsiteY8" fmla="*/ 258807 h 275428"/>
                      <a:gd name="connsiteX9" fmla="*/ 1998400 w 2062669"/>
                      <a:gd name="connsiteY9" fmla="*/ 272510 h 275428"/>
                      <a:gd name="connsiteX10" fmla="*/ 2040144 w 2062669"/>
                      <a:gd name="connsiteY10" fmla="*/ 262804 h 275428"/>
                      <a:gd name="connsiteX11" fmla="*/ 2060255 w 2062669"/>
                      <a:gd name="connsiteY11" fmla="*/ 231464 h 275428"/>
                      <a:gd name="connsiteX12" fmla="*/ 2057020 w 2062669"/>
                      <a:gd name="connsiteY12" fmla="*/ 214779 h 275428"/>
                      <a:gd name="connsiteX13" fmla="*/ 2018384 w 2062669"/>
                      <a:gd name="connsiteY13" fmla="*/ 172527 h 275428"/>
                      <a:gd name="connsiteX14" fmla="*/ 1938892 w 2062669"/>
                      <a:gd name="connsiteY14" fmla="*/ 96461 h 275428"/>
                      <a:gd name="connsiteX15" fmla="*/ 1864729 w 2062669"/>
                      <a:gd name="connsiteY15" fmla="*/ 34542 h 275428"/>
                      <a:gd name="connsiteX16" fmla="*/ 1842969 w 2062669"/>
                      <a:gd name="connsiteY16" fmla="*/ 4788 h 275428"/>
                      <a:gd name="connsiteX17" fmla="*/ 1835229 w 2062669"/>
                      <a:gd name="connsiteY17" fmla="*/ 30 h 275428"/>
                      <a:gd name="connsiteX18" fmla="*/ 1801224 w 2062669"/>
                      <a:gd name="connsiteY18" fmla="*/ 981 h 275428"/>
                      <a:gd name="connsiteX19" fmla="*/ 1722113 w 2062669"/>
                      <a:gd name="connsiteY19" fmla="*/ 2377 h 275428"/>
                      <a:gd name="connsiteX20" fmla="*/ 1544351 w 2062669"/>
                      <a:gd name="connsiteY20" fmla="*/ 4471 h 275428"/>
                      <a:gd name="connsiteX21" fmla="*/ 1311014 w 2062669"/>
                      <a:gd name="connsiteY21" fmla="*/ 3773 h 275428"/>
                      <a:gd name="connsiteX22" fmla="*/ 1142197 w 2062669"/>
                      <a:gd name="connsiteY22" fmla="*/ 3773 h 275428"/>
                      <a:gd name="connsiteX23" fmla="*/ 1010873 w 2062669"/>
                      <a:gd name="connsiteY23" fmla="*/ 6247 h 275428"/>
                      <a:gd name="connsiteX24" fmla="*/ 839518 w 2062669"/>
                      <a:gd name="connsiteY24" fmla="*/ 3583 h 275428"/>
                      <a:gd name="connsiteX25" fmla="*/ 624833 w 2062669"/>
                      <a:gd name="connsiteY25" fmla="*/ 6311 h 275428"/>
                      <a:gd name="connsiteX26" fmla="*/ 374240 w 2062669"/>
                      <a:gd name="connsiteY26" fmla="*/ 8595 h 275428"/>
                      <a:gd name="connsiteX27" fmla="*/ 73211 w 2062669"/>
                      <a:gd name="connsiteY27" fmla="*/ 6628 h 275428"/>
                      <a:gd name="connsiteX28" fmla="*/ 5456 w 2062669"/>
                      <a:gd name="connsiteY28" fmla="*/ 14495 h 275428"/>
                      <a:gd name="connsiteX29" fmla="*/ 1649 w 2062669"/>
                      <a:gd name="connsiteY29" fmla="*/ 46913 h 275428"/>
                      <a:gd name="connsiteX30" fmla="*/ 0 w 2062669"/>
                      <a:gd name="connsiteY30" fmla="*/ 59538 h 275428"/>
                      <a:gd name="connsiteX31" fmla="*/ 0 w 2062669"/>
                      <a:gd name="connsiteY31" fmla="*/ 275365 h 27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669" h="275428">
                        <a:moveTo>
                          <a:pt x="254" y="275428"/>
                        </a:moveTo>
                        <a:cubicBezTo>
                          <a:pt x="23854" y="273906"/>
                          <a:pt x="63314" y="271622"/>
                          <a:pt x="123457" y="270734"/>
                        </a:cubicBezTo>
                        <a:cubicBezTo>
                          <a:pt x="185883" y="269846"/>
                          <a:pt x="270704" y="270543"/>
                          <a:pt x="340680" y="269973"/>
                        </a:cubicBezTo>
                        <a:cubicBezTo>
                          <a:pt x="410655" y="269401"/>
                          <a:pt x="465849" y="267625"/>
                          <a:pt x="519520" y="264770"/>
                        </a:cubicBezTo>
                        <a:cubicBezTo>
                          <a:pt x="573192" y="261915"/>
                          <a:pt x="625341" y="257919"/>
                          <a:pt x="699250" y="254620"/>
                        </a:cubicBezTo>
                        <a:cubicBezTo>
                          <a:pt x="773159" y="251321"/>
                          <a:pt x="868765" y="248656"/>
                          <a:pt x="947432" y="246753"/>
                        </a:cubicBezTo>
                        <a:cubicBezTo>
                          <a:pt x="1026099" y="244850"/>
                          <a:pt x="1087827" y="243771"/>
                          <a:pt x="1162878" y="245103"/>
                        </a:cubicBezTo>
                        <a:cubicBezTo>
                          <a:pt x="1237929" y="246436"/>
                          <a:pt x="1326430" y="250179"/>
                          <a:pt x="1445065" y="252272"/>
                        </a:cubicBezTo>
                        <a:cubicBezTo>
                          <a:pt x="1563764" y="254366"/>
                          <a:pt x="1712660" y="254810"/>
                          <a:pt x="1813913" y="258807"/>
                        </a:cubicBezTo>
                        <a:cubicBezTo>
                          <a:pt x="1915228" y="262804"/>
                          <a:pt x="1968963" y="270290"/>
                          <a:pt x="1998400" y="272510"/>
                        </a:cubicBezTo>
                        <a:cubicBezTo>
                          <a:pt x="2027837" y="274731"/>
                          <a:pt x="2033102" y="271622"/>
                          <a:pt x="2040144" y="262804"/>
                        </a:cubicBezTo>
                        <a:cubicBezTo>
                          <a:pt x="2047250" y="253985"/>
                          <a:pt x="2056195" y="239394"/>
                          <a:pt x="2060255" y="231464"/>
                        </a:cubicBezTo>
                        <a:cubicBezTo>
                          <a:pt x="2064252" y="223534"/>
                          <a:pt x="2063364" y="222201"/>
                          <a:pt x="2057020" y="214779"/>
                        </a:cubicBezTo>
                        <a:cubicBezTo>
                          <a:pt x="2050739" y="207356"/>
                          <a:pt x="2039066" y="193907"/>
                          <a:pt x="2018384" y="172527"/>
                        </a:cubicBezTo>
                        <a:cubicBezTo>
                          <a:pt x="1997765" y="151147"/>
                          <a:pt x="1968138" y="121774"/>
                          <a:pt x="1938892" y="96461"/>
                        </a:cubicBezTo>
                        <a:cubicBezTo>
                          <a:pt x="1909709" y="71148"/>
                          <a:pt x="1880907" y="49895"/>
                          <a:pt x="1864729" y="34542"/>
                        </a:cubicBezTo>
                        <a:cubicBezTo>
                          <a:pt x="1848488" y="19126"/>
                          <a:pt x="1844872" y="9609"/>
                          <a:pt x="1842969" y="4788"/>
                        </a:cubicBezTo>
                        <a:cubicBezTo>
                          <a:pt x="1841129" y="-33"/>
                          <a:pt x="1841065" y="-97"/>
                          <a:pt x="1835229" y="30"/>
                        </a:cubicBezTo>
                        <a:cubicBezTo>
                          <a:pt x="1829392" y="220"/>
                          <a:pt x="1817719" y="601"/>
                          <a:pt x="1801224" y="981"/>
                        </a:cubicBezTo>
                        <a:cubicBezTo>
                          <a:pt x="1784730" y="1362"/>
                          <a:pt x="1763477" y="1679"/>
                          <a:pt x="1722113" y="2377"/>
                        </a:cubicBezTo>
                        <a:cubicBezTo>
                          <a:pt x="1680686" y="3075"/>
                          <a:pt x="1619148" y="4217"/>
                          <a:pt x="1544351" y="4471"/>
                        </a:cubicBezTo>
                        <a:cubicBezTo>
                          <a:pt x="1469553" y="4725"/>
                          <a:pt x="1381497" y="4217"/>
                          <a:pt x="1311014" y="3773"/>
                        </a:cubicBezTo>
                        <a:cubicBezTo>
                          <a:pt x="1240530" y="3329"/>
                          <a:pt x="1187684" y="3012"/>
                          <a:pt x="1142197" y="3773"/>
                        </a:cubicBezTo>
                        <a:cubicBezTo>
                          <a:pt x="1096709" y="4534"/>
                          <a:pt x="1058708" y="6437"/>
                          <a:pt x="1010873" y="6247"/>
                        </a:cubicBezTo>
                        <a:cubicBezTo>
                          <a:pt x="963102" y="6057"/>
                          <a:pt x="905561" y="3900"/>
                          <a:pt x="839518" y="3583"/>
                        </a:cubicBezTo>
                        <a:cubicBezTo>
                          <a:pt x="773476" y="3329"/>
                          <a:pt x="698932" y="4978"/>
                          <a:pt x="624833" y="6311"/>
                        </a:cubicBezTo>
                        <a:cubicBezTo>
                          <a:pt x="550734" y="7706"/>
                          <a:pt x="477078" y="8785"/>
                          <a:pt x="374240" y="8595"/>
                        </a:cubicBezTo>
                        <a:cubicBezTo>
                          <a:pt x="271402" y="8404"/>
                          <a:pt x="139507" y="6818"/>
                          <a:pt x="73211" y="6628"/>
                        </a:cubicBezTo>
                        <a:cubicBezTo>
                          <a:pt x="6979" y="6437"/>
                          <a:pt x="6408" y="7516"/>
                          <a:pt x="5456" y="14495"/>
                        </a:cubicBezTo>
                        <a:cubicBezTo>
                          <a:pt x="4504" y="21473"/>
                          <a:pt x="3172" y="34415"/>
                          <a:pt x="1649" y="46913"/>
                        </a:cubicBezTo>
                        <a:cubicBezTo>
                          <a:pt x="1142" y="51164"/>
                          <a:pt x="634" y="55351"/>
                          <a:pt x="0" y="59538"/>
                        </a:cubicBezTo>
                        <a:lnTo>
                          <a:pt x="0" y="27536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1" name="Freeform: Shape 9880">
                    <a:extLst>
                      <a:ext uri="{FF2B5EF4-FFF2-40B4-BE49-F238E27FC236}">
                        <a16:creationId xmlns:a16="http://schemas.microsoft.com/office/drawing/2014/main" id="{3881C281-69B5-1107-C87E-94A74C8227FF}"/>
                      </a:ext>
                    </a:extLst>
                  </p:cNvPr>
                  <p:cNvSpPr/>
                  <p:nvPr/>
                </p:nvSpPr>
                <p:spPr>
                  <a:xfrm>
                    <a:off x="1418396" y="3842637"/>
                    <a:ext cx="649722" cy="262195"/>
                  </a:xfrm>
                  <a:custGeom>
                    <a:avLst/>
                    <a:gdLst>
                      <a:gd name="connsiteX0" fmla="*/ 36876 w 649722"/>
                      <a:gd name="connsiteY0" fmla="*/ 241394 h 262195"/>
                      <a:gd name="connsiteX1" fmla="*/ 400965 w 649722"/>
                      <a:gd name="connsiteY1" fmla="*/ 247802 h 262195"/>
                      <a:gd name="connsiteX2" fmla="*/ 585452 w 649722"/>
                      <a:gd name="connsiteY2" fmla="*/ 261505 h 262195"/>
                      <a:gd name="connsiteX3" fmla="*/ 627197 w 649722"/>
                      <a:gd name="connsiteY3" fmla="*/ 251798 h 262195"/>
                      <a:gd name="connsiteX4" fmla="*/ 647307 w 649722"/>
                      <a:gd name="connsiteY4" fmla="*/ 220458 h 262195"/>
                      <a:gd name="connsiteX5" fmla="*/ 644072 w 649722"/>
                      <a:gd name="connsiteY5" fmla="*/ 203773 h 262195"/>
                      <a:gd name="connsiteX6" fmla="*/ 605436 w 649722"/>
                      <a:gd name="connsiteY6" fmla="*/ 161521 h 262195"/>
                      <a:gd name="connsiteX7" fmla="*/ 525944 w 649722"/>
                      <a:gd name="connsiteY7" fmla="*/ 85455 h 262195"/>
                      <a:gd name="connsiteX8" fmla="*/ 451781 w 649722"/>
                      <a:gd name="connsiteY8" fmla="*/ 23536 h 262195"/>
                      <a:gd name="connsiteX9" fmla="*/ 432749 w 649722"/>
                      <a:gd name="connsiteY9" fmla="*/ 0 h 262195"/>
                      <a:gd name="connsiteX10" fmla="*/ 330799 w 649722"/>
                      <a:gd name="connsiteY10" fmla="*/ 3172 h 262195"/>
                      <a:gd name="connsiteX11" fmla="*/ 77922 w 649722"/>
                      <a:gd name="connsiteY11" fmla="*/ 5139 h 262195"/>
                      <a:gd name="connsiteX12" fmla="*/ 524 w 649722"/>
                      <a:gd name="connsiteY12" fmla="*/ 39397 h 262195"/>
                      <a:gd name="connsiteX13" fmla="*/ 7249 w 649722"/>
                      <a:gd name="connsiteY13" fmla="*/ 132656 h 262195"/>
                      <a:gd name="connsiteX14" fmla="*/ 36812 w 649722"/>
                      <a:gd name="connsiteY14" fmla="*/ 241394 h 262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49722" h="262195">
                        <a:moveTo>
                          <a:pt x="36876" y="241394"/>
                        </a:moveTo>
                        <a:cubicBezTo>
                          <a:pt x="154750" y="243424"/>
                          <a:pt x="300982" y="243932"/>
                          <a:pt x="400965" y="247802"/>
                        </a:cubicBezTo>
                        <a:cubicBezTo>
                          <a:pt x="502281" y="251798"/>
                          <a:pt x="556015" y="259284"/>
                          <a:pt x="585452" y="261505"/>
                        </a:cubicBezTo>
                        <a:cubicBezTo>
                          <a:pt x="614889" y="263725"/>
                          <a:pt x="620155" y="260617"/>
                          <a:pt x="627197" y="251798"/>
                        </a:cubicBezTo>
                        <a:cubicBezTo>
                          <a:pt x="634302" y="242980"/>
                          <a:pt x="643247" y="228389"/>
                          <a:pt x="647307" y="220458"/>
                        </a:cubicBezTo>
                        <a:cubicBezTo>
                          <a:pt x="651304" y="212528"/>
                          <a:pt x="650416" y="211196"/>
                          <a:pt x="644072" y="203773"/>
                        </a:cubicBezTo>
                        <a:cubicBezTo>
                          <a:pt x="637791" y="196351"/>
                          <a:pt x="626118" y="182901"/>
                          <a:pt x="605436" y="161521"/>
                        </a:cubicBezTo>
                        <a:cubicBezTo>
                          <a:pt x="584818" y="140142"/>
                          <a:pt x="555191" y="110768"/>
                          <a:pt x="525944" y="85455"/>
                        </a:cubicBezTo>
                        <a:cubicBezTo>
                          <a:pt x="496761" y="60142"/>
                          <a:pt x="467959" y="38890"/>
                          <a:pt x="451781" y="23536"/>
                        </a:cubicBezTo>
                        <a:cubicBezTo>
                          <a:pt x="440806" y="13132"/>
                          <a:pt x="435604" y="5392"/>
                          <a:pt x="432749" y="0"/>
                        </a:cubicBezTo>
                        <a:cubicBezTo>
                          <a:pt x="402234" y="1396"/>
                          <a:pt x="367849" y="2601"/>
                          <a:pt x="330799" y="3172"/>
                        </a:cubicBezTo>
                        <a:cubicBezTo>
                          <a:pt x="241918" y="4441"/>
                          <a:pt x="137557" y="1903"/>
                          <a:pt x="77922" y="5139"/>
                        </a:cubicBezTo>
                        <a:cubicBezTo>
                          <a:pt x="18287" y="8438"/>
                          <a:pt x="3379" y="17510"/>
                          <a:pt x="524" y="39397"/>
                        </a:cubicBezTo>
                        <a:cubicBezTo>
                          <a:pt x="-2268" y="61284"/>
                          <a:pt x="6995" y="95923"/>
                          <a:pt x="7249" y="132656"/>
                        </a:cubicBezTo>
                        <a:cubicBezTo>
                          <a:pt x="7502" y="167548"/>
                          <a:pt x="-364" y="204344"/>
                          <a:pt x="36812" y="24139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2" name="Freeform: Shape 9881">
                    <a:extLst>
                      <a:ext uri="{FF2B5EF4-FFF2-40B4-BE49-F238E27FC236}">
                        <a16:creationId xmlns:a16="http://schemas.microsoft.com/office/drawing/2014/main" id="{3189E342-24E5-0CF7-31ED-8D0962287EDB}"/>
                      </a:ext>
                    </a:extLst>
                  </p:cNvPr>
                  <p:cNvSpPr/>
                  <p:nvPr/>
                </p:nvSpPr>
                <p:spPr>
                  <a:xfrm>
                    <a:off x="346099" y="3841741"/>
                    <a:ext cx="1174391" cy="157813"/>
                  </a:xfrm>
                  <a:custGeom>
                    <a:avLst/>
                    <a:gdLst>
                      <a:gd name="connsiteX0" fmla="*/ 1173946 w 1174391"/>
                      <a:gd name="connsiteY0" fmla="*/ 9524 h 157813"/>
                      <a:gd name="connsiteX1" fmla="*/ 1160623 w 1174391"/>
                      <a:gd name="connsiteY1" fmla="*/ 50633 h 157813"/>
                      <a:gd name="connsiteX2" fmla="*/ 1129157 w 1174391"/>
                      <a:gd name="connsiteY2" fmla="*/ 108365 h 157813"/>
                      <a:gd name="connsiteX3" fmla="*/ 1079292 w 1174391"/>
                      <a:gd name="connsiteY3" fmla="*/ 146747 h 157813"/>
                      <a:gd name="connsiteX4" fmla="*/ 884717 w 1174391"/>
                      <a:gd name="connsiteY4" fmla="*/ 149729 h 157813"/>
                      <a:gd name="connsiteX5" fmla="*/ 581024 w 1174391"/>
                      <a:gd name="connsiteY5" fmla="*/ 145288 h 157813"/>
                      <a:gd name="connsiteX6" fmla="*/ 327830 w 1174391"/>
                      <a:gd name="connsiteY6" fmla="*/ 153535 h 157813"/>
                      <a:gd name="connsiteX7" fmla="*/ 56365 w 1174391"/>
                      <a:gd name="connsiteY7" fmla="*/ 153725 h 157813"/>
                      <a:gd name="connsiteX8" fmla="*/ 18554 w 1174391"/>
                      <a:gd name="connsiteY8" fmla="*/ 117501 h 157813"/>
                      <a:gd name="connsiteX9" fmla="*/ 173604 w 1174391"/>
                      <a:gd name="connsiteY9" fmla="*/ 85717 h 157813"/>
                      <a:gd name="connsiteX10" fmla="*/ 279488 w 1174391"/>
                      <a:gd name="connsiteY10" fmla="*/ 32489 h 157813"/>
                      <a:gd name="connsiteX11" fmla="*/ 359487 w 1174391"/>
                      <a:gd name="connsiteY11" fmla="*/ 14155 h 157813"/>
                      <a:gd name="connsiteX12" fmla="*/ 534395 w 1174391"/>
                      <a:gd name="connsiteY12" fmla="*/ 5780 h 157813"/>
                      <a:gd name="connsiteX13" fmla="*/ 847224 w 1174391"/>
                      <a:gd name="connsiteY13" fmla="*/ 2735 h 157813"/>
                      <a:gd name="connsiteX14" fmla="*/ 1122241 w 1174391"/>
                      <a:gd name="connsiteY14" fmla="*/ 7 h 157813"/>
                      <a:gd name="connsiteX15" fmla="*/ 1173819 w 1174391"/>
                      <a:gd name="connsiteY15" fmla="*/ 9460 h 15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4391" h="157813">
                        <a:moveTo>
                          <a:pt x="1173946" y="9524"/>
                        </a:moveTo>
                        <a:cubicBezTo>
                          <a:pt x="1172106" y="17644"/>
                          <a:pt x="1169061" y="32426"/>
                          <a:pt x="1160623" y="50633"/>
                        </a:cubicBezTo>
                        <a:cubicBezTo>
                          <a:pt x="1152186" y="68841"/>
                          <a:pt x="1138482" y="90475"/>
                          <a:pt x="1129157" y="108365"/>
                        </a:cubicBezTo>
                        <a:cubicBezTo>
                          <a:pt x="1119831" y="126256"/>
                          <a:pt x="1115009" y="140339"/>
                          <a:pt x="1079292" y="146747"/>
                        </a:cubicBezTo>
                        <a:cubicBezTo>
                          <a:pt x="1043638" y="153155"/>
                          <a:pt x="977088" y="151822"/>
                          <a:pt x="884717" y="149729"/>
                        </a:cubicBezTo>
                        <a:cubicBezTo>
                          <a:pt x="792347" y="147635"/>
                          <a:pt x="674092" y="144780"/>
                          <a:pt x="581024" y="145288"/>
                        </a:cubicBezTo>
                        <a:cubicBezTo>
                          <a:pt x="488019" y="145859"/>
                          <a:pt x="420200" y="149792"/>
                          <a:pt x="327830" y="153535"/>
                        </a:cubicBezTo>
                        <a:cubicBezTo>
                          <a:pt x="235459" y="157278"/>
                          <a:pt x="118601" y="160831"/>
                          <a:pt x="56365" y="153725"/>
                        </a:cubicBezTo>
                        <a:cubicBezTo>
                          <a:pt x="-5871" y="146683"/>
                          <a:pt x="-13547" y="128984"/>
                          <a:pt x="18554" y="117501"/>
                        </a:cubicBezTo>
                        <a:cubicBezTo>
                          <a:pt x="50655" y="106018"/>
                          <a:pt x="122597" y="100752"/>
                          <a:pt x="173604" y="85717"/>
                        </a:cubicBezTo>
                        <a:cubicBezTo>
                          <a:pt x="224674" y="70681"/>
                          <a:pt x="254872" y="45939"/>
                          <a:pt x="279488" y="32489"/>
                        </a:cubicBezTo>
                        <a:cubicBezTo>
                          <a:pt x="304103" y="19040"/>
                          <a:pt x="323135" y="16946"/>
                          <a:pt x="359487" y="14155"/>
                        </a:cubicBezTo>
                        <a:cubicBezTo>
                          <a:pt x="395839" y="11300"/>
                          <a:pt x="449637" y="7684"/>
                          <a:pt x="534395" y="5780"/>
                        </a:cubicBezTo>
                        <a:cubicBezTo>
                          <a:pt x="619152" y="3877"/>
                          <a:pt x="734933" y="3624"/>
                          <a:pt x="847224" y="2735"/>
                        </a:cubicBezTo>
                        <a:cubicBezTo>
                          <a:pt x="959451" y="1784"/>
                          <a:pt x="1068189" y="134"/>
                          <a:pt x="1122241" y="7"/>
                        </a:cubicBezTo>
                        <a:cubicBezTo>
                          <a:pt x="1176293" y="-120"/>
                          <a:pt x="1175659" y="1340"/>
                          <a:pt x="1173819" y="946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3" name="Freeform: Shape 9882">
                    <a:extLst>
                      <a:ext uri="{FF2B5EF4-FFF2-40B4-BE49-F238E27FC236}">
                        <a16:creationId xmlns:a16="http://schemas.microsoft.com/office/drawing/2014/main" id="{1151D0F1-C198-2E45-B3CF-0FAD2A6EDF88}"/>
                      </a:ext>
                    </a:extLst>
                  </p:cNvPr>
                  <p:cNvSpPr/>
                  <p:nvPr/>
                </p:nvSpPr>
                <p:spPr>
                  <a:xfrm>
                    <a:off x="559815" y="3846253"/>
                    <a:ext cx="73208" cy="247991"/>
                  </a:xfrm>
                  <a:custGeom>
                    <a:avLst/>
                    <a:gdLst>
                      <a:gd name="connsiteX0" fmla="*/ 49023 w 73208"/>
                      <a:gd name="connsiteY0" fmla="*/ 15226 h 247991"/>
                      <a:gd name="connsiteX1" fmla="*/ 25740 w 73208"/>
                      <a:gd name="connsiteY1" fmla="*/ 85202 h 247991"/>
                      <a:gd name="connsiteX2" fmla="*/ 3853 w 73208"/>
                      <a:gd name="connsiteY2" fmla="*/ 168056 h 247991"/>
                      <a:gd name="connsiteX3" fmla="*/ 427 w 73208"/>
                      <a:gd name="connsiteY3" fmla="*/ 204408 h 247991"/>
                      <a:gd name="connsiteX4" fmla="*/ 3155 w 73208"/>
                      <a:gd name="connsiteY4" fmla="*/ 247992 h 247991"/>
                      <a:gd name="connsiteX5" fmla="*/ 35637 w 73208"/>
                      <a:gd name="connsiteY5" fmla="*/ 245962 h 247991"/>
                      <a:gd name="connsiteX6" fmla="*/ 31958 w 73208"/>
                      <a:gd name="connsiteY6" fmla="*/ 211259 h 247991"/>
                      <a:gd name="connsiteX7" fmla="*/ 29927 w 73208"/>
                      <a:gd name="connsiteY7" fmla="*/ 185375 h 247991"/>
                      <a:gd name="connsiteX8" fmla="*/ 38302 w 73208"/>
                      <a:gd name="connsiteY8" fmla="*/ 149594 h 247991"/>
                      <a:gd name="connsiteX9" fmla="*/ 67929 w 73208"/>
                      <a:gd name="connsiteY9" fmla="*/ 32101 h 247991"/>
                      <a:gd name="connsiteX10" fmla="*/ 70403 w 73208"/>
                      <a:gd name="connsiteY10" fmla="*/ 2220 h 247991"/>
                      <a:gd name="connsiteX11" fmla="*/ 57080 w 73208"/>
                      <a:gd name="connsiteY11" fmla="*/ 0 h 247991"/>
                      <a:gd name="connsiteX12" fmla="*/ 48960 w 73208"/>
                      <a:gd name="connsiteY12" fmla="*/ 15226 h 247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208" h="247991">
                        <a:moveTo>
                          <a:pt x="49023" y="15226"/>
                        </a:moveTo>
                        <a:cubicBezTo>
                          <a:pt x="44202" y="28993"/>
                          <a:pt x="34749" y="55067"/>
                          <a:pt x="25740" y="85202"/>
                        </a:cubicBezTo>
                        <a:cubicBezTo>
                          <a:pt x="16732" y="115400"/>
                          <a:pt x="8167" y="149721"/>
                          <a:pt x="3853" y="168056"/>
                        </a:cubicBezTo>
                        <a:cubicBezTo>
                          <a:pt x="-397" y="186390"/>
                          <a:pt x="-397" y="188674"/>
                          <a:pt x="427" y="204408"/>
                        </a:cubicBezTo>
                        <a:cubicBezTo>
                          <a:pt x="998" y="215510"/>
                          <a:pt x="1950" y="233273"/>
                          <a:pt x="3155" y="247992"/>
                        </a:cubicBezTo>
                        <a:cubicBezTo>
                          <a:pt x="13750" y="247357"/>
                          <a:pt x="24535" y="246660"/>
                          <a:pt x="35637" y="245962"/>
                        </a:cubicBezTo>
                        <a:cubicBezTo>
                          <a:pt x="35003" y="234035"/>
                          <a:pt x="33163" y="220839"/>
                          <a:pt x="31958" y="211259"/>
                        </a:cubicBezTo>
                        <a:cubicBezTo>
                          <a:pt x="29927" y="195082"/>
                          <a:pt x="29801" y="189245"/>
                          <a:pt x="29927" y="185375"/>
                        </a:cubicBezTo>
                        <a:cubicBezTo>
                          <a:pt x="30118" y="181505"/>
                          <a:pt x="30625" y="179666"/>
                          <a:pt x="38302" y="149594"/>
                        </a:cubicBezTo>
                        <a:cubicBezTo>
                          <a:pt x="46042" y="119523"/>
                          <a:pt x="60950" y="61284"/>
                          <a:pt x="67929" y="32101"/>
                        </a:cubicBezTo>
                        <a:cubicBezTo>
                          <a:pt x="74971" y="2982"/>
                          <a:pt x="74083" y="2982"/>
                          <a:pt x="70403" y="2220"/>
                        </a:cubicBezTo>
                        <a:cubicBezTo>
                          <a:pt x="66787" y="1459"/>
                          <a:pt x="60379" y="0"/>
                          <a:pt x="57080" y="0"/>
                        </a:cubicBezTo>
                        <a:cubicBezTo>
                          <a:pt x="53781" y="0"/>
                          <a:pt x="53718" y="1459"/>
                          <a:pt x="48960" y="1522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4" name="Freeform: Shape 9883">
                    <a:extLst>
                      <a:ext uri="{FF2B5EF4-FFF2-40B4-BE49-F238E27FC236}">
                        <a16:creationId xmlns:a16="http://schemas.microsoft.com/office/drawing/2014/main" id="{420DA99E-574F-7061-C6DA-DD0FFF4788E3}"/>
                      </a:ext>
                    </a:extLst>
                  </p:cNvPr>
                  <p:cNvSpPr/>
                  <p:nvPr/>
                </p:nvSpPr>
                <p:spPr>
                  <a:xfrm>
                    <a:off x="1367008" y="3842134"/>
                    <a:ext cx="113494" cy="242276"/>
                  </a:xfrm>
                  <a:custGeom>
                    <a:avLst/>
                    <a:gdLst>
                      <a:gd name="connsiteX0" fmla="*/ 7946 w 113494"/>
                      <a:gd name="connsiteY0" fmla="*/ 19471 h 242276"/>
                      <a:gd name="connsiteX1" fmla="*/ 44362 w 113494"/>
                      <a:gd name="connsiteY1" fmla="*/ 94712 h 242276"/>
                      <a:gd name="connsiteX2" fmla="*/ 76970 w 113494"/>
                      <a:gd name="connsiteY2" fmla="*/ 176298 h 242276"/>
                      <a:gd name="connsiteX3" fmla="*/ 84520 w 113494"/>
                      <a:gd name="connsiteY3" fmla="*/ 211190 h 242276"/>
                      <a:gd name="connsiteX4" fmla="*/ 83695 w 113494"/>
                      <a:gd name="connsiteY4" fmla="*/ 241833 h 242276"/>
                      <a:gd name="connsiteX5" fmla="*/ 111102 w 113494"/>
                      <a:gd name="connsiteY5" fmla="*/ 242277 h 242276"/>
                      <a:gd name="connsiteX6" fmla="*/ 113449 w 113494"/>
                      <a:gd name="connsiteY6" fmla="*/ 202753 h 242276"/>
                      <a:gd name="connsiteX7" fmla="*/ 104060 w 113494"/>
                      <a:gd name="connsiteY7" fmla="*/ 177313 h 242276"/>
                      <a:gd name="connsiteX8" fmla="*/ 76590 w 113494"/>
                      <a:gd name="connsiteY8" fmla="*/ 105307 h 242276"/>
                      <a:gd name="connsiteX9" fmla="*/ 39857 w 113494"/>
                      <a:gd name="connsiteY9" fmla="*/ 27148 h 242276"/>
                      <a:gd name="connsiteX10" fmla="*/ 24314 w 113494"/>
                      <a:gd name="connsiteY10" fmla="*/ 3484 h 242276"/>
                      <a:gd name="connsiteX11" fmla="*/ 12324 w 113494"/>
                      <a:gd name="connsiteY11" fmla="*/ 312 h 242276"/>
                      <a:gd name="connsiteX12" fmla="*/ 841 w 113494"/>
                      <a:gd name="connsiteY12" fmla="*/ 692 h 242276"/>
                      <a:gd name="connsiteX13" fmla="*/ 7946 w 113494"/>
                      <a:gd name="connsiteY13" fmla="*/ 19471 h 242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494" h="242276">
                        <a:moveTo>
                          <a:pt x="7946" y="19471"/>
                        </a:moveTo>
                        <a:cubicBezTo>
                          <a:pt x="15940" y="35014"/>
                          <a:pt x="30785" y="63944"/>
                          <a:pt x="44362" y="94712"/>
                        </a:cubicBezTo>
                        <a:cubicBezTo>
                          <a:pt x="57938" y="125482"/>
                          <a:pt x="70309" y="158154"/>
                          <a:pt x="76970" y="176298"/>
                        </a:cubicBezTo>
                        <a:cubicBezTo>
                          <a:pt x="83632" y="194442"/>
                          <a:pt x="84583" y="198185"/>
                          <a:pt x="84520" y="211190"/>
                        </a:cubicBezTo>
                        <a:cubicBezTo>
                          <a:pt x="84520" y="219375"/>
                          <a:pt x="84076" y="231302"/>
                          <a:pt x="83695" y="241833"/>
                        </a:cubicBezTo>
                        <a:cubicBezTo>
                          <a:pt x="92640" y="241960"/>
                          <a:pt x="101839" y="242150"/>
                          <a:pt x="111102" y="242277"/>
                        </a:cubicBezTo>
                        <a:cubicBezTo>
                          <a:pt x="112371" y="229144"/>
                          <a:pt x="113766" y="212079"/>
                          <a:pt x="113449" y="202753"/>
                        </a:cubicBezTo>
                        <a:cubicBezTo>
                          <a:pt x="113068" y="191460"/>
                          <a:pt x="110150" y="191460"/>
                          <a:pt x="104060" y="177313"/>
                        </a:cubicBezTo>
                        <a:cubicBezTo>
                          <a:pt x="98033" y="163166"/>
                          <a:pt x="88834" y="134998"/>
                          <a:pt x="76590" y="105307"/>
                        </a:cubicBezTo>
                        <a:cubicBezTo>
                          <a:pt x="64345" y="75680"/>
                          <a:pt x="48993" y="44594"/>
                          <a:pt x="39857" y="27148"/>
                        </a:cubicBezTo>
                        <a:cubicBezTo>
                          <a:pt x="30722" y="9638"/>
                          <a:pt x="27740" y="5705"/>
                          <a:pt x="24314" y="3484"/>
                        </a:cubicBezTo>
                        <a:cubicBezTo>
                          <a:pt x="20825" y="1264"/>
                          <a:pt x="16828" y="692"/>
                          <a:pt x="12324" y="312"/>
                        </a:cubicBezTo>
                        <a:cubicBezTo>
                          <a:pt x="7819" y="-69"/>
                          <a:pt x="2807" y="-259"/>
                          <a:pt x="841" y="692"/>
                        </a:cubicBezTo>
                        <a:cubicBezTo>
                          <a:pt x="-1126" y="1708"/>
                          <a:pt x="16" y="3864"/>
                          <a:pt x="7946" y="194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5" name="Freeform: Shape 9884">
                    <a:extLst>
                      <a:ext uri="{FF2B5EF4-FFF2-40B4-BE49-F238E27FC236}">
                        <a16:creationId xmlns:a16="http://schemas.microsoft.com/office/drawing/2014/main" id="{A0C2A889-281A-8003-F541-20C4DAB3D0FD}"/>
                      </a:ext>
                    </a:extLst>
                  </p:cNvPr>
                  <p:cNvSpPr/>
                  <p:nvPr/>
                </p:nvSpPr>
                <p:spPr>
                  <a:xfrm>
                    <a:off x="5639" y="4021365"/>
                    <a:ext cx="2062504" cy="44584"/>
                  </a:xfrm>
                  <a:custGeom>
                    <a:avLst/>
                    <a:gdLst>
                      <a:gd name="connsiteX0" fmla="*/ 0 w 2062504"/>
                      <a:gd name="connsiteY0" fmla="*/ 32912 h 44584"/>
                      <a:gd name="connsiteX1" fmla="*/ 17510 w 2062504"/>
                      <a:gd name="connsiteY1" fmla="*/ 31897 h 44584"/>
                      <a:gd name="connsiteX2" fmla="*/ 128659 w 2062504"/>
                      <a:gd name="connsiteY2" fmla="*/ 29803 h 44584"/>
                      <a:gd name="connsiteX3" fmla="*/ 272861 w 2062504"/>
                      <a:gd name="connsiteY3" fmla="*/ 28598 h 44584"/>
                      <a:gd name="connsiteX4" fmla="*/ 415287 w 2062504"/>
                      <a:gd name="connsiteY4" fmla="*/ 24854 h 44584"/>
                      <a:gd name="connsiteX5" fmla="*/ 572431 w 2062504"/>
                      <a:gd name="connsiteY5" fmla="*/ 19462 h 44584"/>
                      <a:gd name="connsiteX6" fmla="*/ 777726 w 2062504"/>
                      <a:gd name="connsiteY6" fmla="*/ 14831 h 44584"/>
                      <a:gd name="connsiteX7" fmla="*/ 1010112 w 2062504"/>
                      <a:gd name="connsiteY7" fmla="*/ 11215 h 44584"/>
                      <a:gd name="connsiteX8" fmla="*/ 1189841 w 2062504"/>
                      <a:gd name="connsiteY8" fmla="*/ 9755 h 44584"/>
                      <a:gd name="connsiteX9" fmla="*/ 1332901 w 2062504"/>
                      <a:gd name="connsiteY9" fmla="*/ 17368 h 44584"/>
                      <a:gd name="connsiteX10" fmla="*/ 1484779 w 2062504"/>
                      <a:gd name="connsiteY10" fmla="*/ 23522 h 44584"/>
                      <a:gd name="connsiteX11" fmla="*/ 1629362 w 2062504"/>
                      <a:gd name="connsiteY11" fmla="*/ 22507 h 44584"/>
                      <a:gd name="connsiteX12" fmla="*/ 1788980 w 2062504"/>
                      <a:gd name="connsiteY12" fmla="*/ 21936 h 44584"/>
                      <a:gd name="connsiteX13" fmla="*/ 1909138 w 2062504"/>
                      <a:gd name="connsiteY13" fmla="*/ 29676 h 44584"/>
                      <a:gd name="connsiteX14" fmla="*/ 2018003 w 2062504"/>
                      <a:gd name="connsiteY14" fmla="*/ 39192 h 44584"/>
                      <a:gd name="connsiteX15" fmla="*/ 2058542 w 2062504"/>
                      <a:gd name="connsiteY15" fmla="*/ 44585 h 44584"/>
                      <a:gd name="connsiteX16" fmla="*/ 2060065 w 2062504"/>
                      <a:gd name="connsiteY16" fmla="*/ 41730 h 44584"/>
                      <a:gd name="connsiteX17" fmla="*/ 2061460 w 2062504"/>
                      <a:gd name="connsiteY17" fmla="*/ 31008 h 44584"/>
                      <a:gd name="connsiteX18" fmla="*/ 1987615 w 2062504"/>
                      <a:gd name="connsiteY18" fmla="*/ 25299 h 44584"/>
                      <a:gd name="connsiteX19" fmla="*/ 1838337 w 2062504"/>
                      <a:gd name="connsiteY19" fmla="*/ 13626 h 44584"/>
                      <a:gd name="connsiteX20" fmla="*/ 1652962 w 2062504"/>
                      <a:gd name="connsiteY20" fmla="*/ 9438 h 44584"/>
                      <a:gd name="connsiteX21" fmla="*/ 1477420 w 2062504"/>
                      <a:gd name="connsiteY21" fmla="*/ 12293 h 44584"/>
                      <a:gd name="connsiteX22" fmla="*/ 1346033 w 2062504"/>
                      <a:gd name="connsiteY22" fmla="*/ 6140 h 44584"/>
                      <a:gd name="connsiteX23" fmla="*/ 1189460 w 2062504"/>
                      <a:gd name="connsiteY23" fmla="*/ 874 h 44584"/>
                      <a:gd name="connsiteX24" fmla="*/ 981500 w 2062504"/>
                      <a:gd name="connsiteY24" fmla="*/ 620 h 44584"/>
                      <a:gd name="connsiteX25" fmla="*/ 726720 w 2062504"/>
                      <a:gd name="connsiteY25" fmla="*/ 5378 h 44584"/>
                      <a:gd name="connsiteX26" fmla="*/ 516983 w 2062504"/>
                      <a:gd name="connsiteY26" fmla="*/ 10136 h 44584"/>
                      <a:gd name="connsiteX27" fmla="*/ 276921 w 2062504"/>
                      <a:gd name="connsiteY27" fmla="*/ 17622 h 44584"/>
                      <a:gd name="connsiteX28" fmla="*/ 135891 w 2062504"/>
                      <a:gd name="connsiteY28" fmla="*/ 18637 h 44584"/>
                      <a:gd name="connsiteX29" fmla="*/ 36732 w 2062504"/>
                      <a:gd name="connsiteY29" fmla="*/ 22444 h 44584"/>
                      <a:gd name="connsiteX30" fmla="*/ 0 w 2062504"/>
                      <a:gd name="connsiteY30" fmla="*/ 24093 h 44584"/>
                      <a:gd name="connsiteX31" fmla="*/ 0 w 2062504"/>
                      <a:gd name="connsiteY31" fmla="*/ 32975 h 44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504" h="44584">
                        <a:moveTo>
                          <a:pt x="0" y="32912"/>
                        </a:moveTo>
                        <a:cubicBezTo>
                          <a:pt x="5773" y="32531"/>
                          <a:pt x="11610" y="32214"/>
                          <a:pt x="17510" y="31897"/>
                        </a:cubicBezTo>
                        <a:cubicBezTo>
                          <a:pt x="50626" y="30247"/>
                          <a:pt x="85328" y="30057"/>
                          <a:pt x="128659" y="29803"/>
                        </a:cubicBezTo>
                        <a:cubicBezTo>
                          <a:pt x="171989" y="29613"/>
                          <a:pt x="224011" y="29359"/>
                          <a:pt x="272861" y="28598"/>
                        </a:cubicBezTo>
                        <a:cubicBezTo>
                          <a:pt x="321711" y="27836"/>
                          <a:pt x="367452" y="26504"/>
                          <a:pt x="415287" y="24854"/>
                        </a:cubicBezTo>
                        <a:cubicBezTo>
                          <a:pt x="463058" y="23205"/>
                          <a:pt x="512923" y="21238"/>
                          <a:pt x="572431" y="19462"/>
                        </a:cubicBezTo>
                        <a:cubicBezTo>
                          <a:pt x="631875" y="17686"/>
                          <a:pt x="700963" y="16163"/>
                          <a:pt x="777726" y="14831"/>
                        </a:cubicBezTo>
                        <a:cubicBezTo>
                          <a:pt x="854490" y="13499"/>
                          <a:pt x="938931" y="12420"/>
                          <a:pt x="1010112" y="11215"/>
                        </a:cubicBezTo>
                        <a:cubicBezTo>
                          <a:pt x="1081229" y="10009"/>
                          <a:pt x="1139088" y="8677"/>
                          <a:pt x="1189841" y="9755"/>
                        </a:cubicBezTo>
                        <a:cubicBezTo>
                          <a:pt x="1240530" y="10834"/>
                          <a:pt x="1284051" y="14387"/>
                          <a:pt x="1332901" y="17368"/>
                        </a:cubicBezTo>
                        <a:cubicBezTo>
                          <a:pt x="1381751" y="20350"/>
                          <a:pt x="1435866" y="22761"/>
                          <a:pt x="1484779" y="23522"/>
                        </a:cubicBezTo>
                        <a:cubicBezTo>
                          <a:pt x="1533693" y="24284"/>
                          <a:pt x="1577404" y="23395"/>
                          <a:pt x="1629362" y="22507"/>
                        </a:cubicBezTo>
                        <a:cubicBezTo>
                          <a:pt x="1681320" y="21619"/>
                          <a:pt x="1741526" y="20731"/>
                          <a:pt x="1788980" y="21936"/>
                        </a:cubicBezTo>
                        <a:cubicBezTo>
                          <a:pt x="1836434" y="23142"/>
                          <a:pt x="1871073" y="26440"/>
                          <a:pt x="1909138" y="29676"/>
                        </a:cubicBezTo>
                        <a:cubicBezTo>
                          <a:pt x="1947203" y="32912"/>
                          <a:pt x="1988630" y="35957"/>
                          <a:pt x="2018003" y="39192"/>
                        </a:cubicBezTo>
                        <a:cubicBezTo>
                          <a:pt x="2035069" y="41032"/>
                          <a:pt x="2048074" y="42935"/>
                          <a:pt x="2058542" y="44585"/>
                        </a:cubicBezTo>
                        <a:cubicBezTo>
                          <a:pt x="2059113" y="43570"/>
                          <a:pt x="2059621" y="42618"/>
                          <a:pt x="2060065" y="41730"/>
                        </a:cubicBezTo>
                        <a:cubicBezTo>
                          <a:pt x="2062729" y="36464"/>
                          <a:pt x="2063237" y="34117"/>
                          <a:pt x="2061460" y="31008"/>
                        </a:cubicBezTo>
                        <a:cubicBezTo>
                          <a:pt x="2040905" y="29359"/>
                          <a:pt x="2015085" y="27519"/>
                          <a:pt x="1987615" y="25299"/>
                        </a:cubicBezTo>
                        <a:cubicBezTo>
                          <a:pt x="1943333" y="21682"/>
                          <a:pt x="1894991" y="16798"/>
                          <a:pt x="1838337" y="13626"/>
                        </a:cubicBezTo>
                        <a:cubicBezTo>
                          <a:pt x="1781684" y="10454"/>
                          <a:pt x="1716594" y="8868"/>
                          <a:pt x="1652962" y="9438"/>
                        </a:cubicBezTo>
                        <a:cubicBezTo>
                          <a:pt x="1589331" y="10009"/>
                          <a:pt x="1527095" y="12610"/>
                          <a:pt x="1477420" y="12293"/>
                        </a:cubicBezTo>
                        <a:cubicBezTo>
                          <a:pt x="1427809" y="11976"/>
                          <a:pt x="1390759" y="8677"/>
                          <a:pt x="1346033" y="6140"/>
                        </a:cubicBezTo>
                        <a:cubicBezTo>
                          <a:pt x="1301371" y="3602"/>
                          <a:pt x="1248968" y="1825"/>
                          <a:pt x="1189460" y="874"/>
                        </a:cubicBezTo>
                        <a:cubicBezTo>
                          <a:pt x="1129889" y="-141"/>
                          <a:pt x="1063149" y="-332"/>
                          <a:pt x="981500" y="620"/>
                        </a:cubicBezTo>
                        <a:cubicBezTo>
                          <a:pt x="899851" y="1635"/>
                          <a:pt x="803357" y="3855"/>
                          <a:pt x="726720" y="5378"/>
                        </a:cubicBezTo>
                        <a:cubicBezTo>
                          <a:pt x="650083" y="6901"/>
                          <a:pt x="593430" y="7789"/>
                          <a:pt x="516983" y="10136"/>
                        </a:cubicBezTo>
                        <a:cubicBezTo>
                          <a:pt x="440536" y="12420"/>
                          <a:pt x="344359" y="16227"/>
                          <a:pt x="276921" y="17622"/>
                        </a:cubicBezTo>
                        <a:cubicBezTo>
                          <a:pt x="209483" y="19081"/>
                          <a:pt x="170720" y="18193"/>
                          <a:pt x="135891" y="18637"/>
                        </a:cubicBezTo>
                        <a:cubicBezTo>
                          <a:pt x="101062" y="19081"/>
                          <a:pt x="70103" y="20921"/>
                          <a:pt x="36732" y="22444"/>
                        </a:cubicBezTo>
                        <a:cubicBezTo>
                          <a:pt x="24552" y="23015"/>
                          <a:pt x="12054" y="23586"/>
                          <a:pt x="0" y="24093"/>
                        </a:cubicBezTo>
                        <a:lnTo>
                          <a:pt x="0" y="3297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6" name="Freeform: Shape 9885">
                    <a:extLst>
                      <a:ext uri="{FF2B5EF4-FFF2-40B4-BE49-F238E27FC236}">
                        <a16:creationId xmlns:a16="http://schemas.microsoft.com/office/drawing/2014/main" id="{56A88DE3-737E-098C-CFFC-F4F41AFD3A32}"/>
                      </a:ext>
                    </a:extLst>
                  </p:cNvPr>
                  <p:cNvSpPr/>
                  <p:nvPr/>
                </p:nvSpPr>
                <p:spPr>
                  <a:xfrm>
                    <a:off x="10270" y="3831631"/>
                    <a:ext cx="1845062" cy="27234"/>
                  </a:xfrm>
                  <a:custGeom>
                    <a:avLst/>
                    <a:gdLst>
                      <a:gd name="connsiteX0" fmla="*/ 1845062 w 1845062"/>
                      <a:gd name="connsiteY0" fmla="*/ 17730 h 27234"/>
                      <a:gd name="connsiteX1" fmla="*/ 1838211 w 1845062"/>
                      <a:gd name="connsiteY1" fmla="*/ 4788 h 27234"/>
                      <a:gd name="connsiteX2" fmla="*/ 1830471 w 1845062"/>
                      <a:gd name="connsiteY2" fmla="*/ 30 h 27234"/>
                      <a:gd name="connsiteX3" fmla="*/ 1796466 w 1845062"/>
                      <a:gd name="connsiteY3" fmla="*/ 981 h 27234"/>
                      <a:gd name="connsiteX4" fmla="*/ 1717355 w 1845062"/>
                      <a:gd name="connsiteY4" fmla="*/ 2377 h 27234"/>
                      <a:gd name="connsiteX5" fmla="*/ 1539593 w 1845062"/>
                      <a:gd name="connsiteY5" fmla="*/ 4471 h 27234"/>
                      <a:gd name="connsiteX6" fmla="*/ 1306256 w 1845062"/>
                      <a:gd name="connsiteY6" fmla="*/ 3773 h 27234"/>
                      <a:gd name="connsiteX7" fmla="*/ 1137438 w 1845062"/>
                      <a:gd name="connsiteY7" fmla="*/ 3773 h 27234"/>
                      <a:gd name="connsiteX8" fmla="*/ 1006115 w 1845062"/>
                      <a:gd name="connsiteY8" fmla="*/ 6247 h 27234"/>
                      <a:gd name="connsiteX9" fmla="*/ 834760 w 1845062"/>
                      <a:gd name="connsiteY9" fmla="*/ 3583 h 27234"/>
                      <a:gd name="connsiteX10" fmla="*/ 620075 w 1845062"/>
                      <a:gd name="connsiteY10" fmla="*/ 6311 h 27234"/>
                      <a:gd name="connsiteX11" fmla="*/ 369482 w 1845062"/>
                      <a:gd name="connsiteY11" fmla="*/ 8595 h 27234"/>
                      <a:gd name="connsiteX12" fmla="*/ 68453 w 1845062"/>
                      <a:gd name="connsiteY12" fmla="*/ 6628 h 27234"/>
                      <a:gd name="connsiteX13" fmla="*/ 698 w 1845062"/>
                      <a:gd name="connsiteY13" fmla="*/ 14495 h 27234"/>
                      <a:gd name="connsiteX14" fmla="*/ 0 w 1845062"/>
                      <a:gd name="connsiteY14" fmla="*/ 20267 h 27234"/>
                      <a:gd name="connsiteX15" fmla="*/ 127834 w 1845062"/>
                      <a:gd name="connsiteY15" fmla="*/ 25660 h 27234"/>
                      <a:gd name="connsiteX16" fmla="*/ 456650 w 1845062"/>
                      <a:gd name="connsiteY16" fmla="*/ 26294 h 27234"/>
                      <a:gd name="connsiteX17" fmla="*/ 677997 w 1845062"/>
                      <a:gd name="connsiteY17" fmla="*/ 24962 h 27234"/>
                      <a:gd name="connsiteX18" fmla="*/ 849859 w 1845062"/>
                      <a:gd name="connsiteY18" fmla="*/ 22298 h 27234"/>
                      <a:gd name="connsiteX19" fmla="*/ 1025655 w 1845062"/>
                      <a:gd name="connsiteY19" fmla="*/ 27119 h 27234"/>
                      <a:gd name="connsiteX20" fmla="*/ 1260388 w 1845062"/>
                      <a:gd name="connsiteY20" fmla="*/ 24708 h 27234"/>
                      <a:gd name="connsiteX21" fmla="*/ 1462702 w 1845062"/>
                      <a:gd name="connsiteY21" fmla="*/ 23186 h 27234"/>
                      <a:gd name="connsiteX22" fmla="*/ 1663874 w 1845062"/>
                      <a:gd name="connsiteY22" fmla="*/ 18428 h 27234"/>
                      <a:gd name="connsiteX23" fmla="*/ 1844999 w 1845062"/>
                      <a:gd name="connsiteY23" fmla="*/ 17540 h 2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45062" h="27234">
                        <a:moveTo>
                          <a:pt x="1845062" y="17730"/>
                        </a:moveTo>
                        <a:cubicBezTo>
                          <a:pt x="1840875" y="11767"/>
                          <a:pt x="1839289" y="7516"/>
                          <a:pt x="1838211" y="4788"/>
                        </a:cubicBezTo>
                        <a:cubicBezTo>
                          <a:pt x="1836371" y="-33"/>
                          <a:pt x="1836307" y="-97"/>
                          <a:pt x="1830471" y="30"/>
                        </a:cubicBezTo>
                        <a:cubicBezTo>
                          <a:pt x="1824634" y="220"/>
                          <a:pt x="1812961" y="601"/>
                          <a:pt x="1796466" y="981"/>
                        </a:cubicBezTo>
                        <a:cubicBezTo>
                          <a:pt x="1779971" y="1362"/>
                          <a:pt x="1758719" y="1679"/>
                          <a:pt x="1717355" y="2377"/>
                        </a:cubicBezTo>
                        <a:cubicBezTo>
                          <a:pt x="1675928" y="3075"/>
                          <a:pt x="1614390" y="4217"/>
                          <a:pt x="1539593" y="4471"/>
                        </a:cubicBezTo>
                        <a:cubicBezTo>
                          <a:pt x="1464795" y="4725"/>
                          <a:pt x="1376739" y="4217"/>
                          <a:pt x="1306256" y="3773"/>
                        </a:cubicBezTo>
                        <a:cubicBezTo>
                          <a:pt x="1235772" y="3329"/>
                          <a:pt x="1182926" y="3012"/>
                          <a:pt x="1137438" y="3773"/>
                        </a:cubicBezTo>
                        <a:cubicBezTo>
                          <a:pt x="1091951" y="4534"/>
                          <a:pt x="1053950" y="6437"/>
                          <a:pt x="1006115" y="6247"/>
                        </a:cubicBezTo>
                        <a:cubicBezTo>
                          <a:pt x="958344" y="6057"/>
                          <a:pt x="900802" y="3900"/>
                          <a:pt x="834760" y="3583"/>
                        </a:cubicBezTo>
                        <a:cubicBezTo>
                          <a:pt x="768718" y="3329"/>
                          <a:pt x="694174" y="4978"/>
                          <a:pt x="620075" y="6311"/>
                        </a:cubicBezTo>
                        <a:cubicBezTo>
                          <a:pt x="545976" y="7706"/>
                          <a:pt x="472320" y="8785"/>
                          <a:pt x="369482" y="8595"/>
                        </a:cubicBezTo>
                        <a:cubicBezTo>
                          <a:pt x="266644" y="8404"/>
                          <a:pt x="134749" y="6818"/>
                          <a:pt x="68453" y="6628"/>
                        </a:cubicBezTo>
                        <a:cubicBezTo>
                          <a:pt x="2220" y="6437"/>
                          <a:pt x="1649" y="7516"/>
                          <a:pt x="698" y="14495"/>
                        </a:cubicBezTo>
                        <a:cubicBezTo>
                          <a:pt x="508" y="16144"/>
                          <a:pt x="254" y="18111"/>
                          <a:pt x="0" y="20267"/>
                        </a:cubicBezTo>
                        <a:cubicBezTo>
                          <a:pt x="24108" y="22615"/>
                          <a:pt x="60523" y="24645"/>
                          <a:pt x="127834" y="25660"/>
                        </a:cubicBezTo>
                        <a:cubicBezTo>
                          <a:pt x="215637" y="26992"/>
                          <a:pt x="355905" y="26548"/>
                          <a:pt x="456650" y="26294"/>
                        </a:cubicBezTo>
                        <a:cubicBezTo>
                          <a:pt x="557395" y="26104"/>
                          <a:pt x="618552" y="26104"/>
                          <a:pt x="677997" y="24962"/>
                        </a:cubicBezTo>
                        <a:cubicBezTo>
                          <a:pt x="737505" y="23884"/>
                          <a:pt x="795300" y="21663"/>
                          <a:pt x="849859" y="22298"/>
                        </a:cubicBezTo>
                        <a:cubicBezTo>
                          <a:pt x="904355" y="22932"/>
                          <a:pt x="955616" y="26485"/>
                          <a:pt x="1025655" y="27119"/>
                        </a:cubicBezTo>
                        <a:cubicBezTo>
                          <a:pt x="1095694" y="27754"/>
                          <a:pt x="1184512" y="25597"/>
                          <a:pt x="1260388" y="24708"/>
                        </a:cubicBezTo>
                        <a:cubicBezTo>
                          <a:pt x="1336263" y="23820"/>
                          <a:pt x="1399197" y="24264"/>
                          <a:pt x="1462702" y="23186"/>
                        </a:cubicBezTo>
                        <a:cubicBezTo>
                          <a:pt x="1526143" y="22108"/>
                          <a:pt x="1590219" y="19443"/>
                          <a:pt x="1663874" y="18428"/>
                        </a:cubicBezTo>
                        <a:cubicBezTo>
                          <a:pt x="1728077" y="17540"/>
                          <a:pt x="1799638" y="17984"/>
                          <a:pt x="1844999" y="175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804" name="Freeform: Shape 9803">
                  <a:extLst>
                    <a:ext uri="{FF2B5EF4-FFF2-40B4-BE49-F238E27FC236}">
                      <a16:creationId xmlns:a16="http://schemas.microsoft.com/office/drawing/2014/main" id="{04A8A9C9-C5B9-127C-F224-97A9CE8B0E98}"/>
                    </a:ext>
                  </a:extLst>
                </p:cNvPr>
                <p:cNvSpPr/>
                <p:nvPr/>
              </p:nvSpPr>
              <p:spPr>
                <a:xfrm>
                  <a:off x="921567" y="2244676"/>
                  <a:ext cx="61130" cy="26140"/>
                </a:xfrm>
                <a:custGeom>
                  <a:avLst/>
                  <a:gdLst>
                    <a:gd name="connsiteX0" fmla="*/ 59989 w 61130"/>
                    <a:gd name="connsiteY0" fmla="*/ 7171 h 26140"/>
                    <a:gd name="connsiteX1" fmla="*/ 61131 w 61130"/>
                    <a:gd name="connsiteY1" fmla="*/ 26140 h 26140"/>
                    <a:gd name="connsiteX2" fmla="*/ 50980 w 61130"/>
                    <a:gd name="connsiteY2" fmla="*/ 24998 h 26140"/>
                    <a:gd name="connsiteX3" fmla="*/ 40829 w 61130"/>
                    <a:gd name="connsiteY3" fmla="*/ 24173 h 26140"/>
                    <a:gd name="connsiteX4" fmla="*/ 481 w 61130"/>
                    <a:gd name="connsiteY4" fmla="*/ 15736 h 26140"/>
                    <a:gd name="connsiteX5" fmla="*/ 3526 w 61130"/>
                    <a:gd name="connsiteY5" fmla="*/ 7996 h 26140"/>
                    <a:gd name="connsiteX6" fmla="*/ 31567 w 61130"/>
                    <a:gd name="connsiteY6" fmla="*/ 129 h 26140"/>
                    <a:gd name="connsiteX7" fmla="*/ 45778 w 61130"/>
                    <a:gd name="connsiteY7" fmla="*/ 3492 h 26140"/>
                    <a:gd name="connsiteX8" fmla="*/ 59989 w 61130"/>
                    <a:gd name="connsiteY8" fmla="*/ 7171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30" h="26140">
                      <a:moveTo>
                        <a:pt x="59989" y="7171"/>
                      </a:moveTo>
                      <a:lnTo>
                        <a:pt x="61131" y="26140"/>
                      </a:lnTo>
                      <a:cubicBezTo>
                        <a:pt x="57768" y="25886"/>
                        <a:pt x="54406" y="25506"/>
                        <a:pt x="50980" y="24998"/>
                      </a:cubicBezTo>
                      <a:cubicBezTo>
                        <a:pt x="47173" y="24427"/>
                        <a:pt x="43811" y="24110"/>
                        <a:pt x="40829" y="24173"/>
                      </a:cubicBezTo>
                      <a:cubicBezTo>
                        <a:pt x="27887" y="24237"/>
                        <a:pt x="5937" y="28297"/>
                        <a:pt x="481" y="15736"/>
                      </a:cubicBezTo>
                      <a:cubicBezTo>
                        <a:pt x="-725" y="13008"/>
                        <a:pt x="354" y="10407"/>
                        <a:pt x="3526" y="7996"/>
                      </a:cubicBezTo>
                      <a:cubicBezTo>
                        <a:pt x="11329" y="1969"/>
                        <a:pt x="20718" y="-632"/>
                        <a:pt x="31567" y="129"/>
                      </a:cubicBezTo>
                      <a:cubicBezTo>
                        <a:pt x="34549" y="319"/>
                        <a:pt x="39307" y="1461"/>
                        <a:pt x="45778" y="3492"/>
                      </a:cubicBezTo>
                      <a:cubicBezTo>
                        <a:pt x="50282" y="4951"/>
                        <a:pt x="55040" y="6156"/>
                        <a:pt x="59989" y="717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5" name="Freeform: Shape 9804">
                  <a:extLst>
                    <a:ext uri="{FF2B5EF4-FFF2-40B4-BE49-F238E27FC236}">
                      <a16:creationId xmlns:a16="http://schemas.microsoft.com/office/drawing/2014/main" id="{F3F51AB6-784F-8CB4-DEA5-CBE55EBA2C7F}"/>
                    </a:ext>
                  </a:extLst>
                </p:cNvPr>
                <p:cNvSpPr/>
                <p:nvPr/>
              </p:nvSpPr>
              <p:spPr>
                <a:xfrm>
                  <a:off x="84915" y="2267372"/>
                  <a:ext cx="75540" cy="28063"/>
                </a:xfrm>
                <a:custGeom>
                  <a:avLst/>
                  <a:gdLst>
                    <a:gd name="connsiteX0" fmla="*/ 64545 w 75540"/>
                    <a:gd name="connsiteY0" fmla="*/ 26727 h 28063"/>
                    <a:gd name="connsiteX1" fmla="*/ 12396 w 75540"/>
                    <a:gd name="connsiteY1" fmla="*/ 28059 h 28063"/>
                    <a:gd name="connsiteX2" fmla="*/ 533 w 75540"/>
                    <a:gd name="connsiteY2" fmla="*/ 16513 h 28063"/>
                    <a:gd name="connsiteX3" fmla="*/ 4974 w 75540"/>
                    <a:gd name="connsiteY3" fmla="*/ 5918 h 28063"/>
                    <a:gd name="connsiteX4" fmla="*/ 16583 w 75540"/>
                    <a:gd name="connsiteY4" fmla="*/ 18 h 28063"/>
                    <a:gd name="connsiteX5" fmla="*/ 52618 w 75540"/>
                    <a:gd name="connsiteY5" fmla="*/ 1731 h 28063"/>
                    <a:gd name="connsiteX6" fmla="*/ 59660 w 75540"/>
                    <a:gd name="connsiteY6" fmla="*/ 3888 h 28063"/>
                    <a:gd name="connsiteX7" fmla="*/ 71333 w 75540"/>
                    <a:gd name="connsiteY7" fmla="*/ 11438 h 28063"/>
                    <a:gd name="connsiteX8" fmla="*/ 64545 w 75540"/>
                    <a:gd name="connsiteY8" fmla="*/ 26727 h 28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40" h="28063">
                      <a:moveTo>
                        <a:pt x="64545" y="26727"/>
                      </a:moveTo>
                      <a:lnTo>
                        <a:pt x="12396" y="28059"/>
                      </a:lnTo>
                      <a:cubicBezTo>
                        <a:pt x="4212" y="28250"/>
                        <a:pt x="-1878" y="22286"/>
                        <a:pt x="533" y="16513"/>
                      </a:cubicBezTo>
                      <a:lnTo>
                        <a:pt x="4974" y="5918"/>
                      </a:lnTo>
                      <a:cubicBezTo>
                        <a:pt x="6560" y="2175"/>
                        <a:pt x="11318" y="-236"/>
                        <a:pt x="16583" y="18"/>
                      </a:cubicBezTo>
                      <a:lnTo>
                        <a:pt x="52618" y="1731"/>
                      </a:lnTo>
                      <a:cubicBezTo>
                        <a:pt x="55219" y="1858"/>
                        <a:pt x="57693" y="2619"/>
                        <a:pt x="59660" y="3888"/>
                      </a:cubicBezTo>
                      <a:lnTo>
                        <a:pt x="71333" y="11438"/>
                      </a:lnTo>
                      <a:cubicBezTo>
                        <a:pt x="79454" y="16703"/>
                        <a:pt x="75076" y="26473"/>
                        <a:pt x="64545" y="2672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6" name="Freeform: Shape 9805">
                  <a:extLst>
                    <a:ext uri="{FF2B5EF4-FFF2-40B4-BE49-F238E27FC236}">
                      <a16:creationId xmlns:a16="http://schemas.microsoft.com/office/drawing/2014/main" id="{67FE81FE-6F7C-A989-5A46-C79227F77FEE}"/>
                    </a:ext>
                  </a:extLst>
                </p:cNvPr>
                <p:cNvSpPr/>
                <p:nvPr/>
              </p:nvSpPr>
              <p:spPr>
                <a:xfrm>
                  <a:off x="913243" y="2282715"/>
                  <a:ext cx="50139" cy="25558"/>
                </a:xfrm>
                <a:custGeom>
                  <a:avLst/>
                  <a:gdLst>
                    <a:gd name="connsiteX0" fmla="*/ 43761 w 50139"/>
                    <a:gd name="connsiteY0" fmla="*/ 19758 h 25558"/>
                    <a:gd name="connsiteX1" fmla="*/ 25807 w 50139"/>
                    <a:gd name="connsiteY1" fmla="*/ 25024 h 25558"/>
                    <a:gd name="connsiteX2" fmla="*/ 16735 w 50139"/>
                    <a:gd name="connsiteY2" fmla="*/ 24516 h 25558"/>
                    <a:gd name="connsiteX3" fmla="*/ 5442 w 50139"/>
                    <a:gd name="connsiteY3" fmla="*/ 19758 h 25558"/>
                    <a:gd name="connsiteX4" fmla="*/ 4618 w 50139"/>
                    <a:gd name="connsiteY4" fmla="*/ 6372 h 25558"/>
                    <a:gd name="connsiteX5" fmla="*/ 15276 w 50139"/>
                    <a:gd name="connsiteY5" fmla="*/ 1234 h 25558"/>
                    <a:gd name="connsiteX6" fmla="*/ 24284 w 50139"/>
                    <a:gd name="connsiteY6" fmla="*/ 409 h 25558"/>
                    <a:gd name="connsiteX7" fmla="*/ 42809 w 50139"/>
                    <a:gd name="connsiteY7" fmla="*/ 5103 h 25558"/>
                    <a:gd name="connsiteX8" fmla="*/ 43697 w 50139"/>
                    <a:gd name="connsiteY8" fmla="*/ 19822 h 25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39" h="25558">
                      <a:moveTo>
                        <a:pt x="43761" y="19758"/>
                      </a:moveTo>
                      <a:lnTo>
                        <a:pt x="25807" y="25024"/>
                      </a:lnTo>
                      <a:cubicBezTo>
                        <a:pt x="22889" y="25912"/>
                        <a:pt x="19526" y="25658"/>
                        <a:pt x="16735" y="24516"/>
                      </a:cubicBezTo>
                      <a:lnTo>
                        <a:pt x="5442" y="19758"/>
                      </a:lnTo>
                      <a:cubicBezTo>
                        <a:pt x="-1473" y="16777"/>
                        <a:pt x="-1853" y="9481"/>
                        <a:pt x="4618" y="6372"/>
                      </a:cubicBezTo>
                      <a:lnTo>
                        <a:pt x="15276" y="1234"/>
                      </a:lnTo>
                      <a:cubicBezTo>
                        <a:pt x="17877" y="-35"/>
                        <a:pt x="21176" y="-352"/>
                        <a:pt x="24284" y="409"/>
                      </a:cubicBezTo>
                      <a:lnTo>
                        <a:pt x="42809" y="5103"/>
                      </a:lnTo>
                      <a:cubicBezTo>
                        <a:pt x="52135" y="7451"/>
                        <a:pt x="52706" y="17157"/>
                        <a:pt x="43697" y="1982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7" name="Freeform: Shape 9806">
                  <a:extLst>
                    <a:ext uri="{FF2B5EF4-FFF2-40B4-BE49-F238E27FC236}">
                      <a16:creationId xmlns:a16="http://schemas.microsoft.com/office/drawing/2014/main" id="{010F0CF9-04F3-A91A-6994-EA0232AF8324}"/>
                    </a:ext>
                  </a:extLst>
                </p:cNvPr>
                <p:cNvSpPr/>
                <p:nvPr/>
              </p:nvSpPr>
              <p:spPr>
                <a:xfrm>
                  <a:off x="90954" y="2306851"/>
                  <a:ext cx="89707" cy="32165"/>
                </a:xfrm>
                <a:custGeom>
                  <a:avLst/>
                  <a:gdLst>
                    <a:gd name="connsiteX0" fmla="*/ 89021 w 89707"/>
                    <a:gd name="connsiteY0" fmla="*/ 22458 h 32165"/>
                    <a:gd name="connsiteX1" fmla="*/ 66183 w 89707"/>
                    <a:gd name="connsiteY1" fmla="*/ 31213 h 32165"/>
                    <a:gd name="connsiteX2" fmla="*/ 12321 w 89707"/>
                    <a:gd name="connsiteY2" fmla="*/ 31530 h 32165"/>
                    <a:gd name="connsiteX3" fmla="*/ 77 w 89707"/>
                    <a:gd name="connsiteY3" fmla="*/ 19730 h 32165"/>
                    <a:gd name="connsiteX4" fmla="*/ 17713 w 89707"/>
                    <a:gd name="connsiteY4" fmla="*/ 1649 h 32165"/>
                    <a:gd name="connsiteX5" fmla="*/ 64723 w 89707"/>
                    <a:gd name="connsiteY5" fmla="*/ 63 h 32165"/>
                    <a:gd name="connsiteX6" fmla="*/ 89085 w 89707"/>
                    <a:gd name="connsiteY6" fmla="*/ 22394 h 3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07" h="32165">
                      <a:moveTo>
                        <a:pt x="89021" y="22458"/>
                      </a:moveTo>
                      <a:cubicBezTo>
                        <a:pt x="87689" y="28866"/>
                        <a:pt x="73098" y="30896"/>
                        <a:pt x="66183" y="31213"/>
                      </a:cubicBezTo>
                      <a:cubicBezTo>
                        <a:pt x="42582" y="32355"/>
                        <a:pt x="24629" y="32482"/>
                        <a:pt x="12321" y="31530"/>
                      </a:cubicBezTo>
                      <a:cubicBezTo>
                        <a:pt x="3439" y="30896"/>
                        <a:pt x="-621" y="26962"/>
                        <a:pt x="77" y="19730"/>
                      </a:cubicBezTo>
                      <a:cubicBezTo>
                        <a:pt x="1028" y="9833"/>
                        <a:pt x="2741" y="2981"/>
                        <a:pt x="17713" y="1649"/>
                      </a:cubicBezTo>
                      <a:cubicBezTo>
                        <a:pt x="33320" y="317"/>
                        <a:pt x="48927" y="-191"/>
                        <a:pt x="64723" y="63"/>
                      </a:cubicBezTo>
                      <a:cubicBezTo>
                        <a:pt x="84010" y="380"/>
                        <a:pt x="92130" y="7803"/>
                        <a:pt x="89085" y="2239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8" name="Freeform: Shape 9807">
                  <a:extLst>
                    <a:ext uri="{FF2B5EF4-FFF2-40B4-BE49-F238E27FC236}">
                      <a16:creationId xmlns:a16="http://schemas.microsoft.com/office/drawing/2014/main" id="{9FB8EC16-3176-8E64-CBD1-1F2F33A28249}"/>
                    </a:ext>
                  </a:extLst>
                </p:cNvPr>
                <p:cNvSpPr/>
                <p:nvPr/>
              </p:nvSpPr>
              <p:spPr>
                <a:xfrm>
                  <a:off x="74551" y="2360884"/>
                  <a:ext cx="84871" cy="28782"/>
                </a:xfrm>
                <a:custGeom>
                  <a:avLst/>
                  <a:gdLst>
                    <a:gd name="connsiteX0" fmla="*/ 81189 w 84871"/>
                    <a:gd name="connsiteY0" fmla="*/ 5665 h 28782"/>
                    <a:gd name="connsiteX1" fmla="*/ 84869 w 84871"/>
                    <a:gd name="connsiteY1" fmla="*/ 9345 h 28782"/>
                    <a:gd name="connsiteX2" fmla="*/ 79540 w 84871"/>
                    <a:gd name="connsiteY2" fmla="*/ 20257 h 28782"/>
                    <a:gd name="connsiteX3" fmla="*/ 17748 w 84871"/>
                    <a:gd name="connsiteY3" fmla="*/ 27743 h 28782"/>
                    <a:gd name="connsiteX4" fmla="*/ 175 w 84871"/>
                    <a:gd name="connsiteY4" fmla="*/ 15752 h 28782"/>
                    <a:gd name="connsiteX5" fmla="*/ 6392 w 84871"/>
                    <a:gd name="connsiteY5" fmla="*/ 2874 h 28782"/>
                    <a:gd name="connsiteX6" fmla="*/ 22126 w 84871"/>
                    <a:gd name="connsiteY6" fmla="*/ 82 h 28782"/>
                    <a:gd name="connsiteX7" fmla="*/ 81126 w 84871"/>
                    <a:gd name="connsiteY7" fmla="*/ 5602 h 2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71" h="28782">
                      <a:moveTo>
                        <a:pt x="81189" y="5665"/>
                      </a:moveTo>
                      <a:cubicBezTo>
                        <a:pt x="83727" y="6173"/>
                        <a:pt x="84933" y="7441"/>
                        <a:pt x="84869" y="9345"/>
                      </a:cubicBezTo>
                      <a:cubicBezTo>
                        <a:pt x="84869" y="13341"/>
                        <a:pt x="83029" y="17021"/>
                        <a:pt x="79540" y="20257"/>
                      </a:cubicBezTo>
                      <a:cubicBezTo>
                        <a:pt x="67423" y="31486"/>
                        <a:pt x="37478" y="28758"/>
                        <a:pt x="17748" y="27743"/>
                      </a:cubicBezTo>
                      <a:cubicBezTo>
                        <a:pt x="7027" y="27172"/>
                        <a:pt x="1190" y="23175"/>
                        <a:pt x="175" y="15752"/>
                      </a:cubicBezTo>
                      <a:cubicBezTo>
                        <a:pt x="-650" y="9789"/>
                        <a:pt x="1444" y="5538"/>
                        <a:pt x="6392" y="2874"/>
                      </a:cubicBezTo>
                      <a:cubicBezTo>
                        <a:pt x="9501" y="1224"/>
                        <a:pt x="14703" y="273"/>
                        <a:pt x="22126" y="82"/>
                      </a:cubicBezTo>
                      <a:cubicBezTo>
                        <a:pt x="41412" y="-425"/>
                        <a:pt x="61079" y="1414"/>
                        <a:pt x="81126" y="560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9" name="Freeform: Shape 9808">
                  <a:extLst>
                    <a:ext uri="{FF2B5EF4-FFF2-40B4-BE49-F238E27FC236}">
                      <a16:creationId xmlns:a16="http://schemas.microsoft.com/office/drawing/2014/main" id="{9AC74EEF-9900-D5C2-D12F-AF464EF7B937}"/>
                    </a:ext>
                  </a:extLst>
                </p:cNvPr>
                <p:cNvSpPr/>
                <p:nvPr/>
              </p:nvSpPr>
              <p:spPr>
                <a:xfrm>
                  <a:off x="62088" y="2435509"/>
                  <a:ext cx="47814" cy="159745"/>
                </a:xfrm>
                <a:custGeom>
                  <a:avLst/>
                  <a:gdLst>
                    <a:gd name="connsiteX0" fmla="*/ 16508 w 47814"/>
                    <a:gd name="connsiteY0" fmla="*/ 104361 h 159745"/>
                    <a:gd name="connsiteX1" fmla="*/ 3756 w 47814"/>
                    <a:gd name="connsiteY1" fmla="*/ 158730 h 159745"/>
                    <a:gd name="connsiteX2" fmla="*/ 1535 w 47814"/>
                    <a:gd name="connsiteY2" fmla="*/ 159491 h 159745"/>
                    <a:gd name="connsiteX3" fmla="*/ 203 w 47814"/>
                    <a:gd name="connsiteY3" fmla="*/ 157398 h 159745"/>
                    <a:gd name="connsiteX4" fmla="*/ 330 w 47814"/>
                    <a:gd name="connsiteY4" fmla="*/ 117240 h 159745"/>
                    <a:gd name="connsiteX5" fmla="*/ 5025 w 47814"/>
                    <a:gd name="connsiteY5" fmla="*/ 77398 h 159745"/>
                    <a:gd name="connsiteX6" fmla="*/ 14414 w 47814"/>
                    <a:gd name="connsiteY6" fmla="*/ 16178 h 159745"/>
                    <a:gd name="connsiteX7" fmla="*/ 19806 w 47814"/>
                    <a:gd name="connsiteY7" fmla="*/ 3807 h 159745"/>
                    <a:gd name="connsiteX8" fmla="*/ 30845 w 47814"/>
                    <a:gd name="connsiteY8" fmla="*/ 0 h 159745"/>
                    <a:gd name="connsiteX9" fmla="*/ 47784 w 47814"/>
                    <a:gd name="connsiteY9" fmla="*/ 12434 h 159745"/>
                    <a:gd name="connsiteX10" fmla="*/ 45817 w 47814"/>
                    <a:gd name="connsiteY10" fmla="*/ 36352 h 159745"/>
                    <a:gd name="connsiteX11" fmla="*/ 33573 w 47814"/>
                    <a:gd name="connsiteY11" fmla="*/ 78477 h 159745"/>
                    <a:gd name="connsiteX12" fmla="*/ 20568 w 47814"/>
                    <a:gd name="connsiteY12" fmla="*/ 96811 h 159745"/>
                    <a:gd name="connsiteX13" fmla="*/ 16571 w 47814"/>
                    <a:gd name="connsiteY13" fmla="*/ 104424 h 15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814" h="159745">
                      <a:moveTo>
                        <a:pt x="16508" y="104361"/>
                      </a:moveTo>
                      <a:cubicBezTo>
                        <a:pt x="12574" y="122505"/>
                        <a:pt x="8324" y="140649"/>
                        <a:pt x="3756" y="158730"/>
                      </a:cubicBezTo>
                      <a:cubicBezTo>
                        <a:pt x="3502" y="159745"/>
                        <a:pt x="2741" y="159999"/>
                        <a:pt x="1535" y="159491"/>
                      </a:cubicBezTo>
                      <a:cubicBezTo>
                        <a:pt x="647" y="159111"/>
                        <a:pt x="203" y="158413"/>
                        <a:pt x="203" y="157398"/>
                      </a:cubicBezTo>
                      <a:cubicBezTo>
                        <a:pt x="-114" y="144012"/>
                        <a:pt x="-51" y="130626"/>
                        <a:pt x="330" y="117240"/>
                      </a:cubicBezTo>
                      <a:cubicBezTo>
                        <a:pt x="647" y="105947"/>
                        <a:pt x="2297" y="92688"/>
                        <a:pt x="5025" y="77398"/>
                      </a:cubicBezTo>
                      <a:cubicBezTo>
                        <a:pt x="8704" y="57034"/>
                        <a:pt x="11876" y="36606"/>
                        <a:pt x="14414" y="16178"/>
                      </a:cubicBezTo>
                      <a:cubicBezTo>
                        <a:pt x="15048" y="11039"/>
                        <a:pt x="16825" y="6915"/>
                        <a:pt x="19806" y="3807"/>
                      </a:cubicBezTo>
                      <a:cubicBezTo>
                        <a:pt x="22217" y="1269"/>
                        <a:pt x="25897" y="0"/>
                        <a:pt x="30845" y="0"/>
                      </a:cubicBezTo>
                      <a:cubicBezTo>
                        <a:pt x="41947" y="0"/>
                        <a:pt x="47594" y="4187"/>
                        <a:pt x="47784" y="12434"/>
                      </a:cubicBezTo>
                      <a:cubicBezTo>
                        <a:pt x="47974" y="20492"/>
                        <a:pt x="47277" y="28485"/>
                        <a:pt x="45817" y="36352"/>
                      </a:cubicBezTo>
                      <a:cubicBezTo>
                        <a:pt x="43089" y="50626"/>
                        <a:pt x="39029" y="64710"/>
                        <a:pt x="33573" y="78477"/>
                      </a:cubicBezTo>
                      <a:cubicBezTo>
                        <a:pt x="30655" y="85836"/>
                        <a:pt x="26087" y="90531"/>
                        <a:pt x="20568" y="96811"/>
                      </a:cubicBezTo>
                      <a:cubicBezTo>
                        <a:pt x="18474" y="99159"/>
                        <a:pt x="17205" y="101696"/>
                        <a:pt x="16571" y="10442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0" name="Freeform: Shape 9809">
                  <a:extLst>
                    <a:ext uri="{FF2B5EF4-FFF2-40B4-BE49-F238E27FC236}">
                      <a16:creationId xmlns:a16="http://schemas.microsoft.com/office/drawing/2014/main" id="{E4433AC6-9517-DF02-0815-8630BB62C789}"/>
                    </a:ext>
                  </a:extLst>
                </p:cNvPr>
                <p:cNvSpPr/>
                <p:nvPr/>
              </p:nvSpPr>
              <p:spPr>
                <a:xfrm>
                  <a:off x="854113" y="2748975"/>
                  <a:ext cx="63331" cy="28477"/>
                </a:xfrm>
                <a:custGeom>
                  <a:avLst/>
                  <a:gdLst>
                    <a:gd name="connsiteX0" fmla="*/ 52074 w 63331"/>
                    <a:gd name="connsiteY0" fmla="*/ 2916 h 28477"/>
                    <a:gd name="connsiteX1" fmla="*/ 63303 w 63331"/>
                    <a:gd name="connsiteY1" fmla="*/ 13511 h 28477"/>
                    <a:gd name="connsiteX2" fmla="*/ 48712 w 63331"/>
                    <a:gd name="connsiteY2" fmla="*/ 27595 h 28477"/>
                    <a:gd name="connsiteX3" fmla="*/ 306 w 63331"/>
                    <a:gd name="connsiteY3" fmla="*/ 9387 h 28477"/>
                    <a:gd name="connsiteX4" fmla="*/ 11472 w 63331"/>
                    <a:gd name="connsiteY4" fmla="*/ 379 h 28477"/>
                    <a:gd name="connsiteX5" fmla="*/ 52074 w 63331"/>
                    <a:gd name="connsiteY5" fmla="*/ 2853 h 28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31" h="28477">
                      <a:moveTo>
                        <a:pt x="52074" y="2916"/>
                      </a:moveTo>
                      <a:cubicBezTo>
                        <a:pt x="59243" y="4122"/>
                        <a:pt x="62986" y="7674"/>
                        <a:pt x="63303" y="13511"/>
                      </a:cubicBezTo>
                      <a:cubicBezTo>
                        <a:pt x="63747" y="21251"/>
                        <a:pt x="58926" y="25945"/>
                        <a:pt x="48712" y="27595"/>
                      </a:cubicBezTo>
                      <a:cubicBezTo>
                        <a:pt x="33676" y="30006"/>
                        <a:pt x="-3754" y="28547"/>
                        <a:pt x="306" y="9387"/>
                      </a:cubicBezTo>
                      <a:cubicBezTo>
                        <a:pt x="1385" y="4122"/>
                        <a:pt x="5128" y="1140"/>
                        <a:pt x="11472" y="379"/>
                      </a:cubicBezTo>
                      <a:cubicBezTo>
                        <a:pt x="21559" y="-827"/>
                        <a:pt x="41670" y="1077"/>
                        <a:pt x="52074" y="285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1" name="Freeform: Shape 9810">
                  <a:extLst>
                    <a:ext uri="{FF2B5EF4-FFF2-40B4-BE49-F238E27FC236}">
                      <a16:creationId xmlns:a16="http://schemas.microsoft.com/office/drawing/2014/main" id="{83F149DC-C6AD-3DFE-FB0D-29D3C0BADBC1}"/>
                    </a:ext>
                  </a:extLst>
                </p:cNvPr>
                <p:cNvSpPr/>
                <p:nvPr/>
              </p:nvSpPr>
              <p:spPr>
                <a:xfrm>
                  <a:off x="879795" y="2848255"/>
                  <a:ext cx="52720" cy="18341"/>
                </a:xfrm>
                <a:custGeom>
                  <a:avLst/>
                  <a:gdLst>
                    <a:gd name="connsiteX0" fmla="*/ 52720 w 52720"/>
                    <a:gd name="connsiteY0" fmla="*/ 10217 h 18341"/>
                    <a:gd name="connsiteX1" fmla="*/ 41491 w 52720"/>
                    <a:gd name="connsiteY1" fmla="*/ 18338 h 18341"/>
                    <a:gd name="connsiteX2" fmla="*/ 11166 w 52720"/>
                    <a:gd name="connsiteY2" fmla="*/ 17703 h 18341"/>
                    <a:gd name="connsiteX3" fmla="*/ 1 w 52720"/>
                    <a:gd name="connsiteY3" fmla="*/ 9075 h 18341"/>
                    <a:gd name="connsiteX4" fmla="*/ 1 w 52720"/>
                    <a:gd name="connsiteY4" fmla="*/ 8124 h 18341"/>
                    <a:gd name="connsiteX5" fmla="*/ 11230 w 52720"/>
                    <a:gd name="connsiteY5" fmla="*/ 3 h 18341"/>
                    <a:gd name="connsiteX6" fmla="*/ 41555 w 52720"/>
                    <a:gd name="connsiteY6" fmla="*/ 638 h 18341"/>
                    <a:gd name="connsiteX7" fmla="*/ 52720 w 52720"/>
                    <a:gd name="connsiteY7" fmla="*/ 9266 h 18341"/>
                    <a:gd name="connsiteX8" fmla="*/ 52720 w 52720"/>
                    <a:gd name="connsiteY8" fmla="*/ 10217 h 18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720" h="18341">
                      <a:moveTo>
                        <a:pt x="52720" y="10217"/>
                      </a:moveTo>
                      <a:cubicBezTo>
                        <a:pt x="52720" y="14848"/>
                        <a:pt x="47645" y="18465"/>
                        <a:pt x="41491" y="18338"/>
                      </a:cubicBezTo>
                      <a:lnTo>
                        <a:pt x="11166" y="17703"/>
                      </a:lnTo>
                      <a:cubicBezTo>
                        <a:pt x="4949" y="17577"/>
                        <a:pt x="-63" y="13707"/>
                        <a:pt x="1" y="9075"/>
                      </a:cubicBezTo>
                      <a:lnTo>
                        <a:pt x="1" y="8124"/>
                      </a:lnTo>
                      <a:cubicBezTo>
                        <a:pt x="1" y="3493"/>
                        <a:pt x="5076" y="-124"/>
                        <a:pt x="11230" y="3"/>
                      </a:cubicBezTo>
                      <a:lnTo>
                        <a:pt x="41555" y="638"/>
                      </a:lnTo>
                      <a:cubicBezTo>
                        <a:pt x="47772" y="764"/>
                        <a:pt x="52784" y="4635"/>
                        <a:pt x="52720" y="9266"/>
                      </a:cubicBezTo>
                      <a:lnTo>
                        <a:pt x="52720" y="10217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2" name="Freeform: Shape 9811">
                  <a:extLst>
                    <a:ext uri="{FF2B5EF4-FFF2-40B4-BE49-F238E27FC236}">
                      <a16:creationId xmlns:a16="http://schemas.microsoft.com/office/drawing/2014/main" id="{482172FB-722A-B9B5-C52C-087A7AB6255A}"/>
                    </a:ext>
                  </a:extLst>
                </p:cNvPr>
                <p:cNvSpPr/>
                <p:nvPr/>
              </p:nvSpPr>
              <p:spPr>
                <a:xfrm>
                  <a:off x="862783" y="2939535"/>
                  <a:ext cx="25842" cy="9292"/>
                </a:xfrm>
                <a:custGeom>
                  <a:avLst/>
                  <a:gdLst>
                    <a:gd name="connsiteX0" fmla="*/ 25768 w 25842"/>
                    <a:gd name="connsiteY0" fmla="*/ 5598 h 9292"/>
                    <a:gd name="connsiteX1" fmla="*/ 20185 w 25842"/>
                    <a:gd name="connsiteY1" fmla="*/ 9277 h 9292"/>
                    <a:gd name="connsiteX2" fmla="*/ 5086 w 25842"/>
                    <a:gd name="connsiteY2" fmla="*/ 8453 h 9292"/>
                    <a:gd name="connsiteX3" fmla="*/ 11 w 25842"/>
                    <a:gd name="connsiteY3" fmla="*/ 4202 h 9292"/>
                    <a:gd name="connsiteX4" fmla="*/ 11 w 25842"/>
                    <a:gd name="connsiteY4" fmla="*/ 3694 h 9292"/>
                    <a:gd name="connsiteX5" fmla="*/ 5657 w 25842"/>
                    <a:gd name="connsiteY5" fmla="*/ 15 h 9292"/>
                    <a:gd name="connsiteX6" fmla="*/ 20756 w 25842"/>
                    <a:gd name="connsiteY6" fmla="*/ 840 h 9292"/>
                    <a:gd name="connsiteX7" fmla="*/ 25831 w 25842"/>
                    <a:gd name="connsiteY7" fmla="*/ 5090 h 9292"/>
                    <a:gd name="connsiteX8" fmla="*/ 25831 w 25842"/>
                    <a:gd name="connsiteY8" fmla="*/ 5598 h 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42" h="9292">
                      <a:moveTo>
                        <a:pt x="25768" y="5598"/>
                      </a:moveTo>
                      <a:cubicBezTo>
                        <a:pt x="25641" y="7818"/>
                        <a:pt x="23103" y="9468"/>
                        <a:pt x="20185" y="9277"/>
                      </a:cubicBezTo>
                      <a:lnTo>
                        <a:pt x="5086" y="8453"/>
                      </a:lnTo>
                      <a:cubicBezTo>
                        <a:pt x="2168" y="8326"/>
                        <a:pt x="-180" y="6359"/>
                        <a:pt x="11" y="4202"/>
                      </a:cubicBezTo>
                      <a:lnTo>
                        <a:pt x="11" y="3694"/>
                      </a:lnTo>
                      <a:cubicBezTo>
                        <a:pt x="138" y="1474"/>
                        <a:pt x="2675" y="-175"/>
                        <a:pt x="5657" y="15"/>
                      </a:cubicBezTo>
                      <a:lnTo>
                        <a:pt x="20756" y="840"/>
                      </a:lnTo>
                      <a:cubicBezTo>
                        <a:pt x="23674" y="967"/>
                        <a:pt x="26022" y="2933"/>
                        <a:pt x="25831" y="5090"/>
                      </a:cubicBezTo>
                      <a:lnTo>
                        <a:pt x="25831" y="5598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3" name="Freeform: Shape 9812">
                  <a:extLst>
                    <a:ext uri="{FF2B5EF4-FFF2-40B4-BE49-F238E27FC236}">
                      <a16:creationId xmlns:a16="http://schemas.microsoft.com/office/drawing/2014/main" id="{0D92DC9B-6DFC-9144-A1ED-ADC705B8B32E}"/>
                    </a:ext>
                  </a:extLst>
                </p:cNvPr>
                <p:cNvSpPr/>
                <p:nvPr/>
              </p:nvSpPr>
              <p:spPr>
                <a:xfrm>
                  <a:off x="1696051" y="3012296"/>
                  <a:ext cx="25165" cy="278427"/>
                </a:xfrm>
                <a:custGeom>
                  <a:avLst/>
                  <a:gdLst>
                    <a:gd name="connsiteX0" fmla="*/ 25166 w 25165"/>
                    <a:gd name="connsiteY0" fmla="*/ 276371 h 278427"/>
                    <a:gd name="connsiteX1" fmla="*/ 12858 w 25165"/>
                    <a:gd name="connsiteY1" fmla="*/ 277069 h 278427"/>
                    <a:gd name="connsiteX2" fmla="*/ 9052 w 25165"/>
                    <a:gd name="connsiteY2" fmla="*/ 278147 h 278427"/>
                    <a:gd name="connsiteX3" fmla="*/ 2073 w 25165"/>
                    <a:gd name="connsiteY3" fmla="*/ 276815 h 278427"/>
                    <a:gd name="connsiteX4" fmla="*/ 1883 w 25165"/>
                    <a:gd name="connsiteY4" fmla="*/ 236086 h 278427"/>
                    <a:gd name="connsiteX5" fmla="*/ 1883 w 25165"/>
                    <a:gd name="connsiteY5" fmla="*/ 40433 h 278427"/>
                    <a:gd name="connsiteX6" fmla="*/ 3278 w 25165"/>
                    <a:gd name="connsiteY6" fmla="*/ 9347 h 278427"/>
                    <a:gd name="connsiteX7" fmla="*/ 6514 w 25165"/>
                    <a:gd name="connsiteY7" fmla="*/ 1036 h 278427"/>
                    <a:gd name="connsiteX8" fmla="*/ 10384 w 25165"/>
                    <a:gd name="connsiteY8" fmla="*/ 85 h 278427"/>
                    <a:gd name="connsiteX9" fmla="*/ 11906 w 25165"/>
                    <a:gd name="connsiteY9" fmla="*/ 2178 h 278427"/>
                    <a:gd name="connsiteX10" fmla="*/ 12731 w 25165"/>
                    <a:gd name="connsiteY10" fmla="*/ 14042 h 278427"/>
                    <a:gd name="connsiteX11" fmla="*/ 12858 w 25165"/>
                    <a:gd name="connsiteY11" fmla="*/ 21591 h 278427"/>
                    <a:gd name="connsiteX12" fmla="*/ 13746 w 25165"/>
                    <a:gd name="connsiteY12" fmla="*/ 38720 h 278427"/>
                    <a:gd name="connsiteX13" fmla="*/ 13429 w 25165"/>
                    <a:gd name="connsiteY13" fmla="*/ 48237 h 278427"/>
                    <a:gd name="connsiteX14" fmla="*/ 14381 w 25165"/>
                    <a:gd name="connsiteY14" fmla="*/ 237038 h 278427"/>
                    <a:gd name="connsiteX15" fmla="*/ 12921 w 25165"/>
                    <a:gd name="connsiteY15" fmla="*/ 273072 h 278427"/>
                    <a:gd name="connsiteX16" fmla="*/ 14761 w 25165"/>
                    <a:gd name="connsiteY16" fmla="*/ 275039 h 278427"/>
                    <a:gd name="connsiteX17" fmla="*/ 25166 w 25165"/>
                    <a:gd name="connsiteY17" fmla="*/ 276371 h 278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165" h="278427">
                      <a:moveTo>
                        <a:pt x="25166" y="276371"/>
                      </a:moveTo>
                      <a:cubicBezTo>
                        <a:pt x="20915" y="276371"/>
                        <a:pt x="16855" y="276561"/>
                        <a:pt x="12858" y="277069"/>
                      </a:cubicBezTo>
                      <a:cubicBezTo>
                        <a:pt x="12668" y="277069"/>
                        <a:pt x="11399" y="277450"/>
                        <a:pt x="9052" y="278147"/>
                      </a:cubicBezTo>
                      <a:cubicBezTo>
                        <a:pt x="6958" y="278782"/>
                        <a:pt x="4674" y="278338"/>
                        <a:pt x="2073" y="276815"/>
                      </a:cubicBezTo>
                      <a:cubicBezTo>
                        <a:pt x="1566" y="260384"/>
                        <a:pt x="1502" y="246807"/>
                        <a:pt x="1883" y="236086"/>
                      </a:cubicBezTo>
                      <a:cubicBezTo>
                        <a:pt x="3025" y="170678"/>
                        <a:pt x="-2875" y="105397"/>
                        <a:pt x="1883" y="40433"/>
                      </a:cubicBezTo>
                      <a:cubicBezTo>
                        <a:pt x="2263" y="25588"/>
                        <a:pt x="2708" y="15247"/>
                        <a:pt x="3278" y="9347"/>
                      </a:cubicBezTo>
                      <a:cubicBezTo>
                        <a:pt x="3532" y="7253"/>
                        <a:pt x="4547" y="4525"/>
                        <a:pt x="6514" y="1036"/>
                      </a:cubicBezTo>
                      <a:cubicBezTo>
                        <a:pt x="8037" y="148"/>
                        <a:pt x="9305" y="-169"/>
                        <a:pt x="10384" y="85"/>
                      </a:cubicBezTo>
                      <a:cubicBezTo>
                        <a:pt x="11209" y="275"/>
                        <a:pt x="11716" y="973"/>
                        <a:pt x="11906" y="2178"/>
                      </a:cubicBezTo>
                      <a:cubicBezTo>
                        <a:pt x="12541" y="6429"/>
                        <a:pt x="13366" y="9474"/>
                        <a:pt x="12731" y="14042"/>
                      </a:cubicBezTo>
                      <a:cubicBezTo>
                        <a:pt x="12351" y="16579"/>
                        <a:pt x="12351" y="19117"/>
                        <a:pt x="12858" y="21591"/>
                      </a:cubicBezTo>
                      <a:cubicBezTo>
                        <a:pt x="14000" y="27872"/>
                        <a:pt x="13429" y="32884"/>
                        <a:pt x="13746" y="38720"/>
                      </a:cubicBezTo>
                      <a:cubicBezTo>
                        <a:pt x="13937" y="41892"/>
                        <a:pt x="13810" y="45065"/>
                        <a:pt x="13429" y="48237"/>
                      </a:cubicBezTo>
                      <a:cubicBezTo>
                        <a:pt x="6387" y="108886"/>
                        <a:pt x="22374" y="170107"/>
                        <a:pt x="14381" y="237038"/>
                      </a:cubicBezTo>
                      <a:cubicBezTo>
                        <a:pt x="12921" y="249028"/>
                        <a:pt x="12414" y="261019"/>
                        <a:pt x="12921" y="273072"/>
                      </a:cubicBezTo>
                      <a:cubicBezTo>
                        <a:pt x="12921" y="273961"/>
                        <a:pt x="13683" y="274722"/>
                        <a:pt x="14761" y="275039"/>
                      </a:cubicBezTo>
                      <a:cubicBezTo>
                        <a:pt x="18695" y="276118"/>
                        <a:pt x="22184" y="276561"/>
                        <a:pt x="25166" y="27637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4" name="Freeform: Shape 9813">
                  <a:extLst>
                    <a:ext uri="{FF2B5EF4-FFF2-40B4-BE49-F238E27FC236}">
                      <a16:creationId xmlns:a16="http://schemas.microsoft.com/office/drawing/2014/main" id="{0CE573E4-DF61-9AEE-4ABF-72C31976DAC3}"/>
                    </a:ext>
                  </a:extLst>
                </p:cNvPr>
                <p:cNvSpPr/>
                <p:nvPr/>
              </p:nvSpPr>
              <p:spPr>
                <a:xfrm>
                  <a:off x="10117" y="3092706"/>
                  <a:ext cx="75802" cy="181814"/>
                </a:xfrm>
                <a:custGeom>
                  <a:avLst/>
                  <a:gdLst>
                    <a:gd name="connsiteX0" fmla="*/ 19185 w 75802"/>
                    <a:gd name="connsiteY0" fmla="*/ 42243 h 181814"/>
                    <a:gd name="connsiteX1" fmla="*/ 26036 w 75802"/>
                    <a:gd name="connsiteY1" fmla="*/ 116216 h 181814"/>
                    <a:gd name="connsiteX2" fmla="*/ 27876 w 75802"/>
                    <a:gd name="connsiteY2" fmla="*/ 118563 h 181814"/>
                    <a:gd name="connsiteX3" fmla="*/ 33522 w 75802"/>
                    <a:gd name="connsiteY3" fmla="*/ 121355 h 181814"/>
                    <a:gd name="connsiteX4" fmla="*/ 34664 w 75802"/>
                    <a:gd name="connsiteY4" fmla="*/ 124527 h 181814"/>
                    <a:gd name="connsiteX5" fmla="*/ 19121 w 75802"/>
                    <a:gd name="connsiteY5" fmla="*/ 134487 h 181814"/>
                    <a:gd name="connsiteX6" fmla="*/ 18614 w 75802"/>
                    <a:gd name="connsiteY6" fmla="*/ 136010 h 181814"/>
                    <a:gd name="connsiteX7" fmla="*/ 22230 w 75802"/>
                    <a:gd name="connsiteY7" fmla="*/ 137088 h 181814"/>
                    <a:gd name="connsiteX8" fmla="*/ 58455 w 75802"/>
                    <a:gd name="connsiteY8" fmla="*/ 137849 h 181814"/>
                    <a:gd name="connsiteX9" fmla="*/ 66321 w 75802"/>
                    <a:gd name="connsiteY9" fmla="*/ 142988 h 181814"/>
                    <a:gd name="connsiteX10" fmla="*/ 75330 w 75802"/>
                    <a:gd name="connsiteY10" fmla="*/ 175407 h 181814"/>
                    <a:gd name="connsiteX11" fmla="*/ 68796 w 75802"/>
                    <a:gd name="connsiteY11" fmla="*/ 181814 h 181814"/>
                    <a:gd name="connsiteX12" fmla="*/ 7385 w 75802"/>
                    <a:gd name="connsiteY12" fmla="*/ 181687 h 181814"/>
                    <a:gd name="connsiteX13" fmla="*/ 2817 w 75802"/>
                    <a:gd name="connsiteY13" fmla="*/ 178642 h 181814"/>
                    <a:gd name="connsiteX14" fmla="*/ 2055 w 75802"/>
                    <a:gd name="connsiteY14" fmla="*/ 174391 h 181814"/>
                    <a:gd name="connsiteX15" fmla="*/ 914 w 75802"/>
                    <a:gd name="connsiteY15" fmla="*/ 59626 h 181814"/>
                    <a:gd name="connsiteX16" fmla="*/ 2880 w 75802"/>
                    <a:gd name="connsiteY16" fmla="*/ 31205 h 181814"/>
                    <a:gd name="connsiteX17" fmla="*/ 4847 w 75802"/>
                    <a:gd name="connsiteY17" fmla="*/ 4115 h 181814"/>
                    <a:gd name="connsiteX18" fmla="*/ 10874 w 75802"/>
                    <a:gd name="connsiteY18" fmla="*/ 3417 h 181814"/>
                    <a:gd name="connsiteX19" fmla="*/ 14617 w 75802"/>
                    <a:gd name="connsiteY19" fmla="*/ 11728 h 181814"/>
                    <a:gd name="connsiteX20" fmla="*/ 19375 w 75802"/>
                    <a:gd name="connsiteY20" fmla="*/ 42117 h 18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802" h="181814">
                      <a:moveTo>
                        <a:pt x="19185" y="42243"/>
                      </a:moveTo>
                      <a:lnTo>
                        <a:pt x="26036" y="116216"/>
                      </a:lnTo>
                      <a:cubicBezTo>
                        <a:pt x="26100" y="117231"/>
                        <a:pt x="26734" y="117992"/>
                        <a:pt x="27876" y="118563"/>
                      </a:cubicBezTo>
                      <a:lnTo>
                        <a:pt x="33522" y="121355"/>
                      </a:lnTo>
                      <a:cubicBezTo>
                        <a:pt x="34982" y="122053"/>
                        <a:pt x="35426" y="123448"/>
                        <a:pt x="34664" y="124527"/>
                      </a:cubicBezTo>
                      <a:cubicBezTo>
                        <a:pt x="31175" y="129539"/>
                        <a:pt x="25973" y="132837"/>
                        <a:pt x="19121" y="134487"/>
                      </a:cubicBezTo>
                      <a:cubicBezTo>
                        <a:pt x="17852" y="134804"/>
                        <a:pt x="17662" y="135312"/>
                        <a:pt x="18614" y="136010"/>
                      </a:cubicBezTo>
                      <a:cubicBezTo>
                        <a:pt x="19502" y="136707"/>
                        <a:pt x="20644" y="137025"/>
                        <a:pt x="22230" y="137088"/>
                      </a:cubicBezTo>
                      <a:cubicBezTo>
                        <a:pt x="33713" y="137532"/>
                        <a:pt x="45767" y="137786"/>
                        <a:pt x="58455" y="137849"/>
                      </a:cubicBezTo>
                      <a:cubicBezTo>
                        <a:pt x="62388" y="137849"/>
                        <a:pt x="65751" y="140070"/>
                        <a:pt x="66321" y="142988"/>
                      </a:cubicBezTo>
                      <a:cubicBezTo>
                        <a:pt x="68415" y="154027"/>
                        <a:pt x="71397" y="164812"/>
                        <a:pt x="75330" y="175407"/>
                      </a:cubicBezTo>
                      <a:cubicBezTo>
                        <a:pt x="76853" y="179721"/>
                        <a:pt x="74696" y="181814"/>
                        <a:pt x="68796" y="181814"/>
                      </a:cubicBezTo>
                      <a:lnTo>
                        <a:pt x="7385" y="181687"/>
                      </a:lnTo>
                      <a:cubicBezTo>
                        <a:pt x="4657" y="181687"/>
                        <a:pt x="3134" y="180672"/>
                        <a:pt x="2817" y="178642"/>
                      </a:cubicBezTo>
                      <a:lnTo>
                        <a:pt x="2055" y="174391"/>
                      </a:lnTo>
                      <a:cubicBezTo>
                        <a:pt x="-228" y="141148"/>
                        <a:pt x="-609" y="102830"/>
                        <a:pt x="914" y="59626"/>
                      </a:cubicBezTo>
                      <a:cubicBezTo>
                        <a:pt x="1294" y="48080"/>
                        <a:pt x="1929" y="38627"/>
                        <a:pt x="2880" y="31205"/>
                      </a:cubicBezTo>
                      <a:cubicBezTo>
                        <a:pt x="4022" y="22069"/>
                        <a:pt x="3515" y="12680"/>
                        <a:pt x="4847" y="4115"/>
                      </a:cubicBezTo>
                      <a:cubicBezTo>
                        <a:pt x="5672" y="-1150"/>
                        <a:pt x="7702" y="-1341"/>
                        <a:pt x="10874" y="3417"/>
                      </a:cubicBezTo>
                      <a:cubicBezTo>
                        <a:pt x="12143" y="5384"/>
                        <a:pt x="14236" y="9254"/>
                        <a:pt x="14617" y="11728"/>
                      </a:cubicBezTo>
                      <a:cubicBezTo>
                        <a:pt x="15949" y="21879"/>
                        <a:pt x="17535" y="31966"/>
                        <a:pt x="19375" y="4211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5" name="Freeform: Shape 9814">
                  <a:extLst>
                    <a:ext uri="{FF2B5EF4-FFF2-40B4-BE49-F238E27FC236}">
                      <a16:creationId xmlns:a16="http://schemas.microsoft.com/office/drawing/2014/main" id="{4F2EB914-A4D8-6255-4229-A73564A3CDDC}"/>
                    </a:ext>
                  </a:extLst>
                </p:cNvPr>
                <p:cNvSpPr/>
                <p:nvPr/>
              </p:nvSpPr>
              <p:spPr>
                <a:xfrm>
                  <a:off x="62505" y="3187893"/>
                  <a:ext cx="40960" cy="23076"/>
                </a:xfrm>
                <a:custGeom>
                  <a:avLst/>
                  <a:gdLst>
                    <a:gd name="connsiteX0" fmla="*/ 12031 w 40960"/>
                    <a:gd name="connsiteY0" fmla="*/ 22678 h 23076"/>
                    <a:gd name="connsiteX1" fmla="*/ 1563 w 40960"/>
                    <a:gd name="connsiteY1" fmla="*/ 2694 h 23076"/>
                    <a:gd name="connsiteX2" fmla="*/ 35568 w 40960"/>
                    <a:gd name="connsiteY2" fmla="*/ 284 h 23076"/>
                    <a:gd name="connsiteX3" fmla="*/ 40960 w 40960"/>
                    <a:gd name="connsiteY3" fmla="*/ 4788 h 23076"/>
                    <a:gd name="connsiteX4" fmla="*/ 36646 w 40960"/>
                    <a:gd name="connsiteY4" fmla="*/ 16778 h 23076"/>
                    <a:gd name="connsiteX5" fmla="*/ 11968 w 40960"/>
                    <a:gd name="connsiteY5" fmla="*/ 22742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960" h="23076">
                      <a:moveTo>
                        <a:pt x="12031" y="22678"/>
                      </a:moveTo>
                      <a:cubicBezTo>
                        <a:pt x="1119" y="18110"/>
                        <a:pt x="-2370" y="11449"/>
                        <a:pt x="1563" y="2694"/>
                      </a:cubicBezTo>
                      <a:cubicBezTo>
                        <a:pt x="14188" y="284"/>
                        <a:pt x="25544" y="-478"/>
                        <a:pt x="35568" y="284"/>
                      </a:cubicBezTo>
                      <a:cubicBezTo>
                        <a:pt x="38613" y="537"/>
                        <a:pt x="40960" y="2504"/>
                        <a:pt x="40960" y="4788"/>
                      </a:cubicBezTo>
                      <a:cubicBezTo>
                        <a:pt x="40960" y="9038"/>
                        <a:pt x="39565" y="13035"/>
                        <a:pt x="36646" y="16778"/>
                      </a:cubicBezTo>
                      <a:cubicBezTo>
                        <a:pt x="31381" y="23503"/>
                        <a:pt x="21484" y="23503"/>
                        <a:pt x="11968" y="2274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6" name="Freeform: Shape 9815">
                  <a:extLst>
                    <a:ext uri="{FF2B5EF4-FFF2-40B4-BE49-F238E27FC236}">
                      <a16:creationId xmlns:a16="http://schemas.microsoft.com/office/drawing/2014/main" id="{9445CB72-7924-E958-E146-AD7212578256}"/>
                    </a:ext>
                  </a:extLst>
                </p:cNvPr>
                <p:cNvSpPr/>
                <p:nvPr/>
              </p:nvSpPr>
              <p:spPr>
                <a:xfrm>
                  <a:off x="103325" y="3249457"/>
                  <a:ext cx="47733" cy="22657"/>
                </a:xfrm>
                <a:custGeom>
                  <a:avLst/>
                  <a:gdLst>
                    <a:gd name="connsiteX0" fmla="*/ 47721 w 47733"/>
                    <a:gd name="connsiteY0" fmla="*/ 15484 h 22657"/>
                    <a:gd name="connsiteX1" fmla="*/ 39790 w 47733"/>
                    <a:gd name="connsiteY1" fmla="*/ 21955 h 22657"/>
                    <a:gd name="connsiteX2" fmla="*/ 9592 w 47733"/>
                    <a:gd name="connsiteY2" fmla="*/ 22653 h 22657"/>
                    <a:gd name="connsiteX3" fmla="*/ 711 w 47733"/>
                    <a:gd name="connsiteY3" fmla="*/ 16562 h 22657"/>
                    <a:gd name="connsiteX4" fmla="*/ 13 w 47733"/>
                    <a:gd name="connsiteY4" fmla="*/ 7173 h 22657"/>
                    <a:gd name="connsiteX5" fmla="*/ 7943 w 47733"/>
                    <a:gd name="connsiteY5" fmla="*/ 702 h 22657"/>
                    <a:gd name="connsiteX6" fmla="*/ 38141 w 47733"/>
                    <a:gd name="connsiteY6" fmla="*/ 4 h 22657"/>
                    <a:gd name="connsiteX7" fmla="*/ 47023 w 47733"/>
                    <a:gd name="connsiteY7" fmla="*/ 6094 h 22657"/>
                    <a:gd name="connsiteX8" fmla="*/ 47721 w 47733"/>
                    <a:gd name="connsiteY8" fmla="*/ 15484 h 22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33" h="22657">
                      <a:moveTo>
                        <a:pt x="47721" y="15484"/>
                      </a:moveTo>
                      <a:cubicBezTo>
                        <a:pt x="47974" y="18973"/>
                        <a:pt x="44422" y="21892"/>
                        <a:pt x="39790" y="21955"/>
                      </a:cubicBezTo>
                      <a:lnTo>
                        <a:pt x="9592" y="22653"/>
                      </a:lnTo>
                      <a:cubicBezTo>
                        <a:pt x="4961" y="22779"/>
                        <a:pt x="964" y="20052"/>
                        <a:pt x="711" y="16562"/>
                      </a:cubicBezTo>
                      <a:lnTo>
                        <a:pt x="13" y="7173"/>
                      </a:lnTo>
                      <a:cubicBezTo>
                        <a:pt x="-241" y="3684"/>
                        <a:pt x="3312" y="766"/>
                        <a:pt x="7943" y="702"/>
                      </a:cubicBezTo>
                      <a:lnTo>
                        <a:pt x="38141" y="4"/>
                      </a:lnTo>
                      <a:cubicBezTo>
                        <a:pt x="42772" y="-123"/>
                        <a:pt x="46769" y="2605"/>
                        <a:pt x="47023" y="6094"/>
                      </a:cubicBezTo>
                      <a:lnTo>
                        <a:pt x="47721" y="15484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7" name="Freeform: Shape 9816">
                  <a:extLst>
                    <a:ext uri="{FF2B5EF4-FFF2-40B4-BE49-F238E27FC236}">
                      <a16:creationId xmlns:a16="http://schemas.microsoft.com/office/drawing/2014/main" id="{EE822DFE-0001-561F-9F32-0E63139ED62E}"/>
                    </a:ext>
                  </a:extLst>
                </p:cNvPr>
                <p:cNvSpPr/>
                <p:nvPr/>
              </p:nvSpPr>
              <p:spPr>
                <a:xfrm>
                  <a:off x="1576878" y="3251243"/>
                  <a:ext cx="34539" cy="24509"/>
                </a:xfrm>
                <a:custGeom>
                  <a:avLst/>
                  <a:gdLst>
                    <a:gd name="connsiteX0" fmla="*/ 34268 w 34539"/>
                    <a:gd name="connsiteY0" fmla="*/ 8939 h 24509"/>
                    <a:gd name="connsiteX1" fmla="*/ 23103 w 34539"/>
                    <a:gd name="connsiteY1" fmla="*/ 23404 h 24509"/>
                    <a:gd name="connsiteX2" fmla="*/ 11112 w 34539"/>
                    <a:gd name="connsiteY2" fmla="*/ 24482 h 24509"/>
                    <a:gd name="connsiteX3" fmla="*/ 3309 w 34539"/>
                    <a:gd name="connsiteY3" fmla="*/ 20803 h 24509"/>
                    <a:gd name="connsiteX4" fmla="*/ 10 w 34539"/>
                    <a:gd name="connsiteY4" fmla="*/ 3927 h 24509"/>
                    <a:gd name="connsiteX5" fmla="*/ 4832 w 34539"/>
                    <a:gd name="connsiteY5" fmla="*/ 1580 h 24509"/>
                    <a:gd name="connsiteX6" fmla="*/ 29954 w 34539"/>
                    <a:gd name="connsiteY6" fmla="*/ 248 h 24509"/>
                    <a:gd name="connsiteX7" fmla="*/ 33824 w 34539"/>
                    <a:gd name="connsiteY7" fmla="*/ 1580 h 24509"/>
                    <a:gd name="connsiteX8" fmla="*/ 34332 w 34539"/>
                    <a:gd name="connsiteY8" fmla="*/ 8939 h 2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539" h="24509">
                      <a:moveTo>
                        <a:pt x="34268" y="8939"/>
                      </a:moveTo>
                      <a:cubicBezTo>
                        <a:pt x="33190" y="16362"/>
                        <a:pt x="36616" y="22135"/>
                        <a:pt x="23103" y="23404"/>
                      </a:cubicBezTo>
                      <a:cubicBezTo>
                        <a:pt x="18915" y="23784"/>
                        <a:pt x="14855" y="24165"/>
                        <a:pt x="11112" y="24482"/>
                      </a:cubicBezTo>
                      <a:cubicBezTo>
                        <a:pt x="7750" y="24736"/>
                        <a:pt x="4451" y="23213"/>
                        <a:pt x="3309" y="20803"/>
                      </a:cubicBezTo>
                      <a:cubicBezTo>
                        <a:pt x="962" y="15854"/>
                        <a:pt x="-117" y="10208"/>
                        <a:pt x="10" y="3927"/>
                      </a:cubicBezTo>
                      <a:cubicBezTo>
                        <a:pt x="10" y="2087"/>
                        <a:pt x="2484" y="882"/>
                        <a:pt x="4832" y="1580"/>
                      </a:cubicBezTo>
                      <a:cubicBezTo>
                        <a:pt x="12889" y="4118"/>
                        <a:pt x="21263" y="3673"/>
                        <a:pt x="29954" y="248"/>
                      </a:cubicBezTo>
                      <a:cubicBezTo>
                        <a:pt x="31477" y="-387"/>
                        <a:pt x="33380" y="248"/>
                        <a:pt x="33824" y="1580"/>
                      </a:cubicBezTo>
                      <a:cubicBezTo>
                        <a:pt x="34585" y="3864"/>
                        <a:pt x="34712" y="6338"/>
                        <a:pt x="34332" y="893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8" name="Freeform: Shape 9817">
                  <a:extLst>
                    <a:ext uri="{FF2B5EF4-FFF2-40B4-BE49-F238E27FC236}">
                      <a16:creationId xmlns:a16="http://schemas.microsoft.com/office/drawing/2014/main" id="{987325E3-D658-E6F8-53E8-D95704C1F36B}"/>
                    </a:ext>
                  </a:extLst>
                </p:cNvPr>
                <p:cNvSpPr/>
                <p:nvPr/>
              </p:nvSpPr>
              <p:spPr>
                <a:xfrm>
                  <a:off x="21245" y="3288361"/>
                  <a:ext cx="234437" cy="38688"/>
                </a:xfrm>
                <a:custGeom>
                  <a:avLst/>
                  <a:gdLst>
                    <a:gd name="connsiteX0" fmla="*/ 230799 w 234437"/>
                    <a:gd name="connsiteY0" fmla="*/ 2336 h 38688"/>
                    <a:gd name="connsiteX1" fmla="*/ 233527 w 234437"/>
                    <a:gd name="connsiteY1" fmla="*/ 10012 h 38688"/>
                    <a:gd name="connsiteX2" fmla="*/ 234288 w 234437"/>
                    <a:gd name="connsiteY2" fmla="*/ 17753 h 38688"/>
                    <a:gd name="connsiteX3" fmla="*/ 234415 w 234437"/>
                    <a:gd name="connsiteY3" fmla="*/ 34057 h 38688"/>
                    <a:gd name="connsiteX4" fmla="*/ 230101 w 234437"/>
                    <a:gd name="connsiteY4" fmla="*/ 37927 h 38688"/>
                    <a:gd name="connsiteX5" fmla="*/ 215827 w 234437"/>
                    <a:gd name="connsiteY5" fmla="*/ 38688 h 38688"/>
                    <a:gd name="connsiteX6" fmla="*/ 214558 w 234437"/>
                    <a:gd name="connsiteY6" fmla="*/ 36975 h 38688"/>
                    <a:gd name="connsiteX7" fmla="*/ 217096 w 234437"/>
                    <a:gd name="connsiteY7" fmla="*/ 34501 h 38688"/>
                    <a:gd name="connsiteX8" fmla="*/ 216461 w 234437"/>
                    <a:gd name="connsiteY8" fmla="*/ 32344 h 38688"/>
                    <a:gd name="connsiteX9" fmla="*/ 161648 w 234437"/>
                    <a:gd name="connsiteY9" fmla="*/ 31646 h 38688"/>
                    <a:gd name="connsiteX10" fmla="*/ 22204 w 234437"/>
                    <a:gd name="connsiteY10" fmla="*/ 28474 h 38688"/>
                    <a:gd name="connsiteX11" fmla="*/ 1142 w 234437"/>
                    <a:gd name="connsiteY11" fmla="*/ 20036 h 38688"/>
                    <a:gd name="connsiteX12" fmla="*/ 698 w 234437"/>
                    <a:gd name="connsiteY12" fmla="*/ 1765 h 38688"/>
                    <a:gd name="connsiteX13" fmla="*/ 23536 w 234437"/>
                    <a:gd name="connsiteY13" fmla="*/ 560 h 38688"/>
                    <a:gd name="connsiteX14" fmla="*/ 201743 w 234437"/>
                    <a:gd name="connsiteY14" fmla="*/ 1575 h 38688"/>
                    <a:gd name="connsiteX15" fmla="*/ 230862 w 234437"/>
                    <a:gd name="connsiteY15" fmla="*/ 2463 h 3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4437" h="38688">
                      <a:moveTo>
                        <a:pt x="230799" y="2336"/>
                      </a:moveTo>
                      <a:cubicBezTo>
                        <a:pt x="231814" y="4937"/>
                        <a:pt x="232702" y="7539"/>
                        <a:pt x="233527" y="10012"/>
                      </a:cubicBezTo>
                      <a:cubicBezTo>
                        <a:pt x="234352" y="12360"/>
                        <a:pt x="234606" y="14961"/>
                        <a:pt x="234288" y="17753"/>
                      </a:cubicBezTo>
                      <a:cubicBezTo>
                        <a:pt x="233654" y="23145"/>
                        <a:pt x="233654" y="28601"/>
                        <a:pt x="234415" y="34057"/>
                      </a:cubicBezTo>
                      <a:cubicBezTo>
                        <a:pt x="234669" y="36024"/>
                        <a:pt x="232766" y="37737"/>
                        <a:pt x="230101" y="37927"/>
                      </a:cubicBezTo>
                      <a:lnTo>
                        <a:pt x="215827" y="38688"/>
                      </a:lnTo>
                      <a:cubicBezTo>
                        <a:pt x="214622" y="38688"/>
                        <a:pt x="213797" y="37673"/>
                        <a:pt x="214558" y="36975"/>
                      </a:cubicBezTo>
                      <a:lnTo>
                        <a:pt x="217096" y="34501"/>
                      </a:lnTo>
                      <a:cubicBezTo>
                        <a:pt x="217984" y="33613"/>
                        <a:pt x="217794" y="32915"/>
                        <a:pt x="216461" y="32344"/>
                      </a:cubicBezTo>
                      <a:cubicBezTo>
                        <a:pt x="205994" y="27839"/>
                        <a:pt x="174463" y="32217"/>
                        <a:pt x="161648" y="31646"/>
                      </a:cubicBezTo>
                      <a:cubicBezTo>
                        <a:pt x="108040" y="29108"/>
                        <a:pt x="76510" y="18197"/>
                        <a:pt x="22204" y="28474"/>
                      </a:cubicBezTo>
                      <a:cubicBezTo>
                        <a:pt x="12244" y="30314"/>
                        <a:pt x="5265" y="27522"/>
                        <a:pt x="1142" y="20036"/>
                      </a:cubicBezTo>
                      <a:cubicBezTo>
                        <a:pt x="-191" y="17562"/>
                        <a:pt x="-381" y="11408"/>
                        <a:pt x="698" y="1765"/>
                      </a:cubicBezTo>
                      <a:cubicBezTo>
                        <a:pt x="9326" y="1067"/>
                        <a:pt x="17002" y="623"/>
                        <a:pt x="23536" y="560"/>
                      </a:cubicBezTo>
                      <a:cubicBezTo>
                        <a:pt x="82917" y="-455"/>
                        <a:pt x="142362" y="-74"/>
                        <a:pt x="201743" y="1575"/>
                      </a:cubicBezTo>
                      <a:cubicBezTo>
                        <a:pt x="211259" y="1829"/>
                        <a:pt x="220966" y="2146"/>
                        <a:pt x="230862" y="246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9" name="Freeform: Shape 9818">
                  <a:extLst>
                    <a:ext uri="{FF2B5EF4-FFF2-40B4-BE49-F238E27FC236}">
                      <a16:creationId xmlns:a16="http://schemas.microsoft.com/office/drawing/2014/main" id="{FF863064-459D-304D-B803-81F066920243}"/>
                    </a:ext>
                  </a:extLst>
                </p:cNvPr>
                <p:cNvSpPr/>
                <p:nvPr/>
              </p:nvSpPr>
              <p:spPr>
                <a:xfrm>
                  <a:off x="1667160" y="3299921"/>
                  <a:ext cx="43589" cy="29145"/>
                </a:xfrm>
                <a:custGeom>
                  <a:avLst/>
                  <a:gdLst>
                    <a:gd name="connsiteX0" fmla="*/ 15040 w 43589"/>
                    <a:gd name="connsiteY0" fmla="*/ 483 h 29145"/>
                    <a:gd name="connsiteX1" fmla="*/ 35278 w 43589"/>
                    <a:gd name="connsiteY1" fmla="*/ 5622 h 29145"/>
                    <a:gd name="connsiteX2" fmla="*/ 43462 w 43589"/>
                    <a:gd name="connsiteY2" fmla="*/ 13932 h 29145"/>
                    <a:gd name="connsiteX3" fmla="*/ 43589 w 43589"/>
                    <a:gd name="connsiteY3" fmla="*/ 19071 h 29145"/>
                    <a:gd name="connsiteX4" fmla="*/ 33502 w 43589"/>
                    <a:gd name="connsiteY4" fmla="*/ 27636 h 29145"/>
                    <a:gd name="connsiteX5" fmla="*/ 15421 w 43589"/>
                    <a:gd name="connsiteY5" fmla="*/ 29095 h 29145"/>
                    <a:gd name="connsiteX6" fmla="*/ 2352 w 43589"/>
                    <a:gd name="connsiteY6" fmla="*/ 21482 h 29145"/>
                    <a:gd name="connsiteX7" fmla="*/ 132 w 43589"/>
                    <a:gd name="connsiteY7" fmla="*/ 9745 h 29145"/>
                    <a:gd name="connsiteX8" fmla="*/ 15104 w 43589"/>
                    <a:gd name="connsiteY8" fmla="*/ 483 h 2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89" h="29145">
                      <a:moveTo>
                        <a:pt x="15040" y="483"/>
                      </a:moveTo>
                      <a:lnTo>
                        <a:pt x="35278" y="5622"/>
                      </a:lnTo>
                      <a:cubicBezTo>
                        <a:pt x="40036" y="6827"/>
                        <a:pt x="43335" y="10190"/>
                        <a:pt x="43462" y="13932"/>
                      </a:cubicBezTo>
                      <a:lnTo>
                        <a:pt x="43589" y="19071"/>
                      </a:lnTo>
                      <a:cubicBezTo>
                        <a:pt x="43652" y="23512"/>
                        <a:pt x="39338" y="27192"/>
                        <a:pt x="33502" y="27636"/>
                      </a:cubicBezTo>
                      <a:lnTo>
                        <a:pt x="15421" y="29095"/>
                      </a:lnTo>
                      <a:cubicBezTo>
                        <a:pt x="9077" y="29603"/>
                        <a:pt x="3240" y="26240"/>
                        <a:pt x="2352" y="21482"/>
                      </a:cubicBezTo>
                      <a:lnTo>
                        <a:pt x="132" y="9745"/>
                      </a:lnTo>
                      <a:cubicBezTo>
                        <a:pt x="-1137" y="3401"/>
                        <a:pt x="6983" y="-1610"/>
                        <a:pt x="15104" y="4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0" name="Freeform: Shape 9819">
                  <a:extLst>
                    <a:ext uri="{FF2B5EF4-FFF2-40B4-BE49-F238E27FC236}">
                      <a16:creationId xmlns:a16="http://schemas.microsoft.com/office/drawing/2014/main" id="{BCE1562E-96E1-8DE6-BFF9-0B27647E49AC}"/>
                    </a:ext>
                  </a:extLst>
                </p:cNvPr>
                <p:cNvSpPr/>
                <p:nvPr/>
              </p:nvSpPr>
              <p:spPr>
                <a:xfrm>
                  <a:off x="23698" y="3319675"/>
                  <a:ext cx="114751" cy="50453"/>
                </a:xfrm>
                <a:custGeom>
                  <a:avLst/>
                  <a:gdLst>
                    <a:gd name="connsiteX0" fmla="*/ 1481 w 114751"/>
                    <a:gd name="connsiteY0" fmla="*/ 1475 h 50453"/>
                    <a:gd name="connsiteX1" fmla="*/ 1481 w 114751"/>
                    <a:gd name="connsiteY1" fmla="*/ 460 h 50453"/>
                    <a:gd name="connsiteX2" fmla="*/ 2242 w 114751"/>
                    <a:gd name="connsiteY2" fmla="*/ 16 h 50453"/>
                    <a:gd name="connsiteX3" fmla="*/ 23051 w 114751"/>
                    <a:gd name="connsiteY3" fmla="*/ 4456 h 50453"/>
                    <a:gd name="connsiteX4" fmla="*/ 39355 w 114751"/>
                    <a:gd name="connsiteY4" fmla="*/ 8009 h 50453"/>
                    <a:gd name="connsiteX5" fmla="*/ 72408 w 114751"/>
                    <a:gd name="connsiteY5" fmla="*/ 8961 h 50453"/>
                    <a:gd name="connsiteX6" fmla="*/ 93407 w 114751"/>
                    <a:gd name="connsiteY6" fmla="*/ 10103 h 50453"/>
                    <a:gd name="connsiteX7" fmla="*/ 113962 w 114751"/>
                    <a:gd name="connsiteY7" fmla="*/ 16130 h 50453"/>
                    <a:gd name="connsiteX8" fmla="*/ 114723 w 114751"/>
                    <a:gd name="connsiteY8" fmla="*/ 18540 h 50453"/>
                    <a:gd name="connsiteX9" fmla="*/ 114089 w 114751"/>
                    <a:gd name="connsiteY9" fmla="*/ 40998 h 50453"/>
                    <a:gd name="connsiteX10" fmla="*/ 108379 w 114751"/>
                    <a:gd name="connsiteY10" fmla="*/ 46518 h 50453"/>
                    <a:gd name="connsiteX11" fmla="*/ 31996 w 114751"/>
                    <a:gd name="connsiteY11" fmla="*/ 50070 h 50453"/>
                    <a:gd name="connsiteX12" fmla="*/ 20767 w 114751"/>
                    <a:gd name="connsiteY12" fmla="*/ 46962 h 50453"/>
                    <a:gd name="connsiteX13" fmla="*/ 14803 w 114751"/>
                    <a:gd name="connsiteY13" fmla="*/ 38270 h 50453"/>
                    <a:gd name="connsiteX14" fmla="*/ 11187 w 114751"/>
                    <a:gd name="connsiteY14" fmla="*/ 15305 h 50453"/>
                    <a:gd name="connsiteX15" fmla="*/ 3130 w 114751"/>
                    <a:gd name="connsiteY15" fmla="*/ 9278 h 50453"/>
                    <a:gd name="connsiteX16" fmla="*/ 212 w 114751"/>
                    <a:gd name="connsiteY16" fmla="*/ 7311 h 50453"/>
                    <a:gd name="connsiteX17" fmla="*/ 973 w 114751"/>
                    <a:gd name="connsiteY17" fmla="*/ 3314 h 50453"/>
                    <a:gd name="connsiteX18" fmla="*/ 1481 w 114751"/>
                    <a:gd name="connsiteY18" fmla="*/ 1475 h 5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4751" h="50453">
                      <a:moveTo>
                        <a:pt x="1481" y="1475"/>
                      </a:moveTo>
                      <a:cubicBezTo>
                        <a:pt x="1481" y="1157"/>
                        <a:pt x="1481" y="777"/>
                        <a:pt x="1481" y="460"/>
                      </a:cubicBezTo>
                      <a:cubicBezTo>
                        <a:pt x="1481" y="79"/>
                        <a:pt x="1798" y="-48"/>
                        <a:pt x="2242" y="16"/>
                      </a:cubicBezTo>
                      <a:cubicBezTo>
                        <a:pt x="9474" y="777"/>
                        <a:pt x="16389" y="2236"/>
                        <a:pt x="23051" y="4456"/>
                      </a:cubicBezTo>
                      <a:cubicBezTo>
                        <a:pt x="29331" y="6550"/>
                        <a:pt x="34724" y="7755"/>
                        <a:pt x="39355" y="8009"/>
                      </a:cubicBezTo>
                      <a:cubicBezTo>
                        <a:pt x="50648" y="8644"/>
                        <a:pt x="61623" y="8961"/>
                        <a:pt x="72408" y="8961"/>
                      </a:cubicBezTo>
                      <a:cubicBezTo>
                        <a:pt x="79450" y="8961"/>
                        <a:pt x="86746" y="11435"/>
                        <a:pt x="93407" y="10103"/>
                      </a:cubicBezTo>
                      <a:cubicBezTo>
                        <a:pt x="102162" y="8263"/>
                        <a:pt x="109014" y="10293"/>
                        <a:pt x="113962" y="16130"/>
                      </a:cubicBezTo>
                      <a:cubicBezTo>
                        <a:pt x="114533" y="16827"/>
                        <a:pt x="114850" y="17716"/>
                        <a:pt x="114723" y="18540"/>
                      </a:cubicBezTo>
                      <a:cubicBezTo>
                        <a:pt x="113645" y="25836"/>
                        <a:pt x="113455" y="33322"/>
                        <a:pt x="114089" y="40998"/>
                      </a:cubicBezTo>
                      <a:cubicBezTo>
                        <a:pt x="114343" y="43663"/>
                        <a:pt x="111932" y="46074"/>
                        <a:pt x="108379" y="46518"/>
                      </a:cubicBezTo>
                      <a:cubicBezTo>
                        <a:pt x="83574" y="49944"/>
                        <a:pt x="58134" y="51149"/>
                        <a:pt x="31996" y="50070"/>
                      </a:cubicBezTo>
                      <a:cubicBezTo>
                        <a:pt x="27111" y="49880"/>
                        <a:pt x="23368" y="48865"/>
                        <a:pt x="20767" y="46962"/>
                      </a:cubicBezTo>
                      <a:cubicBezTo>
                        <a:pt x="17341" y="44551"/>
                        <a:pt x="15374" y="41633"/>
                        <a:pt x="14803" y="38270"/>
                      </a:cubicBezTo>
                      <a:cubicBezTo>
                        <a:pt x="13091" y="27485"/>
                        <a:pt x="11885" y="19809"/>
                        <a:pt x="11187" y="15305"/>
                      </a:cubicBezTo>
                      <a:cubicBezTo>
                        <a:pt x="10680" y="11879"/>
                        <a:pt x="7127" y="9214"/>
                        <a:pt x="3130" y="9278"/>
                      </a:cubicBezTo>
                      <a:cubicBezTo>
                        <a:pt x="1481" y="9278"/>
                        <a:pt x="529" y="8644"/>
                        <a:pt x="212" y="7311"/>
                      </a:cubicBezTo>
                      <a:cubicBezTo>
                        <a:pt x="-232" y="5789"/>
                        <a:pt x="22" y="4456"/>
                        <a:pt x="973" y="3314"/>
                      </a:cubicBezTo>
                      <a:cubicBezTo>
                        <a:pt x="1417" y="2744"/>
                        <a:pt x="1608" y="2172"/>
                        <a:pt x="1481" y="147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1" name="Freeform: Shape 9820">
                  <a:extLst>
                    <a:ext uri="{FF2B5EF4-FFF2-40B4-BE49-F238E27FC236}">
                      <a16:creationId xmlns:a16="http://schemas.microsoft.com/office/drawing/2014/main" id="{75306532-B69C-4787-6BA0-70AE14A7ED99}"/>
                    </a:ext>
                  </a:extLst>
                </p:cNvPr>
                <p:cNvSpPr/>
                <p:nvPr/>
              </p:nvSpPr>
              <p:spPr>
                <a:xfrm>
                  <a:off x="867813" y="3328872"/>
                  <a:ext cx="44471" cy="40682"/>
                </a:xfrm>
                <a:custGeom>
                  <a:avLst/>
                  <a:gdLst>
                    <a:gd name="connsiteX0" fmla="*/ 33870 w 44471"/>
                    <a:gd name="connsiteY0" fmla="*/ 40619 h 40682"/>
                    <a:gd name="connsiteX1" fmla="*/ 9762 w 44471"/>
                    <a:gd name="connsiteY1" fmla="*/ 35544 h 40682"/>
                    <a:gd name="connsiteX2" fmla="*/ 7415 w 44471"/>
                    <a:gd name="connsiteY2" fmla="*/ 34529 h 40682"/>
                    <a:gd name="connsiteX3" fmla="*/ 182 w 44471"/>
                    <a:gd name="connsiteY3" fmla="*/ 18415 h 40682"/>
                    <a:gd name="connsiteX4" fmla="*/ 627 w 44471"/>
                    <a:gd name="connsiteY4" fmla="*/ 7503 h 40682"/>
                    <a:gd name="connsiteX5" fmla="*/ 2276 w 44471"/>
                    <a:gd name="connsiteY5" fmla="*/ 5726 h 40682"/>
                    <a:gd name="connsiteX6" fmla="*/ 25115 w 44471"/>
                    <a:gd name="connsiteY6" fmla="*/ 144 h 40682"/>
                    <a:gd name="connsiteX7" fmla="*/ 33108 w 44471"/>
                    <a:gd name="connsiteY7" fmla="*/ 3760 h 40682"/>
                    <a:gd name="connsiteX8" fmla="*/ 43322 w 44471"/>
                    <a:gd name="connsiteY8" fmla="*/ 13910 h 40682"/>
                    <a:gd name="connsiteX9" fmla="*/ 44464 w 44471"/>
                    <a:gd name="connsiteY9" fmla="*/ 16321 h 40682"/>
                    <a:gd name="connsiteX10" fmla="*/ 41229 w 44471"/>
                    <a:gd name="connsiteY10" fmla="*/ 27804 h 40682"/>
                    <a:gd name="connsiteX11" fmla="*/ 38945 w 44471"/>
                    <a:gd name="connsiteY11" fmla="*/ 28248 h 40682"/>
                    <a:gd name="connsiteX12" fmla="*/ 36978 w 44471"/>
                    <a:gd name="connsiteY12" fmla="*/ 26662 h 40682"/>
                    <a:gd name="connsiteX13" fmla="*/ 34441 w 44471"/>
                    <a:gd name="connsiteY13" fmla="*/ 26281 h 40682"/>
                    <a:gd name="connsiteX14" fmla="*/ 32537 w 44471"/>
                    <a:gd name="connsiteY14" fmla="*/ 27994 h 40682"/>
                    <a:gd name="connsiteX15" fmla="*/ 32664 w 44471"/>
                    <a:gd name="connsiteY15" fmla="*/ 30215 h 40682"/>
                    <a:gd name="connsiteX16" fmla="*/ 33870 w 44471"/>
                    <a:gd name="connsiteY16" fmla="*/ 40683 h 4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71" h="40682">
                      <a:moveTo>
                        <a:pt x="33870" y="40619"/>
                      </a:moveTo>
                      <a:lnTo>
                        <a:pt x="9762" y="35544"/>
                      </a:lnTo>
                      <a:cubicBezTo>
                        <a:pt x="8874" y="35353"/>
                        <a:pt x="8113" y="35036"/>
                        <a:pt x="7415" y="34529"/>
                      </a:cubicBezTo>
                      <a:cubicBezTo>
                        <a:pt x="1642" y="30278"/>
                        <a:pt x="-706" y="24949"/>
                        <a:pt x="182" y="18415"/>
                      </a:cubicBezTo>
                      <a:lnTo>
                        <a:pt x="627" y="7503"/>
                      </a:lnTo>
                      <a:cubicBezTo>
                        <a:pt x="627" y="6615"/>
                        <a:pt x="1197" y="6044"/>
                        <a:pt x="2276" y="5726"/>
                      </a:cubicBezTo>
                      <a:cubicBezTo>
                        <a:pt x="8303" y="3760"/>
                        <a:pt x="18644" y="-871"/>
                        <a:pt x="25115" y="144"/>
                      </a:cubicBezTo>
                      <a:cubicBezTo>
                        <a:pt x="28921" y="715"/>
                        <a:pt x="31522" y="1920"/>
                        <a:pt x="33108" y="3760"/>
                      </a:cubicBezTo>
                      <a:cubicBezTo>
                        <a:pt x="36154" y="7376"/>
                        <a:pt x="39579" y="10738"/>
                        <a:pt x="43322" y="13910"/>
                      </a:cubicBezTo>
                      <a:cubicBezTo>
                        <a:pt x="44147" y="14608"/>
                        <a:pt x="44528" y="15370"/>
                        <a:pt x="44464" y="16321"/>
                      </a:cubicBezTo>
                      <a:cubicBezTo>
                        <a:pt x="44147" y="20318"/>
                        <a:pt x="43069" y="24125"/>
                        <a:pt x="41229" y="27804"/>
                      </a:cubicBezTo>
                      <a:cubicBezTo>
                        <a:pt x="40785" y="28756"/>
                        <a:pt x="40024" y="28883"/>
                        <a:pt x="38945" y="28248"/>
                      </a:cubicBezTo>
                      <a:cubicBezTo>
                        <a:pt x="38184" y="27804"/>
                        <a:pt x="37549" y="27297"/>
                        <a:pt x="36978" y="26662"/>
                      </a:cubicBezTo>
                      <a:cubicBezTo>
                        <a:pt x="36280" y="25901"/>
                        <a:pt x="35392" y="25774"/>
                        <a:pt x="34441" y="26281"/>
                      </a:cubicBezTo>
                      <a:cubicBezTo>
                        <a:pt x="33616" y="26725"/>
                        <a:pt x="32982" y="27297"/>
                        <a:pt x="32537" y="27994"/>
                      </a:cubicBezTo>
                      <a:cubicBezTo>
                        <a:pt x="32220" y="28565"/>
                        <a:pt x="32284" y="29327"/>
                        <a:pt x="32664" y="30215"/>
                      </a:cubicBezTo>
                      <a:cubicBezTo>
                        <a:pt x="34377" y="34148"/>
                        <a:pt x="34694" y="37574"/>
                        <a:pt x="33870" y="406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2" name="Freeform: Shape 9821">
                  <a:extLst>
                    <a:ext uri="{FF2B5EF4-FFF2-40B4-BE49-F238E27FC236}">
                      <a16:creationId xmlns:a16="http://schemas.microsoft.com/office/drawing/2014/main" id="{1976DD65-B354-F3BC-0317-BCBC824DE434}"/>
                    </a:ext>
                  </a:extLst>
                </p:cNvPr>
                <p:cNvSpPr/>
                <p:nvPr/>
              </p:nvSpPr>
              <p:spPr>
                <a:xfrm>
                  <a:off x="918427" y="3335735"/>
                  <a:ext cx="54436" cy="28651"/>
                </a:xfrm>
                <a:custGeom>
                  <a:avLst/>
                  <a:gdLst>
                    <a:gd name="connsiteX0" fmla="*/ 53358 w 54436"/>
                    <a:gd name="connsiteY0" fmla="*/ 9649 h 28651"/>
                    <a:gd name="connsiteX1" fmla="*/ 52597 w 54436"/>
                    <a:gd name="connsiteY1" fmla="*/ 14597 h 28651"/>
                    <a:gd name="connsiteX2" fmla="*/ 48346 w 54436"/>
                    <a:gd name="connsiteY2" fmla="*/ 25446 h 28651"/>
                    <a:gd name="connsiteX3" fmla="*/ 45555 w 54436"/>
                    <a:gd name="connsiteY3" fmla="*/ 28618 h 28651"/>
                    <a:gd name="connsiteX4" fmla="*/ 19163 w 54436"/>
                    <a:gd name="connsiteY4" fmla="*/ 25002 h 28651"/>
                    <a:gd name="connsiteX5" fmla="*/ 11741 w 54436"/>
                    <a:gd name="connsiteY5" fmla="*/ 18658 h 28651"/>
                    <a:gd name="connsiteX6" fmla="*/ 702 w 54436"/>
                    <a:gd name="connsiteY6" fmla="*/ 5716 h 28651"/>
                    <a:gd name="connsiteX7" fmla="*/ 4001 w 54436"/>
                    <a:gd name="connsiteY7" fmla="*/ 831 h 28651"/>
                    <a:gd name="connsiteX8" fmla="*/ 43715 w 54436"/>
                    <a:gd name="connsiteY8" fmla="*/ 6 h 28651"/>
                    <a:gd name="connsiteX9" fmla="*/ 54437 w 54436"/>
                    <a:gd name="connsiteY9" fmla="*/ 6096 h 28651"/>
                    <a:gd name="connsiteX10" fmla="*/ 53358 w 54436"/>
                    <a:gd name="connsiteY10" fmla="*/ 9649 h 28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36" h="28651">
                      <a:moveTo>
                        <a:pt x="53358" y="9649"/>
                      </a:moveTo>
                      <a:lnTo>
                        <a:pt x="52597" y="14597"/>
                      </a:lnTo>
                      <a:cubicBezTo>
                        <a:pt x="47775" y="17896"/>
                        <a:pt x="46316" y="21513"/>
                        <a:pt x="48346" y="25446"/>
                      </a:cubicBezTo>
                      <a:cubicBezTo>
                        <a:pt x="49107" y="26968"/>
                        <a:pt x="47712" y="28554"/>
                        <a:pt x="45555" y="28618"/>
                      </a:cubicBezTo>
                      <a:cubicBezTo>
                        <a:pt x="36419" y="28872"/>
                        <a:pt x="27664" y="27666"/>
                        <a:pt x="19163" y="25002"/>
                      </a:cubicBezTo>
                      <a:cubicBezTo>
                        <a:pt x="17197" y="24368"/>
                        <a:pt x="14722" y="22274"/>
                        <a:pt x="11741" y="18658"/>
                      </a:cubicBezTo>
                      <a:cubicBezTo>
                        <a:pt x="8378" y="14661"/>
                        <a:pt x="4699" y="10283"/>
                        <a:pt x="702" y="5716"/>
                      </a:cubicBezTo>
                      <a:cubicBezTo>
                        <a:pt x="-1075" y="3622"/>
                        <a:pt x="702" y="958"/>
                        <a:pt x="4001" y="831"/>
                      </a:cubicBezTo>
                      <a:cubicBezTo>
                        <a:pt x="16499" y="577"/>
                        <a:pt x="29758" y="323"/>
                        <a:pt x="43715" y="6"/>
                      </a:cubicBezTo>
                      <a:cubicBezTo>
                        <a:pt x="48790" y="-121"/>
                        <a:pt x="54437" y="1782"/>
                        <a:pt x="54437" y="6096"/>
                      </a:cubicBezTo>
                      <a:cubicBezTo>
                        <a:pt x="54437" y="7809"/>
                        <a:pt x="54119" y="9014"/>
                        <a:pt x="53358" y="96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3" name="Freeform: Shape 9822">
                  <a:extLst>
                    <a:ext uri="{FF2B5EF4-FFF2-40B4-BE49-F238E27FC236}">
                      <a16:creationId xmlns:a16="http://schemas.microsoft.com/office/drawing/2014/main" id="{852B09C9-A675-7844-FD46-A55C73986A28}"/>
                    </a:ext>
                  </a:extLst>
                </p:cNvPr>
                <p:cNvSpPr/>
                <p:nvPr/>
              </p:nvSpPr>
              <p:spPr>
                <a:xfrm>
                  <a:off x="586951" y="3379110"/>
                  <a:ext cx="40375" cy="57883"/>
                </a:xfrm>
                <a:custGeom>
                  <a:avLst/>
                  <a:gdLst>
                    <a:gd name="connsiteX0" fmla="*/ 13069 w 40375"/>
                    <a:gd name="connsiteY0" fmla="*/ 57883 h 57883"/>
                    <a:gd name="connsiteX1" fmla="*/ 0 w 40375"/>
                    <a:gd name="connsiteY1" fmla="*/ 57566 h 57883"/>
                    <a:gd name="connsiteX2" fmla="*/ 37113 w 40375"/>
                    <a:gd name="connsiteY2" fmla="*/ 913 h 57883"/>
                    <a:gd name="connsiteX3" fmla="*/ 39334 w 40375"/>
                    <a:gd name="connsiteY3" fmla="*/ 1040 h 57883"/>
                    <a:gd name="connsiteX4" fmla="*/ 39968 w 40375"/>
                    <a:gd name="connsiteY4" fmla="*/ 6242 h 57883"/>
                    <a:gd name="connsiteX5" fmla="*/ 18715 w 40375"/>
                    <a:gd name="connsiteY5" fmla="*/ 40247 h 57883"/>
                    <a:gd name="connsiteX6" fmla="*/ 11166 w 40375"/>
                    <a:gd name="connsiteY6" fmla="*/ 49192 h 57883"/>
                    <a:gd name="connsiteX7" fmla="*/ 13132 w 40375"/>
                    <a:gd name="connsiteY7" fmla="*/ 57883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375" h="57883">
                      <a:moveTo>
                        <a:pt x="13069" y="57883"/>
                      </a:moveTo>
                      <a:lnTo>
                        <a:pt x="0" y="57566"/>
                      </a:lnTo>
                      <a:lnTo>
                        <a:pt x="37113" y="913"/>
                      </a:lnTo>
                      <a:cubicBezTo>
                        <a:pt x="37938" y="-356"/>
                        <a:pt x="38636" y="-292"/>
                        <a:pt x="39334" y="1040"/>
                      </a:cubicBezTo>
                      <a:cubicBezTo>
                        <a:pt x="40476" y="3261"/>
                        <a:pt x="40666" y="5037"/>
                        <a:pt x="39968" y="6242"/>
                      </a:cubicBezTo>
                      <a:cubicBezTo>
                        <a:pt x="33307" y="17725"/>
                        <a:pt x="26201" y="29081"/>
                        <a:pt x="18715" y="40247"/>
                      </a:cubicBezTo>
                      <a:cubicBezTo>
                        <a:pt x="15543" y="45068"/>
                        <a:pt x="12942" y="48050"/>
                        <a:pt x="11166" y="49192"/>
                      </a:cubicBezTo>
                      <a:cubicBezTo>
                        <a:pt x="7613" y="51412"/>
                        <a:pt x="8247" y="54331"/>
                        <a:pt x="13132" y="578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4" name="Freeform: Shape 9823">
                  <a:extLst>
                    <a:ext uri="{FF2B5EF4-FFF2-40B4-BE49-F238E27FC236}">
                      <a16:creationId xmlns:a16="http://schemas.microsoft.com/office/drawing/2014/main" id="{A58AD969-6B31-D032-837E-C216E31374BB}"/>
                    </a:ext>
                  </a:extLst>
                </p:cNvPr>
                <p:cNvSpPr/>
                <p:nvPr/>
              </p:nvSpPr>
              <p:spPr>
                <a:xfrm>
                  <a:off x="1468023" y="3389541"/>
                  <a:ext cx="32395" cy="44671"/>
                </a:xfrm>
                <a:custGeom>
                  <a:avLst/>
                  <a:gdLst>
                    <a:gd name="connsiteX0" fmla="*/ 24679 w 32395"/>
                    <a:gd name="connsiteY0" fmla="*/ 18840 h 44671"/>
                    <a:gd name="connsiteX1" fmla="*/ 11800 w 32395"/>
                    <a:gd name="connsiteY1" fmla="*/ 42567 h 44671"/>
                    <a:gd name="connsiteX2" fmla="*/ 9453 w 32395"/>
                    <a:gd name="connsiteY2" fmla="*/ 44216 h 44671"/>
                    <a:gd name="connsiteX3" fmla="*/ 0 w 32395"/>
                    <a:gd name="connsiteY3" fmla="*/ 44407 h 44671"/>
                    <a:gd name="connsiteX4" fmla="*/ 26582 w 32395"/>
                    <a:gd name="connsiteY4" fmla="*/ 1965 h 44671"/>
                    <a:gd name="connsiteX5" fmla="*/ 30959 w 32395"/>
                    <a:gd name="connsiteY5" fmla="*/ 251 h 44671"/>
                    <a:gd name="connsiteX6" fmla="*/ 32228 w 32395"/>
                    <a:gd name="connsiteY6" fmla="*/ 1076 h 44671"/>
                    <a:gd name="connsiteX7" fmla="*/ 24742 w 32395"/>
                    <a:gd name="connsiteY7" fmla="*/ 18840 h 4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95" h="44671">
                      <a:moveTo>
                        <a:pt x="24679" y="18840"/>
                      </a:moveTo>
                      <a:lnTo>
                        <a:pt x="11800" y="42567"/>
                      </a:lnTo>
                      <a:cubicBezTo>
                        <a:pt x="11356" y="43391"/>
                        <a:pt x="10531" y="43963"/>
                        <a:pt x="9453" y="44216"/>
                      </a:cubicBezTo>
                      <a:cubicBezTo>
                        <a:pt x="7232" y="44787"/>
                        <a:pt x="4060" y="44787"/>
                        <a:pt x="0" y="44407"/>
                      </a:cubicBezTo>
                      <a:lnTo>
                        <a:pt x="26582" y="1965"/>
                      </a:lnTo>
                      <a:lnTo>
                        <a:pt x="30959" y="251"/>
                      </a:lnTo>
                      <a:cubicBezTo>
                        <a:pt x="32228" y="-256"/>
                        <a:pt x="32672" y="-2"/>
                        <a:pt x="32228" y="1076"/>
                      </a:cubicBezTo>
                      <a:lnTo>
                        <a:pt x="24742" y="1884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5" name="Freeform: Shape 9824">
                  <a:extLst>
                    <a:ext uri="{FF2B5EF4-FFF2-40B4-BE49-F238E27FC236}">
                      <a16:creationId xmlns:a16="http://schemas.microsoft.com/office/drawing/2014/main" id="{C81D7EFD-3F6E-7F91-CFD3-68ECF92BF57A}"/>
                    </a:ext>
                  </a:extLst>
                </p:cNvPr>
                <p:cNvSpPr/>
                <p:nvPr/>
              </p:nvSpPr>
              <p:spPr>
                <a:xfrm>
                  <a:off x="1677812" y="3404989"/>
                  <a:ext cx="17204" cy="87642"/>
                </a:xfrm>
                <a:custGeom>
                  <a:avLst/>
                  <a:gdLst>
                    <a:gd name="connsiteX0" fmla="*/ 17204 w 17204"/>
                    <a:gd name="connsiteY0" fmla="*/ 85485 h 87642"/>
                    <a:gd name="connsiteX1" fmla="*/ 1154 w 17204"/>
                    <a:gd name="connsiteY1" fmla="*/ 87643 h 87642"/>
                    <a:gd name="connsiteX2" fmla="*/ 646 w 17204"/>
                    <a:gd name="connsiteY2" fmla="*/ 9102 h 87642"/>
                    <a:gd name="connsiteX3" fmla="*/ 2105 w 17204"/>
                    <a:gd name="connsiteY3" fmla="*/ 2250 h 87642"/>
                    <a:gd name="connsiteX4" fmla="*/ 10416 w 17204"/>
                    <a:gd name="connsiteY4" fmla="*/ 1679 h 87642"/>
                    <a:gd name="connsiteX5" fmla="*/ 16316 w 17204"/>
                    <a:gd name="connsiteY5" fmla="*/ 17920 h 87642"/>
                    <a:gd name="connsiteX6" fmla="*/ 17141 w 17204"/>
                    <a:gd name="connsiteY6" fmla="*/ 85549 h 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4" h="87642">
                      <a:moveTo>
                        <a:pt x="17204" y="85485"/>
                      </a:moveTo>
                      <a:lnTo>
                        <a:pt x="1154" y="87643"/>
                      </a:lnTo>
                      <a:cubicBezTo>
                        <a:pt x="-179" y="61314"/>
                        <a:pt x="-369" y="35113"/>
                        <a:pt x="646" y="9102"/>
                      </a:cubicBezTo>
                      <a:cubicBezTo>
                        <a:pt x="709" y="6437"/>
                        <a:pt x="1217" y="4154"/>
                        <a:pt x="2105" y="2250"/>
                      </a:cubicBezTo>
                      <a:cubicBezTo>
                        <a:pt x="3374" y="-477"/>
                        <a:pt x="8322" y="-795"/>
                        <a:pt x="10416" y="1679"/>
                      </a:cubicBezTo>
                      <a:cubicBezTo>
                        <a:pt x="14476" y="6374"/>
                        <a:pt x="16379" y="11767"/>
                        <a:pt x="16316" y="17920"/>
                      </a:cubicBezTo>
                      <a:cubicBezTo>
                        <a:pt x="16126" y="40315"/>
                        <a:pt x="16379" y="62837"/>
                        <a:pt x="17141" y="855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6" name="Freeform: Shape 9825">
                  <a:extLst>
                    <a:ext uri="{FF2B5EF4-FFF2-40B4-BE49-F238E27FC236}">
                      <a16:creationId xmlns:a16="http://schemas.microsoft.com/office/drawing/2014/main" id="{FEFC06E0-4F10-C5E9-1BD1-BD577990C0DA}"/>
                    </a:ext>
                  </a:extLst>
                </p:cNvPr>
                <p:cNvSpPr/>
                <p:nvPr/>
              </p:nvSpPr>
              <p:spPr>
                <a:xfrm>
                  <a:off x="1699901" y="3406175"/>
                  <a:ext cx="19983" cy="84511"/>
                </a:xfrm>
                <a:custGeom>
                  <a:avLst/>
                  <a:gdLst>
                    <a:gd name="connsiteX0" fmla="*/ 19984 w 19983"/>
                    <a:gd name="connsiteY0" fmla="*/ 80747 h 84511"/>
                    <a:gd name="connsiteX1" fmla="*/ 17637 w 19983"/>
                    <a:gd name="connsiteY1" fmla="*/ 83855 h 84511"/>
                    <a:gd name="connsiteX2" fmla="*/ 0 w 19983"/>
                    <a:gd name="connsiteY2" fmla="*/ 83538 h 84511"/>
                    <a:gd name="connsiteX3" fmla="*/ 1079 w 19983"/>
                    <a:gd name="connsiteY3" fmla="*/ 57590 h 84511"/>
                    <a:gd name="connsiteX4" fmla="*/ 3299 w 19983"/>
                    <a:gd name="connsiteY4" fmla="*/ 2016 h 84511"/>
                    <a:gd name="connsiteX5" fmla="*/ 5393 w 19983"/>
                    <a:gd name="connsiteY5" fmla="*/ 176 h 84511"/>
                    <a:gd name="connsiteX6" fmla="*/ 8755 w 19983"/>
                    <a:gd name="connsiteY6" fmla="*/ 430 h 84511"/>
                    <a:gd name="connsiteX7" fmla="*/ 13767 w 19983"/>
                    <a:gd name="connsiteY7" fmla="*/ 6203 h 84511"/>
                    <a:gd name="connsiteX8" fmla="*/ 16114 w 19983"/>
                    <a:gd name="connsiteY8" fmla="*/ 56512 h 84511"/>
                    <a:gd name="connsiteX9" fmla="*/ 19921 w 19983"/>
                    <a:gd name="connsiteY9" fmla="*/ 80747 h 8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983" h="84511">
                      <a:moveTo>
                        <a:pt x="19984" y="80747"/>
                      </a:moveTo>
                      <a:cubicBezTo>
                        <a:pt x="19730" y="82586"/>
                        <a:pt x="18906" y="83665"/>
                        <a:pt x="17637" y="83855"/>
                      </a:cubicBezTo>
                      <a:cubicBezTo>
                        <a:pt x="12181" y="84807"/>
                        <a:pt x="6344" y="84743"/>
                        <a:pt x="0" y="83538"/>
                      </a:cubicBezTo>
                      <a:cubicBezTo>
                        <a:pt x="1713" y="74910"/>
                        <a:pt x="571" y="65775"/>
                        <a:pt x="1079" y="57590"/>
                      </a:cubicBezTo>
                      <a:cubicBezTo>
                        <a:pt x="2220" y="38876"/>
                        <a:pt x="64" y="19780"/>
                        <a:pt x="3299" y="2016"/>
                      </a:cubicBezTo>
                      <a:cubicBezTo>
                        <a:pt x="3426" y="1128"/>
                        <a:pt x="4251" y="430"/>
                        <a:pt x="5393" y="176"/>
                      </a:cubicBezTo>
                      <a:cubicBezTo>
                        <a:pt x="6725" y="-141"/>
                        <a:pt x="7867" y="-14"/>
                        <a:pt x="8755" y="430"/>
                      </a:cubicBezTo>
                      <a:cubicBezTo>
                        <a:pt x="11927" y="2016"/>
                        <a:pt x="13640" y="3919"/>
                        <a:pt x="13767" y="6203"/>
                      </a:cubicBezTo>
                      <a:cubicBezTo>
                        <a:pt x="14972" y="24094"/>
                        <a:pt x="15734" y="40842"/>
                        <a:pt x="16114" y="56512"/>
                      </a:cubicBezTo>
                      <a:cubicBezTo>
                        <a:pt x="16304" y="65648"/>
                        <a:pt x="17573" y="73705"/>
                        <a:pt x="19921" y="8074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7" name="Freeform: Shape 9826">
                  <a:extLst>
                    <a:ext uri="{FF2B5EF4-FFF2-40B4-BE49-F238E27FC236}">
                      <a16:creationId xmlns:a16="http://schemas.microsoft.com/office/drawing/2014/main" id="{6388E56A-CAB3-4C2C-B6ED-90253C5507B2}"/>
                    </a:ext>
                  </a:extLst>
                </p:cNvPr>
                <p:cNvSpPr/>
                <p:nvPr/>
              </p:nvSpPr>
              <p:spPr>
                <a:xfrm>
                  <a:off x="952624" y="3461022"/>
                  <a:ext cx="21837" cy="11446"/>
                </a:xfrm>
                <a:custGeom>
                  <a:avLst/>
                  <a:gdLst>
                    <a:gd name="connsiteX0" fmla="*/ 2921 w 21837"/>
                    <a:gd name="connsiteY0" fmla="*/ 10610 h 11446"/>
                    <a:gd name="connsiteX1" fmla="*/ 2 w 21837"/>
                    <a:gd name="connsiteY1" fmla="*/ 8200 h 11446"/>
                    <a:gd name="connsiteX2" fmla="*/ 129 w 21837"/>
                    <a:gd name="connsiteY2" fmla="*/ 6550 h 11446"/>
                    <a:gd name="connsiteX3" fmla="*/ 9963 w 21837"/>
                    <a:gd name="connsiteY3" fmla="*/ 15 h 11446"/>
                    <a:gd name="connsiteX4" fmla="*/ 12881 w 21837"/>
                    <a:gd name="connsiteY4" fmla="*/ 142 h 11446"/>
                    <a:gd name="connsiteX5" fmla="*/ 21826 w 21837"/>
                    <a:gd name="connsiteY5" fmla="*/ 7692 h 11446"/>
                    <a:gd name="connsiteX6" fmla="*/ 21699 w 21837"/>
                    <a:gd name="connsiteY6" fmla="*/ 9341 h 11446"/>
                    <a:gd name="connsiteX7" fmla="*/ 18527 w 21837"/>
                    <a:gd name="connsiteY7" fmla="*/ 11435 h 11446"/>
                    <a:gd name="connsiteX8" fmla="*/ 2921 w 21837"/>
                    <a:gd name="connsiteY8" fmla="*/ 10610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37" h="11446">
                      <a:moveTo>
                        <a:pt x="2921" y="10610"/>
                      </a:moveTo>
                      <a:cubicBezTo>
                        <a:pt x="1208" y="10483"/>
                        <a:pt x="-61" y="9405"/>
                        <a:pt x="2" y="8200"/>
                      </a:cubicBezTo>
                      <a:lnTo>
                        <a:pt x="129" y="6550"/>
                      </a:lnTo>
                      <a:cubicBezTo>
                        <a:pt x="383" y="2680"/>
                        <a:pt x="4760" y="-238"/>
                        <a:pt x="9963" y="15"/>
                      </a:cubicBezTo>
                      <a:lnTo>
                        <a:pt x="12881" y="142"/>
                      </a:lnTo>
                      <a:cubicBezTo>
                        <a:pt x="18083" y="459"/>
                        <a:pt x="22080" y="3822"/>
                        <a:pt x="21826" y="7692"/>
                      </a:cubicBezTo>
                      <a:lnTo>
                        <a:pt x="21699" y="9341"/>
                      </a:lnTo>
                      <a:cubicBezTo>
                        <a:pt x="21636" y="10610"/>
                        <a:pt x="20240" y="11562"/>
                        <a:pt x="18527" y="11435"/>
                      </a:cubicBezTo>
                      <a:lnTo>
                        <a:pt x="2921" y="1061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8" name="Freeform: Shape 9827">
                  <a:extLst>
                    <a:ext uri="{FF2B5EF4-FFF2-40B4-BE49-F238E27FC236}">
                      <a16:creationId xmlns:a16="http://schemas.microsoft.com/office/drawing/2014/main" id="{FA14C04E-924F-A8CB-8754-F2AB6397E7EB}"/>
                    </a:ext>
                  </a:extLst>
                </p:cNvPr>
                <p:cNvSpPr/>
                <p:nvPr/>
              </p:nvSpPr>
              <p:spPr>
                <a:xfrm>
                  <a:off x="138766" y="3466664"/>
                  <a:ext cx="44067" cy="10504"/>
                </a:xfrm>
                <a:custGeom>
                  <a:avLst/>
                  <a:gdLst>
                    <a:gd name="connsiteX0" fmla="*/ 36 w 44067"/>
                    <a:gd name="connsiteY0" fmla="*/ 4588 h 10504"/>
                    <a:gd name="connsiteX1" fmla="*/ 734 w 44067"/>
                    <a:gd name="connsiteY1" fmla="*/ 2304 h 10504"/>
                    <a:gd name="connsiteX2" fmla="*/ 5682 w 44067"/>
                    <a:gd name="connsiteY2" fmla="*/ 84 h 10504"/>
                    <a:gd name="connsiteX3" fmla="*/ 29536 w 44067"/>
                    <a:gd name="connsiteY3" fmla="*/ 972 h 10504"/>
                    <a:gd name="connsiteX4" fmla="*/ 43493 w 44067"/>
                    <a:gd name="connsiteY4" fmla="*/ 5793 h 10504"/>
                    <a:gd name="connsiteX5" fmla="*/ 39433 w 44067"/>
                    <a:gd name="connsiteY5" fmla="*/ 10488 h 10504"/>
                    <a:gd name="connsiteX6" fmla="*/ 11265 w 44067"/>
                    <a:gd name="connsiteY6" fmla="*/ 10044 h 10504"/>
                    <a:gd name="connsiteX7" fmla="*/ 2637 w 44067"/>
                    <a:gd name="connsiteY7" fmla="*/ 8204 h 10504"/>
                    <a:gd name="connsiteX8" fmla="*/ 99 w 44067"/>
                    <a:gd name="connsiteY8" fmla="*/ 4651 h 1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67" h="10504">
                      <a:moveTo>
                        <a:pt x="36" y="4588"/>
                      </a:moveTo>
                      <a:lnTo>
                        <a:pt x="734" y="2304"/>
                      </a:lnTo>
                      <a:cubicBezTo>
                        <a:pt x="1241" y="654"/>
                        <a:pt x="3462" y="-297"/>
                        <a:pt x="5682" y="84"/>
                      </a:cubicBezTo>
                      <a:cubicBezTo>
                        <a:pt x="14310" y="1860"/>
                        <a:pt x="22240" y="2114"/>
                        <a:pt x="29536" y="972"/>
                      </a:cubicBezTo>
                      <a:cubicBezTo>
                        <a:pt x="37720" y="-361"/>
                        <a:pt x="39560" y="654"/>
                        <a:pt x="43493" y="5793"/>
                      </a:cubicBezTo>
                      <a:cubicBezTo>
                        <a:pt x="45206" y="8077"/>
                        <a:pt x="42859" y="10742"/>
                        <a:pt x="39433" y="10488"/>
                      </a:cubicBezTo>
                      <a:cubicBezTo>
                        <a:pt x="30551" y="9726"/>
                        <a:pt x="21225" y="9600"/>
                        <a:pt x="11265" y="10044"/>
                      </a:cubicBezTo>
                      <a:cubicBezTo>
                        <a:pt x="9806" y="10107"/>
                        <a:pt x="6951" y="9473"/>
                        <a:pt x="2637" y="8204"/>
                      </a:cubicBezTo>
                      <a:cubicBezTo>
                        <a:pt x="734" y="7633"/>
                        <a:pt x="-345" y="6174"/>
                        <a:pt x="99" y="465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9" name="Freeform: Shape 9828">
                  <a:extLst>
                    <a:ext uri="{FF2B5EF4-FFF2-40B4-BE49-F238E27FC236}">
                      <a16:creationId xmlns:a16="http://schemas.microsoft.com/office/drawing/2014/main" id="{D334BE4B-3C47-0548-31A5-4DB59C697CB6}"/>
                    </a:ext>
                  </a:extLst>
                </p:cNvPr>
                <p:cNvSpPr/>
                <p:nvPr/>
              </p:nvSpPr>
              <p:spPr>
                <a:xfrm>
                  <a:off x="794486" y="3466596"/>
                  <a:ext cx="40158" cy="23781"/>
                </a:xfrm>
                <a:custGeom>
                  <a:avLst/>
                  <a:gdLst>
                    <a:gd name="connsiteX0" fmla="*/ 38046 w 40158"/>
                    <a:gd name="connsiteY0" fmla="*/ 8462 h 23781"/>
                    <a:gd name="connsiteX1" fmla="*/ 17047 w 40158"/>
                    <a:gd name="connsiteY1" fmla="*/ 22546 h 23781"/>
                    <a:gd name="connsiteX2" fmla="*/ 9244 w 40158"/>
                    <a:gd name="connsiteY2" fmla="*/ 22990 h 23781"/>
                    <a:gd name="connsiteX3" fmla="*/ 3090 w 40158"/>
                    <a:gd name="connsiteY3" fmla="*/ 20072 h 23781"/>
                    <a:gd name="connsiteX4" fmla="*/ 298 w 40158"/>
                    <a:gd name="connsiteY4" fmla="*/ 14426 h 23781"/>
                    <a:gd name="connsiteX5" fmla="*/ 4422 w 40158"/>
                    <a:gd name="connsiteY5" fmla="*/ 4846 h 23781"/>
                    <a:gd name="connsiteX6" fmla="*/ 9878 w 40158"/>
                    <a:gd name="connsiteY6" fmla="*/ 1610 h 23781"/>
                    <a:gd name="connsiteX7" fmla="*/ 32907 w 40158"/>
                    <a:gd name="connsiteY7" fmla="*/ 24 h 23781"/>
                    <a:gd name="connsiteX8" fmla="*/ 38046 w 40158"/>
                    <a:gd name="connsiteY8" fmla="*/ 8462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58" h="23781">
                      <a:moveTo>
                        <a:pt x="38046" y="8462"/>
                      </a:moveTo>
                      <a:lnTo>
                        <a:pt x="17047" y="22546"/>
                      </a:lnTo>
                      <a:cubicBezTo>
                        <a:pt x="14890" y="24005"/>
                        <a:pt x="11718" y="24195"/>
                        <a:pt x="9244" y="22990"/>
                      </a:cubicBezTo>
                      <a:lnTo>
                        <a:pt x="3090" y="20072"/>
                      </a:lnTo>
                      <a:cubicBezTo>
                        <a:pt x="552" y="18866"/>
                        <a:pt x="-590" y="16519"/>
                        <a:pt x="298" y="14426"/>
                      </a:cubicBezTo>
                      <a:lnTo>
                        <a:pt x="4422" y="4846"/>
                      </a:lnTo>
                      <a:cubicBezTo>
                        <a:pt x="5183" y="3069"/>
                        <a:pt x="7340" y="1801"/>
                        <a:pt x="9878" y="1610"/>
                      </a:cubicBezTo>
                      <a:lnTo>
                        <a:pt x="32907" y="24"/>
                      </a:lnTo>
                      <a:cubicBezTo>
                        <a:pt x="39124" y="-420"/>
                        <a:pt x="42677" y="5353"/>
                        <a:pt x="38046" y="846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0" name="Freeform: Shape 9829">
                  <a:extLst>
                    <a:ext uri="{FF2B5EF4-FFF2-40B4-BE49-F238E27FC236}">
                      <a16:creationId xmlns:a16="http://schemas.microsoft.com/office/drawing/2014/main" id="{B8E06322-80AE-E1D1-0557-B4E0AD205F50}"/>
                    </a:ext>
                  </a:extLst>
                </p:cNvPr>
                <p:cNvSpPr/>
                <p:nvPr/>
              </p:nvSpPr>
              <p:spPr>
                <a:xfrm>
                  <a:off x="1064871" y="3472220"/>
                  <a:ext cx="18745" cy="14049"/>
                </a:xfrm>
                <a:custGeom>
                  <a:avLst/>
                  <a:gdLst>
                    <a:gd name="connsiteX0" fmla="*/ 16732 w 18745"/>
                    <a:gd name="connsiteY0" fmla="*/ 12607 h 14049"/>
                    <a:gd name="connsiteX1" fmla="*/ 3599 w 18745"/>
                    <a:gd name="connsiteY1" fmla="*/ 11275 h 14049"/>
                    <a:gd name="connsiteX2" fmla="*/ 2013 w 18745"/>
                    <a:gd name="connsiteY2" fmla="*/ 1442 h 14049"/>
                    <a:gd name="connsiteX3" fmla="*/ 15146 w 18745"/>
                    <a:gd name="connsiteY3" fmla="*/ 2774 h 14049"/>
                    <a:gd name="connsiteX4" fmla="*/ 16732 w 18745"/>
                    <a:gd name="connsiteY4" fmla="*/ 12607 h 14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5" h="14049">
                      <a:moveTo>
                        <a:pt x="16732" y="12607"/>
                      </a:moveTo>
                      <a:cubicBezTo>
                        <a:pt x="13560" y="14955"/>
                        <a:pt x="7660" y="14384"/>
                        <a:pt x="3599" y="11275"/>
                      </a:cubicBezTo>
                      <a:cubicBezTo>
                        <a:pt x="-461" y="8230"/>
                        <a:pt x="-1222" y="3789"/>
                        <a:pt x="2013" y="1442"/>
                      </a:cubicBezTo>
                      <a:cubicBezTo>
                        <a:pt x="5185" y="-906"/>
                        <a:pt x="11085" y="-334"/>
                        <a:pt x="15146" y="2774"/>
                      </a:cubicBezTo>
                      <a:cubicBezTo>
                        <a:pt x="19206" y="5819"/>
                        <a:pt x="19967" y="10260"/>
                        <a:pt x="16732" y="1260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1" name="Freeform: Shape 9830">
                  <a:extLst>
                    <a:ext uri="{FF2B5EF4-FFF2-40B4-BE49-F238E27FC236}">
                      <a16:creationId xmlns:a16="http://schemas.microsoft.com/office/drawing/2014/main" id="{AB78D9B3-B769-65D3-2642-2E10A032836E}"/>
                    </a:ext>
                  </a:extLst>
                </p:cNvPr>
                <p:cNvSpPr/>
                <p:nvPr/>
              </p:nvSpPr>
              <p:spPr>
                <a:xfrm>
                  <a:off x="1676220" y="3486921"/>
                  <a:ext cx="52326" cy="21698"/>
                </a:xfrm>
                <a:custGeom>
                  <a:avLst/>
                  <a:gdLst>
                    <a:gd name="connsiteX0" fmla="*/ 43664 w 52326"/>
                    <a:gd name="connsiteY0" fmla="*/ 0 h 21698"/>
                    <a:gd name="connsiteX1" fmla="*/ 52292 w 52326"/>
                    <a:gd name="connsiteY1" fmla="*/ 18144 h 21698"/>
                    <a:gd name="connsiteX2" fmla="*/ 48740 w 52326"/>
                    <a:gd name="connsiteY2" fmla="*/ 20618 h 21698"/>
                    <a:gd name="connsiteX3" fmla="*/ 23744 w 52326"/>
                    <a:gd name="connsiteY3" fmla="*/ 21443 h 21698"/>
                    <a:gd name="connsiteX4" fmla="*/ 7376 w 52326"/>
                    <a:gd name="connsiteY4" fmla="*/ 20238 h 21698"/>
                    <a:gd name="connsiteX5" fmla="*/ 2745 w 52326"/>
                    <a:gd name="connsiteY5" fmla="*/ 5646 h 21698"/>
                    <a:gd name="connsiteX6" fmla="*/ 18796 w 52326"/>
                    <a:gd name="connsiteY6" fmla="*/ 3489 h 21698"/>
                    <a:gd name="connsiteX7" fmla="*/ 23680 w 52326"/>
                    <a:gd name="connsiteY7" fmla="*/ 2791 h 21698"/>
                    <a:gd name="connsiteX8" fmla="*/ 41317 w 52326"/>
                    <a:gd name="connsiteY8" fmla="*/ 3109 h 21698"/>
                    <a:gd name="connsiteX9" fmla="*/ 43664 w 52326"/>
                    <a:gd name="connsiteY9" fmla="*/ 0 h 21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326" h="21698">
                      <a:moveTo>
                        <a:pt x="43664" y="0"/>
                      </a:moveTo>
                      <a:cubicBezTo>
                        <a:pt x="49818" y="3680"/>
                        <a:pt x="52673" y="9706"/>
                        <a:pt x="52292" y="18144"/>
                      </a:cubicBezTo>
                      <a:cubicBezTo>
                        <a:pt x="52292" y="19603"/>
                        <a:pt x="50706" y="20682"/>
                        <a:pt x="48740" y="20618"/>
                      </a:cubicBezTo>
                      <a:cubicBezTo>
                        <a:pt x="40492" y="20491"/>
                        <a:pt x="32182" y="20745"/>
                        <a:pt x="23744" y="21443"/>
                      </a:cubicBezTo>
                      <a:cubicBezTo>
                        <a:pt x="16575" y="22014"/>
                        <a:pt x="11119" y="21633"/>
                        <a:pt x="7376" y="20238"/>
                      </a:cubicBezTo>
                      <a:cubicBezTo>
                        <a:pt x="-554" y="17319"/>
                        <a:pt x="-2077" y="12435"/>
                        <a:pt x="2745" y="5646"/>
                      </a:cubicBezTo>
                      <a:lnTo>
                        <a:pt x="18796" y="3489"/>
                      </a:lnTo>
                      <a:cubicBezTo>
                        <a:pt x="20762" y="2284"/>
                        <a:pt x="22412" y="2030"/>
                        <a:pt x="23680" y="2791"/>
                      </a:cubicBezTo>
                      <a:cubicBezTo>
                        <a:pt x="30025" y="3933"/>
                        <a:pt x="35861" y="4060"/>
                        <a:pt x="41317" y="3109"/>
                      </a:cubicBezTo>
                      <a:cubicBezTo>
                        <a:pt x="42586" y="2918"/>
                        <a:pt x="43347" y="1840"/>
                        <a:pt x="43664" y="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2" name="Freeform: Shape 9831">
                  <a:extLst>
                    <a:ext uri="{FF2B5EF4-FFF2-40B4-BE49-F238E27FC236}">
                      <a16:creationId xmlns:a16="http://schemas.microsoft.com/office/drawing/2014/main" id="{C2F6B512-B3A4-8CA1-A969-9D1B2D57950B}"/>
                    </a:ext>
                  </a:extLst>
                </p:cNvPr>
                <p:cNvSpPr/>
                <p:nvPr/>
              </p:nvSpPr>
              <p:spPr>
                <a:xfrm>
                  <a:off x="168977" y="3489903"/>
                  <a:ext cx="59542" cy="22775"/>
                </a:xfrm>
                <a:custGeom>
                  <a:avLst/>
                  <a:gdLst>
                    <a:gd name="connsiteX0" fmla="*/ 9222 w 59542"/>
                    <a:gd name="connsiteY0" fmla="*/ 0 h 22775"/>
                    <a:gd name="connsiteX1" fmla="*/ 50268 w 59542"/>
                    <a:gd name="connsiteY1" fmla="*/ 1586 h 22775"/>
                    <a:gd name="connsiteX2" fmla="*/ 59023 w 59542"/>
                    <a:gd name="connsiteY2" fmla="*/ 8184 h 22775"/>
                    <a:gd name="connsiteX3" fmla="*/ 59531 w 59542"/>
                    <a:gd name="connsiteY3" fmla="*/ 15860 h 22775"/>
                    <a:gd name="connsiteX4" fmla="*/ 50776 w 59542"/>
                    <a:gd name="connsiteY4" fmla="*/ 22776 h 22775"/>
                    <a:gd name="connsiteX5" fmla="*/ 10935 w 59542"/>
                    <a:gd name="connsiteY5" fmla="*/ 22776 h 22775"/>
                    <a:gd name="connsiteX6" fmla="*/ 1799 w 59542"/>
                    <a:gd name="connsiteY6" fmla="*/ 16812 h 22775"/>
                    <a:gd name="connsiteX7" fmla="*/ 86 w 59542"/>
                    <a:gd name="connsiteY7" fmla="*/ 7550 h 22775"/>
                    <a:gd name="connsiteX8" fmla="*/ 9222 w 59542"/>
                    <a:gd name="connsiteY8" fmla="*/ 64 h 2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542" h="22775">
                      <a:moveTo>
                        <a:pt x="9222" y="0"/>
                      </a:moveTo>
                      <a:lnTo>
                        <a:pt x="50268" y="1586"/>
                      </a:lnTo>
                      <a:cubicBezTo>
                        <a:pt x="54963" y="1777"/>
                        <a:pt x="58769" y="4631"/>
                        <a:pt x="59023" y="8184"/>
                      </a:cubicBezTo>
                      <a:lnTo>
                        <a:pt x="59531" y="15860"/>
                      </a:lnTo>
                      <a:cubicBezTo>
                        <a:pt x="59785" y="19667"/>
                        <a:pt x="55851" y="22776"/>
                        <a:pt x="50776" y="22776"/>
                      </a:cubicBezTo>
                      <a:lnTo>
                        <a:pt x="10935" y="22776"/>
                      </a:lnTo>
                      <a:cubicBezTo>
                        <a:pt x="6367" y="22776"/>
                        <a:pt x="2434" y="20175"/>
                        <a:pt x="1799" y="16812"/>
                      </a:cubicBezTo>
                      <a:lnTo>
                        <a:pt x="86" y="7550"/>
                      </a:lnTo>
                      <a:cubicBezTo>
                        <a:pt x="-675" y="3426"/>
                        <a:pt x="3702" y="-127"/>
                        <a:pt x="9222" y="6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3" name="Freeform: Shape 9832">
                  <a:extLst>
                    <a:ext uri="{FF2B5EF4-FFF2-40B4-BE49-F238E27FC236}">
                      <a16:creationId xmlns:a16="http://schemas.microsoft.com/office/drawing/2014/main" id="{2A5E1C7B-B2EB-C6E2-799C-EF9D7DA6B167}"/>
                    </a:ext>
                  </a:extLst>
                </p:cNvPr>
                <p:cNvSpPr/>
                <p:nvPr/>
              </p:nvSpPr>
              <p:spPr>
                <a:xfrm>
                  <a:off x="1055036" y="3514344"/>
                  <a:ext cx="48866" cy="28345"/>
                </a:xfrm>
                <a:custGeom>
                  <a:avLst/>
                  <a:gdLst>
                    <a:gd name="connsiteX0" fmla="*/ 40269 w 48866"/>
                    <a:gd name="connsiteY0" fmla="*/ 2712 h 28345"/>
                    <a:gd name="connsiteX1" fmla="*/ 48834 w 48866"/>
                    <a:gd name="connsiteY1" fmla="*/ 18065 h 28345"/>
                    <a:gd name="connsiteX2" fmla="*/ 32466 w 48866"/>
                    <a:gd name="connsiteY2" fmla="*/ 28279 h 28345"/>
                    <a:gd name="connsiteX3" fmla="*/ 3981 w 48866"/>
                    <a:gd name="connsiteY3" fmla="*/ 20476 h 28345"/>
                    <a:gd name="connsiteX4" fmla="*/ 6772 w 48866"/>
                    <a:gd name="connsiteY4" fmla="*/ 2712 h 28345"/>
                    <a:gd name="connsiteX5" fmla="*/ 40333 w 48866"/>
                    <a:gd name="connsiteY5" fmla="*/ 2712 h 2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866" h="28345">
                      <a:moveTo>
                        <a:pt x="40269" y="2712"/>
                      </a:moveTo>
                      <a:cubicBezTo>
                        <a:pt x="48009" y="5313"/>
                        <a:pt x="49088" y="12418"/>
                        <a:pt x="48834" y="18065"/>
                      </a:cubicBezTo>
                      <a:cubicBezTo>
                        <a:pt x="48517" y="24472"/>
                        <a:pt x="43061" y="27898"/>
                        <a:pt x="32466" y="28279"/>
                      </a:cubicBezTo>
                      <a:cubicBezTo>
                        <a:pt x="22189" y="28659"/>
                        <a:pt x="9818" y="27581"/>
                        <a:pt x="3981" y="20476"/>
                      </a:cubicBezTo>
                      <a:cubicBezTo>
                        <a:pt x="-333" y="15147"/>
                        <a:pt x="-3251" y="5821"/>
                        <a:pt x="6772" y="2712"/>
                      </a:cubicBezTo>
                      <a:cubicBezTo>
                        <a:pt x="18573" y="-904"/>
                        <a:pt x="29738" y="-904"/>
                        <a:pt x="40333" y="27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4" name="Freeform: Shape 9833">
                  <a:extLst>
                    <a:ext uri="{FF2B5EF4-FFF2-40B4-BE49-F238E27FC236}">
                      <a16:creationId xmlns:a16="http://schemas.microsoft.com/office/drawing/2014/main" id="{9FE426F8-BEF8-6EE0-0E3E-1347BCCA74CE}"/>
                    </a:ext>
                  </a:extLst>
                </p:cNvPr>
                <p:cNvSpPr/>
                <p:nvPr/>
              </p:nvSpPr>
              <p:spPr>
                <a:xfrm>
                  <a:off x="1692679" y="3517456"/>
                  <a:ext cx="62869" cy="41584"/>
                </a:xfrm>
                <a:custGeom>
                  <a:avLst/>
                  <a:gdLst>
                    <a:gd name="connsiteX0" fmla="*/ 43256 w 62869"/>
                    <a:gd name="connsiteY0" fmla="*/ 234 h 41584"/>
                    <a:gd name="connsiteX1" fmla="*/ 56833 w 62869"/>
                    <a:gd name="connsiteY1" fmla="*/ 3977 h 41584"/>
                    <a:gd name="connsiteX2" fmla="*/ 62733 w 62869"/>
                    <a:gd name="connsiteY2" fmla="*/ 11336 h 41584"/>
                    <a:gd name="connsiteX3" fmla="*/ 60639 w 62869"/>
                    <a:gd name="connsiteY3" fmla="*/ 22502 h 41584"/>
                    <a:gd name="connsiteX4" fmla="*/ 60956 w 62869"/>
                    <a:gd name="connsiteY4" fmla="*/ 24976 h 41584"/>
                    <a:gd name="connsiteX5" fmla="*/ 51060 w 62869"/>
                    <a:gd name="connsiteY5" fmla="*/ 39060 h 41584"/>
                    <a:gd name="connsiteX6" fmla="*/ 13883 w 62869"/>
                    <a:gd name="connsiteY6" fmla="*/ 39123 h 41584"/>
                    <a:gd name="connsiteX7" fmla="*/ 5319 w 62869"/>
                    <a:gd name="connsiteY7" fmla="*/ 29671 h 41584"/>
                    <a:gd name="connsiteX8" fmla="*/ 116 w 62869"/>
                    <a:gd name="connsiteY8" fmla="*/ 6768 h 41584"/>
                    <a:gd name="connsiteX9" fmla="*/ 4874 w 62869"/>
                    <a:gd name="connsiteY9" fmla="*/ 2454 h 41584"/>
                    <a:gd name="connsiteX10" fmla="*/ 30885 w 62869"/>
                    <a:gd name="connsiteY10" fmla="*/ 2454 h 41584"/>
                    <a:gd name="connsiteX11" fmla="*/ 41226 w 62869"/>
                    <a:gd name="connsiteY11" fmla="*/ 297 h 41584"/>
                    <a:gd name="connsiteX12" fmla="*/ 43256 w 62869"/>
                    <a:gd name="connsiteY12" fmla="*/ 107 h 4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869" h="41584">
                      <a:moveTo>
                        <a:pt x="43256" y="234"/>
                      </a:moveTo>
                      <a:lnTo>
                        <a:pt x="56833" y="3977"/>
                      </a:lnTo>
                      <a:cubicBezTo>
                        <a:pt x="61464" y="5246"/>
                        <a:pt x="63431" y="7720"/>
                        <a:pt x="62733" y="11336"/>
                      </a:cubicBezTo>
                      <a:lnTo>
                        <a:pt x="60639" y="22502"/>
                      </a:lnTo>
                      <a:cubicBezTo>
                        <a:pt x="60449" y="23327"/>
                        <a:pt x="60639" y="24151"/>
                        <a:pt x="60956" y="24976"/>
                      </a:cubicBezTo>
                      <a:cubicBezTo>
                        <a:pt x="63431" y="31067"/>
                        <a:pt x="57594" y="36332"/>
                        <a:pt x="51060" y="39060"/>
                      </a:cubicBezTo>
                      <a:cubicBezTo>
                        <a:pt x="41797" y="42993"/>
                        <a:pt x="22701" y="41788"/>
                        <a:pt x="13883" y="39123"/>
                      </a:cubicBezTo>
                      <a:cubicBezTo>
                        <a:pt x="9379" y="37728"/>
                        <a:pt x="6524" y="34619"/>
                        <a:pt x="5319" y="29671"/>
                      </a:cubicBezTo>
                      <a:cubicBezTo>
                        <a:pt x="3479" y="21994"/>
                        <a:pt x="1702" y="14381"/>
                        <a:pt x="116" y="6768"/>
                      </a:cubicBezTo>
                      <a:cubicBezTo>
                        <a:pt x="-455" y="3977"/>
                        <a:pt x="1068" y="2518"/>
                        <a:pt x="4874" y="2454"/>
                      </a:cubicBezTo>
                      <a:cubicBezTo>
                        <a:pt x="13756" y="2264"/>
                        <a:pt x="22384" y="2264"/>
                        <a:pt x="30885" y="2454"/>
                      </a:cubicBezTo>
                      <a:cubicBezTo>
                        <a:pt x="34819" y="2581"/>
                        <a:pt x="38245" y="1883"/>
                        <a:pt x="41226" y="297"/>
                      </a:cubicBezTo>
                      <a:cubicBezTo>
                        <a:pt x="41797" y="-20"/>
                        <a:pt x="42559" y="-83"/>
                        <a:pt x="43256" y="10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5" name="Freeform: Shape 9834">
                  <a:extLst>
                    <a:ext uri="{FF2B5EF4-FFF2-40B4-BE49-F238E27FC236}">
                      <a16:creationId xmlns:a16="http://schemas.microsoft.com/office/drawing/2014/main" id="{89BC16B0-46B1-4B78-9201-B133C49F2AA4}"/>
                    </a:ext>
                  </a:extLst>
                </p:cNvPr>
                <p:cNvSpPr/>
                <p:nvPr/>
              </p:nvSpPr>
              <p:spPr>
                <a:xfrm>
                  <a:off x="153774" y="3524274"/>
                  <a:ext cx="81246" cy="22762"/>
                </a:xfrm>
                <a:custGeom>
                  <a:avLst/>
                  <a:gdLst>
                    <a:gd name="connsiteX0" fmla="*/ 12371 w 81246"/>
                    <a:gd name="connsiteY0" fmla="*/ 20759 h 22762"/>
                    <a:gd name="connsiteX1" fmla="*/ 4124 w 81246"/>
                    <a:gd name="connsiteY1" fmla="*/ 17905 h 22762"/>
                    <a:gd name="connsiteX2" fmla="*/ 1523 w 81246"/>
                    <a:gd name="connsiteY2" fmla="*/ 16192 h 22762"/>
                    <a:gd name="connsiteX3" fmla="*/ 0 w 81246"/>
                    <a:gd name="connsiteY3" fmla="*/ 13654 h 22762"/>
                    <a:gd name="connsiteX4" fmla="*/ 444 w 81246"/>
                    <a:gd name="connsiteY4" fmla="*/ 5724 h 22762"/>
                    <a:gd name="connsiteX5" fmla="*/ 2347 w 81246"/>
                    <a:gd name="connsiteY5" fmla="*/ 4011 h 22762"/>
                    <a:gd name="connsiteX6" fmla="*/ 16241 w 81246"/>
                    <a:gd name="connsiteY6" fmla="*/ 2234 h 22762"/>
                    <a:gd name="connsiteX7" fmla="*/ 60713 w 81246"/>
                    <a:gd name="connsiteY7" fmla="*/ 14 h 22762"/>
                    <a:gd name="connsiteX8" fmla="*/ 79175 w 81246"/>
                    <a:gd name="connsiteY8" fmla="*/ 15367 h 22762"/>
                    <a:gd name="connsiteX9" fmla="*/ 76574 w 81246"/>
                    <a:gd name="connsiteY9" fmla="*/ 16953 h 22762"/>
                    <a:gd name="connsiteX10" fmla="*/ 51895 w 81246"/>
                    <a:gd name="connsiteY10" fmla="*/ 20759 h 22762"/>
                    <a:gd name="connsiteX11" fmla="*/ 48659 w 81246"/>
                    <a:gd name="connsiteY11" fmla="*/ 21647 h 22762"/>
                    <a:gd name="connsiteX12" fmla="*/ 40666 w 81246"/>
                    <a:gd name="connsiteY12" fmla="*/ 22282 h 22762"/>
                    <a:gd name="connsiteX13" fmla="*/ 37240 w 81246"/>
                    <a:gd name="connsiteY13" fmla="*/ 22092 h 22762"/>
                    <a:gd name="connsiteX14" fmla="*/ 24235 w 81246"/>
                    <a:gd name="connsiteY14" fmla="*/ 21901 h 22762"/>
                    <a:gd name="connsiteX15" fmla="*/ 12308 w 81246"/>
                    <a:gd name="connsiteY15" fmla="*/ 20823 h 2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1246" h="22762">
                      <a:moveTo>
                        <a:pt x="12371" y="20759"/>
                      </a:moveTo>
                      <a:lnTo>
                        <a:pt x="4124" y="17905"/>
                      </a:lnTo>
                      <a:cubicBezTo>
                        <a:pt x="3045" y="17524"/>
                        <a:pt x="2157" y="16953"/>
                        <a:pt x="1523" y="16192"/>
                      </a:cubicBezTo>
                      <a:cubicBezTo>
                        <a:pt x="888" y="15494"/>
                        <a:pt x="381" y="14606"/>
                        <a:pt x="0" y="13654"/>
                      </a:cubicBezTo>
                      <a:lnTo>
                        <a:pt x="444" y="5724"/>
                      </a:lnTo>
                      <a:cubicBezTo>
                        <a:pt x="444" y="4772"/>
                        <a:pt x="1142" y="4201"/>
                        <a:pt x="2347" y="4011"/>
                      </a:cubicBezTo>
                      <a:cubicBezTo>
                        <a:pt x="7232" y="3186"/>
                        <a:pt x="11864" y="2552"/>
                        <a:pt x="16241" y="2234"/>
                      </a:cubicBezTo>
                      <a:cubicBezTo>
                        <a:pt x="30261" y="1156"/>
                        <a:pt x="45107" y="395"/>
                        <a:pt x="60713" y="14"/>
                      </a:cubicBezTo>
                      <a:cubicBezTo>
                        <a:pt x="72323" y="-303"/>
                        <a:pt x="86661" y="4709"/>
                        <a:pt x="79175" y="15367"/>
                      </a:cubicBezTo>
                      <a:cubicBezTo>
                        <a:pt x="78604" y="16128"/>
                        <a:pt x="77716" y="16699"/>
                        <a:pt x="76574" y="16953"/>
                      </a:cubicBezTo>
                      <a:cubicBezTo>
                        <a:pt x="68580" y="18983"/>
                        <a:pt x="60333" y="20252"/>
                        <a:pt x="51895" y="20759"/>
                      </a:cubicBezTo>
                      <a:cubicBezTo>
                        <a:pt x="50690" y="20823"/>
                        <a:pt x="49611" y="21140"/>
                        <a:pt x="48659" y="21647"/>
                      </a:cubicBezTo>
                      <a:cubicBezTo>
                        <a:pt x="46185" y="22853"/>
                        <a:pt x="43521" y="23107"/>
                        <a:pt x="40666" y="22282"/>
                      </a:cubicBezTo>
                      <a:cubicBezTo>
                        <a:pt x="39524" y="21965"/>
                        <a:pt x="38445" y="21965"/>
                        <a:pt x="37240" y="22092"/>
                      </a:cubicBezTo>
                      <a:cubicBezTo>
                        <a:pt x="32545" y="22726"/>
                        <a:pt x="29246" y="23043"/>
                        <a:pt x="24235" y="21901"/>
                      </a:cubicBezTo>
                      <a:cubicBezTo>
                        <a:pt x="19667" y="20886"/>
                        <a:pt x="15670" y="20506"/>
                        <a:pt x="12308" y="2082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6" name="Freeform: Shape 9835">
                  <a:extLst>
                    <a:ext uri="{FF2B5EF4-FFF2-40B4-BE49-F238E27FC236}">
                      <a16:creationId xmlns:a16="http://schemas.microsoft.com/office/drawing/2014/main" id="{8D4A7889-404F-08D5-2D18-EC22250DAEDB}"/>
                    </a:ext>
                  </a:extLst>
                </p:cNvPr>
                <p:cNvSpPr/>
                <p:nvPr/>
              </p:nvSpPr>
              <p:spPr>
                <a:xfrm>
                  <a:off x="134514" y="3526801"/>
                  <a:ext cx="32812" cy="190389"/>
                </a:xfrm>
                <a:custGeom>
                  <a:avLst/>
                  <a:gdLst>
                    <a:gd name="connsiteX0" fmla="*/ 19260 w 32812"/>
                    <a:gd name="connsiteY0" fmla="*/ 11064 h 190389"/>
                    <a:gd name="connsiteX1" fmla="*/ 20782 w 32812"/>
                    <a:gd name="connsiteY1" fmla="*/ 13602 h 190389"/>
                    <a:gd name="connsiteX2" fmla="*/ 23384 w 32812"/>
                    <a:gd name="connsiteY2" fmla="*/ 15315 h 190389"/>
                    <a:gd name="connsiteX3" fmla="*/ 31631 w 32812"/>
                    <a:gd name="connsiteY3" fmla="*/ 18170 h 190389"/>
                    <a:gd name="connsiteX4" fmla="*/ 30743 w 32812"/>
                    <a:gd name="connsiteY4" fmla="*/ 72919 h 190389"/>
                    <a:gd name="connsiteX5" fmla="*/ 25350 w 32812"/>
                    <a:gd name="connsiteY5" fmla="*/ 113268 h 190389"/>
                    <a:gd name="connsiteX6" fmla="*/ 16088 w 32812"/>
                    <a:gd name="connsiteY6" fmla="*/ 178613 h 190389"/>
                    <a:gd name="connsiteX7" fmla="*/ 3717 w 32812"/>
                    <a:gd name="connsiteY7" fmla="*/ 190159 h 190389"/>
                    <a:gd name="connsiteX8" fmla="*/ 1306 w 32812"/>
                    <a:gd name="connsiteY8" fmla="*/ 187558 h 190389"/>
                    <a:gd name="connsiteX9" fmla="*/ 4351 w 32812"/>
                    <a:gd name="connsiteY9" fmla="*/ 164275 h 190389"/>
                    <a:gd name="connsiteX10" fmla="*/ 4542 w 32812"/>
                    <a:gd name="connsiteY10" fmla="*/ 161674 h 190389"/>
                    <a:gd name="connsiteX11" fmla="*/ 8221 w 32812"/>
                    <a:gd name="connsiteY11" fmla="*/ 149493 h 190389"/>
                    <a:gd name="connsiteX12" fmla="*/ 8982 w 32812"/>
                    <a:gd name="connsiteY12" fmla="*/ 138264 h 190389"/>
                    <a:gd name="connsiteX13" fmla="*/ 10251 w 32812"/>
                    <a:gd name="connsiteY13" fmla="*/ 129573 h 190389"/>
                    <a:gd name="connsiteX14" fmla="*/ 11266 w 32812"/>
                    <a:gd name="connsiteY14" fmla="*/ 120754 h 190389"/>
                    <a:gd name="connsiteX15" fmla="*/ 12091 w 32812"/>
                    <a:gd name="connsiteY15" fmla="*/ 111872 h 190389"/>
                    <a:gd name="connsiteX16" fmla="*/ 12218 w 32812"/>
                    <a:gd name="connsiteY16" fmla="*/ 102864 h 190389"/>
                    <a:gd name="connsiteX17" fmla="*/ 13677 w 32812"/>
                    <a:gd name="connsiteY17" fmla="*/ 31302 h 190389"/>
                    <a:gd name="connsiteX18" fmla="*/ 12852 w 32812"/>
                    <a:gd name="connsiteY18" fmla="*/ 28891 h 190389"/>
                    <a:gd name="connsiteX19" fmla="*/ 11901 w 32812"/>
                    <a:gd name="connsiteY19" fmla="*/ 25846 h 190389"/>
                    <a:gd name="connsiteX20" fmla="*/ 10442 w 32812"/>
                    <a:gd name="connsiteY20" fmla="*/ 4530 h 190389"/>
                    <a:gd name="connsiteX21" fmla="*/ 11013 w 32812"/>
                    <a:gd name="connsiteY21" fmla="*/ 3324 h 190389"/>
                    <a:gd name="connsiteX22" fmla="*/ 15327 w 32812"/>
                    <a:gd name="connsiteY22" fmla="*/ 152 h 190389"/>
                    <a:gd name="connsiteX23" fmla="*/ 16088 w 32812"/>
                    <a:gd name="connsiteY23" fmla="*/ 342 h 190389"/>
                    <a:gd name="connsiteX24" fmla="*/ 19323 w 32812"/>
                    <a:gd name="connsiteY24" fmla="*/ 11191 h 190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812" h="190389">
                      <a:moveTo>
                        <a:pt x="19260" y="11064"/>
                      </a:moveTo>
                      <a:cubicBezTo>
                        <a:pt x="19641" y="12016"/>
                        <a:pt x="20148" y="12904"/>
                        <a:pt x="20782" y="13602"/>
                      </a:cubicBezTo>
                      <a:cubicBezTo>
                        <a:pt x="21417" y="14363"/>
                        <a:pt x="22242" y="14934"/>
                        <a:pt x="23384" y="15315"/>
                      </a:cubicBezTo>
                      <a:lnTo>
                        <a:pt x="31631" y="18170"/>
                      </a:lnTo>
                      <a:cubicBezTo>
                        <a:pt x="33471" y="36504"/>
                        <a:pt x="33154" y="54712"/>
                        <a:pt x="30743" y="72919"/>
                      </a:cubicBezTo>
                      <a:cubicBezTo>
                        <a:pt x="27190" y="99438"/>
                        <a:pt x="25350" y="112888"/>
                        <a:pt x="25350" y="113268"/>
                      </a:cubicBezTo>
                      <a:cubicBezTo>
                        <a:pt x="23130" y="135155"/>
                        <a:pt x="20021" y="156916"/>
                        <a:pt x="16088" y="178613"/>
                      </a:cubicBezTo>
                      <a:cubicBezTo>
                        <a:pt x="14882" y="185084"/>
                        <a:pt x="10759" y="188890"/>
                        <a:pt x="3717" y="190159"/>
                      </a:cubicBezTo>
                      <a:cubicBezTo>
                        <a:pt x="-217" y="190857"/>
                        <a:pt x="-1041" y="189968"/>
                        <a:pt x="1306" y="187558"/>
                      </a:cubicBezTo>
                      <a:cubicBezTo>
                        <a:pt x="6254" y="182292"/>
                        <a:pt x="6254" y="171571"/>
                        <a:pt x="4351" y="164275"/>
                      </a:cubicBezTo>
                      <a:cubicBezTo>
                        <a:pt x="4161" y="163387"/>
                        <a:pt x="4161" y="162499"/>
                        <a:pt x="4542" y="161674"/>
                      </a:cubicBezTo>
                      <a:cubicBezTo>
                        <a:pt x="7016" y="155964"/>
                        <a:pt x="8221" y="151904"/>
                        <a:pt x="8221" y="149493"/>
                      </a:cubicBezTo>
                      <a:cubicBezTo>
                        <a:pt x="8221" y="144925"/>
                        <a:pt x="8411" y="141182"/>
                        <a:pt x="8982" y="138264"/>
                      </a:cubicBezTo>
                      <a:cubicBezTo>
                        <a:pt x="9744" y="134267"/>
                        <a:pt x="10188" y="131349"/>
                        <a:pt x="10251" y="129573"/>
                      </a:cubicBezTo>
                      <a:cubicBezTo>
                        <a:pt x="10315" y="126654"/>
                        <a:pt x="10695" y="123672"/>
                        <a:pt x="11266" y="120754"/>
                      </a:cubicBezTo>
                      <a:cubicBezTo>
                        <a:pt x="11901" y="117582"/>
                        <a:pt x="12218" y="114664"/>
                        <a:pt x="12091" y="111872"/>
                      </a:cubicBezTo>
                      <a:cubicBezTo>
                        <a:pt x="11964" y="108827"/>
                        <a:pt x="11964" y="105845"/>
                        <a:pt x="12218" y="102864"/>
                      </a:cubicBezTo>
                      <a:cubicBezTo>
                        <a:pt x="13804" y="79073"/>
                        <a:pt x="14248" y="55156"/>
                        <a:pt x="13677" y="31302"/>
                      </a:cubicBezTo>
                      <a:cubicBezTo>
                        <a:pt x="13677" y="30477"/>
                        <a:pt x="13360" y="29653"/>
                        <a:pt x="12852" y="28891"/>
                      </a:cubicBezTo>
                      <a:cubicBezTo>
                        <a:pt x="12154" y="27940"/>
                        <a:pt x="11837" y="26924"/>
                        <a:pt x="11901" y="25846"/>
                      </a:cubicBezTo>
                      <a:cubicBezTo>
                        <a:pt x="12218" y="18550"/>
                        <a:pt x="11710" y="11445"/>
                        <a:pt x="10442" y="4530"/>
                      </a:cubicBezTo>
                      <a:cubicBezTo>
                        <a:pt x="10378" y="4086"/>
                        <a:pt x="10505" y="3641"/>
                        <a:pt x="11013" y="3324"/>
                      </a:cubicBezTo>
                      <a:lnTo>
                        <a:pt x="15327" y="152"/>
                      </a:lnTo>
                      <a:cubicBezTo>
                        <a:pt x="15707" y="-101"/>
                        <a:pt x="15961" y="-38"/>
                        <a:pt x="16088" y="342"/>
                      </a:cubicBezTo>
                      <a:lnTo>
                        <a:pt x="19323" y="11191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7" name="Freeform: Shape 9836">
                  <a:extLst>
                    <a:ext uri="{FF2B5EF4-FFF2-40B4-BE49-F238E27FC236}">
                      <a16:creationId xmlns:a16="http://schemas.microsoft.com/office/drawing/2014/main" id="{BEB38570-768F-4289-945D-646ACBEE80A3}"/>
                    </a:ext>
                  </a:extLst>
                </p:cNvPr>
                <p:cNvSpPr/>
                <p:nvPr/>
              </p:nvSpPr>
              <p:spPr>
                <a:xfrm>
                  <a:off x="948781" y="3581249"/>
                  <a:ext cx="8008" cy="23428"/>
                </a:xfrm>
                <a:custGeom>
                  <a:avLst/>
                  <a:gdLst>
                    <a:gd name="connsiteX0" fmla="*/ 1752 w 8008"/>
                    <a:gd name="connsiteY0" fmla="*/ 23419 h 23428"/>
                    <a:gd name="connsiteX1" fmla="*/ 674 w 8008"/>
                    <a:gd name="connsiteY1" fmla="*/ 11302 h 23428"/>
                    <a:gd name="connsiteX2" fmla="*/ 6256 w 8008"/>
                    <a:gd name="connsiteY2" fmla="*/ 9 h 23428"/>
                    <a:gd name="connsiteX3" fmla="*/ 7335 w 8008"/>
                    <a:gd name="connsiteY3" fmla="*/ 12126 h 23428"/>
                    <a:gd name="connsiteX4" fmla="*/ 1752 w 8008"/>
                    <a:gd name="connsiteY4" fmla="*/ 23419 h 23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8" h="23428">
                      <a:moveTo>
                        <a:pt x="1752" y="23419"/>
                      </a:moveTo>
                      <a:cubicBezTo>
                        <a:pt x="-88" y="23165"/>
                        <a:pt x="-532" y="17773"/>
                        <a:pt x="674" y="11302"/>
                      </a:cubicBezTo>
                      <a:cubicBezTo>
                        <a:pt x="1942" y="4831"/>
                        <a:pt x="4417" y="-245"/>
                        <a:pt x="6256" y="9"/>
                      </a:cubicBezTo>
                      <a:cubicBezTo>
                        <a:pt x="8096" y="263"/>
                        <a:pt x="8540" y="5655"/>
                        <a:pt x="7335" y="12126"/>
                      </a:cubicBezTo>
                      <a:cubicBezTo>
                        <a:pt x="6066" y="18597"/>
                        <a:pt x="3592" y="23673"/>
                        <a:pt x="1752" y="234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8" name="Freeform: Shape 9837">
                  <a:extLst>
                    <a:ext uri="{FF2B5EF4-FFF2-40B4-BE49-F238E27FC236}">
                      <a16:creationId xmlns:a16="http://schemas.microsoft.com/office/drawing/2014/main" id="{99F6A218-D97E-961A-C38C-4F0E1C485ADF}"/>
                    </a:ext>
                  </a:extLst>
                </p:cNvPr>
                <p:cNvSpPr/>
                <p:nvPr/>
              </p:nvSpPr>
              <p:spPr>
                <a:xfrm>
                  <a:off x="1162426" y="3621861"/>
                  <a:ext cx="31884" cy="58302"/>
                </a:xfrm>
                <a:custGeom>
                  <a:avLst/>
                  <a:gdLst>
                    <a:gd name="connsiteX0" fmla="*/ 1713 w 31884"/>
                    <a:gd name="connsiteY0" fmla="*/ 0 h 58302"/>
                    <a:gd name="connsiteX1" fmla="*/ 9199 w 31884"/>
                    <a:gd name="connsiteY1" fmla="*/ 4948 h 58302"/>
                    <a:gd name="connsiteX2" fmla="*/ 30135 w 31884"/>
                    <a:gd name="connsiteY2" fmla="*/ 29056 h 58302"/>
                    <a:gd name="connsiteX3" fmla="*/ 22966 w 31884"/>
                    <a:gd name="connsiteY3" fmla="*/ 46376 h 58302"/>
                    <a:gd name="connsiteX4" fmla="*/ 7423 w 31884"/>
                    <a:gd name="connsiteY4" fmla="*/ 56336 h 58302"/>
                    <a:gd name="connsiteX5" fmla="*/ 0 w 31884"/>
                    <a:gd name="connsiteY5" fmla="*/ 58303 h 58302"/>
                    <a:gd name="connsiteX6" fmla="*/ 1776 w 31884"/>
                    <a:gd name="connsiteY6" fmla="*/ 0 h 5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84" h="58302">
                      <a:moveTo>
                        <a:pt x="1713" y="0"/>
                      </a:moveTo>
                      <a:cubicBezTo>
                        <a:pt x="5963" y="1649"/>
                        <a:pt x="8501" y="3235"/>
                        <a:pt x="9199" y="4948"/>
                      </a:cubicBezTo>
                      <a:lnTo>
                        <a:pt x="30135" y="29056"/>
                      </a:lnTo>
                      <a:cubicBezTo>
                        <a:pt x="33941" y="35273"/>
                        <a:pt x="31530" y="40983"/>
                        <a:pt x="22966" y="46376"/>
                      </a:cubicBezTo>
                      <a:cubicBezTo>
                        <a:pt x="18017" y="49484"/>
                        <a:pt x="12815" y="52783"/>
                        <a:pt x="7423" y="56336"/>
                      </a:cubicBezTo>
                      <a:cubicBezTo>
                        <a:pt x="4314" y="56780"/>
                        <a:pt x="2601" y="57097"/>
                        <a:pt x="0" y="58303"/>
                      </a:cubicBezTo>
                      <a:lnTo>
                        <a:pt x="1776" y="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9" name="Freeform: Shape 9838">
                  <a:extLst>
                    <a:ext uri="{FF2B5EF4-FFF2-40B4-BE49-F238E27FC236}">
                      <a16:creationId xmlns:a16="http://schemas.microsoft.com/office/drawing/2014/main" id="{A5DA1C54-6AD4-C42D-BD02-8CC78CA970E9}"/>
                    </a:ext>
                  </a:extLst>
                </p:cNvPr>
                <p:cNvSpPr/>
                <p:nvPr/>
              </p:nvSpPr>
              <p:spPr>
                <a:xfrm>
                  <a:off x="1675533" y="3795405"/>
                  <a:ext cx="42733" cy="28221"/>
                </a:xfrm>
                <a:custGeom>
                  <a:avLst/>
                  <a:gdLst>
                    <a:gd name="connsiteX0" fmla="*/ 22337 w 42733"/>
                    <a:gd name="connsiteY0" fmla="*/ 3837 h 28221"/>
                    <a:gd name="connsiteX1" fmla="*/ 23352 w 42733"/>
                    <a:gd name="connsiteY1" fmla="*/ 1236 h 28221"/>
                    <a:gd name="connsiteX2" fmla="*/ 26334 w 42733"/>
                    <a:gd name="connsiteY2" fmla="*/ 95 h 28221"/>
                    <a:gd name="connsiteX3" fmla="*/ 38071 w 42733"/>
                    <a:gd name="connsiteY3" fmla="*/ 3203 h 28221"/>
                    <a:gd name="connsiteX4" fmla="*/ 41497 w 42733"/>
                    <a:gd name="connsiteY4" fmla="*/ 5677 h 28221"/>
                    <a:gd name="connsiteX5" fmla="*/ 41497 w 42733"/>
                    <a:gd name="connsiteY5" fmla="*/ 14813 h 28221"/>
                    <a:gd name="connsiteX6" fmla="*/ 39213 w 42733"/>
                    <a:gd name="connsiteY6" fmla="*/ 16780 h 28221"/>
                    <a:gd name="connsiteX7" fmla="*/ 33059 w 42733"/>
                    <a:gd name="connsiteY7" fmla="*/ 25154 h 28221"/>
                    <a:gd name="connsiteX8" fmla="*/ 29823 w 42733"/>
                    <a:gd name="connsiteY8" fmla="*/ 28199 h 28221"/>
                    <a:gd name="connsiteX9" fmla="*/ 5906 w 42733"/>
                    <a:gd name="connsiteY9" fmla="*/ 26740 h 28221"/>
                    <a:gd name="connsiteX10" fmla="*/ 640 w 42733"/>
                    <a:gd name="connsiteY10" fmla="*/ 22743 h 28221"/>
                    <a:gd name="connsiteX11" fmla="*/ 6 w 42733"/>
                    <a:gd name="connsiteY11" fmla="*/ 14686 h 28221"/>
                    <a:gd name="connsiteX12" fmla="*/ 1465 w 42733"/>
                    <a:gd name="connsiteY12" fmla="*/ 12022 h 28221"/>
                    <a:gd name="connsiteX13" fmla="*/ 7873 w 42733"/>
                    <a:gd name="connsiteY13" fmla="*/ 4916 h 28221"/>
                    <a:gd name="connsiteX14" fmla="*/ 10220 w 42733"/>
                    <a:gd name="connsiteY14" fmla="*/ 3393 h 28221"/>
                    <a:gd name="connsiteX15" fmla="*/ 19229 w 42733"/>
                    <a:gd name="connsiteY15" fmla="*/ 4599 h 28221"/>
                    <a:gd name="connsiteX16" fmla="*/ 22274 w 42733"/>
                    <a:gd name="connsiteY16" fmla="*/ 3774 h 28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733" h="28221">
                      <a:moveTo>
                        <a:pt x="22337" y="3837"/>
                      </a:moveTo>
                      <a:lnTo>
                        <a:pt x="23352" y="1236"/>
                      </a:lnTo>
                      <a:cubicBezTo>
                        <a:pt x="23733" y="285"/>
                        <a:pt x="25065" y="-223"/>
                        <a:pt x="26334" y="95"/>
                      </a:cubicBezTo>
                      <a:lnTo>
                        <a:pt x="38071" y="3203"/>
                      </a:lnTo>
                      <a:cubicBezTo>
                        <a:pt x="39720" y="3647"/>
                        <a:pt x="40862" y="4472"/>
                        <a:pt x="41497" y="5677"/>
                      </a:cubicBezTo>
                      <a:cubicBezTo>
                        <a:pt x="43146" y="8849"/>
                        <a:pt x="43146" y="11895"/>
                        <a:pt x="41497" y="14813"/>
                      </a:cubicBezTo>
                      <a:cubicBezTo>
                        <a:pt x="40989" y="15637"/>
                        <a:pt x="40228" y="16335"/>
                        <a:pt x="39213" y="16780"/>
                      </a:cubicBezTo>
                      <a:cubicBezTo>
                        <a:pt x="33820" y="19254"/>
                        <a:pt x="31727" y="22045"/>
                        <a:pt x="33059" y="25154"/>
                      </a:cubicBezTo>
                      <a:cubicBezTo>
                        <a:pt x="33947" y="27374"/>
                        <a:pt x="32868" y="28389"/>
                        <a:pt x="29823" y="28199"/>
                      </a:cubicBezTo>
                      <a:lnTo>
                        <a:pt x="5906" y="26740"/>
                      </a:lnTo>
                      <a:cubicBezTo>
                        <a:pt x="3051" y="26613"/>
                        <a:pt x="831" y="24836"/>
                        <a:pt x="640" y="22743"/>
                      </a:cubicBezTo>
                      <a:lnTo>
                        <a:pt x="6" y="14686"/>
                      </a:lnTo>
                      <a:cubicBezTo>
                        <a:pt x="-58" y="13608"/>
                        <a:pt x="387" y="12719"/>
                        <a:pt x="1465" y="12022"/>
                      </a:cubicBezTo>
                      <a:cubicBezTo>
                        <a:pt x="4383" y="10055"/>
                        <a:pt x="6477" y="7707"/>
                        <a:pt x="7873" y="4916"/>
                      </a:cubicBezTo>
                      <a:cubicBezTo>
                        <a:pt x="8253" y="4091"/>
                        <a:pt x="9078" y="3584"/>
                        <a:pt x="10220" y="3393"/>
                      </a:cubicBezTo>
                      <a:cubicBezTo>
                        <a:pt x="13519" y="2949"/>
                        <a:pt x="16564" y="3393"/>
                        <a:pt x="19229" y="4599"/>
                      </a:cubicBezTo>
                      <a:cubicBezTo>
                        <a:pt x="20434" y="5170"/>
                        <a:pt x="21893" y="4726"/>
                        <a:pt x="22274" y="377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0" name="Freeform: Shape 9839">
                  <a:extLst>
                    <a:ext uri="{FF2B5EF4-FFF2-40B4-BE49-F238E27FC236}">
                      <a16:creationId xmlns:a16="http://schemas.microsoft.com/office/drawing/2014/main" id="{DDDE5EAE-441A-8E3F-F94A-6EE7359BC80A}"/>
                    </a:ext>
                  </a:extLst>
                </p:cNvPr>
                <p:cNvSpPr/>
                <p:nvPr/>
              </p:nvSpPr>
              <p:spPr>
                <a:xfrm>
                  <a:off x="1460150" y="3981842"/>
                  <a:ext cx="51929" cy="5249"/>
                </a:xfrm>
                <a:custGeom>
                  <a:avLst/>
                  <a:gdLst>
                    <a:gd name="connsiteX0" fmla="*/ 1338 w 51929"/>
                    <a:gd name="connsiteY0" fmla="*/ 5250 h 5249"/>
                    <a:gd name="connsiteX1" fmla="*/ 6 w 51929"/>
                    <a:gd name="connsiteY1" fmla="*/ 1824 h 5249"/>
                    <a:gd name="connsiteX2" fmla="*/ 6984 w 51929"/>
                    <a:gd name="connsiteY2" fmla="*/ 48 h 5249"/>
                    <a:gd name="connsiteX3" fmla="*/ 44859 w 51929"/>
                    <a:gd name="connsiteY3" fmla="*/ 1126 h 5249"/>
                    <a:gd name="connsiteX4" fmla="*/ 51330 w 51929"/>
                    <a:gd name="connsiteY4" fmla="*/ 3030 h 5249"/>
                    <a:gd name="connsiteX5" fmla="*/ 50822 w 51929"/>
                    <a:gd name="connsiteY5" fmla="*/ 4045 h 5249"/>
                    <a:gd name="connsiteX6" fmla="*/ 1338 w 51929"/>
                    <a:gd name="connsiteY6" fmla="*/ 5250 h 5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929" h="5249">
                      <a:moveTo>
                        <a:pt x="1338" y="5250"/>
                      </a:moveTo>
                      <a:cubicBezTo>
                        <a:pt x="387" y="4552"/>
                        <a:pt x="-58" y="3410"/>
                        <a:pt x="6" y="1824"/>
                      </a:cubicBezTo>
                      <a:cubicBezTo>
                        <a:pt x="1719" y="682"/>
                        <a:pt x="4066" y="111"/>
                        <a:pt x="6984" y="48"/>
                      </a:cubicBezTo>
                      <a:cubicBezTo>
                        <a:pt x="17325" y="-143"/>
                        <a:pt x="29950" y="238"/>
                        <a:pt x="44859" y="1126"/>
                      </a:cubicBezTo>
                      <a:cubicBezTo>
                        <a:pt x="47587" y="1316"/>
                        <a:pt x="49744" y="1888"/>
                        <a:pt x="51330" y="3030"/>
                      </a:cubicBezTo>
                      <a:cubicBezTo>
                        <a:pt x="52281" y="3727"/>
                        <a:pt x="52091" y="4045"/>
                        <a:pt x="50822" y="4045"/>
                      </a:cubicBezTo>
                      <a:lnTo>
                        <a:pt x="1338" y="525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1" name="Freeform: Shape 9840">
                  <a:extLst>
                    <a:ext uri="{FF2B5EF4-FFF2-40B4-BE49-F238E27FC236}">
                      <a16:creationId xmlns:a16="http://schemas.microsoft.com/office/drawing/2014/main" id="{636A9597-E3BB-B6B9-EFFC-2631A9C87786}"/>
                    </a:ext>
                  </a:extLst>
                </p:cNvPr>
                <p:cNvSpPr/>
                <p:nvPr/>
              </p:nvSpPr>
              <p:spPr>
                <a:xfrm>
                  <a:off x="1209881" y="3983113"/>
                  <a:ext cx="219236" cy="7405"/>
                </a:xfrm>
                <a:custGeom>
                  <a:avLst/>
                  <a:gdLst>
                    <a:gd name="connsiteX0" fmla="*/ 216208 w 219236"/>
                    <a:gd name="connsiteY0" fmla="*/ 46 h 7405"/>
                    <a:gd name="connsiteX1" fmla="*/ 219189 w 219236"/>
                    <a:gd name="connsiteY1" fmla="*/ 4423 h 7405"/>
                    <a:gd name="connsiteX2" fmla="*/ 218745 w 219236"/>
                    <a:gd name="connsiteY2" fmla="*/ 6898 h 7405"/>
                    <a:gd name="connsiteX3" fmla="*/ 217223 w 219236"/>
                    <a:gd name="connsiteY3" fmla="*/ 7278 h 7405"/>
                    <a:gd name="connsiteX4" fmla="*/ 215954 w 219236"/>
                    <a:gd name="connsiteY4" fmla="*/ 6771 h 7405"/>
                    <a:gd name="connsiteX5" fmla="*/ 212592 w 219236"/>
                    <a:gd name="connsiteY5" fmla="*/ 6136 h 7405"/>
                    <a:gd name="connsiteX6" fmla="*/ 59571 w 219236"/>
                    <a:gd name="connsiteY6" fmla="*/ 3599 h 7405"/>
                    <a:gd name="connsiteX7" fmla="*/ 29944 w 219236"/>
                    <a:gd name="connsiteY7" fmla="*/ 3281 h 7405"/>
                    <a:gd name="connsiteX8" fmla="*/ 14972 w 219236"/>
                    <a:gd name="connsiteY8" fmla="*/ 3281 h 7405"/>
                    <a:gd name="connsiteX9" fmla="*/ 0 w 219236"/>
                    <a:gd name="connsiteY9" fmla="*/ 1886 h 7405"/>
                    <a:gd name="connsiteX10" fmla="*/ 37240 w 219236"/>
                    <a:gd name="connsiteY10" fmla="*/ 236 h 7405"/>
                    <a:gd name="connsiteX11" fmla="*/ 78921 w 219236"/>
                    <a:gd name="connsiteY11" fmla="*/ 681 h 7405"/>
                    <a:gd name="connsiteX12" fmla="*/ 216208 w 219236"/>
                    <a:gd name="connsiteY12" fmla="*/ 109 h 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236" h="7405">
                      <a:moveTo>
                        <a:pt x="216208" y="46"/>
                      </a:moveTo>
                      <a:cubicBezTo>
                        <a:pt x="217413" y="681"/>
                        <a:pt x="218428" y="2140"/>
                        <a:pt x="219189" y="4423"/>
                      </a:cubicBezTo>
                      <a:cubicBezTo>
                        <a:pt x="219316" y="5439"/>
                        <a:pt x="219189" y="6263"/>
                        <a:pt x="218745" y="6898"/>
                      </a:cubicBezTo>
                      <a:cubicBezTo>
                        <a:pt x="218428" y="7405"/>
                        <a:pt x="217921" y="7532"/>
                        <a:pt x="217223" y="7278"/>
                      </a:cubicBezTo>
                      <a:lnTo>
                        <a:pt x="215954" y="6771"/>
                      </a:lnTo>
                      <a:cubicBezTo>
                        <a:pt x="214876" y="6390"/>
                        <a:pt x="213797" y="6136"/>
                        <a:pt x="212592" y="6136"/>
                      </a:cubicBezTo>
                      <a:cubicBezTo>
                        <a:pt x="155748" y="6834"/>
                        <a:pt x="104741" y="6009"/>
                        <a:pt x="59571" y="3599"/>
                      </a:cubicBezTo>
                      <a:cubicBezTo>
                        <a:pt x="48152" y="2964"/>
                        <a:pt x="38255" y="2901"/>
                        <a:pt x="29944" y="3281"/>
                      </a:cubicBezTo>
                      <a:cubicBezTo>
                        <a:pt x="23473" y="3535"/>
                        <a:pt x="18461" y="3535"/>
                        <a:pt x="14972" y="3281"/>
                      </a:cubicBezTo>
                      <a:cubicBezTo>
                        <a:pt x="10468" y="2964"/>
                        <a:pt x="5519" y="2520"/>
                        <a:pt x="0" y="1886"/>
                      </a:cubicBezTo>
                      <a:cubicBezTo>
                        <a:pt x="8818" y="1695"/>
                        <a:pt x="21253" y="1125"/>
                        <a:pt x="37240" y="236"/>
                      </a:cubicBezTo>
                      <a:cubicBezTo>
                        <a:pt x="50626" y="-525"/>
                        <a:pt x="66486" y="807"/>
                        <a:pt x="78921" y="681"/>
                      </a:cubicBezTo>
                      <a:cubicBezTo>
                        <a:pt x="124472" y="173"/>
                        <a:pt x="170213" y="-17"/>
                        <a:pt x="216208" y="10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2" name="Freeform: Shape 9841">
                  <a:extLst>
                    <a:ext uri="{FF2B5EF4-FFF2-40B4-BE49-F238E27FC236}">
                      <a16:creationId xmlns:a16="http://schemas.microsoft.com/office/drawing/2014/main" id="{8750E22C-0507-B7EF-9666-E60B3B8B9D0D}"/>
                    </a:ext>
                  </a:extLst>
                </p:cNvPr>
                <p:cNvSpPr/>
                <p:nvPr/>
              </p:nvSpPr>
              <p:spPr>
                <a:xfrm>
                  <a:off x="1797707" y="4224237"/>
                  <a:ext cx="104936" cy="32768"/>
                </a:xfrm>
                <a:custGeom>
                  <a:avLst/>
                  <a:gdLst>
                    <a:gd name="connsiteX0" fmla="*/ 102795 w 104936"/>
                    <a:gd name="connsiteY0" fmla="*/ 11291 h 32768"/>
                    <a:gd name="connsiteX1" fmla="*/ 96578 w 104936"/>
                    <a:gd name="connsiteY1" fmla="*/ 27215 h 32768"/>
                    <a:gd name="connsiteX2" fmla="*/ 50583 w 104936"/>
                    <a:gd name="connsiteY2" fmla="*/ 32290 h 32768"/>
                    <a:gd name="connsiteX3" fmla="*/ 3065 w 104936"/>
                    <a:gd name="connsiteY3" fmla="*/ 22774 h 32768"/>
                    <a:gd name="connsiteX4" fmla="*/ 1479 w 104936"/>
                    <a:gd name="connsiteY4" fmla="*/ 14971 h 32768"/>
                    <a:gd name="connsiteX5" fmla="*/ 53691 w 104936"/>
                    <a:gd name="connsiteY5" fmla="*/ 62 h 32768"/>
                    <a:gd name="connsiteX6" fmla="*/ 102795 w 104936"/>
                    <a:gd name="connsiteY6" fmla="*/ 11354 h 3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936" h="32768">
                      <a:moveTo>
                        <a:pt x="102795" y="11291"/>
                      </a:moveTo>
                      <a:cubicBezTo>
                        <a:pt x="105396" y="17001"/>
                        <a:pt x="107680" y="25946"/>
                        <a:pt x="96578" y="27215"/>
                      </a:cubicBezTo>
                      <a:cubicBezTo>
                        <a:pt x="81225" y="28991"/>
                        <a:pt x="65935" y="30704"/>
                        <a:pt x="50583" y="32290"/>
                      </a:cubicBezTo>
                      <a:cubicBezTo>
                        <a:pt x="33580" y="34066"/>
                        <a:pt x="17783" y="30894"/>
                        <a:pt x="3065" y="22774"/>
                      </a:cubicBezTo>
                      <a:cubicBezTo>
                        <a:pt x="-297" y="20934"/>
                        <a:pt x="-995" y="17381"/>
                        <a:pt x="1479" y="14971"/>
                      </a:cubicBezTo>
                      <a:cubicBezTo>
                        <a:pt x="13533" y="3234"/>
                        <a:pt x="33327" y="823"/>
                        <a:pt x="53691" y="62"/>
                      </a:cubicBezTo>
                      <a:cubicBezTo>
                        <a:pt x="65428" y="-383"/>
                        <a:pt x="98354" y="1394"/>
                        <a:pt x="102795" y="1135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3" name="Freeform: Shape 9842">
                  <a:extLst>
                    <a:ext uri="{FF2B5EF4-FFF2-40B4-BE49-F238E27FC236}">
                      <a16:creationId xmlns:a16="http://schemas.microsoft.com/office/drawing/2014/main" id="{56DAD02B-CA9E-1367-6718-1699090CF683}"/>
                    </a:ext>
                  </a:extLst>
                </p:cNvPr>
                <p:cNvSpPr/>
                <p:nvPr/>
              </p:nvSpPr>
              <p:spPr>
                <a:xfrm>
                  <a:off x="104762" y="4160243"/>
                  <a:ext cx="579622" cy="547631"/>
                </a:xfrm>
                <a:custGeom>
                  <a:avLst/>
                  <a:gdLst>
                    <a:gd name="connsiteX0" fmla="*/ 5808 w 579622"/>
                    <a:gd name="connsiteY0" fmla="*/ 8481 h 547631"/>
                    <a:gd name="connsiteX1" fmla="*/ 82001 w 579622"/>
                    <a:gd name="connsiteY1" fmla="*/ 7594 h 547631"/>
                    <a:gd name="connsiteX2" fmla="*/ 332403 w 579622"/>
                    <a:gd name="connsiteY2" fmla="*/ 4294 h 547631"/>
                    <a:gd name="connsiteX3" fmla="*/ 509785 w 579622"/>
                    <a:gd name="connsiteY3" fmla="*/ 107 h 547631"/>
                    <a:gd name="connsiteX4" fmla="*/ 543917 w 579622"/>
                    <a:gd name="connsiteY4" fmla="*/ 5627 h 547631"/>
                    <a:gd name="connsiteX5" fmla="*/ 560411 w 579622"/>
                    <a:gd name="connsiteY5" fmla="*/ 111573 h 547631"/>
                    <a:gd name="connsiteX6" fmla="*/ 578936 w 579622"/>
                    <a:gd name="connsiteY6" fmla="*/ 439311 h 547631"/>
                    <a:gd name="connsiteX7" fmla="*/ 565423 w 579622"/>
                    <a:gd name="connsiteY7" fmla="*/ 522546 h 547631"/>
                    <a:gd name="connsiteX8" fmla="*/ 427629 w 579622"/>
                    <a:gd name="connsiteY8" fmla="*/ 536440 h 547631"/>
                    <a:gd name="connsiteX9" fmla="*/ 136433 w 579622"/>
                    <a:gd name="connsiteY9" fmla="*/ 547478 h 547631"/>
                    <a:gd name="connsiteX10" fmla="*/ 67409 w 579622"/>
                    <a:gd name="connsiteY10" fmla="*/ 541325 h 547631"/>
                    <a:gd name="connsiteX11" fmla="*/ 56053 w 579622"/>
                    <a:gd name="connsiteY11" fmla="*/ 447305 h 547631"/>
                    <a:gd name="connsiteX12" fmla="*/ 15070 w 579622"/>
                    <a:gd name="connsiteY12" fmla="*/ 110939 h 547631"/>
                    <a:gd name="connsiteX13" fmla="*/ 415 w 579622"/>
                    <a:gd name="connsiteY13" fmla="*/ 15587 h 547631"/>
                    <a:gd name="connsiteX14" fmla="*/ 5808 w 579622"/>
                    <a:gd name="connsiteY14" fmla="*/ 8545 h 54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79622" h="547631">
                      <a:moveTo>
                        <a:pt x="5808" y="8481"/>
                      </a:moveTo>
                      <a:cubicBezTo>
                        <a:pt x="11708" y="7594"/>
                        <a:pt x="22937" y="8038"/>
                        <a:pt x="82001" y="7594"/>
                      </a:cubicBezTo>
                      <a:cubicBezTo>
                        <a:pt x="141065" y="7149"/>
                        <a:pt x="247963" y="5817"/>
                        <a:pt x="332403" y="4294"/>
                      </a:cubicBezTo>
                      <a:cubicBezTo>
                        <a:pt x="416844" y="2772"/>
                        <a:pt x="478826" y="995"/>
                        <a:pt x="509785" y="107"/>
                      </a:cubicBezTo>
                      <a:cubicBezTo>
                        <a:pt x="530425" y="-483"/>
                        <a:pt x="541804" y="1357"/>
                        <a:pt x="543917" y="5627"/>
                      </a:cubicBezTo>
                      <a:cubicBezTo>
                        <a:pt x="547089" y="12034"/>
                        <a:pt x="553433" y="24849"/>
                        <a:pt x="560411" y="111573"/>
                      </a:cubicBezTo>
                      <a:cubicBezTo>
                        <a:pt x="567390" y="198298"/>
                        <a:pt x="575066" y="358994"/>
                        <a:pt x="578936" y="439311"/>
                      </a:cubicBezTo>
                      <a:cubicBezTo>
                        <a:pt x="581474" y="492856"/>
                        <a:pt x="576970" y="520598"/>
                        <a:pt x="565423" y="522546"/>
                      </a:cubicBezTo>
                      <a:cubicBezTo>
                        <a:pt x="548104" y="525401"/>
                        <a:pt x="513401" y="531174"/>
                        <a:pt x="427629" y="536440"/>
                      </a:cubicBezTo>
                      <a:cubicBezTo>
                        <a:pt x="341856" y="541769"/>
                        <a:pt x="204950" y="546590"/>
                        <a:pt x="136433" y="547478"/>
                      </a:cubicBezTo>
                      <a:cubicBezTo>
                        <a:pt x="67917" y="548367"/>
                        <a:pt x="67853" y="545258"/>
                        <a:pt x="67409" y="541325"/>
                      </a:cubicBezTo>
                      <a:cubicBezTo>
                        <a:pt x="66965" y="537328"/>
                        <a:pt x="66204" y="532506"/>
                        <a:pt x="56053" y="447305"/>
                      </a:cubicBezTo>
                      <a:cubicBezTo>
                        <a:pt x="45839" y="362103"/>
                        <a:pt x="26173" y="196585"/>
                        <a:pt x="15070" y="110939"/>
                      </a:cubicBezTo>
                      <a:cubicBezTo>
                        <a:pt x="3968" y="25293"/>
                        <a:pt x="1430" y="19584"/>
                        <a:pt x="415" y="15587"/>
                      </a:cubicBezTo>
                      <a:cubicBezTo>
                        <a:pt x="-600" y="11590"/>
                        <a:pt x="-92" y="9433"/>
                        <a:pt x="5808" y="854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4" name="Freeform: Shape 9843">
                  <a:extLst>
                    <a:ext uri="{FF2B5EF4-FFF2-40B4-BE49-F238E27FC236}">
                      <a16:creationId xmlns:a16="http://schemas.microsoft.com/office/drawing/2014/main" id="{253F2B9F-CFF3-F5ED-A1E9-558DF65B7707}"/>
                    </a:ext>
                  </a:extLst>
                </p:cNvPr>
                <p:cNvSpPr/>
                <p:nvPr/>
              </p:nvSpPr>
              <p:spPr>
                <a:xfrm>
                  <a:off x="165666" y="4186501"/>
                  <a:ext cx="502399" cy="492036"/>
                </a:xfrm>
                <a:custGeom>
                  <a:avLst/>
                  <a:gdLst>
                    <a:gd name="connsiteX0" fmla="*/ 3334 w 502399"/>
                    <a:gd name="connsiteY0" fmla="*/ 74531 h 492036"/>
                    <a:gd name="connsiteX1" fmla="*/ 33595 w 502399"/>
                    <a:gd name="connsiteY1" fmla="*/ 315924 h 492036"/>
                    <a:gd name="connsiteX2" fmla="*/ 60177 w 502399"/>
                    <a:gd name="connsiteY2" fmla="*/ 468437 h 492036"/>
                    <a:gd name="connsiteX3" fmla="*/ 87267 w 502399"/>
                    <a:gd name="connsiteY3" fmla="*/ 491847 h 492036"/>
                    <a:gd name="connsiteX4" fmla="*/ 197274 w 502399"/>
                    <a:gd name="connsiteY4" fmla="*/ 486962 h 492036"/>
                    <a:gd name="connsiteX5" fmla="*/ 444948 w 502399"/>
                    <a:gd name="connsiteY5" fmla="*/ 472815 h 492036"/>
                    <a:gd name="connsiteX6" fmla="*/ 502299 w 502399"/>
                    <a:gd name="connsiteY6" fmla="*/ 456066 h 492036"/>
                    <a:gd name="connsiteX7" fmla="*/ 495638 w 502399"/>
                    <a:gd name="connsiteY7" fmla="*/ 362490 h 492036"/>
                    <a:gd name="connsiteX8" fmla="*/ 471277 w 502399"/>
                    <a:gd name="connsiteY8" fmla="*/ 72690 h 492036"/>
                    <a:gd name="connsiteX9" fmla="*/ 454718 w 502399"/>
                    <a:gd name="connsiteY9" fmla="*/ 50 h 492036"/>
                    <a:gd name="connsiteX10" fmla="*/ 396543 w 502399"/>
                    <a:gd name="connsiteY10" fmla="*/ 685 h 492036"/>
                    <a:gd name="connsiteX11" fmla="*/ 196830 w 502399"/>
                    <a:gd name="connsiteY11" fmla="*/ 3857 h 492036"/>
                    <a:gd name="connsiteX12" fmla="*/ 28901 w 502399"/>
                    <a:gd name="connsiteY12" fmla="*/ 13500 h 492036"/>
                    <a:gd name="connsiteX13" fmla="*/ 3270 w 502399"/>
                    <a:gd name="connsiteY13" fmla="*/ 74467 h 49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399" h="492036">
                      <a:moveTo>
                        <a:pt x="3334" y="74531"/>
                      </a:moveTo>
                      <a:cubicBezTo>
                        <a:pt x="9741" y="129661"/>
                        <a:pt x="22747" y="237384"/>
                        <a:pt x="33595" y="315924"/>
                      </a:cubicBezTo>
                      <a:cubicBezTo>
                        <a:pt x="44444" y="394528"/>
                        <a:pt x="53199" y="443949"/>
                        <a:pt x="60177" y="468437"/>
                      </a:cubicBezTo>
                      <a:cubicBezTo>
                        <a:pt x="67219" y="492925"/>
                        <a:pt x="72485" y="492482"/>
                        <a:pt x="87267" y="491847"/>
                      </a:cubicBezTo>
                      <a:cubicBezTo>
                        <a:pt x="101985" y="491149"/>
                        <a:pt x="126219" y="490324"/>
                        <a:pt x="197274" y="486962"/>
                      </a:cubicBezTo>
                      <a:cubicBezTo>
                        <a:pt x="268328" y="483663"/>
                        <a:pt x="386329" y="477890"/>
                        <a:pt x="444948" y="472815"/>
                      </a:cubicBezTo>
                      <a:cubicBezTo>
                        <a:pt x="503568" y="467739"/>
                        <a:pt x="502807" y="463298"/>
                        <a:pt x="502299" y="456066"/>
                      </a:cubicBezTo>
                      <a:cubicBezTo>
                        <a:pt x="501792" y="448770"/>
                        <a:pt x="501411" y="438620"/>
                        <a:pt x="495638" y="362490"/>
                      </a:cubicBezTo>
                      <a:cubicBezTo>
                        <a:pt x="489865" y="286361"/>
                        <a:pt x="478699" y="144189"/>
                        <a:pt x="471277" y="72690"/>
                      </a:cubicBezTo>
                      <a:cubicBezTo>
                        <a:pt x="463917" y="1192"/>
                        <a:pt x="460301" y="304"/>
                        <a:pt x="454718" y="50"/>
                      </a:cubicBezTo>
                      <a:cubicBezTo>
                        <a:pt x="449072" y="-140"/>
                        <a:pt x="441459" y="241"/>
                        <a:pt x="396543" y="685"/>
                      </a:cubicBezTo>
                      <a:cubicBezTo>
                        <a:pt x="351626" y="1129"/>
                        <a:pt x="269533" y="1573"/>
                        <a:pt x="196830" y="3857"/>
                      </a:cubicBezTo>
                      <a:cubicBezTo>
                        <a:pt x="124062" y="6141"/>
                        <a:pt x="60685" y="10201"/>
                        <a:pt x="28901" y="13500"/>
                      </a:cubicBezTo>
                      <a:cubicBezTo>
                        <a:pt x="-2883" y="16799"/>
                        <a:pt x="-3074" y="19337"/>
                        <a:pt x="3270" y="7446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5" name="Freeform: Shape 9844">
                  <a:extLst>
                    <a:ext uri="{FF2B5EF4-FFF2-40B4-BE49-F238E27FC236}">
                      <a16:creationId xmlns:a16="http://schemas.microsoft.com/office/drawing/2014/main" id="{47E1C372-BE10-A469-BDD4-FCC497319967}"/>
                    </a:ext>
                  </a:extLst>
                </p:cNvPr>
                <p:cNvSpPr/>
                <p:nvPr/>
              </p:nvSpPr>
              <p:spPr>
                <a:xfrm>
                  <a:off x="193278" y="4206472"/>
                  <a:ext cx="453066" cy="446229"/>
                </a:xfrm>
                <a:custGeom>
                  <a:avLst/>
                  <a:gdLst>
                    <a:gd name="connsiteX0" fmla="*/ 2494 w 453066"/>
                    <a:gd name="connsiteY0" fmla="*/ 53037 h 446229"/>
                    <a:gd name="connsiteX1" fmla="*/ 25777 w 453066"/>
                    <a:gd name="connsiteY1" fmla="*/ 235177 h 446229"/>
                    <a:gd name="connsiteX2" fmla="*/ 58767 w 453066"/>
                    <a:gd name="connsiteY2" fmla="*/ 411988 h 446229"/>
                    <a:gd name="connsiteX3" fmla="*/ 87061 w 453066"/>
                    <a:gd name="connsiteY3" fmla="*/ 446182 h 446229"/>
                    <a:gd name="connsiteX4" fmla="*/ 182350 w 453066"/>
                    <a:gd name="connsiteY4" fmla="*/ 442630 h 446229"/>
                    <a:gd name="connsiteX5" fmla="*/ 401096 w 453066"/>
                    <a:gd name="connsiteY5" fmla="*/ 428483 h 446229"/>
                    <a:gd name="connsiteX6" fmla="*/ 453054 w 453066"/>
                    <a:gd name="connsiteY6" fmla="*/ 418078 h 446229"/>
                    <a:gd name="connsiteX7" fmla="*/ 445060 w 453066"/>
                    <a:gd name="connsiteY7" fmla="*/ 336619 h 446229"/>
                    <a:gd name="connsiteX8" fmla="*/ 412515 w 453066"/>
                    <a:gd name="connsiteY8" fmla="*/ 67121 h 446229"/>
                    <a:gd name="connsiteX9" fmla="*/ 391960 w 453066"/>
                    <a:gd name="connsiteY9" fmla="*/ 0 h 446229"/>
                    <a:gd name="connsiteX10" fmla="*/ 329661 w 453066"/>
                    <a:gd name="connsiteY10" fmla="*/ 1777 h 446229"/>
                    <a:gd name="connsiteX11" fmla="*/ 126522 w 453066"/>
                    <a:gd name="connsiteY11" fmla="*/ 7423 h 446229"/>
                    <a:gd name="connsiteX12" fmla="*/ 14421 w 453066"/>
                    <a:gd name="connsiteY12" fmla="*/ 13132 h 446229"/>
                    <a:gd name="connsiteX13" fmla="*/ 2494 w 453066"/>
                    <a:gd name="connsiteY13" fmla="*/ 52910 h 44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066" h="446229">
                      <a:moveTo>
                        <a:pt x="2494" y="53037"/>
                      </a:moveTo>
                      <a:cubicBezTo>
                        <a:pt x="6808" y="90214"/>
                        <a:pt x="15119" y="163488"/>
                        <a:pt x="25777" y="235177"/>
                      </a:cubicBezTo>
                      <a:cubicBezTo>
                        <a:pt x="36435" y="306929"/>
                        <a:pt x="49377" y="377095"/>
                        <a:pt x="58767" y="411988"/>
                      </a:cubicBezTo>
                      <a:cubicBezTo>
                        <a:pt x="68219" y="446880"/>
                        <a:pt x="74056" y="446436"/>
                        <a:pt x="87061" y="446182"/>
                      </a:cubicBezTo>
                      <a:cubicBezTo>
                        <a:pt x="100067" y="445929"/>
                        <a:pt x="120114" y="445929"/>
                        <a:pt x="182350" y="442630"/>
                      </a:cubicBezTo>
                      <a:cubicBezTo>
                        <a:pt x="244586" y="439331"/>
                        <a:pt x="348947" y="432669"/>
                        <a:pt x="401096" y="428483"/>
                      </a:cubicBezTo>
                      <a:cubicBezTo>
                        <a:pt x="453244" y="424295"/>
                        <a:pt x="453181" y="422519"/>
                        <a:pt x="453054" y="418078"/>
                      </a:cubicBezTo>
                      <a:cubicBezTo>
                        <a:pt x="452927" y="413637"/>
                        <a:pt x="452673" y="406595"/>
                        <a:pt x="445060" y="336619"/>
                      </a:cubicBezTo>
                      <a:cubicBezTo>
                        <a:pt x="437447" y="266644"/>
                        <a:pt x="422412" y="133798"/>
                        <a:pt x="412515" y="67121"/>
                      </a:cubicBezTo>
                      <a:cubicBezTo>
                        <a:pt x="402618" y="444"/>
                        <a:pt x="397860" y="0"/>
                        <a:pt x="391960" y="0"/>
                      </a:cubicBezTo>
                      <a:cubicBezTo>
                        <a:pt x="386060" y="0"/>
                        <a:pt x="378955" y="444"/>
                        <a:pt x="329661" y="1777"/>
                      </a:cubicBezTo>
                      <a:cubicBezTo>
                        <a:pt x="280367" y="3109"/>
                        <a:pt x="188885" y="5329"/>
                        <a:pt x="126522" y="7423"/>
                      </a:cubicBezTo>
                      <a:cubicBezTo>
                        <a:pt x="64159" y="9580"/>
                        <a:pt x="30916" y="11610"/>
                        <a:pt x="14421" y="13132"/>
                      </a:cubicBezTo>
                      <a:cubicBezTo>
                        <a:pt x="-2074" y="14655"/>
                        <a:pt x="-1820" y="15734"/>
                        <a:pt x="2494" y="5291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6" name="Freeform: Shape 9845">
                  <a:extLst>
                    <a:ext uri="{FF2B5EF4-FFF2-40B4-BE49-F238E27FC236}">
                      <a16:creationId xmlns:a16="http://schemas.microsoft.com/office/drawing/2014/main" id="{20C30D42-C208-420A-CC3E-2E9CE29FEAC4}"/>
                    </a:ext>
                  </a:extLst>
                </p:cNvPr>
                <p:cNvSpPr/>
                <p:nvPr/>
              </p:nvSpPr>
              <p:spPr>
                <a:xfrm>
                  <a:off x="198944" y="4227087"/>
                  <a:ext cx="49912" cy="82921"/>
                </a:xfrm>
                <a:custGeom>
                  <a:avLst/>
                  <a:gdLst>
                    <a:gd name="connsiteX0" fmla="*/ 0 w 49912"/>
                    <a:gd name="connsiteY0" fmla="*/ 59956 h 82921"/>
                    <a:gd name="connsiteX1" fmla="*/ 2728 w 49912"/>
                    <a:gd name="connsiteY1" fmla="*/ 82922 h 82921"/>
                    <a:gd name="connsiteX2" fmla="*/ 17510 w 49912"/>
                    <a:gd name="connsiteY2" fmla="*/ 63319 h 82921"/>
                    <a:gd name="connsiteX3" fmla="*/ 47010 w 49912"/>
                    <a:gd name="connsiteY3" fmla="*/ 12248 h 82921"/>
                    <a:gd name="connsiteX4" fmla="*/ 44916 w 49912"/>
                    <a:gd name="connsiteY4" fmla="*/ 448 h 82921"/>
                    <a:gd name="connsiteX5" fmla="*/ 24488 w 49912"/>
                    <a:gd name="connsiteY5" fmla="*/ 18529 h 82921"/>
                    <a:gd name="connsiteX6" fmla="*/ 63 w 49912"/>
                    <a:gd name="connsiteY6" fmla="*/ 59956 h 8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12" h="82921">
                      <a:moveTo>
                        <a:pt x="0" y="59956"/>
                      </a:moveTo>
                      <a:cubicBezTo>
                        <a:pt x="825" y="67061"/>
                        <a:pt x="1713" y="74801"/>
                        <a:pt x="2728" y="82922"/>
                      </a:cubicBezTo>
                      <a:cubicBezTo>
                        <a:pt x="6661" y="78481"/>
                        <a:pt x="11610" y="72073"/>
                        <a:pt x="17510" y="63319"/>
                      </a:cubicBezTo>
                      <a:cubicBezTo>
                        <a:pt x="28041" y="47648"/>
                        <a:pt x="41617" y="24366"/>
                        <a:pt x="47010" y="12248"/>
                      </a:cubicBezTo>
                      <a:cubicBezTo>
                        <a:pt x="52339" y="131"/>
                        <a:pt x="49548" y="-884"/>
                        <a:pt x="44916" y="448"/>
                      </a:cubicBezTo>
                      <a:cubicBezTo>
                        <a:pt x="40285" y="1780"/>
                        <a:pt x="33941" y="5397"/>
                        <a:pt x="24488" y="18529"/>
                      </a:cubicBezTo>
                      <a:cubicBezTo>
                        <a:pt x="16685" y="29377"/>
                        <a:pt x="6725" y="46697"/>
                        <a:pt x="63" y="5995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7" name="Freeform: Shape 9846">
                  <a:extLst>
                    <a:ext uri="{FF2B5EF4-FFF2-40B4-BE49-F238E27FC236}">
                      <a16:creationId xmlns:a16="http://schemas.microsoft.com/office/drawing/2014/main" id="{D8D32949-3160-406D-5360-EBACA2839B7A}"/>
                    </a:ext>
                  </a:extLst>
                </p:cNvPr>
                <p:cNvSpPr/>
                <p:nvPr/>
              </p:nvSpPr>
              <p:spPr>
                <a:xfrm>
                  <a:off x="221085" y="4399505"/>
                  <a:ext cx="298368" cy="226253"/>
                </a:xfrm>
                <a:custGeom>
                  <a:avLst/>
                  <a:gdLst>
                    <a:gd name="connsiteX0" fmla="*/ 0 w 298368"/>
                    <a:gd name="connsiteY0" fmla="*/ 55784 h 226253"/>
                    <a:gd name="connsiteX1" fmla="*/ 20745 w 298368"/>
                    <a:gd name="connsiteY1" fmla="*/ 174356 h 226253"/>
                    <a:gd name="connsiteX2" fmla="*/ 111339 w 298368"/>
                    <a:gd name="connsiteY2" fmla="*/ 225679 h 226253"/>
                    <a:gd name="connsiteX3" fmla="*/ 240506 w 298368"/>
                    <a:gd name="connsiteY3" fmla="*/ 164776 h 226253"/>
                    <a:gd name="connsiteX4" fmla="*/ 296588 w 298368"/>
                    <a:gd name="connsiteY4" fmla="*/ 73865 h 226253"/>
                    <a:gd name="connsiteX5" fmla="*/ 273495 w 298368"/>
                    <a:gd name="connsiteY5" fmla="*/ 26855 h 226253"/>
                    <a:gd name="connsiteX6" fmla="*/ 166533 w 298368"/>
                    <a:gd name="connsiteY6" fmla="*/ 19 h 226253"/>
                    <a:gd name="connsiteX7" fmla="*/ 21062 w 298368"/>
                    <a:gd name="connsiteY7" fmla="*/ 36371 h 226253"/>
                    <a:gd name="connsiteX8" fmla="*/ 127 w 298368"/>
                    <a:gd name="connsiteY8" fmla="*/ 55784 h 22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8368" h="226253">
                      <a:moveTo>
                        <a:pt x="0" y="55784"/>
                      </a:moveTo>
                      <a:cubicBezTo>
                        <a:pt x="6661" y="99241"/>
                        <a:pt x="14021" y="141303"/>
                        <a:pt x="20745" y="174356"/>
                      </a:cubicBezTo>
                      <a:cubicBezTo>
                        <a:pt x="44663" y="200493"/>
                        <a:pt x="78096" y="222063"/>
                        <a:pt x="111339" y="225679"/>
                      </a:cubicBezTo>
                      <a:cubicBezTo>
                        <a:pt x="159682" y="231009"/>
                        <a:pt x="207643" y="198336"/>
                        <a:pt x="240506" y="164776"/>
                      </a:cubicBezTo>
                      <a:cubicBezTo>
                        <a:pt x="273368" y="131215"/>
                        <a:pt x="291132" y="96767"/>
                        <a:pt x="296588" y="73865"/>
                      </a:cubicBezTo>
                      <a:cubicBezTo>
                        <a:pt x="302044" y="50899"/>
                        <a:pt x="295129" y="39416"/>
                        <a:pt x="273495" y="26855"/>
                      </a:cubicBezTo>
                      <a:cubicBezTo>
                        <a:pt x="251798" y="14293"/>
                        <a:pt x="215320" y="590"/>
                        <a:pt x="166533" y="19"/>
                      </a:cubicBezTo>
                      <a:cubicBezTo>
                        <a:pt x="117747" y="-552"/>
                        <a:pt x="56590" y="11882"/>
                        <a:pt x="21062" y="36371"/>
                      </a:cubicBezTo>
                      <a:cubicBezTo>
                        <a:pt x="12625" y="42207"/>
                        <a:pt x="5583" y="48742"/>
                        <a:pt x="127" y="5578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8" name="Freeform: Shape 9847">
                  <a:extLst>
                    <a:ext uri="{FF2B5EF4-FFF2-40B4-BE49-F238E27FC236}">
                      <a16:creationId xmlns:a16="http://schemas.microsoft.com/office/drawing/2014/main" id="{C4889B79-F9A6-3A9A-41A7-DCBBDE614E49}"/>
                    </a:ext>
                  </a:extLst>
                </p:cNvPr>
                <p:cNvSpPr/>
                <p:nvPr/>
              </p:nvSpPr>
              <p:spPr>
                <a:xfrm>
                  <a:off x="474729" y="4240857"/>
                  <a:ext cx="162213" cy="338799"/>
                </a:xfrm>
                <a:custGeom>
                  <a:avLst/>
                  <a:gdLst>
                    <a:gd name="connsiteX0" fmla="*/ 162150 w 162213"/>
                    <a:gd name="connsiteY0" fmla="*/ 289419 h 338799"/>
                    <a:gd name="connsiteX1" fmla="*/ 131000 w 162213"/>
                    <a:gd name="connsiteY1" fmla="*/ 32863 h 338799"/>
                    <a:gd name="connsiteX2" fmla="*/ 125544 w 162213"/>
                    <a:gd name="connsiteY2" fmla="*/ 0 h 338799"/>
                    <a:gd name="connsiteX3" fmla="*/ 123006 w 162213"/>
                    <a:gd name="connsiteY3" fmla="*/ 1459 h 338799"/>
                    <a:gd name="connsiteX4" fmla="*/ 67749 w 162213"/>
                    <a:gd name="connsiteY4" fmla="*/ 66106 h 338799"/>
                    <a:gd name="connsiteX5" fmla="*/ 26829 w 162213"/>
                    <a:gd name="connsiteY5" fmla="*/ 172370 h 338799"/>
                    <a:gd name="connsiteX6" fmla="*/ 248 w 162213"/>
                    <a:gd name="connsiteY6" fmla="*/ 247611 h 338799"/>
                    <a:gd name="connsiteX7" fmla="*/ 55568 w 162213"/>
                    <a:gd name="connsiteY7" fmla="*/ 329514 h 338799"/>
                    <a:gd name="connsiteX8" fmla="*/ 157645 w 162213"/>
                    <a:gd name="connsiteY8" fmla="*/ 298301 h 338799"/>
                    <a:gd name="connsiteX9" fmla="*/ 162213 w 162213"/>
                    <a:gd name="connsiteY9" fmla="*/ 289419 h 33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13" h="338799">
                      <a:moveTo>
                        <a:pt x="162150" y="289419"/>
                      </a:moveTo>
                      <a:cubicBezTo>
                        <a:pt x="154219" y="217033"/>
                        <a:pt x="140326" y="95606"/>
                        <a:pt x="131000" y="32863"/>
                      </a:cubicBezTo>
                      <a:cubicBezTo>
                        <a:pt x="128970" y="19350"/>
                        <a:pt x="127193" y="8565"/>
                        <a:pt x="125544" y="0"/>
                      </a:cubicBezTo>
                      <a:cubicBezTo>
                        <a:pt x="124719" y="444"/>
                        <a:pt x="123831" y="952"/>
                        <a:pt x="123006" y="1459"/>
                      </a:cubicBezTo>
                      <a:cubicBezTo>
                        <a:pt x="106702" y="11420"/>
                        <a:pt x="84434" y="33434"/>
                        <a:pt x="67749" y="66106"/>
                      </a:cubicBezTo>
                      <a:cubicBezTo>
                        <a:pt x="51127" y="98778"/>
                        <a:pt x="40152" y="142045"/>
                        <a:pt x="26829" y="172370"/>
                      </a:cubicBezTo>
                      <a:cubicBezTo>
                        <a:pt x="13507" y="202695"/>
                        <a:pt x="-2163" y="220141"/>
                        <a:pt x="248" y="247611"/>
                      </a:cubicBezTo>
                      <a:cubicBezTo>
                        <a:pt x="2658" y="275082"/>
                        <a:pt x="23086" y="312639"/>
                        <a:pt x="55568" y="329514"/>
                      </a:cubicBezTo>
                      <a:cubicBezTo>
                        <a:pt x="88050" y="346390"/>
                        <a:pt x="132523" y="342646"/>
                        <a:pt x="157645" y="298301"/>
                      </a:cubicBezTo>
                      <a:cubicBezTo>
                        <a:pt x="159231" y="295510"/>
                        <a:pt x="160754" y="292528"/>
                        <a:pt x="162213" y="2894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9" name="Freeform: Shape 9848">
                  <a:extLst>
                    <a:ext uri="{FF2B5EF4-FFF2-40B4-BE49-F238E27FC236}">
                      <a16:creationId xmlns:a16="http://schemas.microsoft.com/office/drawing/2014/main" id="{4AB5B9D3-8961-D0E0-738D-531101F21684}"/>
                    </a:ext>
                  </a:extLst>
                </p:cNvPr>
                <p:cNvSpPr/>
                <p:nvPr/>
              </p:nvSpPr>
              <p:spPr>
                <a:xfrm>
                  <a:off x="254776" y="4265602"/>
                  <a:ext cx="29319" cy="62989"/>
                </a:xfrm>
                <a:custGeom>
                  <a:avLst/>
                  <a:gdLst>
                    <a:gd name="connsiteX0" fmla="*/ 15096 w 29319"/>
                    <a:gd name="connsiteY0" fmla="*/ 16492 h 62989"/>
                    <a:gd name="connsiteX1" fmla="*/ 631 w 29319"/>
                    <a:gd name="connsiteY1" fmla="*/ 52971 h 62989"/>
                    <a:gd name="connsiteX2" fmla="*/ 6341 w 29319"/>
                    <a:gd name="connsiteY2" fmla="*/ 62106 h 62989"/>
                    <a:gd name="connsiteX3" fmla="*/ 20552 w 29319"/>
                    <a:gd name="connsiteY3" fmla="*/ 42313 h 62989"/>
                    <a:gd name="connsiteX4" fmla="*/ 29307 w 29319"/>
                    <a:gd name="connsiteY4" fmla="*/ 8625 h 62989"/>
                    <a:gd name="connsiteX5" fmla="*/ 23660 w 29319"/>
                    <a:gd name="connsiteY5" fmla="*/ 441 h 62989"/>
                    <a:gd name="connsiteX6" fmla="*/ 15096 w 29319"/>
                    <a:gd name="connsiteY6" fmla="*/ 16429 h 62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19" h="62989">
                      <a:moveTo>
                        <a:pt x="15096" y="16492"/>
                      </a:moveTo>
                      <a:cubicBezTo>
                        <a:pt x="10465" y="26896"/>
                        <a:pt x="2788" y="43581"/>
                        <a:pt x="631" y="52971"/>
                      </a:cubicBezTo>
                      <a:cubicBezTo>
                        <a:pt x="-1462" y="62360"/>
                        <a:pt x="1963" y="64454"/>
                        <a:pt x="6341" y="62106"/>
                      </a:cubicBezTo>
                      <a:cubicBezTo>
                        <a:pt x="10718" y="59822"/>
                        <a:pt x="15920" y="53034"/>
                        <a:pt x="20552" y="42313"/>
                      </a:cubicBezTo>
                      <a:cubicBezTo>
                        <a:pt x="25119" y="31528"/>
                        <a:pt x="29053" y="16746"/>
                        <a:pt x="29307" y="8625"/>
                      </a:cubicBezTo>
                      <a:cubicBezTo>
                        <a:pt x="29560" y="505"/>
                        <a:pt x="26135" y="-891"/>
                        <a:pt x="23660" y="441"/>
                      </a:cubicBezTo>
                      <a:cubicBezTo>
                        <a:pt x="21186" y="1837"/>
                        <a:pt x="19727" y="6024"/>
                        <a:pt x="15096" y="164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0" name="Freeform: Shape 9849">
                  <a:extLst>
                    <a:ext uri="{FF2B5EF4-FFF2-40B4-BE49-F238E27FC236}">
                      <a16:creationId xmlns:a16="http://schemas.microsoft.com/office/drawing/2014/main" id="{0A4E9A77-C85B-68E6-FF22-D395B8EFA2CC}"/>
                    </a:ext>
                  </a:extLst>
                </p:cNvPr>
                <p:cNvSpPr/>
                <p:nvPr/>
              </p:nvSpPr>
              <p:spPr>
                <a:xfrm>
                  <a:off x="248077" y="4368282"/>
                  <a:ext cx="224158" cy="7755"/>
                </a:xfrm>
                <a:custGeom>
                  <a:avLst/>
                  <a:gdLst>
                    <a:gd name="connsiteX0" fmla="*/ 2889 w 224158"/>
                    <a:gd name="connsiteY0" fmla="*/ 4596 h 7755"/>
                    <a:gd name="connsiteX1" fmla="*/ 108202 w 224158"/>
                    <a:gd name="connsiteY1" fmla="*/ 2947 h 7755"/>
                    <a:gd name="connsiteX2" fmla="*/ 206599 w 224158"/>
                    <a:gd name="connsiteY2" fmla="*/ 92 h 7755"/>
                    <a:gd name="connsiteX3" fmla="*/ 223855 w 224158"/>
                    <a:gd name="connsiteY3" fmla="*/ 1170 h 7755"/>
                    <a:gd name="connsiteX4" fmla="*/ 212182 w 224158"/>
                    <a:gd name="connsiteY4" fmla="*/ 3010 h 7755"/>
                    <a:gd name="connsiteX5" fmla="*/ 157305 w 224158"/>
                    <a:gd name="connsiteY5" fmla="*/ 6373 h 7755"/>
                    <a:gd name="connsiteX6" fmla="*/ 51612 w 224158"/>
                    <a:gd name="connsiteY6" fmla="*/ 7578 h 7755"/>
                    <a:gd name="connsiteX7" fmla="*/ 2889 w 224158"/>
                    <a:gd name="connsiteY7" fmla="*/ 4596 h 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158" h="7755">
                      <a:moveTo>
                        <a:pt x="2889" y="4596"/>
                      </a:moveTo>
                      <a:cubicBezTo>
                        <a:pt x="14753" y="3772"/>
                        <a:pt x="64808" y="3772"/>
                        <a:pt x="108202" y="2947"/>
                      </a:cubicBezTo>
                      <a:cubicBezTo>
                        <a:pt x="151596" y="2122"/>
                        <a:pt x="188265" y="473"/>
                        <a:pt x="206599" y="92"/>
                      </a:cubicBezTo>
                      <a:cubicBezTo>
                        <a:pt x="224870" y="-289"/>
                        <a:pt x="224743" y="600"/>
                        <a:pt x="223855" y="1170"/>
                      </a:cubicBezTo>
                      <a:cubicBezTo>
                        <a:pt x="222967" y="1805"/>
                        <a:pt x="221254" y="2122"/>
                        <a:pt x="212182" y="3010"/>
                      </a:cubicBezTo>
                      <a:cubicBezTo>
                        <a:pt x="203110" y="3898"/>
                        <a:pt x="186615" y="5358"/>
                        <a:pt x="157305" y="6373"/>
                      </a:cubicBezTo>
                      <a:cubicBezTo>
                        <a:pt x="127995" y="7451"/>
                        <a:pt x="85870" y="8086"/>
                        <a:pt x="51612" y="7578"/>
                      </a:cubicBezTo>
                      <a:cubicBezTo>
                        <a:pt x="17354" y="7070"/>
                        <a:pt x="-8974" y="5421"/>
                        <a:pt x="2889" y="459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1" name="Freeform: Shape 9850">
                  <a:extLst>
                    <a:ext uri="{FF2B5EF4-FFF2-40B4-BE49-F238E27FC236}">
                      <a16:creationId xmlns:a16="http://schemas.microsoft.com/office/drawing/2014/main" id="{5CCCA117-EB40-0811-B345-050A3D95DDF6}"/>
                    </a:ext>
                  </a:extLst>
                </p:cNvPr>
                <p:cNvSpPr/>
                <p:nvPr/>
              </p:nvSpPr>
              <p:spPr>
                <a:xfrm>
                  <a:off x="313310" y="4231877"/>
                  <a:ext cx="50231" cy="356907"/>
                </a:xfrm>
                <a:custGeom>
                  <a:avLst/>
                  <a:gdLst>
                    <a:gd name="connsiteX0" fmla="*/ 970 w 50231"/>
                    <a:gd name="connsiteY0" fmla="*/ 42985 h 356907"/>
                    <a:gd name="connsiteX1" fmla="*/ 15625 w 50231"/>
                    <a:gd name="connsiteY1" fmla="*/ 219035 h 356907"/>
                    <a:gd name="connsiteX2" fmla="*/ 29709 w 50231"/>
                    <a:gd name="connsiteY2" fmla="*/ 336908 h 356907"/>
                    <a:gd name="connsiteX3" fmla="*/ 38020 w 50231"/>
                    <a:gd name="connsiteY3" fmla="*/ 356892 h 356907"/>
                    <a:gd name="connsiteX4" fmla="*/ 46965 w 50231"/>
                    <a:gd name="connsiteY4" fmla="*/ 354926 h 356907"/>
                    <a:gd name="connsiteX5" fmla="*/ 49503 w 50231"/>
                    <a:gd name="connsiteY5" fmla="*/ 329422 h 356907"/>
                    <a:gd name="connsiteX6" fmla="*/ 35355 w 50231"/>
                    <a:gd name="connsiteY6" fmla="*/ 209455 h 356907"/>
                    <a:gd name="connsiteX7" fmla="*/ 13214 w 50231"/>
                    <a:gd name="connsiteY7" fmla="*/ 39750 h 356907"/>
                    <a:gd name="connsiteX8" fmla="*/ 3191 w 50231"/>
                    <a:gd name="connsiteY8" fmla="*/ 35 h 356907"/>
                    <a:gd name="connsiteX9" fmla="*/ 907 w 50231"/>
                    <a:gd name="connsiteY9" fmla="*/ 43049 h 35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231" h="356907">
                      <a:moveTo>
                        <a:pt x="970" y="42985"/>
                      </a:moveTo>
                      <a:cubicBezTo>
                        <a:pt x="3191" y="83017"/>
                        <a:pt x="9852" y="160542"/>
                        <a:pt x="15625" y="219035"/>
                      </a:cubicBezTo>
                      <a:cubicBezTo>
                        <a:pt x="21398" y="277527"/>
                        <a:pt x="26283" y="317052"/>
                        <a:pt x="29709" y="336908"/>
                      </a:cubicBezTo>
                      <a:cubicBezTo>
                        <a:pt x="33198" y="356765"/>
                        <a:pt x="35228" y="357019"/>
                        <a:pt x="38020" y="356892"/>
                      </a:cubicBezTo>
                      <a:cubicBezTo>
                        <a:pt x="40811" y="356765"/>
                        <a:pt x="44364" y="356321"/>
                        <a:pt x="46965" y="354926"/>
                      </a:cubicBezTo>
                      <a:cubicBezTo>
                        <a:pt x="49566" y="353467"/>
                        <a:pt x="51279" y="351056"/>
                        <a:pt x="49503" y="329422"/>
                      </a:cubicBezTo>
                      <a:cubicBezTo>
                        <a:pt x="47726" y="307789"/>
                        <a:pt x="42588" y="266933"/>
                        <a:pt x="35355" y="209455"/>
                      </a:cubicBezTo>
                      <a:cubicBezTo>
                        <a:pt x="28123" y="151977"/>
                        <a:pt x="18924" y="77814"/>
                        <a:pt x="13214" y="39750"/>
                      </a:cubicBezTo>
                      <a:cubicBezTo>
                        <a:pt x="7505" y="1685"/>
                        <a:pt x="5411" y="-345"/>
                        <a:pt x="3191" y="35"/>
                      </a:cubicBezTo>
                      <a:cubicBezTo>
                        <a:pt x="970" y="352"/>
                        <a:pt x="-1314" y="3017"/>
                        <a:pt x="907" y="430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2" name="Freeform: Shape 9851">
                  <a:extLst>
                    <a:ext uri="{FF2B5EF4-FFF2-40B4-BE49-F238E27FC236}">
                      <a16:creationId xmlns:a16="http://schemas.microsoft.com/office/drawing/2014/main" id="{4B9436F2-540C-2F21-1355-9ECFB07756B9}"/>
                    </a:ext>
                  </a:extLst>
                </p:cNvPr>
                <p:cNvSpPr/>
                <p:nvPr/>
              </p:nvSpPr>
              <p:spPr>
                <a:xfrm>
                  <a:off x="451955" y="4226853"/>
                  <a:ext cx="55271" cy="361192"/>
                </a:xfrm>
                <a:custGeom>
                  <a:avLst/>
                  <a:gdLst>
                    <a:gd name="connsiteX0" fmla="*/ 4561 w 55271"/>
                    <a:gd name="connsiteY0" fmla="*/ 61205 h 361192"/>
                    <a:gd name="connsiteX1" fmla="*/ 27400 w 55271"/>
                    <a:gd name="connsiteY1" fmla="*/ 300315 h 361192"/>
                    <a:gd name="connsiteX2" fmla="*/ 40215 w 55271"/>
                    <a:gd name="connsiteY2" fmla="*/ 361092 h 361192"/>
                    <a:gd name="connsiteX3" fmla="*/ 52332 w 55271"/>
                    <a:gd name="connsiteY3" fmla="*/ 360648 h 361192"/>
                    <a:gd name="connsiteX4" fmla="*/ 54806 w 55271"/>
                    <a:gd name="connsiteY4" fmla="*/ 340790 h 361192"/>
                    <a:gd name="connsiteX5" fmla="*/ 47003 w 55271"/>
                    <a:gd name="connsiteY5" fmla="*/ 225391 h 361192"/>
                    <a:gd name="connsiteX6" fmla="*/ 34442 w 55271"/>
                    <a:gd name="connsiteY6" fmla="*/ 41411 h 361192"/>
                    <a:gd name="connsiteX7" fmla="*/ 28668 w 55271"/>
                    <a:gd name="connsiteY7" fmla="*/ 48 h 361192"/>
                    <a:gd name="connsiteX8" fmla="*/ 19025 w 55271"/>
                    <a:gd name="connsiteY8" fmla="*/ 48 h 361192"/>
                    <a:gd name="connsiteX9" fmla="*/ 2404 w 55271"/>
                    <a:gd name="connsiteY9" fmla="*/ 238 h 361192"/>
                    <a:gd name="connsiteX10" fmla="*/ 4688 w 55271"/>
                    <a:gd name="connsiteY10" fmla="*/ 61332 h 36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271" h="361192">
                      <a:moveTo>
                        <a:pt x="4561" y="61205"/>
                      </a:moveTo>
                      <a:cubicBezTo>
                        <a:pt x="10144" y="121157"/>
                        <a:pt x="20865" y="240363"/>
                        <a:pt x="27400" y="300315"/>
                      </a:cubicBezTo>
                      <a:cubicBezTo>
                        <a:pt x="33934" y="360267"/>
                        <a:pt x="36345" y="360902"/>
                        <a:pt x="40215" y="361092"/>
                      </a:cubicBezTo>
                      <a:cubicBezTo>
                        <a:pt x="44085" y="361345"/>
                        <a:pt x="49350" y="361092"/>
                        <a:pt x="52332" y="360648"/>
                      </a:cubicBezTo>
                      <a:cubicBezTo>
                        <a:pt x="55250" y="360203"/>
                        <a:pt x="55821" y="359569"/>
                        <a:pt x="54806" y="340790"/>
                      </a:cubicBezTo>
                      <a:cubicBezTo>
                        <a:pt x="53728" y="322012"/>
                        <a:pt x="51063" y="285153"/>
                        <a:pt x="47003" y="225391"/>
                      </a:cubicBezTo>
                      <a:cubicBezTo>
                        <a:pt x="42943" y="165566"/>
                        <a:pt x="37550" y="82838"/>
                        <a:pt x="34442" y="41411"/>
                      </a:cubicBezTo>
                      <a:cubicBezTo>
                        <a:pt x="31333" y="48"/>
                        <a:pt x="30381" y="48"/>
                        <a:pt x="28668" y="48"/>
                      </a:cubicBezTo>
                      <a:cubicBezTo>
                        <a:pt x="26956" y="48"/>
                        <a:pt x="24228" y="48"/>
                        <a:pt x="19025" y="48"/>
                      </a:cubicBezTo>
                      <a:cubicBezTo>
                        <a:pt x="13823" y="48"/>
                        <a:pt x="6083" y="-143"/>
                        <a:pt x="2404" y="238"/>
                      </a:cubicBezTo>
                      <a:cubicBezTo>
                        <a:pt x="-1276" y="555"/>
                        <a:pt x="-895" y="1316"/>
                        <a:pt x="4688" y="6133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3" name="Freeform: Shape 9852">
                  <a:extLst>
                    <a:ext uri="{FF2B5EF4-FFF2-40B4-BE49-F238E27FC236}">
                      <a16:creationId xmlns:a16="http://schemas.microsoft.com/office/drawing/2014/main" id="{5A118C5B-ADE3-CF17-A6CB-B7BF4BCBADCD}"/>
                    </a:ext>
                  </a:extLst>
                </p:cNvPr>
                <p:cNvSpPr/>
                <p:nvPr/>
              </p:nvSpPr>
              <p:spPr>
                <a:xfrm>
                  <a:off x="332683" y="4523605"/>
                  <a:ext cx="288294" cy="102150"/>
                </a:xfrm>
                <a:custGeom>
                  <a:avLst/>
                  <a:gdLst>
                    <a:gd name="connsiteX0" fmla="*/ 503 w 288294"/>
                    <a:gd name="connsiteY0" fmla="*/ 42833 h 102150"/>
                    <a:gd name="connsiteX1" fmla="*/ 6149 w 288294"/>
                    <a:gd name="connsiteY1" fmla="*/ 90287 h 102150"/>
                    <a:gd name="connsiteX2" fmla="*/ 9385 w 288294"/>
                    <a:gd name="connsiteY2" fmla="*/ 102151 h 102150"/>
                    <a:gd name="connsiteX3" fmla="*/ 56712 w 288294"/>
                    <a:gd name="connsiteY3" fmla="*/ 98407 h 102150"/>
                    <a:gd name="connsiteX4" fmla="*/ 242151 w 288294"/>
                    <a:gd name="connsiteY4" fmla="*/ 83182 h 102150"/>
                    <a:gd name="connsiteX5" fmla="*/ 288273 w 288294"/>
                    <a:gd name="connsiteY5" fmla="*/ 77535 h 102150"/>
                    <a:gd name="connsiteX6" fmla="*/ 287385 w 288294"/>
                    <a:gd name="connsiteY6" fmla="*/ 62373 h 102150"/>
                    <a:gd name="connsiteX7" fmla="*/ 285735 w 288294"/>
                    <a:gd name="connsiteY7" fmla="*/ 12191 h 102150"/>
                    <a:gd name="connsiteX8" fmla="*/ 281611 w 288294"/>
                    <a:gd name="connsiteY8" fmla="*/ 10 h 102150"/>
                    <a:gd name="connsiteX9" fmla="*/ 249510 w 288294"/>
                    <a:gd name="connsiteY9" fmla="*/ 2294 h 102150"/>
                    <a:gd name="connsiteX10" fmla="*/ 126434 w 288294"/>
                    <a:gd name="connsiteY10" fmla="*/ 11873 h 102150"/>
                    <a:gd name="connsiteX11" fmla="*/ 50939 w 288294"/>
                    <a:gd name="connsiteY11" fmla="*/ 17520 h 102150"/>
                    <a:gd name="connsiteX12" fmla="*/ 37489 w 288294"/>
                    <a:gd name="connsiteY12" fmla="*/ 19994 h 102150"/>
                    <a:gd name="connsiteX13" fmla="*/ 29052 w 288294"/>
                    <a:gd name="connsiteY13" fmla="*/ 23230 h 102150"/>
                    <a:gd name="connsiteX14" fmla="*/ 5642 w 288294"/>
                    <a:gd name="connsiteY14" fmla="*/ 29130 h 102150"/>
                    <a:gd name="connsiteX15" fmla="*/ 503 w 288294"/>
                    <a:gd name="connsiteY15" fmla="*/ 42896 h 10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88294" h="102150">
                      <a:moveTo>
                        <a:pt x="503" y="42833"/>
                      </a:moveTo>
                      <a:cubicBezTo>
                        <a:pt x="1645" y="54823"/>
                        <a:pt x="4373" y="78487"/>
                        <a:pt x="6149" y="90287"/>
                      </a:cubicBezTo>
                      <a:cubicBezTo>
                        <a:pt x="7926" y="102151"/>
                        <a:pt x="8814" y="102151"/>
                        <a:pt x="9385" y="102151"/>
                      </a:cubicBezTo>
                      <a:cubicBezTo>
                        <a:pt x="9956" y="102151"/>
                        <a:pt x="10273" y="102151"/>
                        <a:pt x="56712" y="98407"/>
                      </a:cubicBezTo>
                      <a:cubicBezTo>
                        <a:pt x="103215" y="94665"/>
                        <a:pt x="195839" y="87242"/>
                        <a:pt x="242151" y="83182"/>
                      </a:cubicBezTo>
                      <a:cubicBezTo>
                        <a:pt x="288463" y="79121"/>
                        <a:pt x="288463" y="78487"/>
                        <a:pt x="288273" y="77535"/>
                      </a:cubicBezTo>
                      <a:cubicBezTo>
                        <a:pt x="288082" y="76584"/>
                        <a:pt x="287765" y="75378"/>
                        <a:pt x="287385" y="62373"/>
                      </a:cubicBezTo>
                      <a:cubicBezTo>
                        <a:pt x="287004" y="49367"/>
                        <a:pt x="286623" y="24499"/>
                        <a:pt x="285735" y="12191"/>
                      </a:cubicBezTo>
                      <a:cubicBezTo>
                        <a:pt x="284784" y="-180"/>
                        <a:pt x="283324" y="-53"/>
                        <a:pt x="281611" y="10"/>
                      </a:cubicBezTo>
                      <a:cubicBezTo>
                        <a:pt x="279899" y="10"/>
                        <a:pt x="277995" y="10"/>
                        <a:pt x="249510" y="2294"/>
                      </a:cubicBezTo>
                      <a:cubicBezTo>
                        <a:pt x="221025" y="4514"/>
                        <a:pt x="165895" y="8892"/>
                        <a:pt x="126434" y="11873"/>
                      </a:cubicBezTo>
                      <a:cubicBezTo>
                        <a:pt x="86974" y="14855"/>
                        <a:pt x="63056" y="16378"/>
                        <a:pt x="50939" y="17520"/>
                      </a:cubicBezTo>
                      <a:cubicBezTo>
                        <a:pt x="38822" y="18598"/>
                        <a:pt x="38378" y="19296"/>
                        <a:pt x="37489" y="19994"/>
                      </a:cubicBezTo>
                      <a:cubicBezTo>
                        <a:pt x="36601" y="20692"/>
                        <a:pt x="35332" y="21453"/>
                        <a:pt x="29052" y="23230"/>
                      </a:cubicBezTo>
                      <a:cubicBezTo>
                        <a:pt x="22771" y="24942"/>
                        <a:pt x="11479" y="27607"/>
                        <a:pt x="5642" y="29130"/>
                      </a:cubicBezTo>
                      <a:cubicBezTo>
                        <a:pt x="-195" y="30589"/>
                        <a:pt x="-639" y="30906"/>
                        <a:pt x="503" y="4289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4" name="Freeform: Shape 9853">
                  <a:extLst>
                    <a:ext uri="{FF2B5EF4-FFF2-40B4-BE49-F238E27FC236}">
                      <a16:creationId xmlns:a16="http://schemas.microsoft.com/office/drawing/2014/main" id="{E5373D39-4C98-EA78-92D3-51BD29665C0B}"/>
                    </a:ext>
                  </a:extLst>
                </p:cNvPr>
                <p:cNvSpPr/>
                <p:nvPr/>
              </p:nvSpPr>
              <p:spPr>
                <a:xfrm>
                  <a:off x="337563" y="4554654"/>
                  <a:ext cx="282567" cy="55177"/>
                </a:xfrm>
                <a:custGeom>
                  <a:avLst/>
                  <a:gdLst>
                    <a:gd name="connsiteX0" fmla="*/ 0 w 282567"/>
                    <a:gd name="connsiteY0" fmla="*/ 49849 h 55177"/>
                    <a:gd name="connsiteX1" fmla="*/ 698 w 282567"/>
                    <a:gd name="connsiteY1" fmla="*/ 55178 h 55177"/>
                    <a:gd name="connsiteX2" fmla="*/ 16558 w 282567"/>
                    <a:gd name="connsiteY2" fmla="*/ 54353 h 55177"/>
                    <a:gd name="connsiteX3" fmla="*/ 181696 w 282567"/>
                    <a:gd name="connsiteY3" fmla="*/ 41348 h 55177"/>
                    <a:gd name="connsiteX4" fmla="*/ 279205 w 282567"/>
                    <a:gd name="connsiteY4" fmla="*/ 31324 h 55177"/>
                    <a:gd name="connsiteX5" fmla="*/ 282567 w 282567"/>
                    <a:gd name="connsiteY5" fmla="*/ 30880 h 55177"/>
                    <a:gd name="connsiteX6" fmla="*/ 282377 w 282567"/>
                    <a:gd name="connsiteY6" fmla="*/ 23394 h 55177"/>
                    <a:gd name="connsiteX7" fmla="*/ 227247 w 282567"/>
                    <a:gd name="connsiteY7" fmla="*/ 29294 h 55177"/>
                    <a:gd name="connsiteX8" fmla="*/ 224328 w 282567"/>
                    <a:gd name="connsiteY8" fmla="*/ 10261 h 55177"/>
                    <a:gd name="connsiteX9" fmla="*/ 221537 w 282567"/>
                    <a:gd name="connsiteY9" fmla="*/ 872 h 55177"/>
                    <a:gd name="connsiteX10" fmla="*/ 215954 w 282567"/>
                    <a:gd name="connsiteY10" fmla="*/ 745 h 55177"/>
                    <a:gd name="connsiteX11" fmla="*/ 214305 w 282567"/>
                    <a:gd name="connsiteY11" fmla="*/ 9183 h 55177"/>
                    <a:gd name="connsiteX12" fmla="*/ 219380 w 282567"/>
                    <a:gd name="connsiteY12" fmla="*/ 29294 h 55177"/>
                    <a:gd name="connsiteX13" fmla="*/ 219697 w 282567"/>
                    <a:gd name="connsiteY13" fmla="*/ 29992 h 55177"/>
                    <a:gd name="connsiteX14" fmla="*/ 199840 w 282567"/>
                    <a:gd name="connsiteY14" fmla="*/ 31895 h 55177"/>
                    <a:gd name="connsiteX15" fmla="*/ 160316 w 282567"/>
                    <a:gd name="connsiteY15" fmla="*/ 35574 h 55177"/>
                    <a:gd name="connsiteX16" fmla="*/ 159174 w 282567"/>
                    <a:gd name="connsiteY16" fmla="*/ 24726 h 55177"/>
                    <a:gd name="connsiteX17" fmla="*/ 158032 w 282567"/>
                    <a:gd name="connsiteY17" fmla="*/ 11594 h 55177"/>
                    <a:gd name="connsiteX18" fmla="*/ 157081 w 282567"/>
                    <a:gd name="connsiteY18" fmla="*/ 4361 h 55177"/>
                    <a:gd name="connsiteX19" fmla="*/ 154733 w 282567"/>
                    <a:gd name="connsiteY19" fmla="*/ 2712 h 55177"/>
                    <a:gd name="connsiteX20" fmla="*/ 150610 w 282567"/>
                    <a:gd name="connsiteY20" fmla="*/ 5186 h 55177"/>
                    <a:gd name="connsiteX21" fmla="*/ 149975 w 282567"/>
                    <a:gd name="connsiteY21" fmla="*/ 18446 h 55177"/>
                    <a:gd name="connsiteX22" fmla="*/ 152957 w 282567"/>
                    <a:gd name="connsiteY22" fmla="*/ 35511 h 55177"/>
                    <a:gd name="connsiteX23" fmla="*/ 153211 w 282567"/>
                    <a:gd name="connsiteY23" fmla="*/ 36273 h 55177"/>
                    <a:gd name="connsiteX24" fmla="*/ 40158 w 282567"/>
                    <a:gd name="connsiteY24" fmla="*/ 46296 h 55177"/>
                    <a:gd name="connsiteX25" fmla="*/ 40222 w 282567"/>
                    <a:gd name="connsiteY25" fmla="*/ 45598 h 55177"/>
                    <a:gd name="connsiteX26" fmla="*/ 39651 w 282567"/>
                    <a:gd name="connsiteY26" fmla="*/ 28215 h 55177"/>
                    <a:gd name="connsiteX27" fmla="*/ 38128 w 282567"/>
                    <a:gd name="connsiteY27" fmla="*/ 16352 h 55177"/>
                    <a:gd name="connsiteX28" fmla="*/ 36035 w 282567"/>
                    <a:gd name="connsiteY28" fmla="*/ 14068 h 55177"/>
                    <a:gd name="connsiteX29" fmla="*/ 30959 w 282567"/>
                    <a:gd name="connsiteY29" fmla="*/ 20412 h 55177"/>
                    <a:gd name="connsiteX30" fmla="*/ 30959 w 282567"/>
                    <a:gd name="connsiteY30" fmla="*/ 44520 h 55177"/>
                    <a:gd name="connsiteX31" fmla="*/ 31784 w 282567"/>
                    <a:gd name="connsiteY31" fmla="*/ 47121 h 55177"/>
                    <a:gd name="connsiteX32" fmla="*/ 28104 w 282567"/>
                    <a:gd name="connsiteY32" fmla="*/ 47438 h 55177"/>
                    <a:gd name="connsiteX33" fmla="*/ 0 w 282567"/>
                    <a:gd name="connsiteY33" fmla="*/ 49976 h 5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82567" h="55177">
                      <a:moveTo>
                        <a:pt x="0" y="49849"/>
                      </a:moveTo>
                      <a:cubicBezTo>
                        <a:pt x="254" y="51689"/>
                        <a:pt x="508" y="53528"/>
                        <a:pt x="698" y="55178"/>
                      </a:cubicBezTo>
                      <a:cubicBezTo>
                        <a:pt x="5012" y="54987"/>
                        <a:pt x="10277" y="54734"/>
                        <a:pt x="16558" y="54353"/>
                      </a:cubicBezTo>
                      <a:cubicBezTo>
                        <a:pt x="54052" y="52069"/>
                        <a:pt x="129357" y="46042"/>
                        <a:pt x="181696" y="41348"/>
                      </a:cubicBezTo>
                      <a:cubicBezTo>
                        <a:pt x="234035" y="36653"/>
                        <a:pt x="263472" y="33354"/>
                        <a:pt x="279205" y="31324"/>
                      </a:cubicBezTo>
                      <a:cubicBezTo>
                        <a:pt x="280410" y="31197"/>
                        <a:pt x="281489" y="31007"/>
                        <a:pt x="282567" y="30880"/>
                      </a:cubicBezTo>
                      <a:cubicBezTo>
                        <a:pt x="282567" y="28660"/>
                        <a:pt x="282440" y="26122"/>
                        <a:pt x="282377" y="23394"/>
                      </a:cubicBezTo>
                      <a:cubicBezTo>
                        <a:pt x="271973" y="24536"/>
                        <a:pt x="255161" y="26502"/>
                        <a:pt x="227247" y="29294"/>
                      </a:cubicBezTo>
                      <a:cubicBezTo>
                        <a:pt x="226929" y="24663"/>
                        <a:pt x="225343" y="15908"/>
                        <a:pt x="224328" y="10261"/>
                      </a:cubicBezTo>
                      <a:cubicBezTo>
                        <a:pt x="223313" y="4552"/>
                        <a:pt x="222933" y="2078"/>
                        <a:pt x="221537" y="872"/>
                      </a:cubicBezTo>
                      <a:cubicBezTo>
                        <a:pt x="220078" y="-333"/>
                        <a:pt x="217604" y="-206"/>
                        <a:pt x="215954" y="745"/>
                      </a:cubicBezTo>
                      <a:cubicBezTo>
                        <a:pt x="214305" y="1697"/>
                        <a:pt x="213543" y="3537"/>
                        <a:pt x="214305" y="9183"/>
                      </a:cubicBezTo>
                      <a:cubicBezTo>
                        <a:pt x="215066" y="14893"/>
                        <a:pt x="217286" y="24409"/>
                        <a:pt x="219380" y="29294"/>
                      </a:cubicBezTo>
                      <a:cubicBezTo>
                        <a:pt x="219507" y="29548"/>
                        <a:pt x="219634" y="29801"/>
                        <a:pt x="219697" y="29992"/>
                      </a:cubicBezTo>
                      <a:cubicBezTo>
                        <a:pt x="213607" y="30626"/>
                        <a:pt x="206945" y="31261"/>
                        <a:pt x="199840" y="31895"/>
                      </a:cubicBezTo>
                      <a:cubicBezTo>
                        <a:pt x="187850" y="33037"/>
                        <a:pt x="174463" y="34306"/>
                        <a:pt x="160316" y="35574"/>
                      </a:cubicBezTo>
                      <a:cubicBezTo>
                        <a:pt x="160380" y="32974"/>
                        <a:pt x="159682" y="28977"/>
                        <a:pt x="159174" y="24726"/>
                      </a:cubicBezTo>
                      <a:cubicBezTo>
                        <a:pt x="158603" y="20095"/>
                        <a:pt x="158286" y="15210"/>
                        <a:pt x="158032" y="11594"/>
                      </a:cubicBezTo>
                      <a:cubicBezTo>
                        <a:pt x="157778" y="7978"/>
                        <a:pt x="157525" y="5694"/>
                        <a:pt x="157081" y="4361"/>
                      </a:cubicBezTo>
                      <a:cubicBezTo>
                        <a:pt x="156636" y="3093"/>
                        <a:pt x="155939" y="2775"/>
                        <a:pt x="154733" y="2712"/>
                      </a:cubicBezTo>
                      <a:cubicBezTo>
                        <a:pt x="153464" y="2648"/>
                        <a:pt x="151625" y="2712"/>
                        <a:pt x="150610" y="5186"/>
                      </a:cubicBezTo>
                      <a:cubicBezTo>
                        <a:pt x="149595" y="7661"/>
                        <a:pt x="149468" y="12419"/>
                        <a:pt x="149975" y="18446"/>
                      </a:cubicBezTo>
                      <a:cubicBezTo>
                        <a:pt x="150483" y="24409"/>
                        <a:pt x="151561" y="31578"/>
                        <a:pt x="152957" y="35511"/>
                      </a:cubicBezTo>
                      <a:cubicBezTo>
                        <a:pt x="153020" y="35765"/>
                        <a:pt x="153147" y="36019"/>
                        <a:pt x="153211" y="36273"/>
                      </a:cubicBezTo>
                      <a:cubicBezTo>
                        <a:pt x="113814" y="39825"/>
                        <a:pt x="70483" y="43632"/>
                        <a:pt x="40158" y="46296"/>
                      </a:cubicBezTo>
                      <a:cubicBezTo>
                        <a:pt x="40158" y="46042"/>
                        <a:pt x="40158" y="45852"/>
                        <a:pt x="40222" y="45598"/>
                      </a:cubicBezTo>
                      <a:cubicBezTo>
                        <a:pt x="40539" y="41538"/>
                        <a:pt x="40158" y="33988"/>
                        <a:pt x="39651" y="28215"/>
                      </a:cubicBezTo>
                      <a:cubicBezTo>
                        <a:pt x="39143" y="22442"/>
                        <a:pt x="38572" y="18509"/>
                        <a:pt x="38128" y="16352"/>
                      </a:cubicBezTo>
                      <a:cubicBezTo>
                        <a:pt x="37684" y="14258"/>
                        <a:pt x="37367" y="14068"/>
                        <a:pt x="36035" y="14068"/>
                      </a:cubicBezTo>
                      <a:cubicBezTo>
                        <a:pt x="34702" y="14068"/>
                        <a:pt x="32228" y="14258"/>
                        <a:pt x="30959" y="20412"/>
                      </a:cubicBezTo>
                      <a:cubicBezTo>
                        <a:pt x="29691" y="26502"/>
                        <a:pt x="29564" y="38493"/>
                        <a:pt x="30959" y="44520"/>
                      </a:cubicBezTo>
                      <a:cubicBezTo>
                        <a:pt x="31213" y="45535"/>
                        <a:pt x="31467" y="46360"/>
                        <a:pt x="31784" y="47121"/>
                      </a:cubicBezTo>
                      <a:lnTo>
                        <a:pt x="28104" y="47438"/>
                      </a:lnTo>
                      <a:cubicBezTo>
                        <a:pt x="15543" y="48580"/>
                        <a:pt x="6534" y="49342"/>
                        <a:pt x="0" y="4997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5" name="Freeform: Shape 9854">
                  <a:extLst>
                    <a:ext uri="{FF2B5EF4-FFF2-40B4-BE49-F238E27FC236}">
                      <a16:creationId xmlns:a16="http://schemas.microsoft.com/office/drawing/2014/main" id="{3DB3A3B4-9177-ADD9-E2F4-30C90FB6FDC4}"/>
                    </a:ext>
                  </a:extLst>
                </p:cNvPr>
                <p:cNvSpPr/>
                <p:nvPr/>
              </p:nvSpPr>
              <p:spPr>
                <a:xfrm>
                  <a:off x="332742" y="4538650"/>
                  <a:ext cx="286183" cy="27977"/>
                </a:xfrm>
                <a:custGeom>
                  <a:avLst/>
                  <a:gdLst>
                    <a:gd name="connsiteX0" fmla="*/ 444 w 286183"/>
                    <a:gd name="connsiteY0" fmla="*/ 27787 h 27977"/>
                    <a:gd name="connsiteX1" fmla="*/ 444 w 286183"/>
                    <a:gd name="connsiteY1" fmla="*/ 27978 h 27977"/>
                    <a:gd name="connsiteX2" fmla="*/ 48977 w 286183"/>
                    <a:gd name="connsiteY2" fmla="*/ 25567 h 27977"/>
                    <a:gd name="connsiteX3" fmla="*/ 202758 w 286183"/>
                    <a:gd name="connsiteY3" fmla="*/ 12942 h 27977"/>
                    <a:gd name="connsiteX4" fmla="*/ 278190 w 286183"/>
                    <a:gd name="connsiteY4" fmla="*/ 5520 h 27977"/>
                    <a:gd name="connsiteX5" fmla="*/ 286184 w 286183"/>
                    <a:gd name="connsiteY5" fmla="*/ 4885 h 27977"/>
                    <a:gd name="connsiteX6" fmla="*/ 285930 w 286183"/>
                    <a:gd name="connsiteY6" fmla="*/ 0 h 27977"/>
                    <a:gd name="connsiteX7" fmla="*/ 265248 w 286183"/>
                    <a:gd name="connsiteY7" fmla="*/ 1142 h 27977"/>
                    <a:gd name="connsiteX8" fmla="*/ 107343 w 286183"/>
                    <a:gd name="connsiteY8" fmla="*/ 12498 h 27977"/>
                    <a:gd name="connsiteX9" fmla="*/ 4695 w 286183"/>
                    <a:gd name="connsiteY9" fmla="*/ 20111 h 27977"/>
                    <a:gd name="connsiteX10" fmla="*/ 0 w 286183"/>
                    <a:gd name="connsiteY10" fmla="*/ 20428 h 27977"/>
                    <a:gd name="connsiteX11" fmla="*/ 508 w 286183"/>
                    <a:gd name="connsiteY11" fmla="*/ 27787 h 2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183" h="27977">
                      <a:moveTo>
                        <a:pt x="444" y="27787"/>
                      </a:moveTo>
                      <a:lnTo>
                        <a:pt x="444" y="27978"/>
                      </a:lnTo>
                      <a:cubicBezTo>
                        <a:pt x="9199" y="27978"/>
                        <a:pt x="23537" y="27343"/>
                        <a:pt x="48977" y="25567"/>
                      </a:cubicBezTo>
                      <a:cubicBezTo>
                        <a:pt x="89579" y="22712"/>
                        <a:pt x="158540" y="16939"/>
                        <a:pt x="202758" y="12942"/>
                      </a:cubicBezTo>
                      <a:cubicBezTo>
                        <a:pt x="246977" y="8945"/>
                        <a:pt x="266580" y="6598"/>
                        <a:pt x="278190" y="5520"/>
                      </a:cubicBezTo>
                      <a:cubicBezTo>
                        <a:pt x="281425" y="5202"/>
                        <a:pt x="284090" y="5012"/>
                        <a:pt x="286184" y="4885"/>
                      </a:cubicBezTo>
                      <a:cubicBezTo>
                        <a:pt x="286120" y="3172"/>
                        <a:pt x="285993" y="1523"/>
                        <a:pt x="285930" y="0"/>
                      </a:cubicBezTo>
                      <a:cubicBezTo>
                        <a:pt x="280981" y="191"/>
                        <a:pt x="274320" y="571"/>
                        <a:pt x="265248" y="1142"/>
                      </a:cubicBezTo>
                      <a:cubicBezTo>
                        <a:pt x="230038" y="3363"/>
                        <a:pt x="159238" y="8628"/>
                        <a:pt x="107343" y="12498"/>
                      </a:cubicBezTo>
                      <a:cubicBezTo>
                        <a:pt x="55448" y="16368"/>
                        <a:pt x="22458" y="18842"/>
                        <a:pt x="4695" y="20111"/>
                      </a:cubicBezTo>
                      <a:lnTo>
                        <a:pt x="0" y="20428"/>
                      </a:lnTo>
                      <a:cubicBezTo>
                        <a:pt x="0" y="22204"/>
                        <a:pt x="190" y="24552"/>
                        <a:pt x="508" y="2778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6" name="Freeform: Shape 9855">
                  <a:extLst>
                    <a:ext uri="{FF2B5EF4-FFF2-40B4-BE49-F238E27FC236}">
                      <a16:creationId xmlns:a16="http://schemas.microsoft.com/office/drawing/2014/main" id="{BB3FC702-FD57-26E0-E9B3-03EE4EF683D9}"/>
                    </a:ext>
                  </a:extLst>
                </p:cNvPr>
                <p:cNvSpPr/>
                <p:nvPr/>
              </p:nvSpPr>
              <p:spPr>
                <a:xfrm>
                  <a:off x="284464" y="4609641"/>
                  <a:ext cx="332162" cy="36288"/>
                </a:xfrm>
                <a:custGeom>
                  <a:avLst/>
                  <a:gdLst>
                    <a:gd name="connsiteX0" fmla="*/ 192987 w 332162"/>
                    <a:gd name="connsiteY0" fmla="*/ 27534 h 36288"/>
                    <a:gd name="connsiteX1" fmla="*/ 149403 w 332162"/>
                    <a:gd name="connsiteY1" fmla="*/ 31531 h 36288"/>
                    <a:gd name="connsiteX2" fmla="*/ 59951 w 332162"/>
                    <a:gd name="connsiteY2" fmla="*/ 36289 h 36288"/>
                    <a:gd name="connsiteX3" fmla="*/ 22711 w 332162"/>
                    <a:gd name="connsiteY3" fmla="*/ 34766 h 36288"/>
                    <a:gd name="connsiteX4" fmla="*/ 20173 w 332162"/>
                    <a:gd name="connsiteY4" fmla="*/ 33180 h 36288"/>
                    <a:gd name="connsiteX5" fmla="*/ 19221 w 332162"/>
                    <a:gd name="connsiteY5" fmla="*/ 30135 h 36288"/>
                    <a:gd name="connsiteX6" fmla="*/ 16747 w 332162"/>
                    <a:gd name="connsiteY6" fmla="*/ 28105 h 36288"/>
                    <a:gd name="connsiteX7" fmla="*/ 950 w 332162"/>
                    <a:gd name="connsiteY7" fmla="*/ 23790 h 36288"/>
                    <a:gd name="connsiteX8" fmla="*/ 443 w 332162"/>
                    <a:gd name="connsiteY8" fmla="*/ 22014 h 36288"/>
                    <a:gd name="connsiteX9" fmla="*/ 1585 w 332162"/>
                    <a:gd name="connsiteY9" fmla="*/ 21063 h 36288"/>
                    <a:gd name="connsiteX10" fmla="*/ 44598 w 332162"/>
                    <a:gd name="connsiteY10" fmla="*/ 18335 h 36288"/>
                    <a:gd name="connsiteX11" fmla="*/ 140838 w 332162"/>
                    <a:gd name="connsiteY11" fmla="*/ 11293 h 36288"/>
                    <a:gd name="connsiteX12" fmla="*/ 256365 w 332162"/>
                    <a:gd name="connsiteY12" fmla="*/ 3172 h 36288"/>
                    <a:gd name="connsiteX13" fmla="*/ 268482 w 332162"/>
                    <a:gd name="connsiteY13" fmla="*/ 1523 h 36288"/>
                    <a:gd name="connsiteX14" fmla="*/ 329512 w 332162"/>
                    <a:gd name="connsiteY14" fmla="*/ 0 h 36288"/>
                    <a:gd name="connsiteX15" fmla="*/ 332114 w 332162"/>
                    <a:gd name="connsiteY15" fmla="*/ 2284 h 36288"/>
                    <a:gd name="connsiteX16" fmla="*/ 328878 w 332162"/>
                    <a:gd name="connsiteY16" fmla="*/ 4885 h 36288"/>
                    <a:gd name="connsiteX17" fmla="*/ 299124 w 332162"/>
                    <a:gd name="connsiteY17" fmla="*/ 9326 h 36288"/>
                    <a:gd name="connsiteX18" fmla="*/ 295825 w 332162"/>
                    <a:gd name="connsiteY18" fmla="*/ 10024 h 36288"/>
                    <a:gd name="connsiteX19" fmla="*/ 285801 w 332162"/>
                    <a:gd name="connsiteY19" fmla="*/ 12054 h 36288"/>
                    <a:gd name="connsiteX20" fmla="*/ 282820 w 332162"/>
                    <a:gd name="connsiteY20" fmla="*/ 12942 h 36288"/>
                    <a:gd name="connsiteX21" fmla="*/ 270956 w 332162"/>
                    <a:gd name="connsiteY21" fmla="*/ 16685 h 36288"/>
                    <a:gd name="connsiteX22" fmla="*/ 257443 w 332162"/>
                    <a:gd name="connsiteY22" fmla="*/ 17446 h 36288"/>
                    <a:gd name="connsiteX23" fmla="*/ 254335 w 332162"/>
                    <a:gd name="connsiteY23" fmla="*/ 18525 h 36288"/>
                    <a:gd name="connsiteX24" fmla="*/ 249132 w 332162"/>
                    <a:gd name="connsiteY24" fmla="*/ 20175 h 36288"/>
                    <a:gd name="connsiteX25" fmla="*/ 245833 w 332162"/>
                    <a:gd name="connsiteY25" fmla="*/ 20872 h 36288"/>
                    <a:gd name="connsiteX26" fmla="*/ 226928 w 332162"/>
                    <a:gd name="connsiteY26" fmla="*/ 19604 h 36288"/>
                    <a:gd name="connsiteX27" fmla="*/ 223629 w 332162"/>
                    <a:gd name="connsiteY27" fmla="*/ 18969 h 36288"/>
                    <a:gd name="connsiteX28" fmla="*/ 216143 w 332162"/>
                    <a:gd name="connsiteY28" fmla="*/ 20809 h 36288"/>
                    <a:gd name="connsiteX29" fmla="*/ 214493 w 332162"/>
                    <a:gd name="connsiteY29" fmla="*/ 22712 h 36288"/>
                    <a:gd name="connsiteX30" fmla="*/ 211448 w 332162"/>
                    <a:gd name="connsiteY30" fmla="*/ 24996 h 36288"/>
                    <a:gd name="connsiteX31" fmla="*/ 193050 w 332162"/>
                    <a:gd name="connsiteY31" fmla="*/ 27787 h 3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32162" h="36288">
                      <a:moveTo>
                        <a:pt x="192987" y="27534"/>
                      </a:moveTo>
                      <a:cubicBezTo>
                        <a:pt x="178522" y="28993"/>
                        <a:pt x="163994" y="30262"/>
                        <a:pt x="149403" y="31531"/>
                      </a:cubicBezTo>
                      <a:cubicBezTo>
                        <a:pt x="121742" y="33814"/>
                        <a:pt x="89768" y="34322"/>
                        <a:pt x="59951" y="36289"/>
                      </a:cubicBezTo>
                      <a:lnTo>
                        <a:pt x="22711" y="34766"/>
                      </a:lnTo>
                      <a:cubicBezTo>
                        <a:pt x="21315" y="34766"/>
                        <a:pt x="20490" y="34195"/>
                        <a:pt x="20173" y="33180"/>
                      </a:cubicBezTo>
                      <a:lnTo>
                        <a:pt x="19221" y="30135"/>
                      </a:lnTo>
                      <a:cubicBezTo>
                        <a:pt x="18904" y="29120"/>
                        <a:pt x="18079" y="28422"/>
                        <a:pt x="16747" y="28105"/>
                      </a:cubicBezTo>
                      <a:cubicBezTo>
                        <a:pt x="11291" y="26645"/>
                        <a:pt x="6025" y="25186"/>
                        <a:pt x="950" y="23790"/>
                      </a:cubicBezTo>
                      <a:cubicBezTo>
                        <a:pt x="-65" y="23537"/>
                        <a:pt x="-319" y="22522"/>
                        <a:pt x="443" y="22014"/>
                      </a:cubicBezTo>
                      <a:cubicBezTo>
                        <a:pt x="633" y="21887"/>
                        <a:pt x="1014" y="21570"/>
                        <a:pt x="1585" y="21063"/>
                      </a:cubicBezTo>
                      <a:cubicBezTo>
                        <a:pt x="15859" y="19604"/>
                        <a:pt x="32671" y="19223"/>
                        <a:pt x="44598" y="18335"/>
                      </a:cubicBezTo>
                      <a:cubicBezTo>
                        <a:pt x="76699" y="15924"/>
                        <a:pt x="108737" y="13577"/>
                        <a:pt x="140838" y="11293"/>
                      </a:cubicBezTo>
                      <a:cubicBezTo>
                        <a:pt x="167864" y="9326"/>
                        <a:pt x="217285" y="3933"/>
                        <a:pt x="256365" y="3172"/>
                      </a:cubicBezTo>
                      <a:cubicBezTo>
                        <a:pt x="260615" y="3109"/>
                        <a:pt x="264866" y="1713"/>
                        <a:pt x="268482" y="1523"/>
                      </a:cubicBezTo>
                      <a:cubicBezTo>
                        <a:pt x="288910" y="635"/>
                        <a:pt x="309275" y="127"/>
                        <a:pt x="329512" y="0"/>
                      </a:cubicBezTo>
                      <a:cubicBezTo>
                        <a:pt x="331162" y="0"/>
                        <a:pt x="332431" y="1079"/>
                        <a:pt x="332114" y="2284"/>
                      </a:cubicBezTo>
                      <a:cubicBezTo>
                        <a:pt x="331923" y="3363"/>
                        <a:pt x="330781" y="4187"/>
                        <a:pt x="328878" y="4885"/>
                      </a:cubicBezTo>
                      <a:cubicBezTo>
                        <a:pt x="319489" y="7994"/>
                        <a:pt x="309592" y="9516"/>
                        <a:pt x="299124" y="9326"/>
                      </a:cubicBezTo>
                      <a:cubicBezTo>
                        <a:pt x="297919" y="9326"/>
                        <a:pt x="296840" y="9516"/>
                        <a:pt x="295825" y="10024"/>
                      </a:cubicBezTo>
                      <a:cubicBezTo>
                        <a:pt x="292780" y="11483"/>
                        <a:pt x="289481" y="12117"/>
                        <a:pt x="285801" y="12054"/>
                      </a:cubicBezTo>
                      <a:cubicBezTo>
                        <a:pt x="284596" y="12054"/>
                        <a:pt x="283581" y="12308"/>
                        <a:pt x="282820" y="12942"/>
                      </a:cubicBezTo>
                      <a:cubicBezTo>
                        <a:pt x="279457" y="15417"/>
                        <a:pt x="276095" y="16749"/>
                        <a:pt x="270956" y="16685"/>
                      </a:cubicBezTo>
                      <a:cubicBezTo>
                        <a:pt x="266388" y="16622"/>
                        <a:pt x="261884" y="16876"/>
                        <a:pt x="257443" y="17446"/>
                      </a:cubicBezTo>
                      <a:cubicBezTo>
                        <a:pt x="256238" y="17573"/>
                        <a:pt x="255223" y="17954"/>
                        <a:pt x="254335" y="18525"/>
                      </a:cubicBezTo>
                      <a:cubicBezTo>
                        <a:pt x="252812" y="19477"/>
                        <a:pt x="251099" y="19984"/>
                        <a:pt x="249132" y="20175"/>
                      </a:cubicBezTo>
                      <a:cubicBezTo>
                        <a:pt x="247990" y="20238"/>
                        <a:pt x="246849" y="20492"/>
                        <a:pt x="245833" y="20872"/>
                      </a:cubicBezTo>
                      <a:cubicBezTo>
                        <a:pt x="239109" y="23473"/>
                        <a:pt x="232828" y="23029"/>
                        <a:pt x="226928" y="19604"/>
                      </a:cubicBezTo>
                      <a:cubicBezTo>
                        <a:pt x="225913" y="19032"/>
                        <a:pt x="224834" y="18842"/>
                        <a:pt x="223629" y="18969"/>
                      </a:cubicBezTo>
                      <a:cubicBezTo>
                        <a:pt x="220964" y="19286"/>
                        <a:pt x="218554" y="19857"/>
                        <a:pt x="216143" y="20809"/>
                      </a:cubicBezTo>
                      <a:cubicBezTo>
                        <a:pt x="215128" y="21190"/>
                        <a:pt x="214557" y="21824"/>
                        <a:pt x="214493" y="22712"/>
                      </a:cubicBezTo>
                      <a:cubicBezTo>
                        <a:pt x="214367" y="23981"/>
                        <a:pt x="213352" y="24742"/>
                        <a:pt x="211448" y="24996"/>
                      </a:cubicBezTo>
                      <a:cubicBezTo>
                        <a:pt x="202376" y="26138"/>
                        <a:pt x="196286" y="27090"/>
                        <a:pt x="193050" y="2778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7" name="Freeform: Shape 9856">
                  <a:extLst>
                    <a:ext uri="{FF2B5EF4-FFF2-40B4-BE49-F238E27FC236}">
                      <a16:creationId xmlns:a16="http://schemas.microsoft.com/office/drawing/2014/main" id="{CE21EDF6-7982-E8A9-C377-33DDACDE28A5}"/>
                    </a:ext>
                  </a:extLst>
                </p:cNvPr>
                <p:cNvSpPr/>
                <p:nvPr/>
              </p:nvSpPr>
              <p:spPr>
                <a:xfrm>
                  <a:off x="1213292" y="4126206"/>
                  <a:ext cx="564733" cy="521593"/>
                </a:xfrm>
                <a:custGeom>
                  <a:avLst/>
                  <a:gdLst>
                    <a:gd name="connsiteX0" fmla="*/ 30466 w 564733"/>
                    <a:gd name="connsiteY0" fmla="*/ 471001 h 521593"/>
                    <a:gd name="connsiteX1" fmla="*/ 10355 w 564733"/>
                    <a:gd name="connsiteY1" fmla="*/ 229543 h 521593"/>
                    <a:gd name="connsiteX2" fmla="*/ 77 w 564733"/>
                    <a:gd name="connsiteY2" fmla="*/ 52669 h 521593"/>
                    <a:gd name="connsiteX3" fmla="*/ 15113 w 564733"/>
                    <a:gd name="connsiteY3" fmla="*/ 21202 h 521593"/>
                    <a:gd name="connsiteX4" fmla="*/ 116048 w 564733"/>
                    <a:gd name="connsiteY4" fmla="*/ 17903 h 521593"/>
                    <a:gd name="connsiteX5" fmla="*/ 360614 w 564733"/>
                    <a:gd name="connsiteY5" fmla="*/ 4644 h 521593"/>
                    <a:gd name="connsiteX6" fmla="*/ 521755 w 564733"/>
                    <a:gd name="connsiteY6" fmla="*/ 13 h 521593"/>
                    <a:gd name="connsiteX7" fmla="*/ 551572 w 564733"/>
                    <a:gd name="connsiteY7" fmla="*/ 7499 h 521593"/>
                    <a:gd name="connsiteX8" fmla="*/ 554554 w 564733"/>
                    <a:gd name="connsiteY8" fmla="*/ 107165 h 521593"/>
                    <a:gd name="connsiteX9" fmla="*/ 562992 w 564733"/>
                    <a:gd name="connsiteY9" fmla="*/ 408067 h 521593"/>
                    <a:gd name="connsiteX10" fmla="*/ 564324 w 564733"/>
                    <a:gd name="connsiteY10" fmla="*/ 492951 h 521593"/>
                    <a:gd name="connsiteX11" fmla="*/ 548083 w 564733"/>
                    <a:gd name="connsiteY11" fmla="*/ 497963 h 521593"/>
                    <a:gd name="connsiteX12" fmla="*/ 456157 w 564733"/>
                    <a:gd name="connsiteY12" fmla="*/ 502911 h 521593"/>
                    <a:gd name="connsiteX13" fmla="*/ 270274 w 564733"/>
                    <a:gd name="connsiteY13" fmla="*/ 511349 h 521593"/>
                    <a:gd name="connsiteX14" fmla="*/ 111798 w 564733"/>
                    <a:gd name="connsiteY14" fmla="*/ 518962 h 521593"/>
                    <a:gd name="connsiteX15" fmla="*/ 46643 w 564733"/>
                    <a:gd name="connsiteY15" fmla="*/ 521437 h 521593"/>
                    <a:gd name="connsiteX16" fmla="*/ 30339 w 564733"/>
                    <a:gd name="connsiteY16" fmla="*/ 471001 h 521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4733" h="521593">
                      <a:moveTo>
                        <a:pt x="30466" y="471001"/>
                      </a:moveTo>
                      <a:cubicBezTo>
                        <a:pt x="25327" y="418788"/>
                        <a:pt x="16509" y="313286"/>
                        <a:pt x="10355" y="229543"/>
                      </a:cubicBezTo>
                      <a:cubicBezTo>
                        <a:pt x="4201" y="145801"/>
                        <a:pt x="649" y="83755"/>
                        <a:pt x="77" y="52669"/>
                      </a:cubicBezTo>
                      <a:cubicBezTo>
                        <a:pt x="-493" y="21519"/>
                        <a:pt x="1854" y="21329"/>
                        <a:pt x="15113" y="21202"/>
                      </a:cubicBezTo>
                      <a:cubicBezTo>
                        <a:pt x="28436" y="21075"/>
                        <a:pt x="52607" y="21075"/>
                        <a:pt x="116048" y="17903"/>
                      </a:cubicBezTo>
                      <a:cubicBezTo>
                        <a:pt x="179426" y="14731"/>
                        <a:pt x="282010" y="8324"/>
                        <a:pt x="360614" y="4644"/>
                      </a:cubicBezTo>
                      <a:cubicBezTo>
                        <a:pt x="439218" y="1028"/>
                        <a:pt x="493841" y="139"/>
                        <a:pt x="521755" y="13"/>
                      </a:cubicBezTo>
                      <a:cubicBezTo>
                        <a:pt x="549669" y="-114"/>
                        <a:pt x="550875" y="584"/>
                        <a:pt x="551572" y="7499"/>
                      </a:cubicBezTo>
                      <a:cubicBezTo>
                        <a:pt x="552270" y="14477"/>
                        <a:pt x="552397" y="27673"/>
                        <a:pt x="554554" y="107165"/>
                      </a:cubicBezTo>
                      <a:cubicBezTo>
                        <a:pt x="556711" y="186593"/>
                        <a:pt x="560962" y="332318"/>
                        <a:pt x="562992" y="408067"/>
                      </a:cubicBezTo>
                      <a:cubicBezTo>
                        <a:pt x="565085" y="483816"/>
                        <a:pt x="564959" y="489652"/>
                        <a:pt x="564324" y="492951"/>
                      </a:cubicBezTo>
                      <a:cubicBezTo>
                        <a:pt x="563690" y="496187"/>
                        <a:pt x="562548" y="496884"/>
                        <a:pt x="548083" y="497963"/>
                      </a:cubicBezTo>
                      <a:cubicBezTo>
                        <a:pt x="533619" y="499042"/>
                        <a:pt x="505958" y="500628"/>
                        <a:pt x="456157" y="502911"/>
                      </a:cubicBezTo>
                      <a:cubicBezTo>
                        <a:pt x="406419" y="505259"/>
                        <a:pt x="334540" y="508304"/>
                        <a:pt x="270274" y="511349"/>
                      </a:cubicBezTo>
                      <a:cubicBezTo>
                        <a:pt x="206008" y="514394"/>
                        <a:pt x="149228" y="517376"/>
                        <a:pt x="111798" y="518962"/>
                      </a:cubicBezTo>
                      <a:cubicBezTo>
                        <a:pt x="74431" y="520548"/>
                        <a:pt x="56413" y="520802"/>
                        <a:pt x="46643" y="521437"/>
                      </a:cubicBezTo>
                      <a:cubicBezTo>
                        <a:pt x="36937" y="522071"/>
                        <a:pt x="35478" y="523213"/>
                        <a:pt x="30339" y="47100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8" name="Freeform: Shape 9857">
                  <a:extLst>
                    <a:ext uri="{FF2B5EF4-FFF2-40B4-BE49-F238E27FC236}">
                      <a16:creationId xmlns:a16="http://schemas.microsoft.com/office/drawing/2014/main" id="{12254BD8-1E00-DC9C-D1DD-69E5DA12738B}"/>
                    </a:ext>
                  </a:extLst>
                </p:cNvPr>
                <p:cNvSpPr/>
                <p:nvPr/>
              </p:nvSpPr>
              <p:spPr>
                <a:xfrm>
                  <a:off x="1502143" y="4630527"/>
                  <a:ext cx="38773" cy="104157"/>
                </a:xfrm>
                <a:custGeom>
                  <a:avLst/>
                  <a:gdLst>
                    <a:gd name="connsiteX0" fmla="*/ 38710 w 38773"/>
                    <a:gd name="connsiteY0" fmla="*/ 104157 h 104157"/>
                    <a:gd name="connsiteX1" fmla="*/ 10733 w 38773"/>
                    <a:gd name="connsiteY1" fmla="*/ 104157 h 104157"/>
                    <a:gd name="connsiteX2" fmla="*/ 1343 w 38773"/>
                    <a:gd name="connsiteY2" fmla="*/ 23841 h 104157"/>
                    <a:gd name="connsiteX3" fmla="*/ 3310 w 38773"/>
                    <a:gd name="connsiteY3" fmla="*/ 367 h 104157"/>
                    <a:gd name="connsiteX4" fmla="*/ 21835 w 38773"/>
                    <a:gd name="connsiteY4" fmla="*/ 113 h 104157"/>
                    <a:gd name="connsiteX5" fmla="*/ 32112 w 38773"/>
                    <a:gd name="connsiteY5" fmla="*/ 13817 h 104157"/>
                    <a:gd name="connsiteX6" fmla="*/ 37315 w 38773"/>
                    <a:gd name="connsiteY6" fmla="*/ 74784 h 104157"/>
                    <a:gd name="connsiteX7" fmla="*/ 38774 w 38773"/>
                    <a:gd name="connsiteY7" fmla="*/ 104157 h 10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773" h="104157">
                      <a:moveTo>
                        <a:pt x="38710" y="104157"/>
                      </a:moveTo>
                      <a:lnTo>
                        <a:pt x="10733" y="104157"/>
                      </a:lnTo>
                      <a:cubicBezTo>
                        <a:pt x="6165" y="81509"/>
                        <a:pt x="3056" y="43951"/>
                        <a:pt x="1343" y="23841"/>
                      </a:cubicBezTo>
                      <a:cubicBezTo>
                        <a:pt x="-560" y="2017"/>
                        <a:pt x="-877" y="875"/>
                        <a:pt x="3310" y="367"/>
                      </a:cubicBezTo>
                      <a:cubicBezTo>
                        <a:pt x="7497" y="-140"/>
                        <a:pt x="16189" y="-13"/>
                        <a:pt x="21835" y="113"/>
                      </a:cubicBezTo>
                      <a:cubicBezTo>
                        <a:pt x="27481" y="240"/>
                        <a:pt x="29955" y="304"/>
                        <a:pt x="32112" y="13817"/>
                      </a:cubicBezTo>
                      <a:cubicBezTo>
                        <a:pt x="34269" y="27266"/>
                        <a:pt x="36046" y="54102"/>
                        <a:pt x="37315" y="74784"/>
                      </a:cubicBezTo>
                      <a:cubicBezTo>
                        <a:pt x="38012" y="86584"/>
                        <a:pt x="38583" y="96354"/>
                        <a:pt x="38774" y="10415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9" name="Freeform: Shape 9858">
                  <a:extLst>
                    <a:ext uri="{FF2B5EF4-FFF2-40B4-BE49-F238E27FC236}">
                      <a16:creationId xmlns:a16="http://schemas.microsoft.com/office/drawing/2014/main" id="{EB26B328-1AD7-BEAB-ED1A-5C8A7DFD6914}"/>
                    </a:ext>
                  </a:extLst>
                </p:cNvPr>
                <p:cNvSpPr/>
                <p:nvPr/>
              </p:nvSpPr>
              <p:spPr>
                <a:xfrm>
                  <a:off x="1566877" y="4624735"/>
                  <a:ext cx="45601" cy="110012"/>
                </a:xfrm>
                <a:custGeom>
                  <a:avLst/>
                  <a:gdLst>
                    <a:gd name="connsiteX0" fmla="*/ 45602 w 45601"/>
                    <a:gd name="connsiteY0" fmla="*/ 109949 h 110012"/>
                    <a:gd name="connsiteX1" fmla="*/ 19908 w 45601"/>
                    <a:gd name="connsiteY1" fmla="*/ 109949 h 110012"/>
                    <a:gd name="connsiteX2" fmla="*/ 19718 w 45601"/>
                    <a:gd name="connsiteY2" fmla="*/ 109124 h 110012"/>
                    <a:gd name="connsiteX3" fmla="*/ 2969 w 45601"/>
                    <a:gd name="connsiteY3" fmla="*/ 24811 h 110012"/>
                    <a:gd name="connsiteX4" fmla="*/ 2462 w 45601"/>
                    <a:gd name="connsiteY4" fmla="*/ 893 h 110012"/>
                    <a:gd name="connsiteX5" fmla="*/ 17434 w 45601"/>
                    <a:gd name="connsiteY5" fmla="*/ 132 h 110012"/>
                    <a:gd name="connsiteX6" fmla="*/ 29170 w 45601"/>
                    <a:gd name="connsiteY6" fmla="*/ 17642 h 110012"/>
                    <a:gd name="connsiteX7" fmla="*/ 41161 w 45601"/>
                    <a:gd name="connsiteY7" fmla="*/ 86031 h 110012"/>
                    <a:gd name="connsiteX8" fmla="*/ 45602 w 45601"/>
                    <a:gd name="connsiteY8" fmla="*/ 110012 h 11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01" h="110012">
                      <a:moveTo>
                        <a:pt x="45602" y="109949"/>
                      </a:moveTo>
                      <a:lnTo>
                        <a:pt x="19908" y="109949"/>
                      </a:lnTo>
                      <a:lnTo>
                        <a:pt x="19718" y="109124"/>
                      </a:lnTo>
                      <a:cubicBezTo>
                        <a:pt x="14579" y="88252"/>
                        <a:pt x="6839" y="46444"/>
                        <a:pt x="2969" y="24811"/>
                      </a:cubicBezTo>
                      <a:cubicBezTo>
                        <a:pt x="-901" y="3177"/>
                        <a:pt x="-901" y="1718"/>
                        <a:pt x="2462" y="893"/>
                      </a:cubicBezTo>
                      <a:cubicBezTo>
                        <a:pt x="5824" y="69"/>
                        <a:pt x="12612" y="-185"/>
                        <a:pt x="17434" y="132"/>
                      </a:cubicBezTo>
                      <a:cubicBezTo>
                        <a:pt x="22319" y="386"/>
                        <a:pt x="25301" y="1211"/>
                        <a:pt x="29170" y="17642"/>
                      </a:cubicBezTo>
                      <a:cubicBezTo>
                        <a:pt x="33040" y="34073"/>
                        <a:pt x="37799" y="66048"/>
                        <a:pt x="41161" y="86031"/>
                      </a:cubicBezTo>
                      <a:cubicBezTo>
                        <a:pt x="43064" y="97261"/>
                        <a:pt x="44523" y="104683"/>
                        <a:pt x="45602" y="1100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0" name="Freeform: Shape 9859">
                  <a:extLst>
                    <a:ext uri="{FF2B5EF4-FFF2-40B4-BE49-F238E27FC236}">
                      <a16:creationId xmlns:a16="http://schemas.microsoft.com/office/drawing/2014/main" id="{18ABBED3-1509-1FB3-D014-1DB70C1198F4}"/>
                    </a:ext>
                  </a:extLst>
                </p:cNvPr>
                <p:cNvSpPr/>
                <p:nvPr/>
              </p:nvSpPr>
              <p:spPr>
                <a:xfrm>
                  <a:off x="1230038" y="4146481"/>
                  <a:ext cx="548062" cy="499893"/>
                </a:xfrm>
                <a:custGeom>
                  <a:avLst/>
                  <a:gdLst>
                    <a:gd name="connsiteX0" fmla="*/ 547134 w 548062"/>
                    <a:gd name="connsiteY0" fmla="*/ 418054 h 499893"/>
                    <a:gd name="connsiteX1" fmla="*/ 547642 w 548062"/>
                    <a:gd name="connsiteY1" fmla="*/ 472613 h 499893"/>
                    <a:gd name="connsiteX2" fmla="*/ 531401 w 548062"/>
                    <a:gd name="connsiteY2" fmla="*/ 477625 h 499893"/>
                    <a:gd name="connsiteX3" fmla="*/ 439475 w 548062"/>
                    <a:gd name="connsiteY3" fmla="*/ 482573 h 499893"/>
                    <a:gd name="connsiteX4" fmla="*/ 253592 w 548062"/>
                    <a:gd name="connsiteY4" fmla="*/ 491011 h 499893"/>
                    <a:gd name="connsiteX5" fmla="*/ 95115 w 548062"/>
                    <a:gd name="connsiteY5" fmla="*/ 498624 h 499893"/>
                    <a:gd name="connsiteX6" fmla="*/ 62760 w 548062"/>
                    <a:gd name="connsiteY6" fmla="*/ 499893 h 499893"/>
                    <a:gd name="connsiteX7" fmla="*/ 60603 w 548062"/>
                    <a:gd name="connsiteY7" fmla="*/ 496975 h 499893"/>
                    <a:gd name="connsiteX8" fmla="*/ 49374 w 548062"/>
                    <a:gd name="connsiteY8" fmla="*/ 467665 h 499893"/>
                    <a:gd name="connsiteX9" fmla="*/ 44933 w 548062"/>
                    <a:gd name="connsiteY9" fmla="*/ 400480 h 499893"/>
                    <a:gd name="connsiteX10" fmla="*/ 32055 w 548062"/>
                    <a:gd name="connsiteY10" fmla="*/ 278419 h 499893"/>
                    <a:gd name="connsiteX11" fmla="*/ 19240 w 548062"/>
                    <a:gd name="connsiteY11" fmla="*/ 177104 h 499893"/>
                    <a:gd name="connsiteX12" fmla="*/ 4902 w 548062"/>
                    <a:gd name="connsiteY12" fmla="*/ 114614 h 499893"/>
                    <a:gd name="connsiteX13" fmla="*/ 17 w 548062"/>
                    <a:gd name="connsiteY13" fmla="*/ 69063 h 499893"/>
                    <a:gd name="connsiteX14" fmla="*/ 2618 w 548062"/>
                    <a:gd name="connsiteY14" fmla="*/ 37026 h 499893"/>
                    <a:gd name="connsiteX15" fmla="*/ 6932 w 548062"/>
                    <a:gd name="connsiteY15" fmla="*/ 29793 h 499893"/>
                    <a:gd name="connsiteX16" fmla="*/ 44362 w 548062"/>
                    <a:gd name="connsiteY16" fmla="*/ 27890 h 499893"/>
                    <a:gd name="connsiteX17" fmla="*/ 166360 w 548062"/>
                    <a:gd name="connsiteY17" fmla="*/ 19199 h 499893"/>
                    <a:gd name="connsiteX18" fmla="*/ 316906 w 548062"/>
                    <a:gd name="connsiteY18" fmla="*/ 6193 h 499893"/>
                    <a:gd name="connsiteX19" fmla="*/ 449562 w 548062"/>
                    <a:gd name="connsiteY19" fmla="*/ 2323 h 499893"/>
                    <a:gd name="connsiteX20" fmla="*/ 489657 w 548062"/>
                    <a:gd name="connsiteY20" fmla="*/ 103 h 499893"/>
                    <a:gd name="connsiteX21" fmla="*/ 496445 w 548062"/>
                    <a:gd name="connsiteY21" fmla="*/ 16851 h 499893"/>
                    <a:gd name="connsiteX22" fmla="*/ 502472 w 548062"/>
                    <a:gd name="connsiteY22" fmla="*/ 104464 h 499893"/>
                    <a:gd name="connsiteX23" fmla="*/ 511861 w 548062"/>
                    <a:gd name="connsiteY23" fmla="*/ 232488 h 499893"/>
                    <a:gd name="connsiteX24" fmla="*/ 524232 w 548062"/>
                    <a:gd name="connsiteY24" fmla="*/ 379355 h 499893"/>
                    <a:gd name="connsiteX25" fmla="*/ 526262 w 548062"/>
                    <a:gd name="connsiteY25" fmla="*/ 418879 h 499893"/>
                    <a:gd name="connsiteX26" fmla="*/ 534446 w 548062"/>
                    <a:gd name="connsiteY26" fmla="*/ 420401 h 499893"/>
                    <a:gd name="connsiteX27" fmla="*/ 547008 w 548062"/>
                    <a:gd name="connsiteY27" fmla="*/ 417990 h 49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48062" h="499893">
                      <a:moveTo>
                        <a:pt x="547134" y="418054"/>
                      </a:moveTo>
                      <a:cubicBezTo>
                        <a:pt x="548340" y="465254"/>
                        <a:pt x="548213" y="469885"/>
                        <a:pt x="547642" y="472613"/>
                      </a:cubicBezTo>
                      <a:cubicBezTo>
                        <a:pt x="547008" y="475849"/>
                        <a:pt x="545866" y="476547"/>
                        <a:pt x="531401" y="477625"/>
                      </a:cubicBezTo>
                      <a:cubicBezTo>
                        <a:pt x="516936" y="478704"/>
                        <a:pt x="489276" y="480290"/>
                        <a:pt x="439475" y="482573"/>
                      </a:cubicBezTo>
                      <a:cubicBezTo>
                        <a:pt x="389737" y="484921"/>
                        <a:pt x="317858" y="487966"/>
                        <a:pt x="253592" y="491011"/>
                      </a:cubicBezTo>
                      <a:cubicBezTo>
                        <a:pt x="189326" y="494056"/>
                        <a:pt x="132546" y="497038"/>
                        <a:pt x="95115" y="498624"/>
                      </a:cubicBezTo>
                      <a:cubicBezTo>
                        <a:pt x="82173" y="499195"/>
                        <a:pt x="71515" y="499576"/>
                        <a:pt x="62760" y="499893"/>
                      </a:cubicBezTo>
                      <a:cubicBezTo>
                        <a:pt x="61809" y="499005"/>
                        <a:pt x="61238" y="498053"/>
                        <a:pt x="60603" y="496975"/>
                      </a:cubicBezTo>
                      <a:cubicBezTo>
                        <a:pt x="57178" y="490884"/>
                        <a:pt x="51785" y="481876"/>
                        <a:pt x="49374" y="467665"/>
                      </a:cubicBezTo>
                      <a:cubicBezTo>
                        <a:pt x="46963" y="453454"/>
                        <a:pt x="47535" y="434041"/>
                        <a:pt x="44933" y="400480"/>
                      </a:cubicBezTo>
                      <a:cubicBezTo>
                        <a:pt x="42332" y="366920"/>
                        <a:pt x="36623" y="319276"/>
                        <a:pt x="32055" y="278419"/>
                      </a:cubicBezTo>
                      <a:cubicBezTo>
                        <a:pt x="27424" y="237563"/>
                        <a:pt x="23998" y="203622"/>
                        <a:pt x="19240" y="177104"/>
                      </a:cubicBezTo>
                      <a:cubicBezTo>
                        <a:pt x="14545" y="150649"/>
                        <a:pt x="8582" y="131617"/>
                        <a:pt x="4902" y="114614"/>
                      </a:cubicBezTo>
                      <a:cubicBezTo>
                        <a:pt x="1222" y="97612"/>
                        <a:pt x="-173" y="82640"/>
                        <a:pt x="17" y="69063"/>
                      </a:cubicBezTo>
                      <a:cubicBezTo>
                        <a:pt x="144" y="55487"/>
                        <a:pt x="1793" y="43370"/>
                        <a:pt x="2618" y="37026"/>
                      </a:cubicBezTo>
                      <a:cubicBezTo>
                        <a:pt x="3443" y="30681"/>
                        <a:pt x="3443" y="30111"/>
                        <a:pt x="6932" y="29793"/>
                      </a:cubicBezTo>
                      <a:cubicBezTo>
                        <a:pt x="10485" y="29476"/>
                        <a:pt x="17527" y="29349"/>
                        <a:pt x="44362" y="27890"/>
                      </a:cubicBezTo>
                      <a:cubicBezTo>
                        <a:pt x="71198" y="26431"/>
                        <a:pt x="117764" y="23513"/>
                        <a:pt x="166360" y="19199"/>
                      </a:cubicBezTo>
                      <a:cubicBezTo>
                        <a:pt x="214956" y="14885"/>
                        <a:pt x="265582" y="9175"/>
                        <a:pt x="316906" y="6193"/>
                      </a:cubicBezTo>
                      <a:cubicBezTo>
                        <a:pt x="368230" y="3211"/>
                        <a:pt x="420189" y="3021"/>
                        <a:pt x="449562" y="2323"/>
                      </a:cubicBezTo>
                      <a:cubicBezTo>
                        <a:pt x="478935" y="1689"/>
                        <a:pt x="485660" y="547"/>
                        <a:pt x="489657" y="103"/>
                      </a:cubicBezTo>
                      <a:cubicBezTo>
                        <a:pt x="493653" y="-341"/>
                        <a:pt x="494795" y="-87"/>
                        <a:pt x="496445" y="16851"/>
                      </a:cubicBezTo>
                      <a:cubicBezTo>
                        <a:pt x="498031" y="33854"/>
                        <a:pt x="500061" y="67604"/>
                        <a:pt x="502472" y="104464"/>
                      </a:cubicBezTo>
                      <a:cubicBezTo>
                        <a:pt x="504882" y="141323"/>
                        <a:pt x="507674" y="181291"/>
                        <a:pt x="511861" y="232488"/>
                      </a:cubicBezTo>
                      <a:cubicBezTo>
                        <a:pt x="516048" y="283685"/>
                        <a:pt x="521695" y="346175"/>
                        <a:pt x="524232" y="379355"/>
                      </a:cubicBezTo>
                      <a:cubicBezTo>
                        <a:pt x="526833" y="412598"/>
                        <a:pt x="526326" y="416531"/>
                        <a:pt x="526262" y="418879"/>
                      </a:cubicBezTo>
                      <a:cubicBezTo>
                        <a:pt x="526199" y="421226"/>
                        <a:pt x="526516" y="421860"/>
                        <a:pt x="534446" y="420401"/>
                      </a:cubicBezTo>
                      <a:cubicBezTo>
                        <a:pt x="537682" y="419830"/>
                        <a:pt x="542186" y="418879"/>
                        <a:pt x="547008" y="41799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1" name="Freeform: Shape 9860">
                  <a:extLst>
                    <a:ext uri="{FF2B5EF4-FFF2-40B4-BE49-F238E27FC236}">
                      <a16:creationId xmlns:a16="http://schemas.microsoft.com/office/drawing/2014/main" id="{2AE57D1C-2FB9-ACB0-27C5-C5CA649E7C09}"/>
                    </a:ext>
                  </a:extLst>
                </p:cNvPr>
                <p:cNvSpPr/>
                <p:nvPr/>
              </p:nvSpPr>
              <p:spPr>
                <a:xfrm>
                  <a:off x="1251310" y="4202836"/>
                  <a:ext cx="487116" cy="390890"/>
                </a:xfrm>
                <a:custGeom>
                  <a:avLst/>
                  <a:gdLst>
                    <a:gd name="connsiteX0" fmla="*/ 61 w 487116"/>
                    <a:gd name="connsiteY0" fmla="*/ 17403 h 390890"/>
                    <a:gd name="connsiteX1" fmla="*/ 2980 w 487116"/>
                    <a:gd name="connsiteY1" fmla="*/ 67522 h 390890"/>
                    <a:gd name="connsiteX2" fmla="*/ 17000 w 487116"/>
                    <a:gd name="connsiteY2" fmla="*/ 147838 h 390890"/>
                    <a:gd name="connsiteX3" fmla="*/ 27975 w 487116"/>
                    <a:gd name="connsiteY3" fmla="*/ 265902 h 390890"/>
                    <a:gd name="connsiteX4" fmla="*/ 40918 w 487116"/>
                    <a:gd name="connsiteY4" fmla="*/ 370517 h 390890"/>
                    <a:gd name="connsiteX5" fmla="*/ 55001 w 487116"/>
                    <a:gd name="connsiteY5" fmla="*/ 390691 h 390890"/>
                    <a:gd name="connsiteX6" fmla="*/ 111972 w 487116"/>
                    <a:gd name="connsiteY6" fmla="*/ 385489 h 390890"/>
                    <a:gd name="connsiteX7" fmla="*/ 264231 w 487116"/>
                    <a:gd name="connsiteY7" fmla="*/ 375212 h 390890"/>
                    <a:gd name="connsiteX8" fmla="*/ 422263 w 487116"/>
                    <a:gd name="connsiteY8" fmla="*/ 374197 h 390890"/>
                    <a:gd name="connsiteX9" fmla="*/ 480502 w 487116"/>
                    <a:gd name="connsiteY9" fmla="*/ 371025 h 390890"/>
                    <a:gd name="connsiteX10" fmla="*/ 487036 w 487116"/>
                    <a:gd name="connsiteY10" fmla="*/ 362396 h 390890"/>
                    <a:gd name="connsiteX11" fmla="*/ 482278 w 487116"/>
                    <a:gd name="connsiteY11" fmla="*/ 308345 h 390890"/>
                    <a:gd name="connsiteX12" fmla="*/ 466735 w 487116"/>
                    <a:gd name="connsiteY12" fmla="*/ 136736 h 390890"/>
                    <a:gd name="connsiteX13" fmla="*/ 459313 w 487116"/>
                    <a:gd name="connsiteY13" fmla="*/ 47094 h 390890"/>
                    <a:gd name="connsiteX14" fmla="*/ 452398 w 487116"/>
                    <a:gd name="connsiteY14" fmla="*/ 34405 h 390890"/>
                    <a:gd name="connsiteX15" fmla="*/ 418330 w 487116"/>
                    <a:gd name="connsiteY15" fmla="*/ 35484 h 390890"/>
                    <a:gd name="connsiteX16" fmla="*/ 303311 w 487116"/>
                    <a:gd name="connsiteY16" fmla="*/ 41130 h 390890"/>
                    <a:gd name="connsiteX17" fmla="*/ 186515 w 487116"/>
                    <a:gd name="connsiteY17" fmla="*/ 47094 h 390890"/>
                    <a:gd name="connsiteX18" fmla="*/ 135572 w 487116"/>
                    <a:gd name="connsiteY18" fmla="*/ 43922 h 390890"/>
                    <a:gd name="connsiteX19" fmla="*/ 100172 w 487116"/>
                    <a:gd name="connsiteY19" fmla="*/ 22732 h 390890"/>
                    <a:gd name="connsiteX20" fmla="*/ 65596 w 487116"/>
                    <a:gd name="connsiteY20" fmla="*/ 3953 h 390890"/>
                    <a:gd name="connsiteX21" fmla="*/ 43899 w 487116"/>
                    <a:gd name="connsiteY21" fmla="*/ 83 h 390890"/>
                    <a:gd name="connsiteX22" fmla="*/ 16746 w 487116"/>
                    <a:gd name="connsiteY22" fmla="*/ 2494 h 390890"/>
                    <a:gd name="connsiteX23" fmla="*/ 1711 w 487116"/>
                    <a:gd name="connsiteY23" fmla="*/ 5349 h 390890"/>
                    <a:gd name="connsiteX24" fmla="*/ 125 w 487116"/>
                    <a:gd name="connsiteY24" fmla="*/ 17276 h 39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7116" h="390890">
                      <a:moveTo>
                        <a:pt x="61" y="17403"/>
                      </a:moveTo>
                      <a:cubicBezTo>
                        <a:pt x="188" y="27236"/>
                        <a:pt x="-129" y="45761"/>
                        <a:pt x="2980" y="67522"/>
                      </a:cubicBezTo>
                      <a:cubicBezTo>
                        <a:pt x="6088" y="89282"/>
                        <a:pt x="12496" y="114214"/>
                        <a:pt x="17000" y="147838"/>
                      </a:cubicBezTo>
                      <a:cubicBezTo>
                        <a:pt x="21504" y="181526"/>
                        <a:pt x="24106" y="223904"/>
                        <a:pt x="27975" y="265902"/>
                      </a:cubicBezTo>
                      <a:cubicBezTo>
                        <a:pt x="31845" y="307964"/>
                        <a:pt x="37111" y="349645"/>
                        <a:pt x="40918" y="370517"/>
                      </a:cubicBezTo>
                      <a:cubicBezTo>
                        <a:pt x="44724" y="391389"/>
                        <a:pt x="47071" y="391389"/>
                        <a:pt x="55001" y="390691"/>
                      </a:cubicBezTo>
                      <a:cubicBezTo>
                        <a:pt x="62932" y="390057"/>
                        <a:pt x="76508" y="388725"/>
                        <a:pt x="111972" y="385489"/>
                      </a:cubicBezTo>
                      <a:cubicBezTo>
                        <a:pt x="147435" y="382317"/>
                        <a:pt x="204913" y="377242"/>
                        <a:pt x="264231" y="375212"/>
                      </a:cubicBezTo>
                      <a:cubicBezTo>
                        <a:pt x="323548" y="373245"/>
                        <a:pt x="384706" y="374323"/>
                        <a:pt x="422263" y="374197"/>
                      </a:cubicBezTo>
                      <a:cubicBezTo>
                        <a:pt x="459757" y="374070"/>
                        <a:pt x="473587" y="372737"/>
                        <a:pt x="480502" y="371025"/>
                      </a:cubicBezTo>
                      <a:cubicBezTo>
                        <a:pt x="487354" y="369248"/>
                        <a:pt x="487290" y="367028"/>
                        <a:pt x="487036" y="362396"/>
                      </a:cubicBezTo>
                      <a:cubicBezTo>
                        <a:pt x="486719" y="357765"/>
                        <a:pt x="486212" y="350723"/>
                        <a:pt x="482278" y="308345"/>
                      </a:cubicBezTo>
                      <a:cubicBezTo>
                        <a:pt x="478345" y="265966"/>
                        <a:pt x="471049" y="188250"/>
                        <a:pt x="466735" y="136736"/>
                      </a:cubicBezTo>
                      <a:cubicBezTo>
                        <a:pt x="462358" y="85221"/>
                        <a:pt x="460962" y="59845"/>
                        <a:pt x="459313" y="47094"/>
                      </a:cubicBezTo>
                      <a:cubicBezTo>
                        <a:pt x="457727" y="34405"/>
                        <a:pt x="455950" y="34405"/>
                        <a:pt x="452398" y="34405"/>
                      </a:cubicBezTo>
                      <a:cubicBezTo>
                        <a:pt x="448845" y="34405"/>
                        <a:pt x="443516" y="34405"/>
                        <a:pt x="418330" y="35484"/>
                      </a:cubicBezTo>
                      <a:cubicBezTo>
                        <a:pt x="393080" y="36562"/>
                        <a:pt x="347973" y="38783"/>
                        <a:pt x="303311" y="41130"/>
                      </a:cubicBezTo>
                      <a:cubicBezTo>
                        <a:pt x="258648" y="43477"/>
                        <a:pt x="214429" y="45888"/>
                        <a:pt x="186515" y="47094"/>
                      </a:cubicBezTo>
                      <a:cubicBezTo>
                        <a:pt x="158664" y="48299"/>
                        <a:pt x="147118" y="48299"/>
                        <a:pt x="135572" y="43922"/>
                      </a:cubicBezTo>
                      <a:cubicBezTo>
                        <a:pt x="124025" y="39481"/>
                        <a:pt x="112543" y="30662"/>
                        <a:pt x="100172" y="22732"/>
                      </a:cubicBezTo>
                      <a:cubicBezTo>
                        <a:pt x="87801" y="14802"/>
                        <a:pt x="74541" y="7696"/>
                        <a:pt x="65596" y="3953"/>
                      </a:cubicBezTo>
                      <a:cubicBezTo>
                        <a:pt x="56588" y="210"/>
                        <a:pt x="51893" y="-234"/>
                        <a:pt x="43899" y="83"/>
                      </a:cubicBezTo>
                      <a:cubicBezTo>
                        <a:pt x="35906" y="401"/>
                        <a:pt x="24740" y="1542"/>
                        <a:pt x="16746" y="2494"/>
                      </a:cubicBezTo>
                      <a:cubicBezTo>
                        <a:pt x="8753" y="3509"/>
                        <a:pt x="3868" y="4397"/>
                        <a:pt x="1711" y="5349"/>
                      </a:cubicBezTo>
                      <a:cubicBezTo>
                        <a:pt x="-446" y="6364"/>
                        <a:pt x="-2" y="7443"/>
                        <a:pt x="125" y="1727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2" name="Freeform: Shape 9861">
                  <a:extLst>
                    <a:ext uri="{FF2B5EF4-FFF2-40B4-BE49-F238E27FC236}">
                      <a16:creationId xmlns:a16="http://schemas.microsoft.com/office/drawing/2014/main" id="{7DFA7874-F4FE-B6F4-689E-BD298D72B5F5}"/>
                    </a:ext>
                  </a:extLst>
                </p:cNvPr>
                <p:cNvSpPr/>
                <p:nvPr/>
              </p:nvSpPr>
              <p:spPr>
                <a:xfrm>
                  <a:off x="1641471" y="4237368"/>
                  <a:ext cx="96113" cy="320858"/>
                </a:xfrm>
                <a:custGeom>
                  <a:avLst/>
                  <a:gdLst>
                    <a:gd name="connsiteX0" fmla="*/ 96113 w 96113"/>
                    <a:gd name="connsiteY0" fmla="*/ 318539 h 320858"/>
                    <a:gd name="connsiteX1" fmla="*/ 92117 w 96113"/>
                    <a:gd name="connsiteY1" fmla="*/ 273939 h 320858"/>
                    <a:gd name="connsiteX2" fmla="*/ 76574 w 96113"/>
                    <a:gd name="connsiteY2" fmla="*/ 102331 h 320858"/>
                    <a:gd name="connsiteX3" fmla="*/ 69151 w 96113"/>
                    <a:gd name="connsiteY3" fmla="*/ 12688 h 320858"/>
                    <a:gd name="connsiteX4" fmla="*/ 62236 w 96113"/>
                    <a:gd name="connsiteY4" fmla="*/ 0 h 320858"/>
                    <a:gd name="connsiteX5" fmla="*/ 28168 w 96113"/>
                    <a:gd name="connsiteY5" fmla="*/ 1079 h 320858"/>
                    <a:gd name="connsiteX6" fmla="*/ 0 w 96113"/>
                    <a:gd name="connsiteY6" fmla="*/ 2347 h 320858"/>
                    <a:gd name="connsiteX7" fmla="*/ 24679 w 96113"/>
                    <a:gd name="connsiteY7" fmla="*/ 119333 h 320858"/>
                    <a:gd name="connsiteX8" fmla="*/ 44092 w 96113"/>
                    <a:gd name="connsiteY8" fmla="*/ 183663 h 320858"/>
                    <a:gd name="connsiteX9" fmla="*/ 69468 w 96113"/>
                    <a:gd name="connsiteY9" fmla="*/ 232132 h 320858"/>
                    <a:gd name="connsiteX10" fmla="*/ 92307 w 96113"/>
                    <a:gd name="connsiteY10" fmla="*/ 309847 h 320858"/>
                    <a:gd name="connsiteX11" fmla="*/ 96113 w 96113"/>
                    <a:gd name="connsiteY11" fmla="*/ 318412 h 320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113" h="320858">
                      <a:moveTo>
                        <a:pt x="96113" y="318539"/>
                      </a:moveTo>
                      <a:cubicBezTo>
                        <a:pt x="95479" y="311306"/>
                        <a:pt x="94401" y="298618"/>
                        <a:pt x="92117" y="273939"/>
                      </a:cubicBezTo>
                      <a:cubicBezTo>
                        <a:pt x="88183" y="231561"/>
                        <a:pt x="80888" y="153845"/>
                        <a:pt x="76574" y="102331"/>
                      </a:cubicBezTo>
                      <a:cubicBezTo>
                        <a:pt x="72196" y="50817"/>
                        <a:pt x="70800" y="25440"/>
                        <a:pt x="69151" y="12688"/>
                      </a:cubicBezTo>
                      <a:cubicBezTo>
                        <a:pt x="67565" y="0"/>
                        <a:pt x="65789" y="0"/>
                        <a:pt x="62236" y="0"/>
                      </a:cubicBezTo>
                      <a:cubicBezTo>
                        <a:pt x="58683" y="0"/>
                        <a:pt x="53354" y="0"/>
                        <a:pt x="28168" y="1079"/>
                      </a:cubicBezTo>
                      <a:cubicBezTo>
                        <a:pt x="20428" y="1396"/>
                        <a:pt x="10848" y="1840"/>
                        <a:pt x="0" y="2347"/>
                      </a:cubicBezTo>
                      <a:cubicBezTo>
                        <a:pt x="6154" y="31657"/>
                        <a:pt x="16939" y="84821"/>
                        <a:pt x="24679" y="119333"/>
                      </a:cubicBezTo>
                      <a:cubicBezTo>
                        <a:pt x="32482" y="154226"/>
                        <a:pt x="37113" y="170086"/>
                        <a:pt x="44092" y="183663"/>
                      </a:cubicBezTo>
                      <a:cubicBezTo>
                        <a:pt x="51070" y="197239"/>
                        <a:pt x="60269" y="208468"/>
                        <a:pt x="69468" y="232132"/>
                      </a:cubicBezTo>
                      <a:cubicBezTo>
                        <a:pt x="78667" y="255795"/>
                        <a:pt x="87739" y="291830"/>
                        <a:pt x="92307" y="309847"/>
                      </a:cubicBezTo>
                      <a:cubicBezTo>
                        <a:pt x="94781" y="319554"/>
                        <a:pt x="95860" y="323995"/>
                        <a:pt x="96113" y="3184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3" name="Freeform: Shape 9862">
                  <a:extLst>
                    <a:ext uri="{FF2B5EF4-FFF2-40B4-BE49-F238E27FC236}">
                      <a16:creationId xmlns:a16="http://schemas.microsoft.com/office/drawing/2014/main" id="{DE300E9D-2D44-E032-C35E-ECABBE4CEAE1}"/>
                    </a:ext>
                  </a:extLst>
                </p:cNvPr>
                <p:cNvSpPr/>
                <p:nvPr/>
              </p:nvSpPr>
              <p:spPr>
                <a:xfrm>
                  <a:off x="1295289" y="4355098"/>
                  <a:ext cx="405514" cy="11273"/>
                </a:xfrm>
                <a:custGeom>
                  <a:avLst/>
                  <a:gdLst>
                    <a:gd name="connsiteX0" fmla="*/ 62029 w 405514"/>
                    <a:gd name="connsiteY0" fmla="*/ 2301 h 11273"/>
                    <a:gd name="connsiteX1" fmla="*/ 294097 w 405514"/>
                    <a:gd name="connsiteY1" fmla="*/ 207 h 11273"/>
                    <a:gd name="connsiteX2" fmla="*/ 394778 w 405514"/>
                    <a:gd name="connsiteY2" fmla="*/ 715 h 11273"/>
                    <a:gd name="connsiteX3" fmla="*/ 404612 w 405514"/>
                    <a:gd name="connsiteY3" fmla="*/ 2935 h 11273"/>
                    <a:gd name="connsiteX4" fmla="*/ 362741 w 405514"/>
                    <a:gd name="connsiteY4" fmla="*/ 5092 h 11273"/>
                    <a:gd name="connsiteX5" fmla="*/ 193733 w 405514"/>
                    <a:gd name="connsiteY5" fmla="*/ 8581 h 11273"/>
                    <a:gd name="connsiteX6" fmla="*/ 35130 w 405514"/>
                    <a:gd name="connsiteY6" fmla="*/ 11246 h 11273"/>
                    <a:gd name="connsiteX7" fmla="*/ 554 w 405514"/>
                    <a:gd name="connsiteY7" fmla="*/ 7059 h 11273"/>
                    <a:gd name="connsiteX8" fmla="*/ 1316 w 405514"/>
                    <a:gd name="connsiteY8" fmla="*/ 3062 h 11273"/>
                    <a:gd name="connsiteX9" fmla="*/ 62092 w 405514"/>
                    <a:gd name="connsiteY9" fmla="*/ 2364 h 1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5514" h="11273">
                      <a:moveTo>
                        <a:pt x="62029" y="2301"/>
                      </a:moveTo>
                      <a:cubicBezTo>
                        <a:pt x="118301" y="1857"/>
                        <a:pt x="227864" y="651"/>
                        <a:pt x="294097" y="207"/>
                      </a:cubicBezTo>
                      <a:cubicBezTo>
                        <a:pt x="360330" y="-237"/>
                        <a:pt x="383232" y="80"/>
                        <a:pt x="394778" y="715"/>
                      </a:cubicBezTo>
                      <a:cubicBezTo>
                        <a:pt x="406325" y="1349"/>
                        <a:pt x="406515" y="2174"/>
                        <a:pt x="404612" y="2935"/>
                      </a:cubicBezTo>
                      <a:cubicBezTo>
                        <a:pt x="402709" y="3633"/>
                        <a:pt x="398712" y="4204"/>
                        <a:pt x="362741" y="5092"/>
                      </a:cubicBezTo>
                      <a:cubicBezTo>
                        <a:pt x="326706" y="5980"/>
                        <a:pt x="258697" y="7185"/>
                        <a:pt x="193733" y="8581"/>
                      </a:cubicBezTo>
                      <a:cubicBezTo>
                        <a:pt x="128769" y="9977"/>
                        <a:pt x="66977" y="11499"/>
                        <a:pt x="35130" y="11246"/>
                      </a:cubicBezTo>
                      <a:cubicBezTo>
                        <a:pt x="3282" y="10992"/>
                        <a:pt x="1443" y="8898"/>
                        <a:pt x="554" y="7059"/>
                      </a:cubicBezTo>
                      <a:cubicBezTo>
                        <a:pt x="-334" y="5219"/>
                        <a:pt x="-207" y="3696"/>
                        <a:pt x="1316" y="3062"/>
                      </a:cubicBezTo>
                      <a:cubicBezTo>
                        <a:pt x="2838" y="2427"/>
                        <a:pt x="5820" y="2808"/>
                        <a:pt x="62092" y="236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4" name="Freeform: Shape 9863">
                  <a:extLst>
                    <a:ext uri="{FF2B5EF4-FFF2-40B4-BE49-F238E27FC236}">
                      <a16:creationId xmlns:a16="http://schemas.microsoft.com/office/drawing/2014/main" id="{620F81AE-2386-790A-CE2C-CA03FA3D0CA9}"/>
                    </a:ext>
                  </a:extLst>
                </p:cNvPr>
                <p:cNvSpPr/>
                <p:nvPr/>
              </p:nvSpPr>
              <p:spPr>
                <a:xfrm>
                  <a:off x="1413890" y="4205005"/>
                  <a:ext cx="34292" cy="372954"/>
                </a:xfrm>
                <a:custGeom>
                  <a:avLst/>
                  <a:gdLst>
                    <a:gd name="connsiteX0" fmla="*/ 1032 w 34292"/>
                    <a:gd name="connsiteY0" fmla="*/ 22593 h 372954"/>
                    <a:gd name="connsiteX1" fmla="*/ 7250 w 34292"/>
                    <a:gd name="connsiteY1" fmla="*/ 147762 h 372954"/>
                    <a:gd name="connsiteX2" fmla="*/ 8899 w 34292"/>
                    <a:gd name="connsiteY2" fmla="*/ 331742 h 372954"/>
                    <a:gd name="connsiteX3" fmla="*/ 14672 w 34292"/>
                    <a:gd name="connsiteY3" fmla="*/ 372915 h 372954"/>
                    <a:gd name="connsiteX4" fmla="*/ 29454 w 34292"/>
                    <a:gd name="connsiteY4" fmla="*/ 369997 h 372954"/>
                    <a:gd name="connsiteX5" fmla="*/ 33387 w 34292"/>
                    <a:gd name="connsiteY5" fmla="*/ 335485 h 372954"/>
                    <a:gd name="connsiteX6" fmla="*/ 34276 w 34292"/>
                    <a:gd name="connsiteY6" fmla="*/ 219324 h 372954"/>
                    <a:gd name="connsiteX7" fmla="*/ 30786 w 34292"/>
                    <a:gd name="connsiteY7" fmla="*/ 89904 h 372954"/>
                    <a:gd name="connsiteX8" fmla="*/ 21968 w 34292"/>
                    <a:gd name="connsiteY8" fmla="*/ 17010 h 372954"/>
                    <a:gd name="connsiteX9" fmla="*/ 14165 w 34292"/>
                    <a:gd name="connsiteY9" fmla="*/ 2672 h 372954"/>
                    <a:gd name="connsiteX10" fmla="*/ 2238 w 34292"/>
                    <a:gd name="connsiteY10" fmla="*/ 8 h 372954"/>
                    <a:gd name="connsiteX11" fmla="*/ 1096 w 34292"/>
                    <a:gd name="connsiteY11" fmla="*/ 22593 h 37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292" h="372954">
                      <a:moveTo>
                        <a:pt x="1032" y="22593"/>
                      </a:moveTo>
                      <a:cubicBezTo>
                        <a:pt x="2618" y="44163"/>
                        <a:pt x="5790" y="86098"/>
                        <a:pt x="7250" y="147762"/>
                      </a:cubicBezTo>
                      <a:cubicBezTo>
                        <a:pt x="8709" y="209428"/>
                        <a:pt x="8392" y="290886"/>
                        <a:pt x="8899" y="331742"/>
                      </a:cubicBezTo>
                      <a:cubicBezTo>
                        <a:pt x="9343" y="372598"/>
                        <a:pt x="10549" y="372789"/>
                        <a:pt x="14672" y="372915"/>
                      </a:cubicBezTo>
                      <a:cubicBezTo>
                        <a:pt x="18796" y="373042"/>
                        <a:pt x="25901" y="373042"/>
                        <a:pt x="29454" y="369997"/>
                      </a:cubicBezTo>
                      <a:cubicBezTo>
                        <a:pt x="33007" y="366952"/>
                        <a:pt x="33070" y="360925"/>
                        <a:pt x="33387" y="335485"/>
                      </a:cubicBezTo>
                      <a:cubicBezTo>
                        <a:pt x="33768" y="310109"/>
                        <a:pt x="34402" y="265383"/>
                        <a:pt x="34276" y="219324"/>
                      </a:cubicBezTo>
                      <a:cubicBezTo>
                        <a:pt x="34149" y="173266"/>
                        <a:pt x="33134" y="125812"/>
                        <a:pt x="30786" y="89904"/>
                      </a:cubicBezTo>
                      <a:cubicBezTo>
                        <a:pt x="28439" y="53997"/>
                        <a:pt x="24633" y="29571"/>
                        <a:pt x="21968" y="17010"/>
                      </a:cubicBezTo>
                      <a:cubicBezTo>
                        <a:pt x="19303" y="4449"/>
                        <a:pt x="17717" y="3751"/>
                        <a:pt x="14165" y="2672"/>
                      </a:cubicBezTo>
                      <a:cubicBezTo>
                        <a:pt x="10612" y="1594"/>
                        <a:pt x="5029" y="135"/>
                        <a:pt x="2238" y="8"/>
                      </a:cubicBezTo>
                      <a:cubicBezTo>
                        <a:pt x="-554" y="-119"/>
                        <a:pt x="-490" y="1023"/>
                        <a:pt x="1096" y="2259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5" name="Freeform: Shape 9864">
                  <a:extLst>
                    <a:ext uri="{FF2B5EF4-FFF2-40B4-BE49-F238E27FC236}">
                      <a16:creationId xmlns:a16="http://schemas.microsoft.com/office/drawing/2014/main" id="{C758E716-8E56-971C-1B13-7204DC6D1256}"/>
                    </a:ext>
                  </a:extLst>
                </p:cNvPr>
                <p:cNvSpPr/>
                <p:nvPr/>
              </p:nvSpPr>
              <p:spPr>
                <a:xfrm>
                  <a:off x="1567214" y="4205666"/>
                  <a:ext cx="47896" cy="370504"/>
                </a:xfrm>
                <a:custGeom>
                  <a:avLst/>
                  <a:gdLst>
                    <a:gd name="connsiteX0" fmla="*/ 1744 w 47896"/>
                    <a:gd name="connsiteY0" fmla="*/ 21869 h 370504"/>
                    <a:gd name="connsiteX1" fmla="*/ 13100 w 47896"/>
                    <a:gd name="connsiteY1" fmla="*/ 141709 h 370504"/>
                    <a:gd name="connsiteX2" fmla="*/ 23885 w 47896"/>
                    <a:gd name="connsiteY2" fmla="*/ 320170 h 370504"/>
                    <a:gd name="connsiteX3" fmla="*/ 28580 w 47896"/>
                    <a:gd name="connsiteY3" fmla="*/ 368004 h 370504"/>
                    <a:gd name="connsiteX4" fmla="*/ 42537 w 47896"/>
                    <a:gd name="connsiteY4" fmla="*/ 370352 h 370504"/>
                    <a:gd name="connsiteX5" fmla="*/ 47866 w 47896"/>
                    <a:gd name="connsiteY5" fmla="*/ 365784 h 370504"/>
                    <a:gd name="connsiteX6" fmla="*/ 45519 w 47896"/>
                    <a:gd name="connsiteY6" fmla="*/ 330320 h 370504"/>
                    <a:gd name="connsiteX7" fmla="*/ 36827 w 47896"/>
                    <a:gd name="connsiteY7" fmla="*/ 201725 h 370504"/>
                    <a:gd name="connsiteX8" fmla="*/ 24519 w 47896"/>
                    <a:gd name="connsiteY8" fmla="*/ 78458 h 370504"/>
                    <a:gd name="connsiteX9" fmla="*/ 17160 w 47896"/>
                    <a:gd name="connsiteY9" fmla="*/ 11718 h 370504"/>
                    <a:gd name="connsiteX10" fmla="*/ 9801 w 47896"/>
                    <a:gd name="connsiteY10" fmla="*/ 236 h 370504"/>
                    <a:gd name="connsiteX11" fmla="*/ 1300 w 47896"/>
                    <a:gd name="connsiteY11" fmla="*/ 109 h 370504"/>
                    <a:gd name="connsiteX12" fmla="*/ 1808 w 47896"/>
                    <a:gd name="connsiteY12" fmla="*/ 21805 h 37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96" h="370504">
                      <a:moveTo>
                        <a:pt x="1744" y="21869"/>
                      </a:moveTo>
                      <a:cubicBezTo>
                        <a:pt x="4028" y="42424"/>
                        <a:pt x="8596" y="82582"/>
                        <a:pt x="13100" y="141709"/>
                      </a:cubicBezTo>
                      <a:cubicBezTo>
                        <a:pt x="17541" y="200837"/>
                        <a:pt x="21918" y="278996"/>
                        <a:pt x="23885" y="320170"/>
                      </a:cubicBezTo>
                      <a:cubicBezTo>
                        <a:pt x="25852" y="361407"/>
                        <a:pt x="25408" y="365657"/>
                        <a:pt x="28580" y="368004"/>
                      </a:cubicBezTo>
                      <a:cubicBezTo>
                        <a:pt x="31752" y="370352"/>
                        <a:pt x="38540" y="370796"/>
                        <a:pt x="42537" y="370352"/>
                      </a:cubicBezTo>
                      <a:cubicBezTo>
                        <a:pt x="46534" y="369907"/>
                        <a:pt x="47676" y="368575"/>
                        <a:pt x="47866" y="365784"/>
                      </a:cubicBezTo>
                      <a:cubicBezTo>
                        <a:pt x="48056" y="362993"/>
                        <a:pt x="47358" y="358742"/>
                        <a:pt x="45519" y="330320"/>
                      </a:cubicBezTo>
                      <a:cubicBezTo>
                        <a:pt x="43679" y="301899"/>
                        <a:pt x="40761" y="249369"/>
                        <a:pt x="36827" y="201725"/>
                      </a:cubicBezTo>
                      <a:cubicBezTo>
                        <a:pt x="32894" y="154081"/>
                        <a:pt x="27945" y="111258"/>
                        <a:pt x="24519" y="78458"/>
                      </a:cubicBezTo>
                      <a:cubicBezTo>
                        <a:pt x="21094" y="45723"/>
                        <a:pt x="19254" y="23011"/>
                        <a:pt x="17160" y="11718"/>
                      </a:cubicBezTo>
                      <a:cubicBezTo>
                        <a:pt x="15067" y="362"/>
                        <a:pt x="12783" y="362"/>
                        <a:pt x="9801" y="236"/>
                      </a:cubicBezTo>
                      <a:cubicBezTo>
                        <a:pt x="6819" y="109"/>
                        <a:pt x="3076" y="-145"/>
                        <a:pt x="1300" y="109"/>
                      </a:cubicBezTo>
                      <a:cubicBezTo>
                        <a:pt x="-540" y="426"/>
                        <a:pt x="-476" y="1314"/>
                        <a:pt x="1808" y="2180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6" name="Freeform: Shape 9865">
                  <a:extLst>
                    <a:ext uri="{FF2B5EF4-FFF2-40B4-BE49-F238E27FC236}">
                      <a16:creationId xmlns:a16="http://schemas.microsoft.com/office/drawing/2014/main" id="{A42485B7-BE48-E841-C9AC-B80F11F40A4F}"/>
                    </a:ext>
                  </a:extLst>
                </p:cNvPr>
                <p:cNvSpPr/>
                <p:nvPr/>
              </p:nvSpPr>
              <p:spPr>
                <a:xfrm>
                  <a:off x="1296487" y="4595881"/>
                  <a:ext cx="469401" cy="33344"/>
                </a:xfrm>
                <a:custGeom>
                  <a:avLst/>
                  <a:gdLst>
                    <a:gd name="connsiteX0" fmla="*/ 7033 w 469401"/>
                    <a:gd name="connsiteY0" fmla="*/ 15536 h 33344"/>
                    <a:gd name="connsiteX1" fmla="*/ 66097 w 469401"/>
                    <a:gd name="connsiteY1" fmla="*/ 16361 h 33344"/>
                    <a:gd name="connsiteX2" fmla="*/ 220132 w 469401"/>
                    <a:gd name="connsiteY2" fmla="*/ 12301 h 33344"/>
                    <a:gd name="connsiteX3" fmla="*/ 368521 w 469401"/>
                    <a:gd name="connsiteY3" fmla="*/ 6084 h 33344"/>
                    <a:gd name="connsiteX4" fmla="*/ 453279 w 469401"/>
                    <a:gd name="connsiteY4" fmla="*/ 57 h 33344"/>
                    <a:gd name="connsiteX5" fmla="*/ 469393 w 469401"/>
                    <a:gd name="connsiteY5" fmla="*/ 5005 h 33344"/>
                    <a:gd name="connsiteX6" fmla="*/ 464762 w 469401"/>
                    <a:gd name="connsiteY6" fmla="*/ 14902 h 33344"/>
                    <a:gd name="connsiteX7" fmla="*/ 440654 w 469401"/>
                    <a:gd name="connsiteY7" fmla="*/ 19660 h 33344"/>
                    <a:gd name="connsiteX8" fmla="*/ 363319 w 469401"/>
                    <a:gd name="connsiteY8" fmla="*/ 25243 h 33344"/>
                    <a:gd name="connsiteX9" fmla="*/ 243225 w 469401"/>
                    <a:gd name="connsiteY9" fmla="*/ 30001 h 33344"/>
                    <a:gd name="connsiteX10" fmla="*/ 114312 w 469401"/>
                    <a:gd name="connsiteY10" fmla="*/ 32983 h 33344"/>
                    <a:gd name="connsiteX11" fmla="*/ 23528 w 469401"/>
                    <a:gd name="connsiteY11" fmla="*/ 32221 h 33344"/>
                    <a:gd name="connsiteX12" fmla="*/ 2655 w 469401"/>
                    <a:gd name="connsiteY12" fmla="*/ 25687 h 33344"/>
                    <a:gd name="connsiteX13" fmla="*/ 118 w 469401"/>
                    <a:gd name="connsiteY13" fmla="*/ 18835 h 33344"/>
                    <a:gd name="connsiteX14" fmla="*/ 7096 w 469401"/>
                    <a:gd name="connsiteY14" fmla="*/ 15600 h 33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9401" h="33344">
                      <a:moveTo>
                        <a:pt x="7033" y="15536"/>
                      </a:moveTo>
                      <a:cubicBezTo>
                        <a:pt x="14265" y="15536"/>
                        <a:pt x="28603" y="16678"/>
                        <a:pt x="66097" y="16361"/>
                      </a:cubicBezTo>
                      <a:cubicBezTo>
                        <a:pt x="103527" y="16044"/>
                        <a:pt x="164050" y="14140"/>
                        <a:pt x="220132" y="12301"/>
                      </a:cubicBezTo>
                      <a:cubicBezTo>
                        <a:pt x="276278" y="10398"/>
                        <a:pt x="328046" y="8558"/>
                        <a:pt x="368521" y="6084"/>
                      </a:cubicBezTo>
                      <a:cubicBezTo>
                        <a:pt x="408997" y="3609"/>
                        <a:pt x="438116" y="501"/>
                        <a:pt x="453279" y="57"/>
                      </a:cubicBezTo>
                      <a:cubicBezTo>
                        <a:pt x="468378" y="-388"/>
                        <a:pt x="469520" y="1833"/>
                        <a:pt x="469393" y="5005"/>
                      </a:cubicBezTo>
                      <a:cubicBezTo>
                        <a:pt x="469266" y="8177"/>
                        <a:pt x="467934" y="12428"/>
                        <a:pt x="464762" y="14902"/>
                      </a:cubicBezTo>
                      <a:cubicBezTo>
                        <a:pt x="461590" y="17376"/>
                        <a:pt x="456578" y="18137"/>
                        <a:pt x="440654" y="19660"/>
                      </a:cubicBezTo>
                      <a:cubicBezTo>
                        <a:pt x="424667" y="21119"/>
                        <a:pt x="397704" y="23339"/>
                        <a:pt x="363319" y="25243"/>
                      </a:cubicBezTo>
                      <a:cubicBezTo>
                        <a:pt x="328870" y="27146"/>
                        <a:pt x="286999" y="28669"/>
                        <a:pt x="243225" y="30001"/>
                      </a:cubicBezTo>
                      <a:cubicBezTo>
                        <a:pt x="199450" y="31333"/>
                        <a:pt x="153899" y="32411"/>
                        <a:pt x="114312" y="32983"/>
                      </a:cubicBezTo>
                      <a:cubicBezTo>
                        <a:pt x="74725" y="33553"/>
                        <a:pt x="41228" y="33553"/>
                        <a:pt x="23528" y="32221"/>
                      </a:cubicBezTo>
                      <a:cubicBezTo>
                        <a:pt x="5828" y="30889"/>
                        <a:pt x="3988" y="28224"/>
                        <a:pt x="2655" y="25687"/>
                      </a:cubicBezTo>
                      <a:cubicBezTo>
                        <a:pt x="1323" y="23149"/>
                        <a:pt x="499" y="20738"/>
                        <a:pt x="118" y="18835"/>
                      </a:cubicBezTo>
                      <a:cubicBezTo>
                        <a:pt x="-263" y="16932"/>
                        <a:pt x="-136" y="15663"/>
                        <a:pt x="7096" y="1560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7" name="Freeform: Shape 9866">
                  <a:extLst>
                    <a:ext uri="{FF2B5EF4-FFF2-40B4-BE49-F238E27FC236}">
                      <a16:creationId xmlns:a16="http://schemas.microsoft.com/office/drawing/2014/main" id="{0838EA9C-04C0-97A0-70FF-BBB3AF153335}"/>
                    </a:ext>
                  </a:extLst>
                </p:cNvPr>
                <p:cNvSpPr/>
                <p:nvPr/>
              </p:nvSpPr>
              <p:spPr>
                <a:xfrm>
                  <a:off x="1307139" y="4514148"/>
                  <a:ext cx="425751" cy="78300"/>
                </a:xfrm>
                <a:custGeom>
                  <a:avLst/>
                  <a:gdLst>
                    <a:gd name="connsiteX0" fmla="*/ 12812 w 425751"/>
                    <a:gd name="connsiteY0" fmla="*/ 78174 h 78300"/>
                    <a:gd name="connsiteX1" fmla="*/ 2662 w 425751"/>
                    <a:gd name="connsiteY1" fmla="*/ 66754 h 78300"/>
                    <a:gd name="connsiteX2" fmla="*/ 1329 w 425751"/>
                    <a:gd name="connsiteY2" fmla="*/ 52670 h 78300"/>
                    <a:gd name="connsiteX3" fmla="*/ 11797 w 425751"/>
                    <a:gd name="connsiteY3" fmla="*/ 46263 h 78300"/>
                    <a:gd name="connsiteX4" fmla="*/ 32987 w 425751"/>
                    <a:gd name="connsiteY4" fmla="*/ 50386 h 78300"/>
                    <a:gd name="connsiteX5" fmla="*/ 60330 w 425751"/>
                    <a:gd name="connsiteY5" fmla="*/ 48039 h 78300"/>
                    <a:gd name="connsiteX6" fmla="*/ 91035 w 425751"/>
                    <a:gd name="connsiteY6" fmla="*/ 32115 h 78300"/>
                    <a:gd name="connsiteX7" fmla="*/ 117300 w 425751"/>
                    <a:gd name="connsiteY7" fmla="*/ 33448 h 78300"/>
                    <a:gd name="connsiteX8" fmla="*/ 124215 w 425751"/>
                    <a:gd name="connsiteY8" fmla="*/ 34209 h 78300"/>
                    <a:gd name="connsiteX9" fmla="*/ 126182 w 425751"/>
                    <a:gd name="connsiteY9" fmla="*/ 22092 h 78300"/>
                    <a:gd name="connsiteX10" fmla="*/ 136459 w 425751"/>
                    <a:gd name="connsiteY10" fmla="*/ 3249 h 78300"/>
                    <a:gd name="connsiteX11" fmla="*/ 157141 w 425751"/>
                    <a:gd name="connsiteY11" fmla="*/ 4962 h 78300"/>
                    <a:gd name="connsiteX12" fmla="*/ 187783 w 425751"/>
                    <a:gd name="connsiteY12" fmla="*/ 35922 h 78300"/>
                    <a:gd name="connsiteX13" fmla="*/ 212843 w 425751"/>
                    <a:gd name="connsiteY13" fmla="*/ 61488 h 78300"/>
                    <a:gd name="connsiteX14" fmla="*/ 215951 w 425751"/>
                    <a:gd name="connsiteY14" fmla="*/ 63772 h 78300"/>
                    <a:gd name="connsiteX15" fmla="*/ 208529 w 425751"/>
                    <a:gd name="connsiteY15" fmla="*/ 64026 h 78300"/>
                    <a:gd name="connsiteX16" fmla="*/ 56270 w 425751"/>
                    <a:gd name="connsiteY16" fmla="*/ 74304 h 78300"/>
                    <a:gd name="connsiteX17" fmla="*/ 12876 w 425751"/>
                    <a:gd name="connsiteY17" fmla="*/ 78301 h 78300"/>
                    <a:gd name="connsiteX18" fmla="*/ 12876 w 425751"/>
                    <a:gd name="connsiteY18" fmla="*/ 78301 h 78300"/>
                    <a:gd name="connsiteX19" fmla="*/ 235555 w 425751"/>
                    <a:gd name="connsiteY19" fmla="*/ 63265 h 78300"/>
                    <a:gd name="connsiteX20" fmla="*/ 234540 w 425751"/>
                    <a:gd name="connsiteY20" fmla="*/ 52861 h 78300"/>
                    <a:gd name="connsiteX21" fmla="*/ 259218 w 425751"/>
                    <a:gd name="connsiteY21" fmla="*/ 43852 h 78300"/>
                    <a:gd name="connsiteX22" fmla="*/ 273112 w 425751"/>
                    <a:gd name="connsiteY22" fmla="*/ 53622 h 78300"/>
                    <a:gd name="connsiteX23" fmla="*/ 277553 w 425751"/>
                    <a:gd name="connsiteY23" fmla="*/ 62567 h 78300"/>
                    <a:gd name="connsiteX24" fmla="*/ 281042 w 425751"/>
                    <a:gd name="connsiteY24" fmla="*/ 53305 h 78300"/>
                    <a:gd name="connsiteX25" fmla="*/ 296331 w 425751"/>
                    <a:gd name="connsiteY25" fmla="*/ 37444 h 78300"/>
                    <a:gd name="connsiteX26" fmla="*/ 323357 w 425751"/>
                    <a:gd name="connsiteY26" fmla="*/ 31354 h 78300"/>
                    <a:gd name="connsiteX27" fmla="*/ 346196 w 425751"/>
                    <a:gd name="connsiteY27" fmla="*/ 45311 h 78300"/>
                    <a:gd name="connsiteX28" fmla="*/ 368020 w 425751"/>
                    <a:gd name="connsiteY28" fmla="*/ 51465 h 78300"/>
                    <a:gd name="connsiteX29" fmla="*/ 394538 w 425751"/>
                    <a:gd name="connsiteY29" fmla="*/ 44423 h 78300"/>
                    <a:gd name="connsiteX30" fmla="*/ 422009 w 425751"/>
                    <a:gd name="connsiteY30" fmla="*/ 51845 h 78300"/>
                    <a:gd name="connsiteX31" fmla="*/ 425752 w 425751"/>
                    <a:gd name="connsiteY31" fmla="*/ 59522 h 78300"/>
                    <a:gd name="connsiteX32" fmla="*/ 424673 w 425751"/>
                    <a:gd name="connsiteY32" fmla="*/ 59839 h 78300"/>
                    <a:gd name="connsiteX33" fmla="*/ 366434 w 425751"/>
                    <a:gd name="connsiteY33" fmla="*/ 63011 h 78300"/>
                    <a:gd name="connsiteX34" fmla="*/ 235555 w 425751"/>
                    <a:gd name="connsiteY34" fmla="*/ 63329 h 78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25751" h="78300">
                      <a:moveTo>
                        <a:pt x="12812" y="78174"/>
                      </a:moveTo>
                      <a:cubicBezTo>
                        <a:pt x="9323" y="74811"/>
                        <a:pt x="5072" y="70624"/>
                        <a:pt x="2662" y="66754"/>
                      </a:cubicBezTo>
                      <a:cubicBezTo>
                        <a:pt x="-764" y="61298"/>
                        <a:pt x="-510" y="56413"/>
                        <a:pt x="1329" y="52670"/>
                      </a:cubicBezTo>
                      <a:cubicBezTo>
                        <a:pt x="3106" y="48927"/>
                        <a:pt x="6468" y="46263"/>
                        <a:pt x="11797" y="46263"/>
                      </a:cubicBezTo>
                      <a:cubicBezTo>
                        <a:pt x="17126" y="46263"/>
                        <a:pt x="24676" y="48927"/>
                        <a:pt x="32987" y="50386"/>
                      </a:cubicBezTo>
                      <a:cubicBezTo>
                        <a:pt x="41297" y="51909"/>
                        <a:pt x="50496" y="52226"/>
                        <a:pt x="60330" y="48039"/>
                      </a:cubicBezTo>
                      <a:cubicBezTo>
                        <a:pt x="70163" y="43852"/>
                        <a:pt x="80631" y="35097"/>
                        <a:pt x="91035" y="32115"/>
                      </a:cubicBezTo>
                      <a:cubicBezTo>
                        <a:pt x="101440" y="29070"/>
                        <a:pt x="111717" y="31734"/>
                        <a:pt x="117300" y="33448"/>
                      </a:cubicBezTo>
                      <a:cubicBezTo>
                        <a:pt x="122883" y="35161"/>
                        <a:pt x="123835" y="35922"/>
                        <a:pt x="124215" y="34209"/>
                      </a:cubicBezTo>
                      <a:cubicBezTo>
                        <a:pt x="124596" y="32496"/>
                        <a:pt x="124469" y="28309"/>
                        <a:pt x="126182" y="22092"/>
                      </a:cubicBezTo>
                      <a:cubicBezTo>
                        <a:pt x="127895" y="15874"/>
                        <a:pt x="131447" y="7563"/>
                        <a:pt x="136459" y="3249"/>
                      </a:cubicBezTo>
                      <a:cubicBezTo>
                        <a:pt x="141471" y="-1128"/>
                        <a:pt x="147942" y="-1572"/>
                        <a:pt x="157141" y="4962"/>
                      </a:cubicBezTo>
                      <a:cubicBezTo>
                        <a:pt x="166277" y="11497"/>
                        <a:pt x="178140" y="24946"/>
                        <a:pt x="187783" y="35922"/>
                      </a:cubicBezTo>
                      <a:cubicBezTo>
                        <a:pt x="197426" y="46897"/>
                        <a:pt x="204976" y="55398"/>
                        <a:pt x="212843" y="61488"/>
                      </a:cubicBezTo>
                      <a:cubicBezTo>
                        <a:pt x="213858" y="62250"/>
                        <a:pt x="214873" y="63011"/>
                        <a:pt x="215951" y="63772"/>
                      </a:cubicBezTo>
                      <a:cubicBezTo>
                        <a:pt x="213477" y="63836"/>
                        <a:pt x="211003" y="63899"/>
                        <a:pt x="208529" y="64026"/>
                      </a:cubicBezTo>
                      <a:cubicBezTo>
                        <a:pt x="149211" y="65993"/>
                        <a:pt x="91797" y="71068"/>
                        <a:pt x="56270" y="74304"/>
                      </a:cubicBezTo>
                      <a:cubicBezTo>
                        <a:pt x="35207" y="76207"/>
                        <a:pt x="21884" y="77412"/>
                        <a:pt x="12876" y="78301"/>
                      </a:cubicBezTo>
                      <a:lnTo>
                        <a:pt x="12876" y="78301"/>
                      </a:lnTo>
                      <a:close/>
                      <a:moveTo>
                        <a:pt x="235555" y="63265"/>
                      </a:moveTo>
                      <a:cubicBezTo>
                        <a:pt x="233651" y="59966"/>
                        <a:pt x="232129" y="56223"/>
                        <a:pt x="234540" y="52861"/>
                      </a:cubicBezTo>
                      <a:cubicBezTo>
                        <a:pt x="238219" y="47722"/>
                        <a:pt x="251098" y="43534"/>
                        <a:pt x="259218" y="43852"/>
                      </a:cubicBezTo>
                      <a:cubicBezTo>
                        <a:pt x="267339" y="44169"/>
                        <a:pt x="270765" y="49054"/>
                        <a:pt x="273112" y="53622"/>
                      </a:cubicBezTo>
                      <a:cubicBezTo>
                        <a:pt x="275459" y="58189"/>
                        <a:pt x="276791" y="62504"/>
                        <a:pt x="277553" y="62567"/>
                      </a:cubicBezTo>
                      <a:cubicBezTo>
                        <a:pt x="278314" y="62567"/>
                        <a:pt x="278441" y="58443"/>
                        <a:pt x="281042" y="53305"/>
                      </a:cubicBezTo>
                      <a:cubicBezTo>
                        <a:pt x="283580" y="48166"/>
                        <a:pt x="288591" y="42075"/>
                        <a:pt x="296331" y="37444"/>
                      </a:cubicBezTo>
                      <a:cubicBezTo>
                        <a:pt x="304071" y="32750"/>
                        <a:pt x="314602" y="29451"/>
                        <a:pt x="323357" y="31354"/>
                      </a:cubicBezTo>
                      <a:cubicBezTo>
                        <a:pt x="332112" y="33321"/>
                        <a:pt x="339154" y="40489"/>
                        <a:pt x="346196" y="45311"/>
                      </a:cubicBezTo>
                      <a:cubicBezTo>
                        <a:pt x="353238" y="50133"/>
                        <a:pt x="360280" y="52734"/>
                        <a:pt x="368020" y="51465"/>
                      </a:cubicBezTo>
                      <a:cubicBezTo>
                        <a:pt x="375823" y="50259"/>
                        <a:pt x="384388" y="45311"/>
                        <a:pt x="394538" y="44423"/>
                      </a:cubicBezTo>
                      <a:cubicBezTo>
                        <a:pt x="404689" y="43534"/>
                        <a:pt x="416489" y="46770"/>
                        <a:pt x="422009" y="51845"/>
                      </a:cubicBezTo>
                      <a:cubicBezTo>
                        <a:pt x="424546" y="54129"/>
                        <a:pt x="425752" y="56794"/>
                        <a:pt x="425752" y="59522"/>
                      </a:cubicBezTo>
                      <a:cubicBezTo>
                        <a:pt x="425434" y="59649"/>
                        <a:pt x="425054" y="59712"/>
                        <a:pt x="424673" y="59839"/>
                      </a:cubicBezTo>
                      <a:cubicBezTo>
                        <a:pt x="417758" y="61615"/>
                        <a:pt x="403928" y="62947"/>
                        <a:pt x="366434" y="63011"/>
                      </a:cubicBezTo>
                      <a:cubicBezTo>
                        <a:pt x="334650" y="63074"/>
                        <a:pt x="285800" y="62313"/>
                        <a:pt x="235555" y="633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8" name="Freeform: Shape 9867">
                  <a:extLst>
                    <a:ext uri="{FF2B5EF4-FFF2-40B4-BE49-F238E27FC236}">
                      <a16:creationId xmlns:a16="http://schemas.microsoft.com/office/drawing/2014/main" id="{A3A67C38-F4F1-338C-A9FA-D325EB0B9B00}"/>
                    </a:ext>
                  </a:extLst>
                </p:cNvPr>
                <p:cNvSpPr/>
                <p:nvPr/>
              </p:nvSpPr>
              <p:spPr>
                <a:xfrm>
                  <a:off x="1295122" y="4236849"/>
                  <a:ext cx="60213" cy="58974"/>
                </a:xfrm>
                <a:custGeom>
                  <a:avLst/>
                  <a:gdLst>
                    <a:gd name="connsiteX0" fmla="*/ 10237 w 60213"/>
                    <a:gd name="connsiteY0" fmla="*/ 19107 h 58974"/>
                    <a:gd name="connsiteX1" fmla="*/ 26669 w 60213"/>
                    <a:gd name="connsiteY1" fmla="*/ 4959 h 58974"/>
                    <a:gd name="connsiteX2" fmla="*/ 40055 w 60213"/>
                    <a:gd name="connsiteY2" fmla="*/ 455 h 58974"/>
                    <a:gd name="connsiteX3" fmla="*/ 33964 w 60213"/>
                    <a:gd name="connsiteY3" fmla="*/ 13207 h 58974"/>
                    <a:gd name="connsiteX4" fmla="*/ 12838 w 60213"/>
                    <a:gd name="connsiteY4" fmla="*/ 36172 h 58974"/>
                    <a:gd name="connsiteX5" fmla="*/ 8588 w 60213"/>
                    <a:gd name="connsiteY5" fmla="*/ 52096 h 58974"/>
                    <a:gd name="connsiteX6" fmla="*/ 13409 w 60213"/>
                    <a:gd name="connsiteY6" fmla="*/ 50574 h 58974"/>
                    <a:gd name="connsiteX7" fmla="*/ 23814 w 60213"/>
                    <a:gd name="connsiteY7" fmla="*/ 32366 h 58974"/>
                    <a:gd name="connsiteX8" fmla="*/ 46716 w 60213"/>
                    <a:gd name="connsiteY8" fmla="*/ 5721 h 58974"/>
                    <a:gd name="connsiteX9" fmla="*/ 56803 w 60213"/>
                    <a:gd name="connsiteY9" fmla="*/ 1851 h 58974"/>
                    <a:gd name="connsiteX10" fmla="*/ 54519 w 60213"/>
                    <a:gd name="connsiteY10" fmla="*/ 14031 h 58974"/>
                    <a:gd name="connsiteX11" fmla="*/ 46780 w 60213"/>
                    <a:gd name="connsiteY11" fmla="*/ 28242 h 58974"/>
                    <a:gd name="connsiteX12" fmla="*/ 51157 w 60213"/>
                    <a:gd name="connsiteY12" fmla="*/ 25134 h 58974"/>
                    <a:gd name="connsiteX13" fmla="*/ 59912 w 60213"/>
                    <a:gd name="connsiteY13" fmla="*/ 15491 h 58974"/>
                    <a:gd name="connsiteX14" fmla="*/ 55217 w 60213"/>
                    <a:gd name="connsiteY14" fmla="*/ 26783 h 58974"/>
                    <a:gd name="connsiteX15" fmla="*/ 43734 w 60213"/>
                    <a:gd name="connsiteY15" fmla="*/ 36871 h 58974"/>
                    <a:gd name="connsiteX16" fmla="*/ 40055 w 60213"/>
                    <a:gd name="connsiteY16" fmla="*/ 36680 h 58974"/>
                    <a:gd name="connsiteX17" fmla="*/ 32696 w 60213"/>
                    <a:gd name="connsiteY17" fmla="*/ 42453 h 58974"/>
                    <a:gd name="connsiteX18" fmla="*/ 16010 w 60213"/>
                    <a:gd name="connsiteY18" fmla="*/ 56728 h 58974"/>
                    <a:gd name="connsiteX19" fmla="*/ 2561 w 60213"/>
                    <a:gd name="connsiteY19" fmla="*/ 56157 h 58974"/>
                    <a:gd name="connsiteX20" fmla="*/ 214 w 60213"/>
                    <a:gd name="connsiteY20" fmla="*/ 40550 h 58974"/>
                    <a:gd name="connsiteX21" fmla="*/ 3259 w 60213"/>
                    <a:gd name="connsiteY21" fmla="*/ 27608 h 58974"/>
                    <a:gd name="connsiteX22" fmla="*/ 10237 w 60213"/>
                    <a:gd name="connsiteY22" fmla="*/ 18980 h 5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213" h="58974">
                      <a:moveTo>
                        <a:pt x="10237" y="19107"/>
                      </a:moveTo>
                      <a:cubicBezTo>
                        <a:pt x="14234" y="15173"/>
                        <a:pt x="20705" y="9020"/>
                        <a:pt x="26669" y="4959"/>
                      </a:cubicBezTo>
                      <a:cubicBezTo>
                        <a:pt x="32696" y="963"/>
                        <a:pt x="38215" y="-941"/>
                        <a:pt x="40055" y="455"/>
                      </a:cubicBezTo>
                      <a:cubicBezTo>
                        <a:pt x="41895" y="1851"/>
                        <a:pt x="39928" y="6482"/>
                        <a:pt x="33964" y="13207"/>
                      </a:cubicBezTo>
                      <a:cubicBezTo>
                        <a:pt x="28001" y="19931"/>
                        <a:pt x="17914" y="28750"/>
                        <a:pt x="12838" y="36172"/>
                      </a:cubicBezTo>
                      <a:cubicBezTo>
                        <a:pt x="7763" y="43532"/>
                        <a:pt x="7636" y="49495"/>
                        <a:pt x="8588" y="52096"/>
                      </a:cubicBezTo>
                      <a:cubicBezTo>
                        <a:pt x="9476" y="54697"/>
                        <a:pt x="11379" y="53936"/>
                        <a:pt x="13409" y="50574"/>
                      </a:cubicBezTo>
                      <a:cubicBezTo>
                        <a:pt x="15440" y="47211"/>
                        <a:pt x="17597" y="41248"/>
                        <a:pt x="23814" y="32366"/>
                      </a:cubicBezTo>
                      <a:cubicBezTo>
                        <a:pt x="30031" y="23484"/>
                        <a:pt x="40245" y="11684"/>
                        <a:pt x="46716" y="5721"/>
                      </a:cubicBezTo>
                      <a:cubicBezTo>
                        <a:pt x="53187" y="-243"/>
                        <a:pt x="55852" y="-369"/>
                        <a:pt x="56803" y="1851"/>
                      </a:cubicBezTo>
                      <a:cubicBezTo>
                        <a:pt x="57755" y="4071"/>
                        <a:pt x="56994" y="8576"/>
                        <a:pt x="54519" y="14031"/>
                      </a:cubicBezTo>
                      <a:cubicBezTo>
                        <a:pt x="52045" y="19487"/>
                        <a:pt x="47858" y="25895"/>
                        <a:pt x="46780" y="28242"/>
                      </a:cubicBezTo>
                      <a:cubicBezTo>
                        <a:pt x="45764" y="30590"/>
                        <a:pt x="47921" y="28940"/>
                        <a:pt x="51157" y="25134"/>
                      </a:cubicBezTo>
                      <a:cubicBezTo>
                        <a:pt x="54456" y="21327"/>
                        <a:pt x="58833" y="15364"/>
                        <a:pt x="59912" y="15491"/>
                      </a:cubicBezTo>
                      <a:cubicBezTo>
                        <a:pt x="61054" y="15617"/>
                        <a:pt x="58833" y="21771"/>
                        <a:pt x="55217" y="26783"/>
                      </a:cubicBezTo>
                      <a:cubicBezTo>
                        <a:pt x="51538" y="31795"/>
                        <a:pt x="46335" y="35665"/>
                        <a:pt x="43734" y="36871"/>
                      </a:cubicBezTo>
                      <a:cubicBezTo>
                        <a:pt x="41133" y="38076"/>
                        <a:pt x="41070" y="36680"/>
                        <a:pt x="40055" y="36680"/>
                      </a:cubicBezTo>
                      <a:cubicBezTo>
                        <a:pt x="39040" y="36680"/>
                        <a:pt x="37010" y="38266"/>
                        <a:pt x="32696" y="42453"/>
                      </a:cubicBezTo>
                      <a:cubicBezTo>
                        <a:pt x="28382" y="46640"/>
                        <a:pt x="21847" y="53492"/>
                        <a:pt x="16010" y="56728"/>
                      </a:cubicBezTo>
                      <a:cubicBezTo>
                        <a:pt x="10237" y="59963"/>
                        <a:pt x="5162" y="59646"/>
                        <a:pt x="2561" y="56157"/>
                      </a:cubicBezTo>
                      <a:cubicBezTo>
                        <a:pt x="-40" y="52667"/>
                        <a:pt x="-294" y="46069"/>
                        <a:pt x="214" y="40550"/>
                      </a:cubicBezTo>
                      <a:cubicBezTo>
                        <a:pt x="721" y="35030"/>
                        <a:pt x="1863" y="30653"/>
                        <a:pt x="3259" y="27608"/>
                      </a:cubicBezTo>
                      <a:cubicBezTo>
                        <a:pt x="4655" y="24563"/>
                        <a:pt x="6177" y="22913"/>
                        <a:pt x="10237" y="1898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9" name="Freeform: Shape 9868">
                  <a:extLst>
                    <a:ext uri="{FF2B5EF4-FFF2-40B4-BE49-F238E27FC236}">
                      <a16:creationId xmlns:a16="http://schemas.microsoft.com/office/drawing/2014/main" id="{E676AF77-7D6F-3395-CD0E-AE933A952A27}"/>
                    </a:ext>
                  </a:extLst>
                </p:cNvPr>
                <p:cNvSpPr/>
                <p:nvPr/>
              </p:nvSpPr>
              <p:spPr>
                <a:xfrm>
                  <a:off x="1607648" y="4250796"/>
                  <a:ext cx="49952" cy="72294"/>
                </a:xfrm>
                <a:custGeom>
                  <a:avLst/>
                  <a:gdLst>
                    <a:gd name="connsiteX0" fmla="*/ 43403 w 49952"/>
                    <a:gd name="connsiteY0" fmla="*/ 1164 h 72294"/>
                    <a:gd name="connsiteX1" fmla="*/ 24814 w 49952"/>
                    <a:gd name="connsiteY1" fmla="*/ 24383 h 72294"/>
                    <a:gd name="connsiteX2" fmla="*/ 3942 w 49952"/>
                    <a:gd name="connsiteY2" fmla="*/ 58895 h 72294"/>
                    <a:gd name="connsiteX3" fmla="*/ 1468 w 49952"/>
                    <a:gd name="connsiteY3" fmla="*/ 71457 h 72294"/>
                    <a:gd name="connsiteX4" fmla="*/ 13395 w 49952"/>
                    <a:gd name="connsiteY4" fmla="*/ 71012 h 72294"/>
                    <a:gd name="connsiteX5" fmla="*/ 27098 w 49952"/>
                    <a:gd name="connsiteY5" fmla="*/ 58705 h 72294"/>
                    <a:gd name="connsiteX6" fmla="*/ 44164 w 49952"/>
                    <a:gd name="connsiteY6" fmla="*/ 30220 h 72294"/>
                    <a:gd name="connsiteX7" fmla="*/ 43403 w 49952"/>
                    <a:gd name="connsiteY7" fmla="*/ 26794 h 72294"/>
                    <a:gd name="connsiteX8" fmla="*/ 28875 w 49952"/>
                    <a:gd name="connsiteY8" fmla="*/ 47983 h 72294"/>
                    <a:gd name="connsiteX9" fmla="*/ 18343 w 49952"/>
                    <a:gd name="connsiteY9" fmla="*/ 62702 h 72294"/>
                    <a:gd name="connsiteX10" fmla="*/ 11175 w 49952"/>
                    <a:gd name="connsiteY10" fmla="*/ 65430 h 72294"/>
                    <a:gd name="connsiteX11" fmla="*/ 13585 w 49952"/>
                    <a:gd name="connsiteY11" fmla="*/ 55470 h 72294"/>
                    <a:gd name="connsiteX12" fmla="*/ 28811 w 49952"/>
                    <a:gd name="connsiteY12" fmla="*/ 31552 h 72294"/>
                    <a:gd name="connsiteX13" fmla="*/ 41944 w 49952"/>
                    <a:gd name="connsiteY13" fmla="*/ 15945 h 72294"/>
                    <a:gd name="connsiteX14" fmla="*/ 46004 w 49952"/>
                    <a:gd name="connsiteY14" fmla="*/ 15755 h 72294"/>
                    <a:gd name="connsiteX15" fmla="*/ 48288 w 49952"/>
                    <a:gd name="connsiteY15" fmla="*/ 13345 h 72294"/>
                    <a:gd name="connsiteX16" fmla="*/ 49874 w 49952"/>
                    <a:gd name="connsiteY16" fmla="*/ 4717 h 72294"/>
                    <a:gd name="connsiteX17" fmla="*/ 43339 w 49952"/>
                    <a:gd name="connsiteY17" fmla="*/ 1100 h 7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9952" h="72294">
                      <a:moveTo>
                        <a:pt x="43403" y="1164"/>
                      </a:moveTo>
                      <a:cubicBezTo>
                        <a:pt x="39152" y="3955"/>
                        <a:pt x="32491" y="12837"/>
                        <a:pt x="24814" y="24383"/>
                      </a:cubicBezTo>
                      <a:cubicBezTo>
                        <a:pt x="17138" y="35993"/>
                        <a:pt x="8447" y="50330"/>
                        <a:pt x="3942" y="58895"/>
                      </a:cubicBezTo>
                      <a:cubicBezTo>
                        <a:pt x="-562" y="67460"/>
                        <a:pt x="-943" y="70188"/>
                        <a:pt x="1468" y="71457"/>
                      </a:cubicBezTo>
                      <a:cubicBezTo>
                        <a:pt x="3879" y="72725"/>
                        <a:pt x="9018" y="72535"/>
                        <a:pt x="13395" y="71012"/>
                      </a:cubicBezTo>
                      <a:cubicBezTo>
                        <a:pt x="17773" y="69553"/>
                        <a:pt x="21389" y="66762"/>
                        <a:pt x="27098" y="58705"/>
                      </a:cubicBezTo>
                      <a:cubicBezTo>
                        <a:pt x="32808" y="50648"/>
                        <a:pt x="40675" y="37325"/>
                        <a:pt x="44164" y="30220"/>
                      </a:cubicBezTo>
                      <a:cubicBezTo>
                        <a:pt x="47717" y="23178"/>
                        <a:pt x="46956" y="22417"/>
                        <a:pt x="43403" y="26794"/>
                      </a:cubicBezTo>
                      <a:cubicBezTo>
                        <a:pt x="39850" y="31235"/>
                        <a:pt x="33506" y="40814"/>
                        <a:pt x="28875" y="47983"/>
                      </a:cubicBezTo>
                      <a:cubicBezTo>
                        <a:pt x="24243" y="55152"/>
                        <a:pt x="21262" y="59910"/>
                        <a:pt x="18343" y="62702"/>
                      </a:cubicBezTo>
                      <a:cubicBezTo>
                        <a:pt x="15425" y="65493"/>
                        <a:pt x="12507" y="66381"/>
                        <a:pt x="11175" y="65430"/>
                      </a:cubicBezTo>
                      <a:cubicBezTo>
                        <a:pt x="9906" y="64478"/>
                        <a:pt x="10223" y="61750"/>
                        <a:pt x="13585" y="55470"/>
                      </a:cubicBezTo>
                      <a:cubicBezTo>
                        <a:pt x="16948" y="49189"/>
                        <a:pt x="23228" y="39355"/>
                        <a:pt x="28811" y="31552"/>
                      </a:cubicBezTo>
                      <a:cubicBezTo>
                        <a:pt x="34394" y="23749"/>
                        <a:pt x="39216" y="18039"/>
                        <a:pt x="41944" y="15945"/>
                      </a:cubicBezTo>
                      <a:cubicBezTo>
                        <a:pt x="44672" y="13852"/>
                        <a:pt x="45306" y="15375"/>
                        <a:pt x="46004" y="15755"/>
                      </a:cubicBezTo>
                      <a:cubicBezTo>
                        <a:pt x="46702" y="16136"/>
                        <a:pt x="47400" y="15375"/>
                        <a:pt x="48288" y="13345"/>
                      </a:cubicBezTo>
                      <a:cubicBezTo>
                        <a:pt x="49176" y="11314"/>
                        <a:pt x="50254" y="8015"/>
                        <a:pt x="49874" y="4717"/>
                      </a:cubicBezTo>
                      <a:cubicBezTo>
                        <a:pt x="49493" y="1481"/>
                        <a:pt x="47590" y="-1755"/>
                        <a:pt x="43339" y="110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0" name="Freeform: Shape 9869">
                  <a:extLst>
                    <a:ext uri="{FF2B5EF4-FFF2-40B4-BE49-F238E27FC236}">
                      <a16:creationId xmlns:a16="http://schemas.microsoft.com/office/drawing/2014/main" id="{3FBD2661-D3DA-65FB-598F-14D362E6AAC6}"/>
                    </a:ext>
                  </a:extLst>
                </p:cNvPr>
                <p:cNvSpPr/>
                <p:nvPr/>
              </p:nvSpPr>
              <p:spPr>
                <a:xfrm>
                  <a:off x="746291" y="4140479"/>
                  <a:ext cx="424953" cy="594205"/>
                </a:xfrm>
                <a:custGeom>
                  <a:avLst/>
                  <a:gdLst>
                    <a:gd name="connsiteX0" fmla="*/ 424954 w 424953"/>
                    <a:gd name="connsiteY0" fmla="*/ 594205 h 594205"/>
                    <a:gd name="connsiteX1" fmla="*/ 70381 w 424953"/>
                    <a:gd name="connsiteY1" fmla="*/ 594205 h 594205"/>
                    <a:gd name="connsiteX2" fmla="*/ 62133 w 424953"/>
                    <a:gd name="connsiteY2" fmla="*/ 526450 h 594205"/>
                    <a:gd name="connsiteX3" fmla="*/ 15377 w 424953"/>
                    <a:gd name="connsiteY3" fmla="*/ 130703 h 594205"/>
                    <a:gd name="connsiteX4" fmla="*/ 151 w 424953"/>
                    <a:gd name="connsiteY4" fmla="*/ 10609 h 594205"/>
                    <a:gd name="connsiteX5" fmla="*/ 23244 w 424953"/>
                    <a:gd name="connsiteY5" fmla="*/ 3567 h 594205"/>
                    <a:gd name="connsiteX6" fmla="*/ 129191 w 424953"/>
                    <a:gd name="connsiteY6" fmla="*/ 15 h 594205"/>
                    <a:gd name="connsiteX7" fmla="*/ 329602 w 424953"/>
                    <a:gd name="connsiteY7" fmla="*/ 3313 h 594205"/>
                    <a:gd name="connsiteX8" fmla="*/ 374962 w 424953"/>
                    <a:gd name="connsiteY8" fmla="*/ 17651 h 594205"/>
                    <a:gd name="connsiteX9" fmla="*/ 384098 w 424953"/>
                    <a:gd name="connsiteY9" fmla="*/ 124676 h 594205"/>
                    <a:gd name="connsiteX10" fmla="*/ 411631 w 424953"/>
                    <a:gd name="connsiteY10" fmla="*/ 430336 h 594205"/>
                    <a:gd name="connsiteX11" fmla="*/ 424954 w 424953"/>
                    <a:gd name="connsiteY11" fmla="*/ 594142 h 594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4953" h="594205">
                      <a:moveTo>
                        <a:pt x="424954" y="594205"/>
                      </a:moveTo>
                      <a:lnTo>
                        <a:pt x="70381" y="594205"/>
                      </a:lnTo>
                      <a:cubicBezTo>
                        <a:pt x="68033" y="578091"/>
                        <a:pt x="65559" y="556204"/>
                        <a:pt x="62133" y="526450"/>
                      </a:cubicBezTo>
                      <a:cubicBezTo>
                        <a:pt x="50524" y="425388"/>
                        <a:pt x="28192" y="232907"/>
                        <a:pt x="15377" y="130703"/>
                      </a:cubicBezTo>
                      <a:cubicBezTo>
                        <a:pt x="2562" y="28500"/>
                        <a:pt x="-800" y="16573"/>
                        <a:pt x="151" y="10609"/>
                      </a:cubicBezTo>
                      <a:cubicBezTo>
                        <a:pt x="1166" y="4646"/>
                        <a:pt x="6432" y="4646"/>
                        <a:pt x="23244" y="3567"/>
                      </a:cubicBezTo>
                      <a:cubicBezTo>
                        <a:pt x="40056" y="2488"/>
                        <a:pt x="68350" y="268"/>
                        <a:pt x="129191" y="15"/>
                      </a:cubicBezTo>
                      <a:cubicBezTo>
                        <a:pt x="190031" y="-176"/>
                        <a:pt x="283416" y="1537"/>
                        <a:pt x="329602" y="3313"/>
                      </a:cubicBezTo>
                      <a:cubicBezTo>
                        <a:pt x="375723" y="5090"/>
                        <a:pt x="374645" y="6866"/>
                        <a:pt x="374962" y="17651"/>
                      </a:cubicBezTo>
                      <a:cubicBezTo>
                        <a:pt x="375343" y="28436"/>
                        <a:pt x="377183" y="48293"/>
                        <a:pt x="384098" y="124676"/>
                      </a:cubicBezTo>
                      <a:cubicBezTo>
                        <a:pt x="391076" y="201060"/>
                        <a:pt x="403130" y="333906"/>
                        <a:pt x="411631" y="430336"/>
                      </a:cubicBezTo>
                      <a:cubicBezTo>
                        <a:pt x="418356" y="506783"/>
                        <a:pt x="422860" y="560327"/>
                        <a:pt x="424954" y="59414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1" name="Freeform: Shape 9870">
                  <a:extLst>
                    <a:ext uri="{FF2B5EF4-FFF2-40B4-BE49-F238E27FC236}">
                      <a16:creationId xmlns:a16="http://schemas.microsoft.com/office/drawing/2014/main" id="{AC8BC93F-9E8C-4DE6-9482-66B9DD656CFC}"/>
                    </a:ext>
                  </a:extLst>
                </p:cNvPr>
                <p:cNvSpPr/>
                <p:nvPr/>
              </p:nvSpPr>
              <p:spPr>
                <a:xfrm>
                  <a:off x="804043" y="4549055"/>
                  <a:ext cx="343855" cy="185629"/>
                </a:xfrm>
                <a:custGeom>
                  <a:avLst/>
                  <a:gdLst>
                    <a:gd name="connsiteX0" fmla="*/ 343792 w 343855"/>
                    <a:gd name="connsiteY0" fmla="*/ 185629 h 185629"/>
                    <a:gd name="connsiteX1" fmla="*/ 21954 w 343855"/>
                    <a:gd name="connsiteY1" fmla="*/ 185629 h 185629"/>
                    <a:gd name="connsiteX2" fmla="*/ 20432 w 343855"/>
                    <a:gd name="connsiteY2" fmla="*/ 177636 h 185629"/>
                    <a:gd name="connsiteX3" fmla="*/ 5079 w 343855"/>
                    <a:gd name="connsiteY3" fmla="*/ 65598 h 185629"/>
                    <a:gd name="connsiteX4" fmla="*/ 131 w 343855"/>
                    <a:gd name="connsiteY4" fmla="*/ 16495 h 185629"/>
                    <a:gd name="connsiteX5" fmla="*/ 40543 w 343855"/>
                    <a:gd name="connsiteY5" fmla="*/ 6408 h 185629"/>
                    <a:gd name="connsiteX6" fmla="*/ 218876 w 343855"/>
                    <a:gd name="connsiteY6" fmla="*/ 1078 h 185629"/>
                    <a:gd name="connsiteX7" fmla="*/ 308075 w 343855"/>
                    <a:gd name="connsiteY7" fmla="*/ 0 h 185629"/>
                    <a:gd name="connsiteX8" fmla="*/ 328312 w 343855"/>
                    <a:gd name="connsiteY8" fmla="*/ 36415 h 185629"/>
                    <a:gd name="connsiteX9" fmla="*/ 343602 w 343855"/>
                    <a:gd name="connsiteY9" fmla="*/ 183345 h 185629"/>
                    <a:gd name="connsiteX10" fmla="*/ 343855 w 343855"/>
                    <a:gd name="connsiteY10" fmla="*/ 185629 h 18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855" h="185629">
                      <a:moveTo>
                        <a:pt x="343792" y="185629"/>
                      </a:moveTo>
                      <a:lnTo>
                        <a:pt x="21954" y="185629"/>
                      </a:lnTo>
                      <a:cubicBezTo>
                        <a:pt x="21447" y="183218"/>
                        <a:pt x="20939" y="180617"/>
                        <a:pt x="20432" y="177636"/>
                      </a:cubicBezTo>
                      <a:cubicBezTo>
                        <a:pt x="15547" y="150165"/>
                        <a:pt x="8759" y="97383"/>
                        <a:pt x="5079" y="65598"/>
                      </a:cubicBezTo>
                      <a:cubicBezTo>
                        <a:pt x="1336" y="33751"/>
                        <a:pt x="702" y="22839"/>
                        <a:pt x="131" y="16495"/>
                      </a:cubicBezTo>
                      <a:cubicBezTo>
                        <a:pt x="-440" y="10151"/>
                        <a:pt x="-948" y="8374"/>
                        <a:pt x="40543" y="6408"/>
                      </a:cubicBezTo>
                      <a:cubicBezTo>
                        <a:pt x="82033" y="4441"/>
                        <a:pt x="165585" y="2221"/>
                        <a:pt x="218876" y="1078"/>
                      </a:cubicBezTo>
                      <a:cubicBezTo>
                        <a:pt x="272167" y="0"/>
                        <a:pt x="295196" y="0"/>
                        <a:pt x="308075" y="0"/>
                      </a:cubicBezTo>
                      <a:cubicBezTo>
                        <a:pt x="320890" y="0"/>
                        <a:pt x="323554" y="0"/>
                        <a:pt x="328312" y="36415"/>
                      </a:cubicBezTo>
                      <a:cubicBezTo>
                        <a:pt x="333070" y="72831"/>
                        <a:pt x="339922" y="145661"/>
                        <a:pt x="343602" y="183345"/>
                      </a:cubicBezTo>
                      <a:lnTo>
                        <a:pt x="343855" y="185629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2" name="Freeform: Shape 9871">
                  <a:extLst>
                    <a:ext uri="{FF2B5EF4-FFF2-40B4-BE49-F238E27FC236}">
                      <a16:creationId xmlns:a16="http://schemas.microsoft.com/office/drawing/2014/main" id="{7CC3743D-1E6C-5F4E-6B96-A971D9C92071}"/>
                    </a:ext>
                  </a:extLst>
                </p:cNvPr>
                <p:cNvSpPr/>
                <p:nvPr/>
              </p:nvSpPr>
              <p:spPr>
                <a:xfrm>
                  <a:off x="747267" y="4162380"/>
                  <a:ext cx="383399" cy="572303"/>
                </a:xfrm>
                <a:custGeom>
                  <a:avLst/>
                  <a:gdLst>
                    <a:gd name="connsiteX0" fmla="*/ 81649 w 383399"/>
                    <a:gd name="connsiteY0" fmla="*/ 572304 h 572303"/>
                    <a:gd name="connsiteX1" fmla="*/ 69405 w 383399"/>
                    <a:gd name="connsiteY1" fmla="*/ 572304 h 572303"/>
                    <a:gd name="connsiteX2" fmla="*/ 61157 w 383399"/>
                    <a:gd name="connsiteY2" fmla="*/ 504549 h 572303"/>
                    <a:gd name="connsiteX3" fmla="*/ 14401 w 383399"/>
                    <a:gd name="connsiteY3" fmla="*/ 108802 h 572303"/>
                    <a:gd name="connsiteX4" fmla="*/ 0 w 383399"/>
                    <a:gd name="connsiteY4" fmla="*/ 1079 h 572303"/>
                    <a:gd name="connsiteX5" fmla="*/ 74290 w 383399"/>
                    <a:gd name="connsiteY5" fmla="*/ 0 h 572303"/>
                    <a:gd name="connsiteX6" fmla="*/ 289800 w 383399"/>
                    <a:gd name="connsiteY6" fmla="*/ 1079 h 572303"/>
                    <a:gd name="connsiteX7" fmla="*/ 348039 w 383399"/>
                    <a:gd name="connsiteY7" fmla="*/ 1650 h 572303"/>
                    <a:gd name="connsiteX8" fmla="*/ 352162 w 383399"/>
                    <a:gd name="connsiteY8" fmla="*/ 4822 h 572303"/>
                    <a:gd name="connsiteX9" fmla="*/ 358316 w 383399"/>
                    <a:gd name="connsiteY9" fmla="*/ 79429 h 572303"/>
                    <a:gd name="connsiteX10" fmla="*/ 378427 w 383399"/>
                    <a:gd name="connsiteY10" fmla="*/ 322091 h 572303"/>
                    <a:gd name="connsiteX11" fmla="*/ 383312 w 383399"/>
                    <a:gd name="connsiteY11" fmla="*/ 393463 h 572303"/>
                    <a:gd name="connsiteX12" fmla="*/ 333130 w 383399"/>
                    <a:gd name="connsiteY12" fmla="*/ 399997 h 572303"/>
                    <a:gd name="connsiteX13" fmla="*/ 122695 w 383399"/>
                    <a:gd name="connsiteY13" fmla="*/ 405961 h 572303"/>
                    <a:gd name="connsiteX14" fmla="*/ 64266 w 383399"/>
                    <a:gd name="connsiteY14" fmla="*/ 407737 h 572303"/>
                    <a:gd name="connsiteX15" fmla="*/ 65471 w 383399"/>
                    <a:gd name="connsiteY15" fmla="*/ 435271 h 572303"/>
                    <a:gd name="connsiteX16" fmla="*/ 78731 w 383399"/>
                    <a:gd name="connsiteY16" fmla="*/ 546737 h 572303"/>
                    <a:gd name="connsiteX17" fmla="*/ 81585 w 383399"/>
                    <a:gd name="connsiteY17" fmla="*/ 572304 h 5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3399" h="572303">
                      <a:moveTo>
                        <a:pt x="81649" y="572304"/>
                      </a:moveTo>
                      <a:lnTo>
                        <a:pt x="69405" y="572304"/>
                      </a:lnTo>
                      <a:cubicBezTo>
                        <a:pt x="67057" y="556190"/>
                        <a:pt x="64583" y="534303"/>
                        <a:pt x="61157" y="504549"/>
                      </a:cubicBezTo>
                      <a:cubicBezTo>
                        <a:pt x="49548" y="403487"/>
                        <a:pt x="27216" y="211006"/>
                        <a:pt x="14401" y="108802"/>
                      </a:cubicBezTo>
                      <a:cubicBezTo>
                        <a:pt x="6090" y="42823"/>
                        <a:pt x="1776" y="14528"/>
                        <a:pt x="0" y="1079"/>
                      </a:cubicBezTo>
                      <a:cubicBezTo>
                        <a:pt x="12942" y="254"/>
                        <a:pt x="34702" y="0"/>
                        <a:pt x="74290" y="0"/>
                      </a:cubicBezTo>
                      <a:cubicBezTo>
                        <a:pt x="134813" y="0"/>
                        <a:pt x="237080" y="635"/>
                        <a:pt x="289800" y="1079"/>
                      </a:cubicBezTo>
                      <a:cubicBezTo>
                        <a:pt x="342519" y="1523"/>
                        <a:pt x="345818" y="1713"/>
                        <a:pt x="348039" y="1650"/>
                      </a:cubicBezTo>
                      <a:cubicBezTo>
                        <a:pt x="350259" y="1523"/>
                        <a:pt x="351401" y="1079"/>
                        <a:pt x="352162" y="4822"/>
                      </a:cubicBezTo>
                      <a:cubicBezTo>
                        <a:pt x="352860" y="8565"/>
                        <a:pt x="353114" y="16495"/>
                        <a:pt x="358316" y="79429"/>
                      </a:cubicBezTo>
                      <a:cubicBezTo>
                        <a:pt x="363518" y="142362"/>
                        <a:pt x="373606" y="260173"/>
                        <a:pt x="378427" y="322091"/>
                      </a:cubicBezTo>
                      <a:cubicBezTo>
                        <a:pt x="383249" y="384010"/>
                        <a:pt x="382868" y="389974"/>
                        <a:pt x="383312" y="393463"/>
                      </a:cubicBezTo>
                      <a:cubicBezTo>
                        <a:pt x="383693" y="397016"/>
                        <a:pt x="384962" y="398094"/>
                        <a:pt x="333130" y="399997"/>
                      </a:cubicBezTo>
                      <a:cubicBezTo>
                        <a:pt x="281362" y="401901"/>
                        <a:pt x="176557" y="404502"/>
                        <a:pt x="122695" y="405961"/>
                      </a:cubicBezTo>
                      <a:cubicBezTo>
                        <a:pt x="68834" y="407420"/>
                        <a:pt x="65915" y="407610"/>
                        <a:pt x="64266" y="407737"/>
                      </a:cubicBezTo>
                      <a:cubicBezTo>
                        <a:pt x="62616" y="407864"/>
                        <a:pt x="62363" y="407864"/>
                        <a:pt x="65471" y="435271"/>
                      </a:cubicBezTo>
                      <a:cubicBezTo>
                        <a:pt x="68580" y="462677"/>
                        <a:pt x="75114" y="517490"/>
                        <a:pt x="78731" y="546737"/>
                      </a:cubicBezTo>
                      <a:cubicBezTo>
                        <a:pt x="80317" y="559489"/>
                        <a:pt x="81332" y="567356"/>
                        <a:pt x="81585" y="57230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3" name="Freeform: Shape 9872">
                  <a:extLst>
                    <a:ext uri="{FF2B5EF4-FFF2-40B4-BE49-F238E27FC236}">
                      <a16:creationId xmlns:a16="http://schemas.microsoft.com/office/drawing/2014/main" id="{6D16CFDC-7795-5FF3-5F83-FB29513D79DB}"/>
                    </a:ext>
                  </a:extLst>
                </p:cNvPr>
                <p:cNvSpPr/>
                <p:nvPr/>
              </p:nvSpPr>
              <p:spPr>
                <a:xfrm>
                  <a:off x="762660" y="4181824"/>
                  <a:ext cx="344909" cy="368343"/>
                </a:xfrm>
                <a:custGeom>
                  <a:avLst/>
                  <a:gdLst>
                    <a:gd name="connsiteX0" fmla="*/ 25844 w 344909"/>
                    <a:gd name="connsiteY0" fmla="*/ 1493 h 368343"/>
                    <a:gd name="connsiteX1" fmla="*/ 152790 w 344909"/>
                    <a:gd name="connsiteY1" fmla="*/ 477 h 368343"/>
                    <a:gd name="connsiteX2" fmla="*/ 285382 w 344909"/>
                    <a:gd name="connsiteY2" fmla="*/ 33 h 368343"/>
                    <a:gd name="connsiteX3" fmla="*/ 313360 w 344909"/>
                    <a:gd name="connsiteY3" fmla="*/ 2571 h 368343"/>
                    <a:gd name="connsiteX4" fmla="*/ 318816 w 344909"/>
                    <a:gd name="connsiteY4" fmla="*/ 47488 h 368343"/>
                    <a:gd name="connsiteX5" fmla="*/ 334422 w 344909"/>
                    <a:gd name="connsiteY5" fmla="*/ 220619 h 368343"/>
                    <a:gd name="connsiteX6" fmla="*/ 344509 w 344909"/>
                    <a:gd name="connsiteY6" fmla="*/ 341665 h 368343"/>
                    <a:gd name="connsiteX7" fmla="*/ 342099 w 344909"/>
                    <a:gd name="connsiteY7" fmla="*/ 362727 h 368343"/>
                    <a:gd name="connsiteX8" fmla="*/ 287539 w 344909"/>
                    <a:gd name="connsiteY8" fmla="*/ 364630 h 368343"/>
                    <a:gd name="connsiteX9" fmla="*/ 91506 w 344909"/>
                    <a:gd name="connsiteY9" fmla="*/ 368247 h 368343"/>
                    <a:gd name="connsiteX10" fmla="*/ 41451 w 344909"/>
                    <a:gd name="connsiteY10" fmla="*/ 364948 h 368343"/>
                    <a:gd name="connsiteX11" fmla="*/ 39420 w 344909"/>
                    <a:gd name="connsiteY11" fmla="*/ 329611 h 368343"/>
                    <a:gd name="connsiteX12" fmla="*/ 23433 w 344909"/>
                    <a:gd name="connsiteY12" fmla="*/ 190548 h 368343"/>
                    <a:gd name="connsiteX13" fmla="*/ 4274 w 344909"/>
                    <a:gd name="connsiteY13" fmla="*/ 37464 h 368343"/>
                    <a:gd name="connsiteX14" fmla="*/ 23 w 344909"/>
                    <a:gd name="connsiteY14" fmla="*/ 2508 h 368343"/>
                    <a:gd name="connsiteX15" fmla="*/ 25844 w 344909"/>
                    <a:gd name="connsiteY15" fmla="*/ 1429 h 36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4909" h="368343">
                      <a:moveTo>
                        <a:pt x="25844" y="1493"/>
                      </a:moveTo>
                      <a:cubicBezTo>
                        <a:pt x="51030" y="1302"/>
                        <a:pt x="100958" y="795"/>
                        <a:pt x="152790" y="477"/>
                      </a:cubicBezTo>
                      <a:cubicBezTo>
                        <a:pt x="204621" y="160"/>
                        <a:pt x="258356" y="-93"/>
                        <a:pt x="285382" y="33"/>
                      </a:cubicBezTo>
                      <a:cubicBezTo>
                        <a:pt x="312408" y="160"/>
                        <a:pt x="312725" y="604"/>
                        <a:pt x="313360" y="2571"/>
                      </a:cubicBezTo>
                      <a:cubicBezTo>
                        <a:pt x="313994" y="4538"/>
                        <a:pt x="315009" y="8090"/>
                        <a:pt x="318816" y="47488"/>
                      </a:cubicBezTo>
                      <a:cubicBezTo>
                        <a:pt x="322622" y="86884"/>
                        <a:pt x="329220" y="162126"/>
                        <a:pt x="334422" y="220619"/>
                      </a:cubicBezTo>
                      <a:cubicBezTo>
                        <a:pt x="339624" y="279111"/>
                        <a:pt x="343368" y="320856"/>
                        <a:pt x="344509" y="341665"/>
                      </a:cubicBezTo>
                      <a:cubicBezTo>
                        <a:pt x="345651" y="362537"/>
                        <a:pt x="344192" y="362537"/>
                        <a:pt x="342099" y="362727"/>
                      </a:cubicBezTo>
                      <a:cubicBezTo>
                        <a:pt x="340005" y="362917"/>
                        <a:pt x="337404" y="363361"/>
                        <a:pt x="287539" y="364630"/>
                      </a:cubicBezTo>
                      <a:cubicBezTo>
                        <a:pt x="237674" y="365836"/>
                        <a:pt x="140546" y="367802"/>
                        <a:pt x="91506" y="368247"/>
                      </a:cubicBezTo>
                      <a:cubicBezTo>
                        <a:pt x="42466" y="368691"/>
                        <a:pt x="41577" y="367612"/>
                        <a:pt x="41451" y="364948"/>
                      </a:cubicBezTo>
                      <a:cubicBezTo>
                        <a:pt x="41387" y="362283"/>
                        <a:pt x="42085" y="358096"/>
                        <a:pt x="39420" y="329611"/>
                      </a:cubicBezTo>
                      <a:cubicBezTo>
                        <a:pt x="36692" y="301126"/>
                        <a:pt x="30539" y="248406"/>
                        <a:pt x="23433" y="190548"/>
                      </a:cubicBezTo>
                      <a:cubicBezTo>
                        <a:pt x="16328" y="132753"/>
                        <a:pt x="8334" y="69819"/>
                        <a:pt x="4274" y="37464"/>
                      </a:cubicBezTo>
                      <a:cubicBezTo>
                        <a:pt x="150" y="5108"/>
                        <a:pt x="-103" y="3332"/>
                        <a:pt x="23" y="2508"/>
                      </a:cubicBezTo>
                      <a:cubicBezTo>
                        <a:pt x="150" y="1619"/>
                        <a:pt x="594" y="1619"/>
                        <a:pt x="25844" y="14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4" name="Freeform: Shape 9873">
                  <a:extLst>
                    <a:ext uri="{FF2B5EF4-FFF2-40B4-BE49-F238E27FC236}">
                      <a16:creationId xmlns:a16="http://schemas.microsoft.com/office/drawing/2014/main" id="{89B472CC-0402-DA66-C3FF-31D563907D0B}"/>
                    </a:ext>
                  </a:extLst>
                </p:cNvPr>
                <p:cNvSpPr/>
                <p:nvPr/>
              </p:nvSpPr>
              <p:spPr>
                <a:xfrm>
                  <a:off x="851370" y="4244118"/>
                  <a:ext cx="167782" cy="166897"/>
                </a:xfrm>
                <a:custGeom>
                  <a:avLst/>
                  <a:gdLst>
                    <a:gd name="connsiteX0" fmla="*/ 2034 w 167782"/>
                    <a:gd name="connsiteY0" fmla="*/ 35883 h 166897"/>
                    <a:gd name="connsiteX1" fmla="*/ 9584 w 167782"/>
                    <a:gd name="connsiteY1" fmla="*/ 125398 h 166897"/>
                    <a:gd name="connsiteX2" fmla="*/ 25825 w 167782"/>
                    <a:gd name="connsiteY2" fmla="*/ 164668 h 166897"/>
                    <a:gd name="connsiteX3" fmla="*/ 59195 w 167782"/>
                    <a:gd name="connsiteY3" fmla="*/ 164985 h 166897"/>
                    <a:gd name="connsiteX4" fmla="*/ 114579 w 167782"/>
                    <a:gd name="connsiteY4" fmla="*/ 160798 h 166897"/>
                    <a:gd name="connsiteX5" fmla="*/ 160574 w 167782"/>
                    <a:gd name="connsiteY5" fmla="*/ 153376 h 166897"/>
                    <a:gd name="connsiteX6" fmla="*/ 165776 w 167782"/>
                    <a:gd name="connsiteY6" fmla="*/ 117849 h 166897"/>
                    <a:gd name="connsiteX7" fmla="*/ 152136 w 167782"/>
                    <a:gd name="connsiteY7" fmla="*/ 22750 h 166897"/>
                    <a:gd name="connsiteX8" fmla="*/ 125237 w 167782"/>
                    <a:gd name="connsiteY8" fmla="*/ 102 h 166897"/>
                    <a:gd name="connsiteX9" fmla="*/ 51899 w 167782"/>
                    <a:gd name="connsiteY9" fmla="*/ 2957 h 166897"/>
                    <a:gd name="connsiteX10" fmla="*/ 4826 w 167782"/>
                    <a:gd name="connsiteY10" fmla="*/ 9047 h 166897"/>
                    <a:gd name="connsiteX11" fmla="*/ 2034 w 167782"/>
                    <a:gd name="connsiteY11" fmla="*/ 35883 h 16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7782" h="166897">
                      <a:moveTo>
                        <a:pt x="2034" y="35883"/>
                      </a:moveTo>
                      <a:cubicBezTo>
                        <a:pt x="4064" y="57960"/>
                        <a:pt x="6095" y="99641"/>
                        <a:pt x="9584" y="125398"/>
                      </a:cubicBezTo>
                      <a:cubicBezTo>
                        <a:pt x="13073" y="151092"/>
                        <a:pt x="18148" y="160798"/>
                        <a:pt x="25825" y="164668"/>
                      </a:cubicBezTo>
                      <a:cubicBezTo>
                        <a:pt x="33501" y="168538"/>
                        <a:pt x="43779" y="166508"/>
                        <a:pt x="59195" y="164985"/>
                      </a:cubicBezTo>
                      <a:cubicBezTo>
                        <a:pt x="74675" y="163463"/>
                        <a:pt x="95293" y="162321"/>
                        <a:pt x="114579" y="160798"/>
                      </a:cubicBezTo>
                      <a:cubicBezTo>
                        <a:pt x="133865" y="159276"/>
                        <a:pt x="151819" y="157246"/>
                        <a:pt x="160574" y="153376"/>
                      </a:cubicBezTo>
                      <a:cubicBezTo>
                        <a:pt x="169329" y="149506"/>
                        <a:pt x="168821" y="143796"/>
                        <a:pt x="165776" y="117849"/>
                      </a:cubicBezTo>
                      <a:cubicBezTo>
                        <a:pt x="162731" y="91901"/>
                        <a:pt x="157021" y="45779"/>
                        <a:pt x="152136" y="22750"/>
                      </a:cubicBezTo>
                      <a:cubicBezTo>
                        <a:pt x="147251" y="-343"/>
                        <a:pt x="143128" y="-343"/>
                        <a:pt x="125237" y="102"/>
                      </a:cubicBezTo>
                      <a:cubicBezTo>
                        <a:pt x="107410" y="546"/>
                        <a:pt x="75816" y="1434"/>
                        <a:pt x="51899" y="2957"/>
                      </a:cubicBezTo>
                      <a:cubicBezTo>
                        <a:pt x="28045" y="4479"/>
                        <a:pt x="11868" y="6699"/>
                        <a:pt x="4826" y="9047"/>
                      </a:cubicBezTo>
                      <a:cubicBezTo>
                        <a:pt x="-2216" y="11394"/>
                        <a:pt x="-59" y="13805"/>
                        <a:pt x="2034" y="358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5" name="Freeform: Shape 9874">
                  <a:extLst>
                    <a:ext uri="{FF2B5EF4-FFF2-40B4-BE49-F238E27FC236}">
                      <a16:creationId xmlns:a16="http://schemas.microsoft.com/office/drawing/2014/main" id="{2EF17C4D-1844-2267-6478-B2D74F801E79}"/>
                    </a:ext>
                  </a:extLst>
                </p:cNvPr>
                <p:cNvSpPr/>
                <p:nvPr/>
              </p:nvSpPr>
              <p:spPr>
                <a:xfrm>
                  <a:off x="897135" y="4264328"/>
                  <a:ext cx="27538" cy="18144"/>
                </a:xfrm>
                <a:custGeom>
                  <a:avLst/>
                  <a:gdLst>
                    <a:gd name="connsiteX0" fmla="*/ 2264 w 27538"/>
                    <a:gd name="connsiteY0" fmla="*/ 5712 h 18144"/>
                    <a:gd name="connsiteX1" fmla="*/ 14128 w 27538"/>
                    <a:gd name="connsiteY1" fmla="*/ 17512 h 18144"/>
                    <a:gd name="connsiteX2" fmla="*/ 24342 w 27538"/>
                    <a:gd name="connsiteY2" fmla="*/ 13325 h 18144"/>
                    <a:gd name="connsiteX3" fmla="*/ 26943 w 27538"/>
                    <a:gd name="connsiteY3" fmla="*/ 2540 h 18144"/>
                    <a:gd name="connsiteX4" fmla="*/ 15397 w 27538"/>
                    <a:gd name="connsiteY4" fmla="*/ 320 h 18144"/>
                    <a:gd name="connsiteX5" fmla="*/ 1757 w 27538"/>
                    <a:gd name="connsiteY5" fmla="*/ 193 h 18144"/>
                    <a:gd name="connsiteX6" fmla="*/ 2328 w 27538"/>
                    <a:gd name="connsiteY6" fmla="*/ 5712 h 18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38" h="18144">
                      <a:moveTo>
                        <a:pt x="2264" y="5712"/>
                      </a:moveTo>
                      <a:cubicBezTo>
                        <a:pt x="4992" y="9455"/>
                        <a:pt x="9877" y="15673"/>
                        <a:pt x="14128" y="17512"/>
                      </a:cubicBezTo>
                      <a:cubicBezTo>
                        <a:pt x="18315" y="19352"/>
                        <a:pt x="21804" y="16942"/>
                        <a:pt x="24342" y="13325"/>
                      </a:cubicBezTo>
                      <a:cubicBezTo>
                        <a:pt x="26879" y="9709"/>
                        <a:pt x="28466" y="4824"/>
                        <a:pt x="26943" y="2540"/>
                      </a:cubicBezTo>
                      <a:cubicBezTo>
                        <a:pt x="25357" y="193"/>
                        <a:pt x="20662" y="447"/>
                        <a:pt x="15397" y="320"/>
                      </a:cubicBezTo>
                      <a:cubicBezTo>
                        <a:pt x="10131" y="193"/>
                        <a:pt x="4358" y="-251"/>
                        <a:pt x="1757" y="193"/>
                      </a:cubicBezTo>
                      <a:cubicBezTo>
                        <a:pt x="-908" y="637"/>
                        <a:pt x="-400" y="1969"/>
                        <a:pt x="2328" y="57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6" name="Freeform: Shape 9875">
                  <a:extLst>
                    <a:ext uri="{FF2B5EF4-FFF2-40B4-BE49-F238E27FC236}">
                      <a16:creationId xmlns:a16="http://schemas.microsoft.com/office/drawing/2014/main" id="{F4AC00AA-498F-2D46-CD66-365E850C7F68}"/>
                    </a:ext>
                  </a:extLst>
                </p:cNvPr>
                <p:cNvSpPr/>
                <p:nvPr/>
              </p:nvSpPr>
              <p:spPr>
                <a:xfrm>
                  <a:off x="1435773" y="4539285"/>
                  <a:ext cx="49505" cy="41426"/>
                </a:xfrm>
                <a:custGeom>
                  <a:avLst/>
                  <a:gdLst>
                    <a:gd name="connsiteX0" fmla="*/ 8650 w 49505"/>
                    <a:gd name="connsiteY0" fmla="*/ 0 h 41426"/>
                    <a:gd name="connsiteX1" fmla="*/ 20767 w 49505"/>
                    <a:gd name="connsiteY1" fmla="*/ 10087 h 41426"/>
                    <a:gd name="connsiteX2" fmla="*/ 21275 w 49505"/>
                    <a:gd name="connsiteY2" fmla="*/ 12942 h 41426"/>
                    <a:gd name="connsiteX3" fmla="*/ 17405 w 49505"/>
                    <a:gd name="connsiteY3" fmla="*/ 20238 h 41426"/>
                    <a:gd name="connsiteX4" fmla="*/ 16834 w 49505"/>
                    <a:gd name="connsiteY4" fmla="*/ 22902 h 41426"/>
                    <a:gd name="connsiteX5" fmla="*/ 23368 w 49505"/>
                    <a:gd name="connsiteY5" fmla="*/ 35908 h 41426"/>
                    <a:gd name="connsiteX6" fmla="*/ 27936 w 49505"/>
                    <a:gd name="connsiteY6" fmla="*/ 39016 h 41426"/>
                    <a:gd name="connsiteX7" fmla="*/ 36310 w 49505"/>
                    <a:gd name="connsiteY7" fmla="*/ 37811 h 41426"/>
                    <a:gd name="connsiteX8" fmla="*/ 49506 w 49505"/>
                    <a:gd name="connsiteY8" fmla="*/ 38318 h 41426"/>
                    <a:gd name="connsiteX9" fmla="*/ 13218 w 49505"/>
                    <a:gd name="connsiteY9" fmla="*/ 41427 h 41426"/>
                    <a:gd name="connsiteX10" fmla="*/ 720 w 49505"/>
                    <a:gd name="connsiteY10" fmla="*/ 16622 h 41426"/>
                    <a:gd name="connsiteX11" fmla="*/ 149 w 49505"/>
                    <a:gd name="connsiteY11" fmla="*/ 13830 h 41426"/>
                    <a:gd name="connsiteX12" fmla="*/ 8650 w 49505"/>
                    <a:gd name="connsiteY12" fmla="*/ 0 h 41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505" h="41426">
                      <a:moveTo>
                        <a:pt x="8650" y="0"/>
                      </a:moveTo>
                      <a:cubicBezTo>
                        <a:pt x="13598" y="2284"/>
                        <a:pt x="17659" y="5646"/>
                        <a:pt x="20767" y="10087"/>
                      </a:cubicBezTo>
                      <a:cubicBezTo>
                        <a:pt x="21402" y="10975"/>
                        <a:pt x="21592" y="11927"/>
                        <a:pt x="21275" y="12942"/>
                      </a:cubicBezTo>
                      <a:cubicBezTo>
                        <a:pt x="20513" y="15606"/>
                        <a:pt x="19245" y="18081"/>
                        <a:pt x="17405" y="20238"/>
                      </a:cubicBezTo>
                      <a:cubicBezTo>
                        <a:pt x="16707" y="21063"/>
                        <a:pt x="16580" y="21950"/>
                        <a:pt x="16834" y="22902"/>
                      </a:cubicBezTo>
                      <a:cubicBezTo>
                        <a:pt x="18230" y="27533"/>
                        <a:pt x="20386" y="31911"/>
                        <a:pt x="23368" y="35908"/>
                      </a:cubicBezTo>
                      <a:cubicBezTo>
                        <a:pt x="24637" y="37621"/>
                        <a:pt x="26160" y="38699"/>
                        <a:pt x="27936" y="39016"/>
                      </a:cubicBezTo>
                      <a:cubicBezTo>
                        <a:pt x="31298" y="39587"/>
                        <a:pt x="33455" y="37938"/>
                        <a:pt x="36310" y="37811"/>
                      </a:cubicBezTo>
                      <a:cubicBezTo>
                        <a:pt x="40624" y="37621"/>
                        <a:pt x="45002" y="37811"/>
                        <a:pt x="49506" y="38318"/>
                      </a:cubicBezTo>
                      <a:lnTo>
                        <a:pt x="13218" y="41427"/>
                      </a:lnTo>
                      <a:cubicBezTo>
                        <a:pt x="11441" y="32926"/>
                        <a:pt x="7254" y="24679"/>
                        <a:pt x="720" y="16622"/>
                      </a:cubicBezTo>
                      <a:cubicBezTo>
                        <a:pt x="22" y="15733"/>
                        <a:pt x="-169" y="14845"/>
                        <a:pt x="149" y="13830"/>
                      </a:cubicBezTo>
                      <a:cubicBezTo>
                        <a:pt x="1671" y="8882"/>
                        <a:pt x="4526" y="4250"/>
                        <a:pt x="8650" y="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77" name="Graphic 7643">
                  <a:extLst>
                    <a:ext uri="{FF2B5EF4-FFF2-40B4-BE49-F238E27FC236}">
                      <a16:creationId xmlns:a16="http://schemas.microsoft.com/office/drawing/2014/main" id="{C9E5A0C0-5267-481E-B3BE-D0BFE5354188}"/>
                    </a:ext>
                  </a:extLst>
                </p:cNvPr>
                <p:cNvGrpSpPr/>
                <p:nvPr/>
              </p:nvGrpSpPr>
              <p:grpSpPr>
                <a:xfrm>
                  <a:off x="1785293" y="2964005"/>
                  <a:ext cx="292365" cy="486750"/>
                  <a:chOff x="1785293" y="2964005"/>
                  <a:chExt cx="292365" cy="486750"/>
                </a:xfrm>
                <a:grpFill/>
              </p:grpSpPr>
              <p:sp>
                <p:nvSpPr>
                  <p:cNvPr id="9878" name="Freeform: Shape 9877">
                    <a:extLst>
                      <a:ext uri="{FF2B5EF4-FFF2-40B4-BE49-F238E27FC236}">
                        <a16:creationId xmlns:a16="http://schemas.microsoft.com/office/drawing/2014/main" id="{62285C46-A228-EE77-7B51-4DB387F0C617}"/>
                      </a:ext>
                    </a:extLst>
                  </p:cNvPr>
                  <p:cNvSpPr/>
                  <p:nvPr/>
                </p:nvSpPr>
                <p:spPr>
                  <a:xfrm>
                    <a:off x="1785293" y="2964005"/>
                    <a:ext cx="292365" cy="486750"/>
                  </a:xfrm>
                  <a:custGeom>
                    <a:avLst/>
                    <a:gdLst>
                      <a:gd name="connsiteX0" fmla="*/ 245074 w 292365"/>
                      <a:gd name="connsiteY0" fmla="*/ 267501 h 486750"/>
                      <a:gd name="connsiteX1" fmla="*/ 226359 w 292365"/>
                      <a:gd name="connsiteY1" fmla="*/ 269658 h 486750"/>
                      <a:gd name="connsiteX2" fmla="*/ 215003 w 292365"/>
                      <a:gd name="connsiteY2" fmla="*/ 269087 h 486750"/>
                      <a:gd name="connsiteX3" fmla="*/ 212655 w 292365"/>
                      <a:gd name="connsiteY3" fmla="*/ 270483 h 486750"/>
                      <a:gd name="connsiteX4" fmla="*/ 198127 w 292365"/>
                      <a:gd name="connsiteY4" fmla="*/ 334242 h 486750"/>
                      <a:gd name="connsiteX5" fmla="*/ 199840 w 292365"/>
                      <a:gd name="connsiteY5" fmla="*/ 335511 h 486750"/>
                      <a:gd name="connsiteX6" fmla="*/ 239300 w 292365"/>
                      <a:gd name="connsiteY6" fmla="*/ 334432 h 486750"/>
                      <a:gd name="connsiteX7" fmla="*/ 249641 w 292365"/>
                      <a:gd name="connsiteY7" fmla="*/ 338683 h 486750"/>
                      <a:gd name="connsiteX8" fmla="*/ 248753 w 292365"/>
                      <a:gd name="connsiteY8" fmla="*/ 342870 h 486750"/>
                      <a:gd name="connsiteX9" fmla="*/ 234542 w 292365"/>
                      <a:gd name="connsiteY9" fmla="*/ 353908 h 486750"/>
                      <a:gd name="connsiteX10" fmla="*/ 231370 w 292365"/>
                      <a:gd name="connsiteY10" fmla="*/ 354987 h 486750"/>
                      <a:gd name="connsiteX11" fmla="*/ 219824 w 292365"/>
                      <a:gd name="connsiteY11" fmla="*/ 355621 h 486750"/>
                      <a:gd name="connsiteX12" fmla="*/ 217096 w 292365"/>
                      <a:gd name="connsiteY12" fmla="*/ 357144 h 486750"/>
                      <a:gd name="connsiteX13" fmla="*/ 204154 w 292365"/>
                      <a:gd name="connsiteY13" fmla="*/ 363742 h 486750"/>
                      <a:gd name="connsiteX14" fmla="*/ 140332 w 292365"/>
                      <a:gd name="connsiteY14" fmla="*/ 408595 h 486750"/>
                      <a:gd name="connsiteX15" fmla="*/ 109436 w 292365"/>
                      <a:gd name="connsiteY15" fmla="*/ 453384 h 486750"/>
                      <a:gd name="connsiteX16" fmla="*/ 31784 w 292365"/>
                      <a:gd name="connsiteY16" fmla="*/ 482821 h 486750"/>
                      <a:gd name="connsiteX17" fmla="*/ 16241 w 292365"/>
                      <a:gd name="connsiteY17" fmla="*/ 470577 h 486750"/>
                      <a:gd name="connsiteX18" fmla="*/ 11864 w 292365"/>
                      <a:gd name="connsiteY18" fmla="*/ 424646 h 486750"/>
                      <a:gd name="connsiteX19" fmla="*/ 13450 w 292365"/>
                      <a:gd name="connsiteY19" fmla="*/ 422552 h 486750"/>
                      <a:gd name="connsiteX20" fmla="*/ 34893 w 292365"/>
                      <a:gd name="connsiteY20" fmla="*/ 414178 h 486750"/>
                      <a:gd name="connsiteX21" fmla="*/ 51070 w 292365"/>
                      <a:gd name="connsiteY21" fmla="*/ 413543 h 486750"/>
                      <a:gd name="connsiteX22" fmla="*/ 79238 w 292365"/>
                      <a:gd name="connsiteY22" fmla="*/ 425090 h 486750"/>
                      <a:gd name="connsiteX23" fmla="*/ 89896 w 292365"/>
                      <a:gd name="connsiteY23" fmla="*/ 443741 h 486750"/>
                      <a:gd name="connsiteX24" fmla="*/ 91102 w 292365"/>
                      <a:gd name="connsiteY24" fmla="*/ 444312 h 486750"/>
                      <a:gd name="connsiteX25" fmla="*/ 93830 w 292365"/>
                      <a:gd name="connsiteY25" fmla="*/ 443043 h 486750"/>
                      <a:gd name="connsiteX26" fmla="*/ 94781 w 292365"/>
                      <a:gd name="connsiteY26" fmla="*/ 437651 h 486750"/>
                      <a:gd name="connsiteX27" fmla="*/ 88754 w 292365"/>
                      <a:gd name="connsiteY27" fmla="*/ 420585 h 486750"/>
                      <a:gd name="connsiteX28" fmla="*/ 64012 w 292365"/>
                      <a:gd name="connsiteY28" fmla="*/ 398634 h 486750"/>
                      <a:gd name="connsiteX29" fmla="*/ 50182 w 292365"/>
                      <a:gd name="connsiteY29" fmla="*/ 391275 h 486750"/>
                      <a:gd name="connsiteX30" fmla="*/ 34449 w 292365"/>
                      <a:gd name="connsiteY30" fmla="*/ 390133 h 486750"/>
                      <a:gd name="connsiteX31" fmla="*/ 10341 w 292365"/>
                      <a:gd name="connsiteY31" fmla="*/ 398761 h 486750"/>
                      <a:gd name="connsiteX32" fmla="*/ 7613 w 292365"/>
                      <a:gd name="connsiteY32" fmla="*/ 398190 h 486750"/>
                      <a:gd name="connsiteX33" fmla="*/ 13450 w 292365"/>
                      <a:gd name="connsiteY33" fmla="*/ 383726 h 486750"/>
                      <a:gd name="connsiteX34" fmla="*/ 30388 w 292365"/>
                      <a:gd name="connsiteY34" fmla="*/ 381125 h 486750"/>
                      <a:gd name="connsiteX35" fmla="*/ 94591 w 292365"/>
                      <a:gd name="connsiteY35" fmla="*/ 413797 h 486750"/>
                      <a:gd name="connsiteX36" fmla="*/ 72577 w 292365"/>
                      <a:gd name="connsiteY36" fmla="*/ 466771 h 486750"/>
                      <a:gd name="connsiteX37" fmla="*/ 44155 w 292365"/>
                      <a:gd name="connsiteY37" fmla="*/ 464233 h 486750"/>
                      <a:gd name="connsiteX38" fmla="*/ 42823 w 292365"/>
                      <a:gd name="connsiteY38" fmla="*/ 463281 h 486750"/>
                      <a:gd name="connsiteX39" fmla="*/ 38509 w 292365"/>
                      <a:gd name="connsiteY39" fmla="*/ 455605 h 486750"/>
                      <a:gd name="connsiteX40" fmla="*/ 41681 w 292365"/>
                      <a:gd name="connsiteY40" fmla="*/ 454273 h 486750"/>
                      <a:gd name="connsiteX41" fmla="*/ 56717 w 292365"/>
                      <a:gd name="connsiteY41" fmla="*/ 460680 h 486750"/>
                      <a:gd name="connsiteX42" fmla="*/ 61475 w 292365"/>
                      <a:gd name="connsiteY42" fmla="*/ 460236 h 486750"/>
                      <a:gd name="connsiteX43" fmla="*/ 68580 w 292365"/>
                      <a:gd name="connsiteY43" fmla="*/ 433908 h 486750"/>
                      <a:gd name="connsiteX44" fmla="*/ 52149 w 292365"/>
                      <a:gd name="connsiteY44" fmla="*/ 427056 h 486750"/>
                      <a:gd name="connsiteX45" fmla="*/ 22395 w 292365"/>
                      <a:gd name="connsiteY45" fmla="*/ 436699 h 486750"/>
                      <a:gd name="connsiteX46" fmla="*/ 18271 w 292365"/>
                      <a:gd name="connsiteY46" fmla="*/ 447928 h 486750"/>
                      <a:gd name="connsiteX47" fmla="*/ 28993 w 292365"/>
                      <a:gd name="connsiteY47" fmla="*/ 472099 h 486750"/>
                      <a:gd name="connsiteX48" fmla="*/ 81712 w 292365"/>
                      <a:gd name="connsiteY48" fmla="*/ 469689 h 486750"/>
                      <a:gd name="connsiteX49" fmla="*/ 106708 w 292365"/>
                      <a:gd name="connsiteY49" fmla="*/ 444756 h 486750"/>
                      <a:gd name="connsiteX50" fmla="*/ 187786 w 292365"/>
                      <a:gd name="connsiteY50" fmla="*/ 365391 h 486750"/>
                      <a:gd name="connsiteX51" fmla="*/ 186771 w 292365"/>
                      <a:gd name="connsiteY51" fmla="*/ 362790 h 486750"/>
                      <a:gd name="connsiteX52" fmla="*/ 183218 w 292365"/>
                      <a:gd name="connsiteY52" fmla="*/ 363171 h 486750"/>
                      <a:gd name="connsiteX53" fmla="*/ 92053 w 292365"/>
                      <a:gd name="connsiteY53" fmla="*/ 374337 h 486750"/>
                      <a:gd name="connsiteX54" fmla="*/ 6091 w 292365"/>
                      <a:gd name="connsiteY54" fmla="*/ 378143 h 486750"/>
                      <a:gd name="connsiteX55" fmla="*/ 0 w 292365"/>
                      <a:gd name="connsiteY55" fmla="*/ 353274 h 486750"/>
                      <a:gd name="connsiteX56" fmla="*/ 167422 w 292365"/>
                      <a:gd name="connsiteY56" fmla="*/ 335701 h 486750"/>
                      <a:gd name="connsiteX57" fmla="*/ 168881 w 292365"/>
                      <a:gd name="connsiteY57" fmla="*/ 334178 h 486750"/>
                      <a:gd name="connsiteX58" fmla="*/ 161268 w 292365"/>
                      <a:gd name="connsiteY58" fmla="*/ 304488 h 486750"/>
                      <a:gd name="connsiteX59" fmla="*/ 141728 w 292365"/>
                      <a:gd name="connsiteY59" fmla="*/ 277589 h 486750"/>
                      <a:gd name="connsiteX60" fmla="*/ 131260 w 292365"/>
                      <a:gd name="connsiteY60" fmla="*/ 275051 h 486750"/>
                      <a:gd name="connsiteX61" fmla="*/ 99286 w 292365"/>
                      <a:gd name="connsiteY61" fmla="*/ 260777 h 486750"/>
                      <a:gd name="connsiteX62" fmla="*/ 83045 w 292365"/>
                      <a:gd name="connsiteY62" fmla="*/ 241047 h 486750"/>
                      <a:gd name="connsiteX63" fmla="*/ 89706 w 292365"/>
                      <a:gd name="connsiteY63" fmla="*/ 226709 h 486750"/>
                      <a:gd name="connsiteX64" fmla="*/ 65789 w 292365"/>
                      <a:gd name="connsiteY64" fmla="*/ 165107 h 486750"/>
                      <a:gd name="connsiteX65" fmla="*/ 58176 w 292365"/>
                      <a:gd name="connsiteY65" fmla="*/ 151911 h 486750"/>
                      <a:gd name="connsiteX66" fmla="*/ 55511 w 292365"/>
                      <a:gd name="connsiteY66" fmla="*/ 150262 h 486750"/>
                      <a:gd name="connsiteX67" fmla="*/ 40793 w 292365"/>
                      <a:gd name="connsiteY67" fmla="*/ 146456 h 486750"/>
                      <a:gd name="connsiteX68" fmla="*/ 40095 w 292365"/>
                      <a:gd name="connsiteY68" fmla="*/ 137701 h 486750"/>
                      <a:gd name="connsiteX69" fmla="*/ 82030 w 292365"/>
                      <a:gd name="connsiteY69" fmla="*/ 69311 h 486750"/>
                      <a:gd name="connsiteX70" fmla="*/ 97319 w 292365"/>
                      <a:gd name="connsiteY70" fmla="*/ 37590 h 486750"/>
                      <a:gd name="connsiteX71" fmla="*/ 102140 w 292365"/>
                      <a:gd name="connsiteY71" fmla="*/ 34672 h 486750"/>
                      <a:gd name="connsiteX72" fmla="*/ 137223 w 292365"/>
                      <a:gd name="connsiteY72" fmla="*/ 32578 h 486750"/>
                      <a:gd name="connsiteX73" fmla="*/ 139571 w 292365"/>
                      <a:gd name="connsiteY73" fmla="*/ 31119 h 486750"/>
                      <a:gd name="connsiteX74" fmla="*/ 138746 w 292365"/>
                      <a:gd name="connsiteY74" fmla="*/ 22111 h 486750"/>
                      <a:gd name="connsiteX75" fmla="*/ 136208 w 292365"/>
                      <a:gd name="connsiteY75" fmla="*/ 20081 h 486750"/>
                      <a:gd name="connsiteX76" fmla="*/ 128025 w 292365"/>
                      <a:gd name="connsiteY76" fmla="*/ 17035 h 486750"/>
                      <a:gd name="connsiteX77" fmla="*/ 125106 w 292365"/>
                      <a:gd name="connsiteY77" fmla="*/ 12214 h 486750"/>
                      <a:gd name="connsiteX78" fmla="*/ 136589 w 292365"/>
                      <a:gd name="connsiteY78" fmla="*/ 3840 h 486750"/>
                      <a:gd name="connsiteX79" fmla="*/ 189753 w 292365"/>
                      <a:gd name="connsiteY79" fmla="*/ 1936 h 486750"/>
                      <a:gd name="connsiteX80" fmla="*/ 198952 w 292365"/>
                      <a:gd name="connsiteY80" fmla="*/ 12150 h 486750"/>
                      <a:gd name="connsiteX81" fmla="*/ 197239 w 292365"/>
                      <a:gd name="connsiteY81" fmla="*/ 13927 h 486750"/>
                      <a:gd name="connsiteX82" fmla="*/ 183472 w 292365"/>
                      <a:gd name="connsiteY82" fmla="*/ 18685 h 486750"/>
                      <a:gd name="connsiteX83" fmla="*/ 180300 w 292365"/>
                      <a:gd name="connsiteY83" fmla="*/ 22364 h 486750"/>
                      <a:gd name="connsiteX84" fmla="*/ 212465 w 292365"/>
                      <a:gd name="connsiteY84" fmla="*/ 32959 h 486750"/>
                      <a:gd name="connsiteX85" fmla="*/ 218428 w 292365"/>
                      <a:gd name="connsiteY85" fmla="*/ 33847 h 486750"/>
                      <a:gd name="connsiteX86" fmla="*/ 222489 w 292365"/>
                      <a:gd name="connsiteY86" fmla="*/ 37781 h 486750"/>
                      <a:gd name="connsiteX87" fmla="*/ 291957 w 292365"/>
                      <a:gd name="connsiteY87" fmla="*/ 142586 h 486750"/>
                      <a:gd name="connsiteX88" fmla="*/ 289927 w 292365"/>
                      <a:gd name="connsiteY88" fmla="*/ 147027 h 486750"/>
                      <a:gd name="connsiteX89" fmla="*/ 271973 w 292365"/>
                      <a:gd name="connsiteY89" fmla="*/ 164663 h 486750"/>
                      <a:gd name="connsiteX90" fmla="*/ 247231 w 292365"/>
                      <a:gd name="connsiteY90" fmla="*/ 226455 h 486750"/>
                      <a:gd name="connsiteX91" fmla="*/ 237143 w 292365"/>
                      <a:gd name="connsiteY91" fmla="*/ 248913 h 486750"/>
                      <a:gd name="connsiteX92" fmla="*/ 238412 w 292365"/>
                      <a:gd name="connsiteY92" fmla="*/ 250499 h 486750"/>
                      <a:gd name="connsiteX93" fmla="*/ 250276 w 292365"/>
                      <a:gd name="connsiteY93" fmla="*/ 252085 h 486750"/>
                      <a:gd name="connsiteX94" fmla="*/ 254653 w 292365"/>
                      <a:gd name="connsiteY94" fmla="*/ 257351 h 486750"/>
                      <a:gd name="connsiteX95" fmla="*/ 244947 w 292365"/>
                      <a:gd name="connsiteY95" fmla="*/ 267501 h 486750"/>
                      <a:gd name="connsiteX96" fmla="*/ 244947 w 292365"/>
                      <a:gd name="connsiteY96" fmla="*/ 267501 h 486750"/>
                      <a:gd name="connsiteX97" fmla="*/ 173829 w 292365"/>
                      <a:gd name="connsiteY97" fmla="*/ 308167 h 486750"/>
                      <a:gd name="connsiteX98" fmla="*/ 180554 w 292365"/>
                      <a:gd name="connsiteY98" fmla="*/ 323076 h 486750"/>
                      <a:gd name="connsiteX99" fmla="*/ 182203 w 292365"/>
                      <a:gd name="connsiteY99" fmla="*/ 325423 h 486750"/>
                      <a:gd name="connsiteX100" fmla="*/ 186517 w 292365"/>
                      <a:gd name="connsiteY100" fmla="*/ 334115 h 486750"/>
                      <a:gd name="connsiteX101" fmla="*/ 188611 w 292365"/>
                      <a:gd name="connsiteY101" fmla="*/ 333861 h 486750"/>
                      <a:gd name="connsiteX102" fmla="*/ 190197 w 292365"/>
                      <a:gd name="connsiteY102" fmla="*/ 315336 h 486750"/>
                      <a:gd name="connsiteX103" fmla="*/ 200728 w 292365"/>
                      <a:gd name="connsiteY103" fmla="*/ 270039 h 486750"/>
                      <a:gd name="connsiteX104" fmla="*/ 199586 w 292365"/>
                      <a:gd name="connsiteY104" fmla="*/ 268961 h 486750"/>
                      <a:gd name="connsiteX105" fmla="*/ 149848 w 292365"/>
                      <a:gd name="connsiteY105" fmla="*/ 271689 h 486750"/>
                      <a:gd name="connsiteX106" fmla="*/ 149404 w 292365"/>
                      <a:gd name="connsiteY106" fmla="*/ 273021 h 486750"/>
                      <a:gd name="connsiteX107" fmla="*/ 172687 w 292365"/>
                      <a:gd name="connsiteY107" fmla="*/ 307786 h 486750"/>
                      <a:gd name="connsiteX108" fmla="*/ 173131 w 292365"/>
                      <a:gd name="connsiteY108" fmla="*/ 308104 h 486750"/>
                      <a:gd name="connsiteX109" fmla="*/ 173512 w 292365"/>
                      <a:gd name="connsiteY109" fmla="*/ 308104 h 486750"/>
                      <a:gd name="connsiteX110" fmla="*/ 173829 w 292365"/>
                      <a:gd name="connsiteY110" fmla="*/ 308294 h 486750"/>
                      <a:gd name="connsiteX111" fmla="*/ 173829 w 292365"/>
                      <a:gd name="connsiteY111" fmla="*/ 308294 h 486750"/>
                      <a:gd name="connsiteX112" fmla="*/ 86851 w 292365"/>
                      <a:gd name="connsiteY112" fmla="*/ 448182 h 486750"/>
                      <a:gd name="connsiteX113" fmla="*/ 86217 w 292365"/>
                      <a:gd name="connsiteY113" fmla="*/ 450086 h 486750"/>
                      <a:gd name="connsiteX114" fmla="*/ 88627 w 292365"/>
                      <a:gd name="connsiteY114" fmla="*/ 451291 h 486750"/>
                      <a:gd name="connsiteX115" fmla="*/ 90467 w 292365"/>
                      <a:gd name="connsiteY115" fmla="*/ 449324 h 486750"/>
                      <a:gd name="connsiteX116" fmla="*/ 89389 w 292365"/>
                      <a:gd name="connsiteY116" fmla="*/ 447611 h 486750"/>
                      <a:gd name="connsiteX117" fmla="*/ 86978 w 292365"/>
                      <a:gd name="connsiteY117" fmla="*/ 448246 h 486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</a:cxnLst>
                    <a:rect l="l" t="t" r="r" b="b"/>
                    <a:pathLst>
                      <a:path w="292365" h="486750">
                        <a:moveTo>
                          <a:pt x="245074" y="267501"/>
                        </a:moveTo>
                        <a:cubicBezTo>
                          <a:pt x="239364" y="269785"/>
                          <a:pt x="233147" y="270483"/>
                          <a:pt x="226359" y="269658"/>
                        </a:cubicBezTo>
                        <a:cubicBezTo>
                          <a:pt x="222108" y="269151"/>
                          <a:pt x="218301" y="268897"/>
                          <a:pt x="215003" y="269087"/>
                        </a:cubicBezTo>
                        <a:cubicBezTo>
                          <a:pt x="213797" y="269087"/>
                          <a:pt x="212972" y="269595"/>
                          <a:pt x="212655" y="270483"/>
                        </a:cubicBezTo>
                        <a:cubicBezTo>
                          <a:pt x="204217" y="291165"/>
                          <a:pt x="199396" y="312418"/>
                          <a:pt x="198127" y="334242"/>
                        </a:cubicBezTo>
                        <a:cubicBezTo>
                          <a:pt x="198127" y="335130"/>
                          <a:pt x="198698" y="335574"/>
                          <a:pt x="199840" y="335511"/>
                        </a:cubicBezTo>
                        <a:cubicBezTo>
                          <a:pt x="212972" y="335003"/>
                          <a:pt x="226168" y="334622"/>
                          <a:pt x="239300" y="334432"/>
                        </a:cubicBezTo>
                        <a:cubicBezTo>
                          <a:pt x="244376" y="334368"/>
                          <a:pt x="247802" y="335764"/>
                          <a:pt x="249641" y="338683"/>
                        </a:cubicBezTo>
                        <a:cubicBezTo>
                          <a:pt x="250530" y="340142"/>
                          <a:pt x="250149" y="341791"/>
                          <a:pt x="248753" y="342870"/>
                        </a:cubicBezTo>
                        <a:lnTo>
                          <a:pt x="234542" y="353908"/>
                        </a:lnTo>
                        <a:cubicBezTo>
                          <a:pt x="233718" y="354543"/>
                          <a:pt x="232576" y="354987"/>
                          <a:pt x="231370" y="354987"/>
                        </a:cubicBezTo>
                        <a:lnTo>
                          <a:pt x="219824" y="355621"/>
                        </a:lnTo>
                        <a:cubicBezTo>
                          <a:pt x="218492" y="355685"/>
                          <a:pt x="217540" y="356192"/>
                          <a:pt x="217096" y="357144"/>
                        </a:cubicBezTo>
                        <a:cubicBezTo>
                          <a:pt x="214876" y="361775"/>
                          <a:pt x="208024" y="361966"/>
                          <a:pt x="204154" y="363742"/>
                        </a:cubicBezTo>
                        <a:cubicBezTo>
                          <a:pt x="178778" y="375605"/>
                          <a:pt x="157525" y="390578"/>
                          <a:pt x="140332" y="408595"/>
                        </a:cubicBezTo>
                        <a:cubicBezTo>
                          <a:pt x="128151" y="421346"/>
                          <a:pt x="118889" y="438222"/>
                          <a:pt x="109436" y="453384"/>
                        </a:cubicBezTo>
                        <a:cubicBezTo>
                          <a:pt x="96177" y="474574"/>
                          <a:pt x="65662" y="495700"/>
                          <a:pt x="31784" y="482821"/>
                        </a:cubicBezTo>
                        <a:cubicBezTo>
                          <a:pt x="22966" y="479459"/>
                          <a:pt x="17764" y="475399"/>
                          <a:pt x="16241" y="470577"/>
                        </a:cubicBezTo>
                        <a:cubicBezTo>
                          <a:pt x="12561" y="459094"/>
                          <a:pt x="11102" y="443741"/>
                          <a:pt x="11864" y="424646"/>
                        </a:cubicBezTo>
                        <a:cubicBezTo>
                          <a:pt x="11864" y="423757"/>
                          <a:pt x="12435" y="423060"/>
                          <a:pt x="13450" y="422552"/>
                        </a:cubicBezTo>
                        <a:cubicBezTo>
                          <a:pt x="20174" y="419126"/>
                          <a:pt x="27343" y="416335"/>
                          <a:pt x="34893" y="414178"/>
                        </a:cubicBezTo>
                        <a:cubicBezTo>
                          <a:pt x="40222" y="412655"/>
                          <a:pt x="45614" y="412465"/>
                          <a:pt x="51070" y="413543"/>
                        </a:cubicBezTo>
                        <a:cubicBezTo>
                          <a:pt x="63251" y="415954"/>
                          <a:pt x="72640" y="419760"/>
                          <a:pt x="79238" y="425090"/>
                        </a:cubicBezTo>
                        <a:cubicBezTo>
                          <a:pt x="82093" y="427310"/>
                          <a:pt x="85582" y="433527"/>
                          <a:pt x="89896" y="443741"/>
                        </a:cubicBezTo>
                        <a:cubicBezTo>
                          <a:pt x="90087" y="444122"/>
                          <a:pt x="90594" y="444376"/>
                          <a:pt x="91102" y="444312"/>
                        </a:cubicBezTo>
                        <a:cubicBezTo>
                          <a:pt x="92434" y="444185"/>
                          <a:pt x="93386" y="443805"/>
                          <a:pt x="93830" y="443043"/>
                        </a:cubicBezTo>
                        <a:cubicBezTo>
                          <a:pt x="94972" y="441204"/>
                          <a:pt x="95289" y="439427"/>
                          <a:pt x="94781" y="437651"/>
                        </a:cubicBezTo>
                        <a:cubicBezTo>
                          <a:pt x="92370" y="428515"/>
                          <a:pt x="90340" y="422805"/>
                          <a:pt x="88754" y="420585"/>
                        </a:cubicBezTo>
                        <a:cubicBezTo>
                          <a:pt x="85329" y="415891"/>
                          <a:pt x="77081" y="408531"/>
                          <a:pt x="64012" y="398634"/>
                        </a:cubicBezTo>
                        <a:cubicBezTo>
                          <a:pt x="60777" y="396160"/>
                          <a:pt x="56146" y="393686"/>
                          <a:pt x="50182" y="391275"/>
                        </a:cubicBezTo>
                        <a:cubicBezTo>
                          <a:pt x="44980" y="389118"/>
                          <a:pt x="40095" y="389943"/>
                          <a:pt x="34449" y="390133"/>
                        </a:cubicBezTo>
                        <a:cubicBezTo>
                          <a:pt x="24044" y="390387"/>
                          <a:pt x="17129" y="393432"/>
                          <a:pt x="10341" y="398761"/>
                        </a:cubicBezTo>
                        <a:cubicBezTo>
                          <a:pt x="9516" y="399396"/>
                          <a:pt x="7994" y="399142"/>
                          <a:pt x="7613" y="398190"/>
                        </a:cubicBezTo>
                        <a:cubicBezTo>
                          <a:pt x="4822" y="391022"/>
                          <a:pt x="6788" y="386200"/>
                          <a:pt x="13450" y="383726"/>
                        </a:cubicBezTo>
                        <a:cubicBezTo>
                          <a:pt x="16939" y="382457"/>
                          <a:pt x="22585" y="381569"/>
                          <a:pt x="30388" y="381125"/>
                        </a:cubicBezTo>
                        <a:cubicBezTo>
                          <a:pt x="58683" y="379475"/>
                          <a:pt x="81522" y="397302"/>
                          <a:pt x="94591" y="413797"/>
                        </a:cubicBezTo>
                        <a:cubicBezTo>
                          <a:pt x="110769" y="434225"/>
                          <a:pt x="96875" y="455922"/>
                          <a:pt x="72577" y="466771"/>
                        </a:cubicBezTo>
                        <a:cubicBezTo>
                          <a:pt x="62870" y="471085"/>
                          <a:pt x="53418" y="470260"/>
                          <a:pt x="44155" y="464233"/>
                        </a:cubicBezTo>
                        <a:cubicBezTo>
                          <a:pt x="43648" y="463916"/>
                          <a:pt x="43267" y="463599"/>
                          <a:pt x="42823" y="463281"/>
                        </a:cubicBezTo>
                        <a:cubicBezTo>
                          <a:pt x="40031" y="460870"/>
                          <a:pt x="38572" y="458333"/>
                          <a:pt x="38509" y="455605"/>
                        </a:cubicBezTo>
                        <a:cubicBezTo>
                          <a:pt x="38509" y="454400"/>
                          <a:pt x="40222" y="453638"/>
                          <a:pt x="41681" y="454273"/>
                        </a:cubicBezTo>
                        <a:lnTo>
                          <a:pt x="56717" y="460680"/>
                        </a:lnTo>
                        <a:cubicBezTo>
                          <a:pt x="58493" y="461441"/>
                          <a:pt x="60079" y="461251"/>
                          <a:pt x="61475" y="460236"/>
                        </a:cubicBezTo>
                        <a:cubicBezTo>
                          <a:pt x="68834" y="454590"/>
                          <a:pt x="77716" y="441204"/>
                          <a:pt x="68580" y="433908"/>
                        </a:cubicBezTo>
                        <a:cubicBezTo>
                          <a:pt x="64139" y="430355"/>
                          <a:pt x="58683" y="428008"/>
                          <a:pt x="52149" y="427056"/>
                        </a:cubicBezTo>
                        <a:cubicBezTo>
                          <a:pt x="40095" y="425216"/>
                          <a:pt x="29183" y="429594"/>
                          <a:pt x="22395" y="436699"/>
                        </a:cubicBezTo>
                        <a:cubicBezTo>
                          <a:pt x="19603" y="439554"/>
                          <a:pt x="18271" y="443297"/>
                          <a:pt x="18271" y="447928"/>
                        </a:cubicBezTo>
                        <a:cubicBezTo>
                          <a:pt x="18271" y="456873"/>
                          <a:pt x="20047" y="467722"/>
                          <a:pt x="28993" y="472099"/>
                        </a:cubicBezTo>
                        <a:cubicBezTo>
                          <a:pt x="47771" y="481299"/>
                          <a:pt x="65345" y="480474"/>
                          <a:pt x="81712" y="469689"/>
                        </a:cubicBezTo>
                        <a:cubicBezTo>
                          <a:pt x="94528" y="461251"/>
                          <a:pt x="102838" y="452877"/>
                          <a:pt x="106708" y="444756"/>
                        </a:cubicBezTo>
                        <a:cubicBezTo>
                          <a:pt x="122442" y="411577"/>
                          <a:pt x="149468" y="385121"/>
                          <a:pt x="187786" y="365391"/>
                        </a:cubicBezTo>
                        <a:cubicBezTo>
                          <a:pt x="190831" y="363869"/>
                          <a:pt x="190451" y="362980"/>
                          <a:pt x="186771" y="362790"/>
                        </a:cubicBezTo>
                        <a:cubicBezTo>
                          <a:pt x="186454" y="362790"/>
                          <a:pt x="185312" y="362917"/>
                          <a:pt x="183218" y="363171"/>
                        </a:cubicBezTo>
                        <a:cubicBezTo>
                          <a:pt x="152957" y="367294"/>
                          <a:pt x="122569" y="371038"/>
                          <a:pt x="92053" y="374337"/>
                        </a:cubicBezTo>
                        <a:cubicBezTo>
                          <a:pt x="64520" y="377255"/>
                          <a:pt x="35844" y="378587"/>
                          <a:pt x="6091" y="378143"/>
                        </a:cubicBezTo>
                        <a:cubicBezTo>
                          <a:pt x="6471" y="369007"/>
                          <a:pt x="4377" y="360697"/>
                          <a:pt x="0" y="353274"/>
                        </a:cubicBezTo>
                        <a:lnTo>
                          <a:pt x="167422" y="335701"/>
                        </a:lnTo>
                        <a:cubicBezTo>
                          <a:pt x="168627" y="335574"/>
                          <a:pt x="169071" y="335067"/>
                          <a:pt x="168881" y="334178"/>
                        </a:cubicBezTo>
                        <a:cubicBezTo>
                          <a:pt x="166407" y="324281"/>
                          <a:pt x="163869" y="314385"/>
                          <a:pt x="161268" y="304488"/>
                        </a:cubicBezTo>
                        <a:cubicBezTo>
                          <a:pt x="158920" y="295479"/>
                          <a:pt x="151625" y="283489"/>
                          <a:pt x="141728" y="277589"/>
                        </a:cubicBezTo>
                        <a:cubicBezTo>
                          <a:pt x="139571" y="276320"/>
                          <a:pt x="136018" y="275432"/>
                          <a:pt x="131260" y="275051"/>
                        </a:cubicBezTo>
                        <a:cubicBezTo>
                          <a:pt x="116732" y="273846"/>
                          <a:pt x="109056" y="269849"/>
                          <a:pt x="99286" y="260777"/>
                        </a:cubicBezTo>
                        <a:cubicBezTo>
                          <a:pt x="94084" y="255892"/>
                          <a:pt x="82220" y="247391"/>
                          <a:pt x="83045" y="241047"/>
                        </a:cubicBezTo>
                        <a:cubicBezTo>
                          <a:pt x="83616" y="236415"/>
                          <a:pt x="91482" y="231403"/>
                          <a:pt x="89706" y="226709"/>
                        </a:cubicBezTo>
                        <a:cubicBezTo>
                          <a:pt x="81712" y="206154"/>
                          <a:pt x="73719" y="185662"/>
                          <a:pt x="65789" y="165107"/>
                        </a:cubicBezTo>
                        <a:cubicBezTo>
                          <a:pt x="64012" y="160413"/>
                          <a:pt x="61411" y="156035"/>
                          <a:pt x="58176" y="151911"/>
                        </a:cubicBezTo>
                        <a:cubicBezTo>
                          <a:pt x="57541" y="151150"/>
                          <a:pt x="56653" y="150579"/>
                          <a:pt x="55511" y="150262"/>
                        </a:cubicBezTo>
                        <a:lnTo>
                          <a:pt x="40793" y="146456"/>
                        </a:lnTo>
                        <a:cubicBezTo>
                          <a:pt x="37874" y="144616"/>
                          <a:pt x="37621" y="141761"/>
                          <a:pt x="40095" y="137701"/>
                        </a:cubicBezTo>
                        <a:cubicBezTo>
                          <a:pt x="54052" y="114925"/>
                          <a:pt x="68009" y="92086"/>
                          <a:pt x="82030" y="69311"/>
                        </a:cubicBezTo>
                        <a:cubicBezTo>
                          <a:pt x="88627" y="58526"/>
                          <a:pt x="93195" y="48439"/>
                          <a:pt x="97319" y="37590"/>
                        </a:cubicBezTo>
                        <a:cubicBezTo>
                          <a:pt x="97953" y="35941"/>
                          <a:pt x="99857" y="34799"/>
                          <a:pt x="102140" y="34672"/>
                        </a:cubicBezTo>
                        <a:lnTo>
                          <a:pt x="137223" y="32578"/>
                        </a:lnTo>
                        <a:cubicBezTo>
                          <a:pt x="138429" y="32515"/>
                          <a:pt x="139254" y="32007"/>
                          <a:pt x="139571" y="31119"/>
                        </a:cubicBezTo>
                        <a:cubicBezTo>
                          <a:pt x="140713" y="28011"/>
                          <a:pt x="140459" y="25029"/>
                          <a:pt x="138746" y="22111"/>
                        </a:cubicBezTo>
                        <a:cubicBezTo>
                          <a:pt x="138239" y="21222"/>
                          <a:pt x="137350" y="20588"/>
                          <a:pt x="136208" y="20081"/>
                        </a:cubicBezTo>
                        <a:lnTo>
                          <a:pt x="128025" y="17035"/>
                        </a:lnTo>
                        <a:cubicBezTo>
                          <a:pt x="125677" y="16147"/>
                          <a:pt x="124408" y="14117"/>
                          <a:pt x="125106" y="12214"/>
                        </a:cubicBezTo>
                        <a:cubicBezTo>
                          <a:pt x="126692" y="8027"/>
                          <a:pt x="130499" y="5299"/>
                          <a:pt x="136589" y="3840"/>
                        </a:cubicBezTo>
                        <a:cubicBezTo>
                          <a:pt x="155495" y="-538"/>
                          <a:pt x="173195" y="-1172"/>
                          <a:pt x="189753" y="1936"/>
                        </a:cubicBezTo>
                        <a:cubicBezTo>
                          <a:pt x="196605" y="3205"/>
                          <a:pt x="199650" y="6631"/>
                          <a:pt x="198952" y="12150"/>
                        </a:cubicBezTo>
                        <a:cubicBezTo>
                          <a:pt x="198888" y="12975"/>
                          <a:pt x="198254" y="13610"/>
                          <a:pt x="197239" y="13927"/>
                        </a:cubicBezTo>
                        <a:lnTo>
                          <a:pt x="183472" y="18685"/>
                        </a:lnTo>
                        <a:cubicBezTo>
                          <a:pt x="181569" y="19319"/>
                          <a:pt x="180300" y="20778"/>
                          <a:pt x="180300" y="22364"/>
                        </a:cubicBezTo>
                        <a:cubicBezTo>
                          <a:pt x="180300" y="36829"/>
                          <a:pt x="198952" y="34038"/>
                          <a:pt x="212465" y="32959"/>
                        </a:cubicBezTo>
                        <a:cubicBezTo>
                          <a:pt x="215129" y="32705"/>
                          <a:pt x="217096" y="32959"/>
                          <a:pt x="218428" y="33847"/>
                        </a:cubicBezTo>
                        <a:cubicBezTo>
                          <a:pt x="219887" y="34735"/>
                          <a:pt x="221220" y="36068"/>
                          <a:pt x="222489" y="37781"/>
                        </a:cubicBezTo>
                        <a:cubicBezTo>
                          <a:pt x="247548" y="71595"/>
                          <a:pt x="270704" y="106487"/>
                          <a:pt x="291957" y="142586"/>
                        </a:cubicBezTo>
                        <a:cubicBezTo>
                          <a:pt x="292972" y="144299"/>
                          <a:pt x="292020" y="146265"/>
                          <a:pt x="289927" y="147027"/>
                        </a:cubicBezTo>
                        <a:cubicBezTo>
                          <a:pt x="281172" y="150452"/>
                          <a:pt x="275208" y="156289"/>
                          <a:pt x="271973" y="164663"/>
                        </a:cubicBezTo>
                        <a:cubicBezTo>
                          <a:pt x="263662" y="186106"/>
                          <a:pt x="255415" y="206661"/>
                          <a:pt x="247231" y="226455"/>
                        </a:cubicBezTo>
                        <a:cubicBezTo>
                          <a:pt x="244059" y="234131"/>
                          <a:pt x="240696" y="241617"/>
                          <a:pt x="237143" y="248913"/>
                        </a:cubicBezTo>
                        <a:cubicBezTo>
                          <a:pt x="236826" y="249611"/>
                          <a:pt x="237397" y="250372"/>
                          <a:pt x="238412" y="250499"/>
                        </a:cubicBezTo>
                        <a:lnTo>
                          <a:pt x="250276" y="252085"/>
                        </a:lnTo>
                        <a:cubicBezTo>
                          <a:pt x="253511" y="252529"/>
                          <a:pt x="255605" y="255003"/>
                          <a:pt x="254653" y="257351"/>
                        </a:cubicBezTo>
                        <a:cubicBezTo>
                          <a:pt x="253194" y="261094"/>
                          <a:pt x="249959" y="264520"/>
                          <a:pt x="244947" y="267501"/>
                        </a:cubicBezTo>
                        <a:lnTo>
                          <a:pt x="244947" y="267501"/>
                        </a:lnTo>
                        <a:close/>
                        <a:moveTo>
                          <a:pt x="173829" y="308167"/>
                        </a:moveTo>
                        <a:cubicBezTo>
                          <a:pt x="173829" y="313750"/>
                          <a:pt x="176050" y="318699"/>
                          <a:pt x="180554" y="323076"/>
                        </a:cubicBezTo>
                        <a:cubicBezTo>
                          <a:pt x="181315" y="323774"/>
                          <a:pt x="181823" y="324599"/>
                          <a:pt x="182203" y="325423"/>
                        </a:cubicBezTo>
                        <a:cubicBezTo>
                          <a:pt x="183345" y="328342"/>
                          <a:pt x="184804" y="331260"/>
                          <a:pt x="186517" y="334115"/>
                        </a:cubicBezTo>
                        <a:cubicBezTo>
                          <a:pt x="187786" y="336145"/>
                          <a:pt x="188484" y="336018"/>
                          <a:pt x="188611" y="333861"/>
                        </a:cubicBezTo>
                        <a:cubicBezTo>
                          <a:pt x="189055" y="327390"/>
                          <a:pt x="189626" y="321236"/>
                          <a:pt x="190197" y="315336"/>
                        </a:cubicBezTo>
                        <a:cubicBezTo>
                          <a:pt x="191656" y="300427"/>
                          <a:pt x="197556" y="285328"/>
                          <a:pt x="200728" y="270039"/>
                        </a:cubicBezTo>
                        <a:cubicBezTo>
                          <a:pt x="200855" y="269532"/>
                          <a:pt x="200348" y="269024"/>
                          <a:pt x="199586" y="268961"/>
                        </a:cubicBezTo>
                        <a:cubicBezTo>
                          <a:pt x="182838" y="267311"/>
                          <a:pt x="166280" y="268199"/>
                          <a:pt x="149848" y="271689"/>
                        </a:cubicBezTo>
                        <a:cubicBezTo>
                          <a:pt x="148706" y="271942"/>
                          <a:pt x="148516" y="272387"/>
                          <a:pt x="149404" y="273021"/>
                        </a:cubicBezTo>
                        <a:cubicBezTo>
                          <a:pt x="161902" y="282854"/>
                          <a:pt x="169642" y="294464"/>
                          <a:pt x="172687" y="307786"/>
                        </a:cubicBezTo>
                        <a:cubicBezTo>
                          <a:pt x="172687" y="307977"/>
                          <a:pt x="172877" y="308104"/>
                          <a:pt x="173131" y="308104"/>
                        </a:cubicBezTo>
                        <a:cubicBezTo>
                          <a:pt x="173258" y="308104"/>
                          <a:pt x="173385" y="308104"/>
                          <a:pt x="173512" y="308104"/>
                        </a:cubicBezTo>
                        <a:cubicBezTo>
                          <a:pt x="173702" y="308104"/>
                          <a:pt x="173829" y="308104"/>
                          <a:pt x="173829" y="308294"/>
                        </a:cubicBezTo>
                        <a:lnTo>
                          <a:pt x="173829" y="308294"/>
                        </a:lnTo>
                        <a:close/>
                        <a:moveTo>
                          <a:pt x="86851" y="448182"/>
                        </a:moveTo>
                        <a:cubicBezTo>
                          <a:pt x="86344" y="448817"/>
                          <a:pt x="86090" y="449451"/>
                          <a:pt x="86217" y="450086"/>
                        </a:cubicBezTo>
                        <a:cubicBezTo>
                          <a:pt x="86344" y="451227"/>
                          <a:pt x="87168" y="451608"/>
                          <a:pt x="88627" y="451291"/>
                        </a:cubicBezTo>
                        <a:cubicBezTo>
                          <a:pt x="89643" y="451037"/>
                          <a:pt x="90277" y="450403"/>
                          <a:pt x="90467" y="449324"/>
                        </a:cubicBezTo>
                        <a:cubicBezTo>
                          <a:pt x="90594" y="448436"/>
                          <a:pt x="90213" y="447865"/>
                          <a:pt x="89389" y="447611"/>
                        </a:cubicBezTo>
                        <a:cubicBezTo>
                          <a:pt x="88501" y="447357"/>
                          <a:pt x="87422" y="447611"/>
                          <a:pt x="86978" y="44824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79" name="Freeform: Shape 9878">
                    <a:extLst>
                      <a:ext uri="{FF2B5EF4-FFF2-40B4-BE49-F238E27FC236}">
                        <a16:creationId xmlns:a16="http://schemas.microsoft.com/office/drawing/2014/main" id="{41A4ECF4-DDE7-FD5D-3A7E-55D0D0ED66EC}"/>
                      </a:ext>
                    </a:extLst>
                  </p:cNvPr>
                  <p:cNvSpPr/>
                  <p:nvPr/>
                </p:nvSpPr>
                <p:spPr>
                  <a:xfrm>
                    <a:off x="1862211" y="3114710"/>
                    <a:ext cx="186970" cy="109289"/>
                  </a:xfrm>
                  <a:custGeom>
                    <a:avLst/>
                    <a:gdLst>
                      <a:gd name="connsiteX0" fmla="*/ 1559 w 186970"/>
                      <a:gd name="connsiteY0" fmla="*/ 3300 h 109289"/>
                      <a:gd name="connsiteX1" fmla="*/ 181097 w 186970"/>
                      <a:gd name="connsiteY1" fmla="*/ 1 h 109289"/>
                      <a:gd name="connsiteX2" fmla="*/ 186743 w 186970"/>
                      <a:gd name="connsiteY2" fmla="*/ 5394 h 109289"/>
                      <a:gd name="connsiteX3" fmla="*/ 157624 w 186970"/>
                      <a:gd name="connsiteY3" fmla="*/ 77526 h 109289"/>
                      <a:gd name="connsiteX4" fmla="*/ 149821 w 186970"/>
                      <a:gd name="connsiteY4" fmla="*/ 92499 h 109289"/>
                      <a:gd name="connsiteX5" fmla="*/ 138592 w 186970"/>
                      <a:gd name="connsiteY5" fmla="*/ 102459 h 109289"/>
                      <a:gd name="connsiteX6" fmla="*/ 115372 w 186970"/>
                      <a:gd name="connsiteY6" fmla="*/ 103601 h 109289"/>
                      <a:gd name="connsiteX7" fmla="*/ 80797 w 186970"/>
                      <a:gd name="connsiteY7" fmla="*/ 102712 h 109289"/>
                      <a:gd name="connsiteX8" fmla="*/ 66332 w 186970"/>
                      <a:gd name="connsiteY8" fmla="*/ 108105 h 109289"/>
                      <a:gd name="connsiteX9" fmla="*/ 50472 w 186970"/>
                      <a:gd name="connsiteY9" fmla="*/ 104679 h 109289"/>
                      <a:gd name="connsiteX10" fmla="*/ 33787 w 186970"/>
                      <a:gd name="connsiteY10" fmla="*/ 79493 h 109289"/>
                      <a:gd name="connsiteX11" fmla="*/ 99 w 186970"/>
                      <a:gd name="connsiteY11" fmla="*/ 4823 h 109289"/>
                      <a:gd name="connsiteX12" fmla="*/ 1559 w 186970"/>
                      <a:gd name="connsiteY12" fmla="*/ 3237 h 10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970" h="109289">
                        <a:moveTo>
                          <a:pt x="1559" y="3300"/>
                        </a:moveTo>
                        <a:lnTo>
                          <a:pt x="181097" y="1"/>
                        </a:lnTo>
                        <a:cubicBezTo>
                          <a:pt x="184904" y="-62"/>
                          <a:pt x="187822" y="2666"/>
                          <a:pt x="186743" y="5394"/>
                        </a:cubicBezTo>
                        <a:cubicBezTo>
                          <a:pt x="177608" y="29628"/>
                          <a:pt x="167901" y="53673"/>
                          <a:pt x="157624" y="77526"/>
                        </a:cubicBezTo>
                        <a:cubicBezTo>
                          <a:pt x="155784" y="81713"/>
                          <a:pt x="153183" y="86725"/>
                          <a:pt x="149821" y="92499"/>
                        </a:cubicBezTo>
                        <a:cubicBezTo>
                          <a:pt x="146966" y="97320"/>
                          <a:pt x="143223" y="100619"/>
                          <a:pt x="138592" y="102459"/>
                        </a:cubicBezTo>
                        <a:cubicBezTo>
                          <a:pt x="131042" y="105440"/>
                          <a:pt x="123302" y="105821"/>
                          <a:pt x="115372" y="103601"/>
                        </a:cubicBezTo>
                        <a:cubicBezTo>
                          <a:pt x="101479" y="99667"/>
                          <a:pt x="94754" y="97320"/>
                          <a:pt x="80797" y="102712"/>
                        </a:cubicBezTo>
                        <a:cubicBezTo>
                          <a:pt x="75721" y="104679"/>
                          <a:pt x="70900" y="106519"/>
                          <a:pt x="66332" y="108105"/>
                        </a:cubicBezTo>
                        <a:cubicBezTo>
                          <a:pt x="59798" y="110452"/>
                          <a:pt x="54532" y="109310"/>
                          <a:pt x="50472" y="104679"/>
                        </a:cubicBezTo>
                        <a:cubicBezTo>
                          <a:pt x="43430" y="96622"/>
                          <a:pt x="37847" y="88184"/>
                          <a:pt x="33787" y="79493"/>
                        </a:cubicBezTo>
                        <a:cubicBezTo>
                          <a:pt x="22177" y="54687"/>
                          <a:pt x="10884" y="29755"/>
                          <a:pt x="99" y="4823"/>
                        </a:cubicBezTo>
                        <a:cubicBezTo>
                          <a:pt x="-281" y="4061"/>
                          <a:pt x="480" y="3300"/>
                          <a:pt x="1559" y="323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9786" name="Freeform: Shape 9785">
                <a:extLst>
                  <a:ext uri="{FF2B5EF4-FFF2-40B4-BE49-F238E27FC236}">
                    <a16:creationId xmlns:a16="http://schemas.microsoft.com/office/drawing/2014/main" id="{8B0987DB-06CF-8F0D-BC09-F0FDB7474545}"/>
                  </a:ext>
                </a:extLst>
              </p:cNvPr>
              <p:cNvSpPr/>
              <p:nvPr/>
            </p:nvSpPr>
            <p:spPr>
              <a:xfrm>
                <a:off x="20103" y="1994904"/>
                <a:ext cx="1967100" cy="177714"/>
              </a:xfrm>
              <a:custGeom>
                <a:avLst/>
                <a:gdLst>
                  <a:gd name="connsiteX0" fmla="*/ 0 w 1967100"/>
                  <a:gd name="connsiteY0" fmla="*/ 173137 h 177714"/>
                  <a:gd name="connsiteX1" fmla="*/ 1332 w 1967100"/>
                  <a:gd name="connsiteY1" fmla="*/ 35215 h 177714"/>
                  <a:gd name="connsiteX2" fmla="*/ 523010 w 1967100"/>
                  <a:gd name="connsiteY2" fmla="*/ 52915 h 177714"/>
                  <a:gd name="connsiteX3" fmla="*/ 1391457 w 1967100"/>
                  <a:gd name="connsiteY3" fmla="*/ 21702 h 177714"/>
                  <a:gd name="connsiteX4" fmla="*/ 1718053 w 1967100"/>
                  <a:gd name="connsiteY4" fmla="*/ 7428 h 177714"/>
                  <a:gd name="connsiteX5" fmla="*/ 1808266 w 1967100"/>
                  <a:gd name="connsiteY5" fmla="*/ 140084 h 177714"/>
                  <a:gd name="connsiteX6" fmla="*/ 327738 w 1967100"/>
                  <a:gd name="connsiteY6" fmla="*/ 173264 h 177714"/>
                  <a:gd name="connsiteX7" fmla="*/ 63 w 1967100"/>
                  <a:gd name="connsiteY7" fmla="*/ 173137 h 177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7100" h="177714">
                    <a:moveTo>
                      <a:pt x="0" y="173137"/>
                    </a:moveTo>
                    <a:lnTo>
                      <a:pt x="1332" y="35215"/>
                    </a:lnTo>
                    <a:cubicBezTo>
                      <a:pt x="33941" y="29950"/>
                      <a:pt x="342773" y="66746"/>
                      <a:pt x="523010" y="52915"/>
                    </a:cubicBezTo>
                    <a:cubicBezTo>
                      <a:pt x="839391" y="28617"/>
                      <a:pt x="1065052" y="17198"/>
                      <a:pt x="1391457" y="21702"/>
                    </a:cubicBezTo>
                    <a:cubicBezTo>
                      <a:pt x="1644778" y="25192"/>
                      <a:pt x="1401925" y="48792"/>
                      <a:pt x="1718053" y="7428"/>
                    </a:cubicBezTo>
                    <a:cubicBezTo>
                      <a:pt x="2057527" y="-36981"/>
                      <a:pt x="2011722" y="131900"/>
                      <a:pt x="1808266" y="140084"/>
                    </a:cubicBezTo>
                    <a:cubicBezTo>
                      <a:pt x="1268254" y="161781"/>
                      <a:pt x="982007" y="83557"/>
                      <a:pt x="327738" y="173264"/>
                    </a:cubicBezTo>
                    <a:cubicBezTo>
                      <a:pt x="254336" y="183351"/>
                      <a:pt x="79746" y="173137"/>
                      <a:pt x="63" y="173137"/>
                    </a:cubicBezTo>
                    <a:close/>
                  </a:path>
                </a:pathLst>
              </a:custGeom>
              <a:grpFill/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12550" name="Picture 12549">
            <a:extLst>
              <a:ext uri="{FF2B5EF4-FFF2-40B4-BE49-F238E27FC236}">
                <a16:creationId xmlns:a16="http://schemas.microsoft.com/office/drawing/2014/main" id="{D91152B9-59F0-3525-FD05-C0A1E1BD29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20179" y="2458664"/>
            <a:ext cx="2255716" cy="6334293"/>
          </a:xfrm>
          <a:prstGeom prst="rect">
            <a:avLst/>
          </a:prstGeom>
        </p:spPr>
      </p:pic>
      <p:pic>
        <p:nvPicPr>
          <p:cNvPr id="13268" name="Picture 13267">
            <a:extLst>
              <a:ext uri="{FF2B5EF4-FFF2-40B4-BE49-F238E27FC236}">
                <a16:creationId xmlns:a16="http://schemas.microsoft.com/office/drawing/2014/main" id="{CA4D3A8D-B48D-F813-5D55-2AC26DCADE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13591" y="2053389"/>
            <a:ext cx="1878473" cy="6858000"/>
          </a:xfrm>
          <a:prstGeom prst="rect">
            <a:avLst/>
          </a:prstGeom>
        </p:spPr>
      </p:pic>
      <p:pic>
        <p:nvPicPr>
          <p:cNvPr id="13714" name="Picture 13713">
            <a:extLst>
              <a:ext uri="{FF2B5EF4-FFF2-40B4-BE49-F238E27FC236}">
                <a16:creationId xmlns:a16="http://schemas.microsoft.com/office/drawing/2014/main" id="{19C644B4-3DC6-D364-C30F-13045B572FF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4810" y="2652449"/>
            <a:ext cx="1908213" cy="6444031"/>
          </a:xfrm>
          <a:prstGeom prst="rect">
            <a:avLst/>
          </a:prstGeom>
        </p:spPr>
      </p:pic>
      <p:pic>
        <p:nvPicPr>
          <p:cNvPr id="15498" name="Picture 15497">
            <a:extLst>
              <a:ext uri="{FF2B5EF4-FFF2-40B4-BE49-F238E27FC236}">
                <a16:creationId xmlns:a16="http://schemas.microsoft.com/office/drawing/2014/main" id="{7EAC0746-D597-9868-9504-77B053431AA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5228" y="2053389"/>
            <a:ext cx="1969561" cy="6858000"/>
          </a:xfrm>
          <a:prstGeom prst="rect">
            <a:avLst/>
          </a:prstGeom>
        </p:spPr>
      </p:pic>
      <p:pic>
        <p:nvPicPr>
          <p:cNvPr id="16212" name="Picture 16211">
            <a:extLst>
              <a:ext uri="{FF2B5EF4-FFF2-40B4-BE49-F238E27FC236}">
                <a16:creationId xmlns:a16="http://schemas.microsoft.com/office/drawing/2014/main" id="{8030713A-504B-B884-3FB1-9237A22033B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65637" y="2423849"/>
            <a:ext cx="1939743" cy="6858000"/>
          </a:xfrm>
          <a:prstGeom prst="rect">
            <a:avLst/>
          </a:prstGeom>
        </p:spPr>
      </p:pic>
      <p:pic>
        <p:nvPicPr>
          <p:cNvPr id="15052" name="Picture 15051">
            <a:extLst>
              <a:ext uri="{FF2B5EF4-FFF2-40B4-BE49-F238E27FC236}">
                <a16:creationId xmlns:a16="http://schemas.microsoft.com/office/drawing/2014/main" id="{464C45D3-B51A-2F2D-36E5-5B3EADB250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45153" y="2383589"/>
            <a:ext cx="1853345" cy="6200169"/>
          </a:xfrm>
          <a:prstGeom prst="rect">
            <a:avLst/>
          </a:prstGeom>
        </p:spPr>
      </p:pic>
      <p:pic>
        <p:nvPicPr>
          <p:cNvPr id="14428" name="Picture 14427">
            <a:extLst>
              <a:ext uri="{FF2B5EF4-FFF2-40B4-BE49-F238E27FC236}">
                <a16:creationId xmlns:a16="http://schemas.microsoft.com/office/drawing/2014/main" id="{8A8ABEEF-0C2D-0F2B-C992-F667C725B25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274218" y="2053389"/>
            <a:ext cx="1897679" cy="6858000"/>
          </a:xfrm>
          <a:prstGeom prst="rect">
            <a:avLst/>
          </a:prstGeom>
        </p:spPr>
      </p:pic>
      <p:grpSp>
        <p:nvGrpSpPr>
          <p:cNvPr id="16741" name="Picture 16213">
            <a:extLst>
              <a:ext uri="{FF2B5EF4-FFF2-40B4-BE49-F238E27FC236}">
                <a16:creationId xmlns:a16="http://schemas.microsoft.com/office/drawing/2014/main" id="{EC68091F-6FE3-C22D-DF03-BD0E401367CB}"/>
              </a:ext>
            </a:extLst>
          </p:cNvPr>
          <p:cNvGrpSpPr/>
          <p:nvPr/>
        </p:nvGrpSpPr>
        <p:grpSpPr>
          <a:xfrm>
            <a:off x="7627204" y="2757758"/>
            <a:ext cx="3296840" cy="6594685"/>
            <a:chOff x="7583934" y="1674289"/>
            <a:chExt cx="3629128" cy="7259362"/>
          </a:xfrm>
        </p:grpSpPr>
        <p:pic>
          <p:nvPicPr>
            <p:cNvPr id="16214" name="Picture 16213">
              <a:extLst>
                <a:ext uri="{FF2B5EF4-FFF2-40B4-BE49-F238E27FC236}">
                  <a16:creationId xmlns:a16="http://schemas.microsoft.com/office/drawing/2014/main" id="{D39AC466-CE45-BD28-A1E4-36ADB38B268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583934" y="1674289"/>
              <a:ext cx="3629128" cy="4246688"/>
            </a:xfrm>
            <a:prstGeom prst="rect">
              <a:avLst/>
            </a:prstGeom>
          </p:spPr>
        </p:pic>
        <p:sp>
          <p:nvSpPr>
            <p:cNvPr id="16740" name="Oval 16739">
              <a:extLst>
                <a:ext uri="{FF2B5EF4-FFF2-40B4-BE49-F238E27FC236}">
                  <a16:creationId xmlns:a16="http://schemas.microsoft.com/office/drawing/2014/main" id="{E2672A83-0AFF-13F0-5F42-888FB1076066}"/>
                </a:ext>
              </a:extLst>
            </p:cNvPr>
            <p:cNvSpPr/>
            <p:nvPr/>
          </p:nvSpPr>
          <p:spPr>
            <a:xfrm>
              <a:off x="9138139" y="8412933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217" name="Graphic 1736">
            <a:extLst>
              <a:ext uri="{FF2B5EF4-FFF2-40B4-BE49-F238E27FC236}">
                <a16:creationId xmlns:a16="http://schemas.microsoft.com/office/drawing/2014/main" id="{E9BEB3A8-609A-6E38-391B-390F5AC9236A}"/>
              </a:ext>
            </a:extLst>
          </p:cNvPr>
          <p:cNvGrpSpPr/>
          <p:nvPr/>
        </p:nvGrpSpPr>
        <p:grpSpPr>
          <a:xfrm>
            <a:off x="10577859" y="4565185"/>
            <a:ext cx="915483" cy="940424"/>
            <a:chOff x="6577907" y="3014780"/>
            <a:chExt cx="1770924" cy="1819171"/>
          </a:xfrm>
        </p:grpSpPr>
        <p:grpSp>
          <p:nvGrpSpPr>
            <p:cNvPr id="16573" name="Graphic 1736">
              <a:extLst>
                <a:ext uri="{FF2B5EF4-FFF2-40B4-BE49-F238E27FC236}">
                  <a16:creationId xmlns:a16="http://schemas.microsoft.com/office/drawing/2014/main" id="{D8DA210B-EDCC-A7AF-CEE8-DFD19E433257}"/>
                </a:ext>
              </a:extLst>
            </p:cNvPr>
            <p:cNvGrpSpPr/>
            <p:nvPr/>
          </p:nvGrpSpPr>
          <p:grpSpPr>
            <a:xfrm>
              <a:off x="6577907" y="3014780"/>
              <a:ext cx="1770924" cy="1819171"/>
              <a:chOff x="6577907" y="3014780"/>
              <a:chExt cx="1770924" cy="1819171"/>
            </a:xfrm>
          </p:grpSpPr>
          <p:grpSp>
            <p:nvGrpSpPr>
              <p:cNvPr id="16575" name="Graphic 1736">
                <a:extLst>
                  <a:ext uri="{FF2B5EF4-FFF2-40B4-BE49-F238E27FC236}">
                    <a16:creationId xmlns:a16="http://schemas.microsoft.com/office/drawing/2014/main" id="{3A3C8E9C-15F8-597A-CC6D-C4BA67909F1B}"/>
                  </a:ext>
                </a:extLst>
              </p:cNvPr>
              <p:cNvGrpSpPr/>
              <p:nvPr/>
            </p:nvGrpSpPr>
            <p:grpSpPr>
              <a:xfrm>
                <a:off x="6577907" y="3014780"/>
                <a:ext cx="1770924" cy="1819171"/>
                <a:chOff x="6577907" y="3014780"/>
                <a:chExt cx="1770924" cy="1819171"/>
              </a:xfrm>
            </p:grpSpPr>
            <p:grpSp>
              <p:nvGrpSpPr>
                <p:cNvPr id="16578" name="Graphic 1736">
                  <a:extLst>
                    <a:ext uri="{FF2B5EF4-FFF2-40B4-BE49-F238E27FC236}">
                      <a16:creationId xmlns:a16="http://schemas.microsoft.com/office/drawing/2014/main" id="{C7AA3986-7110-1582-742A-4340A5D7493D}"/>
                    </a:ext>
                  </a:extLst>
                </p:cNvPr>
                <p:cNvGrpSpPr/>
                <p:nvPr/>
              </p:nvGrpSpPr>
              <p:grpSpPr>
                <a:xfrm>
                  <a:off x="6577907" y="3121097"/>
                  <a:ext cx="1045322" cy="1620026"/>
                  <a:chOff x="6577907" y="3121097"/>
                  <a:chExt cx="1045322" cy="1620026"/>
                </a:xfrm>
              </p:grpSpPr>
              <p:sp>
                <p:nvSpPr>
                  <p:cNvPr id="16644" name="Freeform: Shape 16643">
                    <a:extLst>
                      <a:ext uri="{FF2B5EF4-FFF2-40B4-BE49-F238E27FC236}">
                        <a16:creationId xmlns:a16="http://schemas.microsoft.com/office/drawing/2014/main" id="{BBF046E5-825F-6DF4-7DEE-3AEA248EBE50}"/>
                      </a:ext>
                    </a:extLst>
                  </p:cNvPr>
                  <p:cNvSpPr/>
                  <p:nvPr/>
                </p:nvSpPr>
                <p:spPr>
                  <a:xfrm>
                    <a:off x="7351715" y="4606290"/>
                    <a:ext cx="184535" cy="128737"/>
                  </a:xfrm>
                  <a:custGeom>
                    <a:avLst/>
                    <a:gdLst>
                      <a:gd name="connsiteX0" fmla="*/ 148460 w 184535"/>
                      <a:gd name="connsiteY0" fmla="*/ 0 h 128737"/>
                      <a:gd name="connsiteX1" fmla="*/ 135601 w 184535"/>
                      <a:gd name="connsiteY1" fmla="*/ 6191 h 128737"/>
                      <a:gd name="connsiteX2" fmla="*/ 122647 w 184535"/>
                      <a:gd name="connsiteY2" fmla="*/ 12192 h 128737"/>
                      <a:gd name="connsiteX3" fmla="*/ 92548 w 184535"/>
                      <a:gd name="connsiteY3" fmla="*/ 25717 h 128737"/>
                      <a:gd name="connsiteX4" fmla="*/ 90071 w 184535"/>
                      <a:gd name="connsiteY4" fmla="*/ 25717 h 128737"/>
                      <a:gd name="connsiteX5" fmla="*/ 88643 w 184535"/>
                      <a:gd name="connsiteY5" fmla="*/ 30289 h 128737"/>
                      <a:gd name="connsiteX6" fmla="*/ 18348 w 184535"/>
                      <a:gd name="connsiteY6" fmla="*/ 92202 h 128737"/>
                      <a:gd name="connsiteX7" fmla="*/ 7871 w 184535"/>
                      <a:gd name="connsiteY7" fmla="*/ 99060 h 128737"/>
                      <a:gd name="connsiteX8" fmla="*/ 10919 w 184535"/>
                      <a:gd name="connsiteY8" fmla="*/ 125349 h 128737"/>
                      <a:gd name="connsiteX9" fmla="*/ 33303 w 184535"/>
                      <a:gd name="connsiteY9" fmla="*/ 127825 h 128737"/>
                      <a:gd name="connsiteX10" fmla="*/ 70165 w 184535"/>
                      <a:gd name="connsiteY10" fmla="*/ 125825 h 128737"/>
                      <a:gd name="connsiteX11" fmla="*/ 97882 w 184535"/>
                      <a:gd name="connsiteY11" fmla="*/ 113633 h 128737"/>
                      <a:gd name="connsiteX12" fmla="*/ 128457 w 184535"/>
                      <a:gd name="connsiteY12" fmla="*/ 90011 h 128737"/>
                      <a:gd name="connsiteX13" fmla="*/ 135887 w 184535"/>
                      <a:gd name="connsiteY13" fmla="*/ 87058 h 128737"/>
                      <a:gd name="connsiteX14" fmla="*/ 137887 w 184535"/>
                      <a:gd name="connsiteY14" fmla="*/ 91440 h 128737"/>
                      <a:gd name="connsiteX15" fmla="*/ 142936 w 184535"/>
                      <a:gd name="connsiteY15" fmla="*/ 101632 h 128737"/>
                      <a:gd name="connsiteX16" fmla="*/ 148841 w 184535"/>
                      <a:gd name="connsiteY16" fmla="*/ 103822 h 128737"/>
                      <a:gd name="connsiteX17" fmla="*/ 180274 w 184535"/>
                      <a:gd name="connsiteY17" fmla="*/ 89249 h 128737"/>
                      <a:gd name="connsiteX18" fmla="*/ 184274 w 184535"/>
                      <a:gd name="connsiteY18" fmla="*/ 80486 h 128737"/>
                      <a:gd name="connsiteX19" fmla="*/ 148460 w 184535"/>
                      <a:gd name="connsiteY19" fmla="*/ 0 h 128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4535" h="128737">
                        <a:moveTo>
                          <a:pt x="148460" y="0"/>
                        </a:moveTo>
                        <a:cubicBezTo>
                          <a:pt x="144173" y="1810"/>
                          <a:pt x="139792" y="3905"/>
                          <a:pt x="135601" y="6191"/>
                        </a:cubicBezTo>
                        <a:cubicBezTo>
                          <a:pt x="131029" y="8668"/>
                          <a:pt x="126743" y="10573"/>
                          <a:pt x="122647" y="12192"/>
                        </a:cubicBezTo>
                        <a:cubicBezTo>
                          <a:pt x="112360" y="16192"/>
                          <a:pt x="102359" y="20669"/>
                          <a:pt x="92548" y="25717"/>
                        </a:cubicBezTo>
                        <a:cubicBezTo>
                          <a:pt x="91786" y="26098"/>
                          <a:pt x="90929" y="26098"/>
                          <a:pt x="90071" y="25717"/>
                        </a:cubicBezTo>
                        <a:cubicBezTo>
                          <a:pt x="89881" y="27908"/>
                          <a:pt x="89310" y="29432"/>
                          <a:pt x="88643" y="30289"/>
                        </a:cubicBezTo>
                        <a:cubicBezTo>
                          <a:pt x="75117" y="46387"/>
                          <a:pt x="37494" y="82582"/>
                          <a:pt x="18348" y="92202"/>
                        </a:cubicBezTo>
                        <a:cubicBezTo>
                          <a:pt x="14920" y="93916"/>
                          <a:pt x="11395" y="96203"/>
                          <a:pt x="7871" y="99060"/>
                        </a:cubicBezTo>
                        <a:cubicBezTo>
                          <a:pt x="-1844" y="106871"/>
                          <a:pt x="-4416" y="121634"/>
                          <a:pt x="10919" y="125349"/>
                        </a:cubicBezTo>
                        <a:cubicBezTo>
                          <a:pt x="17872" y="127063"/>
                          <a:pt x="25302" y="127825"/>
                          <a:pt x="33303" y="127825"/>
                        </a:cubicBezTo>
                        <a:cubicBezTo>
                          <a:pt x="57591" y="127825"/>
                          <a:pt x="52829" y="130873"/>
                          <a:pt x="70165" y="125825"/>
                        </a:cubicBezTo>
                        <a:cubicBezTo>
                          <a:pt x="82547" y="122301"/>
                          <a:pt x="86547" y="121634"/>
                          <a:pt x="97882" y="113633"/>
                        </a:cubicBezTo>
                        <a:cubicBezTo>
                          <a:pt x="106836" y="107347"/>
                          <a:pt x="117027" y="99536"/>
                          <a:pt x="128457" y="90011"/>
                        </a:cubicBezTo>
                        <a:cubicBezTo>
                          <a:pt x="130458" y="86201"/>
                          <a:pt x="132934" y="85249"/>
                          <a:pt x="135887" y="87058"/>
                        </a:cubicBezTo>
                        <a:cubicBezTo>
                          <a:pt x="137220" y="87916"/>
                          <a:pt x="137887" y="89440"/>
                          <a:pt x="137887" y="91440"/>
                        </a:cubicBezTo>
                        <a:lnTo>
                          <a:pt x="142936" y="101632"/>
                        </a:lnTo>
                        <a:cubicBezTo>
                          <a:pt x="144079" y="103822"/>
                          <a:pt x="146650" y="104775"/>
                          <a:pt x="148841" y="103822"/>
                        </a:cubicBezTo>
                        <a:lnTo>
                          <a:pt x="180274" y="89249"/>
                        </a:lnTo>
                        <a:cubicBezTo>
                          <a:pt x="183512" y="87725"/>
                          <a:pt x="185227" y="84011"/>
                          <a:pt x="184274" y="80486"/>
                        </a:cubicBezTo>
                        <a:cubicBezTo>
                          <a:pt x="179416" y="62198"/>
                          <a:pt x="163509" y="7525"/>
                          <a:pt x="148460" y="0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5" name="Freeform: Shape 16644">
                    <a:extLst>
                      <a:ext uri="{FF2B5EF4-FFF2-40B4-BE49-F238E27FC236}">
                        <a16:creationId xmlns:a16="http://schemas.microsoft.com/office/drawing/2014/main" id="{50C0CC9D-BFC4-600E-FCD7-05EA3325E6FD}"/>
                      </a:ext>
                    </a:extLst>
                  </p:cNvPr>
                  <p:cNvSpPr/>
                  <p:nvPr/>
                </p:nvSpPr>
                <p:spPr>
                  <a:xfrm>
                    <a:off x="7226997" y="4266814"/>
                    <a:ext cx="279225" cy="367316"/>
                  </a:xfrm>
                  <a:custGeom>
                    <a:avLst/>
                    <a:gdLst>
                      <a:gd name="connsiteX0" fmla="*/ 98584 w 279225"/>
                      <a:gd name="connsiteY0" fmla="*/ 177170 h 367316"/>
                      <a:gd name="connsiteX1" fmla="*/ 122777 w 279225"/>
                      <a:gd name="connsiteY1" fmla="*/ 213555 h 367316"/>
                      <a:gd name="connsiteX2" fmla="*/ 125825 w 279225"/>
                      <a:gd name="connsiteY2" fmla="*/ 219651 h 367316"/>
                      <a:gd name="connsiteX3" fmla="*/ 127445 w 279225"/>
                      <a:gd name="connsiteY3" fmla="*/ 222413 h 367316"/>
                      <a:gd name="connsiteX4" fmla="*/ 138399 w 279225"/>
                      <a:gd name="connsiteY4" fmla="*/ 237368 h 367316"/>
                      <a:gd name="connsiteX5" fmla="*/ 146114 w 279225"/>
                      <a:gd name="connsiteY5" fmla="*/ 247845 h 367316"/>
                      <a:gd name="connsiteX6" fmla="*/ 153162 w 279225"/>
                      <a:gd name="connsiteY6" fmla="*/ 258704 h 367316"/>
                      <a:gd name="connsiteX7" fmla="*/ 169164 w 279225"/>
                      <a:gd name="connsiteY7" fmla="*/ 280611 h 367316"/>
                      <a:gd name="connsiteX8" fmla="*/ 190215 w 279225"/>
                      <a:gd name="connsiteY8" fmla="*/ 315378 h 367316"/>
                      <a:gd name="connsiteX9" fmla="*/ 202406 w 279225"/>
                      <a:gd name="connsiteY9" fmla="*/ 339857 h 367316"/>
                      <a:gd name="connsiteX10" fmla="*/ 207740 w 279225"/>
                      <a:gd name="connsiteY10" fmla="*/ 366908 h 367316"/>
                      <a:gd name="connsiteX11" fmla="*/ 210408 w 279225"/>
                      <a:gd name="connsiteY11" fmla="*/ 367003 h 367316"/>
                      <a:gd name="connsiteX12" fmla="*/ 242792 w 279225"/>
                      <a:gd name="connsiteY12" fmla="*/ 352525 h 367316"/>
                      <a:gd name="connsiteX13" fmla="*/ 256699 w 279225"/>
                      <a:gd name="connsiteY13" fmla="*/ 346048 h 367316"/>
                      <a:gd name="connsiteX14" fmla="*/ 270510 w 279225"/>
                      <a:gd name="connsiteY14" fmla="*/ 339380 h 367316"/>
                      <a:gd name="connsiteX15" fmla="*/ 278035 w 279225"/>
                      <a:gd name="connsiteY15" fmla="*/ 334523 h 367316"/>
                      <a:gd name="connsiteX16" fmla="*/ 279178 w 279225"/>
                      <a:gd name="connsiteY16" fmla="*/ 332046 h 367316"/>
                      <a:gd name="connsiteX17" fmla="*/ 276796 w 279225"/>
                      <a:gd name="connsiteY17" fmla="*/ 326236 h 367316"/>
                      <a:gd name="connsiteX18" fmla="*/ 273844 w 279225"/>
                      <a:gd name="connsiteY18" fmla="*/ 320521 h 367316"/>
                      <a:gd name="connsiteX19" fmla="*/ 194406 w 279225"/>
                      <a:gd name="connsiteY19" fmla="*/ 144880 h 367316"/>
                      <a:gd name="connsiteX20" fmla="*/ 160782 w 279225"/>
                      <a:gd name="connsiteY20" fmla="*/ 89445 h 367316"/>
                      <a:gd name="connsiteX21" fmla="*/ 115919 w 279225"/>
                      <a:gd name="connsiteY21" fmla="*/ 20388 h 367316"/>
                      <a:gd name="connsiteX22" fmla="*/ 108204 w 279225"/>
                      <a:gd name="connsiteY22" fmla="*/ 5 h 367316"/>
                      <a:gd name="connsiteX23" fmla="*/ 83534 w 279225"/>
                      <a:gd name="connsiteY23" fmla="*/ 4005 h 367316"/>
                      <a:gd name="connsiteX24" fmla="*/ 70485 w 279225"/>
                      <a:gd name="connsiteY24" fmla="*/ 8863 h 367316"/>
                      <a:gd name="connsiteX25" fmla="*/ 0 w 279225"/>
                      <a:gd name="connsiteY25" fmla="*/ 23150 h 367316"/>
                      <a:gd name="connsiteX26" fmla="*/ 63532 w 279225"/>
                      <a:gd name="connsiteY26" fmla="*/ 123258 h 367316"/>
                      <a:gd name="connsiteX27" fmla="*/ 80486 w 279225"/>
                      <a:gd name="connsiteY27" fmla="*/ 150500 h 367316"/>
                      <a:gd name="connsiteX28" fmla="*/ 98584 w 279225"/>
                      <a:gd name="connsiteY28" fmla="*/ 176979 h 367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79225" h="367316">
                        <a:moveTo>
                          <a:pt x="98584" y="177170"/>
                        </a:moveTo>
                        <a:cubicBezTo>
                          <a:pt x="107347" y="188600"/>
                          <a:pt x="114015" y="201554"/>
                          <a:pt x="122777" y="213555"/>
                        </a:cubicBezTo>
                        <a:cubicBezTo>
                          <a:pt x="124111" y="215365"/>
                          <a:pt x="125159" y="217461"/>
                          <a:pt x="125825" y="219651"/>
                        </a:cubicBezTo>
                        <a:cubicBezTo>
                          <a:pt x="126111" y="220699"/>
                          <a:pt x="126682" y="221652"/>
                          <a:pt x="127445" y="222413"/>
                        </a:cubicBezTo>
                        <a:cubicBezTo>
                          <a:pt x="131731" y="227081"/>
                          <a:pt x="134208" y="232701"/>
                          <a:pt x="138399" y="237368"/>
                        </a:cubicBezTo>
                        <a:cubicBezTo>
                          <a:pt x="141256" y="240606"/>
                          <a:pt x="143828" y="244035"/>
                          <a:pt x="146114" y="247845"/>
                        </a:cubicBezTo>
                        <a:cubicBezTo>
                          <a:pt x="149162" y="252894"/>
                          <a:pt x="151543" y="256608"/>
                          <a:pt x="153162" y="258704"/>
                        </a:cubicBezTo>
                        <a:cubicBezTo>
                          <a:pt x="158782" y="265943"/>
                          <a:pt x="164402" y="272705"/>
                          <a:pt x="169164" y="280611"/>
                        </a:cubicBezTo>
                        <a:cubicBezTo>
                          <a:pt x="176403" y="292613"/>
                          <a:pt x="183356" y="304138"/>
                          <a:pt x="190215" y="315378"/>
                        </a:cubicBezTo>
                        <a:cubicBezTo>
                          <a:pt x="194977" y="323093"/>
                          <a:pt x="197263" y="332046"/>
                          <a:pt x="202406" y="339857"/>
                        </a:cubicBezTo>
                        <a:cubicBezTo>
                          <a:pt x="204978" y="343762"/>
                          <a:pt x="206788" y="352715"/>
                          <a:pt x="207740" y="366908"/>
                        </a:cubicBezTo>
                        <a:cubicBezTo>
                          <a:pt x="208693" y="367384"/>
                          <a:pt x="209645" y="367479"/>
                          <a:pt x="210408" y="367003"/>
                        </a:cubicBezTo>
                        <a:cubicBezTo>
                          <a:pt x="220980" y="361669"/>
                          <a:pt x="231743" y="356811"/>
                          <a:pt x="242792" y="352525"/>
                        </a:cubicBezTo>
                        <a:cubicBezTo>
                          <a:pt x="247174" y="350811"/>
                          <a:pt x="251841" y="348715"/>
                          <a:pt x="256699" y="346048"/>
                        </a:cubicBezTo>
                        <a:cubicBezTo>
                          <a:pt x="261271" y="343571"/>
                          <a:pt x="265938" y="341381"/>
                          <a:pt x="270510" y="339380"/>
                        </a:cubicBezTo>
                        <a:lnTo>
                          <a:pt x="278035" y="334523"/>
                        </a:lnTo>
                        <a:cubicBezTo>
                          <a:pt x="278988" y="333951"/>
                          <a:pt x="279368" y="333094"/>
                          <a:pt x="279178" y="332046"/>
                        </a:cubicBezTo>
                        <a:cubicBezTo>
                          <a:pt x="278988" y="330141"/>
                          <a:pt x="278225" y="328141"/>
                          <a:pt x="276796" y="326236"/>
                        </a:cubicBezTo>
                        <a:cubicBezTo>
                          <a:pt x="275558" y="324426"/>
                          <a:pt x="274511" y="322521"/>
                          <a:pt x="273844" y="320521"/>
                        </a:cubicBezTo>
                        <a:cubicBezTo>
                          <a:pt x="254127" y="267276"/>
                          <a:pt x="218027" y="192314"/>
                          <a:pt x="194406" y="144880"/>
                        </a:cubicBezTo>
                        <a:cubicBezTo>
                          <a:pt x="190309" y="136593"/>
                          <a:pt x="179070" y="118115"/>
                          <a:pt x="160782" y="89445"/>
                        </a:cubicBezTo>
                        <a:cubicBezTo>
                          <a:pt x="146590" y="67251"/>
                          <a:pt x="131636" y="44201"/>
                          <a:pt x="115919" y="20388"/>
                        </a:cubicBezTo>
                        <a:cubicBezTo>
                          <a:pt x="110680" y="12387"/>
                          <a:pt x="108109" y="5624"/>
                          <a:pt x="108204" y="5"/>
                        </a:cubicBezTo>
                        <a:cubicBezTo>
                          <a:pt x="99156" y="-91"/>
                          <a:pt x="90964" y="1243"/>
                          <a:pt x="83534" y="4005"/>
                        </a:cubicBezTo>
                        <a:lnTo>
                          <a:pt x="70485" y="8863"/>
                        </a:lnTo>
                        <a:cubicBezTo>
                          <a:pt x="47340" y="15626"/>
                          <a:pt x="23813" y="20388"/>
                          <a:pt x="0" y="23150"/>
                        </a:cubicBezTo>
                        <a:cubicBezTo>
                          <a:pt x="20479" y="56774"/>
                          <a:pt x="41624" y="90206"/>
                          <a:pt x="63532" y="123258"/>
                        </a:cubicBezTo>
                        <a:cubicBezTo>
                          <a:pt x="65913" y="126973"/>
                          <a:pt x="71628" y="136022"/>
                          <a:pt x="80486" y="150500"/>
                        </a:cubicBezTo>
                        <a:cubicBezTo>
                          <a:pt x="86583" y="160406"/>
                          <a:pt x="92583" y="169264"/>
                          <a:pt x="98584" y="176979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6" name="Freeform: Shape 16645">
                    <a:extLst>
                      <a:ext uri="{FF2B5EF4-FFF2-40B4-BE49-F238E27FC236}">
                        <a16:creationId xmlns:a16="http://schemas.microsoft.com/office/drawing/2014/main" id="{C528AAEF-8961-8A88-1170-5942441FC75F}"/>
                      </a:ext>
                    </a:extLst>
                  </p:cNvPr>
                  <p:cNvSpPr/>
                  <p:nvPr/>
                </p:nvSpPr>
                <p:spPr>
                  <a:xfrm>
                    <a:off x="6696932" y="4257294"/>
                    <a:ext cx="253840" cy="418623"/>
                  </a:xfrm>
                  <a:custGeom>
                    <a:avLst/>
                    <a:gdLst>
                      <a:gd name="connsiteX0" fmla="*/ 145446 w 253840"/>
                      <a:gd name="connsiteY0" fmla="*/ 95 h 418623"/>
                      <a:gd name="connsiteX1" fmla="*/ 140208 w 253840"/>
                      <a:gd name="connsiteY1" fmla="*/ 15430 h 418623"/>
                      <a:gd name="connsiteX2" fmla="*/ 119253 w 253840"/>
                      <a:gd name="connsiteY2" fmla="*/ 73247 h 418623"/>
                      <a:gd name="connsiteX3" fmla="*/ 97536 w 253840"/>
                      <a:gd name="connsiteY3" fmla="*/ 130778 h 418623"/>
                      <a:gd name="connsiteX4" fmla="*/ 31622 w 253840"/>
                      <a:gd name="connsiteY4" fmla="*/ 308038 h 418623"/>
                      <a:gd name="connsiteX5" fmla="*/ 19812 w 253840"/>
                      <a:gd name="connsiteY5" fmla="*/ 346615 h 418623"/>
                      <a:gd name="connsiteX6" fmla="*/ 0 w 253840"/>
                      <a:gd name="connsiteY6" fmla="*/ 393383 h 418623"/>
                      <a:gd name="connsiteX7" fmla="*/ 47339 w 253840"/>
                      <a:gd name="connsiteY7" fmla="*/ 418624 h 418623"/>
                      <a:gd name="connsiteX8" fmla="*/ 60579 w 253840"/>
                      <a:gd name="connsiteY8" fmla="*/ 388906 h 418623"/>
                      <a:gd name="connsiteX9" fmla="*/ 154305 w 253840"/>
                      <a:gd name="connsiteY9" fmla="*/ 243173 h 418623"/>
                      <a:gd name="connsiteX10" fmla="*/ 184880 w 253840"/>
                      <a:gd name="connsiteY10" fmla="*/ 196025 h 418623"/>
                      <a:gd name="connsiteX11" fmla="*/ 207645 w 253840"/>
                      <a:gd name="connsiteY11" fmla="*/ 144780 h 418623"/>
                      <a:gd name="connsiteX12" fmla="*/ 226123 w 253840"/>
                      <a:gd name="connsiteY12" fmla="*/ 89821 h 418623"/>
                      <a:gd name="connsiteX13" fmla="*/ 253841 w 253840"/>
                      <a:gd name="connsiteY13" fmla="*/ 24289 h 418623"/>
                      <a:gd name="connsiteX14" fmla="*/ 145637 w 253840"/>
                      <a:gd name="connsiteY14" fmla="*/ 0 h 418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3840" h="418623">
                        <a:moveTo>
                          <a:pt x="145446" y="95"/>
                        </a:moveTo>
                        <a:cubicBezTo>
                          <a:pt x="144208" y="4096"/>
                          <a:pt x="142494" y="9144"/>
                          <a:pt x="140208" y="15430"/>
                        </a:cubicBezTo>
                        <a:lnTo>
                          <a:pt x="119253" y="73247"/>
                        </a:lnTo>
                        <a:cubicBezTo>
                          <a:pt x="112871" y="90964"/>
                          <a:pt x="105632" y="110109"/>
                          <a:pt x="97536" y="130778"/>
                        </a:cubicBezTo>
                        <a:cubicBezTo>
                          <a:pt x="74485" y="189452"/>
                          <a:pt x="52578" y="248507"/>
                          <a:pt x="31622" y="308038"/>
                        </a:cubicBezTo>
                        <a:lnTo>
                          <a:pt x="19812" y="346615"/>
                        </a:lnTo>
                        <a:cubicBezTo>
                          <a:pt x="14764" y="363188"/>
                          <a:pt x="8191" y="378714"/>
                          <a:pt x="0" y="393383"/>
                        </a:cubicBezTo>
                        <a:cubicBezTo>
                          <a:pt x="13144" y="405098"/>
                          <a:pt x="28860" y="413480"/>
                          <a:pt x="47339" y="418624"/>
                        </a:cubicBezTo>
                        <a:cubicBezTo>
                          <a:pt x="53625" y="403098"/>
                          <a:pt x="58102" y="393192"/>
                          <a:pt x="60579" y="388906"/>
                        </a:cubicBezTo>
                        <a:cubicBezTo>
                          <a:pt x="95535" y="330803"/>
                          <a:pt x="126778" y="282226"/>
                          <a:pt x="154305" y="243173"/>
                        </a:cubicBezTo>
                        <a:cubicBezTo>
                          <a:pt x="167068" y="225076"/>
                          <a:pt x="177260" y="209359"/>
                          <a:pt x="184880" y="196025"/>
                        </a:cubicBezTo>
                        <a:cubicBezTo>
                          <a:pt x="193071" y="181832"/>
                          <a:pt x="200596" y="164687"/>
                          <a:pt x="207645" y="144780"/>
                        </a:cubicBezTo>
                        <a:cubicBezTo>
                          <a:pt x="214217" y="126016"/>
                          <a:pt x="220408" y="107633"/>
                          <a:pt x="226123" y="89821"/>
                        </a:cubicBezTo>
                        <a:cubicBezTo>
                          <a:pt x="232981" y="68199"/>
                          <a:pt x="242221" y="46387"/>
                          <a:pt x="253841" y="24289"/>
                        </a:cubicBezTo>
                        <a:cubicBezTo>
                          <a:pt x="216789" y="19145"/>
                          <a:pt x="180784" y="11049"/>
                          <a:pt x="145637" y="0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7" name="Freeform: Shape 16646">
                    <a:extLst>
                      <a:ext uri="{FF2B5EF4-FFF2-40B4-BE49-F238E27FC236}">
                        <a16:creationId xmlns:a16="http://schemas.microsoft.com/office/drawing/2014/main" id="{F298F35F-F074-2213-E354-8D829E59BD02}"/>
                      </a:ext>
                    </a:extLst>
                  </p:cNvPr>
                  <p:cNvSpPr/>
                  <p:nvPr/>
                </p:nvSpPr>
                <p:spPr>
                  <a:xfrm>
                    <a:off x="6842569" y="3972549"/>
                    <a:ext cx="492728" cy="343876"/>
                  </a:xfrm>
                  <a:custGeom>
                    <a:avLst/>
                    <a:gdLst>
                      <a:gd name="connsiteX0" fmla="*/ 83915 w 492728"/>
                      <a:gd name="connsiteY0" fmla="*/ 17663 h 343876"/>
                      <a:gd name="connsiteX1" fmla="*/ 57531 w 492728"/>
                      <a:gd name="connsiteY1" fmla="*/ 88815 h 343876"/>
                      <a:gd name="connsiteX2" fmla="*/ 57531 w 492728"/>
                      <a:gd name="connsiteY2" fmla="*/ 89101 h 343876"/>
                      <a:gd name="connsiteX3" fmla="*/ 0 w 492728"/>
                      <a:gd name="connsiteY3" fmla="*/ 284839 h 343876"/>
                      <a:gd name="connsiteX4" fmla="*/ 108204 w 492728"/>
                      <a:gd name="connsiteY4" fmla="*/ 309128 h 343876"/>
                      <a:gd name="connsiteX5" fmla="*/ 384524 w 492728"/>
                      <a:gd name="connsiteY5" fmla="*/ 317605 h 343876"/>
                      <a:gd name="connsiteX6" fmla="*/ 455009 w 492728"/>
                      <a:gd name="connsiteY6" fmla="*/ 303318 h 343876"/>
                      <a:gd name="connsiteX7" fmla="*/ 468059 w 492728"/>
                      <a:gd name="connsiteY7" fmla="*/ 298460 h 343876"/>
                      <a:gd name="connsiteX8" fmla="*/ 492728 w 492728"/>
                      <a:gd name="connsiteY8" fmla="*/ 294460 h 343876"/>
                      <a:gd name="connsiteX9" fmla="*/ 487299 w 492728"/>
                      <a:gd name="connsiteY9" fmla="*/ 258455 h 343876"/>
                      <a:gd name="connsiteX10" fmla="*/ 479012 w 492728"/>
                      <a:gd name="connsiteY10" fmla="*/ 225118 h 343876"/>
                      <a:gd name="connsiteX11" fmla="*/ 451199 w 492728"/>
                      <a:gd name="connsiteY11" fmla="*/ 30998 h 343876"/>
                      <a:gd name="connsiteX12" fmla="*/ 450342 w 492728"/>
                      <a:gd name="connsiteY12" fmla="*/ 1661 h 343876"/>
                      <a:gd name="connsiteX13" fmla="*/ 447675 w 492728"/>
                      <a:gd name="connsiteY13" fmla="*/ 423 h 343876"/>
                      <a:gd name="connsiteX14" fmla="*/ 421291 w 492728"/>
                      <a:gd name="connsiteY14" fmla="*/ 14901 h 343876"/>
                      <a:gd name="connsiteX15" fmla="*/ 378714 w 492728"/>
                      <a:gd name="connsiteY15" fmla="*/ 24902 h 343876"/>
                      <a:gd name="connsiteX16" fmla="*/ 372237 w 492728"/>
                      <a:gd name="connsiteY16" fmla="*/ 25283 h 343876"/>
                      <a:gd name="connsiteX17" fmla="*/ 366046 w 492728"/>
                      <a:gd name="connsiteY17" fmla="*/ 25855 h 343876"/>
                      <a:gd name="connsiteX18" fmla="*/ 330422 w 492728"/>
                      <a:gd name="connsiteY18" fmla="*/ 30712 h 343876"/>
                      <a:gd name="connsiteX19" fmla="*/ 238220 w 492728"/>
                      <a:gd name="connsiteY19" fmla="*/ 32617 h 343876"/>
                      <a:gd name="connsiteX20" fmla="*/ 224790 w 492728"/>
                      <a:gd name="connsiteY20" fmla="*/ 32617 h 343876"/>
                      <a:gd name="connsiteX21" fmla="*/ 197168 w 492728"/>
                      <a:gd name="connsiteY21" fmla="*/ 30427 h 343876"/>
                      <a:gd name="connsiteX22" fmla="*/ 183452 w 492728"/>
                      <a:gd name="connsiteY22" fmla="*/ 27093 h 343876"/>
                      <a:gd name="connsiteX23" fmla="*/ 179832 w 492728"/>
                      <a:gd name="connsiteY23" fmla="*/ 25759 h 343876"/>
                      <a:gd name="connsiteX24" fmla="*/ 178594 w 492728"/>
                      <a:gd name="connsiteY24" fmla="*/ 24045 h 343876"/>
                      <a:gd name="connsiteX25" fmla="*/ 84106 w 492728"/>
                      <a:gd name="connsiteY25" fmla="*/ 17663 h 343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492728" h="343876">
                        <a:moveTo>
                          <a:pt x="83915" y="17663"/>
                        </a:moveTo>
                        <a:cubicBezTo>
                          <a:pt x="70771" y="17092"/>
                          <a:pt x="58674" y="77956"/>
                          <a:pt x="57531" y="88815"/>
                        </a:cubicBezTo>
                        <a:cubicBezTo>
                          <a:pt x="57531" y="88815"/>
                          <a:pt x="57531" y="89005"/>
                          <a:pt x="57531" y="89101"/>
                        </a:cubicBezTo>
                        <a:cubicBezTo>
                          <a:pt x="37338" y="153204"/>
                          <a:pt x="18192" y="218450"/>
                          <a:pt x="0" y="284839"/>
                        </a:cubicBezTo>
                        <a:cubicBezTo>
                          <a:pt x="35147" y="295888"/>
                          <a:pt x="71247" y="303985"/>
                          <a:pt x="108204" y="309128"/>
                        </a:cubicBezTo>
                        <a:cubicBezTo>
                          <a:pt x="272701" y="413617"/>
                          <a:pt x="198215" y="241786"/>
                          <a:pt x="384524" y="317605"/>
                        </a:cubicBezTo>
                        <a:cubicBezTo>
                          <a:pt x="408337" y="314843"/>
                          <a:pt x="431863" y="310081"/>
                          <a:pt x="455009" y="303318"/>
                        </a:cubicBezTo>
                        <a:lnTo>
                          <a:pt x="468059" y="298460"/>
                        </a:lnTo>
                        <a:cubicBezTo>
                          <a:pt x="475488" y="295698"/>
                          <a:pt x="483679" y="294364"/>
                          <a:pt x="492728" y="294460"/>
                        </a:cubicBezTo>
                        <a:cubicBezTo>
                          <a:pt x="492157" y="282744"/>
                          <a:pt x="490347" y="270742"/>
                          <a:pt x="487299" y="258455"/>
                        </a:cubicBezTo>
                        <a:lnTo>
                          <a:pt x="479012" y="225118"/>
                        </a:lnTo>
                        <a:cubicBezTo>
                          <a:pt x="466058" y="160919"/>
                          <a:pt x="456819" y="96244"/>
                          <a:pt x="451199" y="30998"/>
                        </a:cubicBezTo>
                        <a:lnTo>
                          <a:pt x="450342" y="1661"/>
                        </a:lnTo>
                        <a:cubicBezTo>
                          <a:pt x="450342" y="232"/>
                          <a:pt x="448627" y="-530"/>
                          <a:pt x="447675" y="423"/>
                        </a:cubicBezTo>
                        <a:cubicBezTo>
                          <a:pt x="439960" y="7376"/>
                          <a:pt x="431197" y="12234"/>
                          <a:pt x="421291" y="14901"/>
                        </a:cubicBezTo>
                        <a:cubicBezTo>
                          <a:pt x="404241" y="19663"/>
                          <a:pt x="390049" y="22997"/>
                          <a:pt x="378714" y="24902"/>
                        </a:cubicBezTo>
                        <a:cubicBezTo>
                          <a:pt x="376618" y="25283"/>
                          <a:pt x="374523" y="25283"/>
                          <a:pt x="372237" y="25283"/>
                        </a:cubicBezTo>
                        <a:cubicBezTo>
                          <a:pt x="370332" y="25188"/>
                          <a:pt x="368332" y="25283"/>
                          <a:pt x="366046" y="25855"/>
                        </a:cubicBezTo>
                        <a:cubicBezTo>
                          <a:pt x="355473" y="28236"/>
                          <a:pt x="343662" y="29760"/>
                          <a:pt x="330422" y="30712"/>
                        </a:cubicBezTo>
                        <a:cubicBezTo>
                          <a:pt x="292322" y="33284"/>
                          <a:pt x="261651" y="33856"/>
                          <a:pt x="238220" y="32617"/>
                        </a:cubicBezTo>
                        <a:cubicBezTo>
                          <a:pt x="233458" y="32427"/>
                          <a:pt x="228981" y="32332"/>
                          <a:pt x="224790" y="32617"/>
                        </a:cubicBezTo>
                        <a:cubicBezTo>
                          <a:pt x="215169" y="33094"/>
                          <a:pt x="206597" y="31284"/>
                          <a:pt x="197168" y="30427"/>
                        </a:cubicBezTo>
                        <a:cubicBezTo>
                          <a:pt x="192405" y="29950"/>
                          <a:pt x="187833" y="28903"/>
                          <a:pt x="183452" y="27093"/>
                        </a:cubicBezTo>
                        <a:cubicBezTo>
                          <a:pt x="182213" y="26617"/>
                          <a:pt x="181070" y="26236"/>
                          <a:pt x="179832" y="25759"/>
                        </a:cubicBezTo>
                        <a:cubicBezTo>
                          <a:pt x="179451" y="25188"/>
                          <a:pt x="178975" y="24616"/>
                          <a:pt x="178594" y="24045"/>
                        </a:cubicBezTo>
                        <a:cubicBezTo>
                          <a:pt x="170402" y="14520"/>
                          <a:pt x="101346" y="18330"/>
                          <a:pt x="84106" y="17663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8" name="Freeform: Shape 16647">
                    <a:extLst>
                      <a:ext uri="{FF2B5EF4-FFF2-40B4-BE49-F238E27FC236}">
                        <a16:creationId xmlns:a16="http://schemas.microsoft.com/office/drawing/2014/main" id="{F016E682-C902-45C3-93CA-721CF2AFEF3F}"/>
                      </a:ext>
                    </a:extLst>
                  </p:cNvPr>
                  <p:cNvSpPr/>
                  <p:nvPr/>
                </p:nvSpPr>
                <p:spPr>
                  <a:xfrm>
                    <a:off x="6976370" y="3121097"/>
                    <a:ext cx="350755" cy="256208"/>
                  </a:xfrm>
                  <a:custGeom>
                    <a:avLst/>
                    <a:gdLst>
                      <a:gd name="connsiteX0" fmla="*/ 120 w 350755"/>
                      <a:gd name="connsiteY0" fmla="*/ 61777 h 256208"/>
                      <a:gd name="connsiteX1" fmla="*/ 30219 w 350755"/>
                      <a:gd name="connsiteY1" fmla="*/ 108545 h 256208"/>
                      <a:gd name="connsiteX2" fmla="*/ 57461 w 350755"/>
                      <a:gd name="connsiteY2" fmla="*/ 117403 h 256208"/>
                      <a:gd name="connsiteX3" fmla="*/ 60223 w 350755"/>
                      <a:gd name="connsiteY3" fmla="*/ 116260 h 256208"/>
                      <a:gd name="connsiteX4" fmla="*/ 62414 w 350755"/>
                      <a:gd name="connsiteY4" fmla="*/ 115688 h 256208"/>
                      <a:gd name="connsiteX5" fmla="*/ 62509 w 350755"/>
                      <a:gd name="connsiteY5" fmla="*/ 116069 h 256208"/>
                      <a:gd name="connsiteX6" fmla="*/ 65176 w 350755"/>
                      <a:gd name="connsiteY6" fmla="*/ 117689 h 256208"/>
                      <a:gd name="connsiteX7" fmla="*/ 66605 w 350755"/>
                      <a:gd name="connsiteY7" fmla="*/ 117498 h 256208"/>
                      <a:gd name="connsiteX8" fmla="*/ 109943 w 350755"/>
                      <a:gd name="connsiteY8" fmla="*/ 123880 h 256208"/>
                      <a:gd name="connsiteX9" fmla="*/ 126707 w 350755"/>
                      <a:gd name="connsiteY9" fmla="*/ 177601 h 256208"/>
                      <a:gd name="connsiteX10" fmla="*/ 162236 w 350755"/>
                      <a:gd name="connsiteY10" fmla="*/ 227131 h 256208"/>
                      <a:gd name="connsiteX11" fmla="*/ 171284 w 350755"/>
                      <a:gd name="connsiteY11" fmla="*/ 231322 h 256208"/>
                      <a:gd name="connsiteX12" fmla="*/ 179381 w 350755"/>
                      <a:gd name="connsiteY12" fmla="*/ 237418 h 256208"/>
                      <a:gd name="connsiteX13" fmla="*/ 182238 w 350755"/>
                      <a:gd name="connsiteY13" fmla="*/ 238847 h 256208"/>
                      <a:gd name="connsiteX14" fmla="*/ 194716 w 350755"/>
                      <a:gd name="connsiteY14" fmla="*/ 244562 h 256208"/>
                      <a:gd name="connsiteX15" fmla="*/ 183381 w 350755"/>
                      <a:gd name="connsiteY15" fmla="*/ 230179 h 256208"/>
                      <a:gd name="connsiteX16" fmla="*/ 184524 w 350755"/>
                      <a:gd name="connsiteY16" fmla="*/ 229131 h 256208"/>
                      <a:gd name="connsiteX17" fmla="*/ 216147 w 350755"/>
                      <a:gd name="connsiteY17" fmla="*/ 251896 h 256208"/>
                      <a:gd name="connsiteX18" fmla="*/ 217195 w 350755"/>
                      <a:gd name="connsiteY18" fmla="*/ 251705 h 256208"/>
                      <a:gd name="connsiteX19" fmla="*/ 217766 w 350755"/>
                      <a:gd name="connsiteY19" fmla="*/ 250753 h 256208"/>
                      <a:gd name="connsiteX20" fmla="*/ 217576 w 350755"/>
                      <a:gd name="connsiteY20" fmla="*/ 248086 h 256208"/>
                      <a:gd name="connsiteX21" fmla="*/ 210337 w 350755"/>
                      <a:gd name="connsiteY21" fmla="*/ 238847 h 256208"/>
                      <a:gd name="connsiteX22" fmla="*/ 211194 w 350755"/>
                      <a:gd name="connsiteY22" fmla="*/ 237608 h 256208"/>
                      <a:gd name="connsiteX23" fmla="*/ 280632 w 350755"/>
                      <a:gd name="connsiteY23" fmla="*/ 256182 h 256208"/>
                      <a:gd name="connsiteX24" fmla="*/ 283203 w 350755"/>
                      <a:gd name="connsiteY24" fmla="*/ 254277 h 256208"/>
                      <a:gd name="connsiteX25" fmla="*/ 279965 w 350755"/>
                      <a:gd name="connsiteY25" fmla="*/ 250562 h 256208"/>
                      <a:gd name="connsiteX26" fmla="*/ 235864 w 350755"/>
                      <a:gd name="connsiteY26" fmla="*/ 232846 h 256208"/>
                      <a:gd name="connsiteX27" fmla="*/ 235293 w 350755"/>
                      <a:gd name="connsiteY27" fmla="*/ 231608 h 256208"/>
                      <a:gd name="connsiteX28" fmla="*/ 235578 w 350755"/>
                      <a:gd name="connsiteY28" fmla="*/ 230750 h 256208"/>
                      <a:gd name="connsiteX29" fmla="*/ 235673 w 350755"/>
                      <a:gd name="connsiteY29" fmla="*/ 230750 h 256208"/>
                      <a:gd name="connsiteX30" fmla="*/ 301110 w 350755"/>
                      <a:gd name="connsiteY30" fmla="*/ 243800 h 256208"/>
                      <a:gd name="connsiteX31" fmla="*/ 309683 w 350755"/>
                      <a:gd name="connsiteY31" fmla="*/ 238847 h 256208"/>
                      <a:gd name="connsiteX32" fmla="*/ 300349 w 350755"/>
                      <a:gd name="connsiteY32" fmla="*/ 229131 h 256208"/>
                      <a:gd name="connsiteX33" fmla="*/ 293395 w 350755"/>
                      <a:gd name="connsiteY33" fmla="*/ 226750 h 256208"/>
                      <a:gd name="connsiteX34" fmla="*/ 248533 w 350755"/>
                      <a:gd name="connsiteY34" fmla="*/ 214939 h 256208"/>
                      <a:gd name="connsiteX35" fmla="*/ 247770 w 350755"/>
                      <a:gd name="connsiteY35" fmla="*/ 213701 h 256208"/>
                      <a:gd name="connsiteX36" fmla="*/ 247961 w 350755"/>
                      <a:gd name="connsiteY36" fmla="*/ 212843 h 256208"/>
                      <a:gd name="connsiteX37" fmla="*/ 248151 w 350755"/>
                      <a:gd name="connsiteY37" fmla="*/ 212653 h 256208"/>
                      <a:gd name="connsiteX38" fmla="*/ 320351 w 350755"/>
                      <a:gd name="connsiteY38" fmla="*/ 218844 h 256208"/>
                      <a:gd name="connsiteX39" fmla="*/ 329114 w 350755"/>
                      <a:gd name="connsiteY39" fmla="*/ 210938 h 256208"/>
                      <a:gd name="connsiteX40" fmla="*/ 324447 w 350755"/>
                      <a:gd name="connsiteY40" fmla="*/ 205319 h 256208"/>
                      <a:gd name="connsiteX41" fmla="*/ 266630 w 350755"/>
                      <a:gd name="connsiteY41" fmla="*/ 193698 h 256208"/>
                      <a:gd name="connsiteX42" fmla="*/ 265297 w 350755"/>
                      <a:gd name="connsiteY42" fmla="*/ 191698 h 256208"/>
                      <a:gd name="connsiteX43" fmla="*/ 265487 w 350755"/>
                      <a:gd name="connsiteY43" fmla="*/ 190460 h 256208"/>
                      <a:gd name="connsiteX44" fmla="*/ 266154 w 350755"/>
                      <a:gd name="connsiteY44" fmla="*/ 189983 h 256208"/>
                      <a:gd name="connsiteX45" fmla="*/ 336829 w 350755"/>
                      <a:gd name="connsiteY45" fmla="*/ 196460 h 256208"/>
                      <a:gd name="connsiteX46" fmla="*/ 339496 w 350755"/>
                      <a:gd name="connsiteY46" fmla="*/ 190555 h 256208"/>
                      <a:gd name="connsiteX47" fmla="*/ 310826 w 350755"/>
                      <a:gd name="connsiteY47" fmla="*/ 177887 h 256208"/>
                      <a:gd name="connsiteX48" fmla="*/ 310254 w 350755"/>
                      <a:gd name="connsiteY48" fmla="*/ 176744 h 256208"/>
                      <a:gd name="connsiteX49" fmla="*/ 310445 w 350755"/>
                      <a:gd name="connsiteY49" fmla="*/ 175696 h 256208"/>
                      <a:gd name="connsiteX50" fmla="*/ 312445 w 350755"/>
                      <a:gd name="connsiteY50" fmla="*/ 174362 h 256208"/>
                      <a:gd name="connsiteX51" fmla="*/ 344068 w 350755"/>
                      <a:gd name="connsiteY51" fmla="*/ 176648 h 256208"/>
                      <a:gd name="connsiteX52" fmla="*/ 346259 w 350755"/>
                      <a:gd name="connsiteY52" fmla="*/ 167885 h 256208"/>
                      <a:gd name="connsiteX53" fmla="*/ 315208 w 350755"/>
                      <a:gd name="connsiteY53" fmla="*/ 148931 h 256208"/>
                      <a:gd name="connsiteX54" fmla="*/ 260439 w 350755"/>
                      <a:gd name="connsiteY54" fmla="*/ 121403 h 256208"/>
                      <a:gd name="connsiteX55" fmla="*/ 259962 w 350755"/>
                      <a:gd name="connsiteY55" fmla="*/ 119784 h 256208"/>
                      <a:gd name="connsiteX56" fmla="*/ 260343 w 350755"/>
                      <a:gd name="connsiteY56" fmla="*/ 119022 h 256208"/>
                      <a:gd name="connsiteX57" fmla="*/ 260820 w 350755"/>
                      <a:gd name="connsiteY57" fmla="*/ 119022 h 256208"/>
                      <a:gd name="connsiteX58" fmla="*/ 341211 w 350755"/>
                      <a:gd name="connsiteY58" fmla="*/ 152455 h 256208"/>
                      <a:gd name="connsiteX59" fmla="*/ 343020 w 350755"/>
                      <a:gd name="connsiteY59" fmla="*/ 151883 h 256208"/>
                      <a:gd name="connsiteX60" fmla="*/ 343211 w 350755"/>
                      <a:gd name="connsiteY60" fmla="*/ 150740 h 256208"/>
                      <a:gd name="connsiteX61" fmla="*/ 342640 w 350755"/>
                      <a:gd name="connsiteY61" fmla="*/ 149978 h 256208"/>
                      <a:gd name="connsiteX62" fmla="*/ 268249 w 350755"/>
                      <a:gd name="connsiteY62" fmla="*/ 103877 h 256208"/>
                      <a:gd name="connsiteX63" fmla="*/ 250914 w 350755"/>
                      <a:gd name="connsiteY63" fmla="*/ 96924 h 256208"/>
                      <a:gd name="connsiteX64" fmla="*/ 221386 w 350755"/>
                      <a:gd name="connsiteY64" fmla="*/ 83494 h 256208"/>
                      <a:gd name="connsiteX65" fmla="*/ 201098 w 350755"/>
                      <a:gd name="connsiteY65" fmla="*/ 73874 h 256208"/>
                      <a:gd name="connsiteX66" fmla="*/ 167665 w 350755"/>
                      <a:gd name="connsiteY66" fmla="*/ 52061 h 256208"/>
                      <a:gd name="connsiteX67" fmla="*/ 132232 w 350755"/>
                      <a:gd name="connsiteY67" fmla="*/ 18438 h 256208"/>
                      <a:gd name="connsiteX68" fmla="*/ 18027 w 350755"/>
                      <a:gd name="connsiteY68" fmla="*/ 17867 h 256208"/>
                      <a:gd name="connsiteX69" fmla="*/ 6597 w 350755"/>
                      <a:gd name="connsiteY69" fmla="*/ 30344 h 256208"/>
                      <a:gd name="connsiteX70" fmla="*/ 120 w 350755"/>
                      <a:gd name="connsiteY70" fmla="*/ 61872 h 256208"/>
                      <a:gd name="connsiteX71" fmla="*/ 120 w 350755"/>
                      <a:gd name="connsiteY71" fmla="*/ 61872 h 256208"/>
                      <a:gd name="connsiteX72" fmla="*/ 217195 w 350755"/>
                      <a:gd name="connsiteY72" fmla="*/ 154836 h 256208"/>
                      <a:gd name="connsiteX73" fmla="*/ 218243 w 350755"/>
                      <a:gd name="connsiteY73" fmla="*/ 157313 h 256208"/>
                      <a:gd name="connsiteX74" fmla="*/ 214814 w 350755"/>
                      <a:gd name="connsiteY74" fmla="*/ 157694 h 256208"/>
                      <a:gd name="connsiteX75" fmla="*/ 214718 w 350755"/>
                      <a:gd name="connsiteY75" fmla="*/ 154741 h 256208"/>
                      <a:gd name="connsiteX76" fmla="*/ 217290 w 350755"/>
                      <a:gd name="connsiteY76" fmla="*/ 154741 h 256208"/>
                      <a:gd name="connsiteX77" fmla="*/ 217290 w 350755"/>
                      <a:gd name="connsiteY77" fmla="*/ 154741 h 256208"/>
                      <a:gd name="connsiteX78" fmla="*/ 252914 w 350755"/>
                      <a:gd name="connsiteY78" fmla="*/ 186650 h 256208"/>
                      <a:gd name="connsiteX79" fmla="*/ 256152 w 350755"/>
                      <a:gd name="connsiteY79" fmla="*/ 186459 h 256208"/>
                      <a:gd name="connsiteX80" fmla="*/ 258438 w 350755"/>
                      <a:gd name="connsiteY80" fmla="*/ 188745 h 256208"/>
                      <a:gd name="connsiteX81" fmla="*/ 255200 w 350755"/>
                      <a:gd name="connsiteY81" fmla="*/ 188936 h 256208"/>
                      <a:gd name="connsiteX82" fmla="*/ 252914 w 350755"/>
                      <a:gd name="connsiteY82" fmla="*/ 186650 h 256208"/>
                      <a:gd name="connsiteX83" fmla="*/ 252914 w 350755"/>
                      <a:gd name="connsiteY83" fmla="*/ 186650 h 256208"/>
                      <a:gd name="connsiteX84" fmla="*/ 242913 w 350755"/>
                      <a:gd name="connsiteY84" fmla="*/ 211700 h 256208"/>
                      <a:gd name="connsiteX85" fmla="*/ 241674 w 350755"/>
                      <a:gd name="connsiteY85" fmla="*/ 208748 h 256208"/>
                      <a:gd name="connsiteX86" fmla="*/ 242913 w 350755"/>
                      <a:gd name="connsiteY86" fmla="*/ 205795 h 256208"/>
                      <a:gd name="connsiteX87" fmla="*/ 244151 w 350755"/>
                      <a:gd name="connsiteY87" fmla="*/ 208748 h 256208"/>
                      <a:gd name="connsiteX88" fmla="*/ 242913 w 350755"/>
                      <a:gd name="connsiteY88" fmla="*/ 211700 h 256208"/>
                      <a:gd name="connsiteX89" fmla="*/ 242913 w 350755"/>
                      <a:gd name="connsiteY89" fmla="*/ 211700 h 256208"/>
                      <a:gd name="connsiteX90" fmla="*/ 212337 w 350755"/>
                      <a:gd name="connsiteY90" fmla="*/ 215796 h 256208"/>
                      <a:gd name="connsiteX91" fmla="*/ 216814 w 350755"/>
                      <a:gd name="connsiteY91" fmla="*/ 217606 h 256208"/>
                      <a:gd name="connsiteX92" fmla="*/ 220148 w 350755"/>
                      <a:gd name="connsiteY92" fmla="*/ 221225 h 256208"/>
                      <a:gd name="connsiteX93" fmla="*/ 215671 w 350755"/>
                      <a:gd name="connsiteY93" fmla="*/ 219416 h 256208"/>
                      <a:gd name="connsiteX94" fmla="*/ 212337 w 350755"/>
                      <a:gd name="connsiteY94" fmla="*/ 215796 h 256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</a:cxnLst>
                    <a:rect l="l" t="t" r="r" b="b"/>
                    <a:pathLst>
                      <a:path w="350755" h="256208">
                        <a:moveTo>
                          <a:pt x="120" y="61777"/>
                        </a:moveTo>
                        <a:cubicBezTo>
                          <a:pt x="5835" y="82922"/>
                          <a:pt x="15932" y="98448"/>
                          <a:pt x="30219" y="108545"/>
                        </a:cubicBezTo>
                        <a:cubicBezTo>
                          <a:pt x="38601" y="114450"/>
                          <a:pt x="47650" y="117403"/>
                          <a:pt x="57461" y="117403"/>
                        </a:cubicBezTo>
                        <a:cubicBezTo>
                          <a:pt x="58509" y="117403"/>
                          <a:pt x="59461" y="117022"/>
                          <a:pt x="60223" y="116260"/>
                        </a:cubicBezTo>
                        <a:cubicBezTo>
                          <a:pt x="60795" y="115688"/>
                          <a:pt x="61557" y="115498"/>
                          <a:pt x="62414" y="115688"/>
                        </a:cubicBezTo>
                        <a:cubicBezTo>
                          <a:pt x="62604" y="115688"/>
                          <a:pt x="62700" y="115879"/>
                          <a:pt x="62509" y="116069"/>
                        </a:cubicBezTo>
                        <a:cubicBezTo>
                          <a:pt x="61842" y="116831"/>
                          <a:pt x="62700" y="117403"/>
                          <a:pt x="65176" y="117689"/>
                        </a:cubicBezTo>
                        <a:cubicBezTo>
                          <a:pt x="65652" y="117689"/>
                          <a:pt x="66129" y="117689"/>
                          <a:pt x="66605" y="117498"/>
                        </a:cubicBezTo>
                        <a:cubicBezTo>
                          <a:pt x="84512" y="109211"/>
                          <a:pt x="96704" y="107116"/>
                          <a:pt x="109943" y="123880"/>
                        </a:cubicBezTo>
                        <a:cubicBezTo>
                          <a:pt x="120517" y="137120"/>
                          <a:pt x="125184" y="160837"/>
                          <a:pt x="126707" y="177601"/>
                        </a:cubicBezTo>
                        <a:cubicBezTo>
                          <a:pt x="128613" y="198842"/>
                          <a:pt x="140519" y="215415"/>
                          <a:pt x="162236" y="227131"/>
                        </a:cubicBezTo>
                        <a:cubicBezTo>
                          <a:pt x="164141" y="227226"/>
                          <a:pt x="167189" y="228655"/>
                          <a:pt x="171284" y="231322"/>
                        </a:cubicBezTo>
                        <a:cubicBezTo>
                          <a:pt x="173952" y="233036"/>
                          <a:pt x="175761" y="236370"/>
                          <a:pt x="179381" y="237418"/>
                        </a:cubicBezTo>
                        <a:cubicBezTo>
                          <a:pt x="180429" y="237704"/>
                          <a:pt x="181381" y="238180"/>
                          <a:pt x="182238" y="238847"/>
                        </a:cubicBezTo>
                        <a:cubicBezTo>
                          <a:pt x="186143" y="241895"/>
                          <a:pt x="190240" y="243800"/>
                          <a:pt x="194716" y="244562"/>
                        </a:cubicBezTo>
                        <a:cubicBezTo>
                          <a:pt x="189477" y="239609"/>
                          <a:pt x="185667" y="234846"/>
                          <a:pt x="183381" y="230179"/>
                        </a:cubicBezTo>
                        <a:cubicBezTo>
                          <a:pt x="182334" y="228179"/>
                          <a:pt x="182714" y="227893"/>
                          <a:pt x="184524" y="229131"/>
                        </a:cubicBezTo>
                        <a:lnTo>
                          <a:pt x="216147" y="251896"/>
                        </a:lnTo>
                        <a:cubicBezTo>
                          <a:pt x="216147" y="251896"/>
                          <a:pt x="217005" y="251991"/>
                          <a:pt x="217195" y="251705"/>
                        </a:cubicBezTo>
                        <a:lnTo>
                          <a:pt x="217766" y="250753"/>
                        </a:lnTo>
                        <a:cubicBezTo>
                          <a:pt x="218338" y="249800"/>
                          <a:pt x="218243" y="248943"/>
                          <a:pt x="217576" y="248086"/>
                        </a:cubicBezTo>
                        <a:lnTo>
                          <a:pt x="210337" y="238847"/>
                        </a:lnTo>
                        <a:cubicBezTo>
                          <a:pt x="209099" y="237227"/>
                          <a:pt x="209384" y="236846"/>
                          <a:pt x="211194" y="237608"/>
                        </a:cubicBezTo>
                        <a:cubicBezTo>
                          <a:pt x="231387" y="246276"/>
                          <a:pt x="254628" y="252467"/>
                          <a:pt x="280632" y="256182"/>
                        </a:cubicBezTo>
                        <a:cubicBezTo>
                          <a:pt x="281870" y="256373"/>
                          <a:pt x="283013" y="255515"/>
                          <a:pt x="283203" y="254277"/>
                        </a:cubicBezTo>
                        <a:cubicBezTo>
                          <a:pt x="283489" y="252753"/>
                          <a:pt x="282346" y="251610"/>
                          <a:pt x="279965" y="250562"/>
                        </a:cubicBezTo>
                        <a:cubicBezTo>
                          <a:pt x="265582" y="244657"/>
                          <a:pt x="250818" y="238847"/>
                          <a:pt x="235864" y="232846"/>
                        </a:cubicBezTo>
                        <a:cubicBezTo>
                          <a:pt x="235293" y="232655"/>
                          <a:pt x="235102" y="232179"/>
                          <a:pt x="235293" y="231608"/>
                        </a:cubicBezTo>
                        <a:lnTo>
                          <a:pt x="235578" y="230750"/>
                        </a:lnTo>
                        <a:cubicBezTo>
                          <a:pt x="235578" y="230750"/>
                          <a:pt x="235578" y="230655"/>
                          <a:pt x="235673" y="230750"/>
                        </a:cubicBezTo>
                        <a:cubicBezTo>
                          <a:pt x="254533" y="236180"/>
                          <a:pt x="276345" y="240466"/>
                          <a:pt x="301110" y="243800"/>
                        </a:cubicBezTo>
                        <a:cubicBezTo>
                          <a:pt x="305206" y="244276"/>
                          <a:pt x="308064" y="242657"/>
                          <a:pt x="309683" y="238847"/>
                        </a:cubicBezTo>
                        <a:cubicBezTo>
                          <a:pt x="311112" y="235608"/>
                          <a:pt x="307968" y="232370"/>
                          <a:pt x="300349" y="229131"/>
                        </a:cubicBezTo>
                        <a:cubicBezTo>
                          <a:pt x="298062" y="228179"/>
                          <a:pt x="295776" y="227321"/>
                          <a:pt x="293395" y="226750"/>
                        </a:cubicBezTo>
                        <a:lnTo>
                          <a:pt x="248533" y="214939"/>
                        </a:lnTo>
                        <a:cubicBezTo>
                          <a:pt x="247961" y="214748"/>
                          <a:pt x="247675" y="214367"/>
                          <a:pt x="247770" y="213701"/>
                        </a:cubicBezTo>
                        <a:lnTo>
                          <a:pt x="247961" y="212843"/>
                        </a:lnTo>
                        <a:cubicBezTo>
                          <a:pt x="247961" y="212843"/>
                          <a:pt x="247961" y="212653"/>
                          <a:pt x="248151" y="212653"/>
                        </a:cubicBezTo>
                        <a:cubicBezTo>
                          <a:pt x="271964" y="217034"/>
                          <a:pt x="296062" y="219035"/>
                          <a:pt x="320351" y="218844"/>
                        </a:cubicBezTo>
                        <a:cubicBezTo>
                          <a:pt x="326352" y="218844"/>
                          <a:pt x="329304" y="216177"/>
                          <a:pt x="329114" y="210938"/>
                        </a:cubicBezTo>
                        <a:cubicBezTo>
                          <a:pt x="329114" y="208176"/>
                          <a:pt x="327114" y="205795"/>
                          <a:pt x="324447" y="205319"/>
                        </a:cubicBezTo>
                        <a:lnTo>
                          <a:pt x="266630" y="193698"/>
                        </a:lnTo>
                        <a:cubicBezTo>
                          <a:pt x="265677" y="193508"/>
                          <a:pt x="265106" y="192555"/>
                          <a:pt x="265297" y="191698"/>
                        </a:cubicBezTo>
                        <a:lnTo>
                          <a:pt x="265487" y="190460"/>
                        </a:lnTo>
                        <a:cubicBezTo>
                          <a:pt x="265487" y="190460"/>
                          <a:pt x="265773" y="189888"/>
                          <a:pt x="266154" y="189983"/>
                        </a:cubicBezTo>
                        <a:cubicBezTo>
                          <a:pt x="290633" y="194174"/>
                          <a:pt x="314159" y="196270"/>
                          <a:pt x="336829" y="196460"/>
                        </a:cubicBezTo>
                        <a:cubicBezTo>
                          <a:pt x="339782" y="196460"/>
                          <a:pt x="341401" y="192841"/>
                          <a:pt x="339496" y="190555"/>
                        </a:cubicBezTo>
                        <a:cubicBezTo>
                          <a:pt x="334924" y="185221"/>
                          <a:pt x="317970" y="180744"/>
                          <a:pt x="310826" y="177887"/>
                        </a:cubicBezTo>
                        <a:cubicBezTo>
                          <a:pt x="310350" y="177696"/>
                          <a:pt x="310159" y="177315"/>
                          <a:pt x="310254" y="176744"/>
                        </a:cubicBezTo>
                        <a:lnTo>
                          <a:pt x="310445" y="175696"/>
                        </a:lnTo>
                        <a:cubicBezTo>
                          <a:pt x="310635" y="174743"/>
                          <a:pt x="311493" y="174172"/>
                          <a:pt x="312445" y="174362"/>
                        </a:cubicBezTo>
                        <a:cubicBezTo>
                          <a:pt x="323113" y="177220"/>
                          <a:pt x="333686" y="177982"/>
                          <a:pt x="344068" y="176648"/>
                        </a:cubicBezTo>
                        <a:cubicBezTo>
                          <a:pt x="352165" y="175696"/>
                          <a:pt x="352926" y="172743"/>
                          <a:pt x="346259" y="167885"/>
                        </a:cubicBezTo>
                        <a:cubicBezTo>
                          <a:pt x="336162" y="160456"/>
                          <a:pt x="326732" y="154074"/>
                          <a:pt x="315208" y="148931"/>
                        </a:cubicBezTo>
                        <a:cubicBezTo>
                          <a:pt x="296824" y="140644"/>
                          <a:pt x="278536" y="131405"/>
                          <a:pt x="260439" y="121403"/>
                        </a:cubicBezTo>
                        <a:cubicBezTo>
                          <a:pt x="259772" y="121022"/>
                          <a:pt x="259581" y="120546"/>
                          <a:pt x="259962" y="119784"/>
                        </a:cubicBezTo>
                        <a:lnTo>
                          <a:pt x="260343" y="119022"/>
                        </a:lnTo>
                        <a:cubicBezTo>
                          <a:pt x="260343" y="119022"/>
                          <a:pt x="260534" y="119022"/>
                          <a:pt x="260820" y="119022"/>
                        </a:cubicBezTo>
                        <a:lnTo>
                          <a:pt x="341211" y="152455"/>
                        </a:lnTo>
                        <a:cubicBezTo>
                          <a:pt x="341973" y="152741"/>
                          <a:pt x="342640" y="152550"/>
                          <a:pt x="343020" y="151883"/>
                        </a:cubicBezTo>
                        <a:cubicBezTo>
                          <a:pt x="343211" y="151502"/>
                          <a:pt x="343306" y="151121"/>
                          <a:pt x="343211" y="150740"/>
                        </a:cubicBezTo>
                        <a:cubicBezTo>
                          <a:pt x="343211" y="150455"/>
                          <a:pt x="342925" y="150169"/>
                          <a:pt x="342640" y="149978"/>
                        </a:cubicBezTo>
                        <a:cubicBezTo>
                          <a:pt x="321018" y="131595"/>
                          <a:pt x="296062" y="117403"/>
                          <a:pt x="268249" y="103877"/>
                        </a:cubicBezTo>
                        <a:cubicBezTo>
                          <a:pt x="261867" y="103592"/>
                          <a:pt x="256057" y="101210"/>
                          <a:pt x="250914" y="96924"/>
                        </a:cubicBezTo>
                        <a:lnTo>
                          <a:pt x="221386" y="83494"/>
                        </a:lnTo>
                        <a:cubicBezTo>
                          <a:pt x="213671" y="82446"/>
                          <a:pt x="206908" y="79208"/>
                          <a:pt x="201098" y="73874"/>
                        </a:cubicBezTo>
                        <a:cubicBezTo>
                          <a:pt x="189477" y="67397"/>
                          <a:pt x="178333" y="60062"/>
                          <a:pt x="167665" y="52061"/>
                        </a:cubicBezTo>
                        <a:cubicBezTo>
                          <a:pt x="156045" y="43298"/>
                          <a:pt x="144329" y="29868"/>
                          <a:pt x="132232" y="18438"/>
                        </a:cubicBezTo>
                        <a:cubicBezTo>
                          <a:pt x="102038" y="-10042"/>
                          <a:pt x="50031" y="-1755"/>
                          <a:pt x="18027" y="17867"/>
                        </a:cubicBezTo>
                        <a:cubicBezTo>
                          <a:pt x="12884" y="21010"/>
                          <a:pt x="9074" y="25201"/>
                          <a:pt x="6597" y="30344"/>
                        </a:cubicBezTo>
                        <a:cubicBezTo>
                          <a:pt x="1549" y="40727"/>
                          <a:pt x="-546" y="51204"/>
                          <a:pt x="120" y="61872"/>
                        </a:cubicBezTo>
                        <a:lnTo>
                          <a:pt x="120" y="61872"/>
                        </a:lnTo>
                        <a:close/>
                        <a:moveTo>
                          <a:pt x="217195" y="154836"/>
                        </a:moveTo>
                        <a:cubicBezTo>
                          <a:pt x="218148" y="155217"/>
                          <a:pt x="218624" y="156265"/>
                          <a:pt x="218243" y="157313"/>
                        </a:cubicBezTo>
                        <a:cubicBezTo>
                          <a:pt x="217766" y="158551"/>
                          <a:pt x="216623" y="158646"/>
                          <a:pt x="214814" y="157694"/>
                        </a:cubicBezTo>
                        <a:cubicBezTo>
                          <a:pt x="213671" y="157122"/>
                          <a:pt x="213575" y="155503"/>
                          <a:pt x="214718" y="154741"/>
                        </a:cubicBezTo>
                        <a:cubicBezTo>
                          <a:pt x="215290" y="154360"/>
                          <a:pt x="216147" y="154455"/>
                          <a:pt x="217290" y="154741"/>
                        </a:cubicBezTo>
                        <a:lnTo>
                          <a:pt x="217290" y="154741"/>
                        </a:lnTo>
                        <a:close/>
                        <a:moveTo>
                          <a:pt x="252914" y="186650"/>
                        </a:moveTo>
                        <a:cubicBezTo>
                          <a:pt x="253200" y="185983"/>
                          <a:pt x="254628" y="185888"/>
                          <a:pt x="256152" y="186459"/>
                        </a:cubicBezTo>
                        <a:cubicBezTo>
                          <a:pt x="257676" y="187031"/>
                          <a:pt x="258724" y="188078"/>
                          <a:pt x="258438" y="188745"/>
                        </a:cubicBezTo>
                        <a:cubicBezTo>
                          <a:pt x="258153" y="189412"/>
                          <a:pt x="256724" y="189507"/>
                          <a:pt x="255200" y="188936"/>
                        </a:cubicBezTo>
                        <a:cubicBezTo>
                          <a:pt x="253676" y="188364"/>
                          <a:pt x="252628" y="187316"/>
                          <a:pt x="252914" y="186650"/>
                        </a:cubicBezTo>
                        <a:lnTo>
                          <a:pt x="252914" y="186650"/>
                        </a:lnTo>
                        <a:close/>
                        <a:moveTo>
                          <a:pt x="242913" y="211700"/>
                        </a:moveTo>
                        <a:cubicBezTo>
                          <a:pt x="242246" y="211700"/>
                          <a:pt x="241674" y="210367"/>
                          <a:pt x="241674" y="208748"/>
                        </a:cubicBezTo>
                        <a:cubicBezTo>
                          <a:pt x="241674" y="207128"/>
                          <a:pt x="242246" y="205795"/>
                          <a:pt x="242913" y="205795"/>
                        </a:cubicBezTo>
                        <a:cubicBezTo>
                          <a:pt x="243579" y="205795"/>
                          <a:pt x="244151" y="207128"/>
                          <a:pt x="244151" y="208748"/>
                        </a:cubicBezTo>
                        <a:cubicBezTo>
                          <a:pt x="244151" y="210367"/>
                          <a:pt x="243579" y="211700"/>
                          <a:pt x="242913" y="211700"/>
                        </a:cubicBezTo>
                        <a:lnTo>
                          <a:pt x="242913" y="211700"/>
                        </a:lnTo>
                        <a:close/>
                        <a:moveTo>
                          <a:pt x="212337" y="215796"/>
                        </a:moveTo>
                        <a:cubicBezTo>
                          <a:pt x="212337" y="215796"/>
                          <a:pt x="214624" y="216082"/>
                          <a:pt x="216814" y="217606"/>
                        </a:cubicBezTo>
                        <a:cubicBezTo>
                          <a:pt x="219005" y="219130"/>
                          <a:pt x="220434" y="220749"/>
                          <a:pt x="220148" y="221225"/>
                        </a:cubicBezTo>
                        <a:cubicBezTo>
                          <a:pt x="219862" y="221702"/>
                          <a:pt x="217862" y="220940"/>
                          <a:pt x="215671" y="219416"/>
                        </a:cubicBezTo>
                        <a:cubicBezTo>
                          <a:pt x="213481" y="217892"/>
                          <a:pt x="212052" y="216272"/>
                          <a:pt x="212337" y="215796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9" name="Freeform: Shape 16648">
                    <a:extLst>
                      <a:ext uri="{FF2B5EF4-FFF2-40B4-BE49-F238E27FC236}">
                        <a16:creationId xmlns:a16="http://schemas.microsoft.com/office/drawing/2014/main" id="{B2B40DF1-056A-7A5E-D176-C76661EFBAF9}"/>
                      </a:ext>
                    </a:extLst>
                  </p:cNvPr>
                  <p:cNvSpPr/>
                  <p:nvPr/>
                </p:nvSpPr>
                <p:spPr>
                  <a:xfrm>
                    <a:off x="6972922" y="3182778"/>
                    <a:ext cx="165778" cy="170783"/>
                  </a:xfrm>
                  <a:custGeom>
                    <a:avLst/>
                    <a:gdLst>
                      <a:gd name="connsiteX0" fmla="*/ 3568 w 165778"/>
                      <a:gd name="connsiteY0" fmla="*/ 95 h 170783"/>
                      <a:gd name="connsiteX1" fmla="*/ 2616 w 165778"/>
                      <a:gd name="connsiteY1" fmla="*/ 98393 h 170783"/>
                      <a:gd name="connsiteX2" fmla="*/ 35287 w 165778"/>
                      <a:gd name="connsiteY2" fmla="*/ 132588 h 170783"/>
                      <a:gd name="connsiteX3" fmla="*/ 66910 w 165778"/>
                      <a:gd name="connsiteY3" fmla="*/ 142780 h 170783"/>
                      <a:gd name="connsiteX4" fmla="*/ 79102 w 165778"/>
                      <a:gd name="connsiteY4" fmla="*/ 170783 h 170783"/>
                      <a:gd name="connsiteX5" fmla="*/ 95294 w 165778"/>
                      <a:gd name="connsiteY5" fmla="*/ 166783 h 170783"/>
                      <a:gd name="connsiteX6" fmla="*/ 111772 w 165778"/>
                      <a:gd name="connsiteY6" fmla="*/ 165164 h 170783"/>
                      <a:gd name="connsiteX7" fmla="*/ 165779 w 165778"/>
                      <a:gd name="connsiteY7" fmla="*/ 165354 h 170783"/>
                      <a:gd name="connsiteX8" fmla="*/ 130251 w 165778"/>
                      <a:gd name="connsiteY8" fmla="*/ 115824 h 170783"/>
                      <a:gd name="connsiteX9" fmla="*/ 113487 w 165778"/>
                      <a:gd name="connsiteY9" fmla="*/ 62103 h 170783"/>
                      <a:gd name="connsiteX10" fmla="*/ 70148 w 165778"/>
                      <a:gd name="connsiteY10" fmla="*/ 55721 h 170783"/>
                      <a:gd name="connsiteX11" fmla="*/ 68720 w 165778"/>
                      <a:gd name="connsiteY11" fmla="*/ 55912 h 170783"/>
                      <a:gd name="connsiteX12" fmla="*/ 66052 w 165778"/>
                      <a:gd name="connsiteY12" fmla="*/ 54293 h 170783"/>
                      <a:gd name="connsiteX13" fmla="*/ 65957 w 165778"/>
                      <a:gd name="connsiteY13" fmla="*/ 53912 h 170783"/>
                      <a:gd name="connsiteX14" fmla="*/ 63767 w 165778"/>
                      <a:gd name="connsiteY14" fmla="*/ 54483 h 170783"/>
                      <a:gd name="connsiteX15" fmla="*/ 61004 w 165778"/>
                      <a:gd name="connsiteY15" fmla="*/ 55626 h 170783"/>
                      <a:gd name="connsiteX16" fmla="*/ 33763 w 165778"/>
                      <a:gd name="connsiteY16" fmla="*/ 46768 h 170783"/>
                      <a:gd name="connsiteX17" fmla="*/ 3664 w 165778"/>
                      <a:gd name="connsiteY17" fmla="*/ 0 h 170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5778" h="170783">
                        <a:moveTo>
                          <a:pt x="3568" y="95"/>
                        </a:moveTo>
                        <a:cubicBezTo>
                          <a:pt x="-813" y="33909"/>
                          <a:pt x="-1194" y="66675"/>
                          <a:pt x="2616" y="98393"/>
                        </a:cubicBezTo>
                        <a:cubicBezTo>
                          <a:pt x="4997" y="118301"/>
                          <a:pt x="15855" y="129635"/>
                          <a:pt x="35287" y="132588"/>
                        </a:cubicBezTo>
                        <a:cubicBezTo>
                          <a:pt x="45859" y="134207"/>
                          <a:pt x="59099" y="135160"/>
                          <a:pt x="66910" y="142780"/>
                        </a:cubicBezTo>
                        <a:cubicBezTo>
                          <a:pt x="73768" y="149543"/>
                          <a:pt x="77863" y="158877"/>
                          <a:pt x="79102" y="170783"/>
                        </a:cubicBezTo>
                        <a:cubicBezTo>
                          <a:pt x="84626" y="169259"/>
                          <a:pt x="89960" y="167926"/>
                          <a:pt x="95294" y="166783"/>
                        </a:cubicBezTo>
                        <a:cubicBezTo>
                          <a:pt x="100342" y="165640"/>
                          <a:pt x="105772" y="165164"/>
                          <a:pt x="111772" y="165164"/>
                        </a:cubicBezTo>
                        <a:cubicBezTo>
                          <a:pt x="129013" y="165164"/>
                          <a:pt x="147015" y="165259"/>
                          <a:pt x="165779" y="165354"/>
                        </a:cubicBezTo>
                        <a:cubicBezTo>
                          <a:pt x="144062" y="153638"/>
                          <a:pt x="132251" y="137160"/>
                          <a:pt x="130251" y="115824"/>
                        </a:cubicBezTo>
                        <a:cubicBezTo>
                          <a:pt x="128727" y="99060"/>
                          <a:pt x="124060" y="75438"/>
                          <a:pt x="113487" y="62103"/>
                        </a:cubicBezTo>
                        <a:cubicBezTo>
                          <a:pt x="100152" y="45339"/>
                          <a:pt x="88055" y="47435"/>
                          <a:pt x="70148" y="55721"/>
                        </a:cubicBezTo>
                        <a:cubicBezTo>
                          <a:pt x="69672" y="55912"/>
                          <a:pt x="69196" y="56007"/>
                          <a:pt x="68720" y="55912"/>
                        </a:cubicBezTo>
                        <a:cubicBezTo>
                          <a:pt x="66338" y="55626"/>
                          <a:pt x="65386" y="55054"/>
                          <a:pt x="66052" y="54293"/>
                        </a:cubicBezTo>
                        <a:cubicBezTo>
                          <a:pt x="66243" y="54102"/>
                          <a:pt x="66148" y="53912"/>
                          <a:pt x="65957" y="53912"/>
                        </a:cubicBezTo>
                        <a:cubicBezTo>
                          <a:pt x="65100" y="53721"/>
                          <a:pt x="64338" y="53912"/>
                          <a:pt x="63767" y="54483"/>
                        </a:cubicBezTo>
                        <a:cubicBezTo>
                          <a:pt x="63004" y="55245"/>
                          <a:pt x="62052" y="55721"/>
                          <a:pt x="61004" y="55626"/>
                        </a:cubicBezTo>
                        <a:cubicBezTo>
                          <a:pt x="51193" y="55626"/>
                          <a:pt x="42145" y="52578"/>
                          <a:pt x="33763" y="46768"/>
                        </a:cubicBezTo>
                        <a:cubicBezTo>
                          <a:pt x="19475" y="36671"/>
                          <a:pt x="9379" y="21050"/>
                          <a:pt x="3664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0" name="Freeform: Shape 16649">
                    <a:extLst>
                      <a:ext uri="{FF2B5EF4-FFF2-40B4-BE49-F238E27FC236}">
                        <a16:creationId xmlns:a16="http://schemas.microsoft.com/office/drawing/2014/main" id="{72760462-3D9C-4B43-A956-3619747692F2}"/>
                      </a:ext>
                    </a:extLst>
                  </p:cNvPr>
                  <p:cNvSpPr/>
                  <p:nvPr/>
                </p:nvSpPr>
                <p:spPr>
                  <a:xfrm>
                    <a:off x="7190253" y="3275610"/>
                    <a:ext cx="4408" cy="3915"/>
                  </a:xfrm>
                  <a:custGeom>
                    <a:avLst/>
                    <a:gdLst>
                      <a:gd name="connsiteX0" fmla="*/ 3312 w 4408"/>
                      <a:gd name="connsiteY0" fmla="*/ 322 h 3915"/>
                      <a:gd name="connsiteX1" fmla="*/ 740 w 4408"/>
                      <a:gd name="connsiteY1" fmla="*/ 322 h 3915"/>
                      <a:gd name="connsiteX2" fmla="*/ 835 w 4408"/>
                      <a:gd name="connsiteY2" fmla="*/ 3275 h 3915"/>
                      <a:gd name="connsiteX3" fmla="*/ 4264 w 4408"/>
                      <a:gd name="connsiteY3" fmla="*/ 2894 h 3915"/>
                      <a:gd name="connsiteX4" fmla="*/ 3216 w 4408"/>
                      <a:gd name="connsiteY4" fmla="*/ 418 h 3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8" h="3915">
                        <a:moveTo>
                          <a:pt x="3312" y="322"/>
                        </a:moveTo>
                        <a:cubicBezTo>
                          <a:pt x="2169" y="-59"/>
                          <a:pt x="1312" y="-154"/>
                          <a:pt x="740" y="322"/>
                        </a:cubicBezTo>
                        <a:cubicBezTo>
                          <a:pt x="-308" y="989"/>
                          <a:pt x="-213" y="2608"/>
                          <a:pt x="835" y="3275"/>
                        </a:cubicBezTo>
                        <a:cubicBezTo>
                          <a:pt x="2645" y="4228"/>
                          <a:pt x="3788" y="4132"/>
                          <a:pt x="4264" y="2894"/>
                        </a:cubicBezTo>
                        <a:cubicBezTo>
                          <a:pt x="4645" y="1942"/>
                          <a:pt x="4264" y="799"/>
                          <a:pt x="3216" y="41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1" name="Freeform: Shape 16650">
                    <a:extLst>
                      <a:ext uri="{FF2B5EF4-FFF2-40B4-BE49-F238E27FC236}">
                        <a16:creationId xmlns:a16="http://schemas.microsoft.com/office/drawing/2014/main" id="{6698C6EC-8F1E-14F2-CDB7-B6B666A722F1}"/>
                      </a:ext>
                    </a:extLst>
                  </p:cNvPr>
                  <p:cNvSpPr/>
                  <p:nvPr/>
                </p:nvSpPr>
                <p:spPr>
                  <a:xfrm>
                    <a:off x="6918864" y="3347942"/>
                    <a:ext cx="518636" cy="657831"/>
                  </a:xfrm>
                  <a:custGeom>
                    <a:avLst/>
                    <a:gdLst>
                      <a:gd name="connsiteX0" fmla="*/ 219837 w 518636"/>
                      <a:gd name="connsiteY0" fmla="*/ 190 h 657831"/>
                      <a:gd name="connsiteX1" fmla="*/ 165830 w 518636"/>
                      <a:gd name="connsiteY1" fmla="*/ 0 h 657831"/>
                      <a:gd name="connsiteX2" fmla="*/ 149352 w 518636"/>
                      <a:gd name="connsiteY2" fmla="*/ 1619 h 657831"/>
                      <a:gd name="connsiteX3" fmla="*/ 133159 w 518636"/>
                      <a:gd name="connsiteY3" fmla="*/ 5620 h 657831"/>
                      <a:gd name="connsiteX4" fmla="*/ 123063 w 518636"/>
                      <a:gd name="connsiteY4" fmla="*/ 13049 h 657831"/>
                      <a:gd name="connsiteX5" fmla="*/ 113347 w 518636"/>
                      <a:gd name="connsiteY5" fmla="*/ 20860 h 657831"/>
                      <a:gd name="connsiteX6" fmla="*/ 39814 w 518636"/>
                      <a:gd name="connsiteY6" fmla="*/ 180403 h 657831"/>
                      <a:gd name="connsiteX7" fmla="*/ 37242 w 518636"/>
                      <a:gd name="connsiteY7" fmla="*/ 239935 h 657831"/>
                      <a:gd name="connsiteX8" fmla="*/ 34099 w 518636"/>
                      <a:gd name="connsiteY8" fmla="*/ 311086 h 657831"/>
                      <a:gd name="connsiteX9" fmla="*/ 37433 w 518636"/>
                      <a:gd name="connsiteY9" fmla="*/ 342614 h 657831"/>
                      <a:gd name="connsiteX10" fmla="*/ 35433 w 518636"/>
                      <a:gd name="connsiteY10" fmla="*/ 433102 h 657831"/>
                      <a:gd name="connsiteX11" fmla="*/ 27146 w 518636"/>
                      <a:gd name="connsiteY11" fmla="*/ 493014 h 657831"/>
                      <a:gd name="connsiteX12" fmla="*/ 381 w 518636"/>
                      <a:gd name="connsiteY12" fmla="*/ 645700 h 657831"/>
                      <a:gd name="connsiteX13" fmla="*/ 0 w 518636"/>
                      <a:gd name="connsiteY13" fmla="*/ 653225 h 657831"/>
                      <a:gd name="connsiteX14" fmla="*/ 8096 w 518636"/>
                      <a:gd name="connsiteY14" fmla="*/ 653986 h 657831"/>
                      <a:gd name="connsiteX15" fmla="*/ 9525 w 518636"/>
                      <a:gd name="connsiteY15" fmla="*/ 652177 h 657831"/>
                      <a:gd name="connsiteX16" fmla="*/ 67151 w 518636"/>
                      <a:gd name="connsiteY16" fmla="*/ 653129 h 657831"/>
                      <a:gd name="connsiteX17" fmla="*/ 107061 w 518636"/>
                      <a:gd name="connsiteY17" fmla="*/ 651701 h 657831"/>
                      <a:gd name="connsiteX18" fmla="*/ 120777 w 518636"/>
                      <a:gd name="connsiteY18" fmla="*/ 655034 h 657831"/>
                      <a:gd name="connsiteX19" fmla="*/ 148399 w 518636"/>
                      <a:gd name="connsiteY19" fmla="*/ 657225 h 657831"/>
                      <a:gd name="connsiteX20" fmla="*/ 161830 w 518636"/>
                      <a:gd name="connsiteY20" fmla="*/ 657225 h 657831"/>
                      <a:gd name="connsiteX21" fmla="*/ 254032 w 518636"/>
                      <a:gd name="connsiteY21" fmla="*/ 655320 h 657831"/>
                      <a:gd name="connsiteX22" fmla="*/ 289655 w 518636"/>
                      <a:gd name="connsiteY22" fmla="*/ 650462 h 657831"/>
                      <a:gd name="connsiteX23" fmla="*/ 295846 w 518636"/>
                      <a:gd name="connsiteY23" fmla="*/ 649891 h 657831"/>
                      <a:gd name="connsiteX24" fmla="*/ 302323 w 518636"/>
                      <a:gd name="connsiteY24" fmla="*/ 649605 h 657831"/>
                      <a:gd name="connsiteX25" fmla="*/ 344900 w 518636"/>
                      <a:gd name="connsiteY25" fmla="*/ 639604 h 657831"/>
                      <a:gd name="connsiteX26" fmla="*/ 371284 w 518636"/>
                      <a:gd name="connsiteY26" fmla="*/ 625030 h 657831"/>
                      <a:gd name="connsiteX27" fmla="*/ 373952 w 518636"/>
                      <a:gd name="connsiteY27" fmla="*/ 626269 h 657831"/>
                      <a:gd name="connsiteX28" fmla="*/ 374809 w 518636"/>
                      <a:gd name="connsiteY28" fmla="*/ 655606 h 657831"/>
                      <a:gd name="connsiteX29" fmla="*/ 374523 w 518636"/>
                      <a:gd name="connsiteY29" fmla="*/ 633984 h 657831"/>
                      <a:gd name="connsiteX30" fmla="*/ 375761 w 518636"/>
                      <a:gd name="connsiteY30" fmla="*/ 631317 h 657831"/>
                      <a:gd name="connsiteX31" fmla="*/ 378428 w 518636"/>
                      <a:gd name="connsiteY31" fmla="*/ 620935 h 657831"/>
                      <a:gd name="connsiteX32" fmla="*/ 370999 w 518636"/>
                      <a:gd name="connsiteY32" fmla="*/ 590359 h 657831"/>
                      <a:gd name="connsiteX33" fmla="*/ 301371 w 518636"/>
                      <a:gd name="connsiteY33" fmla="*/ 327660 h 657831"/>
                      <a:gd name="connsiteX34" fmla="*/ 302895 w 518636"/>
                      <a:gd name="connsiteY34" fmla="*/ 326231 h 657831"/>
                      <a:gd name="connsiteX35" fmla="*/ 305562 w 518636"/>
                      <a:gd name="connsiteY35" fmla="*/ 328327 h 657831"/>
                      <a:gd name="connsiteX36" fmla="*/ 435959 w 518636"/>
                      <a:gd name="connsiteY36" fmla="*/ 532543 h 657831"/>
                      <a:gd name="connsiteX37" fmla="*/ 459391 w 518636"/>
                      <a:gd name="connsiteY37" fmla="*/ 564166 h 657831"/>
                      <a:gd name="connsiteX38" fmla="*/ 465011 w 518636"/>
                      <a:gd name="connsiteY38" fmla="*/ 567023 h 657831"/>
                      <a:gd name="connsiteX39" fmla="*/ 470154 w 518636"/>
                      <a:gd name="connsiteY39" fmla="*/ 564832 h 657831"/>
                      <a:gd name="connsiteX40" fmla="*/ 515778 w 518636"/>
                      <a:gd name="connsiteY40" fmla="*/ 537115 h 657831"/>
                      <a:gd name="connsiteX41" fmla="*/ 517588 w 518636"/>
                      <a:gd name="connsiteY41" fmla="*/ 535114 h 657831"/>
                      <a:gd name="connsiteX42" fmla="*/ 518636 w 518636"/>
                      <a:gd name="connsiteY42" fmla="*/ 531019 h 657831"/>
                      <a:gd name="connsiteX43" fmla="*/ 474821 w 518636"/>
                      <a:gd name="connsiteY43" fmla="*/ 423958 h 657831"/>
                      <a:gd name="connsiteX44" fmla="*/ 335089 w 518636"/>
                      <a:gd name="connsiteY44" fmla="*/ 134207 h 657831"/>
                      <a:gd name="connsiteX45" fmla="*/ 309086 w 518636"/>
                      <a:gd name="connsiteY45" fmla="*/ 83058 h 657831"/>
                      <a:gd name="connsiteX46" fmla="*/ 273272 w 518636"/>
                      <a:gd name="connsiteY46" fmla="*/ 38005 h 657831"/>
                      <a:gd name="connsiteX47" fmla="*/ 252317 w 518636"/>
                      <a:gd name="connsiteY47" fmla="*/ 17812 h 657831"/>
                      <a:gd name="connsiteX48" fmla="*/ 239839 w 518636"/>
                      <a:gd name="connsiteY48" fmla="*/ 12097 h 657831"/>
                      <a:gd name="connsiteX49" fmla="*/ 236982 w 518636"/>
                      <a:gd name="connsiteY49" fmla="*/ 10668 h 657831"/>
                      <a:gd name="connsiteX50" fmla="*/ 228885 w 518636"/>
                      <a:gd name="connsiteY50" fmla="*/ 4572 h 657831"/>
                      <a:gd name="connsiteX51" fmla="*/ 219837 w 518636"/>
                      <a:gd name="connsiteY51" fmla="*/ 381 h 657831"/>
                      <a:gd name="connsiteX52" fmla="*/ 219837 w 518636"/>
                      <a:gd name="connsiteY52" fmla="*/ 381 h 657831"/>
                      <a:gd name="connsiteX53" fmla="*/ 288893 w 518636"/>
                      <a:gd name="connsiteY53" fmla="*/ 311182 h 657831"/>
                      <a:gd name="connsiteX54" fmla="*/ 238125 w 518636"/>
                      <a:gd name="connsiteY54" fmla="*/ 223075 h 657831"/>
                      <a:gd name="connsiteX55" fmla="*/ 197644 w 518636"/>
                      <a:gd name="connsiteY55" fmla="*/ 125444 h 657831"/>
                      <a:gd name="connsiteX56" fmla="*/ 198596 w 518636"/>
                      <a:gd name="connsiteY56" fmla="*/ 122492 h 657831"/>
                      <a:gd name="connsiteX57" fmla="*/ 202502 w 518636"/>
                      <a:gd name="connsiteY57" fmla="*/ 122777 h 657831"/>
                      <a:gd name="connsiteX58" fmla="*/ 204216 w 518636"/>
                      <a:gd name="connsiteY58" fmla="*/ 125254 h 657831"/>
                      <a:gd name="connsiteX59" fmla="*/ 281178 w 518636"/>
                      <a:gd name="connsiteY59" fmla="*/ 287274 h 657831"/>
                      <a:gd name="connsiteX60" fmla="*/ 298323 w 518636"/>
                      <a:gd name="connsiteY60" fmla="*/ 318135 h 657831"/>
                      <a:gd name="connsiteX61" fmla="*/ 298228 w 518636"/>
                      <a:gd name="connsiteY61" fmla="*/ 320040 h 657831"/>
                      <a:gd name="connsiteX62" fmla="*/ 297370 w 518636"/>
                      <a:gd name="connsiteY62" fmla="*/ 321183 h 657831"/>
                      <a:gd name="connsiteX63" fmla="*/ 296037 w 518636"/>
                      <a:gd name="connsiteY63" fmla="*/ 321183 h 657831"/>
                      <a:gd name="connsiteX64" fmla="*/ 288988 w 518636"/>
                      <a:gd name="connsiteY64" fmla="*/ 311182 h 657831"/>
                      <a:gd name="connsiteX65" fmla="*/ 288988 w 518636"/>
                      <a:gd name="connsiteY65" fmla="*/ 311182 h 657831"/>
                      <a:gd name="connsiteX66" fmla="*/ 295656 w 518636"/>
                      <a:gd name="connsiteY66" fmla="*/ 601313 h 657831"/>
                      <a:gd name="connsiteX67" fmla="*/ 299847 w 518636"/>
                      <a:gd name="connsiteY67" fmla="*/ 599599 h 657831"/>
                      <a:gd name="connsiteX68" fmla="*/ 300799 w 518636"/>
                      <a:gd name="connsiteY68" fmla="*/ 601885 h 657831"/>
                      <a:gd name="connsiteX69" fmla="*/ 298990 w 518636"/>
                      <a:gd name="connsiteY69" fmla="*/ 606361 h 657831"/>
                      <a:gd name="connsiteX70" fmla="*/ 297180 w 518636"/>
                      <a:gd name="connsiteY70" fmla="*/ 608076 h 657831"/>
                      <a:gd name="connsiteX71" fmla="*/ 295560 w 518636"/>
                      <a:gd name="connsiteY71" fmla="*/ 607695 h 657831"/>
                      <a:gd name="connsiteX72" fmla="*/ 292608 w 518636"/>
                      <a:gd name="connsiteY72" fmla="*/ 607695 h 657831"/>
                      <a:gd name="connsiteX73" fmla="*/ 281368 w 518636"/>
                      <a:gd name="connsiteY73" fmla="*/ 609790 h 657831"/>
                      <a:gd name="connsiteX74" fmla="*/ 279940 w 518636"/>
                      <a:gd name="connsiteY74" fmla="*/ 607123 h 657831"/>
                      <a:gd name="connsiteX75" fmla="*/ 286321 w 518636"/>
                      <a:gd name="connsiteY75" fmla="*/ 603885 h 657831"/>
                      <a:gd name="connsiteX76" fmla="*/ 295751 w 518636"/>
                      <a:gd name="connsiteY76" fmla="*/ 601313 h 657831"/>
                      <a:gd name="connsiteX77" fmla="*/ 295751 w 518636"/>
                      <a:gd name="connsiteY77" fmla="*/ 601313 h 657831"/>
                      <a:gd name="connsiteX78" fmla="*/ 27146 w 518636"/>
                      <a:gd name="connsiteY78" fmla="*/ 600265 h 657831"/>
                      <a:gd name="connsiteX79" fmla="*/ 28194 w 518636"/>
                      <a:gd name="connsiteY79" fmla="*/ 599599 h 657831"/>
                      <a:gd name="connsiteX80" fmla="*/ 54483 w 518636"/>
                      <a:gd name="connsiteY80" fmla="*/ 606457 h 657831"/>
                      <a:gd name="connsiteX81" fmla="*/ 55054 w 518636"/>
                      <a:gd name="connsiteY81" fmla="*/ 607505 h 657831"/>
                      <a:gd name="connsiteX82" fmla="*/ 54864 w 518636"/>
                      <a:gd name="connsiteY82" fmla="*/ 608267 h 657831"/>
                      <a:gd name="connsiteX83" fmla="*/ 53816 w 518636"/>
                      <a:gd name="connsiteY83" fmla="*/ 608933 h 657831"/>
                      <a:gd name="connsiteX84" fmla="*/ 27527 w 518636"/>
                      <a:gd name="connsiteY84" fmla="*/ 602075 h 657831"/>
                      <a:gd name="connsiteX85" fmla="*/ 26955 w 518636"/>
                      <a:gd name="connsiteY85" fmla="*/ 601027 h 657831"/>
                      <a:gd name="connsiteX86" fmla="*/ 27146 w 518636"/>
                      <a:gd name="connsiteY86" fmla="*/ 600265 h 657831"/>
                      <a:gd name="connsiteX87" fmla="*/ 27146 w 518636"/>
                      <a:gd name="connsiteY87" fmla="*/ 600265 h 657831"/>
                      <a:gd name="connsiteX88" fmla="*/ 275463 w 518636"/>
                      <a:gd name="connsiteY88" fmla="*/ 609028 h 657831"/>
                      <a:gd name="connsiteX89" fmla="*/ 275177 w 518636"/>
                      <a:gd name="connsiteY89" fmla="*/ 611219 h 657831"/>
                      <a:gd name="connsiteX90" fmla="*/ 274320 w 518636"/>
                      <a:gd name="connsiteY90" fmla="*/ 611505 h 657831"/>
                      <a:gd name="connsiteX91" fmla="*/ 262794 w 518636"/>
                      <a:gd name="connsiteY91" fmla="*/ 611505 h 657831"/>
                      <a:gd name="connsiteX92" fmla="*/ 251270 w 518636"/>
                      <a:gd name="connsiteY92" fmla="*/ 612553 h 657831"/>
                      <a:gd name="connsiteX93" fmla="*/ 230886 w 518636"/>
                      <a:gd name="connsiteY93" fmla="*/ 612743 h 657831"/>
                      <a:gd name="connsiteX94" fmla="*/ 218504 w 518636"/>
                      <a:gd name="connsiteY94" fmla="*/ 610362 h 657831"/>
                      <a:gd name="connsiteX95" fmla="*/ 218218 w 518636"/>
                      <a:gd name="connsiteY95" fmla="*/ 609409 h 657831"/>
                      <a:gd name="connsiteX96" fmla="*/ 218599 w 518636"/>
                      <a:gd name="connsiteY96" fmla="*/ 608647 h 657831"/>
                      <a:gd name="connsiteX97" fmla="*/ 220885 w 518636"/>
                      <a:gd name="connsiteY97" fmla="*/ 607790 h 657831"/>
                      <a:gd name="connsiteX98" fmla="*/ 233934 w 518636"/>
                      <a:gd name="connsiteY98" fmla="*/ 608743 h 657831"/>
                      <a:gd name="connsiteX99" fmla="*/ 236982 w 518636"/>
                      <a:gd name="connsiteY99" fmla="*/ 608362 h 657831"/>
                      <a:gd name="connsiteX100" fmla="*/ 257842 w 518636"/>
                      <a:gd name="connsiteY100" fmla="*/ 607409 h 657831"/>
                      <a:gd name="connsiteX101" fmla="*/ 260890 w 518636"/>
                      <a:gd name="connsiteY101" fmla="*/ 607695 h 657831"/>
                      <a:gd name="connsiteX102" fmla="*/ 271272 w 518636"/>
                      <a:gd name="connsiteY102" fmla="*/ 605980 h 657831"/>
                      <a:gd name="connsiteX103" fmla="*/ 273844 w 518636"/>
                      <a:gd name="connsiteY103" fmla="*/ 605980 h 657831"/>
                      <a:gd name="connsiteX104" fmla="*/ 274796 w 518636"/>
                      <a:gd name="connsiteY104" fmla="*/ 607695 h 657831"/>
                      <a:gd name="connsiteX105" fmla="*/ 275463 w 518636"/>
                      <a:gd name="connsiteY105" fmla="*/ 608933 h 657831"/>
                      <a:gd name="connsiteX106" fmla="*/ 275463 w 518636"/>
                      <a:gd name="connsiteY106" fmla="*/ 608933 h 657831"/>
                      <a:gd name="connsiteX107" fmla="*/ 216598 w 518636"/>
                      <a:gd name="connsiteY107" fmla="*/ 609505 h 657831"/>
                      <a:gd name="connsiteX108" fmla="*/ 217265 w 518636"/>
                      <a:gd name="connsiteY108" fmla="*/ 610076 h 657831"/>
                      <a:gd name="connsiteX109" fmla="*/ 217170 w 518636"/>
                      <a:gd name="connsiteY109" fmla="*/ 611314 h 657831"/>
                      <a:gd name="connsiteX110" fmla="*/ 211741 w 518636"/>
                      <a:gd name="connsiteY110" fmla="*/ 611219 h 657831"/>
                      <a:gd name="connsiteX111" fmla="*/ 212598 w 518636"/>
                      <a:gd name="connsiteY111" fmla="*/ 608267 h 657831"/>
                      <a:gd name="connsiteX112" fmla="*/ 215646 w 518636"/>
                      <a:gd name="connsiteY112" fmla="*/ 608838 h 657831"/>
                      <a:gd name="connsiteX113" fmla="*/ 216598 w 518636"/>
                      <a:gd name="connsiteY113" fmla="*/ 609505 h 657831"/>
                      <a:gd name="connsiteX114" fmla="*/ 216598 w 518636"/>
                      <a:gd name="connsiteY114" fmla="*/ 609505 h 657831"/>
                      <a:gd name="connsiteX115" fmla="*/ 198405 w 518636"/>
                      <a:gd name="connsiteY115" fmla="*/ 612076 h 657831"/>
                      <a:gd name="connsiteX116" fmla="*/ 185738 w 518636"/>
                      <a:gd name="connsiteY116" fmla="*/ 611600 h 657831"/>
                      <a:gd name="connsiteX117" fmla="*/ 185928 w 518636"/>
                      <a:gd name="connsiteY117" fmla="*/ 609886 h 657831"/>
                      <a:gd name="connsiteX118" fmla="*/ 200977 w 518636"/>
                      <a:gd name="connsiteY118" fmla="*/ 608647 h 657831"/>
                      <a:gd name="connsiteX119" fmla="*/ 203549 w 518636"/>
                      <a:gd name="connsiteY119" fmla="*/ 608267 h 657831"/>
                      <a:gd name="connsiteX120" fmla="*/ 206026 w 518636"/>
                      <a:gd name="connsiteY120" fmla="*/ 609219 h 657831"/>
                      <a:gd name="connsiteX121" fmla="*/ 203930 w 518636"/>
                      <a:gd name="connsiteY121" fmla="*/ 612457 h 657831"/>
                      <a:gd name="connsiteX122" fmla="*/ 201453 w 518636"/>
                      <a:gd name="connsiteY122" fmla="*/ 611791 h 657831"/>
                      <a:gd name="connsiteX123" fmla="*/ 198405 w 518636"/>
                      <a:gd name="connsiteY123" fmla="*/ 612076 h 657831"/>
                      <a:gd name="connsiteX124" fmla="*/ 198405 w 518636"/>
                      <a:gd name="connsiteY124" fmla="*/ 612076 h 657831"/>
                      <a:gd name="connsiteX125" fmla="*/ 174498 w 518636"/>
                      <a:gd name="connsiteY125" fmla="*/ 612838 h 657831"/>
                      <a:gd name="connsiteX126" fmla="*/ 170402 w 518636"/>
                      <a:gd name="connsiteY126" fmla="*/ 611410 h 657831"/>
                      <a:gd name="connsiteX127" fmla="*/ 170402 w 518636"/>
                      <a:gd name="connsiteY127" fmla="*/ 609124 h 657831"/>
                      <a:gd name="connsiteX128" fmla="*/ 178403 w 518636"/>
                      <a:gd name="connsiteY128" fmla="*/ 609790 h 657831"/>
                      <a:gd name="connsiteX129" fmla="*/ 179261 w 518636"/>
                      <a:gd name="connsiteY129" fmla="*/ 611600 h 657831"/>
                      <a:gd name="connsiteX130" fmla="*/ 177641 w 518636"/>
                      <a:gd name="connsiteY130" fmla="*/ 616553 h 657831"/>
                      <a:gd name="connsiteX131" fmla="*/ 176784 w 518636"/>
                      <a:gd name="connsiteY131" fmla="*/ 616553 h 657831"/>
                      <a:gd name="connsiteX132" fmla="*/ 176213 w 518636"/>
                      <a:gd name="connsiteY132" fmla="*/ 614648 h 657831"/>
                      <a:gd name="connsiteX133" fmla="*/ 174498 w 518636"/>
                      <a:gd name="connsiteY133" fmla="*/ 612648 h 657831"/>
                      <a:gd name="connsiteX134" fmla="*/ 174498 w 518636"/>
                      <a:gd name="connsiteY134" fmla="*/ 612648 h 657831"/>
                      <a:gd name="connsiteX135" fmla="*/ 123920 w 518636"/>
                      <a:gd name="connsiteY135" fmla="*/ 609981 h 657831"/>
                      <a:gd name="connsiteX136" fmla="*/ 125063 w 518636"/>
                      <a:gd name="connsiteY136" fmla="*/ 608838 h 657831"/>
                      <a:gd name="connsiteX137" fmla="*/ 163353 w 518636"/>
                      <a:gd name="connsiteY137" fmla="*/ 609600 h 657831"/>
                      <a:gd name="connsiteX138" fmla="*/ 164496 w 518636"/>
                      <a:gd name="connsiteY138" fmla="*/ 610838 h 657831"/>
                      <a:gd name="connsiteX139" fmla="*/ 164496 w 518636"/>
                      <a:gd name="connsiteY139" fmla="*/ 611124 h 657831"/>
                      <a:gd name="connsiteX140" fmla="*/ 163259 w 518636"/>
                      <a:gd name="connsiteY140" fmla="*/ 612267 h 657831"/>
                      <a:gd name="connsiteX141" fmla="*/ 124968 w 518636"/>
                      <a:gd name="connsiteY141" fmla="*/ 611505 h 657831"/>
                      <a:gd name="connsiteX142" fmla="*/ 123825 w 518636"/>
                      <a:gd name="connsiteY142" fmla="*/ 610267 h 657831"/>
                      <a:gd name="connsiteX143" fmla="*/ 123825 w 518636"/>
                      <a:gd name="connsiteY143" fmla="*/ 609981 h 657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</a:cxnLst>
                    <a:rect l="l" t="t" r="r" b="b"/>
                    <a:pathLst>
                      <a:path w="518636" h="657831">
                        <a:moveTo>
                          <a:pt x="219837" y="190"/>
                        </a:moveTo>
                        <a:cubicBezTo>
                          <a:pt x="201073" y="95"/>
                          <a:pt x="183070" y="0"/>
                          <a:pt x="165830" y="0"/>
                        </a:cubicBezTo>
                        <a:cubicBezTo>
                          <a:pt x="159829" y="0"/>
                          <a:pt x="154400" y="571"/>
                          <a:pt x="149352" y="1619"/>
                        </a:cubicBezTo>
                        <a:cubicBezTo>
                          <a:pt x="144018" y="2762"/>
                          <a:pt x="138684" y="4096"/>
                          <a:pt x="133159" y="5620"/>
                        </a:cubicBezTo>
                        <a:cubicBezTo>
                          <a:pt x="130016" y="8001"/>
                          <a:pt x="126682" y="10477"/>
                          <a:pt x="123063" y="13049"/>
                        </a:cubicBezTo>
                        <a:cubicBezTo>
                          <a:pt x="119158" y="15716"/>
                          <a:pt x="115919" y="18383"/>
                          <a:pt x="113347" y="20860"/>
                        </a:cubicBezTo>
                        <a:cubicBezTo>
                          <a:pt x="68389" y="64008"/>
                          <a:pt x="46958" y="118872"/>
                          <a:pt x="39814" y="180403"/>
                        </a:cubicBezTo>
                        <a:cubicBezTo>
                          <a:pt x="38576" y="190690"/>
                          <a:pt x="37719" y="210502"/>
                          <a:pt x="37242" y="239935"/>
                        </a:cubicBezTo>
                        <a:cubicBezTo>
                          <a:pt x="36862" y="264414"/>
                          <a:pt x="35814" y="288131"/>
                          <a:pt x="34099" y="311086"/>
                        </a:cubicBezTo>
                        <a:cubicBezTo>
                          <a:pt x="36480" y="322707"/>
                          <a:pt x="37624" y="333184"/>
                          <a:pt x="37433" y="342614"/>
                        </a:cubicBezTo>
                        <a:cubicBezTo>
                          <a:pt x="36862" y="372809"/>
                          <a:pt x="36195" y="402907"/>
                          <a:pt x="35433" y="433102"/>
                        </a:cubicBezTo>
                        <a:cubicBezTo>
                          <a:pt x="34957" y="450056"/>
                          <a:pt x="32195" y="470059"/>
                          <a:pt x="27146" y="493014"/>
                        </a:cubicBezTo>
                        <a:cubicBezTo>
                          <a:pt x="21145" y="545401"/>
                          <a:pt x="12192" y="596360"/>
                          <a:pt x="381" y="645700"/>
                        </a:cubicBezTo>
                        <a:cubicBezTo>
                          <a:pt x="-191" y="648176"/>
                          <a:pt x="571" y="651319"/>
                          <a:pt x="0" y="653225"/>
                        </a:cubicBezTo>
                        <a:lnTo>
                          <a:pt x="8096" y="653986"/>
                        </a:lnTo>
                        <a:cubicBezTo>
                          <a:pt x="8001" y="652939"/>
                          <a:pt x="8477" y="652272"/>
                          <a:pt x="9525" y="652177"/>
                        </a:cubicBezTo>
                        <a:cubicBezTo>
                          <a:pt x="25622" y="650843"/>
                          <a:pt x="46005" y="663607"/>
                          <a:pt x="67151" y="653129"/>
                        </a:cubicBezTo>
                        <a:cubicBezTo>
                          <a:pt x="79915" y="646747"/>
                          <a:pt x="93154" y="646271"/>
                          <a:pt x="107061" y="651701"/>
                        </a:cubicBezTo>
                        <a:cubicBezTo>
                          <a:pt x="111443" y="653510"/>
                          <a:pt x="116110" y="654558"/>
                          <a:pt x="120777" y="655034"/>
                        </a:cubicBezTo>
                        <a:cubicBezTo>
                          <a:pt x="130207" y="655892"/>
                          <a:pt x="138779" y="657701"/>
                          <a:pt x="148399" y="657225"/>
                        </a:cubicBezTo>
                        <a:cubicBezTo>
                          <a:pt x="152590" y="657034"/>
                          <a:pt x="157067" y="657034"/>
                          <a:pt x="161830" y="657225"/>
                        </a:cubicBezTo>
                        <a:cubicBezTo>
                          <a:pt x="185261" y="658463"/>
                          <a:pt x="215932" y="657797"/>
                          <a:pt x="254032" y="655320"/>
                        </a:cubicBezTo>
                        <a:cubicBezTo>
                          <a:pt x="267271" y="654463"/>
                          <a:pt x="279082" y="652843"/>
                          <a:pt x="289655" y="650462"/>
                        </a:cubicBezTo>
                        <a:cubicBezTo>
                          <a:pt x="291846" y="649986"/>
                          <a:pt x="293941" y="649796"/>
                          <a:pt x="295846" y="649891"/>
                        </a:cubicBezTo>
                        <a:cubicBezTo>
                          <a:pt x="298132" y="649891"/>
                          <a:pt x="300228" y="649891"/>
                          <a:pt x="302323" y="649605"/>
                        </a:cubicBezTo>
                        <a:cubicBezTo>
                          <a:pt x="313754" y="647700"/>
                          <a:pt x="327946" y="644366"/>
                          <a:pt x="344900" y="639604"/>
                        </a:cubicBezTo>
                        <a:cubicBezTo>
                          <a:pt x="354806" y="636842"/>
                          <a:pt x="363569" y="631984"/>
                          <a:pt x="371284" y="625030"/>
                        </a:cubicBezTo>
                        <a:cubicBezTo>
                          <a:pt x="372332" y="624078"/>
                          <a:pt x="373952" y="624840"/>
                          <a:pt x="373952" y="626269"/>
                        </a:cubicBezTo>
                        <a:lnTo>
                          <a:pt x="374809" y="655606"/>
                        </a:lnTo>
                        <a:lnTo>
                          <a:pt x="374523" y="633984"/>
                        </a:lnTo>
                        <a:cubicBezTo>
                          <a:pt x="374523" y="632841"/>
                          <a:pt x="374904" y="631984"/>
                          <a:pt x="375761" y="631317"/>
                        </a:cubicBezTo>
                        <a:cubicBezTo>
                          <a:pt x="378523" y="628936"/>
                          <a:pt x="379380" y="625411"/>
                          <a:pt x="378428" y="620935"/>
                        </a:cubicBezTo>
                        <a:cubicBezTo>
                          <a:pt x="375951" y="609600"/>
                          <a:pt x="373475" y="599313"/>
                          <a:pt x="370999" y="590359"/>
                        </a:cubicBezTo>
                        <a:cubicBezTo>
                          <a:pt x="341757" y="484537"/>
                          <a:pt x="318516" y="397002"/>
                          <a:pt x="301371" y="327660"/>
                        </a:cubicBezTo>
                        <a:cubicBezTo>
                          <a:pt x="301180" y="326707"/>
                          <a:pt x="302037" y="325946"/>
                          <a:pt x="302895" y="326231"/>
                        </a:cubicBezTo>
                        <a:cubicBezTo>
                          <a:pt x="304038" y="326612"/>
                          <a:pt x="304895" y="327279"/>
                          <a:pt x="305562" y="328327"/>
                        </a:cubicBezTo>
                        <a:cubicBezTo>
                          <a:pt x="351377" y="396716"/>
                          <a:pt x="397002" y="472345"/>
                          <a:pt x="435959" y="532543"/>
                        </a:cubicBezTo>
                        <a:cubicBezTo>
                          <a:pt x="443293" y="543877"/>
                          <a:pt x="451104" y="554450"/>
                          <a:pt x="459391" y="564166"/>
                        </a:cubicBezTo>
                        <a:cubicBezTo>
                          <a:pt x="461391" y="565690"/>
                          <a:pt x="463296" y="566642"/>
                          <a:pt x="465011" y="567023"/>
                        </a:cubicBezTo>
                        <a:cubicBezTo>
                          <a:pt x="466439" y="567309"/>
                          <a:pt x="468153" y="566547"/>
                          <a:pt x="470154" y="564832"/>
                        </a:cubicBezTo>
                        <a:cubicBezTo>
                          <a:pt x="483775" y="552831"/>
                          <a:pt x="498920" y="543592"/>
                          <a:pt x="515778" y="537115"/>
                        </a:cubicBezTo>
                        <a:cubicBezTo>
                          <a:pt x="516731" y="536734"/>
                          <a:pt x="517303" y="536067"/>
                          <a:pt x="517588" y="535114"/>
                        </a:cubicBezTo>
                        <a:lnTo>
                          <a:pt x="518636" y="531019"/>
                        </a:lnTo>
                        <a:cubicBezTo>
                          <a:pt x="504539" y="491585"/>
                          <a:pt x="489871" y="455867"/>
                          <a:pt x="474821" y="423958"/>
                        </a:cubicBezTo>
                        <a:cubicBezTo>
                          <a:pt x="440912" y="352425"/>
                          <a:pt x="394335" y="255937"/>
                          <a:pt x="335089" y="134207"/>
                        </a:cubicBezTo>
                        <a:cubicBezTo>
                          <a:pt x="321469" y="106204"/>
                          <a:pt x="312801" y="89154"/>
                          <a:pt x="309086" y="83058"/>
                        </a:cubicBezTo>
                        <a:cubicBezTo>
                          <a:pt x="299085" y="66675"/>
                          <a:pt x="287178" y="51625"/>
                          <a:pt x="273272" y="38005"/>
                        </a:cubicBezTo>
                        <a:cubicBezTo>
                          <a:pt x="265747" y="30575"/>
                          <a:pt x="258794" y="23813"/>
                          <a:pt x="252317" y="17812"/>
                        </a:cubicBezTo>
                        <a:cubicBezTo>
                          <a:pt x="247840" y="17050"/>
                          <a:pt x="243649" y="15240"/>
                          <a:pt x="239839" y="12097"/>
                        </a:cubicBezTo>
                        <a:cubicBezTo>
                          <a:pt x="238982" y="11430"/>
                          <a:pt x="238030" y="10954"/>
                          <a:pt x="236982" y="10668"/>
                        </a:cubicBezTo>
                        <a:cubicBezTo>
                          <a:pt x="233363" y="9620"/>
                          <a:pt x="231553" y="6191"/>
                          <a:pt x="228885" y="4572"/>
                        </a:cubicBezTo>
                        <a:cubicBezTo>
                          <a:pt x="224790" y="1905"/>
                          <a:pt x="221742" y="571"/>
                          <a:pt x="219837" y="381"/>
                        </a:cubicBezTo>
                        <a:lnTo>
                          <a:pt x="219837" y="381"/>
                        </a:lnTo>
                        <a:close/>
                        <a:moveTo>
                          <a:pt x="288893" y="311182"/>
                        </a:moveTo>
                        <a:cubicBezTo>
                          <a:pt x="269843" y="284226"/>
                          <a:pt x="252984" y="254794"/>
                          <a:pt x="238125" y="223075"/>
                        </a:cubicBezTo>
                        <a:cubicBezTo>
                          <a:pt x="222885" y="190500"/>
                          <a:pt x="209455" y="158020"/>
                          <a:pt x="197644" y="125444"/>
                        </a:cubicBezTo>
                        <a:cubicBezTo>
                          <a:pt x="197262" y="124301"/>
                          <a:pt x="197644" y="123158"/>
                          <a:pt x="198596" y="122492"/>
                        </a:cubicBezTo>
                        <a:cubicBezTo>
                          <a:pt x="200025" y="121634"/>
                          <a:pt x="201263" y="121729"/>
                          <a:pt x="202502" y="122777"/>
                        </a:cubicBezTo>
                        <a:cubicBezTo>
                          <a:pt x="203263" y="123444"/>
                          <a:pt x="203835" y="124301"/>
                          <a:pt x="204216" y="125254"/>
                        </a:cubicBezTo>
                        <a:cubicBezTo>
                          <a:pt x="227647" y="180689"/>
                          <a:pt x="249460" y="236029"/>
                          <a:pt x="281178" y="287274"/>
                        </a:cubicBezTo>
                        <a:cubicBezTo>
                          <a:pt x="287274" y="297180"/>
                          <a:pt x="293084" y="307562"/>
                          <a:pt x="298323" y="318135"/>
                        </a:cubicBezTo>
                        <a:cubicBezTo>
                          <a:pt x="298609" y="318706"/>
                          <a:pt x="298609" y="319468"/>
                          <a:pt x="298228" y="320040"/>
                        </a:cubicBezTo>
                        <a:lnTo>
                          <a:pt x="297370" y="321183"/>
                        </a:lnTo>
                        <a:cubicBezTo>
                          <a:pt x="297370" y="321183"/>
                          <a:pt x="296418" y="321659"/>
                          <a:pt x="296037" y="321183"/>
                        </a:cubicBezTo>
                        <a:cubicBezTo>
                          <a:pt x="293846" y="318040"/>
                          <a:pt x="291465" y="314706"/>
                          <a:pt x="288988" y="311182"/>
                        </a:cubicBezTo>
                        <a:lnTo>
                          <a:pt x="288988" y="311182"/>
                        </a:lnTo>
                        <a:close/>
                        <a:moveTo>
                          <a:pt x="295656" y="601313"/>
                        </a:moveTo>
                        <a:cubicBezTo>
                          <a:pt x="296894" y="600170"/>
                          <a:pt x="298228" y="599503"/>
                          <a:pt x="299847" y="599599"/>
                        </a:cubicBezTo>
                        <a:cubicBezTo>
                          <a:pt x="301752" y="599599"/>
                          <a:pt x="302133" y="600361"/>
                          <a:pt x="300799" y="601885"/>
                        </a:cubicBezTo>
                        <a:cubicBezTo>
                          <a:pt x="299751" y="603028"/>
                          <a:pt x="299085" y="604552"/>
                          <a:pt x="298990" y="606361"/>
                        </a:cubicBezTo>
                        <a:cubicBezTo>
                          <a:pt x="298990" y="607505"/>
                          <a:pt x="298323" y="608076"/>
                          <a:pt x="297180" y="608076"/>
                        </a:cubicBezTo>
                        <a:cubicBezTo>
                          <a:pt x="296609" y="608076"/>
                          <a:pt x="296132" y="607981"/>
                          <a:pt x="295560" y="607695"/>
                        </a:cubicBezTo>
                        <a:cubicBezTo>
                          <a:pt x="294513" y="607314"/>
                          <a:pt x="293561" y="607314"/>
                          <a:pt x="292608" y="607695"/>
                        </a:cubicBezTo>
                        <a:cubicBezTo>
                          <a:pt x="288988" y="609028"/>
                          <a:pt x="285274" y="609790"/>
                          <a:pt x="281368" y="609790"/>
                        </a:cubicBezTo>
                        <a:cubicBezTo>
                          <a:pt x="280035" y="609790"/>
                          <a:pt x="279178" y="608267"/>
                          <a:pt x="279940" y="607123"/>
                        </a:cubicBezTo>
                        <a:cubicBezTo>
                          <a:pt x="281844" y="603694"/>
                          <a:pt x="283940" y="602647"/>
                          <a:pt x="286321" y="603885"/>
                        </a:cubicBezTo>
                        <a:cubicBezTo>
                          <a:pt x="288988" y="605314"/>
                          <a:pt x="292798" y="604266"/>
                          <a:pt x="295751" y="601313"/>
                        </a:cubicBezTo>
                        <a:lnTo>
                          <a:pt x="295751" y="601313"/>
                        </a:lnTo>
                        <a:close/>
                        <a:moveTo>
                          <a:pt x="27146" y="600265"/>
                        </a:moveTo>
                        <a:cubicBezTo>
                          <a:pt x="27146" y="600265"/>
                          <a:pt x="27717" y="599503"/>
                          <a:pt x="28194" y="599599"/>
                        </a:cubicBezTo>
                        <a:lnTo>
                          <a:pt x="54483" y="606457"/>
                        </a:lnTo>
                        <a:cubicBezTo>
                          <a:pt x="54483" y="606457"/>
                          <a:pt x="55245" y="607028"/>
                          <a:pt x="55054" y="607505"/>
                        </a:cubicBezTo>
                        <a:lnTo>
                          <a:pt x="54864" y="608267"/>
                        </a:lnTo>
                        <a:cubicBezTo>
                          <a:pt x="54864" y="608267"/>
                          <a:pt x="54293" y="609028"/>
                          <a:pt x="53816" y="608933"/>
                        </a:cubicBezTo>
                        <a:lnTo>
                          <a:pt x="27527" y="602075"/>
                        </a:lnTo>
                        <a:cubicBezTo>
                          <a:pt x="27527" y="602075"/>
                          <a:pt x="26765" y="601504"/>
                          <a:pt x="26955" y="601027"/>
                        </a:cubicBezTo>
                        <a:lnTo>
                          <a:pt x="27146" y="600265"/>
                        </a:lnTo>
                        <a:lnTo>
                          <a:pt x="27146" y="600265"/>
                        </a:lnTo>
                        <a:close/>
                        <a:moveTo>
                          <a:pt x="275463" y="609028"/>
                        </a:moveTo>
                        <a:cubicBezTo>
                          <a:pt x="276225" y="609695"/>
                          <a:pt x="276130" y="610362"/>
                          <a:pt x="275177" y="611219"/>
                        </a:cubicBezTo>
                        <a:cubicBezTo>
                          <a:pt x="274987" y="611410"/>
                          <a:pt x="274701" y="611505"/>
                          <a:pt x="274320" y="611505"/>
                        </a:cubicBezTo>
                        <a:cubicBezTo>
                          <a:pt x="270320" y="611505"/>
                          <a:pt x="266509" y="611505"/>
                          <a:pt x="262794" y="611505"/>
                        </a:cubicBezTo>
                        <a:cubicBezTo>
                          <a:pt x="261271" y="611505"/>
                          <a:pt x="257365" y="611886"/>
                          <a:pt x="251270" y="612553"/>
                        </a:cubicBezTo>
                        <a:cubicBezTo>
                          <a:pt x="244411" y="613315"/>
                          <a:pt x="237934" y="611791"/>
                          <a:pt x="230886" y="612743"/>
                        </a:cubicBezTo>
                        <a:cubicBezTo>
                          <a:pt x="226504" y="613410"/>
                          <a:pt x="222313" y="612553"/>
                          <a:pt x="218504" y="610362"/>
                        </a:cubicBezTo>
                        <a:cubicBezTo>
                          <a:pt x="218122" y="610172"/>
                          <a:pt x="218027" y="609790"/>
                          <a:pt x="218218" y="609409"/>
                        </a:cubicBezTo>
                        <a:lnTo>
                          <a:pt x="218599" y="608647"/>
                        </a:lnTo>
                        <a:cubicBezTo>
                          <a:pt x="218980" y="607790"/>
                          <a:pt x="220027" y="607409"/>
                          <a:pt x="220885" y="607790"/>
                        </a:cubicBezTo>
                        <a:cubicBezTo>
                          <a:pt x="225171" y="609981"/>
                          <a:pt x="229552" y="610267"/>
                          <a:pt x="233934" y="608743"/>
                        </a:cubicBezTo>
                        <a:cubicBezTo>
                          <a:pt x="234886" y="608362"/>
                          <a:pt x="235934" y="608267"/>
                          <a:pt x="236982" y="608362"/>
                        </a:cubicBezTo>
                        <a:cubicBezTo>
                          <a:pt x="243935" y="609028"/>
                          <a:pt x="250888" y="608743"/>
                          <a:pt x="257842" y="607409"/>
                        </a:cubicBezTo>
                        <a:cubicBezTo>
                          <a:pt x="258889" y="607219"/>
                          <a:pt x="259937" y="607314"/>
                          <a:pt x="260890" y="607695"/>
                        </a:cubicBezTo>
                        <a:cubicBezTo>
                          <a:pt x="264700" y="609314"/>
                          <a:pt x="268128" y="608743"/>
                          <a:pt x="271272" y="605980"/>
                        </a:cubicBezTo>
                        <a:cubicBezTo>
                          <a:pt x="272129" y="605218"/>
                          <a:pt x="272986" y="605218"/>
                          <a:pt x="273844" y="605980"/>
                        </a:cubicBezTo>
                        <a:cubicBezTo>
                          <a:pt x="274415" y="606457"/>
                          <a:pt x="274701" y="607028"/>
                          <a:pt x="274796" y="607695"/>
                        </a:cubicBezTo>
                        <a:cubicBezTo>
                          <a:pt x="274796" y="608171"/>
                          <a:pt x="275082" y="608647"/>
                          <a:pt x="275463" y="608933"/>
                        </a:cubicBezTo>
                        <a:lnTo>
                          <a:pt x="275463" y="608933"/>
                        </a:lnTo>
                        <a:close/>
                        <a:moveTo>
                          <a:pt x="216598" y="609505"/>
                        </a:moveTo>
                        <a:cubicBezTo>
                          <a:pt x="216598" y="609505"/>
                          <a:pt x="217075" y="609886"/>
                          <a:pt x="217265" y="610076"/>
                        </a:cubicBezTo>
                        <a:cubicBezTo>
                          <a:pt x="217646" y="610552"/>
                          <a:pt x="217551" y="610934"/>
                          <a:pt x="217170" y="611314"/>
                        </a:cubicBezTo>
                        <a:cubicBezTo>
                          <a:pt x="215169" y="613124"/>
                          <a:pt x="213265" y="613029"/>
                          <a:pt x="211741" y="611219"/>
                        </a:cubicBezTo>
                        <a:cubicBezTo>
                          <a:pt x="210884" y="610172"/>
                          <a:pt x="211360" y="608552"/>
                          <a:pt x="212598" y="608267"/>
                        </a:cubicBezTo>
                        <a:cubicBezTo>
                          <a:pt x="213931" y="607981"/>
                          <a:pt x="214884" y="608171"/>
                          <a:pt x="215646" y="608838"/>
                        </a:cubicBezTo>
                        <a:cubicBezTo>
                          <a:pt x="215836" y="609028"/>
                          <a:pt x="216218" y="609219"/>
                          <a:pt x="216598" y="609505"/>
                        </a:cubicBezTo>
                        <a:lnTo>
                          <a:pt x="216598" y="609505"/>
                        </a:lnTo>
                        <a:close/>
                        <a:moveTo>
                          <a:pt x="198405" y="612076"/>
                        </a:moveTo>
                        <a:cubicBezTo>
                          <a:pt x="193929" y="614077"/>
                          <a:pt x="189643" y="613886"/>
                          <a:pt x="185738" y="611600"/>
                        </a:cubicBezTo>
                        <a:cubicBezTo>
                          <a:pt x="184499" y="610838"/>
                          <a:pt x="184595" y="610267"/>
                          <a:pt x="185928" y="609886"/>
                        </a:cubicBezTo>
                        <a:cubicBezTo>
                          <a:pt x="191167" y="608267"/>
                          <a:pt x="195548" y="610648"/>
                          <a:pt x="200977" y="608647"/>
                        </a:cubicBezTo>
                        <a:cubicBezTo>
                          <a:pt x="201930" y="608267"/>
                          <a:pt x="202787" y="608171"/>
                          <a:pt x="203549" y="608267"/>
                        </a:cubicBezTo>
                        <a:cubicBezTo>
                          <a:pt x="204883" y="608457"/>
                          <a:pt x="205644" y="608838"/>
                          <a:pt x="206026" y="609219"/>
                        </a:cubicBezTo>
                        <a:cubicBezTo>
                          <a:pt x="208883" y="612838"/>
                          <a:pt x="208216" y="613886"/>
                          <a:pt x="203930" y="612457"/>
                        </a:cubicBezTo>
                        <a:cubicBezTo>
                          <a:pt x="203549" y="612362"/>
                          <a:pt x="202692" y="612076"/>
                          <a:pt x="201453" y="611791"/>
                        </a:cubicBezTo>
                        <a:cubicBezTo>
                          <a:pt x="200406" y="611600"/>
                          <a:pt x="199454" y="611696"/>
                          <a:pt x="198405" y="612076"/>
                        </a:cubicBezTo>
                        <a:lnTo>
                          <a:pt x="198405" y="612076"/>
                        </a:lnTo>
                        <a:close/>
                        <a:moveTo>
                          <a:pt x="174498" y="612838"/>
                        </a:moveTo>
                        <a:lnTo>
                          <a:pt x="170402" y="611410"/>
                        </a:lnTo>
                        <a:cubicBezTo>
                          <a:pt x="168307" y="610648"/>
                          <a:pt x="168307" y="609886"/>
                          <a:pt x="170402" y="609124"/>
                        </a:cubicBezTo>
                        <a:cubicBezTo>
                          <a:pt x="172402" y="608457"/>
                          <a:pt x="175070" y="608647"/>
                          <a:pt x="178403" y="609790"/>
                        </a:cubicBezTo>
                        <a:cubicBezTo>
                          <a:pt x="179261" y="610076"/>
                          <a:pt x="179546" y="610743"/>
                          <a:pt x="179261" y="611600"/>
                        </a:cubicBezTo>
                        <a:lnTo>
                          <a:pt x="177641" y="616553"/>
                        </a:lnTo>
                        <a:cubicBezTo>
                          <a:pt x="177355" y="617410"/>
                          <a:pt x="177069" y="617410"/>
                          <a:pt x="176784" y="616553"/>
                        </a:cubicBezTo>
                        <a:cubicBezTo>
                          <a:pt x="176498" y="615886"/>
                          <a:pt x="176308" y="615315"/>
                          <a:pt x="176213" y="614648"/>
                        </a:cubicBezTo>
                        <a:cubicBezTo>
                          <a:pt x="176022" y="613601"/>
                          <a:pt x="175450" y="612934"/>
                          <a:pt x="174498" y="612648"/>
                        </a:cubicBezTo>
                        <a:lnTo>
                          <a:pt x="174498" y="612648"/>
                        </a:lnTo>
                        <a:close/>
                        <a:moveTo>
                          <a:pt x="123920" y="609981"/>
                        </a:moveTo>
                        <a:cubicBezTo>
                          <a:pt x="123920" y="609314"/>
                          <a:pt x="124492" y="608838"/>
                          <a:pt x="125063" y="608838"/>
                        </a:cubicBezTo>
                        <a:lnTo>
                          <a:pt x="163353" y="609600"/>
                        </a:lnTo>
                        <a:cubicBezTo>
                          <a:pt x="164020" y="609600"/>
                          <a:pt x="164496" y="610172"/>
                          <a:pt x="164496" y="610838"/>
                        </a:cubicBezTo>
                        <a:lnTo>
                          <a:pt x="164496" y="611124"/>
                        </a:lnTo>
                        <a:cubicBezTo>
                          <a:pt x="164496" y="611791"/>
                          <a:pt x="163925" y="612362"/>
                          <a:pt x="163259" y="612267"/>
                        </a:cubicBezTo>
                        <a:lnTo>
                          <a:pt x="124968" y="611505"/>
                        </a:lnTo>
                        <a:cubicBezTo>
                          <a:pt x="124301" y="611505"/>
                          <a:pt x="123825" y="610934"/>
                          <a:pt x="123825" y="610267"/>
                        </a:cubicBezTo>
                        <a:lnTo>
                          <a:pt x="123825" y="609981"/>
                        </a:lnTo>
                        <a:close/>
                      </a:path>
                    </a:pathLst>
                  </a:custGeom>
                  <a:solidFill>
                    <a:srgbClr val="DA51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2" name="Freeform: Shape 16651">
                    <a:extLst>
                      <a:ext uri="{FF2B5EF4-FFF2-40B4-BE49-F238E27FC236}">
                        <a16:creationId xmlns:a16="http://schemas.microsoft.com/office/drawing/2014/main" id="{63FD73A0-7C41-139C-8569-84BAC3CB7874}"/>
                      </a:ext>
                    </a:extLst>
                  </p:cNvPr>
                  <p:cNvSpPr/>
                  <p:nvPr/>
                </p:nvSpPr>
                <p:spPr>
                  <a:xfrm>
                    <a:off x="7116266" y="3469855"/>
                    <a:ext cx="101067" cy="199555"/>
                  </a:xfrm>
                  <a:custGeom>
                    <a:avLst/>
                    <a:gdLst>
                      <a:gd name="connsiteX0" fmla="*/ 91490 w 101067"/>
                      <a:gd name="connsiteY0" fmla="*/ 189269 h 199555"/>
                      <a:gd name="connsiteX1" fmla="*/ 98539 w 101067"/>
                      <a:gd name="connsiteY1" fmla="*/ 199270 h 199555"/>
                      <a:gd name="connsiteX2" fmla="*/ 99872 w 101067"/>
                      <a:gd name="connsiteY2" fmla="*/ 199270 h 199555"/>
                      <a:gd name="connsiteX3" fmla="*/ 100730 w 101067"/>
                      <a:gd name="connsiteY3" fmla="*/ 198127 h 199555"/>
                      <a:gd name="connsiteX4" fmla="*/ 100825 w 101067"/>
                      <a:gd name="connsiteY4" fmla="*/ 196222 h 199555"/>
                      <a:gd name="connsiteX5" fmla="*/ 83680 w 101067"/>
                      <a:gd name="connsiteY5" fmla="*/ 165361 h 199555"/>
                      <a:gd name="connsiteX6" fmla="*/ 6718 w 101067"/>
                      <a:gd name="connsiteY6" fmla="*/ 3341 h 199555"/>
                      <a:gd name="connsiteX7" fmla="*/ 5004 w 101067"/>
                      <a:gd name="connsiteY7" fmla="*/ 864 h 199555"/>
                      <a:gd name="connsiteX8" fmla="*/ 1098 w 101067"/>
                      <a:gd name="connsiteY8" fmla="*/ 579 h 199555"/>
                      <a:gd name="connsiteX9" fmla="*/ 146 w 101067"/>
                      <a:gd name="connsiteY9" fmla="*/ 3531 h 199555"/>
                      <a:gd name="connsiteX10" fmla="*/ 40627 w 101067"/>
                      <a:gd name="connsiteY10" fmla="*/ 101163 h 199555"/>
                      <a:gd name="connsiteX11" fmla="*/ 91396 w 101067"/>
                      <a:gd name="connsiteY11" fmla="*/ 189269 h 199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1067" h="199555">
                        <a:moveTo>
                          <a:pt x="91490" y="189269"/>
                        </a:moveTo>
                        <a:cubicBezTo>
                          <a:pt x="93967" y="192793"/>
                          <a:pt x="96348" y="196127"/>
                          <a:pt x="98539" y="199270"/>
                        </a:cubicBezTo>
                        <a:cubicBezTo>
                          <a:pt x="98825" y="199651"/>
                          <a:pt x="99587" y="199651"/>
                          <a:pt x="99872" y="199270"/>
                        </a:cubicBezTo>
                        <a:lnTo>
                          <a:pt x="100730" y="198127"/>
                        </a:lnTo>
                        <a:cubicBezTo>
                          <a:pt x="101111" y="197556"/>
                          <a:pt x="101206" y="196794"/>
                          <a:pt x="100825" y="196222"/>
                        </a:cubicBezTo>
                        <a:cubicBezTo>
                          <a:pt x="95587" y="185649"/>
                          <a:pt x="89776" y="175267"/>
                          <a:pt x="83680" y="165361"/>
                        </a:cubicBezTo>
                        <a:cubicBezTo>
                          <a:pt x="52057" y="114117"/>
                          <a:pt x="30150" y="58872"/>
                          <a:pt x="6718" y="3341"/>
                        </a:cubicBezTo>
                        <a:cubicBezTo>
                          <a:pt x="6337" y="2388"/>
                          <a:pt x="5765" y="1531"/>
                          <a:pt x="5004" y="864"/>
                        </a:cubicBezTo>
                        <a:cubicBezTo>
                          <a:pt x="3861" y="-183"/>
                          <a:pt x="2527" y="-279"/>
                          <a:pt x="1098" y="579"/>
                        </a:cubicBezTo>
                        <a:cubicBezTo>
                          <a:pt x="146" y="1245"/>
                          <a:pt x="-235" y="2484"/>
                          <a:pt x="146" y="3531"/>
                        </a:cubicBezTo>
                        <a:cubicBezTo>
                          <a:pt x="11957" y="36107"/>
                          <a:pt x="25482" y="68682"/>
                          <a:pt x="40627" y="101163"/>
                        </a:cubicBezTo>
                        <a:cubicBezTo>
                          <a:pt x="55486" y="132881"/>
                          <a:pt x="72440" y="162313"/>
                          <a:pt x="91396" y="189269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3" name="Freeform: Shape 16652">
                    <a:extLst>
                      <a:ext uri="{FF2B5EF4-FFF2-40B4-BE49-F238E27FC236}">
                        <a16:creationId xmlns:a16="http://schemas.microsoft.com/office/drawing/2014/main" id="{A57830F2-8D21-FC49-B658-048E675178A1}"/>
                      </a:ext>
                    </a:extLst>
                  </p:cNvPr>
                  <p:cNvSpPr/>
                  <p:nvPr/>
                </p:nvSpPr>
                <p:spPr>
                  <a:xfrm>
                    <a:off x="6797920" y="3659028"/>
                    <a:ext cx="158302" cy="282949"/>
                  </a:xfrm>
                  <a:custGeom>
                    <a:avLst/>
                    <a:gdLst>
                      <a:gd name="connsiteX0" fmla="*/ 154948 w 158302"/>
                      <a:gd name="connsiteY0" fmla="*/ 0 h 282949"/>
                      <a:gd name="connsiteX1" fmla="*/ 107037 w 158302"/>
                      <a:gd name="connsiteY1" fmla="*/ 82106 h 282949"/>
                      <a:gd name="connsiteX2" fmla="*/ 643 w 158302"/>
                      <a:gd name="connsiteY2" fmla="*/ 243459 h 282949"/>
                      <a:gd name="connsiteX3" fmla="*/ 72 w 158302"/>
                      <a:gd name="connsiteY3" fmla="*/ 246507 h 282949"/>
                      <a:gd name="connsiteX4" fmla="*/ 3500 w 158302"/>
                      <a:gd name="connsiteY4" fmla="*/ 252984 h 282949"/>
                      <a:gd name="connsiteX5" fmla="*/ 47982 w 158302"/>
                      <a:gd name="connsiteY5" fmla="*/ 279083 h 282949"/>
                      <a:gd name="connsiteX6" fmla="*/ 56840 w 158302"/>
                      <a:gd name="connsiteY6" fmla="*/ 282893 h 282949"/>
                      <a:gd name="connsiteX7" fmla="*/ 59507 w 158302"/>
                      <a:gd name="connsiteY7" fmla="*/ 282035 h 282949"/>
                      <a:gd name="connsiteX8" fmla="*/ 147994 w 158302"/>
                      <a:gd name="connsiteY8" fmla="*/ 182023 h 282949"/>
                      <a:gd name="connsiteX9" fmla="*/ 156281 w 158302"/>
                      <a:gd name="connsiteY9" fmla="*/ 122111 h 282949"/>
                      <a:gd name="connsiteX10" fmla="*/ 158282 w 158302"/>
                      <a:gd name="connsiteY10" fmla="*/ 31623 h 282949"/>
                      <a:gd name="connsiteX11" fmla="*/ 154948 w 158302"/>
                      <a:gd name="connsiteY11" fmla="*/ 95 h 28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8302" h="282949">
                        <a:moveTo>
                          <a:pt x="154948" y="0"/>
                        </a:moveTo>
                        <a:cubicBezTo>
                          <a:pt x="138089" y="28004"/>
                          <a:pt x="122087" y="55436"/>
                          <a:pt x="107037" y="82106"/>
                        </a:cubicBezTo>
                        <a:cubicBezTo>
                          <a:pt x="75414" y="138303"/>
                          <a:pt x="36552" y="190119"/>
                          <a:pt x="643" y="243459"/>
                        </a:cubicBezTo>
                        <a:cubicBezTo>
                          <a:pt x="72" y="244412"/>
                          <a:pt x="-119" y="245364"/>
                          <a:pt x="72" y="246507"/>
                        </a:cubicBezTo>
                        <a:cubicBezTo>
                          <a:pt x="548" y="248507"/>
                          <a:pt x="1691" y="250698"/>
                          <a:pt x="3500" y="252984"/>
                        </a:cubicBezTo>
                        <a:lnTo>
                          <a:pt x="47982" y="279083"/>
                        </a:lnTo>
                        <a:cubicBezTo>
                          <a:pt x="50649" y="280892"/>
                          <a:pt x="53602" y="282226"/>
                          <a:pt x="56840" y="282893"/>
                        </a:cubicBezTo>
                        <a:cubicBezTo>
                          <a:pt x="57793" y="283083"/>
                          <a:pt x="58841" y="282797"/>
                          <a:pt x="59507" y="282035"/>
                        </a:cubicBezTo>
                        <a:lnTo>
                          <a:pt x="147994" y="182023"/>
                        </a:lnTo>
                        <a:cubicBezTo>
                          <a:pt x="153043" y="159068"/>
                          <a:pt x="155805" y="139065"/>
                          <a:pt x="156281" y="122111"/>
                        </a:cubicBezTo>
                        <a:cubicBezTo>
                          <a:pt x="157043" y="91916"/>
                          <a:pt x="157710" y="61817"/>
                          <a:pt x="158282" y="31623"/>
                        </a:cubicBezTo>
                        <a:cubicBezTo>
                          <a:pt x="158472" y="22193"/>
                          <a:pt x="157329" y="11716"/>
                          <a:pt x="154948" y="95"/>
                        </a:cubicBezTo>
                        <a:close/>
                      </a:path>
                    </a:pathLst>
                  </a:custGeom>
                  <a:solidFill>
                    <a:srgbClr val="DA51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4" name="Freeform: Shape 16653">
                    <a:extLst>
                      <a:ext uri="{FF2B5EF4-FFF2-40B4-BE49-F238E27FC236}">
                        <a16:creationId xmlns:a16="http://schemas.microsoft.com/office/drawing/2014/main" id="{25290A94-F4E9-F590-A75A-6618D8D37CED}"/>
                      </a:ext>
                    </a:extLst>
                  </p:cNvPr>
                  <p:cNvSpPr/>
                  <p:nvPr/>
                </p:nvSpPr>
                <p:spPr>
                  <a:xfrm>
                    <a:off x="7378159" y="3878579"/>
                    <a:ext cx="89350" cy="85999"/>
                  </a:xfrm>
                  <a:custGeom>
                    <a:avLst/>
                    <a:gdLst>
                      <a:gd name="connsiteX0" fmla="*/ 59246 w 89350"/>
                      <a:gd name="connsiteY0" fmla="*/ 191 h 85999"/>
                      <a:gd name="connsiteX1" fmla="*/ 58198 w 89350"/>
                      <a:gd name="connsiteY1" fmla="*/ 4286 h 85999"/>
                      <a:gd name="connsiteX2" fmla="*/ 56388 w 89350"/>
                      <a:gd name="connsiteY2" fmla="*/ 6287 h 85999"/>
                      <a:gd name="connsiteX3" fmla="*/ 10763 w 89350"/>
                      <a:gd name="connsiteY3" fmla="*/ 34004 h 85999"/>
                      <a:gd name="connsiteX4" fmla="*/ 5620 w 89350"/>
                      <a:gd name="connsiteY4" fmla="*/ 36195 h 85999"/>
                      <a:gd name="connsiteX5" fmla="*/ 0 w 89350"/>
                      <a:gd name="connsiteY5" fmla="*/ 33338 h 85999"/>
                      <a:gd name="connsiteX6" fmla="*/ 14192 w 89350"/>
                      <a:gd name="connsiteY6" fmla="*/ 65056 h 85999"/>
                      <a:gd name="connsiteX7" fmla="*/ 18098 w 89350"/>
                      <a:gd name="connsiteY7" fmla="*/ 73819 h 85999"/>
                      <a:gd name="connsiteX8" fmla="*/ 58674 w 89350"/>
                      <a:gd name="connsiteY8" fmla="*/ 82772 h 85999"/>
                      <a:gd name="connsiteX9" fmla="*/ 77534 w 89350"/>
                      <a:gd name="connsiteY9" fmla="*/ 75629 h 85999"/>
                      <a:gd name="connsiteX10" fmla="*/ 79820 w 89350"/>
                      <a:gd name="connsiteY10" fmla="*/ 73533 h 85999"/>
                      <a:gd name="connsiteX11" fmla="*/ 85916 w 89350"/>
                      <a:gd name="connsiteY11" fmla="*/ 62008 h 85999"/>
                      <a:gd name="connsiteX12" fmla="*/ 89345 w 89350"/>
                      <a:gd name="connsiteY12" fmla="*/ 49911 h 85999"/>
                      <a:gd name="connsiteX13" fmla="*/ 63532 w 89350"/>
                      <a:gd name="connsiteY13" fmla="*/ 10096 h 85999"/>
                      <a:gd name="connsiteX14" fmla="*/ 59150 w 89350"/>
                      <a:gd name="connsiteY14" fmla="*/ 0 h 8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350" h="85999">
                        <a:moveTo>
                          <a:pt x="59246" y="191"/>
                        </a:moveTo>
                        <a:lnTo>
                          <a:pt x="58198" y="4286"/>
                        </a:lnTo>
                        <a:cubicBezTo>
                          <a:pt x="57912" y="5239"/>
                          <a:pt x="57341" y="5906"/>
                          <a:pt x="56388" y="6287"/>
                        </a:cubicBezTo>
                        <a:cubicBezTo>
                          <a:pt x="39529" y="12763"/>
                          <a:pt x="24384" y="22003"/>
                          <a:pt x="10763" y="34004"/>
                        </a:cubicBezTo>
                        <a:cubicBezTo>
                          <a:pt x="8763" y="35719"/>
                          <a:pt x="7048" y="36481"/>
                          <a:pt x="5620" y="36195"/>
                        </a:cubicBezTo>
                        <a:cubicBezTo>
                          <a:pt x="3906" y="35909"/>
                          <a:pt x="2096" y="34957"/>
                          <a:pt x="0" y="33338"/>
                        </a:cubicBezTo>
                        <a:cubicBezTo>
                          <a:pt x="8763" y="44387"/>
                          <a:pt x="13526" y="54959"/>
                          <a:pt x="14192" y="65056"/>
                        </a:cubicBezTo>
                        <a:cubicBezTo>
                          <a:pt x="17812" y="67246"/>
                          <a:pt x="19145" y="70199"/>
                          <a:pt x="18098" y="73819"/>
                        </a:cubicBezTo>
                        <a:cubicBezTo>
                          <a:pt x="32957" y="84011"/>
                          <a:pt x="39910" y="90107"/>
                          <a:pt x="58674" y="82772"/>
                        </a:cubicBezTo>
                        <a:cubicBezTo>
                          <a:pt x="64865" y="80391"/>
                          <a:pt x="71152" y="78010"/>
                          <a:pt x="77534" y="75629"/>
                        </a:cubicBezTo>
                        <a:cubicBezTo>
                          <a:pt x="78581" y="75248"/>
                          <a:pt x="79343" y="74581"/>
                          <a:pt x="79820" y="73533"/>
                        </a:cubicBezTo>
                        <a:lnTo>
                          <a:pt x="85916" y="62008"/>
                        </a:lnTo>
                        <a:cubicBezTo>
                          <a:pt x="88297" y="56102"/>
                          <a:pt x="89440" y="52102"/>
                          <a:pt x="89345" y="49911"/>
                        </a:cubicBezTo>
                        <a:cubicBezTo>
                          <a:pt x="86487" y="31909"/>
                          <a:pt x="77914" y="18574"/>
                          <a:pt x="63532" y="10096"/>
                        </a:cubicBezTo>
                        <a:cubicBezTo>
                          <a:pt x="60389" y="8287"/>
                          <a:pt x="58960" y="4858"/>
                          <a:pt x="59150" y="0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5" name="Freeform: Shape 16654">
                    <a:extLst>
                      <a:ext uri="{FF2B5EF4-FFF2-40B4-BE49-F238E27FC236}">
                        <a16:creationId xmlns:a16="http://schemas.microsoft.com/office/drawing/2014/main" id="{341A5000-18F6-13F0-0506-5E4E87D1D4BD}"/>
                      </a:ext>
                    </a:extLst>
                  </p:cNvPr>
                  <p:cNvSpPr/>
                  <p:nvPr/>
                </p:nvSpPr>
                <p:spPr>
                  <a:xfrm>
                    <a:off x="6754259" y="3911917"/>
                    <a:ext cx="91737" cy="85700"/>
                  </a:xfrm>
                  <a:custGeom>
                    <a:avLst/>
                    <a:gdLst>
                      <a:gd name="connsiteX0" fmla="*/ 47161 w 91737"/>
                      <a:gd name="connsiteY0" fmla="*/ 0 h 85700"/>
                      <a:gd name="connsiteX1" fmla="*/ 584 w 91737"/>
                      <a:gd name="connsiteY1" fmla="*/ 61341 h 85700"/>
                      <a:gd name="connsiteX2" fmla="*/ 3156 w 91737"/>
                      <a:gd name="connsiteY2" fmla="*/ 63341 h 85700"/>
                      <a:gd name="connsiteX3" fmla="*/ 17062 w 91737"/>
                      <a:gd name="connsiteY3" fmla="*/ 50768 h 85700"/>
                      <a:gd name="connsiteX4" fmla="*/ 19253 w 91737"/>
                      <a:gd name="connsiteY4" fmla="*/ 52292 h 85700"/>
                      <a:gd name="connsiteX5" fmla="*/ 11918 w 91737"/>
                      <a:gd name="connsiteY5" fmla="*/ 72962 h 85700"/>
                      <a:gd name="connsiteX6" fmla="*/ 12871 w 91737"/>
                      <a:gd name="connsiteY6" fmla="*/ 78391 h 85700"/>
                      <a:gd name="connsiteX7" fmla="*/ 17634 w 91737"/>
                      <a:gd name="connsiteY7" fmla="*/ 77724 h 85700"/>
                      <a:gd name="connsiteX8" fmla="*/ 33921 w 91737"/>
                      <a:gd name="connsiteY8" fmla="*/ 56674 h 85700"/>
                      <a:gd name="connsiteX9" fmla="*/ 36493 w 91737"/>
                      <a:gd name="connsiteY9" fmla="*/ 56293 h 85700"/>
                      <a:gd name="connsiteX10" fmla="*/ 37351 w 91737"/>
                      <a:gd name="connsiteY10" fmla="*/ 57055 h 85700"/>
                      <a:gd name="connsiteX11" fmla="*/ 37541 w 91737"/>
                      <a:gd name="connsiteY11" fmla="*/ 57912 h 85700"/>
                      <a:gd name="connsiteX12" fmla="*/ 29825 w 91737"/>
                      <a:gd name="connsiteY12" fmla="*/ 83344 h 85700"/>
                      <a:gd name="connsiteX13" fmla="*/ 35922 w 91737"/>
                      <a:gd name="connsiteY13" fmla="*/ 84011 h 85700"/>
                      <a:gd name="connsiteX14" fmla="*/ 56591 w 91737"/>
                      <a:gd name="connsiteY14" fmla="*/ 54674 h 85700"/>
                      <a:gd name="connsiteX15" fmla="*/ 60496 w 91737"/>
                      <a:gd name="connsiteY15" fmla="*/ 56959 h 85700"/>
                      <a:gd name="connsiteX16" fmla="*/ 57924 w 91737"/>
                      <a:gd name="connsiteY16" fmla="*/ 77915 h 85700"/>
                      <a:gd name="connsiteX17" fmla="*/ 66116 w 91737"/>
                      <a:gd name="connsiteY17" fmla="*/ 79820 h 85700"/>
                      <a:gd name="connsiteX18" fmla="*/ 91738 w 91737"/>
                      <a:gd name="connsiteY18" fmla="*/ 26194 h 85700"/>
                      <a:gd name="connsiteX19" fmla="*/ 47256 w 91737"/>
                      <a:gd name="connsiteY19" fmla="*/ 95 h 85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1737" h="85700">
                        <a:moveTo>
                          <a:pt x="47161" y="0"/>
                        </a:moveTo>
                        <a:cubicBezTo>
                          <a:pt x="36588" y="9430"/>
                          <a:pt x="-5417" y="46006"/>
                          <a:pt x="584" y="61341"/>
                        </a:cubicBezTo>
                        <a:cubicBezTo>
                          <a:pt x="1060" y="62579"/>
                          <a:pt x="1917" y="63246"/>
                          <a:pt x="3156" y="63341"/>
                        </a:cubicBezTo>
                        <a:cubicBezTo>
                          <a:pt x="5441" y="63532"/>
                          <a:pt x="13824" y="53721"/>
                          <a:pt x="17062" y="50768"/>
                        </a:cubicBezTo>
                        <a:cubicBezTo>
                          <a:pt x="19729" y="48292"/>
                          <a:pt x="20491" y="48768"/>
                          <a:pt x="19253" y="52292"/>
                        </a:cubicBezTo>
                        <a:cubicBezTo>
                          <a:pt x="16776" y="59436"/>
                          <a:pt x="12871" y="67151"/>
                          <a:pt x="11918" y="72962"/>
                        </a:cubicBezTo>
                        <a:cubicBezTo>
                          <a:pt x="11347" y="76581"/>
                          <a:pt x="10490" y="76962"/>
                          <a:pt x="12871" y="78391"/>
                        </a:cubicBezTo>
                        <a:cubicBezTo>
                          <a:pt x="14490" y="79248"/>
                          <a:pt x="16395" y="79058"/>
                          <a:pt x="17634" y="77724"/>
                        </a:cubicBezTo>
                        <a:cubicBezTo>
                          <a:pt x="23825" y="71342"/>
                          <a:pt x="29254" y="64389"/>
                          <a:pt x="33921" y="56674"/>
                        </a:cubicBezTo>
                        <a:cubicBezTo>
                          <a:pt x="34493" y="55817"/>
                          <a:pt x="35731" y="55626"/>
                          <a:pt x="36493" y="56293"/>
                        </a:cubicBezTo>
                        <a:lnTo>
                          <a:pt x="37351" y="57055"/>
                        </a:lnTo>
                        <a:cubicBezTo>
                          <a:pt x="37351" y="57055"/>
                          <a:pt x="37636" y="57531"/>
                          <a:pt x="37541" y="57912"/>
                        </a:cubicBezTo>
                        <a:cubicBezTo>
                          <a:pt x="31159" y="70961"/>
                          <a:pt x="28492" y="79438"/>
                          <a:pt x="29825" y="83344"/>
                        </a:cubicBezTo>
                        <a:cubicBezTo>
                          <a:pt x="30683" y="86106"/>
                          <a:pt x="34397" y="86582"/>
                          <a:pt x="35922" y="84011"/>
                        </a:cubicBezTo>
                        <a:cubicBezTo>
                          <a:pt x="42113" y="73438"/>
                          <a:pt x="49066" y="63627"/>
                          <a:pt x="56591" y="54674"/>
                        </a:cubicBezTo>
                        <a:cubicBezTo>
                          <a:pt x="61735" y="48578"/>
                          <a:pt x="62972" y="49340"/>
                          <a:pt x="60496" y="56959"/>
                        </a:cubicBezTo>
                        <a:cubicBezTo>
                          <a:pt x="57924" y="64770"/>
                          <a:pt x="57067" y="71723"/>
                          <a:pt x="57924" y="77915"/>
                        </a:cubicBezTo>
                        <a:cubicBezTo>
                          <a:pt x="58972" y="86106"/>
                          <a:pt x="61735" y="86773"/>
                          <a:pt x="66116" y="79820"/>
                        </a:cubicBezTo>
                        <a:cubicBezTo>
                          <a:pt x="75927" y="64389"/>
                          <a:pt x="84499" y="46482"/>
                          <a:pt x="91738" y="26194"/>
                        </a:cubicBezTo>
                        <a:lnTo>
                          <a:pt x="47256" y="95"/>
                        </a:ln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6" name="Freeform: Shape 16655">
                    <a:extLst>
                      <a:ext uri="{FF2B5EF4-FFF2-40B4-BE49-F238E27FC236}">
                        <a16:creationId xmlns:a16="http://schemas.microsoft.com/office/drawing/2014/main" id="{D728376B-4C9B-C3CB-2160-D1FD48776304}"/>
                      </a:ext>
                    </a:extLst>
                  </p:cNvPr>
                  <p:cNvSpPr/>
                  <p:nvPr/>
                </p:nvSpPr>
                <p:spPr>
                  <a:xfrm>
                    <a:off x="7464170" y="3928681"/>
                    <a:ext cx="89344" cy="72580"/>
                  </a:xfrm>
                  <a:custGeom>
                    <a:avLst/>
                    <a:gdLst>
                      <a:gd name="connsiteX0" fmla="*/ 3429 w 89344"/>
                      <a:gd name="connsiteY0" fmla="*/ 95 h 72580"/>
                      <a:gd name="connsiteX1" fmla="*/ 0 w 89344"/>
                      <a:gd name="connsiteY1" fmla="*/ 12192 h 72580"/>
                      <a:gd name="connsiteX2" fmla="*/ 26479 w 89344"/>
                      <a:gd name="connsiteY2" fmla="*/ 24384 h 72580"/>
                      <a:gd name="connsiteX3" fmla="*/ 77152 w 89344"/>
                      <a:gd name="connsiteY3" fmla="*/ 72580 h 72580"/>
                      <a:gd name="connsiteX4" fmla="*/ 89345 w 89344"/>
                      <a:gd name="connsiteY4" fmla="*/ 72104 h 72580"/>
                      <a:gd name="connsiteX5" fmla="*/ 55530 w 89344"/>
                      <a:gd name="connsiteY5" fmla="*/ 31813 h 72580"/>
                      <a:gd name="connsiteX6" fmla="*/ 3429 w 89344"/>
                      <a:gd name="connsiteY6" fmla="*/ 0 h 72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344" h="72580">
                        <a:moveTo>
                          <a:pt x="3429" y="95"/>
                        </a:moveTo>
                        <a:cubicBezTo>
                          <a:pt x="3429" y="2286"/>
                          <a:pt x="2381" y="6286"/>
                          <a:pt x="0" y="12192"/>
                        </a:cubicBezTo>
                        <a:cubicBezTo>
                          <a:pt x="9810" y="15049"/>
                          <a:pt x="18669" y="19145"/>
                          <a:pt x="26479" y="24384"/>
                        </a:cubicBezTo>
                        <a:cubicBezTo>
                          <a:pt x="46101" y="37719"/>
                          <a:pt x="62960" y="53816"/>
                          <a:pt x="77152" y="72580"/>
                        </a:cubicBezTo>
                        <a:cubicBezTo>
                          <a:pt x="81343" y="71247"/>
                          <a:pt x="85439" y="71056"/>
                          <a:pt x="89345" y="72104"/>
                        </a:cubicBezTo>
                        <a:cubicBezTo>
                          <a:pt x="78771" y="56102"/>
                          <a:pt x="67437" y="42672"/>
                          <a:pt x="55530" y="31813"/>
                        </a:cubicBezTo>
                        <a:cubicBezTo>
                          <a:pt x="40195" y="17812"/>
                          <a:pt x="22765" y="7144"/>
                          <a:pt x="3429" y="0"/>
                        </a:cubicBez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7" name="Freeform: Shape 16656">
                    <a:extLst>
                      <a:ext uri="{FF2B5EF4-FFF2-40B4-BE49-F238E27FC236}">
                        <a16:creationId xmlns:a16="http://schemas.microsoft.com/office/drawing/2014/main" id="{1841F87D-6289-0AB9-9A93-24ECC5A2BE61}"/>
                      </a:ext>
                    </a:extLst>
                  </p:cNvPr>
                  <p:cNvSpPr/>
                  <p:nvPr/>
                </p:nvSpPr>
                <p:spPr>
                  <a:xfrm>
                    <a:off x="7312702" y="3943730"/>
                    <a:ext cx="306688" cy="284988"/>
                  </a:xfrm>
                  <a:custGeom>
                    <a:avLst/>
                    <a:gdLst>
                      <a:gd name="connsiteX0" fmla="*/ 79745 w 306688"/>
                      <a:gd name="connsiteY0" fmla="*/ 0 h 284988"/>
                      <a:gd name="connsiteX1" fmla="*/ 55647 w 306688"/>
                      <a:gd name="connsiteY1" fmla="*/ 25337 h 284988"/>
                      <a:gd name="connsiteX2" fmla="*/ 28500 w 306688"/>
                      <a:gd name="connsiteY2" fmla="*/ 86106 h 284988"/>
                      <a:gd name="connsiteX3" fmla="*/ 22405 w 306688"/>
                      <a:gd name="connsiteY3" fmla="*/ 115538 h 284988"/>
                      <a:gd name="connsiteX4" fmla="*/ 20404 w 306688"/>
                      <a:gd name="connsiteY4" fmla="*/ 117824 h 284988"/>
                      <a:gd name="connsiteX5" fmla="*/ 2783 w 306688"/>
                      <a:gd name="connsiteY5" fmla="*/ 123539 h 284988"/>
                      <a:gd name="connsiteX6" fmla="*/ 21 w 306688"/>
                      <a:gd name="connsiteY6" fmla="*/ 127921 h 284988"/>
                      <a:gd name="connsiteX7" fmla="*/ 1926 w 306688"/>
                      <a:gd name="connsiteY7" fmla="*/ 144875 h 284988"/>
                      <a:gd name="connsiteX8" fmla="*/ 7736 w 306688"/>
                      <a:gd name="connsiteY8" fmla="*/ 182880 h 284988"/>
                      <a:gd name="connsiteX9" fmla="*/ 18214 w 306688"/>
                      <a:gd name="connsiteY9" fmla="*/ 233363 h 284988"/>
                      <a:gd name="connsiteX10" fmla="*/ 26691 w 306688"/>
                      <a:gd name="connsiteY10" fmla="*/ 271653 h 284988"/>
                      <a:gd name="connsiteX11" fmla="*/ 31263 w 306688"/>
                      <a:gd name="connsiteY11" fmla="*/ 284988 h 284988"/>
                      <a:gd name="connsiteX12" fmla="*/ 61076 w 306688"/>
                      <a:gd name="connsiteY12" fmla="*/ 278702 h 284988"/>
                      <a:gd name="connsiteX13" fmla="*/ 180996 w 306688"/>
                      <a:gd name="connsiteY13" fmla="*/ 250127 h 284988"/>
                      <a:gd name="connsiteX14" fmla="*/ 304916 w 306688"/>
                      <a:gd name="connsiteY14" fmla="*/ 210312 h 284988"/>
                      <a:gd name="connsiteX15" fmla="*/ 305868 w 306688"/>
                      <a:gd name="connsiteY15" fmla="*/ 209741 h 284988"/>
                      <a:gd name="connsiteX16" fmla="*/ 306630 w 306688"/>
                      <a:gd name="connsiteY16" fmla="*/ 207455 h 284988"/>
                      <a:gd name="connsiteX17" fmla="*/ 275960 w 306688"/>
                      <a:gd name="connsiteY17" fmla="*/ 87154 h 284988"/>
                      <a:gd name="connsiteX18" fmla="*/ 274436 w 306688"/>
                      <a:gd name="connsiteY18" fmla="*/ 91821 h 284988"/>
                      <a:gd name="connsiteX19" fmla="*/ 273864 w 306688"/>
                      <a:gd name="connsiteY19" fmla="*/ 93250 h 284988"/>
                      <a:gd name="connsiteX20" fmla="*/ 272817 w 306688"/>
                      <a:gd name="connsiteY20" fmla="*/ 93536 h 284988"/>
                      <a:gd name="connsiteX21" fmla="*/ 271007 w 306688"/>
                      <a:gd name="connsiteY21" fmla="*/ 92202 h 284988"/>
                      <a:gd name="connsiteX22" fmla="*/ 268340 w 306688"/>
                      <a:gd name="connsiteY22" fmla="*/ 85535 h 284988"/>
                      <a:gd name="connsiteX23" fmla="*/ 269293 w 306688"/>
                      <a:gd name="connsiteY23" fmla="*/ 83725 h 284988"/>
                      <a:gd name="connsiteX24" fmla="*/ 274722 w 306688"/>
                      <a:gd name="connsiteY24" fmla="*/ 83915 h 284988"/>
                      <a:gd name="connsiteX25" fmla="*/ 272531 w 306688"/>
                      <a:gd name="connsiteY25" fmla="*/ 79248 h 284988"/>
                      <a:gd name="connsiteX26" fmla="*/ 265197 w 306688"/>
                      <a:gd name="connsiteY26" fmla="*/ 78772 h 284988"/>
                      <a:gd name="connsiteX27" fmla="*/ 266149 w 306688"/>
                      <a:gd name="connsiteY27" fmla="*/ 76962 h 284988"/>
                      <a:gd name="connsiteX28" fmla="*/ 271865 w 306688"/>
                      <a:gd name="connsiteY28" fmla="*/ 76772 h 284988"/>
                      <a:gd name="connsiteX29" fmla="*/ 261196 w 306688"/>
                      <a:gd name="connsiteY29" fmla="*/ 58865 h 284988"/>
                      <a:gd name="connsiteX30" fmla="*/ 258720 w 306688"/>
                      <a:gd name="connsiteY30" fmla="*/ 57055 h 284988"/>
                      <a:gd name="connsiteX31" fmla="*/ 240908 w 306688"/>
                      <a:gd name="connsiteY31" fmla="*/ 57055 h 284988"/>
                      <a:gd name="connsiteX32" fmla="*/ 228716 w 306688"/>
                      <a:gd name="connsiteY32" fmla="*/ 57531 h 284988"/>
                      <a:gd name="connsiteX33" fmla="*/ 229574 w 306688"/>
                      <a:gd name="connsiteY33" fmla="*/ 58579 h 284988"/>
                      <a:gd name="connsiteX34" fmla="*/ 229002 w 306688"/>
                      <a:gd name="connsiteY34" fmla="*/ 60198 h 284988"/>
                      <a:gd name="connsiteX35" fmla="*/ 117655 w 306688"/>
                      <a:gd name="connsiteY35" fmla="*/ 87440 h 284988"/>
                      <a:gd name="connsiteX36" fmla="*/ 35073 w 306688"/>
                      <a:gd name="connsiteY36" fmla="*/ 112109 h 284988"/>
                      <a:gd name="connsiteX37" fmla="*/ 33740 w 306688"/>
                      <a:gd name="connsiteY37" fmla="*/ 110871 h 284988"/>
                      <a:gd name="connsiteX38" fmla="*/ 83746 w 306688"/>
                      <a:gd name="connsiteY38" fmla="*/ 8763 h 284988"/>
                      <a:gd name="connsiteX39" fmla="*/ 79840 w 306688"/>
                      <a:gd name="connsiteY39" fmla="*/ 0 h 284988"/>
                      <a:gd name="connsiteX40" fmla="*/ 79840 w 306688"/>
                      <a:gd name="connsiteY40" fmla="*/ 0 h 284988"/>
                      <a:gd name="connsiteX41" fmla="*/ 255957 w 306688"/>
                      <a:gd name="connsiteY41" fmla="*/ 87725 h 284988"/>
                      <a:gd name="connsiteX42" fmla="*/ 254529 w 306688"/>
                      <a:gd name="connsiteY42" fmla="*/ 90773 h 284988"/>
                      <a:gd name="connsiteX43" fmla="*/ 253100 w 306688"/>
                      <a:gd name="connsiteY43" fmla="*/ 91631 h 284988"/>
                      <a:gd name="connsiteX44" fmla="*/ 251386 w 306688"/>
                      <a:gd name="connsiteY44" fmla="*/ 90297 h 284988"/>
                      <a:gd name="connsiteX45" fmla="*/ 251766 w 306688"/>
                      <a:gd name="connsiteY45" fmla="*/ 83915 h 284988"/>
                      <a:gd name="connsiteX46" fmla="*/ 250338 w 306688"/>
                      <a:gd name="connsiteY46" fmla="*/ 81629 h 284988"/>
                      <a:gd name="connsiteX47" fmla="*/ 247099 w 306688"/>
                      <a:gd name="connsiteY47" fmla="*/ 79343 h 284988"/>
                      <a:gd name="connsiteX48" fmla="*/ 249004 w 306688"/>
                      <a:gd name="connsiteY48" fmla="*/ 76200 h 284988"/>
                      <a:gd name="connsiteX49" fmla="*/ 257386 w 306688"/>
                      <a:gd name="connsiteY49" fmla="*/ 75533 h 284988"/>
                      <a:gd name="connsiteX50" fmla="*/ 259672 w 306688"/>
                      <a:gd name="connsiteY50" fmla="*/ 76581 h 284988"/>
                      <a:gd name="connsiteX51" fmla="*/ 266245 w 306688"/>
                      <a:gd name="connsiteY51" fmla="*/ 88011 h 284988"/>
                      <a:gd name="connsiteX52" fmla="*/ 266911 w 306688"/>
                      <a:gd name="connsiteY52" fmla="*/ 90107 h 284988"/>
                      <a:gd name="connsiteX53" fmla="*/ 266340 w 306688"/>
                      <a:gd name="connsiteY53" fmla="*/ 92297 h 284988"/>
                      <a:gd name="connsiteX54" fmla="*/ 263959 w 306688"/>
                      <a:gd name="connsiteY54" fmla="*/ 92488 h 284988"/>
                      <a:gd name="connsiteX55" fmla="*/ 262911 w 306688"/>
                      <a:gd name="connsiteY55" fmla="*/ 89154 h 284988"/>
                      <a:gd name="connsiteX56" fmla="*/ 261673 w 306688"/>
                      <a:gd name="connsiteY56" fmla="*/ 86868 h 284988"/>
                      <a:gd name="connsiteX57" fmla="*/ 257863 w 306688"/>
                      <a:gd name="connsiteY57" fmla="*/ 86201 h 284988"/>
                      <a:gd name="connsiteX58" fmla="*/ 255862 w 306688"/>
                      <a:gd name="connsiteY58" fmla="*/ 87725 h 284988"/>
                      <a:gd name="connsiteX59" fmla="*/ 255862 w 306688"/>
                      <a:gd name="connsiteY59" fmla="*/ 87725 h 284988"/>
                      <a:gd name="connsiteX60" fmla="*/ 256529 w 306688"/>
                      <a:gd name="connsiteY60" fmla="*/ 92107 h 284988"/>
                      <a:gd name="connsiteX61" fmla="*/ 259005 w 306688"/>
                      <a:gd name="connsiteY61" fmla="*/ 89630 h 284988"/>
                      <a:gd name="connsiteX62" fmla="*/ 261482 w 306688"/>
                      <a:gd name="connsiteY62" fmla="*/ 92107 h 284988"/>
                      <a:gd name="connsiteX63" fmla="*/ 259005 w 306688"/>
                      <a:gd name="connsiteY63" fmla="*/ 94583 h 284988"/>
                      <a:gd name="connsiteX64" fmla="*/ 256529 w 306688"/>
                      <a:gd name="connsiteY64" fmla="*/ 92107 h 284988"/>
                      <a:gd name="connsiteX65" fmla="*/ 256529 w 306688"/>
                      <a:gd name="connsiteY65" fmla="*/ 92107 h 284988"/>
                      <a:gd name="connsiteX66" fmla="*/ 250433 w 306688"/>
                      <a:gd name="connsiteY66" fmla="*/ 93440 h 284988"/>
                      <a:gd name="connsiteX67" fmla="*/ 254243 w 306688"/>
                      <a:gd name="connsiteY67" fmla="*/ 97631 h 284988"/>
                      <a:gd name="connsiteX68" fmla="*/ 252529 w 306688"/>
                      <a:gd name="connsiteY68" fmla="*/ 98965 h 284988"/>
                      <a:gd name="connsiteX69" fmla="*/ 245480 w 306688"/>
                      <a:gd name="connsiteY69" fmla="*/ 93917 h 284988"/>
                      <a:gd name="connsiteX70" fmla="*/ 244718 w 306688"/>
                      <a:gd name="connsiteY70" fmla="*/ 90773 h 284988"/>
                      <a:gd name="connsiteX71" fmla="*/ 247004 w 306688"/>
                      <a:gd name="connsiteY71" fmla="*/ 90773 h 284988"/>
                      <a:gd name="connsiteX72" fmla="*/ 249385 w 306688"/>
                      <a:gd name="connsiteY72" fmla="*/ 93155 h 284988"/>
                      <a:gd name="connsiteX73" fmla="*/ 250433 w 306688"/>
                      <a:gd name="connsiteY73" fmla="*/ 93536 h 284988"/>
                      <a:gd name="connsiteX74" fmla="*/ 250433 w 306688"/>
                      <a:gd name="connsiteY74" fmla="*/ 93536 h 284988"/>
                      <a:gd name="connsiteX75" fmla="*/ 260339 w 306688"/>
                      <a:gd name="connsiteY75" fmla="*/ 103346 h 284988"/>
                      <a:gd name="connsiteX76" fmla="*/ 263768 w 306688"/>
                      <a:gd name="connsiteY76" fmla="*/ 105537 h 284988"/>
                      <a:gd name="connsiteX77" fmla="*/ 265102 w 306688"/>
                      <a:gd name="connsiteY77" fmla="*/ 105347 h 284988"/>
                      <a:gd name="connsiteX78" fmla="*/ 266054 w 306688"/>
                      <a:gd name="connsiteY78" fmla="*/ 106966 h 284988"/>
                      <a:gd name="connsiteX79" fmla="*/ 260815 w 306688"/>
                      <a:gd name="connsiteY79" fmla="*/ 110109 h 284988"/>
                      <a:gd name="connsiteX80" fmla="*/ 257863 w 306688"/>
                      <a:gd name="connsiteY80" fmla="*/ 100584 h 284988"/>
                      <a:gd name="connsiteX81" fmla="*/ 261577 w 306688"/>
                      <a:gd name="connsiteY81" fmla="*/ 98489 h 284988"/>
                      <a:gd name="connsiteX82" fmla="*/ 262816 w 306688"/>
                      <a:gd name="connsiteY82" fmla="*/ 100965 h 284988"/>
                      <a:gd name="connsiteX83" fmla="*/ 260244 w 306688"/>
                      <a:gd name="connsiteY83" fmla="*/ 103346 h 284988"/>
                      <a:gd name="connsiteX84" fmla="*/ 260244 w 306688"/>
                      <a:gd name="connsiteY84" fmla="*/ 103346 h 284988"/>
                      <a:gd name="connsiteX85" fmla="*/ 242432 w 306688"/>
                      <a:gd name="connsiteY85" fmla="*/ 102299 h 284988"/>
                      <a:gd name="connsiteX86" fmla="*/ 248528 w 306688"/>
                      <a:gd name="connsiteY86" fmla="*/ 102203 h 284988"/>
                      <a:gd name="connsiteX87" fmla="*/ 251386 w 306688"/>
                      <a:gd name="connsiteY87" fmla="*/ 107728 h 284988"/>
                      <a:gd name="connsiteX88" fmla="*/ 245289 w 306688"/>
                      <a:gd name="connsiteY88" fmla="*/ 107823 h 284988"/>
                      <a:gd name="connsiteX89" fmla="*/ 242432 w 306688"/>
                      <a:gd name="connsiteY89" fmla="*/ 102299 h 284988"/>
                      <a:gd name="connsiteX90" fmla="*/ 242432 w 306688"/>
                      <a:gd name="connsiteY90" fmla="*/ 102299 h 284988"/>
                      <a:gd name="connsiteX91" fmla="*/ 152897 w 306688"/>
                      <a:gd name="connsiteY91" fmla="*/ 127730 h 284988"/>
                      <a:gd name="connsiteX92" fmla="*/ 155564 w 306688"/>
                      <a:gd name="connsiteY92" fmla="*/ 124111 h 284988"/>
                      <a:gd name="connsiteX93" fmla="*/ 159850 w 306688"/>
                      <a:gd name="connsiteY93" fmla="*/ 123158 h 284988"/>
                      <a:gd name="connsiteX94" fmla="*/ 157183 w 306688"/>
                      <a:gd name="connsiteY94" fmla="*/ 126778 h 284988"/>
                      <a:gd name="connsiteX95" fmla="*/ 152897 w 306688"/>
                      <a:gd name="connsiteY95" fmla="*/ 127730 h 284988"/>
                      <a:gd name="connsiteX96" fmla="*/ 152897 w 306688"/>
                      <a:gd name="connsiteY96" fmla="*/ 127730 h 284988"/>
                      <a:gd name="connsiteX97" fmla="*/ 238717 w 306688"/>
                      <a:gd name="connsiteY97" fmla="*/ 135255 h 284988"/>
                      <a:gd name="connsiteX98" fmla="*/ 237098 w 306688"/>
                      <a:gd name="connsiteY98" fmla="*/ 138779 h 284988"/>
                      <a:gd name="connsiteX99" fmla="*/ 235098 w 306688"/>
                      <a:gd name="connsiteY99" fmla="*/ 137351 h 284988"/>
                      <a:gd name="connsiteX100" fmla="*/ 236241 w 306688"/>
                      <a:gd name="connsiteY100" fmla="*/ 134588 h 284988"/>
                      <a:gd name="connsiteX101" fmla="*/ 238717 w 306688"/>
                      <a:gd name="connsiteY101" fmla="*/ 135255 h 284988"/>
                      <a:gd name="connsiteX102" fmla="*/ 238717 w 306688"/>
                      <a:gd name="connsiteY102" fmla="*/ 135255 h 284988"/>
                      <a:gd name="connsiteX103" fmla="*/ 260625 w 306688"/>
                      <a:gd name="connsiteY103" fmla="*/ 139732 h 284988"/>
                      <a:gd name="connsiteX104" fmla="*/ 262434 w 306688"/>
                      <a:gd name="connsiteY104" fmla="*/ 137922 h 284988"/>
                      <a:gd name="connsiteX105" fmla="*/ 264244 w 306688"/>
                      <a:gd name="connsiteY105" fmla="*/ 139732 h 284988"/>
                      <a:gd name="connsiteX106" fmla="*/ 262434 w 306688"/>
                      <a:gd name="connsiteY106" fmla="*/ 141637 h 284988"/>
                      <a:gd name="connsiteX107" fmla="*/ 260625 w 306688"/>
                      <a:gd name="connsiteY107" fmla="*/ 139732 h 284988"/>
                      <a:gd name="connsiteX108" fmla="*/ 260625 w 306688"/>
                      <a:gd name="connsiteY108" fmla="*/ 139732 h 284988"/>
                      <a:gd name="connsiteX109" fmla="*/ 252624 w 306688"/>
                      <a:gd name="connsiteY109" fmla="*/ 141065 h 284988"/>
                      <a:gd name="connsiteX110" fmla="*/ 253958 w 306688"/>
                      <a:gd name="connsiteY110" fmla="*/ 138494 h 284988"/>
                      <a:gd name="connsiteX111" fmla="*/ 256815 w 306688"/>
                      <a:gd name="connsiteY111" fmla="*/ 138303 h 284988"/>
                      <a:gd name="connsiteX112" fmla="*/ 255481 w 306688"/>
                      <a:gd name="connsiteY112" fmla="*/ 140875 h 284988"/>
                      <a:gd name="connsiteX113" fmla="*/ 252624 w 306688"/>
                      <a:gd name="connsiteY113" fmla="*/ 141065 h 284988"/>
                      <a:gd name="connsiteX114" fmla="*/ 252624 w 306688"/>
                      <a:gd name="connsiteY114" fmla="*/ 141065 h 284988"/>
                      <a:gd name="connsiteX115" fmla="*/ 274436 w 306688"/>
                      <a:gd name="connsiteY115" fmla="*/ 142494 h 284988"/>
                      <a:gd name="connsiteX116" fmla="*/ 271388 w 306688"/>
                      <a:gd name="connsiteY116" fmla="*/ 143256 h 284988"/>
                      <a:gd name="connsiteX117" fmla="*/ 271007 w 306688"/>
                      <a:gd name="connsiteY117" fmla="*/ 141542 h 284988"/>
                      <a:gd name="connsiteX118" fmla="*/ 273864 w 306688"/>
                      <a:gd name="connsiteY118" fmla="*/ 140780 h 284988"/>
                      <a:gd name="connsiteX119" fmla="*/ 274436 w 306688"/>
                      <a:gd name="connsiteY119" fmla="*/ 142494 h 284988"/>
                      <a:gd name="connsiteX120" fmla="*/ 274436 w 306688"/>
                      <a:gd name="connsiteY120" fmla="*/ 142494 h 284988"/>
                      <a:gd name="connsiteX121" fmla="*/ 153468 w 306688"/>
                      <a:gd name="connsiteY121" fmla="*/ 159353 h 284988"/>
                      <a:gd name="connsiteX122" fmla="*/ 154993 w 306688"/>
                      <a:gd name="connsiteY122" fmla="*/ 158591 h 284988"/>
                      <a:gd name="connsiteX123" fmla="*/ 156612 w 306688"/>
                      <a:gd name="connsiteY123" fmla="*/ 162878 h 284988"/>
                      <a:gd name="connsiteX124" fmla="*/ 154135 w 306688"/>
                      <a:gd name="connsiteY124" fmla="*/ 163640 h 284988"/>
                      <a:gd name="connsiteX125" fmla="*/ 153564 w 306688"/>
                      <a:gd name="connsiteY125" fmla="*/ 159449 h 284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</a:cxnLst>
                    <a:rect l="l" t="t" r="r" b="b"/>
                    <a:pathLst>
                      <a:path w="306688" h="284988">
                        <a:moveTo>
                          <a:pt x="79745" y="0"/>
                        </a:moveTo>
                        <a:cubicBezTo>
                          <a:pt x="67267" y="11525"/>
                          <a:pt x="59171" y="20003"/>
                          <a:pt x="55647" y="25337"/>
                        </a:cubicBezTo>
                        <a:cubicBezTo>
                          <a:pt x="43265" y="43910"/>
                          <a:pt x="34216" y="64199"/>
                          <a:pt x="28500" y="86106"/>
                        </a:cubicBezTo>
                        <a:cubicBezTo>
                          <a:pt x="27357" y="90488"/>
                          <a:pt x="25262" y="100394"/>
                          <a:pt x="22405" y="115538"/>
                        </a:cubicBezTo>
                        <a:cubicBezTo>
                          <a:pt x="22214" y="116681"/>
                          <a:pt x="21547" y="117443"/>
                          <a:pt x="20404" y="117824"/>
                        </a:cubicBezTo>
                        <a:lnTo>
                          <a:pt x="2783" y="123539"/>
                        </a:lnTo>
                        <a:cubicBezTo>
                          <a:pt x="974" y="124111"/>
                          <a:pt x="-170" y="125921"/>
                          <a:pt x="21" y="127921"/>
                        </a:cubicBezTo>
                        <a:lnTo>
                          <a:pt x="1926" y="144875"/>
                        </a:lnTo>
                        <a:cubicBezTo>
                          <a:pt x="5545" y="157163"/>
                          <a:pt x="7546" y="169831"/>
                          <a:pt x="7736" y="182880"/>
                        </a:cubicBezTo>
                        <a:lnTo>
                          <a:pt x="18214" y="233363"/>
                        </a:lnTo>
                        <a:cubicBezTo>
                          <a:pt x="22595" y="245840"/>
                          <a:pt x="25358" y="258604"/>
                          <a:pt x="26691" y="271653"/>
                        </a:cubicBezTo>
                        <a:lnTo>
                          <a:pt x="31263" y="284988"/>
                        </a:lnTo>
                        <a:cubicBezTo>
                          <a:pt x="37073" y="283464"/>
                          <a:pt x="47074" y="281369"/>
                          <a:pt x="61076" y="278702"/>
                        </a:cubicBezTo>
                        <a:cubicBezTo>
                          <a:pt x="99938" y="271463"/>
                          <a:pt x="139848" y="261938"/>
                          <a:pt x="180996" y="250127"/>
                        </a:cubicBezTo>
                        <a:cubicBezTo>
                          <a:pt x="228145" y="236601"/>
                          <a:pt x="264339" y="226219"/>
                          <a:pt x="304916" y="210312"/>
                        </a:cubicBezTo>
                        <a:cubicBezTo>
                          <a:pt x="305297" y="210217"/>
                          <a:pt x="305583" y="210026"/>
                          <a:pt x="305868" y="209741"/>
                        </a:cubicBezTo>
                        <a:cubicBezTo>
                          <a:pt x="306535" y="209074"/>
                          <a:pt x="306821" y="208312"/>
                          <a:pt x="306630" y="207455"/>
                        </a:cubicBezTo>
                        <a:cubicBezTo>
                          <a:pt x="299201" y="167164"/>
                          <a:pt x="290629" y="125444"/>
                          <a:pt x="275960" y="87154"/>
                        </a:cubicBezTo>
                        <a:cubicBezTo>
                          <a:pt x="274627" y="88011"/>
                          <a:pt x="274150" y="89535"/>
                          <a:pt x="274436" y="91821"/>
                        </a:cubicBezTo>
                        <a:cubicBezTo>
                          <a:pt x="274436" y="92393"/>
                          <a:pt x="274341" y="92964"/>
                          <a:pt x="273864" y="93250"/>
                        </a:cubicBezTo>
                        <a:cubicBezTo>
                          <a:pt x="273579" y="93440"/>
                          <a:pt x="273198" y="93631"/>
                          <a:pt x="272817" y="93536"/>
                        </a:cubicBezTo>
                        <a:cubicBezTo>
                          <a:pt x="271959" y="93536"/>
                          <a:pt x="271388" y="93059"/>
                          <a:pt x="271007" y="92202"/>
                        </a:cubicBezTo>
                        <a:lnTo>
                          <a:pt x="268340" y="85535"/>
                        </a:lnTo>
                        <a:cubicBezTo>
                          <a:pt x="267959" y="84487"/>
                          <a:pt x="268245" y="83915"/>
                          <a:pt x="269293" y="83725"/>
                        </a:cubicBezTo>
                        <a:cubicBezTo>
                          <a:pt x="271102" y="83439"/>
                          <a:pt x="272912" y="83439"/>
                          <a:pt x="274722" y="83915"/>
                        </a:cubicBezTo>
                        <a:cubicBezTo>
                          <a:pt x="274912" y="81915"/>
                          <a:pt x="274246" y="80391"/>
                          <a:pt x="272531" y="79248"/>
                        </a:cubicBezTo>
                        <a:cubicBezTo>
                          <a:pt x="268435" y="80391"/>
                          <a:pt x="266054" y="80296"/>
                          <a:pt x="265197" y="78772"/>
                        </a:cubicBezTo>
                        <a:cubicBezTo>
                          <a:pt x="264625" y="77629"/>
                          <a:pt x="264911" y="77057"/>
                          <a:pt x="266149" y="76962"/>
                        </a:cubicBezTo>
                        <a:lnTo>
                          <a:pt x="271865" y="76772"/>
                        </a:lnTo>
                        <a:lnTo>
                          <a:pt x="261196" y="58865"/>
                        </a:lnTo>
                        <a:cubicBezTo>
                          <a:pt x="260625" y="57912"/>
                          <a:pt x="259768" y="57245"/>
                          <a:pt x="258720" y="57055"/>
                        </a:cubicBezTo>
                        <a:cubicBezTo>
                          <a:pt x="253100" y="55721"/>
                          <a:pt x="247195" y="55721"/>
                          <a:pt x="240908" y="57055"/>
                        </a:cubicBezTo>
                        <a:cubicBezTo>
                          <a:pt x="237003" y="56007"/>
                          <a:pt x="232907" y="56198"/>
                          <a:pt x="228716" y="57531"/>
                        </a:cubicBezTo>
                        <a:lnTo>
                          <a:pt x="229574" y="58579"/>
                        </a:lnTo>
                        <a:cubicBezTo>
                          <a:pt x="230240" y="59436"/>
                          <a:pt x="230050" y="60008"/>
                          <a:pt x="229002" y="60198"/>
                        </a:cubicBezTo>
                        <a:cubicBezTo>
                          <a:pt x="184615" y="69342"/>
                          <a:pt x="147468" y="78391"/>
                          <a:pt x="117655" y="87440"/>
                        </a:cubicBezTo>
                        <a:cubicBezTo>
                          <a:pt x="90318" y="95726"/>
                          <a:pt x="62791" y="103918"/>
                          <a:pt x="35073" y="112109"/>
                        </a:cubicBezTo>
                        <a:cubicBezTo>
                          <a:pt x="34025" y="112395"/>
                          <a:pt x="33549" y="112014"/>
                          <a:pt x="33740" y="110871"/>
                        </a:cubicBezTo>
                        <a:cubicBezTo>
                          <a:pt x="38692" y="70580"/>
                          <a:pt x="55266" y="36576"/>
                          <a:pt x="83746" y="8763"/>
                        </a:cubicBezTo>
                        <a:cubicBezTo>
                          <a:pt x="84793" y="5144"/>
                          <a:pt x="83460" y="2191"/>
                          <a:pt x="79840" y="0"/>
                        </a:cubicBezTo>
                        <a:lnTo>
                          <a:pt x="79840" y="0"/>
                        </a:lnTo>
                        <a:close/>
                        <a:moveTo>
                          <a:pt x="255957" y="87725"/>
                        </a:moveTo>
                        <a:lnTo>
                          <a:pt x="254529" y="90773"/>
                        </a:lnTo>
                        <a:cubicBezTo>
                          <a:pt x="254243" y="91345"/>
                          <a:pt x="253767" y="91726"/>
                          <a:pt x="253100" y="91631"/>
                        </a:cubicBezTo>
                        <a:cubicBezTo>
                          <a:pt x="252148" y="91535"/>
                          <a:pt x="251576" y="91059"/>
                          <a:pt x="251386" y="90297"/>
                        </a:cubicBezTo>
                        <a:cubicBezTo>
                          <a:pt x="250719" y="87725"/>
                          <a:pt x="251671" y="86392"/>
                          <a:pt x="251766" y="83915"/>
                        </a:cubicBezTo>
                        <a:cubicBezTo>
                          <a:pt x="251766" y="82772"/>
                          <a:pt x="251290" y="82106"/>
                          <a:pt x="250338" y="81629"/>
                        </a:cubicBezTo>
                        <a:cubicBezTo>
                          <a:pt x="248814" y="80963"/>
                          <a:pt x="247766" y="80201"/>
                          <a:pt x="247099" y="79343"/>
                        </a:cubicBezTo>
                        <a:cubicBezTo>
                          <a:pt x="245194" y="76676"/>
                          <a:pt x="245766" y="75629"/>
                          <a:pt x="249004" y="76200"/>
                        </a:cubicBezTo>
                        <a:cubicBezTo>
                          <a:pt x="251386" y="76581"/>
                          <a:pt x="254148" y="76391"/>
                          <a:pt x="257386" y="75533"/>
                        </a:cubicBezTo>
                        <a:cubicBezTo>
                          <a:pt x="258434" y="75248"/>
                          <a:pt x="259196" y="75533"/>
                          <a:pt x="259672" y="76581"/>
                        </a:cubicBezTo>
                        <a:cubicBezTo>
                          <a:pt x="261673" y="80486"/>
                          <a:pt x="263863" y="84296"/>
                          <a:pt x="266245" y="88011"/>
                        </a:cubicBezTo>
                        <a:cubicBezTo>
                          <a:pt x="266721" y="88773"/>
                          <a:pt x="266911" y="89440"/>
                          <a:pt x="266911" y="90107"/>
                        </a:cubicBezTo>
                        <a:cubicBezTo>
                          <a:pt x="266911" y="90964"/>
                          <a:pt x="266721" y="91631"/>
                          <a:pt x="266340" y="92297"/>
                        </a:cubicBezTo>
                        <a:cubicBezTo>
                          <a:pt x="265673" y="93440"/>
                          <a:pt x="264816" y="93536"/>
                          <a:pt x="263959" y="92488"/>
                        </a:cubicBezTo>
                        <a:cubicBezTo>
                          <a:pt x="263101" y="91631"/>
                          <a:pt x="262720" y="90488"/>
                          <a:pt x="262911" y="89154"/>
                        </a:cubicBezTo>
                        <a:cubicBezTo>
                          <a:pt x="263006" y="88011"/>
                          <a:pt x="262625" y="87249"/>
                          <a:pt x="261673" y="86868"/>
                        </a:cubicBezTo>
                        <a:cubicBezTo>
                          <a:pt x="260434" y="86201"/>
                          <a:pt x="259101" y="86011"/>
                          <a:pt x="257863" y="86201"/>
                        </a:cubicBezTo>
                        <a:cubicBezTo>
                          <a:pt x="256910" y="86392"/>
                          <a:pt x="256243" y="86868"/>
                          <a:pt x="255862" y="87725"/>
                        </a:cubicBezTo>
                        <a:lnTo>
                          <a:pt x="255862" y="87725"/>
                        </a:lnTo>
                        <a:close/>
                        <a:moveTo>
                          <a:pt x="256529" y="92107"/>
                        </a:moveTo>
                        <a:cubicBezTo>
                          <a:pt x="256529" y="90678"/>
                          <a:pt x="257577" y="89630"/>
                          <a:pt x="259005" y="89630"/>
                        </a:cubicBezTo>
                        <a:cubicBezTo>
                          <a:pt x="260434" y="89630"/>
                          <a:pt x="261482" y="90773"/>
                          <a:pt x="261482" y="92107"/>
                        </a:cubicBezTo>
                        <a:cubicBezTo>
                          <a:pt x="261482" y="93440"/>
                          <a:pt x="260339" y="94583"/>
                          <a:pt x="259005" y="94583"/>
                        </a:cubicBezTo>
                        <a:cubicBezTo>
                          <a:pt x="257672" y="94583"/>
                          <a:pt x="256529" y="93440"/>
                          <a:pt x="256529" y="92107"/>
                        </a:cubicBezTo>
                        <a:lnTo>
                          <a:pt x="256529" y="92107"/>
                        </a:lnTo>
                        <a:close/>
                        <a:moveTo>
                          <a:pt x="250433" y="93440"/>
                        </a:moveTo>
                        <a:cubicBezTo>
                          <a:pt x="252433" y="93917"/>
                          <a:pt x="253767" y="95345"/>
                          <a:pt x="254243" y="97631"/>
                        </a:cubicBezTo>
                        <a:cubicBezTo>
                          <a:pt x="254434" y="98679"/>
                          <a:pt x="253386" y="99441"/>
                          <a:pt x="252529" y="98965"/>
                        </a:cubicBezTo>
                        <a:cubicBezTo>
                          <a:pt x="249957" y="97631"/>
                          <a:pt x="247671" y="95917"/>
                          <a:pt x="245480" y="93917"/>
                        </a:cubicBezTo>
                        <a:cubicBezTo>
                          <a:pt x="244433" y="92964"/>
                          <a:pt x="244242" y="91916"/>
                          <a:pt x="244718" y="90773"/>
                        </a:cubicBezTo>
                        <a:cubicBezTo>
                          <a:pt x="245385" y="88964"/>
                          <a:pt x="246242" y="88964"/>
                          <a:pt x="247004" y="90773"/>
                        </a:cubicBezTo>
                        <a:cubicBezTo>
                          <a:pt x="247480" y="91821"/>
                          <a:pt x="248338" y="92678"/>
                          <a:pt x="249385" y="93155"/>
                        </a:cubicBezTo>
                        <a:cubicBezTo>
                          <a:pt x="249671" y="93345"/>
                          <a:pt x="250052" y="93440"/>
                          <a:pt x="250433" y="93536"/>
                        </a:cubicBezTo>
                        <a:lnTo>
                          <a:pt x="250433" y="93536"/>
                        </a:lnTo>
                        <a:close/>
                        <a:moveTo>
                          <a:pt x="260339" y="103346"/>
                        </a:moveTo>
                        <a:cubicBezTo>
                          <a:pt x="260720" y="104966"/>
                          <a:pt x="261863" y="105728"/>
                          <a:pt x="263768" y="105537"/>
                        </a:cubicBezTo>
                        <a:cubicBezTo>
                          <a:pt x="264339" y="105347"/>
                          <a:pt x="264721" y="105251"/>
                          <a:pt x="265102" y="105347"/>
                        </a:cubicBezTo>
                        <a:cubicBezTo>
                          <a:pt x="265864" y="105347"/>
                          <a:pt x="266435" y="106204"/>
                          <a:pt x="266054" y="106966"/>
                        </a:cubicBezTo>
                        <a:cubicBezTo>
                          <a:pt x="264721" y="109538"/>
                          <a:pt x="263006" y="110681"/>
                          <a:pt x="260815" y="110109"/>
                        </a:cubicBezTo>
                        <a:cubicBezTo>
                          <a:pt x="256815" y="105728"/>
                          <a:pt x="255767" y="102489"/>
                          <a:pt x="257863" y="100584"/>
                        </a:cubicBezTo>
                        <a:cubicBezTo>
                          <a:pt x="259196" y="99155"/>
                          <a:pt x="260434" y="98489"/>
                          <a:pt x="261577" y="98489"/>
                        </a:cubicBezTo>
                        <a:cubicBezTo>
                          <a:pt x="262816" y="98489"/>
                          <a:pt x="263577" y="99917"/>
                          <a:pt x="262816" y="100965"/>
                        </a:cubicBezTo>
                        <a:cubicBezTo>
                          <a:pt x="262244" y="101822"/>
                          <a:pt x="261387" y="102584"/>
                          <a:pt x="260244" y="103346"/>
                        </a:cubicBezTo>
                        <a:lnTo>
                          <a:pt x="260244" y="103346"/>
                        </a:lnTo>
                        <a:close/>
                        <a:moveTo>
                          <a:pt x="242432" y="102299"/>
                        </a:moveTo>
                        <a:cubicBezTo>
                          <a:pt x="243290" y="100775"/>
                          <a:pt x="246052" y="100679"/>
                          <a:pt x="248528" y="102203"/>
                        </a:cubicBezTo>
                        <a:cubicBezTo>
                          <a:pt x="251005" y="103727"/>
                          <a:pt x="252243" y="106204"/>
                          <a:pt x="251386" y="107728"/>
                        </a:cubicBezTo>
                        <a:cubicBezTo>
                          <a:pt x="250528" y="109252"/>
                          <a:pt x="247766" y="109347"/>
                          <a:pt x="245289" y="107823"/>
                        </a:cubicBezTo>
                        <a:cubicBezTo>
                          <a:pt x="242813" y="106299"/>
                          <a:pt x="241575" y="103823"/>
                          <a:pt x="242432" y="102299"/>
                        </a:cubicBezTo>
                        <a:lnTo>
                          <a:pt x="242432" y="102299"/>
                        </a:lnTo>
                        <a:close/>
                        <a:moveTo>
                          <a:pt x="152897" y="127730"/>
                        </a:moveTo>
                        <a:cubicBezTo>
                          <a:pt x="152421" y="126968"/>
                          <a:pt x="153564" y="125349"/>
                          <a:pt x="155564" y="124111"/>
                        </a:cubicBezTo>
                        <a:cubicBezTo>
                          <a:pt x="157469" y="122873"/>
                          <a:pt x="159374" y="122396"/>
                          <a:pt x="159850" y="123158"/>
                        </a:cubicBezTo>
                        <a:cubicBezTo>
                          <a:pt x="160327" y="123920"/>
                          <a:pt x="159184" y="125540"/>
                          <a:pt x="157183" y="126778"/>
                        </a:cubicBezTo>
                        <a:cubicBezTo>
                          <a:pt x="155278" y="128016"/>
                          <a:pt x="153374" y="128492"/>
                          <a:pt x="152897" y="127730"/>
                        </a:cubicBezTo>
                        <a:lnTo>
                          <a:pt x="152897" y="127730"/>
                        </a:lnTo>
                        <a:close/>
                        <a:moveTo>
                          <a:pt x="238717" y="135255"/>
                        </a:moveTo>
                        <a:cubicBezTo>
                          <a:pt x="239099" y="136874"/>
                          <a:pt x="238622" y="138017"/>
                          <a:pt x="237098" y="138779"/>
                        </a:cubicBezTo>
                        <a:cubicBezTo>
                          <a:pt x="236146" y="139160"/>
                          <a:pt x="235002" y="138494"/>
                          <a:pt x="235098" y="137351"/>
                        </a:cubicBezTo>
                        <a:cubicBezTo>
                          <a:pt x="235098" y="136303"/>
                          <a:pt x="235479" y="135446"/>
                          <a:pt x="236241" y="134588"/>
                        </a:cubicBezTo>
                        <a:cubicBezTo>
                          <a:pt x="237098" y="133731"/>
                          <a:pt x="238432" y="134112"/>
                          <a:pt x="238717" y="135255"/>
                        </a:cubicBezTo>
                        <a:lnTo>
                          <a:pt x="238717" y="135255"/>
                        </a:lnTo>
                        <a:close/>
                        <a:moveTo>
                          <a:pt x="260625" y="139732"/>
                        </a:moveTo>
                        <a:cubicBezTo>
                          <a:pt x="260625" y="138684"/>
                          <a:pt x="261387" y="137922"/>
                          <a:pt x="262434" y="137922"/>
                        </a:cubicBezTo>
                        <a:cubicBezTo>
                          <a:pt x="263483" y="137922"/>
                          <a:pt x="264244" y="138779"/>
                          <a:pt x="264244" y="139732"/>
                        </a:cubicBezTo>
                        <a:cubicBezTo>
                          <a:pt x="264244" y="140684"/>
                          <a:pt x="263483" y="141637"/>
                          <a:pt x="262434" y="141637"/>
                        </a:cubicBezTo>
                        <a:cubicBezTo>
                          <a:pt x="261387" y="141637"/>
                          <a:pt x="260625" y="140780"/>
                          <a:pt x="260625" y="139732"/>
                        </a:cubicBezTo>
                        <a:lnTo>
                          <a:pt x="260625" y="139732"/>
                        </a:lnTo>
                        <a:close/>
                        <a:moveTo>
                          <a:pt x="252624" y="141065"/>
                        </a:moveTo>
                        <a:cubicBezTo>
                          <a:pt x="252243" y="140399"/>
                          <a:pt x="252815" y="139256"/>
                          <a:pt x="253958" y="138494"/>
                        </a:cubicBezTo>
                        <a:cubicBezTo>
                          <a:pt x="255100" y="137732"/>
                          <a:pt x="256339" y="137636"/>
                          <a:pt x="256815" y="138303"/>
                        </a:cubicBezTo>
                        <a:cubicBezTo>
                          <a:pt x="257196" y="138970"/>
                          <a:pt x="256624" y="140113"/>
                          <a:pt x="255481" y="140875"/>
                        </a:cubicBezTo>
                        <a:cubicBezTo>
                          <a:pt x="254338" y="141637"/>
                          <a:pt x="253100" y="141732"/>
                          <a:pt x="252624" y="141065"/>
                        </a:cubicBezTo>
                        <a:lnTo>
                          <a:pt x="252624" y="141065"/>
                        </a:lnTo>
                        <a:close/>
                        <a:moveTo>
                          <a:pt x="274436" y="142494"/>
                        </a:moveTo>
                        <a:cubicBezTo>
                          <a:pt x="273674" y="143447"/>
                          <a:pt x="272626" y="143732"/>
                          <a:pt x="271388" y="143256"/>
                        </a:cubicBezTo>
                        <a:cubicBezTo>
                          <a:pt x="270340" y="142875"/>
                          <a:pt x="270150" y="142304"/>
                          <a:pt x="271007" y="141542"/>
                        </a:cubicBezTo>
                        <a:cubicBezTo>
                          <a:pt x="271769" y="140780"/>
                          <a:pt x="272817" y="140494"/>
                          <a:pt x="273864" y="140780"/>
                        </a:cubicBezTo>
                        <a:cubicBezTo>
                          <a:pt x="275007" y="140970"/>
                          <a:pt x="275198" y="141542"/>
                          <a:pt x="274436" y="142494"/>
                        </a:cubicBezTo>
                        <a:lnTo>
                          <a:pt x="274436" y="142494"/>
                        </a:lnTo>
                        <a:close/>
                        <a:moveTo>
                          <a:pt x="153468" y="159353"/>
                        </a:moveTo>
                        <a:cubicBezTo>
                          <a:pt x="153659" y="158687"/>
                          <a:pt x="154326" y="158401"/>
                          <a:pt x="154993" y="158591"/>
                        </a:cubicBezTo>
                        <a:cubicBezTo>
                          <a:pt x="156993" y="159068"/>
                          <a:pt x="157565" y="160496"/>
                          <a:pt x="156612" y="162878"/>
                        </a:cubicBezTo>
                        <a:cubicBezTo>
                          <a:pt x="156231" y="163925"/>
                          <a:pt x="154993" y="164306"/>
                          <a:pt x="154135" y="163640"/>
                        </a:cubicBezTo>
                        <a:cubicBezTo>
                          <a:pt x="152992" y="162782"/>
                          <a:pt x="152802" y="161354"/>
                          <a:pt x="153564" y="159449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8" name="Freeform: Shape 16657">
                    <a:extLst>
                      <a:ext uri="{FF2B5EF4-FFF2-40B4-BE49-F238E27FC236}">
                        <a16:creationId xmlns:a16="http://schemas.microsoft.com/office/drawing/2014/main" id="{8B22F419-9E38-7C27-AC9F-23254817BA21}"/>
                      </a:ext>
                    </a:extLst>
                  </p:cNvPr>
                  <p:cNvSpPr/>
                  <p:nvPr/>
                </p:nvSpPr>
                <p:spPr>
                  <a:xfrm>
                    <a:off x="7198476" y="3947541"/>
                    <a:ext cx="21881" cy="10191"/>
                  </a:xfrm>
                  <a:custGeom>
                    <a:avLst/>
                    <a:gdLst>
                      <a:gd name="connsiteX0" fmla="*/ 16044 w 21881"/>
                      <a:gd name="connsiteY0" fmla="*/ 1714 h 10191"/>
                      <a:gd name="connsiteX1" fmla="*/ 6614 w 21881"/>
                      <a:gd name="connsiteY1" fmla="*/ 4286 h 10191"/>
                      <a:gd name="connsiteX2" fmla="*/ 233 w 21881"/>
                      <a:gd name="connsiteY2" fmla="*/ 7525 h 10191"/>
                      <a:gd name="connsiteX3" fmla="*/ 1661 w 21881"/>
                      <a:gd name="connsiteY3" fmla="*/ 10192 h 10191"/>
                      <a:gd name="connsiteX4" fmla="*/ 12900 w 21881"/>
                      <a:gd name="connsiteY4" fmla="*/ 8096 h 10191"/>
                      <a:gd name="connsiteX5" fmla="*/ 15853 w 21881"/>
                      <a:gd name="connsiteY5" fmla="*/ 8096 h 10191"/>
                      <a:gd name="connsiteX6" fmla="*/ 17473 w 21881"/>
                      <a:gd name="connsiteY6" fmla="*/ 8477 h 10191"/>
                      <a:gd name="connsiteX7" fmla="*/ 19283 w 21881"/>
                      <a:gd name="connsiteY7" fmla="*/ 6763 h 10191"/>
                      <a:gd name="connsiteX8" fmla="*/ 21092 w 21881"/>
                      <a:gd name="connsiteY8" fmla="*/ 2286 h 10191"/>
                      <a:gd name="connsiteX9" fmla="*/ 20140 w 21881"/>
                      <a:gd name="connsiteY9" fmla="*/ 0 h 10191"/>
                      <a:gd name="connsiteX10" fmla="*/ 15949 w 21881"/>
                      <a:gd name="connsiteY10" fmla="*/ 1714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81" h="10191">
                        <a:moveTo>
                          <a:pt x="16044" y="1714"/>
                        </a:moveTo>
                        <a:cubicBezTo>
                          <a:pt x="13091" y="4667"/>
                          <a:pt x="9281" y="5620"/>
                          <a:pt x="6614" y="4286"/>
                        </a:cubicBezTo>
                        <a:cubicBezTo>
                          <a:pt x="4328" y="3048"/>
                          <a:pt x="2137" y="4191"/>
                          <a:pt x="233" y="7525"/>
                        </a:cubicBezTo>
                        <a:cubicBezTo>
                          <a:pt x="-434" y="8668"/>
                          <a:pt x="423" y="10192"/>
                          <a:pt x="1661" y="10192"/>
                        </a:cubicBezTo>
                        <a:cubicBezTo>
                          <a:pt x="5471" y="10192"/>
                          <a:pt x="9186" y="9430"/>
                          <a:pt x="12900" y="8096"/>
                        </a:cubicBezTo>
                        <a:cubicBezTo>
                          <a:pt x="13853" y="7715"/>
                          <a:pt x="14806" y="7715"/>
                          <a:pt x="15853" y="8096"/>
                        </a:cubicBezTo>
                        <a:cubicBezTo>
                          <a:pt x="16425" y="8287"/>
                          <a:pt x="16901" y="8382"/>
                          <a:pt x="17473" y="8477"/>
                        </a:cubicBezTo>
                        <a:cubicBezTo>
                          <a:pt x="18520" y="8477"/>
                          <a:pt x="19187" y="7906"/>
                          <a:pt x="19283" y="6763"/>
                        </a:cubicBezTo>
                        <a:cubicBezTo>
                          <a:pt x="19473" y="4953"/>
                          <a:pt x="20044" y="3429"/>
                          <a:pt x="21092" y="2286"/>
                        </a:cubicBezTo>
                        <a:cubicBezTo>
                          <a:pt x="22425" y="857"/>
                          <a:pt x="22045" y="95"/>
                          <a:pt x="20140" y="0"/>
                        </a:cubicBezTo>
                        <a:cubicBezTo>
                          <a:pt x="18520" y="0"/>
                          <a:pt x="17187" y="571"/>
                          <a:pt x="15949" y="1714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9" name="Freeform: Shape 16658">
                    <a:extLst>
                      <a:ext uri="{FF2B5EF4-FFF2-40B4-BE49-F238E27FC236}">
                        <a16:creationId xmlns:a16="http://schemas.microsoft.com/office/drawing/2014/main" id="{D12361A6-8C33-0592-3988-69278B179A4D}"/>
                      </a:ext>
                    </a:extLst>
                  </p:cNvPr>
                  <p:cNvSpPr/>
                  <p:nvPr/>
                </p:nvSpPr>
                <p:spPr>
                  <a:xfrm>
                    <a:off x="6945819" y="3947636"/>
                    <a:ext cx="28098" cy="9334"/>
                  </a:xfrm>
                  <a:custGeom>
                    <a:avLst/>
                    <a:gdLst>
                      <a:gd name="connsiteX0" fmla="*/ 0 w 28098"/>
                      <a:gd name="connsiteY0" fmla="*/ 1429 h 9334"/>
                      <a:gd name="connsiteX1" fmla="*/ 572 w 28098"/>
                      <a:gd name="connsiteY1" fmla="*/ 2477 h 9334"/>
                      <a:gd name="connsiteX2" fmla="*/ 26861 w 28098"/>
                      <a:gd name="connsiteY2" fmla="*/ 9334 h 9334"/>
                      <a:gd name="connsiteX3" fmla="*/ 27909 w 28098"/>
                      <a:gd name="connsiteY3" fmla="*/ 8668 h 9334"/>
                      <a:gd name="connsiteX4" fmla="*/ 28099 w 28098"/>
                      <a:gd name="connsiteY4" fmla="*/ 7906 h 9334"/>
                      <a:gd name="connsiteX5" fmla="*/ 27527 w 28098"/>
                      <a:gd name="connsiteY5" fmla="*/ 6858 h 9334"/>
                      <a:gd name="connsiteX6" fmla="*/ 1238 w 28098"/>
                      <a:gd name="connsiteY6" fmla="*/ 0 h 9334"/>
                      <a:gd name="connsiteX7" fmla="*/ 191 w 28098"/>
                      <a:gd name="connsiteY7" fmla="*/ 667 h 9334"/>
                      <a:gd name="connsiteX8" fmla="*/ 0 w 28098"/>
                      <a:gd name="connsiteY8" fmla="*/ 1429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098" h="9334">
                        <a:moveTo>
                          <a:pt x="0" y="1429"/>
                        </a:moveTo>
                        <a:cubicBezTo>
                          <a:pt x="0" y="1429"/>
                          <a:pt x="191" y="2381"/>
                          <a:pt x="572" y="2477"/>
                        </a:cubicBezTo>
                        <a:lnTo>
                          <a:pt x="26861" y="9334"/>
                        </a:lnTo>
                        <a:cubicBezTo>
                          <a:pt x="26861" y="9334"/>
                          <a:pt x="27813" y="9144"/>
                          <a:pt x="27909" y="8668"/>
                        </a:cubicBezTo>
                        <a:lnTo>
                          <a:pt x="28099" y="7906"/>
                        </a:lnTo>
                        <a:cubicBezTo>
                          <a:pt x="28099" y="7906"/>
                          <a:pt x="27909" y="6953"/>
                          <a:pt x="27527" y="6858"/>
                        </a:cubicBezTo>
                        <a:lnTo>
                          <a:pt x="1238" y="0"/>
                        </a:lnTo>
                        <a:cubicBezTo>
                          <a:pt x="1238" y="0"/>
                          <a:pt x="286" y="191"/>
                          <a:pt x="191" y="667"/>
                        </a:cubicBezTo>
                        <a:lnTo>
                          <a:pt x="0" y="1429"/>
                        </a:ln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0" name="Freeform: Shape 16659">
                    <a:extLst>
                      <a:ext uri="{FF2B5EF4-FFF2-40B4-BE49-F238E27FC236}">
                        <a16:creationId xmlns:a16="http://schemas.microsoft.com/office/drawing/2014/main" id="{BCF07931-FCD9-3855-688B-696BFF2F1DF2}"/>
                      </a:ext>
                    </a:extLst>
                  </p:cNvPr>
                  <p:cNvSpPr/>
                  <p:nvPr/>
                </p:nvSpPr>
                <p:spPr>
                  <a:xfrm>
                    <a:off x="7137081" y="3953446"/>
                    <a:ext cx="57682" cy="7517"/>
                  </a:xfrm>
                  <a:custGeom>
                    <a:avLst/>
                    <a:gdLst>
                      <a:gd name="connsiteX0" fmla="*/ 56579 w 57682"/>
                      <a:gd name="connsiteY0" fmla="*/ 2286 h 7517"/>
                      <a:gd name="connsiteX1" fmla="*/ 55626 w 57682"/>
                      <a:gd name="connsiteY1" fmla="*/ 572 h 7517"/>
                      <a:gd name="connsiteX2" fmla="*/ 53054 w 57682"/>
                      <a:gd name="connsiteY2" fmla="*/ 572 h 7517"/>
                      <a:gd name="connsiteX3" fmla="*/ 42672 w 57682"/>
                      <a:gd name="connsiteY3" fmla="*/ 2286 h 7517"/>
                      <a:gd name="connsiteX4" fmla="*/ 39624 w 57682"/>
                      <a:gd name="connsiteY4" fmla="*/ 2000 h 7517"/>
                      <a:gd name="connsiteX5" fmla="*/ 18765 w 57682"/>
                      <a:gd name="connsiteY5" fmla="*/ 2953 h 7517"/>
                      <a:gd name="connsiteX6" fmla="*/ 15716 w 57682"/>
                      <a:gd name="connsiteY6" fmla="*/ 3334 h 7517"/>
                      <a:gd name="connsiteX7" fmla="*/ 2667 w 57682"/>
                      <a:gd name="connsiteY7" fmla="*/ 2381 h 7517"/>
                      <a:gd name="connsiteX8" fmla="*/ 381 w 57682"/>
                      <a:gd name="connsiteY8" fmla="*/ 3239 h 7517"/>
                      <a:gd name="connsiteX9" fmla="*/ 0 w 57682"/>
                      <a:gd name="connsiteY9" fmla="*/ 4001 h 7517"/>
                      <a:gd name="connsiteX10" fmla="*/ 286 w 57682"/>
                      <a:gd name="connsiteY10" fmla="*/ 4953 h 7517"/>
                      <a:gd name="connsiteX11" fmla="*/ 12668 w 57682"/>
                      <a:gd name="connsiteY11" fmla="*/ 7334 h 7517"/>
                      <a:gd name="connsiteX12" fmla="*/ 33052 w 57682"/>
                      <a:gd name="connsiteY12" fmla="*/ 7144 h 7517"/>
                      <a:gd name="connsiteX13" fmla="*/ 44577 w 57682"/>
                      <a:gd name="connsiteY13" fmla="*/ 6096 h 7517"/>
                      <a:gd name="connsiteX14" fmla="*/ 56102 w 57682"/>
                      <a:gd name="connsiteY14" fmla="*/ 6096 h 7517"/>
                      <a:gd name="connsiteX15" fmla="*/ 56960 w 57682"/>
                      <a:gd name="connsiteY15" fmla="*/ 5810 h 7517"/>
                      <a:gd name="connsiteX16" fmla="*/ 57245 w 57682"/>
                      <a:gd name="connsiteY16" fmla="*/ 3620 h 7517"/>
                      <a:gd name="connsiteX17" fmla="*/ 56579 w 57682"/>
                      <a:gd name="connsiteY17" fmla="*/ 2381 h 7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7682" h="7517">
                        <a:moveTo>
                          <a:pt x="56579" y="2286"/>
                        </a:moveTo>
                        <a:cubicBezTo>
                          <a:pt x="56579" y="1619"/>
                          <a:pt x="56198" y="1048"/>
                          <a:pt x="55626" y="572"/>
                        </a:cubicBezTo>
                        <a:cubicBezTo>
                          <a:pt x="54769" y="-191"/>
                          <a:pt x="53912" y="-191"/>
                          <a:pt x="53054" y="572"/>
                        </a:cubicBezTo>
                        <a:cubicBezTo>
                          <a:pt x="49911" y="3334"/>
                          <a:pt x="46482" y="3905"/>
                          <a:pt x="42672" y="2286"/>
                        </a:cubicBezTo>
                        <a:cubicBezTo>
                          <a:pt x="41720" y="1810"/>
                          <a:pt x="40672" y="1715"/>
                          <a:pt x="39624" y="2000"/>
                        </a:cubicBezTo>
                        <a:cubicBezTo>
                          <a:pt x="32575" y="3334"/>
                          <a:pt x="25718" y="3620"/>
                          <a:pt x="18765" y="2953"/>
                        </a:cubicBezTo>
                        <a:cubicBezTo>
                          <a:pt x="17716" y="2858"/>
                          <a:pt x="16669" y="2953"/>
                          <a:pt x="15716" y="3334"/>
                        </a:cubicBezTo>
                        <a:cubicBezTo>
                          <a:pt x="11335" y="4858"/>
                          <a:pt x="7048" y="4572"/>
                          <a:pt x="2667" y="2381"/>
                        </a:cubicBezTo>
                        <a:cubicBezTo>
                          <a:pt x="1810" y="1905"/>
                          <a:pt x="762" y="2381"/>
                          <a:pt x="381" y="3239"/>
                        </a:cubicBezTo>
                        <a:lnTo>
                          <a:pt x="0" y="4001"/>
                        </a:lnTo>
                        <a:cubicBezTo>
                          <a:pt x="0" y="4001"/>
                          <a:pt x="0" y="4763"/>
                          <a:pt x="286" y="4953"/>
                        </a:cubicBezTo>
                        <a:cubicBezTo>
                          <a:pt x="4096" y="7144"/>
                          <a:pt x="8191" y="7906"/>
                          <a:pt x="12668" y="7334"/>
                        </a:cubicBezTo>
                        <a:cubicBezTo>
                          <a:pt x="19621" y="6382"/>
                          <a:pt x="26098" y="7906"/>
                          <a:pt x="33052" y="7144"/>
                        </a:cubicBezTo>
                        <a:cubicBezTo>
                          <a:pt x="39243" y="6477"/>
                          <a:pt x="43053" y="6191"/>
                          <a:pt x="44577" y="6096"/>
                        </a:cubicBezTo>
                        <a:cubicBezTo>
                          <a:pt x="48292" y="6096"/>
                          <a:pt x="52197" y="6096"/>
                          <a:pt x="56102" y="6096"/>
                        </a:cubicBezTo>
                        <a:cubicBezTo>
                          <a:pt x="56388" y="6096"/>
                          <a:pt x="56674" y="6001"/>
                          <a:pt x="56960" y="5810"/>
                        </a:cubicBezTo>
                        <a:cubicBezTo>
                          <a:pt x="57817" y="4953"/>
                          <a:pt x="57912" y="4191"/>
                          <a:pt x="57245" y="3620"/>
                        </a:cubicBezTo>
                        <a:cubicBezTo>
                          <a:pt x="56865" y="3334"/>
                          <a:pt x="56674" y="2858"/>
                          <a:pt x="56579" y="2381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1" name="Freeform: Shape 16660">
                    <a:extLst>
                      <a:ext uri="{FF2B5EF4-FFF2-40B4-BE49-F238E27FC236}">
                        <a16:creationId xmlns:a16="http://schemas.microsoft.com/office/drawing/2014/main" id="{BCDC8380-492D-9AE0-B660-07EF01BAC009}"/>
                      </a:ext>
                    </a:extLst>
                  </p:cNvPr>
                  <p:cNvSpPr/>
                  <p:nvPr/>
                </p:nvSpPr>
                <p:spPr>
                  <a:xfrm>
                    <a:off x="7130009" y="3956080"/>
                    <a:ext cx="6266" cy="4487"/>
                  </a:xfrm>
                  <a:custGeom>
                    <a:avLst/>
                    <a:gdLst>
                      <a:gd name="connsiteX0" fmla="*/ 4405 w 6266"/>
                      <a:gd name="connsiteY0" fmla="*/ 700 h 4487"/>
                      <a:gd name="connsiteX1" fmla="*/ 1357 w 6266"/>
                      <a:gd name="connsiteY1" fmla="*/ 129 h 4487"/>
                      <a:gd name="connsiteX2" fmla="*/ 500 w 6266"/>
                      <a:gd name="connsiteY2" fmla="*/ 3081 h 4487"/>
                      <a:gd name="connsiteX3" fmla="*/ 5929 w 6266"/>
                      <a:gd name="connsiteY3" fmla="*/ 3177 h 4487"/>
                      <a:gd name="connsiteX4" fmla="*/ 6024 w 6266"/>
                      <a:gd name="connsiteY4" fmla="*/ 1938 h 4487"/>
                      <a:gd name="connsiteX5" fmla="*/ 5358 w 6266"/>
                      <a:gd name="connsiteY5" fmla="*/ 1367 h 4487"/>
                      <a:gd name="connsiteX6" fmla="*/ 4405 w 6266"/>
                      <a:gd name="connsiteY6" fmla="*/ 700 h 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66" h="4487">
                        <a:moveTo>
                          <a:pt x="4405" y="700"/>
                        </a:moveTo>
                        <a:cubicBezTo>
                          <a:pt x="3643" y="33"/>
                          <a:pt x="2596" y="-157"/>
                          <a:pt x="1357" y="129"/>
                        </a:cubicBezTo>
                        <a:cubicBezTo>
                          <a:pt x="24" y="510"/>
                          <a:pt x="-453" y="2129"/>
                          <a:pt x="500" y="3081"/>
                        </a:cubicBezTo>
                        <a:cubicBezTo>
                          <a:pt x="2119" y="4891"/>
                          <a:pt x="3929" y="4986"/>
                          <a:pt x="5929" y="3177"/>
                        </a:cubicBezTo>
                        <a:cubicBezTo>
                          <a:pt x="6310" y="2796"/>
                          <a:pt x="6405" y="2415"/>
                          <a:pt x="6024" y="1938"/>
                        </a:cubicBezTo>
                        <a:cubicBezTo>
                          <a:pt x="5834" y="1748"/>
                          <a:pt x="5644" y="1557"/>
                          <a:pt x="5358" y="1367"/>
                        </a:cubicBezTo>
                        <a:cubicBezTo>
                          <a:pt x="4977" y="1081"/>
                          <a:pt x="4595" y="795"/>
                          <a:pt x="4405" y="700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2" name="Freeform: Shape 16661">
                    <a:extLst>
                      <a:ext uri="{FF2B5EF4-FFF2-40B4-BE49-F238E27FC236}">
                        <a16:creationId xmlns:a16="http://schemas.microsoft.com/office/drawing/2014/main" id="{AF841EEA-B160-81C0-6397-9E09DA6F187B}"/>
                      </a:ext>
                    </a:extLst>
                  </p:cNvPr>
                  <p:cNvSpPr/>
                  <p:nvPr/>
                </p:nvSpPr>
                <p:spPr>
                  <a:xfrm>
                    <a:off x="7103729" y="3956174"/>
                    <a:ext cx="22891" cy="5223"/>
                  </a:xfrm>
                  <a:custGeom>
                    <a:avLst/>
                    <a:gdLst>
                      <a:gd name="connsiteX0" fmla="*/ 16588 w 22891"/>
                      <a:gd name="connsiteY0" fmla="*/ 3559 h 5223"/>
                      <a:gd name="connsiteX1" fmla="*/ 19065 w 22891"/>
                      <a:gd name="connsiteY1" fmla="*/ 4225 h 5223"/>
                      <a:gd name="connsiteX2" fmla="*/ 21160 w 22891"/>
                      <a:gd name="connsiteY2" fmla="*/ 987 h 5223"/>
                      <a:gd name="connsiteX3" fmla="*/ 18684 w 22891"/>
                      <a:gd name="connsiteY3" fmla="*/ 34 h 5223"/>
                      <a:gd name="connsiteX4" fmla="*/ 16112 w 22891"/>
                      <a:gd name="connsiteY4" fmla="*/ 415 h 5223"/>
                      <a:gd name="connsiteX5" fmla="*/ 1062 w 22891"/>
                      <a:gd name="connsiteY5" fmla="*/ 1654 h 5223"/>
                      <a:gd name="connsiteX6" fmla="*/ 872 w 22891"/>
                      <a:gd name="connsiteY6" fmla="*/ 3368 h 5223"/>
                      <a:gd name="connsiteX7" fmla="*/ 13540 w 22891"/>
                      <a:gd name="connsiteY7" fmla="*/ 3844 h 5223"/>
                      <a:gd name="connsiteX8" fmla="*/ 16588 w 22891"/>
                      <a:gd name="connsiteY8" fmla="*/ 3559 h 5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891" h="5223">
                        <a:moveTo>
                          <a:pt x="16588" y="3559"/>
                        </a:moveTo>
                        <a:cubicBezTo>
                          <a:pt x="17826" y="3844"/>
                          <a:pt x="18684" y="4130"/>
                          <a:pt x="19065" y="4225"/>
                        </a:cubicBezTo>
                        <a:cubicBezTo>
                          <a:pt x="23351" y="5654"/>
                          <a:pt x="24018" y="4606"/>
                          <a:pt x="21160" y="987"/>
                        </a:cubicBezTo>
                        <a:cubicBezTo>
                          <a:pt x="20779" y="511"/>
                          <a:pt x="20018" y="225"/>
                          <a:pt x="18684" y="34"/>
                        </a:cubicBezTo>
                        <a:cubicBezTo>
                          <a:pt x="17922" y="-61"/>
                          <a:pt x="16969" y="34"/>
                          <a:pt x="16112" y="415"/>
                        </a:cubicBezTo>
                        <a:cubicBezTo>
                          <a:pt x="10587" y="2416"/>
                          <a:pt x="6301" y="34"/>
                          <a:pt x="1062" y="1654"/>
                        </a:cubicBezTo>
                        <a:cubicBezTo>
                          <a:pt x="-271" y="2130"/>
                          <a:pt x="-366" y="2701"/>
                          <a:pt x="872" y="3368"/>
                        </a:cubicBezTo>
                        <a:cubicBezTo>
                          <a:pt x="4777" y="5654"/>
                          <a:pt x="9064" y="5845"/>
                          <a:pt x="13540" y="3844"/>
                        </a:cubicBezTo>
                        <a:cubicBezTo>
                          <a:pt x="14588" y="3368"/>
                          <a:pt x="15540" y="3273"/>
                          <a:pt x="16588" y="3559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3" name="Freeform: Shape 16662">
                    <a:extLst>
                      <a:ext uri="{FF2B5EF4-FFF2-40B4-BE49-F238E27FC236}">
                        <a16:creationId xmlns:a16="http://schemas.microsoft.com/office/drawing/2014/main" id="{E7318301-BBA9-27DC-2319-AC403C4EBFEE}"/>
                      </a:ext>
                    </a:extLst>
                  </p:cNvPr>
                  <p:cNvSpPr/>
                  <p:nvPr/>
                </p:nvSpPr>
                <p:spPr>
                  <a:xfrm>
                    <a:off x="7087694" y="3956926"/>
                    <a:ext cx="10537" cy="8426"/>
                  </a:xfrm>
                  <a:custGeom>
                    <a:avLst/>
                    <a:gdLst>
                      <a:gd name="connsiteX0" fmla="*/ 7382 w 10537"/>
                      <a:gd name="connsiteY0" fmla="*/ 5950 h 8426"/>
                      <a:gd name="connsiteX1" fmla="*/ 7953 w 10537"/>
                      <a:gd name="connsiteY1" fmla="*/ 7855 h 8426"/>
                      <a:gd name="connsiteX2" fmla="*/ 8810 w 10537"/>
                      <a:gd name="connsiteY2" fmla="*/ 7855 h 8426"/>
                      <a:gd name="connsiteX3" fmla="*/ 10430 w 10537"/>
                      <a:gd name="connsiteY3" fmla="*/ 2902 h 8426"/>
                      <a:gd name="connsiteX4" fmla="*/ 9573 w 10537"/>
                      <a:gd name="connsiteY4" fmla="*/ 1092 h 8426"/>
                      <a:gd name="connsiteX5" fmla="*/ 1572 w 10537"/>
                      <a:gd name="connsiteY5" fmla="*/ 425 h 8426"/>
                      <a:gd name="connsiteX6" fmla="*/ 1572 w 10537"/>
                      <a:gd name="connsiteY6" fmla="*/ 2711 h 8426"/>
                      <a:gd name="connsiteX7" fmla="*/ 5668 w 10537"/>
                      <a:gd name="connsiteY7" fmla="*/ 4140 h 8426"/>
                      <a:gd name="connsiteX8" fmla="*/ 7382 w 10537"/>
                      <a:gd name="connsiteY8" fmla="*/ 6140 h 8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37" h="8426">
                        <a:moveTo>
                          <a:pt x="7382" y="5950"/>
                        </a:moveTo>
                        <a:cubicBezTo>
                          <a:pt x="7477" y="6521"/>
                          <a:pt x="7667" y="7188"/>
                          <a:pt x="7953" y="7855"/>
                        </a:cubicBezTo>
                        <a:cubicBezTo>
                          <a:pt x="8239" y="8617"/>
                          <a:pt x="8525" y="8617"/>
                          <a:pt x="8810" y="7855"/>
                        </a:cubicBezTo>
                        <a:lnTo>
                          <a:pt x="10430" y="2902"/>
                        </a:lnTo>
                        <a:cubicBezTo>
                          <a:pt x="10715" y="2045"/>
                          <a:pt x="10430" y="1378"/>
                          <a:pt x="9573" y="1092"/>
                        </a:cubicBezTo>
                        <a:cubicBezTo>
                          <a:pt x="6239" y="-51"/>
                          <a:pt x="3572" y="-337"/>
                          <a:pt x="1572" y="425"/>
                        </a:cubicBezTo>
                        <a:cubicBezTo>
                          <a:pt x="-524" y="1187"/>
                          <a:pt x="-524" y="1949"/>
                          <a:pt x="1572" y="2711"/>
                        </a:cubicBezTo>
                        <a:lnTo>
                          <a:pt x="5668" y="4140"/>
                        </a:lnTo>
                        <a:cubicBezTo>
                          <a:pt x="6620" y="4426"/>
                          <a:pt x="7191" y="5093"/>
                          <a:pt x="7382" y="6140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4" name="Freeform: Shape 16663">
                    <a:extLst>
                      <a:ext uri="{FF2B5EF4-FFF2-40B4-BE49-F238E27FC236}">
                        <a16:creationId xmlns:a16="http://schemas.microsoft.com/office/drawing/2014/main" id="{68E323D4-39C9-9636-60CB-8376ED874753}"/>
                      </a:ext>
                    </a:extLst>
                  </p:cNvPr>
                  <p:cNvSpPr/>
                  <p:nvPr/>
                </p:nvSpPr>
                <p:spPr>
                  <a:xfrm>
                    <a:off x="7042784" y="3956780"/>
                    <a:ext cx="40576" cy="3524"/>
                  </a:xfrm>
                  <a:custGeom>
                    <a:avLst/>
                    <a:gdLst>
                      <a:gd name="connsiteX0" fmla="*/ 0 w 40576"/>
                      <a:gd name="connsiteY0" fmla="*/ 1524 h 3524"/>
                      <a:gd name="connsiteX1" fmla="*/ 1143 w 40576"/>
                      <a:gd name="connsiteY1" fmla="*/ 2762 h 3524"/>
                      <a:gd name="connsiteX2" fmla="*/ 39433 w 40576"/>
                      <a:gd name="connsiteY2" fmla="*/ 3524 h 3524"/>
                      <a:gd name="connsiteX3" fmla="*/ 40576 w 40576"/>
                      <a:gd name="connsiteY3" fmla="*/ 2381 h 3524"/>
                      <a:gd name="connsiteX4" fmla="*/ 40576 w 40576"/>
                      <a:gd name="connsiteY4" fmla="*/ 2000 h 3524"/>
                      <a:gd name="connsiteX5" fmla="*/ 39433 w 40576"/>
                      <a:gd name="connsiteY5" fmla="*/ 762 h 3524"/>
                      <a:gd name="connsiteX6" fmla="*/ 1143 w 40576"/>
                      <a:gd name="connsiteY6" fmla="*/ 0 h 3524"/>
                      <a:gd name="connsiteX7" fmla="*/ 0 w 40576"/>
                      <a:gd name="connsiteY7" fmla="*/ 1143 h 3524"/>
                      <a:gd name="connsiteX8" fmla="*/ 0 w 40576"/>
                      <a:gd name="connsiteY8" fmla="*/ 1429 h 3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576" h="3524">
                        <a:moveTo>
                          <a:pt x="0" y="1524"/>
                        </a:moveTo>
                        <a:cubicBezTo>
                          <a:pt x="0" y="2191"/>
                          <a:pt x="476" y="2762"/>
                          <a:pt x="1143" y="2762"/>
                        </a:cubicBezTo>
                        <a:lnTo>
                          <a:pt x="39433" y="3524"/>
                        </a:lnTo>
                        <a:cubicBezTo>
                          <a:pt x="40100" y="3524"/>
                          <a:pt x="40576" y="3048"/>
                          <a:pt x="40576" y="2381"/>
                        </a:cubicBezTo>
                        <a:lnTo>
                          <a:pt x="40576" y="2000"/>
                        </a:lnTo>
                        <a:cubicBezTo>
                          <a:pt x="40576" y="1333"/>
                          <a:pt x="40100" y="857"/>
                          <a:pt x="39433" y="762"/>
                        </a:cubicBezTo>
                        <a:lnTo>
                          <a:pt x="1143" y="0"/>
                        </a:lnTo>
                        <a:cubicBezTo>
                          <a:pt x="476" y="0"/>
                          <a:pt x="0" y="476"/>
                          <a:pt x="0" y="1143"/>
                        </a:cubicBezTo>
                        <a:lnTo>
                          <a:pt x="0" y="1429"/>
                        </a:ln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5" name="Freeform: Shape 16664">
                    <a:extLst>
                      <a:ext uri="{FF2B5EF4-FFF2-40B4-BE49-F238E27FC236}">
                        <a16:creationId xmlns:a16="http://schemas.microsoft.com/office/drawing/2014/main" id="{D05F481F-4B12-A8E3-5756-AF7C8610CE6A}"/>
                      </a:ext>
                    </a:extLst>
                  </p:cNvPr>
                  <p:cNvSpPr/>
                  <p:nvPr/>
                </p:nvSpPr>
                <p:spPr>
                  <a:xfrm>
                    <a:off x="7343869" y="4153947"/>
                    <a:ext cx="276510" cy="80105"/>
                  </a:xfrm>
                  <a:custGeom>
                    <a:avLst/>
                    <a:gdLst>
                      <a:gd name="connsiteX0" fmla="*/ 273653 w 276510"/>
                      <a:gd name="connsiteY0" fmla="*/ 0 h 80105"/>
                      <a:gd name="connsiteX1" fmla="*/ 149733 w 276510"/>
                      <a:gd name="connsiteY1" fmla="*/ 39814 h 80105"/>
                      <a:gd name="connsiteX2" fmla="*/ 29813 w 276510"/>
                      <a:gd name="connsiteY2" fmla="*/ 68389 h 80105"/>
                      <a:gd name="connsiteX3" fmla="*/ 0 w 276510"/>
                      <a:gd name="connsiteY3" fmla="*/ 74676 h 80105"/>
                      <a:gd name="connsiteX4" fmla="*/ 2191 w 276510"/>
                      <a:gd name="connsiteY4" fmla="*/ 80105 h 80105"/>
                      <a:gd name="connsiteX5" fmla="*/ 2572 w 276510"/>
                      <a:gd name="connsiteY5" fmla="*/ 78676 h 80105"/>
                      <a:gd name="connsiteX6" fmla="*/ 3715 w 276510"/>
                      <a:gd name="connsiteY6" fmla="*/ 78105 h 80105"/>
                      <a:gd name="connsiteX7" fmla="*/ 110490 w 276510"/>
                      <a:gd name="connsiteY7" fmla="*/ 55531 h 80105"/>
                      <a:gd name="connsiteX8" fmla="*/ 201739 w 276510"/>
                      <a:gd name="connsiteY8" fmla="*/ 28670 h 80105"/>
                      <a:gd name="connsiteX9" fmla="*/ 255841 w 276510"/>
                      <a:gd name="connsiteY9" fmla="*/ 10858 h 80105"/>
                      <a:gd name="connsiteX10" fmla="*/ 276510 w 276510"/>
                      <a:gd name="connsiteY10" fmla="*/ 4382 h 80105"/>
                      <a:gd name="connsiteX11" fmla="*/ 273558 w 276510"/>
                      <a:gd name="connsiteY11" fmla="*/ 95 h 80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6510" h="80105">
                        <a:moveTo>
                          <a:pt x="273653" y="0"/>
                        </a:moveTo>
                        <a:cubicBezTo>
                          <a:pt x="233172" y="15812"/>
                          <a:pt x="196977" y="26194"/>
                          <a:pt x="149733" y="39814"/>
                        </a:cubicBezTo>
                        <a:cubicBezTo>
                          <a:pt x="108585" y="51625"/>
                          <a:pt x="68675" y="61150"/>
                          <a:pt x="29813" y="68389"/>
                        </a:cubicBezTo>
                        <a:cubicBezTo>
                          <a:pt x="15811" y="70961"/>
                          <a:pt x="5810" y="73057"/>
                          <a:pt x="0" y="74676"/>
                        </a:cubicBezTo>
                        <a:cubicBezTo>
                          <a:pt x="191" y="77057"/>
                          <a:pt x="857" y="78962"/>
                          <a:pt x="2191" y="80105"/>
                        </a:cubicBezTo>
                        <a:cubicBezTo>
                          <a:pt x="2191" y="79534"/>
                          <a:pt x="2191" y="79058"/>
                          <a:pt x="2572" y="78676"/>
                        </a:cubicBezTo>
                        <a:cubicBezTo>
                          <a:pt x="2762" y="78391"/>
                          <a:pt x="3238" y="78200"/>
                          <a:pt x="3715" y="78105"/>
                        </a:cubicBezTo>
                        <a:cubicBezTo>
                          <a:pt x="55054" y="68675"/>
                          <a:pt x="90678" y="61150"/>
                          <a:pt x="110490" y="55531"/>
                        </a:cubicBezTo>
                        <a:cubicBezTo>
                          <a:pt x="140970" y="46768"/>
                          <a:pt x="171355" y="37814"/>
                          <a:pt x="201739" y="28670"/>
                        </a:cubicBezTo>
                        <a:cubicBezTo>
                          <a:pt x="219932" y="23146"/>
                          <a:pt x="237934" y="17240"/>
                          <a:pt x="255841" y="10858"/>
                        </a:cubicBezTo>
                        <a:cubicBezTo>
                          <a:pt x="262223" y="8572"/>
                          <a:pt x="269177" y="6382"/>
                          <a:pt x="276510" y="4382"/>
                        </a:cubicBezTo>
                        <a:cubicBezTo>
                          <a:pt x="274796" y="3524"/>
                          <a:pt x="273844" y="2096"/>
                          <a:pt x="273558" y="9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6" name="Freeform: Shape 16665">
                    <a:extLst>
                      <a:ext uri="{FF2B5EF4-FFF2-40B4-BE49-F238E27FC236}">
                        <a16:creationId xmlns:a16="http://schemas.microsoft.com/office/drawing/2014/main" id="{1C7DB13B-37B9-FECA-F50E-CDE12064ED72}"/>
                      </a:ext>
                    </a:extLst>
                  </p:cNvPr>
                  <p:cNvSpPr/>
                  <p:nvPr/>
                </p:nvSpPr>
                <p:spPr>
                  <a:xfrm>
                    <a:off x="7346121" y="4158138"/>
                    <a:ext cx="277108" cy="117990"/>
                  </a:xfrm>
                  <a:custGeom>
                    <a:avLst/>
                    <a:gdLst>
                      <a:gd name="connsiteX0" fmla="*/ 274354 w 277108"/>
                      <a:gd name="connsiteY0" fmla="*/ 95 h 117990"/>
                      <a:gd name="connsiteX1" fmla="*/ 253685 w 277108"/>
                      <a:gd name="connsiteY1" fmla="*/ 6572 h 117990"/>
                      <a:gd name="connsiteX2" fmla="*/ 199583 w 277108"/>
                      <a:gd name="connsiteY2" fmla="*/ 24384 h 117990"/>
                      <a:gd name="connsiteX3" fmla="*/ 108334 w 277108"/>
                      <a:gd name="connsiteY3" fmla="*/ 51244 h 117990"/>
                      <a:gd name="connsiteX4" fmla="*/ 1558 w 277108"/>
                      <a:gd name="connsiteY4" fmla="*/ 73819 h 117990"/>
                      <a:gd name="connsiteX5" fmla="*/ 415 w 277108"/>
                      <a:gd name="connsiteY5" fmla="*/ 74390 h 117990"/>
                      <a:gd name="connsiteX6" fmla="*/ 34 w 277108"/>
                      <a:gd name="connsiteY6" fmla="*/ 75819 h 117990"/>
                      <a:gd name="connsiteX7" fmla="*/ 19465 w 277108"/>
                      <a:gd name="connsiteY7" fmla="*/ 115729 h 117990"/>
                      <a:gd name="connsiteX8" fmla="*/ 23275 w 277108"/>
                      <a:gd name="connsiteY8" fmla="*/ 117919 h 117990"/>
                      <a:gd name="connsiteX9" fmla="*/ 34991 w 277108"/>
                      <a:gd name="connsiteY9" fmla="*/ 117348 h 117990"/>
                      <a:gd name="connsiteX10" fmla="*/ 151577 w 277108"/>
                      <a:gd name="connsiteY10" fmla="*/ 86773 h 117990"/>
                      <a:gd name="connsiteX11" fmla="*/ 263496 w 277108"/>
                      <a:gd name="connsiteY11" fmla="*/ 48958 h 117990"/>
                      <a:gd name="connsiteX12" fmla="*/ 276926 w 277108"/>
                      <a:gd name="connsiteY12" fmla="*/ 36957 h 117990"/>
                      <a:gd name="connsiteX13" fmla="*/ 274450 w 277108"/>
                      <a:gd name="connsiteY13" fmla="*/ 0 h 117990"/>
                      <a:gd name="connsiteX14" fmla="*/ 274450 w 277108"/>
                      <a:gd name="connsiteY14" fmla="*/ 0 h 117990"/>
                      <a:gd name="connsiteX15" fmla="*/ 243398 w 277108"/>
                      <a:gd name="connsiteY15" fmla="*/ 40958 h 117990"/>
                      <a:gd name="connsiteX16" fmla="*/ 244065 w 277108"/>
                      <a:gd name="connsiteY16" fmla="*/ 37147 h 117990"/>
                      <a:gd name="connsiteX17" fmla="*/ 247304 w 277108"/>
                      <a:gd name="connsiteY17" fmla="*/ 35147 h 117990"/>
                      <a:gd name="connsiteX18" fmla="*/ 246637 w 277108"/>
                      <a:gd name="connsiteY18" fmla="*/ 38957 h 117990"/>
                      <a:gd name="connsiteX19" fmla="*/ 243398 w 277108"/>
                      <a:gd name="connsiteY19" fmla="*/ 40958 h 117990"/>
                      <a:gd name="connsiteX20" fmla="*/ 243398 w 277108"/>
                      <a:gd name="connsiteY20" fmla="*/ 40958 h 117990"/>
                      <a:gd name="connsiteX21" fmla="*/ 29086 w 277108"/>
                      <a:gd name="connsiteY21" fmla="*/ 108680 h 117990"/>
                      <a:gd name="connsiteX22" fmla="*/ 29752 w 277108"/>
                      <a:gd name="connsiteY22" fmla="*/ 111252 h 117990"/>
                      <a:gd name="connsiteX23" fmla="*/ 25181 w 277108"/>
                      <a:gd name="connsiteY23" fmla="*/ 112395 h 117990"/>
                      <a:gd name="connsiteX24" fmla="*/ 24514 w 277108"/>
                      <a:gd name="connsiteY24" fmla="*/ 109728 h 117990"/>
                      <a:gd name="connsiteX25" fmla="*/ 29086 w 277108"/>
                      <a:gd name="connsiteY25" fmla="*/ 108680 h 11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7108" h="117990">
                        <a:moveTo>
                          <a:pt x="274354" y="95"/>
                        </a:moveTo>
                        <a:cubicBezTo>
                          <a:pt x="267020" y="2096"/>
                          <a:pt x="260067" y="4286"/>
                          <a:pt x="253685" y="6572"/>
                        </a:cubicBezTo>
                        <a:cubicBezTo>
                          <a:pt x="235778" y="12954"/>
                          <a:pt x="217776" y="18859"/>
                          <a:pt x="199583" y="24384"/>
                        </a:cubicBezTo>
                        <a:cubicBezTo>
                          <a:pt x="169198" y="33623"/>
                          <a:pt x="138814" y="42577"/>
                          <a:pt x="108334" y="51244"/>
                        </a:cubicBezTo>
                        <a:cubicBezTo>
                          <a:pt x="88521" y="56959"/>
                          <a:pt x="52898" y="64484"/>
                          <a:pt x="1558" y="73819"/>
                        </a:cubicBezTo>
                        <a:cubicBezTo>
                          <a:pt x="987" y="73819"/>
                          <a:pt x="606" y="74104"/>
                          <a:pt x="415" y="74390"/>
                        </a:cubicBezTo>
                        <a:cubicBezTo>
                          <a:pt x="34" y="74867"/>
                          <a:pt x="-61" y="75247"/>
                          <a:pt x="34" y="75819"/>
                        </a:cubicBezTo>
                        <a:cubicBezTo>
                          <a:pt x="4416" y="89916"/>
                          <a:pt x="10893" y="103251"/>
                          <a:pt x="19465" y="115729"/>
                        </a:cubicBezTo>
                        <a:cubicBezTo>
                          <a:pt x="20323" y="117062"/>
                          <a:pt x="21752" y="117824"/>
                          <a:pt x="23275" y="117919"/>
                        </a:cubicBezTo>
                        <a:cubicBezTo>
                          <a:pt x="27562" y="118110"/>
                          <a:pt x="31467" y="117919"/>
                          <a:pt x="34991" y="117348"/>
                        </a:cubicBezTo>
                        <a:cubicBezTo>
                          <a:pt x="72806" y="110871"/>
                          <a:pt x="111667" y="100679"/>
                          <a:pt x="151577" y="86773"/>
                        </a:cubicBezTo>
                        <a:cubicBezTo>
                          <a:pt x="185296" y="75057"/>
                          <a:pt x="222634" y="62389"/>
                          <a:pt x="263496" y="48958"/>
                        </a:cubicBezTo>
                        <a:cubicBezTo>
                          <a:pt x="269306" y="47054"/>
                          <a:pt x="276545" y="44387"/>
                          <a:pt x="276926" y="36957"/>
                        </a:cubicBezTo>
                        <a:cubicBezTo>
                          <a:pt x="277498" y="24479"/>
                          <a:pt x="276736" y="12192"/>
                          <a:pt x="274450" y="0"/>
                        </a:cubicBezTo>
                        <a:lnTo>
                          <a:pt x="274450" y="0"/>
                        </a:lnTo>
                        <a:close/>
                        <a:moveTo>
                          <a:pt x="243398" y="40958"/>
                        </a:moveTo>
                        <a:cubicBezTo>
                          <a:pt x="242731" y="40481"/>
                          <a:pt x="243017" y="38767"/>
                          <a:pt x="244065" y="37147"/>
                        </a:cubicBezTo>
                        <a:cubicBezTo>
                          <a:pt x="245112" y="35528"/>
                          <a:pt x="246637" y="34671"/>
                          <a:pt x="247304" y="35147"/>
                        </a:cubicBezTo>
                        <a:cubicBezTo>
                          <a:pt x="247970" y="35623"/>
                          <a:pt x="247684" y="37338"/>
                          <a:pt x="246637" y="38957"/>
                        </a:cubicBezTo>
                        <a:cubicBezTo>
                          <a:pt x="245589" y="40576"/>
                          <a:pt x="244065" y="41434"/>
                          <a:pt x="243398" y="40958"/>
                        </a:cubicBezTo>
                        <a:lnTo>
                          <a:pt x="243398" y="40958"/>
                        </a:lnTo>
                        <a:close/>
                        <a:moveTo>
                          <a:pt x="29086" y="108680"/>
                        </a:moveTo>
                        <a:cubicBezTo>
                          <a:pt x="30133" y="109061"/>
                          <a:pt x="30515" y="110395"/>
                          <a:pt x="29752" y="111252"/>
                        </a:cubicBezTo>
                        <a:cubicBezTo>
                          <a:pt x="28514" y="112776"/>
                          <a:pt x="26895" y="113157"/>
                          <a:pt x="25181" y="112395"/>
                        </a:cubicBezTo>
                        <a:cubicBezTo>
                          <a:pt x="24133" y="112014"/>
                          <a:pt x="23847" y="110680"/>
                          <a:pt x="24514" y="109728"/>
                        </a:cubicBezTo>
                        <a:cubicBezTo>
                          <a:pt x="25657" y="108299"/>
                          <a:pt x="27180" y="108013"/>
                          <a:pt x="29086" y="108680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667" name="Graphic 1736">
                    <a:extLst>
                      <a:ext uri="{FF2B5EF4-FFF2-40B4-BE49-F238E27FC236}">
                        <a16:creationId xmlns:a16="http://schemas.microsoft.com/office/drawing/2014/main" id="{3C25F680-90F8-D22B-BF9C-52E5F2E98961}"/>
                      </a:ext>
                    </a:extLst>
                  </p:cNvPr>
                  <p:cNvGrpSpPr/>
                  <p:nvPr/>
                </p:nvGrpSpPr>
                <p:grpSpPr>
                  <a:xfrm>
                    <a:off x="6908304" y="3999037"/>
                    <a:ext cx="376451" cy="177050"/>
                    <a:chOff x="6908304" y="3999037"/>
                    <a:chExt cx="376451" cy="177050"/>
                  </a:xfrm>
                </p:grpSpPr>
                <p:sp>
                  <p:nvSpPr>
                    <p:cNvPr id="16717" name="Freeform: Shape 16716">
                      <a:extLst>
                        <a:ext uri="{FF2B5EF4-FFF2-40B4-BE49-F238E27FC236}">
                          <a16:creationId xmlns:a16="http://schemas.microsoft.com/office/drawing/2014/main" id="{E66FE282-F273-F0AE-4289-B86BF3D1B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2256" y="3999037"/>
                      <a:ext cx="3943" cy="4271"/>
                    </a:xfrm>
                    <a:custGeom>
                      <a:avLst/>
                      <a:gdLst>
                        <a:gd name="connsiteX0" fmla="*/ 133 w 3943"/>
                        <a:gd name="connsiteY0" fmla="*/ 700 h 4271"/>
                        <a:gd name="connsiteX1" fmla="*/ 228 w 3943"/>
                        <a:gd name="connsiteY1" fmla="*/ 2986 h 4271"/>
                        <a:gd name="connsiteX2" fmla="*/ 2609 w 3943"/>
                        <a:gd name="connsiteY2" fmla="*/ 4129 h 4271"/>
                        <a:gd name="connsiteX3" fmla="*/ 3943 w 3943"/>
                        <a:gd name="connsiteY3" fmla="*/ 3367 h 4271"/>
                        <a:gd name="connsiteX4" fmla="*/ 1943 w 3943"/>
                        <a:gd name="connsiteY4" fmla="*/ 129 h 4271"/>
                        <a:gd name="connsiteX5" fmla="*/ 133 w 3943"/>
                        <a:gd name="connsiteY5" fmla="*/ 700 h 4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943" h="4271">
                          <a:moveTo>
                            <a:pt x="133" y="700"/>
                          </a:moveTo>
                          <a:cubicBezTo>
                            <a:pt x="-58" y="1557"/>
                            <a:pt x="-58" y="2319"/>
                            <a:pt x="228" y="2986"/>
                          </a:cubicBezTo>
                          <a:cubicBezTo>
                            <a:pt x="609" y="4129"/>
                            <a:pt x="1371" y="4510"/>
                            <a:pt x="2609" y="4129"/>
                          </a:cubicBezTo>
                          <a:cubicBezTo>
                            <a:pt x="3086" y="3939"/>
                            <a:pt x="3562" y="3653"/>
                            <a:pt x="3943" y="3367"/>
                          </a:cubicBezTo>
                          <a:cubicBezTo>
                            <a:pt x="3657" y="1653"/>
                            <a:pt x="3086" y="605"/>
                            <a:pt x="1943" y="129"/>
                          </a:cubicBezTo>
                          <a:cubicBezTo>
                            <a:pt x="1276" y="-157"/>
                            <a:pt x="609" y="33"/>
                            <a:pt x="133" y="700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18" name="Freeform: Shape 16717">
                      <a:extLst>
                        <a:ext uri="{FF2B5EF4-FFF2-40B4-BE49-F238E27FC236}">
                          <a16:creationId xmlns:a16="http://schemas.microsoft.com/office/drawing/2014/main" id="{B8C6832B-A2B1-1FE2-A39C-B6E2084AC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835" y="3999734"/>
                      <a:ext cx="5430" cy="3828"/>
                    </a:xfrm>
                    <a:custGeom>
                      <a:avLst/>
                      <a:gdLst>
                        <a:gd name="connsiteX0" fmla="*/ 1502 w 5430"/>
                        <a:gd name="connsiteY0" fmla="*/ 575 h 3828"/>
                        <a:gd name="connsiteX1" fmla="*/ 74 w 5430"/>
                        <a:gd name="connsiteY1" fmla="*/ 1814 h 3828"/>
                        <a:gd name="connsiteX2" fmla="*/ 1312 w 5430"/>
                        <a:gd name="connsiteY2" fmla="*/ 3814 h 3828"/>
                        <a:gd name="connsiteX3" fmla="*/ 4932 w 5430"/>
                        <a:gd name="connsiteY3" fmla="*/ 2671 h 3828"/>
                        <a:gd name="connsiteX4" fmla="*/ 4360 w 5430"/>
                        <a:gd name="connsiteY4" fmla="*/ 99 h 3828"/>
                        <a:gd name="connsiteX5" fmla="*/ 2455 w 5430"/>
                        <a:gd name="connsiteY5" fmla="*/ 290 h 3828"/>
                        <a:gd name="connsiteX6" fmla="*/ 1407 w 5430"/>
                        <a:gd name="connsiteY6" fmla="*/ 575 h 3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30" h="3828">
                          <a:moveTo>
                            <a:pt x="1502" y="575"/>
                          </a:moveTo>
                          <a:cubicBezTo>
                            <a:pt x="836" y="766"/>
                            <a:pt x="359" y="1242"/>
                            <a:pt x="74" y="1814"/>
                          </a:cubicBezTo>
                          <a:cubicBezTo>
                            <a:pt x="-212" y="2766"/>
                            <a:pt x="359" y="3719"/>
                            <a:pt x="1312" y="3814"/>
                          </a:cubicBezTo>
                          <a:cubicBezTo>
                            <a:pt x="2741" y="3909"/>
                            <a:pt x="3979" y="3528"/>
                            <a:pt x="4932" y="2671"/>
                          </a:cubicBezTo>
                          <a:cubicBezTo>
                            <a:pt x="5789" y="1814"/>
                            <a:pt x="5503" y="385"/>
                            <a:pt x="4360" y="99"/>
                          </a:cubicBezTo>
                          <a:cubicBezTo>
                            <a:pt x="3788" y="-91"/>
                            <a:pt x="3217" y="4"/>
                            <a:pt x="2455" y="290"/>
                          </a:cubicBezTo>
                          <a:cubicBezTo>
                            <a:pt x="2169" y="385"/>
                            <a:pt x="1884" y="480"/>
                            <a:pt x="1407" y="57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19" name="Freeform: Shape 16718">
                      <a:extLst>
                        <a:ext uri="{FF2B5EF4-FFF2-40B4-BE49-F238E27FC236}">
                          <a16:creationId xmlns:a16="http://schemas.microsoft.com/office/drawing/2014/main" id="{BD397010-A5B5-75CD-7425-1A8FD56194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5618" y="4010869"/>
                      <a:ext cx="4575" cy="6693"/>
                    </a:xfrm>
                    <a:custGeom>
                      <a:avLst/>
                      <a:gdLst>
                        <a:gd name="connsiteX0" fmla="*/ 4145 w 4575"/>
                        <a:gd name="connsiteY0" fmla="*/ 6585 h 6693"/>
                        <a:gd name="connsiteX1" fmla="*/ 3574 w 4575"/>
                        <a:gd name="connsiteY1" fmla="*/ 2585 h 6693"/>
                        <a:gd name="connsiteX2" fmla="*/ 430 w 4575"/>
                        <a:gd name="connsiteY2" fmla="*/ 108 h 6693"/>
                        <a:gd name="connsiteX3" fmla="*/ 1002 w 4575"/>
                        <a:gd name="connsiteY3" fmla="*/ 4109 h 6693"/>
                        <a:gd name="connsiteX4" fmla="*/ 4145 w 4575"/>
                        <a:gd name="connsiteY4" fmla="*/ 6585 h 6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75" h="6693">
                          <a:moveTo>
                            <a:pt x="4145" y="6585"/>
                          </a:moveTo>
                          <a:cubicBezTo>
                            <a:pt x="4907" y="6204"/>
                            <a:pt x="4621" y="4395"/>
                            <a:pt x="3574" y="2585"/>
                          </a:cubicBezTo>
                          <a:cubicBezTo>
                            <a:pt x="2526" y="775"/>
                            <a:pt x="1192" y="-368"/>
                            <a:pt x="430" y="108"/>
                          </a:cubicBezTo>
                          <a:cubicBezTo>
                            <a:pt x="-331" y="489"/>
                            <a:pt x="-46" y="2299"/>
                            <a:pt x="1002" y="4109"/>
                          </a:cubicBezTo>
                          <a:cubicBezTo>
                            <a:pt x="1955" y="5919"/>
                            <a:pt x="3383" y="7062"/>
                            <a:pt x="4145" y="658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0" name="Freeform: Shape 16719">
                      <a:extLst>
                        <a:ext uri="{FF2B5EF4-FFF2-40B4-BE49-F238E27FC236}">
                          <a16:creationId xmlns:a16="http://schemas.microsoft.com/office/drawing/2014/main" id="{263CE33F-28BE-39B8-EC37-FAF5C03E4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7589" y="4024574"/>
                      <a:ext cx="2704" cy="7024"/>
                    </a:xfrm>
                    <a:custGeom>
                      <a:avLst/>
                      <a:gdLst>
                        <a:gd name="connsiteX0" fmla="*/ 324 w 2704"/>
                        <a:gd name="connsiteY0" fmla="*/ 5643 h 7024"/>
                        <a:gd name="connsiteX1" fmla="*/ 609 w 2704"/>
                        <a:gd name="connsiteY1" fmla="*/ 6596 h 7024"/>
                        <a:gd name="connsiteX2" fmla="*/ 1561 w 2704"/>
                        <a:gd name="connsiteY2" fmla="*/ 6596 h 7024"/>
                        <a:gd name="connsiteX3" fmla="*/ 2323 w 2704"/>
                        <a:gd name="connsiteY3" fmla="*/ 4691 h 7024"/>
                        <a:gd name="connsiteX4" fmla="*/ 2705 w 2704"/>
                        <a:gd name="connsiteY4" fmla="*/ 976 h 7024"/>
                        <a:gd name="connsiteX5" fmla="*/ 1943 w 2704"/>
                        <a:gd name="connsiteY5" fmla="*/ 23 h 7024"/>
                        <a:gd name="connsiteX6" fmla="*/ 1085 w 2704"/>
                        <a:gd name="connsiteY6" fmla="*/ 23 h 7024"/>
                        <a:gd name="connsiteX7" fmla="*/ 133 w 2704"/>
                        <a:gd name="connsiteY7" fmla="*/ 690 h 7024"/>
                        <a:gd name="connsiteX8" fmla="*/ 228 w 2704"/>
                        <a:gd name="connsiteY8" fmla="*/ 5453 h 7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04" h="7024">
                          <a:moveTo>
                            <a:pt x="324" y="5643"/>
                          </a:moveTo>
                          <a:cubicBezTo>
                            <a:pt x="324" y="5643"/>
                            <a:pt x="418" y="6405"/>
                            <a:pt x="609" y="6596"/>
                          </a:cubicBezTo>
                          <a:cubicBezTo>
                            <a:pt x="895" y="7167"/>
                            <a:pt x="1276" y="7167"/>
                            <a:pt x="1561" y="6596"/>
                          </a:cubicBezTo>
                          <a:cubicBezTo>
                            <a:pt x="1943" y="6024"/>
                            <a:pt x="2133" y="5453"/>
                            <a:pt x="2323" y="4691"/>
                          </a:cubicBezTo>
                          <a:lnTo>
                            <a:pt x="2705" y="976"/>
                          </a:lnTo>
                          <a:cubicBezTo>
                            <a:pt x="2705" y="404"/>
                            <a:pt x="2514" y="119"/>
                            <a:pt x="1943" y="23"/>
                          </a:cubicBezTo>
                          <a:lnTo>
                            <a:pt x="1085" y="23"/>
                          </a:lnTo>
                          <a:cubicBezTo>
                            <a:pt x="514" y="-72"/>
                            <a:pt x="228" y="119"/>
                            <a:pt x="133" y="690"/>
                          </a:cubicBezTo>
                          <a:cubicBezTo>
                            <a:pt x="-58" y="2405"/>
                            <a:pt x="-58" y="3929"/>
                            <a:pt x="228" y="5453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1" name="Freeform: Shape 16720">
                      <a:extLst>
                        <a:ext uri="{FF2B5EF4-FFF2-40B4-BE49-F238E27FC236}">
                          <a16:creationId xmlns:a16="http://schemas.microsoft.com/office/drawing/2014/main" id="{6200AA89-A122-9144-4DE9-351778D47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5309" y="4026656"/>
                      <a:ext cx="7691" cy="8344"/>
                    </a:xfrm>
                    <a:custGeom>
                      <a:avLst/>
                      <a:gdLst>
                        <a:gd name="connsiteX0" fmla="*/ 2834 w 7691"/>
                        <a:gd name="connsiteY0" fmla="*/ 7562 h 8344"/>
                        <a:gd name="connsiteX1" fmla="*/ 7406 w 7691"/>
                        <a:gd name="connsiteY1" fmla="*/ 1847 h 8344"/>
                        <a:gd name="connsiteX2" fmla="*/ 7406 w 7691"/>
                        <a:gd name="connsiteY2" fmla="*/ 514 h 8344"/>
                        <a:gd name="connsiteX3" fmla="*/ 6644 w 7691"/>
                        <a:gd name="connsiteY3" fmla="*/ 38 h 8344"/>
                        <a:gd name="connsiteX4" fmla="*/ 5501 w 7691"/>
                        <a:gd name="connsiteY4" fmla="*/ 323 h 8344"/>
                        <a:gd name="connsiteX5" fmla="*/ 72 w 7691"/>
                        <a:gd name="connsiteY5" fmla="*/ 7086 h 8344"/>
                        <a:gd name="connsiteX6" fmla="*/ 72 w 7691"/>
                        <a:gd name="connsiteY6" fmla="*/ 7277 h 8344"/>
                        <a:gd name="connsiteX7" fmla="*/ 738 w 7691"/>
                        <a:gd name="connsiteY7" fmla="*/ 7943 h 8344"/>
                        <a:gd name="connsiteX8" fmla="*/ 2834 w 7691"/>
                        <a:gd name="connsiteY8" fmla="*/ 7562 h 8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91" h="8344">
                          <a:moveTo>
                            <a:pt x="2834" y="7562"/>
                          </a:moveTo>
                          <a:cubicBezTo>
                            <a:pt x="3882" y="5467"/>
                            <a:pt x="5405" y="3657"/>
                            <a:pt x="7406" y="1847"/>
                          </a:cubicBezTo>
                          <a:cubicBezTo>
                            <a:pt x="7787" y="1562"/>
                            <a:pt x="7787" y="895"/>
                            <a:pt x="7406" y="514"/>
                          </a:cubicBezTo>
                          <a:lnTo>
                            <a:pt x="6644" y="38"/>
                          </a:lnTo>
                          <a:cubicBezTo>
                            <a:pt x="6644" y="38"/>
                            <a:pt x="5787" y="-153"/>
                            <a:pt x="5501" y="323"/>
                          </a:cubicBezTo>
                          <a:cubicBezTo>
                            <a:pt x="3977" y="2800"/>
                            <a:pt x="2167" y="5086"/>
                            <a:pt x="72" y="7086"/>
                          </a:cubicBezTo>
                          <a:cubicBezTo>
                            <a:pt x="-24" y="7086"/>
                            <a:pt x="-24" y="7181"/>
                            <a:pt x="72" y="7277"/>
                          </a:cubicBezTo>
                          <a:lnTo>
                            <a:pt x="738" y="7943"/>
                          </a:lnTo>
                          <a:cubicBezTo>
                            <a:pt x="1405" y="8610"/>
                            <a:pt x="2453" y="8420"/>
                            <a:pt x="2834" y="756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2" name="Freeform: Shape 16721">
                      <a:extLst>
                        <a:ext uri="{FF2B5EF4-FFF2-40B4-BE49-F238E27FC236}">
                          <a16:creationId xmlns:a16="http://schemas.microsoft.com/office/drawing/2014/main" id="{E7BAAF73-A193-CC7C-096F-91A4BEE52D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244" y="4051478"/>
                      <a:ext cx="6034" cy="2611"/>
                    </a:xfrm>
                    <a:custGeom>
                      <a:avLst/>
                      <a:gdLst>
                        <a:gd name="connsiteX0" fmla="*/ 5525 w 6034"/>
                        <a:gd name="connsiteY0" fmla="*/ 362 h 2611"/>
                        <a:gd name="connsiteX1" fmla="*/ 0 w 6034"/>
                        <a:gd name="connsiteY1" fmla="*/ 2362 h 2611"/>
                        <a:gd name="connsiteX2" fmla="*/ 5525 w 6034"/>
                        <a:gd name="connsiteY2" fmla="*/ 362 h 2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6034" h="2611">
                          <a:moveTo>
                            <a:pt x="5525" y="362"/>
                          </a:moveTo>
                          <a:cubicBezTo>
                            <a:pt x="2096" y="-496"/>
                            <a:pt x="286" y="171"/>
                            <a:pt x="0" y="2362"/>
                          </a:cubicBezTo>
                          <a:cubicBezTo>
                            <a:pt x="5144" y="3029"/>
                            <a:pt x="7049" y="2362"/>
                            <a:pt x="5525" y="362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3" name="Freeform: Shape 16722">
                      <a:extLst>
                        <a:ext uri="{FF2B5EF4-FFF2-40B4-BE49-F238E27FC236}">
                          <a16:creationId xmlns:a16="http://schemas.microsoft.com/office/drawing/2014/main" id="{4B1496EB-81B8-D009-9286-D6722C7A25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0865" y="4059401"/>
                      <a:ext cx="4925" cy="4358"/>
                    </a:xfrm>
                    <a:custGeom>
                      <a:avLst/>
                      <a:gdLst>
                        <a:gd name="connsiteX0" fmla="*/ 1524 w 4925"/>
                        <a:gd name="connsiteY0" fmla="*/ 725 h 4358"/>
                        <a:gd name="connsiteX1" fmla="*/ 286 w 4925"/>
                        <a:gd name="connsiteY1" fmla="*/ 3011 h 4358"/>
                        <a:gd name="connsiteX2" fmla="*/ 1143 w 4925"/>
                        <a:gd name="connsiteY2" fmla="*/ 4344 h 4358"/>
                        <a:gd name="connsiteX3" fmla="*/ 4096 w 4925"/>
                        <a:gd name="connsiteY3" fmla="*/ 3201 h 4358"/>
                        <a:gd name="connsiteX4" fmla="*/ 4572 w 4925"/>
                        <a:gd name="connsiteY4" fmla="*/ 820 h 4358"/>
                        <a:gd name="connsiteX5" fmla="*/ 3334 w 4925"/>
                        <a:gd name="connsiteY5" fmla="*/ 58 h 4358"/>
                        <a:gd name="connsiteX6" fmla="*/ 1619 w 4925"/>
                        <a:gd name="connsiteY6" fmla="*/ 820 h 4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25" h="4358">
                          <a:moveTo>
                            <a:pt x="1524" y="725"/>
                          </a:moveTo>
                          <a:lnTo>
                            <a:pt x="286" y="3011"/>
                          </a:lnTo>
                          <a:cubicBezTo>
                            <a:pt x="-286" y="4058"/>
                            <a:pt x="0" y="4439"/>
                            <a:pt x="1143" y="4344"/>
                          </a:cubicBezTo>
                          <a:cubicBezTo>
                            <a:pt x="2191" y="4154"/>
                            <a:pt x="3143" y="3773"/>
                            <a:pt x="4096" y="3201"/>
                          </a:cubicBezTo>
                          <a:cubicBezTo>
                            <a:pt x="5048" y="2534"/>
                            <a:pt x="5144" y="1772"/>
                            <a:pt x="4572" y="820"/>
                          </a:cubicBezTo>
                          <a:cubicBezTo>
                            <a:pt x="4286" y="439"/>
                            <a:pt x="3905" y="248"/>
                            <a:pt x="3334" y="58"/>
                          </a:cubicBezTo>
                          <a:cubicBezTo>
                            <a:pt x="2667" y="-133"/>
                            <a:pt x="1905" y="153"/>
                            <a:pt x="1619" y="820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4" name="Freeform: Shape 16723">
                      <a:extLst>
                        <a:ext uri="{FF2B5EF4-FFF2-40B4-BE49-F238E27FC236}">
                          <a16:creationId xmlns:a16="http://schemas.microsoft.com/office/drawing/2014/main" id="{B304F82D-C896-290A-D12F-E9DC3D4A9B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8304" y="4066448"/>
                      <a:ext cx="3688" cy="4596"/>
                    </a:xfrm>
                    <a:custGeom>
                      <a:avLst/>
                      <a:gdLst>
                        <a:gd name="connsiteX0" fmla="*/ 1225 w 3688"/>
                        <a:gd name="connsiteY0" fmla="*/ 4537 h 4596"/>
                        <a:gd name="connsiteX1" fmla="*/ 3606 w 3688"/>
                        <a:gd name="connsiteY1" fmla="*/ 2822 h 4596"/>
                        <a:gd name="connsiteX2" fmla="*/ 2463 w 3688"/>
                        <a:gd name="connsiteY2" fmla="*/ 60 h 4596"/>
                        <a:gd name="connsiteX3" fmla="*/ 82 w 3688"/>
                        <a:gd name="connsiteY3" fmla="*/ 1775 h 4596"/>
                        <a:gd name="connsiteX4" fmla="*/ 1225 w 3688"/>
                        <a:gd name="connsiteY4" fmla="*/ 4537 h 4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8" h="4596">
                          <a:moveTo>
                            <a:pt x="1225" y="4537"/>
                          </a:moveTo>
                          <a:cubicBezTo>
                            <a:pt x="2178" y="4822"/>
                            <a:pt x="3226" y="4061"/>
                            <a:pt x="3606" y="2822"/>
                          </a:cubicBezTo>
                          <a:cubicBezTo>
                            <a:pt x="3892" y="1584"/>
                            <a:pt x="3416" y="346"/>
                            <a:pt x="2463" y="60"/>
                          </a:cubicBezTo>
                          <a:cubicBezTo>
                            <a:pt x="1511" y="-226"/>
                            <a:pt x="464" y="536"/>
                            <a:pt x="82" y="1775"/>
                          </a:cubicBezTo>
                          <a:cubicBezTo>
                            <a:pt x="-203" y="3013"/>
                            <a:pt x="273" y="4251"/>
                            <a:pt x="1225" y="4537"/>
                          </a:cubicBezTo>
                          <a:close/>
                        </a:path>
                      </a:pathLst>
                    </a:custGeom>
                    <a:solidFill>
                      <a:srgbClr val="C9DDE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5" name="Freeform: Shape 16724">
                      <a:extLst>
                        <a:ext uri="{FF2B5EF4-FFF2-40B4-BE49-F238E27FC236}">
                          <a16:creationId xmlns:a16="http://schemas.microsoft.com/office/drawing/2014/main" id="{9C92BC7C-7413-1034-A330-E5B7982565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95854" y="4069756"/>
                      <a:ext cx="3763" cy="6156"/>
                    </a:xfrm>
                    <a:custGeom>
                      <a:avLst/>
                      <a:gdLst>
                        <a:gd name="connsiteX0" fmla="*/ 3616 w 3763"/>
                        <a:gd name="connsiteY0" fmla="*/ 4181 h 6156"/>
                        <a:gd name="connsiteX1" fmla="*/ 2188 w 3763"/>
                        <a:gd name="connsiteY1" fmla="*/ 1228 h 6156"/>
                        <a:gd name="connsiteX2" fmla="*/ 187 w 3763"/>
                        <a:gd name="connsiteY2" fmla="*/ 1419 h 6156"/>
                        <a:gd name="connsiteX3" fmla="*/ 854 w 3763"/>
                        <a:gd name="connsiteY3" fmla="*/ 5420 h 6156"/>
                        <a:gd name="connsiteX4" fmla="*/ 2759 w 3763"/>
                        <a:gd name="connsiteY4" fmla="*/ 6086 h 6156"/>
                        <a:gd name="connsiteX5" fmla="*/ 3616 w 3763"/>
                        <a:gd name="connsiteY5" fmla="*/ 4181 h 6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63" h="6156">
                          <a:moveTo>
                            <a:pt x="3616" y="4181"/>
                          </a:moveTo>
                          <a:lnTo>
                            <a:pt x="2188" y="1228"/>
                          </a:lnTo>
                          <a:cubicBezTo>
                            <a:pt x="1330" y="-486"/>
                            <a:pt x="663" y="-391"/>
                            <a:pt x="187" y="1419"/>
                          </a:cubicBezTo>
                          <a:cubicBezTo>
                            <a:pt x="-194" y="2753"/>
                            <a:pt x="-4" y="4086"/>
                            <a:pt x="854" y="5420"/>
                          </a:cubicBezTo>
                          <a:cubicBezTo>
                            <a:pt x="1235" y="6086"/>
                            <a:pt x="1901" y="6277"/>
                            <a:pt x="2759" y="6086"/>
                          </a:cubicBezTo>
                          <a:cubicBezTo>
                            <a:pt x="3616" y="5896"/>
                            <a:pt x="3997" y="4943"/>
                            <a:pt x="3616" y="4181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6" name="Freeform: Shape 16725">
                      <a:extLst>
                        <a:ext uri="{FF2B5EF4-FFF2-40B4-BE49-F238E27FC236}">
                          <a16:creationId xmlns:a16="http://schemas.microsoft.com/office/drawing/2014/main" id="{3D7F1A11-84F4-7680-D588-A932E6BD82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1001" y="4077164"/>
                      <a:ext cx="3806" cy="4595"/>
                    </a:xfrm>
                    <a:custGeom>
                      <a:avLst/>
                      <a:gdLst>
                        <a:gd name="connsiteX0" fmla="*/ 1046 w 3806"/>
                        <a:gd name="connsiteY0" fmla="*/ 4489 h 4595"/>
                        <a:gd name="connsiteX1" fmla="*/ 3618 w 3806"/>
                        <a:gd name="connsiteY1" fmla="*/ 2964 h 4595"/>
                        <a:gd name="connsiteX2" fmla="*/ 2761 w 3806"/>
                        <a:gd name="connsiteY2" fmla="*/ 107 h 4595"/>
                        <a:gd name="connsiteX3" fmla="*/ 189 w 3806"/>
                        <a:gd name="connsiteY3" fmla="*/ 1631 h 4595"/>
                        <a:gd name="connsiteX4" fmla="*/ 1046 w 3806"/>
                        <a:gd name="connsiteY4" fmla="*/ 4489 h 4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6" h="4595">
                          <a:moveTo>
                            <a:pt x="1046" y="4489"/>
                          </a:moveTo>
                          <a:cubicBezTo>
                            <a:pt x="1998" y="4869"/>
                            <a:pt x="3141" y="4203"/>
                            <a:pt x="3618" y="2964"/>
                          </a:cubicBezTo>
                          <a:cubicBezTo>
                            <a:pt x="4094" y="1726"/>
                            <a:pt x="3618" y="488"/>
                            <a:pt x="2761" y="107"/>
                          </a:cubicBezTo>
                          <a:cubicBezTo>
                            <a:pt x="1808" y="-274"/>
                            <a:pt x="665" y="393"/>
                            <a:pt x="189" y="1631"/>
                          </a:cubicBezTo>
                          <a:cubicBezTo>
                            <a:pt x="-287" y="2869"/>
                            <a:pt x="189" y="4107"/>
                            <a:pt x="1046" y="4489"/>
                          </a:cubicBezTo>
                          <a:close/>
                        </a:path>
                      </a:pathLst>
                    </a:custGeom>
                    <a:solidFill>
                      <a:srgbClr val="F3911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7" name="Freeform: Shape 16726">
                      <a:extLst>
                        <a:ext uri="{FF2B5EF4-FFF2-40B4-BE49-F238E27FC236}">
                          <a16:creationId xmlns:a16="http://schemas.microsoft.com/office/drawing/2014/main" id="{FE949B81-AD2B-827C-744D-29236EEE2E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0094" y="4080397"/>
                      <a:ext cx="3706" cy="4465"/>
                    </a:xfrm>
                    <a:custGeom>
                      <a:avLst/>
                      <a:gdLst>
                        <a:gd name="connsiteX0" fmla="*/ 2103 w 3706"/>
                        <a:gd name="connsiteY0" fmla="*/ 207 h 4465"/>
                        <a:gd name="connsiteX1" fmla="*/ 198 w 3706"/>
                        <a:gd name="connsiteY1" fmla="*/ 970 h 4465"/>
                        <a:gd name="connsiteX2" fmla="*/ 2198 w 3706"/>
                        <a:gd name="connsiteY2" fmla="*/ 4399 h 4465"/>
                        <a:gd name="connsiteX3" fmla="*/ 3627 w 3706"/>
                        <a:gd name="connsiteY3" fmla="*/ 3541 h 4465"/>
                        <a:gd name="connsiteX4" fmla="*/ 2103 w 3706"/>
                        <a:gd name="connsiteY4" fmla="*/ 303 h 4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6" h="4465">
                          <a:moveTo>
                            <a:pt x="2103" y="207"/>
                          </a:moveTo>
                          <a:cubicBezTo>
                            <a:pt x="1341" y="-269"/>
                            <a:pt x="388" y="112"/>
                            <a:pt x="198" y="970"/>
                          </a:cubicBezTo>
                          <a:cubicBezTo>
                            <a:pt x="-374" y="2779"/>
                            <a:pt x="293" y="3922"/>
                            <a:pt x="2198" y="4399"/>
                          </a:cubicBezTo>
                          <a:cubicBezTo>
                            <a:pt x="2960" y="4589"/>
                            <a:pt x="3437" y="4399"/>
                            <a:pt x="3627" y="3541"/>
                          </a:cubicBezTo>
                          <a:cubicBezTo>
                            <a:pt x="3913" y="2208"/>
                            <a:pt x="3437" y="1160"/>
                            <a:pt x="2103" y="303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8" name="Freeform: Shape 16727">
                      <a:extLst>
                        <a:ext uri="{FF2B5EF4-FFF2-40B4-BE49-F238E27FC236}">
                          <a16:creationId xmlns:a16="http://schemas.microsoft.com/office/drawing/2014/main" id="{8FE68BB7-F698-5EC6-AABA-7E668805A8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572" y="4082986"/>
                      <a:ext cx="5619" cy="3333"/>
                    </a:xfrm>
                    <a:custGeom>
                      <a:avLst/>
                      <a:gdLst>
                        <a:gd name="connsiteX0" fmla="*/ 0 w 5619"/>
                        <a:gd name="connsiteY0" fmla="*/ 1619 h 3333"/>
                        <a:gd name="connsiteX1" fmla="*/ 2762 w 5619"/>
                        <a:gd name="connsiteY1" fmla="*/ 3334 h 3333"/>
                        <a:gd name="connsiteX2" fmla="*/ 5619 w 5619"/>
                        <a:gd name="connsiteY2" fmla="*/ 1714 h 3333"/>
                        <a:gd name="connsiteX3" fmla="*/ 2857 w 5619"/>
                        <a:gd name="connsiteY3" fmla="*/ 0 h 3333"/>
                        <a:gd name="connsiteX4" fmla="*/ 0 w 5619"/>
                        <a:gd name="connsiteY4" fmla="*/ 1619 h 3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9" h="3333">
                          <a:moveTo>
                            <a:pt x="0" y="1619"/>
                          </a:moveTo>
                          <a:cubicBezTo>
                            <a:pt x="0" y="2572"/>
                            <a:pt x="1238" y="3334"/>
                            <a:pt x="2762" y="3334"/>
                          </a:cubicBezTo>
                          <a:cubicBezTo>
                            <a:pt x="4286" y="3334"/>
                            <a:pt x="5525" y="2667"/>
                            <a:pt x="5619" y="1714"/>
                          </a:cubicBezTo>
                          <a:cubicBezTo>
                            <a:pt x="5619" y="762"/>
                            <a:pt x="4382" y="0"/>
                            <a:pt x="2857" y="0"/>
                          </a:cubicBezTo>
                          <a:cubicBezTo>
                            <a:pt x="1334" y="0"/>
                            <a:pt x="95" y="667"/>
                            <a:pt x="0" y="1619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9" name="Freeform: Shape 16728">
                      <a:extLst>
                        <a:ext uri="{FF2B5EF4-FFF2-40B4-BE49-F238E27FC236}">
                          <a16:creationId xmlns:a16="http://schemas.microsoft.com/office/drawing/2014/main" id="{F8867936-511F-F424-D229-1D8C1A842D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338" y="4093910"/>
                      <a:ext cx="2938" cy="5794"/>
                    </a:xfrm>
                    <a:custGeom>
                      <a:avLst/>
                      <a:gdLst>
                        <a:gd name="connsiteX0" fmla="*/ 2331 w 2938"/>
                        <a:gd name="connsiteY0" fmla="*/ 791 h 5794"/>
                        <a:gd name="connsiteX1" fmla="*/ 425 w 2938"/>
                        <a:gd name="connsiteY1" fmla="*/ 1077 h 5794"/>
                        <a:gd name="connsiteX2" fmla="*/ 235 w 2938"/>
                        <a:gd name="connsiteY2" fmla="*/ 4220 h 5794"/>
                        <a:gd name="connsiteX3" fmla="*/ 2807 w 2938"/>
                        <a:gd name="connsiteY3" fmla="*/ 3935 h 5794"/>
                        <a:gd name="connsiteX4" fmla="*/ 2331 w 2938"/>
                        <a:gd name="connsiteY4" fmla="*/ 791 h 5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8" h="5794">
                          <a:moveTo>
                            <a:pt x="2331" y="791"/>
                          </a:moveTo>
                          <a:cubicBezTo>
                            <a:pt x="1568" y="-352"/>
                            <a:pt x="902" y="-256"/>
                            <a:pt x="425" y="1077"/>
                          </a:cubicBezTo>
                          <a:cubicBezTo>
                            <a:pt x="-51" y="2411"/>
                            <a:pt x="-146" y="3458"/>
                            <a:pt x="235" y="4220"/>
                          </a:cubicBezTo>
                          <a:cubicBezTo>
                            <a:pt x="1378" y="6411"/>
                            <a:pt x="2235" y="6316"/>
                            <a:pt x="2807" y="3935"/>
                          </a:cubicBezTo>
                          <a:cubicBezTo>
                            <a:pt x="3093" y="2696"/>
                            <a:pt x="2902" y="1649"/>
                            <a:pt x="2331" y="791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0" name="Freeform: Shape 16729">
                      <a:extLst>
                        <a:ext uri="{FF2B5EF4-FFF2-40B4-BE49-F238E27FC236}">
                          <a16:creationId xmlns:a16="http://schemas.microsoft.com/office/drawing/2014/main" id="{D69796E1-6BAF-B262-7A30-73C8641220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4588" y="4094083"/>
                      <a:ext cx="5299" cy="4762"/>
                    </a:xfrm>
                    <a:custGeom>
                      <a:avLst/>
                      <a:gdLst>
                        <a:gd name="connsiteX0" fmla="*/ 221 w 5299"/>
                        <a:gd name="connsiteY0" fmla="*/ 714 h 4762"/>
                        <a:gd name="connsiteX1" fmla="*/ 1554 w 5299"/>
                        <a:gd name="connsiteY1" fmla="*/ 4048 h 4762"/>
                        <a:gd name="connsiteX2" fmla="*/ 5079 w 5299"/>
                        <a:gd name="connsiteY2" fmla="*/ 4048 h 4762"/>
                        <a:gd name="connsiteX3" fmla="*/ 3745 w 5299"/>
                        <a:gd name="connsiteY3" fmla="*/ 714 h 4762"/>
                        <a:gd name="connsiteX4" fmla="*/ 221 w 5299"/>
                        <a:gd name="connsiteY4" fmla="*/ 714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9" h="4762">
                          <a:moveTo>
                            <a:pt x="221" y="714"/>
                          </a:moveTo>
                          <a:cubicBezTo>
                            <a:pt x="-351" y="1572"/>
                            <a:pt x="221" y="3096"/>
                            <a:pt x="1554" y="4048"/>
                          </a:cubicBezTo>
                          <a:cubicBezTo>
                            <a:pt x="2888" y="5001"/>
                            <a:pt x="4507" y="5001"/>
                            <a:pt x="5079" y="4048"/>
                          </a:cubicBezTo>
                          <a:cubicBezTo>
                            <a:pt x="5650" y="3096"/>
                            <a:pt x="5079" y="1667"/>
                            <a:pt x="3745" y="714"/>
                          </a:cubicBezTo>
                          <a:cubicBezTo>
                            <a:pt x="2412" y="-238"/>
                            <a:pt x="792" y="-238"/>
                            <a:pt x="221" y="714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1" name="Freeform: Shape 16730">
                      <a:extLst>
                        <a:ext uri="{FF2B5EF4-FFF2-40B4-BE49-F238E27FC236}">
                          <a16:creationId xmlns:a16="http://schemas.microsoft.com/office/drawing/2014/main" id="{46B0A804-D365-DED0-492C-375598F645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1539" y="4096410"/>
                      <a:ext cx="3216" cy="4870"/>
                    </a:xfrm>
                    <a:custGeom>
                      <a:avLst/>
                      <a:gdLst>
                        <a:gd name="connsiteX0" fmla="*/ 1942 w 3216"/>
                        <a:gd name="connsiteY0" fmla="*/ 4769 h 4870"/>
                        <a:gd name="connsiteX1" fmla="*/ 3180 w 3216"/>
                        <a:gd name="connsiteY1" fmla="*/ 2197 h 4870"/>
                        <a:gd name="connsiteX2" fmla="*/ 1275 w 3216"/>
                        <a:gd name="connsiteY2" fmla="*/ 7 h 4870"/>
                        <a:gd name="connsiteX3" fmla="*/ 37 w 3216"/>
                        <a:gd name="connsiteY3" fmla="*/ 2674 h 4870"/>
                        <a:gd name="connsiteX4" fmla="*/ 1942 w 3216"/>
                        <a:gd name="connsiteY4" fmla="*/ 4864 h 4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6" h="4870">
                          <a:moveTo>
                            <a:pt x="1942" y="4769"/>
                          </a:moveTo>
                          <a:cubicBezTo>
                            <a:pt x="2799" y="4674"/>
                            <a:pt x="3371" y="3435"/>
                            <a:pt x="3180" y="2197"/>
                          </a:cubicBezTo>
                          <a:cubicBezTo>
                            <a:pt x="2990" y="864"/>
                            <a:pt x="2132" y="-89"/>
                            <a:pt x="1275" y="7"/>
                          </a:cubicBezTo>
                          <a:cubicBezTo>
                            <a:pt x="418" y="102"/>
                            <a:pt x="-154" y="1340"/>
                            <a:pt x="37" y="2674"/>
                          </a:cubicBezTo>
                          <a:cubicBezTo>
                            <a:pt x="227" y="4007"/>
                            <a:pt x="1085" y="4959"/>
                            <a:pt x="1942" y="4864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2" name="Freeform: Shape 16731">
                      <a:extLst>
                        <a:ext uri="{FF2B5EF4-FFF2-40B4-BE49-F238E27FC236}">
                          <a16:creationId xmlns:a16="http://schemas.microsoft.com/office/drawing/2014/main" id="{59D45CF8-209E-E4E5-862D-CE38E841D0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0169" y="4104303"/>
                      <a:ext cx="5051" cy="3829"/>
                    </a:xfrm>
                    <a:custGeom>
                      <a:avLst/>
                      <a:gdLst>
                        <a:gd name="connsiteX0" fmla="*/ 1081 w 5051"/>
                        <a:gd name="connsiteY0" fmla="*/ 305 h 3829"/>
                        <a:gd name="connsiteX1" fmla="*/ 33 w 5051"/>
                        <a:gd name="connsiteY1" fmla="*/ 1638 h 3829"/>
                        <a:gd name="connsiteX2" fmla="*/ 510 w 5051"/>
                        <a:gd name="connsiteY2" fmla="*/ 3258 h 3829"/>
                        <a:gd name="connsiteX3" fmla="*/ 1843 w 5051"/>
                        <a:gd name="connsiteY3" fmla="*/ 3829 h 3829"/>
                        <a:gd name="connsiteX4" fmla="*/ 4606 w 5051"/>
                        <a:gd name="connsiteY4" fmla="*/ 2781 h 3829"/>
                        <a:gd name="connsiteX5" fmla="*/ 4415 w 5051"/>
                        <a:gd name="connsiteY5" fmla="*/ 495 h 3829"/>
                        <a:gd name="connsiteX6" fmla="*/ 1081 w 5051"/>
                        <a:gd name="connsiteY6" fmla="*/ 305 h 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51" h="3829">
                          <a:moveTo>
                            <a:pt x="1081" y="305"/>
                          </a:moveTo>
                          <a:cubicBezTo>
                            <a:pt x="510" y="495"/>
                            <a:pt x="129" y="1067"/>
                            <a:pt x="33" y="1638"/>
                          </a:cubicBezTo>
                          <a:cubicBezTo>
                            <a:pt x="-62" y="2210"/>
                            <a:pt x="33" y="2781"/>
                            <a:pt x="510" y="3258"/>
                          </a:cubicBezTo>
                          <a:cubicBezTo>
                            <a:pt x="891" y="3639"/>
                            <a:pt x="1367" y="3829"/>
                            <a:pt x="1843" y="3829"/>
                          </a:cubicBezTo>
                          <a:cubicBezTo>
                            <a:pt x="2891" y="3829"/>
                            <a:pt x="3843" y="3448"/>
                            <a:pt x="4606" y="2781"/>
                          </a:cubicBezTo>
                          <a:cubicBezTo>
                            <a:pt x="5272" y="2115"/>
                            <a:pt x="5177" y="1067"/>
                            <a:pt x="4415" y="495"/>
                          </a:cubicBezTo>
                          <a:cubicBezTo>
                            <a:pt x="3653" y="-76"/>
                            <a:pt x="2510" y="-171"/>
                            <a:pt x="1081" y="30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3" name="Freeform: Shape 16732">
                      <a:extLst>
                        <a:ext uri="{FF2B5EF4-FFF2-40B4-BE49-F238E27FC236}">
                          <a16:creationId xmlns:a16="http://schemas.microsoft.com/office/drawing/2014/main" id="{C3229C63-C599-38B2-39FC-85B6EDA526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064" y="4112679"/>
                      <a:ext cx="3220" cy="5613"/>
                    </a:xfrm>
                    <a:custGeom>
                      <a:avLst/>
                      <a:gdLst>
                        <a:gd name="connsiteX0" fmla="*/ 700 w 3220"/>
                        <a:gd name="connsiteY0" fmla="*/ 787 h 5613"/>
                        <a:gd name="connsiteX1" fmla="*/ 128 w 3220"/>
                        <a:gd name="connsiteY1" fmla="*/ 4407 h 5613"/>
                        <a:gd name="connsiteX2" fmla="*/ 2033 w 3220"/>
                        <a:gd name="connsiteY2" fmla="*/ 5264 h 5613"/>
                        <a:gd name="connsiteX3" fmla="*/ 2700 w 3220"/>
                        <a:gd name="connsiteY3" fmla="*/ 978 h 5613"/>
                        <a:gd name="connsiteX4" fmla="*/ 700 w 3220"/>
                        <a:gd name="connsiteY4" fmla="*/ 882 h 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20" h="5613">
                          <a:moveTo>
                            <a:pt x="700" y="787"/>
                          </a:moveTo>
                          <a:cubicBezTo>
                            <a:pt x="34" y="1835"/>
                            <a:pt x="-157" y="2978"/>
                            <a:pt x="128" y="4407"/>
                          </a:cubicBezTo>
                          <a:cubicBezTo>
                            <a:pt x="319" y="5645"/>
                            <a:pt x="986" y="5931"/>
                            <a:pt x="2033" y="5264"/>
                          </a:cubicBezTo>
                          <a:cubicBezTo>
                            <a:pt x="3367" y="4311"/>
                            <a:pt x="3558" y="2883"/>
                            <a:pt x="2700" y="978"/>
                          </a:cubicBezTo>
                          <a:cubicBezTo>
                            <a:pt x="2129" y="-261"/>
                            <a:pt x="1462" y="-356"/>
                            <a:pt x="700" y="88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4" name="Freeform: Shape 16733">
                      <a:extLst>
                        <a:ext uri="{FF2B5EF4-FFF2-40B4-BE49-F238E27FC236}">
                          <a16:creationId xmlns:a16="http://schemas.microsoft.com/office/drawing/2014/main" id="{8819C7E9-82BA-C91B-F473-22F34EE1D2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9705" y="4113835"/>
                      <a:ext cx="3924" cy="5370"/>
                    </a:xfrm>
                    <a:custGeom>
                      <a:avLst/>
                      <a:gdLst>
                        <a:gd name="connsiteX0" fmla="*/ 3354 w 3924"/>
                        <a:gd name="connsiteY0" fmla="*/ 584 h 5370"/>
                        <a:gd name="connsiteX1" fmla="*/ 1163 w 3924"/>
                        <a:gd name="connsiteY1" fmla="*/ 489 h 5370"/>
                        <a:gd name="connsiteX2" fmla="*/ 782 w 3924"/>
                        <a:gd name="connsiteY2" fmla="*/ 4870 h 5370"/>
                        <a:gd name="connsiteX3" fmla="*/ 2973 w 3924"/>
                        <a:gd name="connsiteY3" fmla="*/ 4870 h 5370"/>
                        <a:gd name="connsiteX4" fmla="*/ 3354 w 3924"/>
                        <a:gd name="connsiteY4" fmla="*/ 774 h 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24" h="5370">
                          <a:moveTo>
                            <a:pt x="3354" y="584"/>
                          </a:moveTo>
                          <a:cubicBezTo>
                            <a:pt x="2782" y="-178"/>
                            <a:pt x="1735" y="-178"/>
                            <a:pt x="1163" y="489"/>
                          </a:cubicBezTo>
                          <a:cubicBezTo>
                            <a:pt x="-266" y="2013"/>
                            <a:pt x="-361" y="3441"/>
                            <a:pt x="782" y="4870"/>
                          </a:cubicBezTo>
                          <a:cubicBezTo>
                            <a:pt x="1354" y="5537"/>
                            <a:pt x="2497" y="5537"/>
                            <a:pt x="2973" y="4870"/>
                          </a:cubicBezTo>
                          <a:cubicBezTo>
                            <a:pt x="4116" y="3251"/>
                            <a:pt x="4211" y="1918"/>
                            <a:pt x="3354" y="774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5" name="Freeform: Shape 16734">
                      <a:extLst>
                        <a:ext uri="{FF2B5EF4-FFF2-40B4-BE49-F238E27FC236}">
                          <a16:creationId xmlns:a16="http://schemas.microsoft.com/office/drawing/2014/main" id="{023CE087-83BB-8F6B-4D7F-4DA3CC756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712" y="4126355"/>
                      <a:ext cx="4863" cy="3786"/>
                    </a:xfrm>
                    <a:custGeom>
                      <a:avLst/>
                      <a:gdLst>
                        <a:gd name="connsiteX0" fmla="*/ 98 w 4863"/>
                        <a:gd name="connsiteY0" fmla="*/ 922 h 3786"/>
                        <a:gd name="connsiteX1" fmla="*/ 1813 w 4863"/>
                        <a:gd name="connsiteY1" fmla="*/ 3494 h 3786"/>
                        <a:gd name="connsiteX2" fmla="*/ 4765 w 4863"/>
                        <a:gd name="connsiteY2" fmla="*/ 2827 h 3786"/>
                        <a:gd name="connsiteX3" fmla="*/ 3051 w 4863"/>
                        <a:gd name="connsiteY3" fmla="*/ 255 h 3786"/>
                        <a:gd name="connsiteX4" fmla="*/ 98 w 4863"/>
                        <a:gd name="connsiteY4" fmla="*/ 827 h 3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3" h="3786">
                          <a:moveTo>
                            <a:pt x="98" y="922"/>
                          </a:moveTo>
                          <a:cubicBezTo>
                            <a:pt x="-283" y="1779"/>
                            <a:pt x="479" y="2922"/>
                            <a:pt x="1813" y="3494"/>
                          </a:cubicBezTo>
                          <a:cubicBezTo>
                            <a:pt x="3051" y="4065"/>
                            <a:pt x="4385" y="3779"/>
                            <a:pt x="4765" y="2827"/>
                          </a:cubicBezTo>
                          <a:cubicBezTo>
                            <a:pt x="5146" y="1970"/>
                            <a:pt x="4385" y="827"/>
                            <a:pt x="3051" y="255"/>
                          </a:cubicBezTo>
                          <a:cubicBezTo>
                            <a:pt x="1717" y="-221"/>
                            <a:pt x="479" y="-31"/>
                            <a:pt x="98" y="827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6" name="Freeform: Shape 16735">
                      <a:extLst>
                        <a:ext uri="{FF2B5EF4-FFF2-40B4-BE49-F238E27FC236}">
                          <a16:creationId xmlns:a16="http://schemas.microsoft.com/office/drawing/2014/main" id="{11B82D57-5B47-8E0C-F92D-C8222F53D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1061" y="4150983"/>
                      <a:ext cx="4239" cy="4975"/>
                    </a:xfrm>
                    <a:custGeom>
                      <a:avLst/>
                      <a:gdLst>
                        <a:gd name="connsiteX0" fmla="*/ 3042 w 4239"/>
                        <a:gd name="connsiteY0" fmla="*/ 4869 h 4975"/>
                        <a:gd name="connsiteX1" fmla="*/ 3995 w 4239"/>
                        <a:gd name="connsiteY1" fmla="*/ 1726 h 4975"/>
                        <a:gd name="connsiteX2" fmla="*/ 1233 w 4239"/>
                        <a:gd name="connsiteY2" fmla="*/ 106 h 4975"/>
                        <a:gd name="connsiteX3" fmla="*/ 185 w 4239"/>
                        <a:gd name="connsiteY3" fmla="*/ 3250 h 4975"/>
                        <a:gd name="connsiteX4" fmla="*/ 2947 w 4239"/>
                        <a:gd name="connsiteY4" fmla="*/ 4869 h 4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9" h="4975">
                          <a:moveTo>
                            <a:pt x="3042" y="4869"/>
                          </a:moveTo>
                          <a:cubicBezTo>
                            <a:pt x="4090" y="4488"/>
                            <a:pt x="4567" y="3059"/>
                            <a:pt x="3995" y="1726"/>
                          </a:cubicBezTo>
                          <a:cubicBezTo>
                            <a:pt x="3519" y="392"/>
                            <a:pt x="2185" y="-275"/>
                            <a:pt x="1233" y="106"/>
                          </a:cubicBezTo>
                          <a:cubicBezTo>
                            <a:pt x="185" y="487"/>
                            <a:pt x="-291" y="1916"/>
                            <a:pt x="185" y="3250"/>
                          </a:cubicBezTo>
                          <a:cubicBezTo>
                            <a:pt x="661" y="4583"/>
                            <a:pt x="1995" y="5250"/>
                            <a:pt x="2947" y="4869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7" name="Freeform: Shape 16736">
                      <a:extLst>
                        <a:ext uri="{FF2B5EF4-FFF2-40B4-BE49-F238E27FC236}">
                          <a16:creationId xmlns:a16="http://schemas.microsoft.com/office/drawing/2014/main" id="{8ABC7FF0-FC43-C5EE-1E87-29953B8A2E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5591" y="4173133"/>
                      <a:ext cx="5593" cy="2954"/>
                    </a:xfrm>
                    <a:custGeom>
                      <a:avLst/>
                      <a:gdLst>
                        <a:gd name="connsiteX0" fmla="*/ 3465 w 5593"/>
                        <a:gd name="connsiteY0" fmla="*/ 2912 h 2954"/>
                        <a:gd name="connsiteX1" fmla="*/ 5371 w 5593"/>
                        <a:gd name="connsiteY1" fmla="*/ 1769 h 2954"/>
                        <a:gd name="connsiteX2" fmla="*/ 4513 w 5593"/>
                        <a:gd name="connsiteY2" fmla="*/ 55 h 2954"/>
                        <a:gd name="connsiteX3" fmla="*/ 703 w 5593"/>
                        <a:gd name="connsiteY3" fmla="*/ 1198 h 2954"/>
                        <a:gd name="connsiteX4" fmla="*/ 1180 w 5593"/>
                        <a:gd name="connsiteY4" fmla="*/ 2912 h 2954"/>
                        <a:gd name="connsiteX5" fmla="*/ 3465 w 5593"/>
                        <a:gd name="connsiteY5" fmla="*/ 2912 h 2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93" h="2954">
                          <a:moveTo>
                            <a:pt x="3465" y="2912"/>
                          </a:moveTo>
                          <a:cubicBezTo>
                            <a:pt x="4322" y="2912"/>
                            <a:pt x="4989" y="2532"/>
                            <a:pt x="5371" y="1769"/>
                          </a:cubicBezTo>
                          <a:cubicBezTo>
                            <a:pt x="5847" y="817"/>
                            <a:pt x="5561" y="245"/>
                            <a:pt x="4513" y="55"/>
                          </a:cubicBezTo>
                          <a:cubicBezTo>
                            <a:pt x="3084" y="-135"/>
                            <a:pt x="1846" y="150"/>
                            <a:pt x="703" y="1198"/>
                          </a:cubicBezTo>
                          <a:cubicBezTo>
                            <a:pt x="-345" y="2151"/>
                            <a:pt x="-249" y="2722"/>
                            <a:pt x="1180" y="2912"/>
                          </a:cubicBezTo>
                          <a:cubicBezTo>
                            <a:pt x="1846" y="3008"/>
                            <a:pt x="2703" y="2912"/>
                            <a:pt x="3465" y="291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668" name="Freeform: Shape 16667">
                    <a:extLst>
                      <a:ext uri="{FF2B5EF4-FFF2-40B4-BE49-F238E27FC236}">
                        <a16:creationId xmlns:a16="http://schemas.microsoft.com/office/drawing/2014/main" id="{838D678A-01C2-D09C-C87A-EBCD6E691E2E}"/>
                      </a:ext>
                    </a:extLst>
                  </p:cNvPr>
                  <p:cNvSpPr/>
                  <p:nvPr/>
                </p:nvSpPr>
                <p:spPr>
                  <a:xfrm>
                    <a:off x="6852574" y="4283309"/>
                    <a:ext cx="5135" cy="5975"/>
                  </a:xfrm>
                  <a:custGeom>
                    <a:avLst/>
                    <a:gdLst>
                      <a:gd name="connsiteX0" fmla="*/ 3711 w 5135"/>
                      <a:gd name="connsiteY0" fmla="*/ 5798 h 5975"/>
                      <a:gd name="connsiteX1" fmla="*/ 4853 w 5135"/>
                      <a:gd name="connsiteY1" fmla="*/ 1988 h 5975"/>
                      <a:gd name="connsiteX2" fmla="*/ 1425 w 5135"/>
                      <a:gd name="connsiteY2" fmla="*/ 178 h 5975"/>
                      <a:gd name="connsiteX3" fmla="*/ 282 w 5135"/>
                      <a:gd name="connsiteY3" fmla="*/ 3988 h 5975"/>
                      <a:gd name="connsiteX4" fmla="*/ 3711 w 5135"/>
                      <a:gd name="connsiteY4" fmla="*/ 5798 h 5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5" h="5975">
                        <a:moveTo>
                          <a:pt x="3711" y="5798"/>
                        </a:moveTo>
                        <a:cubicBezTo>
                          <a:pt x="4949" y="5226"/>
                          <a:pt x="5520" y="3512"/>
                          <a:pt x="4853" y="1988"/>
                        </a:cubicBezTo>
                        <a:cubicBezTo>
                          <a:pt x="4187" y="464"/>
                          <a:pt x="2663" y="-393"/>
                          <a:pt x="1425" y="178"/>
                        </a:cubicBezTo>
                        <a:cubicBezTo>
                          <a:pt x="186" y="750"/>
                          <a:pt x="-385" y="2464"/>
                          <a:pt x="282" y="3988"/>
                        </a:cubicBezTo>
                        <a:cubicBezTo>
                          <a:pt x="948" y="5512"/>
                          <a:pt x="2472" y="6369"/>
                          <a:pt x="3711" y="5798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9" name="Freeform: Shape 16668">
                    <a:extLst>
                      <a:ext uri="{FF2B5EF4-FFF2-40B4-BE49-F238E27FC236}">
                        <a16:creationId xmlns:a16="http://schemas.microsoft.com/office/drawing/2014/main" id="{AA55C057-FBBD-1C26-09D7-9288F124C6BC}"/>
                      </a:ext>
                    </a:extLst>
                  </p:cNvPr>
                  <p:cNvSpPr/>
                  <p:nvPr/>
                </p:nvSpPr>
                <p:spPr>
                  <a:xfrm>
                    <a:off x="6847538" y="4296231"/>
                    <a:ext cx="5967" cy="3849"/>
                  </a:xfrm>
                  <a:custGeom>
                    <a:avLst/>
                    <a:gdLst>
                      <a:gd name="connsiteX0" fmla="*/ 78 w 5967"/>
                      <a:gd name="connsiteY0" fmla="*/ 3449 h 3849"/>
                      <a:gd name="connsiteX1" fmla="*/ 3603 w 5967"/>
                      <a:gd name="connsiteY1" fmla="*/ 3068 h 3849"/>
                      <a:gd name="connsiteX2" fmla="*/ 5889 w 5967"/>
                      <a:gd name="connsiteY2" fmla="*/ 401 h 3849"/>
                      <a:gd name="connsiteX3" fmla="*/ 2365 w 5967"/>
                      <a:gd name="connsiteY3" fmla="*/ 782 h 3849"/>
                      <a:gd name="connsiteX4" fmla="*/ 78 w 5967"/>
                      <a:gd name="connsiteY4" fmla="*/ 3449 h 3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7" h="3849">
                        <a:moveTo>
                          <a:pt x="78" y="3449"/>
                        </a:moveTo>
                        <a:cubicBezTo>
                          <a:pt x="364" y="4116"/>
                          <a:pt x="1983" y="3925"/>
                          <a:pt x="3603" y="3068"/>
                        </a:cubicBezTo>
                        <a:cubicBezTo>
                          <a:pt x="5222" y="2211"/>
                          <a:pt x="6270" y="1068"/>
                          <a:pt x="5889" y="401"/>
                        </a:cubicBezTo>
                        <a:cubicBezTo>
                          <a:pt x="5603" y="-266"/>
                          <a:pt x="3984" y="-75"/>
                          <a:pt x="2365" y="782"/>
                        </a:cubicBezTo>
                        <a:cubicBezTo>
                          <a:pt x="745" y="1639"/>
                          <a:pt x="-302" y="2878"/>
                          <a:pt x="78" y="3449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0" name="Freeform: Shape 16669">
                    <a:extLst>
                      <a:ext uri="{FF2B5EF4-FFF2-40B4-BE49-F238E27FC236}">
                        <a16:creationId xmlns:a16="http://schemas.microsoft.com/office/drawing/2014/main" id="{88ADA2C4-E4C7-2C1B-5060-E1473939D080}"/>
                      </a:ext>
                    </a:extLst>
                  </p:cNvPr>
                  <p:cNvSpPr/>
                  <p:nvPr/>
                </p:nvSpPr>
                <p:spPr>
                  <a:xfrm>
                    <a:off x="6828948" y="4302124"/>
                    <a:ext cx="6957" cy="3779"/>
                  </a:xfrm>
                  <a:custGeom>
                    <a:avLst/>
                    <a:gdLst>
                      <a:gd name="connsiteX0" fmla="*/ 0 w 6957"/>
                      <a:gd name="connsiteY0" fmla="*/ 2223 h 3779"/>
                      <a:gd name="connsiteX1" fmla="*/ 3620 w 6957"/>
                      <a:gd name="connsiteY1" fmla="*/ 3747 h 3779"/>
                      <a:gd name="connsiteX2" fmla="*/ 6953 w 6957"/>
                      <a:gd name="connsiteY2" fmla="*/ 1556 h 3779"/>
                      <a:gd name="connsiteX3" fmla="*/ 3334 w 6957"/>
                      <a:gd name="connsiteY3" fmla="*/ 32 h 3779"/>
                      <a:gd name="connsiteX4" fmla="*/ 95 w 6957"/>
                      <a:gd name="connsiteY4" fmla="*/ 2223 h 3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57" h="3779">
                        <a:moveTo>
                          <a:pt x="0" y="2223"/>
                        </a:moveTo>
                        <a:cubicBezTo>
                          <a:pt x="95" y="3271"/>
                          <a:pt x="1714" y="3938"/>
                          <a:pt x="3620" y="3747"/>
                        </a:cubicBezTo>
                        <a:cubicBezTo>
                          <a:pt x="5525" y="3557"/>
                          <a:pt x="7048" y="2509"/>
                          <a:pt x="6953" y="1556"/>
                        </a:cubicBezTo>
                        <a:cubicBezTo>
                          <a:pt x="6858" y="509"/>
                          <a:pt x="5239" y="-158"/>
                          <a:pt x="3334" y="32"/>
                        </a:cubicBezTo>
                        <a:cubicBezTo>
                          <a:pt x="1428" y="223"/>
                          <a:pt x="-95" y="1271"/>
                          <a:pt x="95" y="2223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1" name="Freeform: Shape 16670">
                    <a:extLst>
                      <a:ext uri="{FF2B5EF4-FFF2-40B4-BE49-F238E27FC236}">
                        <a16:creationId xmlns:a16="http://schemas.microsoft.com/office/drawing/2014/main" id="{8A08E1BB-22A4-4BD0-E020-8164AB0C56A4}"/>
                      </a:ext>
                    </a:extLst>
                  </p:cNvPr>
                  <p:cNvSpPr/>
                  <p:nvPr/>
                </p:nvSpPr>
                <p:spPr>
                  <a:xfrm>
                    <a:off x="6843804" y="4303667"/>
                    <a:ext cx="6003" cy="8627"/>
                  </a:xfrm>
                  <a:custGeom>
                    <a:avLst/>
                    <a:gdLst>
                      <a:gd name="connsiteX0" fmla="*/ 1050 w 6003"/>
                      <a:gd name="connsiteY0" fmla="*/ 871 h 8627"/>
                      <a:gd name="connsiteX1" fmla="*/ 384 w 6003"/>
                      <a:gd name="connsiteY1" fmla="*/ 7157 h 8627"/>
                      <a:gd name="connsiteX2" fmla="*/ 2669 w 6003"/>
                      <a:gd name="connsiteY2" fmla="*/ 8586 h 8627"/>
                      <a:gd name="connsiteX3" fmla="*/ 4289 w 6003"/>
                      <a:gd name="connsiteY3" fmla="*/ 8300 h 8627"/>
                      <a:gd name="connsiteX4" fmla="*/ 6004 w 6003"/>
                      <a:gd name="connsiteY4" fmla="*/ 6110 h 8627"/>
                      <a:gd name="connsiteX5" fmla="*/ 3051 w 6003"/>
                      <a:gd name="connsiteY5" fmla="*/ 395 h 8627"/>
                      <a:gd name="connsiteX6" fmla="*/ 1050 w 6003"/>
                      <a:gd name="connsiteY6" fmla="*/ 871 h 8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3" h="8627">
                        <a:moveTo>
                          <a:pt x="1050" y="871"/>
                        </a:moveTo>
                        <a:cubicBezTo>
                          <a:pt x="-93" y="3062"/>
                          <a:pt x="-283" y="5157"/>
                          <a:pt x="384" y="7157"/>
                        </a:cubicBezTo>
                        <a:cubicBezTo>
                          <a:pt x="765" y="8300"/>
                          <a:pt x="1526" y="8777"/>
                          <a:pt x="2669" y="8586"/>
                        </a:cubicBezTo>
                        <a:lnTo>
                          <a:pt x="4289" y="8300"/>
                        </a:lnTo>
                        <a:cubicBezTo>
                          <a:pt x="5432" y="8110"/>
                          <a:pt x="6004" y="7348"/>
                          <a:pt x="6004" y="6110"/>
                        </a:cubicBezTo>
                        <a:cubicBezTo>
                          <a:pt x="5908" y="3824"/>
                          <a:pt x="4861" y="1919"/>
                          <a:pt x="3051" y="395"/>
                        </a:cubicBezTo>
                        <a:cubicBezTo>
                          <a:pt x="2193" y="-272"/>
                          <a:pt x="1526" y="-81"/>
                          <a:pt x="1050" y="87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2" name="Freeform: Shape 16671">
                    <a:extLst>
                      <a:ext uri="{FF2B5EF4-FFF2-40B4-BE49-F238E27FC236}">
                        <a16:creationId xmlns:a16="http://schemas.microsoft.com/office/drawing/2014/main" id="{9FA5322A-E92C-A0E1-F1FC-4B5488A7F73A}"/>
                      </a:ext>
                    </a:extLst>
                  </p:cNvPr>
                  <p:cNvSpPr/>
                  <p:nvPr/>
                </p:nvSpPr>
                <p:spPr>
                  <a:xfrm>
                    <a:off x="6828495" y="4321440"/>
                    <a:ext cx="10167" cy="6211"/>
                  </a:xfrm>
                  <a:custGeom>
                    <a:avLst/>
                    <a:gdLst>
                      <a:gd name="connsiteX0" fmla="*/ 2929 w 10167"/>
                      <a:gd name="connsiteY0" fmla="*/ 5291 h 6211"/>
                      <a:gd name="connsiteX1" fmla="*/ 9596 w 10167"/>
                      <a:gd name="connsiteY1" fmla="*/ 4243 h 6211"/>
                      <a:gd name="connsiteX2" fmla="*/ 9596 w 10167"/>
                      <a:gd name="connsiteY2" fmla="*/ 1290 h 6211"/>
                      <a:gd name="connsiteX3" fmla="*/ 3691 w 10167"/>
                      <a:gd name="connsiteY3" fmla="*/ 1005 h 6211"/>
                      <a:gd name="connsiteX4" fmla="*/ 833 w 10167"/>
                      <a:gd name="connsiteY4" fmla="*/ 3481 h 6211"/>
                      <a:gd name="connsiteX5" fmla="*/ 2929 w 10167"/>
                      <a:gd name="connsiteY5" fmla="*/ 5196 h 6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67" h="6211">
                        <a:moveTo>
                          <a:pt x="2929" y="5291"/>
                        </a:moveTo>
                        <a:cubicBezTo>
                          <a:pt x="5691" y="6815"/>
                          <a:pt x="7882" y="6434"/>
                          <a:pt x="9596" y="4243"/>
                        </a:cubicBezTo>
                        <a:cubicBezTo>
                          <a:pt x="10358" y="3291"/>
                          <a:pt x="10358" y="2243"/>
                          <a:pt x="9596" y="1290"/>
                        </a:cubicBezTo>
                        <a:cubicBezTo>
                          <a:pt x="8358" y="-329"/>
                          <a:pt x="6453" y="-424"/>
                          <a:pt x="3691" y="1005"/>
                        </a:cubicBezTo>
                        <a:cubicBezTo>
                          <a:pt x="2548" y="1671"/>
                          <a:pt x="1595" y="2529"/>
                          <a:pt x="833" y="3481"/>
                        </a:cubicBezTo>
                        <a:cubicBezTo>
                          <a:pt x="-786" y="5577"/>
                          <a:pt x="-24" y="6148"/>
                          <a:pt x="2929" y="51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3" name="Freeform: Shape 16672">
                    <a:extLst>
                      <a:ext uri="{FF2B5EF4-FFF2-40B4-BE49-F238E27FC236}">
                        <a16:creationId xmlns:a16="http://schemas.microsoft.com/office/drawing/2014/main" id="{7A4B50B2-CB49-3C90-8084-B5242106C196}"/>
                      </a:ext>
                    </a:extLst>
                  </p:cNvPr>
                  <p:cNvSpPr/>
                  <p:nvPr/>
                </p:nvSpPr>
                <p:spPr>
                  <a:xfrm>
                    <a:off x="6884932" y="4331982"/>
                    <a:ext cx="3332" cy="5029"/>
                  </a:xfrm>
                  <a:custGeom>
                    <a:avLst/>
                    <a:gdLst>
                      <a:gd name="connsiteX0" fmla="*/ 1070 w 3332"/>
                      <a:gd name="connsiteY0" fmla="*/ 464 h 5029"/>
                      <a:gd name="connsiteX1" fmla="*/ 499 w 3332"/>
                      <a:gd name="connsiteY1" fmla="*/ 4464 h 5029"/>
                      <a:gd name="connsiteX2" fmla="*/ 2118 w 3332"/>
                      <a:gd name="connsiteY2" fmla="*/ 4654 h 5029"/>
                      <a:gd name="connsiteX3" fmla="*/ 3070 w 3332"/>
                      <a:gd name="connsiteY3" fmla="*/ 940 h 5029"/>
                      <a:gd name="connsiteX4" fmla="*/ 1070 w 3332"/>
                      <a:gd name="connsiteY4" fmla="*/ 464 h 5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2" h="5029">
                        <a:moveTo>
                          <a:pt x="1070" y="464"/>
                        </a:moveTo>
                        <a:cubicBezTo>
                          <a:pt x="-73" y="1511"/>
                          <a:pt x="-359" y="2845"/>
                          <a:pt x="499" y="4464"/>
                        </a:cubicBezTo>
                        <a:cubicBezTo>
                          <a:pt x="784" y="5131"/>
                          <a:pt x="1737" y="5226"/>
                          <a:pt x="2118" y="4654"/>
                        </a:cubicBezTo>
                        <a:cubicBezTo>
                          <a:pt x="3261" y="3226"/>
                          <a:pt x="3642" y="1987"/>
                          <a:pt x="3070" y="940"/>
                        </a:cubicBezTo>
                        <a:cubicBezTo>
                          <a:pt x="2594" y="-108"/>
                          <a:pt x="1928" y="-298"/>
                          <a:pt x="1070" y="46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4" name="Freeform: Shape 16673">
                    <a:extLst>
                      <a:ext uri="{FF2B5EF4-FFF2-40B4-BE49-F238E27FC236}">
                        <a16:creationId xmlns:a16="http://schemas.microsoft.com/office/drawing/2014/main" id="{3AA18455-DB11-EDAC-BEE9-1A58750607E0}"/>
                      </a:ext>
                    </a:extLst>
                  </p:cNvPr>
                  <p:cNvSpPr/>
                  <p:nvPr/>
                </p:nvSpPr>
                <p:spPr>
                  <a:xfrm>
                    <a:off x="6823792" y="4337640"/>
                    <a:ext cx="5041" cy="4640"/>
                  </a:xfrm>
                  <a:custGeom>
                    <a:avLst/>
                    <a:gdLst>
                      <a:gd name="connsiteX0" fmla="*/ 2679 w 5041"/>
                      <a:gd name="connsiteY0" fmla="*/ 235 h 4640"/>
                      <a:gd name="connsiteX1" fmla="*/ 965 w 5041"/>
                      <a:gd name="connsiteY1" fmla="*/ 426 h 4640"/>
                      <a:gd name="connsiteX2" fmla="*/ 107 w 5041"/>
                      <a:gd name="connsiteY2" fmla="*/ 2902 h 4640"/>
                      <a:gd name="connsiteX3" fmla="*/ 1727 w 5041"/>
                      <a:gd name="connsiteY3" fmla="*/ 4426 h 4640"/>
                      <a:gd name="connsiteX4" fmla="*/ 4013 w 5041"/>
                      <a:gd name="connsiteY4" fmla="*/ 4426 h 4640"/>
                      <a:gd name="connsiteX5" fmla="*/ 4584 w 5041"/>
                      <a:gd name="connsiteY5" fmla="*/ 2045 h 4640"/>
                      <a:gd name="connsiteX6" fmla="*/ 2774 w 5041"/>
                      <a:gd name="connsiteY6" fmla="*/ 330 h 4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41" h="4640">
                        <a:moveTo>
                          <a:pt x="2679" y="235"/>
                        </a:moveTo>
                        <a:cubicBezTo>
                          <a:pt x="2107" y="-146"/>
                          <a:pt x="1441" y="-51"/>
                          <a:pt x="965" y="426"/>
                        </a:cubicBezTo>
                        <a:cubicBezTo>
                          <a:pt x="107" y="1188"/>
                          <a:pt x="-178" y="2045"/>
                          <a:pt x="107" y="2902"/>
                        </a:cubicBezTo>
                        <a:cubicBezTo>
                          <a:pt x="298" y="3664"/>
                          <a:pt x="869" y="4140"/>
                          <a:pt x="1727" y="4426"/>
                        </a:cubicBezTo>
                        <a:cubicBezTo>
                          <a:pt x="2584" y="4712"/>
                          <a:pt x="3346" y="4712"/>
                          <a:pt x="4013" y="4426"/>
                        </a:cubicBezTo>
                        <a:cubicBezTo>
                          <a:pt x="5156" y="3855"/>
                          <a:pt x="5346" y="2997"/>
                          <a:pt x="4584" y="2045"/>
                        </a:cubicBezTo>
                        <a:cubicBezTo>
                          <a:pt x="4108" y="1378"/>
                          <a:pt x="3441" y="807"/>
                          <a:pt x="2774" y="330"/>
                        </a:cubicBezTo>
                        <a:close/>
                      </a:path>
                    </a:pathLst>
                  </a:custGeom>
                  <a:solidFill>
                    <a:srgbClr val="FDFC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5" name="Freeform: Shape 16674">
                    <a:extLst>
                      <a:ext uri="{FF2B5EF4-FFF2-40B4-BE49-F238E27FC236}">
                        <a16:creationId xmlns:a16="http://schemas.microsoft.com/office/drawing/2014/main" id="{22828018-BFEF-C283-5E23-AC4B8FE0588A}"/>
                      </a:ext>
                    </a:extLst>
                  </p:cNvPr>
                  <p:cNvSpPr/>
                  <p:nvPr/>
                </p:nvSpPr>
                <p:spPr>
                  <a:xfrm>
                    <a:off x="6841830" y="4342407"/>
                    <a:ext cx="4430" cy="4176"/>
                  </a:xfrm>
                  <a:custGeom>
                    <a:avLst/>
                    <a:gdLst>
                      <a:gd name="connsiteX0" fmla="*/ 4168 w 4430"/>
                      <a:gd name="connsiteY0" fmla="*/ 3660 h 4176"/>
                      <a:gd name="connsiteX1" fmla="*/ 3215 w 4430"/>
                      <a:gd name="connsiteY1" fmla="*/ 707 h 4176"/>
                      <a:gd name="connsiteX2" fmla="*/ 263 w 4430"/>
                      <a:gd name="connsiteY2" fmla="*/ 517 h 4176"/>
                      <a:gd name="connsiteX3" fmla="*/ 1215 w 4430"/>
                      <a:gd name="connsiteY3" fmla="*/ 3470 h 4176"/>
                      <a:gd name="connsiteX4" fmla="*/ 4168 w 4430"/>
                      <a:gd name="connsiteY4" fmla="*/ 3660 h 4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0" h="4176">
                        <a:moveTo>
                          <a:pt x="4168" y="3660"/>
                        </a:moveTo>
                        <a:cubicBezTo>
                          <a:pt x="4739" y="2898"/>
                          <a:pt x="4358" y="1564"/>
                          <a:pt x="3215" y="707"/>
                        </a:cubicBezTo>
                        <a:cubicBezTo>
                          <a:pt x="2168" y="-150"/>
                          <a:pt x="834" y="-245"/>
                          <a:pt x="263" y="517"/>
                        </a:cubicBezTo>
                        <a:cubicBezTo>
                          <a:pt x="-309" y="1279"/>
                          <a:pt x="72" y="2612"/>
                          <a:pt x="1215" y="3470"/>
                        </a:cubicBezTo>
                        <a:cubicBezTo>
                          <a:pt x="2262" y="4327"/>
                          <a:pt x="3596" y="4422"/>
                          <a:pt x="4168" y="3660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6" name="Freeform: Shape 16675">
                    <a:extLst>
                      <a:ext uri="{FF2B5EF4-FFF2-40B4-BE49-F238E27FC236}">
                        <a16:creationId xmlns:a16="http://schemas.microsoft.com/office/drawing/2014/main" id="{1B7BF7B8-67E1-4305-DD09-6D668DAD4113}"/>
                      </a:ext>
                    </a:extLst>
                  </p:cNvPr>
                  <p:cNvSpPr/>
                  <p:nvPr/>
                </p:nvSpPr>
                <p:spPr>
                  <a:xfrm>
                    <a:off x="6907193" y="4344604"/>
                    <a:ext cx="3943" cy="4639"/>
                  </a:xfrm>
                  <a:custGeom>
                    <a:avLst/>
                    <a:gdLst>
                      <a:gd name="connsiteX0" fmla="*/ 526 w 3943"/>
                      <a:gd name="connsiteY0" fmla="*/ 4415 h 4639"/>
                      <a:gd name="connsiteX1" fmla="*/ 3288 w 3943"/>
                      <a:gd name="connsiteY1" fmla="*/ 3272 h 4639"/>
                      <a:gd name="connsiteX2" fmla="*/ 3384 w 3943"/>
                      <a:gd name="connsiteY2" fmla="*/ 224 h 4639"/>
                      <a:gd name="connsiteX3" fmla="*/ 621 w 3943"/>
                      <a:gd name="connsiteY3" fmla="*/ 1367 h 4639"/>
                      <a:gd name="connsiteX4" fmla="*/ 526 w 3943"/>
                      <a:gd name="connsiteY4" fmla="*/ 4415 h 4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639">
                        <a:moveTo>
                          <a:pt x="526" y="4415"/>
                        </a:moveTo>
                        <a:cubicBezTo>
                          <a:pt x="1288" y="4987"/>
                          <a:pt x="2526" y="4415"/>
                          <a:pt x="3288" y="3272"/>
                        </a:cubicBezTo>
                        <a:cubicBezTo>
                          <a:pt x="4145" y="2129"/>
                          <a:pt x="4145" y="701"/>
                          <a:pt x="3384" y="224"/>
                        </a:cubicBezTo>
                        <a:cubicBezTo>
                          <a:pt x="2622" y="-347"/>
                          <a:pt x="1383" y="224"/>
                          <a:pt x="621" y="1367"/>
                        </a:cubicBezTo>
                        <a:cubicBezTo>
                          <a:pt x="-140" y="2510"/>
                          <a:pt x="-236" y="3939"/>
                          <a:pt x="526" y="441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7" name="Freeform: Shape 16676">
                    <a:extLst>
                      <a:ext uri="{FF2B5EF4-FFF2-40B4-BE49-F238E27FC236}">
                        <a16:creationId xmlns:a16="http://schemas.microsoft.com/office/drawing/2014/main" id="{D5279C8D-C222-667E-1C2F-01CA3A4B211B}"/>
                      </a:ext>
                    </a:extLst>
                  </p:cNvPr>
                  <p:cNvSpPr/>
                  <p:nvPr/>
                </p:nvSpPr>
                <p:spPr>
                  <a:xfrm>
                    <a:off x="6831638" y="4350627"/>
                    <a:ext cx="7435" cy="5353"/>
                  </a:xfrm>
                  <a:custGeom>
                    <a:avLst/>
                    <a:gdLst>
                      <a:gd name="connsiteX0" fmla="*/ 5405 w 7435"/>
                      <a:gd name="connsiteY0" fmla="*/ 2965 h 5353"/>
                      <a:gd name="connsiteX1" fmla="*/ 7215 w 7435"/>
                      <a:gd name="connsiteY1" fmla="*/ 1441 h 5353"/>
                      <a:gd name="connsiteX2" fmla="*/ 6263 w 7435"/>
                      <a:gd name="connsiteY2" fmla="*/ 12 h 5353"/>
                      <a:gd name="connsiteX3" fmla="*/ 643 w 7435"/>
                      <a:gd name="connsiteY3" fmla="*/ 3155 h 5353"/>
                      <a:gd name="connsiteX4" fmla="*/ 1786 w 7435"/>
                      <a:gd name="connsiteY4" fmla="*/ 5346 h 5353"/>
                      <a:gd name="connsiteX5" fmla="*/ 5405 w 7435"/>
                      <a:gd name="connsiteY5" fmla="*/ 2965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35" h="5353">
                        <a:moveTo>
                          <a:pt x="5405" y="2965"/>
                        </a:moveTo>
                        <a:cubicBezTo>
                          <a:pt x="6263" y="2679"/>
                          <a:pt x="6834" y="2202"/>
                          <a:pt x="7215" y="1441"/>
                        </a:cubicBezTo>
                        <a:cubicBezTo>
                          <a:pt x="7691" y="393"/>
                          <a:pt x="7406" y="-83"/>
                          <a:pt x="6263" y="12"/>
                        </a:cubicBezTo>
                        <a:cubicBezTo>
                          <a:pt x="3882" y="202"/>
                          <a:pt x="2072" y="1250"/>
                          <a:pt x="643" y="3155"/>
                        </a:cubicBezTo>
                        <a:cubicBezTo>
                          <a:pt x="-500" y="4679"/>
                          <a:pt x="-119" y="5441"/>
                          <a:pt x="1786" y="5346"/>
                        </a:cubicBezTo>
                        <a:cubicBezTo>
                          <a:pt x="3406" y="5251"/>
                          <a:pt x="4643" y="4489"/>
                          <a:pt x="5405" y="2965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8" name="Freeform: Shape 16677">
                    <a:extLst>
                      <a:ext uri="{FF2B5EF4-FFF2-40B4-BE49-F238E27FC236}">
                        <a16:creationId xmlns:a16="http://schemas.microsoft.com/office/drawing/2014/main" id="{8474C8C0-E562-BAEC-ABAF-3DCE7AA54EB4}"/>
                      </a:ext>
                    </a:extLst>
                  </p:cNvPr>
                  <p:cNvSpPr/>
                  <p:nvPr/>
                </p:nvSpPr>
                <p:spPr>
                  <a:xfrm>
                    <a:off x="6817391" y="4352802"/>
                    <a:ext cx="5111" cy="6246"/>
                  </a:xfrm>
                  <a:custGeom>
                    <a:avLst/>
                    <a:gdLst>
                      <a:gd name="connsiteX0" fmla="*/ 1461 w 5111"/>
                      <a:gd name="connsiteY0" fmla="*/ 6124 h 6246"/>
                      <a:gd name="connsiteX1" fmla="*/ 4890 w 5111"/>
                      <a:gd name="connsiteY1" fmla="*/ 4028 h 6246"/>
                      <a:gd name="connsiteX2" fmla="*/ 3651 w 5111"/>
                      <a:gd name="connsiteY2" fmla="*/ 123 h 6246"/>
                      <a:gd name="connsiteX3" fmla="*/ 222 w 5111"/>
                      <a:gd name="connsiteY3" fmla="*/ 2218 h 6246"/>
                      <a:gd name="connsiteX4" fmla="*/ 1461 w 5111"/>
                      <a:gd name="connsiteY4" fmla="*/ 6124 h 6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11" h="6246">
                        <a:moveTo>
                          <a:pt x="1461" y="6124"/>
                        </a:moveTo>
                        <a:cubicBezTo>
                          <a:pt x="2794" y="6600"/>
                          <a:pt x="4223" y="5647"/>
                          <a:pt x="4890" y="4028"/>
                        </a:cubicBezTo>
                        <a:cubicBezTo>
                          <a:pt x="5461" y="2314"/>
                          <a:pt x="4890" y="599"/>
                          <a:pt x="3651" y="123"/>
                        </a:cubicBezTo>
                        <a:cubicBezTo>
                          <a:pt x="2318" y="-353"/>
                          <a:pt x="889" y="599"/>
                          <a:pt x="222" y="2218"/>
                        </a:cubicBezTo>
                        <a:cubicBezTo>
                          <a:pt x="-349" y="3933"/>
                          <a:pt x="222" y="5647"/>
                          <a:pt x="1461" y="612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9" name="Freeform: Shape 16678">
                    <a:extLst>
                      <a:ext uri="{FF2B5EF4-FFF2-40B4-BE49-F238E27FC236}">
                        <a16:creationId xmlns:a16="http://schemas.microsoft.com/office/drawing/2014/main" id="{852E97DD-0B30-B28C-B91A-F35F1C767EF0}"/>
                      </a:ext>
                    </a:extLst>
                  </p:cNvPr>
                  <p:cNvSpPr/>
                  <p:nvPr/>
                </p:nvSpPr>
                <p:spPr>
                  <a:xfrm>
                    <a:off x="6850751" y="4356443"/>
                    <a:ext cx="3923" cy="5060"/>
                  </a:xfrm>
                  <a:custGeom>
                    <a:avLst/>
                    <a:gdLst>
                      <a:gd name="connsiteX0" fmla="*/ 1723 w 3923"/>
                      <a:gd name="connsiteY0" fmla="*/ 5054 h 5060"/>
                      <a:gd name="connsiteX1" fmla="*/ 3915 w 3923"/>
                      <a:gd name="connsiteY1" fmla="*/ 2768 h 5060"/>
                      <a:gd name="connsiteX2" fmla="*/ 2200 w 3923"/>
                      <a:gd name="connsiteY2" fmla="*/ 6 h 5060"/>
                      <a:gd name="connsiteX3" fmla="*/ 9 w 3923"/>
                      <a:gd name="connsiteY3" fmla="*/ 2292 h 5060"/>
                      <a:gd name="connsiteX4" fmla="*/ 1723 w 3923"/>
                      <a:gd name="connsiteY4" fmla="*/ 5054 h 5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3" h="5060">
                        <a:moveTo>
                          <a:pt x="1723" y="5054"/>
                        </a:moveTo>
                        <a:cubicBezTo>
                          <a:pt x="2772" y="5150"/>
                          <a:pt x="3819" y="4197"/>
                          <a:pt x="3915" y="2768"/>
                        </a:cubicBezTo>
                        <a:cubicBezTo>
                          <a:pt x="4009" y="1340"/>
                          <a:pt x="3343" y="101"/>
                          <a:pt x="2200" y="6"/>
                        </a:cubicBezTo>
                        <a:cubicBezTo>
                          <a:pt x="1152" y="-89"/>
                          <a:pt x="104" y="959"/>
                          <a:pt x="9" y="2292"/>
                        </a:cubicBezTo>
                        <a:cubicBezTo>
                          <a:pt x="-86" y="3721"/>
                          <a:pt x="580" y="4959"/>
                          <a:pt x="1723" y="505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0" name="Freeform: Shape 16679">
                    <a:extLst>
                      <a:ext uri="{FF2B5EF4-FFF2-40B4-BE49-F238E27FC236}">
                        <a16:creationId xmlns:a16="http://schemas.microsoft.com/office/drawing/2014/main" id="{A2626F90-5905-2BE6-BD9F-FF232BF1C692}"/>
                      </a:ext>
                    </a:extLst>
                  </p:cNvPr>
                  <p:cNvSpPr/>
                  <p:nvPr/>
                </p:nvSpPr>
                <p:spPr>
                  <a:xfrm>
                    <a:off x="6813341" y="4371383"/>
                    <a:ext cx="6923" cy="6707"/>
                  </a:xfrm>
                  <a:custGeom>
                    <a:avLst/>
                    <a:gdLst>
                      <a:gd name="connsiteX0" fmla="*/ 652 w 6923"/>
                      <a:gd name="connsiteY0" fmla="*/ 5926 h 6707"/>
                      <a:gd name="connsiteX1" fmla="*/ 5319 w 6923"/>
                      <a:gd name="connsiteY1" fmla="*/ 5545 h 6707"/>
                      <a:gd name="connsiteX2" fmla="*/ 6367 w 6923"/>
                      <a:gd name="connsiteY2" fmla="*/ 782 h 6707"/>
                      <a:gd name="connsiteX3" fmla="*/ 1604 w 6923"/>
                      <a:gd name="connsiteY3" fmla="*/ 1163 h 6707"/>
                      <a:gd name="connsiteX4" fmla="*/ 557 w 6923"/>
                      <a:gd name="connsiteY4" fmla="*/ 5926 h 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3" h="6707">
                        <a:moveTo>
                          <a:pt x="652" y="5926"/>
                        </a:moveTo>
                        <a:cubicBezTo>
                          <a:pt x="1604" y="7069"/>
                          <a:pt x="3796" y="6974"/>
                          <a:pt x="5319" y="5545"/>
                        </a:cubicBezTo>
                        <a:cubicBezTo>
                          <a:pt x="6938" y="4116"/>
                          <a:pt x="7415" y="2020"/>
                          <a:pt x="6367" y="782"/>
                        </a:cubicBezTo>
                        <a:cubicBezTo>
                          <a:pt x="5319" y="-361"/>
                          <a:pt x="3224" y="-266"/>
                          <a:pt x="1604" y="1163"/>
                        </a:cubicBezTo>
                        <a:cubicBezTo>
                          <a:pt x="-15" y="2592"/>
                          <a:pt x="-491" y="4687"/>
                          <a:pt x="557" y="592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1" name="Freeform: Shape 16680">
                    <a:extLst>
                      <a:ext uri="{FF2B5EF4-FFF2-40B4-BE49-F238E27FC236}">
                        <a16:creationId xmlns:a16="http://schemas.microsoft.com/office/drawing/2014/main" id="{947AD74B-0795-D461-C639-2A7DDC93E885}"/>
                      </a:ext>
                    </a:extLst>
                  </p:cNvPr>
                  <p:cNvSpPr/>
                  <p:nvPr/>
                </p:nvSpPr>
                <p:spPr>
                  <a:xfrm>
                    <a:off x="6868858" y="4374737"/>
                    <a:ext cx="3809" cy="3905"/>
                  </a:xfrm>
                  <a:custGeom>
                    <a:avLst/>
                    <a:gdLst>
                      <a:gd name="connsiteX0" fmla="*/ 0 w 3809"/>
                      <a:gd name="connsiteY0" fmla="*/ 1905 h 3905"/>
                      <a:gd name="connsiteX1" fmla="*/ 1905 w 3809"/>
                      <a:gd name="connsiteY1" fmla="*/ 3905 h 3905"/>
                      <a:gd name="connsiteX2" fmla="*/ 3810 w 3809"/>
                      <a:gd name="connsiteY2" fmla="*/ 1905 h 3905"/>
                      <a:gd name="connsiteX3" fmla="*/ 1905 w 3809"/>
                      <a:gd name="connsiteY3" fmla="*/ 0 h 3905"/>
                      <a:gd name="connsiteX4" fmla="*/ 0 w 3809"/>
                      <a:gd name="connsiteY4" fmla="*/ 190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3905">
                        <a:moveTo>
                          <a:pt x="0" y="1905"/>
                        </a:moveTo>
                        <a:cubicBezTo>
                          <a:pt x="0" y="3048"/>
                          <a:pt x="857" y="3905"/>
                          <a:pt x="1905" y="3905"/>
                        </a:cubicBezTo>
                        <a:cubicBezTo>
                          <a:pt x="2953" y="3905"/>
                          <a:pt x="3810" y="3048"/>
                          <a:pt x="3810" y="1905"/>
                        </a:cubicBezTo>
                        <a:cubicBezTo>
                          <a:pt x="3810" y="762"/>
                          <a:pt x="2953" y="0"/>
                          <a:pt x="1905" y="0"/>
                        </a:cubicBezTo>
                        <a:cubicBezTo>
                          <a:pt x="857" y="0"/>
                          <a:pt x="0" y="857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2" name="Freeform: Shape 16681">
                    <a:extLst>
                      <a:ext uri="{FF2B5EF4-FFF2-40B4-BE49-F238E27FC236}">
                        <a16:creationId xmlns:a16="http://schemas.microsoft.com/office/drawing/2014/main" id="{3DEABE56-A6C5-6394-6912-8EB307C7E600}"/>
                      </a:ext>
                    </a:extLst>
                  </p:cNvPr>
                  <p:cNvSpPr/>
                  <p:nvPr/>
                </p:nvSpPr>
                <p:spPr>
                  <a:xfrm>
                    <a:off x="6898458" y="4381820"/>
                    <a:ext cx="5474" cy="4311"/>
                  </a:xfrm>
                  <a:custGeom>
                    <a:avLst/>
                    <a:gdLst>
                      <a:gd name="connsiteX0" fmla="*/ 22 w 5474"/>
                      <a:gd name="connsiteY0" fmla="*/ 2632 h 4311"/>
                      <a:gd name="connsiteX1" fmla="*/ 3070 w 5474"/>
                      <a:gd name="connsiteY1" fmla="*/ 4251 h 4311"/>
                      <a:gd name="connsiteX2" fmla="*/ 5452 w 5474"/>
                      <a:gd name="connsiteY2" fmla="*/ 1679 h 4311"/>
                      <a:gd name="connsiteX3" fmla="*/ 2404 w 5474"/>
                      <a:gd name="connsiteY3" fmla="*/ 60 h 4311"/>
                      <a:gd name="connsiteX4" fmla="*/ 22 w 5474"/>
                      <a:gd name="connsiteY4" fmla="*/ 2632 h 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4" h="4311">
                        <a:moveTo>
                          <a:pt x="22" y="2632"/>
                        </a:moveTo>
                        <a:cubicBezTo>
                          <a:pt x="213" y="3775"/>
                          <a:pt x="1546" y="4537"/>
                          <a:pt x="3070" y="4251"/>
                        </a:cubicBezTo>
                        <a:cubicBezTo>
                          <a:pt x="4594" y="3966"/>
                          <a:pt x="5642" y="2822"/>
                          <a:pt x="5452" y="1679"/>
                        </a:cubicBezTo>
                        <a:cubicBezTo>
                          <a:pt x="5261" y="536"/>
                          <a:pt x="3927" y="-225"/>
                          <a:pt x="2404" y="60"/>
                        </a:cubicBezTo>
                        <a:cubicBezTo>
                          <a:pt x="880" y="346"/>
                          <a:pt x="-168" y="1489"/>
                          <a:pt x="22" y="2632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3" name="Freeform: Shape 16682">
                    <a:extLst>
                      <a:ext uri="{FF2B5EF4-FFF2-40B4-BE49-F238E27FC236}">
                        <a16:creationId xmlns:a16="http://schemas.microsoft.com/office/drawing/2014/main" id="{A4D080AB-AE84-CC26-DCE6-9386CC46D504}"/>
                      </a:ext>
                    </a:extLst>
                  </p:cNvPr>
                  <p:cNvSpPr/>
                  <p:nvPr/>
                </p:nvSpPr>
                <p:spPr>
                  <a:xfrm>
                    <a:off x="6796276" y="4396243"/>
                    <a:ext cx="5487" cy="4802"/>
                  </a:xfrm>
                  <a:custGeom>
                    <a:avLst/>
                    <a:gdLst>
                      <a:gd name="connsiteX0" fmla="*/ 191 w 5487"/>
                      <a:gd name="connsiteY0" fmla="*/ 1068 h 4802"/>
                      <a:gd name="connsiteX1" fmla="*/ 1810 w 5487"/>
                      <a:gd name="connsiteY1" fmla="*/ 4401 h 4802"/>
                      <a:gd name="connsiteX2" fmla="*/ 5335 w 5487"/>
                      <a:gd name="connsiteY2" fmla="*/ 3735 h 4802"/>
                      <a:gd name="connsiteX3" fmla="*/ 3715 w 5487"/>
                      <a:gd name="connsiteY3" fmla="*/ 401 h 4802"/>
                      <a:gd name="connsiteX4" fmla="*/ 191 w 5487"/>
                      <a:gd name="connsiteY4" fmla="*/ 1068 h 4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7" h="4802">
                        <a:moveTo>
                          <a:pt x="191" y="1068"/>
                        </a:moveTo>
                        <a:cubicBezTo>
                          <a:pt x="-381" y="2211"/>
                          <a:pt x="381" y="3639"/>
                          <a:pt x="1810" y="4401"/>
                        </a:cubicBezTo>
                        <a:cubicBezTo>
                          <a:pt x="3239" y="5163"/>
                          <a:pt x="4859" y="4782"/>
                          <a:pt x="5335" y="3735"/>
                        </a:cubicBezTo>
                        <a:cubicBezTo>
                          <a:pt x="5811" y="2592"/>
                          <a:pt x="5144" y="1163"/>
                          <a:pt x="3715" y="401"/>
                        </a:cubicBezTo>
                        <a:cubicBezTo>
                          <a:pt x="2287" y="-361"/>
                          <a:pt x="668" y="20"/>
                          <a:pt x="191" y="106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4" name="Freeform: Shape 16683">
                    <a:extLst>
                      <a:ext uri="{FF2B5EF4-FFF2-40B4-BE49-F238E27FC236}">
                        <a16:creationId xmlns:a16="http://schemas.microsoft.com/office/drawing/2014/main" id="{79817026-A808-2416-3C12-1601CCF0A10C}"/>
                      </a:ext>
                    </a:extLst>
                  </p:cNvPr>
                  <p:cNvSpPr/>
                  <p:nvPr/>
                </p:nvSpPr>
                <p:spPr>
                  <a:xfrm>
                    <a:off x="6886097" y="4412115"/>
                    <a:ext cx="3388" cy="4777"/>
                  </a:xfrm>
                  <a:custGeom>
                    <a:avLst/>
                    <a:gdLst>
                      <a:gd name="connsiteX0" fmla="*/ 953 w 3388"/>
                      <a:gd name="connsiteY0" fmla="*/ 4722 h 4777"/>
                      <a:gd name="connsiteX1" fmla="*/ 3239 w 3388"/>
                      <a:gd name="connsiteY1" fmla="*/ 2913 h 4777"/>
                      <a:gd name="connsiteX2" fmla="*/ 2477 w 3388"/>
                      <a:gd name="connsiteY2" fmla="*/ 55 h 4777"/>
                      <a:gd name="connsiteX3" fmla="*/ 191 w 3388"/>
                      <a:gd name="connsiteY3" fmla="*/ 1865 h 4777"/>
                      <a:gd name="connsiteX4" fmla="*/ 953 w 3388"/>
                      <a:gd name="connsiteY4" fmla="*/ 4722 h 4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" h="4777">
                        <a:moveTo>
                          <a:pt x="953" y="4722"/>
                        </a:moveTo>
                        <a:cubicBezTo>
                          <a:pt x="1810" y="5008"/>
                          <a:pt x="2858" y="4151"/>
                          <a:pt x="3239" y="2913"/>
                        </a:cubicBezTo>
                        <a:cubicBezTo>
                          <a:pt x="3620" y="1579"/>
                          <a:pt x="3239" y="341"/>
                          <a:pt x="2477" y="55"/>
                        </a:cubicBezTo>
                        <a:cubicBezTo>
                          <a:pt x="1620" y="-231"/>
                          <a:pt x="667" y="627"/>
                          <a:pt x="191" y="1865"/>
                        </a:cubicBezTo>
                        <a:cubicBezTo>
                          <a:pt x="-286" y="3198"/>
                          <a:pt x="191" y="4437"/>
                          <a:pt x="953" y="472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5" name="Freeform: Shape 16684">
                    <a:extLst>
                      <a:ext uri="{FF2B5EF4-FFF2-40B4-BE49-F238E27FC236}">
                        <a16:creationId xmlns:a16="http://schemas.microsoft.com/office/drawing/2014/main" id="{3793AD44-A384-A278-D256-CA24C3A8DE8F}"/>
                      </a:ext>
                    </a:extLst>
                  </p:cNvPr>
                  <p:cNvSpPr/>
                  <p:nvPr/>
                </p:nvSpPr>
                <p:spPr>
                  <a:xfrm>
                    <a:off x="6879621" y="4436554"/>
                    <a:ext cx="4381" cy="4572"/>
                  </a:xfrm>
                  <a:custGeom>
                    <a:avLst/>
                    <a:gdLst>
                      <a:gd name="connsiteX0" fmla="*/ 0 w 4381"/>
                      <a:gd name="connsiteY0" fmla="*/ 2286 h 4572"/>
                      <a:gd name="connsiteX1" fmla="*/ 2191 w 4381"/>
                      <a:gd name="connsiteY1" fmla="*/ 4572 h 4572"/>
                      <a:gd name="connsiteX2" fmla="*/ 4381 w 4381"/>
                      <a:gd name="connsiteY2" fmla="*/ 2286 h 4572"/>
                      <a:gd name="connsiteX3" fmla="*/ 2191 w 4381"/>
                      <a:gd name="connsiteY3" fmla="*/ 0 h 4572"/>
                      <a:gd name="connsiteX4" fmla="*/ 0 w 438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4572">
                        <a:moveTo>
                          <a:pt x="0" y="2286"/>
                        </a:moveTo>
                        <a:cubicBezTo>
                          <a:pt x="0" y="3524"/>
                          <a:pt x="952" y="4572"/>
                          <a:pt x="2191" y="4572"/>
                        </a:cubicBezTo>
                        <a:cubicBezTo>
                          <a:pt x="3429" y="4572"/>
                          <a:pt x="4381" y="3524"/>
                          <a:pt x="4381" y="2286"/>
                        </a:cubicBezTo>
                        <a:cubicBezTo>
                          <a:pt x="4381" y="1048"/>
                          <a:pt x="3429" y="0"/>
                          <a:pt x="2191" y="0"/>
                        </a:cubicBezTo>
                        <a:cubicBezTo>
                          <a:pt x="952" y="0"/>
                          <a:pt x="0" y="1048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6" name="Freeform: Shape 16685">
                    <a:extLst>
                      <a:ext uri="{FF2B5EF4-FFF2-40B4-BE49-F238E27FC236}">
                        <a16:creationId xmlns:a16="http://schemas.microsoft.com/office/drawing/2014/main" id="{00AD285C-2FF5-5427-AD3A-986ADCF23D2A}"/>
                      </a:ext>
                    </a:extLst>
                  </p:cNvPr>
                  <p:cNvSpPr/>
                  <p:nvPr/>
                </p:nvSpPr>
                <p:spPr>
                  <a:xfrm>
                    <a:off x="7329975" y="4437491"/>
                    <a:ext cx="5975" cy="5079"/>
                  </a:xfrm>
                  <a:custGeom>
                    <a:avLst/>
                    <a:gdLst>
                      <a:gd name="connsiteX0" fmla="*/ 178 w 5975"/>
                      <a:gd name="connsiteY0" fmla="*/ 3921 h 5079"/>
                      <a:gd name="connsiteX1" fmla="*/ 3988 w 5975"/>
                      <a:gd name="connsiteY1" fmla="*/ 4683 h 5079"/>
                      <a:gd name="connsiteX2" fmla="*/ 5798 w 5975"/>
                      <a:gd name="connsiteY2" fmla="*/ 1158 h 5079"/>
                      <a:gd name="connsiteX3" fmla="*/ 1988 w 5975"/>
                      <a:gd name="connsiteY3" fmla="*/ 397 h 5079"/>
                      <a:gd name="connsiteX4" fmla="*/ 178 w 5975"/>
                      <a:gd name="connsiteY4" fmla="*/ 3921 h 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5" h="5079">
                        <a:moveTo>
                          <a:pt x="178" y="3921"/>
                        </a:moveTo>
                        <a:cubicBezTo>
                          <a:pt x="750" y="5064"/>
                          <a:pt x="2464" y="5445"/>
                          <a:pt x="3988" y="4683"/>
                        </a:cubicBezTo>
                        <a:cubicBezTo>
                          <a:pt x="5512" y="3921"/>
                          <a:pt x="6369" y="2397"/>
                          <a:pt x="5798" y="1158"/>
                        </a:cubicBezTo>
                        <a:cubicBezTo>
                          <a:pt x="5226" y="15"/>
                          <a:pt x="3512" y="-366"/>
                          <a:pt x="1988" y="397"/>
                        </a:cubicBezTo>
                        <a:cubicBezTo>
                          <a:pt x="464" y="1158"/>
                          <a:pt x="-393" y="2682"/>
                          <a:pt x="178" y="392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7" name="Freeform: Shape 16686">
                    <a:extLst>
                      <a:ext uri="{FF2B5EF4-FFF2-40B4-BE49-F238E27FC236}">
                        <a16:creationId xmlns:a16="http://schemas.microsoft.com/office/drawing/2014/main" id="{58249067-DD37-6249-B8C2-F2549EBEF571}"/>
                      </a:ext>
                    </a:extLst>
                  </p:cNvPr>
                  <p:cNvSpPr/>
                  <p:nvPr/>
                </p:nvSpPr>
                <p:spPr>
                  <a:xfrm>
                    <a:off x="7340215" y="4446269"/>
                    <a:ext cx="5830" cy="5639"/>
                  </a:xfrm>
                  <a:custGeom>
                    <a:avLst/>
                    <a:gdLst>
                      <a:gd name="connsiteX0" fmla="*/ 2701 w 5830"/>
                      <a:gd name="connsiteY0" fmla="*/ 95 h 5639"/>
                      <a:gd name="connsiteX1" fmla="*/ 415 w 5830"/>
                      <a:gd name="connsiteY1" fmla="*/ 1238 h 5639"/>
                      <a:gd name="connsiteX2" fmla="*/ 34 w 5830"/>
                      <a:gd name="connsiteY2" fmla="*/ 3239 h 5639"/>
                      <a:gd name="connsiteX3" fmla="*/ 987 w 5830"/>
                      <a:gd name="connsiteY3" fmla="*/ 4858 h 5639"/>
                      <a:gd name="connsiteX4" fmla="*/ 4511 w 5830"/>
                      <a:gd name="connsiteY4" fmla="*/ 5239 h 5639"/>
                      <a:gd name="connsiteX5" fmla="*/ 5749 w 5830"/>
                      <a:gd name="connsiteY5" fmla="*/ 2477 h 5639"/>
                      <a:gd name="connsiteX6" fmla="*/ 2701 w 5830"/>
                      <a:gd name="connsiteY6" fmla="*/ 0 h 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30" h="5639">
                        <a:moveTo>
                          <a:pt x="2701" y="95"/>
                        </a:moveTo>
                        <a:cubicBezTo>
                          <a:pt x="1749" y="0"/>
                          <a:pt x="891" y="476"/>
                          <a:pt x="415" y="1238"/>
                        </a:cubicBezTo>
                        <a:cubicBezTo>
                          <a:pt x="34" y="1905"/>
                          <a:pt x="-61" y="2572"/>
                          <a:pt x="34" y="3239"/>
                        </a:cubicBezTo>
                        <a:cubicBezTo>
                          <a:pt x="34" y="3905"/>
                          <a:pt x="415" y="4477"/>
                          <a:pt x="987" y="4858"/>
                        </a:cubicBezTo>
                        <a:cubicBezTo>
                          <a:pt x="2225" y="5715"/>
                          <a:pt x="3368" y="5906"/>
                          <a:pt x="4511" y="5239"/>
                        </a:cubicBezTo>
                        <a:cubicBezTo>
                          <a:pt x="5559" y="4667"/>
                          <a:pt x="6035" y="3715"/>
                          <a:pt x="5749" y="2477"/>
                        </a:cubicBezTo>
                        <a:cubicBezTo>
                          <a:pt x="5464" y="1048"/>
                          <a:pt x="4416" y="191"/>
                          <a:pt x="2701" y="0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8" name="Freeform: Shape 16687">
                    <a:extLst>
                      <a:ext uri="{FF2B5EF4-FFF2-40B4-BE49-F238E27FC236}">
                        <a16:creationId xmlns:a16="http://schemas.microsoft.com/office/drawing/2014/main" id="{66533E7F-AB29-7EB8-7386-CBEE73374181}"/>
                      </a:ext>
                    </a:extLst>
                  </p:cNvPr>
                  <p:cNvSpPr/>
                  <p:nvPr/>
                </p:nvSpPr>
                <p:spPr>
                  <a:xfrm>
                    <a:off x="7358463" y="4462176"/>
                    <a:ext cx="4321" cy="4857"/>
                  </a:xfrm>
                  <a:custGeom>
                    <a:avLst/>
                    <a:gdLst>
                      <a:gd name="connsiteX0" fmla="*/ 75 w 4321"/>
                      <a:gd name="connsiteY0" fmla="*/ 2286 h 4857"/>
                      <a:gd name="connsiteX1" fmla="*/ 456 w 4321"/>
                      <a:gd name="connsiteY1" fmla="*/ 4286 h 4857"/>
                      <a:gd name="connsiteX2" fmla="*/ 1789 w 4321"/>
                      <a:gd name="connsiteY2" fmla="*/ 4858 h 4857"/>
                      <a:gd name="connsiteX3" fmla="*/ 3027 w 4321"/>
                      <a:gd name="connsiteY3" fmla="*/ 4286 h 4857"/>
                      <a:gd name="connsiteX4" fmla="*/ 4266 w 4321"/>
                      <a:gd name="connsiteY4" fmla="*/ 2191 h 4857"/>
                      <a:gd name="connsiteX5" fmla="*/ 2551 w 4321"/>
                      <a:gd name="connsiteY5" fmla="*/ 0 h 4857"/>
                      <a:gd name="connsiteX6" fmla="*/ 75 w 4321"/>
                      <a:gd name="connsiteY6" fmla="*/ 2286 h 4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21" h="4857">
                        <a:moveTo>
                          <a:pt x="75" y="2286"/>
                        </a:moveTo>
                        <a:cubicBezTo>
                          <a:pt x="-116" y="3048"/>
                          <a:pt x="75" y="3715"/>
                          <a:pt x="456" y="4286"/>
                        </a:cubicBezTo>
                        <a:cubicBezTo>
                          <a:pt x="741" y="4667"/>
                          <a:pt x="1218" y="4858"/>
                          <a:pt x="1789" y="4858"/>
                        </a:cubicBezTo>
                        <a:cubicBezTo>
                          <a:pt x="2266" y="4858"/>
                          <a:pt x="2646" y="4667"/>
                          <a:pt x="3027" y="4286"/>
                        </a:cubicBezTo>
                        <a:cubicBezTo>
                          <a:pt x="3694" y="3715"/>
                          <a:pt x="4075" y="2953"/>
                          <a:pt x="4266" y="2191"/>
                        </a:cubicBezTo>
                        <a:cubicBezTo>
                          <a:pt x="4552" y="1048"/>
                          <a:pt x="3694" y="0"/>
                          <a:pt x="2551" y="0"/>
                        </a:cubicBezTo>
                        <a:cubicBezTo>
                          <a:pt x="1313" y="0"/>
                          <a:pt x="456" y="762"/>
                          <a:pt x="75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9" name="Freeform: Shape 16688">
                    <a:extLst>
                      <a:ext uri="{FF2B5EF4-FFF2-40B4-BE49-F238E27FC236}">
                        <a16:creationId xmlns:a16="http://schemas.microsoft.com/office/drawing/2014/main" id="{9306F988-DB10-CD42-5EEE-DAF89EA89F04}"/>
                      </a:ext>
                    </a:extLst>
                  </p:cNvPr>
                  <p:cNvSpPr/>
                  <p:nvPr/>
                </p:nvSpPr>
                <p:spPr>
                  <a:xfrm>
                    <a:off x="6808564" y="4471005"/>
                    <a:ext cx="4585" cy="4030"/>
                  </a:xfrm>
                  <a:custGeom>
                    <a:avLst/>
                    <a:gdLst>
                      <a:gd name="connsiteX0" fmla="*/ 3715 w 4585"/>
                      <a:gd name="connsiteY0" fmla="*/ 601 h 4030"/>
                      <a:gd name="connsiteX1" fmla="*/ 0 w 4585"/>
                      <a:gd name="connsiteY1" fmla="*/ 2125 h 4030"/>
                      <a:gd name="connsiteX2" fmla="*/ 1714 w 4585"/>
                      <a:gd name="connsiteY2" fmla="*/ 4030 h 4030"/>
                      <a:gd name="connsiteX3" fmla="*/ 4477 w 4585"/>
                      <a:gd name="connsiteY3" fmla="*/ 2696 h 4030"/>
                      <a:gd name="connsiteX4" fmla="*/ 3715 w 4585"/>
                      <a:gd name="connsiteY4" fmla="*/ 601 h 4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85" h="4030">
                        <a:moveTo>
                          <a:pt x="3715" y="601"/>
                        </a:moveTo>
                        <a:cubicBezTo>
                          <a:pt x="1429" y="-542"/>
                          <a:pt x="191" y="-66"/>
                          <a:pt x="0" y="2125"/>
                        </a:cubicBezTo>
                        <a:cubicBezTo>
                          <a:pt x="0" y="3173"/>
                          <a:pt x="667" y="4030"/>
                          <a:pt x="1714" y="4030"/>
                        </a:cubicBezTo>
                        <a:cubicBezTo>
                          <a:pt x="3239" y="4030"/>
                          <a:pt x="4191" y="3554"/>
                          <a:pt x="4477" y="2696"/>
                        </a:cubicBezTo>
                        <a:cubicBezTo>
                          <a:pt x="4763" y="1935"/>
                          <a:pt x="4477" y="982"/>
                          <a:pt x="3715" y="60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0" name="Freeform: Shape 16689">
                    <a:extLst>
                      <a:ext uri="{FF2B5EF4-FFF2-40B4-BE49-F238E27FC236}">
                        <a16:creationId xmlns:a16="http://schemas.microsoft.com/office/drawing/2014/main" id="{EDF7D799-810A-D3D6-DF59-B04886AA5329}"/>
                      </a:ext>
                    </a:extLst>
                  </p:cNvPr>
                  <p:cNvSpPr/>
                  <p:nvPr/>
                </p:nvSpPr>
                <p:spPr>
                  <a:xfrm>
                    <a:off x="7413520" y="4511250"/>
                    <a:ext cx="4715" cy="4436"/>
                  </a:xfrm>
                  <a:custGeom>
                    <a:avLst/>
                    <a:gdLst>
                      <a:gd name="connsiteX0" fmla="*/ 167 w 4715"/>
                      <a:gd name="connsiteY0" fmla="*/ 3314 h 4436"/>
                      <a:gd name="connsiteX1" fmla="*/ 3215 w 4715"/>
                      <a:gd name="connsiteY1" fmla="*/ 4171 h 4436"/>
                      <a:gd name="connsiteX2" fmla="*/ 4549 w 4715"/>
                      <a:gd name="connsiteY2" fmla="*/ 1123 h 4436"/>
                      <a:gd name="connsiteX3" fmla="*/ 1500 w 4715"/>
                      <a:gd name="connsiteY3" fmla="*/ 265 h 4436"/>
                      <a:gd name="connsiteX4" fmla="*/ 167 w 4715"/>
                      <a:gd name="connsiteY4" fmla="*/ 3314 h 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5" h="4436">
                        <a:moveTo>
                          <a:pt x="167" y="3314"/>
                        </a:moveTo>
                        <a:cubicBezTo>
                          <a:pt x="644" y="4361"/>
                          <a:pt x="2072" y="4742"/>
                          <a:pt x="3215" y="4171"/>
                        </a:cubicBezTo>
                        <a:cubicBezTo>
                          <a:pt x="4453" y="3599"/>
                          <a:pt x="5025" y="2266"/>
                          <a:pt x="4549" y="1123"/>
                        </a:cubicBezTo>
                        <a:cubicBezTo>
                          <a:pt x="4072" y="75"/>
                          <a:pt x="2643" y="-306"/>
                          <a:pt x="1500" y="265"/>
                        </a:cubicBezTo>
                        <a:cubicBezTo>
                          <a:pt x="262" y="837"/>
                          <a:pt x="-309" y="2171"/>
                          <a:pt x="167" y="3314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1" name="Freeform: Shape 16690">
                    <a:extLst>
                      <a:ext uri="{FF2B5EF4-FFF2-40B4-BE49-F238E27FC236}">
                        <a16:creationId xmlns:a16="http://schemas.microsoft.com/office/drawing/2014/main" id="{E6F3C481-F9C3-CE01-F1A4-76BCEDEDDBE8}"/>
                      </a:ext>
                    </a:extLst>
                  </p:cNvPr>
                  <p:cNvSpPr/>
                  <p:nvPr/>
                </p:nvSpPr>
                <p:spPr>
                  <a:xfrm>
                    <a:off x="6831326" y="4511008"/>
                    <a:ext cx="4689" cy="4579"/>
                  </a:xfrm>
                  <a:custGeom>
                    <a:avLst/>
                    <a:gdLst>
                      <a:gd name="connsiteX0" fmla="*/ 384 w 4689"/>
                      <a:gd name="connsiteY0" fmla="*/ 4032 h 4579"/>
                      <a:gd name="connsiteX1" fmla="*/ 3622 w 4689"/>
                      <a:gd name="connsiteY1" fmla="*/ 3746 h 4579"/>
                      <a:gd name="connsiteX2" fmla="*/ 4289 w 4689"/>
                      <a:gd name="connsiteY2" fmla="*/ 508 h 4579"/>
                      <a:gd name="connsiteX3" fmla="*/ 1050 w 4689"/>
                      <a:gd name="connsiteY3" fmla="*/ 794 h 4579"/>
                      <a:gd name="connsiteX4" fmla="*/ 384 w 4689"/>
                      <a:gd name="connsiteY4" fmla="*/ 4032 h 4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89" h="4579">
                        <a:moveTo>
                          <a:pt x="384" y="4032"/>
                        </a:moveTo>
                        <a:cubicBezTo>
                          <a:pt x="1050" y="4889"/>
                          <a:pt x="2574" y="4699"/>
                          <a:pt x="3622" y="3746"/>
                        </a:cubicBezTo>
                        <a:cubicBezTo>
                          <a:pt x="4670" y="2794"/>
                          <a:pt x="5051" y="1365"/>
                          <a:pt x="4289" y="508"/>
                        </a:cubicBezTo>
                        <a:cubicBezTo>
                          <a:pt x="3622" y="-254"/>
                          <a:pt x="2098" y="-159"/>
                          <a:pt x="1050" y="794"/>
                        </a:cubicBezTo>
                        <a:cubicBezTo>
                          <a:pt x="-93" y="1842"/>
                          <a:pt x="-283" y="3175"/>
                          <a:pt x="384" y="403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2" name="Freeform: Shape 16691">
                    <a:extLst>
                      <a:ext uri="{FF2B5EF4-FFF2-40B4-BE49-F238E27FC236}">
                        <a16:creationId xmlns:a16="http://schemas.microsoft.com/office/drawing/2014/main" id="{EA179709-81EE-4A7A-4589-81CBD2B601D4}"/>
                      </a:ext>
                    </a:extLst>
                  </p:cNvPr>
                  <p:cNvSpPr/>
                  <p:nvPr/>
                </p:nvSpPr>
                <p:spPr>
                  <a:xfrm>
                    <a:off x="7386328" y="4516575"/>
                    <a:ext cx="7189" cy="6074"/>
                  </a:xfrm>
                  <a:custGeom>
                    <a:avLst/>
                    <a:gdLst>
                      <a:gd name="connsiteX0" fmla="*/ 213 w 7189"/>
                      <a:gd name="connsiteY0" fmla="*/ 4847 h 6074"/>
                      <a:gd name="connsiteX1" fmla="*/ 4880 w 7189"/>
                      <a:gd name="connsiteY1" fmla="*/ 5514 h 6074"/>
                      <a:gd name="connsiteX2" fmla="*/ 6976 w 7189"/>
                      <a:gd name="connsiteY2" fmla="*/ 1228 h 6074"/>
                      <a:gd name="connsiteX3" fmla="*/ 2309 w 7189"/>
                      <a:gd name="connsiteY3" fmla="*/ 561 h 6074"/>
                      <a:gd name="connsiteX4" fmla="*/ 213 w 7189"/>
                      <a:gd name="connsiteY4" fmla="*/ 4847 h 6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9" h="6074">
                        <a:moveTo>
                          <a:pt x="213" y="4847"/>
                        </a:moveTo>
                        <a:cubicBezTo>
                          <a:pt x="880" y="6180"/>
                          <a:pt x="2976" y="6466"/>
                          <a:pt x="4880" y="5514"/>
                        </a:cubicBezTo>
                        <a:cubicBezTo>
                          <a:pt x="6690" y="4561"/>
                          <a:pt x="7643" y="2561"/>
                          <a:pt x="6976" y="1228"/>
                        </a:cubicBezTo>
                        <a:cubicBezTo>
                          <a:pt x="6214" y="-106"/>
                          <a:pt x="4213" y="-392"/>
                          <a:pt x="2309" y="561"/>
                        </a:cubicBezTo>
                        <a:cubicBezTo>
                          <a:pt x="499" y="1609"/>
                          <a:pt x="-454" y="3513"/>
                          <a:pt x="213" y="4847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3" name="Freeform: Shape 16692">
                    <a:extLst>
                      <a:ext uri="{FF2B5EF4-FFF2-40B4-BE49-F238E27FC236}">
                        <a16:creationId xmlns:a16="http://schemas.microsoft.com/office/drawing/2014/main" id="{65CF247F-C6C9-616C-F23C-DF71F0825B79}"/>
                      </a:ext>
                    </a:extLst>
                  </p:cNvPr>
                  <p:cNvSpPr/>
                  <p:nvPr/>
                </p:nvSpPr>
                <p:spPr>
                  <a:xfrm>
                    <a:off x="7421225" y="4533930"/>
                    <a:ext cx="3893" cy="4288"/>
                  </a:xfrm>
                  <a:custGeom>
                    <a:avLst/>
                    <a:gdLst>
                      <a:gd name="connsiteX0" fmla="*/ 3511 w 3893"/>
                      <a:gd name="connsiteY0" fmla="*/ 827 h 4288"/>
                      <a:gd name="connsiteX1" fmla="*/ 1225 w 3893"/>
                      <a:gd name="connsiteY1" fmla="*/ 255 h 4288"/>
                      <a:gd name="connsiteX2" fmla="*/ 82 w 3893"/>
                      <a:gd name="connsiteY2" fmla="*/ 2827 h 4288"/>
                      <a:gd name="connsiteX3" fmla="*/ 2464 w 3893"/>
                      <a:gd name="connsiteY3" fmla="*/ 3970 h 4288"/>
                      <a:gd name="connsiteX4" fmla="*/ 3416 w 3893"/>
                      <a:gd name="connsiteY4" fmla="*/ 827 h 4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3" h="4288">
                        <a:moveTo>
                          <a:pt x="3511" y="827"/>
                        </a:moveTo>
                        <a:cubicBezTo>
                          <a:pt x="2940" y="-31"/>
                          <a:pt x="2178" y="-221"/>
                          <a:pt x="1225" y="255"/>
                        </a:cubicBezTo>
                        <a:cubicBezTo>
                          <a:pt x="273" y="827"/>
                          <a:pt x="-204" y="1684"/>
                          <a:pt x="82" y="2827"/>
                        </a:cubicBezTo>
                        <a:cubicBezTo>
                          <a:pt x="463" y="4256"/>
                          <a:pt x="1225" y="4636"/>
                          <a:pt x="2464" y="3970"/>
                        </a:cubicBezTo>
                        <a:cubicBezTo>
                          <a:pt x="3987" y="3112"/>
                          <a:pt x="4274" y="2065"/>
                          <a:pt x="3416" y="827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4" name="Freeform: Shape 16693">
                    <a:extLst>
                      <a:ext uri="{FF2B5EF4-FFF2-40B4-BE49-F238E27FC236}">
                        <a16:creationId xmlns:a16="http://schemas.microsoft.com/office/drawing/2014/main" id="{8A019941-AAD0-D451-ECB3-C53B50704598}"/>
                      </a:ext>
                    </a:extLst>
                  </p:cNvPr>
                  <p:cNvSpPr/>
                  <p:nvPr/>
                </p:nvSpPr>
                <p:spPr>
                  <a:xfrm>
                    <a:off x="7399972" y="4533804"/>
                    <a:ext cx="4381" cy="4572"/>
                  </a:xfrm>
                  <a:custGeom>
                    <a:avLst/>
                    <a:gdLst>
                      <a:gd name="connsiteX0" fmla="*/ 0 w 4381"/>
                      <a:gd name="connsiteY0" fmla="*/ 2286 h 4572"/>
                      <a:gd name="connsiteX1" fmla="*/ 2191 w 4381"/>
                      <a:gd name="connsiteY1" fmla="*/ 4572 h 4572"/>
                      <a:gd name="connsiteX2" fmla="*/ 4381 w 4381"/>
                      <a:gd name="connsiteY2" fmla="*/ 2286 h 4572"/>
                      <a:gd name="connsiteX3" fmla="*/ 2191 w 4381"/>
                      <a:gd name="connsiteY3" fmla="*/ 0 h 4572"/>
                      <a:gd name="connsiteX4" fmla="*/ 0 w 438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4572">
                        <a:moveTo>
                          <a:pt x="0" y="2286"/>
                        </a:moveTo>
                        <a:cubicBezTo>
                          <a:pt x="0" y="3524"/>
                          <a:pt x="1048" y="4572"/>
                          <a:pt x="2191" y="4572"/>
                        </a:cubicBezTo>
                        <a:cubicBezTo>
                          <a:pt x="3334" y="4572"/>
                          <a:pt x="4381" y="3524"/>
                          <a:pt x="4381" y="2286"/>
                        </a:cubicBezTo>
                        <a:cubicBezTo>
                          <a:pt x="4381" y="1048"/>
                          <a:pt x="3334" y="0"/>
                          <a:pt x="2191" y="0"/>
                        </a:cubicBezTo>
                        <a:cubicBezTo>
                          <a:pt x="1048" y="0"/>
                          <a:pt x="0" y="1048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5" name="Freeform: Shape 16694">
                    <a:extLst>
                      <a:ext uri="{FF2B5EF4-FFF2-40B4-BE49-F238E27FC236}">
                        <a16:creationId xmlns:a16="http://schemas.microsoft.com/office/drawing/2014/main" id="{FF3C190F-8AF6-C546-3D5C-97439255A0AE}"/>
                      </a:ext>
                    </a:extLst>
                  </p:cNvPr>
                  <p:cNvSpPr/>
                  <p:nvPr/>
                </p:nvSpPr>
                <p:spPr>
                  <a:xfrm>
                    <a:off x="6797706" y="4534557"/>
                    <a:ext cx="4286" cy="3446"/>
                  </a:xfrm>
                  <a:custGeom>
                    <a:avLst/>
                    <a:gdLst>
                      <a:gd name="connsiteX0" fmla="*/ 0 w 4286"/>
                      <a:gd name="connsiteY0" fmla="*/ 1533 h 3446"/>
                      <a:gd name="connsiteX1" fmla="*/ 2000 w 4286"/>
                      <a:gd name="connsiteY1" fmla="*/ 3438 h 3446"/>
                      <a:gd name="connsiteX2" fmla="*/ 4286 w 4286"/>
                      <a:gd name="connsiteY2" fmla="*/ 1914 h 3446"/>
                      <a:gd name="connsiteX3" fmla="*/ 2286 w 4286"/>
                      <a:gd name="connsiteY3" fmla="*/ 9 h 3446"/>
                      <a:gd name="connsiteX4" fmla="*/ 0 w 4286"/>
                      <a:gd name="connsiteY4" fmla="*/ 1533 h 3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6" h="3446">
                        <a:moveTo>
                          <a:pt x="0" y="1533"/>
                        </a:moveTo>
                        <a:cubicBezTo>
                          <a:pt x="0" y="2485"/>
                          <a:pt x="858" y="3343"/>
                          <a:pt x="2000" y="3438"/>
                        </a:cubicBezTo>
                        <a:cubicBezTo>
                          <a:pt x="3143" y="3533"/>
                          <a:pt x="4191" y="2866"/>
                          <a:pt x="4286" y="1914"/>
                        </a:cubicBezTo>
                        <a:cubicBezTo>
                          <a:pt x="4286" y="962"/>
                          <a:pt x="3429" y="104"/>
                          <a:pt x="2286" y="9"/>
                        </a:cubicBezTo>
                        <a:cubicBezTo>
                          <a:pt x="1143" y="-86"/>
                          <a:pt x="95" y="581"/>
                          <a:pt x="0" y="1533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6" name="Freeform: Shape 16695">
                    <a:extLst>
                      <a:ext uri="{FF2B5EF4-FFF2-40B4-BE49-F238E27FC236}">
                        <a16:creationId xmlns:a16="http://schemas.microsoft.com/office/drawing/2014/main" id="{4BA4EF77-2A5E-0296-4039-74FFABE8AA2E}"/>
                      </a:ext>
                    </a:extLst>
                  </p:cNvPr>
                  <p:cNvSpPr/>
                  <p:nvPr/>
                </p:nvSpPr>
                <p:spPr>
                  <a:xfrm>
                    <a:off x="7438711" y="4551619"/>
                    <a:ext cx="4766" cy="4217"/>
                  </a:xfrm>
                  <a:custGeom>
                    <a:avLst/>
                    <a:gdLst>
                      <a:gd name="connsiteX0" fmla="*/ 4409 w 4766"/>
                      <a:gd name="connsiteY0" fmla="*/ 854 h 4217"/>
                      <a:gd name="connsiteX1" fmla="*/ 1456 w 4766"/>
                      <a:gd name="connsiteY1" fmla="*/ 187 h 4217"/>
                      <a:gd name="connsiteX2" fmla="*/ 885 w 4766"/>
                      <a:gd name="connsiteY2" fmla="*/ 3807 h 4217"/>
                      <a:gd name="connsiteX3" fmla="*/ 4409 w 4766"/>
                      <a:gd name="connsiteY3" fmla="*/ 2854 h 4217"/>
                      <a:gd name="connsiteX4" fmla="*/ 4409 w 4766"/>
                      <a:gd name="connsiteY4" fmla="*/ 854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6" h="4217">
                        <a:moveTo>
                          <a:pt x="4409" y="854"/>
                        </a:moveTo>
                        <a:cubicBezTo>
                          <a:pt x="3838" y="-4"/>
                          <a:pt x="2790" y="-194"/>
                          <a:pt x="1456" y="187"/>
                        </a:cubicBezTo>
                        <a:cubicBezTo>
                          <a:pt x="-163" y="568"/>
                          <a:pt x="-544" y="2854"/>
                          <a:pt x="885" y="3807"/>
                        </a:cubicBezTo>
                        <a:cubicBezTo>
                          <a:pt x="2123" y="4569"/>
                          <a:pt x="3266" y="4283"/>
                          <a:pt x="4409" y="2854"/>
                        </a:cubicBezTo>
                        <a:cubicBezTo>
                          <a:pt x="4885" y="2283"/>
                          <a:pt x="4885" y="1425"/>
                          <a:pt x="4409" y="854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7" name="Freeform: Shape 16696">
                    <a:extLst>
                      <a:ext uri="{FF2B5EF4-FFF2-40B4-BE49-F238E27FC236}">
                        <a16:creationId xmlns:a16="http://schemas.microsoft.com/office/drawing/2014/main" id="{20CA1FF4-5158-58AA-AAEF-01843B2A9EF6}"/>
                      </a:ext>
                    </a:extLst>
                  </p:cNvPr>
                  <p:cNvSpPr/>
                  <p:nvPr/>
                </p:nvSpPr>
                <p:spPr>
                  <a:xfrm>
                    <a:off x="6793610" y="4553894"/>
                    <a:ext cx="4381" cy="3349"/>
                  </a:xfrm>
                  <a:custGeom>
                    <a:avLst/>
                    <a:gdLst>
                      <a:gd name="connsiteX0" fmla="*/ 0 w 4381"/>
                      <a:gd name="connsiteY0" fmla="*/ 1722 h 3349"/>
                      <a:gd name="connsiteX1" fmla="*/ 2191 w 4381"/>
                      <a:gd name="connsiteY1" fmla="*/ 3342 h 3349"/>
                      <a:gd name="connsiteX2" fmla="*/ 4382 w 4381"/>
                      <a:gd name="connsiteY2" fmla="*/ 1627 h 3349"/>
                      <a:gd name="connsiteX3" fmla="*/ 2191 w 4381"/>
                      <a:gd name="connsiteY3" fmla="*/ 8 h 3349"/>
                      <a:gd name="connsiteX4" fmla="*/ 0 w 4381"/>
                      <a:gd name="connsiteY4" fmla="*/ 1722 h 3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3349">
                        <a:moveTo>
                          <a:pt x="0" y="1722"/>
                        </a:moveTo>
                        <a:cubicBezTo>
                          <a:pt x="0" y="2675"/>
                          <a:pt x="1048" y="3437"/>
                          <a:pt x="2191" y="3342"/>
                        </a:cubicBezTo>
                        <a:cubicBezTo>
                          <a:pt x="3429" y="3342"/>
                          <a:pt x="4382" y="2484"/>
                          <a:pt x="4382" y="1627"/>
                        </a:cubicBezTo>
                        <a:cubicBezTo>
                          <a:pt x="4382" y="675"/>
                          <a:pt x="3334" y="-87"/>
                          <a:pt x="2191" y="8"/>
                        </a:cubicBezTo>
                        <a:cubicBezTo>
                          <a:pt x="953" y="8"/>
                          <a:pt x="0" y="865"/>
                          <a:pt x="0" y="172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8" name="Freeform: Shape 16697">
                    <a:extLst>
                      <a:ext uri="{FF2B5EF4-FFF2-40B4-BE49-F238E27FC236}">
                        <a16:creationId xmlns:a16="http://schemas.microsoft.com/office/drawing/2014/main" id="{4BD0E679-7DCF-200D-3E5A-12FF12542DC3}"/>
                      </a:ext>
                    </a:extLst>
                  </p:cNvPr>
                  <p:cNvSpPr/>
                  <p:nvPr/>
                </p:nvSpPr>
                <p:spPr>
                  <a:xfrm>
                    <a:off x="7424443" y="4561713"/>
                    <a:ext cx="4015" cy="6095"/>
                  </a:xfrm>
                  <a:custGeom>
                    <a:avLst/>
                    <a:gdLst>
                      <a:gd name="connsiteX0" fmla="*/ 1817 w 4015"/>
                      <a:gd name="connsiteY0" fmla="*/ 6096 h 6095"/>
                      <a:gd name="connsiteX1" fmla="*/ 4008 w 4015"/>
                      <a:gd name="connsiteY1" fmla="*/ 3143 h 6095"/>
                      <a:gd name="connsiteX2" fmla="*/ 2198 w 4015"/>
                      <a:gd name="connsiteY2" fmla="*/ 0 h 6095"/>
                      <a:gd name="connsiteX3" fmla="*/ 7 w 4015"/>
                      <a:gd name="connsiteY3" fmla="*/ 2953 h 6095"/>
                      <a:gd name="connsiteX4" fmla="*/ 1817 w 4015"/>
                      <a:gd name="connsiteY4" fmla="*/ 6096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5" h="6095">
                        <a:moveTo>
                          <a:pt x="1817" y="6096"/>
                        </a:moveTo>
                        <a:cubicBezTo>
                          <a:pt x="2960" y="6096"/>
                          <a:pt x="3913" y="4858"/>
                          <a:pt x="4008" y="3143"/>
                        </a:cubicBezTo>
                        <a:cubicBezTo>
                          <a:pt x="4103" y="1429"/>
                          <a:pt x="3246" y="0"/>
                          <a:pt x="2198" y="0"/>
                        </a:cubicBezTo>
                        <a:cubicBezTo>
                          <a:pt x="1055" y="0"/>
                          <a:pt x="103" y="1238"/>
                          <a:pt x="7" y="2953"/>
                        </a:cubicBezTo>
                        <a:cubicBezTo>
                          <a:pt x="-88" y="4667"/>
                          <a:pt x="769" y="6096"/>
                          <a:pt x="1817" y="60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9" name="Freeform: Shape 16698">
                    <a:extLst>
                      <a:ext uri="{FF2B5EF4-FFF2-40B4-BE49-F238E27FC236}">
                        <a16:creationId xmlns:a16="http://schemas.microsoft.com/office/drawing/2014/main" id="{81197A19-DAC9-9788-AE8A-6BB2A4444589}"/>
                      </a:ext>
                    </a:extLst>
                  </p:cNvPr>
                  <p:cNvSpPr/>
                  <p:nvPr/>
                </p:nvSpPr>
                <p:spPr>
                  <a:xfrm>
                    <a:off x="7411973" y="4563236"/>
                    <a:ext cx="4762" cy="4953"/>
                  </a:xfrm>
                  <a:custGeom>
                    <a:avLst/>
                    <a:gdLst>
                      <a:gd name="connsiteX0" fmla="*/ 0 w 4762"/>
                      <a:gd name="connsiteY0" fmla="*/ 2477 h 4953"/>
                      <a:gd name="connsiteX1" fmla="*/ 2381 w 4762"/>
                      <a:gd name="connsiteY1" fmla="*/ 4953 h 4953"/>
                      <a:gd name="connsiteX2" fmla="*/ 4763 w 4762"/>
                      <a:gd name="connsiteY2" fmla="*/ 2477 h 4953"/>
                      <a:gd name="connsiteX3" fmla="*/ 2381 w 4762"/>
                      <a:gd name="connsiteY3" fmla="*/ 0 h 4953"/>
                      <a:gd name="connsiteX4" fmla="*/ 0 w 4762"/>
                      <a:gd name="connsiteY4" fmla="*/ 2477 h 4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4953">
                        <a:moveTo>
                          <a:pt x="0" y="2477"/>
                        </a:moveTo>
                        <a:cubicBezTo>
                          <a:pt x="0" y="3810"/>
                          <a:pt x="1048" y="4953"/>
                          <a:pt x="2381" y="4953"/>
                        </a:cubicBezTo>
                        <a:cubicBezTo>
                          <a:pt x="3715" y="4953"/>
                          <a:pt x="4763" y="3810"/>
                          <a:pt x="4763" y="2477"/>
                        </a:cubicBezTo>
                        <a:cubicBezTo>
                          <a:pt x="4763" y="1143"/>
                          <a:pt x="3715" y="0"/>
                          <a:pt x="2381" y="0"/>
                        </a:cubicBezTo>
                        <a:cubicBezTo>
                          <a:pt x="1048" y="0"/>
                          <a:pt x="0" y="1143"/>
                          <a:pt x="0" y="2477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0" name="Freeform: Shape 16699">
                    <a:extLst>
                      <a:ext uri="{FF2B5EF4-FFF2-40B4-BE49-F238E27FC236}">
                        <a16:creationId xmlns:a16="http://schemas.microsoft.com/office/drawing/2014/main" id="{64BBA690-2291-818D-0558-B4BBC8C64453}"/>
                      </a:ext>
                    </a:extLst>
                  </p:cNvPr>
                  <p:cNvSpPr/>
                  <p:nvPr/>
                </p:nvSpPr>
                <p:spPr>
                  <a:xfrm>
                    <a:off x="7488794" y="4575916"/>
                    <a:ext cx="4491" cy="4734"/>
                  </a:xfrm>
                  <a:custGeom>
                    <a:avLst/>
                    <a:gdLst>
                      <a:gd name="connsiteX0" fmla="*/ 1284 w 4491"/>
                      <a:gd name="connsiteY0" fmla="*/ 560 h 4734"/>
                      <a:gd name="connsiteX1" fmla="*/ 141 w 4491"/>
                      <a:gd name="connsiteY1" fmla="*/ 2370 h 4734"/>
                      <a:gd name="connsiteX2" fmla="*/ 1380 w 4491"/>
                      <a:gd name="connsiteY2" fmla="*/ 4656 h 4734"/>
                      <a:gd name="connsiteX3" fmla="*/ 3285 w 4491"/>
                      <a:gd name="connsiteY3" fmla="*/ 4465 h 4734"/>
                      <a:gd name="connsiteX4" fmla="*/ 4332 w 4491"/>
                      <a:gd name="connsiteY4" fmla="*/ 1989 h 4734"/>
                      <a:gd name="connsiteX5" fmla="*/ 3570 w 4491"/>
                      <a:gd name="connsiteY5" fmla="*/ 655 h 4734"/>
                      <a:gd name="connsiteX6" fmla="*/ 1284 w 4491"/>
                      <a:gd name="connsiteY6" fmla="*/ 560 h 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91" h="4734">
                        <a:moveTo>
                          <a:pt x="1284" y="560"/>
                        </a:moveTo>
                        <a:cubicBezTo>
                          <a:pt x="713" y="1036"/>
                          <a:pt x="427" y="1703"/>
                          <a:pt x="141" y="2370"/>
                        </a:cubicBezTo>
                        <a:cubicBezTo>
                          <a:pt x="-239" y="3608"/>
                          <a:pt x="141" y="4370"/>
                          <a:pt x="1380" y="4656"/>
                        </a:cubicBezTo>
                        <a:cubicBezTo>
                          <a:pt x="2046" y="4846"/>
                          <a:pt x="2713" y="4656"/>
                          <a:pt x="3285" y="4465"/>
                        </a:cubicBezTo>
                        <a:cubicBezTo>
                          <a:pt x="4428" y="3989"/>
                          <a:pt x="4713" y="3132"/>
                          <a:pt x="4332" y="1989"/>
                        </a:cubicBezTo>
                        <a:cubicBezTo>
                          <a:pt x="4142" y="1513"/>
                          <a:pt x="3856" y="1036"/>
                          <a:pt x="3570" y="655"/>
                        </a:cubicBezTo>
                        <a:cubicBezTo>
                          <a:pt x="2809" y="-202"/>
                          <a:pt x="2046" y="-202"/>
                          <a:pt x="1284" y="560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1" name="Freeform: Shape 16700">
                    <a:extLst>
                      <a:ext uri="{FF2B5EF4-FFF2-40B4-BE49-F238E27FC236}">
                        <a16:creationId xmlns:a16="http://schemas.microsoft.com/office/drawing/2014/main" id="{38D07A3B-589A-AB28-FF0E-4B6259253DD6}"/>
                      </a:ext>
                    </a:extLst>
                  </p:cNvPr>
                  <p:cNvSpPr/>
                  <p:nvPr/>
                </p:nvSpPr>
                <p:spPr>
                  <a:xfrm>
                    <a:off x="7469976" y="4578059"/>
                    <a:ext cx="3914" cy="4971"/>
                  </a:xfrm>
                  <a:custGeom>
                    <a:avLst/>
                    <a:gdLst>
                      <a:gd name="connsiteX0" fmla="*/ 3148 w 3914"/>
                      <a:gd name="connsiteY0" fmla="*/ 608 h 4971"/>
                      <a:gd name="connsiteX1" fmla="*/ 195 w 3914"/>
                      <a:gd name="connsiteY1" fmla="*/ 1180 h 4971"/>
                      <a:gd name="connsiteX2" fmla="*/ 385 w 3914"/>
                      <a:gd name="connsiteY2" fmla="*/ 4037 h 4971"/>
                      <a:gd name="connsiteX3" fmla="*/ 2767 w 3914"/>
                      <a:gd name="connsiteY3" fmla="*/ 4609 h 4971"/>
                      <a:gd name="connsiteX4" fmla="*/ 3053 w 3914"/>
                      <a:gd name="connsiteY4" fmla="*/ 608 h 4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4" h="4971">
                        <a:moveTo>
                          <a:pt x="3148" y="608"/>
                        </a:moveTo>
                        <a:cubicBezTo>
                          <a:pt x="2290" y="-440"/>
                          <a:pt x="671" y="-59"/>
                          <a:pt x="195" y="1180"/>
                        </a:cubicBezTo>
                        <a:cubicBezTo>
                          <a:pt x="-91" y="2037"/>
                          <a:pt x="-91" y="3084"/>
                          <a:pt x="385" y="4037"/>
                        </a:cubicBezTo>
                        <a:cubicBezTo>
                          <a:pt x="767" y="4990"/>
                          <a:pt x="2005" y="5275"/>
                          <a:pt x="2767" y="4609"/>
                        </a:cubicBezTo>
                        <a:cubicBezTo>
                          <a:pt x="4196" y="3370"/>
                          <a:pt x="4291" y="2037"/>
                          <a:pt x="3053" y="60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2" name="Freeform: Shape 16701">
                    <a:extLst>
                      <a:ext uri="{FF2B5EF4-FFF2-40B4-BE49-F238E27FC236}">
                        <a16:creationId xmlns:a16="http://schemas.microsoft.com/office/drawing/2014/main" id="{85E07539-0F8D-420B-95AD-746CB7CFF7ED}"/>
                      </a:ext>
                    </a:extLst>
                  </p:cNvPr>
                  <p:cNvSpPr/>
                  <p:nvPr/>
                </p:nvSpPr>
                <p:spPr>
                  <a:xfrm>
                    <a:off x="7453643" y="4577878"/>
                    <a:ext cx="5051" cy="9865"/>
                  </a:xfrm>
                  <a:custGeom>
                    <a:avLst/>
                    <a:gdLst>
                      <a:gd name="connsiteX0" fmla="*/ 3669 w 5051"/>
                      <a:gd name="connsiteY0" fmla="*/ 9838 h 9865"/>
                      <a:gd name="connsiteX1" fmla="*/ 4812 w 5051"/>
                      <a:gd name="connsiteY1" fmla="*/ 4409 h 9865"/>
                      <a:gd name="connsiteX2" fmla="*/ 1383 w 5051"/>
                      <a:gd name="connsiteY2" fmla="*/ 27 h 9865"/>
                      <a:gd name="connsiteX3" fmla="*/ 240 w 5051"/>
                      <a:gd name="connsiteY3" fmla="*/ 5457 h 9865"/>
                      <a:gd name="connsiteX4" fmla="*/ 3669 w 5051"/>
                      <a:gd name="connsiteY4" fmla="*/ 9838 h 9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1" h="9865">
                        <a:moveTo>
                          <a:pt x="3669" y="9838"/>
                        </a:moveTo>
                        <a:cubicBezTo>
                          <a:pt x="4907" y="9552"/>
                          <a:pt x="5383" y="7076"/>
                          <a:pt x="4812" y="4409"/>
                        </a:cubicBezTo>
                        <a:cubicBezTo>
                          <a:pt x="4240" y="1742"/>
                          <a:pt x="2717" y="-259"/>
                          <a:pt x="1383" y="27"/>
                        </a:cubicBezTo>
                        <a:cubicBezTo>
                          <a:pt x="145" y="313"/>
                          <a:pt x="-332" y="2790"/>
                          <a:pt x="240" y="5457"/>
                        </a:cubicBezTo>
                        <a:cubicBezTo>
                          <a:pt x="811" y="8124"/>
                          <a:pt x="2336" y="10124"/>
                          <a:pt x="3669" y="9838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3" name="Freeform: Shape 16702">
                    <a:extLst>
                      <a:ext uri="{FF2B5EF4-FFF2-40B4-BE49-F238E27FC236}">
                        <a16:creationId xmlns:a16="http://schemas.microsoft.com/office/drawing/2014/main" id="{69785BDE-6BDC-BCA7-1AFF-9DA5E3D53925}"/>
                      </a:ext>
                    </a:extLst>
                  </p:cNvPr>
                  <p:cNvSpPr/>
                  <p:nvPr/>
                </p:nvSpPr>
                <p:spPr>
                  <a:xfrm>
                    <a:off x="7430749" y="4578989"/>
                    <a:ext cx="6453" cy="6690"/>
                  </a:xfrm>
                  <a:custGeom>
                    <a:avLst/>
                    <a:gdLst>
                      <a:gd name="connsiteX0" fmla="*/ 5703 w 6453"/>
                      <a:gd name="connsiteY0" fmla="*/ 5869 h 6690"/>
                      <a:gd name="connsiteX1" fmla="*/ 5322 w 6453"/>
                      <a:gd name="connsiteY1" fmla="*/ 1202 h 6690"/>
                      <a:gd name="connsiteX2" fmla="*/ 751 w 6453"/>
                      <a:gd name="connsiteY2" fmla="*/ 821 h 6690"/>
                      <a:gd name="connsiteX3" fmla="*/ 1131 w 6453"/>
                      <a:gd name="connsiteY3" fmla="*/ 5488 h 6690"/>
                      <a:gd name="connsiteX4" fmla="*/ 5703 w 6453"/>
                      <a:gd name="connsiteY4" fmla="*/ 5869 h 6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53" h="6690">
                        <a:moveTo>
                          <a:pt x="5703" y="5869"/>
                        </a:moveTo>
                        <a:cubicBezTo>
                          <a:pt x="6846" y="4726"/>
                          <a:pt x="6656" y="2631"/>
                          <a:pt x="5322" y="1202"/>
                        </a:cubicBezTo>
                        <a:cubicBezTo>
                          <a:pt x="3989" y="-227"/>
                          <a:pt x="1894" y="-417"/>
                          <a:pt x="751" y="821"/>
                        </a:cubicBezTo>
                        <a:cubicBezTo>
                          <a:pt x="-392" y="1964"/>
                          <a:pt x="-202" y="4155"/>
                          <a:pt x="1131" y="5488"/>
                        </a:cubicBezTo>
                        <a:cubicBezTo>
                          <a:pt x="2465" y="6917"/>
                          <a:pt x="4560" y="7108"/>
                          <a:pt x="5703" y="5869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4" name="Freeform: Shape 16703">
                    <a:extLst>
                      <a:ext uri="{FF2B5EF4-FFF2-40B4-BE49-F238E27FC236}">
                        <a16:creationId xmlns:a16="http://schemas.microsoft.com/office/drawing/2014/main" id="{48322431-B5A2-5DC7-8765-99A168388F15}"/>
                      </a:ext>
                    </a:extLst>
                  </p:cNvPr>
                  <p:cNvSpPr/>
                  <p:nvPr/>
                </p:nvSpPr>
                <p:spPr>
                  <a:xfrm>
                    <a:off x="7443659" y="4590728"/>
                    <a:ext cx="4672" cy="5552"/>
                  </a:xfrm>
                  <a:custGeom>
                    <a:avLst/>
                    <a:gdLst>
                      <a:gd name="connsiteX0" fmla="*/ 2414 w 4672"/>
                      <a:gd name="connsiteY0" fmla="*/ 321 h 5552"/>
                      <a:gd name="connsiteX1" fmla="*/ 223 w 4672"/>
                      <a:gd name="connsiteY1" fmla="*/ 893 h 5552"/>
                      <a:gd name="connsiteX2" fmla="*/ 1080 w 4672"/>
                      <a:gd name="connsiteY2" fmla="*/ 4703 h 5552"/>
                      <a:gd name="connsiteX3" fmla="*/ 4033 w 4672"/>
                      <a:gd name="connsiteY3" fmla="*/ 4894 h 5552"/>
                      <a:gd name="connsiteX4" fmla="*/ 2414 w 4672"/>
                      <a:gd name="connsiteY4" fmla="*/ 321 h 5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2" h="5552">
                        <a:moveTo>
                          <a:pt x="2414" y="321"/>
                        </a:moveTo>
                        <a:cubicBezTo>
                          <a:pt x="1462" y="-250"/>
                          <a:pt x="699" y="-60"/>
                          <a:pt x="223" y="893"/>
                        </a:cubicBezTo>
                        <a:cubicBezTo>
                          <a:pt x="-253" y="1750"/>
                          <a:pt x="33" y="2988"/>
                          <a:pt x="1080" y="4703"/>
                        </a:cubicBezTo>
                        <a:cubicBezTo>
                          <a:pt x="1747" y="5751"/>
                          <a:pt x="3271" y="5846"/>
                          <a:pt x="4033" y="4894"/>
                        </a:cubicBezTo>
                        <a:cubicBezTo>
                          <a:pt x="5271" y="3370"/>
                          <a:pt x="4700" y="1846"/>
                          <a:pt x="2414" y="32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5" name="Freeform: Shape 16704">
                    <a:extLst>
                      <a:ext uri="{FF2B5EF4-FFF2-40B4-BE49-F238E27FC236}">
                        <a16:creationId xmlns:a16="http://schemas.microsoft.com/office/drawing/2014/main" id="{85F528FD-77E5-8521-0368-F2A87E120705}"/>
                      </a:ext>
                    </a:extLst>
                  </p:cNvPr>
                  <p:cNvSpPr/>
                  <p:nvPr/>
                </p:nvSpPr>
                <p:spPr>
                  <a:xfrm>
                    <a:off x="7448930" y="4595996"/>
                    <a:ext cx="5333" cy="4489"/>
                  </a:xfrm>
                  <a:custGeom>
                    <a:avLst/>
                    <a:gdLst>
                      <a:gd name="connsiteX0" fmla="*/ 0 w 5333"/>
                      <a:gd name="connsiteY0" fmla="*/ 2388 h 4489"/>
                      <a:gd name="connsiteX1" fmla="*/ 2763 w 5333"/>
                      <a:gd name="connsiteY1" fmla="*/ 4483 h 4489"/>
                      <a:gd name="connsiteX2" fmla="*/ 5334 w 5333"/>
                      <a:gd name="connsiteY2" fmla="*/ 2102 h 4489"/>
                      <a:gd name="connsiteX3" fmla="*/ 2572 w 5333"/>
                      <a:gd name="connsiteY3" fmla="*/ 7 h 4489"/>
                      <a:gd name="connsiteX4" fmla="*/ 0 w 5333"/>
                      <a:gd name="connsiteY4" fmla="*/ 2388 h 4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33" h="4489">
                        <a:moveTo>
                          <a:pt x="0" y="2388"/>
                        </a:moveTo>
                        <a:cubicBezTo>
                          <a:pt x="0" y="3626"/>
                          <a:pt x="1334" y="4579"/>
                          <a:pt x="2763" y="4483"/>
                        </a:cubicBezTo>
                        <a:cubicBezTo>
                          <a:pt x="4191" y="4483"/>
                          <a:pt x="5334" y="3340"/>
                          <a:pt x="5334" y="2102"/>
                        </a:cubicBezTo>
                        <a:cubicBezTo>
                          <a:pt x="5334" y="864"/>
                          <a:pt x="4096" y="-89"/>
                          <a:pt x="2572" y="7"/>
                        </a:cubicBezTo>
                        <a:cubicBezTo>
                          <a:pt x="1143" y="7"/>
                          <a:pt x="0" y="1150"/>
                          <a:pt x="0" y="238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6" name="Freeform: Shape 16705">
                    <a:extLst>
                      <a:ext uri="{FF2B5EF4-FFF2-40B4-BE49-F238E27FC236}">
                        <a16:creationId xmlns:a16="http://schemas.microsoft.com/office/drawing/2014/main" id="{89652D9B-1ED2-FA2D-68B9-9B5D41F67FC5}"/>
                      </a:ext>
                    </a:extLst>
                  </p:cNvPr>
                  <p:cNvSpPr/>
                  <p:nvPr/>
                </p:nvSpPr>
                <p:spPr>
                  <a:xfrm>
                    <a:off x="7429258" y="4596761"/>
                    <a:ext cx="9624" cy="6887"/>
                  </a:xfrm>
                  <a:custGeom>
                    <a:avLst/>
                    <a:gdLst>
                      <a:gd name="connsiteX0" fmla="*/ 241 w 9624"/>
                      <a:gd name="connsiteY0" fmla="*/ 2385 h 6887"/>
                      <a:gd name="connsiteX1" fmla="*/ 1765 w 9624"/>
                      <a:gd name="connsiteY1" fmla="*/ 5242 h 6887"/>
                      <a:gd name="connsiteX2" fmla="*/ 4242 w 9624"/>
                      <a:gd name="connsiteY2" fmla="*/ 6862 h 6887"/>
                      <a:gd name="connsiteX3" fmla="*/ 9195 w 9624"/>
                      <a:gd name="connsiteY3" fmla="*/ 4290 h 6887"/>
                      <a:gd name="connsiteX4" fmla="*/ 8814 w 9624"/>
                      <a:gd name="connsiteY4" fmla="*/ 1813 h 6887"/>
                      <a:gd name="connsiteX5" fmla="*/ 1099 w 9624"/>
                      <a:gd name="connsiteY5" fmla="*/ 289 h 6887"/>
                      <a:gd name="connsiteX6" fmla="*/ 146 w 9624"/>
                      <a:gd name="connsiteY6" fmla="*/ 2385 h 6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4" h="6887">
                        <a:moveTo>
                          <a:pt x="241" y="2385"/>
                        </a:moveTo>
                        <a:lnTo>
                          <a:pt x="1765" y="5242"/>
                        </a:lnTo>
                        <a:cubicBezTo>
                          <a:pt x="2336" y="6195"/>
                          <a:pt x="3099" y="6766"/>
                          <a:pt x="4242" y="6862"/>
                        </a:cubicBezTo>
                        <a:cubicBezTo>
                          <a:pt x="6147" y="7052"/>
                          <a:pt x="7861" y="6195"/>
                          <a:pt x="9195" y="4290"/>
                        </a:cubicBezTo>
                        <a:cubicBezTo>
                          <a:pt x="9862" y="3338"/>
                          <a:pt x="9766" y="2480"/>
                          <a:pt x="8814" y="1813"/>
                        </a:cubicBezTo>
                        <a:cubicBezTo>
                          <a:pt x="6623" y="99"/>
                          <a:pt x="4051" y="-377"/>
                          <a:pt x="1099" y="289"/>
                        </a:cubicBezTo>
                        <a:cubicBezTo>
                          <a:pt x="146" y="480"/>
                          <a:pt x="-235" y="1528"/>
                          <a:pt x="146" y="238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7" name="Freeform: Shape 16706">
                    <a:extLst>
                      <a:ext uri="{FF2B5EF4-FFF2-40B4-BE49-F238E27FC236}">
                        <a16:creationId xmlns:a16="http://schemas.microsoft.com/office/drawing/2014/main" id="{BCACF2C1-1DB2-1C6A-DA74-B1E6ECF16627}"/>
                      </a:ext>
                    </a:extLst>
                  </p:cNvPr>
                  <p:cNvSpPr/>
                  <p:nvPr/>
                </p:nvSpPr>
                <p:spPr>
                  <a:xfrm>
                    <a:off x="7463858" y="4599643"/>
                    <a:ext cx="7372" cy="4185"/>
                  </a:xfrm>
                  <a:custGeom>
                    <a:avLst/>
                    <a:gdLst>
                      <a:gd name="connsiteX0" fmla="*/ 6503 w 7372"/>
                      <a:gd name="connsiteY0" fmla="*/ 3408 h 4185"/>
                      <a:gd name="connsiteX1" fmla="*/ 6598 w 7372"/>
                      <a:gd name="connsiteY1" fmla="*/ 741 h 4185"/>
                      <a:gd name="connsiteX2" fmla="*/ 2217 w 7372"/>
                      <a:gd name="connsiteY2" fmla="*/ 360 h 4185"/>
                      <a:gd name="connsiteX3" fmla="*/ 2502 w 7372"/>
                      <a:gd name="connsiteY3" fmla="*/ 4075 h 4185"/>
                      <a:gd name="connsiteX4" fmla="*/ 6503 w 7372"/>
                      <a:gd name="connsiteY4" fmla="*/ 3408 h 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2" h="4185">
                        <a:moveTo>
                          <a:pt x="6503" y="3408"/>
                        </a:moveTo>
                        <a:cubicBezTo>
                          <a:pt x="7646" y="2932"/>
                          <a:pt x="7646" y="1313"/>
                          <a:pt x="6598" y="741"/>
                        </a:cubicBezTo>
                        <a:cubicBezTo>
                          <a:pt x="4883" y="-116"/>
                          <a:pt x="3360" y="-211"/>
                          <a:pt x="2217" y="360"/>
                        </a:cubicBezTo>
                        <a:cubicBezTo>
                          <a:pt x="-831" y="1884"/>
                          <a:pt x="-736" y="3123"/>
                          <a:pt x="2502" y="4075"/>
                        </a:cubicBezTo>
                        <a:cubicBezTo>
                          <a:pt x="3454" y="4361"/>
                          <a:pt x="4788" y="4075"/>
                          <a:pt x="6503" y="340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8" name="Freeform: Shape 16707">
                    <a:extLst>
                      <a:ext uri="{FF2B5EF4-FFF2-40B4-BE49-F238E27FC236}">
                        <a16:creationId xmlns:a16="http://schemas.microsoft.com/office/drawing/2014/main" id="{93F0ADE1-6DCA-6529-61B2-B99B4D7C546F}"/>
                      </a:ext>
                    </a:extLst>
                  </p:cNvPr>
                  <p:cNvSpPr/>
                  <p:nvPr/>
                </p:nvSpPr>
                <p:spPr>
                  <a:xfrm>
                    <a:off x="6766107" y="4609036"/>
                    <a:ext cx="4714" cy="5271"/>
                  </a:xfrm>
                  <a:custGeom>
                    <a:avLst/>
                    <a:gdLst>
                      <a:gd name="connsiteX0" fmla="*/ 833 w 4714"/>
                      <a:gd name="connsiteY0" fmla="*/ 4969 h 5271"/>
                      <a:gd name="connsiteX1" fmla="*/ 4167 w 4714"/>
                      <a:gd name="connsiteY1" fmla="*/ 3921 h 5271"/>
                      <a:gd name="connsiteX2" fmla="*/ 3881 w 4714"/>
                      <a:gd name="connsiteY2" fmla="*/ 302 h 5271"/>
                      <a:gd name="connsiteX3" fmla="*/ 547 w 4714"/>
                      <a:gd name="connsiteY3" fmla="*/ 1350 h 5271"/>
                      <a:gd name="connsiteX4" fmla="*/ 833 w 4714"/>
                      <a:gd name="connsiteY4" fmla="*/ 4969 h 5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4" h="5271">
                        <a:moveTo>
                          <a:pt x="833" y="4969"/>
                        </a:moveTo>
                        <a:cubicBezTo>
                          <a:pt x="1881" y="5636"/>
                          <a:pt x="3310" y="5160"/>
                          <a:pt x="4167" y="3921"/>
                        </a:cubicBezTo>
                        <a:cubicBezTo>
                          <a:pt x="5024" y="2683"/>
                          <a:pt x="4833" y="1064"/>
                          <a:pt x="3881" y="302"/>
                        </a:cubicBezTo>
                        <a:cubicBezTo>
                          <a:pt x="2834" y="-365"/>
                          <a:pt x="1405" y="111"/>
                          <a:pt x="547" y="1350"/>
                        </a:cubicBezTo>
                        <a:cubicBezTo>
                          <a:pt x="-310" y="2683"/>
                          <a:pt x="-119" y="4207"/>
                          <a:pt x="833" y="4969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9" name="Freeform: Shape 16708">
                    <a:extLst>
                      <a:ext uri="{FF2B5EF4-FFF2-40B4-BE49-F238E27FC236}">
                        <a16:creationId xmlns:a16="http://schemas.microsoft.com/office/drawing/2014/main" id="{7063E2E2-233F-65A6-C922-318C46D7AD05}"/>
                      </a:ext>
                    </a:extLst>
                  </p:cNvPr>
                  <p:cNvSpPr/>
                  <p:nvPr/>
                </p:nvSpPr>
                <p:spPr>
                  <a:xfrm>
                    <a:off x="6743515" y="4632033"/>
                    <a:ext cx="3649" cy="5458"/>
                  </a:xfrm>
                  <a:custGeom>
                    <a:avLst/>
                    <a:gdLst>
                      <a:gd name="connsiteX0" fmla="*/ 851 w 3649"/>
                      <a:gd name="connsiteY0" fmla="*/ 641 h 5458"/>
                      <a:gd name="connsiteX1" fmla="*/ 470 w 3649"/>
                      <a:gd name="connsiteY1" fmla="*/ 4641 h 5458"/>
                      <a:gd name="connsiteX2" fmla="*/ 2756 w 3649"/>
                      <a:gd name="connsiteY2" fmla="*/ 4832 h 5458"/>
                      <a:gd name="connsiteX3" fmla="*/ 3328 w 3649"/>
                      <a:gd name="connsiteY3" fmla="*/ 1022 h 5458"/>
                      <a:gd name="connsiteX4" fmla="*/ 947 w 3649"/>
                      <a:gd name="connsiteY4" fmla="*/ 641 h 5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9" h="5458">
                        <a:moveTo>
                          <a:pt x="851" y="641"/>
                        </a:moveTo>
                        <a:cubicBezTo>
                          <a:pt x="-102" y="1593"/>
                          <a:pt x="-292" y="2927"/>
                          <a:pt x="470" y="4641"/>
                        </a:cubicBezTo>
                        <a:cubicBezTo>
                          <a:pt x="851" y="5594"/>
                          <a:pt x="2185" y="5784"/>
                          <a:pt x="2756" y="4832"/>
                        </a:cubicBezTo>
                        <a:cubicBezTo>
                          <a:pt x="3709" y="3403"/>
                          <a:pt x="3899" y="2165"/>
                          <a:pt x="3328" y="1022"/>
                        </a:cubicBezTo>
                        <a:cubicBezTo>
                          <a:pt x="2756" y="-216"/>
                          <a:pt x="1899" y="-312"/>
                          <a:pt x="947" y="64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0" name="Freeform: Shape 16709">
                    <a:extLst>
                      <a:ext uri="{FF2B5EF4-FFF2-40B4-BE49-F238E27FC236}">
                        <a16:creationId xmlns:a16="http://schemas.microsoft.com/office/drawing/2014/main" id="{8FFB81B6-DC45-D12C-EB07-060153CB4ACD}"/>
                      </a:ext>
                    </a:extLst>
                  </p:cNvPr>
                  <p:cNvSpPr/>
                  <p:nvPr/>
                </p:nvSpPr>
                <p:spPr>
                  <a:xfrm>
                    <a:off x="7494834" y="4686365"/>
                    <a:ext cx="4965" cy="3582"/>
                  </a:xfrm>
                  <a:custGeom>
                    <a:avLst/>
                    <a:gdLst>
                      <a:gd name="connsiteX0" fmla="*/ 6 w 4965"/>
                      <a:gd name="connsiteY0" fmla="*/ 2030 h 3582"/>
                      <a:gd name="connsiteX1" fmla="*/ 2673 w 4965"/>
                      <a:gd name="connsiteY1" fmla="*/ 3554 h 3582"/>
                      <a:gd name="connsiteX2" fmla="*/ 4959 w 4965"/>
                      <a:gd name="connsiteY2" fmla="*/ 1553 h 3582"/>
                      <a:gd name="connsiteX3" fmla="*/ 2292 w 4965"/>
                      <a:gd name="connsiteY3" fmla="*/ 29 h 3582"/>
                      <a:gd name="connsiteX4" fmla="*/ 6 w 4965"/>
                      <a:gd name="connsiteY4" fmla="*/ 2030 h 3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65" h="3582">
                        <a:moveTo>
                          <a:pt x="6" y="2030"/>
                        </a:moveTo>
                        <a:cubicBezTo>
                          <a:pt x="6" y="2982"/>
                          <a:pt x="1244" y="3744"/>
                          <a:pt x="2673" y="3554"/>
                        </a:cubicBezTo>
                        <a:cubicBezTo>
                          <a:pt x="4007" y="3458"/>
                          <a:pt x="5055" y="2506"/>
                          <a:pt x="4959" y="1553"/>
                        </a:cubicBezTo>
                        <a:cubicBezTo>
                          <a:pt x="4959" y="601"/>
                          <a:pt x="3626" y="-161"/>
                          <a:pt x="2292" y="29"/>
                        </a:cubicBezTo>
                        <a:cubicBezTo>
                          <a:pt x="959" y="124"/>
                          <a:pt x="-89" y="1077"/>
                          <a:pt x="6" y="2030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1" name="Freeform: Shape 16710">
                    <a:extLst>
                      <a:ext uri="{FF2B5EF4-FFF2-40B4-BE49-F238E27FC236}">
                        <a16:creationId xmlns:a16="http://schemas.microsoft.com/office/drawing/2014/main" id="{BC72B29A-0991-3C60-BFAF-3FB8123C8CBD}"/>
                      </a:ext>
                    </a:extLst>
                  </p:cNvPr>
                  <p:cNvSpPr/>
                  <p:nvPr/>
                </p:nvSpPr>
                <p:spPr>
                  <a:xfrm>
                    <a:off x="7385956" y="4698053"/>
                    <a:ext cx="4313" cy="5542"/>
                  </a:xfrm>
                  <a:custGeom>
                    <a:avLst/>
                    <a:gdLst>
                      <a:gd name="connsiteX0" fmla="*/ 394 w 4313"/>
                      <a:gd name="connsiteY0" fmla="*/ 5391 h 5542"/>
                      <a:gd name="connsiteX1" fmla="*/ 3443 w 4313"/>
                      <a:gd name="connsiteY1" fmla="*/ 3677 h 5542"/>
                      <a:gd name="connsiteX2" fmla="*/ 3919 w 4313"/>
                      <a:gd name="connsiteY2" fmla="*/ 152 h 5542"/>
                      <a:gd name="connsiteX3" fmla="*/ 871 w 4313"/>
                      <a:gd name="connsiteY3" fmla="*/ 1772 h 5542"/>
                      <a:gd name="connsiteX4" fmla="*/ 394 w 4313"/>
                      <a:gd name="connsiteY4" fmla="*/ 5296 h 5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3" h="5542">
                        <a:moveTo>
                          <a:pt x="394" y="5391"/>
                        </a:moveTo>
                        <a:cubicBezTo>
                          <a:pt x="1061" y="5867"/>
                          <a:pt x="2490" y="5201"/>
                          <a:pt x="3443" y="3677"/>
                        </a:cubicBezTo>
                        <a:cubicBezTo>
                          <a:pt x="4395" y="2248"/>
                          <a:pt x="4585" y="629"/>
                          <a:pt x="3919" y="152"/>
                        </a:cubicBezTo>
                        <a:cubicBezTo>
                          <a:pt x="3252" y="-324"/>
                          <a:pt x="1823" y="343"/>
                          <a:pt x="871" y="1772"/>
                        </a:cubicBezTo>
                        <a:cubicBezTo>
                          <a:pt x="-82" y="3200"/>
                          <a:pt x="-272" y="4820"/>
                          <a:pt x="394" y="5296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2" name="Freeform: Shape 16711">
                    <a:extLst>
                      <a:ext uri="{FF2B5EF4-FFF2-40B4-BE49-F238E27FC236}">
                        <a16:creationId xmlns:a16="http://schemas.microsoft.com/office/drawing/2014/main" id="{4B273C33-A47B-6CAC-7B7E-D3017F1C65A4}"/>
                      </a:ext>
                    </a:extLst>
                  </p:cNvPr>
                  <p:cNvSpPr/>
                  <p:nvPr/>
                </p:nvSpPr>
                <p:spPr>
                  <a:xfrm>
                    <a:off x="7418050" y="4702656"/>
                    <a:ext cx="6134" cy="4720"/>
                  </a:xfrm>
                  <a:custGeom>
                    <a:avLst/>
                    <a:gdLst>
                      <a:gd name="connsiteX0" fmla="*/ 19 w 6134"/>
                      <a:gd name="connsiteY0" fmla="*/ 2789 h 4720"/>
                      <a:gd name="connsiteX1" fmla="*/ 3353 w 6134"/>
                      <a:gd name="connsiteY1" fmla="*/ 4694 h 4720"/>
                      <a:gd name="connsiteX2" fmla="*/ 6115 w 6134"/>
                      <a:gd name="connsiteY2" fmla="*/ 1932 h 4720"/>
                      <a:gd name="connsiteX3" fmla="*/ 2782 w 6134"/>
                      <a:gd name="connsiteY3" fmla="*/ 26 h 4720"/>
                      <a:gd name="connsiteX4" fmla="*/ 19 w 6134"/>
                      <a:gd name="connsiteY4" fmla="*/ 2789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34" h="4720">
                        <a:moveTo>
                          <a:pt x="19" y="2789"/>
                        </a:moveTo>
                        <a:cubicBezTo>
                          <a:pt x="210" y="4027"/>
                          <a:pt x="1734" y="4884"/>
                          <a:pt x="3353" y="4694"/>
                        </a:cubicBezTo>
                        <a:cubicBezTo>
                          <a:pt x="5068" y="4408"/>
                          <a:pt x="6306" y="3265"/>
                          <a:pt x="6115" y="1932"/>
                        </a:cubicBezTo>
                        <a:cubicBezTo>
                          <a:pt x="5925" y="693"/>
                          <a:pt x="4401" y="-164"/>
                          <a:pt x="2782" y="26"/>
                        </a:cubicBezTo>
                        <a:cubicBezTo>
                          <a:pt x="1067" y="312"/>
                          <a:pt x="-171" y="1455"/>
                          <a:pt x="19" y="2789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3" name="Freeform: Shape 16712">
                    <a:extLst>
                      <a:ext uri="{FF2B5EF4-FFF2-40B4-BE49-F238E27FC236}">
                        <a16:creationId xmlns:a16="http://schemas.microsoft.com/office/drawing/2014/main" id="{BC8455D6-515A-5631-0126-053D00676BD4}"/>
                      </a:ext>
                    </a:extLst>
                  </p:cNvPr>
                  <p:cNvSpPr/>
                  <p:nvPr/>
                </p:nvSpPr>
                <p:spPr>
                  <a:xfrm>
                    <a:off x="7366253" y="4709159"/>
                    <a:ext cx="4191" cy="4381"/>
                  </a:xfrm>
                  <a:custGeom>
                    <a:avLst/>
                    <a:gdLst>
                      <a:gd name="connsiteX0" fmla="*/ 0 w 4191"/>
                      <a:gd name="connsiteY0" fmla="*/ 2191 h 4381"/>
                      <a:gd name="connsiteX1" fmla="*/ 2096 w 4191"/>
                      <a:gd name="connsiteY1" fmla="*/ 4381 h 4381"/>
                      <a:gd name="connsiteX2" fmla="*/ 4191 w 4191"/>
                      <a:gd name="connsiteY2" fmla="*/ 2191 h 4381"/>
                      <a:gd name="connsiteX3" fmla="*/ 2096 w 4191"/>
                      <a:gd name="connsiteY3" fmla="*/ 0 h 4381"/>
                      <a:gd name="connsiteX4" fmla="*/ 0 w 4191"/>
                      <a:gd name="connsiteY4" fmla="*/ 2191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1" h="4381">
                        <a:moveTo>
                          <a:pt x="0" y="2191"/>
                        </a:moveTo>
                        <a:cubicBezTo>
                          <a:pt x="0" y="3334"/>
                          <a:pt x="953" y="4381"/>
                          <a:pt x="2096" y="4381"/>
                        </a:cubicBezTo>
                        <a:cubicBezTo>
                          <a:pt x="3239" y="4381"/>
                          <a:pt x="4191" y="3429"/>
                          <a:pt x="4191" y="2191"/>
                        </a:cubicBezTo>
                        <a:cubicBezTo>
                          <a:pt x="4191" y="953"/>
                          <a:pt x="3239" y="0"/>
                          <a:pt x="2096" y="0"/>
                        </a:cubicBezTo>
                        <a:cubicBezTo>
                          <a:pt x="953" y="0"/>
                          <a:pt x="0" y="953"/>
                          <a:pt x="0" y="2191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4" name="Freeform: Shape 16713">
                    <a:extLst>
                      <a:ext uri="{FF2B5EF4-FFF2-40B4-BE49-F238E27FC236}">
                        <a16:creationId xmlns:a16="http://schemas.microsoft.com/office/drawing/2014/main" id="{020A747E-693A-3183-53E5-58CF4EBC6AC5}"/>
                      </a:ext>
                    </a:extLst>
                  </p:cNvPr>
                  <p:cNvSpPr/>
                  <p:nvPr/>
                </p:nvSpPr>
                <p:spPr>
                  <a:xfrm>
                    <a:off x="7358508" y="4721675"/>
                    <a:ext cx="5013" cy="5353"/>
                  </a:xfrm>
                  <a:custGeom>
                    <a:avLst/>
                    <a:gdLst>
                      <a:gd name="connsiteX0" fmla="*/ 4792 w 5013"/>
                      <a:gd name="connsiteY0" fmla="*/ 5201 h 5353"/>
                      <a:gd name="connsiteX1" fmla="*/ 3459 w 5013"/>
                      <a:gd name="connsiteY1" fmla="*/ 1772 h 5353"/>
                      <a:gd name="connsiteX2" fmla="*/ 221 w 5013"/>
                      <a:gd name="connsiteY2" fmla="*/ 153 h 5353"/>
                      <a:gd name="connsiteX3" fmla="*/ 1554 w 5013"/>
                      <a:gd name="connsiteY3" fmla="*/ 3581 h 5353"/>
                      <a:gd name="connsiteX4" fmla="*/ 4792 w 5013"/>
                      <a:gd name="connsiteY4" fmla="*/ 5201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3" h="5353">
                        <a:moveTo>
                          <a:pt x="4792" y="5201"/>
                        </a:moveTo>
                        <a:cubicBezTo>
                          <a:pt x="5364" y="4724"/>
                          <a:pt x="4792" y="3105"/>
                          <a:pt x="3459" y="1772"/>
                        </a:cubicBezTo>
                        <a:cubicBezTo>
                          <a:pt x="2221" y="343"/>
                          <a:pt x="792" y="-324"/>
                          <a:pt x="221" y="153"/>
                        </a:cubicBezTo>
                        <a:cubicBezTo>
                          <a:pt x="-351" y="629"/>
                          <a:pt x="221" y="2248"/>
                          <a:pt x="1554" y="3581"/>
                        </a:cubicBezTo>
                        <a:cubicBezTo>
                          <a:pt x="2793" y="5010"/>
                          <a:pt x="4221" y="5677"/>
                          <a:pt x="4792" y="520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5" name="Freeform: Shape 16714">
                    <a:extLst>
                      <a:ext uri="{FF2B5EF4-FFF2-40B4-BE49-F238E27FC236}">
                        <a16:creationId xmlns:a16="http://schemas.microsoft.com/office/drawing/2014/main" id="{7302F27F-7C07-20D4-9915-35A7CFCD797A}"/>
                      </a:ext>
                    </a:extLst>
                  </p:cNvPr>
                  <p:cNvSpPr/>
                  <p:nvPr/>
                </p:nvSpPr>
                <p:spPr>
                  <a:xfrm>
                    <a:off x="7390613" y="4713975"/>
                    <a:ext cx="5477" cy="3323"/>
                  </a:xfrm>
                  <a:custGeom>
                    <a:avLst/>
                    <a:gdLst>
                      <a:gd name="connsiteX0" fmla="*/ 24 w 5477"/>
                      <a:gd name="connsiteY0" fmla="*/ 2519 h 3323"/>
                      <a:gd name="connsiteX1" fmla="*/ 3167 w 5477"/>
                      <a:gd name="connsiteY1" fmla="*/ 3090 h 3323"/>
                      <a:gd name="connsiteX2" fmla="*/ 5453 w 5477"/>
                      <a:gd name="connsiteY2" fmla="*/ 804 h 3323"/>
                      <a:gd name="connsiteX3" fmla="*/ 2310 w 5477"/>
                      <a:gd name="connsiteY3" fmla="*/ 233 h 3323"/>
                      <a:gd name="connsiteX4" fmla="*/ 24 w 5477"/>
                      <a:gd name="connsiteY4" fmla="*/ 2519 h 3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7" h="3323">
                        <a:moveTo>
                          <a:pt x="24" y="2519"/>
                        </a:moveTo>
                        <a:cubicBezTo>
                          <a:pt x="215" y="3281"/>
                          <a:pt x="1644" y="3567"/>
                          <a:pt x="3167" y="3090"/>
                        </a:cubicBezTo>
                        <a:cubicBezTo>
                          <a:pt x="4691" y="2614"/>
                          <a:pt x="5644" y="1661"/>
                          <a:pt x="5453" y="804"/>
                        </a:cubicBezTo>
                        <a:cubicBezTo>
                          <a:pt x="5263" y="42"/>
                          <a:pt x="3834" y="-243"/>
                          <a:pt x="2310" y="233"/>
                        </a:cubicBezTo>
                        <a:cubicBezTo>
                          <a:pt x="786" y="709"/>
                          <a:pt x="-166" y="1661"/>
                          <a:pt x="24" y="2519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6" name="Freeform: Shape 16715">
                    <a:extLst>
                      <a:ext uri="{FF2B5EF4-FFF2-40B4-BE49-F238E27FC236}">
                        <a16:creationId xmlns:a16="http://schemas.microsoft.com/office/drawing/2014/main" id="{D5196142-56A7-02CB-731F-32AAD09ECA05}"/>
                      </a:ext>
                    </a:extLst>
                  </p:cNvPr>
                  <p:cNvSpPr/>
                  <p:nvPr/>
                </p:nvSpPr>
                <p:spPr>
                  <a:xfrm>
                    <a:off x="6577907" y="4635554"/>
                    <a:ext cx="175754" cy="105569"/>
                  </a:xfrm>
                  <a:custGeom>
                    <a:avLst/>
                    <a:gdLst>
                      <a:gd name="connsiteX0" fmla="*/ 174746 w 175754"/>
                      <a:gd name="connsiteY0" fmla="*/ 23409 h 105569"/>
                      <a:gd name="connsiteX1" fmla="*/ 162077 w 175754"/>
                      <a:gd name="connsiteY1" fmla="*/ 19314 h 105569"/>
                      <a:gd name="connsiteX2" fmla="*/ 149504 w 175754"/>
                      <a:gd name="connsiteY2" fmla="*/ 15027 h 105569"/>
                      <a:gd name="connsiteX3" fmla="*/ 120453 w 175754"/>
                      <a:gd name="connsiteY3" fmla="*/ 4740 h 105569"/>
                      <a:gd name="connsiteX4" fmla="*/ 118739 w 175754"/>
                      <a:gd name="connsiteY4" fmla="*/ 3026 h 105569"/>
                      <a:gd name="connsiteX5" fmla="*/ 114928 w 175754"/>
                      <a:gd name="connsiteY5" fmla="*/ 5216 h 105569"/>
                      <a:gd name="connsiteX6" fmla="*/ 28442 w 175754"/>
                      <a:gd name="connsiteY6" fmla="*/ 2168 h 105569"/>
                      <a:gd name="connsiteX7" fmla="*/ 17012 w 175754"/>
                      <a:gd name="connsiteY7" fmla="*/ 73 h 105569"/>
                      <a:gd name="connsiteX8" fmla="*/ 2915 w 175754"/>
                      <a:gd name="connsiteY8" fmla="*/ 20075 h 105569"/>
                      <a:gd name="connsiteX9" fmla="*/ 16821 w 175754"/>
                      <a:gd name="connsiteY9" fmla="*/ 36363 h 105569"/>
                      <a:gd name="connsiteX10" fmla="*/ 43396 w 175754"/>
                      <a:gd name="connsiteY10" fmla="*/ 58937 h 105569"/>
                      <a:gd name="connsiteX11" fmla="*/ 69971 w 175754"/>
                      <a:gd name="connsiteY11" fmla="*/ 68558 h 105569"/>
                      <a:gd name="connsiteX12" fmla="*/ 105594 w 175754"/>
                      <a:gd name="connsiteY12" fmla="*/ 72177 h 105569"/>
                      <a:gd name="connsiteX13" fmla="*/ 112547 w 175754"/>
                      <a:gd name="connsiteY13" fmla="*/ 74940 h 105569"/>
                      <a:gd name="connsiteX14" fmla="*/ 111214 w 175754"/>
                      <a:gd name="connsiteY14" fmla="*/ 79226 h 105569"/>
                      <a:gd name="connsiteX15" fmla="*/ 108452 w 175754"/>
                      <a:gd name="connsiteY15" fmla="*/ 89513 h 105569"/>
                      <a:gd name="connsiteX16" fmla="*/ 111214 w 175754"/>
                      <a:gd name="connsiteY16" fmla="*/ 94847 h 105569"/>
                      <a:gd name="connsiteX17" fmla="*/ 141789 w 175754"/>
                      <a:gd name="connsiteY17" fmla="*/ 105229 h 105569"/>
                      <a:gd name="connsiteX18" fmla="*/ 149981 w 175754"/>
                      <a:gd name="connsiteY18" fmla="*/ 101800 h 105569"/>
                      <a:gd name="connsiteX19" fmla="*/ 174841 w 175754"/>
                      <a:gd name="connsiteY19" fmla="*/ 23124 h 105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75754" h="105569">
                        <a:moveTo>
                          <a:pt x="174746" y="23409"/>
                        </a:moveTo>
                        <a:cubicBezTo>
                          <a:pt x="170650" y="21885"/>
                          <a:pt x="166459" y="20457"/>
                          <a:pt x="162077" y="19314"/>
                        </a:cubicBezTo>
                        <a:cubicBezTo>
                          <a:pt x="157410" y="18075"/>
                          <a:pt x="153219" y="16647"/>
                          <a:pt x="149504" y="15027"/>
                        </a:cubicBezTo>
                        <a:cubicBezTo>
                          <a:pt x="139979" y="11122"/>
                          <a:pt x="130264" y="7693"/>
                          <a:pt x="120453" y="4740"/>
                        </a:cubicBezTo>
                        <a:cubicBezTo>
                          <a:pt x="119691" y="4550"/>
                          <a:pt x="119120" y="3978"/>
                          <a:pt x="118739" y="3026"/>
                        </a:cubicBezTo>
                        <a:cubicBezTo>
                          <a:pt x="117215" y="4359"/>
                          <a:pt x="115977" y="5121"/>
                          <a:pt x="114928" y="5216"/>
                        </a:cubicBezTo>
                        <a:cubicBezTo>
                          <a:pt x="95688" y="7502"/>
                          <a:pt x="47587" y="7979"/>
                          <a:pt x="28442" y="2168"/>
                        </a:cubicBezTo>
                        <a:cubicBezTo>
                          <a:pt x="25012" y="1121"/>
                          <a:pt x="21203" y="454"/>
                          <a:pt x="17012" y="73"/>
                        </a:cubicBezTo>
                        <a:cubicBezTo>
                          <a:pt x="5486" y="-880"/>
                          <a:pt x="-5372" y="7598"/>
                          <a:pt x="2915" y="20075"/>
                        </a:cubicBezTo>
                        <a:cubicBezTo>
                          <a:pt x="6629" y="25695"/>
                          <a:pt x="11297" y="31124"/>
                          <a:pt x="16821" y="36363"/>
                        </a:cubicBezTo>
                        <a:cubicBezTo>
                          <a:pt x="33585" y="52175"/>
                          <a:pt x="28442" y="51127"/>
                          <a:pt x="43396" y="58937"/>
                        </a:cubicBezTo>
                        <a:cubicBezTo>
                          <a:pt x="54064" y="64462"/>
                          <a:pt x="57207" y="66653"/>
                          <a:pt x="69971" y="68558"/>
                        </a:cubicBezTo>
                        <a:cubicBezTo>
                          <a:pt x="79972" y="70082"/>
                          <a:pt x="91878" y="71320"/>
                          <a:pt x="105594" y="72177"/>
                        </a:cubicBezTo>
                        <a:cubicBezTo>
                          <a:pt x="109309" y="70844"/>
                          <a:pt x="111595" y="71796"/>
                          <a:pt x="112547" y="74940"/>
                        </a:cubicBezTo>
                        <a:cubicBezTo>
                          <a:pt x="112929" y="76464"/>
                          <a:pt x="112547" y="77892"/>
                          <a:pt x="111214" y="79226"/>
                        </a:cubicBezTo>
                        <a:lnTo>
                          <a:pt x="108452" y="89513"/>
                        </a:lnTo>
                        <a:cubicBezTo>
                          <a:pt x="107880" y="91799"/>
                          <a:pt x="109023" y="94085"/>
                          <a:pt x="111214" y="94847"/>
                        </a:cubicBezTo>
                        <a:lnTo>
                          <a:pt x="141789" y="105229"/>
                        </a:lnTo>
                        <a:cubicBezTo>
                          <a:pt x="144932" y="106277"/>
                          <a:pt x="148457" y="104848"/>
                          <a:pt x="149981" y="101800"/>
                        </a:cubicBezTo>
                        <a:cubicBezTo>
                          <a:pt x="157886" y="86084"/>
                          <a:pt x="180556" y="38078"/>
                          <a:pt x="174841" y="23124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79" name="Graphic 1736">
                  <a:extLst>
                    <a:ext uri="{FF2B5EF4-FFF2-40B4-BE49-F238E27FC236}">
                      <a16:creationId xmlns:a16="http://schemas.microsoft.com/office/drawing/2014/main" id="{86422C65-4B27-A38E-7876-EF8903AF4448}"/>
                    </a:ext>
                  </a:extLst>
                </p:cNvPr>
                <p:cNvGrpSpPr/>
                <p:nvPr/>
              </p:nvGrpSpPr>
              <p:grpSpPr>
                <a:xfrm>
                  <a:off x="7480685" y="3014780"/>
                  <a:ext cx="868146" cy="1778997"/>
                  <a:chOff x="7480685" y="3014780"/>
                  <a:chExt cx="868146" cy="1778997"/>
                </a:xfrm>
              </p:grpSpPr>
              <p:sp>
                <p:nvSpPr>
                  <p:cNvPr id="16616" name="Freeform: Shape 16615">
                    <a:extLst>
                      <a:ext uri="{FF2B5EF4-FFF2-40B4-BE49-F238E27FC236}">
                        <a16:creationId xmlns:a16="http://schemas.microsoft.com/office/drawing/2014/main" id="{AE8AF458-92B7-C786-C66F-BE465726AAF1}"/>
                      </a:ext>
                    </a:extLst>
                  </p:cNvPr>
                  <p:cNvSpPr/>
                  <p:nvPr/>
                </p:nvSpPr>
                <p:spPr>
                  <a:xfrm>
                    <a:off x="7848663" y="3220559"/>
                    <a:ext cx="355233" cy="711281"/>
                  </a:xfrm>
                  <a:custGeom>
                    <a:avLst/>
                    <a:gdLst>
                      <a:gd name="connsiteX0" fmla="*/ 62706 w 355233"/>
                      <a:gd name="connsiteY0" fmla="*/ 170817 h 711281"/>
                      <a:gd name="connsiteX1" fmla="*/ 49180 w 355233"/>
                      <a:gd name="connsiteY1" fmla="*/ 214346 h 711281"/>
                      <a:gd name="connsiteX2" fmla="*/ 52228 w 355233"/>
                      <a:gd name="connsiteY2" fmla="*/ 221490 h 711281"/>
                      <a:gd name="connsiteX3" fmla="*/ 41465 w 355233"/>
                      <a:gd name="connsiteY3" fmla="*/ 285879 h 711281"/>
                      <a:gd name="connsiteX4" fmla="*/ 18700 w 355233"/>
                      <a:gd name="connsiteY4" fmla="*/ 425325 h 711281"/>
                      <a:gd name="connsiteX5" fmla="*/ 2126 w 355233"/>
                      <a:gd name="connsiteY5" fmla="*/ 622302 h 711281"/>
                      <a:gd name="connsiteX6" fmla="*/ 31 w 355233"/>
                      <a:gd name="connsiteY6" fmla="*/ 694121 h 711281"/>
                      <a:gd name="connsiteX7" fmla="*/ 3746 w 355233"/>
                      <a:gd name="connsiteY7" fmla="*/ 699264 h 711281"/>
                      <a:gd name="connsiteX8" fmla="*/ 52514 w 355233"/>
                      <a:gd name="connsiteY8" fmla="*/ 708504 h 711281"/>
                      <a:gd name="connsiteX9" fmla="*/ 94519 w 355233"/>
                      <a:gd name="connsiteY9" fmla="*/ 710218 h 711281"/>
                      <a:gd name="connsiteX10" fmla="*/ 313309 w 355233"/>
                      <a:gd name="connsiteY10" fmla="*/ 708313 h 711281"/>
                      <a:gd name="connsiteX11" fmla="*/ 318928 w 355233"/>
                      <a:gd name="connsiteY11" fmla="*/ 709646 h 711281"/>
                      <a:gd name="connsiteX12" fmla="*/ 323595 w 355233"/>
                      <a:gd name="connsiteY12" fmla="*/ 707932 h 711281"/>
                      <a:gd name="connsiteX13" fmla="*/ 350551 w 355233"/>
                      <a:gd name="connsiteY13" fmla="*/ 707075 h 711281"/>
                      <a:gd name="connsiteX14" fmla="*/ 355218 w 355233"/>
                      <a:gd name="connsiteY14" fmla="*/ 701265 h 711281"/>
                      <a:gd name="connsiteX15" fmla="*/ 352361 w 355233"/>
                      <a:gd name="connsiteY15" fmla="*/ 638495 h 711281"/>
                      <a:gd name="connsiteX16" fmla="*/ 345789 w 355233"/>
                      <a:gd name="connsiteY16" fmla="*/ 610110 h 711281"/>
                      <a:gd name="connsiteX17" fmla="*/ 342645 w 355233"/>
                      <a:gd name="connsiteY17" fmla="*/ 608015 h 711281"/>
                      <a:gd name="connsiteX18" fmla="*/ 284067 w 355233"/>
                      <a:gd name="connsiteY18" fmla="*/ 617540 h 711281"/>
                      <a:gd name="connsiteX19" fmla="*/ 219202 w 355233"/>
                      <a:gd name="connsiteY19" fmla="*/ 638590 h 711281"/>
                      <a:gd name="connsiteX20" fmla="*/ 214820 w 355233"/>
                      <a:gd name="connsiteY20" fmla="*/ 638590 h 711281"/>
                      <a:gd name="connsiteX21" fmla="*/ 160242 w 355233"/>
                      <a:gd name="connsiteY21" fmla="*/ 608682 h 711281"/>
                      <a:gd name="connsiteX22" fmla="*/ 158241 w 355233"/>
                      <a:gd name="connsiteY22" fmla="*/ 605443 h 711281"/>
                      <a:gd name="connsiteX23" fmla="*/ 161194 w 355233"/>
                      <a:gd name="connsiteY23" fmla="*/ 433517 h 711281"/>
                      <a:gd name="connsiteX24" fmla="*/ 210915 w 355233"/>
                      <a:gd name="connsiteY24" fmla="*/ 168912 h 711281"/>
                      <a:gd name="connsiteX25" fmla="*/ 229774 w 355233"/>
                      <a:gd name="connsiteY25" fmla="*/ 135861 h 711281"/>
                      <a:gd name="connsiteX26" fmla="*/ 302069 w 355233"/>
                      <a:gd name="connsiteY26" fmla="*/ 122525 h 711281"/>
                      <a:gd name="connsiteX27" fmla="*/ 323024 w 355233"/>
                      <a:gd name="connsiteY27" fmla="*/ 80425 h 711281"/>
                      <a:gd name="connsiteX28" fmla="*/ 303021 w 355233"/>
                      <a:gd name="connsiteY28" fmla="*/ 64137 h 711281"/>
                      <a:gd name="connsiteX29" fmla="*/ 301212 w 355233"/>
                      <a:gd name="connsiteY29" fmla="*/ 61756 h 711281"/>
                      <a:gd name="connsiteX30" fmla="*/ 290639 w 355233"/>
                      <a:gd name="connsiteY30" fmla="*/ 32228 h 711281"/>
                      <a:gd name="connsiteX31" fmla="*/ 271208 w 355233"/>
                      <a:gd name="connsiteY31" fmla="*/ 28799 h 711281"/>
                      <a:gd name="connsiteX32" fmla="*/ 267970 w 355233"/>
                      <a:gd name="connsiteY32" fmla="*/ 25370 h 711281"/>
                      <a:gd name="connsiteX33" fmla="*/ 263683 w 355233"/>
                      <a:gd name="connsiteY33" fmla="*/ 5654 h 711281"/>
                      <a:gd name="connsiteX34" fmla="*/ 261587 w 355233"/>
                      <a:gd name="connsiteY34" fmla="*/ 3177 h 711281"/>
                      <a:gd name="connsiteX35" fmla="*/ 221392 w 355233"/>
                      <a:gd name="connsiteY35" fmla="*/ 7178 h 711281"/>
                      <a:gd name="connsiteX36" fmla="*/ 219297 w 355233"/>
                      <a:gd name="connsiteY36" fmla="*/ 7559 h 711281"/>
                      <a:gd name="connsiteX37" fmla="*/ 217487 w 355233"/>
                      <a:gd name="connsiteY37" fmla="*/ 6035 h 711281"/>
                      <a:gd name="connsiteX38" fmla="*/ 209867 w 355233"/>
                      <a:gd name="connsiteY38" fmla="*/ 11274 h 711281"/>
                      <a:gd name="connsiteX39" fmla="*/ 125190 w 355233"/>
                      <a:gd name="connsiteY39" fmla="*/ 51850 h 711281"/>
                      <a:gd name="connsiteX40" fmla="*/ 106616 w 355233"/>
                      <a:gd name="connsiteY40" fmla="*/ 62899 h 711281"/>
                      <a:gd name="connsiteX41" fmla="*/ 102806 w 355233"/>
                      <a:gd name="connsiteY41" fmla="*/ 65280 h 711281"/>
                      <a:gd name="connsiteX42" fmla="*/ 79946 w 355233"/>
                      <a:gd name="connsiteY42" fmla="*/ 78044 h 711281"/>
                      <a:gd name="connsiteX43" fmla="*/ 77660 w 355233"/>
                      <a:gd name="connsiteY43" fmla="*/ 115763 h 711281"/>
                      <a:gd name="connsiteX44" fmla="*/ 72897 w 355233"/>
                      <a:gd name="connsiteY44" fmla="*/ 135670 h 711281"/>
                      <a:gd name="connsiteX45" fmla="*/ 68611 w 355233"/>
                      <a:gd name="connsiteY45" fmla="*/ 150624 h 711281"/>
                      <a:gd name="connsiteX46" fmla="*/ 62896 w 355233"/>
                      <a:gd name="connsiteY46" fmla="*/ 170817 h 711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355233" h="711281">
                        <a:moveTo>
                          <a:pt x="62706" y="170817"/>
                        </a:moveTo>
                        <a:cubicBezTo>
                          <a:pt x="59467" y="185676"/>
                          <a:pt x="54895" y="200249"/>
                          <a:pt x="49180" y="214346"/>
                        </a:cubicBezTo>
                        <a:cubicBezTo>
                          <a:pt x="52419" y="212441"/>
                          <a:pt x="53371" y="214823"/>
                          <a:pt x="52228" y="221490"/>
                        </a:cubicBezTo>
                        <a:cubicBezTo>
                          <a:pt x="48418" y="242921"/>
                          <a:pt x="44799" y="264353"/>
                          <a:pt x="41465" y="285879"/>
                        </a:cubicBezTo>
                        <a:cubicBezTo>
                          <a:pt x="34226" y="332457"/>
                          <a:pt x="26701" y="378938"/>
                          <a:pt x="18700" y="425325"/>
                        </a:cubicBezTo>
                        <a:cubicBezTo>
                          <a:pt x="9652" y="477522"/>
                          <a:pt x="4127" y="543245"/>
                          <a:pt x="2126" y="622302"/>
                        </a:cubicBezTo>
                        <a:cubicBezTo>
                          <a:pt x="3175" y="646972"/>
                          <a:pt x="2508" y="670880"/>
                          <a:pt x="31" y="694121"/>
                        </a:cubicBezTo>
                        <a:cubicBezTo>
                          <a:pt x="-255" y="696597"/>
                          <a:pt x="1460" y="698788"/>
                          <a:pt x="3746" y="699264"/>
                        </a:cubicBezTo>
                        <a:lnTo>
                          <a:pt x="52514" y="708504"/>
                        </a:lnTo>
                        <a:cubicBezTo>
                          <a:pt x="66706" y="707837"/>
                          <a:pt x="83470" y="709932"/>
                          <a:pt x="94519" y="710218"/>
                        </a:cubicBezTo>
                        <a:cubicBezTo>
                          <a:pt x="167481" y="712123"/>
                          <a:pt x="240442" y="711456"/>
                          <a:pt x="313309" y="708313"/>
                        </a:cubicBezTo>
                        <a:cubicBezTo>
                          <a:pt x="315023" y="708313"/>
                          <a:pt x="316833" y="708694"/>
                          <a:pt x="318928" y="709646"/>
                        </a:cubicBezTo>
                        <a:cubicBezTo>
                          <a:pt x="319690" y="708408"/>
                          <a:pt x="321214" y="707837"/>
                          <a:pt x="323595" y="707932"/>
                        </a:cubicBezTo>
                        <a:cubicBezTo>
                          <a:pt x="333692" y="708504"/>
                          <a:pt x="342645" y="708123"/>
                          <a:pt x="350551" y="707075"/>
                        </a:cubicBezTo>
                        <a:cubicBezTo>
                          <a:pt x="353790" y="706599"/>
                          <a:pt x="355409" y="704694"/>
                          <a:pt x="355218" y="701265"/>
                        </a:cubicBezTo>
                        <a:lnTo>
                          <a:pt x="352361" y="638495"/>
                        </a:lnTo>
                        <a:lnTo>
                          <a:pt x="345789" y="610110"/>
                        </a:lnTo>
                        <a:cubicBezTo>
                          <a:pt x="345503" y="608682"/>
                          <a:pt x="344074" y="607729"/>
                          <a:pt x="342645" y="608015"/>
                        </a:cubicBezTo>
                        <a:cubicBezTo>
                          <a:pt x="322928" y="611920"/>
                          <a:pt x="303307" y="615063"/>
                          <a:pt x="284067" y="617540"/>
                        </a:cubicBezTo>
                        <a:cubicBezTo>
                          <a:pt x="257016" y="620969"/>
                          <a:pt x="239585" y="624969"/>
                          <a:pt x="219202" y="638590"/>
                        </a:cubicBezTo>
                        <a:cubicBezTo>
                          <a:pt x="217868" y="639447"/>
                          <a:pt x="216153" y="639447"/>
                          <a:pt x="214820" y="638590"/>
                        </a:cubicBezTo>
                        <a:cubicBezTo>
                          <a:pt x="197580" y="626874"/>
                          <a:pt x="179387" y="616968"/>
                          <a:pt x="160242" y="608682"/>
                        </a:cubicBezTo>
                        <a:cubicBezTo>
                          <a:pt x="159003" y="608110"/>
                          <a:pt x="158146" y="606872"/>
                          <a:pt x="158241" y="605443"/>
                        </a:cubicBezTo>
                        <a:cubicBezTo>
                          <a:pt x="159480" y="548103"/>
                          <a:pt x="160432" y="490762"/>
                          <a:pt x="161194" y="433517"/>
                        </a:cubicBezTo>
                        <a:cubicBezTo>
                          <a:pt x="162432" y="341124"/>
                          <a:pt x="175291" y="252161"/>
                          <a:pt x="210915" y="168912"/>
                        </a:cubicBezTo>
                        <a:cubicBezTo>
                          <a:pt x="216725" y="155482"/>
                          <a:pt x="222916" y="144433"/>
                          <a:pt x="229774" y="135861"/>
                        </a:cubicBezTo>
                        <a:cubicBezTo>
                          <a:pt x="250919" y="109190"/>
                          <a:pt x="275018" y="104809"/>
                          <a:pt x="302069" y="122525"/>
                        </a:cubicBezTo>
                        <a:cubicBezTo>
                          <a:pt x="317404" y="111095"/>
                          <a:pt x="324453" y="97094"/>
                          <a:pt x="323024" y="80425"/>
                        </a:cubicBezTo>
                        <a:cubicBezTo>
                          <a:pt x="322262" y="71186"/>
                          <a:pt x="311975" y="67661"/>
                          <a:pt x="303021" y="64137"/>
                        </a:cubicBezTo>
                        <a:cubicBezTo>
                          <a:pt x="301974" y="63756"/>
                          <a:pt x="301307" y="62899"/>
                          <a:pt x="301212" y="61756"/>
                        </a:cubicBezTo>
                        <a:cubicBezTo>
                          <a:pt x="299783" y="50993"/>
                          <a:pt x="305212" y="35943"/>
                          <a:pt x="290639" y="32228"/>
                        </a:cubicBezTo>
                        <a:cubicBezTo>
                          <a:pt x="284067" y="30514"/>
                          <a:pt x="277590" y="29371"/>
                          <a:pt x="271208" y="28799"/>
                        </a:cubicBezTo>
                        <a:cubicBezTo>
                          <a:pt x="269493" y="28609"/>
                          <a:pt x="268065" y="27180"/>
                          <a:pt x="267970" y="25370"/>
                        </a:cubicBezTo>
                        <a:cubicBezTo>
                          <a:pt x="267588" y="18512"/>
                          <a:pt x="266160" y="11940"/>
                          <a:pt x="263683" y="5654"/>
                        </a:cubicBezTo>
                        <a:cubicBezTo>
                          <a:pt x="263302" y="4606"/>
                          <a:pt x="262540" y="3749"/>
                          <a:pt x="261587" y="3177"/>
                        </a:cubicBezTo>
                        <a:cubicBezTo>
                          <a:pt x="249967" y="-3871"/>
                          <a:pt x="232822" y="2320"/>
                          <a:pt x="221392" y="7178"/>
                        </a:cubicBezTo>
                        <a:cubicBezTo>
                          <a:pt x="220630" y="7463"/>
                          <a:pt x="219963" y="7654"/>
                          <a:pt x="219297" y="7559"/>
                        </a:cubicBezTo>
                        <a:cubicBezTo>
                          <a:pt x="218153" y="7368"/>
                          <a:pt x="217582" y="6892"/>
                          <a:pt x="217487" y="6035"/>
                        </a:cubicBezTo>
                        <a:cubicBezTo>
                          <a:pt x="215011" y="8607"/>
                          <a:pt x="213486" y="10321"/>
                          <a:pt x="209867" y="11274"/>
                        </a:cubicBezTo>
                        <a:cubicBezTo>
                          <a:pt x="181482" y="18989"/>
                          <a:pt x="146430" y="33086"/>
                          <a:pt x="125190" y="51850"/>
                        </a:cubicBezTo>
                        <a:cubicBezTo>
                          <a:pt x="119379" y="56994"/>
                          <a:pt x="112902" y="65375"/>
                          <a:pt x="106616" y="62899"/>
                        </a:cubicBezTo>
                        <a:cubicBezTo>
                          <a:pt x="105854" y="64518"/>
                          <a:pt x="104616" y="65280"/>
                          <a:pt x="102806" y="65280"/>
                        </a:cubicBezTo>
                        <a:cubicBezTo>
                          <a:pt x="92424" y="64899"/>
                          <a:pt x="84518" y="68138"/>
                          <a:pt x="79946" y="78044"/>
                        </a:cubicBezTo>
                        <a:cubicBezTo>
                          <a:pt x="73850" y="91283"/>
                          <a:pt x="74612" y="102142"/>
                          <a:pt x="77660" y="115763"/>
                        </a:cubicBezTo>
                        <a:cubicBezTo>
                          <a:pt x="79089" y="122049"/>
                          <a:pt x="75184" y="129860"/>
                          <a:pt x="72897" y="135670"/>
                        </a:cubicBezTo>
                        <a:cubicBezTo>
                          <a:pt x="71278" y="139670"/>
                          <a:pt x="69850" y="144719"/>
                          <a:pt x="68611" y="150624"/>
                        </a:cubicBezTo>
                        <a:cubicBezTo>
                          <a:pt x="67182" y="157578"/>
                          <a:pt x="64325" y="164245"/>
                          <a:pt x="62896" y="170817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7" name="Freeform: Shape 16616">
                    <a:extLst>
                      <a:ext uri="{FF2B5EF4-FFF2-40B4-BE49-F238E27FC236}">
                        <a16:creationId xmlns:a16="http://schemas.microsoft.com/office/drawing/2014/main" id="{69B59FD9-56CA-F118-71E7-3E9B234D3E4D}"/>
                      </a:ext>
                    </a:extLst>
                  </p:cNvPr>
                  <p:cNvSpPr/>
                  <p:nvPr/>
                </p:nvSpPr>
                <p:spPr>
                  <a:xfrm>
                    <a:off x="7480685" y="3928955"/>
                    <a:ext cx="820187" cy="864822"/>
                  </a:xfrm>
                  <a:custGeom>
                    <a:avLst/>
                    <a:gdLst>
                      <a:gd name="connsiteX0" fmla="*/ 420301 w 820187"/>
                      <a:gd name="connsiteY0" fmla="*/ 202 h 864822"/>
                      <a:gd name="connsiteX1" fmla="*/ 407633 w 820187"/>
                      <a:gd name="connsiteY1" fmla="*/ 29158 h 864822"/>
                      <a:gd name="connsiteX2" fmla="*/ 397537 w 820187"/>
                      <a:gd name="connsiteY2" fmla="*/ 53828 h 864822"/>
                      <a:gd name="connsiteX3" fmla="*/ 315240 w 820187"/>
                      <a:gd name="connsiteY3" fmla="*/ 266045 h 864822"/>
                      <a:gd name="connsiteX4" fmla="*/ 302001 w 820187"/>
                      <a:gd name="connsiteY4" fmla="*/ 312241 h 864822"/>
                      <a:gd name="connsiteX5" fmla="*/ 239612 w 820187"/>
                      <a:gd name="connsiteY5" fmla="*/ 528649 h 864822"/>
                      <a:gd name="connsiteX6" fmla="*/ 182367 w 820187"/>
                      <a:gd name="connsiteY6" fmla="*/ 660856 h 864822"/>
                      <a:gd name="connsiteX7" fmla="*/ 147981 w 820187"/>
                      <a:gd name="connsiteY7" fmla="*/ 707434 h 864822"/>
                      <a:gd name="connsiteX8" fmla="*/ 23680 w 820187"/>
                      <a:gd name="connsiteY8" fmla="*/ 740866 h 864822"/>
                      <a:gd name="connsiteX9" fmla="*/ 6440 w 820187"/>
                      <a:gd name="connsiteY9" fmla="*/ 735437 h 864822"/>
                      <a:gd name="connsiteX10" fmla="*/ 439 w 820187"/>
                      <a:gd name="connsiteY10" fmla="*/ 744486 h 864822"/>
                      <a:gd name="connsiteX11" fmla="*/ 22157 w 820187"/>
                      <a:gd name="connsiteY11" fmla="*/ 777252 h 864822"/>
                      <a:gd name="connsiteX12" fmla="*/ 58637 w 820187"/>
                      <a:gd name="connsiteY12" fmla="*/ 803827 h 864822"/>
                      <a:gd name="connsiteX13" fmla="*/ 84355 w 820187"/>
                      <a:gd name="connsiteY13" fmla="*/ 817924 h 864822"/>
                      <a:gd name="connsiteX14" fmla="*/ 171032 w 820187"/>
                      <a:gd name="connsiteY14" fmla="*/ 854309 h 864822"/>
                      <a:gd name="connsiteX15" fmla="*/ 196083 w 820187"/>
                      <a:gd name="connsiteY15" fmla="*/ 864596 h 864822"/>
                      <a:gd name="connsiteX16" fmla="*/ 199036 w 820187"/>
                      <a:gd name="connsiteY16" fmla="*/ 863834 h 864822"/>
                      <a:gd name="connsiteX17" fmla="*/ 231992 w 820187"/>
                      <a:gd name="connsiteY17" fmla="*/ 810113 h 864822"/>
                      <a:gd name="connsiteX18" fmla="*/ 325718 w 820187"/>
                      <a:gd name="connsiteY18" fmla="*/ 661904 h 864822"/>
                      <a:gd name="connsiteX19" fmla="*/ 377344 w 820187"/>
                      <a:gd name="connsiteY19" fmla="*/ 572274 h 864822"/>
                      <a:gd name="connsiteX20" fmla="*/ 461735 w 820187"/>
                      <a:gd name="connsiteY20" fmla="*/ 409682 h 864822"/>
                      <a:gd name="connsiteX21" fmla="*/ 504121 w 820187"/>
                      <a:gd name="connsiteY21" fmla="*/ 336340 h 864822"/>
                      <a:gd name="connsiteX22" fmla="*/ 506026 w 820187"/>
                      <a:gd name="connsiteY22" fmla="*/ 335768 h 864822"/>
                      <a:gd name="connsiteX23" fmla="*/ 507646 w 820187"/>
                      <a:gd name="connsiteY23" fmla="*/ 338149 h 864822"/>
                      <a:gd name="connsiteX24" fmla="*/ 574511 w 820187"/>
                      <a:gd name="connsiteY24" fmla="*/ 487787 h 864822"/>
                      <a:gd name="connsiteX25" fmla="*/ 582703 w 820187"/>
                      <a:gd name="connsiteY25" fmla="*/ 488930 h 864822"/>
                      <a:gd name="connsiteX26" fmla="*/ 584798 w 820187"/>
                      <a:gd name="connsiteY26" fmla="*/ 489883 h 864822"/>
                      <a:gd name="connsiteX27" fmla="*/ 585179 w 820187"/>
                      <a:gd name="connsiteY27" fmla="*/ 490740 h 864822"/>
                      <a:gd name="connsiteX28" fmla="*/ 584894 w 820187"/>
                      <a:gd name="connsiteY28" fmla="*/ 491502 h 864822"/>
                      <a:gd name="connsiteX29" fmla="*/ 581464 w 820187"/>
                      <a:gd name="connsiteY29" fmla="*/ 493312 h 864822"/>
                      <a:gd name="connsiteX30" fmla="*/ 580512 w 820187"/>
                      <a:gd name="connsiteY30" fmla="*/ 495312 h 864822"/>
                      <a:gd name="connsiteX31" fmla="*/ 580512 w 820187"/>
                      <a:gd name="connsiteY31" fmla="*/ 498931 h 864822"/>
                      <a:gd name="connsiteX32" fmla="*/ 694621 w 820187"/>
                      <a:gd name="connsiteY32" fmla="*/ 690955 h 864822"/>
                      <a:gd name="connsiteX33" fmla="*/ 721863 w 820187"/>
                      <a:gd name="connsiteY33" fmla="*/ 750582 h 864822"/>
                      <a:gd name="connsiteX34" fmla="*/ 721291 w 820187"/>
                      <a:gd name="connsiteY34" fmla="*/ 754868 h 864822"/>
                      <a:gd name="connsiteX35" fmla="*/ 633566 w 820187"/>
                      <a:gd name="connsiteY35" fmla="*/ 819733 h 864822"/>
                      <a:gd name="connsiteX36" fmla="*/ 634900 w 820187"/>
                      <a:gd name="connsiteY36" fmla="*/ 834116 h 864822"/>
                      <a:gd name="connsiteX37" fmla="*/ 662998 w 820187"/>
                      <a:gd name="connsiteY37" fmla="*/ 845451 h 864822"/>
                      <a:gd name="connsiteX38" fmla="*/ 690812 w 820187"/>
                      <a:gd name="connsiteY38" fmla="*/ 847737 h 864822"/>
                      <a:gd name="connsiteX39" fmla="*/ 818256 w 820187"/>
                      <a:gd name="connsiteY39" fmla="*/ 825067 h 864822"/>
                      <a:gd name="connsiteX40" fmla="*/ 820161 w 820187"/>
                      <a:gd name="connsiteY40" fmla="*/ 822210 h 864822"/>
                      <a:gd name="connsiteX41" fmla="*/ 803207 w 820187"/>
                      <a:gd name="connsiteY41" fmla="*/ 727912 h 864822"/>
                      <a:gd name="connsiteX42" fmla="*/ 785776 w 820187"/>
                      <a:gd name="connsiteY42" fmla="*/ 669238 h 864822"/>
                      <a:gd name="connsiteX43" fmla="*/ 767869 w 820187"/>
                      <a:gd name="connsiteY43" fmla="*/ 610850 h 864822"/>
                      <a:gd name="connsiteX44" fmla="*/ 696431 w 820187"/>
                      <a:gd name="connsiteY44" fmla="*/ 324052 h 864822"/>
                      <a:gd name="connsiteX45" fmla="*/ 655569 w 820187"/>
                      <a:gd name="connsiteY45" fmla="*/ 132695 h 864822"/>
                      <a:gd name="connsiteX46" fmla="*/ 655855 w 820187"/>
                      <a:gd name="connsiteY46" fmla="*/ 129362 h 864822"/>
                      <a:gd name="connsiteX47" fmla="*/ 685859 w 820187"/>
                      <a:gd name="connsiteY47" fmla="*/ 18109 h 864822"/>
                      <a:gd name="connsiteX48" fmla="*/ 687097 w 820187"/>
                      <a:gd name="connsiteY48" fmla="*/ 1345 h 864822"/>
                      <a:gd name="connsiteX49" fmla="*/ 681477 w 820187"/>
                      <a:gd name="connsiteY49" fmla="*/ 12 h 864822"/>
                      <a:gd name="connsiteX50" fmla="*/ 462688 w 820187"/>
                      <a:gd name="connsiteY50" fmla="*/ 1917 h 864822"/>
                      <a:gd name="connsiteX51" fmla="*/ 420682 w 820187"/>
                      <a:gd name="connsiteY51" fmla="*/ 202 h 864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820187" h="864822">
                        <a:moveTo>
                          <a:pt x="420301" y="202"/>
                        </a:moveTo>
                        <a:lnTo>
                          <a:pt x="407633" y="29158"/>
                        </a:lnTo>
                        <a:cubicBezTo>
                          <a:pt x="405919" y="38017"/>
                          <a:pt x="402490" y="46303"/>
                          <a:pt x="397537" y="53828"/>
                        </a:cubicBezTo>
                        <a:cubicBezTo>
                          <a:pt x="367533" y="123265"/>
                          <a:pt x="339434" y="194036"/>
                          <a:pt x="315240" y="266045"/>
                        </a:cubicBezTo>
                        <a:cubicBezTo>
                          <a:pt x="310764" y="279285"/>
                          <a:pt x="306382" y="294715"/>
                          <a:pt x="302001" y="312241"/>
                        </a:cubicBezTo>
                        <a:cubicBezTo>
                          <a:pt x="285618" y="377773"/>
                          <a:pt x="264758" y="449878"/>
                          <a:pt x="239612" y="528649"/>
                        </a:cubicBezTo>
                        <a:cubicBezTo>
                          <a:pt x="224753" y="574941"/>
                          <a:pt x="205703" y="619042"/>
                          <a:pt x="182367" y="660856"/>
                        </a:cubicBezTo>
                        <a:cubicBezTo>
                          <a:pt x="173223" y="677239"/>
                          <a:pt x="161697" y="692765"/>
                          <a:pt x="147981" y="707434"/>
                        </a:cubicBezTo>
                        <a:cubicBezTo>
                          <a:pt x="119692" y="737628"/>
                          <a:pt x="48922" y="756583"/>
                          <a:pt x="23680" y="740866"/>
                        </a:cubicBezTo>
                        <a:cubicBezTo>
                          <a:pt x="17775" y="737152"/>
                          <a:pt x="12060" y="735437"/>
                          <a:pt x="6440" y="735437"/>
                        </a:cubicBezTo>
                        <a:cubicBezTo>
                          <a:pt x="1868" y="735437"/>
                          <a:pt x="-1180" y="740200"/>
                          <a:pt x="439" y="744486"/>
                        </a:cubicBezTo>
                        <a:cubicBezTo>
                          <a:pt x="5202" y="757059"/>
                          <a:pt x="12441" y="768013"/>
                          <a:pt x="22157" y="777252"/>
                        </a:cubicBezTo>
                        <a:cubicBezTo>
                          <a:pt x="43778" y="798112"/>
                          <a:pt x="33205" y="789063"/>
                          <a:pt x="58637" y="803827"/>
                        </a:cubicBezTo>
                        <a:cubicBezTo>
                          <a:pt x="68067" y="806589"/>
                          <a:pt x="76639" y="811352"/>
                          <a:pt x="84355" y="817924"/>
                        </a:cubicBezTo>
                        <a:cubicBezTo>
                          <a:pt x="111882" y="832687"/>
                          <a:pt x="140743" y="844879"/>
                          <a:pt x="171032" y="854309"/>
                        </a:cubicBezTo>
                        <a:cubicBezTo>
                          <a:pt x="178748" y="856690"/>
                          <a:pt x="187130" y="860120"/>
                          <a:pt x="196083" y="864596"/>
                        </a:cubicBezTo>
                        <a:cubicBezTo>
                          <a:pt x="197131" y="865072"/>
                          <a:pt x="198369" y="864787"/>
                          <a:pt x="199036" y="863834"/>
                        </a:cubicBezTo>
                        <a:cubicBezTo>
                          <a:pt x="211228" y="846689"/>
                          <a:pt x="222277" y="825163"/>
                          <a:pt x="231992" y="810113"/>
                        </a:cubicBezTo>
                        <a:cubicBezTo>
                          <a:pt x="261901" y="763536"/>
                          <a:pt x="293143" y="714101"/>
                          <a:pt x="325718" y="661904"/>
                        </a:cubicBezTo>
                        <a:cubicBezTo>
                          <a:pt x="344197" y="632281"/>
                          <a:pt x="361437" y="602373"/>
                          <a:pt x="377344" y="572274"/>
                        </a:cubicBezTo>
                        <a:cubicBezTo>
                          <a:pt x="405823" y="518077"/>
                          <a:pt x="431541" y="463308"/>
                          <a:pt x="461735" y="409682"/>
                        </a:cubicBezTo>
                        <a:cubicBezTo>
                          <a:pt x="475546" y="385108"/>
                          <a:pt x="489739" y="360724"/>
                          <a:pt x="504121" y="336340"/>
                        </a:cubicBezTo>
                        <a:cubicBezTo>
                          <a:pt x="504503" y="335673"/>
                          <a:pt x="505360" y="335387"/>
                          <a:pt x="506026" y="335768"/>
                        </a:cubicBezTo>
                        <a:cubicBezTo>
                          <a:pt x="506789" y="336149"/>
                          <a:pt x="507360" y="336911"/>
                          <a:pt x="507646" y="338149"/>
                        </a:cubicBezTo>
                        <a:cubicBezTo>
                          <a:pt x="521457" y="391870"/>
                          <a:pt x="543746" y="441781"/>
                          <a:pt x="574511" y="487787"/>
                        </a:cubicBezTo>
                        <a:cubicBezTo>
                          <a:pt x="576893" y="489597"/>
                          <a:pt x="579655" y="489978"/>
                          <a:pt x="582703" y="488930"/>
                        </a:cubicBezTo>
                        <a:cubicBezTo>
                          <a:pt x="583655" y="488645"/>
                          <a:pt x="584417" y="488930"/>
                          <a:pt x="584798" y="489883"/>
                        </a:cubicBezTo>
                        <a:lnTo>
                          <a:pt x="585179" y="490740"/>
                        </a:lnTo>
                        <a:cubicBezTo>
                          <a:pt x="585179" y="490740"/>
                          <a:pt x="585179" y="491312"/>
                          <a:pt x="584894" y="491502"/>
                        </a:cubicBezTo>
                        <a:lnTo>
                          <a:pt x="581464" y="493312"/>
                        </a:lnTo>
                        <a:cubicBezTo>
                          <a:pt x="580703" y="493693"/>
                          <a:pt x="580417" y="494360"/>
                          <a:pt x="580512" y="495312"/>
                        </a:cubicBezTo>
                        <a:cubicBezTo>
                          <a:pt x="580798" y="496741"/>
                          <a:pt x="580703" y="497884"/>
                          <a:pt x="580512" y="498931"/>
                        </a:cubicBezTo>
                        <a:cubicBezTo>
                          <a:pt x="621755" y="561035"/>
                          <a:pt x="659760" y="625042"/>
                          <a:pt x="694621" y="690955"/>
                        </a:cubicBezTo>
                        <a:cubicBezTo>
                          <a:pt x="704909" y="710482"/>
                          <a:pt x="713957" y="730389"/>
                          <a:pt x="721863" y="750582"/>
                        </a:cubicBezTo>
                        <a:cubicBezTo>
                          <a:pt x="722434" y="752011"/>
                          <a:pt x="722244" y="753630"/>
                          <a:pt x="721291" y="754868"/>
                        </a:cubicBezTo>
                        <a:cubicBezTo>
                          <a:pt x="684620" y="802493"/>
                          <a:pt x="642234" y="807922"/>
                          <a:pt x="633566" y="819733"/>
                        </a:cubicBezTo>
                        <a:cubicBezTo>
                          <a:pt x="632137" y="821734"/>
                          <a:pt x="632709" y="832878"/>
                          <a:pt x="634900" y="834116"/>
                        </a:cubicBezTo>
                        <a:cubicBezTo>
                          <a:pt x="643758" y="838688"/>
                          <a:pt x="653093" y="842498"/>
                          <a:pt x="662998" y="845451"/>
                        </a:cubicBezTo>
                        <a:cubicBezTo>
                          <a:pt x="673762" y="848689"/>
                          <a:pt x="679382" y="849928"/>
                          <a:pt x="690812" y="847737"/>
                        </a:cubicBezTo>
                        <a:cubicBezTo>
                          <a:pt x="756058" y="835164"/>
                          <a:pt x="753581" y="841165"/>
                          <a:pt x="818256" y="825067"/>
                        </a:cubicBezTo>
                        <a:cubicBezTo>
                          <a:pt x="819494" y="824782"/>
                          <a:pt x="820351" y="823544"/>
                          <a:pt x="820161" y="822210"/>
                        </a:cubicBezTo>
                        <a:cubicBezTo>
                          <a:pt x="816351" y="791730"/>
                          <a:pt x="810731" y="760202"/>
                          <a:pt x="803207" y="727912"/>
                        </a:cubicBezTo>
                        <a:cubicBezTo>
                          <a:pt x="800159" y="714768"/>
                          <a:pt x="794348" y="695146"/>
                          <a:pt x="785776" y="669238"/>
                        </a:cubicBezTo>
                        <a:cubicBezTo>
                          <a:pt x="779775" y="651046"/>
                          <a:pt x="773774" y="631520"/>
                          <a:pt x="767869" y="610850"/>
                        </a:cubicBezTo>
                        <a:cubicBezTo>
                          <a:pt x="738531" y="508552"/>
                          <a:pt x="714719" y="413016"/>
                          <a:pt x="696431" y="324052"/>
                        </a:cubicBezTo>
                        <a:cubicBezTo>
                          <a:pt x="679382" y="241566"/>
                          <a:pt x="665761" y="177748"/>
                          <a:pt x="655569" y="132695"/>
                        </a:cubicBezTo>
                        <a:cubicBezTo>
                          <a:pt x="655378" y="131552"/>
                          <a:pt x="655378" y="130409"/>
                          <a:pt x="655855" y="129362"/>
                        </a:cubicBezTo>
                        <a:cubicBezTo>
                          <a:pt x="670237" y="93547"/>
                          <a:pt x="680239" y="56495"/>
                          <a:pt x="685859" y="18109"/>
                        </a:cubicBezTo>
                        <a:cubicBezTo>
                          <a:pt x="686621" y="12680"/>
                          <a:pt x="687097" y="7060"/>
                          <a:pt x="687097" y="1345"/>
                        </a:cubicBezTo>
                        <a:cubicBezTo>
                          <a:pt x="685096" y="393"/>
                          <a:pt x="683191" y="-83"/>
                          <a:pt x="681477" y="12"/>
                        </a:cubicBezTo>
                        <a:cubicBezTo>
                          <a:pt x="608611" y="3155"/>
                          <a:pt x="535649" y="3727"/>
                          <a:pt x="462688" y="1917"/>
                        </a:cubicBezTo>
                        <a:cubicBezTo>
                          <a:pt x="451544" y="1631"/>
                          <a:pt x="434780" y="-464"/>
                          <a:pt x="420682" y="202"/>
                        </a:cubicBezTo>
                        <a:close/>
                      </a:path>
                    </a:pathLst>
                  </a:custGeom>
                  <a:solidFill>
                    <a:srgbClr val="2123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8" name="Freeform: Shape 16617">
                    <a:extLst>
                      <a:ext uri="{FF2B5EF4-FFF2-40B4-BE49-F238E27FC236}">
                        <a16:creationId xmlns:a16="http://schemas.microsoft.com/office/drawing/2014/main" id="{650594B4-8E62-D480-20AE-80FEA620380A}"/>
                      </a:ext>
                    </a:extLst>
                  </p:cNvPr>
                  <p:cNvSpPr/>
                  <p:nvPr/>
                </p:nvSpPr>
                <p:spPr>
                  <a:xfrm>
                    <a:off x="8006809" y="3332402"/>
                    <a:ext cx="311848" cy="561512"/>
                  </a:xfrm>
                  <a:custGeom>
                    <a:avLst/>
                    <a:gdLst>
                      <a:gd name="connsiteX0" fmla="*/ 52674 w 311848"/>
                      <a:gd name="connsiteY0" fmla="*/ 57164 h 561512"/>
                      <a:gd name="connsiteX1" fmla="*/ 2953 w 311848"/>
                      <a:gd name="connsiteY1" fmla="*/ 321768 h 561512"/>
                      <a:gd name="connsiteX2" fmla="*/ 0 w 311848"/>
                      <a:gd name="connsiteY2" fmla="*/ 493695 h 561512"/>
                      <a:gd name="connsiteX3" fmla="*/ 2000 w 311848"/>
                      <a:gd name="connsiteY3" fmla="*/ 496933 h 561512"/>
                      <a:gd name="connsiteX4" fmla="*/ 56579 w 311848"/>
                      <a:gd name="connsiteY4" fmla="*/ 526841 h 561512"/>
                      <a:gd name="connsiteX5" fmla="*/ 60960 w 311848"/>
                      <a:gd name="connsiteY5" fmla="*/ 526841 h 561512"/>
                      <a:gd name="connsiteX6" fmla="*/ 125825 w 311848"/>
                      <a:gd name="connsiteY6" fmla="*/ 505791 h 561512"/>
                      <a:gd name="connsiteX7" fmla="*/ 184404 w 311848"/>
                      <a:gd name="connsiteY7" fmla="*/ 496266 h 561512"/>
                      <a:gd name="connsiteX8" fmla="*/ 187547 w 311848"/>
                      <a:gd name="connsiteY8" fmla="*/ 498362 h 561512"/>
                      <a:gd name="connsiteX9" fmla="*/ 194120 w 311848"/>
                      <a:gd name="connsiteY9" fmla="*/ 526746 h 561512"/>
                      <a:gd name="connsiteX10" fmla="*/ 207455 w 311848"/>
                      <a:gd name="connsiteY10" fmla="*/ 561512 h 561512"/>
                      <a:gd name="connsiteX11" fmla="*/ 311848 w 311848"/>
                      <a:gd name="connsiteY11" fmla="*/ 537033 h 561512"/>
                      <a:gd name="connsiteX12" fmla="*/ 232029 w 311848"/>
                      <a:gd name="connsiteY12" fmla="*/ 274620 h 561512"/>
                      <a:gd name="connsiteX13" fmla="*/ 184023 w 311848"/>
                      <a:gd name="connsiteY13" fmla="*/ 94597 h 561512"/>
                      <a:gd name="connsiteX14" fmla="*/ 167735 w 311848"/>
                      <a:gd name="connsiteY14" fmla="*/ 46972 h 561512"/>
                      <a:gd name="connsiteX15" fmla="*/ 144018 w 311848"/>
                      <a:gd name="connsiteY15" fmla="*/ 10682 h 561512"/>
                      <a:gd name="connsiteX16" fmla="*/ 71724 w 311848"/>
                      <a:gd name="connsiteY16" fmla="*/ 24017 h 561512"/>
                      <a:gd name="connsiteX17" fmla="*/ 52864 w 311848"/>
                      <a:gd name="connsiteY17" fmla="*/ 57069 h 56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11848" h="561512">
                        <a:moveTo>
                          <a:pt x="52674" y="57164"/>
                        </a:moveTo>
                        <a:cubicBezTo>
                          <a:pt x="16955" y="140412"/>
                          <a:pt x="4191" y="229376"/>
                          <a:pt x="2953" y="321768"/>
                        </a:cubicBezTo>
                        <a:cubicBezTo>
                          <a:pt x="2191" y="379013"/>
                          <a:pt x="1238" y="436354"/>
                          <a:pt x="0" y="493695"/>
                        </a:cubicBezTo>
                        <a:cubicBezTo>
                          <a:pt x="0" y="495123"/>
                          <a:pt x="762" y="496361"/>
                          <a:pt x="2000" y="496933"/>
                        </a:cubicBezTo>
                        <a:cubicBezTo>
                          <a:pt x="21146" y="505124"/>
                          <a:pt x="39338" y="515126"/>
                          <a:pt x="56579" y="526841"/>
                        </a:cubicBezTo>
                        <a:cubicBezTo>
                          <a:pt x="57912" y="527794"/>
                          <a:pt x="59627" y="527794"/>
                          <a:pt x="60960" y="526841"/>
                        </a:cubicBezTo>
                        <a:cubicBezTo>
                          <a:pt x="81344" y="513221"/>
                          <a:pt x="98774" y="509220"/>
                          <a:pt x="125825" y="505791"/>
                        </a:cubicBezTo>
                        <a:cubicBezTo>
                          <a:pt x="145066" y="503315"/>
                          <a:pt x="164688" y="500171"/>
                          <a:pt x="184404" y="496266"/>
                        </a:cubicBezTo>
                        <a:cubicBezTo>
                          <a:pt x="185833" y="495980"/>
                          <a:pt x="187166" y="496933"/>
                          <a:pt x="187547" y="498362"/>
                        </a:cubicBezTo>
                        <a:lnTo>
                          <a:pt x="194120" y="526746"/>
                        </a:lnTo>
                        <a:lnTo>
                          <a:pt x="207455" y="561512"/>
                        </a:lnTo>
                        <a:lnTo>
                          <a:pt x="311848" y="537033"/>
                        </a:lnTo>
                        <a:cubicBezTo>
                          <a:pt x="282607" y="450546"/>
                          <a:pt x="256032" y="363011"/>
                          <a:pt x="232029" y="274620"/>
                        </a:cubicBezTo>
                        <a:cubicBezTo>
                          <a:pt x="215837" y="214707"/>
                          <a:pt x="199835" y="154700"/>
                          <a:pt x="184023" y="94597"/>
                        </a:cubicBezTo>
                        <a:cubicBezTo>
                          <a:pt x="179737" y="78309"/>
                          <a:pt x="174307" y="62498"/>
                          <a:pt x="167735" y="46972"/>
                        </a:cubicBezTo>
                        <a:cubicBezTo>
                          <a:pt x="162306" y="34304"/>
                          <a:pt x="154400" y="22207"/>
                          <a:pt x="144018" y="10682"/>
                        </a:cubicBezTo>
                        <a:cubicBezTo>
                          <a:pt x="116967" y="-7130"/>
                          <a:pt x="92869" y="-2653"/>
                          <a:pt x="71724" y="24017"/>
                        </a:cubicBezTo>
                        <a:cubicBezTo>
                          <a:pt x="64865" y="32589"/>
                          <a:pt x="58674" y="43638"/>
                          <a:pt x="52864" y="57069"/>
                        </a:cubicBezTo>
                        <a:close/>
                      </a:path>
                    </a:pathLst>
                  </a:custGeom>
                  <a:solidFill>
                    <a:srgbClr val="2F6A4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9" name="Freeform: Shape 16618">
                    <a:extLst>
                      <a:ext uri="{FF2B5EF4-FFF2-40B4-BE49-F238E27FC236}">
                        <a16:creationId xmlns:a16="http://schemas.microsoft.com/office/drawing/2014/main" id="{C92715AD-F628-33FE-BE8A-C4F456D62032}"/>
                      </a:ext>
                    </a:extLst>
                  </p:cNvPr>
                  <p:cNvSpPr/>
                  <p:nvPr/>
                </p:nvSpPr>
                <p:spPr>
                  <a:xfrm>
                    <a:off x="7819614" y="3014780"/>
                    <a:ext cx="250132" cy="195204"/>
                  </a:xfrm>
                  <a:custGeom>
                    <a:avLst/>
                    <a:gdLst>
                      <a:gd name="connsiteX0" fmla="*/ 65466 w 250132"/>
                      <a:gd name="connsiteY0" fmla="*/ 93799 h 195204"/>
                      <a:gd name="connsiteX1" fmla="*/ 112043 w 250132"/>
                      <a:gd name="connsiteY1" fmla="*/ 82940 h 195204"/>
                      <a:gd name="connsiteX2" fmla="*/ 122330 w 250132"/>
                      <a:gd name="connsiteY2" fmla="*/ 88560 h 195204"/>
                      <a:gd name="connsiteX3" fmla="*/ 134236 w 250132"/>
                      <a:gd name="connsiteY3" fmla="*/ 127708 h 195204"/>
                      <a:gd name="connsiteX4" fmla="*/ 137856 w 250132"/>
                      <a:gd name="connsiteY4" fmla="*/ 136185 h 195204"/>
                      <a:gd name="connsiteX5" fmla="*/ 147952 w 250132"/>
                      <a:gd name="connsiteY5" fmla="*/ 136471 h 195204"/>
                      <a:gd name="connsiteX6" fmla="*/ 163287 w 250132"/>
                      <a:gd name="connsiteY6" fmla="*/ 121040 h 195204"/>
                      <a:gd name="connsiteX7" fmla="*/ 200435 w 250132"/>
                      <a:gd name="connsiteY7" fmla="*/ 132661 h 195204"/>
                      <a:gd name="connsiteX8" fmla="*/ 190815 w 250132"/>
                      <a:gd name="connsiteY8" fmla="*/ 167332 h 195204"/>
                      <a:gd name="connsiteX9" fmla="*/ 191577 w 250132"/>
                      <a:gd name="connsiteY9" fmla="*/ 178190 h 195204"/>
                      <a:gd name="connsiteX10" fmla="*/ 247013 w 250132"/>
                      <a:gd name="connsiteY10" fmla="*/ 194764 h 195204"/>
                      <a:gd name="connsiteX11" fmla="*/ 249012 w 250132"/>
                      <a:gd name="connsiteY11" fmla="*/ 174475 h 195204"/>
                      <a:gd name="connsiteX12" fmla="*/ 249012 w 250132"/>
                      <a:gd name="connsiteY12" fmla="*/ 154282 h 195204"/>
                      <a:gd name="connsiteX13" fmla="*/ 248822 w 250132"/>
                      <a:gd name="connsiteY13" fmla="*/ 76654 h 195204"/>
                      <a:gd name="connsiteX14" fmla="*/ 231677 w 250132"/>
                      <a:gd name="connsiteY14" fmla="*/ 39506 h 195204"/>
                      <a:gd name="connsiteX15" fmla="*/ 198149 w 250132"/>
                      <a:gd name="connsiteY15" fmla="*/ 22647 h 195204"/>
                      <a:gd name="connsiteX16" fmla="*/ 144333 w 250132"/>
                      <a:gd name="connsiteY16" fmla="*/ 835 h 195204"/>
                      <a:gd name="connsiteX17" fmla="*/ 129569 w 250132"/>
                      <a:gd name="connsiteY17" fmla="*/ 2168 h 195204"/>
                      <a:gd name="connsiteX18" fmla="*/ 18603 w 250132"/>
                      <a:gd name="connsiteY18" fmla="*/ 34934 h 195204"/>
                      <a:gd name="connsiteX19" fmla="*/ 2505 w 250132"/>
                      <a:gd name="connsiteY19" fmla="*/ 40173 h 195204"/>
                      <a:gd name="connsiteX20" fmla="*/ 696 w 250132"/>
                      <a:gd name="connsiteY20" fmla="*/ 45888 h 195204"/>
                      <a:gd name="connsiteX21" fmla="*/ 56989 w 250132"/>
                      <a:gd name="connsiteY21" fmla="*/ 85226 h 195204"/>
                      <a:gd name="connsiteX22" fmla="*/ 65466 w 250132"/>
                      <a:gd name="connsiteY22" fmla="*/ 93703 h 195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50132" h="195204">
                        <a:moveTo>
                          <a:pt x="65466" y="93799"/>
                        </a:moveTo>
                        <a:lnTo>
                          <a:pt x="112043" y="82940"/>
                        </a:lnTo>
                        <a:cubicBezTo>
                          <a:pt x="116329" y="81892"/>
                          <a:pt x="120711" y="84369"/>
                          <a:pt x="122330" y="88560"/>
                        </a:cubicBezTo>
                        <a:cubicBezTo>
                          <a:pt x="127188" y="101704"/>
                          <a:pt x="131188" y="114754"/>
                          <a:pt x="134236" y="127708"/>
                        </a:cubicBezTo>
                        <a:cubicBezTo>
                          <a:pt x="135189" y="131518"/>
                          <a:pt x="136332" y="134375"/>
                          <a:pt x="137856" y="136185"/>
                        </a:cubicBezTo>
                        <a:cubicBezTo>
                          <a:pt x="140523" y="139328"/>
                          <a:pt x="145190" y="139519"/>
                          <a:pt x="147952" y="136471"/>
                        </a:cubicBezTo>
                        <a:cubicBezTo>
                          <a:pt x="153096" y="130946"/>
                          <a:pt x="158239" y="125803"/>
                          <a:pt x="163287" y="121040"/>
                        </a:cubicBezTo>
                        <a:cubicBezTo>
                          <a:pt x="173003" y="111991"/>
                          <a:pt x="206245" y="108943"/>
                          <a:pt x="200435" y="132661"/>
                        </a:cubicBezTo>
                        <a:cubicBezTo>
                          <a:pt x="197673" y="143995"/>
                          <a:pt x="194434" y="155521"/>
                          <a:pt x="190815" y="167332"/>
                        </a:cubicBezTo>
                        <a:cubicBezTo>
                          <a:pt x="189577" y="171427"/>
                          <a:pt x="189863" y="175047"/>
                          <a:pt x="191577" y="178190"/>
                        </a:cubicBezTo>
                        <a:cubicBezTo>
                          <a:pt x="203483" y="199240"/>
                          <a:pt x="226534" y="194859"/>
                          <a:pt x="247013" y="194764"/>
                        </a:cubicBezTo>
                        <a:cubicBezTo>
                          <a:pt x="248536" y="188668"/>
                          <a:pt x="249108" y="181905"/>
                          <a:pt x="249012" y="174475"/>
                        </a:cubicBezTo>
                        <a:cubicBezTo>
                          <a:pt x="248822" y="164760"/>
                          <a:pt x="248727" y="157997"/>
                          <a:pt x="249012" y="154282"/>
                        </a:cubicBezTo>
                        <a:cubicBezTo>
                          <a:pt x="250537" y="128374"/>
                          <a:pt x="250537" y="102562"/>
                          <a:pt x="248822" y="76654"/>
                        </a:cubicBezTo>
                        <a:cubicBezTo>
                          <a:pt x="247774" y="60461"/>
                          <a:pt x="242059" y="48174"/>
                          <a:pt x="231677" y="39506"/>
                        </a:cubicBezTo>
                        <a:cubicBezTo>
                          <a:pt x="228153" y="36649"/>
                          <a:pt x="217009" y="31029"/>
                          <a:pt x="198149" y="22647"/>
                        </a:cubicBezTo>
                        <a:cubicBezTo>
                          <a:pt x="178432" y="13884"/>
                          <a:pt x="160430" y="6645"/>
                          <a:pt x="144333" y="835"/>
                        </a:cubicBezTo>
                        <a:cubicBezTo>
                          <a:pt x="140332" y="-594"/>
                          <a:pt x="135379" y="-213"/>
                          <a:pt x="129569" y="2168"/>
                        </a:cubicBezTo>
                        <a:cubicBezTo>
                          <a:pt x="93184" y="16646"/>
                          <a:pt x="58036" y="28648"/>
                          <a:pt x="18603" y="34934"/>
                        </a:cubicBezTo>
                        <a:cubicBezTo>
                          <a:pt x="13174" y="35791"/>
                          <a:pt x="7840" y="37506"/>
                          <a:pt x="2505" y="40173"/>
                        </a:cubicBezTo>
                        <a:cubicBezTo>
                          <a:pt x="-66" y="41411"/>
                          <a:pt x="-637" y="43316"/>
                          <a:pt x="696" y="45888"/>
                        </a:cubicBezTo>
                        <a:cubicBezTo>
                          <a:pt x="13364" y="69700"/>
                          <a:pt x="32129" y="82750"/>
                          <a:pt x="56989" y="85226"/>
                        </a:cubicBezTo>
                        <a:cubicBezTo>
                          <a:pt x="59370" y="85512"/>
                          <a:pt x="62227" y="88274"/>
                          <a:pt x="65466" y="93703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0" name="Freeform: Shape 16619">
                    <a:extLst>
                      <a:ext uri="{FF2B5EF4-FFF2-40B4-BE49-F238E27FC236}">
                        <a16:creationId xmlns:a16="http://schemas.microsoft.com/office/drawing/2014/main" id="{1F495BC8-E9E9-9193-4CBA-79D04012ABB0}"/>
                      </a:ext>
                    </a:extLst>
                  </p:cNvPr>
                  <p:cNvSpPr/>
                  <p:nvPr/>
                </p:nvSpPr>
                <p:spPr>
                  <a:xfrm>
                    <a:off x="7885080" y="3097569"/>
                    <a:ext cx="181546" cy="186304"/>
                  </a:xfrm>
                  <a:custGeom>
                    <a:avLst/>
                    <a:gdLst>
                      <a:gd name="connsiteX0" fmla="*/ 0 w 181546"/>
                      <a:gd name="connsiteY0" fmla="*/ 11009 h 186304"/>
                      <a:gd name="connsiteX1" fmla="*/ 2477 w 181546"/>
                      <a:gd name="connsiteY1" fmla="*/ 72922 h 186304"/>
                      <a:gd name="connsiteX2" fmla="*/ 7905 w 181546"/>
                      <a:gd name="connsiteY2" fmla="*/ 111974 h 186304"/>
                      <a:gd name="connsiteX3" fmla="*/ 54007 w 181546"/>
                      <a:gd name="connsiteY3" fmla="*/ 149312 h 186304"/>
                      <a:gd name="connsiteX4" fmla="*/ 70104 w 181546"/>
                      <a:gd name="connsiteY4" fmla="*/ 185888 h 186304"/>
                      <a:gd name="connsiteX5" fmla="*/ 88678 w 181546"/>
                      <a:gd name="connsiteY5" fmla="*/ 174839 h 186304"/>
                      <a:gd name="connsiteX6" fmla="*/ 173355 w 181546"/>
                      <a:gd name="connsiteY6" fmla="*/ 134263 h 186304"/>
                      <a:gd name="connsiteX7" fmla="*/ 180975 w 181546"/>
                      <a:gd name="connsiteY7" fmla="*/ 129024 h 186304"/>
                      <a:gd name="connsiteX8" fmla="*/ 181546 w 181546"/>
                      <a:gd name="connsiteY8" fmla="*/ 112069 h 186304"/>
                      <a:gd name="connsiteX9" fmla="*/ 126111 w 181546"/>
                      <a:gd name="connsiteY9" fmla="*/ 95496 h 186304"/>
                      <a:gd name="connsiteX10" fmla="*/ 125349 w 181546"/>
                      <a:gd name="connsiteY10" fmla="*/ 84637 h 186304"/>
                      <a:gd name="connsiteX11" fmla="*/ 134969 w 181546"/>
                      <a:gd name="connsiteY11" fmla="*/ 49966 h 186304"/>
                      <a:gd name="connsiteX12" fmla="*/ 97821 w 181546"/>
                      <a:gd name="connsiteY12" fmla="*/ 38346 h 186304"/>
                      <a:gd name="connsiteX13" fmla="*/ 82486 w 181546"/>
                      <a:gd name="connsiteY13" fmla="*/ 53776 h 186304"/>
                      <a:gd name="connsiteX14" fmla="*/ 72390 w 181546"/>
                      <a:gd name="connsiteY14" fmla="*/ 53491 h 186304"/>
                      <a:gd name="connsiteX15" fmla="*/ 68770 w 181546"/>
                      <a:gd name="connsiteY15" fmla="*/ 45013 h 186304"/>
                      <a:gd name="connsiteX16" fmla="*/ 56864 w 181546"/>
                      <a:gd name="connsiteY16" fmla="*/ 5866 h 186304"/>
                      <a:gd name="connsiteX17" fmla="*/ 46577 w 181546"/>
                      <a:gd name="connsiteY17" fmla="*/ 246 h 186304"/>
                      <a:gd name="connsiteX18" fmla="*/ 0 w 181546"/>
                      <a:gd name="connsiteY18" fmla="*/ 11104 h 186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1546" h="186304">
                        <a:moveTo>
                          <a:pt x="0" y="11009"/>
                        </a:moveTo>
                        <a:cubicBezTo>
                          <a:pt x="190" y="30631"/>
                          <a:pt x="1048" y="51300"/>
                          <a:pt x="2477" y="72922"/>
                        </a:cubicBezTo>
                        <a:cubicBezTo>
                          <a:pt x="3620" y="89686"/>
                          <a:pt x="5429" y="102640"/>
                          <a:pt x="7905" y="111974"/>
                        </a:cubicBezTo>
                        <a:cubicBezTo>
                          <a:pt x="14859" y="137215"/>
                          <a:pt x="33909" y="140740"/>
                          <a:pt x="54007" y="149312"/>
                        </a:cubicBezTo>
                        <a:cubicBezTo>
                          <a:pt x="70104" y="156170"/>
                          <a:pt x="70485" y="170267"/>
                          <a:pt x="70104" y="185888"/>
                        </a:cubicBezTo>
                        <a:cubicBezTo>
                          <a:pt x="76390" y="188269"/>
                          <a:pt x="82868" y="179887"/>
                          <a:pt x="88678" y="174839"/>
                        </a:cubicBezTo>
                        <a:cubicBezTo>
                          <a:pt x="109918" y="156075"/>
                          <a:pt x="144970" y="142073"/>
                          <a:pt x="173355" y="134263"/>
                        </a:cubicBezTo>
                        <a:cubicBezTo>
                          <a:pt x="176974" y="133310"/>
                          <a:pt x="178498" y="131596"/>
                          <a:pt x="180975" y="129024"/>
                        </a:cubicBezTo>
                        <a:cubicBezTo>
                          <a:pt x="179641" y="122642"/>
                          <a:pt x="179832" y="116927"/>
                          <a:pt x="181546" y="112069"/>
                        </a:cubicBezTo>
                        <a:cubicBezTo>
                          <a:pt x="160972" y="112069"/>
                          <a:pt x="138017" y="116546"/>
                          <a:pt x="126111" y="95496"/>
                        </a:cubicBezTo>
                        <a:cubicBezTo>
                          <a:pt x="124301" y="92353"/>
                          <a:pt x="124015" y="88733"/>
                          <a:pt x="125349" y="84637"/>
                        </a:cubicBezTo>
                        <a:cubicBezTo>
                          <a:pt x="128968" y="72922"/>
                          <a:pt x="132112" y="61396"/>
                          <a:pt x="134969" y="49966"/>
                        </a:cubicBezTo>
                        <a:cubicBezTo>
                          <a:pt x="140779" y="26249"/>
                          <a:pt x="107537" y="29297"/>
                          <a:pt x="97821" y="38346"/>
                        </a:cubicBezTo>
                        <a:cubicBezTo>
                          <a:pt x="92773" y="43108"/>
                          <a:pt x="87630" y="48252"/>
                          <a:pt x="82486" y="53776"/>
                        </a:cubicBezTo>
                        <a:cubicBezTo>
                          <a:pt x="79629" y="56729"/>
                          <a:pt x="74962" y="56634"/>
                          <a:pt x="72390" y="53491"/>
                        </a:cubicBezTo>
                        <a:cubicBezTo>
                          <a:pt x="70866" y="51681"/>
                          <a:pt x="69723" y="48823"/>
                          <a:pt x="68770" y="45013"/>
                        </a:cubicBezTo>
                        <a:cubicBezTo>
                          <a:pt x="65722" y="32059"/>
                          <a:pt x="61722" y="19010"/>
                          <a:pt x="56864" y="5866"/>
                        </a:cubicBezTo>
                        <a:cubicBezTo>
                          <a:pt x="55245" y="1579"/>
                          <a:pt x="50959" y="-802"/>
                          <a:pt x="46577" y="246"/>
                        </a:cubicBezTo>
                        <a:lnTo>
                          <a:pt x="0" y="11104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1" name="Freeform: Shape 16620">
                    <a:extLst>
                      <a:ext uri="{FF2B5EF4-FFF2-40B4-BE49-F238E27FC236}">
                        <a16:creationId xmlns:a16="http://schemas.microsoft.com/office/drawing/2014/main" id="{BE1367CF-780D-5471-6C80-387520F4744F}"/>
                      </a:ext>
                    </a:extLst>
                  </p:cNvPr>
                  <p:cNvSpPr/>
                  <p:nvPr/>
                </p:nvSpPr>
                <p:spPr>
                  <a:xfrm>
                    <a:off x="7715548" y="3434365"/>
                    <a:ext cx="185657" cy="495061"/>
                  </a:xfrm>
                  <a:custGeom>
                    <a:avLst/>
                    <a:gdLst>
                      <a:gd name="connsiteX0" fmla="*/ 182295 w 185657"/>
                      <a:gd name="connsiteY0" fmla="*/ 540 h 495061"/>
                      <a:gd name="connsiteX1" fmla="*/ 16179 w 185657"/>
                      <a:gd name="connsiteY1" fmla="*/ 422021 h 495061"/>
                      <a:gd name="connsiteX2" fmla="*/ 7988 w 185657"/>
                      <a:gd name="connsiteY2" fmla="*/ 443452 h 495061"/>
                      <a:gd name="connsiteX3" fmla="*/ 273 w 185657"/>
                      <a:gd name="connsiteY3" fmla="*/ 464312 h 495061"/>
                      <a:gd name="connsiteX4" fmla="*/ 2940 w 185657"/>
                      <a:gd name="connsiteY4" fmla="*/ 470027 h 495061"/>
                      <a:gd name="connsiteX5" fmla="*/ 19704 w 185657"/>
                      <a:gd name="connsiteY5" fmla="*/ 475742 h 495061"/>
                      <a:gd name="connsiteX6" fmla="*/ 75044 w 185657"/>
                      <a:gd name="connsiteY6" fmla="*/ 491077 h 495061"/>
                      <a:gd name="connsiteX7" fmla="*/ 86379 w 185657"/>
                      <a:gd name="connsiteY7" fmla="*/ 494792 h 495061"/>
                      <a:gd name="connsiteX8" fmla="*/ 93142 w 185657"/>
                      <a:gd name="connsiteY8" fmla="*/ 491839 h 495061"/>
                      <a:gd name="connsiteX9" fmla="*/ 120859 w 185657"/>
                      <a:gd name="connsiteY9" fmla="*/ 434499 h 495061"/>
                      <a:gd name="connsiteX10" fmla="*/ 126194 w 185657"/>
                      <a:gd name="connsiteY10" fmla="*/ 422497 h 495061"/>
                      <a:gd name="connsiteX11" fmla="*/ 135052 w 185657"/>
                      <a:gd name="connsiteY11" fmla="*/ 408591 h 495061"/>
                      <a:gd name="connsiteX12" fmla="*/ 151625 w 185657"/>
                      <a:gd name="connsiteY12" fmla="*/ 211614 h 495061"/>
                      <a:gd name="connsiteX13" fmla="*/ 174390 w 185657"/>
                      <a:gd name="connsiteY13" fmla="*/ 72168 h 495061"/>
                      <a:gd name="connsiteX14" fmla="*/ 185153 w 185657"/>
                      <a:gd name="connsiteY14" fmla="*/ 7779 h 495061"/>
                      <a:gd name="connsiteX15" fmla="*/ 182105 w 185657"/>
                      <a:gd name="connsiteY15" fmla="*/ 635 h 495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5657" h="495061">
                        <a:moveTo>
                          <a:pt x="182295" y="540"/>
                        </a:moveTo>
                        <a:lnTo>
                          <a:pt x="16179" y="422021"/>
                        </a:lnTo>
                        <a:cubicBezTo>
                          <a:pt x="15227" y="429450"/>
                          <a:pt x="12465" y="436594"/>
                          <a:pt x="7988" y="443452"/>
                        </a:cubicBezTo>
                        <a:lnTo>
                          <a:pt x="273" y="464312"/>
                        </a:lnTo>
                        <a:cubicBezTo>
                          <a:pt x="-585" y="466598"/>
                          <a:pt x="654" y="469265"/>
                          <a:pt x="2940" y="470027"/>
                        </a:cubicBezTo>
                        <a:lnTo>
                          <a:pt x="19704" y="475742"/>
                        </a:lnTo>
                        <a:lnTo>
                          <a:pt x="75044" y="491077"/>
                        </a:lnTo>
                        <a:lnTo>
                          <a:pt x="86379" y="494792"/>
                        </a:lnTo>
                        <a:cubicBezTo>
                          <a:pt x="89046" y="495649"/>
                          <a:pt x="91903" y="494411"/>
                          <a:pt x="93142" y="491839"/>
                        </a:cubicBezTo>
                        <a:cubicBezTo>
                          <a:pt x="102762" y="472027"/>
                          <a:pt x="112001" y="452977"/>
                          <a:pt x="120859" y="434499"/>
                        </a:cubicBezTo>
                        <a:cubicBezTo>
                          <a:pt x="122669" y="430784"/>
                          <a:pt x="124384" y="426783"/>
                          <a:pt x="126194" y="422497"/>
                        </a:cubicBezTo>
                        <a:cubicBezTo>
                          <a:pt x="128289" y="417449"/>
                          <a:pt x="131242" y="412877"/>
                          <a:pt x="135052" y="408591"/>
                        </a:cubicBezTo>
                        <a:cubicBezTo>
                          <a:pt x="137052" y="329533"/>
                          <a:pt x="142576" y="263811"/>
                          <a:pt x="151625" y="211614"/>
                        </a:cubicBezTo>
                        <a:cubicBezTo>
                          <a:pt x="159626" y="165227"/>
                          <a:pt x="167246" y="118745"/>
                          <a:pt x="174390" y="72168"/>
                        </a:cubicBezTo>
                        <a:cubicBezTo>
                          <a:pt x="177724" y="50641"/>
                          <a:pt x="181343" y="29210"/>
                          <a:pt x="185153" y="7779"/>
                        </a:cubicBezTo>
                        <a:cubicBezTo>
                          <a:pt x="186391" y="1111"/>
                          <a:pt x="185344" y="-1270"/>
                          <a:pt x="182105" y="635"/>
                        </a:cubicBezTo>
                        <a:close/>
                      </a:path>
                    </a:pathLst>
                  </a:custGeom>
                  <a:solidFill>
                    <a:srgbClr val="2F6A4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2" name="Freeform: Shape 16621">
                    <a:extLst>
                      <a:ext uri="{FF2B5EF4-FFF2-40B4-BE49-F238E27FC236}">
                        <a16:creationId xmlns:a16="http://schemas.microsoft.com/office/drawing/2014/main" id="{F513AB8B-B98C-5761-E6EA-ECB34E5772DB}"/>
                      </a:ext>
                    </a:extLst>
                  </p:cNvPr>
                  <p:cNvSpPr/>
                  <p:nvPr/>
                </p:nvSpPr>
                <p:spPr>
                  <a:xfrm>
                    <a:off x="8199595" y="3725505"/>
                    <a:ext cx="3954" cy="8090"/>
                  </a:xfrm>
                  <a:custGeom>
                    <a:avLst/>
                    <a:gdLst>
                      <a:gd name="connsiteX0" fmla="*/ 2953 w 3954"/>
                      <a:gd name="connsiteY0" fmla="*/ 2961 h 8090"/>
                      <a:gd name="connsiteX1" fmla="*/ 3906 w 3954"/>
                      <a:gd name="connsiteY1" fmla="*/ 960 h 8090"/>
                      <a:gd name="connsiteX2" fmla="*/ 2953 w 3954"/>
                      <a:gd name="connsiteY2" fmla="*/ 389 h 8090"/>
                      <a:gd name="connsiteX3" fmla="*/ 0 w 3954"/>
                      <a:gd name="connsiteY3" fmla="*/ 6771 h 8090"/>
                      <a:gd name="connsiteX4" fmla="*/ 1429 w 3954"/>
                      <a:gd name="connsiteY4" fmla="*/ 8009 h 8090"/>
                      <a:gd name="connsiteX5" fmla="*/ 2286 w 3954"/>
                      <a:gd name="connsiteY5" fmla="*/ 7533 h 8090"/>
                      <a:gd name="connsiteX6" fmla="*/ 2858 w 3954"/>
                      <a:gd name="connsiteY6" fmla="*/ 5913 h 8090"/>
                      <a:gd name="connsiteX7" fmla="*/ 2858 w 3954"/>
                      <a:gd name="connsiteY7" fmla="*/ 2961 h 8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54" h="8090">
                        <a:moveTo>
                          <a:pt x="2953" y="2961"/>
                        </a:moveTo>
                        <a:cubicBezTo>
                          <a:pt x="3524" y="2389"/>
                          <a:pt x="3810" y="1818"/>
                          <a:pt x="3906" y="960"/>
                        </a:cubicBezTo>
                        <a:cubicBezTo>
                          <a:pt x="4096" y="-87"/>
                          <a:pt x="3715" y="-278"/>
                          <a:pt x="2953" y="389"/>
                        </a:cubicBezTo>
                        <a:cubicBezTo>
                          <a:pt x="1048" y="2008"/>
                          <a:pt x="95" y="4104"/>
                          <a:pt x="0" y="6771"/>
                        </a:cubicBezTo>
                        <a:cubicBezTo>
                          <a:pt x="0" y="7818"/>
                          <a:pt x="477" y="8295"/>
                          <a:pt x="1429" y="8009"/>
                        </a:cubicBezTo>
                        <a:cubicBezTo>
                          <a:pt x="1715" y="7914"/>
                          <a:pt x="2000" y="7723"/>
                          <a:pt x="2286" y="7533"/>
                        </a:cubicBezTo>
                        <a:cubicBezTo>
                          <a:pt x="2763" y="7152"/>
                          <a:pt x="2953" y="6580"/>
                          <a:pt x="2858" y="5913"/>
                        </a:cubicBezTo>
                        <a:cubicBezTo>
                          <a:pt x="2763" y="4866"/>
                          <a:pt x="2858" y="3913"/>
                          <a:pt x="2858" y="296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3" name="Freeform: Shape 16622">
                    <a:extLst>
                      <a:ext uri="{FF2B5EF4-FFF2-40B4-BE49-F238E27FC236}">
                        <a16:creationId xmlns:a16="http://schemas.microsoft.com/office/drawing/2014/main" id="{E729B42D-F672-EE55-9491-73B9F7F44217}"/>
                      </a:ext>
                    </a:extLst>
                  </p:cNvPr>
                  <p:cNvSpPr/>
                  <p:nvPr/>
                </p:nvSpPr>
                <p:spPr>
                  <a:xfrm>
                    <a:off x="8223979" y="3738968"/>
                    <a:ext cx="3425" cy="5160"/>
                  </a:xfrm>
                  <a:custGeom>
                    <a:avLst/>
                    <a:gdLst>
                      <a:gd name="connsiteX0" fmla="*/ 2381 w 3425"/>
                      <a:gd name="connsiteY0" fmla="*/ 1690 h 5160"/>
                      <a:gd name="connsiteX1" fmla="*/ 1620 w 3425"/>
                      <a:gd name="connsiteY1" fmla="*/ 166 h 5160"/>
                      <a:gd name="connsiteX2" fmla="*/ 286 w 3425"/>
                      <a:gd name="connsiteY2" fmla="*/ 928 h 5160"/>
                      <a:gd name="connsiteX3" fmla="*/ 0 w 3425"/>
                      <a:gd name="connsiteY3" fmla="*/ 3690 h 5160"/>
                      <a:gd name="connsiteX4" fmla="*/ 1048 w 3425"/>
                      <a:gd name="connsiteY4" fmla="*/ 5119 h 5160"/>
                      <a:gd name="connsiteX5" fmla="*/ 2191 w 3425"/>
                      <a:gd name="connsiteY5" fmla="*/ 5119 h 5160"/>
                      <a:gd name="connsiteX6" fmla="*/ 3143 w 3425"/>
                      <a:gd name="connsiteY6" fmla="*/ 2833 h 5160"/>
                      <a:gd name="connsiteX7" fmla="*/ 2191 w 3425"/>
                      <a:gd name="connsiteY7" fmla="*/ 1690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25" h="5160">
                        <a:moveTo>
                          <a:pt x="2381" y="1690"/>
                        </a:moveTo>
                        <a:cubicBezTo>
                          <a:pt x="2381" y="832"/>
                          <a:pt x="2096" y="356"/>
                          <a:pt x="1620" y="166"/>
                        </a:cubicBezTo>
                        <a:cubicBezTo>
                          <a:pt x="858" y="-215"/>
                          <a:pt x="381" y="70"/>
                          <a:pt x="286" y="928"/>
                        </a:cubicBezTo>
                        <a:lnTo>
                          <a:pt x="0" y="3690"/>
                        </a:lnTo>
                        <a:cubicBezTo>
                          <a:pt x="0" y="4547"/>
                          <a:pt x="286" y="5023"/>
                          <a:pt x="1048" y="5119"/>
                        </a:cubicBezTo>
                        <a:cubicBezTo>
                          <a:pt x="1429" y="5214"/>
                          <a:pt x="1810" y="5119"/>
                          <a:pt x="2191" y="5119"/>
                        </a:cubicBezTo>
                        <a:cubicBezTo>
                          <a:pt x="3429" y="4737"/>
                          <a:pt x="3715" y="3976"/>
                          <a:pt x="3143" y="2833"/>
                        </a:cubicBezTo>
                        <a:cubicBezTo>
                          <a:pt x="2953" y="2452"/>
                          <a:pt x="2667" y="2071"/>
                          <a:pt x="2191" y="169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4" name="Freeform: Shape 16623">
                    <a:extLst>
                      <a:ext uri="{FF2B5EF4-FFF2-40B4-BE49-F238E27FC236}">
                        <a16:creationId xmlns:a16="http://schemas.microsoft.com/office/drawing/2014/main" id="{E399EDDD-31A3-40BB-882F-68EC55DABF67}"/>
                      </a:ext>
                    </a:extLst>
                  </p:cNvPr>
                  <p:cNvSpPr/>
                  <p:nvPr/>
                </p:nvSpPr>
                <p:spPr>
                  <a:xfrm>
                    <a:off x="8207004" y="3741537"/>
                    <a:ext cx="7823" cy="6113"/>
                  </a:xfrm>
                  <a:custGeom>
                    <a:avLst/>
                    <a:gdLst>
                      <a:gd name="connsiteX0" fmla="*/ 3164 w 7823"/>
                      <a:gd name="connsiteY0" fmla="*/ 1978 h 6113"/>
                      <a:gd name="connsiteX1" fmla="*/ 2116 w 7823"/>
                      <a:gd name="connsiteY1" fmla="*/ 835 h 6113"/>
                      <a:gd name="connsiteX2" fmla="*/ 211 w 7823"/>
                      <a:gd name="connsiteY2" fmla="*/ 2168 h 6113"/>
                      <a:gd name="connsiteX3" fmla="*/ 6022 w 7823"/>
                      <a:gd name="connsiteY3" fmla="*/ 6073 h 6113"/>
                      <a:gd name="connsiteX4" fmla="*/ 6784 w 7823"/>
                      <a:gd name="connsiteY4" fmla="*/ 3692 h 6113"/>
                      <a:gd name="connsiteX5" fmla="*/ 5355 w 7823"/>
                      <a:gd name="connsiteY5" fmla="*/ 3216 h 6113"/>
                      <a:gd name="connsiteX6" fmla="*/ 3164 w 7823"/>
                      <a:gd name="connsiteY6" fmla="*/ 1978 h 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23" h="6113">
                        <a:moveTo>
                          <a:pt x="3164" y="1978"/>
                        </a:moveTo>
                        <a:cubicBezTo>
                          <a:pt x="2783" y="1501"/>
                          <a:pt x="2402" y="1120"/>
                          <a:pt x="2116" y="835"/>
                        </a:cubicBezTo>
                        <a:cubicBezTo>
                          <a:pt x="211" y="-594"/>
                          <a:pt x="-360" y="-213"/>
                          <a:pt x="211" y="2168"/>
                        </a:cubicBezTo>
                        <a:cubicBezTo>
                          <a:pt x="973" y="5121"/>
                          <a:pt x="2878" y="6359"/>
                          <a:pt x="6022" y="6073"/>
                        </a:cubicBezTo>
                        <a:cubicBezTo>
                          <a:pt x="8117" y="5883"/>
                          <a:pt x="8403" y="5121"/>
                          <a:pt x="6784" y="3692"/>
                        </a:cubicBezTo>
                        <a:cubicBezTo>
                          <a:pt x="6498" y="3406"/>
                          <a:pt x="6022" y="3311"/>
                          <a:pt x="5355" y="3216"/>
                        </a:cubicBezTo>
                        <a:cubicBezTo>
                          <a:pt x="4402" y="3216"/>
                          <a:pt x="3640" y="2740"/>
                          <a:pt x="3164" y="1978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5" name="Freeform: Shape 16624">
                    <a:extLst>
                      <a:ext uri="{FF2B5EF4-FFF2-40B4-BE49-F238E27FC236}">
                        <a16:creationId xmlns:a16="http://schemas.microsoft.com/office/drawing/2014/main" id="{DC976749-9144-439E-DF60-5F652859BC26}"/>
                      </a:ext>
                    </a:extLst>
                  </p:cNvPr>
                  <p:cNvSpPr/>
                  <p:nvPr/>
                </p:nvSpPr>
                <p:spPr>
                  <a:xfrm>
                    <a:off x="8223503" y="3763229"/>
                    <a:ext cx="3119" cy="5803"/>
                  </a:xfrm>
                  <a:custGeom>
                    <a:avLst/>
                    <a:gdLst>
                      <a:gd name="connsiteX0" fmla="*/ 0 w 3119"/>
                      <a:gd name="connsiteY0" fmla="*/ 955 h 5803"/>
                      <a:gd name="connsiteX1" fmla="*/ 1429 w 3119"/>
                      <a:gd name="connsiteY1" fmla="*/ 5241 h 5803"/>
                      <a:gd name="connsiteX2" fmla="*/ 3048 w 3119"/>
                      <a:gd name="connsiteY2" fmla="*/ 4765 h 5803"/>
                      <a:gd name="connsiteX3" fmla="*/ 1334 w 3119"/>
                      <a:gd name="connsiteY3" fmla="*/ 384 h 5803"/>
                      <a:gd name="connsiteX4" fmla="*/ 0 w 3119"/>
                      <a:gd name="connsiteY4" fmla="*/ 1050 h 5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19" h="5803">
                        <a:moveTo>
                          <a:pt x="0" y="955"/>
                        </a:moveTo>
                        <a:cubicBezTo>
                          <a:pt x="0" y="2765"/>
                          <a:pt x="381" y="4193"/>
                          <a:pt x="1429" y="5241"/>
                        </a:cubicBezTo>
                        <a:cubicBezTo>
                          <a:pt x="2286" y="6098"/>
                          <a:pt x="2763" y="6003"/>
                          <a:pt x="3048" y="4765"/>
                        </a:cubicBezTo>
                        <a:cubicBezTo>
                          <a:pt x="3334" y="3051"/>
                          <a:pt x="2763" y="1527"/>
                          <a:pt x="1334" y="384"/>
                        </a:cubicBezTo>
                        <a:cubicBezTo>
                          <a:pt x="476" y="-283"/>
                          <a:pt x="0" y="-93"/>
                          <a:pt x="0" y="105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6" name="Freeform: Shape 16625">
                    <a:extLst>
                      <a:ext uri="{FF2B5EF4-FFF2-40B4-BE49-F238E27FC236}">
                        <a16:creationId xmlns:a16="http://schemas.microsoft.com/office/drawing/2014/main" id="{F3A44475-640A-ED65-DEBF-28F35662369B}"/>
                      </a:ext>
                    </a:extLst>
                  </p:cNvPr>
                  <p:cNvSpPr/>
                  <p:nvPr/>
                </p:nvSpPr>
                <p:spPr>
                  <a:xfrm>
                    <a:off x="8223926" y="3772312"/>
                    <a:ext cx="4936" cy="4076"/>
                  </a:xfrm>
                  <a:custGeom>
                    <a:avLst/>
                    <a:gdLst>
                      <a:gd name="connsiteX0" fmla="*/ 4244 w 4936"/>
                      <a:gd name="connsiteY0" fmla="*/ 2636 h 4076"/>
                      <a:gd name="connsiteX1" fmla="*/ 4054 w 4936"/>
                      <a:gd name="connsiteY1" fmla="*/ 255 h 4076"/>
                      <a:gd name="connsiteX2" fmla="*/ 435 w 4936"/>
                      <a:gd name="connsiteY2" fmla="*/ 1493 h 4076"/>
                      <a:gd name="connsiteX3" fmla="*/ 1292 w 4936"/>
                      <a:gd name="connsiteY3" fmla="*/ 4065 h 4076"/>
                      <a:gd name="connsiteX4" fmla="*/ 4150 w 4936"/>
                      <a:gd name="connsiteY4" fmla="*/ 2541 h 4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36" h="4076">
                        <a:moveTo>
                          <a:pt x="4244" y="2636"/>
                        </a:moveTo>
                        <a:cubicBezTo>
                          <a:pt x="5197" y="1779"/>
                          <a:pt x="5197" y="921"/>
                          <a:pt x="4054" y="255"/>
                        </a:cubicBezTo>
                        <a:cubicBezTo>
                          <a:pt x="3006" y="-317"/>
                          <a:pt x="1863" y="64"/>
                          <a:pt x="435" y="1493"/>
                        </a:cubicBezTo>
                        <a:cubicBezTo>
                          <a:pt x="-423" y="2445"/>
                          <a:pt x="53" y="3874"/>
                          <a:pt x="1292" y="4065"/>
                        </a:cubicBezTo>
                        <a:cubicBezTo>
                          <a:pt x="2054" y="4160"/>
                          <a:pt x="3006" y="3684"/>
                          <a:pt x="4150" y="254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7" name="Freeform: Shape 16626">
                    <a:extLst>
                      <a:ext uri="{FF2B5EF4-FFF2-40B4-BE49-F238E27FC236}">
                        <a16:creationId xmlns:a16="http://schemas.microsoft.com/office/drawing/2014/main" id="{9239D4C2-A175-D9E2-BE55-5E462E8D756D}"/>
                      </a:ext>
                    </a:extLst>
                  </p:cNvPr>
                  <p:cNvSpPr/>
                  <p:nvPr/>
                </p:nvSpPr>
                <p:spPr>
                  <a:xfrm>
                    <a:off x="8214073" y="3869436"/>
                    <a:ext cx="112891" cy="75914"/>
                  </a:xfrm>
                  <a:custGeom>
                    <a:avLst/>
                    <a:gdLst>
                      <a:gd name="connsiteX0" fmla="*/ 104394 w 112891"/>
                      <a:gd name="connsiteY0" fmla="*/ 0 h 75914"/>
                      <a:gd name="connsiteX1" fmla="*/ 0 w 112891"/>
                      <a:gd name="connsiteY1" fmla="*/ 24479 h 75914"/>
                      <a:gd name="connsiteX2" fmla="*/ 8191 w 112891"/>
                      <a:gd name="connsiteY2" fmla="*/ 51149 h 75914"/>
                      <a:gd name="connsiteX3" fmla="*/ 36862 w 112891"/>
                      <a:gd name="connsiteY3" fmla="*/ 75914 h 75914"/>
                      <a:gd name="connsiteX4" fmla="*/ 57245 w 112891"/>
                      <a:gd name="connsiteY4" fmla="*/ 71342 h 75914"/>
                      <a:gd name="connsiteX5" fmla="*/ 102298 w 112891"/>
                      <a:gd name="connsiteY5" fmla="*/ 55531 h 75914"/>
                      <a:gd name="connsiteX6" fmla="*/ 109538 w 112891"/>
                      <a:gd name="connsiteY6" fmla="*/ 49435 h 75914"/>
                      <a:gd name="connsiteX7" fmla="*/ 111157 w 112891"/>
                      <a:gd name="connsiteY7" fmla="*/ 47244 h 75914"/>
                      <a:gd name="connsiteX8" fmla="*/ 112776 w 112891"/>
                      <a:gd name="connsiteY8" fmla="*/ 36195 h 75914"/>
                      <a:gd name="connsiteX9" fmla="*/ 104394 w 112891"/>
                      <a:gd name="connsiteY9" fmla="*/ 0 h 75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891" h="75914">
                        <a:moveTo>
                          <a:pt x="104394" y="0"/>
                        </a:moveTo>
                        <a:lnTo>
                          <a:pt x="0" y="24479"/>
                        </a:lnTo>
                        <a:cubicBezTo>
                          <a:pt x="4382" y="36290"/>
                          <a:pt x="7144" y="45244"/>
                          <a:pt x="8191" y="51149"/>
                        </a:cubicBezTo>
                        <a:cubicBezTo>
                          <a:pt x="10763" y="65437"/>
                          <a:pt x="20288" y="73723"/>
                          <a:pt x="36862" y="75914"/>
                        </a:cubicBezTo>
                        <a:cubicBezTo>
                          <a:pt x="42196" y="75724"/>
                          <a:pt x="49054" y="74200"/>
                          <a:pt x="57245" y="71342"/>
                        </a:cubicBezTo>
                        <a:cubicBezTo>
                          <a:pt x="72866" y="66008"/>
                          <a:pt x="87821" y="60769"/>
                          <a:pt x="102298" y="55531"/>
                        </a:cubicBezTo>
                        <a:lnTo>
                          <a:pt x="109538" y="49435"/>
                        </a:lnTo>
                        <a:cubicBezTo>
                          <a:pt x="110204" y="48863"/>
                          <a:pt x="110776" y="48101"/>
                          <a:pt x="111157" y="47244"/>
                        </a:cubicBezTo>
                        <a:cubicBezTo>
                          <a:pt x="112586" y="43529"/>
                          <a:pt x="113157" y="39814"/>
                          <a:pt x="112776" y="36195"/>
                        </a:cubicBezTo>
                        <a:cubicBezTo>
                          <a:pt x="111633" y="24765"/>
                          <a:pt x="108775" y="12668"/>
                          <a:pt x="104394" y="0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8" name="Freeform: Shape 16627">
                    <a:extLst>
                      <a:ext uri="{FF2B5EF4-FFF2-40B4-BE49-F238E27FC236}">
                        <a16:creationId xmlns:a16="http://schemas.microsoft.com/office/drawing/2014/main" id="{90599A33-F865-D246-ED48-D1A0F5FAA221}"/>
                      </a:ext>
                    </a:extLst>
                  </p:cNvPr>
                  <p:cNvSpPr/>
                  <p:nvPr/>
                </p:nvSpPr>
                <p:spPr>
                  <a:xfrm>
                    <a:off x="7707780" y="3910107"/>
                    <a:ext cx="83001" cy="104425"/>
                  </a:xfrm>
                  <a:custGeom>
                    <a:avLst/>
                    <a:gdLst>
                      <a:gd name="connsiteX0" fmla="*/ 27566 w 83001"/>
                      <a:gd name="connsiteY0" fmla="*/ 0 h 104425"/>
                      <a:gd name="connsiteX1" fmla="*/ 325 w 83001"/>
                      <a:gd name="connsiteY1" fmla="*/ 56388 h 104425"/>
                      <a:gd name="connsiteX2" fmla="*/ 3278 w 83001"/>
                      <a:gd name="connsiteY2" fmla="*/ 60674 h 104425"/>
                      <a:gd name="connsiteX3" fmla="*/ 7088 w 83001"/>
                      <a:gd name="connsiteY3" fmla="*/ 66199 h 104425"/>
                      <a:gd name="connsiteX4" fmla="*/ 992 w 83001"/>
                      <a:gd name="connsiteY4" fmla="*/ 86392 h 104425"/>
                      <a:gd name="connsiteX5" fmla="*/ 3658 w 83001"/>
                      <a:gd name="connsiteY5" fmla="*/ 90011 h 104425"/>
                      <a:gd name="connsiteX6" fmla="*/ 7373 w 83001"/>
                      <a:gd name="connsiteY6" fmla="*/ 87821 h 104425"/>
                      <a:gd name="connsiteX7" fmla="*/ 8898 w 83001"/>
                      <a:gd name="connsiteY7" fmla="*/ 85344 h 104425"/>
                      <a:gd name="connsiteX8" fmla="*/ 30614 w 83001"/>
                      <a:gd name="connsiteY8" fmla="*/ 50292 h 104425"/>
                      <a:gd name="connsiteX9" fmla="*/ 34329 w 83001"/>
                      <a:gd name="connsiteY9" fmla="*/ 51149 h 104425"/>
                      <a:gd name="connsiteX10" fmla="*/ 33376 w 83001"/>
                      <a:gd name="connsiteY10" fmla="*/ 57245 h 104425"/>
                      <a:gd name="connsiteX11" fmla="*/ 24233 w 83001"/>
                      <a:gd name="connsiteY11" fmla="*/ 99917 h 104425"/>
                      <a:gd name="connsiteX12" fmla="*/ 24614 w 83001"/>
                      <a:gd name="connsiteY12" fmla="*/ 104013 h 104425"/>
                      <a:gd name="connsiteX13" fmla="*/ 29567 w 83001"/>
                      <a:gd name="connsiteY13" fmla="*/ 102394 h 104425"/>
                      <a:gd name="connsiteX14" fmla="*/ 50807 w 83001"/>
                      <a:gd name="connsiteY14" fmla="*/ 55054 h 104425"/>
                      <a:gd name="connsiteX15" fmla="*/ 52712 w 83001"/>
                      <a:gd name="connsiteY15" fmla="*/ 51816 h 104425"/>
                      <a:gd name="connsiteX16" fmla="*/ 55094 w 83001"/>
                      <a:gd name="connsiteY16" fmla="*/ 53054 h 104425"/>
                      <a:gd name="connsiteX17" fmla="*/ 59380 w 83001"/>
                      <a:gd name="connsiteY17" fmla="*/ 83249 h 104425"/>
                      <a:gd name="connsiteX18" fmla="*/ 67857 w 83001"/>
                      <a:gd name="connsiteY18" fmla="*/ 84582 h 104425"/>
                      <a:gd name="connsiteX19" fmla="*/ 70524 w 83001"/>
                      <a:gd name="connsiteY19" fmla="*/ 75438 h 104425"/>
                      <a:gd name="connsiteX20" fmla="*/ 75001 w 83001"/>
                      <a:gd name="connsiteY20" fmla="*/ 40672 h 104425"/>
                      <a:gd name="connsiteX21" fmla="*/ 83002 w 83001"/>
                      <a:gd name="connsiteY21" fmla="*/ 15431 h 104425"/>
                      <a:gd name="connsiteX22" fmla="*/ 27662 w 83001"/>
                      <a:gd name="connsiteY22" fmla="*/ 95 h 10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3001" h="104425">
                        <a:moveTo>
                          <a:pt x="27566" y="0"/>
                        </a:moveTo>
                        <a:lnTo>
                          <a:pt x="325" y="56388"/>
                        </a:lnTo>
                        <a:cubicBezTo>
                          <a:pt x="-723" y="58483"/>
                          <a:pt x="896" y="60960"/>
                          <a:pt x="3278" y="60674"/>
                        </a:cubicBezTo>
                        <a:cubicBezTo>
                          <a:pt x="12612" y="44101"/>
                          <a:pt x="13089" y="48673"/>
                          <a:pt x="7088" y="66199"/>
                        </a:cubicBezTo>
                        <a:cubicBezTo>
                          <a:pt x="4135" y="72866"/>
                          <a:pt x="2135" y="79629"/>
                          <a:pt x="992" y="86392"/>
                        </a:cubicBezTo>
                        <a:cubicBezTo>
                          <a:pt x="706" y="88202"/>
                          <a:pt x="1849" y="89821"/>
                          <a:pt x="3658" y="90011"/>
                        </a:cubicBezTo>
                        <a:cubicBezTo>
                          <a:pt x="5183" y="90202"/>
                          <a:pt x="6421" y="89440"/>
                          <a:pt x="7373" y="87821"/>
                        </a:cubicBezTo>
                        <a:cubicBezTo>
                          <a:pt x="7849" y="86963"/>
                          <a:pt x="8326" y="86106"/>
                          <a:pt x="8898" y="85344"/>
                        </a:cubicBezTo>
                        <a:cubicBezTo>
                          <a:pt x="16517" y="74104"/>
                          <a:pt x="23757" y="62389"/>
                          <a:pt x="30614" y="50292"/>
                        </a:cubicBezTo>
                        <a:cubicBezTo>
                          <a:pt x="32710" y="46577"/>
                          <a:pt x="33948" y="46863"/>
                          <a:pt x="34329" y="51149"/>
                        </a:cubicBezTo>
                        <a:cubicBezTo>
                          <a:pt x="34329" y="52292"/>
                          <a:pt x="34139" y="54293"/>
                          <a:pt x="33376" y="57245"/>
                        </a:cubicBezTo>
                        <a:cubicBezTo>
                          <a:pt x="29757" y="71342"/>
                          <a:pt x="26709" y="85630"/>
                          <a:pt x="24233" y="99917"/>
                        </a:cubicBezTo>
                        <a:cubicBezTo>
                          <a:pt x="23851" y="102299"/>
                          <a:pt x="23947" y="103632"/>
                          <a:pt x="24614" y="104013"/>
                        </a:cubicBezTo>
                        <a:cubicBezTo>
                          <a:pt x="26423" y="104966"/>
                          <a:pt x="28614" y="104204"/>
                          <a:pt x="29567" y="102394"/>
                        </a:cubicBezTo>
                        <a:cubicBezTo>
                          <a:pt x="37091" y="86773"/>
                          <a:pt x="45949" y="70961"/>
                          <a:pt x="50807" y="55054"/>
                        </a:cubicBezTo>
                        <a:cubicBezTo>
                          <a:pt x="51283" y="53340"/>
                          <a:pt x="51950" y="52292"/>
                          <a:pt x="52712" y="51816"/>
                        </a:cubicBezTo>
                        <a:cubicBezTo>
                          <a:pt x="53665" y="51245"/>
                          <a:pt x="54998" y="51816"/>
                          <a:pt x="55094" y="53054"/>
                        </a:cubicBezTo>
                        <a:cubicBezTo>
                          <a:pt x="56332" y="63151"/>
                          <a:pt x="55951" y="73247"/>
                          <a:pt x="59380" y="83249"/>
                        </a:cubicBezTo>
                        <a:cubicBezTo>
                          <a:pt x="60618" y="87058"/>
                          <a:pt x="65476" y="87821"/>
                          <a:pt x="67857" y="84582"/>
                        </a:cubicBezTo>
                        <a:cubicBezTo>
                          <a:pt x="69476" y="82296"/>
                          <a:pt x="70429" y="79248"/>
                          <a:pt x="70524" y="75438"/>
                        </a:cubicBezTo>
                        <a:cubicBezTo>
                          <a:pt x="71000" y="58960"/>
                          <a:pt x="72525" y="47339"/>
                          <a:pt x="75001" y="40672"/>
                        </a:cubicBezTo>
                        <a:cubicBezTo>
                          <a:pt x="77859" y="32861"/>
                          <a:pt x="80621" y="24479"/>
                          <a:pt x="83002" y="15431"/>
                        </a:cubicBezTo>
                        <a:lnTo>
                          <a:pt x="27662" y="95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9" name="Freeform: Shape 16628">
                    <a:extLst>
                      <a:ext uri="{FF2B5EF4-FFF2-40B4-BE49-F238E27FC236}">
                        <a16:creationId xmlns:a16="http://schemas.microsoft.com/office/drawing/2014/main" id="{B8DE75DB-CCE0-A1FF-1035-B066D5EF71D3}"/>
                      </a:ext>
                    </a:extLst>
                  </p:cNvPr>
                  <p:cNvSpPr/>
                  <p:nvPr/>
                </p:nvSpPr>
                <p:spPr>
                  <a:xfrm>
                    <a:off x="8245765" y="3925062"/>
                    <a:ext cx="103066" cy="111931"/>
                  </a:xfrm>
                  <a:custGeom>
                    <a:avLst/>
                    <a:gdLst>
                      <a:gd name="connsiteX0" fmla="*/ 70607 w 103066"/>
                      <a:gd name="connsiteY0" fmla="*/ 0 h 111931"/>
                      <a:gd name="connsiteX1" fmla="*/ 25554 w 103066"/>
                      <a:gd name="connsiteY1" fmla="*/ 15812 h 111931"/>
                      <a:gd name="connsiteX2" fmla="*/ 5170 w 103066"/>
                      <a:gd name="connsiteY2" fmla="*/ 20383 h 111931"/>
                      <a:gd name="connsiteX3" fmla="*/ 122 w 103066"/>
                      <a:gd name="connsiteY3" fmla="*/ 81439 h 111931"/>
                      <a:gd name="connsiteX4" fmla="*/ 2884 w 103066"/>
                      <a:gd name="connsiteY4" fmla="*/ 84868 h 111931"/>
                      <a:gd name="connsiteX5" fmla="*/ 6599 w 103066"/>
                      <a:gd name="connsiteY5" fmla="*/ 82487 h 111931"/>
                      <a:gd name="connsiteX6" fmla="*/ 18029 w 103066"/>
                      <a:gd name="connsiteY6" fmla="*/ 62293 h 111931"/>
                      <a:gd name="connsiteX7" fmla="*/ 20505 w 103066"/>
                      <a:gd name="connsiteY7" fmla="*/ 62293 h 111931"/>
                      <a:gd name="connsiteX8" fmla="*/ 28792 w 103066"/>
                      <a:gd name="connsiteY8" fmla="*/ 93345 h 111931"/>
                      <a:gd name="connsiteX9" fmla="*/ 29935 w 103066"/>
                      <a:gd name="connsiteY9" fmla="*/ 103442 h 111931"/>
                      <a:gd name="connsiteX10" fmla="*/ 41365 w 103066"/>
                      <a:gd name="connsiteY10" fmla="*/ 104680 h 111931"/>
                      <a:gd name="connsiteX11" fmla="*/ 42889 w 103066"/>
                      <a:gd name="connsiteY11" fmla="*/ 95917 h 111931"/>
                      <a:gd name="connsiteX12" fmla="*/ 44223 w 103066"/>
                      <a:gd name="connsiteY12" fmla="*/ 67246 h 111931"/>
                      <a:gd name="connsiteX13" fmla="*/ 46699 w 103066"/>
                      <a:gd name="connsiteY13" fmla="*/ 66675 h 111931"/>
                      <a:gd name="connsiteX14" fmla="*/ 56034 w 103066"/>
                      <a:gd name="connsiteY14" fmla="*/ 105727 h 111931"/>
                      <a:gd name="connsiteX15" fmla="*/ 61272 w 103066"/>
                      <a:gd name="connsiteY15" fmla="*/ 108013 h 111931"/>
                      <a:gd name="connsiteX16" fmla="*/ 62701 w 103066"/>
                      <a:gd name="connsiteY16" fmla="*/ 106775 h 111931"/>
                      <a:gd name="connsiteX17" fmla="*/ 66606 w 103066"/>
                      <a:gd name="connsiteY17" fmla="*/ 99536 h 111931"/>
                      <a:gd name="connsiteX18" fmla="*/ 65368 w 103066"/>
                      <a:gd name="connsiteY18" fmla="*/ 50863 h 111931"/>
                      <a:gd name="connsiteX19" fmla="*/ 66702 w 103066"/>
                      <a:gd name="connsiteY19" fmla="*/ 49244 h 111931"/>
                      <a:gd name="connsiteX20" fmla="*/ 67845 w 103066"/>
                      <a:gd name="connsiteY20" fmla="*/ 49244 h 111931"/>
                      <a:gd name="connsiteX21" fmla="*/ 68797 w 103066"/>
                      <a:gd name="connsiteY21" fmla="*/ 49911 h 111931"/>
                      <a:gd name="connsiteX22" fmla="*/ 82037 w 103066"/>
                      <a:gd name="connsiteY22" fmla="*/ 95917 h 111931"/>
                      <a:gd name="connsiteX23" fmla="*/ 84037 w 103066"/>
                      <a:gd name="connsiteY23" fmla="*/ 97822 h 111931"/>
                      <a:gd name="connsiteX24" fmla="*/ 87657 w 103066"/>
                      <a:gd name="connsiteY24" fmla="*/ 95631 h 111931"/>
                      <a:gd name="connsiteX25" fmla="*/ 83942 w 103066"/>
                      <a:gd name="connsiteY25" fmla="*/ 44482 h 111931"/>
                      <a:gd name="connsiteX26" fmla="*/ 84799 w 103066"/>
                      <a:gd name="connsiteY26" fmla="*/ 42863 h 111931"/>
                      <a:gd name="connsiteX27" fmla="*/ 85942 w 103066"/>
                      <a:gd name="connsiteY27" fmla="*/ 42767 h 111931"/>
                      <a:gd name="connsiteX28" fmla="*/ 86704 w 103066"/>
                      <a:gd name="connsiteY28" fmla="*/ 43339 h 111931"/>
                      <a:gd name="connsiteX29" fmla="*/ 98229 w 103066"/>
                      <a:gd name="connsiteY29" fmla="*/ 69056 h 111931"/>
                      <a:gd name="connsiteX30" fmla="*/ 100515 w 103066"/>
                      <a:gd name="connsiteY30" fmla="*/ 70675 h 111931"/>
                      <a:gd name="connsiteX31" fmla="*/ 102706 w 103066"/>
                      <a:gd name="connsiteY31" fmla="*/ 68389 h 111931"/>
                      <a:gd name="connsiteX32" fmla="*/ 102325 w 103066"/>
                      <a:gd name="connsiteY32" fmla="*/ 58769 h 111931"/>
                      <a:gd name="connsiteX33" fmla="*/ 70417 w 103066"/>
                      <a:gd name="connsiteY33" fmla="*/ 95 h 111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3066" h="111931">
                        <a:moveTo>
                          <a:pt x="70607" y="0"/>
                        </a:moveTo>
                        <a:cubicBezTo>
                          <a:pt x="56224" y="5143"/>
                          <a:pt x="41175" y="10382"/>
                          <a:pt x="25554" y="15812"/>
                        </a:cubicBezTo>
                        <a:cubicBezTo>
                          <a:pt x="17362" y="18669"/>
                          <a:pt x="10599" y="20193"/>
                          <a:pt x="5170" y="20383"/>
                        </a:cubicBezTo>
                        <a:cubicBezTo>
                          <a:pt x="7933" y="40291"/>
                          <a:pt x="6218" y="60579"/>
                          <a:pt x="122" y="81439"/>
                        </a:cubicBezTo>
                        <a:cubicBezTo>
                          <a:pt x="-450" y="83249"/>
                          <a:pt x="1074" y="85058"/>
                          <a:pt x="2884" y="84868"/>
                        </a:cubicBezTo>
                        <a:cubicBezTo>
                          <a:pt x="4122" y="84772"/>
                          <a:pt x="5837" y="83629"/>
                          <a:pt x="6599" y="82487"/>
                        </a:cubicBezTo>
                        <a:cubicBezTo>
                          <a:pt x="10980" y="75914"/>
                          <a:pt x="14790" y="69247"/>
                          <a:pt x="18029" y="62293"/>
                        </a:cubicBezTo>
                        <a:cubicBezTo>
                          <a:pt x="18505" y="61246"/>
                          <a:pt x="20029" y="61246"/>
                          <a:pt x="20505" y="62293"/>
                        </a:cubicBezTo>
                        <a:cubicBezTo>
                          <a:pt x="24982" y="72104"/>
                          <a:pt x="28220" y="82487"/>
                          <a:pt x="28792" y="93345"/>
                        </a:cubicBezTo>
                        <a:cubicBezTo>
                          <a:pt x="29078" y="98012"/>
                          <a:pt x="29364" y="101346"/>
                          <a:pt x="29935" y="103442"/>
                        </a:cubicBezTo>
                        <a:cubicBezTo>
                          <a:pt x="32697" y="114300"/>
                          <a:pt x="36508" y="114776"/>
                          <a:pt x="41365" y="104680"/>
                        </a:cubicBezTo>
                        <a:cubicBezTo>
                          <a:pt x="41842" y="103632"/>
                          <a:pt x="42413" y="100679"/>
                          <a:pt x="42889" y="95917"/>
                        </a:cubicBezTo>
                        <a:cubicBezTo>
                          <a:pt x="44032" y="85630"/>
                          <a:pt x="44508" y="76105"/>
                          <a:pt x="44223" y="67246"/>
                        </a:cubicBezTo>
                        <a:cubicBezTo>
                          <a:pt x="44032" y="62865"/>
                          <a:pt x="44889" y="62675"/>
                          <a:pt x="46699" y="66675"/>
                        </a:cubicBezTo>
                        <a:cubicBezTo>
                          <a:pt x="51747" y="78105"/>
                          <a:pt x="54891" y="91154"/>
                          <a:pt x="56034" y="105727"/>
                        </a:cubicBezTo>
                        <a:cubicBezTo>
                          <a:pt x="56224" y="108395"/>
                          <a:pt x="59272" y="109728"/>
                          <a:pt x="61272" y="108013"/>
                        </a:cubicBezTo>
                        <a:lnTo>
                          <a:pt x="62701" y="106775"/>
                        </a:lnTo>
                        <a:cubicBezTo>
                          <a:pt x="64892" y="104966"/>
                          <a:pt x="66320" y="102394"/>
                          <a:pt x="66606" y="99536"/>
                        </a:cubicBezTo>
                        <a:cubicBezTo>
                          <a:pt x="68321" y="83534"/>
                          <a:pt x="67940" y="67246"/>
                          <a:pt x="65368" y="50863"/>
                        </a:cubicBezTo>
                        <a:cubicBezTo>
                          <a:pt x="65273" y="50006"/>
                          <a:pt x="65844" y="49339"/>
                          <a:pt x="66702" y="49244"/>
                        </a:cubicBezTo>
                        <a:lnTo>
                          <a:pt x="67845" y="49244"/>
                        </a:lnTo>
                        <a:cubicBezTo>
                          <a:pt x="68321" y="49244"/>
                          <a:pt x="68607" y="49435"/>
                          <a:pt x="68797" y="49911"/>
                        </a:cubicBezTo>
                        <a:lnTo>
                          <a:pt x="82037" y="95917"/>
                        </a:lnTo>
                        <a:cubicBezTo>
                          <a:pt x="82323" y="96869"/>
                          <a:pt x="83084" y="97631"/>
                          <a:pt x="84037" y="97822"/>
                        </a:cubicBezTo>
                        <a:cubicBezTo>
                          <a:pt x="85847" y="98298"/>
                          <a:pt x="87085" y="97536"/>
                          <a:pt x="87657" y="95631"/>
                        </a:cubicBezTo>
                        <a:cubicBezTo>
                          <a:pt x="92419" y="78486"/>
                          <a:pt x="87561" y="61341"/>
                          <a:pt x="83942" y="44482"/>
                        </a:cubicBezTo>
                        <a:cubicBezTo>
                          <a:pt x="83751" y="43720"/>
                          <a:pt x="84037" y="43148"/>
                          <a:pt x="84799" y="42863"/>
                        </a:cubicBezTo>
                        <a:cubicBezTo>
                          <a:pt x="85180" y="42672"/>
                          <a:pt x="85561" y="42672"/>
                          <a:pt x="85942" y="42767"/>
                        </a:cubicBezTo>
                        <a:cubicBezTo>
                          <a:pt x="86228" y="42767"/>
                          <a:pt x="86514" y="43053"/>
                          <a:pt x="86704" y="43339"/>
                        </a:cubicBezTo>
                        <a:cubicBezTo>
                          <a:pt x="91657" y="51435"/>
                          <a:pt x="95467" y="60008"/>
                          <a:pt x="98229" y="69056"/>
                        </a:cubicBezTo>
                        <a:cubicBezTo>
                          <a:pt x="98610" y="70199"/>
                          <a:pt x="99372" y="70771"/>
                          <a:pt x="100515" y="70675"/>
                        </a:cubicBezTo>
                        <a:cubicBezTo>
                          <a:pt x="101754" y="70580"/>
                          <a:pt x="102420" y="69723"/>
                          <a:pt x="102706" y="68389"/>
                        </a:cubicBezTo>
                        <a:cubicBezTo>
                          <a:pt x="103277" y="65151"/>
                          <a:pt x="103183" y="61913"/>
                          <a:pt x="102325" y="58769"/>
                        </a:cubicBezTo>
                        <a:cubicBezTo>
                          <a:pt x="96610" y="36767"/>
                          <a:pt x="85942" y="17145"/>
                          <a:pt x="70417" y="95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0" name="Freeform: Shape 16629">
                    <a:extLst>
                      <a:ext uri="{FF2B5EF4-FFF2-40B4-BE49-F238E27FC236}">
                        <a16:creationId xmlns:a16="http://schemas.microsoft.com/office/drawing/2014/main" id="{463BAA7D-2235-FEB3-B5D1-A8B2C7EFA189}"/>
                      </a:ext>
                    </a:extLst>
                  </p:cNvPr>
                  <p:cNvSpPr/>
                  <p:nvPr/>
                </p:nvSpPr>
                <p:spPr>
                  <a:xfrm>
                    <a:off x="8041540" y="4374227"/>
                    <a:ext cx="4113" cy="4639"/>
                  </a:xfrm>
                  <a:custGeom>
                    <a:avLst/>
                    <a:gdLst>
                      <a:gd name="connsiteX0" fmla="*/ 3179 w 4113"/>
                      <a:gd name="connsiteY0" fmla="*/ 4415 h 4639"/>
                      <a:gd name="connsiteX1" fmla="*/ 3751 w 4113"/>
                      <a:gd name="connsiteY1" fmla="*/ 1367 h 4639"/>
                      <a:gd name="connsiteX2" fmla="*/ 893 w 4113"/>
                      <a:gd name="connsiteY2" fmla="*/ 224 h 4639"/>
                      <a:gd name="connsiteX3" fmla="*/ 321 w 4113"/>
                      <a:gd name="connsiteY3" fmla="*/ 3272 h 4639"/>
                      <a:gd name="connsiteX4" fmla="*/ 3179 w 4113"/>
                      <a:gd name="connsiteY4" fmla="*/ 4415 h 4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3" h="4639">
                        <a:moveTo>
                          <a:pt x="3179" y="4415"/>
                        </a:moveTo>
                        <a:cubicBezTo>
                          <a:pt x="4132" y="3939"/>
                          <a:pt x="4417" y="2510"/>
                          <a:pt x="3751" y="1367"/>
                        </a:cubicBezTo>
                        <a:cubicBezTo>
                          <a:pt x="3179" y="224"/>
                          <a:pt x="1846" y="-347"/>
                          <a:pt x="893" y="224"/>
                        </a:cubicBezTo>
                        <a:cubicBezTo>
                          <a:pt x="-59" y="700"/>
                          <a:pt x="-250" y="2129"/>
                          <a:pt x="321" y="3272"/>
                        </a:cubicBezTo>
                        <a:cubicBezTo>
                          <a:pt x="893" y="4415"/>
                          <a:pt x="2227" y="4987"/>
                          <a:pt x="3179" y="4415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1" name="Freeform: Shape 16630">
                    <a:extLst>
                      <a:ext uri="{FF2B5EF4-FFF2-40B4-BE49-F238E27FC236}">
                        <a16:creationId xmlns:a16="http://schemas.microsoft.com/office/drawing/2014/main" id="{824F4198-670D-890A-3CAA-D1AB2A827727}"/>
                      </a:ext>
                    </a:extLst>
                  </p:cNvPr>
                  <p:cNvSpPr/>
                  <p:nvPr/>
                </p:nvSpPr>
                <p:spPr>
                  <a:xfrm>
                    <a:off x="8055101" y="4416742"/>
                    <a:ext cx="10683" cy="11144"/>
                  </a:xfrm>
                  <a:custGeom>
                    <a:avLst/>
                    <a:gdLst>
                      <a:gd name="connsiteX0" fmla="*/ 0 w 10683"/>
                      <a:gd name="connsiteY0" fmla="*/ 0 h 11144"/>
                      <a:gd name="connsiteX1" fmla="*/ 6001 w 10683"/>
                      <a:gd name="connsiteY1" fmla="*/ 11144 h 11144"/>
                      <a:gd name="connsiteX2" fmla="*/ 6001 w 10683"/>
                      <a:gd name="connsiteY2" fmla="*/ 7525 h 11144"/>
                      <a:gd name="connsiteX3" fmla="*/ 6953 w 10683"/>
                      <a:gd name="connsiteY3" fmla="*/ 5524 h 11144"/>
                      <a:gd name="connsiteX4" fmla="*/ 10383 w 10683"/>
                      <a:gd name="connsiteY4" fmla="*/ 3715 h 11144"/>
                      <a:gd name="connsiteX5" fmla="*/ 10668 w 10683"/>
                      <a:gd name="connsiteY5" fmla="*/ 2953 h 11144"/>
                      <a:gd name="connsiteX6" fmla="*/ 10287 w 10683"/>
                      <a:gd name="connsiteY6" fmla="*/ 2096 h 11144"/>
                      <a:gd name="connsiteX7" fmla="*/ 8191 w 10683"/>
                      <a:gd name="connsiteY7" fmla="*/ 1143 h 11144"/>
                      <a:gd name="connsiteX8" fmla="*/ 0 w 10683"/>
                      <a:gd name="connsiteY8" fmla="*/ 0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683" h="11144">
                        <a:moveTo>
                          <a:pt x="0" y="0"/>
                        </a:moveTo>
                        <a:lnTo>
                          <a:pt x="6001" y="11144"/>
                        </a:lnTo>
                        <a:cubicBezTo>
                          <a:pt x="6287" y="10096"/>
                          <a:pt x="6382" y="8954"/>
                          <a:pt x="6001" y="7525"/>
                        </a:cubicBezTo>
                        <a:cubicBezTo>
                          <a:pt x="5810" y="6667"/>
                          <a:pt x="6096" y="6001"/>
                          <a:pt x="6953" y="5524"/>
                        </a:cubicBezTo>
                        <a:lnTo>
                          <a:pt x="10383" y="3715"/>
                        </a:lnTo>
                        <a:cubicBezTo>
                          <a:pt x="10383" y="3715"/>
                          <a:pt x="10763" y="3334"/>
                          <a:pt x="10668" y="2953"/>
                        </a:cubicBezTo>
                        <a:lnTo>
                          <a:pt x="10287" y="2096"/>
                        </a:lnTo>
                        <a:cubicBezTo>
                          <a:pt x="9811" y="1143"/>
                          <a:pt x="9144" y="857"/>
                          <a:pt x="8191" y="1143"/>
                        </a:cubicBezTo>
                        <a:cubicBezTo>
                          <a:pt x="5143" y="2191"/>
                          <a:pt x="2381" y="18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2" name="Freeform: Shape 16631">
                    <a:extLst>
                      <a:ext uri="{FF2B5EF4-FFF2-40B4-BE49-F238E27FC236}">
                        <a16:creationId xmlns:a16="http://schemas.microsoft.com/office/drawing/2014/main" id="{9A3BF2E0-CC78-6A49-19E0-6AF466B83DC0}"/>
                      </a:ext>
                    </a:extLst>
                  </p:cNvPr>
                  <p:cNvSpPr/>
                  <p:nvPr/>
                </p:nvSpPr>
                <p:spPr>
                  <a:xfrm>
                    <a:off x="8074098" y="4432458"/>
                    <a:ext cx="6195" cy="5459"/>
                  </a:xfrm>
                  <a:custGeom>
                    <a:avLst/>
                    <a:gdLst>
                      <a:gd name="connsiteX0" fmla="*/ 4530 w 6195"/>
                      <a:gd name="connsiteY0" fmla="*/ 286 h 5459"/>
                      <a:gd name="connsiteX1" fmla="*/ 1291 w 6195"/>
                      <a:gd name="connsiteY1" fmla="*/ 2191 h 5459"/>
                      <a:gd name="connsiteX2" fmla="*/ 3196 w 6195"/>
                      <a:gd name="connsiteY2" fmla="*/ 5048 h 5459"/>
                      <a:gd name="connsiteX3" fmla="*/ 6149 w 6195"/>
                      <a:gd name="connsiteY3" fmla="*/ 1143 h 5459"/>
                      <a:gd name="connsiteX4" fmla="*/ 4530 w 6195"/>
                      <a:gd name="connsiteY4" fmla="*/ 286 h 5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95" h="5459">
                        <a:moveTo>
                          <a:pt x="4530" y="286"/>
                        </a:moveTo>
                        <a:cubicBezTo>
                          <a:pt x="2434" y="1524"/>
                          <a:pt x="1387" y="2191"/>
                          <a:pt x="1291" y="2191"/>
                        </a:cubicBezTo>
                        <a:cubicBezTo>
                          <a:pt x="-899" y="5144"/>
                          <a:pt x="-328" y="6096"/>
                          <a:pt x="3196" y="5048"/>
                        </a:cubicBezTo>
                        <a:cubicBezTo>
                          <a:pt x="5387" y="4381"/>
                          <a:pt x="6435" y="3048"/>
                          <a:pt x="6149" y="1143"/>
                        </a:cubicBezTo>
                        <a:cubicBezTo>
                          <a:pt x="6054" y="0"/>
                          <a:pt x="5482" y="-286"/>
                          <a:pt x="4530" y="28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3" name="Freeform: Shape 16632">
                    <a:extLst>
                      <a:ext uri="{FF2B5EF4-FFF2-40B4-BE49-F238E27FC236}">
                        <a16:creationId xmlns:a16="http://schemas.microsoft.com/office/drawing/2014/main" id="{6DC4979E-70C9-B82D-71C8-61E08B460249}"/>
                      </a:ext>
                    </a:extLst>
                  </p:cNvPr>
                  <p:cNvSpPr/>
                  <p:nvPr/>
                </p:nvSpPr>
                <p:spPr>
                  <a:xfrm>
                    <a:off x="7611432" y="4688106"/>
                    <a:ext cx="4180" cy="5053"/>
                  </a:xfrm>
                  <a:custGeom>
                    <a:avLst/>
                    <a:gdLst>
                      <a:gd name="connsiteX0" fmla="*/ 1233 w 4180"/>
                      <a:gd name="connsiteY0" fmla="*/ 4956 h 5053"/>
                      <a:gd name="connsiteX1" fmla="*/ 3995 w 4180"/>
                      <a:gd name="connsiteY1" fmla="*/ 3241 h 5053"/>
                      <a:gd name="connsiteX2" fmla="*/ 2947 w 4180"/>
                      <a:gd name="connsiteY2" fmla="*/ 98 h 5053"/>
                      <a:gd name="connsiteX3" fmla="*/ 185 w 4180"/>
                      <a:gd name="connsiteY3" fmla="*/ 1813 h 5053"/>
                      <a:gd name="connsiteX4" fmla="*/ 1233 w 4180"/>
                      <a:gd name="connsiteY4" fmla="*/ 4956 h 5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0" h="5053">
                        <a:moveTo>
                          <a:pt x="1233" y="4956"/>
                        </a:moveTo>
                        <a:cubicBezTo>
                          <a:pt x="2281" y="5337"/>
                          <a:pt x="3519" y="4575"/>
                          <a:pt x="3995" y="3241"/>
                        </a:cubicBezTo>
                        <a:cubicBezTo>
                          <a:pt x="4471" y="1908"/>
                          <a:pt x="3995" y="479"/>
                          <a:pt x="2947" y="98"/>
                        </a:cubicBezTo>
                        <a:cubicBezTo>
                          <a:pt x="1899" y="-283"/>
                          <a:pt x="661" y="479"/>
                          <a:pt x="185" y="1813"/>
                        </a:cubicBezTo>
                        <a:cubicBezTo>
                          <a:pt x="-291" y="3146"/>
                          <a:pt x="185" y="4575"/>
                          <a:pt x="1233" y="4956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4" name="Freeform: Shape 16633">
                    <a:extLst>
                      <a:ext uri="{FF2B5EF4-FFF2-40B4-BE49-F238E27FC236}">
                        <a16:creationId xmlns:a16="http://schemas.microsoft.com/office/drawing/2014/main" id="{1EF2B26D-0122-996B-4036-09C61E1E4B3F}"/>
                      </a:ext>
                    </a:extLst>
                  </p:cNvPr>
                  <p:cNvSpPr/>
                  <p:nvPr/>
                </p:nvSpPr>
                <p:spPr>
                  <a:xfrm>
                    <a:off x="7702588" y="4695264"/>
                    <a:ext cx="4462" cy="5603"/>
                  </a:xfrm>
                  <a:custGeom>
                    <a:avLst/>
                    <a:gdLst>
                      <a:gd name="connsiteX0" fmla="*/ 1326 w 4462"/>
                      <a:gd name="connsiteY0" fmla="*/ 5513 h 5603"/>
                      <a:gd name="connsiteX1" fmla="*/ 4279 w 4462"/>
                      <a:gd name="connsiteY1" fmla="*/ 3513 h 5603"/>
                      <a:gd name="connsiteX2" fmla="*/ 3136 w 4462"/>
                      <a:gd name="connsiteY2" fmla="*/ 84 h 5603"/>
                      <a:gd name="connsiteX3" fmla="*/ 183 w 4462"/>
                      <a:gd name="connsiteY3" fmla="*/ 2085 h 5603"/>
                      <a:gd name="connsiteX4" fmla="*/ 1326 w 4462"/>
                      <a:gd name="connsiteY4" fmla="*/ 5513 h 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5603">
                        <a:moveTo>
                          <a:pt x="1326" y="5513"/>
                        </a:moveTo>
                        <a:cubicBezTo>
                          <a:pt x="2469" y="5894"/>
                          <a:pt x="3803" y="5037"/>
                          <a:pt x="4279" y="3513"/>
                        </a:cubicBezTo>
                        <a:cubicBezTo>
                          <a:pt x="4755" y="1989"/>
                          <a:pt x="4279" y="465"/>
                          <a:pt x="3136" y="84"/>
                        </a:cubicBezTo>
                        <a:cubicBezTo>
                          <a:pt x="1993" y="-297"/>
                          <a:pt x="659" y="656"/>
                          <a:pt x="183" y="2085"/>
                        </a:cubicBezTo>
                        <a:cubicBezTo>
                          <a:pt x="-293" y="3609"/>
                          <a:pt x="183" y="5133"/>
                          <a:pt x="1326" y="5513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5" name="Freeform: Shape 16634">
                    <a:extLst>
                      <a:ext uri="{FF2B5EF4-FFF2-40B4-BE49-F238E27FC236}">
                        <a16:creationId xmlns:a16="http://schemas.microsoft.com/office/drawing/2014/main" id="{850B7C36-8DC8-55E2-F6A7-525BB8AF2C7B}"/>
                      </a:ext>
                    </a:extLst>
                  </p:cNvPr>
                  <p:cNvSpPr/>
                  <p:nvPr/>
                </p:nvSpPr>
                <p:spPr>
                  <a:xfrm>
                    <a:off x="7624463" y="4697836"/>
                    <a:ext cx="4024" cy="5692"/>
                  </a:xfrm>
                  <a:custGeom>
                    <a:avLst/>
                    <a:gdLst>
                      <a:gd name="connsiteX0" fmla="*/ 2870 w 4024"/>
                      <a:gd name="connsiteY0" fmla="*/ 5608 h 5692"/>
                      <a:gd name="connsiteX1" fmla="*/ 3822 w 4024"/>
                      <a:gd name="connsiteY1" fmla="*/ 2180 h 5692"/>
                      <a:gd name="connsiteX2" fmla="*/ 1156 w 4024"/>
                      <a:gd name="connsiteY2" fmla="*/ 84 h 5692"/>
                      <a:gd name="connsiteX3" fmla="*/ 203 w 4024"/>
                      <a:gd name="connsiteY3" fmla="*/ 3513 h 5692"/>
                      <a:gd name="connsiteX4" fmla="*/ 2870 w 4024"/>
                      <a:gd name="connsiteY4" fmla="*/ 5608 h 5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4" h="5692">
                        <a:moveTo>
                          <a:pt x="2870" y="5608"/>
                        </a:moveTo>
                        <a:cubicBezTo>
                          <a:pt x="3918" y="5228"/>
                          <a:pt x="4298" y="3799"/>
                          <a:pt x="3822" y="2180"/>
                        </a:cubicBezTo>
                        <a:cubicBezTo>
                          <a:pt x="3346" y="656"/>
                          <a:pt x="2108" y="-297"/>
                          <a:pt x="1156" y="84"/>
                        </a:cubicBezTo>
                        <a:cubicBezTo>
                          <a:pt x="107" y="465"/>
                          <a:pt x="-273" y="1894"/>
                          <a:pt x="203" y="3513"/>
                        </a:cubicBezTo>
                        <a:cubicBezTo>
                          <a:pt x="679" y="5037"/>
                          <a:pt x="1917" y="5989"/>
                          <a:pt x="2870" y="560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6" name="Freeform: Shape 16635">
                    <a:extLst>
                      <a:ext uri="{FF2B5EF4-FFF2-40B4-BE49-F238E27FC236}">
                        <a16:creationId xmlns:a16="http://schemas.microsoft.com/office/drawing/2014/main" id="{6131FDBE-5C4F-73E1-5CC5-ACE6B63759B8}"/>
                      </a:ext>
                    </a:extLst>
                  </p:cNvPr>
                  <p:cNvSpPr/>
                  <p:nvPr/>
                </p:nvSpPr>
                <p:spPr>
                  <a:xfrm>
                    <a:off x="7718605" y="4706110"/>
                    <a:ext cx="4664" cy="6192"/>
                  </a:xfrm>
                  <a:custGeom>
                    <a:avLst/>
                    <a:gdLst>
                      <a:gd name="connsiteX0" fmla="*/ 4359 w 4664"/>
                      <a:gd name="connsiteY0" fmla="*/ 3049 h 6192"/>
                      <a:gd name="connsiteX1" fmla="*/ 2930 w 4664"/>
                      <a:gd name="connsiteY1" fmla="*/ 954 h 6192"/>
                      <a:gd name="connsiteX2" fmla="*/ 549 w 4664"/>
                      <a:gd name="connsiteY2" fmla="*/ 1049 h 6192"/>
                      <a:gd name="connsiteX3" fmla="*/ 73 w 4664"/>
                      <a:gd name="connsiteY3" fmla="*/ 4288 h 6192"/>
                      <a:gd name="connsiteX4" fmla="*/ 2264 w 4664"/>
                      <a:gd name="connsiteY4" fmla="*/ 6193 h 6192"/>
                      <a:gd name="connsiteX5" fmla="*/ 4169 w 4664"/>
                      <a:gd name="connsiteY5" fmla="*/ 5240 h 6192"/>
                      <a:gd name="connsiteX6" fmla="*/ 4359 w 4664"/>
                      <a:gd name="connsiteY6" fmla="*/ 2954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64" h="6192">
                        <a:moveTo>
                          <a:pt x="4359" y="3049"/>
                        </a:moveTo>
                        <a:lnTo>
                          <a:pt x="2930" y="954"/>
                        </a:lnTo>
                        <a:cubicBezTo>
                          <a:pt x="2073" y="-380"/>
                          <a:pt x="1311" y="-285"/>
                          <a:pt x="549" y="1049"/>
                        </a:cubicBezTo>
                        <a:cubicBezTo>
                          <a:pt x="73" y="2097"/>
                          <a:pt x="-117" y="3145"/>
                          <a:pt x="73" y="4288"/>
                        </a:cubicBezTo>
                        <a:cubicBezTo>
                          <a:pt x="264" y="5526"/>
                          <a:pt x="1026" y="6193"/>
                          <a:pt x="2264" y="6193"/>
                        </a:cubicBezTo>
                        <a:cubicBezTo>
                          <a:pt x="2930" y="6193"/>
                          <a:pt x="3597" y="5907"/>
                          <a:pt x="4169" y="5240"/>
                        </a:cubicBezTo>
                        <a:cubicBezTo>
                          <a:pt x="4740" y="4573"/>
                          <a:pt x="4835" y="3621"/>
                          <a:pt x="4359" y="295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7" name="Freeform: Shape 16636">
                    <a:extLst>
                      <a:ext uri="{FF2B5EF4-FFF2-40B4-BE49-F238E27FC236}">
                        <a16:creationId xmlns:a16="http://schemas.microsoft.com/office/drawing/2014/main" id="{C8CEA8D1-3240-B091-9F2F-E9365B9C2641}"/>
                      </a:ext>
                    </a:extLst>
                  </p:cNvPr>
                  <p:cNvSpPr/>
                  <p:nvPr/>
                </p:nvSpPr>
                <p:spPr>
                  <a:xfrm>
                    <a:off x="7605348" y="4705504"/>
                    <a:ext cx="4346" cy="5977"/>
                  </a:xfrm>
                  <a:custGeom>
                    <a:avLst/>
                    <a:gdLst>
                      <a:gd name="connsiteX0" fmla="*/ 3411 w 4346"/>
                      <a:gd name="connsiteY0" fmla="*/ 5846 h 5977"/>
                      <a:gd name="connsiteX1" fmla="*/ 3983 w 4346"/>
                      <a:gd name="connsiteY1" fmla="*/ 2131 h 5977"/>
                      <a:gd name="connsiteX2" fmla="*/ 935 w 4346"/>
                      <a:gd name="connsiteY2" fmla="*/ 131 h 5977"/>
                      <a:gd name="connsiteX3" fmla="*/ 363 w 4346"/>
                      <a:gd name="connsiteY3" fmla="*/ 3846 h 5977"/>
                      <a:gd name="connsiteX4" fmla="*/ 3411 w 4346"/>
                      <a:gd name="connsiteY4" fmla="*/ 5846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6" h="5977">
                        <a:moveTo>
                          <a:pt x="3411" y="5846"/>
                        </a:moveTo>
                        <a:cubicBezTo>
                          <a:pt x="4364" y="5370"/>
                          <a:pt x="4650" y="3751"/>
                          <a:pt x="3983" y="2131"/>
                        </a:cubicBezTo>
                        <a:cubicBezTo>
                          <a:pt x="3316" y="512"/>
                          <a:pt x="1982" y="-345"/>
                          <a:pt x="935" y="131"/>
                        </a:cubicBezTo>
                        <a:cubicBezTo>
                          <a:pt x="-17" y="607"/>
                          <a:pt x="-303" y="2226"/>
                          <a:pt x="363" y="3846"/>
                        </a:cubicBezTo>
                        <a:cubicBezTo>
                          <a:pt x="1030" y="5465"/>
                          <a:pt x="2364" y="6322"/>
                          <a:pt x="3411" y="5846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8" name="Freeform: Shape 16637">
                    <a:extLst>
                      <a:ext uri="{FF2B5EF4-FFF2-40B4-BE49-F238E27FC236}">
                        <a16:creationId xmlns:a16="http://schemas.microsoft.com/office/drawing/2014/main" id="{5B67DF7E-5110-CC2B-CF08-37EBA390AADA}"/>
                      </a:ext>
                    </a:extLst>
                  </p:cNvPr>
                  <p:cNvSpPr/>
                  <p:nvPr/>
                </p:nvSpPr>
                <p:spPr>
                  <a:xfrm>
                    <a:off x="7696088" y="4709811"/>
                    <a:ext cx="4983" cy="5079"/>
                  </a:xfrm>
                  <a:custGeom>
                    <a:avLst/>
                    <a:gdLst>
                      <a:gd name="connsiteX0" fmla="*/ 397 w 4983"/>
                      <a:gd name="connsiteY0" fmla="*/ 4683 h 5079"/>
                      <a:gd name="connsiteX1" fmla="*/ 3825 w 4983"/>
                      <a:gd name="connsiteY1" fmla="*/ 3921 h 5079"/>
                      <a:gd name="connsiteX2" fmla="*/ 4587 w 4983"/>
                      <a:gd name="connsiteY2" fmla="*/ 397 h 5079"/>
                      <a:gd name="connsiteX3" fmla="*/ 1158 w 4983"/>
                      <a:gd name="connsiteY3" fmla="*/ 1158 h 5079"/>
                      <a:gd name="connsiteX4" fmla="*/ 397 w 4983"/>
                      <a:gd name="connsiteY4" fmla="*/ 4683 h 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3" h="5079">
                        <a:moveTo>
                          <a:pt x="397" y="4683"/>
                        </a:moveTo>
                        <a:cubicBezTo>
                          <a:pt x="1063" y="5445"/>
                          <a:pt x="2587" y="5064"/>
                          <a:pt x="3825" y="3921"/>
                        </a:cubicBezTo>
                        <a:cubicBezTo>
                          <a:pt x="4968" y="2682"/>
                          <a:pt x="5349" y="1158"/>
                          <a:pt x="4587" y="397"/>
                        </a:cubicBezTo>
                        <a:cubicBezTo>
                          <a:pt x="3921" y="-366"/>
                          <a:pt x="2396" y="15"/>
                          <a:pt x="1158" y="1158"/>
                        </a:cubicBezTo>
                        <a:cubicBezTo>
                          <a:pt x="15" y="2397"/>
                          <a:pt x="-366" y="3921"/>
                          <a:pt x="397" y="4683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9" name="Freeform: Shape 16638">
                    <a:extLst>
                      <a:ext uri="{FF2B5EF4-FFF2-40B4-BE49-F238E27FC236}">
                        <a16:creationId xmlns:a16="http://schemas.microsoft.com/office/drawing/2014/main" id="{C5A02652-F167-B471-771C-4331393100D3}"/>
                      </a:ext>
                    </a:extLst>
                  </p:cNvPr>
                  <p:cNvSpPr/>
                  <p:nvPr/>
                </p:nvSpPr>
                <p:spPr>
                  <a:xfrm>
                    <a:off x="7626914" y="4713724"/>
                    <a:ext cx="5197" cy="4968"/>
                  </a:xfrm>
                  <a:custGeom>
                    <a:avLst/>
                    <a:gdLst>
                      <a:gd name="connsiteX0" fmla="*/ 3944 w 5197"/>
                      <a:gd name="connsiteY0" fmla="*/ 103 h 4968"/>
                      <a:gd name="connsiteX1" fmla="*/ 610 w 5197"/>
                      <a:gd name="connsiteY1" fmla="*/ 1246 h 4968"/>
                      <a:gd name="connsiteX2" fmla="*/ 991 w 5197"/>
                      <a:gd name="connsiteY2" fmla="*/ 4580 h 4968"/>
                      <a:gd name="connsiteX3" fmla="*/ 4896 w 5197"/>
                      <a:gd name="connsiteY3" fmla="*/ 2961 h 4968"/>
                      <a:gd name="connsiteX4" fmla="*/ 3848 w 5197"/>
                      <a:gd name="connsiteY4" fmla="*/ 103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7" h="4968">
                        <a:moveTo>
                          <a:pt x="3944" y="103"/>
                        </a:moveTo>
                        <a:cubicBezTo>
                          <a:pt x="2801" y="-183"/>
                          <a:pt x="1658" y="103"/>
                          <a:pt x="610" y="1246"/>
                        </a:cubicBezTo>
                        <a:cubicBezTo>
                          <a:pt x="-343" y="2198"/>
                          <a:pt x="-152" y="3913"/>
                          <a:pt x="991" y="4580"/>
                        </a:cubicBezTo>
                        <a:cubicBezTo>
                          <a:pt x="2419" y="5437"/>
                          <a:pt x="3753" y="4866"/>
                          <a:pt x="4896" y="2961"/>
                        </a:cubicBezTo>
                        <a:cubicBezTo>
                          <a:pt x="5563" y="1913"/>
                          <a:pt x="5087" y="484"/>
                          <a:pt x="3848" y="103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0" name="Freeform: Shape 16639">
                    <a:extLst>
                      <a:ext uri="{FF2B5EF4-FFF2-40B4-BE49-F238E27FC236}">
                        <a16:creationId xmlns:a16="http://schemas.microsoft.com/office/drawing/2014/main" id="{5FF4EDDD-3615-6ECA-7265-FC14A0A4994A}"/>
                      </a:ext>
                    </a:extLst>
                  </p:cNvPr>
                  <p:cNvSpPr/>
                  <p:nvPr/>
                </p:nvSpPr>
                <p:spPr>
                  <a:xfrm>
                    <a:off x="7612853" y="4731543"/>
                    <a:ext cx="4623" cy="4572"/>
                  </a:xfrm>
                  <a:custGeom>
                    <a:avLst/>
                    <a:gdLst>
                      <a:gd name="connsiteX0" fmla="*/ 3526 w 4623"/>
                      <a:gd name="connsiteY0" fmla="*/ 571 h 4572"/>
                      <a:gd name="connsiteX1" fmla="*/ 669 w 4623"/>
                      <a:gd name="connsiteY1" fmla="*/ 571 h 4572"/>
                      <a:gd name="connsiteX2" fmla="*/ 764 w 4623"/>
                      <a:gd name="connsiteY2" fmla="*/ 3715 h 4572"/>
                      <a:gd name="connsiteX3" fmla="*/ 4193 w 4623"/>
                      <a:gd name="connsiteY3" fmla="*/ 3715 h 4572"/>
                      <a:gd name="connsiteX4" fmla="*/ 3621 w 4623"/>
                      <a:gd name="connsiteY4" fmla="*/ 47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3" h="4572">
                        <a:moveTo>
                          <a:pt x="3526" y="571"/>
                        </a:moveTo>
                        <a:cubicBezTo>
                          <a:pt x="2383" y="-190"/>
                          <a:pt x="1336" y="-190"/>
                          <a:pt x="669" y="571"/>
                        </a:cubicBezTo>
                        <a:cubicBezTo>
                          <a:pt x="-284" y="1429"/>
                          <a:pt x="-189" y="2953"/>
                          <a:pt x="764" y="3715"/>
                        </a:cubicBezTo>
                        <a:cubicBezTo>
                          <a:pt x="2192" y="4858"/>
                          <a:pt x="3335" y="4858"/>
                          <a:pt x="4193" y="3715"/>
                        </a:cubicBezTo>
                        <a:cubicBezTo>
                          <a:pt x="4955" y="2667"/>
                          <a:pt x="4669" y="1238"/>
                          <a:pt x="3621" y="476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1" name="Freeform: Shape 16640">
                    <a:extLst>
                      <a:ext uri="{FF2B5EF4-FFF2-40B4-BE49-F238E27FC236}">
                        <a16:creationId xmlns:a16="http://schemas.microsoft.com/office/drawing/2014/main" id="{F295FBAB-2357-D640-B5C0-7B8EB6BBF13E}"/>
                      </a:ext>
                    </a:extLst>
                  </p:cNvPr>
                  <p:cNvSpPr/>
                  <p:nvPr/>
                </p:nvSpPr>
                <p:spPr>
                  <a:xfrm>
                    <a:off x="7631048" y="4743831"/>
                    <a:ext cx="3810" cy="4000"/>
                  </a:xfrm>
                  <a:custGeom>
                    <a:avLst/>
                    <a:gdLst>
                      <a:gd name="connsiteX0" fmla="*/ 0 w 3810"/>
                      <a:gd name="connsiteY0" fmla="*/ 2000 h 4000"/>
                      <a:gd name="connsiteX1" fmla="*/ 1905 w 3810"/>
                      <a:gd name="connsiteY1" fmla="*/ 4000 h 4000"/>
                      <a:gd name="connsiteX2" fmla="*/ 3810 w 3810"/>
                      <a:gd name="connsiteY2" fmla="*/ 2000 h 4000"/>
                      <a:gd name="connsiteX3" fmla="*/ 1905 w 3810"/>
                      <a:gd name="connsiteY3" fmla="*/ 0 h 4000"/>
                      <a:gd name="connsiteX4" fmla="*/ 0 w 3810"/>
                      <a:gd name="connsiteY4" fmla="*/ 2000 h 4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4000">
                        <a:moveTo>
                          <a:pt x="0" y="2000"/>
                        </a:moveTo>
                        <a:cubicBezTo>
                          <a:pt x="0" y="3143"/>
                          <a:pt x="858" y="4000"/>
                          <a:pt x="1905" y="4000"/>
                        </a:cubicBezTo>
                        <a:cubicBezTo>
                          <a:pt x="2953" y="4000"/>
                          <a:pt x="3810" y="3143"/>
                          <a:pt x="3810" y="2000"/>
                        </a:cubicBezTo>
                        <a:cubicBezTo>
                          <a:pt x="3810" y="857"/>
                          <a:pt x="2953" y="0"/>
                          <a:pt x="1905" y="0"/>
                        </a:cubicBezTo>
                        <a:cubicBezTo>
                          <a:pt x="858" y="0"/>
                          <a:pt x="0" y="857"/>
                          <a:pt x="0" y="20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2" name="Freeform: Shape 16641">
                    <a:extLst>
                      <a:ext uri="{FF2B5EF4-FFF2-40B4-BE49-F238E27FC236}">
                        <a16:creationId xmlns:a16="http://schemas.microsoft.com/office/drawing/2014/main" id="{532CF766-F71F-4A58-91A6-43FD6B0CD1BB}"/>
                      </a:ext>
                    </a:extLst>
                  </p:cNvPr>
                  <p:cNvSpPr/>
                  <p:nvPr/>
                </p:nvSpPr>
                <p:spPr>
                  <a:xfrm>
                    <a:off x="7600378" y="4745164"/>
                    <a:ext cx="5143" cy="5333"/>
                  </a:xfrm>
                  <a:custGeom>
                    <a:avLst/>
                    <a:gdLst>
                      <a:gd name="connsiteX0" fmla="*/ 0 w 5143"/>
                      <a:gd name="connsiteY0" fmla="*/ 2667 h 5333"/>
                      <a:gd name="connsiteX1" fmla="*/ 2572 w 5143"/>
                      <a:gd name="connsiteY1" fmla="*/ 5334 h 5333"/>
                      <a:gd name="connsiteX2" fmla="*/ 5143 w 5143"/>
                      <a:gd name="connsiteY2" fmla="*/ 2667 h 5333"/>
                      <a:gd name="connsiteX3" fmla="*/ 2572 w 5143"/>
                      <a:gd name="connsiteY3" fmla="*/ 0 h 5333"/>
                      <a:gd name="connsiteX4" fmla="*/ 0 w 5143"/>
                      <a:gd name="connsiteY4" fmla="*/ 2667 h 5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43" h="5333">
                        <a:moveTo>
                          <a:pt x="0" y="2667"/>
                        </a:moveTo>
                        <a:cubicBezTo>
                          <a:pt x="0" y="4096"/>
                          <a:pt x="1143" y="5334"/>
                          <a:pt x="2572" y="5334"/>
                        </a:cubicBezTo>
                        <a:cubicBezTo>
                          <a:pt x="4000" y="5334"/>
                          <a:pt x="5143" y="4191"/>
                          <a:pt x="5143" y="2667"/>
                        </a:cubicBezTo>
                        <a:cubicBezTo>
                          <a:pt x="5143" y="1143"/>
                          <a:pt x="4000" y="0"/>
                          <a:pt x="2572" y="0"/>
                        </a:cubicBezTo>
                        <a:cubicBezTo>
                          <a:pt x="1143" y="0"/>
                          <a:pt x="0" y="1238"/>
                          <a:pt x="0" y="266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3" name="Freeform: Shape 16642">
                    <a:extLst>
                      <a:ext uri="{FF2B5EF4-FFF2-40B4-BE49-F238E27FC236}">
                        <a16:creationId xmlns:a16="http://schemas.microsoft.com/office/drawing/2014/main" id="{9090134C-7BE2-234D-D719-758ABC6CA8BB}"/>
                      </a:ext>
                    </a:extLst>
                  </p:cNvPr>
                  <p:cNvSpPr/>
                  <p:nvPr/>
                </p:nvSpPr>
                <p:spPr>
                  <a:xfrm>
                    <a:off x="7646860" y="4761674"/>
                    <a:ext cx="3497" cy="4736"/>
                  </a:xfrm>
                  <a:custGeom>
                    <a:avLst/>
                    <a:gdLst>
                      <a:gd name="connsiteX0" fmla="*/ 2762 w 3497"/>
                      <a:gd name="connsiteY0" fmla="*/ 540 h 4736"/>
                      <a:gd name="connsiteX1" fmla="*/ 285 w 3497"/>
                      <a:gd name="connsiteY1" fmla="*/ 921 h 4736"/>
                      <a:gd name="connsiteX2" fmla="*/ 762 w 3497"/>
                      <a:gd name="connsiteY2" fmla="*/ 4064 h 4736"/>
                      <a:gd name="connsiteX3" fmla="*/ 3238 w 3497"/>
                      <a:gd name="connsiteY3" fmla="*/ 3588 h 4736"/>
                      <a:gd name="connsiteX4" fmla="*/ 2762 w 3497"/>
                      <a:gd name="connsiteY4" fmla="*/ 635 h 4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7" h="4736">
                        <a:moveTo>
                          <a:pt x="2762" y="540"/>
                        </a:moveTo>
                        <a:cubicBezTo>
                          <a:pt x="2095" y="-317"/>
                          <a:pt x="762" y="-127"/>
                          <a:pt x="285" y="921"/>
                        </a:cubicBezTo>
                        <a:cubicBezTo>
                          <a:pt x="-191" y="2159"/>
                          <a:pt x="-96" y="3207"/>
                          <a:pt x="762" y="4064"/>
                        </a:cubicBezTo>
                        <a:cubicBezTo>
                          <a:pt x="1809" y="5112"/>
                          <a:pt x="2666" y="4921"/>
                          <a:pt x="3238" y="3588"/>
                        </a:cubicBezTo>
                        <a:cubicBezTo>
                          <a:pt x="3714" y="2635"/>
                          <a:pt x="3524" y="1587"/>
                          <a:pt x="2762" y="635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80" name="Graphic 1736">
                  <a:extLst>
                    <a:ext uri="{FF2B5EF4-FFF2-40B4-BE49-F238E27FC236}">
                      <a16:creationId xmlns:a16="http://schemas.microsoft.com/office/drawing/2014/main" id="{25C8E807-EC23-02D4-96FF-0D1BB27CF3BA}"/>
                    </a:ext>
                  </a:extLst>
                </p:cNvPr>
                <p:cNvGrpSpPr/>
                <p:nvPr/>
              </p:nvGrpSpPr>
              <p:grpSpPr>
                <a:xfrm>
                  <a:off x="7394204" y="3955804"/>
                  <a:ext cx="594808" cy="878147"/>
                  <a:chOff x="7394204" y="3955804"/>
                  <a:chExt cx="594808" cy="878147"/>
                </a:xfrm>
              </p:grpSpPr>
              <p:sp>
                <p:nvSpPr>
                  <p:cNvPr id="16581" name="Freeform: Shape 16580">
                    <a:extLst>
                      <a:ext uri="{FF2B5EF4-FFF2-40B4-BE49-F238E27FC236}">
                        <a16:creationId xmlns:a16="http://schemas.microsoft.com/office/drawing/2014/main" id="{89E88684-CF4E-475D-28AD-0B6F75B802AA}"/>
                      </a:ext>
                    </a:extLst>
                  </p:cNvPr>
                  <p:cNvSpPr/>
                  <p:nvPr/>
                </p:nvSpPr>
                <p:spPr>
                  <a:xfrm>
                    <a:off x="7818289" y="4359286"/>
                    <a:ext cx="56729" cy="56987"/>
                  </a:xfrm>
                  <a:custGeom>
                    <a:avLst/>
                    <a:gdLst>
                      <a:gd name="connsiteX0" fmla="*/ 12308 w 56729"/>
                      <a:gd name="connsiteY0" fmla="*/ 22023 h 56987"/>
                      <a:gd name="connsiteX1" fmla="*/ 1640 w 56729"/>
                      <a:gd name="connsiteY1" fmla="*/ 28023 h 56987"/>
                      <a:gd name="connsiteX2" fmla="*/ 116 w 56729"/>
                      <a:gd name="connsiteY2" fmla="*/ 31929 h 56987"/>
                      <a:gd name="connsiteX3" fmla="*/ 7831 w 56729"/>
                      <a:gd name="connsiteY3" fmla="*/ 53931 h 56987"/>
                      <a:gd name="connsiteX4" fmla="*/ 11641 w 56729"/>
                      <a:gd name="connsiteY4" fmla="*/ 55932 h 56987"/>
                      <a:gd name="connsiteX5" fmla="*/ 12308 w 56729"/>
                      <a:gd name="connsiteY5" fmla="*/ 54789 h 56987"/>
                      <a:gd name="connsiteX6" fmla="*/ 12689 w 56729"/>
                      <a:gd name="connsiteY6" fmla="*/ 43740 h 56987"/>
                      <a:gd name="connsiteX7" fmla="*/ 16403 w 56729"/>
                      <a:gd name="connsiteY7" fmla="*/ 43073 h 56987"/>
                      <a:gd name="connsiteX8" fmla="*/ 20785 w 56729"/>
                      <a:gd name="connsiteY8" fmla="*/ 54312 h 56987"/>
                      <a:gd name="connsiteX9" fmla="*/ 24024 w 56729"/>
                      <a:gd name="connsiteY9" fmla="*/ 56884 h 56987"/>
                      <a:gd name="connsiteX10" fmla="*/ 28120 w 56729"/>
                      <a:gd name="connsiteY10" fmla="*/ 54789 h 56987"/>
                      <a:gd name="connsiteX11" fmla="*/ 25548 w 56729"/>
                      <a:gd name="connsiteY11" fmla="*/ 38120 h 56987"/>
                      <a:gd name="connsiteX12" fmla="*/ 28120 w 56729"/>
                      <a:gd name="connsiteY12" fmla="*/ 37358 h 56987"/>
                      <a:gd name="connsiteX13" fmla="*/ 38597 w 56729"/>
                      <a:gd name="connsiteY13" fmla="*/ 53550 h 56987"/>
                      <a:gd name="connsiteX14" fmla="*/ 41359 w 56729"/>
                      <a:gd name="connsiteY14" fmla="*/ 55836 h 56987"/>
                      <a:gd name="connsiteX15" fmla="*/ 44122 w 56729"/>
                      <a:gd name="connsiteY15" fmla="*/ 54979 h 56987"/>
                      <a:gd name="connsiteX16" fmla="*/ 44788 w 56729"/>
                      <a:gd name="connsiteY16" fmla="*/ 52312 h 56987"/>
                      <a:gd name="connsiteX17" fmla="*/ 39168 w 56729"/>
                      <a:gd name="connsiteY17" fmla="*/ 40501 h 56987"/>
                      <a:gd name="connsiteX18" fmla="*/ 42407 w 56729"/>
                      <a:gd name="connsiteY18" fmla="*/ 36786 h 56987"/>
                      <a:gd name="connsiteX19" fmla="*/ 50218 w 56729"/>
                      <a:gd name="connsiteY19" fmla="*/ 42597 h 56987"/>
                      <a:gd name="connsiteX20" fmla="*/ 52504 w 56729"/>
                      <a:gd name="connsiteY20" fmla="*/ 42883 h 56987"/>
                      <a:gd name="connsiteX21" fmla="*/ 53551 w 56729"/>
                      <a:gd name="connsiteY21" fmla="*/ 42311 h 56987"/>
                      <a:gd name="connsiteX22" fmla="*/ 54123 w 56729"/>
                      <a:gd name="connsiteY22" fmla="*/ 38882 h 56987"/>
                      <a:gd name="connsiteX23" fmla="*/ 38597 w 56729"/>
                      <a:gd name="connsiteY23" fmla="*/ 21546 h 56987"/>
                      <a:gd name="connsiteX24" fmla="*/ 38406 w 56729"/>
                      <a:gd name="connsiteY24" fmla="*/ 19737 h 56987"/>
                      <a:gd name="connsiteX25" fmla="*/ 38883 w 56729"/>
                      <a:gd name="connsiteY25" fmla="*/ 18975 h 56987"/>
                      <a:gd name="connsiteX26" fmla="*/ 41930 w 56729"/>
                      <a:gd name="connsiteY26" fmla="*/ 18594 h 56987"/>
                      <a:gd name="connsiteX27" fmla="*/ 53170 w 56729"/>
                      <a:gd name="connsiteY27" fmla="*/ 25833 h 56987"/>
                      <a:gd name="connsiteX28" fmla="*/ 56599 w 56729"/>
                      <a:gd name="connsiteY28" fmla="*/ 22308 h 56987"/>
                      <a:gd name="connsiteX29" fmla="*/ 50598 w 56729"/>
                      <a:gd name="connsiteY29" fmla="*/ 13545 h 56987"/>
                      <a:gd name="connsiteX30" fmla="*/ 36216 w 56729"/>
                      <a:gd name="connsiteY30" fmla="*/ 401 h 56987"/>
                      <a:gd name="connsiteX31" fmla="*/ 34215 w 56729"/>
                      <a:gd name="connsiteY31" fmla="*/ 782 h 56987"/>
                      <a:gd name="connsiteX32" fmla="*/ 12308 w 56729"/>
                      <a:gd name="connsiteY32" fmla="*/ 22023 h 56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56729" h="56987">
                        <a:moveTo>
                          <a:pt x="12308" y="22023"/>
                        </a:moveTo>
                        <a:cubicBezTo>
                          <a:pt x="8498" y="23833"/>
                          <a:pt x="4974" y="25833"/>
                          <a:pt x="1640" y="28023"/>
                        </a:cubicBezTo>
                        <a:cubicBezTo>
                          <a:pt x="306" y="28881"/>
                          <a:pt x="-265" y="30404"/>
                          <a:pt x="116" y="31929"/>
                        </a:cubicBezTo>
                        <a:cubicBezTo>
                          <a:pt x="2021" y="39644"/>
                          <a:pt x="4593" y="46978"/>
                          <a:pt x="7831" y="53931"/>
                        </a:cubicBezTo>
                        <a:cubicBezTo>
                          <a:pt x="8879" y="56313"/>
                          <a:pt x="10213" y="56979"/>
                          <a:pt x="11641" y="55932"/>
                        </a:cubicBezTo>
                        <a:cubicBezTo>
                          <a:pt x="12022" y="55646"/>
                          <a:pt x="12308" y="55170"/>
                          <a:pt x="12308" y="54789"/>
                        </a:cubicBezTo>
                        <a:lnTo>
                          <a:pt x="12689" y="43740"/>
                        </a:lnTo>
                        <a:cubicBezTo>
                          <a:pt x="12879" y="37453"/>
                          <a:pt x="14213" y="37263"/>
                          <a:pt x="16403" y="43073"/>
                        </a:cubicBezTo>
                        <a:lnTo>
                          <a:pt x="20785" y="54312"/>
                        </a:lnTo>
                        <a:cubicBezTo>
                          <a:pt x="21357" y="55741"/>
                          <a:pt x="22595" y="56694"/>
                          <a:pt x="24024" y="56884"/>
                        </a:cubicBezTo>
                        <a:cubicBezTo>
                          <a:pt x="26595" y="57265"/>
                          <a:pt x="27929" y="56598"/>
                          <a:pt x="28120" y="54789"/>
                        </a:cubicBezTo>
                        <a:cubicBezTo>
                          <a:pt x="28405" y="51550"/>
                          <a:pt x="25072" y="40977"/>
                          <a:pt x="25548" y="38120"/>
                        </a:cubicBezTo>
                        <a:cubicBezTo>
                          <a:pt x="25738" y="36882"/>
                          <a:pt x="27262" y="36405"/>
                          <a:pt x="28120" y="37358"/>
                        </a:cubicBezTo>
                        <a:cubicBezTo>
                          <a:pt x="30596" y="40025"/>
                          <a:pt x="36596" y="50502"/>
                          <a:pt x="38597" y="53550"/>
                        </a:cubicBezTo>
                        <a:cubicBezTo>
                          <a:pt x="39549" y="54884"/>
                          <a:pt x="40407" y="55646"/>
                          <a:pt x="41359" y="55836"/>
                        </a:cubicBezTo>
                        <a:cubicBezTo>
                          <a:pt x="42407" y="56027"/>
                          <a:pt x="43359" y="55836"/>
                          <a:pt x="44122" y="54979"/>
                        </a:cubicBezTo>
                        <a:cubicBezTo>
                          <a:pt x="44788" y="54312"/>
                          <a:pt x="45074" y="53265"/>
                          <a:pt x="44788" y="52312"/>
                        </a:cubicBezTo>
                        <a:cubicBezTo>
                          <a:pt x="43550" y="48121"/>
                          <a:pt x="41645" y="44216"/>
                          <a:pt x="39168" y="40501"/>
                        </a:cubicBezTo>
                        <a:cubicBezTo>
                          <a:pt x="35073" y="34596"/>
                          <a:pt x="36216" y="33358"/>
                          <a:pt x="42407" y="36786"/>
                        </a:cubicBezTo>
                        <a:cubicBezTo>
                          <a:pt x="45169" y="38310"/>
                          <a:pt x="47741" y="40216"/>
                          <a:pt x="50218" y="42597"/>
                        </a:cubicBezTo>
                        <a:cubicBezTo>
                          <a:pt x="50789" y="43168"/>
                          <a:pt x="51741" y="43263"/>
                          <a:pt x="52504" y="42883"/>
                        </a:cubicBezTo>
                        <a:lnTo>
                          <a:pt x="53551" y="42311"/>
                        </a:lnTo>
                        <a:cubicBezTo>
                          <a:pt x="54789" y="41644"/>
                          <a:pt x="54980" y="39929"/>
                          <a:pt x="54123" y="38882"/>
                        </a:cubicBezTo>
                        <a:lnTo>
                          <a:pt x="38597" y="21546"/>
                        </a:lnTo>
                        <a:cubicBezTo>
                          <a:pt x="38121" y="21070"/>
                          <a:pt x="38121" y="20308"/>
                          <a:pt x="38406" y="19737"/>
                        </a:cubicBezTo>
                        <a:lnTo>
                          <a:pt x="38883" y="18975"/>
                        </a:lnTo>
                        <a:cubicBezTo>
                          <a:pt x="39549" y="17927"/>
                          <a:pt x="40978" y="17736"/>
                          <a:pt x="41930" y="18594"/>
                        </a:cubicBezTo>
                        <a:cubicBezTo>
                          <a:pt x="45931" y="22308"/>
                          <a:pt x="49646" y="24690"/>
                          <a:pt x="53170" y="25833"/>
                        </a:cubicBezTo>
                        <a:cubicBezTo>
                          <a:pt x="55266" y="26500"/>
                          <a:pt x="57266" y="24499"/>
                          <a:pt x="56599" y="22308"/>
                        </a:cubicBezTo>
                        <a:cubicBezTo>
                          <a:pt x="55552" y="18784"/>
                          <a:pt x="53456" y="15927"/>
                          <a:pt x="50598" y="13545"/>
                        </a:cubicBezTo>
                        <a:cubicBezTo>
                          <a:pt x="45455" y="9354"/>
                          <a:pt x="40693" y="5068"/>
                          <a:pt x="36216" y="401"/>
                        </a:cubicBezTo>
                        <a:cubicBezTo>
                          <a:pt x="35549" y="-266"/>
                          <a:pt x="34597" y="-75"/>
                          <a:pt x="34215" y="782"/>
                        </a:cubicBezTo>
                        <a:cubicBezTo>
                          <a:pt x="29643" y="11069"/>
                          <a:pt x="22690" y="16975"/>
                          <a:pt x="12308" y="22023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2" name="Freeform: Shape 16581">
                    <a:extLst>
                      <a:ext uri="{FF2B5EF4-FFF2-40B4-BE49-F238E27FC236}">
                        <a16:creationId xmlns:a16="http://schemas.microsoft.com/office/drawing/2014/main" id="{DBC06737-CCA9-5AE7-4B30-415EC5926986}"/>
                      </a:ext>
                    </a:extLst>
                  </p:cNvPr>
                  <p:cNvSpPr/>
                  <p:nvPr/>
                </p:nvSpPr>
                <p:spPr>
                  <a:xfrm>
                    <a:off x="7525207" y="4401026"/>
                    <a:ext cx="360886" cy="194206"/>
                  </a:xfrm>
                  <a:custGeom>
                    <a:avLst/>
                    <a:gdLst>
                      <a:gd name="connsiteX0" fmla="*/ 245191 w 360886"/>
                      <a:gd name="connsiteY0" fmla="*/ 0 h 194206"/>
                      <a:gd name="connsiteX1" fmla="*/ 168230 w 360886"/>
                      <a:gd name="connsiteY1" fmla="*/ 27432 h 194206"/>
                      <a:gd name="connsiteX2" fmla="*/ 95554 w 360886"/>
                      <a:gd name="connsiteY2" fmla="*/ 41339 h 194206"/>
                      <a:gd name="connsiteX3" fmla="*/ 52977 w 360886"/>
                      <a:gd name="connsiteY3" fmla="*/ 41339 h 194206"/>
                      <a:gd name="connsiteX4" fmla="*/ 50310 w 360886"/>
                      <a:gd name="connsiteY4" fmla="*/ 41720 h 194206"/>
                      <a:gd name="connsiteX5" fmla="*/ 46976 w 360886"/>
                      <a:gd name="connsiteY5" fmla="*/ 42101 h 194206"/>
                      <a:gd name="connsiteX6" fmla="*/ 11829 w 360886"/>
                      <a:gd name="connsiteY6" fmla="*/ 150019 h 194206"/>
                      <a:gd name="connsiteX7" fmla="*/ 13829 w 360886"/>
                      <a:gd name="connsiteY7" fmla="*/ 153924 h 194206"/>
                      <a:gd name="connsiteX8" fmla="*/ 64979 w 360886"/>
                      <a:gd name="connsiteY8" fmla="*/ 159258 h 194206"/>
                      <a:gd name="connsiteX9" fmla="*/ 91458 w 360886"/>
                      <a:gd name="connsiteY9" fmla="*/ 157925 h 194206"/>
                      <a:gd name="connsiteX10" fmla="*/ 199853 w 360886"/>
                      <a:gd name="connsiteY10" fmla="*/ 129921 h 194206"/>
                      <a:gd name="connsiteX11" fmla="*/ 219093 w 360886"/>
                      <a:gd name="connsiteY11" fmla="*/ 122682 h 194206"/>
                      <a:gd name="connsiteX12" fmla="*/ 303961 w 360886"/>
                      <a:gd name="connsiteY12" fmla="*/ 73057 h 194206"/>
                      <a:gd name="connsiteX13" fmla="*/ 322725 w 360886"/>
                      <a:gd name="connsiteY13" fmla="*/ 57912 h 194206"/>
                      <a:gd name="connsiteX14" fmla="*/ 327107 w 360886"/>
                      <a:gd name="connsiteY14" fmla="*/ 59627 h 194206"/>
                      <a:gd name="connsiteX15" fmla="*/ 326249 w 360886"/>
                      <a:gd name="connsiteY15" fmla="*/ 62960 h 194206"/>
                      <a:gd name="connsiteX16" fmla="*/ 323773 w 360886"/>
                      <a:gd name="connsiteY16" fmla="*/ 65056 h 194206"/>
                      <a:gd name="connsiteX17" fmla="*/ 302627 w 360886"/>
                      <a:gd name="connsiteY17" fmla="*/ 79629 h 194206"/>
                      <a:gd name="connsiteX18" fmla="*/ 217283 w 360886"/>
                      <a:gd name="connsiteY18" fmla="*/ 127349 h 194206"/>
                      <a:gd name="connsiteX19" fmla="*/ 214712 w 360886"/>
                      <a:gd name="connsiteY19" fmla="*/ 127921 h 194206"/>
                      <a:gd name="connsiteX20" fmla="*/ 211473 w 360886"/>
                      <a:gd name="connsiteY20" fmla="*/ 129254 h 194206"/>
                      <a:gd name="connsiteX21" fmla="*/ 209092 w 360886"/>
                      <a:gd name="connsiteY21" fmla="*/ 130874 h 194206"/>
                      <a:gd name="connsiteX22" fmla="*/ 101173 w 360886"/>
                      <a:gd name="connsiteY22" fmla="*/ 161830 h 194206"/>
                      <a:gd name="connsiteX23" fmla="*/ 11257 w 360886"/>
                      <a:gd name="connsiteY23" fmla="*/ 158972 h 194206"/>
                      <a:gd name="connsiteX24" fmla="*/ 7352 w 360886"/>
                      <a:gd name="connsiteY24" fmla="*/ 161639 h 194206"/>
                      <a:gd name="connsiteX25" fmla="*/ 304 w 360886"/>
                      <a:gd name="connsiteY25" fmla="*/ 182594 h 194206"/>
                      <a:gd name="connsiteX26" fmla="*/ 2304 w 360886"/>
                      <a:gd name="connsiteY26" fmla="*/ 186785 h 194206"/>
                      <a:gd name="connsiteX27" fmla="*/ 35261 w 360886"/>
                      <a:gd name="connsiteY27" fmla="*/ 193167 h 194206"/>
                      <a:gd name="connsiteX28" fmla="*/ 117175 w 360886"/>
                      <a:gd name="connsiteY28" fmla="*/ 191834 h 194206"/>
                      <a:gd name="connsiteX29" fmla="*/ 211854 w 360886"/>
                      <a:gd name="connsiteY29" fmla="*/ 168497 h 194206"/>
                      <a:gd name="connsiteX30" fmla="*/ 214712 w 360886"/>
                      <a:gd name="connsiteY30" fmla="*/ 168116 h 194206"/>
                      <a:gd name="connsiteX31" fmla="*/ 217569 w 360886"/>
                      <a:gd name="connsiteY31" fmla="*/ 167450 h 194206"/>
                      <a:gd name="connsiteX32" fmla="*/ 249002 w 360886"/>
                      <a:gd name="connsiteY32" fmla="*/ 154019 h 194206"/>
                      <a:gd name="connsiteX33" fmla="*/ 272338 w 360886"/>
                      <a:gd name="connsiteY33" fmla="*/ 144875 h 194206"/>
                      <a:gd name="connsiteX34" fmla="*/ 311105 w 360886"/>
                      <a:gd name="connsiteY34" fmla="*/ 121729 h 194206"/>
                      <a:gd name="connsiteX35" fmla="*/ 359587 w 360886"/>
                      <a:gd name="connsiteY35" fmla="*/ 82868 h 194206"/>
                      <a:gd name="connsiteX36" fmla="*/ 359397 w 360886"/>
                      <a:gd name="connsiteY36" fmla="*/ 77438 h 194206"/>
                      <a:gd name="connsiteX37" fmla="*/ 245382 w 360886"/>
                      <a:gd name="connsiteY37" fmla="*/ 0 h 194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60886" h="194206">
                        <a:moveTo>
                          <a:pt x="245191" y="0"/>
                        </a:moveTo>
                        <a:cubicBezTo>
                          <a:pt x="216236" y="13335"/>
                          <a:pt x="190518" y="22574"/>
                          <a:pt x="168230" y="27432"/>
                        </a:cubicBezTo>
                        <a:cubicBezTo>
                          <a:pt x="133463" y="35147"/>
                          <a:pt x="109270" y="39719"/>
                          <a:pt x="95554" y="41339"/>
                        </a:cubicBezTo>
                        <a:cubicBezTo>
                          <a:pt x="87648" y="42291"/>
                          <a:pt x="73456" y="42291"/>
                          <a:pt x="52977" y="41339"/>
                        </a:cubicBezTo>
                        <a:cubicBezTo>
                          <a:pt x="52120" y="41339"/>
                          <a:pt x="51167" y="41339"/>
                          <a:pt x="50310" y="41720"/>
                        </a:cubicBezTo>
                        <a:cubicBezTo>
                          <a:pt x="49453" y="42005"/>
                          <a:pt x="48310" y="42101"/>
                          <a:pt x="46976" y="42101"/>
                        </a:cubicBezTo>
                        <a:lnTo>
                          <a:pt x="11829" y="150019"/>
                        </a:lnTo>
                        <a:cubicBezTo>
                          <a:pt x="11257" y="151638"/>
                          <a:pt x="12210" y="153448"/>
                          <a:pt x="13829" y="153924"/>
                        </a:cubicBezTo>
                        <a:cubicBezTo>
                          <a:pt x="30022" y="158972"/>
                          <a:pt x="45738" y="159258"/>
                          <a:pt x="64979" y="159258"/>
                        </a:cubicBezTo>
                        <a:cubicBezTo>
                          <a:pt x="74694" y="159258"/>
                          <a:pt x="83552" y="158782"/>
                          <a:pt x="91458" y="157925"/>
                        </a:cubicBezTo>
                        <a:cubicBezTo>
                          <a:pt x="128892" y="153924"/>
                          <a:pt x="165086" y="144971"/>
                          <a:pt x="199853" y="129921"/>
                        </a:cubicBezTo>
                        <a:cubicBezTo>
                          <a:pt x="206234" y="127159"/>
                          <a:pt x="213283" y="125444"/>
                          <a:pt x="219093" y="122682"/>
                        </a:cubicBezTo>
                        <a:cubicBezTo>
                          <a:pt x="248526" y="108204"/>
                          <a:pt x="276814" y="91726"/>
                          <a:pt x="303961" y="73057"/>
                        </a:cubicBezTo>
                        <a:cubicBezTo>
                          <a:pt x="310343" y="68675"/>
                          <a:pt x="316629" y="63627"/>
                          <a:pt x="322725" y="57912"/>
                        </a:cubicBezTo>
                        <a:cubicBezTo>
                          <a:pt x="324344" y="56388"/>
                          <a:pt x="326916" y="57436"/>
                          <a:pt x="327107" y="59627"/>
                        </a:cubicBezTo>
                        <a:cubicBezTo>
                          <a:pt x="327202" y="60674"/>
                          <a:pt x="326916" y="61722"/>
                          <a:pt x="326249" y="62960"/>
                        </a:cubicBezTo>
                        <a:cubicBezTo>
                          <a:pt x="325773" y="63818"/>
                          <a:pt x="324916" y="64484"/>
                          <a:pt x="323773" y="65056"/>
                        </a:cubicBezTo>
                        <a:cubicBezTo>
                          <a:pt x="315581" y="68866"/>
                          <a:pt x="309962" y="74676"/>
                          <a:pt x="302627" y="79629"/>
                        </a:cubicBezTo>
                        <a:cubicBezTo>
                          <a:pt x="273100" y="99536"/>
                          <a:pt x="244620" y="115443"/>
                          <a:pt x="217283" y="127349"/>
                        </a:cubicBezTo>
                        <a:cubicBezTo>
                          <a:pt x="216426" y="127730"/>
                          <a:pt x="215569" y="127921"/>
                          <a:pt x="214712" y="127921"/>
                        </a:cubicBezTo>
                        <a:cubicBezTo>
                          <a:pt x="213474" y="127921"/>
                          <a:pt x="212331" y="128302"/>
                          <a:pt x="211473" y="129254"/>
                        </a:cubicBezTo>
                        <a:cubicBezTo>
                          <a:pt x="210711" y="129921"/>
                          <a:pt x="209949" y="130493"/>
                          <a:pt x="209092" y="130874"/>
                        </a:cubicBezTo>
                        <a:cubicBezTo>
                          <a:pt x="172706" y="146780"/>
                          <a:pt x="136797" y="157067"/>
                          <a:pt x="101173" y="161830"/>
                        </a:cubicBezTo>
                        <a:cubicBezTo>
                          <a:pt x="73456" y="165545"/>
                          <a:pt x="43547" y="164592"/>
                          <a:pt x="11257" y="158972"/>
                        </a:cubicBezTo>
                        <a:cubicBezTo>
                          <a:pt x="9448" y="158687"/>
                          <a:pt x="7733" y="159829"/>
                          <a:pt x="7352" y="161639"/>
                        </a:cubicBezTo>
                        <a:cubicBezTo>
                          <a:pt x="5733" y="169259"/>
                          <a:pt x="3447" y="176213"/>
                          <a:pt x="304" y="182594"/>
                        </a:cubicBezTo>
                        <a:cubicBezTo>
                          <a:pt x="-553" y="184309"/>
                          <a:pt x="494" y="186404"/>
                          <a:pt x="2304" y="186785"/>
                        </a:cubicBezTo>
                        <a:lnTo>
                          <a:pt x="35261" y="193167"/>
                        </a:lnTo>
                        <a:cubicBezTo>
                          <a:pt x="62121" y="194882"/>
                          <a:pt x="89363" y="194501"/>
                          <a:pt x="117175" y="191834"/>
                        </a:cubicBezTo>
                        <a:cubicBezTo>
                          <a:pt x="149180" y="187357"/>
                          <a:pt x="180803" y="179546"/>
                          <a:pt x="211854" y="168497"/>
                        </a:cubicBezTo>
                        <a:cubicBezTo>
                          <a:pt x="212807" y="168212"/>
                          <a:pt x="213759" y="168116"/>
                          <a:pt x="214712" y="168116"/>
                        </a:cubicBezTo>
                        <a:cubicBezTo>
                          <a:pt x="219188" y="168497"/>
                          <a:pt x="220141" y="168307"/>
                          <a:pt x="217569" y="167450"/>
                        </a:cubicBezTo>
                        <a:cubicBezTo>
                          <a:pt x="229189" y="163163"/>
                          <a:pt x="239667" y="158687"/>
                          <a:pt x="249002" y="154019"/>
                        </a:cubicBezTo>
                        <a:cubicBezTo>
                          <a:pt x="255955" y="150590"/>
                          <a:pt x="264908" y="148971"/>
                          <a:pt x="272338" y="144875"/>
                        </a:cubicBezTo>
                        <a:cubicBezTo>
                          <a:pt x="285292" y="137541"/>
                          <a:pt x="298246" y="129826"/>
                          <a:pt x="311105" y="121729"/>
                        </a:cubicBezTo>
                        <a:lnTo>
                          <a:pt x="359587" y="82868"/>
                        </a:lnTo>
                        <a:cubicBezTo>
                          <a:pt x="361397" y="81439"/>
                          <a:pt x="361301" y="78677"/>
                          <a:pt x="359397" y="77438"/>
                        </a:cubicBezTo>
                        <a:lnTo>
                          <a:pt x="245382" y="0"/>
                        </a:ln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3" name="Freeform: Shape 16582">
                    <a:extLst>
                      <a:ext uri="{FF2B5EF4-FFF2-40B4-BE49-F238E27FC236}">
                        <a16:creationId xmlns:a16="http://schemas.microsoft.com/office/drawing/2014/main" id="{A2A82CFD-5C95-C291-D8EB-27B646593215}"/>
                      </a:ext>
                    </a:extLst>
                  </p:cNvPr>
                  <p:cNvSpPr/>
                  <p:nvPr/>
                </p:nvSpPr>
                <p:spPr>
                  <a:xfrm>
                    <a:off x="7449191" y="4156329"/>
                    <a:ext cx="413307" cy="227347"/>
                  </a:xfrm>
                  <a:custGeom>
                    <a:avLst/>
                    <a:gdLst>
                      <a:gd name="connsiteX0" fmla="*/ 179476 w 413307"/>
                      <a:gd name="connsiteY0" fmla="*/ 381 h 227347"/>
                      <a:gd name="connsiteX1" fmla="*/ 164617 w 413307"/>
                      <a:gd name="connsiteY1" fmla="*/ 4477 h 227347"/>
                      <a:gd name="connsiteX2" fmla="*/ 161378 w 413307"/>
                      <a:gd name="connsiteY2" fmla="*/ 4953 h 227347"/>
                      <a:gd name="connsiteX3" fmla="*/ 147948 w 413307"/>
                      <a:gd name="connsiteY3" fmla="*/ 6763 h 227347"/>
                      <a:gd name="connsiteX4" fmla="*/ 117944 w 413307"/>
                      <a:gd name="connsiteY4" fmla="*/ 9811 h 227347"/>
                      <a:gd name="connsiteX5" fmla="*/ 115944 w 413307"/>
                      <a:gd name="connsiteY5" fmla="*/ 12668 h 227347"/>
                      <a:gd name="connsiteX6" fmla="*/ 101561 w 413307"/>
                      <a:gd name="connsiteY6" fmla="*/ 68866 h 227347"/>
                      <a:gd name="connsiteX7" fmla="*/ 106324 w 413307"/>
                      <a:gd name="connsiteY7" fmla="*/ 71533 h 227347"/>
                      <a:gd name="connsiteX8" fmla="*/ 117087 w 413307"/>
                      <a:gd name="connsiteY8" fmla="*/ 61722 h 227347"/>
                      <a:gd name="connsiteX9" fmla="*/ 162902 w 413307"/>
                      <a:gd name="connsiteY9" fmla="*/ 21241 h 227347"/>
                      <a:gd name="connsiteX10" fmla="*/ 164903 w 413307"/>
                      <a:gd name="connsiteY10" fmla="*/ 22479 h 227347"/>
                      <a:gd name="connsiteX11" fmla="*/ 148139 w 413307"/>
                      <a:gd name="connsiteY11" fmla="*/ 42577 h 227347"/>
                      <a:gd name="connsiteX12" fmla="*/ 132708 w 413307"/>
                      <a:gd name="connsiteY12" fmla="*/ 55721 h 227347"/>
                      <a:gd name="connsiteX13" fmla="*/ 109467 w 413307"/>
                      <a:gd name="connsiteY13" fmla="*/ 78867 h 227347"/>
                      <a:gd name="connsiteX14" fmla="*/ 90798 w 413307"/>
                      <a:gd name="connsiteY14" fmla="*/ 100489 h 227347"/>
                      <a:gd name="connsiteX15" fmla="*/ 71082 w 413307"/>
                      <a:gd name="connsiteY15" fmla="*/ 121158 h 227347"/>
                      <a:gd name="connsiteX16" fmla="*/ 56127 w 413307"/>
                      <a:gd name="connsiteY16" fmla="*/ 134398 h 227347"/>
                      <a:gd name="connsiteX17" fmla="*/ 31457 w 413307"/>
                      <a:gd name="connsiteY17" fmla="*/ 139541 h 227347"/>
                      <a:gd name="connsiteX18" fmla="*/ 8216 w 413307"/>
                      <a:gd name="connsiteY18" fmla="*/ 146399 h 227347"/>
                      <a:gd name="connsiteX19" fmla="*/ 5644 w 413307"/>
                      <a:gd name="connsiteY19" fmla="*/ 148876 h 227347"/>
                      <a:gd name="connsiteX20" fmla="*/ 5930 w 413307"/>
                      <a:gd name="connsiteY20" fmla="*/ 210122 h 227347"/>
                      <a:gd name="connsiteX21" fmla="*/ 45840 w 413307"/>
                      <a:gd name="connsiteY21" fmla="*/ 217646 h 227347"/>
                      <a:gd name="connsiteX22" fmla="*/ 48031 w 413307"/>
                      <a:gd name="connsiteY22" fmla="*/ 217075 h 227347"/>
                      <a:gd name="connsiteX23" fmla="*/ 48602 w 413307"/>
                      <a:gd name="connsiteY23" fmla="*/ 218027 h 227347"/>
                      <a:gd name="connsiteX24" fmla="*/ 51555 w 413307"/>
                      <a:gd name="connsiteY24" fmla="*/ 219456 h 227347"/>
                      <a:gd name="connsiteX25" fmla="*/ 58889 w 413307"/>
                      <a:gd name="connsiteY25" fmla="*/ 218789 h 227347"/>
                      <a:gd name="connsiteX26" fmla="*/ 70033 w 413307"/>
                      <a:gd name="connsiteY26" fmla="*/ 217360 h 227347"/>
                      <a:gd name="connsiteX27" fmla="*/ 73272 w 413307"/>
                      <a:gd name="connsiteY27" fmla="*/ 217456 h 227347"/>
                      <a:gd name="connsiteX28" fmla="*/ 99466 w 413307"/>
                      <a:gd name="connsiteY28" fmla="*/ 208598 h 227347"/>
                      <a:gd name="connsiteX29" fmla="*/ 101847 w 413307"/>
                      <a:gd name="connsiteY29" fmla="*/ 206502 h 227347"/>
                      <a:gd name="connsiteX30" fmla="*/ 104324 w 413307"/>
                      <a:gd name="connsiteY30" fmla="*/ 204216 h 227347"/>
                      <a:gd name="connsiteX31" fmla="*/ 124897 w 413307"/>
                      <a:gd name="connsiteY31" fmla="*/ 192691 h 227347"/>
                      <a:gd name="connsiteX32" fmla="*/ 136804 w 413307"/>
                      <a:gd name="connsiteY32" fmla="*/ 183833 h 227347"/>
                      <a:gd name="connsiteX33" fmla="*/ 143471 w 413307"/>
                      <a:gd name="connsiteY33" fmla="*/ 177641 h 227347"/>
                      <a:gd name="connsiteX34" fmla="*/ 153663 w 413307"/>
                      <a:gd name="connsiteY34" fmla="*/ 168783 h 227347"/>
                      <a:gd name="connsiteX35" fmla="*/ 162902 w 413307"/>
                      <a:gd name="connsiteY35" fmla="*/ 159353 h 227347"/>
                      <a:gd name="connsiteX36" fmla="*/ 176523 w 413307"/>
                      <a:gd name="connsiteY36" fmla="*/ 144685 h 227347"/>
                      <a:gd name="connsiteX37" fmla="*/ 187763 w 413307"/>
                      <a:gd name="connsiteY37" fmla="*/ 130588 h 227347"/>
                      <a:gd name="connsiteX38" fmla="*/ 202145 w 413307"/>
                      <a:gd name="connsiteY38" fmla="*/ 111633 h 227347"/>
                      <a:gd name="connsiteX39" fmla="*/ 212718 w 413307"/>
                      <a:gd name="connsiteY39" fmla="*/ 97726 h 227347"/>
                      <a:gd name="connsiteX40" fmla="*/ 219195 w 413307"/>
                      <a:gd name="connsiteY40" fmla="*/ 93250 h 227347"/>
                      <a:gd name="connsiteX41" fmla="*/ 225767 w 413307"/>
                      <a:gd name="connsiteY41" fmla="*/ 93059 h 227347"/>
                      <a:gd name="connsiteX42" fmla="*/ 245198 w 413307"/>
                      <a:gd name="connsiteY42" fmla="*/ 102013 h 227347"/>
                      <a:gd name="connsiteX43" fmla="*/ 293299 w 413307"/>
                      <a:gd name="connsiteY43" fmla="*/ 149257 h 227347"/>
                      <a:gd name="connsiteX44" fmla="*/ 317779 w 413307"/>
                      <a:gd name="connsiteY44" fmla="*/ 173164 h 227347"/>
                      <a:gd name="connsiteX45" fmla="*/ 330161 w 413307"/>
                      <a:gd name="connsiteY45" fmla="*/ 185833 h 227347"/>
                      <a:gd name="connsiteX46" fmla="*/ 353307 w 413307"/>
                      <a:gd name="connsiteY46" fmla="*/ 211074 h 227347"/>
                      <a:gd name="connsiteX47" fmla="*/ 359213 w 413307"/>
                      <a:gd name="connsiteY47" fmla="*/ 221837 h 227347"/>
                      <a:gd name="connsiteX48" fmla="*/ 413219 w 413307"/>
                      <a:gd name="connsiteY48" fmla="*/ 191167 h 227347"/>
                      <a:gd name="connsiteX49" fmla="*/ 410171 w 413307"/>
                      <a:gd name="connsiteY49" fmla="*/ 185738 h 227347"/>
                      <a:gd name="connsiteX50" fmla="*/ 407219 w 413307"/>
                      <a:gd name="connsiteY50" fmla="*/ 181166 h 227347"/>
                      <a:gd name="connsiteX51" fmla="*/ 372547 w 413307"/>
                      <a:gd name="connsiteY51" fmla="*/ 143542 h 227347"/>
                      <a:gd name="connsiteX52" fmla="*/ 351021 w 413307"/>
                      <a:gd name="connsiteY52" fmla="*/ 120396 h 227347"/>
                      <a:gd name="connsiteX53" fmla="*/ 307968 w 413307"/>
                      <a:gd name="connsiteY53" fmla="*/ 80296 h 227347"/>
                      <a:gd name="connsiteX54" fmla="*/ 309778 w 413307"/>
                      <a:gd name="connsiteY54" fmla="*/ 86011 h 227347"/>
                      <a:gd name="connsiteX55" fmla="*/ 308063 w 413307"/>
                      <a:gd name="connsiteY55" fmla="*/ 87630 h 227347"/>
                      <a:gd name="connsiteX56" fmla="*/ 296728 w 413307"/>
                      <a:gd name="connsiteY56" fmla="*/ 82867 h 227347"/>
                      <a:gd name="connsiteX57" fmla="*/ 295300 w 413307"/>
                      <a:gd name="connsiteY57" fmla="*/ 83725 h 227347"/>
                      <a:gd name="connsiteX58" fmla="*/ 295300 w 413307"/>
                      <a:gd name="connsiteY58" fmla="*/ 84772 h 227347"/>
                      <a:gd name="connsiteX59" fmla="*/ 296252 w 413307"/>
                      <a:gd name="connsiteY59" fmla="*/ 87439 h 227347"/>
                      <a:gd name="connsiteX60" fmla="*/ 307492 w 413307"/>
                      <a:gd name="connsiteY60" fmla="*/ 96679 h 227347"/>
                      <a:gd name="connsiteX61" fmla="*/ 308635 w 413307"/>
                      <a:gd name="connsiteY61" fmla="*/ 99917 h 227347"/>
                      <a:gd name="connsiteX62" fmla="*/ 307111 w 413307"/>
                      <a:gd name="connsiteY62" fmla="*/ 104108 h 227347"/>
                      <a:gd name="connsiteX63" fmla="*/ 308444 w 413307"/>
                      <a:gd name="connsiteY63" fmla="*/ 107347 h 227347"/>
                      <a:gd name="connsiteX64" fmla="*/ 311873 w 413307"/>
                      <a:gd name="connsiteY64" fmla="*/ 108395 h 227347"/>
                      <a:gd name="connsiteX65" fmla="*/ 314826 w 413307"/>
                      <a:gd name="connsiteY65" fmla="*/ 109728 h 227347"/>
                      <a:gd name="connsiteX66" fmla="*/ 326161 w 413307"/>
                      <a:gd name="connsiteY66" fmla="*/ 116776 h 227347"/>
                      <a:gd name="connsiteX67" fmla="*/ 327780 w 413307"/>
                      <a:gd name="connsiteY67" fmla="*/ 118491 h 227347"/>
                      <a:gd name="connsiteX68" fmla="*/ 331209 w 413307"/>
                      <a:gd name="connsiteY68" fmla="*/ 121444 h 227347"/>
                      <a:gd name="connsiteX69" fmla="*/ 331590 w 413307"/>
                      <a:gd name="connsiteY69" fmla="*/ 126587 h 227347"/>
                      <a:gd name="connsiteX70" fmla="*/ 319493 w 413307"/>
                      <a:gd name="connsiteY70" fmla="*/ 123158 h 227347"/>
                      <a:gd name="connsiteX71" fmla="*/ 316445 w 413307"/>
                      <a:gd name="connsiteY71" fmla="*/ 121539 h 227347"/>
                      <a:gd name="connsiteX72" fmla="*/ 298538 w 413307"/>
                      <a:gd name="connsiteY72" fmla="*/ 115538 h 227347"/>
                      <a:gd name="connsiteX73" fmla="*/ 275202 w 413307"/>
                      <a:gd name="connsiteY73" fmla="*/ 107918 h 227347"/>
                      <a:gd name="connsiteX74" fmla="*/ 275202 w 413307"/>
                      <a:gd name="connsiteY74" fmla="*/ 107061 h 227347"/>
                      <a:gd name="connsiteX75" fmla="*/ 242055 w 413307"/>
                      <a:gd name="connsiteY75" fmla="*/ 87535 h 227347"/>
                      <a:gd name="connsiteX76" fmla="*/ 226720 w 413307"/>
                      <a:gd name="connsiteY76" fmla="*/ 70675 h 227347"/>
                      <a:gd name="connsiteX77" fmla="*/ 212147 w 413307"/>
                      <a:gd name="connsiteY77" fmla="*/ 53054 h 227347"/>
                      <a:gd name="connsiteX78" fmla="*/ 196526 w 413307"/>
                      <a:gd name="connsiteY78" fmla="*/ 31813 h 227347"/>
                      <a:gd name="connsiteX79" fmla="*/ 179190 w 413307"/>
                      <a:gd name="connsiteY79" fmla="*/ 0 h 227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413307" h="227347">
                        <a:moveTo>
                          <a:pt x="179476" y="381"/>
                        </a:moveTo>
                        <a:cubicBezTo>
                          <a:pt x="174142" y="857"/>
                          <a:pt x="169189" y="2286"/>
                          <a:pt x="164617" y="4477"/>
                        </a:cubicBezTo>
                        <a:cubicBezTo>
                          <a:pt x="163569" y="4953"/>
                          <a:pt x="162521" y="5143"/>
                          <a:pt x="161378" y="4953"/>
                        </a:cubicBezTo>
                        <a:cubicBezTo>
                          <a:pt x="156235" y="4286"/>
                          <a:pt x="152425" y="6763"/>
                          <a:pt x="147948" y="6763"/>
                        </a:cubicBezTo>
                        <a:cubicBezTo>
                          <a:pt x="137947" y="6858"/>
                          <a:pt x="126993" y="2762"/>
                          <a:pt x="117944" y="9811"/>
                        </a:cubicBezTo>
                        <a:cubicBezTo>
                          <a:pt x="116992" y="10573"/>
                          <a:pt x="116325" y="11525"/>
                          <a:pt x="115944" y="12668"/>
                        </a:cubicBezTo>
                        <a:cubicBezTo>
                          <a:pt x="109753" y="32385"/>
                          <a:pt x="104991" y="51149"/>
                          <a:pt x="101561" y="68866"/>
                        </a:cubicBezTo>
                        <a:cubicBezTo>
                          <a:pt x="100323" y="75247"/>
                          <a:pt x="101942" y="76105"/>
                          <a:pt x="106324" y="71533"/>
                        </a:cubicBezTo>
                        <a:cubicBezTo>
                          <a:pt x="109562" y="68199"/>
                          <a:pt x="113753" y="65532"/>
                          <a:pt x="117087" y="61722"/>
                        </a:cubicBezTo>
                        <a:cubicBezTo>
                          <a:pt x="130613" y="46482"/>
                          <a:pt x="145853" y="33052"/>
                          <a:pt x="162902" y="21241"/>
                        </a:cubicBezTo>
                        <a:cubicBezTo>
                          <a:pt x="163855" y="20574"/>
                          <a:pt x="165093" y="21336"/>
                          <a:pt x="164903" y="22479"/>
                        </a:cubicBezTo>
                        <a:cubicBezTo>
                          <a:pt x="164236" y="29051"/>
                          <a:pt x="152901" y="38671"/>
                          <a:pt x="148139" y="42577"/>
                        </a:cubicBezTo>
                        <a:cubicBezTo>
                          <a:pt x="140423" y="48673"/>
                          <a:pt x="135280" y="53054"/>
                          <a:pt x="132708" y="55721"/>
                        </a:cubicBezTo>
                        <a:cubicBezTo>
                          <a:pt x="124517" y="64103"/>
                          <a:pt x="116801" y="71818"/>
                          <a:pt x="109467" y="78867"/>
                        </a:cubicBezTo>
                        <a:cubicBezTo>
                          <a:pt x="104800" y="83344"/>
                          <a:pt x="98513" y="90488"/>
                          <a:pt x="90798" y="100489"/>
                        </a:cubicBezTo>
                        <a:cubicBezTo>
                          <a:pt x="85274" y="107633"/>
                          <a:pt x="78606" y="114586"/>
                          <a:pt x="71082" y="121158"/>
                        </a:cubicBezTo>
                        <a:cubicBezTo>
                          <a:pt x="66795" y="124968"/>
                          <a:pt x="62890" y="132302"/>
                          <a:pt x="56127" y="134398"/>
                        </a:cubicBezTo>
                        <a:cubicBezTo>
                          <a:pt x="48602" y="136779"/>
                          <a:pt x="40411" y="138398"/>
                          <a:pt x="31457" y="139541"/>
                        </a:cubicBezTo>
                        <a:cubicBezTo>
                          <a:pt x="22885" y="140589"/>
                          <a:pt x="16122" y="143732"/>
                          <a:pt x="8216" y="146399"/>
                        </a:cubicBezTo>
                        <a:cubicBezTo>
                          <a:pt x="6978" y="146780"/>
                          <a:pt x="6121" y="147638"/>
                          <a:pt x="5644" y="148876"/>
                        </a:cubicBezTo>
                        <a:cubicBezTo>
                          <a:pt x="-1976" y="170021"/>
                          <a:pt x="-1880" y="190405"/>
                          <a:pt x="5930" y="210122"/>
                        </a:cubicBezTo>
                        <a:cubicBezTo>
                          <a:pt x="1644" y="223837"/>
                          <a:pt x="41744" y="236887"/>
                          <a:pt x="45840" y="217646"/>
                        </a:cubicBezTo>
                        <a:cubicBezTo>
                          <a:pt x="46031" y="215265"/>
                          <a:pt x="46792" y="215075"/>
                          <a:pt x="48031" y="217075"/>
                        </a:cubicBezTo>
                        <a:lnTo>
                          <a:pt x="48602" y="218027"/>
                        </a:lnTo>
                        <a:cubicBezTo>
                          <a:pt x="49269" y="219075"/>
                          <a:pt x="50412" y="219647"/>
                          <a:pt x="51555" y="219456"/>
                        </a:cubicBezTo>
                        <a:lnTo>
                          <a:pt x="58889" y="218789"/>
                        </a:lnTo>
                        <a:cubicBezTo>
                          <a:pt x="62128" y="218599"/>
                          <a:pt x="65842" y="216122"/>
                          <a:pt x="70033" y="217360"/>
                        </a:cubicBezTo>
                        <a:cubicBezTo>
                          <a:pt x="71082" y="217646"/>
                          <a:pt x="72225" y="217742"/>
                          <a:pt x="73272" y="217456"/>
                        </a:cubicBezTo>
                        <a:cubicBezTo>
                          <a:pt x="82511" y="215741"/>
                          <a:pt x="91179" y="212789"/>
                          <a:pt x="99466" y="208598"/>
                        </a:cubicBezTo>
                        <a:cubicBezTo>
                          <a:pt x="100418" y="208121"/>
                          <a:pt x="101276" y="207359"/>
                          <a:pt x="101847" y="206502"/>
                        </a:cubicBezTo>
                        <a:cubicBezTo>
                          <a:pt x="102419" y="205550"/>
                          <a:pt x="103276" y="204787"/>
                          <a:pt x="104324" y="204216"/>
                        </a:cubicBezTo>
                        <a:cubicBezTo>
                          <a:pt x="110991" y="200216"/>
                          <a:pt x="117944" y="196310"/>
                          <a:pt x="124897" y="192691"/>
                        </a:cubicBezTo>
                        <a:cubicBezTo>
                          <a:pt x="129469" y="190309"/>
                          <a:pt x="131660" y="186023"/>
                          <a:pt x="136804" y="183833"/>
                        </a:cubicBezTo>
                        <a:cubicBezTo>
                          <a:pt x="140709" y="182118"/>
                          <a:pt x="140519" y="179642"/>
                          <a:pt x="143471" y="177641"/>
                        </a:cubicBezTo>
                        <a:cubicBezTo>
                          <a:pt x="147186" y="175165"/>
                          <a:pt x="150520" y="172212"/>
                          <a:pt x="153663" y="168783"/>
                        </a:cubicBezTo>
                        <a:cubicBezTo>
                          <a:pt x="156997" y="165163"/>
                          <a:pt x="160045" y="162020"/>
                          <a:pt x="162902" y="159353"/>
                        </a:cubicBezTo>
                        <a:cubicBezTo>
                          <a:pt x="168141" y="154400"/>
                          <a:pt x="172809" y="149542"/>
                          <a:pt x="176523" y="144685"/>
                        </a:cubicBezTo>
                        <a:cubicBezTo>
                          <a:pt x="180238" y="139922"/>
                          <a:pt x="183953" y="135160"/>
                          <a:pt x="187763" y="130588"/>
                        </a:cubicBezTo>
                        <a:cubicBezTo>
                          <a:pt x="192715" y="124396"/>
                          <a:pt x="197478" y="118110"/>
                          <a:pt x="202145" y="111633"/>
                        </a:cubicBezTo>
                        <a:cubicBezTo>
                          <a:pt x="205575" y="106966"/>
                          <a:pt x="209099" y="102299"/>
                          <a:pt x="212718" y="97726"/>
                        </a:cubicBezTo>
                        <a:cubicBezTo>
                          <a:pt x="214528" y="95441"/>
                          <a:pt x="216719" y="94012"/>
                          <a:pt x="219195" y="93250"/>
                        </a:cubicBezTo>
                        <a:cubicBezTo>
                          <a:pt x="221576" y="92583"/>
                          <a:pt x="223767" y="92488"/>
                          <a:pt x="225767" y="93059"/>
                        </a:cubicBezTo>
                        <a:cubicBezTo>
                          <a:pt x="232625" y="94964"/>
                          <a:pt x="239102" y="97917"/>
                          <a:pt x="245198" y="102013"/>
                        </a:cubicBezTo>
                        <a:cubicBezTo>
                          <a:pt x="263391" y="114205"/>
                          <a:pt x="279393" y="130016"/>
                          <a:pt x="293299" y="149257"/>
                        </a:cubicBezTo>
                        <a:cubicBezTo>
                          <a:pt x="299586" y="158020"/>
                          <a:pt x="307778" y="166021"/>
                          <a:pt x="317779" y="173164"/>
                        </a:cubicBezTo>
                        <a:cubicBezTo>
                          <a:pt x="323113" y="176879"/>
                          <a:pt x="325494" y="181451"/>
                          <a:pt x="330161" y="185833"/>
                        </a:cubicBezTo>
                        <a:cubicBezTo>
                          <a:pt x="339972" y="194882"/>
                          <a:pt x="337876" y="208978"/>
                          <a:pt x="353307" y="211074"/>
                        </a:cubicBezTo>
                        <a:cubicBezTo>
                          <a:pt x="354260" y="211169"/>
                          <a:pt x="358451" y="221170"/>
                          <a:pt x="359213" y="221837"/>
                        </a:cubicBezTo>
                        <a:cubicBezTo>
                          <a:pt x="386835" y="231934"/>
                          <a:pt x="409409" y="207931"/>
                          <a:pt x="413219" y="191167"/>
                        </a:cubicBezTo>
                        <a:cubicBezTo>
                          <a:pt x="413886" y="188119"/>
                          <a:pt x="410552" y="188214"/>
                          <a:pt x="410171" y="185738"/>
                        </a:cubicBezTo>
                        <a:cubicBezTo>
                          <a:pt x="409981" y="184118"/>
                          <a:pt x="409028" y="182594"/>
                          <a:pt x="407219" y="181166"/>
                        </a:cubicBezTo>
                        <a:cubicBezTo>
                          <a:pt x="396169" y="165830"/>
                          <a:pt x="384549" y="155067"/>
                          <a:pt x="372547" y="143542"/>
                        </a:cubicBezTo>
                        <a:cubicBezTo>
                          <a:pt x="367690" y="135731"/>
                          <a:pt x="360546" y="128016"/>
                          <a:pt x="351021" y="120396"/>
                        </a:cubicBezTo>
                        <a:cubicBezTo>
                          <a:pt x="335400" y="108585"/>
                          <a:pt x="321017" y="95250"/>
                          <a:pt x="307968" y="80296"/>
                        </a:cubicBezTo>
                        <a:lnTo>
                          <a:pt x="309778" y="86011"/>
                        </a:lnTo>
                        <a:cubicBezTo>
                          <a:pt x="310159" y="87154"/>
                          <a:pt x="309016" y="88011"/>
                          <a:pt x="308063" y="87630"/>
                        </a:cubicBezTo>
                        <a:lnTo>
                          <a:pt x="296728" y="82867"/>
                        </a:lnTo>
                        <a:cubicBezTo>
                          <a:pt x="296062" y="82582"/>
                          <a:pt x="295395" y="83058"/>
                          <a:pt x="295300" y="83725"/>
                        </a:cubicBezTo>
                        <a:lnTo>
                          <a:pt x="295300" y="84772"/>
                        </a:lnTo>
                        <a:cubicBezTo>
                          <a:pt x="295014" y="85820"/>
                          <a:pt x="295395" y="86773"/>
                          <a:pt x="296252" y="87439"/>
                        </a:cubicBezTo>
                        <a:lnTo>
                          <a:pt x="307492" y="96679"/>
                        </a:lnTo>
                        <a:cubicBezTo>
                          <a:pt x="308540" y="97536"/>
                          <a:pt x="308921" y="98584"/>
                          <a:pt x="308635" y="99917"/>
                        </a:cubicBezTo>
                        <a:cubicBezTo>
                          <a:pt x="308349" y="101346"/>
                          <a:pt x="307778" y="102775"/>
                          <a:pt x="307111" y="104108"/>
                        </a:cubicBezTo>
                        <a:cubicBezTo>
                          <a:pt x="306159" y="105728"/>
                          <a:pt x="306635" y="106871"/>
                          <a:pt x="308444" y="107347"/>
                        </a:cubicBezTo>
                        <a:lnTo>
                          <a:pt x="311873" y="108395"/>
                        </a:lnTo>
                        <a:cubicBezTo>
                          <a:pt x="312921" y="108680"/>
                          <a:pt x="313874" y="109157"/>
                          <a:pt x="314826" y="109728"/>
                        </a:cubicBezTo>
                        <a:lnTo>
                          <a:pt x="326161" y="116776"/>
                        </a:lnTo>
                        <a:cubicBezTo>
                          <a:pt x="326828" y="117158"/>
                          <a:pt x="327399" y="117824"/>
                          <a:pt x="327780" y="118491"/>
                        </a:cubicBezTo>
                        <a:cubicBezTo>
                          <a:pt x="328447" y="120015"/>
                          <a:pt x="329590" y="121063"/>
                          <a:pt x="331209" y="121444"/>
                        </a:cubicBezTo>
                        <a:cubicBezTo>
                          <a:pt x="335876" y="122777"/>
                          <a:pt x="336067" y="124587"/>
                          <a:pt x="331590" y="126587"/>
                        </a:cubicBezTo>
                        <a:cubicBezTo>
                          <a:pt x="326542" y="128968"/>
                          <a:pt x="322446" y="127825"/>
                          <a:pt x="319493" y="123158"/>
                        </a:cubicBezTo>
                        <a:cubicBezTo>
                          <a:pt x="318732" y="122015"/>
                          <a:pt x="317779" y="121444"/>
                          <a:pt x="316445" y="121539"/>
                        </a:cubicBezTo>
                        <a:cubicBezTo>
                          <a:pt x="309397" y="122015"/>
                          <a:pt x="303396" y="120015"/>
                          <a:pt x="298538" y="115538"/>
                        </a:cubicBezTo>
                        <a:lnTo>
                          <a:pt x="275202" y="107918"/>
                        </a:lnTo>
                        <a:lnTo>
                          <a:pt x="275202" y="107061"/>
                        </a:lnTo>
                        <a:cubicBezTo>
                          <a:pt x="263105" y="102775"/>
                          <a:pt x="252057" y="96298"/>
                          <a:pt x="242055" y="87535"/>
                        </a:cubicBezTo>
                        <a:cubicBezTo>
                          <a:pt x="237007" y="81915"/>
                          <a:pt x="231863" y="76295"/>
                          <a:pt x="226720" y="70675"/>
                        </a:cubicBezTo>
                        <a:cubicBezTo>
                          <a:pt x="221481" y="64960"/>
                          <a:pt x="216623" y="59055"/>
                          <a:pt x="212147" y="53054"/>
                        </a:cubicBezTo>
                        <a:lnTo>
                          <a:pt x="196526" y="31813"/>
                        </a:lnTo>
                        <a:cubicBezTo>
                          <a:pt x="191096" y="24479"/>
                          <a:pt x="185382" y="13907"/>
                          <a:pt x="179190" y="0"/>
                        </a:cubicBezTo>
                        <a:close/>
                      </a:path>
                    </a:pathLst>
                  </a:custGeom>
                  <a:solidFill>
                    <a:srgbClr val="F4C95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4" name="Freeform: Shape 16583">
                    <a:extLst>
                      <a:ext uri="{FF2B5EF4-FFF2-40B4-BE49-F238E27FC236}">
                        <a16:creationId xmlns:a16="http://schemas.microsoft.com/office/drawing/2014/main" id="{7F02F0FB-F478-A4CE-67AC-C3706D044F79}"/>
                      </a:ext>
                    </a:extLst>
                  </p:cNvPr>
                  <p:cNvSpPr/>
                  <p:nvPr/>
                </p:nvSpPr>
                <p:spPr>
                  <a:xfrm>
                    <a:off x="7523415" y="3955804"/>
                    <a:ext cx="342804" cy="341649"/>
                  </a:xfrm>
                  <a:custGeom>
                    <a:avLst/>
                    <a:gdLst>
                      <a:gd name="connsiteX0" fmla="*/ 95 w 342804"/>
                      <a:gd name="connsiteY0" fmla="*/ 49839 h 341649"/>
                      <a:gd name="connsiteX1" fmla="*/ 7430 w 342804"/>
                      <a:gd name="connsiteY1" fmla="*/ 68127 h 341649"/>
                      <a:gd name="connsiteX2" fmla="*/ 16669 w 342804"/>
                      <a:gd name="connsiteY2" fmla="*/ 85367 h 341649"/>
                      <a:gd name="connsiteX3" fmla="*/ 66770 w 342804"/>
                      <a:gd name="connsiteY3" fmla="*/ 126611 h 341649"/>
                      <a:gd name="connsiteX4" fmla="*/ 87725 w 342804"/>
                      <a:gd name="connsiteY4" fmla="*/ 155376 h 341649"/>
                      <a:gd name="connsiteX5" fmla="*/ 98013 w 342804"/>
                      <a:gd name="connsiteY5" fmla="*/ 189857 h 341649"/>
                      <a:gd name="connsiteX6" fmla="*/ 105156 w 342804"/>
                      <a:gd name="connsiteY6" fmla="*/ 200810 h 341649"/>
                      <a:gd name="connsiteX7" fmla="*/ 122491 w 342804"/>
                      <a:gd name="connsiteY7" fmla="*/ 232624 h 341649"/>
                      <a:gd name="connsiteX8" fmla="*/ 138113 w 342804"/>
                      <a:gd name="connsiteY8" fmla="*/ 253865 h 341649"/>
                      <a:gd name="connsiteX9" fmla="*/ 152686 w 342804"/>
                      <a:gd name="connsiteY9" fmla="*/ 271486 h 341649"/>
                      <a:gd name="connsiteX10" fmla="*/ 168021 w 342804"/>
                      <a:gd name="connsiteY10" fmla="*/ 288345 h 341649"/>
                      <a:gd name="connsiteX11" fmla="*/ 213836 w 342804"/>
                      <a:gd name="connsiteY11" fmla="*/ 328922 h 341649"/>
                      <a:gd name="connsiteX12" fmla="*/ 226123 w 342804"/>
                      <a:gd name="connsiteY12" fmla="*/ 333970 h 341649"/>
                      <a:gd name="connsiteX13" fmla="*/ 231267 w 342804"/>
                      <a:gd name="connsiteY13" fmla="*/ 330636 h 341649"/>
                      <a:gd name="connsiteX14" fmla="*/ 231553 w 342804"/>
                      <a:gd name="connsiteY14" fmla="*/ 325112 h 341649"/>
                      <a:gd name="connsiteX15" fmla="*/ 261557 w 342804"/>
                      <a:gd name="connsiteY15" fmla="*/ 341399 h 341649"/>
                      <a:gd name="connsiteX16" fmla="*/ 263462 w 342804"/>
                      <a:gd name="connsiteY16" fmla="*/ 340256 h 341649"/>
                      <a:gd name="connsiteX17" fmla="*/ 261842 w 342804"/>
                      <a:gd name="connsiteY17" fmla="*/ 332160 h 341649"/>
                      <a:gd name="connsiteX18" fmla="*/ 262985 w 342804"/>
                      <a:gd name="connsiteY18" fmla="*/ 329493 h 341649"/>
                      <a:gd name="connsiteX19" fmla="*/ 298323 w 342804"/>
                      <a:gd name="connsiteY19" fmla="*/ 324350 h 341649"/>
                      <a:gd name="connsiteX20" fmla="*/ 234315 w 342804"/>
                      <a:gd name="connsiteY20" fmla="*/ 280916 h 341649"/>
                      <a:gd name="connsiteX21" fmla="*/ 229838 w 342804"/>
                      <a:gd name="connsiteY21" fmla="*/ 277582 h 341649"/>
                      <a:gd name="connsiteX22" fmla="*/ 229648 w 342804"/>
                      <a:gd name="connsiteY22" fmla="*/ 275677 h 341649"/>
                      <a:gd name="connsiteX23" fmla="*/ 231934 w 342804"/>
                      <a:gd name="connsiteY23" fmla="*/ 275201 h 341649"/>
                      <a:gd name="connsiteX24" fmla="*/ 295085 w 342804"/>
                      <a:gd name="connsiteY24" fmla="*/ 319016 h 341649"/>
                      <a:gd name="connsiteX25" fmla="*/ 308324 w 342804"/>
                      <a:gd name="connsiteY25" fmla="*/ 321397 h 341649"/>
                      <a:gd name="connsiteX26" fmla="*/ 325850 w 342804"/>
                      <a:gd name="connsiteY26" fmla="*/ 319682 h 341649"/>
                      <a:gd name="connsiteX27" fmla="*/ 342805 w 342804"/>
                      <a:gd name="connsiteY27" fmla="*/ 296441 h 341649"/>
                      <a:gd name="connsiteX28" fmla="*/ 339566 w 342804"/>
                      <a:gd name="connsiteY28" fmla="*/ 294441 h 341649"/>
                      <a:gd name="connsiteX29" fmla="*/ 324136 w 342804"/>
                      <a:gd name="connsiteY29" fmla="*/ 296632 h 341649"/>
                      <a:gd name="connsiteX30" fmla="*/ 292132 w 342804"/>
                      <a:gd name="connsiteY30" fmla="*/ 276630 h 341649"/>
                      <a:gd name="connsiteX31" fmla="*/ 229076 w 342804"/>
                      <a:gd name="connsiteY31" fmla="*/ 184046 h 341649"/>
                      <a:gd name="connsiteX32" fmla="*/ 187738 w 342804"/>
                      <a:gd name="connsiteY32" fmla="*/ 106037 h 341649"/>
                      <a:gd name="connsiteX33" fmla="*/ 172021 w 342804"/>
                      <a:gd name="connsiteY33" fmla="*/ 68127 h 341649"/>
                      <a:gd name="connsiteX34" fmla="*/ 102394 w 342804"/>
                      <a:gd name="connsiteY34" fmla="*/ 2024 h 341649"/>
                      <a:gd name="connsiteX35" fmla="*/ 0 w 342804"/>
                      <a:gd name="connsiteY35" fmla="*/ 49934 h 34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42804" h="341649">
                        <a:moveTo>
                          <a:pt x="95" y="49839"/>
                        </a:moveTo>
                        <a:lnTo>
                          <a:pt x="7430" y="68127"/>
                        </a:lnTo>
                        <a:cubicBezTo>
                          <a:pt x="10287" y="75271"/>
                          <a:pt x="13335" y="81081"/>
                          <a:pt x="16669" y="85367"/>
                        </a:cubicBezTo>
                        <a:cubicBezTo>
                          <a:pt x="29623" y="102227"/>
                          <a:pt x="49911" y="114133"/>
                          <a:pt x="66770" y="126611"/>
                        </a:cubicBezTo>
                        <a:cubicBezTo>
                          <a:pt x="78200" y="135088"/>
                          <a:pt x="83344" y="142422"/>
                          <a:pt x="87725" y="155376"/>
                        </a:cubicBezTo>
                        <a:cubicBezTo>
                          <a:pt x="92297" y="169188"/>
                          <a:pt x="95821" y="180617"/>
                          <a:pt x="98013" y="189857"/>
                        </a:cubicBezTo>
                        <a:cubicBezTo>
                          <a:pt x="101632" y="192143"/>
                          <a:pt x="104108" y="195762"/>
                          <a:pt x="105156" y="200810"/>
                        </a:cubicBezTo>
                        <a:cubicBezTo>
                          <a:pt x="111347" y="214717"/>
                          <a:pt x="117063" y="225290"/>
                          <a:pt x="122491" y="232624"/>
                        </a:cubicBezTo>
                        <a:lnTo>
                          <a:pt x="138113" y="253865"/>
                        </a:lnTo>
                        <a:cubicBezTo>
                          <a:pt x="142494" y="259865"/>
                          <a:pt x="147352" y="265771"/>
                          <a:pt x="152686" y="271486"/>
                        </a:cubicBezTo>
                        <a:cubicBezTo>
                          <a:pt x="157829" y="277010"/>
                          <a:pt x="162973" y="282630"/>
                          <a:pt x="168021" y="288345"/>
                        </a:cubicBezTo>
                        <a:cubicBezTo>
                          <a:pt x="196310" y="312920"/>
                          <a:pt x="212503" y="328922"/>
                          <a:pt x="213836" y="328922"/>
                        </a:cubicBezTo>
                        <a:cubicBezTo>
                          <a:pt x="218504" y="329112"/>
                          <a:pt x="222599" y="330827"/>
                          <a:pt x="226123" y="333970"/>
                        </a:cubicBezTo>
                        <a:cubicBezTo>
                          <a:pt x="231839" y="339209"/>
                          <a:pt x="233553" y="338066"/>
                          <a:pt x="231267" y="330636"/>
                        </a:cubicBezTo>
                        <a:cubicBezTo>
                          <a:pt x="230886" y="329303"/>
                          <a:pt x="228695" y="324159"/>
                          <a:pt x="231553" y="325112"/>
                        </a:cubicBezTo>
                        <a:cubicBezTo>
                          <a:pt x="242888" y="329017"/>
                          <a:pt x="252794" y="334446"/>
                          <a:pt x="261557" y="341399"/>
                        </a:cubicBezTo>
                        <a:cubicBezTo>
                          <a:pt x="262414" y="342066"/>
                          <a:pt x="263652" y="341304"/>
                          <a:pt x="263462" y="340256"/>
                        </a:cubicBezTo>
                        <a:lnTo>
                          <a:pt x="261842" y="332160"/>
                        </a:lnTo>
                        <a:cubicBezTo>
                          <a:pt x="261557" y="331017"/>
                          <a:pt x="262033" y="330160"/>
                          <a:pt x="262985" y="329493"/>
                        </a:cubicBezTo>
                        <a:lnTo>
                          <a:pt x="298323" y="324350"/>
                        </a:lnTo>
                        <a:cubicBezTo>
                          <a:pt x="279368" y="322159"/>
                          <a:pt x="247269" y="295870"/>
                          <a:pt x="234315" y="280916"/>
                        </a:cubicBezTo>
                        <a:cubicBezTo>
                          <a:pt x="232220" y="280630"/>
                          <a:pt x="230696" y="279582"/>
                          <a:pt x="229838" y="277582"/>
                        </a:cubicBezTo>
                        <a:cubicBezTo>
                          <a:pt x="229553" y="276820"/>
                          <a:pt x="229458" y="276153"/>
                          <a:pt x="229648" y="275677"/>
                        </a:cubicBezTo>
                        <a:cubicBezTo>
                          <a:pt x="230220" y="274534"/>
                          <a:pt x="230981" y="274343"/>
                          <a:pt x="231934" y="275201"/>
                        </a:cubicBezTo>
                        <a:cubicBezTo>
                          <a:pt x="250793" y="292441"/>
                          <a:pt x="272701" y="310253"/>
                          <a:pt x="295085" y="319016"/>
                        </a:cubicBezTo>
                        <a:cubicBezTo>
                          <a:pt x="299181" y="320635"/>
                          <a:pt x="303657" y="321397"/>
                          <a:pt x="308324" y="321397"/>
                        </a:cubicBezTo>
                        <a:cubicBezTo>
                          <a:pt x="314611" y="321397"/>
                          <a:pt x="320040" y="321873"/>
                          <a:pt x="325850" y="319682"/>
                        </a:cubicBezTo>
                        <a:cubicBezTo>
                          <a:pt x="336709" y="315682"/>
                          <a:pt x="342424" y="307871"/>
                          <a:pt x="342805" y="296441"/>
                        </a:cubicBezTo>
                        <a:cubicBezTo>
                          <a:pt x="342805" y="294727"/>
                          <a:pt x="340995" y="293584"/>
                          <a:pt x="339566" y="294441"/>
                        </a:cubicBezTo>
                        <a:cubicBezTo>
                          <a:pt x="334709" y="297394"/>
                          <a:pt x="329851" y="298251"/>
                          <a:pt x="324136" y="296632"/>
                        </a:cubicBezTo>
                        <a:cubicBezTo>
                          <a:pt x="311754" y="293013"/>
                          <a:pt x="301085" y="286345"/>
                          <a:pt x="292132" y="276630"/>
                        </a:cubicBezTo>
                        <a:cubicBezTo>
                          <a:pt x="266986" y="249102"/>
                          <a:pt x="247841" y="216146"/>
                          <a:pt x="229076" y="184046"/>
                        </a:cubicBezTo>
                        <a:cubicBezTo>
                          <a:pt x="207645" y="147661"/>
                          <a:pt x="193929" y="121658"/>
                          <a:pt x="187738" y="106037"/>
                        </a:cubicBezTo>
                        <a:cubicBezTo>
                          <a:pt x="182785" y="93273"/>
                          <a:pt x="177546" y="80605"/>
                          <a:pt x="172021" y="68127"/>
                        </a:cubicBezTo>
                        <a:cubicBezTo>
                          <a:pt x="155353" y="30503"/>
                          <a:pt x="143923" y="8405"/>
                          <a:pt x="102394" y="2024"/>
                        </a:cubicBezTo>
                        <a:cubicBezTo>
                          <a:pt x="59627" y="-4644"/>
                          <a:pt x="16479" y="3643"/>
                          <a:pt x="0" y="49934"/>
                        </a:cubicBezTo>
                        <a:close/>
                      </a:path>
                    </a:pathLst>
                  </a:custGeom>
                  <a:solidFill>
                    <a:srgbClr val="F2622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5" name="Freeform: Shape 16584">
                    <a:extLst>
                      <a:ext uri="{FF2B5EF4-FFF2-40B4-BE49-F238E27FC236}">
                        <a16:creationId xmlns:a16="http://schemas.microsoft.com/office/drawing/2014/main" id="{7785E216-F6A7-DA3E-AF96-0CFD383FA2AC}"/>
                      </a:ext>
                    </a:extLst>
                  </p:cNvPr>
                  <p:cNvSpPr/>
                  <p:nvPr/>
                </p:nvSpPr>
                <p:spPr>
                  <a:xfrm>
                    <a:off x="7518673" y="4005643"/>
                    <a:ext cx="102755" cy="144231"/>
                  </a:xfrm>
                  <a:custGeom>
                    <a:avLst/>
                    <a:gdLst>
                      <a:gd name="connsiteX0" fmla="*/ 4838 w 102755"/>
                      <a:gd name="connsiteY0" fmla="*/ 0 h 144231"/>
                      <a:gd name="connsiteX1" fmla="*/ 647 w 102755"/>
                      <a:gd name="connsiteY1" fmla="*/ 81153 h 144231"/>
                      <a:gd name="connsiteX2" fmla="*/ 59035 w 102755"/>
                      <a:gd name="connsiteY2" fmla="*/ 132302 h 144231"/>
                      <a:gd name="connsiteX3" fmla="*/ 69703 w 102755"/>
                      <a:gd name="connsiteY3" fmla="*/ 140208 h 144231"/>
                      <a:gd name="connsiteX4" fmla="*/ 78752 w 102755"/>
                      <a:gd name="connsiteY4" fmla="*/ 144113 h 144231"/>
                      <a:gd name="connsiteX5" fmla="*/ 102755 w 102755"/>
                      <a:gd name="connsiteY5" fmla="*/ 140113 h 144231"/>
                      <a:gd name="connsiteX6" fmla="*/ 92468 w 102755"/>
                      <a:gd name="connsiteY6" fmla="*/ 105632 h 144231"/>
                      <a:gd name="connsiteX7" fmla="*/ 71513 w 102755"/>
                      <a:gd name="connsiteY7" fmla="*/ 76867 h 144231"/>
                      <a:gd name="connsiteX8" fmla="*/ 21411 w 102755"/>
                      <a:gd name="connsiteY8" fmla="*/ 35624 h 144231"/>
                      <a:gd name="connsiteX9" fmla="*/ 12172 w 102755"/>
                      <a:gd name="connsiteY9" fmla="*/ 18383 h 144231"/>
                      <a:gd name="connsiteX10" fmla="*/ 4838 w 102755"/>
                      <a:gd name="connsiteY10" fmla="*/ 95 h 144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2755" h="144231">
                        <a:moveTo>
                          <a:pt x="4838" y="0"/>
                        </a:moveTo>
                        <a:cubicBezTo>
                          <a:pt x="456" y="21717"/>
                          <a:pt x="-972" y="48673"/>
                          <a:pt x="647" y="81153"/>
                        </a:cubicBezTo>
                        <a:cubicBezTo>
                          <a:pt x="2552" y="119253"/>
                          <a:pt x="30746" y="122968"/>
                          <a:pt x="59035" y="132302"/>
                        </a:cubicBezTo>
                        <a:cubicBezTo>
                          <a:pt x="63607" y="133826"/>
                          <a:pt x="67131" y="136493"/>
                          <a:pt x="69703" y="140208"/>
                        </a:cubicBezTo>
                        <a:cubicBezTo>
                          <a:pt x="71799" y="143161"/>
                          <a:pt x="75228" y="144685"/>
                          <a:pt x="78752" y="144113"/>
                        </a:cubicBezTo>
                        <a:lnTo>
                          <a:pt x="102755" y="140113"/>
                        </a:lnTo>
                        <a:cubicBezTo>
                          <a:pt x="100469" y="130874"/>
                          <a:pt x="97040" y="119444"/>
                          <a:pt x="92468" y="105632"/>
                        </a:cubicBezTo>
                        <a:cubicBezTo>
                          <a:pt x="88086" y="92583"/>
                          <a:pt x="82943" y="85344"/>
                          <a:pt x="71513" y="76867"/>
                        </a:cubicBezTo>
                        <a:cubicBezTo>
                          <a:pt x="54654" y="64389"/>
                          <a:pt x="34365" y="52388"/>
                          <a:pt x="21411" y="35624"/>
                        </a:cubicBezTo>
                        <a:cubicBezTo>
                          <a:pt x="18078" y="31337"/>
                          <a:pt x="15030" y="25622"/>
                          <a:pt x="12172" y="18383"/>
                        </a:cubicBezTo>
                        <a:cubicBezTo>
                          <a:pt x="9696" y="12192"/>
                          <a:pt x="7315" y="6001"/>
                          <a:pt x="4838" y="95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6" name="Freeform: Shape 16585">
                    <a:extLst>
                      <a:ext uri="{FF2B5EF4-FFF2-40B4-BE49-F238E27FC236}">
                        <a16:creationId xmlns:a16="http://schemas.microsoft.com/office/drawing/2014/main" id="{4FD723B0-342C-DC5A-4E52-6BF381AAD059}"/>
                      </a:ext>
                    </a:extLst>
                  </p:cNvPr>
                  <p:cNvSpPr/>
                  <p:nvPr/>
                </p:nvSpPr>
                <p:spPr>
                  <a:xfrm>
                    <a:off x="7732233" y="4180274"/>
                    <a:ext cx="5884" cy="13433"/>
                  </a:xfrm>
                  <a:custGeom>
                    <a:avLst/>
                    <a:gdLst>
                      <a:gd name="connsiteX0" fmla="*/ 5781 w 5884"/>
                      <a:gd name="connsiteY0" fmla="*/ 11393 h 13433"/>
                      <a:gd name="connsiteX1" fmla="*/ 2828 w 5884"/>
                      <a:gd name="connsiteY1" fmla="*/ 820 h 13433"/>
                      <a:gd name="connsiteX2" fmla="*/ 1495 w 5884"/>
                      <a:gd name="connsiteY2" fmla="*/ 58 h 13433"/>
                      <a:gd name="connsiteX3" fmla="*/ 542 w 5884"/>
                      <a:gd name="connsiteY3" fmla="*/ 2820 h 13433"/>
                      <a:gd name="connsiteX4" fmla="*/ 542 w 5884"/>
                      <a:gd name="connsiteY4" fmla="*/ 5487 h 13433"/>
                      <a:gd name="connsiteX5" fmla="*/ 3781 w 5884"/>
                      <a:gd name="connsiteY5" fmla="*/ 13107 h 13433"/>
                      <a:gd name="connsiteX6" fmla="*/ 5686 w 5884"/>
                      <a:gd name="connsiteY6" fmla="*/ 11393 h 1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84" h="13433">
                        <a:moveTo>
                          <a:pt x="5781" y="11393"/>
                        </a:moveTo>
                        <a:lnTo>
                          <a:pt x="2828" y="820"/>
                        </a:lnTo>
                        <a:cubicBezTo>
                          <a:pt x="2638" y="153"/>
                          <a:pt x="2257" y="-133"/>
                          <a:pt x="1495" y="58"/>
                        </a:cubicBezTo>
                        <a:cubicBezTo>
                          <a:pt x="352" y="439"/>
                          <a:pt x="66" y="1391"/>
                          <a:pt x="542" y="2820"/>
                        </a:cubicBezTo>
                        <a:cubicBezTo>
                          <a:pt x="828" y="3677"/>
                          <a:pt x="828" y="4630"/>
                          <a:pt x="542" y="5487"/>
                        </a:cubicBezTo>
                        <a:cubicBezTo>
                          <a:pt x="-791" y="9107"/>
                          <a:pt x="352" y="11678"/>
                          <a:pt x="3781" y="13107"/>
                        </a:cubicBezTo>
                        <a:cubicBezTo>
                          <a:pt x="5590" y="13869"/>
                          <a:pt x="6257" y="13298"/>
                          <a:pt x="5686" y="11393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7" name="Freeform: Shape 16586">
                    <a:extLst>
                      <a:ext uri="{FF2B5EF4-FFF2-40B4-BE49-F238E27FC236}">
                        <a16:creationId xmlns:a16="http://schemas.microsoft.com/office/drawing/2014/main" id="{6E0DED2F-5567-4C2A-FB4A-A3639938EEDC}"/>
                      </a:ext>
                    </a:extLst>
                  </p:cNvPr>
                  <p:cNvSpPr/>
                  <p:nvPr/>
                </p:nvSpPr>
                <p:spPr>
                  <a:xfrm>
                    <a:off x="7739348" y="4197212"/>
                    <a:ext cx="12589" cy="3893"/>
                  </a:xfrm>
                  <a:custGeom>
                    <a:avLst/>
                    <a:gdLst>
                      <a:gd name="connsiteX0" fmla="*/ 1523 w 12589"/>
                      <a:gd name="connsiteY0" fmla="*/ 3884 h 3893"/>
                      <a:gd name="connsiteX1" fmla="*/ 10857 w 12589"/>
                      <a:gd name="connsiteY1" fmla="*/ 3217 h 3893"/>
                      <a:gd name="connsiteX2" fmla="*/ 11239 w 12589"/>
                      <a:gd name="connsiteY2" fmla="*/ 1502 h 3893"/>
                      <a:gd name="connsiteX3" fmla="*/ 761 w 12589"/>
                      <a:gd name="connsiteY3" fmla="*/ 2169 h 3893"/>
                      <a:gd name="connsiteX4" fmla="*/ 1523 w 12589"/>
                      <a:gd name="connsiteY4" fmla="*/ 3884 h 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89" h="3893">
                        <a:moveTo>
                          <a:pt x="1523" y="3884"/>
                        </a:moveTo>
                        <a:lnTo>
                          <a:pt x="10857" y="3217"/>
                        </a:lnTo>
                        <a:cubicBezTo>
                          <a:pt x="13049" y="3122"/>
                          <a:pt x="13143" y="2455"/>
                          <a:pt x="11239" y="1502"/>
                        </a:cubicBezTo>
                        <a:cubicBezTo>
                          <a:pt x="6952" y="-688"/>
                          <a:pt x="3524" y="-498"/>
                          <a:pt x="761" y="2169"/>
                        </a:cubicBezTo>
                        <a:cubicBezTo>
                          <a:pt x="-477" y="3407"/>
                          <a:pt x="-191" y="3979"/>
                          <a:pt x="1523" y="3884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8" name="Freeform: Shape 16587">
                    <a:extLst>
                      <a:ext uri="{FF2B5EF4-FFF2-40B4-BE49-F238E27FC236}">
                        <a16:creationId xmlns:a16="http://schemas.microsoft.com/office/drawing/2014/main" id="{19E42960-2B83-5B33-1C2E-6C0051550FC4}"/>
                      </a:ext>
                    </a:extLst>
                  </p:cNvPr>
                  <p:cNvSpPr/>
                  <p:nvPr/>
                </p:nvSpPr>
                <p:spPr>
                  <a:xfrm>
                    <a:off x="7712459" y="4201477"/>
                    <a:ext cx="4884" cy="5489"/>
                  </a:xfrm>
                  <a:custGeom>
                    <a:avLst/>
                    <a:gdLst>
                      <a:gd name="connsiteX0" fmla="*/ 2980 w 4884"/>
                      <a:gd name="connsiteY0" fmla="*/ 0 h 5489"/>
                      <a:gd name="connsiteX1" fmla="*/ 1266 w 4884"/>
                      <a:gd name="connsiteY1" fmla="*/ 190 h 5489"/>
                      <a:gd name="connsiteX2" fmla="*/ 218 w 4884"/>
                      <a:gd name="connsiteY2" fmla="*/ 2857 h 5489"/>
                      <a:gd name="connsiteX3" fmla="*/ 2409 w 4884"/>
                      <a:gd name="connsiteY3" fmla="*/ 5334 h 5489"/>
                      <a:gd name="connsiteX4" fmla="*/ 4028 w 4884"/>
                      <a:gd name="connsiteY4" fmla="*/ 4953 h 5489"/>
                      <a:gd name="connsiteX5" fmla="*/ 4885 w 4884"/>
                      <a:gd name="connsiteY5" fmla="*/ 2096 h 5489"/>
                      <a:gd name="connsiteX6" fmla="*/ 2980 w 4884"/>
                      <a:gd name="connsiteY6" fmla="*/ 0 h 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84" h="5489">
                        <a:moveTo>
                          <a:pt x="2980" y="0"/>
                        </a:moveTo>
                        <a:cubicBezTo>
                          <a:pt x="2409" y="0"/>
                          <a:pt x="1837" y="0"/>
                          <a:pt x="1266" y="190"/>
                        </a:cubicBezTo>
                        <a:cubicBezTo>
                          <a:pt x="28" y="667"/>
                          <a:pt x="-259" y="1619"/>
                          <a:pt x="218" y="2857"/>
                        </a:cubicBezTo>
                        <a:cubicBezTo>
                          <a:pt x="694" y="3905"/>
                          <a:pt x="1361" y="4667"/>
                          <a:pt x="2409" y="5334"/>
                        </a:cubicBezTo>
                        <a:cubicBezTo>
                          <a:pt x="2980" y="5620"/>
                          <a:pt x="3647" y="5524"/>
                          <a:pt x="4028" y="4953"/>
                        </a:cubicBezTo>
                        <a:cubicBezTo>
                          <a:pt x="4599" y="4000"/>
                          <a:pt x="4885" y="3048"/>
                          <a:pt x="4885" y="2096"/>
                        </a:cubicBezTo>
                        <a:cubicBezTo>
                          <a:pt x="4885" y="857"/>
                          <a:pt x="4219" y="95"/>
                          <a:pt x="2980" y="0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9" name="Freeform: Shape 16588">
                    <a:extLst>
                      <a:ext uri="{FF2B5EF4-FFF2-40B4-BE49-F238E27FC236}">
                        <a16:creationId xmlns:a16="http://schemas.microsoft.com/office/drawing/2014/main" id="{3A8FA283-A4A8-2114-417B-9FEF0847AF59}"/>
                      </a:ext>
                    </a:extLst>
                  </p:cNvPr>
                  <p:cNvSpPr/>
                  <p:nvPr/>
                </p:nvSpPr>
                <p:spPr>
                  <a:xfrm>
                    <a:off x="7734403" y="4235594"/>
                    <a:ext cx="5220" cy="5489"/>
                  </a:xfrm>
                  <a:custGeom>
                    <a:avLst/>
                    <a:gdLst>
                      <a:gd name="connsiteX0" fmla="*/ 467 w 5220"/>
                      <a:gd name="connsiteY0" fmla="*/ 5126 h 5489"/>
                      <a:gd name="connsiteX1" fmla="*/ 4087 w 5220"/>
                      <a:gd name="connsiteY1" fmla="*/ 4078 h 5489"/>
                      <a:gd name="connsiteX2" fmla="*/ 4754 w 5220"/>
                      <a:gd name="connsiteY2" fmla="*/ 364 h 5489"/>
                      <a:gd name="connsiteX3" fmla="*/ 1134 w 5220"/>
                      <a:gd name="connsiteY3" fmla="*/ 1411 h 5489"/>
                      <a:gd name="connsiteX4" fmla="*/ 467 w 5220"/>
                      <a:gd name="connsiteY4" fmla="*/ 5126 h 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0" h="5489">
                        <a:moveTo>
                          <a:pt x="467" y="5126"/>
                        </a:moveTo>
                        <a:cubicBezTo>
                          <a:pt x="1229" y="5888"/>
                          <a:pt x="2848" y="5412"/>
                          <a:pt x="4087" y="4078"/>
                        </a:cubicBezTo>
                        <a:cubicBezTo>
                          <a:pt x="5230" y="2745"/>
                          <a:pt x="5611" y="1030"/>
                          <a:pt x="4754" y="364"/>
                        </a:cubicBezTo>
                        <a:cubicBezTo>
                          <a:pt x="3991" y="-398"/>
                          <a:pt x="2372" y="78"/>
                          <a:pt x="1134" y="1411"/>
                        </a:cubicBezTo>
                        <a:cubicBezTo>
                          <a:pt x="-9" y="2745"/>
                          <a:pt x="-390" y="4459"/>
                          <a:pt x="467" y="5126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0" name="Freeform: Shape 16589">
                    <a:extLst>
                      <a:ext uri="{FF2B5EF4-FFF2-40B4-BE49-F238E27FC236}">
                        <a16:creationId xmlns:a16="http://schemas.microsoft.com/office/drawing/2014/main" id="{298F8CC5-E99B-5D09-4826-4D1485E86447}"/>
                      </a:ext>
                    </a:extLst>
                  </p:cNvPr>
                  <p:cNvSpPr/>
                  <p:nvPr/>
                </p:nvSpPr>
                <p:spPr>
                  <a:xfrm>
                    <a:off x="7553895" y="4254047"/>
                    <a:ext cx="216503" cy="189174"/>
                  </a:xfrm>
                  <a:custGeom>
                    <a:avLst/>
                    <a:gdLst>
                      <a:gd name="connsiteX0" fmla="*/ 18288 w 216503"/>
                      <a:gd name="connsiteY0" fmla="*/ 189174 h 189174"/>
                      <a:gd name="connsiteX1" fmla="*/ 21622 w 216503"/>
                      <a:gd name="connsiteY1" fmla="*/ 188793 h 189174"/>
                      <a:gd name="connsiteX2" fmla="*/ 24289 w 216503"/>
                      <a:gd name="connsiteY2" fmla="*/ 188412 h 189174"/>
                      <a:gd name="connsiteX3" fmla="*/ 66866 w 216503"/>
                      <a:gd name="connsiteY3" fmla="*/ 188412 h 189174"/>
                      <a:gd name="connsiteX4" fmla="*/ 139541 w 216503"/>
                      <a:gd name="connsiteY4" fmla="*/ 174506 h 189174"/>
                      <a:gd name="connsiteX5" fmla="*/ 216503 w 216503"/>
                      <a:gd name="connsiteY5" fmla="*/ 146978 h 189174"/>
                      <a:gd name="connsiteX6" fmla="*/ 181737 w 216503"/>
                      <a:gd name="connsiteY6" fmla="*/ 49157 h 189174"/>
                      <a:gd name="connsiteX7" fmla="*/ 171259 w 216503"/>
                      <a:gd name="connsiteY7" fmla="*/ 35345 h 189174"/>
                      <a:gd name="connsiteX8" fmla="*/ 119920 w 216503"/>
                      <a:gd name="connsiteY8" fmla="*/ 293 h 189174"/>
                      <a:gd name="connsiteX9" fmla="*/ 117348 w 216503"/>
                      <a:gd name="connsiteY9" fmla="*/ 960 h 189174"/>
                      <a:gd name="connsiteX10" fmla="*/ 105061 w 216503"/>
                      <a:gd name="connsiteY10" fmla="*/ 16105 h 189174"/>
                      <a:gd name="connsiteX11" fmla="*/ 65532 w 216503"/>
                      <a:gd name="connsiteY11" fmla="*/ 65825 h 189174"/>
                      <a:gd name="connsiteX12" fmla="*/ 30099 w 216503"/>
                      <a:gd name="connsiteY12" fmla="*/ 96686 h 189174"/>
                      <a:gd name="connsiteX13" fmla="*/ 2857 w 216503"/>
                      <a:gd name="connsiteY13" fmla="*/ 111545 h 189174"/>
                      <a:gd name="connsiteX14" fmla="*/ 0 w 216503"/>
                      <a:gd name="connsiteY14" fmla="*/ 116308 h 189174"/>
                      <a:gd name="connsiteX15" fmla="*/ 6096 w 216503"/>
                      <a:gd name="connsiteY15" fmla="*/ 175934 h 189174"/>
                      <a:gd name="connsiteX16" fmla="*/ 16097 w 216503"/>
                      <a:gd name="connsiteY16" fmla="*/ 187364 h 189174"/>
                      <a:gd name="connsiteX17" fmla="*/ 18288 w 216503"/>
                      <a:gd name="connsiteY17" fmla="*/ 188983 h 189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16503" h="189174">
                        <a:moveTo>
                          <a:pt x="18288" y="189174"/>
                        </a:moveTo>
                        <a:cubicBezTo>
                          <a:pt x="19621" y="189174"/>
                          <a:pt x="20764" y="189079"/>
                          <a:pt x="21622" y="188793"/>
                        </a:cubicBezTo>
                        <a:cubicBezTo>
                          <a:pt x="22479" y="188507"/>
                          <a:pt x="23336" y="188412"/>
                          <a:pt x="24289" y="188412"/>
                        </a:cubicBezTo>
                        <a:cubicBezTo>
                          <a:pt x="44768" y="189365"/>
                          <a:pt x="58960" y="189365"/>
                          <a:pt x="66866" y="188412"/>
                        </a:cubicBezTo>
                        <a:cubicBezTo>
                          <a:pt x="80582" y="186793"/>
                          <a:pt x="104775" y="182221"/>
                          <a:pt x="139541" y="174506"/>
                        </a:cubicBezTo>
                        <a:cubicBezTo>
                          <a:pt x="161925" y="169553"/>
                          <a:pt x="187547" y="160408"/>
                          <a:pt x="216503" y="146978"/>
                        </a:cubicBezTo>
                        <a:cubicBezTo>
                          <a:pt x="208407" y="113260"/>
                          <a:pt x="196882" y="80684"/>
                          <a:pt x="181737" y="49157"/>
                        </a:cubicBezTo>
                        <a:cubicBezTo>
                          <a:pt x="179165" y="43823"/>
                          <a:pt x="175736" y="39251"/>
                          <a:pt x="171259" y="35345"/>
                        </a:cubicBezTo>
                        <a:cubicBezTo>
                          <a:pt x="155924" y="22106"/>
                          <a:pt x="138779" y="10390"/>
                          <a:pt x="119920" y="293"/>
                        </a:cubicBezTo>
                        <a:cubicBezTo>
                          <a:pt x="118872" y="-278"/>
                          <a:pt x="118015" y="7"/>
                          <a:pt x="117348" y="960"/>
                        </a:cubicBezTo>
                        <a:cubicBezTo>
                          <a:pt x="113729" y="6485"/>
                          <a:pt x="108585" y="11152"/>
                          <a:pt x="105061" y="16105"/>
                        </a:cubicBezTo>
                        <a:cubicBezTo>
                          <a:pt x="92773" y="33440"/>
                          <a:pt x="79534" y="50014"/>
                          <a:pt x="65532" y="65825"/>
                        </a:cubicBezTo>
                        <a:cubicBezTo>
                          <a:pt x="54864" y="77922"/>
                          <a:pt x="44005" y="88209"/>
                          <a:pt x="30099" y="96686"/>
                        </a:cubicBezTo>
                        <a:cubicBezTo>
                          <a:pt x="21050" y="102211"/>
                          <a:pt x="11906" y="107164"/>
                          <a:pt x="2857" y="111545"/>
                        </a:cubicBezTo>
                        <a:cubicBezTo>
                          <a:pt x="952" y="112498"/>
                          <a:pt x="0" y="114117"/>
                          <a:pt x="0" y="116308"/>
                        </a:cubicBezTo>
                        <a:cubicBezTo>
                          <a:pt x="571" y="136310"/>
                          <a:pt x="2667" y="156217"/>
                          <a:pt x="6096" y="175934"/>
                        </a:cubicBezTo>
                        <a:cubicBezTo>
                          <a:pt x="7239" y="182316"/>
                          <a:pt x="9811" y="186698"/>
                          <a:pt x="16097" y="187364"/>
                        </a:cubicBezTo>
                        <a:cubicBezTo>
                          <a:pt x="17526" y="187459"/>
                          <a:pt x="18288" y="188031"/>
                          <a:pt x="18288" y="188983"/>
                        </a:cubicBezTo>
                        <a:close/>
                      </a:path>
                    </a:pathLst>
                  </a:custGeom>
                  <a:solidFill>
                    <a:srgbClr val="F4C95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1" name="Freeform: Shape 16590">
                    <a:extLst>
                      <a:ext uri="{FF2B5EF4-FFF2-40B4-BE49-F238E27FC236}">
                        <a16:creationId xmlns:a16="http://schemas.microsoft.com/office/drawing/2014/main" id="{9B4D70B4-1696-0011-CB6F-BE1674C790FC}"/>
                      </a:ext>
                    </a:extLst>
                  </p:cNvPr>
                  <p:cNvSpPr/>
                  <p:nvPr/>
                </p:nvSpPr>
                <p:spPr>
                  <a:xfrm>
                    <a:off x="7394204" y="4329220"/>
                    <a:ext cx="64264" cy="70420"/>
                  </a:xfrm>
                  <a:custGeom>
                    <a:avLst/>
                    <a:gdLst>
                      <a:gd name="connsiteX0" fmla="*/ 50059 w 64264"/>
                      <a:gd name="connsiteY0" fmla="*/ 19228 h 70420"/>
                      <a:gd name="connsiteX1" fmla="*/ 48059 w 64264"/>
                      <a:gd name="connsiteY1" fmla="*/ 4369 h 70420"/>
                      <a:gd name="connsiteX2" fmla="*/ 44439 w 64264"/>
                      <a:gd name="connsiteY2" fmla="*/ 940 h 70420"/>
                      <a:gd name="connsiteX3" fmla="*/ 17197 w 64264"/>
                      <a:gd name="connsiteY3" fmla="*/ 463 h 70420"/>
                      <a:gd name="connsiteX4" fmla="*/ 13292 w 64264"/>
                      <a:gd name="connsiteY4" fmla="*/ 4083 h 70420"/>
                      <a:gd name="connsiteX5" fmla="*/ 14245 w 64264"/>
                      <a:gd name="connsiteY5" fmla="*/ 5321 h 70420"/>
                      <a:gd name="connsiteX6" fmla="*/ 26151 w 64264"/>
                      <a:gd name="connsiteY6" fmla="*/ 10465 h 70420"/>
                      <a:gd name="connsiteX7" fmla="*/ 25294 w 64264"/>
                      <a:gd name="connsiteY7" fmla="*/ 15132 h 70420"/>
                      <a:gd name="connsiteX8" fmla="*/ 11102 w 64264"/>
                      <a:gd name="connsiteY8" fmla="*/ 15418 h 70420"/>
                      <a:gd name="connsiteX9" fmla="*/ 6911 w 64264"/>
                      <a:gd name="connsiteY9" fmla="*/ 17989 h 70420"/>
                      <a:gd name="connsiteX10" fmla="*/ 7482 w 64264"/>
                      <a:gd name="connsiteY10" fmla="*/ 23514 h 70420"/>
                      <a:gd name="connsiteX11" fmla="*/ 26722 w 64264"/>
                      <a:gd name="connsiteY11" fmla="*/ 27705 h 70420"/>
                      <a:gd name="connsiteX12" fmla="*/ 26437 w 64264"/>
                      <a:gd name="connsiteY12" fmla="*/ 31039 h 70420"/>
                      <a:gd name="connsiteX13" fmla="*/ 4339 w 64264"/>
                      <a:gd name="connsiteY13" fmla="*/ 36278 h 70420"/>
                      <a:gd name="connsiteX14" fmla="*/ 624 w 64264"/>
                      <a:gd name="connsiteY14" fmla="*/ 38373 h 70420"/>
                      <a:gd name="connsiteX15" fmla="*/ 339 w 64264"/>
                      <a:gd name="connsiteY15" fmla="*/ 41993 h 70420"/>
                      <a:gd name="connsiteX16" fmla="*/ 2910 w 64264"/>
                      <a:gd name="connsiteY16" fmla="*/ 43802 h 70420"/>
                      <a:gd name="connsiteX17" fmla="*/ 18150 w 64264"/>
                      <a:gd name="connsiteY17" fmla="*/ 42373 h 70420"/>
                      <a:gd name="connsiteX18" fmla="*/ 20817 w 64264"/>
                      <a:gd name="connsiteY18" fmla="*/ 47707 h 70420"/>
                      <a:gd name="connsiteX19" fmla="*/ 11197 w 64264"/>
                      <a:gd name="connsiteY19" fmla="*/ 54280 h 70420"/>
                      <a:gd name="connsiteX20" fmla="*/ 9959 w 64264"/>
                      <a:gd name="connsiteY20" fmla="*/ 56756 h 70420"/>
                      <a:gd name="connsiteX21" fmla="*/ 10149 w 64264"/>
                      <a:gd name="connsiteY21" fmla="*/ 58280 h 70420"/>
                      <a:gd name="connsiteX22" fmla="*/ 13673 w 64264"/>
                      <a:gd name="connsiteY22" fmla="*/ 60376 h 70420"/>
                      <a:gd name="connsiteX23" fmla="*/ 39200 w 64264"/>
                      <a:gd name="connsiteY23" fmla="*/ 49898 h 70420"/>
                      <a:gd name="connsiteX24" fmla="*/ 41201 w 64264"/>
                      <a:gd name="connsiteY24" fmla="*/ 50470 h 70420"/>
                      <a:gd name="connsiteX25" fmla="*/ 41772 w 64264"/>
                      <a:gd name="connsiteY25" fmla="*/ 51327 h 70420"/>
                      <a:gd name="connsiteX26" fmla="*/ 40915 w 64264"/>
                      <a:gd name="connsiteY26" fmla="*/ 55042 h 70420"/>
                      <a:gd name="connsiteX27" fmla="*/ 28247 w 64264"/>
                      <a:gd name="connsiteY27" fmla="*/ 64948 h 70420"/>
                      <a:gd name="connsiteX28" fmla="*/ 30628 w 64264"/>
                      <a:gd name="connsiteY28" fmla="*/ 70377 h 70420"/>
                      <a:gd name="connsiteX29" fmla="*/ 42820 w 64264"/>
                      <a:gd name="connsiteY29" fmla="*/ 67234 h 70420"/>
                      <a:gd name="connsiteX30" fmla="*/ 63394 w 64264"/>
                      <a:gd name="connsiteY30" fmla="*/ 56185 h 70420"/>
                      <a:gd name="connsiteX31" fmla="*/ 63870 w 64264"/>
                      <a:gd name="connsiteY31" fmla="*/ 53708 h 70420"/>
                      <a:gd name="connsiteX32" fmla="*/ 49963 w 64264"/>
                      <a:gd name="connsiteY32" fmla="*/ 19323 h 70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4264" h="70420">
                        <a:moveTo>
                          <a:pt x="50059" y="19228"/>
                        </a:moveTo>
                        <a:cubicBezTo>
                          <a:pt x="49678" y="14084"/>
                          <a:pt x="49011" y="9131"/>
                          <a:pt x="48059" y="4369"/>
                        </a:cubicBezTo>
                        <a:cubicBezTo>
                          <a:pt x="47677" y="2559"/>
                          <a:pt x="46249" y="1130"/>
                          <a:pt x="44439" y="940"/>
                        </a:cubicBezTo>
                        <a:cubicBezTo>
                          <a:pt x="35200" y="-108"/>
                          <a:pt x="26056" y="-299"/>
                          <a:pt x="17197" y="463"/>
                        </a:cubicBezTo>
                        <a:cubicBezTo>
                          <a:pt x="14150" y="749"/>
                          <a:pt x="12816" y="1892"/>
                          <a:pt x="13292" y="4083"/>
                        </a:cubicBezTo>
                        <a:cubicBezTo>
                          <a:pt x="13388" y="4655"/>
                          <a:pt x="13769" y="5131"/>
                          <a:pt x="14245" y="5321"/>
                        </a:cubicBezTo>
                        <a:lnTo>
                          <a:pt x="26151" y="10465"/>
                        </a:lnTo>
                        <a:cubicBezTo>
                          <a:pt x="32914" y="13417"/>
                          <a:pt x="32628" y="14941"/>
                          <a:pt x="25294" y="15132"/>
                        </a:cubicBezTo>
                        <a:lnTo>
                          <a:pt x="11102" y="15418"/>
                        </a:lnTo>
                        <a:cubicBezTo>
                          <a:pt x="9292" y="15418"/>
                          <a:pt x="7768" y="16465"/>
                          <a:pt x="6911" y="17989"/>
                        </a:cubicBezTo>
                        <a:cubicBezTo>
                          <a:pt x="5386" y="20752"/>
                          <a:pt x="5577" y="22657"/>
                          <a:pt x="7482" y="23514"/>
                        </a:cubicBezTo>
                        <a:cubicBezTo>
                          <a:pt x="10911" y="25229"/>
                          <a:pt x="23865" y="25895"/>
                          <a:pt x="26722" y="27705"/>
                        </a:cubicBezTo>
                        <a:cubicBezTo>
                          <a:pt x="27961" y="28467"/>
                          <a:pt x="27865" y="30467"/>
                          <a:pt x="26437" y="31039"/>
                        </a:cubicBezTo>
                        <a:cubicBezTo>
                          <a:pt x="22437" y="32753"/>
                          <a:pt x="8530" y="35230"/>
                          <a:pt x="4339" y="36278"/>
                        </a:cubicBezTo>
                        <a:cubicBezTo>
                          <a:pt x="2434" y="36754"/>
                          <a:pt x="1195" y="37421"/>
                          <a:pt x="624" y="38373"/>
                        </a:cubicBezTo>
                        <a:cubicBezTo>
                          <a:pt x="-43" y="39516"/>
                          <a:pt x="-233" y="40754"/>
                          <a:pt x="339" y="41993"/>
                        </a:cubicBezTo>
                        <a:cubicBezTo>
                          <a:pt x="815" y="43040"/>
                          <a:pt x="1767" y="43802"/>
                          <a:pt x="2910" y="43802"/>
                        </a:cubicBezTo>
                        <a:cubicBezTo>
                          <a:pt x="8054" y="44183"/>
                          <a:pt x="13102" y="43707"/>
                          <a:pt x="18150" y="42373"/>
                        </a:cubicBezTo>
                        <a:cubicBezTo>
                          <a:pt x="26342" y="40278"/>
                          <a:pt x="27294" y="41993"/>
                          <a:pt x="20817" y="47707"/>
                        </a:cubicBezTo>
                        <a:cubicBezTo>
                          <a:pt x="17960" y="50184"/>
                          <a:pt x="14816" y="52375"/>
                          <a:pt x="11197" y="54280"/>
                        </a:cubicBezTo>
                        <a:cubicBezTo>
                          <a:pt x="10340" y="54756"/>
                          <a:pt x="9768" y="55708"/>
                          <a:pt x="9959" y="56756"/>
                        </a:cubicBezTo>
                        <a:lnTo>
                          <a:pt x="10149" y="58280"/>
                        </a:lnTo>
                        <a:cubicBezTo>
                          <a:pt x="10435" y="59995"/>
                          <a:pt x="12054" y="60947"/>
                          <a:pt x="13673" y="60376"/>
                        </a:cubicBezTo>
                        <a:lnTo>
                          <a:pt x="39200" y="49898"/>
                        </a:lnTo>
                        <a:cubicBezTo>
                          <a:pt x="39962" y="49613"/>
                          <a:pt x="40820" y="49898"/>
                          <a:pt x="41201" y="50470"/>
                        </a:cubicBezTo>
                        <a:lnTo>
                          <a:pt x="41772" y="51327"/>
                        </a:lnTo>
                        <a:cubicBezTo>
                          <a:pt x="42630" y="52565"/>
                          <a:pt x="42248" y="54280"/>
                          <a:pt x="40915" y="55042"/>
                        </a:cubicBezTo>
                        <a:cubicBezTo>
                          <a:pt x="35200" y="58090"/>
                          <a:pt x="30913" y="61423"/>
                          <a:pt x="28247" y="64948"/>
                        </a:cubicBezTo>
                        <a:cubicBezTo>
                          <a:pt x="26628" y="67043"/>
                          <a:pt x="27961" y="70187"/>
                          <a:pt x="30628" y="70377"/>
                        </a:cubicBezTo>
                        <a:cubicBezTo>
                          <a:pt x="34914" y="70663"/>
                          <a:pt x="38915" y="69520"/>
                          <a:pt x="42820" y="67234"/>
                        </a:cubicBezTo>
                        <a:cubicBezTo>
                          <a:pt x="49487" y="63138"/>
                          <a:pt x="56346" y="59423"/>
                          <a:pt x="63394" y="56185"/>
                        </a:cubicBezTo>
                        <a:cubicBezTo>
                          <a:pt x="64346" y="55708"/>
                          <a:pt x="64537" y="54470"/>
                          <a:pt x="63870" y="53708"/>
                        </a:cubicBezTo>
                        <a:cubicBezTo>
                          <a:pt x="54631" y="43993"/>
                          <a:pt x="51106" y="33420"/>
                          <a:pt x="49963" y="19323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2" name="Freeform: Shape 16591">
                    <a:extLst>
                      <a:ext uri="{FF2B5EF4-FFF2-40B4-BE49-F238E27FC236}">
                        <a16:creationId xmlns:a16="http://schemas.microsoft.com/office/drawing/2014/main" id="{F1506CAA-B82C-9906-C347-0557E1D4C0B0}"/>
                      </a:ext>
                    </a:extLst>
                  </p:cNvPr>
                  <p:cNvSpPr/>
                  <p:nvPr/>
                </p:nvSpPr>
                <p:spPr>
                  <a:xfrm>
                    <a:off x="7777721" y="4442630"/>
                    <a:ext cx="4785" cy="3945"/>
                  </a:xfrm>
                  <a:custGeom>
                    <a:avLst/>
                    <a:gdLst>
                      <a:gd name="connsiteX0" fmla="*/ 107 w 4785"/>
                      <a:gd name="connsiteY0" fmla="*/ 3544 h 3945"/>
                      <a:gd name="connsiteX1" fmla="*/ 3155 w 4785"/>
                      <a:gd name="connsiteY1" fmla="*/ 3163 h 3945"/>
                      <a:gd name="connsiteX2" fmla="*/ 4679 w 4785"/>
                      <a:gd name="connsiteY2" fmla="*/ 401 h 3945"/>
                      <a:gd name="connsiteX3" fmla="*/ 1631 w 4785"/>
                      <a:gd name="connsiteY3" fmla="*/ 782 h 3945"/>
                      <a:gd name="connsiteX4" fmla="*/ 107 w 4785"/>
                      <a:gd name="connsiteY4" fmla="*/ 3449 h 3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5" h="3945">
                        <a:moveTo>
                          <a:pt x="107" y="3544"/>
                        </a:moveTo>
                        <a:cubicBezTo>
                          <a:pt x="488" y="4211"/>
                          <a:pt x="1917" y="4020"/>
                          <a:pt x="3155" y="3163"/>
                        </a:cubicBezTo>
                        <a:cubicBezTo>
                          <a:pt x="4393" y="2306"/>
                          <a:pt x="5060" y="1068"/>
                          <a:pt x="4679" y="401"/>
                        </a:cubicBezTo>
                        <a:cubicBezTo>
                          <a:pt x="4298" y="-266"/>
                          <a:pt x="2869" y="-75"/>
                          <a:pt x="1631" y="782"/>
                        </a:cubicBezTo>
                        <a:cubicBezTo>
                          <a:pt x="392" y="1639"/>
                          <a:pt x="-274" y="2877"/>
                          <a:pt x="107" y="3449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3" name="Freeform: Shape 16592">
                    <a:extLst>
                      <a:ext uri="{FF2B5EF4-FFF2-40B4-BE49-F238E27FC236}">
                        <a16:creationId xmlns:a16="http://schemas.microsoft.com/office/drawing/2014/main" id="{758A3F90-0B2B-0AD2-276E-C93AB533A52C}"/>
                      </a:ext>
                    </a:extLst>
                  </p:cNvPr>
                  <p:cNvSpPr/>
                  <p:nvPr/>
                </p:nvSpPr>
                <p:spPr>
                  <a:xfrm>
                    <a:off x="7798554" y="4457712"/>
                    <a:ext cx="4915" cy="5880"/>
                  </a:xfrm>
                  <a:custGeom>
                    <a:avLst/>
                    <a:gdLst>
                      <a:gd name="connsiteX0" fmla="*/ 325 w 4915"/>
                      <a:gd name="connsiteY0" fmla="*/ 5703 h 5880"/>
                      <a:gd name="connsiteX1" fmla="*/ 3658 w 4915"/>
                      <a:gd name="connsiteY1" fmla="*/ 3893 h 5880"/>
                      <a:gd name="connsiteX2" fmla="*/ 4611 w 4915"/>
                      <a:gd name="connsiteY2" fmla="*/ 178 h 5880"/>
                      <a:gd name="connsiteX3" fmla="*/ 1277 w 4915"/>
                      <a:gd name="connsiteY3" fmla="*/ 1988 h 5880"/>
                      <a:gd name="connsiteX4" fmla="*/ 325 w 4915"/>
                      <a:gd name="connsiteY4" fmla="*/ 5703 h 5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15" h="5880">
                        <a:moveTo>
                          <a:pt x="325" y="5703"/>
                        </a:moveTo>
                        <a:cubicBezTo>
                          <a:pt x="991" y="6274"/>
                          <a:pt x="2515" y="5417"/>
                          <a:pt x="3658" y="3893"/>
                        </a:cubicBezTo>
                        <a:cubicBezTo>
                          <a:pt x="4801" y="2369"/>
                          <a:pt x="5277" y="655"/>
                          <a:pt x="4611" y="178"/>
                        </a:cubicBezTo>
                        <a:cubicBezTo>
                          <a:pt x="3944" y="-393"/>
                          <a:pt x="2420" y="464"/>
                          <a:pt x="1277" y="1988"/>
                        </a:cubicBezTo>
                        <a:cubicBezTo>
                          <a:pt x="39" y="3512"/>
                          <a:pt x="-342" y="5131"/>
                          <a:pt x="325" y="5703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4" name="Freeform: Shape 16593">
                    <a:extLst>
                      <a:ext uri="{FF2B5EF4-FFF2-40B4-BE49-F238E27FC236}">
                        <a16:creationId xmlns:a16="http://schemas.microsoft.com/office/drawing/2014/main" id="{663E2F7C-13D2-3C00-C2C1-07BFD54787C0}"/>
                      </a:ext>
                    </a:extLst>
                  </p:cNvPr>
                  <p:cNvSpPr/>
                  <p:nvPr/>
                </p:nvSpPr>
                <p:spPr>
                  <a:xfrm>
                    <a:off x="7818981" y="4464988"/>
                    <a:ext cx="5706" cy="6092"/>
                  </a:xfrm>
                  <a:custGeom>
                    <a:avLst/>
                    <a:gdLst>
                      <a:gd name="connsiteX0" fmla="*/ 567 w 5706"/>
                      <a:gd name="connsiteY0" fmla="*/ 5666 h 6092"/>
                      <a:gd name="connsiteX1" fmla="*/ 4567 w 5706"/>
                      <a:gd name="connsiteY1" fmla="*/ 4618 h 6092"/>
                      <a:gd name="connsiteX2" fmla="*/ 5139 w 5706"/>
                      <a:gd name="connsiteY2" fmla="*/ 427 h 6092"/>
                      <a:gd name="connsiteX3" fmla="*/ 1139 w 5706"/>
                      <a:gd name="connsiteY3" fmla="*/ 1475 h 6092"/>
                      <a:gd name="connsiteX4" fmla="*/ 567 w 5706"/>
                      <a:gd name="connsiteY4" fmla="*/ 5666 h 6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6" h="6092">
                        <a:moveTo>
                          <a:pt x="567" y="5666"/>
                        </a:moveTo>
                        <a:cubicBezTo>
                          <a:pt x="1519" y="6523"/>
                          <a:pt x="3329" y="6047"/>
                          <a:pt x="4567" y="4618"/>
                        </a:cubicBezTo>
                        <a:cubicBezTo>
                          <a:pt x="5806" y="3189"/>
                          <a:pt x="6092" y="1284"/>
                          <a:pt x="5139" y="427"/>
                        </a:cubicBezTo>
                        <a:cubicBezTo>
                          <a:pt x="4187" y="-430"/>
                          <a:pt x="2377" y="46"/>
                          <a:pt x="1139" y="1475"/>
                        </a:cubicBezTo>
                        <a:cubicBezTo>
                          <a:pt x="-100" y="2904"/>
                          <a:pt x="-386" y="4808"/>
                          <a:pt x="567" y="5666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5" name="Freeform: Shape 16594">
                    <a:extLst>
                      <a:ext uri="{FF2B5EF4-FFF2-40B4-BE49-F238E27FC236}">
                        <a16:creationId xmlns:a16="http://schemas.microsoft.com/office/drawing/2014/main" id="{816EE803-E6AC-DD01-7E29-9F4112D20A1C}"/>
                      </a:ext>
                    </a:extLst>
                  </p:cNvPr>
                  <p:cNvSpPr/>
                  <p:nvPr/>
                </p:nvSpPr>
                <p:spPr>
                  <a:xfrm>
                    <a:off x="7776388" y="4468942"/>
                    <a:ext cx="12257" cy="17332"/>
                  </a:xfrm>
                  <a:custGeom>
                    <a:avLst/>
                    <a:gdLst>
                      <a:gd name="connsiteX0" fmla="*/ 7727 w 12257"/>
                      <a:gd name="connsiteY0" fmla="*/ 3616 h 17332"/>
                      <a:gd name="connsiteX1" fmla="*/ 10203 w 12257"/>
                      <a:gd name="connsiteY1" fmla="*/ 6093 h 17332"/>
                      <a:gd name="connsiteX2" fmla="*/ 12108 w 12257"/>
                      <a:gd name="connsiteY2" fmla="*/ 4092 h 17332"/>
                      <a:gd name="connsiteX3" fmla="*/ 9918 w 12257"/>
                      <a:gd name="connsiteY3" fmla="*/ 854 h 17332"/>
                      <a:gd name="connsiteX4" fmla="*/ 6394 w 12257"/>
                      <a:gd name="connsiteY4" fmla="*/ 187 h 17332"/>
                      <a:gd name="connsiteX5" fmla="*/ 869 w 12257"/>
                      <a:gd name="connsiteY5" fmla="*/ 2759 h 17332"/>
                      <a:gd name="connsiteX6" fmla="*/ 297 w 12257"/>
                      <a:gd name="connsiteY6" fmla="*/ 5426 h 17332"/>
                      <a:gd name="connsiteX7" fmla="*/ 1345 w 12257"/>
                      <a:gd name="connsiteY7" fmla="*/ 16189 h 17332"/>
                      <a:gd name="connsiteX8" fmla="*/ 1726 w 12257"/>
                      <a:gd name="connsiteY8" fmla="*/ 17046 h 17332"/>
                      <a:gd name="connsiteX9" fmla="*/ 2583 w 12257"/>
                      <a:gd name="connsiteY9" fmla="*/ 17332 h 17332"/>
                      <a:gd name="connsiteX10" fmla="*/ 3441 w 12257"/>
                      <a:gd name="connsiteY10" fmla="*/ 16951 h 17332"/>
                      <a:gd name="connsiteX11" fmla="*/ 6679 w 12257"/>
                      <a:gd name="connsiteY11" fmla="*/ 9426 h 17332"/>
                      <a:gd name="connsiteX12" fmla="*/ 6203 w 12257"/>
                      <a:gd name="connsiteY12" fmla="*/ 6759 h 17332"/>
                      <a:gd name="connsiteX13" fmla="*/ 5155 w 12257"/>
                      <a:gd name="connsiteY13" fmla="*/ 5616 h 17332"/>
                      <a:gd name="connsiteX14" fmla="*/ 4774 w 12257"/>
                      <a:gd name="connsiteY14" fmla="*/ 4188 h 17332"/>
                      <a:gd name="connsiteX15" fmla="*/ 5822 w 12257"/>
                      <a:gd name="connsiteY15" fmla="*/ 2949 h 17332"/>
                      <a:gd name="connsiteX16" fmla="*/ 7631 w 12257"/>
                      <a:gd name="connsiteY16" fmla="*/ 3806 h 17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257" h="17332">
                        <a:moveTo>
                          <a:pt x="7727" y="3616"/>
                        </a:moveTo>
                        <a:cubicBezTo>
                          <a:pt x="8013" y="4950"/>
                          <a:pt x="8870" y="5807"/>
                          <a:pt x="10203" y="6093"/>
                        </a:cubicBezTo>
                        <a:cubicBezTo>
                          <a:pt x="11918" y="6473"/>
                          <a:pt x="12584" y="5807"/>
                          <a:pt x="12108" y="4092"/>
                        </a:cubicBezTo>
                        <a:cubicBezTo>
                          <a:pt x="11822" y="2759"/>
                          <a:pt x="11061" y="1711"/>
                          <a:pt x="9918" y="854"/>
                        </a:cubicBezTo>
                        <a:cubicBezTo>
                          <a:pt x="8775" y="-3"/>
                          <a:pt x="7631" y="-194"/>
                          <a:pt x="6394" y="187"/>
                        </a:cubicBezTo>
                        <a:cubicBezTo>
                          <a:pt x="4488" y="759"/>
                          <a:pt x="2679" y="1616"/>
                          <a:pt x="869" y="2759"/>
                        </a:cubicBezTo>
                        <a:cubicBezTo>
                          <a:pt x="11" y="3330"/>
                          <a:pt x="-274" y="4569"/>
                          <a:pt x="297" y="5426"/>
                        </a:cubicBezTo>
                        <a:cubicBezTo>
                          <a:pt x="2393" y="8760"/>
                          <a:pt x="2774" y="12379"/>
                          <a:pt x="1345" y="16189"/>
                        </a:cubicBezTo>
                        <a:cubicBezTo>
                          <a:pt x="1154" y="16570"/>
                          <a:pt x="1345" y="16856"/>
                          <a:pt x="1726" y="17046"/>
                        </a:cubicBezTo>
                        <a:lnTo>
                          <a:pt x="2583" y="17332"/>
                        </a:lnTo>
                        <a:cubicBezTo>
                          <a:pt x="2583" y="17332"/>
                          <a:pt x="3250" y="17332"/>
                          <a:pt x="3441" y="16951"/>
                        </a:cubicBezTo>
                        <a:lnTo>
                          <a:pt x="6679" y="9426"/>
                        </a:lnTo>
                        <a:cubicBezTo>
                          <a:pt x="7155" y="8379"/>
                          <a:pt x="6965" y="7521"/>
                          <a:pt x="6203" y="6759"/>
                        </a:cubicBezTo>
                        <a:lnTo>
                          <a:pt x="5155" y="5616"/>
                        </a:lnTo>
                        <a:cubicBezTo>
                          <a:pt x="5155" y="5616"/>
                          <a:pt x="4679" y="4664"/>
                          <a:pt x="4774" y="4188"/>
                        </a:cubicBezTo>
                        <a:cubicBezTo>
                          <a:pt x="4965" y="3616"/>
                          <a:pt x="5345" y="3140"/>
                          <a:pt x="5822" y="2949"/>
                        </a:cubicBezTo>
                        <a:cubicBezTo>
                          <a:pt x="6774" y="2473"/>
                          <a:pt x="7346" y="2854"/>
                          <a:pt x="7631" y="3806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6" name="Freeform: Shape 16595">
                    <a:extLst>
                      <a:ext uri="{FF2B5EF4-FFF2-40B4-BE49-F238E27FC236}">
                        <a16:creationId xmlns:a16="http://schemas.microsoft.com/office/drawing/2014/main" id="{B2715C8C-F38C-162C-32A5-C038CC777139}"/>
                      </a:ext>
                    </a:extLst>
                  </p:cNvPr>
                  <p:cNvSpPr/>
                  <p:nvPr/>
                </p:nvSpPr>
                <p:spPr>
                  <a:xfrm>
                    <a:off x="7646669" y="4468558"/>
                    <a:ext cx="5524" cy="8477"/>
                  </a:xfrm>
                  <a:custGeom>
                    <a:avLst/>
                    <a:gdLst>
                      <a:gd name="connsiteX0" fmla="*/ 2667 w 5524"/>
                      <a:gd name="connsiteY0" fmla="*/ 8477 h 8477"/>
                      <a:gd name="connsiteX1" fmla="*/ 5525 w 5524"/>
                      <a:gd name="connsiteY1" fmla="*/ 4286 h 8477"/>
                      <a:gd name="connsiteX2" fmla="*/ 2857 w 5524"/>
                      <a:gd name="connsiteY2" fmla="*/ 0 h 8477"/>
                      <a:gd name="connsiteX3" fmla="*/ 0 w 5524"/>
                      <a:gd name="connsiteY3" fmla="*/ 4191 h 8477"/>
                      <a:gd name="connsiteX4" fmla="*/ 2667 w 5524"/>
                      <a:gd name="connsiteY4" fmla="*/ 8477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" h="8477">
                        <a:moveTo>
                          <a:pt x="2667" y="8477"/>
                        </a:moveTo>
                        <a:cubicBezTo>
                          <a:pt x="4191" y="8477"/>
                          <a:pt x="5525" y="6572"/>
                          <a:pt x="5525" y="4286"/>
                        </a:cubicBezTo>
                        <a:cubicBezTo>
                          <a:pt x="5525" y="1905"/>
                          <a:pt x="4382" y="0"/>
                          <a:pt x="2857" y="0"/>
                        </a:cubicBezTo>
                        <a:cubicBezTo>
                          <a:pt x="1334" y="0"/>
                          <a:pt x="0" y="1809"/>
                          <a:pt x="0" y="4191"/>
                        </a:cubicBezTo>
                        <a:cubicBezTo>
                          <a:pt x="0" y="6572"/>
                          <a:pt x="1143" y="8477"/>
                          <a:pt x="2667" y="847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7" name="Freeform: Shape 16596">
                    <a:extLst>
                      <a:ext uri="{FF2B5EF4-FFF2-40B4-BE49-F238E27FC236}">
                        <a16:creationId xmlns:a16="http://schemas.microsoft.com/office/drawing/2014/main" id="{53ED718F-6E41-20B9-71A1-7C956F2C807B}"/>
                      </a:ext>
                    </a:extLst>
                  </p:cNvPr>
                  <p:cNvSpPr/>
                  <p:nvPr/>
                </p:nvSpPr>
                <p:spPr>
                  <a:xfrm>
                    <a:off x="7849862" y="4486116"/>
                    <a:ext cx="7366" cy="4761"/>
                  </a:xfrm>
                  <a:custGeom>
                    <a:avLst/>
                    <a:gdLst>
                      <a:gd name="connsiteX0" fmla="*/ 3595 w 7366"/>
                      <a:gd name="connsiteY0" fmla="*/ 1206 h 4761"/>
                      <a:gd name="connsiteX1" fmla="*/ 1881 w 7366"/>
                      <a:gd name="connsiteY1" fmla="*/ 349 h 4761"/>
                      <a:gd name="connsiteX2" fmla="*/ 71 w 7366"/>
                      <a:gd name="connsiteY2" fmla="*/ 1873 h 4761"/>
                      <a:gd name="connsiteX3" fmla="*/ 2833 w 7366"/>
                      <a:gd name="connsiteY3" fmla="*/ 4445 h 4761"/>
                      <a:gd name="connsiteX4" fmla="*/ 6929 w 7366"/>
                      <a:gd name="connsiteY4" fmla="*/ 3778 h 4761"/>
                      <a:gd name="connsiteX5" fmla="*/ 6643 w 7366"/>
                      <a:gd name="connsiteY5" fmla="*/ 1873 h 4761"/>
                      <a:gd name="connsiteX6" fmla="*/ 4929 w 7366"/>
                      <a:gd name="connsiteY6" fmla="*/ 1492 h 4761"/>
                      <a:gd name="connsiteX7" fmla="*/ 3595 w 7366"/>
                      <a:gd name="connsiteY7" fmla="*/ 1301 h 4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66" h="4761">
                        <a:moveTo>
                          <a:pt x="3595" y="1206"/>
                        </a:moveTo>
                        <a:lnTo>
                          <a:pt x="1881" y="349"/>
                        </a:lnTo>
                        <a:cubicBezTo>
                          <a:pt x="357" y="-413"/>
                          <a:pt x="-215" y="63"/>
                          <a:pt x="71" y="1873"/>
                        </a:cubicBezTo>
                        <a:cubicBezTo>
                          <a:pt x="357" y="3111"/>
                          <a:pt x="1214" y="3968"/>
                          <a:pt x="2833" y="4445"/>
                        </a:cubicBezTo>
                        <a:cubicBezTo>
                          <a:pt x="4643" y="5016"/>
                          <a:pt x="5977" y="4826"/>
                          <a:pt x="6929" y="3778"/>
                        </a:cubicBezTo>
                        <a:cubicBezTo>
                          <a:pt x="7596" y="3016"/>
                          <a:pt x="7500" y="2349"/>
                          <a:pt x="6643" y="1873"/>
                        </a:cubicBezTo>
                        <a:cubicBezTo>
                          <a:pt x="6167" y="1492"/>
                          <a:pt x="5595" y="1397"/>
                          <a:pt x="4929" y="1492"/>
                        </a:cubicBezTo>
                        <a:cubicBezTo>
                          <a:pt x="4452" y="1492"/>
                          <a:pt x="4071" y="1492"/>
                          <a:pt x="3595" y="130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8" name="Freeform: Shape 16597">
                    <a:extLst>
                      <a:ext uri="{FF2B5EF4-FFF2-40B4-BE49-F238E27FC236}">
                        <a16:creationId xmlns:a16="http://schemas.microsoft.com/office/drawing/2014/main" id="{D558783F-3616-38E4-3B26-F326DCE5D9D7}"/>
                      </a:ext>
                    </a:extLst>
                  </p:cNvPr>
                  <p:cNvSpPr/>
                  <p:nvPr/>
                </p:nvSpPr>
                <p:spPr>
                  <a:xfrm>
                    <a:off x="7737961" y="4496227"/>
                    <a:ext cx="5725" cy="10003"/>
                  </a:xfrm>
                  <a:custGeom>
                    <a:avLst/>
                    <a:gdLst>
                      <a:gd name="connsiteX0" fmla="*/ 338 w 5725"/>
                      <a:gd name="connsiteY0" fmla="*/ 9955 h 10003"/>
                      <a:gd name="connsiteX1" fmla="*/ 4149 w 5725"/>
                      <a:gd name="connsiteY1" fmla="*/ 5668 h 10003"/>
                      <a:gd name="connsiteX2" fmla="*/ 5387 w 5725"/>
                      <a:gd name="connsiteY2" fmla="*/ 48 h 10003"/>
                      <a:gd name="connsiteX3" fmla="*/ 1577 w 5725"/>
                      <a:gd name="connsiteY3" fmla="*/ 4335 h 10003"/>
                      <a:gd name="connsiteX4" fmla="*/ 338 w 5725"/>
                      <a:gd name="connsiteY4" fmla="*/ 9955 h 1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25" h="10003">
                        <a:moveTo>
                          <a:pt x="338" y="9955"/>
                        </a:moveTo>
                        <a:cubicBezTo>
                          <a:pt x="1005" y="10336"/>
                          <a:pt x="2815" y="8430"/>
                          <a:pt x="4149" y="5668"/>
                        </a:cubicBezTo>
                        <a:cubicBezTo>
                          <a:pt x="5577" y="2906"/>
                          <a:pt x="6149" y="430"/>
                          <a:pt x="5387" y="48"/>
                        </a:cubicBezTo>
                        <a:cubicBezTo>
                          <a:pt x="4720" y="-332"/>
                          <a:pt x="2910" y="1572"/>
                          <a:pt x="1577" y="4335"/>
                        </a:cubicBezTo>
                        <a:cubicBezTo>
                          <a:pt x="148" y="7097"/>
                          <a:pt x="-423" y="9573"/>
                          <a:pt x="338" y="995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9" name="Freeform: Shape 16598">
                    <a:extLst>
                      <a:ext uri="{FF2B5EF4-FFF2-40B4-BE49-F238E27FC236}">
                        <a16:creationId xmlns:a16="http://schemas.microsoft.com/office/drawing/2014/main" id="{D8708598-8A5B-D283-7DCA-819C9AA36951}"/>
                      </a:ext>
                    </a:extLst>
                  </p:cNvPr>
                  <p:cNvSpPr/>
                  <p:nvPr/>
                </p:nvSpPr>
                <p:spPr>
                  <a:xfrm>
                    <a:off x="7559912" y="4498115"/>
                    <a:ext cx="13525" cy="18227"/>
                  </a:xfrm>
                  <a:custGeom>
                    <a:avLst/>
                    <a:gdLst>
                      <a:gd name="connsiteX0" fmla="*/ 1889 w 13525"/>
                      <a:gd name="connsiteY0" fmla="*/ 12544 h 18227"/>
                      <a:gd name="connsiteX1" fmla="*/ 175 w 13525"/>
                      <a:gd name="connsiteY1" fmla="*/ 17020 h 18227"/>
                      <a:gd name="connsiteX2" fmla="*/ 2270 w 13525"/>
                      <a:gd name="connsiteY2" fmla="*/ 17878 h 18227"/>
                      <a:gd name="connsiteX3" fmla="*/ 4175 w 13525"/>
                      <a:gd name="connsiteY3" fmla="*/ 13401 h 18227"/>
                      <a:gd name="connsiteX4" fmla="*/ 7699 w 13525"/>
                      <a:gd name="connsiteY4" fmla="*/ 6448 h 18227"/>
                      <a:gd name="connsiteX5" fmla="*/ 12748 w 13525"/>
                      <a:gd name="connsiteY5" fmla="*/ 1971 h 18227"/>
                      <a:gd name="connsiteX6" fmla="*/ 11604 w 13525"/>
                      <a:gd name="connsiteY6" fmla="*/ 161 h 18227"/>
                      <a:gd name="connsiteX7" fmla="*/ 4460 w 13525"/>
                      <a:gd name="connsiteY7" fmla="*/ 8638 h 18227"/>
                      <a:gd name="connsiteX8" fmla="*/ 1984 w 13525"/>
                      <a:gd name="connsiteY8" fmla="*/ 12544 h 18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525" h="18227">
                        <a:moveTo>
                          <a:pt x="1889" y="12544"/>
                        </a:moveTo>
                        <a:cubicBezTo>
                          <a:pt x="175" y="13687"/>
                          <a:pt x="-302" y="15211"/>
                          <a:pt x="175" y="17020"/>
                        </a:cubicBezTo>
                        <a:cubicBezTo>
                          <a:pt x="555" y="18259"/>
                          <a:pt x="1222" y="18545"/>
                          <a:pt x="2270" y="17878"/>
                        </a:cubicBezTo>
                        <a:cubicBezTo>
                          <a:pt x="3699" y="16830"/>
                          <a:pt x="4270" y="15401"/>
                          <a:pt x="4175" y="13401"/>
                        </a:cubicBezTo>
                        <a:cubicBezTo>
                          <a:pt x="3889" y="10353"/>
                          <a:pt x="5032" y="7972"/>
                          <a:pt x="7699" y="6448"/>
                        </a:cubicBezTo>
                        <a:cubicBezTo>
                          <a:pt x="9700" y="5305"/>
                          <a:pt x="11414" y="3781"/>
                          <a:pt x="12748" y="1971"/>
                        </a:cubicBezTo>
                        <a:cubicBezTo>
                          <a:pt x="14081" y="256"/>
                          <a:pt x="13700" y="-315"/>
                          <a:pt x="11604" y="161"/>
                        </a:cubicBezTo>
                        <a:cubicBezTo>
                          <a:pt x="7699" y="1209"/>
                          <a:pt x="5318" y="3971"/>
                          <a:pt x="4460" y="8638"/>
                        </a:cubicBezTo>
                        <a:cubicBezTo>
                          <a:pt x="4175" y="10258"/>
                          <a:pt x="3317" y="11591"/>
                          <a:pt x="1984" y="1254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0" name="Freeform: Shape 16599">
                    <a:extLst>
                      <a:ext uri="{FF2B5EF4-FFF2-40B4-BE49-F238E27FC236}">
                        <a16:creationId xmlns:a16="http://schemas.microsoft.com/office/drawing/2014/main" id="{ECDECD8E-2033-35C9-C8A9-5F81AA3EDE2C}"/>
                      </a:ext>
                    </a:extLst>
                  </p:cNvPr>
                  <p:cNvSpPr/>
                  <p:nvPr/>
                </p:nvSpPr>
                <p:spPr>
                  <a:xfrm>
                    <a:off x="7688116" y="4511380"/>
                    <a:ext cx="4320" cy="5124"/>
                  </a:xfrm>
                  <a:custGeom>
                    <a:avLst/>
                    <a:gdLst>
                      <a:gd name="connsiteX0" fmla="*/ 3034 w 4320"/>
                      <a:gd name="connsiteY0" fmla="*/ 327 h 5124"/>
                      <a:gd name="connsiteX1" fmla="*/ 653 w 4320"/>
                      <a:gd name="connsiteY1" fmla="*/ 803 h 5124"/>
                      <a:gd name="connsiteX2" fmla="*/ 367 w 4320"/>
                      <a:gd name="connsiteY2" fmla="*/ 3756 h 5124"/>
                      <a:gd name="connsiteX3" fmla="*/ 3034 w 4320"/>
                      <a:gd name="connsiteY3" fmla="*/ 4804 h 5124"/>
                      <a:gd name="connsiteX4" fmla="*/ 3034 w 4320"/>
                      <a:gd name="connsiteY4" fmla="*/ 327 h 5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5124">
                        <a:moveTo>
                          <a:pt x="3034" y="327"/>
                        </a:moveTo>
                        <a:cubicBezTo>
                          <a:pt x="2082" y="-245"/>
                          <a:pt x="1320" y="-54"/>
                          <a:pt x="653" y="803"/>
                        </a:cubicBezTo>
                        <a:cubicBezTo>
                          <a:pt x="-109" y="1660"/>
                          <a:pt x="-204" y="2708"/>
                          <a:pt x="367" y="3756"/>
                        </a:cubicBezTo>
                        <a:cubicBezTo>
                          <a:pt x="1034" y="5089"/>
                          <a:pt x="1891" y="5470"/>
                          <a:pt x="3034" y="4804"/>
                        </a:cubicBezTo>
                        <a:cubicBezTo>
                          <a:pt x="4749" y="3851"/>
                          <a:pt x="4749" y="1374"/>
                          <a:pt x="3034" y="32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1" name="Freeform: Shape 16600">
                    <a:extLst>
                      <a:ext uri="{FF2B5EF4-FFF2-40B4-BE49-F238E27FC236}">
                        <a16:creationId xmlns:a16="http://schemas.microsoft.com/office/drawing/2014/main" id="{BD25BCA4-04BE-ABDE-D411-31D3C198144F}"/>
                      </a:ext>
                    </a:extLst>
                  </p:cNvPr>
                  <p:cNvSpPr/>
                  <p:nvPr/>
                </p:nvSpPr>
                <p:spPr>
                  <a:xfrm>
                    <a:off x="7583658" y="4512921"/>
                    <a:ext cx="6856" cy="6072"/>
                  </a:xfrm>
                  <a:custGeom>
                    <a:avLst/>
                    <a:gdLst>
                      <a:gd name="connsiteX0" fmla="*/ 2432 w 6856"/>
                      <a:gd name="connsiteY0" fmla="*/ 1167 h 6072"/>
                      <a:gd name="connsiteX1" fmla="*/ 1861 w 6856"/>
                      <a:gd name="connsiteY1" fmla="*/ 214 h 6072"/>
                      <a:gd name="connsiteX2" fmla="*/ 1289 w 6856"/>
                      <a:gd name="connsiteY2" fmla="*/ 214 h 6072"/>
                      <a:gd name="connsiteX3" fmla="*/ 146 w 6856"/>
                      <a:gd name="connsiteY3" fmla="*/ 2024 h 6072"/>
                      <a:gd name="connsiteX4" fmla="*/ 1098 w 6856"/>
                      <a:gd name="connsiteY4" fmla="*/ 4881 h 6072"/>
                      <a:gd name="connsiteX5" fmla="*/ 5671 w 6856"/>
                      <a:gd name="connsiteY5" fmla="*/ 6024 h 6072"/>
                      <a:gd name="connsiteX6" fmla="*/ 6337 w 6856"/>
                      <a:gd name="connsiteY6" fmla="*/ 4215 h 6072"/>
                      <a:gd name="connsiteX7" fmla="*/ 3004 w 6856"/>
                      <a:gd name="connsiteY7" fmla="*/ 1643 h 6072"/>
                      <a:gd name="connsiteX8" fmla="*/ 2432 w 6856"/>
                      <a:gd name="connsiteY8" fmla="*/ 1167 h 6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56" h="6072">
                        <a:moveTo>
                          <a:pt x="2432" y="1167"/>
                        </a:moveTo>
                        <a:cubicBezTo>
                          <a:pt x="2432" y="1167"/>
                          <a:pt x="2051" y="595"/>
                          <a:pt x="1861" y="214"/>
                        </a:cubicBezTo>
                        <a:cubicBezTo>
                          <a:pt x="1670" y="-71"/>
                          <a:pt x="1480" y="-71"/>
                          <a:pt x="1289" y="214"/>
                        </a:cubicBezTo>
                        <a:cubicBezTo>
                          <a:pt x="718" y="690"/>
                          <a:pt x="336" y="1357"/>
                          <a:pt x="146" y="2024"/>
                        </a:cubicBezTo>
                        <a:cubicBezTo>
                          <a:pt x="-235" y="3262"/>
                          <a:pt x="146" y="4215"/>
                          <a:pt x="1098" y="4881"/>
                        </a:cubicBezTo>
                        <a:cubicBezTo>
                          <a:pt x="2527" y="5834"/>
                          <a:pt x="4051" y="6215"/>
                          <a:pt x="5671" y="6024"/>
                        </a:cubicBezTo>
                        <a:cubicBezTo>
                          <a:pt x="7004" y="5929"/>
                          <a:pt x="7195" y="5263"/>
                          <a:pt x="6337" y="4215"/>
                        </a:cubicBezTo>
                        <a:cubicBezTo>
                          <a:pt x="5385" y="3167"/>
                          <a:pt x="4337" y="2310"/>
                          <a:pt x="3004" y="1643"/>
                        </a:cubicBezTo>
                        <a:cubicBezTo>
                          <a:pt x="2718" y="1548"/>
                          <a:pt x="2527" y="1357"/>
                          <a:pt x="2432" y="116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2" name="Freeform: Shape 16601">
                    <a:extLst>
                      <a:ext uri="{FF2B5EF4-FFF2-40B4-BE49-F238E27FC236}">
                        <a16:creationId xmlns:a16="http://schemas.microsoft.com/office/drawing/2014/main" id="{D66F922F-1B67-D729-CB51-ED860DF9E821}"/>
                      </a:ext>
                    </a:extLst>
                  </p:cNvPr>
                  <p:cNvSpPr/>
                  <p:nvPr/>
                </p:nvSpPr>
                <p:spPr>
                  <a:xfrm>
                    <a:off x="7733133" y="4513785"/>
                    <a:ext cx="3951" cy="7272"/>
                  </a:xfrm>
                  <a:custGeom>
                    <a:avLst/>
                    <a:gdLst>
                      <a:gd name="connsiteX0" fmla="*/ 1357 w 3951"/>
                      <a:gd name="connsiteY0" fmla="*/ 7256 h 7272"/>
                      <a:gd name="connsiteX1" fmla="*/ 3834 w 3951"/>
                      <a:gd name="connsiteY1" fmla="*/ 4017 h 7272"/>
                      <a:gd name="connsiteX2" fmla="*/ 2595 w 3951"/>
                      <a:gd name="connsiteY2" fmla="*/ 17 h 7272"/>
                      <a:gd name="connsiteX3" fmla="*/ 119 w 3951"/>
                      <a:gd name="connsiteY3" fmla="*/ 3256 h 7272"/>
                      <a:gd name="connsiteX4" fmla="*/ 1357 w 3951"/>
                      <a:gd name="connsiteY4" fmla="*/ 7256 h 7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1" h="7272">
                        <a:moveTo>
                          <a:pt x="1357" y="7256"/>
                        </a:moveTo>
                        <a:cubicBezTo>
                          <a:pt x="2405" y="7447"/>
                          <a:pt x="3452" y="6018"/>
                          <a:pt x="3834" y="4017"/>
                        </a:cubicBezTo>
                        <a:cubicBezTo>
                          <a:pt x="4214" y="2017"/>
                          <a:pt x="3643" y="207"/>
                          <a:pt x="2595" y="17"/>
                        </a:cubicBezTo>
                        <a:cubicBezTo>
                          <a:pt x="1547" y="-174"/>
                          <a:pt x="404" y="1255"/>
                          <a:pt x="119" y="3256"/>
                        </a:cubicBezTo>
                        <a:cubicBezTo>
                          <a:pt x="-263" y="5256"/>
                          <a:pt x="309" y="7065"/>
                          <a:pt x="1357" y="7256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3" name="Freeform: Shape 16602">
                    <a:extLst>
                      <a:ext uri="{FF2B5EF4-FFF2-40B4-BE49-F238E27FC236}">
                        <a16:creationId xmlns:a16="http://schemas.microsoft.com/office/drawing/2014/main" id="{8012689C-FB64-FE2E-FBED-C538FB924B9B}"/>
                      </a:ext>
                    </a:extLst>
                  </p:cNvPr>
                  <p:cNvSpPr/>
                  <p:nvPr/>
                </p:nvSpPr>
                <p:spPr>
                  <a:xfrm>
                    <a:off x="7742681" y="4522755"/>
                    <a:ext cx="164401" cy="96488"/>
                  </a:xfrm>
                  <a:custGeom>
                    <a:avLst/>
                    <a:gdLst>
                      <a:gd name="connsiteX0" fmla="*/ 93536 w 164401"/>
                      <a:gd name="connsiteY0" fmla="*/ 0 h 96488"/>
                      <a:gd name="connsiteX1" fmla="*/ 54769 w 164401"/>
                      <a:gd name="connsiteY1" fmla="*/ 23146 h 96488"/>
                      <a:gd name="connsiteX2" fmla="*/ 31432 w 164401"/>
                      <a:gd name="connsiteY2" fmla="*/ 32290 h 96488"/>
                      <a:gd name="connsiteX3" fmla="*/ 0 w 164401"/>
                      <a:gd name="connsiteY3" fmla="*/ 45720 h 96488"/>
                      <a:gd name="connsiteX4" fmla="*/ 65056 w 164401"/>
                      <a:gd name="connsiteY4" fmla="*/ 69818 h 96488"/>
                      <a:gd name="connsiteX5" fmla="*/ 145161 w 164401"/>
                      <a:gd name="connsiteY5" fmla="*/ 93441 h 96488"/>
                      <a:gd name="connsiteX6" fmla="*/ 149923 w 164401"/>
                      <a:gd name="connsiteY6" fmla="*/ 96488 h 96488"/>
                      <a:gd name="connsiteX7" fmla="*/ 152114 w 164401"/>
                      <a:gd name="connsiteY7" fmla="*/ 95441 h 96488"/>
                      <a:gd name="connsiteX8" fmla="*/ 153543 w 164401"/>
                      <a:gd name="connsiteY8" fmla="*/ 92583 h 96488"/>
                      <a:gd name="connsiteX9" fmla="*/ 164402 w 164401"/>
                      <a:gd name="connsiteY9" fmla="*/ 24860 h 96488"/>
                      <a:gd name="connsiteX10" fmla="*/ 148590 w 164401"/>
                      <a:gd name="connsiteY10" fmla="*/ 20860 h 96488"/>
                      <a:gd name="connsiteX11" fmla="*/ 93536 w 164401"/>
                      <a:gd name="connsiteY11" fmla="*/ 0 h 96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4401" h="96488">
                        <a:moveTo>
                          <a:pt x="93536" y="0"/>
                        </a:moveTo>
                        <a:cubicBezTo>
                          <a:pt x="80676" y="8096"/>
                          <a:pt x="67818" y="15812"/>
                          <a:pt x="54769" y="23146"/>
                        </a:cubicBezTo>
                        <a:cubicBezTo>
                          <a:pt x="47434" y="27337"/>
                          <a:pt x="38385" y="28861"/>
                          <a:pt x="31432" y="32290"/>
                        </a:cubicBezTo>
                        <a:cubicBezTo>
                          <a:pt x="22098" y="36957"/>
                          <a:pt x="11620" y="41434"/>
                          <a:pt x="0" y="45720"/>
                        </a:cubicBezTo>
                        <a:cubicBezTo>
                          <a:pt x="17240" y="53721"/>
                          <a:pt x="38862" y="61722"/>
                          <a:pt x="65056" y="69818"/>
                        </a:cubicBezTo>
                        <a:cubicBezTo>
                          <a:pt x="91630" y="78010"/>
                          <a:pt x="118396" y="85916"/>
                          <a:pt x="145161" y="93441"/>
                        </a:cubicBezTo>
                        <a:cubicBezTo>
                          <a:pt x="146495" y="93821"/>
                          <a:pt x="148114" y="94869"/>
                          <a:pt x="149923" y="96488"/>
                        </a:cubicBezTo>
                        <a:cubicBezTo>
                          <a:pt x="150781" y="96298"/>
                          <a:pt x="151448" y="95917"/>
                          <a:pt x="152114" y="95441"/>
                        </a:cubicBezTo>
                        <a:cubicBezTo>
                          <a:pt x="153067" y="94679"/>
                          <a:pt x="153543" y="93726"/>
                          <a:pt x="153543" y="92583"/>
                        </a:cubicBezTo>
                        <a:cubicBezTo>
                          <a:pt x="153543" y="70009"/>
                          <a:pt x="157067" y="47435"/>
                          <a:pt x="164402" y="24860"/>
                        </a:cubicBezTo>
                        <a:cubicBezTo>
                          <a:pt x="157734" y="23717"/>
                          <a:pt x="152495" y="22384"/>
                          <a:pt x="148590" y="20860"/>
                        </a:cubicBezTo>
                        <a:cubicBezTo>
                          <a:pt x="130302" y="13716"/>
                          <a:pt x="112014" y="6668"/>
                          <a:pt x="93536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4" name="Freeform: Shape 16603">
                    <a:extLst>
                      <a:ext uri="{FF2B5EF4-FFF2-40B4-BE49-F238E27FC236}">
                        <a16:creationId xmlns:a16="http://schemas.microsoft.com/office/drawing/2014/main" id="{A1C3AA2D-1044-DA25-E77D-770C4AC27091}"/>
                      </a:ext>
                    </a:extLst>
                  </p:cNvPr>
                  <p:cNvSpPr/>
                  <p:nvPr/>
                </p:nvSpPr>
                <p:spPr>
                  <a:xfrm>
                    <a:off x="7583018" y="4524375"/>
                    <a:ext cx="11810" cy="6489"/>
                  </a:xfrm>
                  <a:custGeom>
                    <a:avLst/>
                    <a:gdLst>
                      <a:gd name="connsiteX0" fmla="*/ 1167 w 11810"/>
                      <a:gd name="connsiteY0" fmla="*/ 6477 h 6489"/>
                      <a:gd name="connsiteX1" fmla="*/ 10978 w 11810"/>
                      <a:gd name="connsiteY1" fmla="*/ 2572 h 6489"/>
                      <a:gd name="connsiteX2" fmla="*/ 11263 w 11810"/>
                      <a:gd name="connsiteY2" fmla="*/ 381 h 6489"/>
                      <a:gd name="connsiteX3" fmla="*/ 10025 w 11810"/>
                      <a:gd name="connsiteY3" fmla="*/ 0 h 6489"/>
                      <a:gd name="connsiteX4" fmla="*/ 595 w 11810"/>
                      <a:gd name="connsiteY4" fmla="*/ 3905 h 6489"/>
                      <a:gd name="connsiteX5" fmla="*/ 24 w 11810"/>
                      <a:gd name="connsiteY5" fmla="*/ 4858 h 6489"/>
                      <a:gd name="connsiteX6" fmla="*/ 405 w 11810"/>
                      <a:gd name="connsiteY6" fmla="*/ 6096 h 6489"/>
                      <a:gd name="connsiteX7" fmla="*/ 1071 w 11810"/>
                      <a:gd name="connsiteY7" fmla="*/ 6477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10" h="6489">
                        <a:moveTo>
                          <a:pt x="1167" y="6477"/>
                        </a:moveTo>
                        <a:lnTo>
                          <a:pt x="10978" y="2572"/>
                        </a:lnTo>
                        <a:cubicBezTo>
                          <a:pt x="11930" y="2191"/>
                          <a:pt x="12121" y="953"/>
                          <a:pt x="11263" y="381"/>
                        </a:cubicBezTo>
                        <a:cubicBezTo>
                          <a:pt x="10882" y="95"/>
                          <a:pt x="10501" y="0"/>
                          <a:pt x="10025" y="0"/>
                        </a:cubicBezTo>
                        <a:cubicBezTo>
                          <a:pt x="7930" y="286"/>
                          <a:pt x="3453" y="3143"/>
                          <a:pt x="595" y="3905"/>
                        </a:cubicBezTo>
                        <a:cubicBezTo>
                          <a:pt x="119" y="4001"/>
                          <a:pt x="-72" y="4381"/>
                          <a:pt x="24" y="4858"/>
                        </a:cubicBezTo>
                        <a:lnTo>
                          <a:pt x="405" y="6096"/>
                        </a:lnTo>
                        <a:cubicBezTo>
                          <a:pt x="405" y="6096"/>
                          <a:pt x="691" y="6572"/>
                          <a:pt x="1071" y="647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5" name="Freeform: Shape 16604">
                    <a:extLst>
                      <a:ext uri="{FF2B5EF4-FFF2-40B4-BE49-F238E27FC236}">
                        <a16:creationId xmlns:a16="http://schemas.microsoft.com/office/drawing/2014/main" id="{7216F441-26E6-3321-6EEC-EEAE830EC699}"/>
                      </a:ext>
                    </a:extLst>
                  </p:cNvPr>
                  <p:cNvSpPr/>
                  <p:nvPr/>
                </p:nvSpPr>
                <p:spPr>
                  <a:xfrm>
                    <a:off x="7600309" y="4529728"/>
                    <a:ext cx="5441" cy="6125"/>
                  </a:xfrm>
                  <a:custGeom>
                    <a:avLst/>
                    <a:gdLst>
                      <a:gd name="connsiteX0" fmla="*/ 2831 w 5441"/>
                      <a:gd name="connsiteY0" fmla="*/ 2362 h 6125"/>
                      <a:gd name="connsiteX1" fmla="*/ 2450 w 5441"/>
                      <a:gd name="connsiteY1" fmla="*/ 1219 h 6125"/>
                      <a:gd name="connsiteX2" fmla="*/ 545 w 5441"/>
                      <a:gd name="connsiteY2" fmla="*/ 934 h 6125"/>
                      <a:gd name="connsiteX3" fmla="*/ 69 w 5441"/>
                      <a:gd name="connsiteY3" fmla="*/ 2076 h 6125"/>
                      <a:gd name="connsiteX4" fmla="*/ 831 w 5441"/>
                      <a:gd name="connsiteY4" fmla="*/ 4362 h 6125"/>
                      <a:gd name="connsiteX5" fmla="*/ 4545 w 5441"/>
                      <a:gd name="connsiteY5" fmla="*/ 6077 h 6125"/>
                      <a:gd name="connsiteX6" fmla="*/ 5212 w 5441"/>
                      <a:gd name="connsiteY6" fmla="*/ 5125 h 6125"/>
                      <a:gd name="connsiteX7" fmla="*/ 3879 w 5441"/>
                      <a:gd name="connsiteY7" fmla="*/ 3791 h 6125"/>
                      <a:gd name="connsiteX8" fmla="*/ 2641 w 5441"/>
                      <a:gd name="connsiteY8" fmla="*/ 2362 h 6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1" h="6125">
                        <a:moveTo>
                          <a:pt x="2831" y="2362"/>
                        </a:moveTo>
                        <a:lnTo>
                          <a:pt x="2450" y="1219"/>
                        </a:lnTo>
                        <a:cubicBezTo>
                          <a:pt x="1974" y="-305"/>
                          <a:pt x="1402" y="-400"/>
                          <a:pt x="545" y="934"/>
                        </a:cubicBezTo>
                        <a:cubicBezTo>
                          <a:pt x="354" y="1315"/>
                          <a:pt x="164" y="1695"/>
                          <a:pt x="69" y="2076"/>
                        </a:cubicBezTo>
                        <a:cubicBezTo>
                          <a:pt x="-122" y="3029"/>
                          <a:pt x="69" y="3791"/>
                          <a:pt x="831" y="4362"/>
                        </a:cubicBezTo>
                        <a:cubicBezTo>
                          <a:pt x="1974" y="5220"/>
                          <a:pt x="3212" y="5791"/>
                          <a:pt x="4545" y="6077"/>
                        </a:cubicBezTo>
                        <a:cubicBezTo>
                          <a:pt x="5403" y="6267"/>
                          <a:pt x="5689" y="5886"/>
                          <a:pt x="5212" y="5125"/>
                        </a:cubicBezTo>
                        <a:cubicBezTo>
                          <a:pt x="4927" y="4553"/>
                          <a:pt x="4450" y="4172"/>
                          <a:pt x="3879" y="3791"/>
                        </a:cubicBezTo>
                        <a:cubicBezTo>
                          <a:pt x="3308" y="3505"/>
                          <a:pt x="2831" y="3029"/>
                          <a:pt x="2641" y="236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6" name="Freeform: Shape 16605">
                    <a:extLst>
                      <a:ext uri="{FF2B5EF4-FFF2-40B4-BE49-F238E27FC236}">
                        <a16:creationId xmlns:a16="http://schemas.microsoft.com/office/drawing/2014/main" id="{C4188FE1-9A18-FED4-C08C-168044C0C620}"/>
                      </a:ext>
                    </a:extLst>
                  </p:cNvPr>
                  <p:cNvSpPr/>
                  <p:nvPr/>
                </p:nvSpPr>
                <p:spPr>
                  <a:xfrm>
                    <a:off x="7606950" y="4532280"/>
                    <a:ext cx="15621" cy="7643"/>
                  </a:xfrm>
                  <a:custGeom>
                    <a:avLst/>
                    <a:gdLst>
                      <a:gd name="connsiteX0" fmla="*/ 285 w 15621"/>
                      <a:gd name="connsiteY0" fmla="*/ 1810 h 7643"/>
                      <a:gd name="connsiteX1" fmla="*/ 14764 w 15621"/>
                      <a:gd name="connsiteY1" fmla="*/ 7620 h 7643"/>
                      <a:gd name="connsiteX2" fmla="*/ 15621 w 15621"/>
                      <a:gd name="connsiteY2" fmla="*/ 6953 h 7643"/>
                      <a:gd name="connsiteX3" fmla="*/ 15621 w 15621"/>
                      <a:gd name="connsiteY3" fmla="*/ 5810 h 7643"/>
                      <a:gd name="connsiteX4" fmla="*/ 15240 w 15621"/>
                      <a:gd name="connsiteY4" fmla="*/ 5239 h 7643"/>
                      <a:gd name="connsiteX5" fmla="*/ 1048 w 15621"/>
                      <a:gd name="connsiteY5" fmla="*/ 0 h 7643"/>
                      <a:gd name="connsiteX6" fmla="*/ 285 w 15621"/>
                      <a:gd name="connsiteY6" fmla="*/ 381 h 7643"/>
                      <a:gd name="connsiteX7" fmla="*/ 0 w 15621"/>
                      <a:gd name="connsiteY7" fmla="*/ 1238 h 7643"/>
                      <a:gd name="connsiteX8" fmla="*/ 285 w 15621"/>
                      <a:gd name="connsiteY8" fmla="*/ 2000 h 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21" h="7643">
                        <a:moveTo>
                          <a:pt x="285" y="1810"/>
                        </a:moveTo>
                        <a:cubicBezTo>
                          <a:pt x="4858" y="4572"/>
                          <a:pt x="9716" y="6572"/>
                          <a:pt x="14764" y="7620"/>
                        </a:cubicBezTo>
                        <a:cubicBezTo>
                          <a:pt x="15240" y="7716"/>
                          <a:pt x="15526" y="7525"/>
                          <a:pt x="15621" y="6953"/>
                        </a:cubicBezTo>
                        <a:lnTo>
                          <a:pt x="15621" y="5810"/>
                        </a:lnTo>
                        <a:cubicBezTo>
                          <a:pt x="15621" y="5810"/>
                          <a:pt x="15621" y="5334"/>
                          <a:pt x="15240" y="5239"/>
                        </a:cubicBezTo>
                        <a:lnTo>
                          <a:pt x="1048" y="0"/>
                        </a:lnTo>
                        <a:cubicBezTo>
                          <a:pt x="1048" y="0"/>
                          <a:pt x="476" y="0"/>
                          <a:pt x="285" y="381"/>
                        </a:cubicBezTo>
                        <a:lnTo>
                          <a:pt x="0" y="1238"/>
                        </a:lnTo>
                        <a:cubicBezTo>
                          <a:pt x="0" y="1238"/>
                          <a:pt x="0" y="1810"/>
                          <a:pt x="285" y="20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7" name="Freeform: Shape 16606">
                    <a:extLst>
                      <a:ext uri="{FF2B5EF4-FFF2-40B4-BE49-F238E27FC236}">
                        <a16:creationId xmlns:a16="http://schemas.microsoft.com/office/drawing/2014/main" id="{07955E48-39E3-C262-BB5C-DD79D1601D19}"/>
                      </a:ext>
                    </a:extLst>
                  </p:cNvPr>
                  <p:cNvSpPr/>
                  <p:nvPr/>
                </p:nvSpPr>
                <p:spPr>
                  <a:xfrm>
                    <a:off x="7892604" y="4542225"/>
                    <a:ext cx="96407" cy="161605"/>
                  </a:xfrm>
                  <a:custGeom>
                    <a:avLst/>
                    <a:gdLst>
                      <a:gd name="connsiteX0" fmla="*/ 14478 w 96407"/>
                      <a:gd name="connsiteY0" fmla="*/ 5486 h 161605"/>
                      <a:gd name="connsiteX1" fmla="*/ 3620 w 96407"/>
                      <a:gd name="connsiteY1" fmla="*/ 73208 h 161605"/>
                      <a:gd name="connsiteX2" fmla="*/ 2191 w 96407"/>
                      <a:gd name="connsiteY2" fmla="*/ 76066 h 161605"/>
                      <a:gd name="connsiteX3" fmla="*/ 0 w 96407"/>
                      <a:gd name="connsiteY3" fmla="*/ 77114 h 161605"/>
                      <a:gd name="connsiteX4" fmla="*/ 7239 w 96407"/>
                      <a:gd name="connsiteY4" fmla="*/ 86829 h 161605"/>
                      <a:gd name="connsiteX5" fmla="*/ 43243 w 96407"/>
                      <a:gd name="connsiteY5" fmla="*/ 105403 h 161605"/>
                      <a:gd name="connsiteX6" fmla="*/ 53626 w 96407"/>
                      <a:gd name="connsiteY6" fmla="*/ 122072 h 161605"/>
                      <a:gd name="connsiteX7" fmla="*/ 84868 w 96407"/>
                      <a:gd name="connsiteY7" fmla="*/ 161600 h 161605"/>
                      <a:gd name="connsiteX8" fmla="*/ 96298 w 96407"/>
                      <a:gd name="connsiteY8" fmla="*/ 123500 h 161605"/>
                      <a:gd name="connsiteX9" fmla="*/ 91250 w 96407"/>
                      <a:gd name="connsiteY9" fmla="*/ 6438 h 161605"/>
                      <a:gd name="connsiteX10" fmla="*/ 88678 w 96407"/>
                      <a:gd name="connsiteY10" fmla="*/ 3485 h 161605"/>
                      <a:gd name="connsiteX11" fmla="*/ 14383 w 96407"/>
                      <a:gd name="connsiteY11" fmla="*/ 5486 h 161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407" h="161605">
                        <a:moveTo>
                          <a:pt x="14478" y="5486"/>
                        </a:moveTo>
                        <a:cubicBezTo>
                          <a:pt x="7239" y="28060"/>
                          <a:pt x="3620" y="50539"/>
                          <a:pt x="3620" y="73208"/>
                        </a:cubicBezTo>
                        <a:cubicBezTo>
                          <a:pt x="3620" y="74351"/>
                          <a:pt x="3143" y="75304"/>
                          <a:pt x="2191" y="76066"/>
                        </a:cubicBezTo>
                        <a:cubicBezTo>
                          <a:pt x="1524" y="76542"/>
                          <a:pt x="858" y="76923"/>
                          <a:pt x="0" y="77114"/>
                        </a:cubicBezTo>
                        <a:cubicBezTo>
                          <a:pt x="667" y="81972"/>
                          <a:pt x="2477" y="85019"/>
                          <a:pt x="7239" y="86829"/>
                        </a:cubicBezTo>
                        <a:cubicBezTo>
                          <a:pt x="20955" y="91973"/>
                          <a:pt x="32957" y="98164"/>
                          <a:pt x="43243" y="105403"/>
                        </a:cubicBezTo>
                        <a:cubicBezTo>
                          <a:pt x="48768" y="109213"/>
                          <a:pt x="51721" y="114928"/>
                          <a:pt x="53626" y="122072"/>
                        </a:cubicBezTo>
                        <a:cubicBezTo>
                          <a:pt x="58293" y="140264"/>
                          <a:pt x="62675" y="160839"/>
                          <a:pt x="84868" y="161600"/>
                        </a:cubicBezTo>
                        <a:cubicBezTo>
                          <a:pt x="97631" y="162077"/>
                          <a:pt x="96488" y="131501"/>
                          <a:pt x="96298" y="123500"/>
                        </a:cubicBezTo>
                        <a:cubicBezTo>
                          <a:pt x="95059" y="84639"/>
                          <a:pt x="93440" y="45681"/>
                          <a:pt x="91250" y="6438"/>
                        </a:cubicBezTo>
                        <a:cubicBezTo>
                          <a:pt x="91250" y="5009"/>
                          <a:pt x="90107" y="3771"/>
                          <a:pt x="88678" y="3485"/>
                        </a:cubicBezTo>
                        <a:cubicBezTo>
                          <a:pt x="62008" y="-1753"/>
                          <a:pt x="37148" y="-1086"/>
                          <a:pt x="14383" y="5486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8" name="Freeform: Shape 16607">
                    <a:extLst>
                      <a:ext uri="{FF2B5EF4-FFF2-40B4-BE49-F238E27FC236}">
                        <a16:creationId xmlns:a16="http://schemas.microsoft.com/office/drawing/2014/main" id="{C82F1C63-6BB7-2FE6-75D5-06E85D2BC6B0}"/>
                      </a:ext>
                    </a:extLst>
                  </p:cNvPr>
                  <p:cNvSpPr/>
                  <p:nvPr/>
                </p:nvSpPr>
                <p:spPr>
                  <a:xfrm>
                    <a:off x="7613236" y="4546826"/>
                    <a:ext cx="4667" cy="5552"/>
                  </a:xfrm>
                  <a:custGeom>
                    <a:avLst/>
                    <a:gdLst>
                      <a:gd name="connsiteX0" fmla="*/ 4668 w 4667"/>
                      <a:gd name="connsiteY0" fmla="*/ 694 h 5552"/>
                      <a:gd name="connsiteX1" fmla="*/ 3905 w 4667"/>
                      <a:gd name="connsiteY1" fmla="*/ 28 h 5552"/>
                      <a:gd name="connsiteX2" fmla="*/ 190 w 4667"/>
                      <a:gd name="connsiteY2" fmla="*/ 3076 h 5552"/>
                      <a:gd name="connsiteX3" fmla="*/ 762 w 4667"/>
                      <a:gd name="connsiteY3" fmla="*/ 5171 h 5552"/>
                      <a:gd name="connsiteX4" fmla="*/ 2000 w 4667"/>
                      <a:gd name="connsiteY4" fmla="*/ 5552 h 5552"/>
                      <a:gd name="connsiteX5" fmla="*/ 2762 w 4667"/>
                      <a:gd name="connsiteY5" fmla="*/ 5171 h 5552"/>
                      <a:gd name="connsiteX6" fmla="*/ 4572 w 4667"/>
                      <a:gd name="connsiteY6" fmla="*/ 694 h 5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67" h="5552">
                        <a:moveTo>
                          <a:pt x="4668" y="694"/>
                        </a:moveTo>
                        <a:cubicBezTo>
                          <a:pt x="4668" y="694"/>
                          <a:pt x="4381" y="-163"/>
                          <a:pt x="3905" y="28"/>
                        </a:cubicBezTo>
                        <a:cubicBezTo>
                          <a:pt x="2191" y="409"/>
                          <a:pt x="953" y="1457"/>
                          <a:pt x="190" y="3076"/>
                        </a:cubicBezTo>
                        <a:cubicBezTo>
                          <a:pt x="-190" y="3933"/>
                          <a:pt x="0" y="4600"/>
                          <a:pt x="762" y="5171"/>
                        </a:cubicBezTo>
                        <a:cubicBezTo>
                          <a:pt x="1143" y="5457"/>
                          <a:pt x="1619" y="5552"/>
                          <a:pt x="2000" y="5552"/>
                        </a:cubicBezTo>
                        <a:cubicBezTo>
                          <a:pt x="2286" y="5552"/>
                          <a:pt x="2572" y="5362"/>
                          <a:pt x="2762" y="5171"/>
                        </a:cubicBezTo>
                        <a:cubicBezTo>
                          <a:pt x="3715" y="3838"/>
                          <a:pt x="4286" y="2409"/>
                          <a:pt x="4572" y="69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9" name="Freeform: Shape 16608">
                    <a:extLst>
                      <a:ext uri="{FF2B5EF4-FFF2-40B4-BE49-F238E27FC236}">
                        <a16:creationId xmlns:a16="http://schemas.microsoft.com/office/drawing/2014/main" id="{FDD73184-02A1-84C1-E7AC-395D86ECBBE1}"/>
                      </a:ext>
                    </a:extLst>
                  </p:cNvPr>
                  <p:cNvSpPr/>
                  <p:nvPr/>
                </p:nvSpPr>
                <p:spPr>
                  <a:xfrm>
                    <a:off x="7572414" y="4549867"/>
                    <a:ext cx="10437" cy="3408"/>
                  </a:xfrm>
                  <a:custGeom>
                    <a:avLst/>
                    <a:gdLst>
                      <a:gd name="connsiteX0" fmla="*/ 5485 w 10437"/>
                      <a:gd name="connsiteY0" fmla="*/ 701 h 3408"/>
                      <a:gd name="connsiteX1" fmla="*/ 1199 w 10437"/>
                      <a:gd name="connsiteY1" fmla="*/ 1939 h 3408"/>
                      <a:gd name="connsiteX2" fmla="*/ 1675 w 10437"/>
                      <a:gd name="connsiteY2" fmla="*/ 3368 h 3408"/>
                      <a:gd name="connsiteX3" fmla="*/ 9390 w 10437"/>
                      <a:gd name="connsiteY3" fmla="*/ 2701 h 3408"/>
                      <a:gd name="connsiteX4" fmla="*/ 10438 w 10437"/>
                      <a:gd name="connsiteY4" fmla="*/ 1844 h 3408"/>
                      <a:gd name="connsiteX5" fmla="*/ 10247 w 10437"/>
                      <a:gd name="connsiteY5" fmla="*/ 511 h 3408"/>
                      <a:gd name="connsiteX6" fmla="*/ 9581 w 10437"/>
                      <a:gd name="connsiteY6" fmla="*/ 34 h 3408"/>
                      <a:gd name="connsiteX7" fmla="*/ 7485 w 10437"/>
                      <a:gd name="connsiteY7" fmla="*/ 415 h 3408"/>
                      <a:gd name="connsiteX8" fmla="*/ 5675 w 10437"/>
                      <a:gd name="connsiteY8" fmla="*/ 796 h 3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37" h="3408">
                        <a:moveTo>
                          <a:pt x="5485" y="701"/>
                        </a:moveTo>
                        <a:cubicBezTo>
                          <a:pt x="4151" y="511"/>
                          <a:pt x="2722" y="891"/>
                          <a:pt x="1199" y="1939"/>
                        </a:cubicBezTo>
                        <a:cubicBezTo>
                          <a:pt x="-516" y="3082"/>
                          <a:pt x="-420" y="3558"/>
                          <a:pt x="1675" y="3368"/>
                        </a:cubicBezTo>
                        <a:lnTo>
                          <a:pt x="9390" y="2701"/>
                        </a:lnTo>
                        <a:cubicBezTo>
                          <a:pt x="9961" y="2701"/>
                          <a:pt x="10247" y="2320"/>
                          <a:pt x="10438" y="1844"/>
                        </a:cubicBezTo>
                        <a:cubicBezTo>
                          <a:pt x="10438" y="1368"/>
                          <a:pt x="10438" y="891"/>
                          <a:pt x="10247" y="511"/>
                        </a:cubicBezTo>
                        <a:cubicBezTo>
                          <a:pt x="10152" y="225"/>
                          <a:pt x="9866" y="130"/>
                          <a:pt x="9581" y="34"/>
                        </a:cubicBezTo>
                        <a:cubicBezTo>
                          <a:pt x="8818" y="-61"/>
                          <a:pt x="8152" y="34"/>
                          <a:pt x="7485" y="415"/>
                        </a:cubicBezTo>
                        <a:cubicBezTo>
                          <a:pt x="6913" y="701"/>
                          <a:pt x="6342" y="891"/>
                          <a:pt x="5675" y="7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0" name="Freeform: Shape 16609">
                    <a:extLst>
                      <a:ext uri="{FF2B5EF4-FFF2-40B4-BE49-F238E27FC236}">
                        <a16:creationId xmlns:a16="http://schemas.microsoft.com/office/drawing/2014/main" id="{F0232819-CDA0-326E-A2DE-FE78E8EB21C1}"/>
                      </a:ext>
                    </a:extLst>
                  </p:cNvPr>
                  <p:cNvSpPr/>
                  <p:nvPr/>
                </p:nvSpPr>
                <p:spPr>
                  <a:xfrm>
                    <a:off x="7724294" y="4555058"/>
                    <a:ext cx="8579" cy="3457"/>
                  </a:xfrm>
                  <a:custGeom>
                    <a:avLst/>
                    <a:gdLst>
                      <a:gd name="connsiteX0" fmla="*/ 4 w 8579"/>
                      <a:gd name="connsiteY0" fmla="*/ 2178 h 3457"/>
                      <a:gd name="connsiteX1" fmla="*/ 4480 w 8579"/>
                      <a:gd name="connsiteY1" fmla="*/ 3416 h 3457"/>
                      <a:gd name="connsiteX2" fmla="*/ 8576 w 8579"/>
                      <a:gd name="connsiteY2" fmla="*/ 1225 h 3457"/>
                      <a:gd name="connsiteX3" fmla="*/ 4099 w 8579"/>
                      <a:gd name="connsiteY3" fmla="*/ 82 h 3457"/>
                      <a:gd name="connsiteX4" fmla="*/ 4 w 8579"/>
                      <a:gd name="connsiteY4" fmla="*/ 2273 h 3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9" h="3457">
                        <a:moveTo>
                          <a:pt x="4" y="2178"/>
                        </a:moveTo>
                        <a:cubicBezTo>
                          <a:pt x="99" y="3130"/>
                          <a:pt x="2099" y="3607"/>
                          <a:pt x="4480" y="3416"/>
                        </a:cubicBezTo>
                        <a:cubicBezTo>
                          <a:pt x="6861" y="3130"/>
                          <a:pt x="8671" y="2178"/>
                          <a:pt x="8576" y="1225"/>
                        </a:cubicBezTo>
                        <a:cubicBezTo>
                          <a:pt x="8481" y="273"/>
                          <a:pt x="6481" y="-203"/>
                          <a:pt x="4099" y="82"/>
                        </a:cubicBezTo>
                        <a:cubicBezTo>
                          <a:pt x="1718" y="368"/>
                          <a:pt x="-92" y="1320"/>
                          <a:pt x="4" y="2273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1" name="Freeform: Shape 16610">
                    <a:extLst>
                      <a:ext uri="{FF2B5EF4-FFF2-40B4-BE49-F238E27FC236}">
                        <a16:creationId xmlns:a16="http://schemas.microsoft.com/office/drawing/2014/main" id="{C32C44C0-DE5A-5382-5497-B3C986F7AC32}"/>
                      </a:ext>
                    </a:extLst>
                  </p:cNvPr>
                  <p:cNvSpPr/>
                  <p:nvPr/>
                </p:nvSpPr>
                <p:spPr>
                  <a:xfrm>
                    <a:off x="7711830" y="4564689"/>
                    <a:ext cx="4113" cy="7798"/>
                  </a:xfrm>
                  <a:custGeom>
                    <a:avLst/>
                    <a:gdLst>
                      <a:gd name="connsiteX0" fmla="*/ 752 w 4113"/>
                      <a:gd name="connsiteY0" fmla="*/ 5405 h 7798"/>
                      <a:gd name="connsiteX1" fmla="*/ 180 w 4113"/>
                      <a:gd name="connsiteY1" fmla="*/ 6072 h 7798"/>
                      <a:gd name="connsiteX2" fmla="*/ 180 w 4113"/>
                      <a:gd name="connsiteY2" fmla="*/ 6929 h 7798"/>
                      <a:gd name="connsiteX3" fmla="*/ 1514 w 4113"/>
                      <a:gd name="connsiteY3" fmla="*/ 7787 h 7798"/>
                      <a:gd name="connsiteX4" fmla="*/ 3800 w 4113"/>
                      <a:gd name="connsiteY4" fmla="*/ 6168 h 7798"/>
                      <a:gd name="connsiteX5" fmla="*/ 3705 w 4113"/>
                      <a:gd name="connsiteY5" fmla="*/ 1214 h 7798"/>
                      <a:gd name="connsiteX6" fmla="*/ 1990 w 4113"/>
                      <a:gd name="connsiteY6" fmla="*/ 1214 h 7798"/>
                      <a:gd name="connsiteX7" fmla="*/ 1228 w 4113"/>
                      <a:gd name="connsiteY7" fmla="*/ 4072 h 7798"/>
                      <a:gd name="connsiteX8" fmla="*/ 752 w 4113"/>
                      <a:gd name="connsiteY8" fmla="*/ 5405 h 7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13" h="7798">
                        <a:moveTo>
                          <a:pt x="752" y="5405"/>
                        </a:moveTo>
                        <a:cubicBezTo>
                          <a:pt x="752" y="5405"/>
                          <a:pt x="371" y="5882"/>
                          <a:pt x="180" y="6072"/>
                        </a:cubicBezTo>
                        <a:cubicBezTo>
                          <a:pt x="-10" y="6358"/>
                          <a:pt x="-105" y="6644"/>
                          <a:pt x="180" y="6929"/>
                        </a:cubicBezTo>
                        <a:cubicBezTo>
                          <a:pt x="561" y="7501"/>
                          <a:pt x="1038" y="7787"/>
                          <a:pt x="1514" y="7787"/>
                        </a:cubicBezTo>
                        <a:cubicBezTo>
                          <a:pt x="2752" y="7882"/>
                          <a:pt x="3514" y="7406"/>
                          <a:pt x="3800" y="6168"/>
                        </a:cubicBezTo>
                        <a:cubicBezTo>
                          <a:pt x="4276" y="4643"/>
                          <a:pt x="4181" y="3024"/>
                          <a:pt x="3705" y="1214"/>
                        </a:cubicBezTo>
                        <a:cubicBezTo>
                          <a:pt x="3228" y="-405"/>
                          <a:pt x="2657" y="-405"/>
                          <a:pt x="1990" y="1214"/>
                        </a:cubicBezTo>
                        <a:cubicBezTo>
                          <a:pt x="1609" y="2167"/>
                          <a:pt x="1418" y="3119"/>
                          <a:pt x="1228" y="4072"/>
                        </a:cubicBezTo>
                        <a:cubicBezTo>
                          <a:pt x="1228" y="4643"/>
                          <a:pt x="1038" y="5025"/>
                          <a:pt x="752" y="540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2" name="Freeform: Shape 16611">
                    <a:extLst>
                      <a:ext uri="{FF2B5EF4-FFF2-40B4-BE49-F238E27FC236}">
                        <a16:creationId xmlns:a16="http://schemas.microsoft.com/office/drawing/2014/main" id="{2A256E1C-6517-C2DC-9984-9D07B300A3A9}"/>
                      </a:ext>
                    </a:extLst>
                  </p:cNvPr>
                  <p:cNvSpPr/>
                  <p:nvPr/>
                </p:nvSpPr>
                <p:spPr>
                  <a:xfrm>
                    <a:off x="7698446" y="4567808"/>
                    <a:ext cx="6099" cy="4432"/>
                  </a:xfrm>
                  <a:custGeom>
                    <a:avLst/>
                    <a:gdLst>
                      <a:gd name="connsiteX0" fmla="*/ 5564 w 6099"/>
                      <a:gd name="connsiteY0" fmla="*/ 0 h 4432"/>
                      <a:gd name="connsiteX1" fmla="*/ 1849 w 6099"/>
                      <a:gd name="connsiteY1" fmla="*/ 381 h 4432"/>
                      <a:gd name="connsiteX2" fmla="*/ 230 w 6099"/>
                      <a:gd name="connsiteY2" fmla="*/ 3048 h 4432"/>
                      <a:gd name="connsiteX3" fmla="*/ 802 w 6099"/>
                      <a:gd name="connsiteY3" fmla="*/ 3905 h 4432"/>
                      <a:gd name="connsiteX4" fmla="*/ 3087 w 6099"/>
                      <a:gd name="connsiteY4" fmla="*/ 4096 h 4432"/>
                      <a:gd name="connsiteX5" fmla="*/ 6040 w 6099"/>
                      <a:gd name="connsiteY5" fmla="*/ 857 h 4432"/>
                      <a:gd name="connsiteX6" fmla="*/ 5469 w 6099"/>
                      <a:gd name="connsiteY6" fmla="*/ 0 h 4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99" h="4432">
                        <a:moveTo>
                          <a:pt x="5564" y="0"/>
                        </a:moveTo>
                        <a:lnTo>
                          <a:pt x="1849" y="381"/>
                        </a:lnTo>
                        <a:cubicBezTo>
                          <a:pt x="135" y="571"/>
                          <a:pt x="-341" y="1429"/>
                          <a:pt x="230" y="3048"/>
                        </a:cubicBezTo>
                        <a:cubicBezTo>
                          <a:pt x="325" y="3429"/>
                          <a:pt x="516" y="3715"/>
                          <a:pt x="802" y="3905"/>
                        </a:cubicBezTo>
                        <a:cubicBezTo>
                          <a:pt x="1564" y="4572"/>
                          <a:pt x="2325" y="4572"/>
                          <a:pt x="3087" y="4096"/>
                        </a:cubicBezTo>
                        <a:cubicBezTo>
                          <a:pt x="4421" y="3143"/>
                          <a:pt x="5469" y="2096"/>
                          <a:pt x="6040" y="857"/>
                        </a:cubicBezTo>
                        <a:cubicBezTo>
                          <a:pt x="6231" y="476"/>
                          <a:pt x="5945" y="0"/>
                          <a:pt x="5469" y="0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3" name="Freeform: Shape 16612">
                    <a:extLst>
                      <a:ext uri="{FF2B5EF4-FFF2-40B4-BE49-F238E27FC236}">
                        <a16:creationId xmlns:a16="http://schemas.microsoft.com/office/drawing/2014/main" id="{1C5C0BE4-15D2-3E43-03BC-02CA5F48A826}"/>
                      </a:ext>
                    </a:extLst>
                  </p:cNvPr>
                  <p:cNvSpPr/>
                  <p:nvPr/>
                </p:nvSpPr>
                <p:spPr>
                  <a:xfrm>
                    <a:off x="7544545" y="4571641"/>
                    <a:ext cx="4988" cy="6145"/>
                  </a:xfrm>
                  <a:custGeom>
                    <a:avLst/>
                    <a:gdLst>
                      <a:gd name="connsiteX0" fmla="*/ 1255 w 4988"/>
                      <a:gd name="connsiteY0" fmla="*/ 5978 h 6145"/>
                      <a:gd name="connsiteX1" fmla="*/ 4684 w 4988"/>
                      <a:gd name="connsiteY1" fmla="*/ 4073 h 6145"/>
                      <a:gd name="connsiteX2" fmla="*/ 3731 w 4988"/>
                      <a:gd name="connsiteY2" fmla="*/ 168 h 6145"/>
                      <a:gd name="connsiteX3" fmla="*/ 302 w 4988"/>
                      <a:gd name="connsiteY3" fmla="*/ 2072 h 6145"/>
                      <a:gd name="connsiteX4" fmla="*/ 1349 w 4988"/>
                      <a:gd name="connsiteY4" fmla="*/ 5978 h 6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8" h="6145">
                        <a:moveTo>
                          <a:pt x="1255" y="5978"/>
                        </a:moveTo>
                        <a:cubicBezTo>
                          <a:pt x="2493" y="6549"/>
                          <a:pt x="4017" y="5597"/>
                          <a:pt x="4684" y="4073"/>
                        </a:cubicBezTo>
                        <a:cubicBezTo>
                          <a:pt x="5350" y="2454"/>
                          <a:pt x="4874" y="739"/>
                          <a:pt x="3731" y="168"/>
                        </a:cubicBezTo>
                        <a:cubicBezTo>
                          <a:pt x="2493" y="-404"/>
                          <a:pt x="969" y="548"/>
                          <a:pt x="302" y="2072"/>
                        </a:cubicBezTo>
                        <a:cubicBezTo>
                          <a:pt x="-365" y="3692"/>
                          <a:pt x="112" y="5406"/>
                          <a:pt x="1349" y="5978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4" name="Freeform: Shape 16613">
                    <a:extLst>
                      <a:ext uri="{FF2B5EF4-FFF2-40B4-BE49-F238E27FC236}">
                        <a16:creationId xmlns:a16="http://schemas.microsoft.com/office/drawing/2014/main" id="{67EDB7DD-C84B-4F01-1C31-C092222B7244}"/>
                      </a:ext>
                    </a:extLst>
                  </p:cNvPr>
                  <p:cNvSpPr/>
                  <p:nvPr/>
                </p:nvSpPr>
                <p:spPr>
                  <a:xfrm>
                    <a:off x="7542561" y="4592764"/>
                    <a:ext cx="99727" cy="163452"/>
                  </a:xfrm>
                  <a:custGeom>
                    <a:avLst/>
                    <a:gdLst>
                      <a:gd name="connsiteX0" fmla="*/ 99727 w 99727"/>
                      <a:gd name="connsiteY0" fmla="*/ 0 h 163452"/>
                      <a:gd name="connsiteX1" fmla="*/ 17812 w 99727"/>
                      <a:gd name="connsiteY1" fmla="*/ 1334 h 163452"/>
                      <a:gd name="connsiteX2" fmla="*/ 0 w 99727"/>
                      <a:gd name="connsiteY2" fmla="*/ 157448 h 163452"/>
                      <a:gd name="connsiteX3" fmla="*/ 25527 w 99727"/>
                      <a:gd name="connsiteY3" fmla="*/ 163449 h 163452"/>
                      <a:gd name="connsiteX4" fmla="*/ 68199 w 99727"/>
                      <a:gd name="connsiteY4" fmla="*/ 162592 h 163452"/>
                      <a:gd name="connsiteX5" fmla="*/ 99727 w 99727"/>
                      <a:gd name="connsiteY5" fmla="*/ 0 h 163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727" h="163452">
                        <a:moveTo>
                          <a:pt x="99727" y="0"/>
                        </a:moveTo>
                        <a:cubicBezTo>
                          <a:pt x="71914" y="2572"/>
                          <a:pt x="44672" y="3048"/>
                          <a:pt x="17812" y="1334"/>
                        </a:cubicBezTo>
                        <a:cubicBezTo>
                          <a:pt x="9620" y="51340"/>
                          <a:pt x="3715" y="103442"/>
                          <a:pt x="0" y="157448"/>
                        </a:cubicBezTo>
                        <a:cubicBezTo>
                          <a:pt x="4953" y="161544"/>
                          <a:pt x="13525" y="163544"/>
                          <a:pt x="25527" y="163449"/>
                        </a:cubicBezTo>
                        <a:cubicBezTo>
                          <a:pt x="46768" y="163354"/>
                          <a:pt x="61056" y="163068"/>
                          <a:pt x="68199" y="162592"/>
                        </a:cubicBezTo>
                        <a:lnTo>
                          <a:pt x="99727" y="0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5" name="Freeform: Shape 16614">
                    <a:extLst>
                      <a:ext uri="{FF2B5EF4-FFF2-40B4-BE49-F238E27FC236}">
                        <a16:creationId xmlns:a16="http://schemas.microsoft.com/office/drawing/2014/main" id="{656215E7-760E-BCCE-3E7F-A23E42CC1278}"/>
                      </a:ext>
                    </a:extLst>
                  </p:cNvPr>
                  <p:cNvSpPr/>
                  <p:nvPr/>
                </p:nvSpPr>
                <p:spPr>
                  <a:xfrm>
                    <a:off x="7450161" y="4745175"/>
                    <a:ext cx="169886" cy="88776"/>
                  </a:xfrm>
                  <a:custGeom>
                    <a:avLst/>
                    <a:gdLst>
                      <a:gd name="connsiteX0" fmla="*/ 160599 w 169886"/>
                      <a:gd name="connsiteY0" fmla="*/ 10276 h 88776"/>
                      <a:gd name="connsiteX1" fmla="*/ 117927 w 169886"/>
                      <a:gd name="connsiteY1" fmla="*/ 11133 h 88776"/>
                      <a:gd name="connsiteX2" fmla="*/ 92400 w 169886"/>
                      <a:gd name="connsiteY2" fmla="*/ 5132 h 88776"/>
                      <a:gd name="connsiteX3" fmla="*/ 83447 w 169886"/>
                      <a:gd name="connsiteY3" fmla="*/ 180 h 88776"/>
                      <a:gd name="connsiteX4" fmla="*/ 75922 w 169886"/>
                      <a:gd name="connsiteY4" fmla="*/ 4371 h 88776"/>
                      <a:gd name="connsiteX5" fmla="*/ 43441 w 169886"/>
                      <a:gd name="connsiteY5" fmla="*/ 39613 h 88776"/>
                      <a:gd name="connsiteX6" fmla="*/ 12581 w 169886"/>
                      <a:gd name="connsiteY6" fmla="*/ 49043 h 88776"/>
                      <a:gd name="connsiteX7" fmla="*/ 294 w 169886"/>
                      <a:gd name="connsiteY7" fmla="*/ 62664 h 88776"/>
                      <a:gd name="connsiteX8" fmla="*/ 27249 w 169886"/>
                      <a:gd name="connsiteY8" fmla="*/ 85523 h 88776"/>
                      <a:gd name="connsiteX9" fmla="*/ 71731 w 169886"/>
                      <a:gd name="connsiteY9" fmla="*/ 88572 h 88776"/>
                      <a:gd name="connsiteX10" fmla="*/ 163838 w 169886"/>
                      <a:gd name="connsiteY10" fmla="*/ 82094 h 88776"/>
                      <a:gd name="connsiteX11" fmla="*/ 169172 w 169886"/>
                      <a:gd name="connsiteY11" fmla="*/ 75998 h 88776"/>
                      <a:gd name="connsiteX12" fmla="*/ 160790 w 169886"/>
                      <a:gd name="connsiteY12" fmla="*/ 10371 h 88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9886" h="88776">
                        <a:moveTo>
                          <a:pt x="160599" y="10276"/>
                        </a:moveTo>
                        <a:cubicBezTo>
                          <a:pt x="153360" y="10752"/>
                          <a:pt x="139168" y="11038"/>
                          <a:pt x="117927" y="11133"/>
                        </a:cubicBezTo>
                        <a:cubicBezTo>
                          <a:pt x="105925" y="11133"/>
                          <a:pt x="97353" y="9228"/>
                          <a:pt x="92400" y="5132"/>
                        </a:cubicBezTo>
                        <a:cubicBezTo>
                          <a:pt x="88685" y="2370"/>
                          <a:pt x="85732" y="751"/>
                          <a:pt x="83447" y="180"/>
                        </a:cubicBezTo>
                        <a:cubicBezTo>
                          <a:pt x="80208" y="-583"/>
                          <a:pt x="76970" y="1132"/>
                          <a:pt x="75922" y="4371"/>
                        </a:cubicBezTo>
                        <a:cubicBezTo>
                          <a:pt x="69921" y="21611"/>
                          <a:pt x="63444" y="34089"/>
                          <a:pt x="43441" y="39613"/>
                        </a:cubicBezTo>
                        <a:cubicBezTo>
                          <a:pt x="33060" y="42471"/>
                          <a:pt x="22772" y="45614"/>
                          <a:pt x="12581" y="49043"/>
                        </a:cubicBezTo>
                        <a:cubicBezTo>
                          <a:pt x="6199" y="51233"/>
                          <a:pt x="1532" y="55710"/>
                          <a:pt x="294" y="62664"/>
                        </a:cubicBezTo>
                        <a:cubicBezTo>
                          <a:pt x="-2469" y="78189"/>
                          <a:pt x="14866" y="84095"/>
                          <a:pt x="27249" y="85523"/>
                        </a:cubicBezTo>
                        <a:cubicBezTo>
                          <a:pt x="42013" y="87333"/>
                          <a:pt x="56872" y="88381"/>
                          <a:pt x="71731" y="88572"/>
                        </a:cubicBezTo>
                        <a:cubicBezTo>
                          <a:pt x="104402" y="89238"/>
                          <a:pt x="133644" y="88572"/>
                          <a:pt x="163838" y="82094"/>
                        </a:cubicBezTo>
                        <a:cubicBezTo>
                          <a:pt x="166695" y="81428"/>
                          <a:pt x="168886" y="78951"/>
                          <a:pt x="169172" y="75998"/>
                        </a:cubicBezTo>
                        <a:cubicBezTo>
                          <a:pt x="171362" y="54186"/>
                          <a:pt x="168505" y="32279"/>
                          <a:pt x="160790" y="10371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576" name="Freeform: Shape 16575">
                <a:extLst>
                  <a:ext uri="{FF2B5EF4-FFF2-40B4-BE49-F238E27FC236}">
                    <a16:creationId xmlns:a16="http://schemas.microsoft.com/office/drawing/2014/main" id="{0BDFE34E-AC46-5AB8-98A9-91406643125B}"/>
                  </a:ext>
                </a:extLst>
              </p:cNvPr>
              <p:cNvSpPr/>
              <p:nvPr/>
            </p:nvSpPr>
            <p:spPr>
              <a:xfrm>
                <a:off x="7536465" y="3925612"/>
                <a:ext cx="187065" cy="177757"/>
              </a:xfrm>
              <a:custGeom>
                <a:avLst/>
                <a:gdLst>
                  <a:gd name="connsiteX0" fmla="*/ 1524 w 187065"/>
                  <a:gd name="connsiteY0" fmla="*/ 57457 h 177757"/>
                  <a:gd name="connsiteX1" fmla="*/ 0 w 187065"/>
                  <a:gd name="connsiteY1" fmla="*/ 46313 h 177757"/>
                  <a:gd name="connsiteX2" fmla="*/ 44672 w 187065"/>
                  <a:gd name="connsiteY2" fmla="*/ 16214 h 177757"/>
                  <a:gd name="connsiteX3" fmla="*/ 185738 w 187065"/>
                  <a:gd name="connsiteY3" fmla="*/ 89080 h 177757"/>
                  <a:gd name="connsiteX4" fmla="*/ 57912 w 187065"/>
                  <a:gd name="connsiteY4" fmla="*/ 119560 h 177757"/>
                  <a:gd name="connsiteX5" fmla="*/ 1524 w 187065"/>
                  <a:gd name="connsiteY5" fmla="*/ 57457 h 17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065" h="177757">
                    <a:moveTo>
                      <a:pt x="1524" y="57457"/>
                    </a:moveTo>
                    <a:lnTo>
                      <a:pt x="0" y="46313"/>
                    </a:lnTo>
                    <a:cubicBezTo>
                      <a:pt x="286" y="38407"/>
                      <a:pt x="20384" y="26405"/>
                      <a:pt x="44672" y="16214"/>
                    </a:cubicBezTo>
                    <a:cubicBezTo>
                      <a:pt x="120301" y="-15505"/>
                      <a:pt x="172403" y="-5408"/>
                      <a:pt x="185738" y="89080"/>
                    </a:cubicBezTo>
                    <a:cubicBezTo>
                      <a:pt x="195929" y="162041"/>
                      <a:pt x="146876" y="230145"/>
                      <a:pt x="57912" y="119560"/>
                    </a:cubicBezTo>
                    <a:cubicBezTo>
                      <a:pt x="51340" y="111368"/>
                      <a:pt x="3715" y="73078"/>
                      <a:pt x="1524" y="57457"/>
                    </a:cubicBezTo>
                    <a:close/>
                  </a:path>
                </a:pathLst>
              </a:custGeom>
              <a:solidFill>
                <a:srgbClr val="193F6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77" name="Freeform: Shape 16576">
                <a:extLst>
                  <a:ext uri="{FF2B5EF4-FFF2-40B4-BE49-F238E27FC236}">
                    <a16:creationId xmlns:a16="http://schemas.microsoft.com/office/drawing/2014/main" id="{8BCDC12E-55CF-6499-BF56-973F9A0F8515}"/>
                  </a:ext>
                </a:extLst>
              </p:cNvPr>
              <p:cNvSpPr/>
              <p:nvPr/>
            </p:nvSpPr>
            <p:spPr>
              <a:xfrm>
                <a:off x="6982446" y="3061048"/>
                <a:ext cx="214330" cy="158329"/>
              </a:xfrm>
              <a:custGeom>
                <a:avLst/>
                <a:gdLst>
                  <a:gd name="connsiteX0" fmla="*/ 6427 w 214330"/>
                  <a:gd name="connsiteY0" fmla="*/ 96203 h 158329"/>
                  <a:gd name="connsiteX1" fmla="*/ 521 w 214330"/>
                  <a:gd name="connsiteY1" fmla="*/ 86869 h 158329"/>
                  <a:gd name="connsiteX2" fmla="*/ 30048 w 214330"/>
                  <a:gd name="connsiteY2" fmla="*/ 34672 h 158329"/>
                  <a:gd name="connsiteX3" fmla="*/ 80341 w 214330"/>
                  <a:gd name="connsiteY3" fmla="*/ 126874 h 158329"/>
                  <a:gd name="connsiteX4" fmla="*/ 6427 w 214330"/>
                  <a:gd name="connsiteY4" fmla="*/ 96203 h 158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30" h="158329">
                    <a:moveTo>
                      <a:pt x="6427" y="96203"/>
                    </a:moveTo>
                    <a:lnTo>
                      <a:pt x="521" y="86869"/>
                    </a:lnTo>
                    <a:cubicBezTo>
                      <a:pt x="-2717" y="79058"/>
                      <a:pt x="9379" y="54103"/>
                      <a:pt x="30048" y="34672"/>
                    </a:cubicBezTo>
                    <a:cubicBezTo>
                      <a:pt x="187306" y="-112775"/>
                      <a:pt x="326562" y="266510"/>
                      <a:pt x="80341" y="126874"/>
                    </a:cubicBezTo>
                    <a:cubicBezTo>
                      <a:pt x="71578" y="121921"/>
                      <a:pt x="14713" y="109348"/>
                      <a:pt x="6427" y="96203"/>
                    </a:cubicBezTo>
                    <a:close/>
                  </a:path>
                </a:pathLst>
              </a:custGeom>
              <a:solidFill>
                <a:srgbClr val="F04E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574" name="Freeform: Shape 16573">
              <a:extLst>
                <a:ext uri="{FF2B5EF4-FFF2-40B4-BE49-F238E27FC236}">
                  <a16:creationId xmlns:a16="http://schemas.microsoft.com/office/drawing/2014/main" id="{7EBC4E78-4E96-639A-55B0-8459986DC386}"/>
                </a:ext>
              </a:extLst>
            </p:cNvPr>
            <p:cNvSpPr/>
            <p:nvPr/>
          </p:nvSpPr>
          <p:spPr>
            <a:xfrm>
              <a:off x="6981608" y="3303174"/>
              <a:ext cx="240295" cy="122777"/>
            </a:xfrm>
            <a:custGeom>
              <a:avLst/>
              <a:gdLst>
                <a:gd name="connsiteX0" fmla="*/ 181382 w 240295"/>
                <a:gd name="connsiteY0" fmla="*/ 0 h 122777"/>
                <a:gd name="connsiteX1" fmla="*/ 160617 w 240295"/>
                <a:gd name="connsiteY1" fmla="*/ 0 h 122777"/>
                <a:gd name="connsiteX2" fmla="*/ 30792 w 240295"/>
                <a:gd name="connsiteY2" fmla="*/ 31814 h 122777"/>
                <a:gd name="connsiteX3" fmla="*/ 3645 w 240295"/>
                <a:gd name="connsiteY3" fmla="*/ 122777 h 122777"/>
                <a:gd name="connsiteX4" fmla="*/ 129470 w 240295"/>
                <a:gd name="connsiteY4" fmla="*/ 101251 h 122777"/>
                <a:gd name="connsiteX5" fmla="*/ 236722 w 240295"/>
                <a:gd name="connsiteY5" fmla="*/ 65056 h 122777"/>
                <a:gd name="connsiteX6" fmla="*/ 181287 w 240295"/>
                <a:gd name="connsiteY6" fmla="*/ 95 h 122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295" h="122777">
                  <a:moveTo>
                    <a:pt x="181382" y="0"/>
                  </a:moveTo>
                  <a:lnTo>
                    <a:pt x="160617" y="0"/>
                  </a:lnTo>
                  <a:cubicBezTo>
                    <a:pt x="119469" y="3620"/>
                    <a:pt x="56699" y="3429"/>
                    <a:pt x="30792" y="31814"/>
                  </a:cubicBezTo>
                  <a:cubicBezTo>
                    <a:pt x="-18834" y="86106"/>
                    <a:pt x="7360" y="108490"/>
                    <a:pt x="3645" y="122777"/>
                  </a:cubicBezTo>
                  <a:cubicBezTo>
                    <a:pt x="49079" y="117729"/>
                    <a:pt x="34983" y="92012"/>
                    <a:pt x="129470" y="101251"/>
                  </a:cubicBezTo>
                  <a:cubicBezTo>
                    <a:pt x="137662" y="100679"/>
                    <a:pt x="262821" y="122301"/>
                    <a:pt x="236722" y="65056"/>
                  </a:cubicBezTo>
                  <a:cubicBezTo>
                    <a:pt x="223006" y="34862"/>
                    <a:pt x="200432" y="21717"/>
                    <a:pt x="181287" y="95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0" name="Graphic 1736">
            <a:extLst>
              <a:ext uri="{FF2B5EF4-FFF2-40B4-BE49-F238E27FC236}">
                <a16:creationId xmlns:a16="http://schemas.microsoft.com/office/drawing/2014/main" id="{7F3153E5-F0B3-C717-CDB1-3F783963E462}"/>
              </a:ext>
            </a:extLst>
          </p:cNvPr>
          <p:cNvGrpSpPr/>
          <p:nvPr/>
        </p:nvGrpSpPr>
        <p:grpSpPr>
          <a:xfrm>
            <a:off x="11322157" y="5263071"/>
            <a:ext cx="736704" cy="1360462"/>
            <a:chOff x="11245549" y="3141601"/>
            <a:chExt cx="929209" cy="1715960"/>
          </a:xfrm>
        </p:grpSpPr>
        <p:grpSp>
          <p:nvGrpSpPr>
            <p:cNvPr id="16457" name="Graphic 1736">
              <a:extLst>
                <a:ext uri="{FF2B5EF4-FFF2-40B4-BE49-F238E27FC236}">
                  <a16:creationId xmlns:a16="http://schemas.microsoft.com/office/drawing/2014/main" id="{74E36B61-457F-BB6F-3D35-E6E728017B31}"/>
                </a:ext>
              </a:extLst>
            </p:cNvPr>
            <p:cNvGrpSpPr/>
            <p:nvPr/>
          </p:nvGrpSpPr>
          <p:grpSpPr>
            <a:xfrm>
              <a:off x="11245549" y="3155203"/>
              <a:ext cx="929209" cy="1702358"/>
              <a:chOff x="11245549" y="3155203"/>
              <a:chExt cx="929209" cy="1702358"/>
            </a:xfrm>
          </p:grpSpPr>
          <p:sp>
            <p:nvSpPr>
              <p:cNvPr id="16459" name="Freeform: Shape 16458">
                <a:extLst>
                  <a:ext uri="{FF2B5EF4-FFF2-40B4-BE49-F238E27FC236}">
                    <a16:creationId xmlns:a16="http://schemas.microsoft.com/office/drawing/2014/main" id="{FD6263DC-85F9-0893-19C8-6F6D60B3CE86}"/>
                  </a:ext>
                </a:extLst>
              </p:cNvPr>
              <p:cNvSpPr/>
              <p:nvPr/>
            </p:nvSpPr>
            <p:spPr>
              <a:xfrm>
                <a:off x="11245549" y="3480400"/>
                <a:ext cx="194356" cy="104664"/>
              </a:xfrm>
              <a:custGeom>
                <a:avLst/>
                <a:gdLst>
                  <a:gd name="connsiteX0" fmla="*/ 111108 w 194356"/>
                  <a:gd name="connsiteY0" fmla="*/ 15465 h 104664"/>
                  <a:gd name="connsiteX1" fmla="*/ 158922 w 194356"/>
                  <a:gd name="connsiteY1" fmla="*/ 51279 h 104664"/>
                  <a:gd name="connsiteX2" fmla="*/ 194356 w 194356"/>
                  <a:gd name="connsiteY2" fmla="*/ 87283 h 104664"/>
                  <a:gd name="connsiteX3" fmla="*/ 190069 w 194356"/>
                  <a:gd name="connsiteY3" fmla="*/ 93284 h 104664"/>
                  <a:gd name="connsiteX4" fmla="*/ 165209 w 194356"/>
                  <a:gd name="connsiteY4" fmla="*/ 95856 h 104664"/>
                  <a:gd name="connsiteX5" fmla="*/ 154827 w 194356"/>
                  <a:gd name="connsiteY5" fmla="*/ 96237 h 104664"/>
                  <a:gd name="connsiteX6" fmla="*/ 142730 w 194356"/>
                  <a:gd name="connsiteY6" fmla="*/ 104333 h 104664"/>
                  <a:gd name="connsiteX7" fmla="*/ 74436 w 194356"/>
                  <a:gd name="connsiteY7" fmla="*/ 54327 h 104664"/>
                  <a:gd name="connsiteX8" fmla="*/ 62816 w 194356"/>
                  <a:gd name="connsiteY8" fmla="*/ 46325 h 104664"/>
                  <a:gd name="connsiteX9" fmla="*/ 61768 w 194356"/>
                  <a:gd name="connsiteY9" fmla="*/ 45373 h 104664"/>
                  <a:gd name="connsiteX10" fmla="*/ 58910 w 194356"/>
                  <a:gd name="connsiteY10" fmla="*/ 44611 h 104664"/>
                  <a:gd name="connsiteX11" fmla="*/ 46 w 194356"/>
                  <a:gd name="connsiteY11" fmla="*/ 22323 h 104664"/>
                  <a:gd name="connsiteX12" fmla="*/ 19953 w 194356"/>
                  <a:gd name="connsiteY12" fmla="*/ 4225 h 104664"/>
                  <a:gd name="connsiteX13" fmla="*/ 99391 w 194356"/>
                  <a:gd name="connsiteY13" fmla="*/ 7463 h 104664"/>
                  <a:gd name="connsiteX14" fmla="*/ 111203 w 194356"/>
                  <a:gd name="connsiteY14" fmla="*/ 15655 h 10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4356" h="104664">
                    <a:moveTo>
                      <a:pt x="111108" y="15465"/>
                    </a:moveTo>
                    <a:cubicBezTo>
                      <a:pt x="128062" y="24418"/>
                      <a:pt x="143969" y="36324"/>
                      <a:pt x="158922" y="51279"/>
                    </a:cubicBezTo>
                    <a:cubicBezTo>
                      <a:pt x="171019" y="63375"/>
                      <a:pt x="182830" y="75282"/>
                      <a:pt x="194356" y="87283"/>
                    </a:cubicBezTo>
                    <a:cubicBezTo>
                      <a:pt x="193784" y="91379"/>
                      <a:pt x="192355" y="93379"/>
                      <a:pt x="190069" y="93284"/>
                    </a:cubicBezTo>
                    <a:cubicBezTo>
                      <a:pt x="181783" y="93665"/>
                      <a:pt x="173496" y="94522"/>
                      <a:pt x="165209" y="95856"/>
                    </a:cubicBezTo>
                    <a:cubicBezTo>
                      <a:pt x="160923" y="96522"/>
                      <a:pt x="157399" y="96617"/>
                      <a:pt x="154827" y="96237"/>
                    </a:cubicBezTo>
                    <a:cubicBezTo>
                      <a:pt x="150065" y="95475"/>
                      <a:pt x="144255" y="106714"/>
                      <a:pt x="142730" y="104333"/>
                    </a:cubicBezTo>
                    <a:cubicBezTo>
                      <a:pt x="133967" y="60899"/>
                      <a:pt x="97201" y="65090"/>
                      <a:pt x="74436" y="54327"/>
                    </a:cubicBezTo>
                    <a:cubicBezTo>
                      <a:pt x="70912" y="52707"/>
                      <a:pt x="67102" y="49945"/>
                      <a:pt x="62816" y="46325"/>
                    </a:cubicBezTo>
                    <a:cubicBezTo>
                      <a:pt x="62434" y="46040"/>
                      <a:pt x="62054" y="45659"/>
                      <a:pt x="61768" y="45373"/>
                    </a:cubicBezTo>
                    <a:cubicBezTo>
                      <a:pt x="60816" y="45087"/>
                      <a:pt x="59863" y="44897"/>
                      <a:pt x="58910" y="44611"/>
                    </a:cubicBezTo>
                    <a:cubicBezTo>
                      <a:pt x="54053" y="42896"/>
                      <a:pt x="2332" y="32895"/>
                      <a:pt x="46" y="22323"/>
                    </a:cubicBezTo>
                    <a:cubicBezTo>
                      <a:pt x="-715" y="18989"/>
                      <a:pt x="8047" y="7845"/>
                      <a:pt x="19953" y="4225"/>
                    </a:cubicBezTo>
                    <a:cubicBezTo>
                      <a:pt x="18048" y="-2157"/>
                      <a:pt x="84628" y="-1490"/>
                      <a:pt x="99391" y="7463"/>
                    </a:cubicBezTo>
                    <a:cubicBezTo>
                      <a:pt x="105583" y="11178"/>
                      <a:pt x="108822" y="13655"/>
                      <a:pt x="111203" y="15655"/>
                    </a:cubicBez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0" name="Freeform: Shape 16459">
                <a:extLst>
                  <a:ext uri="{FF2B5EF4-FFF2-40B4-BE49-F238E27FC236}">
                    <a16:creationId xmlns:a16="http://schemas.microsoft.com/office/drawing/2014/main" id="{A9C60818-5659-2794-5196-B8B16564E4B1}"/>
                  </a:ext>
                </a:extLst>
              </p:cNvPr>
              <p:cNvSpPr/>
              <p:nvPr/>
            </p:nvSpPr>
            <p:spPr>
              <a:xfrm>
                <a:off x="11400655" y="3977068"/>
                <a:ext cx="516547" cy="364909"/>
              </a:xfrm>
              <a:custGeom>
                <a:avLst/>
                <a:gdLst>
                  <a:gd name="connsiteX0" fmla="*/ 73635 w 516547"/>
                  <a:gd name="connsiteY0" fmla="*/ 0 h 364909"/>
                  <a:gd name="connsiteX1" fmla="*/ 93828 w 516547"/>
                  <a:gd name="connsiteY1" fmla="*/ 6287 h 364909"/>
                  <a:gd name="connsiteX2" fmla="*/ 337954 w 516547"/>
                  <a:gd name="connsiteY2" fmla="*/ 24003 h 364909"/>
                  <a:gd name="connsiteX3" fmla="*/ 422727 w 516547"/>
                  <a:gd name="connsiteY3" fmla="*/ 20669 h 364909"/>
                  <a:gd name="connsiteX4" fmla="*/ 455015 w 516547"/>
                  <a:gd name="connsiteY4" fmla="*/ 6572 h 364909"/>
                  <a:gd name="connsiteX5" fmla="*/ 515023 w 516547"/>
                  <a:gd name="connsiteY5" fmla="*/ 321469 h 364909"/>
                  <a:gd name="connsiteX6" fmla="*/ 516548 w 516547"/>
                  <a:gd name="connsiteY6" fmla="*/ 338042 h 364909"/>
                  <a:gd name="connsiteX7" fmla="*/ 512261 w 516547"/>
                  <a:gd name="connsiteY7" fmla="*/ 342805 h 364909"/>
                  <a:gd name="connsiteX8" fmla="*/ 453111 w 516547"/>
                  <a:gd name="connsiteY8" fmla="*/ 352711 h 364909"/>
                  <a:gd name="connsiteX9" fmla="*/ 409010 w 516547"/>
                  <a:gd name="connsiteY9" fmla="*/ 358902 h 364909"/>
                  <a:gd name="connsiteX10" fmla="*/ 283280 w 516547"/>
                  <a:gd name="connsiteY10" fmla="*/ 363569 h 364909"/>
                  <a:gd name="connsiteX11" fmla="*/ 217748 w 516547"/>
                  <a:gd name="connsiteY11" fmla="*/ 364617 h 364909"/>
                  <a:gd name="connsiteX12" fmla="*/ 65634 w 516547"/>
                  <a:gd name="connsiteY12" fmla="*/ 354997 h 364909"/>
                  <a:gd name="connsiteX13" fmla="*/ 2769 w 516547"/>
                  <a:gd name="connsiteY13" fmla="*/ 335852 h 364909"/>
                  <a:gd name="connsiteX14" fmla="*/ 102 w 516547"/>
                  <a:gd name="connsiteY14" fmla="*/ 331661 h 364909"/>
                  <a:gd name="connsiteX15" fmla="*/ 73635 w 516547"/>
                  <a:gd name="connsiteY15" fmla="*/ 95 h 36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16547" h="364909">
                    <a:moveTo>
                      <a:pt x="73635" y="0"/>
                    </a:moveTo>
                    <a:lnTo>
                      <a:pt x="93828" y="6287"/>
                    </a:lnTo>
                    <a:cubicBezTo>
                      <a:pt x="203080" y="-12573"/>
                      <a:pt x="158217" y="16955"/>
                      <a:pt x="337954" y="24003"/>
                    </a:cubicBezTo>
                    <a:cubicBezTo>
                      <a:pt x="367481" y="29528"/>
                      <a:pt x="395770" y="28385"/>
                      <a:pt x="422727" y="20669"/>
                    </a:cubicBezTo>
                    <a:cubicBezTo>
                      <a:pt x="429203" y="18860"/>
                      <a:pt x="439966" y="14097"/>
                      <a:pt x="455015" y="6572"/>
                    </a:cubicBezTo>
                    <a:cubicBezTo>
                      <a:pt x="478638" y="111728"/>
                      <a:pt x="498641" y="216694"/>
                      <a:pt x="515023" y="321469"/>
                    </a:cubicBezTo>
                    <a:cubicBezTo>
                      <a:pt x="515976" y="327374"/>
                      <a:pt x="516452" y="332899"/>
                      <a:pt x="516548" y="338042"/>
                    </a:cubicBezTo>
                    <a:cubicBezTo>
                      <a:pt x="516548" y="340328"/>
                      <a:pt x="514833" y="342329"/>
                      <a:pt x="512261" y="342805"/>
                    </a:cubicBezTo>
                    <a:lnTo>
                      <a:pt x="453111" y="352711"/>
                    </a:lnTo>
                    <a:cubicBezTo>
                      <a:pt x="436728" y="354997"/>
                      <a:pt x="421964" y="357092"/>
                      <a:pt x="409010" y="358902"/>
                    </a:cubicBezTo>
                    <a:cubicBezTo>
                      <a:pt x="367767" y="364808"/>
                      <a:pt x="325857" y="366332"/>
                      <a:pt x="283280" y="363569"/>
                    </a:cubicBezTo>
                    <a:lnTo>
                      <a:pt x="217748" y="364617"/>
                    </a:lnTo>
                    <a:cubicBezTo>
                      <a:pt x="166123" y="365951"/>
                      <a:pt x="115355" y="362712"/>
                      <a:pt x="65634" y="354997"/>
                    </a:cubicBezTo>
                    <a:lnTo>
                      <a:pt x="2769" y="335852"/>
                    </a:lnTo>
                    <a:cubicBezTo>
                      <a:pt x="864" y="335280"/>
                      <a:pt x="-374" y="333470"/>
                      <a:pt x="102" y="331661"/>
                    </a:cubicBezTo>
                    <a:lnTo>
                      <a:pt x="73635" y="95"/>
                    </a:lnTo>
                    <a:close/>
                  </a:path>
                </a:pathLst>
              </a:custGeom>
              <a:solidFill>
                <a:srgbClr val="FFFCE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1" name="Freeform: Shape 16460">
                <a:extLst>
                  <a:ext uri="{FF2B5EF4-FFF2-40B4-BE49-F238E27FC236}">
                    <a16:creationId xmlns:a16="http://schemas.microsoft.com/office/drawing/2014/main" id="{A626640C-4A54-ED8A-D50A-09EC972815D1}"/>
                  </a:ext>
                </a:extLst>
              </p:cNvPr>
              <p:cNvSpPr/>
              <p:nvPr/>
            </p:nvSpPr>
            <p:spPr>
              <a:xfrm>
                <a:off x="11375233" y="3404806"/>
                <a:ext cx="725624" cy="613946"/>
              </a:xfrm>
              <a:custGeom>
                <a:avLst/>
                <a:gdLst>
                  <a:gd name="connsiteX0" fmla="*/ 413954 w 725624"/>
                  <a:gd name="connsiteY0" fmla="*/ 286 h 613946"/>
                  <a:gd name="connsiteX1" fmla="*/ 513871 w 725624"/>
                  <a:gd name="connsiteY1" fmla="*/ 67437 h 613946"/>
                  <a:gd name="connsiteX2" fmla="*/ 532064 w 725624"/>
                  <a:gd name="connsiteY2" fmla="*/ 89249 h 613946"/>
                  <a:gd name="connsiteX3" fmla="*/ 562068 w 725624"/>
                  <a:gd name="connsiteY3" fmla="*/ 137827 h 613946"/>
                  <a:gd name="connsiteX4" fmla="*/ 604835 w 725624"/>
                  <a:gd name="connsiteY4" fmla="*/ 204025 h 613946"/>
                  <a:gd name="connsiteX5" fmla="*/ 610264 w 725624"/>
                  <a:gd name="connsiteY5" fmla="*/ 191357 h 613946"/>
                  <a:gd name="connsiteX6" fmla="*/ 623124 w 725624"/>
                  <a:gd name="connsiteY6" fmla="*/ 158591 h 613946"/>
                  <a:gd name="connsiteX7" fmla="*/ 633887 w 725624"/>
                  <a:gd name="connsiteY7" fmla="*/ 131445 h 613946"/>
                  <a:gd name="connsiteX8" fmla="*/ 642174 w 725624"/>
                  <a:gd name="connsiteY8" fmla="*/ 124206 h 613946"/>
                  <a:gd name="connsiteX9" fmla="*/ 688560 w 725624"/>
                  <a:gd name="connsiteY9" fmla="*/ 134969 h 613946"/>
                  <a:gd name="connsiteX10" fmla="*/ 703514 w 725624"/>
                  <a:gd name="connsiteY10" fmla="*/ 140875 h 613946"/>
                  <a:gd name="connsiteX11" fmla="*/ 714182 w 725624"/>
                  <a:gd name="connsiteY11" fmla="*/ 177546 h 613946"/>
                  <a:gd name="connsiteX12" fmla="*/ 720659 w 725624"/>
                  <a:gd name="connsiteY12" fmla="*/ 179737 h 613946"/>
                  <a:gd name="connsiteX13" fmla="*/ 724470 w 725624"/>
                  <a:gd name="connsiteY13" fmla="*/ 181451 h 613946"/>
                  <a:gd name="connsiteX14" fmla="*/ 725613 w 725624"/>
                  <a:gd name="connsiteY14" fmla="*/ 185166 h 613946"/>
                  <a:gd name="connsiteX15" fmla="*/ 721898 w 725624"/>
                  <a:gd name="connsiteY15" fmla="*/ 188404 h 613946"/>
                  <a:gd name="connsiteX16" fmla="*/ 717231 w 725624"/>
                  <a:gd name="connsiteY16" fmla="*/ 188404 h 613946"/>
                  <a:gd name="connsiteX17" fmla="*/ 714849 w 725624"/>
                  <a:gd name="connsiteY17" fmla="*/ 190405 h 613946"/>
                  <a:gd name="connsiteX18" fmla="*/ 711896 w 725624"/>
                  <a:gd name="connsiteY18" fmla="*/ 222599 h 613946"/>
                  <a:gd name="connsiteX19" fmla="*/ 705038 w 725624"/>
                  <a:gd name="connsiteY19" fmla="*/ 264700 h 613946"/>
                  <a:gd name="connsiteX20" fmla="*/ 690655 w 725624"/>
                  <a:gd name="connsiteY20" fmla="*/ 298037 h 613946"/>
                  <a:gd name="connsiteX21" fmla="*/ 632172 w 725624"/>
                  <a:gd name="connsiteY21" fmla="*/ 325184 h 613946"/>
                  <a:gd name="connsiteX22" fmla="*/ 528730 w 725624"/>
                  <a:gd name="connsiteY22" fmla="*/ 300895 h 613946"/>
                  <a:gd name="connsiteX23" fmla="*/ 519776 w 725624"/>
                  <a:gd name="connsiteY23" fmla="*/ 296894 h 613946"/>
                  <a:gd name="connsiteX24" fmla="*/ 489011 w 725624"/>
                  <a:gd name="connsiteY24" fmla="*/ 279178 h 613946"/>
                  <a:gd name="connsiteX25" fmla="*/ 486154 w 725624"/>
                  <a:gd name="connsiteY25" fmla="*/ 280797 h 613946"/>
                  <a:gd name="connsiteX26" fmla="*/ 488058 w 725624"/>
                  <a:gd name="connsiteY26" fmla="*/ 304609 h 613946"/>
                  <a:gd name="connsiteX27" fmla="*/ 488154 w 725624"/>
                  <a:gd name="connsiteY27" fmla="*/ 305848 h 613946"/>
                  <a:gd name="connsiteX28" fmla="*/ 492155 w 725624"/>
                  <a:gd name="connsiteY28" fmla="*/ 343757 h 613946"/>
                  <a:gd name="connsiteX29" fmla="*/ 496822 w 725624"/>
                  <a:gd name="connsiteY29" fmla="*/ 391954 h 613946"/>
                  <a:gd name="connsiteX30" fmla="*/ 501869 w 725624"/>
                  <a:gd name="connsiteY30" fmla="*/ 426148 h 613946"/>
                  <a:gd name="connsiteX31" fmla="*/ 508919 w 725624"/>
                  <a:gd name="connsiteY31" fmla="*/ 482060 h 613946"/>
                  <a:gd name="connsiteX32" fmla="*/ 516443 w 725624"/>
                  <a:gd name="connsiteY32" fmla="*/ 531114 h 613946"/>
                  <a:gd name="connsiteX33" fmla="*/ 519110 w 725624"/>
                  <a:gd name="connsiteY33" fmla="*/ 552640 h 613946"/>
                  <a:gd name="connsiteX34" fmla="*/ 510823 w 725624"/>
                  <a:gd name="connsiteY34" fmla="*/ 562737 h 613946"/>
                  <a:gd name="connsiteX35" fmla="*/ 480249 w 725624"/>
                  <a:gd name="connsiteY35" fmla="*/ 578644 h 613946"/>
                  <a:gd name="connsiteX36" fmla="*/ 447959 w 725624"/>
                  <a:gd name="connsiteY36" fmla="*/ 592741 h 613946"/>
                  <a:gd name="connsiteX37" fmla="*/ 363186 w 725624"/>
                  <a:gd name="connsiteY37" fmla="*/ 596074 h 613946"/>
                  <a:gd name="connsiteX38" fmla="*/ 362805 w 725624"/>
                  <a:gd name="connsiteY38" fmla="*/ 596170 h 613946"/>
                  <a:gd name="connsiteX39" fmla="*/ 362805 w 725624"/>
                  <a:gd name="connsiteY39" fmla="*/ 596170 h 613946"/>
                  <a:gd name="connsiteX40" fmla="*/ 271651 w 725624"/>
                  <a:gd name="connsiteY40" fmla="*/ 612267 h 613946"/>
                  <a:gd name="connsiteX41" fmla="*/ 200118 w 725624"/>
                  <a:gd name="connsiteY41" fmla="*/ 613505 h 613946"/>
                  <a:gd name="connsiteX42" fmla="*/ 203928 w 725624"/>
                  <a:gd name="connsiteY42" fmla="*/ 521780 h 613946"/>
                  <a:gd name="connsiteX43" fmla="*/ 201356 w 725624"/>
                  <a:gd name="connsiteY43" fmla="*/ 385953 h 613946"/>
                  <a:gd name="connsiteX44" fmla="*/ 199641 w 725624"/>
                  <a:gd name="connsiteY44" fmla="*/ 311086 h 613946"/>
                  <a:gd name="connsiteX45" fmla="*/ 218025 w 725624"/>
                  <a:gd name="connsiteY45" fmla="*/ 164020 h 613946"/>
                  <a:gd name="connsiteX46" fmla="*/ 228884 w 725624"/>
                  <a:gd name="connsiteY46" fmla="*/ 127159 h 613946"/>
                  <a:gd name="connsiteX47" fmla="*/ 239932 w 725624"/>
                  <a:gd name="connsiteY47" fmla="*/ 98203 h 613946"/>
                  <a:gd name="connsiteX48" fmla="*/ 255173 w 725624"/>
                  <a:gd name="connsiteY48" fmla="*/ 54197 h 613946"/>
                  <a:gd name="connsiteX49" fmla="*/ 296702 w 725624"/>
                  <a:gd name="connsiteY49" fmla="*/ 49816 h 613946"/>
                  <a:gd name="connsiteX50" fmla="*/ 310989 w 725624"/>
                  <a:gd name="connsiteY50" fmla="*/ 41148 h 613946"/>
                  <a:gd name="connsiteX51" fmla="*/ 312513 w 725624"/>
                  <a:gd name="connsiteY51" fmla="*/ 42577 h 613946"/>
                  <a:gd name="connsiteX52" fmla="*/ 272889 w 725624"/>
                  <a:gd name="connsiteY52" fmla="*/ 97822 h 613946"/>
                  <a:gd name="connsiteX53" fmla="*/ 261078 w 725624"/>
                  <a:gd name="connsiteY53" fmla="*/ 203263 h 613946"/>
                  <a:gd name="connsiteX54" fmla="*/ 274032 w 725624"/>
                  <a:gd name="connsiteY54" fmla="*/ 179356 h 613946"/>
                  <a:gd name="connsiteX55" fmla="*/ 306607 w 725624"/>
                  <a:gd name="connsiteY55" fmla="*/ 144304 h 613946"/>
                  <a:gd name="connsiteX56" fmla="*/ 323848 w 725624"/>
                  <a:gd name="connsiteY56" fmla="*/ 127159 h 613946"/>
                  <a:gd name="connsiteX57" fmla="*/ 344041 w 725624"/>
                  <a:gd name="connsiteY57" fmla="*/ 91059 h 613946"/>
                  <a:gd name="connsiteX58" fmla="*/ 392142 w 725624"/>
                  <a:gd name="connsiteY58" fmla="*/ 50482 h 613946"/>
                  <a:gd name="connsiteX59" fmla="*/ 406810 w 725624"/>
                  <a:gd name="connsiteY59" fmla="*/ 37528 h 613946"/>
                  <a:gd name="connsiteX60" fmla="*/ 413858 w 725624"/>
                  <a:gd name="connsiteY60" fmla="*/ 0 h 613946"/>
                  <a:gd name="connsiteX61" fmla="*/ 413858 w 725624"/>
                  <a:gd name="connsiteY61" fmla="*/ 0 h 613946"/>
                  <a:gd name="connsiteX62" fmla="*/ 144968 w 725624"/>
                  <a:gd name="connsiteY62" fmla="*/ 59626 h 613946"/>
                  <a:gd name="connsiteX63" fmla="*/ 148207 w 725624"/>
                  <a:gd name="connsiteY63" fmla="*/ 61055 h 613946"/>
                  <a:gd name="connsiteX64" fmla="*/ 149730 w 725624"/>
                  <a:gd name="connsiteY64" fmla="*/ 64294 h 613946"/>
                  <a:gd name="connsiteX65" fmla="*/ 151921 w 725624"/>
                  <a:gd name="connsiteY65" fmla="*/ 85630 h 613946"/>
                  <a:gd name="connsiteX66" fmla="*/ 152398 w 725624"/>
                  <a:gd name="connsiteY66" fmla="*/ 111823 h 613946"/>
                  <a:gd name="connsiteX67" fmla="*/ 165065 w 725624"/>
                  <a:gd name="connsiteY67" fmla="*/ 257842 h 613946"/>
                  <a:gd name="connsiteX68" fmla="*/ 166876 w 725624"/>
                  <a:gd name="connsiteY68" fmla="*/ 330613 h 613946"/>
                  <a:gd name="connsiteX69" fmla="*/ 165828 w 725624"/>
                  <a:gd name="connsiteY69" fmla="*/ 333756 h 613946"/>
                  <a:gd name="connsiteX70" fmla="*/ 155731 w 725624"/>
                  <a:gd name="connsiteY70" fmla="*/ 408527 h 613946"/>
                  <a:gd name="connsiteX71" fmla="*/ 126776 w 725624"/>
                  <a:gd name="connsiteY71" fmla="*/ 572834 h 613946"/>
                  <a:gd name="connsiteX72" fmla="*/ 119441 w 725624"/>
                  <a:gd name="connsiteY72" fmla="*/ 578453 h 613946"/>
                  <a:gd name="connsiteX73" fmla="*/ 99248 w 725624"/>
                  <a:gd name="connsiteY73" fmla="*/ 572167 h 613946"/>
                  <a:gd name="connsiteX74" fmla="*/ 83532 w 725624"/>
                  <a:gd name="connsiteY74" fmla="*/ 564451 h 613946"/>
                  <a:gd name="connsiteX75" fmla="*/ 80865 w 725624"/>
                  <a:gd name="connsiteY75" fmla="*/ 560165 h 613946"/>
                  <a:gd name="connsiteX76" fmla="*/ 88485 w 725624"/>
                  <a:gd name="connsiteY76" fmla="*/ 425005 h 613946"/>
                  <a:gd name="connsiteX77" fmla="*/ 95534 w 725624"/>
                  <a:gd name="connsiteY77" fmla="*/ 364617 h 613946"/>
                  <a:gd name="connsiteX78" fmla="*/ 85627 w 725624"/>
                  <a:gd name="connsiteY78" fmla="*/ 362521 h 613946"/>
                  <a:gd name="connsiteX79" fmla="*/ 23144 w 725624"/>
                  <a:gd name="connsiteY79" fmla="*/ 285083 h 613946"/>
                  <a:gd name="connsiteX80" fmla="*/ 12285 w 725624"/>
                  <a:gd name="connsiteY80" fmla="*/ 242221 h 613946"/>
                  <a:gd name="connsiteX81" fmla="*/ 10475 w 725624"/>
                  <a:gd name="connsiteY81" fmla="*/ 233363 h 613946"/>
                  <a:gd name="connsiteX82" fmla="*/ 93 w 725624"/>
                  <a:gd name="connsiteY82" fmla="*/ 178308 h 613946"/>
                  <a:gd name="connsiteX83" fmla="*/ 1141 w 725624"/>
                  <a:gd name="connsiteY83" fmla="*/ 174974 h 613946"/>
                  <a:gd name="connsiteX84" fmla="*/ 15714 w 725624"/>
                  <a:gd name="connsiteY84" fmla="*/ 166973 h 613946"/>
                  <a:gd name="connsiteX85" fmla="*/ 25239 w 725624"/>
                  <a:gd name="connsiteY85" fmla="*/ 171640 h 613946"/>
                  <a:gd name="connsiteX86" fmla="*/ 35621 w 725624"/>
                  <a:gd name="connsiteY86" fmla="*/ 171259 h 613946"/>
                  <a:gd name="connsiteX87" fmla="*/ 60481 w 725624"/>
                  <a:gd name="connsiteY87" fmla="*/ 168688 h 613946"/>
                  <a:gd name="connsiteX88" fmla="*/ 64768 w 725624"/>
                  <a:gd name="connsiteY88" fmla="*/ 162687 h 613946"/>
                  <a:gd name="connsiteX89" fmla="*/ 74007 w 725624"/>
                  <a:gd name="connsiteY89" fmla="*/ 165259 h 613946"/>
                  <a:gd name="connsiteX90" fmla="*/ 81722 w 725624"/>
                  <a:gd name="connsiteY90" fmla="*/ 182213 h 613946"/>
                  <a:gd name="connsiteX91" fmla="*/ 100391 w 725624"/>
                  <a:gd name="connsiteY91" fmla="*/ 208312 h 613946"/>
                  <a:gd name="connsiteX92" fmla="*/ 113726 w 725624"/>
                  <a:gd name="connsiteY92" fmla="*/ 221170 h 613946"/>
                  <a:gd name="connsiteX93" fmla="*/ 117631 w 725624"/>
                  <a:gd name="connsiteY93" fmla="*/ 211360 h 613946"/>
                  <a:gd name="connsiteX94" fmla="*/ 141253 w 725624"/>
                  <a:gd name="connsiteY94" fmla="*/ 68008 h 613946"/>
                  <a:gd name="connsiteX95" fmla="*/ 145063 w 725624"/>
                  <a:gd name="connsiteY95" fmla="*/ 59436 h 613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725624" h="613946">
                    <a:moveTo>
                      <a:pt x="413954" y="286"/>
                    </a:moveTo>
                    <a:cubicBezTo>
                      <a:pt x="454055" y="16573"/>
                      <a:pt x="487392" y="38957"/>
                      <a:pt x="513871" y="67437"/>
                    </a:cubicBezTo>
                    <a:lnTo>
                      <a:pt x="532064" y="89249"/>
                    </a:lnTo>
                    <a:lnTo>
                      <a:pt x="562068" y="137827"/>
                    </a:lnTo>
                    <a:lnTo>
                      <a:pt x="604835" y="204025"/>
                    </a:lnTo>
                    <a:cubicBezTo>
                      <a:pt x="608455" y="197739"/>
                      <a:pt x="610264" y="193548"/>
                      <a:pt x="610264" y="191357"/>
                    </a:cubicBezTo>
                    <a:lnTo>
                      <a:pt x="623124" y="158591"/>
                    </a:lnTo>
                    <a:cubicBezTo>
                      <a:pt x="627123" y="149638"/>
                      <a:pt x="630647" y="140589"/>
                      <a:pt x="633887" y="131445"/>
                    </a:cubicBezTo>
                    <a:cubicBezTo>
                      <a:pt x="635696" y="126301"/>
                      <a:pt x="638459" y="123825"/>
                      <a:pt x="642174" y="124206"/>
                    </a:cubicBezTo>
                    <a:cubicBezTo>
                      <a:pt x="656080" y="130683"/>
                      <a:pt x="671605" y="134207"/>
                      <a:pt x="688560" y="134969"/>
                    </a:cubicBezTo>
                    <a:cubicBezTo>
                      <a:pt x="693513" y="136874"/>
                      <a:pt x="698465" y="138874"/>
                      <a:pt x="703514" y="140875"/>
                    </a:cubicBezTo>
                    <a:cubicBezTo>
                      <a:pt x="715325" y="145542"/>
                      <a:pt x="715611" y="167735"/>
                      <a:pt x="714182" y="177546"/>
                    </a:cubicBezTo>
                    <a:cubicBezTo>
                      <a:pt x="715039" y="179260"/>
                      <a:pt x="717231" y="180022"/>
                      <a:pt x="720659" y="179737"/>
                    </a:cubicBezTo>
                    <a:cubicBezTo>
                      <a:pt x="722373" y="179546"/>
                      <a:pt x="723612" y="180118"/>
                      <a:pt x="724470" y="181451"/>
                    </a:cubicBezTo>
                    <a:cubicBezTo>
                      <a:pt x="725231" y="182594"/>
                      <a:pt x="725707" y="183832"/>
                      <a:pt x="725613" y="185166"/>
                    </a:cubicBezTo>
                    <a:cubicBezTo>
                      <a:pt x="725613" y="187357"/>
                      <a:pt x="724374" y="188404"/>
                      <a:pt x="721898" y="188404"/>
                    </a:cubicBezTo>
                    <a:lnTo>
                      <a:pt x="717231" y="188404"/>
                    </a:lnTo>
                    <a:cubicBezTo>
                      <a:pt x="715706" y="188404"/>
                      <a:pt x="714945" y="189071"/>
                      <a:pt x="714849" y="190405"/>
                    </a:cubicBezTo>
                    <a:lnTo>
                      <a:pt x="711896" y="222599"/>
                    </a:lnTo>
                    <a:lnTo>
                      <a:pt x="705038" y="264700"/>
                    </a:lnTo>
                    <a:lnTo>
                      <a:pt x="690655" y="298037"/>
                    </a:lnTo>
                    <a:cubicBezTo>
                      <a:pt x="679987" y="318611"/>
                      <a:pt x="660461" y="327660"/>
                      <a:pt x="632172" y="325184"/>
                    </a:cubicBezTo>
                    <a:cubicBezTo>
                      <a:pt x="598453" y="322231"/>
                      <a:pt x="563972" y="314134"/>
                      <a:pt x="528730" y="300895"/>
                    </a:cubicBezTo>
                    <a:lnTo>
                      <a:pt x="519776" y="296894"/>
                    </a:lnTo>
                    <a:lnTo>
                      <a:pt x="489011" y="279178"/>
                    </a:lnTo>
                    <a:cubicBezTo>
                      <a:pt x="487772" y="278416"/>
                      <a:pt x="486059" y="279368"/>
                      <a:pt x="486154" y="280797"/>
                    </a:cubicBezTo>
                    <a:lnTo>
                      <a:pt x="488058" y="304609"/>
                    </a:lnTo>
                    <a:cubicBezTo>
                      <a:pt x="488058" y="304609"/>
                      <a:pt x="488249" y="305467"/>
                      <a:pt x="488154" y="305848"/>
                    </a:cubicBezTo>
                    <a:lnTo>
                      <a:pt x="492155" y="343757"/>
                    </a:lnTo>
                    <a:lnTo>
                      <a:pt x="496822" y="391954"/>
                    </a:lnTo>
                    <a:lnTo>
                      <a:pt x="501869" y="426148"/>
                    </a:lnTo>
                    <a:lnTo>
                      <a:pt x="508919" y="482060"/>
                    </a:lnTo>
                    <a:lnTo>
                      <a:pt x="516443" y="531114"/>
                    </a:lnTo>
                    <a:cubicBezTo>
                      <a:pt x="517586" y="537210"/>
                      <a:pt x="519587" y="549021"/>
                      <a:pt x="519110" y="552640"/>
                    </a:cubicBezTo>
                    <a:cubicBezTo>
                      <a:pt x="518633" y="556546"/>
                      <a:pt x="515872" y="559880"/>
                      <a:pt x="510823" y="562737"/>
                    </a:cubicBezTo>
                    <a:cubicBezTo>
                      <a:pt x="499012" y="569309"/>
                      <a:pt x="488820" y="574643"/>
                      <a:pt x="480249" y="578644"/>
                    </a:cubicBezTo>
                    <a:cubicBezTo>
                      <a:pt x="465198" y="586168"/>
                      <a:pt x="454435" y="590931"/>
                      <a:pt x="447959" y="592741"/>
                    </a:cubicBezTo>
                    <a:cubicBezTo>
                      <a:pt x="421002" y="600456"/>
                      <a:pt x="392713" y="601599"/>
                      <a:pt x="363186" y="596074"/>
                    </a:cubicBezTo>
                    <a:cubicBezTo>
                      <a:pt x="363091" y="596074"/>
                      <a:pt x="362900" y="596074"/>
                      <a:pt x="362805" y="596170"/>
                    </a:cubicBezTo>
                    <a:lnTo>
                      <a:pt x="362805" y="596170"/>
                    </a:lnTo>
                    <a:cubicBezTo>
                      <a:pt x="333277" y="604647"/>
                      <a:pt x="302893" y="609981"/>
                      <a:pt x="271651" y="612267"/>
                    </a:cubicBezTo>
                    <a:cubicBezTo>
                      <a:pt x="248409" y="613981"/>
                      <a:pt x="224597" y="614363"/>
                      <a:pt x="200118" y="613505"/>
                    </a:cubicBezTo>
                    <a:cubicBezTo>
                      <a:pt x="202499" y="578834"/>
                      <a:pt x="203737" y="548354"/>
                      <a:pt x="203928" y="521780"/>
                    </a:cubicBezTo>
                    <a:cubicBezTo>
                      <a:pt x="204213" y="481108"/>
                      <a:pt x="203356" y="435864"/>
                      <a:pt x="201356" y="385953"/>
                    </a:cubicBezTo>
                    <a:cubicBezTo>
                      <a:pt x="199927" y="350234"/>
                      <a:pt x="199356" y="325279"/>
                      <a:pt x="199641" y="311086"/>
                    </a:cubicBezTo>
                    <a:cubicBezTo>
                      <a:pt x="200689" y="264128"/>
                      <a:pt x="206880" y="215074"/>
                      <a:pt x="218025" y="164020"/>
                    </a:cubicBezTo>
                    <a:cubicBezTo>
                      <a:pt x="220882" y="150876"/>
                      <a:pt x="224597" y="138589"/>
                      <a:pt x="228884" y="127159"/>
                    </a:cubicBezTo>
                    <a:cubicBezTo>
                      <a:pt x="236123" y="108109"/>
                      <a:pt x="239838" y="98393"/>
                      <a:pt x="239932" y="98203"/>
                    </a:cubicBezTo>
                    <a:cubicBezTo>
                      <a:pt x="245076" y="83153"/>
                      <a:pt x="250124" y="68580"/>
                      <a:pt x="255173" y="54197"/>
                    </a:cubicBezTo>
                    <a:lnTo>
                      <a:pt x="296702" y="49816"/>
                    </a:lnTo>
                    <a:lnTo>
                      <a:pt x="310989" y="41148"/>
                    </a:lnTo>
                    <a:cubicBezTo>
                      <a:pt x="314037" y="39243"/>
                      <a:pt x="314609" y="39719"/>
                      <a:pt x="312513" y="42577"/>
                    </a:cubicBezTo>
                    <a:cubicBezTo>
                      <a:pt x="299463" y="60484"/>
                      <a:pt x="286320" y="78962"/>
                      <a:pt x="272889" y="97822"/>
                    </a:cubicBezTo>
                    <a:cubicBezTo>
                      <a:pt x="251648" y="127825"/>
                      <a:pt x="244219" y="170117"/>
                      <a:pt x="261078" y="203263"/>
                    </a:cubicBezTo>
                    <a:cubicBezTo>
                      <a:pt x="263173" y="196405"/>
                      <a:pt x="267555" y="188500"/>
                      <a:pt x="274032" y="179356"/>
                    </a:cubicBezTo>
                    <a:cubicBezTo>
                      <a:pt x="284795" y="164401"/>
                      <a:pt x="295654" y="152686"/>
                      <a:pt x="306607" y="144304"/>
                    </a:cubicBezTo>
                    <a:cubicBezTo>
                      <a:pt x="315561" y="137446"/>
                      <a:pt x="321276" y="131731"/>
                      <a:pt x="323848" y="127159"/>
                    </a:cubicBezTo>
                    <a:cubicBezTo>
                      <a:pt x="329658" y="116681"/>
                      <a:pt x="335372" y="101822"/>
                      <a:pt x="344041" y="91059"/>
                    </a:cubicBezTo>
                    <a:cubicBezTo>
                      <a:pt x="357185" y="74771"/>
                      <a:pt x="373282" y="61246"/>
                      <a:pt x="392142" y="50482"/>
                    </a:cubicBezTo>
                    <a:cubicBezTo>
                      <a:pt x="399095" y="46577"/>
                      <a:pt x="403953" y="42291"/>
                      <a:pt x="406810" y="37528"/>
                    </a:cubicBezTo>
                    <a:cubicBezTo>
                      <a:pt x="413383" y="26860"/>
                      <a:pt x="415764" y="14288"/>
                      <a:pt x="413858" y="0"/>
                    </a:cubicBezTo>
                    <a:lnTo>
                      <a:pt x="413858" y="0"/>
                    </a:lnTo>
                    <a:close/>
                    <a:moveTo>
                      <a:pt x="144968" y="59626"/>
                    </a:moveTo>
                    <a:cubicBezTo>
                      <a:pt x="146206" y="60007"/>
                      <a:pt x="147349" y="60484"/>
                      <a:pt x="148207" y="61055"/>
                    </a:cubicBezTo>
                    <a:cubicBezTo>
                      <a:pt x="148778" y="61531"/>
                      <a:pt x="149350" y="62579"/>
                      <a:pt x="149730" y="64294"/>
                    </a:cubicBezTo>
                    <a:cubicBezTo>
                      <a:pt x="151350" y="71533"/>
                      <a:pt x="152016" y="78676"/>
                      <a:pt x="151921" y="85630"/>
                    </a:cubicBezTo>
                    <a:cubicBezTo>
                      <a:pt x="151636" y="97155"/>
                      <a:pt x="151731" y="105918"/>
                      <a:pt x="152398" y="111823"/>
                    </a:cubicBezTo>
                    <a:cubicBezTo>
                      <a:pt x="159160" y="178498"/>
                      <a:pt x="163352" y="227171"/>
                      <a:pt x="165065" y="257842"/>
                    </a:cubicBezTo>
                    <a:cubicBezTo>
                      <a:pt x="166876" y="289560"/>
                      <a:pt x="167447" y="313849"/>
                      <a:pt x="166876" y="330613"/>
                    </a:cubicBezTo>
                    <a:cubicBezTo>
                      <a:pt x="166876" y="331565"/>
                      <a:pt x="166494" y="332613"/>
                      <a:pt x="165828" y="333756"/>
                    </a:cubicBezTo>
                    <a:lnTo>
                      <a:pt x="155731" y="408527"/>
                    </a:lnTo>
                    <a:cubicBezTo>
                      <a:pt x="145349" y="472535"/>
                      <a:pt x="135729" y="527304"/>
                      <a:pt x="126776" y="572834"/>
                    </a:cubicBezTo>
                    <a:cubicBezTo>
                      <a:pt x="126108" y="576643"/>
                      <a:pt x="123632" y="578453"/>
                      <a:pt x="119441" y="578453"/>
                    </a:cubicBezTo>
                    <a:lnTo>
                      <a:pt x="99248" y="572167"/>
                    </a:lnTo>
                    <a:lnTo>
                      <a:pt x="83532" y="564451"/>
                    </a:lnTo>
                    <a:cubicBezTo>
                      <a:pt x="81817" y="563594"/>
                      <a:pt x="80769" y="561975"/>
                      <a:pt x="80865" y="560165"/>
                    </a:cubicBezTo>
                    <a:lnTo>
                      <a:pt x="88485" y="425005"/>
                    </a:lnTo>
                    <a:lnTo>
                      <a:pt x="95534" y="364617"/>
                    </a:lnTo>
                    <a:cubicBezTo>
                      <a:pt x="91437" y="364522"/>
                      <a:pt x="88199" y="363760"/>
                      <a:pt x="85627" y="362521"/>
                    </a:cubicBezTo>
                    <a:cubicBezTo>
                      <a:pt x="54194" y="344424"/>
                      <a:pt x="33430" y="318611"/>
                      <a:pt x="23144" y="285083"/>
                    </a:cubicBezTo>
                    <a:lnTo>
                      <a:pt x="12285" y="242221"/>
                    </a:lnTo>
                    <a:lnTo>
                      <a:pt x="10475" y="233363"/>
                    </a:lnTo>
                    <a:lnTo>
                      <a:pt x="93" y="178308"/>
                    </a:lnTo>
                    <a:cubicBezTo>
                      <a:pt x="-193" y="177070"/>
                      <a:pt x="188" y="175927"/>
                      <a:pt x="1141" y="174974"/>
                    </a:cubicBezTo>
                    <a:cubicBezTo>
                      <a:pt x="4569" y="171736"/>
                      <a:pt x="9332" y="169069"/>
                      <a:pt x="15714" y="166973"/>
                    </a:cubicBezTo>
                    <a:cubicBezTo>
                      <a:pt x="17238" y="169354"/>
                      <a:pt x="20477" y="170974"/>
                      <a:pt x="25239" y="171640"/>
                    </a:cubicBezTo>
                    <a:cubicBezTo>
                      <a:pt x="27906" y="172021"/>
                      <a:pt x="31335" y="171926"/>
                      <a:pt x="35621" y="171259"/>
                    </a:cubicBezTo>
                    <a:cubicBezTo>
                      <a:pt x="43908" y="170021"/>
                      <a:pt x="52194" y="169164"/>
                      <a:pt x="60481" y="168688"/>
                    </a:cubicBezTo>
                    <a:cubicBezTo>
                      <a:pt x="62767" y="168783"/>
                      <a:pt x="64196" y="166783"/>
                      <a:pt x="64768" y="162687"/>
                    </a:cubicBezTo>
                    <a:cubicBezTo>
                      <a:pt x="67529" y="165163"/>
                      <a:pt x="70578" y="166021"/>
                      <a:pt x="74007" y="165259"/>
                    </a:cubicBezTo>
                    <a:cubicBezTo>
                      <a:pt x="82580" y="169545"/>
                      <a:pt x="85246" y="175260"/>
                      <a:pt x="81722" y="182213"/>
                    </a:cubicBezTo>
                    <a:lnTo>
                      <a:pt x="100391" y="208312"/>
                    </a:lnTo>
                    <a:cubicBezTo>
                      <a:pt x="102963" y="215360"/>
                      <a:pt x="107440" y="219646"/>
                      <a:pt x="113726" y="221170"/>
                    </a:cubicBezTo>
                    <a:cubicBezTo>
                      <a:pt x="115822" y="217932"/>
                      <a:pt x="117060" y="214693"/>
                      <a:pt x="117631" y="211360"/>
                    </a:cubicBezTo>
                    <a:cubicBezTo>
                      <a:pt x="128394" y="143542"/>
                      <a:pt x="136301" y="95726"/>
                      <a:pt x="141253" y="68008"/>
                    </a:cubicBezTo>
                    <a:cubicBezTo>
                      <a:pt x="141634" y="66103"/>
                      <a:pt x="142873" y="63246"/>
                      <a:pt x="145063" y="59436"/>
                    </a:cubicBezTo>
                    <a:close/>
                  </a:path>
                </a:pathLst>
              </a:custGeom>
              <a:solidFill>
                <a:srgbClr val="9FA43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2" name="Freeform: Shape 16461">
                <a:extLst>
                  <a:ext uri="{FF2B5EF4-FFF2-40B4-BE49-F238E27FC236}">
                    <a16:creationId xmlns:a16="http://schemas.microsoft.com/office/drawing/2014/main" id="{08261E7A-9E64-CCAC-CA4D-9B073DBD9412}"/>
                  </a:ext>
                </a:extLst>
              </p:cNvPr>
              <p:cNvSpPr/>
              <p:nvPr/>
            </p:nvSpPr>
            <p:spPr>
              <a:xfrm>
                <a:off x="11532139" y="3155203"/>
                <a:ext cx="178465" cy="116253"/>
              </a:xfrm>
              <a:custGeom>
                <a:avLst/>
                <a:gdLst>
                  <a:gd name="connsiteX0" fmla="*/ 178466 w 178465"/>
                  <a:gd name="connsiteY0" fmla="*/ 31766 h 116253"/>
                  <a:gd name="connsiteX1" fmla="*/ 148843 w 178465"/>
                  <a:gd name="connsiteY1" fmla="*/ 57960 h 116253"/>
                  <a:gd name="connsiteX2" fmla="*/ 18732 w 178465"/>
                  <a:gd name="connsiteY2" fmla="*/ 116253 h 116253"/>
                  <a:gd name="connsiteX3" fmla="*/ 6540 w 178465"/>
                  <a:gd name="connsiteY3" fmla="*/ 52817 h 116253"/>
                  <a:gd name="connsiteX4" fmla="*/ 109696 w 178465"/>
                  <a:gd name="connsiteY4" fmla="*/ 48 h 116253"/>
                  <a:gd name="connsiteX5" fmla="*/ 178371 w 178465"/>
                  <a:gd name="connsiteY5" fmla="*/ 31766 h 11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8465" h="116253">
                    <a:moveTo>
                      <a:pt x="178466" y="31766"/>
                    </a:moveTo>
                    <a:cubicBezTo>
                      <a:pt x="168275" y="43196"/>
                      <a:pt x="158368" y="51960"/>
                      <a:pt x="148843" y="57960"/>
                    </a:cubicBezTo>
                    <a:cubicBezTo>
                      <a:pt x="109600" y="82725"/>
                      <a:pt x="66167" y="102156"/>
                      <a:pt x="18732" y="116253"/>
                    </a:cubicBezTo>
                    <a:cubicBezTo>
                      <a:pt x="-1175" y="95870"/>
                      <a:pt x="-5175" y="74724"/>
                      <a:pt x="6540" y="52817"/>
                    </a:cubicBezTo>
                    <a:cubicBezTo>
                      <a:pt x="23875" y="20622"/>
                      <a:pt x="70834" y="1287"/>
                      <a:pt x="109696" y="48"/>
                    </a:cubicBezTo>
                    <a:cubicBezTo>
                      <a:pt x="136937" y="-809"/>
                      <a:pt x="159797" y="9764"/>
                      <a:pt x="178371" y="3176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3" name="Freeform: Shape 16462">
                <a:extLst>
                  <a:ext uri="{FF2B5EF4-FFF2-40B4-BE49-F238E27FC236}">
                    <a16:creationId xmlns:a16="http://schemas.microsoft.com/office/drawing/2014/main" id="{1877C795-3D54-0D03-380F-DF694CCFCFED}"/>
                  </a:ext>
                </a:extLst>
              </p:cNvPr>
              <p:cNvSpPr/>
              <p:nvPr/>
            </p:nvSpPr>
            <p:spPr>
              <a:xfrm>
                <a:off x="11686983" y="3225165"/>
                <a:ext cx="78676" cy="105060"/>
              </a:xfrm>
              <a:custGeom>
                <a:avLst/>
                <a:gdLst>
                  <a:gd name="connsiteX0" fmla="*/ 34671 w 78676"/>
                  <a:gd name="connsiteY0" fmla="*/ 190 h 105060"/>
                  <a:gd name="connsiteX1" fmla="*/ 35719 w 78676"/>
                  <a:gd name="connsiteY1" fmla="*/ 0 h 105060"/>
                  <a:gd name="connsiteX2" fmla="*/ 36862 w 78676"/>
                  <a:gd name="connsiteY2" fmla="*/ 381 h 105060"/>
                  <a:gd name="connsiteX3" fmla="*/ 62769 w 78676"/>
                  <a:gd name="connsiteY3" fmla="*/ 23431 h 105060"/>
                  <a:gd name="connsiteX4" fmla="*/ 78295 w 78676"/>
                  <a:gd name="connsiteY4" fmla="*/ 64103 h 105060"/>
                  <a:gd name="connsiteX5" fmla="*/ 54198 w 78676"/>
                  <a:gd name="connsiteY5" fmla="*/ 104394 h 105060"/>
                  <a:gd name="connsiteX6" fmla="*/ 50197 w 78676"/>
                  <a:gd name="connsiteY6" fmla="*/ 105061 h 105060"/>
                  <a:gd name="connsiteX7" fmla="*/ 49531 w 78676"/>
                  <a:gd name="connsiteY7" fmla="*/ 76200 h 105060"/>
                  <a:gd name="connsiteX8" fmla="*/ 50102 w 78676"/>
                  <a:gd name="connsiteY8" fmla="*/ 72580 h 105060"/>
                  <a:gd name="connsiteX9" fmla="*/ 34480 w 78676"/>
                  <a:gd name="connsiteY9" fmla="*/ 59817 h 105060"/>
                  <a:gd name="connsiteX10" fmla="*/ 39148 w 78676"/>
                  <a:gd name="connsiteY10" fmla="*/ 62293 h 105060"/>
                  <a:gd name="connsiteX11" fmla="*/ 0 w 78676"/>
                  <a:gd name="connsiteY11" fmla="*/ 21622 h 105060"/>
                  <a:gd name="connsiteX12" fmla="*/ 7334 w 78676"/>
                  <a:gd name="connsiteY12" fmla="*/ 18955 h 105060"/>
                  <a:gd name="connsiteX13" fmla="*/ 11049 w 78676"/>
                  <a:gd name="connsiteY13" fmla="*/ 16954 h 105060"/>
                  <a:gd name="connsiteX14" fmla="*/ 31813 w 78676"/>
                  <a:gd name="connsiteY14" fmla="*/ 1619 h 105060"/>
                  <a:gd name="connsiteX15" fmla="*/ 34671 w 78676"/>
                  <a:gd name="connsiteY15" fmla="*/ 476 h 10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8676" h="105060">
                    <a:moveTo>
                      <a:pt x="34671" y="190"/>
                    </a:moveTo>
                    <a:cubicBezTo>
                      <a:pt x="34671" y="190"/>
                      <a:pt x="35337" y="0"/>
                      <a:pt x="35719" y="0"/>
                    </a:cubicBezTo>
                    <a:cubicBezTo>
                      <a:pt x="36195" y="0"/>
                      <a:pt x="36576" y="0"/>
                      <a:pt x="36862" y="381"/>
                    </a:cubicBezTo>
                    <a:cubicBezTo>
                      <a:pt x="49911" y="11239"/>
                      <a:pt x="58579" y="18955"/>
                      <a:pt x="62769" y="23431"/>
                    </a:cubicBezTo>
                    <a:cubicBezTo>
                      <a:pt x="74962" y="36481"/>
                      <a:pt x="80201" y="50006"/>
                      <a:pt x="78295" y="64103"/>
                    </a:cubicBezTo>
                    <a:cubicBezTo>
                      <a:pt x="76295" y="79248"/>
                      <a:pt x="68295" y="92678"/>
                      <a:pt x="54198" y="104394"/>
                    </a:cubicBezTo>
                    <a:lnTo>
                      <a:pt x="50197" y="105061"/>
                    </a:lnTo>
                    <a:lnTo>
                      <a:pt x="49531" y="76200"/>
                    </a:lnTo>
                    <a:cubicBezTo>
                      <a:pt x="49531" y="74962"/>
                      <a:pt x="49720" y="73723"/>
                      <a:pt x="50102" y="72580"/>
                    </a:cubicBezTo>
                    <a:cubicBezTo>
                      <a:pt x="53435" y="62484"/>
                      <a:pt x="34766" y="70485"/>
                      <a:pt x="34480" y="59817"/>
                    </a:cubicBezTo>
                    <a:cubicBezTo>
                      <a:pt x="34480" y="58769"/>
                      <a:pt x="40195" y="62103"/>
                      <a:pt x="39148" y="62293"/>
                    </a:cubicBezTo>
                    <a:cubicBezTo>
                      <a:pt x="18193" y="65151"/>
                      <a:pt x="14097" y="36671"/>
                      <a:pt x="0" y="21622"/>
                    </a:cubicBezTo>
                    <a:cubicBezTo>
                      <a:pt x="3810" y="20669"/>
                      <a:pt x="6287" y="19812"/>
                      <a:pt x="7334" y="18955"/>
                    </a:cubicBezTo>
                    <a:cubicBezTo>
                      <a:pt x="20193" y="23622"/>
                      <a:pt x="2095" y="16192"/>
                      <a:pt x="11049" y="16954"/>
                    </a:cubicBezTo>
                    <a:cubicBezTo>
                      <a:pt x="22099" y="20002"/>
                      <a:pt x="13335" y="27908"/>
                      <a:pt x="31813" y="1619"/>
                    </a:cubicBezTo>
                    <a:cubicBezTo>
                      <a:pt x="33147" y="1238"/>
                      <a:pt x="34100" y="952"/>
                      <a:pt x="34671" y="47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4" name="Freeform: Shape 16463">
                <a:extLst>
                  <a:ext uri="{FF2B5EF4-FFF2-40B4-BE49-F238E27FC236}">
                    <a16:creationId xmlns:a16="http://schemas.microsoft.com/office/drawing/2014/main" id="{DBCDBA1A-AD2A-6F6B-F416-0837491BBD73}"/>
                  </a:ext>
                </a:extLst>
              </p:cNvPr>
              <p:cNvSpPr/>
              <p:nvPr/>
            </p:nvSpPr>
            <p:spPr>
              <a:xfrm>
                <a:off x="11682125" y="3226498"/>
                <a:ext cx="57947" cy="86497"/>
              </a:xfrm>
              <a:custGeom>
                <a:avLst/>
                <a:gdLst>
                  <a:gd name="connsiteX0" fmla="*/ 36671 w 57947"/>
                  <a:gd name="connsiteY0" fmla="*/ 0 h 86497"/>
                  <a:gd name="connsiteX1" fmla="*/ 30861 w 57947"/>
                  <a:gd name="connsiteY1" fmla="*/ 85915 h 86497"/>
                  <a:gd name="connsiteX2" fmla="*/ 0 w 57947"/>
                  <a:gd name="connsiteY2" fmla="*/ 24384 h 86497"/>
                  <a:gd name="connsiteX3" fmla="*/ 36577 w 57947"/>
                  <a:gd name="connsiteY3" fmla="*/ 0 h 8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947" h="86497">
                    <a:moveTo>
                      <a:pt x="36671" y="0"/>
                    </a:moveTo>
                    <a:cubicBezTo>
                      <a:pt x="63055" y="34290"/>
                      <a:pt x="68961" y="92964"/>
                      <a:pt x="30861" y="85915"/>
                    </a:cubicBezTo>
                    <a:cubicBezTo>
                      <a:pt x="18002" y="83534"/>
                      <a:pt x="24385" y="33338"/>
                      <a:pt x="0" y="24384"/>
                    </a:cubicBezTo>
                    <a:lnTo>
                      <a:pt x="36577" y="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5" name="Freeform: Shape 16464">
                <a:extLst>
                  <a:ext uri="{FF2B5EF4-FFF2-40B4-BE49-F238E27FC236}">
                    <a16:creationId xmlns:a16="http://schemas.microsoft.com/office/drawing/2014/main" id="{29FBCC46-53D3-2229-0AC1-560DCC47E2FA}"/>
                  </a:ext>
                </a:extLst>
              </p:cNvPr>
              <p:cNvSpPr/>
              <p:nvPr/>
            </p:nvSpPr>
            <p:spPr>
              <a:xfrm>
                <a:off x="11627643" y="3246596"/>
                <a:ext cx="113754" cy="212788"/>
              </a:xfrm>
              <a:custGeom>
                <a:avLst/>
                <a:gdLst>
                  <a:gd name="connsiteX0" fmla="*/ 59436 w 113754"/>
                  <a:gd name="connsiteY0" fmla="*/ 0 h 212788"/>
                  <a:gd name="connsiteX1" fmla="*/ 88106 w 113754"/>
                  <a:gd name="connsiteY1" fmla="*/ 17335 h 212788"/>
                  <a:gd name="connsiteX2" fmla="*/ 98584 w 113754"/>
                  <a:gd name="connsiteY2" fmla="*/ 3810 h 212788"/>
                  <a:gd name="connsiteX3" fmla="*/ 110680 w 113754"/>
                  <a:gd name="connsiteY3" fmla="*/ 25051 h 212788"/>
                  <a:gd name="connsiteX4" fmla="*/ 109633 w 113754"/>
                  <a:gd name="connsiteY4" fmla="*/ 83534 h 212788"/>
                  <a:gd name="connsiteX5" fmla="*/ 86011 w 113754"/>
                  <a:gd name="connsiteY5" fmla="*/ 93726 h 212788"/>
                  <a:gd name="connsiteX6" fmla="*/ 83820 w 113754"/>
                  <a:gd name="connsiteY6" fmla="*/ 117062 h 212788"/>
                  <a:gd name="connsiteX7" fmla="*/ 44482 w 113754"/>
                  <a:gd name="connsiteY7" fmla="*/ 208407 h 212788"/>
                  <a:gd name="connsiteX8" fmla="*/ 2953 w 113754"/>
                  <a:gd name="connsiteY8" fmla="*/ 212788 h 212788"/>
                  <a:gd name="connsiteX9" fmla="*/ 0 w 113754"/>
                  <a:gd name="connsiteY9" fmla="*/ 151447 h 212788"/>
                  <a:gd name="connsiteX10" fmla="*/ 34385 w 113754"/>
                  <a:gd name="connsiteY10" fmla="*/ 82391 h 212788"/>
                  <a:gd name="connsiteX11" fmla="*/ 28003 w 113754"/>
                  <a:gd name="connsiteY11" fmla="*/ 78962 h 212788"/>
                  <a:gd name="connsiteX12" fmla="*/ 41624 w 113754"/>
                  <a:gd name="connsiteY12" fmla="*/ 69342 h 212788"/>
                  <a:gd name="connsiteX13" fmla="*/ 46101 w 113754"/>
                  <a:gd name="connsiteY13" fmla="*/ 6572 h 212788"/>
                  <a:gd name="connsiteX14" fmla="*/ 59341 w 113754"/>
                  <a:gd name="connsiteY14" fmla="*/ 190 h 212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754" h="212788">
                    <a:moveTo>
                      <a:pt x="59436" y="0"/>
                    </a:moveTo>
                    <a:cubicBezTo>
                      <a:pt x="67818" y="8858"/>
                      <a:pt x="77343" y="14668"/>
                      <a:pt x="88106" y="17335"/>
                    </a:cubicBezTo>
                    <a:cubicBezTo>
                      <a:pt x="95536" y="19145"/>
                      <a:pt x="90011" y="4953"/>
                      <a:pt x="98584" y="3810"/>
                    </a:cubicBezTo>
                    <a:cubicBezTo>
                      <a:pt x="99631" y="3619"/>
                      <a:pt x="110585" y="24003"/>
                      <a:pt x="110680" y="25051"/>
                    </a:cubicBezTo>
                    <a:cubicBezTo>
                      <a:pt x="116109" y="44672"/>
                      <a:pt x="113443" y="56959"/>
                      <a:pt x="109633" y="83534"/>
                    </a:cubicBezTo>
                    <a:cubicBezTo>
                      <a:pt x="101060" y="83820"/>
                      <a:pt x="93155" y="87154"/>
                      <a:pt x="86011" y="93726"/>
                    </a:cubicBezTo>
                    <a:cubicBezTo>
                      <a:pt x="80676" y="96012"/>
                      <a:pt x="80010" y="103727"/>
                      <a:pt x="83820" y="117062"/>
                    </a:cubicBezTo>
                    <a:cubicBezTo>
                      <a:pt x="87534" y="156305"/>
                      <a:pt x="74391" y="186690"/>
                      <a:pt x="44482" y="208407"/>
                    </a:cubicBezTo>
                    <a:lnTo>
                      <a:pt x="2953" y="212788"/>
                    </a:lnTo>
                    <a:cubicBezTo>
                      <a:pt x="5429" y="191071"/>
                      <a:pt x="4476" y="170593"/>
                      <a:pt x="0" y="151447"/>
                    </a:cubicBezTo>
                    <a:cubicBezTo>
                      <a:pt x="17145" y="131445"/>
                      <a:pt x="28575" y="108394"/>
                      <a:pt x="34385" y="82391"/>
                    </a:cubicBezTo>
                    <a:cubicBezTo>
                      <a:pt x="34862" y="79724"/>
                      <a:pt x="32671" y="78581"/>
                      <a:pt x="28003" y="78962"/>
                    </a:cubicBezTo>
                    <a:cubicBezTo>
                      <a:pt x="35814" y="79629"/>
                      <a:pt x="40386" y="76486"/>
                      <a:pt x="41624" y="69342"/>
                    </a:cubicBezTo>
                    <a:cubicBezTo>
                      <a:pt x="45053" y="49339"/>
                      <a:pt x="46577" y="28480"/>
                      <a:pt x="46101" y="6572"/>
                    </a:cubicBezTo>
                    <a:lnTo>
                      <a:pt x="59341" y="19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6" name="Freeform: Shape 16465">
                <a:extLst>
                  <a:ext uri="{FF2B5EF4-FFF2-40B4-BE49-F238E27FC236}">
                    <a16:creationId xmlns:a16="http://schemas.microsoft.com/office/drawing/2014/main" id="{4D860301-D4CA-9C41-CA36-855327A8774E}"/>
                  </a:ext>
                </a:extLst>
              </p:cNvPr>
              <p:cNvSpPr/>
              <p:nvPr/>
            </p:nvSpPr>
            <p:spPr>
              <a:xfrm>
                <a:off x="11475195" y="3252978"/>
                <a:ext cx="211888" cy="171151"/>
              </a:xfrm>
              <a:custGeom>
                <a:avLst/>
                <a:gdLst>
                  <a:gd name="connsiteX0" fmla="*/ 198644 w 211888"/>
                  <a:gd name="connsiteY0" fmla="*/ 0 h 171151"/>
                  <a:gd name="connsiteX1" fmla="*/ 44339 w 211888"/>
                  <a:gd name="connsiteY1" fmla="*/ 165259 h 171151"/>
                  <a:gd name="connsiteX2" fmla="*/ 32719 w 211888"/>
                  <a:gd name="connsiteY2" fmla="*/ 160592 h 171151"/>
                  <a:gd name="connsiteX3" fmla="*/ 33385 w 211888"/>
                  <a:gd name="connsiteY3" fmla="*/ 66104 h 171151"/>
                  <a:gd name="connsiteX4" fmla="*/ 54340 w 211888"/>
                  <a:gd name="connsiteY4" fmla="*/ 53721 h 171151"/>
                  <a:gd name="connsiteX5" fmla="*/ 198453 w 211888"/>
                  <a:gd name="connsiteY5" fmla="*/ 95 h 17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1888" h="171151">
                    <a:moveTo>
                      <a:pt x="198644" y="0"/>
                    </a:moveTo>
                    <a:cubicBezTo>
                      <a:pt x="239316" y="44386"/>
                      <a:pt x="185881" y="203549"/>
                      <a:pt x="44339" y="165259"/>
                    </a:cubicBezTo>
                    <a:cubicBezTo>
                      <a:pt x="40815" y="163735"/>
                      <a:pt x="36910" y="162211"/>
                      <a:pt x="32719" y="160592"/>
                    </a:cubicBezTo>
                    <a:cubicBezTo>
                      <a:pt x="-16526" y="142018"/>
                      <a:pt x="-5096" y="87725"/>
                      <a:pt x="33385" y="66104"/>
                    </a:cubicBezTo>
                    <a:cubicBezTo>
                      <a:pt x="43672" y="60293"/>
                      <a:pt x="50720" y="56102"/>
                      <a:pt x="54340" y="53721"/>
                    </a:cubicBezTo>
                    <a:cubicBezTo>
                      <a:pt x="104157" y="39338"/>
                      <a:pt x="152162" y="21431"/>
                      <a:pt x="198453" y="95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7" name="Freeform: Shape 16466">
                <a:extLst>
                  <a:ext uri="{FF2B5EF4-FFF2-40B4-BE49-F238E27FC236}">
                    <a16:creationId xmlns:a16="http://schemas.microsoft.com/office/drawing/2014/main" id="{8A7ACFFE-4C0A-CBFE-3B5A-9FFA9C75DC92}"/>
                  </a:ext>
                </a:extLst>
              </p:cNvPr>
              <p:cNvSpPr/>
              <p:nvPr/>
            </p:nvSpPr>
            <p:spPr>
              <a:xfrm>
                <a:off x="11627133" y="3329273"/>
                <a:ext cx="162689" cy="278987"/>
              </a:xfrm>
              <a:custGeom>
                <a:avLst/>
                <a:gdLst>
                  <a:gd name="connsiteX0" fmla="*/ 114143 w 162689"/>
                  <a:gd name="connsiteY0" fmla="*/ 191 h 278987"/>
                  <a:gd name="connsiteX1" fmla="*/ 113857 w 162689"/>
                  <a:gd name="connsiteY1" fmla="*/ 2191 h 278987"/>
                  <a:gd name="connsiteX2" fmla="*/ 114714 w 162689"/>
                  <a:gd name="connsiteY2" fmla="*/ 3810 h 278987"/>
                  <a:gd name="connsiteX3" fmla="*/ 131764 w 162689"/>
                  <a:gd name="connsiteY3" fmla="*/ 19145 h 278987"/>
                  <a:gd name="connsiteX4" fmla="*/ 138145 w 162689"/>
                  <a:gd name="connsiteY4" fmla="*/ 34576 h 278987"/>
                  <a:gd name="connsiteX5" fmla="*/ 140337 w 162689"/>
                  <a:gd name="connsiteY5" fmla="*/ 58198 h 278987"/>
                  <a:gd name="connsiteX6" fmla="*/ 145100 w 162689"/>
                  <a:gd name="connsiteY6" fmla="*/ 65532 h 278987"/>
                  <a:gd name="connsiteX7" fmla="*/ 162053 w 162689"/>
                  <a:gd name="connsiteY7" fmla="*/ 75724 h 278987"/>
                  <a:gd name="connsiteX8" fmla="*/ 155005 w 162689"/>
                  <a:gd name="connsiteY8" fmla="*/ 113252 h 278987"/>
                  <a:gd name="connsiteX9" fmla="*/ 140337 w 162689"/>
                  <a:gd name="connsiteY9" fmla="*/ 126206 h 278987"/>
                  <a:gd name="connsiteX10" fmla="*/ 92235 w 162689"/>
                  <a:gd name="connsiteY10" fmla="*/ 166783 h 278987"/>
                  <a:gd name="connsiteX11" fmla="*/ 72042 w 162689"/>
                  <a:gd name="connsiteY11" fmla="*/ 202883 h 278987"/>
                  <a:gd name="connsiteX12" fmla="*/ 54802 w 162689"/>
                  <a:gd name="connsiteY12" fmla="*/ 220028 h 278987"/>
                  <a:gd name="connsiteX13" fmla="*/ 22227 w 162689"/>
                  <a:gd name="connsiteY13" fmla="*/ 255079 h 278987"/>
                  <a:gd name="connsiteX14" fmla="*/ 9273 w 162689"/>
                  <a:gd name="connsiteY14" fmla="*/ 278987 h 278987"/>
                  <a:gd name="connsiteX15" fmla="*/ 21084 w 162689"/>
                  <a:gd name="connsiteY15" fmla="*/ 173546 h 278987"/>
                  <a:gd name="connsiteX16" fmla="*/ 60707 w 162689"/>
                  <a:gd name="connsiteY16" fmla="*/ 118300 h 278987"/>
                  <a:gd name="connsiteX17" fmla="*/ 59184 w 162689"/>
                  <a:gd name="connsiteY17" fmla="*/ 116872 h 278987"/>
                  <a:gd name="connsiteX18" fmla="*/ 44896 w 162689"/>
                  <a:gd name="connsiteY18" fmla="*/ 125540 h 278987"/>
                  <a:gd name="connsiteX19" fmla="*/ 84235 w 162689"/>
                  <a:gd name="connsiteY19" fmla="*/ 34195 h 278987"/>
                  <a:gd name="connsiteX20" fmla="*/ 110047 w 162689"/>
                  <a:gd name="connsiteY20" fmla="*/ 667 h 278987"/>
                  <a:gd name="connsiteX21" fmla="*/ 114048 w 162689"/>
                  <a:gd name="connsiteY21" fmla="*/ 0 h 278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62689" h="278987">
                    <a:moveTo>
                      <a:pt x="114143" y="191"/>
                    </a:moveTo>
                    <a:cubicBezTo>
                      <a:pt x="113857" y="857"/>
                      <a:pt x="113762" y="1524"/>
                      <a:pt x="113857" y="2191"/>
                    </a:cubicBezTo>
                    <a:cubicBezTo>
                      <a:pt x="113857" y="2858"/>
                      <a:pt x="114237" y="3429"/>
                      <a:pt x="114714" y="3810"/>
                    </a:cubicBezTo>
                    <a:cubicBezTo>
                      <a:pt x="120715" y="8572"/>
                      <a:pt x="126334" y="13716"/>
                      <a:pt x="131764" y="19145"/>
                    </a:cubicBezTo>
                    <a:cubicBezTo>
                      <a:pt x="135479" y="22765"/>
                      <a:pt x="137574" y="27908"/>
                      <a:pt x="138145" y="34576"/>
                    </a:cubicBezTo>
                    <a:cubicBezTo>
                      <a:pt x="139479" y="49244"/>
                      <a:pt x="140242" y="57150"/>
                      <a:pt x="140337" y="58198"/>
                    </a:cubicBezTo>
                    <a:cubicBezTo>
                      <a:pt x="140717" y="61246"/>
                      <a:pt x="142528" y="64008"/>
                      <a:pt x="145100" y="65532"/>
                    </a:cubicBezTo>
                    <a:lnTo>
                      <a:pt x="162053" y="75724"/>
                    </a:lnTo>
                    <a:cubicBezTo>
                      <a:pt x="163959" y="90107"/>
                      <a:pt x="161578" y="102584"/>
                      <a:pt x="155005" y="113252"/>
                    </a:cubicBezTo>
                    <a:cubicBezTo>
                      <a:pt x="152148" y="118015"/>
                      <a:pt x="147290" y="122301"/>
                      <a:pt x="140337" y="126206"/>
                    </a:cubicBezTo>
                    <a:cubicBezTo>
                      <a:pt x="121477" y="136970"/>
                      <a:pt x="105475" y="150495"/>
                      <a:pt x="92235" y="166783"/>
                    </a:cubicBezTo>
                    <a:cubicBezTo>
                      <a:pt x="83567" y="177546"/>
                      <a:pt x="77948" y="192405"/>
                      <a:pt x="72042" y="202883"/>
                    </a:cubicBezTo>
                    <a:cubicBezTo>
                      <a:pt x="69566" y="207454"/>
                      <a:pt x="63756" y="213074"/>
                      <a:pt x="54802" y="220028"/>
                    </a:cubicBezTo>
                    <a:cubicBezTo>
                      <a:pt x="43849" y="228505"/>
                      <a:pt x="32990" y="240125"/>
                      <a:pt x="22227" y="255079"/>
                    </a:cubicBezTo>
                    <a:cubicBezTo>
                      <a:pt x="15749" y="264224"/>
                      <a:pt x="11368" y="272225"/>
                      <a:pt x="9273" y="278987"/>
                    </a:cubicBezTo>
                    <a:cubicBezTo>
                      <a:pt x="-7587" y="245840"/>
                      <a:pt x="-157" y="203549"/>
                      <a:pt x="21084" y="173546"/>
                    </a:cubicBezTo>
                    <a:cubicBezTo>
                      <a:pt x="34513" y="154686"/>
                      <a:pt x="47753" y="136208"/>
                      <a:pt x="60707" y="118300"/>
                    </a:cubicBezTo>
                    <a:cubicBezTo>
                      <a:pt x="62708" y="115443"/>
                      <a:pt x="62231" y="114967"/>
                      <a:pt x="59184" y="116872"/>
                    </a:cubicBezTo>
                    <a:lnTo>
                      <a:pt x="44896" y="125540"/>
                    </a:lnTo>
                    <a:cubicBezTo>
                      <a:pt x="74138" y="104489"/>
                      <a:pt x="83758" y="77248"/>
                      <a:pt x="84235" y="34195"/>
                    </a:cubicBezTo>
                    <a:cubicBezTo>
                      <a:pt x="74805" y="15716"/>
                      <a:pt x="89949" y="-667"/>
                      <a:pt x="110047" y="667"/>
                    </a:cubicBezTo>
                    <a:lnTo>
                      <a:pt x="114048" y="0"/>
                    </a:ln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8" name="Freeform: Shape 16467">
                <a:extLst>
                  <a:ext uri="{FF2B5EF4-FFF2-40B4-BE49-F238E27FC236}">
                    <a16:creationId xmlns:a16="http://schemas.microsoft.com/office/drawing/2014/main" id="{3D51E850-1CCB-6429-3304-F19002D67585}"/>
                  </a:ext>
                </a:extLst>
              </p:cNvPr>
              <p:cNvSpPr/>
              <p:nvPr/>
            </p:nvSpPr>
            <p:spPr>
              <a:xfrm>
                <a:off x="11471400" y="3396900"/>
                <a:ext cx="164186" cy="758189"/>
              </a:xfrm>
              <a:custGeom>
                <a:avLst/>
                <a:gdLst>
                  <a:gd name="connsiteX0" fmla="*/ 161862 w 164186"/>
                  <a:gd name="connsiteY0" fmla="*/ 0 h 758189"/>
                  <a:gd name="connsiteX1" fmla="*/ 122048 w 164186"/>
                  <a:gd name="connsiteY1" fmla="*/ 172212 h 758189"/>
                  <a:gd name="connsiteX2" fmla="*/ 103665 w 164186"/>
                  <a:gd name="connsiteY2" fmla="*/ 319278 h 758189"/>
                  <a:gd name="connsiteX3" fmla="*/ 105380 w 164186"/>
                  <a:gd name="connsiteY3" fmla="*/ 394144 h 758189"/>
                  <a:gd name="connsiteX4" fmla="*/ 107952 w 164186"/>
                  <a:gd name="connsiteY4" fmla="*/ 529971 h 758189"/>
                  <a:gd name="connsiteX5" fmla="*/ 104141 w 164186"/>
                  <a:gd name="connsiteY5" fmla="*/ 621697 h 758189"/>
                  <a:gd name="connsiteX6" fmla="*/ 100331 w 164186"/>
                  <a:gd name="connsiteY6" fmla="*/ 749808 h 758189"/>
                  <a:gd name="connsiteX7" fmla="*/ 90901 w 164186"/>
                  <a:gd name="connsiteY7" fmla="*/ 758190 h 758189"/>
                  <a:gd name="connsiteX8" fmla="*/ 3938 w 164186"/>
                  <a:gd name="connsiteY8" fmla="*/ 747998 h 758189"/>
                  <a:gd name="connsiteX9" fmla="*/ 33 w 164186"/>
                  <a:gd name="connsiteY9" fmla="*/ 742759 h 758189"/>
                  <a:gd name="connsiteX10" fmla="*/ 26989 w 164186"/>
                  <a:gd name="connsiteY10" fmla="*/ 592741 h 758189"/>
                  <a:gd name="connsiteX11" fmla="*/ 23084 w 164186"/>
                  <a:gd name="connsiteY11" fmla="*/ 586645 h 758189"/>
                  <a:gd name="connsiteX12" fmla="*/ 30418 w 164186"/>
                  <a:gd name="connsiteY12" fmla="*/ 581025 h 758189"/>
                  <a:gd name="connsiteX13" fmla="*/ 59373 w 164186"/>
                  <a:gd name="connsiteY13" fmla="*/ 416719 h 758189"/>
                  <a:gd name="connsiteX14" fmla="*/ 69470 w 164186"/>
                  <a:gd name="connsiteY14" fmla="*/ 341947 h 758189"/>
                  <a:gd name="connsiteX15" fmla="*/ 70518 w 164186"/>
                  <a:gd name="connsiteY15" fmla="*/ 338804 h 758189"/>
                  <a:gd name="connsiteX16" fmla="*/ 68709 w 164186"/>
                  <a:gd name="connsiteY16" fmla="*/ 266033 h 758189"/>
                  <a:gd name="connsiteX17" fmla="*/ 56040 w 164186"/>
                  <a:gd name="connsiteY17" fmla="*/ 120015 h 758189"/>
                  <a:gd name="connsiteX18" fmla="*/ 55564 w 164186"/>
                  <a:gd name="connsiteY18" fmla="*/ 93821 h 758189"/>
                  <a:gd name="connsiteX19" fmla="*/ 53372 w 164186"/>
                  <a:gd name="connsiteY19" fmla="*/ 72485 h 758189"/>
                  <a:gd name="connsiteX20" fmla="*/ 51849 w 164186"/>
                  <a:gd name="connsiteY20" fmla="*/ 69247 h 758189"/>
                  <a:gd name="connsiteX21" fmla="*/ 48610 w 164186"/>
                  <a:gd name="connsiteY21" fmla="*/ 67818 h 758189"/>
                  <a:gd name="connsiteX22" fmla="*/ 50991 w 164186"/>
                  <a:gd name="connsiteY22" fmla="*/ 58674 h 758189"/>
                  <a:gd name="connsiteX23" fmla="*/ 48039 w 164186"/>
                  <a:gd name="connsiteY23" fmla="*/ 21526 h 758189"/>
                  <a:gd name="connsiteX24" fmla="*/ 161767 w 164186"/>
                  <a:gd name="connsiteY24" fmla="*/ 190 h 758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4186" h="758189">
                    <a:moveTo>
                      <a:pt x="161862" y="0"/>
                    </a:moveTo>
                    <a:cubicBezTo>
                      <a:pt x="174245" y="52864"/>
                      <a:pt x="133669" y="119634"/>
                      <a:pt x="122048" y="172212"/>
                    </a:cubicBezTo>
                    <a:cubicBezTo>
                      <a:pt x="110904" y="223266"/>
                      <a:pt x="104808" y="272320"/>
                      <a:pt x="103665" y="319278"/>
                    </a:cubicBezTo>
                    <a:cubicBezTo>
                      <a:pt x="103379" y="333470"/>
                      <a:pt x="103951" y="358426"/>
                      <a:pt x="105380" y="394144"/>
                    </a:cubicBezTo>
                    <a:cubicBezTo>
                      <a:pt x="107380" y="444055"/>
                      <a:pt x="108236" y="489299"/>
                      <a:pt x="107952" y="529971"/>
                    </a:cubicBezTo>
                    <a:cubicBezTo>
                      <a:pt x="107761" y="556451"/>
                      <a:pt x="106427" y="587026"/>
                      <a:pt x="104141" y="621697"/>
                    </a:cubicBezTo>
                    <a:cubicBezTo>
                      <a:pt x="102522" y="664273"/>
                      <a:pt x="101283" y="706946"/>
                      <a:pt x="100331" y="749808"/>
                    </a:cubicBezTo>
                    <a:cubicBezTo>
                      <a:pt x="100236" y="755428"/>
                      <a:pt x="97093" y="758190"/>
                      <a:pt x="90901" y="758190"/>
                    </a:cubicBezTo>
                    <a:cubicBezTo>
                      <a:pt x="62231" y="758190"/>
                      <a:pt x="33275" y="754761"/>
                      <a:pt x="3938" y="747998"/>
                    </a:cubicBezTo>
                    <a:cubicBezTo>
                      <a:pt x="1366" y="747427"/>
                      <a:pt x="-253" y="745141"/>
                      <a:pt x="33" y="742759"/>
                    </a:cubicBezTo>
                    <a:cubicBezTo>
                      <a:pt x="6796" y="692848"/>
                      <a:pt x="15749" y="642842"/>
                      <a:pt x="26989" y="592741"/>
                    </a:cubicBezTo>
                    <a:cubicBezTo>
                      <a:pt x="27941" y="588645"/>
                      <a:pt x="26608" y="586645"/>
                      <a:pt x="23084" y="586645"/>
                    </a:cubicBezTo>
                    <a:cubicBezTo>
                      <a:pt x="27274" y="586645"/>
                      <a:pt x="29751" y="584835"/>
                      <a:pt x="30418" y="581025"/>
                    </a:cubicBezTo>
                    <a:cubicBezTo>
                      <a:pt x="39371" y="535496"/>
                      <a:pt x="48991" y="480727"/>
                      <a:pt x="59373" y="416719"/>
                    </a:cubicBezTo>
                    <a:lnTo>
                      <a:pt x="69470" y="341947"/>
                    </a:lnTo>
                    <a:cubicBezTo>
                      <a:pt x="70136" y="340805"/>
                      <a:pt x="70518" y="339661"/>
                      <a:pt x="70518" y="338804"/>
                    </a:cubicBezTo>
                    <a:cubicBezTo>
                      <a:pt x="71184" y="322040"/>
                      <a:pt x="70518" y="297751"/>
                      <a:pt x="68709" y="266033"/>
                    </a:cubicBezTo>
                    <a:cubicBezTo>
                      <a:pt x="66994" y="235363"/>
                      <a:pt x="62802" y="186690"/>
                      <a:pt x="56040" y="120015"/>
                    </a:cubicBezTo>
                    <a:cubicBezTo>
                      <a:pt x="55469" y="114014"/>
                      <a:pt x="55278" y="105346"/>
                      <a:pt x="55564" y="93821"/>
                    </a:cubicBezTo>
                    <a:cubicBezTo>
                      <a:pt x="55754" y="86868"/>
                      <a:pt x="54992" y="79724"/>
                      <a:pt x="53372" y="72485"/>
                    </a:cubicBezTo>
                    <a:cubicBezTo>
                      <a:pt x="52992" y="70771"/>
                      <a:pt x="52420" y="69628"/>
                      <a:pt x="51849" y="69247"/>
                    </a:cubicBezTo>
                    <a:cubicBezTo>
                      <a:pt x="50991" y="68675"/>
                      <a:pt x="49848" y="68199"/>
                      <a:pt x="48610" y="67818"/>
                    </a:cubicBezTo>
                    <a:cubicBezTo>
                      <a:pt x="49563" y="64865"/>
                      <a:pt x="51182" y="61913"/>
                      <a:pt x="50991" y="58674"/>
                    </a:cubicBezTo>
                    <a:cubicBezTo>
                      <a:pt x="50039" y="46387"/>
                      <a:pt x="49087" y="34004"/>
                      <a:pt x="48039" y="21526"/>
                    </a:cubicBezTo>
                    <a:cubicBezTo>
                      <a:pt x="87568" y="28575"/>
                      <a:pt x="129288" y="20764"/>
                      <a:pt x="161767" y="190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469" name="Graphic 1736">
                <a:extLst>
                  <a:ext uri="{FF2B5EF4-FFF2-40B4-BE49-F238E27FC236}">
                    <a16:creationId xmlns:a16="http://schemas.microsoft.com/office/drawing/2014/main" id="{8EC5CA5F-4C03-9CBC-C2BE-ACA2928B2DB4}"/>
                  </a:ext>
                </a:extLst>
              </p:cNvPr>
              <p:cNvGrpSpPr/>
              <p:nvPr/>
            </p:nvGrpSpPr>
            <p:grpSpPr>
              <a:xfrm>
                <a:off x="12094199" y="3310128"/>
                <a:ext cx="80558" cy="194119"/>
                <a:chOff x="12094199" y="3310128"/>
                <a:chExt cx="80558" cy="194119"/>
              </a:xfrm>
            </p:grpSpPr>
            <p:grpSp>
              <p:nvGrpSpPr>
                <p:cNvPr id="16491" name="Graphic 1736">
                  <a:extLst>
                    <a:ext uri="{FF2B5EF4-FFF2-40B4-BE49-F238E27FC236}">
                      <a16:creationId xmlns:a16="http://schemas.microsoft.com/office/drawing/2014/main" id="{90C543F1-9AA5-89DE-7423-9142EB191473}"/>
                    </a:ext>
                  </a:extLst>
                </p:cNvPr>
                <p:cNvGrpSpPr/>
                <p:nvPr/>
              </p:nvGrpSpPr>
              <p:grpSpPr>
                <a:xfrm>
                  <a:off x="12108648" y="3310128"/>
                  <a:ext cx="46747" cy="106965"/>
                  <a:chOff x="12108648" y="3310128"/>
                  <a:chExt cx="46747" cy="106965"/>
                </a:xfrm>
              </p:grpSpPr>
              <p:sp>
                <p:nvSpPr>
                  <p:cNvPr id="16494" name="Freeform: Shape 16493">
                    <a:extLst>
                      <a:ext uri="{FF2B5EF4-FFF2-40B4-BE49-F238E27FC236}">
                        <a16:creationId xmlns:a16="http://schemas.microsoft.com/office/drawing/2014/main" id="{E1CED53B-A86D-F8FD-3834-C2DCBD7AE678}"/>
                      </a:ext>
                    </a:extLst>
                  </p:cNvPr>
                  <p:cNvSpPr/>
                  <p:nvPr/>
                </p:nvSpPr>
                <p:spPr>
                  <a:xfrm>
                    <a:off x="12108648" y="3310128"/>
                    <a:ext cx="46747" cy="106965"/>
                  </a:xfrm>
                  <a:custGeom>
                    <a:avLst/>
                    <a:gdLst>
                      <a:gd name="connsiteX0" fmla="*/ 31345 w 46747"/>
                      <a:gd name="connsiteY0" fmla="*/ 101155 h 106965"/>
                      <a:gd name="connsiteX1" fmla="*/ 23058 w 46747"/>
                      <a:gd name="connsiteY1" fmla="*/ 99727 h 106965"/>
                      <a:gd name="connsiteX2" fmla="*/ 22486 w 46747"/>
                      <a:gd name="connsiteY2" fmla="*/ 104489 h 106965"/>
                      <a:gd name="connsiteX3" fmla="*/ 22010 w 46747"/>
                      <a:gd name="connsiteY3" fmla="*/ 106108 h 106965"/>
                      <a:gd name="connsiteX4" fmla="*/ 20200 w 46747"/>
                      <a:gd name="connsiteY4" fmla="*/ 106966 h 106965"/>
                      <a:gd name="connsiteX5" fmla="*/ 19343 w 46747"/>
                      <a:gd name="connsiteY5" fmla="*/ 100393 h 106965"/>
                      <a:gd name="connsiteX6" fmla="*/ 19057 w 46747"/>
                      <a:gd name="connsiteY6" fmla="*/ 99346 h 106965"/>
                      <a:gd name="connsiteX7" fmla="*/ 12485 w 46747"/>
                      <a:gd name="connsiteY7" fmla="*/ 93059 h 106965"/>
                      <a:gd name="connsiteX8" fmla="*/ 7532 w 46747"/>
                      <a:gd name="connsiteY8" fmla="*/ 84677 h 106965"/>
                      <a:gd name="connsiteX9" fmla="*/ 2674 w 46747"/>
                      <a:gd name="connsiteY9" fmla="*/ 59626 h 106965"/>
                      <a:gd name="connsiteX10" fmla="*/ 7 w 46747"/>
                      <a:gd name="connsiteY10" fmla="*/ 2191 h 106965"/>
                      <a:gd name="connsiteX11" fmla="*/ 2388 w 46747"/>
                      <a:gd name="connsiteY11" fmla="*/ 0 h 106965"/>
                      <a:gd name="connsiteX12" fmla="*/ 45156 w 46747"/>
                      <a:gd name="connsiteY12" fmla="*/ 0 h 106965"/>
                      <a:gd name="connsiteX13" fmla="*/ 45917 w 46747"/>
                      <a:gd name="connsiteY13" fmla="*/ 667 h 106965"/>
                      <a:gd name="connsiteX14" fmla="*/ 43156 w 46747"/>
                      <a:gd name="connsiteY14" fmla="*/ 83915 h 106965"/>
                      <a:gd name="connsiteX15" fmla="*/ 40870 w 46747"/>
                      <a:gd name="connsiteY15" fmla="*/ 89535 h 106965"/>
                      <a:gd name="connsiteX16" fmla="*/ 37155 w 46747"/>
                      <a:gd name="connsiteY16" fmla="*/ 94488 h 106965"/>
                      <a:gd name="connsiteX17" fmla="*/ 31249 w 46747"/>
                      <a:gd name="connsiteY17" fmla="*/ 101060 h 106965"/>
                      <a:gd name="connsiteX18" fmla="*/ 31249 w 46747"/>
                      <a:gd name="connsiteY18" fmla="*/ 101060 h 106965"/>
                      <a:gd name="connsiteX19" fmla="*/ 25249 w 46747"/>
                      <a:gd name="connsiteY19" fmla="*/ 96583 h 106965"/>
                      <a:gd name="connsiteX20" fmla="*/ 37726 w 46747"/>
                      <a:gd name="connsiteY20" fmla="*/ 89821 h 106965"/>
                      <a:gd name="connsiteX21" fmla="*/ 42108 w 46747"/>
                      <a:gd name="connsiteY21" fmla="*/ 75819 h 106965"/>
                      <a:gd name="connsiteX22" fmla="*/ 43917 w 46747"/>
                      <a:gd name="connsiteY22" fmla="*/ 17717 h 106965"/>
                      <a:gd name="connsiteX23" fmla="*/ 41822 w 46747"/>
                      <a:gd name="connsiteY23" fmla="*/ 16002 h 106965"/>
                      <a:gd name="connsiteX24" fmla="*/ 5342 w 46747"/>
                      <a:gd name="connsiteY24" fmla="*/ 17717 h 106965"/>
                      <a:gd name="connsiteX25" fmla="*/ 4293 w 46747"/>
                      <a:gd name="connsiteY25" fmla="*/ 18669 h 106965"/>
                      <a:gd name="connsiteX26" fmla="*/ 8960 w 46747"/>
                      <a:gd name="connsiteY26" fmla="*/ 78581 h 106965"/>
                      <a:gd name="connsiteX27" fmla="*/ 16485 w 46747"/>
                      <a:gd name="connsiteY27" fmla="*/ 92011 h 106965"/>
                      <a:gd name="connsiteX28" fmla="*/ 21248 w 46747"/>
                      <a:gd name="connsiteY28" fmla="*/ 95536 h 106965"/>
                      <a:gd name="connsiteX29" fmla="*/ 25249 w 46747"/>
                      <a:gd name="connsiteY29" fmla="*/ 96679 h 106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6747" h="106965">
                        <a:moveTo>
                          <a:pt x="31345" y="101155"/>
                        </a:moveTo>
                        <a:cubicBezTo>
                          <a:pt x="30677" y="98012"/>
                          <a:pt x="27916" y="97536"/>
                          <a:pt x="23058" y="99727"/>
                        </a:cubicBezTo>
                        <a:cubicBezTo>
                          <a:pt x="22772" y="101441"/>
                          <a:pt x="22581" y="102965"/>
                          <a:pt x="22486" y="104489"/>
                        </a:cubicBezTo>
                        <a:cubicBezTo>
                          <a:pt x="22486" y="105251"/>
                          <a:pt x="22295" y="105727"/>
                          <a:pt x="22010" y="106108"/>
                        </a:cubicBezTo>
                        <a:cubicBezTo>
                          <a:pt x="21534" y="106680"/>
                          <a:pt x="20962" y="106871"/>
                          <a:pt x="20200" y="106966"/>
                        </a:cubicBezTo>
                        <a:cubicBezTo>
                          <a:pt x="19343" y="104870"/>
                          <a:pt x="19057" y="102679"/>
                          <a:pt x="19343" y="100393"/>
                        </a:cubicBezTo>
                        <a:cubicBezTo>
                          <a:pt x="19343" y="100013"/>
                          <a:pt x="19343" y="99631"/>
                          <a:pt x="19057" y="99346"/>
                        </a:cubicBezTo>
                        <a:cubicBezTo>
                          <a:pt x="17153" y="96964"/>
                          <a:pt x="14961" y="94869"/>
                          <a:pt x="12485" y="93059"/>
                        </a:cubicBezTo>
                        <a:cubicBezTo>
                          <a:pt x="10389" y="91440"/>
                          <a:pt x="8771" y="88678"/>
                          <a:pt x="7532" y="84677"/>
                        </a:cubicBezTo>
                        <a:cubicBezTo>
                          <a:pt x="5056" y="76105"/>
                          <a:pt x="3436" y="67723"/>
                          <a:pt x="2674" y="59626"/>
                        </a:cubicBezTo>
                        <a:cubicBezTo>
                          <a:pt x="769" y="38957"/>
                          <a:pt x="-88" y="19907"/>
                          <a:pt x="7" y="2191"/>
                        </a:cubicBezTo>
                        <a:cubicBezTo>
                          <a:pt x="7" y="952"/>
                          <a:pt x="1055" y="0"/>
                          <a:pt x="2388" y="0"/>
                        </a:cubicBezTo>
                        <a:lnTo>
                          <a:pt x="45156" y="0"/>
                        </a:lnTo>
                        <a:cubicBezTo>
                          <a:pt x="45156" y="0"/>
                          <a:pt x="45917" y="286"/>
                          <a:pt x="45917" y="667"/>
                        </a:cubicBezTo>
                        <a:cubicBezTo>
                          <a:pt x="47632" y="28670"/>
                          <a:pt x="46680" y="56388"/>
                          <a:pt x="43156" y="83915"/>
                        </a:cubicBezTo>
                        <a:cubicBezTo>
                          <a:pt x="42965" y="85249"/>
                          <a:pt x="42203" y="87154"/>
                          <a:pt x="40870" y="89535"/>
                        </a:cubicBezTo>
                        <a:cubicBezTo>
                          <a:pt x="40012" y="91059"/>
                          <a:pt x="38773" y="92678"/>
                          <a:pt x="37155" y="94488"/>
                        </a:cubicBezTo>
                        <a:cubicBezTo>
                          <a:pt x="35154" y="96679"/>
                          <a:pt x="33154" y="98869"/>
                          <a:pt x="31249" y="101060"/>
                        </a:cubicBezTo>
                        <a:lnTo>
                          <a:pt x="31249" y="101060"/>
                        </a:lnTo>
                        <a:close/>
                        <a:moveTo>
                          <a:pt x="25249" y="96583"/>
                        </a:moveTo>
                        <a:cubicBezTo>
                          <a:pt x="30677" y="96202"/>
                          <a:pt x="34869" y="93917"/>
                          <a:pt x="37726" y="89821"/>
                        </a:cubicBezTo>
                        <a:cubicBezTo>
                          <a:pt x="39822" y="86773"/>
                          <a:pt x="41250" y="82105"/>
                          <a:pt x="42108" y="75819"/>
                        </a:cubicBezTo>
                        <a:cubicBezTo>
                          <a:pt x="44394" y="57817"/>
                          <a:pt x="45060" y="38481"/>
                          <a:pt x="43917" y="17717"/>
                        </a:cubicBezTo>
                        <a:cubicBezTo>
                          <a:pt x="43917" y="16764"/>
                          <a:pt x="42870" y="16002"/>
                          <a:pt x="41822" y="16002"/>
                        </a:cubicBezTo>
                        <a:lnTo>
                          <a:pt x="5342" y="17717"/>
                        </a:lnTo>
                        <a:cubicBezTo>
                          <a:pt x="4674" y="17717"/>
                          <a:pt x="4293" y="18097"/>
                          <a:pt x="4293" y="18669"/>
                        </a:cubicBezTo>
                        <a:cubicBezTo>
                          <a:pt x="4008" y="39338"/>
                          <a:pt x="5531" y="59341"/>
                          <a:pt x="8960" y="78581"/>
                        </a:cubicBezTo>
                        <a:cubicBezTo>
                          <a:pt x="9818" y="83248"/>
                          <a:pt x="12104" y="88773"/>
                          <a:pt x="16485" y="92011"/>
                        </a:cubicBezTo>
                        <a:cubicBezTo>
                          <a:pt x="18580" y="93535"/>
                          <a:pt x="20200" y="94679"/>
                          <a:pt x="21248" y="95536"/>
                        </a:cubicBezTo>
                        <a:cubicBezTo>
                          <a:pt x="22391" y="96393"/>
                          <a:pt x="23724" y="96869"/>
                          <a:pt x="25249" y="96679"/>
                        </a:cubicBezTo>
                        <a:close/>
                      </a:path>
                    </a:pathLst>
                  </a:custGeom>
                  <a:solidFill>
                    <a:srgbClr val="F2F8F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95" name="Freeform: Shape 16494">
                    <a:extLst>
                      <a:ext uri="{FF2B5EF4-FFF2-40B4-BE49-F238E27FC236}">
                        <a16:creationId xmlns:a16="http://schemas.microsoft.com/office/drawing/2014/main" id="{07936F5D-613E-C50E-8B05-9D8F669037F7}"/>
                      </a:ext>
                    </a:extLst>
                  </p:cNvPr>
                  <p:cNvSpPr/>
                  <p:nvPr/>
                </p:nvSpPr>
                <p:spPr>
                  <a:xfrm>
                    <a:off x="12112907" y="3326034"/>
                    <a:ext cx="40163" cy="80691"/>
                  </a:xfrm>
                  <a:custGeom>
                    <a:avLst/>
                    <a:gdLst>
                      <a:gd name="connsiteX0" fmla="*/ 20989 w 40163"/>
                      <a:gd name="connsiteY0" fmla="*/ 80677 h 80691"/>
                      <a:gd name="connsiteX1" fmla="*/ 16988 w 40163"/>
                      <a:gd name="connsiteY1" fmla="*/ 79534 h 80691"/>
                      <a:gd name="connsiteX2" fmla="*/ 12226 w 40163"/>
                      <a:gd name="connsiteY2" fmla="*/ 76009 h 80691"/>
                      <a:gd name="connsiteX3" fmla="*/ 4701 w 40163"/>
                      <a:gd name="connsiteY3" fmla="*/ 62579 h 80691"/>
                      <a:gd name="connsiteX4" fmla="*/ 34 w 40163"/>
                      <a:gd name="connsiteY4" fmla="*/ 2667 h 80691"/>
                      <a:gd name="connsiteX5" fmla="*/ 1082 w 40163"/>
                      <a:gd name="connsiteY5" fmla="*/ 1714 h 80691"/>
                      <a:gd name="connsiteX6" fmla="*/ 37563 w 40163"/>
                      <a:gd name="connsiteY6" fmla="*/ 0 h 80691"/>
                      <a:gd name="connsiteX7" fmla="*/ 39658 w 40163"/>
                      <a:gd name="connsiteY7" fmla="*/ 1714 h 80691"/>
                      <a:gd name="connsiteX8" fmla="*/ 37849 w 40163"/>
                      <a:gd name="connsiteY8" fmla="*/ 59817 h 80691"/>
                      <a:gd name="connsiteX9" fmla="*/ 33466 w 40163"/>
                      <a:gd name="connsiteY9" fmla="*/ 73819 h 80691"/>
                      <a:gd name="connsiteX10" fmla="*/ 20989 w 40163"/>
                      <a:gd name="connsiteY10" fmla="*/ 80581 h 8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163" h="80691">
                        <a:moveTo>
                          <a:pt x="20989" y="80677"/>
                        </a:moveTo>
                        <a:cubicBezTo>
                          <a:pt x="19465" y="80772"/>
                          <a:pt x="18131" y="80391"/>
                          <a:pt x="16988" y="79534"/>
                        </a:cubicBezTo>
                        <a:cubicBezTo>
                          <a:pt x="15941" y="78772"/>
                          <a:pt x="14416" y="77533"/>
                          <a:pt x="12226" y="76009"/>
                        </a:cubicBezTo>
                        <a:cubicBezTo>
                          <a:pt x="7845" y="72866"/>
                          <a:pt x="5559" y="67246"/>
                          <a:pt x="4701" y="62579"/>
                        </a:cubicBezTo>
                        <a:cubicBezTo>
                          <a:pt x="1272" y="43339"/>
                          <a:pt x="-251" y="23336"/>
                          <a:pt x="34" y="2667"/>
                        </a:cubicBezTo>
                        <a:cubicBezTo>
                          <a:pt x="34" y="2096"/>
                          <a:pt x="415" y="1714"/>
                          <a:pt x="1082" y="1714"/>
                        </a:cubicBezTo>
                        <a:lnTo>
                          <a:pt x="37563" y="0"/>
                        </a:lnTo>
                        <a:cubicBezTo>
                          <a:pt x="38610" y="0"/>
                          <a:pt x="39563" y="667"/>
                          <a:pt x="39658" y="1714"/>
                        </a:cubicBezTo>
                        <a:cubicBezTo>
                          <a:pt x="40706" y="22479"/>
                          <a:pt x="40135" y="41815"/>
                          <a:pt x="37849" y="59817"/>
                        </a:cubicBezTo>
                        <a:cubicBezTo>
                          <a:pt x="37086" y="66104"/>
                          <a:pt x="35563" y="70771"/>
                          <a:pt x="33466" y="73819"/>
                        </a:cubicBezTo>
                        <a:cubicBezTo>
                          <a:pt x="30610" y="78010"/>
                          <a:pt x="26418" y="80296"/>
                          <a:pt x="20989" y="80581"/>
                        </a:cubicBezTo>
                        <a:close/>
                      </a:path>
                    </a:pathLst>
                  </a:custGeom>
                  <a:solidFill>
                    <a:srgbClr val="FAE5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492" name="Freeform: Shape 16491">
                  <a:extLst>
                    <a:ext uri="{FF2B5EF4-FFF2-40B4-BE49-F238E27FC236}">
                      <a16:creationId xmlns:a16="http://schemas.microsoft.com/office/drawing/2014/main" id="{72B011E0-91AA-C9AE-5862-153EC11D6D43}"/>
                    </a:ext>
                  </a:extLst>
                </p:cNvPr>
                <p:cNvSpPr/>
                <p:nvPr/>
              </p:nvSpPr>
              <p:spPr>
                <a:xfrm>
                  <a:off x="12126299" y="3402793"/>
                  <a:ext cx="16837" cy="35045"/>
                </a:xfrm>
                <a:custGeom>
                  <a:avLst/>
                  <a:gdLst>
                    <a:gd name="connsiteX0" fmla="*/ 16837 w 16837"/>
                    <a:gd name="connsiteY0" fmla="*/ 5537 h 35045"/>
                    <a:gd name="connsiteX1" fmla="*/ 14075 w 16837"/>
                    <a:gd name="connsiteY1" fmla="*/ 19825 h 35045"/>
                    <a:gd name="connsiteX2" fmla="*/ 6835 w 16837"/>
                    <a:gd name="connsiteY2" fmla="*/ 20492 h 35045"/>
                    <a:gd name="connsiteX3" fmla="*/ 550 w 16837"/>
                    <a:gd name="connsiteY3" fmla="*/ 6776 h 35045"/>
                    <a:gd name="connsiteX4" fmla="*/ 73 w 16837"/>
                    <a:gd name="connsiteY4" fmla="*/ 2775 h 35045"/>
                    <a:gd name="connsiteX5" fmla="*/ 16837 w 16837"/>
                    <a:gd name="connsiteY5" fmla="*/ 5537 h 35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837" h="35045">
                      <a:moveTo>
                        <a:pt x="16837" y="5537"/>
                      </a:moveTo>
                      <a:cubicBezTo>
                        <a:pt x="14456" y="6490"/>
                        <a:pt x="13599" y="11252"/>
                        <a:pt x="14075" y="19825"/>
                      </a:cubicBezTo>
                      <a:cubicBezTo>
                        <a:pt x="11598" y="16682"/>
                        <a:pt x="9217" y="16872"/>
                        <a:pt x="6835" y="20492"/>
                      </a:cubicBezTo>
                      <a:cubicBezTo>
                        <a:pt x="645" y="5156"/>
                        <a:pt x="26553" y="70022"/>
                        <a:pt x="550" y="6776"/>
                      </a:cubicBezTo>
                      <a:cubicBezTo>
                        <a:pt x="73" y="5823"/>
                        <a:pt x="-118" y="4490"/>
                        <a:pt x="73" y="2775"/>
                      </a:cubicBezTo>
                      <a:cubicBezTo>
                        <a:pt x="9884" y="-1701"/>
                        <a:pt x="15504" y="-749"/>
                        <a:pt x="16837" y="5537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93" name="Freeform: Shape 16492">
                  <a:extLst>
                    <a:ext uri="{FF2B5EF4-FFF2-40B4-BE49-F238E27FC236}">
                      <a16:creationId xmlns:a16="http://schemas.microsoft.com/office/drawing/2014/main" id="{B058315A-618A-D298-C2FE-C89E897FD9B6}"/>
                    </a:ext>
                  </a:extLst>
                </p:cNvPr>
                <p:cNvSpPr/>
                <p:nvPr/>
              </p:nvSpPr>
              <p:spPr>
                <a:xfrm>
                  <a:off x="12094199" y="3406859"/>
                  <a:ext cx="80558" cy="97387"/>
                </a:xfrm>
                <a:custGeom>
                  <a:avLst/>
                  <a:gdLst>
                    <a:gd name="connsiteX0" fmla="*/ 41888 w 80558"/>
                    <a:gd name="connsiteY0" fmla="*/ 48525 h 97387"/>
                    <a:gd name="connsiteX1" fmla="*/ 43031 w 80558"/>
                    <a:gd name="connsiteY1" fmla="*/ 49191 h 97387"/>
                    <a:gd name="connsiteX2" fmla="*/ 43412 w 80558"/>
                    <a:gd name="connsiteY2" fmla="*/ 52144 h 97387"/>
                    <a:gd name="connsiteX3" fmla="*/ 42365 w 80558"/>
                    <a:gd name="connsiteY3" fmla="*/ 54144 h 97387"/>
                    <a:gd name="connsiteX4" fmla="*/ 41602 w 80558"/>
                    <a:gd name="connsiteY4" fmla="*/ 56621 h 97387"/>
                    <a:gd name="connsiteX5" fmla="*/ 44078 w 80558"/>
                    <a:gd name="connsiteY5" fmla="*/ 87958 h 97387"/>
                    <a:gd name="connsiteX6" fmla="*/ 45507 w 80558"/>
                    <a:gd name="connsiteY6" fmla="*/ 89577 h 97387"/>
                    <a:gd name="connsiteX7" fmla="*/ 74273 w 80558"/>
                    <a:gd name="connsiteY7" fmla="*/ 87482 h 97387"/>
                    <a:gd name="connsiteX8" fmla="*/ 80559 w 80558"/>
                    <a:gd name="connsiteY8" fmla="*/ 92054 h 97387"/>
                    <a:gd name="connsiteX9" fmla="*/ 80465 w 80558"/>
                    <a:gd name="connsiteY9" fmla="*/ 94245 h 97387"/>
                    <a:gd name="connsiteX10" fmla="*/ 76750 w 80558"/>
                    <a:gd name="connsiteY10" fmla="*/ 97388 h 97387"/>
                    <a:gd name="connsiteX11" fmla="*/ 5788 w 80558"/>
                    <a:gd name="connsiteY11" fmla="*/ 97388 h 97387"/>
                    <a:gd name="connsiteX12" fmla="*/ 1502 w 80558"/>
                    <a:gd name="connsiteY12" fmla="*/ 95197 h 97387"/>
                    <a:gd name="connsiteX13" fmla="*/ 359 w 80558"/>
                    <a:gd name="connsiteY13" fmla="*/ 93483 h 97387"/>
                    <a:gd name="connsiteX14" fmla="*/ 2263 w 80558"/>
                    <a:gd name="connsiteY14" fmla="*/ 90339 h 97387"/>
                    <a:gd name="connsiteX15" fmla="*/ 35601 w 80558"/>
                    <a:gd name="connsiteY15" fmla="*/ 90339 h 97387"/>
                    <a:gd name="connsiteX16" fmla="*/ 37316 w 80558"/>
                    <a:gd name="connsiteY16" fmla="*/ 88720 h 97387"/>
                    <a:gd name="connsiteX17" fmla="*/ 35887 w 80558"/>
                    <a:gd name="connsiteY17" fmla="*/ 53954 h 97387"/>
                    <a:gd name="connsiteX18" fmla="*/ 34935 w 80558"/>
                    <a:gd name="connsiteY18" fmla="*/ 44334 h 97387"/>
                    <a:gd name="connsiteX19" fmla="*/ 40364 w 80558"/>
                    <a:gd name="connsiteY19" fmla="*/ 2328 h 97387"/>
                    <a:gd name="connsiteX20" fmla="*/ 41888 w 80558"/>
                    <a:gd name="connsiteY20" fmla="*/ 48620 h 97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0558" h="97387">
                      <a:moveTo>
                        <a:pt x="41888" y="48525"/>
                      </a:moveTo>
                      <a:cubicBezTo>
                        <a:pt x="41888" y="48525"/>
                        <a:pt x="42554" y="49001"/>
                        <a:pt x="43031" y="49191"/>
                      </a:cubicBezTo>
                      <a:lnTo>
                        <a:pt x="43412" y="52144"/>
                      </a:lnTo>
                      <a:cubicBezTo>
                        <a:pt x="43126" y="53001"/>
                        <a:pt x="42840" y="53668"/>
                        <a:pt x="42365" y="54144"/>
                      </a:cubicBezTo>
                      <a:cubicBezTo>
                        <a:pt x="41792" y="54906"/>
                        <a:pt x="41506" y="55668"/>
                        <a:pt x="41602" y="56621"/>
                      </a:cubicBezTo>
                      <a:lnTo>
                        <a:pt x="44078" y="87958"/>
                      </a:lnTo>
                      <a:cubicBezTo>
                        <a:pt x="44078" y="89006"/>
                        <a:pt x="44650" y="89577"/>
                        <a:pt x="45507" y="89577"/>
                      </a:cubicBezTo>
                      <a:lnTo>
                        <a:pt x="74273" y="87482"/>
                      </a:lnTo>
                      <a:cubicBezTo>
                        <a:pt x="77607" y="87387"/>
                        <a:pt x="80465" y="89387"/>
                        <a:pt x="80559" y="92054"/>
                      </a:cubicBezTo>
                      <a:cubicBezTo>
                        <a:pt x="80559" y="92435"/>
                        <a:pt x="80559" y="93197"/>
                        <a:pt x="80465" y="94245"/>
                      </a:cubicBezTo>
                      <a:cubicBezTo>
                        <a:pt x="80274" y="96054"/>
                        <a:pt x="78654" y="97388"/>
                        <a:pt x="76750" y="97388"/>
                      </a:cubicBezTo>
                      <a:lnTo>
                        <a:pt x="5788" y="97388"/>
                      </a:lnTo>
                      <a:cubicBezTo>
                        <a:pt x="4074" y="97388"/>
                        <a:pt x="2359" y="96531"/>
                        <a:pt x="1502" y="95197"/>
                      </a:cubicBezTo>
                      <a:lnTo>
                        <a:pt x="359" y="93483"/>
                      </a:lnTo>
                      <a:cubicBezTo>
                        <a:pt x="-593" y="92149"/>
                        <a:pt x="454" y="90339"/>
                        <a:pt x="2263" y="90339"/>
                      </a:cubicBezTo>
                      <a:lnTo>
                        <a:pt x="35601" y="90339"/>
                      </a:lnTo>
                      <a:cubicBezTo>
                        <a:pt x="36839" y="90339"/>
                        <a:pt x="37411" y="89768"/>
                        <a:pt x="37316" y="88720"/>
                      </a:cubicBezTo>
                      <a:lnTo>
                        <a:pt x="35887" y="53954"/>
                      </a:lnTo>
                      <a:cubicBezTo>
                        <a:pt x="36173" y="51382"/>
                        <a:pt x="37982" y="45096"/>
                        <a:pt x="34935" y="44334"/>
                      </a:cubicBezTo>
                      <a:cubicBezTo>
                        <a:pt x="31601" y="41952"/>
                        <a:pt x="34172" y="-11673"/>
                        <a:pt x="40364" y="2328"/>
                      </a:cubicBezTo>
                      <a:cubicBezTo>
                        <a:pt x="49984" y="3948"/>
                        <a:pt x="41222" y="48048"/>
                        <a:pt x="41888" y="48620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470" name="Freeform: Shape 16469">
                <a:extLst>
                  <a:ext uri="{FF2B5EF4-FFF2-40B4-BE49-F238E27FC236}">
                    <a16:creationId xmlns:a16="http://schemas.microsoft.com/office/drawing/2014/main" id="{08464631-14D2-2557-020E-7C4ECEA2A805}"/>
                  </a:ext>
                </a:extLst>
              </p:cNvPr>
              <p:cNvSpPr/>
              <p:nvPr/>
            </p:nvSpPr>
            <p:spPr>
              <a:xfrm>
                <a:off x="12017311" y="3436275"/>
                <a:ext cx="147351" cy="103404"/>
              </a:xfrm>
              <a:custGeom>
                <a:avLst/>
                <a:gdLst>
                  <a:gd name="connsiteX0" fmla="*/ 136207 w 147351"/>
                  <a:gd name="connsiteY0" fmla="*/ 13012 h 103404"/>
                  <a:gd name="connsiteX1" fmla="*/ 138493 w 147351"/>
                  <a:gd name="connsiteY1" fmla="*/ 13203 h 103404"/>
                  <a:gd name="connsiteX2" fmla="*/ 141065 w 147351"/>
                  <a:gd name="connsiteY2" fmla="*/ 16346 h 103404"/>
                  <a:gd name="connsiteX3" fmla="*/ 138969 w 147351"/>
                  <a:gd name="connsiteY3" fmla="*/ 22252 h 103404"/>
                  <a:gd name="connsiteX4" fmla="*/ 117443 w 147351"/>
                  <a:gd name="connsiteY4" fmla="*/ 15965 h 103404"/>
                  <a:gd name="connsiteX5" fmla="*/ 117824 w 147351"/>
                  <a:gd name="connsiteY5" fmla="*/ 16441 h 103404"/>
                  <a:gd name="connsiteX6" fmla="*/ 123062 w 147351"/>
                  <a:gd name="connsiteY6" fmla="*/ 19775 h 103404"/>
                  <a:gd name="connsiteX7" fmla="*/ 133921 w 147351"/>
                  <a:gd name="connsiteY7" fmla="*/ 22252 h 103404"/>
                  <a:gd name="connsiteX8" fmla="*/ 136207 w 147351"/>
                  <a:gd name="connsiteY8" fmla="*/ 22442 h 103404"/>
                  <a:gd name="connsiteX9" fmla="*/ 138683 w 147351"/>
                  <a:gd name="connsiteY9" fmla="*/ 25490 h 103404"/>
                  <a:gd name="connsiteX10" fmla="*/ 136588 w 147351"/>
                  <a:gd name="connsiteY10" fmla="*/ 31396 h 103404"/>
                  <a:gd name="connsiteX11" fmla="*/ 132207 w 147351"/>
                  <a:gd name="connsiteY11" fmla="*/ 29586 h 103404"/>
                  <a:gd name="connsiteX12" fmla="*/ 133635 w 147351"/>
                  <a:gd name="connsiteY12" fmla="*/ 36539 h 103404"/>
                  <a:gd name="connsiteX13" fmla="*/ 126777 w 147351"/>
                  <a:gd name="connsiteY13" fmla="*/ 42350 h 103404"/>
                  <a:gd name="connsiteX14" fmla="*/ 107727 w 147351"/>
                  <a:gd name="connsiteY14" fmla="*/ 34539 h 103404"/>
                  <a:gd name="connsiteX15" fmla="*/ 107536 w 147351"/>
                  <a:gd name="connsiteY15" fmla="*/ 33491 h 103404"/>
                  <a:gd name="connsiteX16" fmla="*/ 100108 w 147351"/>
                  <a:gd name="connsiteY16" fmla="*/ 36444 h 103404"/>
                  <a:gd name="connsiteX17" fmla="*/ 100108 w 147351"/>
                  <a:gd name="connsiteY17" fmla="*/ 36444 h 103404"/>
                  <a:gd name="connsiteX18" fmla="*/ 63151 w 147351"/>
                  <a:gd name="connsiteY18" fmla="*/ 62542 h 103404"/>
                  <a:gd name="connsiteX19" fmla="*/ 46387 w 147351"/>
                  <a:gd name="connsiteY19" fmla="*/ 103405 h 103404"/>
                  <a:gd name="connsiteX20" fmla="*/ 0 w 147351"/>
                  <a:gd name="connsiteY20" fmla="*/ 92641 h 103404"/>
                  <a:gd name="connsiteX21" fmla="*/ 29813 w 147351"/>
                  <a:gd name="connsiteY21" fmla="*/ 50065 h 103404"/>
                  <a:gd name="connsiteX22" fmla="*/ 64294 w 147351"/>
                  <a:gd name="connsiteY22" fmla="*/ 18632 h 103404"/>
                  <a:gd name="connsiteX23" fmla="*/ 71722 w 147351"/>
                  <a:gd name="connsiteY23" fmla="*/ 15298 h 103404"/>
                  <a:gd name="connsiteX24" fmla="*/ 89820 w 147351"/>
                  <a:gd name="connsiteY24" fmla="*/ 3297 h 103404"/>
                  <a:gd name="connsiteX25" fmla="*/ 140684 w 147351"/>
                  <a:gd name="connsiteY25" fmla="*/ 4726 h 103404"/>
                  <a:gd name="connsiteX26" fmla="*/ 147351 w 147351"/>
                  <a:gd name="connsiteY26" fmla="*/ 10917 h 103404"/>
                  <a:gd name="connsiteX27" fmla="*/ 145352 w 147351"/>
                  <a:gd name="connsiteY27" fmla="*/ 11774 h 103404"/>
                  <a:gd name="connsiteX28" fmla="*/ 134779 w 147351"/>
                  <a:gd name="connsiteY28" fmla="*/ 12631 h 103404"/>
                  <a:gd name="connsiteX29" fmla="*/ 136111 w 147351"/>
                  <a:gd name="connsiteY29" fmla="*/ 12917 h 103404"/>
                  <a:gd name="connsiteX30" fmla="*/ 136111 w 147351"/>
                  <a:gd name="connsiteY30" fmla="*/ 12917 h 103404"/>
                  <a:gd name="connsiteX31" fmla="*/ 107441 w 147351"/>
                  <a:gd name="connsiteY31" fmla="*/ 31586 h 103404"/>
                  <a:gd name="connsiteX32" fmla="*/ 108395 w 147351"/>
                  <a:gd name="connsiteY32" fmla="*/ 27967 h 103404"/>
                  <a:gd name="connsiteX33" fmla="*/ 108395 w 147351"/>
                  <a:gd name="connsiteY33" fmla="*/ 27967 h 103404"/>
                  <a:gd name="connsiteX34" fmla="*/ 106204 w 147351"/>
                  <a:gd name="connsiteY34" fmla="*/ 29110 h 103404"/>
                  <a:gd name="connsiteX35" fmla="*/ 106204 w 147351"/>
                  <a:gd name="connsiteY35" fmla="*/ 30919 h 103404"/>
                  <a:gd name="connsiteX36" fmla="*/ 107347 w 147351"/>
                  <a:gd name="connsiteY36" fmla="*/ 31586 h 103404"/>
                  <a:gd name="connsiteX37" fmla="*/ 107347 w 147351"/>
                  <a:gd name="connsiteY37" fmla="*/ 31586 h 10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7351" h="103404">
                    <a:moveTo>
                      <a:pt x="136207" y="13012"/>
                    </a:moveTo>
                    <a:lnTo>
                      <a:pt x="138493" y="13203"/>
                    </a:lnTo>
                    <a:cubicBezTo>
                      <a:pt x="140684" y="13298"/>
                      <a:pt x="141446" y="14346"/>
                      <a:pt x="141065" y="16346"/>
                    </a:cubicBezTo>
                    <a:cubicBezTo>
                      <a:pt x="140303" y="19585"/>
                      <a:pt x="139636" y="21490"/>
                      <a:pt x="138969" y="22252"/>
                    </a:cubicBezTo>
                    <a:cubicBezTo>
                      <a:pt x="133064" y="19585"/>
                      <a:pt x="125825" y="17489"/>
                      <a:pt x="117443" y="15965"/>
                    </a:cubicBezTo>
                    <a:cubicBezTo>
                      <a:pt x="117634" y="16156"/>
                      <a:pt x="117729" y="16251"/>
                      <a:pt x="117824" y="16441"/>
                    </a:cubicBezTo>
                    <a:cubicBezTo>
                      <a:pt x="119158" y="18156"/>
                      <a:pt x="120967" y="19204"/>
                      <a:pt x="123062" y="19775"/>
                    </a:cubicBezTo>
                    <a:lnTo>
                      <a:pt x="133921" y="22252"/>
                    </a:lnTo>
                    <a:lnTo>
                      <a:pt x="136207" y="22442"/>
                    </a:lnTo>
                    <a:cubicBezTo>
                      <a:pt x="138397" y="22537"/>
                      <a:pt x="139160" y="23585"/>
                      <a:pt x="138683" y="25490"/>
                    </a:cubicBezTo>
                    <a:cubicBezTo>
                      <a:pt x="137922" y="28729"/>
                      <a:pt x="137254" y="30634"/>
                      <a:pt x="136588" y="31396"/>
                    </a:cubicBezTo>
                    <a:cubicBezTo>
                      <a:pt x="135159" y="30729"/>
                      <a:pt x="133730" y="30157"/>
                      <a:pt x="132207" y="29586"/>
                    </a:cubicBezTo>
                    <a:lnTo>
                      <a:pt x="133635" y="36539"/>
                    </a:lnTo>
                    <a:cubicBezTo>
                      <a:pt x="134398" y="40254"/>
                      <a:pt x="130683" y="43302"/>
                      <a:pt x="126777" y="42350"/>
                    </a:cubicBezTo>
                    <a:cubicBezTo>
                      <a:pt x="120301" y="40825"/>
                      <a:pt x="114014" y="38254"/>
                      <a:pt x="107727" y="34539"/>
                    </a:cubicBezTo>
                    <a:lnTo>
                      <a:pt x="107536" y="33491"/>
                    </a:lnTo>
                    <a:cubicBezTo>
                      <a:pt x="105251" y="34825"/>
                      <a:pt x="102679" y="35777"/>
                      <a:pt x="100108" y="36444"/>
                    </a:cubicBezTo>
                    <a:lnTo>
                      <a:pt x="100108" y="36444"/>
                    </a:lnTo>
                    <a:cubicBezTo>
                      <a:pt x="84962" y="51208"/>
                      <a:pt x="86201" y="52827"/>
                      <a:pt x="63151" y="62542"/>
                    </a:cubicBezTo>
                    <a:cubicBezTo>
                      <a:pt x="49054" y="68448"/>
                      <a:pt x="46387" y="88355"/>
                      <a:pt x="46387" y="103405"/>
                    </a:cubicBezTo>
                    <a:cubicBezTo>
                      <a:pt x="29432" y="102738"/>
                      <a:pt x="13906" y="99118"/>
                      <a:pt x="0" y="92641"/>
                    </a:cubicBezTo>
                    <a:cubicBezTo>
                      <a:pt x="12002" y="71210"/>
                      <a:pt x="21907" y="57113"/>
                      <a:pt x="29813" y="50065"/>
                    </a:cubicBezTo>
                    <a:cubicBezTo>
                      <a:pt x="46958" y="34920"/>
                      <a:pt x="44958" y="31586"/>
                      <a:pt x="64294" y="18632"/>
                    </a:cubicBezTo>
                    <a:cubicBezTo>
                      <a:pt x="66675" y="17013"/>
                      <a:pt x="69152" y="15965"/>
                      <a:pt x="71722" y="15298"/>
                    </a:cubicBezTo>
                    <a:lnTo>
                      <a:pt x="89820" y="3297"/>
                    </a:lnTo>
                    <a:cubicBezTo>
                      <a:pt x="130683" y="-2704"/>
                      <a:pt x="85439" y="535"/>
                      <a:pt x="140684" y="4726"/>
                    </a:cubicBezTo>
                    <a:cubicBezTo>
                      <a:pt x="144304" y="5011"/>
                      <a:pt x="147161" y="7679"/>
                      <a:pt x="147351" y="10917"/>
                    </a:cubicBezTo>
                    <a:cubicBezTo>
                      <a:pt x="147351" y="11393"/>
                      <a:pt x="146779" y="11679"/>
                      <a:pt x="145352" y="11774"/>
                    </a:cubicBezTo>
                    <a:cubicBezTo>
                      <a:pt x="141827" y="12155"/>
                      <a:pt x="138303" y="12346"/>
                      <a:pt x="134779" y="12631"/>
                    </a:cubicBezTo>
                    <a:lnTo>
                      <a:pt x="136111" y="12917"/>
                    </a:lnTo>
                    <a:lnTo>
                      <a:pt x="136111" y="12917"/>
                    </a:lnTo>
                    <a:close/>
                    <a:moveTo>
                      <a:pt x="107441" y="31586"/>
                    </a:moveTo>
                    <a:cubicBezTo>
                      <a:pt x="108679" y="30919"/>
                      <a:pt x="108965" y="29681"/>
                      <a:pt x="108395" y="27967"/>
                    </a:cubicBezTo>
                    <a:lnTo>
                      <a:pt x="108395" y="27967"/>
                    </a:lnTo>
                    <a:cubicBezTo>
                      <a:pt x="107347" y="28252"/>
                      <a:pt x="106680" y="28633"/>
                      <a:pt x="106204" y="29110"/>
                    </a:cubicBezTo>
                    <a:cubicBezTo>
                      <a:pt x="105632" y="29776"/>
                      <a:pt x="105632" y="30348"/>
                      <a:pt x="106204" y="30919"/>
                    </a:cubicBezTo>
                    <a:cubicBezTo>
                      <a:pt x="106489" y="31205"/>
                      <a:pt x="106870" y="31396"/>
                      <a:pt x="107347" y="31586"/>
                    </a:cubicBezTo>
                    <a:lnTo>
                      <a:pt x="107347" y="31586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1" name="Freeform: Shape 16470">
                <a:extLst>
                  <a:ext uri="{FF2B5EF4-FFF2-40B4-BE49-F238E27FC236}">
                    <a16:creationId xmlns:a16="http://schemas.microsoft.com/office/drawing/2014/main" id="{670E3F4C-B7ED-0D98-F7C0-648EDC9756A1}"/>
                  </a:ext>
                </a:extLst>
              </p:cNvPr>
              <p:cNvSpPr/>
              <p:nvPr/>
            </p:nvSpPr>
            <p:spPr>
              <a:xfrm>
                <a:off x="11575088" y="3445002"/>
                <a:ext cx="163616" cy="573941"/>
              </a:xfrm>
              <a:custGeom>
                <a:avLst/>
                <a:gdLst>
                  <a:gd name="connsiteX0" fmla="*/ 61413 w 163616"/>
                  <a:gd name="connsiteY0" fmla="*/ 163354 h 573941"/>
                  <a:gd name="connsiteX1" fmla="*/ 68651 w 163616"/>
                  <a:gd name="connsiteY1" fmla="*/ 279178 h 573941"/>
                  <a:gd name="connsiteX2" fmla="*/ 74938 w 163616"/>
                  <a:gd name="connsiteY2" fmla="*/ 330613 h 573941"/>
                  <a:gd name="connsiteX3" fmla="*/ 78939 w 163616"/>
                  <a:gd name="connsiteY3" fmla="*/ 355187 h 573941"/>
                  <a:gd name="connsiteX4" fmla="*/ 88178 w 163616"/>
                  <a:gd name="connsiteY4" fmla="*/ 409861 h 573941"/>
                  <a:gd name="connsiteX5" fmla="*/ 102370 w 163616"/>
                  <a:gd name="connsiteY5" fmla="*/ 488252 h 573941"/>
                  <a:gd name="connsiteX6" fmla="*/ 110561 w 163616"/>
                  <a:gd name="connsiteY6" fmla="*/ 525113 h 573941"/>
                  <a:gd name="connsiteX7" fmla="*/ 114276 w 163616"/>
                  <a:gd name="connsiteY7" fmla="*/ 541591 h 573941"/>
                  <a:gd name="connsiteX8" fmla="*/ 116371 w 163616"/>
                  <a:gd name="connsiteY8" fmla="*/ 544735 h 573941"/>
                  <a:gd name="connsiteX9" fmla="*/ 135803 w 163616"/>
                  <a:gd name="connsiteY9" fmla="*/ 551212 h 573941"/>
                  <a:gd name="connsiteX10" fmla="*/ 139613 w 163616"/>
                  <a:gd name="connsiteY10" fmla="*/ 552260 h 573941"/>
                  <a:gd name="connsiteX11" fmla="*/ 163616 w 163616"/>
                  <a:gd name="connsiteY11" fmla="*/ 556069 h 573941"/>
                  <a:gd name="connsiteX12" fmla="*/ 72081 w 163616"/>
                  <a:gd name="connsiteY12" fmla="*/ 572262 h 573941"/>
                  <a:gd name="connsiteX13" fmla="*/ 548 w 163616"/>
                  <a:gd name="connsiteY13" fmla="*/ 573500 h 573941"/>
                  <a:gd name="connsiteX14" fmla="*/ 4357 w 163616"/>
                  <a:gd name="connsiteY14" fmla="*/ 481774 h 573941"/>
                  <a:gd name="connsiteX15" fmla="*/ 1787 w 163616"/>
                  <a:gd name="connsiteY15" fmla="*/ 345948 h 573941"/>
                  <a:gd name="connsiteX16" fmla="*/ 72 w 163616"/>
                  <a:gd name="connsiteY16" fmla="*/ 271081 h 573941"/>
                  <a:gd name="connsiteX17" fmla="*/ 18455 w 163616"/>
                  <a:gd name="connsiteY17" fmla="*/ 124015 h 573941"/>
                  <a:gd name="connsiteX18" fmla="*/ 29314 w 163616"/>
                  <a:gd name="connsiteY18" fmla="*/ 87154 h 573941"/>
                  <a:gd name="connsiteX19" fmla="*/ 40362 w 163616"/>
                  <a:gd name="connsiteY19" fmla="*/ 58198 h 573941"/>
                  <a:gd name="connsiteX20" fmla="*/ 55602 w 163616"/>
                  <a:gd name="connsiteY20" fmla="*/ 14192 h 573941"/>
                  <a:gd name="connsiteX21" fmla="*/ 97132 w 163616"/>
                  <a:gd name="connsiteY21" fmla="*/ 9811 h 573941"/>
                  <a:gd name="connsiteX22" fmla="*/ 111419 w 163616"/>
                  <a:gd name="connsiteY22" fmla="*/ 1143 h 573941"/>
                  <a:gd name="connsiteX23" fmla="*/ 112943 w 163616"/>
                  <a:gd name="connsiteY23" fmla="*/ 2572 h 573941"/>
                  <a:gd name="connsiteX24" fmla="*/ 73319 w 163616"/>
                  <a:gd name="connsiteY24" fmla="*/ 57817 h 573941"/>
                  <a:gd name="connsiteX25" fmla="*/ 61507 w 163616"/>
                  <a:gd name="connsiteY25" fmla="*/ 163259 h 57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3616" h="573941">
                    <a:moveTo>
                      <a:pt x="61413" y="163354"/>
                    </a:moveTo>
                    <a:cubicBezTo>
                      <a:pt x="60841" y="200977"/>
                      <a:pt x="63222" y="239649"/>
                      <a:pt x="68651" y="279178"/>
                    </a:cubicBezTo>
                    <a:lnTo>
                      <a:pt x="74938" y="330613"/>
                    </a:lnTo>
                    <a:cubicBezTo>
                      <a:pt x="74558" y="340233"/>
                      <a:pt x="75985" y="348424"/>
                      <a:pt x="78939" y="355187"/>
                    </a:cubicBezTo>
                    <a:lnTo>
                      <a:pt x="88178" y="409861"/>
                    </a:lnTo>
                    <a:lnTo>
                      <a:pt x="102370" y="488252"/>
                    </a:lnTo>
                    <a:lnTo>
                      <a:pt x="110561" y="525113"/>
                    </a:lnTo>
                    <a:lnTo>
                      <a:pt x="114276" y="541591"/>
                    </a:lnTo>
                    <a:cubicBezTo>
                      <a:pt x="114562" y="542830"/>
                      <a:pt x="115228" y="543878"/>
                      <a:pt x="116371" y="544735"/>
                    </a:cubicBezTo>
                    <a:cubicBezTo>
                      <a:pt x="121897" y="548831"/>
                      <a:pt x="128468" y="551021"/>
                      <a:pt x="135803" y="551212"/>
                    </a:cubicBezTo>
                    <a:cubicBezTo>
                      <a:pt x="137136" y="551212"/>
                      <a:pt x="138470" y="551593"/>
                      <a:pt x="139613" y="552260"/>
                    </a:cubicBezTo>
                    <a:cubicBezTo>
                      <a:pt x="147900" y="557022"/>
                      <a:pt x="155900" y="558260"/>
                      <a:pt x="163616" y="556069"/>
                    </a:cubicBezTo>
                    <a:cubicBezTo>
                      <a:pt x="133994" y="564547"/>
                      <a:pt x="103513" y="569976"/>
                      <a:pt x="72081" y="572262"/>
                    </a:cubicBezTo>
                    <a:cubicBezTo>
                      <a:pt x="48839" y="573977"/>
                      <a:pt x="25027" y="574357"/>
                      <a:pt x="548" y="573500"/>
                    </a:cubicBezTo>
                    <a:cubicBezTo>
                      <a:pt x="2929" y="538829"/>
                      <a:pt x="4168" y="508349"/>
                      <a:pt x="4357" y="481774"/>
                    </a:cubicBezTo>
                    <a:cubicBezTo>
                      <a:pt x="4643" y="441103"/>
                      <a:pt x="3786" y="395859"/>
                      <a:pt x="1787" y="345948"/>
                    </a:cubicBezTo>
                    <a:cubicBezTo>
                      <a:pt x="358" y="310229"/>
                      <a:pt x="-215" y="285274"/>
                      <a:pt x="72" y="271081"/>
                    </a:cubicBezTo>
                    <a:cubicBezTo>
                      <a:pt x="1119" y="224123"/>
                      <a:pt x="7311" y="175069"/>
                      <a:pt x="18455" y="124015"/>
                    </a:cubicBezTo>
                    <a:cubicBezTo>
                      <a:pt x="21312" y="110871"/>
                      <a:pt x="25027" y="98584"/>
                      <a:pt x="29314" y="87154"/>
                    </a:cubicBezTo>
                    <a:cubicBezTo>
                      <a:pt x="36552" y="68104"/>
                      <a:pt x="40267" y="58388"/>
                      <a:pt x="40362" y="58198"/>
                    </a:cubicBezTo>
                    <a:cubicBezTo>
                      <a:pt x="45506" y="43148"/>
                      <a:pt x="50554" y="28575"/>
                      <a:pt x="55602" y="14192"/>
                    </a:cubicBezTo>
                    <a:lnTo>
                      <a:pt x="97132" y="9811"/>
                    </a:lnTo>
                    <a:lnTo>
                      <a:pt x="111419" y="1143"/>
                    </a:lnTo>
                    <a:cubicBezTo>
                      <a:pt x="114467" y="-762"/>
                      <a:pt x="115039" y="-286"/>
                      <a:pt x="112943" y="2572"/>
                    </a:cubicBezTo>
                    <a:cubicBezTo>
                      <a:pt x="99893" y="20479"/>
                      <a:pt x="86749" y="38957"/>
                      <a:pt x="73319" y="57817"/>
                    </a:cubicBezTo>
                    <a:cubicBezTo>
                      <a:pt x="52078" y="87820"/>
                      <a:pt x="44649" y="130111"/>
                      <a:pt x="61507" y="163259"/>
                    </a:cubicBezTo>
                    <a:close/>
                  </a:path>
                </a:pathLst>
              </a:custGeom>
              <a:solidFill>
                <a:srgbClr val="819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2" name="Freeform: Shape 16471">
                <a:extLst>
                  <a:ext uri="{FF2B5EF4-FFF2-40B4-BE49-F238E27FC236}">
                    <a16:creationId xmlns:a16="http://schemas.microsoft.com/office/drawing/2014/main" id="{37952EC2-0638-9BC6-87A6-9084917C1F19}"/>
                  </a:ext>
                </a:extLst>
              </p:cNvPr>
              <p:cNvSpPr/>
              <p:nvPr/>
            </p:nvSpPr>
            <p:spPr>
              <a:xfrm>
                <a:off x="11850188" y="3472148"/>
                <a:ext cx="57108" cy="165449"/>
              </a:xfrm>
              <a:custGeom>
                <a:avLst/>
                <a:gdLst>
                  <a:gd name="connsiteX0" fmla="*/ 38915 w 57108"/>
                  <a:gd name="connsiteY0" fmla="*/ 0 h 165449"/>
                  <a:gd name="connsiteX1" fmla="*/ 57108 w 57108"/>
                  <a:gd name="connsiteY1" fmla="*/ 21812 h 165449"/>
                  <a:gd name="connsiteX2" fmla="*/ 33773 w 57108"/>
                  <a:gd name="connsiteY2" fmla="*/ 84011 h 165449"/>
                  <a:gd name="connsiteX3" fmla="*/ 21771 w 57108"/>
                  <a:gd name="connsiteY3" fmla="*/ 114109 h 165449"/>
                  <a:gd name="connsiteX4" fmla="*/ 2435 w 57108"/>
                  <a:gd name="connsiteY4" fmla="*/ 165449 h 165449"/>
                  <a:gd name="connsiteX5" fmla="*/ 1006 w 57108"/>
                  <a:gd name="connsiteY5" fmla="*/ 148209 h 165449"/>
                  <a:gd name="connsiteX6" fmla="*/ 8054 w 57108"/>
                  <a:gd name="connsiteY6" fmla="*/ 85820 h 165449"/>
                  <a:gd name="connsiteX7" fmla="*/ 38915 w 57108"/>
                  <a:gd name="connsiteY7" fmla="*/ 0 h 165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108" h="165449">
                    <a:moveTo>
                      <a:pt x="38915" y="0"/>
                    </a:moveTo>
                    <a:lnTo>
                      <a:pt x="57108" y="21812"/>
                    </a:lnTo>
                    <a:cubicBezTo>
                      <a:pt x="50822" y="42767"/>
                      <a:pt x="43012" y="63532"/>
                      <a:pt x="33773" y="84011"/>
                    </a:cubicBezTo>
                    <a:cubicBezTo>
                      <a:pt x="28533" y="95631"/>
                      <a:pt x="24533" y="105632"/>
                      <a:pt x="21771" y="114109"/>
                    </a:cubicBezTo>
                    <a:cubicBezTo>
                      <a:pt x="16152" y="131159"/>
                      <a:pt x="11865" y="149733"/>
                      <a:pt x="2435" y="165449"/>
                    </a:cubicBezTo>
                    <a:cubicBezTo>
                      <a:pt x="-232" y="158210"/>
                      <a:pt x="-708" y="152495"/>
                      <a:pt x="1006" y="148209"/>
                    </a:cubicBezTo>
                    <a:cubicBezTo>
                      <a:pt x="-232" y="128778"/>
                      <a:pt x="2149" y="108013"/>
                      <a:pt x="8054" y="85820"/>
                    </a:cubicBezTo>
                    <a:cubicBezTo>
                      <a:pt x="16818" y="52578"/>
                      <a:pt x="27104" y="24003"/>
                      <a:pt x="38915" y="0"/>
                    </a:cubicBez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3" name="Freeform: Shape 16472">
                <a:extLst>
                  <a:ext uri="{FF2B5EF4-FFF2-40B4-BE49-F238E27FC236}">
                    <a16:creationId xmlns:a16="http://schemas.microsoft.com/office/drawing/2014/main" id="{92C7DC6F-9197-5011-EE60-1F8FD4D021DA}"/>
                  </a:ext>
                </a:extLst>
              </p:cNvPr>
              <p:cNvSpPr/>
              <p:nvPr/>
            </p:nvSpPr>
            <p:spPr>
              <a:xfrm>
                <a:off x="11895009" y="3541710"/>
                <a:ext cx="31732" cy="164086"/>
              </a:xfrm>
              <a:custGeom>
                <a:avLst/>
                <a:gdLst>
                  <a:gd name="connsiteX0" fmla="*/ 8954 w 31732"/>
                  <a:gd name="connsiteY0" fmla="*/ 164086 h 164086"/>
                  <a:gd name="connsiteX1" fmla="*/ 0 w 31732"/>
                  <a:gd name="connsiteY1" fmla="*/ 160086 h 164086"/>
                  <a:gd name="connsiteX2" fmla="*/ 10478 w 31732"/>
                  <a:gd name="connsiteY2" fmla="*/ 67693 h 164086"/>
                  <a:gd name="connsiteX3" fmla="*/ 16098 w 31732"/>
                  <a:gd name="connsiteY3" fmla="*/ 39976 h 164086"/>
                  <a:gd name="connsiteX4" fmla="*/ 23623 w 31732"/>
                  <a:gd name="connsiteY4" fmla="*/ 12543 h 164086"/>
                  <a:gd name="connsiteX5" fmla="*/ 29147 w 31732"/>
                  <a:gd name="connsiteY5" fmla="*/ 542 h 164086"/>
                  <a:gd name="connsiteX6" fmla="*/ 31719 w 31732"/>
                  <a:gd name="connsiteY6" fmla="*/ 1399 h 164086"/>
                  <a:gd name="connsiteX7" fmla="*/ 24861 w 31732"/>
                  <a:gd name="connsiteY7" fmla="*/ 41595 h 164086"/>
                  <a:gd name="connsiteX8" fmla="*/ 17431 w 31732"/>
                  <a:gd name="connsiteY8" fmla="*/ 154752 h 164086"/>
                  <a:gd name="connsiteX9" fmla="*/ 8954 w 31732"/>
                  <a:gd name="connsiteY9" fmla="*/ 164086 h 16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732" h="164086">
                    <a:moveTo>
                      <a:pt x="8954" y="164086"/>
                    </a:moveTo>
                    <a:lnTo>
                      <a:pt x="0" y="160086"/>
                    </a:lnTo>
                    <a:cubicBezTo>
                      <a:pt x="3524" y="129320"/>
                      <a:pt x="7050" y="98554"/>
                      <a:pt x="10478" y="67693"/>
                    </a:cubicBezTo>
                    <a:cubicBezTo>
                      <a:pt x="11621" y="57883"/>
                      <a:pt x="13431" y="48643"/>
                      <a:pt x="16098" y="39976"/>
                    </a:cubicBezTo>
                    <a:cubicBezTo>
                      <a:pt x="18574" y="31975"/>
                      <a:pt x="21051" y="22831"/>
                      <a:pt x="23623" y="12543"/>
                    </a:cubicBezTo>
                    <a:cubicBezTo>
                      <a:pt x="24766" y="7876"/>
                      <a:pt x="26575" y="3876"/>
                      <a:pt x="29147" y="542"/>
                    </a:cubicBezTo>
                    <a:cubicBezTo>
                      <a:pt x="30004" y="-506"/>
                      <a:pt x="31910" y="66"/>
                      <a:pt x="31719" y="1399"/>
                    </a:cubicBezTo>
                    <a:cubicBezTo>
                      <a:pt x="29909" y="12448"/>
                      <a:pt x="26480" y="28641"/>
                      <a:pt x="24861" y="41595"/>
                    </a:cubicBezTo>
                    <a:cubicBezTo>
                      <a:pt x="22480" y="60645"/>
                      <a:pt x="20003" y="98364"/>
                      <a:pt x="17431" y="154752"/>
                    </a:cubicBezTo>
                    <a:cubicBezTo>
                      <a:pt x="17241" y="159419"/>
                      <a:pt x="14383" y="162467"/>
                      <a:pt x="8954" y="164086"/>
                    </a:cubicBez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4" name="Freeform: Shape 16473">
                <a:extLst>
                  <a:ext uri="{FF2B5EF4-FFF2-40B4-BE49-F238E27FC236}">
                    <a16:creationId xmlns:a16="http://schemas.microsoft.com/office/drawing/2014/main" id="{6CA560B7-4930-522B-EB20-01EABBF15BB1}"/>
                  </a:ext>
                </a:extLst>
              </p:cNvPr>
              <p:cNvSpPr/>
              <p:nvPr/>
            </p:nvSpPr>
            <p:spPr>
              <a:xfrm>
                <a:off x="11937139" y="3542537"/>
                <a:ext cx="143226" cy="160400"/>
              </a:xfrm>
              <a:custGeom>
                <a:avLst/>
                <a:gdLst>
                  <a:gd name="connsiteX0" fmla="*/ 161 w 143226"/>
                  <a:gd name="connsiteY0" fmla="*/ 0 h 160400"/>
                  <a:gd name="connsiteX1" fmla="*/ 42928 w 143226"/>
                  <a:gd name="connsiteY1" fmla="*/ 66199 h 160400"/>
                  <a:gd name="connsiteX2" fmla="*/ 143227 w 143226"/>
                  <a:gd name="connsiteY2" fmla="*/ 127063 h 160400"/>
                  <a:gd name="connsiteX3" fmla="*/ 128844 w 143226"/>
                  <a:gd name="connsiteY3" fmla="*/ 160401 h 160400"/>
                  <a:gd name="connsiteX4" fmla="*/ 35594 w 143226"/>
                  <a:gd name="connsiteY4" fmla="*/ 96583 h 160400"/>
                  <a:gd name="connsiteX5" fmla="*/ 1114 w 143226"/>
                  <a:gd name="connsiteY5" fmla="*/ 21908 h 160400"/>
                  <a:gd name="connsiteX6" fmla="*/ 161 w 143226"/>
                  <a:gd name="connsiteY6" fmla="*/ 0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226" h="160400">
                    <a:moveTo>
                      <a:pt x="161" y="0"/>
                    </a:moveTo>
                    <a:lnTo>
                      <a:pt x="42928" y="66199"/>
                    </a:lnTo>
                    <a:cubicBezTo>
                      <a:pt x="69122" y="94774"/>
                      <a:pt x="102650" y="115062"/>
                      <a:pt x="143227" y="127063"/>
                    </a:cubicBezTo>
                    <a:lnTo>
                      <a:pt x="128844" y="160401"/>
                    </a:lnTo>
                    <a:cubicBezTo>
                      <a:pt x="92363" y="147638"/>
                      <a:pt x="61312" y="126301"/>
                      <a:pt x="35594" y="96583"/>
                    </a:cubicBezTo>
                    <a:cubicBezTo>
                      <a:pt x="16639" y="74676"/>
                      <a:pt x="5114" y="49721"/>
                      <a:pt x="1114" y="21908"/>
                    </a:cubicBezTo>
                    <a:cubicBezTo>
                      <a:pt x="66" y="14764"/>
                      <a:pt x="-220" y="7525"/>
                      <a:pt x="161" y="0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5" name="Freeform: Shape 16474">
                <a:extLst>
                  <a:ext uri="{FF2B5EF4-FFF2-40B4-BE49-F238E27FC236}">
                    <a16:creationId xmlns:a16="http://schemas.microsoft.com/office/drawing/2014/main" id="{24F264C2-6FC2-0A20-8FA3-BA04F93D6444}"/>
                  </a:ext>
                </a:extLst>
              </p:cNvPr>
              <p:cNvSpPr/>
              <p:nvPr/>
            </p:nvSpPr>
            <p:spPr>
              <a:xfrm>
                <a:off x="11985496" y="3563207"/>
                <a:ext cx="115455" cy="64103"/>
              </a:xfrm>
              <a:custGeom>
                <a:avLst/>
                <a:gdLst>
                  <a:gd name="connsiteX0" fmla="*/ 104013 w 115455"/>
                  <a:gd name="connsiteY0" fmla="*/ 19050 h 64103"/>
                  <a:gd name="connsiteX1" fmla="*/ 110491 w 115455"/>
                  <a:gd name="connsiteY1" fmla="*/ 21241 h 64103"/>
                  <a:gd name="connsiteX2" fmla="*/ 114300 w 115455"/>
                  <a:gd name="connsiteY2" fmla="*/ 22955 h 64103"/>
                  <a:gd name="connsiteX3" fmla="*/ 115443 w 115455"/>
                  <a:gd name="connsiteY3" fmla="*/ 26670 h 64103"/>
                  <a:gd name="connsiteX4" fmla="*/ 111729 w 115455"/>
                  <a:gd name="connsiteY4" fmla="*/ 29908 h 64103"/>
                  <a:gd name="connsiteX5" fmla="*/ 107062 w 115455"/>
                  <a:gd name="connsiteY5" fmla="*/ 29908 h 64103"/>
                  <a:gd name="connsiteX6" fmla="*/ 104681 w 115455"/>
                  <a:gd name="connsiteY6" fmla="*/ 31909 h 64103"/>
                  <a:gd name="connsiteX7" fmla="*/ 101728 w 115455"/>
                  <a:gd name="connsiteY7" fmla="*/ 64103 h 64103"/>
                  <a:gd name="connsiteX8" fmla="*/ 0 w 115455"/>
                  <a:gd name="connsiteY8" fmla="*/ 32766 h 64103"/>
                  <a:gd name="connsiteX9" fmla="*/ 12860 w 115455"/>
                  <a:gd name="connsiteY9" fmla="*/ 0 h 64103"/>
                  <a:gd name="connsiteX10" fmla="*/ 31528 w 115455"/>
                  <a:gd name="connsiteY10" fmla="*/ 1810 h 64103"/>
                  <a:gd name="connsiteX11" fmla="*/ 104013 w 115455"/>
                  <a:gd name="connsiteY11" fmla="*/ 18955 h 6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5455" h="64103">
                    <a:moveTo>
                      <a:pt x="104013" y="19050"/>
                    </a:moveTo>
                    <a:cubicBezTo>
                      <a:pt x="104870" y="20765"/>
                      <a:pt x="107062" y="21527"/>
                      <a:pt x="110491" y="21241"/>
                    </a:cubicBezTo>
                    <a:cubicBezTo>
                      <a:pt x="112205" y="21050"/>
                      <a:pt x="113443" y="21622"/>
                      <a:pt x="114300" y="22955"/>
                    </a:cubicBezTo>
                    <a:cubicBezTo>
                      <a:pt x="115063" y="24098"/>
                      <a:pt x="115538" y="25337"/>
                      <a:pt x="115443" y="26670"/>
                    </a:cubicBezTo>
                    <a:cubicBezTo>
                      <a:pt x="115443" y="28861"/>
                      <a:pt x="114206" y="29908"/>
                      <a:pt x="111729" y="29908"/>
                    </a:cubicBezTo>
                    <a:lnTo>
                      <a:pt x="107062" y="29908"/>
                    </a:lnTo>
                    <a:cubicBezTo>
                      <a:pt x="105538" y="29908"/>
                      <a:pt x="104775" y="30575"/>
                      <a:pt x="104681" y="31909"/>
                    </a:cubicBezTo>
                    <a:lnTo>
                      <a:pt x="101728" y="64103"/>
                    </a:lnTo>
                    <a:cubicBezTo>
                      <a:pt x="64580" y="59341"/>
                      <a:pt x="30671" y="48863"/>
                      <a:pt x="0" y="32766"/>
                    </a:cubicBezTo>
                    <a:lnTo>
                      <a:pt x="12860" y="0"/>
                    </a:lnTo>
                    <a:cubicBezTo>
                      <a:pt x="20479" y="191"/>
                      <a:pt x="26766" y="857"/>
                      <a:pt x="31528" y="1810"/>
                    </a:cubicBezTo>
                    <a:cubicBezTo>
                      <a:pt x="50578" y="5810"/>
                      <a:pt x="74772" y="11525"/>
                      <a:pt x="104013" y="18955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6" name="Freeform: Shape 16475">
                <a:extLst>
                  <a:ext uri="{FF2B5EF4-FFF2-40B4-BE49-F238E27FC236}">
                    <a16:creationId xmlns:a16="http://schemas.microsoft.com/office/drawing/2014/main" id="{827BE46E-8237-96EA-B132-EEB784BBA869}"/>
                  </a:ext>
                </a:extLst>
              </p:cNvPr>
              <p:cNvSpPr/>
              <p:nvPr/>
            </p:nvSpPr>
            <p:spPr>
              <a:xfrm>
                <a:off x="11832270" y="3567457"/>
                <a:ext cx="20353" cy="80840"/>
              </a:xfrm>
              <a:custGeom>
                <a:avLst/>
                <a:gdLst>
                  <a:gd name="connsiteX0" fmla="*/ 18924 w 20353"/>
                  <a:gd name="connsiteY0" fmla="*/ 52995 h 80840"/>
                  <a:gd name="connsiteX1" fmla="*/ 20353 w 20353"/>
                  <a:gd name="connsiteY1" fmla="*/ 70235 h 80840"/>
                  <a:gd name="connsiteX2" fmla="*/ 19972 w 20353"/>
                  <a:gd name="connsiteY2" fmla="*/ 79284 h 80840"/>
                  <a:gd name="connsiteX3" fmla="*/ 17781 w 20353"/>
                  <a:gd name="connsiteY3" fmla="*/ 80808 h 80840"/>
                  <a:gd name="connsiteX4" fmla="*/ 16352 w 20353"/>
                  <a:gd name="connsiteY4" fmla="*/ 80522 h 80840"/>
                  <a:gd name="connsiteX5" fmla="*/ 12733 w 20353"/>
                  <a:gd name="connsiteY5" fmla="*/ 76521 h 80840"/>
                  <a:gd name="connsiteX6" fmla="*/ 9399 w 20353"/>
                  <a:gd name="connsiteY6" fmla="*/ 47089 h 80840"/>
                  <a:gd name="connsiteX7" fmla="*/ 65 w 20353"/>
                  <a:gd name="connsiteY7" fmla="*/ 1369 h 80840"/>
                  <a:gd name="connsiteX8" fmla="*/ 1875 w 20353"/>
                  <a:gd name="connsiteY8" fmla="*/ 321 h 80840"/>
                  <a:gd name="connsiteX9" fmla="*/ 4828 w 20353"/>
                  <a:gd name="connsiteY9" fmla="*/ 1655 h 80840"/>
                  <a:gd name="connsiteX10" fmla="*/ 5400 w 20353"/>
                  <a:gd name="connsiteY10" fmla="*/ 2226 h 80840"/>
                  <a:gd name="connsiteX11" fmla="*/ 18924 w 20353"/>
                  <a:gd name="connsiteY11" fmla="*/ 53090 h 80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53" h="80840">
                    <a:moveTo>
                      <a:pt x="18924" y="52995"/>
                    </a:moveTo>
                    <a:cubicBezTo>
                      <a:pt x="17210" y="57186"/>
                      <a:pt x="17686" y="62996"/>
                      <a:pt x="20353" y="70235"/>
                    </a:cubicBezTo>
                    <a:lnTo>
                      <a:pt x="19972" y="79284"/>
                    </a:lnTo>
                    <a:cubicBezTo>
                      <a:pt x="19972" y="80331"/>
                      <a:pt x="18829" y="80998"/>
                      <a:pt x="17781" y="80808"/>
                    </a:cubicBezTo>
                    <a:lnTo>
                      <a:pt x="16352" y="80522"/>
                    </a:lnTo>
                    <a:cubicBezTo>
                      <a:pt x="14066" y="80046"/>
                      <a:pt x="12924" y="78712"/>
                      <a:pt x="12733" y="76521"/>
                    </a:cubicBezTo>
                    <a:cubicBezTo>
                      <a:pt x="12162" y="66425"/>
                      <a:pt x="11876" y="57757"/>
                      <a:pt x="9399" y="47089"/>
                    </a:cubicBezTo>
                    <a:cubicBezTo>
                      <a:pt x="5875" y="31659"/>
                      <a:pt x="2828" y="16419"/>
                      <a:pt x="65" y="1369"/>
                    </a:cubicBezTo>
                    <a:cubicBezTo>
                      <a:pt x="-221" y="36"/>
                      <a:pt x="446" y="-345"/>
                      <a:pt x="1875" y="321"/>
                    </a:cubicBezTo>
                    <a:lnTo>
                      <a:pt x="4828" y="1655"/>
                    </a:lnTo>
                    <a:cubicBezTo>
                      <a:pt x="4828" y="1655"/>
                      <a:pt x="5304" y="2036"/>
                      <a:pt x="5400" y="2226"/>
                    </a:cubicBezTo>
                    <a:lnTo>
                      <a:pt x="18924" y="53090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7" name="Freeform: Shape 16476">
                <a:extLst>
                  <a:ext uri="{FF2B5EF4-FFF2-40B4-BE49-F238E27FC236}">
                    <a16:creationId xmlns:a16="http://schemas.microsoft.com/office/drawing/2014/main" id="{406A3357-2025-F330-9ABF-9A1F86689E9E}"/>
                  </a:ext>
                </a:extLst>
              </p:cNvPr>
              <p:cNvSpPr/>
              <p:nvPr/>
            </p:nvSpPr>
            <p:spPr>
              <a:xfrm>
                <a:off x="11398186" y="3588445"/>
                <a:ext cx="82010" cy="179072"/>
              </a:xfrm>
              <a:custGeom>
                <a:avLst/>
                <a:gdLst>
                  <a:gd name="connsiteX0" fmla="*/ 25908 w 82010"/>
                  <a:gd name="connsiteY0" fmla="*/ 479 h 179072"/>
                  <a:gd name="connsiteX1" fmla="*/ 56007 w 82010"/>
                  <a:gd name="connsiteY1" fmla="*/ 13338 h 179072"/>
                  <a:gd name="connsiteX2" fmla="*/ 72866 w 82010"/>
                  <a:gd name="connsiteY2" fmla="*/ 39246 h 179072"/>
                  <a:gd name="connsiteX3" fmla="*/ 82010 w 82010"/>
                  <a:gd name="connsiteY3" fmla="*/ 74108 h 179072"/>
                  <a:gd name="connsiteX4" fmla="*/ 62483 w 82010"/>
                  <a:gd name="connsiteY4" fmla="*/ 179073 h 179072"/>
                  <a:gd name="connsiteX5" fmla="*/ 0 w 82010"/>
                  <a:gd name="connsiteY5" fmla="*/ 101635 h 179072"/>
                  <a:gd name="connsiteX6" fmla="*/ 38480 w 82010"/>
                  <a:gd name="connsiteY6" fmla="*/ 106874 h 179072"/>
                  <a:gd name="connsiteX7" fmla="*/ 40577 w 82010"/>
                  <a:gd name="connsiteY7" fmla="*/ 104778 h 179072"/>
                  <a:gd name="connsiteX8" fmla="*/ 27623 w 82010"/>
                  <a:gd name="connsiteY8" fmla="*/ 53629 h 179072"/>
                  <a:gd name="connsiteX9" fmla="*/ 21716 w 82010"/>
                  <a:gd name="connsiteY9" fmla="*/ 384 h 179072"/>
                  <a:gd name="connsiteX10" fmla="*/ 25717 w 82010"/>
                  <a:gd name="connsiteY10" fmla="*/ 479 h 17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2010" h="179072">
                    <a:moveTo>
                      <a:pt x="25908" y="479"/>
                    </a:moveTo>
                    <a:cubicBezTo>
                      <a:pt x="40005" y="98"/>
                      <a:pt x="50006" y="4384"/>
                      <a:pt x="56007" y="13338"/>
                    </a:cubicBezTo>
                    <a:cubicBezTo>
                      <a:pt x="61722" y="21815"/>
                      <a:pt x="67437" y="30483"/>
                      <a:pt x="72866" y="39246"/>
                    </a:cubicBezTo>
                    <a:cubicBezTo>
                      <a:pt x="75723" y="43818"/>
                      <a:pt x="78772" y="55438"/>
                      <a:pt x="82010" y="74108"/>
                    </a:cubicBezTo>
                    <a:lnTo>
                      <a:pt x="62483" y="179073"/>
                    </a:lnTo>
                    <a:cubicBezTo>
                      <a:pt x="31052" y="160975"/>
                      <a:pt x="10287" y="135163"/>
                      <a:pt x="0" y="101635"/>
                    </a:cubicBezTo>
                    <a:lnTo>
                      <a:pt x="38480" y="106874"/>
                    </a:lnTo>
                    <a:cubicBezTo>
                      <a:pt x="39814" y="107064"/>
                      <a:pt x="40957" y="106016"/>
                      <a:pt x="40577" y="104778"/>
                    </a:cubicBezTo>
                    <a:lnTo>
                      <a:pt x="27623" y="53629"/>
                    </a:lnTo>
                    <a:lnTo>
                      <a:pt x="21716" y="384"/>
                    </a:lnTo>
                    <a:cubicBezTo>
                      <a:pt x="23240" y="-188"/>
                      <a:pt x="24574" y="-92"/>
                      <a:pt x="25717" y="479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8" name="Freeform: Shape 16477">
                <a:extLst>
                  <a:ext uri="{FF2B5EF4-FFF2-40B4-BE49-F238E27FC236}">
                    <a16:creationId xmlns:a16="http://schemas.microsoft.com/office/drawing/2014/main" id="{BD193752-8DC6-B815-742D-71E791D07105}"/>
                  </a:ext>
                </a:extLst>
              </p:cNvPr>
              <p:cNvSpPr/>
              <p:nvPr/>
            </p:nvSpPr>
            <p:spPr>
              <a:xfrm>
                <a:off x="11460765" y="3613213"/>
                <a:ext cx="30518" cy="156210"/>
              </a:xfrm>
              <a:custGeom>
                <a:avLst/>
                <a:gdLst>
                  <a:gd name="connsiteX0" fmla="*/ 14764 w 30518"/>
                  <a:gd name="connsiteY0" fmla="*/ 95 h 156210"/>
                  <a:gd name="connsiteX1" fmla="*/ 28099 w 30518"/>
                  <a:gd name="connsiteY1" fmla="*/ 12954 h 156210"/>
                  <a:gd name="connsiteX2" fmla="*/ 30481 w 30518"/>
                  <a:gd name="connsiteY2" fmla="*/ 14859 h 156210"/>
                  <a:gd name="connsiteX3" fmla="*/ 23051 w 30518"/>
                  <a:gd name="connsiteY3" fmla="*/ 86011 h 156210"/>
                  <a:gd name="connsiteX4" fmla="*/ 12763 w 30518"/>
                  <a:gd name="connsiteY4" fmla="*/ 144399 h 156210"/>
                  <a:gd name="connsiteX5" fmla="*/ 9906 w 30518"/>
                  <a:gd name="connsiteY5" fmla="*/ 156210 h 156210"/>
                  <a:gd name="connsiteX6" fmla="*/ 0 w 30518"/>
                  <a:gd name="connsiteY6" fmla="*/ 154115 h 156210"/>
                  <a:gd name="connsiteX7" fmla="*/ 19527 w 30518"/>
                  <a:gd name="connsiteY7" fmla="*/ 49149 h 156210"/>
                  <a:gd name="connsiteX8" fmla="*/ 19527 w 30518"/>
                  <a:gd name="connsiteY8" fmla="*/ 13335 h 156210"/>
                  <a:gd name="connsiteX9" fmla="*/ 17621 w 30518"/>
                  <a:gd name="connsiteY9" fmla="*/ 10192 h 156210"/>
                  <a:gd name="connsiteX10" fmla="*/ 14764 w 30518"/>
                  <a:gd name="connsiteY10" fmla="*/ 0 h 156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518" h="156210">
                    <a:moveTo>
                      <a:pt x="14764" y="95"/>
                    </a:moveTo>
                    <a:cubicBezTo>
                      <a:pt x="17336" y="7144"/>
                      <a:pt x="21813" y="11430"/>
                      <a:pt x="28099" y="12954"/>
                    </a:cubicBezTo>
                    <a:cubicBezTo>
                      <a:pt x="29623" y="12763"/>
                      <a:pt x="30385" y="13430"/>
                      <a:pt x="30481" y="14859"/>
                    </a:cubicBezTo>
                    <a:cubicBezTo>
                      <a:pt x="30861" y="38100"/>
                      <a:pt x="28384" y="60484"/>
                      <a:pt x="23051" y="86011"/>
                    </a:cubicBezTo>
                    <a:cubicBezTo>
                      <a:pt x="19050" y="105251"/>
                      <a:pt x="15621" y="124682"/>
                      <a:pt x="12763" y="144399"/>
                    </a:cubicBezTo>
                    <a:lnTo>
                      <a:pt x="9906" y="156210"/>
                    </a:lnTo>
                    <a:cubicBezTo>
                      <a:pt x="5810" y="156115"/>
                      <a:pt x="2572" y="155353"/>
                      <a:pt x="0" y="154115"/>
                    </a:cubicBezTo>
                    <a:lnTo>
                      <a:pt x="19527" y="49149"/>
                    </a:lnTo>
                    <a:cubicBezTo>
                      <a:pt x="22860" y="36671"/>
                      <a:pt x="22860" y="24765"/>
                      <a:pt x="19527" y="13335"/>
                    </a:cubicBezTo>
                    <a:cubicBezTo>
                      <a:pt x="19241" y="12097"/>
                      <a:pt x="18574" y="11049"/>
                      <a:pt x="17621" y="10192"/>
                    </a:cubicBezTo>
                    <a:cubicBezTo>
                      <a:pt x="13812" y="6572"/>
                      <a:pt x="12859" y="3238"/>
                      <a:pt x="14764" y="0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9" name="Freeform: Shape 16478">
                <a:extLst>
                  <a:ext uri="{FF2B5EF4-FFF2-40B4-BE49-F238E27FC236}">
                    <a16:creationId xmlns:a16="http://schemas.microsoft.com/office/drawing/2014/main" id="{3560358F-657B-4AB0-38F1-13281EC32F56}"/>
                  </a:ext>
                </a:extLst>
              </p:cNvPr>
              <p:cNvSpPr/>
              <p:nvPr/>
            </p:nvSpPr>
            <p:spPr>
              <a:xfrm>
                <a:off x="11643835" y="3709416"/>
                <a:ext cx="223742" cy="66198"/>
              </a:xfrm>
              <a:custGeom>
                <a:avLst/>
                <a:gdLst>
                  <a:gd name="connsiteX0" fmla="*/ 223742 w 223742"/>
                  <a:gd name="connsiteY0" fmla="*/ 39148 h 66198"/>
                  <a:gd name="connsiteX1" fmla="*/ 6287 w 223742"/>
                  <a:gd name="connsiteY1" fmla="*/ 66199 h 66198"/>
                  <a:gd name="connsiteX2" fmla="*/ 0 w 223742"/>
                  <a:gd name="connsiteY2" fmla="*/ 14764 h 66198"/>
                  <a:gd name="connsiteX3" fmla="*/ 213360 w 223742"/>
                  <a:gd name="connsiteY3" fmla="*/ 5429 h 66198"/>
                  <a:gd name="connsiteX4" fmla="*/ 215171 w 223742"/>
                  <a:gd name="connsiteY4" fmla="*/ 4381 h 66198"/>
                  <a:gd name="connsiteX5" fmla="*/ 216123 w 223742"/>
                  <a:gd name="connsiteY5" fmla="*/ 3524 h 66198"/>
                  <a:gd name="connsiteX6" fmla="*/ 219552 w 223742"/>
                  <a:gd name="connsiteY6" fmla="*/ 2191 h 66198"/>
                  <a:gd name="connsiteX7" fmla="*/ 219552 w 223742"/>
                  <a:gd name="connsiteY7" fmla="*/ 0 h 66198"/>
                  <a:gd name="connsiteX8" fmla="*/ 223648 w 223742"/>
                  <a:gd name="connsiteY8" fmla="*/ 39148 h 66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2" h="66198">
                    <a:moveTo>
                      <a:pt x="223742" y="39148"/>
                    </a:moveTo>
                    <a:lnTo>
                      <a:pt x="6287" y="66199"/>
                    </a:lnTo>
                    <a:lnTo>
                      <a:pt x="0" y="14764"/>
                    </a:lnTo>
                    <a:lnTo>
                      <a:pt x="213360" y="5429"/>
                    </a:lnTo>
                    <a:cubicBezTo>
                      <a:pt x="214123" y="5429"/>
                      <a:pt x="214885" y="4953"/>
                      <a:pt x="215171" y="4381"/>
                    </a:cubicBezTo>
                    <a:cubicBezTo>
                      <a:pt x="215455" y="3905"/>
                      <a:pt x="215741" y="3524"/>
                      <a:pt x="216123" y="3524"/>
                    </a:cubicBezTo>
                    <a:cubicBezTo>
                      <a:pt x="217932" y="3334"/>
                      <a:pt x="219361" y="2762"/>
                      <a:pt x="219552" y="2191"/>
                    </a:cubicBezTo>
                    <a:cubicBezTo>
                      <a:pt x="219742" y="1619"/>
                      <a:pt x="219838" y="952"/>
                      <a:pt x="219552" y="0"/>
                    </a:cubicBezTo>
                    <a:lnTo>
                      <a:pt x="223648" y="39148"/>
                    </a:ln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0" name="Freeform: Shape 16479">
                <a:extLst>
                  <a:ext uri="{FF2B5EF4-FFF2-40B4-BE49-F238E27FC236}">
                    <a16:creationId xmlns:a16="http://schemas.microsoft.com/office/drawing/2014/main" id="{F7122B3D-0126-2BD6-2274-2D86465DDCEE}"/>
                  </a:ext>
                </a:extLst>
              </p:cNvPr>
              <p:cNvSpPr/>
              <p:nvPr/>
            </p:nvSpPr>
            <p:spPr>
              <a:xfrm>
                <a:off x="11463623" y="3738753"/>
                <a:ext cx="77438" cy="91249"/>
              </a:xfrm>
              <a:custGeom>
                <a:avLst/>
                <a:gdLst>
                  <a:gd name="connsiteX0" fmla="*/ 77343 w 77438"/>
                  <a:gd name="connsiteY0" fmla="*/ 0 h 91249"/>
                  <a:gd name="connsiteX1" fmla="*/ 67246 w 77438"/>
                  <a:gd name="connsiteY1" fmla="*/ 74771 h 91249"/>
                  <a:gd name="connsiteX2" fmla="*/ 0 w 77438"/>
                  <a:gd name="connsiteY2" fmla="*/ 91250 h 91249"/>
                  <a:gd name="connsiteX3" fmla="*/ 7048 w 77438"/>
                  <a:gd name="connsiteY3" fmla="*/ 30861 h 91249"/>
                  <a:gd name="connsiteX4" fmla="*/ 9905 w 77438"/>
                  <a:gd name="connsiteY4" fmla="*/ 19050 h 91249"/>
                  <a:gd name="connsiteX5" fmla="*/ 77438 w 77438"/>
                  <a:gd name="connsiteY5" fmla="*/ 95 h 91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7438" h="91249">
                    <a:moveTo>
                      <a:pt x="77343" y="0"/>
                    </a:moveTo>
                    <a:lnTo>
                      <a:pt x="67246" y="74771"/>
                    </a:lnTo>
                    <a:cubicBezTo>
                      <a:pt x="42481" y="75247"/>
                      <a:pt x="20098" y="80772"/>
                      <a:pt x="0" y="91250"/>
                    </a:cubicBezTo>
                    <a:lnTo>
                      <a:pt x="7048" y="30861"/>
                    </a:lnTo>
                    <a:lnTo>
                      <a:pt x="9905" y="19050"/>
                    </a:lnTo>
                    <a:cubicBezTo>
                      <a:pt x="32290" y="10858"/>
                      <a:pt x="54769" y="4477"/>
                      <a:pt x="77438" y="95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1" name="Freeform: Shape 16480">
                <a:extLst>
                  <a:ext uri="{FF2B5EF4-FFF2-40B4-BE49-F238E27FC236}">
                    <a16:creationId xmlns:a16="http://schemas.microsoft.com/office/drawing/2014/main" id="{5F7571C8-5E01-59E5-85EA-1963FC3A9EB4}"/>
                  </a:ext>
                </a:extLst>
              </p:cNvPr>
              <p:cNvSpPr/>
              <p:nvPr/>
            </p:nvSpPr>
            <p:spPr>
              <a:xfrm>
                <a:off x="11654123" y="3796760"/>
                <a:ext cx="223170" cy="58102"/>
              </a:xfrm>
              <a:custGeom>
                <a:avLst/>
                <a:gdLst>
                  <a:gd name="connsiteX0" fmla="*/ 218123 w 223170"/>
                  <a:gd name="connsiteY0" fmla="*/ 0 h 58102"/>
                  <a:gd name="connsiteX1" fmla="*/ 223170 w 223170"/>
                  <a:gd name="connsiteY1" fmla="*/ 34195 h 58102"/>
                  <a:gd name="connsiteX2" fmla="*/ 9239 w 223170"/>
                  <a:gd name="connsiteY2" fmla="*/ 58103 h 58102"/>
                  <a:gd name="connsiteX3" fmla="*/ 0 w 223170"/>
                  <a:gd name="connsiteY3" fmla="*/ 3429 h 58102"/>
                  <a:gd name="connsiteX4" fmla="*/ 218123 w 223170"/>
                  <a:gd name="connsiteY4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170" h="58102">
                    <a:moveTo>
                      <a:pt x="218123" y="0"/>
                    </a:moveTo>
                    <a:lnTo>
                      <a:pt x="223170" y="34195"/>
                    </a:lnTo>
                    <a:lnTo>
                      <a:pt x="9239" y="58103"/>
                    </a:lnTo>
                    <a:lnTo>
                      <a:pt x="0" y="3429"/>
                    </a:lnTo>
                    <a:lnTo>
                      <a:pt x="218123" y="0"/>
                    </a:ln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2" name="Freeform: Shape 16481">
                <a:extLst>
                  <a:ext uri="{FF2B5EF4-FFF2-40B4-BE49-F238E27FC236}">
                    <a16:creationId xmlns:a16="http://schemas.microsoft.com/office/drawing/2014/main" id="{6F48DEAD-80C9-62E0-949E-7676E57F62D0}"/>
                  </a:ext>
                </a:extLst>
              </p:cNvPr>
              <p:cNvSpPr/>
              <p:nvPr/>
            </p:nvSpPr>
            <p:spPr>
              <a:xfrm>
                <a:off x="11677554" y="3886962"/>
                <a:ext cx="214312" cy="83153"/>
              </a:xfrm>
              <a:custGeom>
                <a:avLst/>
                <a:gdLst>
                  <a:gd name="connsiteX0" fmla="*/ 206787 w 214312"/>
                  <a:gd name="connsiteY0" fmla="*/ 0 h 83153"/>
                  <a:gd name="connsiteX1" fmla="*/ 214313 w 214312"/>
                  <a:gd name="connsiteY1" fmla="*/ 49054 h 83153"/>
                  <a:gd name="connsiteX2" fmla="*/ 196691 w 214312"/>
                  <a:gd name="connsiteY2" fmla="*/ 50197 h 83153"/>
                  <a:gd name="connsiteX3" fmla="*/ 100299 w 214312"/>
                  <a:gd name="connsiteY3" fmla="*/ 63341 h 83153"/>
                  <a:gd name="connsiteX4" fmla="*/ 87154 w 214312"/>
                  <a:gd name="connsiteY4" fmla="*/ 65913 h 83153"/>
                  <a:gd name="connsiteX5" fmla="*/ 54292 w 214312"/>
                  <a:gd name="connsiteY5" fmla="*/ 71152 h 83153"/>
                  <a:gd name="connsiteX6" fmla="*/ 10573 w 214312"/>
                  <a:gd name="connsiteY6" fmla="*/ 75819 h 83153"/>
                  <a:gd name="connsiteX7" fmla="*/ 8382 w 214312"/>
                  <a:gd name="connsiteY7" fmla="*/ 78200 h 83153"/>
                  <a:gd name="connsiteX8" fmla="*/ 8191 w 214312"/>
                  <a:gd name="connsiteY8" fmla="*/ 83153 h 83153"/>
                  <a:gd name="connsiteX9" fmla="*/ 0 w 214312"/>
                  <a:gd name="connsiteY9" fmla="*/ 46292 h 83153"/>
                  <a:gd name="connsiteX10" fmla="*/ 206787 w 214312"/>
                  <a:gd name="connsiteY10" fmla="*/ 0 h 8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4312" h="83153">
                    <a:moveTo>
                      <a:pt x="206787" y="0"/>
                    </a:moveTo>
                    <a:lnTo>
                      <a:pt x="214313" y="49054"/>
                    </a:lnTo>
                    <a:cubicBezTo>
                      <a:pt x="208121" y="49054"/>
                      <a:pt x="202311" y="49530"/>
                      <a:pt x="196691" y="50197"/>
                    </a:cubicBezTo>
                    <a:cubicBezTo>
                      <a:pt x="162782" y="54388"/>
                      <a:pt x="130587" y="58769"/>
                      <a:pt x="100299" y="63341"/>
                    </a:cubicBezTo>
                    <a:cubicBezTo>
                      <a:pt x="94773" y="64199"/>
                      <a:pt x="90392" y="65056"/>
                      <a:pt x="87154" y="65913"/>
                    </a:cubicBezTo>
                    <a:cubicBezTo>
                      <a:pt x="75248" y="69151"/>
                      <a:pt x="68675" y="70771"/>
                      <a:pt x="54292" y="71152"/>
                    </a:cubicBezTo>
                    <a:cubicBezTo>
                      <a:pt x="39529" y="71438"/>
                      <a:pt x="24955" y="73057"/>
                      <a:pt x="10573" y="75819"/>
                    </a:cubicBezTo>
                    <a:cubicBezTo>
                      <a:pt x="9239" y="76105"/>
                      <a:pt x="8477" y="76867"/>
                      <a:pt x="8382" y="78200"/>
                    </a:cubicBezTo>
                    <a:lnTo>
                      <a:pt x="8191" y="83153"/>
                    </a:lnTo>
                    <a:lnTo>
                      <a:pt x="0" y="46292"/>
                    </a:lnTo>
                    <a:lnTo>
                      <a:pt x="206787" y="0"/>
                    </a:ln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3" name="Freeform: Shape 16482">
                <a:extLst>
                  <a:ext uri="{FF2B5EF4-FFF2-40B4-BE49-F238E27FC236}">
                    <a16:creationId xmlns:a16="http://schemas.microsoft.com/office/drawing/2014/main" id="{253444FA-C53F-D537-9AAE-A756B7836DC3}"/>
                  </a:ext>
                </a:extLst>
              </p:cNvPr>
              <p:cNvSpPr/>
              <p:nvPr/>
            </p:nvSpPr>
            <p:spPr>
              <a:xfrm>
                <a:off x="11684031" y="4329683"/>
                <a:ext cx="169830" cy="385000"/>
              </a:xfrm>
              <a:custGeom>
                <a:avLst/>
                <a:gdLst>
                  <a:gd name="connsiteX0" fmla="*/ 169735 w 169830"/>
                  <a:gd name="connsiteY0" fmla="*/ 0 h 385000"/>
                  <a:gd name="connsiteX1" fmla="*/ 137159 w 169830"/>
                  <a:gd name="connsiteY1" fmla="*/ 381095 h 385000"/>
                  <a:gd name="connsiteX2" fmla="*/ 132492 w 169830"/>
                  <a:gd name="connsiteY2" fmla="*/ 385001 h 385000"/>
                  <a:gd name="connsiteX3" fmla="*/ 69913 w 169830"/>
                  <a:gd name="connsiteY3" fmla="*/ 385001 h 385000"/>
                  <a:gd name="connsiteX4" fmla="*/ 58293 w 169830"/>
                  <a:gd name="connsiteY4" fmla="*/ 383381 h 385000"/>
                  <a:gd name="connsiteX5" fmla="*/ 54197 w 169830"/>
                  <a:gd name="connsiteY5" fmla="*/ 379667 h 385000"/>
                  <a:gd name="connsiteX6" fmla="*/ 0 w 169830"/>
                  <a:gd name="connsiteY6" fmla="*/ 10954 h 385000"/>
                  <a:gd name="connsiteX7" fmla="*/ 125730 w 169830"/>
                  <a:gd name="connsiteY7" fmla="*/ 6287 h 385000"/>
                  <a:gd name="connsiteX8" fmla="*/ 169830 w 169830"/>
                  <a:gd name="connsiteY8" fmla="*/ 95 h 385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830" h="385000">
                    <a:moveTo>
                      <a:pt x="169735" y="0"/>
                    </a:moveTo>
                    <a:lnTo>
                      <a:pt x="137159" y="381095"/>
                    </a:lnTo>
                    <a:cubicBezTo>
                      <a:pt x="136970" y="383286"/>
                      <a:pt x="134969" y="385001"/>
                      <a:pt x="132492" y="385001"/>
                    </a:cubicBezTo>
                    <a:lnTo>
                      <a:pt x="69913" y="385001"/>
                    </a:lnTo>
                    <a:cubicBezTo>
                      <a:pt x="69913" y="385001"/>
                      <a:pt x="58293" y="383381"/>
                      <a:pt x="58293" y="383381"/>
                    </a:cubicBezTo>
                    <a:cubicBezTo>
                      <a:pt x="56102" y="383096"/>
                      <a:pt x="54483" y="381571"/>
                      <a:pt x="54197" y="379667"/>
                    </a:cubicBezTo>
                    <a:lnTo>
                      <a:pt x="0" y="10954"/>
                    </a:lnTo>
                    <a:cubicBezTo>
                      <a:pt x="42576" y="13716"/>
                      <a:pt x="84391" y="12097"/>
                      <a:pt x="125730" y="6287"/>
                    </a:cubicBezTo>
                    <a:cubicBezTo>
                      <a:pt x="138779" y="4477"/>
                      <a:pt x="153448" y="2381"/>
                      <a:pt x="169830" y="95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4" name="Freeform: Shape 16483">
                <a:extLst>
                  <a:ext uri="{FF2B5EF4-FFF2-40B4-BE49-F238E27FC236}">
                    <a16:creationId xmlns:a16="http://schemas.microsoft.com/office/drawing/2014/main" id="{C2E3D2BF-F983-DD57-B90B-A5908D5F5086}"/>
                  </a:ext>
                </a:extLst>
              </p:cNvPr>
              <p:cNvSpPr/>
              <p:nvPr/>
            </p:nvSpPr>
            <p:spPr>
              <a:xfrm>
                <a:off x="11466384" y="4331970"/>
                <a:ext cx="154506" cy="385476"/>
              </a:xfrm>
              <a:custGeom>
                <a:avLst/>
                <a:gdLst>
                  <a:gd name="connsiteX0" fmla="*/ 152020 w 154506"/>
                  <a:gd name="connsiteY0" fmla="*/ 9620 h 385476"/>
                  <a:gd name="connsiteX1" fmla="*/ 149829 w 154506"/>
                  <a:gd name="connsiteY1" fmla="*/ 378904 h 385476"/>
                  <a:gd name="connsiteX2" fmla="*/ 145542 w 154506"/>
                  <a:gd name="connsiteY2" fmla="*/ 383191 h 385476"/>
                  <a:gd name="connsiteX3" fmla="*/ 135256 w 154506"/>
                  <a:gd name="connsiteY3" fmla="*/ 384524 h 385476"/>
                  <a:gd name="connsiteX4" fmla="*/ 85725 w 154506"/>
                  <a:gd name="connsiteY4" fmla="*/ 385477 h 385476"/>
                  <a:gd name="connsiteX5" fmla="*/ 80010 w 154506"/>
                  <a:gd name="connsiteY5" fmla="*/ 383953 h 385476"/>
                  <a:gd name="connsiteX6" fmla="*/ 77438 w 154506"/>
                  <a:gd name="connsiteY6" fmla="*/ 381476 h 385476"/>
                  <a:gd name="connsiteX7" fmla="*/ 0 w 154506"/>
                  <a:gd name="connsiteY7" fmla="*/ 0 h 385476"/>
                  <a:gd name="connsiteX8" fmla="*/ 152115 w 154506"/>
                  <a:gd name="connsiteY8" fmla="*/ 9620 h 38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506" h="385476">
                    <a:moveTo>
                      <a:pt x="152020" y="9620"/>
                    </a:moveTo>
                    <a:cubicBezTo>
                      <a:pt x="155924" y="133731"/>
                      <a:pt x="155258" y="256794"/>
                      <a:pt x="149829" y="378904"/>
                    </a:cubicBezTo>
                    <a:cubicBezTo>
                      <a:pt x="149829" y="381095"/>
                      <a:pt x="147924" y="382905"/>
                      <a:pt x="145542" y="383191"/>
                    </a:cubicBezTo>
                    <a:lnTo>
                      <a:pt x="135256" y="384524"/>
                    </a:lnTo>
                    <a:lnTo>
                      <a:pt x="85725" y="385477"/>
                    </a:lnTo>
                    <a:lnTo>
                      <a:pt x="80010" y="383953"/>
                    </a:lnTo>
                    <a:cubicBezTo>
                      <a:pt x="78677" y="383572"/>
                      <a:pt x="77820" y="382715"/>
                      <a:pt x="77438" y="381476"/>
                    </a:cubicBezTo>
                    <a:cubicBezTo>
                      <a:pt x="41720" y="256223"/>
                      <a:pt x="15812" y="129064"/>
                      <a:pt x="0" y="0"/>
                    </a:cubicBezTo>
                    <a:cubicBezTo>
                      <a:pt x="49817" y="7715"/>
                      <a:pt x="100489" y="10954"/>
                      <a:pt x="152115" y="9620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5" name="Freeform: Shape 16484">
                <a:extLst>
                  <a:ext uri="{FF2B5EF4-FFF2-40B4-BE49-F238E27FC236}">
                    <a16:creationId xmlns:a16="http://schemas.microsoft.com/office/drawing/2014/main" id="{AA93378E-F7C3-048C-3859-82AE579DC3D4}"/>
                  </a:ext>
                </a:extLst>
              </p:cNvPr>
              <p:cNvSpPr/>
              <p:nvPr/>
            </p:nvSpPr>
            <p:spPr>
              <a:xfrm>
                <a:off x="11749848" y="4714493"/>
                <a:ext cx="51053" cy="48767"/>
              </a:xfrm>
              <a:custGeom>
                <a:avLst/>
                <a:gdLst>
                  <a:gd name="connsiteX0" fmla="*/ 51054 w 51053"/>
                  <a:gd name="connsiteY0" fmla="*/ 191 h 48767"/>
                  <a:gd name="connsiteX1" fmla="*/ 51054 w 51053"/>
                  <a:gd name="connsiteY1" fmla="*/ 48768 h 48767"/>
                  <a:gd name="connsiteX2" fmla="*/ 0 w 51053"/>
                  <a:gd name="connsiteY2" fmla="*/ 47435 h 48767"/>
                  <a:gd name="connsiteX3" fmla="*/ 4096 w 51053"/>
                  <a:gd name="connsiteY3" fmla="*/ 0 h 48767"/>
                  <a:gd name="connsiteX4" fmla="*/ 51054 w 51053"/>
                  <a:gd name="connsiteY4" fmla="*/ 191 h 48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053" h="48767">
                    <a:moveTo>
                      <a:pt x="51054" y="191"/>
                    </a:moveTo>
                    <a:lnTo>
                      <a:pt x="51054" y="48768"/>
                    </a:lnTo>
                    <a:lnTo>
                      <a:pt x="0" y="47435"/>
                    </a:lnTo>
                    <a:lnTo>
                      <a:pt x="4096" y="0"/>
                    </a:lnTo>
                    <a:lnTo>
                      <a:pt x="51054" y="191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6" name="Freeform: Shape 16485">
                <a:extLst>
                  <a:ext uri="{FF2B5EF4-FFF2-40B4-BE49-F238E27FC236}">
                    <a16:creationId xmlns:a16="http://schemas.microsoft.com/office/drawing/2014/main" id="{38CB803B-543D-B4E8-ED68-D38E3BC88A83}"/>
                  </a:ext>
                </a:extLst>
              </p:cNvPr>
              <p:cNvSpPr/>
              <p:nvPr/>
            </p:nvSpPr>
            <p:spPr>
              <a:xfrm>
                <a:off x="11549443" y="4716494"/>
                <a:ext cx="53530" cy="54387"/>
              </a:xfrm>
              <a:custGeom>
                <a:avLst/>
                <a:gdLst>
                  <a:gd name="connsiteX0" fmla="*/ 52101 w 53530"/>
                  <a:gd name="connsiteY0" fmla="*/ 0 h 54387"/>
                  <a:gd name="connsiteX1" fmla="*/ 53530 w 53530"/>
                  <a:gd name="connsiteY1" fmla="*/ 51244 h 54387"/>
                  <a:gd name="connsiteX2" fmla="*/ 0 w 53530"/>
                  <a:gd name="connsiteY2" fmla="*/ 54388 h 54387"/>
                  <a:gd name="connsiteX3" fmla="*/ 2572 w 53530"/>
                  <a:gd name="connsiteY3" fmla="*/ 952 h 54387"/>
                  <a:gd name="connsiteX4" fmla="*/ 52101 w 53530"/>
                  <a:gd name="connsiteY4" fmla="*/ 0 h 54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30" h="54387">
                    <a:moveTo>
                      <a:pt x="52101" y="0"/>
                    </a:moveTo>
                    <a:lnTo>
                      <a:pt x="53530" y="51244"/>
                    </a:lnTo>
                    <a:lnTo>
                      <a:pt x="0" y="54388"/>
                    </a:lnTo>
                    <a:cubicBezTo>
                      <a:pt x="2857" y="37719"/>
                      <a:pt x="3715" y="19907"/>
                      <a:pt x="2572" y="952"/>
                    </a:cubicBezTo>
                    <a:lnTo>
                      <a:pt x="52101" y="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7" name="Freeform: Shape 16486">
                <a:extLst>
                  <a:ext uri="{FF2B5EF4-FFF2-40B4-BE49-F238E27FC236}">
                    <a16:creationId xmlns:a16="http://schemas.microsoft.com/office/drawing/2014/main" id="{E6A332E2-6EBF-4932-4048-7C72BF2C7B53}"/>
                  </a:ext>
                </a:extLst>
              </p:cNvPr>
              <p:cNvSpPr/>
              <p:nvPr/>
            </p:nvSpPr>
            <p:spPr>
              <a:xfrm>
                <a:off x="11737846" y="4761928"/>
                <a:ext cx="153776" cy="95633"/>
              </a:xfrm>
              <a:custGeom>
                <a:avLst/>
                <a:gdLst>
                  <a:gd name="connsiteX0" fmla="*/ 12002 w 153776"/>
                  <a:gd name="connsiteY0" fmla="*/ 0 h 95633"/>
                  <a:gd name="connsiteX1" fmla="*/ 63055 w 153776"/>
                  <a:gd name="connsiteY1" fmla="*/ 1333 h 95633"/>
                  <a:gd name="connsiteX2" fmla="*/ 67913 w 153776"/>
                  <a:gd name="connsiteY2" fmla="*/ 15240 h 95633"/>
                  <a:gd name="connsiteX3" fmla="*/ 140018 w 153776"/>
                  <a:gd name="connsiteY3" fmla="*/ 79153 h 95633"/>
                  <a:gd name="connsiteX4" fmla="*/ 152495 w 153776"/>
                  <a:gd name="connsiteY4" fmla="*/ 92107 h 95633"/>
                  <a:gd name="connsiteX5" fmla="*/ 150114 w 153776"/>
                  <a:gd name="connsiteY5" fmla="*/ 95440 h 95633"/>
                  <a:gd name="connsiteX6" fmla="*/ 6668 w 153776"/>
                  <a:gd name="connsiteY6" fmla="*/ 62008 h 95633"/>
                  <a:gd name="connsiteX7" fmla="*/ 858 w 153776"/>
                  <a:gd name="connsiteY7" fmla="*/ 55150 h 95633"/>
                  <a:gd name="connsiteX8" fmla="*/ 0 w 153776"/>
                  <a:gd name="connsiteY8" fmla="*/ 21622 h 95633"/>
                  <a:gd name="connsiteX9" fmla="*/ 12002 w 153776"/>
                  <a:gd name="connsiteY9" fmla="*/ 95 h 9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3776" h="95633">
                    <a:moveTo>
                      <a:pt x="12002" y="0"/>
                    </a:moveTo>
                    <a:lnTo>
                      <a:pt x="63055" y="1333"/>
                    </a:lnTo>
                    <a:cubicBezTo>
                      <a:pt x="64484" y="9049"/>
                      <a:pt x="66199" y="13716"/>
                      <a:pt x="67913" y="15240"/>
                    </a:cubicBezTo>
                    <a:cubicBezTo>
                      <a:pt x="110871" y="53340"/>
                      <a:pt x="134970" y="74676"/>
                      <a:pt x="140018" y="79153"/>
                    </a:cubicBezTo>
                    <a:cubicBezTo>
                      <a:pt x="144971" y="83534"/>
                      <a:pt x="149066" y="87821"/>
                      <a:pt x="152495" y="92107"/>
                    </a:cubicBezTo>
                    <a:cubicBezTo>
                      <a:pt x="154781" y="95060"/>
                      <a:pt x="154020" y="96107"/>
                      <a:pt x="150114" y="95440"/>
                    </a:cubicBezTo>
                    <a:cubicBezTo>
                      <a:pt x="107156" y="87344"/>
                      <a:pt x="59342" y="76200"/>
                      <a:pt x="6668" y="62008"/>
                    </a:cubicBezTo>
                    <a:cubicBezTo>
                      <a:pt x="3335" y="61150"/>
                      <a:pt x="953" y="58293"/>
                      <a:pt x="858" y="55150"/>
                    </a:cubicBezTo>
                    <a:cubicBezTo>
                      <a:pt x="286" y="39433"/>
                      <a:pt x="0" y="28289"/>
                      <a:pt x="0" y="21622"/>
                    </a:cubicBezTo>
                    <a:cubicBezTo>
                      <a:pt x="0" y="7048"/>
                      <a:pt x="4001" y="-190"/>
                      <a:pt x="12002" y="95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8" name="Freeform: Shape 16487">
                <a:extLst>
                  <a:ext uri="{FF2B5EF4-FFF2-40B4-BE49-F238E27FC236}">
                    <a16:creationId xmlns:a16="http://schemas.microsoft.com/office/drawing/2014/main" id="{19748B16-211C-6E5D-183D-90492987CF38}"/>
                  </a:ext>
                </a:extLst>
              </p:cNvPr>
              <p:cNvSpPr/>
              <p:nvPr/>
            </p:nvSpPr>
            <p:spPr>
              <a:xfrm>
                <a:off x="11536129" y="4767643"/>
                <a:ext cx="156569" cy="76752"/>
              </a:xfrm>
              <a:custGeom>
                <a:avLst/>
                <a:gdLst>
                  <a:gd name="connsiteX0" fmla="*/ 66940 w 156569"/>
                  <a:gd name="connsiteY0" fmla="*/ 95 h 76752"/>
                  <a:gd name="connsiteX1" fmla="*/ 91323 w 156569"/>
                  <a:gd name="connsiteY1" fmla="*/ 28099 h 76752"/>
                  <a:gd name="connsiteX2" fmla="*/ 156569 w 156569"/>
                  <a:gd name="connsiteY2" fmla="*/ 74390 h 76752"/>
                  <a:gd name="connsiteX3" fmla="*/ 128471 w 156569"/>
                  <a:gd name="connsiteY3" fmla="*/ 76390 h 76752"/>
                  <a:gd name="connsiteX4" fmla="*/ 29030 w 156569"/>
                  <a:gd name="connsiteY4" fmla="*/ 64008 h 76752"/>
                  <a:gd name="connsiteX5" fmla="*/ 1503 w 156569"/>
                  <a:gd name="connsiteY5" fmla="*/ 57721 h 76752"/>
                  <a:gd name="connsiteX6" fmla="*/ 13314 w 156569"/>
                  <a:gd name="connsiteY6" fmla="*/ 3143 h 76752"/>
                  <a:gd name="connsiteX7" fmla="*/ 66845 w 156569"/>
                  <a:gd name="connsiteY7" fmla="*/ 0 h 7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569" h="76752">
                    <a:moveTo>
                      <a:pt x="66940" y="95"/>
                    </a:moveTo>
                    <a:cubicBezTo>
                      <a:pt x="71987" y="11049"/>
                      <a:pt x="80180" y="20383"/>
                      <a:pt x="91323" y="28099"/>
                    </a:cubicBezTo>
                    <a:cubicBezTo>
                      <a:pt x="103134" y="36195"/>
                      <a:pt x="124947" y="51721"/>
                      <a:pt x="156569" y="74390"/>
                    </a:cubicBezTo>
                    <a:cubicBezTo>
                      <a:pt x="145902" y="76581"/>
                      <a:pt x="136567" y="77248"/>
                      <a:pt x="128471" y="76390"/>
                    </a:cubicBezTo>
                    <a:cubicBezTo>
                      <a:pt x="111041" y="74581"/>
                      <a:pt x="77893" y="70390"/>
                      <a:pt x="29030" y="64008"/>
                    </a:cubicBezTo>
                    <a:cubicBezTo>
                      <a:pt x="18934" y="62674"/>
                      <a:pt x="9695" y="60579"/>
                      <a:pt x="1503" y="57721"/>
                    </a:cubicBezTo>
                    <a:cubicBezTo>
                      <a:pt x="-2498" y="31432"/>
                      <a:pt x="1503" y="13240"/>
                      <a:pt x="13314" y="3143"/>
                    </a:cubicBezTo>
                    <a:lnTo>
                      <a:pt x="66845" y="0"/>
                    </a:ln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9" name="Freeform: Shape 16488">
                <a:extLst>
                  <a:ext uri="{FF2B5EF4-FFF2-40B4-BE49-F238E27FC236}">
                    <a16:creationId xmlns:a16="http://schemas.microsoft.com/office/drawing/2014/main" id="{7A653725-A90D-1505-450B-89C3D68832AF}"/>
                  </a:ext>
                </a:extLst>
              </p:cNvPr>
              <p:cNvSpPr/>
              <p:nvPr/>
            </p:nvSpPr>
            <p:spPr>
              <a:xfrm>
                <a:off x="11535993" y="4825365"/>
                <a:ext cx="171234" cy="31582"/>
              </a:xfrm>
              <a:custGeom>
                <a:avLst/>
                <a:gdLst>
                  <a:gd name="connsiteX0" fmla="*/ 156705 w 171234"/>
                  <a:gd name="connsiteY0" fmla="*/ 16669 h 31582"/>
                  <a:gd name="connsiteX1" fmla="*/ 169183 w 171234"/>
                  <a:gd name="connsiteY1" fmla="*/ 26670 h 31582"/>
                  <a:gd name="connsiteX2" fmla="*/ 166516 w 171234"/>
                  <a:gd name="connsiteY2" fmla="*/ 31528 h 31582"/>
                  <a:gd name="connsiteX3" fmla="*/ 40977 w 171234"/>
                  <a:gd name="connsiteY3" fmla="*/ 18193 h 31582"/>
                  <a:gd name="connsiteX4" fmla="*/ 3448 w 171234"/>
                  <a:gd name="connsiteY4" fmla="*/ 11430 h 31582"/>
                  <a:gd name="connsiteX5" fmla="*/ 686 w 171234"/>
                  <a:gd name="connsiteY5" fmla="*/ 9049 h 31582"/>
                  <a:gd name="connsiteX6" fmla="*/ 1544 w 171234"/>
                  <a:gd name="connsiteY6" fmla="*/ 0 h 31582"/>
                  <a:gd name="connsiteX7" fmla="*/ 29071 w 171234"/>
                  <a:gd name="connsiteY7" fmla="*/ 6287 h 31582"/>
                  <a:gd name="connsiteX8" fmla="*/ 128512 w 171234"/>
                  <a:gd name="connsiteY8" fmla="*/ 18669 h 31582"/>
                  <a:gd name="connsiteX9" fmla="*/ 156610 w 171234"/>
                  <a:gd name="connsiteY9" fmla="*/ 16669 h 3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1234" h="31582">
                    <a:moveTo>
                      <a:pt x="156705" y="16669"/>
                    </a:moveTo>
                    <a:cubicBezTo>
                      <a:pt x="161944" y="20098"/>
                      <a:pt x="166041" y="23431"/>
                      <a:pt x="169183" y="26670"/>
                    </a:cubicBezTo>
                    <a:cubicBezTo>
                      <a:pt x="172612" y="30289"/>
                      <a:pt x="171755" y="31909"/>
                      <a:pt x="166516" y="31528"/>
                    </a:cubicBezTo>
                    <a:cubicBezTo>
                      <a:pt x="127273" y="28480"/>
                      <a:pt x="85363" y="24098"/>
                      <a:pt x="40977" y="18193"/>
                    </a:cubicBezTo>
                    <a:cubicBezTo>
                      <a:pt x="25641" y="16192"/>
                      <a:pt x="13164" y="13906"/>
                      <a:pt x="3448" y="11430"/>
                    </a:cubicBezTo>
                    <a:cubicBezTo>
                      <a:pt x="2019" y="11049"/>
                      <a:pt x="1162" y="10192"/>
                      <a:pt x="686" y="9049"/>
                    </a:cubicBezTo>
                    <a:cubicBezTo>
                      <a:pt x="-457" y="5524"/>
                      <a:pt x="-171" y="2476"/>
                      <a:pt x="1544" y="0"/>
                    </a:cubicBezTo>
                    <a:cubicBezTo>
                      <a:pt x="9735" y="2857"/>
                      <a:pt x="18974" y="4953"/>
                      <a:pt x="29071" y="6287"/>
                    </a:cubicBezTo>
                    <a:cubicBezTo>
                      <a:pt x="77934" y="12763"/>
                      <a:pt x="111177" y="16859"/>
                      <a:pt x="128512" y="18669"/>
                    </a:cubicBezTo>
                    <a:cubicBezTo>
                      <a:pt x="136608" y="19526"/>
                      <a:pt x="146037" y="18859"/>
                      <a:pt x="156610" y="16669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90" name="Freeform: Shape 16489">
                <a:extLst>
                  <a:ext uri="{FF2B5EF4-FFF2-40B4-BE49-F238E27FC236}">
                    <a16:creationId xmlns:a16="http://schemas.microsoft.com/office/drawing/2014/main" id="{04F5FF70-AAD7-FFD6-5786-BEC8895AE4A0}"/>
                  </a:ext>
                </a:extLst>
              </p:cNvPr>
              <p:cNvSpPr/>
              <p:nvPr/>
            </p:nvSpPr>
            <p:spPr>
              <a:xfrm>
                <a:off x="11520973" y="3182445"/>
                <a:ext cx="219811" cy="124158"/>
              </a:xfrm>
              <a:custGeom>
                <a:avLst/>
                <a:gdLst>
                  <a:gd name="connsiteX0" fmla="*/ 8657 w 219811"/>
                  <a:gd name="connsiteY0" fmla="*/ 124158 h 124158"/>
                  <a:gd name="connsiteX1" fmla="*/ 2085 w 219811"/>
                  <a:gd name="connsiteY1" fmla="*/ 102918 h 124158"/>
                  <a:gd name="connsiteX2" fmla="*/ 14944 w 219811"/>
                  <a:gd name="connsiteY2" fmla="*/ 94631 h 124158"/>
                  <a:gd name="connsiteX3" fmla="*/ 29898 w 219811"/>
                  <a:gd name="connsiteY3" fmla="*/ 89011 h 124158"/>
                  <a:gd name="connsiteX4" fmla="*/ 160009 w 219811"/>
                  <a:gd name="connsiteY4" fmla="*/ 30718 h 124158"/>
                  <a:gd name="connsiteX5" fmla="*/ 189632 w 219811"/>
                  <a:gd name="connsiteY5" fmla="*/ 4524 h 124158"/>
                  <a:gd name="connsiteX6" fmla="*/ 201158 w 219811"/>
                  <a:gd name="connsiteY6" fmla="*/ 1000 h 124158"/>
                  <a:gd name="connsiteX7" fmla="*/ 212778 w 219811"/>
                  <a:gd name="connsiteY7" fmla="*/ 1000 h 124158"/>
                  <a:gd name="connsiteX8" fmla="*/ 218970 w 219811"/>
                  <a:gd name="connsiteY8" fmla="*/ 16907 h 124158"/>
                  <a:gd name="connsiteX9" fmla="*/ 8752 w 219811"/>
                  <a:gd name="connsiteY9" fmla="*/ 124158 h 1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811" h="124158">
                    <a:moveTo>
                      <a:pt x="8657" y="124158"/>
                    </a:moveTo>
                    <a:cubicBezTo>
                      <a:pt x="-10" y="116348"/>
                      <a:pt x="-2106" y="109204"/>
                      <a:pt x="2085" y="102918"/>
                    </a:cubicBezTo>
                    <a:cubicBezTo>
                      <a:pt x="4085" y="99870"/>
                      <a:pt x="8372" y="97203"/>
                      <a:pt x="14944" y="94631"/>
                    </a:cubicBezTo>
                    <a:cubicBezTo>
                      <a:pt x="19802" y="92821"/>
                      <a:pt x="24755" y="90916"/>
                      <a:pt x="29898" y="89011"/>
                    </a:cubicBezTo>
                    <a:cubicBezTo>
                      <a:pt x="77333" y="74914"/>
                      <a:pt x="120766" y="55483"/>
                      <a:pt x="160009" y="30718"/>
                    </a:cubicBezTo>
                    <a:cubicBezTo>
                      <a:pt x="169534" y="24717"/>
                      <a:pt x="179441" y="15954"/>
                      <a:pt x="189632" y="4524"/>
                    </a:cubicBezTo>
                    <a:cubicBezTo>
                      <a:pt x="193347" y="3286"/>
                      <a:pt x="197062" y="2143"/>
                      <a:pt x="201158" y="1000"/>
                    </a:cubicBezTo>
                    <a:cubicBezTo>
                      <a:pt x="206205" y="-333"/>
                      <a:pt x="210111" y="-333"/>
                      <a:pt x="212778" y="1000"/>
                    </a:cubicBezTo>
                    <a:cubicBezTo>
                      <a:pt x="219065" y="4048"/>
                      <a:pt x="221160" y="9382"/>
                      <a:pt x="218970" y="16907"/>
                    </a:cubicBezTo>
                    <a:cubicBezTo>
                      <a:pt x="216398" y="63294"/>
                      <a:pt x="51139" y="113395"/>
                      <a:pt x="8752" y="124158"/>
                    </a:cubicBezTo>
                    <a:close/>
                  </a:path>
                </a:pathLst>
              </a:custGeom>
              <a:solidFill>
                <a:srgbClr val="FBB91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58" name="Freeform: Shape 16457">
              <a:extLst>
                <a:ext uri="{FF2B5EF4-FFF2-40B4-BE49-F238E27FC236}">
                  <a16:creationId xmlns:a16="http://schemas.microsoft.com/office/drawing/2014/main" id="{E1683090-B7B7-B8D0-8CFF-6E533E99911E}"/>
                </a:ext>
              </a:extLst>
            </p:cNvPr>
            <p:cNvSpPr/>
            <p:nvPr/>
          </p:nvSpPr>
          <p:spPr>
            <a:xfrm>
              <a:off x="11527618" y="3141601"/>
              <a:ext cx="198037" cy="145049"/>
            </a:xfrm>
            <a:custGeom>
              <a:avLst/>
              <a:gdLst>
                <a:gd name="connsiteX0" fmla="*/ 184416 w 198037"/>
                <a:gd name="connsiteY0" fmla="*/ 86897 h 145049"/>
                <a:gd name="connsiteX1" fmla="*/ 198037 w 198037"/>
                <a:gd name="connsiteY1" fmla="*/ 54989 h 145049"/>
                <a:gd name="connsiteX2" fmla="*/ 65926 w 198037"/>
                <a:gd name="connsiteY2" fmla="*/ 7840 h 145049"/>
                <a:gd name="connsiteX3" fmla="*/ 1155 w 198037"/>
                <a:gd name="connsiteY3" fmla="*/ 65085 h 145049"/>
                <a:gd name="connsiteX4" fmla="*/ 83833 w 198037"/>
                <a:gd name="connsiteY4" fmla="*/ 127664 h 145049"/>
                <a:gd name="connsiteX5" fmla="*/ 184416 w 198037"/>
                <a:gd name="connsiteY5" fmla="*/ 86897 h 14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037" h="145049">
                  <a:moveTo>
                    <a:pt x="184416" y="86897"/>
                  </a:moveTo>
                  <a:lnTo>
                    <a:pt x="198037" y="54989"/>
                  </a:lnTo>
                  <a:cubicBezTo>
                    <a:pt x="160890" y="13174"/>
                    <a:pt x="126218" y="-14258"/>
                    <a:pt x="65926" y="7840"/>
                  </a:cubicBezTo>
                  <a:cubicBezTo>
                    <a:pt x="47160" y="9650"/>
                    <a:pt x="3918" y="41463"/>
                    <a:pt x="1155" y="65085"/>
                  </a:cubicBezTo>
                  <a:cubicBezTo>
                    <a:pt x="-6370" y="130141"/>
                    <a:pt x="23063" y="169765"/>
                    <a:pt x="83833" y="127664"/>
                  </a:cubicBezTo>
                  <a:cubicBezTo>
                    <a:pt x="122408" y="100994"/>
                    <a:pt x="139077" y="110805"/>
                    <a:pt x="184416" y="86897"/>
                  </a:cubicBezTo>
                  <a:close/>
                </a:path>
              </a:pathLst>
            </a:custGeom>
            <a:solidFill>
              <a:srgbClr val="FBB9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2" name="Graphic 1736">
            <a:extLst>
              <a:ext uri="{FF2B5EF4-FFF2-40B4-BE49-F238E27FC236}">
                <a16:creationId xmlns:a16="http://schemas.microsoft.com/office/drawing/2014/main" id="{8FBC9B8B-A3A6-94F5-8155-DD9A81C8F748}"/>
              </a:ext>
            </a:extLst>
          </p:cNvPr>
          <p:cNvGrpSpPr/>
          <p:nvPr/>
        </p:nvGrpSpPr>
        <p:grpSpPr>
          <a:xfrm>
            <a:off x="6167176" y="5236033"/>
            <a:ext cx="1708080" cy="1480728"/>
            <a:chOff x="3221426" y="2983298"/>
            <a:chExt cx="2154413" cy="1867651"/>
          </a:xfrm>
        </p:grpSpPr>
        <p:sp>
          <p:nvSpPr>
            <p:cNvPr id="16226" name="Freeform: Shape 16225">
              <a:extLst>
                <a:ext uri="{FF2B5EF4-FFF2-40B4-BE49-F238E27FC236}">
                  <a16:creationId xmlns:a16="http://schemas.microsoft.com/office/drawing/2014/main" id="{D081307F-11EF-08F5-3AFE-57E064850CBF}"/>
                </a:ext>
              </a:extLst>
            </p:cNvPr>
            <p:cNvSpPr/>
            <p:nvPr/>
          </p:nvSpPr>
          <p:spPr>
            <a:xfrm>
              <a:off x="5167502" y="4526632"/>
              <a:ext cx="208337" cy="295780"/>
            </a:xfrm>
            <a:custGeom>
              <a:avLst/>
              <a:gdLst>
                <a:gd name="connsiteX0" fmla="*/ 125253 w 208337"/>
                <a:gd name="connsiteY0" fmla="*/ 8982 h 295780"/>
                <a:gd name="connsiteX1" fmla="*/ 130016 w 208337"/>
                <a:gd name="connsiteY1" fmla="*/ 10602 h 295780"/>
                <a:gd name="connsiteX2" fmla="*/ 125444 w 208337"/>
                <a:gd name="connsiteY2" fmla="*/ 12030 h 295780"/>
                <a:gd name="connsiteX3" fmla="*/ 126206 w 208337"/>
                <a:gd name="connsiteY3" fmla="*/ 27366 h 295780"/>
                <a:gd name="connsiteX4" fmla="*/ 127254 w 208337"/>
                <a:gd name="connsiteY4" fmla="*/ 197292 h 295780"/>
                <a:gd name="connsiteX5" fmla="*/ 126302 w 208337"/>
                <a:gd name="connsiteY5" fmla="*/ 205674 h 295780"/>
                <a:gd name="connsiteX6" fmla="*/ 127349 w 208337"/>
                <a:gd name="connsiteY6" fmla="*/ 207960 h 295780"/>
                <a:gd name="connsiteX7" fmla="*/ 140494 w 208337"/>
                <a:gd name="connsiteY7" fmla="*/ 223866 h 295780"/>
                <a:gd name="connsiteX8" fmla="*/ 150590 w 208337"/>
                <a:gd name="connsiteY8" fmla="*/ 249298 h 295780"/>
                <a:gd name="connsiteX9" fmla="*/ 156972 w 208337"/>
                <a:gd name="connsiteY9" fmla="*/ 254728 h 295780"/>
                <a:gd name="connsiteX10" fmla="*/ 185261 w 208337"/>
                <a:gd name="connsiteY10" fmla="*/ 263967 h 295780"/>
                <a:gd name="connsiteX11" fmla="*/ 201739 w 208337"/>
                <a:gd name="connsiteY11" fmla="*/ 277206 h 295780"/>
                <a:gd name="connsiteX12" fmla="*/ 204978 w 208337"/>
                <a:gd name="connsiteY12" fmla="*/ 281683 h 295780"/>
                <a:gd name="connsiteX13" fmla="*/ 204025 w 208337"/>
                <a:gd name="connsiteY13" fmla="*/ 286541 h 295780"/>
                <a:gd name="connsiteX14" fmla="*/ 154019 w 208337"/>
                <a:gd name="connsiteY14" fmla="*/ 290065 h 295780"/>
                <a:gd name="connsiteX15" fmla="*/ 122396 w 208337"/>
                <a:gd name="connsiteY15" fmla="*/ 292637 h 295780"/>
                <a:gd name="connsiteX16" fmla="*/ 90868 w 208337"/>
                <a:gd name="connsiteY16" fmla="*/ 295780 h 295780"/>
                <a:gd name="connsiteX17" fmla="*/ 81534 w 208337"/>
                <a:gd name="connsiteY17" fmla="*/ 292542 h 295780"/>
                <a:gd name="connsiteX18" fmla="*/ 80200 w 208337"/>
                <a:gd name="connsiteY18" fmla="*/ 290161 h 295780"/>
                <a:gd name="connsiteX19" fmla="*/ 74486 w 208337"/>
                <a:gd name="connsiteY19" fmla="*/ 218532 h 295780"/>
                <a:gd name="connsiteX20" fmla="*/ 73247 w 208337"/>
                <a:gd name="connsiteY20" fmla="*/ 212817 h 295780"/>
                <a:gd name="connsiteX21" fmla="*/ 73628 w 208337"/>
                <a:gd name="connsiteY21" fmla="*/ 209674 h 295780"/>
                <a:gd name="connsiteX22" fmla="*/ 77152 w 208337"/>
                <a:gd name="connsiteY22" fmla="*/ 208912 h 295780"/>
                <a:gd name="connsiteX23" fmla="*/ 80105 w 208337"/>
                <a:gd name="connsiteY23" fmla="*/ 206436 h 295780"/>
                <a:gd name="connsiteX24" fmla="*/ 69723 w 208337"/>
                <a:gd name="connsiteY24" fmla="*/ 44415 h 295780"/>
                <a:gd name="connsiteX25" fmla="*/ 66960 w 208337"/>
                <a:gd name="connsiteY25" fmla="*/ 42701 h 295780"/>
                <a:gd name="connsiteX26" fmla="*/ 0 w 208337"/>
                <a:gd name="connsiteY26" fmla="*/ 2505 h 295780"/>
                <a:gd name="connsiteX27" fmla="*/ 29908 w 208337"/>
                <a:gd name="connsiteY27" fmla="*/ 3458 h 295780"/>
                <a:gd name="connsiteX28" fmla="*/ 43719 w 208337"/>
                <a:gd name="connsiteY28" fmla="*/ 315 h 295780"/>
                <a:gd name="connsiteX29" fmla="*/ 75723 w 208337"/>
                <a:gd name="connsiteY29" fmla="*/ 3267 h 295780"/>
                <a:gd name="connsiteX30" fmla="*/ 119919 w 208337"/>
                <a:gd name="connsiteY30" fmla="*/ 9173 h 295780"/>
                <a:gd name="connsiteX31" fmla="*/ 125253 w 208337"/>
                <a:gd name="connsiteY31" fmla="*/ 9363 h 29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337" h="295780">
                  <a:moveTo>
                    <a:pt x="125253" y="8982"/>
                  </a:moveTo>
                  <a:cubicBezTo>
                    <a:pt x="126778" y="8982"/>
                    <a:pt x="128301" y="9554"/>
                    <a:pt x="130016" y="10602"/>
                  </a:cubicBezTo>
                  <a:lnTo>
                    <a:pt x="125444" y="12030"/>
                  </a:lnTo>
                  <a:cubicBezTo>
                    <a:pt x="121920" y="10125"/>
                    <a:pt x="126396" y="21174"/>
                    <a:pt x="126206" y="27366"/>
                  </a:cubicBezTo>
                  <a:cubicBezTo>
                    <a:pt x="129635" y="83944"/>
                    <a:pt x="128683" y="140808"/>
                    <a:pt x="127254" y="197292"/>
                  </a:cubicBezTo>
                  <a:cubicBezTo>
                    <a:pt x="127445" y="199768"/>
                    <a:pt x="126302" y="203007"/>
                    <a:pt x="126302" y="205674"/>
                  </a:cubicBezTo>
                  <a:cubicBezTo>
                    <a:pt x="126302" y="206626"/>
                    <a:pt x="126682" y="207388"/>
                    <a:pt x="127349" y="207960"/>
                  </a:cubicBezTo>
                  <a:cubicBezTo>
                    <a:pt x="134017" y="213389"/>
                    <a:pt x="138398" y="218723"/>
                    <a:pt x="140494" y="223866"/>
                  </a:cubicBezTo>
                  <a:cubicBezTo>
                    <a:pt x="141922" y="227295"/>
                    <a:pt x="145256" y="235773"/>
                    <a:pt x="150590" y="249298"/>
                  </a:cubicBezTo>
                  <a:cubicBezTo>
                    <a:pt x="151733" y="252156"/>
                    <a:pt x="154114" y="254156"/>
                    <a:pt x="156972" y="254728"/>
                  </a:cubicBezTo>
                  <a:cubicBezTo>
                    <a:pt x="162306" y="255680"/>
                    <a:pt x="166401" y="259966"/>
                    <a:pt x="185261" y="263967"/>
                  </a:cubicBezTo>
                  <a:cubicBezTo>
                    <a:pt x="191833" y="265395"/>
                    <a:pt x="197358" y="269777"/>
                    <a:pt x="201739" y="277206"/>
                  </a:cubicBezTo>
                  <a:cubicBezTo>
                    <a:pt x="203359" y="279873"/>
                    <a:pt x="204406" y="281397"/>
                    <a:pt x="204978" y="281683"/>
                  </a:cubicBezTo>
                  <a:cubicBezTo>
                    <a:pt x="209740" y="284350"/>
                    <a:pt x="209455" y="285970"/>
                    <a:pt x="204025" y="286541"/>
                  </a:cubicBezTo>
                  <a:cubicBezTo>
                    <a:pt x="186690" y="288351"/>
                    <a:pt x="170021" y="289494"/>
                    <a:pt x="154019" y="290065"/>
                  </a:cubicBezTo>
                  <a:cubicBezTo>
                    <a:pt x="143351" y="290446"/>
                    <a:pt x="132779" y="291303"/>
                    <a:pt x="122396" y="292637"/>
                  </a:cubicBezTo>
                  <a:cubicBezTo>
                    <a:pt x="105537" y="294732"/>
                    <a:pt x="95059" y="295780"/>
                    <a:pt x="90868" y="295780"/>
                  </a:cubicBezTo>
                  <a:cubicBezTo>
                    <a:pt x="87535" y="295780"/>
                    <a:pt x="84391" y="294637"/>
                    <a:pt x="81534" y="292542"/>
                  </a:cubicBezTo>
                  <a:cubicBezTo>
                    <a:pt x="80772" y="291970"/>
                    <a:pt x="80296" y="291208"/>
                    <a:pt x="80200" y="290161"/>
                  </a:cubicBezTo>
                  <a:cubicBezTo>
                    <a:pt x="78200" y="263586"/>
                    <a:pt x="72961" y="240630"/>
                    <a:pt x="74486" y="218532"/>
                  </a:cubicBezTo>
                  <a:cubicBezTo>
                    <a:pt x="74676" y="216532"/>
                    <a:pt x="73628" y="214341"/>
                    <a:pt x="73247" y="212817"/>
                  </a:cubicBezTo>
                  <a:cubicBezTo>
                    <a:pt x="72771" y="211484"/>
                    <a:pt x="72961" y="210436"/>
                    <a:pt x="73628" y="209674"/>
                  </a:cubicBezTo>
                  <a:cubicBezTo>
                    <a:pt x="74390" y="208817"/>
                    <a:pt x="75533" y="208531"/>
                    <a:pt x="77152" y="208912"/>
                  </a:cubicBezTo>
                  <a:cubicBezTo>
                    <a:pt x="79057" y="209293"/>
                    <a:pt x="80010" y="208436"/>
                    <a:pt x="80105" y="206436"/>
                  </a:cubicBezTo>
                  <a:cubicBezTo>
                    <a:pt x="70961" y="154620"/>
                    <a:pt x="72771" y="99375"/>
                    <a:pt x="69723" y="44415"/>
                  </a:cubicBezTo>
                  <a:cubicBezTo>
                    <a:pt x="69437" y="43082"/>
                    <a:pt x="68199" y="42225"/>
                    <a:pt x="66960" y="42701"/>
                  </a:cubicBezTo>
                  <a:lnTo>
                    <a:pt x="0" y="2505"/>
                  </a:lnTo>
                  <a:cubicBezTo>
                    <a:pt x="10858" y="-5114"/>
                    <a:pt x="23146" y="7458"/>
                    <a:pt x="29908" y="3458"/>
                  </a:cubicBezTo>
                  <a:cubicBezTo>
                    <a:pt x="33338" y="1362"/>
                    <a:pt x="38005" y="315"/>
                    <a:pt x="43719" y="315"/>
                  </a:cubicBezTo>
                  <a:cubicBezTo>
                    <a:pt x="50863" y="1839"/>
                    <a:pt x="61531" y="2791"/>
                    <a:pt x="75723" y="3267"/>
                  </a:cubicBezTo>
                  <a:cubicBezTo>
                    <a:pt x="83439" y="3458"/>
                    <a:pt x="98107" y="5458"/>
                    <a:pt x="119919" y="9173"/>
                  </a:cubicBezTo>
                  <a:lnTo>
                    <a:pt x="125253" y="9363"/>
                  </a:ln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27" name="Freeform: Shape 16226">
              <a:extLst>
                <a:ext uri="{FF2B5EF4-FFF2-40B4-BE49-F238E27FC236}">
                  <a16:creationId xmlns:a16="http://schemas.microsoft.com/office/drawing/2014/main" id="{F079F345-EF3D-578F-62F3-9E4138AAABB2}"/>
                </a:ext>
              </a:extLst>
            </p:cNvPr>
            <p:cNvSpPr/>
            <p:nvPr/>
          </p:nvSpPr>
          <p:spPr>
            <a:xfrm>
              <a:off x="5027466" y="4451032"/>
              <a:ext cx="221379" cy="344969"/>
            </a:xfrm>
            <a:custGeom>
              <a:avLst/>
              <a:gdLst>
                <a:gd name="connsiteX0" fmla="*/ 218713 w 221379"/>
                <a:gd name="connsiteY0" fmla="*/ 79058 h 344969"/>
                <a:gd name="connsiteX1" fmla="*/ 221380 w 221379"/>
                <a:gd name="connsiteY1" fmla="*/ 83153 h 344969"/>
                <a:gd name="connsiteX2" fmla="*/ 216808 w 221379"/>
                <a:gd name="connsiteY2" fmla="*/ 81629 h 344969"/>
                <a:gd name="connsiteX3" fmla="*/ 207473 w 221379"/>
                <a:gd name="connsiteY3" fmla="*/ 94107 h 344969"/>
                <a:gd name="connsiteX4" fmla="*/ 103841 w 221379"/>
                <a:gd name="connsiteY4" fmla="*/ 231934 h 344969"/>
                <a:gd name="connsiteX5" fmla="*/ 97745 w 221379"/>
                <a:gd name="connsiteY5" fmla="*/ 237935 h 344969"/>
                <a:gd name="connsiteX6" fmla="*/ 97079 w 221379"/>
                <a:gd name="connsiteY6" fmla="*/ 240316 h 344969"/>
                <a:gd name="connsiteX7" fmla="*/ 97079 w 221379"/>
                <a:gd name="connsiteY7" fmla="*/ 260604 h 344969"/>
                <a:gd name="connsiteX8" fmla="*/ 88506 w 221379"/>
                <a:gd name="connsiteY8" fmla="*/ 286512 h 344969"/>
                <a:gd name="connsiteX9" fmla="*/ 90030 w 221379"/>
                <a:gd name="connsiteY9" fmla="*/ 294513 h 344969"/>
                <a:gd name="connsiteX10" fmla="*/ 100412 w 221379"/>
                <a:gd name="connsiteY10" fmla="*/ 314706 h 344969"/>
                <a:gd name="connsiteX11" fmla="*/ 104794 w 221379"/>
                <a:gd name="connsiteY11" fmla="*/ 334804 h 344969"/>
                <a:gd name="connsiteX12" fmla="*/ 104413 w 221379"/>
                <a:gd name="connsiteY12" fmla="*/ 340233 h 344969"/>
                <a:gd name="connsiteX13" fmla="*/ 100412 w 221379"/>
                <a:gd name="connsiteY13" fmla="*/ 343471 h 344969"/>
                <a:gd name="connsiteX14" fmla="*/ 58788 w 221379"/>
                <a:gd name="connsiteY14" fmla="*/ 316802 h 344969"/>
                <a:gd name="connsiteX15" fmla="*/ 32309 w 221379"/>
                <a:gd name="connsiteY15" fmla="*/ 300133 h 344969"/>
                <a:gd name="connsiteX16" fmla="*/ 5448 w 221379"/>
                <a:gd name="connsiteY16" fmla="*/ 284036 h 344969"/>
                <a:gd name="connsiteX17" fmla="*/ 114 w 221379"/>
                <a:gd name="connsiteY17" fmla="*/ 276035 h 344969"/>
                <a:gd name="connsiteX18" fmla="*/ 590 w 221379"/>
                <a:gd name="connsiteY18" fmla="*/ 273463 h 344969"/>
                <a:gd name="connsiteX19" fmla="*/ 47644 w 221379"/>
                <a:gd name="connsiteY19" fmla="*/ 215646 h 344969"/>
                <a:gd name="connsiteX20" fmla="*/ 50406 w 221379"/>
                <a:gd name="connsiteY20" fmla="*/ 210408 h 344969"/>
                <a:gd name="connsiteX21" fmla="*/ 52787 w 221379"/>
                <a:gd name="connsiteY21" fmla="*/ 208121 h 344969"/>
                <a:gd name="connsiteX22" fmla="*/ 56121 w 221379"/>
                <a:gd name="connsiteY22" fmla="*/ 209550 h 344969"/>
                <a:gd name="connsiteX23" fmla="*/ 60026 w 221379"/>
                <a:gd name="connsiteY23" fmla="*/ 209264 h 344969"/>
                <a:gd name="connsiteX24" fmla="*/ 151181 w 221379"/>
                <a:gd name="connsiteY24" fmla="*/ 69914 h 344969"/>
                <a:gd name="connsiteX25" fmla="*/ 150894 w 221379"/>
                <a:gd name="connsiteY25" fmla="*/ 64770 h 344969"/>
                <a:gd name="connsiteX26" fmla="*/ 124511 w 221379"/>
                <a:gd name="connsiteY26" fmla="*/ 0 h 344969"/>
                <a:gd name="connsiteX27" fmla="*/ 147466 w 221379"/>
                <a:gd name="connsiteY27" fmla="*/ 18383 h 344969"/>
                <a:gd name="connsiteX28" fmla="*/ 160419 w 221379"/>
                <a:gd name="connsiteY28" fmla="*/ 24098 h 344969"/>
                <a:gd name="connsiteX29" fmla="*/ 183660 w 221379"/>
                <a:gd name="connsiteY29" fmla="*/ 45244 h 344969"/>
                <a:gd name="connsiteX30" fmla="*/ 214617 w 221379"/>
                <a:gd name="connsiteY30" fmla="*/ 75914 h 344969"/>
                <a:gd name="connsiteX31" fmla="*/ 218713 w 221379"/>
                <a:gd name="connsiteY31" fmla="*/ 79153 h 34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1379" h="344969">
                  <a:moveTo>
                    <a:pt x="218713" y="79058"/>
                  </a:moveTo>
                  <a:cubicBezTo>
                    <a:pt x="219856" y="80010"/>
                    <a:pt x="220713" y="81344"/>
                    <a:pt x="221380" y="83153"/>
                  </a:cubicBezTo>
                  <a:lnTo>
                    <a:pt x="216808" y="81629"/>
                  </a:lnTo>
                  <a:cubicBezTo>
                    <a:pt x="215284" y="78105"/>
                    <a:pt x="211664" y="89345"/>
                    <a:pt x="207473" y="94107"/>
                  </a:cubicBezTo>
                  <a:cubicBezTo>
                    <a:pt x="173469" y="140589"/>
                    <a:pt x="141656" y="188404"/>
                    <a:pt x="103841" y="231934"/>
                  </a:cubicBezTo>
                  <a:cubicBezTo>
                    <a:pt x="102317" y="234029"/>
                    <a:pt x="99364" y="235934"/>
                    <a:pt x="97745" y="237935"/>
                  </a:cubicBezTo>
                  <a:cubicBezTo>
                    <a:pt x="97174" y="238696"/>
                    <a:pt x="96888" y="239459"/>
                    <a:pt x="97079" y="240316"/>
                  </a:cubicBezTo>
                  <a:cubicBezTo>
                    <a:pt x="98793" y="248508"/>
                    <a:pt x="98793" y="255270"/>
                    <a:pt x="97079" y="260604"/>
                  </a:cubicBezTo>
                  <a:cubicBezTo>
                    <a:pt x="95936" y="264128"/>
                    <a:pt x="93078" y="272796"/>
                    <a:pt x="88506" y="286512"/>
                  </a:cubicBezTo>
                  <a:cubicBezTo>
                    <a:pt x="87554" y="289465"/>
                    <a:pt x="88125" y="292418"/>
                    <a:pt x="90030" y="294513"/>
                  </a:cubicBezTo>
                  <a:cubicBezTo>
                    <a:pt x="93650" y="298418"/>
                    <a:pt x="88125" y="300514"/>
                    <a:pt x="100412" y="314706"/>
                  </a:cubicBezTo>
                  <a:cubicBezTo>
                    <a:pt x="104698" y="319659"/>
                    <a:pt x="106127" y="326422"/>
                    <a:pt x="104794" y="334804"/>
                  </a:cubicBezTo>
                  <a:cubicBezTo>
                    <a:pt x="104318" y="337852"/>
                    <a:pt x="104222" y="339662"/>
                    <a:pt x="104413" y="340233"/>
                  </a:cubicBezTo>
                  <a:cubicBezTo>
                    <a:pt x="106413" y="345186"/>
                    <a:pt x="105079" y="346234"/>
                    <a:pt x="100412" y="343471"/>
                  </a:cubicBezTo>
                  <a:cubicBezTo>
                    <a:pt x="85648" y="334709"/>
                    <a:pt x="71742" y="325850"/>
                    <a:pt x="58788" y="316802"/>
                  </a:cubicBezTo>
                  <a:cubicBezTo>
                    <a:pt x="50216" y="310801"/>
                    <a:pt x="41357" y="305276"/>
                    <a:pt x="32309" y="300133"/>
                  </a:cubicBezTo>
                  <a:cubicBezTo>
                    <a:pt x="17735" y="291941"/>
                    <a:pt x="8782" y="286512"/>
                    <a:pt x="5448" y="284036"/>
                  </a:cubicBezTo>
                  <a:cubicBezTo>
                    <a:pt x="2781" y="282035"/>
                    <a:pt x="1066" y="279368"/>
                    <a:pt x="114" y="276035"/>
                  </a:cubicBezTo>
                  <a:cubicBezTo>
                    <a:pt x="-172" y="275177"/>
                    <a:pt x="114" y="274225"/>
                    <a:pt x="590" y="273463"/>
                  </a:cubicBezTo>
                  <a:cubicBezTo>
                    <a:pt x="16307" y="251365"/>
                    <a:pt x="32023" y="232125"/>
                    <a:pt x="47644" y="215646"/>
                  </a:cubicBezTo>
                  <a:cubicBezTo>
                    <a:pt x="49072" y="214122"/>
                    <a:pt x="49739" y="211836"/>
                    <a:pt x="50406" y="210408"/>
                  </a:cubicBezTo>
                  <a:cubicBezTo>
                    <a:pt x="50882" y="209074"/>
                    <a:pt x="51739" y="208312"/>
                    <a:pt x="52787" y="208121"/>
                  </a:cubicBezTo>
                  <a:cubicBezTo>
                    <a:pt x="53930" y="207836"/>
                    <a:pt x="54978" y="208312"/>
                    <a:pt x="56121" y="209550"/>
                  </a:cubicBezTo>
                  <a:cubicBezTo>
                    <a:pt x="57359" y="210979"/>
                    <a:pt x="58693" y="210884"/>
                    <a:pt x="60026" y="209264"/>
                  </a:cubicBezTo>
                  <a:cubicBezTo>
                    <a:pt x="92221" y="149733"/>
                    <a:pt x="80314" y="159829"/>
                    <a:pt x="151181" y="69914"/>
                  </a:cubicBezTo>
                  <a:cubicBezTo>
                    <a:pt x="151847" y="68675"/>
                    <a:pt x="152133" y="65151"/>
                    <a:pt x="150894" y="64770"/>
                  </a:cubicBezTo>
                  <a:lnTo>
                    <a:pt x="124511" y="0"/>
                  </a:lnTo>
                  <a:cubicBezTo>
                    <a:pt x="138036" y="381"/>
                    <a:pt x="139560" y="17526"/>
                    <a:pt x="147466" y="18383"/>
                  </a:cubicBezTo>
                  <a:cubicBezTo>
                    <a:pt x="151561" y="18764"/>
                    <a:pt x="155848" y="20669"/>
                    <a:pt x="160419" y="24098"/>
                  </a:cubicBezTo>
                  <a:cubicBezTo>
                    <a:pt x="165087" y="29528"/>
                    <a:pt x="172802" y="36576"/>
                    <a:pt x="183660" y="45244"/>
                  </a:cubicBezTo>
                  <a:cubicBezTo>
                    <a:pt x="189566" y="49911"/>
                    <a:pt x="199853" y="60198"/>
                    <a:pt x="214617" y="75914"/>
                  </a:cubicBezTo>
                  <a:lnTo>
                    <a:pt x="218713" y="79153"/>
                  </a:ln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228" name="Graphic 1736">
              <a:extLst>
                <a:ext uri="{FF2B5EF4-FFF2-40B4-BE49-F238E27FC236}">
                  <a16:creationId xmlns:a16="http://schemas.microsoft.com/office/drawing/2014/main" id="{CB85867F-DC47-352B-A6BA-2C593069C6B4}"/>
                </a:ext>
              </a:extLst>
            </p:cNvPr>
            <p:cNvGrpSpPr/>
            <p:nvPr/>
          </p:nvGrpSpPr>
          <p:grpSpPr>
            <a:xfrm>
              <a:off x="5101693" y="3862641"/>
              <a:ext cx="238951" cy="286082"/>
              <a:chOff x="5101693" y="3862641"/>
              <a:chExt cx="238951" cy="286082"/>
            </a:xfrm>
          </p:grpSpPr>
          <p:sp>
            <p:nvSpPr>
              <p:cNvPr id="16420" name="Freeform: Shape 16419">
                <a:extLst>
                  <a:ext uri="{FF2B5EF4-FFF2-40B4-BE49-F238E27FC236}">
                    <a16:creationId xmlns:a16="http://schemas.microsoft.com/office/drawing/2014/main" id="{851C07D6-D00F-5FB9-A641-F51575318A04}"/>
                  </a:ext>
                </a:extLst>
              </p:cNvPr>
              <p:cNvSpPr/>
              <p:nvPr/>
            </p:nvSpPr>
            <p:spPr>
              <a:xfrm>
                <a:off x="5229824" y="3993070"/>
                <a:ext cx="85063" cy="102283"/>
              </a:xfrm>
              <a:custGeom>
                <a:avLst/>
                <a:gdLst>
                  <a:gd name="connsiteX0" fmla="*/ 41501 w 85063"/>
                  <a:gd name="connsiteY0" fmla="*/ 5525 h 102283"/>
                  <a:gd name="connsiteX1" fmla="*/ 84554 w 85063"/>
                  <a:gd name="connsiteY1" fmla="*/ 0 h 102283"/>
                  <a:gd name="connsiteX2" fmla="*/ 83887 w 85063"/>
                  <a:gd name="connsiteY2" fmla="*/ 40481 h 102283"/>
                  <a:gd name="connsiteX3" fmla="*/ 33785 w 85063"/>
                  <a:gd name="connsiteY3" fmla="*/ 102203 h 102283"/>
                  <a:gd name="connsiteX4" fmla="*/ 543 w 85063"/>
                  <a:gd name="connsiteY4" fmla="*/ 65913 h 102283"/>
                  <a:gd name="connsiteX5" fmla="*/ 41596 w 85063"/>
                  <a:gd name="connsiteY5" fmla="*/ 5525 h 102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063" h="102283">
                    <a:moveTo>
                      <a:pt x="41501" y="5525"/>
                    </a:moveTo>
                    <a:lnTo>
                      <a:pt x="84554" y="0"/>
                    </a:lnTo>
                    <a:cubicBezTo>
                      <a:pt x="83125" y="4572"/>
                      <a:pt x="86840" y="24670"/>
                      <a:pt x="83887" y="40481"/>
                    </a:cubicBezTo>
                    <a:cubicBezTo>
                      <a:pt x="78648" y="68199"/>
                      <a:pt x="64742" y="98965"/>
                      <a:pt x="33785" y="102203"/>
                    </a:cubicBezTo>
                    <a:cubicBezTo>
                      <a:pt x="17783" y="103822"/>
                      <a:pt x="2639" y="80486"/>
                      <a:pt x="543" y="65913"/>
                    </a:cubicBezTo>
                    <a:cubicBezTo>
                      <a:pt x="-3648" y="37433"/>
                      <a:pt x="17021" y="14764"/>
                      <a:pt x="41596" y="5525"/>
                    </a:cubicBezTo>
                    <a:close/>
                  </a:path>
                </a:pathLst>
              </a:custGeom>
              <a:solidFill>
                <a:srgbClr val="F7986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1" name="Freeform: Shape 16420">
                <a:extLst>
                  <a:ext uri="{FF2B5EF4-FFF2-40B4-BE49-F238E27FC236}">
                    <a16:creationId xmlns:a16="http://schemas.microsoft.com/office/drawing/2014/main" id="{D66DE786-AD3F-D2D0-0F22-2B5ACF94D5C3}"/>
                  </a:ext>
                </a:extLst>
              </p:cNvPr>
              <p:cNvSpPr/>
              <p:nvPr/>
            </p:nvSpPr>
            <p:spPr>
              <a:xfrm>
                <a:off x="5101693" y="3862641"/>
                <a:ext cx="238951" cy="286082"/>
              </a:xfrm>
              <a:custGeom>
                <a:avLst/>
                <a:gdLst>
                  <a:gd name="connsiteX0" fmla="*/ 238212 w 238951"/>
                  <a:gd name="connsiteY0" fmla="*/ 118237 h 286082"/>
                  <a:gd name="connsiteX1" fmla="*/ 235735 w 238951"/>
                  <a:gd name="connsiteY1" fmla="*/ 127476 h 286082"/>
                  <a:gd name="connsiteX2" fmla="*/ 177347 w 238951"/>
                  <a:gd name="connsiteY2" fmla="*/ 159195 h 286082"/>
                  <a:gd name="connsiteX3" fmla="*/ 161440 w 238951"/>
                  <a:gd name="connsiteY3" fmla="*/ 167291 h 286082"/>
                  <a:gd name="connsiteX4" fmla="*/ 164584 w 238951"/>
                  <a:gd name="connsiteY4" fmla="*/ 200724 h 286082"/>
                  <a:gd name="connsiteX5" fmla="*/ 170870 w 238951"/>
                  <a:gd name="connsiteY5" fmla="*/ 205677 h 286082"/>
                  <a:gd name="connsiteX6" fmla="*/ 173823 w 238951"/>
                  <a:gd name="connsiteY6" fmla="*/ 207963 h 286082"/>
                  <a:gd name="connsiteX7" fmla="*/ 177728 w 238951"/>
                  <a:gd name="connsiteY7" fmla="*/ 208915 h 286082"/>
                  <a:gd name="connsiteX8" fmla="*/ 203064 w 238951"/>
                  <a:gd name="connsiteY8" fmla="*/ 210820 h 286082"/>
                  <a:gd name="connsiteX9" fmla="*/ 210018 w 238951"/>
                  <a:gd name="connsiteY9" fmla="*/ 214059 h 286082"/>
                  <a:gd name="connsiteX10" fmla="*/ 209637 w 238951"/>
                  <a:gd name="connsiteY10" fmla="*/ 215773 h 286082"/>
                  <a:gd name="connsiteX11" fmla="*/ 203064 w 238951"/>
                  <a:gd name="connsiteY11" fmla="*/ 224346 h 286082"/>
                  <a:gd name="connsiteX12" fmla="*/ 203636 w 238951"/>
                  <a:gd name="connsiteY12" fmla="*/ 226060 h 286082"/>
                  <a:gd name="connsiteX13" fmla="*/ 202779 w 238951"/>
                  <a:gd name="connsiteY13" fmla="*/ 230918 h 286082"/>
                  <a:gd name="connsiteX14" fmla="*/ 203350 w 238951"/>
                  <a:gd name="connsiteY14" fmla="*/ 232918 h 286082"/>
                  <a:gd name="connsiteX15" fmla="*/ 207732 w 238951"/>
                  <a:gd name="connsiteY15" fmla="*/ 233680 h 286082"/>
                  <a:gd name="connsiteX16" fmla="*/ 208113 w 238951"/>
                  <a:gd name="connsiteY16" fmla="*/ 234728 h 286082"/>
                  <a:gd name="connsiteX17" fmla="*/ 202302 w 238951"/>
                  <a:gd name="connsiteY17" fmla="*/ 235585 h 286082"/>
                  <a:gd name="connsiteX18" fmla="*/ 203064 w 238951"/>
                  <a:gd name="connsiteY18" fmla="*/ 251968 h 286082"/>
                  <a:gd name="connsiteX19" fmla="*/ 201731 w 238951"/>
                  <a:gd name="connsiteY19" fmla="*/ 261779 h 286082"/>
                  <a:gd name="connsiteX20" fmla="*/ 190491 w 238951"/>
                  <a:gd name="connsiteY20" fmla="*/ 264636 h 286082"/>
                  <a:gd name="connsiteX21" fmla="*/ 181443 w 238951"/>
                  <a:gd name="connsiteY21" fmla="*/ 263017 h 286082"/>
                  <a:gd name="connsiteX22" fmla="*/ 177157 w 238951"/>
                  <a:gd name="connsiteY22" fmla="*/ 263017 h 286082"/>
                  <a:gd name="connsiteX23" fmla="*/ 156011 w 238951"/>
                  <a:gd name="connsiteY23" fmla="*/ 262255 h 286082"/>
                  <a:gd name="connsiteX24" fmla="*/ 135627 w 238951"/>
                  <a:gd name="connsiteY24" fmla="*/ 257588 h 286082"/>
                  <a:gd name="connsiteX25" fmla="*/ 117816 w 238951"/>
                  <a:gd name="connsiteY25" fmla="*/ 248349 h 286082"/>
                  <a:gd name="connsiteX26" fmla="*/ 81145 w 238951"/>
                  <a:gd name="connsiteY26" fmla="*/ 215202 h 286082"/>
                  <a:gd name="connsiteX27" fmla="*/ 69714 w 238951"/>
                  <a:gd name="connsiteY27" fmla="*/ 205581 h 286082"/>
                  <a:gd name="connsiteX28" fmla="*/ 59142 w 238951"/>
                  <a:gd name="connsiteY28" fmla="*/ 203010 h 286082"/>
                  <a:gd name="connsiteX29" fmla="*/ 30662 w 238951"/>
                  <a:gd name="connsiteY29" fmla="*/ 219583 h 286082"/>
                  <a:gd name="connsiteX30" fmla="*/ 29233 w 238951"/>
                  <a:gd name="connsiteY30" fmla="*/ 219012 h 286082"/>
                  <a:gd name="connsiteX31" fmla="*/ 42187 w 238951"/>
                  <a:gd name="connsiteY31" fmla="*/ 197580 h 286082"/>
                  <a:gd name="connsiteX32" fmla="*/ 65714 w 238951"/>
                  <a:gd name="connsiteY32" fmla="*/ 184722 h 286082"/>
                  <a:gd name="connsiteX33" fmla="*/ 66190 w 238951"/>
                  <a:gd name="connsiteY33" fmla="*/ 183102 h 286082"/>
                  <a:gd name="connsiteX34" fmla="*/ 65428 w 238951"/>
                  <a:gd name="connsiteY34" fmla="*/ 182721 h 286082"/>
                  <a:gd name="connsiteX35" fmla="*/ 64285 w 238951"/>
                  <a:gd name="connsiteY35" fmla="*/ 170910 h 286082"/>
                  <a:gd name="connsiteX36" fmla="*/ 63047 w 238951"/>
                  <a:gd name="connsiteY36" fmla="*/ 162147 h 286082"/>
                  <a:gd name="connsiteX37" fmla="*/ 52855 w 238951"/>
                  <a:gd name="connsiteY37" fmla="*/ 131191 h 286082"/>
                  <a:gd name="connsiteX38" fmla="*/ 44664 w 238951"/>
                  <a:gd name="connsiteY38" fmla="*/ 101473 h 286082"/>
                  <a:gd name="connsiteX39" fmla="*/ 40283 w 238951"/>
                  <a:gd name="connsiteY39" fmla="*/ 68040 h 286082"/>
                  <a:gd name="connsiteX40" fmla="*/ 40949 w 238951"/>
                  <a:gd name="connsiteY40" fmla="*/ 63754 h 286082"/>
                  <a:gd name="connsiteX41" fmla="*/ 38949 w 238951"/>
                  <a:gd name="connsiteY41" fmla="*/ 59849 h 286082"/>
                  <a:gd name="connsiteX42" fmla="*/ 12660 w 238951"/>
                  <a:gd name="connsiteY42" fmla="*/ 50991 h 286082"/>
                  <a:gd name="connsiteX43" fmla="*/ 3325 w 238951"/>
                  <a:gd name="connsiteY43" fmla="*/ 40608 h 286082"/>
                  <a:gd name="connsiteX44" fmla="*/ 467 w 238951"/>
                  <a:gd name="connsiteY44" fmla="*/ 26892 h 286082"/>
                  <a:gd name="connsiteX45" fmla="*/ 19041 w 238951"/>
                  <a:gd name="connsiteY45" fmla="*/ 2794 h 286082"/>
                  <a:gd name="connsiteX46" fmla="*/ 37234 w 238951"/>
                  <a:gd name="connsiteY46" fmla="*/ 127 h 286082"/>
                  <a:gd name="connsiteX47" fmla="*/ 60666 w 238951"/>
                  <a:gd name="connsiteY47" fmla="*/ 4794 h 286082"/>
                  <a:gd name="connsiteX48" fmla="*/ 71715 w 238951"/>
                  <a:gd name="connsiteY48" fmla="*/ 19558 h 286082"/>
                  <a:gd name="connsiteX49" fmla="*/ 75620 w 238951"/>
                  <a:gd name="connsiteY49" fmla="*/ 21272 h 286082"/>
                  <a:gd name="connsiteX50" fmla="*/ 112958 w 238951"/>
                  <a:gd name="connsiteY50" fmla="*/ 16415 h 286082"/>
                  <a:gd name="connsiteX51" fmla="*/ 134294 w 238951"/>
                  <a:gd name="connsiteY51" fmla="*/ 18701 h 286082"/>
                  <a:gd name="connsiteX52" fmla="*/ 155725 w 238951"/>
                  <a:gd name="connsiteY52" fmla="*/ 22797 h 286082"/>
                  <a:gd name="connsiteX53" fmla="*/ 174394 w 238951"/>
                  <a:gd name="connsiteY53" fmla="*/ 32703 h 286082"/>
                  <a:gd name="connsiteX54" fmla="*/ 194206 w 238951"/>
                  <a:gd name="connsiteY54" fmla="*/ 46133 h 286082"/>
                  <a:gd name="connsiteX55" fmla="*/ 213352 w 238951"/>
                  <a:gd name="connsiteY55" fmla="*/ 63849 h 286082"/>
                  <a:gd name="connsiteX56" fmla="*/ 228401 w 238951"/>
                  <a:gd name="connsiteY56" fmla="*/ 80709 h 286082"/>
                  <a:gd name="connsiteX57" fmla="*/ 228306 w 238951"/>
                  <a:gd name="connsiteY57" fmla="*/ 82328 h 286082"/>
                  <a:gd name="connsiteX58" fmla="*/ 219638 w 238951"/>
                  <a:gd name="connsiteY58" fmla="*/ 90234 h 286082"/>
                  <a:gd name="connsiteX59" fmla="*/ 209732 w 238951"/>
                  <a:gd name="connsiteY59" fmla="*/ 98425 h 286082"/>
                  <a:gd name="connsiteX60" fmla="*/ 179919 w 238951"/>
                  <a:gd name="connsiteY60" fmla="*/ 115951 h 286082"/>
                  <a:gd name="connsiteX61" fmla="*/ 173346 w 238951"/>
                  <a:gd name="connsiteY61" fmla="*/ 118523 h 286082"/>
                  <a:gd name="connsiteX62" fmla="*/ 166965 w 238951"/>
                  <a:gd name="connsiteY62" fmla="*/ 121285 h 286082"/>
                  <a:gd name="connsiteX63" fmla="*/ 155630 w 238951"/>
                  <a:gd name="connsiteY63" fmla="*/ 127857 h 286082"/>
                  <a:gd name="connsiteX64" fmla="*/ 143914 w 238951"/>
                  <a:gd name="connsiteY64" fmla="*/ 133763 h 286082"/>
                  <a:gd name="connsiteX65" fmla="*/ 125912 w 238951"/>
                  <a:gd name="connsiteY65" fmla="*/ 142621 h 286082"/>
                  <a:gd name="connsiteX66" fmla="*/ 125817 w 238951"/>
                  <a:gd name="connsiteY66" fmla="*/ 143288 h 286082"/>
                  <a:gd name="connsiteX67" fmla="*/ 126293 w 238951"/>
                  <a:gd name="connsiteY67" fmla="*/ 143764 h 286082"/>
                  <a:gd name="connsiteX68" fmla="*/ 126484 w 238951"/>
                  <a:gd name="connsiteY68" fmla="*/ 143764 h 286082"/>
                  <a:gd name="connsiteX69" fmla="*/ 180300 w 238951"/>
                  <a:gd name="connsiteY69" fmla="*/ 116332 h 286082"/>
                  <a:gd name="connsiteX70" fmla="*/ 183919 w 238951"/>
                  <a:gd name="connsiteY70" fmla="*/ 117666 h 286082"/>
                  <a:gd name="connsiteX71" fmla="*/ 192016 w 238951"/>
                  <a:gd name="connsiteY71" fmla="*/ 142621 h 286082"/>
                  <a:gd name="connsiteX72" fmla="*/ 195445 w 238951"/>
                  <a:gd name="connsiteY72" fmla="*/ 143097 h 286082"/>
                  <a:gd name="connsiteX73" fmla="*/ 195825 w 238951"/>
                  <a:gd name="connsiteY73" fmla="*/ 137763 h 286082"/>
                  <a:gd name="connsiteX74" fmla="*/ 188682 w 238951"/>
                  <a:gd name="connsiteY74" fmla="*/ 119285 h 286082"/>
                  <a:gd name="connsiteX75" fmla="*/ 185920 w 238951"/>
                  <a:gd name="connsiteY75" fmla="*/ 116237 h 286082"/>
                  <a:gd name="connsiteX76" fmla="*/ 185634 w 238951"/>
                  <a:gd name="connsiteY76" fmla="*/ 114427 h 286082"/>
                  <a:gd name="connsiteX77" fmla="*/ 220686 w 238951"/>
                  <a:gd name="connsiteY77" fmla="*/ 92805 h 286082"/>
                  <a:gd name="connsiteX78" fmla="*/ 234116 w 238951"/>
                  <a:gd name="connsiteY78" fmla="*/ 94234 h 286082"/>
                  <a:gd name="connsiteX79" fmla="*/ 238307 w 238951"/>
                  <a:gd name="connsiteY79" fmla="*/ 117856 h 286082"/>
                  <a:gd name="connsiteX80" fmla="*/ 238307 w 238951"/>
                  <a:gd name="connsiteY80" fmla="*/ 117856 h 286082"/>
                  <a:gd name="connsiteX81" fmla="*/ 198397 w 238951"/>
                  <a:gd name="connsiteY81" fmla="*/ 280829 h 286082"/>
                  <a:gd name="connsiteX82" fmla="*/ 199540 w 238951"/>
                  <a:gd name="connsiteY82" fmla="*/ 280448 h 286082"/>
                  <a:gd name="connsiteX83" fmla="*/ 199540 w 238951"/>
                  <a:gd name="connsiteY83" fmla="*/ 285210 h 286082"/>
                  <a:gd name="connsiteX84" fmla="*/ 198588 w 238951"/>
                  <a:gd name="connsiteY84" fmla="*/ 285020 h 286082"/>
                  <a:gd name="connsiteX85" fmla="*/ 198397 w 238951"/>
                  <a:gd name="connsiteY85" fmla="*/ 280924 h 28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238951" h="286082">
                    <a:moveTo>
                      <a:pt x="238212" y="118237"/>
                    </a:moveTo>
                    <a:cubicBezTo>
                      <a:pt x="238783" y="122238"/>
                      <a:pt x="240402" y="124428"/>
                      <a:pt x="235735" y="127476"/>
                    </a:cubicBezTo>
                    <a:cubicBezTo>
                      <a:pt x="200207" y="149765"/>
                      <a:pt x="206875" y="145860"/>
                      <a:pt x="177347" y="159195"/>
                    </a:cubicBezTo>
                    <a:cubicBezTo>
                      <a:pt x="169536" y="162719"/>
                      <a:pt x="164202" y="165481"/>
                      <a:pt x="161440" y="167291"/>
                    </a:cubicBezTo>
                    <a:cubicBezTo>
                      <a:pt x="153630" y="176054"/>
                      <a:pt x="154201" y="193104"/>
                      <a:pt x="164584" y="200724"/>
                    </a:cubicBezTo>
                    <a:cubicBezTo>
                      <a:pt x="168013" y="203200"/>
                      <a:pt x="170108" y="204819"/>
                      <a:pt x="170870" y="205677"/>
                    </a:cubicBezTo>
                    <a:cubicBezTo>
                      <a:pt x="172013" y="206915"/>
                      <a:pt x="172966" y="207677"/>
                      <a:pt x="173823" y="207963"/>
                    </a:cubicBezTo>
                    <a:cubicBezTo>
                      <a:pt x="175347" y="208534"/>
                      <a:pt x="176680" y="208820"/>
                      <a:pt x="177728" y="208915"/>
                    </a:cubicBezTo>
                    <a:cubicBezTo>
                      <a:pt x="187825" y="209391"/>
                      <a:pt x="196207" y="210058"/>
                      <a:pt x="203064" y="210820"/>
                    </a:cubicBezTo>
                    <a:cubicBezTo>
                      <a:pt x="206399" y="211201"/>
                      <a:pt x="208780" y="212344"/>
                      <a:pt x="210018" y="214059"/>
                    </a:cubicBezTo>
                    <a:cubicBezTo>
                      <a:pt x="210399" y="214630"/>
                      <a:pt x="210304" y="215392"/>
                      <a:pt x="209637" y="215773"/>
                    </a:cubicBezTo>
                    <a:cubicBezTo>
                      <a:pt x="206589" y="217868"/>
                      <a:pt x="204398" y="220726"/>
                      <a:pt x="203064" y="224346"/>
                    </a:cubicBezTo>
                    <a:cubicBezTo>
                      <a:pt x="202874" y="225012"/>
                      <a:pt x="203064" y="225584"/>
                      <a:pt x="203636" y="226060"/>
                    </a:cubicBezTo>
                    <a:cubicBezTo>
                      <a:pt x="204874" y="227108"/>
                      <a:pt x="204589" y="228727"/>
                      <a:pt x="202779" y="230918"/>
                    </a:cubicBezTo>
                    <a:cubicBezTo>
                      <a:pt x="202017" y="231870"/>
                      <a:pt x="202208" y="232537"/>
                      <a:pt x="203350" y="232918"/>
                    </a:cubicBezTo>
                    <a:cubicBezTo>
                      <a:pt x="204589" y="233394"/>
                      <a:pt x="206017" y="233680"/>
                      <a:pt x="207732" y="233680"/>
                    </a:cubicBezTo>
                    <a:cubicBezTo>
                      <a:pt x="208780" y="233680"/>
                      <a:pt x="208875" y="234061"/>
                      <a:pt x="208113" y="234728"/>
                    </a:cubicBezTo>
                    <a:cubicBezTo>
                      <a:pt x="206589" y="235966"/>
                      <a:pt x="204684" y="236252"/>
                      <a:pt x="202302" y="235585"/>
                    </a:cubicBezTo>
                    <a:cubicBezTo>
                      <a:pt x="202493" y="241300"/>
                      <a:pt x="202779" y="246729"/>
                      <a:pt x="203064" y="251968"/>
                    </a:cubicBezTo>
                    <a:cubicBezTo>
                      <a:pt x="203255" y="255683"/>
                      <a:pt x="202779" y="258921"/>
                      <a:pt x="201731" y="261779"/>
                    </a:cubicBezTo>
                    <a:cubicBezTo>
                      <a:pt x="199445" y="266351"/>
                      <a:pt x="195730" y="267303"/>
                      <a:pt x="190491" y="264636"/>
                    </a:cubicBezTo>
                    <a:cubicBezTo>
                      <a:pt x="187920" y="264446"/>
                      <a:pt x="184872" y="263970"/>
                      <a:pt x="181443" y="263017"/>
                    </a:cubicBezTo>
                    <a:cubicBezTo>
                      <a:pt x="176680" y="261684"/>
                      <a:pt x="175252" y="261684"/>
                      <a:pt x="177157" y="263017"/>
                    </a:cubicBezTo>
                    <a:cubicBezTo>
                      <a:pt x="170203" y="262827"/>
                      <a:pt x="163059" y="262636"/>
                      <a:pt x="156011" y="262255"/>
                    </a:cubicBezTo>
                    <a:cubicBezTo>
                      <a:pt x="151534" y="262064"/>
                      <a:pt x="144771" y="260541"/>
                      <a:pt x="135627" y="257588"/>
                    </a:cubicBezTo>
                    <a:cubicBezTo>
                      <a:pt x="129626" y="255683"/>
                      <a:pt x="123721" y="252635"/>
                      <a:pt x="117816" y="248349"/>
                    </a:cubicBezTo>
                    <a:cubicBezTo>
                      <a:pt x="105243" y="239300"/>
                      <a:pt x="93051" y="228251"/>
                      <a:pt x="81145" y="215202"/>
                    </a:cubicBezTo>
                    <a:cubicBezTo>
                      <a:pt x="76858" y="210534"/>
                      <a:pt x="73049" y="207296"/>
                      <a:pt x="69714" y="205581"/>
                    </a:cubicBezTo>
                    <a:cubicBezTo>
                      <a:pt x="64857" y="203010"/>
                      <a:pt x="61332" y="202152"/>
                      <a:pt x="59142" y="203010"/>
                    </a:cubicBezTo>
                    <a:cubicBezTo>
                      <a:pt x="48569" y="207105"/>
                      <a:pt x="39139" y="212630"/>
                      <a:pt x="30662" y="219583"/>
                    </a:cubicBezTo>
                    <a:cubicBezTo>
                      <a:pt x="30091" y="220059"/>
                      <a:pt x="29138" y="219583"/>
                      <a:pt x="29233" y="219012"/>
                    </a:cubicBezTo>
                    <a:cubicBezTo>
                      <a:pt x="29900" y="209963"/>
                      <a:pt x="34186" y="202819"/>
                      <a:pt x="42187" y="197580"/>
                    </a:cubicBezTo>
                    <a:cubicBezTo>
                      <a:pt x="49902" y="192627"/>
                      <a:pt x="57713" y="188341"/>
                      <a:pt x="65714" y="184722"/>
                    </a:cubicBezTo>
                    <a:cubicBezTo>
                      <a:pt x="66381" y="184436"/>
                      <a:pt x="66666" y="183674"/>
                      <a:pt x="66190" y="183102"/>
                    </a:cubicBezTo>
                    <a:cubicBezTo>
                      <a:pt x="66000" y="182817"/>
                      <a:pt x="65714" y="182626"/>
                      <a:pt x="65428" y="182721"/>
                    </a:cubicBezTo>
                    <a:cubicBezTo>
                      <a:pt x="66381" y="179197"/>
                      <a:pt x="64476" y="174816"/>
                      <a:pt x="64285" y="170910"/>
                    </a:cubicBezTo>
                    <a:cubicBezTo>
                      <a:pt x="64000" y="167100"/>
                      <a:pt x="63618" y="164148"/>
                      <a:pt x="63047" y="162147"/>
                    </a:cubicBezTo>
                    <a:cubicBezTo>
                      <a:pt x="60189" y="151956"/>
                      <a:pt x="56856" y="141668"/>
                      <a:pt x="52855" y="131191"/>
                    </a:cubicBezTo>
                    <a:cubicBezTo>
                      <a:pt x="50664" y="125476"/>
                      <a:pt x="47998" y="115570"/>
                      <a:pt x="44664" y="101473"/>
                    </a:cubicBezTo>
                    <a:cubicBezTo>
                      <a:pt x="42473" y="90043"/>
                      <a:pt x="41044" y="78899"/>
                      <a:pt x="40283" y="68040"/>
                    </a:cubicBezTo>
                    <a:cubicBezTo>
                      <a:pt x="40092" y="65754"/>
                      <a:pt x="40283" y="64326"/>
                      <a:pt x="40949" y="63754"/>
                    </a:cubicBezTo>
                    <a:cubicBezTo>
                      <a:pt x="43997" y="60992"/>
                      <a:pt x="43330" y="59658"/>
                      <a:pt x="38949" y="59849"/>
                    </a:cubicBezTo>
                    <a:cubicBezTo>
                      <a:pt x="28090" y="60135"/>
                      <a:pt x="19327" y="57182"/>
                      <a:pt x="12660" y="50991"/>
                    </a:cubicBezTo>
                    <a:cubicBezTo>
                      <a:pt x="9231" y="47847"/>
                      <a:pt x="6088" y="44323"/>
                      <a:pt x="3325" y="40608"/>
                    </a:cubicBezTo>
                    <a:cubicBezTo>
                      <a:pt x="277" y="36608"/>
                      <a:pt x="-675" y="32036"/>
                      <a:pt x="467" y="26892"/>
                    </a:cubicBezTo>
                    <a:cubicBezTo>
                      <a:pt x="2754" y="16701"/>
                      <a:pt x="7040" y="6128"/>
                      <a:pt x="19041" y="2794"/>
                    </a:cubicBezTo>
                    <a:cubicBezTo>
                      <a:pt x="27328" y="508"/>
                      <a:pt x="33424" y="-349"/>
                      <a:pt x="37234" y="127"/>
                    </a:cubicBezTo>
                    <a:cubicBezTo>
                      <a:pt x="45330" y="1175"/>
                      <a:pt x="54951" y="1460"/>
                      <a:pt x="60666" y="4794"/>
                    </a:cubicBezTo>
                    <a:cubicBezTo>
                      <a:pt x="66476" y="8223"/>
                      <a:pt x="70191" y="13176"/>
                      <a:pt x="71715" y="19558"/>
                    </a:cubicBezTo>
                    <a:cubicBezTo>
                      <a:pt x="72096" y="21082"/>
                      <a:pt x="74001" y="21939"/>
                      <a:pt x="75620" y="21272"/>
                    </a:cubicBezTo>
                    <a:cubicBezTo>
                      <a:pt x="87431" y="16320"/>
                      <a:pt x="98670" y="14796"/>
                      <a:pt x="112958" y="16415"/>
                    </a:cubicBezTo>
                    <a:lnTo>
                      <a:pt x="134294" y="18701"/>
                    </a:lnTo>
                    <a:cubicBezTo>
                      <a:pt x="143724" y="19749"/>
                      <a:pt x="150868" y="21082"/>
                      <a:pt x="155725" y="22797"/>
                    </a:cubicBezTo>
                    <a:cubicBezTo>
                      <a:pt x="163059" y="25368"/>
                      <a:pt x="169251" y="28702"/>
                      <a:pt x="174394" y="32703"/>
                    </a:cubicBezTo>
                    <a:cubicBezTo>
                      <a:pt x="182014" y="38513"/>
                      <a:pt x="188586" y="42989"/>
                      <a:pt x="194206" y="46133"/>
                    </a:cubicBezTo>
                    <a:cubicBezTo>
                      <a:pt x="200016" y="49371"/>
                      <a:pt x="206399" y="55277"/>
                      <a:pt x="213352" y="63849"/>
                    </a:cubicBezTo>
                    <a:lnTo>
                      <a:pt x="228401" y="80709"/>
                    </a:lnTo>
                    <a:cubicBezTo>
                      <a:pt x="228877" y="81185"/>
                      <a:pt x="228782" y="81947"/>
                      <a:pt x="228306" y="82328"/>
                    </a:cubicBezTo>
                    <a:cubicBezTo>
                      <a:pt x="225067" y="85185"/>
                      <a:pt x="222305" y="87090"/>
                      <a:pt x="219638" y="90234"/>
                    </a:cubicBezTo>
                    <a:cubicBezTo>
                      <a:pt x="217257" y="93186"/>
                      <a:pt x="213923" y="95853"/>
                      <a:pt x="209732" y="98425"/>
                    </a:cubicBezTo>
                    <a:lnTo>
                      <a:pt x="179919" y="115951"/>
                    </a:lnTo>
                    <a:cubicBezTo>
                      <a:pt x="178966" y="116522"/>
                      <a:pt x="176775" y="117380"/>
                      <a:pt x="173346" y="118523"/>
                    </a:cubicBezTo>
                    <a:cubicBezTo>
                      <a:pt x="170965" y="119285"/>
                      <a:pt x="168870" y="120237"/>
                      <a:pt x="166965" y="121285"/>
                    </a:cubicBezTo>
                    <a:cubicBezTo>
                      <a:pt x="161821" y="124238"/>
                      <a:pt x="158011" y="126429"/>
                      <a:pt x="155630" y="127857"/>
                    </a:cubicBezTo>
                    <a:cubicBezTo>
                      <a:pt x="151344" y="130429"/>
                      <a:pt x="147439" y="132334"/>
                      <a:pt x="143914" y="133763"/>
                    </a:cubicBezTo>
                    <a:cubicBezTo>
                      <a:pt x="138961" y="135668"/>
                      <a:pt x="132865" y="138621"/>
                      <a:pt x="125912" y="142621"/>
                    </a:cubicBezTo>
                    <a:cubicBezTo>
                      <a:pt x="125626" y="142812"/>
                      <a:pt x="125531" y="143002"/>
                      <a:pt x="125817" y="143288"/>
                    </a:cubicBezTo>
                    <a:lnTo>
                      <a:pt x="126293" y="143764"/>
                    </a:lnTo>
                    <a:cubicBezTo>
                      <a:pt x="126293" y="143764"/>
                      <a:pt x="126293" y="143764"/>
                      <a:pt x="126484" y="143764"/>
                    </a:cubicBezTo>
                    <a:lnTo>
                      <a:pt x="180300" y="116332"/>
                    </a:lnTo>
                    <a:cubicBezTo>
                      <a:pt x="181633" y="115570"/>
                      <a:pt x="183443" y="116332"/>
                      <a:pt x="183919" y="117666"/>
                    </a:cubicBezTo>
                    <a:lnTo>
                      <a:pt x="192016" y="142621"/>
                    </a:lnTo>
                    <a:cubicBezTo>
                      <a:pt x="192492" y="143955"/>
                      <a:pt x="194492" y="144240"/>
                      <a:pt x="195445" y="143097"/>
                    </a:cubicBezTo>
                    <a:cubicBezTo>
                      <a:pt x="196588" y="141668"/>
                      <a:pt x="196683" y="139859"/>
                      <a:pt x="195825" y="137763"/>
                    </a:cubicBezTo>
                    <a:cubicBezTo>
                      <a:pt x="192396" y="129953"/>
                      <a:pt x="190015" y="123762"/>
                      <a:pt x="188682" y="119285"/>
                    </a:cubicBezTo>
                    <a:cubicBezTo>
                      <a:pt x="188205" y="117475"/>
                      <a:pt x="187253" y="116522"/>
                      <a:pt x="185920" y="116237"/>
                    </a:cubicBezTo>
                    <a:cubicBezTo>
                      <a:pt x="183919" y="115856"/>
                      <a:pt x="183729" y="115284"/>
                      <a:pt x="185634" y="114427"/>
                    </a:cubicBezTo>
                    <a:cubicBezTo>
                      <a:pt x="198969" y="108141"/>
                      <a:pt x="210589" y="100997"/>
                      <a:pt x="220686" y="92805"/>
                    </a:cubicBezTo>
                    <a:cubicBezTo>
                      <a:pt x="224686" y="89567"/>
                      <a:pt x="232497" y="87947"/>
                      <a:pt x="234116" y="94234"/>
                    </a:cubicBezTo>
                    <a:cubicBezTo>
                      <a:pt x="235640" y="100139"/>
                      <a:pt x="237069" y="108045"/>
                      <a:pt x="238307" y="117856"/>
                    </a:cubicBezTo>
                    <a:lnTo>
                      <a:pt x="238307" y="117856"/>
                    </a:lnTo>
                    <a:close/>
                    <a:moveTo>
                      <a:pt x="198397" y="280829"/>
                    </a:moveTo>
                    <a:cubicBezTo>
                      <a:pt x="198397" y="279781"/>
                      <a:pt x="198778" y="279686"/>
                      <a:pt x="199540" y="280448"/>
                    </a:cubicBezTo>
                    <a:cubicBezTo>
                      <a:pt x="200588" y="281496"/>
                      <a:pt x="200588" y="283020"/>
                      <a:pt x="199540" y="285210"/>
                    </a:cubicBezTo>
                    <a:cubicBezTo>
                      <a:pt x="198969" y="286449"/>
                      <a:pt x="198588" y="286353"/>
                      <a:pt x="198588" y="285020"/>
                    </a:cubicBezTo>
                    <a:lnTo>
                      <a:pt x="198397" y="280924"/>
                    </a:lnTo>
                    <a:close/>
                  </a:path>
                </a:pathLst>
              </a:custGeom>
              <a:solidFill>
                <a:srgbClr val="EF39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2" name="Freeform: Shape 16421">
                <a:extLst>
                  <a:ext uri="{FF2B5EF4-FFF2-40B4-BE49-F238E27FC236}">
                    <a16:creationId xmlns:a16="http://schemas.microsoft.com/office/drawing/2014/main" id="{BC965229-8D2D-4A8D-0307-BBB0E75689E7}"/>
                  </a:ext>
                </a:extLst>
              </p:cNvPr>
              <p:cNvSpPr/>
              <p:nvPr/>
            </p:nvSpPr>
            <p:spPr>
              <a:xfrm>
                <a:off x="5269314" y="3918953"/>
                <a:ext cx="7170" cy="7418"/>
              </a:xfrm>
              <a:custGeom>
                <a:avLst/>
                <a:gdLst>
                  <a:gd name="connsiteX0" fmla="*/ 3344 w 7170"/>
                  <a:gd name="connsiteY0" fmla="*/ 7347 h 7418"/>
                  <a:gd name="connsiteX1" fmla="*/ 106 w 7170"/>
                  <a:gd name="connsiteY1" fmla="*/ 3251 h 7418"/>
                  <a:gd name="connsiteX2" fmla="*/ 4487 w 7170"/>
                  <a:gd name="connsiteY2" fmla="*/ 13 h 7418"/>
                  <a:gd name="connsiteX3" fmla="*/ 6773 w 7170"/>
                  <a:gd name="connsiteY3" fmla="*/ 5633 h 7418"/>
                  <a:gd name="connsiteX4" fmla="*/ 3344 w 7170"/>
                  <a:gd name="connsiteY4" fmla="*/ 7347 h 7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0" h="7418">
                    <a:moveTo>
                      <a:pt x="3344" y="7347"/>
                    </a:moveTo>
                    <a:cubicBezTo>
                      <a:pt x="772" y="6490"/>
                      <a:pt x="-371" y="5156"/>
                      <a:pt x="106" y="3251"/>
                    </a:cubicBezTo>
                    <a:cubicBezTo>
                      <a:pt x="392" y="2013"/>
                      <a:pt x="1915" y="965"/>
                      <a:pt x="4487" y="13"/>
                    </a:cubicBezTo>
                    <a:cubicBezTo>
                      <a:pt x="6964" y="-178"/>
                      <a:pt x="7726" y="1727"/>
                      <a:pt x="6773" y="5633"/>
                    </a:cubicBezTo>
                    <a:cubicBezTo>
                      <a:pt x="6392" y="7061"/>
                      <a:pt x="5249" y="7633"/>
                      <a:pt x="3344" y="7347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3" name="Freeform: Shape 16422">
                <a:extLst>
                  <a:ext uri="{FF2B5EF4-FFF2-40B4-BE49-F238E27FC236}">
                    <a16:creationId xmlns:a16="http://schemas.microsoft.com/office/drawing/2014/main" id="{DAD387D1-BE4B-DE7B-90F8-82C2582359AF}"/>
                  </a:ext>
                </a:extLst>
              </p:cNvPr>
              <p:cNvSpPr/>
              <p:nvPr/>
            </p:nvSpPr>
            <p:spPr>
              <a:xfrm>
                <a:off x="5222390" y="3947826"/>
                <a:ext cx="9310" cy="11303"/>
              </a:xfrm>
              <a:custGeom>
                <a:avLst/>
                <a:gdLst>
                  <a:gd name="connsiteX0" fmla="*/ 9311 w 9310"/>
                  <a:gd name="connsiteY0" fmla="*/ 5810 h 11303"/>
                  <a:gd name="connsiteX1" fmla="*/ 5882 w 9310"/>
                  <a:gd name="connsiteY1" fmla="*/ 10763 h 11303"/>
                  <a:gd name="connsiteX2" fmla="*/ 1214 w 9310"/>
                  <a:gd name="connsiteY2" fmla="*/ 9334 h 11303"/>
                  <a:gd name="connsiteX3" fmla="*/ 1214 w 9310"/>
                  <a:gd name="connsiteY3" fmla="*/ 0 h 11303"/>
                  <a:gd name="connsiteX4" fmla="*/ 9216 w 9310"/>
                  <a:gd name="connsiteY4" fmla="*/ 5810 h 11303"/>
                  <a:gd name="connsiteX5" fmla="*/ 9216 w 9310"/>
                  <a:gd name="connsiteY5" fmla="*/ 5810 h 11303"/>
                  <a:gd name="connsiteX6" fmla="*/ 3977 w 9310"/>
                  <a:gd name="connsiteY6" fmla="*/ 4096 h 11303"/>
                  <a:gd name="connsiteX7" fmla="*/ 2739 w 9310"/>
                  <a:gd name="connsiteY7" fmla="*/ 4286 h 11303"/>
                  <a:gd name="connsiteX8" fmla="*/ 2739 w 9310"/>
                  <a:gd name="connsiteY8" fmla="*/ 6667 h 11303"/>
                  <a:gd name="connsiteX9" fmla="*/ 4167 w 9310"/>
                  <a:gd name="connsiteY9" fmla="*/ 6953 h 11303"/>
                  <a:gd name="connsiteX10" fmla="*/ 5025 w 9310"/>
                  <a:gd name="connsiteY10" fmla="*/ 5715 h 11303"/>
                  <a:gd name="connsiteX11" fmla="*/ 3977 w 9310"/>
                  <a:gd name="connsiteY11" fmla="*/ 4096 h 11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10" h="11303">
                    <a:moveTo>
                      <a:pt x="9311" y="5810"/>
                    </a:moveTo>
                    <a:cubicBezTo>
                      <a:pt x="8358" y="8382"/>
                      <a:pt x="7215" y="10001"/>
                      <a:pt x="5882" y="10763"/>
                    </a:cubicBezTo>
                    <a:cubicBezTo>
                      <a:pt x="4167" y="11811"/>
                      <a:pt x="2643" y="11335"/>
                      <a:pt x="1214" y="9334"/>
                    </a:cubicBezTo>
                    <a:cubicBezTo>
                      <a:pt x="-405" y="7049"/>
                      <a:pt x="-405" y="3905"/>
                      <a:pt x="1214" y="0"/>
                    </a:cubicBezTo>
                    <a:cubicBezTo>
                      <a:pt x="5311" y="0"/>
                      <a:pt x="7977" y="1905"/>
                      <a:pt x="9216" y="5810"/>
                    </a:cubicBezTo>
                    <a:lnTo>
                      <a:pt x="9216" y="5810"/>
                    </a:lnTo>
                    <a:close/>
                    <a:moveTo>
                      <a:pt x="3977" y="4096"/>
                    </a:moveTo>
                    <a:cubicBezTo>
                      <a:pt x="3977" y="4096"/>
                      <a:pt x="2834" y="3810"/>
                      <a:pt x="2739" y="4286"/>
                    </a:cubicBezTo>
                    <a:cubicBezTo>
                      <a:pt x="2453" y="4953"/>
                      <a:pt x="2453" y="5810"/>
                      <a:pt x="2739" y="6667"/>
                    </a:cubicBezTo>
                    <a:cubicBezTo>
                      <a:pt x="2929" y="7144"/>
                      <a:pt x="3405" y="7334"/>
                      <a:pt x="4167" y="6953"/>
                    </a:cubicBezTo>
                    <a:cubicBezTo>
                      <a:pt x="4739" y="6763"/>
                      <a:pt x="5025" y="6287"/>
                      <a:pt x="5025" y="5715"/>
                    </a:cubicBezTo>
                    <a:cubicBezTo>
                      <a:pt x="5025" y="5239"/>
                      <a:pt x="4644" y="4667"/>
                      <a:pt x="3977" y="4096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4" name="Freeform: Shape 16423">
                <a:extLst>
                  <a:ext uri="{FF2B5EF4-FFF2-40B4-BE49-F238E27FC236}">
                    <a16:creationId xmlns:a16="http://schemas.microsoft.com/office/drawing/2014/main" id="{017C6218-7E54-C04A-6B29-EF24A883A652}"/>
                  </a:ext>
                </a:extLst>
              </p:cNvPr>
              <p:cNvSpPr/>
              <p:nvPr/>
            </p:nvSpPr>
            <p:spPr>
              <a:xfrm>
                <a:off x="5316052" y="3962669"/>
                <a:ext cx="12735" cy="29422"/>
              </a:xfrm>
              <a:custGeom>
                <a:avLst/>
                <a:gdLst>
                  <a:gd name="connsiteX0" fmla="*/ 10994 w 12735"/>
                  <a:gd name="connsiteY0" fmla="*/ 16970 h 29422"/>
                  <a:gd name="connsiteX1" fmla="*/ 11946 w 12735"/>
                  <a:gd name="connsiteY1" fmla="*/ 26972 h 29422"/>
                  <a:gd name="connsiteX2" fmla="*/ 11566 w 12735"/>
                  <a:gd name="connsiteY2" fmla="*/ 28400 h 29422"/>
                  <a:gd name="connsiteX3" fmla="*/ 8041 w 12735"/>
                  <a:gd name="connsiteY3" fmla="*/ 28781 h 29422"/>
                  <a:gd name="connsiteX4" fmla="*/ 6517 w 12735"/>
                  <a:gd name="connsiteY4" fmla="*/ 27162 h 29422"/>
                  <a:gd name="connsiteX5" fmla="*/ 326 w 12735"/>
                  <a:gd name="connsiteY5" fmla="*/ 8112 h 29422"/>
                  <a:gd name="connsiteX6" fmla="*/ 2612 w 12735"/>
                  <a:gd name="connsiteY6" fmla="*/ 1635 h 29422"/>
                  <a:gd name="connsiteX7" fmla="*/ 3850 w 12735"/>
                  <a:gd name="connsiteY7" fmla="*/ 778 h 29422"/>
                  <a:gd name="connsiteX8" fmla="*/ 7755 w 12735"/>
                  <a:gd name="connsiteY8" fmla="*/ 1921 h 29422"/>
                  <a:gd name="connsiteX9" fmla="*/ 11851 w 12735"/>
                  <a:gd name="connsiteY9" fmla="*/ 14589 h 29422"/>
                  <a:gd name="connsiteX10" fmla="*/ 11661 w 12735"/>
                  <a:gd name="connsiteY10" fmla="*/ 15542 h 29422"/>
                  <a:gd name="connsiteX11" fmla="*/ 10994 w 12735"/>
                  <a:gd name="connsiteY11" fmla="*/ 16208 h 29422"/>
                  <a:gd name="connsiteX12" fmla="*/ 10803 w 12735"/>
                  <a:gd name="connsiteY12" fmla="*/ 17066 h 29422"/>
                  <a:gd name="connsiteX13" fmla="*/ 10803 w 12735"/>
                  <a:gd name="connsiteY13" fmla="*/ 17066 h 29422"/>
                  <a:gd name="connsiteX14" fmla="*/ 7279 w 12735"/>
                  <a:gd name="connsiteY14" fmla="*/ 15827 h 29422"/>
                  <a:gd name="connsiteX15" fmla="*/ 7851 w 12735"/>
                  <a:gd name="connsiteY15" fmla="*/ 10303 h 29422"/>
                  <a:gd name="connsiteX16" fmla="*/ 5850 w 12735"/>
                  <a:gd name="connsiteY16" fmla="*/ 5064 h 29422"/>
                  <a:gd name="connsiteX17" fmla="*/ 5183 w 12735"/>
                  <a:gd name="connsiteY17" fmla="*/ 10589 h 29422"/>
                  <a:gd name="connsiteX18" fmla="*/ 7184 w 12735"/>
                  <a:gd name="connsiteY18" fmla="*/ 15827 h 29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35" h="29422">
                    <a:moveTo>
                      <a:pt x="10994" y="16970"/>
                    </a:moveTo>
                    <a:cubicBezTo>
                      <a:pt x="12899" y="18971"/>
                      <a:pt x="13280" y="22304"/>
                      <a:pt x="11946" y="26972"/>
                    </a:cubicBezTo>
                    <a:cubicBezTo>
                      <a:pt x="11946" y="27067"/>
                      <a:pt x="11756" y="27543"/>
                      <a:pt x="11566" y="28400"/>
                    </a:cubicBezTo>
                    <a:cubicBezTo>
                      <a:pt x="11280" y="29639"/>
                      <a:pt x="10041" y="29734"/>
                      <a:pt x="8041" y="28781"/>
                    </a:cubicBezTo>
                    <a:cubicBezTo>
                      <a:pt x="7279" y="28496"/>
                      <a:pt x="6803" y="27829"/>
                      <a:pt x="6517" y="27162"/>
                    </a:cubicBezTo>
                    <a:lnTo>
                      <a:pt x="326" y="8112"/>
                    </a:lnTo>
                    <a:cubicBezTo>
                      <a:pt x="-531" y="5445"/>
                      <a:pt x="326" y="3350"/>
                      <a:pt x="2612" y="1635"/>
                    </a:cubicBezTo>
                    <a:lnTo>
                      <a:pt x="3850" y="778"/>
                    </a:lnTo>
                    <a:cubicBezTo>
                      <a:pt x="5755" y="-556"/>
                      <a:pt x="7089" y="-175"/>
                      <a:pt x="7755" y="1921"/>
                    </a:cubicBezTo>
                    <a:lnTo>
                      <a:pt x="11851" y="14589"/>
                    </a:lnTo>
                    <a:cubicBezTo>
                      <a:pt x="11851" y="14589"/>
                      <a:pt x="11851" y="15256"/>
                      <a:pt x="11661" y="15542"/>
                    </a:cubicBezTo>
                    <a:cubicBezTo>
                      <a:pt x="11470" y="15827"/>
                      <a:pt x="11184" y="16018"/>
                      <a:pt x="10994" y="16208"/>
                    </a:cubicBezTo>
                    <a:cubicBezTo>
                      <a:pt x="10613" y="16399"/>
                      <a:pt x="10613" y="16875"/>
                      <a:pt x="10803" y="17066"/>
                    </a:cubicBezTo>
                    <a:lnTo>
                      <a:pt x="10803" y="17066"/>
                    </a:lnTo>
                    <a:close/>
                    <a:moveTo>
                      <a:pt x="7279" y="15827"/>
                    </a:moveTo>
                    <a:cubicBezTo>
                      <a:pt x="8041" y="15827"/>
                      <a:pt x="8327" y="13256"/>
                      <a:pt x="7851" y="10303"/>
                    </a:cubicBezTo>
                    <a:cubicBezTo>
                      <a:pt x="7470" y="7350"/>
                      <a:pt x="6612" y="4969"/>
                      <a:pt x="5850" y="5064"/>
                    </a:cubicBezTo>
                    <a:cubicBezTo>
                      <a:pt x="5089" y="5064"/>
                      <a:pt x="4803" y="7636"/>
                      <a:pt x="5183" y="10589"/>
                    </a:cubicBezTo>
                    <a:cubicBezTo>
                      <a:pt x="5565" y="13541"/>
                      <a:pt x="6422" y="15923"/>
                      <a:pt x="7184" y="15827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5" name="Freeform: Shape 16424">
                <a:extLst>
                  <a:ext uri="{FF2B5EF4-FFF2-40B4-BE49-F238E27FC236}">
                    <a16:creationId xmlns:a16="http://schemas.microsoft.com/office/drawing/2014/main" id="{4F30CEF0-270A-B3E7-3D15-5D10A4252CB0}"/>
                  </a:ext>
                </a:extLst>
              </p:cNvPr>
              <p:cNvSpPr/>
              <p:nvPr/>
            </p:nvSpPr>
            <p:spPr>
              <a:xfrm>
                <a:off x="5299160" y="3972163"/>
                <a:ext cx="13027" cy="27670"/>
              </a:xfrm>
              <a:custGeom>
                <a:avLst/>
                <a:gdLst>
                  <a:gd name="connsiteX0" fmla="*/ 73 w 13027"/>
                  <a:gd name="connsiteY0" fmla="*/ 4429 h 27670"/>
                  <a:gd name="connsiteX1" fmla="*/ 550 w 13027"/>
                  <a:gd name="connsiteY1" fmla="*/ 3286 h 27670"/>
                  <a:gd name="connsiteX2" fmla="*/ 5026 w 13027"/>
                  <a:gd name="connsiteY2" fmla="*/ 48 h 27670"/>
                  <a:gd name="connsiteX3" fmla="*/ 5788 w 13027"/>
                  <a:gd name="connsiteY3" fmla="*/ 238 h 27670"/>
                  <a:gd name="connsiteX4" fmla="*/ 9408 w 13027"/>
                  <a:gd name="connsiteY4" fmla="*/ 11573 h 27670"/>
                  <a:gd name="connsiteX5" fmla="*/ 11598 w 13027"/>
                  <a:gd name="connsiteY5" fmla="*/ 17478 h 27670"/>
                  <a:gd name="connsiteX6" fmla="*/ 13027 w 13027"/>
                  <a:gd name="connsiteY6" fmla="*/ 23765 h 27670"/>
                  <a:gd name="connsiteX7" fmla="*/ 8932 w 13027"/>
                  <a:gd name="connsiteY7" fmla="*/ 27670 h 27670"/>
                  <a:gd name="connsiteX8" fmla="*/ 7312 w 13027"/>
                  <a:gd name="connsiteY8" fmla="*/ 26718 h 27670"/>
                  <a:gd name="connsiteX9" fmla="*/ 73 w 13027"/>
                  <a:gd name="connsiteY9" fmla="*/ 4429 h 2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027" h="27670">
                    <a:moveTo>
                      <a:pt x="73" y="4429"/>
                    </a:moveTo>
                    <a:cubicBezTo>
                      <a:pt x="-117" y="3953"/>
                      <a:pt x="73" y="3572"/>
                      <a:pt x="550" y="3286"/>
                    </a:cubicBezTo>
                    <a:lnTo>
                      <a:pt x="5026" y="48"/>
                    </a:lnTo>
                    <a:cubicBezTo>
                      <a:pt x="5026" y="48"/>
                      <a:pt x="5597" y="-143"/>
                      <a:pt x="5788" y="238"/>
                    </a:cubicBezTo>
                    <a:cubicBezTo>
                      <a:pt x="7598" y="3858"/>
                      <a:pt x="8836" y="7572"/>
                      <a:pt x="9408" y="11573"/>
                    </a:cubicBezTo>
                    <a:cubicBezTo>
                      <a:pt x="9693" y="13478"/>
                      <a:pt x="10455" y="15478"/>
                      <a:pt x="11598" y="17478"/>
                    </a:cubicBezTo>
                    <a:cubicBezTo>
                      <a:pt x="12551" y="19288"/>
                      <a:pt x="13027" y="21384"/>
                      <a:pt x="13027" y="23765"/>
                    </a:cubicBezTo>
                    <a:cubicBezTo>
                      <a:pt x="13027" y="26337"/>
                      <a:pt x="11408" y="27384"/>
                      <a:pt x="8932" y="27670"/>
                    </a:cubicBezTo>
                    <a:cubicBezTo>
                      <a:pt x="8169" y="27670"/>
                      <a:pt x="7503" y="27384"/>
                      <a:pt x="7312" y="26718"/>
                    </a:cubicBezTo>
                    <a:lnTo>
                      <a:pt x="73" y="4429"/>
                    </a:ln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6" name="Freeform: Shape 16425">
                <a:extLst>
                  <a:ext uri="{FF2B5EF4-FFF2-40B4-BE49-F238E27FC236}">
                    <a16:creationId xmlns:a16="http://schemas.microsoft.com/office/drawing/2014/main" id="{0A5C2269-6D05-027B-BBC2-129D5F6B926F}"/>
                  </a:ext>
                </a:extLst>
              </p:cNvPr>
              <p:cNvSpPr/>
              <p:nvPr/>
            </p:nvSpPr>
            <p:spPr>
              <a:xfrm>
                <a:off x="5270658" y="3984879"/>
                <a:ext cx="12088" cy="32437"/>
              </a:xfrm>
              <a:custGeom>
                <a:avLst/>
                <a:gdLst>
                  <a:gd name="connsiteX0" fmla="*/ 8382 w 12088"/>
                  <a:gd name="connsiteY0" fmla="*/ 23050 h 32437"/>
                  <a:gd name="connsiteX1" fmla="*/ 10668 w 12088"/>
                  <a:gd name="connsiteY1" fmla="*/ 31433 h 32437"/>
                  <a:gd name="connsiteX2" fmla="*/ 8763 w 12088"/>
                  <a:gd name="connsiteY2" fmla="*/ 31147 h 32437"/>
                  <a:gd name="connsiteX3" fmla="*/ 4763 w 12088"/>
                  <a:gd name="connsiteY3" fmla="*/ 23622 h 32437"/>
                  <a:gd name="connsiteX4" fmla="*/ 4572 w 12088"/>
                  <a:gd name="connsiteY4" fmla="*/ 23146 h 32437"/>
                  <a:gd name="connsiteX5" fmla="*/ 0 w 12088"/>
                  <a:gd name="connsiteY5" fmla="*/ 3143 h 32437"/>
                  <a:gd name="connsiteX6" fmla="*/ 381 w 12088"/>
                  <a:gd name="connsiteY6" fmla="*/ 2381 h 32437"/>
                  <a:gd name="connsiteX7" fmla="*/ 5049 w 12088"/>
                  <a:gd name="connsiteY7" fmla="*/ 0 h 32437"/>
                  <a:gd name="connsiteX8" fmla="*/ 5620 w 12088"/>
                  <a:gd name="connsiteY8" fmla="*/ 381 h 32437"/>
                  <a:gd name="connsiteX9" fmla="*/ 4763 w 12088"/>
                  <a:gd name="connsiteY9" fmla="*/ 6953 h 32437"/>
                  <a:gd name="connsiteX10" fmla="*/ 6191 w 12088"/>
                  <a:gd name="connsiteY10" fmla="*/ 13240 h 32437"/>
                  <a:gd name="connsiteX11" fmla="*/ 7239 w 12088"/>
                  <a:gd name="connsiteY11" fmla="*/ 21336 h 32437"/>
                  <a:gd name="connsiteX12" fmla="*/ 8382 w 12088"/>
                  <a:gd name="connsiteY12" fmla="*/ 22955 h 3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088" h="32437">
                    <a:moveTo>
                      <a:pt x="8382" y="23050"/>
                    </a:moveTo>
                    <a:cubicBezTo>
                      <a:pt x="12383" y="24860"/>
                      <a:pt x="13145" y="27622"/>
                      <a:pt x="10668" y="31433"/>
                    </a:cubicBezTo>
                    <a:cubicBezTo>
                      <a:pt x="9811" y="32861"/>
                      <a:pt x="9144" y="32766"/>
                      <a:pt x="8763" y="31147"/>
                    </a:cubicBezTo>
                    <a:cubicBezTo>
                      <a:pt x="8001" y="28289"/>
                      <a:pt x="6668" y="25717"/>
                      <a:pt x="4763" y="23622"/>
                    </a:cubicBezTo>
                    <a:cubicBezTo>
                      <a:pt x="4668" y="23432"/>
                      <a:pt x="4572" y="23336"/>
                      <a:pt x="4572" y="23146"/>
                    </a:cubicBezTo>
                    <a:lnTo>
                      <a:pt x="0" y="3143"/>
                    </a:lnTo>
                    <a:cubicBezTo>
                      <a:pt x="0" y="3143"/>
                      <a:pt x="0" y="2572"/>
                      <a:pt x="381" y="2381"/>
                    </a:cubicBezTo>
                    <a:lnTo>
                      <a:pt x="5049" y="0"/>
                    </a:lnTo>
                    <a:cubicBezTo>
                      <a:pt x="5049" y="0"/>
                      <a:pt x="5715" y="0"/>
                      <a:pt x="5620" y="381"/>
                    </a:cubicBezTo>
                    <a:cubicBezTo>
                      <a:pt x="5144" y="2000"/>
                      <a:pt x="4858" y="4191"/>
                      <a:pt x="4763" y="6953"/>
                    </a:cubicBezTo>
                    <a:cubicBezTo>
                      <a:pt x="4763" y="8954"/>
                      <a:pt x="5144" y="11049"/>
                      <a:pt x="6191" y="13240"/>
                    </a:cubicBezTo>
                    <a:cubicBezTo>
                      <a:pt x="6954" y="14859"/>
                      <a:pt x="7334" y="17621"/>
                      <a:pt x="7239" y="21336"/>
                    </a:cubicBezTo>
                    <a:cubicBezTo>
                      <a:pt x="7239" y="22003"/>
                      <a:pt x="7620" y="22670"/>
                      <a:pt x="8382" y="22955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7" name="Freeform: Shape 16426">
                <a:extLst>
                  <a:ext uri="{FF2B5EF4-FFF2-40B4-BE49-F238E27FC236}">
                    <a16:creationId xmlns:a16="http://schemas.microsoft.com/office/drawing/2014/main" id="{1A7A612D-65B2-0AFC-62CA-B3542A20C2B3}"/>
                  </a:ext>
                </a:extLst>
              </p:cNvPr>
              <p:cNvSpPr/>
              <p:nvPr/>
            </p:nvSpPr>
            <p:spPr>
              <a:xfrm>
                <a:off x="5255223" y="3994855"/>
                <a:ext cx="14101" cy="28826"/>
              </a:xfrm>
              <a:custGeom>
                <a:avLst/>
                <a:gdLst>
                  <a:gd name="connsiteX0" fmla="*/ 3243 w 14101"/>
                  <a:gd name="connsiteY0" fmla="*/ 9931 h 28826"/>
                  <a:gd name="connsiteX1" fmla="*/ 195 w 14101"/>
                  <a:gd name="connsiteY1" fmla="*/ 1453 h 28826"/>
                  <a:gd name="connsiteX2" fmla="*/ 2005 w 14101"/>
                  <a:gd name="connsiteY2" fmla="*/ 1263 h 28826"/>
                  <a:gd name="connsiteX3" fmla="*/ 14102 w 14101"/>
                  <a:gd name="connsiteY3" fmla="*/ 26219 h 28826"/>
                  <a:gd name="connsiteX4" fmla="*/ 14102 w 14101"/>
                  <a:gd name="connsiteY4" fmla="*/ 26409 h 28826"/>
                  <a:gd name="connsiteX5" fmla="*/ 13435 w 14101"/>
                  <a:gd name="connsiteY5" fmla="*/ 28219 h 28826"/>
                  <a:gd name="connsiteX6" fmla="*/ 11435 w 14101"/>
                  <a:gd name="connsiteY6" fmla="*/ 28219 h 28826"/>
                  <a:gd name="connsiteX7" fmla="*/ 5815 w 14101"/>
                  <a:gd name="connsiteY7" fmla="*/ 15074 h 28826"/>
                  <a:gd name="connsiteX8" fmla="*/ 3243 w 14101"/>
                  <a:gd name="connsiteY8" fmla="*/ 9836 h 28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01" h="28826">
                    <a:moveTo>
                      <a:pt x="3243" y="9931"/>
                    </a:moveTo>
                    <a:cubicBezTo>
                      <a:pt x="576" y="7931"/>
                      <a:pt x="-472" y="5073"/>
                      <a:pt x="195" y="1453"/>
                    </a:cubicBezTo>
                    <a:cubicBezTo>
                      <a:pt x="576" y="-451"/>
                      <a:pt x="1147" y="-451"/>
                      <a:pt x="2005" y="1263"/>
                    </a:cubicBezTo>
                    <a:lnTo>
                      <a:pt x="14102" y="26219"/>
                    </a:lnTo>
                    <a:cubicBezTo>
                      <a:pt x="14102" y="26219"/>
                      <a:pt x="14102" y="26314"/>
                      <a:pt x="14102" y="26409"/>
                    </a:cubicBezTo>
                    <a:lnTo>
                      <a:pt x="13435" y="28219"/>
                    </a:lnTo>
                    <a:cubicBezTo>
                      <a:pt x="13149" y="28981"/>
                      <a:pt x="11815" y="29076"/>
                      <a:pt x="11435" y="28219"/>
                    </a:cubicBezTo>
                    <a:cubicBezTo>
                      <a:pt x="8482" y="22504"/>
                      <a:pt x="6387" y="19741"/>
                      <a:pt x="5815" y="15074"/>
                    </a:cubicBezTo>
                    <a:cubicBezTo>
                      <a:pt x="5529" y="12598"/>
                      <a:pt x="4672" y="10883"/>
                      <a:pt x="3243" y="9836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8" name="Freeform: Shape 16427">
                <a:extLst>
                  <a:ext uri="{FF2B5EF4-FFF2-40B4-BE49-F238E27FC236}">
                    <a16:creationId xmlns:a16="http://schemas.microsoft.com/office/drawing/2014/main" id="{4F195530-2115-4FA6-D226-3930CAD53C49}"/>
                  </a:ext>
                </a:extLst>
              </p:cNvPr>
              <p:cNvSpPr/>
              <p:nvPr/>
            </p:nvSpPr>
            <p:spPr>
              <a:xfrm>
                <a:off x="5237104" y="4007518"/>
                <a:ext cx="9276" cy="21049"/>
              </a:xfrm>
              <a:custGeom>
                <a:avLst/>
                <a:gdLst>
                  <a:gd name="connsiteX0" fmla="*/ 6027 w 9276"/>
                  <a:gd name="connsiteY0" fmla="*/ 14603 h 21049"/>
                  <a:gd name="connsiteX1" fmla="*/ 597 w 9276"/>
                  <a:gd name="connsiteY1" fmla="*/ 2602 h 21049"/>
                  <a:gd name="connsiteX2" fmla="*/ 693 w 9276"/>
                  <a:gd name="connsiteY2" fmla="*/ 411 h 21049"/>
                  <a:gd name="connsiteX3" fmla="*/ 4217 w 9276"/>
                  <a:gd name="connsiteY3" fmla="*/ 1364 h 21049"/>
                  <a:gd name="connsiteX4" fmla="*/ 7170 w 9276"/>
                  <a:gd name="connsiteY4" fmla="*/ 8698 h 21049"/>
                  <a:gd name="connsiteX5" fmla="*/ 9170 w 9276"/>
                  <a:gd name="connsiteY5" fmla="*/ 20223 h 21049"/>
                  <a:gd name="connsiteX6" fmla="*/ 8313 w 9276"/>
                  <a:gd name="connsiteY6" fmla="*/ 20795 h 21049"/>
                  <a:gd name="connsiteX7" fmla="*/ 4598 w 9276"/>
                  <a:gd name="connsiteY7" fmla="*/ 17937 h 21049"/>
                  <a:gd name="connsiteX8" fmla="*/ 4693 w 9276"/>
                  <a:gd name="connsiteY8" fmla="*/ 16223 h 21049"/>
                  <a:gd name="connsiteX9" fmla="*/ 6027 w 9276"/>
                  <a:gd name="connsiteY9" fmla="*/ 14699 h 21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76" h="21049">
                    <a:moveTo>
                      <a:pt x="6027" y="14603"/>
                    </a:moveTo>
                    <a:cubicBezTo>
                      <a:pt x="6694" y="9555"/>
                      <a:pt x="4979" y="5555"/>
                      <a:pt x="597" y="2602"/>
                    </a:cubicBezTo>
                    <a:cubicBezTo>
                      <a:pt x="-260" y="2030"/>
                      <a:pt x="-165" y="887"/>
                      <a:pt x="693" y="411"/>
                    </a:cubicBezTo>
                    <a:cubicBezTo>
                      <a:pt x="2121" y="-351"/>
                      <a:pt x="3264" y="-65"/>
                      <a:pt x="4217" y="1364"/>
                    </a:cubicBezTo>
                    <a:cubicBezTo>
                      <a:pt x="5360" y="3078"/>
                      <a:pt x="7170" y="5840"/>
                      <a:pt x="7170" y="8698"/>
                    </a:cubicBezTo>
                    <a:cubicBezTo>
                      <a:pt x="7170" y="12984"/>
                      <a:pt x="7741" y="16794"/>
                      <a:pt x="9170" y="20223"/>
                    </a:cubicBezTo>
                    <a:cubicBezTo>
                      <a:pt x="9456" y="21080"/>
                      <a:pt x="9170" y="21271"/>
                      <a:pt x="8313" y="20795"/>
                    </a:cubicBezTo>
                    <a:cubicBezTo>
                      <a:pt x="7074" y="20128"/>
                      <a:pt x="5836" y="19175"/>
                      <a:pt x="4598" y="17937"/>
                    </a:cubicBezTo>
                    <a:cubicBezTo>
                      <a:pt x="4026" y="17366"/>
                      <a:pt x="4026" y="16794"/>
                      <a:pt x="4693" y="16223"/>
                    </a:cubicBezTo>
                    <a:cubicBezTo>
                      <a:pt x="5550" y="15556"/>
                      <a:pt x="5931" y="15080"/>
                      <a:pt x="6027" y="14699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9" name="Freeform: Shape 16428">
                <a:extLst>
                  <a:ext uri="{FF2B5EF4-FFF2-40B4-BE49-F238E27FC236}">
                    <a16:creationId xmlns:a16="http://schemas.microsoft.com/office/drawing/2014/main" id="{7955A393-67A0-8A15-360A-1F3507184AD2}"/>
                  </a:ext>
                </a:extLst>
              </p:cNvPr>
              <p:cNvSpPr/>
              <p:nvPr/>
            </p:nvSpPr>
            <p:spPr>
              <a:xfrm>
                <a:off x="5251798" y="4021323"/>
                <a:ext cx="4629" cy="5084"/>
              </a:xfrm>
              <a:custGeom>
                <a:avLst/>
                <a:gdLst>
                  <a:gd name="connsiteX0" fmla="*/ 2953 w 4629"/>
                  <a:gd name="connsiteY0" fmla="*/ 4608 h 5084"/>
                  <a:gd name="connsiteX1" fmla="*/ 381 w 4629"/>
                  <a:gd name="connsiteY1" fmla="*/ 1560 h 5084"/>
                  <a:gd name="connsiteX2" fmla="*/ 0 w 4629"/>
                  <a:gd name="connsiteY2" fmla="*/ 608 h 5084"/>
                  <a:gd name="connsiteX3" fmla="*/ 952 w 4629"/>
                  <a:gd name="connsiteY3" fmla="*/ 131 h 5084"/>
                  <a:gd name="connsiteX4" fmla="*/ 4572 w 4629"/>
                  <a:gd name="connsiteY4" fmla="*/ 4227 h 5084"/>
                  <a:gd name="connsiteX5" fmla="*/ 3810 w 4629"/>
                  <a:gd name="connsiteY5" fmla="*/ 5084 h 5084"/>
                  <a:gd name="connsiteX6" fmla="*/ 2953 w 4629"/>
                  <a:gd name="connsiteY6" fmla="*/ 4703 h 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29" h="5084">
                    <a:moveTo>
                      <a:pt x="2953" y="4608"/>
                    </a:moveTo>
                    <a:cubicBezTo>
                      <a:pt x="2286" y="3370"/>
                      <a:pt x="1334" y="2417"/>
                      <a:pt x="381" y="1560"/>
                    </a:cubicBezTo>
                    <a:cubicBezTo>
                      <a:pt x="95" y="1179"/>
                      <a:pt x="0" y="893"/>
                      <a:pt x="0" y="608"/>
                    </a:cubicBezTo>
                    <a:cubicBezTo>
                      <a:pt x="0" y="36"/>
                      <a:pt x="381" y="-154"/>
                      <a:pt x="952" y="131"/>
                    </a:cubicBezTo>
                    <a:cubicBezTo>
                      <a:pt x="2857" y="1084"/>
                      <a:pt x="4096" y="2417"/>
                      <a:pt x="4572" y="4227"/>
                    </a:cubicBezTo>
                    <a:cubicBezTo>
                      <a:pt x="4763" y="4799"/>
                      <a:pt x="4477" y="5084"/>
                      <a:pt x="3810" y="5084"/>
                    </a:cubicBezTo>
                    <a:cubicBezTo>
                      <a:pt x="3524" y="5084"/>
                      <a:pt x="3239" y="4894"/>
                      <a:pt x="2953" y="4703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0" name="Freeform: Shape 16429">
                <a:extLst>
                  <a:ext uri="{FF2B5EF4-FFF2-40B4-BE49-F238E27FC236}">
                    <a16:creationId xmlns:a16="http://schemas.microsoft.com/office/drawing/2014/main" id="{4ACCE454-AAED-B31C-AE9D-9CB611A3F6CF}"/>
                  </a:ext>
                </a:extLst>
              </p:cNvPr>
              <p:cNvSpPr/>
              <p:nvPr/>
            </p:nvSpPr>
            <p:spPr>
              <a:xfrm>
                <a:off x="5247958" y="4022370"/>
                <a:ext cx="2888" cy="2799"/>
              </a:xfrm>
              <a:custGeom>
                <a:avLst/>
                <a:gdLst>
                  <a:gd name="connsiteX0" fmla="*/ 2793 w 2888"/>
                  <a:gd name="connsiteY0" fmla="*/ 799 h 2799"/>
                  <a:gd name="connsiteX1" fmla="*/ 1078 w 2888"/>
                  <a:gd name="connsiteY1" fmla="*/ 2800 h 2799"/>
                  <a:gd name="connsiteX2" fmla="*/ 1745 w 2888"/>
                  <a:gd name="connsiteY2" fmla="*/ 37 h 2799"/>
                  <a:gd name="connsiteX3" fmla="*/ 2602 w 2888"/>
                  <a:gd name="connsiteY3" fmla="*/ 228 h 2799"/>
                  <a:gd name="connsiteX4" fmla="*/ 2888 w 2888"/>
                  <a:gd name="connsiteY4" fmla="*/ 799 h 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8" h="2799">
                    <a:moveTo>
                      <a:pt x="2793" y="799"/>
                    </a:moveTo>
                    <a:lnTo>
                      <a:pt x="1078" y="2800"/>
                    </a:lnTo>
                    <a:cubicBezTo>
                      <a:pt x="-541" y="1752"/>
                      <a:pt x="-351" y="799"/>
                      <a:pt x="1745" y="37"/>
                    </a:cubicBezTo>
                    <a:cubicBezTo>
                      <a:pt x="2126" y="-58"/>
                      <a:pt x="2412" y="37"/>
                      <a:pt x="2602" y="228"/>
                    </a:cubicBezTo>
                    <a:cubicBezTo>
                      <a:pt x="2698" y="418"/>
                      <a:pt x="2793" y="609"/>
                      <a:pt x="2888" y="799"/>
                    </a:cubicBezTo>
                    <a:close/>
                  </a:path>
                </a:pathLst>
              </a:custGeom>
              <a:solidFill>
                <a:srgbClr val="F1A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1" name="Freeform: Shape 16430">
                <a:extLst>
                  <a:ext uri="{FF2B5EF4-FFF2-40B4-BE49-F238E27FC236}">
                    <a16:creationId xmlns:a16="http://schemas.microsoft.com/office/drawing/2014/main" id="{6C54A15C-4C7E-FCB4-23EC-4460B223AD9F}"/>
                  </a:ext>
                </a:extLst>
              </p:cNvPr>
              <p:cNvSpPr/>
              <p:nvPr/>
            </p:nvSpPr>
            <p:spPr>
              <a:xfrm>
                <a:off x="5211287" y="4029735"/>
                <a:ext cx="100550" cy="69683"/>
              </a:xfrm>
              <a:custGeom>
                <a:avLst/>
                <a:gdLst>
                  <a:gd name="connsiteX0" fmla="*/ 51750 w 100550"/>
                  <a:gd name="connsiteY0" fmla="*/ 197 h 69683"/>
                  <a:gd name="connsiteX1" fmla="*/ 46702 w 100550"/>
                  <a:gd name="connsiteY1" fmla="*/ 13151 h 69683"/>
                  <a:gd name="connsiteX2" fmla="*/ 46988 w 100550"/>
                  <a:gd name="connsiteY2" fmla="*/ 21914 h 69683"/>
                  <a:gd name="connsiteX3" fmla="*/ 47464 w 100550"/>
                  <a:gd name="connsiteY3" fmla="*/ 23819 h 69683"/>
                  <a:gd name="connsiteX4" fmla="*/ 54894 w 100550"/>
                  <a:gd name="connsiteY4" fmla="*/ 33534 h 69683"/>
                  <a:gd name="connsiteX5" fmla="*/ 61180 w 100550"/>
                  <a:gd name="connsiteY5" fmla="*/ 38487 h 69683"/>
                  <a:gd name="connsiteX6" fmla="*/ 64133 w 100550"/>
                  <a:gd name="connsiteY6" fmla="*/ 40773 h 69683"/>
                  <a:gd name="connsiteX7" fmla="*/ 68038 w 100550"/>
                  <a:gd name="connsiteY7" fmla="*/ 41726 h 69683"/>
                  <a:gd name="connsiteX8" fmla="*/ 93374 w 100550"/>
                  <a:gd name="connsiteY8" fmla="*/ 43631 h 69683"/>
                  <a:gd name="connsiteX9" fmla="*/ 100328 w 100550"/>
                  <a:gd name="connsiteY9" fmla="*/ 46869 h 69683"/>
                  <a:gd name="connsiteX10" fmla="*/ 99947 w 100550"/>
                  <a:gd name="connsiteY10" fmla="*/ 48584 h 69683"/>
                  <a:gd name="connsiteX11" fmla="*/ 69848 w 100550"/>
                  <a:gd name="connsiteY11" fmla="*/ 69539 h 69683"/>
                  <a:gd name="connsiteX12" fmla="*/ 53751 w 100550"/>
                  <a:gd name="connsiteY12" fmla="*/ 68110 h 69683"/>
                  <a:gd name="connsiteX13" fmla="*/ 12031 w 100550"/>
                  <a:gd name="connsiteY13" fmla="*/ 49536 h 69683"/>
                  <a:gd name="connsiteX14" fmla="*/ 12031 w 100550"/>
                  <a:gd name="connsiteY14" fmla="*/ 48774 h 69683"/>
                  <a:gd name="connsiteX15" fmla="*/ 12888 w 100550"/>
                  <a:gd name="connsiteY15" fmla="*/ 48298 h 69683"/>
                  <a:gd name="connsiteX16" fmla="*/ 13460 w 100550"/>
                  <a:gd name="connsiteY16" fmla="*/ 48298 h 69683"/>
                  <a:gd name="connsiteX17" fmla="*/ 38225 w 100550"/>
                  <a:gd name="connsiteY17" fmla="*/ 60681 h 69683"/>
                  <a:gd name="connsiteX18" fmla="*/ 73944 w 100550"/>
                  <a:gd name="connsiteY18" fmla="*/ 68301 h 69683"/>
                  <a:gd name="connsiteX19" fmla="*/ 75753 w 100550"/>
                  <a:gd name="connsiteY19" fmla="*/ 67443 h 69683"/>
                  <a:gd name="connsiteX20" fmla="*/ 95660 w 100550"/>
                  <a:gd name="connsiteY20" fmla="*/ 49822 h 69683"/>
                  <a:gd name="connsiteX21" fmla="*/ 95089 w 100550"/>
                  <a:gd name="connsiteY21" fmla="*/ 47441 h 69683"/>
                  <a:gd name="connsiteX22" fmla="*/ 88326 w 100550"/>
                  <a:gd name="connsiteY22" fmla="*/ 46012 h 69683"/>
                  <a:gd name="connsiteX23" fmla="*/ 45273 w 100550"/>
                  <a:gd name="connsiteY23" fmla="*/ 39916 h 69683"/>
                  <a:gd name="connsiteX24" fmla="*/ 27081 w 100550"/>
                  <a:gd name="connsiteY24" fmla="*/ 35154 h 69683"/>
                  <a:gd name="connsiteX25" fmla="*/ 1839 w 100550"/>
                  <a:gd name="connsiteY25" fmla="*/ 23438 h 69683"/>
                  <a:gd name="connsiteX26" fmla="*/ 2315 w 100550"/>
                  <a:gd name="connsiteY26" fmla="*/ 20199 h 69683"/>
                  <a:gd name="connsiteX27" fmla="*/ 21937 w 100550"/>
                  <a:gd name="connsiteY27" fmla="*/ 13056 h 69683"/>
                  <a:gd name="connsiteX28" fmla="*/ 32224 w 100550"/>
                  <a:gd name="connsiteY28" fmla="*/ 8579 h 69683"/>
                  <a:gd name="connsiteX29" fmla="*/ 42701 w 100550"/>
                  <a:gd name="connsiteY29" fmla="*/ 4483 h 69683"/>
                  <a:gd name="connsiteX30" fmla="*/ 44416 w 100550"/>
                  <a:gd name="connsiteY30" fmla="*/ 3150 h 69683"/>
                  <a:gd name="connsiteX31" fmla="*/ 51845 w 100550"/>
                  <a:gd name="connsiteY31" fmla="*/ 6 h 69683"/>
                  <a:gd name="connsiteX32" fmla="*/ 51845 w 100550"/>
                  <a:gd name="connsiteY32" fmla="*/ 6 h 69683"/>
                  <a:gd name="connsiteX33" fmla="*/ 42607 w 100550"/>
                  <a:gd name="connsiteY33" fmla="*/ 17342 h 69683"/>
                  <a:gd name="connsiteX34" fmla="*/ 41558 w 100550"/>
                  <a:gd name="connsiteY34" fmla="*/ 16675 h 69683"/>
                  <a:gd name="connsiteX35" fmla="*/ 39844 w 100550"/>
                  <a:gd name="connsiteY35" fmla="*/ 17913 h 69683"/>
                  <a:gd name="connsiteX36" fmla="*/ 39749 w 100550"/>
                  <a:gd name="connsiteY36" fmla="*/ 18771 h 69683"/>
                  <a:gd name="connsiteX37" fmla="*/ 40320 w 100550"/>
                  <a:gd name="connsiteY37" fmla="*/ 19152 h 69683"/>
                  <a:gd name="connsiteX38" fmla="*/ 41368 w 100550"/>
                  <a:gd name="connsiteY38" fmla="*/ 18866 h 69683"/>
                  <a:gd name="connsiteX39" fmla="*/ 42511 w 100550"/>
                  <a:gd name="connsiteY39" fmla="*/ 17342 h 69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0550" h="69683">
                    <a:moveTo>
                      <a:pt x="51750" y="197"/>
                    </a:moveTo>
                    <a:cubicBezTo>
                      <a:pt x="48035" y="4293"/>
                      <a:pt x="46416" y="8674"/>
                      <a:pt x="46702" y="13151"/>
                    </a:cubicBezTo>
                    <a:cubicBezTo>
                      <a:pt x="46988" y="17437"/>
                      <a:pt x="47083" y="20390"/>
                      <a:pt x="46988" y="21914"/>
                    </a:cubicBezTo>
                    <a:cubicBezTo>
                      <a:pt x="46988" y="22581"/>
                      <a:pt x="46988" y="23247"/>
                      <a:pt x="47464" y="23819"/>
                    </a:cubicBezTo>
                    <a:cubicBezTo>
                      <a:pt x="50798" y="29248"/>
                      <a:pt x="53274" y="32487"/>
                      <a:pt x="54894" y="33534"/>
                    </a:cubicBezTo>
                    <a:cubicBezTo>
                      <a:pt x="58322" y="36011"/>
                      <a:pt x="60418" y="37630"/>
                      <a:pt x="61180" y="38487"/>
                    </a:cubicBezTo>
                    <a:cubicBezTo>
                      <a:pt x="62323" y="39726"/>
                      <a:pt x="63276" y="40488"/>
                      <a:pt x="64133" y="40773"/>
                    </a:cubicBezTo>
                    <a:cubicBezTo>
                      <a:pt x="65657" y="41345"/>
                      <a:pt x="66990" y="41631"/>
                      <a:pt x="68038" y="41726"/>
                    </a:cubicBezTo>
                    <a:cubicBezTo>
                      <a:pt x="78135" y="42202"/>
                      <a:pt x="86517" y="42869"/>
                      <a:pt x="93374" y="43631"/>
                    </a:cubicBezTo>
                    <a:cubicBezTo>
                      <a:pt x="96708" y="44012"/>
                      <a:pt x="99090" y="45155"/>
                      <a:pt x="100328" y="46869"/>
                    </a:cubicBezTo>
                    <a:cubicBezTo>
                      <a:pt x="100709" y="47441"/>
                      <a:pt x="100613" y="48203"/>
                      <a:pt x="99947" y="48584"/>
                    </a:cubicBezTo>
                    <a:cubicBezTo>
                      <a:pt x="70324" y="68586"/>
                      <a:pt x="128998" y="62300"/>
                      <a:pt x="69848" y="69539"/>
                    </a:cubicBezTo>
                    <a:cubicBezTo>
                      <a:pt x="65848" y="70015"/>
                      <a:pt x="58322" y="69253"/>
                      <a:pt x="53751" y="68110"/>
                    </a:cubicBezTo>
                    <a:cubicBezTo>
                      <a:pt x="38510" y="64395"/>
                      <a:pt x="24604" y="58204"/>
                      <a:pt x="12031" y="49536"/>
                    </a:cubicBezTo>
                    <a:cubicBezTo>
                      <a:pt x="11745" y="49346"/>
                      <a:pt x="11745" y="48965"/>
                      <a:pt x="12031" y="48774"/>
                    </a:cubicBezTo>
                    <a:lnTo>
                      <a:pt x="12888" y="48298"/>
                    </a:lnTo>
                    <a:cubicBezTo>
                      <a:pt x="12888" y="48298"/>
                      <a:pt x="13269" y="48203"/>
                      <a:pt x="13460" y="48298"/>
                    </a:cubicBezTo>
                    <a:cubicBezTo>
                      <a:pt x="21651" y="52680"/>
                      <a:pt x="29938" y="56871"/>
                      <a:pt x="38225" y="60681"/>
                    </a:cubicBezTo>
                    <a:cubicBezTo>
                      <a:pt x="48417" y="65443"/>
                      <a:pt x="62513" y="70206"/>
                      <a:pt x="73944" y="68301"/>
                    </a:cubicBezTo>
                    <a:cubicBezTo>
                      <a:pt x="74610" y="68205"/>
                      <a:pt x="75277" y="67920"/>
                      <a:pt x="75753" y="67443"/>
                    </a:cubicBezTo>
                    <a:lnTo>
                      <a:pt x="95660" y="49822"/>
                    </a:lnTo>
                    <a:cubicBezTo>
                      <a:pt x="96518" y="49060"/>
                      <a:pt x="96232" y="47822"/>
                      <a:pt x="95089" y="47441"/>
                    </a:cubicBezTo>
                    <a:cubicBezTo>
                      <a:pt x="93279" y="46774"/>
                      <a:pt x="90993" y="46298"/>
                      <a:pt x="88326" y="46012"/>
                    </a:cubicBezTo>
                    <a:cubicBezTo>
                      <a:pt x="75467" y="44679"/>
                      <a:pt x="61180" y="42583"/>
                      <a:pt x="45273" y="39916"/>
                    </a:cubicBezTo>
                    <a:cubicBezTo>
                      <a:pt x="37939" y="38678"/>
                      <a:pt x="31938" y="37154"/>
                      <a:pt x="27081" y="35154"/>
                    </a:cubicBezTo>
                    <a:cubicBezTo>
                      <a:pt x="18603" y="31725"/>
                      <a:pt x="10126" y="27819"/>
                      <a:pt x="1839" y="23438"/>
                    </a:cubicBezTo>
                    <a:cubicBezTo>
                      <a:pt x="-733" y="22009"/>
                      <a:pt x="-637" y="20961"/>
                      <a:pt x="2315" y="20199"/>
                    </a:cubicBezTo>
                    <a:cubicBezTo>
                      <a:pt x="9174" y="18390"/>
                      <a:pt x="15746" y="16008"/>
                      <a:pt x="21937" y="13056"/>
                    </a:cubicBezTo>
                    <a:cubicBezTo>
                      <a:pt x="25366" y="11436"/>
                      <a:pt x="28795" y="9912"/>
                      <a:pt x="32224" y="8579"/>
                    </a:cubicBezTo>
                    <a:cubicBezTo>
                      <a:pt x="33272" y="8198"/>
                      <a:pt x="36796" y="6769"/>
                      <a:pt x="42701" y="4483"/>
                    </a:cubicBezTo>
                    <a:cubicBezTo>
                      <a:pt x="43463" y="4197"/>
                      <a:pt x="44035" y="3721"/>
                      <a:pt x="44416" y="3150"/>
                    </a:cubicBezTo>
                    <a:cubicBezTo>
                      <a:pt x="46035" y="864"/>
                      <a:pt x="48512" y="-89"/>
                      <a:pt x="51845" y="6"/>
                    </a:cubicBezTo>
                    <a:lnTo>
                      <a:pt x="51845" y="6"/>
                    </a:lnTo>
                    <a:close/>
                    <a:moveTo>
                      <a:pt x="42607" y="17342"/>
                    </a:moveTo>
                    <a:cubicBezTo>
                      <a:pt x="43273" y="15913"/>
                      <a:pt x="42987" y="15723"/>
                      <a:pt x="41558" y="16675"/>
                    </a:cubicBezTo>
                    <a:lnTo>
                      <a:pt x="39844" y="17913"/>
                    </a:lnTo>
                    <a:cubicBezTo>
                      <a:pt x="39844" y="17913"/>
                      <a:pt x="39463" y="18485"/>
                      <a:pt x="39749" y="18771"/>
                    </a:cubicBezTo>
                    <a:cubicBezTo>
                      <a:pt x="39939" y="18961"/>
                      <a:pt x="40130" y="19056"/>
                      <a:pt x="40320" y="19152"/>
                    </a:cubicBezTo>
                    <a:cubicBezTo>
                      <a:pt x="40701" y="19247"/>
                      <a:pt x="40987" y="19152"/>
                      <a:pt x="41368" y="18866"/>
                    </a:cubicBezTo>
                    <a:cubicBezTo>
                      <a:pt x="41844" y="18485"/>
                      <a:pt x="42225" y="17913"/>
                      <a:pt x="42511" y="17342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2" name="Freeform: Shape 16431">
                <a:extLst>
                  <a:ext uri="{FF2B5EF4-FFF2-40B4-BE49-F238E27FC236}">
                    <a16:creationId xmlns:a16="http://schemas.microsoft.com/office/drawing/2014/main" id="{6F44A5F5-CCD4-A8BC-77D0-3111EAB10E56}"/>
                  </a:ext>
                </a:extLst>
              </p:cNvPr>
              <p:cNvSpPr/>
              <p:nvPr/>
            </p:nvSpPr>
            <p:spPr>
              <a:xfrm>
                <a:off x="5327961" y="4036467"/>
                <a:ext cx="2370" cy="2764"/>
              </a:xfrm>
              <a:custGeom>
                <a:avLst/>
                <a:gdLst>
                  <a:gd name="connsiteX0" fmla="*/ 37 w 2370"/>
                  <a:gd name="connsiteY0" fmla="*/ 990 h 2764"/>
                  <a:gd name="connsiteX1" fmla="*/ 1085 w 2370"/>
                  <a:gd name="connsiteY1" fmla="*/ 37 h 2764"/>
                  <a:gd name="connsiteX2" fmla="*/ 2228 w 2370"/>
                  <a:gd name="connsiteY2" fmla="*/ 1180 h 2764"/>
                  <a:gd name="connsiteX3" fmla="*/ 2228 w 2370"/>
                  <a:gd name="connsiteY3" fmla="*/ 2323 h 2764"/>
                  <a:gd name="connsiteX4" fmla="*/ 989 w 2370"/>
                  <a:gd name="connsiteY4" fmla="*/ 2419 h 2764"/>
                  <a:gd name="connsiteX5" fmla="*/ 37 w 2370"/>
                  <a:gd name="connsiteY5" fmla="*/ 895 h 2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70" h="2764">
                    <a:moveTo>
                      <a:pt x="37" y="990"/>
                    </a:moveTo>
                    <a:cubicBezTo>
                      <a:pt x="-153" y="418"/>
                      <a:pt x="418" y="-153"/>
                      <a:pt x="1085" y="37"/>
                    </a:cubicBezTo>
                    <a:cubicBezTo>
                      <a:pt x="1656" y="228"/>
                      <a:pt x="2038" y="609"/>
                      <a:pt x="2228" y="1180"/>
                    </a:cubicBezTo>
                    <a:cubicBezTo>
                      <a:pt x="2418" y="1657"/>
                      <a:pt x="2418" y="2038"/>
                      <a:pt x="2228" y="2323"/>
                    </a:cubicBezTo>
                    <a:cubicBezTo>
                      <a:pt x="1847" y="2895"/>
                      <a:pt x="1466" y="2895"/>
                      <a:pt x="989" y="2419"/>
                    </a:cubicBezTo>
                    <a:cubicBezTo>
                      <a:pt x="513" y="1942"/>
                      <a:pt x="228" y="1466"/>
                      <a:pt x="37" y="895"/>
                    </a:cubicBezTo>
                    <a:close/>
                  </a:path>
                </a:pathLst>
              </a:custGeom>
              <a:solidFill>
                <a:srgbClr val="F1A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229" name="Freeform: Shape 16228">
              <a:extLst>
                <a:ext uri="{FF2B5EF4-FFF2-40B4-BE49-F238E27FC236}">
                  <a16:creationId xmlns:a16="http://schemas.microsoft.com/office/drawing/2014/main" id="{C9431235-D276-11D3-518D-49FEDC03C1C8}"/>
                </a:ext>
              </a:extLst>
            </p:cNvPr>
            <p:cNvSpPr/>
            <p:nvPr/>
          </p:nvSpPr>
          <p:spPr>
            <a:xfrm>
              <a:off x="4999576" y="4042468"/>
              <a:ext cx="358927" cy="531271"/>
            </a:xfrm>
            <a:custGeom>
              <a:avLst/>
              <a:gdLst>
                <a:gd name="connsiteX0" fmla="*/ 346329 w 358927"/>
                <a:gd name="connsiteY0" fmla="*/ 517149 h 531271"/>
                <a:gd name="connsiteX1" fmla="*/ 346234 w 358927"/>
                <a:gd name="connsiteY1" fmla="*/ 519149 h 531271"/>
                <a:gd name="connsiteX2" fmla="*/ 346234 w 358927"/>
                <a:gd name="connsiteY2" fmla="*/ 522483 h 531271"/>
                <a:gd name="connsiteX3" fmla="*/ 344138 w 358927"/>
                <a:gd name="connsiteY3" fmla="*/ 523816 h 531271"/>
                <a:gd name="connsiteX4" fmla="*/ 311372 w 358927"/>
                <a:gd name="connsiteY4" fmla="*/ 530770 h 531271"/>
                <a:gd name="connsiteX5" fmla="*/ 300514 w 358927"/>
                <a:gd name="connsiteY5" fmla="*/ 531246 h 531271"/>
                <a:gd name="connsiteX6" fmla="*/ 298037 w 358927"/>
                <a:gd name="connsiteY6" fmla="*/ 530579 h 531271"/>
                <a:gd name="connsiteX7" fmla="*/ 293275 w 358927"/>
                <a:gd name="connsiteY7" fmla="*/ 529150 h 531271"/>
                <a:gd name="connsiteX8" fmla="*/ 287941 w 358927"/>
                <a:gd name="connsiteY8" fmla="*/ 528960 h 531271"/>
                <a:gd name="connsiteX9" fmla="*/ 243744 w 358927"/>
                <a:gd name="connsiteY9" fmla="*/ 523721 h 531271"/>
                <a:gd name="connsiteX10" fmla="*/ 211741 w 358927"/>
                <a:gd name="connsiteY10" fmla="*/ 521149 h 531271"/>
                <a:gd name="connsiteX11" fmla="*/ 194596 w 358927"/>
                <a:gd name="connsiteY11" fmla="*/ 521340 h 531271"/>
                <a:gd name="connsiteX12" fmla="*/ 177736 w 358927"/>
                <a:gd name="connsiteY12" fmla="*/ 521912 h 531271"/>
                <a:gd name="connsiteX13" fmla="*/ 117348 w 358927"/>
                <a:gd name="connsiteY13" fmla="*/ 515054 h 531271"/>
                <a:gd name="connsiteX14" fmla="*/ 99631 w 358927"/>
                <a:gd name="connsiteY14" fmla="*/ 512387 h 531271"/>
                <a:gd name="connsiteX15" fmla="*/ 97345 w 358927"/>
                <a:gd name="connsiteY15" fmla="*/ 510958 h 531271"/>
                <a:gd name="connsiteX16" fmla="*/ 94679 w 358927"/>
                <a:gd name="connsiteY16" fmla="*/ 478287 h 531271"/>
                <a:gd name="connsiteX17" fmla="*/ 95250 w 358927"/>
                <a:gd name="connsiteY17" fmla="*/ 435139 h 531271"/>
                <a:gd name="connsiteX18" fmla="*/ 96488 w 358927"/>
                <a:gd name="connsiteY18" fmla="*/ 424471 h 531271"/>
                <a:gd name="connsiteX19" fmla="*/ 96869 w 358927"/>
                <a:gd name="connsiteY19" fmla="*/ 420184 h 531271"/>
                <a:gd name="connsiteX20" fmla="*/ 98584 w 358927"/>
                <a:gd name="connsiteY20" fmla="*/ 377703 h 531271"/>
                <a:gd name="connsiteX21" fmla="*/ 103917 w 358927"/>
                <a:gd name="connsiteY21" fmla="*/ 341984 h 531271"/>
                <a:gd name="connsiteX22" fmla="*/ 122301 w 358927"/>
                <a:gd name="connsiteY22" fmla="*/ 239209 h 531271"/>
                <a:gd name="connsiteX23" fmla="*/ 128016 w 358927"/>
                <a:gd name="connsiteY23" fmla="*/ 209777 h 531271"/>
                <a:gd name="connsiteX24" fmla="*/ 128301 w 358927"/>
                <a:gd name="connsiteY24" fmla="*/ 179678 h 531271"/>
                <a:gd name="connsiteX25" fmla="*/ 129159 w 358927"/>
                <a:gd name="connsiteY25" fmla="*/ 113384 h 531271"/>
                <a:gd name="connsiteX26" fmla="*/ 127825 w 358927"/>
                <a:gd name="connsiteY26" fmla="*/ 112432 h 531271"/>
                <a:gd name="connsiteX27" fmla="*/ 99250 w 358927"/>
                <a:gd name="connsiteY27" fmla="*/ 133387 h 531271"/>
                <a:gd name="connsiteX28" fmla="*/ 71342 w 358927"/>
                <a:gd name="connsiteY28" fmla="*/ 148817 h 531271"/>
                <a:gd name="connsiteX29" fmla="*/ 60770 w 358927"/>
                <a:gd name="connsiteY29" fmla="*/ 145007 h 531271"/>
                <a:gd name="connsiteX30" fmla="*/ 41815 w 358927"/>
                <a:gd name="connsiteY30" fmla="*/ 123100 h 531271"/>
                <a:gd name="connsiteX31" fmla="*/ 8191 w 358927"/>
                <a:gd name="connsiteY31" fmla="*/ 70807 h 531271"/>
                <a:gd name="connsiteX32" fmla="*/ 4667 w 358927"/>
                <a:gd name="connsiteY32" fmla="*/ 66712 h 531271"/>
                <a:gd name="connsiteX33" fmla="*/ 1334 w 358927"/>
                <a:gd name="connsiteY33" fmla="*/ 62425 h 531271"/>
                <a:gd name="connsiteX34" fmla="*/ 857 w 358927"/>
                <a:gd name="connsiteY34" fmla="*/ 60044 h 531271"/>
                <a:gd name="connsiteX35" fmla="*/ 0 w 358927"/>
                <a:gd name="connsiteY35" fmla="*/ 55472 h 531271"/>
                <a:gd name="connsiteX36" fmla="*/ 12478 w 358927"/>
                <a:gd name="connsiteY36" fmla="*/ 42328 h 531271"/>
                <a:gd name="connsiteX37" fmla="*/ 37242 w 358927"/>
                <a:gd name="connsiteY37" fmla="*/ 22992 h 531271"/>
                <a:gd name="connsiteX38" fmla="*/ 39243 w 358927"/>
                <a:gd name="connsiteY38" fmla="*/ 22897 h 531271"/>
                <a:gd name="connsiteX39" fmla="*/ 77914 w 358927"/>
                <a:gd name="connsiteY39" fmla="*/ 53758 h 531271"/>
                <a:gd name="connsiteX40" fmla="*/ 84201 w 358927"/>
                <a:gd name="connsiteY40" fmla="*/ 56615 h 531271"/>
                <a:gd name="connsiteX41" fmla="*/ 91249 w 358927"/>
                <a:gd name="connsiteY41" fmla="*/ 53948 h 531271"/>
                <a:gd name="connsiteX42" fmla="*/ 104775 w 358927"/>
                <a:gd name="connsiteY42" fmla="*/ 38803 h 531271"/>
                <a:gd name="connsiteX43" fmla="*/ 115634 w 358927"/>
                <a:gd name="connsiteY43" fmla="*/ 29374 h 531271"/>
                <a:gd name="connsiteX44" fmla="*/ 126492 w 358927"/>
                <a:gd name="connsiteY44" fmla="*/ 20325 h 531271"/>
                <a:gd name="connsiteX45" fmla="*/ 157448 w 358927"/>
                <a:gd name="connsiteY45" fmla="*/ 894 h 531271"/>
                <a:gd name="connsiteX46" fmla="*/ 175165 w 358927"/>
                <a:gd name="connsiteY46" fmla="*/ 7942 h 531271"/>
                <a:gd name="connsiteX47" fmla="*/ 192119 w 358927"/>
                <a:gd name="connsiteY47" fmla="*/ 28040 h 531271"/>
                <a:gd name="connsiteX48" fmla="*/ 221646 w 358927"/>
                <a:gd name="connsiteY48" fmla="*/ 53662 h 531271"/>
                <a:gd name="connsiteX49" fmla="*/ 277749 w 358927"/>
                <a:gd name="connsiteY49" fmla="*/ 70045 h 531271"/>
                <a:gd name="connsiteX50" fmla="*/ 277844 w 358927"/>
                <a:gd name="connsiteY50" fmla="*/ 73665 h 531271"/>
                <a:gd name="connsiteX51" fmla="*/ 306038 w 358927"/>
                <a:gd name="connsiteY51" fmla="*/ 70426 h 531271"/>
                <a:gd name="connsiteX52" fmla="*/ 320230 w 358927"/>
                <a:gd name="connsiteY52" fmla="*/ 78713 h 531271"/>
                <a:gd name="connsiteX53" fmla="*/ 346520 w 358927"/>
                <a:gd name="connsiteY53" fmla="*/ 516768 h 53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8927" h="531271">
                  <a:moveTo>
                    <a:pt x="346329" y="517149"/>
                  </a:moveTo>
                  <a:cubicBezTo>
                    <a:pt x="345662" y="517816"/>
                    <a:pt x="345567" y="518482"/>
                    <a:pt x="346234" y="519149"/>
                  </a:cubicBezTo>
                  <a:cubicBezTo>
                    <a:pt x="347186" y="520197"/>
                    <a:pt x="347091" y="521245"/>
                    <a:pt x="346234" y="522483"/>
                  </a:cubicBezTo>
                  <a:cubicBezTo>
                    <a:pt x="345662" y="523150"/>
                    <a:pt x="344995" y="523626"/>
                    <a:pt x="344138" y="523816"/>
                  </a:cubicBezTo>
                  <a:cubicBezTo>
                    <a:pt x="338233" y="525150"/>
                    <a:pt x="327374" y="527531"/>
                    <a:pt x="311372" y="530770"/>
                  </a:cubicBezTo>
                  <a:cubicBezTo>
                    <a:pt x="308038" y="531437"/>
                    <a:pt x="303562" y="531246"/>
                    <a:pt x="300514" y="531246"/>
                  </a:cubicBezTo>
                  <a:cubicBezTo>
                    <a:pt x="299656" y="531246"/>
                    <a:pt x="298799" y="531055"/>
                    <a:pt x="298037" y="530579"/>
                  </a:cubicBezTo>
                  <a:cubicBezTo>
                    <a:pt x="296418" y="529627"/>
                    <a:pt x="294799" y="529150"/>
                    <a:pt x="293275" y="529150"/>
                  </a:cubicBezTo>
                  <a:lnTo>
                    <a:pt x="287941" y="528960"/>
                  </a:lnTo>
                  <a:cubicBezTo>
                    <a:pt x="266129" y="525722"/>
                    <a:pt x="251365" y="524007"/>
                    <a:pt x="243744" y="523721"/>
                  </a:cubicBezTo>
                  <a:cubicBezTo>
                    <a:pt x="229552" y="523340"/>
                    <a:pt x="218884" y="522483"/>
                    <a:pt x="211741" y="521149"/>
                  </a:cubicBezTo>
                  <a:cubicBezTo>
                    <a:pt x="206121" y="520673"/>
                    <a:pt x="200406" y="520768"/>
                    <a:pt x="194596" y="521340"/>
                  </a:cubicBezTo>
                  <a:cubicBezTo>
                    <a:pt x="187547" y="522007"/>
                    <a:pt x="181927" y="522197"/>
                    <a:pt x="177736" y="521912"/>
                  </a:cubicBezTo>
                  <a:cubicBezTo>
                    <a:pt x="156020" y="520483"/>
                    <a:pt x="135827" y="518197"/>
                    <a:pt x="117348" y="515054"/>
                  </a:cubicBezTo>
                  <a:cubicBezTo>
                    <a:pt x="108109" y="513530"/>
                    <a:pt x="102203" y="512577"/>
                    <a:pt x="99631" y="512387"/>
                  </a:cubicBezTo>
                  <a:cubicBezTo>
                    <a:pt x="98584" y="512387"/>
                    <a:pt x="97821" y="511815"/>
                    <a:pt x="97345" y="510958"/>
                  </a:cubicBezTo>
                  <a:cubicBezTo>
                    <a:pt x="90964" y="499528"/>
                    <a:pt x="92583" y="490574"/>
                    <a:pt x="94679" y="478287"/>
                  </a:cubicBezTo>
                  <a:cubicBezTo>
                    <a:pt x="96678" y="466095"/>
                    <a:pt x="95535" y="456760"/>
                    <a:pt x="95250" y="435139"/>
                  </a:cubicBezTo>
                  <a:cubicBezTo>
                    <a:pt x="95250" y="431519"/>
                    <a:pt x="95821" y="427709"/>
                    <a:pt x="96488" y="424471"/>
                  </a:cubicBezTo>
                  <a:cubicBezTo>
                    <a:pt x="96774" y="423042"/>
                    <a:pt x="96869" y="421613"/>
                    <a:pt x="96869" y="420184"/>
                  </a:cubicBezTo>
                  <a:cubicBezTo>
                    <a:pt x="96584" y="406754"/>
                    <a:pt x="97155" y="392562"/>
                    <a:pt x="98584" y="377703"/>
                  </a:cubicBezTo>
                  <a:cubicBezTo>
                    <a:pt x="99060" y="372464"/>
                    <a:pt x="100869" y="360558"/>
                    <a:pt x="103917" y="341984"/>
                  </a:cubicBezTo>
                  <a:cubicBezTo>
                    <a:pt x="108109" y="307408"/>
                    <a:pt x="114205" y="273214"/>
                    <a:pt x="122301" y="239209"/>
                  </a:cubicBezTo>
                  <a:cubicBezTo>
                    <a:pt x="125635" y="225112"/>
                    <a:pt x="127540" y="215302"/>
                    <a:pt x="128016" y="209777"/>
                  </a:cubicBezTo>
                  <a:cubicBezTo>
                    <a:pt x="128778" y="199966"/>
                    <a:pt x="128873" y="189965"/>
                    <a:pt x="128301" y="179678"/>
                  </a:cubicBezTo>
                  <a:cubicBezTo>
                    <a:pt x="127063" y="156532"/>
                    <a:pt x="127349" y="134434"/>
                    <a:pt x="129159" y="113384"/>
                  </a:cubicBezTo>
                  <a:cubicBezTo>
                    <a:pt x="129159" y="112717"/>
                    <a:pt x="128588" y="112241"/>
                    <a:pt x="127825" y="112432"/>
                  </a:cubicBezTo>
                  <a:cubicBezTo>
                    <a:pt x="115728" y="116527"/>
                    <a:pt x="106203" y="123576"/>
                    <a:pt x="99250" y="133387"/>
                  </a:cubicBezTo>
                  <a:cubicBezTo>
                    <a:pt x="90773" y="142626"/>
                    <a:pt x="81439" y="147769"/>
                    <a:pt x="71342" y="148817"/>
                  </a:cubicBezTo>
                  <a:cubicBezTo>
                    <a:pt x="67913" y="149103"/>
                    <a:pt x="64389" y="147865"/>
                    <a:pt x="60770" y="145007"/>
                  </a:cubicBezTo>
                  <a:cubicBezTo>
                    <a:pt x="52388" y="138340"/>
                    <a:pt x="46005" y="131005"/>
                    <a:pt x="41815" y="123100"/>
                  </a:cubicBezTo>
                  <a:cubicBezTo>
                    <a:pt x="30194" y="105288"/>
                    <a:pt x="19050" y="87857"/>
                    <a:pt x="8191" y="70807"/>
                  </a:cubicBezTo>
                  <a:cubicBezTo>
                    <a:pt x="7525" y="69664"/>
                    <a:pt x="6286" y="68331"/>
                    <a:pt x="4667" y="66712"/>
                  </a:cubicBezTo>
                  <a:cubicBezTo>
                    <a:pt x="3334" y="65473"/>
                    <a:pt x="2286" y="64045"/>
                    <a:pt x="1334" y="62425"/>
                  </a:cubicBezTo>
                  <a:cubicBezTo>
                    <a:pt x="952" y="61663"/>
                    <a:pt x="762" y="60901"/>
                    <a:pt x="857" y="60044"/>
                  </a:cubicBezTo>
                  <a:cubicBezTo>
                    <a:pt x="1143" y="58044"/>
                    <a:pt x="857" y="56520"/>
                    <a:pt x="0" y="55472"/>
                  </a:cubicBezTo>
                  <a:cubicBezTo>
                    <a:pt x="3429" y="48709"/>
                    <a:pt x="7620" y="44328"/>
                    <a:pt x="12478" y="42328"/>
                  </a:cubicBezTo>
                  <a:cubicBezTo>
                    <a:pt x="21527" y="36898"/>
                    <a:pt x="29813" y="30421"/>
                    <a:pt x="37242" y="22992"/>
                  </a:cubicBezTo>
                  <a:cubicBezTo>
                    <a:pt x="37909" y="23182"/>
                    <a:pt x="38576" y="23182"/>
                    <a:pt x="39243" y="22897"/>
                  </a:cubicBezTo>
                  <a:cubicBezTo>
                    <a:pt x="52197" y="33088"/>
                    <a:pt x="65151" y="43375"/>
                    <a:pt x="77914" y="53758"/>
                  </a:cubicBezTo>
                  <a:cubicBezTo>
                    <a:pt x="80200" y="55567"/>
                    <a:pt x="82296" y="56520"/>
                    <a:pt x="84201" y="56615"/>
                  </a:cubicBezTo>
                  <a:cubicBezTo>
                    <a:pt x="86773" y="56710"/>
                    <a:pt x="89154" y="55853"/>
                    <a:pt x="91249" y="53948"/>
                  </a:cubicBezTo>
                  <a:cubicBezTo>
                    <a:pt x="96869" y="48900"/>
                    <a:pt x="101346" y="43852"/>
                    <a:pt x="104775" y="38803"/>
                  </a:cubicBezTo>
                  <a:cubicBezTo>
                    <a:pt x="106394" y="36327"/>
                    <a:pt x="110014" y="33184"/>
                    <a:pt x="115634" y="29374"/>
                  </a:cubicBezTo>
                  <a:cubicBezTo>
                    <a:pt x="118586" y="27373"/>
                    <a:pt x="122205" y="24325"/>
                    <a:pt x="126492" y="20325"/>
                  </a:cubicBezTo>
                  <a:cubicBezTo>
                    <a:pt x="136017" y="11371"/>
                    <a:pt x="146304" y="4894"/>
                    <a:pt x="157448" y="894"/>
                  </a:cubicBezTo>
                  <a:cubicBezTo>
                    <a:pt x="165068" y="-1868"/>
                    <a:pt x="170307" y="2132"/>
                    <a:pt x="175165" y="7942"/>
                  </a:cubicBezTo>
                  <a:cubicBezTo>
                    <a:pt x="181546" y="15658"/>
                    <a:pt x="187261" y="22325"/>
                    <a:pt x="192119" y="28040"/>
                  </a:cubicBezTo>
                  <a:cubicBezTo>
                    <a:pt x="198215" y="35184"/>
                    <a:pt x="208026" y="43756"/>
                    <a:pt x="221646" y="53662"/>
                  </a:cubicBezTo>
                  <a:cubicBezTo>
                    <a:pt x="235362" y="63664"/>
                    <a:pt x="259937" y="66902"/>
                    <a:pt x="277749" y="70045"/>
                  </a:cubicBezTo>
                  <a:cubicBezTo>
                    <a:pt x="280416" y="70522"/>
                    <a:pt x="274605" y="73951"/>
                    <a:pt x="277844" y="73665"/>
                  </a:cubicBezTo>
                  <a:cubicBezTo>
                    <a:pt x="284702" y="72998"/>
                    <a:pt x="300704" y="68617"/>
                    <a:pt x="306038" y="70426"/>
                  </a:cubicBezTo>
                  <a:cubicBezTo>
                    <a:pt x="311468" y="72236"/>
                    <a:pt x="316420" y="74141"/>
                    <a:pt x="320230" y="78713"/>
                  </a:cubicBezTo>
                  <a:cubicBezTo>
                    <a:pt x="358426" y="77570"/>
                    <a:pt x="370618" y="512577"/>
                    <a:pt x="346520" y="516768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0" name="Freeform: Shape 16229">
              <a:extLst>
                <a:ext uri="{FF2B5EF4-FFF2-40B4-BE49-F238E27FC236}">
                  <a16:creationId xmlns:a16="http://schemas.microsoft.com/office/drawing/2014/main" id="{02DC26B4-D272-0730-4F91-39DAB4DF70A9}"/>
                </a:ext>
              </a:extLst>
            </p:cNvPr>
            <p:cNvSpPr/>
            <p:nvPr/>
          </p:nvSpPr>
          <p:spPr>
            <a:xfrm>
              <a:off x="4986437" y="3970972"/>
              <a:ext cx="67257" cy="115481"/>
            </a:xfrm>
            <a:custGeom>
              <a:avLst/>
              <a:gdLst>
                <a:gd name="connsiteX0" fmla="*/ 53430 w 67257"/>
                <a:gd name="connsiteY0" fmla="*/ 0 h 115481"/>
                <a:gd name="connsiteX1" fmla="*/ 11997 w 67257"/>
                <a:gd name="connsiteY1" fmla="*/ 17336 h 115481"/>
                <a:gd name="connsiteX2" fmla="*/ 4567 w 67257"/>
                <a:gd name="connsiteY2" fmla="*/ 48673 h 115481"/>
                <a:gd name="connsiteX3" fmla="*/ 8091 w 67257"/>
                <a:gd name="connsiteY3" fmla="*/ 100489 h 115481"/>
                <a:gd name="connsiteX4" fmla="*/ 35047 w 67257"/>
                <a:gd name="connsiteY4" fmla="*/ 114491 h 115481"/>
                <a:gd name="connsiteX5" fmla="*/ 56383 w 67257"/>
                <a:gd name="connsiteY5" fmla="*/ 86582 h 115481"/>
                <a:gd name="connsiteX6" fmla="*/ 53430 w 67257"/>
                <a:gd name="connsiteY6" fmla="*/ 0 h 11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57" h="115481">
                  <a:moveTo>
                    <a:pt x="53430" y="0"/>
                  </a:moveTo>
                  <a:lnTo>
                    <a:pt x="11997" y="17336"/>
                  </a:lnTo>
                  <a:cubicBezTo>
                    <a:pt x="9996" y="21812"/>
                    <a:pt x="9996" y="35909"/>
                    <a:pt x="4567" y="48673"/>
                  </a:cubicBezTo>
                  <a:cubicBezTo>
                    <a:pt x="-2101" y="64103"/>
                    <a:pt x="-1910" y="86392"/>
                    <a:pt x="8091" y="100489"/>
                  </a:cubicBezTo>
                  <a:cubicBezTo>
                    <a:pt x="15806" y="111443"/>
                    <a:pt x="21807" y="118110"/>
                    <a:pt x="35047" y="114491"/>
                  </a:cubicBezTo>
                  <a:cubicBezTo>
                    <a:pt x="47715" y="114014"/>
                    <a:pt x="55240" y="97727"/>
                    <a:pt x="56383" y="86582"/>
                  </a:cubicBezTo>
                  <a:cubicBezTo>
                    <a:pt x="60765" y="43910"/>
                    <a:pt x="80100" y="49721"/>
                    <a:pt x="53430" y="0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231" name="Graphic 1736">
              <a:extLst>
                <a:ext uri="{FF2B5EF4-FFF2-40B4-BE49-F238E27FC236}">
                  <a16:creationId xmlns:a16="http://schemas.microsoft.com/office/drawing/2014/main" id="{DF4BF64C-3781-A280-17ED-41A3D222F1D0}"/>
                </a:ext>
              </a:extLst>
            </p:cNvPr>
            <p:cNvGrpSpPr/>
            <p:nvPr/>
          </p:nvGrpSpPr>
          <p:grpSpPr>
            <a:xfrm>
              <a:off x="4681999" y="4001191"/>
              <a:ext cx="246509" cy="818365"/>
              <a:chOff x="4681999" y="4001191"/>
              <a:chExt cx="246509" cy="818365"/>
            </a:xfrm>
          </p:grpSpPr>
          <p:sp>
            <p:nvSpPr>
              <p:cNvPr id="16418" name="Freeform: Shape 16417">
                <a:extLst>
                  <a:ext uri="{FF2B5EF4-FFF2-40B4-BE49-F238E27FC236}">
                    <a16:creationId xmlns:a16="http://schemas.microsoft.com/office/drawing/2014/main" id="{255A11F5-179B-6FD1-2522-A0817AFBE8E0}"/>
                  </a:ext>
                </a:extLst>
              </p:cNvPr>
              <p:cNvSpPr/>
              <p:nvPr/>
            </p:nvSpPr>
            <p:spPr>
              <a:xfrm>
                <a:off x="4681999" y="4001191"/>
                <a:ext cx="246509" cy="817886"/>
              </a:xfrm>
              <a:custGeom>
                <a:avLst/>
                <a:gdLst>
                  <a:gd name="connsiteX0" fmla="*/ 211088 w 246509"/>
                  <a:gd name="connsiteY0" fmla="*/ 737 h 817886"/>
                  <a:gd name="connsiteX1" fmla="*/ 212421 w 246509"/>
                  <a:gd name="connsiteY1" fmla="*/ 70 h 817886"/>
                  <a:gd name="connsiteX2" fmla="*/ 212897 w 246509"/>
                  <a:gd name="connsiteY2" fmla="*/ 1975 h 817886"/>
                  <a:gd name="connsiteX3" fmla="*/ 203848 w 246509"/>
                  <a:gd name="connsiteY3" fmla="*/ 13310 h 817886"/>
                  <a:gd name="connsiteX4" fmla="*/ 173559 w 246509"/>
                  <a:gd name="connsiteY4" fmla="*/ 43028 h 817886"/>
                  <a:gd name="connsiteX5" fmla="*/ 171368 w 246509"/>
                  <a:gd name="connsiteY5" fmla="*/ 41885 h 817886"/>
                  <a:gd name="connsiteX6" fmla="*/ 177178 w 246509"/>
                  <a:gd name="connsiteY6" fmla="*/ 25121 h 817886"/>
                  <a:gd name="connsiteX7" fmla="*/ 187275 w 246509"/>
                  <a:gd name="connsiteY7" fmla="*/ 17120 h 817886"/>
                  <a:gd name="connsiteX8" fmla="*/ 197848 w 246509"/>
                  <a:gd name="connsiteY8" fmla="*/ 10738 h 817886"/>
                  <a:gd name="connsiteX9" fmla="*/ 209754 w 246509"/>
                  <a:gd name="connsiteY9" fmla="*/ 2070 h 817886"/>
                  <a:gd name="connsiteX10" fmla="*/ 211088 w 246509"/>
                  <a:gd name="connsiteY10" fmla="*/ 642 h 817886"/>
                  <a:gd name="connsiteX11" fmla="*/ 211088 w 246509"/>
                  <a:gd name="connsiteY11" fmla="*/ 642 h 817886"/>
                  <a:gd name="connsiteX12" fmla="*/ 170416 w 246509"/>
                  <a:gd name="connsiteY12" fmla="*/ 66745 h 817886"/>
                  <a:gd name="connsiteX13" fmla="*/ 194895 w 246509"/>
                  <a:gd name="connsiteY13" fmla="*/ 131991 h 817886"/>
                  <a:gd name="connsiteX14" fmla="*/ 220136 w 246509"/>
                  <a:gd name="connsiteY14" fmla="*/ 188760 h 817886"/>
                  <a:gd name="connsiteX15" fmla="*/ 232233 w 246509"/>
                  <a:gd name="connsiteY15" fmla="*/ 217526 h 817886"/>
                  <a:gd name="connsiteX16" fmla="*/ 239377 w 246509"/>
                  <a:gd name="connsiteY16" fmla="*/ 236385 h 817886"/>
                  <a:gd name="connsiteX17" fmla="*/ 130601 w 246509"/>
                  <a:gd name="connsiteY17" fmla="*/ 667296 h 817886"/>
                  <a:gd name="connsiteX18" fmla="*/ 135459 w 246509"/>
                  <a:gd name="connsiteY18" fmla="*/ 681203 h 817886"/>
                  <a:gd name="connsiteX19" fmla="*/ 152413 w 246509"/>
                  <a:gd name="connsiteY19" fmla="*/ 697205 h 817886"/>
                  <a:gd name="connsiteX20" fmla="*/ 168796 w 246509"/>
                  <a:gd name="connsiteY20" fmla="*/ 715017 h 817886"/>
                  <a:gd name="connsiteX21" fmla="*/ 190799 w 246509"/>
                  <a:gd name="connsiteY21" fmla="*/ 738353 h 817886"/>
                  <a:gd name="connsiteX22" fmla="*/ 203848 w 246509"/>
                  <a:gd name="connsiteY22" fmla="*/ 750926 h 817886"/>
                  <a:gd name="connsiteX23" fmla="*/ 184417 w 246509"/>
                  <a:gd name="connsiteY23" fmla="*/ 817887 h 817886"/>
                  <a:gd name="connsiteX24" fmla="*/ 158986 w 246509"/>
                  <a:gd name="connsiteY24" fmla="*/ 808838 h 817886"/>
                  <a:gd name="connsiteX25" fmla="*/ 129172 w 246509"/>
                  <a:gd name="connsiteY25" fmla="*/ 794931 h 817886"/>
                  <a:gd name="connsiteX26" fmla="*/ 119076 w 246509"/>
                  <a:gd name="connsiteY26" fmla="*/ 793693 h 817886"/>
                  <a:gd name="connsiteX27" fmla="*/ 108217 w 246509"/>
                  <a:gd name="connsiteY27" fmla="*/ 793026 h 817886"/>
                  <a:gd name="connsiteX28" fmla="*/ 71927 w 246509"/>
                  <a:gd name="connsiteY28" fmla="*/ 762546 h 817886"/>
                  <a:gd name="connsiteX29" fmla="*/ 67069 w 246509"/>
                  <a:gd name="connsiteY29" fmla="*/ 760165 h 817886"/>
                  <a:gd name="connsiteX30" fmla="*/ 49067 w 246509"/>
                  <a:gd name="connsiteY30" fmla="*/ 757403 h 817886"/>
                  <a:gd name="connsiteX31" fmla="*/ 22016 w 246509"/>
                  <a:gd name="connsiteY31" fmla="*/ 741591 h 817886"/>
                  <a:gd name="connsiteX32" fmla="*/ 58116 w 246509"/>
                  <a:gd name="connsiteY32" fmla="*/ 540138 h 817886"/>
                  <a:gd name="connsiteX33" fmla="*/ 103550 w 246509"/>
                  <a:gd name="connsiteY33" fmla="*/ 313347 h 817886"/>
                  <a:gd name="connsiteX34" fmla="*/ 98502 w 246509"/>
                  <a:gd name="connsiteY34" fmla="*/ 294107 h 817886"/>
                  <a:gd name="connsiteX35" fmla="*/ 66307 w 246509"/>
                  <a:gd name="connsiteY35" fmla="*/ 218192 h 817886"/>
                  <a:gd name="connsiteX36" fmla="*/ 51734 w 246509"/>
                  <a:gd name="connsiteY36" fmla="*/ 183903 h 817886"/>
                  <a:gd name="connsiteX37" fmla="*/ 37542 w 246509"/>
                  <a:gd name="connsiteY37" fmla="*/ 149327 h 817886"/>
                  <a:gd name="connsiteX38" fmla="*/ 77452 w 246509"/>
                  <a:gd name="connsiteY38" fmla="*/ 127705 h 817886"/>
                  <a:gd name="connsiteX39" fmla="*/ 90120 w 246509"/>
                  <a:gd name="connsiteY39" fmla="*/ 115799 h 817886"/>
                  <a:gd name="connsiteX40" fmla="*/ 131363 w 246509"/>
                  <a:gd name="connsiteY40" fmla="*/ 80175 h 817886"/>
                  <a:gd name="connsiteX41" fmla="*/ 153080 w 246509"/>
                  <a:gd name="connsiteY41" fmla="*/ 65030 h 817886"/>
                  <a:gd name="connsiteX42" fmla="*/ 160795 w 246509"/>
                  <a:gd name="connsiteY42" fmla="*/ 57506 h 817886"/>
                  <a:gd name="connsiteX43" fmla="*/ 162891 w 246509"/>
                  <a:gd name="connsiteY43" fmla="*/ 58458 h 817886"/>
                  <a:gd name="connsiteX44" fmla="*/ 170320 w 246509"/>
                  <a:gd name="connsiteY44" fmla="*/ 66745 h 81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46509" h="817886">
                    <a:moveTo>
                      <a:pt x="211088" y="737"/>
                    </a:moveTo>
                    <a:cubicBezTo>
                      <a:pt x="211468" y="70"/>
                      <a:pt x="211849" y="-121"/>
                      <a:pt x="212421" y="70"/>
                    </a:cubicBezTo>
                    <a:cubicBezTo>
                      <a:pt x="213087" y="356"/>
                      <a:pt x="213278" y="1308"/>
                      <a:pt x="212897" y="1975"/>
                    </a:cubicBezTo>
                    <a:cubicBezTo>
                      <a:pt x="209278" y="7119"/>
                      <a:pt x="206325" y="10929"/>
                      <a:pt x="203848" y="13310"/>
                    </a:cubicBezTo>
                    <a:cubicBezTo>
                      <a:pt x="189942" y="26550"/>
                      <a:pt x="179845" y="36455"/>
                      <a:pt x="173559" y="43028"/>
                    </a:cubicBezTo>
                    <a:cubicBezTo>
                      <a:pt x="172702" y="43885"/>
                      <a:pt x="171463" y="43218"/>
                      <a:pt x="171368" y="41885"/>
                    </a:cubicBezTo>
                    <a:cubicBezTo>
                      <a:pt x="171177" y="35408"/>
                      <a:pt x="173178" y="29883"/>
                      <a:pt x="177178" y="25121"/>
                    </a:cubicBezTo>
                    <a:cubicBezTo>
                      <a:pt x="180322" y="21406"/>
                      <a:pt x="183751" y="18739"/>
                      <a:pt x="187275" y="17120"/>
                    </a:cubicBezTo>
                    <a:cubicBezTo>
                      <a:pt x="190990" y="15405"/>
                      <a:pt x="194514" y="13310"/>
                      <a:pt x="197848" y="10738"/>
                    </a:cubicBezTo>
                    <a:cubicBezTo>
                      <a:pt x="201753" y="7785"/>
                      <a:pt x="205753" y="4928"/>
                      <a:pt x="209754" y="2070"/>
                    </a:cubicBezTo>
                    <a:cubicBezTo>
                      <a:pt x="210325" y="1689"/>
                      <a:pt x="210706" y="1213"/>
                      <a:pt x="211088" y="642"/>
                    </a:cubicBezTo>
                    <a:lnTo>
                      <a:pt x="211088" y="642"/>
                    </a:lnTo>
                    <a:close/>
                    <a:moveTo>
                      <a:pt x="170416" y="66745"/>
                    </a:moveTo>
                    <a:cubicBezTo>
                      <a:pt x="181084" y="98654"/>
                      <a:pt x="189275" y="120371"/>
                      <a:pt x="194895" y="131991"/>
                    </a:cubicBezTo>
                    <a:cubicBezTo>
                      <a:pt x="204801" y="152184"/>
                      <a:pt x="213183" y="171044"/>
                      <a:pt x="220136" y="188760"/>
                    </a:cubicBezTo>
                    <a:cubicBezTo>
                      <a:pt x="225089" y="201333"/>
                      <a:pt x="229089" y="210858"/>
                      <a:pt x="232233" y="217526"/>
                    </a:cubicBezTo>
                    <a:cubicBezTo>
                      <a:pt x="235376" y="224193"/>
                      <a:pt x="237757" y="230575"/>
                      <a:pt x="239377" y="236385"/>
                    </a:cubicBezTo>
                    <a:cubicBezTo>
                      <a:pt x="278715" y="325825"/>
                      <a:pt x="143079" y="558045"/>
                      <a:pt x="130601" y="667296"/>
                    </a:cubicBezTo>
                    <a:cubicBezTo>
                      <a:pt x="130982" y="671678"/>
                      <a:pt x="132601" y="676250"/>
                      <a:pt x="135459" y="681203"/>
                    </a:cubicBezTo>
                    <a:lnTo>
                      <a:pt x="152413" y="697205"/>
                    </a:lnTo>
                    <a:cubicBezTo>
                      <a:pt x="155652" y="704348"/>
                      <a:pt x="161081" y="710254"/>
                      <a:pt x="168796" y="715017"/>
                    </a:cubicBezTo>
                    <a:cubicBezTo>
                      <a:pt x="176607" y="722160"/>
                      <a:pt x="183941" y="729971"/>
                      <a:pt x="190799" y="738353"/>
                    </a:cubicBezTo>
                    <a:cubicBezTo>
                      <a:pt x="194990" y="743496"/>
                      <a:pt x="199372" y="747592"/>
                      <a:pt x="203848" y="750926"/>
                    </a:cubicBezTo>
                    <a:cubicBezTo>
                      <a:pt x="233947" y="778644"/>
                      <a:pt x="189751" y="814934"/>
                      <a:pt x="184417" y="817887"/>
                    </a:cubicBezTo>
                    <a:cubicBezTo>
                      <a:pt x="174797" y="813886"/>
                      <a:pt x="166320" y="810933"/>
                      <a:pt x="158986" y="808838"/>
                    </a:cubicBezTo>
                    <a:cubicBezTo>
                      <a:pt x="148508" y="805885"/>
                      <a:pt x="137935" y="799884"/>
                      <a:pt x="129172" y="794931"/>
                    </a:cubicBezTo>
                    <a:cubicBezTo>
                      <a:pt x="127648" y="794074"/>
                      <a:pt x="124315" y="793693"/>
                      <a:pt x="119076" y="793693"/>
                    </a:cubicBezTo>
                    <a:cubicBezTo>
                      <a:pt x="113742" y="793693"/>
                      <a:pt x="110122" y="793407"/>
                      <a:pt x="108217" y="793026"/>
                    </a:cubicBezTo>
                    <a:cubicBezTo>
                      <a:pt x="92311" y="789407"/>
                      <a:pt x="82405" y="777310"/>
                      <a:pt x="71927" y="762546"/>
                    </a:cubicBezTo>
                    <a:cubicBezTo>
                      <a:pt x="70784" y="760832"/>
                      <a:pt x="68879" y="759974"/>
                      <a:pt x="67069" y="760165"/>
                    </a:cubicBezTo>
                    <a:cubicBezTo>
                      <a:pt x="60592" y="760832"/>
                      <a:pt x="54592" y="759974"/>
                      <a:pt x="49067" y="757403"/>
                    </a:cubicBezTo>
                    <a:cubicBezTo>
                      <a:pt x="41828" y="754069"/>
                      <a:pt x="32875" y="748830"/>
                      <a:pt x="22016" y="741591"/>
                    </a:cubicBezTo>
                    <a:cubicBezTo>
                      <a:pt x="-36372" y="702348"/>
                      <a:pt x="37542" y="578809"/>
                      <a:pt x="58116" y="540138"/>
                    </a:cubicBezTo>
                    <a:cubicBezTo>
                      <a:pt x="80976" y="469462"/>
                      <a:pt x="83643" y="362687"/>
                      <a:pt x="103550" y="313347"/>
                    </a:cubicBezTo>
                    <a:cubicBezTo>
                      <a:pt x="103836" y="308775"/>
                      <a:pt x="102121" y="302394"/>
                      <a:pt x="98502" y="294107"/>
                    </a:cubicBezTo>
                    <a:cubicBezTo>
                      <a:pt x="87072" y="268104"/>
                      <a:pt x="78023" y="244005"/>
                      <a:pt x="66307" y="218192"/>
                    </a:cubicBezTo>
                    <a:cubicBezTo>
                      <a:pt x="61640" y="207905"/>
                      <a:pt x="56782" y="196475"/>
                      <a:pt x="51734" y="183903"/>
                    </a:cubicBezTo>
                    <a:cubicBezTo>
                      <a:pt x="47257" y="172663"/>
                      <a:pt x="42495" y="161138"/>
                      <a:pt x="37542" y="149327"/>
                    </a:cubicBezTo>
                    <a:cubicBezTo>
                      <a:pt x="45352" y="145041"/>
                      <a:pt x="70308" y="134372"/>
                      <a:pt x="77452" y="127705"/>
                    </a:cubicBezTo>
                    <a:lnTo>
                      <a:pt x="90120" y="115799"/>
                    </a:lnTo>
                    <a:cubicBezTo>
                      <a:pt x="95168" y="111417"/>
                      <a:pt x="108884" y="99511"/>
                      <a:pt x="131363" y="80175"/>
                    </a:cubicBezTo>
                    <a:cubicBezTo>
                      <a:pt x="137269" y="75127"/>
                      <a:pt x="144508" y="70079"/>
                      <a:pt x="153080" y="65030"/>
                    </a:cubicBezTo>
                    <a:cubicBezTo>
                      <a:pt x="156319" y="63125"/>
                      <a:pt x="158890" y="60649"/>
                      <a:pt x="160795" y="57506"/>
                    </a:cubicBezTo>
                    <a:cubicBezTo>
                      <a:pt x="162510" y="54744"/>
                      <a:pt x="163177" y="55125"/>
                      <a:pt x="162891" y="58458"/>
                    </a:cubicBezTo>
                    <a:cubicBezTo>
                      <a:pt x="162129" y="66936"/>
                      <a:pt x="164605" y="69698"/>
                      <a:pt x="170320" y="66745"/>
                    </a:cubicBezTo>
                    <a:close/>
                  </a:path>
                </a:pathLst>
              </a:custGeom>
              <a:solidFill>
                <a:srgbClr val="33454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19" name="Freeform: Shape 16418">
                <a:extLst>
                  <a:ext uri="{FF2B5EF4-FFF2-40B4-BE49-F238E27FC236}">
                    <a16:creationId xmlns:a16="http://schemas.microsoft.com/office/drawing/2014/main" id="{EB904E65-2DBF-0702-9969-6180C32E47E0}"/>
                  </a:ext>
                </a:extLst>
              </p:cNvPr>
              <p:cNvSpPr/>
              <p:nvPr/>
            </p:nvSpPr>
            <p:spPr>
              <a:xfrm>
                <a:off x="4682190" y="4541329"/>
                <a:ext cx="226024" cy="278228"/>
              </a:xfrm>
              <a:custGeom>
                <a:avLst/>
                <a:gdLst>
                  <a:gd name="connsiteX0" fmla="*/ 81643 w 226024"/>
                  <a:gd name="connsiteY0" fmla="*/ 31528 h 278228"/>
                  <a:gd name="connsiteX1" fmla="*/ 125648 w 226024"/>
                  <a:gd name="connsiteY1" fmla="*/ 57150 h 278228"/>
                  <a:gd name="connsiteX2" fmla="*/ 141840 w 226024"/>
                  <a:gd name="connsiteY2" fmla="*/ 64484 h 278228"/>
                  <a:gd name="connsiteX3" fmla="*/ 144507 w 226024"/>
                  <a:gd name="connsiteY3" fmla="*/ 64675 h 278228"/>
                  <a:gd name="connsiteX4" fmla="*/ 145746 w 226024"/>
                  <a:gd name="connsiteY4" fmla="*/ 64103 h 278228"/>
                  <a:gd name="connsiteX5" fmla="*/ 146031 w 226024"/>
                  <a:gd name="connsiteY5" fmla="*/ 65722 h 278228"/>
                  <a:gd name="connsiteX6" fmla="*/ 139459 w 226024"/>
                  <a:gd name="connsiteY6" fmla="*/ 80105 h 278228"/>
                  <a:gd name="connsiteX7" fmla="*/ 134506 w 226024"/>
                  <a:gd name="connsiteY7" fmla="*/ 97155 h 278228"/>
                  <a:gd name="connsiteX8" fmla="*/ 110027 w 226024"/>
                  <a:gd name="connsiteY8" fmla="*/ 113824 h 278228"/>
                  <a:gd name="connsiteX9" fmla="*/ 107455 w 226024"/>
                  <a:gd name="connsiteY9" fmla="*/ 122587 h 278228"/>
                  <a:gd name="connsiteX10" fmla="*/ 121266 w 226024"/>
                  <a:gd name="connsiteY10" fmla="*/ 142970 h 278228"/>
                  <a:gd name="connsiteX11" fmla="*/ 123648 w 226024"/>
                  <a:gd name="connsiteY11" fmla="*/ 143161 h 278228"/>
                  <a:gd name="connsiteX12" fmla="*/ 129077 w 226024"/>
                  <a:gd name="connsiteY12" fmla="*/ 138303 h 278228"/>
                  <a:gd name="connsiteX13" fmla="*/ 132982 w 226024"/>
                  <a:gd name="connsiteY13" fmla="*/ 137922 h 278228"/>
                  <a:gd name="connsiteX14" fmla="*/ 135364 w 226024"/>
                  <a:gd name="connsiteY14" fmla="*/ 141065 h 278228"/>
                  <a:gd name="connsiteX15" fmla="*/ 152318 w 226024"/>
                  <a:gd name="connsiteY15" fmla="*/ 157067 h 278228"/>
                  <a:gd name="connsiteX16" fmla="*/ 168701 w 226024"/>
                  <a:gd name="connsiteY16" fmla="*/ 174879 h 278228"/>
                  <a:gd name="connsiteX17" fmla="*/ 190704 w 226024"/>
                  <a:gd name="connsiteY17" fmla="*/ 198215 h 278228"/>
                  <a:gd name="connsiteX18" fmla="*/ 203753 w 226024"/>
                  <a:gd name="connsiteY18" fmla="*/ 210788 h 278228"/>
                  <a:gd name="connsiteX19" fmla="*/ 184322 w 226024"/>
                  <a:gd name="connsiteY19" fmla="*/ 277749 h 278228"/>
                  <a:gd name="connsiteX20" fmla="*/ 158890 w 226024"/>
                  <a:gd name="connsiteY20" fmla="*/ 268700 h 278228"/>
                  <a:gd name="connsiteX21" fmla="*/ 129077 w 226024"/>
                  <a:gd name="connsiteY21" fmla="*/ 254794 h 278228"/>
                  <a:gd name="connsiteX22" fmla="*/ 118981 w 226024"/>
                  <a:gd name="connsiteY22" fmla="*/ 253555 h 278228"/>
                  <a:gd name="connsiteX23" fmla="*/ 108122 w 226024"/>
                  <a:gd name="connsiteY23" fmla="*/ 252889 h 278228"/>
                  <a:gd name="connsiteX24" fmla="*/ 71832 w 226024"/>
                  <a:gd name="connsiteY24" fmla="*/ 222409 h 278228"/>
                  <a:gd name="connsiteX25" fmla="*/ 66974 w 226024"/>
                  <a:gd name="connsiteY25" fmla="*/ 220028 h 278228"/>
                  <a:gd name="connsiteX26" fmla="*/ 48972 w 226024"/>
                  <a:gd name="connsiteY26" fmla="*/ 217265 h 278228"/>
                  <a:gd name="connsiteX27" fmla="*/ 22016 w 226024"/>
                  <a:gd name="connsiteY27" fmla="*/ 201454 h 278228"/>
                  <a:gd name="connsiteX28" fmla="*/ 58116 w 226024"/>
                  <a:gd name="connsiteY28" fmla="*/ 0 h 278228"/>
                  <a:gd name="connsiteX29" fmla="*/ 70498 w 226024"/>
                  <a:gd name="connsiteY29" fmla="*/ 13145 h 278228"/>
                  <a:gd name="connsiteX30" fmla="*/ 81833 w 226024"/>
                  <a:gd name="connsiteY30" fmla="*/ 31623 h 278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024" h="278228">
                    <a:moveTo>
                      <a:pt x="81643" y="31528"/>
                    </a:moveTo>
                    <a:cubicBezTo>
                      <a:pt x="93835" y="46672"/>
                      <a:pt x="108503" y="55245"/>
                      <a:pt x="125648" y="57150"/>
                    </a:cubicBezTo>
                    <a:lnTo>
                      <a:pt x="141840" y="64484"/>
                    </a:lnTo>
                    <a:cubicBezTo>
                      <a:pt x="142698" y="64865"/>
                      <a:pt x="143650" y="64961"/>
                      <a:pt x="144507" y="64675"/>
                    </a:cubicBezTo>
                    <a:cubicBezTo>
                      <a:pt x="144889" y="64579"/>
                      <a:pt x="145270" y="64294"/>
                      <a:pt x="145746" y="64103"/>
                    </a:cubicBezTo>
                    <a:cubicBezTo>
                      <a:pt x="147174" y="63151"/>
                      <a:pt x="147270" y="63627"/>
                      <a:pt x="146031" y="65722"/>
                    </a:cubicBezTo>
                    <a:cubicBezTo>
                      <a:pt x="142793" y="70961"/>
                      <a:pt x="140602" y="75724"/>
                      <a:pt x="139459" y="80105"/>
                    </a:cubicBezTo>
                    <a:cubicBezTo>
                      <a:pt x="137269" y="88868"/>
                      <a:pt x="135649" y="94583"/>
                      <a:pt x="134506" y="97155"/>
                    </a:cubicBezTo>
                    <a:lnTo>
                      <a:pt x="110027" y="113824"/>
                    </a:lnTo>
                    <a:cubicBezTo>
                      <a:pt x="107455" y="115538"/>
                      <a:pt x="106312" y="119348"/>
                      <a:pt x="107455" y="122587"/>
                    </a:cubicBezTo>
                    <a:cubicBezTo>
                      <a:pt x="110218" y="131064"/>
                      <a:pt x="114789" y="137827"/>
                      <a:pt x="121266" y="142970"/>
                    </a:cubicBezTo>
                    <a:cubicBezTo>
                      <a:pt x="122029" y="143542"/>
                      <a:pt x="122886" y="143637"/>
                      <a:pt x="123648" y="143161"/>
                    </a:cubicBezTo>
                    <a:cubicBezTo>
                      <a:pt x="126886" y="141351"/>
                      <a:pt x="128696" y="139732"/>
                      <a:pt x="129077" y="138303"/>
                    </a:cubicBezTo>
                    <a:cubicBezTo>
                      <a:pt x="130125" y="134398"/>
                      <a:pt x="131458" y="134303"/>
                      <a:pt x="132982" y="137922"/>
                    </a:cubicBezTo>
                    <a:cubicBezTo>
                      <a:pt x="133268" y="138589"/>
                      <a:pt x="134030" y="139637"/>
                      <a:pt x="135364" y="141065"/>
                    </a:cubicBezTo>
                    <a:lnTo>
                      <a:pt x="152318" y="157067"/>
                    </a:lnTo>
                    <a:cubicBezTo>
                      <a:pt x="155556" y="164211"/>
                      <a:pt x="160986" y="170117"/>
                      <a:pt x="168701" y="174879"/>
                    </a:cubicBezTo>
                    <a:cubicBezTo>
                      <a:pt x="176512" y="182023"/>
                      <a:pt x="183846" y="189833"/>
                      <a:pt x="190704" y="198215"/>
                    </a:cubicBezTo>
                    <a:cubicBezTo>
                      <a:pt x="194895" y="203359"/>
                      <a:pt x="199276" y="207454"/>
                      <a:pt x="203753" y="210788"/>
                    </a:cubicBezTo>
                    <a:cubicBezTo>
                      <a:pt x="254998" y="249841"/>
                      <a:pt x="204515" y="282607"/>
                      <a:pt x="184322" y="277749"/>
                    </a:cubicBezTo>
                    <a:cubicBezTo>
                      <a:pt x="174702" y="273748"/>
                      <a:pt x="166224" y="270796"/>
                      <a:pt x="158890" y="268700"/>
                    </a:cubicBezTo>
                    <a:cubicBezTo>
                      <a:pt x="148413" y="265747"/>
                      <a:pt x="137840" y="259747"/>
                      <a:pt x="129077" y="254794"/>
                    </a:cubicBezTo>
                    <a:cubicBezTo>
                      <a:pt x="127553" y="253937"/>
                      <a:pt x="124219" y="253555"/>
                      <a:pt x="118981" y="253555"/>
                    </a:cubicBezTo>
                    <a:cubicBezTo>
                      <a:pt x="113647" y="253555"/>
                      <a:pt x="110027" y="253270"/>
                      <a:pt x="108122" y="252889"/>
                    </a:cubicBezTo>
                    <a:cubicBezTo>
                      <a:pt x="92215" y="249269"/>
                      <a:pt x="82309" y="237172"/>
                      <a:pt x="71832" y="222409"/>
                    </a:cubicBezTo>
                    <a:cubicBezTo>
                      <a:pt x="70689" y="220694"/>
                      <a:pt x="68784" y="219837"/>
                      <a:pt x="66974" y="220028"/>
                    </a:cubicBezTo>
                    <a:cubicBezTo>
                      <a:pt x="60497" y="220694"/>
                      <a:pt x="54496" y="219837"/>
                      <a:pt x="48972" y="217265"/>
                    </a:cubicBezTo>
                    <a:cubicBezTo>
                      <a:pt x="41733" y="213931"/>
                      <a:pt x="32779" y="208693"/>
                      <a:pt x="22016" y="201454"/>
                    </a:cubicBezTo>
                    <a:cubicBezTo>
                      <a:pt x="-36372" y="162211"/>
                      <a:pt x="37542" y="38671"/>
                      <a:pt x="58116" y="0"/>
                    </a:cubicBezTo>
                    <a:lnTo>
                      <a:pt x="70498" y="13145"/>
                    </a:lnTo>
                    <a:cubicBezTo>
                      <a:pt x="74689" y="17621"/>
                      <a:pt x="76689" y="25337"/>
                      <a:pt x="81833" y="31623"/>
                    </a:cubicBezTo>
                    <a:close/>
                  </a:path>
                </a:pathLst>
              </a:custGeom>
              <a:solidFill>
                <a:srgbClr val="2A323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232" name="Freeform: Shape 16231">
              <a:extLst>
                <a:ext uri="{FF2B5EF4-FFF2-40B4-BE49-F238E27FC236}">
                  <a16:creationId xmlns:a16="http://schemas.microsoft.com/office/drawing/2014/main" id="{51ECFE42-AC49-944B-15C6-6984188E7C7C}"/>
                </a:ext>
              </a:extLst>
            </p:cNvPr>
            <p:cNvSpPr/>
            <p:nvPr/>
          </p:nvSpPr>
          <p:spPr>
            <a:xfrm>
              <a:off x="4317671" y="4207918"/>
              <a:ext cx="490689" cy="550446"/>
            </a:xfrm>
            <a:custGeom>
              <a:avLst/>
              <a:gdLst>
                <a:gd name="connsiteX0" fmla="*/ 489024 w 490689"/>
                <a:gd name="connsiteY0" fmla="*/ 703 h 550446"/>
                <a:gd name="connsiteX1" fmla="*/ 490453 w 490689"/>
                <a:gd name="connsiteY1" fmla="*/ 893 h 550446"/>
                <a:gd name="connsiteX2" fmla="*/ 489976 w 490689"/>
                <a:gd name="connsiteY2" fmla="*/ 2417 h 550446"/>
                <a:gd name="connsiteX3" fmla="*/ 477308 w 490689"/>
                <a:gd name="connsiteY3" fmla="*/ 5751 h 550446"/>
                <a:gd name="connsiteX4" fmla="*/ 438446 w 490689"/>
                <a:gd name="connsiteY4" fmla="*/ 11370 h 550446"/>
                <a:gd name="connsiteX5" fmla="*/ 437113 w 490689"/>
                <a:gd name="connsiteY5" fmla="*/ 9561 h 550446"/>
                <a:gd name="connsiteX6" fmla="*/ 449305 w 490689"/>
                <a:gd name="connsiteY6" fmla="*/ 893 h 550446"/>
                <a:gd name="connsiteX7" fmla="*/ 461497 w 490689"/>
                <a:gd name="connsiteY7" fmla="*/ 321 h 550446"/>
                <a:gd name="connsiteX8" fmla="*/ 473308 w 490689"/>
                <a:gd name="connsiteY8" fmla="*/ 1179 h 550446"/>
                <a:gd name="connsiteX9" fmla="*/ 487309 w 490689"/>
                <a:gd name="connsiteY9" fmla="*/ 1083 h 550446"/>
                <a:gd name="connsiteX10" fmla="*/ 489024 w 490689"/>
                <a:gd name="connsiteY10" fmla="*/ 703 h 550446"/>
                <a:gd name="connsiteX11" fmla="*/ 489024 w 490689"/>
                <a:gd name="connsiteY11" fmla="*/ 703 h 550446"/>
                <a:gd name="connsiteX12" fmla="*/ 425492 w 490689"/>
                <a:gd name="connsiteY12" fmla="*/ 26229 h 550446"/>
                <a:gd name="connsiteX13" fmla="*/ 418253 w 490689"/>
                <a:gd name="connsiteY13" fmla="*/ 83189 h 550446"/>
                <a:gd name="connsiteX14" fmla="*/ 415300 w 490689"/>
                <a:gd name="connsiteY14" fmla="*/ 134624 h 550446"/>
                <a:gd name="connsiteX15" fmla="*/ 413205 w 490689"/>
                <a:gd name="connsiteY15" fmla="*/ 160341 h 550446"/>
                <a:gd name="connsiteX16" fmla="*/ 411205 w 490689"/>
                <a:gd name="connsiteY16" fmla="*/ 176915 h 550446"/>
                <a:gd name="connsiteX17" fmla="*/ 131170 w 490689"/>
                <a:gd name="connsiteY17" fmla="*/ 420469 h 550446"/>
                <a:gd name="connsiteX18" fmla="*/ 129265 w 490689"/>
                <a:gd name="connsiteY18" fmla="*/ 432376 h 550446"/>
                <a:gd name="connsiteX19" fmla="*/ 136885 w 490689"/>
                <a:gd name="connsiteY19" fmla="*/ 451711 h 550446"/>
                <a:gd name="connsiteX20" fmla="*/ 143171 w 490689"/>
                <a:gd name="connsiteY20" fmla="*/ 471904 h 550446"/>
                <a:gd name="connsiteX21" fmla="*/ 151934 w 490689"/>
                <a:gd name="connsiteY21" fmla="*/ 498765 h 550446"/>
                <a:gd name="connsiteX22" fmla="*/ 157744 w 490689"/>
                <a:gd name="connsiteY22" fmla="*/ 513814 h 550446"/>
                <a:gd name="connsiteX23" fmla="*/ 112024 w 490689"/>
                <a:gd name="connsiteY23" fmla="*/ 550390 h 550446"/>
                <a:gd name="connsiteX24" fmla="*/ 94117 w 490689"/>
                <a:gd name="connsiteY24" fmla="*/ 531816 h 550446"/>
                <a:gd name="connsiteX25" fmla="*/ 74591 w 490689"/>
                <a:gd name="connsiteY25" fmla="*/ 507623 h 550446"/>
                <a:gd name="connsiteX26" fmla="*/ 66495 w 490689"/>
                <a:gd name="connsiteY26" fmla="*/ 501813 h 550446"/>
                <a:gd name="connsiteX27" fmla="*/ 57446 w 490689"/>
                <a:gd name="connsiteY27" fmla="*/ 496003 h 550446"/>
                <a:gd name="connsiteX28" fmla="*/ 39539 w 490689"/>
                <a:gd name="connsiteY28" fmla="*/ 457236 h 550446"/>
                <a:gd name="connsiteX29" fmla="*/ 36396 w 490689"/>
                <a:gd name="connsiteY29" fmla="*/ 453235 h 550446"/>
                <a:gd name="connsiteX30" fmla="*/ 22108 w 490689"/>
                <a:gd name="connsiteY30" fmla="*/ 442472 h 550446"/>
                <a:gd name="connsiteX31" fmla="*/ 5821 w 490689"/>
                <a:gd name="connsiteY31" fmla="*/ 418374 h 550446"/>
                <a:gd name="connsiteX32" fmla="*/ 124121 w 490689"/>
                <a:gd name="connsiteY32" fmla="*/ 297311 h 550446"/>
                <a:gd name="connsiteX33" fmla="*/ 261376 w 490689"/>
                <a:gd name="connsiteY33" fmla="*/ 163389 h 550446"/>
                <a:gd name="connsiteX34" fmla="*/ 265377 w 490689"/>
                <a:gd name="connsiteY34" fmla="*/ 147673 h 550446"/>
                <a:gd name="connsiteX35" fmla="*/ 270711 w 490689"/>
                <a:gd name="connsiteY35" fmla="*/ 79570 h 550446"/>
                <a:gd name="connsiteX36" fmla="*/ 273092 w 490689"/>
                <a:gd name="connsiteY36" fmla="*/ 48804 h 550446"/>
                <a:gd name="connsiteX37" fmla="*/ 275855 w 490689"/>
                <a:gd name="connsiteY37" fmla="*/ 18038 h 550446"/>
                <a:gd name="connsiteX38" fmla="*/ 319479 w 490689"/>
                <a:gd name="connsiteY38" fmla="*/ 22705 h 550446"/>
                <a:gd name="connsiteX39" fmla="*/ 335481 w 490689"/>
                <a:gd name="connsiteY39" fmla="*/ 20705 h 550446"/>
                <a:gd name="connsiteX40" fmla="*/ 386249 w 490689"/>
                <a:gd name="connsiteY40" fmla="*/ 16324 h 550446"/>
                <a:gd name="connsiteX41" fmla="*/ 411395 w 490689"/>
                <a:gd name="connsiteY41" fmla="*/ 16514 h 550446"/>
                <a:gd name="connsiteX42" fmla="*/ 421301 w 490689"/>
                <a:gd name="connsiteY42" fmla="*/ 15085 h 550446"/>
                <a:gd name="connsiteX43" fmla="*/ 422730 w 490689"/>
                <a:gd name="connsiteY43" fmla="*/ 16800 h 550446"/>
                <a:gd name="connsiteX44" fmla="*/ 425492 w 490689"/>
                <a:gd name="connsiteY44" fmla="*/ 26134 h 55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90689" h="550446">
                  <a:moveTo>
                    <a:pt x="489024" y="703"/>
                  </a:moveTo>
                  <a:cubicBezTo>
                    <a:pt x="489596" y="417"/>
                    <a:pt x="490072" y="512"/>
                    <a:pt x="490453" y="893"/>
                  </a:cubicBezTo>
                  <a:cubicBezTo>
                    <a:pt x="490929" y="1369"/>
                    <a:pt x="490643" y="2131"/>
                    <a:pt x="489976" y="2417"/>
                  </a:cubicBezTo>
                  <a:cubicBezTo>
                    <a:pt x="484642" y="4227"/>
                    <a:pt x="480451" y="5370"/>
                    <a:pt x="477308" y="5751"/>
                  </a:cubicBezTo>
                  <a:cubicBezTo>
                    <a:pt x="459592" y="8037"/>
                    <a:pt x="446638" y="9942"/>
                    <a:pt x="438446" y="11370"/>
                  </a:cubicBezTo>
                  <a:cubicBezTo>
                    <a:pt x="437303" y="11561"/>
                    <a:pt x="436541" y="10418"/>
                    <a:pt x="437113" y="9561"/>
                  </a:cubicBezTo>
                  <a:cubicBezTo>
                    <a:pt x="439780" y="5084"/>
                    <a:pt x="443875" y="2131"/>
                    <a:pt x="449305" y="893"/>
                  </a:cubicBezTo>
                  <a:cubicBezTo>
                    <a:pt x="453591" y="-59"/>
                    <a:pt x="457687" y="-250"/>
                    <a:pt x="461497" y="321"/>
                  </a:cubicBezTo>
                  <a:cubicBezTo>
                    <a:pt x="465402" y="988"/>
                    <a:pt x="469402" y="1179"/>
                    <a:pt x="473308" y="1179"/>
                  </a:cubicBezTo>
                  <a:cubicBezTo>
                    <a:pt x="477975" y="1083"/>
                    <a:pt x="482547" y="988"/>
                    <a:pt x="487309" y="1083"/>
                  </a:cubicBezTo>
                  <a:cubicBezTo>
                    <a:pt x="487881" y="1083"/>
                    <a:pt x="488452" y="988"/>
                    <a:pt x="489024" y="703"/>
                  </a:cubicBezTo>
                  <a:lnTo>
                    <a:pt x="489024" y="703"/>
                  </a:lnTo>
                  <a:close/>
                  <a:moveTo>
                    <a:pt x="425492" y="26229"/>
                  </a:moveTo>
                  <a:cubicBezTo>
                    <a:pt x="420825" y="53376"/>
                    <a:pt x="418444" y="72426"/>
                    <a:pt x="418253" y="83189"/>
                  </a:cubicBezTo>
                  <a:cubicBezTo>
                    <a:pt x="417967" y="101953"/>
                    <a:pt x="416920" y="119003"/>
                    <a:pt x="415300" y="134624"/>
                  </a:cubicBezTo>
                  <a:cubicBezTo>
                    <a:pt x="414062" y="145673"/>
                    <a:pt x="413396" y="154245"/>
                    <a:pt x="413205" y="160341"/>
                  </a:cubicBezTo>
                  <a:cubicBezTo>
                    <a:pt x="413014" y="166533"/>
                    <a:pt x="412348" y="172057"/>
                    <a:pt x="411205" y="176915"/>
                  </a:cubicBezTo>
                  <a:cubicBezTo>
                    <a:pt x="406156" y="257782"/>
                    <a:pt x="189177" y="351222"/>
                    <a:pt x="131170" y="420469"/>
                  </a:cubicBezTo>
                  <a:cubicBezTo>
                    <a:pt x="129646" y="423708"/>
                    <a:pt x="128979" y="427613"/>
                    <a:pt x="129265" y="432376"/>
                  </a:cubicBezTo>
                  <a:lnTo>
                    <a:pt x="136885" y="451711"/>
                  </a:lnTo>
                  <a:cubicBezTo>
                    <a:pt x="136599" y="458188"/>
                    <a:pt x="138694" y="464951"/>
                    <a:pt x="143171" y="471904"/>
                  </a:cubicBezTo>
                  <a:cubicBezTo>
                    <a:pt x="146696" y="480667"/>
                    <a:pt x="149648" y="489621"/>
                    <a:pt x="151934" y="498765"/>
                  </a:cubicBezTo>
                  <a:cubicBezTo>
                    <a:pt x="153363" y="504385"/>
                    <a:pt x="155268" y="509337"/>
                    <a:pt x="157744" y="513814"/>
                  </a:cubicBezTo>
                  <a:cubicBezTo>
                    <a:pt x="171556" y="547723"/>
                    <a:pt x="117835" y="550962"/>
                    <a:pt x="112024" y="550390"/>
                  </a:cubicBezTo>
                  <a:cubicBezTo>
                    <a:pt x="105547" y="542961"/>
                    <a:pt x="99547" y="536770"/>
                    <a:pt x="94117" y="531816"/>
                  </a:cubicBezTo>
                  <a:cubicBezTo>
                    <a:pt x="86402" y="524673"/>
                    <a:pt x="79925" y="515338"/>
                    <a:pt x="74591" y="507623"/>
                  </a:cubicBezTo>
                  <a:cubicBezTo>
                    <a:pt x="73639" y="506289"/>
                    <a:pt x="70972" y="504385"/>
                    <a:pt x="66495" y="501813"/>
                  </a:cubicBezTo>
                  <a:cubicBezTo>
                    <a:pt x="61923" y="499146"/>
                    <a:pt x="58875" y="497241"/>
                    <a:pt x="57446" y="496003"/>
                  </a:cubicBezTo>
                  <a:cubicBezTo>
                    <a:pt x="45445" y="485715"/>
                    <a:pt x="42111" y="472571"/>
                    <a:pt x="39539" y="457236"/>
                  </a:cubicBezTo>
                  <a:cubicBezTo>
                    <a:pt x="39254" y="455426"/>
                    <a:pt x="38015" y="453997"/>
                    <a:pt x="36396" y="453235"/>
                  </a:cubicBezTo>
                  <a:cubicBezTo>
                    <a:pt x="30586" y="450568"/>
                    <a:pt x="25823" y="446949"/>
                    <a:pt x="22108" y="442472"/>
                  </a:cubicBezTo>
                  <a:cubicBezTo>
                    <a:pt x="17346" y="436662"/>
                    <a:pt x="11917" y="428661"/>
                    <a:pt x="5821" y="418374"/>
                  </a:cubicBezTo>
                  <a:cubicBezTo>
                    <a:pt x="-27231" y="362748"/>
                    <a:pt x="89736" y="313885"/>
                    <a:pt x="124121" y="297311"/>
                  </a:cubicBezTo>
                  <a:cubicBezTo>
                    <a:pt x="174413" y="259878"/>
                    <a:pt x="222896" y="187583"/>
                    <a:pt x="261376" y="163389"/>
                  </a:cubicBezTo>
                  <a:cubicBezTo>
                    <a:pt x="263567" y="160341"/>
                    <a:pt x="264901" y="155103"/>
                    <a:pt x="265377" y="147673"/>
                  </a:cubicBezTo>
                  <a:cubicBezTo>
                    <a:pt x="266806" y="124146"/>
                    <a:pt x="269473" y="103096"/>
                    <a:pt x="270711" y="79570"/>
                  </a:cubicBezTo>
                  <a:cubicBezTo>
                    <a:pt x="271187" y="70235"/>
                    <a:pt x="271949" y="59948"/>
                    <a:pt x="273092" y="48804"/>
                  </a:cubicBezTo>
                  <a:cubicBezTo>
                    <a:pt x="274140" y="38898"/>
                    <a:pt x="275092" y="28611"/>
                    <a:pt x="275855" y="18038"/>
                  </a:cubicBezTo>
                  <a:cubicBezTo>
                    <a:pt x="284427" y="18895"/>
                    <a:pt x="310430" y="23848"/>
                    <a:pt x="319479" y="22705"/>
                  </a:cubicBezTo>
                  <a:lnTo>
                    <a:pt x="335481" y="20705"/>
                  </a:lnTo>
                  <a:cubicBezTo>
                    <a:pt x="341672" y="20133"/>
                    <a:pt x="358627" y="18705"/>
                    <a:pt x="386249" y="16324"/>
                  </a:cubicBezTo>
                  <a:cubicBezTo>
                    <a:pt x="393488" y="15752"/>
                    <a:pt x="401870" y="15847"/>
                    <a:pt x="411395" y="16514"/>
                  </a:cubicBezTo>
                  <a:cubicBezTo>
                    <a:pt x="415015" y="16800"/>
                    <a:pt x="418253" y="16324"/>
                    <a:pt x="421301" y="15085"/>
                  </a:cubicBezTo>
                  <a:cubicBezTo>
                    <a:pt x="423968" y="14037"/>
                    <a:pt x="424444" y="14609"/>
                    <a:pt x="422730" y="16800"/>
                  </a:cubicBezTo>
                  <a:cubicBezTo>
                    <a:pt x="418444" y="22324"/>
                    <a:pt x="419301" y="25372"/>
                    <a:pt x="425492" y="26134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3" name="Freeform: Shape 16232">
              <a:extLst>
                <a:ext uri="{FF2B5EF4-FFF2-40B4-BE49-F238E27FC236}">
                  <a16:creationId xmlns:a16="http://schemas.microsoft.com/office/drawing/2014/main" id="{CAA90595-5153-35EB-95C3-EEA4324D5378}"/>
                </a:ext>
              </a:extLst>
            </p:cNvPr>
            <p:cNvSpPr/>
            <p:nvPr/>
          </p:nvSpPr>
          <p:spPr>
            <a:xfrm>
              <a:off x="4309776" y="3276046"/>
              <a:ext cx="742964" cy="957444"/>
            </a:xfrm>
            <a:custGeom>
              <a:avLst/>
              <a:gdLst>
                <a:gd name="connsiteX0" fmla="*/ 680466 w 742964"/>
                <a:gd name="connsiteY0" fmla="*/ 725121 h 957444"/>
                <a:gd name="connsiteX1" fmla="*/ 680085 w 742964"/>
                <a:gd name="connsiteY1" fmla="*/ 725025 h 957444"/>
                <a:gd name="connsiteX2" fmla="*/ 680466 w 742964"/>
                <a:gd name="connsiteY2" fmla="*/ 725121 h 957444"/>
                <a:gd name="connsiteX3" fmla="*/ 680466 w 742964"/>
                <a:gd name="connsiteY3" fmla="*/ 725121 h 957444"/>
                <a:gd name="connsiteX4" fmla="*/ 573405 w 742964"/>
                <a:gd name="connsiteY4" fmla="*/ 218867 h 957444"/>
                <a:gd name="connsiteX5" fmla="*/ 542544 w 742964"/>
                <a:gd name="connsiteY5" fmla="*/ 140953 h 957444"/>
                <a:gd name="connsiteX6" fmla="*/ 533495 w 742964"/>
                <a:gd name="connsiteY6" fmla="*/ 120188 h 957444"/>
                <a:gd name="connsiteX7" fmla="*/ 530162 w 742964"/>
                <a:gd name="connsiteY7" fmla="*/ 109615 h 957444"/>
                <a:gd name="connsiteX8" fmla="*/ 524351 w 742964"/>
                <a:gd name="connsiteY8" fmla="*/ 99709 h 957444"/>
                <a:gd name="connsiteX9" fmla="*/ 506921 w 742964"/>
                <a:gd name="connsiteY9" fmla="*/ 100090 h 957444"/>
                <a:gd name="connsiteX10" fmla="*/ 488156 w 742964"/>
                <a:gd name="connsiteY10" fmla="*/ 101995 h 957444"/>
                <a:gd name="connsiteX11" fmla="*/ 467106 w 742964"/>
                <a:gd name="connsiteY11" fmla="*/ 93994 h 957444"/>
                <a:gd name="connsiteX12" fmla="*/ 448913 w 742964"/>
                <a:gd name="connsiteY12" fmla="*/ 85422 h 957444"/>
                <a:gd name="connsiteX13" fmla="*/ 434340 w 742964"/>
                <a:gd name="connsiteY13" fmla="*/ 79421 h 957444"/>
                <a:gd name="connsiteX14" fmla="*/ 419481 w 742964"/>
                <a:gd name="connsiteY14" fmla="*/ 73230 h 957444"/>
                <a:gd name="connsiteX15" fmla="*/ 378238 w 742964"/>
                <a:gd name="connsiteY15" fmla="*/ 47226 h 957444"/>
                <a:gd name="connsiteX16" fmla="*/ 358712 w 742964"/>
                <a:gd name="connsiteY16" fmla="*/ 30939 h 957444"/>
                <a:gd name="connsiteX17" fmla="*/ 340614 w 742964"/>
                <a:gd name="connsiteY17" fmla="*/ 9317 h 957444"/>
                <a:gd name="connsiteX18" fmla="*/ 328422 w 742964"/>
                <a:gd name="connsiteY18" fmla="*/ 2840 h 957444"/>
                <a:gd name="connsiteX19" fmla="*/ 326993 w 742964"/>
                <a:gd name="connsiteY19" fmla="*/ 1697 h 957444"/>
                <a:gd name="connsiteX20" fmla="*/ 326707 w 742964"/>
                <a:gd name="connsiteY20" fmla="*/ 173 h 957444"/>
                <a:gd name="connsiteX21" fmla="*/ 324326 w 742964"/>
                <a:gd name="connsiteY21" fmla="*/ 2554 h 957444"/>
                <a:gd name="connsiteX22" fmla="*/ 299085 w 742964"/>
                <a:gd name="connsiteY22" fmla="*/ 11222 h 957444"/>
                <a:gd name="connsiteX23" fmla="*/ 262128 w 742964"/>
                <a:gd name="connsiteY23" fmla="*/ 39892 h 957444"/>
                <a:gd name="connsiteX24" fmla="*/ 240506 w 742964"/>
                <a:gd name="connsiteY24" fmla="*/ 58657 h 957444"/>
                <a:gd name="connsiteX25" fmla="*/ 219932 w 742964"/>
                <a:gd name="connsiteY25" fmla="*/ 78659 h 957444"/>
                <a:gd name="connsiteX26" fmla="*/ 201644 w 742964"/>
                <a:gd name="connsiteY26" fmla="*/ 104186 h 957444"/>
                <a:gd name="connsiteX27" fmla="*/ 171355 w 742964"/>
                <a:gd name="connsiteY27" fmla="*/ 147144 h 957444"/>
                <a:gd name="connsiteX28" fmla="*/ 160020 w 742964"/>
                <a:gd name="connsiteY28" fmla="*/ 167527 h 957444"/>
                <a:gd name="connsiteX29" fmla="*/ 122968 w 742964"/>
                <a:gd name="connsiteY29" fmla="*/ 241632 h 957444"/>
                <a:gd name="connsiteX30" fmla="*/ 113347 w 742964"/>
                <a:gd name="connsiteY30" fmla="*/ 270016 h 957444"/>
                <a:gd name="connsiteX31" fmla="*/ 110109 w 742964"/>
                <a:gd name="connsiteY31" fmla="*/ 283256 h 957444"/>
                <a:gd name="connsiteX32" fmla="*/ 105251 w 742964"/>
                <a:gd name="connsiteY32" fmla="*/ 296115 h 957444"/>
                <a:gd name="connsiteX33" fmla="*/ 99917 w 742964"/>
                <a:gd name="connsiteY33" fmla="*/ 315927 h 957444"/>
                <a:gd name="connsiteX34" fmla="*/ 90106 w 742964"/>
                <a:gd name="connsiteY34" fmla="*/ 351931 h 957444"/>
                <a:gd name="connsiteX35" fmla="*/ 65341 w 742964"/>
                <a:gd name="connsiteY35" fmla="*/ 416416 h 957444"/>
                <a:gd name="connsiteX36" fmla="*/ 53245 w 742964"/>
                <a:gd name="connsiteY36" fmla="*/ 458992 h 957444"/>
                <a:gd name="connsiteX37" fmla="*/ 45625 w 742964"/>
                <a:gd name="connsiteY37" fmla="*/ 484043 h 957444"/>
                <a:gd name="connsiteX38" fmla="*/ 28765 w 742964"/>
                <a:gd name="connsiteY38" fmla="*/ 528620 h 957444"/>
                <a:gd name="connsiteX39" fmla="*/ 22670 w 742964"/>
                <a:gd name="connsiteY39" fmla="*/ 549099 h 957444"/>
                <a:gd name="connsiteX40" fmla="*/ 11716 w 742964"/>
                <a:gd name="connsiteY40" fmla="*/ 577102 h 957444"/>
                <a:gd name="connsiteX41" fmla="*/ 0 w 742964"/>
                <a:gd name="connsiteY41" fmla="*/ 604915 h 957444"/>
                <a:gd name="connsiteX42" fmla="*/ 4191 w 742964"/>
                <a:gd name="connsiteY42" fmla="*/ 610916 h 957444"/>
                <a:gd name="connsiteX43" fmla="*/ 55245 w 742964"/>
                <a:gd name="connsiteY43" fmla="*/ 469375 h 957444"/>
                <a:gd name="connsiteX44" fmla="*/ 57245 w 742964"/>
                <a:gd name="connsiteY44" fmla="*/ 468136 h 957444"/>
                <a:gd name="connsiteX45" fmla="*/ 58198 w 742964"/>
                <a:gd name="connsiteY45" fmla="*/ 468136 h 957444"/>
                <a:gd name="connsiteX46" fmla="*/ 58960 w 742964"/>
                <a:gd name="connsiteY46" fmla="*/ 469184 h 957444"/>
                <a:gd name="connsiteX47" fmla="*/ 53721 w 742964"/>
                <a:gd name="connsiteY47" fmla="*/ 486900 h 957444"/>
                <a:gd name="connsiteX48" fmla="*/ 37433 w 742964"/>
                <a:gd name="connsiteY48" fmla="*/ 532335 h 957444"/>
                <a:gd name="connsiteX49" fmla="*/ 29242 w 742964"/>
                <a:gd name="connsiteY49" fmla="*/ 558909 h 957444"/>
                <a:gd name="connsiteX50" fmla="*/ 21241 w 742964"/>
                <a:gd name="connsiteY50" fmla="*/ 598153 h 957444"/>
                <a:gd name="connsiteX51" fmla="*/ 26003 w 742964"/>
                <a:gd name="connsiteY51" fmla="*/ 607201 h 957444"/>
                <a:gd name="connsiteX52" fmla="*/ 40005 w 742964"/>
                <a:gd name="connsiteY52" fmla="*/ 614440 h 957444"/>
                <a:gd name="connsiteX53" fmla="*/ 40196 w 742964"/>
                <a:gd name="connsiteY53" fmla="*/ 615869 h 957444"/>
                <a:gd name="connsiteX54" fmla="*/ 37910 w 742964"/>
                <a:gd name="connsiteY54" fmla="*/ 617107 h 957444"/>
                <a:gd name="connsiteX55" fmla="*/ 37529 w 742964"/>
                <a:gd name="connsiteY55" fmla="*/ 619393 h 957444"/>
                <a:gd name="connsiteX56" fmla="*/ 44958 w 742964"/>
                <a:gd name="connsiteY56" fmla="*/ 623299 h 957444"/>
                <a:gd name="connsiteX57" fmla="*/ 76010 w 742964"/>
                <a:gd name="connsiteY57" fmla="*/ 625680 h 957444"/>
                <a:gd name="connsiteX58" fmla="*/ 85820 w 742964"/>
                <a:gd name="connsiteY58" fmla="*/ 622251 h 957444"/>
                <a:gd name="connsiteX59" fmla="*/ 88011 w 742964"/>
                <a:gd name="connsiteY59" fmla="*/ 621393 h 957444"/>
                <a:gd name="connsiteX60" fmla="*/ 89440 w 742964"/>
                <a:gd name="connsiteY60" fmla="*/ 621870 h 957444"/>
                <a:gd name="connsiteX61" fmla="*/ 90106 w 742964"/>
                <a:gd name="connsiteY61" fmla="*/ 623870 h 957444"/>
                <a:gd name="connsiteX62" fmla="*/ 89726 w 742964"/>
                <a:gd name="connsiteY62" fmla="*/ 628061 h 957444"/>
                <a:gd name="connsiteX63" fmla="*/ 92202 w 742964"/>
                <a:gd name="connsiteY63" fmla="*/ 630061 h 957444"/>
                <a:gd name="connsiteX64" fmla="*/ 93250 w 742964"/>
                <a:gd name="connsiteY64" fmla="*/ 630061 h 957444"/>
                <a:gd name="connsiteX65" fmla="*/ 98965 w 742964"/>
                <a:gd name="connsiteY65" fmla="*/ 616345 h 957444"/>
                <a:gd name="connsiteX66" fmla="*/ 104585 w 742964"/>
                <a:gd name="connsiteY66" fmla="*/ 602725 h 957444"/>
                <a:gd name="connsiteX67" fmla="*/ 117253 w 742964"/>
                <a:gd name="connsiteY67" fmla="*/ 579103 h 957444"/>
                <a:gd name="connsiteX68" fmla="*/ 137160 w 742964"/>
                <a:gd name="connsiteY68" fmla="*/ 527572 h 957444"/>
                <a:gd name="connsiteX69" fmla="*/ 160020 w 742964"/>
                <a:gd name="connsiteY69" fmla="*/ 473089 h 957444"/>
                <a:gd name="connsiteX70" fmla="*/ 174403 w 742964"/>
                <a:gd name="connsiteY70" fmla="*/ 446133 h 957444"/>
                <a:gd name="connsiteX71" fmla="*/ 189929 w 742964"/>
                <a:gd name="connsiteY71" fmla="*/ 419749 h 957444"/>
                <a:gd name="connsiteX72" fmla="*/ 215455 w 742964"/>
                <a:gd name="connsiteY72" fmla="*/ 385936 h 957444"/>
                <a:gd name="connsiteX73" fmla="*/ 219265 w 742964"/>
                <a:gd name="connsiteY73" fmla="*/ 386983 h 957444"/>
                <a:gd name="connsiteX74" fmla="*/ 224028 w 742964"/>
                <a:gd name="connsiteY74" fmla="*/ 405462 h 957444"/>
                <a:gd name="connsiteX75" fmla="*/ 228029 w 742964"/>
                <a:gd name="connsiteY75" fmla="*/ 424131 h 957444"/>
                <a:gd name="connsiteX76" fmla="*/ 230029 w 742964"/>
                <a:gd name="connsiteY76" fmla="*/ 458611 h 957444"/>
                <a:gd name="connsiteX77" fmla="*/ 228981 w 742964"/>
                <a:gd name="connsiteY77" fmla="*/ 483186 h 957444"/>
                <a:gd name="connsiteX78" fmla="*/ 230505 w 742964"/>
                <a:gd name="connsiteY78" fmla="*/ 506712 h 957444"/>
                <a:gd name="connsiteX79" fmla="*/ 231648 w 742964"/>
                <a:gd name="connsiteY79" fmla="*/ 544813 h 957444"/>
                <a:gd name="connsiteX80" fmla="*/ 231457 w 742964"/>
                <a:gd name="connsiteY80" fmla="*/ 585103 h 957444"/>
                <a:gd name="connsiteX81" fmla="*/ 229553 w 742964"/>
                <a:gd name="connsiteY81" fmla="*/ 615202 h 957444"/>
                <a:gd name="connsiteX82" fmla="*/ 225171 w 742964"/>
                <a:gd name="connsiteY82" fmla="*/ 693688 h 957444"/>
                <a:gd name="connsiteX83" fmla="*/ 220885 w 742964"/>
                <a:gd name="connsiteY83" fmla="*/ 746647 h 957444"/>
                <a:gd name="connsiteX84" fmla="*/ 218027 w 742964"/>
                <a:gd name="connsiteY84" fmla="*/ 797511 h 957444"/>
                <a:gd name="connsiteX85" fmla="*/ 216218 w 742964"/>
                <a:gd name="connsiteY85" fmla="*/ 915621 h 957444"/>
                <a:gd name="connsiteX86" fmla="*/ 216694 w 742964"/>
                <a:gd name="connsiteY86" fmla="*/ 942386 h 957444"/>
                <a:gd name="connsiteX87" fmla="*/ 218885 w 742964"/>
                <a:gd name="connsiteY87" fmla="*/ 945148 h 957444"/>
                <a:gd name="connsiteX88" fmla="*/ 632841 w 742964"/>
                <a:gd name="connsiteY88" fmla="*/ 889332 h 957444"/>
                <a:gd name="connsiteX89" fmla="*/ 607124 w 742964"/>
                <a:gd name="connsiteY89" fmla="*/ 778651 h 957444"/>
                <a:gd name="connsiteX90" fmla="*/ 602361 w 742964"/>
                <a:gd name="connsiteY90" fmla="*/ 750934 h 957444"/>
                <a:gd name="connsiteX91" fmla="*/ 593408 w 742964"/>
                <a:gd name="connsiteY91" fmla="*/ 705690 h 957444"/>
                <a:gd name="connsiteX92" fmla="*/ 591693 w 742964"/>
                <a:gd name="connsiteY92" fmla="*/ 693117 h 957444"/>
                <a:gd name="connsiteX93" fmla="*/ 588359 w 742964"/>
                <a:gd name="connsiteY93" fmla="*/ 676353 h 957444"/>
                <a:gd name="connsiteX94" fmla="*/ 582168 w 742964"/>
                <a:gd name="connsiteY94" fmla="*/ 640634 h 957444"/>
                <a:gd name="connsiteX95" fmla="*/ 581978 w 742964"/>
                <a:gd name="connsiteY95" fmla="*/ 635967 h 957444"/>
                <a:gd name="connsiteX96" fmla="*/ 581978 w 742964"/>
                <a:gd name="connsiteY96" fmla="*/ 631300 h 957444"/>
                <a:gd name="connsiteX97" fmla="*/ 575977 w 742964"/>
                <a:gd name="connsiteY97" fmla="*/ 587961 h 957444"/>
                <a:gd name="connsiteX98" fmla="*/ 572548 w 742964"/>
                <a:gd name="connsiteY98" fmla="*/ 553957 h 957444"/>
                <a:gd name="connsiteX99" fmla="*/ 569405 w 742964"/>
                <a:gd name="connsiteY99" fmla="*/ 519857 h 957444"/>
                <a:gd name="connsiteX100" fmla="*/ 566452 w 742964"/>
                <a:gd name="connsiteY100" fmla="*/ 496140 h 957444"/>
                <a:gd name="connsiteX101" fmla="*/ 562737 w 742964"/>
                <a:gd name="connsiteY101" fmla="*/ 472327 h 957444"/>
                <a:gd name="connsiteX102" fmla="*/ 560927 w 742964"/>
                <a:gd name="connsiteY102" fmla="*/ 464326 h 957444"/>
                <a:gd name="connsiteX103" fmla="*/ 562547 w 742964"/>
                <a:gd name="connsiteY103" fmla="*/ 453658 h 957444"/>
                <a:gd name="connsiteX104" fmla="*/ 559784 w 742964"/>
                <a:gd name="connsiteY104" fmla="*/ 441180 h 957444"/>
                <a:gd name="connsiteX105" fmla="*/ 560165 w 742964"/>
                <a:gd name="connsiteY105" fmla="*/ 440133 h 957444"/>
                <a:gd name="connsiteX106" fmla="*/ 560927 w 742964"/>
                <a:gd name="connsiteY106" fmla="*/ 439942 h 957444"/>
                <a:gd name="connsiteX107" fmla="*/ 561689 w 742964"/>
                <a:gd name="connsiteY107" fmla="*/ 440228 h 957444"/>
                <a:gd name="connsiteX108" fmla="*/ 586359 w 742964"/>
                <a:gd name="connsiteY108" fmla="*/ 479566 h 957444"/>
                <a:gd name="connsiteX109" fmla="*/ 602647 w 742964"/>
                <a:gd name="connsiteY109" fmla="*/ 520714 h 957444"/>
                <a:gd name="connsiteX110" fmla="*/ 613601 w 742964"/>
                <a:gd name="connsiteY110" fmla="*/ 544908 h 957444"/>
                <a:gd name="connsiteX111" fmla="*/ 634746 w 742964"/>
                <a:gd name="connsiteY111" fmla="*/ 603582 h 957444"/>
                <a:gd name="connsiteX112" fmla="*/ 649033 w 742964"/>
                <a:gd name="connsiteY112" fmla="*/ 639586 h 957444"/>
                <a:gd name="connsiteX113" fmla="*/ 676370 w 742964"/>
                <a:gd name="connsiteY113" fmla="*/ 696450 h 957444"/>
                <a:gd name="connsiteX114" fmla="*/ 681799 w 742964"/>
                <a:gd name="connsiteY114" fmla="*/ 704737 h 957444"/>
                <a:gd name="connsiteX115" fmla="*/ 683800 w 742964"/>
                <a:gd name="connsiteY115" fmla="*/ 708642 h 957444"/>
                <a:gd name="connsiteX116" fmla="*/ 687991 w 742964"/>
                <a:gd name="connsiteY116" fmla="*/ 710929 h 957444"/>
                <a:gd name="connsiteX117" fmla="*/ 709136 w 742964"/>
                <a:gd name="connsiteY117" fmla="*/ 707023 h 957444"/>
                <a:gd name="connsiteX118" fmla="*/ 724567 w 742964"/>
                <a:gd name="connsiteY118" fmla="*/ 703594 h 957444"/>
                <a:gd name="connsiteX119" fmla="*/ 725233 w 742964"/>
                <a:gd name="connsiteY119" fmla="*/ 703975 h 957444"/>
                <a:gd name="connsiteX120" fmla="*/ 725519 w 742964"/>
                <a:gd name="connsiteY120" fmla="*/ 704737 h 957444"/>
                <a:gd name="connsiteX121" fmla="*/ 724948 w 742964"/>
                <a:gd name="connsiteY121" fmla="*/ 705975 h 957444"/>
                <a:gd name="connsiteX122" fmla="*/ 687419 w 742964"/>
                <a:gd name="connsiteY122" fmla="*/ 721311 h 957444"/>
                <a:gd name="connsiteX123" fmla="*/ 686657 w 742964"/>
                <a:gd name="connsiteY123" fmla="*/ 721406 h 957444"/>
                <a:gd name="connsiteX124" fmla="*/ 680466 w 742964"/>
                <a:gd name="connsiteY124" fmla="*/ 720930 h 957444"/>
                <a:gd name="connsiteX125" fmla="*/ 680752 w 742964"/>
                <a:gd name="connsiteY125" fmla="*/ 722644 h 957444"/>
                <a:gd name="connsiteX126" fmla="*/ 680942 w 742964"/>
                <a:gd name="connsiteY126" fmla="*/ 724835 h 957444"/>
                <a:gd name="connsiteX127" fmla="*/ 682466 w 742964"/>
                <a:gd name="connsiteY127" fmla="*/ 725788 h 957444"/>
                <a:gd name="connsiteX128" fmla="*/ 723614 w 742964"/>
                <a:gd name="connsiteY128" fmla="*/ 711214 h 957444"/>
                <a:gd name="connsiteX129" fmla="*/ 726567 w 742964"/>
                <a:gd name="connsiteY129" fmla="*/ 710357 h 957444"/>
                <a:gd name="connsiteX130" fmla="*/ 741807 w 742964"/>
                <a:gd name="connsiteY130" fmla="*/ 707500 h 957444"/>
                <a:gd name="connsiteX131" fmla="*/ 742950 w 742964"/>
                <a:gd name="connsiteY131" fmla="*/ 706547 h 957444"/>
                <a:gd name="connsiteX132" fmla="*/ 739521 w 742964"/>
                <a:gd name="connsiteY132" fmla="*/ 692926 h 957444"/>
                <a:gd name="connsiteX133" fmla="*/ 724186 w 742964"/>
                <a:gd name="connsiteY133" fmla="*/ 659779 h 957444"/>
                <a:gd name="connsiteX134" fmla="*/ 695135 w 742964"/>
                <a:gd name="connsiteY134" fmla="*/ 580722 h 957444"/>
                <a:gd name="connsiteX135" fmla="*/ 680656 w 742964"/>
                <a:gd name="connsiteY135" fmla="*/ 539955 h 957444"/>
                <a:gd name="connsiteX136" fmla="*/ 668846 w 742964"/>
                <a:gd name="connsiteY136" fmla="*/ 498521 h 957444"/>
                <a:gd name="connsiteX137" fmla="*/ 647510 w 742964"/>
                <a:gd name="connsiteY137" fmla="*/ 424036 h 957444"/>
                <a:gd name="connsiteX138" fmla="*/ 632079 w 742964"/>
                <a:gd name="connsiteY138" fmla="*/ 375267 h 957444"/>
                <a:gd name="connsiteX139" fmla="*/ 615696 w 742964"/>
                <a:gd name="connsiteY139" fmla="*/ 320784 h 957444"/>
                <a:gd name="connsiteX140" fmla="*/ 607600 w 742964"/>
                <a:gd name="connsiteY140" fmla="*/ 296210 h 957444"/>
                <a:gd name="connsiteX141" fmla="*/ 573881 w 742964"/>
                <a:gd name="connsiteY141" fmla="*/ 218676 h 95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742964" h="957444">
                  <a:moveTo>
                    <a:pt x="680466" y="725121"/>
                  </a:moveTo>
                  <a:cubicBezTo>
                    <a:pt x="680466" y="725121"/>
                    <a:pt x="680276" y="725121"/>
                    <a:pt x="680085" y="725025"/>
                  </a:cubicBezTo>
                  <a:cubicBezTo>
                    <a:pt x="680180" y="725025"/>
                    <a:pt x="680276" y="725025"/>
                    <a:pt x="680466" y="725121"/>
                  </a:cubicBezTo>
                  <a:lnTo>
                    <a:pt x="680466" y="725121"/>
                  </a:lnTo>
                  <a:close/>
                  <a:moveTo>
                    <a:pt x="573405" y="218867"/>
                  </a:moveTo>
                  <a:cubicBezTo>
                    <a:pt x="564547" y="199531"/>
                    <a:pt x="554260" y="173528"/>
                    <a:pt x="542544" y="140953"/>
                  </a:cubicBezTo>
                  <a:cubicBezTo>
                    <a:pt x="539972" y="133713"/>
                    <a:pt x="537305" y="128189"/>
                    <a:pt x="533495" y="120188"/>
                  </a:cubicBezTo>
                  <a:cubicBezTo>
                    <a:pt x="532829" y="118759"/>
                    <a:pt x="531686" y="115235"/>
                    <a:pt x="530162" y="109615"/>
                  </a:cubicBezTo>
                  <a:cubicBezTo>
                    <a:pt x="529114" y="105710"/>
                    <a:pt x="527113" y="102471"/>
                    <a:pt x="524351" y="99709"/>
                  </a:cubicBezTo>
                  <a:lnTo>
                    <a:pt x="506921" y="100090"/>
                  </a:lnTo>
                  <a:cubicBezTo>
                    <a:pt x="500063" y="103615"/>
                    <a:pt x="493776" y="104281"/>
                    <a:pt x="488156" y="101995"/>
                  </a:cubicBezTo>
                  <a:cubicBezTo>
                    <a:pt x="475679" y="97137"/>
                    <a:pt x="468630" y="94470"/>
                    <a:pt x="467106" y="93994"/>
                  </a:cubicBezTo>
                  <a:cubicBezTo>
                    <a:pt x="460438" y="92089"/>
                    <a:pt x="454343" y="89232"/>
                    <a:pt x="448913" y="85422"/>
                  </a:cubicBezTo>
                  <a:cubicBezTo>
                    <a:pt x="446913" y="83993"/>
                    <a:pt x="442055" y="81993"/>
                    <a:pt x="434340" y="79421"/>
                  </a:cubicBezTo>
                  <a:cubicBezTo>
                    <a:pt x="429006" y="77611"/>
                    <a:pt x="424053" y="75516"/>
                    <a:pt x="419481" y="73230"/>
                  </a:cubicBezTo>
                  <a:cubicBezTo>
                    <a:pt x="405289" y="65895"/>
                    <a:pt x="391573" y="57228"/>
                    <a:pt x="378238" y="47226"/>
                  </a:cubicBezTo>
                  <a:cubicBezTo>
                    <a:pt x="372142" y="43893"/>
                    <a:pt x="365570" y="38559"/>
                    <a:pt x="358712" y="30939"/>
                  </a:cubicBezTo>
                  <a:cubicBezTo>
                    <a:pt x="350711" y="22080"/>
                    <a:pt x="344710" y="14937"/>
                    <a:pt x="340614" y="9317"/>
                  </a:cubicBezTo>
                  <a:cubicBezTo>
                    <a:pt x="339280" y="7507"/>
                    <a:pt x="335185" y="5316"/>
                    <a:pt x="328422" y="2840"/>
                  </a:cubicBezTo>
                  <a:cubicBezTo>
                    <a:pt x="327755" y="2650"/>
                    <a:pt x="327279" y="2268"/>
                    <a:pt x="326993" y="1697"/>
                  </a:cubicBezTo>
                  <a:cubicBezTo>
                    <a:pt x="326612" y="1125"/>
                    <a:pt x="326517" y="649"/>
                    <a:pt x="326707" y="173"/>
                  </a:cubicBezTo>
                  <a:cubicBezTo>
                    <a:pt x="325088" y="-399"/>
                    <a:pt x="324326" y="459"/>
                    <a:pt x="324326" y="2554"/>
                  </a:cubicBezTo>
                  <a:cubicBezTo>
                    <a:pt x="311182" y="6364"/>
                    <a:pt x="302800" y="9222"/>
                    <a:pt x="299085" y="11222"/>
                  </a:cubicBezTo>
                  <a:cubicBezTo>
                    <a:pt x="288512" y="17032"/>
                    <a:pt x="276225" y="26557"/>
                    <a:pt x="262128" y="39892"/>
                  </a:cubicBezTo>
                  <a:cubicBezTo>
                    <a:pt x="255841" y="45893"/>
                    <a:pt x="248603" y="52084"/>
                    <a:pt x="240506" y="58657"/>
                  </a:cubicBezTo>
                  <a:cubicBezTo>
                    <a:pt x="236411" y="61990"/>
                    <a:pt x="229553" y="68658"/>
                    <a:pt x="219932" y="78659"/>
                  </a:cubicBezTo>
                  <a:cubicBezTo>
                    <a:pt x="214694" y="84088"/>
                    <a:pt x="208597" y="92566"/>
                    <a:pt x="201644" y="104186"/>
                  </a:cubicBezTo>
                  <a:cubicBezTo>
                    <a:pt x="193167" y="118283"/>
                    <a:pt x="183071" y="132571"/>
                    <a:pt x="171355" y="147144"/>
                  </a:cubicBezTo>
                  <a:cubicBezTo>
                    <a:pt x="168497" y="150668"/>
                    <a:pt x="164782" y="157431"/>
                    <a:pt x="160020" y="167527"/>
                  </a:cubicBezTo>
                  <a:cubicBezTo>
                    <a:pt x="149066" y="190959"/>
                    <a:pt x="138017" y="211247"/>
                    <a:pt x="122968" y="241632"/>
                  </a:cubicBezTo>
                  <a:cubicBezTo>
                    <a:pt x="118301" y="251157"/>
                    <a:pt x="115062" y="260587"/>
                    <a:pt x="113347" y="270016"/>
                  </a:cubicBezTo>
                  <a:cubicBezTo>
                    <a:pt x="112300" y="276017"/>
                    <a:pt x="111252" y="280399"/>
                    <a:pt x="110109" y="283256"/>
                  </a:cubicBezTo>
                  <a:cubicBezTo>
                    <a:pt x="107442" y="290304"/>
                    <a:pt x="105823" y="294686"/>
                    <a:pt x="105251" y="296115"/>
                  </a:cubicBezTo>
                  <a:cubicBezTo>
                    <a:pt x="103632" y="300115"/>
                    <a:pt x="101822" y="306783"/>
                    <a:pt x="99917" y="315927"/>
                  </a:cubicBezTo>
                  <a:cubicBezTo>
                    <a:pt x="97346" y="328214"/>
                    <a:pt x="94107" y="340216"/>
                    <a:pt x="90106" y="351931"/>
                  </a:cubicBezTo>
                  <a:cubicBezTo>
                    <a:pt x="82677" y="373648"/>
                    <a:pt x="74390" y="395175"/>
                    <a:pt x="65341" y="416416"/>
                  </a:cubicBezTo>
                  <a:cubicBezTo>
                    <a:pt x="62865" y="422226"/>
                    <a:pt x="58864" y="436418"/>
                    <a:pt x="53245" y="458992"/>
                  </a:cubicBezTo>
                  <a:cubicBezTo>
                    <a:pt x="50959" y="468136"/>
                    <a:pt x="48387" y="476518"/>
                    <a:pt x="45625" y="484043"/>
                  </a:cubicBezTo>
                  <a:cubicBezTo>
                    <a:pt x="40957" y="496521"/>
                    <a:pt x="33338" y="513951"/>
                    <a:pt x="28765" y="528620"/>
                  </a:cubicBezTo>
                  <a:cubicBezTo>
                    <a:pt x="26670" y="535383"/>
                    <a:pt x="24574" y="542241"/>
                    <a:pt x="22670" y="549099"/>
                  </a:cubicBezTo>
                  <a:cubicBezTo>
                    <a:pt x="20764" y="555671"/>
                    <a:pt x="17145" y="565005"/>
                    <a:pt x="11716" y="577102"/>
                  </a:cubicBezTo>
                  <a:cubicBezTo>
                    <a:pt x="7715" y="586246"/>
                    <a:pt x="3715" y="595486"/>
                    <a:pt x="0" y="604915"/>
                  </a:cubicBezTo>
                  <a:cubicBezTo>
                    <a:pt x="381" y="607201"/>
                    <a:pt x="1810" y="609106"/>
                    <a:pt x="4191" y="610916"/>
                  </a:cubicBezTo>
                  <a:lnTo>
                    <a:pt x="55245" y="469375"/>
                  </a:lnTo>
                  <a:cubicBezTo>
                    <a:pt x="55531" y="468517"/>
                    <a:pt x="56197" y="468041"/>
                    <a:pt x="57245" y="468136"/>
                  </a:cubicBezTo>
                  <a:lnTo>
                    <a:pt x="58198" y="468136"/>
                  </a:lnTo>
                  <a:cubicBezTo>
                    <a:pt x="58864" y="468232"/>
                    <a:pt x="59150" y="468612"/>
                    <a:pt x="58960" y="469184"/>
                  </a:cubicBezTo>
                  <a:cubicBezTo>
                    <a:pt x="57626" y="475090"/>
                    <a:pt x="55816" y="480995"/>
                    <a:pt x="53721" y="486900"/>
                  </a:cubicBezTo>
                  <a:cubicBezTo>
                    <a:pt x="44101" y="513856"/>
                    <a:pt x="38671" y="529001"/>
                    <a:pt x="37433" y="532335"/>
                  </a:cubicBezTo>
                  <a:cubicBezTo>
                    <a:pt x="34099" y="541003"/>
                    <a:pt x="31432" y="549861"/>
                    <a:pt x="29242" y="558909"/>
                  </a:cubicBezTo>
                  <a:cubicBezTo>
                    <a:pt x="28861" y="560529"/>
                    <a:pt x="26194" y="573578"/>
                    <a:pt x="21241" y="598153"/>
                  </a:cubicBezTo>
                  <a:cubicBezTo>
                    <a:pt x="20383" y="602153"/>
                    <a:pt x="22003" y="605201"/>
                    <a:pt x="26003" y="607201"/>
                  </a:cubicBezTo>
                  <a:cubicBezTo>
                    <a:pt x="34099" y="611297"/>
                    <a:pt x="38671" y="613678"/>
                    <a:pt x="40005" y="614440"/>
                  </a:cubicBezTo>
                  <a:cubicBezTo>
                    <a:pt x="40481" y="614726"/>
                    <a:pt x="40577" y="615488"/>
                    <a:pt x="40196" y="615869"/>
                  </a:cubicBezTo>
                  <a:cubicBezTo>
                    <a:pt x="39719" y="616345"/>
                    <a:pt x="38957" y="616726"/>
                    <a:pt x="37910" y="617107"/>
                  </a:cubicBezTo>
                  <a:cubicBezTo>
                    <a:pt x="36862" y="617488"/>
                    <a:pt x="36671" y="618726"/>
                    <a:pt x="37529" y="619393"/>
                  </a:cubicBezTo>
                  <a:cubicBezTo>
                    <a:pt x="40291" y="621489"/>
                    <a:pt x="41720" y="622917"/>
                    <a:pt x="44958" y="623299"/>
                  </a:cubicBezTo>
                  <a:cubicBezTo>
                    <a:pt x="54578" y="624442"/>
                    <a:pt x="64961" y="625204"/>
                    <a:pt x="76010" y="625680"/>
                  </a:cubicBezTo>
                  <a:cubicBezTo>
                    <a:pt x="80296" y="625870"/>
                    <a:pt x="83534" y="624727"/>
                    <a:pt x="85820" y="622251"/>
                  </a:cubicBezTo>
                  <a:cubicBezTo>
                    <a:pt x="86392" y="621584"/>
                    <a:pt x="87154" y="621298"/>
                    <a:pt x="88011" y="621393"/>
                  </a:cubicBezTo>
                  <a:cubicBezTo>
                    <a:pt x="88582" y="621393"/>
                    <a:pt x="89059" y="621584"/>
                    <a:pt x="89440" y="621870"/>
                  </a:cubicBezTo>
                  <a:cubicBezTo>
                    <a:pt x="90202" y="622346"/>
                    <a:pt x="90392" y="623013"/>
                    <a:pt x="90106" y="623870"/>
                  </a:cubicBezTo>
                  <a:cubicBezTo>
                    <a:pt x="89630" y="625299"/>
                    <a:pt x="89440" y="626632"/>
                    <a:pt x="89726" y="628061"/>
                  </a:cubicBezTo>
                  <a:cubicBezTo>
                    <a:pt x="91916" y="628251"/>
                    <a:pt x="92678" y="628918"/>
                    <a:pt x="92202" y="630061"/>
                  </a:cubicBezTo>
                  <a:lnTo>
                    <a:pt x="93250" y="630061"/>
                  </a:lnTo>
                  <a:cubicBezTo>
                    <a:pt x="95440" y="625584"/>
                    <a:pt x="97346" y="621013"/>
                    <a:pt x="98965" y="616345"/>
                  </a:cubicBezTo>
                  <a:cubicBezTo>
                    <a:pt x="100870" y="610725"/>
                    <a:pt x="102775" y="606154"/>
                    <a:pt x="104585" y="602725"/>
                  </a:cubicBezTo>
                  <a:cubicBezTo>
                    <a:pt x="108776" y="594819"/>
                    <a:pt x="112966" y="587008"/>
                    <a:pt x="117253" y="579103"/>
                  </a:cubicBezTo>
                  <a:cubicBezTo>
                    <a:pt x="120587" y="573102"/>
                    <a:pt x="127159" y="555862"/>
                    <a:pt x="137160" y="527572"/>
                  </a:cubicBezTo>
                  <a:cubicBezTo>
                    <a:pt x="144304" y="507284"/>
                    <a:pt x="150781" y="493092"/>
                    <a:pt x="160020" y="473089"/>
                  </a:cubicBezTo>
                  <a:cubicBezTo>
                    <a:pt x="164306" y="463850"/>
                    <a:pt x="169069" y="454896"/>
                    <a:pt x="174403" y="446133"/>
                  </a:cubicBezTo>
                  <a:cubicBezTo>
                    <a:pt x="177737" y="440704"/>
                    <a:pt x="182880" y="431941"/>
                    <a:pt x="189929" y="419749"/>
                  </a:cubicBezTo>
                  <a:cubicBezTo>
                    <a:pt x="197072" y="407462"/>
                    <a:pt x="205645" y="396222"/>
                    <a:pt x="215455" y="385936"/>
                  </a:cubicBezTo>
                  <a:cubicBezTo>
                    <a:pt x="216694" y="384697"/>
                    <a:pt x="218885" y="385269"/>
                    <a:pt x="219265" y="386983"/>
                  </a:cubicBezTo>
                  <a:cubicBezTo>
                    <a:pt x="220694" y="393841"/>
                    <a:pt x="222313" y="399937"/>
                    <a:pt x="224028" y="405462"/>
                  </a:cubicBezTo>
                  <a:cubicBezTo>
                    <a:pt x="226219" y="412510"/>
                    <a:pt x="227552" y="418701"/>
                    <a:pt x="228029" y="424131"/>
                  </a:cubicBezTo>
                  <a:cubicBezTo>
                    <a:pt x="229838" y="444324"/>
                    <a:pt x="230505" y="455849"/>
                    <a:pt x="230029" y="458611"/>
                  </a:cubicBezTo>
                  <a:cubicBezTo>
                    <a:pt x="228695" y="466803"/>
                    <a:pt x="228410" y="474994"/>
                    <a:pt x="228981" y="483186"/>
                  </a:cubicBezTo>
                  <a:cubicBezTo>
                    <a:pt x="229933" y="496902"/>
                    <a:pt x="230505" y="504808"/>
                    <a:pt x="230505" y="506712"/>
                  </a:cubicBezTo>
                  <a:cubicBezTo>
                    <a:pt x="230505" y="519000"/>
                    <a:pt x="230981" y="531763"/>
                    <a:pt x="231648" y="544813"/>
                  </a:cubicBezTo>
                  <a:cubicBezTo>
                    <a:pt x="232315" y="558814"/>
                    <a:pt x="231838" y="569863"/>
                    <a:pt x="231457" y="585103"/>
                  </a:cubicBezTo>
                  <a:cubicBezTo>
                    <a:pt x="231172" y="593104"/>
                    <a:pt x="230600" y="603201"/>
                    <a:pt x="229553" y="615202"/>
                  </a:cubicBezTo>
                  <a:cubicBezTo>
                    <a:pt x="227457" y="641301"/>
                    <a:pt x="225933" y="667495"/>
                    <a:pt x="225171" y="693688"/>
                  </a:cubicBezTo>
                  <a:cubicBezTo>
                    <a:pt x="224885" y="702546"/>
                    <a:pt x="223456" y="720168"/>
                    <a:pt x="220885" y="746647"/>
                  </a:cubicBezTo>
                  <a:cubicBezTo>
                    <a:pt x="219075" y="765602"/>
                    <a:pt x="218122" y="782557"/>
                    <a:pt x="218027" y="797511"/>
                  </a:cubicBezTo>
                  <a:cubicBezTo>
                    <a:pt x="218027" y="835134"/>
                    <a:pt x="217456" y="874568"/>
                    <a:pt x="216218" y="915621"/>
                  </a:cubicBezTo>
                  <a:cubicBezTo>
                    <a:pt x="215932" y="924288"/>
                    <a:pt x="216884" y="933433"/>
                    <a:pt x="216694" y="942386"/>
                  </a:cubicBezTo>
                  <a:cubicBezTo>
                    <a:pt x="216694" y="943624"/>
                    <a:pt x="217551" y="944767"/>
                    <a:pt x="218885" y="945148"/>
                  </a:cubicBezTo>
                  <a:cubicBezTo>
                    <a:pt x="247460" y="951149"/>
                    <a:pt x="637222" y="989821"/>
                    <a:pt x="632841" y="889332"/>
                  </a:cubicBezTo>
                  <a:cubicBezTo>
                    <a:pt x="632841" y="868663"/>
                    <a:pt x="610743" y="808179"/>
                    <a:pt x="607124" y="778651"/>
                  </a:cubicBezTo>
                  <a:cubicBezTo>
                    <a:pt x="606076" y="769984"/>
                    <a:pt x="604456" y="760744"/>
                    <a:pt x="602361" y="750934"/>
                  </a:cubicBezTo>
                  <a:cubicBezTo>
                    <a:pt x="600075" y="740266"/>
                    <a:pt x="597027" y="725216"/>
                    <a:pt x="593408" y="705690"/>
                  </a:cubicBezTo>
                  <a:cubicBezTo>
                    <a:pt x="593122" y="704356"/>
                    <a:pt x="592550" y="700165"/>
                    <a:pt x="591693" y="693117"/>
                  </a:cubicBezTo>
                  <a:cubicBezTo>
                    <a:pt x="591026" y="687402"/>
                    <a:pt x="589217" y="681306"/>
                    <a:pt x="588359" y="676353"/>
                  </a:cubicBezTo>
                  <a:cubicBezTo>
                    <a:pt x="586454" y="664446"/>
                    <a:pt x="584359" y="652540"/>
                    <a:pt x="582168" y="640634"/>
                  </a:cubicBezTo>
                  <a:cubicBezTo>
                    <a:pt x="581882" y="639205"/>
                    <a:pt x="581787" y="637586"/>
                    <a:pt x="581978" y="635967"/>
                  </a:cubicBezTo>
                  <a:cubicBezTo>
                    <a:pt x="582168" y="633681"/>
                    <a:pt x="582168" y="632062"/>
                    <a:pt x="581978" y="631300"/>
                  </a:cubicBezTo>
                  <a:cubicBezTo>
                    <a:pt x="578834" y="615393"/>
                    <a:pt x="576834" y="601010"/>
                    <a:pt x="575977" y="587961"/>
                  </a:cubicBezTo>
                  <a:cubicBezTo>
                    <a:pt x="575215" y="576817"/>
                    <a:pt x="574072" y="565482"/>
                    <a:pt x="572548" y="553957"/>
                  </a:cubicBezTo>
                  <a:cubicBezTo>
                    <a:pt x="571786" y="548146"/>
                    <a:pt x="570738" y="536716"/>
                    <a:pt x="569405" y="519857"/>
                  </a:cubicBezTo>
                  <a:cubicBezTo>
                    <a:pt x="568738" y="511284"/>
                    <a:pt x="567785" y="503379"/>
                    <a:pt x="566452" y="496140"/>
                  </a:cubicBezTo>
                  <a:cubicBezTo>
                    <a:pt x="565404" y="490329"/>
                    <a:pt x="564166" y="482424"/>
                    <a:pt x="562737" y="472327"/>
                  </a:cubicBezTo>
                  <a:lnTo>
                    <a:pt x="560927" y="464326"/>
                  </a:lnTo>
                  <a:cubicBezTo>
                    <a:pt x="559880" y="459945"/>
                    <a:pt x="560451" y="456421"/>
                    <a:pt x="562547" y="453658"/>
                  </a:cubicBezTo>
                  <a:cubicBezTo>
                    <a:pt x="562928" y="450610"/>
                    <a:pt x="562070" y="446419"/>
                    <a:pt x="559784" y="441180"/>
                  </a:cubicBezTo>
                  <a:cubicBezTo>
                    <a:pt x="559594" y="440800"/>
                    <a:pt x="559784" y="440418"/>
                    <a:pt x="560165" y="440133"/>
                  </a:cubicBezTo>
                  <a:cubicBezTo>
                    <a:pt x="560356" y="440037"/>
                    <a:pt x="560641" y="439942"/>
                    <a:pt x="560927" y="439942"/>
                  </a:cubicBezTo>
                  <a:cubicBezTo>
                    <a:pt x="561213" y="439942"/>
                    <a:pt x="561499" y="440037"/>
                    <a:pt x="561689" y="440228"/>
                  </a:cubicBezTo>
                  <a:cubicBezTo>
                    <a:pt x="572738" y="451658"/>
                    <a:pt x="579311" y="463945"/>
                    <a:pt x="586359" y="479566"/>
                  </a:cubicBezTo>
                  <a:cubicBezTo>
                    <a:pt x="587883" y="482900"/>
                    <a:pt x="593217" y="496616"/>
                    <a:pt x="602647" y="520714"/>
                  </a:cubicBezTo>
                  <a:cubicBezTo>
                    <a:pt x="605695" y="528715"/>
                    <a:pt x="610457" y="537288"/>
                    <a:pt x="613601" y="544908"/>
                  </a:cubicBezTo>
                  <a:cubicBezTo>
                    <a:pt x="622078" y="566053"/>
                    <a:pt x="629126" y="585675"/>
                    <a:pt x="634746" y="603582"/>
                  </a:cubicBezTo>
                  <a:cubicBezTo>
                    <a:pt x="638365" y="615297"/>
                    <a:pt x="643128" y="627299"/>
                    <a:pt x="649033" y="639586"/>
                  </a:cubicBezTo>
                  <a:cubicBezTo>
                    <a:pt x="662654" y="667875"/>
                    <a:pt x="671703" y="686830"/>
                    <a:pt x="676370" y="696450"/>
                  </a:cubicBezTo>
                  <a:cubicBezTo>
                    <a:pt x="676656" y="696927"/>
                    <a:pt x="678466" y="699689"/>
                    <a:pt x="681799" y="704737"/>
                  </a:cubicBezTo>
                  <a:lnTo>
                    <a:pt x="683800" y="708642"/>
                  </a:lnTo>
                  <a:cubicBezTo>
                    <a:pt x="684467" y="710071"/>
                    <a:pt x="685895" y="710833"/>
                    <a:pt x="687991" y="710929"/>
                  </a:cubicBezTo>
                  <a:cubicBezTo>
                    <a:pt x="693992" y="711214"/>
                    <a:pt x="701040" y="709976"/>
                    <a:pt x="709136" y="707023"/>
                  </a:cubicBezTo>
                  <a:cubicBezTo>
                    <a:pt x="713042" y="705595"/>
                    <a:pt x="719519" y="704451"/>
                    <a:pt x="724567" y="703594"/>
                  </a:cubicBezTo>
                  <a:cubicBezTo>
                    <a:pt x="724853" y="703594"/>
                    <a:pt x="725233" y="703690"/>
                    <a:pt x="725233" y="703975"/>
                  </a:cubicBezTo>
                  <a:lnTo>
                    <a:pt x="725519" y="704737"/>
                  </a:lnTo>
                  <a:cubicBezTo>
                    <a:pt x="725710" y="705309"/>
                    <a:pt x="725519" y="705690"/>
                    <a:pt x="724948" y="705975"/>
                  </a:cubicBezTo>
                  <a:lnTo>
                    <a:pt x="687419" y="721311"/>
                  </a:lnTo>
                  <a:cubicBezTo>
                    <a:pt x="687419" y="721311"/>
                    <a:pt x="686943" y="721501"/>
                    <a:pt x="686657" y="721406"/>
                  </a:cubicBezTo>
                  <a:lnTo>
                    <a:pt x="680466" y="720930"/>
                  </a:lnTo>
                  <a:lnTo>
                    <a:pt x="680752" y="722644"/>
                  </a:lnTo>
                  <a:cubicBezTo>
                    <a:pt x="681037" y="723978"/>
                    <a:pt x="681037" y="724645"/>
                    <a:pt x="680942" y="724835"/>
                  </a:cubicBezTo>
                  <a:cubicBezTo>
                    <a:pt x="681609" y="725121"/>
                    <a:pt x="682085" y="725407"/>
                    <a:pt x="682466" y="725788"/>
                  </a:cubicBezTo>
                  <a:lnTo>
                    <a:pt x="723614" y="711214"/>
                  </a:lnTo>
                  <a:cubicBezTo>
                    <a:pt x="724090" y="711214"/>
                    <a:pt x="725138" y="711024"/>
                    <a:pt x="726567" y="710357"/>
                  </a:cubicBezTo>
                  <a:cubicBezTo>
                    <a:pt x="730472" y="707118"/>
                    <a:pt x="735521" y="706166"/>
                    <a:pt x="741807" y="707500"/>
                  </a:cubicBezTo>
                  <a:cubicBezTo>
                    <a:pt x="742664" y="707690"/>
                    <a:pt x="743045" y="707309"/>
                    <a:pt x="742950" y="706547"/>
                  </a:cubicBezTo>
                  <a:cubicBezTo>
                    <a:pt x="741997" y="700070"/>
                    <a:pt x="740855" y="695593"/>
                    <a:pt x="739521" y="692926"/>
                  </a:cubicBezTo>
                  <a:cubicBezTo>
                    <a:pt x="732663" y="679401"/>
                    <a:pt x="727519" y="668352"/>
                    <a:pt x="724186" y="659779"/>
                  </a:cubicBezTo>
                  <a:cubicBezTo>
                    <a:pt x="717233" y="641872"/>
                    <a:pt x="707517" y="615488"/>
                    <a:pt x="695135" y="580722"/>
                  </a:cubicBezTo>
                  <a:lnTo>
                    <a:pt x="680656" y="539955"/>
                  </a:lnTo>
                  <a:cubicBezTo>
                    <a:pt x="676751" y="528334"/>
                    <a:pt x="672846" y="514523"/>
                    <a:pt x="668846" y="498521"/>
                  </a:cubicBezTo>
                  <a:cubicBezTo>
                    <a:pt x="662273" y="472137"/>
                    <a:pt x="655130" y="447372"/>
                    <a:pt x="647510" y="424036"/>
                  </a:cubicBezTo>
                  <a:cubicBezTo>
                    <a:pt x="640080" y="401080"/>
                    <a:pt x="634937" y="384792"/>
                    <a:pt x="632079" y="375267"/>
                  </a:cubicBezTo>
                  <a:cubicBezTo>
                    <a:pt x="623411" y="346026"/>
                    <a:pt x="617887" y="327833"/>
                    <a:pt x="615696" y="320784"/>
                  </a:cubicBezTo>
                  <a:cubicBezTo>
                    <a:pt x="613125" y="312593"/>
                    <a:pt x="610457" y="304401"/>
                    <a:pt x="607600" y="296210"/>
                  </a:cubicBezTo>
                  <a:cubicBezTo>
                    <a:pt x="603504" y="284494"/>
                    <a:pt x="592265" y="258682"/>
                    <a:pt x="573881" y="218676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4" name="Freeform: Shape 16233">
              <a:extLst>
                <a:ext uri="{FF2B5EF4-FFF2-40B4-BE49-F238E27FC236}">
                  <a16:creationId xmlns:a16="http://schemas.microsoft.com/office/drawing/2014/main" id="{C90FEE91-5F3D-7843-91B5-CB549B49D052}"/>
                </a:ext>
              </a:extLst>
            </p:cNvPr>
            <p:cNvSpPr/>
            <p:nvPr/>
          </p:nvSpPr>
          <p:spPr>
            <a:xfrm>
              <a:off x="4691856" y="3160570"/>
              <a:ext cx="212094" cy="155272"/>
            </a:xfrm>
            <a:custGeom>
              <a:avLst/>
              <a:gdLst>
                <a:gd name="connsiteX0" fmla="*/ 95122 w 212094"/>
                <a:gd name="connsiteY0" fmla="*/ 155272 h 155272"/>
                <a:gd name="connsiteX1" fmla="*/ 135317 w 212094"/>
                <a:gd name="connsiteY1" fmla="*/ 134603 h 155272"/>
                <a:gd name="connsiteX2" fmla="*/ 125983 w 212094"/>
                <a:gd name="connsiteY2" fmla="*/ 137080 h 155272"/>
                <a:gd name="connsiteX3" fmla="*/ 189991 w 212094"/>
                <a:gd name="connsiteY3" fmla="*/ 82120 h 155272"/>
                <a:gd name="connsiteX4" fmla="*/ 211612 w 212094"/>
                <a:gd name="connsiteY4" fmla="*/ 66976 h 155272"/>
                <a:gd name="connsiteX5" fmla="*/ 194182 w 212094"/>
                <a:gd name="connsiteY5" fmla="*/ 396 h 155272"/>
                <a:gd name="connsiteX6" fmla="*/ 539 w 212094"/>
                <a:gd name="connsiteY6" fmla="*/ 71643 h 155272"/>
                <a:gd name="connsiteX7" fmla="*/ 95027 w 212094"/>
                <a:gd name="connsiteY7" fmla="*/ 155177 h 15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094" h="155272">
                  <a:moveTo>
                    <a:pt x="95122" y="155272"/>
                  </a:moveTo>
                  <a:lnTo>
                    <a:pt x="135317" y="134603"/>
                  </a:lnTo>
                  <a:cubicBezTo>
                    <a:pt x="135794" y="133555"/>
                    <a:pt x="124554" y="136984"/>
                    <a:pt x="125983" y="137080"/>
                  </a:cubicBezTo>
                  <a:cubicBezTo>
                    <a:pt x="158749" y="138508"/>
                    <a:pt x="180942" y="107743"/>
                    <a:pt x="189991" y="82120"/>
                  </a:cubicBezTo>
                  <a:cubicBezTo>
                    <a:pt x="193515" y="72309"/>
                    <a:pt x="215613" y="83644"/>
                    <a:pt x="211612" y="66976"/>
                  </a:cubicBezTo>
                  <a:cubicBezTo>
                    <a:pt x="207231" y="48687"/>
                    <a:pt x="201802" y="21541"/>
                    <a:pt x="194182" y="396"/>
                  </a:cubicBezTo>
                  <a:cubicBezTo>
                    <a:pt x="176370" y="-4843"/>
                    <a:pt x="7492" y="43163"/>
                    <a:pt x="539" y="71643"/>
                  </a:cubicBezTo>
                  <a:cubicBezTo>
                    <a:pt x="-4796" y="93550"/>
                    <a:pt x="29685" y="157749"/>
                    <a:pt x="95027" y="155177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5" name="Freeform: Shape 16234">
              <a:extLst>
                <a:ext uri="{FF2B5EF4-FFF2-40B4-BE49-F238E27FC236}">
                  <a16:creationId xmlns:a16="http://schemas.microsoft.com/office/drawing/2014/main" id="{7F5412B9-3E2C-4610-BA75-5F7FABD4E418}"/>
                </a:ext>
              </a:extLst>
            </p:cNvPr>
            <p:cNvSpPr/>
            <p:nvPr/>
          </p:nvSpPr>
          <p:spPr>
            <a:xfrm>
              <a:off x="4634102" y="3229927"/>
              <a:ext cx="206797" cy="146113"/>
            </a:xfrm>
            <a:custGeom>
              <a:avLst/>
              <a:gdLst>
                <a:gd name="connsiteX0" fmla="*/ 45815 w 206797"/>
                <a:gd name="connsiteY0" fmla="*/ 286 h 146113"/>
                <a:gd name="connsiteX1" fmla="*/ 79915 w 206797"/>
                <a:gd name="connsiteY1" fmla="*/ 9144 h 146113"/>
                <a:gd name="connsiteX2" fmla="*/ 80677 w 206797"/>
                <a:gd name="connsiteY2" fmla="*/ 10573 h 146113"/>
                <a:gd name="connsiteX3" fmla="*/ 83820 w 206797"/>
                <a:gd name="connsiteY3" fmla="*/ 12859 h 146113"/>
                <a:gd name="connsiteX4" fmla="*/ 114300 w 206797"/>
                <a:gd name="connsiteY4" fmla="*/ 38481 h 146113"/>
                <a:gd name="connsiteX5" fmla="*/ 162306 w 206797"/>
                <a:gd name="connsiteY5" fmla="*/ 60865 h 146113"/>
                <a:gd name="connsiteX6" fmla="*/ 188309 w 206797"/>
                <a:gd name="connsiteY6" fmla="*/ 64675 h 146113"/>
                <a:gd name="connsiteX7" fmla="*/ 199549 w 206797"/>
                <a:gd name="connsiteY7" fmla="*/ 65342 h 146113"/>
                <a:gd name="connsiteX8" fmla="*/ 205550 w 206797"/>
                <a:gd name="connsiteY8" fmla="*/ 70580 h 146113"/>
                <a:gd name="connsiteX9" fmla="*/ 206597 w 206797"/>
                <a:gd name="connsiteY9" fmla="*/ 93631 h 146113"/>
                <a:gd name="connsiteX10" fmla="*/ 203930 w 206797"/>
                <a:gd name="connsiteY10" fmla="*/ 124682 h 146113"/>
                <a:gd name="connsiteX11" fmla="*/ 204311 w 206797"/>
                <a:gd name="connsiteY11" fmla="*/ 127063 h 146113"/>
                <a:gd name="connsiteX12" fmla="*/ 199454 w 206797"/>
                <a:gd name="connsiteY12" fmla="*/ 144304 h 146113"/>
                <a:gd name="connsiteX13" fmla="*/ 200025 w 206797"/>
                <a:gd name="connsiteY13" fmla="*/ 145732 h 146113"/>
                <a:gd name="connsiteX14" fmla="*/ 182594 w 206797"/>
                <a:gd name="connsiteY14" fmla="*/ 146113 h 146113"/>
                <a:gd name="connsiteX15" fmla="*/ 171069 w 206797"/>
                <a:gd name="connsiteY15" fmla="*/ 145447 h 146113"/>
                <a:gd name="connsiteX16" fmla="*/ 160115 w 206797"/>
                <a:gd name="connsiteY16" fmla="*/ 143351 h 146113"/>
                <a:gd name="connsiteX17" fmla="*/ 138684 w 206797"/>
                <a:gd name="connsiteY17" fmla="*/ 135160 h 146113"/>
                <a:gd name="connsiteX18" fmla="*/ 125444 w 206797"/>
                <a:gd name="connsiteY18" fmla="*/ 128492 h 146113"/>
                <a:gd name="connsiteX19" fmla="*/ 115443 w 206797"/>
                <a:gd name="connsiteY19" fmla="*/ 124206 h 146113"/>
                <a:gd name="connsiteX20" fmla="*/ 84296 w 206797"/>
                <a:gd name="connsiteY20" fmla="*/ 110299 h 146113"/>
                <a:gd name="connsiteX21" fmla="*/ 53912 w 206797"/>
                <a:gd name="connsiteY21" fmla="*/ 93250 h 146113"/>
                <a:gd name="connsiteX22" fmla="*/ 34385 w 206797"/>
                <a:gd name="connsiteY22" fmla="*/ 76962 h 146113"/>
                <a:gd name="connsiteX23" fmla="*/ 16288 w 206797"/>
                <a:gd name="connsiteY23" fmla="*/ 55340 h 146113"/>
                <a:gd name="connsiteX24" fmla="*/ 4096 w 206797"/>
                <a:gd name="connsiteY24" fmla="*/ 48863 h 146113"/>
                <a:gd name="connsiteX25" fmla="*/ 2667 w 206797"/>
                <a:gd name="connsiteY25" fmla="*/ 47720 h 146113"/>
                <a:gd name="connsiteX26" fmla="*/ 2381 w 206797"/>
                <a:gd name="connsiteY26" fmla="*/ 46196 h 146113"/>
                <a:gd name="connsiteX27" fmla="*/ 0 w 206797"/>
                <a:gd name="connsiteY27" fmla="*/ 48006 h 146113"/>
                <a:gd name="connsiteX28" fmla="*/ 5429 w 206797"/>
                <a:gd name="connsiteY28" fmla="*/ 33718 h 146113"/>
                <a:gd name="connsiteX29" fmla="*/ 19526 w 206797"/>
                <a:gd name="connsiteY29" fmla="*/ 18478 h 146113"/>
                <a:gd name="connsiteX30" fmla="*/ 40196 w 206797"/>
                <a:gd name="connsiteY30" fmla="*/ 1810 h 146113"/>
                <a:gd name="connsiteX31" fmla="*/ 43815 w 206797"/>
                <a:gd name="connsiteY31" fmla="*/ 1619 h 146113"/>
                <a:gd name="connsiteX32" fmla="*/ 45815 w 206797"/>
                <a:gd name="connsiteY32" fmla="*/ 0 h 146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6797" h="146113">
                  <a:moveTo>
                    <a:pt x="45815" y="286"/>
                  </a:moveTo>
                  <a:cubicBezTo>
                    <a:pt x="57341" y="5429"/>
                    <a:pt x="68675" y="8382"/>
                    <a:pt x="79915" y="9144"/>
                  </a:cubicBezTo>
                  <a:lnTo>
                    <a:pt x="80677" y="10573"/>
                  </a:lnTo>
                  <a:cubicBezTo>
                    <a:pt x="81820" y="11239"/>
                    <a:pt x="82868" y="12001"/>
                    <a:pt x="83820" y="12859"/>
                  </a:cubicBezTo>
                  <a:cubicBezTo>
                    <a:pt x="93536" y="22003"/>
                    <a:pt x="103632" y="30575"/>
                    <a:pt x="114300" y="38481"/>
                  </a:cubicBezTo>
                  <a:cubicBezTo>
                    <a:pt x="128683" y="49244"/>
                    <a:pt x="144780" y="56769"/>
                    <a:pt x="162306" y="60865"/>
                  </a:cubicBezTo>
                  <a:lnTo>
                    <a:pt x="188309" y="64675"/>
                  </a:lnTo>
                  <a:lnTo>
                    <a:pt x="199549" y="65342"/>
                  </a:lnTo>
                  <a:cubicBezTo>
                    <a:pt x="202597" y="65532"/>
                    <a:pt x="205073" y="67723"/>
                    <a:pt x="205550" y="70580"/>
                  </a:cubicBezTo>
                  <a:cubicBezTo>
                    <a:pt x="206693" y="78486"/>
                    <a:pt x="207074" y="86106"/>
                    <a:pt x="206597" y="93631"/>
                  </a:cubicBezTo>
                  <a:cubicBezTo>
                    <a:pt x="206121" y="100203"/>
                    <a:pt x="205264" y="110585"/>
                    <a:pt x="203930" y="124682"/>
                  </a:cubicBezTo>
                  <a:cubicBezTo>
                    <a:pt x="203930" y="125539"/>
                    <a:pt x="203930" y="126301"/>
                    <a:pt x="204311" y="127063"/>
                  </a:cubicBezTo>
                  <a:cubicBezTo>
                    <a:pt x="207264" y="133445"/>
                    <a:pt x="205645" y="139160"/>
                    <a:pt x="199454" y="144304"/>
                  </a:cubicBezTo>
                  <a:lnTo>
                    <a:pt x="200025" y="145732"/>
                  </a:lnTo>
                  <a:lnTo>
                    <a:pt x="182594" y="146113"/>
                  </a:lnTo>
                  <a:cubicBezTo>
                    <a:pt x="178594" y="145828"/>
                    <a:pt x="174784" y="145542"/>
                    <a:pt x="171069" y="145447"/>
                  </a:cubicBezTo>
                  <a:cubicBezTo>
                    <a:pt x="166688" y="145351"/>
                    <a:pt x="163068" y="144589"/>
                    <a:pt x="160115" y="143351"/>
                  </a:cubicBezTo>
                  <a:cubicBezTo>
                    <a:pt x="152210" y="139922"/>
                    <a:pt x="145066" y="137160"/>
                    <a:pt x="138684" y="135160"/>
                  </a:cubicBezTo>
                  <a:cubicBezTo>
                    <a:pt x="133731" y="133636"/>
                    <a:pt x="128778" y="130302"/>
                    <a:pt x="125444" y="128492"/>
                  </a:cubicBezTo>
                  <a:cubicBezTo>
                    <a:pt x="122492" y="126873"/>
                    <a:pt x="119158" y="125349"/>
                    <a:pt x="115443" y="124206"/>
                  </a:cubicBezTo>
                  <a:cubicBezTo>
                    <a:pt x="102299" y="119824"/>
                    <a:pt x="91916" y="115252"/>
                    <a:pt x="84296" y="110299"/>
                  </a:cubicBezTo>
                  <a:cubicBezTo>
                    <a:pt x="72581" y="102679"/>
                    <a:pt x="62389" y="96964"/>
                    <a:pt x="53912" y="93250"/>
                  </a:cubicBezTo>
                  <a:cubicBezTo>
                    <a:pt x="47816" y="89916"/>
                    <a:pt x="41243" y="84582"/>
                    <a:pt x="34385" y="76962"/>
                  </a:cubicBezTo>
                  <a:cubicBezTo>
                    <a:pt x="26384" y="68104"/>
                    <a:pt x="20384" y="60960"/>
                    <a:pt x="16288" y="55340"/>
                  </a:cubicBezTo>
                  <a:cubicBezTo>
                    <a:pt x="14954" y="53530"/>
                    <a:pt x="10859" y="51340"/>
                    <a:pt x="4096" y="48863"/>
                  </a:cubicBezTo>
                  <a:cubicBezTo>
                    <a:pt x="3429" y="48673"/>
                    <a:pt x="2953" y="48292"/>
                    <a:pt x="2667" y="47720"/>
                  </a:cubicBezTo>
                  <a:cubicBezTo>
                    <a:pt x="2286" y="47149"/>
                    <a:pt x="2191" y="46672"/>
                    <a:pt x="2381" y="46196"/>
                  </a:cubicBezTo>
                  <a:cubicBezTo>
                    <a:pt x="953" y="45720"/>
                    <a:pt x="191" y="46292"/>
                    <a:pt x="0" y="48006"/>
                  </a:cubicBezTo>
                  <a:cubicBezTo>
                    <a:pt x="286" y="42196"/>
                    <a:pt x="2096" y="37433"/>
                    <a:pt x="5429" y="33718"/>
                  </a:cubicBezTo>
                  <a:cubicBezTo>
                    <a:pt x="10001" y="28575"/>
                    <a:pt x="14669" y="23527"/>
                    <a:pt x="19526" y="18478"/>
                  </a:cubicBezTo>
                  <a:cubicBezTo>
                    <a:pt x="26575" y="11239"/>
                    <a:pt x="33433" y="5715"/>
                    <a:pt x="40196" y="1810"/>
                  </a:cubicBezTo>
                  <a:cubicBezTo>
                    <a:pt x="41053" y="1333"/>
                    <a:pt x="42291" y="1238"/>
                    <a:pt x="43815" y="1619"/>
                  </a:cubicBezTo>
                  <a:cubicBezTo>
                    <a:pt x="45244" y="1429"/>
                    <a:pt x="45911" y="857"/>
                    <a:pt x="45815" y="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6" name="Freeform: Shape 16235">
              <a:extLst>
                <a:ext uri="{FF2B5EF4-FFF2-40B4-BE49-F238E27FC236}">
                  <a16:creationId xmlns:a16="http://schemas.microsoft.com/office/drawing/2014/main" id="{EF482BA3-624D-3F46-00D9-14A1621C134F}"/>
                </a:ext>
              </a:extLst>
            </p:cNvPr>
            <p:cNvSpPr/>
            <p:nvPr/>
          </p:nvSpPr>
          <p:spPr>
            <a:xfrm>
              <a:off x="4757832" y="3175343"/>
              <a:ext cx="147635" cy="123114"/>
            </a:xfrm>
            <a:custGeom>
              <a:avLst/>
              <a:gdLst>
                <a:gd name="connsiteX0" fmla="*/ 11621 w 147635"/>
                <a:gd name="connsiteY0" fmla="*/ 16674 h 123114"/>
                <a:gd name="connsiteX1" fmla="*/ 13811 w 147635"/>
                <a:gd name="connsiteY1" fmla="*/ 18484 h 123114"/>
                <a:gd name="connsiteX2" fmla="*/ 15621 w 147635"/>
                <a:gd name="connsiteY2" fmla="*/ 17817 h 123114"/>
                <a:gd name="connsiteX3" fmla="*/ 15621 w 147635"/>
                <a:gd name="connsiteY3" fmla="*/ 16008 h 123114"/>
                <a:gd name="connsiteX4" fmla="*/ 16288 w 147635"/>
                <a:gd name="connsiteY4" fmla="*/ 15246 h 123114"/>
                <a:gd name="connsiteX5" fmla="*/ 17050 w 147635"/>
                <a:gd name="connsiteY5" fmla="*/ 15722 h 123114"/>
                <a:gd name="connsiteX6" fmla="*/ 16478 w 147635"/>
                <a:gd name="connsiteY6" fmla="*/ 18579 h 123114"/>
                <a:gd name="connsiteX7" fmla="*/ 16192 w 147635"/>
                <a:gd name="connsiteY7" fmla="*/ 21056 h 123114"/>
                <a:gd name="connsiteX8" fmla="*/ 22384 w 147635"/>
                <a:gd name="connsiteY8" fmla="*/ 34772 h 123114"/>
                <a:gd name="connsiteX9" fmla="*/ 21336 w 147635"/>
                <a:gd name="connsiteY9" fmla="*/ 36105 h 123114"/>
                <a:gd name="connsiteX10" fmla="*/ 20193 w 147635"/>
                <a:gd name="connsiteY10" fmla="*/ 36105 h 123114"/>
                <a:gd name="connsiteX11" fmla="*/ 17812 w 147635"/>
                <a:gd name="connsiteY11" fmla="*/ 34296 h 123114"/>
                <a:gd name="connsiteX12" fmla="*/ 13430 w 147635"/>
                <a:gd name="connsiteY12" fmla="*/ 21913 h 123114"/>
                <a:gd name="connsiteX13" fmla="*/ 12573 w 147635"/>
                <a:gd name="connsiteY13" fmla="*/ 20770 h 123114"/>
                <a:gd name="connsiteX14" fmla="*/ 11144 w 147635"/>
                <a:gd name="connsiteY14" fmla="*/ 20675 h 123114"/>
                <a:gd name="connsiteX15" fmla="*/ 11621 w 147635"/>
                <a:gd name="connsiteY15" fmla="*/ 16579 h 123114"/>
                <a:gd name="connsiteX16" fmla="*/ 11621 w 147635"/>
                <a:gd name="connsiteY16" fmla="*/ 16579 h 123114"/>
                <a:gd name="connsiteX17" fmla="*/ 24955 w 147635"/>
                <a:gd name="connsiteY17" fmla="*/ 21246 h 123114"/>
                <a:gd name="connsiteX18" fmla="*/ 22955 w 147635"/>
                <a:gd name="connsiteY18" fmla="*/ 17722 h 123114"/>
                <a:gd name="connsiteX19" fmla="*/ 23241 w 147635"/>
                <a:gd name="connsiteY19" fmla="*/ 21722 h 123114"/>
                <a:gd name="connsiteX20" fmla="*/ 25241 w 147635"/>
                <a:gd name="connsiteY20" fmla="*/ 25247 h 123114"/>
                <a:gd name="connsiteX21" fmla="*/ 24955 w 147635"/>
                <a:gd name="connsiteY21" fmla="*/ 21246 h 123114"/>
                <a:gd name="connsiteX22" fmla="*/ 24955 w 147635"/>
                <a:gd name="connsiteY22" fmla="*/ 21246 h 123114"/>
                <a:gd name="connsiteX23" fmla="*/ 1048 w 147635"/>
                <a:gd name="connsiteY23" fmla="*/ 24389 h 123114"/>
                <a:gd name="connsiteX24" fmla="*/ 4572 w 147635"/>
                <a:gd name="connsiteY24" fmla="*/ 32867 h 123114"/>
                <a:gd name="connsiteX25" fmla="*/ 3715 w 147635"/>
                <a:gd name="connsiteY25" fmla="*/ 33724 h 123114"/>
                <a:gd name="connsiteX26" fmla="*/ 2762 w 147635"/>
                <a:gd name="connsiteY26" fmla="*/ 33724 h 123114"/>
                <a:gd name="connsiteX27" fmla="*/ 2381 w 147635"/>
                <a:gd name="connsiteY27" fmla="*/ 33343 h 123114"/>
                <a:gd name="connsiteX28" fmla="*/ 0 w 147635"/>
                <a:gd name="connsiteY28" fmla="*/ 24199 h 123114"/>
                <a:gd name="connsiteX29" fmla="*/ 952 w 147635"/>
                <a:gd name="connsiteY29" fmla="*/ 24389 h 123114"/>
                <a:gd name="connsiteX30" fmla="*/ 952 w 147635"/>
                <a:gd name="connsiteY30" fmla="*/ 24389 h 123114"/>
                <a:gd name="connsiteX31" fmla="*/ 35623 w 147635"/>
                <a:gd name="connsiteY31" fmla="*/ 50297 h 123114"/>
                <a:gd name="connsiteX32" fmla="*/ 36576 w 147635"/>
                <a:gd name="connsiteY32" fmla="*/ 49631 h 123114"/>
                <a:gd name="connsiteX33" fmla="*/ 37433 w 147635"/>
                <a:gd name="connsiteY33" fmla="*/ 50202 h 123114"/>
                <a:gd name="connsiteX34" fmla="*/ 37624 w 147635"/>
                <a:gd name="connsiteY34" fmla="*/ 51155 h 123114"/>
                <a:gd name="connsiteX35" fmla="*/ 28384 w 147635"/>
                <a:gd name="connsiteY35" fmla="*/ 76777 h 123114"/>
                <a:gd name="connsiteX36" fmla="*/ 27908 w 147635"/>
                <a:gd name="connsiteY36" fmla="*/ 77158 h 123114"/>
                <a:gd name="connsiteX37" fmla="*/ 27241 w 147635"/>
                <a:gd name="connsiteY37" fmla="*/ 77063 h 123114"/>
                <a:gd name="connsiteX38" fmla="*/ 27051 w 147635"/>
                <a:gd name="connsiteY38" fmla="*/ 76777 h 123114"/>
                <a:gd name="connsiteX39" fmla="*/ 25622 w 147635"/>
                <a:gd name="connsiteY39" fmla="*/ 72396 h 123114"/>
                <a:gd name="connsiteX40" fmla="*/ 30766 w 147635"/>
                <a:gd name="connsiteY40" fmla="*/ 63251 h 123114"/>
                <a:gd name="connsiteX41" fmla="*/ 31909 w 147635"/>
                <a:gd name="connsiteY41" fmla="*/ 61728 h 123114"/>
                <a:gd name="connsiteX42" fmla="*/ 30956 w 147635"/>
                <a:gd name="connsiteY42" fmla="*/ 56679 h 123114"/>
                <a:gd name="connsiteX43" fmla="*/ 26670 w 147635"/>
                <a:gd name="connsiteY43" fmla="*/ 46583 h 123114"/>
                <a:gd name="connsiteX44" fmla="*/ 25051 w 147635"/>
                <a:gd name="connsiteY44" fmla="*/ 44773 h 123114"/>
                <a:gd name="connsiteX45" fmla="*/ 24289 w 147635"/>
                <a:gd name="connsiteY45" fmla="*/ 44773 h 123114"/>
                <a:gd name="connsiteX46" fmla="*/ 22765 w 147635"/>
                <a:gd name="connsiteY46" fmla="*/ 46297 h 123114"/>
                <a:gd name="connsiteX47" fmla="*/ 24289 w 147635"/>
                <a:gd name="connsiteY47" fmla="*/ 53441 h 123114"/>
                <a:gd name="connsiteX48" fmla="*/ 18288 w 147635"/>
                <a:gd name="connsiteY48" fmla="*/ 54965 h 123114"/>
                <a:gd name="connsiteX49" fmla="*/ 16097 w 147635"/>
                <a:gd name="connsiteY49" fmla="*/ 54393 h 123114"/>
                <a:gd name="connsiteX50" fmla="*/ 12478 w 147635"/>
                <a:gd name="connsiteY50" fmla="*/ 48393 h 123114"/>
                <a:gd name="connsiteX51" fmla="*/ 13145 w 147635"/>
                <a:gd name="connsiteY51" fmla="*/ 46488 h 123114"/>
                <a:gd name="connsiteX52" fmla="*/ 28480 w 147635"/>
                <a:gd name="connsiteY52" fmla="*/ 40963 h 123114"/>
                <a:gd name="connsiteX53" fmla="*/ 32290 w 147635"/>
                <a:gd name="connsiteY53" fmla="*/ 43249 h 123114"/>
                <a:gd name="connsiteX54" fmla="*/ 33242 w 147635"/>
                <a:gd name="connsiteY54" fmla="*/ 52679 h 123114"/>
                <a:gd name="connsiteX55" fmla="*/ 35719 w 147635"/>
                <a:gd name="connsiteY55" fmla="*/ 50297 h 123114"/>
                <a:gd name="connsiteX56" fmla="*/ 35719 w 147635"/>
                <a:gd name="connsiteY56" fmla="*/ 50297 h 123114"/>
                <a:gd name="connsiteX57" fmla="*/ 56864 w 147635"/>
                <a:gd name="connsiteY57" fmla="*/ 68300 h 123114"/>
                <a:gd name="connsiteX58" fmla="*/ 58483 w 147635"/>
                <a:gd name="connsiteY58" fmla="*/ 69919 h 123114"/>
                <a:gd name="connsiteX59" fmla="*/ 58388 w 147635"/>
                <a:gd name="connsiteY59" fmla="*/ 72014 h 123114"/>
                <a:gd name="connsiteX60" fmla="*/ 50482 w 147635"/>
                <a:gd name="connsiteY60" fmla="*/ 96113 h 123114"/>
                <a:gd name="connsiteX61" fmla="*/ 49339 w 147635"/>
                <a:gd name="connsiteY61" fmla="*/ 96208 h 123114"/>
                <a:gd name="connsiteX62" fmla="*/ 46291 w 147635"/>
                <a:gd name="connsiteY62" fmla="*/ 91255 h 123114"/>
                <a:gd name="connsiteX63" fmla="*/ 46482 w 147635"/>
                <a:gd name="connsiteY63" fmla="*/ 89445 h 123114"/>
                <a:gd name="connsiteX64" fmla="*/ 51340 w 147635"/>
                <a:gd name="connsiteY64" fmla="*/ 74396 h 123114"/>
                <a:gd name="connsiteX65" fmla="*/ 56769 w 147635"/>
                <a:gd name="connsiteY65" fmla="*/ 68300 h 123114"/>
                <a:gd name="connsiteX66" fmla="*/ 56769 w 147635"/>
                <a:gd name="connsiteY66" fmla="*/ 68300 h 123114"/>
                <a:gd name="connsiteX67" fmla="*/ 46101 w 147635"/>
                <a:gd name="connsiteY67" fmla="*/ 80587 h 123114"/>
                <a:gd name="connsiteX68" fmla="*/ 45815 w 147635"/>
                <a:gd name="connsiteY68" fmla="*/ 78111 h 123114"/>
                <a:gd name="connsiteX69" fmla="*/ 48768 w 147635"/>
                <a:gd name="connsiteY69" fmla="*/ 70014 h 123114"/>
                <a:gd name="connsiteX70" fmla="*/ 49911 w 147635"/>
                <a:gd name="connsiteY70" fmla="*/ 67728 h 123114"/>
                <a:gd name="connsiteX71" fmla="*/ 53340 w 147635"/>
                <a:gd name="connsiteY71" fmla="*/ 65442 h 123114"/>
                <a:gd name="connsiteX72" fmla="*/ 53816 w 147635"/>
                <a:gd name="connsiteY72" fmla="*/ 64204 h 123114"/>
                <a:gd name="connsiteX73" fmla="*/ 49816 w 147635"/>
                <a:gd name="connsiteY73" fmla="*/ 61918 h 123114"/>
                <a:gd name="connsiteX74" fmla="*/ 47530 w 147635"/>
                <a:gd name="connsiteY74" fmla="*/ 62775 h 123114"/>
                <a:gd name="connsiteX75" fmla="*/ 41148 w 147635"/>
                <a:gd name="connsiteY75" fmla="*/ 84873 h 123114"/>
                <a:gd name="connsiteX76" fmla="*/ 43148 w 147635"/>
                <a:gd name="connsiteY76" fmla="*/ 86969 h 123114"/>
                <a:gd name="connsiteX77" fmla="*/ 47339 w 147635"/>
                <a:gd name="connsiteY77" fmla="*/ 83445 h 123114"/>
                <a:gd name="connsiteX78" fmla="*/ 47054 w 147635"/>
                <a:gd name="connsiteY78" fmla="*/ 81635 h 123114"/>
                <a:gd name="connsiteX79" fmla="*/ 46101 w 147635"/>
                <a:gd name="connsiteY79" fmla="*/ 80682 h 123114"/>
                <a:gd name="connsiteX80" fmla="*/ 46101 w 147635"/>
                <a:gd name="connsiteY80" fmla="*/ 80682 h 123114"/>
                <a:gd name="connsiteX81" fmla="*/ 135350 w 147635"/>
                <a:gd name="connsiteY81" fmla="*/ 3054 h 123114"/>
                <a:gd name="connsiteX82" fmla="*/ 144303 w 147635"/>
                <a:gd name="connsiteY82" fmla="*/ 42868 h 123114"/>
                <a:gd name="connsiteX83" fmla="*/ 147447 w 147635"/>
                <a:gd name="connsiteY83" fmla="*/ 57918 h 123114"/>
                <a:gd name="connsiteX84" fmla="*/ 145637 w 147635"/>
                <a:gd name="connsiteY84" fmla="*/ 61347 h 123114"/>
                <a:gd name="connsiteX85" fmla="*/ 127921 w 147635"/>
                <a:gd name="connsiteY85" fmla="*/ 66204 h 123114"/>
                <a:gd name="connsiteX86" fmla="*/ 126111 w 147635"/>
                <a:gd name="connsiteY86" fmla="*/ 67538 h 123114"/>
                <a:gd name="connsiteX87" fmla="*/ 123634 w 147635"/>
                <a:gd name="connsiteY87" fmla="*/ 73062 h 123114"/>
                <a:gd name="connsiteX88" fmla="*/ 118491 w 147635"/>
                <a:gd name="connsiteY88" fmla="*/ 109353 h 123114"/>
                <a:gd name="connsiteX89" fmla="*/ 113919 w 147635"/>
                <a:gd name="connsiteY89" fmla="*/ 115258 h 123114"/>
                <a:gd name="connsiteX90" fmla="*/ 105918 w 147635"/>
                <a:gd name="connsiteY90" fmla="*/ 115639 h 123114"/>
                <a:gd name="connsiteX91" fmla="*/ 103918 w 147635"/>
                <a:gd name="connsiteY91" fmla="*/ 116496 h 123114"/>
                <a:gd name="connsiteX92" fmla="*/ 100584 w 147635"/>
                <a:gd name="connsiteY92" fmla="*/ 122021 h 123114"/>
                <a:gd name="connsiteX93" fmla="*/ 97441 w 147635"/>
                <a:gd name="connsiteY93" fmla="*/ 122783 h 123114"/>
                <a:gd name="connsiteX94" fmla="*/ 82582 w 147635"/>
                <a:gd name="connsiteY94" fmla="*/ 118592 h 123114"/>
                <a:gd name="connsiteX95" fmla="*/ 80391 w 147635"/>
                <a:gd name="connsiteY95" fmla="*/ 117639 h 123114"/>
                <a:gd name="connsiteX96" fmla="*/ 72580 w 147635"/>
                <a:gd name="connsiteY96" fmla="*/ 110591 h 123114"/>
                <a:gd name="connsiteX97" fmla="*/ 71628 w 147635"/>
                <a:gd name="connsiteY97" fmla="*/ 106876 h 123114"/>
                <a:gd name="connsiteX98" fmla="*/ 73057 w 147635"/>
                <a:gd name="connsiteY98" fmla="*/ 105733 h 123114"/>
                <a:gd name="connsiteX99" fmla="*/ 73819 w 147635"/>
                <a:gd name="connsiteY99" fmla="*/ 105733 h 123114"/>
                <a:gd name="connsiteX100" fmla="*/ 74962 w 147635"/>
                <a:gd name="connsiteY100" fmla="*/ 106971 h 123114"/>
                <a:gd name="connsiteX101" fmla="*/ 75438 w 147635"/>
                <a:gd name="connsiteY101" fmla="*/ 110496 h 123114"/>
                <a:gd name="connsiteX102" fmla="*/ 77533 w 147635"/>
                <a:gd name="connsiteY102" fmla="*/ 111734 h 123114"/>
                <a:gd name="connsiteX103" fmla="*/ 79057 w 147635"/>
                <a:gd name="connsiteY103" fmla="*/ 110400 h 123114"/>
                <a:gd name="connsiteX104" fmla="*/ 79629 w 147635"/>
                <a:gd name="connsiteY104" fmla="*/ 102113 h 123114"/>
                <a:gd name="connsiteX105" fmla="*/ 78962 w 147635"/>
                <a:gd name="connsiteY105" fmla="*/ 99732 h 123114"/>
                <a:gd name="connsiteX106" fmla="*/ 75914 w 147635"/>
                <a:gd name="connsiteY106" fmla="*/ 100113 h 123114"/>
                <a:gd name="connsiteX107" fmla="*/ 74295 w 147635"/>
                <a:gd name="connsiteY107" fmla="*/ 99161 h 123114"/>
                <a:gd name="connsiteX108" fmla="*/ 74676 w 147635"/>
                <a:gd name="connsiteY108" fmla="*/ 97732 h 123114"/>
                <a:gd name="connsiteX109" fmla="*/ 79438 w 147635"/>
                <a:gd name="connsiteY109" fmla="*/ 95065 h 123114"/>
                <a:gd name="connsiteX110" fmla="*/ 77248 w 147635"/>
                <a:gd name="connsiteY110" fmla="*/ 93446 h 123114"/>
                <a:gd name="connsiteX111" fmla="*/ 74771 w 147635"/>
                <a:gd name="connsiteY111" fmla="*/ 93160 h 123114"/>
                <a:gd name="connsiteX112" fmla="*/ 75152 w 147635"/>
                <a:gd name="connsiteY112" fmla="*/ 90969 h 123114"/>
                <a:gd name="connsiteX113" fmla="*/ 79248 w 147635"/>
                <a:gd name="connsiteY113" fmla="*/ 88969 h 123114"/>
                <a:gd name="connsiteX114" fmla="*/ 81534 w 147635"/>
                <a:gd name="connsiteY114" fmla="*/ 88017 h 123114"/>
                <a:gd name="connsiteX115" fmla="*/ 113252 w 147635"/>
                <a:gd name="connsiteY115" fmla="*/ 78111 h 123114"/>
                <a:gd name="connsiteX116" fmla="*/ 124015 w 147635"/>
                <a:gd name="connsiteY116" fmla="*/ 64966 h 123114"/>
                <a:gd name="connsiteX117" fmla="*/ 127063 w 147635"/>
                <a:gd name="connsiteY117" fmla="*/ 62299 h 123114"/>
                <a:gd name="connsiteX118" fmla="*/ 142875 w 147635"/>
                <a:gd name="connsiteY118" fmla="*/ 60108 h 123114"/>
                <a:gd name="connsiteX119" fmla="*/ 144209 w 147635"/>
                <a:gd name="connsiteY119" fmla="*/ 58108 h 123114"/>
                <a:gd name="connsiteX120" fmla="*/ 139922 w 147635"/>
                <a:gd name="connsiteY120" fmla="*/ 31057 h 123114"/>
                <a:gd name="connsiteX121" fmla="*/ 139160 w 147635"/>
                <a:gd name="connsiteY121" fmla="*/ 29628 h 123114"/>
                <a:gd name="connsiteX122" fmla="*/ 138398 w 147635"/>
                <a:gd name="connsiteY122" fmla="*/ 28200 h 123114"/>
                <a:gd name="connsiteX123" fmla="*/ 131540 w 147635"/>
                <a:gd name="connsiteY123" fmla="*/ 672 h 123114"/>
                <a:gd name="connsiteX124" fmla="*/ 134112 w 147635"/>
                <a:gd name="connsiteY124" fmla="*/ 1149 h 123114"/>
                <a:gd name="connsiteX125" fmla="*/ 135064 w 147635"/>
                <a:gd name="connsiteY125" fmla="*/ 3149 h 123114"/>
                <a:gd name="connsiteX126" fmla="*/ 135064 w 147635"/>
                <a:gd name="connsiteY126" fmla="*/ 3149 h 123114"/>
                <a:gd name="connsiteX127" fmla="*/ 66008 w 147635"/>
                <a:gd name="connsiteY127" fmla="*/ 72776 h 123114"/>
                <a:gd name="connsiteX128" fmla="*/ 60198 w 147635"/>
                <a:gd name="connsiteY128" fmla="*/ 75729 h 123114"/>
                <a:gd name="connsiteX129" fmla="*/ 56674 w 147635"/>
                <a:gd name="connsiteY129" fmla="*/ 95827 h 123114"/>
                <a:gd name="connsiteX130" fmla="*/ 59150 w 147635"/>
                <a:gd name="connsiteY130" fmla="*/ 98780 h 123114"/>
                <a:gd name="connsiteX131" fmla="*/ 60198 w 147635"/>
                <a:gd name="connsiteY131" fmla="*/ 98970 h 123114"/>
                <a:gd name="connsiteX132" fmla="*/ 64008 w 147635"/>
                <a:gd name="connsiteY132" fmla="*/ 95732 h 123114"/>
                <a:gd name="connsiteX133" fmla="*/ 67437 w 147635"/>
                <a:gd name="connsiteY133" fmla="*/ 75253 h 123114"/>
                <a:gd name="connsiteX134" fmla="*/ 66104 w 147635"/>
                <a:gd name="connsiteY134" fmla="*/ 72776 h 123114"/>
                <a:gd name="connsiteX135" fmla="*/ 66104 w 147635"/>
                <a:gd name="connsiteY135" fmla="*/ 72776 h 123114"/>
                <a:gd name="connsiteX136" fmla="*/ 58864 w 147635"/>
                <a:gd name="connsiteY136" fmla="*/ 100113 h 123114"/>
                <a:gd name="connsiteX137" fmla="*/ 61436 w 147635"/>
                <a:gd name="connsiteY137" fmla="*/ 104018 h 123114"/>
                <a:gd name="connsiteX138" fmla="*/ 56959 w 147635"/>
                <a:gd name="connsiteY138" fmla="*/ 102113 h 123114"/>
                <a:gd name="connsiteX139" fmla="*/ 54388 w 147635"/>
                <a:gd name="connsiteY139" fmla="*/ 98208 h 123114"/>
                <a:gd name="connsiteX140" fmla="*/ 58864 w 147635"/>
                <a:gd name="connsiteY140" fmla="*/ 100113 h 12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147635" h="123114">
                  <a:moveTo>
                    <a:pt x="11621" y="16674"/>
                  </a:moveTo>
                  <a:lnTo>
                    <a:pt x="13811" y="18484"/>
                  </a:lnTo>
                  <a:cubicBezTo>
                    <a:pt x="14764" y="19246"/>
                    <a:pt x="15430" y="19055"/>
                    <a:pt x="15621" y="17817"/>
                  </a:cubicBezTo>
                  <a:cubicBezTo>
                    <a:pt x="15621" y="17246"/>
                    <a:pt x="15621" y="16674"/>
                    <a:pt x="15621" y="16008"/>
                  </a:cubicBezTo>
                  <a:cubicBezTo>
                    <a:pt x="15526" y="15436"/>
                    <a:pt x="15716" y="15150"/>
                    <a:pt x="16288" y="15246"/>
                  </a:cubicBezTo>
                  <a:cubicBezTo>
                    <a:pt x="16764" y="15246"/>
                    <a:pt x="16954" y="15436"/>
                    <a:pt x="17050" y="15722"/>
                  </a:cubicBezTo>
                  <a:cubicBezTo>
                    <a:pt x="17240" y="16770"/>
                    <a:pt x="17050" y="17722"/>
                    <a:pt x="16478" y="18579"/>
                  </a:cubicBezTo>
                  <a:cubicBezTo>
                    <a:pt x="15907" y="19341"/>
                    <a:pt x="15812" y="20199"/>
                    <a:pt x="16192" y="21056"/>
                  </a:cubicBezTo>
                  <a:lnTo>
                    <a:pt x="22384" y="34772"/>
                  </a:lnTo>
                  <a:cubicBezTo>
                    <a:pt x="22670" y="35438"/>
                    <a:pt x="22098" y="36201"/>
                    <a:pt x="21336" y="36105"/>
                  </a:cubicBezTo>
                  <a:lnTo>
                    <a:pt x="20193" y="36105"/>
                  </a:lnTo>
                  <a:cubicBezTo>
                    <a:pt x="19050" y="35915"/>
                    <a:pt x="18193" y="35343"/>
                    <a:pt x="17812" y="34296"/>
                  </a:cubicBezTo>
                  <a:cubicBezTo>
                    <a:pt x="16192" y="29914"/>
                    <a:pt x="14764" y="25723"/>
                    <a:pt x="13430" y="21913"/>
                  </a:cubicBezTo>
                  <a:cubicBezTo>
                    <a:pt x="13240" y="21342"/>
                    <a:pt x="12954" y="20961"/>
                    <a:pt x="12573" y="20770"/>
                  </a:cubicBezTo>
                  <a:cubicBezTo>
                    <a:pt x="12192" y="20580"/>
                    <a:pt x="11716" y="20580"/>
                    <a:pt x="11144" y="20675"/>
                  </a:cubicBezTo>
                  <a:lnTo>
                    <a:pt x="11621" y="16579"/>
                  </a:lnTo>
                  <a:lnTo>
                    <a:pt x="11621" y="16579"/>
                  </a:lnTo>
                  <a:close/>
                  <a:moveTo>
                    <a:pt x="24955" y="21246"/>
                  </a:moveTo>
                  <a:cubicBezTo>
                    <a:pt x="24384" y="19151"/>
                    <a:pt x="23431" y="17627"/>
                    <a:pt x="22955" y="17722"/>
                  </a:cubicBezTo>
                  <a:cubicBezTo>
                    <a:pt x="22479" y="17817"/>
                    <a:pt x="22574" y="19627"/>
                    <a:pt x="23241" y="21722"/>
                  </a:cubicBezTo>
                  <a:cubicBezTo>
                    <a:pt x="23813" y="23818"/>
                    <a:pt x="24765" y="25342"/>
                    <a:pt x="25241" y="25247"/>
                  </a:cubicBezTo>
                  <a:cubicBezTo>
                    <a:pt x="25717" y="25151"/>
                    <a:pt x="25622" y="23342"/>
                    <a:pt x="24955" y="21246"/>
                  </a:cubicBezTo>
                  <a:lnTo>
                    <a:pt x="24955" y="21246"/>
                  </a:lnTo>
                  <a:close/>
                  <a:moveTo>
                    <a:pt x="1048" y="24389"/>
                  </a:moveTo>
                  <a:lnTo>
                    <a:pt x="4572" y="32867"/>
                  </a:lnTo>
                  <a:cubicBezTo>
                    <a:pt x="4572" y="32867"/>
                    <a:pt x="4381" y="33343"/>
                    <a:pt x="3715" y="33724"/>
                  </a:cubicBezTo>
                  <a:cubicBezTo>
                    <a:pt x="3429" y="33914"/>
                    <a:pt x="3143" y="33914"/>
                    <a:pt x="2762" y="33724"/>
                  </a:cubicBezTo>
                  <a:cubicBezTo>
                    <a:pt x="2572" y="33724"/>
                    <a:pt x="2476" y="33534"/>
                    <a:pt x="2381" y="33343"/>
                  </a:cubicBezTo>
                  <a:cubicBezTo>
                    <a:pt x="1048" y="30581"/>
                    <a:pt x="286" y="27533"/>
                    <a:pt x="0" y="24199"/>
                  </a:cubicBezTo>
                  <a:cubicBezTo>
                    <a:pt x="0" y="22484"/>
                    <a:pt x="190" y="22580"/>
                    <a:pt x="952" y="24389"/>
                  </a:cubicBezTo>
                  <a:lnTo>
                    <a:pt x="952" y="24389"/>
                  </a:lnTo>
                  <a:close/>
                  <a:moveTo>
                    <a:pt x="35623" y="50297"/>
                  </a:moveTo>
                  <a:cubicBezTo>
                    <a:pt x="35623" y="50297"/>
                    <a:pt x="36100" y="49536"/>
                    <a:pt x="36576" y="49631"/>
                  </a:cubicBezTo>
                  <a:cubicBezTo>
                    <a:pt x="36862" y="49631"/>
                    <a:pt x="37147" y="49821"/>
                    <a:pt x="37433" y="50202"/>
                  </a:cubicBezTo>
                  <a:cubicBezTo>
                    <a:pt x="37624" y="50488"/>
                    <a:pt x="37719" y="50774"/>
                    <a:pt x="37624" y="51155"/>
                  </a:cubicBezTo>
                  <a:lnTo>
                    <a:pt x="28384" y="76777"/>
                  </a:lnTo>
                  <a:cubicBezTo>
                    <a:pt x="28384" y="76777"/>
                    <a:pt x="28099" y="77158"/>
                    <a:pt x="27908" y="77158"/>
                  </a:cubicBezTo>
                  <a:cubicBezTo>
                    <a:pt x="27718" y="77158"/>
                    <a:pt x="27527" y="77158"/>
                    <a:pt x="27241" y="77063"/>
                  </a:cubicBezTo>
                  <a:cubicBezTo>
                    <a:pt x="27146" y="77063"/>
                    <a:pt x="27051" y="76968"/>
                    <a:pt x="27051" y="76777"/>
                  </a:cubicBezTo>
                  <a:cubicBezTo>
                    <a:pt x="26670" y="75158"/>
                    <a:pt x="26194" y="73634"/>
                    <a:pt x="25622" y="72396"/>
                  </a:cubicBezTo>
                  <a:cubicBezTo>
                    <a:pt x="23527" y="67919"/>
                    <a:pt x="25146" y="63918"/>
                    <a:pt x="30766" y="63251"/>
                  </a:cubicBezTo>
                  <a:cubicBezTo>
                    <a:pt x="31718" y="63156"/>
                    <a:pt x="32099" y="62680"/>
                    <a:pt x="31909" y="61728"/>
                  </a:cubicBezTo>
                  <a:lnTo>
                    <a:pt x="30956" y="56679"/>
                  </a:lnTo>
                  <a:cubicBezTo>
                    <a:pt x="26479" y="63061"/>
                    <a:pt x="25146" y="59632"/>
                    <a:pt x="26670" y="46583"/>
                  </a:cubicBezTo>
                  <a:cubicBezTo>
                    <a:pt x="26765" y="45630"/>
                    <a:pt x="26098" y="44868"/>
                    <a:pt x="25051" y="44773"/>
                  </a:cubicBezTo>
                  <a:lnTo>
                    <a:pt x="24289" y="44773"/>
                  </a:lnTo>
                  <a:cubicBezTo>
                    <a:pt x="23336" y="44678"/>
                    <a:pt x="22574" y="45440"/>
                    <a:pt x="22765" y="46297"/>
                  </a:cubicBezTo>
                  <a:lnTo>
                    <a:pt x="24289" y="53441"/>
                  </a:lnTo>
                  <a:cubicBezTo>
                    <a:pt x="25051" y="56870"/>
                    <a:pt x="19812" y="54108"/>
                    <a:pt x="18288" y="54965"/>
                  </a:cubicBezTo>
                  <a:cubicBezTo>
                    <a:pt x="17335" y="55441"/>
                    <a:pt x="16573" y="55251"/>
                    <a:pt x="16097" y="54393"/>
                  </a:cubicBezTo>
                  <a:lnTo>
                    <a:pt x="12478" y="48393"/>
                  </a:lnTo>
                  <a:cubicBezTo>
                    <a:pt x="11906" y="47535"/>
                    <a:pt x="12192" y="46868"/>
                    <a:pt x="13145" y="46488"/>
                  </a:cubicBezTo>
                  <a:lnTo>
                    <a:pt x="28480" y="40963"/>
                  </a:lnTo>
                  <a:cubicBezTo>
                    <a:pt x="30194" y="40392"/>
                    <a:pt x="32099" y="41439"/>
                    <a:pt x="32290" y="43249"/>
                  </a:cubicBezTo>
                  <a:lnTo>
                    <a:pt x="33242" y="52679"/>
                  </a:lnTo>
                  <a:cubicBezTo>
                    <a:pt x="34576" y="53060"/>
                    <a:pt x="35338" y="52298"/>
                    <a:pt x="35719" y="50297"/>
                  </a:cubicBezTo>
                  <a:lnTo>
                    <a:pt x="35719" y="50297"/>
                  </a:lnTo>
                  <a:close/>
                  <a:moveTo>
                    <a:pt x="56864" y="68300"/>
                  </a:moveTo>
                  <a:cubicBezTo>
                    <a:pt x="57626" y="68300"/>
                    <a:pt x="58198" y="68776"/>
                    <a:pt x="58483" y="69919"/>
                  </a:cubicBezTo>
                  <a:cubicBezTo>
                    <a:pt x="58674" y="70586"/>
                    <a:pt x="58579" y="71253"/>
                    <a:pt x="58388" y="72014"/>
                  </a:cubicBezTo>
                  <a:cubicBezTo>
                    <a:pt x="55912" y="78968"/>
                    <a:pt x="53245" y="87064"/>
                    <a:pt x="50482" y="96113"/>
                  </a:cubicBezTo>
                  <a:cubicBezTo>
                    <a:pt x="50292" y="96589"/>
                    <a:pt x="49625" y="96684"/>
                    <a:pt x="49339" y="96208"/>
                  </a:cubicBezTo>
                  <a:lnTo>
                    <a:pt x="46291" y="91255"/>
                  </a:lnTo>
                  <a:cubicBezTo>
                    <a:pt x="45910" y="90588"/>
                    <a:pt x="46006" y="90017"/>
                    <a:pt x="46482" y="89445"/>
                  </a:cubicBezTo>
                  <a:cubicBezTo>
                    <a:pt x="50482" y="85254"/>
                    <a:pt x="52102" y="80301"/>
                    <a:pt x="51340" y="74396"/>
                  </a:cubicBezTo>
                  <a:cubicBezTo>
                    <a:pt x="50959" y="71348"/>
                    <a:pt x="53435" y="68586"/>
                    <a:pt x="56769" y="68300"/>
                  </a:cubicBezTo>
                  <a:lnTo>
                    <a:pt x="56769" y="68300"/>
                  </a:lnTo>
                  <a:close/>
                  <a:moveTo>
                    <a:pt x="46101" y="80587"/>
                  </a:moveTo>
                  <a:cubicBezTo>
                    <a:pt x="45339" y="79825"/>
                    <a:pt x="45244" y="79063"/>
                    <a:pt x="45815" y="78111"/>
                  </a:cubicBezTo>
                  <a:cubicBezTo>
                    <a:pt x="47625" y="75158"/>
                    <a:pt x="48577" y="72491"/>
                    <a:pt x="48768" y="70014"/>
                  </a:cubicBezTo>
                  <a:cubicBezTo>
                    <a:pt x="48768" y="69157"/>
                    <a:pt x="49244" y="68300"/>
                    <a:pt x="49911" y="67728"/>
                  </a:cubicBezTo>
                  <a:cubicBezTo>
                    <a:pt x="51435" y="66395"/>
                    <a:pt x="52578" y="65633"/>
                    <a:pt x="53340" y="65442"/>
                  </a:cubicBezTo>
                  <a:cubicBezTo>
                    <a:pt x="54483" y="65061"/>
                    <a:pt x="54578" y="64680"/>
                    <a:pt x="53816" y="64204"/>
                  </a:cubicBezTo>
                  <a:lnTo>
                    <a:pt x="49816" y="61918"/>
                  </a:lnTo>
                  <a:cubicBezTo>
                    <a:pt x="48673" y="61251"/>
                    <a:pt x="47911" y="61537"/>
                    <a:pt x="47530" y="62775"/>
                  </a:cubicBezTo>
                  <a:lnTo>
                    <a:pt x="41148" y="84873"/>
                  </a:lnTo>
                  <a:cubicBezTo>
                    <a:pt x="40767" y="86112"/>
                    <a:pt x="41910" y="87255"/>
                    <a:pt x="43148" y="86969"/>
                  </a:cubicBezTo>
                  <a:cubicBezTo>
                    <a:pt x="44863" y="86683"/>
                    <a:pt x="46291" y="85445"/>
                    <a:pt x="47339" y="83445"/>
                  </a:cubicBezTo>
                  <a:cubicBezTo>
                    <a:pt x="47720" y="82778"/>
                    <a:pt x="47625" y="82111"/>
                    <a:pt x="47054" y="81635"/>
                  </a:cubicBezTo>
                  <a:lnTo>
                    <a:pt x="46101" y="80682"/>
                  </a:lnTo>
                  <a:lnTo>
                    <a:pt x="46101" y="80682"/>
                  </a:lnTo>
                  <a:close/>
                  <a:moveTo>
                    <a:pt x="135350" y="3054"/>
                  </a:moveTo>
                  <a:cubicBezTo>
                    <a:pt x="140208" y="18484"/>
                    <a:pt x="143160" y="31724"/>
                    <a:pt x="144303" y="42868"/>
                  </a:cubicBezTo>
                  <a:cubicBezTo>
                    <a:pt x="144970" y="49631"/>
                    <a:pt x="146018" y="54679"/>
                    <a:pt x="147447" y="57918"/>
                  </a:cubicBezTo>
                  <a:cubicBezTo>
                    <a:pt x="148018" y="59346"/>
                    <a:pt x="147256" y="60966"/>
                    <a:pt x="145637" y="61347"/>
                  </a:cubicBezTo>
                  <a:lnTo>
                    <a:pt x="127921" y="66204"/>
                  </a:lnTo>
                  <a:cubicBezTo>
                    <a:pt x="127159" y="66395"/>
                    <a:pt x="126587" y="66871"/>
                    <a:pt x="126111" y="67538"/>
                  </a:cubicBezTo>
                  <a:cubicBezTo>
                    <a:pt x="124587" y="70300"/>
                    <a:pt x="123730" y="72110"/>
                    <a:pt x="123634" y="73062"/>
                  </a:cubicBezTo>
                  <a:cubicBezTo>
                    <a:pt x="122110" y="85064"/>
                    <a:pt x="120491" y="97161"/>
                    <a:pt x="118491" y="109353"/>
                  </a:cubicBezTo>
                  <a:cubicBezTo>
                    <a:pt x="117920" y="112686"/>
                    <a:pt x="116396" y="114687"/>
                    <a:pt x="113919" y="115258"/>
                  </a:cubicBezTo>
                  <a:cubicBezTo>
                    <a:pt x="110585" y="115925"/>
                    <a:pt x="107918" y="116115"/>
                    <a:pt x="105918" y="115639"/>
                  </a:cubicBezTo>
                  <a:cubicBezTo>
                    <a:pt x="105061" y="115449"/>
                    <a:pt x="104299" y="115830"/>
                    <a:pt x="103918" y="116496"/>
                  </a:cubicBezTo>
                  <a:lnTo>
                    <a:pt x="100584" y="122021"/>
                  </a:lnTo>
                  <a:cubicBezTo>
                    <a:pt x="99917" y="123068"/>
                    <a:pt x="98584" y="123450"/>
                    <a:pt x="97441" y="122783"/>
                  </a:cubicBezTo>
                  <a:cubicBezTo>
                    <a:pt x="93154" y="120401"/>
                    <a:pt x="88201" y="118973"/>
                    <a:pt x="82582" y="118592"/>
                  </a:cubicBezTo>
                  <a:cubicBezTo>
                    <a:pt x="81724" y="118592"/>
                    <a:pt x="80963" y="118211"/>
                    <a:pt x="80391" y="117639"/>
                  </a:cubicBezTo>
                  <a:cubicBezTo>
                    <a:pt x="79153" y="116496"/>
                    <a:pt x="76581" y="114115"/>
                    <a:pt x="72580" y="110591"/>
                  </a:cubicBezTo>
                  <a:cubicBezTo>
                    <a:pt x="71628" y="109734"/>
                    <a:pt x="71342" y="108495"/>
                    <a:pt x="71628" y="106876"/>
                  </a:cubicBezTo>
                  <a:cubicBezTo>
                    <a:pt x="71818" y="106114"/>
                    <a:pt x="72295" y="105733"/>
                    <a:pt x="73057" y="105733"/>
                  </a:cubicBezTo>
                  <a:lnTo>
                    <a:pt x="73819" y="105733"/>
                  </a:lnTo>
                  <a:cubicBezTo>
                    <a:pt x="74581" y="105733"/>
                    <a:pt x="75152" y="106305"/>
                    <a:pt x="74962" y="106971"/>
                  </a:cubicBezTo>
                  <a:cubicBezTo>
                    <a:pt x="74771" y="108209"/>
                    <a:pt x="74962" y="109448"/>
                    <a:pt x="75438" y="110496"/>
                  </a:cubicBezTo>
                  <a:cubicBezTo>
                    <a:pt x="75914" y="111353"/>
                    <a:pt x="76676" y="111829"/>
                    <a:pt x="77533" y="111734"/>
                  </a:cubicBezTo>
                  <a:cubicBezTo>
                    <a:pt x="78296" y="111734"/>
                    <a:pt x="78867" y="111162"/>
                    <a:pt x="79057" y="110400"/>
                  </a:cubicBezTo>
                  <a:cubicBezTo>
                    <a:pt x="79534" y="108305"/>
                    <a:pt x="79724" y="105543"/>
                    <a:pt x="79629" y="102113"/>
                  </a:cubicBezTo>
                  <a:cubicBezTo>
                    <a:pt x="79629" y="100875"/>
                    <a:pt x="79343" y="100018"/>
                    <a:pt x="78962" y="99732"/>
                  </a:cubicBezTo>
                  <a:cubicBezTo>
                    <a:pt x="78391" y="99256"/>
                    <a:pt x="77343" y="99351"/>
                    <a:pt x="75914" y="100113"/>
                  </a:cubicBezTo>
                  <a:cubicBezTo>
                    <a:pt x="75152" y="100494"/>
                    <a:pt x="74295" y="100018"/>
                    <a:pt x="74295" y="99161"/>
                  </a:cubicBezTo>
                  <a:cubicBezTo>
                    <a:pt x="74295" y="98684"/>
                    <a:pt x="74390" y="98208"/>
                    <a:pt x="74676" y="97732"/>
                  </a:cubicBezTo>
                  <a:cubicBezTo>
                    <a:pt x="77152" y="97446"/>
                    <a:pt x="78772" y="96589"/>
                    <a:pt x="79438" y="95065"/>
                  </a:cubicBezTo>
                  <a:cubicBezTo>
                    <a:pt x="80772" y="91922"/>
                    <a:pt x="80105" y="91350"/>
                    <a:pt x="77248" y="93446"/>
                  </a:cubicBezTo>
                  <a:cubicBezTo>
                    <a:pt x="76771" y="93827"/>
                    <a:pt x="75914" y="93732"/>
                    <a:pt x="74771" y="93160"/>
                  </a:cubicBezTo>
                  <a:cubicBezTo>
                    <a:pt x="72676" y="92112"/>
                    <a:pt x="72771" y="91350"/>
                    <a:pt x="75152" y="90969"/>
                  </a:cubicBezTo>
                  <a:cubicBezTo>
                    <a:pt x="76486" y="90779"/>
                    <a:pt x="77819" y="90112"/>
                    <a:pt x="79248" y="88969"/>
                  </a:cubicBezTo>
                  <a:cubicBezTo>
                    <a:pt x="79915" y="88493"/>
                    <a:pt x="80677" y="88112"/>
                    <a:pt x="81534" y="88017"/>
                  </a:cubicBezTo>
                  <a:cubicBezTo>
                    <a:pt x="92202" y="86588"/>
                    <a:pt x="102775" y="83254"/>
                    <a:pt x="113252" y="78111"/>
                  </a:cubicBezTo>
                  <a:cubicBezTo>
                    <a:pt x="118777" y="75348"/>
                    <a:pt x="122396" y="70967"/>
                    <a:pt x="124015" y="64966"/>
                  </a:cubicBezTo>
                  <a:cubicBezTo>
                    <a:pt x="124396" y="63537"/>
                    <a:pt x="125635" y="62585"/>
                    <a:pt x="127063" y="62299"/>
                  </a:cubicBezTo>
                  <a:lnTo>
                    <a:pt x="142875" y="60108"/>
                  </a:lnTo>
                  <a:cubicBezTo>
                    <a:pt x="143827" y="59918"/>
                    <a:pt x="144494" y="59061"/>
                    <a:pt x="144209" y="58108"/>
                  </a:cubicBezTo>
                  <a:cubicBezTo>
                    <a:pt x="141637" y="49917"/>
                    <a:pt x="140208" y="40868"/>
                    <a:pt x="139922" y="31057"/>
                  </a:cubicBezTo>
                  <a:cubicBezTo>
                    <a:pt x="139922" y="30486"/>
                    <a:pt x="139636" y="30009"/>
                    <a:pt x="139160" y="29628"/>
                  </a:cubicBezTo>
                  <a:cubicBezTo>
                    <a:pt x="138684" y="29247"/>
                    <a:pt x="138493" y="28771"/>
                    <a:pt x="138398" y="28200"/>
                  </a:cubicBezTo>
                  <a:cubicBezTo>
                    <a:pt x="137826" y="18675"/>
                    <a:pt x="135541" y="9530"/>
                    <a:pt x="131540" y="672"/>
                  </a:cubicBezTo>
                  <a:cubicBezTo>
                    <a:pt x="132207" y="-375"/>
                    <a:pt x="133064" y="-185"/>
                    <a:pt x="134112" y="1149"/>
                  </a:cubicBezTo>
                  <a:cubicBezTo>
                    <a:pt x="134493" y="1625"/>
                    <a:pt x="134778" y="2292"/>
                    <a:pt x="135064" y="3149"/>
                  </a:cubicBezTo>
                  <a:lnTo>
                    <a:pt x="135064" y="3149"/>
                  </a:lnTo>
                  <a:close/>
                  <a:moveTo>
                    <a:pt x="66008" y="72776"/>
                  </a:moveTo>
                  <a:cubicBezTo>
                    <a:pt x="62960" y="72300"/>
                    <a:pt x="61055" y="73348"/>
                    <a:pt x="60198" y="75729"/>
                  </a:cubicBezTo>
                  <a:cubicBezTo>
                    <a:pt x="58007" y="81921"/>
                    <a:pt x="56769" y="88683"/>
                    <a:pt x="56674" y="95827"/>
                  </a:cubicBezTo>
                  <a:cubicBezTo>
                    <a:pt x="56674" y="97256"/>
                    <a:pt x="57721" y="98494"/>
                    <a:pt x="59150" y="98780"/>
                  </a:cubicBezTo>
                  <a:lnTo>
                    <a:pt x="60198" y="98970"/>
                  </a:lnTo>
                  <a:cubicBezTo>
                    <a:pt x="62293" y="99637"/>
                    <a:pt x="63532" y="98494"/>
                    <a:pt x="64008" y="95732"/>
                  </a:cubicBezTo>
                  <a:lnTo>
                    <a:pt x="67437" y="75253"/>
                  </a:lnTo>
                  <a:cubicBezTo>
                    <a:pt x="67246" y="74396"/>
                    <a:pt x="66770" y="73538"/>
                    <a:pt x="66104" y="72776"/>
                  </a:cubicBezTo>
                  <a:lnTo>
                    <a:pt x="66104" y="72776"/>
                  </a:lnTo>
                  <a:close/>
                  <a:moveTo>
                    <a:pt x="58864" y="100113"/>
                  </a:moveTo>
                  <a:cubicBezTo>
                    <a:pt x="60865" y="101733"/>
                    <a:pt x="62008" y="103542"/>
                    <a:pt x="61436" y="104018"/>
                  </a:cubicBezTo>
                  <a:cubicBezTo>
                    <a:pt x="60960" y="104590"/>
                    <a:pt x="58960" y="103733"/>
                    <a:pt x="56959" y="102113"/>
                  </a:cubicBezTo>
                  <a:cubicBezTo>
                    <a:pt x="55054" y="100494"/>
                    <a:pt x="53816" y="98684"/>
                    <a:pt x="54388" y="98208"/>
                  </a:cubicBezTo>
                  <a:cubicBezTo>
                    <a:pt x="54864" y="97637"/>
                    <a:pt x="56864" y="98494"/>
                    <a:pt x="58864" y="100113"/>
                  </a:cubicBezTo>
                  <a:close/>
                </a:path>
              </a:pathLst>
            </a:custGeom>
            <a:solidFill>
              <a:srgbClr val="67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7" name="Freeform: Shape 16236">
              <a:extLst>
                <a:ext uri="{FF2B5EF4-FFF2-40B4-BE49-F238E27FC236}">
                  <a16:creationId xmlns:a16="http://schemas.microsoft.com/office/drawing/2014/main" id="{C6A9BF28-45CC-58B2-5638-FB410D237BEA}"/>
                </a:ext>
              </a:extLst>
            </p:cNvPr>
            <p:cNvSpPr/>
            <p:nvPr/>
          </p:nvSpPr>
          <p:spPr>
            <a:xfrm>
              <a:off x="4590573" y="2983298"/>
              <a:ext cx="383850" cy="309361"/>
            </a:xfrm>
            <a:custGeom>
              <a:avLst/>
              <a:gdLst>
                <a:gd name="connsiteX0" fmla="*/ 306038 w 383850"/>
                <a:gd name="connsiteY0" fmla="*/ 120518 h 309361"/>
                <a:gd name="connsiteX1" fmla="*/ 327565 w 383850"/>
                <a:gd name="connsiteY1" fmla="*/ 163094 h 309361"/>
                <a:gd name="connsiteX2" fmla="*/ 326707 w 383850"/>
                <a:gd name="connsiteY2" fmla="*/ 173858 h 309361"/>
                <a:gd name="connsiteX3" fmla="*/ 302037 w 383850"/>
                <a:gd name="connsiteY3" fmla="*/ 187574 h 309361"/>
                <a:gd name="connsiteX4" fmla="*/ 297085 w 383850"/>
                <a:gd name="connsiteY4" fmla="*/ 191479 h 309361"/>
                <a:gd name="connsiteX5" fmla="*/ 284607 w 383850"/>
                <a:gd name="connsiteY5" fmla="*/ 195956 h 309361"/>
                <a:gd name="connsiteX6" fmla="*/ 272986 w 383850"/>
                <a:gd name="connsiteY6" fmla="*/ 198718 h 309361"/>
                <a:gd name="connsiteX7" fmla="*/ 229933 w 383850"/>
                <a:gd name="connsiteY7" fmla="*/ 217292 h 309361"/>
                <a:gd name="connsiteX8" fmla="*/ 201358 w 383850"/>
                <a:gd name="connsiteY8" fmla="*/ 229388 h 309361"/>
                <a:gd name="connsiteX9" fmla="*/ 200882 w 383850"/>
                <a:gd name="connsiteY9" fmla="*/ 231103 h 309361"/>
                <a:gd name="connsiteX10" fmla="*/ 226028 w 383850"/>
                <a:gd name="connsiteY10" fmla="*/ 259011 h 309361"/>
                <a:gd name="connsiteX11" fmla="*/ 229838 w 383850"/>
                <a:gd name="connsiteY11" fmla="*/ 260821 h 309361"/>
                <a:gd name="connsiteX12" fmla="*/ 233267 w 383850"/>
                <a:gd name="connsiteY12" fmla="*/ 264726 h 309361"/>
                <a:gd name="connsiteX13" fmla="*/ 227457 w 383850"/>
                <a:gd name="connsiteY13" fmla="*/ 267679 h 309361"/>
                <a:gd name="connsiteX14" fmla="*/ 223933 w 383850"/>
                <a:gd name="connsiteY14" fmla="*/ 287777 h 309361"/>
                <a:gd name="connsiteX15" fmla="*/ 226409 w 383850"/>
                <a:gd name="connsiteY15" fmla="*/ 290729 h 309361"/>
                <a:gd name="connsiteX16" fmla="*/ 227457 w 383850"/>
                <a:gd name="connsiteY16" fmla="*/ 290920 h 309361"/>
                <a:gd name="connsiteX17" fmla="*/ 231267 w 383850"/>
                <a:gd name="connsiteY17" fmla="*/ 287681 h 309361"/>
                <a:gd name="connsiteX18" fmla="*/ 234696 w 383850"/>
                <a:gd name="connsiteY18" fmla="*/ 267203 h 309361"/>
                <a:gd name="connsiteX19" fmla="*/ 252508 w 383850"/>
                <a:gd name="connsiteY19" fmla="*/ 278537 h 309361"/>
                <a:gd name="connsiteX20" fmla="*/ 246888 w 383850"/>
                <a:gd name="connsiteY20" fmla="*/ 304350 h 309361"/>
                <a:gd name="connsiteX21" fmla="*/ 248126 w 383850"/>
                <a:gd name="connsiteY21" fmla="*/ 305303 h 309361"/>
                <a:gd name="connsiteX22" fmla="*/ 252222 w 383850"/>
                <a:gd name="connsiteY22" fmla="*/ 300064 h 309361"/>
                <a:gd name="connsiteX23" fmla="*/ 247840 w 383850"/>
                <a:gd name="connsiteY23" fmla="*/ 309303 h 309361"/>
                <a:gd name="connsiteX24" fmla="*/ 227647 w 383850"/>
                <a:gd name="connsiteY24" fmla="*/ 300826 h 309361"/>
                <a:gd name="connsiteX25" fmla="*/ 225457 w 383850"/>
                <a:gd name="connsiteY25" fmla="*/ 299492 h 309361"/>
                <a:gd name="connsiteX26" fmla="*/ 219075 w 383850"/>
                <a:gd name="connsiteY26" fmla="*/ 294158 h 309361"/>
                <a:gd name="connsiteX27" fmla="*/ 208216 w 383850"/>
                <a:gd name="connsiteY27" fmla="*/ 284443 h 309361"/>
                <a:gd name="connsiteX28" fmla="*/ 206502 w 383850"/>
                <a:gd name="connsiteY28" fmla="*/ 282728 h 309361"/>
                <a:gd name="connsiteX29" fmla="*/ 205359 w 383850"/>
                <a:gd name="connsiteY29" fmla="*/ 269203 h 309361"/>
                <a:gd name="connsiteX30" fmla="*/ 212026 w 383850"/>
                <a:gd name="connsiteY30" fmla="*/ 252534 h 309361"/>
                <a:gd name="connsiteX31" fmla="*/ 210883 w 383850"/>
                <a:gd name="connsiteY31" fmla="*/ 247295 h 309361"/>
                <a:gd name="connsiteX32" fmla="*/ 209645 w 383850"/>
                <a:gd name="connsiteY32" fmla="*/ 245867 h 309361"/>
                <a:gd name="connsiteX33" fmla="*/ 206978 w 383850"/>
                <a:gd name="connsiteY33" fmla="*/ 246343 h 309361"/>
                <a:gd name="connsiteX34" fmla="*/ 202882 w 383850"/>
                <a:gd name="connsiteY34" fmla="*/ 263202 h 309361"/>
                <a:gd name="connsiteX35" fmla="*/ 199263 w 383850"/>
                <a:gd name="connsiteY35" fmla="*/ 273489 h 309361"/>
                <a:gd name="connsiteX36" fmla="*/ 196501 w 383850"/>
                <a:gd name="connsiteY36" fmla="*/ 273870 h 309361"/>
                <a:gd name="connsiteX37" fmla="*/ 189262 w 383850"/>
                <a:gd name="connsiteY37" fmla="*/ 265393 h 309361"/>
                <a:gd name="connsiteX38" fmla="*/ 188595 w 383850"/>
                <a:gd name="connsiteY38" fmla="*/ 263393 h 309361"/>
                <a:gd name="connsiteX39" fmla="*/ 189071 w 383850"/>
                <a:gd name="connsiteY39" fmla="*/ 257297 h 309361"/>
                <a:gd name="connsiteX40" fmla="*/ 190786 w 383850"/>
                <a:gd name="connsiteY40" fmla="*/ 255677 h 309361"/>
                <a:gd name="connsiteX41" fmla="*/ 193643 w 383850"/>
                <a:gd name="connsiteY41" fmla="*/ 254915 h 309361"/>
                <a:gd name="connsiteX42" fmla="*/ 193262 w 383850"/>
                <a:gd name="connsiteY42" fmla="*/ 253106 h 309361"/>
                <a:gd name="connsiteX43" fmla="*/ 184690 w 383850"/>
                <a:gd name="connsiteY43" fmla="*/ 250153 h 309361"/>
                <a:gd name="connsiteX44" fmla="*/ 180118 w 383850"/>
                <a:gd name="connsiteY44" fmla="*/ 245676 h 309361"/>
                <a:gd name="connsiteX45" fmla="*/ 178117 w 383850"/>
                <a:gd name="connsiteY45" fmla="*/ 245105 h 309361"/>
                <a:gd name="connsiteX46" fmla="*/ 177736 w 383850"/>
                <a:gd name="connsiteY46" fmla="*/ 249010 h 309361"/>
                <a:gd name="connsiteX47" fmla="*/ 177070 w 383850"/>
                <a:gd name="connsiteY47" fmla="*/ 249296 h 309361"/>
                <a:gd name="connsiteX48" fmla="*/ 176117 w 383850"/>
                <a:gd name="connsiteY48" fmla="*/ 245867 h 309361"/>
                <a:gd name="connsiteX49" fmla="*/ 177641 w 383850"/>
                <a:gd name="connsiteY49" fmla="*/ 241199 h 309361"/>
                <a:gd name="connsiteX50" fmla="*/ 176593 w 383850"/>
                <a:gd name="connsiteY50" fmla="*/ 239866 h 309361"/>
                <a:gd name="connsiteX51" fmla="*/ 123634 w 383850"/>
                <a:gd name="connsiteY51" fmla="*/ 255677 h 309361"/>
                <a:gd name="connsiteX52" fmla="*/ 89535 w 383850"/>
                <a:gd name="connsiteY52" fmla="*/ 246819 h 309361"/>
                <a:gd name="connsiteX53" fmla="*/ 80772 w 383850"/>
                <a:gd name="connsiteY53" fmla="*/ 227960 h 309361"/>
                <a:gd name="connsiteX54" fmla="*/ 79534 w 383850"/>
                <a:gd name="connsiteY54" fmla="*/ 206338 h 309361"/>
                <a:gd name="connsiteX55" fmla="*/ 81343 w 383850"/>
                <a:gd name="connsiteY55" fmla="*/ 204338 h 309361"/>
                <a:gd name="connsiteX56" fmla="*/ 89535 w 383850"/>
                <a:gd name="connsiteY56" fmla="*/ 201671 h 309361"/>
                <a:gd name="connsiteX57" fmla="*/ 97726 w 383850"/>
                <a:gd name="connsiteY57" fmla="*/ 198527 h 309361"/>
                <a:gd name="connsiteX58" fmla="*/ 134874 w 383850"/>
                <a:gd name="connsiteY58" fmla="*/ 186621 h 309361"/>
                <a:gd name="connsiteX59" fmla="*/ 171069 w 383850"/>
                <a:gd name="connsiteY59" fmla="*/ 172715 h 309361"/>
                <a:gd name="connsiteX60" fmla="*/ 251365 w 383850"/>
                <a:gd name="connsiteY60" fmla="*/ 139091 h 309361"/>
                <a:gd name="connsiteX61" fmla="*/ 300990 w 383850"/>
                <a:gd name="connsiteY61" fmla="*/ 119089 h 309361"/>
                <a:gd name="connsiteX62" fmla="*/ 306134 w 383850"/>
                <a:gd name="connsiteY62" fmla="*/ 120518 h 309361"/>
                <a:gd name="connsiteX63" fmla="*/ 306134 w 383850"/>
                <a:gd name="connsiteY63" fmla="*/ 120518 h 309361"/>
                <a:gd name="connsiteX64" fmla="*/ 102394 w 383850"/>
                <a:gd name="connsiteY64" fmla="*/ 32221 h 309361"/>
                <a:gd name="connsiteX65" fmla="*/ 81153 w 383850"/>
                <a:gd name="connsiteY65" fmla="*/ 3932 h 309361"/>
                <a:gd name="connsiteX66" fmla="*/ 42577 w 383850"/>
                <a:gd name="connsiteY66" fmla="*/ 15076 h 309361"/>
                <a:gd name="connsiteX67" fmla="*/ 36766 w 383850"/>
                <a:gd name="connsiteY67" fmla="*/ 31078 h 309361"/>
                <a:gd name="connsiteX68" fmla="*/ 70580 w 383850"/>
                <a:gd name="connsiteY68" fmla="*/ 73178 h 309361"/>
                <a:gd name="connsiteX69" fmla="*/ 79248 w 383850"/>
                <a:gd name="connsiteY69" fmla="*/ 74512 h 309361"/>
                <a:gd name="connsiteX70" fmla="*/ 80867 w 383850"/>
                <a:gd name="connsiteY70" fmla="*/ 76036 h 309361"/>
                <a:gd name="connsiteX71" fmla="*/ 84677 w 383850"/>
                <a:gd name="connsiteY71" fmla="*/ 90323 h 309361"/>
                <a:gd name="connsiteX72" fmla="*/ 84963 w 383850"/>
                <a:gd name="connsiteY72" fmla="*/ 92324 h 309361"/>
                <a:gd name="connsiteX73" fmla="*/ 80581 w 383850"/>
                <a:gd name="connsiteY73" fmla="*/ 118232 h 309361"/>
                <a:gd name="connsiteX74" fmla="*/ 86582 w 383850"/>
                <a:gd name="connsiteY74" fmla="*/ 194241 h 309361"/>
                <a:gd name="connsiteX75" fmla="*/ 91345 w 383850"/>
                <a:gd name="connsiteY75" fmla="*/ 196718 h 309361"/>
                <a:gd name="connsiteX76" fmla="*/ 103632 w 383850"/>
                <a:gd name="connsiteY76" fmla="*/ 192527 h 309361"/>
                <a:gd name="connsiteX77" fmla="*/ 115919 w 383850"/>
                <a:gd name="connsiteY77" fmla="*/ 188526 h 309361"/>
                <a:gd name="connsiteX78" fmla="*/ 174022 w 383850"/>
                <a:gd name="connsiteY78" fmla="*/ 165666 h 309361"/>
                <a:gd name="connsiteX79" fmla="*/ 299085 w 383850"/>
                <a:gd name="connsiteY79" fmla="*/ 115184 h 309361"/>
                <a:gd name="connsiteX80" fmla="*/ 299656 w 383850"/>
                <a:gd name="connsiteY80" fmla="*/ 113469 h 309361"/>
                <a:gd name="connsiteX81" fmla="*/ 292417 w 383850"/>
                <a:gd name="connsiteY81" fmla="*/ 100610 h 309361"/>
                <a:gd name="connsiteX82" fmla="*/ 289465 w 383850"/>
                <a:gd name="connsiteY82" fmla="*/ 96419 h 309361"/>
                <a:gd name="connsiteX83" fmla="*/ 252413 w 383850"/>
                <a:gd name="connsiteY83" fmla="*/ 60224 h 309361"/>
                <a:gd name="connsiteX84" fmla="*/ 233934 w 383850"/>
                <a:gd name="connsiteY84" fmla="*/ 46508 h 309361"/>
                <a:gd name="connsiteX85" fmla="*/ 192881 w 383850"/>
                <a:gd name="connsiteY85" fmla="*/ 33745 h 309361"/>
                <a:gd name="connsiteX86" fmla="*/ 139255 w 383850"/>
                <a:gd name="connsiteY86" fmla="*/ 29268 h 309361"/>
                <a:gd name="connsiteX87" fmla="*/ 121920 w 383850"/>
                <a:gd name="connsiteY87" fmla="*/ 30221 h 309361"/>
                <a:gd name="connsiteX88" fmla="*/ 104680 w 383850"/>
                <a:gd name="connsiteY88" fmla="*/ 33650 h 309361"/>
                <a:gd name="connsiteX89" fmla="*/ 101917 w 383850"/>
                <a:gd name="connsiteY89" fmla="*/ 32126 h 309361"/>
                <a:gd name="connsiteX90" fmla="*/ 101917 w 383850"/>
                <a:gd name="connsiteY90" fmla="*/ 32126 h 309361"/>
                <a:gd name="connsiteX91" fmla="*/ 380524 w 383850"/>
                <a:gd name="connsiteY91" fmla="*/ 9075 h 309361"/>
                <a:gd name="connsiteX92" fmla="*/ 382334 w 383850"/>
                <a:gd name="connsiteY92" fmla="*/ 8599 h 309361"/>
                <a:gd name="connsiteX93" fmla="*/ 382905 w 383850"/>
                <a:gd name="connsiteY93" fmla="*/ 10313 h 309361"/>
                <a:gd name="connsiteX94" fmla="*/ 380809 w 383850"/>
                <a:gd name="connsiteY94" fmla="*/ 10885 h 309361"/>
                <a:gd name="connsiteX95" fmla="*/ 379857 w 383850"/>
                <a:gd name="connsiteY95" fmla="*/ 10218 h 309361"/>
                <a:gd name="connsiteX96" fmla="*/ 379952 w 383850"/>
                <a:gd name="connsiteY96" fmla="*/ 9551 h 309361"/>
                <a:gd name="connsiteX97" fmla="*/ 380524 w 383850"/>
                <a:gd name="connsiteY97" fmla="*/ 9075 h 309361"/>
                <a:gd name="connsiteX98" fmla="*/ 380524 w 383850"/>
                <a:gd name="connsiteY98" fmla="*/ 9075 h 309361"/>
                <a:gd name="connsiteX99" fmla="*/ 2857 w 383850"/>
                <a:gd name="connsiteY99" fmla="*/ 125185 h 309361"/>
                <a:gd name="connsiteX100" fmla="*/ 1429 w 383850"/>
                <a:gd name="connsiteY100" fmla="*/ 126518 h 309361"/>
                <a:gd name="connsiteX101" fmla="*/ 0 w 383850"/>
                <a:gd name="connsiteY101" fmla="*/ 125185 h 309361"/>
                <a:gd name="connsiteX102" fmla="*/ 1429 w 383850"/>
                <a:gd name="connsiteY102" fmla="*/ 123851 h 309361"/>
                <a:gd name="connsiteX103" fmla="*/ 2857 w 383850"/>
                <a:gd name="connsiteY103" fmla="*/ 125185 h 30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83850" h="309361">
                  <a:moveTo>
                    <a:pt x="306038" y="120518"/>
                  </a:moveTo>
                  <a:cubicBezTo>
                    <a:pt x="315277" y="133757"/>
                    <a:pt x="322421" y="147950"/>
                    <a:pt x="327565" y="163094"/>
                  </a:cubicBezTo>
                  <a:cubicBezTo>
                    <a:pt x="328803" y="166619"/>
                    <a:pt x="328993" y="170524"/>
                    <a:pt x="326707" y="173858"/>
                  </a:cubicBezTo>
                  <a:cubicBezTo>
                    <a:pt x="320993" y="181954"/>
                    <a:pt x="312801" y="186526"/>
                    <a:pt x="302037" y="187574"/>
                  </a:cubicBezTo>
                  <a:cubicBezTo>
                    <a:pt x="300704" y="187669"/>
                    <a:pt x="299085" y="189002"/>
                    <a:pt x="297085" y="191479"/>
                  </a:cubicBezTo>
                  <a:cubicBezTo>
                    <a:pt x="292703" y="192431"/>
                    <a:pt x="288512" y="193955"/>
                    <a:pt x="284607" y="195956"/>
                  </a:cubicBezTo>
                  <a:cubicBezTo>
                    <a:pt x="281940" y="197289"/>
                    <a:pt x="276511" y="197384"/>
                    <a:pt x="272986" y="198718"/>
                  </a:cubicBezTo>
                  <a:cubicBezTo>
                    <a:pt x="258032" y="204433"/>
                    <a:pt x="243649" y="210624"/>
                    <a:pt x="229933" y="217292"/>
                  </a:cubicBezTo>
                  <a:cubicBezTo>
                    <a:pt x="220027" y="222054"/>
                    <a:pt x="210788" y="225007"/>
                    <a:pt x="201358" y="229388"/>
                  </a:cubicBezTo>
                  <a:cubicBezTo>
                    <a:pt x="200501" y="229769"/>
                    <a:pt x="200311" y="230341"/>
                    <a:pt x="200882" y="231103"/>
                  </a:cubicBezTo>
                  <a:cubicBezTo>
                    <a:pt x="207645" y="239961"/>
                    <a:pt x="216027" y="249296"/>
                    <a:pt x="226028" y="259011"/>
                  </a:cubicBezTo>
                  <a:cubicBezTo>
                    <a:pt x="226885" y="259868"/>
                    <a:pt x="228219" y="260440"/>
                    <a:pt x="229838" y="260821"/>
                  </a:cubicBezTo>
                  <a:cubicBezTo>
                    <a:pt x="231267" y="261869"/>
                    <a:pt x="232410" y="263202"/>
                    <a:pt x="233267" y="264726"/>
                  </a:cubicBezTo>
                  <a:cubicBezTo>
                    <a:pt x="230219" y="264250"/>
                    <a:pt x="228314" y="265298"/>
                    <a:pt x="227457" y="267679"/>
                  </a:cubicBezTo>
                  <a:cubicBezTo>
                    <a:pt x="225266" y="273870"/>
                    <a:pt x="224028" y="280633"/>
                    <a:pt x="223933" y="287777"/>
                  </a:cubicBezTo>
                  <a:cubicBezTo>
                    <a:pt x="223933" y="289205"/>
                    <a:pt x="224980" y="290444"/>
                    <a:pt x="226409" y="290729"/>
                  </a:cubicBezTo>
                  <a:lnTo>
                    <a:pt x="227457" y="290920"/>
                  </a:lnTo>
                  <a:cubicBezTo>
                    <a:pt x="229552" y="291587"/>
                    <a:pt x="230791" y="290444"/>
                    <a:pt x="231267" y="287681"/>
                  </a:cubicBezTo>
                  <a:lnTo>
                    <a:pt x="234696" y="267203"/>
                  </a:lnTo>
                  <a:cubicBezTo>
                    <a:pt x="236315" y="266917"/>
                    <a:pt x="251460" y="276442"/>
                    <a:pt x="252508" y="278537"/>
                  </a:cubicBezTo>
                  <a:lnTo>
                    <a:pt x="246888" y="304350"/>
                  </a:lnTo>
                  <a:cubicBezTo>
                    <a:pt x="246697" y="305398"/>
                    <a:pt x="247079" y="305684"/>
                    <a:pt x="248126" y="305303"/>
                  </a:cubicBezTo>
                  <a:cubicBezTo>
                    <a:pt x="249555" y="304731"/>
                    <a:pt x="250888" y="303017"/>
                    <a:pt x="252222" y="300064"/>
                  </a:cubicBezTo>
                  <a:cubicBezTo>
                    <a:pt x="254603" y="304160"/>
                    <a:pt x="253079" y="307208"/>
                    <a:pt x="247840" y="309303"/>
                  </a:cubicBezTo>
                  <a:cubicBezTo>
                    <a:pt x="245650" y="310160"/>
                    <a:pt x="229743" y="301397"/>
                    <a:pt x="227647" y="300826"/>
                  </a:cubicBezTo>
                  <a:cubicBezTo>
                    <a:pt x="226790" y="300635"/>
                    <a:pt x="226028" y="300159"/>
                    <a:pt x="225457" y="299492"/>
                  </a:cubicBezTo>
                  <a:cubicBezTo>
                    <a:pt x="223552" y="297206"/>
                    <a:pt x="221456" y="295397"/>
                    <a:pt x="219075" y="294158"/>
                  </a:cubicBezTo>
                  <a:cubicBezTo>
                    <a:pt x="215836" y="289872"/>
                    <a:pt x="212122" y="286634"/>
                    <a:pt x="208216" y="284443"/>
                  </a:cubicBezTo>
                  <a:cubicBezTo>
                    <a:pt x="207454" y="284062"/>
                    <a:pt x="206883" y="283490"/>
                    <a:pt x="206502" y="282728"/>
                  </a:cubicBezTo>
                  <a:cubicBezTo>
                    <a:pt x="203835" y="278061"/>
                    <a:pt x="203454" y="273584"/>
                    <a:pt x="205359" y="269203"/>
                  </a:cubicBezTo>
                  <a:cubicBezTo>
                    <a:pt x="208979" y="261011"/>
                    <a:pt x="211169" y="255392"/>
                    <a:pt x="212026" y="252534"/>
                  </a:cubicBezTo>
                  <a:cubicBezTo>
                    <a:pt x="212598" y="250724"/>
                    <a:pt x="212122" y="248819"/>
                    <a:pt x="210883" y="247295"/>
                  </a:cubicBezTo>
                  <a:lnTo>
                    <a:pt x="209645" y="245867"/>
                  </a:lnTo>
                  <a:cubicBezTo>
                    <a:pt x="208407" y="244438"/>
                    <a:pt x="207550" y="244628"/>
                    <a:pt x="206978" y="246343"/>
                  </a:cubicBezTo>
                  <a:cubicBezTo>
                    <a:pt x="204788" y="253106"/>
                    <a:pt x="203359" y="258725"/>
                    <a:pt x="202882" y="263202"/>
                  </a:cubicBezTo>
                  <a:cubicBezTo>
                    <a:pt x="202311" y="267393"/>
                    <a:pt x="200977" y="269489"/>
                    <a:pt x="199263" y="273489"/>
                  </a:cubicBezTo>
                  <a:cubicBezTo>
                    <a:pt x="198787" y="274537"/>
                    <a:pt x="197263" y="274823"/>
                    <a:pt x="196501" y="273870"/>
                  </a:cubicBezTo>
                  <a:lnTo>
                    <a:pt x="189262" y="265393"/>
                  </a:lnTo>
                  <a:cubicBezTo>
                    <a:pt x="188785" y="264821"/>
                    <a:pt x="188500" y="264155"/>
                    <a:pt x="188595" y="263393"/>
                  </a:cubicBezTo>
                  <a:lnTo>
                    <a:pt x="189071" y="257297"/>
                  </a:lnTo>
                  <a:cubicBezTo>
                    <a:pt x="189071" y="256249"/>
                    <a:pt x="189738" y="255773"/>
                    <a:pt x="190786" y="255677"/>
                  </a:cubicBezTo>
                  <a:cubicBezTo>
                    <a:pt x="192310" y="255582"/>
                    <a:pt x="193262" y="255296"/>
                    <a:pt x="193643" y="254915"/>
                  </a:cubicBezTo>
                  <a:cubicBezTo>
                    <a:pt x="194215" y="254153"/>
                    <a:pt x="194119" y="253582"/>
                    <a:pt x="193262" y="253106"/>
                  </a:cubicBezTo>
                  <a:cubicBezTo>
                    <a:pt x="190976" y="251963"/>
                    <a:pt x="188119" y="250915"/>
                    <a:pt x="184690" y="250153"/>
                  </a:cubicBezTo>
                  <a:cubicBezTo>
                    <a:pt x="182213" y="249581"/>
                    <a:pt x="180689" y="248057"/>
                    <a:pt x="180118" y="245676"/>
                  </a:cubicBezTo>
                  <a:cubicBezTo>
                    <a:pt x="179832" y="244438"/>
                    <a:pt x="179165" y="244247"/>
                    <a:pt x="178117" y="245105"/>
                  </a:cubicBezTo>
                  <a:cubicBezTo>
                    <a:pt x="177546" y="245581"/>
                    <a:pt x="177355" y="246914"/>
                    <a:pt x="177736" y="249010"/>
                  </a:cubicBezTo>
                  <a:cubicBezTo>
                    <a:pt x="177927" y="249962"/>
                    <a:pt x="177736" y="250058"/>
                    <a:pt x="177070" y="249296"/>
                  </a:cubicBezTo>
                  <a:cubicBezTo>
                    <a:pt x="176308" y="248343"/>
                    <a:pt x="176022" y="247200"/>
                    <a:pt x="176117" y="245867"/>
                  </a:cubicBezTo>
                  <a:cubicBezTo>
                    <a:pt x="176308" y="244057"/>
                    <a:pt x="176784" y="242438"/>
                    <a:pt x="177641" y="241199"/>
                  </a:cubicBezTo>
                  <a:cubicBezTo>
                    <a:pt x="178117" y="240533"/>
                    <a:pt x="177451" y="239675"/>
                    <a:pt x="176593" y="239866"/>
                  </a:cubicBezTo>
                  <a:lnTo>
                    <a:pt x="123634" y="255677"/>
                  </a:lnTo>
                  <a:cubicBezTo>
                    <a:pt x="112490" y="254915"/>
                    <a:pt x="101060" y="251963"/>
                    <a:pt x="89535" y="246819"/>
                  </a:cubicBezTo>
                  <a:cubicBezTo>
                    <a:pt x="84487" y="241866"/>
                    <a:pt x="81629" y="235580"/>
                    <a:pt x="80772" y="227960"/>
                  </a:cubicBezTo>
                  <a:cubicBezTo>
                    <a:pt x="80010" y="220721"/>
                    <a:pt x="79629" y="213482"/>
                    <a:pt x="79534" y="206338"/>
                  </a:cubicBezTo>
                  <a:cubicBezTo>
                    <a:pt x="79534" y="205195"/>
                    <a:pt x="80105" y="204528"/>
                    <a:pt x="81343" y="204338"/>
                  </a:cubicBezTo>
                  <a:cubicBezTo>
                    <a:pt x="84201" y="203957"/>
                    <a:pt x="86963" y="203099"/>
                    <a:pt x="89535" y="201671"/>
                  </a:cubicBezTo>
                  <a:cubicBezTo>
                    <a:pt x="91249" y="200718"/>
                    <a:pt x="94012" y="199670"/>
                    <a:pt x="97726" y="198527"/>
                  </a:cubicBezTo>
                  <a:cubicBezTo>
                    <a:pt x="114776" y="193193"/>
                    <a:pt x="127159" y="189193"/>
                    <a:pt x="134874" y="186621"/>
                  </a:cubicBezTo>
                  <a:cubicBezTo>
                    <a:pt x="146113" y="182811"/>
                    <a:pt x="158210" y="178239"/>
                    <a:pt x="171069" y="172715"/>
                  </a:cubicBezTo>
                  <a:cubicBezTo>
                    <a:pt x="203168" y="158999"/>
                    <a:pt x="229933" y="147759"/>
                    <a:pt x="251365" y="139091"/>
                  </a:cubicBezTo>
                  <a:lnTo>
                    <a:pt x="300990" y="119089"/>
                  </a:lnTo>
                  <a:cubicBezTo>
                    <a:pt x="303086" y="118232"/>
                    <a:pt x="304895" y="118708"/>
                    <a:pt x="306134" y="120518"/>
                  </a:cubicBezTo>
                  <a:lnTo>
                    <a:pt x="306134" y="120518"/>
                  </a:lnTo>
                  <a:close/>
                  <a:moveTo>
                    <a:pt x="102394" y="32221"/>
                  </a:moveTo>
                  <a:cubicBezTo>
                    <a:pt x="98107" y="19172"/>
                    <a:pt x="93821" y="11171"/>
                    <a:pt x="81153" y="3932"/>
                  </a:cubicBezTo>
                  <a:cubicBezTo>
                    <a:pt x="65627" y="-4927"/>
                    <a:pt x="52197" y="2217"/>
                    <a:pt x="42577" y="15076"/>
                  </a:cubicBezTo>
                  <a:cubicBezTo>
                    <a:pt x="39052" y="19743"/>
                    <a:pt x="37147" y="25077"/>
                    <a:pt x="36766" y="31078"/>
                  </a:cubicBezTo>
                  <a:cubicBezTo>
                    <a:pt x="35433" y="52700"/>
                    <a:pt x="52197" y="64701"/>
                    <a:pt x="70580" y="73178"/>
                  </a:cubicBezTo>
                  <a:cubicBezTo>
                    <a:pt x="73057" y="74321"/>
                    <a:pt x="76200" y="74607"/>
                    <a:pt x="79248" y="74512"/>
                  </a:cubicBezTo>
                  <a:cubicBezTo>
                    <a:pt x="80391" y="74512"/>
                    <a:pt x="80963" y="74988"/>
                    <a:pt x="80867" y="76036"/>
                  </a:cubicBezTo>
                  <a:cubicBezTo>
                    <a:pt x="80677" y="81179"/>
                    <a:pt x="81915" y="85942"/>
                    <a:pt x="84677" y="90323"/>
                  </a:cubicBezTo>
                  <a:cubicBezTo>
                    <a:pt x="85058" y="90895"/>
                    <a:pt x="85154" y="91657"/>
                    <a:pt x="84963" y="92324"/>
                  </a:cubicBezTo>
                  <a:cubicBezTo>
                    <a:pt x="82201" y="102611"/>
                    <a:pt x="80772" y="111278"/>
                    <a:pt x="80581" y="118232"/>
                  </a:cubicBezTo>
                  <a:cubicBezTo>
                    <a:pt x="80010" y="144425"/>
                    <a:pt x="82010" y="169762"/>
                    <a:pt x="86582" y="194241"/>
                  </a:cubicBezTo>
                  <a:cubicBezTo>
                    <a:pt x="86963" y="196337"/>
                    <a:pt x="89249" y="197480"/>
                    <a:pt x="91345" y="196718"/>
                  </a:cubicBezTo>
                  <a:cubicBezTo>
                    <a:pt x="94869" y="195289"/>
                    <a:pt x="98965" y="193860"/>
                    <a:pt x="103632" y="192527"/>
                  </a:cubicBezTo>
                  <a:cubicBezTo>
                    <a:pt x="108871" y="191003"/>
                    <a:pt x="112966" y="189669"/>
                    <a:pt x="115919" y="188526"/>
                  </a:cubicBezTo>
                  <a:cubicBezTo>
                    <a:pt x="138493" y="179954"/>
                    <a:pt x="157829" y="172334"/>
                    <a:pt x="174022" y="165666"/>
                  </a:cubicBezTo>
                  <a:cubicBezTo>
                    <a:pt x="197072" y="156141"/>
                    <a:pt x="238792" y="139282"/>
                    <a:pt x="299085" y="115184"/>
                  </a:cubicBezTo>
                  <a:cubicBezTo>
                    <a:pt x="299942" y="114803"/>
                    <a:pt x="300228" y="114231"/>
                    <a:pt x="299656" y="113469"/>
                  </a:cubicBezTo>
                  <a:cubicBezTo>
                    <a:pt x="298323" y="111374"/>
                    <a:pt x="295942" y="107087"/>
                    <a:pt x="292417" y="100610"/>
                  </a:cubicBezTo>
                  <a:cubicBezTo>
                    <a:pt x="291465" y="98801"/>
                    <a:pt x="290417" y="97372"/>
                    <a:pt x="289465" y="96419"/>
                  </a:cubicBezTo>
                  <a:cubicBezTo>
                    <a:pt x="279559" y="86132"/>
                    <a:pt x="267271" y="74131"/>
                    <a:pt x="252413" y="60224"/>
                  </a:cubicBezTo>
                  <a:cubicBezTo>
                    <a:pt x="245173" y="53462"/>
                    <a:pt x="239077" y="48890"/>
                    <a:pt x="233934" y="46508"/>
                  </a:cubicBezTo>
                  <a:cubicBezTo>
                    <a:pt x="221075" y="40603"/>
                    <a:pt x="207835" y="35840"/>
                    <a:pt x="192881" y="33745"/>
                  </a:cubicBezTo>
                  <a:cubicBezTo>
                    <a:pt x="174212" y="31173"/>
                    <a:pt x="156305" y="29649"/>
                    <a:pt x="139255" y="29268"/>
                  </a:cubicBezTo>
                  <a:cubicBezTo>
                    <a:pt x="132112" y="29078"/>
                    <a:pt x="126301" y="29459"/>
                    <a:pt x="121920" y="30221"/>
                  </a:cubicBezTo>
                  <a:cubicBezTo>
                    <a:pt x="117443" y="30983"/>
                    <a:pt x="111728" y="32126"/>
                    <a:pt x="104680" y="33650"/>
                  </a:cubicBezTo>
                  <a:cubicBezTo>
                    <a:pt x="103537" y="33935"/>
                    <a:pt x="102298" y="33269"/>
                    <a:pt x="101917" y="32126"/>
                  </a:cubicBezTo>
                  <a:lnTo>
                    <a:pt x="101917" y="32126"/>
                  </a:lnTo>
                  <a:close/>
                  <a:moveTo>
                    <a:pt x="380524" y="9075"/>
                  </a:moveTo>
                  <a:cubicBezTo>
                    <a:pt x="381285" y="8694"/>
                    <a:pt x="381952" y="8599"/>
                    <a:pt x="382334" y="8599"/>
                  </a:cubicBezTo>
                  <a:cubicBezTo>
                    <a:pt x="384143" y="8694"/>
                    <a:pt x="384334" y="9266"/>
                    <a:pt x="382905" y="10313"/>
                  </a:cubicBezTo>
                  <a:cubicBezTo>
                    <a:pt x="382524" y="10599"/>
                    <a:pt x="381762" y="10885"/>
                    <a:pt x="380809" y="10885"/>
                  </a:cubicBezTo>
                  <a:cubicBezTo>
                    <a:pt x="380238" y="10885"/>
                    <a:pt x="379857" y="10694"/>
                    <a:pt x="379857" y="10218"/>
                  </a:cubicBezTo>
                  <a:cubicBezTo>
                    <a:pt x="379857" y="10028"/>
                    <a:pt x="379857" y="9742"/>
                    <a:pt x="379952" y="9551"/>
                  </a:cubicBezTo>
                  <a:cubicBezTo>
                    <a:pt x="380047" y="9361"/>
                    <a:pt x="380238" y="9170"/>
                    <a:pt x="380524" y="9075"/>
                  </a:cubicBezTo>
                  <a:lnTo>
                    <a:pt x="380524" y="9075"/>
                  </a:lnTo>
                  <a:close/>
                  <a:moveTo>
                    <a:pt x="2857" y="125185"/>
                  </a:moveTo>
                  <a:cubicBezTo>
                    <a:pt x="2857" y="125947"/>
                    <a:pt x="2286" y="126518"/>
                    <a:pt x="1429" y="126518"/>
                  </a:cubicBezTo>
                  <a:cubicBezTo>
                    <a:pt x="571" y="126518"/>
                    <a:pt x="0" y="125947"/>
                    <a:pt x="0" y="125185"/>
                  </a:cubicBezTo>
                  <a:cubicBezTo>
                    <a:pt x="0" y="124423"/>
                    <a:pt x="571" y="123851"/>
                    <a:pt x="1429" y="123851"/>
                  </a:cubicBezTo>
                  <a:cubicBezTo>
                    <a:pt x="2286" y="123851"/>
                    <a:pt x="2857" y="124423"/>
                    <a:pt x="2857" y="12518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8" name="Freeform: Shape 16237">
              <a:extLst>
                <a:ext uri="{FF2B5EF4-FFF2-40B4-BE49-F238E27FC236}">
                  <a16:creationId xmlns:a16="http://schemas.microsoft.com/office/drawing/2014/main" id="{AFEA69AE-54E8-C20F-B205-9AC9CE61EA19}"/>
                </a:ext>
              </a:extLst>
            </p:cNvPr>
            <p:cNvSpPr/>
            <p:nvPr/>
          </p:nvSpPr>
          <p:spPr>
            <a:xfrm>
              <a:off x="4322446" y="3903048"/>
              <a:ext cx="100699" cy="63288"/>
            </a:xfrm>
            <a:custGeom>
              <a:avLst/>
              <a:gdLst>
                <a:gd name="connsiteX0" fmla="*/ 63434 w 100699"/>
                <a:gd name="connsiteY0" fmla="*/ 1153 h 63288"/>
                <a:gd name="connsiteX1" fmla="*/ 59815 w 100699"/>
                <a:gd name="connsiteY1" fmla="*/ 10 h 63288"/>
                <a:gd name="connsiteX2" fmla="*/ 63434 w 100699"/>
                <a:gd name="connsiteY2" fmla="*/ 1153 h 63288"/>
                <a:gd name="connsiteX3" fmla="*/ 63434 w 100699"/>
                <a:gd name="connsiteY3" fmla="*/ 1153 h 63288"/>
                <a:gd name="connsiteX4" fmla="*/ 70483 w 100699"/>
                <a:gd name="connsiteY4" fmla="*/ 6773 h 63288"/>
                <a:gd name="connsiteX5" fmla="*/ 13619 w 100699"/>
                <a:gd name="connsiteY5" fmla="*/ 7059 h 63288"/>
                <a:gd name="connsiteX6" fmla="*/ 665 w 100699"/>
                <a:gd name="connsiteY6" fmla="*/ 45159 h 63288"/>
                <a:gd name="connsiteX7" fmla="*/ 1427 w 100699"/>
                <a:gd name="connsiteY7" fmla="*/ 48397 h 63288"/>
                <a:gd name="connsiteX8" fmla="*/ 36479 w 100699"/>
                <a:gd name="connsiteY8" fmla="*/ 57922 h 63288"/>
                <a:gd name="connsiteX9" fmla="*/ 66578 w 100699"/>
                <a:gd name="connsiteY9" fmla="*/ 63256 h 63288"/>
                <a:gd name="connsiteX10" fmla="*/ 68578 w 100699"/>
                <a:gd name="connsiteY10" fmla="*/ 62685 h 63288"/>
                <a:gd name="connsiteX11" fmla="*/ 73626 w 100699"/>
                <a:gd name="connsiteY11" fmla="*/ 61066 h 63288"/>
                <a:gd name="connsiteX12" fmla="*/ 76198 w 100699"/>
                <a:gd name="connsiteY12" fmla="*/ 58399 h 63288"/>
                <a:gd name="connsiteX13" fmla="*/ 78579 w 100699"/>
                <a:gd name="connsiteY13" fmla="*/ 55922 h 63288"/>
                <a:gd name="connsiteX14" fmla="*/ 70578 w 100699"/>
                <a:gd name="connsiteY14" fmla="*/ 6678 h 6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699" h="63288">
                  <a:moveTo>
                    <a:pt x="63434" y="1153"/>
                  </a:moveTo>
                  <a:cubicBezTo>
                    <a:pt x="63530" y="4963"/>
                    <a:pt x="49718" y="487"/>
                    <a:pt x="59815" y="10"/>
                  </a:cubicBezTo>
                  <a:cubicBezTo>
                    <a:pt x="61720" y="-85"/>
                    <a:pt x="63339" y="487"/>
                    <a:pt x="63434" y="1153"/>
                  </a:cubicBezTo>
                  <a:lnTo>
                    <a:pt x="63434" y="1153"/>
                  </a:lnTo>
                  <a:close/>
                  <a:moveTo>
                    <a:pt x="70483" y="6773"/>
                  </a:moveTo>
                  <a:cubicBezTo>
                    <a:pt x="51052" y="4773"/>
                    <a:pt x="32097" y="4868"/>
                    <a:pt x="13619" y="7059"/>
                  </a:cubicBezTo>
                  <a:cubicBezTo>
                    <a:pt x="17333" y="22204"/>
                    <a:pt x="13047" y="34872"/>
                    <a:pt x="665" y="45159"/>
                  </a:cubicBezTo>
                  <a:cubicBezTo>
                    <a:pt x="-478" y="46111"/>
                    <a:pt x="-97" y="48016"/>
                    <a:pt x="1427" y="48397"/>
                  </a:cubicBezTo>
                  <a:lnTo>
                    <a:pt x="36479" y="57922"/>
                  </a:lnTo>
                  <a:lnTo>
                    <a:pt x="66578" y="63256"/>
                  </a:lnTo>
                  <a:cubicBezTo>
                    <a:pt x="67340" y="63352"/>
                    <a:pt x="68006" y="63256"/>
                    <a:pt x="68578" y="62685"/>
                  </a:cubicBezTo>
                  <a:cubicBezTo>
                    <a:pt x="69816" y="61542"/>
                    <a:pt x="71435" y="60970"/>
                    <a:pt x="73626" y="61066"/>
                  </a:cubicBezTo>
                  <a:cubicBezTo>
                    <a:pt x="75150" y="61066"/>
                    <a:pt x="76388" y="59923"/>
                    <a:pt x="76198" y="58399"/>
                  </a:cubicBezTo>
                  <a:cubicBezTo>
                    <a:pt x="76103" y="57160"/>
                    <a:pt x="76865" y="56398"/>
                    <a:pt x="78579" y="55922"/>
                  </a:cubicBezTo>
                  <a:cubicBezTo>
                    <a:pt x="127157" y="5725"/>
                    <a:pt x="82294" y="7535"/>
                    <a:pt x="70578" y="6678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9" name="Freeform: Shape 16238">
              <a:extLst>
                <a:ext uri="{FF2B5EF4-FFF2-40B4-BE49-F238E27FC236}">
                  <a16:creationId xmlns:a16="http://schemas.microsoft.com/office/drawing/2014/main" id="{D83D93BB-53F4-03C7-EE9E-09431876EE25}"/>
                </a:ext>
              </a:extLst>
            </p:cNvPr>
            <p:cNvSpPr/>
            <p:nvPr/>
          </p:nvSpPr>
          <p:spPr>
            <a:xfrm>
              <a:off x="3947631" y="3256330"/>
              <a:ext cx="235685" cy="192761"/>
            </a:xfrm>
            <a:custGeom>
              <a:avLst/>
              <a:gdLst>
                <a:gd name="connsiteX0" fmla="*/ 30484 w 235685"/>
                <a:gd name="connsiteY0" fmla="*/ 2743 h 192761"/>
                <a:gd name="connsiteX1" fmla="*/ 45343 w 235685"/>
                <a:gd name="connsiteY1" fmla="*/ 171 h 192761"/>
                <a:gd name="connsiteX2" fmla="*/ 70775 w 235685"/>
                <a:gd name="connsiteY2" fmla="*/ 7125 h 192761"/>
                <a:gd name="connsiteX3" fmla="*/ 95350 w 235685"/>
                <a:gd name="connsiteY3" fmla="*/ 49225 h 192761"/>
                <a:gd name="connsiteX4" fmla="*/ 85729 w 235685"/>
                <a:gd name="connsiteY4" fmla="*/ 79038 h 192761"/>
                <a:gd name="connsiteX5" fmla="*/ 116686 w 235685"/>
                <a:gd name="connsiteY5" fmla="*/ 80181 h 192761"/>
                <a:gd name="connsiteX6" fmla="*/ 191266 w 235685"/>
                <a:gd name="connsiteY6" fmla="*/ 108661 h 192761"/>
                <a:gd name="connsiteX7" fmla="*/ 218984 w 235685"/>
                <a:gd name="connsiteY7" fmla="*/ 138855 h 192761"/>
                <a:gd name="connsiteX8" fmla="*/ 235462 w 235685"/>
                <a:gd name="connsiteY8" fmla="*/ 162096 h 192761"/>
                <a:gd name="connsiteX9" fmla="*/ 235081 w 235685"/>
                <a:gd name="connsiteY9" fmla="*/ 163239 h 192761"/>
                <a:gd name="connsiteX10" fmla="*/ 198315 w 235685"/>
                <a:gd name="connsiteY10" fmla="*/ 172860 h 192761"/>
                <a:gd name="connsiteX11" fmla="*/ 178408 w 235685"/>
                <a:gd name="connsiteY11" fmla="*/ 176289 h 192761"/>
                <a:gd name="connsiteX12" fmla="*/ 158310 w 235685"/>
                <a:gd name="connsiteY12" fmla="*/ 178479 h 192761"/>
                <a:gd name="connsiteX13" fmla="*/ 89349 w 235685"/>
                <a:gd name="connsiteY13" fmla="*/ 186290 h 192761"/>
                <a:gd name="connsiteX14" fmla="*/ 48201 w 235685"/>
                <a:gd name="connsiteY14" fmla="*/ 192386 h 192761"/>
                <a:gd name="connsiteX15" fmla="*/ 43915 w 235685"/>
                <a:gd name="connsiteY15" fmla="*/ 192195 h 192761"/>
                <a:gd name="connsiteX16" fmla="*/ 42581 w 235685"/>
                <a:gd name="connsiteY16" fmla="*/ 190100 h 192761"/>
                <a:gd name="connsiteX17" fmla="*/ 44677 w 235685"/>
                <a:gd name="connsiteY17" fmla="*/ 129616 h 192761"/>
                <a:gd name="connsiteX18" fmla="*/ 47915 w 235685"/>
                <a:gd name="connsiteY18" fmla="*/ 117424 h 192761"/>
                <a:gd name="connsiteX19" fmla="*/ 54202 w 235685"/>
                <a:gd name="connsiteY19" fmla="*/ 106375 h 192761"/>
                <a:gd name="connsiteX20" fmla="*/ 62393 w 235685"/>
                <a:gd name="connsiteY20" fmla="*/ 91802 h 192761"/>
                <a:gd name="connsiteX21" fmla="*/ 20292 w 235685"/>
                <a:gd name="connsiteY21" fmla="*/ 90564 h 192761"/>
                <a:gd name="connsiteX22" fmla="*/ 4 w 235685"/>
                <a:gd name="connsiteY22" fmla="*/ 62084 h 192761"/>
                <a:gd name="connsiteX23" fmla="*/ 4291 w 235685"/>
                <a:gd name="connsiteY23" fmla="*/ 30842 h 192761"/>
                <a:gd name="connsiteX24" fmla="*/ 9053 w 235685"/>
                <a:gd name="connsiteY24" fmla="*/ 18841 h 192761"/>
                <a:gd name="connsiteX25" fmla="*/ 17530 w 235685"/>
                <a:gd name="connsiteY25" fmla="*/ 9601 h 192761"/>
                <a:gd name="connsiteX26" fmla="*/ 30580 w 235685"/>
                <a:gd name="connsiteY26" fmla="*/ 2838 h 192761"/>
                <a:gd name="connsiteX27" fmla="*/ 30580 w 235685"/>
                <a:gd name="connsiteY27" fmla="*/ 2838 h 192761"/>
                <a:gd name="connsiteX28" fmla="*/ 137259 w 235685"/>
                <a:gd name="connsiteY28" fmla="*/ 188195 h 192761"/>
                <a:gd name="connsiteX29" fmla="*/ 135545 w 235685"/>
                <a:gd name="connsiteY29" fmla="*/ 185528 h 192761"/>
                <a:gd name="connsiteX30" fmla="*/ 134592 w 235685"/>
                <a:gd name="connsiteY30" fmla="*/ 185909 h 192761"/>
                <a:gd name="connsiteX31" fmla="*/ 134402 w 235685"/>
                <a:gd name="connsiteY31" fmla="*/ 188481 h 192761"/>
                <a:gd name="connsiteX32" fmla="*/ 136021 w 235685"/>
                <a:gd name="connsiteY32" fmla="*/ 189624 h 192761"/>
                <a:gd name="connsiteX33" fmla="*/ 137259 w 235685"/>
                <a:gd name="connsiteY33" fmla="*/ 188195 h 19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5685" h="192761">
                  <a:moveTo>
                    <a:pt x="30484" y="2743"/>
                  </a:moveTo>
                  <a:cubicBezTo>
                    <a:pt x="35533" y="457"/>
                    <a:pt x="40486" y="-400"/>
                    <a:pt x="45343" y="171"/>
                  </a:cubicBezTo>
                  <a:cubicBezTo>
                    <a:pt x="53821" y="-305"/>
                    <a:pt x="62203" y="2076"/>
                    <a:pt x="70775" y="7125"/>
                  </a:cubicBezTo>
                  <a:cubicBezTo>
                    <a:pt x="84967" y="17031"/>
                    <a:pt x="95921" y="32366"/>
                    <a:pt x="95350" y="49225"/>
                  </a:cubicBezTo>
                  <a:cubicBezTo>
                    <a:pt x="95159" y="54559"/>
                    <a:pt x="91921" y="64465"/>
                    <a:pt x="85729" y="79038"/>
                  </a:cubicBezTo>
                  <a:cubicBezTo>
                    <a:pt x="96207" y="79991"/>
                    <a:pt x="107923" y="79229"/>
                    <a:pt x="116686" y="80181"/>
                  </a:cubicBezTo>
                  <a:cubicBezTo>
                    <a:pt x="144403" y="83039"/>
                    <a:pt x="169359" y="92564"/>
                    <a:pt x="191266" y="108661"/>
                  </a:cubicBezTo>
                  <a:cubicBezTo>
                    <a:pt x="204601" y="120853"/>
                    <a:pt x="213841" y="130950"/>
                    <a:pt x="218984" y="138855"/>
                  </a:cubicBezTo>
                  <a:cubicBezTo>
                    <a:pt x="225080" y="148190"/>
                    <a:pt x="230509" y="155905"/>
                    <a:pt x="235462" y="162096"/>
                  </a:cubicBezTo>
                  <a:cubicBezTo>
                    <a:pt x="235843" y="162668"/>
                    <a:pt x="235748" y="163049"/>
                    <a:pt x="235081" y="163239"/>
                  </a:cubicBezTo>
                  <a:cubicBezTo>
                    <a:pt x="224032" y="167335"/>
                    <a:pt x="211840" y="170478"/>
                    <a:pt x="198315" y="172860"/>
                  </a:cubicBezTo>
                  <a:lnTo>
                    <a:pt x="178408" y="176289"/>
                  </a:lnTo>
                  <a:cubicBezTo>
                    <a:pt x="176026" y="177051"/>
                    <a:pt x="169359" y="177813"/>
                    <a:pt x="158310" y="178479"/>
                  </a:cubicBezTo>
                  <a:cubicBezTo>
                    <a:pt x="136402" y="179813"/>
                    <a:pt x="113447" y="182480"/>
                    <a:pt x="89349" y="186290"/>
                  </a:cubicBezTo>
                  <a:cubicBezTo>
                    <a:pt x="76014" y="188385"/>
                    <a:pt x="62298" y="190481"/>
                    <a:pt x="48201" y="192386"/>
                  </a:cubicBezTo>
                  <a:cubicBezTo>
                    <a:pt x="46486" y="192958"/>
                    <a:pt x="45058" y="192862"/>
                    <a:pt x="43915" y="192195"/>
                  </a:cubicBezTo>
                  <a:cubicBezTo>
                    <a:pt x="43153" y="191719"/>
                    <a:pt x="42676" y="190957"/>
                    <a:pt x="42581" y="190100"/>
                  </a:cubicBezTo>
                  <a:cubicBezTo>
                    <a:pt x="41152" y="169907"/>
                    <a:pt x="41914" y="149714"/>
                    <a:pt x="44677" y="129616"/>
                  </a:cubicBezTo>
                  <a:cubicBezTo>
                    <a:pt x="45248" y="125616"/>
                    <a:pt x="46296" y="121615"/>
                    <a:pt x="47915" y="117424"/>
                  </a:cubicBezTo>
                  <a:cubicBezTo>
                    <a:pt x="48772" y="115233"/>
                    <a:pt x="50868" y="111614"/>
                    <a:pt x="54202" y="106375"/>
                  </a:cubicBezTo>
                  <a:cubicBezTo>
                    <a:pt x="56869" y="102184"/>
                    <a:pt x="59631" y="97326"/>
                    <a:pt x="62393" y="91802"/>
                  </a:cubicBezTo>
                  <a:cubicBezTo>
                    <a:pt x="45629" y="95136"/>
                    <a:pt x="31627" y="94755"/>
                    <a:pt x="20292" y="90564"/>
                  </a:cubicBezTo>
                  <a:cubicBezTo>
                    <a:pt x="6862" y="85706"/>
                    <a:pt x="100" y="76181"/>
                    <a:pt x="4" y="62084"/>
                  </a:cubicBezTo>
                  <a:cubicBezTo>
                    <a:pt x="-91" y="51511"/>
                    <a:pt x="1338" y="41034"/>
                    <a:pt x="4291" y="30842"/>
                  </a:cubicBezTo>
                  <a:cubicBezTo>
                    <a:pt x="5624" y="26746"/>
                    <a:pt x="7243" y="22746"/>
                    <a:pt x="9053" y="18841"/>
                  </a:cubicBezTo>
                  <a:cubicBezTo>
                    <a:pt x="10958" y="14935"/>
                    <a:pt x="13816" y="11792"/>
                    <a:pt x="17530" y="9601"/>
                  </a:cubicBezTo>
                  <a:cubicBezTo>
                    <a:pt x="21245" y="7315"/>
                    <a:pt x="25627" y="5124"/>
                    <a:pt x="30580" y="2838"/>
                  </a:cubicBezTo>
                  <a:lnTo>
                    <a:pt x="30580" y="2838"/>
                  </a:lnTo>
                  <a:close/>
                  <a:moveTo>
                    <a:pt x="137259" y="188195"/>
                  </a:moveTo>
                  <a:cubicBezTo>
                    <a:pt x="137259" y="187338"/>
                    <a:pt x="136783" y="186480"/>
                    <a:pt x="135545" y="185528"/>
                  </a:cubicBezTo>
                  <a:cubicBezTo>
                    <a:pt x="135164" y="185242"/>
                    <a:pt x="134592" y="185528"/>
                    <a:pt x="134592" y="185909"/>
                  </a:cubicBezTo>
                  <a:lnTo>
                    <a:pt x="134402" y="188481"/>
                  </a:lnTo>
                  <a:cubicBezTo>
                    <a:pt x="134402" y="189338"/>
                    <a:pt x="135164" y="189909"/>
                    <a:pt x="136021" y="189624"/>
                  </a:cubicBezTo>
                  <a:cubicBezTo>
                    <a:pt x="136688" y="189338"/>
                    <a:pt x="137164" y="188862"/>
                    <a:pt x="137259" y="188195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0" name="Freeform: Shape 16239">
              <a:extLst>
                <a:ext uri="{FF2B5EF4-FFF2-40B4-BE49-F238E27FC236}">
                  <a16:creationId xmlns:a16="http://schemas.microsoft.com/office/drawing/2014/main" id="{1DA9D435-371F-775A-C4F3-0A55D98CC8AE}"/>
                </a:ext>
              </a:extLst>
            </p:cNvPr>
            <p:cNvSpPr/>
            <p:nvPr/>
          </p:nvSpPr>
          <p:spPr>
            <a:xfrm>
              <a:off x="4069871" y="3441138"/>
              <a:ext cx="103053" cy="121778"/>
            </a:xfrm>
            <a:custGeom>
              <a:avLst/>
              <a:gdLst>
                <a:gd name="connsiteX0" fmla="*/ 17020 w 103053"/>
                <a:gd name="connsiteY0" fmla="*/ 96922 h 121778"/>
                <a:gd name="connsiteX1" fmla="*/ 49881 w 103053"/>
                <a:gd name="connsiteY1" fmla="*/ 116830 h 121778"/>
                <a:gd name="connsiteX2" fmla="*/ 57311 w 103053"/>
                <a:gd name="connsiteY2" fmla="*/ 121687 h 121778"/>
                <a:gd name="connsiteX3" fmla="*/ 102554 w 103053"/>
                <a:gd name="connsiteY3" fmla="*/ 815 h 121778"/>
                <a:gd name="connsiteX4" fmla="*/ 3209 w 103053"/>
                <a:gd name="connsiteY4" fmla="*/ 45487 h 121778"/>
                <a:gd name="connsiteX5" fmla="*/ 17020 w 103053"/>
                <a:gd name="connsiteY5" fmla="*/ 96827 h 12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053" h="121778">
                  <a:moveTo>
                    <a:pt x="17020" y="96922"/>
                  </a:moveTo>
                  <a:lnTo>
                    <a:pt x="49881" y="116830"/>
                  </a:lnTo>
                  <a:cubicBezTo>
                    <a:pt x="50358" y="115782"/>
                    <a:pt x="56168" y="122640"/>
                    <a:pt x="57311" y="121687"/>
                  </a:cubicBezTo>
                  <a:cubicBezTo>
                    <a:pt x="89982" y="96827"/>
                    <a:pt x="106174" y="39487"/>
                    <a:pt x="102554" y="815"/>
                  </a:cubicBezTo>
                  <a:cubicBezTo>
                    <a:pt x="84743" y="-4519"/>
                    <a:pt x="10162" y="17008"/>
                    <a:pt x="3209" y="45487"/>
                  </a:cubicBezTo>
                  <a:cubicBezTo>
                    <a:pt x="-2125" y="67395"/>
                    <a:pt x="-2792" y="82730"/>
                    <a:pt x="17020" y="96827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1" name="Freeform: Shape 16240">
              <a:extLst>
                <a:ext uri="{FF2B5EF4-FFF2-40B4-BE49-F238E27FC236}">
                  <a16:creationId xmlns:a16="http://schemas.microsoft.com/office/drawing/2014/main" id="{B109CF8C-2652-3939-E349-6080126C567A}"/>
                </a:ext>
              </a:extLst>
            </p:cNvPr>
            <p:cNvSpPr/>
            <p:nvPr/>
          </p:nvSpPr>
          <p:spPr>
            <a:xfrm>
              <a:off x="3946676" y="3422861"/>
              <a:ext cx="251542" cy="183963"/>
            </a:xfrm>
            <a:custGeom>
              <a:avLst/>
              <a:gdLst>
                <a:gd name="connsiteX0" fmla="*/ 249276 w 251542"/>
                <a:gd name="connsiteY0" fmla="*/ 30808 h 183963"/>
                <a:gd name="connsiteX1" fmla="*/ 180411 w 251542"/>
                <a:gd name="connsiteY1" fmla="*/ 48715 h 183963"/>
                <a:gd name="connsiteX2" fmla="*/ 170981 w 251542"/>
                <a:gd name="connsiteY2" fmla="*/ 55287 h 183963"/>
                <a:gd name="connsiteX3" fmla="*/ 160980 w 251542"/>
                <a:gd name="connsiteY3" fmla="*/ 77862 h 183963"/>
                <a:gd name="connsiteX4" fmla="*/ 158979 w 251542"/>
                <a:gd name="connsiteY4" fmla="*/ 98531 h 183963"/>
                <a:gd name="connsiteX5" fmla="*/ 164504 w 251542"/>
                <a:gd name="connsiteY5" fmla="*/ 119962 h 183963"/>
                <a:gd name="connsiteX6" fmla="*/ 175553 w 251542"/>
                <a:gd name="connsiteY6" fmla="*/ 144918 h 183963"/>
                <a:gd name="connsiteX7" fmla="*/ 167076 w 251542"/>
                <a:gd name="connsiteY7" fmla="*/ 146918 h 183963"/>
                <a:gd name="connsiteX8" fmla="*/ 156407 w 251542"/>
                <a:gd name="connsiteY8" fmla="*/ 147585 h 183963"/>
                <a:gd name="connsiteX9" fmla="*/ 148692 w 251542"/>
                <a:gd name="connsiteY9" fmla="*/ 147394 h 183963"/>
                <a:gd name="connsiteX10" fmla="*/ 145358 w 251542"/>
                <a:gd name="connsiteY10" fmla="*/ 146918 h 183963"/>
                <a:gd name="connsiteX11" fmla="*/ 132690 w 251542"/>
                <a:gd name="connsiteY11" fmla="*/ 142917 h 183963"/>
                <a:gd name="connsiteX12" fmla="*/ 121641 w 251542"/>
                <a:gd name="connsiteY12" fmla="*/ 139584 h 183963"/>
                <a:gd name="connsiteX13" fmla="*/ 118689 w 251542"/>
                <a:gd name="connsiteY13" fmla="*/ 136917 h 183963"/>
                <a:gd name="connsiteX14" fmla="*/ 112402 w 251542"/>
                <a:gd name="connsiteY14" fmla="*/ 135488 h 183963"/>
                <a:gd name="connsiteX15" fmla="*/ 110878 w 251542"/>
                <a:gd name="connsiteY15" fmla="*/ 135774 h 183963"/>
                <a:gd name="connsiteX16" fmla="*/ 80970 w 251542"/>
                <a:gd name="connsiteY16" fmla="*/ 117581 h 183963"/>
                <a:gd name="connsiteX17" fmla="*/ 82494 w 251542"/>
                <a:gd name="connsiteY17" fmla="*/ 115485 h 183963"/>
                <a:gd name="connsiteX18" fmla="*/ 72016 w 251542"/>
                <a:gd name="connsiteY18" fmla="*/ 111675 h 183963"/>
                <a:gd name="connsiteX19" fmla="*/ 30582 w 251542"/>
                <a:gd name="connsiteY19" fmla="*/ 89006 h 183963"/>
                <a:gd name="connsiteX20" fmla="*/ 27058 w 251542"/>
                <a:gd name="connsiteY20" fmla="*/ 92340 h 183963"/>
                <a:gd name="connsiteX21" fmla="*/ 10865 w 251542"/>
                <a:gd name="connsiteY21" fmla="*/ 113580 h 183963"/>
                <a:gd name="connsiteX22" fmla="*/ 6008 w 251542"/>
                <a:gd name="connsiteY22" fmla="*/ 182160 h 183963"/>
                <a:gd name="connsiteX23" fmla="*/ 1722 w 251542"/>
                <a:gd name="connsiteY23" fmla="*/ 182160 h 183963"/>
                <a:gd name="connsiteX24" fmla="*/ 6674 w 251542"/>
                <a:gd name="connsiteY24" fmla="*/ 113295 h 183963"/>
                <a:gd name="connsiteX25" fmla="*/ 26677 w 251542"/>
                <a:gd name="connsiteY25" fmla="*/ 86815 h 183963"/>
                <a:gd name="connsiteX26" fmla="*/ 29725 w 251542"/>
                <a:gd name="connsiteY26" fmla="*/ 79195 h 183963"/>
                <a:gd name="connsiteX27" fmla="*/ 45060 w 251542"/>
                <a:gd name="connsiteY27" fmla="*/ 71575 h 183963"/>
                <a:gd name="connsiteX28" fmla="*/ 93162 w 251542"/>
                <a:gd name="connsiteY28" fmla="*/ 62241 h 183963"/>
                <a:gd name="connsiteX29" fmla="*/ 93162 w 251542"/>
                <a:gd name="connsiteY29" fmla="*/ 61288 h 183963"/>
                <a:gd name="connsiteX30" fmla="*/ 45251 w 251542"/>
                <a:gd name="connsiteY30" fmla="*/ 70242 h 183963"/>
                <a:gd name="connsiteX31" fmla="*/ 44298 w 251542"/>
                <a:gd name="connsiteY31" fmla="*/ 69575 h 183963"/>
                <a:gd name="connsiteX32" fmla="*/ 42393 w 251542"/>
                <a:gd name="connsiteY32" fmla="*/ 40143 h 183963"/>
                <a:gd name="connsiteX33" fmla="*/ 41250 w 251542"/>
                <a:gd name="connsiteY33" fmla="*/ 32999 h 183963"/>
                <a:gd name="connsiteX34" fmla="*/ 52585 w 251542"/>
                <a:gd name="connsiteY34" fmla="*/ 29189 h 183963"/>
                <a:gd name="connsiteX35" fmla="*/ 134786 w 251542"/>
                <a:gd name="connsiteY35" fmla="*/ 17187 h 183963"/>
                <a:gd name="connsiteX36" fmla="*/ 170600 w 251542"/>
                <a:gd name="connsiteY36" fmla="*/ 13758 h 183963"/>
                <a:gd name="connsiteX37" fmla="*/ 236894 w 251542"/>
                <a:gd name="connsiteY37" fmla="*/ 423 h 183963"/>
                <a:gd name="connsiteX38" fmla="*/ 243752 w 251542"/>
                <a:gd name="connsiteY38" fmla="*/ 1566 h 183963"/>
                <a:gd name="connsiteX39" fmla="*/ 249181 w 251542"/>
                <a:gd name="connsiteY39" fmla="*/ 30713 h 183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51542" h="183963">
                  <a:moveTo>
                    <a:pt x="249276" y="30808"/>
                  </a:moveTo>
                  <a:cubicBezTo>
                    <a:pt x="232036" y="61479"/>
                    <a:pt x="228512" y="40143"/>
                    <a:pt x="180411" y="48715"/>
                  </a:cubicBezTo>
                  <a:cubicBezTo>
                    <a:pt x="176124" y="49477"/>
                    <a:pt x="173362" y="51477"/>
                    <a:pt x="170981" y="55287"/>
                  </a:cubicBezTo>
                  <a:cubicBezTo>
                    <a:pt x="166885" y="62050"/>
                    <a:pt x="163551" y="69575"/>
                    <a:pt x="160980" y="77862"/>
                  </a:cubicBezTo>
                  <a:cubicBezTo>
                    <a:pt x="157931" y="85386"/>
                    <a:pt x="157265" y="92244"/>
                    <a:pt x="158979" y="98531"/>
                  </a:cubicBezTo>
                  <a:cubicBezTo>
                    <a:pt x="158979" y="107770"/>
                    <a:pt x="160789" y="114914"/>
                    <a:pt x="164504" y="119962"/>
                  </a:cubicBezTo>
                  <a:cubicBezTo>
                    <a:pt x="171171" y="129201"/>
                    <a:pt x="174886" y="137488"/>
                    <a:pt x="175553" y="144918"/>
                  </a:cubicBezTo>
                  <a:cubicBezTo>
                    <a:pt x="165075" y="145013"/>
                    <a:pt x="170314" y="147013"/>
                    <a:pt x="167076" y="146918"/>
                  </a:cubicBezTo>
                  <a:cubicBezTo>
                    <a:pt x="163265" y="149109"/>
                    <a:pt x="159741" y="149299"/>
                    <a:pt x="156407" y="147585"/>
                  </a:cubicBezTo>
                  <a:cubicBezTo>
                    <a:pt x="149835" y="147585"/>
                    <a:pt x="150883" y="144632"/>
                    <a:pt x="148692" y="147394"/>
                  </a:cubicBezTo>
                  <a:cubicBezTo>
                    <a:pt x="147930" y="148347"/>
                    <a:pt x="146311" y="148728"/>
                    <a:pt x="145358" y="146918"/>
                  </a:cubicBezTo>
                  <a:cubicBezTo>
                    <a:pt x="140406" y="146727"/>
                    <a:pt x="136119" y="145394"/>
                    <a:pt x="132690" y="142917"/>
                  </a:cubicBezTo>
                  <a:cubicBezTo>
                    <a:pt x="128404" y="142917"/>
                    <a:pt x="124689" y="141870"/>
                    <a:pt x="121641" y="139584"/>
                  </a:cubicBezTo>
                  <a:cubicBezTo>
                    <a:pt x="119260" y="139393"/>
                    <a:pt x="118307" y="138536"/>
                    <a:pt x="118689" y="136917"/>
                  </a:cubicBezTo>
                  <a:cubicBezTo>
                    <a:pt x="116403" y="136917"/>
                    <a:pt x="114402" y="136440"/>
                    <a:pt x="112402" y="135488"/>
                  </a:cubicBezTo>
                  <a:cubicBezTo>
                    <a:pt x="111926" y="136059"/>
                    <a:pt x="111354" y="136155"/>
                    <a:pt x="110878" y="135774"/>
                  </a:cubicBezTo>
                  <a:cubicBezTo>
                    <a:pt x="101067" y="129392"/>
                    <a:pt x="91066" y="123296"/>
                    <a:pt x="80970" y="117581"/>
                  </a:cubicBezTo>
                  <a:cubicBezTo>
                    <a:pt x="80970" y="116343"/>
                    <a:pt x="81446" y="115676"/>
                    <a:pt x="82494" y="115485"/>
                  </a:cubicBezTo>
                  <a:cubicBezTo>
                    <a:pt x="77445" y="114533"/>
                    <a:pt x="73921" y="113199"/>
                    <a:pt x="72016" y="111675"/>
                  </a:cubicBezTo>
                  <a:cubicBezTo>
                    <a:pt x="45727" y="90054"/>
                    <a:pt x="41631" y="94911"/>
                    <a:pt x="30582" y="89006"/>
                  </a:cubicBezTo>
                  <a:cubicBezTo>
                    <a:pt x="28677" y="87958"/>
                    <a:pt x="29344" y="90911"/>
                    <a:pt x="27058" y="92340"/>
                  </a:cubicBezTo>
                  <a:cubicBezTo>
                    <a:pt x="18962" y="97388"/>
                    <a:pt x="13628" y="104436"/>
                    <a:pt x="10865" y="113580"/>
                  </a:cubicBezTo>
                  <a:cubicBezTo>
                    <a:pt x="4293" y="136059"/>
                    <a:pt x="2674" y="158919"/>
                    <a:pt x="6008" y="182160"/>
                  </a:cubicBezTo>
                  <a:cubicBezTo>
                    <a:pt x="6198" y="185018"/>
                    <a:pt x="2007" y="184065"/>
                    <a:pt x="1722" y="182160"/>
                  </a:cubicBezTo>
                  <a:cubicBezTo>
                    <a:pt x="-1707" y="159586"/>
                    <a:pt x="7" y="136631"/>
                    <a:pt x="6674" y="113295"/>
                  </a:cubicBezTo>
                  <a:cubicBezTo>
                    <a:pt x="10008" y="101579"/>
                    <a:pt x="23724" y="86053"/>
                    <a:pt x="26677" y="86815"/>
                  </a:cubicBezTo>
                  <a:cubicBezTo>
                    <a:pt x="30773" y="87768"/>
                    <a:pt x="30011" y="80243"/>
                    <a:pt x="29725" y="79195"/>
                  </a:cubicBezTo>
                  <a:cubicBezTo>
                    <a:pt x="42584" y="65955"/>
                    <a:pt x="40203" y="73004"/>
                    <a:pt x="45060" y="71575"/>
                  </a:cubicBezTo>
                  <a:cubicBezTo>
                    <a:pt x="60205" y="67289"/>
                    <a:pt x="76302" y="64146"/>
                    <a:pt x="93162" y="62241"/>
                  </a:cubicBezTo>
                  <a:lnTo>
                    <a:pt x="93162" y="61288"/>
                  </a:lnTo>
                  <a:cubicBezTo>
                    <a:pt x="93162" y="61288"/>
                    <a:pt x="45251" y="70242"/>
                    <a:pt x="45251" y="70242"/>
                  </a:cubicBezTo>
                  <a:cubicBezTo>
                    <a:pt x="44774" y="70337"/>
                    <a:pt x="44298" y="70051"/>
                    <a:pt x="44298" y="69575"/>
                  </a:cubicBezTo>
                  <a:lnTo>
                    <a:pt x="42393" y="40143"/>
                  </a:lnTo>
                  <a:cubicBezTo>
                    <a:pt x="39440" y="37666"/>
                    <a:pt x="38583" y="33856"/>
                    <a:pt x="41250" y="32999"/>
                  </a:cubicBezTo>
                  <a:cubicBezTo>
                    <a:pt x="45537" y="31761"/>
                    <a:pt x="48585" y="30046"/>
                    <a:pt x="52585" y="29189"/>
                  </a:cubicBezTo>
                  <a:cubicBezTo>
                    <a:pt x="72778" y="24998"/>
                    <a:pt x="125547" y="15759"/>
                    <a:pt x="134786" y="17187"/>
                  </a:cubicBezTo>
                  <a:lnTo>
                    <a:pt x="170600" y="13758"/>
                  </a:lnTo>
                  <a:cubicBezTo>
                    <a:pt x="198984" y="9948"/>
                    <a:pt x="203652" y="9186"/>
                    <a:pt x="236894" y="423"/>
                  </a:cubicBezTo>
                  <a:cubicBezTo>
                    <a:pt x="239942" y="-434"/>
                    <a:pt x="242228" y="42"/>
                    <a:pt x="243752" y="1566"/>
                  </a:cubicBezTo>
                  <a:cubicBezTo>
                    <a:pt x="249562" y="7758"/>
                    <a:pt x="254706" y="22140"/>
                    <a:pt x="249181" y="30713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2" name="Freeform: Shape 16241">
              <a:extLst>
                <a:ext uri="{FF2B5EF4-FFF2-40B4-BE49-F238E27FC236}">
                  <a16:creationId xmlns:a16="http://schemas.microsoft.com/office/drawing/2014/main" id="{1ABD0385-F343-F8F5-838D-C5571B978894}"/>
                </a:ext>
              </a:extLst>
            </p:cNvPr>
            <p:cNvSpPr/>
            <p:nvPr/>
          </p:nvSpPr>
          <p:spPr>
            <a:xfrm>
              <a:off x="3427981" y="3944749"/>
              <a:ext cx="103044" cy="126045"/>
            </a:xfrm>
            <a:custGeom>
              <a:avLst/>
              <a:gdLst>
                <a:gd name="connsiteX0" fmla="*/ 17020 w 103044"/>
                <a:gd name="connsiteY0" fmla="*/ 96803 h 126045"/>
                <a:gd name="connsiteX1" fmla="*/ 56549 w 103044"/>
                <a:gd name="connsiteY1" fmla="*/ 126045 h 126045"/>
                <a:gd name="connsiteX2" fmla="*/ 57787 w 103044"/>
                <a:gd name="connsiteY2" fmla="*/ 124616 h 126045"/>
                <a:gd name="connsiteX3" fmla="*/ 102554 w 103044"/>
                <a:gd name="connsiteY3" fmla="*/ 791 h 126045"/>
                <a:gd name="connsiteX4" fmla="*/ 3209 w 103044"/>
                <a:gd name="connsiteY4" fmla="*/ 45464 h 126045"/>
                <a:gd name="connsiteX5" fmla="*/ 17020 w 103044"/>
                <a:gd name="connsiteY5" fmla="*/ 96803 h 126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044" h="126045">
                  <a:moveTo>
                    <a:pt x="17020" y="96803"/>
                  </a:moveTo>
                  <a:lnTo>
                    <a:pt x="56549" y="126045"/>
                  </a:lnTo>
                  <a:cubicBezTo>
                    <a:pt x="57025" y="124998"/>
                    <a:pt x="56549" y="125474"/>
                    <a:pt x="57787" y="124616"/>
                  </a:cubicBezTo>
                  <a:cubicBezTo>
                    <a:pt x="90553" y="99661"/>
                    <a:pt x="106079" y="39463"/>
                    <a:pt x="102554" y="791"/>
                  </a:cubicBezTo>
                  <a:cubicBezTo>
                    <a:pt x="84743" y="-4447"/>
                    <a:pt x="10162" y="16984"/>
                    <a:pt x="3209" y="45464"/>
                  </a:cubicBezTo>
                  <a:cubicBezTo>
                    <a:pt x="-2125" y="67371"/>
                    <a:pt x="-2792" y="82707"/>
                    <a:pt x="17020" y="96803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3" name="Freeform: Shape 16242">
              <a:extLst>
                <a:ext uri="{FF2B5EF4-FFF2-40B4-BE49-F238E27FC236}">
                  <a16:creationId xmlns:a16="http://schemas.microsoft.com/office/drawing/2014/main" id="{D09C13E7-9554-C4E7-571F-2A366B88A305}"/>
                </a:ext>
              </a:extLst>
            </p:cNvPr>
            <p:cNvSpPr/>
            <p:nvPr/>
          </p:nvSpPr>
          <p:spPr>
            <a:xfrm>
              <a:off x="3703227" y="3502056"/>
              <a:ext cx="446984" cy="401273"/>
            </a:xfrm>
            <a:custGeom>
              <a:avLst/>
              <a:gdLst>
                <a:gd name="connsiteX0" fmla="*/ 236598 w 446984"/>
                <a:gd name="connsiteY0" fmla="*/ 12763 h 401273"/>
                <a:gd name="connsiteX1" fmla="*/ 258982 w 446984"/>
                <a:gd name="connsiteY1" fmla="*/ 2286 h 401273"/>
                <a:gd name="connsiteX2" fmla="*/ 273364 w 446984"/>
                <a:gd name="connsiteY2" fmla="*/ 0 h 401273"/>
                <a:gd name="connsiteX3" fmla="*/ 272507 w 446984"/>
                <a:gd name="connsiteY3" fmla="*/ 7144 h 401273"/>
                <a:gd name="connsiteX4" fmla="*/ 271078 w 446984"/>
                <a:gd name="connsiteY4" fmla="*/ 7811 h 401273"/>
                <a:gd name="connsiteX5" fmla="*/ 270411 w 446984"/>
                <a:gd name="connsiteY5" fmla="*/ 7620 h 401273"/>
                <a:gd name="connsiteX6" fmla="*/ 269840 w 446984"/>
                <a:gd name="connsiteY6" fmla="*/ 7715 h 401273"/>
                <a:gd name="connsiteX7" fmla="*/ 250409 w 446984"/>
                <a:gd name="connsiteY7" fmla="*/ 34100 h 401273"/>
                <a:gd name="connsiteX8" fmla="*/ 245456 w 446984"/>
                <a:gd name="connsiteY8" fmla="*/ 102965 h 401273"/>
                <a:gd name="connsiteX9" fmla="*/ 247837 w 446984"/>
                <a:gd name="connsiteY9" fmla="*/ 104870 h 401273"/>
                <a:gd name="connsiteX10" fmla="*/ 248885 w 446984"/>
                <a:gd name="connsiteY10" fmla="*/ 105728 h 401273"/>
                <a:gd name="connsiteX11" fmla="*/ 249552 w 446984"/>
                <a:gd name="connsiteY11" fmla="*/ 105442 h 401273"/>
                <a:gd name="connsiteX12" fmla="*/ 250028 w 446984"/>
                <a:gd name="connsiteY12" fmla="*/ 105442 h 401273"/>
                <a:gd name="connsiteX13" fmla="*/ 261934 w 446984"/>
                <a:gd name="connsiteY13" fmla="*/ 111252 h 401273"/>
                <a:gd name="connsiteX14" fmla="*/ 222882 w 446984"/>
                <a:gd name="connsiteY14" fmla="*/ 204597 h 401273"/>
                <a:gd name="connsiteX15" fmla="*/ 212309 w 446984"/>
                <a:gd name="connsiteY15" fmla="*/ 250698 h 401273"/>
                <a:gd name="connsiteX16" fmla="*/ 203832 w 446984"/>
                <a:gd name="connsiteY16" fmla="*/ 284131 h 401273"/>
                <a:gd name="connsiteX17" fmla="*/ 192878 w 446984"/>
                <a:gd name="connsiteY17" fmla="*/ 316992 h 401273"/>
                <a:gd name="connsiteX18" fmla="*/ 180400 w 446984"/>
                <a:gd name="connsiteY18" fmla="*/ 345662 h 401273"/>
                <a:gd name="connsiteX19" fmla="*/ 172399 w 446984"/>
                <a:gd name="connsiteY19" fmla="*/ 363188 h 401273"/>
                <a:gd name="connsiteX20" fmla="*/ 119821 w 446984"/>
                <a:gd name="connsiteY20" fmla="*/ 394335 h 401273"/>
                <a:gd name="connsiteX21" fmla="*/ 111439 w 446984"/>
                <a:gd name="connsiteY21" fmla="*/ 391668 h 401273"/>
                <a:gd name="connsiteX22" fmla="*/ 102581 w 446984"/>
                <a:gd name="connsiteY22" fmla="*/ 389573 h 401273"/>
                <a:gd name="connsiteX23" fmla="*/ 91342 w 446984"/>
                <a:gd name="connsiteY23" fmla="*/ 385858 h 401273"/>
                <a:gd name="connsiteX24" fmla="*/ 80388 w 446984"/>
                <a:gd name="connsiteY24" fmla="*/ 381667 h 401273"/>
                <a:gd name="connsiteX25" fmla="*/ 81054 w 446984"/>
                <a:gd name="connsiteY25" fmla="*/ 379571 h 401273"/>
                <a:gd name="connsiteX26" fmla="*/ 23809 w 446984"/>
                <a:gd name="connsiteY26" fmla="*/ 353187 h 401273"/>
                <a:gd name="connsiteX27" fmla="*/ 3902 w 446984"/>
                <a:gd name="connsiteY27" fmla="*/ 341852 h 401273"/>
                <a:gd name="connsiteX28" fmla="*/ 473 w 446984"/>
                <a:gd name="connsiteY28" fmla="*/ 337566 h 401273"/>
                <a:gd name="connsiteX29" fmla="*/ 92 w 446984"/>
                <a:gd name="connsiteY29" fmla="*/ 335090 h 401273"/>
                <a:gd name="connsiteX30" fmla="*/ 13903 w 446984"/>
                <a:gd name="connsiteY30" fmla="*/ 316230 h 401273"/>
                <a:gd name="connsiteX31" fmla="*/ 44193 w 446984"/>
                <a:gd name="connsiteY31" fmla="*/ 294323 h 401273"/>
                <a:gd name="connsiteX32" fmla="*/ 79245 w 446984"/>
                <a:gd name="connsiteY32" fmla="*/ 264033 h 401273"/>
                <a:gd name="connsiteX33" fmla="*/ 84102 w 446984"/>
                <a:gd name="connsiteY33" fmla="*/ 256032 h 401273"/>
                <a:gd name="connsiteX34" fmla="*/ 85436 w 446984"/>
                <a:gd name="connsiteY34" fmla="*/ 254032 h 401273"/>
                <a:gd name="connsiteX35" fmla="*/ 89818 w 446984"/>
                <a:gd name="connsiteY35" fmla="*/ 249936 h 401273"/>
                <a:gd name="connsiteX36" fmla="*/ 160779 w 446984"/>
                <a:gd name="connsiteY36" fmla="*/ 150590 h 401273"/>
                <a:gd name="connsiteX37" fmla="*/ 178210 w 446984"/>
                <a:gd name="connsiteY37" fmla="*/ 112014 h 401273"/>
                <a:gd name="connsiteX38" fmla="*/ 203641 w 446984"/>
                <a:gd name="connsiteY38" fmla="*/ 58865 h 401273"/>
                <a:gd name="connsiteX39" fmla="*/ 216024 w 446984"/>
                <a:gd name="connsiteY39" fmla="*/ 39053 h 401273"/>
                <a:gd name="connsiteX40" fmla="*/ 236788 w 446984"/>
                <a:gd name="connsiteY40" fmla="*/ 12668 h 401273"/>
                <a:gd name="connsiteX41" fmla="*/ 236788 w 446984"/>
                <a:gd name="connsiteY41" fmla="*/ 12668 h 401273"/>
                <a:gd name="connsiteX42" fmla="*/ 350421 w 446984"/>
                <a:gd name="connsiteY42" fmla="*/ 59341 h 401273"/>
                <a:gd name="connsiteX43" fmla="*/ 293843 w 446984"/>
                <a:gd name="connsiteY43" fmla="*/ 17431 h 401273"/>
                <a:gd name="connsiteX44" fmla="*/ 274126 w 446984"/>
                <a:gd name="connsiteY44" fmla="*/ 9906 h 401273"/>
                <a:gd name="connsiteX45" fmla="*/ 272602 w 446984"/>
                <a:gd name="connsiteY45" fmla="*/ 10382 h 401273"/>
                <a:gd name="connsiteX46" fmla="*/ 272221 w 446984"/>
                <a:gd name="connsiteY46" fmla="*/ 11335 h 401273"/>
                <a:gd name="connsiteX47" fmla="*/ 270602 w 446984"/>
                <a:gd name="connsiteY47" fmla="*/ 13240 h 401273"/>
                <a:gd name="connsiteX48" fmla="*/ 254410 w 446984"/>
                <a:gd name="connsiteY48" fmla="*/ 34480 h 401273"/>
                <a:gd name="connsiteX49" fmla="*/ 249552 w 446984"/>
                <a:gd name="connsiteY49" fmla="*/ 103061 h 401273"/>
                <a:gd name="connsiteX50" fmla="*/ 296129 w 446984"/>
                <a:gd name="connsiteY50" fmla="*/ 117348 h 401273"/>
                <a:gd name="connsiteX51" fmla="*/ 327752 w 446984"/>
                <a:gd name="connsiteY51" fmla="*/ 125635 h 401273"/>
                <a:gd name="connsiteX52" fmla="*/ 359566 w 446984"/>
                <a:gd name="connsiteY52" fmla="*/ 133064 h 401273"/>
                <a:gd name="connsiteX53" fmla="*/ 402142 w 446984"/>
                <a:gd name="connsiteY53" fmla="*/ 136208 h 401273"/>
                <a:gd name="connsiteX54" fmla="*/ 444338 w 446984"/>
                <a:gd name="connsiteY54" fmla="*/ 126683 h 401273"/>
                <a:gd name="connsiteX55" fmla="*/ 446624 w 446984"/>
                <a:gd name="connsiteY55" fmla="*/ 123539 h 401273"/>
                <a:gd name="connsiteX56" fmla="*/ 445767 w 446984"/>
                <a:gd name="connsiteY56" fmla="*/ 94012 h 401273"/>
                <a:gd name="connsiteX57" fmla="*/ 446910 w 446984"/>
                <a:gd name="connsiteY57" fmla="*/ 80391 h 401273"/>
                <a:gd name="connsiteX58" fmla="*/ 446529 w 446984"/>
                <a:gd name="connsiteY58" fmla="*/ 77915 h 401273"/>
                <a:gd name="connsiteX59" fmla="*/ 445005 w 446984"/>
                <a:gd name="connsiteY59" fmla="*/ 67056 h 401273"/>
                <a:gd name="connsiteX60" fmla="*/ 440814 w 446984"/>
                <a:gd name="connsiteY60" fmla="*/ 62389 h 401273"/>
                <a:gd name="connsiteX61" fmla="*/ 430241 w 446984"/>
                <a:gd name="connsiteY61" fmla="*/ 65532 h 401273"/>
                <a:gd name="connsiteX62" fmla="*/ 423859 w 446984"/>
                <a:gd name="connsiteY62" fmla="*/ 68866 h 401273"/>
                <a:gd name="connsiteX63" fmla="*/ 408715 w 446984"/>
                <a:gd name="connsiteY63" fmla="*/ 73152 h 401273"/>
                <a:gd name="connsiteX64" fmla="*/ 396237 w 446984"/>
                <a:gd name="connsiteY64" fmla="*/ 72962 h 401273"/>
                <a:gd name="connsiteX65" fmla="*/ 384235 w 446984"/>
                <a:gd name="connsiteY65" fmla="*/ 70580 h 401273"/>
                <a:gd name="connsiteX66" fmla="*/ 362899 w 446984"/>
                <a:gd name="connsiteY66" fmla="*/ 64579 h 401273"/>
                <a:gd name="connsiteX67" fmla="*/ 350326 w 446984"/>
                <a:gd name="connsiteY67" fmla="*/ 59246 h 40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46984" h="401273">
                  <a:moveTo>
                    <a:pt x="236598" y="12763"/>
                  </a:moveTo>
                  <a:cubicBezTo>
                    <a:pt x="243075" y="7620"/>
                    <a:pt x="250600" y="4096"/>
                    <a:pt x="258982" y="2286"/>
                  </a:cubicBezTo>
                  <a:cubicBezTo>
                    <a:pt x="263553" y="1238"/>
                    <a:pt x="268411" y="476"/>
                    <a:pt x="273364" y="0"/>
                  </a:cubicBezTo>
                  <a:cubicBezTo>
                    <a:pt x="273936" y="2286"/>
                    <a:pt x="273650" y="4667"/>
                    <a:pt x="272507" y="7144"/>
                  </a:cubicBezTo>
                  <a:cubicBezTo>
                    <a:pt x="272221" y="7715"/>
                    <a:pt x="271745" y="8001"/>
                    <a:pt x="271078" y="7811"/>
                  </a:cubicBezTo>
                  <a:lnTo>
                    <a:pt x="270411" y="7620"/>
                  </a:lnTo>
                  <a:cubicBezTo>
                    <a:pt x="270411" y="7620"/>
                    <a:pt x="270031" y="7620"/>
                    <a:pt x="269840" y="7715"/>
                  </a:cubicBezTo>
                  <a:cubicBezTo>
                    <a:pt x="259743" y="15240"/>
                    <a:pt x="253267" y="24003"/>
                    <a:pt x="250409" y="34100"/>
                  </a:cubicBezTo>
                  <a:cubicBezTo>
                    <a:pt x="243742" y="57436"/>
                    <a:pt x="242027" y="80391"/>
                    <a:pt x="245456" y="102965"/>
                  </a:cubicBezTo>
                  <a:cubicBezTo>
                    <a:pt x="245551" y="103918"/>
                    <a:pt x="246409" y="104584"/>
                    <a:pt x="247837" y="104870"/>
                  </a:cubicBezTo>
                  <a:lnTo>
                    <a:pt x="248885" y="105728"/>
                  </a:lnTo>
                  <a:lnTo>
                    <a:pt x="249552" y="105442"/>
                  </a:lnTo>
                  <a:cubicBezTo>
                    <a:pt x="249552" y="105442"/>
                    <a:pt x="249837" y="105442"/>
                    <a:pt x="250028" y="105442"/>
                  </a:cubicBezTo>
                  <a:lnTo>
                    <a:pt x="261934" y="111252"/>
                  </a:lnTo>
                  <a:cubicBezTo>
                    <a:pt x="250790" y="139255"/>
                    <a:pt x="232311" y="168783"/>
                    <a:pt x="222882" y="204597"/>
                  </a:cubicBezTo>
                  <a:cubicBezTo>
                    <a:pt x="220977" y="211836"/>
                    <a:pt x="217452" y="227267"/>
                    <a:pt x="212309" y="250698"/>
                  </a:cubicBezTo>
                  <a:cubicBezTo>
                    <a:pt x="209356" y="264414"/>
                    <a:pt x="206499" y="275558"/>
                    <a:pt x="203832" y="284131"/>
                  </a:cubicBezTo>
                  <a:cubicBezTo>
                    <a:pt x="198117" y="302800"/>
                    <a:pt x="194402" y="313754"/>
                    <a:pt x="192878" y="316992"/>
                  </a:cubicBezTo>
                  <a:cubicBezTo>
                    <a:pt x="187449" y="328422"/>
                    <a:pt x="183258" y="337947"/>
                    <a:pt x="180400" y="345662"/>
                  </a:cubicBezTo>
                  <a:cubicBezTo>
                    <a:pt x="178305" y="351187"/>
                    <a:pt x="175638" y="356997"/>
                    <a:pt x="172399" y="363188"/>
                  </a:cubicBezTo>
                  <a:cubicBezTo>
                    <a:pt x="156302" y="397192"/>
                    <a:pt x="151730" y="410718"/>
                    <a:pt x="119821" y="394335"/>
                  </a:cubicBezTo>
                  <a:cubicBezTo>
                    <a:pt x="117345" y="393859"/>
                    <a:pt x="114583" y="392906"/>
                    <a:pt x="111439" y="391668"/>
                  </a:cubicBezTo>
                  <a:cubicBezTo>
                    <a:pt x="109249" y="390811"/>
                    <a:pt x="106296" y="390049"/>
                    <a:pt x="102581" y="389573"/>
                  </a:cubicBezTo>
                  <a:cubicBezTo>
                    <a:pt x="99724" y="389192"/>
                    <a:pt x="96009" y="387953"/>
                    <a:pt x="91342" y="385858"/>
                  </a:cubicBezTo>
                  <a:cubicBezTo>
                    <a:pt x="87817" y="384238"/>
                    <a:pt x="84102" y="382905"/>
                    <a:pt x="80388" y="381667"/>
                  </a:cubicBezTo>
                  <a:cubicBezTo>
                    <a:pt x="80959" y="380905"/>
                    <a:pt x="81150" y="380238"/>
                    <a:pt x="81054" y="379571"/>
                  </a:cubicBezTo>
                  <a:cubicBezTo>
                    <a:pt x="62576" y="369761"/>
                    <a:pt x="43526" y="360998"/>
                    <a:pt x="23809" y="353187"/>
                  </a:cubicBezTo>
                  <a:cubicBezTo>
                    <a:pt x="15237" y="349758"/>
                    <a:pt x="8569" y="346043"/>
                    <a:pt x="3902" y="341852"/>
                  </a:cubicBezTo>
                  <a:cubicBezTo>
                    <a:pt x="2759" y="340805"/>
                    <a:pt x="1616" y="339376"/>
                    <a:pt x="473" y="337566"/>
                  </a:cubicBezTo>
                  <a:cubicBezTo>
                    <a:pt x="-3" y="336804"/>
                    <a:pt x="-98" y="335947"/>
                    <a:pt x="92" y="335090"/>
                  </a:cubicBezTo>
                  <a:cubicBezTo>
                    <a:pt x="1997" y="327946"/>
                    <a:pt x="8950" y="320897"/>
                    <a:pt x="13903" y="316230"/>
                  </a:cubicBezTo>
                  <a:cubicBezTo>
                    <a:pt x="22666" y="307943"/>
                    <a:pt x="37525" y="300609"/>
                    <a:pt x="44193" y="294323"/>
                  </a:cubicBezTo>
                  <a:cubicBezTo>
                    <a:pt x="54956" y="284226"/>
                    <a:pt x="66672" y="274130"/>
                    <a:pt x="79245" y="264033"/>
                  </a:cubicBezTo>
                  <a:cubicBezTo>
                    <a:pt x="81721" y="262033"/>
                    <a:pt x="83341" y="259366"/>
                    <a:pt x="84102" y="256032"/>
                  </a:cubicBezTo>
                  <a:cubicBezTo>
                    <a:pt x="84293" y="255175"/>
                    <a:pt x="84769" y="254508"/>
                    <a:pt x="85436" y="254032"/>
                  </a:cubicBezTo>
                  <a:cubicBezTo>
                    <a:pt x="86865" y="252984"/>
                    <a:pt x="88293" y="251650"/>
                    <a:pt x="89818" y="249936"/>
                  </a:cubicBezTo>
                  <a:cubicBezTo>
                    <a:pt x="131727" y="203549"/>
                    <a:pt x="133633" y="193929"/>
                    <a:pt x="160779" y="150590"/>
                  </a:cubicBezTo>
                  <a:cubicBezTo>
                    <a:pt x="168399" y="138494"/>
                    <a:pt x="172209" y="124396"/>
                    <a:pt x="178210" y="112014"/>
                  </a:cubicBezTo>
                  <a:cubicBezTo>
                    <a:pt x="186210" y="95536"/>
                    <a:pt x="194688" y="77819"/>
                    <a:pt x="203641" y="58865"/>
                  </a:cubicBezTo>
                  <a:cubicBezTo>
                    <a:pt x="206308" y="53245"/>
                    <a:pt x="210690" y="45529"/>
                    <a:pt x="216024" y="39053"/>
                  </a:cubicBezTo>
                  <a:cubicBezTo>
                    <a:pt x="223072" y="30480"/>
                    <a:pt x="230026" y="21717"/>
                    <a:pt x="236788" y="12668"/>
                  </a:cubicBezTo>
                  <a:lnTo>
                    <a:pt x="236788" y="12668"/>
                  </a:lnTo>
                  <a:close/>
                  <a:moveTo>
                    <a:pt x="350421" y="59341"/>
                  </a:moveTo>
                  <a:cubicBezTo>
                    <a:pt x="314893" y="28384"/>
                    <a:pt x="323180" y="32480"/>
                    <a:pt x="293843" y="17431"/>
                  </a:cubicBezTo>
                  <a:cubicBezTo>
                    <a:pt x="287557" y="13811"/>
                    <a:pt x="280032" y="13049"/>
                    <a:pt x="274126" y="9906"/>
                  </a:cubicBezTo>
                  <a:cubicBezTo>
                    <a:pt x="273460" y="9525"/>
                    <a:pt x="272888" y="9716"/>
                    <a:pt x="272602" y="10382"/>
                  </a:cubicBezTo>
                  <a:lnTo>
                    <a:pt x="272221" y="11335"/>
                  </a:lnTo>
                  <a:cubicBezTo>
                    <a:pt x="271935" y="12097"/>
                    <a:pt x="271269" y="12763"/>
                    <a:pt x="270602" y="13240"/>
                  </a:cubicBezTo>
                  <a:cubicBezTo>
                    <a:pt x="262506" y="18288"/>
                    <a:pt x="257172" y="25337"/>
                    <a:pt x="254410" y="34480"/>
                  </a:cubicBezTo>
                  <a:cubicBezTo>
                    <a:pt x="247837" y="56959"/>
                    <a:pt x="246218" y="79820"/>
                    <a:pt x="249552" y="103061"/>
                  </a:cubicBezTo>
                  <a:cubicBezTo>
                    <a:pt x="264792" y="108585"/>
                    <a:pt x="280318" y="113348"/>
                    <a:pt x="296129" y="117348"/>
                  </a:cubicBezTo>
                  <a:cubicBezTo>
                    <a:pt x="309083" y="120682"/>
                    <a:pt x="319656" y="123349"/>
                    <a:pt x="327752" y="125635"/>
                  </a:cubicBezTo>
                  <a:cubicBezTo>
                    <a:pt x="337468" y="128207"/>
                    <a:pt x="348040" y="130778"/>
                    <a:pt x="359566" y="133064"/>
                  </a:cubicBezTo>
                  <a:cubicBezTo>
                    <a:pt x="375568" y="136303"/>
                    <a:pt x="389855" y="137350"/>
                    <a:pt x="402142" y="136208"/>
                  </a:cubicBezTo>
                  <a:cubicBezTo>
                    <a:pt x="416716" y="134874"/>
                    <a:pt x="430812" y="131636"/>
                    <a:pt x="444338" y="126683"/>
                  </a:cubicBezTo>
                  <a:cubicBezTo>
                    <a:pt x="445767" y="126206"/>
                    <a:pt x="446624" y="124873"/>
                    <a:pt x="446624" y="123539"/>
                  </a:cubicBezTo>
                  <a:cubicBezTo>
                    <a:pt x="446529" y="113919"/>
                    <a:pt x="446243" y="104108"/>
                    <a:pt x="445767" y="94012"/>
                  </a:cubicBezTo>
                  <a:cubicBezTo>
                    <a:pt x="445576" y="89916"/>
                    <a:pt x="445957" y="85439"/>
                    <a:pt x="446910" y="80391"/>
                  </a:cubicBezTo>
                  <a:cubicBezTo>
                    <a:pt x="447100" y="79534"/>
                    <a:pt x="446910" y="78772"/>
                    <a:pt x="446529" y="77915"/>
                  </a:cubicBezTo>
                  <a:cubicBezTo>
                    <a:pt x="444719" y="74390"/>
                    <a:pt x="444243" y="70771"/>
                    <a:pt x="445005" y="67056"/>
                  </a:cubicBezTo>
                  <a:cubicBezTo>
                    <a:pt x="445576" y="64579"/>
                    <a:pt x="443481" y="62294"/>
                    <a:pt x="440814" y="62389"/>
                  </a:cubicBezTo>
                  <a:cubicBezTo>
                    <a:pt x="437861" y="62484"/>
                    <a:pt x="434337" y="64294"/>
                    <a:pt x="430241" y="65532"/>
                  </a:cubicBezTo>
                  <a:cubicBezTo>
                    <a:pt x="427955" y="66294"/>
                    <a:pt x="425764" y="67342"/>
                    <a:pt x="423859" y="68866"/>
                  </a:cubicBezTo>
                  <a:cubicBezTo>
                    <a:pt x="419668" y="71819"/>
                    <a:pt x="414620" y="73342"/>
                    <a:pt x="408715" y="73152"/>
                  </a:cubicBezTo>
                  <a:lnTo>
                    <a:pt x="396237" y="72962"/>
                  </a:lnTo>
                  <a:cubicBezTo>
                    <a:pt x="392046" y="72962"/>
                    <a:pt x="388045" y="72104"/>
                    <a:pt x="384235" y="70580"/>
                  </a:cubicBezTo>
                  <a:cubicBezTo>
                    <a:pt x="378139" y="68199"/>
                    <a:pt x="370995" y="66294"/>
                    <a:pt x="362899" y="64579"/>
                  </a:cubicBezTo>
                  <a:cubicBezTo>
                    <a:pt x="358232" y="63627"/>
                    <a:pt x="354136" y="61913"/>
                    <a:pt x="350326" y="59246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4" name="Freeform: Shape 16243">
              <a:extLst>
                <a:ext uri="{FF2B5EF4-FFF2-40B4-BE49-F238E27FC236}">
                  <a16:creationId xmlns:a16="http://schemas.microsoft.com/office/drawing/2014/main" id="{2EE1842B-A838-DA55-DB59-C94258FBCEE5}"/>
                </a:ext>
              </a:extLst>
            </p:cNvPr>
            <p:cNvSpPr/>
            <p:nvPr/>
          </p:nvSpPr>
          <p:spPr>
            <a:xfrm>
              <a:off x="3670278" y="3613784"/>
              <a:ext cx="675112" cy="779240"/>
            </a:xfrm>
            <a:custGeom>
              <a:avLst/>
              <a:gdLst>
                <a:gd name="connsiteX0" fmla="*/ 479764 w 675112"/>
                <a:gd name="connsiteY0" fmla="*/ 101346 h 779240"/>
                <a:gd name="connsiteX1" fmla="*/ 481478 w 675112"/>
                <a:gd name="connsiteY1" fmla="*/ 131350 h 779240"/>
                <a:gd name="connsiteX2" fmla="*/ 480907 w 675112"/>
                <a:gd name="connsiteY2" fmla="*/ 133636 h 779240"/>
                <a:gd name="connsiteX3" fmla="*/ 478049 w 675112"/>
                <a:gd name="connsiteY3" fmla="*/ 138303 h 779240"/>
                <a:gd name="connsiteX4" fmla="*/ 476239 w 675112"/>
                <a:gd name="connsiteY4" fmla="*/ 140113 h 779240"/>
                <a:gd name="connsiteX5" fmla="*/ 494242 w 675112"/>
                <a:gd name="connsiteY5" fmla="*/ 159258 h 779240"/>
                <a:gd name="connsiteX6" fmla="*/ 558345 w 675112"/>
                <a:gd name="connsiteY6" fmla="*/ 204502 h 779240"/>
                <a:gd name="connsiteX7" fmla="*/ 609589 w 675112"/>
                <a:gd name="connsiteY7" fmla="*/ 243745 h 779240"/>
                <a:gd name="connsiteX8" fmla="*/ 639403 w 675112"/>
                <a:gd name="connsiteY8" fmla="*/ 267367 h 779240"/>
                <a:gd name="connsiteX9" fmla="*/ 643594 w 675112"/>
                <a:gd name="connsiteY9" fmla="*/ 273368 h 779240"/>
                <a:gd name="connsiteX10" fmla="*/ 673026 w 675112"/>
                <a:gd name="connsiteY10" fmla="*/ 296418 h 779240"/>
                <a:gd name="connsiteX11" fmla="*/ 649690 w 675112"/>
                <a:gd name="connsiteY11" fmla="*/ 343853 h 779240"/>
                <a:gd name="connsiteX12" fmla="*/ 637783 w 675112"/>
                <a:gd name="connsiteY12" fmla="*/ 345853 h 779240"/>
                <a:gd name="connsiteX13" fmla="*/ 616733 w 675112"/>
                <a:gd name="connsiteY13" fmla="*/ 346234 h 779240"/>
                <a:gd name="connsiteX14" fmla="*/ 487955 w 675112"/>
                <a:gd name="connsiteY14" fmla="*/ 271748 h 779240"/>
                <a:gd name="connsiteX15" fmla="*/ 478335 w 675112"/>
                <a:gd name="connsiteY15" fmla="*/ 266224 h 779240"/>
                <a:gd name="connsiteX16" fmla="*/ 479478 w 675112"/>
                <a:gd name="connsiteY16" fmla="*/ 276797 h 779240"/>
                <a:gd name="connsiteX17" fmla="*/ 475573 w 675112"/>
                <a:gd name="connsiteY17" fmla="*/ 381191 h 779240"/>
                <a:gd name="connsiteX18" fmla="*/ 476620 w 675112"/>
                <a:gd name="connsiteY18" fmla="*/ 408051 h 779240"/>
                <a:gd name="connsiteX19" fmla="*/ 484431 w 675112"/>
                <a:gd name="connsiteY19" fmla="*/ 507778 h 779240"/>
                <a:gd name="connsiteX20" fmla="*/ 483955 w 675112"/>
                <a:gd name="connsiteY20" fmla="*/ 530352 h 779240"/>
                <a:gd name="connsiteX21" fmla="*/ 484050 w 675112"/>
                <a:gd name="connsiteY21" fmla="*/ 647414 h 779240"/>
                <a:gd name="connsiteX22" fmla="*/ 486050 w 675112"/>
                <a:gd name="connsiteY22" fmla="*/ 732282 h 779240"/>
                <a:gd name="connsiteX23" fmla="*/ 483574 w 675112"/>
                <a:gd name="connsiteY23" fmla="*/ 776764 h 779240"/>
                <a:gd name="connsiteX24" fmla="*/ 479859 w 675112"/>
                <a:gd name="connsiteY24" fmla="*/ 779240 h 779240"/>
                <a:gd name="connsiteX25" fmla="*/ 395277 w 675112"/>
                <a:gd name="connsiteY25" fmla="*/ 773621 h 779240"/>
                <a:gd name="connsiteX26" fmla="*/ 330221 w 675112"/>
                <a:gd name="connsiteY26" fmla="*/ 767620 h 779240"/>
                <a:gd name="connsiteX27" fmla="*/ 291359 w 675112"/>
                <a:gd name="connsiteY27" fmla="*/ 762953 h 779240"/>
                <a:gd name="connsiteX28" fmla="*/ 279834 w 675112"/>
                <a:gd name="connsiteY28" fmla="*/ 762762 h 779240"/>
                <a:gd name="connsiteX29" fmla="*/ 252497 w 675112"/>
                <a:gd name="connsiteY29" fmla="*/ 755999 h 779240"/>
                <a:gd name="connsiteX30" fmla="*/ 190299 w 675112"/>
                <a:gd name="connsiteY30" fmla="*/ 748855 h 779240"/>
                <a:gd name="connsiteX31" fmla="*/ 188489 w 675112"/>
                <a:gd name="connsiteY31" fmla="*/ 749903 h 779240"/>
                <a:gd name="connsiteX32" fmla="*/ 180679 w 675112"/>
                <a:gd name="connsiteY32" fmla="*/ 744093 h 779240"/>
                <a:gd name="connsiteX33" fmla="*/ 174202 w 675112"/>
                <a:gd name="connsiteY33" fmla="*/ 742093 h 779240"/>
                <a:gd name="connsiteX34" fmla="*/ 49138 w 675112"/>
                <a:gd name="connsiteY34" fmla="*/ 700469 h 779240"/>
                <a:gd name="connsiteX35" fmla="*/ 85 w 675112"/>
                <a:gd name="connsiteY35" fmla="*/ 656654 h 779240"/>
                <a:gd name="connsiteX36" fmla="*/ 2180 w 675112"/>
                <a:gd name="connsiteY36" fmla="*/ 652177 h 779240"/>
                <a:gd name="connsiteX37" fmla="*/ 11134 w 675112"/>
                <a:gd name="connsiteY37" fmla="*/ 626650 h 779240"/>
                <a:gd name="connsiteX38" fmla="*/ 10943 w 675112"/>
                <a:gd name="connsiteY38" fmla="*/ 622649 h 779240"/>
                <a:gd name="connsiteX39" fmla="*/ 26183 w 675112"/>
                <a:gd name="connsiteY39" fmla="*/ 585978 h 779240"/>
                <a:gd name="connsiteX40" fmla="*/ 53520 w 675112"/>
                <a:gd name="connsiteY40" fmla="*/ 524923 h 779240"/>
                <a:gd name="connsiteX41" fmla="*/ 52282 w 675112"/>
                <a:gd name="connsiteY41" fmla="*/ 522923 h 779240"/>
                <a:gd name="connsiteX42" fmla="*/ 3990 w 675112"/>
                <a:gd name="connsiteY42" fmla="*/ 500920 h 779240"/>
                <a:gd name="connsiteX43" fmla="*/ 31041 w 675112"/>
                <a:gd name="connsiteY43" fmla="*/ 436912 h 779240"/>
                <a:gd name="connsiteX44" fmla="*/ 61140 w 675112"/>
                <a:gd name="connsiteY44" fmla="*/ 368332 h 779240"/>
                <a:gd name="connsiteX45" fmla="*/ 72475 w 675112"/>
                <a:gd name="connsiteY45" fmla="*/ 342614 h 779240"/>
                <a:gd name="connsiteX46" fmla="*/ 107050 w 675112"/>
                <a:gd name="connsiteY46" fmla="*/ 272987 h 779240"/>
                <a:gd name="connsiteX47" fmla="*/ 135244 w 675112"/>
                <a:gd name="connsiteY47" fmla="*/ 278225 h 779240"/>
                <a:gd name="connsiteX48" fmla="*/ 213064 w 675112"/>
                <a:gd name="connsiteY48" fmla="*/ 234410 h 779240"/>
                <a:gd name="connsiteX49" fmla="*/ 236495 w 675112"/>
                <a:gd name="connsiteY49" fmla="*/ 172879 h 779240"/>
                <a:gd name="connsiteX50" fmla="*/ 255545 w 675112"/>
                <a:gd name="connsiteY50" fmla="*/ 93345 h 779240"/>
                <a:gd name="connsiteX51" fmla="*/ 294598 w 675112"/>
                <a:gd name="connsiteY51" fmla="*/ 0 h 779240"/>
                <a:gd name="connsiteX52" fmla="*/ 404897 w 675112"/>
                <a:gd name="connsiteY52" fmla="*/ 26861 h 779240"/>
                <a:gd name="connsiteX53" fmla="*/ 410041 w 675112"/>
                <a:gd name="connsiteY53" fmla="*/ 28385 h 779240"/>
                <a:gd name="connsiteX54" fmla="*/ 463190 w 675112"/>
                <a:gd name="connsiteY54" fmla="*/ 23432 h 779240"/>
                <a:gd name="connsiteX55" fmla="*/ 465952 w 675112"/>
                <a:gd name="connsiteY55" fmla="*/ 24384 h 779240"/>
                <a:gd name="connsiteX56" fmla="*/ 468048 w 675112"/>
                <a:gd name="connsiteY56" fmla="*/ 26861 h 779240"/>
                <a:gd name="connsiteX57" fmla="*/ 469762 w 675112"/>
                <a:gd name="connsiteY57" fmla="*/ 26479 h 779240"/>
                <a:gd name="connsiteX58" fmla="*/ 470239 w 675112"/>
                <a:gd name="connsiteY58" fmla="*/ 24670 h 779240"/>
                <a:gd name="connsiteX59" fmla="*/ 474906 w 675112"/>
                <a:gd name="connsiteY59" fmla="*/ 48482 h 779240"/>
                <a:gd name="connsiteX60" fmla="*/ 476049 w 675112"/>
                <a:gd name="connsiteY60" fmla="*/ 80867 h 779240"/>
                <a:gd name="connsiteX61" fmla="*/ 479668 w 675112"/>
                <a:gd name="connsiteY61" fmla="*/ 101918 h 77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675112" h="779240">
                  <a:moveTo>
                    <a:pt x="479764" y="101346"/>
                  </a:moveTo>
                  <a:cubicBezTo>
                    <a:pt x="480240" y="111633"/>
                    <a:pt x="480811" y="121729"/>
                    <a:pt x="481478" y="131350"/>
                  </a:cubicBezTo>
                  <a:cubicBezTo>
                    <a:pt x="481478" y="132207"/>
                    <a:pt x="481383" y="132969"/>
                    <a:pt x="480907" y="133636"/>
                  </a:cubicBezTo>
                  <a:lnTo>
                    <a:pt x="478049" y="138303"/>
                  </a:lnTo>
                  <a:lnTo>
                    <a:pt x="476239" y="140113"/>
                  </a:lnTo>
                  <a:cubicBezTo>
                    <a:pt x="480240" y="147066"/>
                    <a:pt x="486241" y="153353"/>
                    <a:pt x="494242" y="159258"/>
                  </a:cubicBezTo>
                  <a:lnTo>
                    <a:pt x="558345" y="204502"/>
                  </a:lnTo>
                  <a:lnTo>
                    <a:pt x="609589" y="243745"/>
                  </a:lnTo>
                  <a:cubicBezTo>
                    <a:pt x="619400" y="251746"/>
                    <a:pt x="629401" y="259652"/>
                    <a:pt x="639403" y="267367"/>
                  </a:cubicBezTo>
                  <a:cubicBezTo>
                    <a:pt x="639784" y="269653"/>
                    <a:pt x="641212" y="271558"/>
                    <a:pt x="643594" y="273368"/>
                  </a:cubicBezTo>
                  <a:cubicBezTo>
                    <a:pt x="656071" y="281654"/>
                    <a:pt x="680836" y="305372"/>
                    <a:pt x="673026" y="296418"/>
                  </a:cubicBezTo>
                  <a:cubicBezTo>
                    <a:pt x="668549" y="291275"/>
                    <a:pt x="690838" y="316135"/>
                    <a:pt x="649690" y="343853"/>
                  </a:cubicBezTo>
                  <a:cubicBezTo>
                    <a:pt x="643022" y="348329"/>
                    <a:pt x="644070" y="346329"/>
                    <a:pt x="637783" y="345853"/>
                  </a:cubicBezTo>
                  <a:cubicBezTo>
                    <a:pt x="632830" y="345472"/>
                    <a:pt x="639593" y="354330"/>
                    <a:pt x="616733" y="346234"/>
                  </a:cubicBezTo>
                  <a:cubicBezTo>
                    <a:pt x="571013" y="322136"/>
                    <a:pt x="533104" y="297371"/>
                    <a:pt x="487955" y="271748"/>
                  </a:cubicBezTo>
                  <a:lnTo>
                    <a:pt x="478335" y="266224"/>
                  </a:lnTo>
                  <a:cubicBezTo>
                    <a:pt x="475287" y="265938"/>
                    <a:pt x="480335" y="269081"/>
                    <a:pt x="479478" y="276797"/>
                  </a:cubicBezTo>
                  <a:cubicBezTo>
                    <a:pt x="474525" y="319659"/>
                    <a:pt x="479668" y="337661"/>
                    <a:pt x="475573" y="381191"/>
                  </a:cubicBezTo>
                  <a:cubicBezTo>
                    <a:pt x="475096" y="386144"/>
                    <a:pt x="475477" y="395097"/>
                    <a:pt x="476620" y="408051"/>
                  </a:cubicBezTo>
                  <a:cubicBezTo>
                    <a:pt x="481478" y="462915"/>
                    <a:pt x="484050" y="496157"/>
                    <a:pt x="484431" y="507778"/>
                  </a:cubicBezTo>
                  <a:cubicBezTo>
                    <a:pt x="484526" y="511207"/>
                    <a:pt x="484431" y="518827"/>
                    <a:pt x="483955" y="530352"/>
                  </a:cubicBezTo>
                  <a:cubicBezTo>
                    <a:pt x="482526" y="568643"/>
                    <a:pt x="482621" y="607695"/>
                    <a:pt x="484050" y="647414"/>
                  </a:cubicBezTo>
                  <a:cubicBezTo>
                    <a:pt x="484907" y="670846"/>
                    <a:pt x="482621" y="702469"/>
                    <a:pt x="486050" y="732282"/>
                  </a:cubicBezTo>
                  <a:cubicBezTo>
                    <a:pt x="486908" y="739997"/>
                    <a:pt x="486050" y="754856"/>
                    <a:pt x="483574" y="776764"/>
                  </a:cubicBezTo>
                  <a:cubicBezTo>
                    <a:pt x="480907" y="777050"/>
                    <a:pt x="479668" y="777812"/>
                    <a:pt x="479859" y="779240"/>
                  </a:cubicBezTo>
                  <a:cubicBezTo>
                    <a:pt x="447760" y="775335"/>
                    <a:pt x="428995" y="774002"/>
                    <a:pt x="395277" y="773621"/>
                  </a:cubicBezTo>
                  <a:cubicBezTo>
                    <a:pt x="367464" y="773239"/>
                    <a:pt x="355462" y="768572"/>
                    <a:pt x="330221" y="767620"/>
                  </a:cubicBezTo>
                  <a:cubicBezTo>
                    <a:pt x="324792" y="767429"/>
                    <a:pt x="305742" y="766477"/>
                    <a:pt x="291359" y="762953"/>
                  </a:cubicBezTo>
                  <a:cubicBezTo>
                    <a:pt x="287168" y="761905"/>
                    <a:pt x="283358" y="761810"/>
                    <a:pt x="279834" y="762762"/>
                  </a:cubicBezTo>
                  <a:cubicBezTo>
                    <a:pt x="270404" y="758666"/>
                    <a:pt x="261260" y="756380"/>
                    <a:pt x="252497" y="755999"/>
                  </a:cubicBezTo>
                  <a:cubicBezTo>
                    <a:pt x="227732" y="754856"/>
                    <a:pt x="207063" y="752475"/>
                    <a:pt x="190299" y="748855"/>
                  </a:cubicBezTo>
                  <a:cubicBezTo>
                    <a:pt x="189251" y="748665"/>
                    <a:pt x="188680" y="748951"/>
                    <a:pt x="188489" y="749903"/>
                  </a:cubicBezTo>
                  <a:cubicBezTo>
                    <a:pt x="188680" y="746379"/>
                    <a:pt x="190013" y="747998"/>
                    <a:pt x="180679" y="744093"/>
                  </a:cubicBezTo>
                  <a:cubicBezTo>
                    <a:pt x="178678" y="743236"/>
                    <a:pt x="176488" y="742569"/>
                    <a:pt x="174202" y="742093"/>
                  </a:cubicBezTo>
                  <a:cubicBezTo>
                    <a:pt x="141817" y="735521"/>
                    <a:pt x="76475" y="721043"/>
                    <a:pt x="49138" y="700469"/>
                  </a:cubicBezTo>
                  <a:cubicBezTo>
                    <a:pt x="20278" y="681800"/>
                    <a:pt x="-1534" y="693992"/>
                    <a:pt x="85" y="656654"/>
                  </a:cubicBezTo>
                  <a:lnTo>
                    <a:pt x="2180" y="652177"/>
                  </a:lnTo>
                  <a:cubicBezTo>
                    <a:pt x="4276" y="641699"/>
                    <a:pt x="7324" y="633127"/>
                    <a:pt x="11134" y="626650"/>
                  </a:cubicBezTo>
                  <a:lnTo>
                    <a:pt x="10943" y="622649"/>
                  </a:lnTo>
                  <a:cubicBezTo>
                    <a:pt x="15039" y="611410"/>
                    <a:pt x="19706" y="596265"/>
                    <a:pt x="26183" y="585978"/>
                  </a:cubicBezTo>
                  <a:cubicBezTo>
                    <a:pt x="38185" y="566928"/>
                    <a:pt x="47329" y="546545"/>
                    <a:pt x="53520" y="524923"/>
                  </a:cubicBezTo>
                  <a:cubicBezTo>
                    <a:pt x="53044" y="524447"/>
                    <a:pt x="52567" y="523780"/>
                    <a:pt x="52282" y="522923"/>
                  </a:cubicBezTo>
                  <a:cubicBezTo>
                    <a:pt x="27421" y="525780"/>
                    <a:pt x="3704" y="501682"/>
                    <a:pt x="3990" y="500920"/>
                  </a:cubicBezTo>
                  <a:cubicBezTo>
                    <a:pt x="11324" y="478917"/>
                    <a:pt x="20278" y="457581"/>
                    <a:pt x="31041" y="436912"/>
                  </a:cubicBezTo>
                  <a:cubicBezTo>
                    <a:pt x="44566" y="410909"/>
                    <a:pt x="54568" y="388049"/>
                    <a:pt x="61140" y="368332"/>
                  </a:cubicBezTo>
                  <a:cubicBezTo>
                    <a:pt x="63902" y="359855"/>
                    <a:pt x="69427" y="351473"/>
                    <a:pt x="72475" y="342614"/>
                  </a:cubicBezTo>
                  <a:cubicBezTo>
                    <a:pt x="85524" y="303943"/>
                    <a:pt x="82857" y="305753"/>
                    <a:pt x="107050" y="272987"/>
                  </a:cubicBezTo>
                  <a:cubicBezTo>
                    <a:pt x="112956" y="264986"/>
                    <a:pt x="121052" y="276225"/>
                    <a:pt x="135244" y="278225"/>
                  </a:cubicBezTo>
                  <a:cubicBezTo>
                    <a:pt x="190585" y="293180"/>
                    <a:pt x="187251" y="290703"/>
                    <a:pt x="213064" y="234410"/>
                  </a:cubicBezTo>
                  <a:cubicBezTo>
                    <a:pt x="223922" y="205550"/>
                    <a:pt x="223541" y="214884"/>
                    <a:pt x="236495" y="172879"/>
                  </a:cubicBezTo>
                  <a:lnTo>
                    <a:pt x="255545" y="93345"/>
                  </a:lnTo>
                  <a:cubicBezTo>
                    <a:pt x="276881" y="6382"/>
                    <a:pt x="287454" y="24956"/>
                    <a:pt x="294598" y="0"/>
                  </a:cubicBezTo>
                  <a:cubicBezTo>
                    <a:pt x="319649" y="7049"/>
                    <a:pt x="380132" y="24194"/>
                    <a:pt x="404897" y="26861"/>
                  </a:cubicBezTo>
                  <a:cubicBezTo>
                    <a:pt x="406612" y="28004"/>
                    <a:pt x="408326" y="28575"/>
                    <a:pt x="410041" y="28385"/>
                  </a:cubicBezTo>
                  <a:cubicBezTo>
                    <a:pt x="428519" y="28956"/>
                    <a:pt x="446236" y="27337"/>
                    <a:pt x="463190" y="23432"/>
                  </a:cubicBezTo>
                  <a:cubicBezTo>
                    <a:pt x="464238" y="23241"/>
                    <a:pt x="465381" y="23527"/>
                    <a:pt x="465952" y="24384"/>
                  </a:cubicBezTo>
                  <a:lnTo>
                    <a:pt x="468048" y="26861"/>
                  </a:lnTo>
                  <a:cubicBezTo>
                    <a:pt x="468905" y="27813"/>
                    <a:pt x="469477" y="27718"/>
                    <a:pt x="469762" y="26479"/>
                  </a:cubicBezTo>
                  <a:lnTo>
                    <a:pt x="470239" y="24670"/>
                  </a:lnTo>
                  <a:cubicBezTo>
                    <a:pt x="472906" y="36195"/>
                    <a:pt x="474525" y="44196"/>
                    <a:pt x="474906" y="48482"/>
                  </a:cubicBezTo>
                  <a:cubicBezTo>
                    <a:pt x="475477" y="54293"/>
                    <a:pt x="475858" y="65056"/>
                    <a:pt x="476049" y="80867"/>
                  </a:cubicBezTo>
                  <a:cubicBezTo>
                    <a:pt x="476144" y="88487"/>
                    <a:pt x="479287" y="94583"/>
                    <a:pt x="479668" y="101918"/>
                  </a:cubicBez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5" name="Freeform: Shape 16244">
              <a:extLst>
                <a:ext uri="{FF2B5EF4-FFF2-40B4-BE49-F238E27FC236}">
                  <a16:creationId xmlns:a16="http://schemas.microsoft.com/office/drawing/2014/main" id="{4FCA7AA9-01E5-51BB-3F63-9E451B9C021C}"/>
                </a:ext>
              </a:extLst>
            </p:cNvPr>
            <p:cNvSpPr/>
            <p:nvPr/>
          </p:nvSpPr>
          <p:spPr>
            <a:xfrm>
              <a:off x="3258406" y="4464077"/>
              <a:ext cx="554179" cy="386873"/>
            </a:xfrm>
            <a:custGeom>
              <a:avLst/>
              <a:gdLst>
                <a:gd name="connsiteX0" fmla="*/ 307372 w 554179"/>
                <a:gd name="connsiteY0" fmla="*/ 21817 h 386873"/>
                <a:gd name="connsiteX1" fmla="*/ 340423 w 554179"/>
                <a:gd name="connsiteY1" fmla="*/ 68013 h 386873"/>
                <a:gd name="connsiteX2" fmla="*/ 342995 w 554179"/>
                <a:gd name="connsiteY2" fmla="*/ 78776 h 386873"/>
                <a:gd name="connsiteX3" fmla="*/ 343757 w 554179"/>
                <a:gd name="connsiteY3" fmla="*/ 81062 h 386873"/>
                <a:gd name="connsiteX4" fmla="*/ 354139 w 554179"/>
                <a:gd name="connsiteY4" fmla="*/ 94111 h 386873"/>
                <a:gd name="connsiteX5" fmla="*/ 387287 w 554179"/>
                <a:gd name="connsiteY5" fmla="*/ 141070 h 386873"/>
                <a:gd name="connsiteX6" fmla="*/ 388144 w 554179"/>
                <a:gd name="connsiteY6" fmla="*/ 140879 h 386873"/>
                <a:gd name="connsiteX7" fmla="*/ 432435 w 554179"/>
                <a:gd name="connsiteY7" fmla="*/ 217556 h 386873"/>
                <a:gd name="connsiteX8" fmla="*/ 448818 w 554179"/>
                <a:gd name="connsiteY8" fmla="*/ 233939 h 386873"/>
                <a:gd name="connsiteX9" fmla="*/ 452056 w 554179"/>
                <a:gd name="connsiteY9" fmla="*/ 233939 h 386873"/>
                <a:gd name="connsiteX10" fmla="*/ 462629 w 554179"/>
                <a:gd name="connsiteY10" fmla="*/ 224509 h 386873"/>
                <a:gd name="connsiteX11" fmla="*/ 477869 w 554179"/>
                <a:gd name="connsiteY11" fmla="*/ 235272 h 386873"/>
                <a:gd name="connsiteX12" fmla="*/ 481870 w 554179"/>
                <a:gd name="connsiteY12" fmla="*/ 238796 h 386873"/>
                <a:gd name="connsiteX13" fmla="*/ 501872 w 554179"/>
                <a:gd name="connsiteY13" fmla="*/ 243273 h 386873"/>
                <a:gd name="connsiteX14" fmla="*/ 512159 w 554179"/>
                <a:gd name="connsiteY14" fmla="*/ 239939 h 386873"/>
                <a:gd name="connsiteX15" fmla="*/ 535972 w 554179"/>
                <a:gd name="connsiteY15" fmla="*/ 224890 h 386873"/>
                <a:gd name="connsiteX16" fmla="*/ 532162 w 554179"/>
                <a:gd name="connsiteY16" fmla="*/ 270895 h 386873"/>
                <a:gd name="connsiteX17" fmla="*/ 478155 w 554179"/>
                <a:gd name="connsiteY17" fmla="*/ 306709 h 386873"/>
                <a:gd name="connsiteX18" fmla="*/ 475679 w 554179"/>
                <a:gd name="connsiteY18" fmla="*/ 306995 h 386873"/>
                <a:gd name="connsiteX19" fmla="*/ 459105 w 554179"/>
                <a:gd name="connsiteY19" fmla="*/ 300614 h 386873"/>
                <a:gd name="connsiteX20" fmla="*/ 433292 w 554179"/>
                <a:gd name="connsiteY20" fmla="*/ 274896 h 386873"/>
                <a:gd name="connsiteX21" fmla="*/ 431673 w 554179"/>
                <a:gd name="connsiteY21" fmla="*/ 271753 h 386873"/>
                <a:gd name="connsiteX22" fmla="*/ 429292 w 554179"/>
                <a:gd name="connsiteY22" fmla="*/ 269276 h 386873"/>
                <a:gd name="connsiteX23" fmla="*/ 290703 w 554179"/>
                <a:gd name="connsiteY23" fmla="*/ 151261 h 386873"/>
                <a:gd name="connsiteX24" fmla="*/ 262795 w 554179"/>
                <a:gd name="connsiteY24" fmla="*/ 84301 h 386873"/>
                <a:gd name="connsiteX25" fmla="*/ 256794 w 554179"/>
                <a:gd name="connsiteY25" fmla="*/ 84015 h 386873"/>
                <a:gd name="connsiteX26" fmla="*/ 251936 w 554179"/>
                <a:gd name="connsiteY26" fmla="*/ 99160 h 386873"/>
                <a:gd name="connsiteX27" fmla="*/ 225457 w 554179"/>
                <a:gd name="connsiteY27" fmla="*/ 166882 h 386873"/>
                <a:gd name="connsiteX28" fmla="*/ 219646 w 554179"/>
                <a:gd name="connsiteY28" fmla="*/ 174122 h 386873"/>
                <a:gd name="connsiteX29" fmla="*/ 213170 w 554179"/>
                <a:gd name="connsiteY29" fmla="*/ 180789 h 386873"/>
                <a:gd name="connsiteX30" fmla="*/ 153543 w 554179"/>
                <a:gd name="connsiteY30" fmla="*/ 248321 h 386873"/>
                <a:gd name="connsiteX31" fmla="*/ 135541 w 554179"/>
                <a:gd name="connsiteY31" fmla="*/ 267657 h 386873"/>
                <a:gd name="connsiteX32" fmla="*/ 117538 w 554179"/>
                <a:gd name="connsiteY32" fmla="*/ 287088 h 386873"/>
                <a:gd name="connsiteX33" fmla="*/ 99060 w 554179"/>
                <a:gd name="connsiteY33" fmla="*/ 305662 h 386873"/>
                <a:gd name="connsiteX34" fmla="*/ 90678 w 554179"/>
                <a:gd name="connsiteY34" fmla="*/ 314425 h 386873"/>
                <a:gd name="connsiteX35" fmla="*/ 82772 w 554179"/>
                <a:gd name="connsiteY35" fmla="*/ 337570 h 386873"/>
                <a:gd name="connsiteX36" fmla="*/ 86773 w 554179"/>
                <a:gd name="connsiteY36" fmla="*/ 342047 h 386873"/>
                <a:gd name="connsiteX37" fmla="*/ 107061 w 554179"/>
                <a:gd name="connsiteY37" fmla="*/ 347667 h 386873"/>
                <a:gd name="connsiteX38" fmla="*/ 124587 w 554179"/>
                <a:gd name="connsiteY38" fmla="*/ 351382 h 386873"/>
                <a:gd name="connsiteX39" fmla="*/ 79438 w 554179"/>
                <a:gd name="connsiteY39" fmla="*/ 383957 h 386873"/>
                <a:gd name="connsiteX40" fmla="*/ 76581 w 554179"/>
                <a:gd name="connsiteY40" fmla="*/ 380814 h 386873"/>
                <a:gd name="connsiteX41" fmla="*/ 60579 w 554179"/>
                <a:gd name="connsiteY41" fmla="*/ 383290 h 386873"/>
                <a:gd name="connsiteX42" fmla="*/ 57721 w 554179"/>
                <a:gd name="connsiteY42" fmla="*/ 382719 h 386873"/>
                <a:gd name="connsiteX43" fmla="*/ 53912 w 554179"/>
                <a:gd name="connsiteY43" fmla="*/ 380623 h 386873"/>
                <a:gd name="connsiteX44" fmla="*/ 50863 w 554179"/>
                <a:gd name="connsiteY44" fmla="*/ 380433 h 386873"/>
                <a:gd name="connsiteX45" fmla="*/ 43148 w 554179"/>
                <a:gd name="connsiteY45" fmla="*/ 383576 h 386873"/>
                <a:gd name="connsiteX46" fmla="*/ 40958 w 554179"/>
                <a:gd name="connsiteY46" fmla="*/ 383767 h 386873"/>
                <a:gd name="connsiteX47" fmla="*/ 33242 w 554179"/>
                <a:gd name="connsiteY47" fmla="*/ 381862 h 386873"/>
                <a:gd name="connsiteX48" fmla="*/ 30671 w 554179"/>
                <a:gd name="connsiteY48" fmla="*/ 381862 h 386873"/>
                <a:gd name="connsiteX49" fmla="*/ 10573 w 554179"/>
                <a:gd name="connsiteY49" fmla="*/ 377385 h 386873"/>
                <a:gd name="connsiteX50" fmla="*/ 8382 w 554179"/>
                <a:gd name="connsiteY50" fmla="*/ 377575 h 386873"/>
                <a:gd name="connsiteX51" fmla="*/ 3524 w 554179"/>
                <a:gd name="connsiteY51" fmla="*/ 379004 h 386873"/>
                <a:gd name="connsiteX52" fmla="*/ 0 w 554179"/>
                <a:gd name="connsiteY52" fmla="*/ 375194 h 386873"/>
                <a:gd name="connsiteX53" fmla="*/ 5144 w 554179"/>
                <a:gd name="connsiteY53" fmla="*/ 366145 h 386873"/>
                <a:gd name="connsiteX54" fmla="*/ 9715 w 554179"/>
                <a:gd name="connsiteY54" fmla="*/ 356906 h 386873"/>
                <a:gd name="connsiteX55" fmla="*/ 24098 w 554179"/>
                <a:gd name="connsiteY55" fmla="*/ 319949 h 386873"/>
                <a:gd name="connsiteX56" fmla="*/ 28385 w 554179"/>
                <a:gd name="connsiteY56" fmla="*/ 313567 h 386873"/>
                <a:gd name="connsiteX57" fmla="*/ 30766 w 554179"/>
                <a:gd name="connsiteY57" fmla="*/ 312710 h 386873"/>
                <a:gd name="connsiteX58" fmla="*/ 46863 w 554179"/>
                <a:gd name="connsiteY58" fmla="*/ 309948 h 386873"/>
                <a:gd name="connsiteX59" fmla="*/ 48673 w 554179"/>
                <a:gd name="connsiteY59" fmla="*/ 308329 h 386873"/>
                <a:gd name="connsiteX60" fmla="*/ 51245 w 554179"/>
                <a:gd name="connsiteY60" fmla="*/ 296041 h 386873"/>
                <a:gd name="connsiteX61" fmla="*/ 50006 w 554179"/>
                <a:gd name="connsiteY61" fmla="*/ 295851 h 386873"/>
                <a:gd name="connsiteX62" fmla="*/ 44387 w 554179"/>
                <a:gd name="connsiteY62" fmla="*/ 309091 h 386873"/>
                <a:gd name="connsiteX63" fmla="*/ 42863 w 554179"/>
                <a:gd name="connsiteY63" fmla="*/ 309567 h 386873"/>
                <a:gd name="connsiteX64" fmla="*/ 42101 w 554179"/>
                <a:gd name="connsiteY64" fmla="*/ 309186 h 386873"/>
                <a:gd name="connsiteX65" fmla="*/ 41720 w 554179"/>
                <a:gd name="connsiteY65" fmla="*/ 308043 h 386873"/>
                <a:gd name="connsiteX66" fmla="*/ 47435 w 554179"/>
                <a:gd name="connsiteY66" fmla="*/ 296708 h 386873"/>
                <a:gd name="connsiteX67" fmla="*/ 62675 w 554179"/>
                <a:gd name="connsiteY67" fmla="*/ 264514 h 386873"/>
                <a:gd name="connsiteX68" fmla="*/ 74867 w 554179"/>
                <a:gd name="connsiteY68" fmla="*/ 245559 h 386873"/>
                <a:gd name="connsiteX69" fmla="*/ 102108 w 554179"/>
                <a:gd name="connsiteY69" fmla="*/ 209364 h 386873"/>
                <a:gd name="connsiteX70" fmla="*/ 147447 w 554179"/>
                <a:gd name="connsiteY70" fmla="*/ 135640 h 386873"/>
                <a:gd name="connsiteX71" fmla="*/ 155353 w 554179"/>
                <a:gd name="connsiteY71" fmla="*/ 36676 h 386873"/>
                <a:gd name="connsiteX72" fmla="*/ 159829 w 554179"/>
                <a:gd name="connsiteY72" fmla="*/ 25055 h 386873"/>
                <a:gd name="connsiteX73" fmla="*/ 173355 w 554179"/>
                <a:gd name="connsiteY73" fmla="*/ 862 h 386873"/>
                <a:gd name="connsiteX74" fmla="*/ 204121 w 554179"/>
                <a:gd name="connsiteY74" fmla="*/ 25531 h 386873"/>
                <a:gd name="connsiteX75" fmla="*/ 227838 w 554179"/>
                <a:gd name="connsiteY75" fmla="*/ 22102 h 386873"/>
                <a:gd name="connsiteX76" fmla="*/ 251841 w 554179"/>
                <a:gd name="connsiteY76" fmla="*/ 22388 h 386873"/>
                <a:gd name="connsiteX77" fmla="*/ 257937 w 554179"/>
                <a:gd name="connsiteY77" fmla="*/ 24007 h 386873"/>
                <a:gd name="connsiteX78" fmla="*/ 260509 w 554179"/>
                <a:gd name="connsiteY78" fmla="*/ 24103 h 386873"/>
                <a:gd name="connsiteX79" fmla="*/ 277844 w 554179"/>
                <a:gd name="connsiteY79" fmla="*/ 19816 h 386873"/>
                <a:gd name="connsiteX80" fmla="*/ 307562 w 554179"/>
                <a:gd name="connsiteY80" fmla="*/ 21817 h 38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54179" h="386873">
                  <a:moveTo>
                    <a:pt x="307372" y="21817"/>
                  </a:moveTo>
                  <a:cubicBezTo>
                    <a:pt x="320516" y="35723"/>
                    <a:pt x="331089" y="51725"/>
                    <a:pt x="340423" y="68013"/>
                  </a:cubicBezTo>
                  <a:cubicBezTo>
                    <a:pt x="342329" y="71347"/>
                    <a:pt x="343186" y="74966"/>
                    <a:pt x="342995" y="78776"/>
                  </a:cubicBezTo>
                  <a:cubicBezTo>
                    <a:pt x="342995" y="79633"/>
                    <a:pt x="343186" y="80395"/>
                    <a:pt x="343757" y="81062"/>
                  </a:cubicBezTo>
                  <a:lnTo>
                    <a:pt x="354139" y="94111"/>
                  </a:lnTo>
                  <a:cubicBezTo>
                    <a:pt x="367094" y="107923"/>
                    <a:pt x="377857" y="124306"/>
                    <a:pt x="387287" y="141070"/>
                  </a:cubicBezTo>
                  <a:cubicBezTo>
                    <a:pt x="387477" y="140879"/>
                    <a:pt x="387763" y="140784"/>
                    <a:pt x="388144" y="140879"/>
                  </a:cubicBezTo>
                  <a:cubicBezTo>
                    <a:pt x="395669" y="154881"/>
                    <a:pt x="419767" y="205649"/>
                    <a:pt x="432435" y="217556"/>
                  </a:cubicBezTo>
                  <a:cubicBezTo>
                    <a:pt x="437102" y="222032"/>
                    <a:pt x="442627" y="227461"/>
                    <a:pt x="448818" y="233939"/>
                  </a:cubicBezTo>
                  <a:cubicBezTo>
                    <a:pt x="449675" y="234796"/>
                    <a:pt x="451104" y="234796"/>
                    <a:pt x="452056" y="233939"/>
                  </a:cubicBezTo>
                  <a:cubicBezTo>
                    <a:pt x="457581" y="228700"/>
                    <a:pt x="461105" y="225557"/>
                    <a:pt x="462629" y="224509"/>
                  </a:cubicBezTo>
                  <a:cubicBezTo>
                    <a:pt x="470726" y="218889"/>
                    <a:pt x="476060" y="229366"/>
                    <a:pt x="477869" y="235272"/>
                  </a:cubicBezTo>
                  <a:cubicBezTo>
                    <a:pt x="478441" y="237082"/>
                    <a:pt x="479965" y="238415"/>
                    <a:pt x="481870" y="238796"/>
                  </a:cubicBezTo>
                  <a:cubicBezTo>
                    <a:pt x="489299" y="240225"/>
                    <a:pt x="496062" y="241749"/>
                    <a:pt x="501872" y="243273"/>
                  </a:cubicBezTo>
                  <a:cubicBezTo>
                    <a:pt x="504158" y="243844"/>
                    <a:pt x="507587" y="242797"/>
                    <a:pt x="512159" y="239939"/>
                  </a:cubicBezTo>
                  <a:cubicBezTo>
                    <a:pt x="521018" y="234510"/>
                    <a:pt x="529019" y="229462"/>
                    <a:pt x="535972" y="224890"/>
                  </a:cubicBezTo>
                  <a:cubicBezTo>
                    <a:pt x="568452" y="212507"/>
                    <a:pt x="551307" y="263657"/>
                    <a:pt x="532162" y="270895"/>
                  </a:cubicBezTo>
                  <a:cubicBezTo>
                    <a:pt x="519113" y="280516"/>
                    <a:pt x="501110" y="292422"/>
                    <a:pt x="478155" y="306709"/>
                  </a:cubicBezTo>
                  <a:cubicBezTo>
                    <a:pt x="477393" y="307186"/>
                    <a:pt x="476631" y="307281"/>
                    <a:pt x="475679" y="306995"/>
                  </a:cubicBezTo>
                  <a:cubicBezTo>
                    <a:pt x="467773" y="304709"/>
                    <a:pt x="462248" y="302614"/>
                    <a:pt x="459105" y="300614"/>
                  </a:cubicBezTo>
                  <a:cubicBezTo>
                    <a:pt x="449675" y="294613"/>
                    <a:pt x="441103" y="286040"/>
                    <a:pt x="433292" y="274896"/>
                  </a:cubicBezTo>
                  <a:cubicBezTo>
                    <a:pt x="432721" y="273753"/>
                    <a:pt x="432245" y="272705"/>
                    <a:pt x="431673" y="271753"/>
                  </a:cubicBezTo>
                  <a:cubicBezTo>
                    <a:pt x="431102" y="270800"/>
                    <a:pt x="430339" y="269943"/>
                    <a:pt x="429292" y="269276"/>
                  </a:cubicBezTo>
                  <a:cubicBezTo>
                    <a:pt x="396430" y="247178"/>
                    <a:pt x="324993" y="195076"/>
                    <a:pt x="290703" y="151261"/>
                  </a:cubicBezTo>
                  <a:cubicBezTo>
                    <a:pt x="265367" y="118876"/>
                    <a:pt x="273939" y="90397"/>
                    <a:pt x="262795" y="84301"/>
                  </a:cubicBezTo>
                  <a:cubicBezTo>
                    <a:pt x="261176" y="75633"/>
                    <a:pt x="259175" y="75538"/>
                    <a:pt x="256794" y="84015"/>
                  </a:cubicBezTo>
                  <a:cubicBezTo>
                    <a:pt x="255651" y="88301"/>
                    <a:pt x="254127" y="94397"/>
                    <a:pt x="251936" y="99160"/>
                  </a:cubicBezTo>
                  <a:cubicBezTo>
                    <a:pt x="241459" y="121829"/>
                    <a:pt x="232696" y="144403"/>
                    <a:pt x="225457" y="166882"/>
                  </a:cubicBezTo>
                  <a:cubicBezTo>
                    <a:pt x="224885" y="168788"/>
                    <a:pt x="222885" y="171169"/>
                    <a:pt x="219646" y="174122"/>
                  </a:cubicBezTo>
                  <a:cubicBezTo>
                    <a:pt x="216598" y="176884"/>
                    <a:pt x="214503" y="179074"/>
                    <a:pt x="213170" y="180789"/>
                  </a:cubicBezTo>
                  <a:cubicBezTo>
                    <a:pt x="196120" y="203077"/>
                    <a:pt x="176213" y="225652"/>
                    <a:pt x="153543" y="248321"/>
                  </a:cubicBezTo>
                  <a:cubicBezTo>
                    <a:pt x="147256" y="254608"/>
                    <a:pt x="141256" y="261085"/>
                    <a:pt x="135541" y="267657"/>
                  </a:cubicBezTo>
                  <a:cubicBezTo>
                    <a:pt x="126778" y="277753"/>
                    <a:pt x="120777" y="284231"/>
                    <a:pt x="117538" y="287088"/>
                  </a:cubicBezTo>
                  <a:cubicBezTo>
                    <a:pt x="109633" y="293946"/>
                    <a:pt x="103442" y="300137"/>
                    <a:pt x="99060" y="305662"/>
                  </a:cubicBezTo>
                  <a:cubicBezTo>
                    <a:pt x="98774" y="306043"/>
                    <a:pt x="96012" y="308900"/>
                    <a:pt x="90678" y="314425"/>
                  </a:cubicBezTo>
                  <a:cubicBezTo>
                    <a:pt x="84677" y="320616"/>
                    <a:pt x="82105" y="328331"/>
                    <a:pt x="82772" y="337570"/>
                  </a:cubicBezTo>
                  <a:cubicBezTo>
                    <a:pt x="82963" y="339761"/>
                    <a:pt x="84582" y="341571"/>
                    <a:pt x="86773" y="342047"/>
                  </a:cubicBezTo>
                  <a:cubicBezTo>
                    <a:pt x="93250" y="343476"/>
                    <a:pt x="99917" y="345286"/>
                    <a:pt x="107061" y="347667"/>
                  </a:cubicBezTo>
                  <a:cubicBezTo>
                    <a:pt x="114300" y="350048"/>
                    <a:pt x="120205" y="351286"/>
                    <a:pt x="124587" y="351382"/>
                  </a:cubicBezTo>
                  <a:cubicBezTo>
                    <a:pt x="171545" y="360049"/>
                    <a:pt x="129540" y="397483"/>
                    <a:pt x="79438" y="383957"/>
                  </a:cubicBezTo>
                  <a:cubicBezTo>
                    <a:pt x="77153" y="383386"/>
                    <a:pt x="79058" y="380338"/>
                    <a:pt x="76581" y="380814"/>
                  </a:cubicBezTo>
                  <a:cubicBezTo>
                    <a:pt x="70104" y="382052"/>
                    <a:pt x="64770" y="382909"/>
                    <a:pt x="60579" y="383290"/>
                  </a:cubicBezTo>
                  <a:cubicBezTo>
                    <a:pt x="59627" y="383386"/>
                    <a:pt x="58674" y="383290"/>
                    <a:pt x="57721" y="382719"/>
                  </a:cubicBezTo>
                  <a:lnTo>
                    <a:pt x="53912" y="380623"/>
                  </a:lnTo>
                  <a:cubicBezTo>
                    <a:pt x="52959" y="380147"/>
                    <a:pt x="51911" y="380052"/>
                    <a:pt x="50863" y="380433"/>
                  </a:cubicBezTo>
                  <a:lnTo>
                    <a:pt x="43148" y="383576"/>
                  </a:lnTo>
                  <a:cubicBezTo>
                    <a:pt x="42481" y="383862"/>
                    <a:pt x="41720" y="383862"/>
                    <a:pt x="40958" y="383767"/>
                  </a:cubicBezTo>
                  <a:lnTo>
                    <a:pt x="33242" y="381862"/>
                  </a:lnTo>
                  <a:cubicBezTo>
                    <a:pt x="32290" y="381576"/>
                    <a:pt x="31433" y="381576"/>
                    <a:pt x="30671" y="381862"/>
                  </a:cubicBezTo>
                  <a:cubicBezTo>
                    <a:pt x="22288" y="384719"/>
                    <a:pt x="15621" y="383195"/>
                    <a:pt x="10573" y="377385"/>
                  </a:cubicBezTo>
                  <a:cubicBezTo>
                    <a:pt x="9715" y="376432"/>
                    <a:pt x="9049" y="376528"/>
                    <a:pt x="8382" y="377575"/>
                  </a:cubicBezTo>
                  <a:cubicBezTo>
                    <a:pt x="7048" y="379766"/>
                    <a:pt x="5429" y="380242"/>
                    <a:pt x="3524" y="379004"/>
                  </a:cubicBezTo>
                  <a:cubicBezTo>
                    <a:pt x="2381" y="378242"/>
                    <a:pt x="1143" y="377004"/>
                    <a:pt x="0" y="375194"/>
                  </a:cubicBezTo>
                  <a:cubicBezTo>
                    <a:pt x="1619" y="372146"/>
                    <a:pt x="3238" y="369098"/>
                    <a:pt x="5144" y="366145"/>
                  </a:cubicBezTo>
                  <a:cubicBezTo>
                    <a:pt x="7239" y="362716"/>
                    <a:pt x="8763" y="359668"/>
                    <a:pt x="9715" y="356906"/>
                  </a:cubicBezTo>
                  <a:cubicBezTo>
                    <a:pt x="14573" y="343476"/>
                    <a:pt x="19431" y="331189"/>
                    <a:pt x="24098" y="319949"/>
                  </a:cubicBezTo>
                  <a:cubicBezTo>
                    <a:pt x="24955" y="317854"/>
                    <a:pt x="26384" y="315663"/>
                    <a:pt x="28385" y="313567"/>
                  </a:cubicBezTo>
                  <a:cubicBezTo>
                    <a:pt x="29051" y="312901"/>
                    <a:pt x="29813" y="312615"/>
                    <a:pt x="30766" y="312710"/>
                  </a:cubicBezTo>
                  <a:cubicBezTo>
                    <a:pt x="34766" y="313282"/>
                    <a:pt x="40100" y="312424"/>
                    <a:pt x="46863" y="309948"/>
                  </a:cubicBezTo>
                  <a:cubicBezTo>
                    <a:pt x="47625" y="309662"/>
                    <a:pt x="48292" y="309091"/>
                    <a:pt x="48673" y="308329"/>
                  </a:cubicBezTo>
                  <a:cubicBezTo>
                    <a:pt x="50578" y="303757"/>
                    <a:pt x="51435" y="299661"/>
                    <a:pt x="51245" y="296041"/>
                  </a:cubicBezTo>
                  <a:cubicBezTo>
                    <a:pt x="51245" y="294136"/>
                    <a:pt x="50768" y="294041"/>
                    <a:pt x="50006" y="295851"/>
                  </a:cubicBezTo>
                  <a:lnTo>
                    <a:pt x="44387" y="309091"/>
                  </a:lnTo>
                  <a:cubicBezTo>
                    <a:pt x="44101" y="309662"/>
                    <a:pt x="43434" y="309948"/>
                    <a:pt x="42863" y="309567"/>
                  </a:cubicBezTo>
                  <a:lnTo>
                    <a:pt x="42101" y="309186"/>
                  </a:lnTo>
                  <a:cubicBezTo>
                    <a:pt x="41624" y="308900"/>
                    <a:pt x="41529" y="308519"/>
                    <a:pt x="41720" y="308043"/>
                  </a:cubicBezTo>
                  <a:cubicBezTo>
                    <a:pt x="43339" y="304233"/>
                    <a:pt x="45148" y="300423"/>
                    <a:pt x="47435" y="296708"/>
                  </a:cubicBezTo>
                  <a:cubicBezTo>
                    <a:pt x="53435" y="286326"/>
                    <a:pt x="57531" y="274896"/>
                    <a:pt x="62675" y="264514"/>
                  </a:cubicBezTo>
                  <a:cubicBezTo>
                    <a:pt x="65818" y="258227"/>
                    <a:pt x="69818" y="251941"/>
                    <a:pt x="74867" y="245559"/>
                  </a:cubicBezTo>
                  <a:cubicBezTo>
                    <a:pt x="90392" y="225842"/>
                    <a:pt x="99441" y="213745"/>
                    <a:pt x="102108" y="209364"/>
                  </a:cubicBezTo>
                  <a:cubicBezTo>
                    <a:pt x="107728" y="200125"/>
                    <a:pt x="152305" y="134878"/>
                    <a:pt x="147447" y="135640"/>
                  </a:cubicBezTo>
                  <a:cubicBezTo>
                    <a:pt x="148780" y="124115"/>
                    <a:pt x="159639" y="31818"/>
                    <a:pt x="155353" y="36676"/>
                  </a:cubicBezTo>
                  <a:cubicBezTo>
                    <a:pt x="157163" y="32866"/>
                    <a:pt x="158687" y="28960"/>
                    <a:pt x="159829" y="25055"/>
                  </a:cubicBezTo>
                  <a:cubicBezTo>
                    <a:pt x="163068" y="14197"/>
                    <a:pt x="165354" y="9339"/>
                    <a:pt x="173355" y="862"/>
                  </a:cubicBezTo>
                  <a:cubicBezTo>
                    <a:pt x="185356" y="-5615"/>
                    <a:pt x="197834" y="26579"/>
                    <a:pt x="204121" y="25531"/>
                  </a:cubicBezTo>
                  <a:cubicBezTo>
                    <a:pt x="212027" y="24293"/>
                    <a:pt x="219932" y="23150"/>
                    <a:pt x="227838" y="22102"/>
                  </a:cubicBezTo>
                  <a:cubicBezTo>
                    <a:pt x="235839" y="21912"/>
                    <a:pt x="243840" y="22102"/>
                    <a:pt x="251841" y="22388"/>
                  </a:cubicBezTo>
                  <a:cubicBezTo>
                    <a:pt x="252889" y="22388"/>
                    <a:pt x="254984" y="22960"/>
                    <a:pt x="257937" y="24007"/>
                  </a:cubicBezTo>
                  <a:cubicBezTo>
                    <a:pt x="258794" y="24293"/>
                    <a:pt x="259652" y="24293"/>
                    <a:pt x="260509" y="24103"/>
                  </a:cubicBezTo>
                  <a:lnTo>
                    <a:pt x="277844" y="19816"/>
                  </a:lnTo>
                  <a:lnTo>
                    <a:pt x="307562" y="21817"/>
                  </a:ln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6" name="Freeform: Shape 16245">
              <a:extLst>
                <a:ext uri="{FF2B5EF4-FFF2-40B4-BE49-F238E27FC236}">
                  <a16:creationId xmlns:a16="http://schemas.microsoft.com/office/drawing/2014/main" id="{F0561847-F26B-C89E-4055-0ADF9DE40B70}"/>
                </a:ext>
              </a:extLst>
            </p:cNvPr>
            <p:cNvSpPr/>
            <p:nvPr/>
          </p:nvSpPr>
          <p:spPr>
            <a:xfrm>
              <a:off x="3221426" y="3969808"/>
              <a:ext cx="474909" cy="593048"/>
            </a:xfrm>
            <a:custGeom>
              <a:avLst/>
              <a:gdLst>
                <a:gd name="connsiteX0" fmla="*/ 300441 w 474909"/>
                <a:gd name="connsiteY0" fmla="*/ 95938 h 593048"/>
                <a:gd name="connsiteX1" fmla="*/ 312348 w 474909"/>
                <a:gd name="connsiteY1" fmla="*/ 100701 h 593048"/>
                <a:gd name="connsiteX2" fmla="*/ 308347 w 474909"/>
                <a:gd name="connsiteY2" fmla="*/ 139372 h 593048"/>
                <a:gd name="connsiteX3" fmla="*/ 323016 w 474909"/>
                <a:gd name="connsiteY3" fmla="*/ 180806 h 593048"/>
                <a:gd name="connsiteX4" fmla="*/ 329778 w 474909"/>
                <a:gd name="connsiteY4" fmla="*/ 220335 h 593048"/>
                <a:gd name="connsiteX5" fmla="*/ 315396 w 474909"/>
                <a:gd name="connsiteY5" fmla="*/ 213762 h 593048"/>
                <a:gd name="connsiteX6" fmla="*/ 329302 w 474909"/>
                <a:gd name="connsiteY6" fmla="*/ 225002 h 593048"/>
                <a:gd name="connsiteX7" fmla="*/ 437697 w 474909"/>
                <a:gd name="connsiteY7" fmla="*/ 239671 h 593048"/>
                <a:gd name="connsiteX8" fmla="*/ 439983 w 474909"/>
                <a:gd name="connsiteY8" fmla="*/ 237861 h 593048"/>
                <a:gd name="connsiteX9" fmla="*/ 451603 w 474909"/>
                <a:gd name="connsiteY9" fmla="*/ 239575 h 593048"/>
                <a:gd name="connsiteX10" fmla="*/ 464462 w 474909"/>
                <a:gd name="connsiteY10" fmla="*/ 243004 h 593048"/>
                <a:gd name="connsiteX11" fmla="*/ 465700 w 474909"/>
                <a:gd name="connsiteY11" fmla="*/ 243004 h 593048"/>
                <a:gd name="connsiteX12" fmla="*/ 466081 w 474909"/>
                <a:gd name="connsiteY12" fmla="*/ 248053 h 593048"/>
                <a:gd name="connsiteX13" fmla="*/ 459699 w 474909"/>
                <a:gd name="connsiteY13" fmla="*/ 266245 h 593048"/>
                <a:gd name="connsiteX14" fmla="*/ 459795 w 474909"/>
                <a:gd name="connsiteY14" fmla="*/ 268626 h 593048"/>
                <a:gd name="connsiteX15" fmla="*/ 459985 w 474909"/>
                <a:gd name="connsiteY15" fmla="*/ 269388 h 593048"/>
                <a:gd name="connsiteX16" fmla="*/ 459795 w 474909"/>
                <a:gd name="connsiteY16" fmla="*/ 270341 h 593048"/>
                <a:gd name="connsiteX17" fmla="*/ 450841 w 474909"/>
                <a:gd name="connsiteY17" fmla="*/ 295868 h 593048"/>
                <a:gd name="connsiteX18" fmla="*/ 449413 w 474909"/>
                <a:gd name="connsiteY18" fmla="*/ 298440 h 593048"/>
                <a:gd name="connsiteX19" fmla="*/ 448650 w 474909"/>
                <a:gd name="connsiteY19" fmla="*/ 300345 h 593048"/>
                <a:gd name="connsiteX20" fmla="*/ 448269 w 474909"/>
                <a:gd name="connsiteY20" fmla="*/ 309965 h 593048"/>
                <a:gd name="connsiteX21" fmla="*/ 445412 w 474909"/>
                <a:gd name="connsiteY21" fmla="*/ 317775 h 593048"/>
                <a:gd name="connsiteX22" fmla="*/ 428457 w 474909"/>
                <a:gd name="connsiteY22" fmla="*/ 319490 h 593048"/>
                <a:gd name="connsiteX23" fmla="*/ 413122 w 474909"/>
                <a:gd name="connsiteY23" fmla="*/ 320633 h 593048"/>
                <a:gd name="connsiteX24" fmla="*/ 390548 w 474909"/>
                <a:gd name="connsiteY24" fmla="*/ 321490 h 593048"/>
                <a:gd name="connsiteX25" fmla="*/ 370736 w 474909"/>
                <a:gd name="connsiteY25" fmla="*/ 319871 h 593048"/>
                <a:gd name="connsiteX26" fmla="*/ 338256 w 474909"/>
                <a:gd name="connsiteY26" fmla="*/ 318728 h 593048"/>
                <a:gd name="connsiteX27" fmla="*/ 398454 w 474909"/>
                <a:gd name="connsiteY27" fmla="*/ 563902 h 593048"/>
                <a:gd name="connsiteX28" fmla="*/ 399311 w 474909"/>
                <a:gd name="connsiteY28" fmla="*/ 577903 h 593048"/>
                <a:gd name="connsiteX29" fmla="*/ 391310 w 474909"/>
                <a:gd name="connsiteY29" fmla="*/ 574951 h 593048"/>
                <a:gd name="connsiteX30" fmla="*/ 368545 w 474909"/>
                <a:gd name="connsiteY30" fmla="*/ 577808 h 593048"/>
                <a:gd name="connsiteX31" fmla="*/ 338827 w 474909"/>
                <a:gd name="connsiteY31" fmla="*/ 575808 h 593048"/>
                <a:gd name="connsiteX32" fmla="*/ 321492 w 474909"/>
                <a:gd name="connsiteY32" fmla="*/ 580094 h 593048"/>
                <a:gd name="connsiteX33" fmla="*/ 318920 w 474909"/>
                <a:gd name="connsiteY33" fmla="*/ 579999 h 593048"/>
                <a:gd name="connsiteX34" fmla="*/ 312824 w 474909"/>
                <a:gd name="connsiteY34" fmla="*/ 578380 h 593048"/>
                <a:gd name="connsiteX35" fmla="*/ 288821 w 474909"/>
                <a:gd name="connsiteY35" fmla="*/ 578094 h 593048"/>
                <a:gd name="connsiteX36" fmla="*/ 265104 w 474909"/>
                <a:gd name="connsiteY36" fmla="*/ 581523 h 593048"/>
                <a:gd name="connsiteX37" fmla="*/ 237672 w 474909"/>
                <a:gd name="connsiteY37" fmla="*/ 592762 h 593048"/>
                <a:gd name="connsiteX38" fmla="*/ 223956 w 474909"/>
                <a:gd name="connsiteY38" fmla="*/ 592572 h 593048"/>
                <a:gd name="connsiteX39" fmla="*/ 210240 w 474909"/>
                <a:gd name="connsiteY39" fmla="*/ 593048 h 593048"/>
                <a:gd name="connsiteX40" fmla="*/ 167473 w 474909"/>
                <a:gd name="connsiteY40" fmla="*/ 592477 h 593048"/>
                <a:gd name="connsiteX41" fmla="*/ 134992 w 474909"/>
                <a:gd name="connsiteY41" fmla="*/ 581904 h 593048"/>
                <a:gd name="connsiteX42" fmla="*/ 132611 w 474909"/>
                <a:gd name="connsiteY42" fmla="*/ 574951 h 593048"/>
                <a:gd name="connsiteX43" fmla="*/ 138040 w 474909"/>
                <a:gd name="connsiteY43" fmla="*/ 557424 h 593048"/>
                <a:gd name="connsiteX44" fmla="*/ 132992 w 474909"/>
                <a:gd name="connsiteY44" fmla="*/ 560854 h 593048"/>
                <a:gd name="connsiteX45" fmla="*/ 125943 w 474909"/>
                <a:gd name="connsiteY45" fmla="*/ 567140 h 593048"/>
                <a:gd name="connsiteX46" fmla="*/ 121467 w 474909"/>
                <a:gd name="connsiteY46" fmla="*/ 565997 h 593048"/>
                <a:gd name="connsiteX47" fmla="*/ 87463 w 474909"/>
                <a:gd name="connsiteY47" fmla="*/ 540089 h 593048"/>
                <a:gd name="connsiteX48" fmla="*/ 16215 w 474909"/>
                <a:gd name="connsiteY48" fmla="*/ 526087 h 593048"/>
                <a:gd name="connsiteX49" fmla="*/ 23 w 474909"/>
                <a:gd name="connsiteY49" fmla="*/ 507513 h 593048"/>
                <a:gd name="connsiteX50" fmla="*/ 87653 w 474909"/>
                <a:gd name="connsiteY50" fmla="*/ 206904 h 593048"/>
                <a:gd name="connsiteX51" fmla="*/ 108703 w 474909"/>
                <a:gd name="connsiteY51" fmla="*/ 176520 h 593048"/>
                <a:gd name="connsiteX52" fmla="*/ 96988 w 474909"/>
                <a:gd name="connsiteY52" fmla="*/ 179663 h 593048"/>
                <a:gd name="connsiteX53" fmla="*/ 56506 w 474909"/>
                <a:gd name="connsiteY53" fmla="*/ 154898 h 593048"/>
                <a:gd name="connsiteX54" fmla="*/ 57268 w 474909"/>
                <a:gd name="connsiteY54" fmla="*/ 127847 h 593048"/>
                <a:gd name="connsiteX55" fmla="*/ 98892 w 474909"/>
                <a:gd name="connsiteY55" fmla="*/ 47932 h 593048"/>
                <a:gd name="connsiteX56" fmla="*/ 121086 w 474909"/>
                <a:gd name="connsiteY56" fmla="*/ 25263 h 593048"/>
                <a:gd name="connsiteX57" fmla="*/ 129563 w 474909"/>
                <a:gd name="connsiteY57" fmla="*/ 6689 h 593048"/>
                <a:gd name="connsiteX58" fmla="*/ 143660 w 474909"/>
                <a:gd name="connsiteY58" fmla="*/ 117 h 593048"/>
                <a:gd name="connsiteX59" fmla="*/ 149089 w 474909"/>
                <a:gd name="connsiteY59" fmla="*/ 3736 h 593048"/>
                <a:gd name="connsiteX60" fmla="*/ 218145 w 474909"/>
                <a:gd name="connsiteY60" fmla="*/ 60791 h 593048"/>
                <a:gd name="connsiteX61" fmla="*/ 250054 w 474909"/>
                <a:gd name="connsiteY61" fmla="*/ 78126 h 593048"/>
                <a:gd name="connsiteX62" fmla="*/ 300441 w 474909"/>
                <a:gd name="connsiteY62" fmla="*/ 96414 h 593048"/>
                <a:gd name="connsiteX63" fmla="*/ 300441 w 474909"/>
                <a:gd name="connsiteY63" fmla="*/ 96414 h 593048"/>
                <a:gd name="connsiteX64" fmla="*/ 467319 w 474909"/>
                <a:gd name="connsiteY64" fmla="*/ 208143 h 593048"/>
                <a:gd name="connsiteX65" fmla="*/ 466462 w 474909"/>
                <a:gd name="connsiteY65" fmla="*/ 209762 h 593048"/>
                <a:gd name="connsiteX66" fmla="*/ 470844 w 474909"/>
                <a:gd name="connsiteY66" fmla="*/ 212048 h 593048"/>
                <a:gd name="connsiteX67" fmla="*/ 472273 w 474909"/>
                <a:gd name="connsiteY67" fmla="*/ 212715 h 593048"/>
                <a:gd name="connsiteX68" fmla="*/ 473320 w 474909"/>
                <a:gd name="connsiteY68" fmla="*/ 213096 h 593048"/>
                <a:gd name="connsiteX69" fmla="*/ 472749 w 474909"/>
                <a:gd name="connsiteY69" fmla="*/ 208809 h 593048"/>
                <a:gd name="connsiteX70" fmla="*/ 467319 w 474909"/>
                <a:gd name="connsiteY70" fmla="*/ 208143 h 593048"/>
                <a:gd name="connsiteX71" fmla="*/ 467319 w 474909"/>
                <a:gd name="connsiteY71" fmla="*/ 208143 h 593048"/>
                <a:gd name="connsiteX72" fmla="*/ 455699 w 474909"/>
                <a:gd name="connsiteY72" fmla="*/ 212238 h 593048"/>
                <a:gd name="connsiteX73" fmla="*/ 454842 w 474909"/>
                <a:gd name="connsiteY73" fmla="*/ 216239 h 593048"/>
                <a:gd name="connsiteX74" fmla="*/ 458842 w 474909"/>
                <a:gd name="connsiteY74" fmla="*/ 214620 h 593048"/>
                <a:gd name="connsiteX75" fmla="*/ 459699 w 474909"/>
                <a:gd name="connsiteY75" fmla="*/ 210619 h 593048"/>
                <a:gd name="connsiteX76" fmla="*/ 455699 w 474909"/>
                <a:gd name="connsiteY76" fmla="*/ 212238 h 593048"/>
                <a:gd name="connsiteX77" fmla="*/ 455699 w 474909"/>
                <a:gd name="connsiteY77" fmla="*/ 212238 h 593048"/>
                <a:gd name="connsiteX78" fmla="*/ 473892 w 474909"/>
                <a:gd name="connsiteY78" fmla="*/ 215763 h 593048"/>
                <a:gd name="connsiteX79" fmla="*/ 469510 w 474909"/>
                <a:gd name="connsiteY79" fmla="*/ 216620 h 593048"/>
                <a:gd name="connsiteX80" fmla="*/ 467605 w 474909"/>
                <a:gd name="connsiteY80" fmla="*/ 218144 h 593048"/>
                <a:gd name="connsiteX81" fmla="*/ 467891 w 474909"/>
                <a:gd name="connsiteY81" fmla="*/ 222430 h 593048"/>
                <a:gd name="connsiteX82" fmla="*/ 467034 w 474909"/>
                <a:gd name="connsiteY82" fmla="*/ 225669 h 593048"/>
                <a:gd name="connsiteX83" fmla="*/ 461414 w 474909"/>
                <a:gd name="connsiteY83" fmla="*/ 230908 h 593048"/>
                <a:gd name="connsiteX84" fmla="*/ 461890 w 474909"/>
                <a:gd name="connsiteY84" fmla="*/ 233193 h 593048"/>
                <a:gd name="connsiteX85" fmla="*/ 466176 w 474909"/>
                <a:gd name="connsiteY85" fmla="*/ 234527 h 593048"/>
                <a:gd name="connsiteX86" fmla="*/ 467319 w 474909"/>
                <a:gd name="connsiteY86" fmla="*/ 233289 h 593048"/>
                <a:gd name="connsiteX87" fmla="*/ 467129 w 474909"/>
                <a:gd name="connsiteY87" fmla="*/ 232527 h 593048"/>
                <a:gd name="connsiteX88" fmla="*/ 467700 w 474909"/>
                <a:gd name="connsiteY88" fmla="*/ 230241 h 593048"/>
                <a:gd name="connsiteX89" fmla="*/ 474844 w 474909"/>
                <a:gd name="connsiteY89" fmla="*/ 216906 h 593048"/>
                <a:gd name="connsiteX90" fmla="*/ 473797 w 474909"/>
                <a:gd name="connsiteY90" fmla="*/ 215858 h 593048"/>
                <a:gd name="connsiteX91" fmla="*/ 473797 w 474909"/>
                <a:gd name="connsiteY91" fmla="*/ 215858 h 593048"/>
                <a:gd name="connsiteX92" fmla="*/ 455508 w 474909"/>
                <a:gd name="connsiteY92" fmla="*/ 218906 h 593048"/>
                <a:gd name="connsiteX93" fmla="*/ 450270 w 474909"/>
                <a:gd name="connsiteY93" fmla="*/ 225764 h 593048"/>
                <a:gd name="connsiteX94" fmla="*/ 455794 w 474909"/>
                <a:gd name="connsiteY94" fmla="*/ 233860 h 593048"/>
                <a:gd name="connsiteX95" fmla="*/ 457509 w 474909"/>
                <a:gd name="connsiteY95" fmla="*/ 232812 h 593048"/>
                <a:gd name="connsiteX96" fmla="*/ 453794 w 474909"/>
                <a:gd name="connsiteY96" fmla="*/ 227669 h 593048"/>
                <a:gd name="connsiteX97" fmla="*/ 453413 w 474909"/>
                <a:gd name="connsiteY97" fmla="*/ 225002 h 593048"/>
                <a:gd name="connsiteX98" fmla="*/ 461985 w 474909"/>
                <a:gd name="connsiteY98" fmla="*/ 220525 h 593048"/>
                <a:gd name="connsiteX99" fmla="*/ 462557 w 474909"/>
                <a:gd name="connsiteY99" fmla="*/ 219858 h 593048"/>
                <a:gd name="connsiteX100" fmla="*/ 462557 w 474909"/>
                <a:gd name="connsiteY100" fmla="*/ 218906 h 593048"/>
                <a:gd name="connsiteX101" fmla="*/ 462366 w 474909"/>
                <a:gd name="connsiteY101" fmla="*/ 218620 h 593048"/>
                <a:gd name="connsiteX102" fmla="*/ 455604 w 474909"/>
                <a:gd name="connsiteY102" fmla="*/ 218906 h 59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74909" h="593048">
                  <a:moveTo>
                    <a:pt x="300441" y="95938"/>
                  </a:moveTo>
                  <a:cubicBezTo>
                    <a:pt x="301870" y="101367"/>
                    <a:pt x="313395" y="95462"/>
                    <a:pt x="312348" y="100701"/>
                  </a:cubicBezTo>
                  <a:cubicBezTo>
                    <a:pt x="308252" y="120132"/>
                    <a:pt x="314539" y="118227"/>
                    <a:pt x="308347" y="139372"/>
                  </a:cubicBezTo>
                  <a:lnTo>
                    <a:pt x="323016" y="180806"/>
                  </a:lnTo>
                  <a:cubicBezTo>
                    <a:pt x="324159" y="183949"/>
                    <a:pt x="336541" y="225478"/>
                    <a:pt x="329778" y="220335"/>
                  </a:cubicBezTo>
                  <a:cubicBezTo>
                    <a:pt x="325397" y="217001"/>
                    <a:pt x="320634" y="214810"/>
                    <a:pt x="315396" y="213762"/>
                  </a:cubicBezTo>
                  <a:cubicBezTo>
                    <a:pt x="321587" y="220525"/>
                    <a:pt x="326254" y="224335"/>
                    <a:pt x="329302" y="225002"/>
                  </a:cubicBezTo>
                  <a:cubicBezTo>
                    <a:pt x="359497" y="231955"/>
                    <a:pt x="405978" y="242052"/>
                    <a:pt x="437697" y="239671"/>
                  </a:cubicBezTo>
                  <a:cubicBezTo>
                    <a:pt x="439221" y="239575"/>
                    <a:pt x="439983" y="238908"/>
                    <a:pt x="439983" y="237861"/>
                  </a:cubicBezTo>
                  <a:lnTo>
                    <a:pt x="451603" y="239575"/>
                  </a:lnTo>
                  <a:lnTo>
                    <a:pt x="464462" y="243004"/>
                  </a:lnTo>
                  <a:lnTo>
                    <a:pt x="465700" y="243004"/>
                  </a:lnTo>
                  <a:cubicBezTo>
                    <a:pt x="465700" y="243004"/>
                    <a:pt x="466081" y="248053"/>
                    <a:pt x="466081" y="248053"/>
                  </a:cubicBezTo>
                  <a:lnTo>
                    <a:pt x="459699" y="266245"/>
                  </a:lnTo>
                  <a:cubicBezTo>
                    <a:pt x="459414" y="267007"/>
                    <a:pt x="459414" y="267769"/>
                    <a:pt x="459795" y="268626"/>
                  </a:cubicBezTo>
                  <a:cubicBezTo>
                    <a:pt x="459985" y="268912"/>
                    <a:pt x="459985" y="269198"/>
                    <a:pt x="459985" y="269388"/>
                  </a:cubicBezTo>
                  <a:cubicBezTo>
                    <a:pt x="459985" y="269674"/>
                    <a:pt x="459985" y="270055"/>
                    <a:pt x="459795" y="270341"/>
                  </a:cubicBezTo>
                  <a:cubicBezTo>
                    <a:pt x="455890" y="276913"/>
                    <a:pt x="452937" y="285391"/>
                    <a:pt x="450841" y="295868"/>
                  </a:cubicBezTo>
                  <a:cubicBezTo>
                    <a:pt x="450556" y="297011"/>
                    <a:pt x="450174" y="297583"/>
                    <a:pt x="449413" y="298440"/>
                  </a:cubicBezTo>
                  <a:cubicBezTo>
                    <a:pt x="448936" y="299011"/>
                    <a:pt x="448650" y="299678"/>
                    <a:pt x="448650" y="300345"/>
                  </a:cubicBezTo>
                  <a:lnTo>
                    <a:pt x="448269" y="309965"/>
                  </a:lnTo>
                  <a:lnTo>
                    <a:pt x="445412" y="317775"/>
                  </a:lnTo>
                  <a:cubicBezTo>
                    <a:pt x="439697" y="318918"/>
                    <a:pt x="434077" y="319490"/>
                    <a:pt x="428457" y="319490"/>
                  </a:cubicBezTo>
                  <a:cubicBezTo>
                    <a:pt x="423028" y="319490"/>
                    <a:pt x="417980" y="319871"/>
                    <a:pt x="413122" y="320633"/>
                  </a:cubicBezTo>
                  <a:cubicBezTo>
                    <a:pt x="405693" y="321871"/>
                    <a:pt x="398168" y="322157"/>
                    <a:pt x="390548" y="321490"/>
                  </a:cubicBezTo>
                  <a:lnTo>
                    <a:pt x="370736" y="319871"/>
                  </a:lnTo>
                  <a:cubicBezTo>
                    <a:pt x="359973" y="319585"/>
                    <a:pt x="349209" y="319204"/>
                    <a:pt x="338256" y="318728"/>
                  </a:cubicBezTo>
                  <a:cubicBezTo>
                    <a:pt x="355782" y="404263"/>
                    <a:pt x="385119" y="482082"/>
                    <a:pt x="398454" y="563902"/>
                  </a:cubicBezTo>
                  <a:cubicBezTo>
                    <a:pt x="399120" y="567902"/>
                    <a:pt x="404455" y="577713"/>
                    <a:pt x="399311" y="577903"/>
                  </a:cubicBezTo>
                  <a:cubicBezTo>
                    <a:pt x="397787" y="577903"/>
                    <a:pt x="395025" y="575236"/>
                    <a:pt x="391310" y="574951"/>
                  </a:cubicBezTo>
                  <a:cubicBezTo>
                    <a:pt x="387214" y="574570"/>
                    <a:pt x="381975" y="579999"/>
                    <a:pt x="368545" y="577808"/>
                  </a:cubicBezTo>
                  <a:lnTo>
                    <a:pt x="338827" y="575808"/>
                  </a:lnTo>
                  <a:lnTo>
                    <a:pt x="321492" y="580094"/>
                  </a:lnTo>
                  <a:cubicBezTo>
                    <a:pt x="320634" y="580285"/>
                    <a:pt x="319777" y="580285"/>
                    <a:pt x="318920" y="579999"/>
                  </a:cubicBezTo>
                  <a:cubicBezTo>
                    <a:pt x="315872" y="578951"/>
                    <a:pt x="313872" y="578380"/>
                    <a:pt x="312824" y="578380"/>
                  </a:cubicBezTo>
                  <a:cubicBezTo>
                    <a:pt x="304823" y="577998"/>
                    <a:pt x="296822" y="577998"/>
                    <a:pt x="288821" y="578094"/>
                  </a:cubicBezTo>
                  <a:cubicBezTo>
                    <a:pt x="280915" y="579046"/>
                    <a:pt x="273009" y="580189"/>
                    <a:pt x="265104" y="581523"/>
                  </a:cubicBezTo>
                  <a:cubicBezTo>
                    <a:pt x="258817" y="582571"/>
                    <a:pt x="249673" y="586285"/>
                    <a:pt x="237672" y="592762"/>
                  </a:cubicBezTo>
                  <a:cubicBezTo>
                    <a:pt x="233005" y="592477"/>
                    <a:pt x="228432" y="592381"/>
                    <a:pt x="223956" y="592572"/>
                  </a:cubicBezTo>
                  <a:cubicBezTo>
                    <a:pt x="216431" y="592953"/>
                    <a:pt x="211859" y="593048"/>
                    <a:pt x="210240" y="593048"/>
                  </a:cubicBezTo>
                  <a:cubicBezTo>
                    <a:pt x="196048" y="593048"/>
                    <a:pt x="181760" y="592762"/>
                    <a:pt x="167473" y="592477"/>
                  </a:cubicBezTo>
                  <a:cubicBezTo>
                    <a:pt x="155281" y="592286"/>
                    <a:pt x="144517" y="588666"/>
                    <a:pt x="134992" y="581904"/>
                  </a:cubicBezTo>
                  <a:cubicBezTo>
                    <a:pt x="132706" y="580285"/>
                    <a:pt x="131849" y="577522"/>
                    <a:pt x="132611" y="574951"/>
                  </a:cubicBezTo>
                  <a:lnTo>
                    <a:pt x="138040" y="557424"/>
                  </a:lnTo>
                  <a:cubicBezTo>
                    <a:pt x="137564" y="554472"/>
                    <a:pt x="135849" y="555615"/>
                    <a:pt x="132992" y="560854"/>
                  </a:cubicBezTo>
                  <a:cubicBezTo>
                    <a:pt x="131468" y="563902"/>
                    <a:pt x="129087" y="565902"/>
                    <a:pt x="125943" y="567140"/>
                  </a:cubicBezTo>
                  <a:cubicBezTo>
                    <a:pt x="124324" y="567712"/>
                    <a:pt x="122610" y="567235"/>
                    <a:pt x="121467" y="565997"/>
                  </a:cubicBezTo>
                  <a:cubicBezTo>
                    <a:pt x="111942" y="554853"/>
                    <a:pt x="100607" y="546185"/>
                    <a:pt x="87463" y="540089"/>
                  </a:cubicBezTo>
                  <a:cubicBezTo>
                    <a:pt x="63936" y="526278"/>
                    <a:pt x="37170" y="542756"/>
                    <a:pt x="16215" y="526087"/>
                  </a:cubicBezTo>
                  <a:cubicBezTo>
                    <a:pt x="9072" y="520372"/>
                    <a:pt x="-72" y="506752"/>
                    <a:pt x="23" y="507513"/>
                  </a:cubicBezTo>
                  <a:cubicBezTo>
                    <a:pt x="-1501" y="489130"/>
                    <a:pt x="73651" y="216239"/>
                    <a:pt x="87653" y="206904"/>
                  </a:cubicBezTo>
                  <a:lnTo>
                    <a:pt x="108703" y="176520"/>
                  </a:lnTo>
                  <a:lnTo>
                    <a:pt x="96988" y="179663"/>
                  </a:lnTo>
                  <a:cubicBezTo>
                    <a:pt x="90606" y="176901"/>
                    <a:pt x="58792" y="161184"/>
                    <a:pt x="56506" y="154898"/>
                  </a:cubicBezTo>
                  <a:cubicBezTo>
                    <a:pt x="52791" y="144801"/>
                    <a:pt x="52982" y="138610"/>
                    <a:pt x="57268" y="127847"/>
                  </a:cubicBezTo>
                  <a:cubicBezTo>
                    <a:pt x="68603" y="98700"/>
                    <a:pt x="82509" y="72030"/>
                    <a:pt x="98892" y="47932"/>
                  </a:cubicBezTo>
                  <a:cubicBezTo>
                    <a:pt x="112704" y="27549"/>
                    <a:pt x="123181" y="32025"/>
                    <a:pt x="121086" y="25263"/>
                  </a:cubicBezTo>
                  <a:cubicBezTo>
                    <a:pt x="118895" y="18309"/>
                    <a:pt x="120609" y="17357"/>
                    <a:pt x="129563" y="6689"/>
                  </a:cubicBezTo>
                  <a:cubicBezTo>
                    <a:pt x="133754" y="1641"/>
                    <a:pt x="138516" y="-550"/>
                    <a:pt x="143660" y="117"/>
                  </a:cubicBezTo>
                  <a:lnTo>
                    <a:pt x="149089" y="3736"/>
                  </a:lnTo>
                  <a:lnTo>
                    <a:pt x="218145" y="60791"/>
                  </a:lnTo>
                  <a:cubicBezTo>
                    <a:pt x="224051" y="64410"/>
                    <a:pt x="234719" y="70125"/>
                    <a:pt x="250054" y="78126"/>
                  </a:cubicBezTo>
                  <a:cubicBezTo>
                    <a:pt x="267294" y="86985"/>
                    <a:pt x="284058" y="93081"/>
                    <a:pt x="300441" y="96414"/>
                  </a:cubicBezTo>
                  <a:lnTo>
                    <a:pt x="300441" y="96414"/>
                  </a:lnTo>
                  <a:close/>
                  <a:moveTo>
                    <a:pt x="467319" y="208143"/>
                  </a:moveTo>
                  <a:cubicBezTo>
                    <a:pt x="466462" y="208143"/>
                    <a:pt x="465986" y="209095"/>
                    <a:pt x="466462" y="209762"/>
                  </a:cubicBezTo>
                  <a:cubicBezTo>
                    <a:pt x="467129" y="210810"/>
                    <a:pt x="468558" y="211476"/>
                    <a:pt x="470844" y="212048"/>
                  </a:cubicBezTo>
                  <a:cubicBezTo>
                    <a:pt x="471320" y="212143"/>
                    <a:pt x="471796" y="212334"/>
                    <a:pt x="472273" y="212715"/>
                  </a:cubicBezTo>
                  <a:cubicBezTo>
                    <a:pt x="472749" y="213096"/>
                    <a:pt x="473130" y="213191"/>
                    <a:pt x="473320" y="213096"/>
                  </a:cubicBezTo>
                  <a:cubicBezTo>
                    <a:pt x="475225" y="212238"/>
                    <a:pt x="474844" y="209571"/>
                    <a:pt x="472749" y="208809"/>
                  </a:cubicBezTo>
                  <a:cubicBezTo>
                    <a:pt x="471225" y="208238"/>
                    <a:pt x="469415" y="208047"/>
                    <a:pt x="467319" y="208143"/>
                  </a:cubicBezTo>
                  <a:lnTo>
                    <a:pt x="467319" y="208143"/>
                  </a:lnTo>
                  <a:close/>
                  <a:moveTo>
                    <a:pt x="455699" y="212238"/>
                  </a:moveTo>
                  <a:cubicBezTo>
                    <a:pt x="454365" y="213762"/>
                    <a:pt x="453984" y="215572"/>
                    <a:pt x="454842" y="216239"/>
                  </a:cubicBezTo>
                  <a:cubicBezTo>
                    <a:pt x="455699" y="216906"/>
                    <a:pt x="457509" y="216239"/>
                    <a:pt x="458842" y="214620"/>
                  </a:cubicBezTo>
                  <a:cubicBezTo>
                    <a:pt x="460176" y="213096"/>
                    <a:pt x="460557" y="211286"/>
                    <a:pt x="459699" y="210619"/>
                  </a:cubicBezTo>
                  <a:cubicBezTo>
                    <a:pt x="458842" y="209953"/>
                    <a:pt x="457032" y="210619"/>
                    <a:pt x="455699" y="212238"/>
                  </a:cubicBezTo>
                  <a:lnTo>
                    <a:pt x="455699" y="212238"/>
                  </a:lnTo>
                  <a:close/>
                  <a:moveTo>
                    <a:pt x="473892" y="215763"/>
                  </a:moveTo>
                  <a:lnTo>
                    <a:pt x="469510" y="216620"/>
                  </a:lnTo>
                  <a:cubicBezTo>
                    <a:pt x="468558" y="216810"/>
                    <a:pt x="467891" y="217287"/>
                    <a:pt x="467605" y="218144"/>
                  </a:cubicBezTo>
                  <a:cubicBezTo>
                    <a:pt x="466939" y="219763"/>
                    <a:pt x="467034" y="221192"/>
                    <a:pt x="467891" y="222430"/>
                  </a:cubicBezTo>
                  <a:cubicBezTo>
                    <a:pt x="468748" y="223478"/>
                    <a:pt x="468272" y="225002"/>
                    <a:pt x="467034" y="225669"/>
                  </a:cubicBezTo>
                  <a:cubicBezTo>
                    <a:pt x="464748" y="226716"/>
                    <a:pt x="462938" y="228431"/>
                    <a:pt x="461414" y="230908"/>
                  </a:cubicBezTo>
                  <a:cubicBezTo>
                    <a:pt x="460842" y="231765"/>
                    <a:pt x="461033" y="232527"/>
                    <a:pt x="461890" y="233193"/>
                  </a:cubicBezTo>
                  <a:cubicBezTo>
                    <a:pt x="462843" y="233955"/>
                    <a:pt x="464272" y="234337"/>
                    <a:pt x="466176" y="234527"/>
                  </a:cubicBezTo>
                  <a:cubicBezTo>
                    <a:pt x="467129" y="234527"/>
                    <a:pt x="467510" y="234146"/>
                    <a:pt x="467319" y="233289"/>
                  </a:cubicBezTo>
                  <a:lnTo>
                    <a:pt x="467129" y="232527"/>
                  </a:lnTo>
                  <a:cubicBezTo>
                    <a:pt x="466939" y="231670"/>
                    <a:pt x="467129" y="230908"/>
                    <a:pt x="467700" y="230241"/>
                  </a:cubicBezTo>
                  <a:cubicBezTo>
                    <a:pt x="470939" y="226335"/>
                    <a:pt x="473320" y="221954"/>
                    <a:pt x="474844" y="216906"/>
                  </a:cubicBezTo>
                  <a:cubicBezTo>
                    <a:pt x="475035" y="216049"/>
                    <a:pt x="474844" y="215667"/>
                    <a:pt x="473797" y="215858"/>
                  </a:cubicBezTo>
                  <a:lnTo>
                    <a:pt x="473797" y="215858"/>
                  </a:lnTo>
                  <a:close/>
                  <a:moveTo>
                    <a:pt x="455508" y="218906"/>
                  </a:moveTo>
                  <a:cubicBezTo>
                    <a:pt x="451794" y="219001"/>
                    <a:pt x="449222" y="222430"/>
                    <a:pt x="450270" y="225764"/>
                  </a:cubicBezTo>
                  <a:cubicBezTo>
                    <a:pt x="451413" y="229574"/>
                    <a:pt x="453223" y="232241"/>
                    <a:pt x="455794" y="233860"/>
                  </a:cubicBezTo>
                  <a:cubicBezTo>
                    <a:pt x="456651" y="234337"/>
                    <a:pt x="457604" y="233765"/>
                    <a:pt x="457509" y="232812"/>
                  </a:cubicBezTo>
                  <a:cubicBezTo>
                    <a:pt x="457128" y="230336"/>
                    <a:pt x="455890" y="228621"/>
                    <a:pt x="453794" y="227669"/>
                  </a:cubicBezTo>
                  <a:cubicBezTo>
                    <a:pt x="452651" y="227193"/>
                    <a:pt x="452460" y="225764"/>
                    <a:pt x="453413" y="225002"/>
                  </a:cubicBezTo>
                  <a:cubicBezTo>
                    <a:pt x="455508" y="223192"/>
                    <a:pt x="458366" y="221763"/>
                    <a:pt x="461985" y="220525"/>
                  </a:cubicBezTo>
                  <a:cubicBezTo>
                    <a:pt x="462271" y="220430"/>
                    <a:pt x="462557" y="220144"/>
                    <a:pt x="462557" y="219858"/>
                  </a:cubicBezTo>
                  <a:lnTo>
                    <a:pt x="462557" y="218906"/>
                  </a:lnTo>
                  <a:cubicBezTo>
                    <a:pt x="462557" y="218906"/>
                    <a:pt x="462557" y="218620"/>
                    <a:pt x="462366" y="218620"/>
                  </a:cubicBezTo>
                  <a:lnTo>
                    <a:pt x="455604" y="218906"/>
                  </a:lnTo>
                  <a:close/>
                </a:path>
              </a:pathLst>
            </a:custGeom>
            <a:solidFill>
              <a:srgbClr val="619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7" name="Freeform: Shape 16246">
              <a:extLst>
                <a:ext uri="{FF2B5EF4-FFF2-40B4-BE49-F238E27FC236}">
                  <a16:creationId xmlns:a16="http://schemas.microsoft.com/office/drawing/2014/main" id="{EC81596B-C726-3007-8B52-E42BABD88001}"/>
                </a:ext>
              </a:extLst>
            </p:cNvPr>
            <p:cNvSpPr/>
            <p:nvPr/>
          </p:nvSpPr>
          <p:spPr>
            <a:xfrm>
              <a:off x="4651536" y="3025307"/>
              <a:ext cx="3857" cy="3928"/>
            </a:xfrm>
            <a:custGeom>
              <a:avLst/>
              <a:gdLst>
                <a:gd name="connsiteX0" fmla="*/ 3711 w 3857"/>
                <a:gd name="connsiteY0" fmla="*/ 3928 h 3928"/>
                <a:gd name="connsiteX1" fmla="*/ 1139 w 3857"/>
                <a:gd name="connsiteY1" fmla="*/ 2690 h 3928"/>
                <a:gd name="connsiteX2" fmla="*/ 187 w 3857"/>
                <a:gd name="connsiteY2" fmla="*/ 118 h 3928"/>
                <a:gd name="connsiteX3" fmla="*/ 2759 w 3857"/>
                <a:gd name="connsiteY3" fmla="*/ 1357 h 3928"/>
                <a:gd name="connsiteX4" fmla="*/ 3711 w 3857"/>
                <a:gd name="connsiteY4" fmla="*/ 3928 h 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7" h="3928">
                  <a:moveTo>
                    <a:pt x="3711" y="3928"/>
                  </a:moveTo>
                  <a:cubicBezTo>
                    <a:pt x="3711" y="3928"/>
                    <a:pt x="2092" y="3738"/>
                    <a:pt x="1139" y="2690"/>
                  </a:cubicBezTo>
                  <a:cubicBezTo>
                    <a:pt x="187" y="1642"/>
                    <a:pt x="-289" y="404"/>
                    <a:pt x="187" y="118"/>
                  </a:cubicBezTo>
                  <a:cubicBezTo>
                    <a:pt x="663" y="-263"/>
                    <a:pt x="1806" y="309"/>
                    <a:pt x="2759" y="1357"/>
                  </a:cubicBezTo>
                  <a:cubicBezTo>
                    <a:pt x="3711" y="2404"/>
                    <a:pt x="4092" y="3643"/>
                    <a:pt x="3711" y="3928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8" name="Freeform: Shape 16247">
              <a:extLst>
                <a:ext uri="{FF2B5EF4-FFF2-40B4-BE49-F238E27FC236}">
                  <a16:creationId xmlns:a16="http://schemas.microsoft.com/office/drawing/2014/main" id="{477AD3AD-0014-BB7A-D499-5581DE80AEE8}"/>
                </a:ext>
              </a:extLst>
            </p:cNvPr>
            <p:cNvSpPr/>
            <p:nvPr/>
          </p:nvSpPr>
          <p:spPr>
            <a:xfrm>
              <a:off x="4730656" y="3036322"/>
              <a:ext cx="2792" cy="3295"/>
            </a:xfrm>
            <a:custGeom>
              <a:avLst/>
              <a:gdLst>
                <a:gd name="connsiteX0" fmla="*/ 316 w 2792"/>
                <a:gd name="connsiteY0" fmla="*/ 723 h 3295"/>
                <a:gd name="connsiteX1" fmla="*/ 2030 w 2792"/>
                <a:gd name="connsiteY1" fmla="*/ 438 h 3295"/>
                <a:gd name="connsiteX2" fmla="*/ 2792 w 2792"/>
                <a:gd name="connsiteY2" fmla="*/ 2247 h 3295"/>
                <a:gd name="connsiteX3" fmla="*/ 1744 w 2792"/>
                <a:gd name="connsiteY3" fmla="*/ 3295 h 3295"/>
                <a:gd name="connsiteX4" fmla="*/ 125 w 2792"/>
                <a:gd name="connsiteY4" fmla="*/ 2533 h 3295"/>
                <a:gd name="connsiteX5" fmla="*/ 316 w 2792"/>
                <a:gd name="connsiteY5" fmla="*/ 723 h 3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92" h="3295">
                  <a:moveTo>
                    <a:pt x="316" y="723"/>
                  </a:moveTo>
                  <a:cubicBezTo>
                    <a:pt x="697" y="-134"/>
                    <a:pt x="1268" y="-229"/>
                    <a:pt x="2030" y="438"/>
                  </a:cubicBezTo>
                  <a:cubicBezTo>
                    <a:pt x="2507" y="914"/>
                    <a:pt x="2792" y="1485"/>
                    <a:pt x="2792" y="2247"/>
                  </a:cubicBezTo>
                  <a:cubicBezTo>
                    <a:pt x="2792" y="2819"/>
                    <a:pt x="2316" y="3295"/>
                    <a:pt x="1744" y="3295"/>
                  </a:cubicBezTo>
                  <a:cubicBezTo>
                    <a:pt x="982" y="3295"/>
                    <a:pt x="411" y="3105"/>
                    <a:pt x="125" y="2533"/>
                  </a:cubicBezTo>
                  <a:cubicBezTo>
                    <a:pt x="-65" y="2057"/>
                    <a:pt x="-65" y="1485"/>
                    <a:pt x="316" y="723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9" name="Freeform: Shape 16248">
              <a:extLst>
                <a:ext uri="{FF2B5EF4-FFF2-40B4-BE49-F238E27FC236}">
                  <a16:creationId xmlns:a16="http://schemas.microsoft.com/office/drawing/2014/main" id="{BB30DC5B-88FB-9FD7-C966-857F05213B04}"/>
                </a:ext>
              </a:extLst>
            </p:cNvPr>
            <p:cNvSpPr/>
            <p:nvPr/>
          </p:nvSpPr>
          <p:spPr>
            <a:xfrm>
              <a:off x="4793353" y="3047985"/>
              <a:ext cx="3824" cy="2014"/>
            </a:xfrm>
            <a:custGeom>
              <a:avLst/>
              <a:gdLst>
                <a:gd name="connsiteX0" fmla="*/ 3817 w 3824"/>
                <a:gd name="connsiteY0" fmla="*/ 1062 h 2014"/>
                <a:gd name="connsiteX1" fmla="*/ 1817 w 3824"/>
                <a:gd name="connsiteY1" fmla="*/ 2015 h 2014"/>
                <a:gd name="connsiteX2" fmla="*/ 7 w 3824"/>
                <a:gd name="connsiteY2" fmla="*/ 872 h 2014"/>
                <a:gd name="connsiteX3" fmla="*/ 2008 w 3824"/>
                <a:gd name="connsiteY3" fmla="*/ 15 h 2014"/>
                <a:gd name="connsiteX4" fmla="*/ 3817 w 3824"/>
                <a:gd name="connsiteY4" fmla="*/ 1158 h 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24" h="2014">
                  <a:moveTo>
                    <a:pt x="3817" y="1062"/>
                  </a:moveTo>
                  <a:cubicBezTo>
                    <a:pt x="3817" y="1634"/>
                    <a:pt x="2865" y="2015"/>
                    <a:pt x="1817" y="2015"/>
                  </a:cubicBezTo>
                  <a:cubicBezTo>
                    <a:pt x="769" y="2015"/>
                    <a:pt x="-88" y="1443"/>
                    <a:pt x="7" y="872"/>
                  </a:cubicBezTo>
                  <a:cubicBezTo>
                    <a:pt x="7" y="300"/>
                    <a:pt x="960" y="-81"/>
                    <a:pt x="2008" y="15"/>
                  </a:cubicBezTo>
                  <a:cubicBezTo>
                    <a:pt x="3055" y="15"/>
                    <a:pt x="3912" y="586"/>
                    <a:pt x="3817" y="1158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0" name="Freeform: Shape 16249">
              <a:extLst>
                <a:ext uri="{FF2B5EF4-FFF2-40B4-BE49-F238E27FC236}">
                  <a16:creationId xmlns:a16="http://schemas.microsoft.com/office/drawing/2014/main" id="{DDA47204-07EF-F817-C05F-48E0A333156F}"/>
                </a:ext>
              </a:extLst>
            </p:cNvPr>
            <p:cNvSpPr/>
            <p:nvPr/>
          </p:nvSpPr>
          <p:spPr>
            <a:xfrm>
              <a:off x="4688585" y="3062847"/>
              <a:ext cx="1551" cy="1916"/>
            </a:xfrm>
            <a:custGeom>
              <a:avLst/>
              <a:gdLst>
                <a:gd name="connsiteX0" fmla="*/ 95 w 1551"/>
                <a:gd name="connsiteY0" fmla="*/ 583 h 1916"/>
                <a:gd name="connsiteX1" fmla="*/ 1143 w 1551"/>
                <a:gd name="connsiteY1" fmla="*/ 298 h 1916"/>
                <a:gd name="connsiteX2" fmla="*/ 1238 w 1551"/>
                <a:gd name="connsiteY2" fmla="*/ 1536 h 1916"/>
                <a:gd name="connsiteX3" fmla="*/ 381 w 1551"/>
                <a:gd name="connsiteY3" fmla="*/ 1917 h 1916"/>
                <a:gd name="connsiteX4" fmla="*/ 95 w 1551"/>
                <a:gd name="connsiteY4" fmla="*/ 679 h 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" h="1916">
                  <a:moveTo>
                    <a:pt x="95" y="583"/>
                  </a:moveTo>
                  <a:cubicBezTo>
                    <a:pt x="286" y="-83"/>
                    <a:pt x="571" y="-179"/>
                    <a:pt x="1143" y="298"/>
                  </a:cubicBezTo>
                  <a:cubicBezTo>
                    <a:pt x="1619" y="679"/>
                    <a:pt x="1715" y="1060"/>
                    <a:pt x="1238" y="1536"/>
                  </a:cubicBezTo>
                  <a:cubicBezTo>
                    <a:pt x="952" y="1822"/>
                    <a:pt x="667" y="1917"/>
                    <a:pt x="381" y="1917"/>
                  </a:cubicBezTo>
                  <a:cubicBezTo>
                    <a:pt x="0" y="1917"/>
                    <a:pt x="-95" y="1441"/>
                    <a:pt x="95" y="679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1" name="Freeform: Shape 16250">
              <a:extLst>
                <a:ext uri="{FF2B5EF4-FFF2-40B4-BE49-F238E27FC236}">
                  <a16:creationId xmlns:a16="http://schemas.microsoft.com/office/drawing/2014/main" id="{10A3FABB-F5B0-2C7C-23C4-722AF2436689}"/>
                </a:ext>
              </a:extLst>
            </p:cNvPr>
            <p:cNvSpPr/>
            <p:nvPr/>
          </p:nvSpPr>
          <p:spPr>
            <a:xfrm>
              <a:off x="4840318" y="3090672"/>
              <a:ext cx="2571" cy="2476"/>
            </a:xfrm>
            <a:custGeom>
              <a:avLst/>
              <a:gdLst>
                <a:gd name="connsiteX0" fmla="*/ 2572 w 2571"/>
                <a:gd name="connsiteY0" fmla="*/ 1238 h 2476"/>
                <a:gd name="connsiteX1" fmla="*/ 1333 w 2571"/>
                <a:gd name="connsiteY1" fmla="*/ 2476 h 2476"/>
                <a:gd name="connsiteX2" fmla="*/ 0 w 2571"/>
                <a:gd name="connsiteY2" fmla="*/ 1238 h 2476"/>
                <a:gd name="connsiteX3" fmla="*/ 1333 w 2571"/>
                <a:gd name="connsiteY3" fmla="*/ 0 h 2476"/>
                <a:gd name="connsiteX4" fmla="*/ 2572 w 2571"/>
                <a:gd name="connsiteY4" fmla="*/ 1238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" h="2476">
                  <a:moveTo>
                    <a:pt x="2572" y="1238"/>
                  </a:moveTo>
                  <a:cubicBezTo>
                    <a:pt x="2572" y="1905"/>
                    <a:pt x="2000" y="2476"/>
                    <a:pt x="1333" y="2476"/>
                  </a:cubicBezTo>
                  <a:cubicBezTo>
                    <a:pt x="667" y="2476"/>
                    <a:pt x="0" y="1905"/>
                    <a:pt x="0" y="1238"/>
                  </a:cubicBezTo>
                  <a:cubicBezTo>
                    <a:pt x="0" y="571"/>
                    <a:pt x="571" y="0"/>
                    <a:pt x="1333" y="0"/>
                  </a:cubicBezTo>
                  <a:cubicBezTo>
                    <a:pt x="2096" y="0"/>
                    <a:pt x="2572" y="571"/>
                    <a:pt x="2572" y="1238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2" name="Freeform: Shape 16251">
              <a:extLst>
                <a:ext uri="{FF2B5EF4-FFF2-40B4-BE49-F238E27FC236}">
                  <a16:creationId xmlns:a16="http://schemas.microsoft.com/office/drawing/2014/main" id="{0FF83355-FC25-C007-0BD2-4E0BA70694A8}"/>
                </a:ext>
              </a:extLst>
            </p:cNvPr>
            <p:cNvSpPr/>
            <p:nvPr/>
          </p:nvSpPr>
          <p:spPr>
            <a:xfrm>
              <a:off x="4884609" y="3112414"/>
              <a:ext cx="6315" cy="7325"/>
            </a:xfrm>
            <a:custGeom>
              <a:avLst/>
              <a:gdLst>
                <a:gd name="connsiteX0" fmla="*/ 5810 w 6315"/>
                <a:gd name="connsiteY0" fmla="*/ 7119 h 7325"/>
                <a:gd name="connsiteX1" fmla="*/ 286 w 6315"/>
                <a:gd name="connsiteY1" fmla="*/ 2928 h 7325"/>
                <a:gd name="connsiteX2" fmla="*/ 286 w 6315"/>
                <a:gd name="connsiteY2" fmla="*/ 1118 h 7325"/>
                <a:gd name="connsiteX3" fmla="*/ 953 w 6315"/>
                <a:gd name="connsiteY3" fmla="*/ 451 h 7325"/>
                <a:gd name="connsiteX4" fmla="*/ 1810 w 6315"/>
                <a:gd name="connsiteY4" fmla="*/ 70 h 7325"/>
                <a:gd name="connsiteX5" fmla="*/ 3620 w 6315"/>
                <a:gd name="connsiteY5" fmla="*/ 737 h 7325"/>
                <a:gd name="connsiteX6" fmla="*/ 5715 w 6315"/>
                <a:gd name="connsiteY6" fmla="*/ 7214 h 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15" h="7325">
                  <a:moveTo>
                    <a:pt x="5810" y="7119"/>
                  </a:moveTo>
                  <a:cubicBezTo>
                    <a:pt x="4572" y="7880"/>
                    <a:pt x="2762" y="6547"/>
                    <a:pt x="286" y="2928"/>
                  </a:cubicBezTo>
                  <a:cubicBezTo>
                    <a:pt x="-95" y="2356"/>
                    <a:pt x="-95" y="1689"/>
                    <a:pt x="286" y="1118"/>
                  </a:cubicBezTo>
                  <a:cubicBezTo>
                    <a:pt x="476" y="832"/>
                    <a:pt x="667" y="642"/>
                    <a:pt x="953" y="451"/>
                  </a:cubicBezTo>
                  <a:cubicBezTo>
                    <a:pt x="1238" y="261"/>
                    <a:pt x="1524" y="165"/>
                    <a:pt x="1810" y="70"/>
                  </a:cubicBezTo>
                  <a:cubicBezTo>
                    <a:pt x="2572" y="-120"/>
                    <a:pt x="3143" y="70"/>
                    <a:pt x="3620" y="737"/>
                  </a:cubicBezTo>
                  <a:cubicBezTo>
                    <a:pt x="6287" y="4261"/>
                    <a:pt x="6953" y="6357"/>
                    <a:pt x="5715" y="7214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3" name="Freeform: Shape 16252">
              <a:extLst>
                <a:ext uri="{FF2B5EF4-FFF2-40B4-BE49-F238E27FC236}">
                  <a16:creationId xmlns:a16="http://schemas.microsoft.com/office/drawing/2014/main" id="{8AB438A9-1536-B3DB-DD9B-286686136D8D}"/>
                </a:ext>
              </a:extLst>
            </p:cNvPr>
            <p:cNvSpPr/>
            <p:nvPr/>
          </p:nvSpPr>
          <p:spPr>
            <a:xfrm>
              <a:off x="4879645" y="3116753"/>
              <a:ext cx="8440" cy="9672"/>
            </a:xfrm>
            <a:custGeom>
              <a:avLst/>
              <a:gdLst>
                <a:gd name="connsiteX0" fmla="*/ 7061 w 8440"/>
                <a:gd name="connsiteY0" fmla="*/ 3827 h 9672"/>
                <a:gd name="connsiteX1" fmla="*/ 7727 w 8440"/>
                <a:gd name="connsiteY1" fmla="*/ 5065 h 9672"/>
                <a:gd name="connsiteX2" fmla="*/ 8108 w 8440"/>
                <a:gd name="connsiteY2" fmla="*/ 6875 h 9672"/>
                <a:gd name="connsiteX3" fmla="*/ 4108 w 8440"/>
                <a:gd name="connsiteY3" fmla="*/ 9637 h 9672"/>
                <a:gd name="connsiteX4" fmla="*/ 3346 w 8440"/>
                <a:gd name="connsiteY4" fmla="*/ 9351 h 9672"/>
                <a:gd name="connsiteX5" fmla="*/ 3155 w 8440"/>
                <a:gd name="connsiteY5" fmla="*/ 8684 h 9672"/>
                <a:gd name="connsiteX6" fmla="*/ 3631 w 8440"/>
                <a:gd name="connsiteY6" fmla="*/ 8113 h 9672"/>
                <a:gd name="connsiteX7" fmla="*/ 5632 w 8440"/>
                <a:gd name="connsiteY7" fmla="*/ 7637 h 9672"/>
                <a:gd name="connsiteX8" fmla="*/ 6394 w 8440"/>
                <a:gd name="connsiteY8" fmla="*/ 6113 h 9672"/>
                <a:gd name="connsiteX9" fmla="*/ 6108 w 8440"/>
                <a:gd name="connsiteY9" fmla="*/ 5255 h 9672"/>
                <a:gd name="connsiteX10" fmla="*/ 5155 w 8440"/>
                <a:gd name="connsiteY10" fmla="*/ 4684 h 9672"/>
                <a:gd name="connsiteX11" fmla="*/ 3441 w 8440"/>
                <a:gd name="connsiteY11" fmla="*/ 4684 h 9672"/>
                <a:gd name="connsiteX12" fmla="*/ 1155 w 8440"/>
                <a:gd name="connsiteY12" fmla="*/ 3636 h 9672"/>
                <a:gd name="connsiteX13" fmla="*/ 12 w 8440"/>
                <a:gd name="connsiteY13" fmla="*/ 1159 h 9672"/>
                <a:gd name="connsiteX14" fmla="*/ 1441 w 8440"/>
                <a:gd name="connsiteY14" fmla="*/ 493 h 9672"/>
                <a:gd name="connsiteX15" fmla="*/ 5251 w 8440"/>
                <a:gd name="connsiteY15" fmla="*/ 2207 h 9672"/>
                <a:gd name="connsiteX16" fmla="*/ 7061 w 8440"/>
                <a:gd name="connsiteY16" fmla="*/ 4017 h 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40" h="9672">
                  <a:moveTo>
                    <a:pt x="7061" y="3827"/>
                  </a:moveTo>
                  <a:cubicBezTo>
                    <a:pt x="6870" y="4303"/>
                    <a:pt x="7061" y="4779"/>
                    <a:pt x="7727" y="5065"/>
                  </a:cubicBezTo>
                  <a:cubicBezTo>
                    <a:pt x="8489" y="5541"/>
                    <a:pt x="8680" y="6113"/>
                    <a:pt x="8108" y="6875"/>
                  </a:cubicBezTo>
                  <a:cubicBezTo>
                    <a:pt x="7061" y="8208"/>
                    <a:pt x="5727" y="9160"/>
                    <a:pt x="4108" y="9637"/>
                  </a:cubicBezTo>
                  <a:cubicBezTo>
                    <a:pt x="3727" y="9732"/>
                    <a:pt x="3536" y="9637"/>
                    <a:pt x="3346" y="9351"/>
                  </a:cubicBezTo>
                  <a:cubicBezTo>
                    <a:pt x="3251" y="9065"/>
                    <a:pt x="3155" y="8875"/>
                    <a:pt x="3155" y="8684"/>
                  </a:cubicBezTo>
                  <a:cubicBezTo>
                    <a:pt x="3155" y="8303"/>
                    <a:pt x="3346" y="8113"/>
                    <a:pt x="3631" y="8113"/>
                  </a:cubicBezTo>
                  <a:lnTo>
                    <a:pt x="5632" y="7637"/>
                  </a:lnTo>
                  <a:cubicBezTo>
                    <a:pt x="6394" y="7446"/>
                    <a:pt x="6679" y="6970"/>
                    <a:pt x="6394" y="6113"/>
                  </a:cubicBezTo>
                  <a:lnTo>
                    <a:pt x="6108" y="5255"/>
                  </a:lnTo>
                  <a:cubicBezTo>
                    <a:pt x="6108" y="5255"/>
                    <a:pt x="5632" y="4588"/>
                    <a:pt x="5155" y="4684"/>
                  </a:cubicBezTo>
                  <a:lnTo>
                    <a:pt x="3441" y="4684"/>
                  </a:lnTo>
                  <a:cubicBezTo>
                    <a:pt x="2488" y="4684"/>
                    <a:pt x="1727" y="4398"/>
                    <a:pt x="1155" y="3636"/>
                  </a:cubicBezTo>
                  <a:cubicBezTo>
                    <a:pt x="488" y="2779"/>
                    <a:pt x="107" y="1921"/>
                    <a:pt x="12" y="1159"/>
                  </a:cubicBezTo>
                  <a:cubicBezTo>
                    <a:pt x="-83" y="-79"/>
                    <a:pt x="393" y="-364"/>
                    <a:pt x="1441" y="493"/>
                  </a:cubicBezTo>
                  <a:cubicBezTo>
                    <a:pt x="3060" y="1731"/>
                    <a:pt x="4298" y="2303"/>
                    <a:pt x="5251" y="2207"/>
                  </a:cubicBezTo>
                  <a:cubicBezTo>
                    <a:pt x="6965" y="2112"/>
                    <a:pt x="7537" y="2684"/>
                    <a:pt x="7061" y="4017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4" name="Freeform: Shape 16253">
              <a:extLst>
                <a:ext uri="{FF2B5EF4-FFF2-40B4-BE49-F238E27FC236}">
                  <a16:creationId xmlns:a16="http://schemas.microsoft.com/office/drawing/2014/main" id="{25BF2798-FAF8-B17B-18F1-22A8B2899858}"/>
                </a:ext>
              </a:extLst>
            </p:cNvPr>
            <p:cNvSpPr/>
            <p:nvPr/>
          </p:nvSpPr>
          <p:spPr>
            <a:xfrm>
              <a:off x="4874024" y="3119913"/>
              <a:ext cx="2707" cy="3584"/>
            </a:xfrm>
            <a:custGeom>
              <a:avLst/>
              <a:gdLst>
                <a:gd name="connsiteX0" fmla="*/ 204 w 2707"/>
                <a:gd name="connsiteY0" fmla="*/ 2953 h 3584"/>
                <a:gd name="connsiteX1" fmla="*/ 299 w 2707"/>
                <a:gd name="connsiteY1" fmla="*/ 857 h 3584"/>
                <a:gd name="connsiteX2" fmla="*/ 1347 w 2707"/>
                <a:gd name="connsiteY2" fmla="*/ 0 h 3584"/>
                <a:gd name="connsiteX3" fmla="*/ 2013 w 2707"/>
                <a:gd name="connsiteY3" fmla="*/ 0 h 3584"/>
                <a:gd name="connsiteX4" fmla="*/ 2490 w 2707"/>
                <a:gd name="connsiteY4" fmla="*/ 1238 h 3584"/>
                <a:gd name="connsiteX5" fmla="*/ 1442 w 2707"/>
                <a:gd name="connsiteY5" fmla="*/ 2953 h 3584"/>
                <a:gd name="connsiteX6" fmla="*/ 108 w 2707"/>
                <a:gd name="connsiteY6" fmla="*/ 2857 h 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7" h="3584">
                  <a:moveTo>
                    <a:pt x="204" y="2953"/>
                  </a:moveTo>
                  <a:cubicBezTo>
                    <a:pt x="-82" y="2286"/>
                    <a:pt x="-82" y="1524"/>
                    <a:pt x="299" y="857"/>
                  </a:cubicBezTo>
                  <a:cubicBezTo>
                    <a:pt x="584" y="286"/>
                    <a:pt x="870" y="0"/>
                    <a:pt x="1347" y="0"/>
                  </a:cubicBezTo>
                  <a:cubicBezTo>
                    <a:pt x="1632" y="0"/>
                    <a:pt x="1823" y="0"/>
                    <a:pt x="2013" y="0"/>
                  </a:cubicBezTo>
                  <a:cubicBezTo>
                    <a:pt x="2775" y="190"/>
                    <a:pt x="2871" y="571"/>
                    <a:pt x="2490" y="1238"/>
                  </a:cubicBezTo>
                  <a:lnTo>
                    <a:pt x="1442" y="2953"/>
                  </a:lnTo>
                  <a:cubicBezTo>
                    <a:pt x="966" y="3810"/>
                    <a:pt x="489" y="3810"/>
                    <a:pt x="108" y="2857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5" name="Freeform: Shape 16254">
              <a:extLst>
                <a:ext uri="{FF2B5EF4-FFF2-40B4-BE49-F238E27FC236}">
                  <a16:creationId xmlns:a16="http://schemas.microsoft.com/office/drawing/2014/main" id="{7292A9B9-8701-2120-85C6-19D30ADC92AE}"/>
                </a:ext>
              </a:extLst>
            </p:cNvPr>
            <p:cNvSpPr/>
            <p:nvPr/>
          </p:nvSpPr>
          <p:spPr>
            <a:xfrm>
              <a:off x="4742488" y="3123909"/>
              <a:ext cx="4037" cy="5915"/>
            </a:xfrm>
            <a:custGeom>
              <a:avLst/>
              <a:gdLst>
                <a:gd name="connsiteX0" fmla="*/ 1818 w 4037"/>
                <a:gd name="connsiteY0" fmla="*/ 5911 h 5915"/>
                <a:gd name="connsiteX1" fmla="*/ 8 w 4037"/>
                <a:gd name="connsiteY1" fmla="*/ 2767 h 5915"/>
                <a:gd name="connsiteX2" fmla="*/ 2294 w 4037"/>
                <a:gd name="connsiteY2" fmla="*/ 5 h 5915"/>
                <a:gd name="connsiteX3" fmla="*/ 4009 w 4037"/>
                <a:gd name="connsiteY3" fmla="*/ 3148 h 5915"/>
                <a:gd name="connsiteX4" fmla="*/ 1722 w 4037"/>
                <a:gd name="connsiteY4" fmla="*/ 5911 h 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7" h="5915">
                  <a:moveTo>
                    <a:pt x="1818" y="5911"/>
                  </a:moveTo>
                  <a:cubicBezTo>
                    <a:pt x="675" y="5815"/>
                    <a:pt x="-87" y="4387"/>
                    <a:pt x="8" y="2767"/>
                  </a:cubicBezTo>
                  <a:cubicBezTo>
                    <a:pt x="199" y="1148"/>
                    <a:pt x="1151" y="-90"/>
                    <a:pt x="2294" y="5"/>
                  </a:cubicBezTo>
                  <a:cubicBezTo>
                    <a:pt x="3437" y="5"/>
                    <a:pt x="4199" y="1529"/>
                    <a:pt x="4009" y="3148"/>
                  </a:cubicBezTo>
                  <a:cubicBezTo>
                    <a:pt x="3818" y="4768"/>
                    <a:pt x="2866" y="6006"/>
                    <a:pt x="1722" y="5911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6" name="Freeform: Shape 16255">
              <a:extLst>
                <a:ext uri="{FF2B5EF4-FFF2-40B4-BE49-F238E27FC236}">
                  <a16:creationId xmlns:a16="http://schemas.microsoft.com/office/drawing/2014/main" id="{2180E644-9FF8-5338-6732-C116A47E43AB}"/>
                </a:ext>
              </a:extLst>
            </p:cNvPr>
            <p:cNvSpPr/>
            <p:nvPr/>
          </p:nvSpPr>
          <p:spPr>
            <a:xfrm>
              <a:off x="4891182" y="3124885"/>
              <a:ext cx="7206" cy="3618"/>
            </a:xfrm>
            <a:custGeom>
              <a:avLst/>
              <a:gdLst>
                <a:gd name="connsiteX0" fmla="*/ 762 w 7206"/>
                <a:gd name="connsiteY0" fmla="*/ 2458 h 3618"/>
                <a:gd name="connsiteX1" fmla="*/ 0 w 7206"/>
                <a:gd name="connsiteY1" fmla="*/ 1219 h 3618"/>
                <a:gd name="connsiteX2" fmla="*/ 5905 w 7206"/>
                <a:gd name="connsiteY2" fmla="*/ 933 h 3618"/>
                <a:gd name="connsiteX3" fmla="*/ 7144 w 7206"/>
                <a:gd name="connsiteY3" fmla="*/ 1981 h 3618"/>
                <a:gd name="connsiteX4" fmla="*/ 7048 w 7206"/>
                <a:gd name="connsiteY4" fmla="*/ 3029 h 3618"/>
                <a:gd name="connsiteX5" fmla="*/ 5619 w 7206"/>
                <a:gd name="connsiteY5" fmla="*/ 3600 h 3618"/>
                <a:gd name="connsiteX6" fmla="*/ 762 w 7206"/>
                <a:gd name="connsiteY6" fmla="*/ 2362 h 3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06" h="3618">
                  <a:moveTo>
                    <a:pt x="762" y="2458"/>
                  </a:moveTo>
                  <a:lnTo>
                    <a:pt x="0" y="1219"/>
                  </a:lnTo>
                  <a:cubicBezTo>
                    <a:pt x="476" y="-305"/>
                    <a:pt x="2477" y="-400"/>
                    <a:pt x="5905" y="933"/>
                  </a:cubicBezTo>
                  <a:cubicBezTo>
                    <a:pt x="6572" y="1219"/>
                    <a:pt x="7048" y="1505"/>
                    <a:pt x="7144" y="1981"/>
                  </a:cubicBezTo>
                  <a:cubicBezTo>
                    <a:pt x="7239" y="2362"/>
                    <a:pt x="7239" y="2743"/>
                    <a:pt x="7048" y="3029"/>
                  </a:cubicBezTo>
                  <a:cubicBezTo>
                    <a:pt x="6762" y="3410"/>
                    <a:pt x="6191" y="3696"/>
                    <a:pt x="5619" y="3600"/>
                  </a:cubicBezTo>
                  <a:lnTo>
                    <a:pt x="762" y="2362"/>
                  </a:ln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7" name="Freeform: Shape 16256">
              <a:extLst>
                <a:ext uri="{FF2B5EF4-FFF2-40B4-BE49-F238E27FC236}">
                  <a16:creationId xmlns:a16="http://schemas.microsoft.com/office/drawing/2014/main" id="{293BF715-E7B5-A094-82EF-DDC561A012A6}"/>
                </a:ext>
              </a:extLst>
            </p:cNvPr>
            <p:cNvSpPr/>
            <p:nvPr/>
          </p:nvSpPr>
          <p:spPr>
            <a:xfrm>
              <a:off x="4884430" y="3126104"/>
              <a:ext cx="7513" cy="6252"/>
            </a:xfrm>
            <a:custGeom>
              <a:avLst/>
              <a:gdLst>
                <a:gd name="connsiteX0" fmla="*/ 6752 w 7513"/>
                <a:gd name="connsiteY0" fmla="*/ 0 h 6252"/>
                <a:gd name="connsiteX1" fmla="*/ 7514 w 7513"/>
                <a:gd name="connsiteY1" fmla="*/ 1238 h 6252"/>
                <a:gd name="connsiteX2" fmla="*/ 2846 w 7513"/>
                <a:gd name="connsiteY2" fmla="*/ 6096 h 6252"/>
                <a:gd name="connsiteX3" fmla="*/ 1037 w 7513"/>
                <a:gd name="connsiteY3" fmla="*/ 5715 h 6252"/>
                <a:gd name="connsiteX4" fmla="*/ 465 w 7513"/>
                <a:gd name="connsiteY4" fmla="*/ 5048 h 6252"/>
                <a:gd name="connsiteX5" fmla="*/ 465 w 7513"/>
                <a:gd name="connsiteY5" fmla="*/ 2858 h 6252"/>
                <a:gd name="connsiteX6" fmla="*/ 6752 w 7513"/>
                <a:gd name="connsiteY6" fmla="*/ 0 h 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13" h="6252">
                  <a:moveTo>
                    <a:pt x="6752" y="0"/>
                  </a:moveTo>
                  <a:lnTo>
                    <a:pt x="7514" y="1238"/>
                  </a:lnTo>
                  <a:cubicBezTo>
                    <a:pt x="6656" y="3524"/>
                    <a:pt x="5132" y="5144"/>
                    <a:pt x="2846" y="6096"/>
                  </a:cubicBezTo>
                  <a:cubicBezTo>
                    <a:pt x="2179" y="6382"/>
                    <a:pt x="1513" y="6287"/>
                    <a:pt x="1037" y="5715"/>
                  </a:cubicBezTo>
                  <a:lnTo>
                    <a:pt x="465" y="5048"/>
                  </a:lnTo>
                  <a:cubicBezTo>
                    <a:pt x="-106" y="4286"/>
                    <a:pt x="-202" y="3620"/>
                    <a:pt x="465" y="2858"/>
                  </a:cubicBezTo>
                  <a:cubicBezTo>
                    <a:pt x="1894" y="1143"/>
                    <a:pt x="3989" y="286"/>
                    <a:pt x="6752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8" name="Freeform: Shape 16257">
              <a:extLst>
                <a:ext uri="{FF2B5EF4-FFF2-40B4-BE49-F238E27FC236}">
                  <a16:creationId xmlns:a16="http://schemas.microsoft.com/office/drawing/2014/main" id="{FFF722E7-D820-119D-E6D3-278DDA1FEF83}"/>
                </a:ext>
              </a:extLst>
            </p:cNvPr>
            <p:cNvSpPr/>
            <p:nvPr/>
          </p:nvSpPr>
          <p:spPr>
            <a:xfrm>
              <a:off x="4855327" y="3129992"/>
              <a:ext cx="3701" cy="7084"/>
            </a:xfrm>
            <a:custGeom>
              <a:avLst/>
              <a:gdLst>
                <a:gd name="connsiteX0" fmla="*/ 2898 w 3701"/>
                <a:gd name="connsiteY0" fmla="*/ 7067 h 7084"/>
                <a:gd name="connsiteX1" fmla="*/ 327 w 3701"/>
                <a:gd name="connsiteY1" fmla="*/ 3923 h 7084"/>
                <a:gd name="connsiteX2" fmla="*/ 803 w 3701"/>
                <a:gd name="connsiteY2" fmla="*/ 18 h 7084"/>
                <a:gd name="connsiteX3" fmla="*/ 3375 w 3701"/>
                <a:gd name="connsiteY3" fmla="*/ 3161 h 7084"/>
                <a:gd name="connsiteX4" fmla="*/ 2898 w 3701"/>
                <a:gd name="connsiteY4" fmla="*/ 7067 h 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1" h="7084">
                  <a:moveTo>
                    <a:pt x="2898" y="7067"/>
                  </a:moveTo>
                  <a:cubicBezTo>
                    <a:pt x="2041" y="7257"/>
                    <a:pt x="898" y="5924"/>
                    <a:pt x="327" y="3923"/>
                  </a:cubicBezTo>
                  <a:cubicBezTo>
                    <a:pt x="-245" y="2018"/>
                    <a:pt x="-54" y="209"/>
                    <a:pt x="803" y="18"/>
                  </a:cubicBezTo>
                  <a:cubicBezTo>
                    <a:pt x="1660" y="-172"/>
                    <a:pt x="2803" y="1161"/>
                    <a:pt x="3375" y="3161"/>
                  </a:cubicBezTo>
                  <a:cubicBezTo>
                    <a:pt x="3946" y="5066"/>
                    <a:pt x="3756" y="6876"/>
                    <a:pt x="2898" y="7067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9" name="Freeform: Shape 16258">
              <a:extLst>
                <a:ext uri="{FF2B5EF4-FFF2-40B4-BE49-F238E27FC236}">
                  <a16:creationId xmlns:a16="http://schemas.microsoft.com/office/drawing/2014/main" id="{201B9A84-B4CD-1C5E-3505-D89146993F08}"/>
                </a:ext>
              </a:extLst>
            </p:cNvPr>
            <p:cNvSpPr/>
            <p:nvPr/>
          </p:nvSpPr>
          <p:spPr>
            <a:xfrm>
              <a:off x="4888719" y="3134277"/>
              <a:ext cx="5401" cy="6801"/>
            </a:xfrm>
            <a:custGeom>
              <a:avLst/>
              <a:gdLst>
                <a:gd name="connsiteX0" fmla="*/ 462 w 5401"/>
                <a:gd name="connsiteY0" fmla="*/ 6687 h 6801"/>
                <a:gd name="connsiteX1" fmla="*/ 1224 w 5401"/>
                <a:gd name="connsiteY1" fmla="*/ 2496 h 6801"/>
                <a:gd name="connsiteX2" fmla="*/ 4939 w 5401"/>
                <a:gd name="connsiteY2" fmla="*/ 115 h 6801"/>
                <a:gd name="connsiteX3" fmla="*/ 4177 w 5401"/>
                <a:gd name="connsiteY3" fmla="*/ 4306 h 6801"/>
                <a:gd name="connsiteX4" fmla="*/ 462 w 5401"/>
                <a:gd name="connsiteY4" fmla="*/ 6687 h 6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1" h="6801">
                  <a:moveTo>
                    <a:pt x="462" y="6687"/>
                  </a:moveTo>
                  <a:cubicBezTo>
                    <a:pt x="-395" y="6211"/>
                    <a:pt x="-14" y="4306"/>
                    <a:pt x="1224" y="2496"/>
                  </a:cubicBezTo>
                  <a:cubicBezTo>
                    <a:pt x="2463" y="686"/>
                    <a:pt x="4177" y="-362"/>
                    <a:pt x="4939" y="115"/>
                  </a:cubicBezTo>
                  <a:cubicBezTo>
                    <a:pt x="5796" y="591"/>
                    <a:pt x="5415" y="2496"/>
                    <a:pt x="4177" y="4306"/>
                  </a:cubicBezTo>
                  <a:cubicBezTo>
                    <a:pt x="2939" y="6115"/>
                    <a:pt x="1320" y="7163"/>
                    <a:pt x="462" y="6687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0" name="Freeform: Shape 16259">
              <a:extLst>
                <a:ext uri="{FF2B5EF4-FFF2-40B4-BE49-F238E27FC236}">
                  <a16:creationId xmlns:a16="http://schemas.microsoft.com/office/drawing/2014/main" id="{4B2B00C1-AA1C-6DC1-8621-1156FE8F59F2}"/>
                </a:ext>
              </a:extLst>
            </p:cNvPr>
            <p:cNvSpPr/>
            <p:nvPr/>
          </p:nvSpPr>
          <p:spPr>
            <a:xfrm>
              <a:off x="4868223" y="3136116"/>
              <a:ext cx="1786" cy="2866"/>
            </a:xfrm>
            <a:custGeom>
              <a:avLst/>
              <a:gdLst>
                <a:gd name="connsiteX0" fmla="*/ 575 w 1786"/>
                <a:gd name="connsiteY0" fmla="*/ 85 h 2866"/>
                <a:gd name="connsiteX1" fmla="*/ 956 w 1786"/>
                <a:gd name="connsiteY1" fmla="*/ 85 h 2866"/>
                <a:gd name="connsiteX2" fmla="*/ 1717 w 1786"/>
                <a:gd name="connsiteY2" fmla="*/ 2371 h 2866"/>
                <a:gd name="connsiteX3" fmla="*/ 384 w 1786"/>
                <a:gd name="connsiteY3" fmla="*/ 2561 h 2866"/>
                <a:gd name="connsiteX4" fmla="*/ 479 w 1786"/>
                <a:gd name="connsiteY4" fmla="*/ 85 h 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" h="2866">
                  <a:moveTo>
                    <a:pt x="575" y="85"/>
                  </a:moveTo>
                  <a:cubicBezTo>
                    <a:pt x="575" y="85"/>
                    <a:pt x="860" y="-106"/>
                    <a:pt x="956" y="85"/>
                  </a:cubicBezTo>
                  <a:cubicBezTo>
                    <a:pt x="1717" y="751"/>
                    <a:pt x="1908" y="1513"/>
                    <a:pt x="1717" y="2371"/>
                  </a:cubicBezTo>
                  <a:cubicBezTo>
                    <a:pt x="1527" y="2942"/>
                    <a:pt x="765" y="3037"/>
                    <a:pt x="384" y="2561"/>
                  </a:cubicBezTo>
                  <a:cubicBezTo>
                    <a:pt x="-188" y="1799"/>
                    <a:pt x="-92" y="1037"/>
                    <a:pt x="479" y="85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1" name="Freeform: Shape 16260">
              <a:extLst>
                <a:ext uri="{FF2B5EF4-FFF2-40B4-BE49-F238E27FC236}">
                  <a16:creationId xmlns:a16="http://schemas.microsoft.com/office/drawing/2014/main" id="{A154C2AA-6F21-170B-FA50-0423CB474026}"/>
                </a:ext>
              </a:extLst>
            </p:cNvPr>
            <p:cNvSpPr/>
            <p:nvPr/>
          </p:nvSpPr>
          <p:spPr>
            <a:xfrm>
              <a:off x="4701144" y="3137032"/>
              <a:ext cx="5265" cy="10339"/>
            </a:xfrm>
            <a:custGeom>
              <a:avLst/>
              <a:gdLst>
                <a:gd name="connsiteX0" fmla="*/ 1442 w 5265"/>
                <a:gd name="connsiteY0" fmla="*/ 10313 h 10339"/>
                <a:gd name="connsiteX1" fmla="*/ 299 w 5265"/>
                <a:gd name="connsiteY1" fmla="*/ 4693 h 10339"/>
                <a:gd name="connsiteX2" fmla="*/ 3823 w 5265"/>
                <a:gd name="connsiteY2" fmla="*/ 26 h 10339"/>
                <a:gd name="connsiteX3" fmla="*/ 4966 w 5265"/>
                <a:gd name="connsiteY3" fmla="*/ 5646 h 10339"/>
                <a:gd name="connsiteX4" fmla="*/ 1347 w 5265"/>
                <a:gd name="connsiteY4" fmla="*/ 10313 h 1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65" h="10339">
                  <a:moveTo>
                    <a:pt x="1442" y="10313"/>
                  </a:moveTo>
                  <a:cubicBezTo>
                    <a:pt x="109" y="10027"/>
                    <a:pt x="-368" y="7551"/>
                    <a:pt x="299" y="4693"/>
                  </a:cubicBezTo>
                  <a:cubicBezTo>
                    <a:pt x="966" y="1836"/>
                    <a:pt x="2585" y="-260"/>
                    <a:pt x="3823" y="26"/>
                  </a:cubicBezTo>
                  <a:cubicBezTo>
                    <a:pt x="5157" y="312"/>
                    <a:pt x="5633" y="2788"/>
                    <a:pt x="4966" y="5646"/>
                  </a:cubicBezTo>
                  <a:cubicBezTo>
                    <a:pt x="4300" y="8503"/>
                    <a:pt x="2680" y="10599"/>
                    <a:pt x="1347" y="1031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2" name="Freeform: Shape 16261">
              <a:extLst>
                <a:ext uri="{FF2B5EF4-FFF2-40B4-BE49-F238E27FC236}">
                  <a16:creationId xmlns:a16="http://schemas.microsoft.com/office/drawing/2014/main" id="{D3739DF9-AF3C-BE9D-EDCE-2815D1C0150E}"/>
                </a:ext>
              </a:extLst>
            </p:cNvPr>
            <p:cNvSpPr/>
            <p:nvPr/>
          </p:nvSpPr>
          <p:spPr>
            <a:xfrm>
              <a:off x="4834222" y="3139463"/>
              <a:ext cx="8996" cy="18246"/>
            </a:xfrm>
            <a:custGeom>
              <a:avLst/>
              <a:gdLst>
                <a:gd name="connsiteX0" fmla="*/ 3715 w 8996"/>
                <a:gd name="connsiteY0" fmla="*/ 15502 h 18246"/>
                <a:gd name="connsiteX1" fmla="*/ 2000 w 8996"/>
                <a:gd name="connsiteY1" fmla="*/ 17597 h 18246"/>
                <a:gd name="connsiteX2" fmla="*/ 190 w 8996"/>
                <a:gd name="connsiteY2" fmla="*/ 17312 h 18246"/>
                <a:gd name="connsiteX3" fmla="*/ 0 w 8996"/>
                <a:gd name="connsiteY3" fmla="*/ 15788 h 18246"/>
                <a:gd name="connsiteX4" fmla="*/ 1714 w 8996"/>
                <a:gd name="connsiteY4" fmla="*/ 14168 h 18246"/>
                <a:gd name="connsiteX5" fmla="*/ 3715 w 8996"/>
                <a:gd name="connsiteY5" fmla="*/ 13883 h 18246"/>
                <a:gd name="connsiteX6" fmla="*/ 4858 w 8996"/>
                <a:gd name="connsiteY6" fmla="*/ 12454 h 18246"/>
                <a:gd name="connsiteX7" fmla="*/ 1905 w 8996"/>
                <a:gd name="connsiteY7" fmla="*/ 2548 h 18246"/>
                <a:gd name="connsiteX8" fmla="*/ 3048 w 8996"/>
                <a:gd name="connsiteY8" fmla="*/ 357 h 18246"/>
                <a:gd name="connsiteX9" fmla="*/ 3715 w 8996"/>
                <a:gd name="connsiteY9" fmla="*/ 71 h 18246"/>
                <a:gd name="connsiteX10" fmla="*/ 4858 w 8996"/>
                <a:gd name="connsiteY10" fmla="*/ 643 h 18246"/>
                <a:gd name="connsiteX11" fmla="*/ 8858 w 8996"/>
                <a:gd name="connsiteY11" fmla="*/ 14168 h 18246"/>
                <a:gd name="connsiteX12" fmla="*/ 7429 w 8996"/>
                <a:gd name="connsiteY12" fmla="*/ 15407 h 18246"/>
                <a:gd name="connsiteX13" fmla="*/ 6382 w 8996"/>
                <a:gd name="connsiteY13" fmla="*/ 15026 h 18246"/>
                <a:gd name="connsiteX14" fmla="*/ 3810 w 8996"/>
                <a:gd name="connsiteY14" fmla="*/ 15692 h 1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96" h="18246">
                  <a:moveTo>
                    <a:pt x="3715" y="15502"/>
                  </a:moveTo>
                  <a:lnTo>
                    <a:pt x="2000" y="17597"/>
                  </a:lnTo>
                  <a:cubicBezTo>
                    <a:pt x="1238" y="18550"/>
                    <a:pt x="571" y="18455"/>
                    <a:pt x="190" y="17312"/>
                  </a:cubicBezTo>
                  <a:cubicBezTo>
                    <a:pt x="0" y="16835"/>
                    <a:pt x="0" y="16359"/>
                    <a:pt x="0" y="15788"/>
                  </a:cubicBezTo>
                  <a:cubicBezTo>
                    <a:pt x="0" y="15121"/>
                    <a:pt x="571" y="14549"/>
                    <a:pt x="1714" y="14168"/>
                  </a:cubicBezTo>
                  <a:cubicBezTo>
                    <a:pt x="2096" y="13978"/>
                    <a:pt x="2857" y="13883"/>
                    <a:pt x="3715" y="13883"/>
                  </a:cubicBezTo>
                  <a:cubicBezTo>
                    <a:pt x="4763" y="13883"/>
                    <a:pt x="5144" y="13406"/>
                    <a:pt x="4858" y="12454"/>
                  </a:cubicBezTo>
                  <a:lnTo>
                    <a:pt x="1905" y="2548"/>
                  </a:lnTo>
                  <a:cubicBezTo>
                    <a:pt x="1619" y="1691"/>
                    <a:pt x="2096" y="738"/>
                    <a:pt x="3048" y="357"/>
                  </a:cubicBezTo>
                  <a:lnTo>
                    <a:pt x="3715" y="71"/>
                  </a:lnTo>
                  <a:cubicBezTo>
                    <a:pt x="4286" y="-119"/>
                    <a:pt x="4667" y="71"/>
                    <a:pt x="4858" y="643"/>
                  </a:cubicBezTo>
                  <a:lnTo>
                    <a:pt x="8858" y="14168"/>
                  </a:lnTo>
                  <a:cubicBezTo>
                    <a:pt x="9239" y="15502"/>
                    <a:pt x="8858" y="15883"/>
                    <a:pt x="7429" y="15407"/>
                  </a:cubicBezTo>
                  <a:lnTo>
                    <a:pt x="6382" y="15026"/>
                  </a:lnTo>
                  <a:cubicBezTo>
                    <a:pt x="5334" y="14645"/>
                    <a:pt x="4477" y="14835"/>
                    <a:pt x="3810" y="1569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3" name="Freeform: Shape 16262">
              <a:extLst>
                <a:ext uri="{FF2B5EF4-FFF2-40B4-BE49-F238E27FC236}">
                  <a16:creationId xmlns:a16="http://schemas.microsoft.com/office/drawing/2014/main" id="{DBE33B96-9AB6-0955-D898-7C7E995CFF5E}"/>
                </a:ext>
              </a:extLst>
            </p:cNvPr>
            <p:cNvSpPr/>
            <p:nvPr/>
          </p:nvSpPr>
          <p:spPr>
            <a:xfrm>
              <a:off x="4851950" y="3139654"/>
              <a:ext cx="1540" cy="2119"/>
            </a:xfrm>
            <a:custGeom>
              <a:avLst/>
              <a:gdLst>
                <a:gd name="connsiteX0" fmla="*/ 180 w 1540"/>
                <a:gd name="connsiteY0" fmla="*/ 357 h 2119"/>
                <a:gd name="connsiteX1" fmla="*/ 1227 w 1540"/>
                <a:gd name="connsiteY1" fmla="*/ 357 h 2119"/>
                <a:gd name="connsiteX2" fmla="*/ 1132 w 1540"/>
                <a:gd name="connsiteY2" fmla="*/ 1976 h 2119"/>
                <a:gd name="connsiteX3" fmla="*/ 370 w 1540"/>
                <a:gd name="connsiteY3" fmla="*/ 1976 h 2119"/>
                <a:gd name="connsiteX4" fmla="*/ 275 w 1540"/>
                <a:gd name="connsiteY4" fmla="*/ 452 h 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0" h="2119">
                  <a:moveTo>
                    <a:pt x="180" y="357"/>
                  </a:moveTo>
                  <a:cubicBezTo>
                    <a:pt x="465" y="-119"/>
                    <a:pt x="751" y="-119"/>
                    <a:pt x="1227" y="357"/>
                  </a:cubicBezTo>
                  <a:cubicBezTo>
                    <a:pt x="1704" y="833"/>
                    <a:pt x="1608" y="1310"/>
                    <a:pt x="1132" y="1976"/>
                  </a:cubicBezTo>
                  <a:cubicBezTo>
                    <a:pt x="941" y="2167"/>
                    <a:pt x="561" y="2167"/>
                    <a:pt x="370" y="1976"/>
                  </a:cubicBezTo>
                  <a:cubicBezTo>
                    <a:pt x="-106" y="1595"/>
                    <a:pt x="-106" y="1119"/>
                    <a:pt x="275" y="452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4" name="Freeform: Shape 16263">
              <a:extLst>
                <a:ext uri="{FF2B5EF4-FFF2-40B4-BE49-F238E27FC236}">
                  <a16:creationId xmlns:a16="http://schemas.microsoft.com/office/drawing/2014/main" id="{24A8140E-33BC-77B4-1BD6-E6E44FCFAAA4}"/>
                </a:ext>
              </a:extLst>
            </p:cNvPr>
            <p:cNvSpPr/>
            <p:nvPr/>
          </p:nvSpPr>
          <p:spPr>
            <a:xfrm>
              <a:off x="4859597" y="3139999"/>
              <a:ext cx="5212" cy="4856"/>
            </a:xfrm>
            <a:custGeom>
              <a:avLst/>
              <a:gdLst>
                <a:gd name="connsiteX0" fmla="*/ 5105 w 5212"/>
                <a:gd name="connsiteY0" fmla="*/ 1536 h 4856"/>
                <a:gd name="connsiteX1" fmla="*/ 3676 w 5212"/>
                <a:gd name="connsiteY1" fmla="*/ 4489 h 4856"/>
                <a:gd name="connsiteX2" fmla="*/ 914 w 5212"/>
                <a:gd name="connsiteY2" fmla="*/ 4203 h 4856"/>
                <a:gd name="connsiteX3" fmla="*/ 57 w 5212"/>
                <a:gd name="connsiteY3" fmla="*/ 1345 h 4856"/>
                <a:gd name="connsiteX4" fmla="*/ 1867 w 5212"/>
                <a:gd name="connsiteY4" fmla="*/ 12 h 4856"/>
                <a:gd name="connsiteX5" fmla="*/ 4153 w 5212"/>
                <a:gd name="connsiteY5" fmla="*/ 202 h 4856"/>
                <a:gd name="connsiteX6" fmla="*/ 5201 w 5212"/>
                <a:gd name="connsiteY6" fmla="*/ 1536 h 4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2" h="4856">
                  <a:moveTo>
                    <a:pt x="5105" y="1536"/>
                  </a:moveTo>
                  <a:cubicBezTo>
                    <a:pt x="4724" y="3155"/>
                    <a:pt x="4248" y="4108"/>
                    <a:pt x="3676" y="4489"/>
                  </a:cubicBezTo>
                  <a:cubicBezTo>
                    <a:pt x="2819" y="5060"/>
                    <a:pt x="1581" y="4965"/>
                    <a:pt x="914" y="4203"/>
                  </a:cubicBezTo>
                  <a:cubicBezTo>
                    <a:pt x="152" y="3441"/>
                    <a:pt x="-133" y="2488"/>
                    <a:pt x="57" y="1345"/>
                  </a:cubicBezTo>
                  <a:cubicBezTo>
                    <a:pt x="248" y="393"/>
                    <a:pt x="819" y="-83"/>
                    <a:pt x="1867" y="12"/>
                  </a:cubicBezTo>
                  <a:lnTo>
                    <a:pt x="4153" y="202"/>
                  </a:lnTo>
                  <a:cubicBezTo>
                    <a:pt x="4820" y="202"/>
                    <a:pt x="5296" y="869"/>
                    <a:pt x="5201" y="153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5" name="Freeform: Shape 16264">
              <a:extLst>
                <a:ext uri="{FF2B5EF4-FFF2-40B4-BE49-F238E27FC236}">
                  <a16:creationId xmlns:a16="http://schemas.microsoft.com/office/drawing/2014/main" id="{110923FF-9D5C-93C1-12BC-7490ABAD38ED}"/>
                </a:ext>
              </a:extLst>
            </p:cNvPr>
            <p:cNvSpPr/>
            <p:nvPr/>
          </p:nvSpPr>
          <p:spPr>
            <a:xfrm>
              <a:off x="4892765" y="3142517"/>
              <a:ext cx="2358" cy="2008"/>
            </a:xfrm>
            <a:custGeom>
              <a:avLst/>
              <a:gdLst>
                <a:gd name="connsiteX0" fmla="*/ 2227 w 2358"/>
                <a:gd name="connsiteY0" fmla="*/ 1971 h 2008"/>
                <a:gd name="connsiteX1" fmla="*/ 608 w 2358"/>
                <a:gd name="connsiteY1" fmla="*/ 1685 h 2008"/>
                <a:gd name="connsiteX2" fmla="*/ 131 w 2358"/>
                <a:gd name="connsiteY2" fmla="*/ 161 h 2008"/>
                <a:gd name="connsiteX3" fmla="*/ 1751 w 2358"/>
                <a:gd name="connsiteY3" fmla="*/ 446 h 2008"/>
                <a:gd name="connsiteX4" fmla="*/ 2227 w 2358"/>
                <a:gd name="connsiteY4" fmla="*/ 1971 h 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8" h="2008">
                  <a:moveTo>
                    <a:pt x="2227" y="1971"/>
                  </a:moveTo>
                  <a:cubicBezTo>
                    <a:pt x="2227" y="1971"/>
                    <a:pt x="1179" y="2161"/>
                    <a:pt x="608" y="1685"/>
                  </a:cubicBezTo>
                  <a:cubicBezTo>
                    <a:pt x="36" y="1208"/>
                    <a:pt x="-155" y="542"/>
                    <a:pt x="131" y="161"/>
                  </a:cubicBezTo>
                  <a:cubicBezTo>
                    <a:pt x="417" y="-125"/>
                    <a:pt x="1179" y="-30"/>
                    <a:pt x="1751" y="446"/>
                  </a:cubicBezTo>
                  <a:cubicBezTo>
                    <a:pt x="2322" y="923"/>
                    <a:pt x="2513" y="1589"/>
                    <a:pt x="2227" y="197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6" name="Freeform: Shape 16265">
              <a:extLst>
                <a:ext uri="{FF2B5EF4-FFF2-40B4-BE49-F238E27FC236}">
                  <a16:creationId xmlns:a16="http://schemas.microsoft.com/office/drawing/2014/main" id="{F50EDF8D-90C9-F234-F75A-522C6ED4AA2C}"/>
                </a:ext>
              </a:extLst>
            </p:cNvPr>
            <p:cNvSpPr/>
            <p:nvPr/>
          </p:nvSpPr>
          <p:spPr>
            <a:xfrm>
              <a:off x="4808005" y="3147441"/>
              <a:ext cx="20471" cy="42618"/>
            </a:xfrm>
            <a:custGeom>
              <a:avLst/>
              <a:gdLst>
                <a:gd name="connsiteX0" fmla="*/ 6310 w 20471"/>
                <a:gd name="connsiteY0" fmla="*/ 95 h 42618"/>
                <a:gd name="connsiteX1" fmla="*/ 8786 w 20471"/>
                <a:gd name="connsiteY1" fmla="*/ 1238 h 42618"/>
                <a:gd name="connsiteX2" fmla="*/ 16787 w 20471"/>
                <a:gd name="connsiteY2" fmla="*/ 23241 h 42618"/>
                <a:gd name="connsiteX3" fmla="*/ 19359 w 20471"/>
                <a:gd name="connsiteY3" fmla="*/ 42291 h 42618"/>
                <a:gd name="connsiteX4" fmla="*/ 18502 w 20471"/>
                <a:gd name="connsiteY4" fmla="*/ 42577 h 42618"/>
                <a:gd name="connsiteX5" fmla="*/ 8119 w 20471"/>
                <a:gd name="connsiteY5" fmla="*/ 26098 h 42618"/>
                <a:gd name="connsiteX6" fmla="*/ 118 w 20471"/>
                <a:gd name="connsiteY6" fmla="*/ 4000 h 42618"/>
                <a:gd name="connsiteX7" fmla="*/ 1357 w 20471"/>
                <a:gd name="connsiteY7" fmla="*/ 1619 h 42618"/>
                <a:gd name="connsiteX8" fmla="*/ 6310 w 20471"/>
                <a:gd name="connsiteY8" fmla="*/ 0 h 4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71" h="42618">
                  <a:moveTo>
                    <a:pt x="6310" y="95"/>
                  </a:moveTo>
                  <a:cubicBezTo>
                    <a:pt x="7357" y="-191"/>
                    <a:pt x="8405" y="286"/>
                    <a:pt x="8786" y="1238"/>
                  </a:cubicBezTo>
                  <a:lnTo>
                    <a:pt x="16787" y="23241"/>
                  </a:lnTo>
                  <a:cubicBezTo>
                    <a:pt x="20407" y="33052"/>
                    <a:pt x="21550" y="41624"/>
                    <a:pt x="19359" y="42291"/>
                  </a:cubicBezTo>
                  <a:lnTo>
                    <a:pt x="18502" y="42577"/>
                  </a:lnTo>
                  <a:cubicBezTo>
                    <a:pt x="16311" y="43243"/>
                    <a:pt x="11739" y="35909"/>
                    <a:pt x="8119" y="26098"/>
                  </a:cubicBezTo>
                  <a:lnTo>
                    <a:pt x="118" y="4000"/>
                  </a:lnTo>
                  <a:cubicBezTo>
                    <a:pt x="-263" y="3048"/>
                    <a:pt x="309" y="2000"/>
                    <a:pt x="1357" y="1619"/>
                  </a:cubicBezTo>
                  <a:lnTo>
                    <a:pt x="6310" y="0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7" name="Freeform: Shape 16266">
              <a:extLst>
                <a:ext uri="{FF2B5EF4-FFF2-40B4-BE49-F238E27FC236}">
                  <a16:creationId xmlns:a16="http://schemas.microsoft.com/office/drawing/2014/main" id="{992A776E-67E7-56B2-6E1B-2DA25481E52A}"/>
                </a:ext>
              </a:extLst>
            </p:cNvPr>
            <p:cNvSpPr/>
            <p:nvPr/>
          </p:nvSpPr>
          <p:spPr>
            <a:xfrm>
              <a:off x="4848059" y="3148109"/>
              <a:ext cx="6807" cy="6187"/>
            </a:xfrm>
            <a:custGeom>
              <a:avLst/>
              <a:gdLst>
                <a:gd name="connsiteX0" fmla="*/ 6642 w 6807"/>
                <a:gd name="connsiteY0" fmla="*/ 5999 h 6187"/>
                <a:gd name="connsiteX1" fmla="*/ 2356 w 6807"/>
                <a:gd name="connsiteY1" fmla="*/ 4189 h 6187"/>
                <a:gd name="connsiteX2" fmla="*/ 165 w 6807"/>
                <a:gd name="connsiteY2" fmla="*/ 189 h 6187"/>
                <a:gd name="connsiteX3" fmla="*/ 4452 w 6807"/>
                <a:gd name="connsiteY3" fmla="*/ 1998 h 6187"/>
                <a:gd name="connsiteX4" fmla="*/ 6642 w 6807"/>
                <a:gd name="connsiteY4" fmla="*/ 5999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" h="6187">
                  <a:moveTo>
                    <a:pt x="6642" y="5999"/>
                  </a:moveTo>
                  <a:cubicBezTo>
                    <a:pt x="6071" y="6570"/>
                    <a:pt x="4166" y="5808"/>
                    <a:pt x="2356" y="4189"/>
                  </a:cubicBezTo>
                  <a:cubicBezTo>
                    <a:pt x="546" y="2570"/>
                    <a:pt x="-406" y="855"/>
                    <a:pt x="165" y="189"/>
                  </a:cubicBezTo>
                  <a:cubicBezTo>
                    <a:pt x="737" y="-383"/>
                    <a:pt x="2642" y="379"/>
                    <a:pt x="4452" y="1998"/>
                  </a:cubicBezTo>
                  <a:cubicBezTo>
                    <a:pt x="6262" y="3618"/>
                    <a:pt x="7214" y="5332"/>
                    <a:pt x="6642" y="5999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8" name="Freeform: Shape 16267">
              <a:extLst>
                <a:ext uri="{FF2B5EF4-FFF2-40B4-BE49-F238E27FC236}">
                  <a16:creationId xmlns:a16="http://schemas.microsoft.com/office/drawing/2014/main" id="{12ED56B5-3AA9-0F5E-CCF0-3D6696A6C5F7}"/>
                </a:ext>
              </a:extLst>
            </p:cNvPr>
            <p:cNvSpPr/>
            <p:nvPr/>
          </p:nvSpPr>
          <p:spPr>
            <a:xfrm>
              <a:off x="4863926" y="3148393"/>
              <a:ext cx="6452" cy="6572"/>
            </a:xfrm>
            <a:custGeom>
              <a:avLst/>
              <a:gdLst>
                <a:gd name="connsiteX0" fmla="*/ 110 w 6452"/>
                <a:gd name="connsiteY0" fmla="*/ 0 h 6572"/>
                <a:gd name="connsiteX1" fmla="*/ 5444 w 6452"/>
                <a:gd name="connsiteY1" fmla="*/ 2000 h 6572"/>
                <a:gd name="connsiteX2" fmla="*/ 6396 w 6452"/>
                <a:gd name="connsiteY2" fmla="*/ 3905 h 6572"/>
                <a:gd name="connsiteX3" fmla="*/ 5062 w 6452"/>
                <a:gd name="connsiteY3" fmla="*/ 5715 h 6572"/>
                <a:gd name="connsiteX4" fmla="*/ 2967 w 6452"/>
                <a:gd name="connsiteY4" fmla="*/ 6572 h 6572"/>
                <a:gd name="connsiteX5" fmla="*/ 1157 w 6452"/>
                <a:gd name="connsiteY5" fmla="*/ 5334 h 6572"/>
                <a:gd name="connsiteX6" fmla="*/ 14 w 6452"/>
                <a:gd name="connsiteY6" fmla="*/ 0 h 6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52" h="6572">
                  <a:moveTo>
                    <a:pt x="110" y="0"/>
                  </a:moveTo>
                  <a:cubicBezTo>
                    <a:pt x="110" y="0"/>
                    <a:pt x="2014" y="572"/>
                    <a:pt x="5444" y="2000"/>
                  </a:cubicBezTo>
                  <a:cubicBezTo>
                    <a:pt x="6301" y="2381"/>
                    <a:pt x="6587" y="2953"/>
                    <a:pt x="6396" y="3905"/>
                  </a:cubicBezTo>
                  <a:cubicBezTo>
                    <a:pt x="6205" y="4572"/>
                    <a:pt x="5729" y="5239"/>
                    <a:pt x="5062" y="5715"/>
                  </a:cubicBezTo>
                  <a:cubicBezTo>
                    <a:pt x="4396" y="6191"/>
                    <a:pt x="3729" y="6477"/>
                    <a:pt x="2967" y="6572"/>
                  </a:cubicBezTo>
                  <a:cubicBezTo>
                    <a:pt x="2014" y="6572"/>
                    <a:pt x="1443" y="6287"/>
                    <a:pt x="1157" y="5334"/>
                  </a:cubicBezTo>
                  <a:cubicBezTo>
                    <a:pt x="300" y="1810"/>
                    <a:pt x="-81" y="95"/>
                    <a:pt x="14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9" name="Freeform: Shape 16268">
              <a:extLst>
                <a:ext uri="{FF2B5EF4-FFF2-40B4-BE49-F238E27FC236}">
                  <a16:creationId xmlns:a16="http://schemas.microsoft.com/office/drawing/2014/main" id="{81EC3BD7-4844-AD49-6FFF-FD6D204C6E11}"/>
                </a:ext>
              </a:extLst>
            </p:cNvPr>
            <p:cNvSpPr/>
            <p:nvPr/>
          </p:nvSpPr>
          <p:spPr>
            <a:xfrm>
              <a:off x="4891991" y="3149756"/>
              <a:ext cx="6762" cy="7275"/>
            </a:xfrm>
            <a:custGeom>
              <a:avLst/>
              <a:gdLst>
                <a:gd name="connsiteX0" fmla="*/ 1000 w 6762"/>
                <a:gd name="connsiteY0" fmla="*/ 6924 h 7275"/>
                <a:gd name="connsiteX1" fmla="*/ 1000 w 6762"/>
                <a:gd name="connsiteY1" fmla="*/ 2066 h 7275"/>
                <a:gd name="connsiteX2" fmla="*/ 5763 w 6762"/>
                <a:gd name="connsiteY2" fmla="*/ 352 h 7275"/>
                <a:gd name="connsiteX3" fmla="*/ 5763 w 6762"/>
                <a:gd name="connsiteY3" fmla="*/ 5209 h 7275"/>
                <a:gd name="connsiteX4" fmla="*/ 1000 w 6762"/>
                <a:gd name="connsiteY4" fmla="*/ 6924 h 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62" h="7275">
                  <a:moveTo>
                    <a:pt x="1000" y="6924"/>
                  </a:moveTo>
                  <a:cubicBezTo>
                    <a:pt x="-333" y="6067"/>
                    <a:pt x="-333" y="3876"/>
                    <a:pt x="1000" y="2066"/>
                  </a:cubicBezTo>
                  <a:cubicBezTo>
                    <a:pt x="2334" y="257"/>
                    <a:pt x="4429" y="-505"/>
                    <a:pt x="5763" y="352"/>
                  </a:cubicBezTo>
                  <a:cubicBezTo>
                    <a:pt x="7096" y="1209"/>
                    <a:pt x="7096" y="3400"/>
                    <a:pt x="5763" y="5209"/>
                  </a:cubicBezTo>
                  <a:cubicBezTo>
                    <a:pt x="4429" y="7019"/>
                    <a:pt x="2334" y="7781"/>
                    <a:pt x="1000" y="692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0" name="Freeform: Shape 16269">
              <a:extLst>
                <a:ext uri="{FF2B5EF4-FFF2-40B4-BE49-F238E27FC236}">
                  <a16:creationId xmlns:a16="http://schemas.microsoft.com/office/drawing/2014/main" id="{34A9D862-3BC2-BC8C-7606-D3A775E6EA01}"/>
                </a:ext>
              </a:extLst>
            </p:cNvPr>
            <p:cNvSpPr/>
            <p:nvPr/>
          </p:nvSpPr>
          <p:spPr>
            <a:xfrm>
              <a:off x="4797290" y="3156263"/>
              <a:ext cx="18429" cy="37790"/>
            </a:xfrm>
            <a:custGeom>
              <a:avLst/>
              <a:gdLst>
                <a:gd name="connsiteX0" fmla="*/ 18264 w 18429"/>
                <a:gd name="connsiteY0" fmla="*/ 33469 h 37790"/>
                <a:gd name="connsiteX1" fmla="*/ 16168 w 18429"/>
                <a:gd name="connsiteY1" fmla="*/ 37278 h 37790"/>
                <a:gd name="connsiteX2" fmla="*/ 14740 w 18429"/>
                <a:gd name="connsiteY2" fmla="*/ 37660 h 37790"/>
                <a:gd name="connsiteX3" fmla="*/ 10739 w 18429"/>
                <a:gd name="connsiteY3" fmla="*/ 35659 h 37790"/>
                <a:gd name="connsiteX4" fmla="*/ 166 w 18429"/>
                <a:gd name="connsiteY4" fmla="*/ 4417 h 37790"/>
                <a:gd name="connsiteX5" fmla="*/ 2262 w 18429"/>
                <a:gd name="connsiteY5" fmla="*/ 607 h 37790"/>
                <a:gd name="connsiteX6" fmla="*/ 3690 w 18429"/>
                <a:gd name="connsiteY6" fmla="*/ 131 h 37790"/>
                <a:gd name="connsiteX7" fmla="*/ 7691 w 18429"/>
                <a:gd name="connsiteY7" fmla="*/ 2131 h 37790"/>
                <a:gd name="connsiteX8" fmla="*/ 18264 w 18429"/>
                <a:gd name="connsiteY8" fmla="*/ 33373 h 3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29" h="37790">
                  <a:moveTo>
                    <a:pt x="18264" y="33469"/>
                  </a:moveTo>
                  <a:cubicBezTo>
                    <a:pt x="18835" y="35088"/>
                    <a:pt x="17883" y="36802"/>
                    <a:pt x="16168" y="37278"/>
                  </a:cubicBezTo>
                  <a:lnTo>
                    <a:pt x="14740" y="37660"/>
                  </a:lnTo>
                  <a:cubicBezTo>
                    <a:pt x="13025" y="38136"/>
                    <a:pt x="11310" y="37278"/>
                    <a:pt x="10739" y="35659"/>
                  </a:cubicBezTo>
                  <a:lnTo>
                    <a:pt x="166" y="4417"/>
                  </a:lnTo>
                  <a:cubicBezTo>
                    <a:pt x="-405" y="2798"/>
                    <a:pt x="547" y="1083"/>
                    <a:pt x="2262" y="607"/>
                  </a:cubicBezTo>
                  <a:lnTo>
                    <a:pt x="3690" y="131"/>
                  </a:lnTo>
                  <a:cubicBezTo>
                    <a:pt x="5310" y="-345"/>
                    <a:pt x="7119" y="512"/>
                    <a:pt x="7691" y="2131"/>
                  </a:cubicBezTo>
                  <a:lnTo>
                    <a:pt x="18264" y="33373"/>
                  </a:ln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1" name="Freeform: Shape 16270">
              <a:extLst>
                <a:ext uri="{FF2B5EF4-FFF2-40B4-BE49-F238E27FC236}">
                  <a16:creationId xmlns:a16="http://schemas.microsoft.com/office/drawing/2014/main" id="{E4DA6A40-042E-EF6E-F114-D7AD8A4BCE70}"/>
                </a:ext>
              </a:extLst>
            </p:cNvPr>
            <p:cNvSpPr/>
            <p:nvPr/>
          </p:nvSpPr>
          <p:spPr>
            <a:xfrm>
              <a:off x="4841603" y="3156821"/>
              <a:ext cx="6383" cy="14099"/>
            </a:xfrm>
            <a:custGeom>
              <a:avLst/>
              <a:gdLst>
                <a:gd name="connsiteX0" fmla="*/ 6335 w 6383"/>
                <a:gd name="connsiteY0" fmla="*/ 12432 h 14099"/>
                <a:gd name="connsiteX1" fmla="*/ 5382 w 6383"/>
                <a:gd name="connsiteY1" fmla="*/ 14051 h 14099"/>
                <a:gd name="connsiteX2" fmla="*/ 5287 w 6383"/>
                <a:gd name="connsiteY2" fmla="*/ 14051 h 14099"/>
                <a:gd name="connsiteX3" fmla="*/ 3573 w 6383"/>
                <a:gd name="connsiteY3" fmla="*/ 13194 h 14099"/>
                <a:gd name="connsiteX4" fmla="*/ 49 w 6383"/>
                <a:gd name="connsiteY4" fmla="*/ 1668 h 14099"/>
                <a:gd name="connsiteX5" fmla="*/ 1001 w 6383"/>
                <a:gd name="connsiteY5" fmla="*/ 49 h 14099"/>
                <a:gd name="connsiteX6" fmla="*/ 1096 w 6383"/>
                <a:gd name="connsiteY6" fmla="*/ 49 h 14099"/>
                <a:gd name="connsiteX7" fmla="*/ 2811 w 6383"/>
                <a:gd name="connsiteY7" fmla="*/ 906 h 14099"/>
                <a:gd name="connsiteX8" fmla="*/ 6335 w 6383"/>
                <a:gd name="connsiteY8" fmla="*/ 12432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83" h="14099">
                  <a:moveTo>
                    <a:pt x="6335" y="12432"/>
                  </a:moveTo>
                  <a:cubicBezTo>
                    <a:pt x="6525" y="13098"/>
                    <a:pt x="6145" y="13860"/>
                    <a:pt x="5382" y="14051"/>
                  </a:cubicBezTo>
                  <a:lnTo>
                    <a:pt x="5287" y="14051"/>
                  </a:lnTo>
                  <a:cubicBezTo>
                    <a:pt x="4525" y="14241"/>
                    <a:pt x="3763" y="13860"/>
                    <a:pt x="3573" y="13194"/>
                  </a:cubicBezTo>
                  <a:lnTo>
                    <a:pt x="49" y="1668"/>
                  </a:lnTo>
                  <a:cubicBezTo>
                    <a:pt x="-142" y="1002"/>
                    <a:pt x="239" y="240"/>
                    <a:pt x="1001" y="49"/>
                  </a:cubicBezTo>
                  <a:lnTo>
                    <a:pt x="1096" y="49"/>
                  </a:lnTo>
                  <a:cubicBezTo>
                    <a:pt x="1858" y="-141"/>
                    <a:pt x="2525" y="240"/>
                    <a:pt x="2811" y="906"/>
                  </a:cubicBezTo>
                  <a:lnTo>
                    <a:pt x="6335" y="12432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2" name="Freeform: Shape 16271">
              <a:extLst>
                <a:ext uri="{FF2B5EF4-FFF2-40B4-BE49-F238E27FC236}">
                  <a16:creationId xmlns:a16="http://schemas.microsoft.com/office/drawing/2014/main" id="{E2E216FB-3CB4-0313-14C0-A17A99A34264}"/>
                </a:ext>
              </a:extLst>
            </p:cNvPr>
            <p:cNvSpPr/>
            <p:nvPr/>
          </p:nvSpPr>
          <p:spPr>
            <a:xfrm>
              <a:off x="4867522" y="3157537"/>
              <a:ext cx="2540" cy="1714"/>
            </a:xfrm>
            <a:custGeom>
              <a:avLst/>
              <a:gdLst>
                <a:gd name="connsiteX0" fmla="*/ 514 w 2540"/>
                <a:gd name="connsiteY0" fmla="*/ 0 h 1714"/>
                <a:gd name="connsiteX1" fmla="*/ 1657 w 2540"/>
                <a:gd name="connsiteY1" fmla="*/ 191 h 1714"/>
                <a:gd name="connsiteX2" fmla="*/ 1181 w 2540"/>
                <a:gd name="connsiteY2" fmla="*/ 1714 h 1714"/>
                <a:gd name="connsiteX3" fmla="*/ 229 w 2540"/>
                <a:gd name="connsiteY3" fmla="*/ 1143 h 1714"/>
                <a:gd name="connsiteX4" fmla="*/ 514 w 2540"/>
                <a:gd name="connsiteY4" fmla="*/ 95 h 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0" h="1714">
                  <a:moveTo>
                    <a:pt x="514" y="0"/>
                  </a:moveTo>
                  <a:cubicBezTo>
                    <a:pt x="514" y="0"/>
                    <a:pt x="1181" y="0"/>
                    <a:pt x="1657" y="191"/>
                  </a:cubicBezTo>
                  <a:cubicBezTo>
                    <a:pt x="2991" y="953"/>
                    <a:pt x="2800" y="1429"/>
                    <a:pt x="1181" y="1714"/>
                  </a:cubicBezTo>
                  <a:cubicBezTo>
                    <a:pt x="895" y="1714"/>
                    <a:pt x="610" y="1524"/>
                    <a:pt x="229" y="1143"/>
                  </a:cubicBezTo>
                  <a:cubicBezTo>
                    <a:pt x="-152" y="667"/>
                    <a:pt x="-57" y="286"/>
                    <a:pt x="514" y="95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3" name="Freeform: Shape 16272">
              <a:extLst>
                <a:ext uri="{FF2B5EF4-FFF2-40B4-BE49-F238E27FC236}">
                  <a16:creationId xmlns:a16="http://schemas.microsoft.com/office/drawing/2014/main" id="{B9A99783-BDF0-99A6-8934-6CAF759B8173}"/>
                </a:ext>
              </a:extLst>
            </p:cNvPr>
            <p:cNvSpPr/>
            <p:nvPr/>
          </p:nvSpPr>
          <p:spPr>
            <a:xfrm>
              <a:off x="4883069" y="3159218"/>
              <a:ext cx="5403" cy="4243"/>
            </a:xfrm>
            <a:custGeom>
              <a:avLst/>
              <a:gdLst>
                <a:gd name="connsiteX0" fmla="*/ 1445 w 5403"/>
                <a:gd name="connsiteY0" fmla="*/ 129 h 4243"/>
                <a:gd name="connsiteX1" fmla="*/ 4875 w 5403"/>
                <a:gd name="connsiteY1" fmla="*/ 2034 h 4243"/>
                <a:gd name="connsiteX2" fmla="*/ 3160 w 5403"/>
                <a:gd name="connsiteY2" fmla="*/ 4034 h 4243"/>
                <a:gd name="connsiteX3" fmla="*/ 112 w 5403"/>
                <a:gd name="connsiteY3" fmla="*/ 700 h 4243"/>
                <a:gd name="connsiteX4" fmla="*/ 1445 w 5403"/>
                <a:gd name="connsiteY4" fmla="*/ 129 h 4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3" h="4243">
                  <a:moveTo>
                    <a:pt x="1445" y="129"/>
                  </a:moveTo>
                  <a:cubicBezTo>
                    <a:pt x="3541" y="1081"/>
                    <a:pt x="4684" y="1748"/>
                    <a:pt x="4875" y="2034"/>
                  </a:cubicBezTo>
                  <a:cubicBezTo>
                    <a:pt x="5922" y="4034"/>
                    <a:pt x="5446" y="4605"/>
                    <a:pt x="3160" y="4034"/>
                  </a:cubicBezTo>
                  <a:cubicBezTo>
                    <a:pt x="684" y="3367"/>
                    <a:pt x="-364" y="2224"/>
                    <a:pt x="112" y="700"/>
                  </a:cubicBezTo>
                  <a:cubicBezTo>
                    <a:pt x="302" y="33"/>
                    <a:pt x="779" y="-157"/>
                    <a:pt x="1445" y="129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4" name="Freeform: Shape 16273">
              <a:extLst>
                <a:ext uri="{FF2B5EF4-FFF2-40B4-BE49-F238E27FC236}">
                  <a16:creationId xmlns:a16="http://schemas.microsoft.com/office/drawing/2014/main" id="{66EF2053-F618-8698-4E4B-A1E20E180D2C}"/>
                </a:ext>
              </a:extLst>
            </p:cNvPr>
            <p:cNvSpPr/>
            <p:nvPr/>
          </p:nvSpPr>
          <p:spPr>
            <a:xfrm>
              <a:off x="4870139" y="3161066"/>
              <a:ext cx="7217" cy="11588"/>
            </a:xfrm>
            <a:custGeom>
              <a:avLst/>
              <a:gdLst>
                <a:gd name="connsiteX0" fmla="*/ 5707 w 7217"/>
                <a:gd name="connsiteY0" fmla="*/ 11521 h 11588"/>
                <a:gd name="connsiteX1" fmla="*/ 659 w 7217"/>
                <a:gd name="connsiteY1" fmla="*/ 6758 h 11588"/>
                <a:gd name="connsiteX2" fmla="*/ 1516 w 7217"/>
                <a:gd name="connsiteY2" fmla="*/ 91 h 11588"/>
                <a:gd name="connsiteX3" fmla="*/ 6564 w 7217"/>
                <a:gd name="connsiteY3" fmla="*/ 4853 h 11588"/>
                <a:gd name="connsiteX4" fmla="*/ 5612 w 7217"/>
                <a:gd name="connsiteY4" fmla="*/ 11521 h 1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7" h="11588">
                  <a:moveTo>
                    <a:pt x="5707" y="11521"/>
                  </a:moveTo>
                  <a:cubicBezTo>
                    <a:pt x="4088" y="11997"/>
                    <a:pt x="1802" y="9902"/>
                    <a:pt x="659" y="6758"/>
                  </a:cubicBezTo>
                  <a:cubicBezTo>
                    <a:pt x="-484" y="3615"/>
                    <a:pt x="-103" y="662"/>
                    <a:pt x="1516" y="91"/>
                  </a:cubicBezTo>
                  <a:cubicBezTo>
                    <a:pt x="3135" y="-481"/>
                    <a:pt x="5421" y="1710"/>
                    <a:pt x="6564" y="4853"/>
                  </a:cubicBezTo>
                  <a:cubicBezTo>
                    <a:pt x="7707" y="7997"/>
                    <a:pt x="7326" y="10949"/>
                    <a:pt x="5612" y="11521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5" name="Freeform: Shape 16274">
              <a:extLst>
                <a:ext uri="{FF2B5EF4-FFF2-40B4-BE49-F238E27FC236}">
                  <a16:creationId xmlns:a16="http://schemas.microsoft.com/office/drawing/2014/main" id="{67139530-017B-FE45-0957-888848CFDDC9}"/>
                </a:ext>
              </a:extLst>
            </p:cNvPr>
            <p:cNvSpPr/>
            <p:nvPr/>
          </p:nvSpPr>
          <p:spPr>
            <a:xfrm>
              <a:off x="4835711" y="3162599"/>
              <a:ext cx="2302" cy="3298"/>
            </a:xfrm>
            <a:custGeom>
              <a:avLst/>
              <a:gdLst>
                <a:gd name="connsiteX0" fmla="*/ 1846 w 2302"/>
                <a:gd name="connsiteY0" fmla="*/ 3034 h 3298"/>
                <a:gd name="connsiteX1" fmla="*/ 321 w 2302"/>
                <a:gd name="connsiteY1" fmla="*/ 2653 h 3298"/>
                <a:gd name="connsiteX2" fmla="*/ 36 w 2302"/>
                <a:gd name="connsiteY2" fmla="*/ 653 h 3298"/>
                <a:gd name="connsiteX3" fmla="*/ 1274 w 2302"/>
                <a:gd name="connsiteY3" fmla="*/ 367 h 3298"/>
                <a:gd name="connsiteX4" fmla="*/ 1846 w 2302"/>
                <a:gd name="connsiteY4" fmla="*/ 3034 h 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" h="3298">
                  <a:moveTo>
                    <a:pt x="1846" y="3034"/>
                  </a:moveTo>
                  <a:cubicBezTo>
                    <a:pt x="1369" y="3511"/>
                    <a:pt x="512" y="3320"/>
                    <a:pt x="321" y="2653"/>
                  </a:cubicBezTo>
                  <a:cubicBezTo>
                    <a:pt x="36" y="1796"/>
                    <a:pt x="-60" y="1129"/>
                    <a:pt x="36" y="653"/>
                  </a:cubicBezTo>
                  <a:cubicBezTo>
                    <a:pt x="226" y="-109"/>
                    <a:pt x="607" y="-204"/>
                    <a:pt x="1274" y="367"/>
                  </a:cubicBezTo>
                  <a:cubicBezTo>
                    <a:pt x="2417" y="1415"/>
                    <a:pt x="2607" y="2368"/>
                    <a:pt x="1846" y="3034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6" name="Freeform: Shape 16275">
              <a:extLst>
                <a:ext uri="{FF2B5EF4-FFF2-40B4-BE49-F238E27FC236}">
                  <a16:creationId xmlns:a16="http://schemas.microsoft.com/office/drawing/2014/main" id="{5FCF2128-59E0-7EEE-8752-EA56E349772A}"/>
                </a:ext>
              </a:extLst>
            </p:cNvPr>
            <p:cNvSpPr/>
            <p:nvPr/>
          </p:nvSpPr>
          <p:spPr>
            <a:xfrm>
              <a:off x="4852701" y="3162711"/>
              <a:ext cx="13676" cy="8565"/>
            </a:xfrm>
            <a:custGeom>
              <a:avLst/>
              <a:gdLst>
                <a:gd name="connsiteX0" fmla="*/ 3810 w 13676"/>
                <a:gd name="connsiteY0" fmla="*/ 5780 h 8565"/>
                <a:gd name="connsiteX1" fmla="*/ 2667 w 13676"/>
                <a:gd name="connsiteY1" fmla="*/ 6923 h 8565"/>
                <a:gd name="connsiteX2" fmla="*/ 476 w 13676"/>
                <a:gd name="connsiteY2" fmla="*/ 6732 h 8565"/>
                <a:gd name="connsiteX3" fmla="*/ 0 w 13676"/>
                <a:gd name="connsiteY3" fmla="*/ 5399 h 8565"/>
                <a:gd name="connsiteX4" fmla="*/ 1238 w 13676"/>
                <a:gd name="connsiteY4" fmla="*/ 4160 h 8565"/>
                <a:gd name="connsiteX5" fmla="*/ 11430 w 13676"/>
                <a:gd name="connsiteY5" fmla="*/ 446 h 8565"/>
                <a:gd name="connsiteX6" fmla="*/ 13526 w 13676"/>
                <a:gd name="connsiteY6" fmla="*/ 1208 h 8565"/>
                <a:gd name="connsiteX7" fmla="*/ 13526 w 13676"/>
                <a:gd name="connsiteY7" fmla="*/ 1875 h 8565"/>
                <a:gd name="connsiteX8" fmla="*/ 12859 w 13676"/>
                <a:gd name="connsiteY8" fmla="*/ 4446 h 8565"/>
                <a:gd name="connsiteX9" fmla="*/ 9049 w 13676"/>
                <a:gd name="connsiteY9" fmla="*/ 8066 h 8565"/>
                <a:gd name="connsiteX10" fmla="*/ 7144 w 13676"/>
                <a:gd name="connsiteY10" fmla="*/ 7685 h 8565"/>
                <a:gd name="connsiteX11" fmla="*/ 6572 w 13676"/>
                <a:gd name="connsiteY11" fmla="*/ 6351 h 8565"/>
                <a:gd name="connsiteX12" fmla="*/ 4001 w 13676"/>
                <a:gd name="connsiteY12" fmla="*/ 5875 h 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6" h="8565">
                  <a:moveTo>
                    <a:pt x="3810" y="5780"/>
                  </a:moveTo>
                  <a:lnTo>
                    <a:pt x="2667" y="6923"/>
                  </a:lnTo>
                  <a:cubicBezTo>
                    <a:pt x="2000" y="7494"/>
                    <a:pt x="953" y="7399"/>
                    <a:pt x="476" y="6732"/>
                  </a:cubicBezTo>
                  <a:cubicBezTo>
                    <a:pt x="190" y="6351"/>
                    <a:pt x="0" y="5875"/>
                    <a:pt x="0" y="5399"/>
                  </a:cubicBezTo>
                  <a:cubicBezTo>
                    <a:pt x="0" y="4542"/>
                    <a:pt x="286" y="4160"/>
                    <a:pt x="1238" y="4160"/>
                  </a:cubicBezTo>
                  <a:cubicBezTo>
                    <a:pt x="4667" y="4065"/>
                    <a:pt x="8001" y="2827"/>
                    <a:pt x="11430" y="446"/>
                  </a:cubicBezTo>
                  <a:cubicBezTo>
                    <a:pt x="12573" y="-316"/>
                    <a:pt x="13240" y="-126"/>
                    <a:pt x="13526" y="1208"/>
                  </a:cubicBezTo>
                  <a:lnTo>
                    <a:pt x="13526" y="1875"/>
                  </a:lnTo>
                  <a:cubicBezTo>
                    <a:pt x="13906" y="2922"/>
                    <a:pt x="13526" y="3779"/>
                    <a:pt x="12859" y="4446"/>
                  </a:cubicBezTo>
                  <a:lnTo>
                    <a:pt x="9049" y="8066"/>
                  </a:lnTo>
                  <a:cubicBezTo>
                    <a:pt x="8191" y="8828"/>
                    <a:pt x="7620" y="8733"/>
                    <a:pt x="7144" y="7685"/>
                  </a:cubicBezTo>
                  <a:lnTo>
                    <a:pt x="6572" y="6351"/>
                  </a:lnTo>
                  <a:cubicBezTo>
                    <a:pt x="6001" y="4922"/>
                    <a:pt x="5048" y="4827"/>
                    <a:pt x="4001" y="587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7" name="Freeform: Shape 16276">
              <a:extLst>
                <a:ext uri="{FF2B5EF4-FFF2-40B4-BE49-F238E27FC236}">
                  <a16:creationId xmlns:a16="http://schemas.microsoft.com/office/drawing/2014/main" id="{8B3AD0FA-B264-0428-73A7-5798134D9A44}"/>
                </a:ext>
              </a:extLst>
            </p:cNvPr>
            <p:cNvSpPr/>
            <p:nvPr/>
          </p:nvSpPr>
          <p:spPr>
            <a:xfrm>
              <a:off x="4776348" y="3163669"/>
              <a:ext cx="21472" cy="42544"/>
            </a:xfrm>
            <a:custGeom>
              <a:avLst/>
              <a:gdLst>
                <a:gd name="connsiteX0" fmla="*/ 7297 w 21472"/>
                <a:gd name="connsiteY0" fmla="*/ 59 h 42544"/>
                <a:gd name="connsiteX1" fmla="*/ 8821 w 21472"/>
                <a:gd name="connsiteY1" fmla="*/ 726 h 42544"/>
                <a:gd name="connsiteX2" fmla="*/ 17298 w 21472"/>
                <a:gd name="connsiteY2" fmla="*/ 24824 h 42544"/>
                <a:gd name="connsiteX3" fmla="*/ 21299 w 21472"/>
                <a:gd name="connsiteY3" fmla="*/ 40635 h 42544"/>
                <a:gd name="connsiteX4" fmla="*/ 15203 w 21472"/>
                <a:gd name="connsiteY4" fmla="*/ 42540 h 42544"/>
                <a:gd name="connsiteX5" fmla="*/ 8440 w 21472"/>
                <a:gd name="connsiteY5" fmla="*/ 27681 h 42544"/>
                <a:gd name="connsiteX6" fmla="*/ 58 w 21472"/>
                <a:gd name="connsiteY6" fmla="*/ 3583 h 42544"/>
                <a:gd name="connsiteX7" fmla="*/ 820 w 21472"/>
                <a:gd name="connsiteY7" fmla="*/ 2154 h 42544"/>
                <a:gd name="connsiteX8" fmla="*/ 7392 w 21472"/>
                <a:gd name="connsiteY8" fmla="*/ 59 h 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72" h="42544">
                  <a:moveTo>
                    <a:pt x="7297" y="59"/>
                  </a:moveTo>
                  <a:cubicBezTo>
                    <a:pt x="7868" y="-132"/>
                    <a:pt x="8630" y="154"/>
                    <a:pt x="8821" y="726"/>
                  </a:cubicBezTo>
                  <a:lnTo>
                    <a:pt x="17298" y="24824"/>
                  </a:lnTo>
                  <a:cubicBezTo>
                    <a:pt x="20251" y="33301"/>
                    <a:pt x="22061" y="40350"/>
                    <a:pt x="21299" y="40635"/>
                  </a:cubicBezTo>
                  <a:lnTo>
                    <a:pt x="15203" y="42540"/>
                  </a:lnTo>
                  <a:cubicBezTo>
                    <a:pt x="14441" y="42731"/>
                    <a:pt x="11393" y="36159"/>
                    <a:pt x="8440" y="27681"/>
                  </a:cubicBezTo>
                  <a:lnTo>
                    <a:pt x="58" y="3583"/>
                  </a:lnTo>
                  <a:cubicBezTo>
                    <a:pt x="-133" y="3012"/>
                    <a:pt x="153" y="2345"/>
                    <a:pt x="820" y="2154"/>
                  </a:cubicBezTo>
                  <a:lnTo>
                    <a:pt x="7392" y="59"/>
                  </a:ln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8" name="Freeform: Shape 16277">
              <a:extLst>
                <a:ext uri="{FF2B5EF4-FFF2-40B4-BE49-F238E27FC236}">
                  <a16:creationId xmlns:a16="http://schemas.microsoft.com/office/drawing/2014/main" id="{DE1A90AB-92A7-E459-250B-74E40AEFD425}"/>
                </a:ext>
              </a:extLst>
            </p:cNvPr>
            <p:cNvSpPr/>
            <p:nvPr/>
          </p:nvSpPr>
          <p:spPr>
            <a:xfrm>
              <a:off x="4881865" y="3170134"/>
              <a:ext cx="2892" cy="1785"/>
            </a:xfrm>
            <a:custGeom>
              <a:avLst/>
              <a:gdLst>
                <a:gd name="connsiteX0" fmla="*/ 172 w 2892"/>
                <a:gd name="connsiteY0" fmla="*/ 643 h 1785"/>
                <a:gd name="connsiteX1" fmla="*/ 2268 w 2892"/>
                <a:gd name="connsiteY1" fmla="*/ 71 h 1785"/>
                <a:gd name="connsiteX2" fmla="*/ 2554 w 2892"/>
                <a:gd name="connsiteY2" fmla="*/ 1500 h 1785"/>
                <a:gd name="connsiteX3" fmla="*/ 268 w 2892"/>
                <a:gd name="connsiteY3" fmla="*/ 1500 h 1785"/>
                <a:gd name="connsiteX4" fmla="*/ 172 w 2892"/>
                <a:gd name="connsiteY4" fmla="*/ 738 h 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2" h="1785">
                  <a:moveTo>
                    <a:pt x="172" y="643"/>
                  </a:moveTo>
                  <a:cubicBezTo>
                    <a:pt x="839" y="71"/>
                    <a:pt x="1506" y="-119"/>
                    <a:pt x="2268" y="71"/>
                  </a:cubicBezTo>
                  <a:cubicBezTo>
                    <a:pt x="2935" y="262"/>
                    <a:pt x="3125" y="1119"/>
                    <a:pt x="2554" y="1500"/>
                  </a:cubicBezTo>
                  <a:cubicBezTo>
                    <a:pt x="1982" y="1881"/>
                    <a:pt x="1220" y="1881"/>
                    <a:pt x="268" y="1500"/>
                  </a:cubicBezTo>
                  <a:cubicBezTo>
                    <a:pt x="-18" y="1310"/>
                    <a:pt x="-113" y="929"/>
                    <a:pt x="172" y="738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9" name="Freeform: Shape 16278">
              <a:extLst>
                <a:ext uri="{FF2B5EF4-FFF2-40B4-BE49-F238E27FC236}">
                  <a16:creationId xmlns:a16="http://schemas.microsoft.com/office/drawing/2014/main" id="{245E0E03-B47E-DEB8-FC00-2FBB4C438AA8}"/>
                </a:ext>
              </a:extLst>
            </p:cNvPr>
            <p:cNvSpPr/>
            <p:nvPr/>
          </p:nvSpPr>
          <p:spPr>
            <a:xfrm>
              <a:off x="4756371" y="3171275"/>
              <a:ext cx="17063" cy="45145"/>
            </a:xfrm>
            <a:custGeom>
              <a:avLst/>
              <a:gdLst>
                <a:gd name="connsiteX0" fmla="*/ 13082 w 17063"/>
                <a:gd name="connsiteY0" fmla="*/ 20742 h 45145"/>
                <a:gd name="connsiteX1" fmla="*/ 12605 w 17063"/>
                <a:gd name="connsiteY1" fmla="*/ 24838 h 45145"/>
                <a:gd name="connsiteX2" fmla="*/ 12605 w 17063"/>
                <a:gd name="connsiteY2" fmla="*/ 30458 h 45145"/>
                <a:gd name="connsiteX3" fmla="*/ 16987 w 17063"/>
                <a:gd name="connsiteY3" fmla="*/ 43126 h 45145"/>
                <a:gd name="connsiteX4" fmla="*/ 16701 w 17063"/>
                <a:gd name="connsiteY4" fmla="*/ 44840 h 45145"/>
                <a:gd name="connsiteX5" fmla="*/ 14986 w 17063"/>
                <a:gd name="connsiteY5" fmla="*/ 44650 h 45145"/>
                <a:gd name="connsiteX6" fmla="*/ 6414 w 17063"/>
                <a:gd name="connsiteY6" fmla="*/ 25790 h 45145"/>
                <a:gd name="connsiteX7" fmla="*/ 32 w 17063"/>
                <a:gd name="connsiteY7" fmla="*/ 2931 h 45145"/>
                <a:gd name="connsiteX8" fmla="*/ 604 w 17063"/>
                <a:gd name="connsiteY8" fmla="*/ 1788 h 45145"/>
                <a:gd name="connsiteX9" fmla="*/ 4890 w 17063"/>
                <a:gd name="connsiteY9" fmla="*/ 73 h 45145"/>
                <a:gd name="connsiteX10" fmla="*/ 6128 w 17063"/>
                <a:gd name="connsiteY10" fmla="*/ 549 h 45145"/>
                <a:gd name="connsiteX11" fmla="*/ 8605 w 17063"/>
                <a:gd name="connsiteY11" fmla="*/ 17313 h 45145"/>
                <a:gd name="connsiteX12" fmla="*/ 8891 w 17063"/>
                <a:gd name="connsiteY12" fmla="*/ 17409 h 45145"/>
                <a:gd name="connsiteX13" fmla="*/ 9652 w 17063"/>
                <a:gd name="connsiteY13" fmla="*/ 16170 h 45145"/>
                <a:gd name="connsiteX14" fmla="*/ 11367 w 17063"/>
                <a:gd name="connsiteY14" fmla="*/ 16170 h 45145"/>
                <a:gd name="connsiteX15" fmla="*/ 13177 w 17063"/>
                <a:gd name="connsiteY15" fmla="*/ 20742 h 4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063" h="45145">
                  <a:moveTo>
                    <a:pt x="13082" y="20742"/>
                  </a:moveTo>
                  <a:lnTo>
                    <a:pt x="12605" y="24838"/>
                  </a:lnTo>
                  <a:cubicBezTo>
                    <a:pt x="12034" y="27219"/>
                    <a:pt x="12034" y="29029"/>
                    <a:pt x="12605" y="30458"/>
                  </a:cubicBezTo>
                  <a:cubicBezTo>
                    <a:pt x="14891" y="36649"/>
                    <a:pt x="16415" y="40840"/>
                    <a:pt x="16987" y="43126"/>
                  </a:cubicBezTo>
                  <a:cubicBezTo>
                    <a:pt x="17177" y="43888"/>
                    <a:pt x="16987" y="44460"/>
                    <a:pt x="16701" y="44840"/>
                  </a:cubicBezTo>
                  <a:cubicBezTo>
                    <a:pt x="16225" y="45317"/>
                    <a:pt x="15367" y="45222"/>
                    <a:pt x="14986" y="44650"/>
                  </a:cubicBezTo>
                  <a:cubicBezTo>
                    <a:pt x="11367" y="39221"/>
                    <a:pt x="8509" y="32934"/>
                    <a:pt x="6414" y="25790"/>
                  </a:cubicBezTo>
                  <a:cubicBezTo>
                    <a:pt x="5557" y="22838"/>
                    <a:pt x="3366" y="15218"/>
                    <a:pt x="32" y="2931"/>
                  </a:cubicBezTo>
                  <a:cubicBezTo>
                    <a:pt x="-63" y="2359"/>
                    <a:pt x="32" y="1978"/>
                    <a:pt x="604" y="1788"/>
                  </a:cubicBezTo>
                  <a:lnTo>
                    <a:pt x="4890" y="73"/>
                  </a:lnTo>
                  <a:cubicBezTo>
                    <a:pt x="5461" y="-118"/>
                    <a:pt x="5938" y="73"/>
                    <a:pt x="6128" y="549"/>
                  </a:cubicBezTo>
                  <a:cubicBezTo>
                    <a:pt x="8700" y="6169"/>
                    <a:pt x="9462" y="11694"/>
                    <a:pt x="8605" y="17313"/>
                  </a:cubicBezTo>
                  <a:cubicBezTo>
                    <a:pt x="8224" y="19314"/>
                    <a:pt x="8319" y="19314"/>
                    <a:pt x="8891" y="17409"/>
                  </a:cubicBezTo>
                  <a:cubicBezTo>
                    <a:pt x="8891" y="17123"/>
                    <a:pt x="9271" y="16742"/>
                    <a:pt x="9652" y="16170"/>
                  </a:cubicBezTo>
                  <a:cubicBezTo>
                    <a:pt x="10224" y="15408"/>
                    <a:pt x="10795" y="15408"/>
                    <a:pt x="11367" y="16170"/>
                  </a:cubicBezTo>
                  <a:cubicBezTo>
                    <a:pt x="12224" y="17409"/>
                    <a:pt x="12796" y="18932"/>
                    <a:pt x="13177" y="20742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0" name="Freeform: Shape 16279">
              <a:extLst>
                <a:ext uri="{FF2B5EF4-FFF2-40B4-BE49-F238E27FC236}">
                  <a16:creationId xmlns:a16="http://schemas.microsoft.com/office/drawing/2014/main" id="{3AE89DC7-C20B-0393-CAFC-CC83BE72E529}"/>
                </a:ext>
              </a:extLst>
            </p:cNvPr>
            <p:cNvSpPr/>
            <p:nvPr/>
          </p:nvSpPr>
          <p:spPr>
            <a:xfrm>
              <a:off x="4847270" y="3172086"/>
              <a:ext cx="5242" cy="11287"/>
            </a:xfrm>
            <a:custGeom>
              <a:avLst/>
              <a:gdLst>
                <a:gd name="connsiteX0" fmla="*/ 4669 w 5242"/>
                <a:gd name="connsiteY0" fmla="*/ 11264 h 11287"/>
                <a:gd name="connsiteX1" fmla="*/ 1050 w 5242"/>
                <a:gd name="connsiteY1" fmla="*/ 6120 h 11287"/>
                <a:gd name="connsiteX2" fmla="*/ 573 w 5242"/>
                <a:gd name="connsiteY2" fmla="*/ 24 h 11287"/>
                <a:gd name="connsiteX3" fmla="*/ 4193 w 5242"/>
                <a:gd name="connsiteY3" fmla="*/ 5072 h 11287"/>
                <a:gd name="connsiteX4" fmla="*/ 4669 w 5242"/>
                <a:gd name="connsiteY4" fmla="*/ 11168 h 11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2" h="11287">
                  <a:moveTo>
                    <a:pt x="4669" y="11264"/>
                  </a:moveTo>
                  <a:cubicBezTo>
                    <a:pt x="3812" y="11549"/>
                    <a:pt x="2193" y="9263"/>
                    <a:pt x="1050" y="6120"/>
                  </a:cubicBezTo>
                  <a:cubicBezTo>
                    <a:pt x="-93" y="3072"/>
                    <a:pt x="-379" y="310"/>
                    <a:pt x="573" y="24"/>
                  </a:cubicBezTo>
                  <a:cubicBezTo>
                    <a:pt x="1431" y="-262"/>
                    <a:pt x="3050" y="2024"/>
                    <a:pt x="4193" y="5072"/>
                  </a:cubicBezTo>
                  <a:cubicBezTo>
                    <a:pt x="5336" y="8120"/>
                    <a:pt x="5622" y="10883"/>
                    <a:pt x="4669" y="1116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1" name="Freeform: Shape 16280">
              <a:extLst>
                <a:ext uri="{FF2B5EF4-FFF2-40B4-BE49-F238E27FC236}">
                  <a16:creationId xmlns:a16="http://schemas.microsoft.com/office/drawing/2014/main" id="{CB7A5220-C014-9D47-02B5-2C2908B818C9}"/>
                </a:ext>
              </a:extLst>
            </p:cNvPr>
            <p:cNvSpPr/>
            <p:nvPr/>
          </p:nvSpPr>
          <p:spPr>
            <a:xfrm>
              <a:off x="4859965" y="3173394"/>
              <a:ext cx="7155" cy="6145"/>
            </a:xfrm>
            <a:custGeom>
              <a:avLst/>
              <a:gdLst>
                <a:gd name="connsiteX0" fmla="*/ 2261 w 7155"/>
                <a:gd name="connsiteY0" fmla="*/ 2050 h 6145"/>
                <a:gd name="connsiteX1" fmla="*/ 2261 w 7155"/>
                <a:gd name="connsiteY1" fmla="*/ 1002 h 6145"/>
                <a:gd name="connsiteX2" fmla="*/ 3785 w 7155"/>
                <a:gd name="connsiteY2" fmla="*/ 431 h 6145"/>
                <a:gd name="connsiteX3" fmla="*/ 6547 w 7155"/>
                <a:gd name="connsiteY3" fmla="*/ 2431 h 6145"/>
                <a:gd name="connsiteX4" fmla="*/ 6547 w 7155"/>
                <a:gd name="connsiteY4" fmla="*/ 4336 h 6145"/>
                <a:gd name="connsiteX5" fmla="*/ 1118 w 7155"/>
                <a:gd name="connsiteY5" fmla="*/ 6145 h 6145"/>
                <a:gd name="connsiteX6" fmla="*/ 451 w 7155"/>
                <a:gd name="connsiteY6" fmla="*/ 4812 h 6145"/>
                <a:gd name="connsiteX7" fmla="*/ 1690 w 7155"/>
                <a:gd name="connsiteY7" fmla="*/ 3288 h 6145"/>
                <a:gd name="connsiteX8" fmla="*/ 2166 w 7155"/>
                <a:gd name="connsiteY8" fmla="*/ 2145 h 6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5" h="6145">
                  <a:moveTo>
                    <a:pt x="2261" y="2050"/>
                  </a:moveTo>
                  <a:lnTo>
                    <a:pt x="2261" y="1002"/>
                  </a:lnTo>
                  <a:cubicBezTo>
                    <a:pt x="2451" y="-46"/>
                    <a:pt x="2928" y="-331"/>
                    <a:pt x="3785" y="431"/>
                  </a:cubicBezTo>
                  <a:lnTo>
                    <a:pt x="6547" y="2431"/>
                  </a:lnTo>
                  <a:cubicBezTo>
                    <a:pt x="7309" y="3002"/>
                    <a:pt x="7405" y="3669"/>
                    <a:pt x="6547" y="4336"/>
                  </a:cubicBezTo>
                  <a:cubicBezTo>
                    <a:pt x="5118" y="5574"/>
                    <a:pt x="3309" y="6145"/>
                    <a:pt x="1118" y="6145"/>
                  </a:cubicBezTo>
                  <a:cubicBezTo>
                    <a:pt x="-120" y="6145"/>
                    <a:pt x="-311" y="5669"/>
                    <a:pt x="451" y="4812"/>
                  </a:cubicBezTo>
                  <a:lnTo>
                    <a:pt x="1690" y="3288"/>
                  </a:lnTo>
                  <a:cubicBezTo>
                    <a:pt x="1690" y="3288"/>
                    <a:pt x="2166" y="2621"/>
                    <a:pt x="2166" y="214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2" name="Freeform: Shape 16281">
              <a:extLst>
                <a:ext uri="{FF2B5EF4-FFF2-40B4-BE49-F238E27FC236}">
                  <a16:creationId xmlns:a16="http://schemas.microsoft.com/office/drawing/2014/main" id="{BF743F6A-F425-2806-ECE8-CB5DE70F4417}"/>
                </a:ext>
              </a:extLst>
            </p:cNvPr>
            <p:cNvSpPr/>
            <p:nvPr/>
          </p:nvSpPr>
          <p:spPr>
            <a:xfrm>
              <a:off x="4841536" y="3174633"/>
              <a:ext cx="2041" cy="2479"/>
            </a:xfrm>
            <a:custGeom>
              <a:avLst/>
              <a:gdLst>
                <a:gd name="connsiteX0" fmla="*/ 1545 w 2041"/>
                <a:gd name="connsiteY0" fmla="*/ 2430 h 2479"/>
                <a:gd name="connsiteX1" fmla="*/ 116 w 2041"/>
                <a:gd name="connsiteY1" fmla="*/ 1573 h 2479"/>
                <a:gd name="connsiteX2" fmla="*/ 497 w 2041"/>
                <a:gd name="connsiteY2" fmla="*/ 49 h 2479"/>
                <a:gd name="connsiteX3" fmla="*/ 1926 w 2041"/>
                <a:gd name="connsiteY3" fmla="*/ 906 h 2479"/>
                <a:gd name="connsiteX4" fmla="*/ 1545 w 2041"/>
                <a:gd name="connsiteY4" fmla="*/ 2430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1" h="2479">
                  <a:moveTo>
                    <a:pt x="1545" y="2430"/>
                  </a:moveTo>
                  <a:cubicBezTo>
                    <a:pt x="1069" y="2621"/>
                    <a:pt x="402" y="2240"/>
                    <a:pt x="116" y="1573"/>
                  </a:cubicBezTo>
                  <a:cubicBezTo>
                    <a:pt x="-170" y="906"/>
                    <a:pt x="116" y="240"/>
                    <a:pt x="497" y="49"/>
                  </a:cubicBezTo>
                  <a:cubicBezTo>
                    <a:pt x="973" y="-141"/>
                    <a:pt x="1640" y="240"/>
                    <a:pt x="1926" y="906"/>
                  </a:cubicBezTo>
                  <a:cubicBezTo>
                    <a:pt x="2212" y="1573"/>
                    <a:pt x="1926" y="2240"/>
                    <a:pt x="1545" y="2430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3" name="Freeform: Shape 16282">
              <a:extLst>
                <a:ext uri="{FF2B5EF4-FFF2-40B4-BE49-F238E27FC236}">
                  <a16:creationId xmlns:a16="http://schemas.microsoft.com/office/drawing/2014/main" id="{7EB6E3B5-6CEC-D69E-99F5-1CF163321403}"/>
                </a:ext>
              </a:extLst>
            </p:cNvPr>
            <p:cNvSpPr/>
            <p:nvPr/>
          </p:nvSpPr>
          <p:spPr>
            <a:xfrm>
              <a:off x="4831135" y="3174633"/>
              <a:ext cx="4405" cy="2715"/>
            </a:xfrm>
            <a:custGeom>
              <a:avLst/>
              <a:gdLst>
                <a:gd name="connsiteX0" fmla="*/ 230 w 4405"/>
                <a:gd name="connsiteY0" fmla="*/ 906 h 2715"/>
                <a:gd name="connsiteX1" fmla="*/ 4135 w 4405"/>
                <a:gd name="connsiteY1" fmla="*/ 1097 h 2715"/>
                <a:gd name="connsiteX2" fmla="*/ 3849 w 4405"/>
                <a:gd name="connsiteY2" fmla="*/ 2430 h 2715"/>
                <a:gd name="connsiteX3" fmla="*/ 1087 w 4405"/>
                <a:gd name="connsiteY3" fmla="*/ 2716 h 2715"/>
                <a:gd name="connsiteX4" fmla="*/ 230 w 4405"/>
                <a:gd name="connsiteY4" fmla="*/ 1001 h 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05" h="2715">
                  <a:moveTo>
                    <a:pt x="230" y="906"/>
                  </a:moveTo>
                  <a:cubicBezTo>
                    <a:pt x="1278" y="-332"/>
                    <a:pt x="2516" y="-332"/>
                    <a:pt x="4135" y="1097"/>
                  </a:cubicBezTo>
                  <a:cubicBezTo>
                    <a:pt x="4611" y="1478"/>
                    <a:pt x="4421" y="2240"/>
                    <a:pt x="3849" y="2430"/>
                  </a:cubicBezTo>
                  <a:cubicBezTo>
                    <a:pt x="3087" y="2621"/>
                    <a:pt x="2135" y="2716"/>
                    <a:pt x="1087" y="2716"/>
                  </a:cubicBezTo>
                  <a:cubicBezTo>
                    <a:pt x="230" y="2716"/>
                    <a:pt x="-341" y="1668"/>
                    <a:pt x="230" y="1001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4" name="Freeform: Shape 16283">
              <a:extLst>
                <a:ext uri="{FF2B5EF4-FFF2-40B4-BE49-F238E27FC236}">
                  <a16:creationId xmlns:a16="http://schemas.microsoft.com/office/drawing/2014/main" id="{A6069B26-B59D-439B-9F8F-638DB1B5B7A1}"/>
                </a:ext>
              </a:extLst>
            </p:cNvPr>
            <p:cNvSpPr/>
            <p:nvPr/>
          </p:nvSpPr>
          <p:spPr>
            <a:xfrm>
              <a:off x="4829354" y="3175248"/>
              <a:ext cx="76113" cy="123209"/>
            </a:xfrm>
            <a:custGeom>
              <a:avLst/>
              <a:gdLst>
                <a:gd name="connsiteX0" fmla="*/ 3344 w 76113"/>
                <a:gd name="connsiteY0" fmla="*/ 97732 h 123209"/>
                <a:gd name="connsiteX1" fmla="*/ 8107 w 76113"/>
                <a:gd name="connsiteY1" fmla="*/ 95065 h 123209"/>
                <a:gd name="connsiteX2" fmla="*/ 5916 w 76113"/>
                <a:gd name="connsiteY2" fmla="*/ 93446 h 123209"/>
                <a:gd name="connsiteX3" fmla="*/ 3440 w 76113"/>
                <a:gd name="connsiteY3" fmla="*/ 93160 h 123209"/>
                <a:gd name="connsiteX4" fmla="*/ 3821 w 76113"/>
                <a:gd name="connsiteY4" fmla="*/ 90969 h 123209"/>
                <a:gd name="connsiteX5" fmla="*/ 7916 w 76113"/>
                <a:gd name="connsiteY5" fmla="*/ 88969 h 123209"/>
                <a:gd name="connsiteX6" fmla="*/ 10202 w 76113"/>
                <a:gd name="connsiteY6" fmla="*/ 88017 h 123209"/>
                <a:gd name="connsiteX7" fmla="*/ 41921 w 76113"/>
                <a:gd name="connsiteY7" fmla="*/ 78111 h 123209"/>
                <a:gd name="connsiteX8" fmla="*/ 52684 w 76113"/>
                <a:gd name="connsiteY8" fmla="*/ 64966 h 123209"/>
                <a:gd name="connsiteX9" fmla="*/ 55732 w 76113"/>
                <a:gd name="connsiteY9" fmla="*/ 62299 h 123209"/>
                <a:gd name="connsiteX10" fmla="*/ 71544 w 76113"/>
                <a:gd name="connsiteY10" fmla="*/ 60108 h 123209"/>
                <a:gd name="connsiteX11" fmla="*/ 72877 w 76113"/>
                <a:gd name="connsiteY11" fmla="*/ 58108 h 123209"/>
                <a:gd name="connsiteX12" fmla="*/ 60304 w 76113"/>
                <a:gd name="connsiteY12" fmla="*/ 672 h 123209"/>
                <a:gd name="connsiteX13" fmla="*/ 62875 w 76113"/>
                <a:gd name="connsiteY13" fmla="*/ 1149 h 123209"/>
                <a:gd name="connsiteX14" fmla="*/ 63828 w 76113"/>
                <a:gd name="connsiteY14" fmla="*/ 3149 h 123209"/>
                <a:gd name="connsiteX15" fmla="*/ 72781 w 76113"/>
                <a:gd name="connsiteY15" fmla="*/ 42963 h 123209"/>
                <a:gd name="connsiteX16" fmla="*/ 75925 w 76113"/>
                <a:gd name="connsiteY16" fmla="*/ 58013 h 123209"/>
                <a:gd name="connsiteX17" fmla="*/ 74115 w 76113"/>
                <a:gd name="connsiteY17" fmla="*/ 61442 h 123209"/>
                <a:gd name="connsiteX18" fmla="*/ 56398 w 76113"/>
                <a:gd name="connsiteY18" fmla="*/ 66300 h 123209"/>
                <a:gd name="connsiteX19" fmla="*/ 54589 w 76113"/>
                <a:gd name="connsiteY19" fmla="*/ 67633 h 123209"/>
                <a:gd name="connsiteX20" fmla="*/ 52112 w 76113"/>
                <a:gd name="connsiteY20" fmla="*/ 73158 h 123209"/>
                <a:gd name="connsiteX21" fmla="*/ 46969 w 76113"/>
                <a:gd name="connsiteY21" fmla="*/ 109448 h 123209"/>
                <a:gd name="connsiteX22" fmla="*/ 42397 w 76113"/>
                <a:gd name="connsiteY22" fmla="*/ 115353 h 123209"/>
                <a:gd name="connsiteX23" fmla="*/ 34396 w 76113"/>
                <a:gd name="connsiteY23" fmla="*/ 115734 h 123209"/>
                <a:gd name="connsiteX24" fmla="*/ 32396 w 76113"/>
                <a:gd name="connsiteY24" fmla="*/ 116592 h 123209"/>
                <a:gd name="connsiteX25" fmla="*/ 29062 w 76113"/>
                <a:gd name="connsiteY25" fmla="*/ 122116 h 123209"/>
                <a:gd name="connsiteX26" fmla="*/ 25918 w 76113"/>
                <a:gd name="connsiteY26" fmla="*/ 122878 h 123209"/>
                <a:gd name="connsiteX27" fmla="*/ 11059 w 76113"/>
                <a:gd name="connsiteY27" fmla="*/ 118687 h 123209"/>
                <a:gd name="connsiteX28" fmla="*/ 8869 w 76113"/>
                <a:gd name="connsiteY28" fmla="*/ 117735 h 123209"/>
                <a:gd name="connsiteX29" fmla="*/ 1058 w 76113"/>
                <a:gd name="connsiteY29" fmla="*/ 110686 h 123209"/>
                <a:gd name="connsiteX30" fmla="*/ 106 w 76113"/>
                <a:gd name="connsiteY30" fmla="*/ 106971 h 123209"/>
                <a:gd name="connsiteX31" fmla="*/ 1534 w 76113"/>
                <a:gd name="connsiteY31" fmla="*/ 105828 h 123209"/>
                <a:gd name="connsiteX32" fmla="*/ 2297 w 76113"/>
                <a:gd name="connsiteY32" fmla="*/ 105828 h 123209"/>
                <a:gd name="connsiteX33" fmla="*/ 3440 w 76113"/>
                <a:gd name="connsiteY33" fmla="*/ 107067 h 123209"/>
                <a:gd name="connsiteX34" fmla="*/ 3916 w 76113"/>
                <a:gd name="connsiteY34" fmla="*/ 110591 h 123209"/>
                <a:gd name="connsiteX35" fmla="*/ 6011 w 76113"/>
                <a:gd name="connsiteY35" fmla="*/ 111829 h 123209"/>
                <a:gd name="connsiteX36" fmla="*/ 7535 w 76113"/>
                <a:gd name="connsiteY36" fmla="*/ 110496 h 123209"/>
                <a:gd name="connsiteX37" fmla="*/ 8107 w 76113"/>
                <a:gd name="connsiteY37" fmla="*/ 102209 h 123209"/>
                <a:gd name="connsiteX38" fmla="*/ 7440 w 76113"/>
                <a:gd name="connsiteY38" fmla="*/ 99828 h 123209"/>
                <a:gd name="connsiteX39" fmla="*/ 4392 w 76113"/>
                <a:gd name="connsiteY39" fmla="*/ 100209 h 123209"/>
                <a:gd name="connsiteX40" fmla="*/ 2773 w 76113"/>
                <a:gd name="connsiteY40" fmla="*/ 99256 h 123209"/>
                <a:gd name="connsiteX41" fmla="*/ 3154 w 76113"/>
                <a:gd name="connsiteY41" fmla="*/ 97827 h 123209"/>
                <a:gd name="connsiteX42" fmla="*/ 3154 w 76113"/>
                <a:gd name="connsiteY42" fmla="*/ 97827 h 123209"/>
                <a:gd name="connsiteX43" fmla="*/ 40492 w 76113"/>
                <a:gd name="connsiteY43" fmla="*/ 87826 h 123209"/>
                <a:gd name="connsiteX44" fmla="*/ 38587 w 76113"/>
                <a:gd name="connsiteY44" fmla="*/ 98018 h 123209"/>
                <a:gd name="connsiteX45" fmla="*/ 40492 w 76113"/>
                <a:gd name="connsiteY45" fmla="*/ 99637 h 123209"/>
                <a:gd name="connsiteX46" fmla="*/ 43349 w 76113"/>
                <a:gd name="connsiteY46" fmla="*/ 98113 h 123209"/>
                <a:gd name="connsiteX47" fmla="*/ 44778 w 76113"/>
                <a:gd name="connsiteY47" fmla="*/ 94875 h 123209"/>
                <a:gd name="connsiteX48" fmla="*/ 45731 w 76113"/>
                <a:gd name="connsiteY48" fmla="*/ 82968 h 123209"/>
                <a:gd name="connsiteX49" fmla="*/ 44968 w 76113"/>
                <a:gd name="connsiteY49" fmla="*/ 82302 h 123209"/>
                <a:gd name="connsiteX50" fmla="*/ 40492 w 76113"/>
                <a:gd name="connsiteY50" fmla="*/ 83540 h 123209"/>
                <a:gd name="connsiteX51" fmla="*/ 39920 w 76113"/>
                <a:gd name="connsiteY51" fmla="*/ 84683 h 123209"/>
                <a:gd name="connsiteX52" fmla="*/ 40397 w 76113"/>
                <a:gd name="connsiteY52" fmla="*/ 87826 h 123209"/>
                <a:gd name="connsiteX53" fmla="*/ 40397 w 76113"/>
                <a:gd name="connsiteY53" fmla="*/ 87826 h 123209"/>
                <a:gd name="connsiteX54" fmla="*/ 38110 w 76113"/>
                <a:gd name="connsiteY54" fmla="*/ 108019 h 123209"/>
                <a:gd name="connsiteX55" fmla="*/ 37825 w 76113"/>
                <a:gd name="connsiteY55" fmla="*/ 111353 h 123209"/>
                <a:gd name="connsiteX56" fmla="*/ 39158 w 76113"/>
                <a:gd name="connsiteY56" fmla="*/ 112782 h 123209"/>
                <a:gd name="connsiteX57" fmla="*/ 40587 w 76113"/>
                <a:gd name="connsiteY57" fmla="*/ 112782 h 123209"/>
                <a:gd name="connsiteX58" fmla="*/ 42778 w 76113"/>
                <a:gd name="connsiteY58" fmla="*/ 111067 h 123209"/>
                <a:gd name="connsiteX59" fmla="*/ 43349 w 76113"/>
                <a:gd name="connsiteY59" fmla="*/ 102971 h 123209"/>
                <a:gd name="connsiteX60" fmla="*/ 41158 w 76113"/>
                <a:gd name="connsiteY60" fmla="*/ 101733 h 123209"/>
                <a:gd name="connsiteX61" fmla="*/ 36206 w 76113"/>
                <a:gd name="connsiteY61" fmla="*/ 103923 h 123209"/>
                <a:gd name="connsiteX62" fmla="*/ 34205 w 76113"/>
                <a:gd name="connsiteY62" fmla="*/ 100780 h 123209"/>
                <a:gd name="connsiteX63" fmla="*/ 36967 w 76113"/>
                <a:gd name="connsiteY63" fmla="*/ 88493 h 123209"/>
                <a:gd name="connsiteX64" fmla="*/ 34015 w 76113"/>
                <a:gd name="connsiteY64" fmla="*/ 84969 h 123209"/>
                <a:gd name="connsiteX65" fmla="*/ 26109 w 76113"/>
                <a:gd name="connsiteY65" fmla="*/ 87540 h 123209"/>
                <a:gd name="connsiteX66" fmla="*/ 25252 w 76113"/>
                <a:gd name="connsiteY66" fmla="*/ 89160 h 123209"/>
                <a:gd name="connsiteX67" fmla="*/ 24680 w 76113"/>
                <a:gd name="connsiteY67" fmla="*/ 101447 h 123209"/>
                <a:gd name="connsiteX68" fmla="*/ 26776 w 76113"/>
                <a:gd name="connsiteY68" fmla="*/ 103066 h 123209"/>
                <a:gd name="connsiteX69" fmla="*/ 31348 w 76113"/>
                <a:gd name="connsiteY69" fmla="*/ 103923 h 123209"/>
                <a:gd name="connsiteX70" fmla="*/ 32396 w 76113"/>
                <a:gd name="connsiteY70" fmla="*/ 107352 h 123209"/>
                <a:gd name="connsiteX71" fmla="*/ 33157 w 76113"/>
                <a:gd name="connsiteY71" fmla="*/ 113829 h 123209"/>
                <a:gd name="connsiteX72" fmla="*/ 33729 w 76113"/>
                <a:gd name="connsiteY72" fmla="*/ 114020 h 123209"/>
                <a:gd name="connsiteX73" fmla="*/ 34491 w 76113"/>
                <a:gd name="connsiteY73" fmla="*/ 113639 h 123209"/>
                <a:gd name="connsiteX74" fmla="*/ 34967 w 76113"/>
                <a:gd name="connsiteY74" fmla="*/ 112686 h 123209"/>
                <a:gd name="connsiteX75" fmla="*/ 36872 w 76113"/>
                <a:gd name="connsiteY75" fmla="*/ 107162 h 123209"/>
                <a:gd name="connsiteX76" fmla="*/ 38206 w 76113"/>
                <a:gd name="connsiteY76" fmla="*/ 107924 h 123209"/>
                <a:gd name="connsiteX77" fmla="*/ 38206 w 76113"/>
                <a:gd name="connsiteY77" fmla="*/ 107924 h 123209"/>
                <a:gd name="connsiteX78" fmla="*/ 16489 w 76113"/>
                <a:gd name="connsiteY78" fmla="*/ 100685 h 123209"/>
                <a:gd name="connsiteX79" fmla="*/ 16203 w 76113"/>
                <a:gd name="connsiteY79" fmla="*/ 92493 h 123209"/>
                <a:gd name="connsiteX80" fmla="*/ 16203 w 76113"/>
                <a:gd name="connsiteY80" fmla="*/ 91446 h 123209"/>
                <a:gd name="connsiteX81" fmla="*/ 13536 w 76113"/>
                <a:gd name="connsiteY81" fmla="*/ 89160 h 123209"/>
                <a:gd name="connsiteX82" fmla="*/ 11345 w 76113"/>
                <a:gd name="connsiteY82" fmla="*/ 90493 h 123209"/>
                <a:gd name="connsiteX83" fmla="*/ 11536 w 76113"/>
                <a:gd name="connsiteY83" fmla="*/ 94303 h 123209"/>
                <a:gd name="connsiteX84" fmla="*/ 11822 w 76113"/>
                <a:gd name="connsiteY84" fmla="*/ 95351 h 123209"/>
                <a:gd name="connsiteX85" fmla="*/ 10869 w 76113"/>
                <a:gd name="connsiteY85" fmla="*/ 113448 h 123209"/>
                <a:gd name="connsiteX86" fmla="*/ 11726 w 76113"/>
                <a:gd name="connsiteY86" fmla="*/ 114401 h 123209"/>
                <a:gd name="connsiteX87" fmla="*/ 12869 w 76113"/>
                <a:gd name="connsiteY87" fmla="*/ 114401 h 123209"/>
                <a:gd name="connsiteX88" fmla="*/ 13822 w 76113"/>
                <a:gd name="connsiteY88" fmla="*/ 113734 h 123209"/>
                <a:gd name="connsiteX89" fmla="*/ 15060 w 76113"/>
                <a:gd name="connsiteY89" fmla="*/ 106019 h 123209"/>
                <a:gd name="connsiteX90" fmla="*/ 21347 w 76113"/>
                <a:gd name="connsiteY90" fmla="*/ 103828 h 123209"/>
                <a:gd name="connsiteX91" fmla="*/ 22108 w 76113"/>
                <a:gd name="connsiteY91" fmla="*/ 89445 h 123209"/>
                <a:gd name="connsiteX92" fmla="*/ 21061 w 76113"/>
                <a:gd name="connsiteY92" fmla="*/ 88588 h 123209"/>
                <a:gd name="connsiteX93" fmla="*/ 19537 w 76113"/>
                <a:gd name="connsiteY93" fmla="*/ 89064 h 123209"/>
                <a:gd name="connsiteX94" fmla="*/ 18298 w 76113"/>
                <a:gd name="connsiteY94" fmla="*/ 90493 h 123209"/>
                <a:gd name="connsiteX95" fmla="*/ 16393 w 76113"/>
                <a:gd name="connsiteY95" fmla="*/ 100685 h 123209"/>
                <a:gd name="connsiteX96" fmla="*/ 16393 w 76113"/>
                <a:gd name="connsiteY96" fmla="*/ 100685 h 123209"/>
                <a:gd name="connsiteX97" fmla="*/ 25633 w 76113"/>
                <a:gd name="connsiteY97" fmla="*/ 115449 h 123209"/>
                <a:gd name="connsiteX98" fmla="*/ 24775 w 76113"/>
                <a:gd name="connsiteY98" fmla="*/ 119259 h 123209"/>
                <a:gd name="connsiteX99" fmla="*/ 25823 w 76113"/>
                <a:gd name="connsiteY99" fmla="*/ 119925 h 123209"/>
                <a:gd name="connsiteX100" fmla="*/ 28300 w 76113"/>
                <a:gd name="connsiteY100" fmla="*/ 117925 h 123209"/>
                <a:gd name="connsiteX101" fmla="*/ 28776 w 76113"/>
                <a:gd name="connsiteY101" fmla="*/ 117068 h 123209"/>
                <a:gd name="connsiteX102" fmla="*/ 29538 w 76113"/>
                <a:gd name="connsiteY102" fmla="*/ 106686 h 123209"/>
                <a:gd name="connsiteX103" fmla="*/ 26871 w 76113"/>
                <a:gd name="connsiteY103" fmla="*/ 105543 h 123209"/>
                <a:gd name="connsiteX104" fmla="*/ 24775 w 76113"/>
                <a:gd name="connsiteY104" fmla="*/ 111639 h 123209"/>
                <a:gd name="connsiteX105" fmla="*/ 25538 w 76113"/>
                <a:gd name="connsiteY105" fmla="*/ 115353 h 123209"/>
                <a:gd name="connsiteX106" fmla="*/ 25538 w 76113"/>
                <a:gd name="connsiteY106" fmla="*/ 115353 h 123209"/>
                <a:gd name="connsiteX107" fmla="*/ 22775 w 76113"/>
                <a:gd name="connsiteY107" fmla="*/ 113544 h 123209"/>
                <a:gd name="connsiteX108" fmla="*/ 23632 w 76113"/>
                <a:gd name="connsiteY108" fmla="*/ 113544 h 123209"/>
                <a:gd name="connsiteX109" fmla="*/ 23918 w 76113"/>
                <a:gd name="connsiteY109" fmla="*/ 112877 h 123209"/>
                <a:gd name="connsiteX110" fmla="*/ 22108 w 76113"/>
                <a:gd name="connsiteY110" fmla="*/ 106686 h 123209"/>
                <a:gd name="connsiteX111" fmla="*/ 20584 w 76113"/>
                <a:gd name="connsiteY111" fmla="*/ 105543 h 123209"/>
                <a:gd name="connsiteX112" fmla="*/ 16298 w 76113"/>
                <a:gd name="connsiteY112" fmla="*/ 114020 h 123209"/>
                <a:gd name="connsiteX113" fmla="*/ 17536 w 76113"/>
                <a:gd name="connsiteY113" fmla="*/ 116306 h 123209"/>
                <a:gd name="connsiteX114" fmla="*/ 20775 w 76113"/>
                <a:gd name="connsiteY114" fmla="*/ 118020 h 123209"/>
                <a:gd name="connsiteX115" fmla="*/ 22299 w 76113"/>
                <a:gd name="connsiteY115" fmla="*/ 117258 h 123209"/>
                <a:gd name="connsiteX116" fmla="*/ 22490 w 76113"/>
                <a:gd name="connsiteY116" fmla="*/ 113829 h 123209"/>
                <a:gd name="connsiteX117" fmla="*/ 22775 w 76113"/>
                <a:gd name="connsiteY117" fmla="*/ 113639 h 1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6113" h="123209">
                  <a:moveTo>
                    <a:pt x="3344" y="97732"/>
                  </a:moveTo>
                  <a:cubicBezTo>
                    <a:pt x="5821" y="97446"/>
                    <a:pt x="7440" y="96589"/>
                    <a:pt x="8107" y="95065"/>
                  </a:cubicBezTo>
                  <a:cubicBezTo>
                    <a:pt x="9440" y="91922"/>
                    <a:pt x="8773" y="91350"/>
                    <a:pt x="5916" y="93446"/>
                  </a:cubicBezTo>
                  <a:cubicBezTo>
                    <a:pt x="5440" y="93827"/>
                    <a:pt x="4582" y="93732"/>
                    <a:pt x="3440" y="93160"/>
                  </a:cubicBezTo>
                  <a:cubicBezTo>
                    <a:pt x="1344" y="92112"/>
                    <a:pt x="1439" y="91350"/>
                    <a:pt x="3821" y="90969"/>
                  </a:cubicBezTo>
                  <a:cubicBezTo>
                    <a:pt x="5154" y="90779"/>
                    <a:pt x="6488" y="90017"/>
                    <a:pt x="7916" y="88969"/>
                  </a:cubicBezTo>
                  <a:cubicBezTo>
                    <a:pt x="8583" y="88493"/>
                    <a:pt x="9345" y="88112"/>
                    <a:pt x="10202" y="88017"/>
                  </a:cubicBezTo>
                  <a:cubicBezTo>
                    <a:pt x="20870" y="86588"/>
                    <a:pt x="31443" y="83254"/>
                    <a:pt x="41921" y="78111"/>
                  </a:cubicBezTo>
                  <a:cubicBezTo>
                    <a:pt x="47445" y="75348"/>
                    <a:pt x="51065" y="70967"/>
                    <a:pt x="52684" y="64966"/>
                  </a:cubicBezTo>
                  <a:cubicBezTo>
                    <a:pt x="53065" y="63537"/>
                    <a:pt x="54303" y="62585"/>
                    <a:pt x="55732" y="62299"/>
                  </a:cubicBezTo>
                  <a:lnTo>
                    <a:pt x="71544" y="60108"/>
                  </a:lnTo>
                  <a:cubicBezTo>
                    <a:pt x="72591" y="59918"/>
                    <a:pt x="73163" y="59061"/>
                    <a:pt x="72877" y="58108"/>
                  </a:cubicBezTo>
                  <a:cubicBezTo>
                    <a:pt x="66781" y="38296"/>
                    <a:pt x="69448" y="20675"/>
                    <a:pt x="60304" y="672"/>
                  </a:cubicBezTo>
                  <a:cubicBezTo>
                    <a:pt x="60971" y="-375"/>
                    <a:pt x="61828" y="-185"/>
                    <a:pt x="62875" y="1149"/>
                  </a:cubicBezTo>
                  <a:cubicBezTo>
                    <a:pt x="63256" y="1625"/>
                    <a:pt x="63542" y="2292"/>
                    <a:pt x="63828" y="3149"/>
                  </a:cubicBezTo>
                  <a:cubicBezTo>
                    <a:pt x="68686" y="18579"/>
                    <a:pt x="71638" y="31819"/>
                    <a:pt x="72781" y="42963"/>
                  </a:cubicBezTo>
                  <a:cubicBezTo>
                    <a:pt x="73448" y="49726"/>
                    <a:pt x="74496" y="54774"/>
                    <a:pt x="75925" y="58013"/>
                  </a:cubicBezTo>
                  <a:cubicBezTo>
                    <a:pt x="76496" y="59442"/>
                    <a:pt x="75734" y="61061"/>
                    <a:pt x="74115" y="61442"/>
                  </a:cubicBezTo>
                  <a:lnTo>
                    <a:pt x="56398" y="66300"/>
                  </a:lnTo>
                  <a:cubicBezTo>
                    <a:pt x="55636" y="66490"/>
                    <a:pt x="55065" y="66966"/>
                    <a:pt x="54589" y="67633"/>
                  </a:cubicBezTo>
                  <a:cubicBezTo>
                    <a:pt x="53065" y="70395"/>
                    <a:pt x="52207" y="72205"/>
                    <a:pt x="52112" y="73158"/>
                  </a:cubicBezTo>
                  <a:cubicBezTo>
                    <a:pt x="50588" y="85159"/>
                    <a:pt x="48969" y="97256"/>
                    <a:pt x="46969" y="109448"/>
                  </a:cubicBezTo>
                  <a:cubicBezTo>
                    <a:pt x="46397" y="112782"/>
                    <a:pt x="44873" y="114782"/>
                    <a:pt x="42397" y="115353"/>
                  </a:cubicBezTo>
                  <a:cubicBezTo>
                    <a:pt x="39063" y="116020"/>
                    <a:pt x="36396" y="116211"/>
                    <a:pt x="34396" y="115734"/>
                  </a:cubicBezTo>
                  <a:cubicBezTo>
                    <a:pt x="33539" y="115544"/>
                    <a:pt x="32776" y="115925"/>
                    <a:pt x="32396" y="116592"/>
                  </a:cubicBezTo>
                  <a:lnTo>
                    <a:pt x="29062" y="122116"/>
                  </a:lnTo>
                  <a:cubicBezTo>
                    <a:pt x="28395" y="123164"/>
                    <a:pt x="27061" y="123545"/>
                    <a:pt x="25918" y="122878"/>
                  </a:cubicBezTo>
                  <a:cubicBezTo>
                    <a:pt x="21632" y="120497"/>
                    <a:pt x="16679" y="119068"/>
                    <a:pt x="11059" y="118687"/>
                  </a:cubicBezTo>
                  <a:cubicBezTo>
                    <a:pt x="10202" y="118687"/>
                    <a:pt x="9440" y="118306"/>
                    <a:pt x="8869" y="117735"/>
                  </a:cubicBezTo>
                  <a:cubicBezTo>
                    <a:pt x="7631" y="116592"/>
                    <a:pt x="5059" y="114210"/>
                    <a:pt x="1058" y="110686"/>
                  </a:cubicBezTo>
                  <a:cubicBezTo>
                    <a:pt x="106" y="109829"/>
                    <a:pt x="-180" y="108591"/>
                    <a:pt x="106" y="106971"/>
                  </a:cubicBezTo>
                  <a:cubicBezTo>
                    <a:pt x="296" y="106209"/>
                    <a:pt x="773" y="105828"/>
                    <a:pt x="1534" y="105828"/>
                  </a:cubicBezTo>
                  <a:lnTo>
                    <a:pt x="2297" y="105828"/>
                  </a:lnTo>
                  <a:cubicBezTo>
                    <a:pt x="3058" y="105828"/>
                    <a:pt x="3630" y="106400"/>
                    <a:pt x="3440" y="107067"/>
                  </a:cubicBezTo>
                  <a:cubicBezTo>
                    <a:pt x="3249" y="108305"/>
                    <a:pt x="3440" y="109543"/>
                    <a:pt x="3916" y="110591"/>
                  </a:cubicBezTo>
                  <a:cubicBezTo>
                    <a:pt x="4392" y="111448"/>
                    <a:pt x="5154" y="111924"/>
                    <a:pt x="6011" y="111829"/>
                  </a:cubicBezTo>
                  <a:cubicBezTo>
                    <a:pt x="6773" y="111829"/>
                    <a:pt x="7345" y="111258"/>
                    <a:pt x="7535" y="110496"/>
                  </a:cubicBezTo>
                  <a:cubicBezTo>
                    <a:pt x="8011" y="108400"/>
                    <a:pt x="8202" y="105638"/>
                    <a:pt x="8107" y="102209"/>
                  </a:cubicBezTo>
                  <a:cubicBezTo>
                    <a:pt x="8107" y="100971"/>
                    <a:pt x="7821" y="100113"/>
                    <a:pt x="7440" y="99828"/>
                  </a:cubicBezTo>
                  <a:cubicBezTo>
                    <a:pt x="6868" y="99351"/>
                    <a:pt x="5821" y="99447"/>
                    <a:pt x="4392" y="100209"/>
                  </a:cubicBezTo>
                  <a:cubicBezTo>
                    <a:pt x="3630" y="100590"/>
                    <a:pt x="2773" y="100113"/>
                    <a:pt x="2773" y="99256"/>
                  </a:cubicBezTo>
                  <a:cubicBezTo>
                    <a:pt x="2773" y="98780"/>
                    <a:pt x="2868" y="98303"/>
                    <a:pt x="3154" y="97827"/>
                  </a:cubicBezTo>
                  <a:lnTo>
                    <a:pt x="3154" y="97827"/>
                  </a:lnTo>
                  <a:close/>
                  <a:moveTo>
                    <a:pt x="40492" y="87826"/>
                  </a:moveTo>
                  <a:cubicBezTo>
                    <a:pt x="39539" y="90969"/>
                    <a:pt x="38873" y="94398"/>
                    <a:pt x="38587" y="98018"/>
                  </a:cubicBezTo>
                  <a:cubicBezTo>
                    <a:pt x="38587" y="99066"/>
                    <a:pt x="39444" y="99828"/>
                    <a:pt x="40492" y="99637"/>
                  </a:cubicBezTo>
                  <a:cubicBezTo>
                    <a:pt x="41254" y="99542"/>
                    <a:pt x="42301" y="98970"/>
                    <a:pt x="43349" y="98113"/>
                  </a:cubicBezTo>
                  <a:cubicBezTo>
                    <a:pt x="44397" y="97256"/>
                    <a:pt x="44873" y="96208"/>
                    <a:pt x="44778" y="94875"/>
                  </a:cubicBezTo>
                  <a:cubicBezTo>
                    <a:pt x="44397" y="90588"/>
                    <a:pt x="44778" y="86683"/>
                    <a:pt x="45731" y="82968"/>
                  </a:cubicBezTo>
                  <a:cubicBezTo>
                    <a:pt x="45921" y="82302"/>
                    <a:pt x="45731" y="82111"/>
                    <a:pt x="44968" y="82302"/>
                  </a:cubicBezTo>
                  <a:lnTo>
                    <a:pt x="40492" y="83540"/>
                  </a:lnTo>
                  <a:cubicBezTo>
                    <a:pt x="39825" y="83730"/>
                    <a:pt x="39634" y="84111"/>
                    <a:pt x="39920" y="84683"/>
                  </a:cubicBezTo>
                  <a:cubicBezTo>
                    <a:pt x="40397" y="85731"/>
                    <a:pt x="40777" y="86588"/>
                    <a:pt x="40397" y="87826"/>
                  </a:cubicBezTo>
                  <a:lnTo>
                    <a:pt x="40397" y="87826"/>
                  </a:lnTo>
                  <a:close/>
                  <a:moveTo>
                    <a:pt x="38110" y="108019"/>
                  </a:moveTo>
                  <a:lnTo>
                    <a:pt x="37825" y="111353"/>
                  </a:lnTo>
                  <a:cubicBezTo>
                    <a:pt x="37825" y="112210"/>
                    <a:pt x="38206" y="112686"/>
                    <a:pt x="39158" y="112782"/>
                  </a:cubicBezTo>
                  <a:lnTo>
                    <a:pt x="40587" y="112782"/>
                  </a:lnTo>
                  <a:cubicBezTo>
                    <a:pt x="41921" y="112972"/>
                    <a:pt x="42682" y="112401"/>
                    <a:pt x="42778" y="111067"/>
                  </a:cubicBezTo>
                  <a:lnTo>
                    <a:pt x="43349" y="102971"/>
                  </a:lnTo>
                  <a:cubicBezTo>
                    <a:pt x="43540" y="101066"/>
                    <a:pt x="42778" y="100685"/>
                    <a:pt x="41158" y="101733"/>
                  </a:cubicBezTo>
                  <a:cubicBezTo>
                    <a:pt x="39063" y="103161"/>
                    <a:pt x="37348" y="103923"/>
                    <a:pt x="36206" y="103923"/>
                  </a:cubicBezTo>
                  <a:cubicBezTo>
                    <a:pt x="34967" y="103923"/>
                    <a:pt x="34300" y="102971"/>
                    <a:pt x="34205" y="100780"/>
                  </a:cubicBezTo>
                  <a:cubicBezTo>
                    <a:pt x="33919" y="96113"/>
                    <a:pt x="34872" y="92112"/>
                    <a:pt x="36967" y="88493"/>
                  </a:cubicBezTo>
                  <a:cubicBezTo>
                    <a:pt x="39063" y="84873"/>
                    <a:pt x="38110" y="83730"/>
                    <a:pt x="34015" y="84969"/>
                  </a:cubicBezTo>
                  <a:lnTo>
                    <a:pt x="26109" y="87540"/>
                  </a:lnTo>
                  <a:cubicBezTo>
                    <a:pt x="25347" y="87731"/>
                    <a:pt x="25061" y="88302"/>
                    <a:pt x="25252" y="89160"/>
                  </a:cubicBezTo>
                  <a:cubicBezTo>
                    <a:pt x="25918" y="92493"/>
                    <a:pt x="25728" y="96589"/>
                    <a:pt x="24680" y="101447"/>
                  </a:cubicBezTo>
                  <a:cubicBezTo>
                    <a:pt x="24394" y="102590"/>
                    <a:pt x="25633" y="103542"/>
                    <a:pt x="26776" y="103066"/>
                  </a:cubicBezTo>
                  <a:cubicBezTo>
                    <a:pt x="28585" y="102304"/>
                    <a:pt x="30109" y="102590"/>
                    <a:pt x="31348" y="103923"/>
                  </a:cubicBezTo>
                  <a:cubicBezTo>
                    <a:pt x="31919" y="104495"/>
                    <a:pt x="32300" y="105638"/>
                    <a:pt x="32396" y="107352"/>
                  </a:cubicBezTo>
                  <a:cubicBezTo>
                    <a:pt x="32586" y="109924"/>
                    <a:pt x="32776" y="112115"/>
                    <a:pt x="33157" y="113829"/>
                  </a:cubicBezTo>
                  <a:cubicBezTo>
                    <a:pt x="33157" y="114115"/>
                    <a:pt x="33443" y="114210"/>
                    <a:pt x="33729" y="114020"/>
                  </a:cubicBezTo>
                  <a:lnTo>
                    <a:pt x="34491" y="113639"/>
                  </a:lnTo>
                  <a:cubicBezTo>
                    <a:pt x="34491" y="113639"/>
                    <a:pt x="35063" y="113067"/>
                    <a:pt x="34967" y="112686"/>
                  </a:cubicBezTo>
                  <a:cubicBezTo>
                    <a:pt x="34491" y="109924"/>
                    <a:pt x="35158" y="108114"/>
                    <a:pt x="36872" y="107162"/>
                  </a:cubicBezTo>
                  <a:cubicBezTo>
                    <a:pt x="37825" y="106590"/>
                    <a:pt x="38301" y="106876"/>
                    <a:pt x="38206" y="107924"/>
                  </a:cubicBezTo>
                  <a:lnTo>
                    <a:pt x="38206" y="107924"/>
                  </a:lnTo>
                  <a:close/>
                  <a:moveTo>
                    <a:pt x="16489" y="100685"/>
                  </a:moveTo>
                  <a:cubicBezTo>
                    <a:pt x="15536" y="98399"/>
                    <a:pt x="15441" y="95732"/>
                    <a:pt x="16203" y="92493"/>
                  </a:cubicBezTo>
                  <a:cubicBezTo>
                    <a:pt x="16203" y="92112"/>
                    <a:pt x="16298" y="91731"/>
                    <a:pt x="16203" y="91446"/>
                  </a:cubicBezTo>
                  <a:cubicBezTo>
                    <a:pt x="15822" y="89826"/>
                    <a:pt x="14869" y="89064"/>
                    <a:pt x="13536" y="89160"/>
                  </a:cubicBezTo>
                  <a:cubicBezTo>
                    <a:pt x="12583" y="89160"/>
                    <a:pt x="11822" y="89731"/>
                    <a:pt x="11345" y="90493"/>
                  </a:cubicBezTo>
                  <a:cubicBezTo>
                    <a:pt x="10679" y="91636"/>
                    <a:pt x="10774" y="92970"/>
                    <a:pt x="11536" y="94303"/>
                  </a:cubicBezTo>
                  <a:cubicBezTo>
                    <a:pt x="11726" y="94684"/>
                    <a:pt x="11822" y="94970"/>
                    <a:pt x="11822" y="95351"/>
                  </a:cubicBezTo>
                  <a:lnTo>
                    <a:pt x="10869" y="113448"/>
                  </a:lnTo>
                  <a:cubicBezTo>
                    <a:pt x="10869" y="113925"/>
                    <a:pt x="11250" y="114401"/>
                    <a:pt x="11726" y="114401"/>
                  </a:cubicBezTo>
                  <a:lnTo>
                    <a:pt x="12869" y="114401"/>
                  </a:lnTo>
                  <a:cubicBezTo>
                    <a:pt x="13441" y="114496"/>
                    <a:pt x="13822" y="114306"/>
                    <a:pt x="13822" y="113734"/>
                  </a:cubicBezTo>
                  <a:cubicBezTo>
                    <a:pt x="14203" y="111067"/>
                    <a:pt x="14679" y="108495"/>
                    <a:pt x="15060" y="106019"/>
                  </a:cubicBezTo>
                  <a:cubicBezTo>
                    <a:pt x="15346" y="104304"/>
                    <a:pt x="17441" y="103542"/>
                    <a:pt x="21347" y="103828"/>
                  </a:cubicBezTo>
                  <a:lnTo>
                    <a:pt x="22108" y="89445"/>
                  </a:lnTo>
                  <a:cubicBezTo>
                    <a:pt x="22108" y="88588"/>
                    <a:pt x="21823" y="88302"/>
                    <a:pt x="21061" y="88588"/>
                  </a:cubicBezTo>
                  <a:lnTo>
                    <a:pt x="19537" y="89064"/>
                  </a:lnTo>
                  <a:cubicBezTo>
                    <a:pt x="18680" y="89350"/>
                    <a:pt x="18203" y="89826"/>
                    <a:pt x="18298" y="90493"/>
                  </a:cubicBezTo>
                  <a:cubicBezTo>
                    <a:pt x="18775" y="94017"/>
                    <a:pt x="18108" y="97446"/>
                    <a:pt x="16393" y="100685"/>
                  </a:cubicBezTo>
                  <a:lnTo>
                    <a:pt x="16393" y="100685"/>
                  </a:lnTo>
                  <a:close/>
                  <a:moveTo>
                    <a:pt x="25633" y="115449"/>
                  </a:moveTo>
                  <a:cubicBezTo>
                    <a:pt x="25633" y="116592"/>
                    <a:pt x="25252" y="117925"/>
                    <a:pt x="24775" y="119259"/>
                  </a:cubicBezTo>
                  <a:cubicBezTo>
                    <a:pt x="24585" y="119830"/>
                    <a:pt x="25347" y="120306"/>
                    <a:pt x="25823" y="119925"/>
                  </a:cubicBezTo>
                  <a:lnTo>
                    <a:pt x="28300" y="117925"/>
                  </a:lnTo>
                  <a:cubicBezTo>
                    <a:pt x="28300" y="117925"/>
                    <a:pt x="28681" y="117449"/>
                    <a:pt x="28776" y="117068"/>
                  </a:cubicBezTo>
                  <a:lnTo>
                    <a:pt x="29538" y="106686"/>
                  </a:lnTo>
                  <a:cubicBezTo>
                    <a:pt x="29729" y="104114"/>
                    <a:pt x="28871" y="103733"/>
                    <a:pt x="26871" y="105543"/>
                  </a:cubicBezTo>
                  <a:cubicBezTo>
                    <a:pt x="24871" y="107448"/>
                    <a:pt x="24109" y="109448"/>
                    <a:pt x="24775" y="111639"/>
                  </a:cubicBezTo>
                  <a:cubicBezTo>
                    <a:pt x="25347" y="113544"/>
                    <a:pt x="25538" y="114782"/>
                    <a:pt x="25538" y="115353"/>
                  </a:cubicBezTo>
                  <a:lnTo>
                    <a:pt x="25538" y="115353"/>
                  </a:lnTo>
                  <a:close/>
                  <a:moveTo>
                    <a:pt x="22775" y="113544"/>
                  </a:moveTo>
                  <a:cubicBezTo>
                    <a:pt x="22775" y="113544"/>
                    <a:pt x="23347" y="113544"/>
                    <a:pt x="23632" y="113544"/>
                  </a:cubicBezTo>
                  <a:cubicBezTo>
                    <a:pt x="24014" y="113448"/>
                    <a:pt x="24204" y="113163"/>
                    <a:pt x="23918" y="112877"/>
                  </a:cubicBezTo>
                  <a:cubicBezTo>
                    <a:pt x="22585" y="110686"/>
                    <a:pt x="21918" y="108591"/>
                    <a:pt x="22108" y="106686"/>
                  </a:cubicBezTo>
                  <a:cubicBezTo>
                    <a:pt x="22108" y="105638"/>
                    <a:pt x="21727" y="105257"/>
                    <a:pt x="20584" y="105543"/>
                  </a:cubicBezTo>
                  <a:cubicBezTo>
                    <a:pt x="16870" y="106590"/>
                    <a:pt x="16774" y="110305"/>
                    <a:pt x="16298" y="114020"/>
                  </a:cubicBezTo>
                  <a:cubicBezTo>
                    <a:pt x="16203" y="114972"/>
                    <a:pt x="16679" y="115830"/>
                    <a:pt x="17536" y="116306"/>
                  </a:cubicBezTo>
                  <a:lnTo>
                    <a:pt x="20775" y="118020"/>
                  </a:lnTo>
                  <a:cubicBezTo>
                    <a:pt x="21727" y="118497"/>
                    <a:pt x="22204" y="118306"/>
                    <a:pt x="22299" y="117258"/>
                  </a:cubicBezTo>
                  <a:lnTo>
                    <a:pt x="22490" y="113829"/>
                  </a:lnTo>
                  <a:cubicBezTo>
                    <a:pt x="22490" y="113829"/>
                    <a:pt x="22585" y="113544"/>
                    <a:pt x="22775" y="113639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5" name="Freeform: Shape 16284">
              <a:extLst>
                <a:ext uri="{FF2B5EF4-FFF2-40B4-BE49-F238E27FC236}">
                  <a16:creationId xmlns:a16="http://schemas.microsoft.com/office/drawing/2014/main" id="{38CCA993-A4DB-051C-7779-6488AE367065}"/>
                </a:ext>
              </a:extLst>
            </p:cNvPr>
            <p:cNvSpPr/>
            <p:nvPr/>
          </p:nvSpPr>
          <p:spPr>
            <a:xfrm>
              <a:off x="4774523" y="3178285"/>
              <a:ext cx="3325" cy="6484"/>
            </a:xfrm>
            <a:custGeom>
              <a:avLst/>
              <a:gdLst>
                <a:gd name="connsiteX0" fmla="*/ 1025 w 3325"/>
                <a:gd name="connsiteY0" fmla="*/ 3826 h 6484"/>
                <a:gd name="connsiteX1" fmla="*/ 359 w 3325"/>
                <a:gd name="connsiteY1" fmla="*/ 588 h 6484"/>
                <a:gd name="connsiteX2" fmla="*/ 1978 w 3325"/>
                <a:gd name="connsiteY2" fmla="*/ 778 h 6484"/>
                <a:gd name="connsiteX3" fmla="*/ 3311 w 3325"/>
                <a:gd name="connsiteY3" fmla="*/ 5160 h 6484"/>
                <a:gd name="connsiteX4" fmla="*/ 1978 w 3325"/>
                <a:gd name="connsiteY4" fmla="*/ 5826 h 6484"/>
                <a:gd name="connsiteX5" fmla="*/ 1692 w 3325"/>
                <a:gd name="connsiteY5" fmla="*/ 5064 h 6484"/>
                <a:gd name="connsiteX6" fmla="*/ 1121 w 3325"/>
                <a:gd name="connsiteY6" fmla="*/ 3826 h 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25" h="6484">
                  <a:moveTo>
                    <a:pt x="1025" y="3826"/>
                  </a:moveTo>
                  <a:cubicBezTo>
                    <a:pt x="-22" y="2397"/>
                    <a:pt x="-308" y="1350"/>
                    <a:pt x="359" y="588"/>
                  </a:cubicBezTo>
                  <a:cubicBezTo>
                    <a:pt x="1025" y="-270"/>
                    <a:pt x="1502" y="-174"/>
                    <a:pt x="1978" y="778"/>
                  </a:cubicBezTo>
                  <a:cubicBezTo>
                    <a:pt x="2740" y="2493"/>
                    <a:pt x="3216" y="3921"/>
                    <a:pt x="3311" y="5160"/>
                  </a:cubicBezTo>
                  <a:cubicBezTo>
                    <a:pt x="3407" y="6684"/>
                    <a:pt x="3026" y="6874"/>
                    <a:pt x="1978" y="5826"/>
                  </a:cubicBezTo>
                  <a:cubicBezTo>
                    <a:pt x="1883" y="5731"/>
                    <a:pt x="1788" y="5445"/>
                    <a:pt x="1692" y="5064"/>
                  </a:cubicBezTo>
                  <a:cubicBezTo>
                    <a:pt x="1597" y="4588"/>
                    <a:pt x="1406" y="4207"/>
                    <a:pt x="1121" y="3826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6" name="Freeform: Shape 16285">
              <a:extLst>
                <a:ext uri="{FF2B5EF4-FFF2-40B4-BE49-F238E27FC236}">
                  <a16:creationId xmlns:a16="http://schemas.microsoft.com/office/drawing/2014/main" id="{DD9CCEDF-3571-696E-8F3D-40BA2F52BD74}"/>
                </a:ext>
              </a:extLst>
            </p:cNvPr>
            <p:cNvSpPr/>
            <p:nvPr/>
          </p:nvSpPr>
          <p:spPr>
            <a:xfrm>
              <a:off x="4715606" y="3179445"/>
              <a:ext cx="9408" cy="20788"/>
            </a:xfrm>
            <a:custGeom>
              <a:avLst/>
              <a:gdLst>
                <a:gd name="connsiteX0" fmla="*/ 1173 w 9408"/>
                <a:gd name="connsiteY0" fmla="*/ 762 h 20788"/>
                <a:gd name="connsiteX1" fmla="*/ 8983 w 9408"/>
                <a:gd name="connsiteY1" fmla="*/ 18002 h 20788"/>
                <a:gd name="connsiteX2" fmla="*/ 8317 w 9408"/>
                <a:gd name="connsiteY2" fmla="*/ 20669 h 20788"/>
                <a:gd name="connsiteX3" fmla="*/ 5935 w 9408"/>
                <a:gd name="connsiteY3" fmla="*/ 19526 h 20788"/>
                <a:gd name="connsiteX4" fmla="*/ 315 w 9408"/>
                <a:gd name="connsiteY4" fmla="*/ 3238 h 20788"/>
                <a:gd name="connsiteX5" fmla="*/ 125 w 9408"/>
                <a:gd name="connsiteY5" fmla="*/ 857 h 20788"/>
                <a:gd name="connsiteX6" fmla="*/ 1173 w 9408"/>
                <a:gd name="connsiteY6" fmla="*/ 857 h 2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08" h="20788">
                  <a:moveTo>
                    <a:pt x="1173" y="762"/>
                  </a:moveTo>
                  <a:cubicBezTo>
                    <a:pt x="3078" y="6667"/>
                    <a:pt x="5650" y="12383"/>
                    <a:pt x="8983" y="18002"/>
                  </a:cubicBezTo>
                  <a:cubicBezTo>
                    <a:pt x="9745" y="19241"/>
                    <a:pt x="9460" y="20098"/>
                    <a:pt x="8317" y="20669"/>
                  </a:cubicBezTo>
                  <a:cubicBezTo>
                    <a:pt x="7364" y="21050"/>
                    <a:pt x="6221" y="20479"/>
                    <a:pt x="5935" y="19526"/>
                  </a:cubicBezTo>
                  <a:cubicBezTo>
                    <a:pt x="4888" y="14192"/>
                    <a:pt x="3078" y="8763"/>
                    <a:pt x="315" y="3238"/>
                  </a:cubicBezTo>
                  <a:cubicBezTo>
                    <a:pt x="-65" y="2476"/>
                    <a:pt x="-65" y="1619"/>
                    <a:pt x="125" y="857"/>
                  </a:cubicBezTo>
                  <a:cubicBezTo>
                    <a:pt x="506" y="-286"/>
                    <a:pt x="792" y="-286"/>
                    <a:pt x="1173" y="85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7" name="Freeform: Shape 16286">
              <a:extLst>
                <a:ext uri="{FF2B5EF4-FFF2-40B4-BE49-F238E27FC236}">
                  <a16:creationId xmlns:a16="http://schemas.microsoft.com/office/drawing/2014/main" id="{1FB3D9A9-ECA5-363A-D94F-3174E7C90717}"/>
                </a:ext>
              </a:extLst>
            </p:cNvPr>
            <p:cNvSpPr/>
            <p:nvPr/>
          </p:nvSpPr>
          <p:spPr>
            <a:xfrm>
              <a:off x="4745032" y="3180418"/>
              <a:ext cx="7561" cy="20532"/>
            </a:xfrm>
            <a:custGeom>
              <a:avLst/>
              <a:gdLst>
                <a:gd name="connsiteX0" fmla="*/ 7466 w 7561"/>
                <a:gd name="connsiteY0" fmla="*/ 18553 h 20532"/>
                <a:gd name="connsiteX1" fmla="*/ 6132 w 7561"/>
                <a:gd name="connsiteY1" fmla="*/ 20458 h 20532"/>
                <a:gd name="connsiteX2" fmla="*/ 5656 w 7561"/>
                <a:gd name="connsiteY2" fmla="*/ 20458 h 20532"/>
                <a:gd name="connsiteX3" fmla="*/ 3656 w 7561"/>
                <a:gd name="connsiteY3" fmla="*/ 19315 h 20532"/>
                <a:gd name="connsiteX4" fmla="*/ 37 w 7561"/>
                <a:gd name="connsiteY4" fmla="*/ 1979 h 20532"/>
                <a:gd name="connsiteX5" fmla="*/ 1370 w 7561"/>
                <a:gd name="connsiteY5" fmla="*/ 74 h 20532"/>
                <a:gd name="connsiteX6" fmla="*/ 1941 w 7561"/>
                <a:gd name="connsiteY6" fmla="*/ 74 h 20532"/>
                <a:gd name="connsiteX7" fmla="*/ 3942 w 7561"/>
                <a:gd name="connsiteY7" fmla="*/ 1217 h 20532"/>
                <a:gd name="connsiteX8" fmla="*/ 7561 w 7561"/>
                <a:gd name="connsiteY8" fmla="*/ 18553 h 2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1" h="20532">
                  <a:moveTo>
                    <a:pt x="7466" y="18553"/>
                  </a:moveTo>
                  <a:cubicBezTo>
                    <a:pt x="7656" y="19410"/>
                    <a:pt x="7085" y="20267"/>
                    <a:pt x="6132" y="20458"/>
                  </a:cubicBezTo>
                  <a:lnTo>
                    <a:pt x="5656" y="20458"/>
                  </a:lnTo>
                  <a:cubicBezTo>
                    <a:pt x="4799" y="20744"/>
                    <a:pt x="3847" y="20172"/>
                    <a:pt x="3656" y="19315"/>
                  </a:cubicBezTo>
                  <a:lnTo>
                    <a:pt x="37" y="1979"/>
                  </a:lnTo>
                  <a:cubicBezTo>
                    <a:pt x="-154" y="1122"/>
                    <a:pt x="417" y="265"/>
                    <a:pt x="1370" y="74"/>
                  </a:cubicBezTo>
                  <a:lnTo>
                    <a:pt x="1941" y="74"/>
                  </a:lnTo>
                  <a:cubicBezTo>
                    <a:pt x="2799" y="-211"/>
                    <a:pt x="3751" y="360"/>
                    <a:pt x="3942" y="1217"/>
                  </a:cubicBezTo>
                  <a:lnTo>
                    <a:pt x="7561" y="18553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8" name="Freeform: Shape 16287">
              <a:extLst>
                <a:ext uri="{FF2B5EF4-FFF2-40B4-BE49-F238E27FC236}">
                  <a16:creationId xmlns:a16="http://schemas.microsoft.com/office/drawing/2014/main" id="{484ACC89-8481-24E4-64FB-A5ACD0257AFA}"/>
                </a:ext>
              </a:extLst>
            </p:cNvPr>
            <p:cNvSpPr/>
            <p:nvPr/>
          </p:nvSpPr>
          <p:spPr>
            <a:xfrm>
              <a:off x="4795351" y="3181445"/>
              <a:ext cx="3446" cy="5715"/>
            </a:xfrm>
            <a:custGeom>
              <a:avLst/>
              <a:gdLst>
                <a:gd name="connsiteX0" fmla="*/ 1914 w 3446"/>
                <a:gd name="connsiteY0" fmla="*/ 5715 h 5715"/>
                <a:gd name="connsiteX1" fmla="*/ 9 w 3446"/>
                <a:gd name="connsiteY1" fmla="*/ 2953 h 5715"/>
                <a:gd name="connsiteX2" fmla="*/ 1533 w 3446"/>
                <a:gd name="connsiteY2" fmla="*/ 0 h 5715"/>
                <a:gd name="connsiteX3" fmla="*/ 3438 w 3446"/>
                <a:gd name="connsiteY3" fmla="*/ 2762 h 5715"/>
                <a:gd name="connsiteX4" fmla="*/ 1914 w 3446"/>
                <a:gd name="connsiteY4" fmla="*/ 5715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6" h="5715">
                  <a:moveTo>
                    <a:pt x="1914" y="5715"/>
                  </a:moveTo>
                  <a:cubicBezTo>
                    <a:pt x="961" y="5715"/>
                    <a:pt x="104" y="4572"/>
                    <a:pt x="9" y="2953"/>
                  </a:cubicBezTo>
                  <a:cubicBezTo>
                    <a:pt x="-86" y="1429"/>
                    <a:pt x="581" y="95"/>
                    <a:pt x="1533" y="0"/>
                  </a:cubicBezTo>
                  <a:cubicBezTo>
                    <a:pt x="2485" y="0"/>
                    <a:pt x="3343" y="1143"/>
                    <a:pt x="3438" y="2762"/>
                  </a:cubicBezTo>
                  <a:cubicBezTo>
                    <a:pt x="3533" y="4286"/>
                    <a:pt x="2866" y="5620"/>
                    <a:pt x="1914" y="571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9" name="Freeform: Shape 16288">
              <a:extLst>
                <a:ext uri="{FF2B5EF4-FFF2-40B4-BE49-F238E27FC236}">
                  <a16:creationId xmlns:a16="http://schemas.microsoft.com/office/drawing/2014/main" id="{B2149394-DB0B-5FE0-0961-3C07FD22B111}"/>
                </a:ext>
              </a:extLst>
            </p:cNvPr>
            <p:cNvSpPr/>
            <p:nvPr/>
          </p:nvSpPr>
          <p:spPr>
            <a:xfrm>
              <a:off x="4835576" y="3186796"/>
              <a:ext cx="2294" cy="2537"/>
            </a:xfrm>
            <a:custGeom>
              <a:avLst/>
              <a:gdLst>
                <a:gd name="connsiteX0" fmla="*/ 2170 w 2294"/>
                <a:gd name="connsiteY0" fmla="*/ 173 h 2537"/>
                <a:gd name="connsiteX1" fmla="*/ 1980 w 2294"/>
                <a:gd name="connsiteY1" fmla="*/ 1888 h 2537"/>
                <a:gd name="connsiteX2" fmla="*/ 266 w 2294"/>
                <a:gd name="connsiteY2" fmla="*/ 2364 h 2537"/>
                <a:gd name="connsiteX3" fmla="*/ 456 w 2294"/>
                <a:gd name="connsiteY3" fmla="*/ 650 h 2537"/>
                <a:gd name="connsiteX4" fmla="*/ 2170 w 2294"/>
                <a:gd name="connsiteY4" fmla="*/ 173 h 2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4" h="2537">
                  <a:moveTo>
                    <a:pt x="2170" y="173"/>
                  </a:moveTo>
                  <a:cubicBezTo>
                    <a:pt x="2170" y="173"/>
                    <a:pt x="2552" y="1221"/>
                    <a:pt x="1980" y="1888"/>
                  </a:cubicBezTo>
                  <a:cubicBezTo>
                    <a:pt x="1504" y="2459"/>
                    <a:pt x="742" y="2745"/>
                    <a:pt x="266" y="2364"/>
                  </a:cubicBezTo>
                  <a:cubicBezTo>
                    <a:pt x="-115" y="2078"/>
                    <a:pt x="-115" y="1317"/>
                    <a:pt x="456" y="650"/>
                  </a:cubicBezTo>
                  <a:cubicBezTo>
                    <a:pt x="1027" y="78"/>
                    <a:pt x="1694" y="-207"/>
                    <a:pt x="2170" y="173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0" name="Freeform: Shape 16289">
              <a:extLst>
                <a:ext uri="{FF2B5EF4-FFF2-40B4-BE49-F238E27FC236}">
                  <a16:creationId xmlns:a16="http://schemas.microsoft.com/office/drawing/2014/main" id="{EE53A070-0ABF-9750-2908-DA1B330B3359}"/>
                </a:ext>
              </a:extLst>
            </p:cNvPr>
            <p:cNvSpPr/>
            <p:nvPr/>
          </p:nvSpPr>
          <p:spPr>
            <a:xfrm>
              <a:off x="4754779" y="3188970"/>
              <a:ext cx="2009" cy="5810"/>
            </a:xfrm>
            <a:custGeom>
              <a:avLst/>
              <a:gdLst>
                <a:gd name="connsiteX0" fmla="*/ 1814 w 2009"/>
                <a:gd name="connsiteY0" fmla="*/ 5810 h 5810"/>
                <a:gd name="connsiteX1" fmla="*/ 386 w 2009"/>
                <a:gd name="connsiteY1" fmla="*/ 3048 h 5810"/>
                <a:gd name="connsiteX2" fmla="*/ 195 w 2009"/>
                <a:gd name="connsiteY2" fmla="*/ 0 h 5810"/>
                <a:gd name="connsiteX3" fmla="*/ 1624 w 2009"/>
                <a:gd name="connsiteY3" fmla="*/ 2762 h 5810"/>
                <a:gd name="connsiteX4" fmla="*/ 1814 w 2009"/>
                <a:gd name="connsiteY4" fmla="*/ 5810 h 5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810">
                  <a:moveTo>
                    <a:pt x="1814" y="5810"/>
                  </a:moveTo>
                  <a:cubicBezTo>
                    <a:pt x="1814" y="5810"/>
                    <a:pt x="766" y="4667"/>
                    <a:pt x="386" y="3048"/>
                  </a:cubicBezTo>
                  <a:cubicBezTo>
                    <a:pt x="-91" y="1429"/>
                    <a:pt x="-91" y="95"/>
                    <a:pt x="195" y="0"/>
                  </a:cubicBezTo>
                  <a:cubicBezTo>
                    <a:pt x="576" y="0"/>
                    <a:pt x="1243" y="1143"/>
                    <a:pt x="1624" y="2762"/>
                  </a:cubicBezTo>
                  <a:cubicBezTo>
                    <a:pt x="2100" y="4381"/>
                    <a:pt x="2100" y="5715"/>
                    <a:pt x="1814" y="581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1" name="Freeform: Shape 16290">
              <a:extLst>
                <a:ext uri="{FF2B5EF4-FFF2-40B4-BE49-F238E27FC236}">
                  <a16:creationId xmlns:a16="http://schemas.microsoft.com/office/drawing/2014/main" id="{45A8E690-98C7-C971-A4B9-34F62943FCA4}"/>
                </a:ext>
              </a:extLst>
            </p:cNvPr>
            <p:cNvSpPr/>
            <p:nvPr/>
          </p:nvSpPr>
          <p:spPr>
            <a:xfrm>
              <a:off x="4768881" y="3190571"/>
              <a:ext cx="11409" cy="20973"/>
            </a:xfrm>
            <a:custGeom>
              <a:avLst/>
              <a:gdLst>
                <a:gd name="connsiteX0" fmla="*/ 95 w 11409"/>
                <a:gd name="connsiteY0" fmla="*/ 5543 h 20973"/>
                <a:gd name="connsiteX1" fmla="*/ 571 w 11409"/>
                <a:gd name="connsiteY1" fmla="*/ 1447 h 20973"/>
                <a:gd name="connsiteX2" fmla="*/ 2762 w 11409"/>
                <a:gd name="connsiteY2" fmla="*/ 3256 h 20973"/>
                <a:gd name="connsiteX3" fmla="*/ 4572 w 11409"/>
                <a:gd name="connsiteY3" fmla="*/ 2590 h 20973"/>
                <a:gd name="connsiteX4" fmla="*/ 4572 w 11409"/>
                <a:gd name="connsiteY4" fmla="*/ 780 h 20973"/>
                <a:gd name="connsiteX5" fmla="*/ 5239 w 11409"/>
                <a:gd name="connsiteY5" fmla="*/ 18 h 20973"/>
                <a:gd name="connsiteX6" fmla="*/ 5239 w 11409"/>
                <a:gd name="connsiteY6" fmla="*/ 18 h 20973"/>
                <a:gd name="connsiteX7" fmla="*/ 6001 w 11409"/>
                <a:gd name="connsiteY7" fmla="*/ 494 h 20973"/>
                <a:gd name="connsiteX8" fmla="*/ 5429 w 11409"/>
                <a:gd name="connsiteY8" fmla="*/ 3352 h 20973"/>
                <a:gd name="connsiteX9" fmla="*/ 5143 w 11409"/>
                <a:gd name="connsiteY9" fmla="*/ 5828 h 20973"/>
                <a:gd name="connsiteX10" fmla="*/ 11334 w 11409"/>
                <a:gd name="connsiteY10" fmla="*/ 19544 h 20973"/>
                <a:gd name="connsiteX11" fmla="*/ 10287 w 11409"/>
                <a:gd name="connsiteY11" fmla="*/ 20973 h 20973"/>
                <a:gd name="connsiteX12" fmla="*/ 9144 w 11409"/>
                <a:gd name="connsiteY12" fmla="*/ 20973 h 20973"/>
                <a:gd name="connsiteX13" fmla="*/ 6763 w 11409"/>
                <a:gd name="connsiteY13" fmla="*/ 19163 h 20973"/>
                <a:gd name="connsiteX14" fmla="*/ 2381 w 11409"/>
                <a:gd name="connsiteY14" fmla="*/ 6781 h 20973"/>
                <a:gd name="connsiteX15" fmla="*/ 1524 w 11409"/>
                <a:gd name="connsiteY15" fmla="*/ 5638 h 20973"/>
                <a:gd name="connsiteX16" fmla="*/ 0 w 11409"/>
                <a:gd name="connsiteY16" fmla="*/ 5543 h 20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09" h="20973">
                  <a:moveTo>
                    <a:pt x="95" y="5543"/>
                  </a:moveTo>
                  <a:lnTo>
                    <a:pt x="571" y="1447"/>
                  </a:lnTo>
                  <a:lnTo>
                    <a:pt x="2762" y="3256"/>
                  </a:lnTo>
                  <a:cubicBezTo>
                    <a:pt x="3715" y="4019"/>
                    <a:pt x="4381" y="3828"/>
                    <a:pt x="4572" y="2590"/>
                  </a:cubicBezTo>
                  <a:cubicBezTo>
                    <a:pt x="4572" y="2018"/>
                    <a:pt x="4572" y="1447"/>
                    <a:pt x="4572" y="780"/>
                  </a:cubicBezTo>
                  <a:cubicBezTo>
                    <a:pt x="4477" y="209"/>
                    <a:pt x="4667" y="-77"/>
                    <a:pt x="5239" y="18"/>
                  </a:cubicBezTo>
                  <a:lnTo>
                    <a:pt x="5239" y="18"/>
                  </a:lnTo>
                  <a:cubicBezTo>
                    <a:pt x="5239" y="18"/>
                    <a:pt x="6001" y="209"/>
                    <a:pt x="6001" y="494"/>
                  </a:cubicBezTo>
                  <a:cubicBezTo>
                    <a:pt x="6191" y="1637"/>
                    <a:pt x="6001" y="2494"/>
                    <a:pt x="5429" y="3352"/>
                  </a:cubicBezTo>
                  <a:cubicBezTo>
                    <a:pt x="4858" y="4114"/>
                    <a:pt x="4763" y="4971"/>
                    <a:pt x="5143" y="5828"/>
                  </a:cubicBezTo>
                  <a:lnTo>
                    <a:pt x="11334" y="19544"/>
                  </a:lnTo>
                  <a:cubicBezTo>
                    <a:pt x="11621" y="20211"/>
                    <a:pt x="11049" y="20973"/>
                    <a:pt x="10287" y="20973"/>
                  </a:cubicBezTo>
                  <a:lnTo>
                    <a:pt x="9144" y="20973"/>
                  </a:lnTo>
                  <a:cubicBezTo>
                    <a:pt x="8001" y="20782"/>
                    <a:pt x="7239" y="20211"/>
                    <a:pt x="6763" y="19163"/>
                  </a:cubicBezTo>
                  <a:cubicBezTo>
                    <a:pt x="5143" y="14782"/>
                    <a:pt x="3715" y="10591"/>
                    <a:pt x="2381" y="6781"/>
                  </a:cubicBezTo>
                  <a:cubicBezTo>
                    <a:pt x="2191" y="6209"/>
                    <a:pt x="1905" y="5828"/>
                    <a:pt x="1524" y="5638"/>
                  </a:cubicBezTo>
                  <a:cubicBezTo>
                    <a:pt x="1143" y="5447"/>
                    <a:pt x="667" y="5447"/>
                    <a:pt x="0" y="5543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2" name="Freeform: Shape 16291">
              <a:extLst>
                <a:ext uri="{FF2B5EF4-FFF2-40B4-BE49-F238E27FC236}">
                  <a16:creationId xmlns:a16="http://schemas.microsoft.com/office/drawing/2014/main" id="{72CDD435-3928-0042-6A4D-E2A9AA2651B3}"/>
                </a:ext>
              </a:extLst>
            </p:cNvPr>
            <p:cNvSpPr/>
            <p:nvPr/>
          </p:nvSpPr>
          <p:spPr>
            <a:xfrm>
              <a:off x="4780489" y="3193061"/>
              <a:ext cx="2881" cy="7533"/>
            </a:xfrm>
            <a:custGeom>
              <a:avLst/>
              <a:gdLst>
                <a:gd name="connsiteX0" fmla="*/ 2584 w 2881"/>
                <a:gd name="connsiteY0" fmla="*/ 7529 h 7533"/>
                <a:gd name="connsiteX1" fmla="*/ 583 w 2881"/>
                <a:gd name="connsiteY1" fmla="*/ 4005 h 7533"/>
                <a:gd name="connsiteX2" fmla="*/ 298 w 2881"/>
                <a:gd name="connsiteY2" fmla="*/ 4 h 7533"/>
                <a:gd name="connsiteX3" fmla="*/ 2298 w 2881"/>
                <a:gd name="connsiteY3" fmla="*/ 3529 h 7533"/>
                <a:gd name="connsiteX4" fmla="*/ 2584 w 2881"/>
                <a:gd name="connsiteY4" fmla="*/ 7529 h 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1" h="7533">
                  <a:moveTo>
                    <a:pt x="2584" y="7529"/>
                  </a:moveTo>
                  <a:cubicBezTo>
                    <a:pt x="2107" y="7624"/>
                    <a:pt x="1250" y="6100"/>
                    <a:pt x="583" y="4005"/>
                  </a:cubicBezTo>
                  <a:cubicBezTo>
                    <a:pt x="-83" y="1909"/>
                    <a:pt x="-179" y="195"/>
                    <a:pt x="298" y="4"/>
                  </a:cubicBezTo>
                  <a:cubicBezTo>
                    <a:pt x="774" y="-91"/>
                    <a:pt x="1631" y="1433"/>
                    <a:pt x="2298" y="3529"/>
                  </a:cubicBezTo>
                  <a:cubicBezTo>
                    <a:pt x="2965" y="5624"/>
                    <a:pt x="3060" y="7339"/>
                    <a:pt x="2584" y="7529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3" name="Freeform: Shape 16292">
              <a:extLst>
                <a:ext uri="{FF2B5EF4-FFF2-40B4-BE49-F238E27FC236}">
                  <a16:creationId xmlns:a16="http://schemas.microsoft.com/office/drawing/2014/main" id="{2A15AEE3-91AE-FA9C-57DB-6E86A0DC8004}"/>
                </a:ext>
              </a:extLst>
            </p:cNvPr>
            <p:cNvSpPr/>
            <p:nvPr/>
          </p:nvSpPr>
          <p:spPr>
            <a:xfrm>
              <a:off x="4695281" y="3193849"/>
              <a:ext cx="14515" cy="40056"/>
            </a:xfrm>
            <a:custGeom>
              <a:avLst/>
              <a:gdLst>
                <a:gd name="connsiteX0" fmla="*/ 14449 w 14515"/>
                <a:gd name="connsiteY0" fmla="*/ 37507 h 40056"/>
                <a:gd name="connsiteX1" fmla="*/ 13020 w 14515"/>
                <a:gd name="connsiteY1" fmla="*/ 39983 h 40056"/>
                <a:gd name="connsiteX2" fmla="*/ 13020 w 14515"/>
                <a:gd name="connsiteY2" fmla="*/ 39983 h 40056"/>
                <a:gd name="connsiteX3" fmla="*/ 10449 w 14515"/>
                <a:gd name="connsiteY3" fmla="*/ 38649 h 40056"/>
                <a:gd name="connsiteX4" fmla="*/ 66 w 14515"/>
                <a:gd name="connsiteY4" fmla="*/ 2550 h 40056"/>
                <a:gd name="connsiteX5" fmla="*/ 1495 w 14515"/>
                <a:gd name="connsiteY5" fmla="*/ 73 h 40056"/>
                <a:gd name="connsiteX6" fmla="*/ 1495 w 14515"/>
                <a:gd name="connsiteY6" fmla="*/ 73 h 40056"/>
                <a:gd name="connsiteX7" fmla="*/ 4067 w 14515"/>
                <a:gd name="connsiteY7" fmla="*/ 1407 h 40056"/>
                <a:gd name="connsiteX8" fmla="*/ 14449 w 14515"/>
                <a:gd name="connsiteY8" fmla="*/ 37507 h 40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" h="40056">
                  <a:moveTo>
                    <a:pt x="14449" y="37507"/>
                  </a:moveTo>
                  <a:cubicBezTo>
                    <a:pt x="14735" y="38554"/>
                    <a:pt x="14068" y="39602"/>
                    <a:pt x="13020" y="39983"/>
                  </a:cubicBezTo>
                  <a:lnTo>
                    <a:pt x="13020" y="39983"/>
                  </a:lnTo>
                  <a:cubicBezTo>
                    <a:pt x="11877" y="40269"/>
                    <a:pt x="10734" y="39697"/>
                    <a:pt x="10449" y="38649"/>
                  </a:cubicBezTo>
                  <a:lnTo>
                    <a:pt x="66" y="2550"/>
                  </a:lnTo>
                  <a:cubicBezTo>
                    <a:pt x="-219" y="1502"/>
                    <a:pt x="447" y="454"/>
                    <a:pt x="1495" y="73"/>
                  </a:cubicBezTo>
                  <a:lnTo>
                    <a:pt x="1495" y="73"/>
                  </a:lnTo>
                  <a:cubicBezTo>
                    <a:pt x="2638" y="-213"/>
                    <a:pt x="3781" y="359"/>
                    <a:pt x="4067" y="1407"/>
                  </a:cubicBezTo>
                  <a:lnTo>
                    <a:pt x="14449" y="37507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4" name="Freeform: Shape 16293">
              <a:extLst>
                <a:ext uri="{FF2B5EF4-FFF2-40B4-BE49-F238E27FC236}">
                  <a16:creationId xmlns:a16="http://schemas.microsoft.com/office/drawing/2014/main" id="{7A3C68EF-C439-184C-E952-FF97AB8FD16A}"/>
                </a:ext>
              </a:extLst>
            </p:cNvPr>
            <p:cNvSpPr/>
            <p:nvPr/>
          </p:nvSpPr>
          <p:spPr>
            <a:xfrm>
              <a:off x="4738782" y="3195705"/>
              <a:ext cx="4494" cy="5451"/>
            </a:xfrm>
            <a:custGeom>
              <a:avLst/>
              <a:gdLst>
                <a:gd name="connsiteX0" fmla="*/ 0 w 4494"/>
                <a:gd name="connsiteY0" fmla="*/ 694 h 5451"/>
                <a:gd name="connsiteX1" fmla="*/ 476 w 4494"/>
                <a:gd name="connsiteY1" fmla="*/ 28 h 5451"/>
                <a:gd name="connsiteX2" fmla="*/ 4477 w 4494"/>
                <a:gd name="connsiteY2" fmla="*/ 4885 h 5451"/>
                <a:gd name="connsiteX3" fmla="*/ 3715 w 4494"/>
                <a:gd name="connsiteY3" fmla="*/ 5076 h 5451"/>
                <a:gd name="connsiteX4" fmla="*/ 0 w 4494"/>
                <a:gd name="connsiteY4" fmla="*/ 694 h 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4" h="5451">
                  <a:moveTo>
                    <a:pt x="0" y="694"/>
                  </a:moveTo>
                  <a:cubicBezTo>
                    <a:pt x="0" y="694"/>
                    <a:pt x="0" y="-163"/>
                    <a:pt x="476" y="28"/>
                  </a:cubicBezTo>
                  <a:cubicBezTo>
                    <a:pt x="3334" y="790"/>
                    <a:pt x="4667" y="2409"/>
                    <a:pt x="4477" y="4885"/>
                  </a:cubicBezTo>
                  <a:cubicBezTo>
                    <a:pt x="4477" y="5552"/>
                    <a:pt x="4191" y="5647"/>
                    <a:pt x="3715" y="5076"/>
                  </a:cubicBezTo>
                  <a:lnTo>
                    <a:pt x="0" y="694"/>
                  </a:ln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5" name="Freeform: Shape 16294">
              <a:extLst>
                <a:ext uri="{FF2B5EF4-FFF2-40B4-BE49-F238E27FC236}">
                  <a16:creationId xmlns:a16="http://schemas.microsoft.com/office/drawing/2014/main" id="{8520F593-2E19-54DF-4622-D9A8370E05EA}"/>
                </a:ext>
              </a:extLst>
            </p:cNvPr>
            <p:cNvSpPr/>
            <p:nvPr/>
          </p:nvSpPr>
          <p:spPr>
            <a:xfrm>
              <a:off x="4683790" y="3196557"/>
              <a:ext cx="9304" cy="33593"/>
            </a:xfrm>
            <a:custGeom>
              <a:avLst/>
              <a:gdLst>
                <a:gd name="connsiteX0" fmla="*/ 9272 w 9304"/>
                <a:gd name="connsiteY0" fmla="*/ 31465 h 33593"/>
                <a:gd name="connsiteX1" fmla="*/ 7748 w 9304"/>
                <a:gd name="connsiteY1" fmla="*/ 33560 h 33593"/>
                <a:gd name="connsiteX2" fmla="*/ 7748 w 9304"/>
                <a:gd name="connsiteY2" fmla="*/ 33560 h 33593"/>
                <a:gd name="connsiteX3" fmla="*/ 5557 w 9304"/>
                <a:gd name="connsiteY3" fmla="*/ 32132 h 33593"/>
                <a:gd name="connsiteX4" fmla="*/ 32 w 9304"/>
                <a:gd name="connsiteY4" fmla="*/ 2128 h 33593"/>
                <a:gd name="connsiteX5" fmla="*/ 1556 w 9304"/>
                <a:gd name="connsiteY5" fmla="*/ 33 h 33593"/>
                <a:gd name="connsiteX6" fmla="*/ 1556 w 9304"/>
                <a:gd name="connsiteY6" fmla="*/ 33 h 33593"/>
                <a:gd name="connsiteX7" fmla="*/ 3747 w 9304"/>
                <a:gd name="connsiteY7" fmla="*/ 1461 h 33593"/>
                <a:gd name="connsiteX8" fmla="*/ 9272 w 9304"/>
                <a:gd name="connsiteY8" fmla="*/ 31465 h 33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04" h="33593">
                  <a:moveTo>
                    <a:pt x="9272" y="31465"/>
                  </a:moveTo>
                  <a:cubicBezTo>
                    <a:pt x="9462" y="32418"/>
                    <a:pt x="8796" y="33370"/>
                    <a:pt x="7748" y="33560"/>
                  </a:cubicBezTo>
                  <a:lnTo>
                    <a:pt x="7748" y="33560"/>
                  </a:lnTo>
                  <a:cubicBezTo>
                    <a:pt x="6700" y="33751"/>
                    <a:pt x="5747" y="33084"/>
                    <a:pt x="5557" y="32132"/>
                  </a:cubicBezTo>
                  <a:lnTo>
                    <a:pt x="32" y="2128"/>
                  </a:lnTo>
                  <a:cubicBezTo>
                    <a:pt x="-158" y="1176"/>
                    <a:pt x="509" y="223"/>
                    <a:pt x="1556" y="33"/>
                  </a:cubicBezTo>
                  <a:lnTo>
                    <a:pt x="1556" y="33"/>
                  </a:lnTo>
                  <a:cubicBezTo>
                    <a:pt x="2604" y="-158"/>
                    <a:pt x="3557" y="509"/>
                    <a:pt x="3747" y="1461"/>
                  </a:cubicBezTo>
                  <a:lnTo>
                    <a:pt x="9272" y="3146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6" name="Freeform: Shape 16295">
              <a:extLst>
                <a:ext uri="{FF2B5EF4-FFF2-40B4-BE49-F238E27FC236}">
                  <a16:creationId xmlns:a16="http://schemas.microsoft.com/office/drawing/2014/main" id="{3DE6AF84-76C9-F3FD-A6FD-FD459A66C6FA}"/>
                </a:ext>
              </a:extLst>
            </p:cNvPr>
            <p:cNvSpPr/>
            <p:nvPr/>
          </p:nvSpPr>
          <p:spPr>
            <a:xfrm>
              <a:off x="4757814" y="3198314"/>
              <a:ext cx="4589" cy="10896"/>
            </a:xfrm>
            <a:custGeom>
              <a:avLst/>
              <a:gdLst>
                <a:gd name="connsiteX0" fmla="*/ 1065 w 4589"/>
                <a:gd name="connsiteY0" fmla="*/ 1419 h 10896"/>
                <a:gd name="connsiteX1" fmla="*/ 4590 w 4589"/>
                <a:gd name="connsiteY1" fmla="*/ 9896 h 10896"/>
                <a:gd name="connsiteX2" fmla="*/ 3732 w 4589"/>
                <a:gd name="connsiteY2" fmla="*/ 10754 h 10896"/>
                <a:gd name="connsiteX3" fmla="*/ 2780 w 4589"/>
                <a:gd name="connsiteY3" fmla="*/ 10754 h 10896"/>
                <a:gd name="connsiteX4" fmla="*/ 2399 w 4589"/>
                <a:gd name="connsiteY4" fmla="*/ 10372 h 10896"/>
                <a:gd name="connsiteX5" fmla="*/ 18 w 4589"/>
                <a:gd name="connsiteY5" fmla="*/ 1229 h 10896"/>
                <a:gd name="connsiteX6" fmla="*/ 970 w 4589"/>
                <a:gd name="connsiteY6" fmla="*/ 1419 h 1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9" h="10896">
                  <a:moveTo>
                    <a:pt x="1065" y="1419"/>
                  </a:moveTo>
                  <a:lnTo>
                    <a:pt x="4590" y="9896"/>
                  </a:lnTo>
                  <a:cubicBezTo>
                    <a:pt x="4590" y="9896"/>
                    <a:pt x="4399" y="10372"/>
                    <a:pt x="3732" y="10754"/>
                  </a:cubicBezTo>
                  <a:cubicBezTo>
                    <a:pt x="3447" y="10944"/>
                    <a:pt x="3161" y="10944"/>
                    <a:pt x="2780" y="10754"/>
                  </a:cubicBezTo>
                  <a:cubicBezTo>
                    <a:pt x="2589" y="10754"/>
                    <a:pt x="2494" y="10563"/>
                    <a:pt x="2399" y="10372"/>
                  </a:cubicBezTo>
                  <a:cubicBezTo>
                    <a:pt x="1065" y="7610"/>
                    <a:pt x="303" y="4562"/>
                    <a:pt x="18" y="1229"/>
                  </a:cubicBezTo>
                  <a:cubicBezTo>
                    <a:pt x="-78" y="-486"/>
                    <a:pt x="208" y="-391"/>
                    <a:pt x="970" y="1419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7" name="Freeform: Shape 16296">
              <a:extLst>
                <a:ext uri="{FF2B5EF4-FFF2-40B4-BE49-F238E27FC236}">
                  <a16:creationId xmlns:a16="http://schemas.microsoft.com/office/drawing/2014/main" id="{E4FACFAB-EAD1-52F4-1B47-A55E3A2D6CAE}"/>
                </a:ext>
              </a:extLst>
            </p:cNvPr>
            <p:cNvSpPr/>
            <p:nvPr/>
          </p:nvSpPr>
          <p:spPr>
            <a:xfrm>
              <a:off x="4729923" y="3198877"/>
              <a:ext cx="2666" cy="3858"/>
            </a:xfrm>
            <a:custGeom>
              <a:avLst/>
              <a:gdLst>
                <a:gd name="connsiteX0" fmla="*/ 1429 w 2666"/>
                <a:gd name="connsiteY0" fmla="*/ 570 h 3858"/>
                <a:gd name="connsiteX1" fmla="*/ 2667 w 2666"/>
                <a:gd name="connsiteY1" fmla="*/ 2284 h 3858"/>
                <a:gd name="connsiteX2" fmla="*/ 572 w 2666"/>
                <a:gd name="connsiteY2" fmla="*/ 2951 h 3858"/>
                <a:gd name="connsiteX3" fmla="*/ 0 w 2666"/>
                <a:gd name="connsiteY3" fmla="*/ 1236 h 3858"/>
                <a:gd name="connsiteX4" fmla="*/ 1524 w 2666"/>
                <a:gd name="connsiteY4" fmla="*/ 665 h 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3858">
                  <a:moveTo>
                    <a:pt x="1429" y="570"/>
                  </a:moveTo>
                  <a:cubicBezTo>
                    <a:pt x="2286" y="1332"/>
                    <a:pt x="2667" y="1903"/>
                    <a:pt x="2667" y="2284"/>
                  </a:cubicBezTo>
                  <a:cubicBezTo>
                    <a:pt x="2667" y="4094"/>
                    <a:pt x="1905" y="4380"/>
                    <a:pt x="572" y="2951"/>
                  </a:cubicBezTo>
                  <a:cubicBezTo>
                    <a:pt x="191" y="2475"/>
                    <a:pt x="0" y="1903"/>
                    <a:pt x="0" y="1236"/>
                  </a:cubicBezTo>
                  <a:cubicBezTo>
                    <a:pt x="0" y="-192"/>
                    <a:pt x="476" y="-383"/>
                    <a:pt x="1524" y="66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8" name="Freeform: Shape 16297">
              <a:extLst>
                <a:ext uri="{FF2B5EF4-FFF2-40B4-BE49-F238E27FC236}">
                  <a16:creationId xmlns:a16="http://schemas.microsoft.com/office/drawing/2014/main" id="{AD892527-04C2-47ED-31DA-150F347B80F2}"/>
                </a:ext>
              </a:extLst>
            </p:cNvPr>
            <p:cNvSpPr/>
            <p:nvPr/>
          </p:nvSpPr>
          <p:spPr>
            <a:xfrm>
              <a:off x="4749844" y="3202032"/>
              <a:ext cx="9321" cy="19215"/>
            </a:xfrm>
            <a:custGeom>
              <a:avLst/>
              <a:gdLst>
                <a:gd name="connsiteX0" fmla="*/ 9227 w 9321"/>
                <a:gd name="connsiteY0" fmla="*/ 16846 h 19215"/>
                <a:gd name="connsiteX1" fmla="*/ 8083 w 9321"/>
                <a:gd name="connsiteY1" fmla="*/ 18942 h 19215"/>
                <a:gd name="connsiteX2" fmla="*/ 7417 w 9321"/>
                <a:gd name="connsiteY2" fmla="*/ 19132 h 19215"/>
                <a:gd name="connsiteX3" fmla="*/ 5226 w 9321"/>
                <a:gd name="connsiteY3" fmla="*/ 18085 h 19215"/>
                <a:gd name="connsiteX4" fmla="*/ 82 w 9321"/>
                <a:gd name="connsiteY4" fmla="*/ 2368 h 19215"/>
                <a:gd name="connsiteX5" fmla="*/ 1225 w 9321"/>
                <a:gd name="connsiteY5" fmla="*/ 273 h 19215"/>
                <a:gd name="connsiteX6" fmla="*/ 1892 w 9321"/>
                <a:gd name="connsiteY6" fmla="*/ 82 h 19215"/>
                <a:gd name="connsiteX7" fmla="*/ 4083 w 9321"/>
                <a:gd name="connsiteY7" fmla="*/ 1225 h 19215"/>
                <a:gd name="connsiteX8" fmla="*/ 9322 w 9321"/>
                <a:gd name="connsiteY8" fmla="*/ 16942 h 19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1" h="19215">
                  <a:moveTo>
                    <a:pt x="9227" y="16846"/>
                  </a:moveTo>
                  <a:cubicBezTo>
                    <a:pt x="9512" y="17704"/>
                    <a:pt x="9036" y="18656"/>
                    <a:pt x="8083" y="18942"/>
                  </a:cubicBezTo>
                  <a:lnTo>
                    <a:pt x="7417" y="19132"/>
                  </a:lnTo>
                  <a:cubicBezTo>
                    <a:pt x="6559" y="19418"/>
                    <a:pt x="5512" y="18942"/>
                    <a:pt x="5226" y="18085"/>
                  </a:cubicBezTo>
                  <a:lnTo>
                    <a:pt x="82" y="2368"/>
                  </a:lnTo>
                  <a:cubicBezTo>
                    <a:pt x="-203" y="1511"/>
                    <a:pt x="273" y="559"/>
                    <a:pt x="1225" y="273"/>
                  </a:cubicBezTo>
                  <a:lnTo>
                    <a:pt x="1892" y="82"/>
                  </a:lnTo>
                  <a:cubicBezTo>
                    <a:pt x="2845" y="-203"/>
                    <a:pt x="3797" y="273"/>
                    <a:pt x="4083" y="1225"/>
                  </a:cubicBezTo>
                  <a:lnTo>
                    <a:pt x="9322" y="16942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9" name="Freeform: Shape 16298">
              <a:extLst>
                <a:ext uri="{FF2B5EF4-FFF2-40B4-BE49-F238E27FC236}">
                  <a16:creationId xmlns:a16="http://schemas.microsoft.com/office/drawing/2014/main" id="{B7D84947-DF32-2850-83FC-454F8BFEDA67}"/>
                </a:ext>
              </a:extLst>
            </p:cNvPr>
            <p:cNvSpPr/>
            <p:nvPr/>
          </p:nvSpPr>
          <p:spPr>
            <a:xfrm>
              <a:off x="4717827" y="3202686"/>
              <a:ext cx="1905" cy="1904"/>
            </a:xfrm>
            <a:custGeom>
              <a:avLst/>
              <a:gdLst>
                <a:gd name="connsiteX0" fmla="*/ 1905 w 1905"/>
                <a:gd name="connsiteY0" fmla="*/ 952 h 1904"/>
                <a:gd name="connsiteX1" fmla="*/ 953 w 1905"/>
                <a:gd name="connsiteY1" fmla="*/ 1905 h 1904"/>
                <a:gd name="connsiteX2" fmla="*/ 0 w 1905"/>
                <a:gd name="connsiteY2" fmla="*/ 952 h 1904"/>
                <a:gd name="connsiteX3" fmla="*/ 953 w 1905"/>
                <a:gd name="connsiteY3" fmla="*/ 0 h 1904"/>
                <a:gd name="connsiteX4" fmla="*/ 1905 w 1905"/>
                <a:gd name="connsiteY4" fmla="*/ 952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952"/>
                  </a:moveTo>
                  <a:cubicBezTo>
                    <a:pt x="1905" y="1429"/>
                    <a:pt x="1524" y="1905"/>
                    <a:pt x="953" y="1905"/>
                  </a:cubicBezTo>
                  <a:cubicBezTo>
                    <a:pt x="381" y="1905"/>
                    <a:pt x="0" y="1524"/>
                    <a:pt x="0" y="952"/>
                  </a:cubicBezTo>
                  <a:cubicBezTo>
                    <a:pt x="0" y="381"/>
                    <a:pt x="381" y="0"/>
                    <a:pt x="953" y="0"/>
                  </a:cubicBezTo>
                  <a:cubicBezTo>
                    <a:pt x="1524" y="0"/>
                    <a:pt x="1905" y="381"/>
                    <a:pt x="1905" y="952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0" name="Freeform: Shape 16299">
              <a:extLst>
                <a:ext uri="{FF2B5EF4-FFF2-40B4-BE49-F238E27FC236}">
                  <a16:creationId xmlns:a16="http://schemas.microsoft.com/office/drawing/2014/main" id="{899BECA0-4DB0-1A6B-87A7-F63D5A9D6EBA}"/>
                </a:ext>
              </a:extLst>
            </p:cNvPr>
            <p:cNvSpPr/>
            <p:nvPr/>
          </p:nvSpPr>
          <p:spPr>
            <a:xfrm>
              <a:off x="4723791" y="3202464"/>
              <a:ext cx="13191" cy="25802"/>
            </a:xfrm>
            <a:custGeom>
              <a:avLst/>
              <a:gdLst>
                <a:gd name="connsiteX0" fmla="*/ 7751 w 13191"/>
                <a:gd name="connsiteY0" fmla="*/ 11366 h 25802"/>
                <a:gd name="connsiteX1" fmla="*/ 13085 w 13191"/>
                <a:gd name="connsiteY1" fmla="*/ 22129 h 25802"/>
                <a:gd name="connsiteX2" fmla="*/ 12133 w 13191"/>
                <a:gd name="connsiteY2" fmla="*/ 24891 h 25802"/>
                <a:gd name="connsiteX3" fmla="*/ 11371 w 13191"/>
                <a:gd name="connsiteY3" fmla="*/ 25463 h 25802"/>
                <a:gd name="connsiteX4" fmla="*/ 8990 w 13191"/>
                <a:gd name="connsiteY4" fmla="*/ 24891 h 25802"/>
                <a:gd name="connsiteX5" fmla="*/ 132 w 13191"/>
                <a:gd name="connsiteY5" fmla="*/ 2317 h 25802"/>
                <a:gd name="connsiteX6" fmla="*/ 1179 w 13191"/>
                <a:gd name="connsiteY6" fmla="*/ 126 h 25802"/>
                <a:gd name="connsiteX7" fmla="*/ 4037 w 13191"/>
                <a:gd name="connsiteY7" fmla="*/ 793 h 25802"/>
                <a:gd name="connsiteX8" fmla="*/ 5084 w 13191"/>
                <a:gd name="connsiteY8" fmla="*/ 2984 h 25802"/>
                <a:gd name="connsiteX9" fmla="*/ 7847 w 13191"/>
                <a:gd name="connsiteY9" fmla="*/ 11270 h 2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91" h="25802">
                  <a:moveTo>
                    <a:pt x="7751" y="11366"/>
                  </a:moveTo>
                  <a:cubicBezTo>
                    <a:pt x="10037" y="13937"/>
                    <a:pt x="11847" y="17557"/>
                    <a:pt x="13085" y="22129"/>
                  </a:cubicBezTo>
                  <a:cubicBezTo>
                    <a:pt x="13371" y="23272"/>
                    <a:pt x="13085" y="24129"/>
                    <a:pt x="12133" y="24891"/>
                  </a:cubicBezTo>
                  <a:lnTo>
                    <a:pt x="11371" y="25463"/>
                  </a:lnTo>
                  <a:cubicBezTo>
                    <a:pt x="10514" y="26129"/>
                    <a:pt x="9371" y="25748"/>
                    <a:pt x="8990" y="24891"/>
                  </a:cubicBezTo>
                  <a:lnTo>
                    <a:pt x="132" y="2317"/>
                  </a:lnTo>
                  <a:cubicBezTo>
                    <a:pt x="-249" y="1460"/>
                    <a:pt x="227" y="412"/>
                    <a:pt x="1179" y="126"/>
                  </a:cubicBezTo>
                  <a:cubicBezTo>
                    <a:pt x="2036" y="-160"/>
                    <a:pt x="2989" y="31"/>
                    <a:pt x="4037" y="793"/>
                  </a:cubicBezTo>
                  <a:cubicBezTo>
                    <a:pt x="4608" y="1174"/>
                    <a:pt x="4894" y="1936"/>
                    <a:pt x="5084" y="2984"/>
                  </a:cubicBezTo>
                  <a:cubicBezTo>
                    <a:pt x="5561" y="6222"/>
                    <a:pt x="5942" y="9080"/>
                    <a:pt x="7847" y="1127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1" name="Freeform: Shape 16300">
              <a:extLst>
                <a:ext uri="{FF2B5EF4-FFF2-40B4-BE49-F238E27FC236}">
                  <a16:creationId xmlns:a16="http://schemas.microsoft.com/office/drawing/2014/main" id="{84B7C9EE-82A1-8A8C-7BB7-0AD420EE2B44}"/>
                </a:ext>
              </a:extLst>
            </p:cNvPr>
            <p:cNvSpPr/>
            <p:nvPr/>
          </p:nvSpPr>
          <p:spPr>
            <a:xfrm>
              <a:off x="4736559" y="3208055"/>
              <a:ext cx="3841" cy="7584"/>
            </a:xfrm>
            <a:custGeom>
              <a:avLst/>
              <a:gdLst>
                <a:gd name="connsiteX0" fmla="*/ 1080 w 3841"/>
                <a:gd name="connsiteY0" fmla="*/ 917 h 7584"/>
                <a:gd name="connsiteX1" fmla="*/ 3842 w 3841"/>
                <a:gd name="connsiteY1" fmla="*/ 7108 h 7584"/>
                <a:gd name="connsiteX2" fmla="*/ 3747 w 3841"/>
                <a:gd name="connsiteY2" fmla="*/ 7394 h 7584"/>
                <a:gd name="connsiteX3" fmla="*/ 2889 w 3841"/>
                <a:gd name="connsiteY3" fmla="*/ 7585 h 7584"/>
                <a:gd name="connsiteX4" fmla="*/ 2032 w 3841"/>
                <a:gd name="connsiteY4" fmla="*/ 7299 h 7584"/>
                <a:gd name="connsiteX5" fmla="*/ 32 w 3841"/>
                <a:gd name="connsiteY5" fmla="*/ 1012 h 7584"/>
                <a:gd name="connsiteX6" fmla="*/ 1080 w 3841"/>
                <a:gd name="connsiteY6" fmla="*/ 917 h 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1" h="7584">
                  <a:moveTo>
                    <a:pt x="1080" y="917"/>
                  </a:moveTo>
                  <a:lnTo>
                    <a:pt x="3842" y="7108"/>
                  </a:lnTo>
                  <a:cubicBezTo>
                    <a:pt x="3842" y="7108"/>
                    <a:pt x="3842" y="7394"/>
                    <a:pt x="3747" y="7394"/>
                  </a:cubicBezTo>
                  <a:cubicBezTo>
                    <a:pt x="3175" y="7585"/>
                    <a:pt x="2889" y="7585"/>
                    <a:pt x="2889" y="7585"/>
                  </a:cubicBezTo>
                  <a:cubicBezTo>
                    <a:pt x="2508" y="7585"/>
                    <a:pt x="2223" y="7394"/>
                    <a:pt x="2032" y="7299"/>
                  </a:cubicBezTo>
                  <a:cubicBezTo>
                    <a:pt x="508" y="5203"/>
                    <a:pt x="-159" y="3108"/>
                    <a:pt x="32" y="1012"/>
                  </a:cubicBezTo>
                  <a:cubicBezTo>
                    <a:pt x="127" y="-321"/>
                    <a:pt x="508" y="-321"/>
                    <a:pt x="1080" y="917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2" name="Freeform: Shape 16301">
              <a:extLst>
                <a:ext uri="{FF2B5EF4-FFF2-40B4-BE49-F238E27FC236}">
                  <a16:creationId xmlns:a16="http://schemas.microsoft.com/office/drawing/2014/main" id="{F44B0970-6F4B-DFF4-0F6A-E726D9194F34}"/>
                </a:ext>
              </a:extLst>
            </p:cNvPr>
            <p:cNvSpPr/>
            <p:nvPr/>
          </p:nvSpPr>
          <p:spPr>
            <a:xfrm>
              <a:off x="3947536" y="3256252"/>
              <a:ext cx="84885" cy="93830"/>
            </a:xfrm>
            <a:custGeom>
              <a:avLst/>
              <a:gdLst>
                <a:gd name="connsiteX0" fmla="*/ 70871 w 84885"/>
                <a:gd name="connsiteY0" fmla="*/ 7203 h 93830"/>
                <a:gd name="connsiteX1" fmla="*/ 54202 w 84885"/>
                <a:gd name="connsiteY1" fmla="*/ 6537 h 93830"/>
                <a:gd name="connsiteX2" fmla="*/ 54011 w 84885"/>
                <a:gd name="connsiteY2" fmla="*/ 7203 h 93830"/>
                <a:gd name="connsiteX3" fmla="*/ 71061 w 84885"/>
                <a:gd name="connsiteY3" fmla="*/ 18633 h 93830"/>
                <a:gd name="connsiteX4" fmla="*/ 77443 w 84885"/>
                <a:gd name="connsiteY4" fmla="*/ 28063 h 93830"/>
                <a:gd name="connsiteX5" fmla="*/ 81062 w 84885"/>
                <a:gd name="connsiteY5" fmla="*/ 34826 h 93830"/>
                <a:gd name="connsiteX6" fmla="*/ 84205 w 84885"/>
                <a:gd name="connsiteY6" fmla="*/ 46637 h 93830"/>
                <a:gd name="connsiteX7" fmla="*/ 83824 w 84885"/>
                <a:gd name="connsiteY7" fmla="*/ 58353 h 93830"/>
                <a:gd name="connsiteX8" fmla="*/ 69346 w 84885"/>
                <a:gd name="connsiteY8" fmla="*/ 82546 h 93830"/>
                <a:gd name="connsiteX9" fmla="*/ 62393 w 84885"/>
                <a:gd name="connsiteY9" fmla="*/ 91595 h 93830"/>
                <a:gd name="connsiteX10" fmla="*/ 20293 w 84885"/>
                <a:gd name="connsiteY10" fmla="*/ 90357 h 93830"/>
                <a:gd name="connsiteX11" fmla="*/ 4 w 84885"/>
                <a:gd name="connsiteY11" fmla="*/ 61877 h 93830"/>
                <a:gd name="connsiteX12" fmla="*/ 4291 w 84885"/>
                <a:gd name="connsiteY12" fmla="*/ 30635 h 93830"/>
                <a:gd name="connsiteX13" fmla="*/ 4767 w 84885"/>
                <a:gd name="connsiteY13" fmla="*/ 32730 h 93830"/>
                <a:gd name="connsiteX14" fmla="*/ 6862 w 84885"/>
                <a:gd name="connsiteY14" fmla="*/ 32349 h 93830"/>
                <a:gd name="connsiteX15" fmla="*/ 10387 w 84885"/>
                <a:gd name="connsiteY15" fmla="*/ 21586 h 93830"/>
                <a:gd name="connsiteX16" fmla="*/ 17340 w 84885"/>
                <a:gd name="connsiteY16" fmla="*/ 12252 h 93830"/>
                <a:gd name="connsiteX17" fmla="*/ 45534 w 84885"/>
                <a:gd name="connsiteY17" fmla="*/ 60 h 93830"/>
                <a:gd name="connsiteX18" fmla="*/ 70966 w 84885"/>
                <a:gd name="connsiteY18" fmla="*/ 7013 h 9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4885" h="93830">
                  <a:moveTo>
                    <a:pt x="70871" y="7203"/>
                  </a:moveTo>
                  <a:lnTo>
                    <a:pt x="54202" y="6537"/>
                  </a:lnTo>
                  <a:cubicBezTo>
                    <a:pt x="52963" y="6537"/>
                    <a:pt x="52868" y="6727"/>
                    <a:pt x="54011" y="7203"/>
                  </a:cubicBezTo>
                  <a:cubicBezTo>
                    <a:pt x="60393" y="10156"/>
                    <a:pt x="66108" y="13966"/>
                    <a:pt x="71061" y="18633"/>
                  </a:cubicBezTo>
                  <a:cubicBezTo>
                    <a:pt x="74204" y="21491"/>
                    <a:pt x="74871" y="25110"/>
                    <a:pt x="77443" y="28063"/>
                  </a:cubicBezTo>
                  <a:cubicBezTo>
                    <a:pt x="79443" y="30254"/>
                    <a:pt x="80586" y="32540"/>
                    <a:pt x="81062" y="34826"/>
                  </a:cubicBezTo>
                  <a:cubicBezTo>
                    <a:pt x="81443" y="36636"/>
                    <a:pt x="82491" y="40636"/>
                    <a:pt x="84205" y="46637"/>
                  </a:cubicBezTo>
                  <a:cubicBezTo>
                    <a:pt x="85253" y="50161"/>
                    <a:pt x="85063" y="54066"/>
                    <a:pt x="83824" y="58353"/>
                  </a:cubicBezTo>
                  <a:cubicBezTo>
                    <a:pt x="81348" y="66544"/>
                    <a:pt x="76586" y="74640"/>
                    <a:pt x="69346" y="82546"/>
                  </a:cubicBezTo>
                  <a:cubicBezTo>
                    <a:pt x="65632" y="84737"/>
                    <a:pt x="63346" y="87785"/>
                    <a:pt x="62393" y="91595"/>
                  </a:cubicBezTo>
                  <a:cubicBezTo>
                    <a:pt x="45629" y="94929"/>
                    <a:pt x="31628" y="94548"/>
                    <a:pt x="20293" y="90357"/>
                  </a:cubicBezTo>
                  <a:cubicBezTo>
                    <a:pt x="6862" y="85499"/>
                    <a:pt x="100" y="75974"/>
                    <a:pt x="4" y="61877"/>
                  </a:cubicBezTo>
                  <a:cubicBezTo>
                    <a:pt x="-91" y="51304"/>
                    <a:pt x="1338" y="40827"/>
                    <a:pt x="4291" y="30635"/>
                  </a:cubicBezTo>
                  <a:cubicBezTo>
                    <a:pt x="4291" y="31587"/>
                    <a:pt x="4386" y="32349"/>
                    <a:pt x="4767" y="32730"/>
                  </a:cubicBezTo>
                  <a:cubicBezTo>
                    <a:pt x="5338" y="33492"/>
                    <a:pt x="6577" y="33207"/>
                    <a:pt x="6862" y="32349"/>
                  </a:cubicBezTo>
                  <a:cubicBezTo>
                    <a:pt x="7910" y="28825"/>
                    <a:pt x="9148" y="25301"/>
                    <a:pt x="10387" y="21586"/>
                  </a:cubicBezTo>
                  <a:cubicBezTo>
                    <a:pt x="11815" y="17490"/>
                    <a:pt x="14102" y="14347"/>
                    <a:pt x="17340" y="12252"/>
                  </a:cubicBezTo>
                  <a:cubicBezTo>
                    <a:pt x="25436" y="6918"/>
                    <a:pt x="34771" y="2822"/>
                    <a:pt x="45534" y="60"/>
                  </a:cubicBezTo>
                  <a:cubicBezTo>
                    <a:pt x="54011" y="-417"/>
                    <a:pt x="62393" y="1965"/>
                    <a:pt x="70966" y="7013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3" name="Freeform: Shape 16302">
              <a:extLst>
                <a:ext uri="{FF2B5EF4-FFF2-40B4-BE49-F238E27FC236}">
                  <a16:creationId xmlns:a16="http://schemas.microsoft.com/office/drawing/2014/main" id="{8A5BA84C-C78D-A4A9-D243-D543D7F70AD6}"/>
                </a:ext>
              </a:extLst>
            </p:cNvPr>
            <p:cNvSpPr/>
            <p:nvPr/>
          </p:nvSpPr>
          <p:spPr>
            <a:xfrm>
              <a:off x="4000841" y="3262865"/>
              <a:ext cx="42160" cy="76027"/>
            </a:xfrm>
            <a:custGeom>
              <a:avLst/>
              <a:gdLst>
                <a:gd name="connsiteX0" fmla="*/ 17565 w 42160"/>
                <a:gd name="connsiteY0" fmla="*/ 590 h 76027"/>
                <a:gd name="connsiteX1" fmla="*/ 42139 w 42160"/>
                <a:gd name="connsiteY1" fmla="*/ 42690 h 76027"/>
                <a:gd name="connsiteX2" fmla="*/ 32519 w 42160"/>
                <a:gd name="connsiteY2" fmla="*/ 72408 h 76027"/>
                <a:gd name="connsiteX3" fmla="*/ 16136 w 42160"/>
                <a:gd name="connsiteY3" fmla="*/ 76028 h 76027"/>
                <a:gd name="connsiteX4" fmla="*/ 30614 w 42160"/>
                <a:gd name="connsiteY4" fmla="*/ 51834 h 76027"/>
                <a:gd name="connsiteX5" fmla="*/ 30995 w 42160"/>
                <a:gd name="connsiteY5" fmla="*/ 40119 h 76027"/>
                <a:gd name="connsiteX6" fmla="*/ 27852 w 42160"/>
                <a:gd name="connsiteY6" fmla="*/ 28307 h 76027"/>
                <a:gd name="connsiteX7" fmla="*/ 24232 w 42160"/>
                <a:gd name="connsiteY7" fmla="*/ 21545 h 76027"/>
                <a:gd name="connsiteX8" fmla="*/ 17851 w 42160"/>
                <a:gd name="connsiteY8" fmla="*/ 12115 h 76027"/>
                <a:gd name="connsiteX9" fmla="*/ 801 w 42160"/>
                <a:gd name="connsiteY9" fmla="*/ 685 h 76027"/>
                <a:gd name="connsiteX10" fmla="*/ 992 w 42160"/>
                <a:gd name="connsiteY10" fmla="*/ 18 h 76027"/>
                <a:gd name="connsiteX11" fmla="*/ 17660 w 42160"/>
                <a:gd name="connsiteY11" fmla="*/ 685 h 7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160" h="76027">
                  <a:moveTo>
                    <a:pt x="17565" y="590"/>
                  </a:moveTo>
                  <a:cubicBezTo>
                    <a:pt x="31757" y="10496"/>
                    <a:pt x="42711" y="25831"/>
                    <a:pt x="42139" y="42690"/>
                  </a:cubicBezTo>
                  <a:cubicBezTo>
                    <a:pt x="41949" y="48024"/>
                    <a:pt x="38710" y="57930"/>
                    <a:pt x="32519" y="72408"/>
                  </a:cubicBezTo>
                  <a:lnTo>
                    <a:pt x="16136" y="76028"/>
                  </a:lnTo>
                  <a:cubicBezTo>
                    <a:pt x="23375" y="68122"/>
                    <a:pt x="28138" y="60026"/>
                    <a:pt x="30614" y="51834"/>
                  </a:cubicBezTo>
                  <a:cubicBezTo>
                    <a:pt x="31948" y="47548"/>
                    <a:pt x="32043" y="43643"/>
                    <a:pt x="30995" y="40119"/>
                  </a:cubicBezTo>
                  <a:cubicBezTo>
                    <a:pt x="29185" y="34023"/>
                    <a:pt x="28138" y="30117"/>
                    <a:pt x="27852" y="28307"/>
                  </a:cubicBezTo>
                  <a:cubicBezTo>
                    <a:pt x="27471" y="26021"/>
                    <a:pt x="26233" y="23736"/>
                    <a:pt x="24232" y="21545"/>
                  </a:cubicBezTo>
                  <a:cubicBezTo>
                    <a:pt x="21661" y="18592"/>
                    <a:pt x="20994" y="14973"/>
                    <a:pt x="17851" y="12115"/>
                  </a:cubicBezTo>
                  <a:cubicBezTo>
                    <a:pt x="12898" y="7448"/>
                    <a:pt x="7183" y="3638"/>
                    <a:pt x="801" y="685"/>
                  </a:cubicBezTo>
                  <a:cubicBezTo>
                    <a:pt x="-342" y="209"/>
                    <a:pt x="-247" y="-77"/>
                    <a:pt x="992" y="18"/>
                  </a:cubicBezTo>
                  <a:lnTo>
                    <a:pt x="17660" y="685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4" name="Freeform: Shape 16303">
              <a:extLst>
                <a:ext uri="{FF2B5EF4-FFF2-40B4-BE49-F238E27FC236}">
                  <a16:creationId xmlns:a16="http://schemas.microsoft.com/office/drawing/2014/main" id="{0BCD1066-85E6-F556-8797-94926FDA0BCA}"/>
                </a:ext>
              </a:extLst>
            </p:cNvPr>
            <p:cNvSpPr/>
            <p:nvPr/>
          </p:nvSpPr>
          <p:spPr>
            <a:xfrm>
              <a:off x="3989411" y="3335274"/>
              <a:ext cx="149486" cy="113627"/>
            </a:xfrm>
            <a:custGeom>
              <a:avLst/>
              <a:gdLst>
                <a:gd name="connsiteX0" fmla="*/ 43949 w 149486"/>
                <a:gd name="connsiteY0" fmla="*/ 95 h 113627"/>
                <a:gd name="connsiteX1" fmla="*/ 74905 w 149486"/>
                <a:gd name="connsiteY1" fmla="*/ 1143 h 113627"/>
                <a:gd name="connsiteX2" fmla="*/ 149486 w 149486"/>
                <a:gd name="connsiteY2" fmla="*/ 29623 h 113627"/>
                <a:gd name="connsiteX3" fmla="*/ 142818 w 149486"/>
                <a:gd name="connsiteY3" fmla="*/ 27622 h 113627"/>
                <a:gd name="connsiteX4" fmla="*/ 137770 w 149486"/>
                <a:gd name="connsiteY4" fmla="*/ 24289 h 113627"/>
                <a:gd name="connsiteX5" fmla="*/ 89383 w 149486"/>
                <a:gd name="connsiteY5" fmla="*/ 5905 h 113627"/>
                <a:gd name="connsiteX6" fmla="*/ 61761 w 149486"/>
                <a:gd name="connsiteY6" fmla="*/ 3048 h 113627"/>
                <a:gd name="connsiteX7" fmla="*/ 44330 w 149486"/>
                <a:gd name="connsiteY7" fmla="*/ 2096 h 113627"/>
                <a:gd name="connsiteX8" fmla="*/ 23756 w 149486"/>
                <a:gd name="connsiteY8" fmla="*/ 10573 h 113627"/>
                <a:gd name="connsiteX9" fmla="*/ 12993 w 149486"/>
                <a:gd name="connsiteY9" fmla="*/ 30194 h 113627"/>
                <a:gd name="connsiteX10" fmla="*/ 5754 w 149486"/>
                <a:gd name="connsiteY10" fmla="*/ 63246 h 113627"/>
                <a:gd name="connsiteX11" fmla="*/ 3944 w 149486"/>
                <a:gd name="connsiteY11" fmla="*/ 87916 h 113627"/>
                <a:gd name="connsiteX12" fmla="*/ 6325 w 149486"/>
                <a:gd name="connsiteY12" fmla="*/ 113252 h 113627"/>
                <a:gd name="connsiteX13" fmla="*/ 2039 w 149486"/>
                <a:gd name="connsiteY13" fmla="*/ 113062 h 113627"/>
                <a:gd name="connsiteX14" fmla="*/ 706 w 149486"/>
                <a:gd name="connsiteY14" fmla="*/ 110966 h 113627"/>
                <a:gd name="connsiteX15" fmla="*/ 2801 w 149486"/>
                <a:gd name="connsiteY15" fmla="*/ 50483 h 113627"/>
                <a:gd name="connsiteX16" fmla="*/ 6040 w 149486"/>
                <a:gd name="connsiteY16" fmla="*/ 38290 h 113627"/>
                <a:gd name="connsiteX17" fmla="*/ 12326 w 149486"/>
                <a:gd name="connsiteY17" fmla="*/ 27242 h 113627"/>
                <a:gd name="connsiteX18" fmla="*/ 20517 w 149486"/>
                <a:gd name="connsiteY18" fmla="*/ 12668 h 113627"/>
                <a:gd name="connsiteX19" fmla="*/ 27471 w 149486"/>
                <a:gd name="connsiteY19" fmla="*/ 3619 h 113627"/>
                <a:gd name="connsiteX20" fmla="*/ 43854 w 149486"/>
                <a:gd name="connsiteY20" fmla="*/ 0 h 1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486" h="113627">
                  <a:moveTo>
                    <a:pt x="43949" y="95"/>
                  </a:moveTo>
                  <a:cubicBezTo>
                    <a:pt x="54426" y="1048"/>
                    <a:pt x="66142" y="286"/>
                    <a:pt x="74905" y="1143"/>
                  </a:cubicBezTo>
                  <a:cubicBezTo>
                    <a:pt x="102718" y="4000"/>
                    <a:pt x="127579" y="13525"/>
                    <a:pt x="149486" y="29623"/>
                  </a:cubicBezTo>
                  <a:cubicBezTo>
                    <a:pt x="147867" y="30385"/>
                    <a:pt x="145676" y="29718"/>
                    <a:pt x="142818" y="27622"/>
                  </a:cubicBezTo>
                  <a:cubicBezTo>
                    <a:pt x="140914" y="26098"/>
                    <a:pt x="139199" y="25051"/>
                    <a:pt x="137770" y="24289"/>
                  </a:cubicBezTo>
                  <a:cubicBezTo>
                    <a:pt x="119958" y="14954"/>
                    <a:pt x="103861" y="8858"/>
                    <a:pt x="89383" y="5905"/>
                  </a:cubicBezTo>
                  <a:cubicBezTo>
                    <a:pt x="83001" y="4667"/>
                    <a:pt x="73858" y="3715"/>
                    <a:pt x="61761" y="3048"/>
                  </a:cubicBezTo>
                  <a:cubicBezTo>
                    <a:pt x="50521" y="2381"/>
                    <a:pt x="44711" y="2096"/>
                    <a:pt x="44330" y="2096"/>
                  </a:cubicBezTo>
                  <a:cubicBezTo>
                    <a:pt x="38425" y="2381"/>
                    <a:pt x="26423" y="5143"/>
                    <a:pt x="23756" y="10573"/>
                  </a:cubicBezTo>
                  <a:cubicBezTo>
                    <a:pt x="20232" y="17717"/>
                    <a:pt x="16708" y="24193"/>
                    <a:pt x="12993" y="30194"/>
                  </a:cubicBezTo>
                  <a:cubicBezTo>
                    <a:pt x="6611" y="40576"/>
                    <a:pt x="4134" y="51625"/>
                    <a:pt x="5754" y="63246"/>
                  </a:cubicBezTo>
                  <a:lnTo>
                    <a:pt x="3944" y="87916"/>
                  </a:lnTo>
                  <a:cubicBezTo>
                    <a:pt x="1849" y="97917"/>
                    <a:pt x="2706" y="106299"/>
                    <a:pt x="6325" y="113252"/>
                  </a:cubicBezTo>
                  <a:cubicBezTo>
                    <a:pt x="4611" y="113824"/>
                    <a:pt x="3182" y="113729"/>
                    <a:pt x="2039" y="113062"/>
                  </a:cubicBezTo>
                  <a:cubicBezTo>
                    <a:pt x="1277" y="112585"/>
                    <a:pt x="801" y="111823"/>
                    <a:pt x="706" y="110966"/>
                  </a:cubicBezTo>
                  <a:cubicBezTo>
                    <a:pt x="-723" y="90773"/>
                    <a:pt x="39" y="70580"/>
                    <a:pt x="2801" y="50483"/>
                  </a:cubicBezTo>
                  <a:cubicBezTo>
                    <a:pt x="3373" y="46482"/>
                    <a:pt x="4420" y="42481"/>
                    <a:pt x="6040" y="38290"/>
                  </a:cubicBezTo>
                  <a:cubicBezTo>
                    <a:pt x="6897" y="36100"/>
                    <a:pt x="8992" y="32480"/>
                    <a:pt x="12326" y="27242"/>
                  </a:cubicBezTo>
                  <a:cubicBezTo>
                    <a:pt x="14993" y="23050"/>
                    <a:pt x="17755" y="18193"/>
                    <a:pt x="20517" y="12668"/>
                  </a:cubicBezTo>
                  <a:cubicBezTo>
                    <a:pt x="21470" y="8763"/>
                    <a:pt x="23756" y="5810"/>
                    <a:pt x="27471" y="3619"/>
                  </a:cubicBezTo>
                  <a:lnTo>
                    <a:pt x="43854" y="0"/>
                  </a:ln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5" name="Freeform: Shape 16304">
              <a:extLst>
                <a:ext uri="{FF2B5EF4-FFF2-40B4-BE49-F238E27FC236}">
                  <a16:creationId xmlns:a16="http://schemas.microsoft.com/office/drawing/2014/main" id="{8C64FF45-1AA1-C4A4-414F-659DFBA2FFAE}"/>
                </a:ext>
              </a:extLst>
            </p:cNvPr>
            <p:cNvSpPr/>
            <p:nvPr/>
          </p:nvSpPr>
          <p:spPr>
            <a:xfrm>
              <a:off x="4614756" y="3346345"/>
              <a:ext cx="7735" cy="7302"/>
            </a:xfrm>
            <a:custGeom>
              <a:avLst/>
              <a:gdLst>
                <a:gd name="connsiteX0" fmla="*/ 963 w 7735"/>
                <a:gd name="connsiteY0" fmla="*/ 6264 h 7302"/>
                <a:gd name="connsiteX1" fmla="*/ 1344 w 7735"/>
                <a:gd name="connsiteY1" fmla="*/ 1120 h 7302"/>
                <a:gd name="connsiteX2" fmla="*/ 6773 w 7735"/>
                <a:gd name="connsiteY2" fmla="*/ 1025 h 7302"/>
                <a:gd name="connsiteX3" fmla="*/ 6392 w 7735"/>
                <a:gd name="connsiteY3" fmla="*/ 6169 h 7302"/>
                <a:gd name="connsiteX4" fmla="*/ 963 w 7735"/>
                <a:gd name="connsiteY4" fmla="*/ 6359 h 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5" h="7302">
                  <a:moveTo>
                    <a:pt x="963" y="6264"/>
                  </a:moveTo>
                  <a:cubicBezTo>
                    <a:pt x="-466" y="4835"/>
                    <a:pt x="-276" y="2549"/>
                    <a:pt x="1344" y="1120"/>
                  </a:cubicBezTo>
                  <a:cubicBezTo>
                    <a:pt x="2963" y="-308"/>
                    <a:pt x="5344" y="-404"/>
                    <a:pt x="6773" y="1025"/>
                  </a:cubicBezTo>
                  <a:cubicBezTo>
                    <a:pt x="8202" y="2454"/>
                    <a:pt x="8011" y="4740"/>
                    <a:pt x="6392" y="6169"/>
                  </a:cubicBezTo>
                  <a:cubicBezTo>
                    <a:pt x="4772" y="7597"/>
                    <a:pt x="2391" y="7693"/>
                    <a:pt x="963" y="635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6" name="Freeform: Shape 16305">
              <a:extLst>
                <a:ext uri="{FF2B5EF4-FFF2-40B4-BE49-F238E27FC236}">
                  <a16:creationId xmlns:a16="http://schemas.microsoft.com/office/drawing/2014/main" id="{9F050064-C87C-92DC-58BB-125B4192AB10}"/>
                </a:ext>
              </a:extLst>
            </p:cNvPr>
            <p:cNvSpPr/>
            <p:nvPr/>
          </p:nvSpPr>
          <p:spPr>
            <a:xfrm>
              <a:off x="4080600" y="3361228"/>
              <a:ext cx="7819" cy="10003"/>
            </a:xfrm>
            <a:custGeom>
              <a:avLst/>
              <a:gdLst>
                <a:gd name="connsiteX0" fmla="*/ 6577 w 7819"/>
                <a:gd name="connsiteY0" fmla="*/ 9764 h 10003"/>
                <a:gd name="connsiteX1" fmla="*/ 1052 w 7819"/>
                <a:gd name="connsiteY1" fmla="*/ 6430 h 10003"/>
                <a:gd name="connsiteX2" fmla="*/ 1243 w 7819"/>
                <a:gd name="connsiteY2" fmla="*/ 239 h 10003"/>
                <a:gd name="connsiteX3" fmla="*/ 6767 w 7819"/>
                <a:gd name="connsiteY3" fmla="*/ 3573 h 10003"/>
                <a:gd name="connsiteX4" fmla="*/ 6577 w 7819"/>
                <a:gd name="connsiteY4" fmla="*/ 9764 h 10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9" h="10003">
                  <a:moveTo>
                    <a:pt x="6577" y="9764"/>
                  </a:moveTo>
                  <a:cubicBezTo>
                    <a:pt x="4957" y="10621"/>
                    <a:pt x="2481" y="9097"/>
                    <a:pt x="1052" y="6430"/>
                  </a:cubicBezTo>
                  <a:cubicBezTo>
                    <a:pt x="-472" y="3763"/>
                    <a:pt x="-281" y="1001"/>
                    <a:pt x="1243" y="239"/>
                  </a:cubicBezTo>
                  <a:cubicBezTo>
                    <a:pt x="2862" y="-618"/>
                    <a:pt x="5339" y="906"/>
                    <a:pt x="6767" y="3573"/>
                  </a:cubicBezTo>
                  <a:cubicBezTo>
                    <a:pt x="8291" y="6240"/>
                    <a:pt x="8101" y="9002"/>
                    <a:pt x="6577" y="976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7" name="Freeform: Shape 16306">
              <a:extLst>
                <a:ext uri="{FF2B5EF4-FFF2-40B4-BE49-F238E27FC236}">
                  <a16:creationId xmlns:a16="http://schemas.microsoft.com/office/drawing/2014/main" id="{FDE78053-715B-7A4E-F9C0-AC59CC5738E1}"/>
                </a:ext>
              </a:extLst>
            </p:cNvPr>
            <p:cNvSpPr/>
            <p:nvPr/>
          </p:nvSpPr>
          <p:spPr>
            <a:xfrm>
              <a:off x="4021975" y="3386801"/>
              <a:ext cx="5530" cy="12482"/>
            </a:xfrm>
            <a:custGeom>
              <a:avLst/>
              <a:gdLst>
                <a:gd name="connsiteX0" fmla="*/ 3289 w 5530"/>
                <a:gd name="connsiteY0" fmla="*/ 12480 h 12482"/>
                <a:gd name="connsiteX1" fmla="*/ 51 w 5530"/>
                <a:gd name="connsiteY1" fmla="*/ 6479 h 12482"/>
                <a:gd name="connsiteX2" fmla="*/ 2241 w 5530"/>
                <a:gd name="connsiteY2" fmla="*/ 2 h 12482"/>
                <a:gd name="connsiteX3" fmla="*/ 5480 w 5530"/>
                <a:gd name="connsiteY3" fmla="*/ 6003 h 12482"/>
                <a:gd name="connsiteX4" fmla="*/ 3289 w 5530"/>
                <a:gd name="connsiteY4" fmla="*/ 12480 h 1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0" h="12482">
                  <a:moveTo>
                    <a:pt x="3289" y="12480"/>
                  </a:moveTo>
                  <a:cubicBezTo>
                    <a:pt x="1765" y="12575"/>
                    <a:pt x="336" y="9908"/>
                    <a:pt x="51" y="6479"/>
                  </a:cubicBezTo>
                  <a:cubicBezTo>
                    <a:pt x="-235" y="3050"/>
                    <a:pt x="717" y="193"/>
                    <a:pt x="2241" y="2"/>
                  </a:cubicBezTo>
                  <a:cubicBezTo>
                    <a:pt x="3765" y="-93"/>
                    <a:pt x="5194" y="2574"/>
                    <a:pt x="5480" y="6003"/>
                  </a:cubicBezTo>
                  <a:cubicBezTo>
                    <a:pt x="5765" y="9432"/>
                    <a:pt x="4813" y="12290"/>
                    <a:pt x="3289" y="1248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8" name="Freeform: Shape 16307">
              <a:extLst>
                <a:ext uri="{FF2B5EF4-FFF2-40B4-BE49-F238E27FC236}">
                  <a16:creationId xmlns:a16="http://schemas.microsoft.com/office/drawing/2014/main" id="{255369E3-6B28-1F5A-656D-BD6132FB01E0}"/>
                </a:ext>
              </a:extLst>
            </p:cNvPr>
            <p:cNvSpPr/>
            <p:nvPr/>
          </p:nvSpPr>
          <p:spPr>
            <a:xfrm>
              <a:off x="3993355" y="3395360"/>
              <a:ext cx="7482" cy="30076"/>
            </a:xfrm>
            <a:custGeom>
              <a:avLst/>
              <a:gdLst>
                <a:gd name="connsiteX0" fmla="*/ 95 w 7482"/>
                <a:gd name="connsiteY0" fmla="*/ 27829 h 30076"/>
                <a:gd name="connsiteX1" fmla="*/ 1905 w 7482"/>
                <a:gd name="connsiteY1" fmla="*/ 3159 h 30076"/>
                <a:gd name="connsiteX2" fmla="*/ 3048 w 7482"/>
                <a:gd name="connsiteY2" fmla="*/ 588 h 30076"/>
                <a:gd name="connsiteX3" fmla="*/ 6382 w 7482"/>
                <a:gd name="connsiteY3" fmla="*/ 778 h 30076"/>
                <a:gd name="connsiteX4" fmla="*/ 7429 w 7482"/>
                <a:gd name="connsiteY4" fmla="*/ 3921 h 30076"/>
                <a:gd name="connsiteX5" fmla="*/ 4572 w 7482"/>
                <a:gd name="connsiteY5" fmla="*/ 20209 h 30076"/>
                <a:gd name="connsiteX6" fmla="*/ 3810 w 7482"/>
                <a:gd name="connsiteY6" fmla="*/ 26496 h 30076"/>
                <a:gd name="connsiteX7" fmla="*/ 2857 w 7482"/>
                <a:gd name="connsiteY7" fmla="*/ 28686 h 30076"/>
                <a:gd name="connsiteX8" fmla="*/ 1905 w 7482"/>
                <a:gd name="connsiteY8" fmla="*/ 29544 h 30076"/>
                <a:gd name="connsiteX9" fmla="*/ 286 w 7482"/>
                <a:gd name="connsiteY9" fmla="*/ 29067 h 30076"/>
                <a:gd name="connsiteX10" fmla="*/ 0 w 7482"/>
                <a:gd name="connsiteY10" fmla="*/ 27734 h 3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82" h="30076">
                  <a:moveTo>
                    <a:pt x="95" y="27829"/>
                  </a:moveTo>
                  <a:lnTo>
                    <a:pt x="1905" y="3159"/>
                  </a:lnTo>
                  <a:cubicBezTo>
                    <a:pt x="2096" y="1921"/>
                    <a:pt x="2477" y="1064"/>
                    <a:pt x="3048" y="588"/>
                  </a:cubicBezTo>
                  <a:cubicBezTo>
                    <a:pt x="4096" y="-270"/>
                    <a:pt x="5620" y="-174"/>
                    <a:pt x="6382" y="778"/>
                  </a:cubicBezTo>
                  <a:cubicBezTo>
                    <a:pt x="6953" y="1540"/>
                    <a:pt x="7334" y="2493"/>
                    <a:pt x="7429" y="3921"/>
                  </a:cubicBezTo>
                  <a:cubicBezTo>
                    <a:pt x="7715" y="9446"/>
                    <a:pt x="6858" y="14875"/>
                    <a:pt x="4572" y="20209"/>
                  </a:cubicBezTo>
                  <a:cubicBezTo>
                    <a:pt x="4191" y="21257"/>
                    <a:pt x="3905" y="23352"/>
                    <a:pt x="3810" y="26496"/>
                  </a:cubicBezTo>
                  <a:cubicBezTo>
                    <a:pt x="3810" y="27353"/>
                    <a:pt x="3429" y="28115"/>
                    <a:pt x="2857" y="28686"/>
                  </a:cubicBezTo>
                  <a:lnTo>
                    <a:pt x="1905" y="29544"/>
                  </a:lnTo>
                  <a:cubicBezTo>
                    <a:pt x="1048" y="30401"/>
                    <a:pt x="571" y="30210"/>
                    <a:pt x="286" y="29067"/>
                  </a:cubicBezTo>
                  <a:lnTo>
                    <a:pt x="0" y="27734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9" name="Freeform: Shape 16308">
              <a:extLst>
                <a:ext uri="{FF2B5EF4-FFF2-40B4-BE49-F238E27FC236}">
                  <a16:creationId xmlns:a16="http://schemas.microsoft.com/office/drawing/2014/main" id="{16CC4E5B-DEAF-8CED-62BE-B56C9B5E679E}"/>
                </a:ext>
              </a:extLst>
            </p:cNvPr>
            <p:cNvSpPr/>
            <p:nvPr/>
          </p:nvSpPr>
          <p:spPr>
            <a:xfrm>
              <a:off x="4152246" y="3399065"/>
              <a:ext cx="8353" cy="7576"/>
            </a:xfrm>
            <a:custGeom>
              <a:avLst/>
              <a:gdLst>
                <a:gd name="connsiteX0" fmla="*/ 7796 w 8353"/>
                <a:gd name="connsiteY0" fmla="*/ 1360 h 7576"/>
                <a:gd name="connsiteX1" fmla="*/ 6272 w 8353"/>
                <a:gd name="connsiteY1" fmla="*/ 6693 h 7576"/>
                <a:gd name="connsiteX2" fmla="*/ 557 w 8353"/>
                <a:gd name="connsiteY2" fmla="*/ 6217 h 7576"/>
                <a:gd name="connsiteX3" fmla="*/ 2081 w 8353"/>
                <a:gd name="connsiteY3" fmla="*/ 883 h 7576"/>
                <a:gd name="connsiteX4" fmla="*/ 7796 w 8353"/>
                <a:gd name="connsiteY4" fmla="*/ 1360 h 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3" h="7576">
                  <a:moveTo>
                    <a:pt x="7796" y="1360"/>
                  </a:moveTo>
                  <a:cubicBezTo>
                    <a:pt x="8939" y="2979"/>
                    <a:pt x="8273" y="5360"/>
                    <a:pt x="6272" y="6693"/>
                  </a:cubicBezTo>
                  <a:cubicBezTo>
                    <a:pt x="4272" y="8027"/>
                    <a:pt x="1700" y="7836"/>
                    <a:pt x="557" y="6217"/>
                  </a:cubicBezTo>
                  <a:cubicBezTo>
                    <a:pt x="-586" y="4598"/>
                    <a:pt x="81" y="2217"/>
                    <a:pt x="2081" y="883"/>
                  </a:cubicBezTo>
                  <a:cubicBezTo>
                    <a:pt x="4082" y="-450"/>
                    <a:pt x="6654" y="-260"/>
                    <a:pt x="7796" y="136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0" name="Freeform: Shape 16309">
              <a:extLst>
                <a:ext uri="{FF2B5EF4-FFF2-40B4-BE49-F238E27FC236}">
                  <a16:creationId xmlns:a16="http://schemas.microsoft.com/office/drawing/2014/main" id="{E35D3E56-44B6-FB0A-38F6-EE3DEC67BA19}"/>
                </a:ext>
              </a:extLst>
            </p:cNvPr>
            <p:cNvSpPr/>
            <p:nvPr/>
          </p:nvSpPr>
          <p:spPr>
            <a:xfrm>
              <a:off x="4739068" y="3424453"/>
              <a:ext cx="8766" cy="12452"/>
            </a:xfrm>
            <a:custGeom>
              <a:avLst/>
              <a:gdLst>
                <a:gd name="connsiteX0" fmla="*/ 0 w 8766"/>
                <a:gd name="connsiteY0" fmla="*/ 736 h 12452"/>
                <a:gd name="connsiteX1" fmla="*/ 95 w 8766"/>
                <a:gd name="connsiteY1" fmla="*/ 355 h 12452"/>
                <a:gd name="connsiteX2" fmla="*/ 190 w 8766"/>
                <a:gd name="connsiteY2" fmla="*/ 355 h 12452"/>
                <a:gd name="connsiteX3" fmla="*/ 7429 w 8766"/>
                <a:gd name="connsiteY3" fmla="*/ 4070 h 12452"/>
                <a:gd name="connsiteX4" fmla="*/ 7810 w 8766"/>
                <a:gd name="connsiteY4" fmla="*/ 4737 h 12452"/>
                <a:gd name="connsiteX5" fmla="*/ 6667 w 8766"/>
                <a:gd name="connsiteY5" fmla="*/ 12452 h 12452"/>
                <a:gd name="connsiteX6" fmla="*/ 6572 w 8766"/>
                <a:gd name="connsiteY6" fmla="*/ 12452 h 12452"/>
                <a:gd name="connsiteX7" fmla="*/ 6191 w 8766"/>
                <a:gd name="connsiteY7" fmla="*/ 12452 h 12452"/>
                <a:gd name="connsiteX8" fmla="*/ 95 w 8766"/>
                <a:gd name="connsiteY8" fmla="*/ 736 h 1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766" h="12452">
                  <a:moveTo>
                    <a:pt x="0" y="736"/>
                  </a:moveTo>
                  <a:cubicBezTo>
                    <a:pt x="0" y="736"/>
                    <a:pt x="0" y="451"/>
                    <a:pt x="95" y="355"/>
                  </a:cubicBezTo>
                  <a:lnTo>
                    <a:pt x="190" y="355"/>
                  </a:lnTo>
                  <a:cubicBezTo>
                    <a:pt x="2476" y="-788"/>
                    <a:pt x="5715" y="927"/>
                    <a:pt x="7429" y="4070"/>
                  </a:cubicBezTo>
                  <a:lnTo>
                    <a:pt x="7810" y="4737"/>
                  </a:lnTo>
                  <a:cubicBezTo>
                    <a:pt x="9430" y="7975"/>
                    <a:pt x="8954" y="11404"/>
                    <a:pt x="6667" y="12452"/>
                  </a:cubicBezTo>
                  <a:lnTo>
                    <a:pt x="6572" y="12452"/>
                  </a:lnTo>
                  <a:cubicBezTo>
                    <a:pt x="6572" y="12452"/>
                    <a:pt x="6287" y="12452"/>
                    <a:pt x="6191" y="12452"/>
                  </a:cubicBezTo>
                  <a:lnTo>
                    <a:pt x="95" y="73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1" name="Freeform: Shape 16310">
              <a:extLst>
                <a:ext uri="{FF2B5EF4-FFF2-40B4-BE49-F238E27FC236}">
                  <a16:creationId xmlns:a16="http://schemas.microsoft.com/office/drawing/2014/main" id="{859B75E3-D64B-5ECD-E01C-CC1D7F158428}"/>
                </a:ext>
              </a:extLst>
            </p:cNvPr>
            <p:cNvSpPr/>
            <p:nvPr/>
          </p:nvSpPr>
          <p:spPr>
            <a:xfrm>
              <a:off x="4620100" y="3438239"/>
              <a:ext cx="7620" cy="7238"/>
            </a:xfrm>
            <a:custGeom>
              <a:avLst/>
              <a:gdLst>
                <a:gd name="connsiteX0" fmla="*/ 7620 w 7620"/>
                <a:gd name="connsiteY0" fmla="*/ 3620 h 7238"/>
                <a:gd name="connsiteX1" fmla="*/ 3810 w 7620"/>
                <a:gd name="connsiteY1" fmla="*/ 7239 h 7238"/>
                <a:gd name="connsiteX2" fmla="*/ 0 w 7620"/>
                <a:gd name="connsiteY2" fmla="*/ 3620 h 7238"/>
                <a:gd name="connsiteX3" fmla="*/ 3810 w 7620"/>
                <a:gd name="connsiteY3" fmla="*/ 0 h 7238"/>
                <a:gd name="connsiteX4" fmla="*/ 7620 w 7620"/>
                <a:gd name="connsiteY4" fmla="*/ 3620 h 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" h="7238">
                  <a:moveTo>
                    <a:pt x="7620" y="3620"/>
                  </a:moveTo>
                  <a:cubicBezTo>
                    <a:pt x="7620" y="5620"/>
                    <a:pt x="5906" y="7239"/>
                    <a:pt x="3810" y="7239"/>
                  </a:cubicBezTo>
                  <a:cubicBezTo>
                    <a:pt x="1715" y="7239"/>
                    <a:pt x="0" y="5620"/>
                    <a:pt x="0" y="3620"/>
                  </a:cubicBezTo>
                  <a:cubicBezTo>
                    <a:pt x="0" y="1619"/>
                    <a:pt x="1715" y="0"/>
                    <a:pt x="3810" y="0"/>
                  </a:cubicBezTo>
                  <a:cubicBezTo>
                    <a:pt x="5906" y="0"/>
                    <a:pt x="7620" y="1619"/>
                    <a:pt x="7620" y="362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2" name="Freeform: Shape 16311">
              <a:extLst>
                <a:ext uri="{FF2B5EF4-FFF2-40B4-BE49-F238E27FC236}">
                  <a16:creationId xmlns:a16="http://schemas.microsoft.com/office/drawing/2014/main" id="{05297AB4-F08D-5CCB-4E80-4D8D76D18072}"/>
                </a:ext>
              </a:extLst>
            </p:cNvPr>
            <p:cNvSpPr/>
            <p:nvPr/>
          </p:nvSpPr>
          <p:spPr>
            <a:xfrm>
              <a:off x="4135585" y="3440142"/>
              <a:ext cx="4051" cy="14861"/>
            </a:xfrm>
            <a:custGeom>
              <a:avLst/>
              <a:gdLst>
                <a:gd name="connsiteX0" fmla="*/ 1407 w 4051"/>
                <a:gd name="connsiteY0" fmla="*/ 14861 h 14861"/>
                <a:gd name="connsiteX1" fmla="*/ 73 w 4051"/>
                <a:gd name="connsiteY1" fmla="*/ 7241 h 14861"/>
                <a:gd name="connsiteX2" fmla="*/ 2645 w 4051"/>
                <a:gd name="connsiteY2" fmla="*/ 2 h 14861"/>
                <a:gd name="connsiteX3" fmla="*/ 3979 w 4051"/>
                <a:gd name="connsiteY3" fmla="*/ 7527 h 14861"/>
                <a:gd name="connsiteX4" fmla="*/ 1407 w 4051"/>
                <a:gd name="connsiteY4" fmla="*/ 14766 h 14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1" h="14861">
                  <a:moveTo>
                    <a:pt x="1407" y="14861"/>
                  </a:moveTo>
                  <a:cubicBezTo>
                    <a:pt x="359" y="14861"/>
                    <a:pt x="-212" y="11432"/>
                    <a:pt x="73" y="7241"/>
                  </a:cubicBezTo>
                  <a:cubicBezTo>
                    <a:pt x="454" y="3145"/>
                    <a:pt x="1597" y="-93"/>
                    <a:pt x="2645" y="2"/>
                  </a:cubicBezTo>
                  <a:cubicBezTo>
                    <a:pt x="3693" y="2"/>
                    <a:pt x="4264" y="3431"/>
                    <a:pt x="3979" y="7527"/>
                  </a:cubicBezTo>
                  <a:cubicBezTo>
                    <a:pt x="3598" y="11623"/>
                    <a:pt x="2455" y="14861"/>
                    <a:pt x="1407" y="14766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3" name="Freeform: Shape 16312">
              <a:extLst>
                <a:ext uri="{FF2B5EF4-FFF2-40B4-BE49-F238E27FC236}">
                  <a16:creationId xmlns:a16="http://schemas.microsoft.com/office/drawing/2014/main" id="{E22712F8-A490-03F9-52AF-FE5874DC67E7}"/>
                </a:ext>
              </a:extLst>
            </p:cNvPr>
            <p:cNvSpPr/>
            <p:nvPr/>
          </p:nvSpPr>
          <p:spPr>
            <a:xfrm>
              <a:off x="4001237" y="3441638"/>
              <a:ext cx="4698" cy="3648"/>
            </a:xfrm>
            <a:custGeom>
              <a:avLst/>
              <a:gdLst>
                <a:gd name="connsiteX0" fmla="*/ 2977 w 4698"/>
                <a:gd name="connsiteY0" fmla="*/ 29 h 3648"/>
                <a:gd name="connsiteX1" fmla="*/ 4691 w 4698"/>
                <a:gd name="connsiteY1" fmla="*/ 1553 h 3648"/>
                <a:gd name="connsiteX2" fmla="*/ 1357 w 4698"/>
                <a:gd name="connsiteY2" fmla="*/ 3649 h 3648"/>
                <a:gd name="connsiteX3" fmla="*/ 24 w 4698"/>
                <a:gd name="connsiteY3" fmla="*/ 2696 h 3648"/>
                <a:gd name="connsiteX4" fmla="*/ 2977 w 4698"/>
                <a:gd name="connsiteY4" fmla="*/ 125 h 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8" h="3648">
                  <a:moveTo>
                    <a:pt x="2977" y="29"/>
                  </a:moveTo>
                  <a:cubicBezTo>
                    <a:pt x="3929" y="-161"/>
                    <a:pt x="4786" y="601"/>
                    <a:pt x="4691" y="1553"/>
                  </a:cubicBezTo>
                  <a:cubicBezTo>
                    <a:pt x="4500" y="2792"/>
                    <a:pt x="3358" y="3458"/>
                    <a:pt x="1357" y="3649"/>
                  </a:cubicBezTo>
                  <a:cubicBezTo>
                    <a:pt x="595" y="3649"/>
                    <a:pt x="119" y="3363"/>
                    <a:pt x="24" y="2696"/>
                  </a:cubicBezTo>
                  <a:cubicBezTo>
                    <a:pt x="-167" y="1458"/>
                    <a:pt x="786" y="601"/>
                    <a:pt x="2977" y="125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4" name="Freeform: Shape 16313">
              <a:extLst>
                <a:ext uri="{FF2B5EF4-FFF2-40B4-BE49-F238E27FC236}">
                  <a16:creationId xmlns:a16="http://schemas.microsoft.com/office/drawing/2014/main" id="{095B5C50-A400-7C14-9492-5ECEBA273006}"/>
                </a:ext>
              </a:extLst>
            </p:cNvPr>
            <p:cNvSpPr/>
            <p:nvPr/>
          </p:nvSpPr>
          <p:spPr>
            <a:xfrm>
              <a:off x="4082026" y="3441787"/>
              <a:ext cx="2874" cy="4241"/>
            </a:xfrm>
            <a:custGeom>
              <a:avLst/>
              <a:gdLst>
                <a:gd name="connsiteX0" fmla="*/ 1150 w 2874"/>
                <a:gd name="connsiteY0" fmla="*/ 71 h 4241"/>
                <a:gd name="connsiteX1" fmla="*/ 2865 w 2874"/>
                <a:gd name="connsiteY1" fmla="*/ 2738 h 4241"/>
                <a:gd name="connsiteX2" fmla="*/ 1627 w 2874"/>
                <a:gd name="connsiteY2" fmla="*/ 4167 h 4241"/>
                <a:gd name="connsiteX3" fmla="*/ 7 w 2874"/>
                <a:gd name="connsiteY3" fmla="*/ 3024 h 4241"/>
                <a:gd name="connsiteX4" fmla="*/ 198 w 2874"/>
                <a:gd name="connsiteY4" fmla="*/ 452 h 4241"/>
                <a:gd name="connsiteX5" fmla="*/ 1150 w 2874"/>
                <a:gd name="connsiteY5" fmla="*/ 71 h 4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4" h="4241">
                  <a:moveTo>
                    <a:pt x="1150" y="71"/>
                  </a:moveTo>
                  <a:cubicBezTo>
                    <a:pt x="2389" y="1024"/>
                    <a:pt x="2960" y="1881"/>
                    <a:pt x="2865" y="2738"/>
                  </a:cubicBezTo>
                  <a:cubicBezTo>
                    <a:pt x="2865" y="3405"/>
                    <a:pt x="2389" y="3881"/>
                    <a:pt x="1627" y="4167"/>
                  </a:cubicBezTo>
                  <a:cubicBezTo>
                    <a:pt x="769" y="4453"/>
                    <a:pt x="-88" y="3881"/>
                    <a:pt x="7" y="3024"/>
                  </a:cubicBezTo>
                  <a:lnTo>
                    <a:pt x="198" y="452"/>
                  </a:lnTo>
                  <a:cubicBezTo>
                    <a:pt x="198" y="452"/>
                    <a:pt x="769" y="-215"/>
                    <a:pt x="1150" y="71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5" name="Freeform: Shape 16314">
              <a:extLst>
                <a:ext uri="{FF2B5EF4-FFF2-40B4-BE49-F238E27FC236}">
                  <a16:creationId xmlns:a16="http://schemas.microsoft.com/office/drawing/2014/main" id="{D3842481-3546-F162-98FE-45879209132B}"/>
                </a:ext>
              </a:extLst>
            </p:cNvPr>
            <p:cNvSpPr/>
            <p:nvPr/>
          </p:nvSpPr>
          <p:spPr>
            <a:xfrm>
              <a:off x="4095741" y="3447544"/>
              <a:ext cx="6874" cy="19680"/>
            </a:xfrm>
            <a:custGeom>
              <a:avLst/>
              <a:gdLst>
                <a:gd name="connsiteX0" fmla="*/ 6866 w 6874"/>
                <a:gd name="connsiteY0" fmla="*/ 17460 h 19680"/>
                <a:gd name="connsiteX1" fmla="*/ 5056 w 6874"/>
                <a:gd name="connsiteY1" fmla="*/ 19651 h 19680"/>
                <a:gd name="connsiteX2" fmla="*/ 4199 w 6874"/>
                <a:gd name="connsiteY2" fmla="*/ 19651 h 19680"/>
                <a:gd name="connsiteX3" fmla="*/ 1913 w 6874"/>
                <a:gd name="connsiteY3" fmla="*/ 18032 h 19680"/>
                <a:gd name="connsiteX4" fmla="*/ 8 w 6874"/>
                <a:gd name="connsiteY4" fmla="*/ 2220 h 19680"/>
                <a:gd name="connsiteX5" fmla="*/ 1818 w 6874"/>
                <a:gd name="connsiteY5" fmla="*/ 29 h 19680"/>
                <a:gd name="connsiteX6" fmla="*/ 2675 w 6874"/>
                <a:gd name="connsiteY6" fmla="*/ 29 h 19680"/>
                <a:gd name="connsiteX7" fmla="*/ 4961 w 6874"/>
                <a:gd name="connsiteY7" fmla="*/ 1649 h 19680"/>
                <a:gd name="connsiteX8" fmla="*/ 6866 w 6874"/>
                <a:gd name="connsiteY8" fmla="*/ 17460 h 1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74" h="19680">
                  <a:moveTo>
                    <a:pt x="6866" y="17460"/>
                  </a:moveTo>
                  <a:cubicBezTo>
                    <a:pt x="6961" y="18508"/>
                    <a:pt x="6199" y="19556"/>
                    <a:pt x="5056" y="19651"/>
                  </a:cubicBezTo>
                  <a:lnTo>
                    <a:pt x="4199" y="19651"/>
                  </a:lnTo>
                  <a:cubicBezTo>
                    <a:pt x="3056" y="19841"/>
                    <a:pt x="2008" y="19079"/>
                    <a:pt x="1913" y="18032"/>
                  </a:cubicBezTo>
                  <a:lnTo>
                    <a:pt x="8" y="2220"/>
                  </a:lnTo>
                  <a:cubicBezTo>
                    <a:pt x="-87" y="1172"/>
                    <a:pt x="675" y="125"/>
                    <a:pt x="1818" y="29"/>
                  </a:cubicBezTo>
                  <a:lnTo>
                    <a:pt x="2675" y="29"/>
                  </a:lnTo>
                  <a:cubicBezTo>
                    <a:pt x="3818" y="-161"/>
                    <a:pt x="4866" y="601"/>
                    <a:pt x="4961" y="1649"/>
                  </a:cubicBezTo>
                  <a:lnTo>
                    <a:pt x="6866" y="17460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6" name="Freeform: Shape 16315">
              <a:extLst>
                <a:ext uri="{FF2B5EF4-FFF2-40B4-BE49-F238E27FC236}">
                  <a16:creationId xmlns:a16="http://schemas.microsoft.com/office/drawing/2014/main" id="{BE33CF21-0F41-2E73-2354-DE52E136E880}"/>
                </a:ext>
              </a:extLst>
            </p:cNvPr>
            <p:cNvSpPr/>
            <p:nvPr/>
          </p:nvSpPr>
          <p:spPr>
            <a:xfrm>
              <a:off x="4058697" y="3448517"/>
              <a:ext cx="4572" cy="24402"/>
            </a:xfrm>
            <a:custGeom>
              <a:avLst/>
              <a:gdLst>
                <a:gd name="connsiteX0" fmla="*/ 3143 w 4572"/>
                <a:gd name="connsiteY0" fmla="*/ 23060 h 24402"/>
                <a:gd name="connsiteX1" fmla="*/ 1524 w 4572"/>
                <a:gd name="connsiteY1" fmla="*/ 24393 h 24402"/>
                <a:gd name="connsiteX2" fmla="*/ 1429 w 4572"/>
                <a:gd name="connsiteY2" fmla="*/ 24393 h 24402"/>
                <a:gd name="connsiteX3" fmla="*/ 0 w 4572"/>
                <a:gd name="connsiteY3" fmla="*/ 22869 h 24402"/>
                <a:gd name="connsiteX4" fmla="*/ 1429 w 4572"/>
                <a:gd name="connsiteY4" fmla="*/ 1343 h 24402"/>
                <a:gd name="connsiteX5" fmla="*/ 3048 w 4572"/>
                <a:gd name="connsiteY5" fmla="*/ 9 h 24402"/>
                <a:gd name="connsiteX6" fmla="*/ 3143 w 4572"/>
                <a:gd name="connsiteY6" fmla="*/ 9 h 24402"/>
                <a:gd name="connsiteX7" fmla="*/ 4572 w 4572"/>
                <a:gd name="connsiteY7" fmla="*/ 1533 h 24402"/>
                <a:gd name="connsiteX8" fmla="*/ 3143 w 4572"/>
                <a:gd name="connsiteY8" fmla="*/ 23060 h 24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72" h="24402">
                  <a:moveTo>
                    <a:pt x="3143" y="23060"/>
                  </a:moveTo>
                  <a:cubicBezTo>
                    <a:pt x="3143" y="23822"/>
                    <a:pt x="2381" y="24488"/>
                    <a:pt x="1524" y="24393"/>
                  </a:cubicBezTo>
                  <a:lnTo>
                    <a:pt x="1429" y="24393"/>
                  </a:lnTo>
                  <a:cubicBezTo>
                    <a:pt x="572" y="24393"/>
                    <a:pt x="0" y="23726"/>
                    <a:pt x="0" y="22869"/>
                  </a:cubicBezTo>
                  <a:lnTo>
                    <a:pt x="1429" y="1343"/>
                  </a:lnTo>
                  <a:cubicBezTo>
                    <a:pt x="1429" y="581"/>
                    <a:pt x="2191" y="-86"/>
                    <a:pt x="3048" y="9"/>
                  </a:cubicBezTo>
                  <a:lnTo>
                    <a:pt x="3143" y="9"/>
                  </a:lnTo>
                  <a:cubicBezTo>
                    <a:pt x="4001" y="9"/>
                    <a:pt x="4572" y="676"/>
                    <a:pt x="4572" y="1533"/>
                  </a:cubicBezTo>
                  <a:lnTo>
                    <a:pt x="3143" y="23060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7" name="Freeform: Shape 16316">
              <a:extLst>
                <a:ext uri="{FF2B5EF4-FFF2-40B4-BE49-F238E27FC236}">
                  <a16:creationId xmlns:a16="http://schemas.microsoft.com/office/drawing/2014/main" id="{CAD7ADC5-188C-1D0A-57B9-DC84D5E18386}"/>
                </a:ext>
              </a:extLst>
            </p:cNvPr>
            <p:cNvSpPr/>
            <p:nvPr/>
          </p:nvSpPr>
          <p:spPr>
            <a:xfrm>
              <a:off x="4025264" y="3456527"/>
              <a:ext cx="6095" cy="21526"/>
            </a:xfrm>
            <a:custGeom>
              <a:avLst/>
              <a:gdLst>
                <a:gd name="connsiteX0" fmla="*/ 6001 w 6095"/>
                <a:gd name="connsiteY0" fmla="*/ 19145 h 21526"/>
                <a:gd name="connsiteX1" fmla="*/ 3810 w 6095"/>
                <a:gd name="connsiteY1" fmla="*/ 21526 h 21526"/>
                <a:gd name="connsiteX2" fmla="*/ 3620 w 6095"/>
                <a:gd name="connsiteY2" fmla="*/ 21526 h 21526"/>
                <a:gd name="connsiteX3" fmla="*/ 1143 w 6095"/>
                <a:gd name="connsiteY3" fmla="*/ 19431 h 21526"/>
                <a:gd name="connsiteX4" fmla="*/ 0 w 6095"/>
                <a:gd name="connsiteY4" fmla="*/ 2381 h 21526"/>
                <a:gd name="connsiteX5" fmla="*/ 2191 w 6095"/>
                <a:gd name="connsiteY5" fmla="*/ 0 h 21526"/>
                <a:gd name="connsiteX6" fmla="*/ 2381 w 6095"/>
                <a:gd name="connsiteY6" fmla="*/ 0 h 21526"/>
                <a:gd name="connsiteX7" fmla="*/ 4953 w 6095"/>
                <a:gd name="connsiteY7" fmla="*/ 2096 h 21526"/>
                <a:gd name="connsiteX8" fmla="*/ 6096 w 6095"/>
                <a:gd name="connsiteY8" fmla="*/ 19145 h 2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5" h="21526">
                  <a:moveTo>
                    <a:pt x="6001" y="19145"/>
                  </a:moveTo>
                  <a:cubicBezTo>
                    <a:pt x="6001" y="20383"/>
                    <a:pt x="5144" y="21431"/>
                    <a:pt x="3810" y="21526"/>
                  </a:cubicBezTo>
                  <a:lnTo>
                    <a:pt x="3620" y="21526"/>
                  </a:lnTo>
                  <a:cubicBezTo>
                    <a:pt x="2286" y="21526"/>
                    <a:pt x="1143" y="20669"/>
                    <a:pt x="1143" y="19431"/>
                  </a:cubicBezTo>
                  <a:lnTo>
                    <a:pt x="0" y="2381"/>
                  </a:lnTo>
                  <a:cubicBezTo>
                    <a:pt x="0" y="1143"/>
                    <a:pt x="857" y="95"/>
                    <a:pt x="2191" y="0"/>
                  </a:cubicBezTo>
                  <a:lnTo>
                    <a:pt x="2381" y="0"/>
                  </a:lnTo>
                  <a:cubicBezTo>
                    <a:pt x="3715" y="0"/>
                    <a:pt x="4858" y="857"/>
                    <a:pt x="4953" y="2096"/>
                  </a:cubicBezTo>
                  <a:lnTo>
                    <a:pt x="6096" y="1914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8" name="Freeform: Shape 16317">
              <a:extLst>
                <a:ext uri="{FF2B5EF4-FFF2-40B4-BE49-F238E27FC236}">
                  <a16:creationId xmlns:a16="http://schemas.microsoft.com/office/drawing/2014/main" id="{AC128017-6683-FF9A-FF33-4718C175279E}"/>
                </a:ext>
              </a:extLst>
            </p:cNvPr>
            <p:cNvSpPr/>
            <p:nvPr/>
          </p:nvSpPr>
          <p:spPr>
            <a:xfrm>
              <a:off x="3996118" y="3463668"/>
              <a:ext cx="4591" cy="22957"/>
            </a:xfrm>
            <a:custGeom>
              <a:avLst/>
              <a:gdLst>
                <a:gd name="connsiteX0" fmla="*/ 0 w 4591"/>
                <a:gd name="connsiteY0" fmla="*/ 288 h 22957"/>
                <a:gd name="connsiteX1" fmla="*/ 286 w 4591"/>
                <a:gd name="connsiteY1" fmla="*/ 2 h 22957"/>
                <a:gd name="connsiteX2" fmla="*/ 286 w 4591"/>
                <a:gd name="connsiteY2" fmla="*/ 2 h 22957"/>
                <a:gd name="connsiteX3" fmla="*/ 4000 w 4591"/>
                <a:gd name="connsiteY3" fmla="*/ 6765 h 22957"/>
                <a:gd name="connsiteX4" fmla="*/ 4572 w 4591"/>
                <a:gd name="connsiteY4" fmla="*/ 15909 h 22957"/>
                <a:gd name="connsiteX5" fmla="*/ 1714 w 4591"/>
                <a:gd name="connsiteY5" fmla="*/ 22958 h 22957"/>
                <a:gd name="connsiteX6" fmla="*/ 1714 w 4591"/>
                <a:gd name="connsiteY6" fmla="*/ 22958 h 22957"/>
                <a:gd name="connsiteX7" fmla="*/ 1333 w 4591"/>
                <a:gd name="connsiteY7" fmla="*/ 22672 h 22957"/>
                <a:gd name="connsiteX8" fmla="*/ 0 w 4591"/>
                <a:gd name="connsiteY8" fmla="*/ 288 h 22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91" h="22957">
                  <a:moveTo>
                    <a:pt x="0" y="288"/>
                  </a:moveTo>
                  <a:cubicBezTo>
                    <a:pt x="0" y="288"/>
                    <a:pt x="95" y="2"/>
                    <a:pt x="286" y="2"/>
                  </a:cubicBezTo>
                  <a:lnTo>
                    <a:pt x="286" y="2"/>
                  </a:lnTo>
                  <a:cubicBezTo>
                    <a:pt x="2096" y="-93"/>
                    <a:pt x="3715" y="2860"/>
                    <a:pt x="4000" y="6765"/>
                  </a:cubicBezTo>
                  <a:lnTo>
                    <a:pt x="4572" y="15909"/>
                  </a:lnTo>
                  <a:cubicBezTo>
                    <a:pt x="4763" y="19719"/>
                    <a:pt x="3524" y="22862"/>
                    <a:pt x="1714" y="22958"/>
                  </a:cubicBezTo>
                  <a:lnTo>
                    <a:pt x="1714" y="22958"/>
                  </a:lnTo>
                  <a:cubicBezTo>
                    <a:pt x="1714" y="22958"/>
                    <a:pt x="1429" y="22958"/>
                    <a:pt x="1333" y="22672"/>
                  </a:cubicBezTo>
                  <a:lnTo>
                    <a:pt x="0" y="288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9" name="Freeform: Shape 16318">
              <a:extLst>
                <a:ext uri="{FF2B5EF4-FFF2-40B4-BE49-F238E27FC236}">
                  <a16:creationId xmlns:a16="http://schemas.microsoft.com/office/drawing/2014/main" id="{CAD504F2-FF81-7A0C-4912-D81D02578BB3}"/>
                </a:ext>
              </a:extLst>
            </p:cNvPr>
            <p:cNvSpPr/>
            <p:nvPr/>
          </p:nvSpPr>
          <p:spPr>
            <a:xfrm>
              <a:off x="4046964" y="3481336"/>
              <a:ext cx="6987" cy="3530"/>
            </a:xfrm>
            <a:custGeom>
              <a:avLst/>
              <a:gdLst>
                <a:gd name="connsiteX0" fmla="*/ 6970 w 6987"/>
                <a:gd name="connsiteY0" fmla="*/ 1099 h 3530"/>
                <a:gd name="connsiteX1" fmla="*/ 3827 w 6987"/>
                <a:gd name="connsiteY1" fmla="*/ 3385 h 3530"/>
                <a:gd name="connsiteX2" fmla="*/ 17 w 6987"/>
                <a:gd name="connsiteY2" fmla="*/ 2432 h 3530"/>
                <a:gd name="connsiteX3" fmla="*/ 3160 w 6987"/>
                <a:gd name="connsiteY3" fmla="*/ 146 h 3530"/>
                <a:gd name="connsiteX4" fmla="*/ 6970 w 6987"/>
                <a:gd name="connsiteY4" fmla="*/ 1099 h 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7" h="3530">
                  <a:moveTo>
                    <a:pt x="6970" y="1099"/>
                  </a:moveTo>
                  <a:cubicBezTo>
                    <a:pt x="7161" y="1956"/>
                    <a:pt x="5732" y="3004"/>
                    <a:pt x="3827" y="3385"/>
                  </a:cubicBezTo>
                  <a:cubicBezTo>
                    <a:pt x="1922" y="3766"/>
                    <a:pt x="207" y="3385"/>
                    <a:pt x="17" y="2432"/>
                  </a:cubicBezTo>
                  <a:cubicBezTo>
                    <a:pt x="-174" y="1575"/>
                    <a:pt x="1255" y="527"/>
                    <a:pt x="3160" y="146"/>
                  </a:cubicBezTo>
                  <a:cubicBezTo>
                    <a:pt x="5065" y="-235"/>
                    <a:pt x="6780" y="146"/>
                    <a:pt x="6970" y="1099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0" name="Freeform: Shape 16319">
              <a:extLst>
                <a:ext uri="{FF2B5EF4-FFF2-40B4-BE49-F238E27FC236}">
                  <a16:creationId xmlns:a16="http://schemas.microsoft.com/office/drawing/2014/main" id="{33F604EF-5B92-FCCA-FB57-4F90F0CBC881}"/>
                </a:ext>
              </a:extLst>
            </p:cNvPr>
            <p:cNvSpPr/>
            <p:nvPr/>
          </p:nvSpPr>
          <p:spPr>
            <a:xfrm>
              <a:off x="4056120" y="3491760"/>
              <a:ext cx="6957" cy="3542"/>
            </a:xfrm>
            <a:custGeom>
              <a:avLst/>
              <a:gdLst>
                <a:gd name="connsiteX0" fmla="*/ 6958 w 6957"/>
                <a:gd name="connsiteY0" fmla="*/ 1533 h 3542"/>
                <a:gd name="connsiteX1" fmla="*/ 3624 w 6957"/>
                <a:gd name="connsiteY1" fmla="*/ 3533 h 3542"/>
                <a:gd name="connsiteX2" fmla="*/ 5 w 6957"/>
                <a:gd name="connsiteY2" fmla="*/ 2009 h 3542"/>
                <a:gd name="connsiteX3" fmla="*/ 3243 w 6957"/>
                <a:gd name="connsiteY3" fmla="*/ 9 h 3542"/>
                <a:gd name="connsiteX4" fmla="*/ 6863 w 6957"/>
                <a:gd name="connsiteY4" fmla="*/ 1533 h 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57" h="3542">
                  <a:moveTo>
                    <a:pt x="6958" y="1533"/>
                  </a:moveTo>
                  <a:cubicBezTo>
                    <a:pt x="6958" y="2486"/>
                    <a:pt x="5529" y="3438"/>
                    <a:pt x="3624" y="3533"/>
                  </a:cubicBezTo>
                  <a:cubicBezTo>
                    <a:pt x="1719" y="3629"/>
                    <a:pt x="100" y="2962"/>
                    <a:pt x="5" y="2009"/>
                  </a:cubicBezTo>
                  <a:cubicBezTo>
                    <a:pt x="-91" y="1057"/>
                    <a:pt x="1338" y="104"/>
                    <a:pt x="3243" y="9"/>
                  </a:cubicBezTo>
                  <a:cubicBezTo>
                    <a:pt x="5148" y="-86"/>
                    <a:pt x="6767" y="581"/>
                    <a:pt x="6863" y="1533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1" name="Freeform: Shape 16320">
              <a:extLst>
                <a:ext uri="{FF2B5EF4-FFF2-40B4-BE49-F238E27FC236}">
                  <a16:creationId xmlns:a16="http://schemas.microsoft.com/office/drawing/2014/main" id="{D5801607-A9A9-3DEA-56F8-7C94FF244DF0}"/>
                </a:ext>
              </a:extLst>
            </p:cNvPr>
            <p:cNvSpPr/>
            <p:nvPr/>
          </p:nvSpPr>
          <p:spPr>
            <a:xfrm>
              <a:off x="4065233" y="3496605"/>
              <a:ext cx="1863" cy="2995"/>
            </a:xfrm>
            <a:custGeom>
              <a:avLst/>
              <a:gdLst>
                <a:gd name="connsiteX0" fmla="*/ 131 w 1863"/>
                <a:gd name="connsiteY0" fmla="*/ 403 h 2995"/>
                <a:gd name="connsiteX1" fmla="*/ 1084 w 1863"/>
                <a:gd name="connsiteY1" fmla="*/ 118 h 2995"/>
                <a:gd name="connsiteX2" fmla="*/ 1845 w 1863"/>
                <a:gd name="connsiteY2" fmla="*/ 1832 h 2995"/>
                <a:gd name="connsiteX3" fmla="*/ 321 w 1863"/>
                <a:gd name="connsiteY3" fmla="*/ 2213 h 2995"/>
                <a:gd name="connsiteX4" fmla="*/ 36 w 1863"/>
                <a:gd name="connsiteY4" fmla="*/ 403 h 2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3" h="2995">
                  <a:moveTo>
                    <a:pt x="131" y="403"/>
                  </a:moveTo>
                  <a:cubicBezTo>
                    <a:pt x="131" y="403"/>
                    <a:pt x="798" y="-263"/>
                    <a:pt x="1084" y="118"/>
                  </a:cubicBezTo>
                  <a:cubicBezTo>
                    <a:pt x="1655" y="784"/>
                    <a:pt x="1941" y="1356"/>
                    <a:pt x="1845" y="1832"/>
                  </a:cubicBezTo>
                  <a:cubicBezTo>
                    <a:pt x="1560" y="3261"/>
                    <a:pt x="1084" y="3356"/>
                    <a:pt x="321" y="2213"/>
                  </a:cubicBezTo>
                  <a:cubicBezTo>
                    <a:pt x="36" y="1737"/>
                    <a:pt x="-59" y="1165"/>
                    <a:pt x="36" y="403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2" name="Freeform: Shape 16321">
              <a:extLst>
                <a:ext uri="{FF2B5EF4-FFF2-40B4-BE49-F238E27FC236}">
                  <a16:creationId xmlns:a16="http://schemas.microsoft.com/office/drawing/2014/main" id="{A45EF7D5-8EFE-407A-D4D1-0EE748F84927}"/>
                </a:ext>
              </a:extLst>
            </p:cNvPr>
            <p:cNvSpPr/>
            <p:nvPr/>
          </p:nvSpPr>
          <p:spPr>
            <a:xfrm>
              <a:off x="4822231" y="3504681"/>
              <a:ext cx="8489" cy="11435"/>
            </a:xfrm>
            <a:custGeom>
              <a:avLst/>
              <a:gdLst>
                <a:gd name="connsiteX0" fmla="*/ 6181 w 8489"/>
                <a:gd name="connsiteY0" fmla="*/ 42 h 11435"/>
                <a:gd name="connsiteX1" fmla="*/ 7800 w 8489"/>
                <a:gd name="connsiteY1" fmla="*/ 995 h 11435"/>
                <a:gd name="connsiteX2" fmla="*/ 7800 w 8489"/>
                <a:gd name="connsiteY2" fmla="*/ 1471 h 11435"/>
                <a:gd name="connsiteX3" fmla="*/ 6371 w 8489"/>
                <a:gd name="connsiteY3" fmla="*/ 11377 h 11435"/>
                <a:gd name="connsiteX4" fmla="*/ 6085 w 8489"/>
                <a:gd name="connsiteY4" fmla="*/ 11377 h 11435"/>
                <a:gd name="connsiteX5" fmla="*/ 85 w 8489"/>
                <a:gd name="connsiteY5" fmla="*/ 3186 h 11435"/>
                <a:gd name="connsiteX6" fmla="*/ 85 w 8489"/>
                <a:gd name="connsiteY6" fmla="*/ 2709 h 11435"/>
                <a:gd name="connsiteX7" fmla="*/ 942 w 8489"/>
                <a:gd name="connsiteY7" fmla="*/ 1185 h 11435"/>
                <a:gd name="connsiteX8" fmla="*/ 6276 w 8489"/>
                <a:gd name="connsiteY8" fmla="*/ 42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9" h="11435">
                  <a:moveTo>
                    <a:pt x="6181" y="42"/>
                  </a:moveTo>
                  <a:cubicBezTo>
                    <a:pt x="6847" y="-148"/>
                    <a:pt x="7609" y="328"/>
                    <a:pt x="7800" y="995"/>
                  </a:cubicBezTo>
                  <a:lnTo>
                    <a:pt x="7800" y="1471"/>
                  </a:lnTo>
                  <a:cubicBezTo>
                    <a:pt x="9133" y="6519"/>
                    <a:pt x="8467" y="10901"/>
                    <a:pt x="6371" y="11377"/>
                  </a:cubicBezTo>
                  <a:lnTo>
                    <a:pt x="6085" y="11377"/>
                  </a:lnTo>
                  <a:cubicBezTo>
                    <a:pt x="3990" y="11949"/>
                    <a:pt x="1323" y="8234"/>
                    <a:pt x="85" y="3186"/>
                  </a:cubicBezTo>
                  <a:lnTo>
                    <a:pt x="85" y="2709"/>
                  </a:lnTo>
                  <a:cubicBezTo>
                    <a:pt x="-201" y="2043"/>
                    <a:pt x="275" y="1376"/>
                    <a:pt x="942" y="1185"/>
                  </a:cubicBezTo>
                  <a:lnTo>
                    <a:pt x="6276" y="42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3" name="Freeform: Shape 16322">
              <a:extLst>
                <a:ext uri="{FF2B5EF4-FFF2-40B4-BE49-F238E27FC236}">
                  <a16:creationId xmlns:a16="http://schemas.microsoft.com/office/drawing/2014/main" id="{D7CF0D68-20F3-3DA4-52B4-D32A24589AFF}"/>
                </a:ext>
              </a:extLst>
            </p:cNvPr>
            <p:cNvSpPr/>
            <p:nvPr/>
          </p:nvSpPr>
          <p:spPr>
            <a:xfrm>
              <a:off x="4712381" y="3518238"/>
              <a:ext cx="5462" cy="5546"/>
            </a:xfrm>
            <a:custGeom>
              <a:avLst/>
              <a:gdLst>
                <a:gd name="connsiteX0" fmla="*/ 4970 w 5462"/>
                <a:gd name="connsiteY0" fmla="*/ 5250 h 5546"/>
                <a:gd name="connsiteX1" fmla="*/ 1159 w 5462"/>
                <a:gd name="connsiteY1" fmla="*/ 4011 h 5546"/>
                <a:gd name="connsiteX2" fmla="*/ 493 w 5462"/>
                <a:gd name="connsiteY2" fmla="*/ 297 h 5546"/>
                <a:gd name="connsiteX3" fmla="*/ 4303 w 5462"/>
                <a:gd name="connsiteY3" fmla="*/ 1535 h 5546"/>
                <a:gd name="connsiteX4" fmla="*/ 4970 w 5462"/>
                <a:gd name="connsiteY4" fmla="*/ 5250 h 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2" h="5546">
                  <a:moveTo>
                    <a:pt x="4970" y="5250"/>
                  </a:moveTo>
                  <a:cubicBezTo>
                    <a:pt x="4112" y="5916"/>
                    <a:pt x="2398" y="5440"/>
                    <a:pt x="1159" y="4011"/>
                  </a:cubicBezTo>
                  <a:cubicBezTo>
                    <a:pt x="-79" y="2583"/>
                    <a:pt x="-364" y="963"/>
                    <a:pt x="493" y="297"/>
                  </a:cubicBezTo>
                  <a:cubicBezTo>
                    <a:pt x="1350" y="-370"/>
                    <a:pt x="3064" y="106"/>
                    <a:pt x="4303" y="1535"/>
                  </a:cubicBezTo>
                  <a:cubicBezTo>
                    <a:pt x="5541" y="2868"/>
                    <a:pt x="5827" y="4583"/>
                    <a:pt x="4970" y="525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4" name="Freeform: Shape 16323">
              <a:extLst>
                <a:ext uri="{FF2B5EF4-FFF2-40B4-BE49-F238E27FC236}">
                  <a16:creationId xmlns:a16="http://schemas.microsoft.com/office/drawing/2014/main" id="{559A8775-0F7F-0D2A-B11E-9681163EFB7E}"/>
                </a:ext>
              </a:extLst>
            </p:cNvPr>
            <p:cNvSpPr/>
            <p:nvPr/>
          </p:nvSpPr>
          <p:spPr>
            <a:xfrm>
              <a:off x="4064242" y="3526437"/>
              <a:ext cx="3646" cy="2784"/>
            </a:xfrm>
            <a:custGeom>
              <a:avLst/>
              <a:gdLst>
                <a:gd name="connsiteX0" fmla="*/ 1408 w 3646"/>
                <a:gd name="connsiteY0" fmla="*/ 194 h 2784"/>
                <a:gd name="connsiteX1" fmla="*/ 3218 w 3646"/>
                <a:gd name="connsiteY1" fmla="*/ 670 h 2784"/>
                <a:gd name="connsiteX2" fmla="*/ 3218 w 3646"/>
                <a:gd name="connsiteY2" fmla="*/ 2194 h 2784"/>
                <a:gd name="connsiteX3" fmla="*/ 2170 w 3646"/>
                <a:gd name="connsiteY3" fmla="*/ 2766 h 2784"/>
                <a:gd name="connsiteX4" fmla="*/ 1313 w 3646"/>
                <a:gd name="connsiteY4" fmla="*/ 194 h 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6" h="2784">
                  <a:moveTo>
                    <a:pt x="1408" y="194"/>
                  </a:moveTo>
                  <a:cubicBezTo>
                    <a:pt x="1884" y="-187"/>
                    <a:pt x="2551" y="4"/>
                    <a:pt x="3218" y="670"/>
                  </a:cubicBezTo>
                  <a:cubicBezTo>
                    <a:pt x="3789" y="1147"/>
                    <a:pt x="3789" y="1718"/>
                    <a:pt x="3218" y="2194"/>
                  </a:cubicBezTo>
                  <a:cubicBezTo>
                    <a:pt x="2742" y="2575"/>
                    <a:pt x="2456" y="2861"/>
                    <a:pt x="2170" y="2766"/>
                  </a:cubicBezTo>
                  <a:cubicBezTo>
                    <a:pt x="-402" y="2480"/>
                    <a:pt x="-688" y="1528"/>
                    <a:pt x="1313" y="194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5" name="Freeform: Shape 16324">
              <a:extLst>
                <a:ext uri="{FF2B5EF4-FFF2-40B4-BE49-F238E27FC236}">
                  <a16:creationId xmlns:a16="http://schemas.microsoft.com/office/drawing/2014/main" id="{9C578532-6A91-0BA8-850E-E7EDA192924F}"/>
                </a:ext>
              </a:extLst>
            </p:cNvPr>
            <p:cNvSpPr/>
            <p:nvPr/>
          </p:nvSpPr>
          <p:spPr>
            <a:xfrm>
              <a:off x="4064090" y="3538255"/>
              <a:ext cx="4392" cy="5364"/>
            </a:xfrm>
            <a:custGeom>
              <a:avLst/>
              <a:gdLst>
                <a:gd name="connsiteX0" fmla="*/ 4227 w 4392"/>
                <a:gd name="connsiteY0" fmla="*/ 854 h 5364"/>
                <a:gd name="connsiteX1" fmla="*/ 2798 w 4392"/>
                <a:gd name="connsiteY1" fmla="*/ 4854 h 5364"/>
                <a:gd name="connsiteX2" fmla="*/ 1750 w 4392"/>
                <a:gd name="connsiteY2" fmla="*/ 5331 h 5364"/>
                <a:gd name="connsiteX3" fmla="*/ 607 w 4392"/>
                <a:gd name="connsiteY3" fmla="*/ 4950 h 5364"/>
                <a:gd name="connsiteX4" fmla="*/ 131 w 4392"/>
                <a:gd name="connsiteY4" fmla="*/ 3902 h 5364"/>
                <a:gd name="connsiteX5" fmla="*/ 3465 w 4392"/>
                <a:gd name="connsiteY5" fmla="*/ 187 h 5364"/>
                <a:gd name="connsiteX6" fmla="*/ 4227 w 4392"/>
                <a:gd name="connsiteY6" fmla="*/ 854 h 5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92" h="5364">
                  <a:moveTo>
                    <a:pt x="4227" y="854"/>
                  </a:moveTo>
                  <a:lnTo>
                    <a:pt x="2798" y="4854"/>
                  </a:lnTo>
                  <a:cubicBezTo>
                    <a:pt x="2798" y="4854"/>
                    <a:pt x="2227" y="5521"/>
                    <a:pt x="1750" y="5331"/>
                  </a:cubicBezTo>
                  <a:lnTo>
                    <a:pt x="607" y="4950"/>
                  </a:lnTo>
                  <a:cubicBezTo>
                    <a:pt x="36" y="4759"/>
                    <a:pt x="-154" y="4378"/>
                    <a:pt x="131" y="3902"/>
                  </a:cubicBezTo>
                  <a:cubicBezTo>
                    <a:pt x="989" y="2092"/>
                    <a:pt x="2036" y="949"/>
                    <a:pt x="3465" y="187"/>
                  </a:cubicBezTo>
                  <a:cubicBezTo>
                    <a:pt x="4322" y="-194"/>
                    <a:pt x="4608" y="-3"/>
                    <a:pt x="4227" y="854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6" name="Freeform: Shape 16325">
              <a:extLst>
                <a:ext uri="{FF2B5EF4-FFF2-40B4-BE49-F238E27FC236}">
                  <a16:creationId xmlns:a16="http://schemas.microsoft.com/office/drawing/2014/main" id="{644AD566-63FD-5C8F-19DC-E817CFE02243}"/>
                </a:ext>
              </a:extLst>
            </p:cNvPr>
            <p:cNvSpPr/>
            <p:nvPr/>
          </p:nvSpPr>
          <p:spPr>
            <a:xfrm>
              <a:off x="4900455" y="3548628"/>
              <a:ext cx="19682" cy="44620"/>
            </a:xfrm>
            <a:custGeom>
              <a:avLst/>
              <a:gdLst>
                <a:gd name="connsiteX0" fmla="*/ 8443 w 19682"/>
                <a:gd name="connsiteY0" fmla="*/ 26009 h 44620"/>
                <a:gd name="connsiteX1" fmla="*/ 156 w 19682"/>
                <a:gd name="connsiteY1" fmla="*/ 2958 h 44620"/>
                <a:gd name="connsiteX2" fmla="*/ 537 w 19682"/>
                <a:gd name="connsiteY2" fmla="*/ 1244 h 44620"/>
                <a:gd name="connsiteX3" fmla="*/ 1775 w 19682"/>
                <a:gd name="connsiteY3" fmla="*/ 291 h 44620"/>
                <a:gd name="connsiteX4" fmla="*/ 3109 w 19682"/>
                <a:gd name="connsiteY4" fmla="*/ 672 h 44620"/>
                <a:gd name="connsiteX5" fmla="*/ 19682 w 19682"/>
                <a:gd name="connsiteY5" fmla="*/ 42487 h 44620"/>
                <a:gd name="connsiteX6" fmla="*/ 19397 w 19682"/>
                <a:gd name="connsiteY6" fmla="*/ 43344 h 44620"/>
                <a:gd name="connsiteX7" fmla="*/ 18063 w 19682"/>
                <a:gd name="connsiteY7" fmla="*/ 44392 h 44620"/>
                <a:gd name="connsiteX8" fmla="*/ 16920 w 19682"/>
                <a:gd name="connsiteY8" fmla="*/ 44106 h 44620"/>
                <a:gd name="connsiteX9" fmla="*/ 13110 w 19682"/>
                <a:gd name="connsiteY9" fmla="*/ 37534 h 44620"/>
                <a:gd name="connsiteX10" fmla="*/ 8252 w 19682"/>
                <a:gd name="connsiteY10" fmla="*/ 26104 h 4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" h="44620">
                  <a:moveTo>
                    <a:pt x="8443" y="26009"/>
                  </a:moveTo>
                  <a:cubicBezTo>
                    <a:pt x="8252" y="21818"/>
                    <a:pt x="5490" y="14198"/>
                    <a:pt x="156" y="2958"/>
                  </a:cubicBezTo>
                  <a:cubicBezTo>
                    <a:pt x="-130" y="2291"/>
                    <a:pt x="-34" y="1720"/>
                    <a:pt x="537" y="1244"/>
                  </a:cubicBezTo>
                  <a:lnTo>
                    <a:pt x="1775" y="291"/>
                  </a:lnTo>
                  <a:cubicBezTo>
                    <a:pt x="2347" y="-185"/>
                    <a:pt x="2823" y="-90"/>
                    <a:pt x="3109" y="672"/>
                  </a:cubicBezTo>
                  <a:lnTo>
                    <a:pt x="19682" y="42487"/>
                  </a:lnTo>
                  <a:cubicBezTo>
                    <a:pt x="19682" y="42487"/>
                    <a:pt x="19682" y="43154"/>
                    <a:pt x="19397" y="43344"/>
                  </a:cubicBezTo>
                  <a:lnTo>
                    <a:pt x="18063" y="44392"/>
                  </a:lnTo>
                  <a:cubicBezTo>
                    <a:pt x="17587" y="44773"/>
                    <a:pt x="17206" y="44678"/>
                    <a:pt x="16920" y="44106"/>
                  </a:cubicBezTo>
                  <a:cubicBezTo>
                    <a:pt x="15777" y="41630"/>
                    <a:pt x="14539" y="39439"/>
                    <a:pt x="13110" y="37534"/>
                  </a:cubicBezTo>
                  <a:cubicBezTo>
                    <a:pt x="10062" y="33533"/>
                    <a:pt x="8443" y="29723"/>
                    <a:pt x="8252" y="26104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7" name="Freeform: Shape 16326">
              <a:extLst>
                <a:ext uri="{FF2B5EF4-FFF2-40B4-BE49-F238E27FC236}">
                  <a16:creationId xmlns:a16="http://schemas.microsoft.com/office/drawing/2014/main" id="{D7244CD1-759F-220F-F52F-B480E7DC634F}"/>
                </a:ext>
              </a:extLst>
            </p:cNvPr>
            <p:cNvSpPr/>
            <p:nvPr/>
          </p:nvSpPr>
          <p:spPr>
            <a:xfrm>
              <a:off x="4086414" y="3552094"/>
              <a:ext cx="8266" cy="4158"/>
            </a:xfrm>
            <a:custGeom>
              <a:avLst/>
              <a:gdLst>
                <a:gd name="connsiteX0" fmla="*/ 2286 w 8266"/>
                <a:gd name="connsiteY0" fmla="*/ 2921 h 4158"/>
                <a:gd name="connsiteX1" fmla="*/ 857 w 8266"/>
                <a:gd name="connsiteY1" fmla="*/ 2635 h 4158"/>
                <a:gd name="connsiteX2" fmla="*/ 857 w 8266"/>
                <a:gd name="connsiteY2" fmla="*/ 921 h 4158"/>
                <a:gd name="connsiteX3" fmla="*/ 7906 w 8266"/>
                <a:gd name="connsiteY3" fmla="*/ 1968 h 4158"/>
                <a:gd name="connsiteX4" fmla="*/ 7525 w 8266"/>
                <a:gd name="connsiteY4" fmla="*/ 3873 h 4158"/>
                <a:gd name="connsiteX5" fmla="*/ 4096 w 8266"/>
                <a:gd name="connsiteY5" fmla="*/ 3397 h 4158"/>
                <a:gd name="connsiteX6" fmla="*/ 2191 w 8266"/>
                <a:gd name="connsiteY6" fmla="*/ 2921 h 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66" h="4158">
                  <a:moveTo>
                    <a:pt x="2286" y="2921"/>
                  </a:moveTo>
                  <a:cubicBezTo>
                    <a:pt x="1810" y="2921"/>
                    <a:pt x="1334" y="2921"/>
                    <a:pt x="857" y="2635"/>
                  </a:cubicBezTo>
                  <a:cubicBezTo>
                    <a:pt x="-286" y="2064"/>
                    <a:pt x="-286" y="1492"/>
                    <a:pt x="857" y="921"/>
                  </a:cubicBezTo>
                  <a:cubicBezTo>
                    <a:pt x="3810" y="-603"/>
                    <a:pt x="6191" y="-222"/>
                    <a:pt x="7906" y="1968"/>
                  </a:cubicBezTo>
                  <a:cubicBezTo>
                    <a:pt x="8477" y="2730"/>
                    <a:pt x="8382" y="3302"/>
                    <a:pt x="7525" y="3873"/>
                  </a:cubicBezTo>
                  <a:cubicBezTo>
                    <a:pt x="6668" y="4350"/>
                    <a:pt x="5525" y="4254"/>
                    <a:pt x="4096" y="3397"/>
                  </a:cubicBezTo>
                  <a:cubicBezTo>
                    <a:pt x="3524" y="3111"/>
                    <a:pt x="2858" y="2921"/>
                    <a:pt x="2191" y="292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8" name="Freeform: Shape 16327">
              <a:extLst>
                <a:ext uri="{FF2B5EF4-FFF2-40B4-BE49-F238E27FC236}">
                  <a16:creationId xmlns:a16="http://schemas.microsoft.com/office/drawing/2014/main" id="{0BC504CE-26CE-5702-FBB8-25417855BF30}"/>
                </a:ext>
              </a:extLst>
            </p:cNvPr>
            <p:cNvSpPr/>
            <p:nvPr/>
          </p:nvSpPr>
          <p:spPr>
            <a:xfrm>
              <a:off x="4513813" y="3566704"/>
              <a:ext cx="5750" cy="9960"/>
            </a:xfrm>
            <a:custGeom>
              <a:avLst/>
              <a:gdLst>
                <a:gd name="connsiteX0" fmla="*/ 3799 w 5750"/>
                <a:gd name="connsiteY0" fmla="*/ 9933 h 9960"/>
                <a:gd name="connsiteX1" fmla="*/ 179 w 5750"/>
                <a:gd name="connsiteY1" fmla="*/ 5456 h 9960"/>
                <a:gd name="connsiteX2" fmla="*/ 1893 w 5750"/>
                <a:gd name="connsiteY2" fmla="*/ 27 h 9960"/>
                <a:gd name="connsiteX3" fmla="*/ 5608 w 5750"/>
                <a:gd name="connsiteY3" fmla="*/ 4504 h 9960"/>
                <a:gd name="connsiteX4" fmla="*/ 3894 w 5750"/>
                <a:gd name="connsiteY4" fmla="*/ 9933 h 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0" h="9960">
                  <a:moveTo>
                    <a:pt x="3799" y="9933"/>
                  </a:moveTo>
                  <a:cubicBezTo>
                    <a:pt x="2275" y="10219"/>
                    <a:pt x="655" y="8219"/>
                    <a:pt x="179" y="5456"/>
                  </a:cubicBezTo>
                  <a:cubicBezTo>
                    <a:pt x="-392" y="2789"/>
                    <a:pt x="465" y="313"/>
                    <a:pt x="1893" y="27"/>
                  </a:cubicBezTo>
                  <a:cubicBezTo>
                    <a:pt x="3417" y="-259"/>
                    <a:pt x="5037" y="1742"/>
                    <a:pt x="5608" y="4504"/>
                  </a:cubicBezTo>
                  <a:cubicBezTo>
                    <a:pt x="6084" y="7171"/>
                    <a:pt x="5323" y="9647"/>
                    <a:pt x="3894" y="9933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9" name="Freeform: Shape 16328">
              <a:extLst>
                <a:ext uri="{FF2B5EF4-FFF2-40B4-BE49-F238E27FC236}">
                  <a16:creationId xmlns:a16="http://schemas.microsoft.com/office/drawing/2014/main" id="{4979495A-41E2-1382-BAD5-06785C78322E}"/>
                </a:ext>
              </a:extLst>
            </p:cNvPr>
            <p:cNvSpPr/>
            <p:nvPr/>
          </p:nvSpPr>
          <p:spPr>
            <a:xfrm>
              <a:off x="4897272" y="3572052"/>
              <a:ext cx="9346" cy="13551"/>
            </a:xfrm>
            <a:custGeom>
              <a:avLst/>
              <a:gdLst>
                <a:gd name="connsiteX0" fmla="*/ 8864 w 9346"/>
                <a:gd name="connsiteY0" fmla="*/ 13443 h 13551"/>
                <a:gd name="connsiteX1" fmla="*/ 2673 w 9346"/>
                <a:gd name="connsiteY1" fmla="*/ 7919 h 13551"/>
                <a:gd name="connsiteX2" fmla="*/ 482 w 9346"/>
                <a:gd name="connsiteY2" fmla="*/ 108 h 13551"/>
                <a:gd name="connsiteX3" fmla="*/ 6673 w 9346"/>
                <a:gd name="connsiteY3" fmla="*/ 5633 h 13551"/>
                <a:gd name="connsiteX4" fmla="*/ 8864 w 9346"/>
                <a:gd name="connsiteY4" fmla="*/ 13443 h 1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6" h="13551">
                  <a:moveTo>
                    <a:pt x="8864" y="13443"/>
                  </a:moveTo>
                  <a:cubicBezTo>
                    <a:pt x="7721" y="14110"/>
                    <a:pt x="4959" y="11634"/>
                    <a:pt x="2673" y="7919"/>
                  </a:cubicBezTo>
                  <a:cubicBezTo>
                    <a:pt x="291" y="4299"/>
                    <a:pt x="-661" y="775"/>
                    <a:pt x="482" y="108"/>
                  </a:cubicBezTo>
                  <a:cubicBezTo>
                    <a:pt x="1625" y="-558"/>
                    <a:pt x="4387" y="1918"/>
                    <a:pt x="6673" y="5633"/>
                  </a:cubicBezTo>
                  <a:cubicBezTo>
                    <a:pt x="9054" y="9348"/>
                    <a:pt x="10007" y="12777"/>
                    <a:pt x="8864" y="1344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0" name="Freeform: Shape 16329">
              <a:extLst>
                <a:ext uri="{FF2B5EF4-FFF2-40B4-BE49-F238E27FC236}">
                  <a16:creationId xmlns:a16="http://schemas.microsoft.com/office/drawing/2014/main" id="{B1CB6846-6A60-A025-BCDF-B581FC3BFF66}"/>
                </a:ext>
              </a:extLst>
            </p:cNvPr>
            <p:cNvSpPr/>
            <p:nvPr/>
          </p:nvSpPr>
          <p:spPr>
            <a:xfrm>
              <a:off x="4624113" y="3572541"/>
              <a:ext cx="6464" cy="9462"/>
            </a:xfrm>
            <a:custGeom>
              <a:avLst/>
              <a:gdLst>
                <a:gd name="connsiteX0" fmla="*/ 6464 w 6464"/>
                <a:gd name="connsiteY0" fmla="*/ 8858 h 9462"/>
                <a:gd name="connsiteX1" fmla="*/ 6274 w 6464"/>
                <a:gd name="connsiteY1" fmla="*/ 9239 h 9462"/>
                <a:gd name="connsiteX2" fmla="*/ 6178 w 6464"/>
                <a:gd name="connsiteY2" fmla="*/ 9239 h 9462"/>
                <a:gd name="connsiteX3" fmla="*/ 654 w 6464"/>
                <a:gd name="connsiteY3" fmla="*/ 6286 h 9462"/>
                <a:gd name="connsiteX4" fmla="*/ 368 w 6464"/>
                <a:gd name="connsiteY4" fmla="*/ 5715 h 9462"/>
                <a:gd name="connsiteX5" fmla="*/ 2559 w 6464"/>
                <a:gd name="connsiteY5" fmla="*/ 0 h 9462"/>
                <a:gd name="connsiteX6" fmla="*/ 2559 w 6464"/>
                <a:gd name="connsiteY6" fmla="*/ 0 h 9462"/>
                <a:gd name="connsiteX7" fmla="*/ 2940 w 6464"/>
                <a:gd name="connsiteY7" fmla="*/ 95 h 9462"/>
                <a:gd name="connsiteX8" fmla="*/ 6369 w 6464"/>
                <a:gd name="connsiteY8" fmla="*/ 8763 h 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64" h="9462">
                  <a:moveTo>
                    <a:pt x="6464" y="8858"/>
                  </a:moveTo>
                  <a:cubicBezTo>
                    <a:pt x="6464" y="8858"/>
                    <a:pt x="6464" y="9144"/>
                    <a:pt x="6274" y="9239"/>
                  </a:cubicBezTo>
                  <a:lnTo>
                    <a:pt x="6178" y="9239"/>
                  </a:lnTo>
                  <a:cubicBezTo>
                    <a:pt x="4083" y="10001"/>
                    <a:pt x="1511" y="8763"/>
                    <a:pt x="654" y="6286"/>
                  </a:cubicBezTo>
                  <a:lnTo>
                    <a:pt x="368" y="5715"/>
                  </a:lnTo>
                  <a:cubicBezTo>
                    <a:pt x="-584" y="3334"/>
                    <a:pt x="368" y="762"/>
                    <a:pt x="2559" y="0"/>
                  </a:cubicBezTo>
                  <a:lnTo>
                    <a:pt x="2559" y="0"/>
                  </a:lnTo>
                  <a:cubicBezTo>
                    <a:pt x="2559" y="0"/>
                    <a:pt x="2845" y="0"/>
                    <a:pt x="2940" y="95"/>
                  </a:cubicBezTo>
                  <a:lnTo>
                    <a:pt x="6369" y="8763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1" name="Freeform: Shape 16330">
              <a:extLst>
                <a:ext uri="{FF2B5EF4-FFF2-40B4-BE49-F238E27FC236}">
                  <a16:creationId xmlns:a16="http://schemas.microsoft.com/office/drawing/2014/main" id="{88C7D190-6CFB-0D6B-4EF5-BE61A42A4B96}"/>
                </a:ext>
              </a:extLst>
            </p:cNvPr>
            <p:cNvSpPr/>
            <p:nvPr/>
          </p:nvSpPr>
          <p:spPr>
            <a:xfrm>
              <a:off x="4568034" y="3592269"/>
              <a:ext cx="7549" cy="8360"/>
            </a:xfrm>
            <a:custGeom>
              <a:avLst/>
              <a:gdLst>
                <a:gd name="connsiteX0" fmla="*/ 6442 w 7549"/>
                <a:gd name="connsiteY0" fmla="*/ 7990 h 8360"/>
                <a:gd name="connsiteX1" fmla="*/ 1108 w 7549"/>
                <a:gd name="connsiteY1" fmla="*/ 5895 h 8360"/>
                <a:gd name="connsiteX2" fmla="*/ 1108 w 7549"/>
                <a:gd name="connsiteY2" fmla="*/ 370 h 8360"/>
                <a:gd name="connsiteX3" fmla="*/ 6442 w 7549"/>
                <a:gd name="connsiteY3" fmla="*/ 2466 h 8360"/>
                <a:gd name="connsiteX4" fmla="*/ 6442 w 7549"/>
                <a:gd name="connsiteY4" fmla="*/ 7990 h 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9" h="8360">
                  <a:moveTo>
                    <a:pt x="6442" y="7990"/>
                  </a:moveTo>
                  <a:cubicBezTo>
                    <a:pt x="5013" y="8943"/>
                    <a:pt x="2631" y="7990"/>
                    <a:pt x="1108" y="5895"/>
                  </a:cubicBezTo>
                  <a:cubicBezTo>
                    <a:pt x="-321" y="3799"/>
                    <a:pt x="-416" y="1323"/>
                    <a:pt x="1108" y="370"/>
                  </a:cubicBezTo>
                  <a:cubicBezTo>
                    <a:pt x="2536" y="-582"/>
                    <a:pt x="4918" y="370"/>
                    <a:pt x="6442" y="2466"/>
                  </a:cubicBezTo>
                  <a:cubicBezTo>
                    <a:pt x="7870" y="4561"/>
                    <a:pt x="7966" y="7038"/>
                    <a:pt x="6442" y="799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2" name="Freeform: Shape 16331">
              <a:extLst>
                <a:ext uri="{FF2B5EF4-FFF2-40B4-BE49-F238E27FC236}">
                  <a16:creationId xmlns:a16="http://schemas.microsoft.com/office/drawing/2014/main" id="{AEC7D6DF-6825-883C-D38F-7EBF2E7D5DC1}"/>
                </a:ext>
              </a:extLst>
            </p:cNvPr>
            <p:cNvSpPr/>
            <p:nvPr/>
          </p:nvSpPr>
          <p:spPr>
            <a:xfrm>
              <a:off x="4736945" y="3594958"/>
              <a:ext cx="8721" cy="7744"/>
            </a:xfrm>
            <a:custGeom>
              <a:avLst/>
              <a:gdLst>
                <a:gd name="connsiteX0" fmla="*/ 8028 w 8721"/>
                <a:gd name="connsiteY0" fmla="*/ 6730 h 7744"/>
                <a:gd name="connsiteX1" fmla="*/ 2027 w 8721"/>
                <a:gd name="connsiteY1" fmla="*/ 6539 h 7744"/>
                <a:gd name="connsiteX2" fmla="*/ 694 w 8721"/>
                <a:gd name="connsiteY2" fmla="*/ 1015 h 7744"/>
                <a:gd name="connsiteX3" fmla="*/ 6694 w 8721"/>
                <a:gd name="connsiteY3" fmla="*/ 1205 h 7744"/>
                <a:gd name="connsiteX4" fmla="*/ 8028 w 8721"/>
                <a:gd name="connsiteY4" fmla="*/ 6730 h 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21" h="7744">
                  <a:moveTo>
                    <a:pt x="8028" y="6730"/>
                  </a:moveTo>
                  <a:cubicBezTo>
                    <a:pt x="6790" y="8158"/>
                    <a:pt x="4027" y="8063"/>
                    <a:pt x="2027" y="6539"/>
                  </a:cubicBezTo>
                  <a:cubicBezTo>
                    <a:pt x="27" y="4920"/>
                    <a:pt x="-640" y="2443"/>
                    <a:pt x="694" y="1015"/>
                  </a:cubicBezTo>
                  <a:cubicBezTo>
                    <a:pt x="1932" y="-414"/>
                    <a:pt x="4694" y="-319"/>
                    <a:pt x="6694" y="1205"/>
                  </a:cubicBezTo>
                  <a:cubicBezTo>
                    <a:pt x="8695" y="2824"/>
                    <a:pt x="9361" y="5301"/>
                    <a:pt x="8028" y="673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3" name="Freeform: Shape 16332">
              <a:extLst>
                <a:ext uri="{FF2B5EF4-FFF2-40B4-BE49-F238E27FC236}">
                  <a16:creationId xmlns:a16="http://schemas.microsoft.com/office/drawing/2014/main" id="{33718C45-FA81-9BF7-CF13-DCD76FBC5D54}"/>
                </a:ext>
              </a:extLst>
            </p:cNvPr>
            <p:cNvSpPr/>
            <p:nvPr/>
          </p:nvSpPr>
          <p:spPr>
            <a:xfrm>
              <a:off x="4433859" y="3633562"/>
              <a:ext cx="6151" cy="8069"/>
            </a:xfrm>
            <a:custGeom>
              <a:avLst/>
              <a:gdLst>
                <a:gd name="connsiteX0" fmla="*/ 2218 w 6151"/>
                <a:gd name="connsiteY0" fmla="*/ 8036 h 8069"/>
                <a:gd name="connsiteX1" fmla="*/ 123 w 6151"/>
                <a:gd name="connsiteY1" fmla="*/ 3463 h 8069"/>
                <a:gd name="connsiteX2" fmla="*/ 3933 w 6151"/>
                <a:gd name="connsiteY2" fmla="*/ 34 h 8069"/>
                <a:gd name="connsiteX3" fmla="*/ 6028 w 6151"/>
                <a:gd name="connsiteY3" fmla="*/ 4607 h 8069"/>
                <a:gd name="connsiteX4" fmla="*/ 2218 w 6151"/>
                <a:gd name="connsiteY4" fmla="*/ 8036 h 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" h="8069">
                  <a:moveTo>
                    <a:pt x="2218" y="8036"/>
                  </a:moveTo>
                  <a:cubicBezTo>
                    <a:pt x="599" y="7750"/>
                    <a:pt x="-354" y="5654"/>
                    <a:pt x="123" y="3463"/>
                  </a:cubicBezTo>
                  <a:cubicBezTo>
                    <a:pt x="599" y="1273"/>
                    <a:pt x="2218" y="-251"/>
                    <a:pt x="3933" y="34"/>
                  </a:cubicBezTo>
                  <a:cubicBezTo>
                    <a:pt x="5552" y="320"/>
                    <a:pt x="6505" y="2416"/>
                    <a:pt x="6028" y="4607"/>
                  </a:cubicBezTo>
                  <a:cubicBezTo>
                    <a:pt x="5552" y="6797"/>
                    <a:pt x="3933" y="8321"/>
                    <a:pt x="2218" y="8036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4" name="Freeform: Shape 16333">
              <a:extLst>
                <a:ext uri="{FF2B5EF4-FFF2-40B4-BE49-F238E27FC236}">
                  <a16:creationId xmlns:a16="http://schemas.microsoft.com/office/drawing/2014/main" id="{D124A225-E741-8644-53B3-09B95330E331}"/>
                </a:ext>
              </a:extLst>
            </p:cNvPr>
            <p:cNvSpPr/>
            <p:nvPr/>
          </p:nvSpPr>
          <p:spPr>
            <a:xfrm>
              <a:off x="4074913" y="3639978"/>
              <a:ext cx="73516" cy="113823"/>
            </a:xfrm>
            <a:custGeom>
              <a:avLst/>
              <a:gdLst>
                <a:gd name="connsiteX0" fmla="*/ 5501 w 73516"/>
                <a:gd name="connsiteY0" fmla="*/ 1619 h 113823"/>
                <a:gd name="connsiteX1" fmla="*/ 53602 w 73516"/>
                <a:gd name="connsiteY1" fmla="*/ 76010 h 113823"/>
                <a:gd name="connsiteX2" fmla="*/ 72938 w 73516"/>
                <a:gd name="connsiteY2" fmla="*/ 107347 h 113823"/>
                <a:gd name="connsiteX3" fmla="*/ 73319 w 73516"/>
                <a:gd name="connsiteY3" fmla="*/ 112014 h 113823"/>
                <a:gd name="connsiteX4" fmla="*/ 71509 w 73516"/>
                <a:gd name="connsiteY4" fmla="*/ 113824 h 113823"/>
                <a:gd name="connsiteX5" fmla="*/ 45696 w 73516"/>
                <a:gd name="connsiteY5" fmla="*/ 76581 h 113823"/>
                <a:gd name="connsiteX6" fmla="*/ 643 w 73516"/>
                <a:gd name="connsiteY6" fmla="*/ 3524 h 113823"/>
                <a:gd name="connsiteX7" fmla="*/ 72 w 73516"/>
                <a:gd name="connsiteY7" fmla="*/ 1238 h 113823"/>
                <a:gd name="connsiteX8" fmla="*/ 262 w 73516"/>
                <a:gd name="connsiteY8" fmla="*/ 0 h 113823"/>
                <a:gd name="connsiteX9" fmla="*/ 5405 w 73516"/>
                <a:gd name="connsiteY9" fmla="*/ 1524 h 11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516" h="113823">
                  <a:moveTo>
                    <a:pt x="5501" y="1619"/>
                  </a:moveTo>
                  <a:cubicBezTo>
                    <a:pt x="23979" y="21527"/>
                    <a:pt x="40076" y="46292"/>
                    <a:pt x="53602" y="76010"/>
                  </a:cubicBezTo>
                  <a:cubicBezTo>
                    <a:pt x="55888" y="81058"/>
                    <a:pt x="62365" y="91535"/>
                    <a:pt x="72938" y="107347"/>
                  </a:cubicBezTo>
                  <a:cubicBezTo>
                    <a:pt x="73509" y="108204"/>
                    <a:pt x="73700" y="109823"/>
                    <a:pt x="73319" y="112014"/>
                  </a:cubicBezTo>
                  <a:cubicBezTo>
                    <a:pt x="72747" y="112586"/>
                    <a:pt x="72080" y="113252"/>
                    <a:pt x="71509" y="113824"/>
                  </a:cubicBezTo>
                  <a:cubicBezTo>
                    <a:pt x="60079" y="100965"/>
                    <a:pt x="51506" y="88583"/>
                    <a:pt x="45696" y="76581"/>
                  </a:cubicBezTo>
                  <a:cubicBezTo>
                    <a:pt x="32171" y="48578"/>
                    <a:pt x="17216" y="24194"/>
                    <a:pt x="643" y="3524"/>
                  </a:cubicBezTo>
                  <a:cubicBezTo>
                    <a:pt x="72" y="2858"/>
                    <a:pt x="-119" y="2096"/>
                    <a:pt x="72" y="1238"/>
                  </a:cubicBezTo>
                  <a:cubicBezTo>
                    <a:pt x="72" y="953"/>
                    <a:pt x="262" y="476"/>
                    <a:pt x="262" y="0"/>
                  </a:cubicBezTo>
                  <a:cubicBezTo>
                    <a:pt x="1976" y="1143"/>
                    <a:pt x="3691" y="1715"/>
                    <a:pt x="5405" y="152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5" name="Freeform: Shape 16334">
              <a:extLst>
                <a:ext uri="{FF2B5EF4-FFF2-40B4-BE49-F238E27FC236}">
                  <a16:creationId xmlns:a16="http://schemas.microsoft.com/office/drawing/2014/main" id="{FD39BD94-67EC-91A1-FD10-05F2854A5469}"/>
                </a:ext>
              </a:extLst>
            </p:cNvPr>
            <p:cNvSpPr/>
            <p:nvPr/>
          </p:nvSpPr>
          <p:spPr>
            <a:xfrm>
              <a:off x="4116149" y="3674072"/>
              <a:ext cx="14540" cy="23806"/>
            </a:xfrm>
            <a:custGeom>
              <a:avLst/>
              <a:gdLst>
                <a:gd name="connsiteX0" fmla="*/ 10080 w 14540"/>
                <a:gd name="connsiteY0" fmla="*/ 23724 h 23806"/>
                <a:gd name="connsiteX1" fmla="*/ 555 w 14540"/>
                <a:gd name="connsiteY1" fmla="*/ 13341 h 23806"/>
                <a:gd name="connsiteX2" fmla="*/ 4460 w 14540"/>
                <a:gd name="connsiteY2" fmla="*/ 102 h 23806"/>
                <a:gd name="connsiteX3" fmla="*/ 13985 w 14540"/>
                <a:gd name="connsiteY3" fmla="*/ 10484 h 23806"/>
                <a:gd name="connsiteX4" fmla="*/ 10080 w 14540"/>
                <a:gd name="connsiteY4" fmla="*/ 23724 h 23806"/>
                <a:gd name="connsiteX5" fmla="*/ 10080 w 14540"/>
                <a:gd name="connsiteY5" fmla="*/ 23724 h 23806"/>
                <a:gd name="connsiteX6" fmla="*/ 8461 w 14540"/>
                <a:gd name="connsiteY6" fmla="*/ 13056 h 23806"/>
                <a:gd name="connsiteX7" fmla="*/ 8461 w 14540"/>
                <a:gd name="connsiteY7" fmla="*/ 10198 h 23806"/>
                <a:gd name="connsiteX8" fmla="*/ 6365 w 14540"/>
                <a:gd name="connsiteY8" fmla="*/ 8103 h 23806"/>
                <a:gd name="connsiteX9" fmla="*/ 6365 w 14540"/>
                <a:gd name="connsiteY9" fmla="*/ 10960 h 23806"/>
                <a:gd name="connsiteX10" fmla="*/ 8461 w 14540"/>
                <a:gd name="connsiteY10" fmla="*/ 13056 h 2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40" h="23806">
                  <a:moveTo>
                    <a:pt x="10080" y="23724"/>
                  </a:moveTo>
                  <a:cubicBezTo>
                    <a:pt x="6365" y="24486"/>
                    <a:pt x="2079" y="19914"/>
                    <a:pt x="555" y="13341"/>
                  </a:cubicBezTo>
                  <a:cubicBezTo>
                    <a:pt x="-969" y="6864"/>
                    <a:pt x="746" y="864"/>
                    <a:pt x="4460" y="102"/>
                  </a:cubicBezTo>
                  <a:cubicBezTo>
                    <a:pt x="8175" y="-756"/>
                    <a:pt x="12461" y="3911"/>
                    <a:pt x="13985" y="10484"/>
                  </a:cubicBezTo>
                  <a:cubicBezTo>
                    <a:pt x="15509" y="16961"/>
                    <a:pt x="13795" y="22961"/>
                    <a:pt x="10080" y="23724"/>
                  </a:cubicBezTo>
                  <a:lnTo>
                    <a:pt x="10080" y="23724"/>
                  </a:lnTo>
                  <a:close/>
                  <a:moveTo>
                    <a:pt x="8461" y="13056"/>
                  </a:moveTo>
                  <a:cubicBezTo>
                    <a:pt x="9032" y="12865"/>
                    <a:pt x="9032" y="11532"/>
                    <a:pt x="8461" y="10198"/>
                  </a:cubicBezTo>
                  <a:cubicBezTo>
                    <a:pt x="7889" y="8865"/>
                    <a:pt x="6937" y="7912"/>
                    <a:pt x="6365" y="8103"/>
                  </a:cubicBezTo>
                  <a:cubicBezTo>
                    <a:pt x="5794" y="8293"/>
                    <a:pt x="5794" y="9627"/>
                    <a:pt x="6365" y="10960"/>
                  </a:cubicBezTo>
                  <a:cubicBezTo>
                    <a:pt x="6937" y="12294"/>
                    <a:pt x="7889" y="13246"/>
                    <a:pt x="8461" y="13056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6" name="Freeform: Shape 16335">
              <a:extLst>
                <a:ext uri="{FF2B5EF4-FFF2-40B4-BE49-F238E27FC236}">
                  <a16:creationId xmlns:a16="http://schemas.microsoft.com/office/drawing/2014/main" id="{BA0F16F0-DE63-F543-4833-ED4A1946AD22}"/>
                </a:ext>
              </a:extLst>
            </p:cNvPr>
            <p:cNvSpPr/>
            <p:nvPr/>
          </p:nvSpPr>
          <p:spPr>
            <a:xfrm>
              <a:off x="4122086" y="3682150"/>
              <a:ext cx="2952" cy="5001"/>
            </a:xfrm>
            <a:custGeom>
              <a:avLst/>
              <a:gdLst>
                <a:gd name="connsiteX0" fmla="*/ 2524 w 2952"/>
                <a:gd name="connsiteY0" fmla="*/ 4977 h 5001"/>
                <a:gd name="connsiteX1" fmla="*/ 429 w 2952"/>
                <a:gd name="connsiteY1" fmla="*/ 2882 h 5001"/>
                <a:gd name="connsiteX2" fmla="*/ 429 w 2952"/>
                <a:gd name="connsiteY2" fmla="*/ 24 h 5001"/>
                <a:gd name="connsiteX3" fmla="*/ 2524 w 2952"/>
                <a:gd name="connsiteY3" fmla="*/ 2120 h 5001"/>
                <a:gd name="connsiteX4" fmla="*/ 2524 w 2952"/>
                <a:gd name="connsiteY4" fmla="*/ 4977 h 5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2" h="5001">
                  <a:moveTo>
                    <a:pt x="2524" y="4977"/>
                  </a:moveTo>
                  <a:cubicBezTo>
                    <a:pt x="1953" y="5168"/>
                    <a:pt x="1000" y="4215"/>
                    <a:pt x="429" y="2882"/>
                  </a:cubicBezTo>
                  <a:cubicBezTo>
                    <a:pt x="-143" y="1453"/>
                    <a:pt x="-143" y="215"/>
                    <a:pt x="429" y="24"/>
                  </a:cubicBezTo>
                  <a:cubicBezTo>
                    <a:pt x="1000" y="-166"/>
                    <a:pt x="1953" y="786"/>
                    <a:pt x="2524" y="2120"/>
                  </a:cubicBezTo>
                  <a:cubicBezTo>
                    <a:pt x="3096" y="3548"/>
                    <a:pt x="3096" y="4787"/>
                    <a:pt x="2524" y="4977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7" name="Freeform: Shape 16336">
              <a:extLst>
                <a:ext uri="{FF2B5EF4-FFF2-40B4-BE49-F238E27FC236}">
                  <a16:creationId xmlns:a16="http://schemas.microsoft.com/office/drawing/2014/main" id="{920306B7-18FE-3F28-541E-3CC361471B86}"/>
                </a:ext>
              </a:extLst>
            </p:cNvPr>
            <p:cNvSpPr/>
            <p:nvPr/>
          </p:nvSpPr>
          <p:spPr>
            <a:xfrm>
              <a:off x="4908091" y="3687599"/>
              <a:ext cx="10186" cy="8770"/>
            </a:xfrm>
            <a:custGeom>
              <a:avLst/>
              <a:gdLst>
                <a:gd name="connsiteX0" fmla="*/ 9665 w 10186"/>
                <a:gd name="connsiteY0" fmla="*/ 7338 h 8770"/>
                <a:gd name="connsiteX1" fmla="*/ 2807 w 10186"/>
                <a:gd name="connsiteY1" fmla="*/ 7624 h 8770"/>
                <a:gd name="connsiteX2" fmla="*/ 522 w 10186"/>
                <a:gd name="connsiteY2" fmla="*/ 1433 h 8770"/>
                <a:gd name="connsiteX3" fmla="*/ 7379 w 10186"/>
                <a:gd name="connsiteY3" fmla="*/ 1147 h 8770"/>
                <a:gd name="connsiteX4" fmla="*/ 9665 w 10186"/>
                <a:gd name="connsiteY4" fmla="*/ 7338 h 8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86" h="8770">
                  <a:moveTo>
                    <a:pt x="9665" y="7338"/>
                  </a:moveTo>
                  <a:cubicBezTo>
                    <a:pt x="8427" y="9148"/>
                    <a:pt x="5284" y="9243"/>
                    <a:pt x="2807" y="7624"/>
                  </a:cubicBezTo>
                  <a:cubicBezTo>
                    <a:pt x="331" y="6005"/>
                    <a:pt x="-717" y="3147"/>
                    <a:pt x="522" y="1433"/>
                  </a:cubicBezTo>
                  <a:cubicBezTo>
                    <a:pt x="1759" y="-377"/>
                    <a:pt x="4903" y="-472"/>
                    <a:pt x="7379" y="1147"/>
                  </a:cubicBezTo>
                  <a:cubicBezTo>
                    <a:pt x="9856" y="2766"/>
                    <a:pt x="10903" y="5624"/>
                    <a:pt x="9665" y="7338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8" name="Freeform: Shape 16337">
              <a:extLst>
                <a:ext uri="{FF2B5EF4-FFF2-40B4-BE49-F238E27FC236}">
                  <a16:creationId xmlns:a16="http://schemas.microsoft.com/office/drawing/2014/main" id="{D2A54FCD-73F7-81C1-3B87-FE0E88F2242A}"/>
                </a:ext>
              </a:extLst>
            </p:cNvPr>
            <p:cNvSpPr/>
            <p:nvPr/>
          </p:nvSpPr>
          <p:spPr>
            <a:xfrm>
              <a:off x="4400235" y="3694097"/>
              <a:ext cx="5391" cy="6347"/>
            </a:xfrm>
            <a:custGeom>
              <a:avLst/>
              <a:gdLst>
                <a:gd name="connsiteX0" fmla="*/ 3743 w 5391"/>
                <a:gd name="connsiteY0" fmla="*/ 6269 h 6347"/>
                <a:gd name="connsiteX1" fmla="*/ 219 w 5391"/>
                <a:gd name="connsiteY1" fmla="*/ 3888 h 6347"/>
                <a:gd name="connsiteX2" fmla="*/ 1648 w 5391"/>
                <a:gd name="connsiteY2" fmla="*/ 78 h 6347"/>
                <a:gd name="connsiteX3" fmla="*/ 5172 w 5391"/>
                <a:gd name="connsiteY3" fmla="*/ 2459 h 6347"/>
                <a:gd name="connsiteX4" fmla="*/ 3743 w 5391"/>
                <a:gd name="connsiteY4" fmla="*/ 6269 h 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" h="6347">
                  <a:moveTo>
                    <a:pt x="3743" y="6269"/>
                  </a:moveTo>
                  <a:cubicBezTo>
                    <a:pt x="2410" y="6650"/>
                    <a:pt x="790" y="5603"/>
                    <a:pt x="219" y="3888"/>
                  </a:cubicBezTo>
                  <a:cubicBezTo>
                    <a:pt x="-352" y="2174"/>
                    <a:pt x="219" y="459"/>
                    <a:pt x="1648" y="78"/>
                  </a:cubicBezTo>
                  <a:cubicBezTo>
                    <a:pt x="2981" y="-303"/>
                    <a:pt x="4601" y="745"/>
                    <a:pt x="5172" y="2459"/>
                  </a:cubicBezTo>
                  <a:cubicBezTo>
                    <a:pt x="5744" y="4174"/>
                    <a:pt x="5172" y="5888"/>
                    <a:pt x="3743" y="626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9" name="Freeform: Shape 16338">
              <a:extLst>
                <a:ext uri="{FF2B5EF4-FFF2-40B4-BE49-F238E27FC236}">
                  <a16:creationId xmlns:a16="http://schemas.microsoft.com/office/drawing/2014/main" id="{E716DED1-9738-89BB-5CD8-D2EB8E3A1C7C}"/>
                </a:ext>
              </a:extLst>
            </p:cNvPr>
            <p:cNvSpPr/>
            <p:nvPr/>
          </p:nvSpPr>
          <p:spPr>
            <a:xfrm>
              <a:off x="4738782" y="3714698"/>
              <a:ext cx="6847" cy="8163"/>
            </a:xfrm>
            <a:custGeom>
              <a:avLst/>
              <a:gdLst>
                <a:gd name="connsiteX0" fmla="*/ 95 w 6847"/>
                <a:gd name="connsiteY0" fmla="*/ 1290 h 8163"/>
                <a:gd name="connsiteX1" fmla="*/ 381 w 6847"/>
                <a:gd name="connsiteY1" fmla="*/ 433 h 8163"/>
                <a:gd name="connsiteX2" fmla="*/ 667 w 6847"/>
                <a:gd name="connsiteY2" fmla="*/ 433 h 8163"/>
                <a:gd name="connsiteX3" fmla="*/ 6096 w 6847"/>
                <a:gd name="connsiteY3" fmla="*/ 2242 h 8163"/>
                <a:gd name="connsiteX4" fmla="*/ 6477 w 6847"/>
                <a:gd name="connsiteY4" fmla="*/ 3004 h 8163"/>
                <a:gd name="connsiteX5" fmla="*/ 4381 w 6847"/>
                <a:gd name="connsiteY5" fmla="*/ 8148 h 8163"/>
                <a:gd name="connsiteX6" fmla="*/ 4096 w 6847"/>
                <a:gd name="connsiteY6" fmla="*/ 8148 h 8163"/>
                <a:gd name="connsiteX7" fmla="*/ 3238 w 6847"/>
                <a:gd name="connsiteY7" fmla="*/ 7958 h 8163"/>
                <a:gd name="connsiteX8" fmla="*/ 0 w 6847"/>
                <a:gd name="connsiteY8" fmla="*/ 1195 h 8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47" h="8163">
                  <a:moveTo>
                    <a:pt x="95" y="1290"/>
                  </a:moveTo>
                  <a:cubicBezTo>
                    <a:pt x="95" y="1290"/>
                    <a:pt x="95" y="623"/>
                    <a:pt x="381" y="433"/>
                  </a:cubicBezTo>
                  <a:lnTo>
                    <a:pt x="667" y="433"/>
                  </a:lnTo>
                  <a:cubicBezTo>
                    <a:pt x="2762" y="-615"/>
                    <a:pt x="5143" y="337"/>
                    <a:pt x="6096" y="2242"/>
                  </a:cubicBezTo>
                  <a:lnTo>
                    <a:pt x="6477" y="3004"/>
                  </a:lnTo>
                  <a:cubicBezTo>
                    <a:pt x="7429" y="5005"/>
                    <a:pt x="6477" y="7291"/>
                    <a:pt x="4381" y="8148"/>
                  </a:cubicBezTo>
                  <a:lnTo>
                    <a:pt x="4096" y="8148"/>
                  </a:lnTo>
                  <a:cubicBezTo>
                    <a:pt x="4096" y="8148"/>
                    <a:pt x="3429" y="8243"/>
                    <a:pt x="3238" y="7958"/>
                  </a:cubicBezTo>
                  <a:lnTo>
                    <a:pt x="0" y="119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0" name="Freeform: Shape 16339">
              <a:extLst>
                <a:ext uri="{FF2B5EF4-FFF2-40B4-BE49-F238E27FC236}">
                  <a16:creationId xmlns:a16="http://schemas.microsoft.com/office/drawing/2014/main" id="{79256512-17D2-822B-6A28-B61F1199CB9A}"/>
                </a:ext>
              </a:extLst>
            </p:cNvPr>
            <p:cNvSpPr/>
            <p:nvPr/>
          </p:nvSpPr>
          <p:spPr>
            <a:xfrm>
              <a:off x="4869104" y="3716178"/>
              <a:ext cx="165880" cy="281490"/>
            </a:xfrm>
            <a:custGeom>
              <a:avLst/>
              <a:gdLst>
                <a:gd name="connsiteX0" fmla="*/ 120661 w 165880"/>
                <a:gd name="connsiteY0" fmla="*/ 281083 h 281490"/>
                <a:gd name="connsiteX1" fmla="*/ 83799 w 165880"/>
                <a:gd name="connsiteY1" fmla="*/ 214313 h 281490"/>
                <a:gd name="connsiteX2" fmla="*/ 55606 w 165880"/>
                <a:gd name="connsiteY2" fmla="*/ 139637 h 281490"/>
                <a:gd name="connsiteX3" fmla="*/ 33412 w 165880"/>
                <a:gd name="connsiteY3" fmla="*/ 81248 h 281490"/>
                <a:gd name="connsiteX4" fmla="*/ 20744 w 165880"/>
                <a:gd name="connsiteY4" fmla="*/ 54197 h 281490"/>
                <a:gd name="connsiteX5" fmla="*/ 2837 w 165880"/>
                <a:gd name="connsiteY5" fmla="*/ 13716 h 281490"/>
                <a:gd name="connsiteX6" fmla="*/ 75 w 165880"/>
                <a:gd name="connsiteY6" fmla="*/ 1238 h 281490"/>
                <a:gd name="connsiteX7" fmla="*/ 456 w 165880"/>
                <a:gd name="connsiteY7" fmla="*/ 191 h 281490"/>
                <a:gd name="connsiteX8" fmla="*/ 1218 w 165880"/>
                <a:gd name="connsiteY8" fmla="*/ 0 h 281490"/>
                <a:gd name="connsiteX9" fmla="*/ 1980 w 165880"/>
                <a:gd name="connsiteY9" fmla="*/ 286 h 281490"/>
                <a:gd name="connsiteX10" fmla="*/ 26649 w 165880"/>
                <a:gd name="connsiteY10" fmla="*/ 39624 h 281490"/>
                <a:gd name="connsiteX11" fmla="*/ 42937 w 165880"/>
                <a:gd name="connsiteY11" fmla="*/ 80772 h 281490"/>
                <a:gd name="connsiteX12" fmla="*/ 53891 w 165880"/>
                <a:gd name="connsiteY12" fmla="*/ 104966 h 281490"/>
                <a:gd name="connsiteX13" fmla="*/ 75037 w 165880"/>
                <a:gd name="connsiteY13" fmla="*/ 163640 h 281490"/>
                <a:gd name="connsiteX14" fmla="*/ 89324 w 165880"/>
                <a:gd name="connsiteY14" fmla="*/ 199644 h 281490"/>
                <a:gd name="connsiteX15" fmla="*/ 116661 w 165880"/>
                <a:gd name="connsiteY15" fmla="*/ 256508 h 281490"/>
                <a:gd name="connsiteX16" fmla="*/ 122090 w 165880"/>
                <a:gd name="connsiteY16" fmla="*/ 264795 h 281490"/>
                <a:gd name="connsiteX17" fmla="*/ 124090 w 165880"/>
                <a:gd name="connsiteY17" fmla="*/ 268700 h 281490"/>
                <a:gd name="connsiteX18" fmla="*/ 128281 w 165880"/>
                <a:gd name="connsiteY18" fmla="*/ 270986 h 281490"/>
                <a:gd name="connsiteX19" fmla="*/ 149427 w 165880"/>
                <a:gd name="connsiteY19" fmla="*/ 267081 h 281490"/>
                <a:gd name="connsiteX20" fmla="*/ 164857 w 165880"/>
                <a:gd name="connsiteY20" fmla="*/ 263652 h 281490"/>
                <a:gd name="connsiteX21" fmla="*/ 165619 w 165880"/>
                <a:gd name="connsiteY21" fmla="*/ 264128 h 281490"/>
                <a:gd name="connsiteX22" fmla="*/ 165809 w 165880"/>
                <a:gd name="connsiteY22" fmla="*/ 264890 h 281490"/>
                <a:gd name="connsiteX23" fmla="*/ 165238 w 165880"/>
                <a:gd name="connsiteY23" fmla="*/ 266033 h 281490"/>
                <a:gd name="connsiteX24" fmla="*/ 127709 w 165880"/>
                <a:gd name="connsiteY24" fmla="*/ 281369 h 281490"/>
                <a:gd name="connsiteX25" fmla="*/ 126948 w 165880"/>
                <a:gd name="connsiteY25" fmla="*/ 281464 h 281490"/>
                <a:gd name="connsiteX26" fmla="*/ 120756 w 165880"/>
                <a:gd name="connsiteY26" fmla="*/ 280988 h 28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5880" h="281490">
                  <a:moveTo>
                    <a:pt x="120661" y="281083"/>
                  </a:moveTo>
                  <a:cubicBezTo>
                    <a:pt x="102564" y="250984"/>
                    <a:pt x="90276" y="228791"/>
                    <a:pt x="83799" y="214313"/>
                  </a:cubicBezTo>
                  <a:cubicBezTo>
                    <a:pt x="72846" y="190024"/>
                    <a:pt x="63226" y="165640"/>
                    <a:pt x="55606" y="139637"/>
                  </a:cubicBezTo>
                  <a:cubicBezTo>
                    <a:pt x="49986" y="120777"/>
                    <a:pt x="41413" y="102013"/>
                    <a:pt x="33412" y="81248"/>
                  </a:cubicBezTo>
                  <a:cubicBezTo>
                    <a:pt x="31507" y="76391"/>
                    <a:pt x="27316" y="67342"/>
                    <a:pt x="20744" y="54197"/>
                  </a:cubicBezTo>
                  <a:cubicBezTo>
                    <a:pt x="14457" y="41529"/>
                    <a:pt x="8457" y="28099"/>
                    <a:pt x="2837" y="13716"/>
                  </a:cubicBezTo>
                  <a:cubicBezTo>
                    <a:pt x="3218" y="10668"/>
                    <a:pt x="2361" y="6477"/>
                    <a:pt x="75" y="1238"/>
                  </a:cubicBezTo>
                  <a:cubicBezTo>
                    <a:pt x="-116" y="857"/>
                    <a:pt x="75" y="476"/>
                    <a:pt x="456" y="191"/>
                  </a:cubicBezTo>
                  <a:cubicBezTo>
                    <a:pt x="741" y="95"/>
                    <a:pt x="932" y="0"/>
                    <a:pt x="1218" y="0"/>
                  </a:cubicBezTo>
                  <a:cubicBezTo>
                    <a:pt x="1504" y="0"/>
                    <a:pt x="1789" y="95"/>
                    <a:pt x="1980" y="286"/>
                  </a:cubicBezTo>
                  <a:cubicBezTo>
                    <a:pt x="13029" y="11716"/>
                    <a:pt x="19601" y="24003"/>
                    <a:pt x="26649" y="39624"/>
                  </a:cubicBezTo>
                  <a:cubicBezTo>
                    <a:pt x="28174" y="42958"/>
                    <a:pt x="33508" y="56674"/>
                    <a:pt x="42937" y="80772"/>
                  </a:cubicBezTo>
                  <a:cubicBezTo>
                    <a:pt x="45985" y="88773"/>
                    <a:pt x="50748" y="97346"/>
                    <a:pt x="53891" y="104966"/>
                  </a:cubicBezTo>
                  <a:cubicBezTo>
                    <a:pt x="62368" y="126111"/>
                    <a:pt x="69417" y="145733"/>
                    <a:pt x="75037" y="163640"/>
                  </a:cubicBezTo>
                  <a:cubicBezTo>
                    <a:pt x="78656" y="175355"/>
                    <a:pt x="83419" y="187357"/>
                    <a:pt x="89324" y="199644"/>
                  </a:cubicBezTo>
                  <a:cubicBezTo>
                    <a:pt x="102945" y="227933"/>
                    <a:pt x="111994" y="246888"/>
                    <a:pt x="116661" y="256508"/>
                  </a:cubicBezTo>
                  <a:cubicBezTo>
                    <a:pt x="116946" y="256985"/>
                    <a:pt x="118756" y="259747"/>
                    <a:pt x="122090" y="264795"/>
                  </a:cubicBezTo>
                  <a:cubicBezTo>
                    <a:pt x="122090" y="264795"/>
                    <a:pt x="122852" y="266129"/>
                    <a:pt x="124090" y="268700"/>
                  </a:cubicBezTo>
                  <a:cubicBezTo>
                    <a:pt x="124852" y="270129"/>
                    <a:pt x="126186" y="270891"/>
                    <a:pt x="128281" y="270986"/>
                  </a:cubicBezTo>
                  <a:cubicBezTo>
                    <a:pt x="134282" y="271272"/>
                    <a:pt x="141331" y="270034"/>
                    <a:pt x="149427" y="267081"/>
                  </a:cubicBezTo>
                  <a:cubicBezTo>
                    <a:pt x="153332" y="265652"/>
                    <a:pt x="159809" y="264509"/>
                    <a:pt x="164857" y="263652"/>
                  </a:cubicBezTo>
                  <a:cubicBezTo>
                    <a:pt x="165143" y="263652"/>
                    <a:pt x="165524" y="263747"/>
                    <a:pt x="165619" y="264128"/>
                  </a:cubicBezTo>
                  <a:lnTo>
                    <a:pt x="165809" y="264890"/>
                  </a:lnTo>
                  <a:cubicBezTo>
                    <a:pt x="166000" y="265462"/>
                    <a:pt x="165809" y="265843"/>
                    <a:pt x="165238" y="266033"/>
                  </a:cubicBezTo>
                  <a:lnTo>
                    <a:pt x="127709" y="281369"/>
                  </a:lnTo>
                  <a:cubicBezTo>
                    <a:pt x="127709" y="281369"/>
                    <a:pt x="127233" y="281559"/>
                    <a:pt x="126948" y="281464"/>
                  </a:cubicBezTo>
                  <a:lnTo>
                    <a:pt x="120756" y="280988"/>
                  </a:ln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1" name="Freeform: Shape 16340">
              <a:extLst>
                <a:ext uri="{FF2B5EF4-FFF2-40B4-BE49-F238E27FC236}">
                  <a16:creationId xmlns:a16="http://schemas.microsoft.com/office/drawing/2014/main" id="{CBA9CC16-DC5F-ED55-AB7C-0C1377143935}"/>
                </a:ext>
              </a:extLst>
            </p:cNvPr>
            <p:cNvSpPr/>
            <p:nvPr/>
          </p:nvSpPr>
          <p:spPr>
            <a:xfrm>
              <a:off x="4463680" y="3731021"/>
              <a:ext cx="6801" cy="5080"/>
            </a:xfrm>
            <a:custGeom>
              <a:avLst/>
              <a:gdLst>
                <a:gd name="connsiteX0" fmla="*/ 6687 w 6801"/>
                <a:gd name="connsiteY0" fmla="*/ 1350 h 5080"/>
                <a:gd name="connsiteX1" fmla="*/ 4306 w 6801"/>
                <a:gd name="connsiteY1" fmla="*/ 4779 h 5080"/>
                <a:gd name="connsiteX2" fmla="*/ 115 w 6801"/>
                <a:gd name="connsiteY2" fmla="*/ 3731 h 5080"/>
                <a:gd name="connsiteX3" fmla="*/ 2496 w 6801"/>
                <a:gd name="connsiteY3" fmla="*/ 302 h 5080"/>
                <a:gd name="connsiteX4" fmla="*/ 6687 w 6801"/>
                <a:gd name="connsiteY4" fmla="*/ 1350 h 5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1" h="5080">
                  <a:moveTo>
                    <a:pt x="6687" y="1350"/>
                  </a:moveTo>
                  <a:cubicBezTo>
                    <a:pt x="7163" y="2588"/>
                    <a:pt x="6115" y="4112"/>
                    <a:pt x="4306" y="4779"/>
                  </a:cubicBezTo>
                  <a:cubicBezTo>
                    <a:pt x="2496" y="5445"/>
                    <a:pt x="686" y="4969"/>
                    <a:pt x="115" y="3731"/>
                  </a:cubicBezTo>
                  <a:cubicBezTo>
                    <a:pt x="-362" y="2493"/>
                    <a:pt x="686" y="969"/>
                    <a:pt x="2496" y="302"/>
                  </a:cubicBezTo>
                  <a:cubicBezTo>
                    <a:pt x="4306" y="-365"/>
                    <a:pt x="6115" y="111"/>
                    <a:pt x="6687" y="135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2" name="Freeform: Shape 16341">
              <a:extLst>
                <a:ext uri="{FF2B5EF4-FFF2-40B4-BE49-F238E27FC236}">
                  <a16:creationId xmlns:a16="http://schemas.microsoft.com/office/drawing/2014/main" id="{74BF2AAA-63DC-0199-F059-CF81D57FCCFD}"/>
                </a:ext>
              </a:extLst>
            </p:cNvPr>
            <p:cNvSpPr/>
            <p:nvPr/>
          </p:nvSpPr>
          <p:spPr>
            <a:xfrm>
              <a:off x="4563259" y="3734510"/>
              <a:ext cx="7288" cy="7722"/>
            </a:xfrm>
            <a:custGeom>
              <a:avLst/>
              <a:gdLst>
                <a:gd name="connsiteX0" fmla="*/ 4930 w 7288"/>
                <a:gd name="connsiteY0" fmla="*/ 7576 h 7722"/>
                <a:gd name="connsiteX1" fmla="*/ 263 w 7288"/>
                <a:gd name="connsiteY1" fmla="*/ 4909 h 7722"/>
                <a:gd name="connsiteX2" fmla="*/ 2358 w 7288"/>
                <a:gd name="connsiteY2" fmla="*/ 147 h 7722"/>
                <a:gd name="connsiteX3" fmla="*/ 7026 w 7288"/>
                <a:gd name="connsiteY3" fmla="*/ 2814 h 7722"/>
                <a:gd name="connsiteX4" fmla="*/ 4930 w 7288"/>
                <a:gd name="connsiteY4" fmla="*/ 7576 h 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8" h="7722">
                  <a:moveTo>
                    <a:pt x="4930" y="7576"/>
                  </a:moveTo>
                  <a:cubicBezTo>
                    <a:pt x="3025" y="8148"/>
                    <a:pt x="1025" y="7005"/>
                    <a:pt x="263" y="4909"/>
                  </a:cubicBezTo>
                  <a:cubicBezTo>
                    <a:pt x="-499" y="2814"/>
                    <a:pt x="454" y="718"/>
                    <a:pt x="2358" y="147"/>
                  </a:cubicBezTo>
                  <a:cubicBezTo>
                    <a:pt x="4264" y="-425"/>
                    <a:pt x="6359" y="718"/>
                    <a:pt x="7026" y="2814"/>
                  </a:cubicBezTo>
                  <a:cubicBezTo>
                    <a:pt x="7788" y="4909"/>
                    <a:pt x="6835" y="7005"/>
                    <a:pt x="4930" y="757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3" name="Freeform: Shape 16342">
              <a:extLst>
                <a:ext uri="{FF2B5EF4-FFF2-40B4-BE49-F238E27FC236}">
                  <a16:creationId xmlns:a16="http://schemas.microsoft.com/office/drawing/2014/main" id="{ADAB6A28-F9B2-D769-B4E3-AB82AD236DF0}"/>
                </a:ext>
              </a:extLst>
            </p:cNvPr>
            <p:cNvSpPr/>
            <p:nvPr/>
          </p:nvSpPr>
          <p:spPr>
            <a:xfrm>
              <a:off x="4607231" y="3750100"/>
              <a:ext cx="7735" cy="9022"/>
            </a:xfrm>
            <a:custGeom>
              <a:avLst/>
              <a:gdLst>
                <a:gd name="connsiteX0" fmla="*/ 6392 w 7735"/>
                <a:gd name="connsiteY0" fmla="*/ 8750 h 9022"/>
                <a:gd name="connsiteX1" fmla="*/ 962 w 7735"/>
                <a:gd name="connsiteY1" fmla="*/ 6083 h 9022"/>
                <a:gd name="connsiteX2" fmla="*/ 1343 w 7735"/>
                <a:gd name="connsiteY2" fmla="*/ 273 h 9022"/>
                <a:gd name="connsiteX3" fmla="*/ 6773 w 7735"/>
                <a:gd name="connsiteY3" fmla="*/ 2940 h 9022"/>
                <a:gd name="connsiteX4" fmla="*/ 6392 w 7735"/>
                <a:gd name="connsiteY4" fmla="*/ 8750 h 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5" h="9022">
                  <a:moveTo>
                    <a:pt x="6392" y="8750"/>
                  </a:moveTo>
                  <a:cubicBezTo>
                    <a:pt x="4773" y="9607"/>
                    <a:pt x="2391" y="8369"/>
                    <a:pt x="962" y="6083"/>
                  </a:cubicBezTo>
                  <a:cubicBezTo>
                    <a:pt x="-466" y="3702"/>
                    <a:pt x="-276" y="1130"/>
                    <a:pt x="1343" y="273"/>
                  </a:cubicBezTo>
                  <a:cubicBezTo>
                    <a:pt x="2963" y="-585"/>
                    <a:pt x="5344" y="654"/>
                    <a:pt x="6773" y="2940"/>
                  </a:cubicBezTo>
                  <a:cubicBezTo>
                    <a:pt x="8202" y="5321"/>
                    <a:pt x="8011" y="7893"/>
                    <a:pt x="6392" y="875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4" name="Freeform: Shape 16343">
              <a:extLst>
                <a:ext uri="{FF2B5EF4-FFF2-40B4-BE49-F238E27FC236}">
                  <a16:creationId xmlns:a16="http://schemas.microsoft.com/office/drawing/2014/main" id="{E86A7F88-99AD-50C4-7900-8757DB52CE3B}"/>
                </a:ext>
              </a:extLst>
            </p:cNvPr>
            <p:cNvSpPr/>
            <p:nvPr/>
          </p:nvSpPr>
          <p:spPr>
            <a:xfrm>
              <a:off x="4690849" y="3765705"/>
              <a:ext cx="4997" cy="8008"/>
            </a:xfrm>
            <a:custGeom>
              <a:avLst/>
              <a:gdLst>
                <a:gd name="connsiteX0" fmla="*/ 2785 w 4997"/>
                <a:gd name="connsiteY0" fmla="*/ 8005 h 8008"/>
                <a:gd name="connsiteX1" fmla="*/ 22 w 4997"/>
                <a:gd name="connsiteY1" fmla="*/ 4195 h 8008"/>
                <a:gd name="connsiteX2" fmla="*/ 2213 w 4997"/>
                <a:gd name="connsiteY2" fmla="*/ 4 h 8008"/>
                <a:gd name="connsiteX3" fmla="*/ 4975 w 4997"/>
                <a:gd name="connsiteY3" fmla="*/ 3814 h 8008"/>
                <a:gd name="connsiteX4" fmla="*/ 2785 w 4997"/>
                <a:gd name="connsiteY4" fmla="*/ 8005 h 8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8008">
                  <a:moveTo>
                    <a:pt x="2785" y="8005"/>
                  </a:moveTo>
                  <a:cubicBezTo>
                    <a:pt x="1356" y="8100"/>
                    <a:pt x="118" y="6386"/>
                    <a:pt x="22" y="4195"/>
                  </a:cubicBezTo>
                  <a:cubicBezTo>
                    <a:pt x="-168" y="2004"/>
                    <a:pt x="880" y="99"/>
                    <a:pt x="2213" y="4"/>
                  </a:cubicBezTo>
                  <a:cubicBezTo>
                    <a:pt x="3642" y="-92"/>
                    <a:pt x="4880" y="1623"/>
                    <a:pt x="4975" y="3814"/>
                  </a:cubicBezTo>
                  <a:cubicBezTo>
                    <a:pt x="5166" y="6004"/>
                    <a:pt x="4118" y="7909"/>
                    <a:pt x="2785" y="8005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5" name="Freeform: Shape 16344">
              <a:extLst>
                <a:ext uri="{FF2B5EF4-FFF2-40B4-BE49-F238E27FC236}">
                  <a16:creationId xmlns:a16="http://schemas.microsoft.com/office/drawing/2014/main" id="{AB47B52A-BD70-CAAF-7B34-6D9273738F75}"/>
                </a:ext>
              </a:extLst>
            </p:cNvPr>
            <p:cNvSpPr/>
            <p:nvPr/>
          </p:nvSpPr>
          <p:spPr>
            <a:xfrm>
              <a:off x="4659621" y="3765849"/>
              <a:ext cx="73445" cy="84752"/>
            </a:xfrm>
            <a:custGeom>
              <a:avLst/>
              <a:gdLst>
                <a:gd name="connsiteX0" fmla="*/ 40585 w 73445"/>
                <a:gd name="connsiteY0" fmla="*/ 45484 h 84752"/>
                <a:gd name="connsiteX1" fmla="*/ 4104 w 73445"/>
                <a:gd name="connsiteY1" fmla="*/ 83584 h 84752"/>
                <a:gd name="connsiteX2" fmla="*/ 2580 w 73445"/>
                <a:gd name="connsiteY2" fmla="*/ 84727 h 84752"/>
                <a:gd name="connsiteX3" fmla="*/ 1246 w 73445"/>
                <a:gd name="connsiteY3" fmla="*/ 82060 h 84752"/>
                <a:gd name="connsiteX4" fmla="*/ 37823 w 73445"/>
                <a:gd name="connsiteY4" fmla="*/ 43293 h 84752"/>
                <a:gd name="connsiteX5" fmla="*/ 70493 w 73445"/>
                <a:gd name="connsiteY5" fmla="*/ 1573 h 84752"/>
                <a:gd name="connsiteX6" fmla="*/ 73446 w 73445"/>
                <a:gd name="connsiteY6" fmla="*/ 2240 h 84752"/>
                <a:gd name="connsiteX7" fmla="*/ 72589 w 73445"/>
                <a:gd name="connsiteY7" fmla="*/ 3859 h 84752"/>
                <a:gd name="connsiteX8" fmla="*/ 40585 w 73445"/>
                <a:gd name="connsiteY8" fmla="*/ 45484 h 8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445" h="84752">
                  <a:moveTo>
                    <a:pt x="40585" y="45484"/>
                  </a:moveTo>
                  <a:cubicBezTo>
                    <a:pt x="28298" y="59771"/>
                    <a:pt x="16106" y="72439"/>
                    <a:pt x="4104" y="83584"/>
                  </a:cubicBezTo>
                  <a:cubicBezTo>
                    <a:pt x="3342" y="84346"/>
                    <a:pt x="2770" y="84727"/>
                    <a:pt x="2580" y="84727"/>
                  </a:cubicBezTo>
                  <a:cubicBezTo>
                    <a:pt x="-373" y="84917"/>
                    <a:pt x="-754" y="84060"/>
                    <a:pt x="1246" y="82060"/>
                  </a:cubicBezTo>
                  <a:cubicBezTo>
                    <a:pt x="14010" y="69677"/>
                    <a:pt x="26202" y="56818"/>
                    <a:pt x="37823" y="43293"/>
                  </a:cubicBezTo>
                  <a:cubicBezTo>
                    <a:pt x="49348" y="29863"/>
                    <a:pt x="60301" y="15956"/>
                    <a:pt x="70493" y="1573"/>
                  </a:cubicBezTo>
                  <a:cubicBezTo>
                    <a:pt x="72112" y="-713"/>
                    <a:pt x="73065" y="-522"/>
                    <a:pt x="73446" y="2240"/>
                  </a:cubicBezTo>
                  <a:cubicBezTo>
                    <a:pt x="73446" y="2431"/>
                    <a:pt x="73160" y="3002"/>
                    <a:pt x="72589" y="3859"/>
                  </a:cubicBezTo>
                  <a:cubicBezTo>
                    <a:pt x="63540" y="17290"/>
                    <a:pt x="52872" y="31196"/>
                    <a:pt x="40585" y="4548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6" name="Freeform: Shape 16345">
              <a:extLst>
                <a:ext uri="{FF2B5EF4-FFF2-40B4-BE49-F238E27FC236}">
                  <a16:creationId xmlns:a16="http://schemas.microsoft.com/office/drawing/2014/main" id="{5BF870F9-030F-265E-F117-CC1DD9E2983F}"/>
                </a:ext>
              </a:extLst>
            </p:cNvPr>
            <p:cNvSpPr/>
            <p:nvPr/>
          </p:nvSpPr>
          <p:spPr>
            <a:xfrm>
              <a:off x="4731162" y="3782985"/>
              <a:ext cx="6673" cy="16346"/>
            </a:xfrm>
            <a:custGeom>
              <a:avLst/>
              <a:gdLst>
                <a:gd name="connsiteX0" fmla="*/ 0 w 6673"/>
                <a:gd name="connsiteY0" fmla="*/ 630 h 16346"/>
                <a:gd name="connsiteX1" fmla="*/ 381 w 6673"/>
                <a:gd name="connsiteY1" fmla="*/ 59 h 16346"/>
                <a:gd name="connsiteX2" fmla="*/ 667 w 6673"/>
                <a:gd name="connsiteY2" fmla="*/ 59 h 16346"/>
                <a:gd name="connsiteX3" fmla="*/ 5429 w 6673"/>
                <a:gd name="connsiteY3" fmla="*/ 5393 h 16346"/>
                <a:gd name="connsiteX4" fmla="*/ 6382 w 6673"/>
                <a:gd name="connsiteY4" fmla="*/ 9489 h 16346"/>
                <a:gd name="connsiteX5" fmla="*/ 4477 w 6673"/>
                <a:gd name="connsiteY5" fmla="*/ 16347 h 16346"/>
                <a:gd name="connsiteX6" fmla="*/ 4286 w 6673"/>
                <a:gd name="connsiteY6" fmla="*/ 16347 h 16346"/>
                <a:gd name="connsiteX7" fmla="*/ 3715 w 6673"/>
                <a:gd name="connsiteY7" fmla="*/ 16061 h 16346"/>
                <a:gd name="connsiteX8" fmla="*/ 95 w 6673"/>
                <a:gd name="connsiteY8" fmla="*/ 726 h 1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73" h="16346">
                  <a:moveTo>
                    <a:pt x="0" y="630"/>
                  </a:moveTo>
                  <a:cubicBezTo>
                    <a:pt x="0" y="630"/>
                    <a:pt x="95" y="154"/>
                    <a:pt x="381" y="59"/>
                  </a:cubicBezTo>
                  <a:lnTo>
                    <a:pt x="667" y="59"/>
                  </a:lnTo>
                  <a:cubicBezTo>
                    <a:pt x="2477" y="-418"/>
                    <a:pt x="4667" y="2059"/>
                    <a:pt x="5429" y="5393"/>
                  </a:cubicBezTo>
                  <a:lnTo>
                    <a:pt x="6382" y="9489"/>
                  </a:lnTo>
                  <a:cubicBezTo>
                    <a:pt x="7144" y="12822"/>
                    <a:pt x="6382" y="15870"/>
                    <a:pt x="4477" y="16347"/>
                  </a:cubicBezTo>
                  <a:lnTo>
                    <a:pt x="4286" y="16347"/>
                  </a:lnTo>
                  <a:cubicBezTo>
                    <a:pt x="4286" y="16347"/>
                    <a:pt x="3810" y="16347"/>
                    <a:pt x="3715" y="16061"/>
                  </a:cubicBezTo>
                  <a:lnTo>
                    <a:pt x="95" y="72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7" name="Freeform: Shape 16346">
              <a:extLst>
                <a:ext uri="{FF2B5EF4-FFF2-40B4-BE49-F238E27FC236}">
                  <a16:creationId xmlns:a16="http://schemas.microsoft.com/office/drawing/2014/main" id="{13ECB8D3-61E9-2D5D-ABCD-7C79A64D8ECA}"/>
                </a:ext>
              </a:extLst>
            </p:cNvPr>
            <p:cNvSpPr/>
            <p:nvPr/>
          </p:nvSpPr>
          <p:spPr>
            <a:xfrm>
              <a:off x="4837175" y="3783711"/>
              <a:ext cx="7564" cy="14775"/>
            </a:xfrm>
            <a:custGeom>
              <a:avLst/>
              <a:gdLst>
                <a:gd name="connsiteX0" fmla="*/ 4667 w 7564"/>
                <a:gd name="connsiteY0" fmla="*/ 0 h 14775"/>
                <a:gd name="connsiteX1" fmla="*/ 5620 w 7564"/>
                <a:gd name="connsiteY1" fmla="*/ 571 h 14775"/>
                <a:gd name="connsiteX2" fmla="*/ 6001 w 7564"/>
                <a:gd name="connsiteY2" fmla="*/ 2000 h 14775"/>
                <a:gd name="connsiteX3" fmla="*/ 6763 w 7564"/>
                <a:gd name="connsiteY3" fmla="*/ 14573 h 14775"/>
                <a:gd name="connsiteX4" fmla="*/ 6001 w 7564"/>
                <a:gd name="connsiteY4" fmla="*/ 14764 h 14775"/>
                <a:gd name="connsiteX5" fmla="*/ 381 w 7564"/>
                <a:gd name="connsiteY5" fmla="*/ 3429 h 14775"/>
                <a:gd name="connsiteX6" fmla="*/ 0 w 7564"/>
                <a:gd name="connsiteY6" fmla="*/ 2000 h 14775"/>
                <a:gd name="connsiteX7" fmla="*/ 571 w 7564"/>
                <a:gd name="connsiteY7" fmla="*/ 1143 h 14775"/>
                <a:gd name="connsiteX8" fmla="*/ 4667 w 7564"/>
                <a:gd name="connsiteY8" fmla="*/ 190 h 1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4" h="14775">
                  <a:moveTo>
                    <a:pt x="4667" y="0"/>
                  </a:moveTo>
                  <a:cubicBezTo>
                    <a:pt x="4667" y="0"/>
                    <a:pt x="5429" y="190"/>
                    <a:pt x="5620" y="571"/>
                  </a:cubicBezTo>
                  <a:lnTo>
                    <a:pt x="6001" y="2000"/>
                  </a:lnTo>
                  <a:cubicBezTo>
                    <a:pt x="7715" y="8572"/>
                    <a:pt x="8096" y="14192"/>
                    <a:pt x="6763" y="14573"/>
                  </a:cubicBezTo>
                  <a:lnTo>
                    <a:pt x="6001" y="14764"/>
                  </a:lnTo>
                  <a:cubicBezTo>
                    <a:pt x="4667" y="15050"/>
                    <a:pt x="2191" y="10001"/>
                    <a:pt x="381" y="3429"/>
                  </a:cubicBezTo>
                  <a:lnTo>
                    <a:pt x="0" y="2000"/>
                  </a:lnTo>
                  <a:cubicBezTo>
                    <a:pt x="0" y="2000"/>
                    <a:pt x="190" y="1238"/>
                    <a:pt x="571" y="1143"/>
                  </a:cubicBezTo>
                  <a:lnTo>
                    <a:pt x="4667" y="190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8" name="Freeform: Shape 16347">
              <a:extLst>
                <a:ext uri="{FF2B5EF4-FFF2-40B4-BE49-F238E27FC236}">
                  <a16:creationId xmlns:a16="http://schemas.microsoft.com/office/drawing/2014/main" id="{F706C99B-33DE-C24A-9A11-34E531FBEC77}"/>
                </a:ext>
              </a:extLst>
            </p:cNvPr>
            <p:cNvSpPr/>
            <p:nvPr/>
          </p:nvSpPr>
          <p:spPr>
            <a:xfrm>
              <a:off x="4958878" y="3791889"/>
              <a:ext cx="9197" cy="13932"/>
            </a:xfrm>
            <a:custGeom>
              <a:avLst/>
              <a:gdLst>
                <a:gd name="connsiteX0" fmla="*/ 8409 w 9197"/>
                <a:gd name="connsiteY0" fmla="*/ 13824 h 13932"/>
                <a:gd name="connsiteX1" fmla="*/ 2027 w 9197"/>
                <a:gd name="connsiteY1" fmla="*/ 8300 h 13932"/>
                <a:gd name="connsiteX2" fmla="*/ 789 w 9197"/>
                <a:gd name="connsiteY2" fmla="*/ 108 h 13932"/>
                <a:gd name="connsiteX3" fmla="*/ 7170 w 9197"/>
                <a:gd name="connsiteY3" fmla="*/ 5728 h 13932"/>
                <a:gd name="connsiteX4" fmla="*/ 8409 w 9197"/>
                <a:gd name="connsiteY4" fmla="*/ 13920 h 1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97" h="13932">
                  <a:moveTo>
                    <a:pt x="8409" y="13824"/>
                  </a:moveTo>
                  <a:cubicBezTo>
                    <a:pt x="6980" y="14491"/>
                    <a:pt x="4122" y="12015"/>
                    <a:pt x="2027" y="8300"/>
                  </a:cubicBezTo>
                  <a:cubicBezTo>
                    <a:pt x="-69" y="4490"/>
                    <a:pt x="-640" y="775"/>
                    <a:pt x="789" y="108"/>
                  </a:cubicBezTo>
                  <a:cubicBezTo>
                    <a:pt x="2217" y="-558"/>
                    <a:pt x="5075" y="1918"/>
                    <a:pt x="7170" y="5728"/>
                  </a:cubicBezTo>
                  <a:cubicBezTo>
                    <a:pt x="9266" y="9538"/>
                    <a:pt x="9838" y="13158"/>
                    <a:pt x="8409" y="1392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9" name="Freeform: Shape 16348">
              <a:extLst>
                <a:ext uri="{FF2B5EF4-FFF2-40B4-BE49-F238E27FC236}">
                  <a16:creationId xmlns:a16="http://schemas.microsoft.com/office/drawing/2014/main" id="{C4B726B7-0FA8-33FE-7A0F-A6A829F05ED6}"/>
                </a:ext>
              </a:extLst>
            </p:cNvPr>
            <p:cNvSpPr/>
            <p:nvPr/>
          </p:nvSpPr>
          <p:spPr>
            <a:xfrm>
              <a:off x="4715911" y="3799712"/>
              <a:ext cx="8678" cy="12490"/>
            </a:xfrm>
            <a:custGeom>
              <a:avLst/>
              <a:gdLst>
                <a:gd name="connsiteX0" fmla="*/ 8679 w 8678"/>
                <a:gd name="connsiteY0" fmla="*/ 11716 h 12490"/>
                <a:gd name="connsiteX1" fmla="*/ 8393 w 8678"/>
                <a:gd name="connsiteY1" fmla="*/ 12192 h 12490"/>
                <a:gd name="connsiteX2" fmla="*/ 8203 w 8678"/>
                <a:gd name="connsiteY2" fmla="*/ 12192 h 12490"/>
                <a:gd name="connsiteX3" fmla="*/ 678 w 8678"/>
                <a:gd name="connsiteY3" fmla="*/ 8287 h 12490"/>
                <a:gd name="connsiteX4" fmla="*/ 392 w 8678"/>
                <a:gd name="connsiteY4" fmla="*/ 7525 h 12490"/>
                <a:gd name="connsiteX5" fmla="*/ 3726 w 8678"/>
                <a:gd name="connsiteY5" fmla="*/ 0 h 12490"/>
                <a:gd name="connsiteX6" fmla="*/ 3916 w 8678"/>
                <a:gd name="connsiteY6" fmla="*/ 0 h 12490"/>
                <a:gd name="connsiteX7" fmla="*/ 4393 w 8678"/>
                <a:gd name="connsiteY7" fmla="*/ 191 h 12490"/>
                <a:gd name="connsiteX8" fmla="*/ 8584 w 8678"/>
                <a:gd name="connsiteY8" fmla="*/ 11716 h 12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78" h="12490">
                  <a:moveTo>
                    <a:pt x="8679" y="11716"/>
                  </a:moveTo>
                  <a:cubicBezTo>
                    <a:pt x="8679" y="11716"/>
                    <a:pt x="8679" y="12097"/>
                    <a:pt x="8393" y="12192"/>
                  </a:cubicBezTo>
                  <a:lnTo>
                    <a:pt x="8203" y="12192"/>
                  </a:lnTo>
                  <a:cubicBezTo>
                    <a:pt x="5155" y="13240"/>
                    <a:pt x="1821" y="11430"/>
                    <a:pt x="678" y="8287"/>
                  </a:cubicBezTo>
                  <a:lnTo>
                    <a:pt x="392" y="7525"/>
                  </a:lnTo>
                  <a:cubicBezTo>
                    <a:pt x="-751" y="4382"/>
                    <a:pt x="678" y="953"/>
                    <a:pt x="3726" y="0"/>
                  </a:cubicBezTo>
                  <a:lnTo>
                    <a:pt x="3916" y="0"/>
                  </a:lnTo>
                  <a:cubicBezTo>
                    <a:pt x="3916" y="0"/>
                    <a:pt x="4393" y="0"/>
                    <a:pt x="4393" y="191"/>
                  </a:cubicBezTo>
                  <a:lnTo>
                    <a:pt x="8584" y="1171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0" name="Freeform: Shape 16349">
              <a:extLst>
                <a:ext uri="{FF2B5EF4-FFF2-40B4-BE49-F238E27FC236}">
                  <a16:creationId xmlns:a16="http://schemas.microsoft.com/office/drawing/2014/main" id="{92CDBAD6-20A4-F757-F0F0-F1872BB90D01}"/>
                </a:ext>
              </a:extLst>
            </p:cNvPr>
            <p:cNvSpPr/>
            <p:nvPr/>
          </p:nvSpPr>
          <p:spPr>
            <a:xfrm>
              <a:off x="4113275" y="3801333"/>
              <a:ext cx="1655" cy="2088"/>
            </a:xfrm>
            <a:custGeom>
              <a:avLst/>
              <a:gdLst>
                <a:gd name="connsiteX0" fmla="*/ 0 w 1655"/>
                <a:gd name="connsiteY0" fmla="*/ 951 h 2088"/>
                <a:gd name="connsiteX1" fmla="*/ 1334 w 1655"/>
                <a:gd name="connsiteY1" fmla="*/ 570 h 2088"/>
                <a:gd name="connsiteX2" fmla="*/ 1619 w 1655"/>
                <a:gd name="connsiteY2" fmla="*/ 1523 h 2088"/>
                <a:gd name="connsiteX3" fmla="*/ 476 w 1655"/>
                <a:gd name="connsiteY3" fmla="*/ 1713 h 2088"/>
                <a:gd name="connsiteX4" fmla="*/ 95 w 1655"/>
                <a:gd name="connsiteY4" fmla="*/ 951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5" h="2088">
                  <a:moveTo>
                    <a:pt x="0" y="951"/>
                  </a:moveTo>
                  <a:cubicBezTo>
                    <a:pt x="0" y="-192"/>
                    <a:pt x="381" y="-287"/>
                    <a:pt x="1334" y="570"/>
                  </a:cubicBezTo>
                  <a:cubicBezTo>
                    <a:pt x="1619" y="856"/>
                    <a:pt x="1714" y="1142"/>
                    <a:pt x="1619" y="1523"/>
                  </a:cubicBezTo>
                  <a:cubicBezTo>
                    <a:pt x="1429" y="2190"/>
                    <a:pt x="1048" y="2285"/>
                    <a:pt x="476" y="1713"/>
                  </a:cubicBezTo>
                  <a:cubicBezTo>
                    <a:pt x="190" y="1523"/>
                    <a:pt x="95" y="1237"/>
                    <a:pt x="95" y="95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1" name="Freeform: Shape 16350">
              <a:extLst>
                <a:ext uri="{FF2B5EF4-FFF2-40B4-BE49-F238E27FC236}">
                  <a16:creationId xmlns:a16="http://schemas.microsoft.com/office/drawing/2014/main" id="{7944900F-FE9F-9CA2-7A35-A6C13D57A952}"/>
                </a:ext>
              </a:extLst>
            </p:cNvPr>
            <p:cNvSpPr/>
            <p:nvPr/>
          </p:nvSpPr>
          <p:spPr>
            <a:xfrm>
              <a:off x="4651200" y="3813790"/>
              <a:ext cx="7428" cy="6325"/>
            </a:xfrm>
            <a:custGeom>
              <a:avLst/>
              <a:gdLst>
                <a:gd name="connsiteX0" fmla="*/ 7095 w 7428"/>
                <a:gd name="connsiteY0" fmla="*/ 4877 h 6325"/>
                <a:gd name="connsiteX1" fmla="*/ 2238 w 7428"/>
                <a:gd name="connsiteY1" fmla="*/ 5829 h 6325"/>
                <a:gd name="connsiteX2" fmla="*/ 333 w 7428"/>
                <a:gd name="connsiteY2" fmla="*/ 1448 h 6325"/>
                <a:gd name="connsiteX3" fmla="*/ 5190 w 7428"/>
                <a:gd name="connsiteY3" fmla="*/ 496 h 6325"/>
                <a:gd name="connsiteX4" fmla="*/ 7095 w 7428"/>
                <a:gd name="connsiteY4" fmla="*/ 4877 h 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6325">
                  <a:moveTo>
                    <a:pt x="7095" y="4877"/>
                  </a:moveTo>
                  <a:cubicBezTo>
                    <a:pt x="6238" y="6306"/>
                    <a:pt x="4143" y="6782"/>
                    <a:pt x="2238" y="5829"/>
                  </a:cubicBezTo>
                  <a:cubicBezTo>
                    <a:pt x="333" y="4877"/>
                    <a:pt x="-524" y="2972"/>
                    <a:pt x="333" y="1448"/>
                  </a:cubicBezTo>
                  <a:cubicBezTo>
                    <a:pt x="1190" y="19"/>
                    <a:pt x="3285" y="-457"/>
                    <a:pt x="5190" y="496"/>
                  </a:cubicBezTo>
                  <a:cubicBezTo>
                    <a:pt x="7095" y="1448"/>
                    <a:pt x="7953" y="3353"/>
                    <a:pt x="7095" y="487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2" name="Freeform: Shape 16351">
              <a:extLst>
                <a:ext uri="{FF2B5EF4-FFF2-40B4-BE49-F238E27FC236}">
                  <a16:creationId xmlns:a16="http://schemas.microsoft.com/office/drawing/2014/main" id="{3DAE94DC-88B1-0CA2-06A3-811F1547CC95}"/>
                </a:ext>
              </a:extLst>
            </p:cNvPr>
            <p:cNvSpPr/>
            <p:nvPr/>
          </p:nvSpPr>
          <p:spPr>
            <a:xfrm>
              <a:off x="4701825" y="3816946"/>
              <a:ext cx="6000" cy="19063"/>
            </a:xfrm>
            <a:custGeom>
              <a:avLst/>
              <a:gdLst>
                <a:gd name="connsiteX0" fmla="*/ 5144 w 6000"/>
                <a:gd name="connsiteY0" fmla="*/ 19057 h 19063"/>
                <a:gd name="connsiteX1" fmla="*/ 857 w 6000"/>
                <a:gd name="connsiteY1" fmla="*/ 10008 h 19063"/>
                <a:gd name="connsiteX2" fmla="*/ 857 w 6000"/>
                <a:gd name="connsiteY2" fmla="*/ 7 h 19063"/>
                <a:gd name="connsiteX3" fmla="*/ 5144 w 6000"/>
                <a:gd name="connsiteY3" fmla="*/ 9055 h 19063"/>
                <a:gd name="connsiteX4" fmla="*/ 5144 w 6000"/>
                <a:gd name="connsiteY4" fmla="*/ 19057 h 19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00" h="19063">
                  <a:moveTo>
                    <a:pt x="5144" y="19057"/>
                  </a:moveTo>
                  <a:cubicBezTo>
                    <a:pt x="3905" y="19247"/>
                    <a:pt x="2000" y="15247"/>
                    <a:pt x="857" y="10008"/>
                  </a:cubicBezTo>
                  <a:cubicBezTo>
                    <a:pt x="-286" y="4769"/>
                    <a:pt x="-286" y="292"/>
                    <a:pt x="857" y="7"/>
                  </a:cubicBezTo>
                  <a:cubicBezTo>
                    <a:pt x="2096" y="-184"/>
                    <a:pt x="4000" y="3817"/>
                    <a:pt x="5144" y="9055"/>
                  </a:cubicBezTo>
                  <a:cubicBezTo>
                    <a:pt x="6287" y="14294"/>
                    <a:pt x="6287" y="18771"/>
                    <a:pt x="5144" y="1905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3" name="Freeform: Shape 16352">
              <a:extLst>
                <a:ext uri="{FF2B5EF4-FFF2-40B4-BE49-F238E27FC236}">
                  <a16:creationId xmlns:a16="http://schemas.microsoft.com/office/drawing/2014/main" id="{93339374-B074-E15D-A344-1B538CB5021A}"/>
                </a:ext>
              </a:extLst>
            </p:cNvPr>
            <p:cNvSpPr/>
            <p:nvPr/>
          </p:nvSpPr>
          <p:spPr>
            <a:xfrm>
              <a:off x="4074603" y="3826466"/>
              <a:ext cx="58315" cy="45731"/>
            </a:xfrm>
            <a:custGeom>
              <a:avLst/>
              <a:gdLst>
                <a:gd name="connsiteX0" fmla="*/ 0 w 58315"/>
                <a:gd name="connsiteY0" fmla="*/ 1059 h 45731"/>
                <a:gd name="connsiteX1" fmla="*/ 0 w 58315"/>
                <a:gd name="connsiteY1" fmla="*/ 1059 h 45731"/>
                <a:gd name="connsiteX2" fmla="*/ 0 w 58315"/>
                <a:gd name="connsiteY2" fmla="*/ 869 h 45731"/>
                <a:gd name="connsiteX3" fmla="*/ 19526 w 58315"/>
                <a:gd name="connsiteY3" fmla="*/ 8298 h 45731"/>
                <a:gd name="connsiteX4" fmla="*/ 46196 w 58315"/>
                <a:gd name="connsiteY4" fmla="*/ 28967 h 45731"/>
                <a:gd name="connsiteX5" fmla="*/ 57817 w 58315"/>
                <a:gd name="connsiteY5" fmla="*/ 45731 h 45731"/>
                <a:gd name="connsiteX6" fmla="*/ 57817 w 58315"/>
                <a:gd name="connsiteY6" fmla="*/ 45731 h 45731"/>
                <a:gd name="connsiteX7" fmla="*/ 57817 w 58315"/>
                <a:gd name="connsiteY7" fmla="*/ 45731 h 45731"/>
                <a:gd name="connsiteX8" fmla="*/ 0 w 58315"/>
                <a:gd name="connsiteY8" fmla="*/ 964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315" h="45731">
                  <a:moveTo>
                    <a:pt x="0" y="1059"/>
                  </a:moveTo>
                  <a:lnTo>
                    <a:pt x="0" y="1059"/>
                  </a:lnTo>
                  <a:cubicBezTo>
                    <a:pt x="0" y="1059"/>
                    <a:pt x="0" y="869"/>
                    <a:pt x="0" y="869"/>
                  </a:cubicBezTo>
                  <a:cubicBezTo>
                    <a:pt x="2191" y="-1703"/>
                    <a:pt x="10954" y="1631"/>
                    <a:pt x="19526" y="8298"/>
                  </a:cubicBezTo>
                  <a:lnTo>
                    <a:pt x="46196" y="28967"/>
                  </a:lnTo>
                  <a:cubicBezTo>
                    <a:pt x="54769" y="35635"/>
                    <a:pt x="60007" y="43064"/>
                    <a:pt x="57817" y="45731"/>
                  </a:cubicBezTo>
                  <a:lnTo>
                    <a:pt x="57817" y="45731"/>
                  </a:lnTo>
                  <a:cubicBezTo>
                    <a:pt x="57817" y="45731"/>
                    <a:pt x="57817" y="45731"/>
                    <a:pt x="57817" y="45731"/>
                  </a:cubicBezTo>
                  <a:lnTo>
                    <a:pt x="0" y="964"/>
                  </a:ln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4" name="Freeform: Shape 16353">
              <a:extLst>
                <a:ext uri="{FF2B5EF4-FFF2-40B4-BE49-F238E27FC236}">
                  <a16:creationId xmlns:a16="http://schemas.microsoft.com/office/drawing/2014/main" id="{3F0A655F-30F8-EE22-AF4C-1D99045A44D4}"/>
                </a:ext>
              </a:extLst>
            </p:cNvPr>
            <p:cNvSpPr/>
            <p:nvPr/>
          </p:nvSpPr>
          <p:spPr>
            <a:xfrm>
              <a:off x="4684310" y="3830737"/>
              <a:ext cx="7120" cy="17960"/>
            </a:xfrm>
            <a:custGeom>
              <a:avLst/>
              <a:gdLst>
                <a:gd name="connsiteX0" fmla="*/ 6084 w 7120"/>
                <a:gd name="connsiteY0" fmla="*/ 17934 h 17960"/>
                <a:gd name="connsiteX1" fmla="*/ 1036 w 7120"/>
                <a:gd name="connsiteY1" fmla="*/ 9647 h 17960"/>
                <a:gd name="connsiteX2" fmla="*/ 1036 w 7120"/>
                <a:gd name="connsiteY2" fmla="*/ 27 h 17960"/>
                <a:gd name="connsiteX3" fmla="*/ 6084 w 7120"/>
                <a:gd name="connsiteY3" fmla="*/ 8314 h 17960"/>
                <a:gd name="connsiteX4" fmla="*/ 6084 w 7120"/>
                <a:gd name="connsiteY4" fmla="*/ 17934 h 1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0" h="17960">
                  <a:moveTo>
                    <a:pt x="6084" y="17934"/>
                  </a:moveTo>
                  <a:cubicBezTo>
                    <a:pt x="4656" y="18315"/>
                    <a:pt x="2370" y="14600"/>
                    <a:pt x="1036" y="9647"/>
                  </a:cubicBezTo>
                  <a:cubicBezTo>
                    <a:pt x="-393" y="4694"/>
                    <a:pt x="-297" y="408"/>
                    <a:pt x="1036" y="27"/>
                  </a:cubicBezTo>
                  <a:cubicBezTo>
                    <a:pt x="2465" y="-354"/>
                    <a:pt x="4751" y="3361"/>
                    <a:pt x="6084" y="8314"/>
                  </a:cubicBezTo>
                  <a:cubicBezTo>
                    <a:pt x="7513" y="13267"/>
                    <a:pt x="7418" y="17553"/>
                    <a:pt x="6084" y="1793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5" name="Freeform: Shape 16354">
              <a:extLst>
                <a:ext uri="{FF2B5EF4-FFF2-40B4-BE49-F238E27FC236}">
                  <a16:creationId xmlns:a16="http://schemas.microsoft.com/office/drawing/2014/main" id="{CB463D2D-630D-9229-95DF-21B4CD37A793}"/>
                </a:ext>
              </a:extLst>
            </p:cNvPr>
            <p:cNvSpPr/>
            <p:nvPr/>
          </p:nvSpPr>
          <p:spPr>
            <a:xfrm>
              <a:off x="4675726" y="3847139"/>
              <a:ext cx="1904" cy="2087"/>
            </a:xfrm>
            <a:custGeom>
              <a:avLst/>
              <a:gdLst>
                <a:gd name="connsiteX0" fmla="*/ 95 w 1904"/>
                <a:gd name="connsiteY0" fmla="*/ 579 h 2087"/>
                <a:gd name="connsiteX1" fmla="*/ 1524 w 1904"/>
                <a:gd name="connsiteY1" fmla="*/ 198 h 2087"/>
                <a:gd name="connsiteX2" fmla="*/ 1810 w 1904"/>
                <a:gd name="connsiteY2" fmla="*/ 1532 h 2087"/>
                <a:gd name="connsiteX3" fmla="*/ 381 w 1904"/>
                <a:gd name="connsiteY3" fmla="*/ 1817 h 2087"/>
                <a:gd name="connsiteX4" fmla="*/ 95 w 1904"/>
                <a:gd name="connsiteY4" fmla="*/ 484 h 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2087">
                  <a:moveTo>
                    <a:pt x="95" y="579"/>
                  </a:moveTo>
                  <a:cubicBezTo>
                    <a:pt x="286" y="8"/>
                    <a:pt x="1048" y="-183"/>
                    <a:pt x="1524" y="198"/>
                  </a:cubicBezTo>
                  <a:cubicBezTo>
                    <a:pt x="1905" y="484"/>
                    <a:pt x="2000" y="960"/>
                    <a:pt x="1810" y="1532"/>
                  </a:cubicBezTo>
                  <a:cubicBezTo>
                    <a:pt x="1619" y="2103"/>
                    <a:pt x="857" y="2294"/>
                    <a:pt x="381" y="1817"/>
                  </a:cubicBezTo>
                  <a:cubicBezTo>
                    <a:pt x="0" y="1532"/>
                    <a:pt x="-95" y="1055"/>
                    <a:pt x="95" y="484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6" name="Freeform: Shape 16355">
              <a:extLst>
                <a:ext uri="{FF2B5EF4-FFF2-40B4-BE49-F238E27FC236}">
                  <a16:creationId xmlns:a16="http://schemas.microsoft.com/office/drawing/2014/main" id="{47FB8D86-B6BA-B5AB-36AB-8E57C2B5FDF3}"/>
                </a:ext>
              </a:extLst>
            </p:cNvPr>
            <p:cNvSpPr/>
            <p:nvPr/>
          </p:nvSpPr>
          <p:spPr>
            <a:xfrm>
              <a:off x="4389636" y="3849669"/>
              <a:ext cx="7784" cy="13016"/>
            </a:xfrm>
            <a:custGeom>
              <a:avLst/>
              <a:gdLst>
                <a:gd name="connsiteX0" fmla="*/ 6912 w 7784"/>
                <a:gd name="connsiteY0" fmla="*/ 907 h 13016"/>
                <a:gd name="connsiteX1" fmla="*/ 7770 w 7784"/>
                <a:gd name="connsiteY1" fmla="*/ 2145 h 13016"/>
                <a:gd name="connsiteX2" fmla="*/ 7579 w 7784"/>
                <a:gd name="connsiteY2" fmla="*/ 3098 h 13016"/>
                <a:gd name="connsiteX3" fmla="*/ 2150 w 7784"/>
                <a:gd name="connsiteY3" fmla="*/ 13004 h 13016"/>
                <a:gd name="connsiteX4" fmla="*/ 1674 w 7784"/>
                <a:gd name="connsiteY4" fmla="*/ 13004 h 13016"/>
                <a:gd name="connsiteX5" fmla="*/ 721 w 7784"/>
                <a:gd name="connsiteY5" fmla="*/ 1764 h 13016"/>
                <a:gd name="connsiteX6" fmla="*/ 912 w 7784"/>
                <a:gd name="connsiteY6" fmla="*/ 812 h 13016"/>
                <a:gd name="connsiteX7" fmla="*/ 2150 w 7784"/>
                <a:gd name="connsiteY7" fmla="*/ 50 h 13016"/>
                <a:gd name="connsiteX8" fmla="*/ 6912 w 7784"/>
                <a:gd name="connsiteY8" fmla="*/ 907 h 13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84" h="13016">
                  <a:moveTo>
                    <a:pt x="6912" y="907"/>
                  </a:moveTo>
                  <a:cubicBezTo>
                    <a:pt x="7484" y="1002"/>
                    <a:pt x="7865" y="1574"/>
                    <a:pt x="7770" y="2145"/>
                  </a:cubicBezTo>
                  <a:lnTo>
                    <a:pt x="7579" y="3098"/>
                  </a:lnTo>
                  <a:cubicBezTo>
                    <a:pt x="6341" y="8908"/>
                    <a:pt x="3865" y="13289"/>
                    <a:pt x="2150" y="13004"/>
                  </a:cubicBezTo>
                  <a:lnTo>
                    <a:pt x="1674" y="13004"/>
                  </a:lnTo>
                  <a:cubicBezTo>
                    <a:pt x="-136" y="12527"/>
                    <a:pt x="-517" y="7574"/>
                    <a:pt x="721" y="1764"/>
                  </a:cubicBezTo>
                  <a:lnTo>
                    <a:pt x="912" y="812"/>
                  </a:lnTo>
                  <a:cubicBezTo>
                    <a:pt x="1007" y="240"/>
                    <a:pt x="1578" y="-141"/>
                    <a:pt x="2150" y="50"/>
                  </a:cubicBezTo>
                  <a:lnTo>
                    <a:pt x="6912" y="907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7" name="Freeform: Shape 16356">
              <a:extLst>
                <a:ext uri="{FF2B5EF4-FFF2-40B4-BE49-F238E27FC236}">
                  <a16:creationId xmlns:a16="http://schemas.microsoft.com/office/drawing/2014/main" id="{5CD31E29-C3E4-6DF9-BB78-A2A2B521E5CC}"/>
                </a:ext>
              </a:extLst>
            </p:cNvPr>
            <p:cNvSpPr/>
            <p:nvPr/>
          </p:nvSpPr>
          <p:spPr>
            <a:xfrm>
              <a:off x="4668406" y="3849217"/>
              <a:ext cx="9116" cy="18804"/>
            </a:xfrm>
            <a:custGeom>
              <a:avLst/>
              <a:gdLst>
                <a:gd name="connsiteX0" fmla="*/ 8844 w 9116"/>
                <a:gd name="connsiteY0" fmla="*/ 18789 h 18804"/>
                <a:gd name="connsiteX1" fmla="*/ 3034 w 9116"/>
                <a:gd name="connsiteY1" fmla="*/ 10026 h 18804"/>
                <a:gd name="connsiteX2" fmla="*/ 272 w 9116"/>
                <a:gd name="connsiteY2" fmla="*/ 25 h 18804"/>
                <a:gd name="connsiteX3" fmla="*/ 6082 w 9116"/>
                <a:gd name="connsiteY3" fmla="*/ 8788 h 18804"/>
                <a:gd name="connsiteX4" fmla="*/ 8844 w 9116"/>
                <a:gd name="connsiteY4" fmla="*/ 18789 h 1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16" h="18804">
                  <a:moveTo>
                    <a:pt x="8844" y="18789"/>
                  </a:moveTo>
                  <a:cubicBezTo>
                    <a:pt x="7987" y="19075"/>
                    <a:pt x="5415" y="15170"/>
                    <a:pt x="3034" y="10026"/>
                  </a:cubicBezTo>
                  <a:cubicBezTo>
                    <a:pt x="653" y="4788"/>
                    <a:pt x="-585" y="311"/>
                    <a:pt x="272" y="25"/>
                  </a:cubicBezTo>
                  <a:cubicBezTo>
                    <a:pt x="1129" y="-356"/>
                    <a:pt x="3701" y="3645"/>
                    <a:pt x="6082" y="8788"/>
                  </a:cubicBezTo>
                  <a:cubicBezTo>
                    <a:pt x="8463" y="14027"/>
                    <a:pt x="9702" y="18504"/>
                    <a:pt x="8844" y="1878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8" name="Freeform: Shape 16357">
              <a:extLst>
                <a:ext uri="{FF2B5EF4-FFF2-40B4-BE49-F238E27FC236}">
                  <a16:creationId xmlns:a16="http://schemas.microsoft.com/office/drawing/2014/main" id="{719E8C32-3AF1-BF88-B0F1-3C0279E715A5}"/>
                </a:ext>
              </a:extLst>
            </p:cNvPr>
            <p:cNvSpPr/>
            <p:nvPr/>
          </p:nvSpPr>
          <p:spPr>
            <a:xfrm>
              <a:off x="4781438" y="3880104"/>
              <a:ext cx="7271" cy="14001"/>
            </a:xfrm>
            <a:custGeom>
              <a:avLst/>
              <a:gdLst>
                <a:gd name="connsiteX0" fmla="*/ 3921 w 7271"/>
                <a:gd name="connsiteY0" fmla="*/ 14002 h 14001"/>
                <a:gd name="connsiteX1" fmla="*/ 16 w 7271"/>
                <a:gd name="connsiteY1" fmla="*/ 7144 h 14001"/>
                <a:gd name="connsiteX2" fmla="*/ 3350 w 7271"/>
                <a:gd name="connsiteY2" fmla="*/ 0 h 14001"/>
                <a:gd name="connsiteX3" fmla="*/ 7255 w 7271"/>
                <a:gd name="connsiteY3" fmla="*/ 6858 h 14001"/>
                <a:gd name="connsiteX4" fmla="*/ 3921 w 7271"/>
                <a:gd name="connsiteY4" fmla="*/ 14002 h 1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1" h="14001">
                  <a:moveTo>
                    <a:pt x="3921" y="14002"/>
                  </a:moveTo>
                  <a:cubicBezTo>
                    <a:pt x="1921" y="14002"/>
                    <a:pt x="207" y="11049"/>
                    <a:pt x="16" y="7144"/>
                  </a:cubicBezTo>
                  <a:cubicBezTo>
                    <a:pt x="-174" y="3238"/>
                    <a:pt x="1350" y="95"/>
                    <a:pt x="3350" y="0"/>
                  </a:cubicBezTo>
                  <a:cubicBezTo>
                    <a:pt x="5350" y="0"/>
                    <a:pt x="7160" y="2953"/>
                    <a:pt x="7255" y="6858"/>
                  </a:cubicBezTo>
                  <a:cubicBezTo>
                    <a:pt x="7446" y="10668"/>
                    <a:pt x="5922" y="13907"/>
                    <a:pt x="3921" y="1400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9" name="Freeform: Shape 16358">
              <a:extLst>
                <a:ext uri="{FF2B5EF4-FFF2-40B4-BE49-F238E27FC236}">
                  <a16:creationId xmlns:a16="http://schemas.microsoft.com/office/drawing/2014/main" id="{A847DC77-3187-2988-E03A-B506A696A20E}"/>
                </a:ext>
              </a:extLst>
            </p:cNvPr>
            <p:cNvSpPr/>
            <p:nvPr/>
          </p:nvSpPr>
          <p:spPr>
            <a:xfrm>
              <a:off x="4304970" y="3907144"/>
              <a:ext cx="5484" cy="4744"/>
            </a:xfrm>
            <a:custGeom>
              <a:avLst/>
              <a:gdLst>
                <a:gd name="connsiteX0" fmla="*/ 2710 w 5484"/>
                <a:gd name="connsiteY0" fmla="*/ 106 h 4744"/>
                <a:gd name="connsiteX1" fmla="*/ 5377 w 5484"/>
                <a:gd name="connsiteY1" fmla="*/ 2296 h 4744"/>
                <a:gd name="connsiteX2" fmla="*/ 2519 w 5484"/>
                <a:gd name="connsiteY2" fmla="*/ 4487 h 4744"/>
                <a:gd name="connsiteX3" fmla="*/ 233 w 5484"/>
                <a:gd name="connsiteY3" fmla="*/ 1058 h 4744"/>
                <a:gd name="connsiteX4" fmla="*/ 2710 w 5484"/>
                <a:gd name="connsiteY4" fmla="*/ 106 h 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4" h="4744">
                  <a:moveTo>
                    <a:pt x="2710" y="106"/>
                  </a:moveTo>
                  <a:cubicBezTo>
                    <a:pt x="4139" y="582"/>
                    <a:pt x="4996" y="1344"/>
                    <a:pt x="5377" y="2296"/>
                  </a:cubicBezTo>
                  <a:cubicBezTo>
                    <a:pt x="5948" y="3916"/>
                    <a:pt x="4139" y="5344"/>
                    <a:pt x="2519" y="4487"/>
                  </a:cubicBezTo>
                  <a:cubicBezTo>
                    <a:pt x="329" y="3344"/>
                    <a:pt x="-433" y="2201"/>
                    <a:pt x="233" y="1058"/>
                  </a:cubicBezTo>
                  <a:cubicBezTo>
                    <a:pt x="805" y="106"/>
                    <a:pt x="1567" y="-180"/>
                    <a:pt x="2710" y="106"/>
                  </a:cubicBez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0" name="Freeform: Shape 16359">
              <a:extLst>
                <a:ext uri="{FF2B5EF4-FFF2-40B4-BE49-F238E27FC236}">
                  <a16:creationId xmlns:a16="http://schemas.microsoft.com/office/drawing/2014/main" id="{B456E124-0047-1FFE-7D5F-7F1FA4AD7FC2}"/>
                </a:ext>
              </a:extLst>
            </p:cNvPr>
            <p:cNvSpPr/>
            <p:nvPr/>
          </p:nvSpPr>
          <p:spPr>
            <a:xfrm>
              <a:off x="4685067" y="3907916"/>
              <a:ext cx="8360" cy="12158"/>
            </a:xfrm>
            <a:custGeom>
              <a:avLst/>
              <a:gdLst>
                <a:gd name="connsiteX0" fmla="*/ 2089 w 8360"/>
                <a:gd name="connsiteY0" fmla="*/ 0 h 12158"/>
                <a:gd name="connsiteX1" fmla="*/ 6756 w 8360"/>
                <a:gd name="connsiteY1" fmla="*/ 10954 h 12158"/>
                <a:gd name="connsiteX2" fmla="*/ 2470 w 8360"/>
                <a:gd name="connsiteY2" fmla="*/ 11144 h 12158"/>
                <a:gd name="connsiteX3" fmla="*/ 89 w 8360"/>
                <a:gd name="connsiteY3" fmla="*/ 1619 h 12158"/>
                <a:gd name="connsiteX4" fmla="*/ 1993 w 8360"/>
                <a:gd name="connsiteY4" fmla="*/ 0 h 1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0" h="12158">
                  <a:moveTo>
                    <a:pt x="2089" y="0"/>
                  </a:moveTo>
                  <a:cubicBezTo>
                    <a:pt x="9328" y="95"/>
                    <a:pt x="9423" y="6572"/>
                    <a:pt x="6756" y="10954"/>
                  </a:cubicBezTo>
                  <a:cubicBezTo>
                    <a:pt x="5899" y="12478"/>
                    <a:pt x="3518" y="12573"/>
                    <a:pt x="2470" y="11144"/>
                  </a:cubicBezTo>
                  <a:cubicBezTo>
                    <a:pt x="565" y="8287"/>
                    <a:pt x="-292" y="5144"/>
                    <a:pt x="89" y="1619"/>
                  </a:cubicBezTo>
                  <a:cubicBezTo>
                    <a:pt x="184" y="667"/>
                    <a:pt x="1041" y="0"/>
                    <a:pt x="1993" y="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1" name="Freeform: Shape 16360">
              <a:extLst>
                <a:ext uri="{FF2B5EF4-FFF2-40B4-BE49-F238E27FC236}">
                  <a16:creationId xmlns:a16="http://schemas.microsoft.com/office/drawing/2014/main" id="{0DC700DF-2345-82E1-339F-C137D861B470}"/>
                </a:ext>
              </a:extLst>
            </p:cNvPr>
            <p:cNvSpPr/>
            <p:nvPr/>
          </p:nvSpPr>
          <p:spPr>
            <a:xfrm>
              <a:off x="4584153" y="3912582"/>
              <a:ext cx="5220" cy="7337"/>
            </a:xfrm>
            <a:custGeom>
              <a:avLst/>
              <a:gdLst>
                <a:gd name="connsiteX0" fmla="*/ 4610 w 5220"/>
                <a:gd name="connsiteY0" fmla="*/ 7241 h 7337"/>
                <a:gd name="connsiteX1" fmla="*/ 991 w 5220"/>
                <a:gd name="connsiteY1" fmla="*/ 4479 h 7337"/>
                <a:gd name="connsiteX2" fmla="*/ 610 w 5220"/>
                <a:gd name="connsiteY2" fmla="*/ 97 h 7337"/>
                <a:gd name="connsiteX3" fmla="*/ 4229 w 5220"/>
                <a:gd name="connsiteY3" fmla="*/ 2859 h 7337"/>
                <a:gd name="connsiteX4" fmla="*/ 4610 w 5220"/>
                <a:gd name="connsiteY4" fmla="*/ 7336 h 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20" h="7337">
                  <a:moveTo>
                    <a:pt x="4610" y="7241"/>
                  </a:moveTo>
                  <a:cubicBezTo>
                    <a:pt x="3753" y="7717"/>
                    <a:pt x="2134" y="6384"/>
                    <a:pt x="991" y="4479"/>
                  </a:cubicBezTo>
                  <a:cubicBezTo>
                    <a:pt x="-152" y="2478"/>
                    <a:pt x="-343" y="478"/>
                    <a:pt x="610" y="97"/>
                  </a:cubicBezTo>
                  <a:cubicBezTo>
                    <a:pt x="1467" y="-379"/>
                    <a:pt x="3086" y="954"/>
                    <a:pt x="4229" y="2859"/>
                  </a:cubicBezTo>
                  <a:cubicBezTo>
                    <a:pt x="5372" y="4860"/>
                    <a:pt x="5563" y="6860"/>
                    <a:pt x="4610" y="733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2" name="Freeform: Shape 16361">
              <a:extLst>
                <a:ext uri="{FF2B5EF4-FFF2-40B4-BE49-F238E27FC236}">
                  <a16:creationId xmlns:a16="http://schemas.microsoft.com/office/drawing/2014/main" id="{3CA13865-D78F-2C51-596A-021E67F1E0C8}"/>
                </a:ext>
              </a:extLst>
            </p:cNvPr>
            <p:cNvSpPr/>
            <p:nvPr/>
          </p:nvSpPr>
          <p:spPr>
            <a:xfrm>
              <a:off x="3722560" y="3931716"/>
              <a:ext cx="124842" cy="206842"/>
            </a:xfrm>
            <a:custGeom>
              <a:avLst/>
              <a:gdLst>
                <a:gd name="connsiteX0" fmla="*/ 1238 w 124842"/>
                <a:gd name="connsiteY0" fmla="*/ 206515 h 206842"/>
                <a:gd name="connsiteX1" fmla="*/ 0 w 124842"/>
                <a:gd name="connsiteY1" fmla="*/ 204515 h 206842"/>
                <a:gd name="connsiteX2" fmla="*/ 6191 w 124842"/>
                <a:gd name="connsiteY2" fmla="*/ 191466 h 206842"/>
                <a:gd name="connsiteX3" fmla="*/ 69151 w 124842"/>
                <a:gd name="connsiteY3" fmla="*/ 89072 h 206842"/>
                <a:gd name="connsiteX4" fmla="*/ 95536 w 124842"/>
                <a:gd name="connsiteY4" fmla="*/ 45543 h 206842"/>
                <a:gd name="connsiteX5" fmla="*/ 120682 w 124842"/>
                <a:gd name="connsiteY5" fmla="*/ 1061 h 206842"/>
                <a:gd name="connsiteX6" fmla="*/ 124111 w 124842"/>
                <a:gd name="connsiteY6" fmla="*/ 680 h 206842"/>
                <a:gd name="connsiteX7" fmla="*/ 124682 w 124842"/>
                <a:gd name="connsiteY7" fmla="*/ 1347 h 206842"/>
                <a:gd name="connsiteX8" fmla="*/ 124778 w 124842"/>
                <a:gd name="connsiteY8" fmla="*/ 2299 h 206842"/>
                <a:gd name="connsiteX9" fmla="*/ 97060 w 124842"/>
                <a:gd name="connsiteY9" fmla="*/ 51829 h 206842"/>
                <a:gd name="connsiteX10" fmla="*/ 71438 w 124842"/>
                <a:gd name="connsiteY10" fmla="*/ 96597 h 206842"/>
                <a:gd name="connsiteX11" fmla="*/ 19050 w 124842"/>
                <a:gd name="connsiteY11" fmla="*/ 183751 h 206842"/>
                <a:gd name="connsiteX12" fmla="*/ 2953 w 124842"/>
                <a:gd name="connsiteY12" fmla="*/ 206039 h 206842"/>
                <a:gd name="connsiteX13" fmla="*/ 1238 w 124842"/>
                <a:gd name="connsiteY13" fmla="*/ 206515 h 206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842" h="206842">
                  <a:moveTo>
                    <a:pt x="1238" y="206515"/>
                  </a:moveTo>
                  <a:cubicBezTo>
                    <a:pt x="762" y="206039"/>
                    <a:pt x="286" y="205372"/>
                    <a:pt x="0" y="204515"/>
                  </a:cubicBezTo>
                  <a:cubicBezTo>
                    <a:pt x="1905" y="200324"/>
                    <a:pt x="3715" y="195181"/>
                    <a:pt x="6191" y="191466"/>
                  </a:cubicBezTo>
                  <a:cubicBezTo>
                    <a:pt x="30099" y="155461"/>
                    <a:pt x="51054" y="121362"/>
                    <a:pt x="69151" y="89072"/>
                  </a:cubicBezTo>
                  <a:cubicBezTo>
                    <a:pt x="75343" y="78023"/>
                    <a:pt x="84106" y="63450"/>
                    <a:pt x="95536" y="45543"/>
                  </a:cubicBezTo>
                  <a:cubicBezTo>
                    <a:pt x="103918" y="32303"/>
                    <a:pt x="112300" y="17539"/>
                    <a:pt x="120682" y="1061"/>
                  </a:cubicBezTo>
                  <a:cubicBezTo>
                    <a:pt x="121348" y="-177"/>
                    <a:pt x="123158" y="-368"/>
                    <a:pt x="124111" y="680"/>
                  </a:cubicBezTo>
                  <a:lnTo>
                    <a:pt x="124682" y="1347"/>
                  </a:lnTo>
                  <a:cubicBezTo>
                    <a:pt x="124682" y="1347"/>
                    <a:pt x="124968" y="2014"/>
                    <a:pt x="124778" y="2299"/>
                  </a:cubicBezTo>
                  <a:cubicBezTo>
                    <a:pt x="113633" y="23159"/>
                    <a:pt x="104394" y="39637"/>
                    <a:pt x="97060" y="51829"/>
                  </a:cubicBezTo>
                  <a:cubicBezTo>
                    <a:pt x="86201" y="69927"/>
                    <a:pt x="77629" y="84881"/>
                    <a:pt x="71438" y="96597"/>
                  </a:cubicBezTo>
                  <a:cubicBezTo>
                    <a:pt x="56959" y="123648"/>
                    <a:pt x="39529" y="152699"/>
                    <a:pt x="19050" y="183751"/>
                  </a:cubicBezTo>
                  <a:cubicBezTo>
                    <a:pt x="16573" y="187465"/>
                    <a:pt x="11239" y="194895"/>
                    <a:pt x="2953" y="206039"/>
                  </a:cubicBezTo>
                  <a:cubicBezTo>
                    <a:pt x="2286" y="206896"/>
                    <a:pt x="1714" y="207087"/>
                    <a:pt x="1238" y="206515"/>
                  </a:cubicBez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3" name="Freeform: Shape 16362">
              <a:extLst>
                <a:ext uri="{FF2B5EF4-FFF2-40B4-BE49-F238E27FC236}">
                  <a16:creationId xmlns:a16="http://schemas.microsoft.com/office/drawing/2014/main" id="{88BCD804-928A-497B-E95A-69FC31F62091}"/>
                </a:ext>
              </a:extLst>
            </p:cNvPr>
            <p:cNvSpPr/>
            <p:nvPr/>
          </p:nvSpPr>
          <p:spPr>
            <a:xfrm>
              <a:off x="5012992" y="3936572"/>
              <a:ext cx="6697" cy="9935"/>
            </a:xfrm>
            <a:custGeom>
              <a:avLst/>
              <a:gdLst>
                <a:gd name="connsiteX0" fmla="*/ 5825 w 6697"/>
                <a:gd name="connsiteY0" fmla="*/ 9825 h 9935"/>
                <a:gd name="connsiteX1" fmla="*/ 1062 w 6697"/>
                <a:gd name="connsiteY1" fmla="*/ 6015 h 9935"/>
                <a:gd name="connsiteX2" fmla="*/ 872 w 6697"/>
                <a:gd name="connsiteY2" fmla="*/ 110 h 9935"/>
                <a:gd name="connsiteX3" fmla="*/ 5635 w 6697"/>
                <a:gd name="connsiteY3" fmla="*/ 3920 h 9935"/>
                <a:gd name="connsiteX4" fmla="*/ 5825 w 6697"/>
                <a:gd name="connsiteY4" fmla="*/ 9825 h 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97" h="9935">
                  <a:moveTo>
                    <a:pt x="5825" y="9825"/>
                  </a:moveTo>
                  <a:cubicBezTo>
                    <a:pt x="4587" y="10397"/>
                    <a:pt x="2396" y="8682"/>
                    <a:pt x="1062" y="6015"/>
                  </a:cubicBezTo>
                  <a:cubicBezTo>
                    <a:pt x="-271" y="3348"/>
                    <a:pt x="-366" y="681"/>
                    <a:pt x="872" y="110"/>
                  </a:cubicBezTo>
                  <a:cubicBezTo>
                    <a:pt x="2110" y="-462"/>
                    <a:pt x="4301" y="1253"/>
                    <a:pt x="5635" y="3920"/>
                  </a:cubicBezTo>
                  <a:cubicBezTo>
                    <a:pt x="6968" y="6587"/>
                    <a:pt x="7063" y="9254"/>
                    <a:pt x="5825" y="9825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4" name="Freeform: Shape 16363">
              <a:extLst>
                <a:ext uri="{FF2B5EF4-FFF2-40B4-BE49-F238E27FC236}">
                  <a16:creationId xmlns:a16="http://schemas.microsoft.com/office/drawing/2014/main" id="{0D8F4811-C2CC-F4F0-E8F2-2EAAEACAAE16}"/>
                </a:ext>
              </a:extLst>
            </p:cNvPr>
            <p:cNvSpPr/>
            <p:nvPr/>
          </p:nvSpPr>
          <p:spPr>
            <a:xfrm>
              <a:off x="4625744" y="3937234"/>
              <a:ext cx="2568" cy="1794"/>
            </a:xfrm>
            <a:custGeom>
              <a:avLst/>
              <a:gdLst>
                <a:gd name="connsiteX0" fmla="*/ 738 w 2568"/>
                <a:gd name="connsiteY0" fmla="*/ 210 h 1794"/>
                <a:gd name="connsiteX1" fmla="*/ 1881 w 2568"/>
                <a:gd name="connsiteY1" fmla="*/ 19 h 1794"/>
                <a:gd name="connsiteX2" fmla="*/ 2262 w 2568"/>
                <a:gd name="connsiteY2" fmla="*/ 1258 h 1794"/>
                <a:gd name="connsiteX3" fmla="*/ 643 w 2568"/>
                <a:gd name="connsiteY3" fmla="*/ 1639 h 1794"/>
                <a:gd name="connsiteX4" fmla="*/ 643 w 2568"/>
                <a:gd name="connsiteY4" fmla="*/ 115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8" h="1794">
                  <a:moveTo>
                    <a:pt x="738" y="210"/>
                  </a:moveTo>
                  <a:cubicBezTo>
                    <a:pt x="738" y="210"/>
                    <a:pt x="1405" y="-76"/>
                    <a:pt x="1881" y="19"/>
                  </a:cubicBezTo>
                  <a:cubicBezTo>
                    <a:pt x="2548" y="19"/>
                    <a:pt x="2834" y="877"/>
                    <a:pt x="2262" y="1258"/>
                  </a:cubicBezTo>
                  <a:cubicBezTo>
                    <a:pt x="1691" y="1829"/>
                    <a:pt x="1119" y="1924"/>
                    <a:pt x="643" y="1639"/>
                  </a:cubicBezTo>
                  <a:cubicBezTo>
                    <a:pt x="-214" y="1162"/>
                    <a:pt x="-214" y="686"/>
                    <a:pt x="643" y="115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5" name="Freeform: Shape 16364">
              <a:extLst>
                <a:ext uri="{FF2B5EF4-FFF2-40B4-BE49-F238E27FC236}">
                  <a16:creationId xmlns:a16="http://schemas.microsoft.com/office/drawing/2014/main" id="{AA661684-B011-53C9-D18F-2A66324D635C}"/>
                </a:ext>
              </a:extLst>
            </p:cNvPr>
            <p:cNvSpPr/>
            <p:nvPr/>
          </p:nvSpPr>
          <p:spPr>
            <a:xfrm>
              <a:off x="4844130" y="3945963"/>
              <a:ext cx="9672" cy="8286"/>
            </a:xfrm>
            <a:custGeom>
              <a:avLst/>
              <a:gdLst>
                <a:gd name="connsiteX0" fmla="*/ 9428 w 9672"/>
                <a:gd name="connsiteY0" fmla="*/ 5006 h 8286"/>
                <a:gd name="connsiteX1" fmla="*/ 9619 w 9672"/>
                <a:gd name="connsiteY1" fmla="*/ 6054 h 8286"/>
                <a:gd name="connsiteX2" fmla="*/ 9333 w 9672"/>
                <a:gd name="connsiteY2" fmla="*/ 6435 h 8286"/>
                <a:gd name="connsiteX3" fmla="*/ 2570 w 9672"/>
                <a:gd name="connsiteY3" fmla="*/ 7388 h 8286"/>
                <a:gd name="connsiteX4" fmla="*/ 2094 w 9672"/>
                <a:gd name="connsiteY4" fmla="*/ 7007 h 8286"/>
                <a:gd name="connsiteX5" fmla="*/ 856 w 9672"/>
                <a:gd name="connsiteY5" fmla="*/ 625 h 8286"/>
                <a:gd name="connsiteX6" fmla="*/ 1141 w 9672"/>
                <a:gd name="connsiteY6" fmla="*/ 244 h 8286"/>
                <a:gd name="connsiteX7" fmla="*/ 2284 w 9672"/>
                <a:gd name="connsiteY7" fmla="*/ 53 h 8286"/>
                <a:gd name="connsiteX8" fmla="*/ 9524 w 9672"/>
                <a:gd name="connsiteY8" fmla="*/ 5006 h 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72" h="8286">
                  <a:moveTo>
                    <a:pt x="9428" y="5006"/>
                  </a:moveTo>
                  <a:cubicBezTo>
                    <a:pt x="9428" y="5006"/>
                    <a:pt x="9809" y="5673"/>
                    <a:pt x="9619" y="6054"/>
                  </a:cubicBezTo>
                  <a:lnTo>
                    <a:pt x="9333" y="6435"/>
                  </a:lnTo>
                  <a:cubicBezTo>
                    <a:pt x="7809" y="8435"/>
                    <a:pt x="4761" y="8912"/>
                    <a:pt x="2570" y="7388"/>
                  </a:cubicBezTo>
                  <a:lnTo>
                    <a:pt x="2094" y="7007"/>
                  </a:lnTo>
                  <a:cubicBezTo>
                    <a:pt x="-97" y="5483"/>
                    <a:pt x="-668" y="2625"/>
                    <a:pt x="856" y="625"/>
                  </a:cubicBezTo>
                  <a:lnTo>
                    <a:pt x="1141" y="244"/>
                  </a:lnTo>
                  <a:cubicBezTo>
                    <a:pt x="1141" y="244"/>
                    <a:pt x="1903" y="-137"/>
                    <a:pt x="2284" y="53"/>
                  </a:cubicBezTo>
                  <a:lnTo>
                    <a:pt x="9524" y="500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6" name="Freeform: Shape 16365">
              <a:extLst>
                <a:ext uri="{FF2B5EF4-FFF2-40B4-BE49-F238E27FC236}">
                  <a16:creationId xmlns:a16="http://schemas.microsoft.com/office/drawing/2014/main" id="{C0C77AFA-EA04-AB51-A0CF-72676E60926F}"/>
                </a:ext>
              </a:extLst>
            </p:cNvPr>
            <p:cNvSpPr/>
            <p:nvPr/>
          </p:nvSpPr>
          <p:spPr>
            <a:xfrm>
              <a:off x="4582497" y="3985740"/>
              <a:ext cx="5842" cy="8370"/>
            </a:xfrm>
            <a:custGeom>
              <a:avLst/>
              <a:gdLst>
                <a:gd name="connsiteX0" fmla="*/ 4361 w 5842"/>
                <a:gd name="connsiteY0" fmla="*/ 8283 h 8370"/>
                <a:gd name="connsiteX1" fmla="*/ 361 w 5842"/>
                <a:gd name="connsiteY1" fmla="*/ 5044 h 8370"/>
                <a:gd name="connsiteX2" fmla="*/ 1504 w 5842"/>
                <a:gd name="connsiteY2" fmla="*/ 91 h 8370"/>
                <a:gd name="connsiteX3" fmla="*/ 5504 w 5842"/>
                <a:gd name="connsiteY3" fmla="*/ 3330 h 8370"/>
                <a:gd name="connsiteX4" fmla="*/ 4266 w 5842"/>
                <a:gd name="connsiteY4" fmla="*/ 8283 h 8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2" h="8370">
                  <a:moveTo>
                    <a:pt x="4361" y="8283"/>
                  </a:moveTo>
                  <a:cubicBezTo>
                    <a:pt x="2932" y="8759"/>
                    <a:pt x="1122" y="7235"/>
                    <a:pt x="361" y="5044"/>
                  </a:cubicBezTo>
                  <a:cubicBezTo>
                    <a:pt x="-402" y="2758"/>
                    <a:pt x="75" y="568"/>
                    <a:pt x="1504" y="91"/>
                  </a:cubicBezTo>
                  <a:cubicBezTo>
                    <a:pt x="2932" y="-385"/>
                    <a:pt x="4742" y="1044"/>
                    <a:pt x="5504" y="3330"/>
                  </a:cubicBezTo>
                  <a:cubicBezTo>
                    <a:pt x="6266" y="5616"/>
                    <a:pt x="5695" y="7807"/>
                    <a:pt x="4266" y="828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7" name="Freeform: Shape 16366">
              <a:extLst>
                <a:ext uri="{FF2B5EF4-FFF2-40B4-BE49-F238E27FC236}">
                  <a16:creationId xmlns:a16="http://schemas.microsoft.com/office/drawing/2014/main" id="{EE89B37C-4021-58EB-3FA3-8F88A455986D}"/>
                </a:ext>
              </a:extLst>
            </p:cNvPr>
            <p:cNvSpPr/>
            <p:nvPr/>
          </p:nvSpPr>
          <p:spPr>
            <a:xfrm>
              <a:off x="4683259" y="3988096"/>
              <a:ext cx="18164" cy="18666"/>
            </a:xfrm>
            <a:custGeom>
              <a:avLst/>
              <a:gdLst>
                <a:gd name="connsiteX0" fmla="*/ 14565 w 18164"/>
                <a:gd name="connsiteY0" fmla="*/ 18118 h 18666"/>
                <a:gd name="connsiteX1" fmla="*/ 944 w 18164"/>
                <a:gd name="connsiteY1" fmla="*/ 2116 h 18666"/>
                <a:gd name="connsiteX2" fmla="*/ 2278 w 18164"/>
                <a:gd name="connsiteY2" fmla="*/ 211 h 18666"/>
                <a:gd name="connsiteX3" fmla="*/ 17708 w 18164"/>
                <a:gd name="connsiteY3" fmla="*/ 17356 h 18666"/>
                <a:gd name="connsiteX4" fmla="*/ 14565 w 18164"/>
                <a:gd name="connsiteY4" fmla="*/ 18023 h 18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" h="18666">
                  <a:moveTo>
                    <a:pt x="14565" y="18118"/>
                  </a:moveTo>
                  <a:lnTo>
                    <a:pt x="944" y="2116"/>
                  </a:lnTo>
                  <a:cubicBezTo>
                    <a:pt x="-675" y="211"/>
                    <a:pt x="-199" y="-360"/>
                    <a:pt x="2278" y="211"/>
                  </a:cubicBezTo>
                  <a:cubicBezTo>
                    <a:pt x="10850" y="2402"/>
                    <a:pt x="20375" y="6593"/>
                    <a:pt x="17708" y="17356"/>
                  </a:cubicBezTo>
                  <a:cubicBezTo>
                    <a:pt x="17422" y="18690"/>
                    <a:pt x="15517" y="19166"/>
                    <a:pt x="14565" y="18023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8" name="Freeform: Shape 16367">
              <a:extLst>
                <a:ext uri="{FF2B5EF4-FFF2-40B4-BE49-F238E27FC236}">
                  <a16:creationId xmlns:a16="http://schemas.microsoft.com/office/drawing/2014/main" id="{FD257B82-56BD-6727-0248-705F1F8BB034}"/>
                </a:ext>
              </a:extLst>
            </p:cNvPr>
            <p:cNvSpPr/>
            <p:nvPr/>
          </p:nvSpPr>
          <p:spPr>
            <a:xfrm>
              <a:off x="3325863" y="3790007"/>
              <a:ext cx="208577" cy="209463"/>
            </a:xfrm>
            <a:custGeom>
              <a:avLst/>
              <a:gdLst>
                <a:gd name="connsiteX0" fmla="*/ 174478 w 208577"/>
                <a:gd name="connsiteY0" fmla="*/ 84191 h 209463"/>
                <a:gd name="connsiteX1" fmla="*/ 204482 w 208577"/>
                <a:gd name="connsiteY1" fmla="*/ 109813 h 209463"/>
                <a:gd name="connsiteX2" fmla="*/ 207435 w 208577"/>
                <a:gd name="connsiteY2" fmla="*/ 116957 h 209463"/>
                <a:gd name="connsiteX3" fmla="*/ 208578 w 208577"/>
                <a:gd name="connsiteY3" fmla="*/ 116481 h 209463"/>
                <a:gd name="connsiteX4" fmla="*/ 198291 w 208577"/>
                <a:gd name="connsiteY4" fmla="*/ 126101 h 209463"/>
                <a:gd name="connsiteX5" fmla="*/ 171907 w 208577"/>
                <a:gd name="connsiteY5" fmla="*/ 156676 h 209463"/>
                <a:gd name="connsiteX6" fmla="*/ 149428 w 208577"/>
                <a:gd name="connsiteY6" fmla="*/ 174774 h 209463"/>
                <a:gd name="connsiteX7" fmla="*/ 83324 w 208577"/>
                <a:gd name="connsiteY7" fmla="*/ 209159 h 209463"/>
                <a:gd name="connsiteX8" fmla="*/ 80562 w 208577"/>
                <a:gd name="connsiteY8" fmla="*/ 208968 h 209463"/>
                <a:gd name="connsiteX9" fmla="*/ 48272 w 208577"/>
                <a:gd name="connsiteY9" fmla="*/ 186870 h 209463"/>
                <a:gd name="connsiteX10" fmla="*/ 42843 w 208577"/>
                <a:gd name="connsiteY10" fmla="*/ 183251 h 209463"/>
                <a:gd name="connsiteX11" fmla="*/ 38747 w 208577"/>
                <a:gd name="connsiteY11" fmla="*/ 137150 h 209463"/>
                <a:gd name="connsiteX12" fmla="*/ 47606 w 208577"/>
                <a:gd name="connsiteY12" fmla="*/ 84667 h 209463"/>
                <a:gd name="connsiteX13" fmla="*/ 46653 w 208577"/>
                <a:gd name="connsiteY13" fmla="*/ 83619 h 209463"/>
                <a:gd name="connsiteX14" fmla="*/ 41890 w 208577"/>
                <a:gd name="connsiteY14" fmla="*/ 84191 h 209463"/>
                <a:gd name="connsiteX15" fmla="*/ 19221 w 208577"/>
                <a:gd name="connsiteY15" fmla="*/ 73523 h 209463"/>
                <a:gd name="connsiteX16" fmla="*/ 1790 w 208577"/>
                <a:gd name="connsiteY16" fmla="*/ 28565 h 209463"/>
                <a:gd name="connsiteX17" fmla="*/ 14268 w 208577"/>
                <a:gd name="connsiteY17" fmla="*/ 8562 h 209463"/>
                <a:gd name="connsiteX18" fmla="*/ 35699 w 208577"/>
                <a:gd name="connsiteY18" fmla="*/ 180 h 209463"/>
                <a:gd name="connsiteX19" fmla="*/ 38271 w 208577"/>
                <a:gd name="connsiteY19" fmla="*/ 180 h 209463"/>
                <a:gd name="connsiteX20" fmla="*/ 61131 w 208577"/>
                <a:gd name="connsiteY20" fmla="*/ 5895 h 209463"/>
                <a:gd name="connsiteX21" fmla="*/ 84753 w 208577"/>
                <a:gd name="connsiteY21" fmla="*/ 50853 h 209463"/>
                <a:gd name="connsiteX22" fmla="*/ 84182 w 208577"/>
                <a:gd name="connsiteY22" fmla="*/ 52568 h 209463"/>
                <a:gd name="connsiteX23" fmla="*/ 82467 w 208577"/>
                <a:gd name="connsiteY23" fmla="*/ 55425 h 209463"/>
                <a:gd name="connsiteX24" fmla="*/ 83229 w 208577"/>
                <a:gd name="connsiteY24" fmla="*/ 56949 h 209463"/>
                <a:gd name="connsiteX25" fmla="*/ 108565 w 208577"/>
                <a:gd name="connsiteY25" fmla="*/ 62283 h 209463"/>
                <a:gd name="connsiteX26" fmla="*/ 128187 w 208577"/>
                <a:gd name="connsiteY26" fmla="*/ 65522 h 209463"/>
                <a:gd name="connsiteX27" fmla="*/ 153047 w 208577"/>
                <a:gd name="connsiteY27" fmla="*/ 71427 h 209463"/>
                <a:gd name="connsiteX28" fmla="*/ 174478 w 208577"/>
                <a:gd name="connsiteY28" fmla="*/ 84381 h 20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08577" h="209463">
                  <a:moveTo>
                    <a:pt x="174478" y="84191"/>
                  </a:moveTo>
                  <a:cubicBezTo>
                    <a:pt x="184003" y="91430"/>
                    <a:pt x="194005" y="100002"/>
                    <a:pt x="204482" y="109813"/>
                  </a:cubicBezTo>
                  <a:cubicBezTo>
                    <a:pt x="207054" y="112194"/>
                    <a:pt x="208007" y="114576"/>
                    <a:pt x="207435" y="116957"/>
                  </a:cubicBezTo>
                  <a:lnTo>
                    <a:pt x="208578" y="116481"/>
                  </a:lnTo>
                  <a:cubicBezTo>
                    <a:pt x="205149" y="119814"/>
                    <a:pt x="201339" y="122481"/>
                    <a:pt x="198291" y="126101"/>
                  </a:cubicBezTo>
                  <a:cubicBezTo>
                    <a:pt x="185146" y="142103"/>
                    <a:pt x="176288" y="152295"/>
                    <a:pt x="171907" y="156676"/>
                  </a:cubicBezTo>
                  <a:cubicBezTo>
                    <a:pt x="164001" y="164487"/>
                    <a:pt x="156476" y="170583"/>
                    <a:pt x="149428" y="174774"/>
                  </a:cubicBezTo>
                  <a:cubicBezTo>
                    <a:pt x="128187" y="187632"/>
                    <a:pt x="106184" y="199158"/>
                    <a:pt x="83324" y="209159"/>
                  </a:cubicBezTo>
                  <a:cubicBezTo>
                    <a:pt x="82372" y="209635"/>
                    <a:pt x="81419" y="209540"/>
                    <a:pt x="80562" y="208968"/>
                  </a:cubicBezTo>
                  <a:lnTo>
                    <a:pt x="48272" y="186870"/>
                  </a:lnTo>
                  <a:lnTo>
                    <a:pt x="42843" y="183251"/>
                  </a:lnTo>
                  <a:cubicBezTo>
                    <a:pt x="38366" y="167820"/>
                    <a:pt x="36937" y="152485"/>
                    <a:pt x="38747" y="137150"/>
                  </a:cubicBezTo>
                  <a:cubicBezTo>
                    <a:pt x="38271" y="118767"/>
                    <a:pt x="41224" y="101336"/>
                    <a:pt x="47606" y="84667"/>
                  </a:cubicBezTo>
                  <a:cubicBezTo>
                    <a:pt x="47891" y="83810"/>
                    <a:pt x="47606" y="83429"/>
                    <a:pt x="46653" y="83619"/>
                  </a:cubicBezTo>
                  <a:cubicBezTo>
                    <a:pt x="45034" y="83810"/>
                    <a:pt x="43510" y="84572"/>
                    <a:pt x="41890" y="84191"/>
                  </a:cubicBezTo>
                  <a:cubicBezTo>
                    <a:pt x="33032" y="82476"/>
                    <a:pt x="25507" y="78952"/>
                    <a:pt x="19221" y="73523"/>
                  </a:cubicBezTo>
                  <a:cubicBezTo>
                    <a:pt x="6076" y="62093"/>
                    <a:pt x="-4306" y="45900"/>
                    <a:pt x="1790" y="28565"/>
                  </a:cubicBezTo>
                  <a:cubicBezTo>
                    <a:pt x="4552" y="20754"/>
                    <a:pt x="8648" y="14087"/>
                    <a:pt x="14268" y="8562"/>
                  </a:cubicBezTo>
                  <a:cubicBezTo>
                    <a:pt x="19316" y="3609"/>
                    <a:pt x="27222" y="2562"/>
                    <a:pt x="35699" y="180"/>
                  </a:cubicBezTo>
                  <a:cubicBezTo>
                    <a:pt x="36557" y="-105"/>
                    <a:pt x="37414" y="-10"/>
                    <a:pt x="38271" y="180"/>
                  </a:cubicBezTo>
                  <a:cubicBezTo>
                    <a:pt x="46177" y="2752"/>
                    <a:pt x="54178" y="2085"/>
                    <a:pt x="61131" y="5895"/>
                  </a:cubicBezTo>
                  <a:cubicBezTo>
                    <a:pt x="79324" y="15801"/>
                    <a:pt x="87229" y="30851"/>
                    <a:pt x="84753" y="50853"/>
                  </a:cubicBezTo>
                  <a:cubicBezTo>
                    <a:pt x="84753" y="51425"/>
                    <a:pt x="84467" y="51996"/>
                    <a:pt x="84182" y="52568"/>
                  </a:cubicBezTo>
                  <a:lnTo>
                    <a:pt x="82467" y="55425"/>
                  </a:lnTo>
                  <a:cubicBezTo>
                    <a:pt x="81991" y="56283"/>
                    <a:pt x="82181" y="56759"/>
                    <a:pt x="83229" y="56949"/>
                  </a:cubicBezTo>
                  <a:cubicBezTo>
                    <a:pt x="91135" y="58188"/>
                    <a:pt x="99612" y="59997"/>
                    <a:pt x="108565" y="62283"/>
                  </a:cubicBezTo>
                  <a:cubicBezTo>
                    <a:pt x="113233" y="63522"/>
                    <a:pt x="119805" y="64569"/>
                    <a:pt x="128187" y="65522"/>
                  </a:cubicBezTo>
                  <a:cubicBezTo>
                    <a:pt x="136950" y="66474"/>
                    <a:pt x="145237" y="68475"/>
                    <a:pt x="153047" y="71427"/>
                  </a:cubicBezTo>
                  <a:cubicBezTo>
                    <a:pt x="159143" y="73713"/>
                    <a:pt x="166287" y="78095"/>
                    <a:pt x="174478" y="84381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9" name="Freeform: Shape 16368">
              <a:extLst>
                <a:ext uri="{FF2B5EF4-FFF2-40B4-BE49-F238E27FC236}">
                  <a16:creationId xmlns:a16="http://schemas.microsoft.com/office/drawing/2014/main" id="{945745E2-A7DD-E55B-A156-229217BABACC}"/>
                </a:ext>
              </a:extLst>
            </p:cNvPr>
            <p:cNvSpPr/>
            <p:nvPr/>
          </p:nvSpPr>
          <p:spPr>
            <a:xfrm>
              <a:off x="3479714" y="3872963"/>
              <a:ext cx="6012" cy="6375"/>
            </a:xfrm>
            <a:custGeom>
              <a:avLst/>
              <a:gdLst>
                <a:gd name="connsiteX0" fmla="*/ 5292 w 6012"/>
                <a:gd name="connsiteY0" fmla="*/ 5998 h 6375"/>
                <a:gd name="connsiteX1" fmla="*/ 1006 w 6012"/>
                <a:gd name="connsiteY1" fmla="*/ 4664 h 6375"/>
                <a:gd name="connsiteX2" fmla="*/ 720 w 6012"/>
                <a:gd name="connsiteY2" fmla="*/ 378 h 6375"/>
                <a:gd name="connsiteX3" fmla="*/ 5007 w 6012"/>
                <a:gd name="connsiteY3" fmla="*/ 1712 h 6375"/>
                <a:gd name="connsiteX4" fmla="*/ 5292 w 6012"/>
                <a:gd name="connsiteY4" fmla="*/ 5998 h 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2" h="6375">
                  <a:moveTo>
                    <a:pt x="5292" y="5998"/>
                  </a:moveTo>
                  <a:cubicBezTo>
                    <a:pt x="4149" y="6855"/>
                    <a:pt x="2244" y="6188"/>
                    <a:pt x="1006" y="4664"/>
                  </a:cubicBezTo>
                  <a:cubicBezTo>
                    <a:pt x="-232" y="3140"/>
                    <a:pt x="-327" y="1235"/>
                    <a:pt x="720" y="378"/>
                  </a:cubicBezTo>
                  <a:cubicBezTo>
                    <a:pt x="1863" y="-479"/>
                    <a:pt x="3768" y="188"/>
                    <a:pt x="5007" y="1712"/>
                  </a:cubicBezTo>
                  <a:cubicBezTo>
                    <a:pt x="6245" y="3236"/>
                    <a:pt x="6340" y="5141"/>
                    <a:pt x="5292" y="599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0" name="Freeform: Shape 16369">
              <a:extLst>
                <a:ext uri="{FF2B5EF4-FFF2-40B4-BE49-F238E27FC236}">
                  <a16:creationId xmlns:a16="http://schemas.microsoft.com/office/drawing/2014/main" id="{92DD57B9-9E8F-9A56-7BF4-46CD2826E032}"/>
                </a:ext>
              </a:extLst>
            </p:cNvPr>
            <p:cNvSpPr/>
            <p:nvPr/>
          </p:nvSpPr>
          <p:spPr>
            <a:xfrm>
              <a:off x="3500074" y="3897725"/>
              <a:ext cx="5540" cy="5999"/>
            </a:xfrm>
            <a:custGeom>
              <a:avLst/>
              <a:gdLst>
                <a:gd name="connsiteX0" fmla="*/ 4268 w 5540"/>
                <a:gd name="connsiteY0" fmla="*/ 5810 h 5999"/>
                <a:gd name="connsiteX1" fmla="*/ 458 w 5540"/>
                <a:gd name="connsiteY1" fmla="*/ 4095 h 5999"/>
                <a:gd name="connsiteX2" fmla="*/ 1315 w 5540"/>
                <a:gd name="connsiteY2" fmla="*/ 190 h 5999"/>
                <a:gd name="connsiteX3" fmla="*/ 5125 w 5540"/>
                <a:gd name="connsiteY3" fmla="*/ 1904 h 5999"/>
                <a:gd name="connsiteX4" fmla="*/ 4268 w 5540"/>
                <a:gd name="connsiteY4" fmla="*/ 5810 h 5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0" h="5999">
                  <a:moveTo>
                    <a:pt x="4268" y="5810"/>
                  </a:moveTo>
                  <a:cubicBezTo>
                    <a:pt x="3029" y="6381"/>
                    <a:pt x="1315" y="5619"/>
                    <a:pt x="458" y="4095"/>
                  </a:cubicBezTo>
                  <a:cubicBezTo>
                    <a:pt x="-399" y="2571"/>
                    <a:pt x="-19" y="761"/>
                    <a:pt x="1315" y="190"/>
                  </a:cubicBezTo>
                  <a:cubicBezTo>
                    <a:pt x="2553" y="-382"/>
                    <a:pt x="4268" y="380"/>
                    <a:pt x="5125" y="1904"/>
                  </a:cubicBezTo>
                  <a:cubicBezTo>
                    <a:pt x="5887" y="3428"/>
                    <a:pt x="5601" y="5238"/>
                    <a:pt x="4268" y="5810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1" name="Freeform: Shape 16370">
              <a:extLst>
                <a:ext uri="{FF2B5EF4-FFF2-40B4-BE49-F238E27FC236}">
                  <a16:creationId xmlns:a16="http://schemas.microsoft.com/office/drawing/2014/main" id="{7F55D9A6-E78E-3D76-D1BD-E502A707C5EA}"/>
                </a:ext>
              </a:extLst>
            </p:cNvPr>
            <p:cNvSpPr/>
            <p:nvPr/>
          </p:nvSpPr>
          <p:spPr>
            <a:xfrm>
              <a:off x="3402234" y="3900106"/>
              <a:ext cx="5810" cy="7524"/>
            </a:xfrm>
            <a:custGeom>
              <a:avLst/>
              <a:gdLst>
                <a:gd name="connsiteX0" fmla="*/ 2857 w 5810"/>
                <a:gd name="connsiteY0" fmla="*/ 7525 h 7524"/>
                <a:gd name="connsiteX1" fmla="*/ 0 w 5810"/>
                <a:gd name="connsiteY1" fmla="*/ 3715 h 7524"/>
                <a:gd name="connsiteX2" fmla="*/ 2953 w 5810"/>
                <a:gd name="connsiteY2" fmla="*/ 0 h 7524"/>
                <a:gd name="connsiteX3" fmla="*/ 5810 w 5810"/>
                <a:gd name="connsiteY3" fmla="*/ 3810 h 7524"/>
                <a:gd name="connsiteX4" fmla="*/ 2857 w 5810"/>
                <a:gd name="connsiteY4" fmla="*/ 7525 h 7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0" h="7524">
                  <a:moveTo>
                    <a:pt x="2857" y="7525"/>
                  </a:moveTo>
                  <a:cubicBezTo>
                    <a:pt x="1238" y="7525"/>
                    <a:pt x="0" y="5810"/>
                    <a:pt x="0" y="3715"/>
                  </a:cubicBezTo>
                  <a:cubicBezTo>
                    <a:pt x="0" y="1619"/>
                    <a:pt x="1333" y="0"/>
                    <a:pt x="2953" y="0"/>
                  </a:cubicBezTo>
                  <a:cubicBezTo>
                    <a:pt x="4572" y="0"/>
                    <a:pt x="5810" y="1714"/>
                    <a:pt x="5810" y="3810"/>
                  </a:cubicBezTo>
                  <a:cubicBezTo>
                    <a:pt x="5810" y="5905"/>
                    <a:pt x="4477" y="7525"/>
                    <a:pt x="2857" y="752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2" name="Freeform: Shape 16371">
              <a:extLst>
                <a:ext uri="{FF2B5EF4-FFF2-40B4-BE49-F238E27FC236}">
                  <a16:creationId xmlns:a16="http://schemas.microsoft.com/office/drawing/2014/main" id="{7AC4AD8A-E216-3651-996C-7F5D9FCC0442}"/>
                </a:ext>
              </a:extLst>
            </p:cNvPr>
            <p:cNvSpPr/>
            <p:nvPr/>
          </p:nvSpPr>
          <p:spPr>
            <a:xfrm>
              <a:off x="3370801" y="3895867"/>
              <a:ext cx="199225" cy="135303"/>
            </a:xfrm>
            <a:custGeom>
              <a:avLst/>
              <a:gdLst>
                <a:gd name="connsiteX0" fmla="*/ 90106 w 199225"/>
                <a:gd name="connsiteY0" fmla="*/ 120444 h 135303"/>
                <a:gd name="connsiteX1" fmla="*/ 85630 w 199225"/>
                <a:gd name="connsiteY1" fmla="*/ 122349 h 135303"/>
                <a:gd name="connsiteX2" fmla="*/ 71723 w 199225"/>
                <a:gd name="connsiteY2" fmla="*/ 130446 h 135303"/>
                <a:gd name="connsiteX3" fmla="*/ 69056 w 199225"/>
                <a:gd name="connsiteY3" fmla="*/ 135303 h 135303"/>
                <a:gd name="connsiteX4" fmla="*/ 0 w 199225"/>
                <a:gd name="connsiteY4" fmla="*/ 78249 h 135303"/>
                <a:gd name="connsiteX5" fmla="*/ 32290 w 199225"/>
                <a:gd name="connsiteY5" fmla="*/ 100347 h 135303"/>
                <a:gd name="connsiteX6" fmla="*/ 35052 w 199225"/>
                <a:gd name="connsiteY6" fmla="*/ 100537 h 135303"/>
                <a:gd name="connsiteX7" fmla="*/ 101155 w 199225"/>
                <a:gd name="connsiteY7" fmla="*/ 66152 h 135303"/>
                <a:gd name="connsiteX8" fmla="*/ 123634 w 199225"/>
                <a:gd name="connsiteY8" fmla="*/ 48054 h 135303"/>
                <a:gd name="connsiteX9" fmla="*/ 150019 w 199225"/>
                <a:gd name="connsiteY9" fmla="*/ 17479 h 135303"/>
                <a:gd name="connsiteX10" fmla="*/ 160020 w 199225"/>
                <a:gd name="connsiteY10" fmla="*/ 7287 h 135303"/>
                <a:gd name="connsiteX11" fmla="*/ 177451 w 199225"/>
                <a:gd name="connsiteY11" fmla="*/ 1763 h 135303"/>
                <a:gd name="connsiteX12" fmla="*/ 198406 w 199225"/>
                <a:gd name="connsiteY12" fmla="*/ 29385 h 135303"/>
                <a:gd name="connsiteX13" fmla="*/ 197263 w 199225"/>
                <a:gd name="connsiteY13" fmla="*/ 35767 h 135303"/>
                <a:gd name="connsiteX14" fmla="*/ 90011 w 199225"/>
                <a:gd name="connsiteY14" fmla="*/ 120349 h 13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225" h="135303">
                  <a:moveTo>
                    <a:pt x="90106" y="120444"/>
                  </a:moveTo>
                  <a:cubicBezTo>
                    <a:pt x="88487" y="120730"/>
                    <a:pt x="86963" y="121302"/>
                    <a:pt x="85630" y="122349"/>
                  </a:cubicBezTo>
                  <a:cubicBezTo>
                    <a:pt x="80391" y="124254"/>
                    <a:pt x="75724" y="127017"/>
                    <a:pt x="71723" y="130446"/>
                  </a:cubicBezTo>
                  <a:lnTo>
                    <a:pt x="69056" y="135303"/>
                  </a:lnTo>
                  <a:lnTo>
                    <a:pt x="0" y="78249"/>
                  </a:lnTo>
                  <a:lnTo>
                    <a:pt x="32290" y="100347"/>
                  </a:lnTo>
                  <a:cubicBezTo>
                    <a:pt x="33147" y="100918"/>
                    <a:pt x="34099" y="101013"/>
                    <a:pt x="35052" y="100537"/>
                  </a:cubicBezTo>
                  <a:cubicBezTo>
                    <a:pt x="57912" y="90536"/>
                    <a:pt x="79915" y="79011"/>
                    <a:pt x="101155" y="66152"/>
                  </a:cubicBezTo>
                  <a:cubicBezTo>
                    <a:pt x="108204" y="61866"/>
                    <a:pt x="115729" y="55865"/>
                    <a:pt x="123634" y="48054"/>
                  </a:cubicBezTo>
                  <a:cubicBezTo>
                    <a:pt x="128016" y="43673"/>
                    <a:pt x="136874" y="33481"/>
                    <a:pt x="150019" y="17479"/>
                  </a:cubicBezTo>
                  <a:cubicBezTo>
                    <a:pt x="152971" y="13860"/>
                    <a:pt x="156496" y="10621"/>
                    <a:pt x="160020" y="7287"/>
                  </a:cubicBezTo>
                  <a:cubicBezTo>
                    <a:pt x="164497" y="4049"/>
                    <a:pt x="172402" y="-3381"/>
                    <a:pt x="177451" y="1763"/>
                  </a:cubicBezTo>
                  <a:cubicBezTo>
                    <a:pt x="184594" y="9002"/>
                    <a:pt x="192214" y="19956"/>
                    <a:pt x="198406" y="29385"/>
                  </a:cubicBezTo>
                  <a:cubicBezTo>
                    <a:pt x="199834" y="31481"/>
                    <a:pt x="199358" y="34243"/>
                    <a:pt x="197263" y="35767"/>
                  </a:cubicBezTo>
                  <a:cubicBezTo>
                    <a:pt x="158496" y="67390"/>
                    <a:pt x="171545" y="83487"/>
                    <a:pt x="90011" y="120349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3" name="Freeform: Shape 16372">
              <a:extLst>
                <a:ext uri="{FF2B5EF4-FFF2-40B4-BE49-F238E27FC236}">
                  <a16:creationId xmlns:a16="http://schemas.microsoft.com/office/drawing/2014/main" id="{0E9EB419-D80E-5AB8-F299-D06FFB0F1627}"/>
                </a:ext>
              </a:extLst>
            </p:cNvPr>
            <p:cNvSpPr/>
            <p:nvPr/>
          </p:nvSpPr>
          <p:spPr>
            <a:xfrm>
              <a:off x="3464622" y="3902767"/>
              <a:ext cx="4953" cy="4901"/>
            </a:xfrm>
            <a:custGeom>
              <a:avLst/>
              <a:gdLst>
                <a:gd name="connsiteX0" fmla="*/ 4953 w 4953"/>
                <a:gd name="connsiteY0" fmla="*/ 1149 h 4901"/>
                <a:gd name="connsiteX1" fmla="*/ 0 w 4953"/>
                <a:gd name="connsiteY1" fmla="*/ 3720 h 4901"/>
                <a:gd name="connsiteX2" fmla="*/ 1619 w 4953"/>
                <a:gd name="connsiteY2" fmla="*/ 672 h 4901"/>
                <a:gd name="connsiteX3" fmla="*/ 4953 w 4953"/>
                <a:gd name="connsiteY3" fmla="*/ 1149 h 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3" h="4901">
                  <a:moveTo>
                    <a:pt x="4953" y="1149"/>
                  </a:moveTo>
                  <a:cubicBezTo>
                    <a:pt x="4953" y="5054"/>
                    <a:pt x="3334" y="5911"/>
                    <a:pt x="0" y="3720"/>
                  </a:cubicBezTo>
                  <a:cubicBezTo>
                    <a:pt x="286" y="2387"/>
                    <a:pt x="857" y="1339"/>
                    <a:pt x="1619" y="672"/>
                  </a:cubicBezTo>
                  <a:cubicBezTo>
                    <a:pt x="2762" y="-375"/>
                    <a:pt x="3810" y="-185"/>
                    <a:pt x="4953" y="1149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4" name="Freeform: Shape 16373">
              <a:extLst>
                <a:ext uri="{FF2B5EF4-FFF2-40B4-BE49-F238E27FC236}">
                  <a16:creationId xmlns:a16="http://schemas.microsoft.com/office/drawing/2014/main" id="{F11635A0-A93F-5C54-96EA-42C0EEA344A4}"/>
                </a:ext>
              </a:extLst>
            </p:cNvPr>
            <p:cNvSpPr/>
            <p:nvPr/>
          </p:nvSpPr>
          <p:spPr>
            <a:xfrm>
              <a:off x="3484303" y="3927504"/>
              <a:ext cx="4168" cy="4639"/>
            </a:xfrm>
            <a:custGeom>
              <a:avLst/>
              <a:gdLst>
                <a:gd name="connsiteX0" fmla="*/ 608 w 4168"/>
                <a:gd name="connsiteY0" fmla="*/ 4415 h 4639"/>
                <a:gd name="connsiteX1" fmla="*/ 608 w 4168"/>
                <a:gd name="connsiteY1" fmla="*/ 1367 h 4639"/>
                <a:gd name="connsiteX2" fmla="*/ 3560 w 4168"/>
                <a:gd name="connsiteY2" fmla="*/ 224 h 4639"/>
                <a:gd name="connsiteX3" fmla="*/ 3560 w 4168"/>
                <a:gd name="connsiteY3" fmla="*/ 3272 h 4639"/>
                <a:gd name="connsiteX4" fmla="*/ 608 w 4168"/>
                <a:gd name="connsiteY4" fmla="*/ 4415 h 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" h="4639">
                  <a:moveTo>
                    <a:pt x="608" y="4415"/>
                  </a:moveTo>
                  <a:cubicBezTo>
                    <a:pt x="-154" y="3939"/>
                    <a:pt x="-250" y="2605"/>
                    <a:pt x="608" y="1367"/>
                  </a:cubicBezTo>
                  <a:cubicBezTo>
                    <a:pt x="1370" y="224"/>
                    <a:pt x="2703" y="-347"/>
                    <a:pt x="3560" y="224"/>
                  </a:cubicBezTo>
                  <a:cubicBezTo>
                    <a:pt x="4323" y="700"/>
                    <a:pt x="4418" y="2034"/>
                    <a:pt x="3560" y="3272"/>
                  </a:cubicBezTo>
                  <a:cubicBezTo>
                    <a:pt x="2799" y="4415"/>
                    <a:pt x="1465" y="4987"/>
                    <a:pt x="608" y="4415"/>
                  </a:cubicBezTo>
                  <a:close/>
                </a:path>
              </a:pathLst>
            </a:custGeom>
            <a:solidFill>
              <a:srgbClr val="F1A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5" name="Freeform: Shape 16374">
              <a:extLst>
                <a:ext uri="{FF2B5EF4-FFF2-40B4-BE49-F238E27FC236}">
                  <a16:creationId xmlns:a16="http://schemas.microsoft.com/office/drawing/2014/main" id="{EEEA374C-9EBA-DD11-4AFD-C743AFCD9B06}"/>
                </a:ext>
              </a:extLst>
            </p:cNvPr>
            <p:cNvSpPr/>
            <p:nvPr/>
          </p:nvSpPr>
          <p:spPr>
            <a:xfrm>
              <a:off x="3375469" y="3928491"/>
              <a:ext cx="5238" cy="7143"/>
            </a:xfrm>
            <a:custGeom>
              <a:avLst/>
              <a:gdLst>
                <a:gd name="connsiteX0" fmla="*/ 2572 w 5238"/>
                <a:gd name="connsiteY0" fmla="*/ 7144 h 7143"/>
                <a:gd name="connsiteX1" fmla="*/ 0 w 5238"/>
                <a:gd name="connsiteY1" fmla="*/ 3524 h 7143"/>
                <a:gd name="connsiteX2" fmla="*/ 2667 w 5238"/>
                <a:gd name="connsiteY2" fmla="*/ 0 h 7143"/>
                <a:gd name="connsiteX3" fmla="*/ 5239 w 5238"/>
                <a:gd name="connsiteY3" fmla="*/ 3620 h 7143"/>
                <a:gd name="connsiteX4" fmla="*/ 2572 w 5238"/>
                <a:gd name="connsiteY4" fmla="*/ 7144 h 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7143">
                  <a:moveTo>
                    <a:pt x="2572" y="7144"/>
                  </a:moveTo>
                  <a:cubicBezTo>
                    <a:pt x="1143" y="7144"/>
                    <a:pt x="0" y="5525"/>
                    <a:pt x="0" y="3524"/>
                  </a:cubicBezTo>
                  <a:cubicBezTo>
                    <a:pt x="0" y="1524"/>
                    <a:pt x="1238" y="0"/>
                    <a:pt x="2667" y="0"/>
                  </a:cubicBezTo>
                  <a:cubicBezTo>
                    <a:pt x="4096" y="0"/>
                    <a:pt x="5239" y="1619"/>
                    <a:pt x="5239" y="3620"/>
                  </a:cubicBezTo>
                  <a:cubicBezTo>
                    <a:pt x="5239" y="5620"/>
                    <a:pt x="4000" y="7144"/>
                    <a:pt x="2572" y="7144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6" name="Freeform: Shape 16375">
              <a:extLst>
                <a:ext uri="{FF2B5EF4-FFF2-40B4-BE49-F238E27FC236}">
                  <a16:creationId xmlns:a16="http://schemas.microsoft.com/office/drawing/2014/main" id="{57DE8AB8-00DF-59F7-0438-D630B1564B93}"/>
                </a:ext>
              </a:extLst>
            </p:cNvPr>
            <p:cNvSpPr/>
            <p:nvPr/>
          </p:nvSpPr>
          <p:spPr>
            <a:xfrm>
              <a:off x="3452675" y="3933909"/>
              <a:ext cx="6939" cy="4879"/>
            </a:xfrm>
            <a:custGeom>
              <a:avLst/>
              <a:gdLst>
                <a:gd name="connsiteX0" fmla="*/ 6899 w 6939"/>
                <a:gd name="connsiteY0" fmla="*/ 1630 h 4879"/>
                <a:gd name="connsiteX1" fmla="*/ 4042 w 6939"/>
                <a:gd name="connsiteY1" fmla="*/ 4774 h 4879"/>
                <a:gd name="connsiteX2" fmla="*/ 41 w 6939"/>
                <a:gd name="connsiteY2" fmla="*/ 3154 h 4879"/>
                <a:gd name="connsiteX3" fmla="*/ 2899 w 6939"/>
                <a:gd name="connsiteY3" fmla="*/ 106 h 4879"/>
                <a:gd name="connsiteX4" fmla="*/ 6899 w 6939"/>
                <a:gd name="connsiteY4" fmla="*/ 1726 h 4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9" h="4879">
                  <a:moveTo>
                    <a:pt x="6899" y="1630"/>
                  </a:moveTo>
                  <a:cubicBezTo>
                    <a:pt x="7185" y="2964"/>
                    <a:pt x="5946" y="4297"/>
                    <a:pt x="4042" y="4774"/>
                  </a:cubicBezTo>
                  <a:cubicBezTo>
                    <a:pt x="2136" y="5155"/>
                    <a:pt x="327" y="4488"/>
                    <a:pt x="41" y="3154"/>
                  </a:cubicBezTo>
                  <a:cubicBezTo>
                    <a:pt x="-245" y="1916"/>
                    <a:pt x="993" y="487"/>
                    <a:pt x="2899" y="106"/>
                  </a:cubicBezTo>
                  <a:cubicBezTo>
                    <a:pt x="4803" y="-275"/>
                    <a:pt x="6613" y="392"/>
                    <a:pt x="6899" y="1726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7" name="Freeform: Shape 16376">
              <a:extLst>
                <a:ext uri="{FF2B5EF4-FFF2-40B4-BE49-F238E27FC236}">
                  <a16:creationId xmlns:a16="http://schemas.microsoft.com/office/drawing/2014/main" id="{C9584744-CD12-FBF7-8165-B040BEE74AAE}"/>
                </a:ext>
              </a:extLst>
            </p:cNvPr>
            <p:cNvSpPr/>
            <p:nvPr/>
          </p:nvSpPr>
          <p:spPr>
            <a:xfrm>
              <a:off x="3348583" y="4003458"/>
              <a:ext cx="157801" cy="92672"/>
            </a:xfrm>
            <a:custGeom>
              <a:avLst/>
              <a:gdLst>
                <a:gd name="connsiteX0" fmla="*/ 157759 w 157801"/>
                <a:gd name="connsiteY0" fmla="*/ 91625 h 92672"/>
                <a:gd name="connsiteX1" fmla="*/ 157759 w 157801"/>
                <a:gd name="connsiteY1" fmla="*/ 91720 h 92672"/>
                <a:gd name="connsiteX2" fmla="*/ 157759 w 157801"/>
                <a:gd name="connsiteY2" fmla="*/ 92387 h 92672"/>
                <a:gd name="connsiteX3" fmla="*/ 157378 w 157801"/>
                <a:gd name="connsiteY3" fmla="*/ 92673 h 92672"/>
                <a:gd name="connsiteX4" fmla="*/ 139281 w 157801"/>
                <a:gd name="connsiteY4" fmla="*/ 89149 h 92672"/>
                <a:gd name="connsiteX5" fmla="*/ 70320 w 157801"/>
                <a:gd name="connsiteY5" fmla="*/ 60097 h 92672"/>
                <a:gd name="connsiteX6" fmla="*/ 42793 w 157801"/>
                <a:gd name="connsiteY6" fmla="*/ 41333 h 92672"/>
                <a:gd name="connsiteX7" fmla="*/ 14884 w 157801"/>
                <a:gd name="connsiteY7" fmla="*/ 21521 h 92672"/>
                <a:gd name="connsiteX8" fmla="*/ 311 w 157801"/>
                <a:gd name="connsiteY8" fmla="*/ 1423 h 92672"/>
                <a:gd name="connsiteX9" fmla="*/ 3835 w 157801"/>
                <a:gd name="connsiteY9" fmla="*/ 566 h 92672"/>
                <a:gd name="connsiteX10" fmla="*/ 13741 w 157801"/>
                <a:gd name="connsiteY10" fmla="*/ 10091 h 92672"/>
                <a:gd name="connsiteX11" fmla="*/ 47650 w 157801"/>
                <a:gd name="connsiteY11" fmla="*/ 36190 h 92672"/>
                <a:gd name="connsiteX12" fmla="*/ 82131 w 157801"/>
                <a:gd name="connsiteY12" fmla="*/ 60764 h 92672"/>
                <a:gd name="connsiteX13" fmla="*/ 157664 w 157801"/>
                <a:gd name="connsiteY13" fmla="*/ 91625 h 92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801" h="92672">
                  <a:moveTo>
                    <a:pt x="157759" y="91625"/>
                  </a:moveTo>
                  <a:cubicBezTo>
                    <a:pt x="157759" y="91625"/>
                    <a:pt x="157855" y="91625"/>
                    <a:pt x="157759" y="91720"/>
                  </a:cubicBezTo>
                  <a:lnTo>
                    <a:pt x="157759" y="92387"/>
                  </a:lnTo>
                  <a:cubicBezTo>
                    <a:pt x="157759" y="92387"/>
                    <a:pt x="157569" y="92673"/>
                    <a:pt x="157378" y="92673"/>
                  </a:cubicBezTo>
                  <a:cubicBezTo>
                    <a:pt x="150616" y="91720"/>
                    <a:pt x="144520" y="90577"/>
                    <a:pt x="139281" y="89149"/>
                  </a:cubicBezTo>
                  <a:cubicBezTo>
                    <a:pt x="114611" y="82576"/>
                    <a:pt x="91656" y="72861"/>
                    <a:pt x="70320" y="60097"/>
                  </a:cubicBezTo>
                  <a:cubicBezTo>
                    <a:pt x="62700" y="55525"/>
                    <a:pt x="53461" y="49239"/>
                    <a:pt x="42793" y="41333"/>
                  </a:cubicBezTo>
                  <a:cubicBezTo>
                    <a:pt x="28600" y="30856"/>
                    <a:pt x="19266" y="24188"/>
                    <a:pt x="14884" y="21521"/>
                  </a:cubicBezTo>
                  <a:cubicBezTo>
                    <a:pt x="8884" y="17806"/>
                    <a:pt x="-1975" y="8853"/>
                    <a:pt x="311" y="1423"/>
                  </a:cubicBezTo>
                  <a:cubicBezTo>
                    <a:pt x="788" y="-5"/>
                    <a:pt x="2692" y="-482"/>
                    <a:pt x="3835" y="566"/>
                  </a:cubicBezTo>
                  <a:cubicBezTo>
                    <a:pt x="6502" y="3233"/>
                    <a:pt x="10027" y="7329"/>
                    <a:pt x="13741" y="10091"/>
                  </a:cubicBezTo>
                  <a:cubicBezTo>
                    <a:pt x="26791" y="19711"/>
                    <a:pt x="38125" y="28474"/>
                    <a:pt x="47650" y="36190"/>
                  </a:cubicBezTo>
                  <a:cubicBezTo>
                    <a:pt x="60224" y="46286"/>
                    <a:pt x="71653" y="54478"/>
                    <a:pt x="82131" y="60764"/>
                  </a:cubicBezTo>
                  <a:cubicBezTo>
                    <a:pt x="105848" y="75052"/>
                    <a:pt x="130994" y="85339"/>
                    <a:pt x="157664" y="9162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8" name="Freeform: Shape 16377">
              <a:extLst>
                <a:ext uri="{FF2B5EF4-FFF2-40B4-BE49-F238E27FC236}">
                  <a16:creationId xmlns:a16="http://schemas.microsoft.com/office/drawing/2014/main" id="{C8E573B8-B173-9DFB-C466-5827D435DE57}"/>
                </a:ext>
              </a:extLst>
            </p:cNvPr>
            <p:cNvSpPr/>
            <p:nvPr/>
          </p:nvSpPr>
          <p:spPr>
            <a:xfrm>
              <a:off x="3435095" y="4002404"/>
              <a:ext cx="90965" cy="67246"/>
            </a:xfrm>
            <a:custGeom>
              <a:avLst/>
              <a:gdLst>
                <a:gd name="connsiteX0" fmla="*/ 56674 w 90965"/>
                <a:gd name="connsiteY0" fmla="*/ 0 h 67246"/>
                <a:gd name="connsiteX1" fmla="*/ 70866 w 90965"/>
                <a:gd name="connsiteY1" fmla="*/ 43625 h 67246"/>
                <a:gd name="connsiteX2" fmla="*/ 89154 w 90965"/>
                <a:gd name="connsiteY2" fmla="*/ 61246 h 67246"/>
                <a:gd name="connsiteX3" fmla="*/ 90297 w 90965"/>
                <a:gd name="connsiteY3" fmla="*/ 67246 h 67246"/>
                <a:gd name="connsiteX4" fmla="*/ 39909 w 90965"/>
                <a:gd name="connsiteY4" fmla="*/ 48958 h 67246"/>
                <a:gd name="connsiteX5" fmla="*/ 0 w 90965"/>
                <a:gd name="connsiteY5" fmla="*/ 27051 h 67246"/>
                <a:gd name="connsiteX6" fmla="*/ 56674 w 90965"/>
                <a:gd name="connsiteY6" fmla="*/ 95 h 6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965" h="67246">
                  <a:moveTo>
                    <a:pt x="56674" y="0"/>
                  </a:moveTo>
                  <a:cubicBezTo>
                    <a:pt x="55531" y="15431"/>
                    <a:pt x="60198" y="31528"/>
                    <a:pt x="70866" y="43625"/>
                  </a:cubicBezTo>
                  <a:cubicBezTo>
                    <a:pt x="73819" y="46958"/>
                    <a:pt x="79915" y="52864"/>
                    <a:pt x="89154" y="61246"/>
                  </a:cubicBezTo>
                  <a:cubicBezTo>
                    <a:pt x="91154" y="62960"/>
                    <a:pt x="91440" y="65056"/>
                    <a:pt x="90297" y="67246"/>
                  </a:cubicBezTo>
                  <a:cubicBezTo>
                    <a:pt x="73914" y="63913"/>
                    <a:pt x="57150" y="57817"/>
                    <a:pt x="39909" y="48958"/>
                  </a:cubicBezTo>
                  <a:cubicBezTo>
                    <a:pt x="24574" y="41053"/>
                    <a:pt x="5905" y="30671"/>
                    <a:pt x="0" y="27051"/>
                  </a:cubicBezTo>
                  <a:cubicBezTo>
                    <a:pt x="4763" y="18383"/>
                    <a:pt x="48006" y="4667"/>
                    <a:pt x="56674" y="9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9" name="Freeform: Shape 16378">
              <a:extLst>
                <a:ext uri="{FF2B5EF4-FFF2-40B4-BE49-F238E27FC236}">
                  <a16:creationId xmlns:a16="http://schemas.microsoft.com/office/drawing/2014/main" id="{61D1E779-304F-C4DB-DB77-8CA0EB509B5B}"/>
                </a:ext>
              </a:extLst>
            </p:cNvPr>
            <p:cNvSpPr/>
            <p:nvPr/>
          </p:nvSpPr>
          <p:spPr>
            <a:xfrm>
              <a:off x="3459765" y="4019073"/>
              <a:ext cx="4476" cy="2222"/>
            </a:xfrm>
            <a:custGeom>
              <a:avLst/>
              <a:gdLst>
                <a:gd name="connsiteX0" fmla="*/ 4477 w 4476"/>
                <a:gd name="connsiteY0" fmla="*/ 95 h 2222"/>
                <a:gd name="connsiteX1" fmla="*/ 0 w 4476"/>
                <a:gd name="connsiteY1" fmla="*/ 2191 h 2222"/>
                <a:gd name="connsiteX2" fmla="*/ 0 w 4476"/>
                <a:gd name="connsiteY2" fmla="*/ 1905 h 2222"/>
                <a:gd name="connsiteX3" fmla="*/ 4477 w 4476"/>
                <a:gd name="connsiteY3" fmla="*/ 0 h 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6" h="2222">
                  <a:moveTo>
                    <a:pt x="4477" y="95"/>
                  </a:moveTo>
                  <a:cubicBezTo>
                    <a:pt x="3143" y="1715"/>
                    <a:pt x="1619" y="2381"/>
                    <a:pt x="0" y="2191"/>
                  </a:cubicBezTo>
                  <a:cubicBezTo>
                    <a:pt x="0" y="2191"/>
                    <a:pt x="0" y="2000"/>
                    <a:pt x="0" y="1905"/>
                  </a:cubicBezTo>
                  <a:cubicBezTo>
                    <a:pt x="1333" y="953"/>
                    <a:pt x="2857" y="286"/>
                    <a:pt x="4477" y="0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0" name="Freeform: Shape 16379">
              <a:extLst>
                <a:ext uri="{FF2B5EF4-FFF2-40B4-BE49-F238E27FC236}">
                  <a16:creationId xmlns:a16="http://schemas.microsoft.com/office/drawing/2014/main" id="{879233A9-AF8E-A1A8-1ECB-E9FBFA23F2C5}"/>
                </a:ext>
              </a:extLst>
            </p:cNvPr>
            <p:cNvSpPr/>
            <p:nvPr/>
          </p:nvSpPr>
          <p:spPr>
            <a:xfrm>
              <a:off x="4803120" y="4028710"/>
              <a:ext cx="10242" cy="17064"/>
            </a:xfrm>
            <a:custGeom>
              <a:avLst/>
              <a:gdLst>
                <a:gd name="connsiteX0" fmla="*/ 10243 w 10242"/>
                <a:gd name="connsiteY0" fmla="*/ 16462 h 17064"/>
                <a:gd name="connsiteX1" fmla="*/ 9385 w 10242"/>
                <a:gd name="connsiteY1" fmla="*/ 17034 h 17064"/>
                <a:gd name="connsiteX2" fmla="*/ 813 w 10242"/>
                <a:gd name="connsiteY2" fmla="*/ 8747 h 17064"/>
                <a:gd name="connsiteX3" fmla="*/ 1289 w 10242"/>
                <a:gd name="connsiteY3" fmla="*/ 2746 h 17064"/>
                <a:gd name="connsiteX4" fmla="*/ 2432 w 10242"/>
                <a:gd name="connsiteY4" fmla="*/ 1317 h 17064"/>
                <a:gd name="connsiteX5" fmla="*/ 6337 w 10242"/>
                <a:gd name="connsiteY5" fmla="*/ 1698 h 17064"/>
                <a:gd name="connsiteX6" fmla="*/ 10147 w 10242"/>
                <a:gd name="connsiteY6" fmla="*/ 16462 h 1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2" h="17064">
                  <a:moveTo>
                    <a:pt x="10243" y="16462"/>
                  </a:moveTo>
                  <a:cubicBezTo>
                    <a:pt x="10243" y="16462"/>
                    <a:pt x="9766" y="17224"/>
                    <a:pt x="9385" y="17034"/>
                  </a:cubicBezTo>
                  <a:cubicBezTo>
                    <a:pt x="5670" y="14938"/>
                    <a:pt x="2813" y="12176"/>
                    <a:pt x="813" y="8747"/>
                  </a:cubicBezTo>
                  <a:cubicBezTo>
                    <a:pt x="-425" y="6651"/>
                    <a:pt x="-235" y="4651"/>
                    <a:pt x="1289" y="2746"/>
                  </a:cubicBezTo>
                  <a:lnTo>
                    <a:pt x="2432" y="1317"/>
                  </a:lnTo>
                  <a:cubicBezTo>
                    <a:pt x="3956" y="-588"/>
                    <a:pt x="5290" y="-397"/>
                    <a:pt x="6337" y="1698"/>
                  </a:cubicBezTo>
                  <a:cubicBezTo>
                    <a:pt x="7480" y="3984"/>
                    <a:pt x="8814" y="8842"/>
                    <a:pt x="10147" y="1646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1" name="Freeform: Shape 16380">
              <a:extLst>
                <a:ext uri="{FF2B5EF4-FFF2-40B4-BE49-F238E27FC236}">
                  <a16:creationId xmlns:a16="http://schemas.microsoft.com/office/drawing/2014/main" id="{FDEE72DA-FB68-1830-29EF-C4DF45AF3E02}"/>
                </a:ext>
              </a:extLst>
            </p:cNvPr>
            <p:cNvSpPr/>
            <p:nvPr/>
          </p:nvSpPr>
          <p:spPr>
            <a:xfrm>
              <a:off x="3877173" y="4039979"/>
              <a:ext cx="128014" cy="50560"/>
            </a:xfrm>
            <a:custGeom>
              <a:avLst/>
              <a:gdLst>
                <a:gd name="connsiteX0" fmla="*/ 60271 w 128014"/>
                <a:gd name="connsiteY0" fmla="*/ 5954 h 50560"/>
                <a:gd name="connsiteX1" fmla="*/ 111801 w 128014"/>
                <a:gd name="connsiteY1" fmla="*/ 6907 h 50560"/>
                <a:gd name="connsiteX2" fmla="*/ 122659 w 128014"/>
                <a:gd name="connsiteY2" fmla="*/ 9955 h 50560"/>
                <a:gd name="connsiteX3" fmla="*/ 127993 w 128014"/>
                <a:gd name="connsiteY3" fmla="*/ 18051 h 50560"/>
                <a:gd name="connsiteX4" fmla="*/ 122850 w 128014"/>
                <a:gd name="connsiteY4" fmla="*/ 45007 h 50560"/>
                <a:gd name="connsiteX5" fmla="*/ 120659 w 128014"/>
                <a:gd name="connsiteY5" fmla="*/ 46817 h 50560"/>
                <a:gd name="connsiteX6" fmla="*/ 30933 w 128014"/>
                <a:gd name="connsiteY6" fmla="*/ 48341 h 50560"/>
                <a:gd name="connsiteX7" fmla="*/ 8931 w 128014"/>
                <a:gd name="connsiteY7" fmla="*/ 47769 h 50560"/>
                <a:gd name="connsiteX8" fmla="*/ 6454 w 128014"/>
                <a:gd name="connsiteY8" fmla="*/ 47007 h 50560"/>
                <a:gd name="connsiteX9" fmla="*/ 1406 w 128014"/>
                <a:gd name="connsiteY9" fmla="*/ 38435 h 50560"/>
                <a:gd name="connsiteX10" fmla="*/ 14455 w 128014"/>
                <a:gd name="connsiteY10" fmla="*/ 716 h 50560"/>
                <a:gd name="connsiteX11" fmla="*/ 35410 w 128014"/>
                <a:gd name="connsiteY11" fmla="*/ 1763 h 50560"/>
                <a:gd name="connsiteX12" fmla="*/ 60271 w 128014"/>
                <a:gd name="connsiteY12" fmla="*/ 6050 h 50560"/>
                <a:gd name="connsiteX13" fmla="*/ 60271 w 128014"/>
                <a:gd name="connsiteY13" fmla="*/ 6050 h 50560"/>
                <a:gd name="connsiteX14" fmla="*/ 118754 w 128014"/>
                <a:gd name="connsiteY14" fmla="*/ 44626 h 50560"/>
                <a:gd name="connsiteX15" fmla="*/ 120564 w 128014"/>
                <a:gd name="connsiteY15" fmla="*/ 43292 h 50560"/>
                <a:gd name="connsiteX16" fmla="*/ 125803 w 128014"/>
                <a:gd name="connsiteY16" fmla="*/ 19385 h 50560"/>
                <a:gd name="connsiteX17" fmla="*/ 105800 w 128014"/>
                <a:gd name="connsiteY17" fmla="*/ 9860 h 50560"/>
                <a:gd name="connsiteX18" fmla="*/ 53127 w 128014"/>
                <a:gd name="connsiteY18" fmla="*/ 9288 h 50560"/>
                <a:gd name="connsiteX19" fmla="*/ 25219 w 128014"/>
                <a:gd name="connsiteY19" fmla="*/ 4811 h 50560"/>
                <a:gd name="connsiteX20" fmla="*/ 7026 w 128014"/>
                <a:gd name="connsiteY20" fmla="*/ 15479 h 50560"/>
                <a:gd name="connsiteX21" fmla="*/ 7597 w 128014"/>
                <a:gd name="connsiteY21" fmla="*/ 38625 h 50560"/>
                <a:gd name="connsiteX22" fmla="*/ 12074 w 128014"/>
                <a:gd name="connsiteY22" fmla="*/ 41864 h 50560"/>
                <a:gd name="connsiteX23" fmla="*/ 55127 w 128014"/>
                <a:gd name="connsiteY23" fmla="*/ 45769 h 50560"/>
                <a:gd name="connsiteX24" fmla="*/ 82940 w 128014"/>
                <a:gd name="connsiteY24" fmla="*/ 45769 h 50560"/>
                <a:gd name="connsiteX25" fmla="*/ 118754 w 128014"/>
                <a:gd name="connsiteY25" fmla="*/ 44531 h 5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014" h="50560">
                  <a:moveTo>
                    <a:pt x="60271" y="5954"/>
                  </a:moveTo>
                  <a:cubicBezTo>
                    <a:pt x="64842" y="6335"/>
                    <a:pt x="82083" y="6716"/>
                    <a:pt x="111801" y="6907"/>
                  </a:cubicBezTo>
                  <a:cubicBezTo>
                    <a:pt x="114944" y="6907"/>
                    <a:pt x="118564" y="7955"/>
                    <a:pt x="122659" y="9955"/>
                  </a:cubicBezTo>
                  <a:cubicBezTo>
                    <a:pt x="125707" y="11479"/>
                    <a:pt x="128279" y="15098"/>
                    <a:pt x="127993" y="18051"/>
                  </a:cubicBezTo>
                  <a:cubicBezTo>
                    <a:pt x="127136" y="26814"/>
                    <a:pt x="125422" y="35768"/>
                    <a:pt x="122850" y="45007"/>
                  </a:cubicBezTo>
                  <a:cubicBezTo>
                    <a:pt x="122564" y="45959"/>
                    <a:pt x="121707" y="46721"/>
                    <a:pt x="120659" y="46817"/>
                  </a:cubicBezTo>
                  <a:cubicBezTo>
                    <a:pt x="89798" y="51198"/>
                    <a:pt x="59889" y="51770"/>
                    <a:pt x="30933" y="48341"/>
                  </a:cubicBezTo>
                  <a:cubicBezTo>
                    <a:pt x="23028" y="47388"/>
                    <a:pt x="15027" y="47674"/>
                    <a:pt x="8931" y="47769"/>
                  </a:cubicBezTo>
                  <a:cubicBezTo>
                    <a:pt x="7978" y="47769"/>
                    <a:pt x="7121" y="47483"/>
                    <a:pt x="6454" y="47007"/>
                  </a:cubicBezTo>
                  <a:cubicBezTo>
                    <a:pt x="3882" y="45102"/>
                    <a:pt x="2168" y="42245"/>
                    <a:pt x="1406" y="38435"/>
                  </a:cubicBezTo>
                  <a:cubicBezTo>
                    <a:pt x="-1356" y="25195"/>
                    <a:pt x="-1452" y="5383"/>
                    <a:pt x="14455" y="716"/>
                  </a:cubicBezTo>
                  <a:cubicBezTo>
                    <a:pt x="18551" y="-523"/>
                    <a:pt x="25599" y="-142"/>
                    <a:pt x="35410" y="1763"/>
                  </a:cubicBezTo>
                  <a:cubicBezTo>
                    <a:pt x="48269" y="4335"/>
                    <a:pt x="56556" y="5764"/>
                    <a:pt x="60271" y="6050"/>
                  </a:cubicBezTo>
                  <a:lnTo>
                    <a:pt x="60271" y="6050"/>
                  </a:lnTo>
                  <a:close/>
                  <a:moveTo>
                    <a:pt x="118754" y="44626"/>
                  </a:moveTo>
                  <a:cubicBezTo>
                    <a:pt x="119611" y="44626"/>
                    <a:pt x="120373" y="44054"/>
                    <a:pt x="120564" y="43292"/>
                  </a:cubicBezTo>
                  <a:cubicBezTo>
                    <a:pt x="123231" y="33863"/>
                    <a:pt x="125040" y="25862"/>
                    <a:pt x="125803" y="19385"/>
                  </a:cubicBezTo>
                  <a:cubicBezTo>
                    <a:pt x="126850" y="10336"/>
                    <a:pt x="112467" y="9669"/>
                    <a:pt x="105800" y="9860"/>
                  </a:cubicBezTo>
                  <a:cubicBezTo>
                    <a:pt x="83702" y="10622"/>
                    <a:pt x="66081" y="10431"/>
                    <a:pt x="53127" y="9288"/>
                  </a:cubicBezTo>
                  <a:cubicBezTo>
                    <a:pt x="43983" y="8526"/>
                    <a:pt x="34077" y="6716"/>
                    <a:pt x="25219" y="4811"/>
                  </a:cubicBezTo>
                  <a:cubicBezTo>
                    <a:pt x="15884" y="2906"/>
                    <a:pt x="9216" y="6145"/>
                    <a:pt x="7026" y="15479"/>
                  </a:cubicBezTo>
                  <a:cubicBezTo>
                    <a:pt x="5025" y="23576"/>
                    <a:pt x="5216" y="31291"/>
                    <a:pt x="7597" y="38625"/>
                  </a:cubicBezTo>
                  <a:cubicBezTo>
                    <a:pt x="8169" y="40530"/>
                    <a:pt x="10074" y="41864"/>
                    <a:pt x="12074" y="41864"/>
                  </a:cubicBezTo>
                  <a:cubicBezTo>
                    <a:pt x="27123" y="42149"/>
                    <a:pt x="40744" y="44340"/>
                    <a:pt x="55127" y="45769"/>
                  </a:cubicBezTo>
                  <a:cubicBezTo>
                    <a:pt x="61699" y="46436"/>
                    <a:pt x="70939" y="46436"/>
                    <a:pt x="82940" y="45769"/>
                  </a:cubicBezTo>
                  <a:cubicBezTo>
                    <a:pt x="99037" y="44912"/>
                    <a:pt x="110944" y="44531"/>
                    <a:pt x="118754" y="44531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2" name="Freeform: Shape 16381">
              <a:extLst>
                <a:ext uri="{FF2B5EF4-FFF2-40B4-BE49-F238E27FC236}">
                  <a16:creationId xmlns:a16="http://schemas.microsoft.com/office/drawing/2014/main" id="{6DFD1178-A3B9-3298-95DB-EB7EF831CA8D}"/>
                </a:ext>
              </a:extLst>
            </p:cNvPr>
            <p:cNvSpPr/>
            <p:nvPr/>
          </p:nvSpPr>
          <p:spPr>
            <a:xfrm>
              <a:off x="4103107" y="4057894"/>
              <a:ext cx="16495" cy="22254"/>
            </a:xfrm>
            <a:custGeom>
              <a:avLst/>
              <a:gdLst>
                <a:gd name="connsiteX0" fmla="*/ 16455 w 16495"/>
                <a:gd name="connsiteY0" fmla="*/ 18234 h 22254"/>
                <a:gd name="connsiteX1" fmla="*/ 13597 w 16495"/>
                <a:gd name="connsiteY1" fmla="*/ 21949 h 22254"/>
                <a:gd name="connsiteX2" fmla="*/ 12549 w 16495"/>
                <a:gd name="connsiteY2" fmla="*/ 22139 h 22254"/>
                <a:gd name="connsiteX3" fmla="*/ 167 w 16495"/>
                <a:gd name="connsiteY3" fmla="*/ 13090 h 22254"/>
                <a:gd name="connsiteX4" fmla="*/ 167 w 16495"/>
                <a:gd name="connsiteY4" fmla="*/ 12424 h 22254"/>
                <a:gd name="connsiteX5" fmla="*/ 8930 w 16495"/>
                <a:gd name="connsiteY5" fmla="*/ 232 h 22254"/>
                <a:gd name="connsiteX6" fmla="*/ 9978 w 16495"/>
                <a:gd name="connsiteY6" fmla="*/ 41 h 22254"/>
                <a:gd name="connsiteX7" fmla="*/ 13883 w 16495"/>
                <a:gd name="connsiteY7" fmla="*/ 2708 h 22254"/>
                <a:gd name="connsiteX8" fmla="*/ 16455 w 16495"/>
                <a:gd name="connsiteY8" fmla="*/ 18139 h 22254"/>
                <a:gd name="connsiteX9" fmla="*/ 16455 w 16495"/>
                <a:gd name="connsiteY9" fmla="*/ 18139 h 22254"/>
                <a:gd name="connsiteX10" fmla="*/ 9501 w 16495"/>
                <a:gd name="connsiteY10" fmla="*/ 9280 h 22254"/>
                <a:gd name="connsiteX11" fmla="*/ 10835 w 16495"/>
                <a:gd name="connsiteY11" fmla="*/ 6423 h 22254"/>
                <a:gd name="connsiteX12" fmla="*/ 10549 w 16495"/>
                <a:gd name="connsiteY12" fmla="*/ 5851 h 22254"/>
                <a:gd name="connsiteX13" fmla="*/ 9882 w 16495"/>
                <a:gd name="connsiteY13" fmla="*/ 5470 h 22254"/>
                <a:gd name="connsiteX14" fmla="*/ 8358 w 16495"/>
                <a:gd name="connsiteY14" fmla="*/ 6042 h 22254"/>
                <a:gd name="connsiteX15" fmla="*/ 6739 w 16495"/>
                <a:gd name="connsiteY15" fmla="*/ 13757 h 22254"/>
                <a:gd name="connsiteX16" fmla="*/ 6930 w 16495"/>
                <a:gd name="connsiteY16" fmla="*/ 14519 h 22254"/>
                <a:gd name="connsiteX17" fmla="*/ 7787 w 16495"/>
                <a:gd name="connsiteY17" fmla="*/ 14995 h 22254"/>
                <a:gd name="connsiteX18" fmla="*/ 9311 w 16495"/>
                <a:gd name="connsiteY18" fmla="*/ 14233 h 22254"/>
                <a:gd name="connsiteX19" fmla="*/ 8930 w 16495"/>
                <a:gd name="connsiteY19" fmla="*/ 11471 h 22254"/>
                <a:gd name="connsiteX20" fmla="*/ 9597 w 16495"/>
                <a:gd name="connsiteY20" fmla="*/ 9280 h 2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495" h="22254">
                  <a:moveTo>
                    <a:pt x="16455" y="18234"/>
                  </a:moveTo>
                  <a:cubicBezTo>
                    <a:pt x="16740" y="20044"/>
                    <a:pt x="15502" y="21663"/>
                    <a:pt x="13597" y="21949"/>
                  </a:cubicBezTo>
                  <a:lnTo>
                    <a:pt x="12549" y="22139"/>
                  </a:lnTo>
                  <a:cubicBezTo>
                    <a:pt x="6644" y="22996"/>
                    <a:pt x="1120" y="18996"/>
                    <a:pt x="167" y="13090"/>
                  </a:cubicBezTo>
                  <a:lnTo>
                    <a:pt x="167" y="12424"/>
                  </a:lnTo>
                  <a:cubicBezTo>
                    <a:pt x="-881" y="6613"/>
                    <a:pt x="3120" y="1089"/>
                    <a:pt x="8930" y="232"/>
                  </a:cubicBezTo>
                  <a:lnTo>
                    <a:pt x="9978" y="41"/>
                  </a:lnTo>
                  <a:cubicBezTo>
                    <a:pt x="11787" y="-245"/>
                    <a:pt x="13597" y="994"/>
                    <a:pt x="13883" y="2708"/>
                  </a:cubicBezTo>
                  <a:lnTo>
                    <a:pt x="16455" y="18139"/>
                  </a:lnTo>
                  <a:lnTo>
                    <a:pt x="16455" y="18139"/>
                  </a:lnTo>
                  <a:close/>
                  <a:moveTo>
                    <a:pt x="9501" y="9280"/>
                  </a:moveTo>
                  <a:cubicBezTo>
                    <a:pt x="10263" y="8709"/>
                    <a:pt x="10645" y="7756"/>
                    <a:pt x="10835" y="6423"/>
                  </a:cubicBezTo>
                  <a:cubicBezTo>
                    <a:pt x="10835" y="6137"/>
                    <a:pt x="10835" y="5947"/>
                    <a:pt x="10549" y="5851"/>
                  </a:cubicBezTo>
                  <a:lnTo>
                    <a:pt x="9882" y="5470"/>
                  </a:lnTo>
                  <a:cubicBezTo>
                    <a:pt x="9120" y="4994"/>
                    <a:pt x="8644" y="5280"/>
                    <a:pt x="8358" y="6042"/>
                  </a:cubicBezTo>
                  <a:cubicBezTo>
                    <a:pt x="7977" y="7471"/>
                    <a:pt x="7406" y="10042"/>
                    <a:pt x="6739" y="13757"/>
                  </a:cubicBezTo>
                  <a:cubicBezTo>
                    <a:pt x="6739" y="14043"/>
                    <a:pt x="6739" y="14329"/>
                    <a:pt x="6930" y="14519"/>
                  </a:cubicBezTo>
                  <a:cubicBezTo>
                    <a:pt x="6930" y="14519"/>
                    <a:pt x="7311" y="14805"/>
                    <a:pt x="7787" y="14995"/>
                  </a:cubicBezTo>
                  <a:cubicBezTo>
                    <a:pt x="8263" y="15186"/>
                    <a:pt x="8930" y="14900"/>
                    <a:pt x="9311" y="14233"/>
                  </a:cubicBezTo>
                  <a:cubicBezTo>
                    <a:pt x="9597" y="13757"/>
                    <a:pt x="9406" y="12900"/>
                    <a:pt x="8930" y="11471"/>
                  </a:cubicBezTo>
                  <a:cubicBezTo>
                    <a:pt x="8644" y="10614"/>
                    <a:pt x="8930" y="9852"/>
                    <a:pt x="9597" y="9280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3" name="Freeform: Shape 16382">
              <a:extLst>
                <a:ext uri="{FF2B5EF4-FFF2-40B4-BE49-F238E27FC236}">
                  <a16:creationId xmlns:a16="http://schemas.microsoft.com/office/drawing/2014/main" id="{9D3BF2A0-1984-ECA6-0FEB-6F6190A5854F}"/>
                </a:ext>
              </a:extLst>
            </p:cNvPr>
            <p:cNvSpPr/>
            <p:nvPr/>
          </p:nvSpPr>
          <p:spPr>
            <a:xfrm>
              <a:off x="4109751" y="4063014"/>
              <a:ext cx="4110" cy="9838"/>
            </a:xfrm>
            <a:custGeom>
              <a:avLst/>
              <a:gdLst>
                <a:gd name="connsiteX0" fmla="*/ 2191 w 4110"/>
                <a:gd name="connsiteY0" fmla="*/ 6256 h 9838"/>
                <a:gd name="connsiteX1" fmla="*/ 2572 w 4110"/>
                <a:gd name="connsiteY1" fmla="*/ 9018 h 9838"/>
                <a:gd name="connsiteX2" fmla="*/ 1048 w 4110"/>
                <a:gd name="connsiteY2" fmla="*/ 9780 h 9838"/>
                <a:gd name="connsiteX3" fmla="*/ 190 w 4110"/>
                <a:gd name="connsiteY3" fmla="*/ 9304 h 9838"/>
                <a:gd name="connsiteX4" fmla="*/ 0 w 4110"/>
                <a:gd name="connsiteY4" fmla="*/ 8542 h 9838"/>
                <a:gd name="connsiteX5" fmla="*/ 1619 w 4110"/>
                <a:gd name="connsiteY5" fmla="*/ 827 h 9838"/>
                <a:gd name="connsiteX6" fmla="*/ 3143 w 4110"/>
                <a:gd name="connsiteY6" fmla="*/ 255 h 9838"/>
                <a:gd name="connsiteX7" fmla="*/ 3810 w 4110"/>
                <a:gd name="connsiteY7" fmla="*/ 636 h 9838"/>
                <a:gd name="connsiteX8" fmla="*/ 4096 w 4110"/>
                <a:gd name="connsiteY8" fmla="*/ 1208 h 9838"/>
                <a:gd name="connsiteX9" fmla="*/ 2762 w 4110"/>
                <a:gd name="connsiteY9" fmla="*/ 4065 h 9838"/>
                <a:gd name="connsiteX10" fmla="*/ 2096 w 4110"/>
                <a:gd name="connsiteY10" fmla="*/ 6256 h 9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10" h="9838">
                  <a:moveTo>
                    <a:pt x="2191" y="6256"/>
                  </a:moveTo>
                  <a:cubicBezTo>
                    <a:pt x="2667" y="7685"/>
                    <a:pt x="2762" y="8637"/>
                    <a:pt x="2572" y="9018"/>
                  </a:cubicBezTo>
                  <a:cubicBezTo>
                    <a:pt x="2191" y="9685"/>
                    <a:pt x="1524" y="9971"/>
                    <a:pt x="1048" y="9780"/>
                  </a:cubicBezTo>
                  <a:cubicBezTo>
                    <a:pt x="571" y="9590"/>
                    <a:pt x="286" y="9399"/>
                    <a:pt x="190" y="9304"/>
                  </a:cubicBezTo>
                  <a:cubicBezTo>
                    <a:pt x="0" y="9113"/>
                    <a:pt x="0" y="8923"/>
                    <a:pt x="0" y="8542"/>
                  </a:cubicBezTo>
                  <a:cubicBezTo>
                    <a:pt x="667" y="4827"/>
                    <a:pt x="1238" y="2255"/>
                    <a:pt x="1619" y="827"/>
                  </a:cubicBezTo>
                  <a:cubicBezTo>
                    <a:pt x="1810" y="-31"/>
                    <a:pt x="2286" y="-221"/>
                    <a:pt x="3143" y="255"/>
                  </a:cubicBezTo>
                  <a:lnTo>
                    <a:pt x="3810" y="636"/>
                  </a:lnTo>
                  <a:cubicBezTo>
                    <a:pt x="3810" y="636"/>
                    <a:pt x="4191" y="922"/>
                    <a:pt x="4096" y="1208"/>
                  </a:cubicBezTo>
                  <a:cubicBezTo>
                    <a:pt x="3905" y="2541"/>
                    <a:pt x="3524" y="3494"/>
                    <a:pt x="2762" y="4065"/>
                  </a:cubicBezTo>
                  <a:cubicBezTo>
                    <a:pt x="2000" y="4637"/>
                    <a:pt x="1810" y="5399"/>
                    <a:pt x="2096" y="6256"/>
                  </a:cubicBez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4" name="Freeform: Shape 16383">
              <a:extLst>
                <a:ext uri="{FF2B5EF4-FFF2-40B4-BE49-F238E27FC236}">
                  <a16:creationId xmlns:a16="http://schemas.microsoft.com/office/drawing/2014/main" id="{45283C57-0B83-1F08-4953-88E46D84EE04}"/>
                </a:ext>
              </a:extLst>
            </p:cNvPr>
            <p:cNvSpPr/>
            <p:nvPr/>
          </p:nvSpPr>
          <p:spPr>
            <a:xfrm>
              <a:off x="4997858" y="4098226"/>
              <a:ext cx="43246" cy="67627"/>
            </a:xfrm>
            <a:custGeom>
              <a:avLst/>
              <a:gdLst>
                <a:gd name="connsiteX0" fmla="*/ 43247 w 43246"/>
                <a:gd name="connsiteY0" fmla="*/ 67532 h 67627"/>
                <a:gd name="connsiteX1" fmla="*/ 1718 w 43246"/>
                <a:gd name="connsiteY1" fmla="*/ 9620 h 67627"/>
                <a:gd name="connsiteX2" fmla="*/ 1432 w 43246"/>
                <a:gd name="connsiteY2" fmla="*/ 0 h 67627"/>
                <a:gd name="connsiteX3" fmla="*/ 2289 w 43246"/>
                <a:gd name="connsiteY3" fmla="*/ 4572 h 67627"/>
                <a:gd name="connsiteX4" fmla="*/ 2766 w 43246"/>
                <a:gd name="connsiteY4" fmla="*/ 6953 h 67627"/>
                <a:gd name="connsiteX5" fmla="*/ 6099 w 43246"/>
                <a:gd name="connsiteY5" fmla="*/ 11240 h 67627"/>
                <a:gd name="connsiteX6" fmla="*/ 9623 w 43246"/>
                <a:gd name="connsiteY6" fmla="*/ 15335 h 67627"/>
                <a:gd name="connsiteX7" fmla="*/ 43247 w 43246"/>
                <a:gd name="connsiteY7" fmla="*/ 67628 h 6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246" h="67627">
                  <a:moveTo>
                    <a:pt x="43247" y="67532"/>
                  </a:moveTo>
                  <a:cubicBezTo>
                    <a:pt x="27816" y="48863"/>
                    <a:pt x="13910" y="29528"/>
                    <a:pt x="1718" y="9620"/>
                  </a:cubicBezTo>
                  <a:cubicBezTo>
                    <a:pt x="-473" y="6096"/>
                    <a:pt x="-568" y="2858"/>
                    <a:pt x="1432" y="0"/>
                  </a:cubicBezTo>
                  <a:cubicBezTo>
                    <a:pt x="2289" y="1048"/>
                    <a:pt x="2575" y="2477"/>
                    <a:pt x="2289" y="4572"/>
                  </a:cubicBezTo>
                  <a:cubicBezTo>
                    <a:pt x="2194" y="5429"/>
                    <a:pt x="2289" y="6191"/>
                    <a:pt x="2766" y="6953"/>
                  </a:cubicBezTo>
                  <a:cubicBezTo>
                    <a:pt x="3718" y="8477"/>
                    <a:pt x="4766" y="9906"/>
                    <a:pt x="6099" y="11240"/>
                  </a:cubicBezTo>
                  <a:cubicBezTo>
                    <a:pt x="7814" y="12859"/>
                    <a:pt x="8957" y="14192"/>
                    <a:pt x="9623" y="15335"/>
                  </a:cubicBezTo>
                  <a:cubicBezTo>
                    <a:pt x="20482" y="32480"/>
                    <a:pt x="31627" y="49911"/>
                    <a:pt x="43247" y="67628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5" name="Freeform: Shape 16384">
              <a:extLst>
                <a:ext uri="{FF2B5EF4-FFF2-40B4-BE49-F238E27FC236}">
                  <a16:creationId xmlns:a16="http://schemas.microsoft.com/office/drawing/2014/main" id="{B1780D6B-DC75-97FB-408C-CA85F953C4A1}"/>
                </a:ext>
              </a:extLst>
            </p:cNvPr>
            <p:cNvSpPr/>
            <p:nvPr/>
          </p:nvSpPr>
          <p:spPr>
            <a:xfrm>
              <a:off x="4581113" y="4106123"/>
              <a:ext cx="8822" cy="12965"/>
            </a:xfrm>
            <a:custGeom>
              <a:avLst/>
              <a:gdLst>
                <a:gd name="connsiteX0" fmla="*/ 4792 w 8822"/>
                <a:gd name="connsiteY0" fmla="*/ 12963 h 12965"/>
                <a:gd name="connsiteX1" fmla="*/ 30 w 8822"/>
                <a:gd name="connsiteY1" fmla="*/ 6772 h 12965"/>
                <a:gd name="connsiteX2" fmla="*/ 3935 w 8822"/>
                <a:gd name="connsiteY2" fmla="*/ 9 h 12965"/>
                <a:gd name="connsiteX3" fmla="*/ 8793 w 8822"/>
                <a:gd name="connsiteY3" fmla="*/ 6200 h 12965"/>
                <a:gd name="connsiteX4" fmla="*/ 4888 w 8822"/>
                <a:gd name="connsiteY4" fmla="*/ 12963 h 1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2" h="12965">
                  <a:moveTo>
                    <a:pt x="4792" y="12963"/>
                  </a:moveTo>
                  <a:cubicBezTo>
                    <a:pt x="2411" y="13058"/>
                    <a:pt x="220" y="10296"/>
                    <a:pt x="30" y="6772"/>
                  </a:cubicBezTo>
                  <a:cubicBezTo>
                    <a:pt x="-256" y="3152"/>
                    <a:pt x="1554" y="200"/>
                    <a:pt x="3935" y="9"/>
                  </a:cubicBezTo>
                  <a:cubicBezTo>
                    <a:pt x="6316" y="-181"/>
                    <a:pt x="8507" y="2676"/>
                    <a:pt x="8793" y="6200"/>
                  </a:cubicBezTo>
                  <a:cubicBezTo>
                    <a:pt x="9079" y="9820"/>
                    <a:pt x="7269" y="12772"/>
                    <a:pt x="4888" y="12963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6" name="Freeform: Shape 16385">
              <a:extLst>
                <a:ext uri="{FF2B5EF4-FFF2-40B4-BE49-F238E27FC236}">
                  <a16:creationId xmlns:a16="http://schemas.microsoft.com/office/drawing/2014/main" id="{D9ADC497-6EA9-2A62-C4D2-0B89AF6DFFBF}"/>
                </a:ext>
              </a:extLst>
            </p:cNvPr>
            <p:cNvSpPr/>
            <p:nvPr/>
          </p:nvSpPr>
          <p:spPr>
            <a:xfrm>
              <a:off x="3309079" y="4107951"/>
              <a:ext cx="376808" cy="109051"/>
            </a:xfrm>
            <a:custGeom>
              <a:avLst/>
              <a:gdLst>
                <a:gd name="connsiteX0" fmla="*/ 227743 w 376808"/>
                <a:gd name="connsiteY0" fmla="*/ 75524 h 109051"/>
                <a:gd name="connsiteX1" fmla="*/ 241649 w 376808"/>
                <a:gd name="connsiteY1" fmla="*/ 86763 h 109051"/>
                <a:gd name="connsiteX2" fmla="*/ 316611 w 376808"/>
                <a:gd name="connsiteY2" fmla="*/ 100574 h 109051"/>
                <a:gd name="connsiteX3" fmla="*/ 350044 w 376808"/>
                <a:gd name="connsiteY3" fmla="*/ 101431 h 109051"/>
                <a:gd name="connsiteX4" fmla="*/ 352330 w 376808"/>
                <a:gd name="connsiteY4" fmla="*/ 99622 h 109051"/>
                <a:gd name="connsiteX5" fmla="*/ 358807 w 376808"/>
                <a:gd name="connsiteY5" fmla="*/ 100765 h 109051"/>
                <a:gd name="connsiteX6" fmla="*/ 363950 w 376808"/>
                <a:gd name="connsiteY6" fmla="*/ 101336 h 109051"/>
                <a:gd name="connsiteX7" fmla="*/ 368998 w 376808"/>
                <a:gd name="connsiteY7" fmla="*/ 102670 h 109051"/>
                <a:gd name="connsiteX8" fmla="*/ 376809 w 376808"/>
                <a:gd name="connsiteY8" fmla="*/ 104670 h 109051"/>
                <a:gd name="connsiteX9" fmla="*/ 360616 w 376808"/>
                <a:gd name="connsiteY9" fmla="*/ 109051 h 109051"/>
                <a:gd name="connsiteX10" fmla="*/ 358330 w 376808"/>
                <a:gd name="connsiteY10" fmla="*/ 108099 h 109051"/>
                <a:gd name="connsiteX11" fmla="*/ 354425 w 376808"/>
                <a:gd name="connsiteY11" fmla="*/ 102098 h 109051"/>
                <a:gd name="connsiteX12" fmla="*/ 352615 w 376808"/>
                <a:gd name="connsiteY12" fmla="*/ 101717 h 109051"/>
                <a:gd name="connsiteX13" fmla="*/ 351949 w 376808"/>
                <a:gd name="connsiteY13" fmla="*/ 102193 h 109051"/>
                <a:gd name="connsiteX14" fmla="*/ 349567 w 376808"/>
                <a:gd name="connsiteY14" fmla="*/ 103146 h 109051"/>
                <a:gd name="connsiteX15" fmla="*/ 314801 w 376808"/>
                <a:gd name="connsiteY15" fmla="*/ 102479 h 109051"/>
                <a:gd name="connsiteX16" fmla="*/ 247079 w 376808"/>
                <a:gd name="connsiteY16" fmla="*/ 89716 h 109051"/>
                <a:gd name="connsiteX17" fmla="*/ 232505 w 376808"/>
                <a:gd name="connsiteY17" fmla="*/ 83906 h 109051"/>
                <a:gd name="connsiteX18" fmla="*/ 221552 w 376808"/>
                <a:gd name="connsiteY18" fmla="*/ 73047 h 109051"/>
                <a:gd name="connsiteX19" fmla="*/ 215074 w 376808"/>
                <a:gd name="connsiteY19" fmla="*/ 65332 h 109051"/>
                <a:gd name="connsiteX20" fmla="*/ 196215 w 376808"/>
                <a:gd name="connsiteY20" fmla="*/ 44948 h 109051"/>
                <a:gd name="connsiteX21" fmla="*/ 165259 w 376808"/>
                <a:gd name="connsiteY21" fmla="*/ 11706 h 109051"/>
                <a:gd name="connsiteX22" fmla="*/ 156400 w 376808"/>
                <a:gd name="connsiteY22" fmla="*/ 6181 h 109051"/>
                <a:gd name="connsiteX23" fmla="*/ 154114 w 376808"/>
                <a:gd name="connsiteY23" fmla="*/ 5134 h 109051"/>
                <a:gd name="connsiteX24" fmla="*/ 128683 w 376808"/>
                <a:gd name="connsiteY24" fmla="*/ 7039 h 109051"/>
                <a:gd name="connsiteX25" fmla="*/ 118586 w 376808"/>
                <a:gd name="connsiteY25" fmla="*/ 11135 h 109051"/>
                <a:gd name="connsiteX26" fmla="*/ 108299 w 376808"/>
                <a:gd name="connsiteY26" fmla="*/ 15040 h 109051"/>
                <a:gd name="connsiteX27" fmla="*/ 63055 w 376808"/>
                <a:gd name="connsiteY27" fmla="*/ 26851 h 109051"/>
                <a:gd name="connsiteX28" fmla="*/ 37433 w 376808"/>
                <a:gd name="connsiteY28" fmla="*/ 31518 h 109051"/>
                <a:gd name="connsiteX29" fmla="*/ 30004 w 376808"/>
                <a:gd name="connsiteY29" fmla="*/ 33328 h 109051"/>
                <a:gd name="connsiteX30" fmla="*/ 24003 w 376808"/>
                <a:gd name="connsiteY30" fmla="*/ 38281 h 109051"/>
                <a:gd name="connsiteX31" fmla="*/ 0 w 376808"/>
                <a:gd name="connsiteY31" fmla="*/ 68285 h 109051"/>
                <a:gd name="connsiteX32" fmla="*/ 21050 w 376808"/>
                <a:gd name="connsiteY32" fmla="*/ 37900 h 109051"/>
                <a:gd name="connsiteX33" fmla="*/ 28480 w 376808"/>
                <a:gd name="connsiteY33" fmla="*/ 31613 h 109051"/>
                <a:gd name="connsiteX34" fmla="*/ 107823 w 376808"/>
                <a:gd name="connsiteY34" fmla="*/ 12659 h 109051"/>
                <a:gd name="connsiteX35" fmla="*/ 122491 w 376808"/>
                <a:gd name="connsiteY35" fmla="*/ 6753 h 109051"/>
                <a:gd name="connsiteX36" fmla="*/ 156020 w 376808"/>
                <a:gd name="connsiteY36" fmla="*/ 181 h 109051"/>
                <a:gd name="connsiteX37" fmla="*/ 187833 w 376808"/>
                <a:gd name="connsiteY37" fmla="*/ 3134 h 109051"/>
                <a:gd name="connsiteX38" fmla="*/ 187833 w 376808"/>
                <a:gd name="connsiteY38" fmla="*/ 3134 h 109051"/>
                <a:gd name="connsiteX39" fmla="*/ 188309 w 376808"/>
                <a:gd name="connsiteY39" fmla="*/ 3800 h 109051"/>
                <a:gd name="connsiteX40" fmla="*/ 188023 w 376808"/>
                <a:gd name="connsiteY40" fmla="*/ 4276 h 109051"/>
                <a:gd name="connsiteX41" fmla="*/ 161830 w 376808"/>
                <a:gd name="connsiteY41" fmla="*/ 2943 h 109051"/>
                <a:gd name="connsiteX42" fmla="*/ 160401 w 376808"/>
                <a:gd name="connsiteY42" fmla="*/ 5610 h 109051"/>
                <a:gd name="connsiteX43" fmla="*/ 174688 w 376808"/>
                <a:gd name="connsiteY43" fmla="*/ 18945 h 109051"/>
                <a:gd name="connsiteX44" fmla="*/ 203168 w 376808"/>
                <a:gd name="connsiteY44" fmla="*/ 48092 h 109051"/>
                <a:gd name="connsiteX45" fmla="*/ 215360 w 376808"/>
                <a:gd name="connsiteY45" fmla="*/ 61236 h 109051"/>
                <a:gd name="connsiteX46" fmla="*/ 227552 w 376808"/>
                <a:gd name="connsiteY46" fmla="*/ 75238 h 10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6808" h="109051">
                  <a:moveTo>
                    <a:pt x="227743" y="75524"/>
                  </a:moveTo>
                  <a:cubicBezTo>
                    <a:pt x="233934" y="82286"/>
                    <a:pt x="238601" y="86096"/>
                    <a:pt x="241649" y="86763"/>
                  </a:cubicBezTo>
                  <a:cubicBezTo>
                    <a:pt x="266414" y="92478"/>
                    <a:pt x="291465" y="97145"/>
                    <a:pt x="316611" y="100574"/>
                  </a:cubicBezTo>
                  <a:cubicBezTo>
                    <a:pt x="326707" y="102003"/>
                    <a:pt x="337852" y="102289"/>
                    <a:pt x="350044" y="101431"/>
                  </a:cubicBezTo>
                  <a:cubicBezTo>
                    <a:pt x="351568" y="101336"/>
                    <a:pt x="352330" y="100670"/>
                    <a:pt x="352330" y="99622"/>
                  </a:cubicBezTo>
                  <a:cubicBezTo>
                    <a:pt x="354330" y="100384"/>
                    <a:pt x="356425" y="100765"/>
                    <a:pt x="358807" y="100765"/>
                  </a:cubicBezTo>
                  <a:cubicBezTo>
                    <a:pt x="360807" y="100765"/>
                    <a:pt x="362521" y="100955"/>
                    <a:pt x="363950" y="101336"/>
                  </a:cubicBezTo>
                  <a:cubicBezTo>
                    <a:pt x="365665" y="101813"/>
                    <a:pt x="367284" y="102289"/>
                    <a:pt x="368998" y="102670"/>
                  </a:cubicBezTo>
                  <a:cubicBezTo>
                    <a:pt x="371285" y="103241"/>
                    <a:pt x="374713" y="102575"/>
                    <a:pt x="376809" y="104670"/>
                  </a:cubicBezTo>
                  <a:cubicBezTo>
                    <a:pt x="371856" y="107528"/>
                    <a:pt x="366427" y="108956"/>
                    <a:pt x="360616" y="109051"/>
                  </a:cubicBezTo>
                  <a:cubicBezTo>
                    <a:pt x="359664" y="109051"/>
                    <a:pt x="358902" y="108766"/>
                    <a:pt x="358330" y="108099"/>
                  </a:cubicBezTo>
                  <a:cubicBezTo>
                    <a:pt x="356711" y="106480"/>
                    <a:pt x="355473" y="104575"/>
                    <a:pt x="354425" y="102098"/>
                  </a:cubicBezTo>
                  <a:cubicBezTo>
                    <a:pt x="354044" y="101146"/>
                    <a:pt x="353473" y="101051"/>
                    <a:pt x="352615" y="101717"/>
                  </a:cubicBezTo>
                  <a:cubicBezTo>
                    <a:pt x="352425" y="101908"/>
                    <a:pt x="352235" y="102003"/>
                    <a:pt x="351949" y="102193"/>
                  </a:cubicBezTo>
                  <a:cubicBezTo>
                    <a:pt x="351282" y="102765"/>
                    <a:pt x="350425" y="103051"/>
                    <a:pt x="349567" y="103146"/>
                  </a:cubicBezTo>
                  <a:cubicBezTo>
                    <a:pt x="337566" y="104289"/>
                    <a:pt x="326041" y="104003"/>
                    <a:pt x="314801" y="102479"/>
                  </a:cubicBezTo>
                  <a:cubicBezTo>
                    <a:pt x="290131" y="99050"/>
                    <a:pt x="267557" y="94764"/>
                    <a:pt x="247079" y="89716"/>
                  </a:cubicBezTo>
                  <a:cubicBezTo>
                    <a:pt x="240411" y="88097"/>
                    <a:pt x="235553" y="86096"/>
                    <a:pt x="232505" y="83906"/>
                  </a:cubicBezTo>
                  <a:cubicBezTo>
                    <a:pt x="228219" y="80762"/>
                    <a:pt x="224599" y="77143"/>
                    <a:pt x="221552" y="73047"/>
                  </a:cubicBezTo>
                  <a:cubicBezTo>
                    <a:pt x="219456" y="70094"/>
                    <a:pt x="217265" y="67522"/>
                    <a:pt x="215074" y="65332"/>
                  </a:cubicBezTo>
                  <a:cubicBezTo>
                    <a:pt x="208502" y="58760"/>
                    <a:pt x="203549" y="52092"/>
                    <a:pt x="196215" y="44948"/>
                  </a:cubicBezTo>
                  <a:cubicBezTo>
                    <a:pt x="185261" y="34376"/>
                    <a:pt x="174974" y="23326"/>
                    <a:pt x="165259" y="11706"/>
                  </a:cubicBezTo>
                  <a:cubicBezTo>
                    <a:pt x="162115" y="10372"/>
                    <a:pt x="159163" y="8563"/>
                    <a:pt x="156400" y="6181"/>
                  </a:cubicBezTo>
                  <a:cubicBezTo>
                    <a:pt x="155734" y="5610"/>
                    <a:pt x="154972" y="5229"/>
                    <a:pt x="154114" y="5134"/>
                  </a:cubicBezTo>
                  <a:cubicBezTo>
                    <a:pt x="145447" y="4276"/>
                    <a:pt x="136970" y="4943"/>
                    <a:pt x="128683" y="7039"/>
                  </a:cubicBezTo>
                  <a:cubicBezTo>
                    <a:pt x="126778" y="7515"/>
                    <a:pt x="123349" y="8944"/>
                    <a:pt x="118586" y="11135"/>
                  </a:cubicBezTo>
                  <a:cubicBezTo>
                    <a:pt x="114776" y="12944"/>
                    <a:pt x="111347" y="14183"/>
                    <a:pt x="108299" y="15040"/>
                  </a:cubicBezTo>
                  <a:cubicBezTo>
                    <a:pt x="92678" y="19326"/>
                    <a:pt x="77629" y="23231"/>
                    <a:pt x="63055" y="26851"/>
                  </a:cubicBezTo>
                  <a:cubicBezTo>
                    <a:pt x="53626" y="29232"/>
                    <a:pt x="45148" y="30756"/>
                    <a:pt x="37433" y="31518"/>
                  </a:cubicBezTo>
                  <a:cubicBezTo>
                    <a:pt x="34004" y="31804"/>
                    <a:pt x="31528" y="32471"/>
                    <a:pt x="30004" y="33328"/>
                  </a:cubicBezTo>
                  <a:cubicBezTo>
                    <a:pt x="26861" y="35042"/>
                    <a:pt x="24860" y="36757"/>
                    <a:pt x="24003" y="38281"/>
                  </a:cubicBezTo>
                  <a:cubicBezTo>
                    <a:pt x="17145" y="50949"/>
                    <a:pt x="9144" y="60950"/>
                    <a:pt x="0" y="68285"/>
                  </a:cubicBezTo>
                  <a:lnTo>
                    <a:pt x="21050" y="37900"/>
                  </a:lnTo>
                  <a:cubicBezTo>
                    <a:pt x="22765" y="34376"/>
                    <a:pt x="25241" y="32280"/>
                    <a:pt x="28480" y="31613"/>
                  </a:cubicBezTo>
                  <a:cubicBezTo>
                    <a:pt x="49625" y="27041"/>
                    <a:pt x="76105" y="20755"/>
                    <a:pt x="107823" y="12659"/>
                  </a:cubicBezTo>
                  <a:cubicBezTo>
                    <a:pt x="112204" y="11516"/>
                    <a:pt x="117062" y="9610"/>
                    <a:pt x="122491" y="6753"/>
                  </a:cubicBezTo>
                  <a:cubicBezTo>
                    <a:pt x="132683" y="1514"/>
                    <a:pt x="143828" y="-676"/>
                    <a:pt x="156020" y="181"/>
                  </a:cubicBezTo>
                  <a:cubicBezTo>
                    <a:pt x="160401" y="467"/>
                    <a:pt x="170974" y="1514"/>
                    <a:pt x="187833" y="3134"/>
                  </a:cubicBezTo>
                  <a:cubicBezTo>
                    <a:pt x="187833" y="3134"/>
                    <a:pt x="187833" y="3134"/>
                    <a:pt x="187833" y="3134"/>
                  </a:cubicBezTo>
                  <a:lnTo>
                    <a:pt x="188309" y="3800"/>
                  </a:lnTo>
                  <a:cubicBezTo>
                    <a:pt x="188309" y="3800"/>
                    <a:pt x="188309" y="4276"/>
                    <a:pt x="188023" y="4276"/>
                  </a:cubicBezTo>
                  <a:cubicBezTo>
                    <a:pt x="179261" y="4848"/>
                    <a:pt x="170497" y="4372"/>
                    <a:pt x="161830" y="2943"/>
                  </a:cubicBezTo>
                  <a:cubicBezTo>
                    <a:pt x="158401" y="2372"/>
                    <a:pt x="157924" y="3229"/>
                    <a:pt x="160401" y="5610"/>
                  </a:cubicBezTo>
                  <a:cubicBezTo>
                    <a:pt x="164116" y="9134"/>
                    <a:pt x="170402" y="14278"/>
                    <a:pt x="174688" y="18945"/>
                  </a:cubicBezTo>
                  <a:cubicBezTo>
                    <a:pt x="183832" y="29042"/>
                    <a:pt x="193262" y="38757"/>
                    <a:pt x="203168" y="48092"/>
                  </a:cubicBezTo>
                  <a:cubicBezTo>
                    <a:pt x="206692" y="51521"/>
                    <a:pt x="210788" y="55902"/>
                    <a:pt x="215360" y="61236"/>
                  </a:cubicBezTo>
                  <a:cubicBezTo>
                    <a:pt x="219551" y="66189"/>
                    <a:pt x="223647" y="70856"/>
                    <a:pt x="227552" y="75238"/>
                  </a:cubicBezTo>
                  <a:close/>
                </a:path>
              </a:pathLst>
            </a:custGeom>
            <a:solidFill>
              <a:srgbClr val="40576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7" name="Freeform: Shape 16386">
              <a:extLst>
                <a:ext uri="{FF2B5EF4-FFF2-40B4-BE49-F238E27FC236}">
                  <a16:creationId xmlns:a16="http://schemas.microsoft.com/office/drawing/2014/main" id="{652D0DD7-6160-2821-854F-EF34473A6A9F}"/>
                </a:ext>
              </a:extLst>
            </p:cNvPr>
            <p:cNvSpPr/>
            <p:nvPr/>
          </p:nvSpPr>
          <p:spPr>
            <a:xfrm>
              <a:off x="3655499" y="4121954"/>
              <a:ext cx="68298" cy="95810"/>
            </a:xfrm>
            <a:custGeom>
              <a:avLst/>
              <a:gdLst>
                <a:gd name="connsiteX0" fmla="*/ 67060 w 68298"/>
                <a:gd name="connsiteY0" fmla="*/ 14277 h 95810"/>
                <a:gd name="connsiteX1" fmla="*/ 68298 w 68298"/>
                <a:gd name="connsiteY1" fmla="*/ 16277 h 95810"/>
                <a:gd name="connsiteX2" fmla="*/ 32103 w 68298"/>
                <a:gd name="connsiteY2" fmla="*/ 95811 h 95810"/>
                <a:gd name="connsiteX3" fmla="*/ 28769 w 68298"/>
                <a:gd name="connsiteY3" fmla="*/ 1990 h 95810"/>
                <a:gd name="connsiteX4" fmla="*/ 34389 w 68298"/>
                <a:gd name="connsiteY4" fmla="*/ 1132 h 95810"/>
                <a:gd name="connsiteX5" fmla="*/ 50391 w 68298"/>
                <a:gd name="connsiteY5" fmla="*/ 11801 h 95810"/>
                <a:gd name="connsiteX6" fmla="*/ 67060 w 68298"/>
                <a:gd name="connsiteY6" fmla="*/ 14277 h 95810"/>
                <a:gd name="connsiteX7" fmla="*/ 67060 w 68298"/>
                <a:gd name="connsiteY7" fmla="*/ 14277 h 95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298" h="95810">
                  <a:moveTo>
                    <a:pt x="67060" y="14277"/>
                  </a:moveTo>
                  <a:cubicBezTo>
                    <a:pt x="67346" y="15134"/>
                    <a:pt x="67822" y="15801"/>
                    <a:pt x="68298" y="16277"/>
                  </a:cubicBezTo>
                  <a:cubicBezTo>
                    <a:pt x="60107" y="44757"/>
                    <a:pt x="44581" y="68855"/>
                    <a:pt x="32103" y="95811"/>
                  </a:cubicBezTo>
                  <a:cubicBezTo>
                    <a:pt x="28293" y="80476"/>
                    <a:pt x="-36000" y="104955"/>
                    <a:pt x="28769" y="1990"/>
                  </a:cubicBezTo>
                  <a:cubicBezTo>
                    <a:pt x="30293" y="-391"/>
                    <a:pt x="32199" y="-582"/>
                    <a:pt x="34389" y="1132"/>
                  </a:cubicBezTo>
                  <a:cubicBezTo>
                    <a:pt x="39152" y="4942"/>
                    <a:pt x="44391" y="8467"/>
                    <a:pt x="50391" y="11801"/>
                  </a:cubicBezTo>
                  <a:cubicBezTo>
                    <a:pt x="54773" y="14277"/>
                    <a:pt x="60297" y="15134"/>
                    <a:pt x="67060" y="14277"/>
                  </a:cubicBezTo>
                  <a:lnTo>
                    <a:pt x="67060" y="14277"/>
                  </a:ln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8" name="Freeform: Shape 16387">
              <a:extLst>
                <a:ext uri="{FF2B5EF4-FFF2-40B4-BE49-F238E27FC236}">
                  <a16:creationId xmlns:a16="http://schemas.microsoft.com/office/drawing/2014/main" id="{BFDC1642-41DB-E3F7-257F-97B6813537A4}"/>
                </a:ext>
              </a:extLst>
            </p:cNvPr>
            <p:cNvSpPr/>
            <p:nvPr/>
          </p:nvSpPr>
          <p:spPr>
            <a:xfrm>
              <a:off x="4899945" y="4127373"/>
              <a:ext cx="6476" cy="6095"/>
            </a:xfrm>
            <a:custGeom>
              <a:avLst/>
              <a:gdLst>
                <a:gd name="connsiteX0" fmla="*/ 6477 w 6476"/>
                <a:gd name="connsiteY0" fmla="*/ 3048 h 6095"/>
                <a:gd name="connsiteX1" fmla="*/ 3239 w 6476"/>
                <a:gd name="connsiteY1" fmla="*/ 6096 h 6095"/>
                <a:gd name="connsiteX2" fmla="*/ 0 w 6476"/>
                <a:gd name="connsiteY2" fmla="*/ 3048 h 6095"/>
                <a:gd name="connsiteX3" fmla="*/ 3239 w 6476"/>
                <a:gd name="connsiteY3" fmla="*/ 0 h 6095"/>
                <a:gd name="connsiteX4" fmla="*/ 6477 w 6476"/>
                <a:gd name="connsiteY4" fmla="*/ 3048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6" h="6095">
                  <a:moveTo>
                    <a:pt x="6477" y="3048"/>
                  </a:moveTo>
                  <a:cubicBezTo>
                    <a:pt x="6477" y="4763"/>
                    <a:pt x="5049" y="6096"/>
                    <a:pt x="3239" y="6096"/>
                  </a:cubicBezTo>
                  <a:cubicBezTo>
                    <a:pt x="1429" y="6096"/>
                    <a:pt x="0" y="4667"/>
                    <a:pt x="0" y="3048"/>
                  </a:cubicBezTo>
                  <a:cubicBezTo>
                    <a:pt x="0" y="1429"/>
                    <a:pt x="1429" y="0"/>
                    <a:pt x="3239" y="0"/>
                  </a:cubicBezTo>
                  <a:cubicBezTo>
                    <a:pt x="5049" y="0"/>
                    <a:pt x="6477" y="1333"/>
                    <a:pt x="6477" y="3048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9" name="Freeform: Shape 16388">
              <a:extLst>
                <a:ext uri="{FF2B5EF4-FFF2-40B4-BE49-F238E27FC236}">
                  <a16:creationId xmlns:a16="http://schemas.microsoft.com/office/drawing/2014/main" id="{1AAF1F81-41C4-2FE7-BF68-192FEA5C4F71}"/>
                </a:ext>
              </a:extLst>
            </p:cNvPr>
            <p:cNvSpPr/>
            <p:nvPr/>
          </p:nvSpPr>
          <p:spPr>
            <a:xfrm>
              <a:off x="5317044" y="4132866"/>
              <a:ext cx="2262" cy="7461"/>
            </a:xfrm>
            <a:custGeom>
              <a:avLst/>
              <a:gdLst>
                <a:gd name="connsiteX0" fmla="*/ 0 w 2262"/>
                <a:gd name="connsiteY0" fmla="*/ 1079 h 7461"/>
                <a:gd name="connsiteX1" fmla="*/ 1334 w 2262"/>
                <a:gd name="connsiteY1" fmla="*/ 602 h 7461"/>
                <a:gd name="connsiteX2" fmla="*/ 1334 w 2262"/>
                <a:gd name="connsiteY2" fmla="*/ 6413 h 7461"/>
                <a:gd name="connsiteX3" fmla="*/ 191 w 2262"/>
                <a:gd name="connsiteY3" fmla="*/ 6222 h 7461"/>
                <a:gd name="connsiteX4" fmla="*/ 0 w 2262"/>
                <a:gd name="connsiteY4" fmla="*/ 1174 h 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2" h="7461">
                  <a:moveTo>
                    <a:pt x="0" y="1079"/>
                  </a:moveTo>
                  <a:cubicBezTo>
                    <a:pt x="0" y="-160"/>
                    <a:pt x="381" y="-350"/>
                    <a:pt x="1334" y="602"/>
                  </a:cubicBezTo>
                  <a:cubicBezTo>
                    <a:pt x="2572" y="1841"/>
                    <a:pt x="2572" y="3841"/>
                    <a:pt x="1334" y="6413"/>
                  </a:cubicBezTo>
                  <a:cubicBezTo>
                    <a:pt x="667" y="7841"/>
                    <a:pt x="286" y="7841"/>
                    <a:pt x="191" y="6222"/>
                  </a:cubicBezTo>
                  <a:lnTo>
                    <a:pt x="0" y="1174"/>
                  </a:ln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0" name="Freeform: Shape 16389">
              <a:extLst>
                <a:ext uri="{FF2B5EF4-FFF2-40B4-BE49-F238E27FC236}">
                  <a16:creationId xmlns:a16="http://schemas.microsoft.com/office/drawing/2014/main" id="{308D013E-EF83-151C-4E41-D13792375DE4}"/>
                </a:ext>
              </a:extLst>
            </p:cNvPr>
            <p:cNvSpPr/>
            <p:nvPr/>
          </p:nvSpPr>
          <p:spPr>
            <a:xfrm>
              <a:off x="4718649" y="4138390"/>
              <a:ext cx="12570" cy="16636"/>
            </a:xfrm>
            <a:custGeom>
              <a:avLst/>
              <a:gdLst>
                <a:gd name="connsiteX0" fmla="*/ 893 w 12570"/>
                <a:gd name="connsiteY0" fmla="*/ 16414 h 16636"/>
                <a:gd name="connsiteX1" fmla="*/ 3083 w 12570"/>
                <a:gd name="connsiteY1" fmla="*/ 6413 h 16636"/>
                <a:gd name="connsiteX2" fmla="*/ 11656 w 12570"/>
                <a:gd name="connsiteY2" fmla="*/ 222 h 16636"/>
                <a:gd name="connsiteX3" fmla="*/ 9465 w 12570"/>
                <a:gd name="connsiteY3" fmla="*/ 10223 h 16636"/>
                <a:gd name="connsiteX4" fmla="*/ 893 w 12570"/>
                <a:gd name="connsiteY4" fmla="*/ 16414 h 16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0" h="16636">
                  <a:moveTo>
                    <a:pt x="893" y="16414"/>
                  </a:moveTo>
                  <a:cubicBezTo>
                    <a:pt x="-917" y="15367"/>
                    <a:pt x="131" y="10890"/>
                    <a:pt x="3083" y="6413"/>
                  </a:cubicBezTo>
                  <a:cubicBezTo>
                    <a:pt x="6036" y="1936"/>
                    <a:pt x="9846" y="-826"/>
                    <a:pt x="11656" y="222"/>
                  </a:cubicBezTo>
                  <a:cubicBezTo>
                    <a:pt x="13466" y="1270"/>
                    <a:pt x="12513" y="5746"/>
                    <a:pt x="9465" y="10223"/>
                  </a:cubicBezTo>
                  <a:cubicBezTo>
                    <a:pt x="6512" y="14700"/>
                    <a:pt x="2702" y="17462"/>
                    <a:pt x="893" y="1641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1" name="Freeform: Shape 16390">
              <a:extLst>
                <a:ext uri="{FF2B5EF4-FFF2-40B4-BE49-F238E27FC236}">
                  <a16:creationId xmlns:a16="http://schemas.microsoft.com/office/drawing/2014/main" id="{A67A44ED-5AA1-F532-C209-F8AF7F890B39}"/>
                </a:ext>
              </a:extLst>
            </p:cNvPr>
            <p:cNvSpPr/>
            <p:nvPr/>
          </p:nvSpPr>
          <p:spPr>
            <a:xfrm>
              <a:off x="5048621" y="4155143"/>
              <a:ext cx="79828" cy="242647"/>
            </a:xfrm>
            <a:custGeom>
              <a:avLst/>
              <a:gdLst>
                <a:gd name="connsiteX0" fmla="*/ 54683 w 79828"/>
                <a:gd name="connsiteY0" fmla="*/ 229595 h 242647"/>
                <a:gd name="connsiteX1" fmla="*/ 50015 w 79828"/>
                <a:gd name="connsiteY1" fmla="*/ 236453 h 242647"/>
                <a:gd name="connsiteX2" fmla="*/ 35633 w 79828"/>
                <a:gd name="connsiteY2" fmla="*/ 241882 h 242647"/>
                <a:gd name="connsiteX3" fmla="*/ 3057 w 79828"/>
                <a:gd name="connsiteY3" fmla="*/ 207116 h 242647"/>
                <a:gd name="connsiteX4" fmla="*/ 20869 w 79828"/>
                <a:gd name="connsiteY4" fmla="*/ 164349 h 242647"/>
                <a:gd name="connsiteX5" fmla="*/ 39919 w 79828"/>
                <a:gd name="connsiteY5" fmla="*/ 81005 h 242647"/>
                <a:gd name="connsiteX6" fmla="*/ 44586 w 79828"/>
                <a:gd name="connsiteY6" fmla="*/ 50906 h 242647"/>
                <a:gd name="connsiteX7" fmla="*/ 49921 w 79828"/>
                <a:gd name="connsiteY7" fmla="*/ 20997 h 242647"/>
                <a:gd name="connsiteX8" fmla="*/ 78496 w 79828"/>
                <a:gd name="connsiteY8" fmla="*/ 42 h 242647"/>
                <a:gd name="connsiteX9" fmla="*/ 79829 w 79828"/>
                <a:gd name="connsiteY9" fmla="*/ 995 h 242647"/>
                <a:gd name="connsiteX10" fmla="*/ 78972 w 79828"/>
                <a:gd name="connsiteY10" fmla="*/ 67289 h 242647"/>
                <a:gd name="connsiteX11" fmla="*/ 78686 w 79828"/>
                <a:gd name="connsiteY11" fmla="*/ 97388 h 242647"/>
                <a:gd name="connsiteX12" fmla="*/ 72971 w 79828"/>
                <a:gd name="connsiteY12" fmla="*/ 126820 h 242647"/>
                <a:gd name="connsiteX13" fmla="*/ 54588 w 79828"/>
                <a:gd name="connsiteY13" fmla="*/ 229595 h 24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828" h="242647">
                  <a:moveTo>
                    <a:pt x="54683" y="229595"/>
                  </a:moveTo>
                  <a:cubicBezTo>
                    <a:pt x="53064" y="230071"/>
                    <a:pt x="51540" y="232357"/>
                    <a:pt x="50015" y="236453"/>
                  </a:cubicBezTo>
                  <a:cubicBezTo>
                    <a:pt x="47825" y="242454"/>
                    <a:pt x="42015" y="243692"/>
                    <a:pt x="35633" y="241882"/>
                  </a:cubicBezTo>
                  <a:cubicBezTo>
                    <a:pt x="20202" y="237501"/>
                    <a:pt x="-9611" y="229309"/>
                    <a:pt x="3057" y="207116"/>
                  </a:cubicBezTo>
                  <a:cubicBezTo>
                    <a:pt x="10677" y="193686"/>
                    <a:pt x="17249" y="180636"/>
                    <a:pt x="20869" y="164349"/>
                  </a:cubicBezTo>
                  <a:cubicBezTo>
                    <a:pt x="26298" y="139869"/>
                    <a:pt x="35728" y="109294"/>
                    <a:pt x="39919" y="81005"/>
                  </a:cubicBezTo>
                  <a:cubicBezTo>
                    <a:pt x="42205" y="65765"/>
                    <a:pt x="43729" y="55668"/>
                    <a:pt x="44586" y="50906"/>
                  </a:cubicBezTo>
                  <a:cubicBezTo>
                    <a:pt x="46396" y="41095"/>
                    <a:pt x="48206" y="31094"/>
                    <a:pt x="49921" y="20997"/>
                  </a:cubicBezTo>
                  <a:cubicBezTo>
                    <a:pt x="56874" y="11187"/>
                    <a:pt x="66399" y="4233"/>
                    <a:pt x="78496" y="42"/>
                  </a:cubicBezTo>
                  <a:cubicBezTo>
                    <a:pt x="79162" y="-148"/>
                    <a:pt x="79829" y="328"/>
                    <a:pt x="79829" y="995"/>
                  </a:cubicBezTo>
                  <a:cubicBezTo>
                    <a:pt x="78114" y="22045"/>
                    <a:pt x="77829" y="44143"/>
                    <a:pt x="78972" y="67289"/>
                  </a:cubicBezTo>
                  <a:cubicBezTo>
                    <a:pt x="79543" y="77576"/>
                    <a:pt x="79353" y="87577"/>
                    <a:pt x="78686" y="97388"/>
                  </a:cubicBezTo>
                  <a:cubicBezTo>
                    <a:pt x="78305" y="102912"/>
                    <a:pt x="76400" y="112723"/>
                    <a:pt x="72971" y="126820"/>
                  </a:cubicBezTo>
                  <a:cubicBezTo>
                    <a:pt x="64874" y="160824"/>
                    <a:pt x="58684" y="195114"/>
                    <a:pt x="54588" y="229595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2" name="Freeform: Shape 16391">
              <a:extLst>
                <a:ext uri="{FF2B5EF4-FFF2-40B4-BE49-F238E27FC236}">
                  <a16:creationId xmlns:a16="http://schemas.microsoft.com/office/drawing/2014/main" id="{1A7CA5E7-3621-551B-0232-D6161571CBB7}"/>
                </a:ext>
              </a:extLst>
            </p:cNvPr>
            <p:cNvSpPr/>
            <p:nvPr/>
          </p:nvSpPr>
          <p:spPr>
            <a:xfrm>
              <a:off x="3393846" y="4188999"/>
              <a:ext cx="273182" cy="102458"/>
            </a:xfrm>
            <a:custGeom>
              <a:avLst/>
              <a:gdLst>
                <a:gd name="connsiteX0" fmla="*/ 273183 w 273182"/>
                <a:gd name="connsiteY0" fmla="*/ 98394 h 102458"/>
                <a:gd name="connsiteX1" fmla="*/ 256228 w 273182"/>
                <a:gd name="connsiteY1" fmla="*/ 100108 h 102458"/>
                <a:gd name="connsiteX2" fmla="*/ 240893 w 273182"/>
                <a:gd name="connsiteY2" fmla="*/ 101251 h 102458"/>
                <a:gd name="connsiteX3" fmla="*/ 218319 w 273182"/>
                <a:gd name="connsiteY3" fmla="*/ 102108 h 102458"/>
                <a:gd name="connsiteX4" fmla="*/ 198507 w 273182"/>
                <a:gd name="connsiteY4" fmla="*/ 100489 h 102458"/>
                <a:gd name="connsiteX5" fmla="*/ 166027 w 273182"/>
                <a:gd name="connsiteY5" fmla="*/ 99346 h 102458"/>
                <a:gd name="connsiteX6" fmla="*/ 143262 w 273182"/>
                <a:gd name="connsiteY6" fmla="*/ 96108 h 102458"/>
                <a:gd name="connsiteX7" fmla="*/ 99161 w 273182"/>
                <a:gd name="connsiteY7" fmla="*/ 80201 h 102458"/>
                <a:gd name="connsiteX8" fmla="*/ 65348 w 273182"/>
                <a:gd name="connsiteY8" fmla="*/ 61437 h 102458"/>
                <a:gd name="connsiteX9" fmla="*/ 44107 w 273182"/>
                <a:gd name="connsiteY9" fmla="*/ 42101 h 102458"/>
                <a:gd name="connsiteX10" fmla="*/ 34486 w 273182"/>
                <a:gd name="connsiteY10" fmla="*/ 35815 h 102458"/>
                <a:gd name="connsiteX11" fmla="*/ 3054 w 273182"/>
                <a:gd name="connsiteY11" fmla="*/ 8668 h 102458"/>
                <a:gd name="connsiteX12" fmla="*/ 6 w 273182"/>
                <a:gd name="connsiteY12" fmla="*/ 1715 h 102458"/>
                <a:gd name="connsiteX13" fmla="*/ 3244 w 273182"/>
                <a:gd name="connsiteY13" fmla="*/ 572 h 102458"/>
                <a:gd name="connsiteX14" fmla="*/ 28962 w 273182"/>
                <a:gd name="connsiteY14" fmla="*/ 26956 h 102458"/>
                <a:gd name="connsiteX15" fmla="*/ 48679 w 273182"/>
                <a:gd name="connsiteY15" fmla="*/ 43149 h 102458"/>
                <a:gd name="connsiteX16" fmla="*/ 88112 w 273182"/>
                <a:gd name="connsiteY16" fmla="*/ 72295 h 102458"/>
                <a:gd name="connsiteX17" fmla="*/ 115925 w 273182"/>
                <a:gd name="connsiteY17" fmla="*/ 83344 h 102458"/>
                <a:gd name="connsiteX18" fmla="*/ 144024 w 273182"/>
                <a:gd name="connsiteY18" fmla="*/ 93917 h 102458"/>
                <a:gd name="connsiteX19" fmla="*/ 157073 w 273182"/>
                <a:gd name="connsiteY19" fmla="*/ 97251 h 102458"/>
                <a:gd name="connsiteX20" fmla="*/ 195650 w 273182"/>
                <a:gd name="connsiteY20" fmla="*/ 99156 h 102458"/>
                <a:gd name="connsiteX21" fmla="*/ 215747 w 273182"/>
                <a:gd name="connsiteY21" fmla="*/ 100775 h 102458"/>
                <a:gd name="connsiteX22" fmla="*/ 242417 w 273182"/>
                <a:gd name="connsiteY22" fmla="*/ 99632 h 102458"/>
                <a:gd name="connsiteX23" fmla="*/ 257752 w 273182"/>
                <a:gd name="connsiteY23" fmla="*/ 98584 h 102458"/>
                <a:gd name="connsiteX24" fmla="*/ 273183 w 273182"/>
                <a:gd name="connsiteY24" fmla="*/ 98679 h 10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182" h="102458">
                  <a:moveTo>
                    <a:pt x="273183" y="98394"/>
                  </a:moveTo>
                  <a:cubicBezTo>
                    <a:pt x="267468" y="99537"/>
                    <a:pt x="261848" y="100108"/>
                    <a:pt x="256228" y="100108"/>
                  </a:cubicBezTo>
                  <a:cubicBezTo>
                    <a:pt x="250799" y="100108"/>
                    <a:pt x="245751" y="100489"/>
                    <a:pt x="240893" y="101251"/>
                  </a:cubicBezTo>
                  <a:cubicBezTo>
                    <a:pt x="233464" y="102490"/>
                    <a:pt x="225939" y="102775"/>
                    <a:pt x="218319" y="102108"/>
                  </a:cubicBezTo>
                  <a:cubicBezTo>
                    <a:pt x="205270" y="101061"/>
                    <a:pt x="198698" y="100489"/>
                    <a:pt x="198507" y="100489"/>
                  </a:cubicBezTo>
                  <a:cubicBezTo>
                    <a:pt x="187744" y="100203"/>
                    <a:pt x="176981" y="99823"/>
                    <a:pt x="166027" y="99346"/>
                  </a:cubicBezTo>
                  <a:cubicBezTo>
                    <a:pt x="156216" y="99346"/>
                    <a:pt x="148596" y="98299"/>
                    <a:pt x="143262" y="96108"/>
                  </a:cubicBezTo>
                  <a:cubicBezTo>
                    <a:pt x="128879" y="90107"/>
                    <a:pt x="114116" y="84773"/>
                    <a:pt x="99161" y="80201"/>
                  </a:cubicBezTo>
                  <a:cubicBezTo>
                    <a:pt x="91636" y="77915"/>
                    <a:pt x="80397" y="71628"/>
                    <a:pt x="65348" y="61437"/>
                  </a:cubicBezTo>
                  <a:cubicBezTo>
                    <a:pt x="54489" y="51340"/>
                    <a:pt x="47345" y="44863"/>
                    <a:pt x="44107" y="42101"/>
                  </a:cubicBezTo>
                  <a:cubicBezTo>
                    <a:pt x="42011" y="40291"/>
                    <a:pt x="38773" y="38196"/>
                    <a:pt x="34486" y="35815"/>
                  </a:cubicBezTo>
                  <a:cubicBezTo>
                    <a:pt x="23247" y="27623"/>
                    <a:pt x="12769" y="18479"/>
                    <a:pt x="3054" y="8668"/>
                  </a:cubicBezTo>
                  <a:cubicBezTo>
                    <a:pt x="959" y="6478"/>
                    <a:pt x="-89" y="4191"/>
                    <a:pt x="6" y="1715"/>
                  </a:cubicBezTo>
                  <a:cubicBezTo>
                    <a:pt x="6" y="96"/>
                    <a:pt x="2101" y="-571"/>
                    <a:pt x="3244" y="572"/>
                  </a:cubicBezTo>
                  <a:cubicBezTo>
                    <a:pt x="7340" y="4763"/>
                    <a:pt x="15913" y="13526"/>
                    <a:pt x="28962" y="26956"/>
                  </a:cubicBezTo>
                  <a:cubicBezTo>
                    <a:pt x="34868" y="33052"/>
                    <a:pt x="42107" y="36957"/>
                    <a:pt x="48679" y="43149"/>
                  </a:cubicBezTo>
                  <a:cubicBezTo>
                    <a:pt x="61252" y="55150"/>
                    <a:pt x="74396" y="64866"/>
                    <a:pt x="88112" y="72295"/>
                  </a:cubicBezTo>
                  <a:cubicBezTo>
                    <a:pt x="93351" y="75153"/>
                    <a:pt x="102685" y="78868"/>
                    <a:pt x="115925" y="83344"/>
                  </a:cubicBezTo>
                  <a:cubicBezTo>
                    <a:pt x="127260" y="87154"/>
                    <a:pt x="136690" y="90678"/>
                    <a:pt x="144024" y="93917"/>
                  </a:cubicBezTo>
                  <a:cubicBezTo>
                    <a:pt x="147358" y="95346"/>
                    <a:pt x="153073" y="96965"/>
                    <a:pt x="157073" y="97251"/>
                  </a:cubicBezTo>
                  <a:cubicBezTo>
                    <a:pt x="171742" y="98108"/>
                    <a:pt x="184601" y="98679"/>
                    <a:pt x="195650" y="99156"/>
                  </a:cubicBezTo>
                  <a:cubicBezTo>
                    <a:pt x="195840" y="99156"/>
                    <a:pt x="202508" y="99727"/>
                    <a:pt x="215747" y="100775"/>
                  </a:cubicBezTo>
                  <a:cubicBezTo>
                    <a:pt x="224701" y="101442"/>
                    <a:pt x="233559" y="101061"/>
                    <a:pt x="242417" y="99632"/>
                  </a:cubicBezTo>
                  <a:cubicBezTo>
                    <a:pt x="247751" y="98775"/>
                    <a:pt x="252895" y="98394"/>
                    <a:pt x="257752" y="98584"/>
                  </a:cubicBezTo>
                  <a:cubicBezTo>
                    <a:pt x="262610" y="98775"/>
                    <a:pt x="267849" y="98775"/>
                    <a:pt x="273183" y="98679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3" name="Freeform: Shape 16392">
              <a:extLst>
                <a:ext uri="{FF2B5EF4-FFF2-40B4-BE49-F238E27FC236}">
                  <a16:creationId xmlns:a16="http://schemas.microsoft.com/office/drawing/2014/main" id="{61F5BAA7-C6AF-BE19-F218-4B730282C59B}"/>
                </a:ext>
              </a:extLst>
            </p:cNvPr>
            <p:cNvSpPr/>
            <p:nvPr/>
          </p:nvSpPr>
          <p:spPr>
            <a:xfrm>
              <a:off x="4105373" y="4223300"/>
              <a:ext cx="18926" cy="18867"/>
            </a:xfrm>
            <a:custGeom>
              <a:avLst/>
              <a:gdLst>
                <a:gd name="connsiteX0" fmla="*/ 568 w 18926"/>
                <a:gd name="connsiteY0" fmla="*/ 7038 h 18867"/>
                <a:gd name="connsiteX1" fmla="*/ 2378 w 18926"/>
                <a:gd name="connsiteY1" fmla="*/ 1799 h 18867"/>
                <a:gd name="connsiteX2" fmla="*/ 16189 w 18926"/>
                <a:gd name="connsiteY2" fmla="*/ 1990 h 18867"/>
                <a:gd name="connsiteX3" fmla="*/ 17522 w 18926"/>
                <a:gd name="connsiteY3" fmla="*/ 3895 h 18867"/>
                <a:gd name="connsiteX4" fmla="*/ 18856 w 18926"/>
                <a:gd name="connsiteY4" fmla="*/ 12563 h 18867"/>
                <a:gd name="connsiteX5" fmla="*/ 12760 w 18926"/>
                <a:gd name="connsiteY5" fmla="*/ 18849 h 18867"/>
                <a:gd name="connsiteX6" fmla="*/ 1235 w 18926"/>
                <a:gd name="connsiteY6" fmla="*/ 9324 h 18867"/>
                <a:gd name="connsiteX7" fmla="*/ 473 w 18926"/>
                <a:gd name="connsiteY7" fmla="*/ 6943 h 18867"/>
                <a:gd name="connsiteX8" fmla="*/ 473 w 18926"/>
                <a:gd name="connsiteY8" fmla="*/ 6943 h 18867"/>
                <a:gd name="connsiteX9" fmla="*/ 12379 w 18926"/>
                <a:gd name="connsiteY9" fmla="*/ 5514 h 18867"/>
                <a:gd name="connsiteX10" fmla="*/ 3902 w 18926"/>
                <a:gd name="connsiteY10" fmla="*/ 7514 h 18867"/>
                <a:gd name="connsiteX11" fmla="*/ 3521 w 18926"/>
                <a:gd name="connsiteY11" fmla="*/ 8181 h 18867"/>
                <a:gd name="connsiteX12" fmla="*/ 3521 w 18926"/>
                <a:gd name="connsiteY12" fmla="*/ 8467 h 18867"/>
                <a:gd name="connsiteX13" fmla="*/ 9522 w 18926"/>
                <a:gd name="connsiteY13" fmla="*/ 12086 h 18867"/>
                <a:gd name="connsiteX14" fmla="*/ 9807 w 18926"/>
                <a:gd name="connsiteY14" fmla="*/ 12086 h 18867"/>
                <a:gd name="connsiteX15" fmla="*/ 13236 w 18926"/>
                <a:gd name="connsiteY15" fmla="*/ 6181 h 18867"/>
                <a:gd name="connsiteX16" fmla="*/ 13236 w 18926"/>
                <a:gd name="connsiteY16" fmla="*/ 5895 h 18867"/>
                <a:gd name="connsiteX17" fmla="*/ 12474 w 18926"/>
                <a:gd name="connsiteY17" fmla="*/ 5514 h 1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926" h="18867">
                  <a:moveTo>
                    <a:pt x="568" y="7038"/>
                  </a:moveTo>
                  <a:cubicBezTo>
                    <a:pt x="-575" y="4847"/>
                    <a:pt x="-3" y="3133"/>
                    <a:pt x="2378" y="1799"/>
                  </a:cubicBezTo>
                  <a:cubicBezTo>
                    <a:pt x="6950" y="-677"/>
                    <a:pt x="11522" y="-582"/>
                    <a:pt x="16189" y="1990"/>
                  </a:cubicBezTo>
                  <a:cubicBezTo>
                    <a:pt x="16951" y="2466"/>
                    <a:pt x="17427" y="3133"/>
                    <a:pt x="17522" y="3895"/>
                  </a:cubicBezTo>
                  <a:lnTo>
                    <a:pt x="18856" y="12563"/>
                  </a:lnTo>
                  <a:cubicBezTo>
                    <a:pt x="19427" y="15992"/>
                    <a:pt x="16475" y="19135"/>
                    <a:pt x="12760" y="18849"/>
                  </a:cubicBezTo>
                  <a:cubicBezTo>
                    <a:pt x="5711" y="18468"/>
                    <a:pt x="1901" y="15325"/>
                    <a:pt x="1235" y="9324"/>
                  </a:cubicBezTo>
                  <a:cubicBezTo>
                    <a:pt x="1235" y="8467"/>
                    <a:pt x="854" y="7705"/>
                    <a:pt x="473" y="6943"/>
                  </a:cubicBezTo>
                  <a:lnTo>
                    <a:pt x="473" y="6943"/>
                  </a:lnTo>
                  <a:close/>
                  <a:moveTo>
                    <a:pt x="12379" y="5514"/>
                  </a:moveTo>
                  <a:lnTo>
                    <a:pt x="3902" y="7514"/>
                  </a:lnTo>
                  <a:cubicBezTo>
                    <a:pt x="3902" y="7514"/>
                    <a:pt x="3425" y="7895"/>
                    <a:pt x="3521" y="8181"/>
                  </a:cubicBezTo>
                  <a:lnTo>
                    <a:pt x="3521" y="8467"/>
                  </a:lnTo>
                  <a:cubicBezTo>
                    <a:pt x="4283" y="11039"/>
                    <a:pt x="6950" y="12753"/>
                    <a:pt x="9522" y="12086"/>
                  </a:cubicBezTo>
                  <a:lnTo>
                    <a:pt x="9807" y="12086"/>
                  </a:lnTo>
                  <a:cubicBezTo>
                    <a:pt x="12379" y="11420"/>
                    <a:pt x="13903" y="8753"/>
                    <a:pt x="13236" y="6181"/>
                  </a:cubicBezTo>
                  <a:lnTo>
                    <a:pt x="13236" y="5895"/>
                  </a:lnTo>
                  <a:cubicBezTo>
                    <a:pt x="13236" y="5895"/>
                    <a:pt x="12760" y="5419"/>
                    <a:pt x="12474" y="551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4" name="Freeform: Shape 16393">
              <a:extLst>
                <a:ext uri="{FF2B5EF4-FFF2-40B4-BE49-F238E27FC236}">
                  <a16:creationId xmlns:a16="http://schemas.microsoft.com/office/drawing/2014/main" id="{60ABBB5F-4737-F761-08A0-1FD9C67D96A9}"/>
                </a:ext>
              </a:extLst>
            </p:cNvPr>
            <p:cNvSpPr/>
            <p:nvPr/>
          </p:nvSpPr>
          <p:spPr>
            <a:xfrm>
              <a:off x="4108894" y="4228814"/>
              <a:ext cx="9721" cy="6627"/>
            </a:xfrm>
            <a:custGeom>
              <a:avLst/>
              <a:gdLst>
                <a:gd name="connsiteX0" fmla="*/ 8858 w 9721"/>
                <a:gd name="connsiteY0" fmla="*/ 0 h 6627"/>
                <a:gd name="connsiteX1" fmla="*/ 9525 w 9721"/>
                <a:gd name="connsiteY1" fmla="*/ 381 h 6627"/>
                <a:gd name="connsiteX2" fmla="*/ 9525 w 9721"/>
                <a:gd name="connsiteY2" fmla="*/ 667 h 6627"/>
                <a:gd name="connsiteX3" fmla="*/ 6191 w 9721"/>
                <a:gd name="connsiteY3" fmla="*/ 6477 h 6627"/>
                <a:gd name="connsiteX4" fmla="*/ 5905 w 9721"/>
                <a:gd name="connsiteY4" fmla="*/ 6477 h 6627"/>
                <a:gd name="connsiteX5" fmla="*/ 0 w 9721"/>
                <a:gd name="connsiteY5" fmla="*/ 2953 h 6627"/>
                <a:gd name="connsiteX6" fmla="*/ 0 w 9721"/>
                <a:gd name="connsiteY6" fmla="*/ 2667 h 6627"/>
                <a:gd name="connsiteX7" fmla="*/ 381 w 9721"/>
                <a:gd name="connsiteY7" fmla="*/ 2000 h 6627"/>
                <a:gd name="connsiteX8" fmla="*/ 8858 w 9721"/>
                <a:gd name="connsiteY8" fmla="*/ 0 h 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21" h="6627">
                  <a:moveTo>
                    <a:pt x="8858" y="0"/>
                  </a:moveTo>
                  <a:cubicBezTo>
                    <a:pt x="8858" y="0"/>
                    <a:pt x="9430" y="0"/>
                    <a:pt x="9525" y="381"/>
                  </a:cubicBezTo>
                  <a:lnTo>
                    <a:pt x="9525" y="667"/>
                  </a:lnTo>
                  <a:cubicBezTo>
                    <a:pt x="10287" y="3238"/>
                    <a:pt x="8763" y="5905"/>
                    <a:pt x="6191" y="6477"/>
                  </a:cubicBezTo>
                  <a:lnTo>
                    <a:pt x="5905" y="6477"/>
                  </a:lnTo>
                  <a:cubicBezTo>
                    <a:pt x="3334" y="7144"/>
                    <a:pt x="667" y="5525"/>
                    <a:pt x="0" y="2953"/>
                  </a:cubicBezTo>
                  <a:lnTo>
                    <a:pt x="0" y="2667"/>
                  </a:lnTo>
                  <a:cubicBezTo>
                    <a:pt x="0" y="2667"/>
                    <a:pt x="0" y="2096"/>
                    <a:pt x="381" y="2000"/>
                  </a:cubicBezTo>
                  <a:lnTo>
                    <a:pt x="8858" y="0"/>
                  </a:ln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5" name="Freeform: Shape 16394">
              <a:extLst>
                <a:ext uri="{FF2B5EF4-FFF2-40B4-BE49-F238E27FC236}">
                  <a16:creationId xmlns:a16="http://schemas.microsoft.com/office/drawing/2014/main" id="{F02F2D58-2171-7841-338B-A564D2B38EBB}"/>
                </a:ext>
              </a:extLst>
            </p:cNvPr>
            <p:cNvSpPr/>
            <p:nvPr/>
          </p:nvSpPr>
          <p:spPr>
            <a:xfrm>
              <a:off x="4874484" y="4234304"/>
              <a:ext cx="7963" cy="8831"/>
            </a:xfrm>
            <a:custGeom>
              <a:avLst/>
              <a:gdLst>
                <a:gd name="connsiteX0" fmla="*/ 7554 w 7963"/>
                <a:gd name="connsiteY0" fmla="*/ 8607 h 8831"/>
                <a:gd name="connsiteX1" fmla="*/ 2125 w 7963"/>
                <a:gd name="connsiteY1" fmla="*/ 5845 h 8831"/>
                <a:gd name="connsiteX2" fmla="*/ 410 w 7963"/>
                <a:gd name="connsiteY2" fmla="*/ 225 h 8831"/>
                <a:gd name="connsiteX3" fmla="*/ 5839 w 7963"/>
                <a:gd name="connsiteY3" fmla="*/ 2987 h 8831"/>
                <a:gd name="connsiteX4" fmla="*/ 7554 w 7963"/>
                <a:gd name="connsiteY4" fmla="*/ 8607 h 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63" h="8831">
                  <a:moveTo>
                    <a:pt x="7554" y="8607"/>
                  </a:moveTo>
                  <a:cubicBezTo>
                    <a:pt x="6506" y="9369"/>
                    <a:pt x="4125" y="8130"/>
                    <a:pt x="2125" y="5845"/>
                  </a:cubicBezTo>
                  <a:cubicBezTo>
                    <a:pt x="220" y="3558"/>
                    <a:pt x="-542" y="987"/>
                    <a:pt x="410" y="225"/>
                  </a:cubicBezTo>
                  <a:cubicBezTo>
                    <a:pt x="1458" y="-537"/>
                    <a:pt x="3839" y="701"/>
                    <a:pt x="5839" y="2987"/>
                  </a:cubicBezTo>
                  <a:cubicBezTo>
                    <a:pt x="7744" y="5273"/>
                    <a:pt x="8506" y="7845"/>
                    <a:pt x="7554" y="860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6" name="Freeform: Shape 16395">
              <a:extLst>
                <a:ext uri="{FF2B5EF4-FFF2-40B4-BE49-F238E27FC236}">
                  <a16:creationId xmlns:a16="http://schemas.microsoft.com/office/drawing/2014/main" id="{DE5C39B0-3332-A025-07C6-9B9B6CA96031}"/>
                </a:ext>
              </a:extLst>
            </p:cNvPr>
            <p:cNvSpPr/>
            <p:nvPr/>
          </p:nvSpPr>
          <p:spPr>
            <a:xfrm>
              <a:off x="3614427" y="4237977"/>
              <a:ext cx="56107" cy="5134"/>
            </a:xfrm>
            <a:custGeom>
              <a:avLst/>
              <a:gdLst>
                <a:gd name="connsiteX0" fmla="*/ 5929 w 56107"/>
                <a:gd name="connsiteY0" fmla="*/ 1219 h 5134"/>
                <a:gd name="connsiteX1" fmla="*/ 55745 w 56107"/>
                <a:gd name="connsiteY1" fmla="*/ 3886 h 5134"/>
                <a:gd name="connsiteX2" fmla="*/ 56031 w 56107"/>
                <a:gd name="connsiteY2" fmla="*/ 4648 h 5134"/>
                <a:gd name="connsiteX3" fmla="*/ 56031 w 56107"/>
                <a:gd name="connsiteY3" fmla="*/ 4648 h 5134"/>
                <a:gd name="connsiteX4" fmla="*/ 55364 w 56107"/>
                <a:gd name="connsiteY4" fmla="*/ 5124 h 5134"/>
                <a:gd name="connsiteX5" fmla="*/ 6120 w 56107"/>
                <a:gd name="connsiteY5" fmla="*/ 2266 h 5134"/>
                <a:gd name="connsiteX6" fmla="*/ 6025 w 56107"/>
                <a:gd name="connsiteY6" fmla="*/ 1219 h 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07" h="5134">
                  <a:moveTo>
                    <a:pt x="5929" y="1219"/>
                  </a:moveTo>
                  <a:cubicBezTo>
                    <a:pt x="22312" y="-1067"/>
                    <a:pt x="38886" y="-115"/>
                    <a:pt x="55745" y="3886"/>
                  </a:cubicBezTo>
                  <a:cubicBezTo>
                    <a:pt x="56031" y="3886"/>
                    <a:pt x="56221" y="4267"/>
                    <a:pt x="56031" y="4648"/>
                  </a:cubicBezTo>
                  <a:lnTo>
                    <a:pt x="56031" y="4648"/>
                  </a:lnTo>
                  <a:cubicBezTo>
                    <a:pt x="56031" y="4648"/>
                    <a:pt x="55650" y="5219"/>
                    <a:pt x="55364" y="5124"/>
                  </a:cubicBezTo>
                  <a:cubicBezTo>
                    <a:pt x="38791" y="2362"/>
                    <a:pt x="22312" y="1409"/>
                    <a:pt x="6120" y="2266"/>
                  </a:cubicBezTo>
                  <a:cubicBezTo>
                    <a:pt x="-1976" y="2648"/>
                    <a:pt x="-2072" y="2266"/>
                    <a:pt x="6025" y="1219"/>
                  </a:cubicBez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7" name="Freeform: Shape 16396">
              <a:extLst>
                <a:ext uri="{FF2B5EF4-FFF2-40B4-BE49-F238E27FC236}">
                  <a16:creationId xmlns:a16="http://schemas.microsoft.com/office/drawing/2014/main" id="{391A28FF-FFF7-0E28-1619-06530FE5C759}"/>
                </a:ext>
              </a:extLst>
            </p:cNvPr>
            <p:cNvSpPr/>
            <p:nvPr/>
          </p:nvSpPr>
          <p:spPr>
            <a:xfrm>
              <a:off x="4696099" y="4253579"/>
              <a:ext cx="2582" cy="7715"/>
            </a:xfrm>
            <a:custGeom>
              <a:avLst/>
              <a:gdLst>
                <a:gd name="connsiteX0" fmla="*/ 1153 w 2582"/>
                <a:gd name="connsiteY0" fmla="*/ 7715 h 7715"/>
                <a:gd name="connsiteX1" fmla="*/ 10 w 2582"/>
                <a:gd name="connsiteY1" fmla="*/ 3810 h 7715"/>
                <a:gd name="connsiteX2" fmla="*/ 1344 w 2582"/>
                <a:gd name="connsiteY2" fmla="*/ 0 h 7715"/>
                <a:gd name="connsiteX3" fmla="*/ 2582 w 2582"/>
                <a:gd name="connsiteY3" fmla="*/ 3905 h 7715"/>
                <a:gd name="connsiteX4" fmla="*/ 1249 w 2582"/>
                <a:gd name="connsiteY4" fmla="*/ 7715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2" h="7715">
                  <a:moveTo>
                    <a:pt x="1153" y="7715"/>
                  </a:moveTo>
                  <a:cubicBezTo>
                    <a:pt x="487" y="7715"/>
                    <a:pt x="-85" y="6001"/>
                    <a:pt x="10" y="3810"/>
                  </a:cubicBezTo>
                  <a:cubicBezTo>
                    <a:pt x="10" y="1714"/>
                    <a:pt x="677" y="0"/>
                    <a:pt x="1344" y="0"/>
                  </a:cubicBezTo>
                  <a:cubicBezTo>
                    <a:pt x="2106" y="0"/>
                    <a:pt x="2582" y="1714"/>
                    <a:pt x="2582" y="3905"/>
                  </a:cubicBezTo>
                  <a:cubicBezTo>
                    <a:pt x="2582" y="6001"/>
                    <a:pt x="1916" y="7715"/>
                    <a:pt x="1249" y="771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8" name="Freeform: Shape 16397">
              <a:extLst>
                <a:ext uri="{FF2B5EF4-FFF2-40B4-BE49-F238E27FC236}">
                  <a16:creationId xmlns:a16="http://schemas.microsoft.com/office/drawing/2014/main" id="{2EB3A45A-4342-7FA5-6608-25F3D9CB7749}"/>
                </a:ext>
              </a:extLst>
            </p:cNvPr>
            <p:cNvSpPr/>
            <p:nvPr/>
          </p:nvSpPr>
          <p:spPr>
            <a:xfrm>
              <a:off x="3604926" y="4256627"/>
              <a:ext cx="62579" cy="5429"/>
            </a:xfrm>
            <a:custGeom>
              <a:avLst/>
              <a:gdLst>
                <a:gd name="connsiteX0" fmla="*/ 62579 w 62579"/>
                <a:gd name="connsiteY0" fmla="*/ 4763 h 5429"/>
                <a:gd name="connsiteX1" fmla="*/ 61817 w 62579"/>
                <a:gd name="connsiteY1" fmla="*/ 5429 h 5429"/>
                <a:gd name="connsiteX2" fmla="*/ 667 w 62579"/>
                <a:gd name="connsiteY2" fmla="*/ 1810 h 5429"/>
                <a:gd name="connsiteX3" fmla="*/ 0 w 62579"/>
                <a:gd name="connsiteY3" fmla="*/ 1048 h 5429"/>
                <a:gd name="connsiteX4" fmla="*/ 0 w 62579"/>
                <a:gd name="connsiteY4" fmla="*/ 667 h 5429"/>
                <a:gd name="connsiteX5" fmla="*/ 762 w 62579"/>
                <a:gd name="connsiteY5" fmla="*/ 0 h 5429"/>
                <a:gd name="connsiteX6" fmla="*/ 61913 w 62579"/>
                <a:gd name="connsiteY6" fmla="*/ 3620 h 5429"/>
                <a:gd name="connsiteX7" fmla="*/ 62579 w 62579"/>
                <a:gd name="connsiteY7" fmla="*/ 4382 h 5429"/>
                <a:gd name="connsiteX8" fmla="*/ 62579 w 62579"/>
                <a:gd name="connsiteY8" fmla="*/ 4763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579" h="5429">
                  <a:moveTo>
                    <a:pt x="62579" y="4763"/>
                  </a:moveTo>
                  <a:cubicBezTo>
                    <a:pt x="62579" y="4763"/>
                    <a:pt x="62198" y="5429"/>
                    <a:pt x="61817" y="5429"/>
                  </a:cubicBezTo>
                  <a:lnTo>
                    <a:pt x="667" y="1810"/>
                  </a:lnTo>
                  <a:cubicBezTo>
                    <a:pt x="667" y="1810"/>
                    <a:pt x="0" y="1429"/>
                    <a:pt x="0" y="1048"/>
                  </a:cubicBezTo>
                  <a:lnTo>
                    <a:pt x="0" y="667"/>
                  </a:lnTo>
                  <a:cubicBezTo>
                    <a:pt x="0" y="667"/>
                    <a:pt x="381" y="0"/>
                    <a:pt x="762" y="0"/>
                  </a:cubicBezTo>
                  <a:lnTo>
                    <a:pt x="61913" y="3620"/>
                  </a:lnTo>
                  <a:cubicBezTo>
                    <a:pt x="61913" y="3620"/>
                    <a:pt x="62579" y="4000"/>
                    <a:pt x="62579" y="4382"/>
                  </a:cubicBezTo>
                  <a:lnTo>
                    <a:pt x="62579" y="4763"/>
                  </a:ln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9" name="Freeform: Shape 16398">
              <a:extLst>
                <a:ext uri="{FF2B5EF4-FFF2-40B4-BE49-F238E27FC236}">
                  <a16:creationId xmlns:a16="http://schemas.microsoft.com/office/drawing/2014/main" id="{DF94BB47-FC71-DBE5-444C-5B36A574CF54}"/>
                </a:ext>
              </a:extLst>
            </p:cNvPr>
            <p:cNvSpPr/>
            <p:nvPr/>
          </p:nvSpPr>
          <p:spPr>
            <a:xfrm>
              <a:off x="5165788" y="4280725"/>
              <a:ext cx="84335" cy="84156"/>
            </a:xfrm>
            <a:custGeom>
              <a:avLst/>
              <a:gdLst>
                <a:gd name="connsiteX0" fmla="*/ 78010 w 84335"/>
                <a:gd name="connsiteY0" fmla="*/ 83915 h 84156"/>
                <a:gd name="connsiteX1" fmla="*/ 80391 w 84335"/>
                <a:gd name="connsiteY1" fmla="*/ 69056 h 84156"/>
                <a:gd name="connsiteX2" fmla="*/ 75342 w 84335"/>
                <a:gd name="connsiteY2" fmla="*/ 51721 h 84156"/>
                <a:gd name="connsiteX3" fmla="*/ 70961 w 84335"/>
                <a:gd name="connsiteY3" fmla="*/ 47530 h 84156"/>
                <a:gd name="connsiteX4" fmla="*/ 56673 w 84335"/>
                <a:gd name="connsiteY4" fmla="*/ 43244 h 84156"/>
                <a:gd name="connsiteX5" fmla="*/ 28670 w 84335"/>
                <a:gd name="connsiteY5" fmla="*/ 29908 h 84156"/>
                <a:gd name="connsiteX6" fmla="*/ 13144 w 84335"/>
                <a:gd name="connsiteY6" fmla="*/ 19050 h 84156"/>
                <a:gd name="connsiteX7" fmla="*/ 6477 w 84335"/>
                <a:gd name="connsiteY7" fmla="*/ 9620 h 84156"/>
                <a:gd name="connsiteX8" fmla="*/ 0 w 84335"/>
                <a:gd name="connsiteY8" fmla="*/ 0 h 84156"/>
                <a:gd name="connsiteX9" fmla="*/ 19621 w 84335"/>
                <a:gd name="connsiteY9" fmla="*/ 15621 h 84156"/>
                <a:gd name="connsiteX10" fmla="*/ 36671 w 84335"/>
                <a:gd name="connsiteY10" fmla="*/ 29242 h 84156"/>
                <a:gd name="connsiteX11" fmla="*/ 58007 w 84335"/>
                <a:gd name="connsiteY11" fmla="*/ 38862 h 84156"/>
                <a:gd name="connsiteX12" fmla="*/ 73914 w 84335"/>
                <a:gd name="connsiteY12" fmla="*/ 47530 h 84156"/>
                <a:gd name="connsiteX13" fmla="*/ 83248 w 84335"/>
                <a:gd name="connsiteY13" fmla="*/ 80867 h 84156"/>
                <a:gd name="connsiteX14" fmla="*/ 78105 w 84335"/>
                <a:gd name="connsiteY14" fmla="*/ 83915 h 84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335" h="84156">
                  <a:moveTo>
                    <a:pt x="78010" y="83915"/>
                  </a:moveTo>
                  <a:cubicBezTo>
                    <a:pt x="79438" y="80391"/>
                    <a:pt x="80200" y="75438"/>
                    <a:pt x="80391" y="69056"/>
                  </a:cubicBezTo>
                  <a:cubicBezTo>
                    <a:pt x="80581" y="62198"/>
                    <a:pt x="78867" y="56483"/>
                    <a:pt x="75342" y="51721"/>
                  </a:cubicBezTo>
                  <a:cubicBezTo>
                    <a:pt x="74104" y="49911"/>
                    <a:pt x="73247" y="48387"/>
                    <a:pt x="70961" y="47530"/>
                  </a:cubicBezTo>
                  <a:cubicBezTo>
                    <a:pt x="66104" y="45720"/>
                    <a:pt x="61341" y="44291"/>
                    <a:pt x="56673" y="43244"/>
                  </a:cubicBezTo>
                  <a:cubicBezTo>
                    <a:pt x="47339" y="38671"/>
                    <a:pt x="38005" y="34195"/>
                    <a:pt x="28670" y="29908"/>
                  </a:cubicBezTo>
                  <a:cubicBezTo>
                    <a:pt x="22764" y="27146"/>
                    <a:pt x="17526" y="23527"/>
                    <a:pt x="13144" y="19050"/>
                  </a:cubicBezTo>
                  <a:cubicBezTo>
                    <a:pt x="11525" y="17431"/>
                    <a:pt x="9334" y="14288"/>
                    <a:pt x="6477" y="9620"/>
                  </a:cubicBezTo>
                  <a:cubicBezTo>
                    <a:pt x="4763" y="6858"/>
                    <a:pt x="2571" y="3620"/>
                    <a:pt x="0" y="0"/>
                  </a:cubicBezTo>
                  <a:cubicBezTo>
                    <a:pt x="7239" y="5048"/>
                    <a:pt x="13716" y="10287"/>
                    <a:pt x="19621" y="15621"/>
                  </a:cubicBezTo>
                  <a:cubicBezTo>
                    <a:pt x="27622" y="22860"/>
                    <a:pt x="33242" y="27337"/>
                    <a:pt x="36671" y="29242"/>
                  </a:cubicBezTo>
                  <a:cubicBezTo>
                    <a:pt x="43339" y="32861"/>
                    <a:pt x="50387" y="36100"/>
                    <a:pt x="58007" y="38862"/>
                  </a:cubicBezTo>
                  <a:cubicBezTo>
                    <a:pt x="65341" y="41529"/>
                    <a:pt x="70580" y="44482"/>
                    <a:pt x="73914" y="47530"/>
                  </a:cubicBezTo>
                  <a:cubicBezTo>
                    <a:pt x="83153" y="56293"/>
                    <a:pt x="86201" y="67437"/>
                    <a:pt x="83248" y="80867"/>
                  </a:cubicBezTo>
                  <a:cubicBezTo>
                    <a:pt x="82677" y="83630"/>
                    <a:pt x="80963" y="84677"/>
                    <a:pt x="78105" y="83915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0" name="Freeform: Shape 16399">
              <a:extLst>
                <a:ext uri="{FF2B5EF4-FFF2-40B4-BE49-F238E27FC236}">
                  <a16:creationId xmlns:a16="http://schemas.microsoft.com/office/drawing/2014/main" id="{9B9C71F6-7320-FC07-F126-7B9DCE61C42B}"/>
                </a:ext>
              </a:extLst>
            </p:cNvPr>
            <p:cNvSpPr/>
            <p:nvPr/>
          </p:nvSpPr>
          <p:spPr>
            <a:xfrm>
              <a:off x="5165788" y="4280534"/>
              <a:ext cx="56673" cy="43434"/>
            </a:xfrm>
            <a:custGeom>
              <a:avLst/>
              <a:gdLst>
                <a:gd name="connsiteX0" fmla="*/ 0 w 56673"/>
                <a:gd name="connsiteY0" fmla="*/ 191 h 43434"/>
                <a:gd name="connsiteX1" fmla="*/ 6477 w 56673"/>
                <a:gd name="connsiteY1" fmla="*/ 9811 h 43434"/>
                <a:gd name="connsiteX2" fmla="*/ 13144 w 56673"/>
                <a:gd name="connsiteY2" fmla="*/ 19241 h 43434"/>
                <a:gd name="connsiteX3" fmla="*/ 28670 w 56673"/>
                <a:gd name="connsiteY3" fmla="*/ 30099 h 43434"/>
                <a:gd name="connsiteX4" fmla="*/ 56673 w 56673"/>
                <a:gd name="connsiteY4" fmla="*/ 43434 h 43434"/>
                <a:gd name="connsiteX5" fmla="*/ 12287 w 56673"/>
                <a:gd name="connsiteY5" fmla="*/ 21527 h 43434"/>
                <a:gd name="connsiteX6" fmla="*/ 0 w 56673"/>
                <a:gd name="connsiteY6" fmla="*/ 0 h 43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673" h="43434">
                  <a:moveTo>
                    <a:pt x="0" y="191"/>
                  </a:moveTo>
                  <a:cubicBezTo>
                    <a:pt x="2667" y="3905"/>
                    <a:pt x="4857" y="7049"/>
                    <a:pt x="6477" y="9811"/>
                  </a:cubicBezTo>
                  <a:cubicBezTo>
                    <a:pt x="9334" y="14478"/>
                    <a:pt x="11525" y="17717"/>
                    <a:pt x="13144" y="19241"/>
                  </a:cubicBezTo>
                  <a:cubicBezTo>
                    <a:pt x="17621" y="23717"/>
                    <a:pt x="22764" y="27337"/>
                    <a:pt x="28670" y="30099"/>
                  </a:cubicBezTo>
                  <a:cubicBezTo>
                    <a:pt x="38005" y="34385"/>
                    <a:pt x="47244" y="38862"/>
                    <a:pt x="56673" y="43434"/>
                  </a:cubicBezTo>
                  <a:cubicBezTo>
                    <a:pt x="39910" y="39719"/>
                    <a:pt x="25146" y="32385"/>
                    <a:pt x="12287" y="21527"/>
                  </a:cubicBezTo>
                  <a:cubicBezTo>
                    <a:pt x="6477" y="16669"/>
                    <a:pt x="2381" y="9525"/>
                    <a:pt x="0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1" name="Freeform: Shape 16400">
              <a:extLst>
                <a:ext uri="{FF2B5EF4-FFF2-40B4-BE49-F238E27FC236}">
                  <a16:creationId xmlns:a16="http://schemas.microsoft.com/office/drawing/2014/main" id="{C5156504-40A2-485F-0145-4E405BCC1373}"/>
                </a:ext>
              </a:extLst>
            </p:cNvPr>
            <p:cNvSpPr/>
            <p:nvPr/>
          </p:nvSpPr>
          <p:spPr>
            <a:xfrm>
              <a:off x="5153588" y="4294050"/>
              <a:ext cx="4776" cy="12678"/>
            </a:xfrm>
            <a:custGeom>
              <a:avLst/>
              <a:gdLst>
                <a:gd name="connsiteX0" fmla="*/ 4198 w 4776"/>
                <a:gd name="connsiteY0" fmla="*/ 12583 h 12678"/>
                <a:gd name="connsiteX1" fmla="*/ 865 w 4776"/>
                <a:gd name="connsiteY1" fmla="*/ 6677 h 12678"/>
                <a:gd name="connsiteX2" fmla="*/ 579 w 4776"/>
                <a:gd name="connsiteY2" fmla="*/ 10 h 12678"/>
                <a:gd name="connsiteX3" fmla="*/ 3912 w 4776"/>
                <a:gd name="connsiteY3" fmla="*/ 5915 h 12678"/>
                <a:gd name="connsiteX4" fmla="*/ 4198 w 4776"/>
                <a:gd name="connsiteY4" fmla="*/ 12678 h 12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6" h="12678">
                  <a:moveTo>
                    <a:pt x="4198" y="12583"/>
                  </a:moveTo>
                  <a:cubicBezTo>
                    <a:pt x="3341" y="12773"/>
                    <a:pt x="1817" y="10202"/>
                    <a:pt x="865" y="6677"/>
                  </a:cubicBezTo>
                  <a:cubicBezTo>
                    <a:pt x="-184" y="3153"/>
                    <a:pt x="-278" y="200"/>
                    <a:pt x="579" y="10"/>
                  </a:cubicBezTo>
                  <a:cubicBezTo>
                    <a:pt x="1436" y="-181"/>
                    <a:pt x="2960" y="2391"/>
                    <a:pt x="3912" y="5915"/>
                  </a:cubicBezTo>
                  <a:cubicBezTo>
                    <a:pt x="4960" y="9440"/>
                    <a:pt x="5056" y="12392"/>
                    <a:pt x="4198" y="1267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2" name="Freeform: Shape 16401">
              <a:extLst>
                <a:ext uri="{FF2B5EF4-FFF2-40B4-BE49-F238E27FC236}">
                  <a16:creationId xmlns:a16="http://schemas.microsoft.com/office/drawing/2014/main" id="{47610632-F6CE-C9ED-4402-7CE818DADEAB}"/>
                </a:ext>
              </a:extLst>
            </p:cNvPr>
            <p:cNvSpPr/>
            <p:nvPr/>
          </p:nvSpPr>
          <p:spPr>
            <a:xfrm>
              <a:off x="5178423" y="4329588"/>
              <a:ext cx="3589" cy="1979"/>
            </a:xfrm>
            <a:custGeom>
              <a:avLst/>
              <a:gdLst>
                <a:gd name="connsiteX0" fmla="*/ 3557 w 3589"/>
                <a:gd name="connsiteY0" fmla="*/ 1810 h 1979"/>
                <a:gd name="connsiteX1" fmla="*/ 1461 w 3589"/>
                <a:gd name="connsiteY1" fmla="*/ 1810 h 1979"/>
                <a:gd name="connsiteX2" fmla="*/ 32 w 3589"/>
                <a:gd name="connsiteY2" fmla="*/ 286 h 1979"/>
                <a:gd name="connsiteX3" fmla="*/ 2128 w 3589"/>
                <a:gd name="connsiteY3" fmla="*/ 286 h 1979"/>
                <a:gd name="connsiteX4" fmla="*/ 3557 w 3589"/>
                <a:gd name="connsiteY4" fmla="*/ 1810 h 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89" h="1979">
                  <a:moveTo>
                    <a:pt x="3557" y="1810"/>
                  </a:moveTo>
                  <a:cubicBezTo>
                    <a:pt x="3557" y="1810"/>
                    <a:pt x="2414" y="2191"/>
                    <a:pt x="1461" y="1810"/>
                  </a:cubicBezTo>
                  <a:cubicBezTo>
                    <a:pt x="509" y="1429"/>
                    <a:pt x="-158" y="762"/>
                    <a:pt x="32" y="286"/>
                  </a:cubicBezTo>
                  <a:cubicBezTo>
                    <a:pt x="223" y="-95"/>
                    <a:pt x="1175" y="-95"/>
                    <a:pt x="2128" y="286"/>
                  </a:cubicBezTo>
                  <a:cubicBezTo>
                    <a:pt x="3081" y="667"/>
                    <a:pt x="3747" y="1334"/>
                    <a:pt x="3557" y="181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403" name="Graphic 1736">
              <a:extLst>
                <a:ext uri="{FF2B5EF4-FFF2-40B4-BE49-F238E27FC236}">
                  <a16:creationId xmlns:a16="http://schemas.microsoft.com/office/drawing/2014/main" id="{FBEBAD16-1DBA-8031-9890-4185B153944B}"/>
                </a:ext>
              </a:extLst>
            </p:cNvPr>
            <p:cNvGrpSpPr/>
            <p:nvPr/>
          </p:nvGrpSpPr>
          <p:grpSpPr>
            <a:xfrm>
              <a:off x="3440389" y="4369469"/>
              <a:ext cx="97132" cy="43550"/>
              <a:chOff x="3440389" y="4369469"/>
              <a:chExt cx="97132" cy="43550"/>
            </a:xfrm>
            <a:solidFill>
              <a:srgbClr val="212320"/>
            </a:solidFill>
          </p:grpSpPr>
          <p:sp>
            <p:nvSpPr>
              <p:cNvPr id="16416" name="Freeform: Shape 16415">
                <a:extLst>
                  <a:ext uri="{FF2B5EF4-FFF2-40B4-BE49-F238E27FC236}">
                    <a16:creationId xmlns:a16="http://schemas.microsoft.com/office/drawing/2014/main" id="{51DD5027-1898-B844-8771-4264084079C1}"/>
                  </a:ext>
                </a:extLst>
              </p:cNvPr>
              <p:cNvSpPr/>
              <p:nvPr/>
            </p:nvSpPr>
            <p:spPr>
              <a:xfrm>
                <a:off x="3452789" y="4369469"/>
                <a:ext cx="84731" cy="39271"/>
              </a:xfrm>
              <a:custGeom>
                <a:avLst/>
                <a:gdLst>
                  <a:gd name="connsiteX0" fmla="*/ 74889 w 84731"/>
                  <a:gd name="connsiteY0" fmla="*/ 7458 h 39271"/>
                  <a:gd name="connsiteX1" fmla="*/ 70317 w 84731"/>
                  <a:gd name="connsiteY1" fmla="*/ 5172 h 39271"/>
                  <a:gd name="connsiteX2" fmla="*/ 2403 w 84731"/>
                  <a:gd name="connsiteY2" fmla="*/ 7649 h 39271"/>
                  <a:gd name="connsiteX3" fmla="*/ 403 w 84731"/>
                  <a:gd name="connsiteY3" fmla="*/ 4791 h 39271"/>
                  <a:gd name="connsiteX4" fmla="*/ 879 w 84731"/>
                  <a:gd name="connsiteY4" fmla="*/ 3744 h 39271"/>
                  <a:gd name="connsiteX5" fmla="*/ 5547 w 84731"/>
                  <a:gd name="connsiteY5" fmla="*/ 981 h 39271"/>
                  <a:gd name="connsiteX6" fmla="*/ 74317 w 84731"/>
                  <a:gd name="connsiteY6" fmla="*/ 29 h 39271"/>
                  <a:gd name="connsiteX7" fmla="*/ 78794 w 84731"/>
                  <a:gd name="connsiteY7" fmla="*/ 2029 h 39271"/>
                  <a:gd name="connsiteX8" fmla="*/ 82890 w 84731"/>
                  <a:gd name="connsiteY8" fmla="*/ 12316 h 39271"/>
                  <a:gd name="connsiteX9" fmla="*/ 84319 w 84731"/>
                  <a:gd name="connsiteY9" fmla="*/ 38510 h 39271"/>
                  <a:gd name="connsiteX10" fmla="*/ 83556 w 84731"/>
                  <a:gd name="connsiteY10" fmla="*/ 39272 h 39271"/>
                  <a:gd name="connsiteX11" fmla="*/ 82604 w 84731"/>
                  <a:gd name="connsiteY11" fmla="*/ 39272 h 39271"/>
                  <a:gd name="connsiteX12" fmla="*/ 81270 w 84731"/>
                  <a:gd name="connsiteY12" fmla="*/ 38129 h 39271"/>
                  <a:gd name="connsiteX13" fmla="*/ 75079 w 84731"/>
                  <a:gd name="connsiteY13" fmla="*/ 7458 h 3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4731" h="39271">
                    <a:moveTo>
                      <a:pt x="74889" y="7458"/>
                    </a:moveTo>
                    <a:cubicBezTo>
                      <a:pt x="73936" y="5934"/>
                      <a:pt x="72127" y="5077"/>
                      <a:pt x="70317" y="5172"/>
                    </a:cubicBezTo>
                    <a:lnTo>
                      <a:pt x="2403" y="7649"/>
                    </a:lnTo>
                    <a:cubicBezTo>
                      <a:pt x="213" y="7649"/>
                      <a:pt x="-549" y="6792"/>
                      <a:pt x="403" y="4791"/>
                    </a:cubicBezTo>
                    <a:lnTo>
                      <a:pt x="879" y="3744"/>
                    </a:lnTo>
                    <a:cubicBezTo>
                      <a:pt x="1642" y="1934"/>
                      <a:pt x="3546" y="791"/>
                      <a:pt x="5547" y="981"/>
                    </a:cubicBezTo>
                    <a:cubicBezTo>
                      <a:pt x="27169" y="2887"/>
                      <a:pt x="50124" y="2505"/>
                      <a:pt x="74317" y="29"/>
                    </a:cubicBezTo>
                    <a:cubicBezTo>
                      <a:pt x="76127" y="-162"/>
                      <a:pt x="77842" y="600"/>
                      <a:pt x="78794" y="2029"/>
                    </a:cubicBezTo>
                    <a:cubicBezTo>
                      <a:pt x="80604" y="4601"/>
                      <a:pt x="81937" y="8030"/>
                      <a:pt x="82890" y="12316"/>
                    </a:cubicBezTo>
                    <a:cubicBezTo>
                      <a:pt x="84700" y="20698"/>
                      <a:pt x="85176" y="29461"/>
                      <a:pt x="84319" y="38510"/>
                    </a:cubicBezTo>
                    <a:cubicBezTo>
                      <a:pt x="84319" y="38891"/>
                      <a:pt x="83937" y="39177"/>
                      <a:pt x="83556" y="39272"/>
                    </a:cubicBezTo>
                    <a:lnTo>
                      <a:pt x="82604" y="39272"/>
                    </a:lnTo>
                    <a:cubicBezTo>
                      <a:pt x="81842" y="39272"/>
                      <a:pt x="81270" y="38796"/>
                      <a:pt x="81270" y="38129"/>
                    </a:cubicBezTo>
                    <a:cubicBezTo>
                      <a:pt x="80889" y="28699"/>
                      <a:pt x="80413" y="15555"/>
                      <a:pt x="75079" y="7458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17" name="Freeform: Shape 16416">
                <a:extLst>
                  <a:ext uri="{FF2B5EF4-FFF2-40B4-BE49-F238E27FC236}">
                    <a16:creationId xmlns:a16="http://schemas.microsoft.com/office/drawing/2014/main" id="{0C77AB6A-53F8-AF01-C7F0-A062D2913A5F}"/>
                  </a:ext>
                </a:extLst>
              </p:cNvPr>
              <p:cNvSpPr/>
              <p:nvPr/>
            </p:nvSpPr>
            <p:spPr>
              <a:xfrm>
                <a:off x="3440389" y="4402545"/>
                <a:ext cx="89303" cy="10474"/>
              </a:xfrm>
              <a:custGeom>
                <a:avLst/>
                <a:gdLst>
                  <a:gd name="connsiteX0" fmla="*/ 88241 w 89303"/>
                  <a:gd name="connsiteY0" fmla="*/ 1815 h 10474"/>
                  <a:gd name="connsiteX1" fmla="*/ 89289 w 89303"/>
                  <a:gd name="connsiteY1" fmla="*/ 2767 h 10474"/>
                  <a:gd name="connsiteX2" fmla="*/ 89289 w 89303"/>
                  <a:gd name="connsiteY2" fmla="*/ 3720 h 10474"/>
                  <a:gd name="connsiteX3" fmla="*/ 87194 w 89303"/>
                  <a:gd name="connsiteY3" fmla="*/ 5815 h 10474"/>
                  <a:gd name="connsiteX4" fmla="*/ 58809 w 89303"/>
                  <a:gd name="connsiteY4" fmla="*/ 8292 h 10474"/>
                  <a:gd name="connsiteX5" fmla="*/ 12137 w 89303"/>
                  <a:gd name="connsiteY5" fmla="*/ 10387 h 10474"/>
                  <a:gd name="connsiteX6" fmla="*/ 3469 w 89303"/>
                  <a:gd name="connsiteY6" fmla="*/ 7720 h 10474"/>
                  <a:gd name="connsiteX7" fmla="*/ 612 w 89303"/>
                  <a:gd name="connsiteY7" fmla="*/ 3625 h 10474"/>
                  <a:gd name="connsiteX8" fmla="*/ 3088 w 89303"/>
                  <a:gd name="connsiteY8" fmla="*/ 5 h 10474"/>
                  <a:gd name="connsiteX9" fmla="*/ 54428 w 89303"/>
                  <a:gd name="connsiteY9" fmla="*/ 2767 h 10474"/>
                  <a:gd name="connsiteX10" fmla="*/ 88241 w 89303"/>
                  <a:gd name="connsiteY10" fmla="*/ 1815 h 10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9303" h="10474">
                    <a:moveTo>
                      <a:pt x="88241" y="1815"/>
                    </a:moveTo>
                    <a:cubicBezTo>
                      <a:pt x="89004" y="1815"/>
                      <a:pt x="89384" y="2006"/>
                      <a:pt x="89289" y="2767"/>
                    </a:cubicBezTo>
                    <a:lnTo>
                      <a:pt x="89289" y="3720"/>
                    </a:lnTo>
                    <a:cubicBezTo>
                      <a:pt x="89099" y="4958"/>
                      <a:pt x="88432" y="5625"/>
                      <a:pt x="87194" y="5815"/>
                    </a:cubicBezTo>
                    <a:cubicBezTo>
                      <a:pt x="74430" y="7625"/>
                      <a:pt x="65000" y="8387"/>
                      <a:pt x="58809" y="8292"/>
                    </a:cubicBezTo>
                    <a:cubicBezTo>
                      <a:pt x="42807" y="7911"/>
                      <a:pt x="27281" y="8673"/>
                      <a:pt x="12137" y="10387"/>
                    </a:cubicBezTo>
                    <a:cubicBezTo>
                      <a:pt x="8803" y="10768"/>
                      <a:pt x="5946" y="9911"/>
                      <a:pt x="3469" y="7720"/>
                    </a:cubicBezTo>
                    <a:cubicBezTo>
                      <a:pt x="2516" y="6863"/>
                      <a:pt x="1564" y="5530"/>
                      <a:pt x="612" y="3625"/>
                    </a:cubicBezTo>
                    <a:cubicBezTo>
                      <a:pt x="-722" y="1148"/>
                      <a:pt x="135" y="-90"/>
                      <a:pt x="3088" y="5"/>
                    </a:cubicBezTo>
                    <a:cubicBezTo>
                      <a:pt x="27663" y="1053"/>
                      <a:pt x="44807" y="2006"/>
                      <a:pt x="54428" y="2767"/>
                    </a:cubicBezTo>
                    <a:cubicBezTo>
                      <a:pt x="64905" y="3625"/>
                      <a:pt x="76240" y="3339"/>
                      <a:pt x="88241" y="1815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04" name="Freeform: Shape 16403">
              <a:extLst>
                <a:ext uri="{FF2B5EF4-FFF2-40B4-BE49-F238E27FC236}">
                  <a16:creationId xmlns:a16="http://schemas.microsoft.com/office/drawing/2014/main" id="{28087E30-00C9-9098-F2BC-DFB0B630EA40}"/>
                </a:ext>
              </a:extLst>
            </p:cNvPr>
            <p:cNvSpPr/>
            <p:nvPr/>
          </p:nvSpPr>
          <p:spPr>
            <a:xfrm>
              <a:off x="4650294" y="4358324"/>
              <a:ext cx="2668" cy="3848"/>
            </a:xfrm>
            <a:custGeom>
              <a:avLst/>
              <a:gdLst>
                <a:gd name="connsiteX0" fmla="*/ 858 w 2668"/>
                <a:gd name="connsiteY0" fmla="*/ 3839 h 3848"/>
                <a:gd name="connsiteX1" fmla="*/ 96 w 2668"/>
                <a:gd name="connsiteY1" fmla="*/ 1648 h 3848"/>
                <a:gd name="connsiteX2" fmla="*/ 1810 w 2668"/>
                <a:gd name="connsiteY2" fmla="*/ 29 h 3848"/>
                <a:gd name="connsiteX3" fmla="*/ 2572 w 2668"/>
                <a:gd name="connsiteY3" fmla="*/ 2220 h 3848"/>
                <a:gd name="connsiteX4" fmla="*/ 858 w 2668"/>
                <a:gd name="connsiteY4" fmla="*/ 3839 h 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" h="3848">
                  <a:moveTo>
                    <a:pt x="858" y="3839"/>
                  </a:moveTo>
                  <a:cubicBezTo>
                    <a:pt x="191" y="3649"/>
                    <a:pt x="-190" y="2696"/>
                    <a:pt x="96" y="1648"/>
                  </a:cubicBezTo>
                  <a:cubicBezTo>
                    <a:pt x="382" y="601"/>
                    <a:pt x="1144" y="-161"/>
                    <a:pt x="1810" y="29"/>
                  </a:cubicBezTo>
                  <a:cubicBezTo>
                    <a:pt x="2477" y="220"/>
                    <a:pt x="2858" y="1172"/>
                    <a:pt x="2572" y="2220"/>
                  </a:cubicBezTo>
                  <a:cubicBezTo>
                    <a:pt x="2287" y="3268"/>
                    <a:pt x="1620" y="3935"/>
                    <a:pt x="858" y="3839"/>
                  </a:cubicBezTo>
                  <a:close/>
                </a:path>
              </a:pathLst>
            </a:custGeom>
            <a:solidFill>
              <a:srgbClr val="619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5" name="Freeform: Shape 16404">
              <a:extLst>
                <a:ext uri="{FF2B5EF4-FFF2-40B4-BE49-F238E27FC236}">
                  <a16:creationId xmlns:a16="http://schemas.microsoft.com/office/drawing/2014/main" id="{1B46C048-8210-DA93-5176-A23A7F178A15}"/>
                </a:ext>
              </a:extLst>
            </p:cNvPr>
            <p:cNvSpPr/>
            <p:nvPr/>
          </p:nvSpPr>
          <p:spPr>
            <a:xfrm>
              <a:off x="5319712" y="4418820"/>
              <a:ext cx="10780" cy="13565"/>
            </a:xfrm>
            <a:custGeom>
              <a:avLst/>
              <a:gdLst>
                <a:gd name="connsiteX0" fmla="*/ 10668 w 10780"/>
                <a:gd name="connsiteY0" fmla="*/ 9923 h 13565"/>
                <a:gd name="connsiteX1" fmla="*/ 7715 w 10780"/>
                <a:gd name="connsiteY1" fmla="*/ 13543 h 13565"/>
                <a:gd name="connsiteX2" fmla="*/ 4096 w 10780"/>
                <a:gd name="connsiteY2" fmla="*/ 13543 h 13565"/>
                <a:gd name="connsiteX3" fmla="*/ 381 w 10780"/>
                <a:gd name="connsiteY3" fmla="*/ 10400 h 13565"/>
                <a:gd name="connsiteX4" fmla="*/ 0 w 10780"/>
                <a:gd name="connsiteY4" fmla="*/ 970 h 13565"/>
                <a:gd name="connsiteX5" fmla="*/ 1143 w 10780"/>
                <a:gd name="connsiteY5" fmla="*/ 18 h 13565"/>
                <a:gd name="connsiteX6" fmla="*/ 7334 w 10780"/>
                <a:gd name="connsiteY6" fmla="*/ 1351 h 13565"/>
                <a:gd name="connsiteX7" fmla="*/ 10763 w 10780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565">
                  <a:moveTo>
                    <a:pt x="10668" y="9923"/>
                  </a:moveTo>
                  <a:cubicBezTo>
                    <a:pt x="11144" y="12210"/>
                    <a:pt x="10096" y="13448"/>
                    <a:pt x="7715" y="13543"/>
                  </a:cubicBezTo>
                  <a:lnTo>
                    <a:pt x="4096" y="13543"/>
                  </a:lnTo>
                  <a:cubicBezTo>
                    <a:pt x="1714" y="13733"/>
                    <a:pt x="476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573" y="2113"/>
                    <a:pt x="9811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6" name="Freeform: Shape 16405">
              <a:extLst>
                <a:ext uri="{FF2B5EF4-FFF2-40B4-BE49-F238E27FC236}">
                  <a16:creationId xmlns:a16="http://schemas.microsoft.com/office/drawing/2014/main" id="{273867DB-281C-575B-B4A9-42429E4590CD}"/>
                </a:ext>
              </a:extLst>
            </p:cNvPr>
            <p:cNvSpPr/>
            <p:nvPr/>
          </p:nvSpPr>
          <p:spPr>
            <a:xfrm>
              <a:off x="4005416" y="4388548"/>
              <a:ext cx="217075" cy="460268"/>
            </a:xfrm>
            <a:custGeom>
              <a:avLst/>
              <a:gdLst>
                <a:gd name="connsiteX0" fmla="*/ 114717 w 217075"/>
                <a:gd name="connsiteY0" fmla="*/ 857 h 460268"/>
                <a:gd name="connsiteX1" fmla="*/ 135767 w 217075"/>
                <a:gd name="connsiteY1" fmla="*/ 3238 h 460268"/>
                <a:gd name="connsiteX2" fmla="*/ 136720 w 217075"/>
                <a:gd name="connsiteY2" fmla="*/ 44577 h 460268"/>
                <a:gd name="connsiteX3" fmla="*/ 132243 w 217075"/>
                <a:gd name="connsiteY3" fmla="*/ 87249 h 460268"/>
                <a:gd name="connsiteX4" fmla="*/ 126052 w 217075"/>
                <a:gd name="connsiteY4" fmla="*/ 171260 h 460268"/>
                <a:gd name="connsiteX5" fmla="*/ 123956 w 217075"/>
                <a:gd name="connsiteY5" fmla="*/ 217170 h 460268"/>
                <a:gd name="connsiteX6" fmla="*/ 122623 w 217075"/>
                <a:gd name="connsiteY6" fmla="*/ 247841 h 460268"/>
                <a:gd name="connsiteX7" fmla="*/ 119194 w 217075"/>
                <a:gd name="connsiteY7" fmla="*/ 278225 h 460268"/>
                <a:gd name="connsiteX8" fmla="*/ 126433 w 217075"/>
                <a:gd name="connsiteY8" fmla="*/ 361950 h 460268"/>
                <a:gd name="connsiteX9" fmla="*/ 176439 w 217075"/>
                <a:gd name="connsiteY9" fmla="*/ 405479 h 460268"/>
                <a:gd name="connsiteX10" fmla="*/ 178153 w 217075"/>
                <a:gd name="connsiteY10" fmla="*/ 457867 h 460268"/>
                <a:gd name="connsiteX11" fmla="*/ 123385 w 217075"/>
                <a:gd name="connsiteY11" fmla="*/ 459772 h 460268"/>
                <a:gd name="connsiteX12" fmla="*/ 17943 w 217075"/>
                <a:gd name="connsiteY12" fmla="*/ 378333 h 460268"/>
                <a:gd name="connsiteX13" fmla="*/ 16895 w 217075"/>
                <a:gd name="connsiteY13" fmla="*/ 359474 h 460268"/>
                <a:gd name="connsiteX14" fmla="*/ 16228 w 217075"/>
                <a:gd name="connsiteY14" fmla="*/ 331375 h 460268"/>
                <a:gd name="connsiteX15" fmla="*/ 17276 w 217075"/>
                <a:gd name="connsiteY15" fmla="*/ 313468 h 460268"/>
                <a:gd name="connsiteX16" fmla="*/ 15180 w 217075"/>
                <a:gd name="connsiteY16" fmla="*/ 285941 h 460268"/>
                <a:gd name="connsiteX17" fmla="*/ 13752 w 217075"/>
                <a:gd name="connsiteY17" fmla="*/ 258318 h 460268"/>
                <a:gd name="connsiteX18" fmla="*/ 8513 w 217075"/>
                <a:gd name="connsiteY18" fmla="*/ 219742 h 460268"/>
                <a:gd name="connsiteX19" fmla="*/ 5655 w 217075"/>
                <a:gd name="connsiteY19" fmla="*/ 163735 h 460268"/>
                <a:gd name="connsiteX20" fmla="*/ 6036 w 217075"/>
                <a:gd name="connsiteY20" fmla="*/ 132398 h 460268"/>
                <a:gd name="connsiteX21" fmla="*/ 893 w 217075"/>
                <a:gd name="connsiteY21" fmla="*/ 93726 h 460268"/>
                <a:gd name="connsiteX22" fmla="*/ 1750 w 217075"/>
                <a:gd name="connsiteY22" fmla="*/ 47816 h 460268"/>
                <a:gd name="connsiteX23" fmla="*/ 1941 w 217075"/>
                <a:gd name="connsiteY23" fmla="*/ 24670 h 460268"/>
                <a:gd name="connsiteX24" fmla="*/ 5941 w 217075"/>
                <a:gd name="connsiteY24" fmla="*/ 0 h 460268"/>
                <a:gd name="connsiteX25" fmla="*/ 68520 w 217075"/>
                <a:gd name="connsiteY25" fmla="*/ 1619 h 460268"/>
                <a:gd name="connsiteX26" fmla="*/ 89761 w 217075"/>
                <a:gd name="connsiteY26" fmla="*/ 2572 h 460268"/>
                <a:gd name="connsiteX27" fmla="*/ 114717 w 217075"/>
                <a:gd name="connsiteY27" fmla="*/ 762 h 46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7075" h="460268">
                  <a:moveTo>
                    <a:pt x="114717" y="857"/>
                  </a:moveTo>
                  <a:lnTo>
                    <a:pt x="135767" y="3238"/>
                  </a:lnTo>
                  <a:cubicBezTo>
                    <a:pt x="138148" y="17431"/>
                    <a:pt x="138529" y="31242"/>
                    <a:pt x="136720" y="44577"/>
                  </a:cubicBezTo>
                  <a:cubicBezTo>
                    <a:pt x="134815" y="58769"/>
                    <a:pt x="133386" y="73057"/>
                    <a:pt x="132243" y="87249"/>
                  </a:cubicBezTo>
                  <a:cubicBezTo>
                    <a:pt x="128814" y="131445"/>
                    <a:pt x="126813" y="159449"/>
                    <a:pt x="126052" y="171260"/>
                  </a:cubicBezTo>
                  <a:cubicBezTo>
                    <a:pt x="125385" y="181832"/>
                    <a:pt x="124623" y="197168"/>
                    <a:pt x="123956" y="217170"/>
                  </a:cubicBezTo>
                  <a:cubicBezTo>
                    <a:pt x="123575" y="229076"/>
                    <a:pt x="123099" y="239268"/>
                    <a:pt x="122623" y="247841"/>
                  </a:cubicBezTo>
                  <a:cubicBezTo>
                    <a:pt x="122146" y="256127"/>
                    <a:pt x="121003" y="266224"/>
                    <a:pt x="119194" y="278225"/>
                  </a:cubicBezTo>
                  <a:cubicBezTo>
                    <a:pt x="116145" y="298418"/>
                    <a:pt x="104906" y="350139"/>
                    <a:pt x="126433" y="361950"/>
                  </a:cubicBezTo>
                  <a:cubicBezTo>
                    <a:pt x="143196" y="384429"/>
                    <a:pt x="137196" y="402717"/>
                    <a:pt x="176439" y="405479"/>
                  </a:cubicBezTo>
                  <a:cubicBezTo>
                    <a:pt x="261687" y="426911"/>
                    <a:pt x="187869" y="471011"/>
                    <a:pt x="178153" y="457867"/>
                  </a:cubicBezTo>
                  <a:cubicBezTo>
                    <a:pt x="159865" y="458438"/>
                    <a:pt x="141577" y="459010"/>
                    <a:pt x="123385" y="459772"/>
                  </a:cubicBezTo>
                  <a:cubicBezTo>
                    <a:pt x="33754" y="451961"/>
                    <a:pt x="9656" y="451009"/>
                    <a:pt x="17943" y="378333"/>
                  </a:cubicBezTo>
                  <a:cubicBezTo>
                    <a:pt x="17181" y="365855"/>
                    <a:pt x="16895" y="359569"/>
                    <a:pt x="16895" y="359474"/>
                  </a:cubicBezTo>
                  <a:cubicBezTo>
                    <a:pt x="16895" y="350520"/>
                    <a:pt x="16609" y="341186"/>
                    <a:pt x="16228" y="331375"/>
                  </a:cubicBezTo>
                  <a:cubicBezTo>
                    <a:pt x="15943" y="325279"/>
                    <a:pt x="18038" y="319564"/>
                    <a:pt x="17276" y="313468"/>
                  </a:cubicBezTo>
                  <a:cubicBezTo>
                    <a:pt x="16038" y="304705"/>
                    <a:pt x="15371" y="295466"/>
                    <a:pt x="15180" y="285941"/>
                  </a:cubicBezTo>
                  <a:cubicBezTo>
                    <a:pt x="14990" y="274320"/>
                    <a:pt x="14514" y="265081"/>
                    <a:pt x="13752" y="258318"/>
                  </a:cubicBezTo>
                  <a:cubicBezTo>
                    <a:pt x="12895" y="250508"/>
                    <a:pt x="11180" y="237649"/>
                    <a:pt x="8513" y="219742"/>
                  </a:cubicBezTo>
                  <a:cubicBezTo>
                    <a:pt x="5846" y="201549"/>
                    <a:pt x="4798" y="182880"/>
                    <a:pt x="5655" y="163735"/>
                  </a:cubicBezTo>
                  <a:cubicBezTo>
                    <a:pt x="6036" y="154305"/>
                    <a:pt x="7656" y="143732"/>
                    <a:pt x="6036" y="132398"/>
                  </a:cubicBezTo>
                  <a:cubicBezTo>
                    <a:pt x="3370" y="113729"/>
                    <a:pt x="1560" y="100775"/>
                    <a:pt x="893" y="93726"/>
                  </a:cubicBezTo>
                  <a:cubicBezTo>
                    <a:pt x="-536" y="79058"/>
                    <a:pt x="-250" y="63722"/>
                    <a:pt x="1750" y="47816"/>
                  </a:cubicBezTo>
                  <a:cubicBezTo>
                    <a:pt x="2893" y="38957"/>
                    <a:pt x="2417" y="32576"/>
                    <a:pt x="1941" y="24670"/>
                  </a:cubicBezTo>
                  <a:cubicBezTo>
                    <a:pt x="1465" y="16478"/>
                    <a:pt x="3655" y="8096"/>
                    <a:pt x="5941" y="0"/>
                  </a:cubicBezTo>
                  <a:cubicBezTo>
                    <a:pt x="26706" y="1143"/>
                    <a:pt x="47566" y="1619"/>
                    <a:pt x="68520" y="1619"/>
                  </a:cubicBezTo>
                  <a:cubicBezTo>
                    <a:pt x="68520" y="1619"/>
                    <a:pt x="75664" y="1905"/>
                    <a:pt x="89761" y="2572"/>
                  </a:cubicBezTo>
                  <a:cubicBezTo>
                    <a:pt x="97953" y="2953"/>
                    <a:pt x="106240" y="2381"/>
                    <a:pt x="114717" y="762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7" name="Freeform: Shape 16406">
              <a:extLst>
                <a:ext uri="{FF2B5EF4-FFF2-40B4-BE49-F238E27FC236}">
                  <a16:creationId xmlns:a16="http://schemas.microsoft.com/office/drawing/2014/main" id="{452CB78D-5366-02BD-2481-8E3FCA61C81A}"/>
                </a:ext>
              </a:extLst>
            </p:cNvPr>
            <p:cNvSpPr/>
            <p:nvPr/>
          </p:nvSpPr>
          <p:spPr>
            <a:xfrm>
              <a:off x="4317766" y="4428458"/>
              <a:ext cx="236801" cy="337938"/>
            </a:xfrm>
            <a:custGeom>
              <a:avLst/>
              <a:gdLst>
                <a:gd name="connsiteX0" fmla="*/ 236611 w 236801"/>
                <a:gd name="connsiteY0" fmla="*/ 1429 h 337938"/>
                <a:gd name="connsiteX1" fmla="*/ 193082 w 236801"/>
                <a:gd name="connsiteY1" fmla="*/ 36100 h 337938"/>
                <a:gd name="connsiteX2" fmla="*/ 147362 w 236801"/>
                <a:gd name="connsiteY2" fmla="*/ 66961 h 337938"/>
                <a:gd name="connsiteX3" fmla="*/ 139075 w 236801"/>
                <a:gd name="connsiteY3" fmla="*/ 71914 h 337938"/>
                <a:gd name="connsiteX4" fmla="*/ 130884 w 236801"/>
                <a:gd name="connsiteY4" fmla="*/ 76962 h 337938"/>
                <a:gd name="connsiteX5" fmla="*/ 126979 w 236801"/>
                <a:gd name="connsiteY5" fmla="*/ 90107 h 337938"/>
                <a:gd name="connsiteX6" fmla="*/ 130693 w 236801"/>
                <a:gd name="connsiteY6" fmla="*/ 110204 h 337938"/>
                <a:gd name="connsiteX7" fmla="*/ 157363 w 236801"/>
                <a:gd name="connsiteY7" fmla="*/ 149352 h 337938"/>
                <a:gd name="connsiteX8" fmla="*/ 168031 w 236801"/>
                <a:gd name="connsiteY8" fmla="*/ 162306 h 337938"/>
                <a:gd name="connsiteX9" fmla="*/ 170222 w 236801"/>
                <a:gd name="connsiteY9" fmla="*/ 163735 h 337938"/>
                <a:gd name="connsiteX10" fmla="*/ 171556 w 236801"/>
                <a:gd name="connsiteY10" fmla="*/ 163925 h 337938"/>
                <a:gd name="connsiteX11" fmla="*/ 171079 w 236801"/>
                <a:gd name="connsiteY11" fmla="*/ 165163 h 337938"/>
                <a:gd name="connsiteX12" fmla="*/ 159173 w 236801"/>
                <a:gd name="connsiteY12" fmla="*/ 171926 h 337938"/>
                <a:gd name="connsiteX13" fmla="*/ 147552 w 236801"/>
                <a:gd name="connsiteY13" fmla="*/ 181261 h 337938"/>
                <a:gd name="connsiteX14" fmla="*/ 119263 w 236801"/>
                <a:gd name="connsiteY14" fmla="*/ 180785 h 337938"/>
                <a:gd name="connsiteX15" fmla="*/ 113263 w 236801"/>
                <a:gd name="connsiteY15" fmla="*/ 185547 h 337938"/>
                <a:gd name="connsiteX16" fmla="*/ 116310 w 236801"/>
                <a:gd name="connsiteY16" fmla="*/ 206312 h 337938"/>
                <a:gd name="connsiteX17" fmla="*/ 118311 w 236801"/>
                <a:gd name="connsiteY17" fmla="*/ 207645 h 337938"/>
                <a:gd name="connsiteX18" fmla="*/ 125074 w 236801"/>
                <a:gd name="connsiteY18" fmla="*/ 206978 h 337938"/>
                <a:gd name="connsiteX19" fmla="*/ 128598 w 236801"/>
                <a:gd name="connsiteY19" fmla="*/ 208597 h 337938"/>
                <a:gd name="connsiteX20" fmla="*/ 129265 w 236801"/>
                <a:gd name="connsiteY20" fmla="*/ 211931 h 337938"/>
                <a:gd name="connsiteX21" fmla="*/ 136885 w 236801"/>
                <a:gd name="connsiteY21" fmla="*/ 231267 h 337938"/>
                <a:gd name="connsiteX22" fmla="*/ 143171 w 236801"/>
                <a:gd name="connsiteY22" fmla="*/ 251460 h 337938"/>
                <a:gd name="connsiteX23" fmla="*/ 151934 w 236801"/>
                <a:gd name="connsiteY23" fmla="*/ 278321 h 337938"/>
                <a:gd name="connsiteX24" fmla="*/ 157744 w 236801"/>
                <a:gd name="connsiteY24" fmla="*/ 293370 h 337938"/>
                <a:gd name="connsiteX25" fmla="*/ 112024 w 236801"/>
                <a:gd name="connsiteY25" fmla="*/ 329946 h 337938"/>
                <a:gd name="connsiteX26" fmla="*/ 94117 w 236801"/>
                <a:gd name="connsiteY26" fmla="*/ 311372 h 337938"/>
                <a:gd name="connsiteX27" fmla="*/ 74591 w 236801"/>
                <a:gd name="connsiteY27" fmla="*/ 287179 h 337938"/>
                <a:gd name="connsiteX28" fmla="*/ 66495 w 236801"/>
                <a:gd name="connsiteY28" fmla="*/ 281369 h 337938"/>
                <a:gd name="connsiteX29" fmla="*/ 57446 w 236801"/>
                <a:gd name="connsiteY29" fmla="*/ 275558 h 337938"/>
                <a:gd name="connsiteX30" fmla="*/ 39539 w 236801"/>
                <a:gd name="connsiteY30" fmla="*/ 236792 h 337938"/>
                <a:gd name="connsiteX31" fmla="*/ 36396 w 236801"/>
                <a:gd name="connsiteY31" fmla="*/ 232791 h 337938"/>
                <a:gd name="connsiteX32" fmla="*/ 22108 w 236801"/>
                <a:gd name="connsiteY32" fmla="*/ 222028 h 337938"/>
                <a:gd name="connsiteX33" fmla="*/ 5821 w 236801"/>
                <a:gd name="connsiteY33" fmla="*/ 197929 h 337938"/>
                <a:gd name="connsiteX34" fmla="*/ 124121 w 236801"/>
                <a:gd name="connsiteY34" fmla="*/ 76867 h 337938"/>
                <a:gd name="connsiteX35" fmla="*/ 154315 w 236801"/>
                <a:gd name="connsiteY35" fmla="*/ 59912 h 337938"/>
                <a:gd name="connsiteX36" fmla="*/ 206989 w 236801"/>
                <a:gd name="connsiteY36" fmla="*/ 23717 h 337938"/>
                <a:gd name="connsiteX37" fmla="*/ 233754 w 236801"/>
                <a:gd name="connsiteY37" fmla="*/ 0 h 337938"/>
                <a:gd name="connsiteX38" fmla="*/ 236802 w 236801"/>
                <a:gd name="connsiteY38" fmla="*/ 1619 h 33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36801" h="337938">
                  <a:moveTo>
                    <a:pt x="236611" y="1429"/>
                  </a:moveTo>
                  <a:cubicBezTo>
                    <a:pt x="224705" y="13716"/>
                    <a:pt x="210227" y="25241"/>
                    <a:pt x="193082" y="36100"/>
                  </a:cubicBezTo>
                  <a:cubicBezTo>
                    <a:pt x="188701" y="38862"/>
                    <a:pt x="173461" y="49149"/>
                    <a:pt x="147362" y="66961"/>
                  </a:cubicBezTo>
                  <a:cubicBezTo>
                    <a:pt x="144314" y="69056"/>
                    <a:pt x="141552" y="70676"/>
                    <a:pt x="139075" y="71914"/>
                  </a:cubicBezTo>
                  <a:cubicBezTo>
                    <a:pt x="134694" y="74104"/>
                    <a:pt x="131932" y="75724"/>
                    <a:pt x="130884" y="76962"/>
                  </a:cubicBezTo>
                  <a:cubicBezTo>
                    <a:pt x="127645" y="80677"/>
                    <a:pt x="126312" y="85058"/>
                    <a:pt x="126979" y="90107"/>
                  </a:cubicBezTo>
                  <a:cubicBezTo>
                    <a:pt x="127836" y="96869"/>
                    <a:pt x="129074" y="103537"/>
                    <a:pt x="130693" y="110204"/>
                  </a:cubicBezTo>
                  <a:cubicBezTo>
                    <a:pt x="134599" y="126587"/>
                    <a:pt x="143457" y="139732"/>
                    <a:pt x="157363" y="149352"/>
                  </a:cubicBezTo>
                  <a:lnTo>
                    <a:pt x="168031" y="162306"/>
                  </a:lnTo>
                  <a:cubicBezTo>
                    <a:pt x="168603" y="162973"/>
                    <a:pt x="169365" y="163544"/>
                    <a:pt x="170222" y="163735"/>
                  </a:cubicBezTo>
                  <a:cubicBezTo>
                    <a:pt x="170603" y="163830"/>
                    <a:pt x="171079" y="163925"/>
                    <a:pt x="171556" y="163925"/>
                  </a:cubicBezTo>
                  <a:cubicBezTo>
                    <a:pt x="173270" y="163925"/>
                    <a:pt x="173080" y="164402"/>
                    <a:pt x="171079" y="165163"/>
                  </a:cubicBezTo>
                  <a:cubicBezTo>
                    <a:pt x="166031" y="167164"/>
                    <a:pt x="162031" y="169450"/>
                    <a:pt x="159173" y="171926"/>
                  </a:cubicBezTo>
                  <a:cubicBezTo>
                    <a:pt x="153458" y="176879"/>
                    <a:pt x="149648" y="180022"/>
                    <a:pt x="147552" y="181261"/>
                  </a:cubicBezTo>
                  <a:lnTo>
                    <a:pt x="119263" y="180785"/>
                  </a:lnTo>
                  <a:cubicBezTo>
                    <a:pt x="116310" y="180785"/>
                    <a:pt x="113739" y="182785"/>
                    <a:pt x="113263" y="185547"/>
                  </a:cubicBezTo>
                  <a:cubicBezTo>
                    <a:pt x="111929" y="192691"/>
                    <a:pt x="112977" y="199644"/>
                    <a:pt x="116310" y="206312"/>
                  </a:cubicBezTo>
                  <a:cubicBezTo>
                    <a:pt x="116692" y="207074"/>
                    <a:pt x="117454" y="207550"/>
                    <a:pt x="118311" y="207645"/>
                  </a:cubicBezTo>
                  <a:cubicBezTo>
                    <a:pt x="121835" y="207931"/>
                    <a:pt x="124121" y="207740"/>
                    <a:pt x="125074" y="206978"/>
                  </a:cubicBezTo>
                  <a:cubicBezTo>
                    <a:pt x="127645" y="204788"/>
                    <a:pt x="128788" y="205359"/>
                    <a:pt x="128598" y="208597"/>
                  </a:cubicBezTo>
                  <a:cubicBezTo>
                    <a:pt x="128598" y="209169"/>
                    <a:pt x="128788" y="210312"/>
                    <a:pt x="129265" y="211931"/>
                  </a:cubicBezTo>
                  <a:lnTo>
                    <a:pt x="136885" y="231267"/>
                  </a:lnTo>
                  <a:cubicBezTo>
                    <a:pt x="136599" y="237744"/>
                    <a:pt x="138694" y="244507"/>
                    <a:pt x="143171" y="251460"/>
                  </a:cubicBezTo>
                  <a:cubicBezTo>
                    <a:pt x="146695" y="260223"/>
                    <a:pt x="149648" y="269177"/>
                    <a:pt x="151934" y="278321"/>
                  </a:cubicBezTo>
                  <a:cubicBezTo>
                    <a:pt x="153363" y="283940"/>
                    <a:pt x="155268" y="288893"/>
                    <a:pt x="157744" y="293370"/>
                  </a:cubicBezTo>
                  <a:cubicBezTo>
                    <a:pt x="184795" y="345377"/>
                    <a:pt x="127264" y="343186"/>
                    <a:pt x="112024" y="329946"/>
                  </a:cubicBezTo>
                  <a:cubicBezTo>
                    <a:pt x="105547" y="322517"/>
                    <a:pt x="99547" y="316325"/>
                    <a:pt x="94117" y="311372"/>
                  </a:cubicBezTo>
                  <a:cubicBezTo>
                    <a:pt x="86402" y="304229"/>
                    <a:pt x="79925" y="294894"/>
                    <a:pt x="74591" y="287179"/>
                  </a:cubicBezTo>
                  <a:cubicBezTo>
                    <a:pt x="73639" y="285845"/>
                    <a:pt x="70972" y="283940"/>
                    <a:pt x="66495" y="281369"/>
                  </a:cubicBezTo>
                  <a:cubicBezTo>
                    <a:pt x="61923" y="278702"/>
                    <a:pt x="58875" y="276796"/>
                    <a:pt x="57446" y="275558"/>
                  </a:cubicBezTo>
                  <a:cubicBezTo>
                    <a:pt x="45444" y="265271"/>
                    <a:pt x="42111" y="252127"/>
                    <a:pt x="39539" y="236792"/>
                  </a:cubicBezTo>
                  <a:cubicBezTo>
                    <a:pt x="39253" y="234982"/>
                    <a:pt x="38015" y="233553"/>
                    <a:pt x="36396" y="232791"/>
                  </a:cubicBezTo>
                  <a:cubicBezTo>
                    <a:pt x="30585" y="230124"/>
                    <a:pt x="25823" y="226504"/>
                    <a:pt x="22108" y="222028"/>
                  </a:cubicBezTo>
                  <a:cubicBezTo>
                    <a:pt x="17346" y="216218"/>
                    <a:pt x="11917" y="208121"/>
                    <a:pt x="5821" y="197929"/>
                  </a:cubicBezTo>
                  <a:cubicBezTo>
                    <a:pt x="-27231" y="142304"/>
                    <a:pt x="89736" y="93440"/>
                    <a:pt x="124121" y="76867"/>
                  </a:cubicBezTo>
                  <a:cubicBezTo>
                    <a:pt x="135551" y="71342"/>
                    <a:pt x="145648" y="65722"/>
                    <a:pt x="154315" y="59912"/>
                  </a:cubicBezTo>
                  <a:cubicBezTo>
                    <a:pt x="179652" y="42958"/>
                    <a:pt x="197178" y="30861"/>
                    <a:pt x="206989" y="23717"/>
                  </a:cubicBezTo>
                  <a:cubicBezTo>
                    <a:pt x="214609" y="18097"/>
                    <a:pt x="223467" y="10192"/>
                    <a:pt x="233754" y="0"/>
                  </a:cubicBezTo>
                  <a:cubicBezTo>
                    <a:pt x="235278" y="286"/>
                    <a:pt x="236230" y="762"/>
                    <a:pt x="236802" y="1619"/>
                  </a:cubicBez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8" name="Freeform: Shape 16407">
              <a:extLst>
                <a:ext uri="{FF2B5EF4-FFF2-40B4-BE49-F238E27FC236}">
                  <a16:creationId xmlns:a16="http://schemas.microsoft.com/office/drawing/2014/main" id="{0AB8E65D-DA90-AB88-BAE3-DD96D6064441}"/>
                </a:ext>
              </a:extLst>
            </p:cNvPr>
            <p:cNvSpPr/>
            <p:nvPr/>
          </p:nvSpPr>
          <p:spPr>
            <a:xfrm>
              <a:off x="4603652" y="4448684"/>
              <a:ext cx="3494" cy="2671"/>
            </a:xfrm>
            <a:custGeom>
              <a:avLst/>
              <a:gdLst>
                <a:gd name="connsiteX0" fmla="*/ 161 w 3494"/>
                <a:gd name="connsiteY0" fmla="*/ 1490 h 2671"/>
                <a:gd name="connsiteX1" fmla="*/ 3495 w 3494"/>
                <a:gd name="connsiteY1" fmla="*/ 1300 h 2671"/>
                <a:gd name="connsiteX2" fmla="*/ 3209 w 3494"/>
                <a:gd name="connsiteY2" fmla="*/ 2157 h 2671"/>
                <a:gd name="connsiteX3" fmla="*/ 446 w 3494"/>
                <a:gd name="connsiteY3" fmla="*/ 2443 h 2671"/>
                <a:gd name="connsiteX4" fmla="*/ 161 w 3494"/>
                <a:gd name="connsiteY4" fmla="*/ 1395 h 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4" h="2671">
                  <a:moveTo>
                    <a:pt x="161" y="1490"/>
                  </a:moveTo>
                  <a:cubicBezTo>
                    <a:pt x="2161" y="-415"/>
                    <a:pt x="3304" y="-510"/>
                    <a:pt x="3495" y="1300"/>
                  </a:cubicBezTo>
                  <a:cubicBezTo>
                    <a:pt x="3495" y="1586"/>
                    <a:pt x="3495" y="1967"/>
                    <a:pt x="3209" y="2157"/>
                  </a:cubicBezTo>
                  <a:cubicBezTo>
                    <a:pt x="2447" y="2729"/>
                    <a:pt x="1494" y="2824"/>
                    <a:pt x="446" y="2443"/>
                  </a:cubicBezTo>
                  <a:cubicBezTo>
                    <a:pt x="-30" y="2252"/>
                    <a:pt x="-125" y="1776"/>
                    <a:pt x="161" y="1395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9" name="Freeform: Shape 16408">
              <a:extLst>
                <a:ext uri="{FF2B5EF4-FFF2-40B4-BE49-F238E27FC236}">
                  <a16:creationId xmlns:a16="http://schemas.microsoft.com/office/drawing/2014/main" id="{67905315-CAF1-21DA-2CD9-7E6961CEB182}"/>
                </a:ext>
              </a:extLst>
            </p:cNvPr>
            <p:cNvSpPr/>
            <p:nvPr/>
          </p:nvSpPr>
          <p:spPr>
            <a:xfrm>
              <a:off x="4530894" y="4487818"/>
              <a:ext cx="14581" cy="6723"/>
            </a:xfrm>
            <a:custGeom>
              <a:avLst/>
              <a:gdLst>
                <a:gd name="connsiteX0" fmla="*/ 14530 w 14581"/>
                <a:gd name="connsiteY0" fmla="*/ 742 h 6723"/>
                <a:gd name="connsiteX1" fmla="*/ 8148 w 14581"/>
                <a:gd name="connsiteY1" fmla="*/ 5505 h 6723"/>
                <a:gd name="connsiteX2" fmla="*/ 52 w 14581"/>
                <a:gd name="connsiteY2" fmla="*/ 5981 h 6723"/>
                <a:gd name="connsiteX3" fmla="*/ 6433 w 14581"/>
                <a:gd name="connsiteY3" fmla="*/ 1219 h 6723"/>
                <a:gd name="connsiteX4" fmla="*/ 14530 w 14581"/>
                <a:gd name="connsiteY4" fmla="*/ 742 h 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" h="6723">
                  <a:moveTo>
                    <a:pt x="14530" y="742"/>
                  </a:moveTo>
                  <a:cubicBezTo>
                    <a:pt x="15006" y="1981"/>
                    <a:pt x="12148" y="4076"/>
                    <a:pt x="8148" y="5505"/>
                  </a:cubicBezTo>
                  <a:cubicBezTo>
                    <a:pt x="4148" y="6934"/>
                    <a:pt x="528" y="7124"/>
                    <a:pt x="52" y="5981"/>
                  </a:cubicBezTo>
                  <a:cubicBezTo>
                    <a:pt x="-424" y="4743"/>
                    <a:pt x="2433" y="2647"/>
                    <a:pt x="6433" y="1219"/>
                  </a:cubicBezTo>
                  <a:cubicBezTo>
                    <a:pt x="10434" y="-210"/>
                    <a:pt x="14054" y="-401"/>
                    <a:pt x="14530" y="74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0" name="Freeform: Shape 16409">
              <a:extLst>
                <a:ext uri="{FF2B5EF4-FFF2-40B4-BE49-F238E27FC236}">
                  <a16:creationId xmlns:a16="http://schemas.microsoft.com/office/drawing/2014/main" id="{2A1C1F2B-24BB-B642-822E-FCD3FCD90970}"/>
                </a:ext>
              </a:extLst>
            </p:cNvPr>
            <p:cNvSpPr/>
            <p:nvPr/>
          </p:nvSpPr>
          <p:spPr>
            <a:xfrm>
              <a:off x="4105653" y="3939916"/>
              <a:ext cx="18958" cy="24297"/>
            </a:xfrm>
            <a:custGeom>
              <a:avLst/>
              <a:gdLst>
                <a:gd name="connsiteX0" fmla="*/ 11337 w 18958"/>
                <a:gd name="connsiteY0" fmla="*/ 24198 h 24297"/>
                <a:gd name="connsiteX1" fmla="*/ 193 w 18958"/>
                <a:gd name="connsiteY1" fmla="*/ 13625 h 24297"/>
                <a:gd name="connsiteX2" fmla="*/ 7622 w 18958"/>
                <a:gd name="connsiteY2" fmla="*/ 100 h 24297"/>
                <a:gd name="connsiteX3" fmla="*/ 18766 w 18958"/>
                <a:gd name="connsiteY3" fmla="*/ 10673 h 24297"/>
                <a:gd name="connsiteX4" fmla="*/ 11337 w 18958"/>
                <a:gd name="connsiteY4" fmla="*/ 24198 h 24297"/>
                <a:gd name="connsiteX5" fmla="*/ 11337 w 18958"/>
                <a:gd name="connsiteY5" fmla="*/ 24198 h 24297"/>
                <a:gd name="connsiteX6" fmla="*/ 10860 w 18958"/>
                <a:gd name="connsiteY6" fmla="*/ 13244 h 24297"/>
                <a:gd name="connsiteX7" fmla="*/ 11337 w 18958"/>
                <a:gd name="connsiteY7" fmla="*/ 10292 h 24297"/>
                <a:gd name="connsiteX8" fmla="*/ 8860 w 18958"/>
                <a:gd name="connsiteY8" fmla="*/ 8196 h 24297"/>
                <a:gd name="connsiteX9" fmla="*/ 8384 w 18958"/>
                <a:gd name="connsiteY9" fmla="*/ 11149 h 24297"/>
                <a:gd name="connsiteX10" fmla="*/ 10860 w 18958"/>
                <a:gd name="connsiteY10" fmla="*/ 13244 h 2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8" h="24297">
                  <a:moveTo>
                    <a:pt x="11337" y="24198"/>
                  </a:moveTo>
                  <a:cubicBezTo>
                    <a:pt x="6193" y="25055"/>
                    <a:pt x="1240" y="20293"/>
                    <a:pt x="193" y="13625"/>
                  </a:cubicBezTo>
                  <a:cubicBezTo>
                    <a:pt x="-855" y="6958"/>
                    <a:pt x="2478" y="862"/>
                    <a:pt x="7622" y="100"/>
                  </a:cubicBezTo>
                  <a:cubicBezTo>
                    <a:pt x="12766" y="-757"/>
                    <a:pt x="17718" y="4005"/>
                    <a:pt x="18766" y="10673"/>
                  </a:cubicBezTo>
                  <a:cubicBezTo>
                    <a:pt x="19814" y="17340"/>
                    <a:pt x="16480" y="23436"/>
                    <a:pt x="11337" y="24198"/>
                  </a:cubicBezTo>
                  <a:lnTo>
                    <a:pt x="11337" y="24198"/>
                  </a:lnTo>
                  <a:close/>
                  <a:moveTo>
                    <a:pt x="10860" y="13244"/>
                  </a:moveTo>
                  <a:cubicBezTo>
                    <a:pt x="11623" y="13054"/>
                    <a:pt x="11813" y="11720"/>
                    <a:pt x="11337" y="10292"/>
                  </a:cubicBezTo>
                  <a:cubicBezTo>
                    <a:pt x="10765" y="8863"/>
                    <a:pt x="9718" y="7910"/>
                    <a:pt x="8860" y="8196"/>
                  </a:cubicBezTo>
                  <a:cubicBezTo>
                    <a:pt x="8098" y="8387"/>
                    <a:pt x="7812" y="9720"/>
                    <a:pt x="8384" y="11149"/>
                  </a:cubicBezTo>
                  <a:cubicBezTo>
                    <a:pt x="8956" y="12578"/>
                    <a:pt x="10003" y="13530"/>
                    <a:pt x="10860" y="1324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1" name="Freeform: Shape 16410">
              <a:extLst>
                <a:ext uri="{FF2B5EF4-FFF2-40B4-BE49-F238E27FC236}">
                  <a16:creationId xmlns:a16="http://schemas.microsoft.com/office/drawing/2014/main" id="{1EC5448A-BE90-FD64-A96D-EC5CCB4E4984}"/>
                </a:ext>
              </a:extLst>
            </p:cNvPr>
            <p:cNvSpPr/>
            <p:nvPr/>
          </p:nvSpPr>
          <p:spPr>
            <a:xfrm>
              <a:off x="5317997" y="4366909"/>
              <a:ext cx="10780" cy="13660"/>
            </a:xfrm>
            <a:custGeom>
              <a:avLst/>
              <a:gdLst>
                <a:gd name="connsiteX0" fmla="*/ 10668 w 10780"/>
                <a:gd name="connsiteY0" fmla="*/ 10019 h 13660"/>
                <a:gd name="connsiteX1" fmla="*/ 7715 w 10780"/>
                <a:gd name="connsiteY1" fmla="*/ 13638 h 13660"/>
                <a:gd name="connsiteX2" fmla="*/ 4096 w 10780"/>
                <a:gd name="connsiteY2" fmla="*/ 13638 h 13660"/>
                <a:gd name="connsiteX3" fmla="*/ 381 w 10780"/>
                <a:gd name="connsiteY3" fmla="*/ 10400 h 13660"/>
                <a:gd name="connsiteX4" fmla="*/ 0 w 10780"/>
                <a:gd name="connsiteY4" fmla="*/ 970 h 13660"/>
                <a:gd name="connsiteX5" fmla="*/ 1143 w 10780"/>
                <a:gd name="connsiteY5" fmla="*/ 18 h 13660"/>
                <a:gd name="connsiteX6" fmla="*/ 7334 w 10780"/>
                <a:gd name="connsiteY6" fmla="*/ 1351 h 13660"/>
                <a:gd name="connsiteX7" fmla="*/ 10763 w 10780"/>
                <a:gd name="connsiteY7" fmla="*/ 10019 h 1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660">
                  <a:moveTo>
                    <a:pt x="10668" y="10019"/>
                  </a:moveTo>
                  <a:cubicBezTo>
                    <a:pt x="11144" y="12305"/>
                    <a:pt x="10096" y="13543"/>
                    <a:pt x="7715" y="13638"/>
                  </a:cubicBezTo>
                  <a:lnTo>
                    <a:pt x="4096" y="13638"/>
                  </a:lnTo>
                  <a:cubicBezTo>
                    <a:pt x="1714" y="13829"/>
                    <a:pt x="476" y="12781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667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2" name="Freeform: Shape 16411">
              <a:extLst>
                <a:ext uri="{FF2B5EF4-FFF2-40B4-BE49-F238E27FC236}">
                  <a16:creationId xmlns:a16="http://schemas.microsoft.com/office/drawing/2014/main" id="{F5507100-A8F5-C5C6-B957-FB9D7523038C}"/>
                </a:ext>
              </a:extLst>
            </p:cNvPr>
            <p:cNvSpPr/>
            <p:nvPr/>
          </p:nvSpPr>
          <p:spPr>
            <a:xfrm>
              <a:off x="5310853" y="4289947"/>
              <a:ext cx="10875" cy="13565"/>
            </a:xfrm>
            <a:custGeom>
              <a:avLst/>
              <a:gdLst>
                <a:gd name="connsiteX0" fmla="*/ 10763 w 10875"/>
                <a:gd name="connsiteY0" fmla="*/ 9924 h 13565"/>
                <a:gd name="connsiteX1" fmla="*/ 7715 w 10875"/>
                <a:gd name="connsiteY1" fmla="*/ 13543 h 13565"/>
                <a:gd name="connsiteX2" fmla="*/ 4096 w 10875"/>
                <a:gd name="connsiteY2" fmla="*/ 13543 h 13565"/>
                <a:gd name="connsiteX3" fmla="*/ 381 w 10875"/>
                <a:gd name="connsiteY3" fmla="*/ 10400 h 13565"/>
                <a:gd name="connsiteX4" fmla="*/ 0 w 10875"/>
                <a:gd name="connsiteY4" fmla="*/ 970 h 13565"/>
                <a:gd name="connsiteX5" fmla="*/ 1143 w 10875"/>
                <a:gd name="connsiteY5" fmla="*/ 18 h 13565"/>
                <a:gd name="connsiteX6" fmla="*/ 7334 w 10875"/>
                <a:gd name="connsiteY6" fmla="*/ 1351 h 13565"/>
                <a:gd name="connsiteX7" fmla="*/ 10763 w 10875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75" h="13565">
                  <a:moveTo>
                    <a:pt x="10763" y="9924"/>
                  </a:moveTo>
                  <a:cubicBezTo>
                    <a:pt x="11239" y="12210"/>
                    <a:pt x="10192" y="13448"/>
                    <a:pt x="7715" y="13543"/>
                  </a:cubicBezTo>
                  <a:lnTo>
                    <a:pt x="4096" y="13543"/>
                  </a:lnTo>
                  <a:cubicBezTo>
                    <a:pt x="1714" y="13734"/>
                    <a:pt x="476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572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3" name="Freeform: Shape 16412">
              <a:extLst>
                <a:ext uri="{FF2B5EF4-FFF2-40B4-BE49-F238E27FC236}">
                  <a16:creationId xmlns:a16="http://schemas.microsoft.com/office/drawing/2014/main" id="{9A225D44-3468-81B9-B6C5-D233ECB0EECE}"/>
                </a:ext>
              </a:extLst>
            </p:cNvPr>
            <p:cNvSpPr/>
            <p:nvPr/>
          </p:nvSpPr>
          <p:spPr>
            <a:xfrm>
              <a:off x="5307329" y="4229558"/>
              <a:ext cx="10875" cy="13660"/>
            </a:xfrm>
            <a:custGeom>
              <a:avLst/>
              <a:gdLst>
                <a:gd name="connsiteX0" fmla="*/ 10763 w 10875"/>
                <a:gd name="connsiteY0" fmla="*/ 10019 h 13660"/>
                <a:gd name="connsiteX1" fmla="*/ 7811 w 10875"/>
                <a:gd name="connsiteY1" fmla="*/ 13638 h 13660"/>
                <a:gd name="connsiteX2" fmla="*/ 4096 w 10875"/>
                <a:gd name="connsiteY2" fmla="*/ 13638 h 13660"/>
                <a:gd name="connsiteX3" fmla="*/ 381 w 10875"/>
                <a:gd name="connsiteY3" fmla="*/ 10400 h 13660"/>
                <a:gd name="connsiteX4" fmla="*/ 0 w 10875"/>
                <a:gd name="connsiteY4" fmla="*/ 970 h 13660"/>
                <a:gd name="connsiteX5" fmla="*/ 1143 w 10875"/>
                <a:gd name="connsiteY5" fmla="*/ 18 h 13660"/>
                <a:gd name="connsiteX6" fmla="*/ 7334 w 10875"/>
                <a:gd name="connsiteY6" fmla="*/ 1351 h 13660"/>
                <a:gd name="connsiteX7" fmla="*/ 10763 w 10875"/>
                <a:gd name="connsiteY7" fmla="*/ 10019 h 1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75" h="13660">
                  <a:moveTo>
                    <a:pt x="10763" y="10019"/>
                  </a:moveTo>
                  <a:cubicBezTo>
                    <a:pt x="11239" y="12305"/>
                    <a:pt x="10192" y="13543"/>
                    <a:pt x="7811" y="13638"/>
                  </a:cubicBezTo>
                  <a:lnTo>
                    <a:pt x="4096" y="13638"/>
                  </a:lnTo>
                  <a:cubicBezTo>
                    <a:pt x="1714" y="13829"/>
                    <a:pt x="476" y="12781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2" y="970"/>
                    <a:pt x="7334" y="1351"/>
                  </a:cubicBezTo>
                  <a:cubicBezTo>
                    <a:pt x="8572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4" name="Freeform: Shape 16413">
              <a:extLst>
                <a:ext uri="{FF2B5EF4-FFF2-40B4-BE49-F238E27FC236}">
                  <a16:creationId xmlns:a16="http://schemas.microsoft.com/office/drawing/2014/main" id="{30917D42-7B75-466C-128B-04B30B078EA6}"/>
                </a:ext>
              </a:extLst>
            </p:cNvPr>
            <p:cNvSpPr/>
            <p:nvPr/>
          </p:nvSpPr>
          <p:spPr>
            <a:xfrm>
              <a:off x="5300375" y="4177742"/>
              <a:ext cx="10780" cy="13565"/>
            </a:xfrm>
            <a:custGeom>
              <a:avLst/>
              <a:gdLst>
                <a:gd name="connsiteX0" fmla="*/ 10669 w 10780"/>
                <a:gd name="connsiteY0" fmla="*/ 9924 h 13565"/>
                <a:gd name="connsiteX1" fmla="*/ 7716 w 10780"/>
                <a:gd name="connsiteY1" fmla="*/ 13543 h 13565"/>
                <a:gd name="connsiteX2" fmla="*/ 4096 w 10780"/>
                <a:gd name="connsiteY2" fmla="*/ 13543 h 13565"/>
                <a:gd name="connsiteX3" fmla="*/ 381 w 10780"/>
                <a:gd name="connsiteY3" fmla="*/ 10400 h 13565"/>
                <a:gd name="connsiteX4" fmla="*/ 0 w 10780"/>
                <a:gd name="connsiteY4" fmla="*/ 970 h 13565"/>
                <a:gd name="connsiteX5" fmla="*/ 1144 w 10780"/>
                <a:gd name="connsiteY5" fmla="*/ 18 h 13565"/>
                <a:gd name="connsiteX6" fmla="*/ 7334 w 10780"/>
                <a:gd name="connsiteY6" fmla="*/ 1351 h 13565"/>
                <a:gd name="connsiteX7" fmla="*/ 10763 w 10780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565">
                  <a:moveTo>
                    <a:pt x="10669" y="9924"/>
                  </a:moveTo>
                  <a:cubicBezTo>
                    <a:pt x="11145" y="12210"/>
                    <a:pt x="10097" y="13448"/>
                    <a:pt x="7716" y="13543"/>
                  </a:cubicBezTo>
                  <a:lnTo>
                    <a:pt x="4096" y="13543"/>
                  </a:lnTo>
                  <a:cubicBezTo>
                    <a:pt x="1715" y="13734"/>
                    <a:pt x="477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4" y="18"/>
                  </a:cubicBezTo>
                  <a:cubicBezTo>
                    <a:pt x="4668" y="494"/>
                    <a:pt x="6763" y="970"/>
                    <a:pt x="7334" y="1351"/>
                  </a:cubicBezTo>
                  <a:cubicBezTo>
                    <a:pt x="8668" y="2113"/>
                    <a:pt x="9811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5" name="Freeform: Shape 16414">
              <a:extLst>
                <a:ext uri="{FF2B5EF4-FFF2-40B4-BE49-F238E27FC236}">
                  <a16:creationId xmlns:a16="http://schemas.microsoft.com/office/drawing/2014/main" id="{4964BB7B-D084-8CF1-34CC-1AE924EC3778}"/>
                </a:ext>
              </a:extLst>
            </p:cNvPr>
            <p:cNvSpPr/>
            <p:nvPr/>
          </p:nvSpPr>
          <p:spPr>
            <a:xfrm>
              <a:off x="3502070" y="4329884"/>
              <a:ext cx="471009" cy="448924"/>
            </a:xfrm>
            <a:custGeom>
              <a:avLst/>
              <a:gdLst>
                <a:gd name="connsiteX0" fmla="*/ 420705 w 471009"/>
                <a:gd name="connsiteY0" fmla="*/ 39614 h 448924"/>
                <a:gd name="connsiteX1" fmla="*/ 448042 w 471009"/>
                <a:gd name="connsiteY1" fmla="*/ 46377 h 448924"/>
                <a:gd name="connsiteX2" fmla="*/ 469569 w 471009"/>
                <a:gd name="connsiteY2" fmla="*/ 53616 h 448924"/>
                <a:gd name="connsiteX3" fmla="*/ 470997 w 471009"/>
                <a:gd name="connsiteY3" fmla="*/ 54758 h 448924"/>
                <a:gd name="connsiteX4" fmla="*/ 455091 w 471009"/>
                <a:gd name="connsiteY4" fmla="*/ 66474 h 448924"/>
                <a:gd name="connsiteX5" fmla="*/ 429373 w 471009"/>
                <a:gd name="connsiteY5" fmla="*/ 85905 h 448924"/>
                <a:gd name="connsiteX6" fmla="*/ 402227 w 471009"/>
                <a:gd name="connsiteY6" fmla="*/ 103241 h 448924"/>
                <a:gd name="connsiteX7" fmla="*/ 332123 w 471009"/>
                <a:gd name="connsiteY7" fmla="*/ 144675 h 448924"/>
                <a:gd name="connsiteX8" fmla="*/ 148957 w 471009"/>
                <a:gd name="connsiteY8" fmla="*/ 299646 h 448924"/>
                <a:gd name="connsiteX9" fmla="*/ 148957 w 471009"/>
                <a:gd name="connsiteY9" fmla="*/ 301647 h 448924"/>
                <a:gd name="connsiteX10" fmla="*/ 152291 w 471009"/>
                <a:gd name="connsiteY10" fmla="*/ 303742 h 448924"/>
                <a:gd name="connsiteX11" fmla="*/ 152577 w 471009"/>
                <a:gd name="connsiteY11" fmla="*/ 304123 h 448924"/>
                <a:gd name="connsiteX12" fmla="*/ 152767 w 471009"/>
                <a:gd name="connsiteY12" fmla="*/ 306123 h 448924"/>
                <a:gd name="connsiteX13" fmla="*/ 147909 w 471009"/>
                <a:gd name="connsiteY13" fmla="*/ 304980 h 448924"/>
                <a:gd name="connsiteX14" fmla="*/ 145433 w 471009"/>
                <a:gd name="connsiteY14" fmla="*/ 302313 h 448924"/>
                <a:gd name="connsiteX15" fmla="*/ 144861 w 471009"/>
                <a:gd name="connsiteY15" fmla="*/ 302885 h 448924"/>
                <a:gd name="connsiteX16" fmla="*/ 127240 w 471009"/>
                <a:gd name="connsiteY16" fmla="*/ 335460 h 448924"/>
                <a:gd name="connsiteX17" fmla="*/ 150672 w 471009"/>
                <a:gd name="connsiteY17" fmla="*/ 427091 h 448924"/>
                <a:gd name="connsiteX18" fmla="*/ 94569 w 471009"/>
                <a:gd name="connsiteY18" fmla="*/ 439283 h 448924"/>
                <a:gd name="connsiteX19" fmla="*/ 43515 w 471009"/>
                <a:gd name="connsiteY19" fmla="*/ 380228 h 448924"/>
                <a:gd name="connsiteX20" fmla="*/ 38658 w 471009"/>
                <a:gd name="connsiteY20" fmla="*/ 375656 h 448924"/>
                <a:gd name="connsiteX21" fmla="*/ 15797 w 471009"/>
                <a:gd name="connsiteY21" fmla="*/ 353367 h 448924"/>
                <a:gd name="connsiteX22" fmla="*/ 4368 w 471009"/>
                <a:gd name="connsiteY22" fmla="*/ 339366 h 448924"/>
                <a:gd name="connsiteX23" fmla="*/ 558 w 471009"/>
                <a:gd name="connsiteY23" fmla="*/ 327079 h 448924"/>
                <a:gd name="connsiteX24" fmla="*/ 6272 w 471009"/>
                <a:gd name="connsiteY24" fmla="*/ 317172 h 448924"/>
                <a:gd name="connsiteX25" fmla="*/ 48754 w 471009"/>
                <a:gd name="connsiteY25" fmla="*/ 279739 h 448924"/>
                <a:gd name="connsiteX26" fmla="*/ 51421 w 471009"/>
                <a:gd name="connsiteY26" fmla="*/ 277834 h 448924"/>
                <a:gd name="connsiteX27" fmla="*/ 54374 w 471009"/>
                <a:gd name="connsiteY27" fmla="*/ 278215 h 448924"/>
                <a:gd name="connsiteX28" fmla="*/ 56088 w 471009"/>
                <a:gd name="connsiteY28" fmla="*/ 277358 h 448924"/>
                <a:gd name="connsiteX29" fmla="*/ 114096 w 471009"/>
                <a:gd name="connsiteY29" fmla="*/ 222304 h 448924"/>
                <a:gd name="connsiteX30" fmla="*/ 309453 w 471009"/>
                <a:gd name="connsiteY30" fmla="*/ 847 h 448924"/>
                <a:gd name="connsiteX31" fmla="*/ 343267 w 471009"/>
                <a:gd name="connsiteY31" fmla="*/ 17897 h 448924"/>
                <a:gd name="connsiteX32" fmla="*/ 345077 w 471009"/>
                <a:gd name="connsiteY32" fmla="*/ 16849 h 448924"/>
                <a:gd name="connsiteX33" fmla="*/ 420991 w 471009"/>
                <a:gd name="connsiteY33" fmla="*/ 39423 h 44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71009" h="448924">
                  <a:moveTo>
                    <a:pt x="420705" y="39614"/>
                  </a:moveTo>
                  <a:cubicBezTo>
                    <a:pt x="429564" y="40090"/>
                    <a:pt x="438612" y="42281"/>
                    <a:pt x="448042" y="46377"/>
                  </a:cubicBezTo>
                  <a:cubicBezTo>
                    <a:pt x="454329" y="50949"/>
                    <a:pt x="461472" y="53425"/>
                    <a:pt x="469569" y="53616"/>
                  </a:cubicBezTo>
                  <a:cubicBezTo>
                    <a:pt x="470616" y="53616"/>
                    <a:pt x="471093" y="54092"/>
                    <a:pt x="470997" y="54758"/>
                  </a:cubicBezTo>
                  <a:cubicBezTo>
                    <a:pt x="463092" y="55711"/>
                    <a:pt x="459853" y="62950"/>
                    <a:pt x="455091" y="66474"/>
                  </a:cubicBezTo>
                  <a:lnTo>
                    <a:pt x="429373" y="85905"/>
                  </a:lnTo>
                  <a:cubicBezTo>
                    <a:pt x="424706" y="89430"/>
                    <a:pt x="415657" y="95240"/>
                    <a:pt x="402227" y="103241"/>
                  </a:cubicBezTo>
                  <a:cubicBezTo>
                    <a:pt x="372223" y="121148"/>
                    <a:pt x="348887" y="134864"/>
                    <a:pt x="332123" y="144675"/>
                  </a:cubicBezTo>
                  <a:cubicBezTo>
                    <a:pt x="219728" y="220398"/>
                    <a:pt x="234492" y="242401"/>
                    <a:pt x="148957" y="299646"/>
                  </a:cubicBezTo>
                  <a:cubicBezTo>
                    <a:pt x="148290" y="300218"/>
                    <a:pt x="148290" y="301266"/>
                    <a:pt x="148957" y="301647"/>
                  </a:cubicBezTo>
                  <a:lnTo>
                    <a:pt x="152291" y="303742"/>
                  </a:lnTo>
                  <a:lnTo>
                    <a:pt x="152577" y="304123"/>
                  </a:lnTo>
                  <a:cubicBezTo>
                    <a:pt x="153148" y="305266"/>
                    <a:pt x="153243" y="305933"/>
                    <a:pt x="152767" y="306123"/>
                  </a:cubicBezTo>
                  <a:cubicBezTo>
                    <a:pt x="150957" y="307076"/>
                    <a:pt x="148767" y="306600"/>
                    <a:pt x="147909" y="304980"/>
                  </a:cubicBezTo>
                  <a:cubicBezTo>
                    <a:pt x="147243" y="303837"/>
                    <a:pt x="146385" y="302980"/>
                    <a:pt x="145433" y="302313"/>
                  </a:cubicBezTo>
                  <a:lnTo>
                    <a:pt x="144861" y="302885"/>
                  </a:lnTo>
                  <a:cubicBezTo>
                    <a:pt x="135336" y="312029"/>
                    <a:pt x="127240" y="322411"/>
                    <a:pt x="127240" y="335460"/>
                  </a:cubicBezTo>
                  <a:cubicBezTo>
                    <a:pt x="127240" y="371465"/>
                    <a:pt x="150957" y="411946"/>
                    <a:pt x="150672" y="427091"/>
                  </a:cubicBezTo>
                  <a:cubicBezTo>
                    <a:pt x="150195" y="458714"/>
                    <a:pt x="103618" y="449570"/>
                    <a:pt x="94569" y="439283"/>
                  </a:cubicBezTo>
                  <a:cubicBezTo>
                    <a:pt x="80377" y="423186"/>
                    <a:pt x="59041" y="396516"/>
                    <a:pt x="43515" y="380228"/>
                  </a:cubicBezTo>
                  <a:cubicBezTo>
                    <a:pt x="41515" y="378418"/>
                    <a:pt x="39896" y="376894"/>
                    <a:pt x="38658" y="375656"/>
                  </a:cubicBezTo>
                  <a:cubicBezTo>
                    <a:pt x="33895" y="370893"/>
                    <a:pt x="18750" y="357939"/>
                    <a:pt x="15797" y="353367"/>
                  </a:cubicBezTo>
                  <a:cubicBezTo>
                    <a:pt x="12369" y="348129"/>
                    <a:pt x="8559" y="343462"/>
                    <a:pt x="4368" y="339366"/>
                  </a:cubicBezTo>
                  <a:cubicBezTo>
                    <a:pt x="462" y="335556"/>
                    <a:pt x="-871" y="331460"/>
                    <a:pt x="558" y="327079"/>
                  </a:cubicBezTo>
                  <a:cubicBezTo>
                    <a:pt x="939" y="325745"/>
                    <a:pt x="2844" y="322506"/>
                    <a:pt x="6272" y="317172"/>
                  </a:cubicBezTo>
                  <a:cubicBezTo>
                    <a:pt x="14750" y="304028"/>
                    <a:pt x="37991" y="291550"/>
                    <a:pt x="48754" y="279739"/>
                  </a:cubicBezTo>
                  <a:cubicBezTo>
                    <a:pt x="49516" y="278977"/>
                    <a:pt x="50373" y="278310"/>
                    <a:pt x="51421" y="277834"/>
                  </a:cubicBezTo>
                  <a:cubicBezTo>
                    <a:pt x="52469" y="277358"/>
                    <a:pt x="53517" y="277548"/>
                    <a:pt x="54374" y="278215"/>
                  </a:cubicBezTo>
                  <a:cubicBezTo>
                    <a:pt x="55041" y="277834"/>
                    <a:pt x="55612" y="277548"/>
                    <a:pt x="56088" y="277358"/>
                  </a:cubicBezTo>
                  <a:cubicBezTo>
                    <a:pt x="77424" y="268881"/>
                    <a:pt x="98284" y="234781"/>
                    <a:pt x="114096" y="222304"/>
                  </a:cubicBezTo>
                  <a:cubicBezTo>
                    <a:pt x="153148" y="153628"/>
                    <a:pt x="292022" y="7324"/>
                    <a:pt x="309453" y="847"/>
                  </a:cubicBezTo>
                  <a:cubicBezTo>
                    <a:pt x="317454" y="-5058"/>
                    <a:pt x="332885" y="21993"/>
                    <a:pt x="343267" y="17897"/>
                  </a:cubicBezTo>
                  <a:cubicBezTo>
                    <a:pt x="343362" y="16944"/>
                    <a:pt x="344029" y="16658"/>
                    <a:pt x="345077" y="16849"/>
                  </a:cubicBezTo>
                  <a:cubicBezTo>
                    <a:pt x="361841" y="20469"/>
                    <a:pt x="396321" y="38280"/>
                    <a:pt x="420991" y="39423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743" name="Group 16742">
            <a:extLst>
              <a:ext uri="{FF2B5EF4-FFF2-40B4-BE49-F238E27FC236}">
                <a16:creationId xmlns:a16="http://schemas.microsoft.com/office/drawing/2014/main" id="{0C606FE1-F802-C05C-6147-BA94BB29A78F}"/>
              </a:ext>
            </a:extLst>
          </p:cNvPr>
          <p:cNvGrpSpPr/>
          <p:nvPr/>
        </p:nvGrpSpPr>
        <p:grpSpPr>
          <a:xfrm>
            <a:off x="1537865" y="2338966"/>
            <a:ext cx="3177316" cy="9038068"/>
            <a:chOff x="2167893" y="1335461"/>
            <a:chExt cx="3515941" cy="10001307"/>
          </a:xfrm>
        </p:grpSpPr>
        <p:pic>
          <p:nvPicPr>
            <p:cNvPr id="16213" name="Picture 16212">
              <a:extLst>
                <a:ext uri="{FF2B5EF4-FFF2-40B4-BE49-F238E27FC236}">
                  <a16:creationId xmlns:a16="http://schemas.microsoft.com/office/drawing/2014/main" id="{460857C4-2097-80FD-9AE3-CEEF81B0184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167893" y="1335461"/>
              <a:ext cx="3515941" cy="4679962"/>
            </a:xfrm>
            <a:prstGeom prst="rect">
              <a:avLst/>
            </a:prstGeom>
          </p:spPr>
        </p:pic>
        <p:sp>
          <p:nvSpPr>
            <p:cNvPr id="16742" name="Oval 16741">
              <a:extLst>
                <a:ext uri="{FF2B5EF4-FFF2-40B4-BE49-F238E27FC236}">
                  <a16:creationId xmlns:a16="http://schemas.microsoft.com/office/drawing/2014/main" id="{FCCADB7A-B9FA-3DC3-D416-BF59F9165E37}"/>
                </a:ext>
              </a:extLst>
            </p:cNvPr>
            <p:cNvSpPr/>
            <p:nvPr/>
          </p:nvSpPr>
          <p:spPr>
            <a:xfrm>
              <a:off x="3665504" y="10816050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739" name="Picture 16214">
            <a:extLst>
              <a:ext uri="{FF2B5EF4-FFF2-40B4-BE49-F238E27FC236}">
                <a16:creationId xmlns:a16="http://schemas.microsoft.com/office/drawing/2014/main" id="{0F9CB1EA-904D-7608-5F81-B6E3D280E0C9}"/>
              </a:ext>
            </a:extLst>
          </p:cNvPr>
          <p:cNvGrpSpPr/>
          <p:nvPr/>
        </p:nvGrpSpPr>
        <p:grpSpPr>
          <a:xfrm>
            <a:off x="11230" y="3129920"/>
            <a:ext cx="2804721" cy="6858000"/>
            <a:chOff x="236890" y="2549919"/>
            <a:chExt cx="3055174" cy="7470399"/>
          </a:xfrm>
        </p:grpSpPr>
        <p:pic>
          <p:nvPicPr>
            <p:cNvPr id="16215" name="Picture 16214">
              <a:extLst>
                <a:ext uri="{FF2B5EF4-FFF2-40B4-BE49-F238E27FC236}">
                  <a16:creationId xmlns:a16="http://schemas.microsoft.com/office/drawing/2014/main" id="{D3CC8B7B-57CE-5661-1102-3A18DE994B1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36890" y="2549919"/>
              <a:ext cx="3055174" cy="3907502"/>
            </a:xfrm>
            <a:prstGeom prst="rect">
              <a:avLst/>
            </a:prstGeom>
          </p:spPr>
        </p:pic>
        <p:sp>
          <p:nvSpPr>
            <p:cNvPr id="16738" name="Oval 16737">
              <a:extLst>
                <a:ext uri="{FF2B5EF4-FFF2-40B4-BE49-F238E27FC236}">
                  <a16:creationId xmlns:a16="http://schemas.microsoft.com/office/drawing/2014/main" id="{5CEAD7EE-D73E-0E30-D4A8-86D178683CB6}"/>
                </a:ext>
              </a:extLst>
            </p:cNvPr>
            <p:cNvSpPr/>
            <p:nvPr/>
          </p:nvSpPr>
          <p:spPr>
            <a:xfrm>
              <a:off x="1413591" y="9499600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219" name="Graphic 1736">
            <a:extLst>
              <a:ext uri="{FF2B5EF4-FFF2-40B4-BE49-F238E27FC236}">
                <a16:creationId xmlns:a16="http://schemas.microsoft.com/office/drawing/2014/main" id="{042BBA83-F5F2-A0D0-320C-71AD4B601433}"/>
              </a:ext>
            </a:extLst>
          </p:cNvPr>
          <p:cNvGrpSpPr/>
          <p:nvPr/>
        </p:nvGrpSpPr>
        <p:grpSpPr>
          <a:xfrm>
            <a:off x="3330845" y="5520827"/>
            <a:ext cx="999855" cy="1337173"/>
            <a:chOff x="14566" y="3025196"/>
            <a:chExt cx="1440109" cy="1925953"/>
          </a:xfrm>
        </p:grpSpPr>
        <p:sp>
          <p:nvSpPr>
            <p:cNvPr id="16496" name="Freeform: Shape 16495">
              <a:extLst>
                <a:ext uri="{FF2B5EF4-FFF2-40B4-BE49-F238E27FC236}">
                  <a16:creationId xmlns:a16="http://schemas.microsoft.com/office/drawing/2014/main" id="{3273D36E-2D65-37F1-408A-035CD7B4C07F}"/>
                </a:ext>
              </a:extLst>
            </p:cNvPr>
            <p:cNvSpPr/>
            <p:nvPr/>
          </p:nvSpPr>
          <p:spPr>
            <a:xfrm>
              <a:off x="298605" y="3244373"/>
              <a:ext cx="169186" cy="140460"/>
            </a:xfrm>
            <a:custGeom>
              <a:avLst/>
              <a:gdLst>
                <a:gd name="connsiteX0" fmla="*/ 146498 w 169186"/>
                <a:gd name="connsiteY0" fmla="*/ 1556 h 140460"/>
                <a:gd name="connsiteX1" fmla="*/ 156213 w 169186"/>
                <a:gd name="connsiteY1" fmla="*/ 9367 h 140460"/>
                <a:gd name="connsiteX2" fmla="*/ 168405 w 169186"/>
                <a:gd name="connsiteY2" fmla="*/ 93091 h 140460"/>
                <a:gd name="connsiteX3" fmla="*/ 87252 w 169186"/>
                <a:gd name="connsiteY3" fmla="*/ 125572 h 140460"/>
                <a:gd name="connsiteX4" fmla="*/ 3813 w 169186"/>
                <a:gd name="connsiteY4" fmla="*/ 82138 h 140460"/>
                <a:gd name="connsiteX5" fmla="*/ 34579 w 169186"/>
                <a:gd name="connsiteY5" fmla="*/ 15367 h 140460"/>
                <a:gd name="connsiteX6" fmla="*/ 146498 w 169186"/>
                <a:gd name="connsiteY6" fmla="*/ 1651 h 140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186" h="140460">
                  <a:moveTo>
                    <a:pt x="146498" y="1556"/>
                  </a:moveTo>
                  <a:lnTo>
                    <a:pt x="156213" y="9367"/>
                  </a:lnTo>
                  <a:cubicBezTo>
                    <a:pt x="157356" y="37370"/>
                    <a:pt x="172787" y="33941"/>
                    <a:pt x="168405" y="93091"/>
                  </a:cubicBezTo>
                  <a:cubicBezTo>
                    <a:pt x="164119" y="150908"/>
                    <a:pt x="162309" y="147955"/>
                    <a:pt x="87252" y="125572"/>
                  </a:cubicBezTo>
                  <a:cubicBezTo>
                    <a:pt x="70679" y="120619"/>
                    <a:pt x="10290" y="98616"/>
                    <a:pt x="3813" y="82138"/>
                  </a:cubicBezTo>
                  <a:cubicBezTo>
                    <a:pt x="-7617" y="53086"/>
                    <a:pt x="7814" y="29560"/>
                    <a:pt x="34579" y="15367"/>
                  </a:cubicBezTo>
                  <a:cubicBezTo>
                    <a:pt x="62201" y="699"/>
                    <a:pt x="116208" y="-2444"/>
                    <a:pt x="146498" y="1651"/>
                  </a:cubicBezTo>
                  <a:close/>
                </a:path>
              </a:pathLst>
            </a:custGeom>
            <a:solidFill>
              <a:srgbClr val="FDCD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7" name="Freeform: Shape 16496">
              <a:extLst>
                <a:ext uri="{FF2B5EF4-FFF2-40B4-BE49-F238E27FC236}">
                  <a16:creationId xmlns:a16="http://schemas.microsoft.com/office/drawing/2014/main" id="{B0C8E7B4-1A81-33F9-2CC5-98EC732BF123}"/>
                </a:ext>
              </a:extLst>
            </p:cNvPr>
            <p:cNvSpPr/>
            <p:nvPr/>
          </p:nvSpPr>
          <p:spPr>
            <a:xfrm>
              <a:off x="153586" y="3025196"/>
              <a:ext cx="385146" cy="466097"/>
            </a:xfrm>
            <a:custGeom>
              <a:avLst/>
              <a:gdLst>
                <a:gd name="connsiteX0" fmla="*/ 374955 w 385146"/>
                <a:gd name="connsiteY0" fmla="*/ 405328 h 466097"/>
                <a:gd name="connsiteX1" fmla="*/ 379241 w 385146"/>
                <a:gd name="connsiteY1" fmla="*/ 414948 h 466097"/>
                <a:gd name="connsiteX2" fmla="*/ 382766 w 385146"/>
                <a:gd name="connsiteY2" fmla="*/ 426473 h 466097"/>
                <a:gd name="connsiteX3" fmla="*/ 385147 w 385146"/>
                <a:gd name="connsiteY3" fmla="*/ 438094 h 466097"/>
                <a:gd name="connsiteX4" fmla="*/ 368478 w 385146"/>
                <a:gd name="connsiteY4" fmla="*/ 465431 h 466097"/>
                <a:gd name="connsiteX5" fmla="*/ 361049 w 385146"/>
                <a:gd name="connsiteY5" fmla="*/ 465145 h 466097"/>
                <a:gd name="connsiteX6" fmla="*/ 345237 w 385146"/>
                <a:gd name="connsiteY6" fmla="*/ 462764 h 466097"/>
                <a:gd name="connsiteX7" fmla="*/ 339998 w 385146"/>
                <a:gd name="connsiteY7" fmla="*/ 465335 h 466097"/>
                <a:gd name="connsiteX8" fmla="*/ 336188 w 385146"/>
                <a:gd name="connsiteY8" fmla="*/ 465907 h 466097"/>
                <a:gd name="connsiteX9" fmla="*/ 309804 w 385146"/>
                <a:gd name="connsiteY9" fmla="*/ 453143 h 466097"/>
                <a:gd name="connsiteX10" fmla="*/ 267418 w 385146"/>
                <a:gd name="connsiteY10" fmla="*/ 435713 h 466097"/>
                <a:gd name="connsiteX11" fmla="*/ 167786 w 385146"/>
                <a:gd name="connsiteY11" fmla="*/ 403042 h 466097"/>
                <a:gd name="connsiteX12" fmla="*/ 35579 w 385146"/>
                <a:gd name="connsiteY12" fmla="*/ 377801 h 466097"/>
                <a:gd name="connsiteX13" fmla="*/ 5671 w 385146"/>
                <a:gd name="connsiteY13" fmla="*/ 373514 h 466097"/>
                <a:gd name="connsiteX14" fmla="*/ 242 w 385146"/>
                <a:gd name="connsiteY14" fmla="*/ 366275 h 466097"/>
                <a:gd name="connsiteX15" fmla="*/ 3290 w 385146"/>
                <a:gd name="connsiteY15" fmla="*/ 344939 h 466097"/>
                <a:gd name="connsiteX16" fmla="*/ 4814 w 385146"/>
                <a:gd name="connsiteY16" fmla="*/ 332652 h 466097"/>
                <a:gd name="connsiteX17" fmla="*/ 15386 w 385146"/>
                <a:gd name="connsiteY17" fmla="*/ 286361 h 466097"/>
                <a:gd name="connsiteX18" fmla="*/ 19006 w 385146"/>
                <a:gd name="connsiteY18" fmla="*/ 283503 h 466097"/>
                <a:gd name="connsiteX19" fmla="*/ 37008 w 385146"/>
                <a:gd name="connsiteY19" fmla="*/ 275883 h 466097"/>
                <a:gd name="connsiteX20" fmla="*/ 39485 w 385146"/>
                <a:gd name="connsiteY20" fmla="*/ 274549 h 466097"/>
                <a:gd name="connsiteX21" fmla="*/ 71584 w 385146"/>
                <a:gd name="connsiteY21" fmla="*/ 266644 h 466097"/>
                <a:gd name="connsiteX22" fmla="*/ 76727 w 385146"/>
                <a:gd name="connsiteY22" fmla="*/ 266834 h 466097"/>
                <a:gd name="connsiteX23" fmla="*/ 100635 w 385146"/>
                <a:gd name="connsiteY23" fmla="*/ 274359 h 466097"/>
                <a:gd name="connsiteX24" fmla="*/ 103493 w 385146"/>
                <a:gd name="connsiteY24" fmla="*/ 271978 h 466097"/>
                <a:gd name="connsiteX25" fmla="*/ 101588 w 385146"/>
                <a:gd name="connsiteY25" fmla="*/ 265120 h 466097"/>
                <a:gd name="connsiteX26" fmla="*/ 103397 w 385146"/>
                <a:gd name="connsiteY26" fmla="*/ 251594 h 466097"/>
                <a:gd name="connsiteX27" fmla="*/ 98254 w 385146"/>
                <a:gd name="connsiteY27" fmla="*/ 250070 h 466097"/>
                <a:gd name="connsiteX28" fmla="*/ 95682 w 385146"/>
                <a:gd name="connsiteY28" fmla="*/ 237116 h 466097"/>
                <a:gd name="connsiteX29" fmla="*/ 86062 w 385146"/>
                <a:gd name="connsiteY29" fmla="*/ 207113 h 466097"/>
                <a:gd name="connsiteX30" fmla="*/ 84728 w 385146"/>
                <a:gd name="connsiteY30" fmla="*/ 187301 h 466097"/>
                <a:gd name="connsiteX31" fmla="*/ 85967 w 385146"/>
                <a:gd name="connsiteY31" fmla="*/ 167584 h 466097"/>
                <a:gd name="connsiteX32" fmla="*/ 98635 w 385146"/>
                <a:gd name="connsiteY32" fmla="*/ 130436 h 466097"/>
                <a:gd name="connsiteX33" fmla="*/ 98063 w 385146"/>
                <a:gd name="connsiteY33" fmla="*/ 128246 h 466097"/>
                <a:gd name="connsiteX34" fmla="*/ 96539 w 385146"/>
                <a:gd name="connsiteY34" fmla="*/ 127769 h 466097"/>
                <a:gd name="connsiteX35" fmla="*/ 90443 w 385146"/>
                <a:gd name="connsiteY35" fmla="*/ 126436 h 466097"/>
                <a:gd name="connsiteX36" fmla="*/ 81966 w 385146"/>
                <a:gd name="connsiteY36" fmla="*/ 115101 h 466097"/>
                <a:gd name="connsiteX37" fmla="*/ 69488 w 385146"/>
                <a:gd name="connsiteY37" fmla="*/ 105957 h 466097"/>
                <a:gd name="connsiteX38" fmla="*/ 67774 w 385146"/>
                <a:gd name="connsiteY38" fmla="*/ 103576 h 466097"/>
                <a:gd name="connsiteX39" fmla="*/ 68155 w 385146"/>
                <a:gd name="connsiteY39" fmla="*/ 88145 h 466097"/>
                <a:gd name="connsiteX40" fmla="*/ 67583 w 385146"/>
                <a:gd name="connsiteY40" fmla="*/ 85573 h 466097"/>
                <a:gd name="connsiteX41" fmla="*/ 65107 w 385146"/>
                <a:gd name="connsiteY41" fmla="*/ 82716 h 466097"/>
                <a:gd name="connsiteX42" fmla="*/ 64250 w 385146"/>
                <a:gd name="connsiteY42" fmla="*/ 80240 h 466097"/>
                <a:gd name="connsiteX43" fmla="*/ 64821 w 385146"/>
                <a:gd name="connsiteY43" fmla="*/ 71000 h 466097"/>
                <a:gd name="connsiteX44" fmla="*/ 63869 w 385146"/>
                <a:gd name="connsiteY44" fmla="*/ 68810 h 466097"/>
                <a:gd name="connsiteX45" fmla="*/ 64250 w 385146"/>
                <a:gd name="connsiteY45" fmla="*/ 46140 h 466097"/>
                <a:gd name="connsiteX46" fmla="*/ 65774 w 385146"/>
                <a:gd name="connsiteY46" fmla="*/ 38996 h 466097"/>
                <a:gd name="connsiteX47" fmla="*/ 67488 w 385146"/>
                <a:gd name="connsiteY47" fmla="*/ 36806 h 466097"/>
                <a:gd name="connsiteX48" fmla="*/ 71489 w 385146"/>
                <a:gd name="connsiteY48" fmla="*/ 33948 h 466097"/>
                <a:gd name="connsiteX49" fmla="*/ 72441 w 385146"/>
                <a:gd name="connsiteY49" fmla="*/ 32519 h 466097"/>
                <a:gd name="connsiteX50" fmla="*/ 79013 w 385146"/>
                <a:gd name="connsiteY50" fmla="*/ 23090 h 466097"/>
                <a:gd name="connsiteX51" fmla="*/ 91967 w 385146"/>
                <a:gd name="connsiteY51" fmla="*/ 17089 h 466097"/>
                <a:gd name="connsiteX52" fmla="*/ 93777 w 385146"/>
                <a:gd name="connsiteY52" fmla="*/ 15089 h 466097"/>
                <a:gd name="connsiteX53" fmla="*/ 94063 w 385146"/>
                <a:gd name="connsiteY53" fmla="*/ 14231 h 466097"/>
                <a:gd name="connsiteX54" fmla="*/ 96349 w 385146"/>
                <a:gd name="connsiteY54" fmla="*/ 12993 h 466097"/>
                <a:gd name="connsiteX55" fmla="*/ 102350 w 385146"/>
                <a:gd name="connsiteY55" fmla="*/ 10612 h 466097"/>
                <a:gd name="connsiteX56" fmla="*/ 120352 w 385146"/>
                <a:gd name="connsiteY56" fmla="*/ 134 h 466097"/>
                <a:gd name="connsiteX57" fmla="*/ 123305 w 385146"/>
                <a:gd name="connsiteY57" fmla="*/ 515 h 466097"/>
                <a:gd name="connsiteX58" fmla="*/ 136068 w 385146"/>
                <a:gd name="connsiteY58" fmla="*/ 5564 h 466097"/>
                <a:gd name="connsiteX59" fmla="*/ 149975 w 385146"/>
                <a:gd name="connsiteY59" fmla="*/ 16994 h 466097"/>
                <a:gd name="connsiteX60" fmla="*/ 152451 w 385146"/>
                <a:gd name="connsiteY60" fmla="*/ 18613 h 466097"/>
                <a:gd name="connsiteX61" fmla="*/ 160262 w 385146"/>
                <a:gd name="connsiteY61" fmla="*/ 21089 h 466097"/>
                <a:gd name="connsiteX62" fmla="*/ 161786 w 385146"/>
                <a:gd name="connsiteY62" fmla="*/ 22804 h 466097"/>
                <a:gd name="connsiteX63" fmla="*/ 166167 w 385146"/>
                <a:gd name="connsiteY63" fmla="*/ 31376 h 466097"/>
                <a:gd name="connsiteX64" fmla="*/ 182074 w 385146"/>
                <a:gd name="connsiteY64" fmla="*/ 48045 h 466097"/>
                <a:gd name="connsiteX65" fmla="*/ 182645 w 385146"/>
                <a:gd name="connsiteY65" fmla="*/ 50902 h 466097"/>
                <a:gd name="connsiteX66" fmla="*/ 179502 w 385146"/>
                <a:gd name="connsiteY66" fmla="*/ 66143 h 466097"/>
                <a:gd name="connsiteX67" fmla="*/ 182741 w 385146"/>
                <a:gd name="connsiteY67" fmla="*/ 71381 h 466097"/>
                <a:gd name="connsiteX68" fmla="*/ 204267 w 385146"/>
                <a:gd name="connsiteY68" fmla="*/ 81954 h 466097"/>
                <a:gd name="connsiteX69" fmla="*/ 221888 w 385146"/>
                <a:gd name="connsiteY69" fmla="*/ 92336 h 466097"/>
                <a:gd name="connsiteX70" fmla="*/ 254750 w 385146"/>
                <a:gd name="connsiteY70" fmla="*/ 119387 h 466097"/>
                <a:gd name="connsiteX71" fmla="*/ 313614 w 385146"/>
                <a:gd name="connsiteY71" fmla="*/ 196254 h 466097"/>
                <a:gd name="connsiteX72" fmla="*/ 320186 w 385146"/>
                <a:gd name="connsiteY72" fmla="*/ 197492 h 466097"/>
                <a:gd name="connsiteX73" fmla="*/ 327711 w 385146"/>
                <a:gd name="connsiteY73" fmla="*/ 194349 h 466097"/>
                <a:gd name="connsiteX74" fmla="*/ 334855 w 385146"/>
                <a:gd name="connsiteY74" fmla="*/ 195968 h 466097"/>
                <a:gd name="connsiteX75" fmla="*/ 338665 w 385146"/>
                <a:gd name="connsiteY75" fmla="*/ 202731 h 466097"/>
                <a:gd name="connsiteX76" fmla="*/ 345142 w 385146"/>
                <a:gd name="connsiteY76" fmla="*/ 230353 h 466097"/>
                <a:gd name="connsiteX77" fmla="*/ 331426 w 385146"/>
                <a:gd name="connsiteY77" fmla="*/ 262262 h 466097"/>
                <a:gd name="connsiteX78" fmla="*/ 324949 w 385146"/>
                <a:gd name="connsiteY78" fmla="*/ 262262 h 466097"/>
                <a:gd name="connsiteX79" fmla="*/ 311519 w 385146"/>
                <a:gd name="connsiteY79" fmla="*/ 264548 h 466097"/>
                <a:gd name="connsiteX80" fmla="*/ 306661 w 385146"/>
                <a:gd name="connsiteY80" fmla="*/ 264929 h 466097"/>
                <a:gd name="connsiteX81" fmla="*/ 288659 w 385146"/>
                <a:gd name="connsiteY81" fmla="*/ 265977 h 466097"/>
                <a:gd name="connsiteX82" fmla="*/ 285992 w 385146"/>
                <a:gd name="connsiteY82" fmla="*/ 266834 h 466097"/>
                <a:gd name="connsiteX83" fmla="*/ 273704 w 385146"/>
                <a:gd name="connsiteY83" fmla="*/ 267692 h 466097"/>
                <a:gd name="connsiteX84" fmla="*/ 262179 w 385146"/>
                <a:gd name="connsiteY84" fmla="*/ 268930 h 466097"/>
                <a:gd name="connsiteX85" fmla="*/ 248463 w 385146"/>
                <a:gd name="connsiteY85" fmla="*/ 273216 h 466097"/>
                <a:gd name="connsiteX86" fmla="*/ 238748 w 385146"/>
                <a:gd name="connsiteY86" fmla="*/ 274073 h 466097"/>
                <a:gd name="connsiteX87" fmla="*/ 233128 w 385146"/>
                <a:gd name="connsiteY87" fmla="*/ 275693 h 466097"/>
                <a:gd name="connsiteX88" fmla="*/ 226270 w 385146"/>
                <a:gd name="connsiteY88" fmla="*/ 286456 h 466097"/>
                <a:gd name="connsiteX89" fmla="*/ 223889 w 385146"/>
                <a:gd name="connsiteY89" fmla="*/ 288075 h 466097"/>
                <a:gd name="connsiteX90" fmla="*/ 194837 w 385146"/>
                <a:gd name="connsiteY90" fmla="*/ 283217 h 466097"/>
                <a:gd name="connsiteX91" fmla="*/ 187027 w 385146"/>
                <a:gd name="connsiteY91" fmla="*/ 277788 h 466097"/>
                <a:gd name="connsiteX92" fmla="*/ 185122 w 385146"/>
                <a:gd name="connsiteY92" fmla="*/ 278836 h 466097"/>
                <a:gd name="connsiteX93" fmla="*/ 185122 w 385146"/>
                <a:gd name="connsiteY93" fmla="*/ 280074 h 466097"/>
                <a:gd name="connsiteX94" fmla="*/ 186170 w 385146"/>
                <a:gd name="connsiteY94" fmla="*/ 282074 h 466097"/>
                <a:gd name="connsiteX95" fmla="*/ 218936 w 385146"/>
                <a:gd name="connsiteY95" fmla="*/ 295695 h 466097"/>
                <a:gd name="connsiteX96" fmla="*/ 268847 w 385146"/>
                <a:gd name="connsiteY96" fmla="*/ 315412 h 466097"/>
                <a:gd name="connsiteX97" fmla="*/ 287611 w 385146"/>
                <a:gd name="connsiteY97" fmla="*/ 316460 h 466097"/>
                <a:gd name="connsiteX98" fmla="*/ 316853 w 385146"/>
                <a:gd name="connsiteY98" fmla="*/ 330557 h 466097"/>
                <a:gd name="connsiteX99" fmla="*/ 318186 w 385146"/>
                <a:gd name="connsiteY99" fmla="*/ 332843 h 466097"/>
                <a:gd name="connsiteX100" fmla="*/ 327902 w 385146"/>
                <a:gd name="connsiteY100" fmla="*/ 350083 h 466097"/>
                <a:gd name="connsiteX101" fmla="*/ 338760 w 385146"/>
                <a:gd name="connsiteY101" fmla="*/ 359417 h 466097"/>
                <a:gd name="connsiteX102" fmla="*/ 347999 w 385146"/>
                <a:gd name="connsiteY102" fmla="*/ 365513 h 466097"/>
                <a:gd name="connsiteX103" fmla="*/ 367145 w 385146"/>
                <a:gd name="connsiteY103" fmla="*/ 378467 h 466097"/>
                <a:gd name="connsiteX104" fmla="*/ 373431 w 385146"/>
                <a:gd name="connsiteY104" fmla="*/ 394850 h 466097"/>
                <a:gd name="connsiteX105" fmla="*/ 374955 w 385146"/>
                <a:gd name="connsiteY105" fmla="*/ 405232 h 466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385146" h="466097">
                  <a:moveTo>
                    <a:pt x="374955" y="405328"/>
                  </a:moveTo>
                  <a:cubicBezTo>
                    <a:pt x="377717" y="411424"/>
                    <a:pt x="379146" y="414662"/>
                    <a:pt x="379241" y="414948"/>
                  </a:cubicBezTo>
                  <a:lnTo>
                    <a:pt x="382766" y="426473"/>
                  </a:lnTo>
                  <a:cubicBezTo>
                    <a:pt x="384385" y="431712"/>
                    <a:pt x="385147" y="435617"/>
                    <a:pt x="385147" y="438094"/>
                  </a:cubicBezTo>
                  <a:cubicBezTo>
                    <a:pt x="385147" y="447905"/>
                    <a:pt x="379908" y="461716"/>
                    <a:pt x="368478" y="465431"/>
                  </a:cubicBezTo>
                  <a:cubicBezTo>
                    <a:pt x="366668" y="466097"/>
                    <a:pt x="364192" y="465907"/>
                    <a:pt x="361049" y="465145"/>
                  </a:cubicBezTo>
                  <a:cubicBezTo>
                    <a:pt x="355524" y="463621"/>
                    <a:pt x="350285" y="462859"/>
                    <a:pt x="345237" y="462764"/>
                  </a:cubicBezTo>
                  <a:cubicBezTo>
                    <a:pt x="342284" y="462764"/>
                    <a:pt x="340570" y="463621"/>
                    <a:pt x="339998" y="465335"/>
                  </a:cubicBezTo>
                  <a:cubicBezTo>
                    <a:pt x="338855" y="466097"/>
                    <a:pt x="337522" y="466288"/>
                    <a:pt x="336188" y="465907"/>
                  </a:cubicBezTo>
                  <a:cubicBezTo>
                    <a:pt x="324187" y="463144"/>
                    <a:pt x="319996" y="460382"/>
                    <a:pt x="309804" y="453143"/>
                  </a:cubicBezTo>
                  <a:cubicBezTo>
                    <a:pt x="297136" y="444285"/>
                    <a:pt x="283229" y="440570"/>
                    <a:pt x="267418" y="435713"/>
                  </a:cubicBezTo>
                  <a:cubicBezTo>
                    <a:pt x="231032" y="424568"/>
                    <a:pt x="190170" y="409233"/>
                    <a:pt x="167786" y="403042"/>
                  </a:cubicBezTo>
                  <a:cubicBezTo>
                    <a:pt x="131591" y="393040"/>
                    <a:pt x="87491" y="384659"/>
                    <a:pt x="35579" y="377801"/>
                  </a:cubicBezTo>
                  <a:cubicBezTo>
                    <a:pt x="25292" y="375800"/>
                    <a:pt x="15291" y="374467"/>
                    <a:pt x="5671" y="373514"/>
                  </a:cubicBezTo>
                  <a:cubicBezTo>
                    <a:pt x="2528" y="373228"/>
                    <a:pt x="718" y="370847"/>
                    <a:pt x="242" y="366275"/>
                  </a:cubicBezTo>
                  <a:cubicBezTo>
                    <a:pt x="-520" y="359132"/>
                    <a:pt x="527" y="352083"/>
                    <a:pt x="3290" y="344939"/>
                  </a:cubicBezTo>
                  <a:cubicBezTo>
                    <a:pt x="5004" y="340558"/>
                    <a:pt x="4242" y="336653"/>
                    <a:pt x="4814" y="332652"/>
                  </a:cubicBezTo>
                  <a:cubicBezTo>
                    <a:pt x="6433" y="320936"/>
                    <a:pt x="9957" y="305601"/>
                    <a:pt x="15386" y="286361"/>
                  </a:cubicBezTo>
                  <a:cubicBezTo>
                    <a:pt x="15767" y="284836"/>
                    <a:pt x="17291" y="283694"/>
                    <a:pt x="19006" y="283503"/>
                  </a:cubicBezTo>
                  <a:cubicBezTo>
                    <a:pt x="26245" y="282932"/>
                    <a:pt x="32246" y="280360"/>
                    <a:pt x="37008" y="275883"/>
                  </a:cubicBezTo>
                  <a:cubicBezTo>
                    <a:pt x="37675" y="275216"/>
                    <a:pt x="38532" y="274835"/>
                    <a:pt x="39485" y="274549"/>
                  </a:cubicBezTo>
                  <a:lnTo>
                    <a:pt x="71584" y="266644"/>
                  </a:lnTo>
                  <a:cubicBezTo>
                    <a:pt x="73298" y="266263"/>
                    <a:pt x="75013" y="266263"/>
                    <a:pt x="76727" y="266834"/>
                  </a:cubicBezTo>
                  <a:lnTo>
                    <a:pt x="100635" y="274359"/>
                  </a:lnTo>
                  <a:cubicBezTo>
                    <a:pt x="102350" y="274835"/>
                    <a:pt x="103969" y="273502"/>
                    <a:pt x="103493" y="271978"/>
                  </a:cubicBezTo>
                  <a:lnTo>
                    <a:pt x="101588" y="265120"/>
                  </a:lnTo>
                  <a:cubicBezTo>
                    <a:pt x="101302" y="259786"/>
                    <a:pt x="101873" y="255309"/>
                    <a:pt x="103397" y="251594"/>
                  </a:cubicBezTo>
                  <a:lnTo>
                    <a:pt x="98254" y="250070"/>
                  </a:lnTo>
                  <a:lnTo>
                    <a:pt x="95682" y="237116"/>
                  </a:lnTo>
                  <a:cubicBezTo>
                    <a:pt x="90253" y="222543"/>
                    <a:pt x="87014" y="212542"/>
                    <a:pt x="86062" y="207113"/>
                  </a:cubicBezTo>
                  <a:cubicBezTo>
                    <a:pt x="85490" y="203779"/>
                    <a:pt x="85014" y="197206"/>
                    <a:pt x="84728" y="187301"/>
                  </a:cubicBezTo>
                  <a:cubicBezTo>
                    <a:pt x="84443" y="179490"/>
                    <a:pt x="84919" y="172918"/>
                    <a:pt x="85967" y="167584"/>
                  </a:cubicBezTo>
                  <a:cubicBezTo>
                    <a:pt x="88443" y="154725"/>
                    <a:pt x="92729" y="142343"/>
                    <a:pt x="98635" y="130436"/>
                  </a:cubicBezTo>
                  <a:cubicBezTo>
                    <a:pt x="99111" y="129579"/>
                    <a:pt x="98921" y="128817"/>
                    <a:pt x="98063" y="128246"/>
                  </a:cubicBezTo>
                  <a:cubicBezTo>
                    <a:pt x="97301" y="127674"/>
                    <a:pt x="96730" y="127579"/>
                    <a:pt x="96539" y="127769"/>
                  </a:cubicBezTo>
                  <a:cubicBezTo>
                    <a:pt x="95015" y="129103"/>
                    <a:pt x="92158" y="128531"/>
                    <a:pt x="90443" y="126436"/>
                  </a:cubicBezTo>
                  <a:cubicBezTo>
                    <a:pt x="87014" y="122340"/>
                    <a:pt x="84157" y="118530"/>
                    <a:pt x="81966" y="115101"/>
                  </a:cubicBezTo>
                  <a:cubicBezTo>
                    <a:pt x="79013" y="110434"/>
                    <a:pt x="74346" y="109100"/>
                    <a:pt x="69488" y="105957"/>
                  </a:cubicBezTo>
                  <a:cubicBezTo>
                    <a:pt x="68631" y="105386"/>
                    <a:pt x="68060" y="104623"/>
                    <a:pt x="67774" y="103576"/>
                  </a:cubicBezTo>
                  <a:cubicBezTo>
                    <a:pt x="66536" y="98242"/>
                    <a:pt x="66631" y="93098"/>
                    <a:pt x="68155" y="88145"/>
                  </a:cubicBezTo>
                  <a:cubicBezTo>
                    <a:pt x="68441" y="87193"/>
                    <a:pt x="68250" y="86336"/>
                    <a:pt x="67583" y="85573"/>
                  </a:cubicBezTo>
                  <a:lnTo>
                    <a:pt x="65107" y="82716"/>
                  </a:lnTo>
                  <a:cubicBezTo>
                    <a:pt x="64535" y="81954"/>
                    <a:pt x="64250" y="81097"/>
                    <a:pt x="64250" y="80240"/>
                  </a:cubicBezTo>
                  <a:lnTo>
                    <a:pt x="64821" y="71000"/>
                  </a:lnTo>
                  <a:cubicBezTo>
                    <a:pt x="64821" y="70143"/>
                    <a:pt x="64535" y="69381"/>
                    <a:pt x="63869" y="68810"/>
                  </a:cubicBezTo>
                  <a:cubicBezTo>
                    <a:pt x="55772" y="61952"/>
                    <a:pt x="63678" y="53855"/>
                    <a:pt x="64250" y="46140"/>
                  </a:cubicBezTo>
                  <a:cubicBezTo>
                    <a:pt x="64440" y="43949"/>
                    <a:pt x="64916" y="41568"/>
                    <a:pt x="65774" y="38996"/>
                  </a:cubicBezTo>
                  <a:cubicBezTo>
                    <a:pt x="66059" y="38139"/>
                    <a:pt x="66631" y="37282"/>
                    <a:pt x="67488" y="36806"/>
                  </a:cubicBezTo>
                  <a:lnTo>
                    <a:pt x="71489" y="33948"/>
                  </a:lnTo>
                  <a:cubicBezTo>
                    <a:pt x="71965" y="33567"/>
                    <a:pt x="72346" y="33091"/>
                    <a:pt x="72441" y="32519"/>
                  </a:cubicBezTo>
                  <a:cubicBezTo>
                    <a:pt x="73203" y="28233"/>
                    <a:pt x="74251" y="24899"/>
                    <a:pt x="79013" y="23090"/>
                  </a:cubicBezTo>
                  <a:cubicBezTo>
                    <a:pt x="82919" y="21566"/>
                    <a:pt x="87300" y="19565"/>
                    <a:pt x="91967" y="17089"/>
                  </a:cubicBezTo>
                  <a:cubicBezTo>
                    <a:pt x="92825" y="16613"/>
                    <a:pt x="93491" y="15946"/>
                    <a:pt x="93777" y="15089"/>
                  </a:cubicBezTo>
                  <a:lnTo>
                    <a:pt x="94063" y="14231"/>
                  </a:lnTo>
                  <a:cubicBezTo>
                    <a:pt x="94444" y="13279"/>
                    <a:pt x="95206" y="12898"/>
                    <a:pt x="96349" y="12993"/>
                  </a:cubicBezTo>
                  <a:cubicBezTo>
                    <a:pt x="98730" y="13374"/>
                    <a:pt x="100730" y="12612"/>
                    <a:pt x="102350" y="10612"/>
                  </a:cubicBezTo>
                  <a:cubicBezTo>
                    <a:pt x="106826" y="5373"/>
                    <a:pt x="112827" y="1849"/>
                    <a:pt x="120352" y="134"/>
                  </a:cubicBezTo>
                  <a:cubicBezTo>
                    <a:pt x="121400" y="-152"/>
                    <a:pt x="122352" y="39"/>
                    <a:pt x="123305" y="515"/>
                  </a:cubicBezTo>
                  <a:cubicBezTo>
                    <a:pt x="126543" y="2325"/>
                    <a:pt x="130829" y="4040"/>
                    <a:pt x="136068" y="5564"/>
                  </a:cubicBezTo>
                  <a:cubicBezTo>
                    <a:pt x="142355" y="7469"/>
                    <a:pt x="145974" y="12041"/>
                    <a:pt x="149975" y="16994"/>
                  </a:cubicBezTo>
                  <a:cubicBezTo>
                    <a:pt x="150641" y="17756"/>
                    <a:pt x="151403" y="18327"/>
                    <a:pt x="152451" y="18613"/>
                  </a:cubicBezTo>
                  <a:lnTo>
                    <a:pt x="160262" y="21089"/>
                  </a:lnTo>
                  <a:cubicBezTo>
                    <a:pt x="161119" y="21375"/>
                    <a:pt x="161690" y="21947"/>
                    <a:pt x="161786" y="22804"/>
                  </a:cubicBezTo>
                  <a:cubicBezTo>
                    <a:pt x="162262" y="26614"/>
                    <a:pt x="162548" y="28614"/>
                    <a:pt x="166167" y="31376"/>
                  </a:cubicBezTo>
                  <a:cubicBezTo>
                    <a:pt x="172073" y="35948"/>
                    <a:pt x="177407" y="41473"/>
                    <a:pt x="182074" y="48045"/>
                  </a:cubicBezTo>
                  <a:cubicBezTo>
                    <a:pt x="182741" y="48902"/>
                    <a:pt x="182931" y="49855"/>
                    <a:pt x="182645" y="50902"/>
                  </a:cubicBezTo>
                  <a:lnTo>
                    <a:pt x="179502" y="66143"/>
                  </a:lnTo>
                  <a:cubicBezTo>
                    <a:pt x="179026" y="68333"/>
                    <a:pt x="180455" y="70524"/>
                    <a:pt x="182741" y="71381"/>
                  </a:cubicBezTo>
                  <a:cubicBezTo>
                    <a:pt x="189789" y="73667"/>
                    <a:pt x="196933" y="77192"/>
                    <a:pt x="204267" y="81954"/>
                  </a:cubicBezTo>
                  <a:cubicBezTo>
                    <a:pt x="210744" y="86240"/>
                    <a:pt x="216650" y="89669"/>
                    <a:pt x="221888" y="92336"/>
                  </a:cubicBezTo>
                  <a:cubicBezTo>
                    <a:pt x="232366" y="97480"/>
                    <a:pt x="243320" y="106528"/>
                    <a:pt x="254750" y="119387"/>
                  </a:cubicBezTo>
                  <a:cubicBezTo>
                    <a:pt x="276848" y="144152"/>
                    <a:pt x="296469" y="169774"/>
                    <a:pt x="313614" y="196254"/>
                  </a:cubicBezTo>
                  <a:cubicBezTo>
                    <a:pt x="314948" y="198349"/>
                    <a:pt x="317996" y="198921"/>
                    <a:pt x="320186" y="197492"/>
                  </a:cubicBezTo>
                  <a:cubicBezTo>
                    <a:pt x="322091" y="196349"/>
                    <a:pt x="324568" y="195302"/>
                    <a:pt x="327711" y="194349"/>
                  </a:cubicBezTo>
                  <a:cubicBezTo>
                    <a:pt x="330378" y="193587"/>
                    <a:pt x="332759" y="194159"/>
                    <a:pt x="334855" y="195968"/>
                  </a:cubicBezTo>
                  <a:cubicBezTo>
                    <a:pt x="337808" y="198540"/>
                    <a:pt x="339046" y="200731"/>
                    <a:pt x="338665" y="202731"/>
                  </a:cubicBezTo>
                  <a:cubicBezTo>
                    <a:pt x="337046" y="210827"/>
                    <a:pt x="339236" y="219971"/>
                    <a:pt x="345142" y="230353"/>
                  </a:cubicBezTo>
                  <a:cubicBezTo>
                    <a:pt x="350285" y="239212"/>
                    <a:pt x="338284" y="255690"/>
                    <a:pt x="331426" y="262262"/>
                  </a:cubicBezTo>
                  <a:cubicBezTo>
                    <a:pt x="329616" y="263977"/>
                    <a:pt x="326663" y="263977"/>
                    <a:pt x="324949" y="262262"/>
                  </a:cubicBezTo>
                  <a:cubicBezTo>
                    <a:pt x="321234" y="258357"/>
                    <a:pt x="316662" y="259119"/>
                    <a:pt x="311519" y="264548"/>
                  </a:cubicBezTo>
                  <a:cubicBezTo>
                    <a:pt x="310090" y="266072"/>
                    <a:pt x="308471" y="266263"/>
                    <a:pt x="306661" y="264929"/>
                  </a:cubicBezTo>
                  <a:cubicBezTo>
                    <a:pt x="300660" y="260643"/>
                    <a:pt x="294755" y="260929"/>
                    <a:pt x="288659" y="265977"/>
                  </a:cubicBezTo>
                  <a:cubicBezTo>
                    <a:pt x="287897" y="266548"/>
                    <a:pt x="286944" y="266930"/>
                    <a:pt x="285992" y="266834"/>
                  </a:cubicBezTo>
                  <a:cubicBezTo>
                    <a:pt x="280658" y="266453"/>
                    <a:pt x="276562" y="266834"/>
                    <a:pt x="273704" y="267692"/>
                  </a:cubicBezTo>
                  <a:cubicBezTo>
                    <a:pt x="270656" y="268644"/>
                    <a:pt x="266846" y="269120"/>
                    <a:pt x="262179" y="268930"/>
                  </a:cubicBezTo>
                  <a:cubicBezTo>
                    <a:pt x="257607" y="268835"/>
                    <a:pt x="253035" y="270263"/>
                    <a:pt x="248463" y="273216"/>
                  </a:cubicBezTo>
                  <a:cubicBezTo>
                    <a:pt x="244748" y="275693"/>
                    <a:pt x="242462" y="275597"/>
                    <a:pt x="238748" y="274073"/>
                  </a:cubicBezTo>
                  <a:cubicBezTo>
                    <a:pt x="236652" y="273216"/>
                    <a:pt x="234271" y="274073"/>
                    <a:pt x="233128" y="275693"/>
                  </a:cubicBezTo>
                  <a:lnTo>
                    <a:pt x="226270" y="286456"/>
                  </a:lnTo>
                  <a:cubicBezTo>
                    <a:pt x="225698" y="287313"/>
                    <a:pt x="224936" y="287885"/>
                    <a:pt x="223889" y="288075"/>
                  </a:cubicBezTo>
                  <a:cubicBezTo>
                    <a:pt x="214745" y="290361"/>
                    <a:pt x="201410" y="290075"/>
                    <a:pt x="194837" y="283217"/>
                  </a:cubicBezTo>
                  <a:cubicBezTo>
                    <a:pt x="192551" y="280836"/>
                    <a:pt x="189980" y="279026"/>
                    <a:pt x="187027" y="277788"/>
                  </a:cubicBezTo>
                  <a:cubicBezTo>
                    <a:pt x="186170" y="277407"/>
                    <a:pt x="185122" y="277883"/>
                    <a:pt x="185122" y="278836"/>
                  </a:cubicBezTo>
                  <a:lnTo>
                    <a:pt x="185122" y="280074"/>
                  </a:lnTo>
                  <a:cubicBezTo>
                    <a:pt x="185027" y="280836"/>
                    <a:pt x="185408" y="281598"/>
                    <a:pt x="186170" y="282074"/>
                  </a:cubicBezTo>
                  <a:cubicBezTo>
                    <a:pt x="196552" y="288075"/>
                    <a:pt x="211030" y="292552"/>
                    <a:pt x="218936" y="295695"/>
                  </a:cubicBezTo>
                  <a:cubicBezTo>
                    <a:pt x="248177" y="307506"/>
                    <a:pt x="264751" y="314078"/>
                    <a:pt x="268847" y="315412"/>
                  </a:cubicBezTo>
                  <a:cubicBezTo>
                    <a:pt x="273419" y="316936"/>
                    <a:pt x="282372" y="315031"/>
                    <a:pt x="287611" y="316460"/>
                  </a:cubicBezTo>
                  <a:cubicBezTo>
                    <a:pt x="298279" y="319222"/>
                    <a:pt x="307994" y="323889"/>
                    <a:pt x="316853" y="330557"/>
                  </a:cubicBezTo>
                  <a:cubicBezTo>
                    <a:pt x="317615" y="331128"/>
                    <a:pt x="318186" y="331985"/>
                    <a:pt x="318186" y="332843"/>
                  </a:cubicBezTo>
                  <a:cubicBezTo>
                    <a:pt x="319043" y="340748"/>
                    <a:pt x="320663" y="345035"/>
                    <a:pt x="327902" y="350083"/>
                  </a:cubicBezTo>
                  <a:cubicBezTo>
                    <a:pt x="333045" y="353702"/>
                    <a:pt x="336665" y="356846"/>
                    <a:pt x="338760" y="359417"/>
                  </a:cubicBezTo>
                  <a:cubicBezTo>
                    <a:pt x="340856" y="362084"/>
                    <a:pt x="343904" y="364085"/>
                    <a:pt x="347999" y="365513"/>
                  </a:cubicBezTo>
                  <a:cubicBezTo>
                    <a:pt x="353238" y="367418"/>
                    <a:pt x="359620" y="371705"/>
                    <a:pt x="367145" y="378467"/>
                  </a:cubicBezTo>
                  <a:cubicBezTo>
                    <a:pt x="373050" y="383801"/>
                    <a:pt x="374193" y="386564"/>
                    <a:pt x="373431" y="394850"/>
                  </a:cubicBezTo>
                  <a:cubicBezTo>
                    <a:pt x="373050" y="398660"/>
                    <a:pt x="373526" y="402089"/>
                    <a:pt x="374955" y="405232"/>
                  </a:cubicBezTo>
                  <a:close/>
                </a:path>
              </a:pathLst>
            </a:custGeom>
            <a:solidFill>
              <a:srgbClr val="9538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8" name="Freeform: Shape 16497">
              <a:extLst>
                <a:ext uri="{FF2B5EF4-FFF2-40B4-BE49-F238E27FC236}">
                  <a16:creationId xmlns:a16="http://schemas.microsoft.com/office/drawing/2014/main" id="{037B1C57-E9AD-5219-2C09-024C2C7A0E92}"/>
                </a:ext>
              </a:extLst>
            </p:cNvPr>
            <p:cNvSpPr/>
            <p:nvPr/>
          </p:nvSpPr>
          <p:spPr>
            <a:xfrm>
              <a:off x="1118196" y="4769453"/>
              <a:ext cx="192094" cy="181696"/>
            </a:xfrm>
            <a:custGeom>
              <a:avLst/>
              <a:gdLst>
                <a:gd name="connsiteX0" fmla="*/ 120244 w 192094"/>
                <a:gd name="connsiteY0" fmla="*/ 95 h 181696"/>
                <a:gd name="connsiteX1" fmla="*/ 123673 w 192094"/>
                <a:gd name="connsiteY1" fmla="*/ 2381 h 181696"/>
                <a:gd name="connsiteX2" fmla="*/ 137960 w 192094"/>
                <a:gd name="connsiteY2" fmla="*/ 5239 h 181696"/>
                <a:gd name="connsiteX3" fmla="*/ 146533 w 192094"/>
                <a:gd name="connsiteY3" fmla="*/ 3429 h 181696"/>
                <a:gd name="connsiteX4" fmla="*/ 156534 w 192094"/>
                <a:gd name="connsiteY4" fmla="*/ 7525 h 181696"/>
                <a:gd name="connsiteX5" fmla="*/ 170917 w 192094"/>
                <a:gd name="connsiteY5" fmla="*/ 5429 h 181696"/>
                <a:gd name="connsiteX6" fmla="*/ 182728 w 192094"/>
                <a:gd name="connsiteY6" fmla="*/ 5143 h 181696"/>
                <a:gd name="connsiteX7" fmla="*/ 191491 w 192094"/>
                <a:gd name="connsiteY7" fmla="*/ 11621 h 181696"/>
                <a:gd name="connsiteX8" fmla="*/ 192062 w 192094"/>
                <a:gd name="connsiteY8" fmla="*/ 14097 h 181696"/>
                <a:gd name="connsiteX9" fmla="*/ 185585 w 192094"/>
                <a:gd name="connsiteY9" fmla="*/ 56007 h 181696"/>
                <a:gd name="connsiteX10" fmla="*/ 178918 w 192094"/>
                <a:gd name="connsiteY10" fmla="*/ 72104 h 181696"/>
                <a:gd name="connsiteX11" fmla="*/ 178441 w 192094"/>
                <a:gd name="connsiteY11" fmla="*/ 74676 h 181696"/>
                <a:gd name="connsiteX12" fmla="*/ 165297 w 192094"/>
                <a:gd name="connsiteY12" fmla="*/ 92773 h 181696"/>
                <a:gd name="connsiteX13" fmla="*/ 147485 w 192094"/>
                <a:gd name="connsiteY13" fmla="*/ 97250 h 181696"/>
                <a:gd name="connsiteX14" fmla="*/ 137770 w 192094"/>
                <a:gd name="connsiteY14" fmla="*/ 98393 h 181696"/>
                <a:gd name="connsiteX15" fmla="*/ 115767 w 192094"/>
                <a:gd name="connsiteY15" fmla="*/ 91345 h 181696"/>
                <a:gd name="connsiteX16" fmla="*/ 116529 w 192094"/>
                <a:gd name="connsiteY16" fmla="*/ 87630 h 181696"/>
                <a:gd name="connsiteX17" fmla="*/ 122149 w 192094"/>
                <a:gd name="connsiteY17" fmla="*/ 75438 h 181696"/>
                <a:gd name="connsiteX18" fmla="*/ 123863 w 192094"/>
                <a:gd name="connsiteY18" fmla="*/ 47530 h 181696"/>
                <a:gd name="connsiteX19" fmla="*/ 124339 w 192094"/>
                <a:gd name="connsiteY19" fmla="*/ 41148 h 181696"/>
                <a:gd name="connsiteX20" fmla="*/ 111671 w 192094"/>
                <a:gd name="connsiteY20" fmla="*/ 16954 h 181696"/>
                <a:gd name="connsiteX21" fmla="*/ 120244 w 192094"/>
                <a:gd name="connsiteY21" fmla="*/ 0 h 181696"/>
                <a:gd name="connsiteX22" fmla="*/ 120244 w 192094"/>
                <a:gd name="connsiteY22" fmla="*/ 0 h 181696"/>
                <a:gd name="connsiteX23" fmla="*/ 37090 w 192094"/>
                <a:gd name="connsiteY23" fmla="*/ 72485 h 181696"/>
                <a:gd name="connsiteX24" fmla="*/ 38900 w 192094"/>
                <a:gd name="connsiteY24" fmla="*/ 71818 h 181696"/>
                <a:gd name="connsiteX25" fmla="*/ 39281 w 192094"/>
                <a:gd name="connsiteY25" fmla="*/ 73438 h 181696"/>
                <a:gd name="connsiteX26" fmla="*/ 37090 w 192094"/>
                <a:gd name="connsiteY26" fmla="*/ 74009 h 181696"/>
                <a:gd name="connsiteX27" fmla="*/ 37090 w 192094"/>
                <a:gd name="connsiteY27" fmla="*/ 72580 h 181696"/>
                <a:gd name="connsiteX28" fmla="*/ 37090 w 192094"/>
                <a:gd name="connsiteY28" fmla="*/ 72580 h 181696"/>
                <a:gd name="connsiteX29" fmla="*/ 14040 w 192094"/>
                <a:gd name="connsiteY29" fmla="*/ 78962 h 181696"/>
                <a:gd name="connsiteX30" fmla="*/ 18898 w 192094"/>
                <a:gd name="connsiteY30" fmla="*/ 80105 h 181696"/>
                <a:gd name="connsiteX31" fmla="*/ 20803 w 192094"/>
                <a:gd name="connsiteY31" fmla="*/ 78486 h 181696"/>
                <a:gd name="connsiteX32" fmla="*/ 23089 w 192094"/>
                <a:gd name="connsiteY32" fmla="*/ 78010 h 181696"/>
                <a:gd name="connsiteX33" fmla="*/ 24708 w 192094"/>
                <a:gd name="connsiteY33" fmla="*/ 81058 h 181696"/>
                <a:gd name="connsiteX34" fmla="*/ 27089 w 192094"/>
                <a:gd name="connsiteY34" fmla="*/ 81058 h 181696"/>
                <a:gd name="connsiteX35" fmla="*/ 28804 w 192094"/>
                <a:gd name="connsiteY35" fmla="*/ 83820 h 181696"/>
                <a:gd name="connsiteX36" fmla="*/ 47949 w 192094"/>
                <a:gd name="connsiteY36" fmla="*/ 92297 h 181696"/>
                <a:gd name="connsiteX37" fmla="*/ 53854 w 192094"/>
                <a:gd name="connsiteY37" fmla="*/ 92202 h 181696"/>
                <a:gd name="connsiteX38" fmla="*/ 75571 w 192094"/>
                <a:gd name="connsiteY38" fmla="*/ 80010 h 181696"/>
                <a:gd name="connsiteX39" fmla="*/ 82334 w 192094"/>
                <a:gd name="connsiteY39" fmla="*/ 77152 h 181696"/>
                <a:gd name="connsiteX40" fmla="*/ 100527 w 192094"/>
                <a:gd name="connsiteY40" fmla="*/ 80105 h 181696"/>
                <a:gd name="connsiteX41" fmla="*/ 103099 w 192094"/>
                <a:gd name="connsiteY41" fmla="*/ 89059 h 181696"/>
                <a:gd name="connsiteX42" fmla="*/ 103099 w 192094"/>
                <a:gd name="connsiteY42" fmla="*/ 150209 h 181696"/>
                <a:gd name="connsiteX43" fmla="*/ 98622 w 192094"/>
                <a:gd name="connsiteY43" fmla="*/ 172212 h 181696"/>
                <a:gd name="connsiteX44" fmla="*/ 92526 w 192094"/>
                <a:gd name="connsiteY44" fmla="*/ 175927 h 181696"/>
                <a:gd name="connsiteX45" fmla="*/ 82715 w 192094"/>
                <a:gd name="connsiteY45" fmla="*/ 175546 h 181696"/>
                <a:gd name="connsiteX46" fmla="*/ 76524 w 192094"/>
                <a:gd name="connsiteY46" fmla="*/ 177070 h 181696"/>
                <a:gd name="connsiteX47" fmla="*/ 70714 w 192094"/>
                <a:gd name="connsiteY47" fmla="*/ 180213 h 181696"/>
                <a:gd name="connsiteX48" fmla="*/ 52045 w 192094"/>
                <a:gd name="connsiteY48" fmla="*/ 178403 h 181696"/>
                <a:gd name="connsiteX49" fmla="*/ 45472 w 192094"/>
                <a:gd name="connsiteY49" fmla="*/ 179070 h 181696"/>
                <a:gd name="connsiteX50" fmla="*/ 18802 w 192094"/>
                <a:gd name="connsiteY50" fmla="*/ 176879 h 181696"/>
                <a:gd name="connsiteX51" fmla="*/ 17183 w 192094"/>
                <a:gd name="connsiteY51" fmla="*/ 172307 h 181696"/>
                <a:gd name="connsiteX52" fmla="*/ 23089 w 192094"/>
                <a:gd name="connsiteY52" fmla="*/ 134588 h 181696"/>
                <a:gd name="connsiteX53" fmla="*/ 19850 w 192094"/>
                <a:gd name="connsiteY53" fmla="*/ 132302 h 181696"/>
                <a:gd name="connsiteX54" fmla="*/ 10230 w 192094"/>
                <a:gd name="connsiteY54" fmla="*/ 125730 h 181696"/>
                <a:gd name="connsiteX55" fmla="*/ 1181 w 192094"/>
                <a:gd name="connsiteY55" fmla="*/ 100870 h 181696"/>
                <a:gd name="connsiteX56" fmla="*/ 11373 w 192094"/>
                <a:gd name="connsiteY56" fmla="*/ 80677 h 181696"/>
                <a:gd name="connsiteX57" fmla="*/ 14135 w 192094"/>
                <a:gd name="connsiteY57" fmla="*/ 78962 h 18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92094" h="181696">
                  <a:moveTo>
                    <a:pt x="120244" y="95"/>
                  </a:moveTo>
                  <a:cubicBezTo>
                    <a:pt x="120244" y="952"/>
                    <a:pt x="121482" y="1714"/>
                    <a:pt x="123673" y="2381"/>
                  </a:cubicBezTo>
                  <a:cubicBezTo>
                    <a:pt x="128435" y="3334"/>
                    <a:pt x="133198" y="4286"/>
                    <a:pt x="137960" y="5239"/>
                  </a:cubicBezTo>
                  <a:cubicBezTo>
                    <a:pt x="142437" y="6191"/>
                    <a:pt x="145294" y="5620"/>
                    <a:pt x="146533" y="3429"/>
                  </a:cubicBezTo>
                  <a:cubicBezTo>
                    <a:pt x="145675" y="6096"/>
                    <a:pt x="149009" y="7525"/>
                    <a:pt x="156534" y="7525"/>
                  </a:cubicBezTo>
                  <a:cubicBezTo>
                    <a:pt x="161296" y="6953"/>
                    <a:pt x="166059" y="6191"/>
                    <a:pt x="170917" y="5429"/>
                  </a:cubicBezTo>
                  <a:cubicBezTo>
                    <a:pt x="176251" y="4477"/>
                    <a:pt x="180156" y="4381"/>
                    <a:pt x="182728" y="5143"/>
                  </a:cubicBezTo>
                  <a:cubicBezTo>
                    <a:pt x="186347" y="6287"/>
                    <a:pt x="189300" y="8382"/>
                    <a:pt x="191491" y="11621"/>
                  </a:cubicBezTo>
                  <a:cubicBezTo>
                    <a:pt x="192062" y="12382"/>
                    <a:pt x="192157" y="13240"/>
                    <a:pt x="192062" y="14097"/>
                  </a:cubicBezTo>
                  <a:cubicBezTo>
                    <a:pt x="189490" y="26003"/>
                    <a:pt x="187395" y="40005"/>
                    <a:pt x="185585" y="56007"/>
                  </a:cubicBezTo>
                  <a:cubicBezTo>
                    <a:pt x="185299" y="58102"/>
                    <a:pt x="183109" y="63437"/>
                    <a:pt x="178918" y="72104"/>
                  </a:cubicBezTo>
                  <a:cubicBezTo>
                    <a:pt x="178537" y="72962"/>
                    <a:pt x="178346" y="73819"/>
                    <a:pt x="178441" y="74676"/>
                  </a:cubicBezTo>
                  <a:cubicBezTo>
                    <a:pt x="179394" y="83439"/>
                    <a:pt x="175012" y="89535"/>
                    <a:pt x="165297" y="92773"/>
                  </a:cubicBezTo>
                  <a:cubicBezTo>
                    <a:pt x="157391" y="95440"/>
                    <a:pt x="151390" y="96964"/>
                    <a:pt x="147485" y="97250"/>
                  </a:cubicBezTo>
                  <a:cubicBezTo>
                    <a:pt x="142627" y="97631"/>
                    <a:pt x="139389" y="98012"/>
                    <a:pt x="137770" y="98393"/>
                  </a:cubicBezTo>
                  <a:cubicBezTo>
                    <a:pt x="127102" y="100965"/>
                    <a:pt x="121863" y="100584"/>
                    <a:pt x="115767" y="91345"/>
                  </a:cubicBezTo>
                  <a:cubicBezTo>
                    <a:pt x="115005" y="90106"/>
                    <a:pt x="115291" y="88487"/>
                    <a:pt x="116529" y="87630"/>
                  </a:cubicBezTo>
                  <a:cubicBezTo>
                    <a:pt x="121196" y="84296"/>
                    <a:pt x="123006" y="80963"/>
                    <a:pt x="122149" y="75438"/>
                  </a:cubicBezTo>
                  <a:cubicBezTo>
                    <a:pt x="120339" y="63722"/>
                    <a:pt x="118339" y="56864"/>
                    <a:pt x="123863" y="47530"/>
                  </a:cubicBezTo>
                  <a:cubicBezTo>
                    <a:pt x="125006" y="45529"/>
                    <a:pt x="125197" y="43243"/>
                    <a:pt x="124339" y="41148"/>
                  </a:cubicBezTo>
                  <a:cubicBezTo>
                    <a:pt x="120910" y="32766"/>
                    <a:pt x="116719" y="24670"/>
                    <a:pt x="111671" y="16954"/>
                  </a:cubicBezTo>
                  <a:cubicBezTo>
                    <a:pt x="107861" y="11239"/>
                    <a:pt x="116243" y="4096"/>
                    <a:pt x="120244" y="0"/>
                  </a:cubicBezTo>
                  <a:lnTo>
                    <a:pt x="120244" y="0"/>
                  </a:lnTo>
                  <a:close/>
                  <a:moveTo>
                    <a:pt x="37090" y="72485"/>
                  </a:moveTo>
                  <a:cubicBezTo>
                    <a:pt x="37757" y="71818"/>
                    <a:pt x="38329" y="71628"/>
                    <a:pt x="38900" y="71818"/>
                  </a:cubicBezTo>
                  <a:cubicBezTo>
                    <a:pt x="39567" y="72104"/>
                    <a:pt x="39757" y="72866"/>
                    <a:pt x="39281" y="73438"/>
                  </a:cubicBezTo>
                  <a:cubicBezTo>
                    <a:pt x="38424" y="74390"/>
                    <a:pt x="37662" y="74581"/>
                    <a:pt x="37090" y="74009"/>
                  </a:cubicBezTo>
                  <a:cubicBezTo>
                    <a:pt x="36614" y="73533"/>
                    <a:pt x="36614" y="73057"/>
                    <a:pt x="37090" y="72580"/>
                  </a:cubicBezTo>
                  <a:lnTo>
                    <a:pt x="37090" y="72580"/>
                  </a:lnTo>
                  <a:close/>
                  <a:moveTo>
                    <a:pt x="14040" y="78962"/>
                  </a:moveTo>
                  <a:cubicBezTo>
                    <a:pt x="15183" y="79724"/>
                    <a:pt x="16802" y="80105"/>
                    <a:pt x="18898" y="80105"/>
                  </a:cubicBezTo>
                  <a:cubicBezTo>
                    <a:pt x="19564" y="79724"/>
                    <a:pt x="20231" y="79248"/>
                    <a:pt x="20803" y="78486"/>
                  </a:cubicBezTo>
                  <a:cubicBezTo>
                    <a:pt x="21469" y="77724"/>
                    <a:pt x="22136" y="77533"/>
                    <a:pt x="23089" y="78010"/>
                  </a:cubicBezTo>
                  <a:cubicBezTo>
                    <a:pt x="24041" y="78486"/>
                    <a:pt x="24613" y="79438"/>
                    <a:pt x="24708" y="81058"/>
                  </a:cubicBezTo>
                  <a:lnTo>
                    <a:pt x="27089" y="81058"/>
                  </a:lnTo>
                  <a:cubicBezTo>
                    <a:pt x="27089" y="82391"/>
                    <a:pt x="27565" y="83344"/>
                    <a:pt x="28804" y="83820"/>
                  </a:cubicBezTo>
                  <a:cubicBezTo>
                    <a:pt x="35376" y="86868"/>
                    <a:pt x="41758" y="89725"/>
                    <a:pt x="47949" y="92297"/>
                  </a:cubicBezTo>
                  <a:cubicBezTo>
                    <a:pt x="49949" y="93059"/>
                    <a:pt x="51949" y="93059"/>
                    <a:pt x="53854" y="92202"/>
                  </a:cubicBezTo>
                  <a:cubicBezTo>
                    <a:pt x="60808" y="88963"/>
                    <a:pt x="68047" y="84868"/>
                    <a:pt x="75571" y="80010"/>
                  </a:cubicBezTo>
                  <a:cubicBezTo>
                    <a:pt x="77762" y="78581"/>
                    <a:pt x="80048" y="77629"/>
                    <a:pt x="82334" y="77152"/>
                  </a:cubicBezTo>
                  <a:cubicBezTo>
                    <a:pt x="88811" y="75914"/>
                    <a:pt x="96241" y="75724"/>
                    <a:pt x="100527" y="80105"/>
                  </a:cubicBezTo>
                  <a:cubicBezTo>
                    <a:pt x="101956" y="81534"/>
                    <a:pt x="102813" y="84582"/>
                    <a:pt x="103099" y="89059"/>
                  </a:cubicBezTo>
                  <a:cubicBezTo>
                    <a:pt x="103956" y="103251"/>
                    <a:pt x="103956" y="123634"/>
                    <a:pt x="103099" y="150209"/>
                  </a:cubicBezTo>
                  <a:cubicBezTo>
                    <a:pt x="102813" y="157448"/>
                    <a:pt x="101384" y="164782"/>
                    <a:pt x="98622" y="172212"/>
                  </a:cubicBezTo>
                  <a:cubicBezTo>
                    <a:pt x="97765" y="174498"/>
                    <a:pt x="95288" y="176022"/>
                    <a:pt x="92526" y="175927"/>
                  </a:cubicBezTo>
                  <a:lnTo>
                    <a:pt x="82715" y="175546"/>
                  </a:lnTo>
                  <a:cubicBezTo>
                    <a:pt x="80048" y="175546"/>
                    <a:pt x="77953" y="176022"/>
                    <a:pt x="76524" y="177070"/>
                  </a:cubicBezTo>
                  <a:cubicBezTo>
                    <a:pt x="76048" y="177451"/>
                    <a:pt x="74047" y="178498"/>
                    <a:pt x="70714" y="180213"/>
                  </a:cubicBezTo>
                  <a:cubicBezTo>
                    <a:pt x="62998" y="184118"/>
                    <a:pt x="59093" y="179165"/>
                    <a:pt x="52045" y="178403"/>
                  </a:cubicBezTo>
                  <a:cubicBezTo>
                    <a:pt x="49568" y="178213"/>
                    <a:pt x="47377" y="178403"/>
                    <a:pt x="45472" y="179070"/>
                  </a:cubicBezTo>
                  <a:cubicBezTo>
                    <a:pt x="35757" y="182594"/>
                    <a:pt x="26899" y="181832"/>
                    <a:pt x="18802" y="176879"/>
                  </a:cubicBezTo>
                  <a:cubicBezTo>
                    <a:pt x="17183" y="175927"/>
                    <a:pt x="16516" y="174022"/>
                    <a:pt x="17183" y="172307"/>
                  </a:cubicBezTo>
                  <a:cubicBezTo>
                    <a:pt x="22136" y="159829"/>
                    <a:pt x="24136" y="147256"/>
                    <a:pt x="23089" y="134588"/>
                  </a:cubicBezTo>
                  <a:cubicBezTo>
                    <a:pt x="22993" y="133159"/>
                    <a:pt x="21469" y="132112"/>
                    <a:pt x="19850" y="132302"/>
                  </a:cubicBezTo>
                  <a:cubicBezTo>
                    <a:pt x="14230" y="133159"/>
                    <a:pt x="11849" y="130397"/>
                    <a:pt x="10230" y="125730"/>
                  </a:cubicBezTo>
                  <a:cubicBezTo>
                    <a:pt x="7277" y="117443"/>
                    <a:pt x="4229" y="109156"/>
                    <a:pt x="1181" y="100870"/>
                  </a:cubicBezTo>
                  <a:cubicBezTo>
                    <a:pt x="-2057" y="92107"/>
                    <a:pt x="1372" y="85344"/>
                    <a:pt x="11373" y="80677"/>
                  </a:cubicBezTo>
                  <a:cubicBezTo>
                    <a:pt x="11944" y="79915"/>
                    <a:pt x="12897" y="79343"/>
                    <a:pt x="14135" y="78962"/>
                  </a:cubicBezTo>
                  <a:close/>
                </a:path>
              </a:pathLst>
            </a:custGeom>
            <a:solidFill>
              <a:srgbClr val="F04E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9" name="Freeform: Shape 16498">
              <a:extLst>
                <a:ext uri="{FF2B5EF4-FFF2-40B4-BE49-F238E27FC236}">
                  <a16:creationId xmlns:a16="http://schemas.microsoft.com/office/drawing/2014/main" id="{CB0BC052-B3DA-FE35-1470-D26DD8B7E3B3}"/>
                </a:ext>
              </a:extLst>
            </p:cNvPr>
            <p:cNvSpPr/>
            <p:nvPr/>
          </p:nvSpPr>
          <p:spPr>
            <a:xfrm>
              <a:off x="811386" y="3991101"/>
              <a:ext cx="639846" cy="621444"/>
            </a:xfrm>
            <a:custGeom>
              <a:avLst/>
              <a:gdLst>
                <a:gd name="connsiteX0" fmla="*/ 387906 w 639846"/>
                <a:gd name="connsiteY0" fmla="*/ 19495 h 621444"/>
                <a:gd name="connsiteX1" fmla="*/ 403717 w 639846"/>
                <a:gd name="connsiteY1" fmla="*/ 11113 h 621444"/>
                <a:gd name="connsiteX2" fmla="*/ 458581 w 639846"/>
                <a:gd name="connsiteY2" fmla="*/ 26638 h 621444"/>
                <a:gd name="connsiteX3" fmla="*/ 458581 w 639846"/>
                <a:gd name="connsiteY3" fmla="*/ 34258 h 621444"/>
                <a:gd name="connsiteX4" fmla="*/ 458010 w 639846"/>
                <a:gd name="connsiteY4" fmla="*/ 36925 h 621444"/>
                <a:gd name="connsiteX5" fmla="*/ 453914 w 639846"/>
                <a:gd name="connsiteY5" fmla="*/ 47689 h 621444"/>
                <a:gd name="connsiteX6" fmla="*/ 448389 w 639846"/>
                <a:gd name="connsiteY6" fmla="*/ 54737 h 621444"/>
                <a:gd name="connsiteX7" fmla="*/ 448199 w 639846"/>
                <a:gd name="connsiteY7" fmla="*/ 59404 h 621444"/>
                <a:gd name="connsiteX8" fmla="*/ 476488 w 639846"/>
                <a:gd name="connsiteY8" fmla="*/ 78931 h 621444"/>
                <a:gd name="connsiteX9" fmla="*/ 478869 w 639846"/>
                <a:gd name="connsiteY9" fmla="*/ 86074 h 621444"/>
                <a:gd name="connsiteX10" fmla="*/ 481727 w 639846"/>
                <a:gd name="connsiteY10" fmla="*/ 92742 h 621444"/>
                <a:gd name="connsiteX11" fmla="*/ 491442 w 639846"/>
                <a:gd name="connsiteY11" fmla="*/ 121793 h 621444"/>
                <a:gd name="connsiteX12" fmla="*/ 494776 w 639846"/>
                <a:gd name="connsiteY12" fmla="*/ 130175 h 621444"/>
                <a:gd name="connsiteX13" fmla="*/ 503444 w 639846"/>
                <a:gd name="connsiteY13" fmla="*/ 143510 h 621444"/>
                <a:gd name="connsiteX14" fmla="*/ 501253 w 639846"/>
                <a:gd name="connsiteY14" fmla="*/ 157321 h 621444"/>
                <a:gd name="connsiteX15" fmla="*/ 503444 w 639846"/>
                <a:gd name="connsiteY15" fmla="*/ 162941 h 621444"/>
                <a:gd name="connsiteX16" fmla="*/ 537543 w 639846"/>
                <a:gd name="connsiteY16" fmla="*/ 198565 h 621444"/>
                <a:gd name="connsiteX17" fmla="*/ 527637 w 639846"/>
                <a:gd name="connsiteY17" fmla="*/ 232664 h 621444"/>
                <a:gd name="connsiteX18" fmla="*/ 525923 w 639846"/>
                <a:gd name="connsiteY18" fmla="*/ 234569 h 621444"/>
                <a:gd name="connsiteX19" fmla="*/ 522970 w 639846"/>
                <a:gd name="connsiteY19" fmla="*/ 235903 h 621444"/>
                <a:gd name="connsiteX20" fmla="*/ 522589 w 639846"/>
                <a:gd name="connsiteY20" fmla="*/ 237903 h 621444"/>
                <a:gd name="connsiteX21" fmla="*/ 537353 w 639846"/>
                <a:gd name="connsiteY21" fmla="*/ 257715 h 621444"/>
                <a:gd name="connsiteX22" fmla="*/ 540210 w 639846"/>
                <a:gd name="connsiteY22" fmla="*/ 264763 h 621444"/>
                <a:gd name="connsiteX23" fmla="*/ 573834 w 639846"/>
                <a:gd name="connsiteY23" fmla="*/ 311722 h 621444"/>
                <a:gd name="connsiteX24" fmla="*/ 578596 w 639846"/>
                <a:gd name="connsiteY24" fmla="*/ 319056 h 621444"/>
                <a:gd name="connsiteX25" fmla="*/ 581073 w 639846"/>
                <a:gd name="connsiteY25" fmla="*/ 327057 h 621444"/>
                <a:gd name="connsiteX26" fmla="*/ 581930 w 639846"/>
                <a:gd name="connsiteY26" fmla="*/ 329629 h 621444"/>
                <a:gd name="connsiteX27" fmla="*/ 591264 w 639846"/>
                <a:gd name="connsiteY27" fmla="*/ 344202 h 621444"/>
                <a:gd name="connsiteX28" fmla="*/ 607457 w 639846"/>
                <a:gd name="connsiteY28" fmla="*/ 371824 h 621444"/>
                <a:gd name="connsiteX29" fmla="*/ 608219 w 639846"/>
                <a:gd name="connsiteY29" fmla="*/ 374301 h 621444"/>
                <a:gd name="connsiteX30" fmla="*/ 609552 w 639846"/>
                <a:gd name="connsiteY30" fmla="*/ 385731 h 621444"/>
                <a:gd name="connsiteX31" fmla="*/ 624030 w 639846"/>
                <a:gd name="connsiteY31" fmla="*/ 426498 h 621444"/>
                <a:gd name="connsiteX32" fmla="*/ 632889 w 639846"/>
                <a:gd name="connsiteY32" fmla="*/ 455168 h 621444"/>
                <a:gd name="connsiteX33" fmla="*/ 639270 w 639846"/>
                <a:gd name="connsiteY33" fmla="*/ 484410 h 621444"/>
                <a:gd name="connsiteX34" fmla="*/ 635651 w 639846"/>
                <a:gd name="connsiteY34" fmla="*/ 510794 h 621444"/>
                <a:gd name="connsiteX35" fmla="*/ 632031 w 639846"/>
                <a:gd name="connsiteY35" fmla="*/ 506603 h 621444"/>
                <a:gd name="connsiteX36" fmla="*/ 628412 w 639846"/>
                <a:gd name="connsiteY36" fmla="*/ 503651 h 621444"/>
                <a:gd name="connsiteX37" fmla="*/ 622602 w 639846"/>
                <a:gd name="connsiteY37" fmla="*/ 499078 h 621444"/>
                <a:gd name="connsiteX38" fmla="*/ 619839 w 639846"/>
                <a:gd name="connsiteY38" fmla="*/ 498316 h 621444"/>
                <a:gd name="connsiteX39" fmla="*/ 610410 w 639846"/>
                <a:gd name="connsiteY39" fmla="*/ 497650 h 621444"/>
                <a:gd name="connsiteX40" fmla="*/ 599265 w 639846"/>
                <a:gd name="connsiteY40" fmla="*/ 498126 h 621444"/>
                <a:gd name="connsiteX41" fmla="*/ 591550 w 639846"/>
                <a:gd name="connsiteY41" fmla="*/ 500983 h 621444"/>
                <a:gd name="connsiteX42" fmla="*/ 566309 w 639846"/>
                <a:gd name="connsiteY42" fmla="*/ 513842 h 621444"/>
                <a:gd name="connsiteX43" fmla="*/ 565737 w 639846"/>
                <a:gd name="connsiteY43" fmla="*/ 513747 h 621444"/>
                <a:gd name="connsiteX44" fmla="*/ 560403 w 639846"/>
                <a:gd name="connsiteY44" fmla="*/ 517652 h 621444"/>
                <a:gd name="connsiteX45" fmla="*/ 546783 w 639846"/>
                <a:gd name="connsiteY45" fmla="*/ 500793 h 621444"/>
                <a:gd name="connsiteX46" fmla="*/ 546211 w 639846"/>
                <a:gd name="connsiteY46" fmla="*/ 498221 h 621444"/>
                <a:gd name="connsiteX47" fmla="*/ 548878 w 639846"/>
                <a:gd name="connsiteY47" fmla="*/ 493649 h 621444"/>
                <a:gd name="connsiteX48" fmla="*/ 549259 w 639846"/>
                <a:gd name="connsiteY48" fmla="*/ 491268 h 621444"/>
                <a:gd name="connsiteX49" fmla="*/ 545925 w 639846"/>
                <a:gd name="connsiteY49" fmla="*/ 482886 h 621444"/>
                <a:gd name="connsiteX50" fmla="*/ 543639 w 639846"/>
                <a:gd name="connsiteY50" fmla="*/ 474599 h 621444"/>
                <a:gd name="connsiteX51" fmla="*/ 530400 w 639846"/>
                <a:gd name="connsiteY51" fmla="*/ 438595 h 621444"/>
                <a:gd name="connsiteX52" fmla="*/ 523637 w 639846"/>
                <a:gd name="connsiteY52" fmla="*/ 418592 h 621444"/>
                <a:gd name="connsiteX53" fmla="*/ 512778 w 639846"/>
                <a:gd name="connsiteY53" fmla="*/ 385731 h 621444"/>
                <a:gd name="connsiteX54" fmla="*/ 512016 w 639846"/>
                <a:gd name="connsiteY54" fmla="*/ 384969 h 621444"/>
                <a:gd name="connsiteX55" fmla="*/ 510397 w 639846"/>
                <a:gd name="connsiteY55" fmla="*/ 384493 h 621444"/>
                <a:gd name="connsiteX56" fmla="*/ 509254 w 639846"/>
                <a:gd name="connsiteY56" fmla="*/ 385445 h 621444"/>
                <a:gd name="connsiteX57" fmla="*/ 518874 w 639846"/>
                <a:gd name="connsiteY57" fmla="*/ 423926 h 621444"/>
                <a:gd name="connsiteX58" fmla="*/ 524589 w 639846"/>
                <a:gd name="connsiteY58" fmla="*/ 466503 h 621444"/>
                <a:gd name="connsiteX59" fmla="*/ 528590 w 639846"/>
                <a:gd name="connsiteY59" fmla="*/ 503841 h 621444"/>
                <a:gd name="connsiteX60" fmla="*/ 525637 w 639846"/>
                <a:gd name="connsiteY60" fmla="*/ 552037 h 621444"/>
                <a:gd name="connsiteX61" fmla="*/ 510778 w 639846"/>
                <a:gd name="connsiteY61" fmla="*/ 610616 h 621444"/>
                <a:gd name="connsiteX62" fmla="*/ 509635 w 639846"/>
                <a:gd name="connsiteY62" fmla="*/ 619474 h 621444"/>
                <a:gd name="connsiteX63" fmla="*/ 507730 w 639846"/>
                <a:gd name="connsiteY63" fmla="*/ 621189 h 621444"/>
                <a:gd name="connsiteX64" fmla="*/ 497538 w 639846"/>
                <a:gd name="connsiteY64" fmla="*/ 620618 h 621444"/>
                <a:gd name="connsiteX65" fmla="*/ 467249 w 639846"/>
                <a:gd name="connsiteY65" fmla="*/ 613664 h 621444"/>
                <a:gd name="connsiteX66" fmla="*/ 454485 w 639846"/>
                <a:gd name="connsiteY66" fmla="*/ 614617 h 621444"/>
                <a:gd name="connsiteX67" fmla="*/ 380190 w 639846"/>
                <a:gd name="connsiteY67" fmla="*/ 611569 h 621444"/>
                <a:gd name="connsiteX68" fmla="*/ 348948 w 639846"/>
                <a:gd name="connsiteY68" fmla="*/ 608997 h 621444"/>
                <a:gd name="connsiteX69" fmla="*/ 325422 w 639846"/>
                <a:gd name="connsiteY69" fmla="*/ 608330 h 621444"/>
                <a:gd name="connsiteX70" fmla="*/ 301895 w 639846"/>
                <a:gd name="connsiteY70" fmla="*/ 606902 h 621444"/>
                <a:gd name="connsiteX71" fmla="*/ 292084 w 639846"/>
                <a:gd name="connsiteY71" fmla="*/ 609949 h 621444"/>
                <a:gd name="connsiteX72" fmla="*/ 287036 w 639846"/>
                <a:gd name="connsiteY72" fmla="*/ 607663 h 621444"/>
                <a:gd name="connsiteX73" fmla="*/ 265128 w 639846"/>
                <a:gd name="connsiteY73" fmla="*/ 607282 h 621444"/>
                <a:gd name="connsiteX74" fmla="*/ 262271 w 639846"/>
                <a:gd name="connsiteY74" fmla="*/ 606902 h 621444"/>
                <a:gd name="connsiteX75" fmla="*/ 220361 w 639846"/>
                <a:gd name="connsiteY75" fmla="*/ 603949 h 621444"/>
                <a:gd name="connsiteX76" fmla="*/ 197596 w 639846"/>
                <a:gd name="connsiteY76" fmla="*/ 578422 h 621444"/>
                <a:gd name="connsiteX77" fmla="*/ 197596 w 639846"/>
                <a:gd name="connsiteY77" fmla="*/ 554323 h 621444"/>
                <a:gd name="connsiteX78" fmla="*/ 206931 w 639846"/>
                <a:gd name="connsiteY78" fmla="*/ 515652 h 621444"/>
                <a:gd name="connsiteX79" fmla="*/ 210836 w 639846"/>
                <a:gd name="connsiteY79" fmla="*/ 497650 h 621444"/>
                <a:gd name="connsiteX80" fmla="*/ 219123 w 639846"/>
                <a:gd name="connsiteY80" fmla="*/ 481743 h 621444"/>
                <a:gd name="connsiteX81" fmla="*/ 218742 w 639846"/>
                <a:gd name="connsiteY81" fmla="*/ 477647 h 621444"/>
                <a:gd name="connsiteX82" fmla="*/ 210074 w 639846"/>
                <a:gd name="connsiteY82" fmla="*/ 462693 h 621444"/>
                <a:gd name="connsiteX83" fmla="*/ 232172 w 639846"/>
                <a:gd name="connsiteY83" fmla="*/ 398018 h 621444"/>
                <a:gd name="connsiteX84" fmla="*/ 241221 w 639846"/>
                <a:gd name="connsiteY84" fmla="*/ 381159 h 621444"/>
                <a:gd name="connsiteX85" fmla="*/ 249507 w 639846"/>
                <a:gd name="connsiteY85" fmla="*/ 363919 h 621444"/>
                <a:gd name="connsiteX86" fmla="*/ 253508 w 639846"/>
                <a:gd name="connsiteY86" fmla="*/ 351155 h 621444"/>
                <a:gd name="connsiteX87" fmla="*/ 258080 w 639846"/>
                <a:gd name="connsiteY87" fmla="*/ 338392 h 621444"/>
                <a:gd name="connsiteX88" fmla="*/ 258080 w 639846"/>
                <a:gd name="connsiteY88" fmla="*/ 335629 h 621444"/>
                <a:gd name="connsiteX89" fmla="*/ 212265 w 639846"/>
                <a:gd name="connsiteY89" fmla="*/ 356965 h 621444"/>
                <a:gd name="connsiteX90" fmla="*/ 174450 w 639846"/>
                <a:gd name="connsiteY90" fmla="*/ 368395 h 621444"/>
                <a:gd name="connsiteX91" fmla="*/ 159020 w 639846"/>
                <a:gd name="connsiteY91" fmla="*/ 370205 h 621444"/>
                <a:gd name="connsiteX92" fmla="*/ 140541 w 639846"/>
                <a:gd name="connsiteY92" fmla="*/ 364776 h 621444"/>
                <a:gd name="connsiteX93" fmla="*/ 126349 w 639846"/>
                <a:gd name="connsiteY93" fmla="*/ 355918 h 621444"/>
                <a:gd name="connsiteX94" fmla="*/ 92345 w 639846"/>
                <a:gd name="connsiteY94" fmla="*/ 338773 h 621444"/>
                <a:gd name="connsiteX95" fmla="*/ 60055 w 639846"/>
                <a:gd name="connsiteY95" fmla="*/ 319913 h 621444"/>
                <a:gd name="connsiteX96" fmla="*/ 19955 w 639846"/>
                <a:gd name="connsiteY96" fmla="*/ 293719 h 621444"/>
                <a:gd name="connsiteX97" fmla="*/ 1000 w 639846"/>
                <a:gd name="connsiteY97" fmla="*/ 277051 h 621444"/>
                <a:gd name="connsiteX98" fmla="*/ 1000 w 639846"/>
                <a:gd name="connsiteY98" fmla="*/ 272098 h 621444"/>
                <a:gd name="connsiteX99" fmla="*/ 2905 w 639846"/>
                <a:gd name="connsiteY99" fmla="*/ 267716 h 621444"/>
                <a:gd name="connsiteX100" fmla="*/ 5667 w 639846"/>
                <a:gd name="connsiteY100" fmla="*/ 267049 h 621444"/>
                <a:gd name="connsiteX101" fmla="*/ 7763 w 639846"/>
                <a:gd name="connsiteY101" fmla="*/ 263239 h 621444"/>
                <a:gd name="connsiteX102" fmla="*/ 45672 w 639846"/>
                <a:gd name="connsiteY102" fmla="*/ 223615 h 621444"/>
                <a:gd name="connsiteX103" fmla="*/ 48149 w 639846"/>
                <a:gd name="connsiteY103" fmla="*/ 224949 h 621444"/>
                <a:gd name="connsiteX104" fmla="*/ 56721 w 639846"/>
                <a:gd name="connsiteY104" fmla="*/ 223711 h 621444"/>
                <a:gd name="connsiteX105" fmla="*/ 59103 w 639846"/>
                <a:gd name="connsiteY105" fmla="*/ 225330 h 621444"/>
                <a:gd name="connsiteX106" fmla="*/ 87297 w 639846"/>
                <a:gd name="connsiteY106" fmla="*/ 244951 h 621444"/>
                <a:gd name="connsiteX107" fmla="*/ 99203 w 639846"/>
                <a:gd name="connsiteY107" fmla="*/ 249619 h 621444"/>
                <a:gd name="connsiteX108" fmla="*/ 119682 w 639846"/>
                <a:gd name="connsiteY108" fmla="*/ 264859 h 621444"/>
                <a:gd name="connsiteX109" fmla="*/ 124063 w 639846"/>
                <a:gd name="connsiteY109" fmla="*/ 264192 h 621444"/>
                <a:gd name="connsiteX110" fmla="*/ 128254 w 639846"/>
                <a:gd name="connsiteY110" fmla="*/ 259144 h 621444"/>
                <a:gd name="connsiteX111" fmla="*/ 135874 w 639846"/>
                <a:gd name="connsiteY111" fmla="*/ 257524 h 621444"/>
                <a:gd name="connsiteX112" fmla="*/ 154924 w 639846"/>
                <a:gd name="connsiteY112" fmla="*/ 266859 h 621444"/>
                <a:gd name="connsiteX113" fmla="*/ 162925 w 639846"/>
                <a:gd name="connsiteY113" fmla="*/ 266859 h 621444"/>
                <a:gd name="connsiteX114" fmla="*/ 170355 w 639846"/>
                <a:gd name="connsiteY114" fmla="*/ 264478 h 621444"/>
                <a:gd name="connsiteX115" fmla="*/ 220551 w 639846"/>
                <a:gd name="connsiteY115" fmla="*/ 241618 h 621444"/>
                <a:gd name="connsiteX116" fmla="*/ 252079 w 639846"/>
                <a:gd name="connsiteY116" fmla="*/ 227806 h 621444"/>
                <a:gd name="connsiteX117" fmla="*/ 264271 w 639846"/>
                <a:gd name="connsiteY117" fmla="*/ 230092 h 621444"/>
                <a:gd name="connsiteX118" fmla="*/ 274463 w 639846"/>
                <a:gd name="connsiteY118" fmla="*/ 234474 h 621444"/>
                <a:gd name="connsiteX119" fmla="*/ 292941 w 639846"/>
                <a:gd name="connsiteY119" fmla="*/ 233902 h 621444"/>
                <a:gd name="connsiteX120" fmla="*/ 294656 w 639846"/>
                <a:gd name="connsiteY120" fmla="*/ 233617 h 621444"/>
                <a:gd name="connsiteX121" fmla="*/ 295132 w 639846"/>
                <a:gd name="connsiteY121" fmla="*/ 232378 h 621444"/>
                <a:gd name="connsiteX122" fmla="*/ 293513 w 639846"/>
                <a:gd name="connsiteY122" fmla="*/ 230759 h 621444"/>
                <a:gd name="connsiteX123" fmla="*/ 273606 w 639846"/>
                <a:gd name="connsiteY123" fmla="*/ 206947 h 621444"/>
                <a:gd name="connsiteX124" fmla="*/ 273606 w 639846"/>
                <a:gd name="connsiteY124" fmla="*/ 200374 h 621444"/>
                <a:gd name="connsiteX125" fmla="*/ 285988 w 639846"/>
                <a:gd name="connsiteY125" fmla="*/ 171037 h 621444"/>
                <a:gd name="connsiteX126" fmla="*/ 304086 w 639846"/>
                <a:gd name="connsiteY126" fmla="*/ 146463 h 621444"/>
                <a:gd name="connsiteX127" fmla="*/ 305514 w 639846"/>
                <a:gd name="connsiteY127" fmla="*/ 137319 h 621444"/>
                <a:gd name="connsiteX128" fmla="*/ 305324 w 639846"/>
                <a:gd name="connsiteY128" fmla="*/ 134842 h 621444"/>
                <a:gd name="connsiteX129" fmla="*/ 305705 w 639846"/>
                <a:gd name="connsiteY129" fmla="*/ 117793 h 621444"/>
                <a:gd name="connsiteX130" fmla="*/ 309610 w 639846"/>
                <a:gd name="connsiteY130" fmla="*/ 106553 h 621444"/>
                <a:gd name="connsiteX131" fmla="*/ 310467 w 639846"/>
                <a:gd name="connsiteY131" fmla="*/ 103981 h 621444"/>
                <a:gd name="connsiteX132" fmla="*/ 313896 w 639846"/>
                <a:gd name="connsiteY132" fmla="*/ 88265 h 621444"/>
                <a:gd name="connsiteX133" fmla="*/ 318183 w 639846"/>
                <a:gd name="connsiteY133" fmla="*/ 77883 h 621444"/>
                <a:gd name="connsiteX134" fmla="*/ 329136 w 639846"/>
                <a:gd name="connsiteY134" fmla="*/ 61214 h 621444"/>
                <a:gd name="connsiteX135" fmla="*/ 347234 w 639846"/>
                <a:gd name="connsiteY135" fmla="*/ 52165 h 621444"/>
                <a:gd name="connsiteX136" fmla="*/ 384953 w 639846"/>
                <a:gd name="connsiteY136" fmla="*/ 38164 h 621444"/>
                <a:gd name="connsiteX137" fmla="*/ 386667 w 639846"/>
                <a:gd name="connsiteY137" fmla="*/ 35401 h 621444"/>
                <a:gd name="connsiteX138" fmla="*/ 384953 w 639846"/>
                <a:gd name="connsiteY138" fmla="*/ 24352 h 621444"/>
                <a:gd name="connsiteX139" fmla="*/ 387810 w 639846"/>
                <a:gd name="connsiteY139" fmla="*/ 19685 h 6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639846" h="621444">
                  <a:moveTo>
                    <a:pt x="387906" y="19495"/>
                  </a:moveTo>
                  <a:cubicBezTo>
                    <a:pt x="392478" y="17780"/>
                    <a:pt x="398574" y="15399"/>
                    <a:pt x="403717" y="11113"/>
                  </a:cubicBezTo>
                  <a:cubicBezTo>
                    <a:pt x="431435" y="-12033"/>
                    <a:pt x="458581" y="4826"/>
                    <a:pt x="458581" y="26638"/>
                  </a:cubicBezTo>
                  <a:lnTo>
                    <a:pt x="458581" y="34258"/>
                  </a:lnTo>
                  <a:cubicBezTo>
                    <a:pt x="458581" y="35211"/>
                    <a:pt x="458391" y="36068"/>
                    <a:pt x="458010" y="36925"/>
                  </a:cubicBezTo>
                  <a:cubicBezTo>
                    <a:pt x="455628" y="41974"/>
                    <a:pt x="454295" y="45593"/>
                    <a:pt x="453914" y="47689"/>
                  </a:cubicBezTo>
                  <a:cubicBezTo>
                    <a:pt x="453342" y="51308"/>
                    <a:pt x="451533" y="53689"/>
                    <a:pt x="448389" y="54737"/>
                  </a:cubicBezTo>
                  <a:cubicBezTo>
                    <a:pt x="444294" y="56166"/>
                    <a:pt x="444198" y="57690"/>
                    <a:pt x="448199" y="59404"/>
                  </a:cubicBezTo>
                  <a:cubicBezTo>
                    <a:pt x="458867" y="63881"/>
                    <a:pt x="468297" y="70453"/>
                    <a:pt x="476488" y="78931"/>
                  </a:cubicBezTo>
                  <a:cubicBezTo>
                    <a:pt x="477441" y="79978"/>
                    <a:pt x="478203" y="82360"/>
                    <a:pt x="478869" y="86074"/>
                  </a:cubicBezTo>
                  <a:cubicBezTo>
                    <a:pt x="479250" y="88551"/>
                    <a:pt x="480203" y="90742"/>
                    <a:pt x="481727" y="92742"/>
                  </a:cubicBezTo>
                  <a:cubicBezTo>
                    <a:pt x="488204" y="101219"/>
                    <a:pt x="489061" y="108839"/>
                    <a:pt x="491442" y="121793"/>
                  </a:cubicBezTo>
                  <a:cubicBezTo>
                    <a:pt x="492109" y="125603"/>
                    <a:pt x="493252" y="128461"/>
                    <a:pt x="494776" y="130175"/>
                  </a:cubicBezTo>
                  <a:cubicBezTo>
                    <a:pt x="498300" y="134271"/>
                    <a:pt x="504015" y="137319"/>
                    <a:pt x="503444" y="143510"/>
                  </a:cubicBezTo>
                  <a:cubicBezTo>
                    <a:pt x="503253" y="145891"/>
                    <a:pt x="502491" y="150463"/>
                    <a:pt x="501253" y="157321"/>
                  </a:cubicBezTo>
                  <a:cubicBezTo>
                    <a:pt x="500872" y="159417"/>
                    <a:pt x="501729" y="161512"/>
                    <a:pt x="503444" y="162941"/>
                  </a:cubicBezTo>
                  <a:cubicBezTo>
                    <a:pt x="513540" y="171037"/>
                    <a:pt x="541734" y="184372"/>
                    <a:pt x="537543" y="198565"/>
                  </a:cubicBezTo>
                  <a:cubicBezTo>
                    <a:pt x="534876" y="207709"/>
                    <a:pt x="531543" y="219043"/>
                    <a:pt x="527637" y="232664"/>
                  </a:cubicBezTo>
                  <a:cubicBezTo>
                    <a:pt x="527352" y="233521"/>
                    <a:pt x="526780" y="234188"/>
                    <a:pt x="525923" y="234569"/>
                  </a:cubicBezTo>
                  <a:lnTo>
                    <a:pt x="522970" y="235903"/>
                  </a:lnTo>
                  <a:cubicBezTo>
                    <a:pt x="521827" y="236379"/>
                    <a:pt x="521732" y="237046"/>
                    <a:pt x="522589" y="237903"/>
                  </a:cubicBezTo>
                  <a:cubicBezTo>
                    <a:pt x="528685" y="243904"/>
                    <a:pt x="535543" y="250285"/>
                    <a:pt x="537353" y="257715"/>
                  </a:cubicBezTo>
                  <a:cubicBezTo>
                    <a:pt x="538305" y="261525"/>
                    <a:pt x="539258" y="263906"/>
                    <a:pt x="540210" y="264763"/>
                  </a:cubicBezTo>
                  <a:cubicBezTo>
                    <a:pt x="555260" y="279908"/>
                    <a:pt x="566404" y="295529"/>
                    <a:pt x="573834" y="311722"/>
                  </a:cubicBezTo>
                  <a:cubicBezTo>
                    <a:pt x="575072" y="314484"/>
                    <a:pt x="576691" y="316960"/>
                    <a:pt x="578596" y="319056"/>
                  </a:cubicBezTo>
                  <a:cubicBezTo>
                    <a:pt x="580501" y="321247"/>
                    <a:pt x="581358" y="323914"/>
                    <a:pt x="581073" y="327057"/>
                  </a:cubicBezTo>
                  <a:cubicBezTo>
                    <a:pt x="581073" y="328009"/>
                    <a:pt x="581263" y="328867"/>
                    <a:pt x="581930" y="329629"/>
                  </a:cubicBezTo>
                  <a:cubicBezTo>
                    <a:pt x="586883" y="335725"/>
                    <a:pt x="589455" y="338201"/>
                    <a:pt x="591264" y="344202"/>
                  </a:cubicBezTo>
                  <a:cubicBezTo>
                    <a:pt x="594312" y="354013"/>
                    <a:pt x="599742" y="363157"/>
                    <a:pt x="607457" y="371824"/>
                  </a:cubicBezTo>
                  <a:cubicBezTo>
                    <a:pt x="608124" y="372491"/>
                    <a:pt x="608314" y="373444"/>
                    <a:pt x="608219" y="374301"/>
                  </a:cubicBezTo>
                  <a:cubicBezTo>
                    <a:pt x="607647" y="377730"/>
                    <a:pt x="608219" y="381540"/>
                    <a:pt x="609552" y="385731"/>
                  </a:cubicBezTo>
                  <a:cubicBezTo>
                    <a:pt x="616887" y="406495"/>
                    <a:pt x="621744" y="420116"/>
                    <a:pt x="624030" y="426498"/>
                  </a:cubicBezTo>
                  <a:cubicBezTo>
                    <a:pt x="627745" y="436594"/>
                    <a:pt x="630698" y="446119"/>
                    <a:pt x="632889" y="455168"/>
                  </a:cubicBezTo>
                  <a:cubicBezTo>
                    <a:pt x="636032" y="467836"/>
                    <a:pt x="638127" y="477552"/>
                    <a:pt x="639270" y="484410"/>
                  </a:cubicBezTo>
                  <a:cubicBezTo>
                    <a:pt x="640699" y="492697"/>
                    <a:pt x="639461" y="501460"/>
                    <a:pt x="635651" y="510794"/>
                  </a:cubicBezTo>
                  <a:cubicBezTo>
                    <a:pt x="634698" y="508413"/>
                    <a:pt x="633555" y="506984"/>
                    <a:pt x="632031" y="506603"/>
                  </a:cubicBezTo>
                  <a:cubicBezTo>
                    <a:pt x="630317" y="506127"/>
                    <a:pt x="629174" y="505174"/>
                    <a:pt x="628412" y="503651"/>
                  </a:cubicBezTo>
                  <a:lnTo>
                    <a:pt x="622602" y="499078"/>
                  </a:lnTo>
                  <a:cubicBezTo>
                    <a:pt x="621840" y="498507"/>
                    <a:pt x="620887" y="498221"/>
                    <a:pt x="619839" y="498316"/>
                  </a:cubicBezTo>
                  <a:cubicBezTo>
                    <a:pt x="616220" y="498697"/>
                    <a:pt x="613077" y="498412"/>
                    <a:pt x="610410" y="497650"/>
                  </a:cubicBezTo>
                  <a:cubicBezTo>
                    <a:pt x="606790" y="496507"/>
                    <a:pt x="603647" y="497935"/>
                    <a:pt x="599265" y="498126"/>
                  </a:cubicBezTo>
                  <a:cubicBezTo>
                    <a:pt x="597456" y="498126"/>
                    <a:pt x="594884" y="499174"/>
                    <a:pt x="591550" y="500983"/>
                  </a:cubicBezTo>
                  <a:cubicBezTo>
                    <a:pt x="582978" y="505555"/>
                    <a:pt x="574596" y="509842"/>
                    <a:pt x="566309" y="513842"/>
                  </a:cubicBezTo>
                  <a:cubicBezTo>
                    <a:pt x="566118" y="513842"/>
                    <a:pt x="565928" y="513747"/>
                    <a:pt x="565737" y="513747"/>
                  </a:cubicBezTo>
                  <a:cubicBezTo>
                    <a:pt x="563928" y="513556"/>
                    <a:pt x="562213" y="514795"/>
                    <a:pt x="560403" y="517652"/>
                  </a:cubicBezTo>
                  <a:lnTo>
                    <a:pt x="546783" y="500793"/>
                  </a:lnTo>
                  <a:cubicBezTo>
                    <a:pt x="546116" y="500031"/>
                    <a:pt x="545925" y="499174"/>
                    <a:pt x="546211" y="498221"/>
                  </a:cubicBezTo>
                  <a:cubicBezTo>
                    <a:pt x="546592" y="496697"/>
                    <a:pt x="547545" y="495173"/>
                    <a:pt x="548878" y="493649"/>
                  </a:cubicBezTo>
                  <a:cubicBezTo>
                    <a:pt x="549545" y="492887"/>
                    <a:pt x="549640" y="492125"/>
                    <a:pt x="549259" y="491268"/>
                  </a:cubicBezTo>
                  <a:cubicBezTo>
                    <a:pt x="548402" y="489363"/>
                    <a:pt x="547354" y="486601"/>
                    <a:pt x="545925" y="482886"/>
                  </a:cubicBezTo>
                  <a:cubicBezTo>
                    <a:pt x="544878" y="480028"/>
                    <a:pt x="544020" y="477266"/>
                    <a:pt x="543639" y="474599"/>
                  </a:cubicBezTo>
                  <a:cubicBezTo>
                    <a:pt x="541258" y="461169"/>
                    <a:pt x="535353" y="449072"/>
                    <a:pt x="530400" y="438595"/>
                  </a:cubicBezTo>
                  <a:cubicBezTo>
                    <a:pt x="527542" y="432594"/>
                    <a:pt x="525351" y="425926"/>
                    <a:pt x="523637" y="418592"/>
                  </a:cubicBezTo>
                  <a:cubicBezTo>
                    <a:pt x="521160" y="407924"/>
                    <a:pt x="517541" y="396970"/>
                    <a:pt x="512778" y="385731"/>
                  </a:cubicBezTo>
                  <a:cubicBezTo>
                    <a:pt x="512683" y="385350"/>
                    <a:pt x="512397" y="385064"/>
                    <a:pt x="512016" y="384969"/>
                  </a:cubicBezTo>
                  <a:lnTo>
                    <a:pt x="510397" y="384493"/>
                  </a:lnTo>
                  <a:cubicBezTo>
                    <a:pt x="509730" y="384302"/>
                    <a:pt x="509064" y="384778"/>
                    <a:pt x="509254" y="385445"/>
                  </a:cubicBezTo>
                  <a:cubicBezTo>
                    <a:pt x="515160" y="404971"/>
                    <a:pt x="518398" y="417830"/>
                    <a:pt x="518874" y="423926"/>
                  </a:cubicBezTo>
                  <a:cubicBezTo>
                    <a:pt x="520113" y="438214"/>
                    <a:pt x="522018" y="452311"/>
                    <a:pt x="524589" y="466503"/>
                  </a:cubicBezTo>
                  <a:cubicBezTo>
                    <a:pt x="526971" y="479266"/>
                    <a:pt x="528495" y="493554"/>
                    <a:pt x="528590" y="503841"/>
                  </a:cubicBezTo>
                  <a:cubicBezTo>
                    <a:pt x="528590" y="510413"/>
                    <a:pt x="527637" y="526510"/>
                    <a:pt x="525637" y="552037"/>
                  </a:cubicBezTo>
                  <a:cubicBezTo>
                    <a:pt x="524494" y="567087"/>
                    <a:pt x="519541" y="586613"/>
                    <a:pt x="510778" y="610616"/>
                  </a:cubicBezTo>
                  <a:cubicBezTo>
                    <a:pt x="509445" y="614236"/>
                    <a:pt x="510302" y="616331"/>
                    <a:pt x="509635" y="619474"/>
                  </a:cubicBezTo>
                  <a:cubicBezTo>
                    <a:pt x="509445" y="620427"/>
                    <a:pt x="508873" y="620998"/>
                    <a:pt x="507730" y="621189"/>
                  </a:cubicBezTo>
                  <a:cubicBezTo>
                    <a:pt x="504111" y="621665"/>
                    <a:pt x="500682" y="621475"/>
                    <a:pt x="497538" y="620618"/>
                  </a:cubicBezTo>
                  <a:lnTo>
                    <a:pt x="467249" y="613664"/>
                  </a:lnTo>
                  <a:cubicBezTo>
                    <a:pt x="461439" y="612331"/>
                    <a:pt x="457152" y="612616"/>
                    <a:pt x="454485" y="614617"/>
                  </a:cubicBezTo>
                  <a:lnTo>
                    <a:pt x="380190" y="611569"/>
                  </a:lnTo>
                  <a:cubicBezTo>
                    <a:pt x="369999" y="609949"/>
                    <a:pt x="359616" y="609092"/>
                    <a:pt x="348948" y="608997"/>
                  </a:cubicBezTo>
                  <a:cubicBezTo>
                    <a:pt x="337804" y="608806"/>
                    <a:pt x="329994" y="608711"/>
                    <a:pt x="325422" y="608330"/>
                  </a:cubicBezTo>
                  <a:cubicBezTo>
                    <a:pt x="317611" y="607854"/>
                    <a:pt x="309801" y="607282"/>
                    <a:pt x="301895" y="606902"/>
                  </a:cubicBezTo>
                  <a:cubicBezTo>
                    <a:pt x="296561" y="606616"/>
                    <a:pt x="293227" y="607568"/>
                    <a:pt x="292084" y="609949"/>
                  </a:cubicBezTo>
                  <a:cubicBezTo>
                    <a:pt x="291036" y="608426"/>
                    <a:pt x="289417" y="607663"/>
                    <a:pt x="287036" y="607663"/>
                  </a:cubicBezTo>
                  <a:cubicBezTo>
                    <a:pt x="279416" y="610045"/>
                    <a:pt x="272082" y="609854"/>
                    <a:pt x="265128" y="607282"/>
                  </a:cubicBezTo>
                  <a:cubicBezTo>
                    <a:pt x="264176" y="606902"/>
                    <a:pt x="263223" y="606806"/>
                    <a:pt x="262271" y="606902"/>
                  </a:cubicBezTo>
                  <a:cubicBezTo>
                    <a:pt x="249412" y="608330"/>
                    <a:pt x="235410" y="607282"/>
                    <a:pt x="220361" y="603949"/>
                  </a:cubicBezTo>
                  <a:cubicBezTo>
                    <a:pt x="206073" y="600805"/>
                    <a:pt x="198453" y="592328"/>
                    <a:pt x="197596" y="578422"/>
                  </a:cubicBezTo>
                  <a:cubicBezTo>
                    <a:pt x="197215" y="572230"/>
                    <a:pt x="197120" y="564229"/>
                    <a:pt x="197596" y="554323"/>
                  </a:cubicBezTo>
                  <a:cubicBezTo>
                    <a:pt x="197787" y="549752"/>
                    <a:pt x="200930" y="536893"/>
                    <a:pt x="206931" y="515652"/>
                  </a:cubicBezTo>
                  <a:cubicBezTo>
                    <a:pt x="208740" y="509461"/>
                    <a:pt x="209598" y="504793"/>
                    <a:pt x="210836" y="497650"/>
                  </a:cubicBezTo>
                  <a:cubicBezTo>
                    <a:pt x="211979" y="490982"/>
                    <a:pt x="214455" y="486601"/>
                    <a:pt x="219123" y="481743"/>
                  </a:cubicBezTo>
                  <a:cubicBezTo>
                    <a:pt x="220266" y="480505"/>
                    <a:pt x="220170" y="478695"/>
                    <a:pt x="218742" y="477647"/>
                  </a:cubicBezTo>
                  <a:cubicBezTo>
                    <a:pt x="212931" y="473170"/>
                    <a:pt x="209026" y="470408"/>
                    <a:pt x="210074" y="462693"/>
                  </a:cubicBezTo>
                  <a:cubicBezTo>
                    <a:pt x="213122" y="439452"/>
                    <a:pt x="220456" y="417926"/>
                    <a:pt x="232172" y="398018"/>
                  </a:cubicBezTo>
                  <a:cubicBezTo>
                    <a:pt x="236839" y="390017"/>
                    <a:pt x="239887" y="384397"/>
                    <a:pt x="241221" y="381159"/>
                  </a:cubicBezTo>
                  <a:cubicBezTo>
                    <a:pt x="243602" y="375253"/>
                    <a:pt x="246364" y="369538"/>
                    <a:pt x="249507" y="363919"/>
                  </a:cubicBezTo>
                  <a:cubicBezTo>
                    <a:pt x="250746" y="361728"/>
                    <a:pt x="251984" y="357442"/>
                    <a:pt x="253508" y="351155"/>
                  </a:cubicBezTo>
                  <a:cubicBezTo>
                    <a:pt x="254556" y="346488"/>
                    <a:pt x="256080" y="342297"/>
                    <a:pt x="258080" y="338392"/>
                  </a:cubicBezTo>
                  <a:cubicBezTo>
                    <a:pt x="259699" y="336963"/>
                    <a:pt x="259699" y="336010"/>
                    <a:pt x="258080" y="335629"/>
                  </a:cubicBezTo>
                  <a:cubicBezTo>
                    <a:pt x="236934" y="347250"/>
                    <a:pt x="221694" y="354394"/>
                    <a:pt x="212265" y="356965"/>
                  </a:cubicBezTo>
                  <a:cubicBezTo>
                    <a:pt x="193310" y="362109"/>
                    <a:pt x="180642" y="365919"/>
                    <a:pt x="174450" y="368395"/>
                  </a:cubicBezTo>
                  <a:cubicBezTo>
                    <a:pt x="168831" y="370586"/>
                    <a:pt x="163687" y="371253"/>
                    <a:pt x="159020" y="370205"/>
                  </a:cubicBezTo>
                  <a:cubicBezTo>
                    <a:pt x="149019" y="368110"/>
                    <a:pt x="142827" y="366300"/>
                    <a:pt x="140541" y="364776"/>
                  </a:cubicBezTo>
                  <a:cubicBezTo>
                    <a:pt x="132350" y="359537"/>
                    <a:pt x="127683" y="356585"/>
                    <a:pt x="126349" y="355918"/>
                  </a:cubicBezTo>
                  <a:cubicBezTo>
                    <a:pt x="114919" y="350298"/>
                    <a:pt x="103584" y="344583"/>
                    <a:pt x="92345" y="338773"/>
                  </a:cubicBezTo>
                  <a:cubicBezTo>
                    <a:pt x="82058" y="333439"/>
                    <a:pt x="71390" y="327152"/>
                    <a:pt x="60055" y="319913"/>
                  </a:cubicBezTo>
                  <a:cubicBezTo>
                    <a:pt x="35862" y="304292"/>
                    <a:pt x="22527" y="295624"/>
                    <a:pt x="19955" y="293719"/>
                  </a:cubicBezTo>
                  <a:cubicBezTo>
                    <a:pt x="13192" y="288862"/>
                    <a:pt x="6906" y="283242"/>
                    <a:pt x="1000" y="277051"/>
                  </a:cubicBezTo>
                  <a:cubicBezTo>
                    <a:pt x="-333" y="275622"/>
                    <a:pt x="-333" y="273526"/>
                    <a:pt x="1000" y="272098"/>
                  </a:cubicBezTo>
                  <a:cubicBezTo>
                    <a:pt x="1953" y="271050"/>
                    <a:pt x="2619" y="269621"/>
                    <a:pt x="2905" y="267716"/>
                  </a:cubicBezTo>
                  <a:lnTo>
                    <a:pt x="5667" y="267049"/>
                  </a:lnTo>
                  <a:cubicBezTo>
                    <a:pt x="5001" y="264573"/>
                    <a:pt x="5667" y="263239"/>
                    <a:pt x="7763" y="263239"/>
                  </a:cubicBezTo>
                  <a:cubicBezTo>
                    <a:pt x="22908" y="252000"/>
                    <a:pt x="35576" y="238855"/>
                    <a:pt x="45672" y="223615"/>
                  </a:cubicBezTo>
                  <a:cubicBezTo>
                    <a:pt x="45672" y="224377"/>
                    <a:pt x="46530" y="224758"/>
                    <a:pt x="48149" y="224949"/>
                  </a:cubicBezTo>
                  <a:cubicBezTo>
                    <a:pt x="50911" y="223425"/>
                    <a:pt x="53769" y="223044"/>
                    <a:pt x="56721" y="223711"/>
                  </a:cubicBezTo>
                  <a:cubicBezTo>
                    <a:pt x="57769" y="223901"/>
                    <a:pt x="58531" y="224473"/>
                    <a:pt x="59103" y="225330"/>
                  </a:cubicBezTo>
                  <a:cubicBezTo>
                    <a:pt x="65865" y="235141"/>
                    <a:pt x="74819" y="241713"/>
                    <a:pt x="87297" y="244951"/>
                  </a:cubicBezTo>
                  <a:cubicBezTo>
                    <a:pt x="93488" y="246571"/>
                    <a:pt x="97488" y="248190"/>
                    <a:pt x="99203" y="249619"/>
                  </a:cubicBezTo>
                  <a:cubicBezTo>
                    <a:pt x="105775" y="255334"/>
                    <a:pt x="112633" y="260382"/>
                    <a:pt x="119682" y="264859"/>
                  </a:cubicBezTo>
                  <a:cubicBezTo>
                    <a:pt x="121110" y="265716"/>
                    <a:pt x="123015" y="265430"/>
                    <a:pt x="124063" y="264192"/>
                  </a:cubicBezTo>
                  <a:lnTo>
                    <a:pt x="128254" y="259144"/>
                  </a:lnTo>
                  <a:cubicBezTo>
                    <a:pt x="129969" y="257048"/>
                    <a:pt x="133207" y="256381"/>
                    <a:pt x="135874" y="257524"/>
                  </a:cubicBezTo>
                  <a:cubicBezTo>
                    <a:pt x="141399" y="259906"/>
                    <a:pt x="147780" y="263049"/>
                    <a:pt x="154924" y="266859"/>
                  </a:cubicBezTo>
                  <a:cubicBezTo>
                    <a:pt x="156734" y="267811"/>
                    <a:pt x="159401" y="267811"/>
                    <a:pt x="162925" y="266859"/>
                  </a:cubicBezTo>
                  <a:cubicBezTo>
                    <a:pt x="166354" y="266002"/>
                    <a:pt x="168831" y="265240"/>
                    <a:pt x="170355" y="264478"/>
                  </a:cubicBezTo>
                  <a:cubicBezTo>
                    <a:pt x="196263" y="252381"/>
                    <a:pt x="213027" y="244761"/>
                    <a:pt x="220551" y="241618"/>
                  </a:cubicBezTo>
                  <a:cubicBezTo>
                    <a:pt x="227886" y="238570"/>
                    <a:pt x="241887" y="230950"/>
                    <a:pt x="252079" y="227806"/>
                  </a:cubicBezTo>
                  <a:cubicBezTo>
                    <a:pt x="256842" y="226282"/>
                    <a:pt x="260937" y="227044"/>
                    <a:pt x="264271" y="230092"/>
                  </a:cubicBezTo>
                  <a:cubicBezTo>
                    <a:pt x="267605" y="233140"/>
                    <a:pt x="269319" y="234569"/>
                    <a:pt x="274463" y="234474"/>
                  </a:cubicBezTo>
                  <a:cubicBezTo>
                    <a:pt x="280749" y="234379"/>
                    <a:pt x="286845" y="234093"/>
                    <a:pt x="292941" y="233902"/>
                  </a:cubicBezTo>
                  <a:cubicBezTo>
                    <a:pt x="293608" y="233902"/>
                    <a:pt x="294275" y="233807"/>
                    <a:pt x="294656" y="233617"/>
                  </a:cubicBezTo>
                  <a:cubicBezTo>
                    <a:pt x="295132" y="233331"/>
                    <a:pt x="295323" y="232950"/>
                    <a:pt x="295132" y="232378"/>
                  </a:cubicBezTo>
                  <a:cubicBezTo>
                    <a:pt x="295037" y="231616"/>
                    <a:pt x="294465" y="231140"/>
                    <a:pt x="293513" y="230759"/>
                  </a:cubicBezTo>
                  <a:cubicBezTo>
                    <a:pt x="284559" y="224282"/>
                    <a:pt x="277987" y="216376"/>
                    <a:pt x="273606" y="206947"/>
                  </a:cubicBezTo>
                  <a:cubicBezTo>
                    <a:pt x="272653" y="204851"/>
                    <a:pt x="272653" y="202470"/>
                    <a:pt x="273606" y="200374"/>
                  </a:cubicBezTo>
                  <a:cubicBezTo>
                    <a:pt x="278368" y="189897"/>
                    <a:pt x="282464" y="180181"/>
                    <a:pt x="285988" y="171037"/>
                  </a:cubicBezTo>
                  <a:cubicBezTo>
                    <a:pt x="290084" y="160369"/>
                    <a:pt x="295989" y="154178"/>
                    <a:pt x="304086" y="146463"/>
                  </a:cubicBezTo>
                  <a:cubicBezTo>
                    <a:pt x="306753" y="143986"/>
                    <a:pt x="307229" y="140938"/>
                    <a:pt x="305514" y="137319"/>
                  </a:cubicBezTo>
                  <a:cubicBezTo>
                    <a:pt x="305133" y="136557"/>
                    <a:pt x="305133" y="135604"/>
                    <a:pt x="305324" y="134842"/>
                  </a:cubicBezTo>
                  <a:cubicBezTo>
                    <a:pt x="306943" y="129985"/>
                    <a:pt x="307038" y="124365"/>
                    <a:pt x="305705" y="117793"/>
                  </a:cubicBezTo>
                  <a:cubicBezTo>
                    <a:pt x="305133" y="114935"/>
                    <a:pt x="306372" y="111220"/>
                    <a:pt x="309610" y="106553"/>
                  </a:cubicBezTo>
                  <a:cubicBezTo>
                    <a:pt x="310086" y="105791"/>
                    <a:pt x="310372" y="104934"/>
                    <a:pt x="310467" y="103981"/>
                  </a:cubicBezTo>
                  <a:cubicBezTo>
                    <a:pt x="310658" y="98266"/>
                    <a:pt x="311801" y="93028"/>
                    <a:pt x="313896" y="88265"/>
                  </a:cubicBezTo>
                  <a:cubicBezTo>
                    <a:pt x="316849" y="84741"/>
                    <a:pt x="318278" y="81312"/>
                    <a:pt x="318183" y="77883"/>
                  </a:cubicBezTo>
                  <a:cubicBezTo>
                    <a:pt x="319707" y="71406"/>
                    <a:pt x="323326" y="65881"/>
                    <a:pt x="329136" y="61214"/>
                  </a:cubicBezTo>
                  <a:cubicBezTo>
                    <a:pt x="332661" y="58357"/>
                    <a:pt x="338661" y="55404"/>
                    <a:pt x="347234" y="52165"/>
                  </a:cubicBezTo>
                  <a:lnTo>
                    <a:pt x="384953" y="38164"/>
                  </a:lnTo>
                  <a:cubicBezTo>
                    <a:pt x="386191" y="37687"/>
                    <a:pt x="386858" y="36544"/>
                    <a:pt x="386667" y="35401"/>
                  </a:cubicBezTo>
                  <a:lnTo>
                    <a:pt x="384953" y="24352"/>
                  </a:lnTo>
                  <a:cubicBezTo>
                    <a:pt x="384667" y="22352"/>
                    <a:pt x="385810" y="20447"/>
                    <a:pt x="387810" y="19685"/>
                  </a:cubicBezTo>
                  <a:close/>
                </a:path>
              </a:pathLst>
            </a:custGeom>
            <a:solidFill>
              <a:srgbClr val="72AF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0" name="Freeform: Shape 16499">
              <a:extLst>
                <a:ext uri="{FF2B5EF4-FFF2-40B4-BE49-F238E27FC236}">
                  <a16:creationId xmlns:a16="http://schemas.microsoft.com/office/drawing/2014/main" id="{C4066260-68DD-7237-21C7-192E617146C7}"/>
                </a:ext>
              </a:extLst>
            </p:cNvPr>
            <p:cNvSpPr/>
            <p:nvPr/>
          </p:nvSpPr>
          <p:spPr>
            <a:xfrm>
              <a:off x="1110614" y="3991101"/>
              <a:ext cx="210502" cy="187285"/>
            </a:xfrm>
            <a:custGeom>
              <a:avLst/>
              <a:gdLst>
                <a:gd name="connsiteX0" fmla="*/ 88678 w 210502"/>
                <a:gd name="connsiteY0" fmla="*/ 19495 h 187285"/>
                <a:gd name="connsiteX1" fmla="*/ 104489 w 210502"/>
                <a:gd name="connsiteY1" fmla="*/ 11113 h 187285"/>
                <a:gd name="connsiteX2" fmla="*/ 159353 w 210502"/>
                <a:gd name="connsiteY2" fmla="*/ 26638 h 187285"/>
                <a:gd name="connsiteX3" fmla="*/ 159353 w 210502"/>
                <a:gd name="connsiteY3" fmla="*/ 34258 h 187285"/>
                <a:gd name="connsiteX4" fmla="*/ 158782 w 210502"/>
                <a:gd name="connsiteY4" fmla="*/ 36925 h 187285"/>
                <a:gd name="connsiteX5" fmla="*/ 154686 w 210502"/>
                <a:gd name="connsiteY5" fmla="*/ 47689 h 187285"/>
                <a:gd name="connsiteX6" fmla="*/ 149161 w 210502"/>
                <a:gd name="connsiteY6" fmla="*/ 54737 h 187285"/>
                <a:gd name="connsiteX7" fmla="*/ 148971 w 210502"/>
                <a:gd name="connsiteY7" fmla="*/ 59404 h 187285"/>
                <a:gd name="connsiteX8" fmla="*/ 177260 w 210502"/>
                <a:gd name="connsiteY8" fmla="*/ 78931 h 187285"/>
                <a:gd name="connsiteX9" fmla="*/ 179642 w 210502"/>
                <a:gd name="connsiteY9" fmla="*/ 86074 h 187285"/>
                <a:gd name="connsiteX10" fmla="*/ 182499 w 210502"/>
                <a:gd name="connsiteY10" fmla="*/ 92742 h 187285"/>
                <a:gd name="connsiteX11" fmla="*/ 192215 w 210502"/>
                <a:gd name="connsiteY11" fmla="*/ 121793 h 187285"/>
                <a:gd name="connsiteX12" fmla="*/ 195548 w 210502"/>
                <a:gd name="connsiteY12" fmla="*/ 130175 h 187285"/>
                <a:gd name="connsiteX13" fmla="*/ 204216 w 210502"/>
                <a:gd name="connsiteY13" fmla="*/ 143510 h 187285"/>
                <a:gd name="connsiteX14" fmla="*/ 202025 w 210502"/>
                <a:gd name="connsiteY14" fmla="*/ 157321 h 187285"/>
                <a:gd name="connsiteX15" fmla="*/ 204216 w 210502"/>
                <a:gd name="connsiteY15" fmla="*/ 162941 h 187285"/>
                <a:gd name="connsiteX16" fmla="*/ 210502 w 210502"/>
                <a:gd name="connsiteY16" fmla="*/ 167323 h 187285"/>
                <a:gd name="connsiteX17" fmla="*/ 104680 w 210502"/>
                <a:gd name="connsiteY17" fmla="*/ 184753 h 187285"/>
                <a:gd name="connsiteX18" fmla="*/ 21431 w 210502"/>
                <a:gd name="connsiteY18" fmla="*/ 156750 h 187285"/>
                <a:gd name="connsiteX19" fmla="*/ 0 w 210502"/>
                <a:gd name="connsiteY19" fmla="*/ 150940 h 187285"/>
                <a:gd name="connsiteX20" fmla="*/ 4763 w 210502"/>
                <a:gd name="connsiteY20" fmla="*/ 146272 h 187285"/>
                <a:gd name="connsiteX21" fmla="*/ 6191 w 210502"/>
                <a:gd name="connsiteY21" fmla="*/ 137128 h 187285"/>
                <a:gd name="connsiteX22" fmla="*/ 6001 w 210502"/>
                <a:gd name="connsiteY22" fmla="*/ 134652 h 187285"/>
                <a:gd name="connsiteX23" fmla="*/ 6382 w 210502"/>
                <a:gd name="connsiteY23" fmla="*/ 117602 h 187285"/>
                <a:gd name="connsiteX24" fmla="*/ 10287 w 210502"/>
                <a:gd name="connsiteY24" fmla="*/ 106363 h 187285"/>
                <a:gd name="connsiteX25" fmla="*/ 11144 w 210502"/>
                <a:gd name="connsiteY25" fmla="*/ 103791 h 187285"/>
                <a:gd name="connsiteX26" fmla="*/ 14573 w 210502"/>
                <a:gd name="connsiteY26" fmla="*/ 88075 h 187285"/>
                <a:gd name="connsiteX27" fmla="*/ 18860 w 210502"/>
                <a:gd name="connsiteY27" fmla="*/ 77692 h 187285"/>
                <a:gd name="connsiteX28" fmla="*/ 29813 w 210502"/>
                <a:gd name="connsiteY28" fmla="*/ 61024 h 187285"/>
                <a:gd name="connsiteX29" fmla="*/ 47911 w 210502"/>
                <a:gd name="connsiteY29" fmla="*/ 51975 h 187285"/>
                <a:gd name="connsiteX30" fmla="*/ 85630 w 210502"/>
                <a:gd name="connsiteY30" fmla="*/ 37973 h 187285"/>
                <a:gd name="connsiteX31" fmla="*/ 87344 w 210502"/>
                <a:gd name="connsiteY31" fmla="*/ 35211 h 187285"/>
                <a:gd name="connsiteX32" fmla="*/ 85630 w 210502"/>
                <a:gd name="connsiteY32" fmla="*/ 24162 h 187285"/>
                <a:gd name="connsiteX33" fmla="*/ 88487 w 210502"/>
                <a:gd name="connsiteY33" fmla="*/ 19495 h 18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0502" h="187285">
                  <a:moveTo>
                    <a:pt x="88678" y="19495"/>
                  </a:moveTo>
                  <a:cubicBezTo>
                    <a:pt x="93250" y="17780"/>
                    <a:pt x="99346" y="15399"/>
                    <a:pt x="104489" y="11113"/>
                  </a:cubicBezTo>
                  <a:cubicBezTo>
                    <a:pt x="132207" y="-12033"/>
                    <a:pt x="159353" y="4826"/>
                    <a:pt x="159353" y="26638"/>
                  </a:cubicBezTo>
                  <a:lnTo>
                    <a:pt x="159353" y="34258"/>
                  </a:lnTo>
                  <a:cubicBezTo>
                    <a:pt x="159353" y="35211"/>
                    <a:pt x="159163" y="36068"/>
                    <a:pt x="158782" y="36925"/>
                  </a:cubicBezTo>
                  <a:cubicBezTo>
                    <a:pt x="156401" y="41974"/>
                    <a:pt x="155067" y="45593"/>
                    <a:pt x="154686" y="47689"/>
                  </a:cubicBezTo>
                  <a:cubicBezTo>
                    <a:pt x="154115" y="51308"/>
                    <a:pt x="152305" y="53689"/>
                    <a:pt x="149161" y="54737"/>
                  </a:cubicBezTo>
                  <a:cubicBezTo>
                    <a:pt x="145066" y="56166"/>
                    <a:pt x="144971" y="57690"/>
                    <a:pt x="148971" y="59404"/>
                  </a:cubicBezTo>
                  <a:cubicBezTo>
                    <a:pt x="159639" y="63881"/>
                    <a:pt x="169069" y="70453"/>
                    <a:pt x="177260" y="78931"/>
                  </a:cubicBezTo>
                  <a:cubicBezTo>
                    <a:pt x="178213" y="79978"/>
                    <a:pt x="178975" y="82360"/>
                    <a:pt x="179642" y="86074"/>
                  </a:cubicBezTo>
                  <a:cubicBezTo>
                    <a:pt x="180023" y="88551"/>
                    <a:pt x="180975" y="90742"/>
                    <a:pt x="182499" y="92742"/>
                  </a:cubicBezTo>
                  <a:cubicBezTo>
                    <a:pt x="188976" y="101219"/>
                    <a:pt x="189833" y="108839"/>
                    <a:pt x="192215" y="121793"/>
                  </a:cubicBezTo>
                  <a:cubicBezTo>
                    <a:pt x="192881" y="125603"/>
                    <a:pt x="194024" y="128461"/>
                    <a:pt x="195548" y="130175"/>
                  </a:cubicBezTo>
                  <a:cubicBezTo>
                    <a:pt x="199073" y="134271"/>
                    <a:pt x="204788" y="137319"/>
                    <a:pt x="204216" y="143510"/>
                  </a:cubicBezTo>
                  <a:cubicBezTo>
                    <a:pt x="204026" y="145891"/>
                    <a:pt x="203264" y="150463"/>
                    <a:pt x="202025" y="157321"/>
                  </a:cubicBezTo>
                  <a:cubicBezTo>
                    <a:pt x="201644" y="159417"/>
                    <a:pt x="202502" y="161512"/>
                    <a:pt x="204216" y="162941"/>
                  </a:cubicBezTo>
                  <a:cubicBezTo>
                    <a:pt x="205835" y="164275"/>
                    <a:pt x="208026" y="165799"/>
                    <a:pt x="210502" y="167323"/>
                  </a:cubicBezTo>
                  <a:cubicBezTo>
                    <a:pt x="187071" y="186277"/>
                    <a:pt x="154591" y="190849"/>
                    <a:pt x="104680" y="184753"/>
                  </a:cubicBezTo>
                  <a:cubicBezTo>
                    <a:pt x="35719" y="176276"/>
                    <a:pt x="79058" y="168466"/>
                    <a:pt x="21431" y="156750"/>
                  </a:cubicBezTo>
                  <a:cubicBezTo>
                    <a:pt x="12954" y="155035"/>
                    <a:pt x="5906" y="153130"/>
                    <a:pt x="0" y="150940"/>
                  </a:cubicBezTo>
                  <a:cubicBezTo>
                    <a:pt x="1524" y="149416"/>
                    <a:pt x="3048" y="147892"/>
                    <a:pt x="4763" y="146272"/>
                  </a:cubicBezTo>
                  <a:cubicBezTo>
                    <a:pt x="7429" y="143796"/>
                    <a:pt x="7906" y="140748"/>
                    <a:pt x="6191" y="137128"/>
                  </a:cubicBezTo>
                  <a:cubicBezTo>
                    <a:pt x="5810" y="136366"/>
                    <a:pt x="5810" y="135414"/>
                    <a:pt x="6001" y="134652"/>
                  </a:cubicBezTo>
                  <a:cubicBezTo>
                    <a:pt x="7620" y="129794"/>
                    <a:pt x="7715" y="124174"/>
                    <a:pt x="6382" y="117602"/>
                  </a:cubicBezTo>
                  <a:cubicBezTo>
                    <a:pt x="5810" y="114745"/>
                    <a:pt x="7048" y="111030"/>
                    <a:pt x="10287" y="106363"/>
                  </a:cubicBezTo>
                  <a:cubicBezTo>
                    <a:pt x="10763" y="105601"/>
                    <a:pt x="11049" y="104743"/>
                    <a:pt x="11144" y="103791"/>
                  </a:cubicBezTo>
                  <a:cubicBezTo>
                    <a:pt x="11335" y="98076"/>
                    <a:pt x="12478" y="92837"/>
                    <a:pt x="14573" y="88075"/>
                  </a:cubicBezTo>
                  <a:cubicBezTo>
                    <a:pt x="17526" y="84550"/>
                    <a:pt x="18955" y="81121"/>
                    <a:pt x="18860" y="77692"/>
                  </a:cubicBezTo>
                  <a:cubicBezTo>
                    <a:pt x="20383" y="71215"/>
                    <a:pt x="24003" y="65691"/>
                    <a:pt x="29813" y="61024"/>
                  </a:cubicBezTo>
                  <a:cubicBezTo>
                    <a:pt x="33338" y="58166"/>
                    <a:pt x="39338" y="55213"/>
                    <a:pt x="47911" y="51975"/>
                  </a:cubicBezTo>
                  <a:lnTo>
                    <a:pt x="85630" y="37973"/>
                  </a:lnTo>
                  <a:cubicBezTo>
                    <a:pt x="86868" y="37497"/>
                    <a:pt x="87535" y="36354"/>
                    <a:pt x="87344" y="35211"/>
                  </a:cubicBezTo>
                  <a:lnTo>
                    <a:pt x="85630" y="24162"/>
                  </a:lnTo>
                  <a:cubicBezTo>
                    <a:pt x="85344" y="22162"/>
                    <a:pt x="86487" y="20257"/>
                    <a:pt x="88487" y="19495"/>
                  </a:cubicBezTo>
                  <a:close/>
                </a:path>
              </a:pathLst>
            </a:custGeom>
            <a:solidFill>
              <a:srgbClr val="F8AB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1" name="Freeform: Shape 16500">
              <a:extLst>
                <a:ext uri="{FF2B5EF4-FFF2-40B4-BE49-F238E27FC236}">
                  <a16:creationId xmlns:a16="http://schemas.microsoft.com/office/drawing/2014/main" id="{95FDA95A-2221-FE63-CFAF-A68C54AC6DB6}"/>
                </a:ext>
              </a:extLst>
            </p:cNvPr>
            <p:cNvSpPr/>
            <p:nvPr/>
          </p:nvSpPr>
          <p:spPr>
            <a:xfrm>
              <a:off x="14566" y="3402225"/>
              <a:ext cx="790609" cy="888215"/>
            </a:xfrm>
            <a:custGeom>
              <a:avLst/>
              <a:gdLst>
                <a:gd name="connsiteX0" fmla="*/ 671233 w 790609"/>
                <a:gd name="connsiteY0" fmla="*/ 535124 h 888215"/>
                <a:gd name="connsiteX1" fmla="*/ 678663 w 790609"/>
                <a:gd name="connsiteY1" fmla="*/ 548268 h 888215"/>
                <a:gd name="connsiteX2" fmla="*/ 700951 w 790609"/>
                <a:gd name="connsiteY2" fmla="*/ 594560 h 888215"/>
                <a:gd name="connsiteX3" fmla="*/ 718668 w 790609"/>
                <a:gd name="connsiteY3" fmla="*/ 620753 h 888215"/>
                <a:gd name="connsiteX4" fmla="*/ 731717 w 790609"/>
                <a:gd name="connsiteY4" fmla="*/ 638946 h 888215"/>
                <a:gd name="connsiteX5" fmla="*/ 741909 w 790609"/>
                <a:gd name="connsiteY5" fmla="*/ 663235 h 888215"/>
                <a:gd name="connsiteX6" fmla="*/ 742194 w 790609"/>
                <a:gd name="connsiteY6" fmla="*/ 665807 h 888215"/>
                <a:gd name="connsiteX7" fmla="*/ 730002 w 790609"/>
                <a:gd name="connsiteY7" fmla="*/ 670760 h 888215"/>
                <a:gd name="connsiteX8" fmla="*/ 726383 w 790609"/>
                <a:gd name="connsiteY8" fmla="*/ 673522 h 888215"/>
                <a:gd name="connsiteX9" fmla="*/ 724383 w 790609"/>
                <a:gd name="connsiteY9" fmla="*/ 680856 h 888215"/>
                <a:gd name="connsiteX10" fmla="*/ 699618 w 790609"/>
                <a:gd name="connsiteY10" fmla="*/ 716766 h 888215"/>
                <a:gd name="connsiteX11" fmla="*/ 690759 w 790609"/>
                <a:gd name="connsiteY11" fmla="*/ 723909 h 888215"/>
                <a:gd name="connsiteX12" fmla="*/ 688092 w 790609"/>
                <a:gd name="connsiteY12" fmla="*/ 723909 h 888215"/>
                <a:gd name="connsiteX13" fmla="*/ 677234 w 790609"/>
                <a:gd name="connsiteY13" fmla="*/ 716956 h 888215"/>
                <a:gd name="connsiteX14" fmla="*/ 667995 w 790609"/>
                <a:gd name="connsiteY14" fmla="*/ 706764 h 888215"/>
                <a:gd name="connsiteX15" fmla="*/ 594747 w 790609"/>
                <a:gd name="connsiteY15" fmla="*/ 646090 h 888215"/>
                <a:gd name="connsiteX16" fmla="*/ 559791 w 790609"/>
                <a:gd name="connsiteY16" fmla="*/ 612848 h 888215"/>
                <a:gd name="connsiteX17" fmla="*/ 562172 w 790609"/>
                <a:gd name="connsiteY17" fmla="*/ 675237 h 888215"/>
                <a:gd name="connsiteX18" fmla="*/ 560743 w 790609"/>
                <a:gd name="connsiteY18" fmla="*/ 679428 h 888215"/>
                <a:gd name="connsiteX19" fmla="*/ 559695 w 790609"/>
                <a:gd name="connsiteY19" fmla="*/ 683904 h 888215"/>
                <a:gd name="connsiteX20" fmla="*/ 566839 w 790609"/>
                <a:gd name="connsiteY20" fmla="*/ 715051 h 888215"/>
                <a:gd name="connsiteX21" fmla="*/ 568839 w 790609"/>
                <a:gd name="connsiteY21" fmla="*/ 785726 h 888215"/>
                <a:gd name="connsiteX22" fmla="*/ 565315 w 790609"/>
                <a:gd name="connsiteY22" fmla="*/ 828113 h 888215"/>
                <a:gd name="connsiteX23" fmla="*/ 558362 w 790609"/>
                <a:gd name="connsiteY23" fmla="*/ 864594 h 888215"/>
                <a:gd name="connsiteX24" fmla="*/ 552456 w 790609"/>
                <a:gd name="connsiteY24" fmla="*/ 878405 h 888215"/>
                <a:gd name="connsiteX25" fmla="*/ 538264 w 790609"/>
                <a:gd name="connsiteY25" fmla="*/ 882882 h 888215"/>
                <a:gd name="connsiteX26" fmla="*/ 505403 w 790609"/>
                <a:gd name="connsiteY26" fmla="*/ 888120 h 888215"/>
                <a:gd name="connsiteX27" fmla="*/ 499021 w 790609"/>
                <a:gd name="connsiteY27" fmla="*/ 887834 h 888215"/>
                <a:gd name="connsiteX28" fmla="*/ 492354 w 790609"/>
                <a:gd name="connsiteY28" fmla="*/ 888216 h 888215"/>
                <a:gd name="connsiteX29" fmla="*/ 490163 w 790609"/>
                <a:gd name="connsiteY29" fmla="*/ 881929 h 888215"/>
                <a:gd name="connsiteX30" fmla="*/ 484162 w 790609"/>
                <a:gd name="connsiteY30" fmla="*/ 879453 h 888215"/>
                <a:gd name="connsiteX31" fmla="*/ 464064 w 790609"/>
                <a:gd name="connsiteY31" fmla="*/ 877643 h 888215"/>
                <a:gd name="connsiteX32" fmla="*/ 461302 w 790609"/>
                <a:gd name="connsiteY32" fmla="*/ 876309 h 888215"/>
                <a:gd name="connsiteX33" fmla="*/ 460064 w 790609"/>
                <a:gd name="connsiteY33" fmla="*/ 874880 h 888215"/>
                <a:gd name="connsiteX34" fmla="*/ 457206 w 790609"/>
                <a:gd name="connsiteY34" fmla="*/ 873737 h 888215"/>
                <a:gd name="connsiteX35" fmla="*/ 438252 w 790609"/>
                <a:gd name="connsiteY35" fmla="*/ 875166 h 888215"/>
                <a:gd name="connsiteX36" fmla="*/ 425869 w 790609"/>
                <a:gd name="connsiteY36" fmla="*/ 874214 h 888215"/>
                <a:gd name="connsiteX37" fmla="*/ 414153 w 790609"/>
                <a:gd name="connsiteY37" fmla="*/ 876595 h 888215"/>
                <a:gd name="connsiteX38" fmla="*/ 390436 w 790609"/>
                <a:gd name="connsiteY38" fmla="*/ 878309 h 888215"/>
                <a:gd name="connsiteX39" fmla="*/ 366719 w 790609"/>
                <a:gd name="connsiteY39" fmla="*/ 877643 h 888215"/>
                <a:gd name="connsiteX40" fmla="*/ 316617 w 790609"/>
                <a:gd name="connsiteY40" fmla="*/ 875833 h 888215"/>
                <a:gd name="connsiteX41" fmla="*/ 316236 w 790609"/>
                <a:gd name="connsiteY41" fmla="*/ 879167 h 888215"/>
                <a:gd name="connsiteX42" fmla="*/ 311664 w 790609"/>
                <a:gd name="connsiteY42" fmla="*/ 878309 h 888215"/>
                <a:gd name="connsiteX43" fmla="*/ 303282 w 790609"/>
                <a:gd name="connsiteY43" fmla="*/ 877738 h 888215"/>
                <a:gd name="connsiteX44" fmla="*/ 294996 w 790609"/>
                <a:gd name="connsiteY44" fmla="*/ 877833 h 888215"/>
                <a:gd name="connsiteX45" fmla="*/ 283851 w 790609"/>
                <a:gd name="connsiteY45" fmla="*/ 876595 h 888215"/>
                <a:gd name="connsiteX46" fmla="*/ 241179 w 790609"/>
                <a:gd name="connsiteY46" fmla="*/ 865355 h 888215"/>
                <a:gd name="connsiteX47" fmla="*/ 238131 w 790609"/>
                <a:gd name="connsiteY47" fmla="*/ 863736 h 888215"/>
                <a:gd name="connsiteX48" fmla="*/ 239560 w 790609"/>
                <a:gd name="connsiteY48" fmla="*/ 860879 h 888215"/>
                <a:gd name="connsiteX49" fmla="*/ 250800 w 790609"/>
                <a:gd name="connsiteY49" fmla="*/ 863070 h 888215"/>
                <a:gd name="connsiteX50" fmla="*/ 239465 w 790609"/>
                <a:gd name="connsiteY50" fmla="*/ 856974 h 888215"/>
                <a:gd name="connsiteX51" fmla="*/ 181648 w 790609"/>
                <a:gd name="connsiteY51" fmla="*/ 843638 h 888215"/>
                <a:gd name="connsiteX52" fmla="*/ 177362 w 790609"/>
                <a:gd name="connsiteY52" fmla="*/ 843638 h 888215"/>
                <a:gd name="connsiteX53" fmla="*/ 176028 w 790609"/>
                <a:gd name="connsiteY53" fmla="*/ 843638 h 888215"/>
                <a:gd name="connsiteX54" fmla="*/ 175362 w 790609"/>
                <a:gd name="connsiteY54" fmla="*/ 842781 h 888215"/>
                <a:gd name="connsiteX55" fmla="*/ 172790 w 790609"/>
                <a:gd name="connsiteY55" fmla="*/ 842210 h 888215"/>
                <a:gd name="connsiteX56" fmla="*/ 161836 w 790609"/>
                <a:gd name="connsiteY56" fmla="*/ 843353 h 888215"/>
                <a:gd name="connsiteX57" fmla="*/ 149549 w 790609"/>
                <a:gd name="connsiteY57" fmla="*/ 841257 h 888215"/>
                <a:gd name="connsiteX58" fmla="*/ 112211 w 790609"/>
                <a:gd name="connsiteY58" fmla="*/ 845924 h 888215"/>
                <a:gd name="connsiteX59" fmla="*/ 95352 w 790609"/>
                <a:gd name="connsiteY59" fmla="*/ 846496 h 888215"/>
                <a:gd name="connsiteX60" fmla="*/ 76778 w 790609"/>
                <a:gd name="connsiteY60" fmla="*/ 850211 h 888215"/>
                <a:gd name="connsiteX61" fmla="*/ 72587 w 790609"/>
                <a:gd name="connsiteY61" fmla="*/ 851163 h 888215"/>
                <a:gd name="connsiteX62" fmla="*/ 68205 w 790609"/>
                <a:gd name="connsiteY62" fmla="*/ 850687 h 888215"/>
                <a:gd name="connsiteX63" fmla="*/ 36963 w 790609"/>
                <a:gd name="connsiteY63" fmla="*/ 833351 h 888215"/>
                <a:gd name="connsiteX64" fmla="*/ 30201 w 790609"/>
                <a:gd name="connsiteY64" fmla="*/ 820778 h 888215"/>
                <a:gd name="connsiteX65" fmla="*/ 28581 w 790609"/>
                <a:gd name="connsiteY65" fmla="*/ 818683 h 888215"/>
                <a:gd name="connsiteX66" fmla="*/ 12865 w 790609"/>
                <a:gd name="connsiteY66" fmla="*/ 815921 h 888215"/>
                <a:gd name="connsiteX67" fmla="*/ 10579 w 790609"/>
                <a:gd name="connsiteY67" fmla="*/ 815159 h 888215"/>
                <a:gd name="connsiteX68" fmla="*/ 102 w 790609"/>
                <a:gd name="connsiteY68" fmla="*/ 797347 h 888215"/>
                <a:gd name="connsiteX69" fmla="*/ 3626 w 790609"/>
                <a:gd name="connsiteY69" fmla="*/ 767724 h 888215"/>
                <a:gd name="connsiteX70" fmla="*/ 8960 w 790609"/>
                <a:gd name="connsiteY70" fmla="*/ 738292 h 888215"/>
                <a:gd name="connsiteX71" fmla="*/ 19056 w 790609"/>
                <a:gd name="connsiteY71" fmla="*/ 696191 h 888215"/>
                <a:gd name="connsiteX72" fmla="*/ 20485 w 790609"/>
                <a:gd name="connsiteY72" fmla="*/ 669521 h 888215"/>
                <a:gd name="connsiteX73" fmla="*/ 24009 w 790609"/>
                <a:gd name="connsiteY73" fmla="*/ 647709 h 888215"/>
                <a:gd name="connsiteX74" fmla="*/ 28105 w 790609"/>
                <a:gd name="connsiteY74" fmla="*/ 639041 h 888215"/>
                <a:gd name="connsiteX75" fmla="*/ 32391 w 790609"/>
                <a:gd name="connsiteY75" fmla="*/ 638851 h 888215"/>
                <a:gd name="connsiteX76" fmla="*/ 43250 w 790609"/>
                <a:gd name="connsiteY76" fmla="*/ 645519 h 888215"/>
                <a:gd name="connsiteX77" fmla="*/ 36963 w 790609"/>
                <a:gd name="connsiteY77" fmla="*/ 632374 h 888215"/>
                <a:gd name="connsiteX78" fmla="*/ 35249 w 790609"/>
                <a:gd name="connsiteY78" fmla="*/ 625230 h 888215"/>
                <a:gd name="connsiteX79" fmla="*/ 46298 w 790609"/>
                <a:gd name="connsiteY79" fmla="*/ 590178 h 888215"/>
                <a:gd name="connsiteX80" fmla="*/ 48108 w 790609"/>
                <a:gd name="connsiteY80" fmla="*/ 581796 h 888215"/>
                <a:gd name="connsiteX81" fmla="*/ 53442 w 790609"/>
                <a:gd name="connsiteY81" fmla="*/ 571319 h 888215"/>
                <a:gd name="connsiteX82" fmla="*/ 62681 w 790609"/>
                <a:gd name="connsiteY82" fmla="*/ 545601 h 888215"/>
                <a:gd name="connsiteX83" fmla="*/ 86398 w 790609"/>
                <a:gd name="connsiteY83" fmla="*/ 504929 h 888215"/>
                <a:gd name="connsiteX84" fmla="*/ 57156 w 790609"/>
                <a:gd name="connsiteY84" fmla="*/ 467401 h 888215"/>
                <a:gd name="connsiteX85" fmla="*/ 44393 w 790609"/>
                <a:gd name="connsiteY85" fmla="*/ 440540 h 888215"/>
                <a:gd name="connsiteX86" fmla="*/ 23533 w 790609"/>
                <a:gd name="connsiteY86" fmla="*/ 371294 h 888215"/>
                <a:gd name="connsiteX87" fmla="*/ 21438 w 790609"/>
                <a:gd name="connsiteY87" fmla="*/ 343576 h 888215"/>
                <a:gd name="connsiteX88" fmla="*/ 31725 w 790609"/>
                <a:gd name="connsiteY88" fmla="*/ 314144 h 888215"/>
                <a:gd name="connsiteX89" fmla="*/ 30201 w 790609"/>
                <a:gd name="connsiteY89" fmla="*/ 292903 h 888215"/>
                <a:gd name="connsiteX90" fmla="*/ 34868 w 790609"/>
                <a:gd name="connsiteY90" fmla="*/ 259184 h 888215"/>
                <a:gd name="connsiteX91" fmla="*/ 55632 w 790609"/>
                <a:gd name="connsiteY91" fmla="*/ 192986 h 888215"/>
                <a:gd name="connsiteX92" fmla="*/ 74111 w 790609"/>
                <a:gd name="connsiteY92" fmla="*/ 168792 h 888215"/>
                <a:gd name="connsiteX93" fmla="*/ 74778 w 790609"/>
                <a:gd name="connsiteY93" fmla="*/ 166506 h 888215"/>
                <a:gd name="connsiteX94" fmla="*/ 74778 w 790609"/>
                <a:gd name="connsiteY94" fmla="*/ 158124 h 888215"/>
                <a:gd name="connsiteX95" fmla="*/ 112782 w 790609"/>
                <a:gd name="connsiteY95" fmla="*/ 122691 h 888215"/>
                <a:gd name="connsiteX96" fmla="*/ 98781 w 790609"/>
                <a:gd name="connsiteY96" fmla="*/ 88115 h 888215"/>
                <a:gd name="connsiteX97" fmla="*/ 96209 w 790609"/>
                <a:gd name="connsiteY97" fmla="*/ 73542 h 888215"/>
                <a:gd name="connsiteX98" fmla="*/ 93637 w 790609"/>
                <a:gd name="connsiteY98" fmla="*/ 50587 h 888215"/>
                <a:gd name="connsiteX99" fmla="*/ 96209 w 790609"/>
                <a:gd name="connsiteY99" fmla="*/ 41538 h 888215"/>
                <a:gd name="connsiteX100" fmla="*/ 104591 w 790609"/>
                <a:gd name="connsiteY100" fmla="*/ 24584 h 888215"/>
                <a:gd name="connsiteX101" fmla="*/ 110306 w 790609"/>
                <a:gd name="connsiteY101" fmla="*/ 17249 h 888215"/>
                <a:gd name="connsiteX102" fmla="*/ 126022 w 790609"/>
                <a:gd name="connsiteY102" fmla="*/ 2676 h 888215"/>
                <a:gd name="connsiteX103" fmla="*/ 144120 w 790609"/>
                <a:gd name="connsiteY103" fmla="*/ 581 h 888215"/>
                <a:gd name="connsiteX104" fmla="*/ 174600 w 790609"/>
                <a:gd name="connsiteY104" fmla="*/ 1343 h 888215"/>
                <a:gd name="connsiteX105" fmla="*/ 306807 w 790609"/>
                <a:gd name="connsiteY105" fmla="*/ 26584 h 888215"/>
                <a:gd name="connsiteX106" fmla="*/ 406438 w 790609"/>
                <a:gd name="connsiteY106" fmla="*/ 59255 h 888215"/>
                <a:gd name="connsiteX107" fmla="*/ 448824 w 790609"/>
                <a:gd name="connsiteY107" fmla="*/ 76686 h 888215"/>
                <a:gd name="connsiteX108" fmla="*/ 475209 w 790609"/>
                <a:gd name="connsiteY108" fmla="*/ 89449 h 888215"/>
                <a:gd name="connsiteX109" fmla="*/ 479019 w 790609"/>
                <a:gd name="connsiteY109" fmla="*/ 88878 h 888215"/>
                <a:gd name="connsiteX110" fmla="*/ 503593 w 790609"/>
                <a:gd name="connsiteY110" fmla="*/ 103927 h 888215"/>
                <a:gd name="connsiteX111" fmla="*/ 527501 w 790609"/>
                <a:gd name="connsiteY111" fmla="*/ 120596 h 888215"/>
                <a:gd name="connsiteX112" fmla="*/ 555314 w 790609"/>
                <a:gd name="connsiteY112" fmla="*/ 140979 h 888215"/>
                <a:gd name="connsiteX113" fmla="*/ 557409 w 790609"/>
                <a:gd name="connsiteY113" fmla="*/ 145265 h 888215"/>
                <a:gd name="connsiteX114" fmla="*/ 560267 w 790609"/>
                <a:gd name="connsiteY114" fmla="*/ 200891 h 888215"/>
                <a:gd name="connsiteX115" fmla="*/ 564744 w 790609"/>
                <a:gd name="connsiteY115" fmla="*/ 206130 h 888215"/>
                <a:gd name="connsiteX116" fmla="*/ 566744 w 790609"/>
                <a:gd name="connsiteY116" fmla="*/ 210226 h 888215"/>
                <a:gd name="connsiteX117" fmla="*/ 558267 w 790609"/>
                <a:gd name="connsiteY117" fmla="*/ 229848 h 888215"/>
                <a:gd name="connsiteX118" fmla="*/ 557981 w 790609"/>
                <a:gd name="connsiteY118" fmla="*/ 243563 h 888215"/>
                <a:gd name="connsiteX119" fmla="*/ 560553 w 790609"/>
                <a:gd name="connsiteY119" fmla="*/ 253850 h 888215"/>
                <a:gd name="connsiteX120" fmla="*/ 563601 w 790609"/>
                <a:gd name="connsiteY120" fmla="*/ 275091 h 888215"/>
                <a:gd name="connsiteX121" fmla="*/ 585127 w 790609"/>
                <a:gd name="connsiteY121" fmla="*/ 329003 h 888215"/>
                <a:gd name="connsiteX122" fmla="*/ 600177 w 790609"/>
                <a:gd name="connsiteY122" fmla="*/ 383771 h 888215"/>
                <a:gd name="connsiteX123" fmla="*/ 601320 w 790609"/>
                <a:gd name="connsiteY123" fmla="*/ 399774 h 888215"/>
                <a:gd name="connsiteX124" fmla="*/ 600558 w 790609"/>
                <a:gd name="connsiteY124" fmla="*/ 416537 h 888215"/>
                <a:gd name="connsiteX125" fmla="*/ 602653 w 790609"/>
                <a:gd name="connsiteY125" fmla="*/ 421586 h 888215"/>
                <a:gd name="connsiteX126" fmla="*/ 606082 w 790609"/>
                <a:gd name="connsiteY126" fmla="*/ 425682 h 888215"/>
                <a:gd name="connsiteX127" fmla="*/ 603701 w 790609"/>
                <a:gd name="connsiteY127" fmla="*/ 431873 h 888215"/>
                <a:gd name="connsiteX128" fmla="*/ 613988 w 790609"/>
                <a:gd name="connsiteY128" fmla="*/ 454542 h 888215"/>
                <a:gd name="connsiteX129" fmla="*/ 671519 w 790609"/>
                <a:gd name="connsiteY129" fmla="*/ 535600 h 888215"/>
                <a:gd name="connsiteX130" fmla="*/ 671519 w 790609"/>
                <a:gd name="connsiteY130" fmla="*/ 535600 h 888215"/>
                <a:gd name="connsiteX131" fmla="*/ 789057 w 790609"/>
                <a:gd name="connsiteY131" fmla="*/ 713241 h 888215"/>
                <a:gd name="connsiteX132" fmla="*/ 789343 w 790609"/>
                <a:gd name="connsiteY132" fmla="*/ 710860 h 888215"/>
                <a:gd name="connsiteX133" fmla="*/ 770198 w 790609"/>
                <a:gd name="connsiteY133" fmla="*/ 676284 h 888215"/>
                <a:gd name="connsiteX134" fmla="*/ 762864 w 790609"/>
                <a:gd name="connsiteY134" fmla="*/ 673522 h 888215"/>
                <a:gd name="connsiteX135" fmla="*/ 742575 w 790609"/>
                <a:gd name="connsiteY135" fmla="*/ 680951 h 888215"/>
                <a:gd name="connsiteX136" fmla="*/ 736765 w 790609"/>
                <a:gd name="connsiteY136" fmla="*/ 680094 h 888215"/>
                <a:gd name="connsiteX137" fmla="*/ 734003 w 790609"/>
                <a:gd name="connsiteY137" fmla="*/ 678856 h 888215"/>
                <a:gd name="connsiteX138" fmla="*/ 731907 w 790609"/>
                <a:gd name="connsiteY138" fmla="*/ 680094 h 888215"/>
                <a:gd name="connsiteX139" fmla="*/ 728383 w 790609"/>
                <a:gd name="connsiteY139" fmla="*/ 683619 h 888215"/>
                <a:gd name="connsiteX140" fmla="*/ 726002 w 790609"/>
                <a:gd name="connsiteY140" fmla="*/ 685333 h 888215"/>
                <a:gd name="connsiteX141" fmla="*/ 689902 w 790609"/>
                <a:gd name="connsiteY141" fmla="*/ 740007 h 888215"/>
                <a:gd name="connsiteX142" fmla="*/ 718096 w 790609"/>
                <a:gd name="connsiteY142" fmla="*/ 764486 h 888215"/>
                <a:gd name="connsiteX143" fmla="*/ 729812 w 790609"/>
                <a:gd name="connsiteY143" fmla="*/ 766295 h 888215"/>
                <a:gd name="connsiteX144" fmla="*/ 732193 w 790609"/>
                <a:gd name="connsiteY144" fmla="*/ 766295 h 888215"/>
                <a:gd name="connsiteX145" fmla="*/ 733050 w 790609"/>
                <a:gd name="connsiteY145" fmla="*/ 770867 h 888215"/>
                <a:gd name="connsiteX146" fmla="*/ 735432 w 790609"/>
                <a:gd name="connsiteY146" fmla="*/ 764105 h 888215"/>
                <a:gd name="connsiteX147" fmla="*/ 739623 w 790609"/>
                <a:gd name="connsiteY147" fmla="*/ 758390 h 888215"/>
                <a:gd name="connsiteX148" fmla="*/ 773817 w 790609"/>
                <a:gd name="connsiteY148" fmla="*/ 735530 h 888215"/>
                <a:gd name="connsiteX149" fmla="*/ 776008 w 790609"/>
                <a:gd name="connsiteY149" fmla="*/ 734863 h 888215"/>
                <a:gd name="connsiteX150" fmla="*/ 778485 w 790609"/>
                <a:gd name="connsiteY150" fmla="*/ 735720 h 888215"/>
                <a:gd name="connsiteX151" fmla="*/ 781437 w 790609"/>
                <a:gd name="connsiteY151" fmla="*/ 732291 h 888215"/>
                <a:gd name="connsiteX152" fmla="*/ 785724 w 790609"/>
                <a:gd name="connsiteY152" fmla="*/ 733339 h 888215"/>
                <a:gd name="connsiteX153" fmla="*/ 788295 w 790609"/>
                <a:gd name="connsiteY153" fmla="*/ 733053 h 888215"/>
                <a:gd name="connsiteX154" fmla="*/ 788962 w 790609"/>
                <a:gd name="connsiteY154" fmla="*/ 713337 h 88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790609" h="888215">
                  <a:moveTo>
                    <a:pt x="671233" y="535124"/>
                  </a:moveTo>
                  <a:cubicBezTo>
                    <a:pt x="673710" y="538267"/>
                    <a:pt x="676853" y="543791"/>
                    <a:pt x="678663" y="548268"/>
                  </a:cubicBezTo>
                  <a:cubicBezTo>
                    <a:pt x="684663" y="563603"/>
                    <a:pt x="692093" y="579034"/>
                    <a:pt x="700951" y="594560"/>
                  </a:cubicBezTo>
                  <a:cubicBezTo>
                    <a:pt x="705618" y="602751"/>
                    <a:pt x="710476" y="612753"/>
                    <a:pt x="718668" y="620753"/>
                  </a:cubicBezTo>
                  <a:cubicBezTo>
                    <a:pt x="725240" y="627230"/>
                    <a:pt x="728478" y="629993"/>
                    <a:pt x="731717" y="638946"/>
                  </a:cubicBezTo>
                  <a:cubicBezTo>
                    <a:pt x="734955" y="647804"/>
                    <a:pt x="738384" y="655805"/>
                    <a:pt x="741909" y="663235"/>
                  </a:cubicBezTo>
                  <a:cubicBezTo>
                    <a:pt x="742290" y="663997"/>
                    <a:pt x="742385" y="664854"/>
                    <a:pt x="742194" y="665807"/>
                  </a:cubicBezTo>
                  <a:cubicBezTo>
                    <a:pt x="740956" y="670188"/>
                    <a:pt x="736956" y="671807"/>
                    <a:pt x="730002" y="670760"/>
                  </a:cubicBezTo>
                  <a:cubicBezTo>
                    <a:pt x="727621" y="670379"/>
                    <a:pt x="726383" y="671331"/>
                    <a:pt x="726383" y="673522"/>
                  </a:cubicBezTo>
                  <a:cubicBezTo>
                    <a:pt x="726288" y="675808"/>
                    <a:pt x="725907" y="678856"/>
                    <a:pt x="724383" y="680856"/>
                  </a:cubicBezTo>
                  <a:cubicBezTo>
                    <a:pt x="715429" y="692762"/>
                    <a:pt x="707142" y="704669"/>
                    <a:pt x="699618" y="716766"/>
                  </a:cubicBezTo>
                  <a:cubicBezTo>
                    <a:pt x="697427" y="720195"/>
                    <a:pt x="694474" y="722576"/>
                    <a:pt x="690759" y="723909"/>
                  </a:cubicBezTo>
                  <a:cubicBezTo>
                    <a:pt x="689902" y="724195"/>
                    <a:pt x="688950" y="724195"/>
                    <a:pt x="688092" y="723909"/>
                  </a:cubicBezTo>
                  <a:cubicBezTo>
                    <a:pt x="683235" y="722480"/>
                    <a:pt x="679710" y="720195"/>
                    <a:pt x="677234" y="716956"/>
                  </a:cubicBezTo>
                  <a:cubicBezTo>
                    <a:pt x="673424" y="712003"/>
                    <a:pt x="670376" y="708669"/>
                    <a:pt x="667995" y="706764"/>
                  </a:cubicBezTo>
                  <a:cubicBezTo>
                    <a:pt x="635800" y="680856"/>
                    <a:pt x="611416" y="660568"/>
                    <a:pt x="594747" y="646090"/>
                  </a:cubicBezTo>
                  <a:cubicBezTo>
                    <a:pt x="583794" y="636470"/>
                    <a:pt x="572173" y="625421"/>
                    <a:pt x="559791" y="612848"/>
                  </a:cubicBezTo>
                  <a:cubicBezTo>
                    <a:pt x="563791" y="635422"/>
                    <a:pt x="564648" y="656282"/>
                    <a:pt x="562172" y="675237"/>
                  </a:cubicBezTo>
                  <a:cubicBezTo>
                    <a:pt x="561981" y="676379"/>
                    <a:pt x="561600" y="677808"/>
                    <a:pt x="560743" y="679428"/>
                  </a:cubicBezTo>
                  <a:cubicBezTo>
                    <a:pt x="559981" y="681047"/>
                    <a:pt x="559600" y="682571"/>
                    <a:pt x="559695" y="683904"/>
                  </a:cubicBezTo>
                  <a:cubicBezTo>
                    <a:pt x="563505" y="691334"/>
                    <a:pt x="565887" y="701621"/>
                    <a:pt x="566839" y="715051"/>
                  </a:cubicBezTo>
                  <a:cubicBezTo>
                    <a:pt x="568363" y="737244"/>
                    <a:pt x="569030" y="760771"/>
                    <a:pt x="568839" y="785726"/>
                  </a:cubicBezTo>
                  <a:cubicBezTo>
                    <a:pt x="568649" y="802681"/>
                    <a:pt x="567506" y="816778"/>
                    <a:pt x="565315" y="828113"/>
                  </a:cubicBezTo>
                  <a:cubicBezTo>
                    <a:pt x="562362" y="843162"/>
                    <a:pt x="560076" y="855354"/>
                    <a:pt x="558362" y="864594"/>
                  </a:cubicBezTo>
                  <a:cubicBezTo>
                    <a:pt x="557409" y="870023"/>
                    <a:pt x="561315" y="874880"/>
                    <a:pt x="552456" y="878405"/>
                  </a:cubicBezTo>
                  <a:cubicBezTo>
                    <a:pt x="545884" y="880976"/>
                    <a:pt x="541122" y="882500"/>
                    <a:pt x="538264" y="882882"/>
                  </a:cubicBezTo>
                  <a:cubicBezTo>
                    <a:pt x="526739" y="885072"/>
                    <a:pt x="515785" y="886787"/>
                    <a:pt x="505403" y="888120"/>
                  </a:cubicBezTo>
                  <a:cubicBezTo>
                    <a:pt x="503879" y="888311"/>
                    <a:pt x="501783" y="888216"/>
                    <a:pt x="499021" y="887834"/>
                  </a:cubicBezTo>
                  <a:cubicBezTo>
                    <a:pt x="496640" y="887453"/>
                    <a:pt x="494449" y="887644"/>
                    <a:pt x="492354" y="888216"/>
                  </a:cubicBezTo>
                  <a:cubicBezTo>
                    <a:pt x="492544" y="885739"/>
                    <a:pt x="491782" y="883644"/>
                    <a:pt x="490163" y="881929"/>
                  </a:cubicBezTo>
                  <a:cubicBezTo>
                    <a:pt x="488829" y="880595"/>
                    <a:pt x="486829" y="879738"/>
                    <a:pt x="484162" y="879453"/>
                  </a:cubicBezTo>
                  <a:cubicBezTo>
                    <a:pt x="477780" y="878595"/>
                    <a:pt x="471113" y="878024"/>
                    <a:pt x="464064" y="877643"/>
                  </a:cubicBezTo>
                  <a:cubicBezTo>
                    <a:pt x="462921" y="877643"/>
                    <a:pt x="461969" y="877166"/>
                    <a:pt x="461302" y="876309"/>
                  </a:cubicBezTo>
                  <a:lnTo>
                    <a:pt x="460064" y="874880"/>
                  </a:lnTo>
                  <a:cubicBezTo>
                    <a:pt x="459397" y="874023"/>
                    <a:pt x="458349" y="873642"/>
                    <a:pt x="457206" y="873737"/>
                  </a:cubicBezTo>
                  <a:lnTo>
                    <a:pt x="438252" y="875166"/>
                  </a:lnTo>
                  <a:cubicBezTo>
                    <a:pt x="434346" y="873642"/>
                    <a:pt x="430251" y="873357"/>
                    <a:pt x="425869" y="874214"/>
                  </a:cubicBezTo>
                  <a:cubicBezTo>
                    <a:pt x="418249" y="875738"/>
                    <a:pt x="414344" y="876595"/>
                    <a:pt x="414153" y="876595"/>
                  </a:cubicBezTo>
                  <a:cubicBezTo>
                    <a:pt x="406248" y="877357"/>
                    <a:pt x="398342" y="877928"/>
                    <a:pt x="390436" y="878309"/>
                  </a:cubicBezTo>
                  <a:cubicBezTo>
                    <a:pt x="383769" y="878691"/>
                    <a:pt x="375863" y="878405"/>
                    <a:pt x="366719" y="877643"/>
                  </a:cubicBezTo>
                  <a:cubicBezTo>
                    <a:pt x="350145" y="876214"/>
                    <a:pt x="333477" y="875547"/>
                    <a:pt x="316617" y="875833"/>
                  </a:cubicBezTo>
                  <a:cubicBezTo>
                    <a:pt x="316236" y="877071"/>
                    <a:pt x="316046" y="878119"/>
                    <a:pt x="316236" y="879167"/>
                  </a:cubicBezTo>
                  <a:cubicBezTo>
                    <a:pt x="315855" y="878024"/>
                    <a:pt x="314331" y="877738"/>
                    <a:pt x="311664" y="878309"/>
                  </a:cubicBezTo>
                  <a:lnTo>
                    <a:pt x="303282" y="877738"/>
                  </a:lnTo>
                  <a:cubicBezTo>
                    <a:pt x="301854" y="877738"/>
                    <a:pt x="299091" y="877738"/>
                    <a:pt x="294996" y="877833"/>
                  </a:cubicBezTo>
                  <a:cubicBezTo>
                    <a:pt x="291186" y="878024"/>
                    <a:pt x="287471" y="877643"/>
                    <a:pt x="283851" y="876595"/>
                  </a:cubicBezTo>
                  <a:cubicBezTo>
                    <a:pt x="272612" y="873547"/>
                    <a:pt x="258420" y="869737"/>
                    <a:pt x="241179" y="865355"/>
                  </a:cubicBezTo>
                  <a:cubicBezTo>
                    <a:pt x="239655" y="864974"/>
                    <a:pt x="238703" y="864403"/>
                    <a:pt x="238131" y="863736"/>
                  </a:cubicBezTo>
                  <a:cubicBezTo>
                    <a:pt x="237274" y="862593"/>
                    <a:pt x="238036" y="861069"/>
                    <a:pt x="239560" y="860879"/>
                  </a:cubicBezTo>
                  <a:cubicBezTo>
                    <a:pt x="242989" y="860593"/>
                    <a:pt x="246704" y="861355"/>
                    <a:pt x="250800" y="863070"/>
                  </a:cubicBezTo>
                  <a:cubicBezTo>
                    <a:pt x="248418" y="860117"/>
                    <a:pt x="244704" y="858116"/>
                    <a:pt x="239465" y="856974"/>
                  </a:cubicBezTo>
                  <a:cubicBezTo>
                    <a:pt x="220129" y="852592"/>
                    <a:pt x="200889" y="848211"/>
                    <a:pt x="181648" y="843638"/>
                  </a:cubicBezTo>
                  <a:cubicBezTo>
                    <a:pt x="180791" y="843448"/>
                    <a:pt x="179362" y="843448"/>
                    <a:pt x="177362" y="843638"/>
                  </a:cubicBezTo>
                  <a:lnTo>
                    <a:pt x="176028" y="843638"/>
                  </a:lnTo>
                  <a:cubicBezTo>
                    <a:pt x="176028" y="843638"/>
                    <a:pt x="175647" y="842972"/>
                    <a:pt x="175362" y="842781"/>
                  </a:cubicBezTo>
                  <a:cubicBezTo>
                    <a:pt x="174600" y="842115"/>
                    <a:pt x="173742" y="841924"/>
                    <a:pt x="172790" y="842210"/>
                  </a:cubicBezTo>
                  <a:cubicBezTo>
                    <a:pt x="168694" y="843353"/>
                    <a:pt x="166027" y="844210"/>
                    <a:pt x="161836" y="843353"/>
                  </a:cubicBezTo>
                  <a:cubicBezTo>
                    <a:pt x="154502" y="841829"/>
                    <a:pt x="150406" y="841162"/>
                    <a:pt x="149549" y="841257"/>
                  </a:cubicBezTo>
                  <a:cubicBezTo>
                    <a:pt x="137166" y="843067"/>
                    <a:pt x="124689" y="844591"/>
                    <a:pt x="112211" y="845924"/>
                  </a:cubicBezTo>
                  <a:lnTo>
                    <a:pt x="95352" y="846496"/>
                  </a:lnTo>
                  <a:cubicBezTo>
                    <a:pt x="89065" y="846687"/>
                    <a:pt x="82874" y="847925"/>
                    <a:pt x="76778" y="850211"/>
                  </a:cubicBezTo>
                  <a:cubicBezTo>
                    <a:pt x="75254" y="850782"/>
                    <a:pt x="73825" y="851068"/>
                    <a:pt x="72587" y="851163"/>
                  </a:cubicBezTo>
                  <a:cubicBezTo>
                    <a:pt x="70396" y="851163"/>
                    <a:pt x="68967" y="851068"/>
                    <a:pt x="68205" y="850687"/>
                  </a:cubicBezTo>
                  <a:cubicBezTo>
                    <a:pt x="49917" y="840971"/>
                    <a:pt x="39535" y="835161"/>
                    <a:pt x="36963" y="833351"/>
                  </a:cubicBezTo>
                  <a:cubicBezTo>
                    <a:pt x="33344" y="830684"/>
                    <a:pt x="31058" y="826494"/>
                    <a:pt x="30201" y="820778"/>
                  </a:cubicBezTo>
                  <a:cubicBezTo>
                    <a:pt x="30105" y="819921"/>
                    <a:pt x="29439" y="819064"/>
                    <a:pt x="28581" y="818683"/>
                  </a:cubicBezTo>
                  <a:cubicBezTo>
                    <a:pt x="24200" y="816587"/>
                    <a:pt x="18961" y="815730"/>
                    <a:pt x="12865" y="815921"/>
                  </a:cubicBezTo>
                  <a:cubicBezTo>
                    <a:pt x="12008" y="815921"/>
                    <a:pt x="11151" y="815730"/>
                    <a:pt x="10579" y="815159"/>
                  </a:cubicBezTo>
                  <a:cubicBezTo>
                    <a:pt x="2864" y="809253"/>
                    <a:pt x="-660" y="803253"/>
                    <a:pt x="102" y="797347"/>
                  </a:cubicBezTo>
                  <a:lnTo>
                    <a:pt x="3626" y="767724"/>
                  </a:lnTo>
                  <a:cubicBezTo>
                    <a:pt x="4864" y="757913"/>
                    <a:pt x="6579" y="748103"/>
                    <a:pt x="8960" y="738292"/>
                  </a:cubicBezTo>
                  <a:lnTo>
                    <a:pt x="19056" y="696191"/>
                  </a:lnTo>
                  <a:cubicBezTo>
                    <a:pt x="21057" y="687905"/>
                    <a:pt x="19723" y="676951"/>
                    <a:pt x="20485" y="669521"/>
                  </a:cubicBezTo>
                  <a:cubicBezTo>
                    <a:pt x="21152" y="662187"/>
                    <a:pt x="22390" y="654948"/>
                    <a:pt x="24009" y="647709"/>
                  </a:cubicBezTo>
                  <a:cubicBezTo>
                    <a:pt x="24771" y="644280"/>
                    <a:pt x="26200" y="641423"/>
                    <a:pt x="28105" y="639041"/>
                  </a:cubicBezTo>
                  <a:cubicBezTo>
                    <a:pt x="29153" y="637803"/>
                    <a:pt x="31153" y="637708"/>
                    <a:pt x="32391" y="638851"/>
                  </a:cubicBezTo>
                  <a:cubicBezTo>
                    <a:pt x="34963" y="641232"/>
                    <a:pt x="38583" y="643423"/>
                    <a:pt x="43250" y="645519"/>
                  </a:cubicBezTo>
                  <a:cubicBezTo>
                    <a:pt x="42393" y="640280"/>
                    <a:pt x="40392" y="635898"/>
                    <a:pt x="36963" y="632374"/>
                  </a:cubicBezTo>
                  <a:cubicBezTo>
                    <a:pt x="35154" y="630374"/>
                    <a:pt x="34487" y="627707"/>
                    <a:pt x="35249" y="625230"/>
                  </a:cubicBezTo>
                  <a:cubicBezTo>
                    <a:pt x="39059" y="613515"/>
                    <a:pt x="42678" y="601799"/>
                    <a:pt x="46298" y="590178"/>
                  </a:cubicBezTo>
                  <a:lnTo>
                    <a:pt x="48108" y="581796"/>
                  </a:lnTo>
                  <a:cubicBezTo>
                    <a:pt x="48965" y="577891"/>
                    <a:pt x="50775" y="574367"/>
                    <a:pt x="53442" y="571319"/>
                  </a:cubicBezTo>
                  <a:cubicBezTo>
                    <a:pt x="54870" y="561508"/>
                    <a:pt x="57918" y="552840"/>
                    <a:pt x="62681" y="545601"/>
                  </a:cubicBezTo>
                  <a:cubicBezTo>
                    <a:pt x="72873" y="529695"/>
                    <a:pt x="80874" y="516169"/>
                    <a:pt x="86398" y="504929"/>
                  </a:cubicBezTo>
                  <a:cubicBezTo>
                    <a:pt x="75635" y="493119"/>
                    <a:pt x="65919" y="480545"/>
                    <a:pt x="57156" y="467401"/>
                  </a:cubicBezTo>
                  <a:cubicBezTo>
                    <a:pt x="52203" y="459876"/>
                    <a:pt x="47917" y="450923"/>
                    <a:pt x="44393" y="440540"/>
                  </a:cubicBezTo>
                  <a:cubicBezTo>
                    <a:pt x="33058" y="407584"/>
                    <a:pt x="26105" y="384533"/>
                    <a:pt x="23533" y="371294"/>
                  </a:cubicBezTo>
                  <a:cubicBezTo>
                    <a:pt x="21152" y="358911"/>
                    <a:pt x="20485" y="349767"/>
                    <a:pt x="21438" y="343576"/>
                  </a:cubicBezTo>
                  <a:cubicBezTo>
                    <a:pt x="22962" y="334337"/>
                    <a:pt x="32772" y="326050"/>
                    <a:pt x="31725" y="314144"/>
                  </a:cubicBezTo>
                  <a:cubicBezTo>
                    <a:pt x="31058" y="305762"/>
                    <a:pt x="30486" y="298713"/>
                    <a:pt x="30201" y="292903"/>
                  </a:cubicBezTo>
                  <a:cubicBezTo>
                    <a:pt x="29724" y="283473"/>
                    <a:pt x="31344" y="272234"/>
                    <a:pt x="34868" y="259184"/>
                  </a:cubicBezTo>
                  <a:cubicBezTo>
                    <a:pt x="43726" y="226419"/>
                    <a:pt x="50679" y="204416"/>
                    <a:pt x="55632" y="192986"/>
                  </a:cubicBezTo>
                  <a:cubicBezTo>
                    <a:pt x="58109" y="187271"/>
                    <a:pt x="64300" y="179174"/>
                    <a:pt x="74111" y="168792"/>
                  </a:cubicBezTo>
                  <a:cubicBezTo>
                    <a:pt x="74682" y="168221"/>
                    <a:pt x="74968" y="167268"/>
                    <a:pt x="74778" y="166506"/>
                  </a:cubicBezTo>
                  <a:cubicBezTo>
                    <a:pt x="73920" y="163077"/>
                    <a:pt x="73920" y="160220"/>
                    <a:pt x="74778" y="158124"/>
                  </a:cubicBezTo>
                  <a:cubicBezTo>
                    <a:pt x="81636" y="141265"/>
                    <a:pt x="94304" y="129454"/>
                    <a:pt x="112782" y="122691"/>
                  </a:cubicBezTo>
                  <a:cubicBezTo>
                    <a:pt x="104686" y="112023"/>
                    <a:pt x="100019" y="100498"/>
                    <a:pt x="98781" y="88115"/>
                  </a:cubicBezTo>
                  <a:cubicBezTo>
                    <a:pt x="98114" y="81543"/>
                    <a:pt x="97257" y="76781"/>
                    <a:pt x="96209" y="73542"/>
                  </a:cubicBezTo>
                  <a:cubicBezTo>
                    <a:pt x="93828" y="66494"/>
                    <a:pt x="92970" y="58874"/>
                    <a:pt x="93637" y="50587"/>
                  </a:cubicBezTo>
                  <a:cubicBezTo>
                    <a:pt x="93923" y="47539"/>
                    <a:pt x="94780" y="44491"/>
                    <a:pt x="96209" y="41538"/>
                  </a:cubicBezTo>
                  <a:cubicBezTo>
                    <a:pt x="98876" y="36109"/>
                    <a:pt x="100495" y="29918"/>
                    <a:pt x="104591" y="24584"/>
                  </a:cubicBezTo>
                  <a:cubicBezTo>
                    <a:pt x="106496" y="22107"/>
                    <a:pt x="108401" y="19631"/>
                    <a:pt x="110306" y="17249"/>
                  </a:cubicBezTo>
                  <a:cubicBezTo>
                    <a:pt x="115545" y="10296"/>
                    <a:pt x="120783" y="5534"/>
                    <a:pt x="126022" y="2676"/>
                  </a:cubicBezTo>
                  <a:cubicBezTo>
                    <a:pt x="130880" y="104"/>
                    <a:pt x="136976" y="-658"/>
                    <a:pt x="144120" y="581"/>
                  </a:cubicBezTo>
                  <a:cubicBezTo>
                    <a:pt x="154407" y="2295"/>
                    <a:pt x="164503" y="2581"/>
                    <a:pt x="174600" y="1343"/>
                  </a:cubicBezTo>
                  <a:cubicBezTo>
                    <a:pt x="226511" y="8201"/>
                    <a:pt x="270612" y="16583"/>
                    <a:pt x="306807" y="26584"/>
                  </a:cubicBezTo>
                  <a:cubicBezTo>
                    <a:pt x="329095" y="32680"/>
                    <a:pt x="370053" y="48111"/>
                    <a:pt x="406438" y="59255"/>
                  </a:cubicBezTo>
                  <a:cubicBezTo>
                    <a:pt x="422250" y="64112"/>
                    <a:pt x="436156" y="67732"/>
                    <a:pt x="448824" y="76686"/>
                  </a:cubicBezTo>
                  <a:cubicBezTo>
                    <a:pt x="459111" y="83924"/>
                    <a:pt x="463207" y="86687"/>
                    <a:pt x="475209" y="89449"/>
                  </a:cubicBezTo>
                  <a:cubicBezTo>
                    <a:pt x="476542" y="89735"/>
                    <a:pt x="477876" y="89544"/>
                    <a:pt x="479019" y="88878"/>
                  </a:cubicBezTo>
                  <a:cubicBezTo>
                    <a:pt x="487591" y="93259"/>
                    <a:pt x="495783" y="98307"/>
                    <a:pt x="503593" y="103927"/>
                  </a:cubicBezTo>
                  <a:cubicBezTo>
                    <a:pt x="514642" y="111928"/>
                    <a:pt x="522643" y="117453"/>
                    <a:pt x="527501" y="120596"/>
                  </a:cubicBezTo>
                  <a:cubicBezTo>
                    <a:pt x="538074" y="127454"/>
                    <a:pt x="547313" y="134312"/>
                    <a:pt x="555314" y="140979"/>
                  </a:cubicBezTo>
                  <a:cubicBezTo>
                    <a:pt x="556647" y="142122"/>
                    <a:pt x="557409" y="143646"/>
                    <a:pt x="557409" y="145265"/>
                  </a:cubicBezTo>
                  <a:cubicBezTo>
                    <a:pt x="557409" y="172412"/>
                    <a:pt x="558267" y="190890"/>
                    <a:pt x="560267" y="200891"/>
                  </a:cubicBezTo>
                  <a:cubicBezTo>
                    <a:pt x="560743" y="203558"/>
                    <a:pt x="562267" y="205368"/>
                    <a:pt x="564744" y="206130"/>
                  </a:cubicBezTo>
                  <a:cubicBezTo>
                    <a:pt x="566649" y="206702"/>
                    <a:pt x="567506" y="208607"/>
                    <a:pt x="566744" y="210226"/>
                  </a:cubicBezTo>
                  <a:cubicBezTo>
                    <a:pt x="563696" y="216703"/>
                    <a:pt x="560838" y="223180"/>
                    <a:pt x="558267" y="229848"/>
                  </a:cubicBezTo>
                  <a:cubicBezTo>
                    <a:pt x="556552" y="234229"/>
                    <a:pt x="556457" y="238801"/>
                    <a:pt x="557981" y="243563"/>
                  </a:cubicBezTo>
                  <a:cubicBezTo>
                    <a:pt x="559600" y="248516"/>
                    <a:pt x="560457" y="251945"/>
                    <a:pt x="560553" y="253850"/>
                  </a:cubicBezTo>
                  <a:cubicBezTo>
                    <a:pt x="561315" y="264709"/>
                    <a:pt x="562362" y="271757"/>
                    <a:pt x="563601" y="275091"/>
                  </a:cubicBezTo>
                  <a:cubicBezTo>
                    <a:pt x="570649" y="293094"/>
                    <a:pt x="577793" y="311096"/>
                    <a:pt x="585127" y="329003"/>
                  </a:cubicBezTo>
                  <a:cubicBezTo>
                    <a:pt x="592366" y="346719"/>
                    <a:pt x="597414" y="365007"/>
                    <a:pt x="600177" y="383771"/>
                  </a:cubicBezTo>
                  <a:lnTo>
                    <a:pt x="601320" y="399774"/>
                  </a:lnTo>
                  <a:cubicBezTo>
                    <a:pt x="601986" y="405679"/>
                    <a:pt x="601796" y="411299"/>
                    <a:pt x="600558" y="416537"/>
                  </a:cubicBezTo>
                  <a:cubicBezTo>
                    <a:pt x="600272" y="418157"/>
                    <a:pt x="600939" y="419871"/>
                    <a:pt x="602653" y="421586"/>
                  </a:cubicBezTo>
                  <a:cubicBezTo>
                    <a:pt x="604653" y="423586"/>
                    <a:pt x="605796" y="425015"/>
                    <a:pt x="606082" y="425682"/>
                  </a:cubicBezTo>
                  <a:cubicBezTo>
                    <a:pt x="607416" y="428634"/>
                    <a:pt x="606654" y="430634"/>
                    <a:pt x="603701" y="431873"/>
                  </a:cubicBezTo>
                  <a:cubicBezTo>
                    <a:pt x="604463" y="437874"/>
                    <a:pt x="607892" y="445398"/>
                    <a:pt x="613988" y="454542"/>
                  </a:cubicBezTo>
                  <a:cubicBezTo>
                    <a:pt x="637705" y="490261"/>
                    <a:pt x="656850" y="517312"/>
                    <a:pt x="671519" y="535600"/>
                  </a:cubicBezTo>
                  <a:lnTo>
                    <a:pt x="671519" y="535600"/>
                  </a:lnTo>
                  <a:close/>
                  <a:moveTo>
                    <a:pt x="789057" y="713241"/>
                  </a:moveTo>
                  <a:cubicBezTo>
                    <a:pt x="789724" y="712479"/>
                    <a:pt x="789819" y="711717"/>
                    <a:pt x="789343" y="710860"/>
                  </a:cubicBezTo>
                  <a:lnTo>
                    <a:pt x="770198" y="676284"/>
                  </a:lnTo>
                  <a:cubicBezTo>
                    <a:pt x="768674" y="673427"/>
                    <a:pt x="766197" y="672474"/>
                    <a:pt x="762864" y="673522"/>
                  </a:cubicBezTo>
                  <a:cubicBezTo>
                    <a:pt x="756672" y="675332"/>
                    <a:pt x="749910" y="677808"/>
                    <a:pt x="742575" y="680951"/>
                  </a:cubicBezTo>
                  <a:cubicBezTo>
                    <a:pt x="740575" y="681809"/>
                    <a:pt x="738384" y="681428"/>
                    <a:pt x="736765" y="680094"/>
                  </a:cubicBezTo>
                  <a:cubicBezTo>
                    <a:pt x="735717" y="679428"/>
                    <a:pt x="734765" y="679046"/>
                    <a:pt x="734003" y="678856"/>
                  </a:cubicBezTo>
                  <a:cubicBezTo>
                    <a:pt x="732860" y="678666"/>
                    <a:pt x="732193" y="679142"/>
                    <a:pt x="731907" y="680094"/>
                  </a:cubicBezTo>
                  <a:cubicBezTo>
                    <a:pt x="731336" y="681809"/>
                    <a:pt x="730193" y="682952"/>
                    <a:pt x="728383" y="683619"/>
                  </a:cubicBezTo>
                  <a:cubicBezTo>
                    <a:pt x="727431" y="683999"/>
                    <a:pt x="726669" y="684571"/>
                    <a:pt x="726002" y="685333"/>
                  </a:cubicBezTo>
                  <a:cubicBezTo>
                    <a:pt x="711810" y="702669"/>
                    <a:pt x="699808" y="720861"/>
                    <a:pt x="689902" y="740007"/>
                  </a:cubicBezTo>
                  <a:cubicBezTo>
                    <a:pt x="703428" y="750770"/>
                    <a:pt x="712857" y="758961"/>
                    <a:pt x="718096" y="764486"/>
                  </a:cubicBezTo>
                  <a:cubicBezTo>
                    <a:pt x="722097" y="768677"/>
                    <a:pt x="726002" y="769248"/>
                    <a:pt x="729812" y="766295"/>
                  </a:cubicBezTo>
                  <a:cubicBezTo>
                    <a:pt x="730574" y="765629"/>
                    <a:pt x="731431" y="765629"/>
                    <a:pt x="732193" y="766295"/>
                  </a:cubicBezTo>
                  <a:cubicBezTo>
                    <a:pt x="733146" y="767057"/>
                    <a:pt x="733431" y="768582"/>
                    <a:pt x="733050" y="770867"/>
                  </a:cubicBezTo>
                  <a:cubicBezTo>
                    <a:pt x="733812" y="768582"/>
                    <a:pt x="734574" y="766295"/>
                    <a:pt x="735432" y="764105"/>
                  </a:cubicBezTo>
                  <a:cubicBezTo>
                    <a:pt x="736289" y="761819"/>
                    <a:pt x="737622" y="759914"/>
                    <a:pt x="739623" y="758390"/>
                  </a:cubicBezTo>
                  <a:cubicBezTo>
                    <a:pt x="750481" y="750008"/>
                    <a:pt x="761816" y="742388"/>
                    <a:pt x="773817" y="735530"/>
                  </a:cubicBezTo>
                  <a:cubicBezTo>
                    <a:pt x="774579" y="735053"/>
                    <a:pt x="775341" y="734863"/>
                    <a:pt x="776008" y="734863"/>
                  </a:cubicBezTo>
                  <a:cubicBezTo>
                    <a:pt x="776865" y="734863"/>
                    <a:pt x="777723" y="735149"/>
                    <a:pt x="778485" y="735720"/>
                  </a:cubicBezTo>
                  <a:cubicBezTo>
                    <a:pt x="778485" y="733529"/>
                    <a:pt x="779532" y="732387"/>
                    <a:pt x="781437" y="732291"/>
                  </a:cubicBezTo>
                  <a:cubicBezTo>
                    <a:pt x="782676" y="732196"/>
                    <a:pt x="784104" y="732577"/>
                    <a:pt x="785724" y="733339"/>
                  </a:cubicBezTo>
                  <a:cubicBezTo>
                    <a:pt x="786676" y="733815"/>
                    <a:pt x="787533" y="733720"/>
                    <a:pt x="788295" y="733053"/>
                  </a:cubicBezTo>
                  <a:cubicBezTo>
                    <a:pt x="795725" y="726767"/>
                    <a:pt x="782295" y="720957"/>
                    <a:pt x="788962" y="713337"/>
                  </a:cubicBezTo>
                  <a:close/>
                </a:path>
              </a:pathLst>
            </a:custGeom>
            <a:solidFill>
              <a:srgbClr val="EB6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2" name="Freeform: Shape 16501">
              <a:extLst>
                <a:ext uri="{FF2B5EF4-FFF2-40B4-BE49-F238E27FC236}">
                  <a16:creationId xmlns:a16="http://schemas.microsoft.com/office/drawing/2014/main" id="{B3987F54-FC5B-6F9C-9F5C-634D063FD785}"/>
                </a:ext>
              </a:extLst>
            </p:cNvPr>
            <p:cNvSpPr/>
            <p:nvPr/>
          </p:nvSpPr>
          <p:spPr>
            <a:xfrm>
              <a:off x="241500" y="3097830"/>
              <a:ext cx="225425" cy="189102"/>
            </a:xfrm>
            <a:custGeom>
              <a:avLst/>
              <a:gdLst>
                <a:gd name="connsiteX0" fmla="*/ 15579 w 225425"/>
                <a:gd name="connsiteY0" fmla="*/ 179150 h 189102"/>
                <a:gd name="connsiteX1" fmla="*/ 10436 w 225425"/>
                <a:gd name="connsiteY1" fmla="*/ 177722 h 189102"/>
                <a:gd name="connsiteX2" fmla="*/ 7864 w 225425"/>
                <a:gd name="connsiteY2" fmla="*/ 164768 h 189102"/>
                <a:gd name="connsiteX3" fmla="*/ 5578 w 225425"/>
                <a:gd name="connsiteY3" fmla="*/ 147337 h 189102"/>
                <a:gd name="connsiteX4" fmla="*/ 1101 w 225425"/>
                <a:gd name="connsiteY4" fmla="*/ 130382 h 189102"/>
                <a:gd name="connsiteX5" fmla="*/ 14912 w 225425"/>
                <a:gd name="connsiteY5" fmla="*/ 57421 h 189102"/>
                <a:gd name="connsiteX6" fmla="*/ 21389 w 225425"/>
                <a:gd name="connsiteY6" fmla="*/ 53516 h 189102"/>
                <a:gd name="connsiteX7" fmla="*/ 30914 w 225425"/>
                <a:gd name="connsiteY7" fmla="*/ 53135 h 189102"/>
                <a:gd name="connsiteX8" fmla="*/ 39487 w 225425"/>
                <a:gd name="connsiteY8" fmla="*/ 50182 h 189102"/>
                <a:gd name="connsiteX9" fmla="*/ 66538 w 225425"/>
                <a:gd name="connsiteY9" fmla="*/ 37418 h 189102"/>
                <a:gd name="connsiteX10" fmla="*/ 79016 w 225425"/>
                <a:gd name="connsiteY10" fmla="*/ 26846 h 189102"/>
                <a:gd name="connsiteX11" fmla="*/ 82445 w 225425"/>
                <a:gd name="connsiteY11" fmla="*/ 16654 h 189102"/>
                <a:gd name="connsiteX12" fmla="*/ 82445 w 225425"/>
                <a:gd name="connsiteY12" fmla="*/ 5700 h 189102"/>
                <a:gd name="connsiteX13" fmla="*/ 90922 w 225425"/>
                <a:gd name="connsiteY13" fmla="*/ 461 h 189102"/>
                <a:gd name="connsiteX14" fmla="*/ 110353 w 225425"/>
                <a:gd name="connsiteY14" fmla="*/ 10748 h 189102"/>
                <a:gd name="connsiteX15" fmla="*/ 121212 w 225425"/>
                <a:gd name="connsiteY15" fmla="*/ 16463 h 189102"/>
                <a:gd name="connsiteX16" fmla="*/ 126927 w 225425"/>
                <a:gd name="connsiteY16" fmla="*/ 20559 h 189102"/>
                <a:gd name="connsiteX17" fmla="*/ 141976 w 225425"/>
                <a:gd name="connsiteY17" fmla="*/ 29608 h 189102"/>
                <a:gd name="connsiteX18" fmla="*/ 163121 w 225425"/>
                <a:gd name="connsiteY18" fmla="*/ 48753 h 189102"/>
                <a:gd name="connsiteX19" fmla="*/ 170361 w 225425"/>
                <a:gd name="connsiteY19" fmla="*/ 57802 h 189102"/>
                <a:gd name="connsiteX20" fmla="*/ 172265 w 225425"/>
                <a:gd name="connsiteY20" fmla="*/ 59802 h 189102"/>
                <a:gd name="connsiteX21" fmla="*/ 176933 w 225425"/>
                <a:gd name="connsiteY21" fmla="*/ 64088 h 189102"/>
                <a:gd name="connsiteX22" fmla="*/ 179981 w 225425"/>
                <a:gd name="connsiteY22" fmla="*/ 68279 h 189102"/>
                <a:gd name="connsiteX23" fmla="*/ 207222 w 225425"/>
                <a:gd name="connsiteY23" fmla="*/ 102569 h 189102"/>
                <a:gd name="connsiteX24" fmla="*/ 218081 w 225425"/>
                <a:gd name="connsiteY24" fmla="*/ 118571 h 189102"/>
                <a:gd name="connsiteX25" fmla="*/ 222653 w 225425"/>
                <a:gd name="connsiteY25" fmla="*/ 124763 h 189102"/>
                <a:gd name="connsiteX26" fmla="*/ 225320 w 225425"/>
                <a:gd name="connsiteY26" fmla="*/ 132002 h 189102"/>
                <a:gd name="connsiteX27" fmla="*/ 221414 w 225425"/>
                <a:gd name="connsiteY27" fmla="*/ 137240 h 189102"/>
                <a:gd name="connsiteX28" fmla="*/ 214652 w 225425"/>
                <a:gd name="connsiteY28" fmla="*/ 135621 h 189102"/>
                <a:gd name="connsiteX29" fmla="*/ 195697 w 225425"/>
                <a:gd name="connsiteY29" fmla="*/ 137431 h 189102"/>
                <a:gd name="connsiteX30" fmla="*/ 192839 w 225425"/>
                <a:gd name="connsiteY30" fmla="*/ 141527 h 189102"/>
                <a:gd name="connsiteX31" fmla="*/ 188649 w 225425"/>
                <a:gd name="connsiteY31" fmla="*/ 143813 h 189102"/>
                <a:gd name="connsiteX32" fmla="*/ 181505 w 225425"/>
                <a:gd name="connsiteY32" fmla="*/ 148480 h 189102"/>
                <a:gd name="connsiteX33" fmla="*/ 184267 w 225425"/>
                <a:gd name="connsiteY33" fmla="*/ 164006 h 189102"/>
                <a:gd name="connsiteX34" fmla="*/ 182934 w 225425"/>
                <a:gd name="connsiteY34" fmla="*/ 164863 h 189102"/>
                <a:gd name="connsiteX35" fmla="*/ 170932 w 225425"/>
                <a:gd name="connsiteY35" fmla="*/ 154481 h 189102"/>
                <a:gd name="connsiteX36" fmla="*/ 167693 w 225425"/>
                <a:gd name="connsiteY36" fmla="*/ 153719 h 189102"/>
                <a:gd name="connsiteX37" fmla="*/ 161693 w 225425"/>
                <a:gd name="connsiteY37" fmla="*/ 164577 h 189102"/>
                <a:gd name="connsiteX38" fmla="*/ 159978 w 225425"/>
                <a:gd name="connsiteY38" fmla="*/ 166768 h 189102"/>
                <a:gd name="connsiteX39" fmla="*/ 151501 w 225425"/>
                <a:gd name="connsiteY39" fmla="*/ 158005 h 189102"/>
                <a:gd name="connsiteX40" fmla="*/ 147501 w 225425"/>
                <a:gd name="connsiteY40" fmla="*/ 156290 h 189102"/>
                <a:gd name="connsiteX41" fmla="*/ 146548 w 225425"/>
                <a:gd name="connsiteY41" fmla="*/ 157243 h 189102"/>
                <a:gd name="connsiteX42" fmla="*/ 144167 w 225425"/>
                <a:gd name="connsiteY42" fmla="*/ 158481 h 189102"/>
                <a:gd name="connsiteX43" fmla="*/ 137690 w 225425"/>
                <a:gd name="connsiteY43" fmla="*/ 164387 h 189102"/>
                <a:gd name="connsiteX44" fmla="*/ 132737 w 225425"/>
                <a:gd name="connsiteY44" fmla="*/ 166101 h 189102"/>
                <a:gd name="connsiteX45" fmla="*/ 120545 w 225425"/>
                <a:gd name="connsiteY45" fmla="*/ 164863 h 189102"/>
                <a:gd name="connsiteX46" fmla="*/ 119116 w 225425"/>
                <a:gd name="connsiteY46" fmla="*/ 166863 h 189102"/>
                <a:gd name="connsiteX47" fmla="*/ 119116 w 225425"/>
                <a:gd name="connsiteY47" fmla="*/ 172006 h 189102"/>
                <a:gd name="connsiteX48" fmla="*/ 114639 w 225425"/>
                <a:gd name="connsiteY48" fmla="*/ 174293 h 189102"/>
                <a:gd name="connsiteX49" fmla="*/ 103971 w 225425"/>
                <a:gd name="connsiteY49" fmla="*/ 168673 h 189102"/>
                <a:gd name="connsiteX50" fmla="*/ 99875 w 225425"/>
                <a:gd name="connsiteY50" fmla="*/ 168292 h 189102"/>
                <a:gd name="connsiteX51" fmla="*/ 77968 w 225425"/>
                <a:gd name="connsiteY51" fmla="*/ 174864 h 189102"/>
                <a:gd name="connsiteX52" fmla="*/ 75206 w 225425"/>
                <a:gd name="connsiteY52" fmla="*/ 174864 h 189102"/>
                <a:gd name="connsiteX53" fmla="*/ 50822 w 225425"/>
                <a:gd name="connsiteY53" fmla="*/ 177055 h 189102"/>
                <a:gd name="connsiteX54" fmla="*/ 48059 w 225425"/>
                <a:gd name="connsiteY54" fmla="*/ 177722 h 189102"/>
                <a:gd name="connsiteX55" fmla="*/ 38916 w 225425"/>
                <a:gd name="connsiteY55" fmla="*/ 177722 h 189102"/>
                <a:gd name="connsiteX56" fmla="*/ 35296 w 225425"/>
                <a:gd name="connsiteY56" fmla="*/ 181817 h 189102"/>
                <a:gd name="connsiteX57" fmla="*/ 35868 w 225425"/>
                <a:gd name="connsiteY57" fmla="*/ 184960 h 189102"/>
                <a:gd name="connsiteX58" fmla="*/ 31867 w 225425"/>
                <a:gd name="connsiteY58" fmla="*/ 185723 h 189102"/>
                <a:gd name="connsiteX59" fmla="*/ 29295 w 225425"/>
                <a:gd name="connsiteY59" fmla="*/ 180008 h 189102"/>
                <a:gd name="connsiteX60" fmla="*/ 27009 w 225425"/>
                <a:gd name="connsiteY60" fmla="*/ 178579 h 189102"/>
                <a:gd name="connsiteX61" fmla="*/ 15579 w 225425"/>
                <a:gd name="connsiteY61" fmla="*/ 179531 h 18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25425" h="189102">
                  <a:moveTo>
                    <a:pt x="15579" y="179150"/>
                  </a:moveTo>
                  <a:lnTo>
                    <a:pt x="10436" y="177722"/>
                  </a:lnTo>
                  <a:lnTo>
                    <a:pt x="7864" y="164768"/>
                  </a:lnTo>
                  <a:cubicBezTo>
                    <a:pt x="7959" y="158957"/>
                    <a:pt x="7197" y="153052"/>
                    <a:pt x="5578" y="147337"/>
                  </a:cubicBezTo>
                  <a:cubicBezTo>
                    <a:pt x="2816" y="137621"/>
                    <a:pt x="1387" y="132002"/>
                    <a:pt x="1101" y="130382"/>
                  </a:cubicBezTo>
                  <a:cubicBezTo>
                    <a:pt x="-2328" y="104855"/>
                    <a:pt x="2244" y="80567"/>
                    <a:pt x="14912" y="57421"/>
                  </a:cubicBezTo>
                  <a:cubicBezTo>
                    <a:pt x="16246" y="55039"/>
                    <a:pt x="18342" y="53706"/>
                    <a:pt x="21389" y="53516"/>
                  </a:cubicBezTo>
                  <a:cubicBezTo>
                    <a:pt x="25866" y="53230"/>
                    <a:pt x="29105" y="53135"/>
                    <a:pt x="30914" y="53135"/>
                  </a:cubicBezTo>
                  <a:cubicBezTo>
                    <a:pt x="33200" y="53135"/>
                    <a:pt x="36058" y="52182"/>
                    <a:pt x="39487" y="50182"/>
                  </a:cubicBezTo>
                  <a:cubicBezTo>
                    <a:pt x="45107" y="46943"/>
                    <a:pt x="54156" y="42657"/>
                    <a:pt x="66538" y="37418"/>
                  </a:cubicBezTo>
                  <a:cubicBezTo>
                    <a:pt x="69872" y="35989"/>
                    <a:pt x="74063" y="32465"/>
                    <a:pt x="79016" y="26846"/>
                  </a:cubicBezTo>
                  <a:cubicBezTo>
                    <a:pt x="81302" y="24274"/>
                    <a:pt x="82445" y="20940"/>
                    <a:pt x="82445" y="16654"/>
                  </a:cubicBezTo>
                  <a:lnTo>
                    <a:pt x="82445" y="5700"/>
                  </a:lnTo>
                  <a:cubicBezTo>
                    <a:pt x="82254" y="1700"/>
                    <a:pt x="86826" y="-1158"/>
                    <a:pt x="90922" y="461"/>
                  </a:cubicBezTo>
                  <a:cubicBezTo>
                    <a:pt x="97970" y="3224"/>
                    <a:pt x="104447" y="6653"/>
                    <a:pt x="110353" y="10748"/>
                  </a:cubicBezTo>
                  <a:cubicBezTo>
                    <a:pt x="111782" y="11701"/>
                    <a:pt x="115306" y="13606"/>
                    <a:pt x="121212" y="16463"/>
                  </a:cubicBezTo>
                  <a:cubicBezTo>
                    <a:pt x="123688" y="17606"/>
                    <a:pt x="125021" y="19702"/>
                    <a:pt x="126927" y="20559"/>
                  </a:cubicBezTo>
                  <a:cubicBezTo>
                    <a:pt x="133499" y="23512"/>
                    <a:pt x="138547" y="26560"/>
                    <a:pt x="141976" y="29608"/>
                  </a:cubicBezTo>
                  <a:cubicBezTo>
                    <a:pt x="147024" y="34085"/>
                    <a:pt x="154073" y="40466"/>
                    <a:pt x="163121" y="48753"/>
                  </a:cubicBezTo>
                  <a:cubicBezTo>
                    <a:pt x="166169" y="51515"/>
                    <a:pt x="168551" y="54563"/>
                    <a:pt x="170361" y="57802"/>
                  </a:cubicBezTo>
                  <a:cubicBezTo>
                    <a:pt x="170837" y="58564"/>
                    <a:pt x="171504" y="59231"/>
                    <a:pt x="172265" y="59802"/>
                  </a:cubicBezTo>
                  <a:cubicBezTo>
                    <a:pt x="174170" y="60945"/>
                    <a:pt x="175790" y="62374"/>
                    <a:pt x="176933" y="64088"/>
                  </a:cubicBezTo>
                  <a:cubicBezTo>
                    <a:pt x="178838" y="66755"/>
                    <a:pt x="179886" y="68089"/>
                    <a:pt x="179981" y="68279"/>
                  </a:cubicBezTo>
                  <a:cubicBezTo>
                    <a:pt x="195792" y="87329"/>
                    <a:pt x="204841" y="98759"/>
                    <a:pt x="207222" y="102569"/>
                  </a:cubicBezTo>
                  <a:cubicBezTo>
                    <a:pt x="212270" y="110856"/>
                    <a:pt x="215890" y="116190"/>
                    <a:pt x="218081" y="118571"/>
                  </a:cubicBezTo>
                  <a:cubicBezTo>
                    <a:pt x="220462" y="121143"/>
                    <a:pt x="221891" y="123239"/>
                    <a:pt x="222653" y="124763"/>
                  </a:cubicBezTo>
                  <a:cubicBezTo>
                    <a:pt x="223986" y="127715"/>
                    <a:pt x="224843" y="130097"/>
                    <a:pt x="225320" y="132002"/>
                  </a:cubicBezTo>
                  <a:cubicBezTo>
                    <a:pt x="225891" y="134478"/>
                    <a:pt x="224082" y="136859"/>
                    <a:pt x="221414" y="137240"/>
                  </a:cubicBezTo>
                  <a:cubicBezTo>
                    <a:pt x="218938" y="137621"/>
                    <a:pt x="216652" y="137145"/>
                    <a:pt x="214652" y="135621"/>
                  </a:cubicBezTo>
                  <a:cubicBezTo>
                    <a:pt x="207032" y="130097"/>
                    <a:pt x="200650" y="130763"/>
                    <a:pt x="195697" y="137431"/>
                  </a:cubicBezTo>
                  <a:cubicBezTo>
                    <a:pt x="194173" y="139431"/>
                    <a:pt x="193220" y="140860"/>
                    <a:pt x="192839" y="141527"/>
                  </a:cubicBezTo>
                  <a:cubicBezTo>
                    <a:pt x="191982" y="143051"/>
                    <a:pt x="190554" y="143813"/>
                    <a:pt x="188649" y="143813"/>
                  </a:cubicBezTo>
                  <a:cubicBezTo>
                    <a:pt x="183314" y="143813"/>
                    <a:pt x="180933" y="145337"/>
                    <a:pt x="181505" y="148480"/>
                  </a:cubicBezTo>
                  <a:cubicBezTo>
                    <a:pt x="182838" y="155338"/>
                    <a:pt x="183695" y="160481"/>
                    <a:pt x="184267" y="164006"/>
                  </a:cubicBezTo>
                  <a:cubicBezTo>
                    <a:pt x="184553" y="165530"/>
                    <a:pt x="184077" y="165815"/>
                    <a:pt x="182934" y="164863"/>
                  </a:cubicBezTo>
                  <a:lnTo>
                    <a:pt x="170932" y="154481"/>
                  </a:lnTo>
                  <a:cubicBezTo>
                    <a:pt x="169884" y="153623"/>
                    <a:pt x="168837" y="153338"/>
                    <a:pt x="167693" y="153719"/>
                  </a:cubicBezTo>
                  <a:cubicBezTo>
                    <a:pt x="162074" y="155338"/>
                    <a:pt x="160074" y="158957"/>
                    <a:pt x="161693" y="164577"/>
                  </a:cubicBezTo>
                  <a:cubicBezTo>
                    <a:pt x="161979" y="165625"/>
                    <a:pt x="161121" y="166673"/>
                    <a:pt x="159978" y="166768"/>
                  </a:cubicBezTo>
                  <a:cubicBezTo>
                    <a:pt x="153215" y="167054"/>
                    <a:pt x="150453" y="164101"/>
                    <a:pt x="151501" y="158005"/>
                  </a:cubicBezTo>
                  <a:cubicBezTo>
                    <a:pt x="151882" y="156005"/>
                    <a:pt x="149120" y="154766"/>
                    <a:pt x="147501" y="156290"/>
                  </a:cubicBezTo>
                  <a:lnTo>
                    <a:pt x="146548" y="157243"/>
                  </a:lnTo>
                  <a:cubicBezTo>
                    <a:pt x="145881" y="157814"/>
                    <a:pt x="145119" y="158291"/>
                    <a:pt x="144167" y="158481"/>
                  </a:cubicBezTo>
                  <a:cubicBezTo>
                    <a:pt x="139976" y="159338"/>
                    <a:pt x="137880" y="161243"/>
                    <a:pt x="137690" y="164387"/>
                  </a:cubicBezTo>
                  <a:cubicBezTo>
                    <a:pt x="137499" y="168292"/>
                    <a:pt x="135880" y="168863"/>
                    <a:pt x="132737" y="166101"/>
                  </a:cubicBezTo>
                  <a:cubicBezTo>
                    <a:pt x="129403" y="163148"/>
                    <a:pt x="125403" y="162767"/>
                    <a:pt x="120545" y="164863"/>
                  </a:cubicBezTo>
                  <a:cubicBezTo>
                    <a:pt x="119687" y="165244"/>
                    <a:pt x="119116" y="166006"/>
                    <a:pt x="119116" y="166863"/>
                  </a:cubicBezTo>
                  <a:lnTo>
                    <a:pt x="119116" y="172006"/>
                  </a:lnTo>
                  <a:cubicBezTo>
                    <a:pt x="119116" y="174102"/>
                    <a:pt x="116639" y="175340"/>
                    <a:pt x="114639" y="174293"/>
                  </a:cubicBezTo>
                  <a:lnTo>
                    <a:pt x="103971" y="168673"/>
                  </a:lnTo>
                  <a:cubicBezTo>
                    <a:pt x="102733" y="168006"/>
                    <a:pt x="101209" y="167911"/>
                    <a:pt x="99875" y="168292"/>
                  </a:cubicBezTo>
                  <a:lnTo>
                    <a:pt x="77968" y="174864"/>
                  </a:lnTo>
                  <a:cubicBezTo>
                    <a:pt x="77111" y="175150"/>
                    <a:pt x="76158" y="175150"/>
                    <a:pt x="75206" y="174864"/>
                  </a:cubicBezTo>
                  <a:cubicBezTo>
                    <a:pt x="66443" y="172292"/>
                    <a:pt x="58251" y="173054"/>
                    <a:pt x="50822" y="177055"/>
                  </a:cubicBezTo>
                  <a:cubicBezTo>
                    <a:pt x="49964" y="177531"/>
                    <a:pt x="49107" y="177722"/>
                    <a:pt x="48059" y="177722"/>
                  </a:cubicBezTo>
                  <a:lnTo>
                    <a:pt x="38916" y="177722"/>
                  </a:lnTo>
                  <a:cubicBezTo>
                    <a:pt x="36534" y="177722"/>
                    <a:pt x="34820" y="179722"/>
                    <a:pt x="35296" y="181817"/>
                  </a:cubicBezTo>
                  <a:cubicBezTo>
                    <a:pt x="35772" y="183627"/>
                    <a:pt x="35963" y="184675"/>
                    <a:pt x="35868" y="184960"/>
                  </a:cubicBezTo>
                  <a:cubicBezTo>
                    <a:pt x="35296" y="190199"/>
                    <a:pt x="34058" y="190485"/>
                    <a:pt x="31867" y="185723"/>
                  </a:cubicBezTo>
                  <a:lnTo>
                    <a:pt x="29295" y="180008"/>
                  </a:lnTo>
                  <a:cubicBezTo>
                    <a:pt x="28819" y="178960"/>
                    <a:pt x="28057" y="178484"/>
                    <a:pt x="27009" y="178579"/>
                  </a:cubicBezTo>
                  <a:lnTo>
                    <a:pt x="15579" y="179531"/>
                  </a:lnTo>
                  <a:close/>
                </a:path>
              </a:pathLst>
            </a:custGeom>
            <a:solidFill>
              <a:srgbClr val="EF62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3" name="Freeform: Shape 16502">
              <a:extLst>
                <a:ext uri="{FF2B5EF4-FFF2-40B4-BE49-F238E27FC236}">
                  <a16:creationId xmlns:a16="http://schemas.microsoft.com/office/drawing/2014/main" id="{EB78DE85-B2BE-2D25-6FE5-EF6AC3B6EB05}"/>
                </a:ext>
              </a:extLst>
            </p:cNvPr>
            <p:cNvSpPr/>
            <p:nvPr/>
          </p:nvSpPr>
          <p:spPr>
            <a:xfrm>
              <a:off x="1233487" y="4046742"/>
              <a:ext cx="14954" cy="4677"/>
            </a:xfrm>
            <a:custGeom>
              <a:avLst/>
              <a:gdLst>
                <a:gd name="connsiteX0" fmla="*/ 14954 w 14954"/>
                <a:gd name="connsiteY0" fmla="*/ 620 h 4677"/>
                <a:gd name="connsiteX1" fmla="*/ 0 w 14954"/>
                <a:gd name="connsiteY1" fmla="*/ 3669 h 4677"/>
                <a:gd name="connsiteX2" fmla="*/ 14954 w 14954"/>
                <a:gd name="connsiteY2" fmla="*/ 620 h 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" h="4677">
                  <a:moveTo>
                    <a:pt x="14954" y="620"/>
                  </a:moveTo>
                  <a:cubicBezTo>
                    <a:pt x="10478" y="4716"/>
                    <a:pt x="5525" y="5669"/>
                    <a:pt x="0" y="3669"/>
                  </a:cubicBezTo>
                  <a:cubicBezTo>
                    <a:pt x="4477" y="240"/>
                    <a:pt x="9430" y="-808"/>
                    <a:pt x="14954" y="620"/>
                  </a:cubicBezTo>
                  <a:close/>
                </a:path>
              </a:pathLst>
            </a:custGeom>
            <a:solidFill>
              <a:srgbClr val="F2952A"/>
            </a:solidFill>
            <a:ln w="2096" cap="flat">
              <a:solidFill>
                <a:srgbClr val="2E659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4" name="Freeform: Shape 16503">
              <a:extLst>
                <a:ext uri="{FF2B5EF4-FFF2-40B4-BE49-F238E27FC236}">
                  <a16:creationId xmlns:a16="http://schemas.microsoft.com/office/drawing/2014/main" id="{0FCEA4DD-F0C7-75D2-465B-78F7E688F302}"/>
                </a:ext>
              </a:extLst>
            </p:cNvPr>
            <p:cNvSpPr/>
            <p:nvPr/>
          </p:nvSpPr>
          <p:spPr>
            <a:xfrm>
              <a:off x="1129942" y="4131620"/>
              <a:ext cx="9818" cy="3943"/>
            </a:xfrm>
            <a:custGeom>
              <a:avLst/>
              <a:gdLst>
                <a:gd name="connsiteX0" fmla="*/ 7818 w 9818"/>
                <a:gd name="connsiteY0" fmla="*/ 1086 h 3943"/>
                <a:gd name="connsiteX1" fmla="*/ 9819 w 9818"/>
                <a:gd name="connsiteY1" fmla="*/ 3944 h 3943"/>
                <a:gd name="connsiteX2" fmla="*/ 8 w 9818"/>
                <a:gd name="connsiteY2" fmla="*/ 610 h 3943"/>
                <a:gd name="connsiteX3" fmla="*/ 7723 w 9818"/>
                <a:gd name="connsiteY3" fmla="*/ 991 h 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18" h="3943">
                  <a:moveTo>
                    <a:pt x="7818" y="1086"/>
                  </a:moveTo>
                  <a:cubicBezTo>
                    <a:pt x="7247" y="2705"/>
                    <a:pt x="7914" y="3658"/>
                    <a:pt x="9819" y="3944"/>
                  </a:cubicBezTo>
                  <a:cubicBezTo>
                    <a:pt x="3056" y="3944"/>
                    <a:pt x="-183" y="2991"/>
                    <a:pt x="8" y="610"/>
                  </a:cubicBezTo>
                  <a:cubicBezTo>
                    <a:pt x="1627" y="-343"/>
                    <a:pt x="4199" y="-152"/>
                    <a:pt x="7723" y="991"/>
                  </a:cubicBez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5" name="Freeform: Shape 16504">
              <a:extLst>
                <a:ext uri="{FF2B5EF4-FFF2-40B4-BE49-F238E27FC236}">
                  <a16:creationId xmlns:a16="http://schemas.microsoft.com/office/drawing/2014/main" id="{F177CFBC-5456-7D08-2AA9-26656764105F}"/>
                </a:ext>
              </a:extLst>
            </p:cNvPr>
            <p:cNvSpPr/>
            <p:nvPr/>
          </p:nvSpPr>
          <p:spPr>
            <a:xfrm>
              <a:off x="744747" y="4136993"/>
              <a:ext cx="112501" cy="121634"/>
            </a:xfrm>
            <a:custGeom>
              <a:avLst/>
              <a:gdLst>
                <a:gd name="connsiteX0" fmla="*/ 48398 w 112501"/>
                <a:gd name="connsiteY0" fmla="*/ 857 h 121634"/>
                <a:gd name="connsiteX1" fmla="*/ 58590 w 112501"/>
                <a:gd name="connsiteY1" fmla="*/ 15621 h 121634"/>
                <a:gd name="connsiteX2" fmla="*/ 56209 w 112501"/>
                <a:gd name="connsiteY2" fmla="*/ 24003 h 121634"/>
                <a:gd name="connsiteX3" fmla="*/ 56780 w 112501"/>
                <a:gd name="connsiteY3" fmla="*/ 26479 h 121634"/>
                <a:gd name="connsiteX4" fmla="*/ 72687 w 112501"/>
                <a:gd name="connsiteY4" fmla="*/ 41243 h 121634"/>
                <a:gd name="connsiteX5" fmla="*/ 95261 w 112501"/>
                <a:gd name="connsiteY5" fmla="*/ 50673 h 121634"/>
                <a:gd name="connsiteX6" fmla="*/ 98976 w 112501"/>
                <a:gd name="connsiteY6" fmla="*/ 61913 h 121634"/>
                <a:gd name="connsiteX7" fmla="*/ 99452 w 112501"/>
                <a:gd name="connsiteY7" fmla="*/ 64199 h 121634"/>
                <a:gd name="connsiteX8" fmla="*/ 112502 w 112501"/>
                <a:gd name="connsiteY8" fmla="*/ 77533 h 121634"/>
                <a:gd name="connsiteX9" fmla="*/ 74592 w 112501"/>
                <a:gd name="connsiteY9" fmla="*/ 117062 h 121634"/>
                <a:gd name="connsiteX10" fmla="*/ 72497 w 112501"/>
                <a:gd name="connsiteY10" fmla="*/ 120967 h 121634"/>
                <a:gd name="connsiteX11" fmla="*/ 69734 w 112501"/>
                <a:gd name="connsiteY11" fmla="*/ 121634 h 121634"/>
                <a:gd name="connsiteX12" fmla="*/ 68210 w 112501"/>
                <a:gd name="connsiteY12" fmla="*/ 120205 h 121634"/>
                <a:gd name="connsiteX13" fmla="*/ 13442 w 112501"/>
                <a:gd name="connsiteY13" fmla="*/ 90583 h 121634"/>
                <a:gd name="connsiteX14" fmla="*/ 202 w 112501"/>
                <a:gd name="connsiteY14" fmla="*/ 70009 h 121634"/>
                <a:gd name="connsiteX15" fmla="*/ 392 w 112501"/>
                <a:gd name="connsiteY15" fmla="*/ 53054 h 121634"/>
                <a:gd name="connsiteX16" fmla="*/ 1726 w 112501"/>
                <a:gd name="connsiteY16" fmla="*/ 50673 h 121634"/>
                <a:gd name="connsiteX17" fmla="*/ 8012 w 112501"/>
                <a:gd name="connsiteY17" fmla="*/ 46196 h 121634"/>
                <a:gd name="connsiteX18" fmla="*/ 8012 w 112501"/>
                <a:gd name="connsiteY18" fmla="*/ 44482 h 121634"/>
                <a:gd name="connsiteX19" fmla="*/ 3155 w 112501"/>
                <a:gd name="connsiteY19" fmla="*/ 44387 h 121634"/>
                <a:gd name="connsiteX20" fmla="*/ 488 w 112501"/>
                <a:gd name="connsiteY20" fmla="*/ 42100 h 121634"/>
                <a:gd name="connsiteX21" fmla="*/ 2964 w 112501"/>
                <a:gd name="connsiteY21" fmla="*/ 36100 h 121634"/>
                <a:gd name="connsiteX22" fmla="*/ 5345 w 112501"/>
                <a:gd name="connsiteY22" fmla="*/ 29337 h 121634"/>
                <a:gd name="connsiteX23" fmla="*/ 9536 w 112501"/>
                <a:gd name="connsiteY23" fmla="*/ 23622 h 121634"/>
                <a:gd name="connsiteX24" fmla="*/ 43731 w 112501"/>
                <a:gd name="connsiteY24" fmla="*/ 667 h 121634"/>
                <a:gd name="connsiteX25" fmla="*/ 45922 w 112501"/>
                <a:gd name="connsiteY25" fmla="*/ 0 h 121634"/>
                <a:gd name="connsiteX26" fmla="*/ 48398 w 112501"/>
                <a:gd name="connsiteY26" fmla="*/ 857 h 121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2501" h="121634">
                  <a:moveTo>
                    <a:pt x="48398" y="857"/>
                  </a:moveTo>
                  <a:cubicBezTo>
                    <a:pt x="54209" y="5239"/>
                    <a:pt x="60686" y="9239"/>
                    <a:pt x="58590" y="15621"/>
                  </a:cubicBezTo>
                  <a:cubicBezTo>
                    <a:pt x="57638" y="18383"/>
                    <a:pt x="56876" y="21146"/>
                    <a:pt x="56209" y="24003"/>
                  </a:cubicBezTo>
                  <a:cubicBezTo>
                    <a:pt x="56018" y="24860"/>
                    <a:pt x="56209" y="25717"/>
                    <a:pt x="56780" y="26479"/>
                  </a:cubicBezTo>
                  <a:cubicBezTo>
                    <a:pt x="60876" y="31909"/>
                    <a:pt x="66210" y="36862"/>
                    <a:pt x="72687" y="41243"/>
                  </a:cubicBezTo>
                  <a:cubicBezTo>
                    <a:pt x="79069" y="45529"/>
                    <a:pt x="88022" y="46006"/>
                    <a:pt x="95261" y="50673"/>
                  </a:cubicBezTo>
                  <a:cubicBezTo>
                    <a:pt x="99929" y="53626"/>
                    <a:pt x="101262" y="57436"/>
                    <a:pt x="98976" y="61913"/>
                  </a:cubicBezTo>
                  <a:cubicBezTo>
                    <a:pt x="98595" y="62675"/>
                    <a:pt x="98786" y="63627"/>
                    <a:pt x="99452" y="64199"/>
                  </a:cubicBezTo>
                  <a:cubicBezTo>
                    <a:pt x="103358" y="68294"/>
                    <a:pt x="111644" y="69056"/>
                    <a:pt x="112502" y="77533"/>
                  </a:cubicBezTo>
                  <a:cubicBezTo>
                    <a:pt x="102310" y="92678"/>
                    <a:pt x="89737" y="105918"/>
                    <a:pt x="74592" y="117062"/>
                  </a:cubicBezTo>
                  <a:cubicBezTo>
                    <a:pt x="72497" y="117062"/>
                    <a:pt x="71830" y="118491"/>
                    <a:pt x="72497" y="120967"/>
                  </a:cubicBezTo>
                  <a:lnTo>
                    <a:pt x="69734" y="121634"/>
                  </a:lnTo>
                  <a:cubicBezTo>
                    <a:pt x="69353" y="120872"/>
                    <a:pt x="68782" y="120396"/>
                    <a:pt x="68210" y="120205"/>
                  </a:cubicBezTo>
                  <a:cubicBezTo>
                    <a:pt x="49065" y="111728"/>
                    <a:pt x="30777" y="101822"/>
                    <a:pt x="13442" y="90583"/>
                  </a:cubicBezTo>
                  <a:cubicBezTo>
                    <a:pt x="4298" y="84677"/>
                    <a:pt x="392" y="79724"/>
                    <a:pt x="202" y="70009"/>
                  </a:cubicBezTo>
                  <a:cubicBezTo>
                    <a:pt x="202" y="67246"/>
                    <a:pt x="202" y="61531"/>
                    <a:pt x="392" y="53054"/>
                  </a:cubicBezTo>
                  <a:cubicBezTo>
                    <a:pt x="392" y="52102"/>
                    <a:pt x="869" y="51245"/>
                    <a:pt x="1726" y="50673"/>
                  </a:cubicBezTo>
                  <a:lnTo>
                    <a:pt x="8012" y="46196"/>
                  </a:lnTo>
                  <a:cubicBezTo>
                    <a:pt x="8679" y="45720"/>
                    <a:pt x="8679" y="44863"/>
                    <a:pt x="8012" y="44482"/>
                  </a:cubicBezTo>
                  <a:cubicBezTo>
                    <a:pt x="6679" y="43625"/>
                    <a:pt x="5060" y="43625"/>
                    <a:pt x="3155" y="44387"/>
                  </a:cubicBezTo>
                  <a:cubicBezTo>
                    <a:pt x="202" y="45529"/>
                    <a:pt x="-655" y="44767"/>
                    <a:pt x="488" y="42100"/>
                  </a:cubicBezTo>
                  <a:lnTo>
                    <a:pt x="2964" y="36100"/>
                  </a:lnTo>
                  <a:cubicBezTo>
                    <a:pt x="3726" y="33814"/>
                    <a:pt x="4488" y="31528"/>
                    <a:pt x="5345" y="29337"/>
                  </a:cubicBezTo>
                  <a:cubicBezTo>
                    <a:pt x="6107" y="27051"/>
                    <a:pt x="7536" y="25146"/>
                    <a:pt x="9536" y="23622"/>
                  </a:cubicBezTo>
                  <a:cubicBezTo>
                    <a:pt x="20395" y="15240"/>
                    <a:pt x="31730" y="7620"/>
                    <a:pt x="43731" y="667"/>
                  </a:cubicBezTo>
                  <a:cubicBezTo>
                    <a:pt x="44493" y="191"/>
                    <a:pt x="45255" y="0"/>
                    <a:pt x="45922" y="0"/>
                  </a:cubicBezTo>
                  <a:cubicBezTo>
                    <a:pt x="46779" y="0"/>
                    <a:pt x="47636" y="286"/>
                    <a:pt x="48398" y="857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6" name="Freeform: Shape 16505">
              <a:extLst>
                <a:ext uri="{FF2B5EF4-FFF2-40B4-BE49-F238E27FC236}">
                  <a16:creationId xmlns:a16="http://schemas.microsoft.com/office/drawing/2014/main" id="{7DE876D2-BEB9-53CF-B983-0FD981CCA407}"/>
                </a:ext>
              </a:extLst>
            </p:cNvPr>
            <p:cNvSpPr/>
            <p:nvPr/>
          </p:nvSpPr>
          <p:spPr>
            <a:xfrm>
              <a:off x="330863" y="4275771"/>
              <a:ext cx="122049" cy="10682"/>
            </a:xfrm>
            <a:custGeom>
              <a:avLst/>
              <a:gdLst>
                <a:gd name="connsiteX0" fmla="*/ 121954 w 122049"/>
                <a:gd name="connsiteY0" fmla="*/ 1620 h 10682"/>
                <a:gd name="connsiteX1" fmla="*/ 98904 w 122049"/>
                <a:gd name="connsiteY1" fmla="*/ 5526 h 10682"/>
                <a:gd name="connsiteX2" fmla="*/ 69948 w 122049"/>
                <a:gd name="connsiteY2" fmla="*/ 9812 h 10682"/>
                <a:gd name="connsiteX3" fmla="*/ 57565 w 122049"/>
                <a:gd name="connsiteY3" fmla="*/ 10288 h 10682"/>
                <a:gd name="connsiteX4" fmla="*/ 12131 w 122049"/>
                <a:gd name="connsiteY4" fmla="*/ 8478 h 10682"/>
                <a:gd name="connsiteX5" fmla="*/ 34 w 122049"/>
                <a:gd name="connsiteY5" fmla="*/ 5430 h 10682"/>
                <a:gd name="connsiteX6" fmla="*/ 415 w 122049"/>
                <a:gd name="connsiteY6" fmla="*/ 2097 h 10682"/>
                <a:gd name="connsiteX7" fmla="*/ 50517 w 122049"/>
                <a:gd name="connsiteY7" fmla="*/ 3906 h 10682"/>
                <a:gd name="connsiteX8" fmla="*/ 74234 w 122049"/>
                <a:gd name="connsiteY8" fmla="*/ 4573 h 10682"/>
                <a:gd name="connsiteX9" fmla="*/ 97951 w 122049"/>
                <a:gd name="connsiteY9" fmla="*/ 2859 h 10682"/>
                <a:gd name="connsiteX10" fmla="*/ 109667 w 122049"/>
                <a:gd name="connsiteY10" fmla="*/ 477 h 10682"/>
                <a:gd name="connsiteX11" fmla="*/ 122050 w 122049"/>
                <a:gd name="connsiteY11" fmla="*/ 1430 h 1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2049" h="10682">
                  <a:moveTo>
                    <a:pt x="121954" y="1620"/>
                  </a:moveTo>
                  <a:lnTo>
                    <a:pt x="98904" y="5526"/>
                  </a:lnTo>
                  <a:cubicBezTo>
                    <a:pt x="88998" y="6192"/>
                    <a:pt x="79378" y="7621"/>
                    <a:pt x="69948" y="9812"/>
                  </a:cubicBezTo>
                  <a:cubicBezTo>
                    <a:pt x="65852" y="10764"/>
                    <a:pt x="61661" y="10955"/>
                    <a:pt x="57565" y="10288"/>
                  </a:cubicBezTo>
                  <a:cubicBezTo>
                    <a:pt x="42516" y="8002"/>
                    <a:pt x="27371" y="7335"/>
                    <a:pt x="12131" y="8478"/>
                  </a:cubicBezTo>
                  <a:cubicBezTo>
                    <a:pt x="8512" y="8764"/>
                    <a:pt x="4416" y="7716"/>
                    <a:pt x="34" y="5430"/>
                  </a:cubicBezTo>
                  <a:cubicBezTo>
                    <a:pt x="-61" y="4478"/>
                    <a:pt x="34" y="3335"/>
                    <a:pt x="415" y="2097"/>
                  </a:cubicBezTo>
                  <a:cubicBezTo>
                    <a:pt x="17179" y="1811"/>
                    <a:pt x="33848" y="2478"/>
                    <a:pt x="50517" y="3906"/>
                  </a:cubicBezTo>
                  <a:cubicBezTo>
                    <a:pt x="59661" y="4668"/>
                    <a:pt x="67567" y="4954"/>
                    <a:pt x="74234" y="4573"/>
                  </a:cubicBezTo>
                  <a:cubicBezTo>
                    <a:pt x="82140" y="4192"/>
                    <a:pt x="90046" y="3621"/>
                    <a:pt x="97951" y="2859"/>
                  </a:cubicBezTo>
                  <a:cubicBezTo>
                    <a:pt x="98142" y="2859"/>
                    <a:pt x="101952" y="2097"/>
                    <a:pt x="109667" y="477"/>
                  </a:cubicBezTo>
                  <a:cubicBezTo>
                    <a:pt x="114049" y="-380"/>
                    <a:pt x="118144" y="-94"/>
                    <a:pt x="122050" y="1430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7" name="Freeform: Shape 16506">
              <a:extLst>
                <a:ext uri="{FF2B5EF4-FFF2-40B4-BE49-F238E27FC236}">
                  <a16:creationId xmlns:a16="http://schemas.microsoft.com/office/drawing/2014/main" id="{73A3F6E8-2976-EEFE-6A0E-8792BDD897B6}"/>
                </a:ext>
              </a:extLst>
            </p:cNvPr>
            <p:cNvSpPr/>
            <p:nvPr/>
          </p:nvSpPr>
          <p:spPr>
            <a:xfrm>
              <a:off x="1154382" y="4298332"/>
              <a:ext cx="12825" cy="4596"/>
            </a:xfrm>
            <a:custGeom>
              <a:avLst/>
              <a:gdLst>
                <a:gd name="connsiteX0" fmla="*/ 12810 w 12825"/>
                <a:gd name="connsiteY0" fmla="*/ 3634 h 4596"/>
                <a:gd name="connsiteX1" fmla="*/ 1380 w 12825"/>
                <a:gd name="connsiteY1" fmla="*/ 3253 h 4596"/>
                <a:gd name="connsiteX2" fmla="*/ 47 w 12825"/>
                <a:gd name="connsiteY2" fmla="*/ 1348 h 4596"/>
                <a:gd name="connsiteX3" fmla="*/ 2047 w 12825"/>
                <a:gd name="connsiteY3" fmla="*/ 14 h 4596"/>
                <a:gd name="connsiteX4" fmla="*/ 12810 w 12825"/>
                <a:gd name="connsiteY4" fmla="*/ 3634 h 4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25" h="4596">
                  <a:moveTo>
                    <a:pt x="12810" y="3634"/>
                  </a:moveTo>
                  <a:cubicBezTo>
                    <a:pt x="12525" y="5062"/>
                    <a:pt x="8715" y="4872"/>
                    <a:pt x="1380" y="3253"/>
                  </a:cubicBezTo>
                  <a:cubicBezTo>
                    <a:pt x="237" y="2967"/>
                    <a:pt x="-144" y="2395"/>
                    <a:pt x="47" y="1348"/>
                  </a:cubicBezTo>
                  <a:cubicBezTo>
                    <a:pt x="333" y="300"/>
                    <a:pt x="904" y="-81"/>
                    <a:pt x="2047" y="14"/>
                  </a:cubicBezTo>
                  <a:cubicBezTo>
                    <a:pt x="9477" y="1062"/>
                    <a:pt x="13096" y="2205"/>
                    <a:pt x="12810" y="3634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8" name="Freeform: Shape 16507">
              <a:extLst>
                <a:ext uri="{FF2B5EF4-FFF2-40B4-BE49-F238E27FC236}">
                  <a16:creationId xmlns:a16="http://schemas.microsoft.com/office/drawing/2014/main" id="{C2BA00E8-321B-A387-07FE-0A1572ACC205}"/>
                </a:ext>
              </a:extLst>
            </p:cNvPr>
            <p:cNvSpPr/>
            <p:nvPr/>
          </p:nvSpPr>
          <p:spPr>
            <a:xfrm>
              <a:off x="1272184" y="4308801"/>
              <a:ext cx="6995" cy="4616"/>
            </a:xfrm>
            <a:custGeom>
              <a:avLst/>
              <a:gdLst>
                <a:gd name="connsiteX0" fmla="*/ 6927 w 6995"/>
                <a:gd name="connsiteY0" fmla="*/ 3166 h 4616"/>
                <a:gd name="connsiteX1" fmla="*/ 2831 w 6995"/>
                <a:gd name="connsiteY1" fmla="*/ 4499 h 4616"/>
                <a:gd name="connsiteX2" fmla="*/ 69 w 6995"/>
                <a:gd name="connsiteY2" fmla="*/ 1451 h 4616"/>
                <a:gd name="connsiteX3" fmla="*/ 4165 w 6995"/>
                <a:gd name="connsiteY3" fmla="*/ 118 h 4616"/>
                <a:gd name="connsiteX4" fmla="*/ 6927 w 6995"/>
                <a:gd name="connsiteY4" fmla="*/ 3166 h 4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5" h="4616">
                  <a:moveTo>
                    <a:pt x="6927" y="3166"/>
                  </a:moveTo>
                  <a:cubicBezTo>
                    <a:pt x="6546" y="4309"/>
                    <a:pt x="4736" y="4880"/>
                    <a:pt x="2831" y="4499"/>
                  </a:cubicBezTo>
                  <a:cubicBezTo>
                    <a:pt x="926" y="4023"/>
                    <a:pt x="-312" y="2689"/>
                    <a:pt x="69" y="1451"/>
                  </a:cubicBezTo>
                  <a:cubicBezTo>
                    <a:pt x="450" y="308"/>
                    <a:pt x="2260" y="-263"/>
                    <a:pt x="4165" y="118"/>
                  </a:cubicBezTo>
                  <a:cubicBezTo>
                    <a:pt x="6070" y="594"/>
                    <a:pt x="7308" y="1927"/>
                    <a:pt x="6927" y="3166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9" name="Freeform: Shape 16508">
              <a:extLst>
                <a:ext uri="{FF2B5EF4-FFF2-40B4-BE49-F238E27FC236}">
                  <a16:creationId xmlns:a16="http://schemas.microsoft.com/office/drawing/2014/main" id="{14FF4465-0C2F-0C97-A695-F2F10083CAA4}"/>
                </a:ext>
              </a:extLst>
            </p:cNvPr>
            <p:cNvSpPr/>
            <p:nvPr/>
          </p:nvSpPr>
          <p:spPr>
            <a:xfrm>
              <a:off x="1019916" y="4318327"/>
              <a:ext cx="4925" cy="3415"/>
            </a:xfrm>
            <a:custGeom>
              <a:avLst/>
              <a:gdLst>
                <a:gd name="connsiteX0" fmla="*/ 401 w 4925"/>
                <a:gd name="connsiteY0" fmla="*/ 688 h 3415"/>
                <a:gd name="connsiteX1" fmla="*/ 4211 w 4925"/>
                <a:gd name="connsiteY1" fmla="*/ 974 h 3415"/>
                <a:gd name="connsiteX2" fmla="*/ 4211 w 4925"/>
                <a:gd name="connsiteY2" fmla="*/ 2974 h 3415"/>
                <a:gd name="connsiteX3" fmla="*/ 1068 w 4925"/>
                <a:gd name="connsiteY3" fmla="*/ 3070 h 3415"/>
                <a:gd name="connsiteX4" fmla="*/ 401 w 4925"/>
                <a:gd name="connsiteY4" fmla="*/ 68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25" h="3415">
                  <a:moveTo>
                    <a:pt x="401" y="688"/>
                  </a:moveTo>
                  <a:cubicBezTo>
                    <a:pt x="1353" y="-359"/>
                    <a:pt x="2592" y="-169"/>
                    <a:pt x="4211" y="974"/>
                  </a:cubicBezTo>
                  <a:cubicBezTo>
                    <a:pt x="5163" y="1641"/>
                    <a:pt x="5163" y="2308"/>
                    <a:pt x="4211" y="2974"/>
                  </a:cubicBezTo>
                  <a:cubicBezTo>
                    <a:pt x="3354" y="3546"/>
                    <a:pt x="2306" y="3546"/>
                    <a:pt x="1068" y="3070"/>
                  </a:cubicBezTo>
                  <a:cubicBezTo>
                    <a:pt x="20" y="2688"/>
                    <a:pt x="-361" y="1450"/>
                    <a:pt x="401" y="688"/>
                  </a:cubicBezTo>
                  <a:close/>
                </a:path>
              </a:pathLst>
            </a:custGeom>
            <a:solidFill>
              <a:srgbClr val="9538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0" name="Freeform: Shape 16509">
              <a:extLst>
                <a:ext uri="{FF2B5EF4-FFF2-40B4-BE49-F238E27FC236}">
                  <a16:creationId xmlns:a16="http://schemas.microsoft.com/office/drawing/2014/main" id="{C221AE95-EF99-A70B-7BB4-5B3F9D8D3DF6}"/>
                </a:ext>
              </a:extLst>
            </p:cNvPr>
            <p:cNvSpPr/>
            <p:nvPr/>
          </p:nvSpPr>
          <p:spPr>
            <a:xfrm>
              <a:off x="1105458" y="4360720"/>
              <a:ext cx="53173" cy="9458"/>
            </a:xfrm>
            <a:custGeom>
              <a:avLst/>
              <a:gdLst>
                <a:gd name="connsiteX0" fmla="*/ 53066 w 53173"/>
                <a:gd name="connsiteY0" fmla="*/ 8587 h 9458"/>
                <a:gd name="connsiteX1" fmla="*/ 51828 w 53173"/>
                <a:gd name="connsiteY1" fmla="*/ 9444 h 9458"/>
                <a:gd name="connsiteX2" fmla="*/ 965 w 53173"/>
                <a:gd name="connsiteY2" fmla="*/ 2682 h 9458"/>
                <a:gd name="connsiteX3" fmla="*/ 12 w 53173"/>
                <a:gd name="connsiteY3" fmla="*/ 1539 h 9458"/>
                <a:gd name="connsiteX4" fmla="*/ 12 w 53173"/>
                <a:gd name="connsiteY4" fmla="*/ 872 h 9458"/>
                <a:gd name="connsiteX5" fmla="*/ 1346 w 53173"/>
                <a:gd name="connsiteY5" fmla="*/ 15 h 9458"/>
                <a:gd name="connsiteX6" fmla="*/ 52209 w 53173"/>
                <a:gd name="connsiteY6" fmla="*/ 6777 h 9458"/>
                <a:gd name="connsiteX7" fmla="*/ 53162 w 53173"/>
                <a:gd name="connsiteY7" fmla="*/ 7920 h 9458"/>
                <a:gd name="connsiteX8" fmla="*/ 53162 w 53173"/>
                <a:gd name="connsiteY8" fmla="*/ 8587 h 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173" h="9458">
                  <a:moveTo>
                    <a:pt x="53066" y="8587"/>
                  </a:moveTo>
                  <a:cubicBezTo>
                    <a:pt x="53066" y="9159"/>
                    <a:pt x="52400" y="9540"/>
                    <a:pt x="51828" y="9444"/>
                  </a:cubicBezTo>
                  <a:lnTo>
                    <a:pt x="965" y="2682"/>
                  </a:lnTo>
                  <a:cubicBezTo>
                    <a:pt x="393" y="2682"/>
                    <a:pt x="-83" y="2110"/>
                    <a:pt x="12" y="1539"/>
                  </a:cubicBezTo>
                  <a:lnTo>
                    <a:pt x="12" y="872"/>
                  </a:lnTo>
                  <a:cubicBezTo>
                    <a:pt x="203" y="300"/>
                    <a:pt x="774" y="-81"/>
                    <a:pt x="1346" y="15"/>
                  </a:cubicBezTo>
                  <a:lnTo>
                    <a:pt x="52209" y="6777"/>
                  </a:lnTo>
                  <a:cubicBezTo>
                    <a:pt x="52781" y="6777"/>
                    <a:pt x="53257" y="7349"/>
                    <a:pt x="53162" y="7920"/>
                  </a:cubicBezTo>
                  <a:lnTo>
                    <a:pt x="53162" y="8587"/>
                  </a:ln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1" name="Freeform: Shape 16510">
              <a:extLst>
                <a:ext uri="{FF2B5EF4-FFF2-40B4-BE49-F238E27FC236}">
                  <a16:creationId xmlns:a16="http://schemas.microsoft.com/office/drawing/2014/main" id="{72C7DA46-F7B2-427C-96CB-47DC6C5A3F38}"/>
                </a:ext>
              </a:extLst>
            </p:cNvPr>
            <p:cNvSpPr/>
            <p:nvPr/>
          </p:nvSpPr>
          <p:spPr>
            <a:xfrm>
              <a:off x="1283180" y="4384680"/>
              <a:ext cx="9960" cy="4878"/>
            </a:xfrm>
            <a:custGeom>
              <a:avLst/>
              <a:gdLst>
                <a:gd name="connsiteX0" fmla="*/ 9933 w 9960"/>
                <a:gd name="connsiteY0" fmla="*/ 3202 h 4878"/>
                <a:gd name="connsiteX1" fmla="*/ 4504 w 9960"/>
                <a:gd name="connsiteY1" fmla="*/ 4725 h 4878"/>
                <a:gd name="connsiteX2" fmla="*/ 27 w 9960"/>
                <a:gd name="connsiteY2" fmla="*/ 1678 h 4878"/>
                <a:gd name="connsiteX3" fmla="*/ 5456 w 9960"/>
                <a:gd name="connsiteY3" fmla="*/ 154 h 4878"/>
                <a:gd name="connsiteX4" fmla="*/ 9933 w 9960"/>
                <a:gd name="connsiteY4" fmla="*/ 3202 h 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60" h="4878">
                  <a:moveTo>
                    <a:pt x="9933" y="3202"/>
                  </a:moveTo>
                  <a:cubicBezTo>
                    <a:pt x="9647" y="4535"/>
                    <a:pt x="7266" y="5202"/>
                    <a:pt x="4504" y="4725"/>
                  </a:cubicBezTo>
                  <a:cubicBezTo>
                    <a:pt x="1742" y="4345"/>
                    <a:pt x="-259" y="2916"/>
                    <a:pt x="27" y="1678"/>
                  </a:cubicBezTo>
                  <a:cubicBezTo>
                    <a:pt x="313" y="344"/>
                    <a:pt x="2694" y="-323"/>
                    <a:pt x="5456" y="154"/>
                  </a:cubicBezTo>
                  <a:cubicBezTo>
                    <a:pt x="8219" y="535"/>
                    <a:pt x="10219" y="1963"/>
                    <a:pt x="9933" y="3202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2" name="Freeform: Shape 16511">
              <a:extLst>
                <a:ext uri="{FF2B5EF4-FFF2-40B4-BE49-F238E27FC236}">
                  <a16:creationId xmlns:a16="http://schemas.microsoft.com/office/drawing/2014/main" id="{A2985A74-0614-C8D3-804D-DBEF288A327C}"/>
                </a:ext>
              </a:extLst>
            </p:cNvPr>
            <p:cNvSpPr/>
            <p:nvPr/>
          </p:nvSpPr>
          <p:spPr>
            <a:xfrm>
              <a:off x="1041272" y="4446491"/>
              <a:ext cx="181165" cy="18760"/>
            </a:xfrm>
            <a:custGeom>
              <a:avLst/>
              <a:gdLst>
                <a:gd name="connsiteX0" fmla="*/ 40291 w 181165"/>
                <a:gd name="connsiteY0" fmla="*/ 2637 h 18760"/>
                <a:gd name="connsiteX1" fmla="*/ 56198 w 181165"/>
                <a:gd name="connsiteY1" fmla="*/ 4161 h 18760"/>
                <a:gd name="connsiteX2" fmla="*/ 180499 w 181165"/>
                <a:gd name="connsiteY2" fmla="*/ 17019 h 18760"/>
                <a:gd name="connsiteX3" fmla="*/ 181165 w 181165"/>
                <a:gd name="connsiteY3" fmla="*/ 17781 h 18760"/>
                <a:gd name="connsiteX4" fmla="*/ 181165 w 181165"/>
                <a:gd name="connsiteY4" fmla="*/ 18638 h 18760"/>
                <a:gd name="connsiteX5" fmla="*/ 180880 w 181165"/>
                <a:gd name="connsiteY5" fmla="*/ 18734 h 18760"/>
                <a:gd name="connsiteX6" fmla="*/ 72485 w 181165"/>
                <a:gd name="connsiteY6" fmla="*/ 7875 h 18760"/>
                <a:gd name="connsiteX7" fmla="*/ 667 w 181165"/>
                <a:gd name="connsiteY7" fmla="*/ 1970 h 18760"/>
                <a:gd name="connsiteX8" fmla="*/ 0 w 181165"/>
                <a:gd name="connsiteY8" fmla="*/ 1303 h 18760"/>
                <a:gd name="connsiteX9" fmla="*/ 0 w 181165"/>
                <a:gd name="connsiteY9" fmla="*/ 446 h 18760"/>
                <a:gd name="connsiteX10" fmla="*/ 476 w 181165"/>
                <a:gd name="connsiteY10" fmla="*/ 65 h 18760"/>
                <a:gd name="connsiteX11" fmla="*/ 28385 w 181165"/>
                <a:gd name="connsiteY11" fmla="*/ 1970 h 18760"/>
                <a:gd name="connsiteX12" fmla="*/ 40291 w 181165"/>
                <a:gd name="connsiteY12" fmla="*/ 2732 h 1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165" h="18760">
                  <a:moveTo>
                    <a:pt x="40291" y="2637"/>
                  </a:moveTo>
                  <a:cubicBezTo>
                    <a:pt x="45815" y="2446"/>
                    <a:pt x="50197" y="3779"/>
                    <a:pt x="56198" y="4161"/>
                  </a:cubicBezTo>
                  <a:cubicBezTo>
                    <a:pt x="97917" y="6732"/>
                    <a:pt x="139351" y="11019"/>
                    <a:pt x="180499" y="17019"/>
                  </a:cubicBezTo>
                  <a:cubicBezTo>
                    <a:pt x="180975" y="17019"/>
                    <a:pt x="181165" y="17305"/>
                    <a:pt x="181165" y="17781"/>
                  </a:cubicBezTo>
                  <a:lnTo>
                    <a:pt x="181165" y="18638"/>
                  </a:lnTo>
                  <a:cubicBezTo>
                    <a:pt x="181165" y="18638"/>
                    <a:pt x="180975" y="18829"/>
                    <a:pt x="180880" y="18734"/>
                  </a:cubicBezTo>
                  <a:cubicBezTo>
                    <a:pt x="139922" y="13114"/>
                    <a:pt x="103823" y="9495"/>
                    <a:pt x="72485" y="7875"/>
                  </a:cubicBezTo>
                  <a:cubicBezTo>
                    <a:pt x="41910" y="6256"/>
                    <a:pt x="18002" y="4256"/>
                    <a:pt x="667" y="1970"/>
                  </a:cubicBezTo>
                  <a:cubicBezTo>
                    <a:pt x="190" y="1970"/>
                    <a:pt x="0" y="1684"/>
                    <a:pt x="0" y="1303"/>
                  </a:cubicBezTo>
                  <a:lnTo>
                    <a:pt x="0" y="446"/>
                  </a:lnTo>
                  <a:cubicBezTo>
                    <a:pt x="0" y="446"/>
                    <a:pt x="190" y="65"/>
                    <a:pt x="476" y="65"/>
                  </a:cubicBezTo>
                  <a:cubicBezTo>
                    <a:pt x="9811" y="-221"/>
                    <a:pt x="19145" y="446"/>
                    <a:pt x="28385" y="1970"/>
                  </a:cubicBezTo>
                  <a:cubicBezTo>
                    <a:pt x="32099" y="2637"/>
                    <a:pt x="36100" y="2827"/>
                    <a:pt x="40291" y="2732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3" name="Freeform: Shape 16512">
              <a:extLst>
                <a:ext uri="{FF2B5EF4-FFF2-40B4-BE49-F238E27FC236}">
                  <a16:creationId xmlns:a16="http://schemas.microsoft.com/office/drawing/2014/main" id="{849BE093-0112-A487-217B-E358AE1724F6}"/>
                </a:ext>
              </a:extLst>
            </p:cNvPr>
            <p:cNvSpPr/>
            <p:nvPr/>
          </p:nvSpPr>
          <p:spPr>
            <a:xfrm>
              <a:off x="1226331" y="4463876"/>
              <a:ext cx="76510" cy="14695"/>
            </a:xfrm>
            <a:custGeom>
              <a:avLst/>
              <a:gdLst>
                <a:gd name="connsiteX0" fmla="*/ 76498 w 76510"/>
                <a:gd name="connsiteY0" fmla="*/ 13730 h 14695"/>
                <a:gd name="connsiteX1" fmla="*/ 75069 w 76510"/>
                <a:gd name="connsiteY1" fmla="*/ 14683 h 14695"/>
                <a:gd name="connsiteX2" fmla="*/ 1060 w 76510"/>
                <a:gd name="connsiteY2" fmla="*/ 2396 h 14695"/>
                <a:gd name="connsiteX3" fmla="*/ 12 w 76510"/>
                <a:gd name="connsiteY3" fmla="*/ 1062 h 14695"/>
                <a:gd name="connsiteX4" fmla="*/ 12 w 76510"/>
                <a:gd name="connsiteY4" fmla="*/ 1062 h 14695"/>
                <a:gd name="connsiteX5" fmla="*/ 1441 w 76510"/>
                <a:gd name="connsiteY5" fmla="*/ 14 h 14695"/>
                <a:gd name="connsiteX6" fmla="*/ 75450 w 76510"/>
                <a:gd name="connsiteY6" fmla="*/ 12302 h 14695"/>
                <a:gd name="connsiteX7" fmla="*/ 76498 w 76510"/>
                <a:gd name="connsiteY7" fmla="*/ 13635 h 14695"/>
                <a:gd name="connsiteX8" fmla="*/ 76498 w 76510"/>
                <a:gd name="connsiteY8" fmla="*/ 13635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510" h="14695">
                  <a:moveTo>
                    <a:pt x="76498" y="13730"/>
                  </a:moveTo>
                  <a:cubicBezTo>
                    <a:pt x="76403" y="14302"/>
                    <a:pt x="75736" y="14778"/>
                    <a:pt x="75069" y="14683"/>
                  </a:cubicBezTo>
                  <a:lnTo>
                    <a:pt x="1060" y="2396"/>
                  </a:lnTo>
                  <a:cubicBezTo>
                    <a:pt x="393" y="2301"/>
                    <a:pt x="-83" y="1634"/>
                    <a:pt x="12" y="1062"/>
                  </a:cubicBezTo>
                  <a:lnTo>
                    <a:pt x="12" y="1062"/>
                  </a:lnTo>
                  <a:cubicBezTo>
                    <a:pt x="107" y="300"/>
                    <a:pt x="774" y="-81"/>
                    <a:pt x="1441" y="14"/>
                  </a:cubicBezTo>
                  <a:lnTo>
                    <a:pt x="75450" y="12302"/>
                  </a:lnTo>
                  <a:cubicBezTo>
                    <a:pt x="76117" y="12397"/>
                    <a:pt x="76593" y="13064"/>
                    <a:pt x="76498" y="13635"/>
                  </a:cubicBezTo>
                  <a:lnTo>
                    <a:pt x="76498" y="13635"/>
                  </a:ln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4" name="Freeform: Shape 16513">
              <a:extLst>
                <a:ext uri="{FF2B5EF4-FFF2-40B4-BE49-F238E27FC236}">
                  <a16:creationId xmlns:a16="http://schemas.microsoft.com/office/drawing/2014/main" id="{087247F0-5B55-9FD5-6F4E-9738FE94B3EA}"/>
                </a:ext>
              </a:extLst>
            </p:cNvPr>
            <p:cNvSpPr/>
            <p:nvPr/>
          </p:nvSpPr>
          <p:spPr>
            <a:xfrm>
              <a:off x="1362741" y="4488449"/>
              <a:ext cx="91934" cy="87807"/>
            </a:xfrm>
            <a:custGeom>
              <a:avLst/>
              <a:gdLst>
                <a:gd name="connsiteX0" fmla="*/ 77343 w 91934"/>
                <a:gd name="connsiteY0" fmla="*/ 6303 h 87807"/>
                <a:gd name="connsiteX1" fmla="*/ 80963 w 91934"/>
                <a:gd name="connsiteY1" fmla="*/ 9256 h 87807"/>
                <a:gd name="connsiteX2" fmla="*/ 84582 w 91934"/>
                <a:gd name="connsiteY2" fmla="*/ 13447 h 87807"/>
                <a:gd name="connsiteX3" fmla="*/ 91249 w 91934"/>
                <a:gd name="connsiteY3" fmla="*/ 23448 h 87807"/>
                <a:gd name="connsiteX4" fmla="*/ 91916 w 91934"/>
                <a:gd name="connsiteY4" fmla="*/ 26020 h 87807"/>
                <a:gd name="connsiteX5" fmla="*/ 90868 w 91934"/>
                <a:gd name="connsiteY5" fmla="*/ 42879 h 87807"/>
                <a:gd name="connsiteX6" fmla="*/ 83058 w 91934"/>
                <a:gd name="connsiteY6" fmla="*/ 77931 h 87807"/>
                <a:gd name="connsiteX7" fmla="*/ 8477 w 91934"/>
                <a:gd name="connsiteY7" fmla="*/ 69454 h 87807"/>
                <a:gd name="connsiteX8" fmla="*/ 7239 w 91934"/>
                <a:gd name="connsiteY8" fmla="*/ 67739 h 87807"/>
                <a:gd name="connsiteX9" fmla="*/ 4763 w 91934"/>
                <a:gd name="connsiteY9" fmla="*/ 59262 h 87807"/>
                <a:gd name="connsiteX10" fmla="*/ 3143 w 91934"/>
                <a:gd name="connsiteY10" fmla="*/ 57547 h 87807"/>
                <a:gd name="connsiteX11" fmla="*/ 381 w 91934"/>
                <a:gd name="connsiteY11" fmla="*/ 55928 h 87807"/>
                <a:gd name="connsiteX12" fmla="*/ 95 w 91934"/>
                <a:gd name="connsiteY12" fmla="*/ 53261 h 87807"/>
                <a:gd name="connsiteX13" fmla="*/ 2095 w 91934"/>
                <a:gd name="connsiteY13" fmla="*/ 38021 h 87807"/>
                <a:gd name="connsiteX14" fmla="*/ 12097 w 91934"/>
                <a:gd name="connsiteY14" fmla="*/ 24210 h 87807"/>
                <a:gd name="connsiteX15" fmla="*/ 13049 w 91934"/>
                <a:gd name="connsiteY15" fmla="*/ 22210 h 87807"/>
                <a:gd name="connsiteX16" fmla="*/ 9335 w 91934"/>
                <a:gd name="connsiteY16" fmla="*/ 20210 h 87807"/>
                <a:gd name="connsiteX17" fmla="*/ 15240 w 91934"/>
                <a:gd name="connsiteY17" fmla="*/ 16495 h 87807"/>
                <a:gd name="connsiteX18" fmla="*/ 40481 w 91934"/>
                <a:gd name="connsiteY18" fmla="*/ 3731 h 87807"/>
                <a:gd name="connsiteX19" fmla="*/ 48197 w 91934"/>
                <a:gd name="connsiteY19" fmla="*/ 874 h 87807"/>
                <a:gd name="connsiteX20" fmla="*/ 59341 w 91934"/>
                <a:gd name="connsiteY20" fmla="*/ 397 h 87807"/>
                <a:gd name="connsiteX21" fmla="*/ 68770 w 91934"/>
                <a:gd name="connsiteY21" fmla="*/ 1064 h 87807"/>
                <a:gd name="connsiteX22" fmla="*/ 71533 w 91934"/>
                <a:gd name="connsiteY22" fmla="*/ 1826 h 87807"/>
                <a:gd name="connsiteX23" fmla="*/ 77343 w 91934"/>
                <a:gd name="connsiteY23" fmla="*/ 6398 h 8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1934" h="87807">
                  <a:moveTo>
                    <a:pt x="77343" y="6303"/>
                  </a:moveTo>
                  <a:cubicBezTo>
                    <a:pt x="78010" y="7827"/>
                    <a:pt x="79248" y="8779"/>
                    <a:pt x="80963" y="9256"/>
                  </a:cubicBezTo>
                  <a:cubicBezTo>
                    <a:pt x="82486" y="9637"/>
                    <a:pt x="83630" y="11066"/>
                    <a:pt x="84582" y="13447"/>
                  </a:cubicBezTo>
                  <a:lnTo>
                    <a:pt x="91249" y="23448"/>
                  </a:lnTo>
                  <a:cubicBezTo>
                    <a:pt x="91726" y="24210"/>
                    <a:pt x="92011" y="25067"/>
                    <a:pt x="91916" y="26020"/>
                  </a:cubicBezTo>
                  <a:cubicBezTo>
                    <a:pt x="91154" y="32211"/>
                    <a:pt x="90773" y="37926"/>
                    <a:pt x="90868" y="42879"/>
                  </a:cubicBezTo>
                  <a:cubicBezTo>
                    <a:pt x="91059" y="55166"/>
                    <a:pt x="87439" y="68882"/>
                    <a:pt x="83058" y="77931"/>
                  </a:cubicBezTo>
                  <a:cubicBezTo>
                    <a:pt x="77724" y="74502"/>
                    <a:pt x="54007" y="107173"/>
                    <a:pt x="8477" y="69454"/>
                  </a:cubicBezTo>
                  <a:cubicBezTo>
                    <a:pt x="7906" y="69073"/>
                    <a:pt x="7430" y="68406"/>
                    <a:pt x="7239" y="67739"/>
                  </a:cubicBezTo>
                  <a:lnTo>
                    <a:pt x="4763" y="59262"/>
                  </a:lnTo>
                  <a:cubicBezTo>
                    <a:pt x="4477" y="58500"/>
                    <a:pt x="4001" y="57833"/>
                    <a:pt x="3143" y="57547"/>
                  </a:cubicBezTo>
                  <a:cubicBezTo>
                    <a:pt x="1810" y="57071"/>
                    <a:pt x="857" y="56500"/>
                    <a:pt x="381" y="55928"/>
                  </a:cubicBezTo>
                  <a:cubicBezTo>
                    <a:pt x="0" y="55452"/>
                    <a:pt x="-95" y="54595"/>
                    <a:pt x="95" y="53261"/>
                  </a:cubicBezTo>
                  <a:cubicBezTo>
                    <a:pt x="286" y="52309"/>
                    <a:pt x="952" y="47261"/>
                    <a:pt x="2095" y="38021"/>
                  </a:cubicBezTo>
                  <a:cubicBezTo>
                    <a:pt x="2953" y="31830"/>
                    <a:pt x="6191" y="27163"/>
                    <a:pt x="12097" y="24210"/>
                  </a:cubicBezTo>
                  <a:cubicBezTo>
                    <a:pt x="13049" y="23734"/>
                    <a:pt x="13335" y="23067"/>
                    <a:pt x="13049" y="22210"/>
                  </a:cubicBezTo>
                  <a:cubicBezTo>
                    <a:pt x="12764" y="21067"/>
                    <a:pt x="11525" y="20400"/>
                    <a:pt x="9335" y="20210"/>
                  </a:cubicBezTo>
                  <a:cubicBezTo>
                    <a:pt x="11335" y="17066"/>
                    <a:pt x="13240" y="15828"/>
                    <a:pt x="15240" y="16495"/>
                  </a:cubicBezTo>
                  <a:cubicBezTo>
                    <a:pt x="23527" y="12589"/>
                    <a:pt x="31909" y="8303"/>
                    <a:pt x="40481" y="3731"/>
                  </a:cubicBezTo>
                  <a:cubicBezTo>
                    <a:pt x="43910" y="1921"/>
                    <a:pt x="46482" y="969"/>
                    <a:pt x="48197" y="874"/>
                  </a:cubicBezTo>
                  <a:cubicBezTo>
                    <a:pt x="52578" y="683"/>
                    <a:pt x="55626" y="-650"/>
                    <a:pt x="59341" y="397"/>
                  </a:cubicBezTo>
                  <a:cubicBezTo>
                    <a:pt x="62008" y="1255"/>
                    <a:pt x="65151" y="1445"/>
                    <a:pt x="68770" y="1064"/>
                  </a:cubicBezTo>
                  <a:cubicBezTo>
                    <a:pt x="69818" y="1064"/>
                    <a:pt x="70676" y="1255"/>
                    <a:pt x="71533" y="1826"/>
                  </a:cubicBezTo>
                  <a:lnTo>
                    <a:pt x="77343" y="6398"/>
                  </a:ln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5" name="Freeform: Shape 16514">
              <a:extLst>
                <a:ext uri="{FF2B5EF4-FFF2-40B4-BE49-F238E27FC236}">
                  <a16:creationId xmlns:a16="http://schemas.microsoft.com/office/drawing/2014/main" id="{9DAB6A2E-7059-718D-EC54-F8F0A62F451F}"/>
                </a:ext>
              </a:extLst>
            </p:cNvPr>
            <p:cNvSpPr/>
            <p:nvPr/>
          </p:nvSpPr>
          <p:spPr>
            <a:xfrm>
              <a:off x="1039163" y="4527899"/>
              <a:ext cx="121076" cy="6096"/>
            </a:xfrm>
            <a:custGeom>
              <a:avLst/>
              <a:gdLst>
                <a:gd name="connsiteX0" fmla="*/ 55258 w 121076"/>
                <a:gd name="connsiteY0" fmla="*/ 1048 h 6096"/>
                <a:gd name="connsiteX1" fmla="*/ 67831 w 121076"/>
                <a:gd name="connsiteY1" fmla="*/ 762 h 6096"/>
                <a:gd name="connsiteX2" fmla="*/ 120124 w 121076"/>
                <a:gd name="connsiteY2" fmla="*/ 4286 h 6096"/>
                <a:gd name="connsiteX3" fmla="*/ 120886 w 121076"/>
                <a:gd name="connsiteY3" fmla="*/ 4858 h 6096"/>
                <a:gd name="connsiteX4" fmla="*/ 121076 w 121076"/>
                <a:gd name="connsiteY4" fmla="*/ 5620 h 6096"/>
                <a:gd name="connsiteX5" fmla="*/ 120600 w 121076"/>
                <a:gd name="connsiteY5" fmla="*/ 6096 h 6096"/>
                <a:gd name="connsiteX6" fmla="*/ 53449 w 121076"/>
                <a:gd name="connsiteY6" fmla="*/ 4953 h 6096"/>
                <a:gd name="connsiteX7" fmla="*/ 871 w 121076"/>
                <a:gd name="connsiteY7" fmla="*/ 2286 h 6096"/>
                <a:gd name="connsiteX8" fmla="*/ 109 w 121076"/>
                <a:gd name="connsiteY8" fmla="*/ 1143 h 6096"/>
                <a:gd name="connsiteX9" fmla="*/ 394 w 121076"/>
                <a:gd name="connsiteY9" fmla="*/ 381 h 6096"/>
                <a:gd name="connsiteX10" fmla="*/ 966 w 121076"/>
                <a:gd name="connsiteY10" fmla="*/ 0 h 6096"/>
                <a:gd name="connsiteX11" fmla="*/ 42971 w 121076"/>
                <a:gd name="connsiteY11" fmla="*/ 1905 h 6096"/>
                <a:gd name="connsiteX12" fmla="*/ 55258 w 121076"/>
                <a:gd name="connsiteY12" fmla="*/ 1048 h 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076" h="6096">
                  <a:moveTo>
                    <a:pt x="55258" y="1048"/>
                  </a:moveTo>
                  <a:cubicBezTo>
                    <a:pt x="59354" y="476"/>
                    <a:pt x="63545" y="381"/>
                    <a:pt x="67831" y="762"/>
                  </a:cubicBezTo>
                  <a:cubicBezTo>
                    <a:pt x="81166" y="1810"/>
                    <a:pt x="98597" y="3048"/>
                    <a:pt x="120124" y="4286"/>
                  </a:cubicBezTo>
                  <a:cubicBezTo>
                    <a:pt x="120505" y="4286"/>
                    <a:pt x="120790" y="4572"/>
                    <a:pt x="120886" y="4858"/>
                  </a:cubicBezTo>
                  <a:lnTo>
                    <a:pt x="121076" y="5620"/>
                  </a:lnTo>
                  <a:cubicBezTo>
                    <a:pt x="121076" y="5620"/>
                    <a:pt x="121076" y="6096"/>
                    <a:pt x="120600" y="6096"/>
                  </a:cubicBezTo>
                  <a:cubicBezTo>
                    <a:pt x="100597" y="4477"/>
                    <a:pt x="78214" y="4096"/>
                    <a:pt x="53449" y="4953"/>
                  </a:cubicBezTo>
                  <a:cubicBezTo>
                    <a:pt x="44590" y="5239"/>
                    <a:pt x="27064" y="4381"/>
                    <a:pt x="871" y="2286"/>
                  </a:cubicBezTo>
                  <a:cubicBezTo>
                    <a:pt x="109" y="2286"/>
                    <a:pt x="-177" y="1810"/>
                    <a:pt x="109" y="1143"/>
                  </a:cubicBezTo>
                  <a:lnTo>
                    <a:pt x="394" y="381"/>
                  </a:lnTo>
                  <a:cubicBezTo>
                    <a:pt x="394" y="381"/>
                    <a:pt x="680" y="0"/>
                    <a:pt x="966" y="0"/>
                  </a:cubicBezTo>
                  <a:cubicBezTo>
                    <a:pt x="16587" y="286"/>
                    <a:pt x="30589" y="953"/>
                    <a:pt x="42971" y="1905"/>
                  </a:cubicBezTo>
                  <a:cubicBezTo>
                    <a:pt x="45543" y="2096"/>
                    <a:pt x="49639" y="1905"/>
                    <a:pt x="55258" y="1048"/>
                  </a:cubicBez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6" name="Freeform: Shape 16515">
              <a:extLst>
                <a:ext uri="{FF2B5EF4-FFF2-40B4-BE49-F238E27FC236}">
                  <a16:creationId xmlns:a16="http://schemas.microsoft.com/office/drawing/2014/main" id="{2A22F69A-0267-A3E5-64D5-4E2BBB5306C0}"/>
                </a:ext>
              </a:extLst>
            </p:cNvPr>
            <p:cNvSpPr/>
            <p:nvPr/>
          </p:nvSpPr>
          <p:spPr>
            <a:xfrm>
              <a:off x="1165279" y="4532852"/>
              <a:ext cx="54213" cy="8000"/>
            </a:xfrm>
            <a:custGeom>
              <a:avLst/>
              <a:gdLst>
                <a:gd name="connsiteX0" fmla="*/ 54206 w 54213"/>
                <a:gd name="connsiteY0" fmla="*/ 7334 h 8000"/>
                <a:gd name="connsiteX1" fmla="*/ 53253 w 54213"/>
                <a:gd name="connsiteY1" fmla="*/ 8001 h 8000"/>
                <a:gd name="connsiteX2" fmla="*/ 675 w 54213"/>
                <a:gd name="connsiteY2" fmla="*/ 1809 h 8000"/>
                <a:gd name="connsiteX3" fmla="*/ 8 w 54213"/>
                <a:gd name="connsiteY3" fmla="*/ 952 h 8000"/>
                <a:gd name="connsiteX4" fmla="*/ 8 w 54213"/>
                <a:gd name="connsiteY4" fmla="*/ 667 h 8000"/>
                <a:gd name="connsiteX5" fmla="*/ 961 w 54213"/>
                <a:gd name="connsiteY5" fmla="*/ 0 h 8000"/>
                <a:gd name="connsiteX6" fmla="*/ 53539 w 54213"/>
                <a:gd name="connsiteY6" fmla="*/ 6191 h 8000"/>
                <a:gd name="connsiteX7" fmla="*/ 54206 w 54213"/>
                <a:gd name="connsiteY7" fmla="*/ 7048 h 8000"/>
                <a:gd name="connsiteX8" fmla="*/ 54206 w 54213"/>
                <a:gd name="connsiteY8" fmla="*/ 7334 h 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213" h="8000">
                  <a:moveTo>
                    <a:pt x="54206" y="7334"/>
                  </a:moveTo>
                  <a:cubicBezTo>
                    <a:pt x="54206" y="7334"/>
                    <a:pt x="53729" y="8001"/>
                    <a:pt x="53253" y="8001"/>
                  </a:cubicBezTo>
                  <a:lnTo>
                    <a:pt x="675" y="1809"/>
                  </a:lnTo>
                  <a:cubicBezTo>
                    <a:pt x="675" y="1809"/>
                    <a:pt x="-87" y="1429"/>
                    <a:pt x="8" y="952"/>
                  </a:cubicBezTo>
                  <a:lnTo>
                    <a:pt x="8" y="667"/>
                  </a:lnTo>
                  <a:cubicBezTo>
                    <a:pt x="8" y="667"/>
                    <a:pt x="485" y="0"/>
                    <a:pt x="961" y="0"/>
                  </a:cubicBezTo>
                  <a:lnTo>
                    <a:pt x="53539" y="6191"/>
                  </a:lnTo>
                  <a:cubicBezTo>
                    <a:pt x="53539" y="6191"/>
                    <a:pt x="54301" y="6667"/>
                    <a:pt x="54206" y="7048"/>
                  </a:cubicBezTo>
                  <a:lnTo>
                    <a:pt x="54206" y="7334"/>
                  </a:ln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7" name="Freeform: Shape 16516">
              <a:extLst>
                <a:ext uri="{FF2B5EF4-FFF2-40B4-BE49-F238E27FC236}">
                  <a16:creationId xmlns:a16="http://schemas.microsoft.com/office/drawing/2014/main" id="{0E5A3DEB-4F21-A876-A3C1-4381B6F5DC16}"/>
                </a:ext>
              </a:extLst>
            </p:cNvPr>
            <p:cNvSpPr/>
            <p:nvPr/>
          </p:nvSpPr>
          <p:spPr>
            <a:xfrm>
              <a:off x="1082301" y="4597477"/>
              <a:ext cx="123601" cy="252842"/>
            </a:xfrm>
            <a:custGeom>
              <a:avLst/>
              <a:gdLst>
                <a:gd name="connsiteX0" fmla="*/ 109561 w 123601"/>
                <a:gd name="connsiteY0" fmla="*/ 4812 h 252842"/>
                <a:gd name="connsiteX1" fmla="*/ 115657 w 123601"/>
                <a:gd name="connsiteY1" fmla="*/ 7764 h 252842"/>
                <a:gd name="connsiteX2" fmla="*/ 120515 w 123601"/>
                <a:gd name="connsiteY2" fmla="*/ 11384 h 252842"/>
                <a:gd name="connsiteX3" fmla="*/ 119467 w 123601"/>
                <a:gd name="connsiteY3" fmla="*/ 27291 h 252842"/>
                <a:gd name="connsiteX4" fmla="*/ 118324 w 123601"/>
                <a:gd name="connsiteY4" fmla="*/ 29862 h 252842"/>
                <a:gd name="connsiteX5" fmla="*/ 115562 w 123601"/>
                <a:gd name="connsiteY5" fmla="*/ 33196 h 252842"/>
                <a:gd name="connsiteX6" fmla="*/ 115562 w 123601"/>
                <a:gd name="connsiteY6" fmla="*/ 35196 h 252842"/>
                <a:gd name="connsiteX7" fmla="*/ 117372 w 123601"/>
                <a:gd name="connsiteY7" fmla="*/ 37006 h 252842"/>
                <a:gd name="connsiteX8" fmla="*/ 118039 w 123601"/>
                <a:gd name="connsiteY8" fmla="*/ 39673 h 252842"/>
                <a:gd name="connsiteX9" fmla="*/ 114229 w 123601"/>
                <a:gd name="connsiteY9" fmla="*/ 57009 h 252842"/>
                <a:gd name="connsiteX10" fmla="*/ 112038 w 123601"/>
                <a:gd name="connsiteY10" fmla="*/ 74344 h 252842"/>
                <a:gd name="connsiteX11" fmla="*/ 109847 w 123601"/>
                <a:gd name="connsiteY11" fmla="*/ 113302 h 252842"/>
                <a:gd name="connsiteX12" fmla="*/ 108895 w 123601"/>
                <a:gd name="connsiteY12" fmla="*/ 115778 h 252842"/>
                <a:gd name="connsiteX13" fmla="*/ 105751 w 123601"/>
                <a:gd name="connsiteY13" fmla="*/ 137019 h 252842"/>
                <a:gd name="connsiteX14" fmla="*/ 112228 w 123601"/>
                <a:gd name="connsiteY14" fmla="*/ 154926 h 252842"/>
                <a:gd name="connsiteX15" fmla="*/ 117753 w 123601"/>
                <a:gd name="connsiteY15" fmla="*/ 196645 h 252842"/>
                <a:gd name="connsiteX16" fmla="*/ 123468 w 123601"/>
                <a:gd name="connsiteY16" fmla="*/ 233697 h 252842"/>
                <a:gd name="connsiteX17" fmla="*/ 115467 w 123601"/>
                <a:gd name="connsiteY17" fmla="*/ 247699 h 252842"/>
                <a:gd name="connsiteX18" fmla="*/ 112895 w 123601"/>
                <a:gd name="connsiteY18" fmla="*/ 248080 h 252842"/>
                <a:gd name="connsiteX19" fmla="*/ 103465 w 123601"/>
                <a:gd name="connsiteY19" fmla="*/ 244746 h 252842"/>
                <a:gd name="connsiteX20" fmla="*/ 94798 w 123601"/>
                <a:gd name="connsiteY20" fmla="*/ 242461 h 252842"/>
                <a:gd name="connsiteX21" fmla="*/ 74414 w 123601"/>
                <a:gd name="connsiteY21" fmla="*/ 250462 h 252842"/>
                <a:gd name="connsiteX22" fmla="*/ 71747 w 123601"/>
                <a:gd name="connsiteY22" fmla="*/ 251414 h 252842"/>
                <a:gd name="connsiteX23" fmla="*/ 62889 w 123601"/>
                <a:gd name="connsiteY23" fmla="*/ 252843 h 252842"/>
                <a:gd name="connsiteX24" fmla="*/ 60508 w 123601"/>
                <a:gd name="connsiteY24" fmla="*/ 252843 h 252842"/>
                <a:gd name="connsiteX25" fmla="*/ 58888 w 123601"/>
                <a:gd name="connsiteY25" fmla="*/ 249795 h 252842"/>
                <a:gd name="connsiteX26" fmla="*/ 56602 w 123601"/>
                <a:gd name="connsiteY26" fmla="*/ 250271 h 252842"/>
                <a:gd name="connsiteX27" fmla="*/ 54697 w 123601"/>
                <a:gd name="connsiteY27" fmla="*/ 251890 h 252842"/>
                <a:gd name="connsiteX28" fmla="*/ 49840 w 123601"/>
                <a:gd name="connsiteY28" fmla="*/ 250747 h 252842"/>
                <a:gd name="connsiteX29" fmla="*/ 46220 w 123601"/>
                <a:gd name="connsiteY29" fmla="*/ 240746 h 252842"/>
                <a:gd name="connsiteX30" fmla="*/ 40410 w 123601"/>
                <a:gd name="connsiteY30" fmla="*/ 233507 h 252842"/>
                <a:gd name="connsiteX31" fmla="*/ 26789 w 123601"/>
                <a:gd name="connsiteY31" fmla="*/ 196455 h 252842"/>
                <a:gd name="connsiteX32" fmla="*/ 24789 w 123601"/>
                <a:gd name="connsiteY32" fmla="*/ 153211 h 252842"/>
                <a:gd name="connsiteX33" fmla="*/ 26408 w 123601"/>
                <a:gd name="connsiteY33" fmla="*/ 121874 h 252842"/>
                <a:gd name="connsiteX34" fmla="*/ 9454 w 123601"/>
                <a:gd name="connsiteY34" fmla="*/ 89775 h 252842"/>
                <a:gd name="connsiteX35" fmla="*/ 595 w 123601"/>
                <a:gd name="connsiteY35" fmla="*/ 72344 h 252842"/>
                <a:gd name="connsiteX36" fmla="*/ 24 w 123601"/>
                <a:gd name="connsiteY36" fmla="*/ 69772 h 252842"/>
                <a:gd name="connsiteX37" fmla="*/ 3167 w 123601"/>
                <a:gd name="connsiteY37" fmla="*/ 54913 h 252842"/>
                <a:gd name="connsiteX38" fmla="*/ 3453 w 123601"/>
                <a:gd name="connsiteY38" fmla="*/ 42626 h 252842"/>
                <a:gd name="connsiteX39" fmla="*/ 6215 w 123601"/>
                <a:gd name="connsiteY39" fmla="*/ 15670 h 252842"/>
                <a:gd name="connsiteX40" fmla="*/ 21455 w 123601"/>
                <a:gd name="connsiteY40" fmla="*/ 3097 h 252842"/>
                <a:gd name="connsiteX41" fmla="*/ 31361 w 123601"/>
                <a:gd name="connsiteY41" fmla="*/ 49 h 252842"/>
                <a:gd name="connsiteX42" fmla="*/ 54888 w 123601"/>
                <a:gd name="connsiteY42" fmla="*/ 1478 h 252842"/>
                <a:gd name="connsiteX43" fmla="*/ 78415 w 123601"/>
                <a:gd name="connsiteY43" fmla="*/ 2145 h 252842"/>
                <a:gd name="connsiteX44" fmla="*/ 109657 w 123601"/>
                <a:gd name="connsiteY44" fmla="*/ 4717 h 252842"/>
                <a:gd name="connsiteX45" fmla="*/ 109657 w 123601"/>
                <a:gd name="connsiteY45" fmla="*/ 4717 h 252842"/>
                <a:gd name="connsiteX46" fmla="*/ 72985 w 123601"/>
                <a:gd name="connsiteY46" fmla="*/ 244461 h 252842"/>
                <a:gd name="connsiteX47" fmla="*/ 72985 w 123601"/>
                <a:gd name="connsiteY47" fmla="*/ 245889 h 252842"/>
                <a:gd name="connsiteX48" fmla="*/ 75176 w 123601"/>
                <a:gd name="connsiteY48" fmla="*/ 245318 h 252842"/>
                <a:gd name="connsiteX49" fmla="*/ 74795 w 123601"/>
                <a:gd name="connsiteY49" fmla="*/ 243699 h 252842"/>
                <a:gd name="connsiteX50" fmla="*/ 72985 w 123601"/>
                <a:gd name="connsiteY50" fmla="*/ 244365 h 252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23601" h="252842">
                  <a:moveTo>
                    <a:pt x="109561" y="4812"/>
                  </a:moveTo>
                  <a:cubicBezTo>
                    <a:pt x="111657" y="5955"/>
                    <a:pt x="113752" y="6907"/>
                    <a:pt x="115657" y="7764"/>
                  </a:cubicBezTo>
                  <a:cubicBezTo>
                    <a:pt x="118229" y="8907"/>
                    <a:pt x="119848" y="10051"/>
                    <a:pt x="120515" y="11384"/>
                  </a:cubicBezTo>
                  <a:cubicBezTo>
                    <a:pt x="122896" y="15956"/>
                    <a:pt x="119753" y="23386"/>
                    <a:pt x="119467" y="27291"/>
                  </a:cubicBezTo>
                  <a:cubicBezTo>
                    <a:pt x="119467" y="28243"/>
                    <a:pt x="118991" y="29101"/>
                    <a:pt x="118324" y="29862"/>
                  </a:cubicBezTo>
                  <a:lnTo>
                    <a:pt x="115562" y="33196"/>
                  </a:lnTo>
                  <a:cubicBezTo>
                    <a:pt x="114991" y="33863"/>
                    <a:pt x="114991" y="34530"/>
                    <a:pt x="115562" y="35196"/>
                  </a:cubicBezTo>
                  <a:lnTo>
                    <a:pt x="117372" y="37006"/>
                  </a:lnTo>
                  <a:cubicBezTo>
                    <a:pt x="118134" y="37768"/>
                    <a:pt x="118324" y="38626"/>
                    <a:pt x="118039" y="39673"/>
                  </a:cubicBezTo>
                  <a:cubicBezTo>
                    <a:pt x="117753" y="40626"/>
                    <a:pt x="116515" y="46436"/>
                    <a:pt x="114229" y="57009"/>
                  </a:cubicBezTo>
                  <a:cubicBezTo>
                    <a:pt x="113181" y="62057"/>
                    <a:pt x="112419" y="67772"/>
                    <a:pt x="112038" y="74344"/>
                  </a:cubicBezTo>
                  <a:cubicBezTo>
                    <a:pt x="110704" y="97109"/>
                    <a:pt x="109942" y="110158"/>
                    <a:pt x="109847" y="113302"/>
                  </a:cubicBezTo>
                  <a:cubicBezTo>
                    <a:pt x="109847" y="114159"/>
                    <a:pt x="109466" y="115016"/>
                    <a:pt x="108895" y="115778"/>
                  </a:cubicBezTo>
                  <a:cubicBezTo>
                    <a:pt x="102989" y="122827"/>
                    <a:pt x="102132" y="128065"/>
                    <a:pt x="105751" y="137019"/>
                  </a:cubicBezTo>
                  <a:cubicBezTo>
                    <a:pt x="108514" y="143781"/>
                    <a:pt x="111085" y="148830"/>
                    <a:pt x="112228" y="154926"/>
                  </a:cubicBezTo>
                  <a:cubicBezTo>
                    <a:pt x="115848" y="173214"/>
                    <a:pt x="117753" y="187120"/>
                    <a:pt x="117753" y="196645"/>
                  </a:cubicBezTo>
                  <a:cubicBezTo>
                    <a:pt x="117753" y="209504"/>
                    <a:pt x="122039" y="220744"/>
                    <a:pt x="123468" y="233697"/>
                  </a:cubicBezTo>
                  <a:cubicBezTo>
                    <a:pt x="124230" y="241032"/>
                    <a:pt x="121753" y="243318"/>
                    <a:pt x="115467" y="247699"/>
                  </a:cubicBezTo>
                  <a:cubicBezTo>
                    <a:pt x="114705" y="248271"/>
                    <a:pt x="113752" y="248366"/>
                    <a:pt x="112895" y="248080"/>
                  </a:cubicBezTo>
                  <a:cubicBezTo>
                    <a:pt x="107371" y="246366"/>
                    <a:pt x="104227" y="245223"/>
                    <a:pt x="103465" y="244746"/>
                  </a:cubicBezTo>
                  <a:cubicBezTo>
                    <a:pt x="100798" y="242937"/>
                    <a:pt x="97846" y="242270"/>
                    <a:pt x="94798" y="242461"/>
                  </a:cubicBezTo>
                  <a:cubicBezTo>
                    <a:pt x="86797" y="243127"/>
                    <a:pt x="80034" y="245794"/>
                    <a:pt x="74414" y="250462"/>
                  </a:cubicBezTo>
                  <a:cubicBezTo>
                    <a:pt x="73652" y="251128"/>
                    <a:pt x="72795" y="251414"/>
                    <a:pt x="71747" y="251414"/>
                  </a:cubicBezTo>
                  <a:cubicBezTo>
                    <a:pt x="68604" y="251414"/>
                    <a:pt x="65175" y="249890"/>
                    <a:pt x="62889" y="252843"/>
                  </a:cubicBezTo>
                  <a:lnTo>
                    <a:pt x="60508" y="252843"/>
                  </a:lnTo>
                  <a:cubicBezTo>
                    <a:pt x="60508" y="251319"/>
                    <a:pt x="59841" y="250271"/>
                    <a:pt x="58888" y="249795"/>
                  </a:cubicBezTo>
                  <a:cubicBezTo>
                    <a:pt x="57936" y="249414"/>
                    <a:pt x="57174" y="249604"/>
                    <a:pt x="56602" y="250271"/>
                  </a:cubicBezTo>
                  <a:cubicBezTo>
                    <a:pt x="56031" y="250938"/>
                    <a:pt x="55364" y="251509"/>
                    <a:pt x="54697" y="251890"/>
                  </a:cubicBezTo>
                  <a:cubicBezTo>
                    <a:pt x="52602" y="251890"/>
                    <a:pt x="50983" y="251509"/>
                    <a:pt x="49840" y="250747"/>
                  </a:cubicBezTo>
                  <a:cubicBezTo>
                    <a:pt x="49744" y="246842"/>
                    <a:pt x="48506" y="243508"/>
                    <a:pt x="46220" y="240746"/>
                  </a:cubicBezTo>
                  <a:cubicBezTo>
                    <a:pt x="42410" y="236079"/>
                    <a:pt x="40505" y="233602"/>
                    <a:pt x="40410" y="233507"/>
                  </a:cubicBezTo>
                  <a:cubicBezTo>
                    <a:pt x="33171" y="220934"/>
                    <a:pt x="28599" y="208552"/>
                    <a:pt x="26789" y="196455"/>
                  </a:cubicBezTo>
                  <a:cubicBezTo>
                    <a:pt x="24598" y="181691"/>
                    <a:pt x="21074" y="169213"/>
                    <a:pt x="24789" y="153211"/>
                  </a:cubicBezTo>
                  <a:cubicBezTo>
                    <a:pt x="27551" y="141210"/>
                    <a:pt x="30218" y="128827"/>
                    <a:pt x="26408" y="121874"/>
                  </a:cubicBezTo>
                  <a:cubicBezTo>
                    <a:pt x="20503" y="111206"/>
                    <a:pt x="15073" y="102253"/>
                    <a:pt x="9454" y="89775"/>
                  </a:cubicBezTo>
                  <a:cubicBezTo>
                    <a:pt x="6787" y="83869"/>
                    <a:pt x="3834" y="78059"/>
                    <a:pt x="595" y="72344"/>
                  </a:cubicBezTo>
                  <a:cubicBezTo>
                    <a:pt x="119" y="71487"/>
                    <a:pt x="-71" y="70629"/>
                    <a:pt x="24" y="69772"/>
                  </a:cubicBezTo>
                  <a:cubicBezTo>
                    <a:pt x="595" y="64724"/>
                    <a:pt x="1643" y="59771"/>
                    <a:pt x="3167" y="54913"/>
                  </a:cubicBezTo>
                  <a:cubicBezTo>
                    <a:pt x="3643" y="53294"/>
                    <a:pt x="3739" y="49198"/>
                    <a:pt x="3453" y="42626"/>
                  </a:cubicBezTo>
                  <a:cubicBezTo>
                    <a:pt x="2977" y="32625"/>
                    <a:pt x="3739" y="25195"/>
                    <a:pt x="6215" y="15670"/>
                  </a:cubicBezTo>
                  <a:cubicBezTo>
                    <a:pt x="7739" y="9765"/>
                    <a:pt x="12787" y="5574"/>
                    <a:pt x="21455" y="3097"/>
                  </a:cubicBezTo>
                  <a:cubicBezTo>
                    <a:pt x="22693" y="716"/>
                    <a:pt x="25932" y="-237"/>
                    <a:pt x="31361" y="49"/>
                  </a:cubicBezTo>
                  <a:cubicBezTo>
                    <a:pt x="39172" y="526"/>
                    <a:pt x="47077" y="1002"/>
                    <a:pt x="54888" y="1478"/>
                  </a:cubicBezTo>
                  <a:cubicBezTo>
                    <a:pt x="59460" y="1764"/>
                    <a:pt x="67270" y="1954"/>
                    <a:pt x="78415" y="2145"/>
                  </a:cubicBezTo>
                  <a:cubicBezTo>
                    <a:pt x="89083" y="2240"/>
                    <a:pt x="99465" y="3193"/>
                    <a:pt x="109657" y="4717"/>
                  </a:cubicBezTo>
                  <a:lnTo>
                    <a:pt x="109657" y="4717"/>
                  </a:lnTo>
                  <a:close/>
                  <a:moveTo>
                    <a:pt x="72985" y="244461"/>
                  </a:moveTo>
                  <a:cubicBezTo>
                    <a:pt x="72509" y="244937"/>
                    <a:pt x="72509" y="245413"/>
                    <a:pt x="72985" y="245889"/>
                  </a:cubicBezTo>
                  <a:cubicBezTo>
                    <a:pt x="73557" y="246461"/>
                    <a:pt x="74319" y="246270"/>
                    <a:pt x="75176" y="245318"/>
                  </a:cubicBezTo>
                  <a:cubicBezTo>
                    <a:pt x="75652" y="244842"/>
                    <a:pt x="75462" y="243985"/>
                    <a:pt x="74795" y="243699"/>
                  </a:cubicBezTo>
                  <a:cubicBezTo>
                    <a:pt x="74224" y="243508"/>
                    <a:pt x="73557" y="243699"/>
                    <a:pt x="72985" y="244365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8" name="Freeform: Shape 16517">
              <a:extLst>
                <a:ext uri="{FF2B5EF4-FFF2-40B4-BE49-F238E27FC236}">
                  <a16:creationId xmlns:a16="http://schemas.microsoft.com/office/drawing/2014/main" id="{653006B8-A803-637A-0BAE-2C72E15A2663}"/>
                </a:ext>
              </a:extLst>
            </p:cNvPr>
            <p:cNvSpPr/>
            <p:nvPr/>
          </p:nvSpPr>
          <p:spPr>
            <a:xfrm>
              <a:off x="1225425" y="4603567"/>
              <a:ext cx="88417" cy="171567"/>
            </a:xfrm>
            <a:custGeom>
              <a:avLst/>
              <a:gdLst>
                <a:gd name="connsiteX0" fmla="*/ 53591 w 88417"/>
                <a:gd name="connsiteY0" fmla="*/ 912 h 171567"/>
                <a:gd name="connsiteX1" fmla="*/ 83880 w 88417"/>
                <a:gd name="connsiteY1" fmla="*/ 7866 h 171567"/>
                <a:gd name="connsiteX2" fmla="*/ 83880 w 88417"/>
                <a:gd name="connsiteY2" fmla="*/ 18153 h 171567"/>
                <a:gd name="connsiteX3" fmla="*/ 83880 w 88417"/>
                <a:gd name="connsiteY3" fmla="*/ 21010 h 171567"/>
                <a:gd name="connsiteX4" fmla="*/ 85690 w 88417"/>
                <a:gd name="connsiteY4" fmla="*/ 36917 h 171567"/>
                <a:gd name="connsiteX5" fmla="*/ 86071 w 88417"/>
                <a:gd name="connsiteY5" fmla="*/ 39584 h 171567"/>
                <a:gd name="connsiteX6" fmla="*/ 87595 w 88417"/>
                <a:gd name="connsiteY6" fmla="*/ 60729 h 171567"/>
                <a:gd name="connsiteX7" fmla="*/ 87595 w 88417"/>
                <a:gd name="connsiteY7" fmla="*/ 63206 h 171567"/>
                <a:gd name="connsiteX8" fmla="*/ 87881 w 88417"/>
                <a:gd name="connsiteY8" fmla="*/ 69873 h 171567"/>
                <a:gd name="connsiteX9" fmla="*/ 88262 w 88417"/>
                <a:gd name="connsiteY9" fmla="*/ 72445 h 171567"/>
                <a:gd name="connsiteX10" fmla="*/ 87119 w 88417"/>
                <a:gd name="connsiteY10" fmla="*/ 86161 h 171567"/>
                <a:gd name="connsiteX11" fmla="*/ 85690 w 88417"/>
                <a:gd name="connsiteY11" fmla="*/ 99687 h 171567"/>
                <a:gd name="connsiteX12" fmla="*/ 81404 w 88417"/>
                <a:gd name="connsiteY12" fmla="*/ 118355 h 171567"/>
                <a:gd name="connsiteX13" fmla="*/ 81975 w 88417"/>
                <a:gd name="connsiteY13" fmla="*/ 126738 h 171567"/>
                <a:gd name="connsiteX14" fmla="*/ 81404 w 88417"/>
                <a:gd name="connsiteY14" fmla="*/ 129309 h 171567"/>
                <a:gd name="connsiteX15" fmla="*/ 72736 w 88417"/>
                <a:gd name="connsiteY15" fmla="*/ 139311 h 171567"/>
                <a:gd name="connsiteX16" fmla="*/ 63402 w 88417"/>
                <a:gd name="connsiteY16" fmla="*/ 158837 h 171567"/>
                <a:gd name="connsiteX17" fmla="*/ 56258 w 88417"/>
                <a:gd name="connsiteY17" fmla="*/ 166647 h 171567"/>
                <a:gd name="connsiteX18" fmla="*/ 39208 w 88417"/>
                <a:gd name="connsiteY18" fmla="*/ 169314 h 171567"/>
                <a:gd name="connsiteX19" fmla="*/ 30635 w 88417"/>
                <a:gd name="connsiteY19" fmla="*/ 171124 h 171567"/>
                <a:gd name="connsiteX20" fmla="*/ 16348 w 88417"/>
                <a:gd name="connsiteY20" fmla="*/ 168267 h 171567"/>
                <a:gd name="connsiteX21" fmla="*/ 12824 w 88417"/>
                <a:gd name="connsiteY21" fmla="*/ 165980 h 171567"/>
                <a:gd name="connsiteX22" fmla="*/ 13586 w 88417"/>
                <a:gd name="connsiteY22" fmla="*/ 163599 h 171567"/>
                <a:gd name="connsiteX23" fmla="*/ 13110 w 88417"/>
                <a:gd name="connsiteY23" fmla="*/ 161218 h 171567"/>
                <a:gd name="connsiteX24" fmla="*/ 6823 w 88417"/>
                <a:gd name="connsiteY24" fmla="*/ 145788 h 171567"/>
                <a:gd name="connsiteX25" fmla="*/ 7014 w 88417"/>
                <a:gd name="connsiteY25" fmla="*/ 135691 h 171567"/>
                <a:gd name="connsiteX26" fmla="*/ 6728 w 88417"/>
                <a:gd name="connsiteY26" fmla="*/ 133214 h 171567"/>
                <a:gd name="connsiteX27" fmla="*/ 1299 w 88417"/>
                <a:gd name="connsiteY27" fmla="*/ 122737 h 171567"/>
                <a:gd name="connsiteX28" fmla="*/ 346 w 88417"/>
                <a:gd name="connsiteY28" fmla="*/ 95686 h 171567"/>
                <a:gd name="connsiteX29" fmla="*/ 1108 w 88417"/>
                <a:gd name="connsiteY29" fmla="*/ 63777 h 171567"/>
                <a:gd name="connsiteX30" fmla="*/ 8347 w 88417"/>
                <a:gd name="connsiteY30" fmla="*/ 32630 h 171567"/>
                <a:gd name="connsiteX31" fmla="*/ 13776 w 88417"/>
                <a:gd name="connsiteY31" fmla="*/ 9009 h 171567"/>
                <a:gd name="connsiteX32" fmla="*/ 20825 w 88417"/>
                <a:gd name="connsiteY32" fmla="*/ 3960 h 171567"/>
                <a:gd name="connsiteX33" fmla="*/ 40732 w 88417"/>
                <a:gd name="connsiteY33" fmla="*/ 1770 h 171567"/>
                <a:gd name="connsiteX34" fmla="*/ 53496 w 88417"/>
                <a:gd name="connsiteY34" fmla="*/ 817 h 17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8417" h="171567">
                  <a:moveTo>
                    <a:pt x="53591" y="912"/>
                  </a:moveTo>
                  <a:lnTo>
                    <a:pt x="83880" y="7866"/>
                  </a:lnTo>
                  <a:cubicBezTo>
                    <a:pt x="83118" y="11676"/>
                    <a:pt x="83118" y="15104"/>
                    <a:pt x="83880" y="18153"/>
                  </a:cubicBezTo>
                  <a:cubicBezTo>
                    <a:pt x="84166" y="19105"/>
                    <a:pt x="84166" y="20058"/>
                    <a:pt x="83880" y="21010"/>
                  </a:cubicBezTo>
                  <a:cubicBezTo>
                    <a:pt x="82356" y="26535"/>
                    <a:pt x="82928" y="31773"/>
                    <a:pt x="85690" y="36917"/>
                  </a:cubicBezTo>
                  <a:cubicBezTo>
                    <a:pt x="85881" y="37203"/>
                    <a:pt x="85976" y="38060"/>
                    <a:pt x="86071" y="39584"/>
                  </a:cubicBezTo>
                  <a:lnTo>
                    <a:pt x="87595" y="60729"/>
                  </a:lnTo>
                  <a:cubicBezTo>
                    <a:pt x="87595" y="62063"/>
                    <a:pt x="87595" y="62920"/>
                    <a:pt x="87595" y="63206"/>
                  </a:cubicBezTo>
                  <a:cubicBezTo>
                    <a:pt x="86452" y="65682"/>
                    <a:pt x="86547" y="67873"/>
                    <a:pt x="87881" y="69873"/>
                  </a:cubicBezTo>
                  <a:cubicBezTo>
                    <a:pt x="88452" y="70730"/>
                    <a:pt x="88548" y="71588"/>
                    <a:pt x="88262" y="72445"/>
                  </a:cubicBezTo>
                  <a:cubicBezTo>
                    <a:pt x="87881" y="73683"/>
                    <a:pt x="87500" y="78255"/>
                    <a:pt x="87119" y="86161"/>
                  </a:cubicBezTo>
                  <a:cubicBezTo>
                    <a:pt x="86833" y="91686"/>
                    <a:pt x="86357" y="96162"/>
                    <a:pt x="85690" y="99687"/>
                  </a:cubicBezTo>
                  <a:cubicBezTo>
                    <a:pt x="84261" y="106545"/>
                    <a:pt x="82833" y="112736"/>
                    <a:pt x="81404" y="118355"/>
                  </a:cubicBezTo>
                  <a:cubicBezTo>
                    <a:pt x="80547" y="121880"/>
                    <a:pt x="81118" y="123499"/>
                    <a:pt x="81975" y="126738"/>
                  </a:cubicBezTo>
                  <a:cubicBezTo>
                    <a:pt x="82261" y="127595"/>
                    <a:pt x="81975" y="128547"/>
                    <a:pt x="81404" y="129309"/>
                  </a:cubicBezTo>
                  <a:cubicBezTo>
                    <a:pt x="81213" y="129595"/>
                    <a:pt x="78356" y="132929"/>
                    <a:pt x="72736" y="139311"/>
                  </a:cubicBezTo>
                  <a:cubicBezTo>
                    <a:pt x="67783" y="145026"/>
                    <a:pt x="64640" y="151503"/>
                    <a:pt x="63402" y="158837"/>
                  </a:cubicBezTo>
                  <a:cubicBezTo>
                    <a:pt x="62830" y="162075"/>
                    <a:pt x="59782" y="165314"/>
                    <a:pt x="56258" y="166647"/>
                  </a:cubicBezTo>
                  <a:cubicBezTo>
                    <a:pt x="50829" y="168647"/>
                    <a:pt x="45114" y="169505"/>
                    <a:pt x="39208" y="169314"/>
                  </a:cubicBezTo>
                  <a:cubicBezTo>
                    <a:pt x="38065" y="171505"/>
                    <a:pt x="35208" y="172077"/>
                    <a:pt x="30635" y="171124"/>
                  </a:cubicBezTo>
                  <a:cubicBezTo>
                    <a:pt x="25968" y="170171"/>
                    <a:pt x="21206" y="169124"/>
                    <a:pt x="16348" y="168267"/>
                  </a:cubicBezTo>
                  <a:cubicBezTo>
                    <a:pt x="14062" y="167600"/>
                    <a:pt x="12919" y="166838"/>
                    <a:pt x="12824" y="165980"/>
                  </a:cubicBezTo>
                  <a:cubicBezTo>
                    <a:pt x="13205" y="165123"/>
                    <a:pt x="13491" y="164361"/>
                    <a:pt x="13586" y="163599"/>
                  </a:cubicBezTo>
                  <a:cubicBezTo>
                    <a:pt x="13586" y="162933"/>
                    <a:pt x="13586" y="162075"/>
                    <a:pt x="13110" y="161218"/>
                  </a:cubicBezTo>
                  <a:cubicBezTo>
                    <a:pt x="10728" y="156170"/>
                    <a:pt x="8538" y="151026"/>
                    <a:pt x="6823" y="145788"/>
                  </a:cubicBezTo>
                  <a:cubicBezTo>
                    <a:pt x="5680" y="142549"/>
                    <a:pt x="5775" y="139120"/>
                    <a:pt x="7014" y="135691"/>
                  </a:cubicBezTo>
                  <a:cubicBezTo>
                    <a:pt x="7299" y="134834"/>
                    <a:pt x="7204" y="134072"/>
                    <a:pt x="6728" y="133214"/>
                  </a:cubicBezTo>
                  <a:cubicBezTo>
                    <a:pt x="4823" y="130071"/>
                    <a:pt x="1870" y="126833"/>
                    <a:pt x="1299" y="122737"/>
                  </a:cubicBezTo>
                  <a:cubicBezTo>
                    <a:pt x="-35" y="113688"/>
                    <a:pt x="-321" y="104639"/>
                    <a:pt x="346" y="95686"/>
                  </a:cubicBezTo>
                  <a:cubicBezTo>
                    <a:pt x="1108" y="85875"/>
                    <a:pt x="-987" y="74350"/>
                    <a:pt x="1108" y="63777"/>
                  </a:cubicBezTo>
                  <a:cubicBezTo>
                    <a:pt x="3680" y="50823"/>
                    <a:pt x="6061" y="40536"/>
                    <a:pt x="8347" y="32630"/>
                  </a:cubicBezTo>
                  <a:cubicBezTo>
                    <a:pt x="10728" y="24248"/>
                    <a:pt x="12538" y="16438"/>
                    <a:pt x="13776" y="9009"/>
                  </a:cubicBezTo>
                  <a:cubicBezTo>
                    <a:pt x="14348" y="5865"/>
                    <a:pt x="17301" y="3675"/>
                    <a:pt x="20825" y="3960"/>
                  </a:cubicBezTo>
                  <a:cubicBezTo>
                    <a:pt x="26921" y="4341"/>
                    <a:pt x="33588" y="3675"/>
                    <a:pt x="40732" y="1770"/>
                  </a:cubicBezTo>
                  <a:cubicBezTo>
                    <a:pt x="43494" y="-231"/>
                    <a:pt x="47781" y="-516"/>
                    <a:pt x="53496" y="817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9" name="Freeform: Shape 16518">
              <a:extLst>
                <a:ext uri="{FF2B5EF4-FFF2-40B4-BE49-F238E27FC236}">
                  <a16:creationId xmlns:a16="http://schemas.microsoft.com/office/drawing/2014/main" id="{CF1B0975-5DDE-7191-8650-F2922729CD37}"/>
                </a:ext>
              </a:extLst>
            </p:cNvPr>
            <p:cNvSpPr/>
            <p:nvPr/>
          </p:nvSpPr>
          <p:spPr>
            <a:xfrm>
              <a:off x="1090972" y="4713046"/>
              <a:ext cx="6517" cy="6419"/>
            </a:xfrm>
            <a:custGeom>
              <a:avLst/>
              <a:gdLst>
                <a:gd name="connsiteX0" fmla="*/ 782 w 6517"/>
                <a:gd name="connsiteY0" fmla="*/ 6019 h 6419"/>
                <a:gd name="connsiteX1" fmla="*/ 1163 w 6517"/>
                <a:gd name="connsiteY1" fmla="*/ 1638 h 6419"/>
                <a:gd name="connsiteX2" fmla="*/ 5735 w 6517"/>
                <a:gd name="connsiteY2" fmla="*/ 400 h 6419"/>
                <a:gd name="connsiteX3" fmla="*/ 5354 w 6517"/>
                <a:gd name="connsiteY3" fmla="*/ 4781 h 6419"/>
                <a:gd name="connsiteX4" fmla="*/ 782 w 6517"/>
                <a:gd name="connsiteY4" fmla="*/ 6019 h 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7" h="6419">
                  <a:moveTo>
                    <a:pt x="782" y="6019"/>
                  </a:moveTo>
                  <a:cubicBezTo>
                    <a:pt x="-361" y="5162"/>
                    <a:pt x="-266" y="3162"/>
                    <a:pt x="1163" y="1638"/>
                  </a:cubicBezTo>
                  <a:cubicBezTo>
                    <a:pt x="2497" y="114"/>
                    <a:pt x="4592" y="-458"/>
                    <a:pt x="5735" y="400"/>
                  </a:cubicBezTo>
                  <a:cubicBezTo>
                    <a:pt x="6878" y="1257"/>
                    <a:pt x="6783" y="3257"/>
                    <a:pt x="5354" y="4781"/>
                  </a:cubicBezTo>
                  <a:cubicBezTo>
                    <a:pt x="4021" y="6305"/>
                    <a:pt x="1925" y="6877"/>
                    <a:pt x="782" y="6019"/>
                  </a:cubicBezTo>
                  <a:close/>
                </a:path>
              </a:pathLst>
            </a:custGeom>
            <a:solidFill>
              <a:srgbClr val="3C4B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0" name="Freeform: Shape 16519">
              <a:extLst>
                <a:ext uri="{FF2B5EF4-FFF2-40B4-BE49-F238E27FC236}">
                  <a16:creationId xmlns:a16="http://schemas.microsoft.com/office/drawing/2014/main" id="{374FA66D-7963-CD9C-585E-52BA5BE3BA0D}"/>
                </a:ext>
              </a:extLst>
            </p:cNvPr>
            <p:cNvSpPr/>
            <p:nvPr/>
          </p:nvSpPr>
          <p:spPr>
            <a:xfrm>
              <a:off x="1101604" y="4730496"/>
              <a:ext cx="5168" cy="6679"/>
            </a:xfrm>
            <a:custGeom>
              <a:avLst/>
              <a:gdLst>
                <a:gd name="connsiteX0" fmla="*/ 3676 w 5168"/>
                <a:gd name="connsiteY0" fmla="*/ 3810 h 6679"/>
                <a:gd name="connsiteX1" fmla="*/ 2343 w 5168"/>
                <a:gd name="connsiteY1" fmla="*/ 6001 h 6679"/>
                <a:gd name="connsiteX2" fmla="*/ 438 w 5168"/>
                <a:gd name="connsiteY2" fmla="*/ 6001 h 6679"/>
                <a:gd name="connsiteX3" fmla="*/ 723 w 5168"/>
                <a:gd name="connsiteY3" fmla="*/ 2286 h 6679"/>
                <a:gd name="connsiteX4" fmla="*/ 3962 w 5168"/>
                <a:gd name="connsiteY4" fmla="*/ 0 h 6679"/>
                <a:gd name="connsiteX5" fmla="*/ 5010 w 5168"/>
                <a:gd name="connsiteY5" fmla="*/ 1429 h 6679"/>
                <a:gd name="connsiteX6" fmla="*/ 3771 w 5168"/>
                <a:gd name="connsiteY6" fmla="*/ 3619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8" h="6679">
                  <a:moveTo>
                    <a:pt x="3676" y="3810"/>
                  </a:moveTo>
                  <a:cubicBezTo>
                    <a:pt x="3009" y="4953"/>
                    <a:pt x="2533" y="5715"/>
                    <a:pt x="2343" y="6001"/>
                  </a:cubicBezTo>
                  <a:cubicBezTo>
                    <a:pt x="1676" y="6858"/>
                    <a:pt x="1009" y="6953"/>
                    <a:pt x="438" y="6001"/>
                  </a:cubicBezTo>
                  <a:cubicBezTo>
                    <a:pt x="-229" y="5048"/>
                    <a:pt x="-134" y="3810"/>
                    <a:pt x="723" y="2286"/>
                  </a:cubicBezTo>
                  <a:cubicBezTo>
                    <a:pt x="1581" y="762"/>
                    <a:pt x="2724" y="0"/>
                    <a:pt x="3962" y="0"/>
                  </a:cubicBezTo>
                  <a:cubicBezTo>
                    <a:pt x="5105" y="0"/>
                    <a:pt x="5391" y="476"/>
                    <a:pt x="5010" y="1429"/>
                  </a:cubicBezTo>
                  <a:cubicBezTo>
                    <a:pt x="4819" y="1714"/>
                    <a:pt x="4438" y="2476"/>
                    <a:pt x="3771" y="3619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1" name="Freeform: Shape 16520">
              <a:extLst>
                <a:ext uri="{FF2B5EF4-FFF2-40B4-BE49-F238E27FC236}">
                  <a16:creationId xmlns:a16="http://schemas.microsoft.com/office/drawing/2014/main" id="{F59426BB-6961-558E-8301-3A497B7017ED}"/>
                </a:ext>
              </a:extLst>
            </p:cNvPr>
            <p:cNvSpPr/>
            <p:nvPr/>
          </p:nvSpPr>
          <p:spPr>
            <a:xfrm>
              <a:off x="1154929" y="4841201"/>
              <a:ext cx="2812" cy="2582"/>
            </a:xfrm>
            <a:custGeom>
              <a:avLst/>
              <a:gdLst>
                <a:gd name="connsiteX0" fmla="*/ 357 w 2812"/>
                <a:gd name="connsiteY0" fmla="*/ 737 h 2582"/>
                <a:gd name="connsiteX1" fmla="*/ 2167 w 2812"/>
                <a:gd name="connsiteY1" fmla="*/ 70 h 2582"/>
                <a:gd name="connsiteX2" fmla="*/ 2548 w 2812"/>
                <a:gd name="connsiteY2" fmla="*/ 1689 h 2582"/>
                <a:gd name="connsiteX3" fmla="*/ 357 w 2812"/>
                <a:gd name="connsiteY3" fmla="*/ 2261 h 2582"/>
                <a:gd name="connsiteX4" fmla="*/ 357 w 2812"/>
                <a:gd name="connsiteY4" fmla="*/ 832 h 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2" h="2582">
                  <a:moveTo>
                    <a:pt x="357" y="737"/>
                  </a:moveTo>
                  <a:cubicBezTo>
                    <a:pt x="1024" y="70"/>
                    <a:pt x="1595" y="-120"/>
                    <a:pt x="2167" y="70"/>
                  </a:cubicBezTo>
                  <a:cubicBezTo>
                    <a:pt x="2834" y="356"/>
                    <a:pt x="3024" y="1118"/>
                    <a:pt x="2548" y="1689"/>
                  </a:cubicBezTo>
                  <a:cubicBezTo>
                    <a:pt x="1691" y="2642"/>
                    <a:pt x="929" y="2832"/>
                    <a:pt x="357" y="2261"/>
                  </a:cubicBezTo>
                  <a:cubicBezTo>
                    <a:pt x="-119" y="1785"/>
                    <a:pt x="-119" y="1308"/>
                    <a:pt x="357" y="832"/>
                  </a:cubicBezTo>
                  <a:close/>
                </a:path>
              </a:pathLst>
            </a:custGeom>
            <a:solidFill>
              <a:srgbClr val="3C4B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2" name="Freeform: Shape 16521">
              <a:extLst>
                <a:ext uri="{FF2B5EF4-FFF2-40B4-BE49-F238E27FC236}">
                  <a16:creationId xmlns:a16="http://schemas.microsoft.com/office/drawing/2014/main" id="{A55BA232-8012-7D9C-0E31-0D00323EAF24}"/>
                </a:ext>
              </a:extLst>
            </p:cNvPr>
            <p:cNvSpPr/>
            <p:nvPr/>
          </p:nvSpPr>
          <p:spPr>
            <a:xfrm>
              <a:off x="1137093" y="4847203"/>
              <a:ext cx="5810" cy="4234"/>
            </a:xfrm>
            <a:custGeom>
              <a:avLst/>
              <a:gdLst>
                <a:gd name="connsiteX0" fmla="*/ 5810 w 5810"/>
                <a:gd name="connsiteY0" fmla="*/ 3308 h 4234"/>
                <a:gd name="connsiteX1" fmla="*/ 0 w 5810"/>
                <a:gd name="connsiteY1" fmla="*/ 2355 h 4234"/>
                <a:gd name="connsiteX2" fmla="*/ 1905 w 5810"/>
                <a:gd name="connsiteY2" fmla="*/ 736 h 4234"/>
                <a:gd name="connsiteX3" fmla="*/ 4191 w 5810"/>
                <a:gd name="connsiteY3" fmla="*/ 260 h 4234"/>
                <a:gd name="connsiteX4" fmla="*/ 5810 w 5810"/>
                <a:gd name="connsiteY4" fmla="*/ 3308 h 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0" h="4234">
                  <a:moveTo>
                    <a:pt x="5810" y="3308"/>
                  </a:moveTo>
                  <a:cubicBezTo>
                    <a:pt x="4667" y="4832"/>
                    <a:pt x="2762" y="4450"/>
                    <a:pt x="0" y="2355"/>
                  </a:cubicBezTo>
                  <a:cubicBezTo>
                    <a:pt x="667" y="1974"/>
                    <a:pt x="1333" y="1498"/>
                    <a:pt x="1905" y="736"/>
                  </a:cubicBezTo>
                  <a:cubicBezTo>
                    <a:pt x="2572" y="-26"/>
                    <a:pt x="3239" y="-217"/>
                    <a:pt x="4191" y="260"/>
                  </a:cubicBezTo>
                  <a:cubicBezTo>
                    <a:pt x="5144" y="736"/>
                    <a:pt x="5715" y="1688"/>
                    <a:pt x="5810" y="3308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523" name="Graphic 1736">
              <a:extLst>
                <a:ext uri="{FF2B5EF4-FFF2-40B4-BE49-F238E27FC236}">
                  <a16:creationId xmlns:a16="http://schemas.microsoft.com/office/drawing/2014/main" id="{4D1FBACB-A4F5-77A4-1B13-8A386CFCFD96}"/>
                </a:ext>
              </a:extLst>
            </p:cNvPr>
            <p:cNvGrpSpPr/>
            <p:nvPr/>
          </p:nvGrpSpPr>
          <p:grpSpPr>
            <a:xfrm>
              <a:off x="118026" y="4245721"/>
              <a:ext cx="612964" cy="666331"/>
              <a:chOff x="118026" y="4245721"/>
              <a:chExt cx="612964" cy="666331"/>
            </a:xfrm>
            <a:solidFill>
              <a:srgbClr val="4E4E4E"/>
            </a:solidFill>
          </p:grpSpPr>
          <p:sp>
            <p:nvSpPr>
              <p:cNvPr id="16524" name="Freeform: Shape 16523">
                <a:extLst>
                  <a:ext uri="{FF2B5EF4-FFF2-40B4-BE49-F238E27FC236}">
                    <a16:creationId xmlns:a16="http://schemas.microsoft.com/office/drawing/2014/main" id="{0D443894-8E7B-642A-B40E-CD178F1A06AF}"/>
                  </a:ext>
                </a:extLst>
              </p:cNvPr>
              <p:cNvSpPr/>
              <p:nvPr/>
            </p:nvSpPr>
            <p:spPr>
              <a:xfrm>
                <a:off x="118026" y="4245721"/>
                <a:ext cx="461950" cy="666331"/>
              </a:xfrm>
              <a:custGeom>
                <a:avLst/>
                <a:gdLst>
                  <a:gd name="connsiteX0" fmla="*/ 213252 w 461950"/>
                  <a:gd name="connsiteY0" fmla="*/ 32337 h 666331"/>
                  <a:gd name="connsiteX1" fmla="*/ 263354 w 461950"/>
                  <a:gd name="connsiteY1" fmla="*/ 34147 h 666331"/>
                  <a:gd name="connsiteX2" fmla="*/ 287071 w 461950"/>
                  <a:gd name="connsiteY2" fmla="*/ 34814 h 666331"/>
                  <a:gd name="connsiteX3" fmla="*/ 310788 w 461950"/>
                  <a:gd name="connsiteY3" fmla="*/ 33099 h 666331"/>
                  <a:gd name="connsiteX4" fmla="*/ 322504 w 461950"/>
                  <a:gd name="connsiteY4" fmla="*/ 30718 h 666331"/>
                  <a:gd name="connsiteX5" fmla="*/ 334887 w 461950"/>
                  <a:gd name="connsiteY5" fmla="*/ 31671 h 666331"/>
                  <a:gd name="connsiteX6" fmla="*/ 311836 w 461950"/>
                  <a:gd name="connsiteY6" fmla="*/ 35576 h 666331"/>
                  <a:gd name="connsiteX7" fmla="*/ 332124 w 461950"/>
                  <a:gd name="connsiteY7" fmla="*/ 40243 h 666331"/>
                  <a:gd name="connsiteX8" fmla="*/ 349460 w 461950"/>
                  <a:gd name="connsiteY8" fmla="*/ 41862 h 666331"/>
                  <a:gd name="connsiteX9" fmla="*/ 374796 w 461950"/>
                  <a:gd name="connsiteY9" fmla="*/ 46911 h 666331"/>
                  <a:gd name="connsiteX10" fmla="*/ 386703 w 461950"/>
                  <a:gd name="connsiteY10" fmla="*/ 45196 h 666331"/>
                  <a:gd name="connsiteX11" fmla="*/ 388131 w 461950"/>
                  <a:gd name="connsiteY11" fmla="*/ 46244 h 666331"/>
                  <a:gd name="connsiteX12" fmla="*/ 388703 w 461950"/>
                  <a:gd name="connsiteY12" fmla="*/ 58436 h 666331"/>
                  <a:gd name="connsiteX13" fmla="*/ 389179 w 461950"/>
                  <a:gd name="connsiteY13" fmla="*/ 60912 h 666331"/>
                  <a:gd name="connsiteX14" fmla="*/ 390227 w 461950"/>
                  <a:gd name="connsiteY14" fmla="*/ 72152 h 666331"/>
                  <a:gd name="connsiteX15" fmla="*/ 392703 w 461950"/>
                  <a:gd name="connsiteY15" fmla="*/ 88059 h 666331"/>
                  <a:gd name="connsiteX16" fmla="*/ 403848 w 461950"/>
                  <a:gd name="connsiteY16" fmla="*/ 119682 h 666331"/>
                  <a:gd name="connsiteX17" fmla="*/ 406324 w 461950"/>
                  <a:gd name="connsiteY17" fmla="*/ 148257 h 666331"/>
                  <a:gd name="connsiteX18" fmla="*/ 408515 w 461950"/>
                  <a:gd name="connsiteY18" fmla="*/ 156162 h 666331"/>
                  <a:gd name="connsiteX19" fmla="*/ 411468 w 461950"/>
                  <a:gd name="connsiteY19" fmla="*/ 163878 h 666331"/>
                  <a:gd name="connsiteX20" fmla="*/ 410229 w 461950"/>
                  <a:gd name="connsiteY20" fmla="*/ 183309 h 666331"/>
                  <a:gd name="connsiteX21" fmla="*/ 411182 w 461950"/>
                  <a:gd name="connsiteY21" fmla="*/ 222933 h 666331"/>
                  <a:gd name="connsiteX22" fmla="*/ 422993 w 461950"/>
                  <a:gd name="connsiteY22" fmla="*/ 275511 h 666331"/>
                  <a:gd name="connsiteX23" fmla="*/ 428327 w 461950"/>
                  <a:gd name="connsiteY23" fmla="*/ 330470 h 666331"/>
                  <a:gd name="connsiteX24" fmla="*/ 428708 w 461950"/>
                  <a:gd name="connsiteY24" fmla="*/ 336756 h 666331"/>
                  <a:gd name="connsiteX25" fmla="*/ 431756 w 461950"/>
                  <a:gd name="connsiteY25" fmla="*/ 380095 h 666331"/>
                  <a:gd name="connsiteX26" fmla="*/ 430518 w 461950"/>
                  <a:gd name="connsiteY26" fmla="*/ 389906 h 666331"/>
                  <a:gd name="connsiteX27" fmla="*/ 430899 w 461950"/>
                  <a:gd name="connsiteY27" fmla="*/ 393049 h 666331"/>
                  <a:gd name="connsiteX28" fmla="*/ 446043 w 461950"/>
                  <a:gd name="connsiteY28" fmla="*/ 425053 h 666331"/>
                  <a:gd name="connsiteX29" fmla="*/ 443853 w 461950"/>
                  <a:gd name="connsiteY29" fmla="*/ 430006 h 666331"/>
                  <a:gd name="connsiteX30" fmla="*/ 436899 w 461950"/>
                  <a:gd name="connsiteY30" fmla="*/ 436483 h 666331"/>
                  <a:gd name="connsiteX31" fmla="*/ 438709 w 461950"/>
                  <a:gd name="connsiteY31" fmla="*/ 438674 h 666331"/>
                  <a:gd name="connsiteX32" fmla="*/ 441281 w 461950"/>
                  <a:gd name="connsiteY32" fmla="*/ 438293 h 666331"/>
                  <a:gd name="connsiteX33" fmla="*/ 447758 w 461950"/>
                  <a:gd name="connsiteY33" fmla="*/ 437817 h 666331"/>
                  <a:gd name="connsiteX34" fmla="*/ 449663 w 461950"/>
                  <a:gd name="connsiteY34" fmla="*/ 441531 h 666331"/>
                  <a:gd name="connsiteX35" fmla="*/ 447472 w 461950"/>
                  <a:gd name="connsiteY35" fmla="*/ 447151 h 666331"/>
                  <a:gd name="connsiteX36" fmla="*/ 452330 w 461950"/>
                  <a:gd name="connsiteY36" fmla="*/ 455628 h 666331"/>
                  <a:gd name="connsiteX37" fmla="*/ 453568 w 461950"/>
                  <a:gd name="connsiteY37" fmla="*/ 458105 h 666331"/>
                  <a:gd name="connsiteX38" fmla="*/ 454330 w 461950"/>
                  <a:gd name="connsiteY38" fmla="*/ 466011 h 666331"/>
                  <a:gd name="connsiteX39" fmla="*/ 454616 w 461950"/>
                  <a:gd name="connsiteY39" fmla="*/ 468678 h 666331"/>
                  <a:gd name="connsiteX40" fmla="*/ 456711 w 461950"/>
                  <a:gd name="connsiteY40" fmla="*/ 478488 h 666331"/>
                  <a:gd name="connsiteX41" fmla="*/ 460902 w 461950"/>
                  <a:gd name="connsiteY41" fmla="*/ 481346 h 666331"/>
                  <a:gd name="connsiteX42" fmla="*/ 461950 w 461950"/>
                  <a:gd name="connsiteY42" fmla="*/ 483346 h 666331"/>
                  <a:gd name="connsiteX43" fmla="*/ 371844 w 461950"/>
                  <a:gd name="connsiteY43" fmla="*/ 563070 h 666331"/>
                  <a:gd name="connsiteX44" fmla="*/ 370605 w 461950"/>
                  <a:gd name="connsiteY44" fmla="*/ 544973 h 666331"/>
                  <a:gd name="connsiteX45" fmla="*/ 370034 w 461950"/>
                  <a:gd name="connsiteY45" fmla="*/ 542306 h 666331"/>
                  <a:gd name="connsiteX46" fmla="*/ 362890 w 461950"/>
                  <a:gd name="connsiteY46" fmla="*/ 529161 h 666331"/>
                  <a:gd name="connsiteX47" fmla="*/ 352317 w 461950"/>
                  <a:gd name="connsiteY47" fmla="*/ 505063 h 666331"/>
                  <a:gd name="connsiteX48" fmla="*/ 342888 w 461950"/>
                  <a:gd name="connsiteY48" fmla="*/ 494586 h 666331"/>
                  <a:gd name="connsiteX49" fmla="*/ 340887 w 461950"/>
                  <a:gd name="connsiteY49" fmla="*/ 472202 h 666331"/>
                  <a:gd name="connsiteX50" fmla="*/ 340316 w 461950"/>
                  <a:gd name="connsiteY50" fmla="*/ 469821 h 666331"/>
                  <a:gd name="connsiteX51" fmla="*/ 326695 w 461950"/>
                  <a:gd name="connsiteY51" fmla="*/ 451723 h 666331"/>
                  <a:gd name="connsiteX52" fmla="*/ 330696 w 461950"/>
                  <a:gd name="connsiteY52" fmla="*/ 428387 h 666331"/>
                  <a:gd name="connsiteX53" fmla="*/ 329553 w 461950"/>
                  <a:gd name="connsiteY53" fmla="*/ 421338 h 666331"/>
                  <a:gd name="connsiteX54" fmla="*/ 312408 w 461950"/>
                  <a:gd name="connsiteY54" fmla="*/ 390001 h 666331"/>
                  <a:gd name="connsiteX55" fmla="*/ 288119 w 461950"/>
                  <a:gd name="connsiteY55" fmla="*/ 329708 h 666331"/>
                  <a:gd name="connsiteX56" fmla="*/ 268212 w 461950"/>
                  <a:gd name="connsiteY56" fmla="*/ 263319 h 666331"/>
                  <a:gd name="connsiteX57" fmla="*/ 266211 w 461950"/>
                  <a:gd name="connsiteY57" fmla="*/ 244364 h 666331"/>
                  <a:gd name="connsiteX58" fmla="*/ 263163 w 461950"/>
                  <a:gd name="connsiteY58" fmla="*/ 214932 h 666331"/>
                  <a:gd name="connsiteX59" fmla="*/ 264687 w 461950"/>
                  <a:gd name="connsiteY59" fmla="*/ 193786 h 666331"/>
                  <a:gd name="connsiteX60" fmla="*/ 263735 w 461950"/>
                  <a:gd name="connsiteY60" fmla="*/ 181213 h 666331"/>
                  <a:gd name="connsiteX61" fmla="*/ 252876 w 461950"/>
                  <a:gd name="connsiteY61" fmla="*/ 159972 h 666331"/>
                  <a:gd name="connsiteX62" fmla="*/ 240875 w 461950"/>
                  <a:gd name="connsiteY62" fmla="*/ 144351 h 666331"/>
                  <a:gd name="connsiteX63" fmla="*/ 232398 w 461950"/>
                  <a:gd name="connsiteY63" fmla="*/ 126349 h 666331"/>
                  <a:gd name="connsiteX64" fmla="*/ 209442 w 461950"/>
                  <a:gd name="connsiteY64" fmla="*/ 73962 h 666331"/>
                  <a:gd name="connsiteX65" fmla="*/ 202870 w 461950"/>
                  <a:gd name="connsiteY65" fmla="*/ 72914 h 666331"/>
                  <a:gd name="connsiteX66" fmla="*/ 196965 w 461950"/>
                  <a:gd name="connsiteY66" fmla="*/ 83201 h 666331"/>
                  <a:gd name="connsiteX67" fmla="*/ 188487 w 461950"/>
                  <a:gd name="connsiteY67" fmla="*/ 133779 h 666331"/>
                  <a:gd name="connsiteX68" fmla="*/ 180391 w 461950"/>
                  <a:gd name="connsiteY68" fmla="*/ 172164 h 666331"/>
                  <a:gd name="connsiteX69" fmla="*/ 179153 w 461950"/>
                  <a:gd name="connsiteY69" fmla="*/ 175879 h 666331"/>
                  <a:gd name="connsiteX70" fmla="*/ 179439 w 461950"/>
                  <a:gd name="connsiteY70" fmla="*/ 181213 h 666331"/>
                  <a:gd name="connsiteX71" fmla="*/ 179439 w 461950"/>
                  <a:gd name="connsiteY71" fmla="*/ 183785 h 666331"/>
                  <a:gd name="connsiteX72" fmla="*/ 175057 w 461950"/>
                  <a:gd name="connsiteY72" fmla="*/ 195882 h 666331"/>
                  <a:gd name="connsiteX73" fmla="*/ 168961 w 461950"/>
                  <a:gd name="connsiteY73" fmla="*/ 223599 h 666331"/>
                  <a:gd name="connsiteX74" fmla="*/ 154483 w 461950"/>
                  <a:gd name="connsiteY74" fmla="*/ 263985 h 666331"/>
                  <a:gd name="connsiteX75" fmla="*/ 149816 w 461950"/>
                  <a:gd name="connsiteY75" fmla="*/ 274749 h 666331"/>
                  <a:gd name="connsiteX76" fmla="*/ 145530 w 461950"/>
                  <a:gd name="connsiteY76" fmla="*/ 285512 h 666331"/>
                  <a:gd name="connsiteX77" fmla="*/ 128099 w 461950"/>
                  <a:gd name="connsiteY77" fmla="*/ 353806 h 666331"/>
                  <a:gd name="connsiteX78" fmla="*/ 116193 w 461950"/>
                  <a:gd name="connsiteY78" fmla="*/ 403431 h 666331"/>
                  <a:gd name="connsiteX79" fmla="*/ 104763 w 461950"/>
                  <a:gd name="connsiteY79" fmla="*/ 435245 h 666331"/>
                  <a:gd name="connsiteX80" fmla="*/ 103620 w 461950"/>
                  <a:gd name="connsiteY80" fmla="*/ 445722 h 666331"/>
                  <a:gd name="connsiteX81" fmla="*/ 97333 w 461950"/>
                  <a:gd name="connsiteY81" fmla="*/ 462582 h 666331"/>
                  <a:gd name="connsiteX82" fmla="*/ 98762 w 461950"/>
                  <a:gd name="connsiteY82" fmla="*/ 468582 h 666331"/>
                  <a:gd name="connsiteX83" fmla="*/ 111621 w 461950"/>
                  <a:gd name="connsiteY83" fmla="*/ 488299 h 666331"/>
                  <a:gd name="connsiteX84" fmla="*/ 110954 w 461950"/>
                  <a:gd name="connsiteY84" fmla="*/ 503444 h 666331"/>
                  <a:gd name="connsiteX85" fmla="*/ 104667 w 461950"/>
                  <a:gd name="connsiteY85" fmla="*/ 537448 h 666331"/>
                  <a:gd name="connsiteX86" fmla="*/ 105334 w 461950"/>
                  <a:gd name="connsiteY86" fmla="*/ 564880 h 666331"/>
                  <a:gd name="connsiteX87" fmla="*/ 106287 w 461950"/>
                  <a:gd name="connsiteY87" fmla="*/ 567261 h 666331"/>
                  <a:gd name="connsiteX88" fmla="*/ 118288 w 461950"/>
                  <a:gd name="connsiteY88" fmla="*/ 582978 h 666331"/>
                  <a:gd name="connsiteX89" fmla="*/ 121908 w 461950"/>
                  <a:gd name="connsiteY89" fmla="*/ 586121 h 666331"/>
                  <a:gd name="connsiteX90" fmla="*/ 136290 w 461950"/>
                  <a:gd name="connsiteY90" fmla="*/ 591169 h 666331"/>
                  <a:gd name="connsiteX91" fmla="*/ 162008 w 461950"/>
                  <a:gd name="connsiteY91" fmla="*/ 602504 h 666331"/>
                  <a:gd name="connsiteX92" fmla="*/ 225730 w 461950"/>
                  <a:gd name="connsiteY92" fmla="*/ 623554 h 666331"/>
                  <a:gd name="connsiteX93" fmla="*/ 242780 w 461950"/>
                  <a:gd name="connsiteY93" fmla="*/ 625173 h 666331"/>
                  <a:gd name="connsiteX94" fmla="*/ 250781 w 461950"/>
                  <a:gd name="connsiteY94" fmla="*/ 631841 h 666331"/>
                  <a:gd name="connsiteX95" fmla="*/ 253257 w 461950"/>
                  <a:gd name="connsiteY95" fmla="*/ 632984 h 666331"/>
                  <a:gd name="connsiteX96" fmla="*/ 260115 w 461950"/>
                  <a:gd name="connsiteY96" fmla="*/ 630984 h 666331"/>
                  <a:gd name="connsiteX97" fmla="*/ 265640 w 461950"/>
                  <a:gd name="connsiteY97" fmla="*/ 633079 h 666331"/>
                  <a:gd name="connsiteX98" fmla="*/ 265926 w 461950"/>
                  <a:gd name="connsiteY98" fmla="*/ 633936 h 666331"/>
                  <a:gd name="connsiteX99" fmla="*/ 263068 w 461950"/>
                  <a:gd name="connsiteY99" fmla="*/ 639080 h 666331"/>
                  <a:gd name="connsiteX100" fmla="*/ 49137 w 461950"/>
                  <a:gd name="connsiteY100" fmla="*/ 666321 h 666331"/>
                  <a:gd name="connsiteX101" fmla="*/ 17609 w 461950"/>
                  <a:gd name="connsiteY101" fmla="*/ 547926 h 666331"/>
                  <a:gd name="connsiteX102" fmla="*/ 14370 w 461950"/>
                  <a:gd name="connsiteY102" fmla="*/ 530209 h 666331"/>
                  <a:gd name="connsiteX103" fmla="*/ 4083 w 461950"/>
                  <a:gd name="connsiteY103" fmla="*/ 501348 h 666331"/>
                  <a:gd name="connsiteX104" fmla="*/ 1416 w 461950"/>
                  <a:gd name="connsiteY104" fmla="*/ 489251 h 666331"/>
                  <a:gd name="connsiteX105" fmla="*/ 83 w 461950"/>
                  <a:gd name="connsiteY105" fmla="*/ 476869 h 666331"/>
                  <a:gd name="connsiteX106" fmla="*/ 7227 w 461950"/>
                  <a:gd name="connsiteY106" fmla="*/ 469344 h 666331"/>
                  <a:gd name="connsiteX107" fmla="*/ 9608 w 461950"/>
                  <a:gd name="connsiteY107" fmla="*/ 466868 h 666331"/>
                  <a:gd name="connsiteX108" fmla="*/ 7893 w 461950"/>
                  <a:gd name="connsiteY108" fmla="*/ 458295 h 666331"/>
                  <a:gd name="connsiteX109" fmla="*/ 9227 w 461950"/>
                  <a:gd name="connsiteY109" fmla="*/ 456486 h 666331"/>
                  <a:gd name="connsiteX110" fmla="*/ 25610 w 461950"/>
                  <a:gd name="connsiteY110" fmla="*/ 464582 h 666331"/>
                  <a:gd name="connsiteX111" fmla="*/ 27610 w 461950"/>
                  <a:gd name="connsiteY111" fmla="*/ 464582 h 666331"/>
                  <a:gd name="connsiteX112" fmla="*/ 27991 w 461950"/>
                  <a:gd name="connsiteY112" fmla="*/ 463915 h 666331"/>
                  <a:gd name="connsiteX113" fmla="*/ 27991 w 461950"/>
                  <a:gd name="connsiteY113" fmla="*/ 463248 h 666331"/>
                  <a:gd name="connsiteX114" fmla="*/ 17418 w 461950"/>
                  <a:gd name="connsiteY114" fmla="*/ 443532 h 666331"/>
                  <a:gd name="connsiteX115" fmla="*/ 14180 w 461950"/>
                  <a:gd name="connsiteY115" fmla="*/ 417719 h 666331"/>
                  <a:gd name="connsiteX116" fmla="*/ 12656 w 461950"/>
                  <a:gd name="connsiteY116" fmla="*/ 404289 h 666331"/>
                  <a:gd name="connsiteX117" fmla="*/ 13799 w 461950"/>
                  <a:gd name="connsiteY117" fmla="*/ 356949 h 666331"/>
                  <a:gd name="connsiteX118" fmla="*/ 13418 w 461950"/>
                  <a:gd name="connsiteY118" fmla="*/ 331708 h 666331"/>
                  <a:gd name="connsiteX119" fmla="*/ 14656 w 461950"/>
                  <a:gd name="connsiteY119" fmla="*/ 309039 h 666331"/>
                  <a:gd name="connsiteX120" fmla="*/ 16847 w 461950"/>
                  <a:gd name="connsiteY120" fmla="*/ 286369 h 666331"/>
                  <a:gd name="connsiteX121" fmla="*/ 22657 w 461950"/>
                  <a:gd name="connsiteY121" fmla="*/ 250746 h 666331"/>
                  <a:gd name="connsiteX122" fmla="*/ 28848 w 461950"/>
                  <a:gd name="connsiteY122" fmla="*/ 230553 h 666331"/>
                  <a:gd name="connsiteX123" fmla="*/ 36754 w 461950"/>
                  <a:gd name="connsiteY123" fmla="*/ 210836 h 666331"/>
                  <a:gd name="connsiteX124" fmla="*/ 50756 w 461950"/>
                  <a:gd name="connsiteY124" fmla="*/ 194929 h 666331"/>
                  <a:gd name="connsiteX125" fmla="*/ 51804 w 461950"/>
                  <a:gd name="connsiteY125" fmla="*/ 186071 h 666331"/>
                  <a:gd name="connsiteX126" fmla="*/ 44565 w 461950"/>
                  <a:gd name="connsiteY126" fmla="*/ 176260 h 666331"/>
                  <a:gd name="connsiteX127" fmla="*/ 41993 w 461950"/>
                  <a:gd name="connsiteY127" fmla="*/ 156639 h 666331"/>
                  <a:gd name="connsiteX128" fmla="*/ 45898 w 461950"/>
                  <a:gd name="connsiteY128" fmla="*/ 146161 h 666331"/>
                  <a:gd name="connsiteX129" fmla="*/ 48756 w 461950"/>
                  <a:gd name="connsiteY129" fmla="*/ 131016 h 666331"/>
                  <a:gd name="connsiteX130" fmla="*/ 49803 w 461950"/>
                  <a:gd name="connsiteY130" fmla="*/ 115776 h 666331"/>
                  <a:gd name="connsiteX131" fmla="*/ 45993 w 461950"/>
                  <a:gd name="connsiteY131" fmla="*/ 30909 h 666331"/>
                  <a:gd name="connsiteX132" fmla="*/ 47613 w 461950"/>
                  <a:gd name="connsiteY132" fmla="*/ 3096 h 666331"/>
                  <a:gd name="connsiteX133" fmla="*/ 48565 w 461950"/>
                  <a:gd name="connsiteY133" fmla="*/ 2143 h 666331"/>
                  <a:gd name="connsiteX134" fmla="*/ 51613 w 461950"/>
                  <a:gd name="connsiteY134" fmla="*/ 3858 h 666331"/>
                  <a:gd name="connsiteX135" fmla="*/ 70949 w 461950"/>
                  <a:gd name="connsiteY135" fmla="*/ 1953 h 666331"/>
                  <a:gd name="connsiteX136" fmla="*/ 72282 w 461950"/>
                  <a:gd name="connsiteY136" fmla="*/ 143 h 666331"/>
                  <a:gd name="connsiteX137" fmla="*/ 73616 w 461950"/>
                  <a:gd name="connsiteY137" fmla="*/ 143 h 666331"/>
                  <a:gd name="connsiteX138" fmla="*/ 77902 w 461950"/>
                  <a:gd name="connsiteY138" fmla="*/ 143 h 666331"/>
                  <a:gd name="connsiteX139" fmla="*/ 135719 w 461950"/>
                  <a:gd name="connsiteY139" fmla="*/ 13478 h 666331"/>
                  <a:gd name="connsiteX140" fmla="*/ 147054 w 461950"/>
                  <a:gd name="connsiteY140" fmla="*/ 19574 h 666331"/>
                  <a:gd name="connsiteX141" fmla="*/ 135814 w 461950"/>
                  <a:gd name="connsiteY141" fmla="*/ 17383 h 666331"/>
                  <a:gd name="connsiteX142" fmla="*/ 134385 w 461950"/>
                  <a:gd name="connsiteY142" fmla="*/ 20241 h 666331"/>
                  <a:gd name="connsiteX143" fmla="*/ 137433 w 461950"/>
                  <a:gd name="connsiteY143" fmla="*/ 21860 h 666331"/>
                  <a:gd name="connsiteX144" fmla="*/ 180105 w 461950"/>
                  <a:gd name="connsiteY144" fmla="*/ 33099 h 666331"/>
                  <a:gd name="connsiteX145" fmla="*/ 191250 w 461950"/>
                  <a:gd name="connsiteY145" fmla="*/ 34338 h 666331"/>
                  <a:gd name="connsiteX146" fmla="*/ 199536 w 461950"/>
                  <a:gd name="connsiteY146" fmla="*/ 34242 h 666331"/>
                  <a:gd name="connsiteX147" fmla="*/ 207918 w 461950"/>
                  <a:gd name="connsiteY147" fmla="*/ 34814 h 666331"/>
                  <a:gd name="connsiteX148" fmla="*/ 212490 w 461950"/>
                  <a:gd name="connsiteY148" fmla="*/ 35671 h 666331"/>
                  <a:gd name="connsiteX149" fmla="*/ 212871 w 461950"/>
                  <a:gd name="connsiteY149" fmla="*/ 32337 h 666331"/>
                  <a:gd name="connsiteX150" fmla="*/ 212871 w 461950"/>
                  <a:gd name="connsiteY150" fmla="*/ 32337 h 666331"/>
                  <a:gd name="connsiteX151" fmla="*/ 183915 w 461950"/>
                  <a:gd name="connsiteY151" fmla="*/ 197596 h 666331"/>
                  <a:gd name="connsiteX152" fmla="*/ 183153 w 461950"/>
                  <a:gd name="connsiteY152" fmla="*/ 200073 h 666331"/>
                  <a:gd name="connsiteX153" fmla="*/ 184392 w 461950"/>
                  <a:gd name="connsiteY153" fmla="*/ 200549 h 666331"/>
                  <a:gd name="connsiteX154" fmla="*/ 184677 w 461950"/>
                  <a:gd name="connsiteY154" fmla="*/ 197501 h 666331"/>
                  <a:gd name="connsiteX155" fmla="*/ 183915 w 461950"/>
                  <a:gd name="connsiteY155" fmla="*/ 197501 h 666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461950" h="666331">
                    <a:moveTo>
                      <a:pt x="213252" y="32337"/>
                    </a:moveTo>
                    <a:cubicBezTo>
                      <a:pt x="230016" y="32147"/>
                      <a:pt x="246685" y="32718"/>
                      <a:pt x="263354" y="34147"/>
                    </a:cubicBezTo>
                    <a:cubicBezTo>
                      <a:pt x="272498" y="34909"/>
                      <a:pt x="280404" y="35195"/>
                      <a:pt x="287071" y="34814"/>
                    </a:cubicBezTo>
                    <a:cubicBezTo>
                      <a:pt x="294977" y="34433"/>
                      <a:pt x="302883" y="33861"/>
                      <a:pt x="310788" y="33099"/>
                    </a:cubicBezTo>
                    <a:lnTo>
                      <a:pt x="322504" y="30718"/>
                    </a:lnTo>
                    <a:cubicBezTo>
                      <a:pt x="326886" y="29861"/>
                      <a:pt x="330981" y="30147"/>
                      <a:pt x="334887" y="31671"/>
                    </a:cubicBezTo>
                    <a:lnTo>
                      <a:pt x="311836" y="35576"/>
                    </a:lnTo>
                    <a:lnTo>
                      <a:pt x="332124" y="40243"/>
                    </a:lnTo>
                    <a:cubicBezTo>
                      <a:pt x="340983" y="40719"/>
                      <a:pt x="346793" y="41291"/>
                      <a:pt x="349460" y="41862"/>
                    </a:cubicBezTo>
                    <a:cubicBezTo>
                      <a:pt x="356127" y="43291"/>
                      <a:pt x="364605" y="45006"/>
                      <a:pt x="374796" y="46911"/>
                    </a:cubicBezTo>
                    <a:cubicBezTo>
                      <a:pt x="379654" y="47768"/>
                      <a:pt x="382035" y="46815"/>
                      <a:pt x="386703" y="45196"/>
                    </a:cubicBezTo>
                    <a:cubicBezTo>
                      <a:pt x="387750" y="44815"/>
                      <a:pt x="388227" y="45196"/>
                      <a:pt x="388131" y="46244"/>
                    </a:cubicBezTo>
                    <a:cubicBezTo>
                      <a:pt x="389274" y="50340"/>
                      <a:pt x="389465" y="54435"/>
                      <a:pt x="388703" y="58436"/>
                    </a:cubicBezTo>
                    <a:cubicBezTo>
                      <a:pt x="388512" y="59293"/>
                      <a:pt x="388703" y="60246"/>
                      <a:pt x="389179" y="60912"/>
                    </a:cubicBezTo>
                    <a:cubicBezTo>
                      <a:pt x="391656" y="64913"/>
                      <a:pt x="389846" y="68723"/>
                      <a:pt x="390227" y="72152"/>
                    </a:cubicBezTo>
                    <a:cubicBezTo>
                      <a:pt x="390608" y="75581"/>
                      <a:pt x="391465" y="80820"/>
                      <a:pt x="392703" y="88059"/>
                    </a:cubicBezTo>
                    <a:cubicBezTo>
                      <a:pt x="394608" y="99108"/>
                      <a:pt x="402895" y="108061"/>
                      <a:pt x="403848" y="119682"/>
                    </a:cubicBezTo>
                    <a:lnTo>
                      <a:pt x="406324" y="148257"/>
                    </a:lnTo>
                    <a:cubicBezTo>
                      <a:pt x="406610" y="150924"/>
                      <a:pt x="407277" y="153495"/>
                      <a:pt x="408515" y="156162"/>
                    </a:cubicBezTo>
                    <a:cubicBezTo>
                      <a:pt x="410325" y="159972"/>
                      <a:pt x="411277" y="162544"/>
                      <a:pt x="411468" y="163878"/>
                    </a:cubicBezTo>
                    <a:cubicBezTo>
                      <a:pt x="412134" y="167592"/>
                      <a:pt x="411753" y="174069"/>
                      <a:pt x="410229" y="183309"/>
                    </a:cubicBezTo>
                    <a:cubicBezTo>
                      <a:pt x="408896" y="191786"/>
                      <a:pt x="409277" y="205026"/>
                      <a:pt x="411182" y="222933"/>
                    </a:cubicBezTo>
                    <a:cubicBezTo>
                      <a:pt x="412992" y="239411"/>
                      <a:pt x="421278" y="259699"/>
                      <a:pt x="422993" y="275511"/>
                    </a:cubicBezTo>
                    <a:cubicBezTo>
                      <a:pt x="425279" y="297323"/>
                      <a:pt x="426993" y="315611"/>
                      <a:pt x="428327" y="330470"/>
                    </a:cubicBezTo>
                    <a:cubicBezTo>
                      <a:pt x="428517" y="332565"/>
                      <a:pt x="428613" y="334661"/>
                      <a:pt x="428708" y="336756"/>
                    </a:cubicBezTo>
                    <a:cubicBezTo>
                      <a:pt x="428898" y="341709"/>
                      <a:pt x="429946" y="356188"/>
                      <a:pt x="431756" y="380095"/>
                    </a:cubicBezTo>
                    <a:cubicBezTo>
                      <a:pt x="431851" y="381714"/>
                      <a:pt x="431470" y="385048"/>
                      <a:pt x="430518" y="389906"/>
                    </a:cubicBezTo>
                    <a:cubicBezTo>
                      <a:pt x="430327" y="390954"/>
                      <a:pt x="430518" y="392001"/>
                      <a:pt x="430899" y="393049"/>
                    </a:cubicBezTo>
                    <a:lnTo>
                      <a:pt x="446043" y="425053"/>
                    </a:lnTo>
                    <a:cubicBezTo>
                      <a:pt x="446901" y="426958"/>
                      <a:pt x="446043" y="429149"/>
                      <a:pt x="443853" y="430006"/>
                    </a:cubicBezTo>
                    <a:cubicBezTo>
                      <a:pt x="440805" y="431149"/>
                      <a:pt x="436804" y="433054"/>
                      <a:pt x="436899" y="436483"/>
                    </a:cubicBezTo>
                    <a:cubicBezTo>
                      <a:pt x="436899" y="437531"/>
                      <a:pt x="437566" y="438293"/>
                      <a:pt x="438709" y="438674"/>
                    </a:cubicBezTo>
                    <a:cubicBezTo>
                      <a:pt x="439662" y="438959"/>
                      <a:pt x="440519" y="438864"/>
                      <a:pt x="441281" y="438293"/>
                    </a:cubicBezTo>
                    <a:cubicBezTo>
                      <a:pt x="443662" y="436483"/>
                      <a:pt x="445853" y="436292"/>
                      <a:pt x="447758" y="437817"/>
                    </a:cubicBezTo>
                    <a:cubicBezTo>
                      <a:pt x="449187" y="438959"/>
                      <a:pt x="449853" y="440198"/>
                      <a:pt x="449663" y="441531"/>
                    </a:cubicBezTo>
                    <a:cubicBezTo>
                      <a:pt x="449472" y="443246"/>
                      <a:pt x="447853" y="445056"/>
                      <a:pt x="447472" y="447151"/>
                    </a:cubicBezTo>
                    <a:cubicBezTo>
                      <a:pt x="446710" y="450675"/>
                      <a:pt x="448329" y="453533"/>
                      <a:pt x="452330" y="455628"/>
                    </a:cubicBezTo>
                    <a:cubicBezTo>
                      <a:pt x="453282" y="456105"/>
                      <a:pt x="453759" y="457152"/>
                      <a:pt x="453568" y="458105"/>
                    </a:cubicBezTo>
                    <a:cubicBezTo>
                      <a:pt x="452901" y="461153"/>
                      <a:pt x="453187" y="463725"/>
                      <a:pt x="454330" y="466011"/>
                    </a:cubicBezTo>
                    <a:cubicBezTo>
                      <a:pt x="454806" y="466868"/>
                      <a:pt x="454806" y="467820"/>
                      <a:pt x="454616" y="468678"/>
                    </a:cubicBezTo>
                    <a:cubicBezTo>
                      <a:pt x="453473" y="472107"/>
                      <a:pt x="454235" y="475345"/>
                      <a:pt x="456711" y="478488"/>
                    </a:cubicBezTo>
                    <a:cubicBezTo>
                      <a:pt x="457759" y="479726"/>
                      <a:pt x="459378" y="480108"/>
                      <a:pt x="460902" y="481346"/>
                    </a:cubicBezTo>
                    <a:cubicBezTo>
                      <a:pt x="461569" y="481822"/>
                      <a:pt x="461855" y="482489"/>
                      <a:pt x="461950" y="483346"/>
                    </a:cubicBezTo>
                    <a:cubicBezTo>
                      <a:pt x="456902" y="405813"/>
                      <a:pt x="454140" y="672513"/>
                      <a:pt x="371844" y="563070"/>
                    </a:cubicBezTo>
                    <a:cubicBezTo>
                      <a:pt x="370034" y="557927"/>
                      <a:pt x="369558" y="551926"/>
                      <a:pt x="370605" y="544973"/>
                    </a:cubicBezTo>
                    <a:cubicBezTo>
                      <a:pt x="370796" y="544020"/>
                      <a:pt x="370605" y="543163"/>
                      <a:pt x="370034" y="542306"/>
                    </a:cubicBezTo>
                    <a:cubicBezTo>
                      <a:pt x="367557" y="538401"/>
                      <a:pt x="364224" y="534019"/>
                      <a:pt x="362890" y="529161"/>
                    </a:cubicBezTo>
                    <a:cubicBezTo>
                      <a:pt x="361080" y="522208"/>
                      <a:pt x="357842" y="509921"/>
                      <a:pt x="352317" y="505063"/>
                    </a:cubicBezTo>
                    <a:cubicBezTo>
                      <a:pt x="348984" y="502110"/>
                      <a:pt x="344221" y="498396"/>
                      <a:pt x="342888" y="494586"/>
                    </a:cubicBezTo>
                    <a:cubicBezTo>
                      <a:pt x="340411" y="487728"/>
                      <a:pt x="339840" y="480298"/>
                      <a:pt x="340887" y="472202"/>
                    </a:cubicBezTo>
                    <a:cubicBezTo>
                      <a:pt x="340983" y="471345"/>
                      <a:pt x="340887" y="470583"/>
                      <a:pt x="340316" y="469821"/>
                    </a:cubicBezTo>
                    <a:cubicBezTo>
                      <a:pt x="335744" y="462772"/>
                      <a:pt x="325362" y="462486"/>
                      <a:pt x="326695" y="451723"/>
                    </a:cubicBezTo>
                    <a:cubicBezTo>
                      <a:pt x="327838" y="442770"/>
                      <a:pt x="329172" y="435054"/>
                      <a:pt x="330696" y="428387"/>
                    </a:cubicBezTo>
                    <a:cubicBezTo>
                      <a:pt x="331267" y="426006"/>
                      <a:pt x="330886" y="423529"/>
                      <a:pt x="329553" y="421338"/>
                    </a:cubicBezTo>
                    <a:cubicBezTo>
                      <a:pt x="323076" y="410861"/>
                      <a:pt x="316980" y="401241"/>
                      <a:pt x="312408" y="390001"/>
                    </a:cubicBezTo>
                    <a:lnTo>
                      <a:pt x="288119" y="329708"/>
                    </a:lnTo>
                    <a:cubicBezTo>
                      <a:pt x="282880" y="316659"/>
                      <a:pt x="276213" y="294561"/>
                      <a:pt x="268212" y="263319"/>
                    </a:cubicBezTo>
                    <a:cubicBezTo>
                      <a:pt x="266592" y="257032"/>
                      <a:pt x="265926" y="250746"/>
                      <a:pt x="266211" y="244364"/>
                    </a:cubicBezTo>
                    <a:cubicBezTo>
                      <a:pt x="266688" y="233696"/>
                      <a:pt x="265640" y="223885"/>
                      <a:pt x="263163" y="214932"/>
                    </a:cubicBezTo>
                    <a:cubicBezTo>
                      <a:pt x="261068" y="207502"/>
                      <a:pt x="261639" y="201120"/>
                      <a:pt x="264687" y="193786"/>
                    </a:cubicBezTo>
                    <a:cubicBezTo>
                      <a:pt x="266307" y="189881"/>
                      <a:pt x="266021" y="185690"/>
                      <a:pt x="263735" y="181213"/>
                    </a:cubicBezTo>
                    <a:cubicBezTo>
                      <a:pt x="262306" y="178165"/>
                      <a:pt x="258687" y="171117"/>
                      <a:pt x="252876" y="159972"/>
                    </a:cubicBezTo>
                    <a:cubicBezTo>
                      <a:pt x="249543" y="153591"/>
                      <a:pt x="243637" y="150352"/>
                      <a:pt x="240875" y="144351"/>
                    </a:cubicBezTo>
                    <a:lnTo>
                      <a:pt x="232398" y="126349"/>
                    </a:lnTo>
                    <a:cubicBezTo>
                      <a:pt x="224111" y="109014"/>
                      <a:pt x="217729" y="88916"/>
                      <a:pt x="209442" y="73962"/>
                    </a:cubicBezTo>
                    <a:cubicBezTo>
                      <a:pt x="208204" y="71676"/>
                      <a:pt x="204966" y="71199"/>
                      <a:pt x="202870" y="72914"/>
                    </a:cubicBezTo>
                    <a:cubicBezTo>
                      <a:pt x="199632" y="75581"/>
                      <a:pt x="197727" y="79010"/>
                      <a:pt x="196965" y="83201"/>
                    </a:cubicBezTo>
                    <a:cubicBezTo>
                      <a:pt x="193250" y="103489"/>
                      <a:pt x="190488" y="120348"/>
                      <a:pt x="188487" y="133779"/>
                    </a:cubicBezTo>
                    <a:cubicBezTo>
                      <a:pt x="186678" y="146351"/>
                      <a:pt x="182487" y="160639"/>
                      <a:pt x="180391" y="172164"/>
                    </a:cubicBezTo>
                    <a:cubicBezTo>
                      <a:pt x="180391" y="172355"/>
                      <a:pt x="179915" y="173593"/>
                      <a:pt x="179153" y="175879"/>
                    </a:cubicBezTo>
                    <a:cubicBezTo>
                      <a:pt x="178486" y="177594"/>
                      <a:pt x="178581" y="179403"/>
                      <a:pt x="179439" y="181213"/>
                    </a:cubicBezTo>
                    <a:cubicBezTo>
                      <a:pt x="179820" y="182070"/>
                      <a:pt x="179820" y="182928"/>
                      <a:pt x="179439" y="183785"/>
                    </a:cubicBezTo>
                    <a:cubicBezTo>
                      <a:pt x="177915" y="187309"/>
                      <a:pt x="175057" y="191595"/>
                      <a:pt x="175057" y="195882"/>
                    </a:cubicBezTo>
                    <a:cubicBezTo>
                      <a:pt x="175248" y="205597"/>
                      <a:pt x="173152" y="214836"/>
                      <a:pt x="168961" y="223599"/>
                    </a:cubicBezTo>
                    <a:cubicBezTo>
                      <a:pt x="162484" y="236839"/>
                      <a:pt x="157626" y="250365"/>
                      <a:pt x="154483" y="263985"/>
                    </a:cubicBezTo>
                    <a:cubicBezTo>
                      <a:pt x="154007" y="265890"/>
                      <a:pt x="152483" y="269415"/>
                      <a:pt x="149816" y="274749"/>
                    </a:cubicBezTo>
                    <a:cubicBezTo>
                      <a:pt x="147816" y="278559"/>
                      <a:pt x="146387" y="282178"/>
                      <a:pt x="145530" y="285512"/>
                    </a:cubicBezTo>
                    <a:cubicBezTo>
                      <a:pt x="139624" y="308276"/>
                      <a:pt x="135052" y="330565"/>
                      <a:pt x="128099" y="353806"/>
                    </a:cubicBezTo>
                    <a:cubicBezTo>
                      <a:pt x="122574" y="371999"/>
                      <a:pt x="119336" y="386572"/>
                      <a:pt x="116193" y="403431"/>
                    </a:cubicBezTo>
                    <a:cubicBezTo>
                      <a:pt x="115240" y="408480"/>
                      <a:pt x="111430" y="419052"/>
                      <a:pt x="104763" y="435245"/>
                    </a:cubicBezTo>
                    <a:cubicBezTo>
                      <a:pt x="103048" y="439436"/>
                      <a:pt x="105144" y="442103"/>
                      <a:pt x="103620" y="445722"/>
                    </a:cubicBezTo>
                    <a:cubicBezTo>
                      <a:pt x="101334" y="451151"/>
                      <a:pt x="99238" y="456771"/>
                      <a:pt x="97333" y="462582"/>
                    </a:cubicBezTo>
                    <a:cubicBezTo>
                      <a:pt x="96666" y="464677"/>
                      <a:pt x="97143" y="466963"/>
                      <a:pt x="98762" y="468582"/>
                    </a:cubicBezTo>
                    <a:cubicBezTo>
                      <a:pt x="104763" y="474774"/>
                      <a:pt x="111430" y="479631"/>
                      <a:pt x="111621" y="488299"/>
                    </a:cubicBezTo>
                    <a:cubicBezTo>
                      <a:pt x="111811" y="496776"/>
                      <a:pt x="111621" y="501825"/>
                      <a:pt x="110954" y="503444"/>
                    </a:cubicBezTo>
                    <a:cubicBezTo>
                      <a:pt x="106382" y="514398"/>
                      <a:pt x="104286" y="525732"/>
                      <a:pt x="104667" y="537448"/>
                    </a:cubicBezTo>
                    <a:cubicBezTo>
                      <a:pt x="105144" y="551164"/>
                      <a:pt x="105334" y="560308"/>
                      <a:pt x="105334" y="564880"/>
                    </a:cubicBezTo>
                    <a:cubicBezTo>
                      <a:pt x="105334" y="565738"/>
                      <a:pt x="105715" y="566595"/>
                      <a:pt x="106287" y="567261"/>
                    </a:cubicBezTo>
                    <a:cubicBezTo>
                      <a:pt x="110668" y="571738"/>
                      <a:pt x="114669" y="577072"/>
                      <a:pt x="118288" y="582978"/>
                    </a:cubicBezTo>
                    <a:cubicBezTo>
                      <a:pt x="118764" y="583644"/>
                      <a:pt x="119907" y="584788"/>
                      <a:pt x="121908" y="586121"/>
                    </a:cubicBezTo>
                    <a:cubicBezTo>
                      <a:pt x="125718" y="588788"/>
                      <a:pt x="131718" y="590026"/>
                      <a:pt x="136290" y="591169"/>
                    </a:cubicBezTo>
                    <a:cubicBezTo>
                      <a:pt x="144482" y="593360"/>
                      <a:pt x="154578" y="599075"/>
                      <a:pt x="162008" y="602504"/>
                    </a:cubicBezTo>
                    <a:cubicBezTo>
                      <a:pt x="180201" y="610695"/>
                      <a:pt x="198393" y="615458"/>
                      <a:pt x="225730" y="623554"/>
                    </a:cubicBezTo>
                    <a:cubicBezTo>
                      <a:pt x="230493" y="624983"/>
                      <a:pt x="237922" y="622792"/>
                      <a:pt x="242780" y="625173"/>
                    </a:cubicBezTo>
                    <a:cubicBezTo>
                      <a:pt x="245733" y="626602"/>
                      <a:pt x="248400" y="628793"/>
                      <a:pt x="250781" y="631841"/>
                    </a:cubicBezTo>
                    <a:cubicBezTo>
                      <a:pt x="251352" y="632603"/>
                      <a:pt x="252210" y="632984"/>
                      <a:pt x="253257" y="632984"/>
                    </a:cubicBezTo>
                    <a:cubicBezTo>
                      <a:pt x="255162" y="632984"/>
                      <a:pt x="257448" y="632413"/>
                      <a:pt x="260115" y="630984"/>
                    </a:cubicBezTo>
                    <a:cubicBezTo>
                      <a:pt x="262973" y="629555"/>
                      <a:pt x="264783" y="630222"/>
                      <a:pt x="265640" y="633079"/>
                    </a:cubicBezTo>
                    <a:lnTo>
                      <a:pt x="265926" y="633936"/>
                    </a:lnTo>
                    <a:cubicBezTo>
                      <a:pt x="266688" y="636413"/>
                      <a:pt x="265735" y="638127"/>
                      <a:pt x="263068" y="639080"/>
                    </a:cubicBezTo>
                    <a:cubicBezTo>
                      <a:pt x="165913" y="656511"/>
                      <a:pt x="90094" y="666702"/>
                      <a:pt x="49137" y="666321"/>
                    </a:cubicBezTo>
                    <a:cubicBezTo>
                      <a:pt x="1512" y="665845"/>
                      <a:pt x="15990" y="588788"/>
                      <a:pt x="17609" y="547926"/>
                    </a:cubicBezTo>
                    <a:cubicBezTo>
                      <a:pt x="17799" y="542115"/>
                      <a:pt x="16752" y="536305"/>
                      <a:pt x="14370" y="530209"/>
                    </a:cubicBezTo>
                    <a:cubicBezTo>
                      <a:pt x="12370" y="525066"/>
                      <a:pt x="8941" y="515445"/>
                      <a:pt x="4083" y="501348"/>
                    </a:cubicBezTo>
                    <a:cubicBezTo>
                      <a:pt x="2655" y="497253"/>
                      <a:pt x="1797" y="493252"/>
                      <a:pt x="1416" y="489251"/>
                    </a:cubicBezTo>
                    <a:lnTo>
                      <a:pt x="83" y="476869"/>
                    </a:lnTo>
                    <a:cubicBezTo>
                      <a:pt x="-489" y="471726"/>
                      <a:pt x="1893" y="469249"/>
                      <a:pt x="7227" y="469344"/>
                    </a:cubicBezTo>
                    <a:cubicBezTo>
                      <a:pt x="8655" y="469344"/>
                      <a:pt x="9894" y="468201"/>
                      <a:pt x="9608" y="466868"/>
                    </a:cubicBezTo>
                    <a:lnTo>
                      <a:pt x="7893" y="458295"/>
                    </a:lnTo>
                    <a:cubicBezTo>
                      <a:pt x="7703" y="457343"/>
                      <a:pt x="8179" y="456676"/>
                      <a:pt x="9227" y="456486"/>
                    </a:cubicBezTo>
                    <a:cubicBezTo>
                      <a:pt x="17133" y="455057"/>
                      <a:pt x="20943" y="458676"/>
                      <a:pt x="25610" y="464582"/>
                    </a:cubicBezTo>
                    <a:cubicBezTo>
                      <a:pt x="26086" y="465249"/>
                      <a:pt x="27229" y="465153"/>
                      <a:pt x="27610" y="464582"/>
                    </a:cubicBezTo>
                    <a:lnTo>
                      <a:pt x="27991" y="463915"/>
                    </a:lnTo>
                    <a:cubicBezTo>
                      <a:pt x="27991" y="463915"/>
                      <a:pt x="28086" y="463439"/>
                      <a:pt x="27991" y="463248"/>
                    </a:cubicBezTo>
                    <a:cubicBezTo>
                      <a:pt x="21419" y="456486"/>
                      <a:pt x="17990" y="449818"/>
                      <a:pt x="17418" y="443532"/>
                    </a:cubicBezTo>
                    <a:cubicBezTo>
                      <a:pt x="16656" y="433340"/>
                      <a:pt x="16752" y="426958"/>
                      <a:pt x="14180" y="417719"/>
                    </a:cubicBezTo>
                    <a:cubicBezTo>
                      <a:pt x="12656" y="412385"/>
                      <a:pt x="12180" y="407908"/>
                      <a:pt x="12656" y="404289"/>
                    </a:cubicBezTo>
                    <a:cubicBezTo>
                      <a:pt x="14942" y="387810"/>
                      <a:pt x="15323" y="372094"/>
                      <a:pt x="13799" y="356949"/>
                    </a:cubicBezTo>
                    <a:cubicBezTo>
                      <a:pt x="12751" y="346186"/>
                      <a:pt x="12656" y="337709"/>
                      <a:pt x="13418" y="331708"/>
                    </a:cubicBezTo>
                    <a:cubicBezTo>
                      <a:pt x="14180" y="326279"/>
                      <a:pt x="14561" y="318659"/>
                      <a:pt x="14656" y="309039"/>
                    </a:cubicBezTo>
                    <a:cubicBezTo>
                      <a:pt x="14656" y="304181"/>
                      <a:pt x="15418" y="296656"/>
                      <a:pt x="16847" y="286369"/>
                    </a:cubicBezTo>
                    <a:cubicBezTo>
                      <a:pt x="18657" y="273987"/>
                      <a:pt x="20562" y="262080"/>
                      <a:pt x="22657" y="250746"/>
                    </a:cubicBezTo>
                    <a:cubicBezTo>
                      <a:pt x="23800" y="244554"/>
                      <a:pt x="25896" y="237792"/>
                      <a:pt x="28848" y="230553"/>
                    </a:cubicBezTo>
                    <a:cubicBezTo>
                      <a:pt x="33420" y="219599"/>
                      <a:pt x="36087" y="213026"/>
                      <a:pt x="36754" y="210836"/>
                    </a:cubicBezTo>
                    <a:cubicBezTo>
                      <a:pt x="39326" y="203406"/>
                      <a:pt x="45803" y="199025"/>
                      <a:pt x="50756" y="194929"/>
                    </a:cubicBezTo>
                    <a:cubicBezTo>
                      <a:pt x="53518" y="192643"/>
                      <a:pt x="53994" y="188833"/>
                      <a:pt x="51804" y="186071"/>
                    </a:cubicBezTo>
                    <a:cubicBezTo>
                      <a:pt x="49518" y="183213"/>
                      <a:pt x="47136" y="179975"/>
                      <a:pt x="44565" y="176260"/>
                    </a:cubicBezTo>
                    <a:cubicBezTo>
                      <a:pt x="39993" y="169688"/>
                      <a:pt x="39135" y="163211"/>
                      <a:pt x="41993" y="156639"/>
                    </a:cubicBezTo>
                    <a:cubicBezTo>
                      <a:pt x="44374" y="151209"/>
                      <a:pt x="45612" y="147780"/>
                      <a:pt x="45898" y="146161"/>
                    </a:cubicBezTo>
                    <a:cubicBezTo>
                      <a:pt x="47041" y="140160"/>
                      <a:pt x="47994" y="135112"/>
                      <a:pt x="48756" y="131016"/>
                    </a:cubicBezTo>
                    <a:cubicBezTo>
                      <a:pt x="49613" y="125873"/>
                      <a:pt x="49994" y="120825"/>
                      <a:pt x="49803" y="115776"/>
                    </a:cubicBezTo>
                    <a:cubicBezTo>
                      <a:pt x="48375" y="79581"/>
                      <a:pt x="47041" y="51292"/>
                      <a:pt x="45993" y="30909"/>
                    </a:cubicBezTo>
                    <a:cubicBezTo>
                      <a:pt x="45517" y="21288"/>
                      <a:pt x="45993" y="11954"/>
                      <a:pt x="47613" y="3096"/>
                    </a:cubicBezTo>
                    <a:cubicBezTo>
                      <a:pt x="47708" y="2619"/>
                      <a:pt x="48089" y="2334"/>
                      <a:pt x="48565" y="2143"/>
                    </a:cubicBezTo>
                    <a:cubicBezTo>
                      <a:pt x="49708" y="1762"/>
                      <a:pt x="50756" y="2429"/>
                      <a:pt x="51613" y="3858"/>
                    </a:cubicBezTo>
                    <a:cubicBezTo>
                      <a:pt x="58947" y="3858"/>
                      <a:pt x="65329" y="3286"/>
                      <a:pt x="70949" y="1953"/>
                    </a:cubicBezTo>
                    <a:cubicBezTo>
                      <a:pt x="71616" y="1762"/>
                      <a:pt x="72092" y="1191"/>
                      <a:pt x="72282" y="143"/>
                    </a:cubicBezTo>
                    <a:lnTo>
                      <a:pt x="73616" y="143"/>
                    </a:lnTo>
                    <a:cubicBezTo>
                      <a:pt x="75616" y="-48"/>
                      <a:pt x="77045" y="-48"/>
                      <a:pt x="77902" y="143"/>
                    </a:cubicBezTo>
                    <a:cubicBezTo>
                      <a:pt x="97143" y="4715"/>
                      <a:pt x="116383" y="9192"/>
                      <a:pt x="135719" y="13478"/>
                    </a:cubicBezTo>
                    <a:cubicBezTo>
                      <a:pt x="140958" y="14621"/>
                      <a:pt x="144672" y="16716"/>
                      <a:pt x="147054" y="19574"/>
                    </a:cubicBezTo>
                    <a:cubicBezTo>
                      <a:pt x="142958" y="17859"/>
                      <a:pt x="139243" y="17097"/>
                      <a:pt x="135814" y="17383"/>
                    </a:cubicBezTo>
                    <a:cubicBezTo>
                      <a:pt x="134290" y="17478"/>
                      <a:pt x="133433" y="19098"/>
                      <a:pt x="134385" y="20241"/>
                    </a:cubicBezTo>
                    <a:cubicBezTo>
                      <a:pt x="134957" y="21003"/>
                      <a:pt x="136005" y="21479"/>
                      <a:pt x="137433" y="21860"/>
                    </a:cubicBezTo>
                    <a:cubicBezTo>
                      <a:pt x="154674" y="26241"/>
                      <a:pt x="168866" y="30051"/>
                      <a:pt x="180105" y="33099"/>
                    </a:cubicBezTo>
                    <a:cubicBezTo>
                      <a:pt x="183820" y="34147"/>
                      <a:pt x="187535" y="34528"/>
                      <a:pt x="191250" y="34338"/>
                    </a:cubicBezTo>
                    <a:cubicBezTo>
                      <a:pt x="195345" y="34147"/>
                      <a:pt x="198108" y="34147"/>
                      <a:pt x="199536" y="34242"/>
                    </a:cubicBezTo>
                    <a:lnTo>
                      <a:pt x="207918" y="34814"/>
                    </a:lnTo>
                    <a:cubicBezTo>
                      <a:pt x="210585" y="34338"/>
                      <a:pt x="212109" y="34623"/>
                      <a:pt x="212490" y="35671"/>
                    </a:cubicBezTo>
                    <a:cubicBezTo>
                      <a:pt x="212395" y="34719"/>
                      <a:pt x="212490" y="33576"/>
                      <a:pt x="212871" y="32337"/>
                    </a:cubicBezTo>
                    <a:lnTo>
                      <a:pt x="212871" y="32337"/>
                    </a:lnTo>
                    <a:close/>
                    <a:moveTo>
                      <a:pt x="183915" y="197596"/>
                    </a:moveTo>
                    <a:cubicBezTo>
                      <a:pt x="183439" y="198453"/>
                      <a:pt x="183153" y="199311"/>
                      <a:pt x="183153" y="200073"/>
                    </a:cubicBezTo>
                    <a:cubicBezTo>
                      <a:pt x="183153" y="201501"/>
                      <a:pt x="183534" y="201692"/>
                      <a:pt x="184392" y="200549"/>
                    </a:cubicBezTo>
                    <a:cubicBezTo>
                      <a:pt x="185154" y="199501"/>
                      <a:pt x="185249" y="198549"/>
                      <a:pt x="184677" y="197501"/>
                    </a:cubicBezTo>
                    <a:cubicBezTo>
                      <a:pt x="184487" y="197215"/>
                      <a:pt x="184106" y="197215"/>
                      <a:pt x="183915" y="197501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25" name="Freeform: Shape 16524">
                <a:extLst>
                  <a:ext uri="{FF2B5EF4-FFF2-40B4-BE49-F238E27FC236}">
                    <a16:creationId xmlns:a16="http://schemas.microsoft.com/office/drawing/2014/main" id="{4C0D45B0-1311-75CE-BDB4-E60E76B9C614}"/>
                  </a:ext>
                </a:extLst>
              </p:cNvPr>
              <p:cNvSpPr/>
              <p:nvPr/>
            </p:nvSpPr>
            <p:spPr>
              <a:xfrm>
                <a:off x="162291" y="4736115"/>
                <a:ext cx="226625" cy="167925"/>
              </a:xfrm>
              <a:custGeom>
                <a:avLst/>
                <a:gdLst>
                  <a:gd name="connsiteX0" fmla="*/ 8777 w 226625"/>
                  <a:gd name="connsiteY0" fmla="*/ 57721 h 167925"/>
                  <a:gd name="connsiteX1" fmla="*/ 51164 w 226625"/>
                  <a:gd name="connsiteY1" fmla="*/ 0 h 167925"/>
                  <a:gd name="connsiteX2" fmla="*/ 79453 w 226625"/>
                  <a:gd name="connsiteY2" fmla="*/ 46958 h 167925"/>
                  <a:gd name="connsiteX3" fmla="*/ 225662 w 226625"/>
                  <a:gd name="connsiteY3" fmla="*/ 126301 h 167925"/>
                  <a:gd name="connsiteX4" fmla="*/ 103742 w 226625"/>
                  <a:gd name="connsiteY4" fmla="*/ 161449 h 167925"/>
                  <a:gd name="connsiteX5" fmla="*/ 20493 w 226625"/>
                  <a:gd name="connsiteY5" fmla="*/ 165259 h 167925"/>
                  <a:gd name="connsiteX6" fmla="*/ 3443 w 226625"/>
                  <a:gd name="connsiteY6" fmla="*/ 167926 h 167925"/>
                  <a:gd name="connsiteX7" fmla="*/ 8777 w 226625"/>
                  <a:gd name="connsiteY7" fmla="*/ 57721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6625" h="167925">
                    <a:moveTo>
                      <a:pt x="8777" y="57721"/>
                    </a:moveTo>
                    <a:lnTo>
                      <a:pt x="51164" y="0"/>
                    </a:lnTo>
                    <a:cubicBezTo>
                      <a:pt x="61641" y="41243"/>
                      <a:pt x="72500" y="22384"/>
                      <a:pt x="79453" y="46958"/>
                    </a:cubicBezTo>
                    <a:cubicBezTo>
                      <a:pt x="94788" y="50197"/>
                      <a:pt x="239759" y="78010"/>
                      <a:pt x="225662" y="126301"/>
                    </a:cubicBezTo>
                    <a:cubicBezTo>
                      <a:pt x="220518" y="143923"/>
                      <a:pt x="128602" y="160972"/>
                      <a:pt x="103742" y="161449"/>
                    </a:cubicBezTo>
                    <a:cubicBezTo>
                      <a:pt x="62213" y="162306"/>
                      <a:pt x="72881" y="149733"/>
                      <a:pt x="20493" y="165259"/>
                    </a:cubicBezTo>
                    <a:cubicBezTo>
                      <a:pt x="14778" y="166973"/>
                      <a:pt x="9444" y="167926"/>
                      <a:pt x="3443" y="167926"/>
                    </a:cubicBezTo>
                    <a:cubicBezTo>
                      <a:pt x="3443" y="117634"/>
                      <a:pt x="-7129" y="119348"/>
                      <a:pt x="8777" y="57721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26" name="Freeform: Shape 16525">
                <a:extLst>
                  <a:ext uri="{FF2B5EF4-FFF2-40B4-BE49-F238E27FC236}">
                    <a16:creationId xmlns:a16="http://schemas.microsoft.com/office/drawing/2014/main" id="{3B5EDDFD-3C80-4F69-AC07-DC27339773B7}"/>
                  </a:ext>
                </a:extLst>
              </p:cNvPr>
              <p:cNvSpPr/>
              <p:nvPr/>
            </p:nvSpPr>
            <p:spPr>
              <a:xfrm>
                <a:off x="475102" y="4727257"/>
                <a:ext cx="255888" cy="148885"/>
              </a:xfrm>
              <a:custGeom>
                <a:avLst/>
                <a:gdLst>
                  <a:gd name="connsiteX0" fmla="*/ 6957 w 255888"/>
                  <a:gd name="connsiteY0" fmla="*/ 24765 h 148885"/>
                  <a:gd name="connsiteX1" fmla="*/ 81157 w 255888"/>
                  <a:gd name="connsiteY1" fmla="*/ 0 h 148885"/>
                  <a:gd name="connsiteX2" fmla="*/ 250797 w 255888"/>
                  <a:gd name="connsiteY2" fmla="*/ 51245 h 148885"/>
                  <a:gd name="connsiteX3" fmla="*/ 227366 w 255888"/>
                  <a:gd name="connsiteY3" fmla="*/ 102299 h 148885"/>
                  <a:gd name="connsiteX4" fmla="*/ 59916 w 255888"/>
                  <a:gd name="connsiteY4" fmla="*/ 148876 h 148885"/>
                  <a:gd name="connsiteX5" fmla="*/ 6862 w 255888"/>
                  <a:gd name="connsiteY5" fmla="*/ 24765 h 148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888" h="148885">
                    <a:moveTo>
                      <a:pt x="6957" y="24765"/>
                    </a:moveTo>
                    <a:lnTo>
                      <a:pt x="81157" y="0"/>
                    </a:lnTo>
                    <a:cubicBezTo>
                      <a:pt x="134306" y="22384"/>
                      <a:pt x="216031" y="26194"/>
                      <a:pt x="250797" y="51245"/>
                    </a:cubicBezTo>
                    <a:cubicBezTo>
                      <a:pt x="248225" y="30766"/>
                      <a:pt x="274705" y="93917"/>
                      <a:pt x="227366" y="102299"/>
                    </a:cubicBezTo>
                    <a:cubicBezTo>
                      <a:pt x="149546" y="116205"/>
                      <a:pt x="72299" y="149543"/>
                      <a:pt x="59916" y="148876"/>
                    </a:cubicBezTo>
                    <a:cubicBezTo>
                      <a:pt x="-11140" y="145066"/>
                      <a:pt x="-3997" y="40386"/>
                      <a:pt x="6862" y="24765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6218" name="Graphic 1736">
            <a:extLst>
              <a:ext uri="{FF2B5EF4-FFF2-40B4-BE49-F238E27FC236}">
                <a16:creationId xmlns:a16="http://schemas.microsoft.com/office/drawing/2014/main" id="{1AD5B3B1-917E-A651-08E5-145839918CB3}"/>
              </a:ext>
            </a:extLst>
          </p:cNvPr>
          <p:cNvGrpSpPr/>
          <p:nvPr/>
        </p:nvGrpSpPr>
        <p:grpSpPr>
          <a:xfrm>
            <a:off x="5286838" y="5263071"/>
            <a:ext cx="704938" cy="977305"/>
            <a:chOff x="5286521" y="1904904"/>
            <a:chExt cx="1191561" cy="1651945"/>
          </a:xfrm>
        </p:grpSpPr>
        <p:grpSp>
          <p:nvGrpSpPr>
            <p:cNvPr id="16527" name="Graphic 1736">
              <a:extLst>
                <a:ext uri="{FF2B5EF4-FFF2-40B4-BE49-F238E27FC236}">
                  <a16:creationId xmlns:a16="http://schemas.microsoft.com/office/drawing/2014/main" id="{CC01027C-01E9-BE72-3F79-A21705DC4D65}"/>
                </a:ext>
              </a:extLst>
            </p:cNvPr>
            <p:cNvGrpSpPr/>
            <p:nvPr/>
          </p:nvGrpSpPr>
          <p:grpSpPr>
            <a:xfrm>
              <a:off x="5286521" y="1904904"/>
              <a:ext cx="1191561" cy="1651945"/>
              <a:chOff x="5286521" y="1904904"/>
              <a:chExt cx="1191561" cy="1651945"/>
            </a:xfrm>
          </p:grpSpPr>
          <p:grpSp>
            <p:nvGrpSpPr>
              <p:cNvPr id="16529" name="Graphic 1736">
                <a:extLst>
                  <a:ext uri="{FF2B5EF4-FFF2-40B4-BE49-F238E27FC236}">
                    <a16:creationId xmlns:a16="http://schemas.microsoft.com/office/drawing/2014/main" id="{0CFC8F3F-317D-A538-C403-8C3E92EA7E35}"/>
                  </a:ext>
                </a:extLst>
              </p:cNvPr>
              <p:cNvGrpSpPr/>
              <p:nvPr/>
            </p:nvGrpSpPr>
            <p:grpSpPr>
              <a:xfrm>
                <a:off x="5286521" y="1904904"/>
                <a:ext cx="1191561" cy="1651945"/>
                <a:chOff x="5286521" y="1904904"/>
                <a:chExt cx="1191561" cy="1651945"/>
              </a:xfrm>
            </p:grpSpPr>
            <p:grpSp>
              <p:nvGrpSpPr>
                <p:cNvPr id="16531" name="Graphic 1736">
                  <a:extLst>
                    <a:ext uri="{FF2B5EF4-FFF2-40B4-BE49-F238E27FC236}">
                      <a16:creationId xmlns:a16="http://schemas.microsoft.com/office/drawing/2014/main" id="{8AE0BF40-2C2E-2094-A20B-0264DBC5251D}"/>
                    </a:ext>
                  </a:extLst>
                </p:cNvPr>
                <p:cNvGrpSpPr/>
                <p:nvPr/>
              </p:nvGrpSpPr>
              <p:grpSpPr>
                <a:xfrm>
                  <a:off x="5286521" y="1995862"/>
                  <a:ext cx="1191561" cy="1560988"/>
                  <a:chOff x="5286521" y="1995862"/>
                  <a:chExt cx="1191561" cy="1560988"/>
                </a:xfrm>
              </p:grpSpPr>
              <p:sp>
                <p:nvSpPr>
                  <p:cNvPr id="16538" name="Freeform: Shape 16537">
                    <a:extLst>
                      <a:ext uri="{FF2B5EF4-FFF2-40B4-BE49-F238E27FC236}">
                        <a16:creationId xmlns:a16="http://schemas.microsoft.com/office/drawing/2014/main" id="{3DB3AA13-ECE3-0A16-AD1C-4D7DE13A91BB}"/>
                      </a:ext>
                    </a:extLst>
                  </p:cNvPr>
                  <p:cNvSpPr/>
                  <p:nvPr/>
                </p:nvSpPr>
                <p:spPr>
                  <a:xfrm>
                    <a:off x="5695934" y="2243423"/>
                    <a:ext cx="666944" cy="847058"/>
                  </a:xfrm>
                  <a:custGeom>
                    <a:avLst/>
                    <a:gdLst>
                      <a:gd name="connsiteX0" fmla="*/ 387207 w 666944"/>
                      <a:gd name="connsiteY0" fmla="*/ 0 h 847058"/>
                      <a:gd name="connsiteX1" fmla="*/ 479599 w 666944"/>
                      <a:gd name="connsiteY1" fmla="*/ 153543 h 847058"/>
                      <a:gd name="connsiteX2" fmla="*/ 489124 w 666944"/>
                      <a:gd name="connsiteY2" fmla="*/ 199739 h 847058"/>
                      <a:gd name="connsiteX3" fmla="*/ 502649 w 666944"/>
                      <a:gd name="connsiteY3" fmla="*/ 238887 h 847058"/>
                      <a:gd name="connsiteX4" fmla="*/ 537225 w 666944"/>
                      <a:gd name="connsiteY4" fmla="*/ 321850 h 847058"/>
                      <a:gd name="connsiteX5" fmla="*/ 666765 w 666944"/>
                      <a:gd name="connsiteY5" fmla="*/ 574834 h 847058"/>
                      <a:gd name="connsiteX6" fmla="*/ 589803 w 666944"/>
                      <a:gd name="connsiteY6" fmla="*/ 609124 h 847058"/>
                      <a:gd name="connsiteX7" fmla="*/ 568848 w 666944"/>
                      <a:gd name="connsiteY7" fmla="*/ 577977 h 847058"/>
                      <a:gd name="connsiteX8" fmla="*/ 507126 w 666944"/>
                      <a:gd name="connsiteY8" fmla="*/ 482918 h 847058"/>
                      <a:gd name="connsiteX9" fmla="*/ 511793 w 666944"/>
                      <a:gd name="connsiteY9" fmla="*/ 651605 h 847058"/>
                      <a:gd name="connsiteX10" fmla="*/ 508745 w 666944"/>
                      <a:gd name="connsiteY10" fmla="*/ 820674 h 847058"/>
                      <a:gd name="connsiteX11" fmla="*/ 437117 w 666944"/>
                      <a:gd name="connsiteY11" fmla="*/ 836676 h 847058"/>
                      <a:gd name="connsiteX12" fmla="*/ 343963 w 666944"/>
                      <a:gd name="connsiteY12" fmla="*/ 844582 h 847058"/>
                      <a:gd name="connsiteX13" fmla="*/ 338819 w 666944"/>
                      <a:gd name="connsiteY13" fmla="*/ 846963 h 847058"/>
                      <a:gd name="connsiteX14" fmla="*/ 337105 w 666944"/>
                      <a:gd name="connsiteY14" fmla="*/ 845249 h 847058"/>
                      <a:gd name="connsiteX15" fmla="*/ 289194 w 666944"/>
                      <a:gd name="connsiteY15" fmla="*/ 847058 h 847058"/>
                      <a:gd name="connsiteX16" fmla="*/ 169370 w 666944"/>
                      <a:gd name="connsiteY16" fmla="*/ 841915 h 847058"/>
                      <a:gd name="connsiteX17" fmla="*/ 108219 w 666944"/>
                      <a:gd name="connsiteY17" fmla="*/ 828866 h 847058"/>
                      <a:gd name="connsiteX18" fmla="*/ 105362 w 666944"/>
                      <a:gd name="connsiteY18" fmla="*/ 824960 h 847058"/>
                      <a:gd name="connsiteX19" fmla="*/ 122411 w 666944"/>
                      <a:gd name="connsiteY19" fmla="*/ 701802 h 847058"/>
                      <a:gd name="connsiteX20" fmla="*/ 158701 w 666944"/>
                      <a:gd name="connsiteY20" fmla="*/ 468059 h 847058"/>
                      <a:gd name="connsiteX21" fmla="*/ 172799 w 666944"/>
                      <a:gd name="connsiteY21" fmla="*/ 403289 h 847058"/>
                      <a:gd name="connsiteX22" fmla="*/ 170894 w 666944"/>
                      <a:gd name="connsiteY22" fmla="*/ 399479 h 847058"/>
                      <a:gd name="connsiteX23" fmla="*/ 138223 w 666944"/>
                      <a:gd name="connsiteY23" fmla="*/ 471678 h 847058"/>
                      <a:gd name="connsiteX24" fmla="*/ 77358 w 666944"/>
                      <a:gd name="connsiteY24" fmla="*/ 591979 h 847058"/>
                      <a:gd name="connsiteX25" fmla="*/ 58975 w 666944"/>
                      <a:gd name="connsiteY25" fmla="*/ 597884 h 847058"/>
                      <a:gd name="connsiteX26" fmla="*/ 12493 w 666944"/>
                      <a:gd name="connsiteY26" fmla="*/ 583311 h 847058"/>
                      <a:gd name="connsiteX27" fmla="*/ 3825 w 666944"/>
                      <a:gd name="connsiteY27" fmla="*/ 578168 h 847058"/>
                      <a:gd name="connsiteX28" fmla="*/ 7445 w 666944"/>
                      <a:gd name="connsiteY28" fmla="*/ 549021 h 847058"/>
                      <a:gd name="connsiteX29" fmla="*/ 118220 w 666944"/>
                      <a:gd name="connsiteY29" fmla="*/ 252222 h 847058"/>
                      <a:gd name="connsiteX30" fmla="*/ 168703 w 666944"/>
                      <a:gd name="connsiteY30" fmla="*/ 123825 h 847058"/>
                      <a:gd name="connsiteX31" fmla="*/ 228139 w 666944"/>
                      <a:gd name="connsiteY31" fmla="*/ 22670 h 847058"/>
                      <a:gd name="connsiteX32" fmla="*/ 250713 w 666944"/>
                      <a:gd name="connsiteY32" fmla="*/ 4001 h 847058"/>
                      <a:gd name="connsiteX33" fmla="*/ 293385 w 666944"/>
                      <a:gd name="connsiteY33" fmla="*/ 2477 h 847058"/>
                      <a:gd name="connsiteX34" fmla="*/ 371014 w 666944"/>
                      <a:gd name="connsiteY34" fmla="*/ 12573 h 847058"/>
                      <a:gd name="connsiteX35" fmla="*/ 387492 w 666944"/>
                      <a:gd name="connsiteY35" fmla="*/ 95 h 84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66944" h="847058">
                        <a:moveTo>
                          <a:pt x="387207" y="0"/>
                        </a:moveTo>
                        <a:cubicBezTo>
                          <a:pt x="415115" y="39053"/>
                          <a:pt x="468074" y="111538"/>
                          <a:pt x="479599" y="153543"/>
                        </a:cubicBezTo>
                        <a:lnTo>
                          <a:pt x="489124" y="199739"/>
                        </a:lnTo>
                        <a:cubicBezTo>
                          <a:pt x="492743" y="215075"/>
                          <a:pt x="497220" y="228029"/>
                          <a:pt x="502649" y="238887"/>
                        </a:cubicBezTo>
                        <a:cubicBezTo>
                          <a:pt x="514556" y="266414"/>
                          <a:pt x="526176" y="294132"/>
                          <a:pt x="537225" y="321850"/>
                        </a:cubicBezTo>
                        <a:cubicBezTo>
                          <a:pt x="567039" y="396812"/>
                          <a:pt x="626570" y="463391"/>
                          <a:pt x="666765" y="574834"/>
                        </a:cubicBezTo>
                        <a:cubicBezTo>
                          <a:pt x="670861" y="586169"/>
                          <a:pt x="603614" y="609314"/>
                          <a:pt x="589803" y="609124"/>
                        </a:cubicBezTo>
                        <a:cubicBezTo>
                          <a:pt x="581612" y="609029"/>
                          <a:pt x="570372" y="580454"/>
                          <a:pt x="568848" y="577977"/>
                        </a:cubicBezTo>
                        <a:cubicBezTo>
                          <a:pt x="562942" y="568071"/>
                          <a:pt x="506745" y="469487"/>
                          <a:pt x="507126" y="482918"/>
                        </a:cubicBezTo>
                        <a:cubicBezTo>
                          <a:pt x="509126" y="539210"/>
                          <a:pt x="511793" y="595694"/>
                          <a:pt x="511793" y="651605"/>
                        </a:cubicBezTo>
                        <a:cubicBezTo>
                          <a:pt x="511793" y="674656"/>
                          <a:pt x="513031" y="807911"/>
                          <a:pt x="508745" y="820674"/>
                        </a:cubicBezTo>
                        <a:cubicBezTo>
                          <a:pt x="506078" y="828580"/>
                          <a:pt x="450547" y="835152"/>
                          <a:pt x="437117" y="836676"/>
                        </a:cubicBezTo>
                        <a:cubicBezTo>
                          <a:pt x="406161" y="840296"/>
                          <a:pt x="375110" y="842867"/>
                          <a:pt x="343963" y="844582"/>
                        </a:cubicBezTo>
                        <a:cubicBezTo>
                          <a:pt x="341391" y="844677"/>
                          <a:pt x="339676" y="845534"/>
                          <a:pt x="338819" y="846963"/>
                        </a:cubicBezTo>
                        <a:lnTo>
                          <a:pt x="337105" y="845249"/>
                        </a:lnTo>
                        <a:lnTo>
                          <a:pt x="289194" y="847058"/>
                        </a:lnTo>
                        <a:lnTo>
                          <a:pt x="169370" y="841915"/>
                        </a:lnTo>
                        <a:lnTo>
                          <a:pt x="108219" y="828866"/>
                        </a:lnTo>
                        <a:cubicBezTo>
                          <a:pt x="106409" y="828485"/>
                          <a:pt x="105076" y="826770"/>
                          <a:pt x="105362" y="824960"/>
                        </a:cubicBezTo>
                        <a:cubicBezTo>
                          <a:pt x="109457" y="787813"/>
                          <a:pt x="115173" y="746760"/>
                          <a:pt x="122411" y="701802"/>
                        </a:cubicBezTo>
                        <a:cubicBezTo>
                          <a:pt x="134984" y="623983"/>
                          <a:pt x="147081" y="546068"/>
                          <a:pt x="158701" y="468059"/>
                        </a:cubicBezTo>
                        <a:cubicBezTo>
                          <a:pt x="160511" y="456057"/>
                          <a:pt x="165083" y="412528"/>
                          <a:pt x="172799" y="403289"/>
                        </a:cubicBezTo>
                        <a:lnTo>
                          <a:pt x="170894" y="399479"/>
                        </a:lnTo>
                        <a:lnTo>
                          <a:pt x="138223" y="471678"/>
                        </a:lnTo>
                        <a:cubicBezTo>
                          <a:pt x="138223" y="471678"/>
                          <a:pt x="89074" y="578739"/>
                          <a:pt x="77358" y="591979"/>
                        </a:cubicBezTo>
                        <a:lnTo>
                          <a:pt x="58975" y="597884"/>
                        </a:lnTo>
                        <a:lnTo>
                          <a:pt x="12493" y="583311"/>
                        </a:lnTo>
                        <a:cubicBezTo>
                          <a:pt x="10112" y="581025"/>
                          <a:pt x="7159" y="579311"/>
                          <a:pt x="3825" y="578168"/>
                        </a:cubicBezTo>
                        <a:cubicBezTo>
                          <a:pt x="-4652" y="575215"/>
                          <a:pt x="2968" y="561213"/>
                          <a:pt x="7445" y="549021"/>
                        </a:cubicBezTo>
                        <a:lnTo>
                          <a:pt x="118220" y="252222"/>
                        </a:lnTo>
                        <a:cubicBezTo>
                          <a:pt x="133937" y="209074"/>
                          <a:pt x="150796" y="166211"/>
                          <a:pt x="168703" y="123825"/>
                        </a:cubicBezTo>
                        <a:cubicBezTo>
                          <a:pt x="184990" y="85154"/>
                          <a:pt x="204803" y="51435"/>
                          <a:pt x="228139" y="22670"/>
                        </a:cubicBezTo>
                        <a:cubicBezTo>
                          <a:pt x="233282" y="16288"/>
                          <a:pt x="240807" y="10097"/>
                          <a:pt x="250713" y="4001"/>
                        </a:cubicBezTo>
                        <a:cubicBezTo>
                          <a:pt x="265191" y="3715"/>
                          <a:pt x="278335" y="-191"/>
                          <a:pt x="293385" y="2477"/>
                        </a:cubicBezTo>
                        <a:cubicBezTo>
                          <a:pt x="316531" y="6572"/>
                          <a:pt x="330247" y="16859"/>
                          <a:pt x="371014" y="12573"/>
                        </a:cubicBezTo>
                        <a:cubicBezTo>
                          <a:pt x="379396" y="11716"/>
                          <a:pt x="384920" y="7525"/>
                          <a:pt x="387492" y="95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9" name="Freeform: Shape 16538">
                    <a:extLst>
                      <a:ext uri="{FF2B5EF4-FFF2-40B4-BE49-F238E27FC236}">
                        <a16:creationId xmlns:a16="http://schemas.microsoft.com/office/drawing/2014/main" id="{CCDA4A2E-5EB7-4FE4-FBAE-257829A9FCF4}"/>
                      </a:ext>
                    </a:extLst>
                  </p:cNvPr>
                  <p:cNvSpPr/>
                  <p:nvPr/>
                </p:nvSpPr>
                <p:spPr>
                  <a:xfrm>
                    <a:off x="5651872" y="3085147"/>
                    <a:ext cx="333160" cy="464945"/>
                  </a:xfrm>
                  <a:custGeom>
                    <a:avLst/>
                    <a:gdLst>
                      <a:gd name="connsiteX0" fmla="*/ 333161 w 333160"/>
                      <a:gd name="connsiteY0" fmla="*/ 5334 h 464945"/>
                      <a:gd name="connsiteX1" fmla="*/ 284393 w 333160"/>
                      <a:gd name="connsiteY1" fmla="*/ 86201 h 464945"/>
                      <a:gd name="connsiteX2" fmla="*/ 90655 w 333160"/>
                      <a:gd name="connsiteY2" fmla="*/ 357664 h 464945"/>
                      <a:gd name="connsiteX3" fmla="*/ 81034 w 333160"/>
                      <a:gd name="connsiteY3" fmla="*/ 378619 h 464945"/>
                      <a:gd name="connsiteX4" fmla="*/ 81034 w 333160"/>
                      <a:gd name="connsiteY4" fmla="*/ 381667 h 464945"/>
                      <a:gd name="connsiteX5" fmla="*/ 114086 w 333160"/>
                      <a:gd name="connsiteY5" fmla="*/ 436150 h 464945"/>
                      <a:gd name="connsiteX6" fmla="*/ 120658 w 333160"/>
                      <a:gd name="connsiteY6" fmla="*/ 461486 h 464945"/>
                      <a:gd name="connsiteX7" fmla="*/ 89416 w 333160"/>
                      <a:gd name="connsiteY7" fmla="*/ 457867 h 464945"/>
                      <a:gd name="connsiteX8" fmla="*/ 31980 w 333160"/>
                      <a:gd name="connsiteY8" fmla="*/ 431673 h 464945"/>
                      <a:gd name="connsiteX9" fmla="*/ 1215 w 333160"/>
                      <a:gd name="connsiteY9" fmla="*/ 414719 h 464945"/>
                      <a:gd name="connsiteX10" fmla="*/ 263 w 333160"/>
                      <a:gd name="connsiteY10" fmla="*/ 411480 h 464945"/>
                      <a:gd name="connsiteX11" fmla="*/ 25313 w 333160"/>
                      <a:gd name="connsiteY11" fmla="*/ 364712 h 464945"/>
                      <a:gd name="connsiteX12" fmla="*/ 32552 w 333160"/>
                      <a:gd name="connsiteY12" fmla="*/ 351663 h 464945"/>
                      <a:gd name="connsiteX13" fmla="*/ 38648 w 333160"/>
                      <a:gd name="connsiteY13" fmla="*/ 339757 h 464945"/>
                      <a:gd name="connsiteX14" fmla="*/ 54079 w 333160"/>
                      <a:gd name="connsiteY14" fmla="*/ 292418 h 464945"/>
                      <a:gd name="connsiteX15" fmla="*/ 73700 w 333160"/>
                      <a:gd name="connsiteY15" fmla="*/ 243554 h 464945"/>
                      <a:gd name="connsiteX16" fmla="*/ 114848 w 333160"/>
                      <a:gd name="connsiteY16" fmla="*/ 164116 h 464945"/>
                      <a:gd name="connsiteX17" fmla="*/ 176189 w 333160"/>
                      <a:gd name="connsiteY17" fmla="*/ 75152 h 464945"/>
                      <a:gd name="connsiteX18" fmla="*/ 213337 w 333160"/>
                      <a:gd name="connsiteY18" fmla="*/ 0 h 464945"/>
                      <a:gd name="connsiteX19" fmla="*/ 333161 w 333160"/>
                      <a:gd name="connsiteY19" fmla="*/ 5144 h 464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3160" h="464945">
                        <a:moveTo>
                          <a:pt x="333161" y="5334"/>
                        </a:moveTo>
                        <a:cubicBezTo>
                          <a:pt x="308015" y="48387"/>
                          <a:pt x="291727" y="75248"/>
                          <a:pt x="284393" y="86201"/>
                        </a:cubicBezTo>
                        <a:cubicBezTo>
                          <a:pt x="258676" y="124397"/>
                          <a:pt x="94846" y="340614"/>
                          <a:pt x="90655" y="357664"/>
                        </a:cubicBezTo>
                        <a:lnTo>
                          <a:pt x="81034" y="378619"/>
                        </a:lnTo>
                        <a:cubicBezTo>
                          <a:pt x="80558" y="379666"/>
                          <a:pt x="80558" y="380714"/>
                          <a:pt x="81034" y="381667"/>
                        </a:cubicBezTo>
                        <a:cubicBezTo>
                          <a:pt x="94464" y="410432"/>
                          <a:pt x="86368" y="417766"/>
                          <a:pt x="114086" y="436150"/>
                        </a:cubicBezTo>
                        <a:cubicBezTo>
                          <a:pt x="122659" y="441769"/>
                          <a:pt x="137613" y="453199"/>
                          <a:pt x="120658" y="461486"/>
                        </a:cubicBezTo>
                        <a:cubicBezTo>
                          <a:pt x="107419" y="467963"/>
                          <a:pt x="103513" y="464534"/>
                          <a:pt x="89416" y="457867"/>
                        </a:cubicBezTo>
                        <a:cubicBezTo>
                          <a:pt x="62080" y="444913"/>
                          <a:pt x="58079" y="444818"/>
                          <a:pt x="31980" y="431673"/>
                        </a:cubicBezTo>
                        <a:cubicBezTo>
                          <a:pt x="22455" y="426911"/>
                          <a:pt x="12169" y="421291"/>
                          <a:pt x="1215" y="414719"/>
                        </a:cubicBezTo>
                        <a:cubicBezTo>
                          <a:pt x="72" y="414052"/>
                          <a:pt x="-309" y="412623"/>
                          <a:pt x="263" y="411480"/>
                        </a:cubicBezTo>
                        <a:lnTo>
                          <a:pt x="25313" y="364712"/>
                        </a:lnTo>
                        <a:cubicBezTo>
                          <a:pt x="27123" y="360140"/>
                          <a:pt x="29504" y="355854"/>
                          <a:pt x="32552" y="351663"/>
                        </a:cubicBezTo>
                        <a:cubicBezTo>
                          <a:pt x="35600" y="347567"/>
                          <a:pt x="37600" y="343662"/>
                          <a:pt x="38648" y="339757"/>
                        </a:cubicBezTo>
                        <a:cubicBezTo>
                          <a:pt x="42934" y="323564"/>
                          <a:pt x="48078" y="307753"/>
                          <a:pt x="54079" y="292418"/>
                        </a:cubicBezTo>
                        <a:lnTo>
                          <a:pt x="73700" y="243554"/>
                        </a:lnTo>
                        <a:cubicBezTo>
                          <a:pt x="78462" y="231648"/>
                          <a:pt x="92179" y="205169"/>
                          <a:pt x="114848" y="164116"/>
                        </a:cubicBezTo>
                        <a:cubicBezTo>
                          <a:pt x="122182" y="150781"/>
                          <a:pt x="142661" y="121063"/>
                          <a:pt x="176189" y="75152"/>
                        </a:cubicBezTo>
                        <a:cubicBezTo>
                          <a:pt x="189714" y="56674"/>
                          <a:pt x="202097" y="31623"/>
                          <a:pt x="213337" y="0"/>
                        </a:cubicBezTo>
                        <a:lnTo>
                          <a:pt x="333161" y="5144"/>
                        </a:ln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0" name="Freeform: Shape 16539">
                    <a:extLst>
                      <a:ext uri="{FF2B5EF4-FFF2-40B4-BE49-F238E27FC236}">
                        <a16:creationId xmlns:a16="http://schemas.microsoft.com/office/drawing/2014/main" id="{D8149F16-7C92-CA8A-16BF-E6E14625A7AC}"/>
                      </a:ext>
                    </a:extLst>
                  </p:cNvPr>
                  <p:cNvSpPr/>
                  <p:nvPr/>
                </p:nvSpPr>
                <p:spPr>
                  <a:xfrm>
                    <a:off x="5774172" y="1995862"/>
                    <a:ext cx="390026" cy="259852"/>
                  </a:xfrm>
                  <a:custGeom>
                    <a:avLst/>
                    <a:gdLst>
                      <a:gd name="connsiteX0" fmla="*/ 389836 w 390026"/>
                      <a:gd name="connsiteY0" fmla="*/ 65348 h 259852"/>
                      <a:gd name="connsiteX1" fmla="*/ 352403 w 390026"/>
                      <a:gd name="connsiteY1" fmla="*/ 116307 h 259852"/>
                      <a:gd name="connsiteX2" fmla="*/ 298301 w 390026"/>
                      <a:gd name="connsiteY2" fmla="*/ 124593 h 259852"/>
                      <a:gd name="connsiteX3" fmla="*/ 254390 w 390026"/>
                      <a:gd name="connsiteY3" fmla="*/ 151740 h 259852"/>
                      <a:gd name="connsiteX4" fmla="*/ 248771 w 390026"/>
                      <a:gd name="connsiteY4" fmla="*/ 198222 h 259852"/>
                      <a:gd name="connsiteX5" fmla="*/ 207337 w 390026"/>
                      <a:gd name="connsiteY5" fmla="*/ 239560 h 259852"/>
                      <a:gd name="connsiteX6" fmla="*/ 172476 w 390026"/>
                      <a:gd name="connsiteY6" fmla="*/ 248037 h 259852"/>
                      <a:gd name="connsiteX7" fmla="*/ 150473 w 390026"/>
                      <a:gd name="connsiteY7" fmla="*/ 252038 h 259852"/>
                      <a:gd name="connsiteX8" fmla="*/ 149044 w 390026"/>
                      <a:gd name="connsiteY8" fmla="*/ 251562 h 259852"/>
                      <a:gd name="connsiteX9" fmla="*/ 148092 w 390026"/>
                      <a:gd name="connsiteY9" fmla="*/ 250419 h 259852"/>
                      <a:gd name="connsiteX10" fmla="*/ 148472 w 390026"/>
                      <a:gd name="connsiteY10" fmla="*/ 248895 h 259852"/>
                      <a:gd name="connsiteX11" fmla="*/ 167046 w 390026"/>
                      <a:gd name="connsiteY11" fmla="*/ 242322 h 259852"/>
                      <a:gd name="connsiteX12" fmla="*/ 169427 w 390026"/>
                      <a:gd name="connsiteY12" fmla="*/ 239370 h 259852"/>
                      <a:gd name="connsiteX13" fmla="*/ 169714 w 390026"/>
                      <a:gd name="connsiteY13" fmla="*/ 237274 h 259852"/>
                      <a:gd name="connsiteX14" fmla="*/ 167904 w 390026"/>
                      <a:gd name="connsiteY14" fmla="*/ 236226 h 259852"/>
                      <a:gd name="connsiteX15" fmla="*/ 136185 w 390026"/>
                      <a:gd name="connsiteY15" fmla="*/ 248609 h 259852"/>
                      <a:gd name="connsiteX16" fmla="*/ 112277 w 390026"/>
                      <a:gd name="connsiteY16" fmla="*/ 255753 h 259852"/>
                      <a:gd name="connsiteX17" fmla="*/ 111420 w 390026"/>
                      <a:gd name="connsiteY17" fmla="*/ 253752 h 259852"/>
                      <a:gd name="connsiteX18" fmla="*/ 140662 w 390026"/>
                      <a:gd name="connsiteY18" fmla="*/ 234131 h 259852"/>
                      <a:gd name="connsiteX19" fmla="*/ 148568 w 390026"/>
                      <a:gd name="connsiteY19" fmla="*/ 226035 h 259852"/>
                      <a:gd name="connsiteX20" fmla="*/ 148282 w 390026"/>
                      <a:gd name="connsiteY20" fmla="*/ 225844 h 259852"/>
                      <a:gd name="connsiteX21" fmla="*/ 64843 w 390026"/>
                      <a:gd name="connsiteY21" fmla="*/ 259658 h 259852"/>
                      <a:gd name="connsiteX22" fmla="*/ 60271 w 390026"/>
                      <a:gd name="connsiteY22" fmla="*/ 259467 h 259852"/>
                      <a:gd name="connsiteX23" fmla="*/ 59223 w 390026"/>
                      <a:gd name="connsiteY23" fmla="*/ 254800 h 259852"/>
                      <a:gd name="connsiteX24" fmla="*/ 67034 w 390026"/>
                      <a:gd name="connsiteY24" fmla="*/ 249371 h 259852"/>
                      <a:gd name="connsiteX25" fmla="*/ 104467 w 390026"/>
                      <a:gd name="connsiteY25" fmla="*/ 224511 h 259852"/>
                      <a:gd name="connsiteX26" fmla="*/ 102562 w 390026"/>
                      <a:gd name="connsiteY26" fmla="*/ 221939 h 259852"/>
                      <a:gd name="connsiteX27" fmla="*/ 31220 w 390026"/>
                      <a:gd name="connsiteY27" fmla="*/ 244037 h 259852"/>
                      <a:gd name="connsiteX28" fmla="*/ 28934 w 390026"/>
                      <a:gd name="connsiteY28" fmla="*/ 244037 h 259852"/>
                      <a:gd name="connsiteX29" fmla="*/ 26933 w 390026"/>
                      <a:gd name="connsiteY29" fmla="*/ 242703 h 259852"/>
                      <a:gd name="connsiteX30" fmla="*/ 28172 w 390026"/>
                      <a:gd name="connsiteY30" fmla="*/ 236798 h 259852"/>
                      <a:gd name="connsiteX31" fmla="*/ 41697 w 390026"/>
                      <a:gd name="connsiteY31" fmla="*/ 227082 h 259852"/>
                      <a:gd name="connsiteX32" fmla="*/ 57128 w 390026"/>
                      <a:gd name="connsiteY32" fmla="*/ 215748 h 259852"/>
                      <a:gd name="connsiteX33" fmla="*/ 57890 w 390026"/>
                      <a:gd name="connsiteY33" fmla="*/ 214319 h 259852"/>
                      <a:gd name="connsiteX34" fmla="*/ 57604 w 390026"/>
                      <a:gd name="connsiteY34" fmla="*/ 213557 h 259852"/>
                      <a:gd name="connsiteX35" fmla="*/ 56842 w 390026"/>
                      <a:gd name="connsiteY35" fmla="*/ 213271 h 259852"/>
                      <a:gd name="connsiteX36" fmla="*/ 16647 w 390026"/>
                      <a:gd name="connsiteY36" fmla="*/ 225177 h 259852"/>
                      <a:gd name="connsiteX37" fmla="*/ 11503 w 390026"/>
                      <a:gd name="connsiteY37" fmla="*/ 225273 h 259852"/>
                      <a:gd name="connsiteX38" fmla="*/ 11122 w 390026"/>
                      <a:gd name="connsiteY38" fmla="*/ 222034 h 259852"/>
                      <a:gd name="connsiteX39" fmla="*/ 55604 w 390026"/>
                      <a:gd name="connsiteY39" fmla="*/ 182791 h 259852"/>
                      <a:gd name="connsiteX40" fmla="*/ 55699 w 390026"/>
                      <a:gd name="connsiteY40" fmla="*/ 181077 h 259852"/>
                      <a:gd name="connsiteX41" fmla="*/ 55032 w 390026"/>
                      <a:gd name="connsiteY41" fmla="*/ 180315 h 259852"/>
                      <a:gd name="connsiteX42" fmla="*/ 54556 w 390026"/>
                      <a:gd name="connsiteY42" fmla="*/ 180219 h 259852"/>
                      <a:gd name="connsiteX43" fmla="*/ 13313 w 390026"/>
                      <a:gd name="connsiteY43" fmla="*/ 207461 h 259852"/>
                      <a:gd name="connsiteX44" fmla="*/ 2645 w 390026"/>
                      <a:gd name="connsiteY44" fmla="*/ 209080 h 259852"/>
                      <a:gd name="connsiteX45" fmla="*/ 73 w 390026"/>
                      <a:gd name="connsiteY45" fmla="*/ 206032 h 259852"/>
                      <a:gd name="connsiteX46" fmla="*/ 1502 w 390026"/>
                      <a:gd name="connsiteY46" fmla="*/ 201936 h 259852"/>
                      <a:gd name="connsiteX47" fmla="*/ 51984 w 390026"/>
                      <a:gd name="connsiteY47" fmla="*/ 162693 h 259852"/>
                      <a:gd name="connsiteX48" fmla="*/ 60176 w 390026"/>
                      <a:gd name="connsiteY48" fmla="*/ 156216 h 259852"/>
                      <a:gd name="connsiteX49" fmla="*/ 65224 w 390026"/>
                      <a:gd name="connsiteY49" fmla="*/ 151073 h 259852"/>
                      <a:gd name="connsiteX50" fmla="*/ 177714 w 390026"/>
                      <a:gd name="connsiteY50" fmla="*/ 81255 h 259852"/>
                      <a:gd name="connsiteX51" fmla="*/ 198383 w 390026"/>
                      <a:gd name="connsiteY51" fmla="*/ 66586 h 259852"/>
                      <a:gd name="connsiteX52" fmla="*/ 231435 w 390026"/>
                      <a:gd name="connsiteY52" fmla="*/ 28010 h 259852"/>
                      <a:gd name="connsiteX53" fmla="*/ 295158 w 390026"/>
                      <a:gd name="connsiteY53" fmla="*/ 6 h 259852"/>
                      <a:gd name="connsiteX54" fmla="*/ 390026 w 390026"/>
                      <a:gd name="connsiteY54" fmla="*/ 65348 h 259852"/>
                      <a:gd name="connsiteX55" fmla="*/ 390026 w 390026"/>
                      <a:gd name="connsiteY55" fmla="*/ 65348 h 259852"/>
                      <a:gd name="connsiteX56" fmla="*/ 122374 w 390026"/>
                      <a:gd name="connsiteY56" fmla="*/ 216986 h 259852"/>
                      <a:gd name="connsiteX57" fmla="*/ 125993 w 390026"/>
                      <a:gd name="connsiteY57" fmla="*/ 217843 h 259852"/>
                      <a:gd name="connsiteX58" fmla="*/ 127327 w 390026"/>
                      <a:gd name="connsiteY58" fmla="*/ 217176 h 259852"/>
                      <a:gd name="connsiteX59" fmla="*/ 127803 w 390026"/>
                      <a:gd name="connsiteY59" fmla="*/ 216033 h 259852"/>
                      <a:gd name="connsiteX60" fmla="*/ 126470 w 390026"/>
                      <a:gd name="connsiteY60" fmla="*/ 214128 h 259852"/>
                      <a:gd name="connsiteX61" fmla="*/ 117135 w 390026"/>
                      <a:gd name="connsiteY61" fmla="*/ 218796 h 259852"/>
                      <a:gd name="connsiteX62" fmla="*/ 117135 w 390026"/>
                      <a:gd name="connsiteY62" fmla="*/ 219081 h 259852"/>
                      <a:gd name="connsiteX63" fmla="*/ 117611 w 390026"/>
                      <a:gd name="connsiteY63" fmla="*/ 219939 h 259852"/>
                      <a:gd name="connsiteX64" fmla="*/ 118754 w 390026"/>
                      <a:gd name="connsiteY64" fmla="*/ 219939 h 259852"/>
                      <a:gd name="connsiteX65" fmla="*/ 119612 w 390026"/>
                      <a:gd name="connsiteY65" fmla="*/ 218224 h 259852"/>
                      <a:gd name="connsiteX66" fmla="*/ 122374 w 390026"/>
                      <a:gd name="connsiteY66" fmla="*/ 216986 h 259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390026" h="259852">
                        <a:moveTo>
                          <a:pt x="389836" y="65348"/>
                        </a:moveTo>
                        <a:cubicBezTo>
                          <a:pt x="383549" y="83731"/>
                          <a:pt x="371072" y="100686"/>
                          <a:pt x="352403" y="116307"/>
                        </a:cubicBezTo>
                        <a:cubicBezTo>
                          <a:pt x="333353" y="132213"/>
                          <a:pt x="315255" y="134976"/>
                          <a:pt x="298301" y="124593"/>
                        </a:cubicBezTo>
                        <a:cubicBezTo>
                          <a:pt x="277155" y="111639"/>
                          <a:pt x="259629" y="135357"/>
                          <a:pt x="254390" y="151740"/>
                        </a:cubicBezTo>
                        <a:cubicBezTo>
                          <a:pt x="249532" y="166884"/>
                          <a:pt x="254676" y="182886"/>
                          <a:pt x="248771" y="198222"/>
                        </a:cubicBezTo>
                        <a:cubicBezTo>
                          <a:pt x="241151" y="218224"/>
                          <a:pt x="227340" y="232035"/>
                          <a:pt x="207337" y="239560"/>
                        </a:cubicBezTo>
                        <a:cubicBezTo>
                          <a:pt x="202098" y="241465"/>
                          <a:pt x="190478" y="244323"/>
                          <a:pt x="172476" y="248037"/>
                        </a:cubicBezTo>
                        <a:lnTo>
                          <a:pt x="150473" y="252038"/>
                        </a:lnTo>
                        <a:cubicBezTo>
                          <a:pt x="149901" y="252038"/>
                          <a:pt x="149425" y="252038"/>
                          <a:pt x="149044" y="251562"/>
                        </a:cubicBezTo>
                        <a:lnTo>
                          <a:pt x="148092" y="250419"/>
                        </a:lnTo>
                        <a:cubicBezTo>
                          <a:pt x="147425" y="249752"/>
                          <a:pt x="147615" y="249180"/>
                          <a:pt x="148472" y="248895"/>
                        </a:cubicBezTo>
                        <a:lnTo>
                          <a:pt x="167046" y="242322"/>
                        </a:lnTo>
                        <a:cubicBezTo>
                          <a:pt x="168380" y="241846"/>
                          <a:pt x="169332" y="240703"/>
                          <a:pt x="169427" y="239370"/>
                        </a:cubicBezTo>
                        <a:lnTo>
                          <a:pt x="169714" y="237274"/>
                        </a:lnTo>
                        <a:cubicBezTo>
                          <a:pt x="169714" y="236322"/>
                          <a:pt x="168761" y="235750"/>
                          <a:pt x="167904" y="236226"/>
                        </a:cubicBezTo>
                        <a:cubicBezTo>
                          <a:pt x="157902" y="242608"/>
                          <a:pt x="147044" y="244227"/>
                          <a:pt x="136185" y="248609"/>
                        </a:cubicBezTo>
                        <a:cubicBezTo>
                          <a:pt x="129042" y="251466"/>
                          <a:pt x="121040" y="253848"/>
                          <a:pt x="112277" y="255753"/>
                        </a:cubicBezTo>
                        <a:cubicBezTo>
                          <a:pt x="107896" y="256705"/>
                          <a:pt x="107610" y="256038"/>
                          <a:pt x="111420" y="253752"/>
                        </a:cubicBezTo>
                        <a:cubicBezTo>
                          <a:pt x="121040" y="247942"/>
                          <a:pt x="130756" y="241465"/>
                          <a:pt x="140662" y="234131"/>
                        </a:cubicBezTo>
                        <a:cubicBezTo>
                          <a:pt x="143805" y="231750"/>
                          <a:pt x="146377" y="229083"/>
                          <a:pt x="148568" y="226035"/>
                        </a:cubicBezTo>
                        <a:cubicBezTo>
                          <a:pt x="148948" y="225558"/>
                          <a:pt x="148758" y="225463"/>
                          <a:pt x="148282" y="225844"/>
                        </a:cubicBezTo>
                        <a:cubicBezTo>
                          <a:pt x="123136" y="242037"/>
                          <a:pt x="95228" y="253371"/>
                          <a:pt x="64843" y="259658"/>
                        </a:cubicBezTo>
                        <a:cubicBezTo>
                          <a:pt x="63223" y="259944"/>
                          <a:pt x="61700" y="259944"/>
                          <a:pt x="60271" y="259467"/>
                        </a:cubicBezTo>
                        <a:cubicBezTo>
                          <a:pt x="58176" y="258801"/>
                          <a:pt x="57604" y="256229"/>
                          <a:pt x="59223" y="254800"/>
                        </a:cubicBezTo>
                        <a:cubicBezTo>
                          <a:pt x="61509" y="252895"/>
                          <a:pt x="64272" y="250704"/>
                          <a:pt x="67034" y="249371"/>
                        </a:cubicBezTo>
                        <a:cubicBezTo>
                          <a:pt x="81607" y="242989"/>
                          <a:pt x="93990" y="234702"/>
                          <a:pt x="104467" y="224511"/>
                        </a:cubicBezTo>
                        <a:cubicBezTo>
                          <a:pt x="108849" y="220224"/>
                          <a:pt x="108277" y="219367"/>
                          <a:pt x="102562" y="221939"/>
                        </a:cubicBezTo>
                        <a:cubicBezTo>
                          <a:pt x="80559" y="232226"/>
                          <a:pt x="56747" y="239655"/>
                          <a:pt x="31220" y="244037"/>
                        </a:cubicBezTo>
                        <a:cubicBezTo>
                          <a:pt x="30363" y="244227"/>
                          <a:pt x="29601" y="244132"/>
                          <a:pt x="28934" y="244037"/>
                        </a:cubicBezTo>
                        <a:cubicBezTo>
                          <a:pt x="27981" y="243751"/>
                          <a:pt x="27315" y="243275"/>
                          <a:pt x="26933" y="242703"/>
                        </a:cubicBezTo>
                        <a:cubicBezTo>
                          <a:pt x="25505" y="240798"/>
                          <a:pt x="26076" y="238036"/>
                          <a:pt x="28172" y="236798"/>
                        </a:cubicBezTo>
                        <a:cubicBezTo>
                          <a:pt x="33315" y="233940"/>
                          <a:pt x="37316" y="231559"/>
                          <a:pt x="41697" y="227082"/>
                        </a:cubicBezTo>
                        <a:cubicBezTo>
                          <a:pt x="46174" y="222510"/>
                          <a:pt x="51317" y="218700"/>
                          <a:pt x="57128" y="215748"/>
                        </a:cubicBezTo>
                        <a:cubicBezTo>
                          <a:pt x="57699" y="215462"/>
                          <a:pt x="57985" y="214890"/>
                          <a:pt x="57890" y="214319"/>
                        </a:cubicBezTo>
                        <a:cubicBezTo>
                          <a:pt x="57890" y="214033"/>
                          <a:pt x="57795" y="213747"/>
                          <a:pt x="57604" y="213557"/>
                        </a:cubicBezTo>
                        <a:cubicBezTo>
                          <a:pt x="57413" y="213366"/>
                          <a:pt x="57128" y="213271"/>
                          <a:pt x="56842" y="213271"/>
                        </a:cubicBezTo>
                        <a:cubicBezTo>
                          <a:pt x="43031" y="215843"/>
                          <a:pt x="29601" y="219748"/>
                          <a:pt x="16647" y="225177"/>
                        </a:cubicBezTo>
                        <a:cubicBezTo>
                          <a:pt x="14646" y="226035"/>
                          <a:pt x="12932" y="226035"/>
                          <a:pt x="11503" y="225273"/>
                        </a:cubicBezTo>
                        <a:cubicBezTo>
                          <a:pt x="10265" y="224606"/>
                          <a:pt x="10074" y="222987"/>
                          <a:pt x="11122" y="222034"/>
                        </a:cubicBezTo>
                        <a:lnTo>
                          <a:pt x="55604" y="182791"/>
                        </a:lnTo>
                        <a:cubicBezTo>
                          <a:pt x="56080" y="182315"/>
                          <a:pt x="56175" y="181553"/>
                          <a:pt x="55699" y="181077"/>
                        </a:cubicBezTo>
                        <a:lnTo>
                          <a:pt x="55032" y="180315"/>
                        </a:lnTo>
                        <a:cubicBezTo>
                          <a:pt x="55032" y="180315"/>
                          <a:pt x="54747" y="180124"/>
                          <a:pt x="54556" y="180219"/>
                        </a:cubicBezTo>
                        <a:cubicBezTo>
                          <a:pt x="41221" y="188601"/>
                          <a:pt x="27410" y="197650"/>
                          <a:pt x="13313" y="207461"/>
                        </a:cubicBezTo>
                        <a:cubicBezTo>
                          <a:pt x="10455" y="209366"/>
                          <a:pt x="6931" y="209937"/>
                          <a:pt x="2645" y="209080"/>
                        </a:cubicBezTo>
                        <a:cubicBezTo>
                          <a:pt x="1216" y="208794"/>
                          <a:pt x="359" y="207842"/>
                          <a:pt x="73" y="206032"/>
                        </a:cubicBezTo>
                        <a:cubicBezTo>
                          <a:pt x="-213" y="204508"/>
                          <a:pt x="359" y="202984"/>
                          <a:pt x="1502" y="201936"/>
                        </a:cubicBezTo>
                        <a:cubicBezTo>
                          <a:pt x="21409" y="184601"/>
                          <a:pt x="38268" y="171552"/>
                          <a:pt x="51984" y="162693"/>
                        </a:cubicBezTo>
                        <a:cubicBezTo>
                          <a:pt x="55508" y="160407"/>
                          <a:pt x="58271" y="158217"/>
                          <a:pt x="60176" y="156216"/>
                        </a:cubicBezTo>
                        <a:cubicBezTo>
                          <a:pt x="63414" y="152883"/>
                          <a:pt x="65129" y="151168"/>
                          <a:pt x="65224" y="151073"/>
                        </a:cubicBezTo>
                        <a:cubicBezTo>
                          <a:pt x="96847" y="124117"/>
                          <a:pt x="141139" y="101638"/>
                          <a:pt x="177714" y="81255"/>
                        </a:cubicBezTo>
                        <a:cubicBezTo>
                          <a:pt x="186096" y="77826"/>
                          <a:pt x="193049" y="72968"/>
                          <a:pt x="198383" y="66586"/>
                        </a:cubicBezTo>
                        <a:cubicBezTo>
                          <a:pt x="213433" y="48298"/>
                          <a:pt x="224482" y="35535"/>
                          <a:pt x="231435" y="28010"/>
                        </a:cubicBezTo>
                        <a:cubicBezTo>
                          <a:pt x="249056" y="9055"/>
                          <a:pt x="270297" y="-279"/>
                          <a:pt x="295158" y="6"/>
                        </a:cubicBezTo>
                        <a:cubicBezTo>
                          <a:pt x="336877" y="578"/>
                          <a:pt x="384407" y="19437"/>
                          <a:pt x="390026" y="65348"/>
                        </a:cubicBezTo>
                        <a:lnTo>
                          <a:pt x="390026" y="65348"/>
                        </a:lnTo>
                        <a:close/>
                        <a:moveTo>
                          <a:pt x="122374" y="216986"/>
                        </a:moveTo>
                        <a:lnTo>
                          <a:pt x="125993" y="217843"/>
                        </a:lnTo>
                        <a:cubicBezTo>
                          <a:pt x="126565" y="217938"/>
                          <a:pt x="127041" y="217653"/>
                          <a:pt x="127327" y="217176"/>
                        </a:cubicBezTo>
                        <a:lnTo>
                          <a:pt x="127803" y="216033"/>
                        </a:lnTo>
                        <a:cubicBezTo>
                          <a:pt x="128375" y="214795"/>
                          <a:pt x="127899" y="214128"/>
                          <a:pt x="126470" y="214128"/>
                        </a:cubicBezTo>
                        <a:cubicBezTo>
                          <a:pt x="122469" y="214128"/>
                          <a:pt x="119421" y="215748"/>
                          <a:pt x="117135" y="218796"/>
                        </a:cubicBezTo>
                        <a:cubicBezTo>
                          <a:pt x="117135" y="218891"/>
                          <a:pt x="117135" y="218986"/>
                          <a:pt x="117135" y="219081"/>
                        </a:cubicBezTo>
                        <a:cubicBezTo>
                          <a:pt x="117326" y="219272"/>
                          <a:pt x="117516" y="219653"/>
                          <a:pt x="117611" y="219939"/>
                        </a:cubicBezTo>
                        <a:cubicBezTo>
                          <a:pt x="117802" y="220510"/>
                          <a:pt x="118564" y="220510"/>
                          <a:pt x="118754" y="219939"/>
                        </a:cubicBezTo>
                        <a:lnTo>
                          <a:pt x="119612" y="218224"/>
                        </a:lnTo>
                        <a:cubicBezTo>
                          <a:pt x="120183" y="217081"/>
                          <a:pt x="121040" y="216700"/>
                          <a:pt x="122374" y="216986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1" name="Freeform: Shape 16540">
                    <a:extLst>
                      <a:ext uri="{FF2B5EF4-FFF2-40B4-BE49-F238E27FC236}">
                        <a16:creationId xmlns:a16="http://schemas.microsoft.com/office/drawing/2014/main" id="{581D8A13-6ED0-E19A-FEFA-6B37A8A61752}"/>
                      </a:ext>
                    </a:extLst>
                  </p:cNvPr>
                  <p:cNvSpPr/>
                  <p:nvPr/>
                </p:nvSpPr>
                <p:spPr>
                  <a:xfrm>
                    <a:off x="5946361" y="2061209"/>
                    <a:ext cx="222935" cy="195439"/>
                  </a:xfrm>
                  <a:custGeom>
                    <a:avLst/>
                    <a:gdLst>
                      <a:gd name="connsiteX0" fmla="*/ 217647 w 222935"/>
                      <a:gd name="connsiteY0" fmla="*/ 0 h 195439"/>
                      <a:gd name="connsiteX1" fmla="*/ 222885 w 222935"/>
                      <a:gd name="connsiteY1" fmla="*/ 40577 h 195439"/>
                      <a:gd name="connsiteX2" fmla="*/ 216122 w 222935"/>
                      <a:gd name="connsiteY2" fmla="*/ 102108 h 195439"/>
                      <a:gd name="connsiteX3" fmla="*/ 171545 w 222935"/>
                      <a:gd name="connsiteY3" fmla="*/ 145923 h 195439"/>
                      <a:gd name="connsiteX4" fmla="*/ 135731 w 222935"/>
                      <a:gd name="connsiteY4" fmla="*/ 140399 h 195439"/>
                      <a:gd name="connsiteX5" fmla="*/ 115253 w 222935"/>
                      <a:gd name="connsiteY5" fmla="*/ 165830 h 195439"/>
                      <a:gd name="connsiteX6" fmla="*/ 116872 w 222935"/>
                      <a:gd name="connsiteY6" fmla="*/ 168116 h 195439"/>
                      <a:gd name="connsiteX7" fmla="*/ 136779 w 222935"/>
                      <a:gd name="connsiteY7" fmla="*/ 182118 h 195439"/>
                      <a:gd name="connsiteX8" fmla="*/ 120301 w 222935"/>
                      <a:gd name="connsiteY8" fmla="*/ 194596 h 195439"/>
                      <a:gd name="connsiteX9" fmla="*/ 60198 w 222935"/>
                      <a:gd name="connsiteY9" fmla="*/ 189166 h 195439"/>
                      <a:gd name="connsiteX10" fmla="*/ 42672 w 222935"/>
                      <a:gd name="connsiteY10" fmla="*/ 184499 h 195439"/>
                      <a:gd name="connsiteX11" fmla="*/ 0 w 222935"/>
                      <a:gd name="connsiteY11" fmla="*/ 186023 h 195439"/>
                      <a:gd name="connsiteX12" fmla="*/ 286 w 222935"/>
                      <a:gd name="connsiteY12" fmla="*/ 182690 h 195439"/>
                      <a:gd name="connsiteX13" fmla="*/ 35147 w 222935"/>
                      <a:gd name="connsiteY13" fmla="*/ 174212 h 195439"/>
                      <a:gd name="connsiteX14" fmla="*/ 76581 w 222935"/>
                      <a:gd name="connsiteY14" fmla="*/ 132874 h 195439"/>
                      <a:gd name="connsiteX15" fmla="*/ 82201 w 222935"/>
                      <a:gd name="connsiteY15" fmla="*/ 86392 h 195439"/>
                      <a:gd name="connsiteX16" fmla="*/ 126111 w 222935"/>
                      <a:gd name="connsiteY16" fmla="*/ 59246 h 195439"/>
                      <a:gd name="connsiteX17" fmla="*/ 180213 w 222935"/>
                      <a:gd name="connsiteY17" fmla="*/ 50959 h 195439"/>
                      <a:gd name="connsiteX18" fmla="*/ 217647 w 222935"/>
                      <a:gd name="connsiteY18" fmla="*/ 0 h 195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22935" h="195439">
                        <a:moveTo>
                          <a:pt x="217647" y="0"/>
                        </a:moveTo>
                        <a:cubicBezTo>
                          <a:pt x="221456" y="10573"/>
                          <a:pt x="223266" y="24098"/>
                          <a:pt x="222885" y="40577"/>
                        </a:cubicBezTo>
                        <a:cubicBezTo>
                          <a:pt x="222409" y="61246"/>
                          <a:pt x="220218" y="81725"/>
                          <a:pt x="216122" y="102108"/>
                        </a:cubicBezTo>
                        <a:cubicBezTo>
                          <a:pt x="211550" y="125254"/>
                          <a:pt x="200883" y="150114"/>
                          <a:pt x="171545" y="145923"/>
                        </a:cubicBezTo>
                        <a:cubicBezTo>
                          <a:pt x="159449" y="144209"/>
                          <a:pt x="147543" y="142399"/>
                          <a:pt x="135731" y="140399"/>
                        </a:cubicBezTo>
                        <a:cubicBezTo>
                          <a:pt x="120587" y="137827"/>
                          <a:pt x="114871" y="154591"/>
                          <a:pt x="115253" y="165830"/>
                        </a:cubicBezTo>
                        <a:cubicBezTo>
                          <a:pt x="115253" y="166878"/>
                          <a:pt x="115824" y="167735"/>
                          <a:pt x="116872" y="168116"/>
                        </a:cubicBezTo>
                        <a:cubicBezTo>
                          <a:pt x="125159" y="171545"/>
                          <a:pt x="131731" y="176213"/>
                          <a:pt x="136779" y="182118"/>
                        </a:cubicBezTo>
                        <a:cubicBezTo>
                          <a:pt x="134208" y="189643"/>
                          <a:pt x="128683" y="193739"/>
                          <a:pt x="120301" y="194596"/>
                        </a:cubicBezTo>
                        <a:cubicBezTo>
                          <a:pt x="99727" y="196691"/>
                          <a:pt x="79724" y="194882"/>
                          <a:pt x="60198" y="189166"/>
                        </a:cubicBezTo>
                        <a:cubicBezTo>
                          <a:pt x="51340" y="186595"/>
                          <a:pt x="45434" y="184976"/>
                          <a:pt x="42672" y="184499"/>
                        </a:cubicBezTo>
                        <a:cubicBezTo>
                          <a:pt x="27623" y="181928"/>
                          <a:pt x="14574" y="185833"/>
                          <a:pt x="0" y="186023"/>
                        </a:cubicBezTo>
                        <a:cubicBezTo>
                          <a:pt x="1429" y="185452"/>
                          <a:pt x="1524" y="184309"/>
                          <a:pt x="286" y="182690"/>
                        </a:cubicBezTo>
                        <a:cubicBezTo>
                          <a:pt x="18383" y="178975"/>
                          <a:pt x="30004" y="176117"/>
                          <a:pt x="35147" y="174212"/>
                        </a:cubicBezTo>
                        <a:cubicBezTo>
                          <a:pt x="55150" y="166688"/>
                          <a:pt x="68961" y="152876"/>
                          <a:pt x="76581" y="132874"/>
                        </a:cubicBezTo>
                        <a:cubicBezTo>
                          <a:pt x="82391" y="117539"/>
                          <a:pt x="77343" y="101537"/>
                          <a:pt x="82201" y="86392"/>
                        </a:cubicBezTo>
                        <a:cubicBezTo>
                          <a:pt x="87439" y="70009"/>
                          <a:pt x="104966" y="46387"/>
                          <a:pt x="126111" y="59246"/>
                        </a:cubicBezTo>
                        <a:cubicBezTo>
                          <a:pt x="143066" y="69533"/>
                          <a:pt x="161163" y="66770"/>
                          <a:pt x="180213" y="50959"/>
                        </a:cubicBezTo>
                        <a:cubicBezTo>
                          <a:pt x="198882" y="35433"/>
                          <a:pt x="211360" y="18479"/>
                          <a:pt x="217647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2" name="Freeform: Shape 16541">
                    <a:extLst>
                      <a:ext uri="{FF2B5EF4-FFF2-40B4-BE49-F238E27FC236}">
                        <a16:creationId xmlns:a16="http://schemas.microsoft.com/office/drawing/2014/main" id="{2E1ECB04-C7F1-6A66-B211-5B99C5FE0AC8}"/>
                      </a:ext>
                    </a:extLst>
                  </p:cNvPr>
                  <p:cNvSpPr/>
                  <p:nvPr/>
                </p:nvSpPr>
                <p:spPr>
                  <a:xfrm>
                    <a:off x="5866637" y="2354660"/>
                    <a:ext cx="137470" cy="292051"/>
                  </a:xfrm>
                  <a:custGeom>
                    <a:avLst/>
                    <a:gdLst>
                      <a:gd name="connsiteX0" fmla="*/ 1905 w 137470"/>
                      <a:gd name="connsiteY0" fmla="*/ 292051 h 292051"/>
                      <a:gd name="connsiteX1" fmla="*/ 0 w 137470"/>
                      <a:gd name="connsiteY1" fmla="*/ 288241 h 292051"/>
                      <a:gd name="connsiteX2" fmla="*/ 10859 w 137470"/>
                      <a:gd name="connsiteY2" fmla="*/ 265000 h 292051"/>
                      <a:gd name="connsiteX3" fmla="*/ 74676 w 137470"/>
                      <a:gd name="connsiteY3" fmla="*/ 144509 h 292051"/>
                      <a:gd name="connsiteX4" fmla="*/ 100394 w 137470"/>
                      <a:gd name="connsiteY4" fmla="*/ 83549 h 292051"/>
                      <a:gd name="connsiteX5" fmla="*/ 131350 w 137470"/>
                      <a:gd name="connsiteY5" fmla="*/ 4301 h 292051"/>
                      <a:gd name="connsiteX6" fmla="*/ 134779 w 137470"/>
                      <a:gd name="connsiteY6" fmla="*/ 681 h 292051"/>
                      <a:gd name="connsiteX7" fmla="*/ 135827 w 137470"/>
                      <a:gd name="connsiteY7" fmla="*/ 110 h 292051"/>
                      <a:gd name="connsiteX8" fmla="*/ 137446 w 137470"/>
                      <a:gd name="connsiteY8" fmla="*/ 1253 h 292051"/>
                      <a:gd name="connsiteX9" fmla="*/ 124587 w 137470"/>
                      <a:gd name="connsiteY9" fmla="*/ 43163 h 292051"/>
                      <a:gd name="connsiteX10" fmla="*/ 62389 w 137470"/>
                      <a:gd name="connsiteY10" fmla="*/ 188038 h 292051"/>
                      <a:gd name="connsiteX11" fmla="*/ 1905 w 137470"/>
                      <a:gd name="connsiteY11" fmla="*/ 292051 h 292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7470" h="292051">
                        <a:moveTo>
                          <a:pt x="1905" y="292051"/>
                        </a:moveTo>
                        <a:lnTo>
                          <a:pt x="0" y="288241"/>
                        </a:lnTo>
                        <a:cubicBezTo>
                          <a:pt x="4191" y="277859"/>
                          <a:pt x="7811" y="270048"/>
                          <a:pt x="10859" y="265000"/>
                        </a:cubicBezTo>
                        <a:cubicBezTo>
                          <a:pt x="34195" y="225852"/>
                          <a:pt x="55531" y="185657"/>
                          <a:pt x="74676" y="144509"/>
                        </a:cubicBezTo>
                        <a:cubicBezTo>
                          <a:pt x="82201" y="128316"/>
                          <a:pt x="90774" y="108028"/>
                          <a:pt x="100394" y="83549"/>
                        </a:cubicBezTo>
                        <a:cubicBezTo>
                          <a:pt x="110776" y="57164"/>
                          <a:pt x="121063" y="30685"/>
                          <a:pt x="131350" y="4301"/>
                        </a:cubicBezTo>
                        <a:cubicBezTo>
                          <a:pt x="132017" y="2681"/>
                          <a:pt x="133160" y="1443"/>
                          <a:pt x="134779" y="681"/>
                        </a:cubicBezTo>
                        <a:lnTo>
                          <a:pt x="135827" y="110"/>
                        </a:lnTo>
                        <a:cubicBezTo>
                          <a:pt x="136684" y="-271"/>
                          <a:pt x="137636" y="395"/>
                          <a:pt x="137446" y="1253"/>
                        </a:cubicBezTo>
                        <a:cubicBezTo>
                          <a:pt x="135160" y="12873"/>
                          <a:pt x="130873" y="26875"/>
                          <a:pt x="124587" y="43163"/>
                        </a:cubicBezTo>
                        <a:cubicBezTo>
                          <a:pt x="99917" y="106694"/>
                          <a:pt x="79153" y="154986"/>
                          <a:pt x="62389" y="188038"/>
                        </a:cubicBezTo>
                        <a:cubicBezTo>
                          <a:pt x="50959" y="210612"/>
                          <a:pt x="30766" y="245283"/>
                          <a:pt x="1905" y="292051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3" name="Freeform: Shape 16542">
                    <a:extLst>
                      <a:ext uri="{FF2B5EF4-FFF2-40B4-BE49-F238E27FC236}">
                        <a16:creationId xmlns:a16="http://schemas.microsoft.com/office/drawing/2014/main" id="{7930334E-BBED-E393-3531-D5D8CC046CAE}"/>
                      </a:ext>
                    </a:extLst>
                  </p:cNvPr>
                  <p:cNvSpPr/>
                  <p:nvPr/>
                </p:nvSpPr>
                <p:spPr>
                  <a:xfrm>
                    <a:off x="6184867" y="2443257"/>
                    <a:ext cx="21431" cy="250412"/>
                  </a:xfrm>
                  <a:custGeom>
                    <a:avLst/>
                    <a:gdLst>
                      <a:gd name="connsiteX0" fmla="*/ 190 w 21431"/>
                      <a:gd name="connsiteY0" fmla="*/ 0 h 250412"/>
                      <a:gd name="connsiteX1" fmla="*/ 13716 w 21431"/>
                      <a:gd name="connsiteY1" fmla="*/ 39148 h 250412"/>
                      <a:gd name="connsiteX2" fmla="*/ 10858 w 21431"/>
                      <a:gd name="connsiteY2" fmla="*/ 37148 h 250412"/>
                      <a:gd name="connsiteX3" fmla="*/ 9525 w 21431"/>
                      <a:gd name="connsiteY3" fmla="*/ 37814 h 250412"/>
                      <a:gd name="connsiteX4" fmla="*/ 11811 w 21431"/>
                      <a:gd name="connsiteY4" fmla="*/ 80201 h 250412"/>
                      <a:gd name="connsiteX5" fmla="*/ 17716 w 21431"/>
                      <a:gd name="connsiteY5" fmla="*/ 132493 h 250412"/>
                      <a:gd name="connsiteX6" fmla="*/ 18669 w 21431"/>
                      <a:gd name="connsiteY6" fmla="*/ 148114 h 250412"/>
                      <a:gd name="connsiteX7" fmla="*/ 19621 w 21431"/>
                      <a:gd name="connsiteY7" fmla="*/ 158591 h 250412"/>
                      <a:gd name="connsiteX8" fmla="*/ 20574 w 21431"/>
                      <a:gd name="connsiteY8" fmla="*/ 169069 h 250412"/>
                      <a:gd name="connsiteX9" fmla="*/ 21431 w 21431"/>
                      <a:gd name="connsiteY9" fmla="*/ 216408 h 250412"/>
                      <a:gd name="connsiteX10" fmla="*/ 20764 w 21431"/>
                      <a:gd name="connsiteY10" fmla="*/ 218789 h 250412"/>
                      <a:gd name="connsiteX11" fmla="*/ 20478 w 21431"/>
                      <a:gd name="connsiteY11" fmla="*/ 222790 h 250412"/>
                      <a:gd name="connsiteX12" fmla="*/ 20193 w 21431"/>
                      <a:gd name="connsiteY12" fmla="*/ 225933 h 250412"/>
                      <a:gd name="connsiteX13" fmla="*/ 18574 w 21431"/>
                      <a:gd name="connsiteY13" fmla="*/ 232124 h 250412"/>
                      <a:gd name="connsiteX14" fmla="*/ 19335 w 21431"/>
                      <a:gd name="connsiteY14" fmla="*/ 249746 h 250412"/>
                      <a:gd name="connsiteX15" fmla="*/ 18574 w 21431"/>
                      <a:gd name="connsiteY15" fmla="*/ 250412 h 250412"/>
                      <a:gd name="connsiteX16" fmla="*/ 17526 w 21431"/>
                      <a:gd name="connsiteY16" fmla="*/ 250412 h 250412"/>
                      <a:gd name="connsiteX17" fmla="*/ 13906 w 21431"/>
                      <a:gd name="connsiteY17" fmla="*/ 194405 h 250412"/>
                      <a:gd name="connsiteX18" fmla="*/ 0 w 21431"/>
                      <a:gd name="connsiteY18" fmla="*/ 191 h 25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431" h="250412">
                        <a:moveTo>
                          <a:pt x="190" y="0"/>
                        </a:moveTo>
                        <a:cubicBezTo>
                          <a:pt x="3810" y="15240"/>
                          <a:pt x="8287" y="28289"/>
                          <a:pt x="13716" y="39148"/>
                        </a:cubicBezTo>
                        <a:lnTo>
                          <a:pt x="10858" y="37148"/>
                        </a:lnTo>
                        <a:cubicBezTo>
                          <a:pt x="10001" y="36481"/>
                          <a:pt x="9620" y="36767"/>
                          <a:pt x="9525" y="37814"/>
                        </a:cubicBezTo>
                        <a:cubicBezTo>
                          <a:pt x="9525" y="52007"/>
                          <a:pt x="10287" y="66104"/>
                          <a:pt x="11811" y="80201"/>
                        </a:cubicBezTo>
                        <a:cubicBezTo>
                          <a:pt x="13716" y="97346"/>
                          <a:pt x="15621" y="114872"/>
                          <a:pt x="17716" y="132493"/>
                        </a:cubicBezTo>
                        <a:cubicBezTo>
                          <a:pt x="18002" y="134969"/>
                          <a:pt x="18288" y="140208"/>
                          <a:pt x="18669" y="148114"/>
                        </a:cubicBezTo>
                        <a:cubicBezTo>
                          <a:pt x="18859" y="151638"/>
                          <a:pt x="19145" y="155067"/>
                          <a:pt x="19621" y="158591"/>
                        </a:cubicBezTo>
                        <a:cubicBezTo>
                          <a:pt x="20193" y="162687"/>
                          <a:pt x="20574" y="166211"/>
                          <a:pt x="20574" y="169069"/>
                        </a:cubicBezTo>
                        <a:cubicBezTo>
                          <a:pt x="20860" y="185261"/>
                          <a:pt x="21145" y="201073"/>
                          <a:pt x="21431" y="216408"/>
                        </a:cubicBezTo>
                        <a:cubicBezTo>
                          <a:pt x="21431" y="217265"/>
                          <a:pt x="21145" y="218123"/>
                          <a:pt x="20764" y="218789"/>
                        </a:cubicBezTo>
                        <a:cubicBezTo>
                          <a:pt x="19907" y="220123"/>
                          <a:pt x="19812" y="221456"/>
                          <a:pt x="20478" y="222790"/>
                        </a:cubicBezTo>
                        <a:cubicBezTo>
                          <a:pt x="21050" y="223838"/>
                          <a:pt x="20955" y="224885"/>
                          <a:pt x="20193" y="225933"/>
                        </a:cubicBezTo>
                        <a:cubicBezTo>
                          <a:pt x="18859" y="227743"/>
                          <a:pt x="18383" y="229838"/>
                          <a:pt x="18574" y="232124"/>
                        </a:cubicBezTo>
                        <a:cubicBezTo>
                          <a:pt x="19145" y="238030"/>
                          <a:pt x="19431" y="243840"/>
                          <a:pt x="19335" y="249746"/>
                        </a:cubicBezTo>
                        <a:cubicBezTo>
                          <a:pt x="19335" y="250126"/>
                          <a:pt x="19050" y="250412"/>
                          <a:pt x="18574" y="250412"/>
                        </a:cubicBezTo>
                        <a:lnTo>
                          <a:pt x="17526" y="250412"/>
                        </a:lnTo>
                        <a:cubicBezTo>
                          <a:pt x="18192" y="231362"/>
                          <a:pt x="14764" y="207455"/>
                          <a:pt x="13906" y="194405"/>
                        </a:cubicBezTo>
                        <a:cubicBezTo>
                          <a:pt x="9620" y="130112"/>
                          <a:pt x="5048" y="65342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4" name="Freeform: Shape 16543">
                    <a:extLst>
                      <a:ext uri="{FF2B5EF4-FFF2-40B4-BE49-F238E27FC236}">
                        <a16:creationId xmlns:a16="http://schemas.microsoft.com/office/drawing/2014/main" id="{BA21F739-36A9-ACC5-CF72-847D86CB7119}"/>
                      </a:ext>
                    </a:extLst>
                  </p:cNvPr>
                  <p:cNvSpPr/>
                  <p:nvPr/>
                </p:nvSpPr>
                <p:spPr>
                  <a:xfrm>
                    <a:off x="5286521" y="2615738"/>
                    <a:ext cx="270706" cy="454828"/>
                  </a:xfrm>
                  <a:custGeom>
                    <a:avLst/>
                    <a:gdLst>
                      <a:gd name="connsiteX0" fmla="*/ 270648 w 270706"/>
                      <a:gd name="connsiteY0" fmla="*/ 58596 h 454828"/>
                      <a:gd name="connsiteX1" fmla="*/ 239788 w 270706"/>
                      <a:gd name="connsiteY1" fmla="*/ 87838 h 454828"/>
                      <a:gd name="connsiteX2" fmla="*/ 179875 w 270706"/>
                      <a:gd name="connsiteY2" fmla="*/ 108888 h 454828"/>
                      <a:gd name="connsiteX3" fmla="*/ 173017 w 270706"/>
                      <a:gd name="connsiteY3" fmla="*/ 115174 h 454828"/>
                      <a:gd name="connsiteX4" fmla="*/ 148919 w 270706"/>
                      <a:gd name="connsiteY4" fmla="*/ 172134 h 454828"/>
                      <a:gd name="connsiteX5" fmla="*/ 128631 w 270706"/>
                      <a:gd name="connsiteY5" fmla="*/ 199661 h 454828"/>
                      <a:gd name="connsiteX6" fmla="*/ 85768 w 270706"/>
                      <a:gd name="connsiteY6" fmla="*/ 342631 h 454828"/>
                      <a:gd name="connsiteX7" fmla="*/ 86054 w 270706"/>
                      <a:gd name="connsiteY7" fmla="*/ 387208 h 454828"/>
                      <a:gd name="connsiteX8" fmla="*/ 87959 w 270706"/>
                      <a:gd name="connsiteY8" fmla="*/ 439596 h 454828"/>
                      <a:gd name="connsiteX9" fmla="*/ 74148 w 270706"/>
                      <a:gd name="connsiteY9" fmla="*/ 435024 h 454828"/>
                      <a:gd name="connsiteX10" fmla="*/ 70909 w 270706"/>
                      <a:gd name="connsiteY10" fmla="*/ 437215 h 454828"/>
                      <a:gd name="connsiteX11" fmla="*/ 72814 w 270706"/>
                      <a:gd name="connsiteY11" fmla="*/ 448073 h 454828"/>
                      <a:gd name="connsiteX12" fmla="*/ 67861 w 270706"/>
                      <a:gd name="connsiteY12" fmla="*/ 450264 h 454828"/>
                      <a:gd name="connsiteX13" fmla="*/ 64051 w 270706"/>
                      <a:gd name="connsiteY13" fmla="*/ 445311 h 454828"/>
                      <a:gd name="connsiteX14" fmla="*/ 62527 w 270706"/>
                      <a:gd name="connsiteY14" fmla="*/ 443787 h 454828"/>
                      <a:gd name="connsiteX15" fmla="*/ 61384 w 270706"/>
                      <a:gd name="connsiteY15" fmla="*/ 443692 h 454828"/>
                      <a:gd name="connsiteX16" fmla="*/ 60146 w 270706"/>
                      <a:gd name="connsiteY16" fmla="*/ 445120 h 454828"/>
                      <a:gd name="connsiteX17" fmla="*/ 58336 w 270706"/>
                      <a:gd name="connsiteY17" fmla="*/ 453217 h 454828"/>
                      <a:gd name="connsiteX18" fmla="*/ 53859 w 270706"/>
                      <a:gd name="connsiteY18" fmla="*/ 454074 h 454828"/>
                      <a:gd name="connsiteX19" fmla="*/ 40715 w 270706"/>
                      <a:gd name="connsiteY19" fmla="*/ 426261 h 454828"/>
                      <a:gd name="connsiteX20" fmla="*/ 39000 w 270706"/>
                      <a:gd name="connsiteY20" fmla="*/ 425499 h 454828"/>
                      <a:gd name="connsiteX21" fmla="*/ 38143 w 270706"/>
                      <a:gd name="connsiteY21" fmla="*/ 425880 h 454828"/>
                      <a:gd name="connsiteX22" fmla="*/ 36143 w 270706"/>
                      <a:gd name="connsiteY22" fmla="*/ 429118 h 454828"/>
                      <a:gd name="connsiteX23" fmla="*/ 35381 w 270706"/>
                      <a:gd name="connsiteY23" fmla="*/ 449502 h 454828"/>
                      <a:gd name="connsiteX24" fmla="*/ 30904 w 270706"/>
                      <a:gd name="connsiteY24" fmla="*/ 450835 h 454828"/>
                      <a:gd name="connsiteX25" fmla="*/ 13378 w 270706"/>
                      <a:gd name="connsiteY25" fmla="*/ 432547 h 454828"/>
                      <a:gd name="connsiteX26" fmla="*/ 11568 w 270706"/>
                      <a:gd name="connsiteY26" fmla="*/ 420260 h 454828"/>
                      <a:gd name="connsiteX27" fmla="*/ 10045 w 270706"/>
                      <a:gd name="connsiteY27" fmla="*/ 419593 h 454828"/>
                      <a:gd name="connsiteX28" fmla="*/ 8616 w 270706"/>
                      <a:gd name="connsiteY28" fmla="*/ 420546 h 454828"/>
                      <a:gd name="connsiteX29" fmla="*/ 8044 w 270706"/>
                      <a:gd name="connsiteY29" fmla="*/ 421689 h 454828"/>
                      <a:gd name="connsiteX30" fmla="*/ 9473 w 270706"/>
                      <a:gd name="connsiteY30" fmla="*/ 445120 h 454828"/>
                      <a:gd name="connsiteX31" fmla="*/ 6710 w 270706"/>
                      <a:gd name="connsiteY31" fmla="*/ 447406 h 454828"/>
                      <a:gd name="connsiteX32" fmla="*/ 4044 w 270706"/>
                      <a:gd name="connsiteY32" fmla="*/ 445692 h 454828"/>
                      <a:gd name="connsiteX33" fmla="*/ 710 w 270706"/>
                      <a:gd name="connsiteY33" fmla="*/ 438643 h 454828"/>
                      <a:gd name="connsiteX34" fmla="*/ 1853 w 270706"/>
                      <a:gd name="connsiteY34" fmla="*/ 406639 h 454828"/>
                      <a:gd name="connsiteX35" fmla="*/ 35476 w 270706"/>
                      <a:gd name="connsiteY35" fmla="*/ 275385 h 454828"/>
                      <a:gd name="connsiteX36" fmla="*/ 75100 w 270706"/>
                      <a:gd name="connsiteY36" fmla="*/ 161180 h 454828"/>
                      <a:gd name="connsiteX37" fmla="*/ 107867 w 270706"/>
                      <a:gd name="connsiteY37" fmla="*/ 56215 h 454828"/>
                      <a:gd name="connsiteX38" fmla="*/ 169017 w 270706"/>
                      <a:gd name="connsiteY38" fmla="*/ 1065 h 454828"/>
                      <a:gd name="connsiteX39" fmla="*/ 240073 w 270706"/>
                      <a:gd name="connsiteY39" fmla="*/ 7256 h 454828"/>
                      <a:gd name="connsiteX40" fmla="*/ 270648 w 270706"/>
                      <a:gd name="connsiteY40" fmla="*/ 58310 h 45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270706" h="454828">
                        <a:moveTo>
                          <a:pt x="270648" y="58596"/>
                        </a:moveTo>
                        <a:cubicBezTo>
                          <a:pt x="259600" y="67930"/>
                          <a:pt x="250170" y="80503"/>
                          <a:pt x="239788" y="87838"/>
                        </a:cubicBezTo>
                        <a:cubicBezTo>
                          <a:pt x="221976" y="100411"/>
                          <a:pt x="201973" y="107364"/>
                          <a:pt x="179875" y="108888"/>
                        </a:cubicBezTo>
                        <a:cubicBezTo>
                          <a:pt x="176351" y="109078"/>
                          <a:pt x="173493" y="111745"/>
                          <a:pt x="173017" y="115174"/>
                        </a:cubicBezTo>
                        <a:cubicBezTo>
                          <a:pt x="170160" y="137368"/>
                          <a:pt x="162825" y="152798"/>
                          <a:pt x="148919" y="172134"/>
                        </a:cubicBezTo>
                        <a:cubicBezTo>
                          <a:pt x="142252" y="181373"/>
                          <a:pt x="135489" y="190517"/>
                          <a:pt x="128631" y="199661"/>
                        </a:cubicBezTo>
                        <a:cubicBezTo>
                          <a:pt x="93102" y="241190"/>
                          <a:pt x="88150" y="292720"/>
                          <a:pt x="85768" y="342631"/>
                        </a:cubicBezTo>
                        <a:cubicBezTo>
                          <a:pt x="85197" y="355585"/>
                          <a:pt x="85292" y="370444"/>
                          <a:pt x="86054" y="387208"/>
                        </a:cubicBezTo>
                        <a:cubicBezTo>
                          <a:pt x="86911" y="404734"/>
                          <a:pt x="87578" y="422165"/>
                          <a:pt x="87959" y="439596"/>
                        </a:cubicBezTo>
                        <a:cubicBezTo>
                          <a:pt x="81387" y="438262"/>
                          <a:pt x="76720" y="436738"/>
                          <a:pt x="74148" y="435024"/>
                        </a:cubicBezTo>
                        <a:cubicBezTo>
                          <a:pt x="71100" y="433024"/>
                          <a:pt x="70052" y="433786"/>
                          <a:pt x="70909" y="437215"/>
                        </a:cubicBezTo>
                        <a:cubicBezTo>
                          <a:pt x="71957" y="441691"/>
                          <a:pt x="72624" y="445311"/>
                          <a:pt x="72814" y="448073"/>
                        </a:cubicBezTo>
                        <a:cubicBezTo>
                          <a:pt x="73100" y="452836"/>
                          <a:pt x="71481" y="453598"/>
                          <a:pt x="67861" y="450264"/>
                        </a:cubicBezTo>
                        <a:cubicBezTo>
                          <a:pt x="66718" y="449216"/>
                          <a:pt x="65480" y="447597"/>
                          <a:pt x="64051" y="445311"/>
                        </a:cubicBezTo>
                        <a:cubicBezTo>
                          <a:pt x="63575" y="444549"/>
                          <a:pt x="63099" y="444073"/>
                          <a:pt x="62527" y="443787"/>
                        </a:cubicBezTo>
                        <a:cubicBezTo>
                          <a:pt x="62146" y="443692"/>
                          <a:pt x="61765" y="443596"/>
                          <a:pt x="61384" y="443692"/>
                        </a:cubicBezTo>
                        <a:cubicBezTo>
                          <a:pt x="60527" y="443787"/>
                          <a:pt x="60146" y="444358"/>
                          <a:pt x="60146" y="445120"/>
                        </a:cubicBezTo>
                        <a:cubicBezTo>
                          <a:pt x="60336" y="448359"/>
                          <a:pt x="59765" y="451121"/>
                          <a:pt x="58336" y="453217"/>
                        </a:cubicBezTo>
                        <a:cubicBezTo>
                          <a:pt x="57193" y="455026"/>
                          <a:pt x="55669" y="455312"/>
                          <a:pt x="53859" y="454074"/>
                        </a:cubicBezTo>
                        <a:cubicBezTo>
                          <a:pt x="48240" y="450169"/>
                          <a:pt x="43858" y="440929"/>
                          <a:pt x="40715" y="426261"/>
                        </a:cubicBezTo>
                        <a:cubicBezTo>
                          <a:pt x="40525" y="425308"/>
                          <a:pt x="39953" y="425023"/>
                          <a:pt x="39000" y="425499"/>
                        </a:cubicBezTo>
                        <a:lnTo>
                          <a:pt x="38143" y="425880"/>
                        </a:lnTo>
                        <a:cubicBezTo>
                          <a:pt x="36714" y="426547"/>
                          <a:pt x="36048" y="427594"/>
                          <a:pt x="36143" y="429118"/>
                        </a:cubicBezTo>
                        <a:cubicBezTo>
                          <a:pt x="36714" y="436167"/>
                          <a:pt x="36524" y="443025"/>
                          <a:pt x="35381" y="449502"/>
                        </a:cubicBezTo>
                        <a:cubicBezTo>
                          <a:pt x="35000" y="451597"/>
                          <a:pt x="32428" y="452359"/>
                          <a:pt x="30904" y="450835"/>
                        </a:cubicBezTo>
                        <a:cubicBezTo>
                          <a:pt x="24904" y="444739"/>
                          <a:pt x="14902" y="441596"/>
                          <a:pt x="13378" y="432547"/>
                        </a:cubicBezTo>
                        <a:cubicBezTo>
                          <a:pt x="12711" y="428547"/>
                          <a:pt x="12045" y="424451"/>
                          <a:pt x="11568" y="420260"/>
                        </a:cubicBezTo>
                        <a:cubicBezTo>
                          <a:pt x="11473" y="419593"/>
                          <a:pt x="10616" y="419212"/>
                          <a:pt x="10045" y="419593"/>
                        </a:cubicBezTo>
                        <a:lnTo>
                          <a:pt x="8616" y="420546"/>
                        </a:lnTo>
                        <a:cubicBezTo>
                          <a:pt x="8616" y="420546"/>
                          <a:pt x="7949" y="421308"/>
                          <a:pt x="8044" y="421689"/>
                        </a:cubicBezTo>
                        <a:lnTo>
                          <a:pt x="9473" y="445120"/>
                        </a:lnTo>
                        <a:cubicBezTo>
                          <a:pt x="9473" y="446549"/>
                          <a:pt x="8235" y="447692"/>
                          <a:pt x="6710" y="447406"/>
                        </a:cubicBezTo>
                        <a:cubicBezTo>
                          <a:pt x="5663" y="447216"/>
                          <a:pt x="4806" y="446644"/>
                          <a:pt x="4044" y="445692"/>
                        </a:cubicBezTo>
                        <a:cubicBezTo>
                          <a:pt x="2043" y="443215"/>
                          <a:pt x="996" y="440834"/>
                          <a:pt x="710" y="438643"/>
                        </a:cubicBezTo>
                        <a:cubicBezTo>
                          <a:pt x="-528" y="426832"/>
                          <a:pt x="-147" y="416164"/>
                          <a:pt x="1853" y="406639"/>
                        </a:cubicBezTo>
                        <a:cubicBezTo>
                          <a:pt x="12711" y="353966"/>
                          <a:pt x="23951" y="310246"/>
                          <a:pt x="35476" y="275385"/>
                        </a:cubicBezTo>
                        <a:cubicBezTo>
                          <a:pt x="47382" y="239476"/>
                          <a:pt x="60527" y="201376"/>
                          <a:pt x="75100" y="161180"/>
                        </a:cubicBezTo>
                        <a:cubicBezTo>
                          <a:pt x="87578" y="126700"/>
                          <a:pt x="96913" y="86885"/>
                          <a:pt x="107867" y="56215"/>
                        </a:cubicBezTo>
                        <a:cubicBezTo>
                          <a:pt x="117868" y="28116"/>
                          <a:pt x="135584" y="4208"/>
                          <a:pt x="169017" y="1065"/>
                        </a:cubicBezTo>
                        <a:cubicBezTo>
                          <a:pt x="195687" y="-1507"/>
                          <a:pt x="219309" y="589"/>
                          <a:pt x="240073" y="7256"/>
                        </a:cubicBezTo>
                        <a:cubicBezTo>
                          <a:pt x="260838" y="13924"/>
                          <a:pt x="271601" y="37260"/>
                          <a:pt x="270648" y="58310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5" name="Freeform: Shape 16544">
                    <a:extLst>
                      <a:ext uri="{FF2B5EF4-FFF2-40B4-BE49-F238E27FC236}">
                        <a16:creationId xmlns:a16="http://schemas.microsoft.com/office/drawing/2014/main" id="{0D86F1CF-B0DB-1DFA-A64B-B5D26048C195}"/>
                      </a:ext>
                    </a:extLst>
                  </p:cNvPr>
                  <p:cNvSpPr/>
                  <p:nvPr/>
                </p:nvSpPr>
                <p:spPr>
                  <a:xfrm>
                    <a:off x="5415152" y="2674143"/>
                    <a:ext cx="144691" cy="141065"/>
                  </a:xfrm>
                  <a:custGeom>
                    <a:avLst/>
                    <a:gdLst>
                      <a:gd name="connsiteX0" fmla="*/ 142018 w 144691"/>
                      <a:gd name="connsiteY0" fmla="*/ 190 h 141065"/>
                      <a:gd name="connsiteX1" fmla="*/ 144685 w 144691"/>
                      <a:gd name="connsiteY1" fmla="*/ 43815 h 141065"/>
                      <a:gd name="connsiteX2" fmla="*/ 137064 w 144691"/>
                      <a:gd name="connsiteY2" fmla="*/ 79248 h 141065"/>
                      <a:gd name="connsiteX3" fmla="*/ 84391 w 144691"/>
                      <a:gd name="connsiteY3" fmla="*/ 104775 h 141065"/>
                      <a:gd name="connsiteX4" fmla="*/ 70580 w 144691"/>
                      <a:gd name="connsiteY4" fmla="*/ 120206 h 141065"/>
                      <a:gd name="connsiteX5" fmla="*/ 13716 w 144691"/>
                      <a:gd name="connsiteY5" fmla="*/ 130207 h 141065"/>
                      <a:gd name="connsiteX6" fmla="*/ 12096 w 144691"/>
                      <a:gd name="connsiteY6" fmla="*/ 131064 h 141065"/>
                      <a:gd name="connsiteX7" fmla="*/ 0 w 144691"/>
                      <a:gd name="connsiteY7" fmla="*/ 141065 h 141065"/>
                      <a:gd name="connsiteX8" fmla="*/ 20288 w 144691"/>
                      <a:gd name="connsiteY8" fmla="*/ 113538 h 141065"/>
                      <a:gd name="connsiteX9" fmla="*/ 44386 w 144691"/>
                      <a:gd name="connsiteY9" fmla="*/ 56579 h 141065"/>
                      <a:gd name="connsiteX10" fmla="*/ 51245 w 144691"/>
                      <a:gd name="connsiteY10" fmla="*/ 50292 h 141065"/>
                      <a:gd name="connsiteX11" fmla="*/ 111157 w 144691"/>
                      <a:gd name="connsiteY11" fmla="*/ 29242 h 141065"/>
                      <a:gd name="connsiteX12" fmla="*/ 142018 w 144691"/>
                      <a:gd name="connsiteY12" fmla="*/ 0 h 141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4691" h="141065">
                        <a:moveTo>
                          <a:pt x="142018" y="190"/>
                        </a:moveTo>
                        <a:cubicBezTo>
                          <a:pt x="143923" y="12954"/>
                          <a:pt x="144780" y="27527"/>
                          <a:pt x="144685" y="43815"/>
                        </a:cubicBezTo>
                        <a:cubicBezTo>
                          <a:pt x="144589" y="56102"/>
                          <a:pt x="143732" y="69247"/>
                          <a:pt x="137064" y="79248"/>
                        </a:cubicBezTo>
                        <a:cubicBezTo>
                          <a:pt x="124587" y="98012"/>
                          <a:pt x="101917" y="96012"/>
                          <a:pt x="84391" y="104775"/>
                        </a:cubicBezTo>
                        <a:cubicBezTo>
                          <a:pt x="78105" y="107918"/>
                          <a:pt x="73437" y="113062"/>
                          <a:pt x="70580" y="120206"/>
                        </a:cubicBezTo>
                        <a:cubicBezTo>
                          <a:pt x="51721" y="121253"/>
                          <a:pt x="32766" y="124587"/>
                          <a:pt x="13716" y="130207"/>
                        </a:cubicBezTo>
                        <a:cubicBezTo>
                          <a:pt x="13145" y="130397"/>
                          <a:pt x="12573" y="130683"/>
                          <a:pt x="12096" y="131064"/>
                        </a:cubicBezTo>
                        <a:lnTo>
                          <a:pt x="0" y="141065"/>
                        </a:lnTo>
                        <a:cubicBezTo>
                          <a:pt x="6858" y="131921"/>
                          <a:pt x="13621" y="122682"/>
                          <a:pt x="20288" y="113538"/>
                        </a:cubicBezTo>
                        <a:cubicBezTo>
                          <a:pt x="34194" y="94202"/>
                          <a:pt x="41529" y="78772"/>
                          <a:pt x="44386" y="56579"/>
                        </a:cubicBezTo>
                        <a:cubicBezTo>
                          <a:pt x="44862" y="53150"/>
                          <a:pt x="47720" y="50483"/>
                          <a:pt x="51245" y="50292"/>
                        </a:cubicBezTo>
                        <a:cubicBezTo>
                          <a:pt x="73342" y="48768"/>
                          <a:pt x="93345" y="41815"/>
                          <a:pt x="111157" y="29242"/>
                        </a:cubicBezTo>
                        <a:cubicBezTo>
                          <a:pt x="121539" y="21908"/>
                          <a:pt x="130969" y="9335"/>
                          <a:pt x="142018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6" name="Freeform: Shape 16545">
                    <a:extLst>
                      <a:ext uri="{FF2B5EF4-FFF2-40B4-BE49-F238E27FC236}">
                        <a16:creationId xmlns:a16="http://schemas.microsoft.com/office/drawing/2014/main" id="{5CF36412-12F2-F556-34CC-C1EB47C4FBBD}"/>
                      </a:ext>
                    </a:extLst>
                  </p:cNvPr>
                  <p:cNvSpPr/>
                  <p:nvPr/>
                </p:nvSpPr>
                <p:spPr>
                  <a:xfrm>
                    <a:off x="5687089" y="2826734"/>
                    <a:ext cx="68922" cy="113061"/>
                  </a:xfrm>
                  <a:custGeom>
                    <a:avLst/>
                    <a:gdLst>
                      <a:gd name="connsiteX0" fmla="*/ 21243 w 68922"/>
                      <a:gd name="connsiteY0" fmla="*/ 0 h 113061"/>
                      <a:gd name="connsiteX1" fmla="*/ 67725 w 68922"/>
                      <a:gd name="connsiteY1" fmla="*/ 14573 h 113061"/>
                      <a:gd name="connsiteX2" fmla="*/ 68582 w 68922"/>
                      <a:gd name="connsiteY2" fmla="*/ 44482 h 113061"/>
                      <a:gd name="connsiteX3" fmla="*/ 35530 w 68922"/>
                      <a:gd name="connsiteY3" fmla="*/ 113062 h 113061"/>
                      <a:gd name="connsiteX4" fmla="*/ 10956 w 68922"/>
                      <a:gd name="connsiteY4" fmla="*/ 59627 h 113061"/>
                      <a:gd name="connsiteX5" fmla="*/ 574 w 68922"/>
                      <a:gd name="connsiteY5" fmla="*/ 56293 h 113061"/>
                      <a:gd name="connsiteX6" fmla="*/ 21147 w 68922"/>
                      <a:gd name="connsiteY6" fmla="*/ 0 h 113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922" h="113061">
                        <a:moveTo>
                          <a:pt x="21243" y="0"/>
                        </a:moveTo>
                        <a:lnTo>
                          <a:pt x="67725" y="14573"/>
                        </a:lnTo>
                        <a:cubicBezTo>
                          <a:pt x="67058" y="21336"/>
                          <a:pt x="67344" y="31337"/>
                          <a:pt x="68582" y="44482"/>
                        </a:cubicBezTo>
                        <a:cubicBezTo>
                          <a:pt x="71059" y="72485"/>
                          <a:pt x="60010" y="95441"/>
                          <a:pt x="35530" y="113062"/>
                        </a:cubicBezTo>
                        <a:cubicBezTo>
                          <a:pt x="30101" y="98012"/>
                          <a:pt x="21910" y="80201"/>
                          <a:pt x="10956" y="59627"/>
                        </a:cubicBezTo>
                        <a:cubicBezTo>
                          <a:pt x="8003" y="54102"/>
                          <a:pt x="4574" y="52959"/>
                          <a:pt x="574" y="56293"/>
                        </a:cubicBezTo>
                        <a:cubicBezTo>
                          <a:pt x="-3427" y="32195"/>
                          <a:pt x="14575" y="20098"/>
                          <a:pt x="21147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7" name="Freeform: Shape 16546">
                    <a:extLst>
                      <a:ext uri="{FF2B5EF4-FFF2-40B4-BE49-F238E27FC236}">
                        <a16:creationId xmlns:a16="http://schemas.microsoft.com/office/drawing/2014/main" id="{00D54A60-467B-77E8-89A0-FEC90353C3ED}"/>
                      </a:ext>
                    </a:extLst>
                  </p:cNvPr>
                  <p:cNvSpPr/>
                  <p:nvPr/>
                </p:nvSpPr>
                <p:spPr>
                  <a:xfrm>
                    <a:off x="6269186" y="2829496"/>
                    <a:ext cx="171605" cy="176309"/>
                  </a:xfrm>
                  <a:custGeom>
                    <a:avLst/>
                    <a:gdLst>
                      <a:gd name="connsiteX0" fmla="*/ 79797 w 171605"/>
                      <a:gd name="connsiteY0" fmla="*/ 0 h 176309"/>
                      <a:gd name="connsiteX1" fmla="*/ 101323 w 171605"/>
                      <a:gd name="connsiteY1" fmla="*/ 59817 h 176309"/>
                      <a:gd name="connsiteX2" fmla="*/ 103895 w 171605"/>
                      <a:gd name="connsiteY2" fmla="*/ 62198 h 176309"/>
                      <a:gd name="connsiteX3" fmla="*/ 156759 w 171605"/>
                      <a:gd name="connsiteY3" fmla="*/ 110395 h 176309"/>
                      <a:gd name="connsiteX4" fmla="*/ 165617 w 171605"/>
                      <a:gd name="connsiteY4" fmla="*/ 141351 h 176309"/>
                      <a:gd name="connsiteX5" fmla="*/ 168570 w 171605"/>
                      <a:gd name="connsiteY5" fmla="*/ 167069 h 176309"/>
                      <a:gd name="connsiteX6" fmla="*/ 169999 w 171605"/>
                      <a:gd name="connsiteY6" fmla="*/ 169831 h 176309"/>
                      <a:gd name="connsiteX7" fmla="*/ 171427 w 171605"/>
                      <a:gd name="connsiteY7" fmla="*/ 174308 h 176309"/>
                      <a:gd name="connsiteX8" fmla="*/ 166855 w 171605"/>
                      <a:gd name="connsiteY8" fmla="*/ 175546 h 176309"/>
                      <a:gd name="connsiteX9" fmla="*/ 153425 w 171605"/>
                      <a:gd name="connsiteY9" fmla="*/ 171260 h 176309"/>
                      <a:gd name="connsiteX10" fmla="*/ 151425 w 171605"/>
                      <a:gd name="connsiteY10" fmla="*/ 169736 h 176309"/>
                      <a:gd name="connsiteX11" fmla="*/ 152282 w 171605"/>
                      <a:gd name="connsiteY11" fmla="*/ 159068 h 176309"/>
                      <a:gd name="connsiteX12" fmla="*/ 128469 w 171605"/>
                      <a:gd name="connsiteY12" fmla="*/ 90583 h 176309"/>
                      <a:gd name="connsiteX13" fmla="*/ 99418 w 171605"/>
                      <a:gd name="connsiteY13" fmla="*/ 75438 h 176309"/>
                      <a:gd name="connsiteX14" fmla="*/ 74939 w 171605"/>
                      <a:gd name="connsiteY14" fmla="*/ 87154 h 176309"/>
                      <a:gd name="connsiteX15" fmla="*/ 62461 w 171605"/>
                      <a:gd name="connsiteY15" fmla="*/ 84296 h 176309"/>
                      <a:gd name="connsiteX16" fmla="*/ 58937 w 171605"/>
                      <a:gd name="connsiteY16" fmla="*/ 84392 h 176309"/>
                      <a:gd name="connsiteX17" fmla="*/ 23694 w 171605"/>
                      <a:gd name="connsiteY17" fmla="*/ 135255 h 176309"/>
                      <a:gd name="connsiteX18" fmla="*/ 19694 w 171605"/>
                      <a:gd name="connsiteY18" fmla="*/ 158782 h 176309"/>
                      <a:gd name="connsiteX19" fmla="*/ 20456 w 171605"/>
                      <a:gd name="connsiteY19" fmla="*/ 167259 h 176309"/>
                      <a:gd name="connsiteX20" fmla="*/ 14741 w 171605"/>
                      <a:gd name="connsiteY20" fmla="*/ 172498 h 176309"/>
                      <a:gd name="connsiteX21" fmla="*/ 1596 w 171605"/>
                      <a:gd name="connsiteY21" fmla="*/ 167450 h 176309"/>
                      <a:gd name="connsiteX22" fmla="*/ 72 w 171605"/>
                      <a:gd name="connsiteY22" fmla="*/ 164211 h 176309"/>
                      <a:gd name="connsiteX23" fmla="*/ 7312 w 171605"/>
                      <a:gd name="connsiteY23" fmla="*/ 118301 h 176309"/>
                      <a:gd name="connsiteX24" fmla="*/ 48269 w 171605"/>
                      <a:gd name="connsiteY24" fmla="*/ 68008 h 176309"/>
                      <a:gd name="connsiteX25" fmla="*/ 49507 w 171605"/>
                      <a:gd name="connsiteY25" fmla="*/ 65437 h 176309"/>
                      <a:gd name="connsiteX26" fmla="*/ 43506 w 171605"/>
                      <a:gd name="connsiteY26" fmla="*/ 31909 h 176309"/>
                      <a:gd name="connsiteX27" fmla="*/ 42268 w 171605"/>
                      <a:gd name="connsiteY27" fmla="*/ 15907 h 176309"/>
                      <a:gd name="connsiteX28" fmla="*/ 79892 w 171605"/>
                      <a:gd name="connsiteY28" fmla="*/ 0 h 176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1605" h="176309">
                        <a:moveTo>
                          <a:pt x="79797" y="0"/>
                        </a:moveTo>
                        <a:cubicBezTo>
                          <a:pt x="89131" y="17717"/>
                          <a:pt x="96751" y="38957"/>
                          <a:pt x="101323" y="59817"/>
                        </a:cubicBezTo>
                        <a:cubicBezTo>
                          <a:pt x="101609" y="61055"/>
                          <a:pt x="102657" y="62008"/>
                          <a:pt x="103895" y="62198"/>
                        </a:cubicBezTo>
                        <a:cubicBezTo>
                          <a:pt x="128279" y="65913"/>
                          <a:pt x="148758" y="89821"/>
                          <a:pt x="156759" y="110395"/>
                        </a:cubicBezTo>
                        <a:cubicBezTo>
                          <a:pt x="159521" y="117539"/>
                          <a:pt x="162474" y="127921"/>
                          <a:pt x="165617" y="141351"/>
                        </a:cubicBezTo>
                        <a:cubicBezTo>
                          <a:pt x="167617" y="150019"/>
                          <a:pt x="167045" y="158306"/>
                          <a:pt x="168570" y="167069"/>
                        </a:cubicBezTo>
                        <a:cubicBezTo>
                          <a:pt x="168760" y="168116"/>
                          <a:pt x="169237" y="169069"/>
                          <a:pt x="169999" y="169831"/>
                        </a:cubicBezTo>
                        <a:cubicBezTo>
                          <a:pt x="171427" y="171260"/>
                          <a:pt x="171903" y="172688"/>
                          <a:pt x="171427" y="174308"/>
                        </a:cubicBezTo>
                        <a:cubicBezTo>
                          <a:pt x="170951" y="176308"/>
                          <a:pt x="168379" y="176975"/>
                          <a:pt x="166855" y="175546"/>
                        </a:cubicBezTo>
                        <a:cubicBezTo>
                          <a:pt x="163331" y="172212"/>
                          <a:pt x="158854" y="170783"/>
                          <a:pt x="153425" y="171260"/>
                        </a:cubicBezTo>
                        <a:cubicBezTo>
                          <a:pt x="152282" y="171355"/>
                          <a:pt x="151615" y="170879"/>
                          <a:pt x="151425" y="169736"/>
                        </a:cubicBezTo>
                        <a:cubicBezTo>
                          <a:pt x="150758" y="165926"/>
                          <a:pt x="152568" y="162687"/>
                          <a:pt x="152282" y="159068"/>
                        </a:cubicBezTo>
                        <a:cubicBezTo>
                          <a:pt x="150663" y="137731"/>
                          <a:pt x="144471" y="107156"/>
                          <a:pt x="128469" y="90583"/>
                        </a:cubicBezTo>
                        <a:cubicBezTo>
                          <a:pt x="121326" y="83249"/>
                          <a:pt x="109229" y="73819"/>
                          <a:pt x="99418" y="75438"/>
                        </a:cubicBezTo>
                        <a:cubicBezTo>
                          <a:pt x="88846" y="77153"/>
                          <a:pt x="89512" y="89916"/>
                          <a:pt x="74939" y="87154"/>
                        </a:cubicBezTo>
                        <a:cubicBezTo>
                          <a:pt x="70558" y="86297"/>
                          <a:pt x="66367" y="85344"/>
                          <a:pt x="62461" y="84296"/>
                        </a:cubicBezTo>
                        <a:cubicBezTo>
                          <a:pt x="61318" y="84011"/>
                          <a:pt x="60080" y="84011"/>
                          <a:pt x="58937" y="84392"/>
                        </a:cubicBezTo>
                        <a:cubicBezTo>
                          <a:pt x="38458" y="91726"/>
                          <a:pt x="26838" y="115538"/>
                          <a:pt x="23694" y="135255"/>
                        </a:cubicBezTo>
                        <a:cubicBezTo>
                          <a:pt x="22456" y="143066"/>
                          <a:pt x="21123" y="150971"/>
                          <a:pt x="19694" y="158782"/>
                        </a:cubicBezTo>
                        <a:cubicBezTo>
                          <a:pt x="19122" y="162211"/>
                          <a:pt x="19980" y="164021"/>
                          <a:pt x="20456" y="167259"/>
                        </a:cubicBezTo>
                        <a:cubicBezTo>
                          <a:pt x="20932" y="170402"/>
                          <a:pt x="17980" y="173069"/>
                          <a:pt x="14741" y="172498"/>
                        </a:cubicBezTo>
                        <a:cubicBezTo>
                          <a:pt x="10074" y="171641"/>
                          <a:pt x="5692" y="169926"/>
                          <a:pt x="1596" y="167450"/>
                        </a:cubicBezTo>
                        <a:cubicBezTo>
                          <a:pt x="358" y="166688"/>
                          <a:pt x="-214" y="165640"/>
                          <a:pt x="72" y="164211"/>
                        </a:cubicBezTo>
                        <a:cubicBezTo>
                          <a:pt x="2454" y="146971"/>
                          <a:pt x="4835" y="131636"/>
                          <a:pt x="7312" y="118301"/>
                        </a:cubicBezTo>
                        <a:cubicBezTo>
                          <a:pt x="11979" y="92678"/>
                          <a:pt x="26933" y="80296"/>
                          <a:pt x="48269" y="68008"/>
                        </a:cubicBezTo>
                        <a:cubicBezTo>
                          <a:pt x="49317" y="67437"/>
                          <a:pt x="49698" y="66580"/>
                          <a:pt x="49507" y="65437"/>
                        </a:cubicBezTo>
                        <a:lnTo>
                          <a:pt x="43506" y="31909"/>
                        </a:lnTo>
                        <a:cubicBezTo>
                          <a:pt x="44459" y="27718"/>
                          <a:pt x="43602" y="21146"/>
                          <a:pt x="42268" y="15907"/>
                        </a:cubicBezTo>
                        <a:cubicBezTo>
                          <a:pt x="53317" y="8954"/>
                          <a:pt x="65890" y="3715"/>
                          <a:pt x="79892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8" name="Freeform: Shape 16547">
                    <a:extLst>
                      <a:ext uri="{FF2B5EF4-FFF2-40B4-BE49-F238E27FC236}">
                        <a16:creationId xmlns:a16="http://schemas.microsoft.com/office/drawing/2014/main" id="{019EF306-4313-5951-B025-056441766BAC}"/>
                      </a:ext>
                    </a:extLst>
                  </p:cNvPr>
                  <p:cNvSpPr/>
                  <p:nvPr/>
                </p:nvSpPr>
                <p:spPr>
                  <a:xfrm>
                    <a:off x="5479136" y="2921434"/>
                    <a:ext cx="120229" cy="75113"/>
                  </a:xfrm>
                  <a:custGeom>
                    <a:avLst/>
                    <a:gdLst>
                      <a:gd name="connsiteX0" fmla="*/ 120229 w 120229"/>
                      <a:gd name="connsiteY0" fmla="*/ 75036 h 75113"/>
                      <a:gd name="connsiteX1" fmla="*/ 87939 w 120229"/>
                      <a:gd name="connsiteY1" fmla="*/ 69892 h 75113"/>
                      <a:gd name="connsiteX2" fmla="*/ 36029 w 120229"/>
                      <a:gd name="connsiteY2" fmla="*/ 36745 h 75113"/>
                      <a:gd name="connsiteX3" fmla="*/ 215 w 120229"/>
                      <a:gd name="connsiteY3" fmla="*/ 2360 h 75113"/>
                      <a:gd name="connsiteX4" fmla="*/ 215 w 120229"/>
                      <a:gd name="connsiteY4" fmla="*/ 1407 h 75113"/>
                      <a:gd name="connsiteX5" fmla="*/ 881 w 120229"/>
                      <a:gd name="connsiteY5" fmla="*/ 550 h 75113"/>
                      <a:gd name="connsiteX6" fmla="*/ 3167 w 120229"/>
                      <a:gd name="connsiteY6" fmla="*/ 455 h 75113"/>
                      <a:gd name="connsiteX7" fmla="*/ 38695 w 120229"/>
                      <a:gd name="connsiteY7" fmla="*/ 33126 h 75113"/>
                      <a:gd name="connsiteX8" fmla="*/ 120134 w 120229"/>
                      <a:gd name="connsiteY8" fmla="*/ 75036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229" h="75113">
                        <a:moveTo>
                          <a:pt x="120229" y="75036"/>
                        </a:moveTo>
                        <a:cubicBezTo>
                          <a:pt x="108038" y="75512"/>
                          <a:pt x="97274" y="73797"/>
                          <a:pt x="87939" y="69892"/>
                        </a:cubicBezTo>
                        <a:cubicBezTo>
                          <a:pt x="70414" y="58843"/>
                          <a:pt x="51078" y="49223"/>
                          <a:pt x="36029" y="36745"/>
                        </a:cubicBezTo>
                        <a:cubicBezTo>
                          <a:pt x="23456" y="26268"/>
                          <a:pt x="11549" y="14838"/>
                          <a:pt x="215" y="2360"/>
                        </a:cubicBezTo>
                        <a:cubicBezTo>
                          <a:pt x="-72" y="2074"/>
                          <a:pt x="-72" y="1693"/>
                          <a:pt x="215" y="1407"/>
                        </a:cubicBezTo>
                        <a:lnTo>
                          <a:pt x="881" y="550"/>
                        </a:lnTo>
                        <a:cubicBezTo>
                          <a:pt x="1453" y="-117"/>
                          <a:pt x="2596" y="-212"/>
                          <a:pt x="3167" y="455"/>
                        </a:cubicBezTo>
                        <a:cubicBezTo>
                          <a:pt x="18026" y="15314"/>
                          <a:pt x="29837" y="26172"/>
                          <a:pt x="38695" y="33126"/>
                        </a:cubicBezTo>
                        <a:cubicBezTo>
                          <a:pt x="60889" y="50461"/>
                          <a:pt x="88035" y="64368"/>
                          <a:pt x="120134" y="75036"/>
                        </a:cubicBezTo>
                        <a:close/>
                      </a:path>
                    </a:pathLst>
                  </a:custGeom>
                  <a:solidFill>
                    <a:srgbClr val="544A5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9" name="Freeform: Shape 16548">
                    <a:extLst>
                      <a:ext uri="{FF2B5EF4-FFF2-40B4-BE49-F238E27FC236}">
                        <a16:creationId xmlns:a16="http://schemas.microsoft.com/office/drawing/2014/main" id="{46BD848D-79A9-5FD7-B07E-41625DB61F28}"/>
                      </a:ext>
                    </a:extLst>
                  </p:cNvPr>
                  <p:cNvSpPr/>
                  <p:nvPr/>
                </p:nvSpPr>
                <p:spPr>
                  <a:xfrm>
                    <a:off x="6233380" y="2996296"/>
                    <a:ext cx="244702" cy="210084"/>
                  </a:xfrm>
                  <a:custGeom>
                    <a:avLst/>
                    <a:gdLst>
                      <a:gd name="connsiteX0" fmla="*/ 187611 w 244702"/>
                      <a:gd name="connsiteY0" fmla="*/ 14175 h 210084"/>
                      <a:gd name="connsiteX1" fmla="*/ 183801 w 244702"/>
                      <a:gd name="connsiteY1" fmla="*/ 20366 h 210084"/>
                      <a:gd name="connsiteX2" fmla="*/ 184373 w 244702"/>
                      <a:gd name="connsiteY2" fmla="*/ 21890 h 210084"/>
                      <a:gd name="connsiteX3" fmla="*/ 185421 w 244702"/>
                      <a:gd name="connsiteY3" fmla="*/ 22271 h 210084"/>
                      <a:gd name="connsiteX4" fmla="*/ 187040 w 244702"/>
                      <a:gd name="connsiteY4" fmla="*/ 21604 h 210084"/>
                      <a:gd name="connsiteX5" fmla="*/ 192660 w 244702"/>
                      <a:gd name="connsiteY5" fmla="*/ 16270 h 210084"/>
                      <a:gd name="connsiteX6" fmla="*/ 202851 w 244702"/>
                      <a:gd name="connsiteY6" fmla="*/ 25605 h 210084"/>
                      <a:gd name="connsiteX7" fmla="*/ 203328 w 244702"/>
                      <a:gd name="connsiteY7" fmla="*/ 28558 h 210084"/>
                      <a:gd name="connsiteX8" fmla="*/ 204756 w 244702"/>
                      <a:gd name="connsiteY8" fmla="*/ 35701 h 210084"/>
                      <a:gd name="connsiteX9" fmla="*/ 206948 w 244702"/>
                      <a:gd name="connsiteY9" fmla="*/ 35416 h 210084"/>
                      <a:gd name="connsiteX10" fmla="*/ 209805 w 244702"/>
                      <a:gd name="connsiteY10" fmla="*/ 24938 h 210084"/>
                      <a:gd name="connsiteX11" fmla="*/ 212091 w 244702"/>
                      <a:gd name="connsiteY11" fmla="*/ 22366 h 210084"/>
                      <a:gd name="connsiteX12" fmla="*/ 213805 w 244702"/>
                      <a:gd name="connsiteY12" fmla="*/ 21700 h 210084"/>
                      <a:gd name="connsiteX13" fmla="*/ 213805 w 244702"/>
                      <a:gd name="connsiteY13" fmla="*/ 19509 h 210084"/>
                      <a:gd name="connsiteX14" fmla="*/ 211139 w 244702"/>
                      <a:gd name="connsiteY14" fmla="*/ 18556 h 210084"/>
                      <a:gd name="connsiteX15" fmla="*/ 210281 w 244702"/>
                      <a:gd name="connsiteY15" fmla="*/ 16366 h 210084"/>
                      <a:gd name="connsiteX16" fmla="*/ 230569 w 244702"/>
                      <a:gd name="connsiteY16" fmla="*/ 14461 h 210084"/>
                      <a:gd name="connsiteX17" fmla="*/ 233427 w 244702"/>
                      <a:gd name="connsiteY17" fmla="*/ 16937 h 210084"/>
                      <a:gd name="connsiteX18" fmla="*/ 242952 w 244702"/>
                      <a:gd name="connsiteY18" fmla="*/ 66467 h 210084"/>
                      <a:gd name="connsiteX19" fmla="*/ 243809 w 244702"/>
                      <a:gd name="connsiteY19" fmla="*/ 140286 h 210084"/>
                      <a:gd name="connsiteX20" fmla="*/ 240380 w 244702"/>
                      <a:gd name="connsiteY20" fmla="*/ 194578 h 210084"/>
                      <a:gd name="connsiteX21" fmla="*/ 234951 w 244702"/>
                      <a:gd name="connsiteY21" fmla="*/ 203722 h 210084"/>
                      <a:gd name="connsiteX22" fmla="*/ 208662 w 244702"/>
                      <a:gd name="connsiteY22" fmla="*/ 209056 h 210084"/>
                      <a:gd name="connsiteX23" fmla="*/ 189993 w 244702"/>
                      <a:gd name="connsiteY23" fmla="*/ 209437 h 210084"/>
                      <a:gd name="connsiteX24" fmla="*/ 187231 w 244702"/>
                      <a:gd name="connsiteY24" fmla="*/ 208294 h 210084"/>
                      <a:gd name="connsiteX25" fmla="*/ 184849 w 244702"/>
                      <a:gd name="connsiteY25" fmla="*/ 204294 h 210084"/>
                      <a:gd name="connsiteX26" fmla="*/ 182849 w 244702"/>
                      <a:gd name="connsiteY26" fmla="*/ 204484 h 210084"/>
                      <a:gd name="connsiteX27" fmla="*/ 173991 w 244702"/>
                      <a:gd name="connsiteY27" fmla="*/ 209533 h 210084"/>
                      <a:gd name="connsiteX28" fmla="*/ 165990 w 244702"/>
                      <a:gd name="connsiteY28" fmla="*/ 208485 h 210084"/>
                      <a:gd name="connsiteX29" fmla="*/ 87314 w 244702"/>
                      <a:gd name="connsiteY29" fmla="*/ 205627 h 210084"/>
                      <a:gd name="connsiteX30" fmla="*/ 72645 w 244702"/>
                      <a:gd name="connsiteY30" fmla="*/ 205246 h 210084"/>
                      <a:gd name="connsiteX31" fmla="*/ 69216 w 244702"/>
                      <a:gd name="connsiteY31" fmla="*/ 204294 h 210084"/>
                      <a:gd name="connsiteX32" fmla="*/ 58167 w 244702"/>
                      <a:gd name="connsiteY32" fmla="*/ 203151 h 210084"/>
                      <a:gd name="connsiteX33" fmla="*/ 54738 w 244702"/>
                      <a:gd name="connsiteY33" fmla="*/ 203532 h 210084"/>
                      <a:gd name="connsiteX34" fmla="*/ 43594 w 244702"/>
                      <a:gd name="connsiteY34" fmla="*/ 202198 h 210084"/>
                      <a:gd name="connsiteX35" fmla="*/ 29878 w 244702"/>
                      <a:gd name="connsiteY35" fmla="*/ 199531 h 210084"/>
                      <a:gd name="connsiteX36" fmla="*/ 30354 w 244702"/>
                      <a:gd name="connsiteY36" fmla="*/ 192769 h 210084"/>
                      <a:gd name="connsiteX37" fmla="*/ 28830 w 244702"/>
                      <a:gd name="connsiteY37" fmla="*/ 193340 h 210084"/>
                      <a:gd name="connsiteX38" fmla="*/ 28830 w 244702"/>
                      <a:gd name="connsiteY38" fmla="*/ 199436 h 210084"/>
                      <a:gd name="connsiteX39" fmla="*/ 11399 w 244702"/>
                      <a:gd name="connsiteY39" fmla="*/ 195150 h 210084"/>
                      <a:gd name="connsiteX40" fmla="*/ 3208 w 244702"/>
                      <a:gd name="connsiteY40" fmla="*/ 167242 h 210084"/>
                      <a:gd name="connsiteX41" fmla="*/ 2636 w 244702"/>
                      <a:gd name="connsiteY41" fmla="*/ 164098 h 210084"/>
                      <a:gd name="connsiteX42" fmla="*/ 2065 w 244702"/>
                      <a:gd name="connsiteY42" fmla="*/ 152954 h 210084"/>
                      <a:gd name="connsiteX43" fmla="*/ 5780 w 244702"/>
                      <a:gd name="connsiteY43" fmla="*/ 153335 h 210084"/>
                      <a:gd name="connsiteX44" fmla="*/ 6160 w 244702"/>
                      <a:gd name="connsiteY44" fmla="*/ 150287 h 210084"/>
                      <a:gd name="connsiteX45" fmla="*/ 2065 w 244702"/>
                      <a:gd name="connsiteY45" fmla="*/ 149811 h 210084"/>
                      <a:gd name="connsiteX46" fmla="*/ 64 w 244702"/>
                      <a:gd name="connsiteY46" fmla="*/ 127332 h 210084"/>
                      <a:gd name="connsiteX47" fmla="*/ 4922 w 244702"/>
                      <a:gd name="connsiteY47" fmla="*/ 60466 h 210084"/>
                      <a:gd name="connsiteX48" fmla="*/ 11208 w 244702"/>
                      <a:gd name="connsiteY48" fmla="*/ 16366 h 210084"/>
                      <a:gd name="connsiteX49" fmla="*/ 14066 w 244702"/>
                      <a:gd name="connsiteY49" fmla="*/ 13794 h 210084"/>
                      <a:gd name="connsiteX50" fmla="*/ 33021 w 244702"/>
                      <a:gd name="connsiteY50" fmla="*/ 8269 h 210084"/>
                      <a:gd name="connsiteX51" fmla="*/ 43974 w 244702"/>
                      <a:gd name="connsiteY51" fmla="*/ 13222 h 210084"/>
                      <a:gd name="connsiteX52" fmla="*/ 48547 w 244702"/>
                      <a:gd name="connsiteY52" fmla="*/ 27605 h 210084"/>
                      <a:gd name="connsiteX53" fmla="*/ 48832 w 244702"/>
                      <a:gd name="connsiteY53" fmla="*/ 31510 h 210084"/>
                      <a:gd name="connsiteX54" fmla="*/ 47213 w 244702"/>
                      <a:gd name="connsiteY54" fmla="*/ 35320 h 210084"/>
                      <a:gd name="connsiteX55" fmla="*/ 46356 w 244702"/>
                      <a:gd name="connsiteY55" fmla="*/ 37225 h 210084"/>
                      <a:gd name="connsiteX56" fmla="*/ 47594 w 244702"/>
                      <a:gd name="connsiteY56" fmla="*/ 39226 h 210084"/>
                      <a:gd name="connsiteX57" fmla="*/ 44641 w 244702"/>
                      <a:gd name="connsiteY57" fmla="*/ 45226 h 210084"/>
                      <a:gd name="connsiteX58" fmla="*/ 42641 w 244702"/>
                      <a:gd name="connsiteY58" fmla="*/ 47417 h 210084"/>
                      <a:gd name="connsiteX59" fmla="*/ 43403 w 244702"/>
                      <a:gd name="connsiteY59" fmla="*/ 50941 h 210084"/>
                      <a:gd name="connsiteX60" fmla="*/ 46356 w 244702"/>
                      <a:gd name="connsiteY60" fmla="*/ 50941 h 210084"/>
                      <a:gd name="connsiteX61" fmla="*/ 54357 w 244702"/>
                      <a:gd name="connsiteY61" fmla="*/ 48465 h 210084"/>
                      <a:gd name="connsiteX62" fmla="*/ 55786 w 244702"/>
                      <a:gd name="connsiteY62" fmla="*/ 47322 h 210084"/>
                      <a:gd name="connsiteX63" fmla="*/ 55119 w 244702"/>
                      <a:gd name="connsiteY63" fmla="*/ 46369 h 210084"/>
                      <a:gd name="connsiteX64" fmla="*/ 53976 w 244702"/>
                      <a:gd name="connsiteY64" fmla="*/ 44464 h 210084"/>
                      <a:gd name="connsiteX65" fmla="*/ 55786 w 244702"/>
                      <a:gd name="connsiteY65" fmla="*/ 41893 h 210084"/>
                      <a:gd name="connsiteX66" fmla="*/ 59024 w 244702"/>
                      <a:gd name="connsiteY66" fmla="*/ 42274 h 210084"/>
                      <a:gd name="connsiteX67" fmla="*/ 60453 w 244702"/>
                      <a:gd name="connsiteY67" fmla="*/ 43988 h 210084"/>
                      <a:gd name="connsiteX68" fmla="*/ 62739 w 244702"/>
                      <a:gd name="connsiteY68" fmla="*/ 44655 h 210084"/>
                      <a:gd name="connsiteX69" fmla="*/ 68549 w 244702"/>
                      <a:gd name="connsiteY69" fmla="*/ 47417 h 210084"/>
                      <a:gd name="connsiteX70" fmla="*/ 70359 w 244702"/>
                      <a:gd name="connsiteY70" fmla="*/ 48084 h 210084"/>
                      <a:gd name="connsiteX71" fmla="*/ 71026 w 244702"/>
                      <a:gd name="connsiteY71" fmla="*/ 47417 h 210084"/>
                      <a:gd name="connsiteX72" fmla="*/ 71406 w 244702"/>
                      <a:gd name="connsiteY72" fmla="*/ 45607 h 210084"/>
                      <a:gd name="connsiteX73" fmla="*/ 70740 w 244702"/>
                      <a:gd name="connsiteY73" fmla="*/ 39511 h 210084"/>
                      <a:gd name="connsiteX74" fmla="*/ 72169 w 244702"/>
                      <a:gd name="connsiteY74" fmla="*/ 37035 h 210084"/>
                      <a:gd name="connsiteX75" fmla="*/ 73978 w 244702"/>
                      <a:gd name="connsiteY75" fmla="*/ 36273 h 210084"/>
                      <a:gd name="connsiteX76" fmla="*/ 73692 w 244702"/>
                      <a:gd name="connsiteY76" fmla="*/ 30653 h 210084"/>
                      <a:gd name="connsiteX77" fmla="*/ 70168 w 244702"/>
                      <a:gd name="connsiteY77" fmla="*/ 30272 h 210084"/>
                      <a:gd name="connsiteX78" fmla="*/ 70645 w 244702"/>
                      <a:gd name="connsiteY78" fmla="*/ 34654 h 210084"/>
                      <a:gd name="connsiteX79" fmla="*/ 65406 w 244702"/>
                      <a:gd name="connsiteY79" fmla="*/ 40654 h 210084"/>
                      <a:gd name="connsiteX80" fmla="*/ 62167 w 244702"/>
                      <a:gd name="connsiteY80" fmla="*/ 40654 h 210084"/>
                      <a:gd name="connsiteX81" fmla="*/ 57214 w 244702"/>
                      <a:gd name="connsiteY81" fmla="*/ 39226 h 210084"/>
                      <a:gd name="connsiteX82" fmla="*/ 55690 w 244702"/>
                      <a:gd name="connsiteY82" fmla="*/ 37225 h 210084"/>
                      <a:gd name="connsiteX83" fmla="*/ 55690 w 244702"/>
                      <a:gd name="connsiteY83" fmla="*/ 29701 h 210084"/>
                      <a:gd name="connsiteX84" fmla="*/ 55309 w 244702"/>
                      <a:gd name="connsiteY84" fmla="*/ 23414 h 210084"/>
                      <a:gd name="connsiteX85" fmla="*/ 56929 w 244702"/>
                      <a:gd name="connsiteY85" fmla="*/ 20938 h 210084"/>
                      <a:gd name="connsiteX86" fmla="*/ 57881 w 244702"/>
                      <a:gd name="connsiteY86" fmla="*/ 20652 h 210084"/>
                      <a:gd name="connsiteX87" fmla="*/ 59310 w 244702"/>
                      <a:gd name="connsiteY87" fmla="*/ 18461 h 210084"/>
                      <a:gd name="connsiteX88" fmla="*/ 57881 w 244702"/>
                      <a:gd name="connsiteY88" fmla="*/ 7698 h 210084"/>
                      <a:gd name="connsiteX89" fmla="*/ 59786 w 244702"/>
                      <a:gd name="connsiteY89" fmla="*/ 5126 h 210084"/>
                      <a:gd name="connsiteX90" fmla="*/ 177896 w 244702"/>
                      <a:gd name="connsiteY90" fmla="*/ 5412 h 210084"/>
                      <a:gd name="connsiteX91" fmla="*/ 180754 w 244702"/>
                      <a:gd name="connsiteY91" fmla="*/ 6841 h 210084"/>
                      <a:gd name="connsiteX92" fmla="*/ 187707 w 244702"/>
                      <a:gd name="connsiteY92" fmla="*/ 13603 h 210084"/>
                      <a:gd name="connsiteX93" fmla="*/ 187707 w 244702"/>
                      <a:gd name="connsiteY93" fmla="*/ 13603 h 210084"/>
                      <a:gd name="connsiteX94" fmla="*/ 96076 w 244702"/>
                      <a:gd name="connsiteY94" fmla="*/ 11032 h 210084"/>
                      <a:gd name="connsiteX95" fmla="*/ 93790 w 244702"/>
                      <a:gd name="connsiteY95" fmla="*/ 8746 h 210084"/>
                      <a:gd name="connsiteX96" fmla="*/ 91505 w 244702"/>
                      <a:gd name="connsiteY96" fmla="*/ 11032 h 210084"/>
                      <a:gd name="connsiteX97" fmla="*/ 93790 w 244702"/>
                      <a:gd name="connsiteY97" fmla="*/ 13222 h 210084"/>
                      <a:gd name="connsiteX98" fmla="*/ 96076 w 244702"/>
                      <a:gd name="connsiteY98" fmla="*/ 11032 h 210084"/>
                      <a:gd name="connsiteX99" fmla="*/ 96076 w 244702"/>
                      <a:gd name="connsiteY99" fmla="*/ 11032 h 210084"/>
                      <a:gd name="connsiteX100" fmla="*/ 112840 w 244702"/>
                      <a:gd name="connsiteY100" fmla="*/ 15318 h 210084"/>
                      <a:gd name="connsiteX101" fmla="*/ 113983 w 244702"/>
                      <a:gd name="connsiteY101" fmla="*/ 12460 h 210084"/>
                      <a:gd name="connsiteX102" fmla="*/ 111698 w 244702"/>
                      <a:gd name="connsiteY102" fmla="*/ 10365 h 210084"/>
                      <a:gd name="connsiteX103" fmla="*/ 110555 w 244702"/>
                      <a:gd name="connsiteY103" fmla="*/ 13222 h 210084"/>
                      <a:gd name="connsiteX104" fmla="*/ 112840 w 244702"/>
                      <a:gd name="connsiteY104" fmla="*/ 15318 h 210084"/>
                      <a:gd name="connsiteX105" fmla="*/ 112840 w 244702"/>
                      <a:gd name="connsiteY105" fmla="*/ 15318 h 210084"/>
                      <a:gd name="connsiteX106" fmla="*/ 84932 w 244702"/>
                      <a:gd name="connsiteY106" fmla="*/ 13699 h 210084"/>
                      <a:gd name="connsiteX107" fmla="*/ 82646 w 244702"/>
                      <a:gd name="connsiteY107" fmla="*/ 11413 h 210084"/>
                      <a:gd name="connsiteX108" fmla="*/ 80360 w 244702"/>
                      <a:gd name="connsiteY108" fmla="*/ 13699 h 210084"/>
                      <a:gd name="connsiteX109" fmla="*/ 82646 w 244702"/>
                      <a:gd name="connsiteY109" fmla="*/ 15889 h 210084"/>
                      <a:gd name="connsiteX110" fmla="*/ 84932 w 244702"/>
                      <a:gd name="connsiteY110" fmla="*/ 13699 h 210084"/>
                      <a:gd name="connsiteX111" fmla="*/ 84932 w 244702"/>
                      <a:gd name="connsiteY111" fmla="*/ 13699 h 210084"/>
                      <a:gd name="connsiteX112" fmla="*/ 112174 w 244702"/>
                      <a:gd name="connsiteY112" fmla="*/ 22557 h 210084"/>
                      <a:gd name="connsiteX113" fmla="*/ 111411 w 244702"/>
                      <a:gd name="connsiteY113" fmla="*/ 23033 h 210084"/>
                      <a:gd name="connsiteX114" fmla="*/ 111507 w 244702"/>
                      <a:gd name="connsiteY114" fmla="*/ 24748 h 210084"/>
                      <a:gd name="connsiteX115" fmla="*/ 114555 w 244702"/>
                      <a:gd name="connsiteY115" fmla="*/ 24271 h 210084"/>
                      <a:gd name="connsiteX116" fmla="*/ 115698 w 244702"/>
                      <a:gd name="connsiteY116" fmla="*/ 22366 h 210084"/>
                      <a:gd name="connsiteX117" fmla="*/ 114174 w 244702"/>
                      <a:gd name="connsiteY117" fmla="*/ 21414 h 210084"/>
                      <a:gd name="connsiteX118" fmla="*/ 112840 w 244702"/>
                      <a:gd name="connsiteY118" fmla="*/ 22176 h 210084"/>
                      <a:gd name="connsiteX119" fmla="*/ 112078 w 244702"/>
                      <a:gd name="connsiteY119" fmla="*/ 22557 h 210084"/>
                      <a:gd name="connsiteX120" fmla="*/ 112078 w 244702"/>
                      <a:gd name="connsiteY120" fmla="*/ 22557 h 210084"/>
                      <a:gd name="connsiteX121" fmla="*/ 44070 w 244702"/>
                      <a:gd name="connsiteY121" fmla="*/ 23605 h 210084"/>
                      <a:gd name="connsiteX122" fmla="*/ 39307 w 244702"/>
                      <a:gd name="connsiteY122" fmla="*/ 21985 h 210084"/>
                      <a:gd name="connsiteX123" fmla="*/ 34735 w 244702"/>
                      <a:gd name="connsiteY123" fmla="*/ 24081 h 210084"/>
                      <a:gd name="connsiteX124" fmla="*/ 39498 w 244702"/>
                      <a:gd name="connsiteY124" fmla="*/ 25700 h 210084"/>
                      <a:gd name="connsiteX125" fmla="*/ 44070 w 244702"/>
                      <a:gd name="connsiteY125" fmla="*/ 23605 h 210084"/>
                      <a:gd name="connsiteX126" fmla="*/ 44070 w 244702"/>
                      <a:gd name="connsiteY126" fmla="*/ 23605 h 210084"/>
                      <a:gd name="connsiteX127" fmla="*/ 82551 w 244702"/>
                      <a:gd name="connsiteY127" fmla="*/ 26748 h 210084"/>
                      <a:gd name="connsiteX128" fmla="*/ 80551 w 244702"/>
                      <a:gd name="connsiteY128" fmla="*/ 33415 h 210084"/>
                      <a:gd name="connsiteX129" fmla="*/ 82170 w 244702"/>
                      <a:gd name="connsiteY129" fmla="*/ 33701 h 210084"/>
                      <a:gd name="connsiteX130" fmla="*/ 85599 w 244702"/>
                      <a:gd name="connsiteY130" fmla="*/ 24557 h 210084"/>
                      <a:gd name="connsiteX131" fmla="*/ 85027 w 244702"/>
                      <a:gd name="connsiteY131" fmla="*/ 22938 h 210084"/>
                      <a:gd name="connsiteX132" fmla="*/ 84075 w 244702"/>
                      <a:gd name="connsiteY132" fmla="*/ 22557 h 210084"/>
                      <a:gd name="connsiteX133" fmla="*/ 82741 w 244702"/>
                      <a:gd name="connsiteY133" fmla="*/ 24081 h 210084"/>
                      <a:gd name="connsiteX134" fmla="*/ 82932 w 244702"/>
                      <a:gd name="connsiteY134" fmla="*/ 25129 h 210084"/>
                      <a:gd name="connsiteX135" fmla="*/ 82551 w 244702"/>
                      <a:gd name="connsiteY135" fmla="*/ 26653 h 210084"/>
                      <a:gd name="connsiteX136" fmla="*/ 82551 w 244702"/>
                      <a:gd name="connsiteY136" fmla="*/ 26653 h 210084"/>
                      <a:gd name="connsiteX137" fmla="*/ 150083 w 244702"/>
                      <a:gd name="connsiteY137" fmla="*/ 28843 h 210084"/>
                      <a:gd name="connsiteX138" fmla="*/ 151226 w 244702"/>
                      <a:gd name="connsiteY138" fmla="*/ 30177 h 210084"/>
                      <a:gd name="connsiteX139" fmla="*/ 152369 w 244702"/>
                      <a:gd name="connsiteY139" fmla="*/ 29415 h 210084"/>
                      <a:gd name="connsiteX140" fmla="*/ 150464 w 244702"/>
                      <a:gd name="connsiteY140" fmla="*/ 24081 h 210084"/>
                      <a:gd name="connsiteX141" fmla="*/ 148940 w 244702"/>
                      <a:gd name="connsiteY141" fmla="*/ 24271 h 210084"/>
                      <a:gd name="connsiteX142" fmla="*/ 148940 w 244702"/>
                      <a:gd name="connsiteY142" fmla="*/ 25795 h 210084"/>
                      <a:gd name="connsiteX143" fmla="*/ 149988 w 244702"/>
                      <a:gd name="connsiteY143" fmla="*/ 28843 h 210084"/>
                      <a:gd name="connsiteX144" fmla="*/ 149988 w 244702"/>
                      <a:gd name="connsiteY144" fmla="*/ 28843 h 210084"/>
                      <a:gd name="connsiteX145" fmla="*/ 227521 w 244702"/>
                      <a:gd name="connsiteY145" fmla="*/ 30272 h 210084"/>
                      <a:gd name="connsiteX146" fmla="*/ 227712 w 244702"/>
                      <a:gd name="connsiteY146" fmla="*/ 29224 h 210084"/>
                      <a:gd name="connsiteX147" fmla="*/ 225331 w 244702"/>
                      <a:gd name="connsiteY147" fmla="*/ 28748 h 210084"/>
                      <a:gd name="connsiteX148" fmla="*/ 222092 w 244702"/>
                      <a:gd name="connsiteY148" fmla="*/ 34558 h 210084"/>
                      <a:gd name="connsiteX149" fmla="*/ 222473 w 244702"/>
                      <a:gd name="connsiteY149" fmla="*/ 35701 h 210084"/>
                      <a:gd name="connsiteX150" fmla="*/ 223806 w 244702"/>
                      <a:gd name="connsiteY150" fmla="*/ 36463 h 210084"/>
                      <a:gd name="connsiteX151" fmla="*/ 225045 w 244702"/>
                      <a:gd name="connsiteY151" fmla="*/ 36178 h 210084"/>
                      <a:gd name="connsiteX152" fmla="*/ 227521 w 244702"/>
                      <a:gd name="connsiteY152" fmla="*/ 30177 h 210084"/>
                      <a:gd name="connsiteX153" fmla="*/ 227521 w 244702"/>
                      <a:gd name="connsiteY153" fmla="*/ 30177 h 210084"/>
                      <a:gd name="connsiteX154" fmla="*/ 60834 w 244702"/>
                      <a:gd name="connsiteY154" fmla="*/ 31987 h 210084"/>
                      <a:gd name="connsiteX155" fmla="*/ 60262 w 244702"/>
                      <a:gd name="connsiteY155" fmla="*/ 34463 h 210084"/>
                      <a:gd name="connsiteX156" fmla="*/ 62644 w 244702"/>
                      <a:gd name="connsiteY156" fmla="*/ 36273 h 210084"/>
                      <a:gd name="connsiteX157" fmla="*/ 65311 w 244702"/>
                      <a:gd name="connsiteY157" fmla="*/ 35416 h 210084"/>
                      <a:gd name="connsiteX158" fmla="*/ 64453 w 244702"/>
                      <a:gd name="connsiteY158" fmla="*/ 31891 h 210084"/>
                      <a:gd name="connsiteX159" fmla="*/ 60929 w 244702"/>
                      <a:gd name="connsiteY159" fmla="*/ 32082 h 210084"/>
                      <a:gd name="connsiteX160" fmla="*/ 60929 w 244702"/>
                      <a:gd name="connsiteY160" fmla="*/ 32082 h 210084"/>
                      <a:gd name="connsiteX161" fmla="*/ 207709 w 244702"/>
                      <a:gd name="connsiteY161" fmla="*/ 43893 h 210084"/>
                      <a:gd name="connsiteX162" fmla="*/ 210090 w 244702"/>
                      <a:gd name="connsiteY162" fmla="*/ 40845 h 210084"/>
                      <a:gd name="connsiteX163" fmla="*/ 205042 w 244702"/>
                      <a:gd name="connsiteY163" fmla="*/ 38178 h 210084"/>
                      <a:gd name="connsiteX164" fmla="*/ 203518 w 244702"/>
                      <a:gd name="connsiteY164" fmla="*/ 40559 h 210084"/>
                      <a:gd name="connsiteX165" fmla="*/ 207709 w 244702"/>
                      <a:gd name="connsiteY165" fmla="*/ 43798 h 210084"/>
                      <a:gd name="connsiteX166" fmla="*/ 207709 w 244702"/>
                      <a:gd name="connsiteY166" fmla="*/ 43798 h 210084"/>
                      <a:gd name="connsiteX167" fmla="*/ 129223 w 244702"/>
                      <a:gd name="connsiteY167" fmla="*/ 40178 h 210084"/>
                      <a:gd name="connsiteX168" fmla="*/ 126080 w 244702"/>
                      <a:gd name="connsiteY168" fmla="*/ 38940 h 210084"/>
                      <a:gd name="connsiteX169" fmla="*/ 123508 w 244702"/>
                      <a:gd name="connsiteY169" fmla="*/ 41035 h 210084"/>
                      <a:gd name="connsiteX170" fmla="*/ 126651 w 244702"/>
                      <a:gd name="connsiteY170" fmla="*/ 42274 h 210084"/>
                      <a:gd name="connsiteX171" fmla="*/ 129223 w 244702"/>
                      <a:gd name="connsiteY171" fmla="*/ 40178 h 210084"/>
                      <a:gd name="connsiteX172" fmla="*/ 129223 w 244702"/>
                      <a:gd name="connsiteY172" fmla="*/ 40178 h 210084"/>
                      <a:gd name="connsiteX173" fmla="*/ 82074 w 244702"/>
                      <a:gd name="connsiteY173" fmla="*/ 57514 h 210084"/>
                      <a:gd name="connsiteX174" fmla="*/ 81313 w 244702"/>
                      <a:gd name="connsiteY174" fmla="*/ 59133 h 210084"/>
                      <a:gd name="connsiteX175" fmla="*/ 82074 w 244702"/>
                      <a:gd name="connsiteY175" fmla="*/ 61419 h 210084"/>
                      <a:gd name="connsiteX176" fmla="*/ 83599 w 244702"/>
                      <a:gd name="connsiteY176" fmla="*/ 61514 h 210084"/>
                      <a:gd name="connsiteX177" fmla="*/ 84646 w 244702"/>
                      <a:gd name="connsiteY177" fmla="*/ 59514 h 210084"/>
                      <a:gd name="connsiteX178" fmla="*/ 82932 w 244702"/>
                      <a:gd name="connsiteY178" fmla="*/ 51894 h 210084"/>
                      <a:gd name="connsiteX179" fmla="*/ 79693 w 244702"/>
                      <a:gd name="connsiteY179" fmla="*/ 47036 h 210084"/>
                      <a:gd name="connsiteX180" fmla="*/ 78836 w 244702"/>
                      <a:gd name="connsiteY180" fmla="*/ 47798 h 210084"/>
                      <a:gd name="connsiteX181" fmla="*/ 82265 w 244702"/>
                      <a:gd name="connsiteY181" fmla="*/ 55799 h 210084"/>
                      <a:gd name="connsiteX182" fmla="*/ 82074 w 244702"/>
                      <a:gd name="connsiteY182" fmla="*/ 57418 h 210084"/>
                      <a:gd name="connsiteX183" fmla="*/ 82074 w 244702"/>
                      <a:gd name="connsiteY183" fmla="*/ 57418 h 210084"/>
                      <a:gd name="connsiteX184" fmla="*/ 216282 w 244702"/>
                      <a:gd name="connsiteY184" fmla="*/ 48465 h 210084"/>
                      <a:gd name="connsiteX185" fmla="*/ 217234 w 244702"/>
                      <a:gd name="connsiteY185" fmla="*/ 54180 h 210084"/>
                      <a:gd name="connsiteX186" fmla="*/ 221044 w 244702"/>
                      <a:gd name="connsiteY186" fmla="*/ 54180 h 210084"/>
                      <a:gd name="connsiteX187" fmla="*/ 217996 w 244702"/>
                      <a:gd name="connsiteY187" fmla="*/ 47512 h 210084"/>
                      <a:gd name="connsiteX188" fmla="*/ 216282 w 244702"/>
                      <a:gd name="connsiteY188" fmla="*/ 48465 h 210084"/>
                      <a:gd name="connsiteX189" fmla="*/ 216282 w 244702"/>
                      <a:gd name="connsiteY189" fmla="*/ 48465 h 210084"/>
                      <a:gd name="connsiteX190" fmla="*/ 73692 w 244702"/>
                      <a:gd name="connsiteY190" fmla="*/ 60276 h 210084"/>
                      <a:gd name="connsiteX191" fmla="*/ 70549 w 244702"/>
                      <a:gd name="connsiteY191" fmla="*/ 58276 h 210084"/>
                      <a:gd name="connsiteX192" fmla="*/ 66835 w 244702"/>
                      <a:gd name="connsiteY192" fmla="*/ 59228 h 210084"/>
                      <a:gd name="connsiteX193" fmla="*/ 69978 w 244702"/>
                      <a:gd name="connsiteY193" fmla="*/ 61228 h 210084"/>
                      <a:gd name="connsiteX194" fmla="*/ 73692 w 244702"/>
                      <a:gd name="connsiteY194" fmla="*/ 60276 h 210084"/>
                      <a:gd name="connsiteX195" fmla="*/ 73692 w 244702"/>
                      <a:gd name="connsiteY195" fmla="*/ 60276 h 210084"/>
                      <a:gd name="connsiteX196" fmla="*/ 97219 w 244702"/>
                      <a:gd name="connsiteY196" fmla="*/ 59228 h 210084"/>
                      <a:gd name="connsiteX197" fmla="*/ 93124 w 244702"/>
                      <a:gd name="connsiteY197" fmla="*/ 61228 h 210084"/>
                      <a:gd name="connsiteX198" fmla="*/ 90456 w 244702"/>
                      <a:gd name="connsiteY198" fmla="*/ 64848 h 210084"/>
                      <a:gd name="connsiteX199" fmla="*/ 94552 w 244702"/>
                      <a:gd name="connsiteY199" fmla="*/ 62848 h 210084"/>
                      <a:gd name="connsiteX200" fmla="*/ 97219 w 244702"/>
                      <a:gd name="connsiteY200" fmla="*/ 59228 h 210084"/>
                      <a:gd name="connsiteX201" fmla="*/ 97219 w 244702"/>
                      <a:gd name="connsiteY201" fmla="*/ 59228 h 210084"/>
                      <a:gd name="connsiteX202" fmla="*/ 58929 w 244702"/>
                      <a:gd name="connsiteY202" fmla="*/ 65705 h 210084"/>
                      <a:gd name="connsiteX203" fmla="*/ 56167 w 244702"/>
                      <a:gd name="connsiteY203" fmla="*/ 62562 h 210084"/>
                      <a:gd name="connsiteX204" fmla="*/ 51976 w 244702"/>
                      <a:gd name="connsiteY204" fmla="*/ 61800 h 210084"/>
                      <a:gd name="connsiteX205" fmla="*/ 54738 w 244702"/>
                      <a:gd name="connsiteY205" fmla="*/ 64943 h 210084"/>
                      <a:gd name="connsiteX206" fmla="*/ 58929 w 244702"/>
                      <a:gd name="connsiteY206" fmla="*/ 65705 h 210084"/>
                      <a:gd name="connsiteX207" fmla="*/ 58929 w 244702"/>
                      <a:gd name="connsiteY207" fmla="*/ 65705 h 210084"/>
                      <a:gd name="connsiteX208" fmla="*/ 84837 w 244702"/>
                      <a:gd name="connsiteY208" fmla="*/ 69325 h 210084"/>
                      <a:gd name="connsiteX209" fmla="*/ 88456 w 244702"/>
                      <a:gd name="connsiteY209" fmla="*/ 69325 h 210084"/>
                      <a:gd name="connsiteX210" fmla="*/ 88647 w 244702"/>
                      <a:gd name="connsiteY210" fmla="*/ 69229 h 210084"/>
                      <a:gd name="connsiteX211" fmla="*/ 88933 w 244702"/>
                      <a:gd name="connsiteY211" fmla="*/ 67801 h 210084"/>
                      <a:gd name="connsiteX212" fmla="*/ 88075 w 244702"/>
                      <a:gd name="connsiteY212" fmla="*/ 66943 h 210084"/>
                      <a:gd name="connsiteX213" fmla="*/ 80170 w 244702"/>
                      <a:gd name="connsiteY213" fmla="*/ 67896 h 210084"/>
                      <a:gd name="connsiteX214" fmla="*/ 79122 w 244702"/>
                      <a:gd name="connsiteY214" fmla="*/ 68848 h 210084"/>
                      <a:gd name="connsiteX215" fmla="*/ 79598 w 244702"/>
                      <a:gd name="connsiteY215" fmla="*/ 70182 h 210084"/>
                      <a:gd name="connsiteX216" fmla="*/ 80836 w 244702"/>
                      <a:gd name="connsiteY216" fmla="*/ 70277 h 210084"/>
                      <a:gd name="connsiteX217" fmla="*/ 82456 w 244702"/>
                      <a:gd name="connsiteY217" fmla="*/ 69706 h 210084"/>
                      <a:gd name="connsiteX218" fmla="*/ 84837 w 244702"/>
                      <a:gd name="connsiteY218" fmla="*/ 69229 h 210084"/>
                      <a:gd name="connsiteX219" fmla="*/ 84837 w 244702"/>
                      <a:gd name="connsiteY219" fmla="*/ 69229 h 210084"/>
                      <a:gd name="connsiteX220" fmla="*/ 66930 w 244702"/>
                      <a:gd name="connsiteY220" fmla="*/ 73516 h 210084"/>
                      <a:gd name="connsiteX221" fmla="*/ 69597 w 244702"/>
                      <a:gd name="connsiteY221" fmla="*/ 75325 h 210084"/>
                      <a:gd name="connsiteX222" fmla="*/ 70549 w 244702"/>
                      <a:gd name="connsiteY222" fmla="*/ 70087 h 210084"/>
                      <a:gd name="connsiteX223" fmla="*/ 69025 w 244702"/>
                      <a:gd name="connsiteY223" fmla="*/ 69706 h 210084"/>
                      <a:gd name="connsiteX224" fmla="*/ 66835 w 244702"/>
                      <a:gd name="connsiteY224" fmla="*/ 73516 h 210084"/>
                      <a:gd name="connsiteX225" fmla="*/ 66835 w 244702"/>
                      <a:gd name="connsiteY225" fmla="*/ 73516 h 210084"/>
                      <a:gd name="connsiteX226" fmla="*/ 29497 w 244702"/>
                      <a:gd name="connsiteY226" fmla="*/ 74849 h 210084"/>
                      <a:gd name="connsiteX227" fmla="*/ 28258 w 244702"/>
                      <a:gd name="connsiteY227" fmla="*/ 74563 h 210084"/>
                      <a:gd name="connsiteX228" fmla="*/ 27211 w 244702"/>
                      <a:gd name="connsiteY228" fmla="*/ 75897 h 210084"/>
                      <a:gd name="connsiteX229" fmla="*/ 30068 w 244702"/>
                      <a:gd name="connsiteY229" fmla="*/ 77897 h 210084"/>
                      <a:gd name="connsiteX230" fmla="*/ 32068 w 244702"/>
                      <a:gd name="connsiteY230" fmla="*/ 77516 h 210084"/>
                      <a:gd name="connsiteX231" fmla="*/ 32068 w 244702"/>
                      <a:gd name="connsiteY231" fmla="*/ 75706 h 210084"/>
                      <a:gd name="connsiteX232" fmla="*/ 30640 w 244702"/>
                      <a:gd name="connsiteY232" fmla="*/ 75230 h 210084"/>
                      <a:gd name="connsiteX233" fmla="*/ 29687 w 244702"/>
                      <a:gd name="connsiteY233" fmla="*/ 74849 h 210084"/>
                      <a:gd name="connsiteX234" fmla="*/ 29687 w 244702"/>
                      <a:gd name="connsiteY234" fmla="*/ 74849 h 210084"/>
                      <a:gd name="connsiteX235" fmla="*/ 207900 w 244702"/>
                      <a:gd name="connsiteY235" fmla="*/ 75992 h 210084"/>
                      <a:gd name="connsiteX236" fmla="*/ 207995 w 244702"/>
                      <a:gd name="connsiteY236" fmla="*/ 78469 h 210084"/>
                      <a:gd name="connsiteX237" fmla="*/ 211329 w 244702"/>
                      <a:gd name="connsiteY237" fmla="*/ 78850 h 210084"/>
                      <a:gd name="connsiteX238" fmla="*/ 211519 w 244702"/>
                      <a:gd name="connsiteY238" fmla="*/ 75802 h 210084"/>
                      <a:gd name="connsiteX239" fmla="*/ 207900 w 244702"/>
                      <a:gd name="connsiteY239" fmla="*/ 75992 h 210084"/>
                      <a:gd name="connsiteX240" fmla="*/ 207900 w 244702"/>
                      <a:gd name="connsiteY240" fmla="*/ 75992 h 210084"/>
                      <a:gd name="connsiteX241" fmla="*/ 206090 w 244702"/>
                      <a:gd name="connsiteY241" fmla="*/ 81517 h 210084"/>
                      <a:gd name="connsiteX242" fmla="*/ 200185 w 244702"/>
                      <a:gd name="connsiteY242" fmla="*/ 83041 h 210084"/>
                      <a:gd name="connsiteX243" fmla="*/ 195898 w 244702"/>
                      <a:gd name="connsiteY243" fmla="*/ 87232 h 210084"/>
                      <a:gd name="connsiteX244" fmla="*/ 201804 w 244702"/>
                      <a:gd name="connsiteY244" fmla="*/ 85708 h 210084"/>
                      <a:gd name="connsiteX245" fmla="*/ 206090 w 244702"/>
                      <a:gd name="connsiteY245" fmla="*/ 81517 h 210084"/>
                      <a:gd name="connsiteX246" fmla="*/ 206090 w 244702"/>
                      <a:gd name="connsiteY246" fmla="*/ 81517 h 210084"/>
                      <a:gd name="connsiteX247" fmla="*/ 129699 w 244702"/>
                      <a:gd name="connsiteY247" fmla="*/ 86755 h 210084"/>
                      <a:gd name="connsiteX248" fmla="*/ 132652 w 244702"/>
                      <a:gd name="connsiteY248" fmla="*/ 84279 h 210084"/>
                      <a:gd name="connsiteX249" fmla="*/ 131033 w 244702"/>
                      <a:gd name="connsiteY249" fmla="*/ 82755 h 210084"/>
                      <a:gd name="connsiteX250" fmla="*/ 124747 w 244702"/>
                      <a:gd name="connsiteY250" fmla="*/ 86851 h 210084"/>
                      <a:gd name="connsiteX251" fmla="*/ 123889 w 244702"/>
                      <a:gd name="connsiteY251" fmla="*/ 89803 h 210084"/>
                      <a:gd name="connsiteX252" fmla="*/ 125604 w 244702"/>
                      <a:gd name="connsiteY252" fmla="*/ 90089 h 210084"/>
                      <a:gd name="connsiteX253" fmla="*/ 127128 w 244702"/>
                      <a:gd name="connsiteY253" fmla="*/ 88089 h 210084"/>
                      <a:gd name="connsiteX254" fmla="*/ 129509 w 244702"/>
                      <a:gd name="connsiteY254" fmla="*/ 86660 h 210084"/>
                      <a:gd name="connsiteX255" fmla="*/ 129509 w 244702"/>
                      <a:gd name="connsiteY255" fmla="*/ 86660 h 210084"/>
                      <a:gd name="connsiteX256" fmla="*/ 22067 w 244702"/>
                      <a:gd name="connsiteY256" fmla="*/ 83803 h 210084"/>
                      <a:gd name="connsiteX257" fmla="*/ 20353 w 244702"/>
                      <a:gd name="connsiteY257" fmla="*/ 84279 h 210084"/>
                      <a:gd name="connsiteX258" fmla="*/ 20353 w 244702"/>
                      <a:gd name="connsiteY258" fmla="*/ 86279 h 210084"/>
                      <a:gd name="connsiteX259" fmla="*/ 26067 w 244702"/>
                      <a:gd name="connsiteY259" fmla="*/ 86946 h 210084"/>
                      <a:gd name="connsiteX260" fmla="*/ 26544 w 244702"/>
                      <a:gd name="connsiteY260" fmla="*/ 84088 h 210084"/>
                      <a:gd name="connsiteX261" fmla="*/ 24257 w 244702"/>
                      <a:gd name="connsiteY261" fmla="*/ 83707 h 210084"/>
                      <a:gd name="connsiteX262" fmla="*/ 22067 w 244702"/>
                      <a:gd name="connsiteY262" fmla="*/ 83707 h 210084"/>
                      <a:gd name="connsiteX263" fmla="*/ 22067 w 244702"/>
                      <a:gd name="connsiteY263" fmla="*/ 83707 h 210084"/>
                      <a:gd name="connsiteX264" fmla="*/ 54928 w 244702"/>
                      <a:gd name="connsiteY264" fmla="*/ 95233 h 210084"/>
                      <a:gd name="connsiteX265" fmla="*/ 59119 w 244702"/>
                      <a:gd name="connsiteY265" fmla="*/ 85327 h 210084"/>
                      <a:gd name="connsiteX266" fmla="*/ 59215 w 244702"/>
                      <a:gd name="connsiteY266" fmla="*/ 83993 h 210084"/>
                      <a:gd name="connsiteX267" fmla="*/ 58643 w 244702"/>
                      <a:gd name="connsiteY267" fmla="*/ 83326 h 210084"/>
                      <a:gd name="connsiteX268" fmla="*/ 57786 w 244702"/>
                      <a:gd name="connsiteY268" fmla="*/ 83326 h 210084"/>
                      <a:gd name="connsiteX269" fmla="*/ 53976 w 244702"/>
                      <a:gd name="connsiteY269" fmla="*/ 95328 h 210084"/>
                      <a:gd name="connsiteX270" fmla="*/ 54928 w 244702"/>
                      <a:gd name="connsiteY270" fmla="*/ 95328 h 210084"/>
                      <a:gd name="connsiteX271" fmla="*/ 54928 w 244702"/>
                      <a:gd name="connsiteY271" fmla="*/ 95328 h 210084"/>
                      <a:gd name="connsiteX272" fmla="*/ 39783 w 244702"/>
                      <a:gd name="connsiteY272" fmla="*/ 85517 h 210084"/>
                      <a:gd name="connsiteX273" fmla="*/ 39022 w 244702"/>
                      <a:gd name="connsiteY273" fmla="*/ 88756 h 210084"/>
                      <a:gd name="connsiteX274" fmla="*/ 42165 w 244702"/>
                      <a:gd name="connsiteY274" fmla="*/ 88756 h 210084"/>
                      <a:gd name="connsiteX275" fmla="*/ 42831 w 244702"/>
                      <a:gd name="connsiteY275" fmla="*/ 86374 h 210084"/>
                      <a:gd name="connsiteX276" fmla="*/ 39783 w 244702"/>
                      <a:gd name="connsiteY276" fmla="*/ 85612 h 210084"/>
                      <a:gd name="connsiteX277" fmla="*/ 39783 w 244702"/>
                      <a:gd name="connsiteY277" fmla="*/ 85612 h 210084"/>
                      <a:gd name="connsiteX278" fmla="*/ 26544 w 244702"/>
                      <a:gd name="connsiteY278" fmla="*/ 96661 h 210084"/>
                      <a:gd name="connsiteX279" fmla="*/ 23210 w 244702"/>
                      <a:gd name="connsiteY279" fmla="*/ 97042 h 210084"/>
                      <a:gd name="connsiteX280" fmla="*/ 22924 w 244702"/>
                      <a:gd name="connsiteY280" fmla="*/ 100281 h 210084"/>
                      <a:gd name="connsiteX281" fmla="*/ 26258 w 244702"/>
                      <a:gd name="connsiteY281" fmla="*/ 99900 h 210084"/>
                      <a:gd name="connsiteX282" fmla="*/ 26544 w 244702"/>
                      <a:gd name="connsiteY282" fmla="*/ 96661 h 210084"/>
                      <a:gd name="connsiteX283" fmla="*/ 26544 w 244702"/>
                      <a:gd name="connsiteY283" fmla="*/ 96661 h 210084"/>
                      <a:gd name="connsiteX284" fmla="*/ 73692 w 244702"/>
                      <a:gd name="connsiteY284" fmla="*/ 98471 h 210084"/>
                      <a:gd name="connsiteX285" fmla="*/ 73692 w 244702"/>
                      <a:gd name="connsiteY285" fmla="*/ 100186 h 210084"/>
                      <a:gd name="connsiteX286" fmla="*/ 78074 w 244702"/>
                      <a:gd name="connsiteY286" fmla="*/ 100471 h 210084"/>
                      <a:gd name="connsiteX287" fmla="*/ 78360 w 244702"/>
                      <a:gd name="connsiteY287" fmla="*/ 98090 h 210084"/>
                      <a:gd name="connsiteX288" fmla="*/ 73788 w 244702"/>
                      <a:gd name="connsiteY288" fmla="*/ 98471 h 210084"/>
                      <a:gd name="connsiteX289" fmla="*/ 73788 w 244702"/>
                      <a:gd name="connsiteY289" fmla="*/ 98471 h 210084"/>
                      <a:gd name="connsiteX290" fmla="*/ 211233 w 244702"/>
                      <a:gd name="connsiteY290" fmla="*/ 103805 h 210084"/>
                      <a:gd name="connsiteX291" fmla="*/ 207995 w 244702"/>
                      <a:gd name="connsiteY291" fmla="*/ 105424 h 210084"/>
                      <a:gd name="connsiteX292" fmla="*/ 209043 w 244702"/>
                      <a:gd name="connsiteY292" fmla="*/ 107710 h 210084"/>
                      <a:gd name="connsiteX293" fmla="*/ 212758 w 244702"/>
                      <a:gd name="connsiteY293" fmla="*/ 106758 h 210084"/>
                      <a:gd name="connsiteX294" fmla="*/ 213520 w 244702"/>
                      <a:gd name="connsiteY294" fmla="*/ 105043 h 210084"/>
                      <a:gd name="connsiteX295" fmla="*/ 211710 w 244702"/>
                      <a:gd name="connsiteY295" fmla="*/ 103900 h 210084"/>
                      <a:gd name="connsiteX296" fmla="*/ 211233 w 244702"/>
                      <a:gd name="connsiteY296" fmla="*/ 103900 h 210084"/>
                      <a:gd name="connsiteX297" fmla="*/ 211233 w 244702"/>
                      <a:gd name="connsiteY297" fmla="*/ 103900 h 210084"/>
                      <a:gd name="connsiteX298" fmla="*/ 137510 w 244702"/>
                      <a:gd name="connsiteY298" fmla="*/ 120188 h 210084"/>
                      <a:gd name="connsiteX299" fmla="*/ 137701 w 244702"/>
                      <a:gd name="connsiteY299" fmla="*/ 121903 h 210084"/>
                      <a:gd name="connsiteX300" fmla="*/ 139510 w 244702"/>
                      <a:gd name="connsiteY300" fmla="*/ 121807 h 210084"/>
                      <a:gd name="connsiteX301" fmla="*/ 141129 w 244702"/>
                      <a:gd name="connsiteY301" fmla="*/ 116473 h 210084"/>
                      <a:gd name="connsiteX302" fmla="*/ 139701 w 244702"/>
                      <a:gd name="connsiteY302" fmla="*/ 115521 h 210084"/>
                      <a:gd name="connsiteX303" fmla="*/ 138272 w 244702"/>
                      <a:gd name="connsiteY303" fmla="*/ 117426 h 210084"/>
                      <a:gd name="connsiteX304" fmla="*/ 137415 w 244702"/>
                      <a:gd name="connsiteY304" fmla="*/ 120188 h 210084"/>
                      <a:gd name="connsiteX305" fmla="*/ 137415 w 244702"/>
                      <a:gd name="connsiteY305" fmla="*/ 120188 h 210084"/>
                      <a:gd name="connsiteX306" fmla="*/ 31306 w 244702"/>
                      <a:gd name="connsiteY306" fmla="*/ 125046 h 210084"/>
                      <a:gd name="connsiteX307" fmla="*/ 32354 w 244702"/>
                      <a:gd name="connsiteY307" fmla="*/ 123903 h 210084"/>
                      <a:gd name="connsiteX308" fmla="*/ 31783 w 244702"/>
                      <a:gd name="connsiteY308" fmla="*/ 122284 h 210084"/>
                      <a:gd name="connsiteX309" fmla="*/ 30640 w 244702"/>
                      <a:gd name="connsiteY309" fmla="*/ 121712 h 210084"/>
                      <a:gd name="connsiteX310" fmla="*/ 28735 w 244702"/>
                      <a:gd name="connsiteY310" fmla="*/ 122665 h 210084"/>
                      <a:gd name="connsiteX311" fmla="*/ 27877 w 244702"/>
                      <a:gd name="connsiteY311" fmla="*/ 126760 h 210084"/>
                      <a:gd name="connsiteX312" fmla="*/ 29687 w 244702"/>
                      <a:gd name="connsiteY312" fmla="*/ 127332 h 210084"/>
                      <a:gd name="connsiteX313" fmla="*/ 31020 w 244702"/>
                      <a:gd name="connsiteY313" fmla="*/ 125427 h 210084"/>
                      <a:gd name="connsiteX314" fmla="*/ 31401 w 244702"/>
                      <a:gd name="connsiteY314" fmla="*/ 125141 h 210084"/>
                      <a:gd name="connsiteX315" fmla="*/ 31401 w 244702"/>
                      <a:gd name="connsiteY315" fmla="*/ 125141 h 210084"/>
                      <a:gd name="connsiteX316" fmla="*/ 49690 w 244702"/>
                      <a:gd name="connsiteY316" fmla="*/ 127999 h 210084"/>
                      <a:gd name="connsiteX317" fmla="*/ 50451 w 244702"/>
                      <a:gd name="connsiteY317" fmla="*/ 124474 h 210084"/>
                      <a:gd name="connsiteX318" fmla="*/ 45023 w 244702"/>
                      <a:gd name="connsiteY318" fmla="*/ 122760 h 210084"/>
                      <a:gd name="connsiteX319" fmla="*/ 44070 w 244702"/>
                      <a:gd name="connsiteY319" fmla="*/ 124093 h 210084"/>
                      <a:gd name="connsiteX320" fmla="*/ 49690 w 244702"/>
                      <a:gd name="connsiteY320" fmla="*/ 127999 h 210084"/>
                      <a:gd name="connsiteX321" fmla="*/ 49690 w 244702"/>
                      <a:gd name="connsiteY321" fmla="*/ 127999 h 210084"/>
                      <a:gd name="connsiteX322" fmla="*/ 36926 w 244702"/>
                      <a:gd name="connsiteY322" fmla="*/ 137238 h 210084"/>
                      <a:gd name="connsiteX323" fmla="*/ 40069 w 244702"/>
                      <a:gd name="connsiteY323" fmla="*/ 134857 h 210084"/>
                      <a:gd name="connsiteX324" fmla="*/ 40165 w 244702"/>
                      <a:gd name="connsiteY324" fmla="*/ 131047 h 210084"/>
                      <a:gd name="connsiteX325" fmla="*/ 37021 w 244702"/>
                      <a:gd name="connsiteY325" fmla="*/ 133428 h 210084"/>
                      <a:gd name="connsiteX326" fmla="*/ 36831 w 244702"/>
                      <a:gd name="connsiteY326" fmla="*/ 137333 h 210084"/>
                      <a:gd name="connsiteX327" fmla="*/ 36831 w 244702"/>
                      <a:gd name="connsiteY327" fmla="*/ 137333 h 210084"/>
                      <a:gd name="connsiteX328" fmla="*/ 30258 w 244702"/>
                      <a:gd name="connsiteY328" fmla="*/ 137333 h 210084"/>
                      <a:gd name="connsiteX329" fmla="*/ 27211 w 244702"/>
                      <a:gd name="connsiteY329" fmla="*/ 137143 h 210084"/>
                      <a:gd name="connsiteX330" fmla="*/ 25973 w 244702"/>
                      <a:gd name="connsiteY330" fmla="*/ 139810 h 210084"/>
                      <a:gd name="connsiteX331" fmla="*/ 29020 w 244702"/>
                      <a:gd name="connsiteY331" fmla="*/ 140000 h 210084"/>
                      <a:gd name="connsiteX332" fmla="*/ 30258 w 244702"/>
                      <a:gd name="connsiteY332" fmla="*/ 137333 h 210084"/>
                      <a:gd name="connsiteX333" fmla="*/ 30258 w 244702"/>
                      <a:gd name="connsiteY333" fmla="*/ 137333 h 210084"/>
                      <a:gd name="connsiteX334" fmla="*/ 221806 w 244702"/>
                      <a:gd name="connsiteY334" fmla="*/ 145620 h 210084"/>
                      <a:gd name="connsiteX335" fmla="*/ 219711 w 244702"/>
                      <a:gd name="connsiteY335" fmla="*/ 143524 h 210084"/>
                      <a:gd name="connsiteX336" fmla="*/ 217520 w 244702"/>
                      <a:gd name="connsiteY336" fmla="*/ 145620 h 210084"/>
                      <a:gd name="connsiteX337" fmla="*/ 219711 w 244702"/>
                      <a:gd name="connsiteY337" fmla="*/ 147715 h 210084"/>
                      <a:gd name="connsiteX338" fmla="*/ 221806 w 244702"/>
                      <a:gd name="connsiteY338" fmla="*/ 145620 h 210084"/>
                      <a:gd name="connsiteX339" fmla="*/ 221806 w 244702"/>
                      <a:gd name="connsiteY339" fmla="*/ 145620 h 210084"/>
                      <a:gd name="connsiteX340" fmla="*/ 27115 w 244702"/>
                      <a:gd name="connsiteY340" fmla="*/ 151430 h 210084"/>
                      <a:gd name="connsiteX341" fmla="*/ 26163 w 244702"/>
                      <a:gd name="connsiteY341" fmla="*/ 146001 h 210084"/>
                      <a:gd name="connsiteX342" fmla="*/ 23210 w 244702"/>
                      <a:gd name="connsiteY342" fmla="*/ 145525 h 210084"/>
                      <a:gd name="connsiteX343" fmla="*/ 22543 w 244702"/>
                      <a:gd name="connsiteY343" fmla="*/ 148477 h 210084"/>
                      <a:gd name="connsiteX344" fmla="*/ 25020 w 244702"/>
                      <a:gd name="connsiteY344" fmla="*/ 152097 h 210084"/>
                      <a:gd name="connsiteX345" fmla="*/ 27211 w 244702"/>
                      <a:gd name="connsiteY345" fmla="*/ 151525 h 210084"/>
                      <a:gd name="connsiteX346" fmla="*/ 27211 w 244702"/>
                      <a:gd name="connsiteY346" fmla="*/ 151525 h 210084"/>
                      <a:gd name="connsiteX347" fmla="*/ 36640 w 244702"/>
                      <a:gd name="connsiteY347" fmla="*/ 158955 h 210084"/>
                      <a:gd name="connsiteX348" fmla="*/ 36164 w 244702"/>
                      <a:gd name="connsiteY348" fmla="*/ 154383 h 210084"/>
                      <a:gd name="connsiteX349" fmla="*/ 33306 w 244702"/>
                      <a:gd name="connsiteY349" fmla="*/ 150668 h 210084"/>
                      <a:gd name="connsiteX350" fmla="*/ 33782 w 244702"/>
                      <a:gd name="connsiteY350" fmla="*/ 155240 h 210084"/>
                      <a:gd name="connsiteX351" fmla="*/ 36640 w 244702"/>
                      <a:gd name="connsiteY351" fmla="*/ 158955 h 210084"/>
                      <a:gd name="connsiteX352" fmla="*/ 36640 w 244702"/>
                      <a:gd name="connsiteY352" fmla="*/ 158955 h 210084"/>
                      <a:gd name="connsiteX353" fmla="*/ 49499 w 244702"/>
                      <a:gd name="connsiteY353" fmla="*/ 155050 h 210084"/>
                      <a:gd name="connsiteX354" fmla="*/ 50833 w 244702"/>
                      <a:gd name="connsiteY354" fmla="*/ 156002 h 210084"/>
                      <a:gd name="connsiteX355" fmla="*/ 52261 w 244702"/>
                      <a:gd name="connsiteY355" fmla="*/ 154764 h 210084"/>
                      <a:gd name="connsiteX356" fmla="*/ 51023 w 244702"/>
                      <a:gd name="connsiteY356" fmla="*/ 151240 h 210084"/>
                      <a:gd name="connsiteX357" fmla="*/ 49023 w 244702"/>
                      <a:gd name="connsiteY357" fmla="*/ 151716 h 210084"/>
                      <a:gd name="connsiteX358" fmla="*/ 49499 w 244702"/>
                      <a:gd name="connsiteY358" fmla="*/ 155050 h 210084"/>
                      <a:gd name="connsiteX359" fmla="*/ 49499 w 244702"/>
                      <a:gd name="connsiteY359" fmla="*/ 155050 h 210084"/>
                      <a:gd name="connsiteX360" fmla="*/ 15971 w 244702"/>
                      <a:gd name="connsiteY360" fmla="*/ 154383 h 210084"/>
                      <a:gd name="connsiteX361" fmla="*/ 14066 w 244702"/>
                      <a:gd name="connsiteY361" fmla="*/ 152954 h 210084"/>
                      <a:gd name="connsiteX362" fmla="*/ 13113 w 244702"/>
                      <a:gd name="connsiteY362" fmla="*/ 152954 h 210084"/>
                      <a:gd name="connsiteX363" fmla="*/ 12447 w 244702"/>
                      <a:gd name="connsiteY363" fmla="*/ 153716 h 210084"/>
                      <a:gd name="connsiteX364" fmla="*/ 13113 w 244702"/>
                      <a:gd name="connsiteY364" fmla="*/ 155716 h 210084"/>
                      <a:gd name="connsiteX365" fmla="*/ 22543 w 244702"/>
                      <a:gd name="connsiteY365" fmla="*/ 157812 h 210084"/>
                      <a:gd name="connsiteX366" fmla="*/ 22734 w 244702"/>
                      <a:gd name="connsiteY366" fmla="*/ 156478 h 210084"/>
                      <a:gd name="connsiteX367" fmla="*/ 18829 w 244702"/>
                      <a:gd name="connsiteY367" fmla="*/ 155431 h 210084"/>
                      <a:gd name="connsiteX368" fmla="*/ 16066 w 244702"/>
                      <a:gd name="connsiteY368" fmla="*/ 154288 h 210084"/>
                      <a:gd name="connsiteX369" fmla="*/ 16066 w 244702"/>
                      <a:gd name="connsiteY369" fmla="*/ 154288 h 210084"/>
                      <a:gd name="connsiteX370" fmla="*/ 12066 w 244702"/>
                      <a:gd name="connsiteY370" fmla="*/ 161241 h 210084"/>
                      <a:gd name="connsiteX371" fmla="*/ 6732 w 244702"/>
                      <a:gd name="connsiteY371" fmla="*/ 158098 h 210084"/>
                      <a:gd name="connsiteX372" fmla="*/ 5494 w 244702"/>
                      <a:gd name="connsiteY372" fmla="*/ 161336 h 210084"/>
                      <a:gd name="connsiteX373" fmla="*/ 13399 w 244702"/>
                      <a:gd name="connsiteY373" fmla="*/ 163146 h 210084"/>
                      <a:gd name="connsiteX374" fmla="*/ 13876 w 244702"/>
                      <a:gd name="connsiteY374" fmla="*/ 162193 h 210084"/>
                      <a:gd name="connsiteX375" fmla="*/ 11970 w 244702"/>
                      <a:gd name="connsiteY375" fmla="*/ 161241 h 210084"/>
                      <a:gd name="connsiteX376" fmla="*/ 11970 w 244702"/>
                      <a:gd name="connsiteY376" fmla="*/ 161241 h 210084"/>
                      <a:gd name="connsiteX377" fmla="*/ 44260 w 244702"/>
                      <a:gd name="connsiteY377" fmla="*/ 166956 h 210084"/>
                      <a:gd name="connsiteX378" fmla="*/ 47689 w 244702"/>
                      <a:gd name="connsiteY378" fmla="*/ 165718 h 210084"/>
                      <a:gd name="connsiteX379" fmla="*/ 48547 w 244702"/>
                      <a:gd name="connsiteY379" fmla="*/ 162289 h 210084"/>
                      <a:gd name="connsiteX380" fmla="*/ 45117 w 244702"/>
                      <a:gd name="connsiteY380" fmla="*/ 163527 h 210084"/>
                      <a:gd name="connsiteX381" fmla="*/ 44260 w 244702"/>
                      <a:gd name="connsiteY381" fmla="*/ 166956 h 210084"/>
                      <a:gd name="connsiteX382" fmla="*/ 44260 w 244702"/>
                      <a:gd name="connsiteY382" fmla="*/ 166956 h 210084"/>
                      <a:gd name="connsiteX383" fmla="*/ 222187 w 244702"/>
                      <a:gd name="connsiteY383" fmla="*/ 163432 h 210084"/>
                      <a:gd name="connsiteX384" fmla="*/ 218377 w 244702"/>
                      <a:gd name="connsiteY384" fmla="*/ 162765 h 210084"/>
                      <a:gd name="connsiteX385" fmla="*/ 215901 w 244702"/>
                      <a:gd name="connsiteY385" fmla="*/ 165622 h 210084"/>
                      <a:gd name="connsiteX386" fmla="*/ 219711 w 244702"/>
                      <a:gd name="connsiteY386" fmla="*/ 166289 h 210084"/>
                      <a:gd name="connsiteX387" fmla="*/ 222283 w 244702"/>
                      <a:gd name="connsiteY387" fmla="*/ 163432 h 210084"/>
                      <a:gd name="connsiteX388" fmla="*/ 222283 w 244702"/>
                      <a:gd name="connsiteY388" fmla="*/ 163432 h 210084"/>
                      <a:gd name="connsiteX389" fmla="*/ 26067 w 244702"/>
                      <a:gd name="connsiteY389" fmla="*/ 163813 h 210084"/>
                      <a:gd name="connsiteX390" fmla="*/ 24067 w 244702"/>
                      <a:gd name="connsiteY390" fmla="*/ 164956 h 210084"/>
                      <a:gd name="connsiteX391" fmla="*/ 28925 w 244702"/>
                      <a:gd name="connsiteY391" fmla="*/ 168766 h 210084"/>
                      <a:gd name="connsiteX392" fmla="*/ 29687 w 244702"/>
                      <a:gd name="connsiteY392" fmla="*/ 167527 h 210084"/>
                      <a:gd name="connsiteX393" fmla="*/ 26163 w 244702"/>
                      <a:gd name="connsiteY393" fmla="*/ 163813 h 210084"/>
                      <a:gd name="connsiteX394" fmla="*/ 26163 w 244702"/>
                      <a:gd name="connsiteY394" fmla="*/ 163813 h 210084"/>
                      <a:gd name="connsiteX395" fmla="*/ 134367 w 244702"/>
                      <a:gd name="connsiteY395" fmla="*/ 167337 h 210084"/>
                      <a:gd name="connsiteX396" fmla="*/ 139415 w 244702"/>
                      <a:gd name="connsiteY396" fmla="*/ 168004 h 210084"/>
                      <a:gd name="connsiteX397" fmla="*/ 139510 w 244702"/>
                      <a:gd name="connsiteY397" fmla="*/ 166384 h 210084"/>
                      <a:gd name="connsiteX398" fmla="*/ 134557 w 244702"/>
                      <a:gd name="connsiteY398" fmla="*/ 165527 h 210084"/>
                      <a:gd name="connsiteX399" fmla="*/ 134272 w 244702"/>
                      <a:gd name="connsiteY399" fmla="*/ 167242 h 210084"/>
                      <a:gd name="connsiteX400" fmla="*/ 134272 w 244702"/>
                      <a:gd name="connsiteY400" fmla="*/ 167242 h 210084"/>
                      <a:gd name="connsiteX401" fmla="*/ 22353 w 244702"/>
                      <a:gd name="connsiteY401" fmla="*/ 178195 h 210084"/>
                      <a:gd name="connsiteX402" fmla="*/ 22162 w 244702"/>
                      <a:gd name="connsiteY402" fmla="*/ 179815 h 210084"/>
                      <a:gd name="connsiteX403" fmla="*/ 23877 w 244702"/>
                      <a:gd name="connsiteY403" fmla="*/ 179910 h 210084"/>
                      <a:gd name="connsiteX404" fmla="*/ 26449 w 244702"/>
                      <a:gd name="connsiteY404" fmla="*/ 176386 h 210084"/>
                      <a:gd name="connsiteX405" fmla="*/ 26449 w 244702"/>
                      <a:gd name="connsiteY405" fmla="*/ 174100 h 210084"/>
                      <a:gd name="connsiteX406" fmla="*/ 21115 w 244702"/>
                      <a:gd name="connsiteY406" fmla="*/ 171909 h 210084"/>
                      <a:gd name="connsiteX407" fmla="*/ 19972 w 244702"/>
                      <a:gd name="connsiteY407" fmla="*/ 173623 h 210084"/>
                      <a:gd name="connsiteX408" fmla="*/ 21972 w 244702"/>
                      <a:gd name="connsiteY408" fmla="*/ 176005 h 210084"/>
                      <a:gd name="connsiteX409" fmla="*/ 22353 w 244702"/>
                      <a:gd name="connsiteY409" fmla="*/ 178195 h 210084"/>
                      <a:gd name="connsiteX410" fmla="*/ 22353 w 244702"/>
                      <a:gd name="connsiteY410" fmla="*/ 178195 h 210084"/>
                      <a:gd name="connsiteX411" fmla="*/ 107601 w 244702"/>
                      <a:gd name="connsiteY411" fmla="*/ 172671 h 210084"/>
                      <a:gd name="connsiteX412" fmla="*/ 104077 w 244702"/>
                      <a:gd name="connsiteY412" fmla="*/ 176671 h 210084"/>
                      <a:gd name="connsiteX413" fmla="*/ 105982 w 244702"/>
                      <a:gd name="connsiteY413" fmla="*/ 177433 h 210084"/>
                      <a:gd name="connsiteX414" fmla="*/ 109030 w 244702"/>
                      <a:gd name="connsiteY414" fmla="*/ 173433 h 210084"/>
                      <a:gd name="connsiteX415" fmla="*/ 107601 w 244702"/>
                      <a:gd name="connsiteY415" fmla="*/ 172671 h 210084"/>
                      <a:gd name="connsiteX416" fmla="*/ 107601 w 244702"/>
                      <a:gd name="connsiteY416" fmla="*/ 172671 h 210084"/>
                      <a:gd name="connsiteX417" fmla="*/ 121223 w 244702"/>
                      <a:gd name="connsiteY417" fmla="*/ 189149 h 210084"/>
                      <a:gd name="connsiteX418" fmla="*/ 117031 w 244702"/>
                      <a:gd name="connsiteY418" fmla="*/ 185530 h 210084"/>
                      <a:gd name="connsiteX419" fmla="*/ 111602 w 244702"/>
                      <a:gd name="connsiteY419" fmla="*/ 184101 h 210084"/>
                      <a:gd name="connsiteX420" fmla="*/ 115793 w 244702"/>
                      <a:gd name="connsiteY420" fmla="*/ 187720 h 210084"/>
                      <a:gd name="connsiteX421" fmla="*/ 121223 w 244702"/>
                      <a:gd name="connsiteY421" fmla="*/ 189149 h 210084"/>
                      <a:gd name="connsiteX422" fmla="*/ 121223 w 244702"/>
                      <a:gd name="connsiteY422" fmla="*/ 189149 h 210084"/>
                      <a:gd name="connsiteX423" fmla="*/ 15399 w 244702"/>
                      <a:gd name="connsiteY423" fmla="*/ 188006 h 210084"/>
                      <a:gd name="connsiteX424" fmla="*/ 12733 w 244702"/>
                      <a:gd name="connsiteY424" fmla="*/ 185434 h 210084"/>
                      <a:gd name="connsiteX425" fmla="*/ 10065 w 244702"/>
                      <a:gd name="connsiteY425" fmla="*/ 188006 h 210084"/>
                      <a:gd name="connsiteX426" fmla="*/ 12733 w 244702"/>
                      <a:gd name="connsiteY426" fmla="*/ 190578 h 210084"/>
                      <a:gd name="connsiteX427" fmla="*/ 15399 w 244702"/>
                      <a:gd name="connsiteY427" fmla="*/ 188006 h 210084"/>
                      <a:gd name="connsiteX428" fmla="*/ 15399 w 244702"/>
                      <a:gd name="connsiteY428" fmla="*/ 188006 h 210084"/>
                      <a:gd name="connsiteX429" fmla="*/ 24067 w 244702"/>
                      <a:gd name="connsiteY429" fmla="*/ 189721 h 210084"/>
                      <a:gd name="connsiteX430" fmla="*/ 24067 w 244702"/>
                      <a:gd name="connsiteY430" fmla="*/ 188006 h 210084"/>
                      <a:gd name="connsiteX431" fmla="*/ 19781 w 244702"/>
                      <a:gd name="connsiteY431" fmla="*/ 189530 h 210084"/>
                      <a:gd name="connsiteX432" fmla="*/ 20733 w 244702"/>
                      <a:gd name="connsiteY432" fmla="*/ 191340 h 210084"/>
                      <a:gd name="connsiteX433" fmla="*/ 24163 w 244702"/>
                      <a:gd name="connsiteY433" fmla="*/ 189721 h 210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</a:cxnLst>
                    <a:rect l="l" t="t" r="r" b="b"/>
                    <a:pathLst>
                      <a:path w="244702" h="210084">
                        <a:moveTo>
                          <a:pt x="187611" y="14175"/>
                        </a:moveTo>
                        <a:lnTo>
                          <a:pt x="183801" y="20366"/>
                        </a:lnTo>
                        <a:cubicBezTo>
                          <a:pt x="183325" y="21033"/>
                          <a:pt x="183516" y="21604"/>
                          <a:pt x="184373" y="21890"/>
                        </a:cubicBezTo>
                        <a:lnTo>
                          <a:pt x="185421" y="22271"/>
                        </a:lnTo>
                        <a:cubicBezTo>
                          <a:pt x="186088" y="22462"/>
                          <a:pt x="186755" y="22271"/>
                          <a:pt x="187040" y="21604"/>
                        </a:cubicBezTo>
                        <a:cubicBezTo>
                          <a:pt x="188278" y="19033"/>
                          <a:pt x="190183" y="17223"/>
                          <a:pt x="192660" y="16270"/>
                        </a:cubicBezTo>
                        <a:cubicBezTo>
                          <a:pt x="197423" y="18175"/>
                          <a:pt x="200756" y="21319"/>
                          <a:pt x="202851" y="25605"/>
                        </a:cubicBezTo>
                        <a:cubicBezTo>
                          <a:pt x="203328" y="26557"/>
                          <a:pt x="203423" y="27510"/>
                          <a:pt x="203328" y="28558"/>
                        </a:cubicBezTo>
                        <a:cubicBezTo>
                          <a:pt x="203042" y="31129"/>
                          <a:pt x="203518" y="33511"/>
                          <a:pt x="204756" y="35701"/>
                        </a:cubicBezTo>
                        <a:cubicBezTo>
                          <a:pt x="205709" y="37416"/>
                          <a:pt x="206471" y="37321"/>
                          <a:pt x="206948" y="35416"/>
                        </a:cubicBezTo>
                        <a:lnTo>
                          <a:pt x="209805" y="24938"/>
                        </a:lnTo>
                        <a:cubicBezTo>
                          <a:pt x="210090" y="23700"/>
                          <a:pt x="210853" y="22843"/>
                          <a:pt x="212091" y="22366"/>
                        </a:cubicBezTo>
                        <a:lnTo>
                          <a:pt x="213805" y="21700"/>
                        </a:lnTo>
                        <a:cubicBezTo>
                          <a:pt x="215615" y="20938"/>
                          <a:pt x="215615" y="20176"/>
                          <a:pt x="213805" y="19509"/>
                        </a:cubicBezTo>
                        <a:lnTo>
                          <a:pt x="211139" y="18556"/>
                        </a:lnTo>
                        <a:cubicBezTo>
                          <a:pt x="210090" y="18175"/>
                          <a:pt x="209805" y="17413"/>
                          <a:pt x="210281" y="16366"/>
                        </a:cubicBezTo>
                        <a:cubicBezTo>
                          <a:pt x="215139" y="6555"/>
                          <a:pt x="223616" y="13127"/>
                          <a:pt x="230569" y="14461"/>
                        </a:cubicBezTo>
                        <a:cubicBezTo>
                          <a:pt x="231903" y="14651"/>
                          <a:pt x="233046" y="15604"/>
                          <a:pt x="233427" y="16937"/>
                        </a:cubicBezTo>
                        <a:cubicBezTo>
                          <a:pt x="238285" y="32844"/>
                          <a:pt x="241428" y="49322"/>
                          <a:pt x="242952" y="66467"/>
                        </a:cubicBezTo>
                        <a:cubicBezTo>
                          <a:pt x="244952" y="90280"/>
                          <a:pt x="245238" y="115045"/>
                          <a:pt x="243809" y="140286"/>
                        </a:cubicBezTo>
                        <a:cubicBezTo>
                          <a:pt x="242761" y="158098"/>
                          <a:pt x="241618" y="176195"/>
                          <a:pt x="240380" y="194578"/>
                        </a:cubicBezTo>
                        <a:cubicBezTo>
                          <a:pt x="240190" y="198198"/>
                          <a:pt x="238380" y="201151"/>
                          <a:pt x="234951" y="203722"/>
                        </a:cubicBezTo>
                        <a:cubicBezTo>
                          <a:pt x="228760" y="208294"/>
                          <a:pt x="216091" y="209247"/>
                          <a:pt x="208662" y="209056"/>
                        </a:cubicBezTo>
                        <a:cubicBezTo>
                          <a:pt x="201232" y="208866"/>
                          <a:pt x="194946" y="209056"/>
                          <a:pt x="189993" y="209437"/>
                        </a:cubicBezTo>
                        <a:cubicBezTo>
                          <a:pt x="188850" y="209533"/>
                          <a:pt x="187898" y="209152"/>
                          <a:pt x="187231" y="208294"/>
                        </a:cubicBezTo>
                        <a:cubicBezTo>
                          <a:pt x="186088" y="206961"/>
                          <a:pt x="185230" y="205627"/>
                          <a:pt x="184849" y="204294"/>
                        </a:cubicBezTo>
                        <a:cubicBezTo>
                          <a:pt x="184468" y="203341"/>
                          <a:pt x="183040" y="203437"/>
                          <a:pt x="182849" y="204484"/>
                        </a:cubicBezTo>
                        <a:cubicBezTo>
                          <a:pt x="181897" y="209437"/>
                          <a:pt x="178944" y="211057"/>
                          <a:pt x="173991" y="209533"/>
                        </a:cubicBezTo>
                        <a:cubicBezTo>
                          <a:pt x="171514" y="208771"/>
                          <a:pt x="168848" y="208390"/>
                          <a:pt x="165990" y="208485"/>
                        </a:cubicBezTo>
                        <a:cubicBezTo>
                          <a:pt x="139224" y="209247"/>
                          <a:pt x="112936" y="208294"/>
                          <a:pt x="87314" y="205627"/>
                        </a:cubicBezTo>
                        <a:cubicBezTo>
                          <a:pt x="83027" y="205246"/>
                          <a:pt x="78074" y="205056"/>
                          <a:pt x="72645" y="205246"/>
                        </a:cubicBezTo>
                        <a:cubicBezTo>
                          <a:pt x="71406" y="205246"/>
                          <a:pt x="70168" y="204961"/>
                          <a:pt x="69216" y="204294"/>
                        </a:cubicBezTo>
                        <a:cubicBezTo>
                          <a:pt x="65501" y="201817"/>
                          <a:pt x="61786" y="201532"/>
                          <a:pt x="58167" y="203151"/>
                        </a:cubicBezTo>
                        <a:cubicBezTo>
                          <a:pt x="57119" y="203627"/>
                          <a:pt x="55976" y="203818"/>
                          <a:pt x="54738" y="203532"/>
                        </a:cubicBezTo>
                        <a:cubicBezTo>
                          <a:pt x="50833" y="202865"/>
                          <a:pt x="47880" y="202008"/>
                          <a:pt x="43594" y="202198"/>
                        </a:cubicBezTo>
                        <a:cubicBezTo>
                          <a:pt x="38831" y="202389"/>
                          <a:pt x="34164" y="201532"/>
                          <a:pt x="29878" y="199531"/>
                        </a:cubicBezTo>
                        <a:cubicBezTo>
                          <a:pt x="31497" y="196579"/>
                          <a:pt x="31687" y="194388"/>
                          <a:pt x="30354" y="192769"/>
                        </a:cubicBezTo>
                        <a:cubicBezTo>
                          <a:pt x="29306" y="191435"/>
                          <a:pt x="28830" y="191721"/>
                          <a:pt x="28830" y="193340"/>
                        </a:cubicBezTo>
                        <a:lnTo>
                          <a:pt x="28830" y="199436"/>
                        </a:lnTo>
                        <a:cubicBezTo>
                          <a:pt x="20829" y="198484"/>
                          <a:pt x="15019" y="197055"/>
                          <a:pt x="11399" y="195150"/>
                        </a:cubicBezTo>
                        <a:cubicBezTo>
                          <a:pt x="3874" y="191054"/>
                          <a:pt x="2636" y="176386"/>
                          <a:pt x="3208" y="167242"/>
                        </a:cubicBezTo>
                        <a:cubicBezTo>
                          <a:pt x="3208" y="166194"/>
                          <a:pt x="3112" y="165146"/>
                          <a:pt x="2636" y="164098"/>
                        </a:cubicBezTo>
                        <a:cubicBezTo>
                          <a:pt x="1017" y="160669"/>
                          <a:pt x="826" y="157050"/>
                          <a:pt x="2065" y="152954"/>
                        </a:cubicBezTo>
                        <a:cubicBezTo>
                          <a:pt x="3779" y="153716"/>
                          <a:pt x="4922" y="153907"/>
                          <a:pt x="5780" y="153335"/>
                        </a:cubicBezTo>
                        <a:cubicBezTo>
                          <a:pt x="6827" y="152668"/>
                          <a:pt x="7017" y="151240"/>
                          <a:pt x="6160" y="150287"/>
                        </a:cubicBezTo>
                        <a:cubicBezTo>
                          <a:pt x="5494" y="149620"/>
                          <a:pt x="4160" y="149525"/>
                          <a:pt x="2065" y="149811"/>
                        </a:cubicBezTo>
                        <a:cubicBezTo>
                          <a:pt x="445" y="138095"/>
                          <a:pt x="-221" y="130666"/>
                          <a:pt x="64" y="127332"/>
                        </a:cubicBezTo>
                        <a:cubicBezTo>
                          <a:pt x="1589" y="105043"/>
                          <a:pt x="3208" y="82755"/>
                          <a:pt x="4922" y="60466"/>
                        </a:cubicBezTo>
                        <a:cubicBezTo>
                          <a:pt x="6065" y="45512"/>
                          <a:pt x="8732" y="31034"/>
                          <a:pt x="11208" y="16366"/>
                        </a:cubicBezTo>
                        <a:cubicBezTo>
                          <a:pt x="11399" y="14937"/>
                          <a:pt x="12637" y="13889"/>
                          <a:pt x="14066" y="13794"/>
                        </a:cubicBezTo>
                        <a:cubicBezTo>
                          <a:pt x="20543" y="13127"/>
                          <a:pt x="26829" y="11317"/>
                          <a:pt x="33021" y="8269"/>
                        </a:cubicBezTo>
                        <a:cubicBezTo>
                          <a:pt x="37402" y="6174"/>
                          <a:pt x="42831" y="8555"/>
                          <a:pt x="43974" y="13222"/>
                        </a:cubicBezTo>
                        <a:cubicBezTo>
                          <a:pt x="45117" y="17985"/>
                          <a:pt x="46737" y="22843"/>
                          <a:pt x="48547" y="27605"/>
                        </a:cubicBezTo>
                        <a:cubicBezTo>
                          <a:pt x="49023" y="28939"/>
                          <a:pt x="49118" y="30177"/>
                          <a:pt x="48832" y="31510"/>
                        </a:cubicBezTo>
                        <a:cubicBezTo>
                          <a:pt x="48547" y="32939"/>
                          <a:pt x="47975" y="34177"/>
                          <a:pt x="47213" y="35320"/>
                        </a:cubicBezTo>
                        <a:cubicBezTo>
                          <a:pt x="46642" y="36178"/>
                          <a:pt x="46356" y="36749"/>
                          <a:pt x="46356" y="37225"/>
                        </a:cubicBezTo>
                        <a:cubicBezTo>
                          <a:pt x="46356" y="38083"/>
                          <a:pt x="46737" y="38845"/>
                          <a:pt x="47594" y="39226"/>
                        </a:cubicBezTo>
                        <a:cubicBezTo>
                          <a:pt x="48832" y="41797"/>
                          <a:pt x="47880" y="43798"/>
                          <a:pt x="44641" y="45226"/>
                        </a:cubicBezTo>
                        <a:cubicBezTo>
                          <a:pt x="43594" y="45703"/>
                          <a:pt x="42927" y="46465"/>
                          <a:pt x="42641" y="47417"/>
                        </a:cubicBezTo>
                        <a:cubicBezTo>
                          <a:pt x="42165" y="48751"/>
                          <a:pt x="42451" y="49894"/>
                          <a:pt x="43403" y="50941"/>
                        </a:cubicBezTo>
                        <a:cubicBezTo>
                          <a:pt x="44356" y="51989"/>
                          <a:pt x="45308" y="51989"/>
                          <a:pt x="46356" y="50941"/>
                        </a:cubicBezTo>
                        <a:cubicBezTo>
                          <a:pt x="48547" y="48751"/>
                          <a:pt x="51118" y="47893"/>
                          <a:pt x="54357" y="48465"/>
                        </a:cubicBezTo>
                        <a:cubicBezTo>
                          <a:pt x="55119" y="48560"/>
                          <a:pt x="55786" y="48084"/>
                          <a:pt x="55786" y="47322"/>
                        </a:cubicBezTo>
                        <a:cubicBezTo>
                          <a:pt x="55786" y="46846"/>
                          <a:pt x="55500" y="46560"/>
                          <a:pt x="55119" y="46369"/>
                        </a:cubicBezTo>
                        <a:cubicBezTo>
                          <a:pt x="54261" y="46179"/>
                          <a:pt x="53785" y="45322"/>
                          <a:pt x="53976" y="44464"/>
                        </a:cubicBezTo>
                        <a:cubicBezTo>
                          <a:pt x="54261" y="43417"/>
                          <a:pt x="54833" y="42559"/>
                          <a:pt x="55786" y="41893"/>
                        </a:cubicBezTo>
                        <a:cubicBezTo>
                          <a:pt x="57024" y="41035"/>
                          <a:pt x="58072" y="41131"/>
                          <a:pt x="59024" y="42274"/>
                        </a:cubicBezTo>
                        <a:lnTo>
                          <a:pt x="60453" y="43988"/>
                        </a:lnTo>
                        <a:cubicBezTo>
                          <a:pt x="61024" y="44655"/>
                          <a:pt x="61881" y="44941"/>
                          <a:pt x="62739" y="44655"/>
                        </a:cubicBezTo>
                        <a:cubicBezTo>
                          <a:pt x="65501" y="43893"/>
                          <a:pt x="67406" y="44845"/>
                          <a:pt x="68549" y="47417"/>
                        </a:cubicBezTo>
                        <a:cubicBezTo>
                          <a:pt x="68930" y="48274"/>
                          <a:pt x="69501" y="48465"/>
                          <a:pt x="70359" y="48084"/>
                        </a:cubicBezTo>
                        <a:cubicBezTo>
                          <a:pt x="70645" y="47989"/>
                          <a:pt x="70930" y="47798"/>
                          <a:pt x="71026" y="47417"/>
                        </a:cubicBezTo>
                        <a:cubicBezTo>
                          <a:pt x="71311" y="47036"/>
                          <a:pt x="71406" y="46465"/>
                          <a:pt x="71406" y="45607"/>
                        </a:cubicBezTo>
                        <a:cubicBezTo>
                          <a:pt x="71216" y="43607"/>
                          <a:pt x="70930" y="41512"/>
                          <a:pt x="70740" y="39511"/>
                        </a:cubicBezTo>
                        <a:cubicBezTo>
                          <a:pt x="70645" y="38368"/>
                          <a:pt x="71121" y="37511"/>
                          <a:pt x="72169" y="37035"/>
                        </a:cubicBezTo>
                        <a:lnTo>
                          <a:pt x="73978" y="36273"/>
                        </a:lnTo>
                        <a:cubicBezTo>
                          <a:pt x="75597" y="34939"/>
                          <a:pt x="75502" y="33130"/>
                          <a:pt x="73692" y="30653"/>
                        </a:cubicBezTo>
                        <a:cubicBezTo>
                          <a:pt x="72835" y="29510"/>
                          <a:pt x="71216" y="29415"/>
                          <a:pt x="70168" y="30272"/>
                        </a:cubicBezTo>
                        <a:cubicBezTo>
                          <a:pt x="69120" y="31225"/>
                          <a:pt x="69216" y="32749"/>
                          <a:pt x="70645" y="34654"/>
                        </a:cubicBezTo>
                        <a:cubicBezTo>
                          <a:pt x="70073" y="37606"/>
                          <a:pt x="68358" y="39607"/>
                          <a:pt x="65406" y="40654"/>
                        </a:cubicBezTo>
                        <a:cubicBezTo>
                          <a:pt x="64358" y="41035"/>
                          <a:pt x="63215" y="41035"/>
                          <a:pt x="62167" y="40654"/>
                        </a:cubicBezTo>
                        <a:lnTo>
                          <a:pt x="57214" y="39226"/>
                        </a:lnTo>
                        <a:cubicBezTo>
                          <a:pt x="56167" y="38940"/>
                          <a:pt x="55690" y="38273"/>
                          <a:pt x="55690" y="37225"/>
                        </a:cubicBezTo>
                        <a:lnTo>
                          <a:pt x="55690" y="29701"/>
                        </a:lnTo>
                        <a:cubicBezTo>
                          <a:pt x="55690" y="29701"/>
                          <a:pt x="55309" y="23414"/>
                          <a:pt x="55309" y="23414"/>
                        </a:cubicBezTo>
                        <a:cubicBezTo>
                          <a:pt x="55214" y="22176"/>
                          <a:pt x="55786" y="21319"/>
                          <a:pt x="56929" y="20938"/>
                        </a:cubicBezTo>
                        <a:lnTo>
                          <a:pt x="57881" y="20652"/>
                        </a:lnTo>
                        <a:cubicBezTo>
                          <a:pt x="58929" y="20271"/>
                          <a:pt x="59500" y="19604"/>
                          <a:pt x="59310" y="18461"/>
                        </a:cubicBezTo>
                        <a:lnTo>
                          <a:pt x="57881" y="7698"/>
                        </a:lnTo>
                        <a:cubicBezTo>
                          <a:pt x="57690" y="6460"/>
                          <a:pt x="58548" y="5317"/>
                          <a:pt x="59786" y="5126"/>
                        </a:cubicBezTo>
                        <a:cubicBezTo>
                          <a:pt x="98172" y="-2970"/>
                          <a:pt x="140749" y="-398"/>
                          <a:pt x="177896" y="5412"/>
                        </a:cubicBezTo>
                        <a:cubicBezTo>
                          <a:pt x="179039" y="5602"/>
                          <a:pt x="179992" y="6079"/>
                          <a:pt x="180754" y="6841"/>
                        </a:cubicBezTo>
                        <a:lnTo>
                          <a:pt x="187707" y="13603"/>
                        </a:lnTo>
                        <a:lnTo>
                          <a:pt x="187707" y="13603"/>
                        </a:lnTo>
                        <a:close/>
                        <a:moveTo>
                          <a:pt x="96076" y="11032"/>
                        </a:moveTo>
                        <a:cubicBezTo>
                          <a:pt x="96076" y="9793"/>
                          <a:pt x="95029" y="8746"/>
                          <a:pt x="93790" y="8746"/>
                        </a:cubicBezTo>
                        <a:cubicBezTo>
                          <a:pt x="92552" y="8746"/>
                          <a:pt x="91505" y="9698"/>
                          <a:pt x="91505" y="11032"/>
                        </a:cubicBezTo>
                        <a:cubicBezTo>
                          <a:pt x="91505" y="12365"/>
                          <a:pt x="92552" y="13222"/>
                          <a:pt x="93790" y="13222"/>
                        </a:cubicBezTo>
                        <a:cubicBezTo>
                          <a:pt x="95029" y="13222"/>
                          <a:pt x="96076" y="12270"/>
                          <a:pt x="96076" y="11032"/>
                        </a:cubicBezTo>
                        <a:lnTo>
                          <a:pt x="96076" y="11032"/>
                        </a:lnTo>
                        <a:close/>
                        <a:moveTo>
                          <a:pt x="112840" y="15318"/>
                        </a:moveTo>
                        <a:cubicBezTo>
                          <a:pt x="113793" y="15127"/>
                          <a:pt x="114364" y="13794"/>
                          <a:pt x="113983" y="12460"/>
                        </a:cubicBezTo>
                        <a:cubicBezTo>
                          <a:pt x="113697" y="11127"/>
                          <a:pt x="112650" y="10174"/>
                          <a:pt x="111698" y="10365"/>
                        </a:cubicBezTo>
                        <a:cubicBezTo>
                          <a:pt x="110745" y="10555"/>
                          <a:pt x="110173" y="11889"/>
                          <a:pt x="110555" y="13222"/>
                        </a:cubicBezTo>
                        <a:cubicBezTo>
                          <a:pt x="110840" y="14556"/>
                          <a:pt x="111888" y="15508"/>
                          <a:pt x="112840" y="15318"/>
                        </a:cubicBezTo>
                        <a:lnTo>
                          <a:pt x="112840" y="15318"/>
                        </a:lnTo>
                        <a:close/>
                        <a:moveTo>
                          <a:pt x="84932" y="13699"/>
                        </a:moveTo>
                        <a:cubicBezTo>
                          <a:pt x="84932" y="12460"/>
                          <a:pt x="83884" y="11413"/>
                          <a:pt x="82646" y="11413"/>
                        </a:cubicBezTo>
                        <a:cubicBezTo>
                          <a:pt x="81408" y="11413"/>
                          <a:pt x="80360" y="12365"/>
                          <a:pt x="80360" y="13699"/>
                        </a:cubicBezTo>
                        <a:cubicBezTo>
                          <a:pt x="80360" y="15032"/>
                          <a:pt x="81408" y="15889"/>
                          <a:pt x="82646" y="15889"/>
                        </a:cubicBezTo>
                        <a:cubicBezTo>
                          <a:pt x="83884" y="15889"/>
                          <a:pt x="84932" y="14937"/>
                          <a:pt x="84932" y="13699"/>
                        </a:cubicBezTo>
                        <a:lnTo>
                          <a:pt x="84932" y="13699"/>
                        </a:lnTo>
                        <a:close/>
                        <a:moveTo>
                          <a:pt x="112174" y="22557"/>
                        </a:moveTo>
                        <a:cubicBezTo>
                          <a:pt x="112174" y="22557"/>
                          <a:pt x="111602" y="22843"/>
                          <a:pt x="111411" y="23033"/>
                        </a:cubicBezTo>
                        <a:cubicBezTo>
                          <a:pt x="110459" y="23605"/>
                          <a:pt x="110555" y="24271"/>
                          <a:pt x="111507" y="24748"/>
                        </a:cubicBezTo>
                        <a:cubicBezTo>
                          <a:pt x="112459" y="25224"/>
                          <a:pt x="113507" y="25129"/>
                          <a:pt x="114555" y="24271"/>
                        </a:cubicBezTo>
                        <a:cubicBezTo>
                          <a:pt x="115317" y="23700"/>
                          <a:pt x="115698" y="23128"/>
                          <a:pt x="115698" y="22366"/>
                        </a:cubicBezTo>
                        <a:cubicBezTo>
                          <a:pt x="115698" y="21223"/>
                          <a:pt x="115222" y="20938"/>
                          <a:pt x="114174" y="21414"/>
                        </a:cubicBezTo>
                        <a:cubicBezTo>
                          <a:pt x="113697" y="21604"/>
                          <a:pt x="113317" y="21890"/>
                          <a:pt x="112840" y="22176"/>
                        </a:cubicBezTo>
                        <a:cubicBezTo>
                          <a:pt x="112650" y="22366"/>
                          <a:pt x="112364" y="22462"/>
                          <a:pt x="112078" y="22557"/>
                        </a:cubicBezTo>
                        <a:lnTo>
                          <a:pt x="112078" y="22557"/>
                        </a:lnTo>
                        <a:close/>
                        <a:moveTo>
                          <a:pt x="44070" y="23605"/>
                        </a:moveTo>
                        <a:cubicBezTo>
                          <a:pt x="44070" y="22557"/>
                          <a:pt x="41879" y="21890"/>
                          <a:pt x="39307" y="21985"/>
                        </a:cubicBezTo>
                        <a:cubicBezTo>
                          <a:pt x="36736" y="22176"/>
                          <a:pt x="34735" y="23128"/>
                          <a:pt x="34735" y="24081"/>
                        </a:cubicBezTo>
                        <a:cubicBezTo>
                          <a:pt x="34735" y="25129"/>
                          <a:pt x="36926" y="25795"/>
                          <a:pt x="39498" y="25700"/>
                        </a:cubicBezTo>
                        <a:cubicBezTo>
                          <a:pt x="42070" y="25510"/>
                          <a:pt x="44165" y="24557"/>
                          <a:pt x="44070" y="23605"/>
                        </a:cubicBezTo>
                        <a:lnTo>
                          <a:pt x="44070" y="23605"/>
                        </a:lnTo>
                        <a:close/>
                        <a:moveTo>
                          <a:pt x="82551" y="26748"/>
                        </a:moveTo>
                        <a:cubicBezTo>
                          <a:pt x="81027" y="28843"/>
                          <a:pt x="80360" y="31034"/>
                          <a:pt x="80551" y="33415"/>
                        </a:cubicBezTo>
                        <a:cubicBezTo>
                          <a:pt x="80741" y="35225"/>
                          <a:pt x="81313" y="35320"/>
                          <a:pt x="82170" y="33701"/>
                        </a:cubicBezTo>
                        <a:cubicBezTo>
                          <a:pt x="83694" y="30939"/>
                          <a:pt x="84837" y="27891"/>
                          <a:pt x="85599" y="24557"/>
                        </a:cubicBezTo>
                        <a:cubicBezTo>
                          <a:pt x="85694" y="23986"/>
                          <a:pt x="85599" y="23319"/>
                          <a:pt x="85027" y="22938"/>
                        </a:cubicBezTo>
                        <a:cubicBezTo>
                          <a:pt x="84742" y="22747"/>
                          <a:pt x="84456" y="22652"/>
                          <a:pt x="84075" y="22557"/>
                        </a:cubicBezTo>
                        <a:cubicBezTo>
                          <a:pt x="83027" y="22557"/>
                          <a:pt x="82551" y="23033"/>
                          <a:pt x="82741" y="24081"/>
                        </a:cubicBezTo>
                        <a:lnTo>
                          <a:pt x="82932" y="25129"/>
                        </a:lnTo>
                        <a:cubicBezTo>
                          <a:pt x="83027" y="25700"/>
                          <a:pt x="82932" y="26176"/>
                          <a:pt x="82551" y="26653"/>
                        </a:cubicBezTo>
                        <a:lnTo>
                          <a:pt x="82551" y="26653"/>
                        </a:lnTo>
                        <a:close/>
                        <a:moveTo>
                          <a:pt x="150083" y="28843"/>
                        </a:moveTo>
                        <a:cubicBezTo>
                          <a:pt x="150274" y="29415"/>
                          <a:pt x="150654" y="29891"/>
                          <a:pt x="151226" y="30177"/>
                        </a:cubicBezTo>
                        <a:cubicBezTo>
                          <a:pt x="152179" y="30653"/>
                          <a:pt x="152560" y="30463"/>
                          <a:pt x="152369" y="29415"/>
                        </a:cubicBezTo>
                        <a:cubicBezTo>
                          <a:pt x="152179" y="27510"/>
                          <a:pt x="151512" y="25700"/>
                          <a:pt x="150464" y="24081"/>
                        </a:cubicBezTo>
                        <a:cubicBezTo>
                          <a:pt x="149798" y="23033"/>
                          <a:pt x="149321" y="23128"/>
                          <a:pt x="148940" y="24271"/>
                        </a:cubicBezTo>
                        <a:cubicBezTo>
                          <a:pt x="148749" y="24748"/>
                          <a:pt x="148749" y="25224"/>
                          <a:pt x="148940" y="25795"/>
                        </a:cubicBezTo>
                        <a:cubicBezTo>
                          <a:pt x="149131" y="26462"/>
                          <a:pt x="149511" y="27415"/>
                          <a:pt x="149988" y="28843"/>
                        </a:cubicBezTo>
                        <a:lnTo>
                          <a:pt x="149988" y="28843"/>
                        </a:lnTo>
                        <a:close/>
                        <a:moveTo>
                          <a:pt x="227521" y="30272"/>
                        </a:moveTo>
                        <a:cubicBezTo>
                          <a:pt x="227521" y="30272"/>
                          <a:pt x="227712" y="29510"/>
                          <a:pt x="227712" y="29224"/>
                        </a:cubicBezTo>
                        <a:cubicBezTo>
                          <a:pt x="227426" y="26748"/>
                          <a:pt x="226569" y="26557"/>
                          <a:pt x="225331" y="28748"/>
                        </a:cubicBezTo>
                        <a:cubicBezTo>
                          <a:pt x="224378" y="30367"/>
                          <a:pt x="223330" y="32272"/>
                          <a:pt x="222092" y="34558"/>
                        </a:cubicBezTo>
                        <a:cubicBezTo>
                          <a:pt x="221806" y="35035"/>
                          <a:pt x="221901" y="35416"/>
                          <a:pt x="222473" y="35701"/>
                        </a:cubicBezTo>
                        <a:lnTo>
                          <a:pt x="223806" y="36463"/>
                        </a:lnTo>
                        <a:cubicBezTo>
                          <a:pt x="224283" y="36749"/>
                          <a:pt x="224759" y="36654"/>
                          <a:pt x="225045" y="36178"/>
                        </a:cubicBezTo>
                        <a:cubicBezTo>
                          <a:pt x="226569" y="33987"/>
                          <a:pt x="226664" y="32272"/>
                          <a:pt x="227521" y="30177"/>
                        </a:cubicBezTo>
                        <a:lnTo>
                          <a:pt x="227521" y="30177"/>
                        </a:lnTo>
                        <a:close/>
                        <a:moveTo>
                          <a:pt x="60834" y="31987"/>
                        </a:moveTo>
                        <a:cubicBezTo>
                          <a:pt x="59786" y="32653"/>
                          <a:pt x="59595" y="33415"/>
                          <a:pt x="60262" y="34463"/>
                        </a:cubicBezTo>
                        <a:cubicBezTo>
                          <a:pt x="60738" y="35225"/>
                          <a:pt x="61501" y="35797"/>
                          <a:pt x="62644" y="36273"/>
                        </a:cubicBezTo>
                        <a:cubicBezTo>
                          <a:pt x="63786" y="36749"/>
                          <a:pt x="64644" y="36463"/>
                          <a:pt x="65311" y="35416"/>
                        </a:cubicBezTo>
                        <a:cubicBezTo>
                          <a:pt x="65977" y="34273"/>
                          <a:pt x="65692" y="33034"/>
                          <a:pt x="64453" y="31891"/>
                        </a:cubicBezTo>
                        <a:cubicBezTo>
                          <a:pt x="63596" y="31129"/>
                          <a:pt x="62453" y="31129"/>
                          <a:pt x="60929" y="32082"/>
                        </a:cubicBezTo>
                        <a:lnTo>
                          <a:pt x="60929" y="32082"/>
                        </a:lnTo>
                        <a:close/>
                        <a:moveTo>
                          <a:pt x="207709" y="43893"/>
                        </a:moveTo>
                        <a:cubicBezTo>
                          <a:pt x="209614" y="44464"/>
                          <a:pt x="211139" y="42464"/>
                          <a:pt x="210090" y="40845"/>
                        </a:cubicBezTo>
                        <a:cubicBezTo>
                          <a:pt x="208852" y="39130"/>
                          <a:pt x="207233" y="38273"/>
                          <a:pt x="205042" y="38178"/>
                        </a:cubicBezTo>
                        <a:cubicBezTo>
                          <a:pt x="203042" y="38178"/>
                          <a:pt x="202566" y="38940"/>
                          <a:pt x="203518" y="40559"/>
                        </a:cubicBezTo>
                        <a:cubicBezTo>
                          <a:pt x="204471" y="42178"/>
                          <a:pt x="205899" y="43226"/>
                          <a:pt x="207709" y="43798"/>
                        </a:cubicBezTo>
                        <a:lnTo>
                          <a:pt x="207709" y="43798"/>
                        </a:lnTo>
                        <a:close/>
                        <a:moveTo>
                          <a:pt x="129223" y="40178"/>
                        </a:moveTo>
                        <a:cubicBezTo>
                          <a:pt x="129033" y="39226"/>
                          <a:pt x="127699" y="38654"/>
                          <a:pt x="126080" y="38940"/>
                        </a:cubicBezTo>
                        <a:cubicBezTo>
                          <a:pt x="124461" y="39226"/>
                          <a:pt x="123318" y="40178"/>
                          <a:pt x="123508" y="41035"/>
                        </a:cubicBezTo>
                        <a:cubicBezTo>
                          <a:pt x="123699" y="41988"/>
                          <a:pt x="125032" y="42559"/>
                          <a:pt x="126651" y="42274"/>
                        </a:cubicBezTo>
                        <a:cubicBezTo>
                          <a:pt x="128271" y="41988"/>
                          <a:pt x="129414" y="41035"/>
                          <a:pt x="129223" y="40178"/>
                        </a:cubicBezTo>
                        <a:lnTo>
                          <a:pt x="129223" y="40178"/>
                        </a:lnTo>
                        <a:close/>
                        <a:moveTo>
                          <a:pt x="82074" y="57514"/>
                        </a:moveTo>
                        <a:cubicBezTo>
                          <a:pt x="81884" y="58085"/>
                          <a:pt x="81598" y="58657"/>
                          <a:pt x="81313" y="59133"/>
                        </a:cubicBezTo>
                        <a:cubicBezTo>
                          <a:pt x="80741" y="60181"/>
                          <a:pt x="80931" y="60943"/>
                          <a:pt x="82074" y="61419"/>
                        </a:cubicBezTo>
                        <a:cubicBezTo>
                          <a:pt x="82551" y="61609"/>
                          <a:pt x="83027" y="61609"/>
                          <a:pt x="83599" y="61514"/>
                        </a:cubicBezTo>
                        <a:cubicBezTo>
                          <a:pt x="84742" y="61228"/>
                          <a:pt x="85122" y="60562"/>
                          <a:pt x="84646" y="59514"/>
                        </a:cubicBezTo>
                        <a:cubicBezTo>
                          <a:pt x="83789" y="57609"/>
                          <a:pt x="83217" y="55132"/>
                          <a:pt x="82932" y="51894"/>
                        </a:cubicBezTo>
                        <a:cubicBezTo>
                          <a:pt x="82741" y="49989"/>
                          <a:pt x="81694" y="48370"/>
                          <a:pt x="79693" y="47036"/>
                        </a:cubicBezTo>
                        <a:cubicBezTo>
                          <a:pt x="77979" y="45893"/>
                          <a:pt x="77789" y="46179"/>
                          <a:pt x="78836" y="47798"/>
                        </a:cubicBezTo>
                        <a:cubicBezTo>
                          <a:pt x="80646" y="50560"/>
                          <a:pt x="81789" y="53227"/>
                          <a:pt x="82265" y="55799"/>
                        </a:cubicBezTo>
                        <a:cubicBezTo>
                          <a:pt x="82360" y="56371"/>
                          <a:pt x="82265" y="56847"/>
                          <a:pt x="82074" y="57418"/>
                        </a:cubicBezTo>
                        <a:lnTo>
                          <a:pt x="82074" y="57418"/>
                        </a:lnTo>
                        <a:close/>
                        <a:moveTo>
                          <a:pt x="216282" y="48465"/>
                        </a:moveTo>
                        <a:cubicBezTo>
                          <a:pt x="216091" y="50656"/>
                          <a:pt x="216282" y="52561"/>
                          <a:pt x="217234" y="54180"/>
                        </a:cubicBezTo>
                        <a:cubicBezTo>
                          <a:pt x="218472" y="56561"/>
                          <a:pt x="219711" y="56561"/>
                          <a:pt x="221044" y="54180"/>
                        </a:cubicBezTo>
                        <a:cubicBezTo>
                          <a:pt x="222473" y="51418"/>
                          <a:pt x="221520" y="49227"/>
                          <a:pt x="217996" y="47512"/>
                        </a:cubicBezTo>
                        <a:cubicBezTo>
                          <a:pt x="217234" y="47227"/>
                          <a:pt x="216377" y="47608"/>
                          <a:pt x="216282" y="48465"/>
                        </a:cubicBezTo>
                        <a:lnTo>
                          <a:pt x="216282" y="48465"/>
                        </a:lnTo>
                        <a:close/>
                        <a:moveTo>
                          <a:pt x="73692" y="60276"/>
                        </a:moveTo>
                        <a:cubicBezTo>
                          <a:pt x="73883" y="59419"/>
                          <a:pt x="72359" y="58561"/>
                          <a:pt x="70549" y="58276"/>
                        </a:cubicBezTo>
                        <a:cubicBezTo>
                          <a:pt x="68644" y="57990"/>
                          <a:pt x="67025" y="58371"/>
                          <a:pt x="66835" y="59228"/>
                        </a:cubicBezTo>
                        <a:cubicBezTo>
                          <a:pt x="66644" y="60085"/>
                          <a:pt x="68168" y="60943"/>
                          <a:pt x="69978" y="61228"/>
                        </a:cubicBezTo>
                        <a:cubicBezTo>
                          <a:pt x="71883" y="61514"/>
                          <a:pt x="73502" y="61133"/>
                          <a:pt x="73692" y="60276"/>
                        </a:cubicBezTo>
                        <a:lnTo>
                          <a:pt x="73692" y="60276"/>
                        </a:lnTo>
                        <a:close/>
                        <a:moveTo>
                          <a:pt x="97219" y="59228"/>
                        </a:moveTo>
                        <a:cubicBezTo>
                          <a:pt x="97219" y="59228"/>
                          <a:pt x="95029" y="59704"/>
                          <a:pt x="93124" y="61228"/>
                        </a:cubicBezTo>
                        <a:cubicBezTo>
                          <a:pt x="91314" y="62752"/>
                          <a:pt x="90076" y="64372"/>
                          <a:pt x="90456" y="64848"/>
                        </a:cubicBezTo>
                        <a:cubicBezTo>
                          <a:pt x="90838" y="65324"/>
                          <a:pt x="92648" y="64372"/>
                          <a:pt x="94552" y="62848"/>
                        </a:cubicBezTo>
                        <a:cubicBezTo>
                          <a:pt x="96362" y="61324"/>
                          <a:pt x="97600" y="59704"/>
                          <a:pt x="97219" y="59228"/>
                        </a:cubicBezTo>
                        <a:lnTo>
                          <a:pt x="97219" y="59228"/>
                        </a:lnTo>
                        <a:close/>
                        <a:moveTo>
                          <a:pt x="58929" y="65705"/>
                        </a:moveTo>
                        <a:cubicBezTo>
                          <a:pt x="59310" y="65038"/>
                          <a:pt x="58072" y="63610"/>
                          <a:pt x="56167" y="62562"/>
                        </a:cubicBezTo>
                        <a:cubicBezTo>
                          <a:pt x="54261" y="61514"/>
                          <a:pt x="52356" y="61133"/>
                          <a:pt x="51976" y="61800"/>
                        </a:cubicBezTo>
                        <a:cubicBezTo>
                          <a:pt x="51595" y="62467"/>
                          <a:pt x="52832" y="63895"/>
                          <a:pt x="54738" y="64943"/>
                        </a:cubicBezTo>
                        <a:cubicBezTo>
                          <a:pt x="56643" y="65991"/>
                          <a:pt x="58548" y="66372"/>
                          <a:pt x="58929" y="65705"/>
                        </a:cubicBezTo>
                        <a:lnTo>
                          <a:pt x="58929" y="65705"/>
                        </a:lnTo>
                        <a:close/>
                        <a:moveTo>
                          <a:pt x="84837" y="69325"/>
                        </a:moveTo>
                        <a:lnTo>
                          <a:pt x="88456" y="69325"/>
                        </a:lnTo>
                        <a:cubicBezTo>
                          <a:pt x="88456" y="69325"/>
                          <a:pt x="88647" y="69325"/>
                          <a:pt x="88647" y="69229"/>
                        </a:cubicBezTo>
                        <a:lnTo>
                          <a:pt x="88933" y="67801"/>
                        </a:lnTo>
                        <a:cubicBezTo>
                          <a:pt x="89028" y="67134"/>
                          <a:pt x="88742" y="66848"/>
                          <a:pt x="88075" y="66943"/>
                        </a:cubicBezTo>
                        <a:lnTo>
                          <a:pt x="80170" y="67896"/>
                        </a:lnTo>
                        <a:cubicBezTo>
                          <a:pt x="79693" y="67896"/>
                          <a:pt x="79217" y="68277"/>
                          <a:pt x="79122" y="68848"/>
                        </a:cubicBezTo>
                        <a:cubicBezTo>
                          <a:pt x="78931" y="69515"/>
                          <a:pt x="79122" y="69991"/>
                          <a:pt x="79598" y="70182"/>
                        </a:cubicBezTo>
                        <a:cubicBezTo>
                          <a:pt x="79979" y="70372"/>
                          <a:pt x="80360" y="70372"/>
                          <a:pt x="80836" y="70277"/>
                        </a:cubicBezTo>
                        <a:cubicBezTo>
                          <a:pt x="81408" y="70182"/>
                          <a:pt x="81980" y="69991"/>
                          <a:pt x="82456" y="69706"/>
                        </a:cubicBezTo>
                        <a:cubicBezTo>
                          <a:pt x="83217" y="69420"/>
                          <a:pt x="84075" y="69229"/>
                          <a:pt x="84837" y="69229"/>
                        </a:cubicBezTo>
                        <a:lnTo>
                          <a:pt x="84837" y="69229"/>
                        </a:lnTo>
                        <a:close/>
                        <a:moveTo>
                          <a:pt x="66930" y="73516"/>
                        </a:moveTo>
                        <a:cubicBezTo>
                          <a:pt x="65501" y="77421"/>
                          <a:pt x="66358" y="77992"/>
                          <a:pt x="69597" y="75325"/>
                        </a:cubicBezTo>
                        <a:cubicBezTo>
                          <a:pt x="70549" y="74563"/>
                          <a:pt x="70835" y="72754"/>
                          <a:pt x="70549" y="70087"/>
                        </a:cubicBezTo>
                        <a:cubicBezTo>
                          <a:pt x="70454" y="68753"/>
                          <a:pt x="69883" y="68563"/>
                          <a:pt x="69025" y="69706"/>
                        </a:cubicBezTo>
                        <a:cubicBezTo>
                          <a:pt x="68073" y="70944"/>
                          <a:pt x="67406" y="72182"/>
                          <a:pt x="66835" y="73516"/>
                        </a:cubicBezTo>
                        <a:lnTo>
                          <a:pt x="66835" y="73516"/>
                        </a:lnTo>
                        <a:close/>
                        <a:moveTo>
                          <a:pt x="29497" y="74849"/>
                        </a:moveTo>
                        <a:cubicBezTo>
                          <a:pt x="29497" y="74849"/>
                          <a:pt x="28639" y="74563"/>
                          <a:pt x="28258" y="74563"/>
                        </a:cubicBezTo>
                        <a:cubicBezTo>
                          <a:pt x="27211" y="74563"/>
                          <a:pt x="26829" y="74944"/>
                          <a:pt x="27211" y="75897"/>
                        </a:cubicBezTo>
                        <a:cubicBezTo>
                          <a:pt x="27592" y="77040"/>
                          <a:pt x="28544" y="77707"/>
                          <a:pt x="30068" y="77897"/>
                        </a:cubicBezTo>
                        <a:cubicBezTo>
                          <a:pt x="30830" y="77897"/>
                          <a:pt x="31497" y="77897"/>
                          <a:pt x="32068" y="77516"/>
                        </a:cubicBezTo>
                        <a:cubicBezTo>
                          <a:pt x="33211" y="76849"/>
                          <a:pt x="33116" y="76278"/>
                          <a:pt x="32068" y="75706"/>
                        </a:cubicBezTo>
                        <a:cubicBezTo>
                          <a:pt x="31592" y="75516"/>
                          <a:pt x="31116" y="75325"/>
                          <a:pt x="30640" y="75230"/>
                        </a:cubicBezTo>
                        <a:cubicBezTo>
                          <a:pt x="30354" y="75230"/>
                          <a:pt x="29973" y="75040"/>
                          <a:pt x="29687" y="74849"/>
                        </a:cubicBezTo>
                        <a:lnTo>
                          <a:pt x="29687" y="74849"/>
                        </a:lnTo>
                        <a:close/>
                        <a:moveTo>
                          <a:pt x="207900" y="75992"/>
                        </a:moveTo>
                        <a:cubicBezTo>
                          <a:pt x="207138" y="76659"/>
                          <a:pt x="207138" y="77897"/>
                          <a:pt x="207995" y="78469"/>
                        </a:cubicBezTo>
                        <a:cubicBezTo>
                          <a:pt x="209043" y="79231"/>
                          <a:pt x="210186" y="79326"/>
                          <a:pt x="211329" y="78850"/>
                        </a:cubicBezTo>
                        <a:cubicBezTo>
                          <a:pt x="212662" y="78278"/>
                          <a:pt x="212758" y="76468"/>
                          <a:pt x="211519" y="75802"/>
                        </a:cubicBezTo>
                        <a:cubicBezTo>
                          <a:pt x="210186" y="75040"/>
                          <a:pt x="209043" y="75135"/>
                          <a:pt x="207900" y="75992"/>
                        </a:cubicBezTo>
                        <a:lnTo>
                          <a:pt x="207900" y="75992"/>
                        </a:lnTo>
                        <a:close/>
                        <a:moveTo>
                          <a:pt x="206090" y="81517"/>
                        </a:moveTo>
                        <a:cubicBezTo>
                          <a:pt x="205614" y="80755"/>
                          <a:pt x="203042" y="81517"/>
                          <a:pt x="200185" y="83041"/>
                        </a:cubicBezTo>
                        <a:cubicBezTo>
                          <a:pt x="197423" y="84660"/>
                          <a:pt x="195517" y="86565"/>
                          <a:pt x="195898" y="87232"/>
                        </a:cubicBezTo>
                        <a:cubicBezTo>
                          <a:pt x="196374" y="87994"/>
                          <a:pt x="198946" y="87232"/>
                          <a:pt x="201804" y="85708"/>
                        </a:cubicBezTo>
                        <a:cubicBezTo>
                          <a:pt x="204566" y="84088"/>
                          <a:pt x="206471" y="82183"/>
                          <a:pt x="206090" y="81517"/>
                        </a:cubicBezTo>
                        <a:lnTo>
                          <a:pt x="206090" y="81517"/>
                        </a:lnTo>
                        <a:close/>
                        <a:moveTo>
                          <a:pt x="129699" y="86755"/>
                        </a:moveTo>
                        <a:cubicBezTo>
                          <a:pt x="131224" y="86470"/>
                          <a:pt x="132176" y="85708"/>
                          <a:pt x="132652" y="84279"/>
                        </a:cubicBezTo>
                        <a:cubicBezTo>
                          <a:pt x="133129" y="82755"/>
                          <a:pt x="132652" y="82279"/>
                          <a:pt x="131033" y="82755"/>
                        </a:cubicBezTo>
                        <a:cubicBezTo>
                          <a:pt x="128461" y="83612"/>
                          <a:pt x="126270" y="84946"/>
                          <a:pt x="124747" y="86851"/>
                        </a:cubicBezTo>
                        <a:cubicBezTo>
                          <a:pt x="123889" y="87898"/>
                          <a:pt x="123604" y="88946"/>
                          <a:pt x="123889" y="89803"/>
                        </a:cubicBezTo>
                        <a:cubicBezTo>
                          <a:pt x="124270" y="90946"/>
                          <a:pt x="124842" y="91042"/>
                          <a:pt x="125604" y="90089"/>
                        </a:cubicBezTo>
                        <a:lnTo>
                          <a:pt x="127128" y="88089"/>
                        </a:lnTo>
                        <a:cubicBezTo>
                          <a:pt x="127699" y="87327"/>
                          <a:pt x="128556" y="86851"/>
                          <a:pt x="129509" y="86660"/>
                        </a:cubicBezTo>
                        <a:lnTo>
                          <a:pt x="129509" y="86660"/>
                        </a:lnTo>
                        <a:close/>
                        <a:moveTo>
                          <a:pt x="22067" y="83803"/>
                        </a:moveTo>
                        <a:cubicBezTo>
                          <a:pt x="21495" y="83803"/>
                          <a:pt x="20924" y="83993"/>
                          <a:pt x="20353" y="84279"/>
                        </a:cubicBezTo>
                        <a:cubicBezTo>
                          <a:pt x="19305" y="84946"/>
                          <a:pt x="19305" y="85612"/>
                          <a:pt x="20353" y="86279"/>
                        </a:cubicBezTo>
                        <a:cubicBezTo>
                          <a:pt x="21972" y="87327"/>
                          <a:pt x="23877" y="87517"/>
                          <a:pt x="26067" y="86946"/>
                        </a:cubicBezTo>
                        <a:cubicBezTo>
                          <a:pt x="27401" y="86660"/>
                          <a:pt x="27782" y="84850"/>
                          <a:pt x="26544" y="84088"/>
                        </a:cubicBezTo>
                        <a:cubicBezTo>
                          <a:pt x="25973" y="83707"/>
                          <a:pt x="25210" y="83517"/>
                          <a:pt x="24257" y="83707"/>
                        </a:cubicBezTo>
                        <a:cubicBezTo>
                          <a:pt x="23877" y="83707"/>
                          <a:pt x="23115" y="83707"/>
                          <a:pt x="22067" y="83707"/>
                        </a:cubicBezTo>
                        <a:lnTo>
                          <a:pt x="22067" y="83707"/>
                        </a:lnTo>
                        <a:close/>
                        <a:moveTo>
                          <a:pt x="54928" y="95233"/>
                        </a:moveTo>
                        <a:cubicBezTo>
                          <a:pt x="55595" y="90946"/>
                          <a:pt x="54738" y="88851"/>
                          <a:pt x="59119" y="85327"/>
                        </a:cubicBezTo>
                        <a:cubicBezTo>
                          <a:pt x="59595" y="84946"/>
                          <a:pt x="59691" y="84469"/>
                          <a:pt x="59215" y="83993"/>
                        </a:cubicBezTo>
                        <a:lnTo>
                          <a:pt x="58643" y="83326"/>
                        </a:lnTo>
                        <a:cubicBezTo>
                          <a:pt x="58643" y="83326"/>
                          <a:pt x="58072" y="83041"/>
                          <a:pt x="57786" y="83326"/>
                        </a:cubicBezTo>
                        <a:cubicBezTo>
                          <a:pt x="54071" y="86755"/>
                          <a:pt x="52832" y="90756"/>
                          <a:pt x="53976" y="95328"/>
                        </a:cubicBezTo>
                        <a:cubicBezTo>
                          <a:pt x="54357" y="96852"/>
                          <a:pt x="54642" y="96852"/>
                          <a:pt x="54928" y="95328"/>
                        </a:cubicBezTo>
                        <a:lnTo>
                          <a:pt x="54928" y="95328"/>
                        </a:lnTo>
                        <a:close/>
                        <a:moveTo>
                          <a:pt x="39783" y="85517"/>
                        </a:moveTo>
                        <a:cubicBezTo>
                          <a:pt x="38355" y="85993"/>
                          <a:pt x="37974" y="87708"/>
                          <a:pt x="39022" y="88756"/>
                        </a:cubicBezTo>
                        <a:cubicBezTo>
                          <a:pt x="39689" y="89422"/>
                          <a:pt x="40736" y="89422"/>
                          <a:pt x="42165" y="88756"/>
                        </a:cubicBezTo>
                        <a:cubicBezTo>
                          <a:pt x="43117" y="88375"/>
                          <a:pt x="43403" y="87232"/>
                          <a:pt x="42831" y="86374"/>
                        </a:cubicBezTo>
                        <a:cubicBezTo>
                          <a:pt x="42260" y="85422"/>
                          <a:pt x="41212" y="85136"/>
                          <a:pt x="39783" y="85612"/>
                        </a:cubicBezTo>
                        <a:lnTo>
                          <a:pt x="39783" y="85612"/>
                        </a:lnTo>
                        <a:close/>
                        <a:moveTo>
                          <a:pt x="26544" y="96661"/>
                        </a:moveTo>
                        <a:cubicBezTo>
                          <a:pt x="25686" y="95804"/>
                          <a:pt x="24163" y="96090"/>
                          <a:pt x="23210" y="97042"/>
                        </a:cubicBezTo>
                        <a:cubicBezTo>
                          <a:pt x="22162" y="98090"/>
                          <a:pt x="22067" y="99519"/>
                          <a:pt x="22924" y="100281"/>
                        </a:cubicBezTo>
                        <a:cubicBezTo>
                          <a:pt x="23781" y="101043"/>
                          <a:pt x="25306" y="100852"/>
                          <a:pt x="26258" y="99900"/>
                        </a:cubicBezTo>
                        <a:cubicBezTo>
                          <a:pt x="27306" y="98852"/>
                          <a:pt x="27401" y="97423"/>
                          <a:pt x="26544" y="96661"/>
                        </a:cubicBezTo>
                        <a:lnTo>
                          <a:pt x="26544" y="96661"/>
                        </a:lnTo>
                        <a:close/>
                        <a:moveTo>
                          <a:pt x="73692" y="98471"/>
                        </a:moveTo>
                        <a:cubicBezTo>
                          <a:pt x="73026" y="98757"/>
                          <a:pt x="73026" y="99805"/>
                          <a:pt x="73692" y="100186"/>
                        </a:cubicBezTo>
                        <a:cubicBezTo>
                          <a:pt x="75121" y="101043"/>
                          <a:pt x="76550" y="101138"/>
                          <a:pt x="78074" y="100471"/>
                        </a:cubicBezTo>
                        <a:cubicBezTo>
                          <a:pt x="79598" y="99900"/>
                          <a:pt x="79693" y="99043"/>
                          <a:pt x="78360" y="98090"/>
                        </a:cubicBezTo>
                        <a:cubicBezTo>
                          <a:pt x="77312" y="97328"/>
                          <a:pt x="75788" y="97423"/>
                          <a:pt x="73788" y="98471"/>
                        </a:cubicBezTo>
                        <a:lnTo>
                          <a:pt x="73788" y="98471"/>
                        </a:lnTo>
                        <a:close/>
                        <a:moveTo>
                          <a:pt x="211233" y="103805"/>
                        </a:moveTo>
                        <a:cubicBezTo>
                          <a:pt x="209519" y="104186"/>
                          <a:pt x="208471" y="104758"/>
                          <a:pt x="207995" y="105424"/>
                        </a:cubicBezTo>
                        <a:cubicBezTo>
                          <a:pt x="207328" y="106282"/>
                          <a:pt x="207995" y="107520"/>
                          <a:pt x="209043" y="107710"/>
                        </a:cubicBezTo>
                        <a:cubicBezTo>
                          <a:pt x="210376" y="107806"/>
                          <a:pt x="211615" y="107520"/>
                          <a:pt x="212758" y="106758"/>
                        </a:cubicBezTo>
                        <a:cubicBezTo>
                          <a:pt x="213329" y="106282"/>
                          <a:pt x="213615" y="105805"/>
                          <a:pt x="213520" y="105043"/>
                        </a:cubicBezTo>
                        <a:cubicBezTo>
                          <a:pt x="213424" y="104281"/>
                          <a:pt x="212758" y="103900"/>
                          <a:pt x="211710" y="103900"/>
                        </a:cubicBezTo>
                        <a:cubicBezTo>
                          <a:pt x="211519" y="103900"/>
                          <a:pt x="211424" y="103900"/>
                          <a:pt x="211233" y="103900"/>
                        </a:cubicBezTo>
                        <a:lnTo>
                          <a:pt x="211233" y="103900"/>
                        </a:lnTo>
                        <a:close/>
                        <a:moveTo>
                          <a:pt x="137510" y="120188"/>
                        </a:moveTo>
                        <a:cubicBezTo>
                          <a:pt x="137320" y="120855"/>
                          <a:pt x="137415" y="121331"/>
                          <a:pt x="137701" y="121903"/>
                        </a:cubicBezTo>
                        <a:cubicBezTo>
                          <a:pt x="138367" y="122855"/>
                          <a:pt x="138939" y="122855"/>
                          <a:pt x="139510" y="121807"/>
                        </a:cubicBezTo>
                        <a:cubicBezTo>
                          <a:pt x="140463" y="120188"/>
                          <a:pt x="140939" y="118378"/>
                          <a:pt x="141129" y="116473"/>
                        </a:cubicBezTo>
                        <a:cubicBezTo>
                          <a:pt x="141225" y="115330"/>
                          <a:pt x="140749" y="115045"/>
                          <a:pt x="139701" y="115521"/>
                        </a:cubicBezTo>
                        <a:cubicBezTo>
                          <a:pt x="138939" y="115902"/>
                          <a:pt x="138367" y="116473"/>
                          <a:pt x="138272" y="117426"/>
                        </a:cubicBezTo>
                        <a:cubicBezTo>
                          <a:pt x="138272" y="117997"/>
                          <a:pt x="137891" y="118855"/>
                          <a:pt x="137415" y="120188"/>
                        </a:cubicBezTo>
                        <a:lnTo>
                          <a:pt x="137415" y="120188"/>
                        </a:lnTo>
                        <a:close/>
                        <a:moveTo>
                          <a:pt x="31306" y="125046"/>
                        </a:moveTo>
                        <a:cubicBezTo>
                          <a:pt x="31783" y="124760"/>
                          <a:pt x="32163" y="124379"/>
                          <a:pt x="32354" y="123903"/>
                        </a:cubicBezTo>
                        <a:cubicBezTo>
                          <a:pt x="32640" y="123331"/>
                          <a:pt x="32354" y="122760"/>
                          <a:pt x="31783" y="122284"/>
                        </a:cubicBezTo>
                        <a:cubicBezTo>
                          <a:pt x="31401" y="121998"/>
                          <a:pt x="31116" y="121807"/>
                          <a:pt x="30640" y="121712"/>
                        </a:cubicBezTo>
                        <a:cubicBezTo>
                          <a:pt x="29687" y="121522"/>
                          <a:pt x="29020" y="121712"/>
                          <a:pt x="28735" y="122665"/>
                        </a:cubicBezTo>
                        <a:cubicBezTo>
                          <a:pt x="28258" y="123998"/>
                          <a:pt x="27877" y="125332"/>
                          <a:pt x="27877" y="126760"/>
                        </a:cubicBezTo>
                        <a:cubicBezTo>
                          <a:pt x="27782" y="129046"/>
                          <a:pt x="28354" y="129332"/>
                          <a:pt x="29687" y="127332"/>
                        </a:cubicBezTo>
                        <a:lnTo>
                          <a:pt x="31020" y="125427"/>
                        </a:lnTo>
                        <a:cubicBezTo>
                          <a:pt x="31020" y="125427"/>
                          <a:pt x="31211" y="125236"/>
                          <a:pt x="31401" y="125141"/>
                        </a:cubicBezTo>
                        <a:lnTo>
                          <a:pt x="31401" y="125141"/>
                        </a:lnTo>
                        <a:close/>
                        <a:moveTo>
                          <a:pt x="49690" y="127999"/>
                        </a:moveTo>
                        <a:cubicBezTo>
                          <a:pt x="54833" y="127808"/>
                          <a:pt x="55024" y="126665"/>
                          <a:pt x="50451" y="124474"/>
                        </a:cubicBezTo>
                        <a:cubicBezTo>
                          <a:pt x="48928" y="123712"/>
                          <a:pt x="47118" y="123141"/>
                          <a:pt x="45023" y="122760"/>
                        </a:cubicBezTo>
                        <a:cubicBezTo>
                          <a:pt x="43689" y="122569"/>
                          <a:pt x="43403" y="122950"/>
                          <a:pt x="44070" y="124093"/>
                        </a:cubicBezTo>
                        <a:cubicBezTo>
                          <a:pt x="45879" y="126760"/>
                          <a:pt x="47785" y="128094"/>
                          <a:pt x="49690" y="127999"/>
                        </a:cubicBezTo>
                        <a:lnTo>
                          <a:pt x="49690" y="127999"/>
                        </a:lnTo>
                        <a:close/>
                        <a:moveTo>
                          <a:pt x="36926" y="137238"/>
                        </a:moveTo>
                        <a:cubicBezTo>
                          <a:pt x="37783" y="137619"/>
                          <a:pt x="39212" y="136571"/>
                          <a:pt x="40069" y="134857"/>
                        </a:cubicBezTo>
                        <a:cubicBezTo>
                          <a:pt x="40926" y="133142"/>
                          <a:pt x="41022" y="131428"/>
                          <a:pt x="40165" y="131047"/>
                        </a:cubicBezTo>
                        <a:cubicBezTo>
                          <a:pt x="39307" y="130666"/>
                          <a:pt x="37879" y="131713"/>
                          <a:pt x="37021" y="133428"/>
                        </a:cubicBezTo>
                        <a:cubicBezTo>
                          <a:pt x="36069" y="135142"/>
                          <a:pt x="36069" y="136857"/>
                          <a:pt x="36831" y="137333"/>
                        </a:cubicBezTo>
                        <a:lnTo>
                          <a:pt x="36831" y="137333"/>
                        </a:lnTo>
                        <a:close/>
                        <a:moveTo>
                          <a:pt x="30258" y="137333"/>
                        </a:moveTo>
                        <a:cubicBezTo>
                          <a:pt x="29782" y="136571"/>
                          <a:pt x="28449" y="136476"/>
                          <a:pt x="27211" y="137143"/>
                        </a:cubicBezTo>
                        <a:cubicBezTo>
                          <a:pt x="26067" y="137809"/>
                          <a:pt x="25496" y="139048"/>
                          <a:pt x="25973" y="139810"/>
                        </a:cubicBezTo>
                        <a:cubicBezTo>
                          <a:pt x="26449" y="140572"/>
                          <a:pt x="27782" y="140667"/>
                          <a:pt x="29020" y="140000"/>
                        </a:cubicBezTo>
                        <a:cubicBezTo>
                          <a:pt x="30258" y="139333"/>
                          <a:pt x="30735" y="138095"/>
                          <a:pt x="30258" y="137333"/>
                        </a:cubicBezTo>
                        <a:lnTo>
                          <a:pt x="30258" y="137333"/>
                        </a:lnTo>
                        <a:close/>
                        <a:moveTo>
                          <a:pt x="221806" y="145620"/>
                        </a:moveTo>
                        <a:cubicBezTo>
                          <a:pt x="221806" y="144477"/>
                          <a:pt x="220854" y="143524"/>
                          <a:pt x="219711" y="143524"/>
                        </a:cubicBezTo>
                        <a:cubicBezTo>
                          <a:pt x="218568" y="143524"/>
                          <a:pt x="217520" y="144477"/>
                          <a:pt x="217520" y="145620"/>
                        </a:cubicBezTo>
                        <a:cubicBezTo>
                          <a:pt x="217520" y="146763"/>
                          <a:pt x="218472" y="147715"/>
                          <a:pt x="219711" y="147715"/>
                        </a:cubicBezTo>
                        <a:cubicBezTo>
                          <a:pt x="220949" y="147715"/>
                          <a:pt x="221806" y="146763"/>
                          <a:pt x="221806" y="145620"/>
                        </a:cubicBezTo>
                        <a:lnTo>
                          <a:pt x="221806" y="145620"/>
                        </a:lnTo>
                        <a:close/>
                        <a:moveTo>
                          <a:pt x="27115" y="151430"/>
                        </a:moveTo>
                        <a:cubicBezTo>
                          <a:pt x="27496" y="149144"/>
                          <a:pt x="27115" y="147239"/>
                          <a:pt x="26163" y="146001"/>
                        </a:cubicBezTo>
                        <a:cubicBezTo>
                          <a:pt x="25496" y="145048"/>
                          <a:pt x="24163" y="144858"/>
                          <a:pt x="23210" y="145525"/>
                        </a:cubicBezTo>
                        <a:cubicBezTo>
                          <a:pt x="22258" y="146191"/>
                          <a:pt x="21876" y="147430"/>
                          <a:pt x="22543" y="148477"/>
                        </a:cubicBezTo>
                        <a:cubicBezTo>
                          <a:pt x="23305" y="149716"/>
                          <a:pt x="24067" y="150954"/>
                          <a:pt x="25020" y="152097"/>
                        </a:cubicBezTo>
                        <a:cubicBezTo>
                          <a:pt x="26258" y="153526"/>
                          <a:pt x="26925" y="153335"/>
                          <a:pt x="27211" y="151525"/>
                        </a:cubicBezTo>
                        <a:lnTo>
                          <a:pt x="27211" y="151525"/>
                        </a:lnTo>
                        <a:close/>
                        <a:moveTo>
                          <a:pt x="36640" y="158955"/>
                        </a:moveTo>
                        <a:cubicBezTo>
                          <a:pt x="37307" y="158669"/>
                          <a:pt x="37021" y="156669"/>
                          <a:pt x="36164" y="154383"/>
                        </a:cubicBezTo>
                        <a:cubicBezTo>
                          <a:pt x="35211" y="152097"/>
                          <a:pt x="33973" y="150382"/>
                          <a:pt x="33306" y="150668"/>
                        </a:cubicBezTo>
                        <a:cubicBezTo>
                          <a:pt x="32640" y="150954"/>
                          <a:pt x="32926" y="152954"/>
                          <a:pt x="33782" y="155240"/>
                        </a:cubicBezTo>
                        <a:cubicBezTo>
                          <a:pt x="34735" y="157526"/>
                          <a:pt x="35974" y="159241"/>
                          <a:pt x="36640" y="158955"/>
                        </a:cubicBezTo>
                        <a:lnTo>
                          <a:pt x="36640" y="158955"/>
                        </a:lnTo>
                        <a:close/>
                        <a:moveTo>
                          <a:pt x="49499" y="155050"/>
                        </a:moveTo>
                        <a:cubicBezTo>
                          <a:pt x="49690" y="155526"/>
                          <a:pt x="50166" y="155907"/>
                          <a:pt x="50833" y="156002"/>
                        </a:cubicBezTo>
                        <a:cubicBezTo>
                          <a:pt x="51690" y="156097"/>
                          <a:pt x="52166" y="155716"/>
                          <a:pt x="52261" y="154764"/>
                        </a:cubicBezTo>
                        <a:cubicBezTo>
                          <a:pt x="52356" y="153335"/>
                          <a:pt x="51976" y="152097"/>
                          <a:pt x="51023" y="151240"/>
                        </a:cubicBezTo>
                        <a:cubicBezTo>
                          <a:pt x="50356" y="150573"/>
                          <a:pt x="49308" y="150954"/>
                          <a:pt x="49023" y="151716"/>
                        </a:cubicBezTo>
                        <a:cubicBezTo>
                          <a:pt x="48832" y="152573"/>
                          <a:pt x="49023" y="153621"/>
                          <a:pt x="49499" y="155050"/>
                        </a:cubicBezTo>
                        <a:lnTo>
                          <a:pt x="49499" y="155050"/>
                        </a:lnTo>
                        <a:close/>
                        <a:moveTo>
                          <a:pt x="15971" y="154383"/>
                        </a:moveTo>
                        <a:lnTo>
                          <a:pt x="14066" y="152954"/>
                        </a:lnTo>
                        <a:cubicBezTo>
                          <a:pt x="14066" y="152954"/>
                          <a:pt x="13495" y="152764"/>
                          <a:pt x="13113" y="152954"/>
                        </a:cubicBezTo>
                        <a:cubicBezTo>
                          <a:pt x="12828" y="153145"/>
                          <a:pt x="12542" y="153430"/>
                          <a:pt x="12447" y="153716"/>
                        </a:cubicBezTo>
                        <a:cubicBezTo>
                          <a:pt x="12161" y="154573"/>
                          <a:pt x="12351" y="155240"/>
                          <a:pt x="13113" y="155716"/>
                        </a:cubicBezTo>
                        <a:cubicBezTo>
                          <a:pt x="15876" y="157526"/>
                          <a:pt x="19019" y="158193"/>
                          <a:pt x="22543" y="157812"/>
                        </a:cubicBezTo>
                        <a:cubicBezTo>
                          <a:pt x="24448" y="157621"/>
                          <a:pt x="24448" y="157145"/>
                          <a:pt x="22734" y="156478"/>
                        </a:cubicBezTo>
                        <a:cubicBezTo>
                          <a:pt x="21495" y="156002"/>
                          <a:pt x="20162" y="155621"/>
                          <a:pt x="18829" y="155431"/>
                        </a:cubicBezTo>
                        <a:cubicBezTo>
                          <a:pt x="17781" y="155335"/>
                          <a:pt x="16828" y="154954"/>
                          <a:pt x="16066" y="154288"/>
                        </a:cubicBezTo>
                        <a:lnTo>
                          <a:pt x="16066" y="154288"/>
                        </a:lnTo>
                        <a:close/>
                        <a:moveTo>
                          <a:pt x="12066" y="161241"/>
                        </a:moveTo>
                        <a:cubicBezTo>
                          <a:pt x="9685" y="159336"/>
                          <a:pt x="7970" y="158288"/>
                          <a:pt x="6732" y="158098"/>
                        </a:cubicBezTo>
                        <a:cubicBezTo>
                          <a:pt x="1112" y="157431"/>
                          <a:pt x="731" y="158479"/>
                          <a:pt x="5494" y="161336"/>
                        </a:cubicBezTo>
                        <a:cubicBezTo>
                          <a:pt x="7208" y="162384"/>
                          <a:pt x="9875" y="162955"/>
                          <a:pt x="13399" y="163146"/>
                        </a:cubicBezTo>
                        <a:cubicBezTo>
                          <a:pt x="14352" y="163146"/>
                          <a:pt x="14542" y="162860"/>
                          <a:pt x="13876" y="162193"/>
                        </a:cubicBezTo>
                        <a:cubicBezTo>
                          <a:pt x="13399" y="161622"/>
                          <a:pt x="12733" y="161336"/>
                          <a:pt x="11970" y="161241"/>
                        </a:cubicBezTo>
                        <a:lnTo>
                          <a:pt x="11970" y="161241"/>
                        </a:lnTo>
                        <a:close/>
                        <a:moveTo>
                          <a:pt x="44260" y="166956"/>
                        </a:moveTo>
                        <a:cubicBezTo>
                          <a:pt x="44927" y="167527"/>
                          <a:pt x="46546" y="166956"/>
                          <a:pt x="47689" y="165718"/>
                        </a:cubicBezTo>
                        <a:cubicBezTo>
                          <a:pt x="48832" y="164384"/>
                          <a:pt x="49214" y="162860"/>
                          <a:pt x="48547" y="162289"/>
                        </a:cubicBezTo>
                        <a:cubicBezTo>
                          <a:pt x="47785" y="161717"/>
                          <a:pt x="46261" y="162289"/>
                          <a:pt x="45117" y="163527"/>
                        </a:cubicBezTo>
                        <a:cubicBezTo>
                          <a:pt x="43880" y="164860"/>
                          <a:pt x="43594" y="166384"/>
                          <a:pt x="44260" y="166956"/>
                        </a:cubicBezTo>
                        <a:lnTo>
                          <a:pt x="44260" y="166956"/>
                        </a:lnTo>
                        <a:close/>
                        <a:moveTo>
                          <a:pt x="222187" y="163432"/>
                        </a:moveTo>
                        <a:cubicBezTo>
                          <a:pt x="221806" y="162479"/>
                          <a:pt x="220092" y="162098"/>
                          <a:pt x="218377" y="162765"/>
                        </a:cubicBezTo>
                        <a:cubicBezTo>
                          <a:pt x="216567" y="163336"/>
                          <a:pt x="215520" y="164670"/>
                          <a:pt x="215901" y="165622"/>
                        </a:cubicBezTo>
                        <a:cubicBezTo>
                          <a:pt x="216282" y="166575"/>
                          <a:pt x="217996" y="166956"/>
                          <a:pt x="219711" y="166289"/>
                        </a:cubicBezTo>
                        <a:cubicBezTo>
                          <a:pt x="221425" y="165718"/>
                          <a:pt x="222568" y="164384"/>
                          <a:pt x="222283" y="163432"/>
                        </a:cubicBezTo>
                        <a:lnTo>
                          <a:pt x="222283" y="163432"/>
                        </a:lnTo>
                        <a:close/>
                        <a:moveTo>
                          <a:pt x="26067" y="163813"/>
                        </a:moveTo>
                        <a:cubicBezTo>
                          <a:pt x="25210" y="162860"/>
                          <a:pt x="23591" y="163813"/>
                          <a:pt x="24067" y="164956"/>
                        </a:cubicBezTo>
                        <a:cubicBezTo>
                          <a:pt x="24734" y="166861"/>
                          <a:pt x="26353" y="168099"/>
                          <a:pt x="28925" y="168766"/>
                        </a:cubicBezTo>
                        <a:cubicBezTo>
                          <a:pt x="30640" y="169242"/>
                          <a:pt x="30925" y="168766"/>
                          <a:pt x="29687" y="167527"/>
                        </a:cubicBezTo>
                        <a:lnTo>
                          <a:pt x="26163" y="163813"/>
                        </a:lnTo>
                        <a:lnTo>
                          <a:pt x="26163" y="163813"/>
                        </a:lnTo>
                        <a:close/>
                        <a:moveTo>
                          <a:pt x="134367" y="167337"/>
                        </a:moveTo>
                        <a:cubicBezTo>
                          <a:pt x="136272" y="168575"/>
                          <a:pt x="137891" y="168766"/>
                          <a:pt x="139415" y="168004"/>
                        </a:cubicBezTo>
                        <a:cubicBezTo>
                          <a:pt x="140082" y="167718"/>
                          <a:pt x="140177" y="166765"/>
                          <a:pt x="139510" y="166384"/>
                        </a:cubicBezTo>
                        <a:cubicBezTo>
                          <a:pt x="137986" y="165337"/>
                          <a:pt x="136272" y="165051"/>
                          <a:pt x="134557" y="165527"/>
                        </a:cubicBezTo>
                        <a:cubicBezTo>
                          <a:pt x="133700" y="165718"/>
                          <a:pt x="133605" y="166861"/>
                          <a:pt x="134272" y="167242"/>
                        </a:cubicBezTo>
                        <a:lnTo>
                          <a:pt x="134272" y="167242"/>
                        </a:lnTo>
                        <a:close/>
                        <a:moveTo>
                          <a:pt x="22353" y="178195"/>
                        </a:moveTo>
                        <a:cubicBezTo>
                          <a:pt x="22067" y="178672"/>
                          <a:pt x="21972" y="179243"/>
                          <a:pt x="22162" y="179815"/>
                        </a:cubicBezTo>
                        <a:cubicBezTo>
                          <a:pt x="22638" y="181434"/>
                          <a:pt x="23115" y="181434"/>
                          <a:pt x="23877" y="179910"/>
                        </a:cubicBezTo>
                        <a:cubicBezTo>
                          <a:pt x="24448" y="178576"/>
                          <a:pt x="25306" y="177433"/>
                          <a:pt x="26449" y="176386"/>
                        </a:cubicBezTo>
                        <a:cubicBezTo>
                          <a:pt x="27306" y="175624"/>
                          <a:pt x="27306" y="174862"/>
                          <a:pt x="26449" y="174100"/>
                        </a:cubicBezTo>
                        <a:cubicBezTo>
                          <a:pt x="25115" y="172766"/>
                          <a:pt x="23305" y="172099"/>
                          <a:pt x="21115" y="171909"/>
                        </a:cubicBezTo>
                        <a:cubicBezTo>
                          <a:pt x="19590" y="171909"/>
                          <a:pt x="19210" y="172385"/>
                          <a:pt x="19972" y="173623"/>
                        </a:cubicBezTo>
                        <a:cubicBezTo>
                          <a:pt x="20543" y="174481"/>
                          <a:pt x="21210" y="175338"/>
                          <a:pt x="21972" y="176005"/>
                        </a:cubicBezTo>
                        <a:cubicBezTo>
                          <a:pt x="22734" y="176671"/>
                          <a:pt x="22829" y="177338"/>
                          <a:pt x="22353" y="178195"/>
                        </a:cubicBezTo>
                        <a:lnTo>
                          <a:pt x="22353" y="178195"/>
                        </a:lnTo>
                        <a:close/>
                        <a:moveTo>
                          <a:pt x="107601" y="172671"/>
                        </a:moveTo>
                        <a:cubicBezTo>
                          <a:pt x="104363" y="173719"/>
                          <a:pt x="103220" y="174957"/>
                          <a:pt x="104077" y="176671"/>
                        </a:cubicBezTo>
                        <a:cubicBezTo>
                          <a:pt x="104458" y="177338"/>
                          <a:pt x="105220" y="177624"/>
                          <a:pt x="105982" y="177433"/>
                        </a:cubicBezTo>
                        <a:cubicBezTo>
                          <a:pt x="108649" y="176481"/>
                          <a:pt x="109602" y="175147"/>
                          <a:pt x="109030" y="173433"/>
                        </a:cubicBezTo>
                        <a:cubicBezTo>
                          <a:pt x="108840" y="172861"/>
                          <a:pt x="108173" y="172480"/>
                          <a:pt x="107601" y="172671"/>
                        </a:cubicBezTo>
                        <a:lnTo>
                          <a:pt x="107601" y="172671"/>
                        </a:lnTo>
                        <a:close/>
                        <a:moveTo>
                          <a:pt x="121223" y="189149"/>
                        </a:moveTo>
                        <a:cubicBezTo>
                          <a:pt x="121603" y="188578"/>
                          <a:pt x="119698" y="186958"/>
                          <a:pt x="117031" y="185530"/>
                        </a:cubicBezTo>
                        <a:cubicBezTo>
                          <a:pt x="114364" y="184101"/>
                          <a:pt x="111888" y="183529"/>
                          <a:pt x="111602" y="184101"/>
                        </a:cubicBezTo>
                        <a:cubicBezTo>
                          <a:pt x="111221" y="184672"/>
                          <a:pt x="113126" y="186292"/>
                          <a:pt x="115793" y="187720"/>
                        </a:cubicBezTo>
                        <a:cubicBezTo>
                          <a:pt x="118460" y="189149"/>
                          <a:pt x="120936" y="189721"/>
                          <a:pt x="121223" y="189149"/>
                        </a:cubicBezTo>
                        <a:lnTo>
                          <a:pt x="121223" y="189149"/>
                        </a:lnTo>
                        <a:close/>
                        <a:moveTo>
                          <a:pt x="15399" y="188006"/>
                        </a:moveTo>
                        <a:cubicBezTo>
                          <a:pt x="15399" y="186577"/>
                          <a:pt x="14256" y="185434"/>
                          <a:pt x="12733" y="185434"/>
                        </a:cubicBezTo>
                        <a:cubicBezTo>
                          <a:pt x="11208" y="185434"/>
                          <a:pt x="10065" y="186577"/>
                          <a:pt x="10065" y="188006"/>
                        </a:cubicBezTo>
                        <a:cubicBezTo>
                          <a:pt x="10065" y="189435"/>
                          <a:pt x="11208" y="190578"/>
                          <a:pt x="12733" y="190578"/>
                        </a:cubicBezTo>
                        <a:cubicBezTo>
                          <a:pt x="14256" y="190578"/>
                          <a:pt x="15399" y="189435"/>
                          <a:pt x="15399" y="188006"/>
                        </a:cubicBezTo>
                        <a:lnTo>
                          <a:pt x="15399" y="188006"/>
                        </a:lnTo>
                        <a:close/>
                        <a:moveTo>
                          <a:pt x="24067" y="189721"/>
                        </a:moveTo>
                        <a:cubicBezTo>
                          <a:pt x="24734" y="189149"/>
                          <a:pt x="24734" y="188578"/>
                          <a:pt x="24067" y="188006"/>
                        </a:cubicBezTo>
                        <a:cubicBezTo>
                          <a:pt x="22638" y="187054"/>
                          <a:pt x="21210" y="187530"/>
                          <a:pt x="19781" y="189530"/>
                        </a:cubicBezTo>
                        <a:cubicBezTo>
                          <a:pt x="19210" y="190292"/>
                          <a:pt x="19781" y="191340"/>
                          <a:pt x="20733" y="191340"/>
                        </a:cubicBezTo>
                        <a:cubicBezTo>
                          <a:pt x="21591" y="191340"/>
                          <a:pt x="22734" y="190864"/>
                          <a:pt x="24163" y="18972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0" name="Freeform: Shape 16549">
                    <a:extLst>
                      <a:ext uri="{FF2B5EF4-FFF2-40B4-BE49-F238E27FC236}">
                        <a16:creationId xmlns:a16="http://schemas.microsoft.com/office/drawing/2014/main" id="{B952D138-D445-845E-FD65-7B55CB775B5E}"/>
                      </a:ext>
                    </a:extLst>
                  </p:cNvPr>
                  <p:cNvSpPr/>
                  <p:nvPr/>
                </p:nvSpPr>
                <p:spPr>
                  <a:xfrm>
                    <a:off x="6034563" y="3078003"/>
                    <a:ext cx="306950" cy="472630"/>
                  </a:xfrm>
                  <a:custGeom>
                    <a:avLst/>
                    <a:gdLst>
                      <a:gd name="connsiteX0" fmla="*/ 117729 w 306950"/>
                      <a:gd name="connsiteY0" fmla="*/ 190 h 472630"/>
                      <a:gd name="connsiteX1" fmla="*/ 155257 w 306950"/>
                      <a:gd name="connsiteY1" fmla="*/ 201930 h 472630"/>
                      <a:gd name="connsiteX2" fmla="*/ 190786 w 306950"/>
                      <a:gd name="connsiteY2" fmla="*/ 335566 h 472630"/>
                      <a:gd name="connsiteX3" fmla="*/ 207550 w 306950"/>
                      <a:gd name="connsiteY3" fmla="*/ 387382 h 472630"/>
                      <a:gd name="connsiteX4" fmla="*/ 271749 w 306950"/>
                      <a:gd name="connsiteY4" fmla="*/ 430911 h 472630"/>
                      <a:gd name="connsiteX5" fmla="*/ 287274 w 306950"/>
                      <a:gd name="connsiteY5" fmla="*/ 431864 h 472630"/>
                      <a:gd name="connsiteX6" fmla="*/ 305371 w 306950"/>
                      <a:gd name="connsiteY6" fmla="*/ 439293 h 472630"/>
                      <a:gd name="connsiteX7" fmla="*/ 283179 w 306950"/>
                      <a:gd name="connsiteY7" fmla="*/ 459486 h 472630"/>
                      <a:gd name="connsiteX8" fmla="*/ 176975 w 306950"/>
                      <a:gd name="connsiteY8" fmla="*/ 472631 h 472630"/>
                      <a:gd name="connsiteX9" fmla="*/ 172117 w 306950"/>
                      <a:gd name="connsiteY9" fmla="*/ 469487 h 472630"/>
                      <a:gd name="connsiteX10" fmla="*/ 160973 w 306950"/>
                      <a:gd name="connsiteY10" fmla="*/ 439960 h 472630"/>
                      <a:gd name="connsiteX11" fmla="*/ 105537 w 306950"/>
                      <a:gd name="connsiteY11" fmla="*/ 311848 h 472630"/>
                      <a:gd name="connsiteX12" fmla="*/ 63913 w 306950"/>
                      <a:gd name="connsiteY12" fmla="*/ 237077 h 472630"/>
                      <a:gd name="connsiteX13" fmla="*/ 21813 w 306950"/>
                      <a:gd name="connsiteY13" fmla="*/ 120015 h 472630"/>
                      <a:gd name="connsiteX14" fmla="*/ 0 w 306950"/>
                      <a:gd name="connsiteY14" fmla="*/ 12097 h 472630"/>
                      <a:gd name="connsiteX15" fmla="*/ 5144 w 306950"/>
                      <a:gd name="connsiteY15" fmla="*/ 9811 h 472630"/>
                      <a:gd name="connsiteX16" fmla="*/ 98298 w 306950"/>
                      <a:gd name="connsiteY16" fmla="*/ 1905 h 472630"/>
                      <a:gd name="connsiteX17" fmla="*/ 117539 w 306950"/>
                      <a:gd name="connsiteY17" fmla="*/ 0 h 472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6950" h="472630">
                        <a:moveTo>
                          <a:pt x="117729" y="190"/>
                        </a:moveTo>
                        <a:cubicBezTo>
                          <a:pt x="126111" y="68485"/>
                          <a:pt x="138684" y="135731"/>
                          <a:pt x="155257" y="201930"/>
                        </a:cubicBezTo>
                        <a:cubicBezTo>
                          <a:pt x="166497" y="246602"/>
                          <a:pt x="178308" y="291179"/>
                          <a:pt x="190786" y="335566"/>
                        </a:cubicBezTo>
                        <a:cubicBezTo>
                          <a:pt x="196501" y="355949"/>
                          <a:pt x="202121" y="373285"/>
                          <a:pt x="207550" y="387382"/>
                        </a:cubicBezTo>
                        <a:cubicBezTo>
                          <a:pt x="217265" y="412528"/>
                          <a:pt x="244888" y="427387"/>
                          <a:pt x="271749" y="430911"/>
                        </a:cubicBezTo>
                        <a:cubicBezTo>
                          <a:pt x="285179" y="432626"/>
                          <a:pt x="272605" y="432911"/>
                          <a:pt x="287274" y="431864"/>
                        </a:cubicBezTo>
                        <a:cubicBezTo>
                          <a:pt x="294418" y="431292"/>
                          <a:pt x="301752" y="433102"/>
                          <a:pt x="305371" y="439293"/>
                        </a:cubicBezTo>
                        <a:cubicBezTo>
                          <a:pt x="312420" y="451294"/>
                          <a:pt x="294227" y="456914"/>
                          <a:pt x="283179" y="459486"/>
                        </a:cubicBezTo>
                        <a:cubicBezTo>
                          <a:pt x="240316" y="469582"/>
                          <a:pt x="220789" y="471392"/>
                          <a:pt x="176975" y="472631"/>
                        </a:cubicBezTo>
                        <a:cubicBezTo>
                          <a:pt x="174879" y="472631"/>
                          <a:pt x="172879" y="471487"/>
                          <a:pt x="172117" y="469487"/>
                        </a:cubicBezTo>
                        <a:cubicBezTo>
                          <a:pt x="168116" y="459772"/>
                          <a:pt x="164116" y="450342"/>
                          <a:pt x="160973" y="439960"/>
                        </a:cubicBezTo>
                        <a:cubicBezTo>
                          <a:pt x="147542" y="395478"/>
                          <a:pt x="129064" y="352806"/>
                          <a:pt x="105537" y="311848"/>
                        </a:cubicBezTo>
                        <a:cubicBezTo>
                          <a:pt x="91345" y="287083"/>
                          <a:pt x="77438" y="262128"/>
                          <a:pt x="63913" y="237077"/>
                        </a:cubicBezTo>
                        <a:cubicBezTo>
                          <a:pt x="44005" y="200215"/>
                          <a:pt x="30004" y="161163"/>
                          <a:pt x="21813" y="120015"/>
                        </a:cubicBezTo>
                        <a:cubicBezTo>
                          <a:pt x="14669" y="84011"/>
                          <a:pt x="7430" y="48101"/>
                          <a:pt x="0" y="12097"/>
                        </a:cubicBezTo>
                        <a:cubicBezTo>
                          <a:pt x="858" y="10668"/>
                          <a:pt x="2572" y="9906"/>
                          <a:pt x="5144" y="9811"/>
                        </a:cubicBezTo>
                        <a:cubicBezTo>
                          <a:pt x="36290" y="8192"/>
                          <a:pt x="67342" y="5525"/>
                          <a:pt x="98298" y="1905"/>
                        </a:cubicBezTo>
                        <a:cubicBezTo>
                          <a:pt x="104966" y="1143"/>
                          <a:pt x="111443" y="476"/>
                          <a:pt x="117539" y="0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1" name="Freeform: Shape 16550">
                    <a:extLst>
                      <a:ext uri="{FF2B5EF4-FFF2-40B4-BE49-F238E27FC236}">
                        <a16:creationId xmlns:a16="http://schemas.microsoft.com/office/drawing/2014/main" id="{7880B28A-360C-7E70-B000-271A5DBAEE48}"/>
                      </a:ext>
                    </a:extLst>
                  </p:cNvPr>
                  <p:cNvSpPr/>
                  <p:nvPr/>
                </p:nvSpPr>
                <p:spPr>
                  <a:xfrm>
                    <a:off x="5785075" y="3247366"/>
                    <a:ext cx="4331" cy="4728"/>
                  </a:xfrm>
                  <a:custGeom>
                    <a:avLst/>
                    <a:gdLst>
                      <a:gd name="connsiteX0" fmla="*/ 695 w 4331"/>
                      <a:gd name="connsiteY0" fmla="*/ 659 h 4728"/>
                      <a:gd name="connsiteX1" fmla="*/ 3647 w 4331"/>
                      <a:gd name="connsiteY1" fmla="*/ 849 h 4728"/>
                      <a:gd name="connsiteX2" fmla="*/ 3933 w 4331"/>
                      <a:gd name="connsiteY2" fmla="*/ 3992 h 4728"/>
                      <a:gd name="connsiteX3" fmla="*/ 1552 w 4331"/>
                      <a:gd name="connsiteY3" fmla="*/ 4469 h 4728"/>
                      <a:gd name="connsiteX4" fmla="*/ 790 w 4331"/>
                      <a:gd name="connsiteY4" fmla="*/ 754 h 4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4728">
                        <a:moveTo>
                          <a:pt x="695" y="659"/>
                        </a:moveTo>
                        <a:cubicBezTo>
                          <a:pt x="1552" y="-294"/>
                          <a:pt x="2981" y="-199"/>
                          <a:pt x="3647" y="849"/>
                        </a:cubicBezTo>
                        <a:cubicBezTo>
                          <a:pt x="4505" y="1992"/>
                          <a:pt x="4505" y="3040"/>
                          <a:pt x="3933" y="3992"/>
                        </a:cubicBezTo>
                        <a:cubicBezTo>
                          <a:pt x="3362" y="4754"/>
                          <a:pt x="2314" y="4945"/>
                          <a:pt x="1552" y="4469"/>
                        </a:cubicBezTo>
                        <a:cubicBezTo>
                          <a:pt x="-258" y="3421"/>
                          <a:pt x="-448" y="2087"/>
                          <a:pt x="790" y="75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2" name="Freeform: Shape 16551">
                    <a:extLst>
                      <a:ext uri="{FF2B5EF4-FFF2-40B4-BE49-F238E27FC236}">
                        <a16:creationId xmlns:a16="http://schemas.microsoft.com/office/drawing/2014/main" id="{60000AF2-31B0-B660-0344-C8C0F6F6F7A2}"/>
                      </a:ext>
                    </a:extLst>
                  </p:cNvPr>
                  <p:cNvSpPr/>
                  <p:nvPr/>
                </p:nvSpPr>
                <p:spPr>
                  <a:xfrm>
                    <a:off x="5791585" y="3269028"/>
                    <a:ext cx="5324" cy="5999"/>
                  </a:xfrm>
                  <a:custGeom>
                    <a:avLst/>
                    <a:gdLst>
                      <a:gd name="connsiteX0" fmla="*/ 1996 w 5324"/>
                      <a:gd name="connsiteY0" fmla="*/ 5952 h 5999"/>
                      <a:gd name="connsiteX1" fmla="*/ 90 w 5324"/>
                      <a:gd name="connsiteY1" fmla="*/ 2428 h 5999"/>
                      <a:gd name="connsiteX2" fmla="*/ 3329 w 5324"/>
                      <a:gd name="connsiteY2" fmla="*/ 47 h 5999"/>
                      <a:gd name="connsiteX3" fmla="*/ 5234 w 5324"/>
                      <a:gd name="connsiteY3" fmla="*/ 3571 h 5999"/>
                      <a:gd name="connsiteX4" fmla="*/ 1996 w 5324"/>
                      <a:gd name="connsiteY4" fmla="*/ 5952 h 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4" h="5999">
                        <a:moveTo>
                          <a:pt x="1996" y="5952"/>
                        </a:moveTo>
                        <a:cubicBezTo>
                          <a:pt x="567" y="5667"/>
                          <a:pt x="-290" y="4047"/>
                          <a:pt x="90" y="2428"/>
                        </a:cubicBezTo>
                        <a:cubicBezTo>
                          <a:pt x="472" y="809"/>
                          <a:pt x="1900" y="-239"/>
                          <a:pt x="3329" y="47"/>
                        </a:cubicBezTo>
                        <a:cubicBezTo>
                          <a:pt x="4758" y="333"/>
                          <a:pt x="5615" y="1952"/>
                          <a:pt x="5234" y="3571"/>
                        </a:cubicBezTo>
                        <a:cubicBezTo>
                          <a:pt x="4853" y="5190"/>
                          <a:pt x="3425" y="6238"/>
                          <a:pt x="1996" y="595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3" name="Freeform: Shape 16552">
                    <a:extLst>
                      <a:ext uri="{FF2B5EF4-FFF2-40B4-BE49-F238E27FC236}">
                        <a16:creationId xmlns:a16="http://schemas.microsoft.com/office/drawing/2014/main" id="{01220562-2BD5-C832-C0C3-B11B47E3A681}"/>
                      </a:ext>
                    </a:extLst>
                  </p:cNvPr>
                  <p:cNvSpPr/>
                  <p:nvPr/>
                </p:nvSpPr>
                <p:spPr>
                  <a:xfrm>
                    <a:off x="5802819" y="3278504"/>
                    <a:ext cx="4762" cy="4762"/>
                  </a:xfrm>
                  <a:custGeom>
                    <a:avLst/>
                    <a:gdLst>
                      <a:gd name="connsiteX0" fmla="*/ 4763 w 4762"/>
                      <a:gd name="connsiteY0" fmla="*/ 2381 h 4762"/>
                      <a:gd name="connsiteX1" fmla="*/ 2381 w 4762"/>
                      <a:gd name="connsiteY1" fmla="*/ 4763 h 4762"/>
                      <a:gd name="connsiteX2" fmla="*/ 0 w 4762"/>
                      <a:gd name="connsiteY2" fmla="*/ 2381 h 4762"/>
                      <a:gd name="connsiteX3" fmla="*/ 2381 w 4762"/>
                      <a:gd name="connsiteY3" fmla="*/ 0 h 4762"/>
                      <a:gd name="connsiteX4" fmla="*/ 4763 w 4762"/>
                      <a:gd name="connsiteY4" fmla="*/ 2381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4762">
                        <a:moveTo>
                          <a:pt x="4763" y="2381"/>
                        </a:moveTo>
                        <a:cubicBezTo>
                          <a:pt x="4763" y="3620"/>
                          <a:pt x="3715" y="4763"/>
                          <a:pt x="2381" y="4763"/>
                        </a:cubicBezTo>
                        <a:cubicBezTo>
                          <a:pt x="1048" y="4763"/>
                          <a:pt x="0" y="3715"/>
                          <a:pt x="0" y="2381"/>
                        </a:cubicBezTo>
                        <a:cubicBezTo>
                          <a:pt x="0" y="1048"/>
                          <a:pt x="1048" y="0"/>
                          <a:pt x="2381" y="0"/>
                        </a:cubicBezTo>
                        <a:cubicBezTo>
                          <a:pt x="3715" y="0"/>
                          <a:pt x="4763" y="1048"/>
                          <a:pt x="4763" y="2381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4" name="Freeform: Shape 16553">
                    <a:extLst>
                      <a:ext uri="{FF2B5EF4-FFF2-40B4-BE49-F238E27FC236}">
                        <a16:creationId xmlns:a16="http://schemas.microsoft.com/office/drawing/2014/main" id="{5D16B4B4-B3DF-0DE7-464E-9D5A9D71CC42}"/>
                      </a:ext>
                    </a:extLst>
                  </p:cNvPr>
                  <p:cNvSpPr/>
                  <p:nvPr/>
                </p:nvSpPr>
                <p:spPr>
                  <a:xfrm>
                    <a:off x="5785329" y="3283553"/>
                    <a:ext cx="6351" cy="4191"/>
                  </a:xfrm>
                  <a:custGeom>
                    <a:avLst/>
                    <a:gdLst>
                      <a:gd name="connsiteX0" fmla="*/ 917 w 6351"/>
                      <a:gd name="connsiteY0" fmla="*/ 1524 h 4191"/>
                      <a:gd name="connsiteX1" fmla="*/ 60 w 6351"/>
                      <a:gd name="connsiteY1" fmla="*/ 762 h 4191"/>
                      <a:gd name="connsiteX2" fmla="*/ 631 w 6351"/>
                      <a:gd name="connsiteY2" fmla="*/ 0 h 4191"/>
                      <a:gd name="connsiteX3" fmla="*/ 5584 w 6351"/>
                      <a:gd name="connsiteY3" fmla="*/ 2477 h 4191"/>
                      <a:gd name="connsiteX4" fmla="*/ 4918 w 6351"/>
                      <a:gd name="connsiteY4" fmla="*/ 4191 h 4191"/>
                      <a:gd name="connsiteX5" fmla="*/ 917 w 6351"/>
                      <a:gd name="connsiteY5" fmla="*/ 1524 h 4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51" h="4191">
                        <a:moveTo>
                          <a:pt x="917" y="1524"/>
                        </a:moveTo>
                        <a:cubicBezTo>
                          <a:pt x="917" y="1524"/>
                          <a:pt x="250" y="1143"/>
                          <a:pt x="60" y="762"/>
                        </a:cubicBezTo>
                        <a:cubicBezTo>
                          <a:pt x="-131" y="381"/>
                          <a:pt x="155" y="0"/>
                          <a:pt x="631" y="0"/>
                        </a:cubicBezTo>
                        <a:cubicBezTo>
                          <a:pt x="2631" y="381"/>
                          <a:pt x="4346" y="1143"/>
                          <a:pt x="5584" y="2477"/>
                        </a:cubicBezTo>
                        <a:cubicBezTo>
                          <a:pt x="6822" y="3620"/>
                          <a:pt x="6537" y="4191"/>
                          <a:pt x="4918" y="4191"/>
                        </a:cubicBezTo>
                        <a:cubicBezTo>
                          <a:pt x="3012" y="4191"/>
                          <a:pt x="1774" y="3334"/>
                          <a:pt x="917" y="1524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5" name="Freeform: Shape 16554">
                    <a:extLst>
                      <a:ext uri="{FF2B5EF4-FFF2-40B4-BE49-F238E27FC236}">
                        <a16:creationId xmlns:a16="http://schemas.microsoft.com/office/drawing/2014/main" id="{0806F185-3EBA-D86F-EFFD-E08974D9015E}"/>
                      </a:ext>
                    </a:extLst>
                  </p:cNvPr>
                  <p:cNvSpPr/>
                  <p:nvPr/>
                </p:nvSpPr>
                <p:spPr>
                  <a:xfrm>
                    <a:off x="5750908" y="3292098"/>
                    <a:ext cx="4036" cy="6019"/>
                  </a:xfrm>
                  <a:custGeom>
                    <a:avLst/>
                    <a:gdLst>
                      <a:gd name="connsiteX0" fmla="*/ 3714 w 4036"/>
                      <a:gd name="connsiteY0" fmla="*/ 599 h 6019"/>
                      <a:gd name="connsiteX1" fmla="*/ 1810 w 4036"/>
                      <a:gd name="connsiteY1" fmla="*/ 5838 h 6019"/>
                      <a:gd name="connsiteX2" fmla="*/ 0 w 4036"/>
                      <a:gd name="connsiteY2" fmla="*/ 4599 h 6019"/>
                      <a:gd name="connsiteX3" fmla="*/ 2477 w 4036"/>
                      <a:gd name="connsiteY3" fmla="*/ 218 h 6019"/>
                      <a:gd name="connsiteX4" fmla="*/ 3714 w 4036"/>
                      <a:gd name="connsiteY4" fmla="*/ 694 h 6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6" h="6019">
                        <a:moveTo>
                          <a:pt x="3714" y="599"/>
                        </a:moveTo>
                        <a:cubicBezTo>
                          <a:pt x="4476" y="3361"/>
                          <a:pt x="3905" y="5075"/>
                          <a:pt x="1810" y="5838"/>
                        </a:cubicBezTo>
                        <a:cubicBezTo>
                          <a:pt x="571" y="6314"/>
                          <a:pt x="0" y="5838"/>
                          <a:pt x="0" y="4599"/>
                        </a:cubicBezTo>
                        <a:cubicBezTo>
                          <a:pt x="95" y="2694"/>
                          <a:pt x="952" y="1170"/>
                          <a:pt x="2477" y="218"/>
                        </a:cubicBezTo>
                        <a:cubicBezTo>
                          <a:pt x="3048" y="-163"/>
                          <a:pt x="3524" y="-68"/>
                          <a:pt x="3714" y="69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6" name="Freeform: Shape 16555">
                    <a:extLst>
                      <a:ext uri="{FF2B5EF4-FFF2-40B4-BE49-F238E27FC236}">
                        <a16:creationId xmlns:a16="http://schemas.microsoft.com/office/drawing/2014/main" id="{26A169E7-355C-1664-E7C5-62DB5F55CF99}"/>
                      </a:ext>
                    </a:extLst>
                  </p:cNvPr>
                  <p:cNvSpPr/>
                  <p:nvPr/>
                </p:nvSpPr>
                <p:spPr>
                  <a:xfrm>
                    <a:off x="5732951" y="3318777"/>
                    <a:ext cx="3530" cy="6418"/>
                  </a:xfrm>
                  <a:custGeom>
                    <a:avLst/>
                    <a:gdLst>
                      <a:gd name="connsiteX0" fmla="*/ 1098 w 3530"/>
                      <a:gd name="connsiteY0" fmla="*/ 6400 h 6418"/>
                      <a:gd name="connsiteX1" fmla="*/ 146 w 3530"/>
                      <a:gd name="connsiteY1" fmla="*/ 2876 h 6418"/>
                      <a:gd name="connsiteX2" fmla="*/ 2432 w 3530"/>
                      <a:gd name="connsiteY2" fmla="*/ 18 h 6418"/>
                      <a:gd name="connsiteX3" fmla="*/ 3384 w 3530"/>
                      <a:gd name="connsiteY3" fmla="*/ 3542 h 6418"/>
                      <a:gd name="connsiteX4" fmla="*/ 1098 w 3530"/>
                      <a:gd name="connsiteY4" fmla="*/ 6400 h 6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0" h="6418">
                        <a:moveTo>
                          <a:pt x="1098" y="6400"/>
                        </a:moveTo>
                        <a:cubicBezTo>
                          <a:pt x="146" y="6209"/>
                          <a:pt x="-235" y="4685"/>
                          <a:pt x="146" y="2876"/>
                        </a:cubicBezTo>
                        <a:cubicBezTo>
                          <a:pt x="527" y="1161"/>
                          <a:pt x="1575" y="-172"/>
                          <a:pt x="2432" y="18"/>
                        </a:cubicBezTo>
                        <a:cubicBezTo>
                          <a:pt x="3384" y="209"/>
                          <a:pt x="3766" y="1733"/>
                          <a:pt x="3384" y="3542"/>
                        </a:cubicBezTo>
                        <a:cubicBezTo>
                          <a:pt x="3004" y="5257"/>
                          <a:pt x="1956" y="6590"/>
                          <a:pt x="1098" y="64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7" name="Freeform: Shape 16556">
                    <a:extLst>
                      <a:ext uri="{FF2B5EF4-FFF2-40B4-BE49-F238E27FC236}">
                        <a16:creationId xmlns:a16="http://schemas.microsoft.com/office/drawing/2014/main" id="{64A32446-BAB3-CF61-44B3-456263D447C3}"/>
                      </a:ext>
                    </a:extLst>
                  </p:cNvPr>
                  <p:cNvSpPr/>
                  <p:nvPr/>
                </p:nvSpPr>
                <p:spPr>
                  <a:xfrm>
                    <a:off x="5458872" y="3321272"/>
                    <a:ext cx="4572" cy="4381"/>
                  </a:xfrm>
                  <a:custGeom>
                    <a:avLst/>
                    <a:gdLst>
                      <a:gd name="connsiteX0" fmla="*/ 4572 w 4572"/>
                      <a:gd name="connsiteY0" fmla="*/ 2191 h 4381"/>
                      <a:gd name="connsiteX1" fmla="*/ 2286 w 4572"/>
                      <a:gd name="connsiteY1" fmla="*/ 4381 h 4381"/>
                      <a:gd name="connsiteX2" fmla="*/ 0 w 4572"/>
                      <a:gd name="connsiteY2" fmla="*/ 2191 h 4381"/>
                      <a:gd name="connsiteX3" fmla="*/ 2286 w 4572"/>
                      <a:gd name="connsiteY3" fmla="*/ 0 h 4381"/>
                      <a:gd name="connsiteX4" fmla="*/ 4572 w 4572"/>
                      <a:gd name="connsiteY4" fmla="*/ 2191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381">
                        <a:moveTo>
                          <a:pt x="4572" y="2191"/>
                        </a:moveTo>
                        <a:cubicBezTo>
                          <a:pt x="4572" y="3334"/>
                          <a:pt x="3524" y="4381"/>
                          <a:pt x="2286" y="4381"/>
                        </a:cubicBezTo>
                        <a:cubicBezTo>
                          <a:pt x="1048" y="4381"/>
                          <a:pt x="0" y="3429"/>
                          <a:pt x="0" y="2191"/>
                        </a:cubicBezTo>
                        <a:cubicBezTo>
                          <a:pt x="0" y="952"/>
                          <a:pt x="1048" y="0"/>
                          <a:pt x="2286" y="0"/>
                        </a:cubicBezTo>
                        <a:cubicBezTo>
                          <a:pt x="3524" y="0"/>
                          <a:pt x="4572" y="952"/>
                          <a:pt x="4572" y="219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8" name="Freeform: Shape 16557">
                    <a:extLst>
                      <a:ext uri="{FF2B5EF4-FFF2-40B4-BE49-F238E27FC236}">
                        <a16:creationId xmlns:a16="http://schemas.microsoft.com/office/drawing/2014/main" id="{B322AB86-D9D6-0A88-D3B0-696520264DA4}"/>
                      </a:ext>
                    </a:extLst>
                  </p:cNvPr>
                  <p:cNvSpPr/>
                  <p:nvPr/>
                </p:nvSpPr>
                <p:spPr>
                  <a:xfrm>
                    <a:off x="5482043" y="3326494"/>
                    <a:ext cx="6617" cy="5175"/>
                  </a:xfrm>
                  <a:custGeom>
                    <a:avLst/>
                    <a:gdLst>
                      <a:gd name="connsiteX0" fmla="*/ 6452 w 6617"/>
                      <a:gd name="connsiteY0" fmla="*/ 1350 h 5175"/>
                      <a:gd name="connsiteX1" fmla="*/ 4261 w 6617"/>
                      <a:gd name="connsiteY1" fmla="*/ 4874 h 5175"/>
                      <a:gd name="connsiteX2" fmla="*/ 165 w 6617"/>
                      <a:gd name="connsiteY2" fmla="*/ 3826 h 5175"/>
                      <a:gd name="connsiteX3" fmla="*/ 2356 w 6617"/>
                      <a:gd name="connsiteY3" fmla="*/ 302 h 5175"/>
                      <a:gd name="connsiteX4" fmla="*/ 6452 w 6617"/>
                      <a:gd name="connsiteY4" fmla="*/ 1350 h 5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7" h="5175">
                        <a:moveTo>
                          <a:pt x="6452" y="1350"/>
                        </a:moveTo>
                        <a:cubicBezTo>
                          <a:pt x="7024" y="2683"/>
                          <a:pt x="6071" y="4207"/>
                          <a:pt x="4261" y="4874"/>
                        </a:cubicBezTo>
                        <a:cubicBezTo>
                          <a:pt x="2547" y="5541"/>
                          <a:pt x="642" y="5064"/>
                          <a:pt x="165" y="3826"/>
                        </a:cubicBezTo>
                        <a:cubicBezTo>
                          <a:pt x="-406" y="2493"/>
                          <a:pt x="546" y="969"/>
                          <a:pt x="2356" y="302"/>
                        </a:cubicBezTo>
                        <a:cubicBezTo>
                          <a:pt x="4070" y="-365"/>
                          <a:pt x="5880" y="111"/>
                          <a:pt x="6452" y="1350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9" name="Freeform: Shape 16558">
                    <a:extLst>
                      <a:ext uri="{FF2B5EF4-FFF2-40B4-BE49-F238E27FC236}">
                        <a16:creationId xmlns:a16="http://schemas.microsoft.com/office/drawing/2014/main" id="{6B549FAA-30ED-2D5F-6A2F-F119C90B29EE}"/>
                      </a:ext>
                    </a:extLst>
                  </p:cNvPr>
                  <p:cNvSpPr/>
                  <p:nvPr/>
                </p:nvSpPr>
                <p:spPr>
                  <a:xfrm>
                    <a:off x="5739854" y="3354415"/>
                    <a:ext cx="7889" cy="5324"/>
                  </a:xfrm>
                  <a:custGeom>
                    <a:avLst/>
                    <a:gdLst>
                      <a:gd name="connsiteX0" fmla="*/ 7340 w 7889"/>
                      <a:gd name="connsiteY0" fmla="*/ 3052 h 5324"/>
                      <a:gd name="connsiteX1" fmla="*/ 2863 w 7889"/>
                      <a:gd name="connsiteY1" fmla="*/ 5242 h 5324"/>
                      <a:gd name="connsiteX2" fmla="*/ 291 w 7889"/>
                      <a:gd name="connsiteY2" fmla="*/ 4004 h 5324"/>
                      <a:gd name="connsiteX3" fmla="*/ 672 w 7889"/>
                      <a:gd name="connsiteY3" fmla="*/ 1051 h 5324"/>
                      <a:gd name="connsiteX4" fmla="*/ 3815 w 7889"/>
                      <a:gd name="connsiteY4" fmla="*/ 289 h 5324"/>
                      <a:gd name="connsiteX5" fmla="*/ 7340 w 7889"/>
                      <a:gd name="connsiteY5" fmla="*/ 1909 h 5324"/>
                      <a:gd name="connsiteX6" fmla="*/ 7435 w 7889"/>
                      <a:gd name="connsiteY6" fmla="*/ 3052 h 5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89" h="5324">
                        <a:moveTo>
                          <a:pt x="7340" y="3052"/>
                        </a:moveTo>
                        <a:cubicBezTo>
                          <a:pt x="6006" y="4099"/>
                          <a:pt x="4482" y="4861"/>
                          <a:pt x="2863" y="5242"/>
                        </a:cubicBezTo>
                        <a:cubicBezTo>
                          <a:pt x="1720" y="5528"/>
                          <a:pt x="767" y="5052"/>
                          <a:pt x="291" y="4004"/>
                        </a:cubicBezTo>
                        <a:cubicBezTo>
                          <a:pt x="-185" y="2956"/>
                          <a:pt x="-90" y="2004"/>
                          <a:pt x="672" y="1051"/>
                        </a:cubicBezTo>
                        <a:cubicBezTo>
                          <a:pt x="1529" y="4"/>
                          <a:pt x="2482" y="-282"/>
                          <a:pt x="3815" y="289"/>
                        </a:cubicBezTo>
                        <a:lnTo>
                          <a:pt x="7340" y="1909"/>
                        </a:lnTo>
                        <a:cubicBezTo>
                          <a:pt x="8006" y="2194"/>
                          <a:pt x="8102" y="2671"/>
                          <a:pt x="7435" y="3052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0" name="Freeform: Shape 16559">
                    <a:extLst>
                      <a:ext uri="{FF2B5EF4-FFF2-40B4-BE49-F238E27FC236}">
                        <a16:creationId xmlns:a16="http://schemas.microsoft.com/office/drawing/2014/main" id="{76CEEA7F-EDA9-57FA-4524-EA224D562F59}"/>
                      </a:ext>
                    </a:extLst>
                  </p:cNvPr>
                  <p:cNvSpPr/>
                  <p:nvPr/>
                </p:nvSpPr>
                <p:spPr>
                  <a:xfrm>
                    <a:off x="5396428" y="3354876"/>
                    <a:ext cx="5003" cy="6801"/>
                  </a:xfrm>
                  <a:custGeom>
                    <a:avLst/>
                    <a:gdLst>
                      <a:gd name="connsiteX0" fmla="*/ 1960 w 5003"/>
                      <a:gd name="connsiteY0" fmla="*/ 6782 h 6801"/>
                      <a:gd name="connsiteX1" fmla="*/ 55 w 5003"/>
                      <a:gd name="connsiteY1" fmla="*/ 2972 h 6801"/>
                      <a:gd name="connsiteX2" fmla="*/ 3103 w 5003"/>
                      <a:gd name="connsiteY2" fmla="*/ 19 h 6801"/>
                      <a:gd name="connsiteX3" fmla="*/ 4913 w 5003"/>
                      <a:gd name="connsiteY3" fmla="*/ 3829 h 6801"/>
                      <a:gd name="connsiteX4" fmla="*/ 1865 w 5003"/>
                      <a:gd name="connsiteY4" fmla="*/ 6782 h 6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03" h="6801">
                        <a:moveTo>
                          <a:pt x="1960" y="6782"/>
                        </a:moveTo>
                        <a:cubicBezTo>
                          <a:pt x="626" y="6592"/>
                          <a:pt x="-231" y="4877"/>
                          <a:pt x="55" y="2972"/>
                        </a:cubicBezTo>
                        <a:cubicBezTo>
                          <a:pt x="436" y="1067"/>
                          <a:pt x="1769" y="-171"/>
                          <a:pt x="3103" y="19"/>
                        </a:cubicBezTo>
                        <a:cubicBezTo>
                          <a:pt x="4437" y="210"/>
                          <a:pt x="5294" y="1924"/>
                          <a:pt x="4913" y="3829"/>
                        </a:cubicBezTo>
                        <a:cubicBezTo>
                          <a:pt x="4532" y="5734"/>
                          <a:pt x="3198" y="6972"/>
                          <a:pt x="1865" y="6782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1" name="Freeform: Shape 16560">
                    <a:extLst>
                      <a:ext uri="{FF2B5EF4-FFF2-40B4-BE49-F238E27FC236}">
                        <a16:creationId xmlns:a16="http://schemas.microsoft.com/office/drawing/2014/main" id="{EF9D5AC8-9715-42E3-D527-E667A9DD3255}"/>
                      </a:ext>
                    </a:extLst>
                  </p:cNvPr>
                  <p:cNvSpPr/>
                  <p:nvPr/>
                </p:nvSpPr>
                <p:spPr>
                  <a:xfrm>
                    <a:off x="5729763" y="3358400"/>
                    <a:ext cx="6316" cy="5543"/>
                  </a:xfrm>
                  <a:custGeom>
                    <a:avLst/>
                    <a:gdLst>
                      <a:gd name="connsiteX0" fmla="*/ 1429 w 6316"/>
                      <a:gd name="connsiteY0" fmla="*/ 495 h 5543"/>
                      <a:gd name="connsiteX1" fmla="*/ 3620 w 6316"/>
                      <a:gd name="connsiteY1" fmla="*/ 305 h 5543"/>
                      <a:gd name="connsiteX2" fmla="*/ 6096 w 6316"/>
                      <a:gd name="connsiteY2" fmla="*/ 2972 h 5543"/>
                      <a:gd name="connsiteX3" fmla="*/ 5144 w 6316"/>
                      <a:gd name="connsiteY3" fmla="*/ 5258 h 5543"/>
                      <a:gd name="connsiteX4" fmla="*/ 1810 w 6316"/>
                      <a:gd name="connsiteY4" fmla="*/ 5258 h 5543"/>
                      <a:gd name="connsiteX5" fmla="*/ 0 w 6316"/>
                      <a:gd name="connsiteY5" fmla="*/ 3448 h 5543"/>
                      <a:gd name="connsiteX6" fmla="*/ 1429 w 6316"/>
                      <a:gd name="connsiteY6" fmla="*/ 495 h 5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16" h="5543">
                        <a:moveTo>
                          <a:pt x="1429" y="495"/>
                        </a:moveTo>
                        <a:cubicBezTo>
                          <a:pt x="2096" y="-76"/>
                          <a:pt x="2857" y="-171"/>
                          <a:pt x="3620" y="305"/>
                        </a:cubicBezTo>
                        <a:cubicBezTo>
                          <a:pt x="4763" y="972"/>
                          <a:pt x="5525" y="1924"/>
                          <a:pt x="6096" y="2972"/>
                        </a:cubicBezTo>
                        <a:cubicBezTo>
                          <a:pt x="6572" y="4020"/>
                          <a:pt x="6287" y="4782"/>
                          <a:pt x="5144" y="5258"/>
                        </a:cubicBezTo>
                        <a:cubicBezTo>
                          <a:pt x="4000" y="5639"/>
                          <a:pt x="2953" y="5639"/>
                          <a:pt x="1810" y="5258"/>
                        </a:cubicBezTo>
                        <a:cubicBezTo>
                          <a:pt x="667" y="4877"/>
                          <a:pt x="0" y="4305"/>
                          <a:pt x="0" y="3448"/>
                        </a:cubicBezTo>
                        <a:cubicBezTo>
                          <a:pt x="0" y="2400"/>
                          <a:pt x="476" y="1353"/>
                          <a:pt x="1429" y="49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2" name="Freeform: Shape 16561">
                    <a:extLst>
                      <a:ext uri="{FF2B5EF4-FFF2-40B4-BE49-F238E27FC236}">
                        <a16:creationId xmlns:a16="http://schemas.microsoft.com/office/drawing/2014/main" id="{991D7514-C002-22BE-EC8F-1159897EBB89}"/>
                      </a:ext>
                    </a:extLst>
                  </p:cNvPr>
                  <p:cNvSpPr/>
                  <p:nvPr/>
                </p:nvSpPr>
                <p:spPr>
                  <a:xfrm>
                    <a:off x="5383391" y="3374705"/>
                    <a:ext cx="4942" cy="7214"/>
                  </a:xfrm>
                  <a:custGeom>
                    <a:avLst/>
                    <a:gdLst>
                      <a:gd name="connsiteX0" fmla="*/ 1185 w 4942"/>
                      <a:gd name="connsiteY0" fmla="*/ 7050 h 7214"/>
                      <a:gd name="connsiteX1" fmla="*/ 328 w 4942"/>
                      <a:gd name="connsiteY1" fmla="*/ 2859 h 7214"/>
                      <a:gd name="connsiteX2" fmla="*/ 3757 w 4942"/>
                      <a:gd name="connsiteY2" fmla="*/ 97 h 7214"/>
                      <a:gd name="connsiteX3" fmla="*/ 4614 w 4942"/>
                      <a:gd name="connsiteY3" fmla="*/ 4383 h 7214"/>
                      <a:gd name="connsiteX4" fmla="*/ 1185 w 4942"/>
                      <a:gd name="connsiteY4" fmla="*/ 7146 h 7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2" h="7214">
                        <a:moveTo>
                          <a:pt x="1185" y="7050"/>
                        </a:moveTo>
                        <a:cubicBezTo>
                          <a:pt x="42" y="6669"/>
                          <a:pt x="-338" y="4764"/>
                          <a:pt x="328" y="2859"/>
                        </a:cubicBezTo>
                        <a:cubicBezTo>
                          <a:pt x="1090" y="954"/>
                          <a:pt x="2614" y="-379"/>
                          <a:pt x="3757" y="97"/>
                        </a:cubicBezTo>
                        <a:cubicBezTo>
                          <a:pt x="4900" y="478"/>
                          <a:pt x="5281" y="2383"/>
                          <a:pt x="4614" y="4383"/>
                        </a:cubicBezTo>
                        <a:cubicBezTo>
                          <a:pt x="3853" y="6288"/>
                          <a:pt x="2328" y="7527"/>
                          <a:pt x="1185" y="7146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3" name="Freeform: Shape 16562">
                    <a:extLst>
                      <a:ext uri="{FF2B5EF4-FFF2-40B4-BE49-F238E27FC236}">
                        <a16:creationId xmlns:a16="http://schemas.microsoft.com/office/drawing/2014/main" id="{20C5692D-1869-1EF3-7141-C25830C45220}"/>
                      </a:ext>
                    </a:extLst>
                  </p:cNvPr>
                  <p:cNvSpPr/>
                  <p:nvPr/>
                </p:nvSpPr>
                <p:spPr>
                  <a:xfrm>
                    <a:off x="5728808" y="3377548"/>
                    <a:ext cx="6473" cy="4343"/>
                  </a:xfrm>
                  <a:custGeom>
                    <a:avLst/>
                    <a:gdLst>
                      <a:gd name="connsiteX0" fmla="*/ 5241 w 6473"/>
                      <a:gd name="connsiteY0" fmla="*/ 4302 h 4343"/>
                      <a:gd name="connsiteX1" fmla="*/ 98 w 6473"/>
                      <a:gd name="connsiteY1" fmla="*/ 2874 h 4343"/>
                      <a:gd name="connsiteX2" fmla="*/ 2669 w 6473"/>
                      <a:gd name="connsiteY2" fmla="*/ 16 h 4343"/>
                      <a:gd name="connsiteX3" fmla="*/ 6289 w 6473"/>
                      <a:gd name="connsiteY3" fmla="*/ 2302 h 4343"/>
                      <a:gd name="connsiteX4" fmla="*/ 5241 w 6473"/>
                      <a:gd name="connsiteY4" fmla="*/ 4302 h 4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3" h="4343">
                        <a:moveTo>
                          <a:pt x="5241" y="4302"/>
                        </a:moveTo>
                        <a:cubicBezTo>
                          <a:pt x="2098" y="4493"/>
                          <a:pt x="478" y="4017"/>
                          <a:pt x="98" y="2874"/>
                        </a:cubicBezTo>
                        <a:cubicBezTo>
                          <a:pt x="-379" y="1350"/>
                          <a:pt x="955" y="-174"/>
                          <a:pt x="2669" y="16"/>
                        </a:cubicBezTo>
                        <a:cubicBezTo>
                          <a:pt x="4289" y="207"/>
                          <a:pt x="5527" y="969"/>
                          <a:pt x="6289" y="2302"/>
                        </a:cubicBezTo>
                        <a:cubicBezTo>
                          <a:pt x="6765" y="3159"/>
                          <a:pt x="6289" y="4302"/>
                          <a:pt x="5241" y="430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4" name="Freeform: Shape 16563">
                    <a:extLst>
                      <a:ext uri="{FF2B5EF4-FFF2-40B4-BE49-F238E27FC236}">
                        <a16:creationId xmlns:a16="http://schemas.microsoft.com/office/drawing/2014/main" id="{A4BC5D3B-843D-E57E-4344-06913C5EA70F}"/>
                      </a:ext>
                    </a:extLst>
                  </p:cNvPr>
                  <p:cNvSpPr/>
                  <p:nvPr/>
                </p:nvSpPr>
                <p:spPr>
                  <a:xfrm>
                    <a:off x="5411505" y="3390363"/>
                    <a:ext cx="4708" cy="3787"/>
                  </a:xfrm>
                  <a:custGeom>
                    <a:avLst/>
                    <a:gdLst>
                      <a:gd name="connsiteX0" fmla="*/ 885 w 4708"/>
                      <a:gd name="connsiteY0" fmla="*/ 346 h 3787"/>
                      <a:gd name="connsiteX1" fmla="*/ 3837 w 4708"/>
                      <a:gd name="connsiteY1" fmla="*/ 441 h 3787"/>
                      <a:gd name="connsiteX2" fmla="*/ 4314 w 4708"/>
                      <a:gd name="connsiteY2" fmla="*/ 2823 h 3787"/>
                      <a:gd name="connsiteX3" fmla="*/ 1456 w 4708"/>
                      <a:gd name="connsiteY3" fmla="*/ 3680 h 3787"/>
                      <a:gd name="connsiteX4" fmla="*/ 885 w 4708"/>
                      <a:gd name="connsiteY4" fmla="*/ 251 h 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08" h="3787">
                        <a:moveTo>
                          <a:pt x="885" y="346"/>
                        </a:moveTo>
                        <a:cubicBezTo>
                          <a:pt x="1742" y="-130"/>
                          <a:pt x="2694" y="-130"/>
                          <a:pt x="3837" y="441"/>
                        </a:cubicBezTo>
                        <a:cubicBezTo>
                          <a:pt x="4790" y="822"/>
                          <a:pt x="4980" y="2061"/>
                          <a:pt x="4314" y="2823"/>
                        </a:cubicBezTo>
                        <a:cubicBezTo>
                          <a:pt x="3552" y="3680"/>
                          <a:pt x="2599" y="3966"/>
                          <a:pt x="1456" y="3680"/>
                        </a:cubicBezTo>
                        <a:cubicBezTo>
                          <a:pt x="-163" y="3299"/>
                          <a:pt x="-544" y="1203"/>
                          <a:pt x="885" y="251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5" name="Freeform: Shape 16564">
                    <a:extLst>
                      <a:ext uri="{FF2B5EF4-FFF2-40B4-BE49-F238E27FC236}">
                        <a16:creationId xmlns:a16="http://schemas.microsoft.com/office/drawing/2014/main" id="{4E2AC4F4-ED70-1C3F-8B04-6DB45AB4C26B}"/>
                      </a:ext>
                    </a:extLst>
                  </p:cNvPr>
                  <p:cNvSpPr/>
                  <p:nvPr/>
                </p:nvSpPr>
                <p:spPr>
                  <a:xfrm>
                    <a:off x="5727727" y="3400148"/>
                    <a:ext cx="9450" cy="10459"/>
                  </a:xfrm>
                  <a:custGeom>
                    <a:avLst/>
                    <a:gdLst>
                      <a:gd name="connsiteX0" fmla="*/ 9084 w 9450"/>
                      <a:gd name="connsiteY0" fmla="*/ 10278 h 10459"/>
                      <a:gd name="connsiteX1" fmla="*/ 3083 w 9450"/>
                      <a:gd name="connsiteY1" fmla="*/ 6563 h 10459"/>
                      <a:gd name="connsiteX2" fmla="*/ 321 w 9450"/>
                      <a:gd name="connsiteY2" fmla="*/ 181 h 10459"/>
                      <a:gd name="connsiteX3" fmla="*/ 6322 w 9450"/>
                      <a:gd name="connsiteY3" fmla="*/ 3896 h 10459"/>
                      <a:gd name="connsiteX4" fmla="*/ 9179 w 9450"/>
                      <a:gd name="connsiteY4" fmla="*/ 10278 h 10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50" h="10459">
                        <a:moveTo>
                          <a:pt x="9084" y="10278"/>
                        </a:moveTo>
                        <a:cubicBezTo>
                          <a:pt x="8227" y="11040"/>
                          <a:pt x="5464" y="9325"/>
                          <a:pt x="3083" y="6563"/>
                        </a:cubicBezTo>
                        <a:cubicBezTo>
                          <a:pt x="607" y="3801"/>
                          <a:pt x="-631" y="943"/>
                          <a:pt x="321" y="181"/>
                        </a:cubicBezTo>
                        <a:cubicBezTo>
                          <a:pt x="1179" y="-581"/>
                          <a:pt x="3941" y="1134"/>
                          <a:pt x="6322" y="3896"/>
                        </a:cubicBezTo>
                        <a:cubicBezTo>
                          <a:pt x="8798" y="6658"/>
                          <a:pt x="10037" y="9516"/>
                          <a:pt x="9179" y="1027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6" name="Freeform: Shape 16565">
                    <a:extLst>
                      <a:ext uri="{FF2B5EF4-FFF2-40B4-BE49-F238E27FC236}">
                        <a16:creationId xmlns:a16="http://schemas.microsoft.com/office/drawing/2014/main" id="{1E41F5AC-DD30-25F6-186A-DDB61AD006F8}"/>
                      </a:ext>
                    </a:extLst>
                  </p:cNvPr>
                  <p:cNvSpPr/>
                  <p:nvPr/>
                </p:nvSpPr>
                <p:spPr>
                  <a:xfrm>
                    <a:off x="5717666" y="3411920"/>
                    <a:ext cx="6325" cy="5268"/>
                  </a:xfrm>
                  <a:custGeom>
                    <a:avLst/>
                    <a:gdLst>
                      <a:gd name="connsiteX0" fmla="*/ 5905 w 6325"/>
                      <a:gd name="connsiteY0" fmla="*/ 2506 h 5268"/>
                      <a:gd name="connsiteX1" fmla="*/ 6286 w 6325"/>
                      <a:gd name="connsiteY1" fmla="*/ 3649 h 5268"/>
                      <a:gd name="connsiteX2" fmla="*/ 2857 w 6325"/>
                      <a:gd name="connsiteY2" fmla="*/ 5268 h 5268"/>
                      <a:gd name="connsiteX3" fmla="*/ 0 w 6325"/>
                      <a:gd name="connsiteY3" fmla="*/ 1744 h 5268"/>
                      <a:gd name="connsiteX4" fmla="*/ 2191 w 6325"/>
                      <a:gd name="connsiteY4" fmla="*/ 506 h 5268"/>
                      <a:gd name="connsiteX5" fmla="*/ 5810 w 6325"/>
                      <a:gd name="connsiteY5" fmla="*/ 2601 h 5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5" h="5268">
                        <a:moveTo>
                          <a:pt x="5905" y="2506"/>
                        </a:moveTo>
                        <a:cubicBezTo>
                          <a:pt x="5905" y="2506"/>
                          <a:pt x="6477" y="3268"/>
                          <a:pt x="6286" y="3649"/>
                        </a:cubicBezTo>
                        <a:cubicBezTo>
                          <a:pt x="5810" y="4697"/>
                          <a:pt x="4667" y="5268"/>
                          <a:pt x="2857" y="5268"/>
                        </a:cubicBezTo>
                        <a:cubicBezTo>
                          <a:pt x="1143" y="5268"/>
                          <a:pt x="190" y="4030"/>
                          <a:pt x="0" y="1744"/>
                        </a:cubicBezTo>
                        <a:cubicBezTo>
                          <a:pt x="0" y="-66"/>
                          <a:pt x="571" y="-446"/>
                          <a:pt x="2191" y="506"/>
                        </a:cubicBezTo>
                        <a:lnTo>
                          <a:pt x="5810" y="2601"/>
                        </a:ln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7" name="Freeform: Shape 16566">
                    <a:extLst>
                      <a:ext uri="{FF2B5EF4-FFF2-40B4-BE49-F238E27FC236}">
                        <a16:creationId xmlns:a16="http://schemas.microsoft.com/office/drawing/2014/main" id="{B6C1F758-03F6-6D31-DAB8-88C517FDB64D}"/>
                      </a:ext>
                    </a:extLst>
                  </p:cNvPr>
                  <p:cNvSpPr/>
                  <p:nvPr/>
                </p:nvSpPr>
                <p:spPr>
                  <a:xfrm>
                    <a:off x="5383029" y="3419784"/>
                    <a:ext cx="4129" cy="6479"/>
                  </a:xfrm>
                  <a:custGeom>
                    <a:avLst/>
                    <a:gdLst>
                      <a:gd name="connsiteX0" fmla="*/ 2500 w 4129"/>
                      <a:gd name="connsiteY0" fmla="*/ 6072 h 6479"/>
                      <a:gd name="connsiteX1" fmla="*/ 596 w 4129"/>
                      <a:gd name="connsiteY1" fmla="*/ 5882 h 6479"/>
                      <a:gd name="connsiteX2" fmla="*/ 1167 w 4129"/>
                      <a:gd name="connsiteY2" fmla="*/ 643 h 6479"/>
                      <a:gd name="connsiteX3" fmla="*/ 3548 w 4129"/>
                      <a:gd name="connsiteY3" fmla="*/ 643 h 6479"/>
                      <a:gd name="connsiteX4" fmla="*/ 2500 w 4129"/>
                      <a:gd name="connsiteY4" fmla="*/ 6072 h 6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29" h="6479">
                        <a:moveTo>
                          <a:pt x="2500" y="6072"/>
                        </a:moveTo>
                        <a:cubicBezTo>
                          <a:pt x="2024" y="6644"/>
                          <a:pt x="1072" y="6644"/>
                          <a:pt x="596" y="5882"/>
                        </a:cubicBezTo>
                        <a:cubicBezTo>
                          <a:pt x="-357" y="4358"/>
                          <a:pt x="-167" y="2643"/>
                          <a:pt x="1167" y="643"/>
                        </a:cubicBezTo>
                        <a:cubicBezTo>
                          <a:pt x="1738" y="-214"/>
                          <a:pt x="2977" y="-214"/>
                          <a:pt x="3548" y="643"/>
                        </a:cubicBezTo>
                        <a:cubicBezTo>
                          <a:pt x="4596" y="2167"/>
                          <a:pt x="4215" y="3977"/>
                          <a:pt x="2500" y="6072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8" name="Freeform: Shape 16567">
                    <a:extLst>
                      <a:ext uri="{FF2B5EF4-FFF2-40B4-BE49-F238E27FC236}">
                        <a16:creationId xmlns:a16="http://schemas.microsoft.com/office/drawing/2014/main" id="{6D54B1A7-9B23-C48B-446E-36107B7E97DC}"/>
                      </a:ext>
                    </a:extLst>
                  </p:cNvPr>
                  <p:cNvSpPr/>
                  <p:nvPr/>
                </p:nvSpPr>
                <p:spPr>
                  <a:xfrm>
                    <a:off x="5321617" y="3426237"/>
                    <a:ext cx="115403" cy="130612"/>
                  </a:xfrm>
                  <a:custGeom>
                    <a:avLst/>
                    <a:gdLst>
                      <a:gd name="connsiteX0" fmla="*/ 113157 w 115403"/>
                      <a:gd name="connsiteY0" fmla="*/ 95 h 130612"/>
                      <a:gd name="connsiteX1" fmla="*/ 85630 w 115403"/>
                      <a:gd name="connsiteY1" fmla="*/ 47625 h 130612"/>
                      <a:gd name="connsiteX2" fmla="*/ 84487 w 115403"/>
                      <a:gd name="connsiteY2" fmla="*/ 51054 h 130612"/>
                      <a:gd name="connsiteX3" fmla="*/ 82582 w 115403"/>
                      <a:gd name="connsiteY3" fmla="*/ 60579 h 130612"/>
                      <a:gd name="connsiteX4" fmla="*/ 82010 w 115403"/>
                      <a:gd name="connsiteY4" fmla="*/ 72390 h 130612"/>
                      <a:gd name="connsiteX5" fmla="*/ 89059 w 115403"/>
                      <a:gd name="connsiteY5" fmla="*/ 90678 h 130612"/>
                      <a:gd name="connsiteX6" fmla="*/ 111919 w 115403"/>
                      <a:gd name="connsiteY6" fmla="*/ 115729 h 130612"/>
                      <a:gd name="connsiteX7" fmla="*/ 112966 w 115403"/>
                      <a:gd name="connsiteY7" fmla="*/ 128397 h 130612"/>
                      <a:gd name="connsiteX8" fmla="*/ 107632 w 115403"/>
                      <a:gd name="connsiteY8" fmla="*/ 130492 h 130612"/>
                      <a:gd name="connsiteX9" fmla="*/ 0 w 115403"/>
                      <a:gd name="connsiteY9" fmla="*/ 72866 h 130612"/>
                      <a:gd name="connsiteX10" fmla="*/ 28004 w 115403"/>
                      <a:gd name="connsiteY10" fmla="*/ 27527 h 130612"/>
                      <a:gd name="connsiteX11" fmla="*/ 49720 w 115403"/>
                      <a:gd name="connsiteY11" fmla="*/ 37528 h 130612"/>
                      <a:gd name="connsiteX12" fmla="*/ 50768 w 115403"/>
                      <a:gd name="connsiteY12" fmla="*/ 38767 h 130612"/>
                      <a:gd name="connsiteX13" fmla="*/ 50959 w 115403"/>
                      <a:gd name="connsiteY13" fmla="*/ 39814 h 130612"/>
                      <a:gd name="connsiteX14" fmla="*/ 52101 w 115403"/>
                      <a:gd name="connsiteY14" fmla="*/ 40386 h 130612"/>
                      <a:gd name="connsiteX15" fmla="*/ 55626 w 115403"/>
                      <a:gd name="connsiteY15" fmla="*/ 38576 h 130612"/>
                      <a:gd name="connsiteX16" fmla="*/ 57245 w 115403"/>
                      <a:gd name="connsiteY16" fmla="*/ 36576 h 130612"/>
                      <a:gd name="connsiteX17" fmla="*/ 59245 w 115403"/>
                      <a:gd name="connsiteY17" fmla="*/ 27146 h 130612"/>
                      <a:gd name="connsiteX18" fmla="*/ 60007 w 115403"/>
                      <a:gd name="connsiteY18" fmla="*/ 26575 h 130612"/>
                      <a:gd name="connsiteX19" fmla="*/ 60960 w 115403"/>
                      <a:gd name="connsiteY19" fmla="*/ 26575 h 130612"/>
                      <a:gd name="connsiteX20" fmla="*/ 61817 w 115403"/>
                      <a:gd name="connsiteY20" fmla="*/ 27527 h 130612"/>
                      <a:gd name="connsiteX21" fmla="*/ 61817 w 115403"/>
                      <a:gd name="connsiteY21" fmla="*/ 34385 h 130612"/>
                      <a:gd name="connsiteX22" fmla="*/ 63627 w 115403"/>
                      <a:gd name="connsiteY22" fmla="*/ 35338 h 130612"/>
                      <a:gd name="connsiteX23" fmla="*/ 75819 w 115403"/>
                      <a:gd name="connsiteY23" fmla="*/ 23431 h 130612"/>
                      <a:gd name="connsiteX24" fmla="*/ 78391 w 115403"/>
                      <a:gd name="connsiteY24" fmla="*/ 21622 h 130612"/>
                      <a:gd name="connsiteX25" fmla="*/ 86296 w 115403"/>
                      <a:gd name="connsiteY25" fmla="*/ 20860 h 130612"/>
                      <a:gd name="connsiteX26" fmla="*/ 89154 w 115403"/>
                      <a:gd name="connsiteY26" fmla="*/ 19717 h 130612"/>
                      <a:gd name="connsiteX27" fmla="*/ 113252 w 115403"/>
                      <a:gd name="connsiteY27" fmla="*/ 0 h 130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15403" h="130612">
                        <a:moveTo>
                          <a:pt x="113157" y="95"/>
                        </a:moveTo>
                        <a:lnTo>
                          <a:pt x="85630" y="47625"/>
                        </a:lnTo>
                        <a:cubicBezTo>
                          <a:pt x="85058" y="48673"/>
                          <a:pt x="84677" y="49816"/>
                          <a:pt x="84487" y="51054"/>
                        </a:cubicBezTo>
                        <a:cubicBezTo>
                          <a:pt x="84106" y="54292"/>
                          <a:pt x="83439" y="57436"/>
                          <a:pt x="82582" y="60579"/>
                        </a:cubicBezTo>
                        <a:cubicBezTo>
                          <a:pt x="81343" y="64865"/>
                          <a:pt x="81153" y="68770"/>
                          <a:pt x="82010" y="72390"/>
                        </a:cubicBezTo>
                        <a:cubicBezTo>
                          <a:pt x="84391" y="82105"/>
                          <a:pt x="86677" y="88201"/>
                          <a:pt x="89059" y="90678"/>
                        </a:cubicBezTo>
                        <a:cubicBezTo>
                          <a:pt x="95726" y="97822"/>
                          <a:pt x="103346" y="106204"/>
                          <a:pt x="111919" y="115729"/>
                        </a:cubicBezTo>
                        <a:cubicBezTo>
                          <a:pt x="115634" y="119920"/>
                          <a:pt x="116967" y="124206"/>
                          <a:pt x="112966" y="128397"/>
                        </a:cubicBezTo>
                        <a:cubicBezTo>
                          <a:pt x="111823" y="129635"/>
                          <a:pt x="110014" y="130302"/>
                          <a:pt x="107632" y="130492"/>
                        </a:cubicBezTo>
                        <a:cubicBezTo>
                          <a:pt x="61913" y="133255"/>
                          <a:pt x="10287" y="87535"/>
                          <a:pt x="0" y="72866"/>
                        </a:cubicBezTo>
                        <a:lnTo>
                          <a:pt x="28004" y="27527"/>
                        </a:lnTo>
                        <a:lnTo>
                          <a:pt x="49720" y="37528"/>
                        </a:lnTo>
                        <a:cubicBezTo>
                          <a:pt x="50292" y="37814"/>
                          <a:pt x="50673" y="38195"/>
                          <a:pt x="50768" y="38767"/>
                        </a:cubicBezTo>
                        <a:cubicBezTo>
                          <a:pt x="50768" y="39052"/>
                          <a:pt x="50863" y="39433"/>
                          <a:pt x="50959" y="39814"/>
                        </a:cubicBezTo>
                        <a:cubicBezTo>
                          <a:pt x="51054" y="40291"/>
                          <a:pt x="51625" y="40576"/>
                          <a:pt x="52101" y="40386"/>
                        </a:cubicBezTo>
                        <a:lnTo>
                          <a:pt x="55626" y="38576"/>
                        </a:lnTo>
                        <a:cubicBezTo>
                          <a:pt x="56483" y="38195"/>
                          <a:pt x="57055" y="37433"/>
                          <a:pt x="57245" y="36576"/>
                        </a:cubicBezTo>
                        <a:lnTo>
                          <a:pt x="59245" y="27146"/>
                        </a:lnTo>
                        <a:cubicBezTo>
                          <a:pt x="59245" y="27146"/>
                          <a:pt x="59627" y="26575"/>
                          <a:pt x="60007" y="26575"/>
                        </a:cubicBezTo>
                        <a:lnTo>
                          <a:pt x="60960" y="26575"/>
                        </a:lnTo>
                        <a:cubicBezTo>
                          <a:pt x="61436" y="26765"/>
                          <a:pt x="61722" y="27051"/>
                          <a:pt x="61817" y="27527"/>
                        </a:cubicBezTo>
                        <a:lnTo>
                          <a:pt x="61817" y="34385"/>
                        </a:lnTo>
                        <a:cubicBezTo>
                          <a:pt x="62008" y="35242"/>
                          <a:pt x="62865" y="35719"/>
                          <a:pt x="63627" y="35338"/>
                        </a:cubicBezTo>
                        <a:cubicBezTo>
                          <a:pt x="69723" y="32480"/>
                          <a:pt x="73819" y="28480"/>
                          <a:pt x="75819" y="23431"/>
                        </a:cubicBezTo>
                        <a:cubicBezTo>
                          <a:pt x="76295" y="22384"/>
                          <a:pt x="77152" y="21717"/>
                          <a:pt x="78391" y="21622"/>
                        </a:cubicBezTo>
                        <a:lnTo>
                          <a:pt x="86296" y="20860"/>
                        </a:lnTo>
                        <a:cubicBezTo>
                          <a:pt x="87344" y="20764"/>
                          <a:pt x="88296" y="20383"/>
                          <a:pt x="89154" y="19717"/>
                        </a:cubicBezTo>
                        <a:lnTo>
                          <a:pt x="113252" y="0"/>
                        </a:ln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9" name="Freeform: Shape 16568">
                    <a:extLst>
                      <a:ext uri="{FF2B5EF4-FFF2-40B4-BE49-F238E27FC236}">
                        <a16:creationId xmlns:a16="http://schemas.microsoft.com/office/drawing/2014/main" id="{9C4A7CCA-76C0-B914-F61A-A6FED63AC867}"/>
                      </a:ext>
                    </a:extLst>
                  </p:cNvPr>
                  <p:cNvSpPr/>
                  <p:nvPr/>
                </p:nvSpPr>
                <p:spPr>
                  <a:xfrm>
                    <a:off x="5725054" y="3456897"/>
                    <a:ext cx="5641" cy="3940"/>
                  </a:xfrm>
                  <a:custGeom>
                    <a:avLst/>
                    <a:gdLst>
                      <a:gd name="connsiteX0" fmla="*/ 3185 w 5641"/>
                      <a:gd name="connsiteY0" fmla="*/ 201 h 3940"/>
                      <a:gd name="connsiteX1" fmla="*/ 4137 w 5641"/>
                      <a:gd name="connsiteY1" fmla="*/ 487 h 3940"/>
                      <a:gd name="connsiteX2" fmla="*/ 4804 w 5641"/>
                      <a:gd name="connsiteY2" fmla="*/ 3535 h 3940"/>
                      <a:gd name="connsiteX3" fmla="*/ 3280 w 5641"/>
                      <a:gd name="connsiteY3" fmla="*/ 3916 h 3940"/>
                      <a:gd name="connsiteX4" fmla="*/ 1280 w 5641"/>
                      <a:gd name="connsiteY4" fmla="*/ 3535 h 3940"/>
                      <a:gd name="connsiteX5" fmla="*/ 41 w 5641"/>
                      <a:gd name="connsiteY5" fmla="*/ 1439 h 3940"/>
                      <a:gd name="connsiteX6" fmla="*/ 2137 w 5641"/>
                      <a:gd name="connsiteY6" fmla="*/ 10 h 3940"/>
                      <a:gd name="connsiteX7" fmla="*/ 3185 w 5641"/>
                      <a:gd name="connsiteY7" fmla="*/ 10 h 3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41" h="3940">
                        <a:moveTo>
                          <a:pt x="3185" y="201"/>
                        </a:moveTo>
                        <a:cubicBezTo>
                          <a:pt x="3185" y="201"/>
                          <a:pt x="3852" y="296"/>
                          <a:pt x="4137" y="487"/>
                        </a:cubicBezTo>
                        <a:cubicBezTo>
                          <a:pt x="5852" y="1630"/>
                          <a:pt x="6138" y="2582"/>
                          <a:pt x="4804" y="3535"/>
                        </a:cubicBezTo>
                        <a:cubicBezTo>
                          <a:pt x="4328" y="3820"/>
                          <a:pt x="3852" y="4011"/>
                          <a:pt x="3280" y="3916"/>
                        </a:cubicBezTo>
                        <a:cubicBezTo>
                          <a:pt x="2613" y="3916"/>
                          <a:pt x="1851" y="3725"/>
                          <a:pt x="1280" y="3535"/>
                        </a:cubicBezTo>
                        <a:cubicBezTo>
                          <a:pt x="327" y="3249"/>
                          <a:pt x="-149" y="2296"/>
                          <a:pt x="41" y="1439"/>
                        </a:cubicBezTo>
                        <a:cubicBezTo>
                          <a:pt x="232" y="487"/>
                          <a:pt x="1184" y="-85"/>
                          <a:pt x="2137" y="10"/>
                        </a:cubicBezTo>
                        <a:lnTo>
                          <a:pt x="3185" y="10"/>
                        </a:ln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0" name="Freeform: Shape 16569">
                    <a:extLst>
                      <a:ext uri="{FF2B5EF4-FFF2-40B4-BE49-F238E27FC236}">
                        <a16:creationId xmlns:a16="http://schemas.microsoft.com/office/drawing/2014/main" id="{5F89C0C2-F1CF-0659-A00F-74FA7E8E04BC}"/>
                      </a:ext>
                    </a:extLst>
                  </p:cNvPr>
                  <p:cNvSpPr/>
                  <p:nvPr/>
                </p:nvSpPr>
                <p:spPr>
                  <a:xfrm>
                    <a:off x="5591597" y="3466337"/>
                    <a:ext cx="1672" cy="19240"/>
                  </a:xfrm>
                  <a:custGeom>
                    <a:avLst/>
                    <a:gdLst>
                      <a:gd name="connsiteX0" fmla="*/ 1006 w 1672"/>
                      <a:gd name="connsiteY0" fmla="*/ 0 h 19240"/>
                      <a:gd name="connsiteX1" fmla="*/ 1672 w 1672"/>
                      <a:gd name="connsiteY1" fmla="*/ 19241 h 19240"/>
                      <a:gd name="connsiteX2" fmla="*/ 720 w 1672"/>
                      <a:gd name="connsiteY2" fmla="*/ 15716 h 19240"/>
                      <a:gd name="connsiteX3" fmla="*/ 1006 w 1672"/>
                      <a:gd name="connsiteY3" fmla="*/ 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2" h="19240">
                        <a:moveTo>
                          <a:pt x="1006" y="0"/>
                        </a:moveTo>
                        <a:lnTo>
                          <a:pt x="1672" y="19241"/>
                        </a:lnTo>
                        <a:cubicBezTo>
                          <a:pt x="911" y="18193"/>
                          <a:pt x="625" y="16954"/>
                          <a:pt x="720" y="15716"/>
                        </a:cubicBezTo>
                        <a:cubicBezTo>
                          <a:pt x="-327" y="10287"/>
                          <a:pt x="-232" y="5048"/>
                          <a:pt x="1006" y="0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1" name="Freeform: Shape 16570">
                    <a:extLst>
                      <a:ext uri="{FF2B5EF4-FFF2-40B4-BE49-F238E27FC236}">
                        <a16:creationId xmlns:a16="http://schemas.microsoft.com/office/drawing/2014/main" id="{4EDB9345-5451-AE7E-D497-7FE89B2607F5}"/>
                      </a:ext>
                    </a:extLst>
                  </p:cNvPr>
                  <p:cNvSpPr/>
                  <p:nvPr/>
                </p:nvSpPr>
                <p:spPr>
                  <a:xfrm>
                    <a:off x="5525547" y="3482054"/>
                    <a:ext cx="135425" cy="63398"/>
                  </a:xfrm>
                  <a:custGeom>
                    <a:avLst/>
                    <a:gdLst>
                      <a:gd name="connsiteX0" fmla="*/ 66770 w 135425"/>
                      <a:gd name="connsiteY0" fmla="*/ 0 h 63398"/>
                      <a:gd name="connsiteX1" fmla="*/ 67723 w 135425"/>
                      <a:gd name="connsiteY1" fmla="*/ 3524 h 63398"/>
                      <a:gd name="connsiteX2" fmla="*/ 102204 w 135425"/>
                      <a:gd name="connsiteY2" fmla="*/ 30194 h 63398"/>
                      <a:gd name="connsiteX3" fmla="*/ 124492 w 135425"/>
                      <a:gd name="connsiteY3" fmla="*/ 34671 h 63398"/>
                      <a:gd name="connsiteX4" fmla="*/ 134779 w 135425"/>
                      <a:gd name="connsiteY4" fmla="*/ 41815 h 63398"/>
                      <a:gd name="connsiteX5" fmla="*/ 131350 w 135425"/>
                      <a:gd name="connsiteY5" fmla="*/ 50673 h 63398"/>
                      <a:gd name="connsiteX6" fmla="*/ 100299 w 135425"/>
                      <a:gd name="connsiteY6" fmla="*/ 58674 h 63398"/>
                      <a:gd name="connsiteX7" fmla="*/ 13716 w 135425"/>
                      <a:gd name="connsiteY7" fmla="*/ 63341 h 63398"/>
                      <a:gd name="connsiteX8" fmla="*/ 11239 w 135425"/>
                      <a:gd name="connsiteY8" fmla="*/ 61531 h 63398"/>
                      <a:gd name="connsiteX9" fmla="*/ 0 w 135425"/>
                      <a:gd name="connsiteY9" fmla="*/ 22860 h 63398"/>
                      <a:gd name="connsiteX10" fmla="*/ 47625 w 135425"/>
                      <a:gd name="connsiteY10" fmla="*/ 8096 h 63398"/>
                      <a:gd name="connsiteX11" fmla="*/ 66770 w 135425"/>
                      <a:gd name="connsiteY11" fmla="*/ 95 h 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5425" h="63398">
                        <a:moveTo>
                          <a:pt x="66770" y="0"/>
                        </a:moveTo>
                        <a:cubicBezTo>
                          <a:pt x="66770" y="1333"/>
                          <a:pt x="66961" y="2476"/>
                          <a:pt x="67723" y="3524"/>
                        </a:cubicBezTo>
                        <a:cubicBezTo>
                          <a:pt x="74200" y="17812"/>
                          <a:pt x="85725" y="26670"/>
                          <a:pt x="102204" y="30194"/>
                        </a:cubicBezTo>
                        <a:cubicBezTo>
                          <a:pt x="109633" y="31718"/>
                          <a:pt x="116967" y="33242"/>
                          <a:pt x="124492" y="34671"/>
                        </a:cubicBezTo>
                        <a:cubicBezTo>
                          <a:pt x="129445" y="35623"/>
                          <a:pt x="132779" y="38005"/>
                          <a:pt x="134779" y="41815"/>
                        </a:cubicBezTo>
                        <a:cubicBezTo>
                          <a:pt x="136398" y="45244"/>
                          <a:pt x="134874" y="49244"/>
                          <a:pt x="131350" y="50673"/>
                        </a:cubicBezTo>
                        <a:cubicBezTo>
                          <a:pt x="121348" y="54673"/>
                          <a:pt x="110966" y="57340"/>
                          <a:pt x="100299" y="58674"/>
                        </a:cubicBezTo>
                        <a:cubicBezTo>
                          <a:pt x="70866" y="62198"/>
                          <a:pt x="42006" y="63722"/>
                          <a:pt x="13716" y="63341"/>
                        </a:cubicBezTo>
                        <a:cubicBezTo>
                          <a:pt x="12573" y="63341"/>
                          <a:pt x="11621" y="62579"/>
                          <a:pt x="11239" y="61531"/>
                        </a:cubicBezTo>
                        <a:lnTo>
                          <a:pt x="0" y="22860"/>
                        </a:lnTo>
                        <a:cubicBezTo>
                          <a:pt x="6191" y="20955"/>
                          <a:pt x="40672" y="11049"/>
                          <a:pt x="47625" y="8096"/>
                        </a:cubicBezTo>
                        <a:cubicBezTo>
                          <a:pt x="53912" y="5429"/>
                          <a:pt x="60293" y="2762"/>
                          <a:pt x="66770" y="95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2" name="Freeform: Shape 16571">
                    <a:extLst>
                      <a:ext uri="{FF2B5EF4-FFF2-40B4-BE49-F238E27FC236}">
                        <a16:creationId xmlns:a16="http://schemas.microsoft.com/office/drawing/2014/main" id="{D66004C3-FCBA-687F-489F-17C11973363F}"/>
                      </a:ext>
                    </a:extLst>
                  </p:cNvPr>
                  <p:cNvSpPr/>
                  <p:nvPr/>
                </p:nvSpPr>
                <p:spPr>
                  <a:xfrm>
                    <a:off x="5339216" y="2794444"/>
                    <a:ext cx="385153" cy="710464"/>
                  </a:xfrm>
                  <a:custGeom>
                    <a:avLst/>
                    <a:gdLst>
                      <a:gd name="connsiteX0" fmla="*/ 146516 w 385153"/>
                      <a:gd name="connsiteY0" fmla="*/ 0 h 710464"/>
                      <a:gd name="connsiteX1" fmla="*/ 162613 w 385153"/>
                      <a:gd name="connsiteY1" fmla="*/ 7049 h 710464"/>
                      <a:gd name="connsiteX2" fmla="*/ 199284 w 385153"/>
                      <a:gd name="connsiteY2" fmla="*/ 35052 h 710464"/>
                      <a:gd name="connsiteX3" fmla="*/ 231479 w 385153"/>
                      <a:gd name="connsiteY3" fmla="*/ 78391 h 710464"/>
                      <a:gd name="connsiteX4" fmla="*/ 294534 w 385153"/>
                      <a:gd name="connsiteY4" fmla="*/ 111919 h 710464"/>
                      <a:gd name="connsiteX5" fmla="*/ 348542 w 385153"/>
                      <a:gd name="connsiteY5" fmla="*/ 88487 h 710464"/>
                      <a:gd name="connsiteX6" fmla="*/ 358924 w 385153"/>
                      <a:gd name="connsiteY6" fmla="*/ 91821 h 710464"/>
                      <a:gd name="connsiteX7" fmla="*/ 383498 w 385153"/>
                      <a:gd name="connsiteY7" fmla="*/ 145256 h 710464"/>
                      <a:gd name="connsiteX8" fmla="*/ 385117 w 385153"/>
                      <a:gd name="connsiteY8" fmla="*/ 157353 h 710464"/>
                      <a:gd name="connsiteX9" fmla="*/ 383784 w 385153"/>
                      <a:gd name="connsiteY9" fmla="*/ 160211 h 710464"/>
                      <a:gd name="connsiteX10" fmla="*/ 319395 w 385153"/>
                      <a:gd name="connsiteY10" fmla="*/ 197739 h 710464"/>
                      <a:gd name="connsiteX11" fmla="*/ 260245 w 385153"/>
                      <a:gd name="connsiteY11" fmla="*/ 201930 h 710464"/>
                      <a:gd name="connsiteX12" fmla="*/ 178806 w 385153"/>
                      <a:gd name="connsiteY12" fmla="*/ 160020 h 710464"/>
                      <a:gd name="connsiteX13" fmla="*/ 143278 w 385153"/>
                      <a:gd name="connsiteY13" fmla="*/ 127349 h 710464"/>
                      <a:gd name="connsiteX14" fmla="*/ 140991 w 385153"/>
                      <a:gd name="connsiteY14" fmla="*/ 127445 h 710464"/>
                      <a:gd name="connsiteX15" fmla="*/ 140325 w 385153"/>
                      <a:gd name="connsiteY15" fmla="*/ 128302 h 710464"/>
                      <a:gd name="connsiteX16" fmla="*/ 140325 w 385153"/>
                      <a:gd name="connsiteY16" fmla="*/ 129254 h 710464"/>
                      <a:gd name="connsiteX17" fmla="*/ 176139 w 385153"/>
                      <a:gd name="connsiteY17" fmla="*/ 163640 h 710464"/>
                      <a:gd name="connsiteX18" fmla="*/ 228050 w 385153"/>
                      <a:gd name="connsiteY18" fmla="*/ 196787 h 710464"/>
                      <a:gd name="connsiteX19" fmla="*/ 225383 w 385153"/>
                      <a:gd name="connsiteY19" fmla="*/ 196596 h 710464"/>
                      <a:gd name="connsiteX20" fmla="*/ 223859 w 385153"/>
                      <a:gd name="connsiteY20" fmla="*/ 198787 h 710464"/>
                      <a:gd name="connsiteX21" fmla="*/ 258626 w 385153"/>
                      <a:gd name="connsiteY21" fmla="*/ 367475 h 710464"/>
                      <a:gd name="connsiteX22" fmla="*/ 255387 w 385153"/>
                      <a:gd name="connsiteY22" fmla="*/ 374142 h 710464"/>
                      <a:gd name="connsiteX23" fmla="*/ 213382 w 385153"/>
                      <a:gd name="connsiteY23" fmla="*/ 394526 h 710464"/>
                      <a:gd name="connsiteX24" fmla="*/ 215192 w 385153"/>
                      <a:gd name="connsiteY24" fmla="*/ 396811 h 710464"/>
                      <a:gd name="connsiteX25" fmla="*/ 215572 w 385153"/>
                      <a:gd name="connsiteY25" fmla="*/ 409099 h 710464"/>
                      <a:gd name="connsiteX26" fmla="*/ 229003 w 385153"/>
                      <a:gd name="connsiteY26" fmla="*/ 502348 h 710464"/>
                      <a:gd name="connsiteX27" fmla="*/ 256054 w 385153"/>
                      <a:gd name="connsiteY27" fmla="*/ 687610 h 710464"/>
                      <a:gd name="connsiteX28" fmla="*/ 186712 w 385153"/>
                      <a:gd name="connsiteY28" fmla="*/ 710375 h 710464"/>
                      <a:gd name="connsiteX29" fmla="*/ 178044 w 385153"/>
                      <a:gd name="connsiteY29" fmla="*/ 706374 h 710464"/>
                      <a:gd name="connsiteX30" fmla="*/ 167852 w 385153"/>
                      <a:gd name="connsiteY30" fmla="*/ 657511 h 710464"/>
                      <a:gd name="connsiteX31" fmla="*/ 158708 w 385153"/>
                      <a:gd name="connsiteY31" fmla="*/ 608552 h 710464"/>
                      <a:gd name="connsiteX32" fmla="*/ 148802 w 385153"/>
                      <a:gd name="connsiteY32" fmla="*/ 555403 h 710464"/>
                      <a:gd name="connsiteX33" fmla="*/ 147278 w 385153"/>
                      <a:gd name="connsiteY33" fmla="*/ 545021 h 710464"/>
                      <a:gd name="connsiteX34" fmla="*/ 144230 w 385153"/>
                      <a:gd name="connsiteY34" fmla="*/ 544354 h 710464"/>
                      <a:gd name="connsiteX35" fmla="*/ 66601 w 385153"/>
                      <a:gd name="connsiteY35" fmla="*/ 687991 h 710464"/>
                      <a:gd name="connsiteX36" fmla="*/ 10880 w 385153"/>
                      <a:gd name="connsiteY36" fmla="*/ 659225 h 710464"/>
                      <a:gd name="connsiteX37" fmla="*/ 2308 w 385153"/>
                      <a:gd name="connsiteY37" fmla="*/ 652844 h 710464"/>
                      <a:gd name="connsiteX38" fmla="*/ 593 w 385153"/>
                      <a:gd name="connsiteY38" fmla="*/ 645890 h 710464"/>
                      <a:gd name="connsiteX39" fmla="*/ 114703 w 385153"/>
                      <a:gd name="connsiteY39" fmla="*/ 463582 h 710464"/>
                      <a:gd name="connsiteX40" fmla="*/ 115084 w 385153"/>
                      <a:gd name="connsiteY40" fmla="*/ 455581 h 710464"/>
                      <a:gd name="connsiteX41" fmla="*/ 87938 w 385153"/>
                      <a:gd name="connsiteY41" fmla="*/ 400336 h 710464"/>
                      <a:gd name="connsiteX42" fmla="*/ 85366 w 385153"/>
                      <a:gd name="connsiteY42" fmla="*/ 398526 h 710464"/>
                      <a:gd name="connsiteX43" fmla="*/ 32216 w 385153"/>
                      <a:gd name="connsiteY43" fmla="*/ 389763 h 710464"/>
                      <a:gd name="connsiteX44" fmla="*/ 30406 w 385153"/>
                      <a:gd name="connsiteY44" fmla="*/ 386906 h 710464"/>
                      <a:gd name="connsiteX45" fmla="*/ 33931 w 385153"/>
                      <a:gd name="connsiteY45" fmla="*/ 346805 h 710464"/>
                      <a:gd name="connsiteX46" fmla="*/ 35836 w 385153"/>
                      <a:gd name="connsiteY46" fmla="*/ 274225 h 710464"/>
                      <a:gd name="connsiteX47" fmla="*/ 35836 w 385153"/>
                      <a:gd name="connsiteY47" fmla="*/ 260795 h 710464"/>
                      <a:gd name="connsiteX48" fmla="*/ 33931 w 385153"/>
                      <a:gd name="connsiteY48" fmla="*/ 208407 h 710464"/>
                      <a:gd name="connsiteX49" fmla="*/ 33645 w 385153"/>
                      <a:gd name="connsiteY49" fmla="*/ 163830 h 710464"/>
                      <a:gd name="connsiteX50" fmla="*/ 76508 w 385153"/>
                      <a:gd name="connsiteY50" fmla="*/ 20860 h 710464"/>
                      <a:gd name="connsiteX51" fmla="*/ 88604 w 385153"/>
                      <a:gd name="connsiteY51" fmla="*/ 10858 h 710464"/>
                      <a:gd name="connsiteX52" fmla="*/ 90224 w 385153"/>
                      <a:gd name="connsiteY52" fmla="*/ 10001 h 710464"/>
                      <a:gd name="connsiteX53" fmla="*/ 147088 w 385153"/>
                      <a:gd name="connsiteY53" fmla="*/ 0 h 710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385153" h="710464">
                        <a:moveTo>
                          <a:pt x="146516" y="0"/>
                        </a:moveTo>
                        <a:lnTo>
                          <a:pt x="162613" y="7049"/>
                        </a:lnTo>
                        <a:cubicBezTo>
                          <a:pt x="178139" y="13906"/>
                          <a:pt x="190426" y="23241"/>
                          <a:pt x="199284" y="35052"/>
                        </a:cubicBezTo>
                        <a:cubicBezTo>
                          <a:pt x="209858" y="49149"/>
                          <a:pt x="220526" y="63532"/>
                          <a:pt x="231479" y="78391"/>
                        </a:cubicBezTo>
                        <a:cubicBezTo>
                          <a:pt x="246148" y="98393"/>
                          <a:pt x="265198" y="118777"/>
                          <a:pt x="294534" y="111919"/>
                        </a:cubicBezTo>
                        <a:cubicBezTo>
                          <a:pt x="311585" y="107918"/>
                          <a:pt x="329587" y="100108"/>
                          <a:pt x="348542" y="88487"/>
                        </a:cubicBezTo>
                        <a:cubicBezTo>
                          <a:pt x="352542" y="85154"/>
                          <a:pt x="355971" y="86297"/>
                          <a:pt x="358924" y="91821"/>
                        </a:cubicBezTo>
                        <a:cubicBezTo>
                          <a:pt x="369878" y="112300"/>
                          <a:pt x="378069" y="130207"/>
                          <a:pt x="383498" y="145256"/>
                        </a:cubicBezTo>
                        <a:cubicBezTo>
                          <a:pt x="384737" y="149162"/>
                          <a:pt x="385308" y="153257"/>
                          <a:pt x="385117" y="157353"/>
                        </a:cubicBezTo>
                        <a:cubicBezTo>
                          <a:pt x="385117" y="158496"/>
                          <a:pt x="384641" y="159449"/>
                          <a:pt x="383784" y="160211"/>
                        </a:cubicBezTo>
                        <a:cubicBezTo>
                          <a:pt x="363686" y="178213"/>
                          <a:pt x="342159" y="190786"/>
                          <a:pt x="319395" y="197739"/>
                        </a:cubicBezTo>
                        <a:cubicBezTo>
                          <a:pt x="300440" y="203645"/>
                          <a:pt x="280628" y="204978"/>
                          <a:pt x="260245" y="201930"/>
                        </a:cubicBezTo>
                        <a:cubicBezTo>
                          <a:pt x="228145" y="191357"/>
                          <a:pt x="200999" y="177356"/>
                          <a:pt x="178806" y="160020"/>
                        </a:cubicBezTo>
                        <a:cubicBezTo>
                          <a:pt x="169853" y="153067"/>
                          <a:pt x="158042" y="142208"/>
                          <a:pt x="143278" y="127349"/>
                        </a:cubicBezTo>
                        <a:cubicBezTo>
                          <a:pt x="142611" y="126683"/>
                          <a:pt x="141563" y="126778"/>
                          <a:pt x="140991" y="127445"/>
                        </a:cubicBezTo>
                        <a:lnTo>
                          <a:pt x="140325" y="128302"/>
                        </a:lnTo>
                        <a:cubicBezTo>
                          <a:pt x="140325" y="128302"/>
                          <a:pt x="140039" y="128969"/>
                          <a:pt x="140325" y="129254"/>
                        </a:cubicBezTo>
                        <a:cubicBezTo>
                          <a:pt x="151565" y="141732"/>
                          <a:pt x="163471" y="153162"/>
                          <a:pt x="176139" y="163640"/>
                        </a:cubicBezTo>
                        <a:cubicBezTo>
                          <a:pt x="191188" y="176022"/>
                          <a:pt x="210524" y="185738"/>
                          <a:pt x="228050" y="196787"/>
                        </a:cubicBezTo>
                        <a:cubicBezTo>
                          <a:pt x="227003" y="196596"/>
                          <a:pt x="226050" y="196501"/>
                          <a:pt x="225383" y="196596"/>
                        </a:cubicBezTo>
                        <a:cubicBezTo>
                          <a:pt x="224145" y="196787"/>
                          <a:pt x="223574" y="197549"/>
                          <a:pt x="223859" y="198787"/>
                        </a:cubicBezTo>
                        <a:cubicBezTo>
                          <a:pt x="234337" y="255461"/>
                          <a:pt x="245957" y="311658"/>
                          <a:pt x="258626" y="367475"/>
                        </a:cubicBezTo>
                        <a:cubicBezTo>
                          <a:pt x="259197" y="370142"/>
                          <a:pt x="257959" y="372904"/>
                          <a:pt x="255387" y="374142"/>
                        </a:cubicBezTo>
                        <a:lnTo>
                          <a:pt x="213382" y="394526"/>
                        </a:lnTo>
                        <a:cubicBezTo>
                          <a:pt x="214525" y="394907"/>
                          <a:pt x="215096" y="395669"/>
                          <a:pt x="215192" y="396811"/>
                        </a:cubicBezTo>
                        <a:cubicBezTo>
                          <a:pt x="215668" y="401098"/>
                          <a:pt x="215001" y="405003"/>
                          <a:pt x="215572" y="409099"/>
                        </a:cubicBezTo>
                        <a:lnTo>
                          <a:pt x="229003" y="502348"/>
                        </a:lnTo>
                        <a:cubicBezTo>
                          <a:pt x="237861" y="562261"/>
                          <a:pt x="248910" y="629031"/>
                          <a:pt x="256054" y="687610"/>
                        </a:cubicBezTo>
                        <a:cubicBezTo>
                          <a:pt x="239576" y="696944"/>
                          <a:pt x="203952" y="707231"/>
                          <a:pt x="186712" y="710375"/>
                        </a:cubicBezTo>
                        <a:cubicBezTo>
                          <a:pt x="181568" y="710851"/>
                          <a:pt x="178615" y="709422"/>
                          <a:pt x="178044" y="706374"/>
                        </a:cubicBezTo>
                        <a:cubicBezTo>
                          <a:pt x="174806" y="690658"/>
                          <a:pt x="171376" y="674370"/>
                          <a:pt x="167852" y="657511"/>
                        </a:cubicBezTo>
                        <a:cubicBezTo>
                          <a:pt x="164995" y="644081"/>
                          <a:pt x="161947" y="627698"/>
                          <a:pt x="158708" y="608552"/>
                        </a:cubicBezTo>
                        <a:cubicBezTo>
                          <a:pt x="155565" y="590074"/>
                          <a:pt x="152326" y="572357"/>
                          <a:pt x="148802" y="555403"/>
                        </a:cubicBezTo>
                        <a:cubicBezTo>
                          <a:pt x="147945" y="551212"/>
                          <a:pt x="147374" y="547783"/>
                          <a:pt x="147278" y="545021"/>
                        </a:cubicBezTo>
                        <a:cubicBezTo>
                          <a:pt x="147088" y="541306"/>
                          <a:pt x="146040" y="541115"/>
                          <a:pt x="144230" y="544354"/>
                        </a:cubicBezTo>
                        <a:lnTo>
                          <a:pt x="66601" y="687991"/>
                        </a:lnTo>
                        <a:cubicBezTo>
                          <a:pt x="59744" y="680847"/>
                          <a:pt x="25930" y="671798"/>
                          <a:pt x="10880" y="659225"/>
                        </a:cubicBezTo>
                        <a:lnTo>
                          <a:pt x="2308" y="652844"/>
                        </a:lnTo>
                        <a:cubicBezTo>
                          <a:pt x="117" y="651224"/>
                          <a:pt x="-645" y="648272"/>
                          <a:pt x="593" y="645890"/>
                        </a:cubicBezTo>
                        <a:cubicBezTo>
                          <a:pt x="33931" y="581787"/>
                          <a:pt x="72317" y="525875"/>
                          <a:pt x="114703" y="463582"/>
                        </a:cubicBezTo>
                        <a:cubicBezTo>
                          <a:pt x="116322" y="461201"/>
                          <a:pt x="116513" y="458153"/>
                          <a:pt x="115084" y="455581"/>
                        </a:cubicBezTo>
                        <a:cubicBezTo>
                          <a:pt x="105559" y="438055"/>
                          <a:pt x="96510" y="419672"/>
                          <a:pt x="87938" y="400336"/>
                        </a:cubicBezTo>
                        <a:cubicBezTo>
                          <a:pt x="87461" y="399193"/>
                          <a:pt x="86604" y="398621"/>
                          <a:pt x="85366" y="398526"/>
                        </a:cubicBezTo>
                        <a:cubicBezTo>
                          <a:pt x="68221" y="397288"/>
                          <a:pt x="50504" y="394430"/>
                          <a:pt x="32216" y="389763"/>
                        </a:cubicBezTo>
                        <a:cubicBezTo>
                          <a:pt x="30883" y="389477"/>
                          <a:pt x="30121" y="388239"/>
                          <a:pt x="30406" y="386906"/>
                        </a:cubicBezTo>
                        <a:cubicBezTo>
                          <a:pt x="33169" y="373571"/>
                          <a:pt x="32978" y="360236"/>
                          <a:pt x="33931" y="346805"/>
                        </a:cubicBezTo>
                        <a:cubicBezTo>
                          <a:pt x="36312" y="311658"/>
                          <a:pt x="36979" y="287465"/>
                          <a:pt x="35836" y="274225"/>
                        </a:cubicBezTo>
                        <a:cubicBezTo>
                          <a:pt x="35360" y="268129"/>
                          <a:pt x="35360" y="263652"/>
                          <a:pt x="35836" y="260795"/>
                        </a:cubicBezTo>
                        <a:cubicBezTo>
                          <a:pt x="35360" y="243364"/>
                          <a:pt x="34788" y="225933"/>
                          <a:pt x="33931" y="208407"/>
                        </a:cubicBezTo>
                        <a:cubicBezTo>
                          <a:pt x="33074" y="191643"/>
                          <a:pt x="32978" y="176784"/>
                          <a:pt x="33645" y="163830"/>
                        </a:cubicBezTo>
                        <a:cubicBezTo>
                          <a:pt x="36026" y="113919"/>
                          <a:pt x="40979" y="62389"/>
                          <a:pt x="76508" y="20860"/>
                        </a:cubicBezTo>
                        <a:lnTo>
                          <a:pt x="88604" y="10858"/>
                        </a:lnTo>
                        <a:cubicBezTo>
                          <a:pt x="89081" y="10478"/>
                          <a:pt x="89652" y="10192"/>
                          <a:pt x="90224" y="10001"/>
                        </a:cubicBezTo>
                        <a:cubicBezTo>
                          <a:pt x="109274" y="4286"/>
                          <a:pt x="128228" y="953"/>
                          <a:pt x="147088" y="0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32" name="Graphic 1736">
                  <a:extLst>
                    <a:ext uri="{FF2B5EF4-FFF2-40B4-BE49-F238E27FC236}">
                      <a16:creationId xmlns:a16="http://schemas.microsoft.com/office/drawing/2014/main" id="{7E2E45A5-EC50-F04D-F9DA-813133D2F784}"/>
                    </a:ext>
                  </a:extLst>
                </p:cNvPr>
                <p:cNvGrpSpPr/>
                <p:nvPr/>
              </p:nvGrpSpPr>
              <p:grpSpPr>
                <a:xfrm>
                  <a:off x="5374956" y="2535078"/>
                  <a:ext cx="183744" cy="158972"/>
                  <a:chOff x="5374956" y="2535078"/>
                  <a:chExt cx="183744" cy="158972"/>
                </a:xfrm>
                <a:solidFill>
                  <a:srgbClr val="F47421"/>
                </a:solidFill>
              </p:grpSpPr>
              <p:sp>
                <p:nvSpPr>
                  <p:cNvPr id="16536" name="Freeform: Shape 16535">
                    <a:extLst>
                      <a:ext uri="{FF2B5EF4-FFF2-40B4-BE49-F238E27FC236}">
                        <a16:creationId xmlns:a16="http://schemas.microsoft.com/office/drawing/2014/main" id="{60E8BD5D-C550-DF57-E362-7D97E6094127}"/>
                      </a:ext>
                    </a:extLst>
                  </p:cNvPr>
                  <p:cNvSpPr/>
                  <p:nvPr/>
                </p:nvSpPr>
                <p:spPr>
                  <a:xfrm>
                    <a:off x="5388998" y="2570167"/>
                    <a:ext cx="169703" cy="123883"/>
                  </a:xfrm>
                  <a:custGeom>
                    <a:avLst/>
                    <a:gdLst>
                      <a:gd name="connsiteX0" fmla="*/ 169410 w 169703"/>
                      <a:gd name="connsiteY0" fmla="*/ 88736 h 123883"/>
                      <a:gd name="connsiteX1" fmla="*/ 27678 w 169703"/>
                      <a:gd name="connsiteY1" fmla="*/ 120454 h 123883"/>
                      <a:gd name="connsiteX2" fmla="*/ 10819 w 169703"/>
                      <a:gd name="connsiteY2" fmla="*/ 123883 h 123883"/>
                      <a:gd name="connsiteX3" fmla="*/ 3770 w 169703"/>
                      <a:gd name="connsiteY3" fmla="*/ 36158 h 123883"/>
                      <a:gd name="connsiteX4" fmla="*/ 18344 w 169703"/>
                      <a:gd name="connsiteY4" fmla="*/ 2439 h 123883"/>
                      <a:gd name="connsiteX5" fmla="*/ 167981 w 169703"/>
                      <a:gd name="connsiteY5" fmla="*/ 86926 h 123883"/>
                      <a:gd name="connsiteX6" fmla="*/ 169410 w 169703"/>
                      <a:gd name="connsiteY6" fmla="*/ 88831 h 123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9703" h="123883">
                        <a:moveTo>
                          <a:pt x="169410" y="88736"/>
                        </a:moveTo>
                        <a:cubicBezTo>
                          <a:pt x="125309" y="73496"/>
                          <a:pt x="63492" y="100071"/>
                          <a:pt x="27678" y="120454"/>
                        </a:cubicBezTo>
                        <a:cubicBezTo>
                          <a:pt x="25678" y="121597"/>
                          <a:pt x="17582" y="121883"/>
                          <a:pt x="10819" y="123883"/>
                        </a:cubicBezTo>
                        <a:cubicBezTo>
                          <a:pt x="10819" y="87307"/>
                          <a:pt x="-7755" y="118740"/>
                          <a:pt x="3770" y="36158"/>
                        </a:cubicBezTo>
                        <a:cubicBezTo>
                          <a:pt x="2627" y="24633"/>
                          <a:pt x="17486" y="6440"/>
                          <a:pt x="18344" y="2439"/>
                        </a:cubicBezTo>
                        <a:cubicBezTo>
                          <a:pt x="88352" y="-10038"/>
                          <a:pt x="156646" y="26442"/>
                          <a:pt x="167981" y="86926"/>
                        </a:cubicBezTo>
                        <a:cubicBezTo>
                          <a:pt x="167981" y="87212"/>
                          <a:pt x="170553" y="89212"/>
                          <a:pt x="169410" y="8883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7" name="Freeform: Shape 16536">
                    <a:extLst>
                      <a:ext uri="{FF2B5EF4-FFF2-40B4-BE49-F238E27FC236}">
                        <a16:creationId xmlns:a16="http://schemas.microsoft.com/office/drawing/2014/main" id="{9E85A41F-9290-7B33-609E-76ABB0BCA402}"/>
                      </a:ext>
                    </a:extLst>
                  </p:cNvPr>
                  <p:cNvSpPr/>
                  <p:nvPr/>
                </p:nvSpPr>
                <p:spPr>
                  <a:xfrm>
                    <a:off x="5374956" y="2535078"/>
                    <a:ext cx="62293" cy="53911"/>
                  </a:xfrm>
                  <a:custGeom>
                    <a:avLst/>
                    <a:gdLst>
                      <a:gd name="connsiteX0" fmla="*/ 31147 w 62293"/>
                      <a:gd name="connsiteY0" fmla="*/ 53911 h 53911"/>
                      <a:gd name="connsiteX1" fmla="*/ 62294 w 62293"/>
                      <a:gd name="connsiteY1" fmla="*/ 26956 h 53911"/>
                      <a:gd name="connsiteX2" fmla="*/ 31147 w 62293"/>
                      <a:gd name="connsiteY2" fmla="*/ 0 h 53911"/>
                      <a:gd name="connsiteX3" fmla="*/ 0 w 62293"/>
                      <a:gd name="connsiteY3" fmla="*/ 26956 h 53911"/>
                      <a:gd name="connsiteX4" fmla="*/ 31147 w 62293"/>
                      <a:gd name="connsiteY4" fmla="*/ 53911 h 53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53911">
                        <a:moveTo>
                          <a:pt x="31147" y="53911"/>
                        </a:moveTo>
                        <a:cubicBezTo>
                          <a:pt x="48292" y="53911"/>
                          <a:pt x="62294" y="41815"/>
                          <a:pt x="62294" y="26956"/>
                        </a:cubicBezTo>
                        <a:cubicBezTo>
                          <a:pt x="62294" y="12097"/>
                          <a:pt x="48292" y="0"/>
                          <a:pt x="31147" y="0"/>
                        </a:cubicBezTo>
                        <a:cubicBezTo>
                          <a:pt x="14002" y="0"/>
                          <a:pt x="0" y="12097"/>
                          <a:pt x="0" y="26956"/>
                        </a:cubicBezTo>
                        <a:cubicBezTo>
                          <a:pt x="0" y="41815"/>
                          <a:pt x="14002" y="53911"/>
                          <a:pt x="31147" y="5391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33" name="Graphic 1736">
                  <a:extLst>
                    <a:ext uri="{FF2B5EF4-FFF2-40B4-BE49-F238E27FC236}">
                      <a16:creationId xmlns:a16="http://schemas.microsoft.com/office/drawing/2014/main" id="{0416CCF8-C375-9828-8F13-40DC7B765D82}"/>
                    </a:ext>
                  </a:extLst>
                </p:cNvPr>
                <p:cNvGrpSpPr/>
                <p:nvPr/>
              </p:nvGrpSpPr>
              <p:grpSpPr>
                <a:xfrm>
                  <a:off x="5943218" y="1904904"/>
                  <a:ext cx="224868" cy="200215"/>
                  <a:chOff x="5943218" y="1904904"/>
                  <a:chExt cx="224868" cy="200215"/>
                </a:xfrm>
                <a:solidFill>
                  <a:srgbClr val="32A0C3"/>
                </a:solidFill>
              </p:grpSpPr>
              <p:sp>
                <p:nvSpPr>
                  <p:cNvPr id="16534" name="Freeform: Shape 16533">
                    <a:extLst>
                      <a:ext uri="{FF2B5EF4-FFF2-40B4-BE49-F238E27FC236}">
                        <a16:creationId xmlns:a16="http://schemas.microsoft.com/office/drawing/2014/main" id="{B53E5432-7A85-F885-9475-AE5A749BDD83}"/>
                      </a:ext>
                    </a:extLst>
                  </p:cNvPr>
                  <p:cNvSpPr/>
                  <p:nvPr/>
                </p:nvSpPr>
                <p:spPr>
                  <a:xfrm>
                    <a:off x="5944485" y="1946120"/>
                    <a:ext cx="223601" cy="158999"/>
                  </a:xfrm>
                  <a:custGeom>
                    <a:avLst/>
                    <a:gdLst>
                      <a:gd name="connsiteX0" fmla="*/ 223047 w 223601"/>
                      <a:gd name="connsiteY0" fmla="*/ 111375 h 158999"/>
                      <a:gd name="connsiteX1" fmla="*/ 45310 w 223601"/>
                      <a:gd name="connsiteY1" fmla="*/ 151094 h 158999"/>
                      <a:gd name="connsiteX2" fmla="*/ 15688 w 223601"/>
                      <a:gd name="connsiteY2" fmla="*/ 159000 h 158999"/>
                      <a:gd name="connsiteX3" fmla="*/ 33690 w 223601"/>
                      <a:gd name="connsiteY3" fmla="*/ 3075 h 158999"/>
                      <a:gd name="connsiteX4" fmla="*/ 221428 w 223601"/>
                      <a:gd name="connsiteY4" fmla="*/ 108993 h 158999"/>
                      <a:gd name="connsiteX5" fmla="*/ 223238 w 223601"/>
                      <a:gd name="connsiteY5" fmla="*/ 111375 h 15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3601" h="158999">
                        <a:moveTo>
                          <a:pt x="223047" y="111375"/>
                        </a:moveTo>
                        <a:cubicBezTo>
                          <a:pt x="167707" y="92325"/>
                          <a:pt x="90173" y="125662"/>
                          <a:pt x="45310" y="151094"/>
                        </a:cubicBezTo>
                        <a:cubicBezTo>
                          <a:pt x="42834" y="152523"/>
                          <a:pt x="24165" y="156523"/>
                          <a:pt x="15688" y="159000"/>
                        </a:cubicBezTo>
                        <a:cubicBezTo>
                          <a:pt x="-13935" y="59654"/>
                          <a:pt x="1972" y="50986"/>
                          <a:pt x="33690" y="3075"/>
                        </a:cubicBezTo>
                        <a:cubicBezTo>
                          <a:pt x="121510" y="-12641"/>
                          <a:pt x="207140" y="33270"/>
                          <a:pt x="221428" y="108993"/>
                        </a:cubicBezTo>
                        <a:cubicBezTo>
                          <a:pt x="221428" y="109374"/>
                          <a:pt x="224666" y="111851"/>
                          <a:pt x="223238" y="111375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5" name="Freeform: Shape 16534">
                    <a:extLst>
                      <a:ext uri="{FF2B5EF4-FFF2-40B4-BE49-F238E27FC236}">
                        <a16:creationId xmlns:a16="http://schemas.microsoft.com/office/drawing/2014/main" id="{2765C684-B48B-1FC5-19CA-E8FCA865B201}"/>
                      </a:ext>
                    </a:extLst>
                  </p:cNvPr>
                  <p:cNvSpPr/>
                  <p:nvPr/>
                </p:nvSpPr>
                <p:spPr>
                  <a:xfrm>
                    <a:off x="5943218" y="1904904"/>
                    <a:ext cx="78104" cy="67627"/>
                  </a:xfrm>
                  <a:custGeom>
                    <a:avLst/>
                    <a:gdLst>
                      <a:gd name="connsiteX0" fmla="*/ 39052 w 78104"/>
                      <a:gd name="connsiteY0" fmla="*/ 67628 h 67627"/>
                      <a:gd name="connsiteX1" fmla="*/ 78105 w 78104"/>
                      <a:gd name="connsiteY1" fmla="*/ 33814 h 67627"/>
                      <a:gd name="connsiteX2" fmla="*/ 39052 w 78104"/>
                      <a:gd name="connsiteY2" fmla="*/ 0 h 67627"/>
                      <a:gd name="connsiteX3" fmla="*/ 0 w 78104"/>
                      <a:gd name="connsiteY3" fmla="*/ 33814 h 67627"/>
                      <a:gd name="connsiteX4" fmla="*/ 39052 w 78104"/>
                      <a:gd name="connsiteY4" fmla="*/ 67628 h 67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104" h="67627">
                        <a:moveTo>
                          <a:pt x="39052" y="67628"/>
                        </a:moveTo>
                        <a:cubicBezTo>
                          <a:pt x="60579" y="67628"/>
                          <a:pt x="78105" y="52483"/>
                          <a:pt x="78105" y="33814"/>
                        </a:cubicBezTo>
                        <a:cubicBezTo>
                          <a:pt x="78105" y="15145"/>
                          <a:pt x="60579" y="0"/>
                          <a:pt x="39052" y="0"/>
                        </a:cubicBezTo>
                        <a:cubicBezTo>
                          <a:pt x="17526" y="0"/>
                          <a:pt x="0" y="15145"/>
                          <a:pt x="0" y="33814"/>
                        </a:cubicBezTo>
                        <a:cubicBezTo>
                          <a:pt x="0" y="52483"/>
                          <a:pt x="17526" y="67628"/>
                          <a:pt x="39052" y="67628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530" name="Freeform: Shape 16529">
                <a:extLst>
                  <a:ext uri="{FF2B5EF4-FFF2-40B4-BE49-F238E27FC236}">
                    <a16:creationId xmlns:a16="http://schemas.microsoft.com/office/drawing/2014/main" id="{EC5B1CE8-715B-B20A-0E7E-0BFF5D72D9D5}"/>
                  </a:ext>
                </a:extLst>
              </p:cNvPr>
              <p:cNvSpPr/>
              <p:nvPr/>
            </p:nvSpPr>
            <p:spPr>
              <a:xfrm>
                <a:off x="5884603" y="2184558"/>
                <a:ext cx="264737" cy="129444"/>
              </a:xfrm>
              <a:custGeom>
                <a:avLst/>
                <a:gdLst>
                  <a:gd name="connsiteX0" fmla="*/ 64997 w 264737"/>
                  <a:gd name="connsiteY0" fmla="*/ 0 h 129444"/>
                  <a:gd name="connsiteX1" fmla="*/ 87857 w 264737"/>
                  <a:gd name="connsiteY1" fmla="*/ 0 h 129444"/>
                  <a:gd name="connsiteX2" fmla="*/ 230827 w 264737"/>
                  <a:gd name="connsiteY2" fmla="*/ 33528 h 129444"/>
                  <a:gd name="connsiteX3" fmla="*/ 260640 w 264737"/>
                  <a:gd name="connsiteY3" fmla="*/ 129445 h 129444"/>
                  <a:gd name="connsiteX4" fmla="*/ 122051 w 264737"/>
                  <a:gd name="connsiteY4" fmla="*/ 106775 h 129444"/>
                  <a:gd name="connsiteX5" fmla="*/ 3941 w 264737"/>
                  <a:gd name="connsiteY5" fmla="*/ 68580 h 129444"/>
                  <a:gd name="connsiteX6" fmla="*/ 64997 w 264737"/>
                  <a:gd name="connsiteY6" fmla="*/ 95 h 129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737" h="129444">
                    <a:moveTo>
                      <a:pt x="64997" y="0"/>
                    </a:moveTo>
                    <a:lnTo>
                      <a:pt x="87857" y="0"/>
                    </a:lnTo>
                    <a:cubicBezTo>
                      <a:pt x="133101" y="3810"/>
                      <a:pt x="202252" y="3619"/>
                      <a:pt x="230827" y="33528"/>
                    </a:cubicBezTo>
                    <a:cubicBezTo>
                      <a:pt x="285501" y="90678"/>
                      <a:pt x="256640" y="114300"/>
                      <a:pt x="260640" y="129445"/>
                    </a:cubicBezTo>
                    <a:cubicBezTo>
                      <a:pt x="210634" y="124111"/>
                      <a:pt x="226160" y="97060"/>
                      <a:pt x="122051" y="106775"/>
                    </a:cubicBezTo>
                    <a:cubicBezTo>
                      <a:pt x="113002" y="106204"/>
                      <a:pt x="-24824" y="128873"/>
                      <a:pt x="3941" y="68580"/>
                    </a:cubicBezTo>
                    <a:cubicBezTo>
                      <a:pt x="19086" y="36766"/>
                      <a:pt x="43851" y="22955"/>
                      <a:pt x="64997" y="95"/>
                    </a:cubicBezTo>
                    <a:close/>
                  </a:path>
                </a:pathLst>
              </a:custGeom>
              <a:solidFill>
                <a:srgbClr val="32A0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528" name="Freeform: Shape 16527">
              <a:extLst>
                <a:ext uri="{FF2B5EF4-FFF2-40B4-BE49-F238E27FC236}">
                  <a16:creationId xmlns:a16="http://schemas.microsoft.com/office/drawing/2014/main" id="{0E55B49E-C461-EBBD-2747-43713A2DAE2C}"/>
                </a:ext>
              </a:extLst>
            </p:cNvPr>
            <p:cNvSpPr/>
            <p:nvPr/>
          </p:nvSpPr>
          <p:spPr>
            <a:xfrm>
              <a:off x="5390658" y="2767937"/>
              <a:ext cx="161405" cy="70265"/>
            </a:xfrm>
            <a:custGeom>
              <a:avLst/>
              <a:gdLst>
                <a:gd name="connsiteX0" fmla="*/ 14969 w 161405"/>
                <a:gd name="connsiteY0" fmla="*/ 10505 h 70265"/>
                <a:gd name="connsiteX1" fmla="*/ 51068 w 161405"/>
                <a:gd name="connsiteY1" fmla="*/ 122 h 70265"/>
                <a:gd name="connsiteX2" fmla="*/ 141651 w 161405"/>
                <a:gd name="connsiteY2" fmla="*/ 13743 h 70265"/>
                <a:gd name="connsiteX3" fmla="*/ 155176 w 161405"/>
                <a:gd name="connsiteY3" fmla="*/ 69179 h 70265"/>
                <a:gd name="connsiteX4" fmla="*/ 79834 w 161405"/>
                <a:gd name="connsiteY4" fmla="*/ 52510 h 70265"/>
                <a:gd name="connsiteX5" fmla="*/ 491 w 161405"/>
                <a:gd name="connsiteY5" fmla="*/ 53558 h 70265"/>
                <a:gd name="connsiteX6" fmla="*/ 15064 w 161405"/>
                <a:gd name="connsiteY6" fmla="*/ 10409 h 7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405" h="70265">
                  <a:moveTo>
                    <a:pt x="14969" y="10505"/>
                  </a:moveTo>
                  <a:lnTo>
                    <a:pt x="51068" y="122"/>
                  </a:lnTo>
                  <a:cubicBezTo>
                    <a:pt x="79453" y="313"/>
                    <a:pt x="122410" y="-2830"/>
                    <a:pt x="141651" y="13743"/>
                  </a:cubicBezTo>
                  <a:cubicBezTo>
                    <a:pt x="178513" y="45652"/>
                    <a:pt x="151843" y="60320"/>
                    <a:pt x="155176" y="69179"/>
                  </a:cubicBezTo>
                  <a:cubicBezTo>
                    <a:pt x="123839" y="68226"/>
                    <a:pt x="144128" y="41937"/>
                    <a:pt x="79834" y="52510"/>
                  </a:cubicBezTo>
                  <a:cubicBezTo>
                    <a:pt x="74214" y="52510"/>
                    <a:pt x="8301" y="91753"/>
                    <a:pt x="491" y="53558"/>
                  </a:cubicBezTo>
                  <a:cubicBezTo>
                    <a:pt x="-1605" y="43080"/>
                    <a:pt x="2967" y="25078"/>
                    <a:pt x="15064" y="10409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1" name="Graphic 1736">
            <a:extLst>
              <a:ext uri="{FF2B5EF4-FFF2-40B4-BE49-F238E27FC236}">
                <a16:creationId xmlns:a16="http://schemas.microsoft.com/office/drawing/2014/main" id="{6C9872FD-33B7-6C9D-A87F-EA9DAF93D751}"/>
              </a:ext>
            </a:extLst>
          </p:cNvPr>
          <p:cNvGrpSpPr/>
          <p:nvPr/>
        </p:nvGrpSpPr>
        <p:grpSpPr>
          <a:xfrm>
            <a:off x="4691237" y="5159705"/>
            <a:ext cx="493824" cy="989527"/>
            <a:chOff x="3170370" y="2041874"/>
            <a:chExt cx="709595" cy="1421891"/>
          </a:xfrm>
        </p:grpSpPr>
        <p:grpSp>
          <p:nvGrpSpPr>
            <p:cNvPr id="16433" name="Graphic 1736">
              <a:extLst>
                <a:ext uri="{FF2B5EF4-FFF2-40B4-BE49-F238E27FC236}">
                  <a16:creationId xmlns:a16="http://schemas.microsoft.com/office/drawing/2014/main" id="{64C98DA7-2C66-80EB-6101-DD9C2290F15A}"/>
                </a:ext>
              </a:extLst>
            </p:cNvPr>
            <p:cNvGrpSpPr/>
            <p:nvPr/>
          </p:nvGrpSpPr>
          <p:grpSpPr>
            <a:xfrm>
              <a:off x="3170370" y="2051379"/>
              <a:ext cx="709595" cy="1412387"/>
              <a:chOff x="3170370" y="2051379"/>
              <a:chExt cx="709595" cy="1412387"/>
            </a:xfrm>
          </p:grpSpPr>
          <p:sp>
            <p:nvSpPr>
              <p:cNvPr id="16435" name="Freeform: Shape 16434">
                <a:extLst>
                  <a:ext uri="{FF2B5EF4-FFF2-40B4-BE49-F238E27FC236}">
                    <a16:creationId xmlns:a16="http://schemas.microsoft.com/office/drawing/2014/main" id="{3EE453A4-7436-5BD8-CAC6-60BFC39B6C04}"/>
                  </a:ext>
                </a:extLst>
              </p:cNvPr>
              <p:cNvSpPr/>
              <p:nvPr/>
            </p:nvSpPr>
            <p:spPr>
              <a:xfrm>
                <a:off x="3637215" y="3372897"/>
                <a:ext cx="47720" cy="36731"/>
              </a:xfrm>
              <a:custGeom>
                <a:avLst/>
                <a:gdLst>
                  <a:gd name="connsiteX0" fmla="*/ 5429 w 47720"/>
                  <a:gd name="connsiteY0" fmla="*/ 4096 h 36731"/>
                  <a:gd name="connsiteX1" fmla="*/ 38862 w 47720"/>
                  <a:gd name="connsiteY1" fmla="*/ 0 h 36731"/>
                  <a:gd name="connsiteX2" fmla="*/ 47720 w 47720"/>
                  <a:gd name="connsiteY2" fmla="*/ 30004 h 36731"/>
                  <a:gd name="connsiteX3" fmla="*/ 0 w 47720"/>
                  <a:gd name="connsiteY3" fmla="*/ 27813 h 36731"/>
                  <a:gd name="connsiteX4" fmla="*/ 5429 w 47720"/>
                  <a:gd name="connsiteY4" fmla="*/ 4191 h 3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720" h="36731">
                    <a:moveTo>
                      <a:pt x="5429" y="4096"/>
                    </a:moveTo>
                    <a:lnTo>
                      <a:pt x="38862" y="0"/>
                    </a:lnTo>
                    <a:cubicBezTo>
                      <a:pt x="38386" y="9049"/>
                      <a:pt x="41339" y="19050"/>
                      <a:pt x="47720" y="30004"/>
                    </a:cubicBezTo>
                    <a:cubicBezTo>
                      <a:pt x="29718" y="39624"/>
                      <a:pt x="13716" y="38957"/>
                      <a:pt x="0" y="27813"/>
                    </a:cubicBezTo>
                    <a:cubicBezTo>
                      <a:pt x="3239" y="19526"/>
                      <a:pt x="5049" y="11621"/>
                      <a:pt x="5429" y="4191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6" name="Freeform: Shape 16435">
                <a:extLst>
                  <a:ext uri="{FF2B5EF4-FFF2-40B4-BE49-F238E27FC236}">
                    <a16:creationId xmlns:a16="http://schemas.microsoft.com/office/drawing/2014/main" id="{F7FE6CBB-8F4D-CB47-F421-25BBADCF340D}"/>
                  </a:ext>
                </a:extLst>
              </p:cNvPr>
              <p:cNvSpPr/>
              <p:nvPr/>
            </p:nvSpPr>
            <p:spPr>
              <a:xfrm>
                <a:off x="3811726" y="2128075"/>
                <a:ext cx="68239" cy="139035"/>
              </a:xfrm>
              <a:custGeom>
                <a:avLst/>
                <a:gdLst>
                  <a:gd name="connsiteX0" fmla="*/ 4750 w 68239"/>
                  <a:gd name="connsiteY0" fmla="*/ 138684 h 139035"/>
                  <a:gd name="connsiteX1" fmla="*/ 7036 w 68239"/>
                  <a:gd name="connsiteY1" fmla="*/ 131636 h 139035"/>
                  <a:gd name="connsiteX2" fmla="*/ 29610 w 68239"/>
                  <a:gd name="connsiteY2" fmla="*/ 130016 h 139035"/>
                  <a:gd name="connsiteX3" fmla="*/ 31896 w 68239"/>
                  <a:gd name="connsiteY3" fmla="*/ 128016 h 139035"/>
                  <a:gd name="connsiteX4" fmla="*/ 19609 w 68239"/>
                  <a:gd name="connsiteY4" fmla="*/ 17050 h 139035"/>
                  <a:gd name="connsiteX5" fmla="*/ 17227 w 68239"/>
                  <a:gd name="connsiteY5" fmla="*/ 15049 h 139035"/>
                  <a:gd name="connsiteX6" fmla="*/ 9226 w 68239"/>
                  <a:gd name="connsiteY6" fmla="*/ 16955 h 139035"/>
                  <a:gd name="connsiteX7" fmla="*/ 464 w 68239"/>
                  <a:gd name="connsiteY7" fmla="*/ 13144 h 139035"/>
                  <a:gd name="connsiteX8" fmla="*/ 940 w 68239"/>
                  <a:gd name="connsiteY8" fmla="*/ 9811 h 139035"/>
                  <a:gd name="connsiteX9" fmla="*/ 4178 w 68239"/>
                  <a:gd name="connsiteY9" fmla="*/ 9906 h 139035"/>
                  <a:gd name="connsiteX10" fmla="*/ 5226 w 68239"/>
                  <a:gd name="connsiteY10" fmla="*/ 10858 h 139035"/>
                  <a:gd name="connsiteX11" fmla="*/ 7798 w 68239"/>
                  <a:gd name="connsiteY11" fmla="*/ 11811 h 139035"/>
                  <a:gd name="connsiteX12" fmla="*/ 25419 w 68239"/>
                  <a:gd name="connsiteY12" fmla="*/ 12382 h 139035"/>
                  <a:gd name="connsiteX13" fmla="*/ 27324 w 68239"/>
                  <a:gd name="connsiteY13" fmla="*/ 11049 h 139035"/>
                  <a:gd name="connsiteX14" fmla="*/ 33706 w 68239"/>
                  <a:gd name="connsiteY14" fmla="*/ 0 h 139035"/>
                  <a:gd name="connsiteX15" fmla="*/ 29324 w 68239"/>
                  <a:gd name="connsiteY15" fmla="*/ 12192 h 139035"/>
                  <a:gd name="connsiteX16" fmla="*/ 27419 w 68239"/>
                  <a:gd name="connsiteY16" fmla="*/ 14764 h 139035"/>
                  <a:gd name="connsiteX17" fmla="*/ 38182 w 68239"/>
                  <a:gd name="connsiteY17" fmla="*/ 128587 h 139035"/>
                  <a:gd name="connsiteX18" fmla="*/ 40945 w 68239"/>
                  <a:gd name="connsiteY18" fmla="*/ 130588 h 139035"/>
                  <a:gd name="connsiteX19" fmla="*/ 63233 w 68239"/>
                  <a:gd name="connsiteY19" fmla="*/ 126492 h 139035"/>
                  <a:gd name="connsiteX20" fmla="*/ 67900 w 68239"/>
                  <a:gd name="connsiteY20" fmla="*/ 128968 h 139035"/>
                  <a:gd name="connsiteX21" fmla="*/ 68186 w 68239"/>
                  <a:gd name="connsiteY21" fmla="*/ 130874 h 139035"/>
                  <a:gd name="connsiteX22" fmla="*/ 63233 w 68239"/>
                  <a:gd name="connsiteY22" fmla="*/ 134493 h 139035"/>
                  <a:gd name="connsiteX23" fmla="*/ 14370 w 68239"/>
                  <a:gd name="connsiteY23" fmla="*/ 138875 h 139035"/>
                  <a:gd name="connsiteX24" fmla="*/ 4559 w 68239"/>
                  <a:gd name="connsiteY24" fmla="*/ 138589 h 139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8239" h="139035">
                    <a:moveTo>
                      <a:pt x="4750" y="138684"/>
                    </a:moveTo>
                    <a:cubicBezTo>
                      <a:pt x="2749" y="135064"/>
                      <a:pt x="3511" y="132683"/>
                      <a:pt x="7036" y="131636"/>
                    </a:cubicBezTo>
                    <a:lnTo>
                      <a:pt x="29610" y="130016"/>
                    </a:lnTo>
                    <a:cubicBezTo>
                      <a:pt x="31229" y="130016"/>
                      <a:pt x="31896" y="129254"/>
                      <a:pt x="31896" y="128016"/>
                    </a:cubicBezTo>
                    <a:lnTo>
                      <a:pt x="19609" y="17050"/>
                    </a:lnTo>
                    <a:cubicBezTo>
                      <a:pt x="19609" y="15811"/>
                      <a:pt x="18751" y="15145"/>
                      <a:pt x="17227" y="15049"/>
                    </a:cubicBezTo>
                    <a:cubicBezTo>
                      <a:pt x="14560" y="14859"/>
                      <a:pt x="11893" y="15526"/>
                      <a:pt x="9226" y="16955"/>
                    </a:cubicBezTo>
                    <a:cubicBezTo>
                      <a:pt x="4940" y="17145"/>
                      <a:pt x="1988" y="15907"/>
                      <a:pt x="464" y="13144"/>
                    </a:cubicBezTo>
                    <a:cubicBezTo>
                      <a:pt x="-299" y="11716"/>
                      <a:pt x="-108" y="10668"/>
                      <a:pt x="940" y="9811"/>
                    </a:cubicBezTo>
                    <a:cubicBezTo>
                      <a:pt x="2083" y="8954"/>
                      <a:pt x="3226" y="8954"/>
                      <a:pt x="4178" y="9906"/>
                    </a:cubicBezTo>
                    <a:lnTo>
                      <a:pt x="5226" y="10858"/>
                    </a:lnTo>
                    <a:cubicBezTo>
                      <a:pt x="5893" y="11430"/>
                      <a:pt x="6845" y="11811"/>
                      <a:pt x="7798" y="11811"/>
                    </a:cubicBezTo>
                    <a:lnTo>
                      <a:pt x="25419" y="12382"/>
                    </a:lnTo>
                    <a:cubicBezTo>
                      <a:pt x="26562" y="12382"/>
                      <a:pt x="27229" y="12002"/>
                      <a:pt x="27324" y="11049"/>
                    </a:cubicBezTo>
                    <a:cubicBezTo>
                      <a:pt x="27991" y="7334"/>
                      <a:pt x="30182" y="3619"/>
                      <a:pt x="33706" y="0"/>
                    </a:cubicBezTo>
                    <a:cubicBezTo>
                      <a:pt x="38182" y="4667"/>
                      <a:pt x="36658" y="8763"/>
                      <a:pt x="29324" y="12192"/>
                    </a:cubicBezTo>
                    <a:cubicBezTo>
                      <a:pt x="27991" y="12764"/>
                      <a:pt x="27419" y="13621"/>
                      <a:pt x="27419" y="14764"/>
                    </a:cubicBezTo>
                    <a:lnTo>
                      <a:pt x="38182" y="128587"/>
                    </a:lnTo>
                    <a:cubicBezTo>
                      <a:pt x="38182" y="130016"/>
                      <a:pt x="39135" y="130683"/>
                      <a:pt x="40945" y="130588"/>
                    </a:cubicBezTo>
                    <a:lnTo>
                      <a:pt x="63233" y="126492"/>
                    </a:lnTo>
                    <a:cubicBezTo>
                      <a:pt x="65329" y="126302"/>
                      <a:pt x="67329" y="127349"/>
                      <a:pt x="67900" y="128968"/>
                    </a:cubicBezTo>
                    <a:cubicBezTo>
                      <a:pt x="68282" y="129921"/>
                      <a:pt x="68282" y="130588"/>
                      <a:pt x="68186" y="130874"/>
                    </a:cubicBezTo>
                    <a:cubicBezTo>
                      <a:pt x="67329" y="133064"/>
                      <a:pt x="65615" y="134303"/>
                      <a:pt x="63233" y="134493"/>
                    </a:cubicBezTo>
                    <a:cubicBezTo>
                      <a:pt x="37611" y="136588"/>
                      <a:pt x="42850" y="137446"/>
                      <a:pt x="14370" y="138875"/>
                    </a:cubicBezTo>
                    <a:cubicBezTo>
                      <a:pt x="8845" y="139160"/>
                      <a:pt x="11132" y="139065"/>
                      <a:pt x="4559" y="138589"/>
                    </a:cubicBezTo>
                    <a:close/>
                  </a:path>
                </a:pathLst>
              </a:custGeom>
              <a:solidFill>
                <a:srgbClr val="F2F8F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7" name="Freeform: Shape 16436">
                <a:extLst>
                  <a:ext uri="{FF2B5EF4-FFF2-40B4-BE49-F238E27FC236}">
                    <a16:creationId xmlns:a16="http://schemas.microsoft.com/office/drawing/2014/main" id="{BF0A79FC-5679-119E-3F28-E18C79386250}"/>
                  </a:ext>
                </a:extLst>
              </p:cNvPr>
              <p:cNvSpPr/>
              <p:nvPr/>
            </p:nvSpPr>
            <p:spPr>
              <a:xfrm>
                <a:off x="3772375" y="2185418"/>
                <a:ext cx="103020" cy="121727"/>
              </a:xfrm>
              <a:custGeom>
                <a:avLst/>
                <a:gdLst>
                  <a:gd name="connsiteX0" fmla="*/ 98012 w 103020"/>
                  <a:gd name="connsiteY0" fmla="*/ 24667 h 121727"/>
                  <a:gd name="connsiteX1" fmla="*/ 89916 w 103020"/>
                  <a:gd name="connsiteY1" fmla="*/ 36478 h 121727"/>
                  <a:gd name="connsiteX2" fmla="*/ 72771 w 103020"/>
                  <a:gd name="connsiteY2" fmla="*/ 44479 h 121727"/>
                  <a:gd name="connsiteX3" fmla="*/ 70866 w 103020"/>
                  <a:gd name="connsiteY3" fmla="*/ 45718 h 121727"/>
                  <a:gd name="connsiteX4" fmla="*/ 41624 w 103020"/>
                  <a:gd name="connsiteY4" fmla="*/ 121727 h 121727"/>
                  <a:gd name="connsiteX5" fmla="*/ 11335 w 103020"/>
                  <a:gd name="connsiteY5" fmla="*/ 98676 h 121727"/>
                  <a:gd name="connsiteX6" fmla="*/ 0 w 103020"/>
                  <a:gd name="connsiteY6" fmla="*/ 91342 h 121727"/>
                  <a:gd name="connsiteX7" fmla="*/ 24003 w 103020"/>
                  <a:gd name="connsiteY7" fmla="*/ 29716 h 121727"/>
                  <a:gd name="connsiteX8" fmla="*/ 40481 w 103020"/>
                  <a:gd name="connsiteY8" fmla="*/ 15047 h 121727"/>
                  <a:gd name="connsiteX9" fmla="*/ 74962 w 103020"/>
                  <a:gd name="connsiteY9" fmla="*/ 569 h 121727"/>
                  <a:gd name="connsiteX10" fmla="*/ 99536 w 103020"/>
                  <a:gd name="connsiteY10" fmla="*/ 5046 h 121727"/>
                  <a:gd name="connsiteX11" fmla="*/ 98108 w 103020"/>
                  <a:gd name="connsiteY11" fmla="*/ 24763 h 12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3020" h="121727">
                    <a:moveTo>
                      <a:pt x="98012" y="24667"/>
                    </a:moveTo>
                    <a:cubicBezTo>
                      <a:pt x="95917" y="29525"/>
                      <a:pt x="87630" y="36764"/>
                      <a:pt x="89916" y="36478"/>
                    </a:cubicBezTo>
                    <a:cubicBezTo>
                      <a:pt x="86392" y="40098"/>
                      <a:pt x="73533" y="40765"/>
                      <a:pt x="72771" y="44479"/>
                    </a:cubicBezTo>
                    <a:cubicBezTo>
                      <a:pt x="72581" y="45337"/>
                      <a:pt x="71914" y="45813"/>
                      <a:pt x="70866" y="45718"/>
                    </a:cubicBezTo>
                    <a:cubicBezTo>
                      <a:pt x="45053" y="50004"/>
                      <a:pt x="41720" y="102677"/>
                      <a:pt x="41624" y="121727"/>
                    </a:cubicBezTo>
                    <a:cubicBezTo>
                      <a:pt x="34766" y="120584"/>
                      <a:pt x="17526" y="99629"/>
                      <a:pt x="11335" y="98676"/>
                    </a:cubicBezTo>
                    <a:cubicBezTo>
                      <a:pt x="5525" y="97724"/>
                      <a:pt x="1715" y="95343"/>
                      <a:pt x="0" y="91342"/>
                    </a:cubicBezTo>
                    <a:cubicBezTo>
                      <a:pt x="6858" y="71435"/>
                      <a:pt x="11811" y="47337"/>
                      <a:pt x="24003" y="29716"/>
                    </a:cubicBezTo>
                    <a:cubicBezTo>
                      <a:pt x="27718" y="24382"/>
                      <a:pt x="33147" y="19428"/>
                      <a:pt x="40481" y="15047"/>
                    </a:cubicBezTo>
                    <a:cubicBezTo>
                      <a:pt x="56483" y="3331"/>
                      <a:pt x="63437" y="-1812"/>
                      <a:pt x="74962" y="569"/>
                    </a:cubicBezTo>
                    <a:cubicBezTo>
                      <a:pt x="79915" y="1522"/>
                      <a:pt x="94964" y="283"/>
                      <a:pt x="99536" y="5046"/>
                    </a:cubicBezTo>
                    <a:cubicBezTo>
                      <a:pt x="106490" y="12285"/>
                      <a:pt x="101441" y="18095"/>
                      <a:pt x="98108" y="24763"/>
                    </a:cubicBezTo>
                    <a:close/>
                  </a:path>
                </a:pathLst>
              </a:custGeom>
              <a:solidFill>
                <a:srgbClr val="F6851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8" name="Freeform: Shape 16437">
                <a:extLst>
                  <a:ext uri="{FF2B5EF4-FFF2-40B4-BE49-F238E27FC236}">
                    <a16:creationId xmlns:a16="http://schemas.microsoft.com/office/drawing/2014/main" id="{C60C8E4E-DC4C-7A35-739A-F1708FC39671}"/>
                  </a:ext>
                </a:extLst>
              </p:cNvPr>
              <p:cNvSpPr/>
              <p:nvPr/>
            </p:nvSpPr>
            <p:spPr>
              <a:xfrm>
                <a:off x="3214176" y="2264759"/>
                <a:ext cx="618797" cy="491109"/>
              </a:xfrm>
              <a:custGeom>
                <a:avLst/>
                <a:gdLst>
                  <a:gd name="connsiteX0" fmla="*/ 616682 w 618797"/>
                  <a:gd name="connsiteY0" fmla="*/ 29242 h 491109"/>
                  <a:gd name="connsiteX1" fmla="*/ 618683 w 618797"/>
                  <a:gd name="connsiteY1" fmla="*/ 39148 h 491109"/>
                  <a:gd name="connsiteX2" fmla="*/ 575344 w 618797"/>
                  <a:gd name="connsiteY2" fmla="*/ 165449 h 491109"/>
                  <a:gd name="connsiteX3" fmla="*/ 544102 w 618797"/>
                  <a:gd name="connsiteY3" fmla="*/ 194977 h 491109"/>
                  <a:gd name="connsiteX4" fmla="*/ 443042 w 618797"/>
                  <a:gd name="connsiteY4" fmla="*/ 214884 h 491109"/>
                  <a:gd name="connsiteX5" fmla="*/ 389606 w 618797"/>
                  <a:gd name="connsiteY5" fmla="*/ 206597 h 491109"/>
                  <a:gd name="connsiteX6" fmla="*/ 387511 w 618797"/>
                  <a:gd name="connsiteY6" fmla="*/ 208217 h 491109"/>
                  <a:gd name="connsiteX7" fmla="*/ 390749 w 618797"/>
                  <a:gd name="connsiteY7" fmla="*/ 226504 h 491109"/>
                  <a:gd name="connsiteX8" fmla="*/ 395417 w 618797"/>
                  <a:gd name="connsiteY8" fmla="*/ 244697 h 491109"/>
                  <a:gd name="connsiteX9" fmla="*/ 428088 w 618797"/>
                  <a:gd name="connsiteY9" fmla="*/ 342233 h 491109"/>
                  <a:gd name="connsiteX10" fmla="*/ 459520 w 618797"/>
                  <a:gd name="connsiteY10" fmla="*/ 439007 h 491109"/>
                  <a:gd name="connsiteX11" fmla="*/ 458282 w 618797"/>
                  <a:gd name="connsiteY11" fmla="*/ 440722 h 491109"/>
                  <a:gd name="connsiteX12" fmla="*/ 405608 w 618797"/>
                  <a:gd name="connsiteY12" fmla="*/ 452247 h 491109"/>
                  <a:gd name="connsiteX13" fmla="*/ 233111 w 618797"/>
                  <a:gd name="connsiteY13" fmla="*/ 445008 h 491109"/>
                  <a:gd name="connsiteX14" fmla="*/ 218156 w 618797"/>
                  <a:gd name="connsiteY14" fmla="*/ 487013 h 491109"/>
                  <a:gd name="connsiteX15" fmla="*/ 215489 w 618797"/>
                  <a:gd name="connsiteY15" fmla="*/ 489204 h 491109"/>
                  <a:gd name="connsiteX16" fmla="*/ 201202 w 618797"/>
                  <a:gd name="connsiteY16" fmla="*/ 491109 h 491109"/>
                  <a:gd name="connsiteX17" fmla="*/ 118239 w 618797"/>
                  <a:gd name="connsiteY17" fmla="*/ 480727 h 491109"/>
                  <a:gd name="connsiteX18" fmla="*/ 89283 w 618797"/>
                  <a:gd name="connsiteY18" fmla="*/ 471297 h 491109"/>
                  <a:gd name="connsiteX19" fmla="*/ 69757 w 618797"/>
                  <a:gd name="connsiteY19" fmla="*/ 461105 h 491109"/>
                  <a:gd name="connsiteX20" fmla="*/ 48230 w 618797"/>
                  <a:gd name="connsiteY20" fmla="*/ 423577 h 491109"/>
                  <a:gd name="connsiteX21" fmla="*/ 57279 w 618797"/>
                  <a:gd name="connsiteY21" fmla="*/ 404527 h 491109"/>
                  <a:gd name="connsiteX22" fmla="*/ 56708 w 618797"/>
                  <a:gd name="connsiteY22" fmla="*/ 402431 h 491109"/>
                  <a:gd name="connsiteX23" fmla="*/ 5273 w 618797"/>
                  <a:gd name="connsiteY23" fmla="*/ 342233 h 491109"/>
                  <a:gd name="connsiteX24" fmla="*/ 796 w 618797"/>
                  <a:gd name="connsiteY24" fmla="*/ 291751 h 491109"/>
                  <a:gd name="connsiteX25" fmla="*/ 68805 w 618797"/>
                  <a:gd name="connsiteY25" fmla="*/ 103346 h 491109"/>
                  <a:gd name="connsiteX26" fmla="*/ 129479 w 618797"/>
                  <a:gd name="connsiteY26" fmla="*/ 32290 h 491109"/>
                  <a:gd name="connsiteX27" fmla="*/ 193868 w 618797"/>
                  <a:gd name="connsiteY27" fmla="*/ 0 h 491109"/>
                  <a:gd name="connsiteX28" fmla="*/ 196916 w 618797"/>
                  <a:gd name="connsiteY28" fmla="*/ 3143 h 491109"/>
                  <a:gd name="connsiteX29" fmla="*/ 201773 w 618797"/>
                  <a:gd name="connsiteY29" fmla="*/ 11049 h 491109"/>
                  <a:gd name="connsiteX30" fmla="*/ 208250 w 618797"/>
                  <a:gd name="connsiteY30" fmla="*/ 14764 h 491109"/>
                  <a:gd name="connsiteX31" fmla="*/ 258542 w 618797"/>
                  <a:gd name="connsiteY31" fmla="*/ 25908 h 491109"/>
                  <a:gd name="connsiteX32" fmla="*/ 276640 w 618797"/>
                  <a:gd name="connsiteY32" fmla="*/ 14954 h 491109"/>
                  <a:gd name="connsiteX33" fmla="*/ 375509 w 618797"/>
                  <a:gd name="connsiteY33" fmla="*/ 41624 h 491109"/>
                  <a:gd name="connsiteX34" fmla="*/ 425420 w 618797"/>
                  <a:gd name="connsiteY34" fmla="*/ 72390 h 491109"/>
                  <a:gd name="connsiteX35" fmla="*/ 458948 w 618797"/>
                  <a:gd name="connsiteY35" fmla="*/ 96965 h 491109"/>
                  <a:gd name="connsiteX36" fmla="*/ 497334 w 618797"/>
                  <a:gd name="connsiteY36" fmla="*/ 98870 h 491109"/>
                  <a:gd name="connsiteX37" fmla="*/ 519337 w 618797"/>
                  <a:gd name="connsiteY37" fmla="*/ 73343 h 491109"/>
                  <a:gd name="connsiteX38" fmla="*/ 558104 w 618797"/>
                  <a:gd name="connsiteY38" fmla="*/ 11716 h 491109"/>
                  <a:gd name="connsiteX39" fmla="*/ 569439 w 618797"/>
                  <a:gd name="connsiteY39" fmla="*/ 19050 h 491109"/>
                  <a:gd name="connsiteX40" fmla="*/ 588965 w 618797"/>
                  <a:gd name="connsiteY40" fmla="*/ 22193 h 491109"/>
                  <a:gd name="connsiteX41" fmla="*/ 613825 w 618797"/>
                  <a:gd name="connsiteY41" fmla="*/ 26860 h 491109"/>
                  <a:gd name="connsiteX42" fmla="*/ 616682 w 618797"/>
                  <a:gd name="connsiteY42" fmla="*/ 28956 h 49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18797" h="491109">
                    <a:moveTo>
                      <a:pt x="616682" y="29242"/>
                    </a:moveTo>
                    <a:cubicBezTo>
                      <a:pt x="617825" y="31814"/>
                      <a:pt x="618492" y="35147"/>
                      <a:pt x="618683" y="39148"/>
                    </a:cubicBezTo>
                    <a:cubicBezTo>
                      <a:pt x="620397" y="82963"/>
                      <a:pt x="602871" y="128873"/>
                      <a:pt x="575344" y="165449"/>
                    </a:cubicBezTo>
                    <a:cubicBezTo>
                      <a:pt x="567057" y="176498"/>
                      <a:pt x="556675" y="186309"/>
                      <a:pt x="544102" y="194977"/>
                    </a:cubicBezTo>
                    <a:cubicBezTo>
                      <a:pt x="515146" y="214979"/>
                      <a:pt x="479903" y="218122"/>
                      <a:pt x="443042" y="214884"/>
                    </a:cubicBezTo>
                    <a:lnTo>
                      <a:pt x="389606" y="206597"/>
                    </a:lnTo>
                    <a:cubicBezTo>
                      <a:pt x="387892" y="206312"/>
                      <a:pt x="387225" y="206883"/>
                      <a:pt x="387511" y="208217"/>
                    </a:cubicBezTo>
                    <a:cubicBezTo>
                      <a:pt x="389035" y="214408"/>
                      <a:pt x="390083" y="220504"/>
                      <a:pt x="390749" y="226504"/>
                    </a:cubicBezTo>
                    <a:cubicBezTo>
                      <a:pt x="391321" y="231076"/>
                      <a:pt x="392845" y="237077"/>
                      <a:pt x="395417" y="244697"/>
                    </a:cubicBezTo>
                    <a:cubicBezTo>
                      <a:pt x="406466" y="277178"/>
                      <a:pt x="417324" y="309753"/>
                      <a:pt x="428088" y="342233"/>
                    </a:cubicBezTo>
                    <a:lnTo>
                      <a:pt x="459520" y="439007"/>
                    </a:lnTo>
                    <a:cubicBezTo>
                      <a:pt x="459806" y="439769"/>
                      <a:pt x="459234" y="440531"/>
                      <a:pt x="458282" y="440722"/>
                    </a:cubicBezTo>
                    <a:lnTo>
                      <a:pt x="405608" y="452247"/>
                    </a:lnTo>
                    <a:cubicBezTo>
                      <a:pt x="347125" y="460915"/>
                      <a:pt x="289594" y="458534"/>
                      <a:pt x="233111" y="445008"/>
                    </a:cubicBezTo>
                    <a:lnTo>
                      <a:pt x="218156" y="487013"/>
                    </a:lnTo>
                    <a:cubicBezTo>
                      <a:pt x="217775" y="488061"/>
                      <a:pt x="216918" y="488823"/>
                      <a:pt x="215489" y="489204"/>
                    </a:cubicBezTo>
                    <a:cubicBezTo>
                      <a:pt x="210536" y="490442"/>
                      <a:pt x="205774" y="491109"/>
                      <a:pt x="201202" y="491109"/>
                    </a:cubicBezTo>
                    <a:cubicBezTo>
                      <a:pt x="173960" y="491109"/>
                      <a:pt x="146338" y="487680"/>
                      <a:pt x="118239" y="480727"/>
                    </a:cubicBezTo>
                    <a:cubicBezTo>
                      <a:pt x="105285" y="476917"/>
                      <a:pt x="95665" y="473774"/>
                      <a:pt x="89283" y="471297"/>
                    </a:cubicBezTo>
                    <a:cubicBezTo>
                      <a:pt x="82616" y="468725"/>
                      <a:pt x="76139" y="465296"/>
                      <a:pt x="69757" y="461105"/>
                    </a:cubicBezTo>
                    <a:cubicBezTo>
                      <a:pt x="52993" y="449961"/>
                      <a:pt x="40991" y="441770"/>
                      <a:pt x="48230" y="423577"/>
                    </a:cubicBezTo>
                    <a:cubicBezTo>
                      <a:pt x="49373" y="420719"/>
                      <a:pt x="52421" y="414337"/>
                      <a:pt x="57279" y="404527"/>
                    </a:cubicBezTo>
                    <a:cubicBezTo>
                      <a:pt x="57660" y="403670"/>
                      <a:pt x="57470" y="403003"/>
                      <a:pt x="56708" y="402431"/>
                    </a:cubicBezTo>
                    <a:cubicBezTo>
                      <a:pt x="30990" y="383953"/>
                      <a:pt x="12131" y="368522"/>
                      <a:pt x="5273" y="342233"/>
                    </a:cubicBezTo>
                    <a:cubicBezTo>
                      <a:pt x="415" y="323374"/>
                      <a:pt x="-1109" y="306514"/>
                      <a:pt x="796" y="291751"/>
                    </a:cubicBezTo>
                    <a:cubicBezTo>
                      <a:pt x="9273" y="226314"/>
                      <a:pt x="31943" y="163544"/>
                      <a:pt x="68805" y="103346"/>
                    </a:cubicBezTo>
                    <a:cubicBezTo>
                      <a:pt x="85664" y="75914"/>
                      <a:pt x="105857" y="52197"/>
                      <a:pt x="129479" y="32290"/>
                    </a:cubicBezTo>
                    <a:cubicBezTo>
                      <a:pt x="147767" y="16859"/>
                      <a:pt x="169198" y="6096"/>
                      <a:pt x="193868" y="0"/>
                    </a:cubicBezTo>
                    <a:cubicBezTo>
                      <a:pt x="195201" y="381"/>
                      <a:pt x="196249" y="1429"/>
                      <a:pt x="196916" y="3143"/>
                    </a:cubicBezTo>
                    <a:cubicBezTo>
                      <a:pt x="197678" y="6001"/>
                      <a:pt x="199297" y="8668"/>
                      <a:pt x="201773" y="11049"/>
                    </a:cubicBezTo>
                    <a:lnTo>
                      <a:pt x="208250" y="14764"/>
                    </a:lnTo>
                    <a:cubicBezTo>
                      <a:pt x="221490" y="25813"/>
                      <a:pt x="238254" y="29527"/>
                      <a:pt x="258542" y="25908"/>
                    </a:cubicBezTo>
                    <a:lnTo>
                      <a:pt x="276640" y="14954"/>
                    </a:lnTo>
                    <a:cubicBezTo>
                      <a:pt x="314264" y="17812"/>
                      <a:pt x="347220" y="26670"/>
                      <a:pt x="375509" y="41624"/>
                    </a:cubicBezTo>
                    <a:cubicBezTo>
                      <a:pt x="395607" y="52197"/>
                      <a:pt x="412276" y="62484"/>
                      <a:pt x="425420" y="72390"/>
                    </a:cubicBezTo>
                    <a:cubicBezTo>
                      <a:pt x="431231" y="76676"/>
                      <a:pt x="442375" y="84963"/>
                      <a:pt x="458948" y="96965"/>
                    </a:cubicBezTo>
                    <a:cubicBezTo>
                      <a:pt x="471140" y="105918"/>
                      <a:pt x="484761" y="110395"/>
                      <a:pt x="497334" y="98870"/>
                    </a:cubicBezTo>
                    <a:cubicBezTo>
                      <a:pt x="506097" y="90869"/>
                      <a:pt x="513527" y="82296"/>
                      <a:pt x="519337" y="73343"/>
                    </a:cubicBezTo>
                    <a:cubicBezTo>
                      <a:pt x="532767" y="53054"/>
                      <a:pt x="545626" y="32480"/>
                      <a:pt x="558104" y="11716"/>
                    </a:cubicBezTo>
                    <a:cubicBezTo>
                      <a:pt x="559818" y="15716"/>
                      <a:pt x="563628" y="18193"/>
                      <a:pt x="569439" y="19050"/>
                    </a:cubicBezTo>
                    <a:cubicBezTo>
                      <a:pt x="575630" y="20002"/>
                      <a:pt x="582107" y="21050"/>
                      <a:pt x="588965" y="22193"/>
                    </a:cubicBezTo>
                    <a:lnTo>
                      <a:pt x="613825" y="26860"/>
                    </a:lnTo>
                    <a:cubicBezTo>
                      <a:pt x="615254" y="27146"/>
                      <a:pt x="616206" y="27813"/>
                      <a:pt x="616682" y="2895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9" name="Freeform: Shape 16438">
                <a:extLst>
                  <a:ext uri="{FF2B5EF4-FFF2-40B4-BE49-F238E27FC236}">
                    <a16:creationId xmlns:a16="http://schemas.microsoft.com/office/drawing/2014/main" id="{D996E0E8-04D7-3C03-571E-5143B5184220}"/>
                  </a:ext>
                </a:extLst>
              </p:cNvPr>
              <p:cNvSpPr/>
              <p:nvPr/>
            </p:nvSpPr>
            <p:spPr>
              <a:xfrm>
                <a:off x="3408139" y="2141696"/>
                <a:ext cx="164910" cy="150323"/>
              </a:xfrm>
              <a:custGeom>
                <a:avLst/>
                <a:gdLst>
                  <a:gd name="connsiteX0" fmla="*/ 130588 w 164910"/>
                  <a:gd name="connsiteY0" fmla="*/ 1905 h 150323"/>
                  <a:gd name="connsiteX1" fmla="*/ 138589 w 164910"/>
                  <a:gd name="connsiteY1" fmla="*/ 0 h 150323"/>
                  <a:gd name="connsiteX2" fmla="*/ 164402 w 164910"/>
                  <a:gd name="connsiteY2" fmla="*/ 44101 h 150323"/>
                  <a:gd name="connsiteX3" fmla="*/ 162592 w 164910"/>
                  <a:gd name="connsiteY3" fmla="*/ 48196 h 150323"/>
                  <a:gd name="connsiteX4" fmla="*/ 153829 w 164910"/>
                  <a:gd name="connsiteY4" fmla="*/ 58674 h 150323"/>
                  <a:gd name="connsiteX5" fmla="*/ 150114 w 164910"/>
                  <a:gd name="connsiteY5" fmla="*/ 74295 h 150323"/>
                  <a:gd name="connsiteX6" fmla="*/ 121634 w 164910"/>
                  <a:gd name="connsiteY6" fmla="*/ 91726 h 150323"/>
                  <a:gd name="connsiteX7" fmla="*/ 89249 w 164910"/>
                  <a:gd name="connsiteY7" fmla="*/ 87916 h 150323"/>
                  <a:gd name="connsiteX8" fmla="*/ 82772 w 164910"/>
                  <a:gd name="connsiteY8" fmla="*/ 138017 h 150323"/>
                  <a:gd name="connsiteX9" fmla="*/ 64675 w 164910"/>
                  <a:gd name="connsiteY9" fmla="*/ 148971 h 150323"/>
                  <a:gd name="connsiteX10" fmla="*/ 14383 w 164910"/>
                  <a:gd name="connsiteY10" fmla="*/ 137827 h 150323"/>
                  <a:gd name="connsiteX11" fmla="*/ 7906 w 164910"/>
                  <a:gd name="connsiteY11" fmla="*/ 134112 h 150323"/>
                  <a:gd name="connsiteX12" fmla="*/ 3048 w 164910"/>
                  <a:gd name="connsiteY12" fmla="*/ 126206 h 150323"/>
                  <a:gd name="connsiteX13" fmla="*/ 0 w 164910"/>
                  <a:gd name="connsiteY13" fmla="*/ 123063 h 150323"/>
                  <a:gd name="connsiteX14" fmla="*/ 3429 w 164910"/>
                  <a:gd name="connsiteY14" fmla="*/ 123063 h 150323"/>
                  <a:gd name="connsiteX15" fmla="*/ 6001 w 164910"/>
                  <a:gd name="connsiteY15" fmla="*/ 122206 h 150323"/>
                  <a:gd name="connsiteX16" fmla="*/ 46387 w 164910"/>
                  <a:gd name="connsiteY16" fmla="*/ 71152 h 150323"/>
                  <a:gd name="connsiteX17" fmla="*/ 46482 w 164910"/>
                  <a:gd name="connsiteY17" fmla="*/ 56102 h 150323"/>
                  <a:gd name="connsiteX18" fmla="*/ 47720 w 164910"/>
                  <a:gd name="connsiteY18" fmla="*/ 36385 h 150323"/>
                  <a:gd name="connsiteX19" fmla="*/ 47530 w 164910"/>
                  <a:gd name="connsiteY19" fmla="*/ 34004 h 150323"/>
                  <a:gd name="connsiteX20" fmla="*/ 61817 w 164910"/>
                  <a:gd name="connsiteY20" fmla="*/ 40195 h 150323"/>
                  <a:gd name="connsiteX21" fmla="*/ 61531 w 164910"/>
                  <a:gd name="connsiteY21" fmla="*/ 39243 h 150323"/>
                  <a:gd name="connsiteX22" fmla="*/ 60103 w 164910"/>
                  <a:gd name="connsiteY22" fmla="*/ 38576 h 150323"/>
                  <a:gd name="connsiteX23" fmla="*/ 60103 w 164910"/>
                  <a:gd name="connsiteY23" fmla="*/ 37529 h 150323"/>
                  <a:gd name="connsiteX24" fmla="*/ 64103 w 164910"/>
                  <a:gd name="connsiteY24" fmla="*/ 33338 h 150323"/>
                  <a:gd name="connsiteX25" fmla="*/ 64961 w 164910"/>
                  <a:gd name="connsiteY25" fmla="*/ 30099 h 150323"/>
                  <a:gd name="connsiteX26" fmla="*/ 67628 w 164910"/>
                  <a:gd name="connsiteY26" fmla="*/ 24670 h 150323"/>
                  <a:gd name="connsiteX27" fmla="*/ 73533 w 164910"/>
                  <a:gd name="connsiteY27" fmla="*/ 22193 h 150323"/>
                  <a:gd name="connsiteX28" fmla="*/ 91535 w 164910"/>
                  <a:gd name="connsiteY28" fmla="*/ 15621 h 150323"/>
                  <a:gd name="connsiteX29" fmla="*/ 130683 w 164910"/>
                  <a:gd name="connsiteY29" fmla="*/ 1905 h 150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4910" h="150323">
                    <a:moveTo>
                      <a:pt x="130588" y="1905"/>
                    </a:moveTo>
                    <a:lnTo>
                      <a:pt x="138589" y="0"/>
                    </a:lnTo>
                    <a:cubicBezTo>
                      <a:pt x="139351" y="191"/>
                      <a:pt x="161735" y="40767"/>
                      <a:pt x="164402" y="44101"/>
                    </a:cubicBezTo>
                    <a:cubicBezTo>
                      <a:pt x="165545" y="45625"/>
                      <a:pt x="164687" y="47625"/>
                      <a:pt x="162592" y="48196"/>
                    </a:cubicBezTo>
                    <a:cubicBezTo>
                      <a:pt x="156781" y="50006"/>
                      <a:pt x="154400" y="53435"/>
                      <a:pt x="153829" y="58674"/>
                    </a:cubicBezTo>
                    <a:cubicBezTo>
                      <a:pt x="153257" y="64008"/>
                      <a:pt x="152019" y="69247"/>
                      <a:pt x="150114" y="74295"/>
                    </a:cubicBezTo>
                    <a:cubicBezTo>
                      <a:pt x="144494" y="84010"/>
                      <a:pt x="134969" y="89821"/>
                      <a:pt x="121634" y="91726"/>
                    </a:cubicBezTo>
                    <a:cubicBezTo>
                      <a:pt x="116300" y="92488"/>
                      <a:pt x="105442" y="91250"/>
                      <a:pt x="89249" y="87916"/>
                    </a:cubicBezTo>
                    <a:lnTo>
                      <a:pt x="82772" y="138017"/>
                    </a:lnTo>
                    <a:lnTo>
                      <a:pt x="64675" y="148971"/>
                    </a:lnTo>
                    <a:cubicBezTo>
                      <a:pt x="44387" y="152590"/>
                      <a:pt x="27622" y="148971"/>
                      <a:pt x="14383" y="137827"/>
                    </a:cubicBezTo>
                    <a:lnTo>
                      <a:pt x="7906" y="134112"/>
                    </a:lnTo>
                    <a:cubicBezTo>
                      <a:pt x="5429" y="131731"/>
                      <a:pt x="3810" y="129064"/>
                      <a:pt x="3048" y="126206"/>
                    </a:cubicBezTo>
                    <a:cubicBezTo>
                      <a:pt x="2381" y="124492"/>
                      <a:pt x="1429" y="123444"/>
                      <a:pt x="0" y="123063"/>
                    </a:cubicBezTo>
                    <a:lnTo>
                      <a:pt x="3429" y="123063"/>
                    </a:lnTo>
                    <a:cubicBezTo>
                      <a:pt x="4667" y="122873"/>
                      <a:pt x="5429" y="122682"/>
                      <a:pt x="6001" y="122206"/>
                    </a:cubicBezTo>
                    <a:cubicBezTo>
                      <a:pt x="24479" y="106966"/>
                      <a:pt x="38005" y="89916"/>
                      <a:pt x="46387" y="71152"/>
                    </a:cubicBezTo>
                    <a:cubicBezTo>
                      <a:pt x="48482" y="66580"/>
                      <a:pt x="48482" y="61531"/>
                      <a:pt x="46482" y="56102"/>
                    </a:cubicBezTo>
                    <a:cubicBezTo>
                      <a:pt x="44101" y="52483"/>
                      <a:pt x="40862" y="38671"/>
                      <a:pt x="47720" y="36385"/>
                    </a:cubicBezTo>
                    <a:cubicBezTo>
                      <a:pt x="47435" y="35623"/>
                      <a:pt x="47339" y="34862"/>
                      <a:pt x="47530" y="34004"/>
                    </a:cubicBezTo>
                    <a:lnTo>
                      <a:pt x="61817" y="40195"/>
                    </a:lnTo>
                    <a:cubicBezTo>
                      <a:pt x="62294" y="39910"/>
                      <a:pt x="62103" y="39338"/>
                      <a:pt x="61531" y="39243"/>
                    </a:cubicBezTo>
                    <a:cubicBezTo>
                      <a:pt x="60960" y="39243"/>
                      <a:pt x="60484" y="38957"/>
                      <a:pt x="60103" y="38576"/>
                    </a:cubicBezTo>
                    <a:cubicBezTo>
                      <a:pt x="59817" y="38195"/>
                      <a:pt x="59817" y="37909"/>
                      <a:pt x="60103" y="37529"/>
                    </a:cubicBezTo>
                    <a:lnTo>
                      <a:pt x="64103" y="33338"/>
                    </a:lnTo>
                    <a:cubicBezTo>
                      <a:pt x="65056" y="32385"/>
                      <a:pt x="65342" y="31337"/>
                      <a:pt x="64961" y="30099"/>
                    </a:cubicBezTo>
                    <a:cubicBezTo>
                      <a:pt x="64484" y="28289"/>
                      <a:pt x="65342" y="26479"/>
                      <a:pt x="67628" y="24670"/>
                    </a:cubicBezTo>
                    <a:cubicBezTo>
                      <a:pt x="69152" y="23431"/>
                      <a:pt x="71056" y="22574"/>
                      <a:pt x="73533" y="22193"/>
                    </a:cubicBezTo>
                    <a:cubicBezTo>
                      <a:pt x="80867" y="20860"/>
                      <a:pt x="86868" y="18669"/>
                      <a:pt x="91535" y="15621"/>
                    </a:cubicBezTo>
                    <a:cubicBezTo>
                      <a:pt x="100679" y="9716"/>
                      <a:pt x="113729" y="953"/>
                      <a:pt x="130683" y="1905"/>
                    </a:cubicBezTo>
                    <a:close/>
                  </a:path>
                </a:pathLst>
              </a:custGeom>
              <a:solidFill>
                <a:srgbClr val="F6851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0" name="Freeform: Shape 16439">
                <a:extLst>
                  <a:ext uri="{FF2B5EF4-FFF2-40B4-BE49-F238E27FC236}">
                    <a16:creationId xmlns:a16="http://schemas.microsoft.com/office/drawing/2014/main" id="{CA67FE6E-5547-260B-9719-083B4CEE1695}"/>
                  </a:ext>
                </a:extLst>
              </p:cNvPr>
              <p:cNvSpPr/>
              <p:nvPr/>
            </p:nvSpPr>
            <p:spPr>
              <a:xfrm>
                <a:off x="3415751" y="2051379"/>
                <a:ext cx="143425" cy="138132"/>
              </a:xfrm>
              <a:custGeom>
                <a:avLst/>
                <a:gdLst>
                  <a:gd name="connsiteX0" fmla="*/ 122975 w 143425"/>
                  <a:gd name="connsiteY0" fmla="*/ 98604 h 138132"/>
                  <a:gd name="connsiteX1" fmla="*/ 83828 w 143425"/>
                  <a:gd name="connsiteY1" fmla="*/ 106033 h 138132"/>
                  <a:gd name="connsiteX2" fmla="*/ 65825 w 143425"/>
                  <a:gd name="connsiteY2" fmla="*/ 112606 h 138132"/>
                  <a:gd name="connsiteX3" fmla="*/ 59920 w 143425"/>
                  <a:gd name="connsiteY3" fmla="*/ 115082 h 138132"/>
                  <a:gd name="connsiteX4" fmla="*/ 57253 w 143425"/>
                  <a:gd name="connsiteY4" fmla="*/ 120511 h 138132"/>
                  <a:gd name="connsiteX5" fmla="*/ 56396 w 143425"/>
                  <a:gd name="connsiteY5" fmla="*/ 123750 h 138132"/>
                  <a:gd name="connsiteX6" fmla="*/ 52395 w 143425"/>
                  <a:gd name="connsiteY6" fmla="*/ 127941 h 138132"/>
                  <a:gd name="connsiteX7" fmla="*/ 52395 w 143425"/>
                  <a:gd name="connsiteY7" fmla="*/ 128989 h 138132"/>
                  <a:gd name="connsiteX8" fmla="*/ 53824 w 143425"/>
                  <a:gd name="connsiteY8" fmla="*/ 129655 h 138132"/>
                  <a:gd name="connsiteX9" fmla="*/ 54110 w 143425"/>
                  <a:gd name="connsiteY9" fmla="*/ 130608 h 138132"/>
                  <a:gd name="connsiteX10" fmla="*/ 45347 w 143425"/>
                  <a:gd name="connsiteY10" fmla="*/ 135370 h 138132"/>
                  <a:gd name="connsiteX11" fmla="*/ 27154 w 143425"/>
                  <a:gd name="connsiteY11" fmla="*/ 52789 h 138132"/>
                  <a:gd name="connsiteX12" fmla="*/ 26583 w 143425"/>
                  <a:gd name="connsiteY12" fmla="*/ 50788 h 138132"/>
                  <a:gd name="connsiteX13" fmla="*/ 20772 w 143425"/>
                  <a:gd name="connsiteY13" fmla="*/ 49741 h 138132"/>
                  <a:gd name="connsiteX14" fmla="*/ 484 w 143425"/>
                  <a:gd name="connsiteY14" fmla="*/ 26690 h 138132"/>
                  <a:gd name="connsiteX15" fmla="*/ 42108 w 143425"/>
                  <a:gd name="connsiteY15" fmla="*/ 496 h 138132"/>
                  <a:gd name="connsiteX16" fmla="*/ 81923 w 143425"/>
                  <a:gd name="connsiteY16" fmla="*/ 15451 h 138132"/>
                  <a:gd name="connsiteX17" fmla="*/ 73731 w 143425"/>
                  <a:gd name="connsiteY17" fmla="*/ 39073 h 138132"/>
                  <a:gd name="connsiteX18" fmla="*/ 74303 w 143425"/>
                  <a:gd name="connsiteY18" fmla="*/ 40787 h 138132"/>
                  <a:gd name="connsiteX19" fmla="*/ 143073 w 143425"/>
                  <a:gd name="connsiteY19" fmla="*/ 83078 h 138132"/>
                  <a:gd name="connsiteX20" fmla="*/ 139644 w 143425"/>
                  <a:gd name="connsiteY20" fmla="*/ 90317 h 138132"/>
                  <a:gd name="connsiteX21" fmla="*/ 122880 w 143425"/>
                  <a:gd name="connsiteY21" fmla="*/ 98509 h 13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3425" h="138132">
                    <a:moveTo>
                      <a:pt x="122975" y="98604"/>
                    </a:moveTo>
                    <a:cubicBezTo>
                      <a:pt x="106021" y="97651"/>
                      <a:pt x="92972" y="100128"/>
                      <a:pt x="83828" y="106033"/>
                    </a:cubicBezTo>
                    <a:cubicBezTo>
                      <a:pt x="79161" y="109081"/>
                      <a:pt x="73160" y="111272"/>
                      <a:pt x="65825" y="112606"/>
                    </a:cubicBezTo>
                    <a:cubicBezTo>
                      <a:pt x="63349" y="112987"/>
                      <a:pt x="61444" y="113844"/>
                      <a:pt x="59920" y="115082"/>
                    </a:cubicBezTo>
                    <a:cubicBezTo>
                      <a:pt x="57634" y="116892"/>
                      <a:pt x="56777" y="118702"/>
                      <a:pt x="57253" y="120511"/>
                    </a:cubicBezTo>
                    <a:cubicBezTo>
                      <a:pt x="57634" y="121654"/>
                      <a:pt x="57253" y="122797"/>
                      <a:pt x="56396" y="123750"/>
                    </a:cubicBezTo>
                    <a:lnTo>
                      <a:pt x="52395" y="127941"/>
                    </a:lnTo>
                    <a:cubicBezTo>
                      <a:pt x="52395" y="127941"/>
                      <a:pt x="52014" y="128608"/>
                      <a:pt x="52395" y="128989"/>
                    </a:cubicBezTo>
                    <a:cubicBezTo>
                      <a:pt x="52681" y="129370"/>
                      <a:pt x="53157" y="129560"/>
                      <a:pt x="53824" y="129655"/>
                    </a:cubicBezTo>
                    <a:cubicBezTo>
                      <a:pt x="54396" y="129655"/>
                      <a:pt x="54586" y="130322"/>
                      <a:pt x="54110" y="130608"/>
                    </a:cubicBezTo>
                    <a:lnTo>
                      <a:pt x="45347" y="135370"/>
                    </a:lnTo>
                    <a:cubicBezTo>
                      <a:pt x="15915" y="152325"/>
                      <a:pt x="-26853" y="87079"/>
                      <a:pt x="27154" y="52789"/>
                    </a:cubicBezTo>
                    <a:cubicBezTo>
                      <a:pt x="28869" y="51836"/>
                      <a:pt x="28678" y="51169"/>
                      <a:pt x="26583" y="50788"/>
                    </a:cubicBezTo>
                    <a:cubicBezTo>
                      <a:pt x="24773" y="50503"/>
                      <a:pt x="22773" y="50122"/>
                      <a:pt x="20772" y="49741"/>
                    </a:cubicBezTo>
                    <a:cubicBezTo>
                      <a:pt x="6390" y="47169"/>
                      <a:pt x="-2183" y="36882"/>
                      <a:pt x="484" y="26690"/>
                    </a:cubicBezTo>
                    <a:cubicBezTo>
                      <a:pt x="4199" y="12403"/>
                      <a:pt x="24392" y="3259"/>
                      <a:pt x="42108" y="496"/>
                    </a:cubicBezTo>
                    <a:cubicBezTo>
                      <a:pt x="57158" y="-1790"/>
                      <a:pt x="76113" y="3925"/>
                      <a:pt x="81923" y="15451"/>
                    </a:cubicBezTo>
                    <a:cubicBezTo>
                      <a:pt x="86971" y="25642"/>
                      <a:pt x="84209" y="33453"/>
                      <a:pt x="73731" y="39073"/>
                    </a:cubicBezTo>
                    <a:cubicBezTo>
                      <a:pt x="71826" y="40120"/>
                      <a:pt x="72017" y="40692"/>
                      <a:pt x="74303" y="40787"/>
                    </a:cubicBezTo>
                    <a:cubicBezTo>
                      <a:pt x="109926" y="42597"/>
                      <a:pt x="132882" y="56694"/>
                      <a:pt x="143073" y="83078"/>
                    </a:cubicBezTo>
                    <a:cubicBezTo>
                      <a:pt x="144121" y="85840"/>
                      <a:pt x="142788" y="88793"/>
                      <a:pt x="139644" y="90317"/>
                    </a:cubicBezTo>
                    <a:lnTo>
                      <a:pt x="122880" y="98509"/>
                    </a:ln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441" name="Graphic 1736">
                <a:extLst>
                  <a:ext uri="{FF2B5EF4-FFF2-40B4-BE49-F238E27FC236}">
                    <a16:creationId xmlns:a16="http://schemas.microsoft.com/office/drawing/2014/main" id="{F19348B4-A416-BD40-937A-535107461A6E}"/>
                  </a:ext>
                </a:extLst>
              </p:cNvPr>
              <p:cNvGrpSpPr/>
              <p:nvPr/>
            </p:nvGrpSpPr>
            <p:grpSpPr>
              <a:xfrm>
                <a:off x="3800445" y="2085014"/>
                <a:ext cx="61178" cy="82945"/>
                <a:chOff x="3800445" y="2085014"/>
                <a:chExt cx="61178" cy="82945"/>
              </a:xfrm>
            </p:grpSpPr>
            <p:sp>
              <p:nvSpPr>
                <p:cNvPr id="16455" name="Freeform: Shape 16454">
                  <a:extLst>
                    <a:ext uri="{FF2B5EF4-FFF2-40B4-BE49-F238E27FC236}">
                      <a16:creationId xmlns:a16="http://schemas.microsoft.com/office/drawing/2014/main" id="{8B2085A1-4FEE-9626-C34B-EA6B35D5F520}"/>
                    </a:ext>
                  </a:extLst>
                </p:cNvPr>
                <p:cNvSpPr/>
                <p:nvPr/>
              </p:nvSpPr>
              <p:spPr>
                <a:xfrm>
                  <a:off x="3800445" y="2085014"/>
                  <a:ext cx="61178" cy="82208"/>
                </a:xfrm>
                <a:custGeom>
                  <a:avLst/>
                  <a:gdLst>
                    <a:gd name="connsiteX0" fmla="*/ 55560 w 61178"/>
                    <a:gd name="connsiteY0" fmla="*/ 68588 h 82208"/>
                    <a:gd name="connsiteX1" fmla="*/ 56703 w 61178"/>
                    <a:gd name="connsiteY1" fmla="*/ 34584 h 82208"/>
                    <a:gd name="connsiteX2" fmla="*/ 54608 w 61178"/>
                    <a:gd name="connsiteY2" fmla="*/ 33250 h 82208"/>
                    <a:gd name="connsiteX3" fmla="*/ 11650 w 61178"/>
                    <a:gd name="connsiteY3" fmla="*/ 37251 h 82208"/>
                    <a:gd name="connsiteX4" fmla="*/ 10411 w 61178"/>
                    <a:gd name="connsiteY4" fmla="*/ 38489 h 82208"/>
                    <a:gd name="connsiteX5" fmla="*/ 22508 w 61178"/>
                    <a:gd name="connsiteY5" fmla="*/ 75541 h 82208"/>
                    <a:gd name="connsiteX6" fmla="*/ 29938 w 61178"/>
                    <a:gd name="connsiteY6" fmla="*/ 81923 h 82208"/>
                    <a:gd name="connsiteX7" fmla="*/ 21270 w 61178"/>
                    <a:gd name="connsiteY7" fmla="*/ 77542 h 82208"/>
                    <a:gd name="connsiteX8" fmla="*/ 5649 w 61178"/>
                    <a:gd name="connsiteY8" fmla="*/ 36298 h 82208"/>
                    <a:gd name="connsiteX9" fmla="*/ 29 w 61178"/>
                    <a:gd name="connsiteY9" fmla="*/ 6580 h 82208"/>
                    <a:gd name="connsiteX10" fmla="*/ 1649 w 61178"/>
                    <a:gd name="connsiteY10" fmla="*/ 4866 h 82208"/>
                    <a:gd name="connsiteX11" fmla="*/ 53369 w 61178"/>
                    <a:gd name="connsiteY11" fmla="*/ 8 h 82208"/>
                    <a:gd name="connsiteX12" fmla="*/ 56227 w 61178"/>
                    <a:gd name="connsiteY12" fmla="*/ 1818 h 82208"/>
                    <a:gd name="connsiteX13" fmla="*/ 57655 w 61178"/>
                    <a:gd name="connsiteY13" fmla="*/ 22201 h 82208"/>
                    <a:gd name="connsiteX14" fmla="*/ 60132 w 61178"/>
                    <a:gd name="connsiteY14" fmla="*/ 36584 h 82208"/>
                    <a:gd name="connsiteX15" fmla="*/ 55560 w 61178"/>
                    <a:gd name="connsiteY15" fmla="*/ 68493 h 82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1178" h="82208">
                      <a:moveTo>
                        <a:pt x="55560" y="68588"/>
                      </a:moveTo>
                      <a:cubicBezTo>
                        <a:pt x="57560" y="56968"/>
                        <a:pt x="57941" y="45633"/>
                        <a:pt x="56703" y="34584"/>
                      </a:cubicBezTo>
                      <a:cubicBezTo>
                        <a:pt x="56608" y="33727"/>
                        <a:pt x="55655" y="33155"/>
                        <a:pt x="54608" y="33250"/>
                      </a:cubicBezTo>
                      <a:lnTo>
                        <a:pt x="11650" y="37251"/>
                      </a:lnTo>
                      <a:cubicBezTo>
                        <a:pt x="10888" y="37251"/>
                        <a:pt x="10316" y="37822"/>
                        <a:pt x="10411" y="38489"/>
                      </a:cubicBezTo>
                      <a:cubicBezTo>
                        <a:pt x="11650" y="51443"/>
                        <a:pt x="15745" y="63826"/>
                        <a:pt x="22508" y="75541"/>
                      </a:cubicBezTo>
                      <a:cubicBezTo>
                        <a:pt x="23556" y="77351"/>
                        <a:pt x="26033" y="79447"/>
                        <a:pt x="29938" y="81923"/>
                      </a:cubicBezTo>
                      <a:cubicBezTo>
                        <a:pt x="26699" y="82876"/>
                        <a:pt x="23842" y="81447"/>
                        <a:pt x="21270" y="77542"/>
                      </a:cubicBezTo>
                      <a:cubicBezTo>
                        <a:pt x="12983" y="65159"/>
                        <a:pt x="8316" y="51919"/>
                        <a:pt x="5649" y="36298"/>
                      </a:cubicBezTo>
                      <a:cubicBezTo>
                        <a:pt x="3935" y="26107"/>
                        <a:pt x="2029" y="16201"/>
                        <a:pt x="29" y="6580"/>
                      </a:cubicBezTo>
                      <a:cubicBezTo>
                        <a:pt x="-161" y="5723"/>
                        <a:pt x="601" y="4961"/>
                        <a:pt x="1649" y="4866"/>
                      </a:cubicBezTo>
                      <a:lnTo>
                        <a:pt x="53369" y="8"/>
                      </a:lnTo>
                      <a:cubicBezTo>
                        <a:pt x="54798" y="-87"/>
                        <a:pt x="56132" y="675"/>
                        <a:pt x="56227" y="1818"/>
                      </a:cubicBezTo>
                      <a:cubicBezTo>
                        <a:pt x="56894" y="8676"/>
                        <a:pt x="57370" y="15439"/>
                        <a:pt x="57655" y="22201"/>
                      </a:cubicBezTo>
                      <a:cubicBezTo>
                        <a:pt x="57655" y="24202"/>
                        <a:pt x="58608" y="29059"/>
                        <a:pt x="60132" y="36584"/>
                      </a:cubicBezTo>
                      <a:cubicBezTo>
                        <a:pt x="62418" y="47633"/>
                        <a:pt x="60989" y="58301"/>
                        <a:pt x="55560" y="68493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56" name="Freeform: Shape 16455">
                  <a:extLst>
                    <a:ext uri="{FF2B5EF4-FFF2-40B4-BE49-F238E27FC236}">
                      <a16:creationId xmlns:a16="http://schemas.microsoft.com/office/drawing/2014/main" id="{2562126E-2FD2-2A76-C52D-1134BE7B58F3}"/>
                    </a:ext>
                  </a:extLst>
                </p:cNvPr>
                <p:cNvSpPr/>
                <p:nvPr/>
              </p:nvSpPr>
              <p:spPr>
                <a:xfrm>
                  <a:off x="3810856" y="2118159"/>
                  <a:ext cx="47001" cy="49800"/>
                </a:xfrm>
                <a:custGeom>
                  <a:avLst/>
                  <a:gdLst>
                    <a:gd name="connsiteX0" fmla="*/ 45148 w 47001"/>
                    <a:gd name="connsiteY0" fmla="*/ 35443 h 49800"/>
                    <a:gd name="connsiteX1" fmla="*/ 19526 w 47001"/>
                    <a:gd name="connsiteY1" fmla="*/ 48683 h 49800"/>
                    <a:gd name="connsiteX2" fmla="*/ 12097 w 47001"/>
                    <a:gd name="connsiteY2" fmla="*/ 42301 h 49800"/>
                    <a:gd name="connsiteX3" fmla="*/ 0 w 47001"/>
                    <a:gd name="connsiteY3" fmla="*/ 5249 h 49800"/>
                    <a:gd name="connsiteX4" fmla="*/ 1238 w 47001"/>
                    <a:gd name="connsiteY4" fmla="*/ 4011 h 49800"/>
                    <a:gd name="connsiteX5" fmla="*/ 44196 w 47001"/>
                    <a:gd name="connsiteY5" fmla="*/ 10 h 49800"/>
                    <a:gd name="connsiteX6" fmla="*/ 46292 w 47001"/>
                    <a:gd name="connsiteY6" fmla="*/ 1344 h 49800"/>
                    <a:gd name="connsiteX7" fmla="*/ 45148 w 47001"/>
                    <a:gd name="connsiteY7" fmla="*/ 35348 h 4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001" h="49800">
                      <a:moveTo>
                        <a:pt x="45148" y="35443"/>
                      </a:moveTo>
                      <a:cubicBezTo>
                        <a:pt x="41053" y="47635"/>
                        <a:pt x="32576" y="52112"/>
                        <a:pt x="19526" y="48683"/>
                      </a:cubicBezTo>
                      <a:cubicBezTo>
                        <a:pt x="15621" y="46207"/>
                        <a:pt x="13145" y="44111"/>
                        <a:pt x="12097" y="42301"/>
                      </a:cubicBezTo>
                      <a:cubicBezTo>
                        <a:pt x="5334" y="30586"/>
                        <a:pt x="1238" y="18203"/>
                        <a:pt x="0" y="5249"/>
                      </a:cubicBezTo>
                      <a:cubicBezTo>
                        <a:pt x="0" y="4678"/>
                        <a:pt x="476" y="4106"/>
                        <a:pt x="1238" y="4011"/>
                      </a:cubicBezTo>
                      <a:lnTo>
                        <a:pt x="44196" y="10"/>
                      </a:lnTo>
                      <a:cubicBezTo>
                        <a:pt x="45244" y="-85"/>
                        <a:pt x="46196" y="487"/>
                        <a:pt x="46292" y="1344"/>
                      </a:cubicBezTo>
                      <a:cubicBezTo>
                        <a:pt x="47530" y="12393"/>
                        <a:pt x="47149" y="23728"/>
                        <a:pt x="45148" y="35348"/>
                      </a:cubicBezTo>
                      <a:close/>
                    </a:path>
                  </a:pathLst>
                </a:custGeom>
                <a:solidFill>
                  <a:srgbClr val="F2D37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442" name="Freeform: Shape 16441">
                <a:extLst>
                  <a:ext uri="{FF2B5EF4-FFF2-40B4-BE49-F238E27FC236}">
                    <a16:creationId xmlns:a16="http://schemas.microsoft.com/office/drawing/2014/main" id="{7AF510A8-71BE-6C8E-6D76-0F2CB9391CEA}"/>
                  </a:ext>
                </a:extLst>
              </p:cNvPr>
              <p:cNvSpPr/>
              <p:nvPr/>
            </p:nvSpPr>
            <p:spPr>
              <a:xfrm>
                <a:off x="3408044" y="2264854"/>
                <a:ext cx="3429" cy="3238"/>
              </a:xfrm>
              <a:custGeom>
                <a:avLst/>
                <a:gdLst>
                  <a:gd name="connsiteX0" fmla="*/ 3429 w 3429"/>
                  <a:gd name="connsiteY0" fmla="*/ 0 h 3238"/>
                  <a:gd name="connsiteX1" fmla="*/ 3048 w 3429"/>
                  <a:gd name="connsiteY1" fmla="*/ 3239 h 3238"/>
                  <a:gd name="connsiteX2" fmla="*/ 0 w 3429"/>
                  <a:gd name="connsiteY2" fmla="*/ 95 h 3238"/>
                  <a:gd name="connsiteX3" fmla="*/ 3429 w 3429"/>
                  <a:gd name="connsiteY3" fmla="*/ 95 h 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" h="3238">
                    <a:moveTo>
                      <a:pt x="3429" y="0"/>
                    </a:moveTo>
                    <a:lnTo>
                      <a:pt x="3048" y="3239"/>
                    </a:lnTo>
                    <a:cubicBezTo>
                      <a:pt x="2381" y="1524"/>
                      <a:pt x="1429" y="476"/>
                      <a:pt x="0" y="95"/>
                    </a:cubicBezTo>
                    <a:lnTo>
                      <a:pt x="3429" y="95"/>
                    </a:ln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3" name="Freeform: Shape 16442">
                <a:extLst>
                  <a:ext uri="{FF2B5EF4-FFF2-40B4-BE49-F238E27FC236}">
                    <a16:creationId xmlns:a16="http://schemas.microsoft.com/office/drawing/2014/main" id="{DE49166D-4907-8E0D-643C-5EBC4EC56AAB}"/>
                  </a:ext>
                </a:extLst>
              </p:cNvPr>
              <p:cNvSpPr/>
              <p:nvPr/>
            </p:nvSpPr>
            <p:spPr>
              <a:xfrm>
                <a:off x="3214176" y="2264949"/>
                <a:ext cx="262828" cy="491108"/>
              </a:xfrm>
              <a:custGeom>
                <a:avLst/>
                <a:gdLst>
                  <a:gd name="connsiteX0" fmla="*/ 193868 w 262828"/>
                  <a:gd name="connsiteY0" fmla="*/ 0 h 491108"/>
                  <a:gd name="connsiteX1" fmla="*/ 196916 w 262828"/>
                  <a:gd name="connsiteY1" fmla="*/ 3143 h 491108"/>
                  <a:gd name="connsiteX2" fmla="*/ 201773 w 262828"/>
                  <a:gd name="connsiteY2" fmla="*/ 11049 h 491108"/>
                  <a:gd name="connsiteX3" fmla="*/ 194725 w 262828"/>
                  <a:gd name="connsiteY3" fmla="*/ 30004 h 491108"/>
                  <a:gd name="connsiteX4" fmla="*/ 198154 w 262828"/>
                  <a:gd name="connsiteY4" fmla="*/ 49435 h 491108"/>
                  <a:gd name="connsiteX5" fmla="*/ 208060 w 262828"/>
                  <a:gd name="connsiteY5" fmla="*/ 80105 h 491108"/>
                  <a:gd name="connsiteX6" fmla="*/ 239969 w 262828"/>
                  <a:gd name="connsiteY6" fmla="*/ 160877 h 491108"/>
                  <a:gd name="connsiteX7" fmla="*/ 262829 w 262828"/>
                  <a:gd name="connsiteY7" fmla="*/ 208026 h 491108"/>
                  <a:gd name="connsiteX8" fmla="*/ 255685 w 262828"/>
                  <a:gd name="connsiteY8" fmla="*/ 338042 h 491108"/>
                  <a:gd name="connsiteX9" fmla="*/ 242445 w 262828"/>
                  <a:gd name="connsiteY9" fmla="*/ 406908 h 491108"/>
                  <a:gd name="connsiteX10" fmla="*/ 233111 w 262828"/>
                  <a:gd name="connsiteY10" fmla="*/ 445008 h 491108"/>
                  <a:gd name="connsiteX11" fmla="*/ 218156 w 262828"/>
                  <a:gd name="connsiteY11" fmla="*/ 487013 h 491108"/>
                  <a:gd name="connsiteX12" fmla="*/ 215489 w 262828"/>
                  <a:gd name="connsiteY12" fmla="*/ 489204 h 491108"/>
                  <a:gd name="connsiteX13" fmla="*/ 201202 w 262828"/>
                  <a:gd name="connsiteY13" fmla="*/ 491109 h 491108"/>
                  <a:gd name="connsiteX14" fmla="*/ 118239 w 262828"/>
                  <a:gd name="connsiteY14" fmla="*/ 480727 h 491108"/>
                  <a:gd name="connsiteX15" fmla="*/ 89283 w 262828"/>
                  <a:gd name="connsiteY15" fmla="*/ 471297 h 491108"/>
                  <a:gd name="connsiteX16" fmla="*/ 69757 w 262828"/>
                  <a:gd name="connsiteY16" fmla="*/ 461105 h 491108"/>
                  <a:gd name="connsiteX17" fmla="*/ 48230 w 262828"/>
                  <a:gd name="connsiteY17" fmla="*/ 423577 h 491108"/>
                  <a:gd name="connsiteX18" fmla="*/ 57279 w 262828"/>
                  <a:gd name="connsiteY18" fmla="*/ 404527 h 491108"/>
                  <a:gd name="connsiteX19" fmla="*/ 56708 w 262828"/>
                  <a:gd name="connsiteY19" fmla="*/ 402431 h 491108"/>
                  <a:gd name="connsiteX20" fmla="*/ 5273 w 262828"/>
                  <a:gd name="connsiteY20" fmla="*/ 342233 h 491108"/>
                  <a:gd name="connsiteX21" fmla="*/ 796 w 262828"/>
                  <a:gd name="connsiteY21" fmla="*/ 291751 h 491108"/>
                  <a:gd name="connsiteX22" fmla="*/ 68805 w 262828"/>
                  <a:gd name="connsiteY22" fmla="*/ 103346 h 491108"/>
                  <a:gd name="connsiteX23" fmla="*/ 129479 w 262828"/>
                  <a:gd name="connsiteY23" fmla="*/ 32290 h 491108"/>
                  <a:gd name="connsiteX24" fmla="*/ 193868 w 262828"/>
                  <a:gd name="connsiteY24" fmla="*/ 0 h 491108"/>
                  <a:gd name="connsiteX25" fmla="*/ 193868 w 262828"/>
                  <a:gd name="connsiteY25" fmla="*/ 0 h 491108"/>
                  <a:gd name="connsiteX26" fmla="*/ 109190 w 262828"/>
                  <a:gd name="connsiteY26" fmla="*/ 320802 h 491108"/>
                  <a:gd name="connsiteX27" fmla="*/ 107952 w 262828"/>
                  <a:gd name="connsiteY27" fmla="*/ 299942 h 491108"/>
                  <a:gd name="connsiteX28" fmla="*/ 111095 w 262828"/>
                  <a:gd name="connsiteY28" fmla="*/ 278987 h 491108"/>
                  <a:gd name="connsiteX29" fmla="*/ 137670 w 262828"/>
                  <a:gd name="connsiteY29" fmla="*/ 207550 h 491108"/>
                  <a:gd name="connsiteX30" fmla="*/ 163959 w 262828"/>
                  <a:gd name="connsiteY30" fmla="*/ 151638 h 491108"/>
                  <a:gd name="connsiteX31" fmla="*/ 163673 w 262828"/>
                  <a:gd name="connsiteY31" fmla="*/ 150781 h 491108"/>
                  <a:gd name="connsiteX32" fmla="*/ 162721 w 262828"/>
                  <a:gd name="connsiteY32" fmla="*/ 150209 h 491108"/>
                  <a:gd name="connsiteX33" fmla="*/ 161197 w 262828"/>
                  <a:gd name="connsiteY33" fmla="*/ 150495 h 491108"/>
                  <a:gd name="connsiteX34" fmla="*/ 117001 w 262828"/>
                  <a:gd name="connsiteY34" fmla="*/ 245173 h 491108"/>
                  <a:gd name="connsiteX35" fmla="*/ 104238 w 262828"/>
                  <a:gd name="connsiteY35" fmla="*/ 302990 h 491108"/>
                  <a:gd name="connsiteX36" fmla="*/ 123954 w 262828"/>
                  <a:gd name="connsiteY36" fmla="*/ 348710 h 491108"/>
                  <a:gd name="connsiteX37" fmla="*/ 125192 w 262828"/>
                  <a:gd name="connsiteY37" fmla="*/ 348901 h 491108"/>
                  <a:gd name="connsiteX38" fmla="*/ 126145 w 262828"/>
                  <a:gd name="connsiteY38" fmla="*/ 348425 h 491108"/>
                  <a:gd name="connsiteX39" fmla="*/ 126526 w 262828"/>
                  <a:gd name="connsiteY39" fmla="*/ 346805 h 491108"/>
                  <a:gd name="connsiteX40" fmla="*/ 109190 w 262828"/>
                  <a:gd name="connsiteY40" fmla="*/ 320802 h 491108"/>
                  <a:gd name="connsiteX41" fmla="*/ 109190 w 262828"/>
                  <a:gd name="connsiteY41" fmla="*/ 320802 h 491108"/>
                  <a:gd name="connsiteX42" fmla="*/ 73662 w 262828"/>
                  <a:gd name="connsiteY42" fmla="*/ 409575 h 491108"/>
                  <a:gd name="connsiteX43" fmla="*/ 70233 w 262828"/>
                  <a:gd name="connsiteY43" fmla="*/ 406622 h 491108"/>
                  <a:gd name="connsiteX44" fmla="*/ 65375 w 262828"/>
                  <a:gd name="connsiteY44" fmla="*/ 405479 h 491108"/>
                  <a:gd name="connsiteX45" fmla="*/ 68805 w 262828"/>
                  <a:gd name="connsiteY45" fmla="*/ 408432 h 491108"/>
                  <a:gd name="connsiteX46" fmla="*/ 73662 w 262828"/>
                  <a:gd name="connsiteY46" fmla="*/ 409575 h 49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62828" h="491108">
                    <a:moveTo>
                      <a:pt x="193868" y="0"/>
                    </a:moveTo>
                    <a:cubicBezTo>
                      <a:pt x="195201" y="381"/>
                      <a:pt x="196249" y="1429"/>
                      <a:pt x="196916" y="3143"/>
                    </a:cubicBezTo>
                    <a:cubicBezTo>
                      <a:pt x="197678" y="6001"/>
                      <a:pt x="199297" y="8668"/>
                      <a:pt x="201773" y="11049"/>
                    </a:cubicBezTo>
                    <a:cubicBezTo>
                      <a:pt x="197773" y="17145"/>
                      <a:pt x="195392" y="23431"/>
                      <a:pt x="194725" y="30004"/>
                    </a:cubicBezTo>
                    <a:cubicBezTo>
                      <a:pt x="194153" y="34766"/>
                      <a:pt x="195297" y="41243"/>
                      <a:pt x="198154" y="49435"/>
                    </a:cubicBezTo>
                    <a:cubicBezTo>
                      <a:pt x="201678" y="59626"/>
                      <a:pt x="204917" y="69818"/>
                      <a:pt x="208060" y="80105"/>
                    </a:cubicBezTo>
                    <a:cubicBezTo>
                      <a:pt x="215394" y="104013"/>
                      <a:pt x="226062" y="130873"/>
                      <a:pt x="239969" y="160877"/>
                    </a:cubicBezTo>
                    <a:cubicBezTo>
                      <a:pt x="247208" y="176594"/>
                      <a:pt x="254923" y="192310"/>
                      <a:pt x="262829" y="208026"/>
                    </a:cubicBezTo>
                    <a:lnTo>
                      <a:pt x="255685" y="338042"/>
                    </a:lnTo>
                    <a:cubicBezTo>
                      <a:pt x="249494" y="374523"/>
                      <a:pt x="245112" y="397478"/>
                      <a:pt x="242445" y="406908"/>
                    </a:cubicBezTo>
                    <a:cubicBezTo>
                      <a:pt x="237206" y="425577"/>
                      <a:pt x="234158" y="438245"/>
                      <a:pt x="233111" y="445008"/>
                    </a:cubicBezTo>
                    <a:lnTo>
                      <a:pt x="218156" y="487013"/>
                    </a:lnTo>
                    <a:cubicBezTo>
                      <a:pt x="217775" y="488061"/>
                      <a:pt x="216823" y="488823"/>
                      <a:pt x="215489" y="489204"/>
                    </a:cubicBezTo>
                    <a:cubicBezTo>
                      <a:pt x="210536" y="490442"/>
                      <a:pt x="205774" y="491109"/>
                      <a:pt x="201202" y="491109"/>
                    </a:cubicBezTo>
                    <a:cubicBezTo>
                      <a:pt x="173960" y="491109"/>
                      <a:pt x="146338" y="487680"/>
                      <a:pt x="118239" y="480727"/>
                    </a:cubicBezTo>
                    <a:cubicBezTo>
                      <a:pt x="105285" y="476917"/>
                      <a:pt x="95665" y="473773"/>
                      <a:pt x="89283" y="471297"/>
                    </a:cubicBezTo>
                    <a:cubicBezTo>
                      <a:pt x="82616" y="468725"/>
                      <a:pt x="76139" y="465296"/>
                      <a:pt x="69757" y="461105"/>
                    </a:cubicBezTo>
                    <a:cubicBezTo>
                      <a:pt x="52993" y="449961"/>
                      <a:pt x="40991" y="441769"/>
                      <a:pt x="48230" y="423577"/>
                    </a:cubicBezTo>
                    <a:cubicBezTo>
                      <a:pt x="49373" y="420719"/>
                      <a:pt x="52421" y="414338"/>
                      <a:pt x="57279" y="404527"/>
                    </a:cubicBezTo>
                    <a:cubicBezTo>
                      <a:pt x="57660" y="403669"/>
                      <a:pt x="57470" y="403003"/>
                      <a:pt x="56708" y="402431"/>
                    </a:cubicBezTo>
                    <a:cubicBezTo>
                      <a:pt x="30990" y="383953"/>
                      <a:pt x="12131" y="368522"/>
                      <a:pt x="5273" y="342233"/>
                    </a:cubicBezTo>
                    <a:cubicBezTo>
                      <a:pt x="415" y="323374"/>
                      <a:pt x="-1109" y="306515"/>
                      <a:pt x="796" y="291751"/>
                    </a:cubicBezTo>
                    <a:cubicBezTo>
                      <a:pt x="9273" y="226314"/>
                      <a:pt x="31943" y="163544"/>
                      <a:pt x="68805" y="103346"/>
                    </a:cubicBezTo>
                    <a:cubicBezTo>
                      <a:pt x="85664" y="75914"/>
                      <a:pt x="105857" y="52197"/>
                      <a:pt x="129479" y="32290"/>
                    </a:cubicBezTo>
                    <a:cubicBezTo>
                      <a:pt x="147767" y="16859"/>
                      <a:pt x="169198" y="6096"/>
                      <a:pt x="193868" y="0"/>
                    </a:cubicBezTo>
                    <a:lnTo>
                      <a:pt x="193868" y="0"/>
                    </a:lnTo>
                    <a:close/>
                    <a:moveTo>
                      <a:pt x="109190" y="320802"/>
                    </a:moveTo>
                    <a:cubicBezTo>
                      <a:pt x="108047" y="317182"/>
                      <a:pt x="107666" y="310229"/>
                      <a:pt x="107952" y="299942"/>
                    </a:cubicBezTo>
                    <a:cubicBezTo>
                      <a:pt x="108143" y="293084"/>
                      <a:pt x="109286" y="286131"/>
                      <a:pt x="111095" y="278987"/>
                    </a:cubicBezTo>
                    <a:cubicBezTo>
                      <a:pt x="117287" y="255270"/>
                      <a:pt x="126145" y="231458"/>
                      <a:pt x="137670" y="207550"/>
                    </a:cubicBezTo>
                    <a:cubicBezTo>
                      <a:pt x="145766" y="190595"/>
                      <a:pt x="154530" y="171926"/>
                      <a:pt x="163959" y="151638"/>
                    </a:cubicBezTo>
                    <a:cubicBezTo>
                      <a:pt x="164055" y="151352"/>
                      <a:pt x="163959" y="151067"/>
                      <a:pt x="163673" y="150781"/>
                    </a:cubicBezTo>
                    <a:lnTo>
                      <a:pt x="162721" y="150209"/>
                    </a:lnTo>
                    <a:cubicBezTo>
                      <a:pt x="162054" y="149828"/>
                      <a:pt x="161578" y="149923"/>
                      <a:pt x="161197" y="150495"/>
                    </a:cubicBezTo>
                    <a:cubicBezTo>
                      <a:pt x="144814" y="181261"/>
                      <a:pt x="130050" y="212789"/>
                      <a:pt x="117001" y="245173"/>
                    </a:cubicBezTo>
                    <a:cubicBezTo>
                      <a:pt x="109286" y="264128"/>
                      <a:pt x="105285" y="282797"/>
                      <a:pt x="104238" y="302990"/>
                    </a:cubicBezTo>
                    <a:cubicBezTo>
                      <a:pt x="103285" y="320897"/>
                      <a:pt x="109857" y="336137"/>
                      <a:pt x="123954" y="348710"/>
                    </a:cubicBezTo>
                    <a:cubicBezTo>
                      <a:pt x="124335" y="348996"/>
                      <a:pt x="124716" y="349091"/>
                      <a:pt x="125192" y="348901"/>
                    </a:cubicBezTo>
                    <a:lnTo>
                      <a:pt x="126145" y="348425"/>
                    </a:lnTo>
                    <a:cubicBezTo>
                      <a:pt x="127097" y="348044"/>
                      <a:pt x="127193" y="347472"/>
                      <a:pt x="126526" y="346805"/>
                    </a:cubicBezTo>
                    <a:cubicBezTo>
                      <a:pt x="117763" y="338233"/>
                      <a:pt x="111953" y="329565"/>
                      <a:pt x="109190" y="320802"/>
                    </a:cubicBezTo>
                    <a:lnTo>
                      <a:pt x="109190" y="320802"/>
                    </a:lnTo>
                    <a:close/>
                    <a:moveTo>
                      <a:pt x="73662" y="409575"/>
                    </a:moveTo>
                    <a:cubicBezTo>
                      <a:pt x="74043" y="409099"/>
                      <a:pt x="72519" y="407765"/>
                      <a:pt x="70233" y="406622"/>
                    </a:cubicBezTo>
                    <a:cubicBezTo>
                      <a:pt x="67947" y="405479"/>
                      <a:pt x="65756" y="405003"/>
                      <a:pt x="65375" y="405479"/>
                    </a:cubicBezTo>
                    <a:cubicBezTo>
                      <a:pt x="64994" y="405956"/>
                      <a:pt x="66518" y="407289"/>
                      <a:pt x="68805" y="408432"/>
                    </a:cubicBezTo>
                    <a:cubicBezTo>
                      <a:pt x="71090" y="409575"/>
                      <a:pt x="73281" y="410051"/>
                      <a:pt x="73662" y="409575"/>
                    </a:cubicBezTo>
                    <a:close/>
                  </a:path>
                </a:pathLst>
              </a:custGeom>
              <a:solidFill>
                <a:srgbClr val="2F40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4" name="Freeform: Shape 16443">
                <a:extLst>
                  <a:ext uri="{FF2B5EF4-FFF2-40B4-BE49-F238E27FC236}">
                    <a16:creationId xmlns:a16="http://schemas.microsoft.com/office/drawing/2014/main" id="{2D2F66CC-5D1A-C7BB-C038-97C778D3AE2E}"/>
                  </a:ext>
                </a:extLst>
              </p:cNvPr>
              <p:cNvSpPr/>
              <p:nvPr/>
            </p:nvSpPr>
            <p:spPr>
              <a:xfrm>
                <a:off x="3569302" y="2391918"/>
                <a:ext cx="90392" cy="216884"/>
              </a:xfrm>
              <a:custGeom>
                <a:avLst/>
                <a:gdLst>
                  <a:gd name="connsiteX0" fmla="*/ 87916 w 90392"/>
                  <a:gd name="connsiteY0" fmla="*/ 87821 h 216884"/>
                  <a:gd name="connsiteX1" fmla="*/ 34480 w 90392"/>
                  <a:gd name="connsiteY1" fmla="*/ 79534 h 216884"/>
                  <a:gd name="connsiteX2" fmla="*/ 32385 w 90392"/>
                  <a:gd name="connsiteY2" fmla="*/ 81153 h 216884"/>
                  <a:gd name="connsiteX3" fmla="*/ 35623 w 90392"/>
                  <a:gd name="connsiteY3" fmla="*/ 99536 h 216884"/>
                  <a:gd name="connsiteX4" fmla="*/ 40196 w 90392"/>
                  <a:gd name="connsiteY4" fmla="*/ 117729 h 216884"/>
                  <a:gd name="connsiteX5" fmla="*/ 72866 w 90392"/>
                  <a:gd name="connsiteY5" fmla="*/ 215265 h 216884"/>
                  <a:gd name="connsiteX6" fmla="*/ 71533 w 90392"/>
                  <a:gd name="connsiteY6" fmla="*/ 216694 h 216884"/>
                  <a:gd name="connsiteX7" fmla="*/ 65818 w 90392"/>
                  <a:gd name="connsiteY7" fmla="*/ 214217 h 216884"/>
                  <a:gd name="connsiteX8" fmla="*/ 36671 w 90392"/>
                  <a:gd name="connsiteY8" fmla="*/ 123730 h 216884"/>
                  <a:gd name="connsiteX9" fmla="*/ 33433 w 90392"/>
                  <a:gd name="connsiteY9" fmla="*/ 115253 h 216884"/>
                  <a:gd name="connsiteX10" fmla="*/ 30194 w 90392"/>
                  <a:gd name="connsiteY10" fmla="*/ 106394 h 216884"/>
                  <a:gd name="connsiteX11" fmla="*/ 0 w 90392"/>
                  <a:gd name="connsiteY11" fmla="*/ 2191 h 216884"/>
                  <a:gd name="connsiteX12" fmla="*/ 857 w 90392"/>
                  <a:gd name="connsiteY12" fmla="*/ 857 h 216884"/>
                  <a:gd name="connsiteX13" fmla="*/ 2000 w 90392"/>
                  <a:gd name="connsiteY13" fmla="*/ 381 h 216884"/>
                  <a:gd name="connsiteX14" fmla="*/ 5334 w 90392"/>
                  <a:gd name="connsiteY14" fmla="*/ 1524 h 216884"/>
                  <a:gd name="connsiteX15" fmla="*/ 25241 w 90392"/>
                  <a:gd name="connsiteY15" fmla="*/ 64770 h 216884"/>
                  <a:gd name="connsiteX16" fmla="*/ 32671 w 90392"/>
                  <a:gd name="connsiteY16" fmla="*/ 76009 h 216884"/>
                  <a:gd name="connsiteX17" fmla="*/ 33623 w 90392"/>
                  <a:gd name="connsiteY17" fmla="*/ 76295 h 216884"/>
                  <a:gd name="connsiteX18" fmla="*/ 88582 w 90392"/>
                  <a:gd name="connsiteY18" fmla="*/ 83249 h 216884"/>
                  <a:gd name="connsiteX19" fmla="*/ 89821 w 90392"/>
                  <a:gd name="connsiteY19" fmla="*/ 85439 h 216884"/>
                  <a:gd name="connsiteX20" fmla="*/ 87725 w 90392"/>
                  <a:gd name="connsiteY20" fmla="*/ 87821 h 21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0392" h="216884">
                    <a:moveTo>
                      <a:pt x="87916" y="87821"/>
                    </a:moveTo>
                    <a:lnTo>
                      <a:pt x="34480" y="79534"/>
                    </a:lnTo>
                    <a:cubicBezTo>
                      <a:pt x="32766" y="79248"/>
                      <a:pt x="32099" y="79819"/>
                      <a:pt x="32385" y="81153"/>
                    </a:cubicBezTo>
                    <a:cubicBezTo>
                      <a:pt x="33909" y="87344"/>
                      <a:pt x="34957" y="93440"/>
                      <a:pt x="35623" y="99536"/>
                    </a:cubicBezTo>
                    <a:cubicBezTo>
                      <a:pt x="36195" y="104108"/>
                      <a:pt x="37719" y="110109"/>
                      <a:pt x="40196" y="117729"/>
                    </a:cubicBezTo>
                    <a:cubicBezTo>
                      <a:pt x="51244" y="150209"/>
                      <a:pt x="62103" y="182785"/>
                      <a:pt x="72866" y="215265"/>
                    </a:cubicBezTo>
                    <a:cubicBezTo>
                      <a:pt x="72199" y="216218"/>
                      <a:pt x="71723" y="216694"/>
                      <a:pt x="71533" y="216694"/>
                    </a:cubicBezTo>
                    <a:cubicBezTo>
                      <a:pt x="69056" y="217361"/>
                      <a:pt x="66484" y="216218"/>
                      <a:pt x="65818" y="214217"/>
                    </a:cubicBezTo>
                    <a:cubicBezTo>
                      <a:pt x="48292" y="160115"/>
                      <a:pt x="38576" y="129921"/>
                      <a:pt x="36671" y="123730"/>
                    </a:cubicBezTo>
                    <a:cubicBezTo>
                      <a:pt x="35719" y="120396"/>
                      <a:pt x="34671" y="117634"/>
                      <a:pt x="33433" y="115253"/>
                    </a:cubicBezTo>
                    <a:cubicBezTo>
                      <a:pt x="32480" y="113348"/>
                      <a:pt x="31432" y="110395"/>
                      <a:pt x="30194" y="106394"/>
                    </a:cubicBezTo>
                    <a:cubicBezTo>
                      <a:pt x="21146" y="76867"/>
                      <a:pt x="6477" y="37624"/>
                      <a:pt x="0" y="2191"/>
                    </a:cubicBezTo>
                    <a:cubicBezTo>
                      <a:pt x="0" y="1714"/>
                      <a:pt x="286" y="1143"/>
                      <a:pt x="857" y="857"/>
                    </a:cubicBezTo>
                    <a:lnTo>
                      <a:pt x="2000" y="381"/>
                    </a:lnTo>
                    <a:cubicBezTo>
                      <a:pt x="3715" y="-381"/>
                      <a:pt x="4858" y="0"/>
                      <a:pt x="5334" y="1524"/>
                    </a:cubicBezTo>
                    <a:cubicBezTo>
                      <a:pt x="15145" y="33052"/>
                      <a:pt x="21717" y="54102"/>
                      <a:pt x="25241" y="64770"/>
                    </a:cubicBezTo>
                    <a:cubicBezTo>
                      <a:pt x="27051" y="70104"/>
                      <a:pt x="29527" y="73914"/>
                      <a:pt x="32671" y="76009"/>
                    </a:cubicBezTo>
                    <a:cubicBezTo>
                      <a:pt x="32956" y="76200"/>
                      <a:pt x="33242" y="76295"/>
                      <a:pt x="33623" y="76295"/>
                    </a:cubicBezTo>
                    <a:lnTo>
                      <a:pt x="88582" y="83249"/>
                    </a:lnTo>
                    <a:cubicBezTo>
                      <a:pt x="90488" y="83439"/>
                      <a:pt x="90868" y="84201"/>
                      <a:pt x="89821" y="85439"/>
                    </a:cubicBezTo>
                    <a:lnTo>
                      <a:pt x="87725" y="87821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5" name="Freeform: Shape 16444">
                <a:extLst>
                  <a:ext uri="{FF2B5EF4-FFF2-40B4-BE49-F238E27FC236}">
                    <a16:creationId xmlns:a16="http://schemas.microsoft.com/office/drawing/2014/main" id="{AFB6801D-5424-306D-FF61-0E3E056A4E6C}"/>
                  </a:ext>
                </a:extLst>
              </p:cNvPr>
              <p:cNvSpPr/>
              <p:nvPr/>
            </p:nvSpPr>
            <p:spPr>
              <a:xfrm>
                <a:off x="3318323" y="2414930"/>
                <a:ext cx="59857" cy="198967"/>
              </a:xfrm>
              <a:custGeom>
                <a:avLst/>
                <a:gdLst>
                  <a:gd name="connsiteX0" fmla="*/ 5043 w 59857"/>
                  <a:gd name="connsiteY0" fmla="*/ 170821 h 198967"/>
                  <a:gd name="connsiteX1" fmla="*/ 22379 w 59857"/>
                  <a:gd name="connsiteY1" fmla="*/ 196825 h 198967"/>
                  <a:gd name="connsiteX2" fmla="*/ 21998 w 59857"/>
                  <a:gd name="connsiteY2" fmla="*/ 198444 h 198967"/>
                  <a:gd name="connsiteX3" fmla="*/ 21045 w 59857"/>
                  <a:gd name="connsiteY3" fmla="*/ 198920 h 198967"/>
                  <a:gd name="connsiteX4" fmla="*/ 19807 w 59857"/>
                  <a:gd name="connsiteY4" fmla="*/ 198730 h 198967"/>
                  <a:gd name="connsiteX5" fmla="*/ 90 w 59857"/>
                  <a:gd name="connsiteY5" fmla="*/ 153010 h 198967"/>
                  <a:gd name="connsiteX6" fmla="*/ 12854 w 59857"/>
                  <a:gd name="connsiteY6" fmla="*/ 95193 h 198967"/>
                  <a:gd name="connsiteX7" fmla="*/ 57050 w 59857"/>
                  <a:gd name="connsiteY7" fmla="*/ 514 h 198967"/>
                  <a:gd name="connsiteX8" fmla="*/ 58574 w 59857"/>
                  <a:gd name="connsiteY8" fmla="*/ 229 h 198967"/>
                  <a:gd name="connsiteX9" fmla="*/ 59526 w 59857"/>
                  <a:gd name="connsiteY9" fmla="*/ 800 h 198967"/>
                  <a:gd name="connsiteX10" fmla="*/ 59812 w 59857"/>
                  <a:gd name="connsiteY10" fmla="*/ 1657 h 198967"/>
                  <a:gd name="connsiteX11" fmla="*/ 33523 w 59857"/>
                  <a:gd name="connsiteY11" fmla="*/ 57569 h 198967"/>
                  <a:gd name="connsiteX12" fmla="*/ 6948 w 59857"/>
                  <a:gd name="connsiteY12" fmla="*/ 129007 h 198967"/>
                  <a:gd name="connsiteX13" fmla="*/ 3805 w 59857"/>
                  <a:gd name="connsiteY13" fmla="*/ 149962 h 198967"/>
                  <a:gd name="connsiteX14" fmla="*/ 5043 w 59857"/>
                  <a:gd name="connsiteY14" fmla="*/ 170821 h 19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9857" h="198967">
                    <a:moveTo>
                      <a:pt x="5043" y="170821"/>
                    </a:moveTo>
                    <a:cubicBezTo>
                      <a:pt x="7901" y="179584"/>
                      <a:pt x="13616" y="188252"/>
                      <a:pt x="22379" y="196825"/>
                    </a:cubicBezTo>
                    <a:cubicBezTo>
                      <a:pt x="23045" y="197491"/>
                      <a:pt x="22950" y="197968"/>
                      <a:pt x="21998" y="198444"/>
                    </a:cubicBezTo>
                    <a:lnTo>
                      <a:pt x="21045" y="198920"/>
                    </a:lnTo>
                    <a:cubicBezTo>
                      <a:pt x="21045" y="198920"/>
                      <a:pt x="20188" y="199111"/>
                      <a:pt x="19807" y="198730"/>
                    </a:cubicBezTo>
                    <a:cubicBezTo>
                      <a:pt x="5710" y="186157"/>
                      <a:pt x="-862" y="170917"/>
                      <a:pt x="90" y="153010"/>
                    </a:cubicBezTo>
                    <a:cubicBezTo>
                      <a:pt x="1138" y="132817"/>
                      <a:pt x="5234" y="114243"/>
                      <a:pt x="12854" y="95193"/>
                    </a:cubicBezTo>
                    <a:cubicBezTo>
                      <a:pt x="25903" y="62808"/>
                      <a:pt x="40667" y="31280"/>
                      <a:pt x="57050" y="514"/>
                    </a:cubicBezTo>
                    <a:cubicBezTo>
                      <a:pt x="57335" y="-57"/>
                      <a:pt x="57907" y="-152"/>
                      <a:pt x="58574" y="229"/>
                    </a:cubicBezTo>
                    <a:lnTo>
                      <a:pt x="59526" y="800"/>
                    </a:lnTo>
                    <a:cubicBezTo>
                      <a:pt x="59526" y="800"/>
                      <a:pt x="60002" y="1276"/>
                      <a:pt x="59812" y="1657"/>
                    </a:cubicBezTo>
                    <a:cubicBezTo>
                      <a:pt x="50382" y="21946"/>
                      <a:pt x="41619" y="40615"/>
                      <a:pt x="33523" y="57569"/>
                    </a:cubicBezTo>
                    <a:cubicBezTo>
                      <a:pt x="21998" y="81572"/>
                      <a:pt x="13140" y="105385"/>
                      <a:pt x="6948" y="129007"/>
                    </a:cubicBezTo>
                    <a:cubicBezTo>
                      <a:pt x="5043" y="136150"/>
                      <a:pt x="3995" y="143104"/>
                      <a:pt x="3805" y="149962"/>
                    </a:cubicBezTo>
                    <a:cubicBezTo>
                      <a:pt x="3519" y="160249"/>
                      <a:pt x="3900" y="167297"/>
                      <a:pt x="5043" y="170821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6" name="Freeform: Shape 16445">
                <a:extLst>
                  <a:ext uri="{FF2B5EF4-FFF2-40B4-BE49-F238E27FC236}">
                    <a16:creationId xmlns:a16="http://schemas.microsoft.com/office/drawing/2014/main" id="{4EEE58DD-BC95-4ACA-6051-81782725F715}"/>
                  </a:ext>
                </a:extLst>
              </p:cNvPr>
              <p:cNvSpPr/>
              <p:nvPr/>
            </p:nvSpPr>
            <p:spPr>
              <a:xfrm>
                <a:off x="3279493" y="2670245"/>
                <a:ext cx="8403" cy="4462"/>
              </a:xfrm>
              <a:custGeom>
                <a:avLst/>
                <a:gdLst>
                  <a:gd name="connsiteX0" fmla="*/ 8345 w 8403"/>
                  <a:gd name="connsiteY0" fmla="*/ 4279 h 4462"/>
                  <a:gd name="connsiteX1" fmla="*/ 3488 w 8403"/>
                  <a:gd name="connsiteY1" fmla="*/ 3136 h 4462"/>
                  <a:gd name="connsiteX2" fmla="*/ 58 w 8403"/>
                  <a:gd name="connsiteY2" fmla="*/ 183 h 4462"/>
                  <a:gd name="connsiteX3" fmla="*/ 4916 w 8403"/>
                  <a:gd name="connsiteY3" fmla="*/ 1326 h 4462"/>
                  <a:gd name="connsiteX4" fmla="*/ 8345 w 8403"/>
                  <a:gd name="connsiteY4" fmla="*/ 4279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03" h="4462">
                    <a:moveTo>
                      <a:pt x="8345" y="4279"/>
                    </a:moveTo>
                    <a:cubicBezTo>
                      <a:pt x="7964" y="4755"/>
                      <a:pt x="5773" y="4279"/>
                      <a:pt x="3488" y="3136"/>
                    </a:cubicBezTo>
                    <a:cubicBezTo>
                      <a:pt x="1201" y="1993"/>
                      <a:pt x="-323" y="755"/>
                      <a:pt x="58" y="183"/>
                    </a:cubicBezTo>
                    <a:cubicBezTo>
                      <a:pt x="439" y="-293"/>
                      <a:pt x="2630" y="183"/>
                      <a:pt x="4916" y="1326"/>
                    </a:cubicBezTo>
                    <a:cubicBezTo>
                      <a:pt x="7202" y="2469"/>
                      <a:pt x="8726" y="3708"/>
                      <a:pt x="8345" y="4279"/>
                    </a:cubicBezTo>
                    <a:close/>
                  </a:path>
                </a:pathLst>
              </a:custGeom>
              <a:solidFill>
                <a:srgbClr val="819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7" name="Freeform: Shape 16446">
                <a:extLst>
                  <a:ext uri="{FF2B5EF4-FFF2-40B4-BE49-F238E27FC236}">
                    <a16:creationId xmlns:a16="http://schemas.microsoft.com/office/drawing/2014/main" id="{5C246401-83A2-801E-1ED2-4521444BEFB4}"/>
                  </a:ext>
                </a:extLst>
              </p:cNvPr>
              <p:cNvSpPr/>
              <p:nvPr/>
            </p:nvSpPr>
            <p:spPr>
              <a:xfrm>
                <a:off x="3235181" y="2709767"/>
                <a:ext cx="435063" cy="573785"/>
              </a:xfrm>
              <a:custGeom>
                <a:avLst/>
                <a:gdLst>
                  <a:gd name="connsiteX0" fmla="*/ 212106 w 435063"/>
                  <a:gd name="connsiteY0" fmla="*/ 95 h 573785"/>
                  <a:gd name="connsiteX1" fmla="*/ 384604 w 435063"/>
                  <a:gd name="connsiteY1" fmla="*/ 7334 h 573785"/>
                  <a:gd name="connsiteX2" fmla="*/ 410893 w 435063"/>
                  <a:gd name="connsiteY2" fmla="*/ 287084 h 573785"/>
                  <a:gd name="connsiteX3" fmla="*/ 434991 w 435063"/>
                  <a:gd name="connsiteY3" fmla="*/ 545973 h 573785"/>
                  <a:gd name="connsiteX4" fmla="*/ 433372 w 435063"/>
                  <a:gd name="connsiteY4" fmla="*/ 553593 h 573785"/>
                  <a:gd name="connsiteX5" fmla="*/ 428991 w 435063"/>
                  <a:gd name="connsiteY5" fmla="*/ 560737 h 573785"/>
                  <a:gd name="connsiteX6" fmla="*/ 427085 w 435063"/>
                  <a:gd name="connsiteY6" fmla="*/ 557594 h 573785"/>
                  <a:gd name="connsiteX7" fmla="*/ 423371 w 435063"/>
                  <a:gd name="connsiteY7" fmla="*/ 557403 h 573785"/>
                  <a:gd name="connsiteX8" fmla="*/ 380603 w 435063"/>
                  <a:gd name="connsiteY8" fmla="*/ 569119 h 573785"/>
                  <a:gd name="connsiteX9" fmla="*/ 378603 w 435063"/>
                  <a:gd name="connsiteY9" fmla="*/ 573786 h 573785"/>
                  <a:gd name="connsiteX10" fmla="*/ 370793 w 435063"/>
                  <a:gd name="connsiteY10" fmla="*/ 569595 h 573785"/>
                  <a:gd name="connsiteX11" fmla="*/ 366888 w 435063"/>
                  <a:gd name="connsiteY11" fmla="*/ 563213 h 573785"/>
                  <a:gd name="connsiteX12" fmla="*/ 323073 w 435063"/>
                  <a:gd name="connsiteY12" fmla="*/ 393478 h 573785"/>
                  <a:gd name="connsiteX13" fmla="*/ 307356 w 435063"/>
                  <a:gd name="connsiteY13" fmla="*/ 329089 h 573785"/>
                  <a:gd name="connsiteX14" fmla="*/ 253349 w 435063"/>
                  <a:gd name="connsiteY14" fmla="*/ 62294 h 573785"/>
                  <a:gd name="connsiteX15" fmla="*/ 246587 w 435063"/>
                  <a:gd name="connsiteY15" fmla="*/ 62294 h 573785"/>
                  <a:gd name="connsiteX16" fmla="*/ 90186 w 435063"/>
                  <a:gd name="connsiteY16" fmla="*/ 521113 h 573785"/>
                  <a:gd name="connsiteX17" fmla="*/ 78280 w 435063"/>
                  <a:gd name="connsiteY17" fmla="*/ 532638 h 573785"/>
                  <a:gd name="connsiteX18" fmla="*/ 15891 w 435063"/>
                  <a:gd name="connsiteY18" fmla="*/ 523113 h 573785"/>
                  <a:gd name="connsiteX19" fmla="*/ 1604 w 435063"/>
                  <a:gd name="connsiteY19" fmla="*/ 517589 h 573785"/>
                  <a:gd name="connsiteX20" fmla="*/ 80 w 435063"/>
                  <a:gd name="connsiteY20" fmla="*/ 515207 h 573785"/>
                  <a:gd name="connsiteX21" fmla="*/ 82185 w 435063"/>
                  <a:gd name="connsiteY21" fmla="*/ 134493 h 573785"/>
                  <a:gd name="connsiteX22" fmla="*/ 97044 w 435063"/>
                  <a:gd name="connsiteY22" fmla="*/ 35719 h 573785"/>
                  <a:gd name="connsiteX23" fmla="*/ 180007 w 435063"/>
                  <a:gd name="connsiteY23" fmla="*/ 46101 h 573785"/>
                  <a:gd name="connsiteX24" fmla="*/ 194294 w 435063"/>
                  <a:gd name="connsiteY24" fmla="*/ 44196 h 573785"/>
                  <a:gd name="connsiteX25" fmla="*/ 196961 w 435063"/>
                  <a:gd name="connsiteY25" fmla="*/ 42005 h 573785"/>
                  <a:gd name="connsiteX26" fmla="*/ 211916 w 435063"/>
                  <a:gd name="connsiteY26" fmla="*/ 0 h 57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35063" h="573785">
                    <a:moveTo>
                      <a:pt x="212106" y="95"/>
                    </a:moveTo>
                    <a:cubicBezTo>
                      <a:pt x="268494" y="13621"/>
                      <a:pt x="326025" y="16002"/>
                      <a:pt x="384604" y="7334"/>
                    </a:cubicBezTo>
                    <a:cubicBezTo>
                      <a:pt x="394129" y="100775"/>
                      <a:pt x="402892" y="194024"/>
                      <a:pt x="410893" y="287084"/>
                    </a:cubicBezTo>
                    <a:cubicBezTo>
                      <a:pt x="418323" y="373380"/>
                      <a:pt x="426324" y="459677"/>
                      <a:pt x="434991" y="545973"/>
                    </a:cubicBezTo>
                    <a:cubicBezTo>
                      <a:pt x="435277" y="548640"/>
                      <a:pt x="434706" y="551212"/>
                      <a:pt x="433372" y="553593"/>
                    </a:cubicBezTo>
                    <a:cubicBezTo>
                      <a:pt x="432039" y="556070"/>
                      <a:pt x="430515" y="558451"/>
                      <a:pt x="428991" y="560737"/>
                    </a:cubicBezTo>
                    <a:cubicBezTo>
                      <a:pt x="428800" y="559213"/>
                      <a:pt x="428133" y="558260"/>
                      <a:pt x="427085" y="557594"/>
                    </a:cubicBezTo>
                    <a:cubicBezTo>
                      <a:pt x="426324" y="557117"/>
                      <a:pt x="425085" y="557117"/>
                      <a:pt x="423371" y="557403"/>
                    </a:cubicBezTo>
                    <a:cubicBezTo>
                      <a:pt x="406321" y="560451"/>
                      <a:pt x="392033" y="564356"/>
                      <a:pt x="380603" y="569119"/>
                    </a:cubicBezTo>
                    <a:cubicBezTo>
                      <a:pt x="377936" y="570262"/>
                      <a:pt x="377270" y="571786"/>
                      <a:pt x="378603" y="573786"/>
                    </a:cubicBezTo>
                    <a:cubicBezTo>
                      <a:pt x="375460" y="572548"/>
                      <a:pt x="372888" y="571214"/>
                      <a:pt x="370793" y="569595"/>
                    </a:cubicBezTo>
                    <a:cubicBezTo>
                      <a:pt x="368888" y="568166"/>
                      <a:pt x="367649" y="566071"/>
                      <a:pt x="366888" y="563213"/>
                    </a:cubicBezTo>
                    <a:cubicBezTo>
                      <a:pt x="354600" y="515112"/>
                      <a:pt x="339932" y="458534"/>
                      <a:pt x="323073" y="393478"/>
                    </a:cubicBezTo>
                    <a:cubicBezTo>
                      <a:pt x="316500" y="368237"/>
                      <a:pt x="311261" y="346805"/>
                      <a:pt x="307356" y="329089"/>
                    </a:cubicBezTo>
                    <a:cubicBezTo>
                      <a:pt x="286592" y="234791"/>
                      <a:pt x="268590" y="145828"/>
                      <a:pt x="253349" y="62294"/>
                    </a:cubicBezTo>
                    <a:cubicBezTo>
                      <a:pt x="250968" y="49340"/>
                      <a:pt x="248777" y="49340"/>
                      <a:pt x="246587" y="62294"/>
                    </a:cubicBezTo>
                    <a:cubicBezTo>
                      <a:pt x="220107" y="220885"/>
                      <a:pt x="168006" y="373856"/>
                      <a:pt x="90186" y="521113"/>
                    </a:cubicBezTo>
                    <a:cubicBezTo>
                      <a:pt x="86948" y="527209"/>
                      <a:pt x="83042" y="531114"/>
                      <a:pt x="78280" y="532638"/>
                    </a:cubicBezTo>
                    <a:cubicBezTo>
                      <a:pt x="58277" y="527304"/>
                      <a:pt x="37418" y="524065"/>
                      <a:pt x="15891" y="523113"/>
                    </a:cubicBezTo>
                    <a:lnTo>
                      <a:pt x="1604" y="517589"/>
                    </a:lnTo>
                    <a:cubicBezTo>
                      <a:pt x="270" y="517112"/>
                      <a:pt x="-206" y="516255"/>
                      <a:pt x="80" y="515207"/>
                    </a:cubicBezTo>
                    <a:cubicBezTo>
                      <a:pt x="33322" y="389096"/>
                      <a:pt x="60754" y="262223"/>
                      <a:pt x="82185" y="134493"/>
                    </a:cubicBezTo>
                    <a:cubicBezTo>
                      <a:pt x="85614" y="114395"/>
                      <a:pt x="90567" y="81439"/>
                      <a:pt x="97044" y="35719"/>
                    </a:cubicBezTo>
                    <a:cubicBezTo>
                      <a:pt x="125143" y="42767"/>
                      <a:pt x="152861" y="46196"/>
                      <a:pt x="180007" y="46101"/>
                    </a:cubicBezTo>
                    <a:cubicBezTo>
                      <a:pt x="184579" y="46101"/>
                      <a:pt x="189246" y="45434"/>
                      <a:pt x="194294" y="44196"/>
                    </a:cubicBezTo>
                    <a:cubicBezTo>
                      <a:pt x="195628" y="43815"/>
                      <a:pt x="196581" y="43148"/>
                      <a:pt x="196961" y="42005"/>
                    </a:cubicBezTo>
                    <a:lnTo>
                      <a:pt x="211916" y="0"/>
                    </a:lnTo>
                    <a:close/>
                  </a:path>
                </a:pathLst>
              </a:custGeom>
              <a:solidFill>
                <a:srgbClr val="F2D3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8" name="Freeform: Shape 16447">
                <a:extLst>
                  <a:ext uri="{FF2B5EF4-FFF2-40B4-BE49-F238E27FC236}">
                    <a16:creationId xmlns:a16="http://schemas.microsoft.com/office/drawing/2014/main" id="{7C488239-E021-0D62-5B02-99A43FE095AA}"/>
                  </a:ext>
                </a:extLst>
              </p:cNvPr>
              <p:cNvSpPr/>
              <p:nvPr/>
            </p:nvSpPr>
            <p:spPr>
              <a:xfrm>
                <a:off x="3224593" y="3232975"/>
                <a:ext cx="89153" cy="115347"/>
              </a:xfrm>
              <a:custGeom>
                <a:avLst/>
                <a:gdLst>
                  <a:gd name="connsiteX0" fmla="*/ 89154 w 89153"/>
                  <a:gd name="connsiteY0" fmla="*/ 9525 h 115347"/>
                  <a:gd name="connsiteX1" fmla="*/ 31813 w 89153"/>
                  <a:gd name="connsiteY1" fmla="*/ 115348 h 115347"/>
                  <a:gd name="connsiteX2" fmla="*/ 0 w 89153"/>
                  <a:gd name="connsiteY2" fmla="*/ 106108 h 115347"/>
                  <a:gd name="connsiteX3" fmla="*/ 26670 w 89153"/>
                  <a:gd name="connsiteY3" fmla="*/ 0 h 115347"/>
                  <a:gd name="connsiteX4" fmla="*/ 89059 w 89153"/>
                  <a:gd name="connsiteY4" fmla="*/ 952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153" h="115347">
                    <a:moveTo>
                      <a:pt x="89154" y="9525"/>
                    </a:moveTo>
                    <a:lnTo>
                      <a:pt x="31813" y="115348"/>
                    </a:lnTo>
                    <a:lnTo>
                      <a:pt x="0" y="106108"/>
                    </a:lnTo>
                    <a:cubicBezTo>
                      <a:pt x="10763" y="71533"/>
                      <a:pt x="19621" y="36195"/>
                      <a:pt x="26670" y="0"/>
                    </a:cubicBezTo>
                    <a:cubicBezTo>
                      <a:pt x="48292" y="953"/>
                      <a:pt x="69056" y="4191"/>
                      <a:pt x="89059" y="9525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9" name="Freeform: Shape 16448">
                <a:extLst>
                  <a:ext uri="{FF2B5EF4-FFF2-40B4-BE49-F238E27FC236}">
                    <a16:creationId xmlns:a16="http://schemas.microsoft.com/office/drawing/2014/main" id="{2286D340-8FF3-1341-EC87-B476AFD71355}"/>
                  </a:ext>
                </a:extLst>
              </p:cNvPr>
              <p:cNvSpPr/>
              <p:nvPr/>
            </p:nvSpPr>
            <p:spPr>
              <a:xfrm>
                <a:off x="3613244" y="3267004"/>
                <a:ext cx="62859" cy="113930"/>
              </a:xfrm>
              <a:custGeom>
                <a:avLst/>
                <a:gdLst>
                  <a:gd name="connsiteX0" fmla="*/ 50927 w 62859"/>
                  <a:gd name="connsiteY0" fmla="*/ 3500 h 113930"/>
                  <a:gd name="connsiteX1" fmla="*/ 62834 w 62859"/>
                  <a:gd name="connsiteY1" fmla="*/ 108846 h 113930"/>
                  <a:gd name="connsiteX2" fmla="*/ 60357 w 62859"/>
                  <a:gd name="connsiteY2" fmla="*/ 111228 h 113930"/>
                  <a:gd name="connsiteX3" fmla="*/ 32354 w 62859"/>
                  <a:gd name="connsiteY3" fmla="*/ 113895 h 113930"/>
                  <a:gd name="connsiteX4" fmla="*/ 29306 w 62859"/>
                  <a:gd name="connsiteY4" fmla="*/ 112180 h 113930"/>
                  <a:gd name="connsiteX5" fmla="*/ 731 w 62859"/>
                  <a:gd name="connsiteY5" fmla="*/ 16549 h 113930"/>
                  <a:gd name="connsiteX6" fmla="*/ 2731 w 62859"/>
                  <a:gd name="connsiteY6" fmla="*/ 11882 h 113930"/>
                  <a:gd name="connsiteX7" fmla="*/ 45498 w 62859"/>
                  <a:gd name="connsiteY7" fmla="*/ 166 h 113930"/>
                  <a:gd name="connsiteX8" fmla="*/ 49213 w 62859"/>
                  <a:gd name="connsiteY8" fmla="*/ 357 h 113930"/>
                  <a:gd name="connsiteX9" fmla="*/ 51118 w 62859"/>
                  <a:gd name="connsiteY9" fmla="*/ 3500 h 11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859" h="113930">
                    <a:moveTo>
                      <a:pt x="50927" y="3500"/>
                    </a:moveTo>
                    <a:lnTo>
                      <a:pt x="62834" y="108846"/>
                    </a:lnTo>
                    <a:cubicBezTo>
                      <a:pt x="63024" y="110275"/>
                      <a:pt x="62167" y="111132"/>
                      <a:pt x="60357" y="111228"/>
                    </a:cubicBezTo>
                    <a:lnTo>
                      <a:pt x="32354" y="113895"/>
                    </a:lnTo>
                    <a:cubicBezTo>
                      <a:pt x="30734" y="114085"/>
                      <a:pt x="29687" y="113514"/>
                      <a:pt x="29306" y="112180"/>
                    </a:cubicBezTo>
                    <a:lnTo>
                      <a:pt x="731" y="16549"/>
                    </a:lnTo>
                    <a:cubicBezTo>
                      <a:pt x="-698" y="14549"/>
                      <a:pt x="-31" y="13025"/>
                      <a:pt x="2731" y="11882"/>
                    </a:cubicBezTo>
                    <a:cubicBezTo>
                      <a:pt x="14161" y="7119"/>
                      <a:pt x="28353" y="3214"/>
                      <a:pt x="45498" y="166"/>
                    </a:cubicBezTo>
                    <a:cubicBezTo>
                      <a:pt x="47213" y="-120"/>
                      <a:pt x="48356" y="-24"/>
                      <a:pt x="49213" y="357"/>
                    </a:cubicBezTo>
                    <a:cubicBezTo>
                      <a:pt x="50261" y="928"/>
                      <a:pt x="50927" y="1976"/>
                      <a:pt x="51118" y="350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0" name="Freeform: Shape 16449">
                <a:extLst>
                  <a:ext uri="{FF2B5EF4-FFF2-40B4-BE49-F238E27FC236}">
                    <a16:creationId xmlns:a16="http://schemas.microsoft.com/office/drawing/2014/main" id="{48F9E3D4-B4ED-0B99-6339-6FA6E0FEF225}"/>
                  </a:ext>
                </a:extLst>
              </p:cNvPr>
              <p:cNvSpPr/>
              <p:nvPr/>
            </p:nvSpPr>
            <p:spPr>
              <a:xfrm>
                <a:off x="3209638" y="3338988"/>
                <a:ext cx="46767" cy="34210"/>
              </a:xfrm>
              <a:custGeom>
                <a:avLst/>
                <a:gdLst>
                  <a:gd name="connsiteX0" fmla="*/ 14954 w 46767"/>
                  <a:gd name="connsiteY0" fmla="*/ 0 h 34210"/>
                  <a:gd name="connsiteX1" fmla="*/ 46768 w 46767"/>
                  <a:gd name="connsiteY1" fmla="*/ 9239 h 34210"/>
                  <a:gd name="connsiteX2" fmla="*/ 41910 w 46767"/>
                  <a:gd name="connsiteY2" fmla="*/ 34195 h 34210"/>
                  <a:gd name="connsiteX3" fmla="*/ 0 w 46767"/>
                  <a:gd name="connsiteY3" fmla="*/ 15145 h 34210"/>
                  <a:gd name="connsiteX4" fmla="*/ 14954 w 46767"/>
                  <a:gd name="connsiteY4" fmla="*/ 0 h 34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67" h="34210">
                    <a:moveTo>
                      <a:pt x="14954" y="0"/>
                    </a:moveTo>
                    <a:lnTo>
                      <a:pt x="46768" y="9239"/>
                    </a:lnTo>
                    <a:cubicBezTo>
                      <a:pt x="42481" y="15621"/>
                      <a:pt x="40862" y="24003"/>
                      <a:pt x="41910" y="34195"/>
                    </a:cubicBezTo>
                    <a:cubicBezTo>
                      <a:pt x="21622" y="34576"/>
                      <a:pt x="7620" y="28194"/>
                      <a:pt x="0" y="15145"/>
                    </a:cubicBezTo>
                    <a:cubicBezTo>
                      <a:pt x="6477" y="10382"/>
                      <a:pt x="11430" y="5334"/>
                      <a:pt x="14954" y="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1" name="Freeform: Shape 16450">
                <a:extLst>
                  <a:ext uri="{FF2B5EF4-FFF2-40B4-BE49-F238E27FC236}">
                    <a16:creationId xmlns:a16="http://schemas.microsoft.com/office/drawing/2014/main" id="{1F0B86A2-75D3-F8DB-DFA6-5BD5E4A9CA3D}"/>
                  </a:ext>
                </a:extLst>
              </p:cNvPr>
              <p:cNvSpPr/>
              <p:nvPr/>
            </p:nvSpPr>
            <p:spPr>
              <a:xfrm>
                <a:off x="3170490" y="3354133"/>
                <a:ext cx="139913" cy="102644"/>
              </a:xfrm>
              <a:custGeom>
                <a:avLst/>
                <a:gdLst>
                  <a:gd name="connsiteX0" fmla="*/ 39148 w 139913"/>
                  <a:gd name="connsiteY0" fmla="*/ 0 h 102644"/>
                  <a:gd name="connsiteX1" fmla="*/ 81058 w 139913"/>
                  <a:gd name="connsiteY1" fmla="*/ 19050 h 102644"/>
                  <a:gd name="connsiteX2" fmla="*/ 119349 w 139913"/>
                  <a:gd name="connsiteY2" fmla="*/ 61055 h 102644"/>
                  <a:gd name="connsiteX3" fmla="*/ 0 w 139913"/>
                  <a:gd name="connsiteY3" fmla="*/ 43720 h 102644"/>
                  <a:gd name="connsiteX4" fmla="*/ 17717 w 139913"/>
                  <a:gd name="connsiteY4" fmla="*/ 15907 h 102644"/>
                  <a:gd name="connsiteX5" fmla="*/ 39053 w 139913"/>
                  <a:gd name="connsiteY5" fmla="*/ 0 h 102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9913" h="102644">
                    <a:moveTo>
                      <a:pt x="39148" y="0"/>
                    </a:moveTo>
                    <a:cubicBezTo>
                      <a:pt x="46768" y="13049"/>
                      <a:pt x="60770" y="19431"/>
                      <a:pt x="81058" y="19050"/>
                    </a:cubicBezTo>
                    <a:cubicBezTo>
                      <a:pt x="94679" y="37147"/>
                      <a:pt x="107347" y="51149"/>
                      <a:pt x="119349" y="61055"/>
                    </a:cubicBezTo>
                    <a:cubicBezTo>
                      <a:pt x="201454" y="161068"/>
                      <a:pt x="12002" y="50101"/>
                      <a:pt x="0" y="43720"/>
                    </a:cubicBezTo>
                    <a:cubicBezTo>
                      <a:pt x="4477" y="34957"/>
                      <a:pt x="10383" y="25622"/>
                      <a:pt x="17717" y="15907"/>
                    </a:cubicBezTo>
                    <a:cubicBezTo>
                      <a:pt x="23813" y="7715"/>
                      <a:pt x="30956" y="2381"/>
                      <a:pt x="39053" y="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2" name="Freeform: Shape 16451">
                <a:extLst>
                  <a:ext uri="{FF2B5EF4-FFF2-40B4-BE49-F238E27FC236}">
                    <a16:creationId xmlns:a16="http://schemas.microsoft.com/office/drawing/2014/main" id="{DEEE1510-E1D2-3F44-2D3F-F28FA9CD5305}"/>
                  </a:ext>
                </a:extLst>
              </p:cNvPr>
              <p:cNvSpPr/>
              <p:nvPr/>
            </p:nvSpPr>
            <p:spPr>
              <a:xfrm>
                <a:off x="3170370" y="3397853"/>
                <a:ext cx="87655" cy="42100"/>
              </a:xfrm>
              <a:custGeom>
                <a:avLst/>
                <a:gdLst>
                  <a:gd name="connsiteX0" fmla="*/ 216 w 87655"/>
                  <a:gd name="connsiteY0" fmla="*/ 95 h 42100"/>
                  <a:gd name="connsiteX1" fmla="*/ 87655 w 87655"/>
                  <a:gd name="connsiteY1" fmla="*/ 42100 h 42100"/>
                  <a:gd name="connsiteX2" fmla="*/ 1835 w 87655"/>
                  <a:gd name="connsiteY2" fmla="*/ 1905 h 42100"/>
                  <a:gd name="connsiteX3" fmla="*/ 216 w 87655"/>
                  <a:gd name="connsiteY3" fmla="*/ 0 h 42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655" h="42100">
                    <a:moveTo>
                      <a:pt x="216" y="95"/>
                    </a:moveTo>
                    <a:cubicBezTo>
                      <a:pt x="31363" y="11906"/>
                      <a:pt x="60414" y="25908"/>
                      <a:pt x="87655" y="42100"/>
                    </a:cubicBezTo>
                    <a:cubicBezTo>
                      <a:pt x="56032" y="31623"/>
                      <a:pt x="27457" y="18193"/>
                      <a:pt x="1835" y="1905"/>
                    </a:cubicBezTo>
                    <a:cubicBezTo>
                      <a:pt x="216" y="857"/>
                      <a:pt x="-356" y="191"/>
                      <a:pt x="216" y="0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3" name="Freeform: Shape 16452">
                <a:extLst>
                  <a:ext uri="{FF2B5EF4-FFF2-40B4-BE49-F238E27FC236}">
                    <a16:creationId xmlns:a16="http://schemas.microsoft.com/office/drawing/2014/main" id="{44DE0711-86C8-6975-1569-C9D67E3BC41D}"/>
                  </a:ext>
                </a:extLst>
              </p:cNvPr>
              <p:cNvSpPr/>
              <p:nvPr/>
            </p:nvSpPr>
            <p:spPr>
              <a:xfrm>
                <a:off x="3624452" y="3398710"/>
                <a:ext cx="156326" cy="62102"/>
              </a:xfrm>
              <a:custGeom>
                <a:avLst/>
                <a:gdLst>
                  <a:gd name="connsiteX0" fmla="*/ 90011 w 156326"/>
                  <a:gd name="connsiteY0" fmla="*/ 61246 h 62102"/>
                  <a:gd name="connsiteX1" fmla="*/ 286 w 156326"/>
                  <a:gd name="connsiteY1" fmla="*/ 55721 h 62102"/>
                  <a:gd name="connsiteX2" fmla="*/ 4572 w 156326"/>
                  <a:gd name="connsiteY2" fmla="*/ 16097 h 62102"/>
                  <a:gd name="connsiteX3" fmla="*/ 14764 w 156326"/>
                  <a:gd name="connsiteY3" fmla="*/ 857 h 62102"/>
                  <a:gd name="connsiteX4" fmla="*/ 17240 w 156326"/>
                  <a:gd name="connsiteY4" fmla="*/ 857 h 62102"/>
                  <a:gd name="connsiteX5" fmla="*/ 34957 w 156326"/>
                  <a:gd name="connsiteY5" fmla="*/ 7811 h 62102"/>
                  <a:gd name="connsiteX6" fmla="*/ 55245 w 156326"/>
                  <a:gd name="connsiteY6" fmla="*/ 3715 h 62102"/>
                  <a:gd name="connsiteX7" fmla="*/ 58960 w 156326"/>
                  <a:gd name="connsiteY7" fmla="*/ 4286 h 62102"/>
                  <a:gd name="connsiteX8" fmla="*/ 90011 w 156326"/>
                  <a:gd name="connsiteY8" fmla="*/ 61151 h 62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326" h="62102">
                    <a:moveTo>
                      <a:pt x="90011" y="61246"/>
                    </a:moveTo>
                    <a:cubicBezTo>
                      <a:pt x="60103" y="56960"/>
                      <a:pt x="30194" y="55150"/>
                      <a:pt x="286" y="55721"/>
                    </a:cubicBezTo>
                    <a:cubicBezTo>
                      <a:pt x="-667" y="39719"/>
                      <a:pt x="762" y="26480"/>
                      <a:pt x="4572" y="16097"/>
                    </a:cubicBezTo>
                    <a:cubicBezTo>
                      <a:pt x="5143" y="14478"/>
                      <a:pt x="8573" y="9430"/>
                      <a:pt x="14764" y="857"/>
                    </a:cubicBezTo>
                    <a:cubicBezTo>
                      <a:pt x="15621" y="-286"/>
                      <a:pt x="16478" y="-286"/>
                      <a:pt x="17240" y="857"/>
                    </a:cubicBezTo>
                    <a:cubicBezTo>
                      <a:pt x="20955" y="6382"/>
                      <a:pt x="26860" y="8668"/>
                      <a:pt x="34957" y="7811"/>
                    </a:cubicBezTo>
                    <a:cubicBezTo>
                      <a:pt x="41529" y="7144"/>
                      <a:pt x="48292" y="5715"/>
                      <a:pt x="55245" y="3715"/>
                    </a:cubicBezTo>
                    <a:cubicBezTo>
                      <a:pt x="56674" y="3334"/>
                      <a:pt x="57817" y="3524"/>
                      <a:pt x="58960" y="4286"/>
                    </a:cubicBezTo>
                    <a:cubicBezTo>
                      <a:pt x="42958" y="5620"/>
                      <a:pt x="262128" y="70676"/>
                      <a:pt x="90011" y="61151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4" name="Freeform: Shape 16453">
                <a:extLst>
                  <a:ext uri="{FF2B5EF4-FFF2-40B4-BE49-F238E27FC236}">
                    <a16:creationId xmlns:a16="http://schemas.microsoft.com/office/drawing/2014/main" id="{5DD60733-6B09-4A3D-0358-5F0C4AA46F02}"/>
                  </a:ext>
                </a:extLst>
              </p:cNvPr>
              <p:cNvSpPr/>
              <p:nvPr/>
            </p:nvSpPr>
            <p:spPr>
              <a:xfrm>
                <a:off x="3624738" y="3454329"/>
                <a:ext cx="112014" cy="9437"/>
              </a:xfrm>
              <a:custGeom>
                <a:avLst/>
                <a:gdLst>
                  <a:gd name="connsiteX0" fmla="*/ 92297 w 112014"/>
                  <a:gd name="connsiteY0" fmla="*/ 9342 h 9437"/>
                  <a:gd name="connsiteX1" fmla="*/ 0 w 112014"/>
                  <a:gd name="connsiteY1" fmla="*/ 103 h 9437"/>
                  <a:gd name="connsiteX2" fmla="*/ 89726 w 112014"/>
                  <a:gd name="connsiteY2" fmla="*/ 5627 h 9437"/>
                  <a:gd name="connsiteX3" fmla="*/ 100394 w 112014"/>
                  <a:gd name="connsiteY3" fmla="*/ 6389 h 9437"/>
                  <a:gd name="connsiteX4" fmla="*/ 111157 w 112014"/>
                  <a:gd name="connsiteY4" fmla="*/ 6389 h 9437"/>
                  <a:gd name="connsiteX5" fmla="*/ 112014 w 112014"/>
                  <a:gd name="connsiteY5" fmla="*/ 7056 h 9437"/>
                  <a:gd name="connsiteX6" fmla="*/ 112014 w 112014"/>
                  <a:gd name="connsiteY6" fmla="*/ 8199 h 9437"/>
                  <a:gd name="connsiteX7" fmla="*/ 110871 w 112014"/>
                  <a:gd name="connsiteY7" fmla="*/ 8961 h 9437"/>
                  <a:gd name="connsiteX8" fmla="*/ 92297 w 112014"/>
                  <a:gd name="connsiteY8" fmla="*/ 9437 h 9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014" h="9437">
                    <a:moveTo>
                      <a:pt x="92297" y="9342"/>
                    </a:moveTo>
                    <a:cubicBezTo>
                      <a:pt x="60579" y="9342"/>
                      <a:pt x="29813" y="6294"/>
                      <a:pt x="0" y="103"/>
                    </a:cubicBezTo>
                    <a:cubicBezTo>
                      <a:pt x="29909" y="-469"/>
                      <a:pt x="59817" y="1341"/>
                      <a:pt x="89726" y="5627"/>
                    </a:cubicBezTo>
                    <a:cubicBezTo>
                      <a:pt x="93821" y="6199"/>
                      <a:pt x="97346" y="6484"/>
                      <a:pt x="100394" y="6389"/>
                    </a:cubicBezTo>
                    <a:cubicBezTo>
                      <a:pt x="103918" y="6294"/>
                      <a:pt x="107537" y="6294"/>
                      <a:pt x="111157" y="6389"/>
                    </a:cubicBezTo>
                    <a:cubicBezTo>
                      <a:pt x="111728" y="6389"/>
                      <a:pt x="112014" y="6580"/>
                      <a:pt x="112014" y="7056"/>
                    </a:cubicBezTo>
                    <a:lnTo>
                      <a:pt x="112014" y="8199"/>
                    </a:lnTo>
                    <a:cubicBezTo>
                      <a:pt x="111824" y="8675"/>
                      <a:pt x="111538" y="8961"/>
                      <a:pt x="110871" y="8961"/>
                    </a:cubicBezTo>
                    <a:lnTo>
                      <a:pt x="92297" y="9437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34" name="Freeform: Shape 16433">
              <a:extLst>
                <a:ext uri="{FF2B5EF4-FFF2-40B4-BE49-F238E27FC236}">
                  <a16:creationId xmlns:a16="http://schemas.microsoft.com/office/drawing/2014/main" id="{EBF6F352-3430-38E1-FC9F-0E944DE71897}"/>
                </a:ext>
              </a:extLst>
            </p:cNvPr>
            <p:cNvSpPr/>
            <p:nvPr/>
          </p:nvSpPr>
          <p:spPr>
            <a:xfrm>
              <a:off x="3309274" y="2041874"/>
              <a:ext cx="243263" cy="291375"/>
            </a:xfrm>
            <a:custGeom>
              <a:avLst/>
              <a:gdLst>
                <a:gd name="connsiteX0" fmla="*/ 123916 w 243263"/>
                <a:gd name="connsiteY0" fmla="*/ 1715 h 291375"/>
                <a:gd name="connsiteX1" fmla="*/ 142014 w 243263"/>
                <a:gd name="connsiteY1" fmla="*/ 0 h 291375"/>
                <a:gd name="connsiteX2" fmla="*/ 211451 w 243263"/>
                <a:gd name="connsiteY2" fmla="*/ 72295 h 291375"/>
                <a:gd name="connsiteX3" fmla="*/ 195735 w 243263"/>
                <a:gd name="connsiteY3" fmla="*/ 235934 h 291375"/>
                <a:gd name="connsiteX4" fmla="*/ 167350 w 243263"/>
                <a:gd name="connsiteY4" fmla="*/ 291370 h 291375"/>
                <a:gd name="connsiteX5" fmla="*/ 67909 w 243263"/>
                <a:gd name="connsiteY5" fmla="*/ 281369 h 291375"/>
                <a:gd name="connsiteX6" fmla="*/ 45049 w 243263"/>
                <a:gd name="connsiteY6" fmla="*/ 41720 h 291375"/>
                <a:gd name="connsiteX7" fmla="*/ 123916 w 243263"/>
                <a:gd name="connsiteY7" fmla="*/ 1715 h 29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263" h="291375">
                  <a:moveTo>
                    <a:pt x="123916" y="1715"/>
                  </a:moveTo>
                  <a:lnTo>
                    <a:pt x="142014" y="0"/>
                  </a:lnTo>
                  <a:cubicBezTo>
                    <a:pt x="171351" y="0"/>
                    <a:pt x="302796" y="39148"/>
                    <a:pt x="211451" y="72295"/>
                  </a:cubicBezTo>
                  <a:cubicBezTo>
                    <a:pt x="134774" y="100108"/>
                    <a:pt x="174113" y="200311"/>
                    <a:pt x="195735" y="235934"/>
                  </a:cubicBezTo>
                  <a:cubicBezTo>
                    <a:pt x="212499" y="263557"/>
                    <a:pt x="262029" y="281940"/>
                    <a:pt x="167350" y="291370"/>
                  </a:cubicBezTo>
                  <a:cubicBezTo>
                    <a:pt x="164493" y="291656"/>
                    <a:pt x="72672" y="281750"/>
                    <a:pt x="67909" y="281369"/>
                  </a:cubicBezTo>
                  <a:cubicBezTo>
                    <a:pt x="-35818" y="274892"/>
                    <a:pt x="-1623" y="78200"/>
                    <a:pt x="45049" y="41720"/>
                  </a:cubicBezTo>
                  <a:cubicBezTo>
                    <a:pt x="56955" y="32385"/>
                    <a:pt x="102866" y="-4953"/>
                    <a:pt x="123916" y="1715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3" name="Graphic 1736">
            <a:extLst>
              <a:ext uri="{FF2B5EF4-FFF2-40B4-BE49-F238E27FC236}">
                <a16:creationId xmlns:a16="http://schemas.microsoft.com/office/drawing/2014/main" id="{687B385C-6256-2CCA-03D9-AD1816CFBD5A}"/>
              </a:ext>
            </a:extLst>
          </p:cNvPr>
          <p:cNvGrpSpPr/>
          <p:nvPr/>
        </p:nvGrpSpPr>
        <p:grpSpPr>
          <a:xfrm>
            <a:off x="5718677" y="6312963"/>
            <a:ext cx="337919" cy="262017"/>
            <a:chOff x="4233885" y="2550699"/>
            <a:chExt cx="426220" cy="330484"/>
          </a:xfrm>
          <a:solidFill>
            <a:srgbClr val="673434"/>
          </a:solidFill>
        </p:grpSpPr>
        <p:sp>
          <p:nvSpPr>
            <p:cNvPr id="16224" name="Freeform: Shape 16223">
              <a:extLst>
                <a:ext uri="{FF2B5EF4-FFF2-40B4-BE49-F238E27FC236}">
                  <a16:creationId xmlns:a16="http://schemas.microsoft.com/office/drawing/2014/main" id="{F670843E-B71F-9D46-07D3-E8EFB6AC2D5A}"/>
                </a:ext>
              </a:extLst>
            </p:cNvPr>
            <p:cNvSpPr/>
            <p:nvPr/>
          </p:nvSpPr>
          <p:spPr>
            <a:xfrm>
              <a:off x="4243482" y="2550699"/>
              <a:ext cx="416624" cy="330484"/>
            </a:xfrm>
            <a:custGeom>
              <a:avLst/>
              <a:gdLst>
                <a:gd name="connsiteX0" fmla="*/ 122777 w 416624"/>
                <a:gd name="connsiteY0" fmla="*/ 104394 h 330484"/>
                <a:gd name="connsiteX1" fmla="*/ 258508 w 416624"/>
                <a:gd name="connsiteY1" fmla="*/ 111728 h 330484"/>
                <a:gd name="connsiteX2" fmla="*/ 269272 w 416624"/>
                <a:gd name="connsiteY2" fmla="*/ 110490 h 330484"/>
                <a:gd name="connsiteX3" fmla="*/ 300228 w 416624"/>
                <a:gd name="connsiteY3" fmla="*/ 109633 h 330484"/>
                <a:gd name="connsiteX4" fmla="*/ 308420 w 416624"/>
                <a:gd name="connsiteY4" fmla="*/ 109919 h 330484"/>
                <a:gd name="connsiteX5" fmla="*/ 311087 w 416624"/>
                <a:gd name="connsiteY5" fmla="*/ 109633 h 330484"/>
                <a:gd name="connsiteX6" fmla="*/ 313754 w 416624"/>
                <a:gd name="connsiteY6" fmla="*/ 109061 h 330484"/>
                <a:gd name="connsiteX7" fmla="*/ 318040 w 416624"/>
                <a:gd name="connsiteY7" fmla="*/ 108585 h 330484"/>
                <a:gd name="connsiteX8" fmla="*/ 320421 w 416624"/>
                <a:gd name="connsiteY8" fmla="*/ 106966 h 330484"/>
                <a:gd name="connsiteX9" fmla="*/ 328613 w 416624"/>
                <a:gd name="connsiteY9" fmla="*/ 93917 h 330484"/>
                <a:gd name="connsiteX10" fmla="*/ 329946 w 416624"/>
                <a:gd name="connsiteY10" fmla="*/ 91250 h 330484"/>
                <a:gd name="connsiteX11" fmla="*/ 337185 w 416624"/>
                <a:gd name="connsiteY11" fmla="*/ 76009 h 330484"/>
                <a:gd name="connsiteX12" fmla="*/ 338518 w 416624"/>
                <a:gd name="connsiteY12" fmla="*/ 72771 h 330484"/>
                <a:gd name="connsiteX13" fmla="*/ 339185 w 416624"/>
                <a:gd name="connsiteY13" fmla="*/ 67246 h 330484"/>
                <a:gd name="connsiteX14" fmla="*/ 339662 w 416624"/>
                <a:gd name="connsiteY14" fmla="*/ 61722 h 330484"/>
                <a:gd name="connsiteX15" fmla="*/ 337852 w 416624"/>
                <a:gd name="connsiteY15" fmla="*/ 48958 h 330484"/>
                <a:gd name="connsiteX16" fmla="*/ 336042 w 416624"/>
                <a:gd name="connsiteY16" fmla="*/ 42577 h 330484"/>
                <a:gd name="connsiteX17" fmla="*/ 333089 w 416624"/>
                <a:gd name="connsiteY17" fmla="*/ 32956 h 330484"/>
                <a:gd name="connsiteX18" fmla="*/ 331946 w 416624"/>
                <a:gd name="connsiteY18" fmla="*/ 30004 h 330484"/>
                <a:gd name="connsiteX19" fmla="*/ 330803 w 416624"/>
                <a:gd name="connsiteY19" fmla="*/ 27051 h 330484"/>
                <a:gd name="connsiteX20" fmla="*/ 326707 w 416624"/>
                <a:gd name="connsiteY20" fmla="*/ 18383 h 330484"/>
                <a:gd name="connsiteX21" fmla="*/ 325088 w 416624"/>
                <a:gd name="connsiteY21" fmla="*/ 16002 h 330484"/>
                <a:gd name="connsiteX22" fmla="*/ 323945 w 416624"/>
                <a:gd name="connsiteY22" fmla="*/ 13335 h 330484"/>
                <a:gd name="connsiteX23" fmla="*/ 323088 w 416624"/>
                <a:gd name="connsiteY23" fmla="*/ 9525 h 330484"/>
                <a:gd name="connsiteX24" fmla="*/ 324136 w 416624"/>
                <a:gd name="connsiteY24" fmla="*/ 1333 h 330484"/>
                <a:gd name="connsiteX25" fmla="*/ 325755 w 416624"/>
                <a:gd name="connsiteY25" fmla="*/ 0 h 330484"/>
                <a:gd name="connsiteX26" fmla="*/ 326231 w 416624"/>
                <a:gd name="connsiteY26" fmla="*/ 381 h 330484"/>
                <a:gd name="connsiteX27" fmla="*/ 326231 w 416624"/>
                <a:gd name="connsiteY27" fmla="*/ 1238 h 330484"/>
                <a:gd name="connsiteX28" fmla="*/ 326612 w 416624"/>
                <a:gd name="connsiteY28" fmla="*/ 1619 h 330484"/>
                <a:gd name="connsiteX29" fmla="*/ 330041 w 416624"/>
                <a:gd name="connsiteY29" fmla="*/ 2477 h 330484"/>
                <a:gd name="connsiteX30" fmla="*/ 338614 w 416624"/>
                <a:gd name="connsiteY30" fmla="*/ 6191 h 330484"/>
                <a:gd name="connsiteX31" fmla="*/ 356806 w 416624"/>
                <a:gd name="connsiteY31" fmla="*/ 16573 h 330484"/>
                <a:gd name="connsiteX32" fmla="*/ 356997 w 416624"/>
                <a:gd name="connsiteY32" fmla="*/ 16954 h 330484"/>
                <a:gd name="connsiteX33" fmla="*/ 356521 w 416624"/>
                <a:gd name="connsiteY33" fmla="*/ 17335 h 330484"/>
                <a:gd name="connsiteX34" fmla="*/ 356997 w 416624"/>
                <a:gd name="connsiteY34" fmla="*/ 18193 h 330484"/>
                <a:gd name="connsiteX35" fmla="*/ 361950 w 416624"/>
                <a:gd name="connsiteY35" fmla="*/ 20479 h 330484"/>
                <a:gd name="connsiteX36" fmla="*/ 364236 w 416624"/>
                <a:gd name="connsiteY36" fmla="*/ 21336 h 330484"/>
                <a:gd name="connsiteX37" fmla="*/ 365379 w 416624"/>
                <a:gd name="connsiteY37" fmla="*/ 22003 h 330484"/>
                <a:gd name="connsiteX38" fmla="*/ 370713 w 416624"/>
                <a:gd name="connsiteY38" fmla="*/ 27146 h 330484"/>
                <a:gd name="connsiteX39" fmla="*/ 374332 w 416624"/>
                <a:gd name="connsiteY39" fmla="*/ 31718 h 330484"/>
                <a:gd name="connsiteX40" fmla="*/ 376809 w 416624"/>
                <a:gd name="connsiteY40" fmla="*/ 35433 h 330484"/>
                <a:gd name="connsiteX41" fmla="*/ 378905 w 416624"/>
                <a:gd name="connsiteY41" fmla="*/ 39815 h 330484"/>
                <a:gd name="connsiteX42" fmla="*/ 379095 w 416624"/>
                <a:gd name="connsiteY42" fmla="*/ 40481 h 330484"/>
                <a:gd name="connsiteX43" fmla="*/ 379095 w 416624"/>
                <a:gd name="connsiteY43" fmla="*/ 41148 h 330484"/>
                <a:gd name="connsiteX44" fmla="*/ 379095 w 416624"/>
                <a:gd name="connsiteY44" fmla="*/ 42386 h 330484"/>
                <a:gd name="connsiteX45" fmla="*/ 381286 w 416624"/>
                <a:gd name="connsiteY45" fmla="*/ 45910 h 330484"/>
                <a:gd name="connsiteX46" fmla="*/ 382143 w 416624"/>
                <a:gd name="connsiteY46" fmla="*/ 48387 h 330484"/>
                <a:gd name="connsiteX47" fmla="*/ 383381 w 416624"/>
                <a:gd name="connsiteY47" fmla="*/ 50768 h 330484"/>
                <a:gd name="connsiteX48" fmla="*/ 383572 w 416624"/>
                <a:gd name="connsiteY48" fmla="*/ 51244 h 330484"/>
                <a:gd name="connsiteX49" fmla="*/ 384143 w 416624"/>
                <a:gd name="connsiteY49" fmla="*/ 55340 h 330484"/>
                <a:gd name="connsiteX50" fmla="*/ 385381 w 416624"/>
                <a:gd name="connsiteY50" fmla="*/ 57340 h 330484"/>
                <a:gd name="connsiteX51" fmla="*/ 385381 w 416624"/>
                <a:gd name="connsiteY51" fmla="*/ 57817 h 330484"/>
                <a:gd name="connsiteX52" fmla="*/ 384715 w 416624"/>
                <a:gd name="connsiteY52" fmla="*/ 61627 h 330484"/>
                <a:gd name="connsiteX53" fmla="*/ 385096 w 416624"/>
                <a:gd name="connsiteY53" fmla="*/ 63817 h 330484"/>
                <a:gd name="connsiteX54" fmla="*/ 384810 w 416624"/>
                <a:gd name="connsiteY54" fmla="*/ 73057 h 330484"/>
                <a:gd name="connsiteX55" fmla="*/ 384334 w 416624"/>
                <a:gd name="connsiteY55" fmla="*/ 78200 h 330484"/>
                <a:gd name="connsiteX56" fmla="*/ 382048 w 416624"/>
                <a:gd name="connsiteY56" fmla="*/ 89154 h 330484"/>
                <a:gd name="connsiteX57" fmla="*/ 379476 w 416624"/>
                <a:gd name="connsiteY57" fmla="*/ 93631 h 330484"/>
                <a:gd name="connsiteX58" fmla="*/ 378428 w 416624"/>
                <a:gd name="connsiteY58" fmla="*/ 96202 h 330484"/>
                <a:gd name="connsiteX59" fmla="*/ 377762 w 416624"/>
                <a:gd name="connsiteY59" fmla="*/ 99155 h 330484"/>
                <a:gd name="connsiteX60" fmla="*/ 377380 w 416624"/>
                <a:gd name="connsiteY60" fmla="*/ 99346 h 330484"/>
                <a:gd name="connsiteX61" fmla="*/ 376142 w 416624"/>
                <a:gd name="connsiteY61" fmla="*/ 99060 h 330484"/>
                <a:gd name="connsiteX62" fmla="*/ 375761 w 416624"/>
                <a:gd name="connsiteY62" fmla="*/ 99250 h 330484"/>
                <a:gd name="connsiteX63" fmla="*/ 373951 w 416624"/>
                <a:gd name="connsiteY63" fmla="*/ 103156 h 330484"/>
                <a:gd name="connsiteX64" fmla="*/ 372713 w 416624"/>
                <a:gd name="connsiteY64" fmla="*/ 104870 h 330484"/>
                <a:gd name="connsiteX65" fmla="*/ 368237 w 416624"/>
                <a:gd name="connsiteY65" fmla="*/ 111061 h 330484"/>
                <a:gd name="connsiteX66" fmla="*/ 363569 w 416624"/>
                <a:gd name="connsiteY66" fmla="*/ 114776 h 330484"/>
                <a:gd name="connsiteX67" fmla="*/ 361188 w 416624"/>
                <a:gd name="connsiteY67" fmla="*/ 116777 h 330484"/>
                <a:gd name="connsiteX68" fmla="*/ 357092 w 416624"/>
                <a:gd name="connsiteY68" fmla="*/ 119920 h 330484"/>
                <a:gd name="connsiteX69" fmla="*/ 355759 w 416624"/>
                <a:gd name="connsiteY69" fmla="*/ 119253 h 330484"/>
                <a:gd name="connsiteX70" fmla="*/ 355473 w 416624"/>
                <a:gd name="connsiteY70" fmla="*/ 118205 h 330484"/>
                <a:gd name="connsiteX71" fmla="*/ 352234 w 416624"/>
                <a:gd name="connsiteY71" fmla="*/ 121158 h 330484"/>
                <a:gd name="connsiteX72" fmla="*/ 351568 w 416624"/>
                <a:gd name="connsiteY72" fmla="*/ 123634 h 330484"/>
                <a:gd name="connsiteX73" fmla="*/ 351472 w 416624"/>
                <a:gd name="connsiteY73" fmla="*/ 125444 h 330484"/>
                <a:gd name="connsiteX74" fmla="*/ 357473 w 416624"/>
                <a:gd name="connsiteY74" fmla="*/ 132969 h 330484"/>
                <a:gd name="connsiteX75" fmla="*/ 358235 w 416624"/>
                <a:gd name="connsiteY75" fmla="*/ 134207 h 330484"/>
                <a:gd name="connsiteX76" fmla="*/ 365665 w 416624"/>
                <a:gd name="connsiteY76" fmla="*/ 145637 h 330484"/>
                <a:gd name="connsiteX77" fmla="*/ 368808 w 416624"/>
                <a:gd name="connsiteY77" fmla="*/ 151067 h 330484"/>
                <a:gd name="connsiteX78" fmla="*/ 371570 w 416624"/>
                <a:gd name="connsiteY78" fmla="*/ 156305 h 330484"/>
                <a:gd name="connsiteX79" fmla="*/ 374142 w 416624"/>
                <a:gd name="connsiteY79" fmla="*/ 161830 h 330484"/>
                <a:gd name="connsiteX80" fmla="*/ 375095 w 416624"/>
                <a:gd name="connsiteY80" fmla="*/ 164116 h 330484"/>
                <a:gd name="connsiteX81" fmla="*/ 376047 w 416624"/>
                <a:gd name="connsiteY81" fmla="*/ 166783 h 330484"/>
                <a:gd name="connsiteX82" fmla="*/ 378905 w 416624"/>
                <a:gd name="connsiteY82" fmla="*/ 172688 h 330484"/>
                <a:gd name="connsiteX83" fmla="*/ 379476 w 416624"/>
                <a:gd name="connsiteY83" fmla="*/ 174403 h 330484"/>
                <a:gd name="connsiteX84" fmla="*/ 380047 w 416624"/>
                <a:gd name="connsiteY84" fmla="*/ 176784 h 330484"/>
                <a:gd name="connsiteX85" fmla="*/ 381476 w 416624"/>
                <a:gd name="connsiteY85" fmla="*/ 180975 h 330484"/>
                <a:gd name="connsiteX86" fmla="*/ 382810 w 416624"/>
                <a:gd name="connsiteY86" fmla="*/ 185166 h 330484"/>
                <a:gd name="connsiteX87" fmla="*/ 386048 w 416624"/>
                <a:gd name="connsiteY87" fmla="*/ 194405 h 330484"/>
                <a:gd name="connsiteX88" fmla="*/ 388906 w 416624"/>
                <a:gd name="connsiteY88" fmla="*/ 201930 h 330484"/>
                <a:gd name="connsiteX89" fmla="*/ 408527 w 416624"/>
                <a:gd name="connsiteY89" fmla="*/ 239649 h 330484"/>
                <a:gd name="connsiteX90" fmla="*/ 409575 w 416624"/>
                <a:gd name="connsiteY90" fmla="*/ 242316 h 330484"/>
                <a:gd name="connsiteX91" fmla="*/ 410337 w 416624"/>
                <a:gd name="connsiteY91" fmla="*/ 245078 h 330484"/>
                <a:gd name="connsiteX92" fmla="*/ 410146 w 416624"/>
                <a:gd name="connsiteY92" fmla="*/ 248126 h 330484"/>
                <a:gd name="connsiteX93" fmla="*/ 412528 w 416624"/>
                <a:gd name="connsiteY93" fmla="*/ 255461 h 330484"/>
                <a:gd name="connsiteX94" fmla="*/ 414338 w 416624"/>
                <a:gd name="connsiteY94" fmla="*/ 259747 h 330484"/>
                <a:gd name="connsiteX95" fmla="*/ 416623 w 416624"/>
                <a:gd name="connsiteY95" fmla="*/ 265843 h 330484"/>
                <a:gd name="connsiteX96" fmla="*/ 388525 w 416624"/>
                <a:gd name="connsiteY96" fmla="*/ 272606 h 330484"/>
                <a:gd name="connsiteX97" fmla="*/ 387096 w 416624"/>
                <a:gd name="connsiteY97" fmla="*/ 269653 h 330484"/>
                <a:gd name="connsiteX98" fmla="*/ 388525 w 416624"/>
                <a:gd name="connsiteY98" fmla="*/ 268034 h 330484"/>
                <a:gd name="connsiteX99" fmla="*/ 389287 w 416624"/>
                <a:gd name="connsiteY99" fmla="*/ 267557 h 330484"/>
                <a:gd name="connsiteX100" fmla="*/ 389763 w 416624"/>
                <a:gd name="connsiteY100" fmla="*/ 258318 h 330484"/>
                <a:gd name="connsiteX101" fmla="*/ 388906 w 416624"/>
                <a:gd name="connsiteY101" fmla="*/ 254317 h 330484"/>
                <a:gd name="connsiteX102" fmla="*/ 386239 w 416624"/>
                <a:gd name="connsiteY102" fmla="*/ 245364 h 330484"/>
                <a:gd name="connsiteX103" fmla="*/ 385381 w 416624"/>
                <a:gd name="connsiteY103" fmla="*/ 244221 h 330484"/>
                <a:gd name="connsiteX104" fmla="*/ 384048 w 416624"/>
                <a:gd name="connsiteY104" fmla="*/ 243840 h 330484"/>
                <a:gd name="connsiteX105" fmla="*/ 376618 w 416624"/>
                <a:gd name="connsiteY105" fmla="*/ 242602 h 330484"/>
                <a:gd name="connsiteX106" fmla="*/ 373189 w 416624"/>
                <a:gd name="connsiteY106" fmla="*/ 241459 h 330484"/>
                <a:gd name="connsiteX107" fmla="*/ 369094 w 416624"/>
                <a:gd name="connsiteY107" fmla="*/ 239554 h 330484"/>
                <a:gd name="connsiteX108" fmla="*/ 341471 w 416624"/>
                <a:gd name="connsiteY108" fmla="*/ 228600 h 330484"/>
                <a:gd name="connsiteX109" fmla="*/ 338614 w 416624"/>
                <a:gd name="connsiteY109" fmla="*/ 227362 h 330484"/>
                <a:gd name="connsiteX110" fmla="*/ 335756 w 416624"/>
                <a:gd name="connsiteY110" fmla="*/ 226219 h 330484"/>
                <a:gd name="connsiteX111" fmla="*/ 331851 w 416624"/>
                <a:gd name="connsiteY111" fmla="*/ 224790 h 330484"/>
                <a:gd name="connsiteX112" fmla="*/ 322993 w 416624"/>
                <a:gd name="connsiteY112" fmla="*/ 220504 h 330484"/>
                <a:gd name="connsiteX113" fmla="*/ 319659 w 416624"/>
                <a:gd name="connsiteY113" fmla="*/ 218599 h 330484"/>
                <a:gd name="connsiteX114" fmla="*/ 316135 w 416624"/>
                <a:gd name="connsiteY114" fmla="*/ 216979 h 330484"/>
                <a:gd name="connsiteX115" fmla="*/ 313182 w 416624"/>
                <a:gd name="connsiteY115" fmla="*/ 214408 h 330484"/>
                <a:gd name="connsiteX116" fmla="*/ 312325 w 416624"/>
                <a:gd name="connsiteY116" fmla="*/ 213931 h 330484"/>
                <a:gd name="connsiteX117" fmla="*/ 310705 w 416624"/>
                <a:gd name="connsiteY117" fmla="*/ 214598 h 330484"/>
                <a:gd name="connsiteX118" fmla="*/ 310324 w 416624"/>
                <a:gd name="connsiteY118" fmla="*/ 216979 h 330484"/>
                <a:gd name="connsiteX119" fmla="*/ 310134 w 416624"/>
                <a:gd name="connsiteY119" fmla="*/ 219742 h 330484"/>
                <a:gd name="connsiteX120" fmla="*/ 307848 w 416624"/>
                <a:gd name="connsiteY120" fmla="*/ 224504 h 330484"/>
                <a:gd name="connsiteX121" fmla="*/ 305181 w 416624"/>
                <a:gd name="connsiteY121" fmla="*/ 230791 h 330484"/>
                <a:gd name="connsiteX122" fmla="*/ 301371 w 416624"/>
                <a:gd name="connsiteY122" fmla="*/ 237363 h 330484"/>
                <a:gd name="connsiteX123" fmla="*/ 299466 w 416624"/>
                <a:gd name="connsiteY123" fmla="*/ 239363 h 330484"/>
                <a:gd name="connsiteX124" fmla="*/ 297847 w 416624"/>
                <a:gd name="connsiteY124" fmla="*/ 242888 h 330484"/>
                <a:gd name="connsiteX125" fmla="*/ 293751 w 416624"/>
                <a:gd name="connsiteY125" fmla="*/ 249365 h 330484"/>
                <a:gd name="connsiteX126" fmla="*/ 289750 w 416624"/>
                <a:gd name="connsiteY126" fmla="*/ 256508 h 330484"/>
                <a:gd name="connsiteX127" fmla="*/ 286607 w 416624"/>
                <a:gd name="connsiteY127" fmla="*/ 261556 h 330484"/>
                <a:gd name="connsiteX128" fmla="*/ 284797 w 416624"/>
                <a:gd name="connsiteY128" fmla="*/ 264605 h 330484"/>
                <a:gd name="connsiteX129" fmla="*/ 283178 w 416624"/>
                <a:gd name="connsiteY129" fmla="*/ 267748 h 330484"/>
                <a:gd name="connsiteX130" fmla="*/ 280702 w 416624"/>
                <a:gd name="connsiteY130" fmla="*/ 272415 h 330484"/>
                <a:gd name="connsiteX131" fmla="*/ 278987 w 416624"/>
                <a:gd name="connsiteY131" fmla="*/ 275082 h 330484"/>
                <a:gd name="connsiteX132" fmla="*/ 277368 w 416624"/>
                <a:gd name="connsiteY132" fmla="*/ 277844 h 330484"/>
                <a:gd name="connsiteX133" fmla="*/ 275177 w 416624"/>
                <a:gd name="connsiteY133" fmla="*/ 280225 h 330484"/>
                <a:gd name="connsiteX134" fmla="*/ 275177 w 416624"/>
                <a:gd name="connsiteY134" fmla="*/ 280797 h 330484"/>
                <a:gd name="connsiteX135" fmla="*/ 275368 w 416624"/>
                <a:gd name="connsiteY135" fmla="*/ 280988 h 330484"/>
                <a:gd name="connsiteX136" fmla="*/ 275368 w 416624"/>
                <a:gd name="connsiteY136" fmla="*/ 281464 h 330484"/>
                <a:gd name="connsiteX137" fmla="*/ 273463 w 416624"/>
                <a:gd name="connsiteY137" fmla="*/ 284226 h 330484"/>
                <a:gd name="connsiteX138" fmla="*/ 273082 w 416624"/>
                <a:gd name="connsiteY138" fmla="*/ 284226 h 330484"/>
                <a:gd name="connsiteX139" fmla="*/ 272415 w 416624"/>
                <a:gd name="connsiteY139" fmla="*/ 283940 h 330484"/>
                <a:gd name="connsiteX140" fmla="*/ 271939 w 416624"/>
                <a:gd name="connsiteY140" fmla="*/ 283940 h 330484"/>
                <a:gd name="connsiteX141" fmla="*/ 270700 w 416624"/>
                <a:gd name="connsiteY141" fmla="*/ 284702 h 330484"/>
                <a:gd name="connsiteX142" fmla="*/ 270700 w 416624"/>
                <a:gd name="connsiteY142" fmla="*/ 285083 h 330484"/>
                <a:gd name="connsiteX143" fmla="*/ 271081 w 416624"/>
                <a:gd name="connsiteY143" fmla="*/ 287465 h 330484"/>
                <a:gd name="connsiteX144" fmla="*/ 267271 w 416624"/>
                <a:gd name="connsiteY144" fmla="*/ 292513 h 330484"/>
                <a:gd name="connsiteX145" fmla="*/ 266224 w 416624"/>
                <a:gd name="connsiteY145" fmla="*/ 292513 h 330484"/>
                <a:gd name="connsiteX146" fmla="*/ 265938 w 416624"/>
                <a:gd name="connsiteY146" fmla="*/ 291751 h 330484"/>
                <a:gd name="connsiteX147" fmla="*/ 265271 w 416624"/>
                <a:gd name="connsiteY147" fmla="*/ 293370 h 330484"/>
                <a:gd name="connsiteX148" fmla="*/ 265557 w 416624"/>
                <a:gd name="connsiteY148" fmla="*/ 293561 h 330484"/>
                <a:gd name="connsiteX149" fmla="*/ 265557 w 416624"/>
                <a:gd name="connsiteY149" fmla="*/ 293656 h 330484"/>
                <a:gd name="connsiteX150" fmla="*/ 264319 w 416624"/>
                <a:gd name="connsiteY150" fmla="*/ 294513 h 330484"/>
                <a:gd name="connsiteX151" fmla="*/ 264128 w 416624"/>
                <a:gd name="connsiteY151" fmla="*/ 294989 h 330484"/>
                <a:gd name="connsiteX152" fmla="*/ 264128 w 416624"/>
                <a:gd name="connsiteY152" fmla="*/ 295275 h 330484"/>
                <a:gd name="connsiteX153" fmla="*/ 264128 w 416624"/>
                <a:gd name="connsiteY153" fmla="*/ 295656 h 330484"/>
                <a:gd name="connsiteX154" fmla="*/ 263176 w 416624"/>
                <a:gd name="connsiteY154" fmla="*/ 296323 h 330484"/>
                <a:gd name="connsiteX155" fmla="*/ 263176 w 416624"/>
                <a:gd name="connsiteY155" fmla="*/ 296799 h 330484"/>
                <a:gd name="connsiteX156" fmla="*/ 263176 w 416624"/>
                <a:gd name="connsiteY156" fmla="*/ 297275 h 330484"/>
                <a:gd name="connsiteX157" fmla="*/ 262985 w 416624"/>
                <a:gd name="connsiteY157" fmla="*/ 297275 h 330484"/>
                <a:gd name="connsiteX158" fmla="*/ 262890 w 416624"/>
                <a:gd name="connsiteY158" fmla="*/ 297275 h 330484"/>
                <a:gd name="connsiteX159" fmla="*/ 262699 w 416624"/>
                <a:gd name="connsiteY159" fmla="*/ 297275 h 330484"/>
                <a:gd name="connsiteX160" fmla="*/ 262604 w 416624"/>
                <a:gd name="connsiteY160" fmla="*/ 297561 h 330484"/>
                <a:gd name="connsiteX161" fmla="*/ 262795 w 416624"/>
                <a:gd name="connsiteY161" fmla="*/ 297942 h 330484"/>
                <a:gd name="connsiteX162" fmla="*/ 263080 w 416624"/>
                <a:gd name="connsiteY162" fmla="*/ 298704 h 330484"/>
                <a:gd name="connsiteX163" fmla="*/ 262604 w 416624"/>
                <a:gd name="connsiteY163" fmla="*/ 298894 h 330484"/>
                <a:gd name="connsiteX164" fmla="*/ 262223 w 416624"/>
                <a:gd name="connsiteY164" fmla="*/ 298609 h 330484"/>
                <a:gd name="connsiteX165" fmla="*/ 261938 w 416624"/>
                <a:gd name="connsiteY165" fmla="*/ 298513 h 330484"/>
                <a:gd name="connsiteX166" fmla="*/ 261175 w 416624"/>
                <a:gd name="connsiteY166" fmla="*/ 299275 h 330484"/>
                <a:gd name="connsiteX167" fmla="*/ 260795 w 416624"/>
                <a:gd name="connsiteY167" fmla="*/ 301085 h 330484"/>
                <a:gd name="connsiteX168" fmla="*/ 260318 w 416624"/>
                <a:gd name="connsiteY168" fmla="*/ 301847 h 330484"/>
                <a:gd name="connsiteX169" fmla="*/ 258604 w 416624"/>
                <a:gd name="connsiteY169" fmla="*/ 303657 h 330484"/>
                <a:gd name="connsiteX170" fmla="*/ 256318 w 416624"/>
                <a:gd name="connsiteY170" fmla="*/ 306610 h 330484"/>
                <a:gd name="connsiteX171" fmla="*/ 254413 w 416624"/>
                <a:gd name="connsiteY171" fmla="*/ 308896 h 330484"/>
                <a:gd name="connsiteX172" fmla="*/ 250698 w 416624"/>
                <a:gd name="connsiteY172" fmla="*/ 313754 h 330484"/>
                <a:gd name="connsiteX173" fmla="*/ 249174 w 416624"/>
                <a:gd name="connsiteY173" fmla="*/ 315373 h 330484"/>
                <a:gd name="connsiteX174" fmla="*/ 247650 w 416624"/>
                <a:gd name="connsiteY174" fmla="*/ 317087 h 330484"/>
                <a:gd name="connsiteX175" fmla="*/ 243173 w 416624"/>
                <a:gd name="connsiteY175" fmla="*/ 320992 h 330484"/>
                <a:gd name="connsiteX176" fmla="*/ 236506 w 416624"/>
                <a:gd name="connsiteY176" fmla="*/ 327755 h 330484"/>
                <a:gd name="connsiteX177" fmla="*/ 235077 w 416624"/>
                <a:gd name="connsiteY177" fmla="*/ 329184 h 330484"/>
                <a:gd name="connsiteX178" fmla="*/ 233172 w 416624"/>
                <a:gd name="connsiteY178" fmla="*/ 329756 h 330484"/>
                <a:gd name="connsiteX179" fmla="*/ 232696 w 416624"/>
                <a:gd name="connsiteY179" fmla="*/ 329756 h 330484"/>
                <a:gd name="connsiteX180" fmla="*/ 232029 w 416624"/>
                <a:gd name="connsiteY180" fmla="*/ 329565 h 330484"/>
                <a:gd name="connsiteX181" fmla="*/ 231743 w 416624"/>
                <a:gd name="connsiteY181" fmla="*/ 329851 h 330484"/>
                <a:gd name="connsiteX182" fmla="*/ 231648 w 416624"/>
                <a:gd name="connsiteY182" fmla="*/ 330327 h 330484"/>
                <a:gd name="connsiteX183" fmla="*/ 231172 w 416624"/>
                <a:gd name="connsiteY183" fmla="*/ 330422 h 330484"/>
                <a:gd name="connsiteX184" fmla="*/ 229933 w 416624"/>
                <a:gd name="connsiteY184" fmla="*/ 329089 h 330484"/>
                <a:gd name="connsiteX185" fmla="*/ 229552 w 416624"/>
                <a:gd name="connsiteY185" fmla="*/ 328803 h 330484"/>
                <a:gd name="connsiteX186" fmla="*/ 229171 w 416624"/>
                <a:gd name="connsiteY186" fmla="*/ 328803 h 330484"/>
                <a:gd name="connsiteX187" fmla="*/ 228505 w 416624"/>
                <a:gd name="connsiteY187" fmla="*/ 329184 h 330484"/>
                <a:gd name="connsiteX188" fmla="*/ 227457 w 416624"/>
                <a:gd name="connsiteY188" fmla="*/ 329089 h 330484"/>
                <a:gd name="connsiteX189" fmla="*/ 225742 w 416624"/>
                <a:gd name="connsiteY189" fmla="*/ 326803 h 330484"/>
                <a:gd name="connsiteX190" fmla="*/ 224504 w 416624"/>
                <a:gd name="connsiteY190" fmla="*/ 324231 h 330484"/>
                <a:gd name="connsiteX191" fmla="*/ 222313 w 416624"/>
                <a:gd name="connsiteY191" fmla="*/ 315278 h 330484"/>
                <a:gd name="connsiteX192" fmla="*/ 231934 w 416624"/>
                <a:gd name="connsiteY192" fmla="*/ 306324 h 330484"/>
                <a:gd name="connsiteX193" fmla="*/ 234982 w 416624"/>
                <a:gd name="connsiteY193" fmla="*/ 299752 h 330484"/>
                <a:gd name="connsiteX194" fmla="*/ 235553 w 416624"/>
                <a:gd name="connsiteY194" fmla="*/ 297752 h 330484"/>
                <a:gd name="connsiteX195" fmla="*/ 236696 w 416624"/>
                <a:gd name="connsiteY195" fmla="*/ 294989 h 330484"/>
                <a:gd name="connsiteX196" fmla="*/ 239554 w 416624"/>
                <a:gd name="connsiteY196" fmla="*/ 287655 h 330484"/>
                <a:gd name="connsiteX197" fmla="*/ 240792 w 416624"/>
                <a:gd name="connsiteY197" fmla="*/ 284131 h 330484"/>
                <a:gd name="connsiteX198" fmla="*/ 242697 w 416624"/>
                <a:gd name="connsiteY198" fmla="*/ 277559 h 330484"/>
                <a:gd name="connsiteX199" fmla="*/ 260699 w 416624"/>
                <a:gd name="connsiteY199" fmla="*/ 232981 h 330484"/>
                <a:gd name="connsiteX200" fmla="*/ 260699 w 416624"/>
                <a:gd name="connsiteY200" fmla="*/ 222694 h 330484"/>
                <a:gd name="connsiteX201" fmla="*/ 260318 w 416624"/>
                <a:gd name="connsiteY201" fmla="*/ 222409 h 330484"/>
                <a:gd name="connsiteX202" fmla="*/ 244126 w 416624"/>
                <a:gd name="connsiteY202" fmla="*/ 227171 h 330484"/>
                <a:gd name="connsiteX203" fmla="*/ 236696 w 416624"/>
                <a:gd name="connsiteY203" fmla="*/ 229934 h 330484"/>
                <a:gd name="connsiteX204" fmla="*/ 222028 w 416624"/>
                <a:gd name="connsiteY204" fmla="*/ 232505 h 330484"/>
                <a:gd name="connsiteX205" fmla="*/ 219837 w 416624"/>
                <a:gd name="connsiteY205" fmla="*/ 231934 h 330484"/>
                <a:gd name="connsiteX206" fmla="*/ 209836 w 416624"/>
                <a:gd name="connsiteY206" fmla="*/ 234506 h 330484"/>
                <a:gd name="connsiteX207" fmla="*/ 205645 w 416624"/>
                <a:gd name="connsiteY207" fmla="*/ 235458 h 330484"/>
                <a:gd name="connsiteX208" fmla="*/ 201454 w 416624"/>
                <a:gd name="connsiteY208" fmla="*/ 236506 h 330484"/>
                <a:gd name="connsiteX209" fmla="*/ 196215 w 416624"/>
                <a:gd name="connsiteY209" fmla="*/ 237363 h 330484"/>
                <a:gd name="connsiteX210" fmla="*/ 190976 w 416624"/>
                <a:gd name="connsiteY210" fmla="*/ 238220 h 330484"/>
                <a:gd name="connsiteX211" fmla="*/ 189262 w 416624"/>
                <a:gd name="connsiteY211" fmla="*/ 238411 h 330484"/>
                <a:gd name="connsiteX212" fmla="*/ 188881 w 416624"/>
                <a:gd name="connsiteY212" fmla="*/ 238696 h 330484"/>
                <a:gd name="connsiteX213" fmla="*/ 188309 w 416624"/>
                <a:gd name="connsiteY213" fmla="*/ 241840 h 330484"/>
                <a:gd name="connsiteX214" fmla="*/ 188404 w 416624"/>
                <a:gd name="connsiteY214" fmla="*/ 242221 h 330484"/>
                <a:gd name="connsiteX215" fmla="*/ 188500 w 416624"/>
                <a:gd name="connsiteY215" fmla="*/ 243173 h 330484"/>
                <a:gd name="connsiteX216" fmla="*/ 188214 w 416624"/>
                <a:gd name="connsiteY216" fmla="*/ 243554 h 330484"/>
                <a:gd name="connsiteX217" fmla="*/ 187833 w 416624"/>
                <a:gd name="connsiteY217" fmla="*/ 244221 h 330484"/>
                <a:gd name="connsiteX218" fmla="*/ 187928 w 416624"/>
                <a:gd name="connsiteY218" fmla="*/ 244697 h 330484"/>
                <a:gd name="connsiteX219" fmla="*/ 188119 w 416624"/>
                <a:gd name="connsiteY219" fmla="*/ 246126 h 330484"/>
                <a:gd name="connsiteX220" fmla="*/ 187357 w 416624"/>
                <a:gd name="connsiteY220" fmla="*/ 249936 h 330484"/>
                <a:gd name="connsiteX221" fmla="*/ 187357 w 416624"/>
                <a:gd name="connsiteY221" fmla="*/ 253841 h 330484"/>
                <a:gd name="connsiteX222" fmla="*/ 187166 w 416624"/>
                <a:gd name="connsiteY222" fmla="*/ 254317 h 330484"/>
                <a:gd name="connsiteX223" fmla="*/ 186785 w 416624"/>
                <a:gd name="connsiteY223" fmla="*/ 254698 h 330484"/>
                <a:gd name="connsiteX224" fmla="*/ 186595 w 416624"/>
                <a:gd name="connsiteY224" fmla="*/ 255175 h 330484"/>
                <a:gd name="connsiteX225" fmla="*/ 186785 w 416624"/>
                <a:gd name="connsiteY225" fmla="*/ 257461 h 330484"/>
                <a:gd name="connsiteX226" fmla="*/ 186595 w 416624"/>
                <a:gd name="connsiteY226" fmla="*/ 262700 h 330484"/>
                <a:gd name="connsiteX227" fmla="*/ 186023 w 416624"/>
                <a:gd name="connsiteY227" fmla="*/ 266129 h 330484"/>
                <a:gd name="connsiteX228" fmla="*/ 186023 w 416624"/>
                <a:gd name="connsiteY228" fmla="*/ 268034 h 330484"/>
                <a:gd name="connsiteX229" fmla="*/ 185833 w 416624"/>
                <a:gd name="connsiteY229" fmla="*/ 269843 h 330484"/>
                <a:gd name="connsiteX230" fmla="*/ 185642 w 416624"/>
                <a:gd name="connsiteY230" fmla="*/ 273653 h 330484"/>
                <a:gd name="connsiteX231" fmla="*/ 184880 w 416624"/>
                <a:gd name="connsiteY231" fmla="*/ 281178 h 330484"/>
                <a:gd name="connsiteX232" fmla="*/ 184404 w 416624"/>
                <a:gd name="connsiteY232" fmla="*/ 284226 h 330484"/>
                <a:gd name="connsiteX233" fmla="*/ 184023 w 416624"/>
                <a:gd name="connsiteY233" fmla="*/ 287274 h 330484"/>
                <a:gd name="connsiteX234" fmla="*/ 183642 w 416624"/>
                <a:gd name="connsiteY234" fmla="*/ 290227 h 330484"/>
                <a:gd name="connsiteX235" fmla="*/ 183166 w 416624"/>
                <a:gd name="connsiteY235" fmla="*/ 292989 h 330484"/>
                <a:gd name="connsiteX236" fmla="*/ 182785 w 416624"/>
                <a:gd name="connsiteY236" fmla="*/ 295751 h 330484"/>
                <a:gd name="connsiteX237" fmla="*/ 181832 w 416624"/>
                <a:gd name="connsiteY237" fmla="*/ 300323 h 330484"/>
                <a:gd name="connsiteX238" fmla="*/ 180404 w 416624"/>
                <a:gd name="connsiteY238" fmla="*/ 304514 h 330484"/>
                <a:gd name="connsiteX239" fmla="*/ 178784 w 416624"/>
                <a:gd name="connsiteY239" fmla="*/ 308134 h 330484"/>
                <a:gd name="connsiteX240" fmla="*/ 178403 w 416624"/>
                <a:gd name="connsiteY240" fmla="*/ 311086 h 330484"/>
                <a:gd name="connsiteX241" fmla="*/ 178403 w 416624"/>
                <a:gd name="connsiteY241" fmla="*/ 311563 h 330484"/>
                <a:gd name="connsiteX242" fmla="*/ 176022 w 416624"/>
                <a:gd name="connsiteY242" fmla="*/ 316516 h 330484"/>
                <a:gd name="connsiteX243" fmla="*/ 174307 w 416624"/>
                <a:gd name="connsiteY243" fmla="*/ 320231 h 330484"/>
                <a:gd name="connsiteX244" fmla="*/ 172021 w 416624"/>
                <a:gd name="connsiteY244" fmla="*/ 325279 h 330484"/>
                <a:gd name="connsiteX245" fmla="*/ 169450 w 416624"/>
                <a:gd name="connsiteY245" fmla="*/ 329660 h 330484"/>
                <a:gd name="connsiteX246" fmla="*/ 168592 w 416624"/>
                <a:gd name="connsiteY246" fmla="*/ 329851 h 330484"/>
                <a:gd name="connsiteX247" fmla="*/ 166592 w 416624"/>
                <a:gd name="connsiteY247" fmla="*/ 328708 h 330484"/>
                <a:gd name="connsiteX248" fmla="*/ 166116 w 416624"/>
                <a:gd name="connsiteY248" fmla="*/ 328708 h 330484"/>
                <a:gd name="connsiteX249" fmla="*/ 165259 w 416624"/>
                <a:gd name="connsiteY249" fmla="*/ 328994 h 330484"/>
                <a:gd name="connsiteX250" fmla="*/ 162401 w 416624"/>
                <a:gd name="connsiteY250" fmla="*/ 327946 h 330484"/>
                <a:gd name="connsiteX251" fmla="*/ 161830 w 416624"/>
                <a:gd name="connsiteY251" fmla="*/ 327946 h 330484"/>
                <a:gd name="connsiteX252" fmla="*/ 160496 w 416624"/>
                <a:gd name="connsiteY252" fmla="*/ 328232 h 330484"/>
                <a:gd name="connsiteX253" fmla="*/ 157734 w 416624"/>
                <a:gd name="connsiteY253" fmla="*/ 327088 h 330484"/>
                <a:gd name="connsiteX254" fmla="*/ 150495 w 416624"/>
                <a:gd name="connsiteY254" fmla="*/ 317754 h 330484"/>
                <a:gd name="connsiteX255" fmla="*/ 149352 w 416624"/>
                <a:gd name="connsiteY255" fmla="*/ 313563 h 330484"/>
                <a:gd name="connsiteX256" fmla="*/ 150209 w 416624"/>
                <a:gd name="connsiteY256" fmla="*/ 309372 h 330484"/>
                <a:gd name="connsiteX257" fmla="*/ 150685 w 416624"/>
                <a:gd name="connsiteY257" fmla="*/ 308515 h 330484"/>
                <a:gd name="connsiteX258" fmla="*/ 153067 w 416624"/>
                <a:gd name="connsiteY258" fmla="*/ 304514 h 330484"/>
                <a:gd name="connsiteX259" fmla="*/ 156210 w 416624"/>
                <a:gd name="connsiteY259" fmla="*/ 297942 h 330484"/>
                <a:gd name="connsiteX260" fmla="*/ 158210 w 416624"/>
                <a:gd name="connsiteY260" fmla="*/ 294037 h 330484"/>
                <a:gd name="connsiteX261" fmla="*/ 158687 w 416624"/>
                <a:gd name="connsiteY261" fmla="*/ 291465 h 330484"/>
                <a:gd name="connsiteX262" fmla="*/ 158972 w 416624"/>
                <a:gd name="connsiteY262" fmla="*/ 288798 h 330484"/>
                <a:gd name="connsiteX263" fmla="*/ 158591 w 416624"/>
                <a:gd name="connsiteY263" fmla="*/ 287846 h 330484"/>
                <a:gd name="connsiteX264" fmla="*/ 158496 w 416624"/>
                <a:gd name="connsiteY264" fmla="*/ 287369 h 330484"/>
                <a:gd name="connsiteX265" fmla="*/ 158496 w 416624"/>
                <a:gd name="connsiteY265" fmla="*/ 286226 h 330484"/>
                <a:gd name="connsiteX266" fmla="*/ 156305 w 416624"/>
                <a:gd name="connsiteY266" fmla="*/ 276987 h 330484"/>
                <a:gd name="connsiteX267" fmla="*/ 154876 w 416624"/>
                <a:gd name="connsiteY267" fmla="*/ 270891 h 330484"/>
                <a:gd name="connsiteX268" fmla="*/ 153162 w 416624"/>
                <a:gd name="connsiteY268" fmla="*/ 264700 h 330484"/>
                <a:gd name="connsiteX269" fmla="*/ 152781 w 416624"/>
                <a:gd name="connsiteY269" fmla="*/ 263176 h 330484"/>
                <a:gd name="connsiteX270" fmla="*/ 149352 w 416624"/>
                <a:gd name="connsiteY270" fmla="*/ 250222 h 330484"/>
                <a:gd name="connsiteX271" fmla="*/ 147352 w 416624"/>
                <a:gd name="connsiteY271" fmla="*/ 245078 h 330484"/>
                <a:gd name="connsiteX272" fmla="*/ 146399 w 416624"/>
                <a:gd name="connsiteY272" fmla="*/ 244507 h 330484"/>
                <a:gd name="connsiteX273" fmla="*/ 138874 w 416624"/>
                <a:gd name="connsiteY273" fmla="*/ 244411 h 330484"/>
                <a:gd name="connsiteX274" fmla="*/ 134683 w 416624"/>
                <a:gd name="connsiteY274" fmla="*/ 244126 h 330484"/>
                <a:gd name="connsiteX275" fmla="*/ 130492 w 416624"/>
                <a:gd name="connsiteY275" fmla="*/ 243554 h 330484"/>
                <a:gd name="connsiteX276" fmla="*/ 121348 w 416624"/>
                <a:gd name="connsiteY276" fmla="*/ 242030 h 330484"/>
                <a:gd name="connsiteX277" fmla="*/ 117729 w 416624"/>
                <a:gd name="connsiteY277" fmla="*/ 241173 h 330484"/>
                <a:gd name="connsiteX278" fmla="*/ 103632 w 416624"/>
                <a:gd name="connsiteY278" fmla="*/ 237268 h 330484"/>
                <a:gd name="connsiteX279" fmla="*/ 101917 w 416624"/>
                <a:gd name="connsiteY279" fmla="*/ 238030 h 330484"/>
                <a:gd name="connsiteX280" fmla="*/ 96298 w 416624"/>
                <a:gd name="connsiteY280" fmla="*/ 242697 h 330484"/>
                <a:gd name="connsiteX281" fmla="*/ 73247 w 416624"/>
                <a:gd name="connsiteY281" fmla="*/ 262414 h 330484"/>
                <a:gd name="connsiteX282" fmla="*/ 69628 w 416624"/>
                <a:gd name="connsiteY282" fmla="*/ 264795 h 330484"/>
                <a:gd name="connsiteX283" fmla="*/ 62579 w 416624"/>
                <a:gd name="connsiteY283" fmla="*/ 268700 h 330484"/>
                <a:gd name="connsiteX284" fmla="*/ 56197 w 416624"/>
                <a:gd name="connsiteY284" fmla="*/ 271844 h 330484"/>
                <a:gd name="connsiteX285" fmla="*/ 51340 w 416624"/>
                <a:gd name="connsiteY285" fmla="*/ 273844 h 330484"/>
                <a:gd name="connsiteX286" fmla="*/ 46482 w 416624"/>
                <a:gd name="connsiteY286" fmla="*/ 275939 h 330484"/>
                <a:gd name="connsiteX287" fmla="*/ 30861 w 416624"/>
                <a:gd name="connsiteY287" fmla="*/ 286607 h 330484"/>
                <a:gd name="connsiteX288" fmla="*/ 24003 w 416624"/>
                <a:gd name="connsiteY288" fmla="*/ 288893 h 330484"/>
                <a:gd name="connsiteX289" fmla="*/ 16192 w 416624"/>
                <a:gd name="connsiteY289" fmla="*/ 291084 h 330484"/>
                <a:gd name="connsiteX290" fmla="*/ 4477 w 416624"/>
                <a:gd name="connsiteY290" fmla="*/ 285845 h 330484"/>
                <a:gd name="connsiteX291" fmla="*/ 1905 w 416624"/>
                <a:gd name="connsiteY291" fmla="*/ 282607 h 330484"/>
                <a:gd name="connsiteX292" fmla="*/ 0 w 416624"/>
                <a:gd name="connsiteY292" fmla="*/ 272986 h 330484"/>
                <a:gd name="connsiteX293" fmla="*/ 2191 w 416624"/>
                <a:gd name="connsiteY293" fmla="*/ 269938 h 330484"/>
                <a:gd name="connsiteX294" fmla="*/ 4477 w 416624"/>
                <a:gd name="connsiteY294" fmla="*/ 270129 h 330484"/>
                <a:gd name="connsiteX295" fmla="*/ 7906 w 416624"/>
                <a:gd name="connsiteY295" fmla="*/ 270129 h 330484"/>
                <a:gd name="connsiteX296" fmla="*/ 12192 w 416624"/>
                <a:gd name="connsiteY296" fmla="*/ 269177 h 330484"/>
                <a:gd name="connsiteX297" fmla="*/ 16573 w 416624"/>
                <a:gd name="connsiteY297" fmla="*/ 269748 h 330484"/>
                <a:gd name="connsiteX298" fmla="*/ 19812 w 416624"/>
                <a:gd name="connsiteY298" fmla="*/ 268891 h 330484"/>
                <a:gd name="connsiteX299" fmla="*/ 41338 w 416624"/>
                <a:gd name="connsiteY299" fmla="*/ 256032 h 330484"/>
                <a:gd name="connsiteX300" fmla="*/ 46768 w 416624"/>
                <a:gd name="connsiteY300" fmla="*/ 250507 h 330484"/>
                <a:gd name="connsiteX301" fmla="*/ 50578 w 416624"/>
                <a:gd name="connsiteY301" fmla="*/ 246507 h 330484"/>
                <a:gd name="connsiteX302" fmla="*/ 53340 w 416624"/>
                <a:gd name="connsiteY302" fmla="*/ 243173 h 330484"/>
                <a:gd name="connsiteX303" fmla="*/ 58007 w 416624"/>
                <a:gd name="connsiteY303" fmla="*/ 236601 h 330484"/>
                <a:gd name="connsiteX304" fmla="*/ 61055 w 416624"/>
                <a:gd name="connsiteY304" fmla="*/ 232219 h 330484"/>
                <a:gd name="connsiteX305" fmla="*/ 62960 w 416624"/>
                <a:gd name="connsiteY305" fmla="*/ 229267 h 330484"/>
                <a:gd name="connsiteX306" fmla="*/ 64770 w 416624"/>
                <a:gd name="connsiteY306" fmla="*/ 226219 h 330484"/>
                <a:gd name="connsiteX307" fmla="*/ 73533 w 416624"/>
                <a:gd name="connsiteY307" fmla="*/ 213265 h 330484"/>
                <a:gd name="connsiteX308" fmla="*/ 76771 w 416624"/>
                <a:gd name="connsiteY308" fmla="*/ 210026 h 330484"/>
                <a:gd name="connsiteX309" fmla="*/ 76867 w 416624"/>
                <a:gd name="connsiteY309" fmla="*/ 209645 h 330484"/>
                <a:gd name="connsiteX310" fmla="*/ 76009 w 416624"/>
                <a:gd name="connsiteY310" fmla="*/ 207931 h 330484"/>
                <a:gd name="connsiteX311" fmla="*/ 75438 w 416624"/>
                <a:gd name="connsiteY311" fmla="*/ 206216 h 330484"/>
                <a:gd name="connsiteX312" fmla="*/ 74866 w 416624"/>
                <a:gd name="connsiteY312" fmla="*/ 203644 h 330484"/>
                <a:gd name="connsiteX313" fmla="*/ 74200 w 416624"/>
                <a:gd name="connsiteY313" fmla="*/ 201168 h 330484"/>
                <a:gd name="connsiteX314" fmla="*/ 74866 w 416624"/>
                <a:gd name="connsiteY314" fmla="*/ 153924 h 330484"/>
                <a:gd name="connsiteX315" fmla="*/ 98393 w 416624"/>
                <a:gd name="connsiteY315" fmla="*/ 130588 h 330484"/>
                <a:gd name="connsiteX316" fmla="*/ 122491 w 416624"/>
                <a:gd name="connsiteY316" fmla="*/ 105156 h 330484"/>
                <a:gd name="connsiteX317" fmla="*/ 122491 w 416624"/>
                <a:gd name="connsiteY317" fmla="*/ 105156 h 330484"/>
                <a:gd name="connsiteX318" fmla="*/ 157163 w 416624"/>
                <a:gd name="connsiteY318" fmla="*/ 327088 h 330484"/>
                <a:gd name="connsiteX319" fmla="*/ 146971 w 416624"/>
                <a:gd name="connsiteY319" fmla="*/ 329184 h 330484"/>
                <a:gd name="connsiteX320" fmla="*/ 156877 w 416624"/>
                <a:gd name="connsiteY320" fmla="*/ 327374 h 330484"/>
                <a:gd name="connsiteX321" fmla="*/ 157163 w 416624"/>
                <a:gd name="connsiteY321" fmla="*/ 327088 h 33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416624" h="330484">
                  <a:moveTo>
                    <a:pt x="122777" y="104394"/>
                  </a:moveTo>
                  <a:cubicBezTo>
                    <a:pt x="137065" y="131445"/>
                    <a:pt x="232029" y="115443"/>
                    <a:pt x="258508" y="111728"/>
                  </a:cubicBezTo>
                  <a:cubicBezTo>
                    <a:pt x="262414" y="111157"/>
                    <a:pt x="266033" y="110776"/>
                    <a:pt x="269272" y="110490"/>
                  </a:cubicBezTo>
                  <a:cubicBezTo>
                    <a:pt x="280130" y="109538"/>
                    <a:pt x="290513" y="109156"/>
                    <a:pt x="300228" y="109633"/>
                  </a:cubicBezTo>
                  <a:cubicBezTo>
                    <a:pt x="303847" y="109823"/>
                    <a:pt x="306610" y="109919"/>
                    <a:pt x="308420" y="109919"/>
                  </a:cubicBezTo>
                  <a:cubicBezTo>
                    <a:pt x="309181" y="109919"/>
                    <a:pt x="310134" y="109919"/>
                    <a:pt x="311087" y="109633"/>
                  </a:cubicBezTo>
                  <a:lnTo>
                    <a:pt x="313754" y="109061"/>
                  </a:lnTo>
                  <a:cubicBezTo>
                    <a:pt x="315182" y="108775"/>
                    <a:pt x="316611" y="108680"/>
                    <a:pt x="318040" y="108585"/>
                  </a:cubicBezTo>
                  <a:cubicBezTo>
                    <a:pt x="319278" y="108585"/>
                    <a:pt x="319849" y="107918"/>
                    <a:pt x="320421" y="106966"/>
                  </a:cubicBezTo>
                  <a:cubicBezTo>
                    <a:pt x="323755" y="101822"/>
                    <a:pt x="326422" y="97441"/>
                    <a:pt x="328613" y="93917"/>
                  </a:cubicBezTo>
                  <a:cubicBezTo>
                    <a:pt x="329089" y="93154"/>
                    <a:pt x="329470" y="92107"/>
                    <a:pt x="329946" y="91250"/>
                  </a:cubicBezTo>
                  <a:cubicBezTo>
                    <a:pt x="332804" y="86392"/>
                    <a:pt x="335280" y="81344"/>
                    <a:pt x="337185" y="76009"/>
                  </a:cubicBezTo>
                  <a:cubicBezTo>
                    <a:pt x="337566" y="74962"/>
                    <a:pt x="338138" y="73914"/>
                    <a:pt x="338518" y="72771"/>
                  </a:cubicBezTo>
                  <a:cubicBezTo>
                    <a:pt x="338709" y="70961"/>
                    <a:pt x="338995" y="69152"/>
                    <a:pt x="339185" y="67246"/>
                  </a:cubicBezTo>
                  <a:cubicBezTo>
                    <a:pt x="339566" y="64960"/>
                    <a:pt x="339662" y="63151"/>
                    <a:pt x="339662" y="61722"/>
                  </a:cubicBezTo>
                  <a:cubicBezTo>
                    <a:pt x="339662" y="57531"/>
                    <a:pt x="339185" y="52959"/>
                    <a:pt x="337852" y="48958"/>
                  </a:cubicBezTo>
                  <a:cubicBezTo>
                    <a:pt x="337185" y="46958"/>
                    <a:pt x="336709" y="44672"/>
                    <a:pt x="336042" y="42577"/>
                  </a:cubicBezTo>
                  <a:cubicBezTo>
                    <a:pt x="334232" y="36957"/>
                    <a:pt x="333184" y="33814"/>
                    <a:pt x="333089" y="32956"/>
                  </a:cubicBezTo>
                  <a:cubicBezTo>
                    <a:pt x="332899" y="32099"/>
                    <a:pt x="332518" y="31147"/>
                    <a:pt x="331946" y="30004"/>
                  </a:cubicBezTo>
                  <a:cubicBezTo>
                    <a:pt x="331851" y="29718"/>
                    <a:pt x="331375" y="28765"/>
                    <a:pt x="330803" y="27051"/>
                  </a:cubicBezTo>
                  <a:cubicBezTo>
                    <a:pt x="329946" y="24670"/>
                    <a:pt x="328517" y="21812"/>
                    <a:pt x="326707" y="18383"/>
                  </a:cubicBezTo>
                  <a:lnTo>
                    <a:pt x="325088" y="16002"/>
                  </a:lnTo>
                  <a:cubicBezTo>
                    <a:pt x="324517" y="15145"/>
                    <a:pt x="324136" y="14288"/>
                    <a:pt x="323945" y="13335"/>
                  </a:cubicBezTo>
                  <a:cubicBezTo>
                    <a:pt x="323659" y="12097"/>
                    <a:pt x="323374" y="10763"/>
                    <a:pt x="323088" y="9525"/>
                  </a:cubicBezTo>
                  <a:cubicBezTo>
                    <a:pt x="322421" y="5906"/>
                    <a:pt x="322040" y="4096"/>
                    <a:pt x="324136" y="1333"/>
                  </a:cubicBezTo>
                  <a:cubicBezTo>
                    <a:pt x="324612" y="667"/>
                    <a:pt x="325088" y="286"/>
                    <a:pt x="325755" y="0"/>
                  </a:cubicBezTo>
                  <a:cubicBezTo>
                    <a:pt x="326041" y="0"/>
                    <a:pt x="326326" y="95"/>
                    <a:pt x="326231" y="381"/>
                  </a:cubicBezTo>
                  <a:cubicBezTo>
                    <a:pt x="326231" y="667"/>
                    <a:pt x="326231" y="952"/>
                    <a:pt x="326231" y="1238"/>
                  </a:cubicBezTo>
                  <a:cubicBezTo>
                    <a:pt x="326231" y="1429"/>
                    <a:pt x="326422" y="1524"/>
                    <a:pt x="326612" y="1619"/>
                  </a:cubicBezTo>
                  <a:cubicBezTo>
                    <a:pt x="328231" y="2000"/>
                    <a:pt x="329374" y="2286"/>
                    <a:pt x="330041" y="2477"/>
                  </a:cubicBezTo>
                  <a:cubicBezTo>
                    <a:pt x="333280" y="3334"/>
                    <a:pt x="335661" y="4477"/>
                    <a:pt x="338614" y="6191"/>
                  </a:cubicBezTo>
                  <a:cubicBezTo>
                    <a:pt x="345757" y="10287"/>
                    <a:pt x="351854" y="13716"/>
                    <a:pt x="356806" y="16573"/>
                  </a:cubicBezTo>
                  <a:cubicBezTo>
                    <a:pt x="356997" y="16573"/>
                    <a:pt x="356997" y="16764"/>
                    <a:pt x="356997" y="16954"/>
                  </a:cubicBezTo>
                  <a:cubicBezTo>
                    <a:pt x="356997" y="17145"/>
                    <a:pt x="356806" y="17240"/>
                    <a:pt x="356521" y="17335"/>
                  </a:cubicBezTo>
                  <a:cubicBezTo>
                    <a:pt x="356521" y="17812"/>
                    <a:pt x="356521" y="18098"/>
                    <a:pt x="356997" y="18193"/>
                  </a:cubicBezTo>
                  <a:cubicBezTo>
                    <a:pt x="359283" y="18955"/>
                    <a:pt x="360902" y="19717"/>
                    <a:pt x="361950" y="20479"/>
                  </a:cubicBezTo>
                  <a:cubicBezTo>
                    <a:pt x="362712" y="21050"/>
                    <a:pt x="363379" y="21336"/>
                    <a:pt x="364236" y="21336"/>
                  </a:cubicBezTo>
                  <a:cubicBezTo>
                    <a:pt x="364712" y="21336"/>
                    <a:pt x="365188" y="21622"/>
                    <a:pt x="365379" y="22003"/>
                  </a:cubicBezTo>
                  <a:cubicBezTo>
                    <a:pt x="366617" y="24098"/>
                    <a:pt x="368427" y="25813"/>
                    <a:pt x="370713" y="27146"/>
                  </a:cubicBezTo>
                  <a:cubicBezTo>
                    <a:pt x="371570" y="28765"/>
                    <a:pt x="372713" y="30290"/>
                    <a:pt x="374332" y="31718"/>
                  </a:cubicBezTo>
                  <a:cubicBezTo>
                    <a:pt x="375475" y="32766"/>
                    <a:pt x="375761" y="34290"/>
                    <a:pt x="376809" y="35433"/>
                  </a:cubicBezTo>
                  <a:cubicBezTo>
                    <a:pt x="377571" y="36290"/>
                    <a:pt x="378238" y="37719"/>
                    <a:pt x="378905" y="39815"/>
                  </a:cubicBezTo>
                  <a:lnTo>
                    <a:pt x="379095" y="40481"/>
                  </a:lnTo>
                  <a:cubicBezTo>
                    <a:pt x="379095" y="40481"/>
                    <a:pt x="379095" y="40957"/>
                    <a:pt x="379095" y="41148"/>
                  </a:cubicBezTo>
                  <a:cubicBezTo>
                    <a:pt x="378905" y="41529"/>
                    <a:pt x="378905" y="42005"/>
                    <a:pt x="379095" y="42386"/>
                  </a:cubicBezTo>
                  <a:cubicBezTo>
                    <a:pt x="380047" y="43625"/>
                    <a:pt x="380809" y="44863"/>
                    <a:pt x="381286" y="45910"/>
                  </a:cubicBezTo>
                  <a:lnTo>
                    <a:pt x="382143" y="48387"/>
                  </a:lnTo>
                  <a:cubicBezTo>
                    <a:pt x="382429" y="49340"/>
                    <a:pt x="382905" y="50197"/>
                    <a:pt x="383381" y="50768"/>
                  </a:cubicBezTo>
                  <a:cubicBezTo>
                    <a:pt x="383476" y="50959"/>
                    <a:pt x="383572" y="51054"/>
                    <a:pt x="383572" y="51244"/>
                  </a:cubicBezTo>
                  <a:cubicBezTo>
                    <a:pt x="383572" y="52483"/>
                    <a:pt x="383857" y="53816"/>
                    <a:pt x="384143" y="55340"/>
                  </a:cubicBezTo>
                  <a:cubicBezTo>
                    <a:pt x="384334" y="56293"/>
                    <a:pt x="384905" y="56674"/>
                    <a:pt x="385381" y="57340"/>
                  </a:cubicBezTo>
                  <a:cubicBezTo>
                    <a:pt x="385381" y="57531"/>
                    <a:pt x="385477" y="57626"/>
                    <a:pt x="385381" y="57817"/>
                  </a:cubicBezTo>
                  <a:cubicBezTo>
                    <a:pt x="384905" y="59246"/>
                    <a:pt x="384429" y="60293"/>
                    <a:pt x="384715" y="61627"/>
                  </a:cubicBezTo>
                  <a:cubicBezTo>
                    <a:pt x="384810" y="62198"/>
                    <a:pt x="385191" y="63056"/>
                    <a:pt x="385096" y="63817"/>
                  </a:cubicBezTo>
                  <a:cubicBezTo>
                    <a:pt x="384905" y="65627"/>
                    <a:pt x="384810" y="68771"/>
                    <a:pt x="384810" y="73057"/>
                  </a:cubicBezTo>
                  <a:cubicBezTo>
                    <a:pt x="384810" y="74962"/>
                    <a:pt x="384620" y="76581"/>
                    <a:pt x="384334" y="78200"/>
                  </a:cubicBezTo>
                  <a:cubicBezTo>
                    <a:pt x="383667" y="81820"/>
                    <a:pt x="383381" y="85439"/>
                    <a:pt x="382048" y="89154"/>
                  </a:cubicBezTo>
                  <a:cubicBezTo>
                    <a:pt x="381762" y="89821"/>
                    <a:pt x="380905" y="91345"/>
                    <a:pt x="379476" y="93631"/>
                  </a:cubicBezTo>
                  <a:cubicBezTo>
                    <a:pt x="378905" y="94488"/>
                    <a:pt x="378619" y="95345"/>
                    <a:pt x="378428" y="96202"/>
                  </a:cubicBezTo>
                  <a:cubicBezTo>
                    <a:pt x="378238" y="97346"/>
                    <a:pt x="378047" y="98298"/>
                    <a:pt x="377762" y="99155"/>
                  </a:cubicBezTo>
                  <a:cubicBezTo>
                    <a:pt x="377762" y="99346"/>
                    <a:pt x="377571" y="99441"/>
                    <a:pt x="377380" y="99346"/>
                  </a:cubicBezTo>
                  <a:lnTo>
                    <a:pt x="376142" y="99060"/>
                  </a:lnTo>
                  <a:cubicBezTo>
                    <a:pt x="376142" y="99060"/>
                    <a:pt x="375856" y="99060"/>
                    <a:pt x="375761" y="99250"/>
                  </a:cubicBezTo>
                  <a:cubicBezTo>
                    <a:pt x="375190" y="100775"/>
                    <a:pt x="375095" y="101632"/>
                    <a:pt x="373951" y="103156"/>
                  </a:cubicBezTo>
                  <a:cubicBezTo>
                    <a:pt x="373475" y="103823"/>
                    <a:pt x="372999" y="104489"/>
                    <a:pt x="372713" y="104870"/>
                  </a:cubicBezTo>
                  <a:cubicBezTo>
                    <a:pt x="370904" y="107728"/>
                    <a:pt x="369380" y="109728"/>
                    <a:pt x="368237" y="111061"/>
                  </a:cubicBezTo>
                  <a:cubicBezTo>
                    <a:pt x="367284" y="112109"/>
                    <a:pt x="365760" y="113348"/>
                    <a:pt x="363569" y="114776"/>
                  </a:cubicBezTo>
                  <a:cubicBezTo>
                    <a:pt x="362617" y="115443"/>
                    <a:pt x="361759" y="116110"/>
                    <a:pt x="361188" y="116777"/>
                  </a:cubicBezTo>
                  <a:cubicBezTo>
                    <a:pt x="360140" y="118015"/>
                    <a:pt x="358712" y="119063"/>
                    <a:pt x="357092" y="119920"/>
                  </a:cubicBezTo>
                  <a:cubicBezTo>
                    <a:pt x="356521" y="120206"/>
                    <a:pt x="355854" y="119920"/>
                    <a:pt x="355759" y="119253"/>
                  </a:cubicBezTo>
                  <a:lnTo>
                    <a:pt x="355473" y="118205"/>
                  </a:lnTo>
                  <a:cubicBezTo>
                    <a:pt x="354139" y="118967"/>
                    <a:pt x="352711" y="119539"/>
                    <a:pt x="352234" y="121158"/>
                  </a:cubicBezTo>
                  <a:cubicBezTo>
                    <a:pt x="351949" y="122111"/>
                    <a:pt x="351758" y="122968"/>
                    <a:pt x="351568" y="123634"/>
                  </a:cubicBezTo>
                  <a:cubicBezTo>
                    <a:pt x="351377" y="124396"/>
                    <a:pt x="351377" y="125063"/>
                    <a:pt x="351472" y="125444"/>
                  </a:cubicBezTo>
                  <a:cubicBezTo>
                    <a:pt x="353949" y="127635"/>
                    <a:pt x="355949" y="130111"/>
                    <a:pt x="357473" y="132969"/>
                  </a:cubicBezTo>
                  <a:cubicBezTo>
                    <a:pt x="357664" y="133350"/>
                    <a:pt x="357949" y="133731"/>
                    <a:pt x="358235" y="134207"/>
                  </a:cubicBezTo>
                  <a:cubicBezTo>
                    <a:pt x="361855" y="139351"/>
                    <a:pt x="364331" y="143161"/>
                    <a:pt x="365665" y="145637"/>
                  </a:cubicBezTo>
                  <a:cubicBezTo>
                    <a:pt x="367284" y="148495"/>
                    <a:pt x="368332" y="150304"/>
                    <a:pt x="368808" y="151067"/>
                  </a:cubicBezTo>
                  <a:cubicBezTo>
                    <a:pt x="370046" y="152781"/>
                    <a:pt x="370713" y="154591"/>
                    <a:pt x="371570" y="156305"/>
                  </a:cubicBezTo>
                  <a:cubicBezTo>
                    <a:pt x="372618" y="158115"/>
                    <a:pt x="372904" y="160211"/>
                    <a:pt x="374142" y="161830"/>
                  </a:cubicBezTo>
                  <a:cubicBezTo>
                    <a:pt x="374523" y="162306"/>
                    <a:pt x="374809" y="163068"/>
                    <a:pt x="375095" y="164116"/>
                  </a:cubicBezTo>
                  <a:cubicBezTo>
                    <a:pt x="375380" y="165068"/>
                    <a:pt x="375666" y="165925"/>
                    <a:pt x="376047" y="166783"/>
                  </a:cubicBezTo>
                  <a:cubicBezTo>
                    <a:pt x="377095" y="168783"/>
                    <a:pt x="378047" y="170783"/>
                    <a:pt x="378905" y="172688"/>
                  </a:cubicBezTo>
                  <a:cubicBezTo>
                    <a:pt x="379190" y="173260"/>
                    <a:pt x="379285" y="173831"/>
                    <a:pt x="379476" y="174403"/>
                  </a:cubicBezTo>
                  <a:cubicBezTo>
                    <a:pt x="379666" y="175450"/>
                    <a:pt x="379666" y="176117"/>
                    <a:pt x="380047" y="176784"/>
                  </a:cubicBezTo>
                  <a:cubicBezTo>
                    <a:pt x="380714" y="178403"/>
                    <a:pt x="381190" y="179832"/>
                    <a:pt x="381476" y="180975"/>
                  </a:cubicBezTo>
                  <a:cubicBezTo>
                    <a:pt x="381762" y="182499"/>
                    <a:pt x="382238" y="183928"/>
                    <a:pt x="382810" y="185166"/>
                  </a:cubicBezTo>
                  <a:cubicBezTo>
                    <a:pt x="383667" y="187071"/>
                    <a:pt x="384715" y="190119"/>
                    <a:pt x="386048" y="194405"/>
                  </a:cubicBezTo>
                  <a:cubicBezTo>
                    <a:pt x="386905" y="197263"/>
                    <a:pt x="387953" y="199739"/>
                    <a:pt x="388906" y="201930"/>
                  </a:cubicBezTo>
                  <a:cubicBezTo>
                    <a:pt x="397859" y="220885"/>
                    <a:pt x="403955" y="228505"/>
                    <a:pt x="408527" y="239649"/>
                  </a:cubicBezTo>
                  <a:cubicBezTo>
                    <a:pt x="408908" y="240697"/>
                    <a:pt x="409289" y="241554"/>
                    <a:pt x="409575" y="242316"/>
                  </a:cubicBezTo>
                  <a:cubicBezTo>
                    <a:pt x="410051" y="243840"/>
                    <a:pt x="410337" y="244792"/>
                    <a:pt x="410337" y="245078"/>
                  </a:cubicBezTo>
                  <a:cubicBezTo>
                    <a:pt x="410051" y="246698"/>
                    <a:pt x="410051" y="247650"/>
                    <a:pt x="410146" y="248126"/>
                  </a:cubicBezTo>
                  <a:lnTo>
                    <a:pt x="412528" y="255461"/>
                  </a:lnTo>
                  <a:cubicBezTo>
                    <a:pt x="412909" y="256604"/>
                    <a:pt x="413480" y="258032"/>
                    <a:pt x="414338" y="259747"/>
                  </a:cubicBezTo>
                  <a:cubicBezTo>
                    <a:pt x="415480" y="262033"/>
                    <a:pt x="416242" y="264033"/>
                    <a:pt x="416623" y="265843"/>
                  </a:cubicBezTo>
                  <a:cubicBezTo>
                    <a:pt x="416814" y="284226"/>
                    <a:pt x="388144" y="279082"/>
                    <a:pt x="388525" y="272606"/>
                  </a:cubicBezTo>
                  <a:cubicBezTo>
                    <a:pt x="387667" y="271177"/>
                    <a:pt x="387096" y="270224"/>
                    <a:pt x="387096" y="269653"/>
                  </a:cubicBezTo>
                  <a:cubicBezTo>
                    <a:pt x="387096" y="268510"/>
                    <a:pt x="387477" y="268034"/>
                    <a:pt x="388525" y="268034"/>
                  </a:cubicBezTo>
                  <a:cubicBezTo>
                    <a:pt x="388810" y="268034"/>
                    <a:pt x="389191" y="267843"/>
                    <a:pt x="389287" y="267557"/>
                  </a:cubicBezTo>
                  <a:cubicBezTo>
                    <a:pt x="390239" y="264414"/>
                    <a:pt x="390430" y="261366"/>
                    <a:pt x="389763" y="258318"/>
                  </a:cubicBezTo>
                  <a:cubicBezTo>
                    <a:pt x="389287" y="256223"/>
                    <a:pt x="389001" y="254889"/>
                    <a:pt x="388906" y="254317"/>
                  </a:cubicBezTo>
                  <a:cubicBezTo>
                    <a:pt x="388525" y="251079"/>
                    <a:pt x="387858" y="248412"/>
                    <a:pt x="386239" y="245364"/>
                  </a:cubicBezTo>
                  <a:cubicBezTo>
                    <a:pt x="385953" y="244888"/>
                    <a:pt x="385667" y="244507"/>
                    <a:pt x="385381" y="244221"/>
                  </a:cubicBezTo>
                  <a:cubicBezTo>
                    <a:pt x="385096" y="243935"/>
                    <a:pt x="384620" y="243840"/>
                    <a:pt x="384048" y="243840"/>
                  </a:cubicBezTo>
                  <a:cubicBezTo>
                    <a:pt x="381476" y="243840"/>
                    <a:pt x="379000" y="243364"/>
                    <a:pt x="376618" y="242602"/>
                  </a:cubicBezTo>
                  <a:cubicBezTo>
                    <a:pt x="375952" y="242221"/>
                    <a:pt x="374713" y="241840"/>
                    <a:pt x="373189" y="241459"/>
                  </a:cubicBezTo>
                  <a:cubicBezTo>
                    <a:pt x="372332" y="241268"/>
                    <a:pt x="370904" y="240602"/>
                    <a:pt x="369094" y="239554"/>
                  </a:cubicBezTo>
                  <a:cubicBezTo>
                    <a:pt x="358235" y="237077"/>
                    <a:pt x="353854" y="233744"/>
                    <a:pt x="341471" y="228600"/>
                  </a:cubicBezTo>
                  <a:cubicBezTo>
                    <a:pt x="340519" y="228219"/>
                    <a:pt x="339566" y="227838"/>
                    <a:pt x="338614" y="227362"/>
                  </a:cubicBezTo>
                  <a:cubicBezTo>
                    <a:pt x="337661" y="226886"/>
                    <a:pt x="336709" y="226504"/>
                    <a:pt x="335756" y="226219"/>
                  </a:cubicBezTo>
                  <a:cubicBezTo>
                    <a:pt x="334042" y="225647"/>
                    <a:pt x="332708" y="225171"/>
                    <a:pt x="331851" y="224790"/>
                  </a:cubicBezTo>
                  <a:cubicBezTo>
                    <a:pt x="328708" y="223266"/>
                    <a:pt x="325755" y="221837"/>
                    <a:pt x="322993" y="220504"/>
                  </a:cubicBezTo>
                  <a:lnTo>
                    <a:pt x="319659" y="218599"/>
                  </a:lnTo>
                  <a:cubicBezTo>
                    <a:pt x="318706" y="218027"/>
                    <a:pt x="317563" y="217456"/>
                    <a:pt x="316135" y="216979"/>
                  </a:cubicBezTo>
                  <a:cubicBezTo>
                    <a:pt x="315087" y="216598"/>
                    <a:pt x="314134" y="215741"/>
                    <a:pt x="313182" y="214408"/>
                  </a:cubicBezTo>
                  <a:cubicBezTo>
                    <a:pt x="313182" y="214313"/>
                    <a:pt x="312801" y="214122"/>
                    <a:pt x="312325" y="213931"/>
                  </a:cubicBezTo>
                  <a:cubicBezTo>
                    <a:pt x="311658" y="213646"/>
                    <a:pt x="311087" y="213931"/>
                    <a:pt x="310705" y="214598"/>
                  </a:cubicBezTo>
                  <a:cubicBezTo>
                    <a:pt x="310229" y="215360"/>
                    <a:pt x="310134" y="216027"/>
                    <a:pt x="310324" y="216979"/>
                  </a:cubicBezTo>
                  <a:cubicBezTo>
                    <a:pt x="310515" y="218218"/>
                    <a:pt x="310515" y="219170"/>
                    <a:pt x="310134" y="219742"/>
                  </a:cubicBezTo>
                  <a:cubicBezTo>
                    <a:pt x="309086" y="221552"/>
                    <a:pt x="308420" y="222790"/>
                    <a:pt x="307848" y="224504"/>
                  </a:cubicBezTo>
                  <a:cubicBezTo>
                    <a:pt x="306896" y="227171"/>
                    <a:pt x="306038" y="229267"/>
                    <a:pt x="305181" y="230791"/>
                  </a:cubicBezTo>
                  <a:lnTo>
                    <a:pt x="301371" y="237363"/>
                  </a:lnTo>
                  <a:cubicBezTo>
                    <a:pt x="300799" y="238315"/>
                    <a:pt x="300133" y="238696"/>
                    <a:pt x="299466" y="239363"/>
                  </a:cubicBezTo>
                  <a:cubicBezTo>
                    <a:pt x="298609" y="240221"/>
                    <a:pt x="298704" y="241744"/>
                    <a:pt x="297847" y="242888"/>
                  </a:cubicBezTo>
                  <a:cubicBezTo>
                    <a:pt x="296323" y="244888"/>
                    <a:pt x="294894" y="247079"/>
                    <a:pt x="293751" y="249365"/>
                  </a:cubicBezTo>
                  <a:lnTo>
                    <a:pt x="289750" y="256508"/>
                  </a:lnTo>
                  <a:cubicBezTo>
                    <a:pt x="289179" y="258318"/>
                    <a:pt x="288131" y="260032"/>
                    <a:pt x="286607" y="261556"/>
                  </a:cubicBezTo>
                  <a:cubicBezTo>
                    <a:pt x="285940" y="262509"/>
                    <a:pt x="285274" y="263461"/>
                    <a:pt x="284797" y="264605"/>
                  </a:cubicBezTo>
                  <a:cubicBezTo>
                    <a:pt x="284131" y="266033"/>
                    <a:pt x="283655" y="267081"/>
                    <a:pt x="283178" y="267748"/>
                  </a:cubicBezTo>
                  <a:cubicBezTo>
                    <a:pt x="282321" y="268891"/>
                    <a:pt x="281559" y="270415"/>
                    <a:pt x="280702" y="272415"/>
                  </a:cubicBezTo>
                  <a:cubicBezTo>
                    <a:pt x="280416" y="272986"/>
                    <a:pt x="279845" y="273844"/>
                    <a:pt x="278987" y="275082"/>
                  </a:cubicBezTo>
                  <a:cubicBezTo>
                    <a:pt x="278416" y="275844"/>
                    <a:pt x="277844" y="276796"/>
                    <a:pt x="277368" y="277844"/>
                  </a:cubicBezTo>
                  <a:cubicBezTo>
                    <a:pt x="277082" y="278511"/>
                    <a:pt x="276320" y="279273"/>
                    <a:pt x="275177" y="280225"/>
                  </a:cubicBezTo>
                  <a:cubicBezTo>
                    <a:pt x="274987" y="280416"/>
                    <a:pt x="274987" y="280511"/>
                    <a:pt x="275177" y="280797"/>
                  </a:cubicBezTo>
                  <a:lnTo>
                    <a:pt x="275368" y="280988"/>
                  </a:lnTo>
                  <a:cubicBezTo>
                    <a:pt x="275368" y="280988"/>
                    <a:pt x="275463" y="281273"/>
                    <a:pt x="275368" y="281464"/>
                  </a:cubicBezTo>
                  <a:cubicBezTo>
                    <a:pt x="274987" y="282416"/>
                    <a:pt x="274320" y="283369"/>
                    <a:pt x="273463" y="284226"/>
                  </a:cubicBezTo>
                  <a:cubicBezTo>
                    <a:pt x="273367" y="284321"/>
                    <a:pt x="273177" y="284417"/>
                    <a:pt x="273082" y="284226"/>
                  </a:cubicBezTo>
                  <a:lnTo>
                    <a:pt x="272415" y="283940"/>
                  </a:lnTo>
                  <a:cubicBezTo>
                    <a:pt x="272415" y="283940"/>
                    <a:pt x="272129" y="283845"/>
                    <a:pt x="271939" y="283940"/>
                  </a:cubicBezTo>
                  <a:cubicBezTo>
                    <a:pt x="271367" y="284036"/>
                    <a:pt x="270891" y="284321"/>
                    <a:pt x="270700" y="284702"/>
                  </a:cubicBezTo>
                  <a:cubicBezTo>
                    <a:pt x="270605" y="284893"/>
                    <a:pt x="270700" y="284988"/>
                    <a:pt x="270700" y="285083"/>
                  </a:cubicBezTo>
                  <a:cubicBezTo>
                    <a:pt x="271653" y="285750"/>
                    <a:pt x="271748" y="286512"/>
                    <a:pt x="271081" y="287465"/>
                  </a:cubicBezTo>
                  <a:cubicBezTo>
                    <a:pt x="270034" y="288988"/>
                    <a:pt x="268796" y="290703"/>
                    <a:pt x="267271" y="292513"/>
                  </a:cubicBezTo>
                  <a:cubicBezTo>
                    <a:pt x="266890" y="292894"/>
                    <a:pt x="266605" y="292894"/>
                    <a:pt x="266224" y="292513"/>
                  </a:cubicBezTo>
                  <a:cubicBezTo>
                    <a:pt x="266224" y="292417"/>
                    <a:pt x="266033" y="292132"/>
                    <a:pt x="265938" y="291751"/>
                  </a:cubicBezTo>
                  <a:cubicBezTo>
                    <a:pt x="265557" y="291560"/>
                    <a:pt x="265271" y="292132"/>
                    <a:pt x="265271" y="293370"/>
                  </a:cubicBezTo>
                  <a:cubicBezTo>
                    <a:pt x="265271" y="293465"/>
                    <a:pt x="265271" y="293561"/>
                    <a:pt x="265557" y="293561"/>
                  </a:cubicBezTo>
                  <a:cubicBezTo>
                    <a:pt x="265652" y="293561"/>
                    <a:pt x="265747" y="293561"/>
                    <a:pt x="265557" y="293656"/>
                  </a:cubicBezTo>
                  <a:cubicBezTo>
                    <a:pt x="265271" y="293942"/>
                    <a:pt x="264795" y="294227"/>
                    <a:pt x="264319" y="294513"/>
                  </a:cubicBezTo>
                  <a:cubicBezTo>
                    <a:pt x="264128" y="294513"/>
                    <a:pt x="264033" y="294704"/>
                    <a:pt x="264128" y="294989"/>
                  </a:cubicBezTo>
                  <a:lnTo>
                    <a:pt x="264128" y="295275"/>
                  </a:lnTo>
                  <a:cubicBezTo>
                    <a:pt x="264128" y="295275"/>
                    <a:pt x="264128" y="295561"/>
                    <a:pt x="264128" y="295656"/>
                  </a:cubicBezTo>
                  <a:lnTo>
                    <a:pt x="263176" y="296323"/>
                  </a:lnTo>
                  <a:cubicBezTo>
                    <a:pt x="263176" y="296323"/>
                    <a:pt x="262985" y="296609"/>
                    <a:pt x="263176" y="296799"/>
                  </a:cubicBezTo>
                  <a:cubicBezTo>
                    <a:pt x="263271" y="296990"/>
                    <a:pt x="263271" y="297085"/>
                    <a:pt x="263176" y="297275"/>
                  </a:cubicBezTo>
                  <a:cubicBezTo>
                    <a:pt x="263176" y="297275"/>
                    <a:pt x="263080" y="297275"/>
                    <a:pt x="262985" y="297275"/>
                  </a:cubicBezTo>
                  <a:cubicBezTo>
                    <a:pt x="262985" y="297275"/>
                    <a:pt x="262985" y="297275"/>
                    <a:pt x="262890" y="297275"/>
                  </a:cubicBezTo>
                  <a:cubicBezTo>
                    <a:pt x="262890" y="297275"/>
                    <a:pt x="262795" y="297275"/>
                    <a:pt x="262699" y="297275"/>
                  </a:cubicBezTo>
                  <a:cubicBezTo>
                    <a:pt x="262699" y="297275"/>
                    <a:pt x="262699" y="297466"/>
                    <a:pt x="262604" y="297561"/>
                  </a:cubicBezTo>
                  <a:cubicBezTo>
                    <a:pt x="262604" y="297752"/>
                    <a:pt x="262604" y="297847"/>
                    <a:pt x="262795" y="297942"/>
                  </a:cubicBezTo>
                  <a:cubicBezTo>
                    <a:pt x="263080" y="298037"/>
                    <a:pt x="263176" y="298323"/>
                    <a:pt x="263080" y="298704"/>
                  </a:cubicBezTo>
                  <a:cubicBezTo>
                    <a:pt x="263080" y="298894"/>
                    <a:pt x="262795" y="298990"/>
                    <a:pt x="262604" y="298894"/>
                  </a:cubicBezTo>
                  <a:cubicBezTo>
                    <a:pt x="262414" y="298894"/>
                    <a:pt x="262223" y="298704"/>
                    <a:pt x="262223" y="298609"/>
                  </a:cubicBezTo>
                  <a:cubicBezTo>
                    <a:pt x="262223" y="298418"/>
                    <a:pt x="262033" y="298418"/>
                    <a:pt x="261938" y="298513"/>
                  </a:cubicBezTo>
                  <a:cubicBezTo>
                    <a:pt x="261652" y="298704"/>
                    <a:pt x="261366" y="298990"/>
                    <a:pt x="261175" y="299275"/>
                  </a:cubicBezTo>
                  <a:cubicBezTo>
                    <a:pt x="260890" y="299561"/>
                    <a:pt x="260985" y="300514"/>
                    <a:pt x="260795" y="301085"/>
                  </a:cubicBezTo>
                  <a:cubicBezTo>
                    <a:pt x="260795" y="301371"/>
                    <a:pt x="260604" y="301657"/>
                    <a:pt x="260318" y="301847"/>
                  </a:cubicBezTo>
                  <a:cubicBezTo>
                    <a:pt x="259842" y="302323"/>
                    <a:pt x="259080" y="302895"/>
                    <a:pt x="258604" y="303657"/>
                  </a:cubicBezTo>
                  <a:cubicBezTo>
                    <a:pt x="257937" y="304705"/>
                    <a:pt x="257175" y="305753"/>
                    <a:pt x="256318" y="306610"/>
                  </a:cubicBezTo>
                  <a:cubicBezTo>
                    <a:pt x="255556" y="307467"/>
                    <a:pt x="254889" y="308229"/>
                    <a:pt x="254413" y="308896"/>
                  </a:cubicBezTo>
                  <a:cubicBezTo>
                    <a:pt x="253555" y="310134"/>
                    <a:pt x="252222" y="312325"/>
                    <a:pt x="250698" y="313754"/>
                  </a:cubicBezTo>
                  <a:cubicBezTo>
                    <a:pt x="250126" y="314325"/>
                    <a:pt x="249555" y="314896"/>
                    <a:pt x="249174" y="315373"/>
                  </a:cubicBezTo>
                  <a:cubicBezTo>
                    <a:pt x="248698" y="315944"/>
                    <a:pt x="248221" y="316516"/>
                    <a:pt x="247650" y="317087"/>
                  </a:cubicBezTo>
                  <a:cubicBezTo>
                    <a:pt x="246221" y="318516"/>
                    <a:pt x="244983" y="319659"/>
                    <a:pt x="243173" y="320992"/>
                  </a:cubicBezTo>
                  <a:cubicBezTo>
                    <a:pt x="240601" y="322898"/>
                    <a:pt x="238411" y="325184"/>
                    <a:pt x="236506" y="327755"/>
                  </a:cubicBezTo>
                  <a:cubicBezTo>
                    <a:pt x="235934" y="328517"/>
                    <a:pt x="235458" y="328994"/>
                    <a:pt x="235077" y="329184"/>
                  </a:cubicBezTo>
                  <a:cubicBezTo>
                    <a:pt x="234696" y="329279"/>
                    <a:pt x="234124" y="329470"/>
                    <a:pt x="233172" y="329756"/>
                  </a:cubicBezTo>
                  <a:cubicBezTo>
                    <a:pt x="232981" y="329756"/>
                    <a:pt x="232791" y="329756"/>
                    <a:pt x="232696" y="329756"/>
                  </a:cubicBezTo>
                  <a:cubicBezTo>
                    <a:pt x="232410" y="329660"/>
                    <a:pt x="232220" y="329565"/>
                    <a:pt x="232029" y="329565"/>
                  </a:cubicBezTo>
                  <a:cubicBezTo>
                    <a:pt x="231838" y="329565"/>
                    <a:pt x="231743" y="329660"/>
                    <a:pt x="231743" y="329851"/>
                  </a:cubicBezTo>
                  <a:cubicBezTo>
                    <a:pt x="231743" y="330041"/>
                    <a:pt x="231743" y="330136"/>
                    <a:pt x="231648" y="330327"/>
                  </a:cubicBezTo>
                  <a:cubicBezTo>
                    <a:pt x="231553" y="330517"/>
                    <a:pt x="231362" y="330517"/>
                    <a:pt x="231172" y="330422"/>
                  </a:cubicBezTo>
                  <a:cubicBezTo>
                    <a:pt x="230505" y="330136"/>
                    <a:pt x="230124" y="329756"/>
                    <a:pt x="229933" y="329089"/>
                  </a:cubicBezTo>
                  <a:cubicBezTo>
                    <a:pt x="229933" y="328898"/>
                    <a:pt x="229743" y="328803"/>
                    <a:pt x="229552" y="328803"/>
                  </a:cubicBezTo>
                  <a:cubicBezTo>
                    <a:pt x="229457" y="328803"/>
                    <a:pt x="229267" y="328803"/>
                    <a:pt x="229171" y="328803"/>
                  </a:cubicBezTo>
                  <a:cubicBezTo>
                    <a:pt x="228790" y="328898"/>
                    <a:pt x="228600" y="329089"/>
                    <a:pt x="228505" y="329184"/>
                  </a:cubicBezTo>
                  <a:cubicBezTo>
                    <a:pt x="228219" y="329470"/>
                    <a:pt x="227743" y="329375"/>
                    <a:pt x="227457" y="329089"/>
                  </a:cubicBezTo>
                  <a:cubicBezTo>
                    <a:pt x="226885" y="328327"/>
                    <a:pt x="226314" y="327565"/>
                    <a:pt x="225742" y="326803"/>
                  </a:cubicBezTo>
                  <a:cubicBezTo>
                    <a:pt x="225076" y="325755"/>
                    <a:pt x="224599" y="324898"/>
                    <a:pt x="224504" y="324231"/>
                  </a:cubicBezTo>
                  <a:cubicBezTo>
                    <a:pt x="223838" y="320802"/>
                    <a:pt x="220599" y="318516"/>
                    <a:pt x="222313" y="315278"/>
                  </a:cubicBezTo>
                  <a:cubicBezTo>
                    <a:pt x="224028" y="311848"/>
                    <a:pt x="229743" y="308896"/>
                    <a:pt x="231934" y="306324"/>
                  </a:cubicBezTo>
                  <a:cubicBezTo>
                    <a:pt x="233839" y="304133"/>
                    <a:pt x="234887" y="302419"/>
                    <a:pt x="234982" y="299752"/>
                  </a:cubicBezTo>
                  <a:cubicBezTo>
                    <a:pt x="234982" y="298894"/>
                    <a:pt x="235267" y="298228"/>
                    <a:pt x="235553" y="297752"/>
                  </a:cubicBezTo>
                  <a:cubicBezTo>
                    <a:pt x="236029" y="297085"/>
                    <a:pt x="236410" y="296132"/>
                    <a:pt x="236696" y="294989"/>
                  </a:cubicBezTo>
                  <a:cubicBezTo>
                    <a:pt x="237363" y="292608"/>
                    <a:pt x="238887" y="289941"/>
                    <a:pt x="239554" y="287655"/>
                  </a:cubicBezTo>
                  <a:cubicBezTo>
                    <a:pt x="239935" y="286131"/>
                    <a:pt x="240411" y="284988"/>
                    <a:pt x="240792" y="284131"/>
                  </a:cubicBezTo>
                  <a:cubicBezTo>
                    <a:pt x="241745" y="282226"/>
                    <a:pt x="242125" y="279749"/>
                    <a:pt x="242697" y="277559"/>
                  </a:cubicBezTo>
                  <a:cubicBezTo>
                    <a:pt x="247840" y="268796"/>
                    <a:pt x="263176" y="238696"/>
                    <a:pt x="260699" y="232981"/>
                  </a:cubicBezTo>
                  <a:cubicBezTo>
                    <a:pt x="260795" y="229648"/>
                    <a:pt x="260795" y="226219"/>
                    <a:pt x="260699" y="222694"/>
                  </a:cubicBezTo>
                  <a:cubicBezTo>
                    <a:pt x="260699" y="222504"/>
                    <a:pt x="260509" y="222313"/>
                    <a:pt x="260318" y="222409"/>
                  </a:cubicBezTo>
                  <a:cubicBezTo>
                    <a:pt x="258604" y="223075"/>
                    <a:pt x="248602" y="225838"/>
                    <a:pt x="244126" y="227171"/>
                  </a:cubicBezTo>
                  <a:cubicBezTo>
                    <a:pt x="241649" y="227838"/>
                    <a:pt x="239173" y="228981"/>
                    <a:pt x="236696" y="229934"/>
                  </a:cubicBezTo>
                  <a:cubicBezTo>
                    <a:pt x="231838" y="231838"/>
                    <a:pt x="226981" y="232696"/>
                    <a:pt x="222028" y="232505"/>
                  </a:cubicBezTo>
                  <a:cubicBezTo>
                    <a:pt x="221456" y="232505"/>
                    <a:pt x="220694" y="232315"/>
                    <a:pt x="219837" y="231934"/>
                  </a:cubicBezTo>
                  <a:cubicBezTo>
                    <a:pt x="216598" y="232791"/>
                    <a:pt x="213265" y="233648"/>
                    <a:pt x="209836" y="234506"/>
                  </a:cubicBezTo>
                  <a:cubicBezTo>
                    <a:pt x="208693" y="234791"/>
                    <a:pt x="207264" y="235172"/>
                    <a:pt x="205645" y="235458"/>
                  </a:cubicBezTo>
                  <a:cubicBezTo>
                    <a:pt x="204216" y="235744"/>
                    <a:pt x="202882" y="236029"/>
                    <a:pt x="201454" y="236506"/>
                  </a:cubicBezTo>
                  <a:cubicBezTo>
                    <a:pt x="200501" y="236792"/>
                    <a:pt x="198787" y="237077"/>
                    <a:pt x="196215" y="237363"/>
                  </a:cubicBezTo>
                  <a:cubicBezTo>
                    <a:pt x="194405" y="237554"/>
                    <a:pt x="192691" y="237839"/>
                    <a:pt x="190976" y="238220"/>
                  </a:cubicBezTo>
                  <a:lnTo>
                    <a:pt x="189262" y="238411"/>
                  </a:lnTo>
                  <a:cubicBezTo>
                    <a:pt x="189262" y="238411"/>
                    <a:pt x="188881" y="238506"/>
                    <a:pt x="188881" y="238696"/>
                  </a:cubicBezTo>
                  <a:lnTo>
                    <a:pt x="188309" y="241840"/>
                  </a:lnTo>
                  <a:cubicBezTo>
                    <a:pt x="188309" y="241840"/>
                    <a:pt x="188309" y="242030"/>
                    <a:pt x="188404" y="242221"/>
                  </a:cubicBezTo>
                  <a:cubicBezTo>
                    <a:pt x="188595" y="242602"/>
                    <a:pt x="188595" y="242888"/>
                    <a:pt x="188500" y="243173"/>
                  </a:cubicBezTo>
                  <a:cubicBezTo>
                    <a:pt x="188500" y="243364"/>
                    <a:pt x="188404" y="243459"/>
                    <a:pt x="188214" y="243554"/>
                  </a:cubicBezTo>
                  <a:cubicBezTo>
                    <a:pt x="187928" y="243745"/>
                    <a:pt x="187833" y="244031"/>
                    <a:pt x="187833" y="244221"/>
                  </a:cubicBezTo>
                  <a:cubicBezTo>
                    <a:pt x="187833" y="244411"/>
                    <a:pt x="187833" y="244602"/>
                    <a:pt x="187928" y="244697"/>
                  </a:cubicBezTo>
                  <a:cubicBezTo>
                    <a:pt x="188214" y="245078"/>
                    <a:pt x="188309" y="245554"/>
                    <a:pt x="188119" y="246126"/>
                  </a:cubicBezTo>
                  <a:cubicBezTo>
                    <a:pt x="187738" y="247459"/>
                    <a:pt x="187452" y="248698"/>
                    <a:pt x="187357" y="249936"/>
                  </a:cubicBezTo>
                  <a:cubicBezTo>
                    <a:pt x="187166" y="251269"/>
                    <a:pt x="187166" y="252603"/>
                    <a:pt x="187357" y="253841"/>
                  </a:cubicBezTo>
                  <a:cubicBezTo>
                    <a:pt x="187357" y="254032"/>
                    <a:pt x="187357" y="254222"/>
                    <a:pt x="187166" y="254317"/>
                  </a:cubicBezTo>
                  <a:lnTo>
                    <a:pt x="186785" y="254698"/>
                  </a:lnTo>
                  <a:cubicBezTo>
                    <a:pt x="186785" y="254698"/>
                    <a:pt x="186595" y="254984"/>
                    <a:pt x="186595" y="255175"/>
                  </a:cubicBezTo>
                  <a:cubicBezTo>
                    <a:pt x="186595" y="256032"/>
                    <a:pt x="186976" y="256699"/>
                    <a:pt x="186785" y="257461"/>
                  </a:cubicBezTo>
                  <a:cubicBezTo>
                    <a:pt x="186404" y="259175"/>
                    <a:pt x="186976" y="261080"/>
                    <a:pt x="186595" y="262700"/>
                  </a:cubicBezTo>
                  <a:lnTo>
                    <a:pt x="186023" y="266129"/>
                  </a:lnTo>
                  <a:cubicBezTo>
                    <a:pt x="186023" y="266129"/>
                    <a:pt x="186023" y="267176"/>
                    <a:pt x="186023" y="268034"/>
                  </a:cubicBezTo>
                  <a:cubicBezTo>
                    <a:pt x="186023" y="268605"/>
                    <a:pt x="186023" y="269177"/>
                    <a:pt x="185833" y="269843"/>
                  </a:cubicBezTo>
                  <a:cubicBezTo>
                    <a:pt x="185547" y="271177"/>
                    <a:pt x="185833" y="272510"/>
                    <a:pt x="185642" y="273653"/>
                  </a:cubicBezTo>
                  <a:cubicBezTo>
                    <a:pt x="185356" y="275844"/>
                    <a:pt x="185071" y="278321"/>
                    <a:pt x="184880" y="281178"/>
                  </a:cubicBezTo>
                  <a:cubicBezTo>
                    <a:pt x="184880" y="281940"/>
                    <a:pt x="184690" y="282892"/>
                    <a:pt x="184404" y="284226"/>
                  </a:cubicBezTo>
                  <a:cubicBezTo>
                    <a:pt x="184213" y="285274"/>
                    <a:pt x="184023" y="286321"/>
                    <a:pt x="184023" y="287274"/>
                  </a:cubicBezTo>
                  <a:cubicBezTo>
                    <a:pt x="184023" y="288703"/>
                    <a:pt x="183928" y="289655"/>
                    <a:pt x="183642" y="290227"/>
                  </a:cubicBezTo>
                  <a:cubicBezTo>
                    <a:pt x="183356" y="291179"/>
                    <a:pt x="183166" y="292132"/>
                    <a:pt x="183166" y="292989"/>
                  </a:cubicBezTo>
                  <a:cubicBezTo>
                    <a:pt x="183166" y="293846"/>
                    <a:pt x="183071" y="294799"/>
                    <a:pt x="182785" y="295751"/>
                  </a:cubicBezTo>
                  <a:cubicBezTo>
                    <a:pt x="182308" y="297275"/>
                    <a:pt x="182023" y="298799"/>
                    <a:pt x="181832" y="300323"/>
                  </a:cubicBezTo>
                  <a:cubicBezTo>
                    <a:pt x="181642" y="301752"/>
                    <a:pt x="180689" y="303086"/>
                    <a:pt x="180404" y="304514"/>
                  </a:cubicBezTo>
                  <a:cubicBezTo>
                    <a:pt x="180118" y="305943"/>
                    <a:pt x="179546" y="306705"/>
                    <a:pt x="178784" y="308134"/>
                  </a:cubicBezTo>
                  <a:cubicBezTo>
                    <a:pt x="178308" y="309086"/>
                    <a:pt x="178117" y="310134"/>
                    <a:pt x="178403" y="311086"/>
                  </a:cubicBezTo>
                  <a:cubicBezTo>
                    <a:pt x="178403" y="311277"/>
                    <a:pt x="178403" y="311372"/>
                    <a:pt x="178403" y="311563"/>
                  </a:cubicBezTo>
                  <a:cubicBezTo>
                    <a:pt x="177451" y="313182"/>
                    <a:pt x="176689" y="314801"/>
                    <a:pt x="176022" y="316516"/>
                  </a:cubicBezTo>
                  <a:cubicBezTo>
                    <a:pt x="175546" y="317754"/>
                    <a:pt x="174974" y="318897"/>
                    <a:pt x="174307" y="320231"/>
                  </a:cubicBezTo>
                  <a:cubicBezTo>
                    <a:pt x="173450" y="321850"/>
                    <a:pt x="172783" y="323850"/>
                    <a:pt x="172021" y="325279"/>
                  </a:cubicBezTo>
                  <a:cubicBezTo>
                    <a:pt x="171259" y="326707"/>
                    <a:pt x="170402" y="328232"/>
                    <a:pt x="169450" y="329660"/>
                  </a:cubicBezTo>
                  <a:cubicBezTo>
                    <a:pt x="169259" y="329946"/>
                    <a:pt x="168878" y="330041"/>
                    <a:pt x="168592" y="329851"/>
                  </a:cubicBezTo>
                  <a:lnTo>
                    <a:pt x="166592" y="328708"/>
                  </a:lnTo>
                  <a:cubicBezTo>
                    <a:pt x="166592" y="328708"/>
                    <a:pt x="166306" y="328613"/>
                    <a:pt x="166116" y="328708"/>
                  </a:cubicBezTo>
                  <a:cubicBezTo>
                    <a:pt x="165925" y="328708"/>
                    <a:pt x="165640" y="328898"/>
                    <a:pt x="165259" y="328994"/>
                  </a:cubicBezTo>
                  <a:cubicBezTo>
                    <a:pt x="164116" y="329470"/>
                    <a:pt x="163163" y="329089"/>
                    <a:pt x="162401" y="327946"/>
                  </a:cubicBezTo>
                  <a:lnTo>
                    <a:pt x="161830" y="327946"/>
                  </a:lnTo>
                  <a:cubicBezTo>
                    <a:pt x="161354" y="328136"/>
                    <a:pt x="160877" y="328232"/>
                    <a:pt x="160496" y="328232"/>
                  </a:cubicBezTo>
                  <a:cubicBezTo>
                    <a:pt x="159639" y="328041"/>
                    <a:pt x="158687" y="327755"/>
                    <a:pt x="157734" y="327088"/>
                  </a:cubicBezTo>
                  <a:cubicBezTo>
                    <a:pt x="154400" y="324707"/>
                    <a:pt x="152019" y="321564"/>
                    <a:pt x="150495" y="317754"/>
                  </a:cubicBezTo>
                  <a:cubicBezTo>
                    <a:pt x="149923" y="316230"/>
                    <a:pt x="149542" y="314801"/>
                    <a:pt x="149352" y="313563"/>
                  </a:cubicBezTo>
                  <a:cubicBezTo>
                    <a:pt x="149352" y="312134"/>
                    <a:pt x="149638" y="310706"/>
                    <a:pt x="150209" y="309372"/>
                  </a:cubicBezTo>
                  <a:cubicBezTo>
                    <a:pt x="150400" y="309086"/>
                    <a:pt x="150590" y="308896"/>
                    <a:pt x="150685" y="308515"/>
                  </a:cubicBezTo>
                  <a:lnTo>
                    <a:pt x="153067" y="304514"/>
                  </a:lnTo>
                  <a:lnTo>
                    <a:pt x="156210" y="297942"/>
                  </a:lnTo>
                  <a:cubicBezTo>
                    <a:pt x="157067" y="296799"/>
                    <a:pt x="157734" y="295561"/>
                    <a:pt x="158210" y="294037"/>
                  </a:cubicBezTo>
                  <a:cubicBezTo>
                    <a:pt x="158496" y="293370"/>
                    <a:pt x="158591" y="292513"/>
                    <a:pt x="158687" y="291465"/>
                  </a:cubicBezTo>
                  <a:cubicBezTo>
                    <a:pt x="158687" y="290608"/>
                    <a:pt x="158877" y="289655"/>
                    <a:pt x="158972" y="288798"/>
                  </a:cubicBezTo>
                  <a:cubicBezTo>
                    <a:pt x="158972" y="288607"/>
                    <a:pt x="158972" y="288227"/>
                    <a:pt x="158591" y="287846"/>
                  </a:cubicBezTo>
                  <a:cubicBezTo>
                    <a:pt x="158496" y="287655"/>
                    <a:pt x="158496" y="287560"/>
                    <a:pt x="158496" y="287369"/>
                  </a:cubicBezTo>
                  <a:cubicBezTo>
                    <a:pt x="158496" y="286798"/>
                    <a:pt x="158496" y="286417"/>
                    <a:pt x="158496" y="286226"/>
                  </a:cubicBezTo>
                  <a:cubicBezTo>
                    <a:pt x="157543" y="283083"/>
                    <a:pt x="156877" y="280035"/>
                    <a:pt x="156305" y="276987"/>
                  </a:cubicBezTo>
                  <a:cubicBezTo>
                    <a:pt x="155924" y="274892"/>
                    <a:pt x="155448" y="272891"/>
                    <a:pt x="154876" y="270891"/>
                  </a:cubicBezTo>
                  <a:cubicBezTo>
                    <a:pt x="154019" y="268224"/>
                    <a:pt x="153448" y="266129"/>
                    <a:pt x="153162" y="264700"/>
                  </a:cubicBezTo>
                  <a:lnTo>
                    <a:pt x="152781" y="263176"/>
                  </a:lnTo>
                  <a:lnTo>
                    <a:pt x="149352" y="250222"/>
                  </a:lnTo>
                  <a:cubicBezTo>
                    <a:pt x="148876" y="248507"/>
                    <a:pt x="148304" y="246793"/>
                    <a:pt x="147352" y="245078"/>
                  </a:cubicBezTo>
                  <a:cubicBezTo>
                    <a:pt x="147161" y="244697"/>
                    <a:pt x="146780" y="244507"/>
                    <a:pt x="146399" y="244507"/>
                  </a:cubicBezTo>
                  <a:cubicBezTo>
                    <a:pt x="144875" y="244507"/>
                    <a:pt x="142399" y="244507"/>
                    <a:pt x="138874" y="244411"/>
                  </a:cubicBezTo>
                  <a:cubicBezTo>
                    <a:pt x="137350" y="244411"/>
                    <a:pt x="135922" y="244316"/>
                    <a:pt x="134683" y="244126"/>
                  </a:cubicBezTo>
                  <a:cubicBezTo>
                    <a:pt x="132969" y="243840"/>
                    <a:pt x="131540" y="243650"/>
                    <a:pt x="130492" y="243554"/>
                  </a:cubicBezTo>
                  <a:cubicBezTo>
                    <a:pt x="127063" y="243173"/>
                    <a:pt x="124492" y="242602"/>
                    <a:pt x="121348" y="242030"/>
                  </a:cubicBezTo>
                  <a:cubicBezTo>
                    <a:pt x="120491" y="241840"/>
                    <a:pt x="119253" y="241554"/>
                    <a:pt x="117729" y="241173"/>
                  </a:cubicBezTo>
                  <a:cubicBezTo>
                    <a:pt x="112966" y="239935"/>
                    <a:pt x="108299" y="238601"/>
                    <a:pt x="103632" y="237268"/>
                  </a:cubicBezTo>
                  <a:lnTo>
                    <a:pt x="101917" y="238030"/>
                  </a:lnTo>
                  <a:cubicBezTo>
                    <a:pt x="98965" y="240316"/>
                    <a:pt x="97155" y="241935"/>
                    <a:pt x="96298" y="242697"/>
                  </a:cubicBezTo>
                  <a:cubicBezTo>
                    <a:pt x="89059" y="249746"/>
                    <a:pt x="81343" y="256318"/>
                    <a:pt x="73247" y="262414"/>
                  </a:cubicBezTo>
                  <a:cubicBezTo>
                    <a:pt x="71818" y="263461"/>
                    <a:pt x="70580" y="264223"/>
                    <a:pt x="69628" y="264795"/>
                  </a:cubicBezTo>
                  <a:cubicBezTo>
                    <a:pt x="68294" y="265462"/>
                    <a:pt x="66008" y="266795"/>
                    <a:pt x="62579" y="268700"/>
                  </a:cubicBezTo>
                  <a:cubicBezTo>
                    <a:pt x="60198" y="270034"/>
                    <a:pt x="58293" y="270700"/>
                    <a:pt x="56197" y="271844"/>
                  </a:cubicBezTo>
                  <a:cubicBezTo>
                    <a:pt x="55435" y="272225"/>
                    <a:pt x="53816" y="272891"/>
                    <a:pt x="51340" y="273844"/>
                  </a:cubicBezTo>
                  <a:cubicBezTo>
                    <a:pt x="48863" y="274796"/>
                    <a:pt x="47244" y="275463"/>
                    <a:pt x="46482" y="275939"/>
                  </a:cubicBezTo>
                  <a:cubicBezTo>
                    <a:pt x="40672" y="279368"/>
                    <a:pt x="36862" y="284702"/>
                    <a:pt x="30861" y="286607"/>
                  </a:cubicBezTo>
                  <a:cubicBezTo>
                    <a:pt x="28670" y="287274"/>
                    <a:pt x="26384" y="288036"/>
                    <a:pt x="24003" y="288893"/>
                  </a:cubicBezTo>
                  <a:cubicBezTo>
                    <a:pt x="21146" y="289941"/>
                    <a:pt x="18479" y="290703"/>
                    <a:pt x="16192" y="291084"/>
                  </a:cubicBezTo>
                  <a:cubicBezTo>
                    <a:pt x="12382" y="291751"/>
                    <a:pt x="7620" y="288322"/>
                    <a:pt x="4477" y="285845"/>
                  </a:cubicBezTo>
                  <a:cubicBezTo>
                    <a:pt x="4000" y="285464"/>
                    <a:pt x="3143" y="284417"/>
                    <a:pt x="1905" y="282607"/>
                  </a:cubicBezTo>
                  <a:cubicBezTo>
                    <a:pt x="1429" y="282035"/>
                    <a:pt x="0" y="273367"/>
                    <a:pt x="0" y="272986"/>
                  </a:cubicBezTo>
                  <a:cubicBezTo>
                    <a:pt x="0" y="271653"/>
                    <a:pt x="1048" y="270510"/>
                    <a:pt x="2191" y="269938"/>
                  </a:cubicBezTo>
                  <a:cubicBezTo>
                    <a:pt x="2857" y="269557"/>
                    <a:pt x="3620" y="269653"/>
                    <a:pt x="4477" y="270129"/>
                  </a:cubicBezTo>
                  <a:cubicBezTo>
                    <a:pt x="5429" y="270605"/>
                    <a:pt x="6858" y="270510"/>
                    <a:pt x="7906" y="270129"/>
                  </a:cubicBezTo>
                  <a:cubicBezTo>
                    <a:pt x="10192" y="269462"/>
                    <a:pt x="11525" y="269177"/>
                    <a:pt x="12192" y="269177"/>
                  </a:cubicBezTo>
                  <a:cubicBezTo>
                    <a:pt x="13811" y="269177"/>
                    <a:pt x="15240" y="269367"/>
                    <a:pt x="16573" y="269748"/>
                  </a:cubicBezTo>
                  <a:cubicBezTo>
                    <a:pt x="17812" y="270034"/>
                    <a:pt x="18859" y="269748"/>
                    <a:pt x="19812" y="268891"/>
                  </a:cubicBezTo>
                  <a:cubicBezTo>
                    <a:pt x="20764" y="267843"/>
                    <a:pt x="35814" y="261271"/>
                    <a:pt x="41338" y="256032"/>
                  </a:cubicBezTo>
                  <a:cubicBezTo>
                    <a:pt x="43339" y="254127"/>
                    <a:pt x="45148" y="252222"/>
                    <a:pt x="46768" y="250507"/>
                  </a:cubicBezTo>
                  <a:cubicBezTo>
                    <a:pt x="48577" y="248507"/>
                    <a:pt x="49911" y="247174"/>
                    <a:pt x="50578" y="246507"/>
                  </a:cubicBezTo>
                  <a:cubicBezTo>
                    <a:pt x="51625" y="245554"/>
                    <a:pt x="52578" y="244411"/>
                    <a:pt x="53340" y="243173"/>
                  </a:cubicBezTo>
                  <a:cubicBezTo>
                    <a:pt x="54388" y="241459"/>
                    <a:pt x="55912" y="239268"/>
                    <a:pt x="58007" y="236601"/>
                  </a:cubicBezTo>
                  <a:cubicBezTo>
                    <a:pt x="59531" y="234601"/>
                    <a:pt x="60579" y="233172"/>
                    <a:pt x="61055" y="232219"/>
                  </a:cubicBezTo>
                  <a:cubicBezTo>
                    <a:pt x="61627" y="231172"/>
                    <a:pt x="62293" y="230219"/>
                    <a:pt x="62960" y="229267"/>
                  </a:cubicBezTo>
                  <a:cubicBezTo>
                    <a:pt x="63341" y="228695"/>
                    <a:pt x="64008" y="227648"/>
                    <a:pt x="64770" y="226219"/>
                  </a:cubicBezTo>
                  <a:cubicBezTo>
                    <a:pt x="67151" y="221837"/>
                    <a:pt x="70104" y="217551"/>
                    <a:pt x="73533" y="213265"/>
                  </a:cubicBezTo>
                  <a:cubicBezTo>
                    <a:pt x="74485" y="212122"/>
                    <a:pt x="75533" y="210979"/>
                    <a:pt x="76771" y="210026"/>
                  </a:cubicBezTo>
                  <a:cubicBezTo>
                    <a:pt x="76867" y="209931"/>
                    <a:pt x="76962" y="209740"/>
                    <a:pt x="76867" y="209645"/>
                  </a:cubicBezTo>
                  <a:cubicBezTo>
                    <a:pt x="76676" y="209169"/>
                    <a:pt x="76390" y="208598"/>
                    <a:pt x="76009" y="207931"/>
                  </a:cubicBezTo>
                  <a:cubicBezTo>
                    <a:pt x="75724" y="207359"/>
                    <a:pt x="75533" y="206788"/>
                    <a:pt x="75438" y="206216"/>
                  </a:cubicBezTo>
                  <a:cubicBezTo>
                    <a:pt x="75152" y="204883"/>
                    <a:pt x="74962" y="204025"/>
                    <a:pt x="74866" y="203644"/>
                  </a:cubicBezTo>
                  <a:lnTo>
                    <a:pt x="74200" y="201168"/>
                  </a:lnTo>
                  <a:cubicBezTo>
                    <a:pt x="65151" y="175831"/>
                    <a:pt x="74485" y="182594"/>
                    <a:pt x="74866" y="153924"/>
                  </a:cubicBezTo>
                  <a:cubicBezTo>
                    <a:pt x="97917" y="150304"/>
                    <a:pt x="123634" y="125349"/>
                    <a:pt x="98393" y="130588"/>
                  </a:cubicBezTo>
                  <a:cubicBezTo>
                    <a:pt x="26575" y="145352"/>
                    <a:pt x="99346" y="104680"/>
                    <a:pt x="122491" y="105156"/>
                  </a:cubicBezTo>
                  <a:lnTo>
                    <a:pt x="122491" y="105156"/>
                  </a:lnTo>
                  <a:close/>
                  <a:moveTo>
                    <a:pt x="157163" y="327088"/>
                  </a:moveTo>
                  <a:lnTo>
                    <a:pt x="146971" y="329184"/>
                  </a:lnTo>
                  <a:cubicBezTo>
                    <a:pt x="150400" y="328803"/>
                    <a:pt x="153638" y="328232"/>
                    <a:pt x="156877" y="327374"/>
                  </a:cubicBezTo>
                  <a:cubicBezTo>
                    <a:pt x="156877" y="327374"/>
                    <a:pt x="157067" y="327279"/>
                    <a:pt x="157163" y="327088"/>
                  </a:cubicBezTo>
                  <a:close/>
                </a:path>
              </a:pathLst>
            </a:custGeom>
            <a:solidFill>
              <a:srgbClr val="6734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25" name="Freeform: Shape 16224">
              <a:extLst>
                <a:ext uri="{FF2B5EF4-FFF2-40B4-BE49-F238E27FC236}">
                  <a16:creationId xmlns:a16="http://schemas.microsoft.com/office/drawing/2014/main" id="{2BD3996F-C1CB-4B60-14BB-88D2CC6381EF}"/>
                </a:ext>
              </a:extLst>
            </p:cNvPr>
            <p:cNvSpPr/>
            <p:nvPr/>
          </p:nvSpPr>
          <p:spPr>
            <a:xfrm>
              <a:off x="4233885" y="2587871"/>
              <a:ext cx="172664" cy="157519"/>
            </a:xfrm>
            <a:custGeom>
              <a:avLst/>
              <a:gdLst>
                <a:gd name="connsiteX0" fmla="*/ 94750 w 172664"/>
                <a:gd name="connsiteY0" fmla="*/ 3119 h 157519"/>
                <a:gd name="connsiteX1" fmla="*/ 98369 w 172664"/>
                <a:gd name="connsiteY1" fmla="*/ 8072 h 157519"/>
                <a:gd name="connsiteX2" fmla="*/ 98369 w 172664"/>
                <a:gd name="connsiteY2" fmla="*/ 8549 h 157519"/>
                <a:gd name="connsiteX3" fmla="*/ 97512 w 172664"/>
                <a:gd name="connsiteY3" fmla="*/ 9882 h 157519"/>
                <a:gd name="connsiteX4" fmla="*/ 97322 w 172664"/>
                <a:gd name="connsiteY4" fmla="*/ 9882 h 157519"/>
                <a:gd name="connsiteX5" fmla="*/ 95226 w 172664"/>
                <a:gd name="connsiteY5" fmla="*/ 9501 h 157519"/>
                <a:gd name="connsiteX6" fmla="*/ 98179 w 172664"/>
                <a:gd name="connsiteY6" fmla="*/ 10454 h 157519"/>
                <a:gd name="connsiteX7" fmla="*/ 101132 w 172664"/>
                <a:gd name="connsiteY7" fmla="*/ 10739 h 157519"/>
                <a:gd name="connsiteX8" fmla="*/ 102275 w 172664"/>
                <a:gd name="connsiteY8" fmla="*/ 11025 h 157519"/>
                <a:gd name="connsiteX9" fmla="*/ 103418 w 172664"/>
                <a:gd name="connsiteY9" fmla="*/ 11597 h 157519"/>
                <a:gd name="connsiteX10" fmla="*/ 105132 w 172664"/>
                <a:gd name="connsiteY10" fmla="*/ 11978 h 157519"/>
                <a:gd name="connsiteX11" fmla="*/ 107894 w 172664"/>
                <a:gd name="connsiteY11" fmla="*/ 13311 h 157519"/>
                <a:gd name="connsiteX12" fmla="*/ 109895 w 172664"/>
                <a:gd name="connsiteY12" fmla="*/ 13978 h 157519"/>
                <a:gd name="connsiteX13" fmla="*/ 111609 w 172664"/>
                <a:gd name="connsiteY13" fmla="*/ 14645 h 157519"/>
                <a:gd name="connsiteX14" fmla="*/ 113229 w 172664"/>
                <a:gd name="connsiteY14" fmla="*/ 15407 h 157519"/>
                <a:gd name="connsiteX15" fmla="*/ 117515 w 172664"/>
                <a:gd name="connsiteY15" fmla="*/ 18264 h 157519"/>
                <a:gd name="connsiteX16" fmla="*/ 119610 w 172664"/>
                <a:gd name="connsiteY16" fmla="*/ 19217 h 157519"/>
                <a:gd name="connsiteX17" fmla="*/ 121420 w 172664"/>
                <a:gd name="connsiteY17" fmla="*/ 20264 h 157519"/>
                <a:gd name="connsiteX18" fmla="*/ 123706 w 172664"/>
                <a:gd name="connsiteY18" fmla="*/ 21503 h 157519"/>
                <a:gd name="connsiteX19" fmla="*/ 125325 w 172664"/>
                <a:gd name="connsiteY19" fmla="*/ 20360 h 157519"/>
                <a:gd name="connsiteX20" fmla="*/ 130659 w 172664"/>
                <a:gd name="connsiteY20" fmla="*/ 20645 h 157519"/>
                <a:gd name="connsiteX21" fmla="*/ 134374 w 172664"/>
                <a:gd name="connsiteY21" fmla="*/ 20645 h 157519"/>
                <a:gd name="connsiteX22" fmla="*/ 135707 w 172664"/>
                <a:gd name="connsiteY22" fmla="*/ 20836 h 157519"/>
                <a:gd name="connsiteX23" fmla="*/ 139136 w 172664"/>
                <a:gd name="connsiteY23" fmla="*/ 20741 h 157519"/>
                <a:gd name="connsiteX24" fmla="*/ 141994 w 172664"/>
                <a:gd name="connsiteY24" fmla="*/ 20455 h 157519"/>
                <a:gd name="connsiteX25" fmla="*/ 145423 w 172664"/>
                <a:gd name="connsiteY25" fmla="*/ 20455 h 157519"/>
                <a:gd name="connsiteX26" fmla="*/ 146756 w 172664"/>
                <a:gd name="connsiteY26" fmla="*/ 20169 h 157519"/>
                <a:gd name="connsiteX27" fmla="*/ 147042 w 172664"/>
                <a:gd name="connsiteY27" fmla="*/ 20169 h 157519"/>
                <a:gd name="connsiteX28" fmla="*/ 149995 w 172664"/>
                <a:gd name="connsiteY28" fmla="*/ 21122 h 157519"/>
                <a:gd name="connsiteX29" fmla="*/ 151329 w 172664"/>
                <a:gd name="connsiteY29" fmla="*/ 22741 h 157519"/>
                <a:gd name="connsiteX30" fmla="*/ 151519 w 172664"/>
                <a:gd name="connsiteY30" fmla="*/ 23027 h 157519"/>
                <a:gd name="connsiteX31" fmla="*/ 153614 w 172664"/>
                <a:gd name="connsiteY31" fmla="*/ 24455 h 157519"/>
                <a:gd name="connsiteX32" fmla="*/ 154281 w 172664"/>
                <a:gd name="connsiteY32" fmla="*/ 24836 h 157519"/>
                <a:gd name="connsiteX33" fmla="*/ 154662 w 172664"/>
                <a:gd name="connsiteY33" fmla="*/ 24836 h 157519"/>
                <a:gd name="connsiteX34" fmla="*/ 154662 w 172664"/>
                <a:gd name="connsiteY34" fmla="*/ 25408 h 157519"/>
                <a:gd name="connsiteX35" fmla="*/ 154853 w 172664"/>
                <a:gd name="connsiteY35" fmla="*/ 25598 h 157519"/>
                <a:gd name="connsiteX36" fmla="*/ 155329 w 172664"/>
                <a:gd name="connsiteY36" fmla="*/ 25598 h 157519"/>
                <a:gd name="connsiteX37" fmla="*/ 156281 w 172664"/>
                <a:gd name="connsiteY37" fmla="*/ 26551 h 157519"/>
                <a:gd name="connsiteX38" fmla="*/ 156377 w 172664"/>
                <a:gd name="connsiteY38" fmla="*/ 26837 h 157519"/>
                <a:gd name="connsiteX39" fmla="*/ 156758 w 172664"/>
                <a:gd name="connsiteY39" fmla="*/ 27408 h 157519"/>
                <a:gd name="connsiteX40" fmla="*/ 157043 w 172664"/>
                <a:gd name="connsiteY40" fmla="*/ 27789 h 157519"/>
                <a:gd name="connsiteX41" fmla="*/ 157234 w 172664"/>
                <a:gd name="connsiteY41" fmla="*/ 27884 h 157519"/>
                <a:gd name="connsiteX42" fmla="*/ 157329 w 172664"/>
                <a:gd name="connsiteY42" fmla="*/ 28075 h 157519"/>
                <a:gd name="connsiteX43" fmla="*/ 157901 w 172664"/>
                <a:gd name="connsiteY43" fmla="*/ 28742 h 157519"/>
                <a:gd name="connsiteX44" fmla="*/ 157996 w 172664"/>
                <a:gd name="connsiteY44" fmla="*/ 28837 h 157519"/>
                <a:gd name="connsiteX45" fmla="*/ 157996 w 172664"/>
                <a:gd name="connsiteY45" fmla="*/ 29027 h 157519"/>
                <a:gd name="connsiteX46" fmla="*/ 157996 w 172664"/>
                <a:gd name="connsiteY46" fmla="*/ 29218 h 157519"/>
                <a:gd name="connsiteX47" fmla="*/ 158663 w 172664"/>
                <a:gd name="connsiteY47" fmla="*/ 29694 h 157519"/>
                <a:gd name="connsiteX48" fmla="*/ 158472 w 172664"/>
                <a:gd name="connsiteY48" fmla="*/ 29885 h 157519"/>
                <a:gd name="connsiteX49" fmla="*/ 157901 w 172664"/>
                <a:gd name="connsiteY49" fmla="*/ 30075 h 157519"/>
                <a:gd name="connsiteX50" fmla="*/ 157901 w 172664"/>
                <a:gd name="connsiteY50" fmla="*/ 30361 h 157519"/>
                <a:gd name="connsiteX51" fmla="*/ 158091 w 172664"/>
                <a:gd name="connsiteY51" fmla="*/ 30551 h 157519"/>
                <a:gd name="connsiteX52" fmla="*/ 158186 w 172664"/>
                <a:gd name="connsiteY52" fmla="*/ 30551 h 157519"/>
                <a:gd name="connsiteX53" fmla="*/ 158186 w 172664"/>
                <a:gd name="connsiteY53" fmla="*/ 30456 h 157519"/>
                <a:gd name="connsiteX54" fmla="*/ 158186 w 172664"/>
                <a:gd name="connsiteY54" fmla="*/ 30456 h 157519"/>
                <a:gd name="connsiteX55" fmla="*/ 159425 w 172664"/>
                <a:gd name="connsiteY55" fmla="*/ 31313 h 157519"/>
                <a:gd name="connsiteX56" fmla="*/ 160568 w 172664"/>
                <a:gd name="connsiteY56" fmla="*/ 33123 h 157519"/>
                <a:gd name="connsiteX57" fmla="*/ 164282 w 172664"/>
                <a:gd name="connsiteY57" fmla="*/ 38933 h 157519"/>
                <a:gd name="connsiteX58" fmla="*/ 164949 w 172664"/>
                <a:gd name="connsiteY58" fmla="*/ 40267 h 157519"/>
                <a:gd name="connsiteX59" fmla="*/ 165425 w 172664"/>
                <a:gd name="connsiteY59" fmla="*/ 41124 h 157519"/>
                <a:gd name="connsiteX60" fmla="*/ 165997 w 172664"/>
                <a:gd name="connsiteY60" fmla="*/ 41981 h 157519"/>
                <a:gd name="connsiteX61" fmla="*/ 170283 w 172664"/>
                <a:gd name="connsiteY61" fmla="*/ 52554 h 157519"/>
                <a:gd name="connsiteX62" fmla="*/ 172379 w 172664"/>
                <a:gd name="connsiteY62" fmla="*/ 62174 h 157519"/>
                <a:gd name="connsiteX63" fmla="*/ 172664 w 172664"/>
                <a:gd name="connsiteY63" fmla="*/ 65984 h 157519"/>
                <a:gd name="connsiteX64" fmla="*/ 172474 w 172664"/>
                <a:gd name="connsiteY64" fmla="*/ 67794 h 157519"/>
                <a:gd name="connsiteX65" fmla="*/ 172188 w 172664"/>
                <a:gd name="connsiteY65" fmla="*/ 69032 h 157519"/>
                <a:gd name="connsiteX66" fmla="*/ 171902 w 172664"/>
                <a:gd name="connsiteY66" fmla="*/ 70175 h 157519"/>
                <a:gd name="connsiteX67" fmla="*/ 170664 w 172664"/>
                <a:gd name="connsiteY67" fmla="*/ 73985 h 157519"/>
                <a:gd name="connsiteX68" fmla="*/ 168759 w 172664"/>
                <a:gd name="connsiteY68" fmla="*/ 75414 h 157519"/>
                <a:gd name="connsiteX69" fmla="*/ 168569 w 172664"/>
                <a:gd name="connsiteY69" fmla="*/ 75414 h 157519"/>
                <a:gd name="connsiteX70" fmla="*/ 167997 w 172664"/>
                <a:gd name="connsiteY70" fmla="*/ 75033 h 157519"/>
                <a:gd name="connsiteX71" fmla="*/ 167711 w 172664"/>
                <a:gd name="connsiteY71" fmla="*/ 75033 h 157519"/>
                <a:gd name="connsiteX72" fmla="*/ 164949 w 172664"/>
                <a:gd name="connsiteY72" fmla="*/ 75414 h 157519"/>
                <a:gd name="connsiteX73" fmla="*/ 164378 w 172664"/>
                <a:gd name="connsiteY73" fmla="*/ 74938 h 157519"/>
                <a:gd name="connsiteX74" fmla="*/ 163425 w 172664"/>
                <a:gd name="connsiteY74" fmla="*/ 74271 h 157519"/>
                <a:gd name="connsiteX75" fmla="*/ 163139 w 172664"/>
                <a:gd name="connsiteY75" fmla="*/ 74271 h 157519"/>
                <a:gd name="connsiteX76" fmla="*/ 162282 w 172664"/>
                <a:gd name="connsiteY76" fmla="*/ 73985 h 157519"/>
                <a:gd name="connsiteX77" fmla="*/ 158758 w 172664"/>
                <a:gd name="connsiteY77" fmla="*/ 70080 h 157519"/>
                <a:gd name="connsiteX78" fmla="*/ 157901 w 172664"/>
                <a:gd name="connsiteY78" fmla="*/ 69223 h 157519"/>
                <a:gd name="connsiteX79" fmla="*/ 157139 w 172664"/>
                <a:gd name="connsiteY79" fmla="*/ 67794 h 157519"/>
                <a:gd name="connsiteX80" fmla="*/ 157043 w 172664"/>
                <a:gd name="connsiteY80" fmla="*/ 67413 h 157519"/>
                <a:gd name="connsiteX81" fmla="*/ 156186 w 172664"/>
                <a:gd name="connsiteY81" fmla="*/ 66937 h 157519"/>
                <a:gd name="connsiteX82" fmla="*/ 155710 w 172664"/>
                <a:gd name="connsiteY82" fmla="*/ 66175 h 157519"/>
                <a:gd name="connsiteX83" fmla="*/ 141613 w 172664"/>
                <a:gd name="connsiteY83" fmla="*/ 46458 h 157519"/>
                <a:gd name="connsiteX84" fmla="*/ 137803 w 172664"/>
                <a:gd name="connsiteY84" fmla="*/ 47125 h 157519"/>
                <a:gd name="connsiteX85" fmla="*/ 137803 w 172664"/>
                <a:gd name="connsiteY85" fmla="*/ 47411 h 157519"/>
                <a:gd name="connsiteX86" fmla="*/ 138374 w 172664"/>
                <a:gd name="connsiteY86" fmla="*/ 48935 h 157519"/>
                <a:gd name="connsiteX87" fmla="*/ 138755 w 172664"/>
                <a:gd name="connsiteY87" fmla="*/ 51887 h 157519"/>
                <a:gd name="connsiteX88" fmla="*/ 138755 w 172664"/>
                <a:gd name="connsiteY88" fmla="*/ 52745 h 157519"/>
                <a:gd name="connsiteX89" fmla="*/ 138755 w 172664"/>
                <a:gd name="connsiteY89" fmla="*/ 52745 h 157519"/>
                <a:gd name="connsiteX90" fmla="*/ 138755 w 172664"/>
                <a:gd name="connsiteY90" fmla="*/ 53030 h 157519"/>
                <a:gd name="connsiteX91" fmla="*/ 138755 w 172664"/>
                <a:gd name="connsiteY91" fmla="*/ 54935 h 157519"/>
                <a:gd name="connsiteX92" fmla="*/ 138755 w 172664"/>
                <a:gd name="connsiteY92" fmla="*/ 55983 h 157519"/>
                <a:gd name="connsiteX93" fmla="*/ 138755 w 172664"/>
                <a:gd name="connsiteY93" fmla="*/ 57412 h 157519"/>
                <a:gd name="connsiteX94" fmla="*/ 138374 w 172664"/>
                <a:gd name="connsiteY94" fmla="*/ 61031 h 157519"/>
                <a:gd name="connsiteX95" fmla="*/ 137993 w 172664"/>
                <a:gd name="connsiteY95" fmla="*/ 62841 h 157519"/>
                <a:gd name="connsiteX96" fmla="*/ 137708 w 172664"/>
                <a:gd name="connsiteY96" fmla="*/ 64651 h 157519"/>
                <a:gd name="connsiteX97" fmla="*/ 136946 w 172664"/>
                <a:gd name="connsiteY97" fmla="*/ 68651 h 157519"/>
                <a:gd name="connsiteX98" fmla="*/ 136374 w 172664"/>
                <a:gd name="connsiteY98" fmla="*/ 71033 h 157519"/>
                <a:gd name="connsiteX99" fmla="*/ 134374 w 172664"/>
                <a:gd name="connsiteY99" fmla="*/ 77033 h 157519"/>
                <a:gd name="connsiteX100" fmla="*/ 134374 w 172664"/>
                <a:gd name="connsiteY100" fmla="*/ 77414 h 157519"/>
                <a:gd name="connsiteX101" fmla="*/ 134374 w 172664"/>
                <a:gd name="connsiteY101" fmla="*/ 77795 h 157519"/>
                <a:gd name="connsiteX102" fmla="*/ 131135 w 172664"/>
                <a:gd name="connsiteY102" fmla="*/ 85034 h 157519"/>
                <a:gd name="connsiteX103" fmla="*/ 145042 w 172664"/>
                <a:gd name="connsiteY103" fmla="*/ 92845 h 157519"/>
                <a:gd name="connsiteX104" fmla="*/ 144089 w 172664"/>
                <a:gd name="connsiteY104" fmla="*/ 94750 h 157519"/>
                <a:gd name="connsiteX105" fmla="*/ 144280 w 172664"/>
                <a:gd name="connsiteY105" fmla="*/ 95988 h 157519"/>
                <a:gd name="connsiteX106" fmla="*/ 147042 w 172664"/>
                <a:gd name="connsiteY106" fmla="*/ 100465 h 157519"/>
                <a:gd name="connsiteX107" fmla="*/ 148090 w 172664"/>
                <a:gd name="connsiteY107" fmla="*/ 101894 h 157519"/>
                <a:gd name="connsiteX108" fmla="*/ 148185 w 172664"/>
                <a:gd name="connsiteY108" fmla="*/ 102084 h 157519"/>
                <a:gd name="connsiteX109" fmla="*/ 149042 w 172664"/>
                <a:gd name="connsiteY109" fmla="*/ 102941 h 157519"/>
                <a:gd name="connsiteX110" fmla="*/ 142565 w 172664"/>
                <a:gd name="connsiteY110" fmla="*/ 145518 h 157519"/>
                <a:gd name="connsiteX111" fmla="*/ 86177 w 172664"/>
                <a:gd name="connsiteY111" fmla="*/ 157520 h 157519"/>
                <a:gd name="connsiteX112" fmla="*/ 69985 w 172664"/>
                <a:gd name="connsiteY112" fmla="*/ 119896 h 157519"/>
                <a:gd name="connsiteX113" fmla="*/ 69699 w 172664"/>
                <a:gd name="connsiteY113" fmla="*/ 118753 h 157519"/>
                <a:gd name="connsiteX114" fmla="*/ 69509 w 172664"/>
                <a:gd name="connsiteY114" fmla="*/ 117610 h 157519"/>
                <a:gd name="connsiteX115" fmla="*/ 69128 w 172664"/>
                <a:gd name="connsiteY115" fmla="*/ 115229 h 157519"/>
                <a:gd name="connsiteX116" fmla="*/ 64651 w 172664"/>
                <a:gd name="connsiteY116" fmla="*/ 114752 h 157519"/>
                <a:gd name="connsiteX117" fmla="*/ 51602 w 172664"/>
                <a:gd name="connsiteY117" fmla="*/ 113133 h 157519"/>
                <a:gd name="connsiteX118" fmla="*/ 48744 w 172664"/>
                <a:gd name="connsiteY118" fmla="*/ 112466 h 157519"/>
                <a:gd name="connsiteX119" fmla="*/ 44934 w 172664"/>
                <a:gd name="connsiteY119" fmla="*/ 111323 h 157519"/>
                <a:gd name="connsiteX120" fmla="*/ 37029 w 172664"/>
                <a:gd name="connsiteY120" fmla="*/ 106085 h 157519"/>
                <a:gd name="connsiteX121" fmla="*/ 35505 w 172664"/>
                <a:gd name="connsiteY121" fmla="*/ 103513 h 157519"/>
                <a:gd name="connsiteX122" fmla="*/ 35219 w 172664"/>
                <a:gd name="connsiteY122" fmla="*/ 103513 h 157519"/>
                <a:gd name="connsiteX123" fmla="*/ 23693 w 172664"/>
                <a:gd name="connsiteY123" fmla="*/ 100084 h 157519"/>
                <a:gd name="connsiteX124" fmla="*/ 22931 w 172664"/>
                <a:gd name="connsiteY124" fmla="*/ 98465 h 157519"/>
                <a:gd name="connsiteX125" fmla="*/ 22741 w 172664"/>
                <a:gd name="connsiteY125" fmla="*/ 97131 h 157519"/>
                <a:gd name="connsiteX126" fmla="*/ 22741 w 172664"/>
                <a:gd name="connsiteY126" fmla="*/ 96845 h 157519"/>
                <a:gd name="connsiteX127" fmla="*/ 22455 w 172664"/>
                <a:gd name="connsiteY127" fmla="*/ 96369 h 157519"/>
                <a:gd name="connsiteX128" fmla="*/ 22455 w 172664"/>
                <a:gd name="connsiteY128" fmla="*/ 96083 h 157519"/>
                <a:gd name="connsiteX129" fmla="*/ 23789 w 172664"/>
                <a:gd name="connsiteY129" fmla="*/ 93035 h 157519"/>
                <a:gd name="connsiteX130" fmla="*/ 39505 w 172664"/>
                <a:gd name="connsiteY130" fmla="*/ 89321 h 157519"/>
                <a:gd name="connsiteX131" fmla="*/ 49506 w 172664"/>
                <a:gd name="connsiteY131" fmla="*/ 87320 h 157519"/>
                <a:gd name="connsiteX132" fmla="*/ 52745 w 172664"/>
                <a:gd name="connsiteY132" fmla="*/ 81224 h 157519"/>
                <a:gd name="connsiteX133" fmla="*/ 51316 w 172664"/>
                <a:gd name="connsiteY133" fmla="*/ 81891 h 157519"/>
                <a:gd name="connsiteX134" fmla="*/ 43220 w 172664"/>
                <a:gd name="connsiteY134" fmla="*/ 83034 h 157519"/>
                <a:gd name="connsiteX135" fmla="*/ 38552 w 172664"/>
                <a:gd name="connsiteY135" fmla="*/ 83034 h 157519"/>
                <a:gd name="connsiteX136" fmla="*/ 22741 w 172664"/>
                <a:gd name="connsiteY136" fmla="*/ 81891 h 157519"/>
                <a:gd name="connsiteX137" fmla="*/ 18264 w 172664"/>
                <a:gd name="connsiteY137" fmla="*/ 80081 h 157519"/>
                <a:gd name="connsiteX138" fmla="*/ 7977 w 172664"/>
                <a:gd name="connsiteY138" fmla="*/ 73033 h 157519"/>
                <a:gd name="connsiteX139" fmla="*/ 5310 w 172664"/>
                <a:gd name="connsiteY139" fmla="*/ 69890 h 157519"/>
                <a:gd name="connsiteX140" fmla="*/ 2738 w 172664"/>
                <a:gd name="connsiteY140" fmla="*/ 65889 h 157519"/>
                <a:gd name="connsiteX141" fmla="*/ 1214 w 172664"/>
                <a:gd name="connsiteY141" fmla="*/ 61222 h 157519"/>
                <a:gd name="connsiteX142" fmla="*/ 1024 w 172664"/>
                <a:gd name="connsiteY142" fmla="*/ 59793 h 157519"/>
                <a:gd name="connsiteX143" fmla="*/ 548 w 172664"/>
                <a:gd name="connsiteY143" fmla="*/ 58269 h 157519"/>
                <a:gd name="connsiteX144" fmla="*/ 548 w 172664"/>
                <a:gd name="connsiteY144" fmla="*/ 57983 h 157519"/>
                <a:gd name="connsiteX145" fmla="*/ 72 w 172664"/>
                <a:gd name="connsiteY145" fmla="*/ 55221 h 157519"/>
                <a:gd name="connsiteX146" fmla="*/ 72 w 172664"/>
                <a:gd name="connsiteY146" fmla="*/ 53983 h 157519"/>
                <a:gd name="connsiteX147" fmla="*/ 357 w 172664"/>
                <a:gd name="connsiteY147" fmla="*/ 50935 h 157519"/>
                <a:gd name="connsiteX148" fmla="*/ 1596 w 172664"/>
                <a:gd name="connsiteY148" fmla="*/ 48744 h 157519"/>
                <a:gd name="connsiteX149" fmla="*/ 1024 w 172664"/>
                <a:gd name="connsiteY149" fmla="*/ 44553 h 157519"/>
                <a:gd name="connsiteX150" fmla="*/ 1119 w 172664"/>
                <a:gd name="connsiteY150" fmla="*/ 43982 h 157519"/>
                <a:gd name="connsiteX151" fmla="*/ 7977 w 172664"/>
                <a:gd name="connsiteY151" fmla="*/ 39314 h 157519"/>
                <a:gd name="connsiteX152" fmla="*/ 19788 w 172664"/>
                <a:gd name="connsiteY152" fmla="*/ 35981 h 157519"/>
                <a:gd name="connsiteX153" fmla="*/ 28837 w 172664"/>
                <a:gd name="connsiteY153" fmla="*/ 35981 h 157519"/>
                <a:gd name="connsiteX154" fmla="*/ 28932 w 172664"/>
                <a:gd name="connsiteY154" fmla="*/ 35981 h 157519"/>
                <a:gd name="connsiteX155" fmla="*/ 30075 w 172664"/>
                <a:gd name="connsiteY155" fmla="*/ 34076 h 157519"/>
                <a:gd name="connsiteX156" fmla="*/ 33028 w 172664"/>
                <a:gd name="connsiteY156" fmla="*/ 27599 h 157519"/>
                <a:gd name="connsiteX157" fmla="*/ 43982 w 172664"/>
                <a:gd name="connsiteY157" fmla="*/ 13978 h 157519"/>
                <a:gd name="connsiteX158" fmla="*/ 47506 w 172664"/>
                <a:gd name="connsiteY158" fmla="*/ 11978 h 157519"/>
                <a:gd name="connsiteX159" fmla="*/ 47506 w 172664"/>
                <a:gd name="connsiteY159" fmla="*/ 11692 h 157519"/>
                <a:gd name="connsiteX160" fmla="*/ 46172 w 172664"/>
                <a:gd name="connsiteY160" fmla="*/ 11692 h 157519"/>
                <a:gd name="connsiteX161" fmla="*/ 45982 w 172664"/>
                <a:gd name="connsiteY161" fmla="*/ 11501 h 157519"/>
                <a:gd name="connsiteX162" fmla="*/ 46363 w 172664"/>
                <a:gd name="connsiteY162" fmla="*/ 10930 h 157519"/>
                <a:gd name="connsiteX163" fmla="*/ 46363 w 172664"/>
                <a:gd name="connsiteY163" fmla="*/ 10644 h 157519"/>
                <a:gd name="connsiteX164" fmla="*/ 46268 w 172664"/>
                <a:gd name="connsiteY164" fmla="*/ 10168 h 157519"/>
                <a:gd name="connsiteX165" fmla="*/ 45982 w 172664"/>
                <a:gd name="connsiteY165" fmla="*/ 9596 h 157519"/>
                <a:gd name="connsiteX166" fmla="*/ 45410 w 172664"/>
                <a:gd name="connsiteY166" fmla="*/ 9215 h 157519"/>
                <a:gd name="connsiteX167" fmla="*/ 45410 w 172664"/>
                <a:gd name="connsiteY167" fmla="*/ 8930 h 157519"/>
                <a:gd name="connsiteX168" fmla="*/ 46554 w 172664"/>
                <a:gd name="connsiteY168" fmla="*/ 9120 h 157519"/>
                <a:gd name="connsiteX169" fmla="*/ 47030 w 172664"/>
                <a:gd name="connsiteY169" fmla="*/ 9120 h 157519"/>
                <a:gd name="connsiteX170" fmla="*/ 50268 w 172664"/>
                <a:gd name="connsiteY170" fmla="*/ 5405 h 157519"/>
                <a:gd name="connsiteX171" fmla="*/ 60174 w 172664"/>
                <a:gd name="connsiteY171" fmla="*/ 929 h 157519"/>
                <a:gd name="connsiteX172" fmla="*/ 67794 w 172664"/>
                <a:gd name="connsiteY172" fmla="*/ 548 h 157519"/>
                <a:gd name="connsiteX173" fmla="*/ 71318 w 172664"/>
                <a:gd name="connsiteY173" fmla="*/ 452 h 157519"/>
                <a:gd name="connsiteX174" fmla="*/ 77224 w 172664"/>
                <a:gd name="connsiteY174" fmla="*/ 262 h 157519"/>
                <a:gd name="connsiteX175" fmla="*/ 79510 w 172664"/>
                <a:gd name="connsiteY175" fmla="*/ 262 h 157519"/>
                <a:gd name="connsiteX176" fmla="*/ 82748 w 172664"/>
                <a:gd name="connsiteY176" fmla="*/ 71 h 157519"/>
                <a:gd name="connsiteX177" fmla="*/ 87130 w 172664"/>
                <a:gd name="connsiteY177" fmla="*/ 71 h 157519"/>
                <a:gd name="connsiteX178" fmla="*/ 91511 w 172664"/>
                <a:gd name="connsiteY178" fmla="*/ 738 h 157519"/>
                <a:gd name="connsiteX179" fmla="*/ 92369 w 172664"/>
                <a:gd name="connsiteY179" fmla="*/ 738 h 157519"/>
                <a:gd name="connsiteX180" fmla="*/ 93226 w 172664"/>
                <a:gd name="connsiteY180" fmla="*/ 1119 h 157519"/>
                <a:gd name="connsiteX181" fmla="*/ 94750 w 172664"/>
                <a:gd name="connsiteY181" fmla="*/ 3691 h 157519"/>
                <a:gd name="connsiteX182" fmla="*/ 94750 w 172664"/>
                <a:gd name="connsiteY182" fmla="*/ 3691 h 157519"/>
                <a:gd name="connsiteX183" fmla="*/ 41410 w 172664"/>
                <a:gd name="connsiteY183" fmla="*/ 86082 h 157519"/>
                <a:gd name="connsiteX184" fmla="*/ 41410 w 172664"/>
                <a:gd name="connsiteY184" fmla="*/ 86273 h 157519"/>
                <a:gd name="connsiteX185" fmla="*/ 41410 w 172664"/>
                <a:gd name="connsiteY185" fmla="*/ 86082 h 15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172664" h="157519">
                  <a:moveTo>
                    <a:pt x="94750" y="3119"/>
                  </a:moveTo>
                  <a:lnTo>
                    <a:pt x="98369" y="8072"/>
                  </a:lnTo>
                  <a:cubicBezTo>
                    <a:pt x="98369" y="8072"/>
                    <a:pt x="98465" y="8358"/>
                    <a:pt x="98369" y="8549"/>
                  </a:cubicBezTo>
                  <a:lnTo>
                    <a:pt x="97512" y="9882"/>
                  </a:lnTo>
                  <a:cubicBezTo>
                    <a:pt x="97512" y="9882"/>
                    <a:pt x="97417" y="9882"/>
                    <a:pt x="97322" y="9882"/>
                  </a:cubicBezTo>
                  <a:cubicBezTo>
                    <a:pt x="96750" y="9596"/>
                    <a:pt x="95988" y="9406"/>
                    <a:pt x="95226" y="9501"/>
                  </a:cubicBezTo>
                  <a:cubicBezTo>
                    <a:pt x="96179" y="9977"/>
                    <a:pt x="97226" y="10358"/>
                    <a:pt x="98179" y="10454"/>
                  </a:cubicBezTo>
                  <a:cubicBezTo>
                    <a:pt x="99417" y="10549"/>
                    <a:pt x="100465" y="10644"/>
                    <a:pt x="101132" y="10739"/>
                  </a:cubicBezTo>
                  <a:cubicBezTo>
                    <a:pt x="101513" y="10739"/>
                    <a:pt x="101989" y="10835"/>
                    <a:pt x="102275" y="11025"/>
                  </a:cubicBezTo>
                  <a:cubicBezTo>
                    <a:pt x="102656" y="11216"/>
                    <a:pt x="103037" y="11406"/>
                    <a:pt x="103418" y="11597"/>
                  </a:cubicBezTo>
                  <a:cubicBezTo>
                    <a:pt x="103989" y="11882"/>
                    <a:pt x="104561" y="11787"/>
                    <a:pt x="105132" y="11978"/>
                  </a:cubicBezTo>
                  <a:cubicBezTo>
                    <a:pt x="106561" y="12644"/>
                    <a:pt x="107513" y="13121"/>
                    <a:pt x="107894" y="13311"/>
                  </a:cubicBezTo>
                  <a:cubicBezTo>
                    <a:pt x="108466" y="13692"/>
                    <a:pt x="109133" y="13597"/>
                    <a:pt x="109895" y="13978"/>
                  </a:cubicBezTo>
                  <a:cubicBezTo>
                    <a:pt x="110561" y="14264"/>
                    <a:pt x="111133" y="14549"/>
                    <a:pt x="111609" y="14645"/>
                  </a:cubicBezTo>
                  <a:cubicBezTo>
                    <a:pt x="112085" y="14740"/>
                    <a:pt x="112657" y="15026"/>
                    <a:pt x="113229" y="15407"/>
                  </a:cubicBezTo>
                  <a:cubicBezTo>
                    <a:pt x="115133" y="16550"/>
                    <a:pt x="116562" y="17502"/>
                    <a:pt x="117515" y="18264"/>
                  </a:cubicBezTo>
                  <a:cubicBezTo>
                    <a:pt x="118277" y="18836"/>
                    <a:pt x="118943" y="18836"/>
                    <a:pt x="119610" y="19217"/>
                  </a:cubicBezTo>
                  <a:cubicBezTo>
                    <a:pt x="120658" y="19883"/>
                    <a:pt x="121230" y="20264"/>
                    <a:pt x="121420" y="20264"/>
                  </a:cubicBezTo>
                  <a:cubicBezTo>
                    <a:pt x="122372" y="20455"/>
                    <a:pt x="123134" y="20836"/>
                    <a:pt x="123706" y="21503"/>
                  </a:cubicBezTo>
                  <a:cubicBezTo>
                    <a:pt x="124277" y="21122"/>
                    <a:pt x="124468" y="20360"/>
                    <a:pt x="125325" y="20360"/>
                  </a:cubicBezTo>
                  <a:cubicBezTo>
                    <a:pt x="126754" y="20264"/>
                    <a:pt x="128849" y="20360"/>
                    <a:pt x="130659" y="20645"/>
                  </a:cubicBezTo>
                  <a:cubicBezTo>
                    <a:pt x="131897" y="20836"/>
                    <a:pt x="133136" y="20836"/>
                    <a:pt x="134374" y="20645"/>
                  </a:cubicBezTo>
                  <a:cubicBezTo>
                    <a:pt x="134850" y="20645"/>
                    <a:pt x="135231" y="20836"/>
                    <a:pt x="135707" y="20836"/>
                  </a:cubicBezTo>
                  <a:cubicBezTo>
                    <a:pt x="136184" y="20836"/>
                    <a:pt x="137327" y="20836"/>
                    <a:pt x="139136" y="20741"/>
                  </a:cubicBezTo>
                  <a:cubicBezTo>
                    <a:pt x="139708" y="20741"/>
                    <a:pt x="140660" y="20741"/>
                    <a:pt x="141994" y="20455"/>
                  </a:cubicBezTo>
                  <a:cubicBezTo>
                    <a:pt x="143137" y="20360"/>
                    <a:pt x="144280" y="20264"/>
                    <a:pt x="145423" y="20455"/>
                  </a:cubicBezTo>
                  <a:cubicBezTo>
                    <a:pt x="145614" y="20455"/>
                    <a:pt x="146090" y="20455"/>
                    <a:pt x="146756" y="20169"/>
                  </a:cubicBezTo>
                  <a:cubicBezTo>
                    <a:pt x="146852" y="20169"/>
                    <a:pt x="146947" y="20169"/>
                    <a:pt x="147042" y="20169"/>
                  </a:cubicBezTo>
                  <a:cubicBezTo>
                    <a:pt x="147899" y="20550"/>
                    <a:pt x="148852" y="20836"/>
                    <a:pt x="149995" y="21122"/>
                  </a:cubicBezTo>
                  <a:cubicBezTo>
                    <a:pt x="150566" y="21312"/>
                    <a:pt x="151995" y="21979"/>
                    <a:pt x="151329" y="22741"/>
                  </a:cubicBezTo>
                  <a:lnTo>
                    <a:pt x="151519" y="23027"/>
                  </a:lnTo>
                  <a:lnTo>
                    <a:pt x="153614" y="24455"/>
                  </a:lnTo>
                  <a:lnTo>
                    <a:pt x="154281" y="24836"/>
                  </a:lnTo>
                  <a:cubicBezTo>
                    <a:pt x="154281" y="24836"/>
                    <a:pt x="154662" y="24836"/>
                    <a:pt x="154662" y="24836"/>
                  </a:cubicBezTo>
                  <a:cubicBezTo>
                    <a:pt x="154853" y="24932"/>
                    <a:pt x="154853" y="25217"/>
                    <a:pt x="154662" y="25408"/>
                  </a:cubicBezTo>
                  <a:lnTo>
                    <a:pt x="154853" y="25598"/>
                  </a:lnTo>
                  <a:cubicBezTo>
                    <a:pt x="154853" y="25598"/>
                    <a:pt x="155139" y="25598"/>
                    <a:pt x="155329" y="25598"/>
                  </a:cubicBezTo>
                  <a:cubicBezTo>
                    <a:pt x="155710" y="25884"/>
                    <a:pt x="155996" y="26170"/>
                    <a:pt x="156281" y="26551"/>
                  </a:cubicBezTo>
                  <a:cubicBezTo>
                    <a:pt x="156281" y="26551"/>
                    <a:pt x="156377" y="26741"/>
                    <a:pt x="156377" y="26837"/>
                  </a:cubicBezTo>
                  <a:cubicBezTo>
                    <a:pt x="156377" y="27027"/>
                    <a:pt x="156567" y="27218"/>
                    <a:pt x="156758" y="27408"/>
                  </a:cubicBezTo>
                  <a:lnTo>
                    <a:pt x="157043" y="27789"/>
                  </a:lnTo>
                  <a:cubicBezTo>
                    <a:pt x="157043" y="27789"/>
                    <a:pt x="157139" y="27789"/>
                    <a:pt x="157234" y="27884"/>
                  </a:cubicBezTo>
                  <a:cubicBezTo>
                    <a:pt x="157234" y="27884"/>
                    <a:pt x="157234" y="27884"/>
                    <a:pt x="157329" y="28075"/>
                  </a:cubicBezTo>
                  <a:cubicBezTo>
                    <a:pt x="157329" y="28361"/>
                    <a:pt x="157615" y="28646"/>
                    <a:pt x="157901" y="28742"/>
                  </a:cubicBezTo>
                  <a:cubicBezTo>
                    <a:pt x="157901" y="28742"/>
                    <a:pt x="157901" y="28742"/>
                    <a:pt x="157996" y="28837"/>
                  </a:cubicBezTo>
                  <a:cubicBezTo>
                    <a:pt x="157996" y="28837"/>
                    <a:pt x="157996" y="28932"/>
                    <a:pt x="157996" y="29027"/>
                  </a:cubicBezTo>
                  <a:lnTo>
                    <a:pt x="157996" y="29218"/>
                  </a:lnTo>
                  <a:cubicBezTo>
                    <a:pt x="157996" y="29218"/>
                    <a:pt x="158567" y="29504"/>
                    <a:pt x="158663" y="29694"/>
                  </a:cubicBezTo>
                  <a:cubicBezTo>
                    <a:pt x="158663" y="29789"/>
                    <a:pt x="158663" y="29885"/>
                    <a:pt x="158472" y="29885"/>
                  </a:cubicBezTo>
                  <a:cubicBezTo>
                    <a:pt x="158282" y="29885"/>
                    <a:pt x="158091" y="29885"/>
                    <a:pt x="157901" y="30075"/>
                  </a:cubicBezTo>
                  <a:cubicBezTo>
                    <a:pt x="157805" y="30075"/>
                    <a:pt x="157805" y="30266"/>
                    <a:pt x="157901" y="30361"/>
                  </a:cubicBezTo>
                  <a:cubicBezTo>
                    <a:pt x="157901" y="30456"/>
                    <a:pt x="157996" y="30551"/>
                    <a:pt x="158091" y="30551"/>
                  </a:cubicBezTo>
                  <a:cubicBezTo>
                    <a:pt x="158091" y="30551"/>
                    <a:pt x="158186" y="30551"/>
                    <a:pt x="158186" y="30551"/>
                  </a:cubicBezTo>
                  <a:cubicBezTo>
                    <a:pt x="158186" y="30551"/>
                    <a:pt x="158186" y="30551"/>
                    <a:pt x="158186" y="30456"/>
                  </a:cubicBezTo>
                  <a:cubicBezTo>
                    <a:pt x="158186" y="30456"/>
                    <a:pt x="158186" y="30456"/>
                    <a:pt x="158186" y="30456"/>
                  </a:cubicBezTo>
                  <a:cubicBezTo>
                    <a:pt x="158758" y="30456"/>
                    <a:pt x="159234" y="30742"/>
                    <a:pt x="159425" y="31313"/>
                  </a:cubicBezTo>
                  <a:cubicBezTo>
                    <a:pt x="159710" y="31885"/>
                    <a:pt x="160091" y="32552"/>
                    <a:pt x="160568" y="33123"/>
                  </a:cubicBezTo>
                  <a:cubicBezTo>
                    <a:pt x="161234" y="33980"/>
                    <a:pt x="162473" y="35981"/>
                    <a:pt x="164282" y="38933"/>
                  </a:cubicBezTo>
                  <a:cubicBezTo>
                    <a:pt x="164473" y="39314"/>
                    <a:pt x="164759" y="39791"/>
                    <a:pt x="164949" y="40267"/>
                  </a:cubicBezTo>
                  <a:cubicBezTo>
                    <a:pt x="165044" y="40553"/>
                    <a:pt x="165235" y="40838"/>
                    <a:pt x="165425" y="41124"/>
                  </a:cubicBezTo>
                  <a:cubicBezTo>
                    <a:pt x="165616" y="41410"/>
                    <a:pt x="165806" y="41696"/>
                    <a:pt x="165997" y="41981"/>
                  </a:cubicBezTo>
                  <a:cubicBezTo>
                    <a:pt x="167997" y="45982"/>
                    <a:pt x="169426" y="49506"/>
                    <a:pt x="170283" y="52554"/>
                  </a:cubicBezTo>
                  <a:cubicBezTo>
                    <a:pt x="170855" y="54554"/>
                    <a:pt x="171522" y="57793"/>
                    <a:pt x="172379" y="62174"/>
                  </a:cubicBezTo>
                  <a:cubicBezTo>
                    <a:pt x="172379" y="62651"/>
                    <a:pt x="172569" y="63889"/>
                    <a:pt x="172664" y="65984"/>
                  </a:cubicBezTo>
                  <a:cubicBezTo>
                    <a:pt x="172664" y="66746"/>
                    <a:pt x="172664" y="67318"/>
                    <a:pt x="172474" y="67794"/>
                  </a:cubicBezTo>
                  <a:cubicBezTo>
                    <a:pt x="172283" y="68270"/>
                    <a:pt x="172188" y="68651"/>
                    <a:pt x="172188" y="69032"/>
                  </a:cubicBezTo>
                  <a:cubicBezTo>
                    <a:pt x="172188" y="69318"/>
                    <a:pt x="172093" y="69699"/>
                    <a:pt x="171902" y="70175"/>
                  </a:cubicBezTo>
                  <a:cubicBezTo>
                    <a:pt x="171617" y="71033"/>
                    <a:pt x="171140" y="72271"/>
                    <a:pt x="170664" y="73985"/>
                  </a:cubicBezTo>
                  <a:cubicBezTo>
                    <a:pt x="170379" y="74843"/>
                    <a:pt x="169807" y="75319"/>
                    <a:pt x="168759" y="75414"/>
                  </a:cubicBezTo>
                  <a:cubicBezTo>
                    <a:pt x="168759" y="75414"/>
                    <a:pt x="168569" y="75414"/>
                    <a:pt x="168569" y="75414"/>
                  </a:cubicBezTo>
                  <a:lnTo>
                    <a:pt x="167997" y="75033"/>
                  </a:lnTo>
                  <a:cubicBezTo>
                    <a:pt x="167997" y="75033"/>
                    <a:pt x="167807" y="75033"/>
                    <a:pt x="167711" y="75033"/>
                  </a:cubicBezTo>
                  <a:cubicBezTo>
                    <a:pt x="166949" y="75509"/>
                    <a:pt x="165997" y="75700"/>
                    <a:pt x="164949" y="75414"/>
                  </a:cubicBezTo>
                  <a:cubicBezTo>
                    <a:pt x="164568" y="75414"/>
                    <a:pt x="164378" y="75128"/>
                    <a:pt x="164378" y="74938"/>
                  </a:cubicBezTo>
                  <a:cubicBezTo>
                    <a:pt x="164187" y="74652"/>
                    <a:pt x="163806" y="74366"/>
                    <a:pt x="163425" y="74271"/>
                  </a:cubicBezTo>
                  <a:cubicBezTo>
                    <a:pt x="163330" y="74271"/>
                    <a:pt x="163235" y="74271"/>
                    <a:pt x="163139" y="74271"/>
                  </a:cubicBezTo>
                  <a:cubicBezTo>
                    <a:pt x="162854" y="74271"/>
                    <a:pt x="162568" y="74271"/>
                    <a:pt x="162282" y="73985"/>
                  </a:cubicBezTo>
                  <a:cubicBezTo>
                    <a:pt x="160949" y="72842"/>
                    <a:pt x="159710" y="71509"/>
                    <a:pt x="158758" y="70080"/>
                  </a:cubicBezTo>
                  <a:cubicBezTo>
                    <a:pt x="158567" y="69890"/>
                    <a:pt x="158282" y="69604"/>
                    <a:pt x="157901" y="69223"/>
                  </a:cubicBezTo>
                  <a:cubicBezTo>
                    <a:pt x="157424" y="68842"/>
                    <a:pt x="157234" y="68366"/>
                    <a:pt x="157139" y="67794"/>
                  </a:cubicBezTo>
                  <a:cubicBezTo>
                    <a:pt x="157139" y="67604"/>
                    <a:pt x="157139" y="67508"/>
                    <a:pt x="157043" y="67413"/>
                  </a:cubicBezTo>
                  <a:cubicBezTo>
                    <a:pt x="156663" y="67413"/>
                    <a:pt x="156377" y="67318"/>
                    <a:pt x="156186" y="66937"/>
                  </a:cubicBezTo>
                  <a:cubicBezTo>
                    <a:pt x="156091" y="66651"/>
                    <a:pt x="155900" y="66461"/>
                    <a:pt x="155710" y="66175"/>
                  </a:cubicBezTo>
                  <a:cubicBezTo>
                    <a:pt x="150757" y="59793"/>
                    <a:pt x="146090" y="53221"/>
                    <a:pt x="141613" y="46458"/>
                  </a:cubicBezTo>
                  <a:cubicBezTo>
                    <a:pt x="140470" y="47411"/>
                    <a:pt x="139136" y="47696"/>
                    <a:pt x="137803" y="47125"/>
                  </a:cubicBezTo>
                  <a:cubicBezTo>
                    <a:pt x="137803" y="47220"/>
                    <a:pt x="137803" y="47315"/>
                    <a:pt x="137803" y="47411"/>
                  </a:cubicBezTo>
                  <a:cubicBezTo>
                    <a:pt x="138089" y="47982"/>
                    <a:pt x="138279" y="48554"/>
                    <a:pt x="138374" y="48935"/>
                  </a:cubicBezTo>
                  <a:cubicBezTo>
                    <a:pt x="138470" y="49601"/>
                    <a:pt x="138660" y="50554"/>
                    <a:pt x="138755" y="51887"/>
                  </a:cubicBezTo>
                  <a:lnTo>
                    <a:pt x="138755" y="52745"/>
                  </a:lnTo>
                  <a:cubicBezTo>
                    <a:pt x="138755" y="52745"/>
                    <a:pt x="138755" y="52745"/>
                    <a:pt x="138755" y="52745"/>
                  </a:cubicBezTo>
                  <a:cubicBezTo>
                    <a:pt x="138755" y="52745"/>
                    <a:pt x="138755" y="52745"/>
                    <a:pt x="138755" y="53030"/>
                  </a:cubicBezTo>
                  <a:cubicBezTo>
                    <a:pt x="138946" y="53697"/>
                    <a:pt x="138946" y="54269"/>
                    <a:pt x="138755" y="54935"/>
                  </a:cubicBezTo>
                  <a:cubicBezTo>
                    <a:pt x="138755" y="55316"/>
                    <a:pt x="138660" y="55697"/>
                    <a:pt x="138755" y="55983"/>
                  </a:cubicBezTo>
                  <a:cubicBezTo>
                    <a:pt x="138755" y="56650"/>
                    <a:pt x="138851" y="56936"/>
                    <a:pt x="138755" y="57412"/>
                  </a:cubicBezTo>
                  <a:cubicBezTo>
                    <a:pt x="138470" y="59222"/>
                    <a:pt x="138374" y="60460"/>
                    <a:pt x="138374" y="61031"/>
                  </a:cubicBezTo>
                  <a:cubicBezTo>
                    <a:pt x="138374" y="61603"/>
                    <a:pt x="138279" y="62174"/>
                    <a:pt x="137993" y="62841"/>
                  </a:cubicBezTo>
                  <a:cubicBezTo>
                    <a:pt x="137993" y="63032"/>
                    <a:pt x="137803" y="63603"/>
                    <a:pt x="137708" y="64651"/>
                  </a:cubicBezTo>
                  <a:cubicBezTo>
                    <a:pt x="137517" y="66080"/>
                    <a:pt x="137327" y="67413"/>
                    <a:pt x="136946" y="68651"/>
                  </a:cubicBezTo>
                  <a:cubicBezTo>
                    <a:pt x="136660" y="69604"/>
                    <a:pt x="136469" y="70366"/>
                    <a:pt x="136374" y="71033"/>
                  </a:cubicBezTo>
                  <a:cubicBezTo>
                    <a:pt x="135898" y="73319"/>
                    <a:pt x="135422" y="74938"/>
                    <a:pt x="134374" y="77033"/>
                  </a:cubicBezTo>
                  <a:cubicBezTo>
                    <a:pt x="134374" y="77033"/>
                    <a:pt x="134374" y="77224"/>
                    <a:pt x="134374" y="77414"/>
                  </a:cubicBezTo>
                  <a:cubicBezTo>
                    <a:pt x="134374" y="77414"/>
                    <a:pt x="134374" y="77605"/>
                    <a:pt x="134374" y="77795"/>
                  </a:cubicBezTo>
                  <a:cubicBezTo>
                    <a:pt x="133612" y="79986"/>
                    <a:pt x="132564" y="82463"/>
                    <a:pt x="131135" y="85034"/>
                  </a:cubicBezTo>
                  <a:cubicBezTo>
                    <a:pt x="131040" y="85225"/>
                    <a:pt x="145614" y="91988"/>
                    <a:pt x="145042" y="92845"/>
                  </a:cubicBezTo>
                  <a:cubicBezTo>
                    <a:pt x="144661" y="93416"/>
                    <a:pt x="144280" y="94083"/>
                    <a:pt x="144089" y="94750"/>
                  </a:cubicBezTo>
                  <a:lnTo>
                    <a:pt x="144280" y="95988"/>
                  </a:lnTo>
                  <a:cubicBezTo>
                    <a:pt x="145042" y="97512"/>
                    <a:pt x="145994" y="99036"/>
                    <a:pt x="147042" y="100465"/>
                  </a:cubicBezTo>
                  <a:lnTo>
                    <a:pt x="148090" y="101894"/>
                  </a:lnTo>
                  <a:cubicBezTo>
                    <a:pt x="148090" y="101894"/>
                    <a:pt x="148090" y="102084"/>
                    <a:pt x="148185" y="102084"/>
                  </a:cubicBezTo>
                  <a:lnTo>
                    <a:pt x="149042" y="102941"/>
                  </a:lnTo>
                  <a:cubicBezTo>
                    <a:pt x="141518" y="106847"/>
                    <a:pt x="149995" y="137803"/>
                    <a:pt x="142565" y="145518"/>
                  </a:cubicBezTo>
                  <a:cubicBezTo>
                    <a:pt x="131326" y="157043"/>
                    <a:pt x="100179" y="153329"/>
                    <a:pt x="86177" y="157520"/>
                  </a:cubicBezTo>
                  <a:cubicBezTo>
                    <a:pt x="84844" y="151805"/>
                    <a:pt x="70747" y="125516"/>
                    <a:pt x="69985" y="119896"/>
                  </a:cubicBezTo>
                  <a:cubicBezTo>
                    <a:pt x="69985" y="119515"/>
                    <a:pt x="69794" y="119134"/>
                    <a:pt x="69699" y="118753"/>
                  </a:cubicBezTo>
                  <a:cubicBezTo>
                    <a:pt x="69509" y="118181"/>
                    <a:pt x="69413" y="117800"/>
                    <a:pt x="69509" y="117610"/>
                  </a:cubicBezTo>
                  <a:cubicBezTo>
                    <a:pt x="69794" y="116372"/>
                    <a:pt x="69604" y="115610"/>
                    <a:pt x="69128" y="115229"/>
                  </a:cubicBezTo>
                  <a:lnTo>
                    <a:pt x="64651" y="114752"/>
                  </a:lnTo>
                  <a:cubicBezTo>
                    <a:pt x="60269" y="114562"/>
                    <a:pt x="55888" y="114086"/>
                    <a:pt x="51602" y="113133"/>
                  </a:cubicBezTo>
                  <a:cubicBezTo>
                    <a:pt x="50554" y="112943"/>
                    <a:pt x="49601" y="112657"/>
                    <a:pt x="48744" y="112466"/>
                  </a:cubicBezTo>
                  <a:cubicBezTo>
                    <a:pt x="47411" y="112085"/>
                    <a:pt x="46363" y="111895"/>
                    <a:pt x="44934" y="111323"/>
                  </a:cubicBezTo>
                  <a:cubicBezTo>
                    <a:pt x="41791" y="109895"/>
                    <a:pt x="39124" y="108180"/>
                    <a:pt x="37029" y="106085"/>
                  </a:cubicBezTo>
                  <a:cubicBezTo>
                    <a:pt x="36457" y="105513"/>
                    <a:pt x="35885" y="104656"/>
                    <a:pt x="35505" y="103513"/>
                  </a:cubicBezTo>
                  <a:cubicBezTo>
                    <a:pt x="35505" y="103513"/>
                    <a:pt x="35314" y="103513"/>
                    <a:pt x="35219" y="103513"/>
                  </a:cubicBezTo>
                  <a:cubicBezTo>
                    <a:pt x="30932" y="103608"/>
                    <a:pt x="27122" y="102560"/>
                    <a:pt x="23693" y="100084"/>
                  </a:cubicBezTo>
                  <a:cubicBezTo>
                    <a:pt x="23122" y="99703"/>
                    <a:pt x="23027" y="99036"/>
                    <a:pt x="22931" y="98465"/>
                  </a:cubicBezTo>
                  <a:cubicBezTo>
                    <a:pt x="22836" y="97988"/>
                    <a:pt x="22741" y="97607"/>
                    <a:pt x="22741" y="97131"/>
                  </a:cubicBezTo>
                  <a:cubicBezTo>
                    <a:pt x="22741" y="97036"/>
                    <a:pt x="22741" y="96941"/>
                    <a:pt x="22741" y="96845"/>
                  </a:cubicBezTo>
                  <a:lnTo>
                    <a:pt x="22455" y="96369"/>
                  </a:lnTo>
                  <a:cubicBezTo>
                    <a:pt x="22455" y="96369"/>
                    <a:pt x="22455" y="96179"/>
                    <a:pt x="22455" y="96083"/>
                  </a:cubicBezTo>
                  <a:cubicBezTo>
                    <a:pt x="22646" y="94750"/>
                    <a:pt x="22646" y="93797"/>
                    <a:pt x="23789" y="93035"/>
                  </a:cubicBezTo>
                  <a:cubicBezTo>
                    <a:pt x="26265" y="91321"/>
                    <a:pt x="36552" y="89797"/>
                    <a:pt x="39505" y="89321"/>
                  </a:cubicBezTo>
                  <a:cubicBezTo>
                    <a:pt x="42839" y="88844"/>
                    <a:pt x="46172" y="88178"/>
                    <a:pt x="49506" y="87320"/>
                  </a:cubicBezTo>
                  <a:cubicBezTo>
                    <a:pt x="51125" y="85701"/>
                    <a:pt x="52173" y="83701"/>
                    <a:pt x="52745" y="81224"/>
                  </a:cubicBezTo>
                  <a:cubicBezTo>
                    <a:pt x="52268" y="81510"/>
                    <a:pt x="51792" y="81796"/>
                    <a:pt x="51316" y="81891"/>
                  </a:cubicBezTo>
                  <a:cubicBezTo>
                    <a:pt x="48649" y="82558"/>
                    <a:pt x="45887" y="82939"/>
                    <a:pt x="43220" y="83034"/>
                  </a:cubicBezTo>
                  <a:lnTo>
                    <a:pt x="38552" y="83034"/>
                  </a:lnTo>
                  <a:cubicBezTo>
                    <a:pt x="32647" y="83415"/>
                    <a:pt x="28456" y="84368"/>
                    <a:pt x="22741" y="81891"/>
                  </a:cubicBezTo>
                  <a:cubicBezTo>
                    <a:pt x="21122" y="81605"/>
                    <a:pt x="19598" y="81034"/>
                    <a:pt x="18264" y="80081"/>
                  </a:cubicBezTo>
                  <a:cubicBezTo>
                    <a:pt x="14454" y="78367"/>
                    <a:pt x="11025" y="75986"/>
                    <a:pt x="7977" y="73033"/>
                  </a:cubicBezTo>
                  <a:cubicBezTo>
                    <a:pt x="6930" y="71985"/>
                    <a:pt x="5977" y="70937"/>
                    <a:pt x="5310" y="69890"/>
                  </a:cubicBezTo>
                  <a:cubicBezTo>
                    <a:pt x="4167" y="68270"/>
                    <a:pt x="3310" y="67223"/>
                    <a:pt x="2738" y="65889"/>
                  </a:cubicBezTo>
                  <a:cubicBezTo>
                    <a:pt x="2167" y="64556"/>
                    <a:pt x="1596" y="63032"/>
                    <a:pt x="1214" y="61222"/>
                  </a:cubicBezTo>
                  <a:cubicBezTo>
                    <a:pt x="1214" y="61222"/>
                    <a:pt x="1214" y="60746"/>
                    <a:pt x="1024" y="59793"/>
                  </a:cubicBezTo>
                  <a:cubicBezTo>
                    <a:pt x="1024" y="59222"/>
                    <a:pt x="833" y="58745"/>
                    <a:pt x="548" y="58269"/>
                  </a:cubicBezTo>
                  <a:cubicBezTo>
                    <a:pt x="548" y="58174"/>
                    <a:pt x="548" y="58079"/>
                    <a:pt x="548" y="57983"/>
                  </a:cubicBezTo>
                  <a:cubicBezTo>
                    <a:pt x="548" y="56745"/>
                    <a:pt x="357" y="56269"/>
                    <a:pt x="72" y="55221"/>
                  </a:cubicBezTo>
                  <a:cubicBezTo>
                    <a:pt x="-24" y="54840"/>
                    <a:pt x="-24" y="54459"/>
                    <a:pt x="72" y="53983"/>
                  </a:cubicBezTo>
                  <a:cubicBezTo>
                    <a:pt x="262" y="53030"/>
                    <a:pt x="72" y="51887"/>
                    <a:pt x="357" y="50935"/>
                  </a:cubicBezTo>
                  <a:cubicBezTo>
                    <a:pt x="643" y="50173"/>
                    <a:pt x="1024" y="49411"/>
                    <a:pt x="1596" y="48744"/>
                  </a:cubicBezTo>
                  <a:cubicBezTo>
                    <a:pt x="1596" y="47315"/>
                    <a:pt x="1500" y="45887"/>
                    <a:pt x="1024" y="44553"/>
                  </a:cubicBezTo>
                  <a:cubicBezTo>
                    <a:pt x="1024" y="44363"/>
                    <a:pt x="1024" y="44077"/>
                    <a:pt x="1119" y="43982"/>
                  </a:cubicBezTo>
                  <a:cubicBezTo>
                    <a:pt x="3024" y="41886"/>
                    <a:pt x="5310" y="40267"/>
                    <a:pt x="7977" y="39314"/>
                  </a:cubicBezTo>
                  <a:cubicBezTo>
                    <a:pt x="11692" y="37886"/>
                    <a:pt x="15597" y="36838"/>
                    <a:pt x="19788" y="35981"/>
                  </a:cubicBezTo>
                  <a:cubicBezTo>
                    <a:pt x="22836" y="35409"/>
                    <a:pt x="25789" y="35409"/>
                    <a:pt x="28837" y="35981"/>
                  </a:cubicBezTo>
                  <a:cubicBezTo>
                    <a:pt x="28837" y="35981"/>
                    <a:pt x="28837" y="35981"/>
                    <a:pt x="28932" y="35981"/>
                  </a:cubicBezTo>
                  <a:cubicBezTo>
                    <a:pt x="29504" y="35123"/>
                    <a:pt x="29885" y="34552"/>
                    <a:pt x="30075" y="34076"/>
                  </a:cubicBezTo>
                  <a:cubicBezTo>
                    <a:pt x="30932" y="32456"/>
                    <a:pt x="31885" y="30266"/>
                    <a:pt x="33028" y="27599"/>
                  </a:cubicBezTo>
                  <a:cubicBezTo>
                    <a:pt x="35314" y="22074"/>
                    <a:pt x="39029" y="17502"/>
                    <a:pt x="43982" y="13978"/>
                  </a:cubicBezTo>
                  <a:cubicBezTo>
                    <a:pt x="45030" y="13121"/>
                    <a:pt x="46172" y="12549"/>
                    <a:pt x="47506" y="11978"/>
                  </a:cubicBezTo>
                  <a:cubicBezTo>
                    <a:pt x="47601" y="11978"/>
                    <a:pt x="47697" y="11787"/>
                    <a:pt x="47506" y="11692"/>
                  </a:cubicBezTo>
                  <a:cubicBezTo>
                    <a:pt x="47125" y="11501"/>
                    <a:pt x="46649" y="11501"/>
                    <a:pt x="46172" y="11692"/>
                  </a:cubicBezTo>
                  <a:cubicBezTo>
                    <a:pt x="46077" y="11692"/>
                    <a:pt x="45982" y="11692"/>
                    <a:pt x="45982" y="11501"/>
                  </a:cubicBezTo>
                  <a:cubicBezTo>
                    <a:pt x="45982" y="11311"/>
                    <a:pt x="46172" y="11120"/>
                    <a:pt x="46363" y="10930"/>
                  </a:cubicBezTo>
                  <a:cubicBezTo>
                    <a:pt x="46458" y="10930"/>
                    <a:pt x="46458" y="10739"/>
                    <a:pt x="46363" y="10644"/>
                  </a:cubicBezTo>
                  <a:cubicBezTo>
                    <a:pt x="46268" y="10454"/>
                    <a:pt x="46268" y="10358"/>
                    <a:pt x="46268" y="10168"/>
                  </a:cubicBezTo>
                  <a:cubicBezTo>
                    <a:pt x="46268" y="9977"/>
                    <a:pt x="46172" y="9692"/>
                    <a:pt x="45982" y="9596"/>
                  </a:cubicBezTo>
                  <a:cubicBezTo>
                    <a:pt x="45696" y="9501"/>
                    <a:pt x="45410" y="9311"/>
                    <a:pt x="45410" y="9215"/>
                  </a:cubicBezTo>
                  <a:cubicBezTo>
                    <a:pt x="45410" y="9120"/>
                    <a:pt x="45410" y="9025"/>
                    <a:pt x="45410" y="8930"/>
                  </a:cubicBezTo>
                  <a:cubicBezTo>
                    <a:pt x="45791" y="8834"/>
                    <a:pt x="46172" y="8930"/>
                    <a:pt x="46554" y="9120"/>
                  </a:cubicBezTo>
                  <a:cubicBezTo>
                    <a:pt x="46744" y="9120"/>
                    <a:pt x="46839" y="9120"/>
                    <a:pt x="47030" y="9120"/>
                  </a:cubicBezTo>
                  <a:cubicBezTo>
                    <a:pt x="47982" y="7787"/>
                    <a:pt x="49125" y="6548"/>
                    <a:pt x="50268" y="5405"/>
                  </a:cubicBezTo>
                  <a:cubicBezTo>
                    <a:pt x="52935" y="2738"/>
                    <a:pt x="56174" y="1214"/>
                    <a:pt x="60174" y="929"/>
                  </a:cubicBezTo>
                  <a:cubicBezTo>
                    <a:pt x="63317" y="738"/>
                    <a:pt x="65889" y="548"/>
                    <a:pt x="67794" y="548"/>
                  </a:cubicBezTo>
                  <a:cubicBezTo>
                    <a:pt x="69413" y="548"/>
                    <a:pt x="70652" y="548"/>
                    <a:pt x="71318" y="452"/>
                  </a:cubicBezTo>
                  <a:cubicBezTo>
                    <a:pt x="73509" y="262"/>
                    <a:pt x="75224" y="71"/>
                    <a:pt x="77224" y="262"/>
                  </a:cubicBezTo>
                  <a:cubicBezTo>
                    <a:pt x="77986" y="262"/>
                    <a:pt x="78748" y="262"/>
                    <a:pt x="79510" y="262"/>
                  </a:cubicBezTo>
                  <a:cubicBezTo>
                    <a:pt x="81034" y="262"/>
                    <a:pt x="82177" y="167"/>
                    <a:pt x="82748" y="71"/>
                  </a:cubicBezTo>
                  <a:cubicBezTo>
                    <a:pt x="84844" y="-24"/>
                    <a:pt x="86273" y="-24"/>
                    <a:pt x="87130" y="71"/>
                  </a:cubicBezTo>
                  <a:cubicBezTo>
                    <a:pt x="88654" y="167"/>
                    <a:pt x="90083" y="452"/>
                    <a:pt x="91511" y="738"/>
                  </a:cubicBezTo>
                  <a:cubicBezTo>
                    <a:pt x="91797" y="738"/>
                    <a:pt x="92083" y="738"/>
                    <a:pt x="92369" y="738"/>
                  </a:cubicBezTo>
                  <a:cubicBezTo>
                    <a:pt x="92750" y="738"/>
                    <a:pt x="93035" y="738"/>
                    <a:pt x="93226" y="1119"/>
                  </a:cubicBezTo>
                  <a:cubicBezTo>
                    <a:pt x="93893" y="2262"/>
                    <a:pt x="94369" y="3119"/>
                    <a:pt x="94750" y="3691"/>
                  </a:cubicBezTo>
                  <a:lnTo>
                    <a:pt x="94750" y="3691"/>
                  </a:lnTo>
                  <a:close/>
                  <a:moveTo>
                    <a:pt x="41410" y="86082"/>
                  </a:moveTo>
                  <a:cubicBezTo>
                    <a:pt x="41410" y="86082"/>
                    <a:pt x="39791" y="85892"/>
                    <a:pt x="41410" y="86273"/>
                  </a:cubicBezTo>
                  <a:cubicBezTo>
                    <a:pt x="41505" y="86273"/>
                    <a:pt x="41600" y="86177"/>
                    <a:pt x="41410" y="86082"/>
                  </a:cubicBezTo>
                  <a:close/>
                </a:path>
              </a:pathLst>
            </a:custGeom>
            <a:solidFill>
              <a:srgbClr val="6734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2B6FE45B-65EF-10C9-35AA-020856A4946E}"/>
              </a:ext>
            </a:extLst>
          </p:cNvPr>
          <p:cNvSpPr txBox="1"/>
          <p:nvPr/>
        </p:nvSpPr>
        <p:spPr>
          <a:xfrm>
            <a:off x="3247608" y="376753"/>
            <a:ext cx="569678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000" dirty="0">
                <a:solidFill>
                  <a:schemeClr val="bg1"/>
                </a:solidFill>
                <a:latin typeface="Brush Script MT" panose="03060802040406070304" pitchFamily="66" charset="0"/>
              </a:rPr>
              <a:t>Merry Christmas</a:t>
            </a:r>
            <a:endParaRPr lang="en-GB" sz="6000" dirty="0">
              <a:solidFill>
                <a:schemeClr val="bg1"/>
              </a:solidFill>
              <a:latin typeface="Brush Script MT" panose="03060802040406070304" pitchFamily="66" charset="0"/>
            </a:endParaRPr>
          </a:p>
        </p:txBody>
      </p:sp>
      <p:grpSp>
        <p:nvGrpSpPr>
          <p:cNvPr id="44" name="Graphic 122">
            <a:extLst>
              <a:ext uri="{FF2B5EF4-FFF2-40B4-BE49-F238E27FC236}">
                <a16:creationId xmlns:a16="http://schemas.microsoft.com/office/drawing/2014/main" id="{BA95A08A-7274-E40C-841C-5295B1364FEE}"/>
              </a:ext>
            </a:extLst>
          </p:cNvPr>
          <p:cNvGrpSpPr/>
          <p:nvPr/>
        </p:nvGrpSpPr>
        <p:grpSpPr>
          <a:xfrm>
            <a:off x="4897345" y="1648681"/>
            <a:ext cx="581967" cy="528615"/>
            <a:chOff x="4676775" y="3114675"/>
            <a:chExt cx="688847" cy="625697"/>
          </a:xfrm>
        </p:grpSpPr>
        <p:grpSp>
          <p:nvGrpSpPr>
            <p:cNvPr id="45" name="Graphic 122">
              <a:extLst>
                <a:ext uri="{FF2B5EF4-FFF2-40B4-BE49-F238E27FC236}">
                  <a16:creationId xmlns:a16="http://schemas.microsoft.com/office/drawing/2014/main" id="{B10F81CE-61BF-7B99-072E-D4BFF3AFF900}"/>
                </a:ext>
              </a:extLst>
            </p:cNvPr>
            <p:cNvGrpSpPr/>
            <p:nvPr/>
          </p:nvGrpSpPr>
          <p:grpSpPr>
            <a:xfrm>
              <a:off x="4676775" y="3114675"/>
              <a:ext cx="688847" cy="625697"/>
              <a:chOff x="4676775" y="3114675"/>
              <a:chExt cx="688847" cy="625697"/>
            </a:xfrm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452EC066-D299-0367-FE1C-630559D86E07}"/>
                  </a:ext>
                </a:extLst>
              </p:cNvPr>
              <p:cNvSpPr/>
              <p:nvPr/>
            </p:nvSpPr>
            <p:spPr>
              <a:xfrm>
                <a:off x="4676775" y="3114675"/>
                <a:ext cx="688847" cy="625697"/>
              </a:xfrm>
              <a:custGeom>
                <a:avLst/>
                <a:gdLst>
                  <a:gd name="connsiteX0" fmla="*/ 344424 w 688847"/>
                  <a:gd name="connsiteY0" fmla="*/ 0 h 625697"/>
                  <a:gd name="connsiteX1" fmla="*/ 0 w 688847"/>
                  <a:gd name="connsiteY1" fmla="*/ 227076 h 625697"/>
                  <a:gd name="connsiteX2" fmla="*/ 344424 w 688847"/>
                  <a:gd name="connsiteY2" fmla="*/ 625697 h 625697"/>
                  <a:gd name="connsiteX3" fmla="*/ 688848 w 688847"/>
                  <a:gd name="connsiteY3" fmla="*/ 227076 h 625697"/>
                  <a:gd name="connsiteX4" fmla="*/ 344424 w 688847"/>
                  <a:gd name="connsiteY4" fmla="*/ 0 h 62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8847" h="625697">
                    <a:moveTo>
                      <a:pt x="344424" y="0"/>
                    </a:moveTo>
                    <a:cubicBezTo>
                      <a:pt x="252794" y="92393"/>
                      <a:pt x="131255" y="172974"/>
                      <a:pt x="0" y="227076"/>
                    </a:cubicBezTo>
                    <a:cubicBezTo>
                      <a:pt x="66580" y="306705"/>
                      <a:pt x="344424" y="625697"/>
                      <a:pt x="344424" y="625697"/>
                    </a:cubicBezTo>
                    <a:cubicBezTo>
                      <a:pt x="344424" y="625697"/>
                      <a:pt x="622363" y="306705"/>
                      <a:pt x="688848" y="227076"/>
                    </a:cubicBezTo>
                    <a:cubicBezTo>
                      <a:pt x="557594" y="172974"/>
                      <a:pt x="436055" y="92393"/>
                      <a:pt x="344424" y="0"/>
                    </a:cubicBezTo>
                    <a:close/>
                  </a:path>
                </a:pathLst>
              </a:custGeom>
              <a:solidFill>
                <a:srgbClr val="BD1A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97CE639-9D90-9389-A8AF-AFC5553F3240}"/>
                  </a:ext>
                </a:extLst>
              </p:cNvPr>
              <p:cNvSpPr/>
              <p:nvPr/>
            </p:nvSpPr>
            <p:spPr>
              <a:xfrm>
                <a:off x="4676775" y="3114675"/>
                <a:ext cx="688847" cy="625697"/>
              </a:xfrm>
              <a:custGeom>
                <a:avLst/>
                <a:gdLst>
                  <a:gd name="connsiteX0" fmla="*/ 344424 w 688847"/>
                  <a:gd name="connsiteY0" fmla="*/ 84201 h 625697"/>
                  <a:gd name="connsiteX1" fmla="*/ 589788 w 688847"/>
                  <a:gd name="connsiteY1" fmla="*/ 249079 h 625697"/>
                  <a:gd name="connsiteX2" fmla="*/ 344424 w 688847"/>
                  <a:gd name="connsiteY2" fmla="*/ 532448 h 625697"/>
                  <a:gd name="connsiteX3" fmla="*/ 99060 w 688847"/>
                  <a:gd name="connsiteY3" fmla="*/ 249079 h 625697"/>
                  <a:gd name="connsiteX4" fmla="*/ 344424 w 688847"/>
                  <a:gd name="connsiteY4" fmla="*/ 84201 h 625697"/>
                  <a:gd name="connsiteX5" fmla="*/ 344424 w 688847"/>
                  <a:gd name="connsiteY5" fmla="*/ 0 h 625697"/>
                  <a:gd name="connsiteX6" fmla="*/ 0 w 688847"/>
                  <a:gd name="connsiteY6" fmla="*/ 227076 h 625697"/>
                  <a:gd name="connsiteX7" fmla="*/ 344424 w 688847"/>
                  <a:gd name="connsiteY7" fmla="*/ 625697 h 625697"/>
                  <a:gd name="connsiteX8" fmla="*/ 688848 w 688847"/>
                  <a:gd name="connsiteY8" fmla="*/ 227076 h 625697"/>
                  <a:gd name="connsiteX9" fmla="*/ 344424 w 688847"/>
                  <a:gd name="connsiteY9" fmla="*/ 0 h 62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88847" h="625697">
                    <a:moveTo>
                      <a:pt x="344424" y="84201"/>
                    </a:moveTo>
                    <a:cubicBezTo>
                      <a:pt x="415862" y="147638"/>
                      <a:pt x="499967" y="204216"/>
                      <a:pt x="589788" y="249079"/>
                    </a:cubicBezTo>
                    <a:cubicBezTo>
                      <a:pt x="518541" y="332137"/>
                      <a:pt x="406813" y="460724"/>
                      <a:pt x="344424" y="532448"/>
                    </a:cubicBezTo>
                    <a:cubicBezTo>
                      <a:pt x="282035" y="460724"/>
                      <a:pt x="170307" y="332137"/>
                      <a:pt x="99060" y="249079"/>
                    </a:cubicBezTo>
                    <a:cubicBezTo>
                      <a:pt x="188786" y="204216"/>
                      <a:pt x="272987" y="147638"/>
                      <a:pt x="344424" y="84201"/>
                    </a:cubicBezTo>
                    <a:close/>
                    <a:moveTo>
                      <a:pt x="344424" y="0"/>
                    </a:moveTo>
                    <a:cubicBezTo>
                      <a:pt x="252794" y="92393"/>
                      <a:pt x="131255" y="172974"/>
                      <a:pt x="0" y="227076"/>
                    </a:cubicBezTo>
                    <a:cubicBezTo>
                      <a:pt x="66580" y="306705"/>
                      <a:pt x="344424" y="625697"/>
                      <a:pt x="344424" y="625697"/>
                    </a:cubicBezTo>
                    <a:cubicBezTo>
                      <a:pt x="344424" y="625697"/>
                      <a:pt x="622363" y="306705"/>
                      <a:pt x="688848" y="227076"/>
                    </a:cubicBezTo>
                    <a:cubicBezTo>
                      <a:pt x="557594" y="172974"/>
                      <a:pt x="436055" y="92393"/>
                      <a:pt x="344424" y="0"/>
                    </a:cubicBezTo>
                    <a:close/>
                  </a:path>
                </a:pathLst>
              </a:custGeom>
              <a:solidFill>
                <a:srgbClr val="3F3F3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19924B0-1B1E-CB59-439E-31BD39BD35C4}"/>
                </a:ext>
              </a:extLst>
            </p:cNvPr>
            <p:cNvSpPr/>
            <p:nvPr/>
          </p:nvSpPr>
          <p:spPr>
            <a:xfrm>
              <a:off x="4860321" y="3269456"/>
              <a:ext cx="321754" cy="295656"/>
            </a:xfrm>
            <a:custGeom>
              <a:avLst/>
              <a:gdLst>
                <a:gd name="connsiteX0" fmla="*/ 160877 w 321754"/>
                <a:gd name="connsiteY0" fmla="*/ 0 h 295656"/>
                <a:gd name="connsiteX1" fmla="*/ 321755 w 321754"/>
                <a:gd name="connsiteY1" fmla="*/ 110014 h 295656"/>
                <a:gd name="connsiteX2" fmla="*/ 160877 w 321754"/>
                <a:gd name="connsiteY2" fmla="*/ 295656 h 295656"/>
                <a:gd name="connsiteX3" fmla="*/ 0 w 321754"/>
                <a:gd name="connsiteY3" fmla="*/ 110014 h 295656"/>
                <a:gd name="connsiteX4" fmla="*/ 160877 w 321754"/>
                <a:gd name="connsiteY4" fmla="*/ 0 h 2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754" h="295656">
                  <a:moveTo>
                    <a:pt x="160877" y="0"/>
                  </a:moveTo>
                  <a:cubicBezTo>
                    <a:pt x="210312" y="40291"/>
                    <a:pt x="264605" y="77343"/>
                    <a:pt x="321755" y="110014"/>
                  </a:cubicBezTo>
                  <a:cubicBezTo>
                    <a:pt x="270129" y="169831"/>
                    <a:pt x="209360" y="239935"/>
                    <a:pt x="160877" y="295656"/>
                  </a:cubicBezTo>
                  <a:cubicBezTo>
                    <a:pt x="112490" y="239935"/>
                    <a:pt x="51626" y="169831"/>
                    <a:pt x="0" y="110014"/>
                  </a:cubicBezTo>
                  <a:cubicBezTo>
                    <a:pt x="57150" y="77343"/>
                    <a:pt x="111442" y="40195"/>
                    <a:pt x="160877" y="0"/>
                  </a:cubicBezTo>
                  <a:close/>
                </a:path>
              </a:pathLst>
            </a:custGeom>
            <a:solidFill>
              <a:srgbClr val="FFFDE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9" name="Graphic 122">
            <a:extLst>
              <a:ext uri="{FF2B5EF4-FFF2-40B4-BE49-F238E27FC236}">
                <a16:creationId xmlns:a16="http://schemas.microsoft.com/office/drawing/2014/main" id="{38B74ABF-26BE-9518-8CEF-0681280AC08C}"/>
              </a:ext>
            </a:extLst>
          </p:cNvPr>
          <p:cNvGrpSpPr/>
          <p:nvPr/>
        </p:nvGrpSpPr>
        <p:grpSpPr>
          <a:xfrm>
            <a:off x="5610798" y="1799459"/>
            <a:ext cx="1683857" cy="282779"/>
            <a:chOff x="5520690" y="3293173"/>
            <a:chExt cx="1993105" cy="334712"/>
          </a:xfrm>
          <a:solidFill>
            <a:schemeClr val="bg1"/>
          </a:solidFill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BBF9EE5-9221-B7AC-402D-4B1CE1F3CFA0}"/>
                </a:ext>
              </a:extLst>
            </p:cNvPr>
            <p:cNvSpPr/>
            <p:nvPr/>
          </p:nvSpPr>
          <p:spPr>
            <a:xfrm>
              <a:off x="5520690" y="3298987"/>
              <a:ext cx="861726" cy="328898"/>
            </a:xfrm>
            <a:custGeom>
              <a:avLst/>
              <a:gdLst>
                <a:gd name="connsiteX0" fmla="*/ 82296 w 861726"/>
                <a:gd name="connsiteY0" fmla="*/ 0 h 328898"/>
                <a:gd name="connsiteX1" fmla="*/ 155543 w 861726"/>
                <a:gd name="connsiteY1" fmla="*/ 64294 h 328898"/>
                <a:gd name="connsiteX2" fmla="*/ 112586 w 861726"/>
                <a:gd name="connsiteY2" fmla="*/ 118681 h 328898"/>
                <a:gd name="connsiteX3" fmla="*/ 157258 w 861726"/>
                <a:gd name="connsiteY3" fmla="*/ 174022 h 328898"/>
                <a:gd name="connsiteX4" fmla="*/ 82582 w 861726"/>
                <a:gd name="connsiteY4" fmla="*/ 240792 h 328898"/>
                <a:gd name="connsiteX5" fmla="*/ 0 w 861726"/>
                <a:gd name="connsiteY5" fmla="*/ 240792 h 328898"/>
                <a:gd name="connsiteX6" fmla="*/ 0 w 861726"/>
                <a:gd name="connsiteY6" fmla="*/ 0 h 328898"/>
                <a:gd name="connsiteX7" fmla="*/ 82201 w 861726"/>
                <a:gd name="connsiteY7" fmla="*/ 0 h 328898"/>
                <a:gd name="connsiteX8" fmla="*/ 124301 w 861726"/>
                <a:gd name="connsiteY8" fmla="*/ 66770 h 328898"/>
                <a:gd name="connsiteX9" fmla="*/ 82296 w 861726"/>
                <a:gd name="connsiteY9" fmla="*/ 28194 h 328898"/>
                <a:gd name="connsiteX10" fmla="*/ 31337 w 861726"/>
                <a:gd name="connsiteY10" fmla="*/ 28194 h 328898"/>
                <a:gd name="connsiteX11" fmla="*/ 31337 w 861726"/>
                <a:gd name="connsiteY11" fmla="*/ 104870 h 328898"/>
                <a:gd name="connsiteX12" fmla="*/ 82963 w 861726"/>
                <a:gd name="connsiteY12" fmla="*/ 104870 h 328898"/>
                <a:gd name="connsiteX13" fmla="*/ 124206 w 861726"/>
                <a:gd name="connsiteY13" fmla="*/ 66675 h 328898"/>
                <a:gd name="connsiteX14" fmla="*/ 31433 w 861726"/>
                <a:gd name="connsiteY14" fmla="*/ 212598 h 328898"/>
                <a:gd name="connsiteX15" fmla="*/ 84106 w 861726"/>
                <a:gd name="connsiteY15" fmla="*/ 212598 h 328898"/>
                <a:gd name="connsiteX16" fmla="*/ 126111 w 861726"/>
                <a:gd name="connsiteY16" fmla="*/ 173069 h 328898"/>
                <a:gd name="connsiteX17" fmla="*/ 84868 w 861726"/>
                <a:gd name="connsiteY17" fmla="*/ 133540 h 328898"/>
                <a:gd name="connsiteX18" fmla="*/ 31528 w 861726"/>
                <a:gd name="connsiteY18" fmla="*/ 133540 h 328898"/>
                <a:gd name="connsiteX19" fmla="*/ 31528 w 861726"/>
                <a:gd name="connsiteY19" fmla="*/ 212693 h 328898"/>
                <a:gd name="connsiteX20" fmla="*/ 279368 w 861726"/>
                <a:gd name="connsiteY20" fmla="*/ 110395 h 328898"/>
                <a:gd name="connsiteX21" fmla="*/ 227457 w 861726"/>
                <a:gd name="connsiteY21" fmla="*/ 172307 h 328898"/>
                <a:gd name="connsiteX22" fmla="*/ 227457 w 861726"/>
                <a:gd name="connsiteY22" fmla="*/ 240792 h 328898"/>
                <a:gd name="connsiteX23" fmla="*/ 197548 w 861726"/>
                <a:gd name="connsiteY23" fmla="*/ 240792 h 328898"/>
                <a:gd name="connsiteX24" fmla="*/ 197548 w 861726"/>
                <a:gd name="connsiteY24" fmla="*/ 84582 h 328898"/>
                <a:gd name="connsiteX25" fmla="*/ 227457 w 861726"/>
                <a:gd name="connsiteY25" fmla="*/ 84582 h 328898"/>
                <a:gd name="connsiteX26" fmla="*/ 227457 w 861726"/>
                <a:gd name="connsiteY26" fmla="*/ 115157 h 328898"/>
                <a:gd name="connsiteX27" fmla="*/ 279368 w 861726"/>
                <a:gd name="connsiteY27" fmla="*/ 82105 h 328898"/>
                <a:gd name="connsiteX28" fmla="*/ 294132 w 861726"/>
                <a:gd name="connsiteY28" fmla="*/ 84487 h 328898"/>
                <a:gd name="connsiteX29" fmla="*/ 294132 w 861726"/>
                <a:gd name="connsiteY29" fmla="*/ 112014 h 328898"/>
                <a:gd name="connsiteX30" fmla="*/ 279368 w 861726"/>
                <a:gd name="connsiteY30" fmla="*/ 110300 h 328898"/>
                <a:gd name="connsiteX31" fmla="*/ 332708 w 861726"/>
                <a:gd name="connsiteY31" fmla="*/ 1048 h 328898"/>
                <a:gd name="connsiteX32" fmla="*/ 357092 w 861726"/>
                <a:gd name="connsiteY32" fmla="*/ 25432 h 328898"/>
                <a:gd name="connsiteX33" fmla="*/ 332708 w 861726"/>
                <a:gd name="connsiteY33" fmla="*/ 49149 h 328898"/>
                <a:gd name="connsiteX34" fmla="*/ 308991 w 861726"/>
                <a:gd name="connsiteY34" fmla="*/ 25432 h 328898"/>
                <a:gd name="connsiteX35" fmla="*/ 332708 w 861726"/>
                <a:gd name="connsiteY35" fmla="*/ 1048 h 328898"/>
                <a:gd name="connsiteX36" fmla="*/ 347853 w 861726"/>
                <a:gd name="connsiteY36" fmla="*/ 84582 h 328898"/>
                <a:gd name="connsiteX37" fmla="*/ 347853 w 861726"/>
                <a:gd name="connsiteY37" fmla="*/ 240792 h 328898"/>
                <a:gd name="connsiteX38" fmla="*/ 317945 w 861726"/>
                <a:gd name="connsiteY38" fmla="*/ 240792 h 328898"/>
                <a:gd name="connsiteX39" fmla="*/ 317945 w 861726"/>
                <a:gd name="connsiteY39" fmla="*/ 84582 h 328898"/>
                <a:gd name="connsiteX40" fmla="*/ 347853 w 861726"/>
                <a:gd name="connsiteY40" fmla="*/ 84582 h 328898"/>
                <a:gd name="connsiteX41" fmla="*/ 462344 w 861726"/>
                <a:gd name="connsiteY41" fmla="*/ 328898 h 328898"/>
                <a:gd name="connsiteX42" fmla="*/ 383191 w 861726"/>
                <a:gd name="connsiteY42" fmla="*/ 260794 h 328898"/>
                <a:gd name="connsiteX43" fmla="*/ 413480 w 861726"/>
                <a:gd name="connsiteY43" fmla="*/ 260794 h 328898"/>
                <a:gd name="connsiteX44" fmla="*/ 462344 w 861726"/>
                <a:gd name="connsiteY44" fmla="*/ 302419 h 328898"/>
                <a:gd name="connsiteX45" fmla="*/ 515969 w 861726"/>
                <a:gd name="connsiteY45" fmla="*/ 250793 h 328898"/>
                <a:gd name="connsiteX46" fmla="*/ 515969 w 861726"/>
                <a:gd name="connsiteY46" fmla="*/ 213646 h 328898"/>
                <a:gd name="connsiteX47" fmla="*/ 461296 w 861726"/>
                <a:gd name="connsiteY47" fmla="*/ 244602 h 328898"/>
                <a:gd name="connsiteX48" fmla="*/ 381095 w 861726"/>
                <a:gd name="connsiteY48" fmla="*/ 162687 h 328898"/>
                <a:gd name="connsiteX49" fmla="*/ 461296 w 861726"/>
                <a:gd name="connsiteY49" fmla="*/ 80486 h 328898"/>
                <a:gd name="connsiteX50" fmla="*/ 515969 w 861726"/>
                <a:gd name="connsiteY50" fmla="*/ 111442 h 328898"/>
                <a:gd name="connsiteX51" fmla="*/ 515969 w 861726"/>
                <a:gd name="connsiteY51" fmla="*/ 84582 h 328898"/>
                <a:gd name="connsiteX52" fmla="*/ 545592 w 861726"/>
                <a:gd name="connsiteY52" fmla="*/ 84582 h 328898"/>
                <a:gd name="connsiteX53" fmla="*/ 545592 w 861726"/>
                <a:gd name="connsiteY53" fmla="*/ 250698 h 328898"/>
                <a:gd name="connsiteX54" fmla="*/ 462344 w 861726"/>
                <a:gd name="connsiteY54" fmla="*/ 328803 h 328898"/>
                <a:gd name="connsiteX55" fmla="*/ 410813 w 861726"/>
                <a:gd name="connsiteY55" fmla="*/ 162687 h 328898"/>
                <a:gd name="connsiteX56" fmla="*/ 463106 w 861726"/>
                <a:gd name="connsiteY56" fmla="*/ 217741 h 328898"/>
                <a:gd name="connsiteX57" fmla="*/ 516065 w 861726"/>
                <a:gd name="connsiteY57" fmla="*/ 162687 h 328898"/>
                <a:gd name="connsiteX58" fmla="*/ 463106 w 861726"/>
                <a:gd name="connsiteY58" fmla="*/ 107347 h 328898"/>
                <a:gd name="connsiteX59" fmla="*/ 410813 w 861726"/>
                <a:gd name="connsiteY59" fmla="*/ 162687 h 328898"/>
                <a:gd name="connsiteX60" fmla="*/ 620554 w 861726"/>
                <a:gd name="connsiteY60" fmla="*/ 0 h 328898"/>
                <a:gd name="connsiteX61" fmla="*/ 620554 w 861726"/>
                <a:gd name="connsiteY61" fmla="*/ 112109 h 328898"/>
                <a:gd name="connsiteX62" fmla="*/ 675608 w 861726"/>
                <a:gd name="connsiteY62" fmla="*/ 80486 h 328898"/>
                <a:gd name="connsiteX63" fmla="*/ 722376 w 861726"/>
                <a:gd name="connsiteY63" fmla="*/ 101155 h 328898"/>
                <a:gd name="connsiteX64" fmla="*/ 734378 w 861726"/>
                <a:gd name="connsiteY64" fmla="*/ 148590 h 328898"/>
                <a:gd name="connsiteX65" fmla="*/ 734378 w 861726"/>
                <a:gd name="connsiteY65" fmla="*/ 240792 h 328898"/>
                <a:gd name="connsiteX66" fmla="*/ 704469 w 861726"/>
                <a:gd name="connsiteY66" fmla="*/ 240792 h 328898"/>
                <a:gd name="connsiteX67" fmla="*/ 704469 w 861726"/>
                <a:gd name="connsiteY67" fmla="*/ 157925 h 328898"/>
                <a:gd name="connsiteX68" fmla="*/ 664940 w 861726"/>
                <a:gd name="connsiteY68" fmla="*/ 107061 h 328898"/>
                <a:gd name="connsiteX69" fmla="*/ 620554 w 861726"/>
                <a:gd name="connsiteY69" fmla="*/ 160401 h 328898"/>
                <a:gd name="connsiteX70" fmla="*/ 620554 w 861726"/>
                <a:gd name="connsiteY70" fmla="*/ 240887 h 328898"/>
                <a:gd name="connsiteX71" fmla="*/ 590645 w 861726"/>
                <a:gd name="connsiteY71" fmla="*/ 240887 h 328898"/>
                <a:gd name="connsiteX72" fmla="*/ 590645 w 861726"/>
                <a:gd name="connsiteY72" fmla="*/ 95 h 328898"/>
                <a:gd name="connsiteX73" fmla="*/ 620554 w 861726"/>
                <a:gd name="connsiteY73" fmla="*/ 95 h 328898"/>
                <a:gd name="connsiteX74" fmla="*/ 834866 w 861726"/>
                <a:gd name="connsiteY74" fmla="*/ 242887 h 328898"/>
                <a:gd name="connsiteX75" fmla="*/ 785717 w 861726"/>
                <a:gd name="connsiteY75" fmla="*/ 188214 h 328898"/>
                <a:gd name="connsiteX76" fmla="*/ 785717 w 861726"/>
                <a:gd name="connsiteY76" fmla="*/ 109823 h 328898"/>
                <a:gd name="connsiteX77" fmla="*/ 756857 w 861726"/>
                <a:gd name="connsiteY77" fmla="*/ 109823 h 328898"/>
                <a:gd name="connsiteX78" fmla="*/ 756857 w 861726"/>
                <a:gd name="connsiteY78" fmla="*/ 84677 h 328898"/>
                <a:gd name="connsiteX79" fmla="*/ 785717 w 861726"/>
                <a:gd name="connsiteY79" fmla="*/ 84677 h 328898"/>
                <a:gd name="connsiteX80" fmla="*/ 785717 w 861726"/>
                <a:gd name="connsiteY80" fmla="*/ 32004 h 328898"/>
                <a:gd name="connsiteX81" fmla="*/ 815626 w 861726"/>
                <a:gd name="connsiteY81" fmla="*/ 32004 h 328898"/>
                <a:gd name="connsiteX82" fmla="*/ 815626 w 861726"/>
                <a:gd name="connsiteY82" fmla="*/ 84677 h 328898"/>
                <a:gd name="connsiteX83" fmla="*/ 856202 w 861726"/>
                <a:gd name="connsiteY83" fmla="*/ 84677 h 328898"/>
                <a:gd name="connsiteX84" fmla="*/ 856202 w 861726"/>
                <a:gd name="connsiteY84" fmla="*/ 109823 h 328898"/>
                <a:gd name="connsiteX85" fmla="*/ 815626 w 861726"/>
                <a:gd name="connsiteY85" fmla="*/ 109823 h 328898"/>
                <a:gd name="connsiteX86" fmla="*/ 815626 w 861726"/>
                <a:gd name="connsiteY86" fmla="*/ 181737 h 328898"/>
                <a:gd name="connsiteX87" fmla="*/ 841439 w 861726"/>
                <a:gd name="connsiteY87" fmla="*/ 215836 h 328898"/>
                <a:gd name="connsiteX88" fmla="*/ 861727 w 861726"/>
                <a:gd name="connsiteY88" fmla="*/ 214503 h 328898"/>
                <a:gd name="connsiteX89" fmla="*/ 861727 w 861726"/>
                <a:gd name="connsiteY89" fmla="*/ 240983 h 328898"/>
                <a:gd name="connsiteX90" fmla="*/ 834866 w 861726"/>
                <a:gd name="connsiteY90" fmla="*/ 243078 h 32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861726" h="328898">
                  <a:moveTo>
                    <a:pt x="82296" y="0"/>
                  </a:moveTo>
                  <a:cubicBezTo>
                    <a:pt x="140398" y="0"/>
                    <a:pt x="155543" y="36766"/>
                    <a:pt x="155543" y="64294"/>
                  </a:cubicBezTo>
                  <a:cubicBezTo>
                    <a:pt x="155543" y="93536"/>
                    <a:pt x="134588" y="114205"/>
                    <a:pt x="112586" y="118681"/>
                  </a:cubicBezTo>
                  <a:cubicBezTo>
                    <a:pt x="131159" y="120396"/>
                    <a:pt x="157258" y="139351"/>
                    <a:pt x="157258" y="174022"/>
                  </a:cubicBezTo>
                  <a:cubicBezTo>
                    <a:pt x="157258" y="201549"/>
                    <a:pt x="140779" y="240792"/>
                    <a:pt x="82582" y="240792"/>
                  </a:cubicBezTo>
                  <a:lnTo>
                    <a:pt x="0" y="240792"/>
                  </a:lnTo>
                  <a:lnTo>
                    <a:pt x="0" y="0"/>
                  </a:lnTo>
                  <a:lnTo>
                    <a:pt x="82201" y="0"/>
                  </a:lnTo>
                  <a:close/>
                  <a:moveTo>
                    <a:pt x="124301" y="66770"/>
                  </a:moveTo>
                  <a:cubicBezTo>
                    <a:pt x="124301" y="50578"/>
                    <a:pt x="114300" y="28194"/>
                    <a:pt x="82296" y="28194"/>
                  </a:cubicBezTo>
                  <a:lnTo>
                    <a:pt x="31337" y="28194"/>
                  </a:lnTo>
                  <a:lnTo>
                    <a:pt x="31337" y="104870"/>
                  </a:lnTo>
                  <a:lnTo>
                    <a:pt x="82963" y="104870"/>
                  </a:lnTo>
                  <a:cubicBezTo>
                    <a:pt x="114300" y="104870"/>
                    <a:pt x="124206" y="83153"/>
                    <a:pt x="124206" y="66675"/>
                  </a:cubicBezTo>
                  <a:close/>
                  <a:moveTo>
                    <a:pt x="31433" y="212598"/>
                  </a:moveTo>
                  <a:lnTo>
                    <a:pt x="84106" y="212598"/>
                  </a:lnTo>
                  <a:cubicBezTo>
                    <a:pt x="115729" y="212598"/>
                    <a:pt x="126111" y="191262"/>
                    <a:pt x="126111" y="173069"/>
                  </a:cubicBezTo>
                  <a:cubicBezTo>
                    <a:pt x="126111" y="156877"/>
                    <a:pt x="114776" y="133540"/>
                    <a:pt x="84868" y="133540"/>
                  </a:cubicBezTo>
                  <a:lnTo>
                    <a:pt x="31528" y="133540"/>
                  </a:lnTo>
                  <a:lnTo>
                    <a:pt x="31528" y="212693"/>
                  </a:lnTo>
                  <a:close/>
                  <a:moveTo>
                    <a:pt x="279368" y="110395"/>
                  </a:moveTo>
                  <a:cubicBezTo>
                    <a:pt x="244602" y="110395"/>
                    <a:pt x="227457" y="134779"/>
                    <a:pt x="227457" y="172307"/>
                  </a:cubicBezTo>
                  <a:lnTo>
                    <a:pt x="227457" y="240792"/>
                  </a:lnTo>
                  <a:lnTo>
                    <a:pt x="197548" y="240792"/>
                  </a:lnTo>
                  <a:lnTo>
                    <a:pt x="197548" y="84582"/>
                  </a:lnTo>
                  <a:lnTo>
                    <a:pt x="227457" y="84582"/>
                  </a:lnTo>
                  <a:lnTo>
                    <a:pt x="227457" y="115157"/>
                  </a:lnTo>
                  <a:cubicBezTo>
                    <a:pt x="235744" y="95536"/>
                    <a:pt x="257366" y="82105"/>
                    <a:pt x="279368" y="82105"/>
                  </a:cubicBezTo>
                  <a:cubicBezTo>
                    <a:pt x="285179" y="82105"/>
                    <a:pt x="290417" y="82772"/>
                    <a:pt x="294132" y="84487"/>
                  </a:cubicBezTo>
                  <a:lnTo>
                    <a:pt x="294132" y="112014"/>
                  </a:lnTo>
                  <a:cubicBezTo>
                    <a:pt x="287560" y="110680"/>
                    <a:pt x="284798" y="110300"/>
                    <a:pt x="279368" y="110300"/>
                  </a:cubicBezTo>
                  <a:close/>
                  <a:moveTo>
                    <a:pt x="332708" y="1048"/>
                  </a:moveTo>
                  <a:cubicBezTo>
                    <a:pt x="346139" y="1048"/>
                    <a:pt x="357092" y="12097"/>
                    <a:pt x="357092" y="25432"/>
                  </a:cubicBezTo>
                  <a:cubicBezTo>
                    <a:pt x="357092" y="38767"/>
                    <a:pt x="346043" y="49149"/>
                    <a:pt x="332708" y="49149"/>
                  </a:cubicBezTo>
                  <a:cubicBezTo>
                    <a:pt x="319373" y="49149"/>
                    <a:pt x="308991" y="38862"/>
                    <a:pt x="308991" y="25432"/>
                  </a:cubicBezTo>
                  <a:cubicBezTo>
                    <a:pt x="308991" y="12002"/>
                    <a:pt x="319278" y="1048"/>
                    <a:pt x="332708" y="1048"/>
                  </a:cubicBezTo>
                  <a:close/>
                  <a:moveTo>
                    <a:pt x="347853" y="84582"/>
                  </a:moveTo>
                  <a:lnTo>
                    <a:pt x="347853" y="240792"/>
                  </a:lnTo>
                  <a:lnTo>
                    <a:pt x="317945" y="240792"/>
                  </a:lnTo>
                  <a:lnTo>
                    <a:pt x="317945" y="84582"/>
                  </a:lnTo>
                  <a:lnTo>
                    <a:pt x="347853" y="84582"/>
                  </a:lnTo>
                  <a:close/>
                  <a:moveTo>
                    <a:pt x="462344" y="328898"/>
                  </a:moveTo>
                  <a:cubicBezTo>
                    <a:pt x="409003" y="328898"/>
                    <a:pt x="384905" y="295847"/>
                    <a:pt x="383191" y="260794"/>
                  </a:cubicBezTo>
                  <a:lnTo>
                    <a:pt x="413480" y="260794"/>
                  </a:lnTo>
                  <a:cubicBezTo>
                    <a:pt x="415195" y="282797"/>
                    <a:pt x="429292" y="302419"/>
                    <a:pt x="462344" y="302419"/>
                  </a:cubicBezTo>
                  <a:cubicBezTo>
                    <a:pt x="495395" y="302419"/>
                    <a:pt x="515969" y="287655"/>
                    <a:pt x="515969" y="250793"/>
                  </a:cubicBezTo>
                  <a:lnTo>
                    <a:pt x="515969" y="213646"/>
                  </a:lnTo>
                  <a:cubicBezTo>
                    <a:pt x="505968" y="232886"/>
                    <a:pt x="484346" y="244602"/>
                    <a:pt x="461296" y="244602"/>
                  </a:cubicBezTo>
                  <a:cubicBezTo>
                    <a:pt x="413480" y="244602"/>
                    <a:pt x="381095" y="206788"/>
                    <a:pt x="381095" y="162687"/>
                  </a:cubicBezTo>
                  <a:cubicBezTo>
                    <a:pt x="381095" y="118586"/>
                    <a:pt x="413480" y="80486"/>
                    <a:pt x="461296" y="80486"/>
                  </a:cubicBezTo>
                  <a:cubicBezTo>
                    <a:pt x="484346" y="80486"/>
                    <a:pt x="505968" y="92202"/>
                    <a:pt x="515969" y="111442"/>
                  </a:cubicBezTo>
                  <a:lnTo>
                    <a:pt x="515969" y="84582"/>
                  </a:lnTo>
                  <a:lnTo>
                    <a:pt x="545592" y="84582"/>
                  </a:lnTo>
                  <a:lnTo>
                    <a:pt x="545592" y="250698"/>
                  </a:lnTo>
                  <a:cubicBezTo>
                    <a:pt x="545592" y="306800"/>
                    <a:pt x="514255" y="328803"/>
                    <a:pt x="462344" y="328803"/>
                  </a:cubicBezTo>
                  <a:close/>
                  <a:moveTo>
                    <a:pt x="410813" y="162687"/>
                  </a:moveTo>
                  <a:cubicBezTo>
                    <a:pt x="410813" y="192596"/>
                    <a:pt x="431482" y="217741"/>
                    <a:pt x="463106" y="217741"/>
                  </a:cubicBezTo>
                  <a:cubicBezTo>
                    <a:pt x="494728" y="217741"/>
                    <a:pt x="516065" y="192596"/>
                    <a:pt x="516065" y="162687"/>
                  </a:cubicBezTo>
                  <a:cubicBezTo>
                    <a:pt x="516065" y="132779"/>
                    <a:pt x="495110" y="107347"/>
                    <a:pt x="463106" y="107347"/>
                  </a:cubicBezTo>
                  <a:cubicBezTo>
                    <a:pt x="431102" y="107347"/>
                    <a:pt x="410813" y="132779"/>
                    <a:pt x="410813" y="162687"/>
                  </a:cubicBezTo>
                  <a:close/>
                  <a:moveTo>
                    <a:pt x="620554" y="0"/>
                  </a:moveTo>
                  <a:lnTo>
                    <a:pt x="620554" y="112109"/>
                  </a:lnTo>
                  <a:cubicBezTo>
                    <a:pt x="629888" y="92869"/>
                    <a:pt x="649129" y="80486"/>
                    <a:pt x="675608" y="80486"/>
                  </a:cubicBezTo>
                  <a:cubicBezTo>
                    <a:pt x="697611" y="80486"/>
                    <a:pt x="713137" y="87725"/>
                    <a:pt x="722376" y="101155"/>
                  </a:cubicBezTo>
                  <a:cubicBezTo>
                    <a:pt x="730949" y="113157"/>
                    <a:pt x="734378" y="126587"/>
                    <a:pt x="734378" y="148590"/>
                  </a:cubicBezTo>
                  <a:lnTo>
                    <a:pt x="734378" y="240792"/>
                  </a:lnTo>
                  <a:lnTo>
                    <a:pt x="704469" y="240792"/>
                  </a:lnTo>
                  <a:lnTo>
                    <a:pt x="704469" y="157925"/>
                  </a:lnTo>
                  <a:cubicBezTo>
                    <a:pt x="704469" y="129064"/>
                    <a:pt x="694182" y="107061"/>
                    <a:pt x="664940" y="107061"/>
                  </a:cubicBezTo>
                  <a:cubicBezTo>
                    <a:pt x="635699" y="107061"/>
                    <a:pt x="620554" y="132874"/>
                    <a:pt x="620554" y="160401"/>
                  </a:cubicBezTo>
                  <a:lnTo>
                    <a:pt x="620554" y="240887"/>
                  </a:lnTo>
                  <a:lnTo>
                    <a:pt x="590645" y="240887"/>
                  </a:lnTo>
                  <a:lnTo>
                    <a:pt x="590645" y="95"/>
                  </a:lnTo>
                  <a:lnTo>
                    <a:pt x="620554" y="95"/>
                  </a:lnTo>
                  <a:close/>
                  <a:moveTo>
                    <a:pt x="834866" y="242887"/>
                  </a:moveTo>
                  <a:cubicBezTo>
                    <a:pt x="815626" y="242887"/>
                    <a:pt x="785717" y="239459"/>
                    <a:pt x="785717" y="188214"/>
                  </a:cubicBezTo>
                  <a:lnTo>
                    <a:pt x="785717" y="109823"/>
                  </a:lnTo>
                  <a:lnTo>
                    <a:pt x="756857" y="109823"/>
                  </a:lnTo>
                  <a:lnTo>
                    <a:pt x="756857" y="84677"/>
                  </a:lnTo>
                  <a:lnTo>
                    <a:pt x="785717" y="84677"/>
                  </a:lnTo>
                  <a:lnTo>
                    <a:pt x="785717" y="32004"/>
                  </a:lnTo>
                  <a:lnTo>
                    <a:pt x="815626" y="32004"/>
                  </a:lnTo>
                  <a:lnTo>
                    <a:pt x="815626" y="84677"/>
                  </a:lnTo>
                  <a:lnTo>
                    <a:pt x="856202" y="84677"/>
                  </a:lnTo>
                  <a:lnTo>
                    <a:pt x="856202" y="109823"/>
                  </a:lnTo>
                  <a:lnTo>
                    <a:pt x="815626" y="109823"/>
                  </a:lnTo>
                  <a:lnTo>
                    <a:pt x="815626" y="181737"/>
                  </a:lnTo>
                  <a:cubicBezTo>
                    <a:pt x="815626" y="212027"/>
                    <a:pt x="826294" y="215836"/>
                    <a:pt x="841439" y="215836"/>
                  </a:cubicBezTo>
                  <a:cubicBezTo>
                    <a:pt x="848011" y="215836"/>
                    <a:pt x="857250" y="215456"/>
                    <a:pt x="861727" y="214503"/>
                  </a:cubicBezTo>
                  <a:lnTo>
                    <a:pt x="861727" y="240983"/>
                  </a:lnTo>
                  <a:cubicBezTo>
                    <a:pt x="855917" y="242030"/>
                    <a:pt x="844868" y="243078"/>
                    <a:pt x="834866" y="2430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9ABB1F95-15F2-281C-611C-A986B91E4ACC}"/>
                </a:ext>
              </a:extLst>
            </p:cNvPr>
            <p:cNvSpPr/>
            <p:nvPr/>
          </p:nvSpPr>
          <p:spPr>
            <a:xfrm>
              <a:off x="6409086" y="3293173"/>
              <a:ext cx="1104709" cy="252507"/>
            </a:xfrm>
            <a:custGeom>
              <a:avLst/>
              <a:gdLst>
                <a:gd name="connsiteX0" fmla="*/ 212884 w 1104709"/>
                <a:gd name="connsiteY0" fmla="*/ 218694 h 252507"/>
                <a:gd name="connsiteX1" fmla="*/ 126587 w 1104709"/>
                <a:gd name="connsiteY1" fmla="*/ 252508 h 252507"/>
                <a:gd name="connsiteX2" fmla="*/ 0 w 1104709"/>
                <a:gd name="connsiteY2" fmla="*/ 125920 h 252507"/>
                <a:gd name="connsiteX3" fmla="*/ 122492 w 1104709"/>
                <a:gd name="connsiteY3" fmla="*/ 0 h 252507"/>
                <a:gd name="connsiteX4" fmla="*/ 212789 w 1104709"/>
                <a:gd name="connsiteY4" fmla="*/ 33909 h 252507"/>
                <a:gd name="connsiteX5" fmla="*/ 185166 w 1104709"/>
                <a:gd name="connsiteY5" fmla="*/ 61532 h 252507"/>
                <a:gd name="connsiteX6" fmla="*/ 127730 w 1104709"/>
                <a:gd name="connsiteY6" fmla="*/ 35433 h 252507"/>
                <a:gd name="connsiteX7" fmla="*/ 40672 w 1104709"/>
                <a:gd name="connsiteY7" fmla="*/ 125920 h 252507"/>
                <a:gd name="connsiteX8" fmla="*/ 131826 w 1104709"/>
                <a:gd name="connsiteY8" fmla="*/ 217075 h 252507"/>
                <a:gd name="connsiteX9" fmla="*/ 185261 w 1104709"/>
                <a:gd name="connsiteY9" fmla="*/ 191072 h 252507"/>
                <a:gd name="connsiteX10" fmla="*/ 212979 w 1104709"/>
                <a:gd name="connsiteY10" fmla="*/ 218789 h 252507"/>
                <a:gd name="connsiteX11" fmla="*/ 396716 w 1104709"/>
                <a:gd name="connsiteY11" fmla="*/ 86296 h 252507"/>
                <a:gd name="connsiteX12" fmla="*/ 359188 w 1104709"/>
                <a:gd name="connsiteY12" fmla="*/ 86296 h 252507"/>
                <a:gd name="connsiteX13" fmla="*/ 359188 w 1104709"/>
                <a:gd name="connsiteY13" fmla="*/ 108014 h 252507"/>
                <a:gd name="connsiteX14" fmla="*/ 309658 w 1104709"/>
                <a:gd name="connsiteY14" fmla="*/ 82201 h 252507"/>
                <a:gd name="connsiteX15" fmla="*/ 227457 w 1104709"/>
                <a:gd name="connsiteY15" fmla="*/ 166497 h 252507"/>
                <a:gd name="connsiteX16" fmla="*/ 309658 w 1104709"/>
                <a:gd name="connsiteY16" fmla="*/ 250793 h 252507"/>
                <a:gd name="connsiteX17" fmla="*/ 359188 w 1104709"/>
                <a:gd name="connsiteY17" fmla="*/ 224981 h 252507"/>
                <a:gd name="connsiteX18" fmla="*/ 359188 w 1104709"/>
                <a:gd name="connsiteY18" fmla="*/ 246698 h 252507"/>
                <a:gd name="connsiteX19" fmla="*/ 396716 w 1104709"/>
                <a:gd name="connsiteY19" fmla="*/ 246698 h 252507"/>
                <a:gd name="connsiteX20" fmla="*/ 396716 w 1104709"/>
                <a:gd name="connsiteY20" fmla="*/ 86392 h 252507"/>
                <a:gd name="connsiteX21" fmla="*/ 311753 w 1104709"/>
                <a:gd name="connsiteY21" fmla="*/ 217361 h 252507"/>
                <a:gd name="connsiteX22" fmla="*/ 264986 w 1104709"/>
                <a:gd name="connsiteY22" fmla="*/ 166402 h 252507"/>
                <a:gd name="connsiteX23" fmla="*/ 311753 w 1104709"/>
                <a:gd name="connsiteY23" fmla="*/ 115443 h 252507"/>
                <a:gd name="connsiteX24" fmla="*/ 359188 w 1104709"/>
                <a:gd name="connsiteY24" fmla="*/ 166402 h 252507"/>
                <a:gd name="connsiteX25" fmla="*/ 311753 w 1104709"/>
                <a:gd name="connsiteY25" fmla="*/ 217361 h 252507"/>
                <a:gd name="connsiteX26" fmla="*/ 541211 w 1104709"/>
                <a:gd name="connsiteY26" fmla="*/ 121063 h 252507"/>
                <a:gd name="connsiteX27" fmla="*/ 541211 w 1104709"/>
                <a:gd name="connsiteY27" fmla="*/ 86678 h 252507"/>
                <a:gd name="connsiteX28" fmla="*/ 526447 w 1104709"/>
                <a:gd name="connsiteY28" fmla="*/ 84296 h 252507"/>
                <a:gd name="connsiteX29" fmla="*/ 476917 w 1104709"/>
                <a:gd name="connsiteY29" fmla="*/ 112109 h 252507"/>
                <a:gd name="connsiteX30" fmla="*/ 476917 w 1104709"/>
                <a:gd name="connsiteY30" fmla="*/ 86296 h 252507"/>
                <a:gd name="connsiteX31" fmla="*/ 439388 w 1104709"/>
                <a:gd name="connsiteY31" fmla="*/ 86296 h 252507"/>
                <a:gd name="connsiteX32" fmla="*/ 439388 w 1104709"/>
                <a:gd name="connsiteY32" fmla="*/ 246602 h 252507"/>
                <a:gd name="connsiteX33" fmla="*/ 476917 w 1104709"/>
                <a:gd name="connsiteY33" fmla="*/ 246602 h 252507"/>
                <a:gd name="connsiteX34" fmla="*/ 476917 w 1104709"/>
                <a:gd name="connsiteY34" fmla="*/ 177451 h 252507"/>
                <a:gd name="connsiteX35" fmla="*/ 526447 w 1104709"/>
                <a:gd name="connsiteY35" fmla="*/ 119348 h 252507"/>
                <a:gd name="connsiteX36" fmla="*/ 541211 w 1104709"/>
                <a:gd name="connsiteY36" fmla="*/ 121063 h 252507"/>
                <a:gd name="connsiteX37" fmla="*/ 601028 w 1104709"/>
                <a:gd name="connsiteY37" fmla="*/ 246602 h 252507"/>
                <a:gd name="connsiteX38" fmla="*/ 601028 w 1104709"/>
                <a:gd name="connsiteY38" fmla="*/ 224885 h 252507"/>
                <a:gd name="connsiteX39" fmla="*/ 650558 w 1104709"/>
                <a:gd name="connsiteY39" fmla="*/ 250698 h 252507"/>
                <a:gd name="connsiteX40" fmla="*/ 732758 w 1104709"/>
                <a:gd name="connsiteY40" fmla="*/ 166402 h 252507"/>
                <a:gd name="connsiteX41" fmla="*/ 650558 w 1104709"/>
                <a:gd name="connsiteY41" fmla="*/ 82106 h 252507"/>
                <a:gd name="connsiteX42" fmla="*/ 601028 w 1104709"/>
                <a:gd name="connsiteY42" fmla="*/ 107918 h 252507"/>
                <a:gd name="connsiteX43" fmla="*/ 601028 w 1104709"/>
                <a:gd name="connsiteY43" fmla="*/ 5715 h 252507"/>
                <a:gd name="connsiteX44" fmla="*/ 563499 w 1104709"/>
                <a:gd name="connsiteY44" fmla="*/ 5715 h 252507"/>
                <a:gd name="connsiteX45" fmla="*/ 563499 w 1104709"/>
                <a:gd name="connsiteY45" fmla="*/ 246507 h 252507"/>
                <a:gd name="connsiteX46" fmla="*/ 601028 w 1104709"/>
                <a:gd name="connsiteY46" fmla="*/ 246507 h 252507"/>
                <a:gd name="connsiteX47" fmla="*/ 648462 w 1104709"/>
                <a:gd name="connsiteY47" fmla="*/ 217361 h 252507"/>
                <a:gd name="connsiteX48" fmla="*/ 601028 w 1104709"/>
                <a:gd name="connsiteY48" fmla="*/ 166402 h 252507"/>
                <a:gd name="connsiteX49" fmla="*/ 648462 w 1104709"/>
                <a:gd name="connsiteY49" fmla="*/ 115443 h 252507"/>
                <a:gd name="connsiteX50" fmla="*/ 695230 w 1104709"/>
                <a:gd name="connsiteY50" fmla="*/ 166402 h 252507"/>
                <a:gd name="connsiteX51" fmla="*/ 648462 w 1104709"/>
                <a:gd name="connsiteY51" fmla="*/ 217361 h 252507"/>
                <a:gd name="connsiteX52" fmla="*/ 839153 w 1104709"/>
                <a:gd name="connsiteY52" fmla="*/ 250698 h 252507"/>
                <a:gd name="connsiteX53" fmla="*/ 924116 w 1104709"/>
                <a:gd name="connsiteY53" fmla="*/ 166402 h 252507"/>
                <a:gd name="connsiteX54" fmla="*/ 839153 w 1104709"/>
                <a:gd name="connsiteY54" fmla="*/ 82106 h 252507"/>
                <a:gd name="connsiteX55" fmla="*/ 754856 w 1104709"/>
                <a:gd name="connsiteY55" fmla="*/ 166402 h 252507"/>
                <a:gd name="connsiteX56" fmla="*/ 839153 w 1104709"/>
                <a:gd name="connsiteY56" fmla="*/ 250698 h 252507"/>
                <a:gd name="connsiteX57" fmla="*/ 839153 w 1104709"/>
                <a:gd name="connsiteY57" fmla="*/ 217361 h 252507"/>
                <a:gd name="connsiteX58" fmla="*/ 792385 w 1104709"/>
                <a:gd name="connsiteY58" fmla="*/ 166402 h 252507"/>
                <a:gd name="connsiteX59" fmla="*/ 839153 w 1104709"/>
                <a:gd name="connsiteY59" fmla="*/ 115443 h 252507"/>
                <a:gd name="connsiteX60" fmla="*/ 886587 w 1104709"/>
                <a:gd name="connsiteY60" fmla="*/ 166402 h 252507"/>
                <a:gd name="connsiteX61" fmla="*/ 839153 w 1104709"/>
                <a:gd name="connsiteY61" fmla="*/ 217361 h 252507"/>
                <a:gd name="connsiteX62" fmla="*/ 956310 w 1104709"/>
                <a:gd name="connsiteY62" fmla="*/ 86296 h 252507"/>
                <a:gd name="connsiteX63" fmla="*/ 956310 w 1104709"/>
                <a:gd name="connsiteY63" fmla="*/ 246602 h 252507"/>
                <a:gd name="connsiteX64" fmla="*/ 993838 w 1104709"/>
                <a:gd name="connsiteY64" fmla="*/ 246602 h 252507"/>
                <a:gd name="connsiteX65" fmla="*/ 993838 w 1104709"/>
                <a:gd name="connsiteY65" fmla="*/ 163735 h 252507"/>
                <a:gd name="connsiteX66" fmla="*/ 1032415 w 1104709"/>
                <a:gd name="connsiteY66" fmla="*/ 115253 h 252507"/>
                <a:gd name="connsiteX67" fmla="*/ 1067181 w 1104709"/>
                <a:gd name="connsiteY67" fmla="*/ 163735 h 252507"/>
                <a:gd name="connsiteX68" fmla="*/ 1067181 w 1104709"/>
                <a:gd name="connsiteY68" fmla="*/ 246602 h 252507"/>
                <a:gd name="connsiteX69" fmla="*/ 1104710 w 1104709"/>
                <a:gd name="connsiteY69" fmla="*/ 246602 h 252507"/>
                <a:gd name="connsiteX70" fmla="*/ 1104710 w 1104709"/>
                <a:gd name="connsiteY70" fmla="*/ 151352 h 252507"/>
                <a:gd name="connsiteX71" fmla="*/ 1094423 w 1104709"/>
                <a:gd name="connsiteY71" fmla="*/ 103918 h 252507"/>
                <a:gd name="connsiteX72" fmla="*/ 1046226 w 1104709"/>
                <a:gd name="connsiteY72" fmla="*/ 82201 h 252507"/>
                <a:gd name="connsiteX73" fmla="*/ 993934 w 1104709"/>
                <a:gd name="connsiteY73" fmla="*/ 108680 h 252507"/>
                <a:gd name="connsiteX74" fmla="*/ 993934 w 1104709"/>
                <a:gd name="connsiteY74" fmla="*/ 86296 h 252507"/>
                <a:gd name="connsiteX75" fmla="*/ 956405 w 1104709"/>
                <a:gd name="connsiteY75" fmla="*/ 86296 h 25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104709" h="252507">
                  <a:moveTo>
                    <a:pt x="212884" y="218694"/>
                  </a:moveTo>
                  <a:cubicBezTo>
                    <a:pt x="192215" y="239268"/>
                    <a:pt x="162306" y="252508"/>
                    <a:pt x="126587" y="252508"/>
                  </a:cubicBezTo>
                  <a:cubicBezTo>
                    <a:pt x="48196" y="252508"/>
                    <a:pt x="0" y="193358"/>
                    <a:pt x="0" y="125920"/>
                  </a:cubicBezTo>
                  <a:cubicBezTo>
                    <a:pt x="0" y="58483"/>
                    <a:pt x="46768" y="0"/>
                    <a:pt x="122492" y="0"/>
                  </a:cubicBezTo>
                  <a:cubicBezTo>
                    <a:pt x="162687" y="0"/>
                    <a:pt x="192786" y="13145"/>
                    <a:pt x="212789" y="33909"/>
                  </a:cubicBezTo>
                  <a:lnTo>
                    <a:pt x="185166" y="61532"/>
                  </a:lnTo>
                  <a:cubicBezTo>
                    <a:pt x="172593" y="45625"/>
                    <a:pt x="152686" y="35433"/>
                    <a:pt x="127730" y="35433"/>
                  </a:cubicBezTo>
                  <a:cubicBezTo>
                    <a:pt x="72390" y="35433"/>
                    <a:pt x="40672" y="79153"/>
                    <a:pt x="40672" y="125920"/>
                  </a:cubicBezTo>
                  <a:cubicBezTo>
                    <a:pt x="40672" y="175451"/>
                    <a:pt x="72962" y="217075"/>
                    <a:pt x="131826" y="217075"/>
                  </a:cubicBezTo>
                  <a:cubicBezTo>
                    <a:pt x="151543" y="217075"/>
                    <a:pt x="172021" y="206788"/>
                    <a:pt x="185261" y="191072"/>
                  </a:cubicBezTo>
                  <a:lnTo>
                    <a:pt x="212979" y="218789"/>
                  </a:lnTo>
                  <a:close/>
                  <a:moveTo>
                    <a:pt x="396716" y="86296"/>
                  </a:moveTo>
                  <a:lnTo>
                    <a:pt x="359188" y="86296"/>
                  </a:lnTo>
                  <a:lnTo>
                    <a:pt x="359188" y="108014"/>
                  </a:lnTo>
                  <a:cubicBezTo>
                    <a:pt x="349187" y="91821"/>
                    <a:pt x="328613" y="82201"/>
                    <a:pt x="309658" y="82201"/>
                  </a:cubicBezTo>
                  <a:cubicBezTo>
                    <a:pt x="261175" y="82201"/>
                    <a:pt x="227457" y="121063"/>
                    <a:pt x="227457" y="166497"/>
                  </a:cubicBezTo>
                  <a:cubicBezTo>
                    <a:pt x="227457" y="211931"/>
                    <a:pt x="261175" y="250793"/>
                    <a:pt x="309658" y="250793"/>
                  </a:cubicBezTo>
                  <a:cubicBezTo>
                    <a:pt x="328613" y="250793"/>
                    <a:pt x="349187" y="241173"/>
                    <a:pt x="359188" y="224981"/>
                  </a:cubicBezTo>
                  <a:lnTo>
                    <a:pt x="359188" y="246698"/>
                  </a:lnTo>
                  <a:lnTo>
                    <a:pt x="396716" y="246698"/>
                  </a:lnTo>
                  <a:lnTo>
                    <a:pt x="396716" y="86392"/>
                  </a:lnTo>
                  <a:close/>
                  <a:moveTo>
                    <a:pt x="311753" y="217361"/>
                  </a:moveTo>
                  <a:cubicBezTo>
                    <a:pt x="283178" y="217361"/>
                    <a:pt x="264986" y="193929"/>
                    <a:pt x="264986" y="166402"/>
                  </a:cubicBezTo>
                  <a:cubicBezTo>
                    <a:pt x="264986" y="138875"/>
                    <a:pt x="283178" y="115443"/>
                    <a:pt x="311753" y="115443"/>
                  </a:cubicBezTo>
                  <a:cubicBezTo>
                    <a:pt x="340328" y="115443"/>
                    <a:pt x="359188" y="138875"/>
                    <a:pt x="359188" y="166402"/>
                  </a:cubicBezTo>
                  <a:cubicBezTo>
                    <a:pt x="359188" y="193929"/>
                    <a:pt x="340233" y="217361"/>
                    <a:pt x="311753" y="217361"/>
                  </a:cubicBezTo>
                  <a:close/>
                  <a:moveTo>
                    <a:pt x="541211" y="121063"/>
                  </a:moveTo>
                  <a:lnTo>
                    <a:pt x="541211" y="86678"/>
                  </a:lnTo>
                  <a:cubicBezTo>
                    <a:pt x="537401" y="84963"/>
                    <a:pt x="532257" y="84296"/>
                    <a:pt x="526447" y="84296"/>
                  </a:cubicBezTo>
                  <a:cubicBezTo>
                    <a:pt x="505111" y="84296"/>
                    <a:pt x="484156" y="97727"/>
                    <a:pt x="476917" y="112109"/>
                  </a:cubicBezTo>
                  <a:lnTo>
                    <a:pt x="476917" y="86296"/>
                  </a:lnTo>
                  <a:lnTo>
                    <a:pt x="439388" y="86296"/>
                  </a:lnTo>
                  <a:lnTo>
                    <a:pt x="439388" y="246602"/>
                  </a:lnTo>
                  <a:lnTo>
                    <a:pt x="476917" y="246602"/>
                  </a:lnTo>
                  <a:lnTo>
                    <a:pt x="476917" y="177451"/>
                  </a:lnTo>
                  <a:cubicBezTo>
                    <a:pt x="476917" y="137160"/>
                    <a:pt x="494443" y="119348"/>
                    <a:pt x="526447" y="119348"/>
                  </a:cubicBezTo>
                  <a:cubicBezTo>
                    <a:pt x="532257" y="119348"/>
                    <a:pt x="535400" y="119729"/>
                    <a:pt x="541211" y="121063"/>
                  </a:cubicBezTo>
                  <a:close/>
                  <a:moveTo>
                    <a:pt x="601028" y="246602"/>
                  </a:moveTo>
                  <a:lnTo>
                    <a:pt x="601028" y="224885"/>
                  </a:lnTo>
                  <a:cubicBezTo>
                    <a:pt x="611029" y="241078"/>
                    <a:pt x="631603" y="250698"/>
                    <a:pt x="650558" y="250698"/>
                  </a:cubicBezTo>
                  <a:cubicBezTo>
                    <a:pt x="699040" y="250698"/>
                    <a:pt x="732758" y="211836"/>
                    <a:pt x="732758" y="166402"/>
                  </a:cubicBezTo>
                  <a:cubicBezTo>
                    <a:pt x="732758" y="120968"/>
                    <a:pt x="699040" y="82106"/>
                    <a:pt x="650558" y="82106"/>
                  </a:cubicBezTo>
                  <a:cubicBezTo>
                    <a:pt x="631603" y="82106"/>
                    <a:pt x="611029" y="91726"/>
                    <a:pt x="601028" y="107918"/>
                  </a:cubicBezTo>
                  <a:lnTo>
                    <a:pt x="601028" y="5715"/>
                  </a:lnTo>
                  <a:lnTo>
                    <a:pt x="563499" y="5715"/>
                  </a:lnTo>
                  <a:lnTo>
                    <a:pt x="563499" y="246507"/>
                  </a:lnTo>
                  <a:lnTo>
                    <a:pt x="601028" y="246507"/>
                  </a:lnTo>
                  <a:close/>
                  <a:moveTo>
                    <a:pt x="648462" y="217361"/>
                  </a:moveTo>
                  <a:cubicBezTo>
                    <a:pt x="619220" y="217361"/>
                    <a:pt x="601028" y="193929"/>
                    <a:pt x="601028" y="166402"/>
                  </a:cubicBezTo>
                  <a:cubicBezTo>
                    <a:pt x="601028" y="138875"/>
                    <a:pt x="619220" y="115443"/>
                    <a:pt x="648462" y="115443"/>
                  </a:cubicBezTo>
                  <a:cubicBezTo>
                    <a:pt x="677704" y="115443"/>
                    <a:pt x="695230" y="138875"/>
                    <a:pt x="695230" y="166402"/>
                  </a:cubicBezTo>
                  <a:cubicBezTo>
                    <a:pt x="695230" y="193929"/>
                    <a:pt x="677037" y="217361"/>
                    <a:pt x="648462" y="217361"/>
                  </a:cubicBezTo>
                  <a:close/>
                  <a:moveTo>
                    <a:pt x="839153" y="250698"/>
                  </a:moveTo>
                  <a:cubicBezTo>
                    <a:pt x="890397" y="250698"/>
                    <a:pt x="924116" y="211836"/>
                    <a:pt x="924116" y="166402"/>
                  </a:cubicBezTo>
                  <a:cubicBezTo>
                    <a:pt x="924116" y="120968"/>
                    <a:pt x="890397" y="82106"/>
                    <a:pt x="839153" y="82106"/>
                  </a:cubicBezTo>
                  <a:cubicBezTo>
                    <a:pt x="787908" y="82106"/>
                    <a:pt x="754856" y="120968"/>
                    <a:pt x="754856" y="166402"/>
                  </a:cubicBezTo>
                  <a:cubicBezTo>
                    <a:pt x="754856" y="211836"/>
                    <a:pt x="788194" y="250698"/>
                    <a:pt x="839153" y="250698"/>
                  </a:cubicBezTo>
                  <a:close/>
                  <a:moveTo>
                    <a:pt x="839153" y="217361"/>
                  </a:moveTo>
                  <a:cubicBezTo>
                    <a:pt x="810578" y="217361"/>
                    <a:pt x="792385" y="193929"/>
                    <a:pt x="792385" y="166402"/>
                  </a:cubicBezTo>
                  <a:cubicBezTo>
                    <a:pt x="792385" y="138875"/>
                    <a:pt x="810578" y="115443"/>
                    <a:pt x="839153" y="115443"/>
                  </a:cubicBezTo>
                  <a:cubicBezTo>
                    <a:pt x="867728" y="115443"/>
                    <a:pt x="886587" y="138875"/>
                    <a:pt x="886587" y="166402"/>
                  </a:cubicBezTo>
                  <a:cubicBezTo>
                    <a:pt x="886587" y="193929"/>
                    <a:pt x="867632" y="217361"/>
                    <a:pt x="839153" y="217361"/>
                  </a:cubicBezTo>
                  <a:close/>
                  <a:moveTo>
                    <a:pt x="956310" y="86296"/>
                  </a:moveTo>
                  <a:lnTo>
                    <a:pt x="956310" y="246602"/>
                  </a:lnTo>
                  <a:lnTo>
                    <a:pt x="993838" y="246602"/>
                  </a:lnTo>
                  <a:lnTo>
                    <a:pt x="993838" y="163735"/>
                  </a:lnTo>
                  <a:cubicBezTo>
                    <a:pt x="993838" y="136208"/>
                    <a:pt x="1006221" y="115253"/>
                    <a:pt x="1032415" y="115253"/>
                  </a:cubicBezTo>
                  <a:cubicBezTo>
                    <a:pt x="1058609" y="115253"/>
                    <a:pt x="1067181" y="136208"/>
                    <a:pt x="1067181" y="163735"/>
                  </a:cubicBezTo>
                  <a:lnTo>
                    <a:pt x="1067181" y="246602"/>
                  </a:lnTo>
                  <a:lnTo>
                    <a:pt x="1104710" y="246602"/>
                  </a:lnTo>
                  <a:lnTo>
                    <a:pt x="1104710" y="151352"/>
                  </a:lnTo>
                  <a:cubicBezTo>
                    <a:pt x="1104710" y="129350"/>
                    <a:pt x="1102328" y="115919"/>
                    <a:pt x="1094423" y="103918"/>
                  </a:cubicBezTo>
                  <a:cubicBezTo>
                    <a:pt x="1085183" y="90488"/>
                    <a:pt x="1069658" y="82201"/>
                    <a:pt x="1046226" y="82201"/>
                  </a:cubicBezTo>
                  <a:cubicBezTo>
                    <a:pt x="1022795" y="82201"/>
                    <a:pt x="1003935" y="91154"/>
                    <a:pt x="993934" y="108680"/>
                  </a:cubicBezTo>
                  <a:lnTo>
                    <a:pt x="993934" y="86296"/>
                  </a:lnTo>
                  <a:lnTo>
                    <a:pt x="956405" y="862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B0764FE8-EA1F-2F7B-584A-A576D8D1A31D}"/>
              </a:ext>
            </a:extLst>
          </p:cNvPr>
          <p:cNvSpPr txBox="1"/>
          <p:nvPr/>
        </p:nvSpPr>
        <p:spPr>
          <a:xfrm>
            <a:off x="5109193" y="1291362"/>
            <a:ext cx="19736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bg1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From all of us at</a:t>
            </a:r>
            <a:endParaRPr lang="en-GB" dirty="0">
              <a:solidFill>
                <a:schemeClr val="bg1"/>
              </a:solidFill>
              <a:latin typeface="ADLaM Display" panose="020F0502020204030204" pitchFamily="2" charset="0"/>
              <a:ea typeface="ADLaM Display" panose="020F0502020204030204" pitchFamily="2" charset="0"/>
              <a:cs typeface="ADLaM Display" panose="020F0502020204030204" pitchFamily="2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CBDF5E76-0E8A-1B5E-8716-92C2E2C985CA}"/>
              </a:ext>
            </a:extLst>
          </p:cNvPr>
          <p:cNvSpPr/>
          <p:nvPr/>
        </p:nvSpPr>
        <p:spPr>
          <a:xfrm>
            <a:off x="-1770434" y="428017"/>
            <a:ext cx="603115" cy="6031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5096343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 advClick="0" advTm="0">
        <p159:morph option="byObject"/>
      </p:transition>
    </mc:Choice>
    <mc:Fallback xmlns="">
      <p:transition spd="slow" advClick="0" advTm="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115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13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nodeType="withEffect" p14:presetBounceEnd="99000">
                                      <p:stCondLst>
                                        <p:cond delay="0"/>
                                      </p:stCondLst>
                                      <p:childTnLst>
                                        <p:animScale p14:bounceEnd="99000">
                                          <p:cBhvr>
                                            <p:cTn id="18" dur="1000" fill="hold"/>
                                            <p:tgtEl>
                                              <p:spTgt spid="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4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2" dur="2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25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1719 -0.00023 L 3.33333E-6 -1.85185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2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1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53" grpId="0"/>
          <p:bldP spid="55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115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13" presetID="2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" dur="2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" dur="2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1000" fill="hold"/>
                                            <p:tgtEl>
                                              <p:spTgt spid="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6" presetClass="emp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0" dur="250" fill="hold"/>
                                            <p:tgtEl>
                                              <p:spTgt spid="44"/>
                                            </p:tgtEl>
                                          </p:cBhvr>
                                          <p:by x="91000" y="91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22" dur="2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25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1719 -0.00023 L 3.33333E-6 -1.85185E-6 " pathEditMode="relative" rAng="0" ptsTypes="AA">
                                          <p:cBhvr>
                                            <p:cTn id="27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859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2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1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53" grpId="0"/>
          <p:bldP spid="55" grpId="0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6DCE5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E3BF107-63F3-6037-A3FA-C5A37CA5E1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6" name="Freeform: Shape 7645">
            <a:extLst>
              <a:ext uri="{FF2B5EF4-FFF2-40B4-BE49-F238E27FC236}">
                <a16:creationId xmlns:a16="http://schemas.microsoft.com/office/drawing/2014/main" id="{286ED379-526C-09AB-D899-EC38C8D54E7F}"/>
              </a:ext>
            </a:extLst>
          </p:cNvPr>
          <p:cNvSpPr/>
          <p:nvPr/>
        </p:nvSpPr>
        <p:spPr>
          <a:xfrm>
            <a:off x="5639" y="13895570"/>
            <a:ext cx="12180722" cy="3220785"/>
          </a:xfrm>
          <a:custGeom>
            <a:avLst/>
            <a:gdLst>
              <a:gd name="connsiteX0" fmla="*/ 0 w 12180722"/>
              <a:gd name="connsiteY0" fmla="*/ 0 h 3220785"/>
              <a:gd name="connsiteX1" fmla="*/ 12180722 w 12180722"/>
              <a:gd name="connsiteY1" fmla="*/ 0 h 3220785"/>
              <a:gd name="connsiteX2" fmla="*/ 12180722 w 12180722"/>
              <a:gd name="connsiteY2" fmla="*/ 3220786 h 3220785"/>
              <a:gd name="connsiteX3" fmla="*/ 0 w 12180722"/>
              <a:gd name="connsiteY3" fmla="*/ 3220786 h 3220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0722" h="3220785">
                <a:moveTo>
                  <a:pt x="0" y="0"/>
                </a:moveTo>
                <a:lnTo>
                  <a:pt x="12180722" y="0"/>
                </a:lnTo>
                <a:lnTo>
                  <a:pt x="12180722" y="3220786"/>
                </a:lnTo>
                <a:lnTo>
                  <a:pt x="0" y="3220786"/>
                </a:lnTo>
                <a:close/>
              </a:path>
            </a:pathLst>
          </a:custGeom>
          <a:solidFill>
            <a:srgbClr val="FCFCEE"/>
          </a:solidFill>
          <a:ln w="6340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095" name="Group 10094">
            <a:extLst>
              <a:ext uri="{FF2B5EF4-FFF2-40B4-BE49-F238E27FC236}">
                <a16:creationId xmlns:a16="http://schemas.microsoft.com/office/drawing/2014/main" id="{CB442D6E-753F-F5CA-7C2B-24145211E202}"/>
              </a:ext>
            </a:extLst>
          </p:cNvPr>
          <p:cNvGrpSpPr/>
          <p:nvPr/>
        </p:nvGrpSpPr>
        <p:grpSpPr>
          <a:xfrm>
            <a:off x="0" y="10777361"/>
            <a:ext cx="2253158" cy="6338994"/>
            <a:chOff x="0" y="1558053"/>
            <a:chExt cx="2253158" cy="6338994"/>
          </a:xfrm>
        </p:grpSpPr>
        <p:grpSp>
          <p:nvGrpSpPr>
            <p:cNvPr id="7648" name="Graphic 7643">
              <a:extLst>
                <a:ext uri="{FF2B5EF4-FFF2-40B4-BE49-F238E27FC236}">
                  <a16:creationId xmlns:a16="http://schemas.microsoft.com/office/drawing/2014/main" id="{5AEE6442-B1DF-1FDF-355F-95AC6283CB2C}"/>
                </a:ext>
              </a:extLst>
            </p:cNvPr>
            <p:cNvGrpSpPr/>
            <p:nvPr/>
          </p:nvGrpSpPr>
          <p:grpSpPr>
            <a:xfrm>
              <a:off x="5385" y="1558053"/>
              <a:ext cx="2247773" cy="3176694"/>
              <a:chOff x="5385" y="1558053"/>
              <a:chExt cx="2247773" cy="3176694"/>
            </a:xfrm>
          </p:grpSpPr>
          <p:grpSp>
            <p:nvGrpSpPr>
              <p:cNvPr id="7649" name="Graphic 7643">
                <a:extLst>
                  <a:ext uri="{FF2B5EF4-FFF2-40B4-BE49-F238E27FC236}">
                    <a16:creationId xmlns:a16="http://schemas.microsoft.com/office/drawing/2014/main" id="{E5232A9E-346E-CB1F-8243-71644605298D}"/>
                  </a:ext>
                </a:extLst>
              </p:cNvPr>
              <p:cNvGrpSpPr/>
              <p:nvPr/>
            </p:nvGrpSpPr>
            <p:grpSpPr>
              <a:xfrm>
                <a:off x="5385" y="1558053"/>
                <a:ext cx="2247773" cy="3176694"/>
                <a:chOff x="5385" y="1558053"/>
                <a:chExt cx="2247773" cy="3176694"/>
              </a:xfrm>
            </p:grpSpPr>
            <p:sp>
              <p:nvSpPr>
                <p:cNvPr id="7650" name="Freeform: Shape 7649">
                  <a:extLst>
                    <a:ext uri="{FF2B5EF4-FFF2-40B4-BE49-F238E27FC236}">
                      <a16:creationId xmlns:a16="http://schemas.microsoft.com/office/drawing/2014/main" id="{72B11597-CB71-8543-AA1A-3DC46F50A778}"/>
                    </a:ext>
                  </a:extLst>
                </p:cNvPr>
                <p:cNvSpPr/>
                <p:nvPr/>
              </p:nvSpPr>
              <p:spPr>
                <a:xfrm>
                  <a:off x="1638109" y="4509417"/>
                  <a:ext cx="615048" cy="225266"/>
                </a:xfrm>
                <a:custGeom>
                  <a:avLst/>
                  <a:gdLst>
                    <a:gd name="connsiteX0" fmla="*/ 586070 w 615048"/>
                    <a:gd name="connsiteY0" fmla="*/ 225267 h 225266"/>
                    <a:gd name="connsiteX1" fmla="*/ 0 w 615048"/>
                    <a:gd name="connsiteY1" fmla="*/ 225267 h 225266"/>
                    <a:gd name="connsiteX2" fmla="*/ 6788 w 615048"/>
                    <a:gd name="connsiteY2" fmla="*/ 192848 h 225266"/>
                    <a:gd name="connsiteX3" fmla="*/ 60713 w 615048"/>
                    <a:gd name="connsiteY3" fmla="*/ 17306 h 225266"/>
                    <a:gd name="connsiteX4" fmla="*/ 250910 w 615048"/>
                    <a:gd name="connsiteY4" fmla="*/ 875 h 225266"/>
                    <a:gd name="connsiteX5" fmla="*/ 555365 w 615048"/>
                    <a:gd name="connsiteY5" fmla="*/ 25173 h 225266"/>
                    <a:gd name="connsiteX6" fmla="*/ 612018 w 615048"/>
                    <a:gd name="connsiteY6" fmla="*/ 130232 h 225266"/>
                    <a:gd name="connsiteX7" fmla="*/ 586070 w 615048"/>
                    <a:gd name="connsiteY7" fmla="*/ 225267 h 22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5048" h="225266">
                      <a:moveTo>
                        <a:pt x="586070" y="225267"/>
                      </a:moveTo>
                      <a:lnTo>
                        <a:pt x="0" y="225267"/>
                      </a:lnTo>
                      <a:cubicBezTo>
                        <a:pt x="1840" y="214989"/>
                        <a:pt x="4124" y="204204"/>
                        <a:pt x="6788" y="192848"/>
                      </a:cubicBezTo>
                      <a:cubicBezTo>
                        <a:pt x="19286" y="139621"/>
                        <a:pt x="39524" y="74594"/>
                        <a:pt x="60713" y="17306"/>
                      </a:cubicBezTo>
                      <a:cubicBezTo>
                        <a:pt x="120475" y="7282"/>
                        <a:pt x="186581" y="2714"/>
                        <a:pt x="250910" y="875"/>
                      </a:cubicBezTo>
                      <a:cubicBezTo>
                        <a:pt x="376016" y="-2678"/>
                        <a:pt x="494461" y="4428"/>
                        <a:pt x="555365" y="25173"/>
                      </a:cubicBezTo>
                      <a:cubicBezTo>
                        <a:pt x="616332" y="45918"/>
                        <a:pt x="619821" y="80367"/>
                        <a:pt x="612018" y="130232"/>
                      </a:cubicBezTo>
                      <a:cubicBezTo>
                        <a:pt x="607577" y="158844"/>
                        <a:pt x="599330" y="192468"/>
                        <a:pt x="586070" y="225267"/>
                      </a:cubicBezTo>
                      <a:close/>
                    </a:path>
                  </a:pathLst>
                </a:custGeom>
                <a:solidFill>
                  <a:srgbClr val="A8A3B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651" name="Freeform: Shape 7650">
                  <a:extLst>
                    <a:ext uri="{FF2B5EF4-FFF2-40B4-BE49-F238E27FC236}">
                      <a16:creationId xmlns:a16="http://schemas.microsoft.com/office/drawing/2014/main" id="{3EB0E0B6-57A0-6212-DA13-C48EC805B1A7}"/>
                    </a:ext>
                  </a:extLst>
                </p:cNvPr>
                <p:cNvSpPr/>
                <p:nvPr/>
              </p:nvSpPr>
              <p:spPr>
                <a:xfrm>
                  <a:off x="432154" y="1558053"/>
                  <a:ext cx="124408" cy="170847"/>
                </a:xfrm>
                <a:custGeom>
                  <a:avLst/>
                  <a:gdLst>
                    <a:gd name="connsiteX0" fmla="*/ 0 w 124408"/>
                    <a:gd name="connsiteY0" fmla="*/ 0 h 170847"/>
                    <a:gd name="connsiteX1" fmla="*/ 118762 w 124408"/>
                    <a:gd name="connsiteY1" fmla="*/ 0 h 170847"/>
                    <a:gd name="connsiteX2" fmla="*/ 124408 w 124408"/>
                    <a:gd name="connsiteY2" fmla="*/ 170847 h 170847"/>
                    <a:gd name="connsiteX3" fmla="*/ 5646 w 124408"/>
                    <a:gd name="connsiteY3" fmla="*/ 170847 h 170847"/>
                    <a:gd name="connsiteX4" fmla="*/ 0 w 124408"/>
                    <a:gd name="connsiteY4" fmla="*/ 0 h 17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408" h="170847">
                      <a:moveTo>
                        <a:pt x="0" y="0"/>
                      </a:moveTo>
                      <a:lnTo>
                        <a:pt x="118762" y="0"/>
                      </a:lnTo>
                      <a:lnTo>
                        <a:pt x="124408" y="170847"/>
                      </a:lnTo>
                      <a:lnTo>
                        <a:pt x="5646" y="1708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6C8C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652" name="Graphic 7643">
                  <a:extLst>
                    <a:ext uri="{FF2B5EF4-FFF2-40B4-BE49-F238E27FC236}">
                      <a16:creationId xmlns:a16="http://schemas.microsoft.com/office/drawing/2014/main" id="{5F544E68-A1EC-0F87-C510-5FAC8C8232D3}"/>
                    </a:ext>
                  </a:extLst>
                </p:cNvPr>
                <p:cNvGrpSpPr/>
                <p:nvPr/>
              </p:nvGrpSpPr>
              <p:grpSpPr>
                <a:xfrm>
                  <a:off x="47447" y="1709615"/>
                  <a:ext cx="1948578" cy="450496"/>
                  <a:chOff x="47447" y="1709615"/>
                  <a:chExt cx="1948578" cy="450496"/>
                </a:xfrm>
              </p:grpSpPr>
              <p:grpSp>
                <p:nvGrpSpPr>
                  <p:cNvPr id="7653" name="Graphic 7643">
                    <a:extLst>
                      <a:ext uri="{FF2B5EF4-FFF2-40B4-BE49-F238E27FC236}">
                        <a16:creationId xmlns:a16="http://schemas.microsoft.com/office/drawing/2014/main" id="{232C47D7-E6FA-AFC8-71EB-7C34FFF6D3CF}"/>
                      </a:ext>
                    </a:extLst>
                  </p:cNvPr>
                  <p:cNvGrpSpPr/>
                  <p:nvPr/>
                </p:nvGrpSpPr>
                <p:grpSpPr>
                  <a:xfrm>
                    <a:off x="47447" y="1709615"/>
                    <a:ext cx="1948578" cy="450496"/>
                    <a:chOff x="47447" y="1709615"/>
                    <a:chExt cx="1948578" cy="450496"/>
                  </a:xfrm>
                </p:grpSpPr>
                <p:sp>
                  <p:nvSpPr>
                    <p:cNvPr id="7654" name="Freeform: Shape 7653">
                      <a:extLst>
                        <a:ext uri="{FF2B5EF4-FFF2-40B4-BE49-F238E27FC236}">
                          <a16:creationId xmlns:a16="http://schemas.microsoft.com/office/drawing/2014/main" id="{452FB819-A8C7-22FE-6754-D4037DA3C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37" y="1709651"/>
                      <a:ext cx="1948388" cy="450459"/>
                    </a:xfrm>
                    <a:custGeom>
                      <a:avLst/>
                      <a:gdLst>
                        <a:gd name="connsiteX0" fmla="*/ 6153 w 1948388"/>
                        <a:gd name="connsiteY0" fmla="*/ 369065 h 450459"/>
                        <a:gd name="connsiteX1" fmla="*/ 101569 w 1948388"/>
                        <a:gd name="connsiteY1" fmla="*/ 230128 h 450459"/>
                        <a:gd name="connsiteX2" fmla="*/ 268673 w 1948388"/>
                        <a:gd name="connsiteY2" fmla="*/ 48496 h 450459"/>
                        <a:gd name="connsiteX3" fmla="*/ 341631 w 1948388"/>
                        <a:gd name="connsiteY3" fmla="*/ 3453 h 450459"/>
                        <a:gd name="connsiteX4" fmla="*/ 483612 w 1948388"/>
                        <a:gd name="connsiteY4" fmla="*/ 154 h 450459"/>
                        <a:gd name="connsiteX5" fmla="*/ 717710 w 1948388"/>
                        <a:gd name="connsiteY5" fmla="*/ 4151 h 450459"/>
                        <a:gd name="connsiteX6" fmla="*/ 1115551 w 1948388"/>
                        <a:gd name="connsiteY6" fmla="*/ 1486 h 450459"/>
                        <a:gd name="connsiteX7" fmla="*/ 1298261 w 1948388"/>
                        <a:gd name="connsiteY7" fmla="*/ 5927 h 450459"/>
                        <a:gd name="connsiteX8" fmla="*/ 1351108 w 1948388"/>
                        <a:gd name="connsiteY8" fmla="*/ 32382 h 450459"/>
                        <a:gd name="connsiteX9" fmla="*/ 1464351 w 1948388"/>
                        <a:gd name="connsiteY9" fmla="*/ 125514 h 450459"/>
                        <a:gd name="connsiteX10" fmla="*/ 1551328 w 1948388"/>
                        <a:gd name="connsiteY10" fmla="*/ 201199 h 450459"/>
                        <a:gd name="connsiteX11" fmla="*/ 1645856 w 1948388"/>
                        <a:gd name="connsiteY11" fmla="*/ 260009 h 450459"/>
                        <a:gd name="connsiteX12" fmla="*/ 1758781 w 1948388"/>
                        <a:gd name="connsiteY12" fmla="*/ 306258 h 450459"/>
                        <a:gd name="connsiteX13" fmla="*/ 1846267 w 1948388"/>
                        <a:gd name="connsiteY13" fmla="*/ 324910 h 450459"/>
                        <a:gd name="connsiteX14" fmla="*/ 1931722 w 1948388"/>
                        <a:gd name="connsiteY14" fmla="*/ 327701 h 450459"/>
                        <a:gd name="connsiteX15" fmla="*/ 1947583 w 1948388"/>
                        <a:gd name="connsiteY15" fmla="*/ 329033 h 450459"/>
                        <a:gd name="connsiteX16" fmla="*/ 1930644 w 1948388"/>
                        <a:gd name="connsiteY16" fmla="*/ 333918 h 450459"/>
                        <a:gd name="connsiteX17" fmla="*/ 1868281 w 1948388"/>
                        <a:gd name="connsiteY17" fmla="*/ 351111 h 450459"/>
                        <a:gd name="connsiteX18" fmla="*/ 1763286 w 1948388"/>
                        <a:gd name="connsiteY18" fmla="*/ 383466 h 450459"/>
                        <a:gd name="connsiteX19" fmla="*/ 1644841 w 1948388"/>
                        <a:gd name="connsiteY19" fmla="*/ 423624 h 450459"/>
                        <a:gd name="connsiteX20" fmla="*/ 1586602 w 1948388"/>
                        <a:gd name="connsiteY20" fmla="*/ 439548 h 450459"/>
                        <a:gd name="connsiteX21" fmla="*/ 1487634 w 1948388"/>
                        <a:gd name="connsiteY21" fmla="*/ 444306 h 450459"/>
                        <a:gd name="connsiteX22" fmla="*/ 1225748 w 1948388"/>
                        <a:gd name="connsiteY22" fmla="*/ 448366 h 450459"/>
                        <a:gd name="connsiteX23" fmla="*/ 697028 w 1948388"/>
                        <a:gd name="connsiteY23" fmla="*/ 450460 h 450459"/>
                        <a:gd name="connsiteX24" fmla="*/ 150863 w 1948388"/>
                        <a:gd name="connsiteY24" fmla="*/ 447034 h 450459"/>
                        <a:gd name="connsiteX25" fmla="*/ 28167 w 1948388"/>
                        <a:gd name="connsiteY25" fmla="*/ 431174 h 450459"/>
                        <a:gd name="connsiteX26" fmla="*/ 24805 w 1948388"/>
                        <a:gd name="connsiteY26" fmla="*/ 400849 h 450459"/>
                        <a:gd name="connsiteX27" fmla="*/ 20745 w 1948388"/>
                        <a:gd name="connsiteY27" fmla="*/ 394124 h 450459"/>
                        <a:gd name="connsiteX28" fmla="*/ 7803 w 1948388"/>
                        <a:gd name="connsiteY28" fmla="*/ 395139 h 450459"/>
                        <a:gd name="connsiteX29" fmla="*/ 6217 w 1948388"/>
                        <a:gd name="connsiteY29" fmla="*/ 369192 h 450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48388" h="450459">
                          <a:moveTo>
                            <a:pt x="6153" y="369065"/>
                          </a:moveTo>
                          <a:cubicBezTo>
                            <a:pt x="17890" y="343815"/>
                            <a:pt x="48722" y="293887"/>
                            <a:pt x="101569" y="230128"/>
                          </a:cubicBezTo>
                          <a:cubicBezTo>
                            <a:pt x="154415" y="166370"/>
                            <a:pt x="229213" y="88654"/>
                            <a:pt x="268673" y="48496"/>
                          </a:cubicBezTo>
                          <a:cubicBezTo>
                            <a:pt x="308134" y="8338"/>
                            <a:pt x="312130" y="5673"/>
                            <a:pt x="341631" y="3453"/>
                          </a:cubicBezTo>
                          <a:cubicBezTo>
                            <a:pt x="371067" y="1232"/>
                            <a:pt x="426007" y="-544"/>
                            <a:pt x="483612" y="154"/>
                          </a:cubicBezTo>
                          <a:cubicBezTo>
                            <a:pt x="541217" y="852"/>
                            <a:pt x="601613" y="3897"/>
                            <a:pt x="717710" y="4151"/>
                          </a:cubicBezTo>
                          <a:cubicBezTo>
                            <a:pt x="833808" y="4404"/>
                            <a:pt x="1005670" y="1740"/>
                            <a:pt x="1115551" y="1486"/>
                          </a:cubicBezTo>
                          <a:cubicBezTo>
                            <a:pt x="1225431" y="1296"/>
                            <a:pt x="1273329" y="3453"/>
                            <a:pt x="1298261" y="5927"/>
                          </a:cubicBezTo>
                          <a:cubicBezTo>
                            <a:pt x="1323130" y="8338"/>
                            <a:pt x="1325034" y="11002"/>
                            <a:pt x="1351108" y="32382"/>
                          </a:cubicBezTo>
                          <a:cubicBezTo>
                            <a:pt x="1377246" y="53762"/>
                            <a:pt x="1427618" y="93983"/>
                            <a:pt x="1464351" y="125514"/>
                          </a:cubicBezTo>
                          <a:cubicBezTo>
                            <a:pt x="1501147" y="157108"/>
                            <a:pt x="1524366" y="180010"/>
                            <a:pt x="1551328" y="201199"/>
                          </a:cubicBezTo>
                          <a:cubicBezTo>
                            <a:pt x="1578291" y="222389"/>
                            <a:pt x="1609060" y="241802"/>
                            <a:pt x="1645856" y="260009"/>
                          </a:cubicBezTo>
                          <a:cubicBezTo>
                            <a:pt x="1682652" y="278217"/>
                            <a:pt x="1725475" y="295219"/>
                            <a:pt x="1758781" y="306258"/>
                          </a:cubicBezTo>
                          <a:cubicBezTo>
                            <a:pt x="1792088" y="317297"/>
                            <a:pt x="1815879" y="322372"/>
                            <a:pt x="1846267" y="324910"/>
                          </a:cubicBezTo>
                          <a:cubicBezTo>
                            <a:pt x="1876655" y="327447"/>
                            <a:pt x="1913578" y="327447"/>
                            <a:pt x="1931722" y="327701"/>
                          </a:cubicBezTo>
                          <a:cubicBezTo>
                            <a:pt x="1949930" y="327891"/>
                            <a:pt x="1949296" y="328335"/>
                            <a:pt x="1947583" y="329033"/>
                          </a:cubicBezTo>
                          <a:cubicBezTo>
                            <a:pt x="1945806" y="329668"/>
                            <a:pt x="1942888" y="330556"/>
                            <a:pt x="1930644" y="333918"/>
                          </a:cubicBezTo>
                          <a:cubicBezTo>
                            <a:pt x="1918336" y="337217"/>
                            <a:pt x="1896703" y="342990"/>
                            <a:pt x="1868281" y="351111"/>
                          </a:cubicBezTo>
                          <a:cubicBezTo>
                            <a:pt x="1839923" y="359295"/>
                            <a:pt x="1804776" y="369890"/>
                            <a:pt x="1763286" y="383466"/>
                          </a:cubicBezTo>
                          <a:cubicBezTo>
                            <a:pt x="1721795" y="397042"/>
                            <a:pt x="1673897" y="413601"/>
                            <a:pt x="1644841" y="423624"/>
                          </a:cubicBezTo>
                          <a:cubicBezTo>
                            <a:pt x="1615785" y="433648"/>
                            <a:pt x="1605571" y="437201"/>
                            <a:pt x="1586602" y="439548"/>
                          </a:cubicBezTo>
                          <a:cubicBezTo>
                            <a:pt x="1567633" y="441832"/>
                            <a:pt x="1539909" y="442974"/>
                            <a:pt x="1487634" y="444306"/>
                          </a:cubicBezTo>
                          <a:cubicBezTo>
                            <a:pt x="1435421" y="445638"/>
                            <a:pt x="1358657" y="447161"/>
                            <a:pt x="1225748" y="448366"/>
                          </a:cubicBezTo>
                          <a:cubicBezTo>
                            <a:pt x="1092839" y="449572"/>
                            <a:pt x="903847" y="450460"/>
                            <a:pt x="697028" y="450460"/>
                          </a:cubicBezTo>
                          <a:cubicBezTo>
                            <a:pt x="490210" y="450460"/>
                            <a:pt x="265691" y="449572"/>
                            <a:pt x="150863" y="447034"/>
                          </a:cubicBezTo>
                          <a:cubicBezTo>
                            <a:pt x="36034" y="444496"/>
                            <a:pt x="30832" y="440309"/>
                            <a:pt x="28167" y="431174"/>
                          </a:cubicBezTo>
                          <a:cubicBezTo>
                            <a:pt x="25503" y="422038"/>
                            <a:pt x="25312" y="407891"/>
                            <a:pt x="24805" y="400849"/>
                          </a:cubicBezTo>
                          <a:cubicBezTo>
                            <a:pt x="24297" y="393807"/>
                            <a:pt x="23409" y="393807"/>
                            <a:pt x="20745" y="394124"/>
                          </a:cubicBezTo>
                          <a:cubicBezTo>
                            <a:pt x="18080" y="394441"/>
                            <a:pt x="13703" y="395139"/>
                            <a:pt x="7803" y="395139"/>
                          </a:cubicBezTo>
                          <a:cubicBezTo>
                            <a:pt x="1903" y="395139"/>
                            <a:pt x="-5520" y="394505"/>
                            <a:pt x="6217" y="369192"/>
                          </a:cubicBezTo>
                          <a:close/>
                        </a:path>
                      </a:pathLst>
                    </a:custGeom>
                    <a:solidFill>
                      <a:srgbClr val="AC5C3F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7655" name="Graphic 7643">
                      <a:extLst>
                        <a:ext uri="{FF2B5EF4-FFF2-40B4-BE49-F238E27FC236}">
                          <a16:creationId xmlns:a16="http://schemas.microsoft.com/office/drawing/2014/main" id="{8DE4A5E2-34D3-391E-45A6-99845D745B0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447" y="1709615"/>
                      <a:ext cx="1948526" cy="450369"/>
                      <a:chOff x="47447" y="1709615"/>
                      <a:chExt cx="1948526" cy="450369"/>
                    </a:xfrm>
                  </p:grpSpPr>
                  <p:sp>
                    <p:nvSpPr>
                      <p:cNvPr id="7656" name="Freeform: Shape 7655">
                        <a:extLst>
                          <a:ext uri="{FF2B5EF4-FFF2-40B4-BE49-F238E27FC236}">
                            <a16:creationId xmlns:a16="http://schemas.microsoft.com/office/drawing/2014/main" id="{75C638D3-B71E-3757-4B1C-85E5725673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683" y="1761763"/>
                        <a:ext cx="284675" cy="211758"/>
                      </a:xfrm>
                      <a:custGeom>
                        <a:avLst/>
                        <a:gdLst>
                          <a:gd name="connsiteX0" fmla="*/ 161077 w 284675"/>
                          <a:gd name="connsiteY0" fmla="*/ 4060 h 211758"/>
                          <a:gd name="connsiteX1" fmla="*/ 176303 w 284675"/>
                          <a:gd name="connsiteY1" fmla="*/ 0 h 211758"/>
                          <a:gd name="connsiteX2" fmla="*/ 207960 w 284675"/>
                          <a:gd name="connsiteY2" fmla="*/ 10658 h 211758"/>
                          <a:gd name="connsiteX3" fmla="*/ 205232 w 284675"/>
                          <a:gd name="connsiteY3" fmla="*/ 12625 h 211758"/>
                          <a:gd name="connsiteX4" fmla="*/ 205232 w 284675"/>
                          <a:gd name="connsiteY4" fmla="*/ 15099 h 211758"/>
                          <a:gd name="connsiteX5" fmla="*/ 213543 w 284675"/>
                          <a:gd name="connsiteY5" fmla="*/ 17890 h 211758"/>
                          <a:gd name="connsiteX6" fmla="*/ 237080 w 284675"/>
                          <a:gd name="connsiteY6" fmla="*/ 23790 h 211758"/>
                          <a:gd name="connsiteX7" fmla="*/ 282441 w 284675"/>
                          <a:gd name="connsiteY7" fmla="*/ 37430 h 211758"/>
                          <a:gd name="connsiteX8" fmla="*/ 178968 w 284675"/>
                          <a:gd name="connsiteY8" fmla="*/ 109499 h 211758"/>
                          <a:gd name="connsiteX9" fmla="*/ 180871 w 284675"/>
                          <a:gd name="connsiteY9" fmla="*/ 111276 h 211758"/>
                          <a:gd name="connsiteX10" fmla="*/ 183472 w 284675"/>
                          <a:gd name="connsiteY10" fmla="*/ 112101 h 211758"/>
                          <a:gd name="connsiteX11" fmla="*/ 184043 w 284675"/>
                          <a:gd name="connsiteY11" fmla="*/ 112164 h 211758"/>
                          <a:gd name="connsiteX12" fmla="*/ 235050 w 284675"/>
                          <a:gd name="connsiteY12" fmla="*/ 79809 h 211758"/>
                          <a:gd name="connsiteX13" fmla="*/ 256747 w 284675"/>
                          <a:gd name="connsiteY13" fmla="*/ 80063 h 211758"/>
                          <a:gd name="connsiteX14" fmla="*/ 260553 w 284675"/>
                          <a:gd name="connsiteY14" fmla="*/ 82347 h 211758"/>
                          <a:gd name="connsiteX15" fmla="*/ 242980 w 284675"/>
                          <a:gd name="connsiteY15" fmla="*/ 90657 h 211758"/>
                          <a:gd name="connsiteX16" fmla="*/ 241584 w 284675"/>
                          <a:gd name="connsiteY16" fmla="*/ 101189 h 211758"/>
                          <a:gd name="connsiteX17" fmla="*/ 118128 w 284675"/>
                          <a:gd name="connsiteY17" fmla="*/ 171989 h 211758"/>
                          <a:gd name="connsiteX18" fmla="*/ 112799 w 284675"/>
                          <a:gd name="connsiteY18" fmla="*/ 179919 h 211758"/>
                          <a:gd name="connsiteX19" fmla="*/ 114765 w 284675"/>
                          <a:gd name="connsiteY19" fmla="*/ 183662 h 211758"/>
                          <a:gd name="connsiteX20" fmla="*/ 131450 w 284675"/>
                          <a:gd name="connsiteY20" fmla="*/ 190768 h 211758"/>
                          <a:gd name="connsiteX21" fmla="*/ 137223 w 284675"/>
                          <a:gd name="connsiteY21" fmla="*/ 196922 h 211758"/>
                          <a:gd name="connsiteX22" fmla="*/ 116922 w 284675"/>
                          <a:gd name="connsiteY22" fmla="*/ 210117 h 211758"/>
                          <a:gd name="connsiteX23" fmla="*/ 112037 w 284675"/>
                          <a:gd name="connsiteY23" fmla="*/ 211386 h 211758"/>
                          <a:gd name="connsiteX24" fmla="*/ 85265 w 284675"/>
                          <a:gd name="connsiteY24" fmla="*/ 205359 h 211758"/>
                          <a:gd name="connsiteX25" fmla="*/ 82410 w 284675"/>
                          <a:gd name="connsiteY25" fmla="*/ 202695 h 211758"/>
                          <a:gd name="connsiteX26" fmla="*/ 78033 w 284675"/>
                          <a:gd name="connsiteY26" fmla="*/ 200411 h 211758"/>
                          <a:gd name="connsiteX27" fmla="*/ 74734 w 284675"/>
                          <a:gd name="connsiteY27" fmla="*/ 196858 h 211758"/>
                          <a:gd name="connsiteX28" fmla="*/ 63251 w 284675"/>
                          <a:gd name="connsiteY28" fmla="*/ 190197 h 211758"/>
                          <a:gd name="connsiteX29" fmla="*/ 0 w 284675"/>
                          <a:gd name="connsiteY29" fmla="*/ 179856 h 211758"/>
                          <a:gd name="connsiteX30" fmla="*/ 1649 w 284675"/>
                          <a:gd name="connsiteY30" fmla="*/ 177889 h 211758"/>
                          <a:gd name="connsiteX31" fmla="*/ 161204 w 284675"/>
                          <a:gd name="connsiteY31" fmla="*/ 3933 h 21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84675" h="211758">
                            <a:moveTo>
                              <a:pt x="161077" y="4060"/>
                            </a:moveTo>
                            <a:cubicBezTo>
                              <a:pt x="166851" y="3109"/>
                              <a:pt x="171926" y="1776"/>
                              <a:pt x="176303" y="0"/>
                            </a:cubicBezTo>
                            <a:cubicBezTo>
                              <a:pt x="200474" y="1396"/>
                              <a:pt x="211069" y="4948"/>
                              <a:pt x="207960" y="10658"/>
                            </a:cubicBezTo>
                            <a:cubicBezTo>
                              <a:pt x="206819" y="11293"/>
                              <a:pt x="205930" y="11927"/>
                              <a:pt x="205232" y="12625"/>
                            </a:cubicBezTo>
                            <a:cubicBezTo>
                              <a:pt x="204091" y="13513"/>
                              <a:pt x="204217" y="14338"/>
                              <a:pt x="205232" y="15099"/>
                            </a:cubicBezTo>
                            <a:cubicBezTo>
                              <a:pt x="206755" y="16177"/>
                              <a:pt x="209420" y="17129"/>
                              <a:pt x="213543" y="17890"/>
                            </a:cubicBezTo>
                            <a:cubicBezTo>
                              <a:pt x="228135" y="19984"/>
                              <a:pt x="235938" y="21887"/>
                              <a:pt x="237080" y="23790"/>
                            </a:cubicBezTo>
                            <a:cubicBezTo>
                              <a:pt x="275652" y="30261"/>
                              <a:pt x="290815" y="34829"/>
                              <a:pt x="282441" y="37430"/>
                            </a:cubicBezTo>
                            <a:cubicBezTo>
                              <a:pt x="242726" y="59762"/>
                              <a:pt x="208214" y="83806"/>
                              <a:pt x="178968" y="109499"/>
                            </a:cubicBezTo>
                            <a:cubicBezTo>
                              <a:pt x="178397" y="110070"/>
                              <a:pt x="178968" y="110642"/>
                              <a:pt x="180871" y="111276"/>
                            </a:cubicBezTo>
                            <a:lnTo>
                              <a:pt x="183472" y="112101"/>
                            </a:lnTo>
                            <a:cubicBezTo>
                              <a:pt x="183472" y="112101"/>
                              <a:pt x="183916" y="112164"/>
                              <a:pt x="184043" y="112164"/>
                            </a:cubicBezTo>
                            <a:lnTo>
                              <a:pt x="235050" y="79809"/>
                            </a:lnTo>
                            <a:cubicBezTo>
                              <a:pt x="243614" y="79365"/>
                              <a:pt x="250910" y="79492"/>
                              <a:pt x="256747" y="80063"/>
                            </a:cubicBezTo>
                            <a:cubicBezTo>
                              <a:pt x="260807" y="80507"/>
                              <a:pt x="262076" y="81205"/>
                              <a:pt x="260553" y="82347"/>
                            </a:cubicBezTo>
                            <a:cubicBezTo>
                              <a:pt x="255986" y="85519"/>
                              <a:pt x="250149" y="88310"/>
                              <a:pt x="242980" y="90657"/>
                            </a:cubicBezTo>
                            <a:cubicBezTo>
                              <a:pt x="237968" y="92180"/>
                              <a:pt x="237588" y="95733"/>
                              <a:pt x="241584" y="101189"/>
                            </a:cubicBezTo>
                            <a:lnTo>
                              <a:pt x="118128" y="171989"/>
                            </a:lnTo>
                            <a:cubicBezTo>
                              <a:pt x="118255" y="174654"/>
                              <a:pt x="116415" y="177255"/>
                              <a:pt x="112799" y="179919"/>
                            </a:cubicBezTo>
                            <a:cubicBezTo>
                              <a:pt x="111339" y="180934"/>
                              <a:pt x="112037" y="182140"/>
                              <a:pt x="114765" y="183662"/>
                            </a:cubicBezTo>
                            <a:cubicBezTo>
                              <a:pt x="119777" y="186390"/>
                              <a:pt x="125360" y="188738"/>
                              <a:pt x="131450" y="190768"/>
                            </a:cubicBezTo>
                            <a:cubicBezTo>
                              <a:pt x="138048" y="193052"/>
                              <a:pt x="140015" y="195082"/>
                              <a:pt x="137223" y="196922"/>
                            </a:cubicBezTo>
                            <a:lnTo>
                              <a:pt x="116922" y="210117"/>
                            </a:lnTo>
                            <a:cubicBezTo>
                              <a:pt x="115907" y="210815"/>
                              <a:pt x="114194" y="211259"/>
                              <a:pt x="112037" y="211386"/>
                            </a:cubicBezTo>
                            <a:cubicBezTo>
                              <a:pt x="95162" y="212655"/>
                              <a:pt x="86280" y="210688"/>
                              <a:pt x="85265" y="205359"/>
                            </a:cubicBezTo>
                            <a:cubicBezTo>
                              <a:pt x="85075" y="204471"/>
                              <a:pt x="84123" y="203583"/>
                              <a:pt x="82410" y="202695"/>
                            </a:cubicBezTo>
                            <a:lnTo>
                              <a:pt x="78033" y="200411"/>
                            </a:lnTo>
                            <a:cubicBezTo>
                              <a:pt x="75622" y="199142"/>
                              <a:pt x="74543" y="198000"/>
                              <a:pt x="74734" y="196858"/>
                            </a:cubicBezTo>
                            <a:cubicBezTo>
                              <a:pt x="75495" y="194257"/>
                              <a:pt x="71689" y="192037"/>
                              <a:pt x="63251" y="190197"/>
                            </a:cubicBezTo>
                            <a:cubicBezTo>
                              <a:pt x="39207" y="184931"/>
                              <a:pt x="18081" y="181505"/>
                              <a:pt x="0" y="179856"/>
                            </a:cubicBezTo>
                            <a:lnTo>
                              <a:pt x="1649" y="177889"/>
                            </a:lnTo>
                            <a:cubicBezTo>
                              <a:pt x="51261" y="118001"/>
                              <a:pt x="120285" y="45805"/>
                              <a:pt x="161204" y="3933"/>
                            </a:cubicBezTo>
                            <a:close/>
                          </a:path>
                        </a:pathLst>
                      </a:custGeom>
                      <a:solidFill>
                        <a:srgbClr val="B7674E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7" name="Freeform: Shape 7656">
                        <a:extLst>
                          <a:ext uri="{FF2B5EF4-FFF2-40B4-BE49-F238E27FC236}">
                            <a16:creationId xmlns:a16="http://schemas.microsoft.com/office/drawing/2014/main" id="{A78E0E7B-F529-E05D-C425-84ED8A53CB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47" y="1709615"/>
                        <a:ext cx="1934972" cy="449798"/>
                      </a:xfrm>
                      <a:custGeom>
                        <a:avLst/>
                        <a:gdLst>
                          <a:gd name="connsiteX0" fmla="*/ 25439 w 1934972"/>
                          <a:gd name="connsiteY0" fmla="*/ 408244 h 449798"/>
                          <a:gd name="connsiteX1" fmla="*/ 39840 w 1934972"/>
                          <a:gd name="connsiteY1" fmla="*/ 401773 h 449798"/>
                          <a:gd name="connsiteX2" fmla="*/ 80506 w 1934972"/>
                          <a:gd name="connsiteY2" fmla="*/ 384898 h 449798"/>
                          <a:gd name="connsiteX3" fmla="*/ 120411 w 1934972"/>
                          <a:gd name="connsiteY3" fmla="*/ 365231 h 449798"/>
                          <a:gd name="connsiteX4" fmla="*/ 183345 w 1934972"/>
                          <a:gd name="connsiteY4" fmla="*/ 329514 h 449798"/>
                          <a:gd name="connsiteX5" fmla="*/ 200410 w 1934972"/>
                          <a:gd name="connsiteY5" fmla="*/ 322535 h 449798"/>
                          <a:gd name="connsiteX6" fmla="*/ 219633 w 1934972"/>
                          <a:gd name="connsiteY6" fmla="*/ 316445 h 449798"/>
                          <a:gd name="connsiteX7" fmla="*/ 235493 w 1934972"/>
                          <a:gd name="connsiteY7" fmla="*/ 307119 h 449798"/>
                          <a:gd name="connsiteX8" fmla="*/ 248753 w 1934972"/>
                          <a:gd name="connsiteY8" fmla="*/ 300775 h 449798"/>
                          <a:gd name="connsiteX9" fmla="*/ 285929 w 1934972"/>
                          <a:gd name="connsiteY9" fmla="*/ 284471 h 449798"/>
                          <a:gd name="connsiteX10" fmla="*/ 289989 w 1934972"/>
                          <a:gd name="connsiteY10" fmla="*/ 281425 h 449798"/>
                          <a:gd name="connsiteX11" fmla="*/ 301789 w 1934972"/>
                          <a:gd name="connsiteY11" fmla="*/ 270704 h 449798"/>
                          <a:gd name="connsiteX12" fmla="*/ 312067 w 1934972"/>
                          <a:gd name="connsiteY12" fmla="*/ 267912 h 449798"/>
                          <a:gd name="connsiteX13" fmla="*/ 320822 w 1934972"/>
                          <a:gd name="connsiteY13" fmla="*/ 264106 h 449798"/>
                          <a:gd name="connsiteX14" fmla="*/ 327864 w 1934972"/>
                          <a:gd name="connsiteY14" fmla="*/ 257064 h 449798"/>
                          <a:gd name="connsiteX15" fmla="*/ 360473 w 1934972"/>
                          <a:gd name="connsiteY15" fmla="*/ 241838 h 449798"/>
                          <a:gd name="connsiteX16" fmla="*/ 404247 w 1934972"/>
                          <a:gd name="connsiteY16" fmla="*/ 218872 h 449798"/>
                          <a:gd name="connsiteX17" fmla="*/ 478791 w 1934972"/>
                          <a:gd name="connsiteY17" fmla="*/ 179348 h 449798"/>
                          <a:gd name="connsiteX18" fmla="*/ 620709 w 1934972"/>
                          <a:gd name="connsiteY18" fmla="*/ 86788 h 449798"/>
                          <a:gd name="connsiteX19" fmla="*/ 637901 w 1934972"/>
                          <a:gd name="connsiteY19" fmla="*/ 76510 h 449798"/>
                          <a:gd name="connsiteX20" fmla="*/ 632065 w 1934972"/>
                          <a:gd name="connsiteY20" fmla="*/ 74670 h 449798"/>
                          <a:gd name="connsiteX21" fmla="*/ 579345 w 1934972"/>
                          <a:gd name="connsiteY21" fmla="*/ 99856 h 449798"/>
                          <a:gd name="connsiteX22" fmla="*/ 447514 w 1934972"/>
                          <a:gd name="connsiteY22" fmla="*/ 180363 h 449798"/>
                          <a:gd name="connsiteX23" fmla="*/ 351971 w 1934972"/>
                          <a:gd name="connsiteY23" fmla="*/ 232639 h 449798"/>
                          <a:gd name="connsiteX24" fmla="*/ 236064 w 1934972"/>
                          <a:gd name="connsiteY24" fmla="*/ 294812 h 449798"/>
                          <a:gd name="connsiteX25" fmla="*/ 211957 w 1934972"/>
                          <a:gd name="connsiteY25" fmla="*/ 305977 h 449798"/>
                          <a:gd name="connsiteX26" fmla="*/ 196160 w 1934972"/>
                          <a:gd name="connsiteY26" fmla="*/ 315113 h 449798"/>
                          <a:gd name="connsiteX27" fmla="*/ 108738 w 1934972"/>
                          <a:gd name="connsiteY27" fmla="*/ 364407 h 449798"/>
                          <a:gd name="connsiteX28" fmla="*/ 74923 w 1934972"/>
                          <a:gd name="connsiteY28" fmla="*/ 381092 h 449798"/>
                          <a:gd name="connsiteX29" fmla="*/ 24868 w 1934972"/>
                          <a:gd name="connsiteY29" fmla="*/ 401773 h 449798"/>
                          <a:gd name="connsiteX30" fmla="*/ 24868 w 1934972"/>
                          <a:gd name="connsiteY30" fmla="*/ 400632 h 449798"/>
                          <a:gd name="connsiteX31" fmla="*/ 20745 w 1934972"/>
                          <a:gd name="connsiteY31" fmla="*/ 393907 h 449798"/>
                          <a:gd name="connsiteX32" fmla="*/ 7803 w 1934972"/>
                          <a:gd name="connsiteY32" fmla="*/ 394922 h 449798"/>
                          <a:gd name="connsiteX33" fmla="*/ 6217 w 1934972"/>
                          <a:gd name="connsiteY33" fmla="*/ 368974 h 449798"/>
                          <a:gd name="connsiteX34" fmla="*/ 99983 w 1934972"/>
                          <a:gd name="connsiteY34" fmla="*/ 232005 h 449798"/>
                          <a:gd name="connsiteX35" fmla="*/ 163234 w 1934972"/>
                          <a:gd name="connsiteY35" fmla="*/ 242345 h 449798"/>
                          <a:gd name="connsiteX36" fmla="*/ 174717 w 1934972"/>
                          <a:gd name="connsiteY36" fmla="*/ 249007 h 449798"/>
                          <a:gd name="connsiteX37" fmla="*/ 178016 w 1934972"/>
                          <a:gd name="connsiteY37" fmla="*/ 252560 h 449798"/>
                          <a:gd name="connsiteX38" fmla="*/ 182393 w 1934972"/>
                          <a:gd name="connsiteY38" fmla="*/ 254843 h 449798"/>
                          <a:gd name="connsiteX39" fmla="*/ 185248 w 1934972"/>
                          <a:gd name="connsiteY39" fmla="*/ 257508 h 449798"/>
                          <a:gd name="connsiteX40" fmla="*/ 212020 w 1934972"/>
                          <a:gd name="connsiteY40" fmla="*/ 263535 h 449798"/>
                          <a:gd name="connsiteX41" fmla="*/ 216905 w 1934972"/>
                          <a:gd name="connsiteY41" fmla="*/ 262266 h 449798"/>
                          <a:gd name="connsiteX42" fmla="*/ 237206 w 1934972"/>
                          <a:gd name="connsiteY42" fmla="*/ 249070 h 449798"/>
                          <a:gd name="connsiteX43" fmla="*/ 231433 w 1934972"/>
                          <a:gd name="connsiteY43" fmla="*/ 242916 h 449798"/>
                          <a:gd name="connsiteX44" fmla="*/ 214748 w 1934972"/>
                          <a:gd name="connsiteY44" fmla="*/ 235811 h 449798"/>
                          <a:gd name="connsiteX45" fmla="*/ 212781 w 1934972"/>
                          <a:gd name="connsiteY45" fmla="*/ 232068 h 449798"/>
                          <a:gd name="connsiteX46" fmla="*/ 218110 w 1934972"/>
                          <a:gd name="connsiteY46" fmla="*/ 224138 h 449798"/>
                          <a:gd name="connsiteX47" fmla="*/ 249768 w 1934972"/>
                          <a:gd name="connsiteY47" fmla="*/ 216017 h 449798"/>
                          <a:gd name="connsiteX48" fmla="*/ 380710 w 1934972"/>
                          <a:gd name="connsiteY48" fmla="*/ 147311 h 449798"/>
                          <a:gd name="connsiteX49" fmla="*/ 506514 w 1934972"/>
                          <a:gd name="connsiteY49" fmla="*/ 65281 h 449798"/>
                          <a:gd name="connsiteX50" fmla="*/ 525293 w 1934972"/>
                          <a:gd name="connsiteY50" fmla="*/ 45424 h 449798"/>
                          <a:gd name="connsiteX51" fmla="*/ 522184 w 1934972"/>
                          <a:gd name="connsiteY51" fmla="*/ 44409 h 449798"/>
                          <a:gd name="connsiteX52" fmla="*/ 507403 w 1934972"/>
                          <a:gd name="connsiteY52" fmla="*/ 53671 h 449798"/>
                          <a:gd name="connsiteX53" fmla="*/ 397649 w 1934972"/>
                          <a:gd name="connsiteY53" fmla="*/ 125740 h 449798"/>
                          <a:gd name="connsiteX54" fmla="*/ 341567 w 1934972"/>
                          <a:gd name="connsiteY54" fmla="*/ 153274 h 449798"/>
                          <a:gd name="connsiteX55" fmla="*/ 342963 w 1934972"/>
                          <a:gd name="connsiteY55" fmla="*/ 142743 h 449798"/>
                          <a:gd name="connsiteX56" fmla="*/ 360536 w 1934972"/>
                          <a:gd name="connsiteY56" fmla="*/ 134432 h 449798"/>
                          <a:gd name="connsiteX57" fmla="*/ 356730 w 1934972"/>
                          <a:gd name="connsiteY57" fmla="*/ 132148 h 449798"/>
                          <a:gd name="connsiteX58" fmla="*/ 335033 w 1934972"/>
                          <a:gd name="connsiteY58" fmla="*/ 131894 h 449798"/>
                          <a:gd name="connsiteX59" fmla="*/ 499282 w 1934972"/>
                          <a:gd name="connsiteY59" fmla="*/ 33053 h 449798"/>
                          <a:gd name="connsiteX60" fmla="*/ 498584 w 1934972"/>
                          <a:gd name="connsiteY60" fmla="*/ 32228 h 449798"/>
                          <a:gd name="connsiteX61" fmla="*/ 495856 w 1934972"/>
                          <a:gd name="connsiteY61" fmla="*/ 31340 h 449798"/>
                          <a:gd name="connsiteX62" fmla="*/ 490273 w 1934972"/>
                          <a:gd name="connsiteY62" fmla="*/ 31023 h 449798"/>
                          <a:gd name="connsiteX63" fmla="*/ 382360 w 1934972"/>
                          <a:gd name="connsiteY63" fmla="*/ 89452 h 449798"/>
                          <a:gd name="connsiteX64" fmla="*/ 336999 w 1934972"/>
                          <a:gd name="connsiteY64" fmla="*/ 75812 h 449798"/>
                          <a:gd name="connsiteX65" fmla="*/ 364596 w 1934972"/>
                          <a:gd name="connsiteY65" fmla="*/ 77969 h 449798"/>
                          <a:gd name="connsiteX66" fmla="*/ 430321 w 1934972"/>
                          <a:gd name="connsiteY66" fmla="*/ 38763 h 449798"/>
                          <a:gd name="connsiteX67" fmla="*/ 438061 w 1934972"/>
                          <a:gd name="connsiteY67" fmla="*/ 22966 h 449798"/>
                          <a:gd name="connsiteX68" fmla="*/ 466293 w 1934972"/>
                          <a:gd name="connsiteY68" fmla="*/ 6978 h 449798"/>
                          <a:gd name="connsiteX69" fmla="*/ 484246 w 1934972"/>
                          <a:gd name="connsiteY69" fmla="*/ 2347 h 449798"/>
                          <a:gd name="connsiteX70" fmla="*/ 491415 w 1934972"/>
                          <a:gd name="connsiteY70" fmla="*/ 127 h 449798"/>
                          <a:gd name="connsiteX71" fmla="*/ 717520 w 1934972"/>
                          <a:gd name="connsiteY71" fmla="*/ 3997 h 449798"/>
                          <a:gd name="connsiteX72" fmla="*/ 794918 w 1934972"/>
                          <a:gd name="connsiteY72" fmla="*/ 3806 h 449798"/>
                          <a:gd name="connsiteX73" fmla="*/ 775442 w 1934972"/>
                          <a:gd name="connsiteY73" fmla="*/ 14465 h 449798"/>
                          <a:gd name="connsiteX74" fmla="*/ 758947 w 1934972"/>
                          <a:gd name="connsiteY74" fmla="*/ 28612 h 449798"/>
                          <a:gd name="connsiteX75" fmla="*/ 737187 w 1934972"/>
                          <a:gd name="connsiteY75" fmla="*/ 42696 h 449798"/>
                          <a:gd name="connsiteX76" fmla="*/ 735157 w 1934972"/>
                          <a:gd name="connsiteY76" fmla="*/ 44536 h 449798"/>
                          <a:gd name="connsiteX77" fmla="*/ 757425 w 1934972"/>
                          <a:gd name="connsiteY77" fmla="*/ 54813 h 449798"/>
                          <a:gd name="connsiteX78" fmla="*/ 767575 w 1934972"/>
                          <a:gd name="connsiteY78" fmla="*/ 57414 h 449798"/>
                          <a:gd name="connsiteX79" fmla="*/ 786608 w 1934972"/>
                          <a:gd name="connsiteY79" fmla="*/ 65535 h 449798"/>
                          <a:gd name="connsiteX80" fmla="*/ 795997 w 1934972"/>
                          <a:gd name="connsiteY80" fmla="*/ 68009 h 449798"/>
                          <a:gd name="connsiteX81" fmla="*/ 818201 w 1934972"/>
                          <a:gd name="connsiteY81" fmla="*/ 67057 h 449798"/>
                          <a:gd name="connsiteX82" fmla="*/ 830128 w 1934972"/>
                          <a:gd name="connsiteY82" fmla="*/ 61538 h 449798"/>
                          <a:gd name="connsiteX83" fmla="*/ 856647 w 1934972"/>
                          <a:gd name="connsiteY83" fmla="*/ 51134 h 449798"/>
                          <a:gd name="connsiteX84" fmla="*/ 926876 w 1934972"/>
                          <a:gd name="connsiteY84" fmla="*/ 14274 h 449798"/>
                          <a:gd name="connsiteX85" fmla="*/ 944640 w 1934972"/>
                          <a:gd name="connsiteY85" fmla="*/ 2538 h 449798"/>
                          <a:gd name="connsiteX86" fmla="*/ 1115297 w 1934972"/>
                          <a:gd name="connsiteY86" fmla="*/ 1269 h 449798"/>
                          <a:gd name="connsiteX87" fmla="*/ 1154059 w 1934972"/>
                          <a:gd name="connsiteY87" fmla="*/ 1269 h 449798"/>
                          <a:gd name="connsiteX88" fmla="*/ 1144987 w 1934972"/>
                          <a:gd name="connsiteY88" fmla="*/ 4948 h 449798"/>
                          <a:gd name="connsiteX89" fmla="*/ 1141688 w 1934972"/>
                          <a:gd name="connsiteY89" fmla="*/ 7930 h 449798"/>
                          <a:gd name="connsiteX90" fmla="*/ 1139595 w 1934972"/>
                          <a:gd name="connsiteY90" fmla="*/ 20174 h 449798"/>
                          <a:gd name="connsiteX91" fmla="*/ 1133885 w 1934972"/>
                          <a:gd name="connsiteY91" fmla="*/ 26582 h 449798"/>
                          <a:gd name="connsiteX92" fmla="*/ 1131411 w 1934972"/>
                          <a:gd name="connsiteY92" fmla="*/ 33687 h 449798"/>
                          <a:gd name="connsiteX93" fmla="*/ 1128493 w 1934972"/>
                          <a:gd name="connsiteY93" fmla="*/ 37113 h 449798"/>
                          <a:gd name="connsiteX94" fmla="*/ 1120880 w 1934972"/>
                          <a:gd name="connsiteY94" fmla="*/ 45170 h 449798"/>
                          <a:gd name="connsiteX95" fmla="*/ 1118849 w 1934972"/>
                          <a:gd name="connsiteY95" fmla="*/ 48659 h 449798"/>
                          <a:gd name="connsiteX96" fmla="*/ 1101276 w 1934972"/>
                          <a:gd name="connsiteY96" fmla="*/ 59444 h 449798"/>
                          <a:gd name="connsiteX97" fmla="*/ 1093536 w 1934972"/>
                          <a:gd name="connsiteY97" fmla="*/ 61348 h 449798"/>
                          <a:gd name="connsiteX98" fmla="*/ 1082307 w 1934972"/>
                          <a:gd name="connsiteY98" fmla="*/ 64456 h 449798"/>
                          <a:gd name="connsiteX99" fmla="*/ 1075075 w 1934972"/>
                          <a:gd name="connsiteY99" fmla="*/ 69976 h 449798"/>
                          <a:gd name="connsiteX100" fmla="*/ 1064544 w 1934972"/>
                          <a:gd name="connsiteY100" fmla="*/ 74734 h 449798"/>
                          <a:gd name="connsiteX101" fmla="*/ 1056550 w 1934972"/>
                          <a:gd name="connsiteY101" fmla="*/ 80317 h 449798"/>
                          <a:gd name="connsiteX102" fmla="*/ 1030730 w 1934972"/>
                          <a:gd name="connsiteY102" fmla="*/ 109944 h 449798"/>
                          <a:gd name="connsiteX103" fmla="*/ 1008652 w 1934972"/>
                          <a:gd name="connsiteY103" fmla="*/ 140205 h 449798"/>
                          <a:gd name="connsiteX104" fmla="*/ 984608 w 1934972"/>
                          <a:gd name="connsiteY104" fmla="*/ 180998 h 449798"/>
                          <a:gd name="connsiteX105" fmla="*/ 977946 w 1934972"/>
                          <a:gd name="connsiteY105" fmla="*/ 196668 h 449798"/>
                          <a:gd name="connsiteX106" fmla="*/ 971348 w 1934972"/>
                          <a:gd name="connsiteY106" fmla="*/ 212274 h 449798"/>
                          <a:gd name="connsiteX107" fmla="*/ 950794 w 1934972"/>
                          <a:gd name="connsiteY107" fmla="*/ 253955 h 449798"/>
                          <a:gd name="connsiteX108" fmla="*/ 943181 w 1934972"/>
                          <a:gd name="connsiteY108" fmla="*/ 296588 h 449798"/>
                          <a:gd name="connsiteX109" fmla="*/ 948383 w 1934972"/>
                          <a:gd name="connsiteY109" fmla="*/ 301029 h 449798"/>
                          <a:gd name="connsiteX110" fmla="*/ 961515 w 1934972"/>
                          <a:gd name="connsiteY110" fmla="*/ 303122 h 449798"/>
                          <a:gd name="connsiteX111" fmla="*/ 975409 w 1934972"/>
                          <a:gd name="connsiteY111" fmla="*/ 307500 h 449798"/>
                          <a:gd name="connsiteX112" fmla="*/ 972427 w 1934972"/>
                          <a:gd name="connsiteY112" fmla="*/ 326976 h 449798"/>
                          <a:gd name="connsiteX113" fmla="*/ 982768 w 1934972"/>
                          <a:gd name="connsiteY113" fmla="*/ 341948 h 449798"/>
                          <a:gd name="connsiteX114" fmla="*/ 983783 w 1934972"/>
                          <a:gd name="connsiteY114" fmla="*/ 344740 h 449798"/>
                          <a:gd name="connsiteX115" fmla="*/ 977122 w 1934972"/>
                          <a:gd name="connsiteY115" fmla="*/ 351591 h 449798"/>
                          <a:gd name="connsiteX116" fmla="*/ 977312 w 1934972"/>
                          <a:gd name="connsiteY116" fmla="*/ 355652 h 449798"/>
                          <a:gd name="connsiteX117" fmla="*/ 976424 w 1934972"/>
                          <a:gd name="connsiteY117" fmla="*/ 369228 h 449798"/>
                          <a:gd name="connsiteX118" fmla="*/ 991459 w 1934972"/>
                          <a:gd name="connsiteY118" fmla="*/ 385342 h 449798"/>
                          <a:gd name="connsiteX119" fmla="*/ 995520 w 1934972"/>
                          <a:gd name="connsiteY119" fmla="*/ 386548 h 449798"/>
                          <a:gd name="connsiteX120" fmla="*/ 1001420 w 1934972"/>
                          <a:gd name="connsiteY120" fmla="*/ 389212 h 449798"/>
                          <a:gd name="connsiteX121" fmla="*/ 1007637 w 1934972"/>
                          <a:gd name="connsiteY121" fmla="*/ 393653 h 449798"/>
                          <a:gd name="connsiteX122" fmla="*/ 1016138 w 1934972"/>
                          <a:gd name="connsiteY122" fmla="*/ 396000 h 449798"/>
                          <a:gd name="connsiteX123" fmla="*/ 1065369 w 1934972"/>
                          <a:gd name="connsiteY123" fmla="*/ 396254 h 449798"/>
                          <a:gd name="connsiteX124" fmla="*/ 1073489 w 1934972"/>
                          <a:gd name="connsiteY124" fmla="*/ 379759 h 449798"/>
                          <a:gd name="connsiteX125" fmla="*/ 1065115 w 1934972"/>
                          <a:gd name="connsiteY125" fmla="*/ 303186 h 449798"/>
                          <a:gd name="connsiteX126" fmla="*/ 1098295 w 1934972"/>
                          <a:gd name="connsiteY126" fmla="*/ 219760 h 449798"/>
                          <a:gd name="connsiteX127" fmla="*/ 1128683 w 1934972"/>
                          <a:gd name="connsiteY127" fmla="*/ 166597 h 449798"/>
                          <a:gd name="connsiteX128" fmla="*/ 1162687 w 1934972"/>
                          <a:gd name="connsiteY128" fmla="*/ 113687 h 449798"/>
                          <a:gd name="connsiteX129" fmla="*/ 1173726 w 1934972"/>
                          <a:gd name="connsiteY129" fmla="*/ 84377 h 449798"/>
                          <a:gd name="connsiteX130" fmla="*/ 1187493 w 1934972"/>
                          <a:gd name="connsiteY130" fmla="*/ 64012 h 449798"/>
                          <a:gd name="connsiteX131" fmla="*/ 1204559 w 1934972"/>
                          <a:gd name="connsiteY131" fmla="*/ 44028 h 449798"/>
                          <a:gd name="connsiteX132" fmla="*/ 1235708 w 1934972"/>
                          <a:gd name="connsiteY132" fmla="*/ 3616 h 449798"/>
                          <a:gd name="connsiteX133" fmla="*/ 1237485 w 1934972"/>
                          <a:gd name="connsiteY133" fmla="*/ 2347 h 449798"/>
                          <a:gd name="connsiteX134" fmla="*/ 1298261 w 1934972"/>
                          <a:gd name="connsiteY134" fmla="*/ 5583 h 449798"/>
                          <a:gd name="connsiteX135" fmla="*/ 1321164 w 1934972"/>
                          <a:gd name="connsiteY135" fmla="*/ 10214 h 449798"/>
                          <a:gd name="connsiteX136" fmla="*/ 1266160 w 1934972"/>
                          <a:gd name="connsiteY136" fmla="*/ 103473 h 449798"/>
                          <a:gd name="connsiteX137" fmla="*/ 1227207 w 1934972"/>
                          <a:gd name="connsiteY137" fmla="*/ 172941 h 449798"/>
                          <a:gd name="connsiteX138" fmla="*/ 1167699 w 1934972"/>
                          <a:gd name="connsiteY138" fmla="*/ 338840 h 449798"/>
                          <a:gd name="connsiteX139" fmla="*/ 1182164 w 1934972"/>
                          <a:gd name="connsiteY139" fmla="*/ 383629 h 449798"/>
                          <a:gd name="connsiteX140" fmla="*/ 1189333 w 1934972"/>
                          <a:gd name="connsiteY140" fmla="*/ 386611 h 449798"/>
                          <a:gd name="connsiteX141" fmla="*/ 1264828 w 1934972"/>
                          <a:gd name="connsiteY141" fmla="*/ 381726 h 449798"/>
                          <a:gd name="connsiteX142" fmla="*/ 1270157 w 1934972"/>
                          <a:gd name="connsiteY142" fmla="*/ 379442 h 449798"/>
                          <a:gd name="connsiteX143" fmla="*/ 1272568 w 1934972"/>
                          <a:gd name="connsiteY143" fmla="*/ 373859 h 449798"/>
                          <a:gd name="connsiteX144" fmla="*/ 1287667 w 1934972"/>
                          <a:gd name="connsiteY144" fmla="*/ 273051 h 449798"/>
                          <a:gd name="connsiteX145" fmla="*/ 1304479 w 1934972"/>
                          <a:gd name="connsiteY145" fmla="*/ 229848 h 449798"/>
                          <a:gd name="connsiteX146" fmla="*/ 1354217 w 1934972"/>
                          <a:gd name="connsiteY146" fmla="*/ 135320 h 449798"/>
                          <a:gd name="connsiteX147" fmla="*/ 1395136 w 1934972"/>
                          <a:gd name="connsiteY147" fmla="*/ 67819 h 449798"/>
                          <a:gd name="connsiteX148" fmla="*/ 1425905 w 1934972"/>
                          <a:gd name="connsiteY148" fmla="*/ 92941 h 449798"/>
                          <a:gd name="connsiteX149" fmla="*/ 1419244 w 1934972"/>
                          <a:gd name="connsiteY149" fmla="*/ 104361 h 449798"/>
                          <a:gd name="connsiteX150" fmla="*/ 1357516 w 1934972"/>
                          <a:gd name="connsiteY150" fmla="*/ 219951 h 449798"/>
                          <a:gd name="connsiteX151" fmla="*/ 1334233 w 1934972"/>
                          <a:gd name="connsiteY151" fmla="*/ 263027 h 449798"/>
                          <a:gd name="connsiteX152" fmla="*/ 1320149 w 1934972"/>
                          <a:gd name="connsiteY152" fmla="*/ 354002 h 449798"/>
                          <a:gd name="connsiteX153" fmla="*/ 1323892 w 1934972"/>
                          <a:gd name="connsiteY153" fmla="*/ 375128 h 449798"/>
                          <a:gd name="connsiteX154" fmla="*/ 1329728 w 1934972"/>
                          <a:gd name="connsiteY154" fmla="*/ 377158 h 449798"/>
                          <a:gd name="connsiteX155" fmla="*/ 1337912 w 1934972"/>
                          <a:gd name="connsiteY155" fmla="*/ 373669 h 449798"/>
                          <a:gd name="connsiteX156" fmla="*/ 1341148 w 1934972"/>
                          <a:gd name="connsiteY156" fmla="*/ 360727 h 449798"/>
                          <a:gd name="connsiteX157" fmla="*/ 1344510 w 1934972"/>
                          <a:gd name="connsiteY157" fmla="*/ 357935 h 449798"/>
                          <a:gd name="connsiteX158" fmla="*/ 1350029 w 1934972"/>
                          <a:gd name="connsiteY158" fmla="*/ 353177 h 449798"/>
                          <a:gd name="connsiteX159" fmla="*/ 1354470 w 1934972"/>
                          <a:gd name="connsiteY159" fmla="*/ 351655 h 449798"/>
                          <a:gd name="connsiteX160" fmla="*/ 1370838 w 1934972"/>
                          <a:gd name="connsiteY160" fmla="*/ 352480 h 449798"/>
                          <a:gd name="connsiteX161" fmla="*/ 1377944 w 1934972"/>
                          <a:gd name="connsiteY161" fmla="*/ 354890 h 449798"/>
                          <a:gd name="connsiteX162" fmla="*/ 1387840 w 1934972"/>
                          <a:gd name="connsiteY162" fmla="*/ 364914 h 449798"/>
                          <a:gd name="connsiteX163" fmla="*/ 1391520 w 1934972"/>
                          <a:gd name="connsiteY163" fmla="*/ 366817 h 449798"/>
                          <a:gd name="connsiteX164" fmla="*/ 1395136 w 1934972"/>
                          <a:gd name="connsiteY164" fmla="*/ 367959 h 449798"/>
                          <a:gd name="connsiteX165" fmla="*/ 1400719 w 1934972"/>
                          <a:gd name="connsiteY165" fmla="*/ 367008 h 449798"/>
                          <a:gd name="connsiteX166" fmla="*/ 1402559 w 1934972"/>
                          <a:gd name="connsiteY166" fmla="*/ 357999 h 449798"/>
                          <a:gd name="connsiteX167" fmla="*/ 1413724 w 1934972"/>
                          <a:gd name="connsiteY167" fmla="*/ 331163 h 449798"/>
                          <a:gd name="connsiteX168" fmla="*/ 1419561 w 1934972"/>
                          <a:gd name="connsiteY168" fmla="*/ 328245 h 449798"/>
                          <a:gd name="connsiteX169" fmla="*/ 1431869 w 1934972"/>
                          <a:gd name="connsiteY169" fmla="*/ 327040 h 449798"/>
                          <a:gd name="connsiteX170" fmla="*/ 1440370 w 1934972"/>
                          <a:gd name="connsiteY170" fmla="*/ 329704 h 449798"/>
                          <a:gd name="connsiteX171" fmla="*/ 1451662 w 1934972"/>
                          <a:gd name="connsiteY171" fmla="*/ 350069 h 449798"/>
                          <a:gd name="connsiteX172" fmla="*/ 1466317 w 1934972"/>
                          <a:gd name="connsiteY172" fmla="*/ 359268 h 449798"/>
                          <a:gd name="connsiteX173" fmla="*/ 1473232 w 1934972"/>
                          <a:gd name="connsiteY173" fmla="*/ 360854 h 449798"/>
                          <a:gd name="connsiteX174" fmla="*/ 1482812 w 1934972"/>
                          <a:gd name="connsiteY174" fmla="*/ 357682 h 449798"/>
                          <a:gd name="connsiteX175" fmla="*/ 1501908 w 1934972"/>
                          <a:gd name="connsiteY175" fmla="*/ 337571 h 449798"/>
                          <a:gd name="connsiteX176" fmla="*/ 1522272 w 1934972"/>
                          <a:gd name="connsiteY176" fmla="*/ 328562 h 449798"/>
                          <a:gd name="connsiteX177" fmla="*/ 1559957 w 1934972"/>
                          <a:gd name="connsiteY177" fmla="*/ 259284 h 449798"/>
                          <a:gd name="connsiteX178" fmla="*/ 1565730 w 1934972"/>
                          <a:gd name="connsiteY178" fmla="*/ 258396 h 449798"/>
                          <a:gd name="connsiteX179" fmla="*/ 1571122 w 1934972"/>
                          <a:gd name="connsiteY179" fmla="*/ 259855 h 449798"/>
                          <a:gd name="connsiteX180" fmla="*/ 1577657 w 1934972"/>
                          <a:gd name="connsiteY180" fmla="*/ 261251 h 449798"/>
                          <a:gd name="connsiteX181" fmla="*/ 1631772 w 1934972"/>
                          <a:gd name="connsiteY181" fmla="*/ 269498 h 449798"/>
                          <a:gd name="connsiteX182" fmla="*/ 1636847 w 1934972"/>
                          <a:gd name="connsiteY182" fmla="*/ 269181 h 449798"/>
                          <a:gd name="connsiteX183" fmla="*/ 1638243 w 1934972"/>
                          <a:gd name="connsiteY183" fmla="*/ 268039 h 449798"/>
                          <a:gd name="connsiteX184" fmla="*/ 1640464 w 1934972"/>
                          <a:gd name="connsiteY184" fmla="*/ 268483 h 449798"/>
                          <a:gd name="connsiteX185" fmla="*/ 1643128 w 1934972"/>
                          <a:gd name="connsiteY185" fmla="*/ 269816 h 449798"/>
                          <a:gd name="connsiteX186" fmla="*/ 1645666 w 1934972"/>
                          <a:gd name="connsiteY186" fmla="*/ 270260 h 449798"/>
                          <a:gd name="connsiteX187" fmla="*/ 1648267 w 1934972"/>
                          <a:gd name="connsiteY187" fmla="*/ 270069 h 449798"/>
                          <a:gd name="connsiteX188" fmla="*/ 1648584 w 1934972"/>
                          <a:gd name="connsiteY188" fmla="*/ 270196 h 449798"/>
                          <a:gd name="connsiteX189" fmla="*/ 1650424 w 1934972"/>
                          <a:gd name="connsiteY189" fmla="*/ 272734 h 449798"/>
                          <a:gd name="connsiteX190" fmla="*/ 1620606 w 1934972"/>
                          <a:gd name="connsiteY190" fmla="*/ 343027 h 449798"/>
                          <a:gd name="connsiteX191" fmla="*/ 1626062 w 1934972"/>
                          <a:gd name="connsiteY191" fmla="*/ 345628 h 449798"/>
                          <a:gd name="connsiteX192" fmla="*/ 1630630 w 1934972"/>
                          <a:gd name="connsiteY192" fmla="*/ 344359 h 449798"/>
                          <a:gd name="connsiteX193" fmla="*/ 1652073 w 1934972"/>
                          <a:gd name="connsiteY193" fmla="*/ 328372 h 449798"/>
                          <a:gd name="connsiteX194" fmla="*/ 1670344 w 1934972"/>
                          <a:gd name="connsiteY194" fmla="*/ 302805 h 449798"/>
                          <a:gd name="connsiteX195" fmla="*/ 1676942 w 1934972"/>
                          <a:gd name="connsiteY195" fmla="*/ 294114 h 449798"/>
                          <a:gd name="connsiteX196" fmla="*/ 1677830 w 1934972"/>
                          <a:gd name="connsiteY196" fmla="*/ 293987 h 449798"/>
                          <a:gd name="connsiteX197" fmla="*/ 1680812 w 1934972"/>
                          <a:gd name="connsiteY197" fmla="*/ 294494 h 449798"/>
                          <a:gd name="connsiteX198" fmla="*/ 1683794 w 1934972"/>
                          <a:gd name="connsiteY198" fmla="*/ 295953 h 449798"/>
                          <a:gd name="connsiteX199" fmla="*/ 1679353 w 1934972"/>
                          <a:gd name="connsiteY199" fmla="*/ 313780 h 449798"/>
                          <a:gd name="connsiteX200" fmla="*/ 1678338 w 1934972"/>
                          <a:gd name="connsiteY200" fmla="*/ 326215 h 449798"/>
                          <a:gd name="connsiteX201" fmla="*/ 1689567 w 1934972"/>
                          <a:gd name="connsiteY201" fmla="*/ 329895 h 449798"/>
                          <a:gd name="connsiteX202" fmla="*/ 1720653 w 1934972"/>
                          <a:gd name="connsiteY202" fmla="*/ 315366 h 449798"/>
                          <a:gd name="connsiteX203" fmla="*/ 1725411 w 1934972"/>
                          <a:gd name="connsiteY203" fmla="*/ 313019 h 449798"/>
                          <a:gd name="connsiteX204" fmla="*/ 1732580 w 1934972"/>
                          <a:gd name="connsiteY204" fmla="*/ 311687 h 449798"/>
                          <a:gd name="connsiteX205" fmla="*/ 1738353 w 1934972"/>
                          <a:gd name="connsiteY205" fmla="*/ 309530 h 449798"/>
                          <a:gd name="connsiteX206" fmla="*/ 1748504 w 1934972"/>
                          <a:gd name="connsiteY206" fmla="*/ 302234 h 449798"/>
                          <a:gd name="connsiteX207" fmla="*/ 1758845 w 1934972"/>
                          <a:gd name="connsiteY207" fmla="*/ 305723 h 449798"/>
                          <a:gd name="connsiteX208" fmla="*/ 1846330 w 1934972"/>
                          <a:gd name="connsiteY208" fmla="*/ 324375 h 449798"/>
                          <a:gd name="connsiteX209" fmla="*/ 1931786 w 1934972"/>
                          <a:gd name="connsiteY209" fmla="*/ 327166 h 449798"/>
                          <a:gd name="connsiteX210" fmla="*/ 1932991 w 1934972"/>
                          <a:gd name="connsiteY210" fmla="*/ 327166 h 449798"/>
                          <a:gd name="connsiteX211" fmla="*/ 1934958 w 1934972"/>
                          <a:gd name="connsiteY211" fmla="*/ 332178 h 449798"/>
                          <a:gd name="connsiteX212" fmla="*/ 1930644 w 1934972"/>
                          <a:gd name="connsiteY212" fmla="*/ 333320 h 449798"/>
                          <a:gd name="connsiteX213" fmla="*/ 1868281 w 1934972"/>
                          <a:gd name="connsiteY213" fmla="*/ 350513 h 449798"/>
                          <a:gd name="connsiteX214" fmla="*/ 1830089 w 1934972"/>
                          <a:gd name="connsiteY214" fmla="*/ 361806 h 449798"/>
                          <a:gd name="connsiteX215" fmla="*/ 1788789 w 1934972"/>
                          <a:gd name="connsiteY215" fmla="*/ 358253 h 449798"/>
                          <a:gd name="connsiteX216" fmla="*/ 1657148 w 1934972"/>
                          <a:gd name="connsiteY216" fmla="*/ 373352 h 449798"/>
                          <a:gd name="connsiteX217" fmla="*/ 1605698 w 1934972"/>
                          <a:gd name="connsiteY217" fmla="*/ 379379 h 449798"/>
                          <a:gd name="connsiteX218" fmla="*/ 1570234 w 1934972"/>
                          <a:gd name="connsiteY218" fmla="*/ 378173 h 449798"/>
                          <a:gd name="connsiteX219" fmla="*/ 1482622 w 1934972"/>
                          <a:gd name="connsiteY219" fmla="*/ 386357 h 449798"/>
                          <a:gd name="connsiteX220" fmla="*/ 1211156 w 1934972"/>
                          <a:gd name="connsiteY220" fmla="*/ 413320 h 449798"/>
                          <a:gd name="connsiteX221" fmla="*/ 1156407 w 1934972"/>
                          <a:gd name="connsiteY221" fmla="*/ 422582 h 449798"/>
                          <a:gd name="connsiteX222" fmla="*/ 1103497 w 1934972"/>
                          <a:gd name="connsiteY222" fmla="*/ 432987 h 449798"/>
                          <a:gd name="connsiteX223" fmla="*/ 992665 w 1934972"/>
                          <a:gd name="connsiteY223" fmla="*/ 449228 h 449798"/>
                          <a:gd name="connsiteX224" fmla="*/ 933918 w 1934972"/>
                          <a:gd name="connsiteY224" fmla="*/ 449418 h 449798"/>
                          <a:gd name="connsiteX225" fmla="*/ 945591 w 1934972"/>
                          <a:gd name="connsiteY225" fmla="*/ 447642 h 449798"/>
                          <a:gd name="connsiteX226" fmla="*/ 945084 w 1934972"/>
                          <a:gd name="connsiteY226" fmla="*/ 445548 h 449798"/>
                          <a:gd name="connsiteX227" fmla="*/ 940072 w 1934972"/>
                          <a:gd name="connsiteY227" fmla="*/ 443454 h 449798"/>
                          <a:gd name="connsiteX228" fmla="*/ 934870 w 1934972"/>
                          <a:gd name="connsiteY228" fmla="*/ 442756 h 449798"/>
                          <a:gd name="connsiteX229" fmla="*/ 887733 w 1934972"/>
                          <a:gd name="connsiteY229" fmla="*/ 449671 h 449798"/>
                          <a:gd name="connsiteX230" fmla="*/ 867051 w 1934972"/>
                          <a:gd name="connsiteY230" fmla="*/ 449671 h 449798"/>
                          <a:gd name="connsiteX231" fmla="*/ 851762 w 1934972"/>
                          <a:gd name="connsiteY231" fmla="*/ 449735 h 449798"/>
                          <a:gd name="connsiteX232" fmla="*/ 797202 w 1934972"/>
                          <a:gd name="connsiteY232" fmla="*/ 449798 h 449798"/>
                          <a:gd name="connsiteX233" fmla="*/ 797202 w 1934972"/>
                          <a:gd name="connsiteY233" fmla="*/ 449354 h 449798"/>
                          <a:gd name="connsiteX234" fmla="*/ 799550 w 1934972"/>
                          <a:gd name="connsiteY234" fmla="*/ 447895 h 449798"/>
                          <a:gd name="connsiteX235" fmla="*/ 819026 w 1934972"/>
                          <a:gd name="connsiteY235" fmla="*/ 441805 h 449798"/>
                          <a:gd name="connsiteX236" fmla="*/ 825624 w 1934972"/>
                          <a:gd name="connsiteY236" fmla="*/ 440155 h 449798"/>
                          <a:gd name="connsiteX237" fmla="*/ 859375 w 1934972"/>
                          <a:gd name="connsiteY237" fmla="*/ 439013 h 449798"/>
                          <a:gd name="connsiteX238" fmla="*/ 879993 w 1934972"/>
                          <a:gd name="connsiteY238" fmla="*/ 434953 h 449798"/>
                          <a:gd name="connsiteX239" fmla="*/ 877329 w 1934972"/>
                          <a:gd name="connsiteY239" fmla="*/ 433113 h 449798"/>
                          <a:gd name="connsiteX240" fmla="*/ 863181 w 1934972"/>
                          <a:gd name="connsiteY240" fmla="*/ 429497 h 449798"/>
                          <a:gd name="connsiteX241" fmla="*/ 853728 w 1934972"/>
                          <a:gd name="connsiteY241" fmla="*/ 427213 h 449798"/>
                          <a:gd name="connsiteX242" fmla="*/ 799296 w 1934972"/>
                          <a:gd name="connsiteY242" fmla="*/ 410909 h 449798"/>
                          <a:gd name="connsiteX243" fmla="*/ 795553 w 1934972"/>
                          <a:gd name="connsiteY243" fmla="*/ 406658 h 449798"/>
                          <a:gd name="connsiteX244" fmla="*/ 790604 w 1934972"/>
                          <a:gd name="connsiteY244" fmla="*/ 393145 h 449798"/>
                          <a:gd name="connsiteX245" fmla="*/ 784704 w 1934972"/>
                          <a:gd name="connsiteY245" fmla="*/ 377793 h 449798"/>
                          <a:gd name="connsiteX246" fmla="*/ 786227 w 1934972"/>
                          <a:gd name="connsiteY246" fmla="*/ 352353 h 449798"/>
                          <a:gd name="connsiteX247" fmla="*/ 785783 w 1934972"/>
                          <a:gd name="connsiteY247" fmla="*/ 352099 h 449798"/>
                          <a:gd name="connsiteX248" fmla="*/ 785148 w 1934972"/>
                          <a:gd name="connsiteY248" fmla="*/ 351972 h 449798"/>
                          <a:gd name="connsiteX249" fmla="*/ 783753 w 1934972"/>
                          <a:gd name="connsiteY249" fmla="*/ 352099 h 449798"/>
                          <a:gd name="connsiteX250" fmla="*/ 778868 w 1934972"/>
                          <a:gd name="connsiteY250" fmla="*/ 365866 h 449798"/>
                          <a:gd name="connsiteX251" fmla="*/ 773792 w 1934972"/>
                          <a:gd name="connsiteY251" fmla="*/ 367388 h 449798"/>
                          <a:gd name="connsiteX252" fmla="*/ 753682 w 1934972"/>
                          <a:gd name="connsiteY252" fmla="*/ 369862 h 449798"/>
                          <a:gd name="connsiteX253" fmla="*/ 769478 w 1934972"/>
                          <a:gd name="connsiteY253" fmla="*/ 353875 h 449798"/>
                          <a:gd name="connsiteX254" fmla="*/ 776774 w 1934972"/>
                          <a:gd name="connsiteY254" fmla="*/ 343661 h 449798"/>
                          <a:gd name="connsiteX255" fmla="*/ 784514 w 1934972"/>
                          <a:gd name="connsiteY255" fmla="*/ 333384 h 449798"/>
                          <a:gd name="connsiteX256" fmla="*/ 775378 w 1934972"/>
                          <a:gd name="connsiteY256" fmla="*/ 312258 h 449798"/>
                          <a:gd name="connsiteX257" fmla="*/ 790033 w 1934972"/>
                          <a:gd name="connsiteY257" fmla="*/ 314225 h 449798"/>
                          <a:gd name="connsiteX258" fmla="*/ 803864 w 1934972"/>
                          <a:gd name="connsiteY258" fmla="*/ 310989 h 449798"/>
                          <a:gd name="connsiteX259" fmla="*/ 800628 w 1934972"/>
                          <a:gd name="connsiteY259" fmla="*/ 276287 h 449798"/>
                          <a:gd name="connsiteX260" fmla="*/ 810461 w 1934972"/>
                          <a:gd name="connsiteY260" fmla="*/ 268737 h 449798"/>
                          <a:gd name="connsiteX261" fmla="*/ 813760 w 1934972"/>
                          <a:gd name="connsiteY261" fmla="*/ 265819 h 449798"/>
                          <a:gd name="connsiteX262" fmla="*/ 821944 w 1934972"/>
                          <a:gd name="connsiteY262" fmla="*/ 239491 h 449798"/>
                          <a:gd name="connsiteX263" fmla="*/ 816298 w 1934972"/>
                          <a:gd name="connsiteY263" fmla="*/ 232702 h 449798"/>
                          <a:gd name="connsiteX264" fmla="*/ 813951 w 1934972"/>
                          <a:gd name="connsiteY264" fmla="*/ 228832 h 449798"/>
                          <a:gd name="connsiteX265" fmla="*/ 849605 w 1934972"/>
                          <a:gd name="connsiteY265" fmla="*/ 191466 h 449798"/>
                          <a:gd name="connsiteX266" fmla="*/ 857852 w 1934972"/>
                          <a:gd name="connsiteY266" fmla="*/ 182838 h 449798"/>
                          <a:gd name="connsiteX267" fmla="*/ 865211 w 1934972"/>
                          <a:gd name="connsiteY267" fmla="*/ 174019 h 449798"/>
                          <a:gd name="connsiteX268" fmla="*/ 865402 w 1934972"/>
                          <a:gd name="connsiteY268" fmla="*/ 170467 h 449798"/>
                          <a:gd name="connsiteX269" fmla="*/ 868574 w 1934972"/>
                          <a:gd name="connsiteY269" fmla="*/ 162600 h 449798"/>
                          <a:gd name="connsiteX270" fmla="*/ 871111 w 1934972"/>
                          <a:gd name="connsiteY270" fmla="*/ 159745 h 449798"/>
                          <a:gd name="connsiteX271" fmla="*/ 870096 w 1934972"/>
                          <a:gd name="connsiteY271" fmla="*/ 148706 h 449798"/>
                          <a:gd name="connsiteX272" fmla="*/ 860199 w 1934972"/>
                          <a:gd name="connsiteY272" fmla="*/ 145027 h 449798"/>
                          <a:gd name="connsiteX273" fmla="*/ 846306 w 1934972"/>
                          <a:gd name="connsiteY273" fmla="*/ 144265 h 449798"/>
                          <a:gd name="connsiteX274" fmla="*/ 834315 w 1934972"/>
                          <a:gd name="connsiteY274" fmla="*/ 136145 h 449798"/>
                          <a:gd name="connsiteX275" fmla="*/ 845735 w 1934972"/>
                          <a:gd name="connsiteY275" fmla="*/ 134939 h 449798"/>
                          <a:gd name="connsiteX276" fmla="*/ 849605 w 1934972"/>
                          <a:gd name="connsiteY276" fmla="*/ 133290 h 449798"/>
                          <a:gd name="connsiteX277" fmla="*/ 848590 w 1934972"/>
                          <a:gd name="connsiteY277" fmla="*/ 131831 h 449798"/>
                          <a:gd name="connsiteX278" fmla="*/ 841928 w 1934972"/>
                          <a:gd name="connsiteY278" fmla="*/ 129420 h 449798"/>
                          <a:gd name="connsiteX279" fmla="*/ 815727 w 1934972"/>
                          <a:gd name="connsiteY279" fmla="*/ 129357 h 449798"/>
                          <a:gd name="connsiteX280" fmla="*/ 606498 w 1934972"/>
                          <a:gd name="connsiteY280" fmla="*/ 175161 h 449798"/>
                          <a:gd name="connsiteX281" fmla="*/ 544008 w 1934972"/>
                          <a:gd name="connsiteY281" fmla="*/ 203964 h 449798"/>
                          <a:gd name="connsiteX282" fmla="*/ 362630 w 1934972"/>
                          <a:gd name="connsiteY282" fmla="*/ 302615 h 449798"/>
                          <a:gd name="connsiteX283" fmla="*/ 362630 w 1934972"/>
                          <a:gd name="connsiteY283" fmla="*/ 305596 h 449798"/>
                          <a:gd name="connsiteX284" fmla="*/ 370243 w 1934972"/>
                          <a:gd name="connsiteY284" fmla="*/ 309213 h 449798"/>
                          <a:gd name="connsiteX285" fmla="*/ 371131 w 1934972"/>
                          <a:gd name="connsiteY285" fmla="*/ 310672 h 449798"/>
                          <a:gd name="connsiteX286" fmla="*/ 328371 w 1934972"/>
                          <a:gd name="connsiteY286" fmla="*/ 325580 h 449798"/>
                          <a:gd name="connsiteX287" fmla="*/ 310481 w 1934972"/>
                          <a:gd name="connsiteY287" fmla="*/ 338776 h 449798"/>
                          <a:gd name="connsiteX288" fmla="*/ 310227 w 1934972"/>
                          <a:gd name="connsiteY288" fmla="*/ 343090 h 449798"/>
                          <a:gd name="connsiteX289" fmla="*/ 314858 w 1934972"/>
                          <a:gd name="connsiteY289" fmla="*/ 353875 h 449798"/>
                          <a:gd name="connsiteX290" fmla="*/ 259728 w 1934972"/>
                          <a:gd name="connsiteY290" fmla="*/ 371575 h 449798"/>
                          <a:gd name="connsiteX291" fmla="*/ 172813 w 1934972"/>
                          <a:gd name="connsiteY291" fmla="*/ 411036 h 449798"/>
                          <a:gd name="connsiteX292" fmla="*/ 114511 w 1934972"/>
                          <a:gd name="connsiteY292" fmla="*/ 433431 h 449798"/>
                          <a:gd name="connsiteX293" fmla="*/ 115145 w 1934972"/>
                          <a:gd name="connsiteY293" fmla="*/ 435461 h 449798"/>
                          <a:gd name="connsiteX294" fmla="*/ 121299 w 1934972"/>
                          <a:gd name="connsiteY294" fmla="*/ 436349 h 449798"/>
                          <a:gd name="connsiteX295" fmla="*/ 159364 w 1934972"/>
                          <a:gd name="connsiteY295" fmla="*/ 426515 h 449798"/>
                          <a:gd name="connsiteX296" fmla="*/ 184613 w 1934972"/>
                          <a:gd name="connsiteY296" fmla="*/ 425754 h 449798"/>
                          <a:gd name="connsiteX297" fmla="*/ 190006 w 1934972"/>
                          <a:gd name="connsiteY297" fmla="*/ 428419 h 449798"/>
                          <a:gd name="connsiteX298" fmla="*/ 188927 w 1934972"/>
                          <a:gd name="connsiteY298" fmla="*/ 431083 h 449798"/>
                          <a:gd name="connsiteX299" fmla="*/ 190450 w 1934972"/>
                          <a:gd name="connsiteY299" fmla="*/ 432162 h 449798"/>
                          <a:gd name="connsiteX300" fmla="*/ 193432 w 1934972"/>
                          <a:gd name="connsiteY300" fmla="*/ 432860 h 449798"/>
                          <a:gd name="connsiteX301" fmla="*/ 197492 w 1934972"/>
                          <a:gd name="connsiteY301" fmla="*/ 435588 h 449798"/>
                          <a:gd name="connsiteX302" fmla="*/ 187278 w 1934972"/>
                          <a:gd name="connsiteY302" fmla="*/ 441361 h 449798"/>
                          <a:gd name="connsiteX303" fmla="*/ 165074 w 1934972"/>
                          <a:gd name="connsiteY303" fmla="*/ 446753 h 449798"/>
                          <a:gd name="connsiteX304" fmla="*/ 151116 w 1934972"/>
                          <a:gd name="connsiteY304" fmla="*/ 446436 h 449798"/>
                          <a:gd name="connsiteX305" fmla="*/ 28421 w 1934972"/>
                          <a:gd name="connsiteY305" fmla="*/ 430576 h 449798"/>
                          <a:gd name="connsiteX306" fmla="*/ 25503 w 1934972"/>
                          <a:gd name="connsiteY306" fmla="*/ 407673 h 449798"/>
                          <a:gd name="connsiteX307" fmla="*/ 25503 w 1934972"/>
                          <a:gd name="connsiteY307" fmla="*/ 407673 h 449798"/>
                          <a:gd name="connsiteX308" fmla="*/ 453033 w 1934972"/>
                          <a:gd name="connsiteY308" fmla="*/ 63 h 449798"/>
                          <a:gd name="connsiteX309" fmla="*/ 341821 w 1934972"/>
                          <a:gd name="connsiteY309" fmla="*/ 3489 h 449798"/>
                          <a:gd name="connsiteX310" fmla="*/ 283518 w 1934972"/>
                          <a:gd name="connsiteY310" fmla="*/ 33751 h 449798"/>
                          <a:gd name="connsiteX311" fmla="*/ 344803 w 1934972"/>
                          <a:gd name="connsiteY311" fmla="*/ 7930 h 449798"/>
                          <a:gd name="connsiteX312" fmla="*/ 348673 w 1934972"/>
                          <a:gd name="connsiteY312" fmla="*/ 8247 h 449798"/>
                          <a:gd name="connsiteX313" fmla="*/ 351400 w 1934972"/>
                          <a:gd name="connsiteY313" fmla="*/ 9262 h 449798"/>
                          <a:gd name="connsiteX314" fmla="*/ 351781 w 1934972"/>
                          <a:gd name="connsiteY314" fmla="*/ 9643 h 449798"/>
                          <a:gd name="connsiteX315" fmla="*/ 276540 w 1934972"/>
                          <a:gd name="connsiteY315" fmla="*/ 52149 h 449798"/>
                          <a:gd name="connsiteX316" fmla="*/ 308197 w 1934972"/>
                          <a:gd name="connsiteY316" fmla="*/ 62807 h 449798"/>
                          <a:gd name="connsiteX317" fmla="*/ 425500 w 1934972"/>
                          <a:gd name="connsiteY317" fmla="*/ 11863 h 449798"/>
                          <a:gd name="connsiteX318" fmla="*/ 453033 w 1934972"/>
                          <a:gd name="connsiteY318" fmla="*/ 0 h 449798"/>
                          <a:gd name="connsiteX319" fmla="*/ 453033 w 1934972"/>
                          <a:gd name="connsiteY319" fmla="*/ 0 h 449798"/>
                          <a:gd name="connsiteX320" fmla="*/ 878407 w 1934972"/>
                          <a:gd name="connsiteY320" fmla="*/ 341060 h 449798"/>
                          <a:gd name="connsiteX321" fmla="*/ 860644 w 1934972"/>
                          <a:gd name="connsiteY321" fmla="*/ 339347 h 449798"/>
                          <a:gd name="connsiteX322" fmla="*/ 862230 w 1934972"/>
                          <a:gd name="connsiteY322" fmla="*/ 346072 h 449798"/>
                          <a:gd name="connsiteX323" fmla="*/ 879993 w 1934972"/>
                          <a:gd name="connsiteY323" fmla="*/ 347785 h 449798"/>
                          <a:gd name="connsiteX324" fmla="*/ 878470 w 1934972"/>
                          <a:gd name="connsiteY324" fmla="*/ 341060 h 449798"/>
                          <a:gd name="connsiteX325" fmla="*/ 878470 w 1934972"/>
                          <a:gd name="connsiteY325" fmla="*/ 341060 h 449798"/>
                          <a:gd name="connsiteX326" fmla="*/ 265438 w 1934972"/>
                          <a:gd name="connsiteY326" fmla="*/ 237778 h 449798"/>
                          <a:gd name="connsiteX327" fmla="*/ 334969 w 1934972"/>
                          <a:gd name="connsiteY327" fmla="*/ 206247 h 449798"/>
                          <a:gd name="connsiteX328" fmla="*/ 375635 w 1934972"/>
                          <a:gd name="connsiteY328" fmla="*/ 184931 h 449798"/>
                          <a:gd name="connsiteX329" fmla="*/ 405326 w 1934972"/>
                          <a:gd name="connsiteY329" fmla="*/ 167358 h 449798"/>
                          <a:gd name="connsiteX330" fmla="*/ 434318 w 1934972"/>
                          <a:gd name="connsiteY330" fmla="*/ 148262 h 449798"/>
                          <a:gd name="connsiteX331" fmla="*/ 433430 w 1934972"/>
                          <a:gd name="connsiteY331" fmla="*/ 147184 h 449798"/>
                          <a:gd name="connsiteX332" fmla="*/ 430575 w 1934972"/>
                          <a:gd name="connsiteY332" fmla="*/ 146042 h 449798"/>
                          <a:gd name="connsiteX333" fmla="*/ 423216 w 1934972"/>
                          <a:gd name="connsiteY333" fmla="*/ 145534 h 449798"/>
                          <a:gd name="connsiteX334" fmla="*/ 258269 w 1934972"/>
                          <a:gd name="connsiteY334" fmla="*/ 234669 h 449798"/>
                          <a:gd name="connsiteX335" fmla="*/ 259284 w 1934972"/>
                          <a:gd name="connsiteY335" fmla="*/ 236192 h 449798"/>
                          <a:gd name="connsiteX336" fmla="*/ 262583 w 1934972"/>
                          <a:gd name="connsiteY336" fmla="*/ 237461 h 449798"/>
                          <a:gd name="connsiteX337" fmla="*/ 265438 w 1934972"/>
                          <a:gd name="connsiteY337" fmla="*/ 237714 h 449798"/>
                          <a:gd name="connsiteX338" fmla="*/ 265438 w 1934972"/>
                          <a:gd name="connsiteY338" fmla="*/ 237714 h 449798"/>
                          <a:gd name="connsiteX339" fmla="*/ 873966 w 1934972"/>
                          <a:gd name="connsiteY339" fmla="*/ 327738 h 449798"/>
                          <a:gd name="connsiteX340" fmla="*/ 868574 w 1934972"/>
                          <a:gd name="connsiteY340" fmla="*/ 331734 h 449798"/>
                          <a:gd name="connsiteX341" fmla="*/ 879803 w 1934972"/>
                          <a:gd name="connsiteY341" fmla="*/ 337444 h 449798"/>
                          <a:gd name="connsiteX342" fmla="*/ 885195 w 1934972"/>
                          <a:gd name="connsiteY342" fmla="*/ 333447 h 449798"/>
                          <a:gd name="connsiteX343" fmla="*/ 873966 w 1934972"/>
                          <a:gd name="connsiteY343" fmla="*/ 327674 h 449798"/>
                          <a:gd name="connsiteX344" fmla="*/ 873966 w 1934972"/>
                          <a:gd name="connsiteY344" fmla="*/ 327674 h 449798"/>
                          <a:gd name="connsiteX345" fmla="*/ 728559 w 1934972"/>
                          <a:gd name="connsiteY345" fmla="*/ 82474 h 449798"/>
                          <a:gd name="connsiteX346" fmla="*/ 725958 w 1934972"/>
                          <a:gd name="connsiteY346" fmla="*/ 81649 h 449798"/>
                          <a:gd name="connsiteX347" fmla="*/ 723674 w 1934972"/>
                          <a:gd name="connsiteY347" fmla="*/ 81649 h 449798"/>
                          <a:gd name="connsiteX348" fmla="*/ 710859 w 1934972"/>
                          <a:gd name="connsiteY348" fmla="*/ 92117 h 449798"/>
                          <a:gd name="connsiteX349" fmla="*/ 678060 w 1934972"/>
                          <a:gd name="connsiteY349" fmla="*/ 111086 h 449798"/>
                          <a:gd name="connsiteX350" fmla="*/ 627243 w 1934972"/>
                          <a:gd name="connsiteY350" fmla="*/ 132973 h 449798"/>
                          <a:gd name="connsiteX351" fmla="*/ 627878 w 1934972"/>
                          <a:gd name="connsiteY351" fmla="*/ 133924 h 449798"/>
                          <a:gd name="connsiteX352" fmla="*/ 628004 w 1934972"/>
                          <a:gd name="connsiteY352" fmla="*/ 133924 h 449798"/>
                          <a:gd name="connsiteX353" fmla="*/ 630415 w 1934972"/>
                          <a:gd name="connsiteY353" fmla="*/ 134242 h 449798"/>
                          <a:gd name="connsiteX354" fmla="*/ 715046 w 1934972"/>
                          <a:gd name="connsiteY354" fmla="*/ 99476 h 449798"/>
                          <a:gd name="connsiteX355" fmla="*/ 732746 w 1934972"/>
                          <a:gd name="connsiteY355" fmla="*/ 86026 h 449798"/>
                          <a:gd name="connsiteX356" fmla="*/ 728622 w 1934972"/>
                          <a:gd name="connsiteY356" fmla="*/ 82537 h 449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</a:cxnLst>
                        <a:rect l="l" t="t" r="r" b="b"/>
                        <a:pathLst>
                          <a:path w="1934972" h="449798">
                            <a:moveTo>
                              <a:pt x="25439" y="408244"/>
                            </a:moveTo>
                            <a:lnTo>
                              <a:pt x="39840" y="401773"/>
                            </a:lnTo>
                            <a:cubicBezTo>
                              <a:pt x="40221" y="401583"/>
                              <a:pt x="53798" y="396000"/>
                              <a:pt x="80506" y="384898"/>
                            </a:cubicBezTo>
                            <a:cubicBezTo>
                              <a:pt x="95161" y="378808"/>
                              <a:pt x="108484" y="372273"/>
                              <a:pt x="120411" y="365231"/>
                            </a:cubicBezTo>
                            <a:cubicBezTo>
                              <a:pt x="140966" y="353177"/>
                              <a:pt x="161901" y="341314"/>
                              <a:pt x="183345" y="329514"/>
                            </a:cubicBezTo>
                            <a:cubicBezTo>
                              <a:pt x="187976" y="326976"/>
                              <a:pt x="193749" y="324629"/>
                              <a:pt x="200410" y="322535"/>
                            </a:cubicBezTo>
                            <a:cubicBezTo>
                              <a:pt x="206881" y="320505"/>
                              <a:pt x="213289" y="318475"/>
                              <a:pt x="219633" y="316445"/>
                            </a:cubicBezTo>
                            <a:cubicBezTo>
                              <a:pt x="226802" y="314034"/>
                              <a:pt x="228388" y="309847"/>
                              <a:pt x="235493" y="307119"/>
                            </a:cubicBezTo>
                            <a:cubicBezTo>
                              <a:pt x="242028" y="304581"/>
                              <a:pt x="246405" y="302488"/>
                              <a:pt x="248753" y="300775"/>
                            </a:cubicBezTo>
                            <a:cubicBezTo>
                              <a:pt x="257825" y="294050"/>
                              <a:pt x="270259" y="288658"/>
                              <a:pt x="285929" y="284471"/>
                            </a:cubicBezTo>
                            <a:cubicBezTo>
                              <a:pt x="288340" y="283773"/>
                              <a:pt x="289799" y="282821"/>
                              <a:pt x="289989" y="281425"/>
                            </a:cubicBezTo>
                            <a:cubicBezTo>
                              <a:pt x="290878" y="276858"/>
                              <a:pt x="294747" y="273305"/>
                              <a:pt x="301789" y="270704"/>
                            </a:cubicBezTo>
                            <a:cubicBezTo>
                              <a:pt x="304644" y="269625"/>
                              <a:pt x="308134" y="268674"/>
                              <a:pt x="312067" y="267912"/>
                            </a:cubicBezTo>
                            <a:cubicBezTo>
                              <a:pt x="316254" y="267151"/>
                              <a:pt x="319172" y="265819"/>
                              <a:pt x="320822" y="264106"/>
                            </a:cubicBezTo>
                            <a:cubicBezTo>
                              <a:pt x="325516" y="259411"/>
                              <a:pt x="327864" y="257064"/>
                              <a:pt x="327864" y="257064"/>
                            </a:cubicBezTo>
                            <a:cubicBezTo>
                              <a:pt x="337887" y="251608"/>
                              <a:pt x="351654" y="247357"/>
                              <a:pt x="360473" y="241838"/>
                            </a:cubicBezTo>
                            <a:cubicBezTo>
                              <a:pt x="373605" y="233654"/>
                              <a:pt x="388260" y="225978"/>
                              <a:pt x="404247" y="218872"/>
                            </a:cubicBezTo>
                            <a:cubicBezTo>
                              <a:pt x="434762" y="205296"/>
                              <a:pt x="462042" y="191275"/>
                              <a:pt x="478791" y="179348"/>
                            </a:cubicBezTo>
                            <a:cubicBezTo>
                              <a:pt x="523009" y="147501"/>
                              <a:pt x="570273" y="116605"/>
                              <a:pt x="620709" y="86788"/>
                            </a:cubicBezTo>
                            <a:cubicBezTo>
                              <a:pt x="625023" y="84186"/>
                              <a:pt x="636188" y="80443"/>
                              <a:pt x="637901" y="76510"/>
                            </a:cubicBezTo>
                            <a:cubicBezTo>
                              <a:pt x="639233" y="73338"/>
                              <a:pt x="637203" y="72704"/>
                              <a:pt x="632065" y="74670"/>
                            </a:cubicBezTo>
                            <a:cubicBezTo>
                              <a:pt x="612588" y="81776"/>
                              <a:pt x="595015" y="90213"/>
                              <a:pt x="579345" y="99856"/>
                            </a:cubicBezTo>
                            <a:cubicBezTo>
                              <a:pt x="536459" y="126502"/>
                              <a:pt x="492557" y="153337"/>
                              <a:pt x="447514" y="180363"/>
                            </a:cubicBezTo>
                            <a:cubicBezTo>
                              <a:pt x="422137" y="195526"/>
                              <a:pt x="390290" y="212972"/>
                              <a:pt x="351971" y="232639"/>
                            </a:cubicBezTo>
                            <a:cubicBezTo>
                              <a:pt x="312194" y="253131"/>
                              <a:pt x="273558" y="273876"/>
                              <a:pt x="236064" y="294812"/>
                            </a:cubicBezTo>
                            <a:cubicBezTo>
                              <a:pt x="229466" y="298491"/>
                              <a:pt x="218872" y="301853"/>
                              <a:pt x="211957" y="305977"/>
                            </a:cubicBezTo>
                            <a:cubicBezTo>
                              <a:pt x="204026" y="310862"/>
                              <a:pt x="198761" y="313907"/>
                              <a:pt x="196160" y="315113"/>
                            </a:cubicBezTo>
                            <a:cubicBezTo>
                              <a:pt x="163614" y="330402"/>
                              <a:pt x="134495" y="346770"/>
                              <a:pt x="108738" y="364407"/>
                            </a:cubicBezTo>
                            <a:cubicBezTo>
                              <a:pt x="100110" y="370243"/>
                              <a:pt x="88944" y="375826"/>
                              <a:pt x="74923" y="381092"/>
                            </a:cubicBezTo>
                            <a:cubicBezTo>
                              <a:pt x="63187" y="385532"/>
                              <a:pt x="46502" y="392384"/>
                              <a:pt x="24868" y="401773"/>
                            </a:cubicBezTo>
                            <a:lnTo>
                              <a:pt x="24868" y="400632"/>
                            </a:lnTo>
                            <a:cubicBezTo>
                              <a:pt x="24234" y="393589"/>
                              <a:pt x="23346" y="393589"/>
                              <a:pt x="20745" y="393907"/>
                            </a:cubicBezTo>
                            <a:cubicBezTo>
                              <a:pt x="18080" y="394224"/>
                              <a:pt x="13703" y="394922"/>
                              <a:pt x="7803" y="394922"/>
                            </a:cubicBezTo>
                            <a:cubicBezTo>
                              <a:pt x="1903" y="394922"/>
                              <a:pt x="-5520" y="394287"/>
                              <a:pt x="6217" y="368974"/>
                            </a:cubicBezTo>
                            <a:cubicBezTo>
                              <a:pt x="17826" y="343979"/>
                              <a:pt x="48151" y="294875"/>
                              <a:pt x="99983" y="232005"/>
                            </a:cubicBezTo>
                            <a:cubicBezTo>
                              <a:pt x="118064" y="233654"/>
                              <a:pt x="139189" y="237143"/>
                              <a:pt x="163234" y="242345"/>
                            </a:cubicBezTo>
                            <a:cubicBezTo>
                              <a:pt x="171671" y="244185"/>
                              <a:pt x="175478" y="246406"/>
                              <a:pt x="174717" y="249007"/>
                            </a:cubicBezTo>
                            <a:cubicBezTo>
                              <a:pt x="174526" y="250149"/>
                              <a:pt x="175605" y="251354"/>
                              <a:pt x="178016" y="252560"/>
                            </a:cubicBezTo>
                            <a:lnTo>
                              <a:pt x="182393" y="254843"/>
                            </a:lnTo>
                            <a:cubicBezTo>
                              <a:pt x="184106" y="255732"/>
                              <a:pt x="185057" y="256620"/>
                              <a:pt x="185248" y="257508"/>
                            </a:cubicBezTo>
                            <a:cubicBezTo>
                              <a:pt x="186263" y="262774"/>
                              <a:pt x="195145" y="264804"/>
                              <a:pt x="212020" y="263535"/>
                            </a:cubicBezTo>
                            <a:cubicBezTo>
                              <a:pt x="214177" y="263345"/>
                              <a:pt x="215890" y="262964"/>
                              <a:pt x="216905" y="262266"/>
                            </a:cubicBezTo>
                            <a:lnTo>
                              <a:pt x="237206" y="249070"/>
                            </a:lnTo>
                            <a:cubicBezTo>
                              <a:pt x="239998" y="247231"/>
                              <a:pt x="238031" y="245137"/>
                              <a:pt x="231433" y="242916"/>
                            </a:cubicBezTo>
                            <a:cubicBezTo>
                              <a:pt x="225343" y="240886"/>
                              <a:pt x="219823" y="238539"/>
                              <a:pt x="214748" y="235811"/>
                            </a:cubicBezTo>
                            <a:cubicBezTo>
                              <a:pt x="212020" y="234289"/>
                              <a:pt x="211322" y="233083"/>
                              <a:pt x="212781" y="232068"/>
                            </a:cubicBezTo>
                            <a:cubicBezTo>
                              <a:pt x="216461" y="229404"/>
                              <a:pt x="218237" y="226803"/>
                              <a:pt x="218110" y="224138"/>
                            </a:cubicBezTo>
                            <a:cubicBezTo>
                              <a:pt x="230228" y="223694"/>
                              <a:pt x="240759" y="220966"/>
                              <a:pt x="249768" y="216017"/>
                            </a:cubicBezTo>
                            <a:cubicBezTo>
                              <a:pt x="281742" y="198444"/>
                              <a:pt x="325390" y="175542"/>
                              <a:pt x="380710" y="147311"/>
                            </a:cubicBezTo>
                            <a:cubicBezTo>
                              <a:pt x="431590" y="121426"/>
                              <a:pt x="468894" y="94337"/>
                              <a:pt x="506514" y="65281"/>
                            </a:cubicBezTo>
                            <a:cubicBezTo>
                              <a:pt x="514127" y="59317"/>
                              <a:pt x="520471" y="52720"/>
                              <a:pt x="525293" y="45424"/>
                            </a:cubicBezTo>
                            <a:cubicBezTo>
                              <a:pt x="527133" y="42759"/>
                              <a:pt x="525991" y="42442"/>
                              <a:pt x="522184" y="44409"/>
                            </a:cubicBezTo>
                            <a:cubicBezTo>
                              <a:pt x="517426" y="46819"/>
                              <a:pt x="512478" y="49928"/>
                              <a:pt x="507403" y="53671"/>
                            </a:cubicBezTo>
                            <a:cubicBezTo>
                              <a:pt x="473398" y="78604"/>
                              <a:pt x="442058" y="104107"/>
                              <a:pt x="397649" y="125740"/>
                            </a:cubicBezTo>
                            <a:cubicBezTo>
                              <a:pt x="378934" y="134876"/>
                              <a:pt x="360219" y="144012"/>
                              <a:pt x="341567" y="153274"/>
                            </a:cubicBezTo>
                            <a:cubicBezTo>
                              <a:pt x="337570" y="147755"/>
                              <a:pt x="338014" y="144202"/>
                              <a:pt x="342963" y="142743"/>
                            </a:cubicBezTo>
                            <a:cubicBezTo>
                              <a:pt x="350132" y="140395"/>
                              <a:pt x="355968" y="137604"/>
                              <a:pt x="360536" y="134432"/>
                            </a:cubicBezTo>
                            <a:cubicBezTo>
                              <a:pt x="362059" y="133353"/>
                              <a:pt x="360790" y="132592"/>
                              <a:pt x="356730" y="132148"/>
                            </a:cubicBezTo>
                            <a:cubicBezTo>
                              <a:pt x="350893" y="131577"/>
                              <a:pt x="343597" y="131450"/>
                              <a:pt x="335033" y="131894"/>
                            </a:cubicBezTo>
                            <a:lnTo>
                              <a:pt x="499282" y="33053"/>
                            </a:lnTo>
                            <a:cubicBezTo>
                              <a:pt x="499663" y="32863"/>
                              <a:pt x="499472" y="32609"/>
                              <a:pt x="498584" y="32228"/>
                            </a:cubicBezTo>
                            <a:lnTo>
                              <a:pt x="495856" y="31340"/>
                            </a:lnTo>
                            <a:cubicBezTo>
                              <a:pt x="493763" y="30579"/>
                              <a:pt x="491225" y="30452"/>
                              <a:pt x="490273" y="31023"/>
                            </a:cubicBezTo>
                            <a:lnTo>
                              <a:pt x="382360" y="89452"/>
                            </a:lnTo>
                            <a:cubicBezTo>
                              <a:pt x="390734" y="86851"/>
                              <a:pt x="375572" y="82283"/>
                              <a:pt x="336999" y="75812"/>
                            </a:cubicBezTo>
                            <a:cubicBezTo>
                              <a:pt x="352923" y="78350"/>
                              <a:pt x="362122" y="79048"/>
                              <a:pt x="364596" y="77969"/>
                            </a:cubicBezTo>
                            <a:cubicBezTo>
                              <a:pt x="391622" y="66613"/>
                              <a:pt x="413573" y="53544"/>
                              <a:pt x="430321" y="38763"/>
                            </a:cubicBezTo>
                            <a:cubicBezTo>
                              <a:pt x="435650" y="34068"/>
                              <a:pt x="430131" y="27470"/>
                              <a:pt x="438061" y="22966"/>
                            </a:cubicBezTo>
                            <a:cubicBezTo>
                              <a:pt x="447641" y="17446"/>
                              <a:pt x="457094" y="12117"/>
                              <a:pt x="466293" y="6978"/>
                            </a:cubicBezTo>
                            <a:cubicBezTo>
                              <a:pt x="470099" y="4821"/>
                              <a:pt x="478093" y="3616"/>
                              <a:pt x="484246" y="2347"/>
                            </a:cubicBezTo>
                            <a:cubicBezTo>
                              <a:pt x="487038" y="1776"/>
                              <a:pt x="489385" y="952"/>
                              <a:pt x="491415" y="127"/>
                            </a:cubicBezTo>
                            <a:cubicBezTo>
                              <a:pt x="546736" y="952"/>
                              <a:pt x="606752" y="3806"/>
                              <a:pt x="717520" y="3997"/>
                            </a:cubicBezTo>
                            <a:cubicBezTo>
                              <a:pt x="741311" y="3997"/>
                              <a:pt x="767448" y="3997"/>
                              <a:pt x="794918" y="3806"/>
                            </a:cubicBezTo>
                            <a:cubicBezTo>
                              <a:pt x="788574" y="7740"/>
                              <a:pt x="782103" y="11293"/>
                              <a:pt x="775442" y="14465"/>
                            </a:cubicBezTo>
                            <a:cubicBezTo>
                              <a:pt x="768463" y="17763"/>
                              <a:pt x="763007" y="22522"/>
                              <a:pt x="758947" y="28612"/>
                            </a:cubicBezTo>
                            <a:cubicBezTo>
                              <a:pt x="755394" y="33941"/>
                              <a:pt x="748162" y="38699"/>
                              <a:pt x="737187" y="42696"/>
                            </a:cubicBezTo>
                            <a:cubicBezTo>
                              <a:pt x="736045" y="43140"/>
                              <a:pt x="735347" y="43838"/>
                              <a:pt x="735157" y="44536"/>
                            </a:cubicBezTo>
                            <a:cubicBezTo>
                              <a:pt x="734522" y="49674"/>
                              <a:pt x="741945" y="53037"/>
                              <a:pt x="757425" y="54813"/>
                            </a:cubicBezTo>
                            <a:cubicBezTo>
                              <a:pt x="761041" y="55194"/>
                              <a:pt x="764530" y="56082"/>
                              <a:pt x="767575" y="57414"/>
                            </a:cubicBezTo>
                            <a:lnTo>
                              <a:pt x="786608" y="65535"/>
                            </a:lnTo>
                            <a:cubicBezTo>
                              <a:pt x="789462" y="66740"/>
                              <a:pt x="792571" y="67565"/>
                              <a:pt x="795997" y="68009"/>
                            </a:cubicBezTo>
                            <a:cubicBezTo>
                              <a:pt x="806338" y="69405"/>
                              <a:pt x="813760" y="69087"/>
                              <a:pt x="818201" y="67057"/>
                            </a:cubicBezTo>
                            <a:cubicBezTo>
                              <a:pt x="826005" y="63378"/>
                              <a:pt x="830001" y="61538"/>
                              <a:pt x="830128" y="61538"/>
                            </a:cubicBezTo>
                            <a:cubicBezTo>
                              <a:pt x="840406" y="58683"/>
                              <a:pt x="849224" y="55194"/>
                              <a:pt x="856647" y="51134"/>
                            </a:cubicBezTo>
                            <a:cubicBezTo>
                              <a:pt x="880120" y="38255"/>
                              <a:pt x="903593" y="25947"/>
                              <a:pt x="926876" y="14274"/>
                            </a:cubicBezTo>
                            <a:cubicBezTo>
                              <a:pt x="931952" y="11736"/>
                              <a:pt x="937915" y="7803"/>
                              <a:pt x="944640" y="2538"/>
                            </a:cubicBezTo>
                            <a:cubicBezTo>
                              <a:pt x="1006812" y="1967"/>
                              <a:pt x="1067018" y="1396"/>
                              <a:pt x="1115297" y="1269"/>
                            </a:cubicBezTo>
                            <a:cubicBezTo>
                              <a:pt x="1129190" y="1269"/>
                              <a:pt x="1142069" y="1269"/>
                              <a:pt x="1154059" y="1269"/>
                            </a:cubicBezTo>
                            <a:cubicBezTo>
                              <a:pt x="1151458" y="2601"/>
                              <a:pt x="1148413" y="3870"/>
                              <a:pt x="1144987" y="4948"/>
                            </a:cubicBezTo>
                            <a:cubicBezTo>
                              <a:pt x="1142894" y="5646"/>
                              <a:pt x="1141752" y="6598"/>
                              <a:pt x="1141688" y="7930"/>
                            </a:cubicBezTo>
                            <a:cubicBezTo>
                              <a:pt x="1141561" y="12181"/>
                              <a:pt x="1140864" y="16241"/>
                              <a:pt x="1139595" y="20174"/>
                            </a:cubicBezTo>
                            <a:cubicBezTo>
                              <a:pt x="1139151" y="21506"/>
                              <a:pt x="1137311" y="23663"/>
                              <a:pt x="1133885" y="26582"/>
                            </a:cubicBezTo>
                            <a:cubicBezTo>
                              <a:pt x="1131665" y="28485"/>
                              <a:pt x="1130776" y="30832"/>
                              <a:pt x="1131411" y="33687"/>
                            </a:cubicBezTo>
                            <a:cubicBezTo>
                              <a:pt x="1131665" y="35146"/>
                              <a:pt x="1130713" y="36352"/>
                              <a:pt x="1128493" y="37113"/>
                            </a:cubicBezTo>
                            <a:cubicBezTo>
                              <a:pt x="1122910" y="39080"/>
                              <a:pt x="1120309" y="41744"/>
                              <a:pt x="1120880" y="45170"/>
                            </a:cubicBezTo>
                            <a:cubicBezTo>
                              <a:pt x="1121006" y="46502"/>
                              <a:pt x="1120245" y="47708"/>
                              <a:pt x="1118849" y="48659"/>
                            </a:cubicBezTo>
                            <a:lnTo>
                              <a:pt x="1101276" y="59444"/>
                            </a:lnTo>
                            <a:cubicBezTo>
                              <a:pt x="1099500" y="60523"/>
                              <a:pt x="1096962" y="61157"/>
                              <a:pt x="1093536" y="61348"/>
                            </a:cubicBezTo>
                            <a:cubicBezTo>
                              <a:pt x="1088271" y="61665"/>
                              <a:pt x="1084528" y="62743"/>
                              <a:pt x="1082307" y="64456"/>
                            </a:cubicBezTo>
                            <a:cubicBezTo>
                              <a:pt x="1077740" y="68072"/>
                              <a:pt x="1075329" y="69912"/>
                              <a:pt x="1075075" y="69976"/>
                            </a:cubicBezTo>
                            <a:cubicBezTo>
                              <a:pt x="1071395" y="71625"/>
                              <a:pt x="1067970" y="73211"/>
                              <a:pt x="1064544" y="74734"/>
                            </a:cubicBezTo>
                            <a:cubicBezTo>
                              <a:pt x="1060864" y="76320"/>
                              <a:pt x="1058263" y="78159"/>
                              <a:pt x="1056550" y="80317"/>
                            </a:cubicBezTo>
                            <a:cubicBezTo>
                              <a:pt x="1048747" y="90023"/>
                              <a:pt x="1040119" y="99920"/>
                              <a:pt x="1030730" y="109944"/>
                            </a:cubicBezTo>
                            <a:cubicBezTo>
                              <a:pt x="1022038" y="119269"/>
                              <a:pt x="1014679" y="129357"/>
                              <a:pt x="1008652" y="140205"/>
                            </a:cubicBezTo>
                            <a:cubicBezTo>
                              <a:pt x="1001039" y="154035"/>
                              <a:pt x="993045" y="167675"/>
                              <a:pt x="984608" y="180998"/>
                            </a:cubicBezTo>
                            <a:cubicBezTo>
                              <a:pt x="981499" y="186010"/>
                              <a:pt x="979279" y="191275"/>
                              <a:pt x="977946" y="196668"/>
                            </a:cubicBezTo>
                            <a:cubicBezTo>
                              <a:pt x="976614" y="201997"/>
                              <a:pt x="974394" y="207199"/>
                              <a:pt x="971348" y="212274"/>
                            </a:cubicBezTo>
                            <a:cubicBezTo>
                              <a:pt x="962594" y="227056"/>
                              <a:pt x="955742" y="240950"/>
                              <a:pt x="950794" y="253955"/>
                            </a:cubicBezTo>
                            <a:cubicBezTo>
                              <a:pt x="945972" y="266263"/>
                              <a:pt x="943498" y="280474"/>
                              <a:pt x="943181" y="296588"/>
                            </a:cubicBezTo>
                            <a:cubicBezTo>
                              <a:pt x="943181" y="298047"/>
                              <a:pt x="944893" y="299506"/>
                              <a:pt x="948383" y="301029"/>
                            </a:cubicBezTo>
                            <a:cubicBezTo>
                              <a:pt x="953014" y="302995"/>
                              <a:pt x="957455" y="303693"/>
                              <a:pt x="961515" y="303122"/>
                            </a:cubicBezTo>
                            <a:cubicBezTo>
                              <a:pt x="969762" y="301917"/>
                              <a:pt x="974394" y="303313"/>
                              <a:pt x="975409" y="307500"/>
                            </a:cubicBezTo>
                            <a:cubicBezTo>
                              <a:pt x="977185" y="314922"/>
                              <a:pt x="976170" y="321393"/>
                              <a:pt x="972427" y="326976"/>
                            </a:cubicBezTo>
                            <a:cubicBezTo>
                              <a:pt x="969699" y="331227"/>
                              <a:pt x="976043" y="336810"/>
                              <a:pt x="982768" y="341948"/>
                            </a:cubicBezTo>
                            <a:cubicBezTo>
                              <a:pt x="984037" y="342963"/>
                              <a:pt x="984481" y="343979"/>
                              <a:pt x="983783" y="344740"/>
                            </a:cubicBezTo>
                            <a:lnTo>
                              <a:pt x="977122" y="351591"/>
                            </a:lnTo>
                            <a:cubicBezTo>
                              <a:pt x="976043" y="352733"/>
                              <a:pt x="976170" y="354129"/>
                              <a:pt x="977312" y="355652"/>
                            </a:cubicBezTo>
                            <a:cubicBezTo>
                              <a:pt x="981626" y="361361"/>
                              <a:pt x="981309" y="365929"/>
                              <a:pt x="976424" y="369228"/>
                            </a:cubicBezTo>
                            <a:cubicBezTo>
                              <a:pt x="972046" y="372337"/>
                              <a:pt x="976995" y="377729"/>
                              <a:pt x="991459" y="385342"/>
                            </a:cubicBezTo>
                            <a:cubicBezTo>
                              <a:pt x="992601" y="385913"/>
                              <a:pt x="993934" y="386357"/>
                              <a:pt x="995520" y="386548"/>
                            </a:cubicBezTo>
                            <a:cubicBezTo>
                              <a:pt x="998819" y="387055"/>
                              <a:pt x="1000785" y="387943"/>
                              <a:pt x="1001420" y="389212"/>
                            </a:cubicBezTo>
                            <a:cubicBezTo>
                              <a:pt x="1002118" y="390608"/>
                              <a:pt x="1004211" y="392130"/>
                              <a:pt x="1007637" y="393653"/>
                            </a:cubicBezTo>
                            <a:cubicBezTo>
                              <a:pt x="1009921" y="394668"/>
                              <a:pt x="1012712" y="395429"/>
                              <a:pt x="1016138" y="396000"/>
                            </a:cubicBezTo>
                            <a:cubicBezTo>
                              <a:pt x="1036059" y="399299"/>
                              <a:pt x="1052490" y="399426"/>
                              <a:pt x="1065369" y="396254"/>
                            </a:cubicBezTo>
                            <a:cubicBezTo>
                              <a:pt x="1086050" y="394922"/>
                              <a:pt x="1088778" y="389402"/>
                              <a:pt x="1073489" y="379759"/>
                            </a:cubicBezTo>
                            <a:cubicBezTo>
                              <a:pt x="1058771" y="352670"/>
                              <a:pt x="1055916" y="327166"/>
                              <a:pt x="1065115" y="303186"/>
                            </a:cubicBezTo>
                            <a:cubicBezTo>
                              <a:pt x="1076280" y="273749"/>
                              <a:pt x="1087383" y="245962"/>
                              <a:pt x="1098295" y="219760"/>
                            </a:cubicBezTo>
                            <a:cubicBezTo>
                              <a:pt x="1105273" y="202885"/>
                              <a:pt x="1115487" y="185185"/>
                              <a:pt x="1128683" y="166597"/>
                            </a:cubicBezTo>
                            <a:cubicBezTo>
                              <a:pt x="1141054" y="149023"/>
                              <a:pt x="1152473" y="131387"/>
                              <a:pt x="1162687" y="113687"/>
                            </a:cubicBezTo>
                            <a:cubicBezTo>
                              <a:pt x="1168207" y="104170"/>
                              <a:pt x="1171886" y="94400"/>
                              <a:pt x="1173726" y="84377"/>
                            </a:cubicBezTo>
                            <a:cubicBezTo>
                              <a:pt x="1175058" y="76637"/>
                              <a:pt x="1179626" y="69849"/>
                              <a:pt x="1187493" y="64012"/>
                            </a:cubicBezTo>
                            <a:cubicBezTo>
                              <a:pt x="1195550" y="57985"/>
                              <a:pt x="1201196" y="51324"/>
                              <a:pt x="1204559" y="44028"/>
                            </a:cubicBezTo>
                            <a:cubicBezTo>
                              <a:pt x="1212552" y="26074"/>
                              <a:pt x="1222957" y="12625"/>
                              <a:pt x="1235708" y="3616"/>
                            </a:cubicBezTo>
                            <a:cubicBezTo>
                              <a:pt x="1236343" y="3172"/>
                              <a:pt x="1236914" y="2728"/>
                              <a:pt x="1237485" y="2347"/>
                            </a:cubicBezTo>
                            <a:cubicBezTo>
                              <a:pt x="1267112" y="3172"/>
                              <a:pt x="1285637" y="4377"/>
                              <a:pt x="1298261" y="5583"/>
                            </a:cubicBezTo>
                            <a:cubicBezTo>
                              <a:pt x="1308856" y="6598"/>
                              <a:pt x="1315264" y="7676"/>
                              <a:pt x="1321164" y="10214"/>
                            </a:cubicBezTo>
                            <a:cubicBezTo>
                              <a:pt x="1300609" y="41173"/>
                              <a:pt x="1282274" y="72259"/>
                              <a:pt x="1266160" y="103473"/>
                            </a:cubicBezTo>
                            <a:cubicBezTo>
                              <a:pt x="1261465" y="112608"/>
                              <a:pt x="1248396" y="135764"/>
                              <a:pt x="1227207" y="172941"/>
                            </a:cubicBezTo>
                            <a:cubicBezTo>
                              <a:pt x="1196946" y="225851"/>
                              <a:pt x="1177089" y="281235"/>
                              <a:pt x="1167699" y="338840"/>
                            </a:cubicBezTo>
                            <a:cubicBezTo>
                              <a:pt x="1165542" y="352670"/>
                              <a:pt x="1170300" y="367579"/>
                              <a:pt x="1182164" y="383629"/>
                            </a:cubicBezTo>
                            <a:cubicBezTo>
                              <a:pt x="1183179" y="385025"/>
                              <a:pt x="1185526" y="386040"/>
                              <a:pt x="1189333" y="386611"/>
                            </a:cubicBezTo>
                            <a:cubicBezTo>
                              <a:pt x="1220863" y="391306"/>
                              <a:pt x="1243448" y="384835"/>
                              <a:pt x="1264828" y="381726"/>
                            </a:cubicBezTo>
                            <a:cubicBezTo>
                              <a:pt x="1267492" y="381345"/>
                              <a:pt x="1269269" y="380584"/>
                              <a:pt x="1270157" y="379442"/>
                            </a:cubicBezTo>
                            <a:cubicBezTo>
                              <a:pt x="1271997" y="377031"/>
                              <a:pt x="1272821" y="375128"/>
                              <a:pt x="1272568" y="373859"/>
                            </a:cubicBezTo>
                            <a:cubicBezTo>
                              <a:pt x="1266160" y="336746"/>
                              <a:pt x="1279229" y="304772"/>
                              <a:pt x="1287667" y="273051"/>
                            </a:cubicBezTo>
                            <a:cubicBezTo>
                              <a:pt x="1291917" y="257191"/>
                              <a:pt x="1297563" y="242726"/>
                              <a:pt x="1304479" y="229848"/>
                            </a:cubicBezTo>
                            <a:cubicBezTo>
                              <a:pt x="1321291" y="198381"/>
                              <a:pt x="1337976" y="166914"/>
                              <a:pt x="1354217" y="135320"/>
                            </a:cubicBezTo>
                            <a:cubicBezTo>
                              <a:pt x="1366017" y="112545"/>
                              <a:pt x="1380418" y="90023"/>
                              <a:pt x="1395136" y="67819"/>
                            </a:cubicBezTo>
                            <a:cubicBezTo>
                              <a:pt x="1405096" y="75876"/>
                              <a:pt x="1415564" y="84440"/>
                              <a:pt x="1425905" y="92941"/>
                            </a:cubicBezTo>
                            <a:cubicBezTo>
                              <a:pt x="1423748" y="96811"/>
                              <a:pt x="1421591" y="100618"/>
                              <a:pt x="1419244" y="104361"/>
                            </a:cubicBezTo>
                            <a:cubicBezTo>
                              <a:pt x="1395834" y="142235"/>
                              <a:pt x="1375279" y="180744"/>
                              <a:pt x="1357516" y="219951"/>
                            </a:cubicBezTo>
                            <a:cubicBezTo>
                              <a:pt x="1357389" y="220141"/>
                              <a:pt x="1349649" y="234479"/>
                              <a:pt x="1334233" y="263027"/>
                            </a:cubicBezTo>
                            <a:cubicBezTo>
                              <a:pt x="1318943" y="291259"/>
                              <a:pt x="1314249" y="321584"/>
                              <a:pt x="1320149" y="354002"/>
                            </a:cubicBezTo>
                            <a:lnTo>
                              <a:pt x="1323892" y="375128"/>
                            </a:lnTo>
                            <a:cubicBezTo>
                              <a:pt x="1324145" y="376778"/>
                              <a:pt x="1326176" y="377412"/>
                              <a:pt x="1329728" y="377158"/>
                            </a:cubicBezTo>
                            <a:cubicBezTo>
                              <a:pt x="1333915" y="376778"/>
                              <a:pt x="1336643" y="375572"/>
                              <a:pt x="1337912" y="373669"/>
                            </a:cubicBezTo>
                            <a:cubicBezTo>
                              <a:pt x="1340260" y="369736"/>
                              <a:pt x="1341274" y="365422"/>
                              <a:pt x="1341148" y="360727"/>
                            </a:cubicBezTo>
                            <a:cubicBezTo>
                              <a:pt x="1341148" y="359458"/>
                              <a:pt x="1342226" y="358570"/>
                              <a:pt x="1344510" y="357935"/>
                            </a:cubicBezTo>
                            <a:cubicBezTo>
                              <a:pt x="1348253" y="356984"/>
                              <a:pt x="1350156" y="355398"/>
                              <a:pt x="1350029" y="353177"/>
                            </a:cubicBezTo>
                            <a:cubicBezTo>
                              <a:pt x="1350029" y="352035"/>
                              <a:pt x="1351489" y="351528"/>
                              <a:pt x="1354470" y="351655"/>
                            </a:cubicBezTo>
                            <a:lnTo>
                              <a:pt x="1370838" y="352480"/>
                            </a:lnTo>
                            <a:cubicBezTo>
                              <a:pt x="1374137" y="352606"/>
                              <a:pt x="1376484" y="353431"/>
                              <a:pt x="1377944" y="354890"/>
                            </a:cubicBezTo>
                            <a:lnTo>
                              <a:pt x="1387840" y="364914"/>
                            </a:lnTo>
                            <a:cubicBezTo>
                              <a:pt x="1388602" y="365612"/>
                              <a:pt x="1389807" y="366246"/>
                              <a:pt x="1391520" y="366817"/>
                            </a:cubicBezTo>
                            <a:lnTo>
                              <a:pt x="1395136" y="367959"/>
                            </a:lnTo>
                            <a:cubicBezTo>
                              <a:pt x="1401290" y="369926"/>
                              <a:pt x="1403130" y="369609"/>
                              <a:pt x="1400719" y="367008"/>
                            </a:cubicBezTo>
                            <a:cubicBezTo>
                              <a:pt x="1397547" y="363645"/>
                              <a:pt x="1398181" y="360663"/>
                              <a:pt x="1402559" y="357999"/>
                            </a:cubicBezTo>
                            <a:cubicBezTo>
                              <a:pt x="1412836" y="351655"/>
                              <a:pt x="1411821" y="339791"/>
                              <a:pt x="1413724" y="331163"/>
                            </a:cubicBezTo>
                            <a:cubicBezTo>
                              <a:pt x="1413978" y="329577"/>
                              <a:pt x="1416008" y="328626"/>
                              <a:pt x="1419561" y="328245"/>
                            </a:cubicBezTo>
                            <a:lnTo>
                              <a:pt x="1431869" y="327040"/>
                            </a:lnTo>
                            <a:cubicBezTo>
                              <a:pt x="1436310" y="326595"/>
                              <a:pt x="1439228" y="327547"/>
                              <a:pt x="1440370" y="329704"/>
                            </a:cubicBezTo>
                            <a:lnTo>
                              <a:pt x="1451662" y="350069"/>
                            </a:lnTo>
                            <a:cubicBezTo>
                              <a:pt x="1453502" y="353431"/>
                              <a:pt x="1458387" y="356540"/>
                              <a:pt x="1466317" y="359268"/>
                            </a:cubicBezTo>
                            <a:cubicBezTo>
                              <a:pt x="1468665" y="360092"/>
                              <a:pt x="1471012" y="360663"/>
                              <a:pt x="1473232" y="360854"/>
                            </a:cubicBezTo>
                            <a:cubicBezTo>
                              <a:pt x="1479576" y="361488"/>
                              <a:pt x="1483827" y="360156"/>
                              <a:pt x="1482812" y="357682"/>
                            </a:cubicBezTo>
                            <a:cubicBezTo>
                              <a:pt x="1479323" y="348356"/>
                              <a:pt x="1481797" y="339982"/>
                              <a:pt x="1501908" y="337571"/>
                            </a:cubicBezTo>
                            <a:cubicBezTo>
                              <a:pt x="1511678" y="336429"/>
                              <a:pt x="1518466" y="333447"/>
                              <a:pt x="1522272" y="328562"/>
                            </a:cubicBezTo>
                            <a:cubicBezTo>
                              <a:pt x="1541495" y="304074"/>
                              <a:pt x="1554057" y="280981"/>
                              <a:pt x="1559957" y="259284"/>
                            </a:cubicBezTo>
                            <a:cubicBezTo>
                              <a:pt x="1560274" y="258143"/>
                              <a:pt x="1562240" y="257825"/>
                              <a:pt x="1565730" y="258396"/>
                            </a:cubicBezTo>
                            <a:cubicBezTo>
                              <a:pt x="1567506" y="258650"/>
                              <a:pt x="1569282" y="259157"/>
                              <a:pt x="1571122" y="259855"/>
                            </a:cubicBezTo>
                            <a:cubicBezTo>
                              <a:pt x="1573152" y="260617"/>
                              <a:pt x="1575500" y="261124"/>
                              <a:pt x="1577657" y="261251"/>
                            </a:cubicBezTo>
                            <a:cubicBezTo>
                              <a:pt x="1594278" y="262266"/>
                              <a:pt x="1612296" y="264994"/>
                              <a:pt x="1631772" y="269498"/>
                            </a:cubicBezTo>
                            <a:cubicBezTo>
                              <a:pt x="1634563" y="270133"/>
                              <a:pt x="1636149" y="270006"/>
                              <a:pt x="1636847" y="269181"/>
                            </a:cubicBezTo>
                            <a:cubicBezTo>
                              <a:pt x="1637101" y="268737"/>
                              <a:pt x="1637609" y="268420"/>
                              <a:pt x="1638243" y="268039"/>
                            </a:cubicBezTo>
                            <a:cubicBezTo>
                              <a:pt x="1639068" y="267722"/>
                              <a:pt x="1639829" y="267849"/>
                              <a:pt x="1640464" y="268483"/>
                            </a:cubicBezTo>
                            <a:cubicBezTo>
                              <a:pt x="1641035" y="268991"/>
                              <a:pt x="1641859" y="269435"/>
                              <a:pt x="1643128" y="269816"/>
                            </a:cubicBezTo>
                            <a:cubicBezTo>
                              <a:pt x="1644016" y="270133"/>
                              <a:pt x="1644904" y="270260"/>
                              <a:pt x="1645666" y="270260"/>
                            </a:cubicBezTo>
                            <a:cubicBezTo>
                              <a:pt x="1646617" y="270260"/>
                              <a:pt x="1647505" y="270196"/>
                              <a:pt x="1648267" y="270069"/>
                            </a:cubicBezTo>
                            <a:cubicBezTo>
                              <a:pt x="1648394" y="270069"/>
                              <a:pt x="1648457" y="270069"/>
                              <a:pt x="1648584" y="270196"/>
                            </a:cubicBezTo>
                            <a:cubicBezTo>
                              <a:pt x="1648774" y="270958"/>
                              <a:pt x="1649409" y="271782"/>
                              <a:pt x="1650424" y="272734"/>
                            </a:cubicBezTo>
                            <a:lnTo>
                              <a:pt x="1620606" y="343027"/>
                            </a:lnTo>
                            <a:cubicBezTo>
                              <a:pt x="1619972" y="344422"/>
                              <a:pt x="1621812" y="345311"/>
                              <a:pt x="1626062" y="345628"/>
                            </a:cubicBezTo>
                            <a:cubicBezTo>
                              <a:pt x="1628346" y="345818"/>
                              <a:pt x="1629932" y="345374"/>
                              <a:pt x="1630630" y="344359"/>
                            </a:cubicBezTo>
                            <a:cubicBezTo>
                              <a:pt x="1635388" y="338078"/>
                              <a:pt x="1647823" y="334272"/>
                              <a:pt x="1652073" y="328372"/>
                            </a:cubicBezTo>
                            <a:cubicBezTo>
                              <a:pt x="1658100" y="319871"/>
                              <a:pt x="1664317" y="311370"/>
                              <a:pt x="1670344" y="302805"/>
                            </a:cubicBezTo>
                            <a:cubicBezTo>
                              <a:pt x="1675927" y="300965"/>
                              <a:pt x="1678084" y="298047"/>
                              <a:pt x="1676942" y="294114"/>
                            </a:cubicBezTo>
                            <a:cubicBezTo>
                              <a:pt x="1676942" y="293987"/>
                              <a:pt x="1677386" y="293860"/>
                              <a:pt x="1677830" y="293987"/>
                            </a:cubicBezTo>
                            <a:lnTo>
                              <a:pt x="1680812" y="294494"/>
                            </a:lnTo>
                            <a:cubicBezTo>
                              <a:pt x="1682715" y="294812"/>
                              <a:pt x="1683604" y="295255"/>
                              <a:pt x="1683794" y="295953"/>
                            </a:cubicBezTo>
                            <a:cubicBezTo>
                              <a:pt x="1684492" y="302424"/>
                              <a:pt x="1683096" y="308388"/>
                              <a:pt x="1679353" y="313780"/>
                            </a:cubicBezTo>
                            <a:cubicBezTo>
                              <a:pt x="1676561" y="317714"/>
                              <a:pt x="1678021" y="321774"/>
                              <a:pt x="1678338" y="326215"/>
                            </a:cubicBezTo>
                            <a:cubicBezTo>
                              <a:pt x="1678528" y="328309"/>
                              <a:pt x="1685507" y="330592"/>
                              <a:pt x="1689567" y="329895"/>
                            </a:cubicBezTo>
                            <a:cubicBezTo>
                              <a:pt x="1705427" y="327293"/>
                              <a:pt x="1715768" y="322408"/>
                              <a:pt x="1720653" y="315366"/>
                            </a:cubicBezTo>
                            <a:cubicBezTo>
                              <a:pt x="1721288" y="314225"/>
                              <a:pt x="1723001" y="313463"/>
                              <a:pt x="1725411" y="313019"/>
                            </a:cubicBezTo>
                            <a:lnTo>
                              <a:pt x="1732580" y="311687"/>
                            </a:lnTo>
                            <a:cubicBezTo>
                              <a:pt x="1735054" y="311243"/>
                              <a:pt x="1737021" y="310545"/>
                              <a:pt x="1738353" y="309530"/>
                            </a:cubicBezTo>
                            <a:cubicBezTo>
                              <a:pt x="1741906" y="307182"/>
                              <a:pt x="1745268" y="304708"/>
                              <a:pt x="1748504" y="302234"/>
                            </a:cubicBezTo>
                            <a:cubicBezTo>
                              <a:pt x="1752057" y="303439"/>
                              <a:pt x="1755482" y="304645"/>
                              <a:pt x="1758845" y="305723"/>
                            </a:cubicBezTo>
                            <a:cubicBezTo>
                              <a:pt x="1792151" y="316762"/>
                              <a:pt x="1815942" y="321837"/>
                              <a:pt x="1846330" y="324375"/>
                            </a:cubicBezTo>
                            <a:cubicBezTo>
                              <a:pt x="1876719" y="326913"/>
                              <a:pt x="1913642" y="326913"/>
                              <a:pt x="1931786" y="327166"/>
                            </a:cubicBezTo>
                            <a:lnTo>
                              <a:pt x="1932991" y="327166"/>
                            </a:lnTo>
                            <a:cubicBezTo>
                              <a:pt x="1934387" y="328879"/>
                              <a:pt x="1935085" y="330592"/>
                              <a:pt x="1934958" y="332178"/>
                            </a:cubicBezTo>
                            <a:lnTo>
                              <a:pt x="1930644" y="333320"/>
                            </a:lnTo>
                            <a:cubicBezTo>
                              <a:pt x="1918336" y="336619"/>
                              <a:pt x="1896703" y="342392"/>
                              <a:pt x="1868281" y="350513"/>
                            </a:cubicBezTo>
                            <a:cubicBezTo>
                              <a:pt x="1856671" y="353875"/>
                              <a:pt x="1843920" y="357618"/>
                              <a:pt x="1830089" y="361806"/>
                            </a:cubicBezTo>
                            <a:cubicBezTo>
                              <a:pt x="1815942" y="359712"/>
                              <a:pt x="1802175" y="358570"/>
                              <a:pt x="1788789" y="358253"/>
                            </a:cubicBezTo>
                            <a:cubicBezTo>
                              <a:pt x="1735372" y="357174"/>
                              <a:pt x="1691470" y="362249"/>
                              <a:pt x="1657148" y="373352"/>
                            </a:cubicBezTo>
                            <a:cubicBezTo>
                              <a:pt x="1640971" y="375762"/>
                              <a:pt x="1623715" y="377729"/>
                              <a:pt x="1605698" y="379379"/>
                            </a:cubicBezTo>
                            <a:cubicBezTo>
                              <a:pt x="1594151" y="380394"/>
                              <a:pt x="1580829" y="377539"/>
                              <a:pt x="1570234" y="378173"/>
                            </a:cubicBezTo>
                            <a:cubicBezTo>
                              <a:pt x="1539592" y="380077"/>
                              <a:pt x="1510472" y="382805"/>
                              <a:pt x="1482622" y="386357"/>
                            </a:cubicBezTo>
                            <a:cubicBezTo>
                              <a:pt x="1395644" y="397523"/>
                              <a:pt x="1301370" y="403930"/>
                              <a:pt x="1211156" y="413320"/>
                            </a:cubicBezTo>
                            <a:cubicBezTo>
                              <a:pt x="1192061" y="415286"/>
                              <a:pt x="1173790" y="418395"/>
                              <a:pt x="1156407" y="422582"/>
                            </a:cubicBezTo>
                            <a:cubicBezTo>
                              <a:pt x="1137374" y="427150"/>
                              <a:pt x="1119738" y="430639"/>
                              <a:pt x="1103497" y="432987"/>
                            </a:cubicBezTo>
                            <a:cubicBezTo>
                              <a:pt x="1060484" y="439204"/>
                              <a:pt x="1023497" y="444596"/>
                              <a:pt x="992665" y="449228"/>
                            </a:cubicBezTo>
                            <a:cubicBezTo>
                              <a:pt x="973505" y="449291"/>
                              <a:pt x="953902" y="449354"/>
                              <a:pt x="933918" y="449418"/>
                            </a:cubicBezTo>
                            <a:lnTo>
                              <a:pt x="945591" y="447642"/>
                            </a:lnTo>
                            <a:cubicBezTo>
                              <a:pt x="947304" y="447388"/>
                              <a:pt x="946987" y="446309"/>
                              <a:pt x="945084" y="445548"/>
                            </a:cubicBezTo>
                            <a:lnTo>
                              <a:pt x="940072" y="443454"/>
                            </a:lnTo>
                            <a:cubicBezTo>
                              <a:pt x="938486" y="442756"/>
                              <a:pt x="936265" y="442439"/>
                              <a:pt x="934870" y="442756"/>
                            </a:cubicBezTo>
                            <a:cubicBezTo>
                              <a:pt x="920278" y="445802"/>
                              <a:pt x="904608" y="448085"/>
                              <a:pt x="887733" y="449671"/>
                            </a:cubicBezTo>
                            <a:lnTo>
                              <a:pt x="867051" y="449671"/>
                            </a:lnTo>
                            <a:cubicBezTo>
                              <a:pt x="861912" y="449545"/>
                              <a:pt x="856710" y="449418"/>
                              <a:pt x="851762" y="449735"/>
                            </a:cubicBezTo>
                            <a:cubicBezTo>
                              <a:pt x="833808" y="449735"/>
                              <a:pt x="815600" y="449798"/>
                              <a:pt x="797202" y="449798"/>
                            </a:cubicBezTo>
                            <a:cubicBezTo>
                              <a:pt x="797202" y="449671"/>
                              <a:pt x="797202" y="449481"/>
                              <a:pt x="797202" y="449354"/>
                            </a:cubicBezTo>
                            <a:cubicBezTo>
                              <a:pt x="797139" y="448593"/>
                              <a:pt x="797964" y="448149"/>
                              <a:pt x="799550" y="447895"/>
                            </a:cubicBezTo>
                            <a:cubicBezTo>
                              <a:pt x="808368" y="446817"/>
                              <a:pt x="814839" y="444723"/>
                              <a:pt x="819026" y="441805"/>
                            </a:cubicBezTo>
                            <a:cubicBezTo>
                              <a:pt x="820358" y="440853"/>
                              <a:pt x="822579" y="440282"/>
                              <a:pt x="825624" y="440155"/>
                            </a:cubicBezTo>
                            <a:cubicBezTo>
                              <a:pt x="836916" y="439584"/>
                              <a:pt x="848146" y="439267"/>
                              <a:pt x="859375" y="439013"/>
                            </a:cubicBezTo>
                            <a:cubicBezTo>
                              <a:pt x="865782" y="438887"/>
                              <a:pt x="872697" y="437491"/>
                              <a:pt x="879993" y="434953"/>
                            </a:cubicBezTo>
                            <a:cubicBezTo>
                              <a:pt x="882277" y="434128"/>
                              <a:pt x="881389" y="433494"/>
                              <a:pt x="877329" y="433113"/>
                            </a:cubicBezTo>
                            <a:cubicBezTo>
                              <a:pt x="872507" y="432606"/>
                              <a:pt x="867812" y="431464"/>
                              <a:pt x="863181" y="429497"/>
                            </a:cubicBezTo>
                            <a:cubicBezTo>
                              <a:pt x="860263" y="428229"/>
                              <a:pt x="857091" y="427467"/>
                              <a:pt x="853728" y="427213"/>
                            </a:cubicBezTo>
                            <a:cubicBezTo>
                              <a:pt x="830890" y="425183"/>
                              <a:pt x="812745" y="419727"/>
                              <a:pt x="799296" y="410909"/>
                            </a:cubicBezTo>
                            <a:cubicBezTo>
                              <a:pt x="797075" y="409450"/>
                              <a:pt x="795743" y="407991"/>
                              <a:pt x="795553" y="406658"/>
                            </a:cubicBezTo>
                            <a:cubicBezTo>
                              <a:pt x="794918" y="402218"/>
                              <a:pt x="793269" y="397713"/>
                              <a:pt x="790604" y="393145"/>
                            </a:cubicBezTo>
                            <a:cubicBezTo>
                              <a:pt x="786798" y="386484"/>
                              <a:pt x="784831" y="381345"/>
                              <a:pt x="784704" y="377793"/>
                            </a:cubicBezTo>
                            <a:cubicBezTo>
                              <a:pt x="784577" y="369165"/>
                              <a:pt x="785085" y="360727"/>
                              <a:pt x="786227" y="352353"/>
                            </a:cubicBezTo>
                            <a:cubicBezTo>
                              <a:pt x="786354" y="352226"/>
                              <a:pt x="786100" y="352162"/>
                              <a:pt x="785783" y="352099"/>
                            </a:cubicBezTo>
                            <a:cubicBezTo>
                              <a:pt x="785529" y="352099"/>
                              <a:pt x="785339" y="352035"/>
                              <a:pt x="785148" y="351972"/>
                            </a:cubicBezTo>
                            <a:cubicBezTo>
                              <a:pt x="784387" y="351782"/>
                              <a:pt x="783816" y="351845"/>
                              <a:pt x="783753" y="352099"/>
                            </a:cubicBezTo>
                            <a:cubicBezTo>
                              <a:pt x="780454" y="356286"/>
                              <a:pt x="778804" y="360917"/>
                              <a:pt x="778868" y="365866"/>
                            </a:cubicBezTo>
                            <a:cubicBezTo>
                              <a:pt x="778868" y="367135"/>
                              <a:pt x="777218" y="367642"/>
                              <a:pt x="773792" y="367388"/>
                            </a:cubicBezTo>
                            <a:cubicBezTo>
                              <a:pt x="765799" y="366817"/>
                              <a:pt x="759137" y="367579"/>
                              <a:pt x="753682" y="369862"/>
                            </a:cubicBezTo>
                            <a:cubicBezTo>
                              <a:pt x="758503" y="364407"/>
                              <a:pt x="763769" y="359077"/>
                              <a:pt x="769478" y="353875"/>
                            </a:cubicBezTo>
                            <a:cubicBezTo>
                              <a:pt x="771382" y="352162"/>
                              <a:pt x="773919" y="348737"/>
                              <a:pt x="776774" y="343661"/>
                            </a:cubicBezTo>
                            <a:cubicBezTo>
                              <a:pt x="778360" y="340933"/>
                              <a:pt x="780961" y="337507"/>
                              <a:pt x="784514" y="333384"/>
                            </a:cubicBezTo>
                            <a:cubicBezTo>
                              <a:pt x="790224" y="326722"/>
                              <a:pt x="787115" y="319680"/>
                              <a:pt x="775378" y="312258"/>
                            </a:cubicBezTo>
                            <a:lnTo>
                              <a:pt x="790033" y="314225"/>
                            </a:lnTo>
                            <a:cubicBezTo>
                              <a:pt x="799613" y="315557"/>
                              <a:pt x="804181" y="314478"/>
                              <a:pt x="803864" y="310989"/>
                            </a:cubicBezTo>
                            <a:cubicBezTo>
                              <a:pt x="802722" y="298808"/>
                              <a:pt x="801643" y="287199"/>
                              <a:pt x="800628" y="276287"/>
                            </a:cubicBezTo>
                            <a:cubicBezTo>
                              <a:pt x="800374" y="272226"/>
                              <a:pt x="804561" y="270704"/>
                              <a:pt x="810461" y="268737"/>
                            </a:cubicBezTo>
                            <a:cubicBezTo>
                              <a:pt x="812555" y="268039"/>
                              <a:pt x="813697" y="267088"/>
                              <a:pt x="813760" y="265819"/>
                            </a:cubicBezTo>
                            <a:cubicBezTo>
                              <a:pt x="814775" y="256683"/>
                              <a:pt x="817440" y="247928"/>
                              <a:pt x="821944" y="239491"/>
                            </a:cubicBezTo>
                            <a:cubicBezTo>
                              <a:pt x="822769" y="237968"/>
                              <a:pt x="820802" y="235684"/>
                              <a:pt x="816298" y="232702"/>
                            </a:cubicBezTo>
                            <a:cubicBezTo>
                              <a:pt x="814078" y="231243"/>
                              <a:pt x="813316" y="229975"/>
                              <a:pt x="813951" y="228832"/>
                            </a:cubicBezTo>
                            <a:cubicBezTo>
                              <a:pt x="821817" y="214114"/>
                              <a:pt x="833681" y="201680"/>
                              <a:pt x="849605" y="191466"/>
                            </a:cubicBezTo>
                            <a:cubicBezTo>
                              <a:pt x="853094" y="189182"/>
                              <a:pt x="855885" y="186327"/>
                              <a:pt x="857852" y="182838"/>
                            </a:cubicBezTo>
                            <a:cubicBezTo>
                              <a:pt x="859628" y="179539"/>
                              <a:pt x="862039" y="176620"/>
                              <a:pt x="865211" y="174019"/>
                            </a:cubicBezTo>
                            <a:cubicBezTo>
                              <a:pt x="866417" y="173004"/>
                              <a:pt x="866543" y="171862"/>
                              <a:pt x="865402" y="170467"/>
                            </a:cubicBezTo>
                            <a:cubicBezTo>
                              <a:pt x="862674" y="166977"/>
                              <a:pt x="863752" y="164313"/>
                              <a:pt x="868574" y="162600"/>
                            </a:cubicBezTo>
                            <a:cubicBezTo>
                              <a:pt x="870350" y="161966"/>
                              <a:pt x="871238" y="160950"/>
                              <a:pt x="871111" y="159745"/>
                            </a:cubicBezTo>
                            <a:lnTo>
                              <a:pt x="870096" y="148706"/>
                            </a:lnTo>
                            <a:cubicBezTo>
                              <a:pt x="869842" y="145915"/>
                              <a:pt x="866543" y="144710"/>
                              <a:pt x="860199" y="145027"/>
                            </a:cubicBezTo>
                            <a:cubicBezTo>
                              <a:pt x="856393" y="145217"/>
                              <a:pt x="851698" y="145027"/>
                              <a:pt x="846306" y="144265"/>
                            </a:cubicBezTo>
                            <a:cubicBezTo>
                              <a:pt x="836853" y="143123"/>
                              <a:pt x="829621" y="138175"/>
                              <a:pt x="834315" y="136145"/>
                            </a:cubicBezTo>
                            <a:cubicBezTo>
                              <a:pt x="837107" y="134939"/>
                              <a:pt x="841040" y="134559"/>
                              <a:pt x="845735" y="134939"/>
                            </a:cubicBezTo>
                            <a:cubicBezTo>
                              <a:pt x="849224" y="135257"/>
                              <a:pt x="850493" y="134686"/>
                              <a:pt x="849605" y="133290"/>
                            </a:cubicBezTo>
                            <a:lnTo>
                              <a:pt x="848590" y="131831"/>
                            </a:lnTo>
                            <a:cubicBezTo>
                              <a:pt x="847575" y="130435"/>
                              <a:pt x="845354" y="129547"/>
                              <a:pt x="841928" y="129420"/>
                            </a:cubicBezTo>
                            <a:cubicBezTo>
                              <a:pt x="833618" y="128912"/>
                              <a:pt x="822452" y="128405"/>
                              <a:pt x="815727" y="129357"/>
                            </a:cubicBezTo>
                            <a:cubicBezTo>
                              <a:pt x="737631" y="140459"/>
                              <a:pt x="667909" y="155748"/>
                              <a:pt x="606498" y="175161"/>
                            </a:cubicBezTo>
                            <a:cubicBezTo>
                              <a:pt x="580804" y="183282"/>
                              <a:pt x="559932" y="192861"/>
                              <a:pt x="544008" y="203964"/>
                            </a:cubicBezTo>
                            <a:cubicBezTo>
                              <a:pt x="489512" y="241648"/>
                              <a:pt x="429116" y="274510"/>
                              <a:pt x="362630" y="302615"/>
                            </a:cubicBezTo>
                            <a:cubicBezTo>
                              <a:pt x="361044" y="303313"/>
                              <a:pt x="361044" y="304328"/>
                              <a:pt x="362630" y="305596"/>
                            </a:cubicBezTo>
                            <a:cubicBezTo>
                              <a:pt x="364406" y="306992"/>
                              <a:pt x="366880" y="308198"/>
                              <a:pt x="370243" y="309213"/>
                            </a:cubicBezTo>
                            <a:cubicBezTo>
                              <a:pt x="371829" y="309720"/>
                              <a:pt x="372336" y="310545"/>
                              <a:pt x="371131" y="310672"/>
                            </a:cubicBezTo>
                            <a:cubicBezTo>
                              <a:pt x="350893" y="314225"/>
                              <a:pt x="336682" y="319236"/>
                              <a:pt x="328371" y="325580"/>
                            </a:cubicBezTo>
                            <a:cubicBezTo>
                              <a:pt x="322471" y="330021"/>
                              <a:pt x="316444" y="334462"/>
                              <a:pt x="310481" y="338776"/>
                            </a:cubicBezTo>
                            <a:cubicBezTo>
                              <a:pt x="308831" y="339918"/>
                              <a:pt x="308768" y="341377"/>
                              <a:pt x="310227" y="343090"/>
                            </a:cubicBezTo>
                            <a:cubicBezTo>
                              <a:pt x="313272" y="346643"/>
                              <a:pt x="314795" y="350259"/>
                              <a:pt x="314858" y="353875"/>
                            </a:cubicBezTo>
                            <a:cubicBezTo>
                              <a:pt x="295445" y="359204"/>
                              <a:pt x="277047" y="365104"/>
                              <a:pt x="259728" y="371575"/>
                            </a:cubicBezTo>
                            <a:cubicBezTo>
                              <a:pt x="228198" y="383375"/>
                              <a:pt x="199141" y="396508"/>
                              <a:pt x="172813" y="411036"/>
                            </a:cubicBezTo>
                            <a:cubicBezTo>
                              <a:pt x="151497" y="416936"/>
                              <a:pt x="132084" y="424358"/>
                              <a:pt x="114511" y="433431"/>
                            </a:cubicBezTo>
                            <a:cubicBezTo>
                              <a:pt x="113496" y="434002"/>
                              <a:pt x="113623" y="434699"/>
                              <a:pt x="115145" y="435461"/>
                            </a:cubicBezTo>
                            <a:cubicBezTo>
                              <a:pt x="117556" y="436666"/>
                              <a:pt x="119523" y="436920"/>
                              <a:pt x="121299" y="436349"/>
                            </a:cubicBezTo>
                            <a:cubicBezTo>
                              <a:pt x="132592" y="432479"/>
                              <a:pt x="145343" y="429180"/>
                              <a:pt x="159364" y="426515"/>
                            </a:cubicBezTo>
                            <a:cubicBezTo>
                              <a:pt x="166723" y="425120"/>
                              <a:pt x="175097" y="424866"/>
                              <a:pt x="184613" y="425754"/>
                            </a:cubicBezTo>
                            <a:cubicBezTo>
                              <a:pt x="188801" y="426135"/>
                              <a:pt x="190640" y="427023"/>
                              <a:pt x="190006" y="428419"/>
                            </a:cubicBezTo>
                            <a:lnTo>
                              <a:pt x="188927" y="431083"/>
                            </a:lnTo>
                            <a:cubicBezTo>
                              <a:pt x="188737" y="431464"/>
                              <a:pt x="189245" y="431845"/>
                              <a:pt x="190450" y="432162"/>
                            </a:cubicBezTo>
                            <a:cubicBezTo>
                              <a:pt x="191465" y="432416"/>
                              <a:pt x="192480" y="432669"/>
                              <a:pt x="193432" y="432860"/>
                            </a:cubicBezTo>
                            <a:cubicBezTo>
                              <a:pt x="196667" y="433621"/>
                              <a:pt x="197936" y="434573"/>
                              <a:pt x="197492" y="435588"/>
                            </a:cubicBezTo>
                            <a:cubicBezTo>
                              <a:pt x="196223" y="438189"/>
                              <a:pt x="192797" y="440155"/>
                              <a:pt x="187278" y="441361"/>
                            </a:cubicBezTo>
                            <a:cubicBezTo>
                              <a:pt x="179094" y="443074"/>
                              <a:pt x="171735" y="444913"/>
                              <a:pt x="165074" y="446753"/>
                            </a:cubicBezTo>
                            <a:cubicBezTo>
                              <a:pt x="160252" y="446690"/>
                              <a:pt x="155621" y="446563"/>
                              <a:pt x="151116" y="446436"/>
                            </a:cubicBezTo>
                            <a:cubicBezTo>
                              <a:pt x="36288" y="443899"/>
                              <a:pt x="31086" y="439711"/>
                              <a:pt x="28421" y="430576"/>
                            </a:cubicBezTo>
                            <a:cubicBezTo>
                              <a:pt x="26518" y="424041"/>
                              <a:pt x="25883" y="414906"/>
                              <a:pt x="25503" y="407673"/>
                            </a:cubicBezTo>
                            <a:lnTo>
                              <a:pt x="25503" y="407673"/>
                            </a:lnTo>
                            <a:close/>
                            <a:moveTo>
                              <a:pt x="453033" y="63"/>
                            </a:moveTo>
                            <a:cubicBezTo>
                              <a:pt x="407229" y="190"/>
                              <a:pt x="365992" y="1713"/>
                              <a:pt x="341821" y="3489"/>
                            </a:cubicBezTo>
                            <a:cubicBezTo>
                              <a:pt x="316508" y="5392"/>
                              <a:pt x="309910" y="7613"/>
                              <a:pt x="283518" y="33751"/>
                            </a:cubicBezTo>
                            <a:lnTo>
                              <a:pt x="344803" y="7930"/>
                            </a:lnTo>
                            <a:cubicBezTo>
                              <a:pt x="345754" y="7550"/>
                              <a:pt x="346960" y="7676"/>
                              <a:pt x="348673" y="8247"/>
                            </a:cubicBezTo>
                            <a:lnTo>
                              <a:pt x="351400" y="9262"/>
                            </a:lnTo>
                            <a:cubicBezTo>
                              <a:pt x="351845" y="9389"/>
                              <a:pt x="351971" y="9579"/>
                              <a:pt x="351781" y="9643"/>
                            </a:cubicBezTo>
                            <a:lnTo>
                              <a:pt x="276540" y="52149"/>
                            </a:lnTo>
                            <a:cubicBezTo>
                              <a:pt x="300711" y="53544"/>
                              <a:pt x="311306" y="57097"/>
                              <a:pt x="308197" y="62807"/>
                            </a:cubicBezTo>
                            <a:lnTo>
                              <a:pt x="425500" y="11863"/>
                            </a:lnTo>
                            <a:cubicBezTo>
                              <a:pt x="434699" y="7930"/>
                              <a:pt x="443898" y="3997"/>
                              <a:pt x="453033" y="0"/>
                            </a:cubicBezTo>
                            <a:lnTo>
                              <a:pt x="453033" y="0"/>
                            </a:lnTo>
                            <a:close/>
                            <a:moveTo>
                              <a:pt x="878407" y="341060"/>
                            </a:moveTo>
                            <a:cubicBezTo>
                              <a:pt x="873078" y="338713"/>
                              <a:pt x="865084" y="337952"/>
                              <a:pt x="860644" y="339347"/>
                            </a:cubicBezTo>
                            <a:cubicBezTo>
                              <a:pt x="856139" y="340743"/>
                              <a:pt x="856837" y="343725"/>
                              <a:pt x="862230" y="346072"/>
                            </a:cubicBezTo>
                            <a:cubicBezTo>
                              <a:pt x="867559" y="348419"/>
                              <a:pt x="875552" y="349181"/>
                              <a:pt x="879993" y="347785"/>
                            </a:cubicBezTo>
                            <a:cubicBezTo>
                              <a:pt x="884497" y="346389"/>
                              <a:pt x="883800" y="343407"/>
                              <a:pt x="878470" y="341060"/>
                            </a:cubicBezTo>
                            <a:lnTo>
                              <a:pt x="878470" y="341060"/>
                            </a:lnTo>
                            <a:close/>
                            <a:moveTo>
                              <a:pt x="265438" y="237778"/>
                            </a:moveTo>
                            <a:cubicBezTo>
                              <a:pt x="293035" y="226993"/>
                              <a:pt x="316191" y="216525"/>
                              <a:pt x="334969" y="206247"/>
                            </a:cubicBezTo>
                            <a:cubicBezTo>
                              <a:pt x="348292" y="198888"/>
                              <a:pt x="361805" y="191783"/>
                              <a:pt x="375635" y="184931"/>
                            </a:cubicBezTo>
                            <a:cubicBezTo>
                              <a:pt x="386357" y="179475"/>
                              <a:pt x="396253" y="173639"/>
                              <a:pt x="405326" y="167358"/>
                            </a:cubicBezTo>
                            <a:cubicBezTo>
                              <a:pt x="414651" y="161014"/>
                              <a:pt x="424295" y="154606"/>
                              <a:pt x="434318" y="148262"/>
                            </a:cubicBezTo>
                            <a:cubicBezTo>
                              <a:pt x="434826" y="148008"/>
                              <a:pt x="434445" y="147628"/>
                              <a:pt x="433430" y="147184"/>
                            </a:cubicBezTo>
                            <a:lnTo>
                              <a:pt x="430575" y="146042"/>
                            </a:lnTo>
                            <a:cubicBezTo>
                              <a:pt x="427847" y="144963"/>
                              <a:pt x="424485" y="144710"/>
                              <a:pt x="423216" y="145534"/>
                            </a:cubicBezTo>
                            <a:cubicBezTo>
                              <a:pt x="375318" y="177636"/>
                              <a:pt x="320314" y="207326"/>
                              <a:pt x="258269" y="234669"/>
                            </a:cubicBezTo>
                            <a:cubicBezTo>
                              <a:pt x="257317" y="235113"/>
                              <a:pt x="257698" y="235557"/>
                              <a:pt x="259284" y="236192"/>
                            </a:cubicBezTo>
                            <a:lnTo>
                              <a:pt x="262583" y="237461"/>
                            </a:lnTo>
                            <a:cubicBezTo>
                              <a:pt x="263852" y="237905"/>
                              <a:pt x="264676" y="237968"/>
                              <a:pt x="265438" y="237714"/>
                            </a:cubicBezTo>
                            <a:lnTo>
                              <a:pt x="265438" y="237714"/>
                            </a:lnTo>
                            <a:close/>
                            <a:moveTo>
                              <a:pt x="873966" y="327738"/>
                            </a:moveTo>
                            <a:cubicBezTo>
                              <a:pt x="869398" y="327293"/>
                              <a:pt x="866988" y="329070"/>
                              <a:pt x="868574" y="331734"/>
                            </a:cubicBezTo>
                            <a:cubicBezTo>
                              <a:pt x="870160" y="334399"/>
                              <a:pt x="875235" y="337000"/>
                              <a:pt x="879803" y="337444"/>
                            </a:cubicBezTo>
                            <a:cubicBezTo>
                              <a:pt x="884371" y="337888"/>
                              <a:pt x="886781" y="336112"/>
                              <a:pt x="885195" y="333447"/>
                            </a:cubicBezTo>
                            <a:cubicBezTo>
                              <a:pt x="883609" y="330783"/>
                              <a:pt x="878534" y="328182"/>
                              <a:pt x="873966" y="327674"/>
                            </a:cubicBezTo>
                            <a:lnTo>
                              <a:pt x="873966" y="327674"/>
                            </a:lnTo>
                            <a:close/>
                            <a:moveTo>
                              <a:pt x="728559" y="82474"/>
                            </a:moveTo>
                            <a:lnTo>
                              <a:pt x="725958" y="81649"/>
                            </a:lnTo>
                            <a:cubicBezTo>
                              <a:pt x="725070" y="81395"/>
                              <a:pt x="724118" y="81395"/>
                              <a:pt x="723674" y="81649"/>
                            </a:cubicBezTo>
                            <a:cubicBezTo>
                              <a:pt x="718091" y="84948"/>
                              <a:pt x="713840" y="88437"/>
                              <a:pt x="710859" y="92117"/>
                            </a:cubicBezTo>
                            <a:cubicBezTo>
                              <a:pt x="704705" y="99793"/>
                              <a:pt x="689416" y="104932"/>
                              <a:pt x="678060" y="111086"/>
                            </a:cubicBezTo>
                            <a:cubicBezTo>
                              <a:pt x="663151" y="119143"/>
                              <a:pt x="643611" y="125360"/>
                              <a:pt x="627243" y="132973"/>
                            </a:cubicBezTo>
                            <a:cubicBezTo>
                              <a:pt x="626736" y="133227"/>
                              <a:pt x="626862" y="133544"/>
                              <a:pt x="627878" y="133924"/>
                            </a:cubicBezTo>
                            <a:lnTo>
                              <a:pt x="628004" y="133924"/>
                            </a:lnTo>
                            <a:cubicBezTo>
                              <a:pt x="629019" y="134369"/>
                              <a:pt x="629781" y="134432"/>
                              <a:pt x="630415" y="134242"/>
                            </a:cubicBezTo>
                            <a:cubicBezTo>
                              <a:pt x="663024" y="124408"/>
                              <a:pt x="691192" y="112799"/>
                              <a:pt x="715046" y="99476"/>
                            </a:cubicBezTo>
                            <a:cubicBezTo>
                              <a:pt x="722468" y="95289"/>
                              <a:pt x="728368" y="90848"/>
                              <a:pt x="732746" y="86026"/>
                            </a:cubicBezTo>
                            <a:cubicBezTo>
                              <a:pt x="733824" y="84821"/>
                              <a:pt x="732429" y="83679"/>
                              <a:pt x="728622" y="82537"/>
                            </a:cubicBezTo>
                            <a:close/>
                          </a:path>
                        </a:pathLst>
                      </a:custGeom>
                      <a:solidFill>
                        <a:srgbClr val="BC6B4D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8" name="Freeform: Shape 7657">
                        <a:extLst>
                          <a:ext uri="{FF2B5EF4-FFF2-40B4-BE49-F238E27FC236}">
                            <a16:creationId xmlns:a16="http://schemas.microsoft.com/office/drawing/2014/main" id="{A2C76E90-9121-7E16-4109-DE68AAC692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0778" y="2037352"/>
                        <a:ext cx="915195" cy="121933"/>
                      </a:xfrm>
                      <a:custGeom>
                        <a:avLst/>
                        <a:gdLst>
                          <a:gd name="connsiteX0" fmla="*/ 63 w 915195"/>
                          <a:gd name="connsiteY0" fmla="*/ 121934 h 121933"/>
                          <a:gd name="connsiteX1" fmla="*/ 60523 w 915195"/>
                          <a:gd name="connsiteY1" fmla="*/ 113560 h 121933"/>
                          <a:gd name="connsiteX2" fmla="*/ 365612 w 915195"/>
                          <a:gd name="connsiteY2" fmla="*/ 74924 h 121933"/>
                          <a:gd name="connsiteX3" fmla="*/ 368974 w 915195"/>
                          <a:gd name="connsiteY3" fmla="*/ 75622 h 121933"/>
                          <a:gd name="connsiteX4" fmla="*/ 371385 w 915195"/>
                          <a:gd name="connsiteY4" fmla="*/ 77081 h 121933"/>
                          <a:gd name="connsiteX5" fmla="*/ 371385 w 915195"/>
                          <a:gd name="connsiteY5" fmla="*/ 77462 h 121933"/>
                          <a:gd name="connsiteX6" fmla="*/ 208849 w 915195"/>
                          <a:gd name="connsiteY6" fmla="*/ 103599 h 121933"/>
                          <a:gd name="connsiteX7" fmla="*/ 137604 w 915195"/>
                          <a:gd name="connsiteY7" fmla="*/ 108738 h 121933"/>
                          <a:gd name="connsiteX8" fmla="*/ 57161 w 915195"/>
                          <a:gd name="connsiteY8" fmla="*/ 121617 h 121933"/>
                          <a:gd name="connsiteX9" fmla="*/ 0 w 915195"/>
                          <a:gd name="connsiteY9" fmla="*/ 121934 h 121933"/>
                          <a:gd name="connsiteX10" fmla="*/ 0 w 915195"/>
                          <a:gd name="connsiteY10" fmla="*/ 121934 h 121933"/>
                          <a:gd name="connsiteX11" fmla="*/ 108675 w 915195"/>
                          <a:gd name="connsiteY11" fmla="*/ 121300 h 121933"/>
                          <a:gd name="connsiteX12" fmla="*/ 159999 w 915195"/>
                          <a:gd name="connsiteY12" fmla="*/ 120919 h 121933"/>
                          <a:gd name="connsiteX13" fmla="*/ 156129 w 915195"/>
                          <a:gd name="connsiteY13" fmla="*/ 118889 h 121933"/>
                          <a:gd name="connsiteX14" fmla="*/ 156129 w 915195"/>
                          <a:gd name="connsiteY14" fmla="*/ 118001 h 121933"/>
                          <a:gd name="connsiteX15" fmla="*/ 168056 w 915195"/>
                          <a:gd name="connsiteY15" fmla="*/ 114004 h 121933"/>
                          <a:gd name="connsiteX16" fmla="*/ 164123 w 915195"/>
                          <a:gd name="connsiteY16" fmla="*/ 112545 h 121933"/>
                          <a:gd name="connsiteX17" fmla="*/ 108675 w 915195"/>
                          <a:gd name="connsiteY17" fmla="*/ 121363 h 121933"/>
                          <a:gd name="connsiteX18" fmla="*/ 108675 w 915195"/>
                          <a:gd name="connsiteY18" fmla="*/ 121363 h 121933"/>
                          <a:gd name="connsiteX19" fmla="*/ 171545 w 915195"/>
                          <a:gd name="connsiteY19" fmla="*/ 120792 h 121933"/>
                          <a:gd name="connsiteX20" fmla="*/ 192544 w 915195"/>
                          <a:gd name="connsiteY20" fmla="*/ 120602 h 121933"/>
                          <a:gd name="connsiteX21" fmla="*/ 223757 w 915195"/>
                          <a:gd name="connsiteY21" fmla="*/ 120285 h 121933"/>
                          <a:gd name="connsiteX22" fmla="*/ 287516 w 915195"/>
                          <a:gd name="connsiteY22" fmla="*/ 110959 h 121933"/>
                          <a:gd name="connsiteX23" fmla="*/ 292845 w 915195"/>
                          <a:gd name="connsiteY23" fmla="*/ 111974 h 121933"/>
                          <a:gd name="connsiteX24" fmla="*/ 295129 w 915195"/>
                          <a:gd name="connsiteY24" fmla="*/ 113179 h 121933"/>
                          <a:gd name="connsiteX25" fmla="*/ 295383 w 915195"/>
                          <a:gd name="connsiteY25" fmla="*/ 114829 h 121933"/>
                          <a:gd name="connsiteX26" fmla="*/ 271655 w 915195"/>
                          <a:gd name="connsiteY26" fmla="*/ 119777 h 121933"/>
                          <a:gd name="connsiteX27" fmla="*/ 363582 w 915195"/>
                          <a:gd name="connsiteY27" fmla="*/ 118445 h 121933"/>
                          <a:gd name="connsiteX28" fmla="*/ 408689 w 915195"/>
                          <a:gd name="connsiteY28" fmla="*/ 110515 h 121933"/>
                          <a:gd name="connsiteX29" fmla="*/ 436222 w 915195"/>
                          <a:gd name="connsiteY29" fmla="*/ 106835 h 121933"/>
                          <a:gd name="connsiteX30" fmla="*/ 460393 w 915195"/>
                          <a:gd name="connsiteY30" fmla="*/ 102521 h 121933"/>
                          <a:gd name="connsiteX31" fmla="*/ 452336 w 915195"/>
                          <a:gd name="connsiteY31" fmla="*/ 98778 h 121933"/>
                          <a:gd name="connsiteX32" fmla="*/ 329070 w 915195"/>
                          <a:gd name="connsiteY32" fmla="*/ 116478 h 121933"/>
                          <a:gd name="connsiteX33" fmla="*/ 323931 w 915195"/>
                          <a:gd name="connsiteY33" fmla="*/ 114765 h 121933"/>
                          <a:gd name="connsiteX34" fmla="*/ 327864 w 915195"/>
                          <a:gd name="connsiteY34" fmla="*/ 111593 h 121933"/>
                          <a:gd name="connsiteX35" fmla="*/ 628830 w 915195"/>
                          <a:gd name="connsiteY35" fmla="*/ 62489 h 121933"/>
                          <a:gd name="connsiteX36" fmla="*/ 635237 w 915195"/>
                          <a:gd name="connsiteY36" fmla="*/ 58873 h 121933"/>
                          <a:gd name="connsiteX37" fmla="*/ 626990 w 915195"/>
                          <a:gd name="connsiteY37" fmla="*/ 55638 h 121933"/>
                          <a:gd name="connsiteX38" fmla="*/ 596792 w 915195"/>
                          <a:gd name="connsiteY38" fmla="*/ 59444 h 121933"/>
                          <a:gd name="connsiteX39" fmla="*/ 509306 w 915195"/>
                          <a:gd name="connsiteY39" fmla="*/ 75368 h 121933"/>
                          <a:gd name="connsiteX40" fmla="*/ 317904 w 915195"/>
                          <a:gd name="connsiteY40" fmla="*/ 107025 h 121933"/>
                          <a:gd name="connsiteX41" fmla="*/ 299506 w 915195"/>
                          <a:gd name="connsiteY41" fmla="*/ 107025 h 121933"/>
                          <a:gd name="connsiteX42" fmla="*/ 263154 w 915195"/>
                          <a:gd name="connsiteY42" fmla="*/ 108104 h 121933"/>
                          <a:gd name="connsiteX43" fmla="*/ 242663 w 915195"/>
                          <a:gd name="connsiteY43" fmla="*/ 110959 h 121933"/>
                          <a:gd name="connsiteX44" fmla="*/ 216081 w 915195"/>
                          <a:gd name="connsiteY44" fmla="*/ 114956 h 121933"/>
                          <a:gd name="connsiteX45" fmla="*/ 171672 w 915195"/>
                          <a:gd name="connsiteY45" fmla="*/ 120792 h 121933"/>
                          <a:gd name="connsiteX46" fmla="*/ 171672 w 915195"/>
                          <a:gd name="connsiteY46" fmla="*/ 120792 h 121933"/>
                          <a:gd name="connsiteX47" fmla="*/ 437681 w 915195"/>
                          <a:gd name="connsiteY47" fmla="*/ 116922 h 121933"/>
                          <a:gd name="connsiteX48" fmla="*/ 497443 w 915195"/>
                          <a:gd name="connsiteY48" fmla="*/ 104361 h 121933"/>
                          <a:gd name="connsiteX49" fmla="*/ 605864 w 915195"/>
                          <a:gd name="connsiteY49" fmla="*/ 81902 h 121933"/>
                          <a:gd name="connsiteX50" fmla="*/ 694872 w 915195"/>
                          <a:gd name="connsiteY50" fmla="*/ 67375 h 121933"/>
                          <a:gd name="connsiteX51" fmla="*/ 611574 w 915195"/>
                          <a:gd name="connsiteY51" fmla="*/ 95860 h 121933"/>
                          <a:gd name="connsiteX52" fmla="*/ 553335 w 915195"/>
                          <a:gd name="connsiteY52" fmla="*/ 111783 h 121933"/>
                          <a:gd name="connsiteX53" fmla="*/ 454366 w 915195"/>
                          <a:gd name="connsiteY53" fmla="*/ 116542 h 121933"/>
                          <a:gd name="connsiteX54" fmla="*/ 437618 w 915195"/>
                          <a:gd name="connsiteY54" fmla="*/ 116922 h 121933"/>
                          <a:gd name="connsiteX55" fmla="*/ 437618 w 915195"/>
                          <a:gd name="connsiteY55" fmla="*/ 116922 h 121933"/>
                          <a:gd name="connsiteX56" fmla="*/ 767703 w 915195"/>
                          <a:gd name="connsiteY56" fmla="*/ 43647 h 121933"/>
                          <a:gd name="connsiteX57" fmla="*/ 737061 w 915195"/>
                          <a:gd name="connsiteY57" fmla="*/ 42759 h 121933"/>
                          <a:gd name="connsiteX58" fmla="*/ 725514 w 915195"/>
                          <a:gd name="connsiteY58" fmla="*/ 42379 h 121933"/>
                          <a:gd name="connsiteX59" fmla="*/ 685927 w 915195"/>
                          <a:gd name="connsiteY59" fmla="*/ 41427 h 121933"/>
                          <a:gd name="connsiteX60" fmla="*/ 674127 w 915195"/>
                          <a:gd name="connsiteY60" fmla="*/ 42188 h 121933"/>
                          <a:gd name="connsiteX61" fmla="*/ 663215 w 915195"/>
                          <a:gd name="connsiteY61" fmla="*/ 42696 h 121933"/>
                          <a:gd name="connsiteX62" fmla="*/ 623945 w 915195"/>
                          <a:gd name="connsiteY62" fmla="*/ 46122 h 121933"/>
                          <a:gd name="connsiteX63" fmla="*/ 755585 w 915195"/>
                          <a:gd name="connsiteY63" fmla="*/ 31023 h 121933"/>
                          <a:gd name="connsiteX64" fmla="*/ 796886 w 915195"/>
                          <a:gd name="connsiteY64" fmla="*/ 34575 h 121933"/>
                          <a:gd name="connsiteX65" fmla="*/ 767703 w 915195"/>
                          <a:gd name="connsiteY65" fmla="*/ 43584 h 121933"/>
                          <a:gd name="connsiteX66" fmla="*/ 767703 w 915195"/>
                          <a:gd name="connsiteY66" fmla="*/ 43584 h 121933"/>
                          <a:gd name="connsiteX67" fmla="*/ 901691 w 915195"/>
                          <a:gd name="connsiteY67" fmla="*/ 5012 h 121933"/>
                          <a:gd name="connsiteX68" fmla="*/ 899724 w 915195"/>
                          <a:gd name="connsiteY68" fmla="*/ 0 h 121933"/>
                          <a:gd name="connsiteX69" fmla="*/ 914379 w 915195"/>
                          <a:gd name="connsiteY69" fmla="*/ 1332 h 121933"/>
                          <a:gd name="connsiteX70" fmla="*/ 901691 w 915195"/>
                          <a:gd name="connsiteY70" fmla="*/ 5012 h 121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</a:cxnLst>
                        <a:rect l="l" t="t" r="r" b="b"/>
                        <a:pathLst>
                          <a:path w="915195" h="121933">
                            <a:moveTo>
                              <a:pt x="63" y="121934"/>
                            </a:moveTo>
                            <a:cubicBezTo>
                              <a:pt x="22775" y="119079"/>
                              <a:pt x="42886" y="116288"/>
                              <a:pt x="60523" y="113560"/>
                            </a:cubicBezTo>
                            <a:cubicBezTo>
                              <a:pt x="158984" y="98207"/>
                              <a:pt x="260680" y="85328"/>
                              <a:pt x="365612" y="74924"/>
                            </a:cubicBezTo>
                            <a:cubicBezTo>
                              <a:pt x="366754" y="74797"/>
                              <a:pt x="367896" y="74987"/>
                              <a:pt x="368974" y="75622"/>
                            </a:cubicBezTo>
                            <a:lnTo>
                              <a:pt x="371385" y="77081"/>
                            </a:lnTo>
                            <a:cubicBezTo>
                              <a:pt x="371702" y="77271"/>
                              <a:pt x="371766" y="77398"/>
                              <a:pt x="371385" y="77462"/>
                            </a:cubicBezTo>
                            <a:cubicBezTo>
                              <a:pt x="317333" y="86914"/>
                              <a:pt x="263091" y="95606"/>
                              <a:pt x="208849" y="103599"/>
                            </a:cubicBezTo>
                            <a:cubicBezTo>
                              <a:pt x="187469" y="106772"/>
                              <a:pt x="159491" y="104995"/>
                              <a:pt x="137604" y="108738"/>
                            </a:cubicBezTo>
                            <a:cubicBezTo>
                              <a:pt x="110959" y="113242"/>
                              <a:pt x="84060" y="117366"/>
                              <a:pt x="57161" y="121617"/>
                            </a:cubicBezTo>
                            <a:cubicBezTo>
                              <a:pt x="38636" y="121744"/>
                              <a:pt x="19603" y="121807"/>
                              <a:pt x="0" y="121934"/>
                            </a:cubicBezTo>
                            <a:lnTo>
                              <a:pt x="0" y="121934"/>
                            </a:lnTo>
                            <a:close/>
                            <a:moveTo>
                              <a:pt x="108675" y="121300"/>
                            </a:moveTo>
                            <a:cubicBezTo>
                              <a:pt x="126438" y="121173"/>
                              <a:pt x="143568" y="121046"/>
                              <a:pt x="159999" y="120919"/>
                            </a:cubicBezTo>
                            <a:lnTo>
                              <a:pt x="156129" y="118889"/>
                            </a:lnTo>
                            <a:cubicBezTo>
                              <a:pt x="155114" y="118381"/>
                              <a:pt x="155177" y="118128"/>
                              <a:pt x="156129" y="118001"/>
                            </a:cubicBezTo>
                            <a:cubicBezTo>
                              <a:pt x="162727" y="117430"/>
                              <a:pt x="166724" y="116097"/>
                              <a:pt x="168056" y="114004"/>
                            </a:cubicBezTo>
                            <a:cubicBezTo>
                              <a:pt x="169071" y="112418"/>
                              <a:pt x="167739" y="111974"/>
                              <a:pt x="164123" y="112545"/>
                            </a:cubicBezTo>
                            <a:lnTo>
                              <a:pt x="108675" y="121363"/>
                            </a:lnTo>
                            <a:lnTo>
                              <a:pt x="108675" y="121363"/>
                            </a:lnTo>
                            <a:close/>
                            <a:moveTo>
                              <a:pt x="171545" y="120792"/>
                            </a:moveTo>
                            <a:cubicBezTo>
                              <a:pt x="178714" y="120792"/>
                              <a:pt x="185693" y="120665"/>
                              <a:pt x="192544" y="120602"/>
                            </a:cubicBezTo>
                            <a:cubicBezTo>
                              <a:pt x="203329" y="120475"/>
                              <a:pt x="213734" y="120411"/>
                              <a:pt x="223757" y="120285"/>
                            </a:cubicBezTo>
                            <a:cubicBezTo>
                              <a:pt x="244693" y="117239"/>
                              <a:pt x="265946" y="114131"/>
                              <a:pt x="287516" y="110959"/>
                            </a:cubicBezTo>
                            <a:cubicBezTo>
                              <a:pt x="288911" y="110768"/>
                              <a:pt x="291322" y="111213"/>
                              <a:pt x="292845" y="111974"/>
                            </a:cubicBezTo>
                            <a:lnTo>
                              <a:pt x="295129" y="113179"/>
                            </a:lnTo>
                            <a:cubicBezTo>
                              <a:pt x="296588" y="113940"/>
                              <a:pt x="296778" y="114511"/>
                              <a:pt x="295383" y="114829"/>
                            </a:cubicBezTo>
                            <a:cubicBezTo>
                              <a:pt x="287516" y="116542"/>
                              <a:pt x="279649" y="118191"/>
                              <a:pt x="271655" y="119777"/>
                            </a:cubicBezTo>
                            <a:cubicBezTo>
                              <a:pt x="307056" y="119333"/>
                              <a:pt x="337317" y="118889"/>
                              <a:pt x="363582" y="118445"/>
                            </a:cubicBezTo>
                            <a:cubicBezTo>
                              <a:pt x="378744" y="116097"/>
                              <a:pt x="393780" y="113433"/>
                              <a:pt x="408689" y="110515"/>
                            </a:cubicBezTo>
                            <a:cubicBezTo>
                              <a:pt x="416999" y="108865"/>
                              <a:pt x="426135" y="107660"/>
                              <a:pt x="436222" y="106835"/>
                            </a:cubicBezTo>
                            <a:cubicBezTo>
                              <a:pt x="446690" y="105947"/>
                              <a:pt x="454810" y="104488"/>
                              <a:pt x="460393" y="102521"/>
                            </a:cubicBezTo>
                            <a:cubicBezTo>
                              <a:pt x="477966" y="96050"/>
                              <a:pt x="475365" y="94845"/>
                              <a:pt x="452336" y="98778"/>
                            </a:cubicBezTo>
                            <a:cubicBezTo>
                              <a:pt x="415794" y="104932"/>
                              <a:pt x="374811" y="110832"/>
                              <a:pt x="329070" y="116478"/>
                            </a:cubicBezTo>
                            <a:cubicBezTo>
                              <a:pt x="325961" y="116922"/>
                              <a:pt x="324185" y="116288"/>
                              <a:pt x="323931" y="114765"/>
                            </a:cubicBezTo>
                            <a:cubicBezTo>
                              <a:pt x="323677" y="113179"/>
                              <a:pt x="325010" y="112101"/>
                              <a:pt x="327864" y="111593"/>
                            </a:cubicBezTo>
                            <a:cubicBezTo>
                              <a:pt x="427594" y="95035"/>
                              <a:pt x="527958" y="78667"/>
                              <a:pt x="628830" y="62489"/>
                            </a:cubicBezTo>
                            <a:cubicBezTo>
                              <a:pt x="632382" y="61919"/>
                              <a:pt x="634539" y="60713"/>
                              <a:pt x="635237" y="58873"/>
                            </a:cubicBezTo>
                            <a:cubicBezTo>
                              <a:pt x="636189" y="56272"/>
                              <a:pt x="633461" y="55194"/>
                              <a:pt x="626990" y="55638"/>
                            </a:cubicBezTo>
                            <a:cubicBezTo>
                              <a:pt x="615634" y="56399"/>
                              <a:pt x="605610" y="57668"/>
                              <a:pt x="596792" y="59444"/>
                            </a:cubicBezTo>
                            <a:cubicBezTo>
                              <a:pt x="565071" y="65979"/>
                              <a:pt x="535888" y="71308"/>
                              <a:pt x="509306" y="75368"/>
                            </a:cubicBezTo>
                            <a:cubicBezTo>
                              <a:pt x="445929" y="85075"/>
                              <a:pt x="382170" y="95669"/>
                              <a:pt x="317904" y="107025"/>
                            </a:cubicBezTo>
                            <a:cubicBezTo>
                              <a:pt x="312956" y="107850"/>
                              <a:pt x="306865" y="107913"/>
                              <a:pt x="299506" y="107025"/>
                            </a:cubicBezTo>
                            <a:cubicBezTo>
                              <a:pt x="285422" y="105376"/>
                              <a:pt x="273241" y="105756"/>
                              <a:pt x="263154" y="108104"/>
                            </a:cubicBezTo>
                            <a:cubicBezTo>
                              <a:pt x="256874" y="109563"/>
                              <a:pt x="250085" y="110515"/>
                              <a:pt x="242663" y="110959"/>
                            </a:cubicBezTo>
                            <a:cubicBezTo>
                              <a:pt x="231814" y="111593"/>
                              <a:pt x="224328" y="113940"/>
                              <a:pt x="216081" y="114956"/>
                            </a:cubicBezTo>
                            <a:cubicBezTo>
                              <a:pt x="201553" y="116795"/>
                              <a:pt x="186708" y="118762"/>
                              <a:pt x="171672" y="120792"/>
                            </a:cubicBezTo>
                            <a:lnTo>
                              <a:pt x="171672" y="120792"/>
                            </a:lnTo>
                            <a:close/>
                            <a:moveTo>
                              <a:pt x="437681" y="116922"/>
                            </a:moveTo>
                            <a:cubicBezTo>
                              <a:pt x="457792" y="112989"/>
                              <a:pt x="477713" y="108802"/>
                              <a:pt x="497443" y="104361"/>
                            </a:cubicBezTo>
                            <a:cubicBezTo>
                              <a:pt x="532907" y="96367"/>
                              <a:pt x="569132" y="88881"/>
                              <a:pt x="605864" y="81902"/>
                            </a:cubicBezTo>
                            <a:cubicBezTo>
                              <a:pt x="633588" y="76637"/>
                              <a:pt x="663215" y="71815"/>
                              <a:pt x="694872" y="67375"/>
                            </a:cubicBezTo>
                            <a:cubicBezTo>
                              <a:pt x="663596" y="77906"/>
                              <a:pt x="632636" y="88564"/>
                              <a:pt x="611574" y="95860"/>
                            </a:cubicBezTo>
                            <a:cubicBezTo>
                              <a:pt x="582518" y="105883"/>
                              <a:pt x="572304" y="109436"/>
                              <a:pt x="553335" y="111783"/>
                            </a:cubicBezTo>
                            <a:cubicBezTo>
                              <a:pt x="534366" y="114067"/>
                              <a:pt x="506642" y="115209"/>
                              <a:pt x="454366" y="116542"/>
                            </a:cubicBezTo>
                            <a:cubicBezTo>
                              <a:pt x="449037" y="116668"/>
                              <a:pt x="443454" y="116795"/>
                              <a:pt x="437618" y="116922"/>
                            </a:cubicBezTo>
                            <a:lnTo>
                              <a:pt x="437618" y="116922"/>
                            </a:lnTo>
                            <a:close/>
                            <a:moveTo>
                              <a:pt x="767703" y="43647"/>
                            </a:moveTo>
                            <a:cubicBezTo>
                              <a:pt x="755268" y="41046"/>
                              <a:pt x="745054" y="40793"/>
                              <a:pt x="737061" y="42759"/>
                            </a:cubicBezTo>
                            <a:cubicBezTo>
                              <a:pt x="734079" y="43521"/>
                              <a:pt x="730272" y="43394"/>
                              <a:pt x="725514" y="42379"/>
                            </a:cubicBezTo>
                            <a:cubicBezTo>
                              <a:pt x="708068" y="38699"/>
                              <a:pt x="694872" y="38445"/>
                              <a:pt x="685927" y="41427"/>
                            </a:cubicBezTo>
                            <a:cubicBezTo>
                              <a:pt x="683072" y="42379"/>
                              <a:pt x="679075" y="42632"/>
                              <a:pt x="674127" y="42188"/>
                            </a:cubicBezTo>
                            <a:cubicBezTo>
                              <a:pt x="669432" y="41744"/>
                              <a:pt x="665816" y="41935"/>
                              <a:pt x="663215" y="42696"/>
                            </a:cubicBezTo>
                            <a:cubicBezTo>
                              <a:pt x="652811" y="45804"/>
                              <a:pt x="640313" y="46693"/>
                              <a:pt x="623945" y="46122"/>
                            </a:cubicBezTo>
                            <a:cubicBezTo>
                              <a:pt x="658267" y="35020"/>
                              <a:pt x="702168" y="30008"/>
                              <a:pt x="755585" y="31023"/>
                            </a:cubicBezTo>
                            <a:cubicBezTo>
                              <a:pt x="769035" y="31276"/>
                              <a:pt x="782802" y="32482"/>
                              <a:pt x="796886" y="34575"/>
                            </a:cubicBezTo>
                            <a:cubicBezTo>
                              <a:pt x="787623" y="37367"/>
                              <a:pt x="777917" y="40349"/>
                              <a:pt x="767703" y="43584"/>
                            </a:cubicBezTo>
                            <a:lnTo>
                              <a:pt x="767703" y="43584"/>
                            </a:lnTo>
                            <a:close/>
                            <a:moveTo>
                              <a:pt x="901691" y="5012"/>
                            </a:moveTo>
                            <a:cubicBezTo>
                              <a:pt x="901818" y="3362"/>
                              <a:pt x="901183" y="1713"/>
                              <a:pt x="899724" y="0"/>
                            </a:cubicBezTo>
                            <a:cubicBezTo>
                              <a:pt x="916663" y="254"/>
                              <a:pt x="916092" y="634"/>
                              <a:pt x="914379" y="1332"/>
                            </a:cubicBezTo>
                            <a:cubicBezTo>
                              <a:pt x="912856" y="1903"/>
                              <a:pt x="910446" y="2664"/>
                              <a:pt x="901691" y="5012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59" name="Freeform: Shape 7658">
                        <a:extLst>
                          <a:ext uri="{FF2B5EF4-FFF2-40B4-BE49-F238E27FC236}">
                            <a16:creationId xmlns:a16="http://schemas.microsoft.com/office/drawing/2014/main" id="{B972B743-4655-3E0D-2516-17B8DC99AC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208" y="2062011"/>
                        <a:ext cx="411039" cy="97973"/>
                      </a:xfrm>
                      <a:custGeom>
                        <a:avLst/>
                        <a:gdLst>
                          <a:gd name="connsiteX0" fmla="*/ 254 w 411039"/>
                          <a:gd name="connsiteY0" fmla="*/ 97846 h 97973"/>
                          <a:gd name="connsiteX1" fmla="*/ 3553 w 411039"/>
                          <a:gd name="connsiteY1" fmla="*/ 96324 h 97973"/>
                          <a:gd name="connsiteX2" fmla="*/ 36796 w 411039"/>
                          <a:gd name="connsiteY2" fmla="*/ 86744 h 97973"/>
                          <a:gd name="connsiteX3" fmla="*/ 40349 w 411039"/>
                          <a:gd name="connsiteY3" fmla="*/ 83889 h 97973"/>
                          <a:gd name="connsiteX4" fmla="*/ 46058 w 411039"/>
                          <a:gd name="connsiteY4" fmla="*/ 79766 h 97973"/>
                          <a:gd name="connsiteX5" fmla="*/ 55384 w 411039"/>
                          <a:gd name="connsiteY5" fmla="*/ 77291 h 97973"/>
                          <a:gd name="connsiteX6" fmla="*/ 124979 w 411039"/>
                          <a:gd name="connsiteY6" fmla="*/ 51154 h 97973"/>
                          <a:gd name="connsiteX7" fmla="*/ 152322 w 411039"/>
                          <a:gd name="connsiteY7" fmla="*/ 43604 h 97973"/>
                          <a:gd name="connsiteX8" fmla="*/ 174210 w 411039"/>
                          <a:gd name="connsiteY8" fmla="*/ 33073 h 97973"/>
                          <a:gd name="connsiteX9" fmla="*/ 180046 w 411039"/>
                          <a:gd name="connsiteY9" fmla="*/ 30662 h 97973"/>
                          <a:gd name="connsiteX10" fmla="*/ 217794 w 411039"/>
                          <a:gd name="connsiteY10" fmla="*/ 17974 h 97973"/>
                          <a:gd name="connsiteX11" fmla="*/ 237905 w 411039"/>
                          <a:gd name="connsiteY11" fmla="*/ 15500 h 97973"/>
                          <a:gd name="connsiteX12" fmla="*/ 242980 w 411039"/>
                          <a:gd name="connsiteY12" fmla="*/ 13977 h 97973"/>
                          <a:gd name="connsiteX13" fmla="*/ 247865 w 411039"/>
                          <a:gd name="connsiteY13" fmla="*/ 210 h 97973"/>
                          <a:gd name="connsiteX14" fmla="*/ 249261 w 411039"/>
                          <a:gd name="connsiteY14" fmla="*/ 83 h 97973"/>
                          <a:gd name="connsiteX15" fmla="*/ 249895 w 411039"/>
                          <a:gd name="connsiteY15" fmla="*/ 210 h 97973"/>
                          <a:gd name="connsiteX16" fmla="*/ 250339 w 411039"/>
                          <a:gd name="connsiteY16" fmla="*/ 464 h 97973"/>
                          <a:gd name="connsiteX17" fmla="*/ 248817 w 411039"/>
                          <a:gd name="connsiteY17" fmla="*/ 25904 h 97973"/>
                          <a:gd name="connsiteX18" fmla="*/ 254717 w 411039"/>
                          <a:gd name="connsiteY18" fmla="*/ 41257 h 97973"/>
                          <a:gd name="connsiteX19" fmla="*/ 259665 w 411039"/>
                          <a:gd name="connsiteY19" fmla="*/ 54770 h 97973"/>
                          <a:gd name="connsiteX20" fmla="*/ 263408 w 411039"/>
                          <a:gd name="connsiteY20" fmla="*/ 59020 h 97973"/>
                          <a:gd name="connsiteX21" fmla="*/ 317841 w 411039"/>
                          <a:gd name="connsiteY21" fmla="*/ 75325 h 97973"/>
                          <a:gd name="connsiteX22" fmla="*/ 327294 w 411039"/>
                          <a:gd name="connsiteY22" fmla="*/ 77609 h 97973"/>
                          <a:gd name="connsiteX23" fmla="*/ 341441 w 411039"/>
                          <a:gd name="connsiteY23" fmla="*/ 81225 h 97973"/>
                          <a:gd name="connsiteX24" fmla="*/ 344105 w 411039"/>
                          <a:gd name="connsiteY24" fmla="*/ 83065 h 97973"/>
                          <a:gd name="connsiteX25" fmla="*/ 323487 w 411039"/>
                          <a:gd name="connsiteY25" fmla="*/ 87125 h 97973"/>
                          <a:gd name="connsiteX26" fmla="*/ 289736 w 411039"/>
                          <a:gd name="connsiteY26" fmla="*/ 88267 h 97973"/>
                          <a:gd name="connsiteX27" fmla="*/ 283138 w 411039"/>
                          <a:gd name="connsiteY27" fmla="*/ 89916 h 97973"/>
                          <a:gd name="connsiteX28" fmla="*/ 263662 w 411039"/>
                          <a:gd name="connsiteY28" fmla="*/ 96007 h 97973"/>
                          <a:gd name="connsiteX29" fmla="*/ 261315 w 411039"/>
                          <a:gd name="connsiteY29" fmla="*/ 97466 h 97973"/>
                          <a:gd name="connsiteX30" fmla="*/ 261315 w 411039"/>
                          <a:gd name="connsiteY30" fmla="*/ 97910 h 97973"/>
                          <a:gd name="connsiteX31" fmla="*/ 161204 w 411039"/>
                          <a:gd name="connsiteY31" fmla="*/ 97973 h 97973"/>
                          <a:gd name="connsiteX32" fmla="*/ 0 w 411039"/>
                          <a:gd name="connsiteY32" fmla="*/ 97783 h 97973"/>
                          <a:gd name="connsiteX33" fmla="*/ 0 w 411039"/>
                          <a:gd name="connsiteY33" fmla="*/ 97783 h 97973"/>
                          <a:gd name="connsiteX34" fmla="*/ 316128 w 411039"/>
                          <a:gd name="connsiteY34" fmla="*/ 97910 h 97973"/>
                          <a:gd name="connsiteX35" fmla="*/ 331481 w 411039"/>
                          <a:gd name="connsiteY35" fmla="*/ 97910 h 97973"/>
                          <a:gd name="connsiteX36" fmla="*/ 316128 w 411039"/>
                          <a:gd name="connsiteY36" fmla="*/ 97910 h 97973"/>
                          <a:gd name="connsiteX37" fmla="*/ 316128 w 411039"/>
                          <a:gd name="connsiteY37" fmla="*/ 97910 h 97973"/>
                          <a:gd name="connsiteX38" fmla="*/ 352099 w 411039"/>
                          <a:gd name="connsiteY38" fmla="*/ 97783 h 97973"/>
                          <a:gd name="connsiteX39" fmla="*/ 399236 w 411039"/>
                          <a:gd name="connsiteY39" fmla="*/ 90868 h 97973"/>
                          <a:gd name="connsiteX40" fmla="*/ 404438 w 411039"/>
                          <a:gd name="connsiteY40" fmla="*/ 91566 h 97973"/>
                          <a:gd name="connsiteX41" fmla="*/ 409387 w 411039"/>
                          <a:gd name="connsiteY41" fmla="*/ 93659 h 97973"/>
                          <a:gd name="connsiteX42" fmla="*/ 409894 w 411039"/>
                          <a:gd name="connsiteY42" fmla="*/ 95753 h 97973"/>
                          <a:gd name="connsiteX43" fmla="*/ 398221 w 411039"/>
                          <a:gd name="connsiteY43" fmla="*/ 97529 h 97973"/>
                          <a:gd name="connsiteX44" fmla="*/ 352099 w 411039"/>
                          <a:gd name="connsiteY44" fmla="*/ 97656 h 97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</a:cxnLst>
                        <a:rect l="l" t="t" r="r" b="b"/>
                        <a:pathLst>
                          <a:path w="411039" h="97973">
                            <a:moveTo>
                              <a:pt x="254" y="97846"/>
                            </a:moveTo>
                            <a:cubicBezTo>
                              <a:pt x="1078" y="97212"/>
                              <a:pt x="2157" y="96704"/>
                              <a:pt x="3553" y="96324"/>
                            </a:cubicBezTo>
                            <a:lnTo>
                              <a:pt x="36796" y="86744"/>
                            </a:lnTo>
                            <a:cubicBezTo>
                              <a:pt x="39016" y="86110"/>
                              <a:pt x="40095" y="85095"/>
                              <a:pt x="40349" y="83889"/>
                            </a:cubicBezTo>
                            <a:cubicBezTo>
                              <a:pt x="40602" y="81859"/>
                              <a:pt x="42506" y="80527"/>
                              <a:pt x="46058" y="79766"/>
                            </a:cubicBezTo>
                            <a:cubicBezTo>
                              <a:pt x="49611" y="79004"/>
                              <a:pt x="52656" y="78180"/>
                              <a:pt x="55384" y="77291"/>
                            </a:cubicBezTo>
                            <a:cubicBezTo>
                              <a:pt x="79175" y="68917"/>
                              <a:pt x="102394" y="60162"/>
                              <a:pt x="124979" y="51154"/>
                            </a:cubicBezTo>
                            <a:cubicBezTo>
                              <a:pt x="132846" y="48045"/>
                              <a:pt x="141982" y="45507"/>
                              <a:pt x="152322" y="43604"/>
                            </a:cubicBezTo>
                            <a:cubicBezTo>
                              <a:pt x="163678" y="41447"/>
                              <a:pt x="170911" y="37958"/>
                              <a:pt x="174210" y="33073"/>
                            </a:cubicBezTo>
                            <a:cubicBezTo>
                              <a:pt x="175098" y="31804"/>
                              <a:pt x="176938" y="30979"/>
                              <a:pt x="180046" y="30662"/>
                            </a:cubicBezTo>
                            <a:cubicBezTo>
                              <a:pt x="196985" y="28886"/>
                              <a:pt x="209483" y="24572"/>
                              <a:pt x="217794" y="17974"/>
                            </a:cubicBezTo>
                            <a:cubicBezTo>
                              <a:pt x="223250" y="15690"/>
                              <a:pt x="229911" y="14865"/>
                              <a:pt x="237905" y="15500"/>
                            </a:cubicBezTo>
                            <a:cubicBezTo>
                              <a:pt x="241267" y="15753"/>
                              <a:pt x="242980" y="15246"/>
                              <a:pt x="242980" y="13977"/>
                            </a:cubicBezTo>
                            <a:cubicBezTo>
                              <a:pt x="242980" y="9029"/>
                              <a:pt x="244566" y="4461"/>
                              <a:pt x="247865" y="210"/>
                            </a:cubicBezTo>
                            <a:cubicBezTo>
                              <a:pt x="247928" y="-44"/>
                              <a:pt x="248499" y="-44"/>
                              <a:pt x="249261" y="83"/>
                            </a:cubicBezTo>
                            <a:cubicBezTo>
                              <a:pt x="249514" y="83"/>
                              <a:pt x="249705" y="147"/>
                              <a:pt x="249895" y="210"/>
                            </a:cubicBezTo>
                            <a:cubicBezTo>
                              <a:pt x="250212" y="274"/>
                              <a:pt x="250466" y="401"/>
                              <a:pt x="250339" y="464"/>
                            </a:cubicBezTo>
                            <a:cubicBezTo>
                              <a:pt x="249134" y="8775"/>
                              <a:pt x="248626" y="17276"/>
                              <a:pt x="248817" y="25904"/>
                            </a:cubicBezTo>
                            <a:cubicBezTo>
                              <a:pt x="248944" y="29457"/>
                              <a:pt x="250974" y="34596"/>
                              <a:pt x="254717" y="41257"/>
                            </a:cubicBezTo>
                            <a:cubicBezTo>
                              <a:pt x="257445" y="45888"/>
                              <a:pt x="259031" y="50392"/>
                              <a:pt x="259665" y="54770"/>
                            </a:cubicBezTo>
                            <a:cubicBezTo>
                              <a:pt x="259919" y="56102"/>
                              <a:pt x="261251" y="57561"/>
                              <a:pt x="263408" y="59020"/>
                            </a:cubicBezTo>
                            <a:cubicBezTo>
                              <a:pt x="276858" y="67839"/>
                              <a:pt x="295002" y="73231"/>
                              <a:pt x="317841" y="75325"/>
                            </a:cubicBezTo>
                            <a:cubicBezTo>
                              <a:pt x="321203" y="75579"/>
                              <a:pt x="324375" y="76340"/>
                              <a:pt x="327294" y="77609"/>
                            </a:cubicBezTo>
                            <a:cubicBezTo>
                              <a:pt x="331925" y="79575"/>
                              <a:pt x="336619" y="80717"/>
                              <a:pt x="341441" y="81225"/>
                            </a:cubicBezTo>
                            <a:cubicBezTo>
                              <a:pt x="345501" y="81605"/>
                              <a:pt x="346453" y="82240"/>
                              <a:pt x="344105" y="83065"/>
                            </a:cubicBezTo>
                            <a:cubicBezTo>
                              <a:pt x="336810" y="85666"/>
                              <a:pt x="329895" y="86998"/>
                              <a:pt x="323487" y="87125"/>
                            </a:cubicBezTo>
                            <a:cubicBezTo>
                              <a:pt x="312321" y="87378"/>
                              <a:pt x="301029" y="87696"/>
                              <a:pt x="289736" y="88267"/>
                            </a:cubicBezTo>
                            <a:cubicBezTo>
                              <a:pt x="286691" y="88394"/>
                              <a:pt x="284471" y="88965"/>
                              <a:pt x="283138" y="89916"/>
                            </a:cubicBezTo>
                            <a:cubicBezTo>
                              <a:pt x="278951" y="92898"/>
                              <a:pt x="272480" y="94928"/>
                              <a:pt x="263662" y="96007"/>
                            </a:cubicBezTo>
                            <a:cubicBezTo>
                              <a:pt x="262076" y="96260"/>
                              <a:pt x="261251" y="96704"/>
                              <a:pt x="261315" y="97466"/>
                            </a:cubicBezTo>
                            <a:cubicBezTo>
                              <a:pt x="261315" y="97593"/>
                              <a:pt x="261315" y="97719"/>
                              <a:pt x="261315" y="97910"/>
                            </a:cubicBezTo>
                            <a:cubicBezTo>
                              <a:pt x="228515" y="97910"/>
                              <a:pt x="195145" y="97973"/>
                              <a:pt x="161204" y="97973"/>
                            </a:cubicBezTo>
                            <a:cubicBezTo>
                              <a:pt x="107914" y="97973"/>
                              <a:pt x="53481" y="97973"/>
                              <a:pt x="0" y="97783"/>
                            </a:cubicBezTo>
                            <a:lnTo>
                              <a:pt x="0" y="97783"/>
                            </a:lnTo>
                            <a:close/>
                            <a:moveTo>
                              <a:pt x="316128" y="97910"/>
                            </a:moveTo>
                            <a:lnTo>
                              <a:pt x="331481" y="97910"/>
                            </a:lnTo>
                            <a:cubicBezTo>
                              <a:pt x="326278" y="97719"/>
                              <a:pt x="321140" y="97529"/>
                              <a:pt x="316128" y="97910"/>
                            </a:cubicBezTo>
                            <a:lnTo>
                              <a:pt x="316128" y="97910"/>
                            </a:lnTo>
                            <a:close/>
                            <a:moveTo>
                              <a:pt x="352099" y="97783"/>
                            </a:moveTo>
                            <a:cubicBezTo>
                              <a:pt x="368911" y="96260"/>
                              <a:pt x="384644" y="93976"/>
                              <a:pt x="399236" y="90868"/>
                            </a:cubicBezTo>
                            <a:cubicBezTo>
                              <a:pt x="400632" y="90614"/>
                              <a:pt x="402852" y="90868"/>
                              <a:pt x="404438" y="91566"/>
                            </a:cubicBezTo>
                            <a:lnTo>
                              <a:pt x="409387" y="93659"/>
                            </a:lnTo>
                            <a:cubicBezTo>
                              <a:pt x="411290" y="94484"/>
                              <a:pt x="411670" y="95562"/>
                              <a:pt x="409894" y="95753"/>
                            </a:cubicBezTo>
                            <a:lnTo>
                              <a:pt x="398221" y="97529"/>
                            </a:lnTo>
                            <a:cubicBezTo>
                              <a:pt x="383058" y="97529"/>
                              <a:pt x="367642" y="97656"/>
                              <a:pt x="352099" y="97656"/>
                            </a:cubicBezTo>
                            <a:close/>
                          </a:path>
                        </a:pathLst>
                      </a:custGeom>
                      <a:solidFill>
                        <a:srgbClr val="A8594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0" name="Freeform: Shape 7659">
                        <a:extLst>
                          <a:ext uri="{FF2B5EF4-FFF2-40B4-BE49-F238E27FC236}">
                            <a16:creationId xmlns:a16="http://schemas.microsoft.com/office/drawing/2014/main" id="{E02F0E0E-954C-7157-6BA3-2DC2C45FE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175" y="2076863"/>
                        <a:ext cx="808241" cy="82803"/>
                      </a:xfrm>
                      <a:custGeom>
                        <a:avLst/>
                        <a:gdLst>
                          <a:gd name="connsiteX0" fmla="*/ 0 w 808241"/>
                          <a:gd name="connsiteY0" fmla="*/ 82613 h 82803"/>
                          <a:gd name="connsiteX1" fmla="*/ 110832 w 808241"/>
                          <a:gd name="connsiteY1" fmla="*/ 66372 h 82803"/>
                          <a:gd name="connsiteX2" fmla="*/ 163742 w 808241"/>
                          <a:gd name="connsiteY2" fmla="*/ 55968 h 82803"/>
                          <a:gd name="connsiteX3" fmla="*/ 218492 w 808241"/>
                          <a:gd name="connsiteY3" fmla="*/ 46705 h 82803"/>
                          <a:gd name="connsiteX4" fmla="*/ 489957 w 808241"/>
                          <a:gd name="connsiteY4" fmla="*/ 19743 h 82803"/>
                          <a:gd name="connsiteX5" fmla="*/ 577569 w 808241"/>
                          <a:gd name="connsiteY5" fmla="*/ 11559 h 82803"/>
                          <a:gd name="connsiteX6" fmla="*/ 613033 w 808241"/>
                          <a:gd name="connsiteY6" fmla="*/ 12764 h 82803"/>
                          <a:gd name="connsiteX7" fmla="*/ 664484 w 808241"/>
                          <a:gd name="connsiteY7" fmla="*/ 6737 h 82803"/>
                          <a:gd name="connsiteX8" fmla="*/ 703754 w 808241"/>
                          <a:gd name="connsiteY8" fmla="*/ 3312 h 82803"/>
                          <a:gd name="connsiteX9" fmla="*/ 714666 w 808241"/>
                          <a:gd name="connsiteY9" fmla="*/ 2804 h 82803"/>
                          <a:gd name="connsiteX10" fmla="*/ 726466 w 808241"/>
                          <a:gd name="connsiteY10" fmla="*/ 2043 h 82803"/>
                          <a:gd name="connsiteX11" fmla="*/ 766053 w 808241"/>
                          <a:gd name="connsiteY11" fmla="*/ 2994 h 82803"/>
                          <a:gd name="connsiteX12" fmla="*/ 777600 w 808241"/>
                          <a:gd name="connsiteY12" fmla="*/ 3375 h 82803"/>
                          <a:gd name="connsiteX13" fmla="*/ 808242 w 808241"/>
                          <a:gd name="connsiteY13" fmla="*/ 4263 h 82803"/>
                          <a:gd name="connsiteX14" fmla="*/ 770621 w 808241"/>
                          <a:gd name="connsiteY14" fmla="*/ 16317 h 82803"/>
                          <a:gd name="connsiteX15" fmla="*/ 735411 w 808241"/>
                          <a:gd name="connsiteY15" fmla="*/ 27990 h 82803"/>
                          <a:gd name="connsiteX16" fmla="*/ 646403 w 808241"/>
                          <a:gd name="connsiteY16" fmla="*/ 42518 h 82803"/>
                          <a:gd name="connsiteX17" fmla="*/ 537982 w 808241"/>
                          <a:gd name="connsiteY17" fmla="*/ 64976 h 82803"/>
                          <a:gd name="connsiteX18" fmla="*/ 478220 w 808241"/>
                          <a:gd name="connsiteY18" fmla="*/ 77538 h 82803"/>
                          <a:gd name="connsiteX19" fmla="*/ 404121 w 808241"/>
                          <a:gd name="connsiteY19" fmla="*/ 79060 h 82803"/>
                          <a:gd name="connsiteX20" fmla="*/ 449228 w 808241"/>
                          <a:gd name="connsiteY20" fmla="*/ 71130 h 82803"/>
                          <a:gd name="connsiteX21" fmla="*/ 476761 w 808241"/>
                          <a:gd name="connsiteY21" fmla="*/ 67451 h 82803"/>
                          <a:gd name="connsiteX22" fmla="*/ 500932 w 808241"/>
                          <a:gd name="connsiteY22" fmla="*/ 63137 h 82803"/>
                          <a:gd name="connsiteX23" fmla="*/ 492875 w 808241"/>
                          <a:gd name="connsiteY23" fmla="*/ 59394 h 82803"/>
                          <a:gd name="connsiteX24" fmla="*/ 369609 w 808241"/>
                          <a:gd name="connsiteY24" fmla="*/ 77094 h 82803"/>
                          <a:gd name="connsiteX25" fmla="*/ 364470 w 808241"/>
                          <a:gd name="connsiteY25" fmla="*/ 75381 h 82803"/>
                          <a:gd name="connsiteX26" fmla="*/ 368403 w 808241"/>
                          <a:gd name="connsiteY26" fmla="*/ 72209 h 82803"/>
                          <a:gd name="connsiteX27" fmla="*/ 669369 w 808241"/>
                          <a:gd name="connsiteY27" fmla="*/ 23105 h 82803"/>
                          <a:gd name="connsiteX28" fmla="*/ 675776 w 808241"/>
                          <a:gd name="connsiteY28" fmla="*/ 19489 h 82803"/>
                          <a:gd name="connsiteX29" fmla="*/ 667529 w 808241"/>
                          <a:gd name="connsiteY29" fmla="*/ 16253 h 82803"/>
                          <a:gd name="connsiteX30" fmla="*/ 637331 w 808241"/>
                          <a:gd name="connsiteY30" fmla="*/ 20060 h 82803"/>
                          <a:gd name="connsiteX31" fmla="*/ 549845 w 808241"/>
                          <a:gd name="connsiteY31" fmla="*/ 35984 h 82803"/>
                          <a:gd name="connsiteX32" fmla="*/ 358443 w 808241"/>
                          <a:gd name="connsiteY32" fmla="*/ 67641 h 82803"/>
                          <a:gd name="connsiteX33" fmla="*/ 340045 w 808241"/>
                          <a:gd name="connsiteY33" fmla="*/ 67641 h 82803"/>
                          <a:gd name="connsiteX34" fmla="*/ 303693 w 808241"/>
                          <a:gd name="connsiteY34" fmla="*/ 68719 h 82803"/>
                          <a:gd name="connsiteX35" fmla="*/ 283202 w 808241"/>
                          <a:gd name="connsiteY35" fmla="*/ 71574 h 82803"/>
                          <a:gd name="connsiteX36" fmla="*/ 256620 w 808241"/>
                          <a:gd name="connsiteY36" fmla="*/ 75571 h 82803"/>
                          <a:gd name="connsiteX37" fmla="*/ 212211 w 808241"/>
                          <a:gd name="connsiteY37" fmla="*/ 81408 h 82803"/>
                          <a:gd name="connsiteX38" fmla="*/ 200665 w 808241"/>
                          <a:gd name="connsiteY38" fmla="*/ 81535 h 82803"/>
                          <a:gd name="connsiteX39" fmla="*/ 196795 w 808241"/>
                          <a:gd name="connsiteY39" fmla="*/ 79504 h 82803"/>
                          <a:gd name="connsiteX40" fmla="*/ 196795 w 808241"/>
                          <a:gd name="connsiteY40" fmla="*/ 78616 h 82803"/>
                          <a:gd name="connsiteX41" fmla="*/ 208722 w 808241"/>
                          <a:gd name="connsiteY41" fmla="*/ 74619 h 82803"/>
                          <a:gd name="connsiteX42" fmla="*/ 204788 w 808241"/>
                          <a:gd name="connsiteY42" fmla="*/ 73160 h 82803"/>
                          <a:gd name="connsiteX43" fmla="*/ 149341 w 808241"/>
                          <a:gd name="connsiteY43" fmla="*/ 81979 h 82803"/>
                          <a:gd name="connsiteX44" fmla="*/ 97890 w 808241"/>
                          <a:gd name="connsiteY44" fmla="*/ 82296 h 82803"/>
                          <a:gd name="connsiteX45" fmla="*/ 178333 w 808241"/>
                          <a:gd name="connsiteY45" fmla="*/ 69417 h 82803"/>
                          <a:gd name="connsiteX46" fmla="*/ 249578 w 808241"/>
                          <a:gd name="connsiteY46" fmla="*/ 64279 h 82803"/>
                          <a:gd name="connsiteX47" fmla="*/ 412114 w 808241"/>
                          <a:gd name="connsiteY47" fmla="*/ 38141 h 82803"/>
                          <a:gd name="connsiteX48" fmla="*/ 412114 w 808241"/>
                          <a:gd name="connsiteY48" fmla="*/ 37760 h 82803"/>
                          <a:gd name="connsiteX49" fmla="*/ 409704 w 808241"/>
                          <a:gd name="connsiteY49" fmla="*/ 36301 h 82803"/>
                          <a:gd name="connsiteX50" fmla="*/ 406341 w 808241"/>
                          <a:gd name="connsiteY50" fmla="*/ 35603 h 82803"/>
                          <a:gd name="connsiteX51" fmla="*/ 101252 w 808241"/>
                          <a:gd name="connsiteY51" fmla="*/ 74239 h 82803"/>
                          <a:gd name="connsiteX52" fmla="*/ 40793 w 808241"/>
                          <a:gd name="connsiteY52" fmla="*/ 82613 h 82803"/>
                          <a:gd name="connsiteX53" fmla="*/ 127 w 808241"/>
                          <a:gd name="connsiteY53" fmla="*/ 82803 h 82803"/>
                          <a:gd name="connsiteX54" fmla="*/ 127 w 808241"/>
                          <a:gd name="connsiteY54" fmla="*/ 82803 h 82803"/>
                          <a:gd name="connsiteX55" fmla="*/ 264360 w 808241"/>
                          <a:gd name="connsiteY55" fmla="*/ 80773 h 82803"/>
                          <a:gd name="connsiteX56" fmla="*/ 312194 w 808241"/>
                          <a:gd name="connsiteY56" fmla="*/ 80266 h 82803"/>
                          <a:gd name="connsiteX57" fmla="*/ 335921 w 808241"/>
                          <a:gd name="connsiteY57" fmla="*/ 75317 h 82803"/>
                          <a:gd name="connsiteX58" fmla="*/ 335668 w 808241"/>
                          <a:gd name="connsiteY58" fmla="*/ 73668 h 82803"/>
                          <a:gd name="connsiteX59" fmla="*/ 333384 w 808241"/>
                          <a:gd name="connsiteY59" fmla="*/ 72462 h 82803"/>
                          <a:gd name="connsiteX60" fmla="*/ 328055 w 808241"/>
                          <a:gd name="connsiteY60" fmla="*/ 71447 h 82803"/>
                          <a:gd name="connsiteX61" fmla="*/ 264296 w 808241"/>
                          <a:gd name="connsiteY61" fmla="*/ 80773 h 82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</a:cxnLst>
                        <a:rect l="l" t="t" r="r" b="b"/>
                        <a:pathLst>
                          <a:path w="808241" h="82803">
                            <a:moveTo>
                              <a:pt x="0" y="82613"/>
                            </a:moveTo>
                            <a:cubicBezTo>
                              <a:pt x="30832" y="77982"/>
                              <a:pt x="67819" y="72589"/>
                              <a:pt x="110832" y="66372"/>
                            </a:cubicBezTo>
                            <a:cubicBezTo>
                              <a:pt x="127009" y="64025"/>
                              <a:pt x="144646" y="60535"/>
                              <a:pt x="163742" y="55968"/>
                            </a:cubicBezTo>
                            <a:cubicBezTo>
                              <a:pt x="181061" y="51781"/>
                              <a:pt x="199396" y="48672"/>
                              <a:pt x="218492" y="46705"/>
                            </a:cubicBezTo>
                            <a:cubicBezTo>
                              <a:pt x="308705" y="37316"/>
                              <a:pt x="402979" y="30908"/>
                              <a:pt x="489957" y="19743"/>
                            </a:cubicBezTo>
                            <a:cubicBezTo>
                              <a:pt x="517808" y="16190"/>
                              <a:pt x="546927" y="13399"/>
                              <a:pt x="577569" y="11559"/>
                            </a:cubicBezTo>
                            <a:cubicBezTo>
                              <a:pt x="588164" y="10924"/>
                              <a:pt x="601487" y="13779"/>
                              <a:pt x="613033" y="12764"/>
                            </a:cubicBezTo>
                            <a:cubicBezTo>
                              <a:pt x="631050" y="11178"/>
                              <a:pt x="648306" y="9148"/>
                              <a:pt x="664484" y="6737"/>
                            </a:cubicBezTo>
                            <a:cubicBezTo>
                              <a:pt x="680852" y="7308"/>
                              <a:pt x="693413" y="6420"/>
                              <a:pt x="703754" y="3312"/>
                            </a:cubicBezTo>
                            <a:cubicBezTo>
                              <a:pt x="706419" y="2550"/>
                              <a:pt x="709971" y="2360"/>
                              <a:pt x="714666" y="2804"/>
                            </a:cubicBezTo>
                            <a:cubicBezTo>
                              <a:pt x="719614" y="3248"/>
                              <a:pt x="723611" y="2994"/>
                              <a:pt x="726466" y="2043"/>
                            </a:cubicBezTo>
                            <a:cubicBezTo>
                              <a:pt x="735411" y="-939"/>
                              <a:pt x="748607" y="-685"/>
                              <a:pt x="766053" y="2994"/>
                            </a:cubicBezTo>
                            <a:cubicBezTo>
                              <a:pt x="770811" y="4009"/>
                              <a:pt x="774618" y="4136"/>
                              <a:pt x="777600" y="3375"/>
                            </a:cubicBezTo>
                            <a:cubicBezTo>
                              <a:pt x="785593" y="1345"/>
                              <a:pt x="795807" y="1662"/>
                              <a:pt x="808242" y="4263"/>
                            </a:cubicBezTo>
                            <a:cubicBezTo>
                              <a:pt x="796378" y="8006"/>
                              <a:pt x="783817" y="12003"/>
                              <a:pt x="770621" y="16317"/>
                            </a:cubicBezTo>
                            <a:cubicBezTo>
                              <a:pt x="759201" y="20060"/>
                              <a:pt x="747274" y="23993"/>
                              <a:pt x="735411" y="27990"/>
                            </a:cubicBezTo>
                            <a:cubicBezTo>
                              <a:pt x="703754" y="32431"/>
                              <a:pt x="674063" y="37316"/>
                              <a:pt x="646403" y="42518"/>
                            </a:cubicBezTo>
                            <a:cubicBezTo>
                              <a:pt x="609607" y="49497"/>
                              <a:pt x="573446" y="56983"/>
                              <a:pt x="537982" y="64976"/>
                            </a:cubicBezTo>
                            <a:cubicBezTo>
                              <a:pt x="518252" y="69417"/>
                              <a:pt x="498331" y="73604"/>
                              <a:pt x="478220" y="77538"/>
                            </a:cubicBezTo>
                            <a:cubicBezTo>
                              <a:pt x="457602" y="78045"/>
                              <a:pt x="433367" y="78553"/>
                              <a:pt x="404121" y="79060"/>
                            </a:cubicBezTo>
                            <a:cubicBezTo>
                              <a:pt x="419283" y="76713"/>
                              <a:pt x="434382" y="74049"/>
                              <a:pt x="449228" y="71130"/>
                            </a:cubicBezTo>
                            <a:cubicBezTo>
                              <a:pt x="457538" y="69481"/>
                              <a:pt x="466674" y="68275"/>
                              <a:pt x="476761" y="67451"/>
                            </a:cubicBezTo>
                            <a:cubicBezTo>
                              <a:pt x="487229" y="66562"/>
                              <a:pt x="495349" y="65103"/>
                              <a:pt x="500932" y="63137"/>
                            </a:cubicBezTo>
                            <a:cubicBezTo>
                              <a:pt x="518505" y="56665"/>
                              <a:pt x="515904" y="55460"/>
                              <a:pt x="492875" y="59394"/>
                            </a:cubicBezTo>
                            <a:cubicBezTo>
                              <a:pt x="456333" y="65547"/>
                              <a:pt x="415350" y="71447"/>
                              <a:pt x="369609" y="77094"/>
                            </a:cubicBezTo>
                            <a:cubicBezTo>
                              <a:pt x="366500" y="77538"/>
                              <a:pt x="364724" y="76903"/>
                              <a:pt x="364470" y="75381"/>
                            </a:cubicBezTo>
                            <a:cubicBezTo>
                              <a:pt x="364216" y="73795"/>
                              <a:pt x="365549" y="72716"/>
                              <a:pt x="368403" y="72209"/>
                            </a:cubicBezTo>
                            <a:cubicBezTo>
                              <a:pt x="468133" y="55651"/>
                              <a:pt x="568497" y="39283"/>
                              <a:pt x="669369" y="23105"/>
                            </a:cubicBezTo>
                            <a:cubicBezTo>
                              <a:pt x="672922" y="22534"/>
                              <a:pt x="675079" y="21329"/>
                              <a:pt x="675776" y="19489"/>
                            </a:cubicBezTo>
                            <a:cubicBezTo>
                              <a:pt x="676728" y="16888"/>
                              <a:pt x="674000" y="15809"/>
                              <a:pt x="667529" y="16253"/>
                            </a:cubicBezTo>
                            <a:cubicBezTo>
                              <a:pt x="656173" y="17015"/>
                              <a:pt x="646149" y="18284"/>
                              <a:pt x="637331" y="20060"/>
                            </a:cubicBezTo>
                            <a:cubicBezTo>
                              <a:pt x="605610" y="26594"/>
                              <a:pt x="576427" y="31923"/>
                              <a:pt x="549845" y="35984"/>
                            </a:cubicBezTo>
                            <a:cubicBezTo>
                              <a:pt x="486468" y="45690"/>
                              <a:pt x="422709" y="56285"/>
                              <a:pt x="358443" y="67641"/>
                            </a:cubicBezTo>
                            <a:cubicBezTo>
                              <a:pt x="353495" y="68466"/>
                              <a:pt x="347404" y="68529"/>
                              <a:pt x="340045" y="67641"/>
                            </a:cubicBezTo>
                            <a:cubicBezTo>
                              <a:pt x="325961" y="65991"/>
                              <a:pt x="313780" y="66372"/>
                              <a:pt x="303693" y="68719"/>
                            </a:cubicBezTo>
                            <a:cubicBezTo>
                              <a:pt x="297413" y="70179"/>
                              <a:pt x="290624" y="71130"/>
                              <a:pt x="283202" y="71574"/>
                            </a:cubicBezTo>
                            <a:cubicBezTo>
                              <a:pt x="272353" y="72209"/>
                              <a:pt x="264867" y="74556"/>
                              <a:pt x="256620" y="75571"/>
                            </a:cubicBezTo>
                            <a:cubicBezTo>
                              <a:pt x="242092" y="77411"/>
                              <a:pt x="227247" y="79378"/>
                              <a:pt x="212211" y="81408"/>
                            </a:cubicBezTo>
                            <a:lnTo>
                              <a:pt x="200665" y="81535"/>
                            </a:lnTo>
                            <a:lnTo>
                              <a:pt x="196795" y="79504"/>
                            </a:lnTo>
                            <a:cubicBezTo>
                              <a:pt x="195780" y="78997"/>
                              <a:pt x="195843" y="78743"/>
                              <a:pt x="196795" y="78616"/>
                            </a:cubicBezTo>
                            <a:cubicBezTo>
                              <a:pt x="203393" y="78045"/>
                              <a:pt x="207389" y="76713"/>
                              <a:pt x="208722" y="74619"/>
                            </a:cubicBezTo>
                            <a:cubicBezTo>
                              <a:pt x="209737" y="73033"/>
                              <a:pt x="208404" y="72589"/>
                              <a:pt x="204788" y="73160"/>
                            </a:cubicBezTo>
                            <a:lnTo>
                              <a:pt x="149341" y="81979"/>
                            </a:lnTo>
                            <a:cubicBezTo>
                              <a:pt x="132719" y="82105"/>
                              <a:pt x="115590" y="82232"/>
                              <a:pt x="97890" y="82296"/>
                            </a:cubicBezTo>
                            <a:cubicBezTo>
                              <a:pt x="124725" y="78045"/>
                              <a:pt x="151625" y="73922"/>
                              <a:pt x="178333" y="69417"/>
                            </a:cubicBezTo>
                            <a:cubicBezTo>
                              <a:pt x="200157" y="65738"/>
                              <a:pt x="228198" y="67451"/>
                              <a:pt x="249578" y="64279"/>
                            </a:cubicBezTo>
                            <a:cubicBezTo>
                              <a:pt x="303757" y="56285"/>
                              <a:pt x="357999" y="47530"/>
                              <a:pt x="412114" y="38141"/>
                            </a:cubicBezTo>
                            <a:cubicBezTo>
                              <a:pt x="412432" y="38141"/>
                              <a:pt x="412432" y="37950"/>
                              <a:pt x="412114" y="37760"/>
                            </a:cubicBezTo>
                            <a:lnTo>
                              <a:pt x="409704" y="36301"/>
                            </a:lnTo>
                            <a:cubicBezTo>
                              <a:pt x="408689" y="35666"/>
                              <a:pt x="407547" y="35476"/>
                              <a:pt x="406341" y="35603"/>
                            </a:cubicBezTo>
                            <a:cubicBezTo>
                              <a:pt x="301409" y="46007"/>
                              <a:pt x="199713" y="58886"/>
                              <a:pt x="101252" y="74239"/>
                            </a:cubicBezTo>
                            <a:cubicBezTo>
                              <a:pt x="83616" y="77030"/>
                              <a:pt x="63505" y="79758"/>
                              <a:pt x="40793" y="82613"/>
                            </a:cubicBezTo>
                            <a:cubicBezTo>
                              <a:pt x="27470" y="82676"/>
                              <a:pt x="13894" y="82740"/>
                              <a:pt x="127" y="82803"/>
                            </a:cubicBezTo>
                            <a:lnTo>
                              <a:pt x="127" y="82803"/>
                            </a:lnTo>
                            <a:close/>
                            <a:moveTo>
                              <a:pt x="264360" y="80773"/>
                            </a:moveTo>
                            <a:cubicBezTo>
                              <a:pt x="281299" y="80583"/>
                              <a:pt x="297222" y="80393"/>
                              <a:pt x="312194" y="80266"/>
                            </a:cubicBezTo>
                            <a:cubicBezTo>
                              <a:pt x="320188" y="78680"/>
                              <a:pt x="328118" y="76967"/>
                              <a:pt x="335921" y="75317"/>
                            </a:cubicBezTo>
                            <a:cubicBezTo>
                              <a:pt x="337317" y="75000"/>
                              <a:pt x="337127" y="74429"/>
                              <a:pt x="335668" y="73668"/>
                            </a:cubicBezTo>
                            <a:lnTo>
                              <a:pt x="333384" y="72462"/>
                            </a:lnTo>
                            <a:cubicBezTo>
                              <a:pt x="331925" y="71701"/>
                              <a:pt x="329450" y="71194"/>
                              <a:pt x="328055" y="71447"/>
                            </a:cubicBezTo>
                            <a:cubicBezTo>
                              <a:pt x="306548" y="74619"/>
                              <a:pt x="285295" y="77792"/>
                              <a:pt x="264296" y="80773"/>
                            </a:cubicBezTo>
                            <a:close/>
                          </a:path>
                        </a:pathLst>
                      </a:custGeom>
                      <a:solidFill>
                        <a:srgbClr val="B06145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1" name="Freeform: Shape 7660">
                        <a:extLst>
                          <a:ext uri="{FF2B5EF4-FFF2-40B4-BE49-F238E27FC236}">
                            <a16:creationId xmlns:a16="http://schemas.microsoft.com/office/drawing/2014/main" id="{4CA3328B-738E-8E2B-00FE-F5304556BC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321" y="2022443"/>
                        <a:ext cx="412306" cy="137477"/>
                      </a:xfrm>
                      <a:custGeom>
                        <a:avLst/>
                        <a:gdLst>
                          <a:gd name="connsiteX0" fmla="*/ 0 w 412306"/>
                          <a:gd name="connsiteY0" fmla="*/ 136779 h 137477"/>
                          <a:gd name="connsiteX1" fmla="*/ 12371 w 412306"/>
                          <a:gd name="connsiteY1" fmla="*/ 131196 h 137477"/>
                          <a:gd name="connsiteX2" fmla="*/ 22649 w 412306"/>
                          <a:gd name="connsiteY2" fmla="*/ 121300 h 137477"/>
                          <a:gd name="connsiteX3" fmla="*/ 26328 w 412306"/>
                          <a:gd name="connsiteY3" fmla="*/ 118889 h 137477"/>
                          <a:gd name="connsiteX4" fmla="*/ 81966 w 412306"/>
                          <a:gd name="connsiteY4" fmla="*/ 102648 h 137477"/>
                          <a:gd name="connsiteX5" fmla="*/ 135066 w 412306"/>
                          <a:gd name="connsiteY5" fmla="*/ 85328 h 137477"/>
                          <a:gd name="connsiteX6" fmla="*/ 294621 w 412306"/>
                          <a:gd name="connsiteY6" fmla="*/ 31023 h 137477"/>
                          <a:gd name="connsiteX7" fmla="*/ 306675 w 412306"/>
                          <a:gd name="connsiteY7" fmla="*/ 27533 h 137477"/>
                          <a:gd name="connsiteX8" fmla="*/ 319300 w 412306"/>
                          <a:gd name="connsiteY8" fmla="*/ 24171 h 137477"/>
                          <a:gd name="connsiteX9" fmla="*/ 400378 w 412306"/>
                          <a:gd name="connsiteY9" fmla="*/ 0 h 137477"/>
                          <a:gd name="connsiteX10" fmla="*/ 409513 w 412306"/>
                          <a:gd name="connsiteY10" fmla="*/ 21126 h 137477"/>
                          <a:gd name="connsiteX11" fmla="*/ 401773 w 412306"/>
                          <a:gd name="connsiteY11" fmla="*/ 31403 h 137477"/>
                          <a:gd name="connsiteX12" fmla="*/ 394478 w 412306"/>
                          <a:gd name="connsiteY12" fmla="*/ 41617 h 137477"/>
                          <a:gd name="connsiteX13" fmla="*/ 378681 w 412306"/>
                          <a:gd name="connsiteY13" fmla="*/ 57605 h 137477"/>
                          <a:gd name="connsiteX14" fmla="*/ 340933 w 412306"/>
                          <a:gd name="connsiteY14" fmla="*/ 70293 h 137477"/>
                          <a:gd name="connsiteX15" fmla="*/ 335097 w 412306"/>
                          <a:gd name="connsiteY15" fmla="*/ 72704 h 137477"/>
                          <a:gd name="connsiteX16" fmla="*/ 313210 w 412306"/>
                          <a:gd name="connsiteY16" fmla="*/ 83235 h 137477"/>
                          <a:gd name="connsiteX17" fmla="*/ 285866 w 412306"/>
                          <a:gd name="connsiteY17" fmla="*/ 90784 h 137477"/>
                          <a:gd name="connsiteX18" fmla="*/ 216271 w 412306"/>
                          <a:gd name="connsiteY18" fmla="*/ 116922 h 137477"/>
                          <a:gd name="connsiteX19" fmla="*/ 206945 w 412306"/>
                          <a:gd name="connsiteY19" fmla="*/ 119396 h 137477"/>
                          <a:gd name="connsiteX20" fmla="*/ 201236 w 412306"/>
                          <a:gd name="connsiteY20" fmla="*/ 123520 h 137477"/>
                          <a:gd name="connsiteX21" fmla="*/ 197683 w 412306"/>
                          <a:gd name="connsiteY21" fmla="*/ 126375 h 137477"/>
                          <a:gd name="connsiteX22" fmla="*/ 164440 w 412306"/>
                          <a:gd name="connsiteY22" fmla="*/ 135955 h 137477"/>
                          <a:gd name="connsiteX23" fmla="*/ 161141 w 412306"/>
                          <a:gd name="connsiteY23" fmla="*/ 137477 h 137477"/>
                          <a:gd name="connsiteX24" fmla="*/ 0 w 412306"/>
                          <a:gd name="connsiteY24" fmla="*/ 136843 h 137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12306" h="137477">
                            <a:moveTo>
                              <a:pt x="0" y="136779"/>
                            </a:moveTo>
                            <a:cubicBezTo>
                              <a:pt x="4124" y="135003"/>
                              <a:pt x="8247" y="133163"/>
                              <a:pt x="12371" y="131196"/>
                            </a:cubicBezTo>
                            <a:cubicBezTo>
                              <a:pt x="18081" y="128405"/>
                              <a:pt x="21570" y="125106"/>
                              <a:pt x="22649" y="121300"/>
                            </a:cubicBezTo>
                            <a:cubicBezTo>
                              <a:pt x="22966" y="120158"/>
                              <a:pt x="24235" y="119396"/>
                              <a:pt x="26328" y="118889"/>
                            </a:cubicBezTo>
                            <a:cubicBezTo>
                              <a:pt x="45995" y="114004"/>
                              <a:pt x="64520" y="108548"/>
                              <a:pt x="81966" y="102648"/>
                            </a:cubicBezTo>
                            <a:cubicBezTo>
                              <a:pt x="106010" y="94464"/>
                              <a:pt x="123774" y="88691"/>
                              <a:pt x="135066" y="85328"/>
                            </a:cubicBezTo>
                            <a:cubicBezTo>
                              <a:pt x="191593" y="68643"/>
                              <a:pt x="244756" y="50563"/>
                              <a:pt x="294621" y="31023"/>
                            </a:cubicBezTo>
                            <a:cubicBezTo>
                              <a:pt x="297666" y="29817"/>
                              <a:pt x="301663" y="28675"/>
                              <a:pt x="306675" y="27533"/>
                            </a:cubicBezTo>
                            <a:cubicBezTo>
                              <a:pt x="311116" y="26518"/>
                              <a:pt x="315367" y="25377"/>
                              <a:pt x="319300" y="24171"/>
                            </a:cubicBezTo>
                            <a:cubicBezTo>
                              <a:pt x="344042" y="16304"/>
                              <a:pt x="371005" y="8247"/>
                              <a:pt x="400378" y="0"/>
                            </a:cubicBezTo>
                            <a:cubicBezTo>
                              <a:pt x="412178" y="7423"/>
                              <a:pt x="415223" y="14465"/>
                              <a:pt x="409513" y="21126"/>
                            </a:cubicBezTo>
                            <a:cubicBezTo>
                              <a:pt x="405961" y="25249"/>
                              <a:pt x="403360" y="28675"/>
                              <a:pt x="401773" y="31403"/>
                            </a:cubicBezTo>
                            <a:cubicBezTo>
                              <a:pt x="398855" y="36479"/>
                              <a:pt x="396381" y="39904"/>
                              <a:pt x="394478" y="41617"/>
                            </a:cubicBezTo>
                            <a:cubicBezTo>
                              <a:pt x="388768" y="46820"/>
                              <a:pt x="383502" y="52149"/>
                              <a:pt x="378681" y="57605"/>
                            </a:cubicBezTo>
                            <a:cubicBezTo>
                              <a:pt x="370370" y="64266"/>
                              <a:pt x="357809" y="68516"/>
                              <a:pt x="340933" y="70293"/>
                            </a:cubicBezTo>
                            <a:cubicBezTo>
                              <a:pt x="337825" y="70673"/>
                              <a:pt x="335921" y="71498"/>
                              <a:pt x="335097" y="72704"/>
                            </a:cubicBezTo>
                            <a:cubicBezTo>
                              <a:pt x="331861" y="77589"/>
                              <a:pt x="324565" y="81078"/>
                              <a:pt x="313210" y="83235"/>
                            </a:cubicBezTo>
                            <a:cubicBezTo>
                              <a:pt x="302805" y="85138"/>
                              <a:pt x="293733" y="87676"/>
                              <a:pt x="285866" y="90784"/>
                            </a:cubicBezTo>
                            <a:cubicBezTo>
                              <a:pt x="263345" y="99793"/>
                              <a:pt x="240125" y="108485"/>
                              <a:pt x="216271" y="116922"/>
                            </a:cubicBezTo>
                            <a:cubicBezTo>
                              <a:pt x="213543" y="117874"/>
                              <a:pt x="210435" y="118635"/>
                              <a:pt x="206945" y="119396"/>
                            </a:cubicBezTo>
                            <a:cubicBezTo>
                              <a:pt x="203393" y="120158"/>
                              <a:pt x="201489" y="121490"/>
                              <a:pt x="201236" y="123520"/>
                            </a:cubicBezTo>
                            <a:cubicBezTo>
                              <a:pt x="201045" y="124789"/>
                              <a:pt x="199903" y="125740"/>
                              <a:pt x="197683" y="126375"/>
                            </a:cubicBezTo>
                            <a:lnTo>
                              <a:pt x="164440" y="135955"/>
                            </a:lnTo>
                            <a:cubicBezTo>
                              <a:pt x="163044" y="136335"/>
                              <a:pt x="161966" y="136843"/>
                              <a:pt x="161141" y="137477"/>
                            </a:cubicBezTo>
                            <a:cubicBezTo>
                              <a:pt x="105503" y="137350"/>
                              <a:pt x="51007" y="137160"/>
                              <a:pt x="0" y="136843"/>
                            </a:cubicBezTo>
                            <a:close/>
                          </a:path>
                        </a:pathLst>
                      </a:custGeom>
                      <a:solidFill>
                        <a:srgbClr val="C9866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2" name="Freeform: Shape 7661">
                        <a:extLst>
                          <a:ext uri="{FF2B5EF4-FFF2-40B4-BE49-F238E27FC236}">
                            <a16:creationId xmlns:a16="http://schemas.microsoft.com/office/drawing/2014/main" id="{895B5456-9C88-07B3-D64A-D5E72EFE9D0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21" y="1838944"/>
                        <a:ext cx="757185" cy="320215"/>
                      </a:xfrm>
                      <a:custGeom>
                        <a:avLst/>
                        <a:gdLst>
                          <a:gd name="connsiteX0" fmla="*/ 58749 w 757185"/>
                          <a:gd name="connsiteY0" fmla="*/ 282214 h 320215"/>
                          <a:gd name="connsiteX1" fmla="*/ 198637 w 757185"/>
                          <a:gd name="connsiteY1" fmla="*/ 236346 h 320215"/>
                          <a:gd name="connsiteX2" fmla="*/ 299381 w 757185"/>
                          <a:gd name="connsiteY2" fmla="*/ 203738 h 320215"/>
                          <a:gd name="connsiteX3" fmla="*/ 437620 w 757185"/>
                          <a:gd name="connsiteY3" fmla="*/ 168083 h 320215"/>
                          <a:gd name="connsiteX4" fmla="*/ 473908 w 757185"/>
                          <a:gd name="connsiteY4" fmla="*/ 159456 h 320215"/>
                          <a:gd name="connsiteX5" fmla="*/ 512163 w 757185"/>
                          <a:gd name="connsiteY5" fmla="*/ 147402 h 320215"/>
                          <a:gd name="connsiteX6" fmla="*/ 528595 w 757185"/>
                          <a:gd name="connsiteY6" fmla="*/ 138076 h 320215"/>
                          <a:gd name="connsiteX7" fmla="*/ 552004 w 757185"/>
                          <a:gd name="connsiteY7" fmla="*/ 131288 h 320215"/>
                          <a:gd name="connsiteX8" fmla="*/ 542171 w 757185"/>
                          <a:gd name="connsiteY8" fmla="*/ 126339 h 320215"/>
                          <a:gd name="connsiteX9" fmla="*/ 525549 w 757185"/>
                          <a:gd name="connsiteY9" fmla="*/ 131161 h 320215"/>
                          <a:gd name="connsiteX10" fmla="*/ 519205 w 757185"/>
                          <a:gd name="connsiteY10" fmla="*/ 133318 h 320215"/>
                          <a:gd name="connsiteX11" fmla="*/ 507532 w 757185"/>
                          <a:gd name="connsiteY11" fmla="*/ 139598 h 320215"/>
                          <a:gd name="connsiteX12" fmla="*/ 503662 w 757185"/>
                          <a:gd name="connsiteY12" fmla="*/ 142390 h 320215"/>
                          <a:gd name="connsiteX13" fmla="*/ 429119 w 757185"/>
                          <a:gd name="connsiteY13" fmla="*/ 162057 h 320215"/>
                          <a:gd name="connsiteX14" fmla="*/ 351974 w 757185"/>
                          <a:gd name="connsiteY14" fmla="*/ 180645 h 320215"/>
                          <a:gd name="connsiteX15" fmla="*/ 200857 w 757185"/>
                          <a:gd name="connsiteY15" fmla="*/ 225054 h 320215"/>
                          <a:gd name="connsiteX16" fmla="*/ 196226 w 757185"/>
                          <a:gd name="connsiteY16" fmla="*/ 214269 h 320215"/>
                          <a:gd name="connsiteX17" fmla="*/ 196480 w 757185"/>
                          <a:gd name="connsiteY17" fmla="*/ 209955 h 320215"/>
                          <a:gd name="connsiteX18" fmla="*/ 214370 w 757185"/>
                          <a:gd name="connsiteY18" fmla="*/ 196759 h 320215"/>
                          <a:gd name="connsiteX19" fmla="*/ 257129 w 757185"/>
                          <a:gd name="connsiteY19" fmla="*/ 181850 h 320215"/>
                          <a:gd name="connsiteX20" fmla="*/ 256241 w 757185"/>
                          <a:gd name="connsiteY20" fmla="*/ 180391 h 320215"/>
                          <a:gd name="connsiteX21" fmla="*/ 248628 w 757185"/>
                          <a:gd name="connsiteY21" fmla="*/ 176775 h 320215"/>
                          <a:gd name="connsiteX22" fmla="*/ 248628 w 757185"/>
                          <a:gd name="connsiteY22" fmla="*/ 173793 h 320215"/>
                          <a:gd name="connsiteX23" fmla="*/ 430007 w 757185"/>
                          <a:gd name="connsiteY23" fmla="*/ 75142 h 320215"/>
                          <a:gd name="connsiteX24" fmla="*/ 492497 w 757185"/>
                          <a:gd name="connsiteY24" fmla="*/ 46340 h 320215"/>
                          <a:gd name="connsiteX25" fmla="*/ 701726 w 757185"/>
                          <a:gd name="connsiteY25" fmla="*/ 535 h 320215"/>
                          <a:gd name="connsiteX26" fmla="*/ 727927 w 757185"/>
                          <a:gd name="connsiteY26" fmla="*/ 599 h 320215"/>
                          <a:gd name="connsiteX27" fmla="*/ 734588 w 757185"/>
                          <a:gd name="connsiteY27" fmla="*/ 3009 h 320215"/>
                          <a:gd name="connsiteX28" fmla="*/ 735604 w 757185"/>
                          <a:gd name="connsiteY28" fmla="*/ 4469 h 320215"/>
                          <a:gd name="connsiteX29" fmla="*/ 731734 w 757185"/>
                          <a:gd name="connsiteY29" fmla="*/ 6118 h 320215"/>
                          <a:gd name="connsiteX30" fmla="*/ 720314 w 757185"/>
                          <a:gd name="connsiteY30" fmla="*/ 7323 h 320215"/>
                          <a:gd name="connsiteX31" fmla="*/ 732305 w 757185"/>
                          <a:gd name="connsiteY31" fmla="*/ 15444 h 320215"/>
                          <a:gd name="connsiteX32" fmla="*/ 746198 w 757185"/>
                          <a:gd name="connsiteY32" fmla="*/ 16205 h 320215"/>
                          <a:gd name="connsiteX33" fmla="*/ 756158 w 757185"/>
                          <a:gd name="connsiteY33" fmla="*/ 19885 h 320215"/>
                          <a:gd name="connsiteX34" fmla="*/ 757173 w 757185"/>
                          <a:gd name="connsiteY34" fmla="*/ 30924 h 320215"/>
                          <a:gd name="connsiteX35" fmla="*/ 754636 w 757185"/>
                          <a:gd name="connsiteY35" fmla="*/ 33778 h 320215"/>
                          <a:gd name="connsiteX36" fmla="*/ 751464 w 757185"/>
                          <a:gd name="connsiteY36" fmla="*/ 41645 h 320215"/>
                          <a:gd name="connsiteX37" fmla="*/ 751274 w 757185"/>
                          <a:gd name="connsiteY37" fmla="*/ 45198 h 320215"/>
                          <a:gd name="connsiteX38" fmla="*/ 743914 w 757185"/>
                          <a:gd name="connsiteY38" fmla="*/ 54016 h 320215"/>
                          <a:gd name="connsiteX39" fmla="*/ 735667 w 757185"/>
                          <a:gd name="connsiteY39" fmla="*/ 62644 h 320215"/>
                          <a:gd name="connsiteX40" fmla="*/ 700013 w 757185"/>
                          <a:gd name="connsiteY40" fmla="*/ 100011 h 320215"/>
                          <a:gd name="connsiteX41" fmla="*/ 702360 w 757185"/>
                          <a:gd name="connsiteY41" fmla="*/ 103881 h 320215"/>
                          <a:gd name="connsiteX42" fmla="*/ 708007 w 757185"/>
                          <a:gd name="connsiteY42" fmla="*/ 110669 h 320215"/>
                          <a:gd name="connsiteX43" fmla="*/ 699823 w 757185"/>
                          <a:gd name="connsiteY43" fmla="*/ 136997 h 320215"/>
                          <a:gd name="connsiteX44" fmla="*/ 696524 w 757185"/>
                          <a:gd name="connsiteY44" fmla="*/ 139916 h 320215"/>
                          <a:gd name="connsiteX45" fmla="*/ 686690 w 757185"/>
                          <a:gd name="connsiteY45" fmla="*/ 147465 h 320215"/>
                          <a:gd name="connsiteX46" fmla="*/ 689926 w 757185"/>
                          <a:gd name="connsiteY46" fmla="*/ 182167 h 320215"/>
                          <a:gd name="connsiteX47" fmla="*/ 676096 w 757185"/>
                          <a:gd name="connsiteY47" fmla="*/ 185403 h 320215"/>
                          <a:gd name="connsiteX48" fmla="*/ 661441 w 757185"/>
                          <a:gd name="connsiteY48" fmla="*/ 183436 h 320215"/>
                          <a:gd name="connsiteX49" fmla="*/ 580363 w 757185"/>
                          <a:gd name="connsiteY49" fmla="*/ 207607 h 320215"/>
                          <a:gd name="connsiteX50" fmla="*/ 567738 w 757185"/>
                          <a:gd name="connsiteY50" fmla="*/ 210970 h 320215"/>
                          <a:gd name="connsiteX51" fmla="*/ 555684 w 757185"/>
                          <a:gd name="connsiteY51" fmla="*/ 214459 h 320215"/>
                          <a:gd name="connsiteX52" fmla="*/ 396129 w 757185"/>
                          <a:gd name="connsiteY52" fmla="*/ 268765 h 320215"/>
                          <a:gd name="connsiteX53" fmla="*/ 343029 w 757185"/>
                          <a:gd name="connsiteY53" fmla="*/ 286084 h 320215"/>
                          <a:gd name="connsiteX54" fmla="*/ 287391 w 757185"/>
                          <a:gd name="connsiteY54" fmla="*/ 302325 h 320215"/>
                          <a:gd name="connsiteX55" fmla="*/ 283711 w 757185"/>
                          <a:gd name="connsiteY55" fmla="*/ 304736 h 320215"/>
                          <a:gd name="connsiteX56" fmla="*/ 273434 w 757185"/>
                          <a:gd name="connsiteY56" fmla="*/ 314633 h 320215"/>
                          <a:gd name="connsiteX57" fmla="*/ 261063 w 757185"/>
                          <a:gd name="connsiteY57" fmla="*/ 320216 h 320215"/>
                          <a:gd name="connsiteX58" fmla="*/ 51199 w 757185"/>
                          <a:gd name="connsiteY58" fmla="*/ 317932 h 320215"/>
                          <a:gd name="connsiteX59" fmla="*/ 73404 w 757185"/>
                          <a:gd name="connsiteY59" fmla="*/ 312539 h 320215"/>
                          <a:gd name="connsiteX60" fmla="*/ 83618 w 757185"/>
                          <a:gd name="connsiteY60" fmla="*/ 306766 h 320215"/>
                          <a:gd name="connsiteX61" fmla="*/ 79557 w 757185"/>
                          <a:gd name="connsiteY61" fmla="*/ 304038 h 320215"/>
                          <a:gd name="connsiteX62" fmla="*/ 76576 w 757185"/>
                          <a:gd name="connsiteY62" fmla="*/ 303340 h 320215"/>
                          <a:gd name="connsiteX63" fmla="*/ 75053 w 757185"/>
                          <a:gd name="connsiteY63" fmla="*/ 302262 h 320215"/>
                          <a:gd name="connsiteX64" fmla="*/ 76132 w 757185"/>
                          <a:gd name="connsiteY64" fmla="*/ 299597 h 320215"/>
                          <a:gd name="connsiteX65" fmla="*/ 70739 w 757185"/>
                          <a:gd name="connsiteY65" fmla="*/ 296933 h 320215"/>
                          <a:gd name="connsiteX66" fmla="*/ 45489 w 757185"/>
                          <a:gd name="connsiteY66" fmla="*/ 297694 h 320215"/>
                          <a:gd name="connsiteX67" fmla="*/ 7425 w 757185"/>
                          <a:gd name="connsiteY67" fmla="*/ 307527 h 320215"/>
                          <a:gd name="connsiteX68" fmla="*/ 1271 w 757185"/>
                          <a:gd name="connsiteY68" fmla="*/ 306639 h 320215"/>
                          <a:gd name="connsiteX69" fmla="*/ 636 w 757185"/>
                          <a:gd name="connsiteY69" fmla="*/ 304609 h 320215"/>
                          <a:gd name="connsiteX70" fmla="*/ 58939 w 757185"/>
                          <a:gd name="connsiteY70" fmla="*/ 282214 h 320215"/>
                          <a:gd name="connsiteX71" fmla="*/ 58939 w 757185"/>
                          <a:gd name="connsiteY71" fmla="*/ 282214 h 320215"/>
                          <a:gd name="connsiteX72" fmla="*/ 521997 w 757185"/>
                          <a:gd name="connsiteY72" fmla="*/ 149559 h 320215"/>
                          <a:gd name="connsiteX73" fmla="*/ 522821 w 757185"/>
                          <a:gd name="connsiteY73" fmla="*/ 153238 h 320215"/>
                          <a:gd name="connsiteX74" fmla="*/ 523329 w 757185"/>
                          <a:gd name="connsiteY74" fmla="*/ 153492 h 320215"/>
                          <a:gd name="connsiteX75" fmla="*/ 533353 w 757185"/>
                          <a:gd name="connsiteY75" fmla="*/ 155078 h 320215"/>
                          <a:gd name="connsiteX76" fmla="*/ 681932 w 757185"/>
                          <a:gd name="connsiteY76" fmla="*/ 121581 h 320215"/>
                          <a:gd name="connsiteX77" fmla="*/ 681107 w 757185"/>
                          <a:gd name="connsiteY77" fmla="*/ 117902 h 320215"/>
                          <a:gd name="connsiteX78" fmla="*/ 680600 w 757185"/>
                          <a:gd name="connsiteY78" fmla="*/ 117648 h 320215"/>
                          <a:gd name="connsiteX79" fmla="*/ 670640 w 757185"/>
                          <a:gd name="connsiteY79" fmla="*/ 116062 h 320215"/>
                          <a:gd name="connsiteX80" fmla="*/ 522060 w 757185"/>
                          <a:gd name="connsiteY80" fmla="*/ 149559 h 320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</a:cxnLst>
                        <a:rect l="l" t="t" r="r" b="b"/>
                        <a:pathLst>
                          <a:path w="757185" h="320215">
                            <a:moveTo>
                              <a:pt x="58749" y="282214"/>
                            </a:moveTo>
                            <a:cubicBezTo>
                              <a:pt x="104617" y="266354"/>
                              <a:pt x="151119" y="251065"/>
                              <a:pt x="198637" y="236346"/>
                            </a:cubicBezTo>
                            <a:cubicBezTo>
                              <a:pt x="234671" y="225181"/>
                              <a:pt x="268295" y="214269"/>
                              <a:pt x="299381" y="203738"/>
                            </a:cubicBezTo>
                            <a:cubicBezTo>
                              <a:pt x="344107" y="188575"/>
                              <a:pt x="390229" y="176712"/>
                              <a:pt x="437620" y="168083"/>
                            </a:cubicBezTo>
                            <a:cubicBezTo>
                              <a:pt x="450562" y="165736"/>
                              <a:pt x="462616" y="162881"/>
                              <a:pt x="473908" y="159456"/>
                            </a:cubicBezTo>
                            <a:cubicBezTo>
                              <a:pt x="486089" y="155903"/>
                              <a:pt x="505629" y="154000"/>
                              <a:pt x="512163" y="147402"/>
                            </a:cubicBezTo>
                            <a:cubicBezTo>
                              <a:pt x="516921" y="142644"/>
                              <a:pt x="522441" y="139535"/>
                              <a:pt x="528595" y="138076"/>
                            </a:cubicBezTo>
                            <a:cubicBezTo>
                              <a:pt x="537413" y="135982"/>
                              <a:pt x="545280" y="133698"/>
                              <a:pt x="552004" y="131288"/>
                            </a:cubicBezTo>
                            <a:cubicBezTo>
                              <a:pt x="566406" y="126022"/>
                              <a:pt x="563107" y="124373"/>
                              <a:pt x="542171" y="126339"/>
                            </a:cubicBezTo>
                            <a:cubicBezTo>
                              <a:pt x="534939" y="127037"/>
                              <a:pt x="529419" y="128623"/>
                              <a:pt x="525549" y="131161"/>
                            </a:cubicBezTo>
                            <a:cubicBezTo>
                              <a:pt x="524027" y="132112"/>
                              <a:pt x="521933" y="132874"/>
                              <a:pt x="519205" y="133318"/>
                            </a:cubicBezTo>
                            <a:cubicBezTo>
                              <a:pt x="512671" y="134396"/>
                              <a:pt x="508738" y="136490"/>
                              <a:pt x="507532" y="139598"/>
                            </a:cubicBezTo>
                            <a:cubicBezTo>
                              <a:pt x="507088" y="140804"/>
                              <a:pt x="505756" y="141755"/>
                              <a:pt x="503662" y="142390"/>
                            </a:cubicBezTo>
                            <a:cubicBezTo>
                              <a:pt x="480316" y="149622"/>
                              <a:pt x="455447" y="156157"/>
                              <a:pt x="429119" y="162057"/>
                            </a:cubicBezTo>
                            <a:cubicBezTo>
                              <a:pt x="392767" y="170177"/>
                              <a:pt x="367010" y="176394"/>
                              <a:pt x="351974" y="180645"/>
                            </a:cubicBezTo>
                            <a:cubicBezTo>
                              <a:pt x="301094" y="195110"/>
                              <a:pt x="250722" y="209891"/>
                              <a:pt x="200857" y="225054"/>
                            </a:cubicBezTo>
                            <a:cubicBezTo>
                              <a:pt x="200857" y="221438"/>
                              <a:pt x="199271" y="217822"/>
                              <a:pt x="196226" y="214269"/>
                            </a:cubicBezTo>
                            <a:cubicBezTo>
                              <a:pt x="194767" y="212556"/>
                              <a:pt x="194830" y="211097"/>
                              <a:pt x="196480" y="209955"/>
                            </a:cubicBezTo>
                            <a:cubicBezTo>
                              <a:pt x="202507" y="205641"/>
                              <a:pt x="208470" y="201263"/>
                              <a:pt x="214370" y="196759"/>
                            </a:cubicBezTo>
                            <a:cubicBezTo>
                              <a:pt x="222681" y="190415"/>
                              <a:pt x="236892" y="185403"/>
                              <a:pt x="257129" y="181850"/>
                            </a:cubicBezTo>
                            <a:cubicBezTo>
                              <a:pt x="258271" y="181660"/>
                              <a:pt x="257827" y="180899"/>
                              <a:pt x="256241" y="180391"/>
                            </a:cubicBezTo>
                            <a:cubicBezTo>
                              <a:pt x="252879" y="179376"/>
                              <a:pt x="250405" y="178171"/>
                              <a:pt x="248628" y="176775"/>
                            </a:cubicBezTo>
                            <a:cubicBezTo>
                              <a:pt x="247106" y="175506"/>
                              <a:pt x="247106" y="174491"/>
                              <a:pt x="248628" y="173793"/>
                            </a:cubicBezTo>
                            <a:cubicBezTo>
                              <a:pt x="315115" y="145689"/>
                              <a:pt x="375574" y="112826"/>
                              <a:pt x="430007" y="75142"/>
                            </a:cubicBezTo>
                            <a:cubicBezTo>
                              <a:pt x="445931" y="64040"/>
                              <a:pt x="466803" y="54460"/>
                              <a:pt x="492497" y="46340"/>
                            </a:cubicBezTo>
                            <a:cubicBezTo>
                              <a:pt x="553908" y="26990"/>
                              <a:pt x="623630" y="11701"/>
                              <a:pt x="701726" y="535"/>
                            </a:cubicBezTo>
                            <a:cubicBezTo>
                              <a:pt x="708514" y="-416"/>
                              <a:pt x="719616" y="91"/>
                              <a:pt x="727927" y="599"/>
                            </a:cubicBezTo>
                            <a:cubicBezTo>
                              <a:pt x="731289" y="789"/>
                              <a:pt x="733573" y="1614"/>
                              <a:pt x="734588" y="3009"/>
                            </a:cubicBezTo>
                            <a:lnTo>
                              <a:pt x="735604" y="4469"/>
                            </a:lnTo>
                            <a:cubicBezTo>
                              <a:pt x="736492" y="5864"/>
                              <a:pt x="735223" y="6435"/>
                              <a:pt x="731734" y="6118"/>
                            </a:cubicBezTo>
                            <a:cubicBezTo>
                              <a:pt x="726975" y="5737"/>
                              <a:pt x="723106" y="6118"/>
                              <a:pt x="720314" y="7323"/>
                            </a:cubicBezTo>
                            <a:cubicBezTo>
                              <a:pt x="715619" y="9354"/>
                              <a:pt x="722852" y="14238"/>
                              <a:pt x="732305" y="15444"/>
                            </a:cubicBezTo>
                            <a:cubicBezTo>
                              <a:pt x="737697" y="16142"/>
                              <a:pt x="742392" y="16396"/>
                              <a:pt x="746198" y="16205"/>
                            </a:cubicBezTo>
                            <a:cubicBezTo>
                              <a:pt x="752606" y="15888"/>
                              <a:pt x="755841" y="17157"/>
                              <a:pt x="756158" y="19885"/>
                            </a:cubicBezTo>
                            <a:lnTo>
                              <a:pt x="757173" y="30924"/>
                            </a:lnTo>
                            <a:cubicBezTo>
                              <a:pt x="757300" y="32129"/>
                              <a:pt x="756412" y="33144"/>
                              <a:pt x="754636" y="33778"/>
                            </a:cubicBezTo>
                            <a:cubicBezTo>
                              <a:pt x="749814" y="35555"/>
                              <a:pt x="748736" y="38219"/>
                              <a:pt x="751464" y="41645"/>
                            </a:cubicBezTo>
                            <a:cubicBezTo>
                              <a:pt x="752542" y="43041"/>
                              <a:pt x="752479" y="44183"/>
                              <a:pt x="751274" y="45198"/>
                            </a:cubicBezTo>
                            <a:cubicBezTo>
                              <a:pt x="748165" y="47799"/>
                              <a:pt x="745691" y="50717"/>
                              <a:pt x="743914" y="54016"/>
                            </a:cubicBezTo>
                            <a:cubicBezTo>
                              <a:pt x="741948" y="57505"/>
                              <a:pt x="739156" y="60424"/>
                              <a:pt x="735667" y="62644"/>
                            </a:cubicBezTo>
                            <a:cubicBezTo>
                              <a:pt x="719743" y="72922"/>
                              <a:pt x="707880" y="85356"/>
                              <a:pt x="700013" y="100011"/>
                            </a:cubicBezTo>
                            <a:cubicBezTo>
                              <a:pt x="699378" y="101153"/>
                              <a:pt x="700140" y="102422"/>
                              <a:pt x="702360" y="103881"/>
                            </a:cubicBezTo>
                            <a:cubicBezTo>
                              <a:pt x="706865" y="106926"/>
                              <a:pt x="708831" y="109147"/>
                              <a:pt x="708007" y="110669"/>
                            </a:cubicBezTo>
                            <a:cubicBezTo>
                              <a:pt x="703439" y="119044"/>
                              <a:pt x="700774" y="127862"/>
                              <a:pt x="699823" y="136997"/>
                            </a:cubicBezTo>
                            <a:cubicBezTo>
                              <a:pt x="699696" y="138266"/>
                              <a:pt x="698617" y="139218"/>
                              <a:pt x="696524" y="139916"/>
                            </a:cubicBezTo>
                            <a:cubicBezTo>
                              <a:pt x="690624" y="141882"/>
                              <a:pt x="686437" y="143405"/>
                              <a:pt x="686690" y="147465"/>
                            </a:cubicBezTo>
                            <a:cubicBezTo>
                              <a:pt x="687705" y="158377"/>
                              <a:pt x="688784" y="169923"/>
                              <a:pt x="689926" y="182167"/>
                            </a:cubicBezTo>
                            <a:cubicBezTo>
                              <a:pt x="690243" y="185593"/>
                              <a:pt x="685675" y="186672"/>
                              <a:pt x="676096" y="185403"/>
                            </a:cubicBezTo>
                            <a:lnTo>
                              <a:pt x="661441" y="183436"/>
                            </a:lnTo>
                            <a:cubicBezTo>
                              <a:pt x="632067" y="191684"/>
                              <a:pt x="605105" y="199741"/>
                              <a:pt x="580363" y="207607"/>
                            </a:cubicBezTo>
                            <a:cubicBezTo>
                              <a:pt x="576429" y="208813"/>
                              <a:pt x="572179" y="209955"/>
                              <a:pt x="567738" y="210970"/>
                            </a:cubicBezTo>
                            <a:cubicBezTo>
                              <a:pt x="562726" y="212048"/>
                              <a:pt x="558729" y="213254"/>
                              <a:pt x="555684" y="214459"/>
                            </a:cubicBezTo>
                            <a:cubicBezTo>
                              <a:pt x="505819" y="233936"/>
                              <a:pt x="452655" y="252080"/>
                              <a:pt x="396129" y="268765"/>
                            </a:cubicBezTo>
                            <a:cubicBezTo>
                              <a:pt x="384773" y="272127"/>
                              <a:pt x="367073" y="277901"/>
                              <a:pt x="343029" y="286084"/>
                            </a:cubicBezTo>
                            <a:cubicBezTo>
                              <a:pt x="325646" y="291984"/>
                              <a:pt x="307121" y="297377"/>
                              <a:pt x="287391" y="302325"/>
                            </a:cubicBezTo>
                            <a:cubicBezTo>
                              <a:pt x="285234" y="302833"/>
                              <a:pt x="284029" y="303658"/>
                              <a:pt x="283711" y="304736"/>
                            </a:cubicBezTo>
                            <a:cubicBezTo>
                              <a:pt x="282633" y="308543"/>
                              <a:pt x="279144" y="311905"/>
                              <a:pt x="273434" y="314633"/>
                            </a:cubicBezTo>
                            <a:cubicBezTo>
                              <a:pt x="269310" y="316600"/>
                              <a:pt x="265186" y="318503"/>
                              <a:pt x="261063" y="320216"/>
                            </a:cubicBezTo>
                            <a:cubicBezTo>
                              <a:pt x="178272" y="319708"/>
                              <a:pt x="104807" y="318947"/>
                              <a:pt x="51199" y="317932"/>
                            </a:cubicBezTo>
                            <a:cubicBezTo>
                              <a:pt x="57797" y="316092"/>
                              <a:pt x="65220" y="314252"/>
                              <a:pt x="73404" y="312539"/>
                            </a:cubicBezTo>
                            <a:cubicBezTo>
                              <a:pt x="78923" y="311334"/>
                              <a:pt x="82349" y="309431"/>
                              <a:pt x="83618" y="306766"/>
                            </a:cubicBezTo>
                            <a:cubicBezTo>
                              <a:pt x="84062" y="305688"/>
                              <a:pt x="82793" y="304800"/>
                              <a:pt x="79557" y="304038"/>
                            </a:cubicBezTo>
                            <a:cubicBezTo>
                              <a:pt x="78542" y="303848"/>
                              <a:pt x="77527" y="303594"/>
                              <a:pt x="76576" y="303340"/>
                            </a:cubicBezTo>
                            <a:cubicBezTo>
                              <a:pt x="75370" y="303023"/>
                              <a:pt x="74863" y="302643"/>
                              <a:pt x="75053" y="302262"/>
                            </a:cubicBezTo>
                            <a:lnTo>
                              <a:pt x="76132" y="299597"/>
                            </a:lnTo>
                            <a:cubicBezTo>
                              <a:pt x="76766" y="298202"/>
                              <a:pt x="74926" y="297314"/>
                              <a:pt x="70739" y="296933"/>
                            </a:cubicBezTo>
                            <a:cubicBezTo>
                              <a:pt x="61223" y="296045"/>
                              <a:pt x="52849" y="296298"/>
                              <a:pt x="45489" y="297694"/>
                            </a:cubicBezTo>
                            <a:cubicBezTo>
                              <a:pt x="31469" y="300359"/>
                              <a:pt x="18717" y="303594"/>
                              <a:pt x="7425" y="307527"/>
                            </a:cubicBezTo>
                            <a:cubicBezTo>
                              <a:pt x="5648" y="308098"/>
                              <a:pt x="3618" y="307845"/>
                              <a:pt x="1271" y="306639"/>
                            </a:cubicBezTo>
                            <a:cubicBezTo>
                              <a:pt x="-188" y="305878"/>
                              <a:pt x="-379" y="305180"/>
                              <a:pt x="636" y="304609"/>
                            </a:cubicBezTo>
                            <a:cubicBezTo>
                              <a:pt x="18146" y="295537"/>
                              <a:pt x="37623" y="288051"/>
                              <a:pt x="58939" y="282214"/>
                            </a:cubicBezTo>
                            <a:lnTo>
                              <a:pt x="58939" y="282214"/>
                            </a:lnTo>
                            <a:close/>
                            <a:moveTo>
                              <a:pt x="521997" y="149559"/>
                            </a:moveTo>
                            <a:cubicBezTo>
                              <a:pt x="519396" y="150130"/>
                              <a:pt x="519776" y="151779"/>
                              <a:pt x="522821" y="153238"/>
                            </a:cubicBezTo>
                            <a:lnTo>
                              <a:pt x="523329" y="153492"/>
                            </a:lnTo>
                            <a:cubicBezTo>
                              <a:pt x="526311" y="154951"/>
                              <a:pt x="530815" y="155649"/>
                              <a:pt x="533353" y="155078"/>
                            </a:cubicBezTo>
                            <a:lnTo>
                              <a:pt x="681932" y="121581"/>
                            </a:lnTo>
                            <a:cubicBezTo>
                              <a:pt x="684533" y="121010"/>
                              <a:pt x="684153" y="119361"/>
                              <a:pt x="681107" y="117902"/>
                            </a:cubicBezTo>
                            <a:lnTo>
                              <a:pt x="680600" y="117648"/>
                            </a:lnTo>
                            <a:cubicBezTo>
                              <a:pt x="677618" y="116189"/>
                              <a:pt x="673114" y="115491"/>
                              <a:pt x="670640" y="116062"/>
                            </a:cubicBezTo>
                            <a:lnTo>
                              <a:pt x="522060" y="149559"/>
                            </a:lnTo>
                            <a:close/>
                          </a:path>
                        </a:pathLst>
                      </a:custGeom>
                      <a:solidFill>
                        <a:srgbClr val="AF6048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3" name="Freeform: Shape 7662">
                        <a:extLst>
                          <a:ext uri="{FF2B5EF4-FFF2-40B4-BE49-F238E27FC236}">
                            <a16:creationId xmlns:a16="http://schemas.microsoft.com/office/drawing/2014/main" id="{F9A2AD44-A045-A388-3D19-24E58228DB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06" y="1783357"/>
                        <a:ext cx="613430" cy="334692"/>
                      </a:xfrm>
                      <a:custGeom>
                        <a:avLst/>
                        <a:gdLst>
                          <a:gd name="connsiteX0" fmla="*/ 0 w 613430"/>
                          <a:gd name="connsiteY0" fmla="*/ 328222 h 334692"/>
                          <a:gd name="connsiteX1" fmla="*/ 50055 w 613430"/>
                          <a:gd name="connsiteY1" fmla="*/ 307540 h 334692"/>
                          <a:gd name="connsiteX2" fmla="*/ 83869 w 613430"/>
                          <a:gd name="connsiteY2" fmla="*/ 290855 h 334692"/>
                          <a:gd name="connsiteX3" fmla="*/ 171291 w 613430"/>
                          <a:gd name="connsiteY3" fmla="*/ 241561 h 334692"/>
                          <a:gd name="connsiteX4" fmla="*/ 187088 w 613430"/>
                          <a:gd name="connsiteY4" fmla="*/ 232425 h 334692"/>
                          <a:gd name="connsiteX5" fmla="*/ 211196 w 613430"/>
                          <a:gd name="connsiteY5" fmla="*/ 221260 h 334692"/>
                          <a:gd name="connsiteX6" fmla="*/ 327103 w 613430"/>
                          <a:gd name="connsiteY6" fmla="*/ 159087 h 334692"/>
                          <a:gd name="connsiteX7" fmla="*/ 422646 w 613430"/>
                          <a:gd name="connsiteY7" fmla="*/ 106812 h 334692"/>
                          <a:gd name="connsiteX8" fmla="*/ 554477 w 613430"/>
                          <a:gd name="connsiteY8" fmla="*/ 26305 h 334692"/>
                          <a:gd name="connsiteX9" fmla="*/ 607196 w 613430"/>
                          <a:gd name="connsiteY9" fmla="*/ 1119 h 334692"/>
                          <a:gd name="connsiteX10" fmla="*/ 613033 w 613430"/>
                          <a:gd name="connsiteY10" fmla="*/ 2959 h 334692"/>
                          <a:gd name="connsiteX11" fmla="*/ 595840 w 613430"/>
                          <a:gd name="connsiteY11" fmla="*/ 13236 h 334692"/>
                          <a:gd name="connsiteX12" fmla="*/ 453922 w 613430"/>
                          <a:gd name="connsiteY12" fmla="*/ 105797 h 334692"/>
                          <a:gd name="connsiteX13" fmla="*/ 379379 w 613430"/>
                          <a:gd name="connsiteY13" fmla="*/ 145321 h 334692"/>
                          <a:gd name="connsiteX14" fmla="*/ 335604 w 613430"/>
                          <a:gd name="connsiteY14" fmla="*/ 168286 h 334692"/>
                          <a:gd name="connsiteX15" fmla="*/ 302995 w 613430"/>
                          <a:gd name="connsiteY15" fmla="*/ 183512 h 334692"/>
                          <a:gd name="connsiteX16" fmla="*/ 295953 w 613430"/>
                          <a:gd name="connsiteY16" fmla="*/ 190554 h 334692"/>
                          <a:gd name="connsiteX17" fmla="*/ 287199 w 613430"/>
                          <a:gd name="connsiteY17" fmla="*/ 194361 h 334692"/>
                          <a:gd name="connsiteX18" fmla="*/ 276921 w 613430"/>
                          <a:gd name="connsiteY18" fmla="*/ 197152 h 334692"/>
                          <a:gd name="connsiteX19" fmla="*/ 265121 w 613430"/>
                          <a:gd name="connsiteY19" fmla="*/ 207874 h 334692"/>
                          <a:gd name="connsiteX20" fmla="*/ 261061 w 613430"/>
                          <a:gd name="connsiteY20" fmla="*/ 210919 h 334692"/>
                          <a:gd name="connsiteX21" fmla="*/ 223884 w 613430"/>
                          <a:gd name="connsiteY21" fmla="*/ 227223 h 334692"/>
                          <a:gd name="connsiteX22" fmla="*/ 210625 w 613430"/>
                          <a:gd name="connsiteY22" fmla="*/ 233568 h 334692"/>
                          <a:gd name="connsiteX23" fmla="*/ 194765 w 613430"/>
                          <a:gd name="connsiteY23" fmla="*/ 242893 h 334692"/>
                          <a:gd name="connsiteX24" fmla="*/ 175542 w 613430"/>
                          <a:gd name="connsiteY24" fmla="*/ 248984 h 334692"/>
                          <a:gd name="connsiteX25" fmla="*/ 158476 w 613430"/>
                          <a:gd name="connsiteY25" fmla="*/ 255962 h 334692"/>
                          <a:gd name="connsiteX26" fmla="*/ 95543 w 613430"/>
                          <a:gd name="connsiteY26" fmla="*/ 291680 h 334692"/>
                          <a:gd name="connsiteX27" fmla="*/ 55638 w 613430"/>
                          <a:gd name="connsiteY27" fmla="*/ 311346 h 334692"/>
                          <a:gd name="connsiteX28" fmla="*/ 14972 w 613430"/>
                          <a:gd name="connsiteY28" fmla="*/ 328222 h 334692"/>
                          <a:gd name="connsiteX29" fmla="*/ 571 w 613430"/>
                          <a:gd name="connsiteY29" fmla="*/ 334693 h 334692"/>
                          <a:gd name="connsiteX30" fmla="*/ 254 w 613430"/>
                          <a:gd name="connsiteY30" fmla="*/ 328412 h 33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13430" h="334692">
                            <a:moveTo>
                              <a:pt x="0" y="328222"/>
                            </a:moveTo>
                            <a:cubicBezTo>
                              <a:pt x="21697" y="318832"/>
                              <a:pt x="38382" y="311917"/>
                              <a:pt x="50055" y="307540"/>
                            </a:cubicBezTo>
                            <a:cubicBezTo>
                              <a:pt x="64012" y="302274"/>
                              <a:pt x="75241" y="296691"/>
                              <a:pt x="83869" y="290855"/>
                            </a:cubicBezTo>
                            <a:cubicBezTo>
                              <a:pt x="109627" y="273218"/>
                              <a:pt x="138746" y="256787"/>
                              <a:pt x="171291" y="241561"/>
                            </a:cubicBezTo>
                            <a:cubicBezTo>
                              <a:pt x="173893" y="240356"/>
                              <a:pt x="179158" y="237311"/>
                              <a:pt x="187088" y="232425"/>
                            </a:cubicBezTo>
                            <a:cubicBezTo>
                              <a:pt x="194003" y="228238"/>
                              <a:pt x="204535" y="224876"/>
                              <a:pt x="211196" y="221260"/>
                            </a:cubicBezTo>
                            <a:cubicBezTo>
                              <a:pt x="248690" y="200324"/>
                              <a:pt x="287389" y="179579"/>
                              <a:pt x="327103" y="159087"/>
                            </a:cubicBezTo>
                            <a:cubicBezTo>
                              <a:pt x="365422" y="139357"/>
                              <a:pt x="397269" y="121911"/>
                              <a:pt x="422646" y="106812"/>
                            </a:cubicBezTo>
                            <a:cubicBezTo>
                              <a:pt x="467689" y="79786"/>
                              <a:pt x="511590" y="52950"/>
                              <a:pt x="554477" y="26305"/>
                            </a:cubicBezTo>
                            <a:cubicBezTo>
                              <a:pt x="570083" y="16598"/>
                              <a:pt x="587720" y="8224"/>
                              <a:pt x="607196" y="1119"/>
                            </a:cubicBezTo>
                            <a:cubicBezTo>
                              <a:pt x="612335" y="-848"/>
                              <a:pt x="614365" y="-214"/>
                              <a:pt x="613033" y="2959"/>
                            </a:cubicBezTo>
                            <a:cubicBezTo>
                              <a:pt x="611320" y="6892"/>
                              <a:pt x="600154" y="10635"/>
                              <a:pt x="595840" y="13236"/>
                            </a:cubicBezTo>
                            <a:cubicBezTo>
                              <a:pt x="545405" y="43053"/>
                              <a:pt x="498141" y="73886"/>
                              <a:pt x="453922" y="105797"/>
                            </a:cubicBezTo>
                            <a:cubicBezTo>
                              <a:pt x="437174" y="117787"/>
                              <a:pt x="409894" y="131808"/>
                              <a:pt x="379379" y="145321"/>
                            </a:cubicBezTo>
                            <a:cubicBezTo>
                              <a:pt x="363392" y="152426"/>
                              <a:pt x="348800" y="160102"/>
                              <a:pt x="335604" y="168286"/>
                            </a:cubicBezTo>
                            <a:cubicBezTo>
                              <a:pt x="326786" y="173806"/>
                              <a:pt x="313019" y="178056"/>
                              <a:pt x="302995" y="183512"/>
                            </a:cubicBezTo>
                            <a:cubicBezTo>
                              <a:pt x="302995" y="183512"/>
                              <a:pt x="300585" y="185923"/>
                              <a:pt x="295953" y="190554"/>
                            </a:cubicBezTo>
                            <a:cubicBezTo>
                              <a:pt x="294241" y="192267"/>
                              <a:pt x="291322" y="193536"/>
                              <a:pt x="287199" y="194361"/>
                            </a:cubicBezTo>
                            <a:cubicBezTo>
                              <a:pt x="283265" y="195122"/>
                              <a:pt x="279713" y="196074"/>
                              <a:pt x="276921" y="197152"/>
                            </a:cubicBezTo>
                            <a:cubicBezTo>
                              <a:pt x="269879" y="199753"/>
                              <a:pt x="265946" y="203306"/>
                              <a:pt x="265121" y="207874"/>
                            </a:cubicBezTo>
                            <a:cubicBezTo>
                              <a:pt x="264931" y="209269"/>
                              <a:pt x="263472" y="210221"/>
                              <a:pt x="261061" y="210919"/>
                            </a:cubicBezTo>
                            <a:cubicBezTo>
                              <a:pt x="245327" y="215106"/>
                              <a:pt x="232893" y="220498"/>
                              <a:pt x="223884" y="227223"/>
                            </a:cubicBezTo>
                            <a:cubicBezTo>
                              <a:pt x="221537" y="228936"/>
                              <a:pt x="217159" y="231030"/>
                              <a:pt x="210625" y="233568"/>
                            </a:cubicBezTo>
                            <a:cubicBezTo>
                              <a:pt x="203456" y="236295"/>
                              <a:pt x="201934" y="240483"/>
                              <a:pt x="194765" y="242893"/>
                            </a:cubicBezTo>
                            <a:cubicBezTo>
                              <a:pt x="188421" y="244923"/>
                              <a:pt x="181950" y="246954"/>
                              <a:pt x="175542" y="248984"/>
                            </a:cubicBezTo>
                            <a:cubicBezTo>
                              <a:pt x="168881" y="251077"/>
                              <a:pt x="163107" y="253361"/>
                              <a:pt x="158476" y="255962"/>
                            </a:cubicBezTo>
                            <a:cubicBezTo>
                              <a:pt x="137033" y="267762"/>
                              <a:pt x="116098" y="279626"/>
                              <a:pt x="95543" y="291680"/>
                            </a:cubicBezTo>
                            <a:cubicBezTo>
                              <a:pt x="83552" y="298722"/>
                              <a:pt x="70293" y="305320"/>
                              <a:pt x="55638" y="311346"/>
                            </a:cubicBezTo>
                            <a:cubicBezTo>
                              <a:pt x="28929" y="322449"/>
                              <a:pt x="15416" y="328031"/>
                              <a:pt x="14972" y="328222"/>
                            </a:cubicBezTo>
                            <a:lnTo>
                              <a:pt x="571" y="334693"/>
                            </a:lnTo>
                            <a:cubicBezTo>
                              <a:pt x="444" y="332345"/>
                              <a:pt x="317" y="330188"/>
                              <a:pt x="254" y="328412"/>
                            </a:cubicBezTo>
                            <a:close/>
                          </a:path>
                        </a:pathLst>
                      </a:custGeom>
                      <a:solidFill>
                        <a:srgbClr val="B76549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4" name="Freeform: Shape 7663">
                        <a:extLst>
                          <a:ext uri="{FF2B5EF4-FFF2-40B4-BE49-F238E27FC236}">
                            <a16:creationId xmlns:a16="http://schemas.microsoft.com/office/drawing/2014/main" id="{8B337A53-7AF3-1B7C-A76F-89F57FB937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007" y="1964481"/>
                        <a:ext cx="502047" cy="156677"/>
                      </a:xfrm>
                      <a:custGeom>
                        <a:avLst/>
                        <a:gdLst>
                          <a:gd name="connsiteX0" fmla="*/ 63 w 502047"/>
                          <a:gd name="connsiteY0" fmla="*/ 156677 h 156677"/>
                          <a:gd name="connsiteX1" fmla="*/ 86978 w 502047"/>
                          <a:gd name="connsiteY1" fmla="*/ 117217 h 156677"/>
                          <a:gd name="connsiteX2" fmla="*/ 142108 w 502047"/>
                          <a:gd name="connsiteY2" fmla="*/ 99517 h 156677"/>
                          <a:gd name="connsiteX3" fmla="*/ 293226 w 502047"/>
                          <a:gd name="connsiteY3" fmla="*/ 55108 h 156677"/>
                          <a:gd name="connsiteX4" fmla="*/ 370370 w 502047"/>
                          <a:gd name="connsiteY4" fmla="*/ 36520 h 156677"/>
                          <a:gd name="connsiteX5" fmla="*/ 444914 w 502047"/>
                          <a:gd name="connsiteY5" fmla="*/ 16853 h 156677"/>
                          <a:gd name="connsiteX6" fmla="*/ 448783 w 502047"/>
                          <a:gd name="connsiteY6" fmla="*/ 14061 h 156677"/>
                          <a:gd name="connsiteX7" fmla="*/ 460457 w 502047"/>
                          <a:gd name="connsiteY7" fmla="*/ 7781 h 156677"/>
                          <a:gd name="connsiteX8" fmla="*/ 466801 w 502047"/>
                          <a:gd name="connsiteY8" fmla="*/ 5624 h 156677"/>
                          <a:gd name="connsiteX9" fmla="*/ 483422 w 502047"/>
                          <a:gd name="connsiteY9" fmla="*/ 802 h 156677"/>
                          <a:gd name="connsiteX10" fmla="*/ 493256 w 502047"/>
                          <a:gd name="connsiteY10" fmla="*/ 5751 h 156677"/>
                          <a:gd name="connsiteX11" fmla="*/ 469846 w 502047"/>
                          <a:gd name="connsiteY11" fmla="*/ 12539 h 156677"/>
                          <a:gd name="connsiteX12" fmla="*/ 453415 w 502047"/>
                          <a:gd name="connsiteY12" fmla="*/ 21865 h 156677"/>
                          <a:gd name="connsiteX13" fmla="*/ 415160 w 502047"/>
                          <a:gd name="connsiteY13" fmla="*/ 33919 h 156677"/>
                          <a:gd name="connsiteX14" fmla="*/ 378871 w 502047"/>
                          <a:gd name="connsiteY14" fmla="*/ 42546 h 156677"/>
                          <a:gd name="connsiteX15" fmla="*/ 240633 w 502047"/>
                          <a:gd name="connsiteY15" fmla="*/ 78201 h 156677"/>
                          <a:gd name="connsiteX16" fmla="*/ 139888 w 502047"/>
                          <a:gd name="connsiteY16" fmla="*/ 110809 h 156677"/>
                          <a:gd name="connsiteX17" fmla="*/ 0 w 502047"/>
                          <a:gd name="connsiteY17" fmla="*/ 156677 h 156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02047" h="156677">
                            <a:moveTo>
                              <a:pt x="63" y="156677"/>
                            </a:moveTo>
                            <a:cubicBezTo>
                              <a:pt x="26455" y="142149"/>
                              <a:pt x="55448" y="129017"/>
                              <a:pt x="86978" y="117217"/>
                            </a:cubicBezTo>
                            <a:cubicBezTo>
                              <a:pt x="104297" y="110746"/>
                              <a:pt x="122695" y="104846"/>
                              <a:pt x="142108" y="99517"/>
                            </a:cubicBezTo>
                            <a:cubicBezTo>
                              <a:pt x="191910" y="84354"/>
                              <a:pt x="242346" y="69572"/>
                              <a:pt x="293226" y="55108"/>
                            </a:cubicBezTo>
                            <a:cubicBezTo>
                              <a:pt x="308261" y="50857"/>
                              <a:pt x="334018" y="44640"/>
                              <a:pt x="370370" y="36520"/>
                            </a:cubicBezTo>
                            <a:cubicBezTo>
                              <a:pt x="396698" y="30620"/>
                              <a:pt x="421567" y="24085"/>
                              <a:pt x="444914" y="16853"/>
                            </a:cubicBezTo>
                            <a:cubicBezTo>
                              <a:pt x="447007" y="16155"/>
                              <a:pt x="448339" y="15267"/>
                              <a:pt x="448783" y="14061"/>
                            </a:cubicBezTo>
                            <a:cubicBezTo>
                              <a:pt x="449989" y="10953"/>
                              <a:pt x="453986" y="8859"/>
                              <a:pt x="460457" y="7781"/>
                            </a:cubicBezTo>
                            <a:cubicBezTo>
                              <a:pt x="463121" y="7337"/>
                              <a:pt x="465278" y="6575"/>
                              <a:pt x="466801" y="5624"/>
                            </a:cubicBezTo>
                            <a:cubicBezTo>
                              <a:pt x="470671" y="3086"/>
                              <a:pt x="476190" y="1500"/>
                              <a:pt x="483422" y="802"/>
                            </a:cubicBezTo>
                            <a:cubicBezTo>
                              <a:pt x="504358" y="-1164"/>
                              <a:pt x="507657" y="485"/>
                              <a:pt x="493256" y="5751"/>
                            </a:cubicBezTo>
                            <a:cubicBezTo>
                              <a:pt x="486531" y="8161"/>
                              <a:pt x="478664" y="10445"/>
                              <a:pt x="469846" y="12539"/>
                            </a:cubicBezTo>
                            <a:cubicBezTo>
                              <a:pt x="463692" y="13998"/>
                              <a:pt x="458173" y="17107"/>
                              <a:pt x="453415" y="21865"/>
                            </a:cubicBezTo>
                            <a:cubicBezTo>
                              <a:pt x="446880" y="28526"/>
                              <a:pt x="427340" y="30366"/>
                              <a:pt x="415160" y="33919"/>
                            </a:cubicBezTo>
                            <a:cubicBezTo>
                              <a:pt x="403867" y="37281"/>
                              <a:pt x="391813" y="40136"/>
                              <a:pt x="378871" y="42546"/>
                            </a:cubicBezTo>
                            <a:cubicBezTo>
                              <a:pt x="331481" y="51238"/>
                              <a:pt x="285359" y="63102"/>
                              <a:pt x="240633" y="78201"/>
                            </a:cubicBezTo>
                            <a:cubicBezTo>
                              <a:pt x="209546" y="88795"/>
                              <a:pt x="175923" y="99644"/>
                              <a:pt x="139888" y="110809"/>
                            </a:cubicBezTo>
                            <a:cubicBezTo>
                              <a:pt x="92434" y="125528"/>
                              <a:pt x="45868" y="140817"/>
                              <a:pt x="0" y="156677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5" name="Freeform: Shape 7664">
                        <a:extLst>
                          <a:ext uri="{FF2B5EF4-FFF2-40B4-BE49-F238E27FC236}">
                            <a16:creationId xmlns:a16="http://schemas.microsoft.com/office/drawing/2014/main" id="{D7728770-4DF2-5E07-B998-A00D59BA9D4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0818" y="1711137"/>
                        <a:ext cx="294240" cy="397287"/>
                      </a:xfrm>
                      <a:custGeom>
                        <a:avLst/>
                        <a:gdLst>
                          <a:gd name="connsiteX0" fmla="*/ 294241 w 294240"/>
                          <a:gd name="connsiteY0" fmla="*/ 1142 h 397287"/>
                          <a:gd name="connsiteX1" fmla="*/ 292464 w 294240"/>
                          <a:gd name="connsiteY1" fmla="*/ 2411 h 397287"/>
                          <a:gd name="connsiteX2" fmla="*/ 261315 w 294240"/>
                          <a:gd name="connsiteY2" fmla="*/ 42823 h 397287"/>
                          <a:gd name="connsiteX3" fmla="*/ 244249 w 294240"/>
                          <a:gd name="connsiteY3" fmla="*/ 62807 h 397287"/>
                          <a:gd name="connsiteX4" fmla="*/ 230482 w 294240"/>
                          <a:gd name="connsiteY4" fmla="*/ 83171 h 397287"/>
                          <a:gd name="connsiteX5" fmla="*/ 219443 w 294240"/>
                          <a:gd name="connsiteY5" fmla="*/ 112481 h 397287"/>
                          <a:gd name="connsiteX6" fmla="*/ 185439 w 294240"/>
                          <a:gd name="connsiteY6" fmla="*/ 165391 h 397287"/>
                          <a:gd name="connsiteX7" fmla="*/ 155050 w 294240"/>
                          <a:gd name="connsiteY7" fmla="*/ 218555 h 397287"/>
                          <a:gd name="connsiteX8" fmla="*/ 121871 w 294240"/>
                          <a:gd name="connsiteY8" fmla="*/ 301980 h 397287"/>
                          <a:gd name="connsiteX9" fmla="*/ 130245 w 294240"/>
                          <a:gd name="connsiteY9" fmla="*/ 378554 h 397287"/>
                          <a:gd name="connsiteX10" fmla="*/ 107406 w 294240"/>
                          <a:gd name="connsiteY10" fmla="*/ 332559 h 397287"/>
                          <a:gd name="connsiteX11" fmla="*/ 102331 w 294240"/>
                          <a:gd name="connsiteY11" fmla="*/ 329324 h 397287"/>
                          <a:gd name="connsiteX12" fmla="*/ 85075 w 294240"/>
                          <a:gd name="connsiteY12" fmla="*/ 328689 h 397287"/>
                          <a:gd name="connsiteX13" fmla="*/ 81395 w 294240"/>
                          <a:gd name="connsiteY13" fmla="*/ 331417 h 397287"/>
                          <a:gd name="connsiteX14" fmla="*/ 65154 w 294240"/>
                          <a:gd name="connsiteY14" fmla="*/ 343979 h 397287"/>
                          <a:gd name="connsiteX15" fmla="*/ 62426 w 294240"/>
                          <a:gd name="connsiteY15" fmla="*/ 347024 h 397287"/>
                          <a:gd name="connsiteX16" fmla="*/ 64012 w 294240"/>
                          <a:gd name="connsiteY16" fmla="*/ 363899 h 397287"/>
                          <a:gd name="connsiteX17" fmla="*/ 68263 w 294240"/>
                          <a:gd name="connsiteY17" fmla="*/ 366183 h 397287"/>
                          <a:gd name="connsiteX18" fmla="*/ 72767 w 294240"/>
                          <a:gd name="connsiteY18" fmla="*/ 369292 h 397287"/>
                          <a:gd name="connsiteX19" fmla="*/ 70610 w 294240"/>
                          <a:gd name="connsiteY19" fmla="*/ 370624 h 397287"/>
                          <a:gd name="connsiteX20" fmla="*/ 62807 w 294240"/>
                          <a:gd name="connsiteY20" fmla="*/ 376651 h 397287"/>
                          <a:gd name="connsiteX21" fmla="*/ 69468 w 294240"/>
                          <a:gd name="connsiteY21" fmla="*/ 381219 h 397287"/>
                          <a:gd name="connsiteX22" fmla="*/ 122124 w 294240"/>
                          <a:gd name="connsiteY22" fmla="*/ 394985 h 397287"/>
                          <a:gd name="connsiteX23" fmla="*/ 72894 w 294240"/>
                          <a:gd name="connsiteY23" fmla="*/ 394732 h 397287"/>
                          <a:gd name="connsiteX24" fmla="*/ 64393 w 294240"/>
                          <a:gd name="connsiteY24" fmla="*/ 392384 h 397287"/>
                          <a:gd name="connsiteX25" fmla="*/ 58176 w 294240"/>
                          <a:gd name="connsiteY25" fmla="*/ 387943 h 397287"/>
                          <a:gd name="connsiteX26" fmla="*/ 52276 w 294240"/>
                          <a:gd name="connsiteY26" fmla="*/ 385279 h 397287"/>
                          <a:gd name="connsiteX27" fmla="*/ 48215 w 294240"/>
                          <a:gd name="connsiteY27" fmla="*/ 384073 h 397287"/>
                          <a:gd name="connsiteX28" fmla="*/ 33180 w 294240"/>
                          <a:gd name="connsiteY28" fmla="*/ 367959 h 397287"/>
                          <a:gd name="connsiteX29" fmla="*/ 34068 w 294240"/>
                          <a:gd name="connsiteY29" fmla="*/ 354383 h 397287"/>
                          <a:gd name="connsiteX30" fmla="*/ 33941 w 294240"/>
                          <a:gd name="connsiteY30" fmla="*/ 350323 h 397287"/>
                          <a:gd name="connsiteX31" fmla="*/ 40602 w 294240"/>
                          <a:gd name="connsiteY31" fmla="*/ 343471 h 397287"/>
                          <a:gd name="connsiteX32" fmla="*/ 39587 w 294240"/>
                          <a:gd name="connsiteY32" fmla="*/ 340680 h 397287"/>
                          <a:gd name="connsiteX33" fmla="*/ 29246 w 294240"/>
                          <a:gd name="connsiteY33" fmla="*/ 325707 h 397287"/>
                          <a:gd name="connsiteX34" fmla="*/ 32228 w 294240"/>
                          <a:gd name="connsiteY34" fmla="*/ 306231 h 397287"/>
                          <a:gd name="connsiteX35" fmla="*/ 18335 w 294240"/>
                          <a:gd name="connsiteY35" fmla="*/ 301853 h 397287"/>
                          <a:gd name="connsiteX36" fmla="*/ 5202 w 294240"/>
                          <a:gd name="connsiteY36" fmla="*/ 299760 h 397287"/>
                          <a:gd name="connsiteX37" fmla="*/ 0 w 294240"/>
                          <a:gd name="connsiteY37" fmla="*/ 295319 h 397287"/>
                          <a:gd name="connsiteX38" fmla="*/ 7613 w 294240"/>
                          <a:gd name="connsiteY38" fmla="*/ 252686 h 397287"/>
                          <a:gd name="connsiteX39" fmla="*/ 28168 w 294240"/>
                          <a:gd name="connsiteY39" fmla="*/ 211006 h 397287"/>
                          <a:gd name="connsiteX40" fmla="*/ 34766 w 294240"/>
                          <a:gd name="connsiteY40" fmla="*/ 195399 h 397287"/>
                          <a:gd name="connsiteX41" fmla="*/ 41427 w 294240"/>
                          <a:gd name="connsiteY41" fmla="*/ 179729 h 397287"/>
                          <a:gd name="connsiteX42" fmla="*/ 65471 w 294240"/>
                          <a:gd name="connsiteY42" fmla="*/ 138936 h 397287"/>
                          <a:gd name="connsiteX43" fmla="*/ 87549 w 294240"/>
                          <a:gd name="connsiteY43" fmla="*/ 108675 h 397287"/>
                          <a:gd name="connsiteX44" fmla="*/ 113370 w 294240"/>
                          <a:gd name="connsiteY44" fmla="*/ 79048 h 397287"/>
                          <a:gd name="connsiteX45" fmla="*/ 121363 w 294240"/>
                          <a:gd name="connsiteY45" fmla="*/ 73465 h 397287"/>
                          <a:gd name="connsiteX46" fmla="*/ 131894 w 294240"/>
                          <a:gd name="connsiteY46" fmla="*/ 68707 h 397287"/>
                          <a:gd name="connsiteX47" fmla="*/ 139127 w 294240"/>
                          <a:gd name="connsiteY47" fmla="*/ 63187 h 397287"/>
                          <a:gd name="connsiteX48" fmla="*/ 150356 w 294240"/>
                          <a:gd name="connsiteY48" fmla="*/ 60079 h 397287"/>
                          <a:gd name="connsiteX49" fmla="*/ 158096 w 294240"/>
                          <a:gd name="connsiteY49" fmla="*/ 58176 h 397287"/>
                          <a:gd name="connsiteX50" fmla="*/ 175669 w 294240"/>
                          <a:gd name="connsiteY50" fmla="*/ 47391 h 397287"/>
                          <a:gd name="connsiteX51" fmla="*/ 177699 w 294240"/>
                          <a:gd name="connsiteY51" fmla="*/ 43901 h 397287"/>
                          <a:gd name="connsiteX52" fmla="*/ 185312 w 294240"/>
                          <a:gd name="connsiteY52" fmla="*/ 35844 h 397287"/>
                          <a:gd name="connsiteX53" fmla="*/ 188230 w 294240"/>
                          <a:gd name="connsiteY53" fmla="*/ 32418 h 397287"/>
                          <a:gd name="connsiteX54" fmla="*/ 190705 w 294240"/>
                          <a:gd name="connsiteY54" fmla="*/ 25313 h 397287"/>
                          <a:gd name="connsiteX55" fmla="*/ 196414 w 294240"/>
                          <a:gd name="connsiteY55" fmla="*/ 18906 h 397287"/>
                          <a:gd name="connsiteX56" fmla="*/ 198508 w 294240"/>
                          <a:gd name="connsiteY56" fmla="*/ 6661 h 397287"/>
                          <a:gd name="connsiteX57" fmla="*/ 201807 w 294240"/>
                          <a:gd name="connsiteY57" fmla="*/ 3680 h 397287"/>
                          <a:gd name="connsiteX58" fmla="*/ 210879 w 294240"/>
                          <a:gd name="connsiteY58" fmla="*/ 0 h 397287"/>
                          <a:gd name="connsiteX59" fmla="*/ 294050 w 294240"/>
                          <a:gd name="connsiteY59" fmla="*/ 1142 h 397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</a:cxnLst>
                        <a:rect l="l" t="t" r="r" b="b"/>
                        <a:pathLst>
                          <a:path w="294240" h="397287">
                            <a:moveTo>
                              <a:pt x="294241" y="1142"/>
                            </a:moveTo>
                            <a:cubicBezTo>
                              <a:pt x="293670" y="1586"/>
                              <a:pt x="293035" y="2030"/>
                              <a:pt x="292464" y="2411"/>
                            </a:cubicBezTo>
                            <a:cubicBezTo>
                              <a:pt x="279713" y="11419"/>
                              <a:pt x="269308" y="24869"/>
                              <a:pt x="261315" y="42823"/>
                            </a:cubicBezTo>
                            <a:cubicBezTo>
                              <a:pt x="257952" y="50182"/>
                              <a:pt x="252306" y="56780"/>
                              <a:pt x="244249" y="62807"/>
                            </a:cubicBezTo>
                            <a:cubicBezTo>
                              <a:pt x="236446" y="68643"/>
                              <a:pt x="231814" y="75368"/>
                              <a:pt x="230482" y="83171"/>
                            </a:cubicBezTo>
                            <a:cubicBezTo>
                              <a:pt x="228579" y="93195"/>
                              <a:pt x="224963" y="102965"/>
                              <a:pt x="219443" y="112481"/>
                            </a:cubicBezTo>
                            <a:cubicBezTo>
                              <a:pt x="209229" y="130181"/>
                              <a:pt x="197873" y="147818"/>
                              <a:pt x="185439" y="165391"/>
                            </a:cubicBezTo>
                            <a:cubicBezTo>
                              <a:pt x="172243" y="183980"/>
                              <a:pt x="162092" y="201680"/>
                              <a:pt x="155050" y="218555"/>
                            </a:cubicBezTo>
                            <a:cubicBezTo>
                              <a:pt x="144139" y="244756"/>
                              <a:pt x="133036" y="272544"/>
                              <a:pt x="121871" y="301980"/>
                            </a:cubicBezTo>
                            <a:cubicBezTo>
                              <a:pt x="112672" y="325961"/>
                              <a:pt x="115527" y="351465"/>
                              <a:pt x="130245" y="378554"/>
                            </a:cubicBezTo>
                            <a:lnTo>
                              <a:pt x="107406" y="332559"/>
                            </a:lnTo>
                            <a:cubicBezTo>
                              <a:pt x="106772" y="331417"/>
                              <a:pt x="105122" y="330339"/>
                              <a:pt x="102331" y="329324"/>
                            </a:cubicBezTo>
                            <a:cubicBezTo>
                              <a:pt x="96367" y="327293"/>
                              <a:pt x="90721" y="327103"/>
                              <a:pt x="85075" y="328689"/>
                            </a:cubicBezTo>
                            <a:cubicBezTo>
                              <a:pt x="82981" y="329260"/>
                              <a:pt x="81712" y="330275"/>
                              <a:pt x="81395" y="331417"/>
                            </a:cubicBezTo>
                            <a:cubicBezTo>
                              <a:pt x="79999" y="336493"/>
                              <a:pt x="74543" y="340680"/>
                              <a:pt x="65154" y="343979"/>
                            </a:cubicBezTo>
                            <a:cubicBezTo>
                              <a:pt x="63251" y="344676"/>
                              <a:pt x="62299" y="345755"/>
                              <a:pt x="62426" y="347024"/>
                            </a:cubicBezTo>
                            <a:lnTo>
                              <a:pt x="64012" y="363899"/>
                            </a:lnTo>
                            <a:cubicBezTo>
                              <a:pt x="64076" y="364724"/>
                              <a:pt x="65915" y="365739"/>
                              <a:pt x="68263" y="366183"/>
                            </a:cubicBezTo>
                            <a:cubicBezTo>
                              <a:pt x="71498" y="366817"/>
                              <a:pt x="72957" y="367769"/>
                              <a:pt x="72767" y="369292"/>
                            </a:cubicBezTo>
                            <a:cubicBezTo>
                              <a:pt x="72767" y="369926"/>
                              <a:pt x="71879" y="370370"/>
                              <a:pt x="70610" y="370624"/>
                            </a:cubicBezTo>
                            <a:cubicBezTo>
                              <a:pt x="64583" y="371702"/>
                              <a:pt x="61982" y="373732"/>
                              <a:pt x="62807" y="376651"/>
                            </a:cubicBezTo>
                            <a:cubicBezTo>
                              <a:pt x="63314" y="378237"/>
                              <a:pt x="65471" y="379759"/>
                              <a:pt x="69468" y="381219"/>
                            </a:cubicBezTo>
                            <a:cubicBezTo>
                              <a:pt x="86724" y="387372"/>
                              <a:pt x="104361" y="392004"/>
                              <a:pt x="122124" y="394985"/>
                            </a:cubicBezTo>
                            <a:cubicBezTo>
                              <a:pt x="109246" y="398157"/>
                              <a:pt x="92815" y="398030"/>
                              <a:pt x="72894" y="394732"/>
                            </a:cubicBezTo>
                            <a:cubicBezTo>
                              <a:pt x="69468" y="394161"/>
                              <a:pt x="66677" y="393336"/>
                              <a:pt x="64393" y="392384"/>
                            </a:cubicBezTo>
                            <a:cubicBezTo>
                              <a:pt x="60967" y="390862"/>
                              <a:pt x="58874" y="389339"/>
                              <a:pt x="58176" y="387943"/>
                            </a:cubicBezTo>
                            <a:cubicBezTo>
                              <a:pt x="57478" y="386675"/>
                              <a:pt x="55575" y="385786"/>
                              <a:pt x="52276" y="385279"/>
                            </a:cubicBezTo>
                            <a:cubicBezTo>
                              <a:pt x="50753" y="385025"/>
                              <a:pt x="49421" y="384644"/>
                              <a:pt x="48215" y="384073"/>
                            </a:cubicBezTo>
                            <a:cubicBezTo>
                              <a:pt x="33814" y="376397"/>
                              <a:pt x="28802" y="371005"/>
                              <a:pt x="33180" y="367959"/>
                            </a:cubicBezTo>
                            <a:cubicBezTo>
                              <a:pt x="38065" y="364597"/>
                              <a:pt x="38445" y="360093"/>
                              <a:pt x="34068" y="354383"/>
                            </a:cubicBezTo>
                            <a:cubicBezTo>
                              <a:pt x="32926" y="352797"/>
                              <a:pt x="32799" y="351465"/>
                              <a:pt x="33941" y="350323"/>
                            </a:cubicBezTo>
                            <a:lnTo>
                              <a:pt x="40602" y="343471"/>
                            </a:lnTo>
                            <a:cubicBezTo>
                              <a:pt x="41300" y="342710"/>
                              <a:pt x="40856" y="341695"/>
                              <a:pt x="39587" y="340680"/>
                            </a:cubicBezTo>
                            <a:cubicBezTo>
                              <a:pt x="32863" y="335541"/>
                              <a:pt x="26518" y="329958"/>
                              <a:pt x="29246" y="325707"/>
                            </a:cubicBezTo>
                            <a:cubicBezTo>
                              <a:pt x="32926" y="320125"/>
                              <a:pt x="34005" y="313654"/>
                              <a:pt x="32228" y="306231"/>
                            </a:cubicBezTo>
                            <a:cubicBezTo>
                              <a:pt x="31150" y="302044"/>
                              <a:pt x="26582" y="300585"/>
                              <a:pt x="18335" y="301853"/>
                            </a:cubicBezTo>
                            <a:cubicBezTo>
                              <a:pt x="14274" y="302488"/>
                              <a:pt x="9833" y="301790"/>
                              <a:pt x="5202" y="299760"/>
                            </a:cubicBezTo>
                            <a:cubicBezTo>
                              <a:pt x="1713" y="298301"/>
                              <a:pt x="0" y="296842"/>
                              <a:pt x="0" y="295319"/>
                            </a:cubicBezTo>
                            <a:cubicBezTo>
                              <a:pt x="317" y="279205"/>
                              <a:pt x="2791" y="264994"/>
                              <a:pt x="7613" y="252686"/>
                            </a:cubicBezTo>
                            <a:cubicBezTo>
                              <a:pt x="12561" y="239618"/>
                              <a:pt x="19477" y="225787"/>
                              <a:pt x="28168" y="211006"/>
                            </a:cubicBezTo>
                            <a:cubicBezTo>
                              <a:pt x="31150" y="205994"/>
                              <a:pt x="33370" y="200728"/>
                              <a:pt x="34766" y="195399"/>
                            </a:cubicBezTo>
                            <a:cubicBezTo>
                              <a:pt x="36098" y="190007"/>
                              <a:pt x="38319" y="184741"/>
                              <a:pt x="41427" y="179729"/>
                            </a:cubicBezTo>
                            <a:cubicBezTo>
                              <a:pt x="49865" y="166343"/>
                              <a:pt x="57795" y="152703"/>
                              <a:pt x="65471" y="138936"/>
                            </a:cubicBezTo>
                            <a:cubicBezTo>
                              <a:pt x="71498" y="128088"/>
                              <a:pt x="78858" y="118001"/>
                              <a:pt x="87549" y="108675"/>
                            </a:cubicBezTo>
                            <a:cubicBezTo>
                              <a:pt x="96938" y="98651"/>
                              <a:pt x="105566" y="88818"/>
                              <a:pt x="113370" y="79048"/>
                            </a:cubicBezTo>
                            <a:cubicBezTo>
                              <a:pt x="115019" y="76954"/>
                              <a:pt x="117684" y="75051"/>
                              <a:pt x="121363" y="73465"/>
                            </a:cubicBezTo>
                            <a:cubicBezTo>
                              <a:pt x="124789" y="71942"/>
                              <a:pt x="128278" y="70356"/>
                              <a:pt x="131894" y="68707"/>
                            </a:cubicBezTo>
                            <a:cubicBezTo>
                              <a:pt x="132085" y="68643"/>
                              <a:pt x="134559" y="66804"/>
                              <a:pt x="139127" y="63187"/>
                            </a:cubicBezTo>
                            <a:cubicBezTo>
                              <a:pt x="141347" y="61475"/>
                              <a:pt x="145090" y="60460"/>
                              <a:pt x="150356" y="60079"/>
                            </a:cubicBezTo>
                            <a:cubicBezTo>
                              <a:pt x="153845" y="59889"/>
                              <a:pt x="156383" y="59254"/>
                              <a:pt x="158096" y="58176"/>
                            </a:cubicBezTo>
                            <a:lnTo>
                              <a:pt x="175669" y="47391"/>
                            </a:lnTo>
                            <a:cubicBezTo>
                              <a:pt x="177128" y="46439"/>
                              <a:pt x="177889" y="45234"/>
                              <a:pt x="177699" y="43901"/>
                            </a:cubicBezTo>
                            <a:cubicBezTo>
                              <a:pt x="177128" y="40476"/>
                              <a:pt x="179729" y="37811"/>
                              <a:pt x="185312" y="35844"/>
                            </a:cubicBezTo>
                            <a:cubicBezTo>
                              <a:pt x="187532" y="35083"/>
                              <a:pt x="188484" y="33878"/>
                              <a:pt x="188230" y="32418"/>
                            </a:cubicBezTo>
                            <a:cubicBezTo>
                              <a:pt x="187659" y="29564"/>
                              <a:pt x="188484" y="27216"/>
                              <a:pt x="190705" y="25313"/>
                            </a:cubicBezTo>
                            <a:cubicBezTo>
                              <a:pt x="194130" y="22395"/>
                              <a:pt x="195970" y="20238"/>
                              <a:pt x="196414" y="18906"/>
                            </a:cubicBezTo>
                            <a:cubicBezTo>
                              <a:pt x="197683" y="14972"/>
                              <a:pt x="198381" y="10848"/>
                              <a:pt x="198508" y="6661"/>
                            </a:cubicBezTo>
                            <a:cubicBezTo>
                              <a:pt x="198571" y="5329"/>
                              <a:pt x="199713" y="4377"/>
                              <a:pt x="201807" y="3680"/>
                            </a:cubicBezTo>
                            <a:cubicBezTo>
                              <a:pt x="205233" y="2601"/>
                              <a:pt x="208278" y="1396"/>
                              <a:pt x="210879" y="0"/>
                            </a:cubicBezTo>
                            <a:cubicBezTo>
                              <a:pt x="245581" y="127"/>
                              <a:pt x="272671" y="571"/>
                              <a:pt x="294050" y="1142"/>
                            </a:cubicBezTo>
                            <a:close/>
                          </a:path>
                        </a:pathLst>
                      </a:custGeom>
                      <a:solidFill>
                        <a:srgbClr val="B26245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6" name="Freeform: Shape 7665">
                        <a:extLst>
                          <a:ext uri="{FF2B5EF4-FFF2-40B4-BE49-F238E27FC236}">
                            <a16:creationId xmlns:a16="http://schemas.microsoft.com/office/drawing/2014/main" id="{663FEF00-1F6F-F10B-F22E-303B874EA9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3233" y="2038897"/>
                        <a:ext cx="77564" cy="67416"/>
                      </a:xfrm>
                      <a:custGeom>
                        <a:avLst/>
                        <a:gdLst>
                          <a:gd name="connsiteX0" fmla="*/ 59709 w 77564"/>
                          <a:gd name="connsiteY0" fmla="*/ 67353 h 67416"/>
                          <a:gd name="connsiteX1" fmla="*/ 7053 w 77564"/>
                          <a:gd name="connsiteY1" fmla="*/ 53586 h 67416"/>
                          <a:gd name="connsiteX2" fmla="*/ 391 w 77564"/>
                          <a:gd name="connsiteY2" fmla="*/ 49018 h 67416"/>
                          <a:gd name="connsiteX3" fmla="*/ 8195 w 77564"/>
                          <a:gd name="connsiteY3" fmla="*/ 42991 h 67416"/>
                          <a:gd name="connsiteX4" fmla="*/ 10351 w 77564"/>
                          <a:gd name="connsiteY4" fmla="*/ 41659 h 67416"/>
                          <a:gd name="connsiteX5" fmla="*/ 5847 w 77564"/>
                          <a:gd name="connsiteY5" fmla="*/ 38550 h 67416"/>
                          <a:gd name="connsiteX6" fmla="*/ 1597 w 77564"/>
                          <a:gd name="connsiteY6" fmla="*/ 36267 h 67416"/>
                          <a:gd name="connsiteX7" fmla="*/ 11 w 77564"/>
                          <a:gd name="connsiteY7" fmla="*/ 19391 h 67416"/>
                          <a:gd name="connsiteX8" fmla="*/ 2739 w 77564"/>
                          <a:gd name="connsiteY8" fmla="*/ 16346 h 67416"/>
                          <a:gd name="connsiteX9" fmla="*/ 18980 w 77564"/>
                          <a:gd name="connsiteY9" fmla="*/ 3785 h 67416"/>
                          <a:gd name="connsiteX10" fmla="*/ 22659 w 77564"/>
                          <a:gd name="connsiteY10" fmla="*/ 1056 h 67416"/>
                          <a:gd name="connsiteX11" fmla="*/ 39915 w 77564"/>
                          <a:gd name="connsiteY11" fmla="*/ 1691 h 67416"/>
                          <a:gd name="connsiteX12" fmla="*/ 44990 w 77564"/>
                          <a:gd name="connsiteY12" fmla="*/ 4927 h 67416"/>
                          <a:gd name="connsiteX13" fmla="*/ 67829 w 77564"/>
                          <a:gd name="connsiteY13" fmla="*/ 50921 h 67416"/>
                          <a:gd name="connsiteX14" fmla="*/ 59709 w 77564"/>
                          <a:gd name="connsiteY14" fmla="*/ 67416 h 67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7564" h="67416">
                            <a:moveTo>
                              <a:pt x="59709" y="67353"/>
                            </a:moveTo>
                            <a:cubicBezTo>
                              <a:pt x="41882" y="64307"/>
                              <a:pt x="24309" y="59676"/>
                              <a:pt x="7053" y="53586"/>
                            </a:cubicBezTo>
                            <a:cubicBezTo>
                              <a:pt x="3119" y="52127"/>
                              <a:pt x="899" y="50604"/>
                              <a:pt x="391" y="49018"/>
                            </a:cubicBezTo>
                            <a:cubicBezTo>
                              <a:pt x="-434" y="46100"/>
                              <a:pt x="2231" y="44070"/>
                              <a:pt x="8195" y="42991"/>
                            </a:cubicBezTo>
                            <a:cubicBezTo>
                              <a:pt x="9463" y="42737"/>
                              <a:pt x="10288" y="42293"/>
                              <a:pt x="10351" y="41659"/>
                            </a:cubicBezTo>
                            <a:cubicBezTo>
                              <a:pt x="10542" y="40200"/>
                              <a:pt x="9019" y="39185"/>
                              <a:pt x="5847" y="38550"/>
                            </a:cubicBezTo>
                            <a:cubicBezTo>
                              <a:pt x="3500" y="38106"/>
                              <a:pt x="1660" y="37091"/>
                              <a:pt x="1597" y="36267"/>
                            </a:cubicBezTo>
                            <a:lnTo>
                              <a:pt x="11" y="19391"/>
                            </a:lnTo>
                            <a:cubicBezTo>
                              <a:pt x="-116" y="18059"/>
                              <a:pt x="899" y="17044"/>
                              <a:pt x="2739" y="16346"/>
                            </a:cubicBezTo>
                            <a:cubicBezTo>
                              <a:pt x="12128" y="13047"/>
                              <a:pt x="17584" y="8860"/>
                              <a:pt x="18980" y="3785"/>
                            </a:cubicBezTo>
                            <a:cubicBezTo>
                              <a:pt x="19297" y="2579"/>
                              <a:pt x="20502" y="1628"/>
                              <a:pt x="22659" y="1056"/>
                            </a:cubicBezTo>
                            <a:cubicBezTo>
                              <a:pt x="28305" y="-530"/>
                              <a:pt x="33952" y="-339"/>
                              <a:pt x="39915" y="1691"/>
                            </a:cubicBezTo>
                            <a:cubicBezTo>
                              <a:pt x="42707" y="2643"/>
                              <a:pt x="44356" y="3721"/>
                              <a:pt x="44990" y="4927"/>
                            </a:cubicBezTo>
                            <a:lnTo>
                              <a:pt x="67829" y="50921"/>
                            </a:lnTo>
                            <a:cubicBezTo>
                              <a:pt x="83119" y="60628"/>
                              <a:pt x="80391" y="66084"/>
                              <a:pt x="59709" y="67416"/>
                            </a:cubicBezTo>
                            <a:close/>
                          </a:path>
                        </a:pathLst>
                      </a:custGeom>
                      <a:solidFill>
                        <a:srgbClr val="AA5B3F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7" name="Freeform: Shape 7666">
                        <a:extLst>
                          <a:ext uri="{FF2B5EF4-FFF2-40B4-BE49-F238E27FC236}">
                            <a16:creationId xmlns:a16="http://schemas.microsoft.com/office/drawing/2014/main" id="{2336C499-B571-8B9A-E0C2-35F570913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5123" y="2048264"/>
                        <a:ext cx="25284" cy="9833"/>
                      </a:xfrm>
                      <a:custGeom>
                        <a:avLst/>
                        <a:gdLst>
                          <a:gd name="connsiteX0" fmla="*/ 20731 w 25284"/>
                          <a:gd name="connsiteY0" fmla="*/ 2411 h 9833"/>
                          <a:gd name="connsiteX1" fmla="*/ 22317 w 25284"/>
                          <a:gd name="connsiteY1" fmla="*/ 9136 h 9833"/>
                          <a:gd name="connsiteX2" fmla="*/ 4554 w 25284"/>
                          <a:gd name="connsiteY2" fmla="*/ 7423 h 9833"/>
                          <a:gd name="connsiteX3" fmla="*/ 2968 w 25284"/>
                          <a:gd name="connsiteY3" fmla="*/ 698 h 9833"/>
                          <a:gd name="connsiteX4" fmla="*/ 20731 w 25284"/>
                          <a:gd name="connsiteY4" fmla="*/ 2411 h 9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284" h="9833">
                            <a:moveTo>
                              <a:pt x="20731" y="2411"/>
                            </a:moveTo>
                            <a:cubicBezTo>
                              <a:pt x="26124" y="4758"/>
                              <a:pt x="26822" y="7803"/>
                              <a:pt x="22317" y="9136"/>
                            </a:cubicBezTo>
                            <a:cubicBezTo>
                              <a:pt x="17876" y="10531"/>
                              <a:pt x="9819" y="9770"/>
                              <a:pt x="4554" y="7423"/>
                            </a:cubicBezTo>
                            <a:cubicBezTo>
                              <a:pt x="-839" y="5076"/>
                              <a:pt x="-1537" y="2030"/>
                              <a:pt x="2968" y="698"/>
                            </a:cubicBezTo>
                            <a:cubicBezTo>
                              <a:pt x="7409" y="-698"/>
                              <a:pt x="15466" y="64"/>
                              <a:pt x="20731" y="2411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8" name="Freeform: Shape 7667">
                        <a:extLst>
                          <a:ext uri="{FF2B5EF4-FFF2-40B4-BE49-F238E27FC236}">
                            <a16:creationId xmlns:a16="http://schemas.microsoft.com/office/drawing/2014/main" id="{B7041914-9B68-45EE-F24A-0389490089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200" y="1854724"/>
                        <a:ext cx="176789" cy="92816"/>
                      </a:xfrm>
                      <a:custGeom>
                        <a:avLst/>
                        <a:gdLst>
                          <a:gd name="connsiteX0" fmla="*/ 7685 w 176789"/>
                          <a:gd name="connsiteY0" fmla="*/ 92668 h 92816"/>
                          <a:gd name="connsiteX1" fmla="*/ 4830 w 176789"/>
                          <a:gd name="connsiteY1" fmla="*/ 92415 h 92816"/>
                          <a:gd name="connsiteX2" fmla="*/ 1531 w 176789"/>
                          <a:gd name="connsiteY2" fmla="*/ 91146 h 92816"/>
                          <a:gd name="connsiteX3" fmla="*/ 516 w 176789"/>
                          <a:gd name="connsiteY3" fmla="*/ 89623 h 92816"/>
                          <a:gd name="connsiteX4" fmla="*/ 165463 w 176789"/>
                          <a:gd name="connsiteY4" fmla="*/ 488 h 92816"/>
                          <a:gd name="connsiteX5" fmla="*/ 172822 w 176789"/>
                          <a:gd name="connsiteY5" fmla="*/ 996 h 92816"/>
                          <a:gd name="connsiteX6" fmla="*/ 175677 w 176789"/>
                          <a:gd name="connsiteY6" fmla="*/ 2138 h 92816"/>
                          <a:gd name="connsiteX7" fmla="*/ 176565 w 176789"/>
                          <a:gd name="connsiteY7" fmla="*/ 3216 h 92816"/>
                          <a:gd name="connsiteX8" fmla="*/ 147573 w 176789"/>
                          <a:gd name="connsiteY8" fmla="*/ 22312 h 92816"/>
                          <a:gd name="connsiteX9" fmla="*/ 117882 w 176789"/>
                          <a:gd name="connsiteY9" fmla="*/ 39885 h 92816"/>
                          <a:gd name="connsiteX10" fmla="*/ 77216 w 176789"/>
                          <a:gd name="connsiteY10" fmla="*/ 61202 h 92816"/>
                          <a:gd name="connsiteX11" fmla="*/ 7685 w 176789"/>
                          <a:gd name="connsiteY11" fmla="*/ 92732 h 92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76789" h="92816">
                            <a:moveTo>
                              <a:pt x="7685" y="92668"/>
                            </a:moveTo>
                            <a:cubicBezTo>
                              <a:pt x="6923" y="92922"/>
                              <a:pt x="6099" y="92859"/>
                              <a:pt x="4830" y="92415"/>
                            </a:cubicBezTo>
                            <a:lnTo>
                              <a:pt x="1531" y="91146"/>
                            </a:lnTo>
                            <a:cubicBezTo>
                              <a:pt x="-55" y="90511"/>
                              <a:pt x="-436" y="90004"/>
                              <a:pt x="516" y="89623"/>
                            </a:cubicBezTo>
                            <a:cubicBezTo>
                              <a:pt x="62561" y="62280"/>
                              <a:pt x="117565" y="32590"/>
                              <a:pt x="165463" y="488"/>
                            </a:cubicBezTo>
                            <a:cubicBezTo>
                              <a:pt x="166668" y="-337"/>
                              <a:pt x="170094" y="-83"/>
                              <a:pt x="172822" y="996"/>
                            </a:cubicBezTo>
                            <a:lnTo>
                              <a:pt x="175677" y="2138"/>
                            </a:lnTo>
                            <a:cubicBezTo>
                              <a:pt x="176692" y="2518"/>
                              <a:pt x="177073" y="2899"/>
                              <a:pt x="176565" y="3216"/>
                            </a:cubicBezTo>
                            <a:cubicBezTo>
                              <a:pt x="166478" y="9560"/>
                              <a:pt x="156835" y="15968"/>
                              <a:pt x="147573" y="22312"/>
                            </a:cubicBezTo>
                            <a:cubicBezTo>
                              <a:pt x="138500" y="28593"/>
                              <a:pt x="128604" y="34429"/>
                              <a:pt x="117882" y="39885"/>
                            </a:cubicBezTo>
                            <a:cubicBezTo>
                              <a:pt x="104052" y="46737"/>
                              <a:pt x="90602" y="53842"/>
                              <a:pt x="77216" y="61202"/>
                            </a:cubicBezTo>
                            <a:cubicBezTo>
                              <a:pt x="58501" y="71479"/>
                              <a:pt x="35282" y="82010"/>
                              <a:pt x="7685" y="92732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69" name="Freeform: Shape 7668">
                        <a:extLst>
                          <a:ext uri="{FF2B5EF4-FFF2-40B4-BE49-F238E27FC236}">
                            <a16:creationId xmlns:a16="http://schemas.microsoft.com/office/drawing/2014/main" id="{2BC8D7C9-567E-5221-3923-49F10E35C3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748" y="1752965"/>
                        <a:ext cx="308043" cy="181040"/>
                      </a:xfrm>
                      <a:custGeom>
                        <a:avLst/>
                        <a:gdLst>
                          <a:gd name="connsiteX0" fmla="*/ 0 w 308043"/>
                          <a:gd name="connsiteY0" fmla="*/ 180977 h 181040"/>
                          <a:gd name="connsiteX1" fmla="*/ 123457 w 308043"/>
                          <a:gd name="connsiteY1" fmla="*/ 110177 h 181040"/>
                          <a:gd name="connsiteX2" fmla="*/ 179539 w 308043"/>
                          <a:gd name="connsiteY2" fmla="*/ 82643 h 181040"/>
                          <a:gd name="connsiteX3" fmla="*/ 289292 w 308043"/>
                          <a:gd name="connsiteY3" fmla="*/ 10574 h 181040"/>
                          <a:gd name="connsiteX4" fmla="*/ 304074 w 308043"/>
                          <a:gd name="connsiteY4" fmla="*/ 1312 h 181040"/>
                          <a:gd name="connsiteX5" fmla="*/ 307183 w 308043"/>
                          <a:gd name="connsiteY5" fmla="*/ 2327 h 181040"/>
                          <a:gd name="connsiteX6" fmla="*/ 288404 w 308043"/>
                          <a:gd name="connsiteY6" fmla="*/ 22184 h 181040"/>
                          <a:gd name="connsiteX7" fmla="*/ 162600 w 308043"/>
                          <a:gd name="connsiteY7" fmla="*/ 104213 h 181040"/>
                          <a:gd name="connsiteX8" fmla="*/ 31657 w 308043"/>
                          <a:gd name="connsiteY8" fmla="*/ 172920 h 181040"/>
                          <a:gd name="connsiteX9" fmla="*/ 0 w 308043"/>
                          <a:gd name="connsiteY9" fmla="*/ 181041 h 181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08043" h="181040">
                            <a:moveTo>
                              <a:pt x="0" y="180977"/>
                            </a:moveTo>
                            <a:lnTo>
                              <a:pt x="123457" y="110177"/>
                            </a:lnTo>
                            <a:cubicBezTo>
                              <a:pt x="142045" y="100978"/>
                              <a:pt x="160824" y="91779"/>
                              <a:pt x="179539" y="82643"/>
                            </a:cubicBezTo>
                            <a:cubicBezTo>
                              <a:pt x="223948" y="61010"/>
                              <a:pt x="255288" y="35507"/>
                              <a:pt x="289292" y="10574"/>
                            </a:cubicBezTo>
                            <a:cubicBezTo>
                              <a:pt x="294367" y="6831"/>
                              <a:pt x="299316" y="3722"/>
                              <a:pt x="304074" y="1312"/>
                            </a:cubicBezTo>
                            <a:cubicBezTo>
                              <a:pt x="307880" y="-718"/>
                              <a:pt x="309022" y="-401"/>
                              <a:pt x="307183" y="2327"/>
                            </a:cubicBezTo>
                            <a:cubicBezTo>
                              <a:pt x="302298" y="9622"/>
                              <a:pt x="295954" y="16284"/>
                              <a:pt x="288404" y="22184"/>
                            </a:cubicBezTo>
                            <a:cubicBezTo>
                              <a:pt x="250783" y="51177"/>
                              <a:pt x="213480" y="78329"/>
                              <a:pt x="162600" y="104213"/>
                            </a:cubicBezTo>
                            <a:cubicBezTo>
                              <a:pt x="107279" y="132445"/>
                              <a:pt x="63568" y="155347"/>
                              <a:pt x="31657" y="172920"/>
                            </a:cubicBezTo>
                            <a:cubicBezTo>
                              <a:pt x="22649" y="177869"/>
                              <a:pt x="12117" y="180533"/>
                              <a:pt x="0" y="181041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0" name="Freeform: Shape 7669">
                        <a:extLst>
                          <a:ext uri="{FF2B5EF4-FFF2-40B4-BE49-F238E27FC236}">
                            <a16:creationId xmlns:a16="http://schemas.microsoft.com/office/drawing/2014/main" id="{7E9A2FCA-E6F3-70D0-1BE7-5F19954A2C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5508" y="2037284"/>
                        <a:ext cx="17621" cy="9842"/>
                      </a:xfrm>
                      <a:custGeom>
                        <a:avLst/>
                        <a:gdLst>
                          <a:gd name="connsiteX0" fmla="*/ 5905 w 17621"/>
                          <a:gd name="connsiteY0" fmla="*/ 68 h 9842"/>
                          <a:gd name="connsiteX1" fmla="*/ 17134 w 17621"/>
                          <a:gd name="connsiteY1" fmla="*/ 5778 h 9842"/>
                          <a:gd name="connsiteX2" fmla="*/ 11742 w 17621"/>
                          <a:gd name="connsiteY2" fmla="*/ 9775 h 9842"/>
                          <a:gd name="connsiteX3" fmla="*/ 512 w 17621"/>
                          <a:gd name="connsiteY3" fmla="*/ 4065 h 9842"/>
                          <a:gd name="connsiteX4" fmla="*/ 5905 w 17621"/>
                          <a:gd name="connsiteY4" fmla="*/ 68 h 9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621" h="9842">
                            <a:moveTo>
                              <a:pt x="5905" y="68"/>
                            </a:moveTo>
                            <a:cubicBezTo>
                              <a:pt x="10473" y="575"/>
                              <a:pt x="15485" y="3113"/>
                              <a:pt x="17134" y="5778"/>
                            </a:cubicBezTo>
                            <a:cubicBezTo>
                              <a:pt x="18720" y="8442"/>
                              <a:pt x="16309" y="10218"/>
                              <a:pt x="11742" y="9775"/>
                            </a:cubicBezTo>
                            <a:cubicBezTo>
                              <a:pt x="7174" y="9267"/>
                              <a:pt x="2162" y="6729"/>
                              <a:pt x="512" y="4065"/>
                            </a:cubicBezTo>
                            <a:cubicBezTo>
                              <a:pt x="-1137" y="1400"/>
                              <a:pt x="1337" y="-376"/>
                              <a:pt x="5905" y="68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1" name="Freeform: Shape 7670">
                        <a:extLst>
                          <a:ext uri="{FF2B5EF4-FFF2-40B4-BE49-F238E27FC236}">
                            <a16:creationId xmlns:a16="http://schemas.microsoft.com/office/drawing/2014/main" id="{1B541C8E-8D2E-048F-DB71-06E03AC05D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4769" y="1720209"/>
                        <a:ext cx="272857" cy="378051"/>
                      </a:xfrm>
                      <a:custGeom>
                        <a:avLst/>
                        <a:gdLst>
                          <a:gd name="connsiteX0" fmla="*/ 272794 w 272857"/>
                          <a:gd name="connsiteY0" fmla="*/ 94337 h 378051"/>
                          <a:gd name="connsiteX1" fmla="*/ 235110 w 272857"/>
                          <a:gd name="connsiteY1" fmla="*/ 162917 h 378051"/>
                          <a:gd name="connsiteX2" fmla="*/ 208972 w 272857"/>
                          <a:gd name="connsiteY2" fmla="*/ 205803 h 378051"/>
                          <a:gd name="connsiteX3" fmla="*/ 169702 w 272857"/>
                          <a:gd name="connsiteY3" fmla="*/ 347975 h 378051"/>
                          <a:gd name="connsiteX4" fmla="*/ 162596 w 272857"/>
                          <a:gd name="connsiteY4" fmla="*/ 348610 h 378051"/>
                          <a:gd name="connsiteX5" fmla="*/ 153017 w 272857"/>
                          <a:gd name="connsiteY5" fmla="*/ 343725 h 378051"/>
                          <a:gd name="connsiteX6" fmla="*/ 167101 w 272857"/>
                          <a:gd name="connsiteY6" fmla="*/ 252750 h 378051"/>
                          <a:gd name="connsiteX7" fmla="*/ 190384 w 272857"/>
                          <a:gd name="connsiteY7" fmla="*/ 209673 h 378051"/>
                          <a:gd name="connsiteX8" fmla="*/ 252112 w 272857"/>
                          <a:gd name="connsiteY8" fmla="*/ 94083 h 378051"/>
                          <a:gd name="connsiteX9" fmla="*/ 258773 w 272857"/>
                          <a:gd name="connsiteY9" fmla="*/ 82664 h 378051"/>
                          <a:gd name="connsiteX10" fmla="*/ 272857 w 272857"/>
                          <a:gd name="connsiteY10" fmla="*/ 94337 h 378051"/>
                          <a:gd name="connsiteX11" fmla="*/ 272857 w 272857"/>
                          <a:gd name="connsiteY11" fmla="*/ 94337 h 378051"/>
                          <a:gd name="connsiteX12" fmla="*/ 153968 w 272857"/>
                          <a:gd name="connsiteY12" fmla="*/ 0 h 378051"/>
                          <a:gd name="connsiteX13" fmla="*/ 98965 w 272857"/>
                          <a:gd name="connsiteY13" fmla="*/ 93259 h 378051"/>
                          <a:gd name="connsiteX14" fmla="*/ 60012 w 272857"/>
                          <a:gd name="connsiteY14" fmla="*/ 162727 h 378051"/>
                          <a:gd name="connsiteX15" fmla="*/ 504 w 272857"/>
                          <a:gd name="connsiteY15" fmla="*/ 328626 h 378051"/>
                          <a:gd name="connsiteX16" fmla="*/ 14968 w 272857"/>
                          <a:gd name="connsiteY16" fmla="*/ 373415 h 378051"/>
                          <a:gd name="connsiteX17" fmla="*/ 22137 w 272857"/>
                          <a:gd name="connsiteY17" fmla="*/ 376397 h 378051"/>
                          <a:gd name="connsiteX18" fmla="*/ 97632 w 272857"/>
                          <a:gd name="connsiteY18" fmla="*/ 371512 h 378051"/>
                          <a:gd name="connsiteX19" fmla="*/ 102962 w 272857"/>
                          <a:gd name="connsiteY19" fmla="*/ 369228 h 378051"/>
                          <a:gd name="connsiteX20" fmla="*/ 105372 w 272857"/>
                          <a:gd name="connsiteY20" fmla="*/ 363645 h 378051"/>
                          <a:gd name="connsiteX21" fmla="*/ 120471 w 272857"/>
                          <a:gd name="connsiteY21" fmla="*/ 262837 h 378051"/>
                          <a:gd name="connsiteX22" fmla="*/ 137283 w 272857"/>
                          <a:gd name="connsiteY22" fmla="*/ 219634 h 378051"/>
                          <a:gd name="connsiteX23" fmla="*/ 187021 w 272857"/>
                          <a:gd name="connsiteY23" fmla="*/ 125106 h 378051"/>
                          <a:gd name="connsiteX24" fmla="*/ 227941 w 272857"/>
                          <a:gd name="connsiteY24" fmla="*/ 57605 h 378051"/>
                          <a:gd name="connsiteX25" fmla="*/ 183913 w 272857"/>
                          <a:gd name="connsiteY25" fmla="*/ 21887 h 378051"/>
                          <a:gd name="connsiteX26" fmla="*/ 153968 w 272857"/>
                          <a:gd name="connsiteY26" fmla="*/ 64 h 378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272857" h="378051">
                            <a:moveTo>
                              <a:pt x="272794" y="94337"/>
                            </a:moveTo>
                            <a:cubicBezTo>
                              <a:pt x="260296" y="117240"/>
                              <a:pt x="247734" y="140078"/>
                              <a:pt x="235110" y="162917"/>
                            </a:cubicBezTo>
                            <a:cubicBezTo>
                              <a:pt x="235046" y="163171"/>
                              <a:pt x="226228" y="177445"/>
                              <a:pt x="208972" y="205803"/>
                            </a:cubicBezTo>
                            <a:cubicBezTo>
                              <a:pt x="182009" y="249959"/>
                              <a:pt x="168940" y="297349"/>
                              <a:pt x="169702" y="347975"/>
                            </a:cubicBezTo>
                            <a:cubicBezTo>
                              <a:pt x="169702" y="349308"/>
                              <a:pt x="166149" y="349625"/>
                              <a:pt x="162596" y="348610"/>
                            </a:cubicBezTo>
                            <a:cubicBezTo>
                              <a:pt x="159551" y="347785"/>
                              <a:pt x="156379" y="346136"/>
                              <a:pt x="153017" y="343725"/>
                            </a:cubicBezTo>
                            <a:cubicBezTo>
                              <a:pt x="147117" y="311306"/>
                              <a:pt x="151811" y="280981"/>
                              <a:pt x="167101" y="252750"/>
                            </a:cubicBezTo>
                            <a:cubicBezTo>
                              <a:pt x="182453" y="224201"/>
                              <a:pt x="190257" y="209800"/>
                              <a:pt x="190384" y="209673"/>
                            </a:cubicBezTo>
                            <a:cubicBezTo>
                              <a:pt x="208147" y="170467"/>
                              <a:pt x="228639" y="131958"/>
                              <a:pt x="252112" y="94083"/>
                            </a:cubicBezTo>
                            <a:cubicBezTo>
                              <a:pt x="254459" y="90340"/>
                              <a:pt x="256680" y="86534"/>
                              <a:pt x="258773" y="82664"/>
                            </a:cubicBezTo>
                            <a:cubicBezTo>
                              <a:pt x="263468" y="86534"/>
                              <a:pt x="268226" y="90467"/>
                              <a:pt x="272857" y="94337"/>
                            </a:cubicBezTo>
                            <a:lnTo>
                              <a:pt x="272857" y="94337"/>
                            </a:lnTo>
                            <a:close/>
                            <a:moveTo>
                              <a:pt x="153968" y="0"/>
                            </a:moveTo>
                            <a:cubicBezTo>
                              <a:pt x="133413" y="30959"/>
                              <a:pt x="115079" y="62046"/>
                              <a:pt x="98965" y="93259"/>
                            </a:cubicBezTo>
                            <a:cubicBezTo>
                              <a:pt x="94270" y="102394"/>
                              <a:pt x="81201" y="125550"/>
                              <a:pt x="60012" y="162727"/>
                            </a:cubicBezTo>
                            <a:cubicBezTo>
                              <a:pt x="29750" y="215637"/>
                              <a:pt x="9893" y="271021"/>
                              <a:pt x="504" y="328626"/>
                            </a:cubicBezTo>
                            <a:cubicBezTo>
                              <a:pt x="-1653" y="342456"/>
                              <a:pt x="3105" y="357365"/>
                              <a:pt x="14968" y="373415"/>
                            </a:cubicBezTo>
                            <a:cubicBezTo>
                              <a:pt x="15984" y="374811"/>
                              <a:pt x="18331" y="375826"/>
                              <a:pt x="22137" y="376397"/>
                            </a:cubicBezTo>
                            <a:cubicBezTo>
                              <a:pt x="53731" y="381092"/>
                              <a:pt x="76253" y="374621"/>
                              <a:pt x="97632" y="371512"/>
                            </a:cubicBezTo>
                            <a:cubicBezTo>
                              <a:pt x="100297" y="371131"/>
                              <a:pt x="102073" y="370370"/>
                              <a:pt x="102962" y="369228"/>
                            </a:cubicBezTo>
                            <a:cubicBezTo>
                              <a:pt x="104801" y="366817"/>
                              <a:pt x="105626" y="364914"/>
                              <a:pt x="105372" y="363645"/>
                            </a:cubicBezTo>
                            <a:cubicBezTo>
                              <a:pt x="98965" y="326532"/>
                              <a:pt x="112034" y="294558"/>
                              <a:pt x="120471" y="262837"/>
                            </a:cubicBezTo>
                            <a:cubicBezTo>
                              <a:pt x="124722" y="246977"/>
                              <a:pt x="130368" y="232512"/>
                              <a:pt x="137283" y="219634"/>
                            </a:cubicBezTo>
                            <a:cubicBezTo>
                              <a:pt x="154095" y="188167"/>
                              <a:pt x="170780" y="156700"/>
                              <a:pt x="187021" y="125106"/>
                            </a:cubicBezTo>
                            <a:cubicBezTo>
                              <a:pt x="198821" y="102331"/>
                              <a:pt x="213222" y="79809"/>
                              <a:pt x="227941" y="57605"/>
                            </a:cubicBezTo>
                            <a:cubicBezTo>
                              <a:pt x="210812" y="43648"/>
                              <a:pt x="195142" y="31023"/>
                              <a:pt x="183913" y="21887"/>
                            </a:cubicBezTo>
                            <a:cubicBezTo>
                              <a:pt x="168877" y="9580"/>
                              <a:pt x="161898" y="3489"/>
                              <a:pt x="153968" y="64"/>
                            </a:cubicBezTo>
                            <a:close/>
                          </a:path>
                        </a:pathLst>
                      </a:custGeom>
                      <a:solidFill>
                        <a:srgbClr val="AF5F43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2" name="Freeform: Shape 7671">
                        <a:extLst>
                          <a:ext uri="{FF2B5EF4-FFF2-40B4-BE49-F238E27FC236}">
                            <a16:creationId xmlns:a16="http://schemas.microsoft.com/office/drawing/2014/main" id="{E5149DB8-801F-1730-CC60-CAE0045594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652" y="1954806"/>
                        <a:ext cx="163283" cy="39406"/>
                      </a:xfrm>
                      <a:custGeom>
                        <a:avLst/>
                        <a:gdLst>
                          <a:gd name="connsiteX0" fmla="*/ 150245 w 163283"/>
                          <a:gd name="connsiteY0" fmla="*/ 199 h 39406"/>
                          <a:gd name="connsiteX1" fmla="*/ 160269 w 163283"/>
                          <a:gd name="connsiteY1" fmla="*/ 1785 h 39406"/>
                          <a:gd name="connsiteX2" fmla="*/ 160776 w 163283"/>
                          <a:gd name="connsiteY2" fmla="*/ 2039 h 39406"/>
                          <a:gd name="connsiteX3" fmla="*/ 161601 w 163283"/>
                          <a:gd name="connsiteY3" fmla="*/ 5718 h 39406"/>
                          <a:gd name="connsiteX4" fmla="*/ 13022 w 163283"/>
                          <a:gd name="connsiteY4" fmla="*/ 39215 h 39406"/>
                          <a:gd name="connsiteX5" fmla="*/ 3061 w 163283"/>
                          <a:gd name="connsiteY5" fmla="*/ 37629 h 39406"/>
                          <a:gd name="connsiteX6" fmla="*/ 2554 w 163283"/>
                          <a:gd name="connsiteY6" fmla="*/ 37375 h 39406"/>
                          <a:gd name="connsiteX7" fmla="*/ 1729 w 163283"/>
                          <a:gd name="connsiteY7" fmla="*/ 33696 h 39406"/>
                          <a:gd name="connsiteX8" fmla="*/ 150308 w 163283"/>
                          <a:gd name="connsiteY8" fmla="*/ 199 h 39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3283" h="39406">
                            <a:moveTo>
                              <a:pt x="150245" y="199"/>
                            </a:moveTo>
                            <a:cubicBezTo>
                              <a:pt x="152719" y="-372"/>
                              <a:pt x="157287" y="326"/>
                              <a:pt x="160269" y="1785"/>
                            </a:cubicBezTo>
                            <a:lnTo>
                              <a:pt x="160776" y="2039"/>
                            </a:lnTo>
                            <a:cubicBezTo>
                              <a:pt x="163758" y="3498"/>
                              <a:pt x="164139" y="5147"/>
                              <a:pt x="161601" y="5718"/>
                            </a:cubicBezTo>
                            <a:lnTo>
                              <a:pt x="13022" y="39215"/>
                            </a:lnTo>
                            <a:cubicBezTo>
                              <a:pt x="10547" y="39786"/>
                              <a:pt x="5980" y="39025"/>
                              <a:pt x="3061" y="37629"/>
                            </a:cubicBezTo>
                            <a:lnTo>
                              <a:pt x="2554" y="37375"/>
                            </a:lnTo>
                            <a:cubicBezTo>
                              <a:pt x="-491" y="35916"/>
                              <a:pt x="-872" y="34267"/>
                              <a:pt x="1729" y="33696"/>
                            </a:cubicBezTo>
                            <a:lnTo>
                              <a:pt x="150308" y="199"/>
                            </a:ln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3" name="Freeform: Shape 7672">
                        <a:extLst>
                          <a:ext uri="{FF2B5EF4-FFF2-40B4-BE49-F238E27FC236}">
                            <a16:creationId xmlns:a16="http://schemas.microsoft.com/office/drawing/2014/main" id="{C67020BA-3A7B-A5D9-A6BD-1008D72539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7659" y="1814610"/>
                        <a:ext cx="334335" cy="272808"/>
                      </a:xfrm>
                      <a:custGeom>
                        <a:avLst/>
                        <a:gdLst>
                          <a:gd name="connsiteX0" fmla="*/ 63 w 334335"/>
                          <a:gd name="connsiteY0" fmla="*/ 249388 h 272808"/>
                          <a:gd name="connsiteX1" fmla="*/ 9643 w 334335"/>
                          <a:gd name="connsiteY1" fmla="*/ 254272 h 272808"/>
                          <a:gd name="connsiteX2" fmla="*/ 16748 w 334335"/>
                          <a:gd name="connsiteY2" fmla="*/ 253638 h 272808"/>
                          <a:gd name="connsiteX3" fmla="*/ 56019 w 334335"/>
                          <a:gd name="connsiteY3" fmla="*/ 111466 h 272808"/>
                          <a:gd name="connsiteX4" fmla="*/ 82156 w 334335"/>
                          <a:gd name="connsiteY4" fmla="*/ 68580 h 272808"/>
                          <a:gd name="connsiteX5" fmla="*/ 119841 w 334335"/>
                          <a:gd name="connsiteY5" fmla="*/ 0 h 272808"/>
                          <a:gd name="connsiteX6" fmla="*/ 144265 w 334335"/>
                          <a:gd name="connsiteY6" fmla="*/ 20618 h 272808"/>
                          <a:gd name="connsiteX7" fmla="*/ 231243 w 334335"/>
                          <a:gd name="connsiteY7" fmla="*/ 96304 h 272808"/>
                          <a:gd name="connsiteX8" fmla="*/ 325771 w 334335"/>
                          <a:gd name="connsiteY8" fmla="*/ 155114 h 272808"/>
                          <a:gd name="connsiteX9" fmla="*/ 334336 w 334335"/>
                          <a:gd name="connsiteY9" fmla="*/ 159301 h 272808"/>
                          <a:gd name="connsiteX10" fmla="*/ 330275 w 334335"/>
                          <a:gd name="connsiteY10" fmla="*/ 168310 h 272808"/>
                          <a:gd name="connsiteX11" fmla="*/ 328435 w 334335"/>
                          <a:gd name="connsiteY11" fmla="*/ 165772 h 272808"/>
                          <a:gd name="connsiteX12" fmla="*/ 328118 w 334335"/>
                          <a:gd name="connsiteY12" fmla="*/ 165645 h 272808"/>
                          <a:gd name="connsiteX13" fmla="*/ 325517 w 334335"/>
                          <a:gd name="connsiteY13" fmla="*/ 165836 h 272808"/>
                          <a:gd name="connsiteX14" fmla="*/ 322979 w 334335"/>
                          <a:gd name="connsiteY14" fmla="*/ 165391 h 272808"/>
                          <a:gd name="connsiteX15" fmla="*/ 320315 w 334335"/>
                          <a:gd name="connsiteY15" fmla="*/ 164059 h 272808"/>
                          <a:gd name="connsiteX16" fmla="*/ 318094 w 334335"/>
                          <a:gd name="connsiteY16" fmla="*/ 163615 h 272808"/>
                          <a:gd name="connsiteX17" fmla="*/ 316699 w 334335"/>
                          <a:gd name="connsiteY17" fmla="*/ 164757 h 272808"/>
                          <a:gd name="connsiteX18" fmla="*/ 311623 w 334335"/>
                          <a:gd name="connsiteY18" fmla="*/ 165074 h 272808"/>
                          <a:gd name="connsiteX19" fmla="*/ 257508 w 334335"/>
                          <a:gd name="connsiteY19" fmla="*/ 156827 h 272808"/>
                          <a:gd name="connsiteX20" fmla="*/ 250974 w 334335"/>
                          <a:gd name="connsiteY20" fmla="*/ 155431 h 272808"/>
                          <a:gd name="connsiteX21" fmla="*/ 245581 w 334335"/>
                          <a:gd name="connsiteY21" fmla="*/ 153972 h 272808"/>
                          <a:gd name="connsiteX22" fmla="*/ 239808 w 334335"/>
                          <a:gd name="connsiteY22" fmla="*/ 154860 h 272808"/>
                          <a:gd name="connsiteX23" fmla="*/ 202124 w 334335"/>
                          <a:gd name="connsiteY23" fmla="*/ 224138 h 272808"/>
                          <a:gd name="connsiteX24" fmla="*/ 181759 w 334335"/>
                          <a:gd name="connsiteY24" fmla="*/ 233147 h 272808"/>
                          <a:gd name="connsiteX25" fmla="*/ 162663 w 334335"/>
                          <a:gd name="connsiteY25" fmla="*/ 253258 h 272808"/>
                          <a:gd name="connsiteX26" fmla="*/ 153084 w 334335"/>
                          <a:gd name="connsiteY26" fmla="*/ 256430 h 272808"/>
                          <a:gd name="connsiteX27" fmla="*/ 146169 w 334335"/>
                          <a:gd name="connsiteY27" fmla="*/ 254844 h 272808"/>
                          <a:gd name="connsiteX28" fmla="*/ 131514 w 334335"/>
                          <a:gd name="connsiteY28" fmla="*/ 245645 h 272808"/>
                          <a:gd name="connsiteX29" fmla="*/ 120221 w 334335"/>
                          <a:gd name="connsiteY29" fmla="*/ 225280 h 272808"/>
                          <a:gd name="connsiteX30" fmla="*/ 111720 w 334335"/>
                          <a:gd name="connsiteY30" fmla="*/ 222615 h 272808"/>
                          <a:gd name="connsiteX31" fmla="*/ 99412 w 334335"/>
                          <a:gd name="connsiteY31" fmla="*/ 223821 h 272808"/>
                          <a:gd name="connsiteX32" fmla="*/ 93576 w 334335"/>
                          <a:gd name="connsiteY32" fmla="*/ 226739 h 272808"/>
                          <a:gd name="connsiteX33" fmla="*/ 82410 w 334335"/>
                          <a:gd name="connsiteY33" fmla="*/ 253575 h 272808"/>
                          <a:gd name="connsiteX34" fmla="*/ 80570 w 334335"/>
                          <a:gd name="connsiteY34" fmla="*/ 262583 h 272808"/>
                          <a:gd name="connsiteX35" fmla="*/ 74988 w 334335"/>
                          <a:gd name="connsiteY35" fmla="*/ 263535 h 272808"/>
                          <a:gd name="connsiteX36" fmla="*/ 71371 w 334335"/>
                          <a:gd name="connsiteY36" fmla="*/ 262393 h 272808"/>
                          <a:gd name="connsiteX37" fmla="*/ 67692 w 334335"/>
                          <a:gd name="connsiteY37" fmla="*/ 260490 h 272808"/>
                          <a:gd name="connsiteX38" fmla="*/ 57795 w 334335"/>
                          <a:gd name="connsiteY38" fmla="*/ 250466 h 272808"/>
                          <a:gd name="connsiteX39" fmla="*/ 50753 w 334335"/>
                          <a:gd name="connsiteY39" fmla="*/ 248055 h 272808"/>
                          <a:gd name="connsiteX40" fmla="*/ 34322 w 334335"/>
                          <a:gd name="connsiteY40" fmla="*/ 247231 h 272808"/>
                          <a:gd name="connsiteX41" fmla="*/ 29881 w 334335"/>
                          <a:gd name="connsiteY41" fmla="*/ 248753 h 272808"/>
                          <a:gd name="connsiteX42" fmla="*/ 24361 w 334335"/>
                          <a:gd name="connsiteY42" fmla="*/ 253511 h 272808"/>
                          <a:gd name="connsiteX43" fmla="*/ 20999 w 334335"/>
                          <a:gd name="connsiteY43" fmla="*/ 256303 h 272808"/>
                          <a:gd name="connsiteX44" fmla="*/ 17764 w 334335"/>
                          <a:gd name="connsiteY44" fmla="*/ 269245 h 272808"/>
                          <a:gd name="connsiteX45" fmla="*/ 9580 w 334335"/>
                          <a:gd name="connsiteY45" fmla="*/ 272734 h 272808"/>
                          <a:gd name="connsiteX46" fmla="*/ 3743 w 334335"/>
                          <a:gd name="connsiteY46" fmla="*/ 270704 h 272808"/>
                          <a:gd name="connsiteX47" fmla="*/ 0 w 334335"/>
                          <a:gd name="connsiteY47" fmla="*/ 249578 h 272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</a:cxnLst>
                        <a:rect l="l" t="t" r="r" b="b"/>
                        <a:pathLst>
                          <a:path w="334335" h="272808">
                            <a:moveTo>
                              <a:pt x="63" y="249388"/>
                            </a:moveTo>
                            <a:cubicBezTo>
                              <a:pt x="3426" y="251798"/>
                              <a:pt x="6661" y="253384"/>
                              <a:pt x="9643" y="254272"/>
                            </a:cubicBezTo>
                            <a:cubicBezTo>
                              <a:pt x="13196" y="255288"/>
                              <a:pt x="16748" y="254970"/>
                              <a:pt x="16748" y="253638"/>
                            </a:cubicBezTo>
                            <a:cubicBezTo>
                              <a:pt x="15987" y="203012"/>
                              <a:pt x="29056" y="155621"/>
                              <a:pt x="56019" y="111466"/>
                            </a:cubicBezTo>
                            <a:cubicBezTo>
                              <a:pt x="73275" y="83108"/>
                              <a:pt x="82030" y="68834"/>
                              <a:pt x="82156" y="68580"/>
                            </a:cubicBezTo>
                            <a:cubicBezTo>
                              <a:pt x="94781" y="45741"/>
                              <a:pt x="107343" y="22839"/>
                              <a:pt x="119841" y="0"/>
                            </a:cubicBezTo>
                            <a:cubicBezTo>
                              <a:pt x="128342" y="7105"/>
                              <a:pt x="136589" y="14020"/>
                              <a:pt x="144265" y="20618"/>
                            </a:cubicBezTo>
                            <a:cubicBezTo>
                              <a:pt x="181061" y="52212"/>
                              <a:pt x="204281" y="75114"/>
                              <a:pt x="231243" y="96304"/>
                            </a:cubicBezTo>
                            <a:cubicBezTo>
                              <a:pt x="258206" y="117493"/>
                              <a:pt x="288975" y="136906"/>
                              <a:pt x="325771" y="155114"/>
                            </a:cubicBezTo>
                            <a:cubicBezTo>
                              <a:pt x="328562" y="156510"/>
                              <a:pt x="331417" y="157905"/>
                              <a:pt x="334336" y="159301"/>
                            </a:cubicBezTo>
                            <a:lnTo>
                              <a:pt x="330275" y="168310"/>
                            </a:lnTo>
                            <a:cubicBezTo>
                              <a:pt x="329197" y="167358"/>
                              <a:pt x="328562" y="166597"/>
                              <a:pt x="328435" y="165772"/>
                            </a:cubicBezTo>
                            <a:cubicBezTo>
                              <a:pt x="328309" y="165645"/>
                              <a:pt x="328182" y="165645"/>
                              <a:pt x="328118" y="165645"/>
                            </a:cubicBezTo>
                            <a:cubicBezTo>
                              <a:pt x="327357" y="165772"/>
                              <a:pt x="326532" y="165899"/>
                              <a:pt x="325517" y="165836"/>
                            </a:cubicBezTo>
                            <a:cubicBezTo>
                              <a:pt x="324756" y="165836"/>
                              <a:pt x="323868" y="165709"/>
                              <a:pt x="322979" y="165391"/>
                            </a:cubicBezTo>
                            <a:cubicBezTo>
                              <a:pt x="321711" y="165011"/>
                              <a:pt x="320949" y="164503"/>
                              <a:pt x="320315" y="164059"/>
                            </a:cubicBezTo>
                            <a:cubicBezTo>
                              <a:pt x="319744" y="163425"/>
                              <a:pt x="318919" y="163298"/>
                              <a:pt x="318094" y="163615"/>
                            </a:cubicBezTo>
                            <a:cubicBezTo>
                              <a:pt x="317460" y="163932"/>
                              <a:pt x="316952" y="164250"/>
                              <a:pt x="316699" y="164757"/>
                            </a:cubicBezTo>
                            <a:cubicBezTo>
                              <a:pt x="316001" y="165582"/>
                              <a:pt x="314415" y="165709"/>
                              <a:pt x="311623" y="165074"/>
                            </a:cubicBezTo>
                            <a:cubicBezTo>
                              <a:pt x="292147" y="160570"/>
                              <a:pt x="274193" y="157905"/>
                              <a:pt x="257508" y="156827"/>
                            </a:cubicBezTo>
                            <a:cubicBezTo>
                              <a:pt x="255288" y="156700"/>
                              <a:pt x="253004" y="156192"/>
                              <a:pt x="250974" y="155431"/>
                            </a:cubicBezTo>
                            <a:cubicBezTo>
                              <a:pt x="249197" y="154733"/>
                              <a:pt x="247357" y="154226"/>
                              <a:pt x="245581" y="153972"/>
                            </a:cubicBezTo>
                            <a:cubicBezTo>
                              <a:pt x="242028" y="153401"/>
                              <a:pt x="240125" y="153718"/>
                              <a:pt x="239808" y="154860"/>
                            </a:cubicBezTo>
                            <a:cubicBezTo>
                              <a:pt x="233908" y="176557"/>
                              <a:pt x="221410" y="199650"/>
                              <a:pt x="202124" y="224138"/>
                            </a:cubicBezTo>
                            <a:cubicBezTo>
                              <a:pt x="198317" y="229023"/>
                              <a:pt x="191529" y="232005"/>
                              <a:pt x="181759" y="233147"/>
                            </a:cubicBezTo>
                            <a:cubicBezTo>
                              <a:pt x="161648" y="235557"/>
                              <a:pt x="159174" y="243932"/>
                              <a:pt x="162663" y="253258"/>
                            </a:cubicBezTo>
                            <a:cubicBezTo>
                              <a:pt x="163678" y="255732"/>
                              <a:pt x="159428" y="257064"/>
                              <a:pt x="153084" y="256430"/>
                            </a:cubicBezTo>
                            <a:cubicBezTo>
                              <a:pt x="150863" y="256239"/>
                              <a:pt x="148516" y="255668"/>
                              <a:pt x="146169" y="254844"/>
                            </a:cubicBezTo>
                            <a:cubicBezTo>
                              <a:pt x="138175" y="252052"/>
                              <a:pt x="133354" y="249007"/>
                              <a:pt x="131514" y="245645"/>
                            </a:cubicBezTo>
                            <a:lnTo>
                              <a:pt x="120221" y="225280"/>
                            </a:lnTo>
                            <a:cubicBezTo>
                              <a:pt x="119016" y="223059"/>
                              <a:pt x="116098" y="222171"/>
                              <a:pt x="111720" y="222615"/>
                            </a:cubicBezTo>
                            <a:lnTo>
                              <a:pt x="99412" y="223821"/>
                            </a:lnTo>
                            <a:cubicBezTo>
                              <a:pt x="95860" y="224138"/>
                              <a:pt x="93893" y="225153"/>
                              <a:pt x="93576" y="226739"/>
                            </a:cubicBezTo>
                            <a:cubicBezTo>
                              <a:pt x="91673" y="235367"/>
                              <a:pt x="92688" y="247231"/>
                              <a:pt x="82410" y="253575"/>
                            </a:cubicBezTo>
                            <a:cubicBezTo>
                              <a:pt x="77969" y="256239"/>
                              <a:pt x="77398" y="259221"/>
                              <a:pt x="80570" y="262583"/>
                            </a:cubicBezTo>
                            <a:cubicBezTo>
                              <a:pt x="82981" y="265184"/>
                              <a:pt x="81205" y="265565"/>
                              <a:pt x="74988" y="263535"/>
                            </a:cubicBezTo>
                            <a:lnTo>
                              <a:pt x="71371" y="262393"/>
                            </a:lnTo>
                            <a:cubicBezTo>
                              <a:pt x="69722" y="261886"/>
                              <a:pt x="68453" y="261188"/>
                              <a:pt x="67692" y="260490"/>
                            </a:cubicBezTo>
                            <a:lnTo>
                              <a:pt x="57795" y="250466"/>
                            </a:lnTo>
                            <a:cubicBezTo>
                              <a:pt x="56336" y="249070"/>
                              <a:pt x="53988" y="248246"/>
                              <a:pt x="50753" y="248055"/>
                            </a:cubicBezTo>
                            <a:lnTo>
                              <a:pt x="34322" y="247231"/>
                            </a:lnTo>
                            <a:cubicBezTo>
                              <a:pt x="31403" y="247104"/>
                              <a:pt x="29881" y="247611"/>
                              <a:pt x="29881" y="248753"/>
                            </a:cubicBezTo>
                            <a:cubicBezTo>
                              <a:pt x="29944" y="250974"/>
                              <a:pt x="28041" y="252560"/>
                              <a:pt x="24361" y="253511"/>
                            </a:cubicBezTo>
                            <a:cubicBezTo>
                              <a:pt x="22141" y="254082"/>
                              <a:pt x="20999" y="254970"/>
                              <a:pt x="20999" y="256303"/>
                            </a:cubicBezTo>
                            <a:cubicBezTo>
                              <a:pt x="21126" y="260997"/>
                              <a:pt x="20111" y="265248"/>
                              <a:pt x="17764" y="269245"/>
                            </a:cubicBezTo>
                            <a:cubicBezTo>
                              <a:pt x="16495" y="271148"/>
                              <a:pt x="13830" y="272353"/>
                              <a:pt x="9580" y="272734"/>
                            </a:cubicBezTo>
                            <a:cubicBezTo>
                              <a:pt x="6027" y="273051"/>
                              <a:pt x="3997" y="272353"/>
                              <a:pt x="3743" y="270704"/>
                            </a:cubicBezTo>
                            <a:lnTo>
                              <a:pt x="0" y="249578"/>
                            </a:lnTo>
                            <a:close/>
                          </a:path>
                        </a:pathLst>
                      </a:custGeom>
                      <a:solidFill>
                        <a:srgbClr val="A85B4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4" name="Freeform: Shape 7673">
                        <a:extLst>
                          <a:ext uri="{FF2B5EF4-FFF2-40B4-BE49-F238E27FC236}">
                            <a16:creationId xmlns:a16="http://schemas.microsoft.com/office/drawing/2014/main" id="{F82BB8E7-63F3-510C-8AA9-55DA19A319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567" y="1740519"/>
                        <a:ext cx="220714" cy="133535"/>
                      </a:xfrm>
                      <a:custGeom>
                        <a:avLst/>
                        <a:gdLst>
                          <a:gd name="connsiteX0" fmla="*/ 103557 w 220714"/>
                          <a:gd name="connsiteY0" fmla="*/ 58738 h 133535"/>
                          <a:gd name="connsiteX1" fmla="*/ 211471 w 220714"/>
                          <a:gd name="connsiteY1" fmla="*/ 309 h 133535"/>
                          <a:gd name="connsiteX2" fmla="*/ 217053 w 220714"/>
                          <a:gd name="connsiteY2" fmla="*/ 626 h 133535"/>
                          <a:gd name="connsiteX3" fmla="*/ 219781 w 220714"/>
                          <a:gd name="connsiteY3" fmla="*/ 1514 h 133535"/>
                          <a:gd name="connsiteX4" fmla="*/ 220543 w 220714"/>
                          <a:gd name="connsiteY4" fmla="*/ 2339 h 133535"/>
                          <a:gd name="connsiteX5" fmla="*/ 56293 w 220714"/>
                          <a:gd name="connsiteY5" fmla="*/ 101180 h 133535"/>
                          <a:gd name="connsiteX6" fmla="*/ 5287 w 220714"/>
                          <a:gd name="connsiteY6" fmla="*/ 133535 h 133535"/>
                          <a:gd name="connsiteX7" fmla="*/ 4716 w 220714"/>
                          <a:gd name="connsiteY7" fmla="*/ 133472 h 133535"/>
                          <a:gd name="connsiteX8" fmla="*/ 2114 w 220714"/>
                          <a:gd name="connsiteY8" fmla="*/ 132647 h 133535"/>
                          <a:gd name="connsiteX9" fmla="*/ 211 w 220714"/>
                          <a:gd name="connsiteY9" fmla="*/ 130871 h 133535"/>
                          <a:gd name="connsiteX10" fmla="*/ 103684 w 220714"/>
                          <a:gd name="connsiteY10" fmla="*/ 58802 h 13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20714" h="133535">
                            <a:moveTo>
                              <a:pt x="103557" y="58738"/>
                            </a:moveTo>
                            <a:lnTo>
                              <a:pt x="211471" y="309"/>
                            </a:lnTo>
                            <a:cubicBezTo>
                              <a:pt x="212422" y="-199"/>
                              <a:pt x="214896" y="-72"/>
                              <a:pt x="217053" y="626"/>
                            </a:cubicBezTo>
                            <a:lnTo>
                              <a:pt x="219781" y="1514"/>
                            </a:lnTo>
                            <a:cubicBezTo>
                              <a:pt x="220670" y="1831"/>
                              <a:pt x="220923" y="2085"/>
                              <a:pt x="220543" y="2339"/>
                            </a:cubicBezTo>
                            <a:lnTo>
                              <a:pt x="56293" y="101180"/>
                            </a:lnTo>
                            <a:lnTo>
                              <a:pt x="5287" y="133535"/>
                            </a:lnTo>
                            <a:cubicBezTo>
                              <a:pt x="5287" y="133535"/>
                              <a:pt x="4969" y="133535"/>
                              <a:pt x="4716" y="133472"/>
                            </a:cubicBezTo>
                            <a:lnTo>
                              <a:pt x="2114" y="132647"/>
                            </a:lnTo>
                            <a:cubicBezTo>
                              <a:pt x="211" y="132013"/>
                              <a:pt x="-360" y="131442"/>
                              <a:pt x="211" y="130871"/>
                            </a:cubicBezTo>
                            <a:cubicBezTo>
                              <a:pt x="29458" y="105177"/>
                              <a:pt x="63970" y="81133"/>
                              <a:pt x="103684" y="58802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5" name="Freeform: Shape 7674">
                        <a:extLst>
                          <a:ext uri="{FF2B5EF4-FFF2-40B4-BE49-F238E27FC236}">
                            <a16:creationId xmlns:a16="http://schemas.microsoft.com/office/drawing/2014/main" id="{BA6A3888-BCA8-E4BD-BFEC-85DC454A4A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058" y="1973847"/>
                        <a:ext cx="61469" cy="81926"/>
                      </a:xfrm>
                      <a:custGeom>
                        <a:avLst/>
                        <a:gdLst>
                          <a:gd name="connsiteX0" fmla="*/ 29940 w 61469"/>
                          <a:gd name="connsiteY0" fmla="*/ 9009 h 81926"/>
                          <a:gd name="connsiteX1" fmla="*/ 34000 w 61469"/>
                          <a:gd name="connsiteY1" fmla="*/ 0 h 81926"/>
                          <a:gd name="connsiteX2" fmla="*/ 61470 w 61469"/>
                          <a:gd name="connsiteY2" fmla="*/ 12498 h 81926"/>
                          <a:gd name="connsiteX3" fmla="*/ 49860 w 61469"/>
                          <a:gd name="connsiteY3" fmla="*/ 39080 h 81926"/>
                          <a:gd name="connsiteX4" fmla="*/ 31589 w 61469"/>
                          <a:gd name="connsiteY4" fmla="*/ 64647 h 81926"/>
                          <a:gd name="connsiteX5" fmla="*/ 10146 w 61469"/>
                          <a:gd name="connsiteY5" fmla="*/ 80634 h 81926"/>
                          <a:gd name="connsiteX6" fmla="*/ 5578 w 61469"/>
                          <a:gd name="connsiteY6" fmla="*/ 81903 h 81926"/>
                          <a:gd name="connsiteX7" fmla="*/ 122 w 61469"/>
                          <a:gd name="connsiteY7" fmla="*/ 79302 h 81926"/>
                          <a:gd name="connsiteX8" fmla="*/ 29940 w 61469"/>
                          <a:gd name="connsiteY8" fmla="*/ 9009 h 81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469" h="81926">
                            <a:moveTo>
                              <a:pt x="29940" y="9009"/>
                            </a:moveTo>
                            <a:lnTo>
                              <a:pt x="34000" y="0"/>
                            </a:lnTo>
                            <a:cubicBezTo>
                              <a:pt x="42945" y="4250"/>
                              <a:pt x="52207" y="8501"/>
                              <a:pt x="61470" y="12498"/>
                            </a:cubicBezTo>
                            <a:lnTo>
                              <a:pt x="49860" y="39080"/>
                            </a:lnTo>
                            <a:cubicBezTo>
                              <a:pt x="43833" y="47581"/>
                              <a:pt x="37616" y="56082"/>
                              <a:pt x="31589" y="64647"/>
                            </a:cubicBezTo>
                            <a:cubicBezTo>
                              <a:pt x="27339" y="70547"/>
                              <a:pt x="14904" y="74353"/>
                              <a:pt x="10146" y="80634"/>
                            </a:cubicBezTo>
                            <a:cubicBezTo>
                              <a:pt x="9448" y="81649"/>
                              <a:pt x="7862" y="82030"/>
                              <a:pt x="5578" y="81903"/>
                            </a:cubicBezTo>
                            <a:cubicBezTo>
                              <a:pt x="1328" y="81585"/>
                              <a:pt x="-512" y="80697"/>
                              <a:pt x="122" y="79302"/>
                            </a:cubicBezTo>
                            <a:lnTo>
                              <a:pt x="29940" y="9009"/>
                            </a:ln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6" name="Freeform: Shape 7675">
                        <a:extLst>
                          <a:ext uri="{FF2B5EF4-FFF2-40B4-BE49-F238E27FC236}">
                            <a16:creationId xmlns:a16="http://schemas.microsoft.com/office/drawing/2014/main" id="{3FA14594-AF89-AFE1-B900-9658AFD3BB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17918" y="1986345"/>
                        <a:ext cx="78096" cy="53796"/>
                      </a:xfrm>
                      <a:custGeom>
                        <a:avLst/>
                        <a:gdLst>
                          <a:gd name="connsiteX0" fmla="*/ 0 w 78096"/>
                          <a:gd name="connsiteY0" fmla="*/ 26582 h 53796"/>
                          <a:gd name="connsiteX1" fmla="*/ 11610 w 78096"/>
                          <a:gd name="connsiteY1" fmla="*/ 0 h 53796"/>
                          <a:gd name="connsiteX2" fmla="*/ 78096 w 78096"/>
                          <a:gd name="connsiteY2" fmla="*/ 26011 h 53796"/>
                          <a:gd name="connsiteX3" fmla="*/ 67946 w 78096"/>
                          <a:gd name="connsiteY3" fmla="*/ 33307 h 53796"/>
                          <a:gd name="connsiteX4" fmla="*/ 62173 w 78096"/>
                          <a:gd name="connsiteY4" fmla="*/ 35464 h 53796"/>
                          <a:gd name="connsiteX5" fmla="*/ 55004 w 78096"/>
                          <a:gd name="connsiteY5" fmla="*/ 36796 h 53796"/>
                          <a:gd name="connsiteX6" fmla="*/ 50246 w 78096"/>
                          <a:gd name="connsiteY6" fmla="*/ 39143 h 53796"/>
                          <a:gd name="connsiteX7" fmla="*/ 19159 w 78096"/>
                          <a:gd name="connsiteY7" fmla="*/ 53671 h 53796"/>
                          <a:gd name="connsiteX8" fmla="*/ 7930 w 78096"/>
                          <a:gd name="connsiteY8" fmla="*/ 49992 h 53796"/>
                          <a:gd name="connsiteX9" fmla="*/ 8945 w 78096"/>
                          <a:gd name="connsiteY9" fmla="*/ 37557 h 53796"/>
                          <a:gd name="connsiteX10" fmla="*/ 13386 w 78096"/>
                          <a:gd name="connsiteY10" fmla="*/ 19730 h 53796"/>
                          <a:gd name="connsiteX11" fmla="*/ 10404 w 78096"/>
                          <a:gd name="connsiteY11" fmla="*/ 18271 h 53796"/>
                          <a:gd name="connsiteX12" fmla="*/ 7423 w 78096"/>
                          <a:gd name="connsiteY12" fmla="*/ 17763 h 53796"/>
                          <a:gd name="connsiteX13" fmla="*/ 6598 w 78096"/>
                          <a:gd name="connsiteY13" fmla="*/ 17954 h 53796"/>
                          <a:gd name="connsiteX14" fmla="*/ 0 w 78096"/>
                          <a:gd name="connsiteY14" fmla="*/ 26645 h 53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8096" h="53796">
                            <a:moveTo>
                              <a:pt x="0" y="26582"/>
                            </a:moveTo>
                            <a:lnTo>
                              <a:pt x="11610" y="0"/>
                            </a:lnTo>
                            <a:cubicBezTo>
                              <a:pt x="34449" y="9897"/>
                              <a:pt x="57605" y="18905"/>
                              <a:pt x="78096" y="26011"/>
                            </a:cubicBezTo>
                            <a:cubicBezTo>
                              <a:pt x="74861" y="28485"/>
                              <a:pt x="71498" y="30959"/>
                              <a:pt x="67946" y="33307"/>
                            </a:cubicBezTo>
                            <a:cubicBezTo>
                              <a:pt x="66613" y="34258"/>
                              <a:pt x="64647" y="34956"/>
                              <a:pt x="62173" y="35464"/>
                            </a:cubicBezTo>
                            <a:lnTo>
                              <a:pt x="55004" y="36796"/>
                            </a:lnTo>
                            <a:cubicBezTo>
                              <a:pt x="52529" y="37240"/>
                              <a:pt x="50880" y="38001"/>
                              <a:pt x="50246" y="39143"/>
                            </a:cubicBezTo>
                            <a:cubicBezTo>
                              <a:pt x="45360" y="46249"/>
                              <a:pt x="35020" y="51070"/>
                              <a:pt x="19159" y="53671"/>
                            </a:cubicBezTo>
                            <a:cubicBezTo>
                              <a:pt x="15099" y="54369"/>
                              <a:pt x="8120" y="52022"/>
                              <a:pt x="7930" y="49992"/>
                            </a:cubicBezTo>
                            <a:cubicBezTo>
                              <a:pt x="7613" y="45551"/>
                              <a:pt x="6154" y="41491"/>
                              <a:pt x="8945" y="37557"/>
                            </a:cubicBezTo>
                            <a:cubicBezTo>
                              <a:pt x="12688" y="32165"/>
                              <a:pt x="14084" y="26201"/>
                              <a:pt x="13386" y="19730"/>
                            </a:cubicBezTo>
                            <a:cubicBezTo>
                              <a:pt x="13196" y="19032"/>
                              <a:pt x="12308" y="18588"/>
                              <a:pt x="10404" y="18271"/>
                            </a:cubicBezTo>
                            <a:lnTo>
                              <a:pt x="7423" y="17763"/>
                            </a:lnTo>
                            <a:cubicBezTo>
                              <a:pt x="6979" y="17700"/>
                              <a:pt x="6534" y="17763"/>
                              <a:pt x="6598" y="17954"/>
                            </a:cubicBezTo>
                            <a:cubicBezTo>
                              <a:pt x="7740" y="21887"/>
                              <a:pt x="5583" y="24742"/>
                              <a:pt x="0" y="26645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7" name="Freeform: Shape 7676">
                        <a:extLst>
                          <a:ext uri="{FF2B5EF4-FFF2-40B4-BE49-F238E27FC236}">
                            <a16:creationId xmlns:a16="http://schemas.microsoft.com/office/drawing/2014/main" id="{91F245D4-DDF4-5B64-BCAA-A085335EED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337" y="1791033"/>
                        <a:ext cx="106019" cy="52864"/>
                      </a:xfrm>
                      <a:custGeom>
                        <a:avLst/>
                        <a:gdLst>
                          <a:gd name="connsiteX0" fmla="*/ 105793 w 106019"/>
                          <a:gd name="connsiteY0" fmla="*/ 4545 h 52864"/>
                          <a:gd name="connsiteX1" fmla="*/ 88093 w 106019"/>
                          <a:gd name="connsiteY1" fmla="*/ 17994 h 52864"/>
                          <a:gd name="connsiteX2" fmla="*/ 3462 w 106019"/>
                          <a:gd name="connsiteY2" fmla="*/ 52760 h 52864"/>
                          <a:gd name="connsiteX3" fmla="*/ 1051 w 106019"/>
                          <a:gd name="connsiteY3" fmla="*/ 52506 h 52864"/>
                          <a:gd name="connsiteX4" fmla="*/ 924 w 106019"/>
                          <a:gd name="connsiteY4" fmla="*/ 52506 h 52864"/>
                          <a:gd name="connsiteX5" fmla="*/ 290 w 106019"/>
                          <a:gd name="connsiteY5" fmla="*/ 51491 h 52864"/>
                          <a:gd name="connsiteX6" fmla="*/ 51106 w 106019"/>
                          <a:gd name="connsiteY6" fmla="*/ 29604 h 52864"/>
                          <a:gd name="connsiteX7" fmla="*/ 83906 w 106019"/>
                          <a:gd name="connsiteY7" fmla="*/ 10635 h 52864"/>
                          <a:gd name="connsiteX8" fmla="*/ 96721 w 106019"/>
                          <a:gd name="connsiteY8" fmla="*/ 167 h 52864"/>
                          <a:gd name="connsiteX9" fmla="*/ 99005 w 106019"/>
                          <a:gd name="connsiteY9" fmla="*/ 167 h 52864"/>
                          <a:gd name="connsiteX10" fmla="*/ 101542 w 106019"/>
                          <a:gd name="connsiteY10" fmla="*/ 992 h 52864"/>
                          <a:gd name="connsiteX11" fmla="*/ 105666 w 106019"/>
                          <a:gd name="connsiteY11" fmla="*/ 4481 h 52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6019" h="52864">
                            <a:moveTo>
                              <a:pt x="105793" y="4545"/>
                            </a:moveTo>
                            <a:cubicBezTo>
                              <a:pt x="101479" y="9366"/>
                              <a:pt x="95579" y="13807"/>
                              <a:pt x="88093" y="17994"/>
                            </a:cubicBezTo>
                            <a:cubicBezTo>
                              <a:pt x="64239" y="31317"/>
                              <a:pt x="36007" y="42927"/>
                              <a:pt x="3462" y="52760"/>
                            </a:cubicBezTo>
                            <a:cubicBezTo>
                              <a:pt x="2828" y="52951"/>
                              <a:pt x="2066" y="52887"/>
                              <a:pt x="1051" y="52506"/>
                            </a:cubicBezTo>
                            <a:lnTo>
                              <a:pt x="924" y="52506"/>
                            </a:lnTo>
                            <a:cubicBezTo>
                              <a:pt x="-91" y="52062"/>
                              <a:pt x="-218" y="51745"/>
                              <a:pt x="290" y="51491"/>
                            </a:cubicBezTo>
                            <a:cubicBezTo>
                              <a:pt x="16658" y="43942"/>
                              <a:pt x="36198" y="37725"/>
                              <a:pt x="51106" y="29604"/>
                            </a:cubicBezTo>
                            <a:cubicBezTo>
                              <a:pt x="62526" y="23450"/>
                              <a:pt x="77815" y="18312"/>
                              <a:pt x="83906" y="10635"/>
                            </a:cubicBezTo>
                            <a:cubicBezTo>
                              <a:pt x="86951" y="7019"/>
                              <a:pt x="91201" y="3530"/>
                              <a:pt x="96721" y="167"/>
                            </a:cubicBezTo>
                            <a:cubicBezTo>
                              <a:pt x="97165" y="-86"/>
                              <a:pt x="98116" y="-23"/>
                              <a:pt x="99005" y="167"/>
                            </a:cubicBezTo>
                            <a:lnTo>
                              <a:pt x="101542" y="992"/>
                            </a:lnTo>
                            <a:cubicBezTo>
                              <a:pt x="105349" y="2198"/>
                              <a:pt x="106744" y="3339"/>
                              <a:pt x="105666" y="4481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8" name="Freeform: Shape 7677">
                        <a:extLst>
                          <a:ext uri="{FF2B5EF4-FFF2-40B4-BE49-F238E27FC236}">
                            <a16:creationId xmlns:a16="http://schemas.microsoft.com/office/drawing/2014/main" id="{EF78ADBB-F846-4ACD-95E0-9C2C3A6504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227" y="1709615"/>
                        <a:ext cx="178016" cy="78573"/>
                      </a:xfrm>
                      <a:custGeom>
                        <a:avLst/>
                        <a:gdLst>
                          <a:gd name="connsiteX0" fmla="*/ 23537 w 178016"/>
                          <a:gd name="connsiteY0" fmla="*/ 76003 h 78573"/>
                          <a:gd name="connsiteX1" fmla="*/ 0 w 178016"/>
                          <a:gd name="connsiteY1" fmla="*/ 70103 h 78573"/>
                          <a:gd name="connsiteX2" fmla="*/ 29564 w 178016"/>
                          <a:gd name="connsiteY2" fmla="*/ 69658 h 78573"/>
                          <a:gd name="connsiteX3" fmla="*/ 81966 w 178016"/>
                          <a:gd name="connsiteY3" fmla="*/ 40349 h 78573"/>
                          <a:gd name="connsiteX4" fmla="*/ 105693 w 178016"/>
                          <a:gd name="connsiteY4" fmla="*/ 29690 h 78573"/>
                          <a:gd name="connsiteX5" fmla="*/ 124979 w 178016"/>
                          <a:gd name="connsiteY5" fmla="*/ 17383 h 78573"/>
                          <a:gd name="connsiteX6" fmla="*/ 124218 w 178016"/>
                          <a:gd name="connsiteY6" fmla="*/ 14211 h 78573"/>
                          <a:gd name="connsiteX7" fmla="*/ 117747 w 178016"/>
                          <a:gd name="connsiteY7" fmla="*/ 12434 h 78573"/>
                          <a:gd name="connsiteX8" fmla="*/ 111720 w 178016"/>
                          <a:gd name="connsiteY8" fmla="*/ 11863 h 78573"/>
                          <a:gd name="connsiteX9" fmla="*/ 139254 w 178016"/>
                          <a:gd name="connsiteY9" fmla="*/ 0 h 78573"/>
                          <a:gd name="connsiteX10" fmla="*/ 170023 w 178016"/>
                          <a:gd name="connsiteY10" fmla="*/ 127 h 78573"/>
                          <a:gd name="connsiteX11" fmla="*/ 178016 w 178016"/>
                          <a:gd name="connsiteY11" fmla="*/ 254 h 78573"/>
                          <a:gd name="connsiteX12" fmla="*/ 170847 w 178016"/>
                          <a:gd name="connsiteY12" fmla="*/ 2474 h 78573"/>
                          <a:gd name="connsiteX13" fmla="*/ 152893 w 178016"/>
                          <a:gd name="connsiteY13" fmla="*/ 7105 h 78573"/>
                          <a:gd name="connsiteX14" fmla="*/ 124662 w 178016"/>
                          <a:gd name="connsiteY14" fmla="*/ 23093 h 78573"/>
                          <a:gd name="connsiteX15" fmla="*/ 116922 w 178016"/>
                          <a:gd name="connsiteY15" fmla="*/ 38889 h 78573"/>
                          <a:gd name="connsiteX16" fmla="*/ 51197 w 178016"/>
                          <a:gd name="connsiteY16" fmla="*/ 78096 h 78573"/>
                          <a:gd name="connsiteX17" fmla="*/ 23600 w 178016"/>
                          <a:gd name="connsiteY17" fmla="*/ 75939 h 78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8016" h="78573">
                            <a:moveTo>
                              <a:pt x="23537" y="76003"/>
                            </a:moveTo>
                            <a:cubicBezTo>
                              <a:pt x="22395" y="74163"/>
                              <a:pt x="14591" y="72196"/>
                              <a:pt x="0" y="70103"/>
                            </a:cubicBezTo>
                            <a:cubicBezTo>
                              <a:pt x="13513" y="72767"/>
                              <a:pt x="23410" y="72640"/>
                              <a:pt x="29564" y="69658"/>
                            </a:cubicBezTo>
                            <a:cubicBezTo>
                              <a:pt x="50372" y="59762"/>
                              <a:pt x="67882" y="49928"/>
                              <a:pt x="81966" y="40349"/>
                            </a:cubicBezTo>
                            <a:cubicBezTo>
                              <a:pt x="85773" y="37747"/>
                              <a:pt x="93576" y="34258"/>
                              <a:pt x="105693" y="29690"/>
                            </a:cubicBezTo>
                            <a:cubicBezTo>
                              <a:pt x="114004" y="26518"/>
                              <a:pt x="120475" y="22458"/>
                              <a:pt x="124979" y="17383"/>
                            </a:cubicBezTo>
                            <a:cubicBezTo>
                              <a:pt x="125867" y="16368"/>
                              <a:pt x="125677" y="15353"/>
                              <a:pt x="124218" y="14211"/>
                            </a:cubicBezTo>
                            <a:cubicBezTo>
                              <a:pt x="122949" y="13196"/>
                              <a:pt x="120031" y="12371"/>
                              <a:pt x="117747" y="12434"/>
                            </a:cubicBezTo>
                            <a:cubicBezTo>
                              <a:pt x="116034" y="12434"/>
                              <a:pt x="114004" y="12244"/>
                              <a:pt x="111720" y="11863"/>
                            </a:cubicBezTo>
                            <a:cubicBezTo>
                              <a:pt x="120919" y="7930"/>
                              <a:pt x="130118" y="3997"/>
                              <a:pt x="139254" y="0"/>
                            </a:cubicBezTo>
                            <a:cubicBezTo>
                              <a:pt x="149341" y="0"/>
                              <a:pt x="159618" y="0"/>
                              <a:pt x="170023" y="127"/>
                            </a:cubicBezTo>
                            <a:cubicBezTo>
                              <a:pt x="172687" y="127"/>
                              <a:pt x="175352" y="190"/>
                              <a:pt x="178016" y="254"/>
                            </a:cubicBezTo>
                            <a:cubicBezTo>
                              <a:pt x="175986" y="1142"/>
                              <a:pt x="173639" y="1903"/>
                              <a:pt x="170847" y="2474"/>
                            </a:cubicBezTo>
                            <a:cubicBezTo>
                              <a:pt x="164630" y="3743"/>
                              <a:pt x="156700" y="4948"/>
                              <a:pt x="152893" y="7105"/>
                            </a:cubicBezTo>
                            <a:cubicBezTo>
                              <a:pt x="143694" y="12244"/>
                              <a:pt x="134305" y="17573"/>
                              <a:pt x="124662" y="23093"/>
                            </a:cubicBezTo>
                            <a:cubicBezTo>
                              <a:pt x="116669" y="27597"/>
                              <a:pt x="122188" y="34131"/>
                              <a:pt x="116922" y="38889"/>
                            </a:cubicBezTo>
                            <a:cubicBezTo>
                              <a:pt x="100174" y="53671"/>
                              <a:pt x="78223" y="66804"/>
                              <a:pt x="51197" y="78096"/>
                            </a:cubicBezTo>
                            <a:cubicBezTo>
                              <a:pt x="48659" y="79175"/>
                              <a:pt x="39460" y="78413"/>
                              <a:pt x="23600" y="75939"/>
                            </a:cubicBezTo>
                            <a:close/>
                          </a:path>
                        </a:pathLst>
                      </a:custGeom>
                      <a:solidFill>
                        <a:srgbClr val="C76E5A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79" name="Freeform: Shape 7678">
                        <a:extLst>
                          <a:ext uri="{FF2B5EF4-FFF2-40B4-BE49-F238E27FC236}">
                            <a16:creationId xmlns:a16="http://schemas.microsoft.com/office/drawing/2014/main" id="{3C435CDA-EA71-DA21-3289-092C0A35FC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083" y="1721541"/>
                        <a:ext cx="134641" cy="60139"/>
                      </a:xfrm>
                      <a:custGeom>
                        <a:avLst/>
                        <a:gdLst>
                          <a:gd name="connsiteX0" fmla="*/ 9144 w 134641"/>
                          <a:gd name="connsiteY0" fmla="*/ 58176 h 60139"/>
                          <a:gd name="connsiteX1" fmla="*/ 833 w 134641"/>
                          <a:gd name="connsiteY1" fmla="*/ 55384 h 60139"/>
                          <a:gd name="connsiteX2" fmla="*/ 833 w 134641"/>
                          <a:gd name="connsiteY2" fmla="*/ 52910 h 60139"/>
                          <a:gd name="connsiteX3" fmla="*/ 3561 w 134641"/>
                          <a:gd name="connsiteY3" fmla="*/ 50944 h 60139"/>
                          <a:gd name="connsiteX4" fmla="*/ 120864 w 134641"/>
                          <a:gd name="connsiteY4" fmla="*/ 0 h 60139"/>
                          <a:gd name="connsiteX5" fmla="*/ 126891 w 134641"/>
                          <a:gd name="connsiteY5" fmla="*/ 571 h 60139"/>
                          <a:gd name="connsiteX6" fmla="*/ 133362 w 134641"/>
                          <a:gd name="connsiteY6" fmla="*/ 2347 h 60139"/>
                          <a:gd name="connsiteX7" fmla="*/ 134123 w 134641"/>
                          <a:gd name="connsiteY7" fmla="*/ 5520 h 60139"/>
                          <a:gd name="connsiteX8" fmla="*/ 114837 w 134641"/>
                          <a:gd name="connsiteY8" fmla="*/ 17827 h 60139"/>
                          <a:gd name="connsiteX9" fmla="*/ 91110 w 134641"/>
                          <a:gd name="connsiteY9" fmla="*/ 28485 h 60139"/>
                          <a:gd name="connsiteX10" fmla="*/ 38707 w 134641"/>
                          <a:gd name="connsiteY10" fmla="*/ 57795 h 60139"/>
                          <a:gd name="connsiteX11" fmla="*/ 9144 w 134641"/>
                          <a:gd name="connsiteY11" fmla="*/ 58239 h 60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34641" h="60139">
                            <a:moveTo>
                              <a:pt x="9144" y="58176"/>
                            </a:moveTo>
                            <a:cubicBezTo>
                              <a:pt x="5020" y="57414"/>
                              <a:pt x="2355" y="56463"/>
                              <a:pt x="833" y="55384"/>
                            </a:cubicBezTo>
                            <a:cubicBezTo>
                              <a:pt x="-246" y="54560"/>
                              <a:pt x="-309" y="53735"/>
                              <a:pt x="833" y="52910"/>
                            </a:cubicBezTo>
                            <a:cubicBezTo>
                              <a:pt x="1531" y="52212"/>
                              <a:pt x="2482" y="51578"/>
                              <a:pt x="3561" y="50944"/>
                            </a:cubicBezTo>
                            <a:lnTo>
                              <a:pt x="120864" y="0"/>
                            </a:lnTo>
                            <a:cubicBezTo>
                              <a:pt x="123148" y="381"/>
                              <a:pt x="125178" y="571"/>
                              <a:pt x="126891" y="571"/>
                            </a:cubicBezTo>
                            <a:cubicBezTo>
                              <a:pt x="129175" y="571"/>
                              <a:pt x="132093" y="1332"/>
                              <a:pt x="133362" y="2347"/>
                            </a:cubicBezTo>
                            <a:cubicBezTo>
                              <a:pt x="134757" y="3489"/>
                              <a:pt x="135011" y="4504"/>
                              <a:pt x="134123" y="5520"/>
                            </a:cubicBezTo>
                            <a:cubicBezTo>
                              <a:pt x="129619" y="10595"/>
                              <a:pt x="123148" y="14655"/>
                              <a:pt x="114837" y="17827"/>
                            </a:cubicBezTo>
                            <a:cubicBezTo>
                              <a:pt x="102720" y="22395"/>
                              <a:pt x="94916" y="25884"/>
                              <a:pt x="91110" y="28485"/>
                            </a:cubicBezTo>
                            <a:cubicBezTo>
                              <a:pt x="76962" y="38065"/>
                              <a:pt x="59516" y="47835"/>
                              <a:pt x="38707" y="57795"/>
                            </a:cubicBezTo>
                            <a:cubicBezTo>
                              <a:pt x="32553" y="60777"/>
                              <a:pt x="22657" y="60904"/>
                              <a:pt x="9144" y="58239"/>
                            </a:cubicBezTo>
                            <a:close/>
                          </a:path>
                        </a:pathLst>
                      </a:custGeom>
                      <a:solidFill>
                        <a:srgbClr val="CF827B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80" name="Freeform: Shape 7679">
                        <a:extLst>
                          <a:ext uri="{FF2B5EF4-FFF2-40B4-BE49-F238E27FC236}">
                            <a16:creationId xmlns:a16="http://schemas.microsoft.com/office/drawing/2014/main" id="{2E6869BF-703C-3AD1-493E-4B658F981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761" y="1717327"/>
                        <a:ext cx="90552" cy="48496"/>
                      </a:xfrm>
                      <a:custGeom>
                        <a:avLst/>
                        <a:gdLst>
                          <a:gd name="connsiteX0" fmla="*/ 22204 w 90552"/>
                          <a:gd name="connsiteY0" fmla="*/ 26038 h 48496"/>
                          <a:gd name="connsiteX1" fmla="*/ 83489 w 90552"/>
                          <a:gd name="connsiteY1" fmla="*/ 218 h 48496"/>
                          <a:gd name="connsiteX2" fmla="*/ 87359 w 90552"/>
                          <a:gd name="connsiteY2" fmla="*/ 535 h 48496"/>
                          <a:gd name="connsiteX3" fmla="*/ 90087 w 90552"/>
                          <a:gd name="connsiteY3" fmla="*/ 1550 h 48496"/>
                          <a:gd name="connsiteX4" fmla="*/ 90467 w 90552"/>
                          <a:gd name="connsiteY4" fmla="*/ 1930 h 48496"/>
                          <a:gd name="connsiteX5" fmla="*/ 15226 w 90552"/>
                          <a:gd name="connsiteY5" fmla="*/ 44436 h 48496"/>
                          <a:gd name="connsiteX6" fmla="*/ 0 w 90552"/>
                          <a:gd name="connsiteY6" fmla="*/ 48496 h 48496"/>
                          <a:gd name="connsiteX7" fmla="*/ 7550 w 90552"/>
                          <a:gd name="connsiteY7" fmla="*/ 40756 h 48496"/>
                          <a:gd name="connsiteX8" fmla="*/ 22204 w 90552"/>
                          <a:gd name="connsiteY8" fmla="*/ 25975 h 4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552" h="48496">
                            <a:moveTo>
                              <a:pt x="22204" y="26038"/>
                            </a:moveTo>
                            <a:lnTo>
                              <a:pt x="83489" y="218"/>
                            </a:lnTo>
                            <a:cubicBezTo>
                              <a:pt x="84440" y="-163"/>
                              <a:pt x="85646" y="-36"/>
                              <a:pt x="87359" y="535"/>
                            </a:cubicBezTo>
                            <a:lnTo>
                              <a:pt x="90087" y="1550"/>
                            </a:lnTo>
                            <a:cubicBezTo>
                              <a:pt x="90531" y="1677"/>
                              <a:pt x="90658" y="1867"/>
                              <a:pt x="90467" y="1930"/>
                            </a:cubicBezTo>
                            <a:lnTo>
                              <a:pt x="15226" y="44436"/>
                            </a:lnTo>
                            <a:cubicBezTo>
                              <a:pt x="10848" y="46213"/>
                              <a:pt x="5773" y="47545"/>
                              <a:pt x="0" y="48496"/>
                            </a:cubicBezTo>
                            <a:cubicBezTo>
                              <a:pt x="2665" y="45768"/>
                              <a:pt x="5139" y="43231"/>
                              <a:pt x="7550" y="40756"/>
                            </a:cubicBezTo>
                            <a:cubicBezTo>
                              <a:pt x="13069" y="35110"/>
                              <a:pt x="17890" y="30225"/>
                              <a:pt x="22204" y="25975"/>
                            </a:cubicBezTo>
                            <a:close/>
                          </a:path>
                        </a:pathLst>
                      </a:custGeom>
                      <a:solidFill>
                        <a:srgbClr val="D18361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7681" name="Freeform: Shape 7680">
                        <a:extLst>
                          <a:ext uri="{FF2B5EF4-FFF2-40B4-BE49-F238E27FC236}">
                            <a16:creationId xmlns:a16="http://schemas.microsoft.com/office/drawing/2014/main" id="{B7C94EAC-1063-5EDF-F94F-357CABDA6B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947" y="1712406"/>
                        <a:ext cx="209520" cy="66324"/>
                      </a:xfrm>
                      <a:custGeom>
                        <a:avLst/>
                        <a:gdLst>
                          <a:gd name="connsiteX0" fmla="*/ 209521 w 209520"/>
                          <a:gd name="connsiteY0" fmla="*/ 0 h 66324"/>
                          <a:gd name="connsiteX1" fmla="*/ 191757 w 209520"/>
                          <a:gd name="connsiteY1" fmla="*/ 11736 h 66324"/>
                          <a:gd name="connsiteX2" fmla="*/ 121527 w 209520"/>
                          <a:gd name="connsiteY2" fmla="*/ 48596 h 66324"/>
                          <a:gd name="connsiteX3" fmla="*/ 95009 w 209520"/>
                          <a:gd name="connsiteY3" fmla="*/ 59000 h 66324"/>
                          <a:gd name="connsiteX4" fmla="*/ 83082 w 209520"/>
                          <a:gd name="connsiteY4" fmla="*/ 64520 h 66324"/>
                          <a:gd name="connsiteX5" fmla="*/ 60878 w 209520"/>
                          <a:gd name="connsiteY5" fmla="*/ 65471 h 66324"/>
                          <a:gd name="connsiteX6" fmla="*/ 51488 w 209520"/>
                          <a:gd name="connsiteY6" fmla="*/ 62997 h 66324"/>
                          <a:gd name="connsiteX7" fmla="*/ 32456 w 209520"/>
                          <a:gd name="connsiteY7" fmla="*/ 54877 h 66324"/>
                          <a:gd name="connsiteX8" fmla="*/ 22305 w 209520"/>
                          <a:gd name="connsiteY8" fmla="*/ 52276 h 66324"/>
                          <a:gd name="connsiteX9" fmla="*/ 37 w 209520"/>
                          <a:gd name="connsiteY9" fmla="*/ 41998 h 66324"/>
                          <a:gd name="connsiteX10" fmla="*/ 2068 w 209520"/>
                          <a:gd name="connsiteY10" fmla="*/ 40158 h 66324"/>
                          <a:gd name="connsiteX11" fmla="*/ 23828 w 209520"/>
                          <a:gd name="connsiteY11" fmla="*/ 26074 h 66324"/>
                          <a:gd name="connsiteX12" fmla="*/ 40323 w 209520"/>
                          <a:gd name="connsiteY12" fmla="*/ 11927 h 66324"/>
                          <a:gd name="connsiteX13" fmla="*/ 59799 w 209520"/>
                          <a:gd name="connsiteY13" fmla="*/ 1269 h 66324"/>
                          <a:gd name="connsiteX14" fmla="*/ 209521 w 209520"/>
                          <a:gd name="connsiteY14" fmla="*/ 63 h 66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9520" h="66324">
                            <a:moveTo>
                              <a:pt x="209521" y="0"/>
                            </a:moveTo>
                            <a:cubicBezTo>
                              <a:pt x="202796" y="5266"/>
                              <a:pt x="196896" y="9199"/>
                              <a:pt x="191757" y="11736"/>
                            </a:cubicBezTo>
                            <a:cubicBezTo>
                              <a:pt x="168474" y="23473"/>
                              <a:pt x="145064" y="35717"/>
                              <a:pt x="121527" y="48596"/>
                            </a:cubicBezTo>
                            <a:cubicBezTo>
                              <a:pt x="114041" y="52656"/>
                              <a:pt x="105286" y="56145"/>
                              <a:pt x="95009" y="59000"/>
                            </a:cubicBezTo>
                            <a:cubicBezTo>
                              <a:pt x="94882" y="59000"/>
                              <a:pt x="90949" y="60840"/>
                              <a:pt x="83082" y="64520"/>
                            </a:cubicBezTo>
                            <a:cubicBezTo>
                              <a:pt x="78578" y="66550"/>
                              <a:pt x="71219" y="66867"/>
                              <a:pt x="60878" y="65471"/>
                            </a:cubicBezTo>
                            <a:cubicBezTo>
                              <a:pt x="57452" y="65027"/>
                              <a:pt x="54343" y="64203"/>
                              <a:pt x="51488" y="62997"/>
                            </a:cubicBezTo>
                            <a:lnTo>
                              <a:pt x="32456" y="54877"/>
                            </a:lnTo>
                            <a:cubicBezTo>
                              <a:pt x="29411" y="53544"/>
                              <a:pt x="25922" y="52656"/>
                              <a:pt x="22305" y="52276"/>
                            </a:cubicBezTo>
                            <a:cubicBezTo>
                              <a:pt x="6826" y="50563"/>
                              <a:pt x="-597" y="47137"/>
                              <a:pt x="37" y="41998"/>
                            </a:cubicBezTo>
                            <a:cubicBezTo>
                              <a:pt x="164" y="41237"/>
                              <a:pt x="862" y="40602"/>
                              <a:pt x="2068" y="40158"/>
                            </a:cubicBezTo>
                            <a:cubicBezTo>
                              <a:pt x="12979" y="36098"/>
                              <a:pt x="20275" y="31403"/>
                              <a:pt x="23828" y="26074"/>
                            </a:cubicBezTo>
                            <a:cubicBezTo>
                              <a:pt x="27952" y="19984"/>
                              <a:pt x="33344" y="15226"/>
                              <a:pt x="40323" y="11927"/>
                            </a:cubicBezTo>
                            <a:cubicBezTo>
                              <a:pt x="46984" y="8755"/>
                              <a:pt x="53455" y="5202"/>
                              <a:pt x="59799" y="1269"/>
                            </a:cubicBezTo>
                            <a:cubicBezTo>
                              <a:pt x="107507" y="1015"/>
                              <a:pt x="159148" y="507"/>
                              <a:pt x="209521" y="63"/>
                            </a:cubicBezTo>
                            <a:close/>
                          </a:path>
                        </a:pathLst>
                      </a:custGeom>
                      <a:solidFill>
                        <a:srgbClr val="A75B3C"/>
                      </a:solidFill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7682" name="Freeform: Shape 7681">
                      <a:extLst>
                        <a:ext uri="{FF2B5EF4-FFF2-40B4-BE49-F238E27FC236}">
                          <a16:creationId xmlns:a16="http://schemas.microsoft.com/office/drawing/2014/main" id="{8BB60CCC-F40E-3738-1722-5A376EDE99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22" y="1709798"/>
                      <a:ext cx="574189" cy="396368"/>
                    </a:xfrm>
                    <a:custGeom>
                      <a:avLst/>
                      <a:gdLst>
                        <a:gd name="connsiteX0" fmla="*/ 540316 w 574189"/>
                        <a:gd name="connsiteY0" fmla="*/ 1846 h 396368"/>
                        <a:gd name="connsiteX1" fmla="*/ 572164 w 574189"/>
                        <a:gd name="connsiteY1" fmla="*/ 4701 h 396368"/>
                        <a:gd name="connsiteX2" fmla="*/ 574131 w 574189"/>
                        <a:gd name="connsiteY2" fmla="*/ 6541 h 396368"/>
                        <a:gd name="connsiteX3" fmla="*/ 562013 w 574189"/>
                        <a:gd name="connsiteY3" fmla="*/ 54312 h 396368"/>
                        <a:gd name="connsiteX4" fmla="*/ 550594 w 574189"/>
                        <a:gd name="connsiteY4" fmla="*/ 146239 h 396368"/>
                        <a:gd name="connsiteX5" fmla="*/ 543679 w 574189"/>
                        <a:gd name="connsiteY5" fmla="*/ 234041 h 396368"/>
                        <a:gd name="connsiteX6" fmla="*/ 532703 w 574189"/>
                        <a:gd name="connsiteY6" fmla="*/ 322225 h 396368"/>
                        <a:gd name="connsiteX7" fmla="*/ 523378 w 574189"/>
                        <a:gd name="connsiteY7" fmla="*/ 391186 h 396368"/>
                        <a:gd name="connsiteX8" fmla="*/ 519888 w 574189"/>
                        <a:gd name="connsiteY8" fmla="*/ 395563 h 396368"/>
                        <a:gd name="connsiteX9" fmla="*/ 510309 w 574189"/>
                        <a:gd name="connsiteY9" fmla="*/ 392264 h 396368"/>
                        <a:gd name="connsiteX10" fmla="*/ 515955 w 574189"/>
                        <a:gd name="connsiteY10" fmla="*/ 316959 h 396368"/>
                        <a:gd name="connsiteX11" fmla="*/ 527311 w 574189"/>
                        <a:gd name="connsiteY11" fmla="*/ 234549 h 396368"/>
                        <a:gd name="connsiteX12" fmla="*/ 529975 w 574189"/>
                        <a:gd name="connsiteY12" fmla="*/ 209617 h 396368"/>
                        <a:gd name="connsiteX13" fmla="*/ 533592 w 574189"/>
                        <a:gd name="connsiteY13" fmla="*/ 147698 h 396368"/>
                        <a:gd name="connsiteX14" fmla="*/ 536129 w 574189"/>
                        <a:gd name="connsiteY14" fmla="*/ 113186 h 396368"/>
                        <a:gd name="connsiteX15" fmla="*/ 543488 w 574189"/>
                        <a:gd name="connsiteY15" fmla="*/ 61228 h 396368"/>
                        <a:gd name="connsiteX16" fmla="*/ 547231 w 574189"/>
                        <a:gd name="connsiteY16" fmla="*/ 39340 h 396368"/>
                        <a:gd name="connsiteX17" fmla="*/ 554464 w 574189"/>
                        <a:gd name="connsiteY17" fmla="*/ 7937 h 396368"/>
                        <a:gd name="connsiteX18" fmla="*/ 550975 w 574189"/>
                        <a:gd name="connsiteY18" fmla="*/ 4765 h 396368"/>
                        <a:gd name="connsiteX19" fmla="*/ 536320 w 574189"/>
                        <a:gd name="connsiteY19" fmla="*/ 4765 h 396368"/>
                        <a:gd name="connsiteX20" fmla="*/ 530737 w 574189"/>
                        <a:gd name="connsiteY20" fmla="*/ 8127 h 396368"/>
                        <a:gd name="connsiteX21" fmla="*/ 505931 w 574189"/>
                        <a:gd name="connsiteY21" fmla="*/ 107793 h 396368"/>
                        <a:gd name="connsiteX22" fmla="*/ 489881 w 574189"/>
                        <a:gd name="connsiteY22" fmla="*/ 237975 h 396368"/>
                        <a:gd name="connsiteX23" fmla="*/ 474718 w 574189"/>
                        <a:gd name="connsiteY23" fmla="*/ 322225 h 396368"/>
                        <a:gd name="connsiteX24" fmla="*/ 460317 w 574189"/>
                        <a:gd name="connsiteY24" fmla="*/ 392898 h 396368"/>
                        <a:gd name="connsiteX25" fmla="*/ 457272 w 574189"/>
                        <a:gd name="connsiteY25" fmla="*/ 394802 h 396368"/>
                        <a:gd name="connsiteX26" fmla="*/ 451625 w 574189"/>
                        <a:gd name="connsiteY26" fmla="*/ 394802 h 396368"/>
                        <a:gd name="connsiteX27" fmla="*/ 449278 w 574189"/>
                        <a:gd name="connsiteY27" fmla="*/ 392898 h 396368"/>
                        <a:gd name="connsiteX28" fmla="*/ 450864 w 574189"/>
                        <a:gd name="connsiteY28" fmla="*/ 375960 h 396368"/>
                        <a:gd name="connsiteX29" fmla="*/ 455242 w 574189"/>
                        <a:gd name="connsiteY29" fmla="*/ 358006 h 396368"/>
                        <a:gd name="connsiteX30" fmla="*/ 457779 w 574189"/>
                        <a:gd name="connsiteY30" fmla="*/ 344429 h 396368"/>
                        <a:gd name="connsiteX31" fmla="*/ 460951 w 574189"/>
                        <a:gd name="connsiteY31" fmla="*/ 315500 h 396368"/>
                        <a:gd name="connsiteX32" fmla="*/ 476494 w 574189"/>
                        <a:gd name="connsiteY32" fmla="*/ 232392 h 396368"/>
                        <a:gd name="connsiteX33" fmla="*/ 479920 w 574189"/>
                        <a:gd name="connsiteY33" fmla="*/ 210568 h 396368"/>
                        <a:gd name="connsiteX34" fmla="*/ 485757 w 574189"/>
                        <a:gd name="connsiteY34" fmla="*/ 145604 h 396368"/>
                        <a:gd name="connsiteX35" fmla="*/ 492799 w 574189"/>
                        <a:gd name="connsiteY35" fmla="*/ 91997 h 396368"/>
                        <a:gd name="connsiteX36" fmla="*/ 513354 w 574189"/>
                        <a:gd name="connsiteY36" fmla="*/ 9333 h 396368"/>
                        <a:gd name="connsiteX37" fmla="*/ 511260 w 574189"/>
                        <a:gd name="connsiteY37" fmla="*/ 7493 h 396368"/>
                        <a:gd name="connsiteX38" fmla="*/ 469770 w 574189"/>
                        <a:gd name="connsiteY38" fmla="*/ 8698 h 396368"/>
                        <a:gd name="connsiteX39" fmla="*/ 464821 w 574189"/>
                        <a:gd name="connsiteY39" fmla="*/ 11553 h 396368"/>
                        <a:gd name="connsiteX40" fmla="*/ 442173 w 574189"/>
                        <a:gd name="connsiteY40" fmla="*/ 144589 h 396368"/>
                        <a:gd name="connsiteX41" fmla="*/ 418319 w 574189"/>
                        <a:gd name="connsiteY41" fmla="*/ 333644 h 396368"/>
                        <a:gd name="connsiteX42" fmla="*/ 407470 w 574189"/>
                        <a:gd name="connsiteY42" fmla="*/ 392391 h 396368"/>
                        <a:gd name="connsiteX43" fmla="*/ 403537 w 574189"/>
                        <a:gd name="connsiteY43" fmla="*/ 395182 h 396368"/>
                        <a:gd name="connsiteX44" fmla="*/ 396749 w 574189"/>
                        <a:gd name="connsiteY44" fmla="*/ 395626 h 396368"/>
                        <a:gd name="connsiteX45" fmla="*/ 393260 w 574189"/>
                        <a:gd name="connsiteY45" fmla="*/ 392645 h 396368"/>
                        <a:gd name="connsiteX46" fmla="*/ 397193 w 574189"/>
                        <a:gd name="connsiteY46" fmla="*/ 375008 h 396368"/>
                        <a:gd name="connsiteX47" fmla="*/ 399413 w 574189"/>
                        <a:gd name="connsiteY47" fmla="*/ 357435 h 396368"/>
                        <a:gd name="connsiteX48" fmla="*/ 403474 w 574189"/>
                        <a:gd name="connsiteY48" fmla="*/ 331614 h 396368"/>
                        <a:gd name="connsiteX49" fmla="*/ 397193 w 574189"/>
                        <a:gd name="connsiteY49" fmla="*/ 327490 h 396368"/>
                        <a:gd name="connsiteX50" fmla="*/ 345044 w 574189"/>
                        <a:gd name="connsiteY50" fmla="*/ 336880 h 396368"/>
                        <a:gd name="connsiteX51" fmla="*/ 339588 w 574189"/>
                        <a:gd name="connsiteY51" fmla="*/ 341257 h 396368"/>
                        <a:gd name="connsiteX52" fmla="*/ 327154 w 574189"/>
                        <a:gd name="connsiteY52" fmla="*/ 393850 h 396368"/>
                        <a:gd name="connsiteX53" fmla="*/ 326012 w 574189"/>
                        <a:gd name="connsiteY53" fmla="*/ 394611 h 396368"/>
                        <a:gd name="connsiteX54" fmla="*/ 309517 w 574189"/>
                        <a:gd name="connsiteY54" fmla="*/ 394992 h 396368"/>
                        <a:gd name="connsiteX55" fmla="*/ 308756 w 574189"/>
                        <a:gd name="connsiteY55" fmla="*/ 394358 h 396368"/>
                        <a:gd name="connsiteX56" fmla="*/ 320810 w 574189"/>
                        <a:gd name="connsiteY56" fmla="*/ 341067 h 396368"/>
                        <a:gd name="connsiteX57" fmla="*/ 318716 w 574189"/>
                        <a:gd name="connsiteY57" fmla="*/ 339290 h 396368"/>
                        <a:gd name="connsiteX58" fmla="*/ 279129 w 574189"/>
                        <a:gd name="connsiteY58" fmla="*/ 339735 h 396368"/>
                        <a:gd name="connsiteX59" fmla="*/ 273863 w 574189"/>
                        <a:gd name="connsiteY59" fmla="*/ 343097 h 396368"/>
                        <a:gd name="connsiteX60" fmla="*/ 258383 w 574189"/>
                        <a:gd name="connsiteY60" fmla="*/ 393089 h 396368"/>
                        <a:gd name="connsiteX61" fmla="*/ 256100 w 574189"/>
                        <a:gd name="connsiteY61" fmla="*/ 394738 h 396368"/>
                        <a:gd name="connsiteX62" fmla="*/ 250073 w 574189"/>
                        <a:gd name="connsiteY62" fmla="*/ 394865 h 396368"/>
                        <a:gd name="connsiteX63" fmla="*/ 242142 w 574189"/>
                        <a:gd name="connsiteY63" fmla="*/ 394992 h 396368"/>
                        <a:gd name="connsiteX64" fmla="*/ 235227 w 574189"/>
                        <a:gd name="connsiteY64" fmla="*/ 394040 h 396368"/>
                        <a:gd name="connsiteX65" fmla="*/ 235164 w 574189"/>
                        <a:gd name="connsiteY65" fmla="*/ 393343 h 396368"/>
                        <a:gd name="connsiteX66" fmla="*/ 245885 w 574189"/>
                        <a:gd name="connsiteY66" fmla="*/ 385222 h 396368"/>
                        <a:gd name="connsiteX67" fmla="*/ 256226 w 574189"/>
                        <a:gd name="connsiteY67" fmla="*/ 339164 h 396368"/>
                        <a:gd name="connsiteX68" fmla="*/ 256353 w 574189"/>
                        <a:gd name="connsiteY68" fmla="*/ 323938 h 396368"/>
                        <a:gd name="connsiteX69" fmla="*/ 259525 w 574189"/>
                        <a:gd name="connsiteY69" fmla="*/ 300528 h 396368"/>
                        <a:gd name="connsiteX70" fmla="*/ 261429 w 574189"/>
                        <a:gd name="connsiteY70" fmla="*/ 299957 h 396368"/>
                        <a:gd name="connsiteX71" fmla="*/ 263332 w 574189"/>
                        <a:gd name="connsiteY71" fmla="*/ 301353 h 396368"/>
                        <a:gd name="connsiteX72" fmla="*/ 263776 w 574189"/>
                        <a:gd name="connsiteY72" fmla="*/ 302177 h 396368"/>
                        <a:gd name="connsiteX73" fmla="*/ 292134 w 574189"/>
                        <a:gd name="connsiteY73" fmla="*/ 324763 h 396368"/>
                        <a:gd name="connsiteX74" fmla="*/ 352403 w 574189"/>
                        <a:gd name="connsiteY74" fmla="*/ 320893 h 396368"/>
                        <a:gd name="connsiteX75" fmla="*/ 358938 w 574189"/>
                        <a:gd name="connsiteY75" fmla="*/ 319814 h 396368"/>
                        <a:gd name="connsiteX76" fmla="*/ 375559 w 574189"/>
                        <a:gd name="connsiteY76" fmla="*/ 318672 h 396368"/>
                        <a:gd name="connsiteX77" fmla="*/ 393260 w 574189"/>
                        <a:gd name="connsiteY77" fmla="*/ 316071 h 396368"/>
                        <a:gd name="connsiteX78" fmla="*/ 407344 w 574189"/>
                        <a:gd name="connsiteY78" fmla="*/ 316959 h 396368"/>
                        <a:gd name="connsiteX79" fmla="*/ 410135 w 574189"/>
                        <a:gd name="connsiteY79" fmla="*/ 316071 h 396368"/>
                        <a:gd name="connsiteX80" fmla="*/ 414956 w 574189"/>
                        <a:gd name="connsiteY80" fmla="*/ 304588 h 396368"/>
                        <a:gd name="connsiteX81" fmla="*/ 422443 w 574189"/>
                        <a:gd name="connsiteY81" fmla="*/ 151822 h 396368"/>
                        <a:gd name="connsiteX82" fmla="*/ 433798 w 574189"/>
                        <a:gd name="connsiteY82" fmla="*/ 61291 h 396368"/>
                        <a:gd name="connsiteX83" fmla="*/ 446931 w 574189"/>
                        <a:gd name="connsiteY83" fmla="*/ 11870 h 396368"/>
                        <a:gd name="connsiteX84" fmla="*/ 442807 w 574189"/>
                        <a:gd name="connsiteY84" fmla="*/ 8000 h 396368"/>
                        <a:gd name="connsiteX85" fmla="*/ 417431 w 574189"/>
                        <a:gd name="connsiteY85" fmla="*/ 8698 h 396368"/>
                        <a:gd name="connsiteX86" fmla="*/ 412736 w 574189"/>
                        <a:gd name="connsiteY86" fmla="*/ 11743 h 396368"/>
                        <a:gd name="connsiteX87" fmla="*/ 409945 w 574189"/>
                        <a:gd name="connsiteY87" fmla="*/ 28999 h 396368"/>
                        <a:gd name="connsiteX88" fmla="*/ 407026 w 574189"/>
                        <a:gd name="connsiteY88" fmla="*/ 46192 h 396368"/>
                        <a:gd name="connsiteX89" fmla="*/ 404552 w 574189"/>
                        <a:gd name="connsiteY89" fmla="*/ 80450 h 396368"/>
                        <a:gd name="connsiteX90" fmla="*/ 408866 w 574189"/>
                        <a:gd name="connsiteY90" fmla="*/ 94344 h 396368"/>
                        <a:gd name="connsiteX91" fmla="*/ 405884 w 574189"/>
                        <a:gd name="connsiteY91" fmla="*/ 109950 h 396368"/>
                        <a:gd name="connsiteX92" fmla="*/ 390468 w 574189"/>
                        <a:gd name="connsiteY92" fmla="*/ 83749 h 396368"/>
                        <a:gd name="connsiteX93" fmla="*/ 321698 w 574189"/>
                        <a:gd name="connsiteY93" fmla="*/ 64209 h 396368"/>
                        <a:gd name="connsiteX94" fmla="*/ 296892 w 574189"/>
                        <a:gd name="connsiteY94" fmla="*/ 76453 h 396368"/>
                        <a:gd name="connsiteX95" fmla="*/ 283760 w 574189"/>
                        <a:gd name="connsiteY95" fmla="*/ 90220 h 396368"/>
                        <a:gd name="connsiteX96" fmla="*/ 277987 w 574189"/>
                        <a:gd name="connsiteY96" fmla="*/ 88190 h 396368"/>
                        <a:gd name="connsiteX97" fmla="*/ 274371 w 574189"/>
                        <a:gd name="connsiteY97" fmla="*/ 83495 h 396368"/>
                        <a:gd name="connsiteX98" fmla="*/ 296004 w 574189"/>
                        <a:gd name="connsiteY98" fmla="*/ 23607 h 396368"/>
                        <a:gd name="connsiteX99" fmla="*/ 294735 w 574189"/>
                        <a:gd name="connsiteY99" fmla="*/ 23099 h 396368"/>
                        <a:gd name="connsiteX100" fmla="*/ 293720 w 574189"/>
                        <a:gd name="connsiteY100" fmla="*/ 23480 h 396368"/>
                        <a:gd name="connsiteX101" fmla="*/ 292388 w 574189"/>
                        <a:gd name="connsiteY101" fmla="*/ 24749 h 396368"/>
                        <a:gd name="connsiteX102" fmla="*/ 261619 w 574189"/>
                        <a:gd name="connsiteY102" fmla="*/ 48476 h 396368"/>
                        <a:gd name="connsiteX103" fmla="*/ 235227 w 574189"/>
                        <a:gd name="connsiteY103" fmla="*/ 80260 h 396368"/>
                        <a:gd name="connsiteX104" fmla="*/ 229074 w 574189"/>
                        <a:gd name="connsiteY104" fmla="*/ 89078 h 396368"/>
                        <a:gd name="connsiteX105" fmla="*/ 223047 w 574189"/>
                        <a:gd name="connsiteY105" fmla="*/ 97326 h 396368"/>
                        <a:gd name="connsiteX106" fmla="*/ 168106 w 574189"/>
                        <a:gd name="connsiteY106" fmla="*/ 187539 h 396368"/>
                        <a:gd name="connsiteX107" fmla="*/ 125918 w 574189"/>
                        <a:gd name="connsiteY107" fmla="*/ 271535 h 396368"/>
                        <a:gd name="connsiteX108" fmla="*/ 92421 w 574189"/>
                        <a:gd name="connsiteY108" fmla="*/ 372978 h 396368"/>
                        <a:gd name="connsiteX109" fmla="*/ 88297 w 574189"/>
                        <a:gd name="connsiteY109" fmla="*/ 385666 h 396368"/>
                        <a:gd name="connsiteX110" fmla="*/ 86013 w 574189"/>
                        <a:gd name="connsiteY110" fmla="*/ 387442 h 396368"/>
                        <a:gd name="connsiteX111" fmla="*/ 82778 w 574189"/>
                        <a:gd name="connsiteY111" fmla="*/ 388204 h 396368"/>
                        <a:gd name="connsiteX112" fmla="*/ 80367 w 574189"/>
                        <a:gd name="connsiteY112" fmla="*/ 386745 h 396368"/>
                        <a:gd name="connsiteX113" fmla="*/ 82651 w 574189"/>
                        <a:gd name="connsiteY113" fmla="*/ 370884 h 396368"/>
                        <a:gd name="connsiteX114" fmla="*/ 100668 w 574189"/>
                        <a:gd name="connsiteY114" fmla="*/ 308141 h 396368"/>
                        <a:gd name="connsiteX115" fmla="*/ 122175 w 574189"/>
                        <a:gd name="connsiteY115" fmla="*/ 250727 h 396368"/>
                        <a:gd name="connsiteX116" fmla="*/ 155799 w 574189"/>
                        <a:gd name="connsiteY116" fmla="*/ 183606 h 396368"/>
                        <a:gd name="connsiteX117" fmla="*/ 155418 w 574189"/>
                        <a:gd name="connsiteY117" fmla="*/ 182844 h 396368"/>
                        <a:gd name="connsiteX118" fmla="*/ 154467 w 574189"/>
                        <a:gd name="connsiteY118" fmla="*/ 182464 h 396368"/>
                        <a:gd name="connsiteX119" fmla="*/ 152183 w 574189"/>
                        <a:gd name="connsiteY119" fmla="*/ 183035 h 396368"/>
                        <a:gd name="connsiteX120" fmla="*/ 102128 w 574189"/>
                        <a:gd name="connsiteY120" fmla="*/ 253645 h 396368"/>
                        <a:gd name="connsiteX121" fmla="*/ 67489 w 574189"/>
                        <a:gd name="connsiteY121" fmla="*/ 300401 h 396368"/>
                        <a:gd name="connsiteX122" fmla="*/ 15213 w 574189"/>
                        <a:gd name="connsiteY122" fmla="*/ 376340 h 396368"/>
                        <a:gd name="connsiteX123" fmla="*/ 10518 w 574189"/>
                        <a:gd name="connsiteY123" fmla="*/ 377926 h 396368"/>
                        <a:gd name="connsiteX124" fmla="*/ 1193 w 574189"/>
                        <a:gd name="connsiteY124" fmla="*/ 364730 h 396368"/>
                        <a:gd name="connsiteX125" fmla="*/ 6839 w 574189"/>
                        <a:gd name="connsiteY125" fmla="*/ 352106 h 396368"/>
                        <a:gd name="connsiteX126" fmla="*/ 28155 w 574189"/>
                        <a:gd name="connsiteY126" fmla="*/ 319751 h 396368"/>
                        <a:gd name="connsiteX127" fmla="*/ 42556 w 574189"/>
                        <a:gd name="connsiteY127" fmla="*/ 299576 h 396368"/>
                        <a:gd name="connsiteX128" fmla="*/ 107520 w 574189"/>
                        <a:gd name="connsiteY128" fmla="*/ 210124 h 396368"/>
                        <a:gd name="connsiteX129" fmla="*/ 217844 w 574189"/>
                        <a:gd name="connsiteY129" fmla="*/ 73535 h 396368"/>
                        <a:gd name="connsiteX130" fmla="*/ 218923 w 574189"/>
                        <a:gd name="connsiteY130" fmla="*/ 72266 h 396368"/>
                        <a:gd name="connsiteX131" fmla="*/ 242016 w 574189"/>
                        <a:gd name="connsiteY131" fmla="*/ 48539 h 396368"/>
                        <a:gd name="connsiteX132" fmla="*/ 253752 w 574189"/>
                        <a:gd name="connsiteY132" fmla="*/ 36676 h 396368"/>
                        <a:gd name="connsiteX133" fmla="*/ 269930 w 574189"/>
                        <a:gd name="connsiteY133" fmla="*/ 23163 h 396368"/>
                        <a:gd name="connsiteX134" fmla="*/ 315607 w 574189"/>
                        <a:gd name="connsiteY134" fmla="*/ 3432 h 396368"/>
                        <a:gd name="connsiteX135" fmla="*/ 456955 w 574189"/>
                        <a:gd name="connsiteY135" fmla="*/ 134 h 396368"/>
                        <a:gd name="connsiteX136" fmla="*/ 540443 w 574189"/>
                        <a:gd name="connsiteY136" fmla="*/ 1973 h 396368"/>
                        <a:gd name="connsiteX137" fmla="*/ 540443 w 574189"/>
                        <a:gd name="connsiteY137" fmla="*/ 1973 h 396368"/>
                        <a:gd name="connsiteX138" fmla="*/ 359318 w 574189"/>
                        <a:gd name="connsiteY138" fmla="*/ 9206 h 396368"/>
                        <a:gd name="connsiteX139" fmla="*/ 355385 w 574189"/>
                        <a:gd name="connsiteY139" fmla="*/ 32933 h 396368"/>
                        <a:gd name="connsiteX140" fmla="*/ 353545 w 574189"/>
                        <a:gd name="connsiteY140" fmla="*/ 37944 h 396368"/>
                        <a:gd name="connsiteX141" fmla="*/ 351705 w 574189"/>
                        <a:gd name="connsiteY141" fmla="*/ 43020 h 396368"/>
                        <a:gd name="connsiteX142" fmla="*/ 353228 w 574189"/>
                        <a:gd name="connsiteY142" fmla="*/ 44542 h 396368"/>
                        <a:gd name="connsiteX143" fmla="*/ 385837 w 574189"/>
                        <a:gd name="connsiteY143" fmla="*/ 58246 h 396368"/>
                        <a:gd name="connsiteX144" fmla="*/ 386979 w 574189"/>
                        <a:gd name="connsiteY144" fmla="*/ 57929 h 396368"/>
                        <a:gd name="connsiteX145" fmla="*/ 386788 w 574189"/>
                        <a:gd name="connsiteY145" fmla="*/ 43020 h 396368"/>
                        <a:gd name="connsiteX146" fmla="*/ 389580 w 574189"/>
                        <a:gd name="connsiteY146" fmla="*/ 28428 h 396368"/>
                        <a:gd name="connsiteX147" fmla="*/ 393260 w 574189"/>
                        <a:gd name="connsiteY147" fmla="*/ 8191 h 396368"/>
                        <a:gd name="connsiteX148" fmla="*/ 392181 w 574189"/>
                        <a:gd name="connsiteY148" fmla="*/ 7366 h 396368"/>
                        <a:gd name="connsiteX149" fmla="*/ 360270 w 574189"/>
                        <a:gd name="connsiteY149" fmla="*/ 8571 h 396368"/>
                        <a:gd name="connsiteX150" fmla="*/ 359192 w 574189"/>
                        <a:gd name="connsiteY150" fmla="*/ 9269 h 396368"/>
                        <a:gd name="connsiteX151" fmla="*/ 359192 w 574189"/>
                        <a:gd name="connsiteY151" fmla="*/ 9269 h 396368"/>
                        <a:gd name="connsiteX152" fmla="*/ 340413 w 574189"/>
                        <a:gd name="connsiteY152" fmla="*/ 43147 h 396368"/>
                        <a:gd name="connsiteX153" fmla="*/ 351515 w 574189"/>
                        <a:gd name="connsiteY153" fmla="*/ 9777 h 396368"/>
                        <a:gd name="connsiteX154" fmla="*/ 350246 w 574189"/>
                        <a:gd name="connsiteY154" fmla="*/ 8698 h 396368"/>
                        <a:gd name="connsiteX155" fmla="*/ 314148 w 574189"/>
                        <a:gd name="connsiteY155" fmla="*/ 11870 h 396368"/>
                        <a:gd name="connsiteX156" fmla="*/ 311674 w 574189"/>
                        <a:gd name="connsiteY156" fmla="*/ 13837 h 396368"/>
                        <a:gd name="connsiteX157" fmla="*/ 309263 w 574189"/>
                        <a:gd name="connsiteY157" fmla="*/ 51648 h 396368"/>
                        <a:gd name="connsiteX158" fmla="*/ 314656 w 574189"/>
                        <a:gd name="connsiteY158" fmla="*/ 53361 h 396368"/>
                        <a:gd name="connsiteX159" fmla="*/ 336733 w 574189"/>
                        <a:gd name="connsiteY159" fmla="*/ 45558 h 396368"/>
                        <a:gd name="connsiteX160" fmla="*/ 340476 w 574189"/>
                        <a:gd name="connsiteY160" fmla="*/ 43020 h 396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</a:cxnLst>
                      <a:rect l="l" t="t" r="r" b="b"/>
                      <a:pathLst>
                        <a:path w="574189" h="396368">
                          <a:moveTo>
                            <a:pt x="540316" y="1846"/>
                          </a:moveTo>
                          <a:cubicBezTo>
                            <a:pt x="565376" y="5145"/>
                            <a:pt x="553005" y="4892"/>
                            <a:pt x="572164" y="4701"/>
                          </a:cubicBezTo>
                          <a:cubicBezTo>
                            <a:pt x="573433" y="4701"/>
                            <a:pt x="574448" y="5590"/>
                            <a:pt x="574131" y="6541"/>
                          </a:cubicBezTo>
                          <a:cubicBezTo>
                            <a:pt x="568738" y="22401"/>
                            <a:pt x="564741" y="38389"/>
                            <a:pt x="562013" y="54312"/>
                          </a:cubicBezTo>
                          <a:cubicBezTo>
                            <a:pt x="556875" y="84828"/>
                            <a:pt x="553068" y="115470"/>
                            <a:pt x="550594" y="146239"/>
                          </a:cubicBezTo>
                          <a:cubicBezTo>
                            <a:pt x="548183" y="175866"/>
                            <a:pt x="545899" y="205112"/>
                            <a:pt x="543679" y="234041"/>
                          </a:cubicBezTo>
                          <a:lnTo>
                            <a:pt x="532703" y="322225"/>
                          </a:lnTo>
                          <a:cubicBezTo>
                            <a:pt x="529722" y="342019"/>
                            <a:pt x="523187" y="371709"/>
                            <a:pt x="523378" y="391186"/>
                          </a:cubicBezTo>
                          <a:cubicBezTo>
                            <a:pt x="523378" y="392835"/>
                            <a:pt x="522236" y="394294"/>
                            <a:pt x="519888" y="395563"/>
                          </a:cubicBezTo>
                          <a:cubicBezTo>
                            <a:pt x="516145" y="397530"/>
                            <a:pt x="510880" y="395690"/>
                            <a:pt x="510309" y="392264"/>
                          </a:cubicBezTo>
                          <a:cubicBezTo>
                            <a:pt x="506629" y="369298"/>
                            <a:pt x="520903" y="334659"/>
                            <a:pt x="515955" y="316959"/>
                          </a:cubicBezTo>
                          <a:lnTo>
                            <a:pt x="527311" y="234549"/>
                          </a:lnTo>
                          <a:cubicBezTo>
                            <a:pt x="528136" y="226302"/>
                            <a:pt x="529722" y="217800"/>
                            <a:pt x="529975" y="209617"/>
                          </a:cubicBezTo>
                          <a:cubicBezTo>
                            <a:pt x="530610" y="188935"/>
                            <a:pt x="531815" y="168316"/>
                            <a:pt x="533592" y="147698"/>
                          </a:cubicBezTo>
                          <a:cubicBezTo>
                            <a:pt x="534289" y="139451"/>
                            <a:pt x="535178" y="127904"/>
                            <a:pt x="536129" y="113186"/>
                          </a:cubicBezTo>
                          <a:cubicBezTo>
                            <a:pt x="537081" y="97897"/>
                            <a:pt x="539555" y="80577"/>
                            <a:pt x="543488" y="61228"/>
                          </a:cubicBezTo>
                          <a:cubicBezTo>
                            <a:pt x="543488" y="61164"/>
                            <a:pt x="544757" y="53868"/>
                            <a:pt x="547231" y="39340"/>
                          </a:cubicBezTo>
                          <a:cubicBezTo>
                            <a:pt x="548627" y="30839"/>
                            <a:pt x="551038" y="20371"/>
                            <a:pt x="554464" y="7937"/>
                          </a:cubicBezTo>
                          <a:cubicBezTo>
                            <a:pt x="555035" y="5843"/>
                            <a:pt x="553893" y="4765"/>
                            <a:pt x="550975" y="4765"/>
                          </a:cubicBezTo>
                          <a:lnTo>
                            <a:pt x="536320" y="4765"/>
                          </a:lnTo>
                          <a:cubicBezTo>
                            <a:pt x="533592" y="4765"/>
                            <a:pt x="531308" y="6161"/>
                            <a:pt x="530737" y="8127"/>
                          </a:cubicBezTo>
                          <a:cubicBezTo>
                            <a:pt x="516526" y="56216"/>
                            <a:pt x="508279" y="89459"/>
                            <a:pt x="505931" y="107793"/>
                          </a:cubicBezTo>
                          <a:cubicBezTo>
                            <a:pt x="500348" y="151314"/>
                            <a:pt x="494956" y="194708"/>
                            <a:pt x="489881" y="237975"/>
                          </a:cubicBezTo>
                          <a:lnTo>
                            <a:pt x="474718" y="322225"/>
                          </a:lnTo>
                          <a:lnTo>
                            <a:pt x="460317" y="392898"/>
                          </a:lnTo>
                          <a:cubicBezTo>
                            <a:pt x="460063" y="394167"/>
                            <a:pt x="459048" y="394865"/>
                            <a:pt x="457272" y="394802"/>
                          </a:cubicBezTo>
                          <a:lnTo>
                            <a:pt x="451625" y="394802"/>
                          </a:lnTo>
                          <a:cubicBezTo>
                            <a:pt x="449976" y="394802"/>
                            <a:pt x="449151" y="394167"/>
                            <a:pt x="449278" y="392898"/>
                          </a:cubicBezTo>
                          <a:cubicBezTo>
                            <a:pt x="449659" y="387506"/>
                            <a:pt x="450230" y="381860"/>
                            <a:pt x="450864" y="375960"/>
                          </a:cubicBezTo>
                          <a:cubicBezTo>
                            <a:pt x="451499" y="370123"/>
                            <a:pt x="454227" y="364160"/>
                            <a:pt x="455242" y="358006"/>
                          </a:cubicBezTo>
                          <a:cubicBezTo>
                            <a:pt x="456320" y="351598"/>
                            <a:pt x="457145" y="347094"/>
                            <a:pt x="457779" y="344429"/>
                          </a:cubicBezTo>
                          <a:cubicBezTo>
                            <a:pt x="460127" y="334786"/>
                            <a:pt x="461142" y="325143"/>
                            <a:pt x="460951" y="315500"/>
                          </a:cubicBezTo>
                          <a:cubicBezTo>
                            <a:pt x="467866" y="288411"/>
                            <a:pt x="473005" y="260687"/>
                            <a:pt x="476494" y="232392"/>
                          </a:cubicBezTo>
                          <a:cubicBezTo>
                            <a:pt x="478080" y="225540"/>
                            <a:pt x="479222" y="218245"/>
                            <a:pt x="479920" y="210568"/>
                          </a:cubicBezTo>
                          <a:cubicBezTo>
                            <a:pt x="481887" y="188935"/>
                            <a:pt x="483790" y="167238"/>
                            <a:pt x="485757" y="145604"/>
                          </a:cubicBezTo>
                          <a:cubicBezTo>
                            <a:pt x="487597" y="124669"/>
                            <a:pt x="489944" y="106778"/>
                            <a:pt x="492799" y="91997"/>
                          </a:cubicBezTo>
                          <a:cubicBezTo>
                            <a:pt x="498191" y="64082"/>
                            <a:pt x="505043" y="36549"/>
                            <a:pt x="513354" y="9333"/>
                          </a:cubicBezTo>
                          <a:cubicBezTo>
                            <a:pt x="513671" y="8381"/>
                            <a:pt x="512593" y="7429"/>
                            <a:pt x="511260" y="7493"/>
                          </a:cubicBezTo>
                          <a:lnTo>
                            <a:pt x="469770" y="8698"/>
                          </a:lnTo>
                          <a:cubicBezTo>
                            <a:pt x="467422" y="8698"/>
                            <a:pt x="465519" y="9904"/>
                            <a:pt x="464821" y="11553"/>
                          </a:cubicBezTo>
                          <a:cubicBezTo>
                            <a:pt x="447438" y="54249"/>
                            <a:pt x="444139" y="99990"/>
                            <a:pt x="442173" y="144589"/>
                          </a:cubicBezTo>
                          <a:cubicBezTo>
                            <a:pt x="439508" y="204668"/>
                            <a:pt x="432657" y="275215"/>
                            <a:pt x="418319" y="333644"/>
                          </a:cubicBezTo>
                          <a:lnTo>
                            <a:pt x="407470" y="392391"/>
                          </a:lnTo>
                          <a:cubicBezTo>
                            <a:pt x="407153" y="394104"/>
                            <a:pt x="405821" y="395055"/>
                            <a:pt x="403537" y="395182"/>
                          </a:cubicBezTo>
                          <a:lnTo>
                            <a:pt x="396749" y="395626"/>
                          </a:lnTo>
                          <a:cubicBezTo>
                            <a:pt x="394528" y="395753"/>
                            <a:pt x="392752" y="394231"/>
                            <a:pt x="393260" y="392645"/>
                          </a:cubicBezTo>
                          <a:cubicBezTo>
                            <a:pt x="395099" y="386618"/>
                            <a:pt x="396432" y="380781"/>
                            <a:pt x="397193" y="375008"/>
                          </a:cubicBezTo>
                          <a:cubicBezTo>
                            <a:pt x="398525" y="364223"/>
                            <a:pt x="399286" y="358323"/>
                            <a:pt x="399413" y="357435"/>
                          </a:cubicBezTo>
                          <a:cubicBezTo>
                            <a:pt x="400872" y="349251"/>
                            <a:pt x="402205" y="340623"/>
                            <a:pt x="403474" y="331614"/>
                          </a:cubicBezTo>
                          <a:cubicBezTo>
                            <a:pt x="403854" y="329013"/>
                            <a:pt x="400555" y="326856"/>
                            <a:pt x="397193" y="327490"/>
                          </a:cubicBezTo>
                          <a:lnTo>
                            <a:pt x="345044" y="336880"/>
                          </a:lnTo>
                          <a:cubicBezTo>
                            <a:pt x="342189" y="337387"/>
                            <a:pt x="340096" y="339100"/>
                            <a:pt x="339588" y="341257"/>
                          </a:cubicBezTo>
                          <a:lnTo>
                            <a:pt x="327154" y="393850"/>
                          </a:lnTo>
                          <a:cubicBezTo>
                            <a:pt x="327090" y="394358"/>
                            <a:pt x="326646" y="394611"/>
                            <a:pt x="326012" y="394611"/>
                          </a:cubicBezTo>
                          <a:lnTo>
                            <a:pt x="309517" y="394992"/>
                          </a:lnTo>
                          <a:cubicBezTo>
                            <a:pt x="308883" y="394992"/>
                            <a:pt x="308629" y="394802"/>
                            <a:pt x="308756" y="394358"/>
                          </a:cubicBezTo>
                          <a:lnTo>
                            <a:pt x="320810" y="341067"/>
                          </a:lnTo>
                          <a:cubicBezTo>
                            <a:pt x="321000" y="340115"/>
                            <a:pt x="320048" y="339290"/>
                            <a:pt x="318716" y="339290"/>
                          </a:cubicBezTo>
                          <a:lnTo>
                            <a:pt x="279129" y="339735"/>
                          </a:lnTo>
                          <a:cubicBezTo>
                            <a:pt x="276528" y="339735"/>
                            <a:pt x="274307" y="341130"/>
                            <a:pt x="273863" y="343097"/>
                          </a:cubicBezTo>
                          <a:cubicBezTo>
                            <a:pt x="270057" y="359782"/>
                            <a:pt x="264854" y="376467"/>
                            <a:pt x="258383" y="393089"/>
                          </a:cubicBezTo>
                          <a:cubicBezTo>
                            <a:pt x="258066" y="393977"/>
                            <a:pt x="257305" y="394484"/>
                            <a:pt x="256100" y="394738"/>
                          </a:cubicBezTo>
                          <a:cubicBezTo>
                            <a:pt x="254196" y="395055"/>
                            <a:pt x="252230" y="395119"/>
                            <a:pt x="250073" y="394865"/>
                          </a:cubicBezTo>
                          <a:lnTo>
                            <a:pt x="242142" y="394992"/>
                          </a:lnTo>
                          <a:lnTo>
                            <a:pt x="235227" y="394040"/>
                          </a:lnTo>
                          <a:cubicBezTo>
                            <a:pt x="233641" y="393786"/>
                            <a:pt x="233641" y="393533"/>
                            <a:pt x="235164" y="393343"/>
                          </a:cubicBezTo>
                          <a:cubicBezTo>
                            <a:pt x="241445" y="392264"/>
                            <a:pt x="244236" y="389790"/>
                            <a:pt x="245885" y="385222"/>
                          </a:cubicBezTo>
                          <a:cubicBezTo>
                            <a:pt x="251849" y="369171"/>
                            <a:pt x="255275" y="353755"/>
                            <a:pt x="256226" y="339164"/>
                          </a:cubicBezTo>
                          <a:cubicBezTo>
                            <a:pt x="256544" y="333898"/>
                            <a:pt x="255211" y="329330"/>
                            <a:pt x="256353" y="323938"/>
                          </a:cubicBezTo>
                          <a:cubicBezTo>
                            <a:pt x="258003" y="316261"/>
                            <a:pt x="259081" y="308458"/>
                            <a:pt x="259525" y="300528"/>
                          </a:cubicBezTo>
                          <a:cubicBezTo>
                            <a:pt x="259589" y="299259"/>
                            <a:pt x="260223" y="299069"/>
                            <a:pt x="261429" y="299957"/>
                          </a:cubicBezTo>
                          <a:lnTo>
                            <a:pt x="263332" y="301353"/>
                          </a:lnTo>
                          <a:cubicBezTo>
                            <a:pt x="263332" y="301353"/>
                            <a:pt x="263776" y="301860"/>
                            <a:pt x="263776" y="302177"/>
                          </a:cubicBezTo>
                          <a:cubicBezTo>
                            <a:pt x="262253" y="316198"/>
                            <a:pt x="269168" y="325714"/>
                            <a:pt x="292134" y="324763"/>
                          </a:cubicBezTo>
                          <a:cubicBezTo>
                            <a:pt x="312308" y="323874"/>
                            <a:pt x="332356" y="322605"/>
                            <a:pt x="352403" y="320893"/>
                          </a:cubicBezTo>
                          <a:cubicBezTo>
                            <a:pt x="353609" y="320766"/>
                            <a:pt x="355766" y="320448"/>
                            <a:pt x="358938" y="319814"/>
                          </a:cubicBezTo>
                          <a:cubicBezTo>
                            <a:pt x="364394" y="318799"/>
                            <a:pt x="370611" y="319497"/>
                            <a:pt x="375559" y="318672"/>
                          </a:cubicBezTo>
                          <a:cubicBezTo>
                            <a:pt x="381459" y="317657"/>
                            <a:pt x="387359" y="316832"/>
                            <a:pt x="393260" y="316071"/>
                          </a:cubicBezTo>
                          <a:cubicBezTo>
                            <a:pt x="398398" y="315437"/>
                            <a:pt x="402332" y="316261"/>
                            <a:pt x="407344" y="316959"/>
                          </a:cubicBezTo>
                          <a:cubicBezTo>
                            <a:pt x="408549" y="317150"/>
                            <a:pt x="409500" y="316832"/>
                            <a:pt x="410135" y="316071"/>
                          </a:cubicBezTo>
                          <a:cubicBezTo>
                            <a:pt x="413180" y="312645"/>
                            <a:pt x="414766" y="308775"/>
                            <a:pt x="414956" y="304588"/>
                          </a:cubicBezTo>
                          <a:cubicBezTo>
                            <a:pt x="415337" y="259799"/>
                            <a:pt x="420222" y="198895"/>
                            <a:pt x="422443" y="151822"/>
                          </a:cubicBezTo>
                          <a:cubicBezTo>
                            <a:pt x="423521" y="129871"/>
                            <a:pt x="427327" y="99673"/>
                            <a:pt x="433798" y="61291"/>
                          </a:cubicBezTo>
                          <a:cubicBezTo>
                            <a:pt x="436590" y="44733"/>
                            <a:pt x="440967" y="28238"/>
                            <a:pt x="446931" y="11870"/>
                          </a:cubicBezTo>
                          <a:cubicBezTo>
                            <a:pt x="447692" y="9904"/>
                            <a:pt x="445535" y="7937"/>
                            <a:pt x="442807" y="8000"/>
                          </a:cubicBezTo>
                          <a:lnTo>
                            <a:pt x="417431" y="8698"/>
                          </a:lnTo>
                          <a:cubicBezTo>
                            <a:pt x="415147" y="8698"/>
                            <a:pt x="413180" y="10030"/>
                            <a:pt x="412736" y="11743"/>
                          </a:cubicBezTo>
                          <a:cubicBezTo>
                            <a:pt x="411594" y="16819"/>
                            <a:pt x="410706" y="22592"/>
                            <a:pt x="409945" y="28999"/>
                          </a:cubicBezTo>
                          <a:cubicBezTo>
                            <a:pt x="409310" y="34519"/>
                            <a:pt x="408295" y="40292"/>
                            <a:pt x="407026" y="46192"/>
                          </a:cubicBezTo>
                          <a:cubicBezTo>
                            <a:pt x="404552" y="57104"/>
                            <a:pt x="401697" y="69411"/>
                            <a:pt x="404552" y="80450"/>
                          </a:cubicBezTo>
                          <a:cubicBezTo>
                            <a:pt x="405757" y="85145"/>
                            <a:pt x="407217" y="89776"/>
                            <a:pt x="408866" y="94344"/>
                          </a:cubicBezTo>
                          <a:cubicBezTo>
                            <a:pt x="411784" y="102401"/>
                            <a:pt x="410833" y="107540"/>
                            <a:pt x="405884" y="109950"/>
                          </a:cubicBezTo>
                          <a:cubicBezTo>
                            <a:pt x="401951" y="100244"/>
                            <a:pt x="396812" y="91552"/>
                            <a:pt x="390468" y="83749"/>
                          </a:cubicBezTo>
                          <a:cubicBezTo>
                            <a:pt x="374544" y="64336"/>
                            <a:pt x="351579" y="57802"/>
                            <a:pt x="321698" y="64209"/>
                          </a:cubicBezTo>
                          <a:cubicBezTo>
                            <a:pt x="311737" y="66366"/>
                            <a:pt x="303490" y="70426"/>
                            <a:pt x="296892" y="76453"/>
                          </a:cubicBezTo>
                          <a:cubicBezTo>
                            <a:pt x="291944" y="80958"/>
                            <a:pt x="287566" y="85589"/>
                            <a:pt x="283760" y="90220"/>
                          </a:cubicBezTo>
                          <a:cubicBezTo>
                            <a:pt x="281730" y="89205"/>
                            <a:pt x="279827" y="88571"/>
                            <a:pt x="277987" y="88190"/>
                          </a:cubicBezTo>
                          <a:cubicBezTo>
                            <a:pt x="274497" y="87556"/>
                            <a:pt x="273356" y="86033"/>
                            <a:pt x="274371" y="83495"/>
                          </a:cubicBezTo>
                          <a:cubicBezTo>
                            <a:pt x="282808" y="63638"/>
                            <a:pt x="298288" y="45431"/>
                            <a:pt x="296004" y="23607"/>
                          </a:cubicBezTo>
                          <a:cubicBezTo>
                            <a:pt x="296004" y="22909"/>
                            <a:pt x="295497" y="22782"/>
                            <a:pt x="294735" y="23099"/>
                          </a:cubicBezTo>
                          <a:lnTo>
                            <a:pt x="293720" y="23480"/>
                          </a:lnTo>
                          <a:cubicBezTo>
                            <a:pt x="293022" y="23797"/>
                            <a:pt x="292578" y="24178"/>
                            <a:pt x="292388" y="24749"/>
                          </a:cubicBezTo>
                          <a:cubicBezTo>
                            <a:pt x="291817" y="26398"/>
                            <a:pt x="267709" y="42068"/>
                            <a:pt x="261619" y="48476"/>
                          </a:cubicBezTo>
                          <a:cubicBezTo>
                            <a:pt x="255782" y="54566"/>
                            <a:pt x="247027" y="65097"/>
                            <a:pt x="235227" y="80260"/>
                          </a:cubicBezTo>
                          <a:cubicBezTo>
                            <a:pt x="232943" y="83178"/>
                            <a:pt x="231675" y="86160"/>
                            <a:pt x="229074" y="89078"/>
                          </a:cubicBezTo>
                          <a:cubicBezTo>
                            <a:pt x="226790" y="91679"/>
                            <a:pt x="224760" y="94407"/>
                            <a:pt x="223047" y="97326"/>
                          </a:cubicBezTo>
                          <a:cubicBezTo>
                            <a:pt x="204331" y="128729"/>
                            <a:pt x="185997" y="158800"/>
                            <a:pt x="168106" y="187539"/>
                          </a:cubicBezTo>
                          <a:cubicBezTo>
                            <a:pt x="151802" y="213677"/>
                            <a:pt x="137718" y="241718"/>
                            <a:pt x="125918" y="271535"/>
                          </a:cubicBezTo>
                          <a:cubicBezTo>
                            <a:pt x="112215" y="306238"/>
                            <a:pt x="100986" y="340052"/>
                            <a:pt x="92421" y="372978"/>
                          </a:cubicBezTo>
                          <a:cubicBezTo>
                            <a:pt x="91216" y="377609"/>
                            <a:pt x="89883" y="381796"/>
                            <a:pt x="88297" y="385666"/>
                          </a:cubicBezTo>
                          <a:cubicBezTo>
                            <a:pt x="87980" y="386491"/>
                            <a:pt x="87092" y="387125"/>
                            <a:pt x="86013" y="387442"/>
                          </a:cubicBezTo>
                          <a:lnTo>
                            <a:pt x="82778" y="388204"/>
                          </a:lnTo>
                          <a:cubicBezTo>
                            <a:pt x="81065" y="388584"/>
                            <a:pt x="80240" y="388204"/>
                            <a:pt x="80367" y="386745"/>
                          </a:cubicBezTo>
                          <a:cubicBezTo>
                            <a:pt x="80748" y="381098"/>
                            <a:pt x="81509" y="375833"/>
                            <a:pt x="82651" y="370884"/>
                          </a:cubicBezTo>
                          <a:cubicBezTo>
                            <a:pt x="87600" y="349885"/>
                            <a:pt x="92929" y="329140"/>
                            <a:pt x="100668" y="308141"/>
                          </a:cubicBezTo>
                          <a:cubicBezTo>
                            <a:pt x="107457" y="289743"/>
                            <a:pt x="114562" y="270584"/>
                            <a:pt x="122175" y="250727"/>
                          </a:cubicBezTo>
                          <a:cubicBezTo>
                            <a:pt x="129598" y="231250"/>
                            <a:pt x="140827" y="208855"/>
                            <a:pt x="155799" y="183606"/>
                          </a:cubicBezTo>
                          <a:cubicBezTo>
                            <a:pt x="155989" y="183288"/>
                            <a:pt x="155862" y="183035"/>
                            <a:pt x="155418" y="182844"/>
                          </a:cubicBezTo>
                          <a:lnTo>
                            <a:pt x="154467" y="182464"/>
                          </a:lnTo>
                          <a:cubicBezTo>
                            <a:pt x="153452" y="182083"/>
                            <a:pt x="152690" y="182273"/>
                            <a:pt x="152183" y="183035"/>
                          </a:cubicBezTo>
                          <a:cubicBezTo>
                            <a:pt x="136513" y="206952"/>
                            <a:pt x="119828" y="230489"/>
                            <a:pt x="102128" y="253645"/>
                          </a:cubicBezTo>
                          <a:cubicBezTo>
                            <a:pt x="86711" y="273756"/>
                            <a:pt x="75165" y="289362"/>
                            <a:pt x="67489" y="300401"/>
                          </a:cubicBezTo>
                          <a:cubicBezTo>
                            <a:pt x="49915" y="325651"/>
                            <a:pt x="32533" y="350900"/>
                            <a:pt x="15213" y="376340"/>
                          </a:cubicBezTo>
                          <a:cubicBezTo>
                            <a:pt x="14325" y="377609"/>
                            <a:pt x="12422" y="378244"/>
                            <a:pt x="10518" y="377926"/>
                          </a:cubicBezTo>
                          <a:cubicBezTo>
                            <a:pt x="1193" y="376150"/>
                            <a:pt x="-1980" y="371772"/>
                            <a:pt x="1193" y="364730"/>
                          </a:cubicBezTo>
                          <a:cubicBezTo>
                            <a:pt x="3032" y="360543"/>
                            <a:pt x="4936" y="356356"/>
                            <a:pt x="6839" y="352106"/>
                          </a:cubicBezTo>
                          <a:cubicBezTo>
                            <a:pt x="11914" y="340813"/>
                            <a:pt x="21113" y="330409"/>
                            <a:pt x="28155" y="319751"/>
                          </a:cubicBezTo>
                          <a:cubicBezTo>
                            <a:pt x="33167" y="312201"/>
                            <a:pt x="37925" y="305476"/>
                            <a:pt x="42556" y="299576"/>
                          </a:cubicBezTo>
                          <a:cubicBezTo>
                            <a:pt x="63238" y="273248"/>
                            <a:pt x="84872" y="243431"/>
                            <a:pt x="107520" y="210124"/>
                          </a:cubicBezTo>
                          <a:cubicBezTo>
                            <a:pt x="141207" y="160640"/>
                            <a:pt x="171025" y="126509"/>
                            <a:pt x="217844" y="73535"/>
                          </a:cubicBezTo>
                          <a:lnTo>
                            <a:pt x="218923" y="72266"/>
                          </a:lnTo>
                          <a:cubicBezTo>
                            <a:pt x="227488" y="63448"/>
                            <a:pt x="235291" y="55454"/>
                            <a:pt x="242016" y="48539"/>
                          </a:cubicBezTo>
                          <a:cubicBezTo>
                            <a:pt x="246330" y="44162"/>
                            <a:pt x="250199" y="40228"/>
                            <a:pt x="253752" y="36676"/>
                          </a:cubicBezTo>
                          <a:cubicBezTo>
                            <a:pt x="259335" y="31600"/>
                            <a:pt x="264728" y="27160"/>
                            <a:pt x="269930" y="23163"/>
                          </a:cubicBezTo>
                          <a:cubicBezTo>
                            <a:pt x="281222" y="14535"/>
                            <a:pt x="296448" y="8000"/>
                            <a:pt x="315607" y="3432"/>
                          </a:cubicBezTo>
                          <a:cubicBezTo>
                            <a:pt x="345235" y="1212"/>
                            <a:pt x="399731" y="-501"/>
                            <a:pt x="456955" y="134"/>
                          </a:cubicBezTo>
                          <a:cubicBezTo>
                            <a:pt x="482648" y="451"/>
                            <a:pt x="508913" y="1212"/>
                            <a:pt x="540443" y="1973"/>
                          </a:cubicBezTo>
                          <a:lnTo>
                            <a:pt x="540443" y="1973"/>
                          </a:lnTo>
                          <a:close/>
                          <a:moveTo>
                            <a:pt x="359318" y="9206"/>
                          </a:moveTo>
                          <a:cubicBezTo>
                            <a:pt x="357669" y="17199"/>
                            <a:pt x="356337" y="25129"/>
                            <a:pt x="355385" y="32933"/>
                          </a:cubicBezTo>
                          <a:cubicBezTo>
                            <a:pt x="355195" y="34328"/>
                            <a:pt x="354560" y="36041"/>
                            <a:pt x="353545" y="37944"/>
                          </a:cubicBezTo>
                          <a:cubicBezTo>
                            <a:pt x="352657" y="39531"/>
                            <a:pt x="352086" y="41180"/>
                            <a:pt x="351705" y="43020"/>
                          </a:cubicBezTo>
                          <a:cubicBezTo>
                            <a:pt x="351515" y="43908"/>
                            <a:pt x="352023" y="44416"/>
                            <a:pt x="353228" y="44542"/>
                          </a:cubicBezTo>
                          <a:cubicBezTo>
                            <a:pt x="366297" y="46128"/>
                            <a:pt x="377145" y="50696"/>
                            <a:pt x="385837" y="58246"/>
                          </a:cubicBezTo>
                          <a:cubicBezTo>
                            <a:pt x="386598" y="58944"/>
                            <a:pt x="386979" y="58817"/>
                            <a:pt x="386979" y="57929"/>
                          </a:cubicBezTo>
                          <a:cubicBezTo>
                            <a:pt x="386979" y="52980"/>
                            <a:pt x="386852" y="47968"/>
                            <a:pt x="386788" y="43020"/>
                          </a:cubicBezTo>
                          <a:cubicBezTo>
                            <a:pt x="386788" y="39023"/>
                            <a:pt x="387677" y="34138"/>
                            <a:pt x="389580" y="28428"/>
                          </a:cubicBezTo>
                          <a:cubicBezTo>
                            <a:pt x="391547" y="22465"/>
                            <a:pt x="392752" y="15740"/>
                            <a:pt x="393260" y="8191"/>
                          </a:cubicBezTo>
                          <a:cubicBezTo>
                            <a:pt x="393260" y="7620"/>
                            <a:pt x="392942" y="7366"/>
                            <a:pt x="392181" y="7366"/>
                          </a:cubicBezTo>
                          <a:lnTo>
                            <a:pt x="360270" y="8571"/>
                          </a:lnTo>
                          <a:cubicBezTo>
                            <a:pt x="359636" y="8571"/>
                            <a:pt x="359318" y="8825"/>
                            <a:pt x="359192" y="9269"/>
                          </a:cubicBezTo>
                          <a:lnTo>
                            <a:pt x="359192" y="9269"/>
                          </a:lnTo>
                          <a:close/>
                          <a:moveTo>
                            <a:pt x="340413" y="43147"/>
                          </a:moveTo>
                          <a:lnTo>
                            <a:pt x="351515" y="9777"/>
                          </a:lnTo>
                          <a:cubicBezTo>
                            <a:pt x="351705" y="9206"/>
                            <a:pt x="351071" y="8635"/>
                            <a:pt x="350246" y="8698"/>
                          </a:cubicBezTo>
                          <a:lnTo>
                            <a:pt x="314148" y="11870"/>
                          </a:lnTo>
                          <a:cubicBezTo>
                            <a:pt x="312753" y="11997"/>
                            <a:pt x="311737" y="12822"/>
                            <a:pt x="311674" y="13837"/>
                          </a:cubicBezTo>
                          <a:lnTo>
                            <a:pt x="309263" y="51648"/>
                          </a:lnTo>
                          <a:cubicBezTo>
                            <a:pt x="308946" y="56089"/>
                            <a:pt x="310786" y="56660"/>
                            <a:pt x="314656" y="53361"/>
                          </a:cubicBezTo>
                          <a:cubicBezTo>
                            <a:pt x="319604" y="49174"/>
                            <a:pt x="326963" y="46573"/>
                            <a:pt x="336733" y="45558"/>
                          </a:cubicBezTo>
                          <a:cubicBezTo>
                            <a:pt x="338510" y="45367"/>
                            <a:pt x="340032" y="44352"/>
                            <a:pt x="340476" y="4302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3" name="Freeform: Shape 7682">
                      <a:extLst>
                        <a:ext uri="{FF2B5EF4-FFF2-40B4-BE49-F238E27FC236}">
                          <a16:creationId xmlns:a16="http://schemas.microsoft.com/office/drawing/2014/main" id="{C9F45ECB-350E-5449-E5CE-06469B7492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9352" y="1711264"/>
                      <a:ext cx="208155" cy="377110"/>
                    </a:xfrm>
                    <a:custGeom>
                      <a:avLst/>
                      <a:gdLst>
                        <a:gd name="connsiteX0" fmla="*/ 90045 w 208155"/>
                        <a:gd name="connsiteY0" fmla="*/ 1523 h 377110"/>
                        <a:gd name="connsiteX1" fmla="*/ 106222 w 208155"/>
                        <a:gd name="connsiteY1" fmla="*/ 2728 h 377110"/>
                        <a:gd name="connsiteX2" fmla="*/ 118466 w 208155"/>
                        <a:gd name="connsiteY2" fmla="*/ 9580 h 377110"/>
                        <a:gd name="connsiteX3" fmla="*/ 125826 w 208155"/>
                        <a:gd name="connsiteY3" fmla="*/ 20555 h 377110"/>
                        <a:gd name="connsiteX4" fmla="*/ 148474 w 208155"/>
                        <a:gd name="connsiteY4" fmla="*/ 76700 h 377110"/>
                        <a:gd name="connsiteX5" fmla="*/ 172074 w 208155"/>
                        <a:gd name="connsiteY5" fmla="*/ 166343 h 377110"/>
                        <a:gd name="connsiteX6" fmla="*/ 173724 w 208155"/>
                        <a:gd name="connsiteY6" fmla="*/ 195145 h 377110"/>
                        <a:gd name="connsiteX7" fmla="*/ 173470 w 208155"/>
                        <a:gd name="connsiteY7" fmla="*/ 224011 h 377110"/>
                        <a:gd name="connsiteX8" fmla="*/ 188569 w 208155"/>
                        <a:gd name="connsiteY8" fmla="*/ 329451 h 377110"/>
                        <a:gd name="connsiteX9" fmla="*/ 207411 w 208155"/>
                        <a:gd name="connsiteY9" fmla="*/ 371956 h 377110"/>
                        <a:gd name="connsiteX10" fmla="*/ 203160 w 208155"/>
                        <a:gd name="connsiteY10" fmla="*/ 377095 h 377110"/>
                        <a:gd name="connsiteX11" fmla="*/ 198719 w 208155"/>
                        <a:gd name="connsiteY11" fmla="*/ 376651 h 377110"/>
                        <a:gd name="connsiteX12" fmla="*/ 187808 w 208155"/>
                        <a:gd name="connsiteY12" fmla="*/ 369101 h 377110"/>
                        <a:gd name="connsiteX13" fmla="*/ 161416 w 208155"/>
                        <a:gd name="connsiteY13" fmla="*/ 280093 h 377110"/>
                        <a:gd name="connsiteX14" fmla="*/ 163383 w 208155"/>
                        <a:gd name="connsiteY14" fmla="*/ 187406 h 377110"/>
                        <a:gd name="connsiteX15" fmla="*/ 164081 w 208155"/>
                        <a:gd name="connsiteY15" fmla="*/ 175352 h 377110"/>
                        <a:gd name="connsiteX16" fmla="*/ 142130 w 208155"/>
                        <a:gd name="connsiteY16" fmla="*/ 78033 h 377110"/>
                        <a:gd name="connsiteX17" fmla="*/ 128046 w 208155"/>
                        <a:gd name="connsiteY17" fmla="*/ 49104 h 377110"/>
                        <a:gd name="connsiteX18" fmla="*/ 126460 w 208155"/>
                        <a:gd name="connsiteY18" fmla="*/ 48913 h 377110"/>
                        <a:gd name="connsiteX19" fmla="*/ 130901 w 208155"/>
                        <a:gd name="connsiteY19" fmla="*/ 69214 h 377110"/>
                        <a:gd name="connsiteX20" fmla="*/ 135342 w 208155"/>
                        <a:gd name="connsiteY20" fmla="*/ 85138 h 377110"/>
                        <a:gd name="connsiteX21" fmla="*/ 137626 w 208155"/>
                        <a:gd name="connsiteY21" fmla="*/ 121553 h 377110"/>
                        <a:gd name="connsiteX22" fmla="*/ 140163 w 208155"/>
                        <a:gd name="connsiteY22" fmla="*/ 149658 h 377110"/>
                        <a:gd name="connsiteX23" fmla="*/ 138768 w 208155"/>
                        <a:gd name="connsiteY23" fmla="*/ 221093 h 377110"/>
                        <a:gd name="connsiteX24" fmla="*/ 124874 w 208155"/>
                        <a:gd name="connsiteY24" fmla="*/ 80761 h 377110"/>
                        <a:gd name="connsiteX25" fmla="*/ 78689 w 208155"/>
                        <a:gd name="connsiteY25" fmla="*/ 11546 h 377110"/>
                        <a:gd name="connsiteX26" fmla="*/ 2623 w 208155"/>
                        <a:gd name="connsiteY26" fmla="*/ 5837 h 377110"/>
                        <a:gd name="connsiteX27" fmla="*/ 3447 w 208155"/>
                        <a:gd name="connsiteY27" fmla="*/ 0 h 377110"/>
                        <a:gd name="connsiteX28" fmla="*/ 89981 w 208155"/>
                        <a:gd name="connsiteY28" fmla="*/ 1523 h 377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08155" h="377110">
                          <a:moveTo>
                            <a:pt x="90045" y="1523"/>
                          </a:moveTo>
                          <a:cubicBezTo>
                            <a:pt x="95818" y="3045"/>
                            <a:pt x="101274" y="3426"/>
                            <a:pt x="106222" y="2728"/>
                          </a:cubicBezTo>
                          <a:cubicBezTo>
                            <a:pt x="112122" y="1967"/>
                            <a:pt x="117768" y="5139"/>
                            <a:pt x="118466" y="9580"/>
                          </a:cubicBezTo>
                          <a:cubicBezTo>
                            <a:pt x="118974" y="12752"/>
                            <a:pt x="124113" y="17637"/>
                            <a:pt x="125826" y="20555"/>
                          </a:cubicBezTo>
                          <a:cubicBezTo>
                            <a:pt x="133312" y="33180"/>
                            <a:pt x="144223" y="61221"/>
                            <a:pt x="148474" y="76700"/>
                          </a:cubicBezTo>
                          <a:cubicBezTo>
                            <a:pt x="159386" y="117430"/>
                            <a:pt x="165857" y="121490"/>
                            <a:pt x="172074" y="166343"/>
                          </a:cubicBezTo>
                          <a:cubicBezTo>
                            <a:pt x="173343" y="175542"/>
                            <a:pt x="173914" y="185122"/>
                            <a:pt x="173724" y="195145"/>
                          </a:cubicBezTo>
                          <a:cubicBezTo>
                            <a:pt x="173597" y="204788"/>
                            <a:pt x="173470" y="214368"/>
                            <a:pt x="173470" y="224011"/>
                          </a:cubicBezTo>
                          <a:cubicBezTo>
                            <a:pt x="173470" y="260744"/>
                            <a:pt x="178482" y="295890"/>
                            <a:pt x="188569" y="329451"/>
                          </a:cubicBezTo>
                          <a:cubicBezTo>
                            <a:pt x="192439" y="342329"/>
                            <a:pt x="198719" y="356476"/>
                            <a:pt x="207411" y="371956"/>
                          </a:cubicBezTo>
                          <a:cubicBezTo>
                            <a:pt x="209187" y="375192"/>
                            <a:pt x="207792" y="376905"/>
                            <a:pt x="203160" y="377095"/>
                          </a:cubicBezTo>
                          <a:cubicBezTo>
                            <a:pt x="201638" y="377158"/>
                            <a:pt x="200115" y="377032"/>
                            <a:pt x="198719" y="376651"/>
                          </a:cubicBezTo>
                          <a:cubicBezTo>
                            <a:pt x="193200" y="375192"/>
                            <a:pt x="189584" y="372654"/>
                            <a:pt x="187808" y="369101"/>
                          </a:cubicBezTo>
                          <a:cubicBezTo>
                            <a:pt x="172518" y="337761"/>
                            <a:pt x="163763" y="308071"/>
                            <a:pt x="161416" y="280093"/>
                          </a:cubicBezTo>
                          <a:cubicBezTo>
                            <a:pt x="158815" y="249007"/>
                            <a:pt x="159513" y="218111"/>
                            <a:pt x="163383" y="187406"/>
                          </a:cubicBezTo>
                          <a:cubicBezTo>
                            <a:pt x="163890" y="183409"/>
                            <a:pt x="164144" y="179412"/>
                            <a:pt x="164081" y="175352"/>
                          </a:cubicBezTo>
                          <a:cubicBezTo>
                            <a:pt x="163763" y="145344"/>
                            <a:pt x="156341" y="106772"/>
                            <a:pt x="142130" y="78033"/>
                          </a:cubicBezTo>
                          <a:cubicBezTo>
                            <a:pt x="137879" y="69341"/>
                            <a:pt x="131662" y="57287"/>
                            <a:pt x="128046" y="49104"/>
                          </a:cubicBezTo>
                          <a:cubicBezTo>
                            <a:pt x="127665" y="48089"/>
                            <a:pt x="127094" y="48025"/>
                            <a:pt x="126460" y="48913"/>
                          </a:cubicBezTo>
                          <a:cubicBezTo>
                            <a:pt x="126396" y="48977"/>
                            <a:pt x="130710" y="68580"/>
                            <a:pt x="130901" y="69214"/>
                          </a:cubicBezTo>
                          <a:cubicBezTo>
                            <a:pt x="133629" y="76383"/>
                            <a:pt x="135151" y="81712"/>
                            <a:pt x="135342" y="85138"/>
                          </a:cubicBezTo>
                          <a:cubicBezTo>
                            <a:pt x="136166" y="97382"/>
                            <a:pt x="136103" y="108992"/>
                            <a:pt x="137626" y="121553"/>
                          </a:cubicBezTo>
                          <a:cubicBezTo>
                            <a:pt x="138450" y="128722"/>
                            <a:pt x="139338" y="138048"/>
                            <a:pt x="140163" y="149658"/>
                          </a:cubicBezTo>
                          <a:cubicBezTo>
                            <a:pt x="142130" y="177826"/>
                            <a:pt x="141622" y="201616"/>
                            <a:pt x="138768" y="221093"/>
                          </a:cubicBezTo>
                          <a:cubicBezTo>
                            <a:pt x="136991" y="173068"/>
                            <a:pt x="132360" y="126312"/>
                            <a:pt x="124874" y="80761"/>
                          </a:cubicBezTo>
                          <a:cubicBezTo>
                            <a:pt x="120814" y="56336"/>
                            <a:pt x="111868" y="22902"/>
                            <a:pt x="78689" y="11546"/>
                          </a:cubicBezTo>
                          <a:cubicBezTo>
                            <a:pt x="55913" y="3743"/>
                            <a:pt x="30537" y="1840"/>
                            <a:pt x="2623" y="5837"/>
                          </a:cubicBezTo>
                          <a:cubicBezTo>
                            <a:pt x="-1120" y="3426"/>
                            <a:pt x="-867" y="1459"/>
                            <a:pt x="3447" y="0"/>
                          </a:cubicBezTo>
                          <a:cubicBezTo>
                            <a:pt x="40878" y="190"/>
                            <a:pt x="68792" y="761"/>
                            <a:pt x="89981" y="152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4" name="Freeform: Shape 7683">
                      <a:extLst>
                        <a:ext uri="{FF2B5EF4-FFF2-40B4-BE49-F238E27FC236}">
                          <a16:creationId xmlns:a16="http://schemas.microsoft.com/office/drawing/2014/main" id="{5D8CE69A-8CAE-242E-D3DA-6F6F4083BC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781" y="1710947"/>
                      <a:ext cx="87147" cy="390228"/>
                    </a:xfrm>
                    <a:custGeom>
                      <a:avLst/>
                      <a:gdLst>
                        <a:gd name="connsiteX0" fmla="*/ 26970 w 87147"/>
                        <a:gd name="connsiteY0" fmla="*/ 127 h 390228"/>
                        <a:gd name="connsiteX1" fmla="*/ 68270 w 87147"/>
                        <a:gd name="connsiteY1" fmla="*/ 127 h 390228"/>
                        <a:gd name="connsiteX2" fmla="*/ 85526 w 87147"/>
                        <a:gd name="connsiteY2" fmla="*/ 698 h 390228"/>
                        <a:gd name="connsiteX3" fmla="*/ 87112 w 87147"/>
                        <a:gd name="connsiteY3" fmla="*/ 2157 h 390228"/>
                        <a:gd name="connsiteX4" fmla="*/ 84511 w 87147"/>
                        <a:gd name="connsiteY4" fmla="*/ 5963 h 390228"/>
                        <a:gd name="connsiteX5" fmla="*/ 83052 w 87147"/>
                        <a:gd name="connsiteY5" fmla="*/ 8120 h 390228"/>
                        <a:gd name="connsiteX6" fmla="*/ 76517 w 87147"/>
                        <a:gd name="connsiteY6" fmla="*/ 61094 h 390228"/>
                        <a:gd name="connsiteX7" fmla="*/ 71886 w 87147"/>
                        <a:gd name="connsiteY7" fmla="*/ 161712 h 390228"/>
                        <a:gd name="connsiteX8" fmla="*/ 71315 w 87147"/>
                        <a:gd name="connsiteY8" fmla="*/ 188230 h 390228"/>
                        <a:gd name="connsiteX9" fmla="*/ 73726 w 87147"/>
                        <a:gd name="connsiteY9" fmla="*/ 288531 h 390228"/>
                        <a:gd name="connsiteX10" fmla="*/ 72584 w 87147"/>
                        <a:gd name="connsiteY10" fmla="*/ 296715 h 390228"/>
                        <a:gd name="connsiteX11" fmla="*/ 76200 w 87147"/>
                        <a:gd name="connsiteY11" fmla="*/ 383820 h 390228"/>
                        <a:gd name="connsiteX12" fmla="*/ 73472 w 87147"/>
                        <a:gd name="connsiteY12" fmla="*/ 386928 h 390228"/>
                        <a:gd name="connsiteX13" fmla="*/ 64908 w 87147"/>
                        <a:gd name="connsiteY13" fmla="*/ 387689 h 390228"/>
                        <a:gd name="connsiteX14" fmla="*/ 61609 w 87147"/>
                        <a:gd name="connsiteY14" fmla="*/ 385659 h 390228"/>
                        <a:gd name="connsiteX15" fmla="*/ 59769 w 87147"/>
                        <a:gd name="connsiteY15" fmla="*/ 382107 h 390228"/>
                        <a:gd name="connsiteX16" fmla="*/ 58183 w 87147"/>
                        <a:gd name="connsiteY16" fmla="*/ 378681 h 390228"/>
                        <a:gd name="connsiteX17" fmla="*/ 54757 w 87147"/>
                        <a:gd name="connsiteY17" fmla="*/ 317206 h 390228"/>
                        <a:gd name="connsiteX18" fmla="*/ 54440 w 87147"/>
                        <a:gd name="connsiteY18" fmla="*/ 280283 h 390228"/>
                        <a:gd name="connsiteX19" fmla="*/ 55518 w 87147"/>
                        <a:gd name="connsiteY19" fmla="*/ 184360 h 390228"/>
                        <a:gd name="connsiteX20" fmla="*/ 57104 w 87147"/>
                        <a:gd name="connsiteY20" fmla="*/ 155431 h 390228"/>
                        <a:gd name="connsiteX21" fmla="*/ 60086 w 87147"/>
                        <a:gd name="connsiteY21" fmla="*/ 63505 h 390228"/>
                        <a:gd name="connsiteX22" fmla="*/ 66303 w 87147"/>
                        <a:gd name="connsiteY22" fmla="*/ 8755 h 390228"/>
                        <a:gd name="connsiteX23" fmla="*/ 61736 w 87147"/>
                        <a:gd name="connsiteY23" fmla="*/ 4695 h 390228"/>
                        <a:gd name="connsiteX24" fmla="*/ 51839 w 87147"/>
                        <a:gd name="connsiteY24" fmla="*/ 4504 h 390228"/>
                        <a:gd name="connsiteX25" fmla="*/ 45685 w 87147"/>
                        <a:gd name="connsiteY25" fmla="*/ 8374 h 390228"/>
                        <a:gd name="connsiteX26" fmla="*/ 35851 w 87147"/>
                        <a:gd name="connsiteY26" fmla="*/ 62997 h 390228"/>
                        <a:gd name="connsiteX27" fmla="*/ 35598 w 87147"/>
                        <a:gd name="connsiteY27" fmla="*/ 67946 h 390228"/>
                        <a:gd name="connsiteX28" fmla="*/ 34012 w 87147"/>
                        <a:gd name="connsiteY28" fmla="*/ 75432 h 390228"/>
                        <a:gd name="connsiteX29" fmla="*/ 31601 w 87147"/>
                        <a:gd name="connsiteY29" fmla="*/ 110197 h 390228"/>
                        <a:gd name="connsiteX30" fmla="*/ 25701 w 87147"/>
                        <a:gd name="connsiteY30" fmla="*/ 210625 h 390228"/>
                        <a:gd name="connsiteX31" fmla="*/ 22973 w 87147"/>
                        <a:gd name="connsiteY31" fmla="*/ 285866 h 390228"/>
                        <a:gd name="connsiteX32" fmla="*/ 19801 w 87147"/>
                        <a:gd name="connsiteY32" fmla="*/ 318729 h 390228"/>
                        <a:gd name="connsiteX33" fmla="*/ 19166 w 87147"/>
                        <a:gd name="connsiteY33" fmla="*/ 327230 h 390228"/>
                        <a:gd name="connsiteX34" fmla="*/ 19737 w 87147"/>
                        <a:gd name="connsiteY34" fmla="*/ 335795 h 390228"/>
                        <a:gd name="connsiteX35" fmla="*/ 18913 w 87147"/>
                        <a:gd name="connsiteY35" fmla="*/ 345120 h 390228"/>
                        <a:gd name="connsiteX36" fmla="*/ 19357 w 87147"/>
                        <a:gd name="connsiteY36" fmla="*/ 357872 h 390228"/>
                        <a:gd name="connsiteX37" fmla="*/ 17771 w 87147"/>
                        <a:gd name="connsiteY37" fmla="*/ 386357 h 390228"/>
                        <a:gd name="connsiteX38" fmla="*/ 12378 w 87147"/>
                        <a:gd name="connsiteY38" fmla="*/ 390227 h 390228"/>
                        <a:gd name="connsiteX39" fmla="*/ 3941 w 87147"/>
                        <a:gd name="connsiteY39" fmla="*/ 390227 h 390228"/>
                        <a:gd name="connsiteX40" fmla="*/ 1784 w 87147"/>
                        <a:gd name="connsiteY40" fmla="*/ 388705 h 390228"/>
                        <a:gd name="connsiteX41" fmla="*/ 7 w 87147"/>
                        <a:gd name="connsiteY41" fmla="*/ 379759 h 390228"/>
                        <a:gd name="connsiteX42" fmla="*/ 1657 w 87147"/>
                        <a:gd name="connsiteY42" fmla="*/ 359395 h 390228"/>
                        <a:gd name="connsiteX43" fmla="*/ 1276 w 87147"/>
                        <a:gd name="connsiteY43" fmla="*/ 350069 h 390228"/>
                        <a:gd name="connsiteX44" fmla="*/ 2481 w 87147"/>
                        <a:gd name="connsiteY44" fmla="*/ 337317 h 390228"/>
                        <a:gd name="connsiteX45" fmla="*/ 4638 w 87147"/>
                        <a:gd name="connsiteY45" fmla="*/ 311433 h 390228"/>
                        <a:gd name="connsiteX46" fmla="*/ 5907 w 87147"/>
                        <a:gd name="connsiteY46" fmla="*/ 287135 h 390228"/>
                        <a:gd name="connsiteX47" fmla="*/ 12251 w 87147"/>
                        <a:gd name="connsiteY47" fmla="*/ 180808 h 390228"/>
                        <a:gd name="connsiteX48" fmla="*/ 17834 w 87147"/>
                        <a:gd name="connsiteY48" fmla="*/ 103473 h 390228"/>
                        <a:gd name="connsiteX49" fmla="*/ 21197 w 87147"/>
                        <a:gd name="connsiteY49" fmla="*/ 62680 h 390228"/>
                        <a:gd name="connsiteX50" fmla="*/ 24559 w 87147"/>
                        <a:gd name="connsiteY50" fmla="*/ 21887 h 390228"/>
                        <a:gd name="connsiteX51" fmla="*/ 26970 w 87147"/>
                        <a:gd name="connsiteY51" fmla="*/ 9770 h 390228"/>
                        <a:gd name="connsiteX52" fmla="*/ 26272 w 87147"/>
                        <a:gd name="connsiteY52" fmla="*/ 7232 h 390228"/>
                        <a:gd name="connsiteX53" fmla="*/ 26779 w 87147"/>
                        <a:gd name="connsiteY53" fmla="*/ 0 h 390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7147" h="390228">
                          <a:moveTo>
                            <a:pt x="26970" y="127"/>
                          </a:moveTo>
                          <a:lnTo>
                            <a:pt x="68270" y="127"/>
                          </a:lnTo>
                          <a:lnTo>
                            <a:pt x="85526" y="698"/>
                          </a:lnTo>
                          <a:cubicBezTo>
                            <a:pt x="86731" y="698"/>
                            <a:pt x="87302" y="1205"/>
                            <a:pt x="87112" y="2157"/>
                          </a:cubicBezTo>
                          <a:cubicBezTo>
                            <a:pt x="86795" y="3743"/>
                            <a:pt x="85970" y="5012"/>
                            <a:pt x="84511" y="5963"/>
                          </a:cubicBezTo>
                          <a:cubicBezTo>
                            <a:pt x="83623" y="6534"/>
                            <a:pt x="83115" y="7232"/>
                            <a:pt x="83052" y="8120"/>
                          </a:cubicBezTo>
                          <a:cubicBezTo>
                            <a:pt x="79816" y="30071"/>
                            <a:pt x="77659" y="47708"/>
                            <a:pt x="76517" y="61094"/>
                          </a:cubicBezTo>
                          <a:cubicBezTo>
                            <a:pt x="72521" y="109817"/>
                            <a:pt x="70998" y="143377"/>
                            <a:pt x="71886" y="161712"/>
                          </a:cubicBezTo>
                          <a:cubicBezTo>
                            <a:pt x="72330" y="170847"/>
                            <a:pt x="71315" y="182076"/>
                            <a:pt x="71315" y="188230"/>
                          </a:cubicBezTo>
                          <a:cubicBezTo>
                            <a:pt x="71442" y="221664"/>
                            <a:pt x="72267" y="255097"/>
                            <a:pt x="73726" y="288531"/>
                          </a:cubicBezTo>
                          <a:cubicBezTo>
                            <a:pt x="73853" y="290878"/>
                            <a:pt x="72647" y="293670"/>
                            <a:pt x="72584" y="296715"/>
                          </a:cubicBezTo>
                          <a:cubicBezTo>
                            <a:pt x="71696" y="329070"/>
                            <a:pt x="72838" y="358126"/>
                            <a:pt x="76200" y="383820"/>
                          </a:cubicBezTo>
                          <a:cubicBezTo>
                            <a:pt x="76390" y="385215"/>
                            <a:pt x="75249" y="386548"/>
                            <a:pt x="73472" y="386928"/>
                          </a:cubicBezTo>
                          <a:cubicBezTo>
                            <a:pt x="70808" y="387563"/>
                            <a:pt x="67953" y="387816"/>
                            <a:pt x="64908" y="387689"/>
                          </a:cubicBezTo>
                          <a:cubicBezTo>
                            <a:pt x="63131" y="387626"/>
                            <a:pt x="62053" y="386928"/>
                            <a:pt x="61609" y="385659"/>
                          </a:cubicBezTo>
                          <a:cubicBezTo>
                            <a:pt x="61228" y="384454"/>
                            <a:pt x="60594" y="383312"/>
                            <a:pt x="59769" y="382107"/>
                          </a:cubicBezTo>
                          <a:cubicBezTo>
                            <a:pt x="58881" y="380901"/>
                            <a:pt x="58373" y="379696"/>
                            <a:pt x="58183" y="378681"/>
                          </a:cubicBezTo>
                          <a:cubicBezTo>
                            <a:pt x="55709" y="358189"/>
                            <a:pt x="54567" y="337698"/>
                            <a:pt x="54757" y="317206"/>
                          </a:cubicBezTo>
                          <a:cubicBezTo>
                            <a:pt x="54884" y="303186"/>
                            <a:pt x="54820" y="290878"/>
                            <a:pt x="54440" y="280283"/>
                          </a:cubicBezTo>
                          <a:cubicBezTo>
                            <a:pt x="53298" y="247928"/>
                            <a:pt x="55772" y="214241"/>
                            <a:pt x="55518" y="184360"/>
                          </a:cubicBezTo>
                          <a:cubicBezTo>
                            <a:pt x="55391" y="174781"/>
                            <a:pt x="57041" y="164249"/>
                            <a:pt x="57104" y="155431"/>
                          </a:cubicBezTo>
                          <a:cubicBezTo>
                            <a:pt x="57231" y="137858"/>
                            <a:pt x="58246" y="107216"/>
                            <a:pt x="60086" y="63505"/>
                          </a:cubicBezTo>
                          <a:cubicBezTo>
                            <a:pt x="60974" y="42759"/>
                            <a:pt x="63004" y="24552"/>
                            <a:pt x="66303" y="8755"/>
                          </a:cubicBezTo>
                          <a:cubicBezTo>
                            <a:pt x="66811" y="6090"/>
                            <a:pt x="65352" y="4758"/>
                            <a:pt x="61736" y="4695"/>
                          </a:cubicBezTo>
                          <a:cubicBezTo>
                            <a:pt x="58437" y="4695"/>
                            <a:pt x="55138" y="4568"/>
                            <a:pt x="51839" y="4504"/>
                          </a:cubicBezTo>
                          <a:cubicBezTo>
                            <a:pt x="48730" y="4504"/>
                            <a:pt x="46129" y="6154"/>
                            <a:pt x="45685" y="8374"/>
                          </a:cubicBezTo>
                          <a:cubicBezTo>
                            <a:pt x="41752" y="28295"/>
                            <a:pt x="38453" y="46502"/>
                            <a:pt x="35851" y="62997"/>
                          </a:cubicBezTo>
                          <a:cubicBezTo>
                            <a:pt x="35851" y="63061"/>
                            <a:pt x="35725" y="64710"/>
                            <a:pt x="35598" y="67946"/>
                          </a:cubicBezTo>
                          <a:cubicBezTo>
                            <a:pt x="35471" y="70673"/>
                            <a:pt x="33948" y="72831"/>
                            <a:pt x="34012" y="75432"/>
                          </a:cubicBezTo>
                          <a:cubicBezTo>
                            <a:pt x="34139" y="87105"/>
                            <a:pt x="33314" y="98715"/>
                            <a:pt x="31601" y="110197"/>
                          </a:cubicBezTo>
                          <a:cubicBezTo>
                            <a:pt x="26716" y="141411"/>
                            <a:pt x="26399" y="179095"/>
                            <a:pt x="25701" y="210625"/>
                          </a:cubicBezTo>
                          <a:cubicBezTo>
                            <a:pt x="25257" y="235050"/>
                            <a:pt x="24432" y="260934"/>
                            <a:pt x="22973" y="285866"/>
                          </a:cubicBezTo>
                          <a:cubicBezTo>
                            <a:pt x="22910" y="287326"/>
                            <a:pt x="19928" y="318348"/>
                            <a:pt x="19801" y="318729"/>
                          </a:cubicBezTo>
                          <a:cubicBezTo>
                            <a:pt x="19230" y="321774"/>
                            <a:pt x="18976" y="324629"/>
                            <a:pt x="19166" y="327230"/>
                          </a:cubicBezTo>
                          <a:cubicBezTo>
                            <a:pt x="19357" y="330085"/>
                            <a:pt x="19547" y="332940"/>
                            <a:pt x="19737" y="335795"/>
                          </a:cubicBezTo>
                          <a:cubicBezTo>
                            <a:pt x="19864" y="337254"/>
                            <a:pt x="19611" y="340426"/>
                            <a:pt x="18913" y="345120"/>
                          </a:cubicBezTo>
                          <a:cubicBezTo>
                            <a:pt x="18278" y="349561"/>
                            <a:pt x="19674" y="353368"/>
                            <a:pt x="19357" y="357872"/>
                          </a:cubicBezTo>
                          <a:cubicBezTo>
                            <a:pt x="18659" y="366944"/>
                            <a:pt x="18151" y="376460"/>
                            <a:pt x="17771" y="386357"/>
                          </a:cubicBezTo>
                          <a:cubicBezTo>
                            <a:pt x="17707" y="388578"/>
                            <a:pt x="15360" y="390291"/>
                            <a:pt x="12378" y="390227"/>
                          </a:cubicBezTo>
                          <a:lnTo>
                            <a:pt x="3941" y="390227"/>
                          </a:lnTo>
                          <a:cubicBezTo>
                            <a:pt x="2608" y="390227"/>
                            <a:pt x="1910" y="389720"/>
                            <a:pt x="1784" y="388705"/>
                          </a:cubicBezTo>
                          <a:cubicBezTo>
                            <a:pt x="1466" y="385532"/>
                            <a:pt x="-120" y="382868"/>
                            <a:pt x="7" y="379759"/>
                          </a:cubicBezTo>
                          <a:cubicBezTo>
                            <a:pt x="261" y="372971"/>
                            <a:pt x="768" y="366183"/>
                            <a:pt x="1657" y="359395"/>
                          </a:cubicBezTo>
                          <a:cubicBezTo>
                            <a:pt x="1847" y="357682"/>
                            <a:pt x="1784" y="354573"/>
                            <a:pt x="1276" y="350069"/>
                          </a:cubicBezTo>
                          <a:cubicBezTo>
                            <a:pt x="832" y="345628"/>
                            <a:pt x="2608" y="341441"/>
                            <a:pt x="2481" y="337317"/>
                          </a:cubicBezTo>
                          <a:cubicBezTo>
                            <a:pt x="2164" y="328435"/>
                            <a:pt x="4575" y="319934"/>
                            <a:pt x="4638" y="311433"/>
                          </a:cubicBezTo>
                          <a:cubicBezTo>
                            <a:pt x="4765" y="303566"/>
                            <a:pt x="5463" y="294748"/>
                            <a:pt x="5907" y="287135"/>
                          </a:cubicBezTo>
                          <a:cubicBezTo>
                            <a:pt x="7810" y="251671"/>
                            <a:pt x="9904" y="216208"/>
                            <a:pt x="12251" y="180808"/>
                          </a:cubicBezTo>
                          <a:cubicBezTo>
                            <a:pt x="14091" y="155495"/>
                            <a:pt x="16312" y="129166"/>
                            <a:pt x="17834" y="103473"/>
                          </a:cubicBezTo>
                          <a:cubicBezTo>
                            <a:pt x="18595" y="91038"/>
                            <a:pt x="19737" y="77462"/>
                            <a:pt x="21197" y="62680"/>
                          </a:cubicBezTo>
                          <a:cubicBezTo>
                            <a:pt x="22529" y="49103"/>
                            <a:pt x="23671" y="35464"/>
                            <a:pt x="24559" y="21887"/>
                          </a:cubicBezTo>
                          <a:cubicBezTo>
                            <a:pt x="24813" y="17954"/>
                            <a:pt x="26399" y="13894"/>
                            <a:pt x="26970" y="9770"/>
                          </a:cubicBezTo>
                          <a:cubicBezTo>
                            <a:pt x="27097" y="8882"/>
                            <a:pt x="26843" y="8057"/>
                            <a:pt x="26272" y="7232"/>
                          </a:cubicBezTo>
                          <a:cubicBezTo>
                            <a:pt x="22973" y="2664"/>
                            <a:pt x="23163" y="254"/>
                            <a:pt x="26779" y="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5" name="Freeform: Shape 7684">
                      <a:extLst>
                        <a:ext uri="{FF2B5EF4-FFF2-40B4-BE49-F238E27FC236}">
                          <a16:creationId xmlns:a16="http://schemas.microsoft.com/office/drawing/2014/main" id="{97547BF4-4C86-BCD6-F47E-AEC05AB2CB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343" y="1712787"/>
                      <a:ext cx="66584" cy="393145"/>
                    </a:xfrm>
                    <a:custGeom>
                      <a:avLst/>
                      <a:gdLst>
                        <a:gd name="connsiteX0" fmla="*/ 64900 w 66584"/>
                        <a:gd name="connsiteY0" fmla="*/ 127 h 393145"/>
                        <a:gd name="connsiteX1" fmla="*/ 65218 w 66584"/>
                        <a:gd name="connsiteY1" fmla="*/ 3235 h 393145"/>
                        <a:gd name="connsiteX2" fmla="*/ 60079 w 66584"/>
                        <a:gd name="connsiteY2" fmla="*/ 8818 h 393145"/>
                        <a:gd name="connsiteX3" fmla="*/ 60333 w 66584"/>
                        <a:gd name="connsiteY3" fmla="*/ 13703 h 393145"/>
                        <a:gd name="connsiteX4" fmla="*/ 54559 w 66584"/>
                        <a:gd name="connsiteY4" fmla="*/ 52529 h 393145"/>
                        <a:gd name="connsiteX5" fmla="*/ 40666 w 66584"/>
                        <a:gd name="connsiteY5" fmla="*/ 162600 h 393145"/>
                        <a:gd name="connsiteX6" fmla="*/ 35146 w 66584"/>
                        <a:gd name="connsiteY6" fmla="*/ 203583 h 393145"/>
                        <a:gd name="connsiteX7" fmla="*/ 29373 w 66584"/>
                        <a:gd name="connsiteY7" fmla="*/ 244566 h 393145"/>
                        <a:gd name="connsiteX8" fmla="*/ 18588 w 66584"/>
                        <a:gd name="connsiteY8" fmla="*/ 334209 h 393145"/>
                        <a:gd name="connsiteX9" fmla="*/ 17954 w 66584"/>
                        <a:gd name="connsiteY9" fmla="*/ 339728 h 393145"/>
                        <a:gd name="connsiteX10" fmla="*/ 17573 w 66584"/>
                        <a:gd name="connsiteY10" fmla="*/ 345184 h 393145"/>
                        <a:gd name="connsiteX11" fmla="*/ 7232 w 66584"/>
                        <a:gd name="connsiteY11" fmla="*/ 392828 h 393145"/>
                        <a:gd name="connsiteX12" fmla="*/ 0 w 66584"/>
                        <a:gd name="connsiteY12" fmla="*/ 393145 h 393145"/>
                        <a:gd name="connsiteX13" fmla="*/ 8184 w 66584"/>
                        <a:gd name="connsiteY13" fmla="*/ 300204 h 393145"/>
                        <a:gd name="connsiteX14" fmla="*/ 13830 w 66584"/>
                        <a:gd name="connsiteY14" fmla="*/ 250022 h 393145"/>
                        <a:gd name="connsiteX15" fmla="*/ 31023 w 66584"/>
                        <a:gd name="connsiteY15" fmla="*/ 110578 h 393145"/>
                        <a:gd name="connsiteX16" fmla="*/ 39587 w 66584"/>
                        <a:gd name="connsiteY16" fmla="*/ 38192 h 393145"/>
                        <a:gd name="connsiteX17" fmla="*/ 45551 w 66584"/>
                        <a:gd name="connsiteY17" fmla="*/ 7105 h 393145"/>
                        <a:gd name="connsiteX18" fmla="*/ 42633 w 66584"/>
                        <a:gd name="connsiteY18" fmla="*/ 3680 h 393145"/>
                        <a:gd name="connsiteX19" fmla="*/ 43457 w 66584"/>
                        <a:gd name="connsiteY19" fmla="*/ 571 h 393145"/>
                        <a:gd name="connsiteX20" fmla="*/ 64837 w 66584"/>
                        <a:gd name="connsiteY20" fmla="*/ 0 h 39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6584" h="393145">
                          <a:moveTo>
                            <a:pt x="64900" y="127"/>
                          </a:moveTo>
                          <a:cubicBezTo>
                            <a:pt x="67057" y="1523"/>
                            <a:pt x="67121" y="2538"/>
                            <a:pt x="65218" y="3235"/>
                          </a:cubicBezTo>
                          <a:cubicBezTo>
                            <a:pt x="61601" y="4504"/>
                            <a:pt x="59889" y="6344"/>
                            <a:pt x="60079" y="8818"/>
                          </a:cubicBezTo>
                          <a:cubicBezTo>
                            <a:pt x="60269" y="11990"/>
                            <a:pt x="60333" y="13640"/>
                            <a:pt x="60333" y="13703"/>
                          </a:cubicBezTo>
                          <a:cubicBezTo>
                            <a:pt x="57605" y="30261"/>
                            <a:pt x="55638" y="43203"/>
                            <a:pt x="54559" y="52529"/>
                          </a:cubicBezTo>
                          <a:cubicBezTo>
                            <a:pt x="47771" y="108421"/>
                            <a:pt x="43140" y="145153"/>
                            <a:pt x="40666" y="162600"/>
                          </a:cubicBezTo>
                          <a:cubicBezTo>
                            <a:pt x="38889" y="175542"/>
                            <a:pt x="37050" y="189245"/>
                            <a:pt x="35146" y="203583"/>
                          </a:cubicBezTo>
                          <a:cubicBezTo>
                            <a:pt x="32863" y="220902"/>
                            <a:pt x="30959" y="234606"/>
                            <a:pt x="29373" y="244566"/>
                          </a:cubicBezTo>
                          <a:cubicBezTo>
                            <a:pt x="23854" y="279142"/>
                            <a:pt x="20301" y="309022"/>
                            <a:pt x="18588" y="334209"/>
                          </a:cubicBezTo>
                          <a:cubicBezTo>
                            <a:pt x="18398" y="336492"/>
                            <a:pt x="18208" y="338332"/>
                            <a:pt x="17954" y="339728"/>
                          </a:cubicBezTo>
                          <a:cubicBezTo>
                            <a:pt x="17637" y="341568"/>
                            <a:pt x="17510" y="343407"/>
                            <a:pt x="17573" y="345184"/>
                          </a:cubicBezTo>
                          <a:cubicBezTo>
                            <a:pt x="17954" y="353939"/>
                            <a:pt x="11990" y="386230"/>
                            <a:pt x="7232" y="392828"/>
                          </a:cubicBezTo>
                          <a:lnTo>
                            <a:pt x="0" y="393145"/>
                          </a:lnTo>
                          <a:cubicBezTo>
                            <a:pt x="381" y="371512"/>
                            <a:pt x="5583" y="325517"/>
                            <a:pt x="8184" y="300204"/>
                          </a:cubicBezTo>
                          <a:cubicBezTo>
                            <a:pt x="10785" y="275399"/>
                            <a:pt x="12688" y="258650"/>
                            <a:pt x="13830" y="250022"/>
                          </a:cubicBezTo>
                          <a:cubicBezTo>
                            <a:pt x="19413" y="208214"/>
                            <a:pt x="25186" y="161712"/>
                            <a:pt x="31023" y="110578"/>
                          </a:cubicBezTo>
                          <a:cubicBezTo>
                            <a:pt x="33751" y="86407"/>
                            <a:pt x="36606" y="62299"/>
                            <a:pt x="39587" y="38192"/>
                          </a:cubicBezTo>
                          <a:cubicBezTo>
                            <a:pt x="40856" y="27597"/>
                            <a:pt x="42886" y="17256"/>
                            <a:pt x="45551" y="7105"/>
                          </a:cubicBezTo>
                          <a:cubicBezTo>
                            <a:pt x="45931" y="5583"/>
                            <a:pt x="44663" y="4124"/>
                            <a:pt x="42633" y="3680"/>
                          </a:cubicBezTo>
                          <a:cubicBezTo>
                            <a:pt x="39334" y="2982"/>
                            <a:pt x="39587" y="1967"/>
                            <a:pt x="43457" y="571"/>
                          </a:cubicBezTo>
                          <a:lnTo>
                            <a:pt x="64837" y="0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6" name="Freeform: Shape 7685">
                      <a:extLst>
                        <a:ext uri="{FF2B5EF4-FFF2-40B4-BE49-F238E27FC236}">
                          <a16:creationId xmlns:a16="http://schemas.microsoft.com/office/drawing/2014/main" id="{25119730-40DF-D28A-9BC9-5D28D9C80F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045" y="1712343"/>
                      <a:ext cx="25820" cy="141029"/>
                    </a:xfrm>
                    <a:custGeom>
                      <a:avLst/>
                      <a:gdLst>
                        <a:gd name="connsiteX0" fmla="*/ 7486 w 25820"/>
                        <a:gd name="connsiteY0" fmla="*/ 0 h 141029"/>
                        <a:gd name="connsiteX1" fmla="*/ 25821 w 25820"/>
                        <a:gd name="connsiteY1" fmla="*/ 0 h 141029"/>
                        <a:gd name="connsiteX2" fmla="*/ 22522 w 25820"/>
                        <a:gd name="connsiteY2" fmla="*/ 4695 h 141029"/>
                        <a:gd name="connsiteX3" fmla="*/ 21824 w 25820"/>
                        <a:gd name="connsiteY3" fmla="*/ 7169 h 141029"/>
                        <a:gd name="connsiteX4" fmla="*/ 22712 w 25820"/>
                        <a:gd name="connsiteY4" fmla="*/ 12752 h 141029"/>
                        <a:gd name="connsiteX5" fmla="*/ 17256 w 25820"/>
                        <a:gd name="connsiteY5" fmla="*/ 140522 h 141029"/>
                        <a:gd name="connsiteX6" fmla="*/ 16495 w 25820"/>
                        <a:gd name="connsiteY6" fmla="*/ 141030 h 141029"/>
                        <a:gd name="connsiteX7" fmla="*/ 698 w 25820"/>
                        <a:gd name="connsiteY7" fmla="*/ 140713 h 141029"/>
                        <a:gd name="connsiteX8" fmla="*/ 0 w 25820"/>
                        <a:gd name="connsiteY8" fmla="*/ 140205 h 141029"/>
                        <a:gd name="connsiteX9" fmla="*/ 3933 w 25820"/>
                        <a:gd name="connsiteY9" fmla="*/ 58556 h 141029"/>
                        <a:gd name="connsiteX10" fmla="*/ 6598 w 25820"/>
                        <a:gd name="connsiteY10" fmla="*/ 9707 h 141029"/>
                        <a:gd name="connsiteX11" fmla="*/ 6027 w 25820"/>
                        <a:gd name="connsiteY11" fmla="*/ 6217 h 141029"/>
                        <a:gd name="connsiteX12" fmla="*/ 3235 w 25820"/>
                        <a:gd name="connsiteY12" fmla="*/ 3299 h 141029"/>
                        <a:gd name="connsiteX13" fmla="*/ 4187 w 25820"/>
                        <a:gd name="connsiteY13" fmla="*/ 190 h 141029"/>
                        <a:gd name="connsiteX14" fmla="*/ 7550 w 25820"/>
                        <a:gd name="connsiteY14" fmla="*/ 190 h 14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820" h="141029">
                          <a:moveTo>
                            <a:pt x="7486" y="0"/>
                          </a:moveTo>
                          <a:lnTo>
                            <a:pt x="25821" y="0"/>
                          </a:lnTo>
                          <a:cubicBezTo>
                            <a:pt x="25821" y="0"/>
                            <a:pt x="22522" y="4695"/>
                            <a:pt x="22522" y="4695"/>
                          </a:cubicBezTo>
                          <a:cubicBezTo>
                            <a:pt x="21951" y="5456"/>
                            <a:pt x="21760" y="6281"/>
                            <a:pt x="21824" y="7169"/>
                          </a:cubicBezTo>
                          <a:cubicBezTo>
                            <a:pt x="22014" y="9136"/>
                            <a:pt x="22712" y="10912"/>
                            <a:pt x="22712" y="12752"/>
                          </a:cubicBezTo>
                          <a:cubicBezTo>
                            <a:pt x="22458" y="55384"/>
                            <a:pt x="20618" y="97953"/>
                            <a:pt x="17256" y="140522"/>
                          </a:cubicBezTo>
                          <a:cubicBezTo>
                            <a:pt x="17256" y="140839"/>
                            <a:pt x="17002" y="141030"/>
                            <a:pt x="16495" y="141030"/>
                          </a:cubicBezTo>
                          <a:lnTo>
                            <a:pt x="698" y="140713"/>
                          </a:lnTo>
                          <a:cubicBezTo>
                            <a:pt x="254" y="140713"/>
                            <a:pt x="0" y="140522"/>
                            <a:pt x="0" y="140205"/>
                          </a:cubicBezTo>
                          <a:cubicBezTo>
                            <a:pt x="1713" y="113116"/>
                            <a:pt x="3045" y="85900"/>
                            <a:pt x="3933" y="58556"/>
                          </a:cubicBezTo>
                          <a:cubicBezTo>
                            <a:pt x="4504" y="42252"/>
                            <a:pt x="5329" y="25947"/>
                            <a:pt x="6598" y="9707"/>
                          </a:cubicBezTo>
                          <a:cubicBezTo>
                            <a:pt x="6725" y="8311"/>
                            <a:pt x="6534" y="7169"/>
                            <a:pt x="6027" y="6217"/>
                          </a:cubicBezTo>
                          <a:cubicBezTo>
                            <a:pt x="5266" y="4758"/>
                            <a:pt x="4377" y="3807"/>
                            <a:pt x="3235" y="3299"/>
                          </a:cubicBezTo>
                          <a:cubicBezTo>
                            <a:pt x="-634" y="1459"/>
                            <a:pt x="-317" y="444"/>
                            <a:pt x="4187" y="190"/>
                          </a:cubicBezTo>
                          <a:cubicBezTo>
                            <a:pt x="4377" y="190"/>
                            <a:pt x="5456" y="190"/>
                            <a:pt x="7550" y="19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7" name="Freeform: Shape 7686">
                      <a:extLst>
                        <a:ext uri="{FF2B5EF4-FFF2-40B4-BE49-F238E27FC236}">
                          <a16:creationId xmlns:a16="http://schemas.microsoft.com/office/drawing/2014/main" id="{9801440A-6582-529B-6F45-58E142B09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62" y="1713358"/>
                      <a:ext cx="66169" cy="395552"/>
                    </a:xfrm>
                    <a:custGeom>
                      <a:avLst/>
                      <a:gdLst>
                        <a:gd name="connsiteX0" fmla="*/ 40158 w 66169"/>
                        <a:gd name="connsiteY0" fmla="*/ 0 h 395552"/>
                        <a:gd name="connsiteX1" fmla="*/ 66169 w 66169"/>
                        <a:gd name="connsiteY1" fmla="*/ 190 h 395552"/>
                        <a:gd name="connsiteX2" fmla="*/ 61094 w 66169"/>
                        <a:gd name="connsiteY2" fmla="*/ 9897 h 395552"/>
                        <a:gd name="connsiteX3" fmla="*/ 61855 w 66169"/>
                        <a:gd name="connsiteY3" fmla="*/ 14909 h 395552"/>
                        <a:gd name="connsiteX4" fmla="*/ 51324 w 66169"/>
                        <a:gd name="connsiteY4" fmla="*/ 121173 h 395552"/>
                        <a:gd name="connsiteX5" fmla="*/ 28358 w 66169"/>
                        <a:gd name="connsiteY5" fmla="*/ 307056 h 395552"/>
                        <a:gd name="connsiteX6" fmla="*/ 19603 w 66169"/>
                        <a:gd name="connsiteY6" fmla="*/ 375128 h 395552"/>
                        <a:gd name="connsiteX7" fmla="*/ 16304 w 66169"/>
                        <a:gd name="connsiteY7" fmla="*/ 392067 h 395552"/>
                        <a:gd name="connsiteX8" fmla="*/ 2728 w 66169"/>
                        <a:gd name="connsiteY8" fmla="*/ 394034 h 395552"/>
                        <a:gd name="connsiteX9" fmla="*/ 0 w 66169"/>
                        <a:gd name="connsiteY9" fmla="*/ 389529 h 395552"/>
                        <a:gd name="connsiteX10" fmla="*/ 23600 w 66169"/>
                        <a:gd name="connsiteY10" fmla="*/ 199459 h 395552"/>
                        <a:gd name="connsiteX11" fmla="*/ 31023 w 66169"/>
                        <a:gd name="connsiteY11" fmla="*/ 137541 h 395552"/>
                        <a:gd name="connsiteX12" fmla="*/ 41047 w 66169"/>
                        <a:gd name="connsiteY12" fmla="*/ 42188 h 395552"/>
                        <a:gd name="connsiteX13" fmla="*/ 43330 w 66169"/>
                        <a:gd name="connsiteY13" fmla="*/ 26074 h 395552"/>
                        <a:gd name="connsiteX14" fmla="*/ 40222 w 66169"/>
                        <a:gd name="connsiteY14" fmla="*/ 63 h 39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169" h="395552">
                          <a:moveTo>
                            <a:pt x="40158" y="0"/>
                          </a:moveTo>
                          <a:lnTo>
                            <a:pt x="66169" y="190"/>
                          </a:lnTo>
                          <a:cubicBezTo>
                            <a:pt x="62299" y="3743"/>
                            <a:pt x="60586" y="6979"/>
                            <a:pt x="61094" y="9897"/>
                          </a:cubicBezTo>
                          <a:cubicBezTo>
                            <a:pt x="61601" y="13132"/>
                            <a:pt x="61855" y="14782"/>
                            <a:pt x="61855" y="14909"/>
                          </a:cubicBezTo>
                          <a:cubicBezTo>
                            <a:pt x="59381" y="50372"/>
                            <a:pt x="55892" y="85836"/>
                            <a:pt x="51324" y="121173"/>
                          </a:cubicBezTo>
                          <a:cubicBezTo>
                            <a:pt x="43521" y="182076"/>
                            <a:pt x="38065" y="247040"/>
                            <a:pt x="28358" y="307056"/>
                          </a:cubicBezTo>
                          <a:cubicBezTo>
                            <a:pt x="24806" y="329704"/>
                            <a:pt x="21887" y="352353"/>
                            <a:pt x="19603" y="375128"/>
                          </a:cubicBezTo>
                          <a:cubicBezTo>
                            <a:pt x="19032" y="380521"/>
                            <a:pt x="17066" y="386357"/>
                            <a:pt x="16304" y="392067"/>
                          </a:cubicBezTo>
                          <a:cubicBezTo>
                            <a:pt x="13450" y="395937"/>
                            <a:pt x="8945" y="396571"/>
                            <a:pt x="2728" y="394034"/>
                          </a:cubicBezTo>
                          <a:cubicBezTo>
                            <a:pt x="888" y="393145"/>
                            <a:pt x="0" y="391623"/>
                            <a:pt x="0" y="389529"/>
                          </a:cubicBezTo>
                          <a:cubicBezTo>
                            <a:pt x="1269" y="329768"/>
                            <a:pt x="15353" y="258586"/>
                            <a:pt x="23600" y="199459"/>
                          </a:cubicBezTo>
                          <a:cubicBezTo>
                            <a:pt x="27407" y="178777"/>
                            <a:pt x="28485" y="155621"/>
                            <a:pt x="31023" y="137541"/>
                          </a:cubicBezTo>
                          <a:cubicBezTo>
                            <a:pt x="35464" y="105820"/>
                            <a:pt x="38826" y="74036"/>
                            <a:pt x="41047" y="42188"/>
                          </a:cubicBezTo>
                          <a:cubicBezTo>
                            <a:pt x="41047" y="41935"/>
                            <a:pt x="41808" y="36606"/>
                            <a:pt x="43330" y="26074"/>
                          </a:cubicBezTo>
                          <a:cubicBezTo>
                            <a:pt x="44599" y="17066"/>
                            <a:pt x="43584" y="8374"/>
                            <a:pt x="40222" y="6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8" name="Freeform: Shape 7687">
                      <a:extLst>
                        <a:ext uri="{FF2B5EF4-FFF2-40B4-BE49-F238E27FC236}">
                          <a16:creationId xmlns:a16="http://schemas.microsoft.com/office/drawing/2014/main" id="{E6B3C366-87E6-20CE-693D-612E44C26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20" y="1715007"/>
                      <a:ext cx="67534" cy="390734"/>
                    </a:xfrm>
                    <a:custGeom>
                      <a:avLst/>
                      <a:gdLst>
                        <a:gd name="connsiteX0" fmla="*/ 67535 w 67534"/>
                        <a:gd name="connsiteY0" fmla="*/ 0 h 390734"/>
                        <a:gd name="connsiteX1" fmla="*/ 41714 w 67534"/>
                        <a:gd name="connsiteY1" fmla="*/ 195336 h 390734"/>
                        <a:gd name="connsiteX2" fmla="*/ 26742 w 67534"/>
                        <a:gd name="connsiteY2" fmla="*/ 304899 h 390734"/>
                        <a:gd name="connsiteX3" fmla="*/ 16909 w 67534"/>
                        <a:gd name="connsiteY3" fmla="*/ 387626 h 390734"/>
                        <a:gd name="connsiteX4" fmla="*/ 12214 w 67534"/>
                        <a:gd name="connsiteY4" fmla="*/ 390735 h 390734"/>
                        <a:gd name="connsiteX5" fmla="*/ 3522 w 67534"/>
                        <a:gd name="connsiteY5" fmla="*/ 390735 h 390734"/>
                        <a:gd name="connsiteX6" fmla="*/ 33 w 67534"/>
                        <a:gd name="connsiteY6" fmla="*/ 387753 h 390734"/>
                        <a:gd name="connsiteX7" fmla="*/ 9486 w 67534"/>
                        <a:gd name="connsiteY7" fmla="*/ 305216 h 390734"/>
                        <a:gd name="connsiteX8" fmla="*/ 20081 w 67534"/>
                        <a:gd name="connsiteY8" fmla="*/ 219570 h 390734"/>
                        <a:gd name="connsiteX9" fmla="*/ 51928 w 67534"/>
                        <a:gd name="connsiteY9" fmla="*/ 634 h 390734"/>
                        <a:gd name="connsiteX10" fmla="*/ 67535 w 67534"/>
                        <a:gd name="connsiteY10" fmla="*/ 64 h 39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4" h="390734">
                          <a:moveTo>
                            <a:pt x="67535" y="0"/>
                          </a:moveTo>
                          <a:lnTo>
                            <a:pt x="41714" y="195336"/>
                          </a:lnTo>
                          <a:lnTo>
                            <a:pt x="26742" y="304899"/>
                          </a:lnTo>
                          <a:lnTo>
                            <a:pt x="16909" y="387626"/>
                          </a:lnTo>
                          <a:cubicBezTo>
                            <a:pt x="16718" y="389402"/>
                            <a:pt x="14688" y="390735"/>
                            <a:pt x="12214" y="390735"/>
                          </a:cubicBezTo>
                          <a:lnTo>
                            <a:pt x="3522" y="390735"/>
                          </a:lnTo>
                          <a:cubicBezTo>
                            <a:pt x="985" y="390608"/>
                            <a:pt x="-221" y="389656"/>
                            <a:pt x="33" y="387753"/>
                          </a:cubicBezTo>
                          <a:lnTo>
                            <a:pt x="9486" y="305216"/>
                          </a:lnTo>
                          <a:lnTo>
                            <a:pt x="20081" y="219570"/>
                          </a:lnTo>
                          <a:lnTo>
                            <a:pt x="51928" y="634"/>
                          </a:lnTo>
                          <a:lnTo>
                            <a:pt x="67535" y="64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89" name="Freeform: Shape 7688">
                      <a:extLst>
                        <a:ext uri="{FF2B5EF4-FFF2-40B4-BE49-F238E27FC236}">
                          <a16:creationId xmlns:a16="http://schemas.microsoft.com/office/drawing/2014/main" id="{6656675D-777D-AC0F-8EAF-E02235DCC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190" y="1714894"/>
                      <a:ext cx="194056" cy="267906"/>
                    </a:xfrm>
                    <a:custGeom>
                      <a:avLst/>
                      <a:gdLst>
                        <a:gd name="connsiteX0" fmla="*/ 194056 w 194056"/>
                        <a:gd name="connsiteY0" fmla="*/ 217399 h 267906"/>
                        <a:gd name="connsiteX1" fmla="*/ 189869 w 194056"/>
                        <a:gd name="connsiteY1" fmla="*/ 253117 h 267906"/>
                        <a:gd name="connsiteX2" fmla="*/ 184794 w 194056"/>
                        <a:gd name="connsiteY2" fmla="*/ 257304 h 267906"/>
                        <a:gd name="connsiteX3" fmla="*/ 138291 w 194056"/>
                        <a:gd name="connsiteY3" fmla="*/ 264727 h 267906"/>
                        <a:gd name="connsiteX4" fmla="*/ 67237 w 194056"/>
                        <a:gd name="connsiteY4" fmla="*/ 267899 h 267906"/>
                        <a:gd name="connsiteX5" fmla="*/ 42495 w 194056"/>
                        <a:gd name="connsiteY5" fmla="*/ 266820 h 267906"/>
                        <a:gd name="connsiteX6" fmla="*/ 17753 w 194056"/>
                        <a:gd name="connsiteY6" fmla="*/ 266122 h 267906"/>
                        <a:gd name="connsiteX7" fmla="*/ 13185 w 194056"/>
                        <a:gd name="connsiteY7" fmla="*/ 238525 h 267906"/>
                        <a:gd name="connsiteX8" fmla="*/ 1068 w 194056"/>
                        <a:gd name="connsiteY8" fmla="*/ 125663 h 267906"/>
                        <a:gd name="connsiteX9" fmla="*/ 1575 w 194056"/>
                        <a:gd name="connsiteY9" fmla="*/ 72944 h 267906"/>
                        <a:gd name="connsiteX10" fmla="*/ 32979 w 194056"/>
                        <a:gd name="connsiteY10" fmla="*/ 12103 h 267906"/>
                        <a:gd name="connsiteX11" fmla="*/ 57911 w 194056"/>
                        <a:gd name="connsiteY11" fmla="*/ 2016 h 267906"/>
                        <a:gd name="connsiteX12" fmla="*/ 133977 w 194056"/>
                        <a:gd name="connsiteY12" fmla="*/ 7726 h 267906"/>
                        <a:gd name="connsiteX13" fmla="*/ 180162 w 194056"/>
                        <a:gd name="connsiteY13" fmla="*/ 76940 h 267906"/>
                        <a:gd name="connsiteX14" fmla="*/ 194056 w 194056"/>
                        <a:gd name="connsiteY14" fmla="*/ 217272 h 26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4056" h="267906">
                          <a:moveTo>
                            <a:pt x="194056" y="217399"/>
                          </a:moveTo>
                          <a:lnTo>
                            <a:pt x="189869" y="253117"/>
                          </a:lnTo>
                          <a:cubicBezTo>
                            <a:pt x="189679" y="255210"/>
                            <a:pt x="187585" y="256923"/>
                            <a:pt x="184794" y="257304"/>
                          </a:cubicBezTo>
                          <a:cubicBezTo>
                            <a:pt x="169187" y="259651"/>
                            <a:pt x="153707" y="263584"/>
                            <a:pt x="138291" y="264727"/>
                          </a:cubicBezTo>
                          <a:cubicBezTo>
                            <a:pt x="114691" y="266503"/>
                            <a:pt x="91027" y="267518"/>
                            <a:pt x="67237" y="267899"/>
                          </a:cubicBezTo>
                          <a:cubicBezTo>
                            <a:pt x="61400" y="267962"/>
                            <a:pt x="53153" y="267645"/>
                            <a:pt x="42495" y="266820"/>
                          </a:cubicBezTo>
                          <a:cubicBezTo>
                            <a:pt x="33994" y="266186"/>
                            <a:pt x="25683" y="265932"/>
                            <a:pt x="17753" y="266122"/>
                          </a:cubicBezTo>
                          <a:cubicBezTo>
                            <a:pt x="15850" y="256987"/>
                            <a:pt x="14263" y="247724"/>
                            <a:pt x="13185" y="238525"/>
                          </a:cubicBezTo>
                          <a:cubicBezTo>
                            <a:pt x="8490" y="200905"/>
                            <a:pt x="4430" y="163284"/>
                            <a:pt x="1068" y="125663"/>
                          </a:cubicBezTo>
                          <a:cubicBezTo>
                            <a:pt x="-518" y="108027"/>
                            <a:pt x="-328" y="90453"/>
                            <a:pt x="1575" y="72944"/>
                          </a:cubicBezTo>
                          <a:cubicBezTo>
                            <a:pt x="3986" y="50358"/>
                            <a:pt x="10711" y="28661"/>
                            <a:pt x="32979" y="12103"/>
                          </a:cubicBezTo>
                          <a:lnTo>
                            <a:pt x="57911" y="2016"/>
                          </a:lnTo>
                          <a:cubicBezTo>
                            <a:pt x="85825" y="-1981"/>
                            <a:pt x="111202" y="-14"/>
                            <a:pt x="133977" y="7726"/>
                          </a:cubicBezTo>
                          <a:cubicBezTo>
                            <a:pt x="167220" y="19082"/>
                            <a:pt x="176166" y="52515"/>
                            <a:pt x="180162" y="76940"/>
                          </a:cubicBezTo>
                          <a:cubicBezTo>
                            <a:pt x="187648" y="122491"/>
                            <a:pt x="192280" y="169247"/>
                            <a:pt x="194056" y="217272"/>
                          </a:cubicBezTo>
                          <a:close/>
                        </a:path>
                      </a:pathLst>
                    </a:custGeom>
                    <a:solidFill>
                      <a:srgbClr val="E7B269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0" name="Freeform: Shape 7689">
                      <a:extLst>
                        <a:ext uri="{FF2B5EF4-FFF2-40B4-BE49-F238E27FC236}">
                          <a16:creationId xmlns:a16="http://schemas.microsoft.com/office/drawing/2014/main" id="{AAB6D8F4-7CC1-55F5-D602-A40CD6DEC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796" y="1715007"/>
                      <a:ext cx="69810" cy="389561"/>
                    </a:xfrm>
                    <a:custGeom>
                      <a:avLst/>
                      <a:gdLst>
                        <a:gd name="connsiteX0" fmla="*/ 56932 w 69810"/>
                        <a:gd name="connsiteY0" fmla="*/ 0 h 389561"/>
                        <a:gd name="connsiteX1" fmla="*/ 69810 w 69810"/>
                        <a:gd name="connsiteY1" fmla="*/ 1523 h 389561"/>
                        <a:gd name="connsiteX2" fmla="*/ 58074 w 69810"/>
                        <a:gd name="connsiteY2" fmla="*/ 43775 h 389561"/>
                        <a:gd name="connsiteX3" fmla="*/ 35044 w 69810"/>
                        <a:gd name="connsiteY3" fmla="*/ 216589 h 389561"/>
                        <a:gd name="connsiteX4" fmla="*/ 22864 w 69810"/>
                        <a:gd name="connsiteY4" fmla="*/ 303122 h 389561"/>
                        <a:gd name="connsiteX5" fmla="*/ 10366 w 69810"/>
                        <a:gd name="connsiteY5" fmla="*/ 387436 h 389561"/>
                        <a:gd name="connsiteX6" fmla="*/ 8526 w 69810"/>
                        <a:gd name="connsiteY6" fmla="*/ 389276 h 389561"/>
                        <a:gd name="connsiteX7" fmla="*/ 3895 w 69810"/>
                        <a:gd name="connsiteY7" fmla="*/ 389276 h 389561"/>
                        <a:gd name="connsiteX8" fmla="*/ 1801 w 69810"/>
                        <a:gd name="connsiteY8" fmla="*/ 387436 h 389561"/>
                        <a:gd name="connsiteX9" fmla="*/ 532 w 69810"/>
                        <a:gd name="connsiteY9" fmla="*/ 363519 h 389561"/>
                        <a:gd name="connsiteX10" fmla="*/ 8209 w 69810"/>
                        <a:gd name="connsiteY10" fmla="*/ 298682 h 389561"/>
                        <a:gd name="connsiteX11" fmla="*/ 17788 w 69810"/>
                        <a:gd name="connsiteY11" fmla="*/ 226232 h 389561"/>
                        <a:gd name="connsiteX12" fmla="*/ 29462 w 69810"/>
                        <a:gd name="connsiteY12" fmla="*/ 137794 h 389561"/>
                        <a:gd name="connsiteX13" fmla="*/ 44307 w 69810"/>
                        <a:gd name="connsiteY13" fmla="*/ 32355 h 389561"/>
                        <a:gd name="connsiteX14" fmla="*/ 56868 w 69810"/>
                        <a:gd name="connsiteY14" fmla="*/ 64 h 389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9810" h="389561">
                          <a:moveTo>
                            <a:pt x="56932" y="0"/>
                          </a:moveTo>
                          <a:lnTo>
                            <a:pt x="69810" y="1523"/>
                          </a:lnTo>
                          <a:cubicBezTo>
                            <a:pt x="63466" y="18715"/>
                            <a:pt x="59533" y="32799"/>
                            <a:pt x="58074" y="43775"/>
                          </a:cubicBezTo>
                          <a:cubicBezTo>
                            <a:pt x="50270" y="101443"/>
                            <a:pt x="42594" y="159047"/>
                            <a:pt x="35044" y="216589"/>
                          </a:cubicBezTo>
                          <a:lnTo>
                            <a:pt x="22864" y="303122"/>
                          </a:lnTo>
                          <a:lnTo>
                            <a:pt x="10366" y="387436"/>
                          </a:lnTo>
                          <a:cubicBezTo>
                            <a:pt x="10239" y="388324"/>
                            <a:pt x="9604" y="388959"/>
                            <a:pt x="8526" y="389276"/>
                          </a:cubicBezTo>
                          <a:cubicBezTo>
                            <a:pt x="7067" y="389656"/>
                            <a:pt x="5544" y="389656"/>
                            <a:pt x="3895" y="389276"/>
                          </a:cubicBezTo>
                          <a:cubicBezTo>
                            <a:pt x="2753" y="388959"/>
                            <a:pt x="1991" y="388324"/>
                            <a:pt x="1801" y="387436"/>
                          </a:cubicBezTo>
                          <a:cubicBezTo>
                            <a:pt x="-39" y="379442"/>
                            <a:pt x="-483" y="371512"/>
                            <a:pt x="532" y="363519"/>
                          </a:cubicBezTo>
                          <a:cubicBezTo>
                            <a:pt x="3133" y="341949"/>
                            <a:pt x="5671" y="320378"/>
                            <a:pt x="8209" y="298682"/>
                          </a:cubicBezTo>
                          <a:lnTo>
                            <a:pt x="17788" y="226232"/>
                          </a:lnTo>
                          <a:cubicBezTo>
                            <a:pt x="20897" y="207643"/>
                            <a:pt x="24767" y="178207"/>
                            <a:pt x="29462" y="137794"/>
                          </a:cubicBezTo>
                          <a:cubicBezTo>
                            <a:pt x="31111" y="123393"/>
                            <a:pt x="36059" y="88247"/>
                            <a:pt x="44307" y="32355"/>
                          </a:cubicBezTo>
                          <a:cubicBezTo>
                            <a:pt x="45449" y="24488"/>
                            <a:pt x="49636" y="13703"/>
                            <a:pt x="56868" y="64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1" name="Freeform: Shape 7690">
                      <a:extLst>
                        <a:ext uri="{FF2B5EF4-FFF2-40B4-BE49-F238E27FC236}">
                          <a16:creationId xmlns:a16="http://schemas.microsoft.com/office/drawing/2014/main" id="{2535AA59-159B-5866-0707-C91B56D789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42585" y="1725304"/>
                      <a:ext cx="196364" cy="360840"/>
                    </a:xfrm>
                    <a:custGeom>
                      <a:avLst/>
                      <a:gdLst>
                        <a:gd name="connsiteX0" fmla="*/ 21648 w 196364"/>
                        <a:gd name="connsiteY0" fmla="*/ 12859 h 360840"/>
                        <a:gd name="connsiteX1" fmla="*/ 23107 w 196364"/>
                        <a:gd name="connsiteY1" fmla="*/ 13621 h 360840"/>
                        <a:gd name="connsiteX2" fmla="*/ 36303 w 196364"/>
                        <a:gd name="connsiteY2" fmla="*/ 36079 h 360840"/>
                        <a:gd name="connsiteX3" fmla="*/ 45185 w 196364"/>
                        <a:gd name="connsiteY3" fmla="*/ 51622 h 360840"/>
                        <a:gd name="connsiteX4" fmla="*/ 52988 w 196364"/>
                        <a:gd name="connsiteY4" fmla="*/ 67482 h 360840"/>
                        <a:gd name="connsiteX5" fmla="*/ 59142 w 196364"/>
                        <a:gd name="connsiteY5" fmla="*/ 79409 h 360840"/>
                        <a:gd name="connsiteX6" fmla="*/ 61045 w 196364"/>
                        <a:gd name="connsiteY6" fmla="*/ 84928 h 360840"/>
                        <a:gd name="connsiteX7" fmla="*/ 73733 w 196364"/>
                        <a:gd name="connsiteY7" fmla="*/ 114746 h 360840"/>
                        <a:gd name="connsiteX8" fmla="*/ 145929 w 196364"/>
                        <a:gd name="connsiteY8" fmla="*/ 276838 h 360840"/>
                        <a:gd name="connsiteX9" fmla="*/ 188181 w 196364"/>
                        <a:gd name="connsiteY9" fmla="*/ 348019 h 360840"/>
                        <a:gd name="connsiteX10" fmla="*/ 195858 w 196364"/>
                        <a:gd name="connsiteY10" fmla="*/ 357536 h 360840"/>
                        <a:gd name="connsiteX11" fmla="*/ 193383 w 196364"/>
                        <a:gd name="connsiteY11" fmla="*/ 360834 h 360840"/>
                        <a:gd name="connsiteX12" fmla="*/ 167753 w 196364"/>
                        <a:gd name="connsiteY12" fmla="*/ 341992 h 360840"/>
                        <a:gd name="connsiteX13" fmla="*/ 155128 w 196364"/>
                        <a:gd name="connsiteY13" fmla="*/ 326069 h 360840"/>
                        <a:gd name="connsiteX14" fmla="*/ 101394 w 196364"/>
                        <a:gd name="connsiteY14" fmla="*/ 214856 h 360840"/>
                        <a:gd name="connsiteX15" fmla="*/ 44804 w 196364"/>
                        <a:gd name="connsiteY15" fmla="*/ 76301 h 360840"/>
                        <a:gd name="connsiteX16" fmla="*/ 33511 w 196364"/>
                        <a:gd name="connsiteY16" fmla="*/ 54540 h 360840"/>
                        <a:gd name="connsiteX17" fmla="*/ 21775 w 196364"/>
                        <a:gd name="connsiteY17" fmla="*/ 32970 h 360840"/>
                        <a:gd name="connsiteX18" fmla="*/ 1283 w 196364"/>
                        <a:gd name="connsiteY18" fmla="*/ 2962 h 360840"/>
                        <a:gd name="connsiteX19" fmla="*/ 3821 w 196364"/>
                        <a:gd name="connsiteY19" fmla="*/ 298 h 360840"/>
                        <a:gd name="connsiteX20" fmla="*/ 11751 w 196364"/>
                        <a:gd name="connsiteY20" fmla="*/ 4992 h 360840"/>
                        <a:gd name="connsiteX21" fmla="*/ 14225 w 196364"/>
                        <a:gd name="connsiteY21" fmla="*/ 6769 h 360840"/>
                        <a:gd name="connsiteX22" fmla="*/ 19808 w 196364"/>
                        <a:gd name="connsiteY22" fmla="*/ 11844 h 360840"/>
                        <a:gd name="connsiteX23" fmla="*/ 21458 w 196364"/>
                        <a:gd name="connsiteY23" fmla="*/ 12859 h 360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6364" h="360840">
                          <a:moveTo>
                            <a:pt x="21648" y="12859"/>
                          </a:moveTo>
                          <a:cubicBezTo>
                            <a:pt x="22346" y="12859"/>
                            <a:pt x="22790" y="13176"/>
                            <a:pt x="23107" y="13621"/>
                          </a:cubicBezTo>
                          <a:cubicBezTo>
                            <a:pt x="27294" y="21170"/>
                            <a:pt x="31672" y="28656"/>
                            <a:pt x="36303" y="36079"/>
                          </a:cubicBezTo>
                          <a:cubicBezTo>
                            <a:pt x="39919" y="41788"/>
                            <a:pt x="42901" y="46990"/>
                            <a:pt x="45185" y="51622"/>
                          </a:cubicBezTo>
                          <a:cubicBezTo>
                            <a:pt x="47849" y="56888"/>
                            <a:pt x="50387" y="62217"/>
                            <a:pt x="52988" y="67482"/>
                          </a:cubicBezTo>
                          <a:cubicBezTo>
                            <a:pt x="54320" y="70210"/>
                            <a:pt x="58127" y="74905"/>
                            <a:pt x="59142" y="79409"/>
                          </a:cubicBezTo>
                          <a:cubicBezTo>
                            <a:pt x="59522" y="80995"/>
                            <a:pt x="60157" y="82835"/>
                            <a:pt x="61045" y="84928"/>
                          </a:cubicBezTo>
                          <a:cubicBezTo>
                            <a:pt x="65169" y="94508"/>
                            <a:pt x="69419" y="104468"/>
                            <a:pt x="73733" y="114746"/>
                          </a:cubicBezTo>
                          <a:cubicBezTo>
                            <a:pt x="101267" y="179583"/>
                            <a:pt x="125311" y="233635"/>
                            <a:pt x="145929" y="276838"/>
                          </a:cubicBezTo>
                          <a:cubicBezTo>
                            <a:pt x="157730" y="301517"/>
                            <a:pt x="171813" y="325244"/>
                            <a:pt x="188181" y="348019"/>
                          </a:cubicBezTo>
                          <a:cubicBezTo>
                            <a:pt x="190592" y="351382"/>
                            <a:pt x="193193" y="354617"/>
                            <a:pt x="195858" y="357536"/>
                          </a:cubicBezTo>
                          <a:cubicBezTo>
                            <a:pt x="197190" y="358995"/>
                            <a:pt x="195731" y="360961"/>
                            <a:pt x="193383" y="360834"/>
                          </a:cubicBezTo>
                          <a:cubicBezTo>
                            <a:pt x="182598" y="360263"/>
                            <a:pt x="173273" y="347893"/>
                            <a:pt x="167753" y="341992"/>
                          </a:cubicBezTo>
                          <a:cubicBezTo>
                            <a:pt x="163312" y="337298"/>
                            <a:pt x="159125" y="331969"/>
                            <a:pt x="155128" y="326069"/>
                          </a:cubicBezTo>
                          <a:cubicBezTo>
                            <a:pt x="131465" y="290922"/>
                            <a:pt x="115478" y="252540"/>
                            <a:pt x="101394" y="214856"/>
                          </a:cubicBezTo>
                          <a:cubicBezTo>
                            <a:pt x="84074" y="168354"/>
                            <a:pt x="65169" y="122168"/>
                            <a:pt x="44804" y="76301"/>
                          </a:cubicBezTo>
                          <a:cubicBezTo>
                            <a:pt x="42013" y="70020"/>
                            <a:pt x="38270" y="62724"/>
                            <a:pt x="33511" y="54540"/>
                          </a:cubicBezTo>
                          <a:cubicBezTo>
                            <a:pt x="29388" y="47435"/>
                            <a:pt x="25518" y="40202"/>
                            <a:pt x="21775" y="32970"/>
                          </a:cubicBezTo>
                          <a:cubicBezTo>
                            <a:pt x="16065" y="21805"/>
                            <a:pt x="9213" y="11781"/>
                            <a:pt x="1283" y="2962"/>
                          </a:cubicBezTo>
                          <a:cubicBezTo>
                            <a:pt x="-1064" y="361"/>
                            <a:pt x="-176" y="-527"/>
                            <a:pt x="3821" y="298"/>
                          </a:cubicBezTo>
                          <a:cubicBezTo>
                            <a:pt x="7183" y="996"/>
                            <a:pt x="9784" y="2518"/>
                            <a:pt x="11751" y="4992"/>
                          </a:cubicBezTo>
                          <a:cubicBezTo>
                            <a:pt x="12386" y="5754"/>
                            <a:pt x="13147" y="6388"/>
                            <a:pt x="14225" y="6769"/>
                          </a:cubicBezTo>
                          <a:cubicBezTo>
                            <a:pt x="16953" y="7911"/>
                            <a:pt x="18857" y="9624"/>
                            <a:pt x="19808" y="11844"/>
                          </a:cubicBezTo>
                          <a:cubicBezTo>
                            <a:pt x="20062" y="12415"/>
                            <a:pt x="20633" y="12796"/>
                            <a:pt x="21458" y="1285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2" name="Freeform: Shape 7691">
                      <a:extLst>
                        <a:ext uri="{FF2B5EF4-FFF2-40B4-BE49-F238E27FC236}">
                          <a16:creationId xmlns:a16="http://schemas.microsoft.com/office/drawing/2014/main" id="{7F187B7A-2554-4207-DDDE-81E5E5F05D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7647" y="1726927"/>
                      <a:ext cx="39521" cy="257908"/>
                    </a:xfrm>
                    <a:custGeom>
                      <a:avLst/>
                      <a:gdLst>
                        <a:gd name="connsiteX0" fmla="*/ 39522 w 39521"/>
                        <a:gd name="connsiteY0" fmla="*/ 134 h 257908"/>
                        <a:gd name="connsiteX1" fmla="*/ 8118 w 39521"/>
                        <a:gd name="connsiteY1" fmla="*/ 60974 h 257908"/>
                        <a:gd name="connsiteX2" fmla="*/ 7611 w 39521"/>
                        <a:gd name="connsiteY2" fmla="*/ 113693 h 257908"/>
                        <a:gd name="connsiteX3" fmla="*/ 19728 w 39521"/>
                        <a:gd name="connsiteY3" fmla="*/ 226556 h 257908"/>
                        <a:gd name="connsiteX4" fmla="*/ 24296 w 39521"/>
                        <a:gd name="connsiteY4" fmla="*/ 254152 h 257908"/>
                        <a:gd name="connsiteX5" fmla="*/ 16937 w 39521"/>
                        <a:gd name="connsiteY5" fmla="*/ 247872 h 257908"/>
                        <a:gd name="connsiteX6" fmla="*/ 15985 w 39521"/>
                        <a:gd name="connsiteY6" fmla="*/ 240259 h 257908"/>
                        <a:gd name="connsiteX7" fmla="*/ 1457 w 39521"/>
                        <a:gd name="connsiteY7" fmla="*/ 126445 h 257908"/>
                        <a:gd name="connsiteX8" fmla="*/ 2409 w 39521"/>
                        <a:gd name="connsiteY8" fmla="*/ 47841 h 257908"/>
                        <a:gd name="connsiteX9" fmla="*/ 4185 w 39521"/>
                        <a:gd name="connsiteY9" fmla="*/ 37437 h 257908"/>
                        <a:gd name="connsiteX10" fmla="*/ 6025 w 39521"/>
                        <a:gd name="connsiteY10" fmla="*/ 27033 h 257908"/>
                        <a:gd name="connsiteX11" fmla="*/ 15922 w 39521"/>
                        <a:gd name="connsiteY11" fmla="*/ 8698 h 257908"/>
                        <a:gd name="connsiteX12" fmla="*/ 39458 w 39521"/>
                        <a:gd name="connsiteY12" fmla="*/ 70 h 257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521" h="257908">
                          <a:moveTo>
                            <a:pt x="39522" y="134"/>
                          </a:moveTo>
                          <a:cubicBezTo>
                            <a:pt x="17254" y="16692"/>
                            <a:pt x="10593" y="38325"/>
                            <a:pt x="8118" y="60974"/>
                          </a:cubicBezTo>
                          <a:cubicBezTo>
                            <a:pt x="6215" y="78483"/>
                            <a:pt x="6088" y="96057"/>
                            <a:pt x="7611" y="113693"/>
                          </a:cubicBezTo>
                          <a:cubicBezTo>
                            <a:pt x="10973" y="151378"/>
                            <a:pt x="15034" y="188935"/>
                            <a:pt x="19728" y="226556"/>
                          </a:cubicBezTo>
                          <a:cubicBezTo>
                            <a:pt x="20870" y="235754"/>
                            <a:pt x="22393" y="245017"/>
                            <a:pt x="24296" y="254152"/>
                          </a:cubicBezTo>
                          <a:cubicBezTo>
                            <a:pt x="20743" y="260750"/>
                            <a:pt x="18269" y="258657"/>
                            <a:pt x="16937" y="247872"/>
                          </a:cubicBezTo>
                          <a:cubicBezTo>
                            <a:pt x="16429" y="243685"/>
                            <a:pt x="16112" y="241147"/>
                            <a:pt x="15985" y="240259"/>
                          </a:cubicBezTo>
                          <a:cubicBezTo>
                            <a:pt x="9070" y="195216"/>
                            <a:pt x="4249" y="157278"/>
                            <a:pt x="1457" y="126445"/>
                          </a:cubicBezTo>
                          <a:cubicBezTo>
                            <a:pt x="-763" y="102337"/>
                            <a:pt x="-446" y="76136"/>
                            <a:pt x="2409" y="47841"/>
                          </a:cubicBezTo>
                          <a:cubicBezTo>
                            <a:pt x="2662" y="45558"/>
                            <a:pt x="3234" y="42068"/>
                            <a:pt x="4185" y="37437"/>
                          </a:cubicBezTo>
                          <a:cubicBezTo>
                            <a:pt x="4693" y="34709"/>
                            <a:pt x="5391" y="31220"/>
                            <a:pt x="6025" y="27033"/>
                          </a:cubicBezTo>
                          <a:cubicBezTo>
                            <a:pt x="7040" y="20815"/>
                            <a:pt x="10339" y="14725"/>
                            <a:pt x="15922" y="8698"/>
                          </a:cubicBezTo>
                          <a:cubicBezTo>
                            <a:pt x="21758" y="2417"/>
                            <a:pt x="29625" y="-501"/>
                            <a:pt x="39458" y="70"/>
                          </a:cubicBezTo>
                          <a:close/>
                        </a:path>
                      </a:pathLst>
                    </a:custGeom>
                    <a:solidFill>
                      <a:srgbClr val="914E3E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3" name="Freeform: Shape 7692">
                      <a:extLst>
                        <a:ext uri="{FF2B5EF4-FFF2-40B4-BE49-F238E27FC236}">
                          <a16:creationId xmlns:a16="http://schemas.microsoft.com/office/drawing/2014/main" id="{499E9F6D-AC26-C49E-CA9C-ADC8F6FAB6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6691" y="1733024"/>
                      <a:ext cx="253082" cy="343323"/>
                    </a:xfrm>
                    <a:custGeom>
                      <a:avLst/>
                      <a:gdLst>
                        <a:gd name="connsiteX0" fmla="*/ 0 w 253082"/>
                        <a:gd name="connsiteY0" fmla="*/ 63 h 343323"/>
                        <a:gd name="connsiteX1" fmla="*/ 9897 w 253082"/>
                        <a:gd name="connsiteY1" fmla="*/ 8882 h 343323"/>
                        <a:gd name="connsiteX2" fmla="*/ 17319 w 253082"/>
                        <a:gd name="connsiteY2" fmla="*/ 21697 h 343323"/>
                        <a:gd name="connsiteX3" fmla="*/ 31974 w 253082"/>
                        <a:gd name="connsiteY3" fmla="*/ 47708 h 343323"/>
                        <a:gd name="connsiteX4" fmla="*/ 76637 w 253082"/>
                        <a:gd name="connsiteY4" fmla="*/ 108104 h 343323"/>
                        <a:gd name="connsiteX5" fmla="*/ 112799 w 253082"/>
                        <a:gd name="connsiteY5" fmla="*/ 155558 h 343323"/>
                        <a:gd name="connsiteX6" fmla="*/ 192798 w 253082"/>
                        <a:gd name="connsiteY6" fmla="*/ 259919 h 343323"/>
                        <a:gd name="connsiteX7" fmla="*/ 246406 w 253082"/>
                        <a:gd name="connsiteY7" fmla="*/ 327547 h 343323"/>
                        <a:gd name="connsiteX8" fmla="*/ 252750 w 253082"/>
                        <a:gd name="connsiteY8" fmla="*/ 339093 h 343323"/>
                        <a:gd name="connsiteX9" fmla="*/ 247548 w 253082"/>
                        <a:gd name="connsiteY9" fmla="*/ 343090 h 343323"/>
                        <a:gd name="connsiteX10" fmla="*/ 232703 w 253082"/>
                        <a:gd name="connsiteY10" fmla="*/ 333638 h 343323"/>
                        <a:gd name="connsiteX11" fmla="*/ 138302 w 253082"/>
                        <a:gd name="connsiteY11" fmla="*/ 211323 h 343323"/>
                        <a:gd name="connsiteX12" fmla="*/ 42886 w 253082"/>
                        <a:gd name="connsiteY12" fmla="*/ 79365 h 343323"/>
                        <a:gd name="connsiteX13" fmla="*/ 26138 w 253082"/>
                        <a:gd name="connsiteY13" fmla="*/ 54306 h 343323"/>
                        <a:gd name="connsiteX14" fmla="*/ 9516 w 253082"/>
                        <a:gd name="connsiteY14" fmla="*/ 29120 h 343323"/>
                        <a:gd name="connsiteX15" fmla="*/ 0 w 253082"/>
                        <a:gd name="connsiteY15" fmla="*/ 0 h 3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53082" h="343323">
                          <a:moveTo>
                            <a:pt x="0" y="63"/>
                          </a:moveTo>
                          <a:lnTo>
                            <a:pt x="9897" y="8882"/>
                          </a:lnTo>
                          <a:cubicBezTo>
                            <a:pt x="12688" y="12434"/>
                            <a:pt x="15162" y="16685"/>
                            <a:pt x="17319" y="21697"/>
                          </a:cubicBezTo>
                          <a:cubicBezTo>
                            <a:pt x="19476" y="26709"/>
                            <a:pt x="24361" y="35400"/>
                            <a:pt x="31974" y="47708"/>
                          </a:cubicBezTo>
                          <a:cubicBezTo>
                            <a:pt x="38065" y="57668"/>
                            <a:pt x="52973" y="77779"/>
                            <a:pt x="76637" y="108104"/>
                          </a:cubicBezTo>
                          <a:cubicBezTo>
                            <a:pt x="89008" y="123901"/>
                            <a:pt x="101062" y="139761"/>
                            <a:pt x="112799" y="155558"/>
                          </a:cubicBezTo>
                          <a:cubicBezTo>
                            <a:pt x="138746" y="190641"/>
                            <a:pt x="165455" y="225407"/>
                            <a:pt x="192798" y="259919"/>
                          </a:cubicBezTo>
                          <a:cubicBezTo>
                            <a:pt x="210688" y="282440"/>
                            <a:pt x="228515" y="305025"/>
                            <a:pt x="246406" y="327547"/>
                          </a:cubicBezTo>
                          <a:cubicBezTo>
                            <a:pt x="249261" y="331100"/>
                            <a:pt x="250593" y="335350"/>
                            <a:pt x="252750" y="339093"/>
                          </a:cubicBezTo>
                          <a:cubicBezTo>
                            <a:pt x="254146" y="341631"/>
                            <a:pt x="250910" y="344105"/>
                            <a:pt x="247548" y="343090"/>
                          </a:cubicBezTo>
                          <a:cubicBezTo>
                            <a:pt x="241140" y="341250"/>
                            <a:pt x="236572" y="338332"/>
                            <a:pt x="232703" y="333638"/>
                          </a:cubicBezTo>
                          <a:cubicBezTo>
                            <a:pt x="201997" y="296905"/>
                            <a:pt x="166597" y="251545"/>
                            <a:pt x="138302" y="211323"/>
                          </a:cubicBezTo>
                          <a:cubicBezTo>
                            <a:pt x="105630" y="164820"/>
                            <a:pt x="74797" y="123266"/>
                            <a:pt x="42886" y="79365"/>
                          </a:cubicBezTo>
                          <a:cubicBezTo>
                            <a:pt x="38572" y="73465"/>
                            <a:pt x="32989" y="65091"/>
                            <a:pt x="26138" y="54306"/>
                          </a:cubicBezTo>
                          <a:cubicBezTo>
                            <a:pt x="21760" y="47391"/>
                            <a:pt x="16178" y="39016"/>
                            <a:pt x="9516" y="29120"/>
                          </a:cubicBezTo>
                          <a:cubicBezTo>
                            <a:pt x="3806" y="20682"/>
                            <a:pt x="634" y="1097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4" name="Freeform: Shape 7693">
                      <a:extLst>
                        <a:ext uri="{FF2B5EF4-FFF2-40B4-BE49-F238E27FC236}">
                          <a16:creationId xmlns:a16="http://schemas.microsoft.com/office/drawing/2014/main" id="{8FD17C68-36CA-E0EB-6886-8DC0460336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25" y="1763510"/>
                      <a:ext cx="70215" cy="340582"/>
                    </a:xfrm>
                    <a:custGeom>
                      <a:avLst/>
                      <a:gdLst>
                        <a:gd name="connsiteX0" fmla="*/ 11918 w 70215"/>
                        <a:gd name="connsiteY0" fmla="*/ 340582 h 340582"/>
                        <a:gd name="connsiteX1" fmla="*/ 2021 w 70215"/>
                        <a:gd name="connsiteY1" fmla="*/ 340582 h 340582"/>
                        <a:gd name="connsiteX2" fmla="*/ 54 w 70215"/>
                        <a:gd name="connsiteY2" fmla="*/ 323770 h 340582"/>
                        <a:gd name="connsiteX3" fmla="*/ 30062 w 70215"/>
                        <a:gd name="connsiteY3" fmla="*/ 50719 h 340582"/>
                        <a:gd name="connsiteX4" fmla="*/ 33488 w 70215"/>
                        <a:gd name="connsiteY4" fmla="*/ 39300 h 340582"/>
                        <a:gd name="connsiteX5" fmla="*/ 40276 w 70215"/>
                        <a:gd name="connsiteY5" fmla="*/ 28895 h 340582"/>
                        <a:gd name="connsiteX6" fmla="*/ 57469 w 70215"/>
                        <a:gd name="connsiteY6" fmla="*/ 9038 h 340582"/>
                        <a:gd name="connsiteX7" fmla="*/ 62290 w 70215"/>
                        <a:gd name="connsiteY7" fmla="*/ 3582 h 340582"/>
                        <a:gd name="connsiteX8" fmla="*/ 66668 w 70215"/>
                        <a:gd name="connsiteY8" fmla="*/ 6374 h 340582"/>
                        <a:gd name="connsiteX9" fmla="*/ 47128 w 70215"/>
                        <a:gd name="connsiteY9" fmla="*/ 48689 h 340582"/>
                        <a:gd name="connsiteX10" fmla="*/ 39959 w 70215"/>
                        <a:gd name="connsiteY10" fmla="*/ 103819 h 340582"/>
                        <a:gd name="connsiteX11" fmla="*/ 36787 w 70215"/>
                        <a:gd name="connsiteY11" fmla="*/ 146198 h 340582"/>
                        <a:gd name="connsiteX12" fmla="*/ 33678 w 70215"/>
                        <a:gd name="connsiteY12" fmla="*/ 174430 h 340582"/>
                        <a:gd name="connsiteX13" fmla="*/ 30887 w 70215"/>
                        <a:gd name="connsiteY13" fmla="*/ 202661 h 340582"/>
                        <a:gd name="connsiteX14" fmla="*/ 19531 w 70215"/>
                        <a:gd name="connsiteY14" fmla="*/ 290591 h 340582"/>
                        <a:gd name="connsiteX15" fmla="*/ 11537 w 70215"/>
                        <a:gd name="connsiteY15" fmla="*/ 333794 h 340582"/>
                        <a:gd name="connsiteX16" fmla="*/ 12171 w 70215"/>
                        <a:gd name="connsiteY16" fmla="*/ 336268 h 340582"/>
                        <a:gd name="connsiteX17" fmla="*/ 11854 w 70215"/>
                        <a:gd name="connsiteY17" fmla="*/ 340519 h 3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0215" h="340582">
                          <a:moveTo>
                            <a:pt x="11918" y="340582"/>
                          </a:moveTo>
                          <a:lnTo>
                            <a:pt x="2021" y="340582"/>
                          </a:lnTo>
                          <a:cubicBezTo>
                            <a:pt x="435" y="332335"/>
                            <a:pt x="-200" y="326689"/>
                            <a:pt x="54" y="323770"/>
                          </a:cubicBezTo>
                          <a:cubicBezTo>
                            <a:pt x="7921" y="232605"/>
                            <a:pt x="17945" y="141567"/>
                            <a:pt x="30062" y="50719"/>
                          </a:cubicBezTo>
                          <a:cubicBezTo>
                            <a:pt x="30506" y="47420"/>
                            <a:pt x="31648" y="43614"/>
                            <a:pt x="33488" y="39300"/>
                          </a:cubicBezTo>
                          <a:cubicBezTo>
                            <a:pt x="34883" y="36001"/>
                            <a:pt x="37167" y="32512"/>
                            <a:pt x="40276" y="28895"/>
                          </a:cubicBezTo>
                          <a:cubicBezTo>
                            <a:pt x="46049" y="22297"/>
                            <a:pt x="51759" y="15700"/>
                            <a:pt x="57469" y="9038"/>
                          </a:cubicBezTo>
                          <a:cubicBezTo>
                            <a:pt x="60514" y="5486"/>
                            <a:pt x="62163" y="3709"/>
                            <a:pt x="62290" y="3582"/>
                          </a:cubicBezTo>
                          <a:cubicBezTo>
                            <a:pt x="71108" y="-2001"/>
                            <a:pt x="72568" y="-1049"/>
                            <a:pt x="66668" y="6374"/>
                          </a:cubicBezTo>
                          <a:cubicBezTo>
                            <a:pt x="57215" y="18301"/>
                            <a:pt x="50680" y="32385"/>
                            <a:pt x="47128" y="48689"/>
                          </a:cubicBezTo>
                          <a:cubicBezTo>
                            <a:pt x="42940" y="67975"/>
                            <a:pt x="40530" y="86310"/>
                            <a:pt x="39959" y="103819"/>
                          </a:cubicBezTo>
                          <a:cubicBezTo>
                            <a:pt x="39324" y="121393"/>
                            <a:pt x="38309" y="135540"/>
                            <a:pt x="36787" y="146198"/>
                          </a:cubicBezTo>
                          <a:cubicBezTo>
                            <a:pt x="35581" y="154890"/>
                            <a:pt x="34503" y="164342"/>
                            <a:pt x="33678" y="174430"/>
                          </a:cubicBezTo>
                          <a:cubicBezTo>
                            <a:pt x="32790" y="185912"/>
                            <a:pt x="31838" y="195302"/>
                            <a:pt x="30887" y="202661"/>
                          </a:cubicBezTo>
                          <a:cubicBezTo>
                            <a:pt x="25367" y="246372"/>
                            <a:pt x="21624" y="275682"/>
                            <a:pt x="19531" y="290591"/>
                          </a:cubicBezTo>
                          <a:cubicBezTo>
                            <a:pt x="17881" y="302644"/>
                            <a:pt x="15217" y="316982"/>
                            <a:pt x="11537" y="333794"/>
                          </a:cubicBezTo>
                          <a:cubicBezTo>
                            <a:pt x="11347" y="334682"/>
                            <a:pt x="11537" y="335507"/>
                            <a:pt x="12171" y="336268"/>
                          </a:cubicBezTo>
                          <a:cubicBezTo>
                            <a:pt x="14075" y="338742"/>
                            <a:pt x="14011" y="340138"/>
                            <a:pt x="11854" y="34051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5" name="Freeform: Shape 7694">
                      <a:extLst>
                        <a:ext uri="{FF2B5EF4-FFF2-40B4-BE49-F238E27FC236}">
                          <a16:creationId xmlns:a16="http://schemas.microsoft.com/office/drawing/2014/main" id="{5D92D3BE-40ED-5DFF-B2FC-20BCD301D6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70" y="1822730"/>
                      <a:ext cx="96377" cy="280093"/>
                    </a:xfrm>
                    <a:custGeom>
                      <a:avLst/>
                      <a:gdLst>
                        <a:gd name="connsiteX0" fmla="*/ 12244 w 96377"/>
                        <a:gd name="connsiteY0" fmla="*/ 280030 h 280093"/>
                        <a:gd name="connsiteX1" fmla="*/ 0 w 96377"/>
                        <a:gd name="connsiteY1" fmla="*/ 279649 h 280093"/>
                        <a:gd name="connsiteX2" fmla="*/ 7232 w 96377"/>
                        <a:gd name="connsiteY2" fmla="*/ 253765 h 280093"/>
                        <a:gd name="connsiteX3" fmla="*/ 34766 w 96377"/>
                        <a:gd name="connsiteY3" fmla="*/ 139380 h 280093"/>
                        <a:gd name="connsiteX4" fmla="*/ 52402 w 96377"/>
                        <a:gd name="connsiteY4" fmla="*/ 88818 h 280093"/>
                        <a:gd name="connsiteX5" fmla="*/ 74861 w 96377"/>
                        <a:gd name="connsiteY5" fmla="*/ 39397 h 280093"/>
                        <a:gd name="connsiteX6" fmla="*/ 78096 w 96377"/>
                        <a:gd name="connsiteY6" fmla="*/ 30388 h 280093"/>
                        <a:gd name="connsiteX7" fmla="*/ 92624 w 96377"/>
                        <a:gd name="connsiteY7" fmla="*/ 1142 h 280093"/>
                        <a:gd name="connsiteX8" fmla="*/ 94083 w 96377"/>
                        <a:gd name="connsiteY8" fmla="*/ 0 h 280093"/>
                        <a:gd name="connsiteX9" fmla="*/ 96304 w 96377"/>
                        <a:gd name="connsiteY9" fmla="*/ 2157 h 280093"/>
                        <a:gd name="connsiteX10" fmla="*/ 60586 w 96377"/>
                        <a:gd name="connsiteY10" fmla="*/ 94337 h 280093"/>
                        <a:gd name="connsiteX11" fmla="*/ 20872 w 96377"/>
                        <a:gd name="connsiteY11" fmla="*/ 237461 h 280093"/>
                        <a:gd name="connsiteX12" fmla="*/ 12244 w 96377"/>
                        <a:gd name="connsiteY12" fmla="*/ 280093 h 280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6377" h="280093">
                          <a:moveTo>
                            <a:pt x="12244" y="280030"/>
                          </a:moveTo>
                          <a:lnTo>
                            <a:pt x="0" y="279649"/>
                          </a:lnTo>
                          <a:cubicBezTo>
                            <a:pt x="3236" y="270894"/>
                            <a:pt x="5646" y="262266"/>
                            <a:pt x="7232" y="253765"/>
                          </a:cubicBezTo>
                          <a:cubicBezTo>
                            <a:pt x="14465" y="215320"/>
                            <a:pt x="23600" y="177255"/>
                            <a:pt x="34766" y="139380"/>
                          </a:cubicBezTo>
                          <a:cubicBezTo>
                            <a:pt x="40095" y="121236"/>
                            <a:pt x="45995" y="104424"/>
                            <a:pt x="52402" y="88818"/>
                          </a:cubicBezTo>
                          <a:cubicBezTo>
                            <a:pt x="59254" y="72133"/>
                            <a:pt x="66740" y="55701"/>
                            <a:pt x="74861" y="39397"/>
                          </a:cubicBezTo>
                          <a:cubicBezTo>
                            <a:pt x="76320" y="36479"/>
                            <a:pt x="77398" y="33497"/>
                            <a:pt x="78096" y="30388"/>
                          </a:cubicBezTo>
                          <a:cubicBezTo>
                            <a:pt x="79809" y="22458"/>
                            <a:pt x="84694" y="12752"/>
                            <a:pt x="92624" y="1142"/>
                          </a:cubicBezTo>
                          <a:cubicBezTo>
                            <a:pt x="93132" y="381"/>
                            <a:pt x="93639" y="0"/>
                            <a:pt x="94083" y="0"/>
                          </a:cubicBezTo>
                          <a:cubicBezTo>
                            <a:pt x="95543" y="0"/>
                            <a:pt x="96684" y="1079"/>
                            <a:pt x="96304" y="2157"/>
                          </a:cubicBezTo>
                          <a:cubicBezTo>
                            <a:pt x="85836" y="31023"/>
                            <a:pt x="73973" y="61728"/>
                            <a:pt x="60586" y="94337"/>
                          </a:cubicBezTo>
                          <a:cubicBezTo>
                            <a:pt x="43203" y="136716"/>
                            <a:pt x="32545" y="188357"/>
                            <a:pt x="20872" y="237461"/>
                          </a:cubicBezTo>
                          <a:cubicBezTo>
                            <a:pt x="17510" y="251545"/>
                            <a:pt x="14655" y="265819"/>
                            <a:pt x="12244" y="280093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6" name="Freeform: Shape 7695">
                      <a:extLst>
                        <a:ext uri="{FF2B5EF4-FFF2-40B4-BE49-F238E27FC236}">
                          <a16:creationId xmlns:a16="http://schemas.microsoft.com/office/drawing/2014/main" id="{65037C63-C63A-03C2-7D59-7F234DCFDB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373" y="1854942"/>
                      <a:ext cx="33062" cy="213939"/>
                    </a:xfrm>
                    <a:custGeom>
                      <a:avLst/>
                      <a:gdLst>
                        <a:gd name="connsiteX0" fmla="*/ 31088 w 33062"/>
                        <a:gd name="connsiteY0" fmla="*/ 904 h 213939"/>
                        <a:gd name="connsiteX1" fmla="*/ 32166 w 33062"/>
                        <a:gd name="connsiteY1" fmla="*/ 1031 h 213939"/>
                        <a:gd name="connsiteX2" fmla="*/ 33055 w 33062"/>
                        <a:gd name="connsiteY2" fmla="*/ 1856 h 213939"/>
                        <a:gd name="connsiteX3" fmla="*/ 19859 w 33062"/>
                        <a:gd name="connsiteY3" fmla="*/ 211339 h 213939"/>
                        <a:gd name="connsiteX4" fmla="*/ 16814 w 33062"/>
                        <a:gd name="connsiteY4" fmla="*/ 213623 h 213939"/>
                        <a:gd name="connsiteX5" fmla="*/ 3554 w 33062"/>
                        <a:gd name="connsiteY5" fmla="*/ 213940 h 213939"/>
                        <a:gd name="connsiteX6" fmla="*/ 2 w 33062"/>
                        <a:gd name="connsiteY6" fmla="*/ 211339 h 213939"/>
                        <a:gd name="connsiteX7" fmla="*/ 15799 w 33062"/>
                        <a:gd name="connsiteY7" fmla="*/ 587 h 213939"/>
                        <a:gd name="connsiteX8" fmla="*/ 31088 w 33062"/>
                        <a:gd name="connsiteY8" fmla="*/ 904 h 213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062" h="213939">
                          <a:moveTo>
                            <a:pt x="31088" y="904"/>
                          </a:moveTo>
                          <a:lnTo>
                            <a:pt x="32166" y="1031"/>
                          </a:lnTo>
                          <a:cubicBezTo>
                            <a:pt x="32801" y="1095"/>
                            <a:pt x="33118" y="1412"/>
                            <a:pt x="33055" y="1856"/>
                          </a:cubicBezTo>
                          <a:cubicBezTo>
                            <a:pt x="31215" y="46011"/>
                            <a:pt x="22587" y="161093"/>
                            <a:pt x="19859" y="211339"/>
                          </a:cubicBezTo>
                          <a:cubicBezTo>
                            <a:pt x="19859" y="212798"/>
                            <a:pt x="18780" y="213559"/>
                            <a:pt x="16814" y="213623"/>
                          </a:cubicBezTo>
                          <a:lnTo>
                            <a:pt x="3554" y="213940"/>
                          </a:lnTo>
                          <a:cubicBezTo>
                            <a:pt x="1588" y="213940"/>
                            <a:pt x="-62" y="212798"/>
                            <a:pt x="2" y="211339"/>
                          </a:cubicBezTo>
                          <a:cubicBezTo>
                            <a:pt x="1334" y="178096"/>
                            <a:pt x="12056" y="32625"/>
                            <a:pt x="15799" y="587"/>
                          </a:cubicBezTo>
                          <a:cubicBezTo>
                            <a:pt x="15989" y="-872"/>
                            <a:pt x="30644" y="841"/>
                            <a:pt x="31088" y="904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7" name="Freeform: Shape 7696">
                      <a:extLst>
                        <a:ext uri="{FF2B5EF4-FFF2-40B4-BE49-F238E27FC236}">
                          <a16:creationId xmlns:a16="http://schemas.microsoft.com/office/drawing/2014/main" id="{09E2F8C6-AD42-0FBD-380F-4CE618C14C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578" y="1978295"/>
                      <a:ext cx="34744" cy="116090"/>
                    </a:xfrm>
                    <a:custGeom>
                      <a:avLst/>
                      <a:gdLst>
                        <a:gd name="connsiteX0" fmla="*/ 8183 w 34744"/>
                        <a:gd name="connsiteY0" fmla="*/ 247 h 116090"/>
                        <a:gd name="connsiteX1" fmla="*/ 15288 w 34744"/>
                        <a:gd name="connsiteY1" fmla="*/ 6020 h 116090"/>
                        <a:gd name="connsiteX2" fmla="*/ 34638 w 34744"/>
                        <a:gd name="connsiteY2" fmla="*/ 113553 h 116090"/>
                        <a:gd name="connsiteX3" fmla="*/ 31846 w 34744"/>
                        <a:gd name="connsiteY3" fmla="*/ 116091 h 116090"/>
                        <a:gd name="connsiteX4" fmla="*/ 20744 w 34744"/>
                        <a:gd name="connsiteY4" fmla="*/ 116091 h 116090"/>
                        <a:gd name="connsiteX5" fmla="*/ 17128 w 34744"/>
                        <a:gd name="connsiteY5" fmla="*/ 113870 h 116090"/>
                        <a:gd name="connsiteX6" fmla="*/ 2473 w 34744"/>
                        <a:gd name="connsiteY6" fmla="*/ 47764 h 116090"/>
                        <a:gd name="connsiteX7" fmla="*/ 697 w 34744"/>
                        <a:gd name="connsiteY7" fmla="*/ 3546 h 116090"/>
                        <a:gd name="connsiteX8" fmla="*/ 6724 w 34744"/>
                        <a:gd name="connsiteY8" fmla="*/ 56 h 116090"/>
                        <a:gd name="connsiteX9" fmla="*/ 8246 w 34744"/>
                        <a:gd name="connsiteY9" fmla="*/ 247 h 11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744" h="116090">
                          <a:moveTo>
                            <a:pt x="8183" y="247"/>
                          </a:moveTo>
                          <a:cubicBezTo>
                            <a:pt x="12053" y="691"/>
                            <a:pt x="15034" y="3102"/>
                            <a:pt x="15288" y="6020"/>
                          </a:cubicBezTo>
                          <a:cubicBezTo>
                            <a:pt x="18968" y="42182"/>
                            <a:pt x="25375" y="78026"/>
                            <a:pt x="34638" y="113553"/>
                          </a:cubicBezTo>
                          <a:cubicBezTo>
                            <a:pt x="35082" y="115266"/>
                            <a:pt x="34130" y="116091"/>
                            <a:pt x="31846" y="116091"/>
                          </a:cubicBezTo>
                          <a:lnTo>
                            <a:pt x="20744" y="116091"/>
                          </a:lnTo>
                          <a:cubicBezTo>
                            <a:pt x="18777" y="116091"/>
                            <a:pt x="17509" y="115393"/>
                            <a:pt x="17128" y="113870"/>
                          </a:cubicBezTo>
                          <a:cubicBezTo>
                            <a:pt x="10974" y="91792"/>
                            <a:pt x="6089" y="69778"/>
                            <a:pt x="2473" y="47764"/>
                          </a:cubicBezTo>
                          <a:cubicBezTo>
                            <a:pt x="-65" y="32665"/>
                            <a:pt x="-636" y="17947"/>
                            <a:pt x="697" y="3546"/>
                          </a:cubicBezTo>
                          <a:cubicBezTo>
                            <a:pt x="887" y="1262"/>
                            <a:pt x="3678" y="-324"/>
                            <a:pt x="6724" y="56"/>
                          </a:cubicBezTo>
                          <a:cubicBezTo>
                            <a:pt x="7295" y="120"/>
                            <a:pt x="7802" y="183"/>
                            <a:pt x="8246" y="247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8" name="Freeform: Shape 7697">
                      <a:extLst>
                        <a:ext uri="{FF2B5EF4-FFF2-40B4-BE49-F238E27FC236}">
                          <a16:creationId xmlns:a16="http://schemas.microsoft.com/office/drawing/2014/main" id="{3C9B2F30-F3DE-8105-9BAF-5021353643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5155" y="1988086"/>
                      <a:ext cx="32956" cy="106972"/>
                    </a:xfrm>
                    <a:custGeom>
                      <a:avLst/>
                      <a:gdLst>
                        <a:gd name="connsiteX0" fmla="*/ 25748 w 32956"/>
                        <a:gd name="connsiteY0" fmla="*/ 80606 h 106972"/>
                        <a:gd name="connsiteX1" fmla="*/ 26953 w 32956"/>
                        <a:gd name="connsiteY1" fmla="*/ 82509 h 106972"/>
                        <a:gd name="connsiteX2" fmla="*/ 27969 w 32956"/>
                        <a:gd name="connsiteY2" fmla="*/ 85047 h 106972"/>
                        <a:gd name="connsiteX3" fmla="*/ 32600 w 32956"/>
                        <a:gd name="connsiteY3" fmla="*/ 103381 h 106972"/>
                        <a:gd name="connsiteX4" fmla="*/ 29745 w 32956"/>
                        <a:gd name="connsiteY4" fmla="*/ 106871 h 106972"/>
                        <a:gd name="connsiteX5" fmla="*/ 21497 w 32956"/>
                        <a:gd name="connsiteY5" fmla="*/ 103825 h 106972"/>
                        <a:gd name="connsiteX6" fmla="*/ 20356 w 32956"/>
                        <a:gd name="connsiteY6" fmla="*/ 101288 h 106972"/>
                        <a:gd name="connsiteX7" fmla="*/ 54 w 32956"/>
                        <a:gd name="connsiteY7" fmla="*/ 5047 h 106972"/>
                        <a:gd name="connsiteX8" fmla="*/ 1958 w 32956"/>
                        <a:gd name="connsiteY8" fmla="*/ 2573 h 106972"/>
                        <a:gd name="connsiteX9" fmla="*/ 10586 w 32956"/>
                        <a:gd name="connsiteY9" fmla="*/ 99 h 106972"/>
                        <a:gd name="connsiteX10" fmla="*/ 13567 w 32956"/>
                        <a:gd name="connsiteY10" fmla="*/ 1622 h 106972"/>
                        <a:gd name="connsiteX11" fmla="*/ 15978 w 32956"/>
                        <a:gd name="connsiteY11" fmla="*/ 28965 h 106972"/>
                        <a:gd name="connsiteX12" fmla="*/ 25812 w 32956"/>
                        <a:gd name="connsiteY12" fmla="*/ 80669 h 106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956" h="106972">
                          <a:moveTo>
                            <a:pt x="25748" y="80606"/>
                          </a:moveTo>
                          <a:cubicBezTo>
                            <a:pt x="25748" y="80987"/>
                            <a:pt x="26192" y="81558"/>
                            <a:pt x="26953" y="82509"/>
                          </a:cubicBezTo>
                          <a:cubicBezTo>
                            <a:pt x="27524" y="83270"/>
                            <a:pt x="27905" y="84159"/>
                            <a:pt x="27969" y="85047"/>
                          </a:cubicBezTo>
                          <a:cubicBezTo>
                            <a:pt x="28349" y="91518"/>
                            <a:pt x="29872" y="97608"/>
                            <a:pt x="32600" y="103381"/>
                          </a:cubicBezTo>
                          <a:cubicBezTo>
                            <a:pt x="33551" y="105475"/>
                            <a:pt x="32600" y="106617"/>
                            <a:pt x="29745" y="106871"/>
                          </a:cubicBezTo>
                          <a:cubicBezTo>
                            <a:pt x="24670" y="107315"/>
                            <a:pt x="21942" y="106300"/>
                            <a:pt x="21497" y="103825"/>
                          </a:cubicBezTo>
                          <a:cubicBezTo>
                            <a:pt x="21371" y="102937"/>
                            <a:pt x="20990" y="102113"/>
                            <a:pt x="20356" y="101288"/>
                          </a:cubicBezTo>
                          <a:cubicBezTo>
                            <a:pt x="9126" y="86696"/>
                            <a:pt x="4686" y="26047"/>
                            <a:pt x="54" y="5047"/>
                          </a:cubicBezTo>
                          <a:cubicBezTo>
                            <a:pt x="-199" y="3842"/>
                            <a:pt x="435" y="3017"/>
                            <a:pt x="1958" y="2573"/>
                          </a:cubicBezTo>
                          <a:lnTo>
                            <a:pt x="10586" y="99"/>
                          </a:lnTo>
                          <a:cubicBezTo>
                            <a:pt x="11981" y="-282"/>
                            <a:pt x="13504" y="480"/>
                            <a:pt x="13567" y="1622"/>
                          </a:cubicBezTo>
                          <a:cubicBezTo>
                            <a:pt x="13948" y="14310"/>
                            <a:pt x="14773" y="23445"/>
                            <a:pt x="15978" y="28965"/>
                          </a:cubicBezTo>
                          <a:cubicBezTo>
                            <a:pt x="18325" y="39242"/>
                            <a:pt x="21561" y="56435"/>
                            <a:pt x="25812" y="80669"/>
                          </a:cubicBez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699" name="Freeform: Shape 7698">
                      <a:extLst>
                        <a:ext uri="{FF2B5EF4-FFF2-40B4-BE49-F238E27FC236}">
                          <a16:creationId xmlns:a16="http://schemas.microsoft.com/office/drawing/2014/main" id="{53EF95CE-F39F-E433-6505-4F63B1E785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94" y="2071357"/>
                      <a:ext cx="20563" cy="35257"/>
                    </a:xfrm>
                    <a:custGeom>
                      <a:avLst/>
                      <a:gdLst>
                        <a:gd name="connsiteX0" fmla="*/ 18208 w 20563"/>
                        <a:gd name="connsiteY0" fmla="*/ 33433 h 35257"/>
                        <a:gd name="connsiteX1" fmla="*/ 15607 w 20563"/>
                        <a:gd name="connsiteY1" fmla="*/ 35147 h 35257"/>
                        <a:gd name="connsiteX2" fmla="*/ 2982 w 20563"/>
                        <a:gd name="connsiteY2" fmla="*/ 32482 h 35257"/>
                        <a:gd name="connsiteX3" fmla="*/ 1269 w 20563"/>
                        <a:gd name="connsiteY3" fmla="*/ 30261 h 35257"/>
                        <a:gd name="connsiteX4" fmla="*/ 317 w 20563"/>
                        <a:gd name="connsiteY4" fmla="*/ 3362 h 35257"/>
                        <a:gd name="connsiteX5" fmla="*/ 4822 w 20563"/>
                        <a:gd name="connsiteY5" fmla="*/ 127 h 35257"/>
                        <a:gd name="connsiteX6" fmla="*/ 16622 w 20563"/>
                        <a:gd name="connsiteY6" fmla="*/ 0 h 35257"/>
                        <a:gd name="connsiteX7" fmla="*/ 20555 w 20563"/>
                        <a:gd name="connsiteY7" fmla="*/ 3045 h 35257"/>
                        <a:gd name="connsiteX8" fmla="*/ 18208 w 20563"/>
                        <a:gd name="connsiteY8" fmla="*/ 33433 h 35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563" h="35257">
                          <a:moveTo>
                            <a:pt x="18208" y="33433"/>
                          </a:moveTo>
                          <a:cubicBezTo>
                            <a:pt x="18144" y="34449"/>
                            <a:pt x="17256" y="35020"/>
                            <a:pt x="15607" y="35147"/>
                          </a:cubicBezTo>
                          <a:cubicBezTo>
                            <a:pt x="11166" y="35590"/>
                            <a:pt x="6915" y="34702"/>
                            <a:pt x="2982" y="32482"/>
                          </a:cubicBezTo>
                          <a:cubicBezTo>
                            <a:pt x="1967" y="31911"/>
                            <a:pt x="1396" y="31213"/>
                            <a:pt x="1269" y="30261"/>
                          </a:cubicBezTo>
                          <a:cubicBezTo>
                            <a:pt x="0" y="21380"/>
                            <a:pt x="-317" y="12371"/>
                            <a:pt x="317" y="3362"/>
                          </a:cubicBezTo>
                          <a:cubicBezTo>
                            <a:pt x="444" y="1205"/>
                            <a:pt x="1967" y="127"/>
                            <a:pt x="4822" y="127"/>
                          </a:cubicBezTo>
                          <a:lnTo>
                            <a:pt x="16622" y="0"/>
                          </a:lnTo>
                          <a:cubicBezTo>
                            <a:pt x="19413" y="0"/>
                            <a:pt x="20682" y="1015"/>
                            <a:pt x="20555" y="3045"/>
                          </a:cubicBezTo>
                          <a:lnTo>
                            <a:pt x="18208" y="33433"/>
                          </a:lnTo>
                          <a:close/>
                        </a:path>
                      </a:pathLst>
                    </a:custGeom>
                    <a:solidFill>
                      <a:srgbClr val="844736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0" name="Freeform: Shape 7699">
                      <a:extLst>
                        <a:ext uri="{FF2B5EF4-FFF2-40B4-BE49-F238E27FC236}">
                          <a16:creationId xmlns:a16="http://schemas.microsoft.com/office/drawing/2014/main" id="{0AAA3C7F-77DB-BE83-2911-74705A96C9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73" y="1769928"/>
                      <a:ext cx="149562" cy="259284"/>
                    </a:xfrm>
                    <a:custGeom>
                      <a:avLst/>
                      <a:gdLst>
                        <a:gd name="connsiteX0" fmla="*/ 1100 w 149562"/>
                        <a:gd name="connsiteY0" fmla="*/ 227900 h 259284"/>
                        <a:gd name="connsiteX1" fmla="*/ 5477 w 149562"/>
                        <a:gd name="connsiteY1" fmla="*/ 99558 h 259284"/>
                        <a:gd name="connsiteX2" fmla="*/ 14803 w 149562"/>
                        <a:gd name="connsiteY2" fmla="*/ 37640 h 259284"/>
                        <a:gd name="connsiteX3" fmla="*/ 31362 w 149562"/>
                        <a:gd name="connsiteY3" fmla="*/ 15435 h 259284"/>
                        <a:gd name="connsiteX4" fmla="*/ 67206 w 149562"/>
                        <a:gd name="connsiteY4" fmla="*/ 971 h 259284"/>
                        <a:gd name="connsiteX5" fmla="*/ 102479 w 149562"/>
                        <a:gd name="connsiteY5" fmla="*/ 4396 h 259284"/>
                        <a:gd name="connsiteX6" fmla="*/ 129378 w 149562"/>
                        <a:gd name="connsiteY6" fmla="*/ 22033 h 259284"/>
                        <a:gd name="connsiteX7" fmla="*/ 145810 w 149562"/>
                        <a:gd name="connsiteY7" fmla="*/ 57877 h 259284"/>
                        <a:gd name="connsiteX8" fmla="*/ 148982 w 149562"/>
                        <a:gd name="connsiteY8" fmla="*/ 135910 h 259284"/>
                        <a:gd name="connsiteX9" fmla="*/ 141496 w 149562"/>
                        <a:gd name="connsiteY9" fmla="*/ 226631 h 259284"/>
                        <a:gd name="connsiteX10" fmla="*/ 137245 w 149562"/>
                        <a:gd name="connsiteY10" fmla="*/ 246488 h 259284"/>
                        <a:gd name="connsiteX11" fmla="*/ 119799 w 149562"/>
                        <a:gd name="connsiteY11" fmla="*/ 249914 h 259284"/>
                        <a:gd name="connsiteX12" fmla="*/ 70759 w 149562"/>
                        <a:gd name="connsiteY12" fmla="*/ 255814 h 259284"/>
                        <a:gd name="connsiteX13" fmla="*/ 13154 w 149562"/>
                        <a:gd name="connsiteY13" fmla="*/ 258923 h 259284"/>
                        <a:gd name="connsiteX14" fmla="*/ 22 w 149562"/>
                        <a:gd name="connsiteY14" fmla="*/ 259113 h 259284"/>
                        <a:gd name="connsiteX15" fmla="*/ 1100 w 149562"/>
                        <a:gd name="connsiteY15" fmla="*/ 227900 h 259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9562" h="259284">
                          <a:moveTo>
                            <a:pt x="1100" y="227900"/>
                          </a:moveTo>
                          <a:cubicBezTo>
                            <a:pt x="1925" y="197448"/>
                            <a:pt x="3194" y="136925"/>
                            <a:pt x="5477" y="99558"/>
                          </a:cubicBezTo>
                          <a:cubicBezTo>
                            <a:pt x="7761" y="62128"/>
                            <a:pt x="11124" y="47790"/>
                            <a:pt x="14803" y="37640"/>
                          </a:cubicBezTo>
                          <a:cubicBezTo>
                            <a:pt x="18483" y="27489"/>
                            <a:pt x="22416" y="21526"/>
                            <a:pt x="31362" y="15435"/>
                          </a:cubicBezTo>
                          <a:cubicBezTo>
                            <a:pt x="40307" y="9345"/>
                            <a:pt x="54264" y="3191"/>
                            <a:pt x="67206" y="971"/>
                          </a:cubicBezTo>
                          <a:cubicBezTo>
                            <a:pt x="80148" y="-1250"/>
                            <a:pt x="92011" y="527"/>
                            <a:pt x="102479" y="4396"/>
                          </a:cubicBezTo>
                          <a:cubicBezTo>
                            <a:pt x="112947" y="8266"/>
                            <a:pt x="122019" y="14230"/>
                            <a:pt x="129378" y="22033"/>
                          </a:cubicBezTo>
                          <a:cubicBezTo>
                            <a:pt x="136737" y="29836"/>
                            <a:pt x="142384" y="39606"/>
                            <a:pt x="145810" y="57877"/>
                          </a:cubicBezTo>
                          <a:cubicBezTo>
                            <a:pt x="149235" y="76212"/>
                            <a:pt x="150377" y="103111"/>
                            <a:pt x="148982" y="135910"/>
                          </a:cubicBezTo>
                          <a:cubicBezTo>
                            <a:pt x="147586" y="168709"/>
                            <a:pt x="143526" y="207282"/>
                            <a:pt x="141496" y="226631"/>
                          </a:cubicBezTo>
                          <a:cubicBezTo>
                            <a:pt x="140142" y="239491"/>
                            <a:pt x="138725" y="246108"/>
                            <a:pt x="137245" y="246488"/>
                          </a:cubicBezTo>
                          <a:cubicBezTo>
                            <a:pt x="135025" y="247059"/>
                            <a:pt x="130647" y="248138"/>
                            <a:pt x="119799" y="249914"/>
                          </a:cubicBezTo>
                          <a:cubicBezTo>
                            <a:pt x="108950" y="251690"/>
                            <a:pt x="91567" y="254101"/>
                            <a:pt x="70759" y="255814"/>
                          </a:cubicBezTo>
                          <a:cubicBezTo>
                            <a:pt x="49950" y="257464"/>
                            <a:pt x="25652" y="258415"/>
                            <a:pt x="13154" y="258923"/>
                          </a:cubicBezTo>
                          <a:cubicBezTo>
                            <a:pt x="719" y="259367"/>
                            <a:pt x="148" y="259367"/>
                            <a:pt x="22" y="259113"/>
                          </a:cubicBezTo>
                          <a:cubicBezTo>
                            <a:pt x="-105" y="258859"/>
                            <a:pt x="339" y="258352"/>
                            <a:pt x="1100" y="227900"/>
                          </a:cubicBezTo>
                          <a:close/>
                        </a:path>
                      </a:pathLst>
                    </a:custGeom>
                    <a:solidFill>
                      <a:srgbClr val="DAB484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1" name="Freeform: Shape 7700">
                      <a:extLst>
                        <a:ext uri="{FF2B5EF4-FFF2-40B4-BE49-F238E27FC236}">
                          <a16:creationId xmlns:a16="http://schemas.microsoft.com/office/drawing/2014/main" id="{9BFE6A6B-D8C5-E659-A20F-F142F208B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558" y="1785880"/>
                      <a:ext cx="124525" cy="225749"/>
                    </a:xfrm>
                    <a:custGeom>
                      <a:avLst/>
                      <a:gdLst>
                        <a:gd name="connsiteX0" fmla="*/ 473 w 124525"/>
                        <a:gd name="connsiteY0" fmla="*/ 201227 h 225749"/>
                        <a:gd name="connsiteX1" fmla="*/ 5675 w 124525"/>
                        <a:gd name="connsiteY1" fmla="*/ 96739 h 225749"/>
                        <a:gd name="connsiteX2" fmla="*/ 16334 w 124525"/>
                        <a:gd name="connsiteY2" fmla="*/ 32346 h 225749"/>
                        <a:gd name="connsiteX3" fmla="*/ 35366 w 124525"/>
                        <a:gd name="connsiteY3" fmla="*/ 9063 h 225749"/>
                        <a:gd name="connsiteX4" fmla="*/ 59283 w 124525"/>
                        <a:gd name="connsiteY4" fmla="*/ 753 h 225749"/>
                        <a:gd name="connsiteX5" fmla="*/ 80853 w 124525"/>
                        <a:gd name="connsiteY5" fmla="*/ 1704 h 225749"/>
                        <a:gd name="connsiteX6" fmla="*/ 97982 w 124525"/>
                        <a:gd name="connsiteY6" fmla="*/ 13441 h 225749"/>
                        <a:gd name="connsiteX7" fmla="*/ 113843 w 124525"/>
                        <a:gd name="connsiteY7" fmla="*/ 40467 h 225749"/>
                        <a:gd name="connsiteX8" fmla="*/ 120314 w 124525"/>
                        <a:gd name="connsiteY8" fmla="*/ 86969 h 225749"/>
                        <a:gd name="connsiteX9" fmla="*/ 124057 w 124525"/>
                        <a:gd name="connsiteY9" fmla="*/ 149142 h 225749"/>
                        <a:gd name="connsiteX10" fmla="*/ 124184 w 124525"/>
                        <a:gd name="connsiteY10" fmla="*/ 201481 h 225749"/>
                        <a:gd name="connsiteX11" fmla="*/ 119616 w 124525"/>
                        <a:gd name="connsiteY11" fmla="*/ 213979 h 225749"/>
                        <a:gd name="connsiteX12" fmla="*/ 98744 w 124525"/>
                        <a:gd name="connsiteY12" fmla="*/ 219625 h 225749"/>
                        <a:gd name="connsiteX13" fmla="*/ 55984 w 124525"/>
                        <a:gd name="connsiteY13" fmla="*/ 224573 h 225749"/>
                        <a:gd name="connsiteX14" fmla="*/ 9418 w 124525"/>
                        <a:gd name="connsiteY14" fmla="*/ 225715 h 225749"/>
                        <a:gd name="connsiteX15" fmla="*/ 346 w 124525"/>
                        <a:gd name="connsiteY15" fmla="*/ 201227 h 22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4525" h="225749">
                          <a:moveTo>
                            <a:pt x="473" y="201227"/>
                          </a:moveTo>
                          <a:cubicBezTo>
                            <a:pt x="1298" y="177310"/>
                            <a:pt x="3138" y="129856"/>
                            <a:pt x="5675" y="96739"/>
                          </a:cubicBezTo>
                          <a:cubicBezTo>
                            <a:pt x="8213" y="63623"/>
                            <a:pt x="11385" y="44844"/>
                            <a:pt x="16334" y="32346"/>
                          </a:cubicBezTo>
                          <a:cubicBezTo>
                            <a:pt x="21219" y="19848"/>
                            <a:pt x="27816" y="13504"/>
                            <a:pt x="35366" y="9063"/>
                          </a:cubicBezTo>
                          <a:cubicBezTo>
                            <a:pt x="42915" y="4623"/>
                            <a:pt x="51353" y="1958"/>
                            <a:pt x="59283" y="753"/>
                          </a:cubicBezTo>
                          <a:cubicBezTo>
                            <a:pt x="67213" y="-453"/>
                            <a:pt x="74636" y="-263"/>
                            <a:pt x="80853" y="1704"/>
                          </a:cubicBezTo>
                          <a:cubicBezTo>
                            <a:pt x="87134" y="3671"/>
                            <a:pt x="92273" y="7287"/>
                            <a:pt x="97982" y="13441"/>
                          </a:cubicBezTo>
                          <a:cubicBezTo>
                            <a:pt x="103756" y="19595"/>
                            <a:pt x="110100" y="28350"/>
                            <a:pt x="113843" y="40467"/>
                          </a:cubicBezTo>
                          <a:cubicBezTo>
                            <a:pt x="117649" y="52584"/>
                            <a:pt x="118918" y="68191"/>
                            <a:pt x="120314" y="86969"/>
                          </a:cubicBezTo>
                          <a:cubicBezTo>
                            <a:pt x="121773" y="105811"/>
                            <a:pt x="123359" y="127825"/>
                            <a:pt x="124057" y="149142"/>
                          </a:cubicBezTo>
                          <a:cubicBezTo>
                            <a:pt x="124755" y="170458"/>
                            <a:pt x="124564" y="190950"/>
                            <a:pt x="124184" y="201481"/>
                          </a:cubicBezTo>
                          <a:cubicBezTo>
                            <a:pt x="123803" y="212012"/>
                            <a:pt x="123232" y="212583"/>
                            <a:pt x="119616" y="213979"/>
                          </a:cubicBezTo>
                          <a:cubicBezTo>
                            <a:pt x="116063" y="215374"/>
                            <a:pt x="109465" y="217595"/>
                            <a:pt x="98744" y="219625"/>
                          </a:cubicBezTo>
                          <a:cubicBezTo>
                            <a:pt x="88022" y="221655"/>
                            <a:pt x="73177" y="223558"/>
                            <a:pt x="55984" y="224573"/>
                          </a:cubicBezTo>
                          <a:cubicBezTo>
                            <a:pt x="38792" y="225652"/>
                            <a:pt x="19252" y="225842"/>
                            <a:pt x="9418" y="225715"/>
                          </a:cubicBezTo>
                          <a:cubicBezTo>
                            <a:pt x="-415" y="225588"/>
                            <a:pt x="-542" y="225144"/>
                            <a:pt x="346" y="201227"/>
                          </a:cubicBezTo>
                          <a:close/>
                        </a:path>
                      </a:pathLst>
                    </a:custGeom>
                    <a:solidFill>
                      <a:srgbClr val="4B9979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2" name="Freeform: Shape 7701">
                      <a:extLst>
                        <a:ext uri="{FF2B5EF4-FFF2-40B4-BE49-F238E27FC236}">
                          <a16:creationId xmlns:a16="http://schemas.microsoft.com/office/drawing/2014/main" id="{7AB6E300-602E-B75A-DA33-DE2FBA610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9" y="1785807"/>
                      <a:ext cx="118208" cy="224962"/>
                    </a:xfrm>
                    <a:custGeom>
                      <a:avLst/>
                      <a:gdLst>
                        <a:gd name="connsiteX0" fmla="*/ 48043 w 118208"/>
                        <a:gd name="connsiteY0" fmla="*/ 1713 h 224962"/>
                        <a:gd name="connsiteX1" fmla="*/ 53182 w 118208"/>
                        <a:gd name="connsiteY1" fmla="*/ 761 h 224962"/>
                        <a:gd name="connsiteX2" fmla="*/ 66758 w 118208"/>
                        <a:gd name="connsiteY2" fmla="*/ 190 h 224962"/>
                        <a:gd name="connsiteX3" fmla="*/ 66822 w 118208"/>
                        <a:gd name="connsiteY3" fmla="*/ 3933 h 224962"/>
                        <a:gd name="connsiteX4" fmla="*/ 66822 w 118208"/>
                        <a:gd name="connsiteY4" fmla="*/ 49992 h 224962"/>
                        <a:gd name="connsiteX5" fmla="*/ 66187 w 118208"/>
                        <a:gd name="connsiteY5" fmla="*/ 64837 h 224962"/>
                        <a:gd name="connsiteX6" fmla="*/ 74815 w 118208"/>
                        <a:gd name="connsiteY6" fmla="*/ 66233 h 224962"/>
                        <a:gd name="connsiteX7" fmla="*/ 110406 w 118208"/>
                        <a:gd name="connsiteY7" fmla="*/ 65091 h 224962"/>
                        <a:gd name="connsiteX8" fmla="*/ 112309 w 118208"/>
                        <a:gd name="connsiteY8" fmla="*/ 65091 h 224962"/>
                        <a:gd name="connsiteX9" fmla="*/ 113895 w 118208"/>
                        <a:gd name="connsiteY9" fmla="*/ 82283 h 224962"/>
                        <a:gd name="connsiteX10" fmla="*/ 84141 w 118208"/>
                        <a:gd name="connsiteY10" fmla="*/ 83489 h 224962"/>
                        <a:gd name="connsiteX11" fmla="*/ 68090 w 118208"/>
                        <a:gd name="connsiteY11" fmla="*/ 84060 h 224962"/>
                        <a:gd name="connsiteX12" fmla="*/ 64411 w 118208"/>
                        <a:gd name="connsiteY12" fmla="*/ 90848 h 224962"/>
                        <a:gd name="connsiteX13" fmla="*/ 64284 w 118208"/>
                        <a:gd name="connsiteY13" fmla="*/ 119714 h 224962"/>
                        <a:gd name="connsiteX14" fmla="*/ 65807 w 118208"/>
                        <a:gd name="connsiteY14" fmla="*/ 134305 h 224962"/>
                        <a:gd name="connsiteX15" fmla="*/ 75450 w 118208"/>
                        <a:gd name="connsiteY15" fmla="*/ 135891 h 224962"/>
                        <a:gd name="connsiteX16" fmla="*/ 112753 w 118208"/>
                        <a:gd name="connsiteY16" fmla="*/ 134432 h 224962"/>
                        <a:gd name="connsiteX17" fmla="*/ 117448 w 118208"/>
                        <a:gd name="connsiteY17" fmla="*/ 134242 h 224962"/>
                        <a:gd name="connsiteX18" fmla="*/ 118082 w 118208"/>
                        <a:gd name="connsiteY18" fmla="*/ 149087 h 224962"/>
                        <a:gd name="connsiteX19" fmla="*/ 118209 w 118208"/>
                        <a:gd name="connsiteY19" fmla="*/ 153909 h 224962"/>
                        <a:gd name="connsiteX20" fmla="*/ 117194 w 118208"/>
                        <a:gd name="connsiteY20" fmla="*/ 153909 h 224962"/>
                        <a:gd name="connsiteX21" fmla="*/ 86615 w 118208"/>
                        <a:gd name="connsiteY21" fmla="*/ 154353 h 224962"/>
                        <a:gd name="connsiteX22" fmla="*/ 67900 w 118208"/>
                        <a:gd name="connsiteY22" fmla="*/ 154797 h 224962"/>
                        <a:gd name="connsiteX23" fmla="*/ 63586 w 118208"/>
                        <a:gd name="connsiteY23" fmla="*/ 164313 h 224962"/>
                        <a:gd name="connsiteX24" fmla="*/ 62508 w 118208"/>
                        <a:gd name="connsiteY24" fmla="*/ 205296 h 224962"/>
                        <a:gd name="connsiteX25" fmla="*/ 62127 w 118208"/>
                        <a:gd name="connsiteY25" fmla="*/ 223630 h 224962"/>
                        <a:gd name="connsiteX26" fmla="*/ 50010 w 118208"/>
                        <a:gd name="connsiteY26" fmla="*/ 224519 h 224962"/>
                        <a:gd name="connsiteX27" fmla="*/ 41889 w 118208"/>
                        <a:gd name="connsiteY27" fmla="*/ 224963 h 224962"/>
                        <a:gd name="connsiteX28" fmla="*/ 41318 w 118208"/>
                        <a:gd name="connsiteY28" fmla="*/ 222108 h 224962"/>
                        <a:gd name="connsiteX29" fmla="*/ 38781 w 118208"/>
                        <a:gd name="connsiteY29" fmla="*/ 182267 h 224962"/>
                        <a:gd name="connsiteX30" fmla="*/ 38781 w 118208"/>
                        <a:gd name="connsiteY30" fmla="*/ 161077 h 224962"/>
                        <a:gd name="connsiteX31" fmla="*/ 32563 w 118208"/>
                        <a:gd name="connsiteY31" fmla="*/ 156890 h 224962"/>
                        <a:gd name="connsiteX32" fmla="*/ 7250 w 118208"/>
                        <a:gd name="connsiteY32" fmla="*/ 157398 h 224962"/>
                        <a:gd name="connsiteX33" fmla="*/ 81 w 118208"/>
                        <a:gd name="connsiteY33" fmla="*/ 154480 h 224962"/>
                        <a:gd name="connsiteX34" fmla="*/ 1160 w 118208"/>
                        <a:gd name="connsiteY34" fmla="*/ 148262 h 224962"/>
                        <a:gd name="connsiteX35" fmla="*/ 8265 w 118208"/>
                        <a:gd name="connsiteY35" fmla="*/ 143187 h 224962"/>
                        <a:gd name="connsiteX36" fmla="*/ 21715 w 118208"/>
                        <a:gd name="connsiteY36" fmla="*/ 140015 h 224962"/>
                        <a:gd name="connsiteX37" fmla="*/ 34467 w 118208"/>
                        <a:gd name="connsiteY37" fmla="*/ 139380 h 224962"/>
                        <a:gd name="connsiteX38" fmla="*/ 37892 w 118208"/>
                        <a:gd name="connsiteY38" fmla="*/ 131197 h 224962"/>
                        <a:gd name="connsiteX39" fmla="*/ 37575 w 118208"/>
                        <a:gd name="connsiteY39" fmla="*/ 98397 h 224962"/>
                        <a:gd name="connsiteX40" fmla="*/ 37068 w 118208"/>
                        <a:gd name="connsiteY40" fmla="*/ 86344 h 224962"/>
                        <a:gd name="connsiteX41" fmla="*/ 33705 w 118208"/>
                        <a:gd name="connsiteY41" fmla="*/ 84440 h 224962"/>
                        <a:gd name="connsiteX42" fmla="*/ 17274 w 118208"/>
                        <a:gd name="connsiteY42" fmla="*/ 84250 h 224962"/>
                        <a:gd name="connsiteX43" fmla="*/ 9788 w 118208"/>
                        <a:gd name="connsiteY43" fmla="*/ 81776 h 224962"/>
                        <a:gd name="connsiteX44" fmla="*/ 8265 w 118208"/>
                        <a:gd name="connsiteY44" fmla="*/ 73846 h 224962"/>
                        <a:gd name="connsiteX45" fmla="*/ 11247 w 118208"/>
                        <a:gd name="connsiteY45" fmla="*/ 69341 h 224962"/>
                        <a:gd name="connsiteX46" fmla="*/ 20700 w 118208"/>
                        <a:gd name="connsiteY46" fmla="*/ 68390 h 224962"/>
                        <a:gd name="connsiteX47" fmla="*/ 33451 w 118208"/>
                        <a:gd name="connsiteY47" fmla="*/ 68834 h 224962"/>
                        <a:gd name="connsiteX48" fmla="*/ 37829 w 118208"/>
                        <a:gd name="connsiteY48" fmla="*/ 64710 h 224962"/>
                        <a:gd name="connsiteX49" fmla="*/ 40874 w 118208"/>
                        <a:gd name="connsiteY49" fmla="*/ 39905 h 224962"/>
                        <a:gd name="connsiteX50" fmla="*/ 48106 w 118208"/>
                        <a:gd name="connsiteY50" fmla="*/ 2220 h 224962"/>
                        <a:gd name="connsiteX51" fmla="*/ 48106 w 118208"/>
                        <a:gd name="connsiteY51" fmla="*/ 1776 h 22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118208" h="224962">
                          <a:moveTo>
                            <a:pt x="48043" y="1713"/>
                          </a:moveTo>
                          <a:cubicBezTo>
                            <a:pt x="49756" y="1332"/>
                            <a:pt x="51469" y="1015"/>
                            <a:pt x="53182" y="761"/>
                          </a:cubicBezTo>
                          <a:cubicBezTo>
                            <a:pt x="57940" y="0"/>
                            <a:pt x="62508" y="-190"/>
                            <a:pt x="66758" y="190"/>
                          </a:cubicBezTo>
                          <a:cubicBezTo>
                            <a:pt x="66758" y="1269"/>
                            <a:pt x="66758" y="2538"/>
                            <a:pt x="66822" y="3933"/>
                          </a:cubicBezTo>
                          <a:cubicBezTo>
                            <a:pt x="67012" y="15226"/>
                            <a:pt x="67012" y="37874"/>
                            <a:pt x="66822" y="49992"/>
                          </a:cubicBezTo>
                          <a:cubicBezTo>
                            <a:pt x="66695" y="62109"/>
                            <a:pt x="66378" y="63759"/>
                            <a:pt x="66187" y="64837"/>
                          </a:cubicBezTo>
                          <a:cubicBezTo>
                            <a:pt x="66060" y="65916"/>
                            <a:pt x="66060" y="66296"/>
                            <a:pt x="74815" y="66233"/>
                          </a:cubicBezTo>
                          <a:cubicBezTo>
                            <a:pt x="83570" y="66169"/>
                            <a:pt x="101016" y="65535"/>
                            <a:pt x="110406" y="65091"/>
                          </a:cubicBezTo>
                          <a:lnTo>
                            <a:pt x="112309" y="65091"/>
                          </a:lnTo>
                          <a:cubicBezTo>
                            <a:pt x="112880" y="70420"/>
                            <a:pt x="113388" y="76193"/>
                            <a:pt x="113895" y="82283"/>
                          </a:cubicBezTo>
                          <a:cubicBezTo>
                            <a:pt x="105711" y="82791"/>
                            <a:pt x="92706" y="83172"/>
                            <a:pt x="84141" y="83489"/>
                          </a:cubicBezTo>
                          <a:cubicBezTo>
                            <a:pt x="74435" y="83806"/>
                            <a:pt x="70438" y="83933"/>
                            <a:pt x="68090" y="84060"/>
                          </a:cubicBezTo>
                          <a:cubicBezTo>
                            <a:pt x="65680" y="84123"/>
                            <a:pt x="64855" y="84123"/>
                            <a:pt x="64411" y="90848"/>
                          </a:cubicBezTo>
                          <a:cubicBezTo>
                            <a:pt x="63967" y="97573"/>
                            <a:pt x="63903" y="111022"/>
                            <a:pt x="64284" y="119714"/>
                          </a:cubicBezTo>
                          <a:cubicBezTo>
                            <a:pt x="64665" y="128405"/>
                            <a:pt x="65426" y="132339"/>
                            <a:pt x="65807" y="134305"/>
                          </a:cubicBezTo>
                          <a:cubicBezTo>
                            <a:pt x="66060" y="135618"/>
                            <a:pt x="69275" y="136145"/>
                            <a:pt x="75450" y="135891"/>
                          </a:cubicBezTo>
                          <a:cubicBezTo>
                            <a:pt x="84649" y="135511"/>
                            <a:pt x="103110" y="134813"/>
                            <a:pt x="112753" y="134432"/>
                          </a:cubicBezTo>
                          <a:cubicBezTo>
                            <a:pt x="114593" y="134369"/>
                            <a:pt x="116179" y="134305"/>
                            <a:pt x="117448" y="134242"/>
                          </a:cubicBezTo>
                          <a:cubicBezTo>
                            <a:pt x="117702" y="139190"/>
                            <a:pt x="117892" y="144202"/>
                            <a:pt x="118082" y="149087"/>
                          </a:cubicBezTo>
                          <a:cubicBezTo>
                            <a:pt x="118082" y="150673"/>
                            <a:pt x="118209" y="152323"/>
                            <a:pt x="118209" y="153909"/>
                          </a:cubicBezTo>
                          <a:lnTo>
                            <a:pt x="117194" y="153909"/>
                          </a:lnTo>
                          <a:cubicBezTo>
                            <a:pt x="110215" y="154226"/>
                            <a:pt x="96385" y="154226"/>
                            <a:pt x="86615" y="154353"/>
                          </a:cubicBezTo>
                          <a:cubicBezTo>
                            <a:pt x="76845" y="154480"/>
                            <a:pt x="71072" y="154670"/>
                            <a:pt x="67900" y="154797"/>
                          </a:cubicBezTo>
                          <a:cubicBezTo>
                            <a:pt x="64728" y="154924"/>
                            <a:pt x="64157" y="154924"/>
                            <a:pt x="63586" y="164313"/>
                          </a:cubicBezTo>
                          <a:cubicBezTo>
                            <a:pt x="63015" y="173702"/>
                            <a:pt x="62571" y="192481"/>
                            <a:pt x="62508" y="205296"/>
                          </a:cubicBezTo>
                          <a:cubicBezTo>
                            <a:pt x="62508" y="213734"/>
                            <a:pt x="62698" y="219634"/>
                            <a:pt x="62127" y="223630"/>
                          </a:cubicBezTo>
                          <a:cubicBezTo>
                            <a:pt x="58257" y="223948"/>
                            <a:pt x="54197" y="224265"/>
                            <a:pt x="50010" y="224519"/>
                          </a:cubicBezTo>
                          <a:cubicBezTo>
                            <a:pt x="47345" y="224709"/>
                            <a:pt x="44617" y="224836"/>
                            <a:pt x="41889" y="224963"/>
                          </a:cubicBezTo>
                          <a:cubicBezTo>
                            <a:pt x="41699" y="224138"/>
                            <a:pt x="41509" y="223187"/>
                            <a:pt x="41318" y="222108"/>
                          </a:cubicBezTo>
                          <a:cubicBezTo>
                            <a:pt x="39796" y="212782"/>
                            <a:pt x="39034" y="194384"/>
                            <a:pt x="38781" y="182267"/>
                          </a:cubicBezTo>
                          <a:cubicBezTo>
                            <a:pt x="38463" y="170150"/>
                            <a:pt x="38654" y="164376"/>
                            <a:pt x="38781" y="161077"/>
                          </a:cubicBezTo>
                          <a:cubicBezTo>
                            <a:pt x="38844" y="157778"/>
                            <a:pt x="38781" y="156954"/>
                            <a:pt x="32563" y="156890"/>
                          </a:cubicBezTo>
                          <a:cubicBezTo>
                            <a:pt x="26283" y="156890"/>
                            <a:pt x="13721" y="157588"/>
                            <a:pt x="7250" y="157398"/>
                          </a:cubicBezTo>
                          <a:cubicBezTo>
                            <a:pt x="716" y="157207"/>
                            <a:pt x="272" y="156192"/>
                            <a:pt x="81" y="154480"/>
                          </a:cubicBezTo>
                          <a:cubicBezTo>
                            <a:pt x="-109" y="152767"/>
                            <a:pt x="-46" y="150292"/>
                            <a:pt x="1160" y="148262"/>
                          </a:cubicBezTo>
                          <a:cubicBezTo>
                            <a:pt x="2365" y="146232"/>
                            <a:pt x="4649" y="144583"/>
                            <a:pt x="8265" y="143187"/>
                          </a:cubicBezTo>
                          <a:cubicBezTo>
                            <a:pt x="11881" y="141791"/>
                            <a:pt x="16766" y="140649"/>
                            <a:pt x="21715" y="140015"/>
                          </a:cubicBezTo>
                          <a:cubicBezTo>
                            <a:pt x="26663" y="139444"/>
                            <a:pt x="31675" y="139444"/>
                            <a:pt x="34467" y="139380"/>
                          </a:cubicBezTo>
                          <a:cubicBezTo>
                            <a:pt x="37258" y="139380"/>
                            <a:pt x="37766" y="139190"/>
                            <a:pt x="37892" y="131197"/>
                          </a:cubicBezTo>
                          <a:cubicBezTo>
                            <a:pt x="38019" y="123203"/>
                            <a:pt x="37829" y="107279"/>
                            <a:pt x="37575" y="98397"/>
                          </a:cubicBezTo>
                          <a:cubicBezTo>
                            <a:pt x="37321" y="89516"/>
                            <a:pt x="37004" y="87549"/>
                            <a:pt x="37068" y="86344"/>
                          </a:cubicBezTo>
                          <a:cubicBezTo>
                            <a:pt x="37068" y="85138"/>
                            <a:pt x="37448" y="84631"/>
                            <a:pt x="33705" y="84440"/>
                          </a:cubicBezTo>
                          <a:cubicBezTo>
                            <a:pt x="29962" y="84250"/>
                            <a:pt x="22032" y="84377"/>
                            <a:pt x="17274" y="84250"/>
                          </a:cubicBezTo>
                          <a:cubicBezTo>
                            <a:pt x="12516" y="84123"/>
                            <a:pt x="10866" y="83743"/>
                            <a:pt x="9788" y="81776"/>
                          </a:cubicBezTo>
                          <a:cubicBezTo>
                            <a:pt x="8709" y="79809"/>
                            <a:pt x="8138" y="76320"/>
                            <a:pt x="8265" y="73846"/>
                          </a:cubicBezTo>
                          <a:cubicBezTo>
                            <a:pt x="8392" y="71435"/>
                            <a:pt x="9280" y="70103"/>
                            <a:pt x="11247" y="69341"/>
                          </a:cubicBezTo>
                          <a:cubicBezTo>
                            <a:pt x="13277" y="68580"/>
                            <a:pt x="16449" y="68326"/>
                            <a:pt x="20700" y="68390"/>
                          </a:cubicBezTo>
                          <a:cubicBezTo>
                            <a:pt x="25014" y="68390"/>
                            <a:pt x="30406" y="68707"/>
                            <a:pt x="33451" y="68834"/>
                          </a:cubicBezTo>
                          <a:cubicBezTo>
                            <a:pt x="36497" y="68961"/>
                            <a:pt x="37258" y="68834"/>
                            <a:pt x="37829" y="64710"/>
                          </a:cubicBezTo>
                          <a:cubicBezTo>
                            <a:pt x="38400" y="60523"/>
                            <a:pt x="38907" y="52276"/>
                            <a:pt x="40874" y="39905"/>
                          </a:cubicBezTo>
                          <a:cubicBezTo>
                            <a:pt x="42841" y="27597"/>
                            <a:pt x="46267" y="11166"/>
                            <a:pt x="48106" y="2220"/>
                          </a:cubicBezTo>
                          <a:lnTo>
                            <a:pt x="48106" y="1776"/>
                          </a:lnTo>
                          <a:close/>
                        </a:path>
                      </a:pathLst>
                    </a:custGeom>
                    <a:solidFill>
                      <a:srgbClr val="BCC7BD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3" name="Freeform: Shape 7702">
                      <a:extLst>
                        <a:ext uri="{FF2B5EF4-FFF2-40B4-BE49-F238E27FC236}">
                          <a16:creationId xmlns:a16="http://schemas.microsoft.com/office/drawing/2014/main" id="{D1E11792-C7B3-5071-5D78-AC7B61E4AE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1591" y="1733088"/>
                      <a:ext cx="124699" cy="225434"/>
                    </a:xfrm>
                    <a:custGeom>
                      <a:avLst/>
                      <a:gdLst>
                        <a:gd name="connsiteX0" fmla="*/ 7442 w 124699"/>
                        <a:gd name="connsiteY0" fmla="*/ 203456 h 225434"/>
                        <a:gd name="connsiteX1" fmla="*/ 2747 w 124699"/>
                        <a:gd name="connsiteY1" fmla="*/ 106074 h 225434"/>
                        <a:gd name="connsiteX2" fmla="*/ 19 w 124699"/>
                        <a:gd name="connsiteY2" fmla="*/ 41491 h 225434"/>
                        <a:gd name="connsiteX3" fmla="*/ 5094 w 124699"/>
                        <a:gd name="connsiteY3" fmla="*/ 18271 h 225434"/>
                        <a:gd name="connsiteX4" fmla="*/ 21272 w 124699"/>
                        <a:gd name="connsiteY4" fmla="*/ 4568 h 225434"/>
                        <a:gd name="connsiteX5" fmla="*/ 49630 w 124699"/>
                        <a:gd name="connsiteY5" fmla="*/ 0 h 225434"/>
                        <a:gd name="connsiteX6" fmla="*/ 76402 w 124699"/>
                        <a:gd name="connsiteY6" fmla="*/ 3933 h 225434"/>
                        <a:gd name="connsiteX7" fmla="*/ 98607 w 124699"/>
                        <a:gd name="connsiteY7" fmla="*/ 16495 h 225434"/>
                        <a:gd name="connsiteX8" fmla="*/ 112564 w 124699"/>
                        <a:gd name="connsiteY8" fmla="*/ 44663 h 225434"/>
                        <a:gd name="connsiteX9" fmla="*/ 120367 w 124699"/>
                        <a:gd name="connsiteY9" fmla="*/ 106835 h 225434"/>
                        <a:gd name="connsiteX10" fmla="*/ 124554 w 124699"/>
                        <a:gd name="connsiteY10" fmla="*/ 197302 h 225434"/>
                        <a:gd name="connsiteX11" fmla="*/ 118781 w 124699"/>
                        <a:gd name="connsiteY11" fmla="*/ 218555 h 225434"/>
                        <a:gd name="connsiteX12" fmla="*/ 82937 w 124699"/>
                        <a:gd name="connsiteY12" fmla="*/ 222298 h 225434"/>
                        <a:gd name="connsiteX13" fmla="*/ 22287 w 124699"/>
                        <a:gd name="connsiteY13" fmla="*/ 225343 h 225434"/>
                        <a:gd name="connsiteX14" fmla="*/ 7505 w 124699"/>
                        <a:gd name="connsiteY14" fmla="*/ 203520 h 22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4699" h="225434">
                          <a:moveTo>
                            <a:pt x="7442" y="203456"/>
                          </a:moveTo>
                          <a:cubicBezTo>
                            <a:pt x="6426" y="181506"/>
                            <a:pt x="4396" y="137921"/>
                            <a:pt x="2747" y="106074"/>
                          </a:cubicBezTo>
                          <a:cubicBezTo>
                            <a:pt x="1097" y="74226"/>
                            <a:pt x="-171" y="54179"/>
                            <a:pt x="19" y="41491"/>
                          </a:cubicBezTo>
                          <a:cubicBezTo>
                            <a:pt x="209" y="28802"/>
                            <a:pt x="1795" y="23473"/>
                            <a:pt x="5094" y="18271"/>
                          </a:cubicBezTo>
                          <a:cubicBezTo>
                            <a:pt x="8393" y="13006"/>
                            <a:pt x="13405" y="7867"/>
                            <a:pt x="21272" y="4568"/>
                          </a:cubicBezTo>
                          <a:cubicBezTo>
                            <a:pt x="29138" y="1332"/>
                            <a:pt x="39860" y="0"/>
                            <a:pt x="49630" y="0"/>
                          </a:cubicBezTo>
                          <a:cubicBezTo>
                            <a:pt x="59400" y="0"/>
                            <a:pt x="68155" y="1332"/>
                            <a:pt x="76402" y="3933"/>
                          </a:cubicBezTo>
                          <a:cubicBezTo>
                            <a:pt x="84713" y="6534"/>
                            <a:pt x="92516" y="10404"/>
                            <a:pt x="98607" y="16495"/>
                          </a:cubicBezTo>
                          <a:cubicBezTo>
                            <a:pt x="104697" y="22649"/>
                            <a:pt x="109138" y="31023"/>
                            <a:pt x="112564" y="44663"/>
                          </a:cubicBezTo>
                          <a:cubicBezTo>
                            <a:pt x="115990" y="58303"/>
                            <a:pt x="118337" y="77145"/>
                            <a:pt x="120367" y="106835"/>
                          </a:cubicBezTo>
                          <a:cubicBezTo>
                            <a:pt x="122397" y="136526"/>
                            <a:pt x="124047" y="177001"/>
                            <a:pt x="124554" y="197302"/>
                          </a:cubicBezTo>
                          <a:cubicBezTo>
                            <a:pt x="125062" y="217604"/>
                            <a:pt x="124491" y="217730"/>
                            <a:pt x="118781" y="218555"/>
                          </a:cubicBezTo>
                          <a:cubicBezTo>
                            <a:pt x="113071" y="219380"/>
                            <a:pt x="102159" y="220903"/>
                            <a:pt x="82937" y="222298"/>
                          </a:cubicBezTo>
                          <a:cubicBezTo>
                            <a:pt x="63714" y="223694"/>
                            <a:pt x="36054" y="224899"/>
                            <a:pt x="22287" y="225343"/>
                          </a:cubicBezTo>
                          <a:cubicBezTo>
                            <a:pt x="8520" y="225787"/>
                            <a:pt x="8520" y="225470"/>
                            <a:pt x="7505" y="203520"/>
                          </a:cubicBezTo>
                          <a:close/>
                        </a:path>
                      </a:pathLst>
                    </a:custGeom>
                    <a:solidFill>
                      <a:srgbClr val="418068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7704" name="Freeform: Shape 7703">
                      <a:extLst>
                        <a:ext uri="{FF2B5EF4-FFF2-40B4-BE49-F238E27FC236}">
                          <a16:creationId xmlns:a16="http://schemas.microsoft.com/office/drawing/2014/main" id="{D388FDDD-C368-84C1-7A60-DCAA57375D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7319" y="1754174"/>
                      <a:ext cx="118254" cy="203496"/>
                    </a:xfrm>
                    <a:custGeom>
                      <a:avLst/>
                      <a:gdLst>
                        <a:gd name="connsiteX0" fmla="*/ 888 w 118254"/>
                        <a:gd name="connsiteY0" fmla="*/ 164543 h 203496"/>
                        <a:gd name="connsiteX1" fmla="*/ 0 w 118254"/>
                        <a:gd name="connsiteY1" fmla="*/ 145003 h 203496"/>
                        <a:gd name="connsiteX2" fmla="*/ 20238 w 118254"/>
                        <a:gd name="connsiteY2" fmla="*/ 145194 h 203496"/>
                        <a:gd name="connsiteX3" fmla="*/ 25377 w 118254"/>
                        <a:gd name="connsiteY3" fmla="*/ 139801 h 203496"/>
                        <a:gd name="connsiteX4" fmla="*/ 23727 w 118254"/>
                        <a:gd name="connsiteY4" fmla="*/ 118104 h 203496"/>
                        <a:gd name="connsiteX5" fmla="*/ 20809 w 118254"/>
                        <a:gd name="connsiteY5" fmla="*/ 113029 h 203496"/>
                        <a:gd name="connsiteX6" fmla="*/ 11356 w 118254"/>
                        <a:gd name="connsiteY6" fmla="*/ 111697 h 203496"/>
                        <a:gd name="connsiteX7" fmla="*/ 7296 w 118254"/>
                        <a:gd name="connsiteY7" fmla="*/ 108969 h 203496"/>
                        <a:gd name="connsiteX8" fmla="*/ 9516 w 118254"/>
                        <a:gd name="connsiteY8" fmla="*/ 104655 h 203496"/>
                        <a:gd name="connsiteX9" fmla="*/ 20745 w 118254"/>
                        <a:gd name="connsiteY9" fmla="*/ 102815 h 203496"/>
                        <a:gd name="connsiteX10" fmla="*/ 23537 w 118254"/>
                        <a:gd name="connsiteY10" fmla="*/ 99960 h 203496"/>
                        <a:gd name="connsiteX11" fmla="*/ 22902 w 118254"/>
                        <a:gd name="connsiteY11" fmla="*/ 91015 h 203496"/>
                        <a:gd name="connsiteX12" fmla="*/ 19730 w 118254"/>
                        <a:gd name="connsiteY12" fmla="*/ 88668 h 203496"/>
                        <a:gd name="connsiteX13" fmla="*/ 10531 w 118254"/>
                        <a:gd name="connsiteY13" fmla="*/ 87335 h 203496"/>
                        <a:gd name="connsiteX14" fmla="*/ 6852 w 118254"/>
                        <a:gd name="connsiteY14" fmla="*/ 83782 h 203496"/>
                        <a:gd name="connsiteX15" fmla="*/ 8184 w 118254"/>
                        <a:gd name="connsiteY15" fmla="*/ 80230 h 203496"/>
                        <a:gd name="connsiteX16" fmla="*/ 15226 w 118254"/>
                        <a:gd name="connsiteY16" fmla="*/ 79532 h 203496"/>
                        <a:gd name="connsiteX17" fmla="*/ 20682 w 118254"/>
                        <a:gd name="connsiteY17" fmla="*/ 80039 h 203496"/>
                        <a:gd name="connsiteX18" fmla="*/ 22078 w 118254"/>
                        <a:gd name="connsiteY18" fmla="*/ 74774 h 203496"/>
                        <a:gd name="connsiteX19" fmla="*/ 22585 w 118254"/>
                        <a:gd name="connsiteY19" fmla="*/ 54599 h 203496"/>
                        <a:gd name="connsiteX20" fmla="*/ 19096 w 118254"/>
                        <a:gd name="connsiteY20" fmla="*/ 49461 h 203496"/>
                        <a:gd name="connsiteX21" fmla="*/ 8501 w 118254"/>
                        <a:gd name="connsiteY21" fmla="*/ 48763 h 203496"/>
                        <a:gd name="connsiteX22" fmla="*/ 6027 w 118254"/>
                        <a:gd name="connsiteY22" fmla="*/ 45337 h 203496"/>
                        <a:gd name="connsiteX23" fmla="*/ 6090 w 118254"/>
                        <a:gd name="connsiteY23" fmla="*/ 34172 h 203496"/>
                        <a:gd name="connsiteX24" fmla="*/ 9897 w 118254"/>
                        <a:gd name="connsiteY24" fmla="*/ 31507 h 203496"/>
                        <a:gd name="connsiteX25" fmla="*/ 23473 w 118254"/>
                        <a:gd name="connsiteY25" fmla="*/ 31761 h 203496"/>
                        <a:gd name="connsiteX26" fmla="*/ 26138 w 118254"/>
                        <a:gd name="connsiteY26" fmla="*/ 29540 h 203496"/>
                        <a:gd name="connsiteX27" fmla="*/ 26455 w 118254"/>
                        <a:gd name="connsiteY27" fmla="*/ 18692 h 203496"/>
                        <a:gd name="connsiteX28" fmla="*/ 32101 w 118254"/>
                        <a:gd name="connsiteY28" fmla="*/ 6130 h 203496"/>
                        <a:gd name="connsiteX29" fmla="*/ 41808 w 118254"/>
                        <a:gd name="connsiteY29" fmla="*/ 357 h 203496"/>
                        <a:gd name="connsiteX30" fmla="*/ 52022 w 118254"/>
                        <a:gd name="connsiteY30" fmla="*/ 1372 h 203496"/>
                        <a:gd name="connsiteX31" fmla="*/ 58556 w 118254"/>
                        <a:gd name="connsiteY31" fmla="*/ 8224 h 203496"/>
                        <a:gd name="connsiteX32" fmla="*/ 61094 w 118254"/>
                        <a:gd name="connsiteY32" fmla="*/ 18692 h 203496"/>
                        <a:gd name="connsiteX33" fmla="*/ 61348 w 118254"/>
                        <a:gd name="connsiteY33" fmla="*/ 29857 h 203496"/>
                        <a:gd name="connsiteX34" fmla="*/ 70610 w 118254"/>
                        <a:gd name="connsiteY34" fmla="*/ 32205 h 203496"/>
                        <a:gd name="connsiteX35" fmla="*/ 106010 w 118254"/>
                        <a:gd name="connsiteY35" fmla="*/ 32839 h 203496"/>
                        <a:gd name="connsiteX36" fmla="*/ 108802 w 118254"/>
                        <a:gd name="connsiteY36" fmla="*/ 33029 h 203496"/>
                        <a:gd name="connsiteX37" fmla="*/ 111149 w 118254"/>
                        <a:gd name="connsiteY37" fmla="*/ 48255 h 203496"/>
                        <a:gd name="connsiteX38" fmla="*/ 102902 w 118254"/>
                        <a:gd name="connsiteY38" fmla="*/ 48382 h 203496"/>
                        <a:gd name="connsiteX39" fmla="*/ 71562 w 118254"/>
                        <a:gd name="connsiteY39" fmla="*/ 48890 h 203496"/>
                        <a:gd name="connsiteX40" fmla="*/ 64266 w 118254"/>
                        <a:gd name="connsiteY40" fmla="*/ 50539 h 203496"/>
                        <a:gd name="connsiteX41" fmla="*/ 64393 w 118254"/>
                        <a:gd name="connsiteY41" fmla="*/ 58533 h 203496"/>
                        <a:gd name="connsiteX42" fmla="*/ 66677 w 118254"/>
                        <a:gd name="connsiteY42" fmla="*/ 78834 h 203496"/>
                        <a:gd name="connsiteX43" fmla="*/ 78604 w 118254"/>
                        <a:gd name="connsiteY43" fmla="*/ 84734 h 203496"/>
                        <a:gd name="connsiteX44" fmla="*/ 114258 w 118254"/>
                        <a:gd name="connsiteY44" fmla="*/ 89556 h 203496"/>
                        <a:gd name="connsiteX45" fmla="*/ 114829 w 118254"/>
                        <a:gd name="connsiteY45" fmla="*/ 89746 h 203496"/>
                        <a:gd name="connsiteX46" fmla="*/ 115653 w 118254"/>
                        <a:gd name="connsiteY46" fmla="*/ 102878 h 203496"/>
                        <a:gd name="connsiteX47" fmla="*/ 115146 w 118254"/>
                        <a:gd name="connsiteY47" fmla="*/ 103005 h 203496"/>
                        <a:gd name="connsiteX48" fmla="*/ 91102 w 118254"/>
                        <a:gd name="connsiteY48" fmla="*/ 107763 h 203496"/>
                        <a:gd name="connsiteX49" fmla="*/ 73528 w 118254"/>
                        <a:gd name="connsiteY49" fmla="*/ 109413 h 203496"/>
                        <a:gd name="connsiteX50" fmla="*/ 67755 w 118254"/>
                        <a:gd name="connsiteY50" fmla="*/ 109096 h 203496"/>
                        <a:gd name="connsiteX51" fmla="*/ 67057 w 118254"/>
                        <a:gd name="connsiteY51" fmla="*/ 111253 h 203496"/>
                        <a:gd name="connsiteX52" fmla="*/ 66677 w 118254"/>
                        <a:gd name="connsiteY52" fmla="*/ 121403 h 203496"/>
                        <a:gd name="connsiteX53" fmla="*/ 65725 w 118254"/>
                        <a:gd name="connsiteY53" fmla="*/ 138786 h 203496"/>
                        <a:gd name="connsiteX54" fmla="*/ 75241 w 118254"/>
                        <a:gd name="connsiteY54" fmla="*/ 143290 h 203496"/>
                        <a:gd name="connsiteX55" fmla="*/ 107152 w 118254"/>
                        <a:gd name="connsiteY55" fmla="*/ 145194 h 203496"/>
                        <a:gd name="connsiteX56" fmla="*/ 117747 w 118254"/>
                        <a:gd name="connsiteY56" fmla="*/ 147414 h 203496"/>
                        <a:gd name="connsiteX57" fmla="*/ 118255 w 118254"/>
                        <a:gd name="connsiteY57" fmla="*/ 159975 h 203496"/>
                        <a:gd name="connsiteX58" fmla="*/ 98207 w 118254"/>
                        <a:gd name="connsiteY58" fmla="*/ 163338 h 203496"/>
                        <a:gd name="connsiteX59" fmla="*/ 78604 w 118254"/>
                        <a:gd name="connsiteY59" fmla="*/ 163401 h 203496"/>
                        <a:gd name="connsiteX60" fmla="*/ 67121 w 118254"/>
                        <a:gd name="connsiteY60" fmla="*/ 163782 h 203496"/>
                        <a:gd name="connsiteX61" fmla="*/ 64266 w 118254"/>
                        <a:gd name="connsiteY61" fmla="*/ 172791 h 203496"/>
                        <a:gd name="connsiteX62" fmla="*/ 61348 w 118254"/>
                        <a:gd name="connsiteY62" fmla="*/ 202164 h 203496"/>
                        <a:gd name="connsiteX63" fmla="*/ 35147 w 118254"/>
                        <a:gd name="connsiteY63" fmla="*/ 203496 h 203496"/>
                        <a:gd name="connsiteX64" fmla="*/ 28866 w 118254"/>
                        <a:gd name="connsiteY64" fmla="*/ 172918 h 203496"/>
                        <a:gd name="connsiteX65" fmla="*/ 20745 w 118254"/>
                        <a:gd name="connsiteY65" fmla="*/ 164860 h 203496"/>
                        <a:gd name="connsiteX66" fmla="*/ 952 w 118254"/>
                        <a:gd name="connsiteY66" fmla="*/ 164480 h 203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</a:cxnLst>
                      <a:rect l="l" t="t" r="r" b="b"/>
                      <a:pathLst>
                        <a:path w="118254" h="203496">
                          <a:moveTo>
                            <a:pt x="888" y="164543"/>
                          </a:moveTo>
                          <a:cubicBezTo>
                            <a:pt x="634" y="158516"/>
                            <a:pt x="317" y="151919"/>
                            <a:pt x="0" y="145003"/>
                          </a:cubicBezTo>
                          <a:cubicBezTo>
                            <a:pt x="6471" y="145003"/>
                            <a:pt x="15416" y="145130"/>
                            <a:pt x="20238" y="145194"/>
                          </a:cubicBezTo>
                          <a:cubicBezTo>
                            <a:pt x="23917" y="145194"/>
                            <a:pt x="25630" y="143398"/>
                            <a:pt x="25377" y="139801"/>
                          </a:cubicBezTo>
                          <a:cubicBezTo>
                            <a:pt x="24996" y="134345"/>
                            <a:pt x="24171" y="123433"/>
                            <a:pt x="23727" y="118104"/>
                          </a:cubicBezTo>
                          <a:cubicBezTo>
                            <a:pt x="23283" y="112775"/>
                            <a:pt x="23093" y="113156"/>
                            <a:pt x="20809" y="113029"/>
                          </a:cubicBezTo>
                          <a:cubicBezTo>
                            <a:pt x="18525" y="112902"/>
                            <a:pt x="14084" y="112395"/>
                            <a:pt x="11356" y="111697"/>
                          </a:cubicBezTo>
                          <a:cubicBezTo>
                            <a:pt x="8692" y="111062"/>
                            <a:pt x="7740" y="110238"/>
                            <a:pt x="7296" y="108969"/>
                          </a:cubicBezTo>
                          <a:cubicBezTo>
                            <a:pt x="6788" y="107636"/>
                            <a:pt x="6725" y="105733"/>
                            <a:pt x="9516" y="104655"/>
                          </a:cubicBezTo>
                          <a:cubicBezTo>
                            <a:pt x="12308" y="103513"/>
                            <a:pt x="17890" y="103132"/>
                            <a:pt x="20745" y="102815"/>
                          </a:cubicBezTo>
                          <a:cubicBezTo>
                            <a:pt x="23600" y="102498"/>
                            <a:pt x="23664" y="102307"/>
                            <a:pt x="23537" y="99960"/>
                          </a:cubicBezTo>
                          <a:cubicBezTo>
                            <a:pt x="23473" y="97613"/>
                            <a:pt x="23220" y="93235"/>
                            <a:pt x="22902" y="91015"/>
                          </a:cubicBezTo>
                          <a:cubicBezTo>
                            <a:pt x="22585" y="88794"/>
                            <a:pt x="22141" y="88794"/>
                            <a:pt x="19730" y="88668"/>
                          </a:cubicBezTo>
                          <a:cubicBezTo>
                            <a:pt x="17383" y="88477"/>
                            <a:pt x="13069" y="88160"/>
                            <a:pt x="10531" y="87335"/>
                          </a:cubicBezTo>
                          <a:cubicBezTo>
                            <a:pt x="7994" y="86511"/>
                            <a:pt x="7232" y="85178"/>
                            <a:pt x="6852" y="83782"/>
                          </a:cubicBezTo>
                          <a:cubicBezTo>
                            <a:pt x="6534" y="82387"/>
                            <a:pt x="6598" y="80991"/>
                            <a:pt x="8184" y="80230"/>
                          </a:cubicBezTo>
                          <a:cubicBezTo>
                            <a:pt x="9770" y="79469"/>
                            <a:pt x="12752" y="79405"/>
                            <a:pt x="15226" y="79532"/>
                          </a:cubicBezTo>
                          <a:cubicBezTo>
                            <a:pt x="17700" y="79659"/>
                            <a:pt x="19603" y="79976"/>
                            <a:pt x="20682" y="80039"/>
                          </a:cubicBezTo>
                          <a:cubicBezTo>
                            <a:pt x="21697" y="80039"/>
                            <a:pt x="21824" y="79849"/>
                            <a:pt x="22078" y="74774"/>
                          </a:cubicBezTo>
                          <a:cubicBezTo>
                            <a:pt x="22331" y="69635"/>
                            <a:pt x="22649" y="59611"/>
                            <a:pt x="22585" y="54599"/>
                          </a:cubicBezTo>
                          <a:cubicBezTo>
                            <a:pt x="22522" y="49588"/>
                            <a:pt x="21951" y="49588"/>
                            <a:pt x="19096" y="49461"/>
                          </a:cubicBezTo>
                          <a:cubicBezTo>
                            <a:pt x="16241" y="49334"/>
                            <a:pt x="11039" y="49080"/>
                            <a:pt x="8501" y="48763"/>
                          </a:cubicBezTo>
                          <a:cubicBezTo>
                            <a:pt x="5963" y="48509"/>
                            <a:pt x="6027" y="48192"/>
                            <a:pt x="6027" y="45337"/>
                          </a:cubicBezTo>
                          <a:cubicBezTo>
                            <a:pt x="6027" y="42419"/>
                            <a:pt x="6027" y="36899"/>
                            <a:pt x="6090" y="34172"/>
                          </a:cubicBezTo>
                          <a:cubicBezTo>
                            <a:pt x="6154" y="31443"/>
                            <a:pt x="6408" y="31443"/>
                            <a:pt x="9897" y="31507"/>
                          </a:cubicBezTo>
                          <a:cubicBezTo>
                            <a:pt x="13386" y="31570"/>
                            <a:pt x="20238" y="31761"/>
                            <a:pt x="23473" y="31761"/>
                          </a:cubicBezTo>
                          <a:cubicBezTo>
                            <a:pt x="26709" y="31761"/>
                            <a:pt x="26392" y="31697"/>
                            <a:pt x="26138" y="29540"/>
                          </a:cubicBezTo>
                          <a:cubicBezTo>
                            <a:pt x="25821" y="27383"/>
                            <a:pt x="25567" y="23196"/>
                            <a:pt x="26455" y="18692"/>
                          </a:cubicBezTo>
                          <a:cubicBezTo>
                            <a:pt x="27343" y="14187"/>
                            <a:pt x="29373" y="9366"/>
                            <a:pt x="32101" y="6130"/>
                          </a:cubicBezTo>
                          <a:cubicBezTo>
                            <a:pt x="34829" y="2832"/>
                            <a:pt x="38255" y="1055"/>
                            <a:pt x="41808" y="357"/>
                          </a:cubicBezTo>
                          <a:cubicBezTo>
                            <a:pt x="45361" y="-341"/>
                            <a:pt x="49040" y="-23"/>
                            <a:pt x="52022" y="1372"/>
                          </a:cubicBezTo>
                          <a:cubicBezTo>
                            <a:pt x="54940" y="2768"/>
                            <a:pt x="57097" y="5242"/>
                            <a:pt x="58556" y="8224"/>
                          </a:cubicBezTo>
                          <a:cubicBezTo>
                            <a:pt x="60015" y="11142"/>
                            <a:pt x="60777" y="14568"/>
                            <a:pt x="61094" y="18692"/>
                          </a:cubicBezTo>
                          <a:cubicBezTo>
                            <a:pt x="61411" y="22752"/>
                            <a:pt x="61284" y="27510"/>
                            <a:pt x="61348" y="29857"/>
                          </a:cubicBezTo>
                          <a:cubicBezTo>
                            <a:pt x="61411" y="32205"/>
                            <a:pt x="61728" y="32141"/>
                            <a:pt x="70610" y="32205"/>
                          </a:cubicBezTo>
                          <a:cubicBezTo>
                            <a:pt x="79492" y="32205"/>
                            <a:pt x="97002" y="32395"/>
                            <a:pt x="106010" y="32839"/>
                          </a:cubicBezTo>
                          <a:cubicBezTo>
                            <a:pt x="107025" y="32839"/>
                            <a:pt x="107977" y="32966"/>
                            <a:pt x="108802" y="33029"/>
                          </a:cubicBezTo>
                          <a:cubicBezTo>
                            <a:pt x="109626" y="37597"/>
                            <a:pt x="110451" y="42609"/>
                            <a:pt x="111149" y="48255"/>
                          </a:cubicBezTo>
                          <a:cubicBezTo>
                            <a:pt x="109056" y="48382"/>
                            <a:pt x="106391" y="48382"/>
                            <a:pt x="102902" y="48382"/>
                          </a:cubicBezTo>
                          <a:cubicBezTo>
                            <a:pt x="93703" y="48382"/>
                            <a:pt x="78921" y="48636"/>
                            <a:pt x="71562" y="48890"/>
                          </a:cubicBezTo>
                          <a:cubicBezTo>
                            <a:pt x="64203" y="49207"/>
                            <a:pt x="64329" y="49651"/>
                            <a:pt x="64266" y="50539"/>
                          </a:cubicBezTo>
                          <a:cubicBezTo>
                            <a:pt x="64266" y="51491"/>
                            <a:pt x="64076" y="52887"/>
                            <a:pt x="64393" y="58533"/>
                          </a:cubicBezTo>
                          <a:cubicBezTo>
                            <a:pt x="64710" y="64116"/>
                            <a:pt x="65535" y="73886"/>
                            <a:pt x="66677" y="78834"/>
                          </a:cubicBezTo>
                          <a:cubicBezTo>
                            <a:pt x="67819" y="83782"/>
                            <a:pt x="69214" y="83909"/>
                            <a:pt x="78604" y="84734"/>
                          </a:cubicBezTo>
                          <a:cubicBezTo>
                            <a:pt x="87993" y="85559"/>
                            <a:pt x="105313" y="87082"/>
                            <a:pt x="114258" y="89556"/>
                          </a:cubicBezTo>
                          <a:lnTo>
                            <a:pt x="114829" y="89746"/>
                          </a:lnTo>
                          <a:cubicBezTo>
                            <a:pt x="115082" y="93997"/>
                            <a:pt x="115336" y="98374"/>
                            <a:pt x="115653" y="102878"/>
                          </a:cubicBezTo>
                          <a:lnTo>
                            <a:pt x="115146" y="103005"/>
                          </a:lnTo>
                          <a:cubicBezTo>
                            <a:pt x="109246" y="104655"/>
                            <a:pt x="99095" y="106558"/>
                            <a:pt x="91102" y="107763"/>
                          </a:cubicBezTo>
                          <a:cubicBezTo>
                            <a:pt x="83108" y="108969"/>
                            <a:pt x="77208" y="109413"/>
                            <a:pt x="73528" y="109413"/>
                          </a:cubicBezTo>
                          <a:cubicBezTo>
                            <a:pt x="69849" y="109413"/>
                            <a:pt x="68453" y="109032"/>
                            <a:pt x="67755" y="109096"/>
                          </a:cubicBezTo>
                          <a:cubicBezTo>
                            <a:pt x="67057" y="109096"/>
                            <a:pt x="67057" y="109540"/>
                            <a:pt x="67057" y="111253"/>
                          </a:cubicBezTo>
                          <a:cubicBezTo>
                            <a:pt x="67057" y="112965"/>
                            <a:pt x="67057" y="115947"/>
                            <a:pt x="66677" y="121403"/>
                          </a:cubicBezTo>
                          <a:cubicBezTo>
                            <a:pt x="66296" y="126859"/>
                            <a:pt x="65408" y="134726"/>
                            <a:pt x="65725" y="138786"/>
                          </a:cubicBezTo>
                          <a:cubicBezTo>
                            <a:pt x="66042" y="142846"/>
                            <a:pt x="67502" y="143037"/>
                            <a:pt x="75241" y="143290"/>
                          </a:cubicBezTo>
                          <a:cubicBezTo>
                            <a:pt x="82981" y="143481"/>
                            <a:pt x="96938" y="143735"/>
                            <a:pt x="107152" y="145194"/>
                          </a:cubicBezTo>
                          <a:cubicBezTo>
                            <a:pt x="111276" y="145765"/>
                            <a:pt x="114829" y="146589"/>
                            <a:pt x="117747" y="147414"/>
                          </a:cubicBezTo>
                          <a:cubicBezTo>
                            <a:pt x="117937" y="151792"/>
                            <a:pt x="118064" y="155979"/>
                            <a:pt x="118255" y="159975"/>
                          </a:cubicBezTo>
                          <a:cubicBezTo>
                            <a:pt x="112989" y="161371"/>
                            <a:pt x="105186" y="162767"/>
                            <a:pt x="98207" y="163338"/>
                          </a:cubicBezTo>
                          <a:cubicBezTo>
                            <a:pt x="90594" y="163972"/>
                            <a:pt x="83933" y="163592"/>
                            <a:pt x="78604" y="163401"/>
                          </a:cubicBezTo>
                          <a:cubicBezTo>
                            <a:pt x="73275" y="163274"/>
                            <a:pt x="69278" y="163401"/>
                            <a:pt x="67121" y="163782"/>
                          </a:cubicBezTo>
                          <a:cubicBezTo>
                            <a:pt x="64900" y="164226"/>
                            <a:pt x="64520" y="164987"/>
                            <a:pt x="64266" y="172791"/>
                          </a:cubicBezTo>
                          <a:cubicBezTo>
                            <a:pt x="64012" y="180150"/>
                            <a:pt x="63949" y="193663"/>
                            <a:pt x="61348" y="202164"/>
                          </a:cubicBezTo>
                          <a:cubicBezTo>
                            <a:pt x="52593" y="202672"/>
                            <a:pt x="43394" y="203115"/>
                            <a:pt x="35147" y="203496"/>
                          </a:cubicBezTo>
                          <a:cubicBezTo>
                            <a:pt x="33434" y="195312"/>
                            <a:pt x="30642" y="180530"/>
                            <a:pt x="28866" y="172918"/>
                          </a:cubicBezTo>
                          <a:cubicBezTo>
                            <a:pt x="27089" y="165178"/>
                            <a:pt x="26328" y="164987"/>
                            <a:pt x="20745" y="164860"/>
                          </a:cubicBezTo>
                          <a:cubicBezTo>
                            <a:pt x="15670" y="164734"/>
                            <a:pt x="6534" y="164734"/>
                            <a:pt x="952" y="164480"/>
                          </a:cubicBezTo>
                          <a:close/>
                        </a:path>
                      </a:pathLst>
                    </a:custGeom>
                    <a:solidFill>
                      <a:srgbClr val="A4CBC8"/>
                    </a:solidFill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7705" name="Freeform: Shape 7704">
                    <a:extLst>
                      <a:ext uri="{FF2B5EF4-FFF2-40B4-BE49-F238E27FC236}">
                        <a16:creationId xmlns:a16="http://schemas.microsoft.com/office/drawing/2014/main" id="{62977FED-6D9D-0562-C8AF-A63F722A029F}"/>
                      </a:ext>
                    </a:extLst>
                  </p:cNvPr>
                  <p:cNvSpPr/>
                  <p:nvPr/>
                </p:nvSpPr>
                <p:spPr>
                  <a:xfrm>
                    <a:off x="70856" y="2067296"/>
                    <a:ext cx="1822540" cy="92751"/>
                  </a:xfrm>
                  <a:custGeom>
                    <a:avLst/>
                    <a:gdLst>
                      <a:gd name="connsiteX0" fmla="*/ 1822541 w 1822540"/>
                      <a:gd name="connsiteY0" fmla="*/ 0 h 92751"/>
                      <a:gd name="connsiteX1" fmla="*/ 1740067 w 1822540"/>
                      <a:gd name="connsiteY1" fmla="*/ 25757 h 92751"/>
                      <a:gd name="connsiteX2" fmla="*/ 1621622 w 1822540"/>
                      <a:gd name="connsiteY2" fmla="*/ 65916 h 92751"/>
                      <a:gd name="connsiteX3" fmla="*/ 1563383 w 1822540"/>
                      <a:gd name="connsiteY3" fmla="*/ 81839 h 92751"/>
                      <a:gd name="connsiteX4" fmla="*/ 1464415 w 1822540"/>
                      <a:gd name="connsiteY4" fmla="*/ 86597 h 92751"/>
                      <a:gd name="connsiteX5" fmla="*/ 1202529 w 1822540"/>
                      <a:gd name="connsiteY5" fmla="*/ 90658 h 92751"/>
                      <a:gd name="connsiteX6" fmla="*/ 673810 w 1822540"/>
                      <a:gd name="connsiteY6" fmla="*/ 92751 h 92751"/>
                      <a:gd name="connsiteX7" fmla="*/ 127644 w 1822540"/>
                      <a:gd name="connsiteY7" fmla="*/ 89325 h 92751"/>
                      <a:gd name="connsiteX8" fmla="*/ 4948 w 1822540"/>
                      <a:gd name="connsiteY8" fmla="*/ 73465 h 92751"/>
                      <a:gd name="connsiteX9" fmla="*/ 1586 w 1822540"/>
                      <a:gd name="connsiteY9" fmla="*/ 43140 h 92751"/>
                      <a:gd name="connsiteX10" fmla="*/ 0 w 1822540"/>
                      <a:gd name="connsiteY10" fmla="*/ 36669 h 92751"/>
                      <a:gd name="connsiteX11" fmla="*/ 50055 w 1822540"/>
                      <a:gd name="connsiteY11" fmla="*/ 36288 h 92751"/>
                      <a:gd name="connsiteX12" fmla="*/ 301409 w 1822540"/>
                      <a:gd name="connsiteY12" fmla="*/ 39270 h 92751"/>
                      <a:gd name="connsiteX13" fmla="*/ 628893 w 1822540"/>
                      <a:gd name="connsiteY13" fmla="*/ 39524 h 92751"/>
                      <a:gd name="connsiteX14" fmla="*/ 983530 w 1822540"/>
                      <a:gd name="connsiteY14" fmla="*/ 36098 h 92751"/>
                      <a:gd name="connsiteX15" fmla="*/ 1203735 w 1822540"/>
                      <a:gd name="connsiteY15" fmla="*/ 30833 h 92751"/>
                      <a:gd name="connsiteX16" fmla="*/ 1379721 w 1822540"/>
                      <a:gd name="connsiteY16" fmla="*/ 28422 h 92751"/>
                      <a:gd name="connsiteX17" fmla="*/ 1529823 w 1822540"/>
                      <a:gd name="connsiteY17" fmla="*/ 20618 h 92751"/>
                      <a:gd name="connsiteX18" fmla="*/ 1698767 w 1822540"/>
                      <a:gd name="connsiteY18" fmla="*/ 10595 h 92751"/>
                      <a:gd name="connsiteX19" fmla="*/ 1822541 w 1822540"/>
                      <a:gd name="connsiteY19" fmla="*/ 191 h 92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22540" h="92751">
                        <a:moveTo>
                          <a:pt x="1822541" y="0"/>
                        </a:moveTo>
                        <a:cubicBezTo>
                          <a:pt x="1798750" y="7042"/>
                          <a:pt x="1771217" y="15607"/>
                          <a:pt x="1740067" y="25757"/>
                        </a:cubicBezTo>
                        <a:cubicBezTo>
                          <a:pt x="1698576" y="39334"/>
                          <a:pt x="1650678" y="55892"/>
                          <a:pt x="1621622" y="65916"/>
                        </a:cubicBezTo>
                        <a:cubicBezTo>
                          <a:pt x="1592566" y="75939"/>
                          <a:pt x="1582352" y="79492"/>
                          <a:pt x="1563383" y="81839"/>
                        </a:cubicBezTo>
                        <a:cubicBezTo>
                          <a:pt x="1544414" y="84123"/>
                          <a:pt x="1516690" y="85265"/>
                          <a:pt x="1464415" y="86597"/>
                        </a:cubicBezTo>
                        <a:cubicBezTo>
                          <a:pt x="1412203" y="87930"/>
                          <a:pt x="1335439" y="89452"/>
                          <a:pt x="1202529" y="90658"/>
                        </a:cubicBezTo>
                        <a:cubicBezTo>
                          <a:pt x="1069620" y="91863"/>
                          <a:pt x="880628" y="92751"/>
                          <a:pt x="673810" y="92751"/>
                        </a:cubicBezTo>
                        <a:cubicBezTo>
                          <a:pt x="466991" y="92751"/>
                          <a:pt x="242473" y="91863"/>
                          <a:pt x="127644" y="89325"/>
                        </a:cubicBezTo>
                        <a:cubicBezTo>
                          <a:pt x="12815" y="86788"/>
                          <a:pt x="7613" y="82601"/>
                          <a:pt x="4948" y="73465"/>
                        </a:cubicBezTo>
                        <a:cubicBezTo>
                          <a:pt x="2284" y="64330"/>
                          <a:pt x="2094" y="50182"/>
                          <a:pt x="1586" y="43140"/>
                        </a:cubicBezTo>
                        <a:cubicBezTo>
                          <a:pt x="1269" y="39017"/>
                          <a:pt x="825" y="37303"/>
                          <a:pt x="0" y="36669"/>
                        </a:cubicBezTo>
                        <a:cubicBezTo>
                          <a:pt x="9009" y="36098"/>
                          <a:pt x="22839" y="36035"/>
                          <a:pt x="50055" y="36288"/>
                        </a:cubicBezTo>
                        <a:cubicBezTo>
                          <a:pt x="101189" y="36796"/>
                          <a:pt x="199650" y="38446"/>
                          <a:pt x="301409" y="39270"/>
                        </a:cubicBezTo>
                        <a:cubicBezTo>
                          <a:pt x="403233" y="40095"/>
                          <a:pt x="508355" y="40095"/>
                          <a:pt x="628893" y="39524"/>
                        </a:cubicBezTo>
                        <a:cubicBezTo>
                          <a:pt x="749432" y="38953"/>
                          <a:pt x="885259" y="37874"/>
                          <a:pt x="983530" y="36098"/>
                        </a:cubicBezTo>
                        <a:cubicBezTo>
                          <a:pt x="1081864" y="34322"/>
                          <a:pt x="1142641" y="31911"/>
                          <a:pt x="1203735" y="30833"/>
                        </a:cubicBezTo>
                        <a:cubicBezTo>
                          <a:pt x="1264828" y="29754"/>
                          <a:pt x="1326303" y="29944"/>
                          <a:pt x="1379721" y="28422"/>
                        </a:cubicBezTo>
                        <a:cubicBezTo>
                          <a:pt x="1433138" y="26899"/>
                          <a:pt x="1478499" y="23537"/>
                          <a:pt x="1529823" y="20618"/>
                        </a:cubicBezTo>
                        <a:cubicBezTo>
                          <a:pt x="1581147" y="17637"/>
                          <a:pt x="1638371" y="14972"/>
                          <a:pt x="1698767" y="10595"/>
                        </a:cubicBezTo>
                        <a:cubicBezTo>
                          <a:pt x="1742224" y="7423"/>
                          <a:pt x="1787331" y="3363"/>
                          <a:pt x="1822541" y="191"/>
                        </a:cubicBezTo>
                        <a:close/>
                      </a:path>
                    </a:pathLst>
                  </a:custGeom>
                  <a:solidFill>
                    <a:srgbClr val="98C9C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06" name="Freeform: Shape 7705">
                    <a:extLst>
                      <a:ext uri="{FF2B5EF4-FFF2-40B4-BE49-F238E27FC236}">
                        <a16:creationId xmlns:a16="http://schemas.microsoft.com/office/drawing/2014/main" id="{5BEAB277-3BFE-257E-992B-DDF40BD711C2}"/>
                      </a:ext>
                    </a:extLst>
                  </p:cNvPr>
                  <p:cNvSpPr/>
                  <p:nvPr/>
                </p:nvSpPr>
                <p:spPr>
                  <a:xfrm>
                    <a:off x="1470016" y="2067296"/>
                    <a:ext cx="423444" cy="87612"/>
                  </a:xfrm>
                  <a:custGeom>
                    <a:avLst/>
                    <a:gdLst>
                      <a:gd name="connsiteX0" fmla="*/ 423381 w 423444"/>
                      <a:gd name="connsiteY0" fmla="*/ 0 h 87612"/>
                      <a:gd name="connsiteX1" fmla="*/ 340907 w 423444"/>
                      <a:gd name="connsiteY1" fmla="*/ 25757 h 87612"/>
                      <a:gd name="connsiteX2" fmla="*/ 222462 w 423444"/>
                      <a:gd name="connsiteY2" fmla="*/ 65916 h 87612"/>
                      <a:gd name="connsiteX3" fmla="*/ 164223 w 423444"/>
                      <a:gd name="connsiteY3" fmla="*/ 81839 h 87612"/>
                      <a:gd name="connsiteX4" fmla="*/ 65255 w 423444"/>
                      <a:gd name="connsiteY4" fmla="*/ 86597 h 87612"/>
                      <a:gd name="connsiteX5" fmla="*/ 21036 w 423444"/>
                      <a:gd name="connsiteY5" fmla="*/ 87613 h 87612"/>
                      <a:gd name="connsiteX6" fmla="*/ 22495 w 423444"/>
                      <a:gd name="connsiteY6" fmla="*/ 26709 h 87612"/>
                      <a:gd name="connsiteX7" fmla="*/ 130726 w 423444"/>
                      <a:gd name="connsiteY7" fmla="*/ 20492 h 87612"/>
                      <a:gd name="connsiteX8" fmla="*/ 299670 w 423444"/>
                      <a:gd name="connsiteY8" fmla="*/ 10468 h 87612"/>
                      <a:gd name="connsiteX9" fmla="*/ 423444 w 423444"/>
                      <a:gd name="connsiteY9" fmla="*/ 64 h 87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3444" h="87612">
                        <a:moveTo>
                          <a:pt x="423381" y="0"/>
                        </a:moveTo>
                        <a:cubicBezTo>
                          <a:pt x="399590" y="7042"/>
                          <a:pt x="372057" y="15607"/>
                          <a:pt x="340907" y="25757"/>
                        </a:cubicBezTo>
                        <a:cubicBezTo>
                          <a:pt x="299416" y="39334"/>
                          <a:pt x="251518" y="55892"/>
                          <a:pt x="222462" y="65916"/>
                        </a:cubicBezTo>
                        <a:cubicBezTo>
                          <a:pt x="193406" y="75939"/>
                          <a:pt x="183192" y="79492"/>
                          <a:pt x="164223" y="81839"/>
                        </a:cubicBezTo>
                        <a:cubicBezTo>
                          <a:pt x="145254" y="84123"/>
                          <a:pt x="117530" y="85265"/>
                          <a:pt x="65255" y="86597"/>
                        </a:cubicBezTo>
                        <a:cubicBezTo>
                          <a:pt x="52186" y="86915"/>
                          <a:pt x="37658" y="87295"/>
                          <a:pt x="21036" y="87613"/>
                        </a:cubicBezTo>
                        <a:cubicBezTo>
                          <a:pt x="-10621" y="68390"/>
                          <a:pt x="-3579" y="44599"/>
                          <a:pt x="22495" y="26709"/>
                        </a:cubicBezTo>
                        <a:cubicBezTo>
                          <a:pt x="59038" y="24996"/>
                          <a:pt x="93296" y="22649"/>
                          <a:pt x="130726" y="20492"/>
                        </a:cubicBezTo>
                        <a:cubicBezTo>
                          <a:pt x="182050" y="17510"/>
                          <a:pt x="239274" y="14845"/>
                          <a:pt x="299670" y="10468"/>
                        </a:cubicBezTo>
                        <a:cubicBezTo>
                          <a:pt x="343127" y="7296"/>
                          <a:pt x="388234" y="3236"/>
                          <a:pt x="423444" y="64"/>
                        </a:cubicBezTo>
                        <a:close/>
                      </a:path>
                    </a:pathLst>
                  </a:custGeom>
                  <a:solidFill>
                    <a:srgbClr val="73BCA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07" name="Graphic 7643">
                  <a:extLst>
                    <a:ext uri="{FF2B5EF4-FFF2-40B4-BE49-F238E27FC236}">
                      <a16:creationId xmlns:a16="http://schemas.microsoft.com/office/drawing/2014/main" id="{E1DEB9CF-A52C-14B6-36E8-EBAD5C2D79BE}"/>
                    </a:ext>
                  </a:extLst>
                </p:cNvPr>
                <p:cNvGrpSpPr/>
                <p:nvPr/>
              </p:nvGrpSpPr>
              <p:grpSpPr>
                <a:xfrm>
                  <a:off x="5638" y="2131149"/>
                  <a:ext cx="1969775" cy="2603598"/>
                  <a:chOff x="5638" y="2131149"/>
                  <a:chExt cx="1969775" cy="2603598"/>
                </a:xfrm>
              </p:grpSpPr>
              <p:sp>
                <p:nvSpPr>
                  <p:cNvPr id="7708" name="Freeform: Shape 7707">
                    <a:extLst>
                      <a:ext uri="{FF2B5EF4-FFF2-40B4-BE49-F238E27FC236}">
                        <a16:creationId xmlns:a16="http://schemas.microsoft.com/office/drawing/2014/main" id="{872E78DB-D033-76E0-8084-8F6BF53FEC05}"/>
                      </a:ext>
                    </a:extLst>
                  </p:cNvPr>
                  <p:cNvSpPr/>
                  <p:nvPr/>
                </p:nvSpPr>
                <p:spPr>
                  <a:xfrm>
                    <a:off x="5639" y="2131149"/>
                    <a:ext cx="1969775" cy="2603535"/>
                  </a:xfrm>
                  <a:custGeom>
                    <a:avLst/>
                    <a:gdLst>
                      <a:gd name="connsiteX0" fmla="*/ 1847473 w 1969775"/>
                      <a:gd name="connsiteY0" fmla="*/ 2603535 h 2603535"/>
                      <a:gd name="connsiteX1" fmla="*/ 0 w 1969775"/>
                      <a:gd name="connsiteY1" fmla="*/ 2603535 h 2603535"/>
                      <a:gd name="connsiteX2" fmla="*/ 0 w 1969775"/>
                      <a:gd name="connsiteY2" fmla="*/ 1831011 h 2603535"/>
                      <a:gd name="connsiteX3" fmla="*/ 317 w 1969775"/>
                      <a:gd name="connsiteY3" fmla="*/ 1823208 h 2603535"/>
                      <a:gd name="connsiteX4" fmla="*/ 0 w 1969775"/>
                      <a:gd name="connsiteY4" fmla="*/ 1363386 h 2603535"/>
                      <a:gd name="connsiteX5" fmla="*/ 0 w 1969775"/>
                      <a:gd name="connsiteY5" fmla="*/ 1235044 h 2603535"/>
                      <a:gd name="connsiteX6" fmla="*/ 7676 w 1969775"/>
                      <a:gd name="connsiteY6" fmla="*/ 875269 h 2603535"/>
                      <a:gd name="connsiteX7" fmla="*/ 31277 w 1969775"/>
                      <a:gd name="connsiteY7" fmla="*/ 404598 h 2603535"/>
                      <a:gd name="connsiteX8" fmla="*/ 52276 w 1969775"/>
                      <a:gd name="connsiteY8" fmla="*/ 146265 h 2603535"/>
                      <a:gd name="connsiteX9" fmla="*/ 63187 w 1969775"/>
                      <a:gd name="connsiteY9" fmla="*/ 36639 h 2603535"/>
                      <a:gd name="connsiteX10" fmla="*/ 66042 w 1969775"/>
                      <a:gd name="connsiteY10" fmla="*/ 15957 h 2603535"/>
                      <a:gd name="connsiteX11" fmla="*/ 68643 w 1969775"/>
                      <a:gd name="connsiteY11" fmla="*/ 9232 h 2603535"/>
                      <a:gd name="connsiteX12" fmla="*/ 129293 w 1969775"/>
                      <a:gd name="connsiteY12" fmla="*/ 7075 h 2603535"/>
                      <a:gd name="connsiteX13" fmla="*/ 408498 w 1969775"/>
                      <a:gd name="connsiteY13" fmla="*/ 8217 h 2603535"/>
                      <a:gd name="connsiteX14" fmla="*/ 761041 w 1969775"/>
                      <a:gd name="connsiteY14" fmla="*/ 9676 h 2603535"/>
                      <a:gd name="connsiteX15" fmla="*/ 1180896 w 1969775"/>
                      <a:gd name="connsiteY15" fmla="*/ 7773 h 2603535"/>
                      <a:gd name="connsiteX16" fmla="*/ 1439292 w 1969775"/>
                      <a:gd name="connsiteY16" fmla="*/ 5552 h 2603535"/>
                      <a:gd name="connsiteX17" fmla="*/ 1631900 w 1969775"/>
                      <a:gd name="connsiteY17" fmla="*/ 731 h 2603535"/>
                      <a:gd name="connsiteX18" fmla="*/ 1706697 w 1969775"/>
                      <a:gd name="connsiteY18" fmla="*/ 223 h 2603535"/>
                      <a:gd name="connsiteX19" fmla="*/ 1717165 w 1969775"/>
                      <a:gd name="connsiteY19" fmla="*/ 1746 h 2603535"/>
                      <a:gd name="connsiteX20" fmla="*/ 1714500 w 1969775"/>
                      <a:gd name="connsiteY20" fmla="*/ 8724 h 2603535"/>
                      <a:gd name="connsiteX21" fmla="*/ 1702700 w 1969775"/>
                      <a:gd name="connsiteY21" fmla="*/ 22301 h 2603535"/>
                      <a:gd name="connsiteX22" fmla="*/ 1681193 w 1969775"/>
                      <a:gd name="connsiteY22" fmla="*/ 34799 h 2603535"/>
                      <a:gd name="connsiteX23" fmla="*/ 1672566 w 1969775"/>
                      <a:gd name="connsiteY23" fmla="*/ 39938 h 2603535"/>
                      <a:gd name="connsiteX24" fmla="*/ 1672058 w 1969775"/>
                      <a:gd name="connsiteY24" fmla="*/ 51738 h 2603535"/>
                      <a:gd name="connsiteX25" fmla="*/ 1685317 w 1969775"/>
                      <a:gd name="connsiteY25" fmla="*/ 144806 h 2603535"/>
                      <a:gd name="connsiteX26" fmla="*/ 1726554 w 1969775"/>
                      <a:gd name="connsiteY26" fmla="*/ 415320 h 2603535"/>
                      <a:gd name="connsiteX27" fmla="*/ 1749900 w 1969775"/>
                      <a:gd name="connsiteY27" fmla="*/ 746610 h 2603535"/>
                      <a:gd name="connsiteX28" fmla="*/ 1772359 w 1969775"/>
                      <a:gd name="connsiteY28" fmla="*/ 1094902 h 2603535"/>
                      <a:gd name="connsiteX29" fmla="*/ 1808710 w 1969775"/>
                      <a:gd name="connsiteY29" fmla="*/ 1452013 h 2603535"/>
                      <a:gd name="connsiteX30" fmla="*/ 1829456 w 1969775"/>
                      <a:gd name="connsiteY30" fmla="*/ 1642464 h 2603535"/>
                      <a:gd name="connsiteX31" fmla="*/ 1852104 w 1969775"/>
                      <a:gd name="connsiteY31" fmla="*/ 1729188 h 2603535"/>
                      <a:gd name="connsiteX32" fmla="*/ 1921763 w 1969775"/>
                      <a:gd name="connsiteY32" fmla="*/ 1941716 h 2603535"/>
                      <a:gd name="connsiteX33" fmla="*/ 1966108 w 1969775"/>
                      <a:gd name="connsiteY33" fmla="*/ 2264632 h 2603535"/>
                      <a:gd name="connsiteX34" fmla="*/ 1946695 w 1969775"/>
                      <a:gd name="connsiteY34" fmla="*/ 2400143 h 2603535"/>
                      <a:gd name="connsiteX35" fmla="*/ 1847600 w 1969775"/>
                      <a:gd name="connsiteY35" fmla="*/ 2603535 h 2603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969775" h="2603535">
                        <a:moveTo>
                          <a:pt x="1847473" y="2603535"/>
                        </a:moveTo>
                        <a:lnTo>
                          <a:pt x="0" y="2603535"/>
                        </a:lnTo>
                        <a:lnTo>
                          <a:pt x="0" y="1831011"/>
                        </a:lnTo>
                        <a:cubicBezTo>
                          <a:pt x="127" y="1828474"/>
                          <a:pt x="190" y="1825872"/>
                          <a:pt x="317" y="1823208"/>
                        </a:cubicBezTo>
                        <a:cubicBezTo>
                          <a:pt x="4060" y="1720369"/>
                          <a:pt x="761" y="1529919"/>
                          <a:pt x="0" y="1363386"/>
                        </a:cubicBezTo>
                        <a:lnTo>
                          <a:pt x="0" y="1235044"/>
                        </a:lnTo>
                        <a:cubicBezTo>
                          <a:pt x="634" y="1111968"/>
                          <a:pt x="3109" y="999677"/>
                          <a:pt x="7676" y="875269"/>
                        </a:cubicBezTo>
                        <a:cubicBezTo>
                          <a:pt x="13576" y="714128"/>
                          <a:pt x="22966" y="532749"/>
                          <a:pt x="31277" y="404598"/>
                        </a:cubicBezTo>
                        <a:cubicBezTo>
                          <a:pt x="39587" y="276447"/>
                          <a:pt x="46883" y="201649"/>
                          <a:pt x="52276" y="146265"/>
                        </a:cubicBezTo>
                        <a:cubicBezTo>
                          <a:pt x="57668" y="90881"/>
                          <a:pt x="61221" y="54910"/>
                          <a:pt x="63187" y="36639"/>
                        </a:cubicBezTo>
                        <a:cubicBezTo>
                          <a:pt x="65154" y="18368"/>
                          <a:pt x="65471" y="17797"/>
                          <a:pt x="66042" y="15957"/>
                        </a:cubicBezTo>
                        <a:cubicBezTo>
                          <a:pt x="66550" y="14117"/>
                          <a:pt x="67248" y="10945"/>
                          <a:pt x="68643" y="9232"/>
                        </a:cubicBezTo>
                        <a:cubicBezTo>
                          <a:pt x="70039" y="7456"/>
                          <a:pt x="72069" y="7075"/>
                          <a:pt x="129293" y="7075"/>
                        </a:cubicBezTo>
                        <a:cubicBezTo>
                          <a:pt x="186517" y="7075"/>
                          <a:pt x="298935" y="7519"/>
                          <a:pt x="408498" y="8217"/>
                        </a:cubicBezTo>
                        <a:cubicBezTo>
                          <a:pt x="518061" y="8851"/>
                          <a:pt x="624706" y="9739"/>
                          <a:pt x="761041" y="9676"/>
                        </a:cubicBezTo>
                        <a:cubicBezTo>
                          <a:pt x="897377" y="9549"/>
                          <a:pt x="1063339" y="8471"/>
                          <a:pt x="1180896" y="7773"/>
                        </a:cubicBezTo>
                        <a:cubicBezTo>
                          <a:pt x="1298452" y="7138"/>
                          <a:pt x="1367540" y="6885"/>
                          <a:pt x="1439292" y="5552"/>
                        </a:cubicBezTo>
                        <a:cubicBezTo>
                          <a:pt x="1511044" y="4220"/>
                          <a:pt x="1585397" y="1809"/>
                          <a:pt x="1631900" y="731"/>
                        </a:cubicBezTo>
                        <a:cubicBezTo>
                          <a:pt x="1678402" y="-348"/>
                          <a:pt x="1696990" y="33"/>
                          <a:pt x="1706697" y="223"/>
                        </a:cubicBezTo>
                        <a:cubicBezTo>
                          <a:pt x="1716403" y="414"/>
                          <a:pt x="1717101" y="541"/>
                          <a:pt x="1717165" y="1746"/>
                        </a:cubicBezTo>
                        <a:cubicBezTo>
                          <a:pt x="1717165" y="2888"/>
                          <a:pt x="1716530" y="5108"/>
                          <a:pt x="1714500" y="8724"/>
                        </a:cubicBezTo>
                        <a:cubicBezTo>
                          <a:pt x="1712470" y="12341"/>
                          <a:pt x="1709108" y="17416"/>
                          <a:pt x="1702700" y="22301"/>
                        </a:cubicBezTo>
                        <a:cubicBezTo>
                          <a:pt x="1696293" y="27186"/>
                          <a:pt x="1686840" y="31817"/>
                          <a:pt x="1681193" y="34799"/>
                        </a:cubicBezTo>
                        <a:cubicBezTo>
                          <a:pt x="1675547" y="37781"/>
                          <a:pt x="1673644" y="39113"/>
                          <a:pt x="1672566" y="39938"/>
                        </a:cubicBezTo>
                        <a:cubicBezTo>
                          <a:pt x="1671487" y="40762"/>
                          <a:pt x="1671170" y="41079"/>
                          <a:pt x="1672058" y="51738"/>
                        </a:cubicBezTo>
                        <a:cubicBezTo>
                          <a:pt x="1672946" y="62396"/>
                          <a:pt x="1674976" y="83331"/>
                          <a:pt x="1685317" y="144806"/>
                        </a:cubicBezTo>
                        <a:cubicBezTo>
                          <a:pt x="1695722" y="206281"/>
                          <a:pt x="1714437" y="308231"/>
                          <a:pt x="1726554" y="415320"/>
                        </a:cubicBezTo>
                        <a:cubicBezTo>
                          <a:pt x="1738671" y="522345"/>
                          <a:pt x="1744127" y="634509"/>
                          <a:pt x="1749900" y="746610"/>
                        </a:cubicBezTo>
                        <a:cubicBezTo>
                          <a:pt x="1755673" y="858710"/>
                          <a:pt x="1761764" y="970875"/>
                          <a:pt x="1772359" y="1094902"/>
                        </a:cubicBezTo>
                        <a:cubicBezTo>
                          <a:pt x="1782953" y="1218930"/>
                          <a:pt x="1798116" y="1354884"/>
                          <a:pt x="1808710" y="1452013"/>
                        </a:cubicBezTo>
                        <a:cubicBezTo>
                          <a:pt x="1819305" y="1549142"/>
                          <a:pt x="1825396" y="1607381"/>
                          <a:pt x="1829456" y="1642464"/>
                        </a:cubicBezTo>
                        <a:cubicBezTo>
                          <a:pt x="1833579" y="1677547"/>
                          <a:pt x="1835736" y="1689474"/>
                          <a:pt x="1852104" y="1729188"/>
                        </a:cubicBezTo>
                        <a:cubicBezTo>
                          <a:pt x="1868472" y="1768902"/>
                          <a:pt x="1899051" y="1836467"/>
                          <a:pt x="1921763" y="1941716"/>
                        </a:cubicBezTo>
                        <a:cubicBezTo>
                          <a:pt x="1944475" y="2046965"/>
                          <a:pt x="1959193" y="2190025"/>
                          <a:pt x="1966108" y="2264632"/>
                        </a:cubicBezTo>
                        <a:cubicBezTo>
                          <a:pt x="1973023" y="2339239"/>
                          <a:pt x="1972008" y="2345393"/>
                          <a:pt x="1946695" y="2400143"/>
                        </a:cubicBezTo>
                        <a:cubicBezTo>
                          <a:pt x="1922714" y="2451911"/>
                          <a:pt x="1876910" y="2547009"/>
                          <a:pt x="1847600" y="2603535"/>
                        </a:cubicBezTo>
                        <a:close/>
                      </a:path>
                    </a:pathLst>
                  </a:custGeom>
                  <a:solidFill>
                    <a:srgbClr val="F0D5C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09" name="Freeform: Shape 7708">
                    <a:extLst>
                      <a:ext uri="{FF2B5EF4-FFF2-40B4-BE49-F238E27FC236}">
                        <a16:creationId xmlns:a16="http://schemas.microsoft.com/office/drawing/2014/main" id="{2C232AA4-350B-F08E-8272-048FE7212AF9}"/>
                      </a:ext>
                    </a:extLst>
                  </p:cNvPr>
                  <p:cNvSpPr/>
                  <p:nvPr/>
                </p:nvSpPr>
                <p:spPr>
                  <a:xfrm>
                    <a:off x="6273" y="2134354"/>
                    <a:ext cx="1536357" cy="1160089"/>
                  </a:xfrm>
                  <a:custGeom>
                    <a:avLst/>
                    <a:gdLst>
                      <a:gd name="connsiteX0" fmla="*/ 0 w 1536357"/>
                      <a:gd name="connsiteY0" fmla="*/ 1156153 h 1160089"/>
                      <a:gd name="connsiteX1" fmla="*/ 7042 w 1536357"/>
                      <a:gd name="connsiteY1" fmla="*/ 872000 h 1160089"/>
                      <a:gd name="connsiteX2" fmla="*/ 30642 w 1536357"/>
                      <a:gd name="connsiteY2" fmla="*/ 401329 h 1160089"/>
                      <a:gd name="connsiteX3" fmla="*/ 51641 w 1536357"/>
                      <a:gd name="connsiteY3" fmla="*/ 142997 h 1160089"/>
                      <a:gd name="connsiteX4" fmla="*/ 62553 w 1536357"/>
                      <a:gd name="connsiteY4" fmla="*/ 33370 h 1160089"/>
                      <a:gd name="connsiteX5" fmla="*/ 65408 w 1536357"/>
                      <a:gd name="connsiteY5" fmla="*/ 12688 h 1160089"/>
                      <a:gd name="connsiteX6" fmla="*/ 68009 w 1536357"/>
                      <a:gd name="connsiteY6" fmla="*/ 5963 h 1160089"/>
                      <a:gd name="connsiteX7" fmla="*/ 128659 w 1536357"/>
                      <a:gd name="connsiteY7" fmla="*/ 3807 h 1160089"/>
                      <a:gd name="connsiteX8" fmla="*/ 407864 w 1536357"/>
                      <a:gd name="connsiteY8" fmla="*/ 4948 h 1160089"/>
                      <a:gd name="connsiteX9" fmla="*/ 760407 w 1536357"/>
                      <a:gd name="connsiteY9" fmla="*/ 6408 h 1160089"/>
                      <a:gd name="connsiteX10" fmla="*/ 1180261 w 1536357"/>
                      <a:gd name="connsiteY10" fmla="*/ 4504 h 1160089"/>
                      <a:gd name="connsiteX11" fmla="*/ 1438657 w 1536357"/>
                      <a:gd name="connsiteY11" fmla="*/ 2284 h 1160089"/>
                      <a:gd name="connsiteX12" fmla="*/ 1536357 w 1536357"/>
                      <a:gd name="connsiteY12" fmla="*/ 0 h 1160089"/>
                      <a:gd name="connsiteX13" fmla="*/ 1522590 w 1536357"/>
                      <a:gd name="connsiteY13" fmla="*/ 12815 h 1160089"/>
                      <a:gd name="connsiteX14" fmla="*/ 1355042 w 1536357"/>
                      <a:gd name="connsiteY14" fmla="*/ 97763 h 1160089"/>
                      <a:gd name="connsiteX15" fmla="*/ 923768 w 1536357"/>
                      <a:gd name="connsiteY15" fmla="*/ 130626 h 1160089"/>
                      <a:gd name="connsiteX16" fmla="*/ 438569 w 1536357"/>
                      <a:gd name="connsiteY16" fmla="*/ 197302 h 1160089"/>
                      <a:gd name="connsiteX17" fmla="*/ 331163 w 1536357"/>
                      <a:gd name="connsiteY17" fmla="*/ 415350 h 1160089"/>
                      <a:gd name="connsiteX18" fmla="*/ 331163 w 1536357"/>
                      <a:gd name="connsiteY18" fmla="*/ 736236 h 1160089"/>
                      <a:gd name="connsiteX19" fmla="*/ 252242 w 1536357"/>
                      <a:gd name="connsiteY19" fmla="*/ 1026289 h 1160089"/>
                      <a:gd name="connsiteX20" fmla="*/ 37177 w 1536357"/>
                      <a:gd name="connsiteY20" fmla="*/ 1160087 h 1160089"/>
                      <a:gd name="connsiteX21" fmla="*/ 63 w 1536357"/>
                      <a:gd name="connsiteY21" fmla="*/ 1156153 h 1160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36357" h="1160089">
                        <a:moveTo>
                          <a:pt x="0" y="1156153"/>
                        </a:moveTo>
                        <a:cubicBezTo>
                          <a:pt x="1142" y="1061436"/>
                          <a:pt x="3426" y="970524"/>
                          <a:pt x="7042" y="872000"/>
                        </a:cubicBezTo>
                        <a:cubicBezTo>
                          <a:pt x="12942" y="710859"/>
                          <a:pt x="22331" y="529481"/>
                          <a:pt x="30642" y="401329"/>
                        </a:cubicBezTo>
                        <a:cubicBezTo>
                          <a:pt x="38953" y="273178"/>
                          <a:pt x="46249" y="198381"/>
                          <a:pt x="51641" y="142997"/>
                        </a:cubicBezTo>
                        <a:cubicBezTo>
                          <a:pt x="57034" y="87612"/>
                          <a:pt x="60586" y="51641"/>
                          <a:pt x="62553" y="33370"/>
                        </a:cubicBezTo>
                        <a:cubicBezTo>
                          <a:pt x="64520" y="15099"/>
                          <a:pt x="64837" y="14528"/>
                          <a:pt x="65408" y="12688"/>
                        </a:cubicBezTo>
                        <a:cubicBezTo>
                          <a:pt x="65915" y="10849"/>
                          <a:pt x="66613" y="7677"/>
                          <a:pt x="68009" y="5963"/>
                        </a:cubicBezTo>
                        <a:cubicBezTo>
                          <a:pt x="69405" y="4187"/>
                          <a:pt x="71435" y="3807"/>
                          <a:pt x="128659" y="3807"/>
                        </a:cubicBezTo>
                        <a:cubicBezTo>
                          <a:pt x="185883" y="3807"/>
                          <a:pt x="298301" y="4251"/>
                          <a:pt x="407864" y="4948"/>
                        </a:cubicBezTo>
                        <a:cubicBezTo>
                          <a:pt x="517427" y="5583"/>
                          <a:pt x="624072" y="6471"/>
                          <a:pt x="760407" y="6408"/>
                        </a:cubicBezTo>
                        <a:cubicBezTo>
                          <a:pt x="896742" y="6281"/>
                          <a:pt x="1062705" y="5202"/>
                          <a:pt x="1180261" y="4504"/>
                        </a:cubicBezTo>
                        <a:cubicBezTo>
                          <a:pt x="1297818" y="3870"/>
                          <a:pt x="1366905" y="3616"/>
                          <a:pt x="1438657" y="2284"/>
                        </a:cubicBezTo>
                        <a:cubicBezTo>
                          <a:pt x="1471647" y="1650"/>
                          <a:pt x="1505207" y="825"/>
                          <a:pt x="1536357" y="0"/>
                        </a:cubicBezTo>
                        <a:cubicBezTo>
                          <a:pt x="1532551" y="3997"/>
                          <a:pt x="1527792" y="8184"/>
                          <a:pt x="1522590" y="12815"/>
                        </a:cubicBezTo>
                        <a:cubicBezTo>
                          <a:pt x="1493915" y="38445"/>
                          <a:pt x="1452868" y="76764"/>
                          <a:pt x="1355042" y="97763"/>
                        </a:cubicBezTo>
                        <a:cubicBezTo>
                          <a:pt x="1257216" y="118699"/>
                          <a:pt x="1102546" y="122251"/>
                          <a:pt x="923768" y="130626"/>
                        </a:cubicBezTo>
                        <a:cubicBezTo>
                          <a:pt x="745054" y="139000"/>
                          <a:pt x="542232" y="152259"/>
                          <a:pt x="438569" y="197302"/>
                        </a:cubicBezTo>
                        <a:cubicBezTo>
                          <a:pt x="334906" y="242346"/>
                          <a:pt x="330339" y="319110"/>
                          <a:pt x="331163" y="415350"/>
                        </a:cubicBezTo>
                        <a:cubicBezTo>
                          <a:pt x="331988" y="511590"/>
                          <a:pt x="338142" y="627244"/>
                          <a:pt x="331163" y="736236"/>
                        </a:cubicBezTo>
                        <a:cubicBezTo>
                          <a:pt x="324121" y="845291"/>
                          <a:pt x="303884" y="947686"/>
                          <a:pt x="252242" y="1026289"/>
                        </a:cubicBezTo>
                        <a:cubicBezTo>
                          <a:pt x="200601" y="1104893"/>
                          <a:pt x="117493" y="1159643"/>
                          <a:pt x="37177" y="1160087"/>
                        </a:cubicBezTo>
                        <a:cubicBezTo>
                          <a:pt x="24679" y="1160150"/>
                          <a:pt x="12308" y="1158881"/>
                          <a:pt x="63" y="1156153"/>
                        </a:cubicBezTo>
                        <a:close/>
                      </a:path>
                    </a:pathLst>
                  </a:custGeom>
                  <a:solidFill>
                    <a:srgbClr val="F0DAC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0" name="Freeform: Shape 7709">
                    <a:extLst>
                      <a:ext uri="{FF2B5EF4-FFF2-40B4-BE49-F238E27FC236}">
                        <a16:creationId xmlns:a16="http://schemas.microsoft.com/office/drawing/2014/main" id="{8F4B72A9-3C59-2DAF-3493-6E85E9336C2F}"/>
                      </a:ext>
                    </a:extLst>
                  </p:cNvPr>
                  <p:cNvSpPr/>
                  <p:nvPr/>
                </p:nvSpPr>
                <p:spPr>
                  <a:xfrm>
                    <a:off x="1114204" y="2160111"/>
                    <a:ext cx="676100" cy="1281958"/>
                  </a:xfrm>
                  <a:custGeom>
                    <a:avLst/>
                    <a:gdLst>
                      <a:gd name="connsiteX0" fmla="*/ 583477 w 676100"/>
                      <a:gd name="connsiteY0" fmla="*/ 0 h 1281958"/>
                      <a:gd name="connsiteX1" fmla="*/ 572502 w 676100"/>
                      <a:gd name="connsiteY1" fmla="*/ 5773 h 1281958"/>
                      <a:gd name="connsiteX2" fmla="*/ 563873 w 676100"/>
                      <a:gd name="connsiteY2" fmla="*/ 10912 h 1281958"/>
                      <a:gd name="connsiteX3" fmla="*/ 563366 w 676100"/>
                      <a:gd name="connsiteY3" fmla="*/ 22712 h 1281958"/>
                      <a:gd name="connsiteX4" fmla="*/ 576625 w 676100"/>
                      <a:gd name="connsiteY4" fmla="*/ 115780 h 1281958"/>
                      <a:gd name="connsiteX5" fmla="*/ 617862 w 676100"/>
                      <a:gd name="connsiteY5" fmla="*/ 386294 h 1281958"/>
                      <a:gd name="connsiteX6" fmla="*/ 641208 w 676100"/>
                      <a:gd name="connsiteY6" fmla="*/ 717584 h 1281958"/>
                      <a:gd name="connsiteX7" fmla="*/ 663667 w 676100"/>
                      <a:gd name="connsiteY7" fmla="*/ 1065877 h 1281958"/>
                      <a:gd name="connsiteX8" fmla="*/ 676101 w 676100"/>
                      <a:gd name="connsiteY8" fmla="*/ 1198850 h 1281958"/>
                      <a:gd name="connsiteX9" fmla="*/ 347412 w 676100"/>
                      <a:gd name="connsiteY9" fmla="*/ 1189841 h 1281958"/>
                      <a:gd name="connsiteX10" fmla="*/ 136977 w 676100"/>
                      <a:gd name="connsiteY10" fmla="*/ 792572 h 1281958"/>
                      <a:gd name="connsiteX11" fmla="*/ 4321 w 676100"/>
                      <a:gd name="connsiteY11" fmla="*/ 586895 h 1281958"/>
                      <a:gd name="connsiteX12" fmla="*/ 254153 w 676100"/>
                      <a:gd name="connsiteY12" fmla="*/ 567228 h 1281958"/>
                      <a:gd name="connsiteX13" fmla="*/ 366191 w 676100"/>
                      <a:gd name="connsiteY13" fmla="*/ 462423 h 1281958"/>
                      <a:gd name="connsiteX14" fmla="*/ 427855 w 676100"/>
                      <a:gd name="connsiteY14" fmla="*/ 94083 h 1281958"/>
                      <a:gd name="connsiteX15" fmla="*/ 583413 w 676100"/>
                      <a:gd name="connsiteY15" fmla="*/ 64 h 128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6100" h="1281958">
                        <a:moveTo>
                          <a:pt x="583477" y="0"/>
                        </a:moveTo>
                        <a:cubicBezTo>
                          <a:pt x="579417" y="2220"/>
                          <a:pt x="575420" y="4251"/>
                          <a:pt x="572502" y="5773"/>
                        </a:cubicBezTo>
                        <a:cubicBezTo>
                          <a:pt x="566855" y="8755"/>
                          <a:pt x="564952" y="10087"/>
                          <a:pt x="563873" y="10912"/>
                        </a:cubicBezTo>
                        <a:cubicBezTo>
                          <a:pt x="562795" y="11737"/>
                          <a:pt x="562478" y="12054"/>
                          <a:pt x="563366" y="22712"/>
                        </a:cubicBezTo>
                        <a:cubicBezTo>
                          <a:pt x="564254" y="33370"/>
                          <a:pt x="566284" y="54306"/>
                          <a:pt x="576625" y="115780"/>
                        </a:cubicBezTo>
                        <a:cubicBezTo>
                          <a:pt x="587029" y="177255"/>
                          <a:pt x="605745" y="279205"/>
                          <a:pt x="617862" y="386294"/>
                        </a:cubicBezTo>
                        <a:cubicBezTo>
                          <a:pt x="629979" y="493319"/>
                          <a:pt x="635435" y="605483"/>
                          <a:pt x="641208" y="717584"/>
                        </a:cubicBezTo>
                        <a:cubicBezTo>
                          <a:pt x="646981" y="829685"/>
                          <a:pt x="653072" y="941849"/>
                          <a:pt x="663667" y="1065877"/>
                        </a:cubicBezTo>
                        <a:cubicBezTo>
                          <a:pt x="667410" y="1109461"/>
                          <a:pt x="671660" y="1154504"/>
                          <a:pt x="676101" y="1198850"/>
                        </a:cubicBezTo>
                        <a:cubicBezTo>
                          <a:pt x="584365" y="1332330"/>
                          <a:pt x="440480" y="1286843"/>
                          <a:pt x="347412" y="1189841"/>
                        </a:cubicBezTo>
                        <a:cubicBezTo>
                          <a:pt x="243685" y="1081674"/>
                          <a:pt x="203146" y="909557"/>
                          <a:pt x="136977" y="792572"/>
                        </a:cubicBezTo>
                        <a:cubicBezTo>
                          <a:pt x="70808" y="675586"/>
                          <a:pt x="-21055" y="613794"/>
                          <a:pt x="4321" y="586895"/>
                        </a:cubicBezTo>
                        <a:cubicBezTo>
                          <a:pt x="29698" y="559996"/>
                          <a:pt x="172377" y="567926"/>
                          <a:pt x="254153" y="567228"/>
                        </a:cubicBezTo>
                        <a:cubicBezTo>
                          <a:pt x="335929" y="566594"/>
                          <a:pt x="356928" y="557268"/>
                          <a:pt x="366191" y="462423"/>
                        </a:cubicBezTo>
                        <a:cubicBezTo>
                          <a:pt x="375453" y="367515"/>
                          <a:pt x="373042" y="186961"/>
                          <a:pt x="427855" y="94083"/>
                        </a:cubicBezTo>
                        <a:cubicBezTo>
                          <a:pt x="464207" y="32482"/>
                          <a:pt x="525745" y="9389"/>
                          <a:pt x="583413" y="64"/>
                        </a:cubicBezTo>
                        <a:close/>
                      </a:path>
                    </a:pathLst>
                  </a:custGeom>
                  <a:solidFill>
                    <a:srgbClr val="EBCFB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1" name="Freeform: Shape 7710">
                    <a:extLst>
                      <a:ext uri="{FF2B5EF4-FFF2-40B4-BE49-F238E27FC236}">
                        <a16:creationId xmlns:a16="http://schemas.microsoft.com/office/drawing/2014/main" id="{D78A657C-8619-6D43-0FB5-D31CF8A89874}"/>
                      </a:ext>
                    </a:extLst>
                  </p:cNvPr>
                  <p:cNvSpPr/>
                  <p:nvPr/>
                </p:nvSpPr>
                <p:spPr>
                  <a:xfrm>
                    <a:off x="1617464" y="2221839"/>
                    <a:ext cx="169605" cy="1104575"/>
                  </a:xfrm>
                  <a:custGeom>
                    <a:avLst/>
                    <a:gdLst>
                      <a:gd name="connsiteX0" fmla="*/ 64800 w 169605"/>
                      <a:gd name="connsiteY0" fmla="*/ 0 h 1104575"/>
                      <a:gd name="connsiteX1" fmla="*/ 73365 w 169605"/>
                      <a:gd name="connsiteY1" fmla="*/ 54115 h 1104575"/>
                      <a:gd name="connsiteX2" fmla="*/ 114602 w 169605"/>
                      <a:gd name="connsiteY2" fmla="*/ 324629 h 1104575"/>
                      <a:gd name="connsiteX3" fmla="*/ 137948 w 169605"/>
                      <a:gd name="connsiteY3" fmla="*/ 655919 h 1104575"/>
                      <a:gd name="connsiteX4" fmla="*/ 160406 w 169605"/>
                      <a:gd name="connsiteY4" fmla="*/ 1004212 h 1104575"/>
                      <a:gd name="connsiteX5" fmla="*/ 169605 w 169605"/>
                      <a:gd name="connsiteY5" fmla="*/ 1104512 h 1104575"/>
                      <a:gd name="connsiteX6" fmla="*/ 50019 w 169605"/>
                      <a:gd name="connsiteY6" fmla="*/ 1082689 h 1104575"/>
                      <a:gd name="connsiteX7" fmla="*/ 154 w 169605"/>
                      <a:gd name="connsiteY7" fmla="*/ 1004085 h 1104575"/>
                      <a:gd name="connsiteX8" fmla="*/ 12652 w 169605"/>
                      <a:gd name="connsiteY8" fmla="*/ 917551 h 1104575"/>
                      <a:gd name="connsiteX9" fmla="*/ 58329 w 169605"/>
                      <a:gd name="connsiteY9" fmla="*/ 834126 h 1104575"/>
                      <a:gd name="connsiteX10" fmla="*/ 62834 w 169605"/>
                      <a:gd name="connsiteY10" fmla="*/ 621598 h 1104575"/>
                      <a:gd name="connsiteX11" fmla="*/ 33397 w 169605"/>
                      <a:gd name="connsiteY11" fmla="*/ 366437 h 1104575"/>
                      <a:gd name="connsiteX12" fmla="*/ 24135 w 169605"/>
                      <a:gd name="connsiteY12" fmla="*/ 104678 h 1104575"/>
                      <a:gd name="connsiteX13" fmla="*/ 64737 w 169605"/>
                      <a:gd name="connsiteY13" fmla="*/ 0 h 110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9605" h="1104575">
                        <a:moveTo>
                          <a:pt x="64800" y="0"/>
                        </a:moveTo>
                        <a:cubicBezTo>
                          <a:pt x="66704" y="13323"/>
                          <a:pt x="69432" y="30769"/>
                          <a:pt x="73365" y="54115"/>
                        </a:cubicBezTo>
                        <a:cubicBezTo>
                          <a:pt x="83769" y="115590"/>
                          <a:pt x="102485" y="217540"/>
                          <a:pt x="114602" y="324629"/>
                        </a:cubicBezTo>
                        <a:cubicBezTo>
                          <a:pt x="126719" y="431654"/>
                          <a:pt x="132175" y="543819"/>
                          <a:pt x="137948" y="655919"/>
                        </a:cubicBezTo>
                        <a:cubicBezTo>
                          <a:pt x="143721" y="768020"/>
                          <a:pt x="149812" y="880184"/>
                          <a:pt x="160406" y="1004212"/>
                        </a:cubicBezTo>
                        <a:cubicBezTo>
                          <a:pt x="163198" y="1037138"/>
                          <a:pt x="166370" y="1070889"/>
                          <a:pt x="169605" y="1104512"/>
                        </a:cubicBezTo>
                        <a:cubicBezTo>
                          <a:pt x="126592" y="1105464"/>
                          <a:pt x="79519" y="1095567"/>
                          <a:pt x="50019" y="1082689"/>
                        </a:cubicBezTo>
                        <a:cubicBezTo>
                          <a:pt x="3580" y="1062387"/>
                          <a:pt x="852" y="1034600"/>
                          <a:pt x="154" y="1004085"/>
                        </a:cubicBezTo>
                        <a:cubicBezTo>
                          <a:pt x="-544" y="973633"/>
                          <a:pt x="725" y="940517"/>
                          <a:pt x="12652" y="917551"/>
                        </a:cubicBezTo>
                        <a:cubicBezTo>
                          <a:pt x="24579" y="894585"/>
                          <a:pt x="47227" y="881770"/>
                          <a:pt x="58329" y="834126"/>
                        </a:cubicBezTo>
                        <a:cubicBezTo>
                          <a:pt x="69432" y="786481"/>
                          <a:pt x="69114" y="703881"/>
                          <a:pt x="62834" y="621598"/>
                        </a:cubicBezTo>
                        <a:cubicBezTo>
                          <a:pt x="56553" y="539251"/>
                          <a:pt x="44372" y="457158"/>
                          <a:pt x="33397" y="366437"/>
                        </a:cubicBezTo>
                        <a:cubicBezTo>
                          <a:pt x="22422" y="275716"/>
                          <a:pt x="12652" y="176430"/>
                          <a:pt x="24135" y="104678"/>
                        </a:cubicBezTo>
                        <a:cubicBezTo>
                          <a:pt x="31367" y="59571"/>
                          <a:pt x="47037" y="25377"/>
                          <a:pt x="64737" y="0"/>
                        </a:cubicBezTo>
                        <a:close/>
                      </a:path>
                    </a:pathLst>
                  </a:custGeom>
                  <a:solidFill>
                    <a:srgbClr val="EEC1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2" name="Freeform: Shape 7711">
                    <a:extLst>
                      <a:ext uri="{FF2B5EF4-FFF2-40B4-BE49-F238E27FC236}">
                        <a16:creationId xmlns:a16="http://schemas.microsoft.com/office/drawing/2014/main" id="{90ED3C41-C0B4-C740-CF77-61B5BD11D4DC}"/>
                      </a:ext>
                    </a:extLst>
                  </p:cNvPr>
                  <p:cNvSpPr/>
                  <p:nvPr/>
                </p:nvSpPr>
                <p:spPr>
                  <a:xfrm>
                    <a:off x="5639" y="3289111"/>
                    <a:ext cx="1969712" cy="1445572"/>
                  </a:xfrm>
                  <a:custGeom>
                    <a:avLst/>
                    <a:gdLst>
                      <a:gd name="connsiteX0" fmla="*/ 1847473 w 1969712"/>
                      <a:gd name="connsiteY0" fmla="*/ 1445573 h 1445572"/>
                      <a:gd name="connsiteX1" fmla="*/ 0 w 1969712"/>
                      <a:gd name="connsiteY1" fmla="*/ 1445573 h 1445572"/>
                      <a:gd name="connsiteX2" fmla="*/ 0 w 1969712"/>
                      <a:gd name="connsiteY2" fmla="*/ 673048 h 1445572"/>
                      <a:gd name="connsiteX3" fmla="*/ 317 w 1969712"/>
                      <a:gd name="connsiteY3" fmla="*/ 665245 h 1445572"/>
                      <a:gd name="connsiteX4" fmla="*/ 0 w 1969712"/>
                      <a:gd name="connsiteY4" fmla="*/ 205423 h 1445572"/>
                      <a:gd name="connsiteX5" fmla="*/ 0 w 1969712"/>
                      <a:gd name="connsiteY5" fmla="*/ 76891 h 1445572"/>
                      <a:gd name="connsiteX6" fmla="*/ 634 w 1969712"/>
                      <a:gd name="connsiteY6" fmla="*/ 635 h 1445572"/>
                      <a:gd name="connsiteX7" fmla="*/ 381028 w 1969712"/>
                      <a:gd name="connsiteY7" fmla="*/ 445 h 1445572"/>
                      <a:gd name="connsiteX8" fmla="*/ 1014870 w 1969712"/>
                      <a:gd name="connsiteY8" fmla="*/ 6408 h 1445572"/>
                      <a:gd name="connsiteX9" fmla="*/ 1610012 w 1969712"/>
                      <a:gd name="connsiteY9" fmla="*/ 3299 h 1445572"/>
                      <a:gd name="connsiteX10" fmla="*/ 1779654 w 1969712"/>
                      <a:gd name="connsiteY10" fmla="*/ 17827 h 1445572"/>
                      <a:gd name="connsiteX11" fmla="*/ 1808647 w 1969712"/>
                      <a:gd name="connsiteY11" fmla="*/ 293987 h 1445572"/>
                      <a:gd name="connsiteX12" fmla="*/ 1829392 w 1969712"/>
                      <a:gd name="connsiteY12" fmla="*/ 484438 h 1445572"/>
                      <a:gd name="connsiteX13" fmla="*/ 1852041 w 1969712"/>
                      <a:gd name="connsiteY13" fmla="*/ 571162 h 1445572"/>
                      <a:gd name="connsiteX14" fmla="*/ 1921699 w 1969712"/>
                      <a:gd name="connsiteY14" fmla="*/ 783690 h 1445572"/>
                      <a:gd name="connsiteX15" fmla="*/ 1966045 w 1969712"/>
                      <a:gd name="connsiteY15" fmla="*/ 1106606 h 1445572"/>
                      <a:gd name="connsiteX16" fmla="*/ 1946632 w 1969712"/>
                      <a:gd name="connsiteY16" fmla="*/ 1242117 h 1445572"/>
                      <a:gd name="connsiteX17" fmla="*/ 1847536 w 1969712"/>
                      <a:gd name="connsiteY17" fmla="*/ 1445509 h 144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712" h="1445572">
                        <a:moveTo>
                          <a:pt x="1847473" y="1445573"/>
                        </a:moveTo>
                        <a:lnTo>
                          <a:pt x="0" y="1445573"/>
                        </a:lnTo>
                        <a:lnTo>
                          <a:pt x="0" y="673048"/>
                        </a:lnTo>
                        <a:cubicBezTo>
                          <a:pt x="127" y="670511"/>
                          <a:pt x="190" y="667910"/>
                          <a:pt x="317" y="665245"/>
                        </a:cubicBezTo>
                        <a:cubicBezTo>
                          <a:pt x="4060" y="562407"/>
                          <a:pt x="761" y="371957"/>
                          <a:pt x="0" y="205423"/>
                        </a:cubicBezTo>
                        <a:lnTo>
                          <a:pt x="0" y="76891"/>
                        </a:lnTo>
                        <a:cubicBezTo>
                          <a:pt x="127" y="51071"/>
                          <a:pt x="317" y="25758"/>
                          <a:pt x="634" y="635"/>
                        </a:cubicBezTo>
                        <a:cubicBezTo>
                          <a:pt x="80888" y="445"/>
                          <a:pt x="212909" y="-571"/>
                          <a:pt x="381028" y="445"/>
                        </a:cubicBezTo>
                        <a:cubicBezTo>
                          <a:pt x="562470" y="1523"/>
                          <a:pt x="785847" y="5076"/>
                          <a:pt x="1014870" y="6408"/>
                        </a:cubicBezTo>
                        <a:cubicBezTo>
                          <a:pt x="1243829" y="7740"/>
                          <a:pt x="1478372" y="6852"/>
                          <a:pt x="1610012" y="3299"/>
                        </a:cubicBezTo>
                        <a:cubicBezTo>
                          <a:pt x="1709552" y="635"/>
                          <a:pt x="1750218" y="-3552"/>
                          <a:pt x="1779654" y="17827"/>
                        </a:cubicBezTo>
                        <a:cubicBezTo>
                          <a:pt x="1789170" y="117430"/>
                          <a:pt x="1800273" y="217667"/>
                          <a:pt x="1808647" y="293987"/>
                        </a:cubicBezTo>
                        <a:cubicBezTo>
                          <a:pt x="1819242" y="391116"/>
                          <a:pt x="1825332" y="449355"/>
                          <a:pt x="1829392" y="484438"/>
                        </a:cubicBezTo>
                        <a:cubicBezTo>
                          <a:pt x="1833516" y="519521"/>
                          <a:pt x="1835673" y="531448"/>
                          <a:pt x="1852041" y="571162"/>
                        </a:cubicBezTo>
                        <a:cubicBezTo>
                          <a:pt x="1868409" y="610876"/>
                          <a:pt x="1898987" y="678441"/>
                          <a:pt x="1921699" y="783690"/>
                        </a:cubicBezTo>
                        <a:cubicBezTo>
                          <a:pt x="1944411" y="888939"/>
                          <a:pt x="1959130" y="1031999"/>
                          <a:pt x="1966045" y="1106606"/>
                        </a:cubicBezTo>
                        <a:cubicBezTo>
                          <a:pt x="1972960" y="1181213"/>
                          <a:pt x="1971945" y="1187367"/>
                          <a:pt x="1946632" y="1242117"/>
                        </a:cubicBezTo>
                        <a:cubicBezTo>
                          <a:pt x="1922651" y="1293885"/>
                          <a:pt x="1876846" y="1388983"/>
                          <a:pt x="1847536" y="1445509"/>
                        </a:cubicBezTo>
                        <a:close/>
                      </a:path>
                    </a:pathLst>
                  </a:custGeom>
                  <a:solidFill>
                    <a:srgbClr val="DAB7B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3" name="Freeform: Shape 7712">
                    <a:extLst>
                      <a:ext uri="{FF2B5EF4-FFF2-40B4-BE49-F238E27FC236}">
                        <a16:creationId xmlns:a16="http://schemas.microsoft.com/office/drawing/2014/main" id="{BFDA186E-43CA-CC45-E3D8-630DD2163EB7}"/>
                      </a:ext>
                    </a:extLst>
                  </p:cNvPr>
                  <p:cNvSpPr/>
                  <p:nvPr/>
                </p:nvSpPr>
                <p:spPr>
                  <a:xfrm>
                    <a:off x="5638" y="3353283"/>
                    <a:ext cx="1545075" cy="641547"/>
                  </a:xfrm>
                  <a:custGeom>
                    <a:avLst/>
                    <a:gdLst>
                      <a:gd name="connsiteX0" fmla="*/ 0 w 1545075"/>
                      <a:gd name="connsiteY0" fmla="*/ 608941 h 641547"/>
                      <a:gd name="connsiteX1" fmla="*/ 317 w 1545075"/>
                      <a:gd name="connsiteY1" fmla="*/ 601074 h 641547"/>
                      <a:gd name="connsiteX2" fmla="*/ 0 w 1545075"/>
                      <a:gd name="connsiteY2" fmla="*/ 141252 h 641547"/>
                      <a:gd name="connsiteX3" fmla="*/ 0 w 1545075"/>
                      <a:gd name="connsiteY3" fmla="*/ 25281 h 641547"/>
                      <a:gd name="connsiteX4" fmla="*/ 249070 w 1545075"/>
                      <a:gd name="connsiteY4" fmla="*/ 285 h 641547"/>
                      <a:gd name="connsiteX5" fmla="*/ 489703 w 1545075"/>
                      <a:gd name="connsiteY5" fmla="*/ 6439 h 641547"/>
                      <a:gd name="connsiteX6" fmla="*/ 935568 w 1545075"/>
                      <a:gd name="connsiteY6" fmla="*/ 17922 h 641547"/>
                      <a:gd name="connsiteX7" fmla="*/ 1369253 w 1545075"/>
                      <a:gd name="connsiteY7" fmla="*/ 24139 h 641547"/>
                      <a:gd name="connsiteX8" fmla="*/ 1500196 w 1545075"/>
                      <a:gd name="connsiteY8" fmla="*/ 69817 h 641547"/>
                      <a:gd name="connsiteX9" fmla="*/ 1538514 w 1545075"/>
                      <a:gd name="connsiteY9" fmla="*/ 275557 h 641547"/>
                      <a:gd name="connsiteX10" fmla="*/ 1396533 w 1545075"/>
                      <a:gd name="connsiteY10" fmla="*/ 472669 h 641547"/>
                      <a:gd name="connsiteX11" fmla="*/ 1337913 w 1545075"/>
                      <a:gd name="connsiteY11" fmla="*/ 584199 h 641547"/>
                      <a:gd name="connsiteX12" fmla="*/ 1245162 w 1545075"/>
                      <a:gd name="connsiteY12" fmla="*/ 630320 h 641547"/>
                      <a:gd name="connsiteX13" fmla="*/ 772778 w 1545075"/>
                      <a:gd name="connsiteY13" fmla="*/ 634761 h 641547"/>
                      <a:gd name="connsiteX14" fmla="*/ 72260 w 1545075"/>
                      <a:gd name="connsiteY14" fmla="*/ 638568 h 641547"/>
                      <a:gd name="connsiteX15" fmla="*/ 0 w 1545075"/>
                      <a:gd name="connsiteY15" fmla="*/ 633366 h 641547"/>
                      <a:gd name="connsiteX16" fmla="*/ 0 w 1545075"/>
                      <a:gd name="connsiteY16" fmla="*/ 609004 h 641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45075" h="641547">
                        <a:moveTo>
                          <a:pt x="0" y="608941"/>
                        </a:moveTo>
                        <a:cubicBezTo>
                          <a:pt x="127" y="606340"/>
                          <a:pt x="190" y="603738"/>
                          <a:pt x="317" y="601074"/>
                        </a:cubicBezTo>
                        <a:cubicBezTo>
                          <a:pt x="4060" y="498235"/>
                          <a:pt x="761" y="307785"/>
                          <a:pt x="0" y="141252"/>
                        </a:cubicBezTo>
                        <a:lnTo>
                          <a:pt x="0" y="25281"/>
                        </a:lnTo>
                        <a:cubicBezTo>
                          <a:pt x="74163" y="6376"/>
                          <a:pt x="175288" y="1427"/>
                          <a:pt x="249070" y="285"/>
                        </a:cubicBezTo>
                        <a:cubicBezTo>
                          <a:pt x="332940" y="-1047"/>
                          <a:pt x="381472" y="2506"/>
                          <a:pt x="489703" y="6439"/>
                        </a:cubicBezTo>
                        <a:cubicBezTo>
                          <a:pt x="597934" y="10436"/>
                          <a:pt x="765863" y="14813"/>
                          <a:pt x="935568" y="17922"/>
                        </a:cubicBezTo>
                        <a:cubicBezTo>
                          <a:pt x="1105210" y="21030"/>
                          <a:pt x="1276629" y="22807"/>
                          <a:pt x="1369253" y="24139"/>
                        </a:cubicBezTo>
                        <a:cubicBezTo>
                          <a:pt x="1461877" y="25535"/>
                          <a:pt x="1475771" y="26550"/>
                          <a:pt x="1500196" y="69817"/>
                        </a:cubicBezTo>
                        <a:cubicBezTo>
                          <a:pt x="1524684" y="113084"/>
                          <a:pt x="1559767" y="198603"/>
                          <a:pt x="1538514" y="275557"/>
                        </a:cubicBezTo>
                        <a:cubicBezTo>
                          <a:pt x="1517261" y="352575"/>
                          <a:pt x="1439736" y="421028"/>
                          <a:pt x="1396533" y="472669"/>
                        </a:cubicBezTo>
                        <a:cubicBezTo>
                          <a:pt x="1353329" y="524310"/>
                          <a:pt x="1344511" y="559139"/>
                          <a:pt x="1337913" y="584199"/>
                        </a:cubicBezTo>
                        <a:cubicBezTo>
                          <a:pt x="1331378" y="609258"/>
                          <a:pt x="1327064" y="624547"/>
                          <a:pt x="1245162" y="630320"/>
                        </a:cubicBezTo>
                        <a:cubicBezTo>
                          <a:pt x="1163259" y="636030"/>
                          <a:pt x="1003641" y="632223"/>
                          <a:pt x="772778" y="634761"/>
                        </a:cubicBezTo>
                        <a:cubicBezTo>
                          <a:pt x="541915" y="637235"/>
                          <a:pt x="239681" y="646117"/>
                          <a:pt x="72260" y="638568"/>
                        </a:cubicBezTo>
                        <a:cubicBezTo>
                          <a:pt x="44726" y="637362"/>
                          <a:pt x="20809" y="635649"/>
                          <a:pt x="0" y="633366"/>
                        </a:cubicBezTo>
                        <a:lnTo>
                          <a:pt x="0" y="609004"/>
                        </a:lnTo>
                        <a:close/>
                      </a:path>
                    </a:pathLst>
                  </a:custGeom>
                  <a:solidFill>
                    <a:srgbClr val="EAD4C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4" name="Freeform: Shape 7713">
                    <a:extLst>
                      <a:ext uri="{FF2B5EF4-FFF2-40B4-BE49-F238E27FC236}">
                        <a16:creationId xmlns:a16="http://schemas.microsoft.com/office/drawing/2014/main" id="{E14CDB97-5C6C-4910-0D30-6AFBCA87B4BA}"/>
                      </a:ext>
                    </a:extLst>
                  </p:cNvPr>
                  <p:cNvSpPr/>
                  <p:nvPr/>
                </p:nvSpPr>
                <p:spPr>
                  <a:xfrm>
                    <a:off x="5639" y="3335688"/>
                    <a:ext cx="182816" cy="395247"/>
                  </a:xfrm>
                  <a:custGeom>
                    <a:avLst/>
                    <a:gdLst>
                      <a:gd name="connsiteX0" fmla="*/ 1586 w 182816"/>
                      <a:gd name="connsiteY0" fmla="*/ 368647 h 395247"/>
                      <a:gd name="connsiteX1" fmla="*/ 0 w 182816"/>
                      <a:gd name="connsiteY1" fmla="*/ 158720 h 395247"/>
                      <a:gd name="connsiteX2" fmla="*/ 0 w 182816"/>
                      <a:gd name="connsiteY2" fmla="*/ 14137 h 395247"/>
                      <a:gd name="connsiteX3" fmla="*/ 139825 w 182816"/>
                      <a:gd name="connsiteY3" fmla="*/ 1322 h 395247"/>
                      <a:gd name="connsiteX4" fmla="*/ 178777 w 182816"/>
                      <a:gd name="connsiteY4" fmla="*/ 33487 h 395247"/>
                      <a:gd name="connsiteX5" fmla="*/ 138683 w 182816"/>
                      <a:gd name="connsiteY5" fmla="*/ 137277 h 395247"/>
                      <a:gd name="connsiteX6" fmla="*/ 143568 w 182816"/>
                      <a:gd name="connsiteY6" fmla="*/ 285412 h 395247"/>
                      <a:gd name="connsiteX7" fmla="*/ 123139 w 182816"/>
                      <a:gd name="connsiteY7" fmla="*/ 374166 h 395247"/>
                      <a:gd name="connsiteX8" fmla="*/ 6725 w 182816"/>
                      <a:gd name="connsiteY8" fmla="*/ 374356 h 395247"/>
                      <a:gd name="connsiteX9" fmla="*/ 1523 w 182816"/>
                      <a:gd name="connsiteY9" fmla="*/ 368710 h 39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816" h="395247">
                        <a:moveTo>
                          <a:pt x="1586" y="368647"/>
                        </a:moveTo>
                        <a:cubicBezTo>
                          <a:pt x="1079" y="299813"/>
                          <a:pt x="317" y="227236"/>
                          <a:pt x="0" y="158720"/>
                        </a:cubicBezTo>
                        <a:lnTo>
                          <a:pt x="0" y="14137"/>
                        </a:lnTo>
                        <a:cubicBezTo>
                          <a:pt x="43394" y="-1279"/>
                          <a:pt x="104424" y="-1342"/>
                          <a:pt x="139825" y="1322"/>
                        </a:cubicBezTo>
                        <a:cubicBezTo>
                          <a:pt x="183662" y="4621"/>
                          <a:pt x="188103" y="12044"/>
                          <a:pt x="178777" y="33487"/>
                        </a:cubicBezTo>
                        <a:cubicBezTo>
                          <a:pt x="169452" y="54866"/>
                          <a:pt x="146296" y="90267"/>
                          <a:pt x="138683" y="137277"/>
                        </a:cubicBezTo>
                        <a:cubicBezTo>
                          <a:pt x="131070" y="184287"/>
                          <a:pt x="138873" y="243033"/>
                          <a:pt x="143568" y="285412"/>
                        </a:cubicBezTo>
                        <a:cubicBezTo>
                          <a:pt x="148199" y="327791"/>
                          <a:pt x="149658" y="353802"/>
                          <a:pt x="123139" y="374166"/>
                        </a:cubicBezTo>
                        <a:cubicBezTo>
                          <a:pt x="96621" y="394467"/>
                          <a:pt x="42188" y="409059"/>
                          <a:pt x="6725" y="374356"/>
                        </a:cubicBezTo>
                        <a:cubicBezTo>
                          <a:pt x="4948" y="372580"/>
                          <a:pt x="3172" y="370740"/>
                          <a:pt x="1523" y="368710"/>
                        </a:cubicBezTo>
                        <a:close/>
                      </a:path>
                    </a:pathLst>
                  </a:custGeom>
                  <a:solidFill>
                    <a:srgbClr val="EBD8D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5" name="Freeform: Shape 7714">
                    <a:extLst>
                      <a:ext uri="{FF2B5EF4-FFF2-40B4-BE49-F238E27FC236}">
                        <a16:creationId xmlns:a16="http://schemas.microsoft.com/office/drawing/2014/main" id="{872694BA-D64A-5BC5-A9A8-9CC7F391DA77}"/>
                      </a:ext>
                    </a:extLst>
                  </p:cNvPr>
                  <p:cNvSpPr/>
                  <p:nvPr/>
                </p:nvSpPr>
                <p:spPr>
                  <a:xfrm>
                    <a:off x="326778" y="3353568"/>
                    <a:ext cx="1220102" cy="194179"/>
                  </a:xfrm>
                  <a:custGeom>
                    <a:avLst/>
                    <a:gdLst>
                      <a:gd name="connsiteX0" fmla="*/ 0 w 1220102"/>
                      <a:gd name="connsiteY0" fmla="*/ 64 h 194179"/>
                      <a:gd name="connsiteX1" fmla="*/ 168627 w 1220102"/>
                      <a:gd name="connsiteY1" fmla="*/ 6154 h 194179"/>
                      <a:gd name="connsiteX2" fmla="*/ 614492 w 1220102"/>
                      <a:gd name="connsiteY2" fmla="*/ 17637 h 194179"/>
                      <a:gd name="connsiteX3" fmla="*/ 806719 w 1220102"/>
                      <a:gd name="connsiteY3" fmla="*/ 20682 h 194179"/>
                      <a:gd name="connsiteX4" fmla="*/ 613604 w 1220102"/>
                      <a:gd name="connsiteY4" fmla="*/ 65852 h 194179"/>
                      <a:gd name="connsiteX5" fmla="*/ 411797 w 1220102"/>
                      <a:gd name="connsiteY5" fmla="*/ 96558 h 194179"/>
                      <a:gd name="connsiteX6" fmla="*/ 216208 w 1220102"/>
                      <a:gd name="connsiteY6" fmla="*/ 121363 h 194179"/>
                      <a:gd name="connsiteX7" fmla="*/ 61094 w 1220102"/>
                      <a:gd name="connsiteY7" fmla="*/ 75432 h 194179"/>
                      <a:gd name="connsiteX8" fmla="*/ 63 w 1220102"/>
                      <a:gd name="connsiteY8" fmla="*/ 0 h 194179"/>
                      <a:gd name="connsiteX9" fmla="*/ 63 w 1220102"/>
                      <a:gd name="connsiteY9" fmla="*/ 0 h 194179"/>
                      <a:gd name="connsiteX10" fmla="*/ 877583 w 1220102"/>
                      <a:gd name="connsiteY10" fmla="*/ 21634 h 194179"/>
                      <a:gd name="connsiteX11" fmla="*/ 1044053 w 1220102"/>
                      <a:gd name="connsiteY11" fmla="*/ 23854 h 194179"/>
                      <a:gd name="connsiteX12" fmla="*/ 1060928 w 1220102"/>
                      <a:gd name="connsiteY12" fmla="*/ 29120 h 194179"/>
                      <a:gd name="connsiteX13" fmla="*/ 1198532 w 1220102"/>
                      <a:gd name="connsiteY13" fmla="*/ 109500 h 194179"/>
                      <a:gd name="connsiteX14" fmla="*/ 1220102 w 1220102"/>
                      <a:gd name="connsiteY14" fmla="*/ 182076 h 194179"/>
                      <a:gd name="connsiteX15" fmla="*/ 1063149 w 1220102"/>
                      <a:gd name="connsiteY15" fmla="*/ 169515 h 194179"/>
                      <a:gd name="connsiteX16" fmla="*/ 938423 w 1220102"/>
                      <a:gd name="connsiteY16" fmla="*/ 77716 h 194179"/>
                      <a:gd name="connsiteX17" fmla="*/ 877646 w 1220102"/>
                      <a:gd name="connsiteY17" fmla="*/ 21697 h 19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20102" h="194179">
                        <a:moveTo>
                          <a:pt x="0" y="64"/>
                        </a:moveTo>
                        <a:cubicBezTo>
                          <a:pt x="48533" y="952"/>
                          <a:pt x="94654" y="3489"/>
                          <a:pt x="168627" y="6154"/>
                        </a:cubicBezTo>
                        <a:cubicBezTo>
                          <a:pt x="276858" y="10151"/>
                          <a:pt x="444787" y="14528"/>
                          <a:pt x="614492" y="17637"/>
                        </a:cubicBezTo>
                        <a:cubicBezTo>
                          <a:pt x="679837" y="18842"/>
                          <a:pt x="745435" y="19794"/>
                          <a:pt x="806719" y="20682"/>
                        </a:cubicBezTo>
                        <a:cubicBezTo>
                          <a:pt x="751145" y="29373"/>
                          <a:pt x="676347" y="51958"/>
                          <a:pt x="613604" y="65852"/>
                        </a:cubicBezTo>
                        <a:cubicBezTo>
                          <a:pt x="535571" y="83045"/>
                          <a:pt x="476127" y="86788"/>
                          <a:pt x="411797" y="96558"/>
                        </a:cubicBezTo>
                        <a:cubicBezTo>
                          <a:pt x="347468" y="106328"/>
                          <a:pt x="278253" y="122251"/>
                          <a:pt x="216208" y="121363"/>
                        </a:cubicBezTo>
                        <a:cubicBezTo>
                          <a:pt x="154162" y="120475"/>
                          <a:pt x="99222" y="102838"/>
                          <a:pt x="61094" y="75432"/>
                        </a:cubicBezTo>
                        <a:cubicBezTo>
                          <a:pt x="28675" y="52149"/>
                          <a:pt x="8438" y="21887"/>
                          <a:pt x="63" y="0"/>
                        </a:cubicBezTo>
                        <a:lnTo>
                          <a:pt x="63" y="0"/>
                        </a:lnTo>
                        <a:close/>
                        <a:moveTo>
                          <a:pt x="877583" y="21634"/>
                        </a:moveTo>
                        <a:cubicBezTo>
                          <a:pt x="943752" y="22522"/>
                          <a:pt x="1001674" y="23220"/>
                          <a:pt x="1044053" y="23854"/>
                        </a:cubicBezTo>
                        <a:cubicBezTo>
                          <a:pt x="1049826" y="25567"/>
                          <a:pt x="1055409" y="27280"/>
                          <a:pt x="1060928" y="29120"/>
                        </a:cubicBezTo>
                        <a:cubicBezTo>
                          <a:pt x="1126209" y="50753"/>
                          <a:pt x="1171824" y="81015"/>
                          <a:pt x="1198532" y="109500"/>
                        </a:cubicBezTo>
                        <a:cubicBezTo>
                          <a:pt x="1207414" y="130816"/>
                          <a:pt x="1215598" y="155748"/>
                          <a:pt x="1220102" y="182076"/>
                        </a:cubicBezTo>
                        <a:cubicBezTo>
                          <a:pt x="1196946" y="205106"/>
                          <a:pt x="1119992" y="192100"/>
                          <a:pt x="1063149" y="169515"/>
                        </a:cubicBezTo>
                        <a:cubicBezTo>
                          <a:pt x="1002055" y="145217"/>
                          <a:pt x="964307" y="109944"/>
                          <a:pt x="938423" y="77716"/>
                        </a:cubicBezTo>
                        <a:cubicBezTo>
                          <a:pt x="918947" y="53481"/>
                          <a:pt x="906258" y="31023"/>
                          <a:pt x="877646" y="21697"/>
                        </a:cubicBezTo>
                        <a:close/>
                      </a:path>
                    </a:pathLst>
                  </a:custGeom>
                  <a:solidFill>
                    <a:srgbClr val="EDDBD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6" name="Freeform: Shape 7715">
                    <a:extLst>
                      <a:ext uri="{FF2B5EF4-FFF2-40B4-BE49-F238E27FC236}">
                        <a16:creationId xmlns:a16="http://schemas.microsoft.com/office/drawing/2014/main" id="{6ACBA135-6F80-EBEF-68F3-F23C14F45E6D}"/>
                      </a:ext>
                    </a:extLst>
                  </p:cNvPr>
                  <p:cNvSpPr/>
                  <p:nvPr/>
                </p:nvSpPr>
                <p:spPr>
                  <a:xfrm>
                    <a:off x="5639" y="4349976"/>
                    <a:ext cx="1969662" cy="384707"/>
                  </a:xfrm>
                  <a:custGeom>
                    <a:avLst/>
                    <a:gdLst>
                      <a:gd name="connsiteX0" fmla="*/ 0 w 1969662"/>
                      <a:gd name="connsiteY0" fmla="*/ 384708 h 384707"/>
                      <a:gd name="connsiteX1" fmla="*/ 1847473 w 1969662"/>
                      <a:gd name="connsiteY1" fmla="*/ 384708 h 384707"/>
                      <a:gd name="connsiteX2" fmla="*/ 1946568 w 1969662"/>
                      <a:gd name="connsiteY2" fmla="*/ 181315 h 384707"/>
                      <a:gd name="connsiteX3" fmla="*/ 1965981 w 1969662"/>
                      <a:gd name="connsiteY3" fmla="*/ 45805 h 384707"/>
                      <a:gd name="connsiteX4" fmla="*/ 1962302 w 1969662"/>
                      <a:gd name="connsiteY4" fmla="*/ 7296 h 384707"/>
                      <a:gd name="connsiteX5" fmla="*/ 1814610 w 1969662"/>
                      <a:gd name="connsiteY5" fmla="*/ 0 h 384707"/>
                      <a:gd name="connsiteX6" fmla="*/ 1726046 w 1969662"/>
                      <a:gd name="connsiteY6" fmla="*/ 28231 h 384707"/>
                      <a:gd name="connsiteX7" fmla="*/ 1614009 w 1969662"/>
                      <a:gd name="connsiteY7" fmla="*/ 115210 h 384707"/>
                      <a:gd name="connsiteX8" fmla="*/ 1288048 w 1969662"/>
                      <a:gd name="connsiteY8" fmla="*/ 120094 h 384707"/>
                      <a:gd name="connsiteX9" fmla="*/ 1192315 w 1969662"/>
                      <a:gd name="connsiteY9" fmla="*/ 101760 h 384707"/>
                      <a:gd name="connsiteX10" fmla="*/ 1186859 w 1969662"/>
                      <a:gd name="connsiteY10" fmla="*/ 52783 h 384707"/>
                      <a:gd name="connsiteX11" fmla="*/ 1179056 w 1969662"/>
                      <a:gd name="connsiteY11" fmla="*/ 31404 h 384707"/>
                      <a:gd name="connsiteX12" fmla="*/ 1097090 w 1969662"/>
                      <a:gd name="connsiteY12" fmla="*/ 27661 h 384707"/>
                      <a:gd name="connsiteX13" fmla="*/ 740613 w 1969662"/>
                      <a:gd name="connsiteY13" fmla="*/ 24806 h 384707"/>
                      <a:gd name="connsiteX14" fmla="*/ 276858 w 1969662"/>
                      <a:gd name="connsiteY14" fmla="*/ 21253 h 384707"/>
                      <a:gd name="connsiteX15" fmla="*/ 34512 w 1969662"/>
                      <a:gd name="connsiteY15" fmla="*/ 22331 h 384707"/>
                      <a:gd name="connsiteX16" fmla="*/ 0 w 1969662"/>
                      <a:gd name="connsiteY16" fmla="*/ 23220 h 384707"/>
                      <a:gd name="connsiteX17" fmla="*/ 0 w 1969662"/>
                      <a:gd name="connsiteY17" fmla="*/ 384708 h 384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662" h="384707">
                        <a:moveTo>
                          <a:pt x="0" y="384708"/>
                        </a:moveTo>
                        <a:lnTo>
                          <a:pt x="1847473" y="384708"/>
                        </a:lnTo>
                        <a:cubicBezTo>
                          <a:pt x="1876846" y="328245"/>
                          <a:pt x="1922587" y="233083"/>
                          <a:pt x="1946568" y="181315"/>
                        </a:cubicBezTo>
                        <a:cubicBezTo>
                          <a:pt x="1971945" y="126565"/>
                          <a:pt x="1972896" y="120412"/>
                          <a:pt x="1965981" y="45805"/>
                        </a:cubicBezTo>
                        <a:cubicBezTo>
                          <a:pt x="1964903" y="34449"/>
                          <a:pt x="1963697" y="21443"/>
                          <a:pt x="1962302" y="7296"/>
                        </a:cubicBezTo>
                        <a:cubicBezTo>
                          <a:pt x="1914023" y="2284"/>
                          <a:pt x="1854769" y="0"/>
                          <a:pt x="1814610" y="0"/>
                        </a:cubicBezTo>
                        <a:cubicBezTo>
                          <a:pt x="1761764" y="0"/>
                          <a:pt x="1741780" y="3997"/>
                          <a:pt x="1726046" y="28231"/>
                        </a:cubicBezTo>
                        <a:cubicBezTo>
                          <a:pt x="1710313" y="52530"/>
                          <a:pt x="1698767" y="97065"/>
                          <a:pt x="1614009" y="115210"/>
                        </a:cubicBezTo>
                        <a:cubicBezTo>
                          <a:pt x="1529252" y="133290"/>
                          <a:pt x="1371219" y="124916"/>
                          <a:pt x="1288048" y="120094"/>
                        </a:cubicBezTo>
                        <a:cubicBezTo>
                          <a:pt x="1204876" y="115210"/>
                          <a:pt x="1196566" y="113941"/>
                          <a:pt x="1192315" y="101760"/>
                        </a:cubicBezTo>
                        <a:cubicBezTo>
                          <a:pt x="1188065" y="89643"/>
                          <a:pt x="1187938" y="66677"/>
                          <a:pt x="1186859" y="52783"/>
                        </a:cubicBezTo>
                        <a:cubicBezTo>
                          <a:pt x="1185781" y="38890"/>
                          <a:pt x="1183877" y="34005"/>
                          <a:pt x="1179056" y="31404"/>
                        </a:cubicBezTo>
                        <a:cubicBezTo>
                          <a:pt x="1174234" y="28739"/>
                          <a:pt x="1166558" y="28295"/>
                          <a:pt x="1097090" y="27661"/>
                        </a:cubicBezTo>
                        <a:cubicBezTo>
                          <a:pt x="1027622" y="27026"/>
                          <a:pt x="896488" y="26138"/>
                          <a:pt x="740613" y="24806"/>
                        </a:cubicBezTo>
                        <a:cubicBezTo>
                          <a:pt x="584738" y="23473"/>
                          <a:pt x="404184" y="21697"/>
                          <a:pt x="276858" y="21253"/>
                        </a:cubicBezTo>
                        <a:cubicBezTo>
                          <a:pt x="149531" y="20809"/>
                          <a:pt x="75432" y="21697"/>
                          <a:pt x="34512" y="22331"/>
                        </a:cubicBezTo>
                        <a:cubicBezTo>
                          <a:pt x="18715" y="22585"/>
                          <a:pt x="7930" y="22839"/>
                          <a:pt x="0" y="23220"/>
                        </a:cubicBezTo>
                        <a:lnTo>
                          <a:pt x="0" y="384708"/>
                        </a:lnTo>
                        <a:close/>
                      </a:path>
                    </a:pathLst>
                  </a:custGeom>
                  <a:solidFill>
                    <a:srgbClr val="D4929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7" name="Freeform: Shape 7716">
                    <a:extLst>
                      <a:ext uri="{FF2B5EF4-FFF2-40B4-BE49-F238E27FC236}">
                        <a16:creationId xmlns:a16="http://schemas.microsoft.com/office/drawing/2014/main" id="{C1BC305D-7FF9-4B90-2E6A-DEE912085DC2}"/>
                      </a:ext>
                    </a:extLst>
                  </p:cNvPr>
                  <p:cNvSpPr/>
                  <p:nvPr/>
                </p:nvSpPr>
                <p:spPr>
                  <a:xfrm>
                    <a:off x="1671049" y="4501882"/>
                    <a:ext cx="291688" cy="114992"/>
                  </a:xfrm>
                  <a:custGeom>
                    <a:avLst/>
                    <a:gdLst>
                      <a:gd name="connsiteX0" fmla="*/ 240555 w 291688"/>
                      <a:gd name="connsiteY0" fmla="*/ 114992 h 114992"/>
                      <a:gd name="connsiteX1" fmla="*/ 281157 w 291688"/>
                      <a:gd name="connsiteY1" fmla="*/ 29410 h 114992"/>
                      <a:gd name="connsiteX2" fmla="*/ 291688 w 291688"/>
                      <a:gd name="connsiteY2" fmla="*/ 6000 h 114992"/>
                      <a:gd name="connsiteX3" fmla="*/ 92610 w 291688"/>
                      <a:gd name="connsiteY3" fmla="*/ 4795 h 114992"/>
                      <a:gd name="connsiteX4" fmla="*/ 17686 w 291688"/>
                      <a:gd name="connsiteY4" fmla="*/ 61702 h 114992"/>
                      <a:gd name="connsiteX5" fmla="*/ 240555 w 291688"/>
                      <a:gd name="connsiteY5" fmla="*/ 114992 h 11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688" h="114992">
                        <a:moveTo>
                          <a:pt x="240555" y="114992"/>
                        </a:moveTo>
                        <a:cubicBezTo>
                          <a:pt x="256098" y="82764"/>
                          <a:pt x="270689" y="51995"/>
                          <a:pt x="281157" y="29410"/>
                        </a:cubicBezTo>
                        <a:cubicBezTo>
                          <a:pt x="285281" y="20465"/>
                          <a:pt x="288770" y="12852"/>
                          <a:pt x="291688" y="6000"/>
                        </a:cubicBezTo>
                        <a:cubicBezTo>
                          <a:pt x="226915" y="-1486"/>
                          <a:pt x="149707" y="-2057"/>
                          <a:pt x="92610" y="4795"/>
                        </a:cubicBezTo>
                        <a:cubicBezTo>
                          <a:pt x="14958" y="14057"/>
                          <a:pt x="-25645" y="37023"/>
                          <a:pt x="17686" y="61702"/>
                        </a:cubicBezTo>
                        <a:cubicBezTo>
                          <a:pt x="55179" y="83081"/>
                          <a:pt x="155544" y="105793"/>
                          <a:pt x="240555" y="114992"/>
                        </a:cubicBezTo>
                        <a:close/>
                      </a:path>
                    </a:pathLst>
                  </a:custGeom>
                  <a:solidFill>
                    <a:srgbClr val="DBB8B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18" name="Freeform: Shape 7717">
                    <a:extLst>
                      <a:ext uri="{FF2B5EF4-FFF2-40B4-BE49-F238E27FC236}">
                        <a16:creationId xmlns:a16="http://schemas.microsoft.com/office/drawing/2014/main" id="{9C0A37B7-173A-CD66-6B9F-83EBBAEDD7F8}"/>
                      </a:ext>
                    </a:extLst>
                  </p:cNvPr>
                  <p:cNvSpPr/>
                  <p:nvPr/>
                </p:nvSpPr>
                <p:spPr>
                  <a:xfrm>
                    <a:off x="38057" y="4452224"/>
                    <a:ext cx="1349219" cy="282523"/>
                  </a:xfrm>
                  <a:custGeom>
                    <a:avLst/>
                    <a:gdLst>
                      <a:gd name="connsiteX0" fmla="*/ 0 w 1349219"/>
                      <a:gd name="connsiteY0" fmla="*/ 282460 h 282523"/>
                      <a:gd name="connsiteX1" fmla="*/ 149721 w 1349219"/>
                      <a:gd name="connsiteY1" fmla="*/ 170994 h 282523"/>
                      <a:gd name="connsiteX2" fmla="*/ 430259 w 1349219"/>
                      <a:gd name="connsiteY2" fmla="*/ 26221 h 282523"/>
                      <a:gd name="connsiteX3" fmla="*/ 552002 w 1349219"/>
                      <a:gd name="connsiteY3" fmla="*/ 46078 h 282523"/>
                      <a:gd name="connsiteX4" fmla="*/ 690812 w 1349219"/>
                      <a:gd name="connsiteY4" fmla="*/ 46078 h 282523"/>
                      <a:gd name="connsiteX5" fmla="*/ 862421 w 1349219"/>
                      <a:gd name="connsiteY5" fmla="*/ 1035 h 282523"/>
                      <a:gd name="connsiteX6" fmla="*/ 1016837 w 1349219"/>
                      <a:gd name="connsiteY6" fmla="*/ 25333 h 282523"/>
                      <a:gd name="connsiteX7" fmla="*/ 1265209 w 1349219"/>
                      <a:gd name="connsiteY7" fmla="*/ 68600 h 282523"/>
                      <a:gd name="connsiteX8" fmla="*/ 1345335 w 1349219"/>
                      <a:gd name="connsiteY8" fmla="*/ 133944 h 282523"/>
                      <a:gd name="connsiteX9" fmla="*/ 1187176 w 1349219"/>
                      <a:gd name="connsiteY9" fmla="*/ 193515 h 282523"/>
                      <a:gd name="connsiteX10" fmla="*/ 914886 w 1349219"/>
                      <a:gd name="connsiteY10" fmla="*/ 249598 h 282523"/>
                      <a:gd name="connsiteX11" fmla="*/ 857853 w 1349219"/>
                      <a:gd name="connsiteY11" fmla="*/ 282524 h 282523"/>
                      <a:gd name="connsiteX12" fmla="*/ 0 w 1349219"/>
                      <a:gd name="connsiteY12" fmla="*/ 282524 h 28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49219" h="282523">
                        <a:moveTo>
                          <a:pt x="0" y="282460"/>
                        </a:moveTo>
                        <a:cubicBezTo>
                          <a:pt x="39460" y="248582"/>
                          <a:pt x="87295" y="211596"/>
                          <a:pt x="149721" y="170994"/>
                        </a:cubicBezTo>
                        <a:cubicBezTo>
                          <a:pt x="239935" y="112311"/>
                          <a:pt x="360664" y="46078"/>
                          <a:pt x="430259" y="26221"/>
                        </a:cubicBezTo>
                        <a:cubicBezTo>
                          <a:pt x="499917" y="6364"/>
                          <a:pt x="518505" y="32819"/>
                          <a:pt x="552002" y="46078"/>
                        </a:cubicBezTo>
                        <a:cubicBezTo>
                          <a:pt x="585499" y="59337"/>
                          <a:pt x="633969" y="59337"/>
                          <a:pt x="690812" y="46078"/>
                        </a:cubicBezTo>
                        <a:cubicBezTo>
                          <a:pt x="747655" y="32819"/>
                          <a:pt x="813000" y="6364"/>
                          <a:pt x="862421" y="1035"/>
                        </a:cubicBezTo>
                        <a:cubicBezTo>
                          <a:pt x="911841" y="-4231"/>
                          <a:pt x="945465" y="11629"/>
                          <a:pt x="1016837" y="25333"/>
                        </a:cubicBezTo>
                        <a:cubicBezTo>
                          <a:pt x="1088208" y="39036"/>
                          <a:pt x="1197264" y="50519"/>
                          <a:pt x="1265209" y="68600"/>
                        </a:cubicBezTo>
                        <a:cubicBezTo>
                          <a:pt x="1333155" y="86681"/>
                          <a:pt x="1359990" y="111422"/>
                          <a:pt x="1345335" y="133944"/>
                        </a:cubicBezTo>
                        <a:cubicBezTo>
                          <a:pt x="1330744" y="156466"/>
                          <a:pt x="1274662" y="176767"/>
                          <a:pt x="1187176" y="193515"/>
                        </a:cubicBezTo>
                        <a:cubicBezTo>
                          <a:pt x="1099691" y="210264"/>
                          <a:pt x="980802" y="223523"/>
                          <a:pt x="914886" y="249598"/>
                        </a:cubicBezTo>
                        <a:cubicBezTo>
                          <a:pt x="890779" y="259114"/>
                          <a:pt x="873776" y="270343"/>
                          <a:pt x="857853" y="282524"/>
                        </a:cubicBezTo>
                        <a:lnTo>
                          <a:pt x="0" y="282524"/>
                        </a:lnTo>
                        <a:close/>
                      </a:path>
                    </a:pathLst>
                  </a:custGeom>
                  <a:solidFill>
                    <a:srgbClr val="E8C5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19" name="Graphic 7643">
                  <a:extLst>
                    <a:ext uri="{FF2B5EF4-FFF2-40B4-BE49-F238E27FC236}">
                      <a16:creationId xmlns:a16="http://schemas.microsoft.com/office/drawing/2014/main" id="{843FAA57-B50B-AC06-08B7-B40DA6FBF826}"/>
                    </a:ext>
                  </a:extLst>
                </p:cNvPr>
                <p:cNvGrpSpPr/>
                <p:nvPr/>
              </p:nvGrpSpPr>
              <p:grpSpPr>
                <a:xfrm>
                  <a:off x="190689" y="2248220"/>
                  <a:ext cx="529171" cy="385860"/>
                  <a:chOff x="190689" y="2248220"/>
                  <a:chExt cx="529171" cy="385860"/>
                </a:xfrm>
              </p:grpSpPr>
              <p:sp>
                <p:nvSpPr>
                  <p:cNvPr id="7720" name="Freeform: Shape 7719">
                    <a:extLst>
                      <a:ext uri="{FF2B5EF4-FFF2-40B4-BE49-F238E27FC236}">
                        <a16:creationId xmlns:a16="http://schemas.microsoft.com/office/drawing/2014/main" id="{7BDE606D-8CEE-CD9E-52A5-3600831136B9}"/>
                      </a:ext>
                    </a:extLst>
                  </p:cNvPr>
                  <p:cNvSpPr/>
                  <p:nvPr/>
                </p:nvSpPr>
                <p:spPr>
                  <a:xfrm>
                    <a:off x="190689" y="2248530"/>
                    <a:ext cx="107041" cy="372100"/>
                  </a:xfrm>
                  <a:custGeom>
                    <a:avLst/>
                    <a:gdLst>
                      <a:gd name="connsiteX0" fmla="*/ 11744 w 107041"/>
                      <a:gd name="connsiteY0" fmla="*/ 1033 h 372100"/>
                      <a:gd name="connsiteX1" fmla="*/ 42831 w 107041"/>
                      <a:gd name="connsiteY1" fmla="*/ 8138 h 372100"/>
                      <a:gd name="connsiteX2" fmla="*/ 95170 w 107041"/>
                      <a:gd name="connsiteY2" fmla="*/ 13531 h 372100"/>
                      <a:gd name="connsiteX3" fmla="*/ 107033 w 107041"/>
                      <a:gd name="connsiteY3" fmla="*/ 21397 h 372100"/>
                      <a:gd name="connsiteX4" fmla="*/ 106018 w 107041"/>
                      <a:gd name="connsiteY4" fmla="*/ 79256 h 372100"/>
                      <a:gd name="connsiteX5" fmla="*/ 103290 w 107041"/>
                      <a:gd name="connsiteY5" fmla="*/ 236400 h 372100"/>
                      <a:gd name="connsiteX6" fmla="*/ 102783 w 107041"/>
                      <a:gd name="connsiteY6" fmla="*/ 351482 h 372100"/>
                      <a:gd name="connsiteX7" fmla="*/ 97263 w 107041"/>
                      <a:gd name="connsiteY7" fmla="*/ 372101 h 372100"/>
                      <a:gd name="connsiteX8" fmla="*/ 68334 w 107041"/>
                      <a:gd name="connsiteY8" fmla="*/ 371783 h 372100"/>
                      <a:gd name="connsiteX9" fmla="*/ 12886 w 107041"/>
                      <a:gd name="connsiteY9" fmla="*/ 370134 h 372100"/>
                      <a:gd name="connsiteX10" fmla="*/ 71 w 107041"/>
                      <a:gd name="connsiteY10" fmla="*/ 358397 h 372100"/>
                      <a:gd name="connsiteX11" fmla="*/ 1530 w 107041"/>
                      <a:gd name="connsiteY11" fmla="*/ 302252 h 372100"/>
                      <a:gd name="connsiteX12" fmla="*/ 2609 w 107041"/>
                      <a:gd name="connsiteY12" fmla="*/ 203601 h 372100"/>
                      <a:gd name="connsiteX13" fmla="*/ 5844 w 107041"/>
                      <a:gd name="connsiteY13" fmla="*/ 71770 h 372100"/>
                      <a:gd name="connsiteX14" fmla="*/ 5147 w 107041"/>
                      <a:gd name="connsiteY14" fmla="*/ 7948 h 372100"/>
                      <a:gd name="connsiteX15" fmla="*/ 11744 w 107041"/>
                      <a:gd name="connsiteY15" fmla="*/ 969 h 37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041" h="372100">
                        <a:moveTo>
                          <a:pt x="11744" y="1033"/>
                        </a:moveTo>
                        <a:cubicBezTo>
                          <a:pt x="17010" y="2745"/>
                          <a:pt x="26272" y="5727"/>
                          <a:pt x="42831" y="8138"/>
                        </a:cubicBezTo>
                        <a:cubicBezTo>
                          <a:pt x="59389" y="10549"/>
                          <a:pt x="83243" y="12452"/>
                          <a:pt x="95170" y="13531"/>
                        </a:cubicBezTo>
                        <a:cubicBezTo>
                          <a:pt x="107097" y="14609"/>
                          <a:pt x="107097" y="14990"/>
                          <a:pt x="107033" y="21397"/>
                        </a:cubicBezTo>
                        <a:cubicBezTo>
                          <a:pt x="106970" y="27868"/>
                          <a:pt x="106779" y="40430"/>
                          <a:pt x="106018" y="79256"/>
                        </a:cubicBezTo>
                        <a:cubicBezTo>
                          <a:pt x="105257" y="118082"/>
                          <a:pt x="103861" y="183236"/>
                          <a:pt x="103290" y="236400"/>
                        </a:cubicBezTo>
                        <a:cubicBezTo>
                          <a:pt x="102783" y="289564"/>
                          <a:pt x="103100" y="330864"/>
                          <a:pt x="102783" y="351482"/>
                        </a:cubicBezTo>
                        <a:cubicBezTo>
                          <a:pt x="102529" y="372101"/>
                          <a:pt x="101641" y="372101"/>
                          <a:pt x="97263" y="372101"/>
                        </a:cubicBezTo>
                        <a:cubicBezTo>
                          <a:pt x="92886" y="372101"/>
                          <a:pt x="85083" y="372101"/>
                          <a:pt x="68334" y="371783"/>
                        </a:cubicBezTo>
                        <a:cubicBezTo>
                          <a:pt x="51586" y="371466"/>
                          <a:pt x="25828" y="370768"/>
                          <a:pt x="12886" y="370134"/>
                        </a:cubicBezTo>
                        <a:cubicBezTo>
                          <a:pt x="-56" y="369436"/>
                          <a:pt x="-246" y="368802"/>
                          <a:pt x="71" y="358397"/>
                        </a:cubicBezTo>
                        <a:cubicBezTo>
                          <a:pt x="388" y="347993"/>
                          <a:pt x="1213" y="327755"/>
                          <a:pt x="1530" y="302252"/>
                        </a:cubicBezTo>
                        <a:cubicBezTo>
                          <a:pt x="1848" y="276685"/>
                          <a:pt x="1721" y="245789"/>
                          <a:pt x="2609" y="203601"/>
                        </a:cubicBezTo>
                        <a:cubicBezTo>
                          <a:pt x="3497" y="161412"/>
                          <a:pt x="5400" y="107868"/>
                          <a:pt x="5844" y="71770"/>
                        </a:cubicBezTo>
                        <a:cubicBezTo>
                          <a:pt x="6225" y="35672"/>
                          <a:pt x="5083" y="17020"/>
                          <a:pt x="5147" y="7948"/>
                        </a:cubicBezTo>
                        <a:cubicBezTo>
                          <a:pt x="5210" y="-1124"/>
                          <a:pt x="6479" y="-744"/>
                          <a:pt x="11744" y="969"/>
                        </a:cubicBezTo>
                        <a:close/>
                      </a:path>
                    </a:pathLst>
                  </a:custGeom>
                  <a:solidFill>
                    <a:srgbClr val="2E949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1" name="Freeform: Shape 7720">
                    <a:extLst>
                      <a:ext uri="{FF2B5EF4-FFF2-40B4-BE49-F238E27FC236}">
                        <a16:creationId xmlns:a16="http://schemas.microsoft.com/office/drawing/2014/main" id="{6A200D40-ECC2-3B08-EC7B-8975087B290A}"/>
                      </a:ext>
                    </a:extLst>
                  </p:cNvPr>
                  <p:cNvSpPr/>
                  <p:nvPr/>
                </p:nvSpPr>
                <p:spPr>
                  <a:xfrm>
                    <a:off x="317512" y="2252465"/>
                    <a:ext cx="298051" cy="338459"/>
                  </a:xfrm>
                  <a:custGeom>
                    <a:avLst/>
                    <a:gdLst>
                      <a:gd name="connsiteX0" fmla="*/ 28616 w 298051"/>
                      <a:gd name="connsiteY0" fmla="*/ 7058 h 338459"/>
                      <a:gd name="connsiteX1" fmla="*/ 158036 w 298051"/>
                      <a:gd name="connsiteY1" fmla="*/ 1094 h 338459"/>
                      <a:gd name="connsiteX2" fmla="*/ 258781 w 298051"/>
                      <a:gd name="connsiteY2" fmla="*/ 1094 h 338459"/>
                      <a:gd name="connsiteX3" fmla="*/ 280922 w 298051"/>
                      <a:gd name="connsiteY3" fmla="*/ 31990 h 338459"/>
                      <a:gd name="connsiteX4" fmla="*/ 293737 w 298051"/>
                      <a:gd name="connsiteY4" fmla="*/ 156145 h 338459"/>
                      <a:gd name="connsiteX5" fmla="*/ 297163 w 298051"/>
                      <a:gd name="connsiteY5" fmla="*/ 276683 h 338459"/>
                      <a:gd name="connsiteX6" fmla="*/ 295323 w 298051"/>
                      <a:gd name="connsiteY6" fmla="*/ 327690 h 338459"/>
                      <a:gd name="connsiteX7" fmla="*/ 230994 w 298051"/>
                      <a:gd name="connsiteY7" fmla="*/ 337587 h 338459"/>
                      <a:gd name="connsiteX8" fmla="*/ 45301 w 298051"/>
                      <a:gd name="connsiteY8" fmla="*/ 337904 h 338459"/>
                      <a:gd name="connsiteX9" fmla="*/ 4 w 298051"/>
                      <a:gd name="connsiteY9" fmla="*/ 323630 h 338459"/>
                      <a:gd name="connsiteX10" fmla="*/ 512 w 298051"/>
                      <a:gd name="connsiteY10" fmla="*/ 273511 h 338459"/>
                      <a:gd name="connsiteX11" fmla="*/ 765 w 298051"/>
                      <a:gd name="connsiteY11" fmla="*/ 194907 h 338459"/>
                      <a:gd name="connsiteX12" fmla="*/ 1844 w 298051"/>
                      <a:gd name="connsiteY12" fmla="*/ 56035 h 338459"/>
                      <a:gd name="connsiteX13" fmla="*/ 1844 w 298051"/>
                      <a:gd name="connsiteY13" fmla="*/ 12387 h 338459"/>
                      <a:gd name="connsiteX14" fmla="*/ 28743 w 298051"/>
                      <a:gd name="connsiteY14" fmla="*/ 7058 h 33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8051" h="338459">
                        <a:moveTo>
                          <a:pt x="28616" y="7058"/>
                        </a:moveTo>
                        <a:cubicBezTo>
                          <a:pt x="56276" y="5408"/>
                          <a:pt x="111978" y="2490"/>
                          <a:pt x="158036" y="1094"/>
                        </a:cubicBezTo>
                        <a:cubicBezTo>
                          <a:pt x="204095" y="-365"/>
                          <a:pt x="240383" y="-365"/>
                          <a:pt x="258781" y="1094"/>
                        </a:cubicBezTo>
                        <a:cubicBezTo>
                          <a:pt x="277115" y="2554"/>
                          <a:pt x="277560" y="5408"/>
                          <a:pt x="280922" y="31990"/>
                        </a:cubicBezTo>
                        <a:cubicBezTo>
                          <a:pt x="284284" y="58572"/>
                          <a:pt x="290692" y="108881"/>
                          <a:pt x="293737" y="156145"/>
                        </a:cubicBezTo>
                        <a:cubicBezTo>
                          <a:pt x="296782" y="203345"/>
                          <a:pt x="296465" y="247500"/>
                          <a:pt x="297163" y="276683"/>
                        </a:cubicBezTo>
                        <a:cubicBezTo>
                          <a:pt x="297797" y="305803"/>
                          <a:pt x="299510" y="319950"/>
                          <a:pt x="295323" y="327690"/>
                        </a:cubicBezTo>
                        <a:cubicBezTo>
                          <a:pt x="291136" y="335430"/>
                          <a:pt x="281176" y="336762"/>
                          <a:pt x="230994" y="337587"/>
                        </a:cubicBezTo>
                        <a:cubicBezTo>
                          <a:pt x="180812" y="338475"/>
                          <a:pt x="90535" y="338856"/>
                          <a:pt x="45301" y="337904"/>
                        </a:cubicBezTo>
                        <a:cubicBezTo>
                          <a:pt x="67" y="336952"/>
                          <a:pt x="-59" y="334732"/>
                          <a:pt x="4" y="323630"/>
                        </a:cubicBezTo>
                        <a:cubicBezTo>
                          <a:pt x="67" y="312591"/>
                          <a:pt x="385" y="292734"/>
                          <a:pt x="512" y="273511"/>
                        </a:cubicBezTo>
                        <a:cubicBezTo>
                          <a:pt x="638" y="254352"/>
                          <a:pt x="512" y="235827"/>
                          <a:pt x="765" y="194907"/>
                        </a:cubicBezTo>
                        <a:cubicBezTo>
                          <a:pt x="1019" y="153988"/>
                          <a:pt x="1590" y="90673"/>
                          <a:pt x="1844" y="56035"/>
                        </a:cubicBezTo>
                        <a:cubicBezTo>
                          <a:pt x="2098" y="21459"/>
                          <a:pt x="2034" y="15559"/>
                          <a:pt x="1844" y="12387"/>
                        </a:cubicBezTo>
                        <a:cubicBezTo>
                          <a:pt x="1590" y="9215"/>
                          <a:pt x="1146" y="8707"/>
                          <a:pt x="28743" y="7058"/>
                        </a:cubicBezTo>
                        <a:close/>
                      </a:path>
                    </a:pathLst>
                  </a:custGeom>
                  <a:solidFill>
                    <a:srgbClr val="F4F2F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2" name="Freeform: Shape 7721">
                    <a:extLst>
                      <a:ext uri="{FF2B5EF4-FFF2-40B4-BE49-F238E27FC236}">
                        <a16:creationId xmlns:a16="http://schemas.microsoft.com/office/drawing/2014/main" id="{F04014B4-F51A-BE69-0161-837A39E1C9A3}"/>
                      </a:ext>
                    </a:extLst>
                  </p:cNvPr>
                  <p:cNvSpPr/>
                  <p:nvPr/>
                </p:nvSpPr>
                <p:spPr>
                  <a:xfrm>
                    <a:off x="524105" y="2257049"/>
                    <a:ext cx="91457" cy="332749"/>
                  </a:xfrm>
                  <a:custGeom>
                    <a:avLst/>
                    <a:gdLst>
                      <a:gd name="connsiteX0" fmla="*/ 66588 w 91457"/>
                      <a:gd name="connsiteY0" fmla="*/ 0 h 332749"/>
                      <a:gd name="connsiteX1" fmla="*/ 74328 w 91457"/>
                      <a:gd name="connsiteY1" fmla="*/ 27343 h 332749"/>
                      <a:gd name="connsiteX2" fmla="*/ 87143 w 91457"/>
                      <a:gd name="connsiteY2" fmla="*/ 151498 h 332749"/>
                      <a:gd name="connsiteX3" fmla="*/ 90569 w 91457"/>
                      <a:gd name="connsiteY3" fmla="*/ 272036 h 332749"/>
                      <a:gd name="connsiteX4" fmla="*/ 88729 w 91457"/>
                      <a:gd name="connsiteY4" fmla="*/ 323043 h 332749"/>
                      <a:gd name="connsiteX5" fmla="*/ 35312 w 91457"/>
                      <a:gd name="connsiteY5" fmla="*/ 332749 h 332749"/>
                      <a:gd name="connsiteX6" fmla="*/ 28143 w 91457"/>
                      <a:gd name="connsiteY6" fmla="*/ 324439 h 332749"/>
                      <a:gd name="connsiteX7" fmla="*/ 102 w 91457"/>
                      <a:gd name="connsiteY7" fmla="*/ 217921 h 332749"/>
                      <a:gd name="connsiteX8" fmla="*/ 24590 w 91457"/>
                      <a:gd name="connsiteY8" fmla="*/ 83425 h 332749"/>
                      <a:gd name="connsiteX9" fmla="*/ 66588 w 91457"/>
                      <a:gd name="connsiteY9" fmla="*/ 64 h 33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1457" h="332749">
                        <a:moveTo>
                          <a:pt x="66588" y="0"/>
                        </a:moveTo>
                        <a:cubicBezTo>
                          <a:pt x="71283" y="3616"/>
                          <a:pt x="72235" y="10975"/>
                          <a:pt x="74328" y="27343"/>
                        </a:cubicBezTo>
                        <a:cubicBezTo>
                          <a:pt x="77691" y="53925"/>
                          <a:pt x="84098" y="104234"/>
                          <a:pt x="87143" y="151498"/>
                        </a:cubicBezTo>
                        <a:cubicBezTo>
                          <a:pt x="90189" y="198698"/>
                          <a:pt x="89871" y="242853"/>
                          <a:pt x="90569" y="272036"/>
                        </a:cubicBezTo>
                        <a:cubicBezTo>
                          <a:pt x="91204" y="301156"/>
                          <a:pt x="92916" y="315303"/>
                          <a:pt x="88729" y="323043"/>
                        </a:cubicBezTo>
                        <a:cubicBezTo>
                          <a:pt x="84859" y="330148"/>
                          <a:pt x="76041" y="331861"/>
                          <a:pt x="35312" y="332749"/>
                        </a:cubicBezTo>
                        <a:cubicBezTo>
                          <a:pt x="32774" y="330085"/>
                          <a:pt x="30363" y="327293"/>
                          <a:pt x="28143" y="324439"/>
                        </a:cubicBezTo>
                        <a:cubicBezTo>
                          <a:pt x="6383" y="296715"/>
                          <a:pt x="-977" y="260997"/>
                          <a:pt x="102" y="217921"/>
                        </a:cubicBezTo>
                        <a:cubicBezTo>
                          <a:pt x="1180" y="174908"/>
                          <a:pt x="10760" y="124535"/>
                          <a:pt x="24590" y="83425"/>
                        </a:cubicBezTo>
                        <a:cubicBezTo>
                          <a:pt x="36961" y="46629"/>
                          <a:pt x="52758" y="17129"/>
                          <a:pt x="66588" y="64"/>
                        </a:cubicBezTo>
                        <a:close/>
                      </a:path>
                    </a:pathLst>
                  </a:custGeom>
                  <a:solidFill>
                    <a:srgbClr val="D0D9C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3" name="Freeform: Shape 7722">
                    <a:extLst>
                      <a:ext uri="{FF2B5EF4-FFF2-40B4-BE49-F238E27FC236}">
                        <a16:creationId xmlns:a16="http://schemas.microsoft.com/office/drawing/2014/main" id="{4BEC9BC9-EFF0-5F89-8C7B-26D166EC16C2}"/>
                      </a:ext>
                    </a:extLst>
                  </p:cNvPr>
                  <p:cNvSpPr/>
                  <p:nvPr/>
                </p:nvSpPr>
                <p:spPr>
                  <a:xfrm>
                    <a:off x="343296" y="2284500"/>
                    <a:ext cx="96124" cy="82476"/>
                  </a:xfrm>
                  <a:custGeom>
                    <a:avLst/>
                    <a:gdLst>
                      <a:gd name="connsiteX0" fmla="*/ 547 w 96124"/>
                      <a:gd name="connsiteY0" fmla="*/ 14547 h 82476"/>
                      <a:gd name="connsiteX1" fmla="*/ 3085 w 96124"/>
                      <a:gd name="connsiteY1" fmla="*/ 69360 h 82476"/>
                      <a:gd name="connsiteX2" fmla="*/ 20912 w 96124"/>
                      <a:gd name="connsiteY2" fmla="*/ 82429 h 82476"/>
                      <a:gd name="connsiteX3" fmla="*/ 81245 w 96124"/>
                      <a:gd name="connsiteY3" fmla="*/ 81795 h 82476"/>
                      <a:gd name="connsiteX4" fmla="*/ 96090 w 96124"/>
                      <a:gd name="connsiteY4" fmla="*/ 78242 h 82476"/>
                      <a:gd name="connsiteX5" fmla="*/ 94948 w 96124"/>
                      <a:gd name="connsiteY5" fmla="*/ 56672 h 82476"/>
                      <a:gd name="connsiteX6" fmla="*/ 92410 w 96124"/>
                      <a:gd name="connsiteY6" fmla="*/ 11185 h 82476"/>
                      <a:gd name="connsiteX7" fmla="*/ 86193 w 96124"/>
                      <a:gd name="connsiteY7" fmla="*/ 463 h 82476"/>
                      <a:gd name="connsiteX8" fmla="*/ 59104 w 96124"/>
                      <a:gd name="connsiteY8" fmla="*/ 336 h 82476"/>
                      <a:gd name="connsiteX9" fmla="*/ 14314 w 96124"/>
                      <a:gd name="connsiteY9" fmla="*/ 146 h 82476"/>
                      <a:gd name="connsiteX10" fmla="*/ 611 w 96124"/>
                      <a:gd name="connsiteY10" fmla="*/ 82 h 82476"/>
                      <a:gd name="connsiteX11" fmla="*/ 484 w 96124"/>
                      <a:gd name="connsiteY11" fmla="*/ 14611 h 8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124" h="82476">
                        <a:moveTo>
                          <a:pt x="547" y="14547"/>
                        </a:moveTo>
                        <a:cubicBezTo>
                          <a:pt x="1118" y="28441"/>
                          <a:pt x="2007" y="55847"/>
                          <a:pt x="3085" y="69360"/>
                        </a:cubicBezTo>
                        <a:cubicBezTo>
                          <a:pt x="4164" y="82873"/>
                          <a:pt x="5432" y="82620"/>
                          <a:pt x="20912" y="82429"/>
                        </a:cubicBezTo>
                        <a:cubicBezTo>
                          <a:pt x="36455" y="82239"/>
                          <a:pt x="66273" y="82049"/>
                          <a:pt x="81245" y="81795"/>
                        </a:cubicBezTo>
                        <a:cubicBezTo>
                          <a:pt x="96217" y="81541"/>
                          <a:pt x="96280" y="81097"/>
                          <a:pt x="96090" y="78242"/>
                        </a:cubicBezTo>
                        <a:cubicBezTo>
                          <a:pt x="95963" y="75387"/>
                          <a:pt x="95646" y="69995"/>
                          <a:pt x="94948" y="56672"/>
                        </a:cubicBezTo>
                        <a:cubicBezTo>
                          <a:pt x="94314" y="43286"/>
                          <a:pt x="93299" y="21906"/>
                          <a:pt x="92410" y="11185"/>
                        </a:cubicBezTo>
                        <a:cubicBezTo>
                          <a:pt x="91522" y="463"/>
                          <a:pt x="90824" y="463"/>
                          <a:pt x="86193" y="463"/>
                        </a:cubicBezTo>
                        <a:cubicBezTo>
                          <a:pt x="81625" y="463"/>
                          <a:pt x="73188" y="400"/>
                          <a:pt x="59104" y="336"/>
                        </a:cubicBezTo>
                        <a:cubicBezTo>
                          <a:pt x="45020" y="336"/>
                          <a:pt x="25226" y="209"/>
                          <a:pt x="14314" y="146"/>
                        </a:cubicBezTo>
                        <a:cubicBezTo>
                          <a:pt x="3466" y="82"/>
                          <a:pt x="1499" y="-108"/>
                          <a:pt x="611" y="82"/>
                        </a:cubicBezTo>
                        <a:cubicBezTo>
                          <a:pt x="-277" y="273"/>
                          <a:pt x="-87" y="717"/>
                          <a:pt x="484" y="14611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4" name="Freeform: Shape 7723">
                    <a:extLst>
                      <a:ext uri="{FF2B5EF4-FFF2-40B4-BE49-F238E27FC236}">
                        <a16:creationId xmlns:a16="http://schemas.microsoft.com/office/drawing/2014/main" id="{B4F7EBA9-4DC3-BE4D-240E-6AB8D2E6B436}"/>
                      </a:ext>
                    </a:extLst>
                  </p:cNvPr>
                  <p:cNvSpPr/>
                  <p:nvPr/>
                </p:nvSpPr>
                <p:spPr>
                  <a:xfrm>
                    <a:off x="470154" y="2281452"/>
                    <a:ext cx="95036" cy="84589"/>
                  </a:xfrm>
                  <a:custGeom>
                    <a:avLst/>
                    <a:gdLst>
                      <a:gd name="connsiteX0" fmla="*/ 191 w 95036"/>
                      <a:gd name="connsiteY0" fmla="*/ 11124 h 84589"/>
                      <a:gd name="connsiteX1" fmla="*/ 3046 w 95036"/>
                      <a:gd name="connsiteY1" fmla="*/ 54201 h 84589"/>
                      <a:gd name="connsiteX2" fmla="*/ 4188 w 95036"/>
                      <a:gd name="connsiteY2" fmla="*/ 80466 h 84589"/>
                      <a:gd name="connsiteX3" fmla="*/ 6599 w 95036"/>
                      <a:gd name="connsiteY3" fmla="*/ 84590 h 84589"/>
                      <a:gd name="connsiteX4" fmla="*/ 26773 w 95036"/>
                      <a:gd name="connsiteY4" fmla="*/ 84145 h 84589"/>
                      <a:gd name="connsiteX5" fmla="*/ 80318 w 95036"/>
                      <a:gd name="connsiteY5" fmla="*/ 82559 h 84589"/>
                      <a:gd name="connsiteX6" fmla="*/ 93196 w 95036"/>
                      <a:gd name="connsiteY6" fmla="*/ 80466 h 84589"/>
                      <a:gd name="connsiteX7" fmla="*/ 93894 w 95036"/>
                      <a:gd name="connsiteY7" fmla="*/ 63146 h 84589"/>
                      <a:gd name="connsiteX8" fmla="*/ 95036 w 95036"/>
                      <a:gd name="connsiteY8" fmla="*/ 12330 h 84589"/>
                      <a:gd name="connsiteX9" fmla="*/ 89326 w 95036"/>
                      <a:gd name="connsiteY9" fmla="*/ 22 h 84589"/>
                      <a:gd name="connsiteX10" fmla="*/ 59001 w 95036"/>
                      <a:gd name="connsiteY10" fmla="*/ 657 h 84589"/>
                      <a:gd name="connsiteX11" fmla="*/ 11103 w 95036"/>
                      <a:gd name="connsiteY11" fmla="*/ 1101 h 84589"/>
                      <a:gd name="connsiteX12" fmla="*/ 128 w 95036"/>
                      <a:gd name="connsiteY12" fmla="*/ 11188 h 8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036" h="84589">
                        <a:moveTo>
                          <a:pt x="191" y="11124"/>
                        </a:moveTo>
                        <a:cubicBezTo>
                          <a:pt x="699" y="20894"/>
                          <a:pt x="2222" y="40307"/>
                          <a:pt x="3046" y="54201"/>
                        </a:cubicBezTo>
                        <a:cubicBezTo>
                          <a:pt x="3871" y="68031"/>
                          <a:pt x="3998" y="76342"/>
                          <a:pt x="4188" y="80466"/>
                        </a:cubicBezTo>
                        <a:cubicBezTo>
                          <a:pt x="4379" y="84590"/>
                          <a:pt x="4696" y="84590"/>
                          <a:pt x="6599" y="84590"/>
                        </a:cubicBezTo>
                        <a:cubicBezTo>
                          <a:pt x="8502" y="84590"/>
                          <a:pt x="12055" y="84526"/>
                          <a:pt x="26773" y="84145"/>
                        </a:cubicBezTo>
                        <a:cubicBezTo>
                          <a:pt x="41492" y="83765"/>
                          <a:pt x="67376" y="83067"/>
                          <a:pt x="80318" y="82559"/>
                        </a:cubicBezTo>
                        <a:cubicBezTo>
                          <a:pt x="93196" y="82052"/>
                          <a:pt x="93133" y="81798"/>
                          <a:pt x="93196" y="80466"/>
                        </a:cubicBezTo>
                        <a:cubicBezTo>
                          <a:pt x="93260" y="79133"/>
                          <a:pt x="93450" y="76786"/>
                          <a:pt x="93894" y="63146"/>
                        </a:cubicBezTo>
                        <a:cubicBezTo>
                          <a:pt x="94338" y="49570"/>
                          <a:pt x="94973" y="24701"/>
                          <a:pt x="95036" y="12330"/>
                        </a:cubicBezTo>
                        <a:cubicBezTo>
                          <a:pt x="95036" y="-105"/>
                          <a:pt x="94465" y="-105"/>
                          <a:pt x="89326" y="22"/>
                        </a:cubicBezTo>
                        <a:cubicBezTo>
                          <a:pt x="84188" y="149"/>
                          <a:pt x="74545" y="403"/>
                          <a:pt x="59001" y="657"/>
                        </a:cubicBezTo>
                        <a:cubicBezTo>
                          <a:pt x="43458" y="847"/>
                          <a:pt x="22079" y="974"/>
                          <a:pt x="11103" y="1101"/>
                        </a:cubicBezTo>
                        <a:cubicBezTo>
                          <a:pt x="128" y="1228"/>
                          <a:pt x="-380" y="1418"/>
                          <a:pt x="128" y="11188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5" name="Freeform: Shape 7724">
                    <a:extLst>
                      <a:ext uri="{FF2B5EF4-FFF2-40B4-BE49-F238E27FC236}">
                        <a16:creationId xmlns:a16="http://schemas.microsoft.com/office/drawing/2014/main" id="{83BBAFCC-15A5-C454-DE0B-EC277D8FCFEA}"/>
                      </a:ext>
                    </a:extLst>
                  </p:cNvPr>
                  <p:cNvSpPr/>
                  <p:nvPr/>
                </p:nvSpPr>
                <p:spPr>
                  <a:xfrm>
                    <a:off x="474619" y="2382701"/>
                    <a:ext cx="82996" cy="77239"/>
                  </a:xfrm>
                  <a:custGeom>
                    <a:avLst/>
                    <a:gdLst>
                      <a:gd name="connsiteX0" fmla="*/ 168 w 82996"/>
                      <a:gd name="connsiteY0" fmla="*/ 13348 h 77239"/>
                      <a:gd name="connsiteX1" fmla="*/ 1500 w 82996"/>
                      <a:gd name="connsiteY1" fmla="*/ 64418 h 77239"/>
                      <a:gd name="connsiteX2" fmla="*/ 2579 w 82996"/>
                      <a:gd name="connsiteY2" fmla="*/ 77233 h 77239"/>
                      <a:gd name="connsiteX3" fmla="*/ 17361 w 82996"/>
                      <a:gd name="connsiteY3" fmla="*/ 76472 h 77239"/>
                      <a:gd name="connsiteX4" fmla="*/ 62467 w 82996"/>
                      <a:gd name="connsiteY4" fmla="*/ 74759 h 77239"/>
                      <a:gd name="connsiteX5" fmla="*/ 73633 w 82996"/>
                      <a:gd name="connsiteY5" fmla="*/ 73744 h 77239"/>
                      <a:gd name="connsiteX6" fmla="*/ 75473 w 82996"/>
                      <a:gd name="connsiteY6" fmla="*/ 60548 h 77239"/>
                      <a:gd name="connsiteX7" fmla="*/ 82071 w 82996"/>
                      <a:gd name="connsiteY7" fmla="*/ 12269 h 77239"/>
                      <a:gd name="connsiteX8" fmla="*/ 82198 w 82996"/>
                      <a:gd name="connsiteY8" fmla="*/ 215 h 77239"/>
                      <a:gd name="connsiteX9" fmla="*/ 78328 w 82996"/>
                      <a:gd name="connsiteY9" fmla="*/ 215 h 77239"/>
                      <a:gd name="connsiteX10" fmla="*/ 60691 w 82996"/>
                      <a:gd name="connsiteY10" fmla="*/ 342 h 77239"/>
                      <a:gd name="connsiteX11" fmla="*/ 14696 w 82996"/>
                      <a:gd name="connsiteY11" fmla="*/ 152 h 77239"/>
                      <a:gd name="connsiteX12" fmla="*/ 866 w 82996"/>
                      <a:gd name="connsiteY12" fmla="*/ 25 h 77239"/>
                      <a:gd name="connsiteX13" fmla="*/ 105 w 82996"/>
                      <a:gd name="connsiteY13" fmla="*/ 13348 h 7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996" h="77239">
                        <a:moveTo>
                          <a:pt x="168" y="13348"/>
                        </a:moveTo>
                        <a:cubicBezTo>
                          <a:pt x="422" y="26226"/>
                          <a:pt x="1183" y="51666"/>
                          <a:pt x="1500" y="64418"/>
                        </a:cubicBezTo>
                        <a:cubicBezTo>
                          <a:pt x="1818" y="77169"/>
                          <a:pt x="1691" y="77296"/>
                          <a:pt x="2579" y="77233"/>
                        </a:cubicBezTo>
                        <a:cubicBezTo>
                          <a:pt x="3467" y="77233"/>
                          <a:pt x="5370" y="76979"/>
                          <a:pt x="17361" y="76472"/>
                        </a:cubicBezTo>
                        <a:cubicBezTo>
                          <a:pt x="29351" y="75964"/>
                          <a:pt x="51429" y="75203"/>
                          <a:pt x="62467" y="74759"/>
                        </a:cubicBezTo>
                        <a:cubicBezTo>
                          <a:pt x="73506" y="74315"/>
                          <a:pt x="73570" y="74124"/>
                          <a:pt x="73633" y="73744"/>
                        </a:cubicBezTo>
                        <a:cubicBezTo>
                          <a:pt x="73697" y="73363"/>
                          <a:pt x="73760" y="72855"/>
                          <a:pt x="75473" y="60548"/>
                        </a:cubicBezTo>
                        <a:cubicBezTo>
                          <a:pt x="77186" y="48304"/>
                          <a:pt x="80612" y="24259"/>
                          <a:pt x="82071" y="12269"/>
                        </a:cubicBezTo>
                        <a:cubicBezTo>
                          <a:pt x="83530" y="279"/>
                          <a:pt x="83022" y="279"/>
                          <a:pt x="82198" y="215"/>
                        </a:cubicBezTo>
                        <a:cubicBezTo>
                          <a:pt x="81436" y="215"/>
                          <a:pt x="80358" y="152"/>
                          <a:pt x="78328" y="215"/>
                        </a:cubicBezTo>
                        <a:cubicBezTo>
                          <a:pt x="76234" y="215"/>
                          <a:pt x="73189" y="342"/>
                          <a:pt x="60691" y="342"/>
                        </a:cubicBezTo>
                        <a:cubicBezTo>
                          <a:pt x="48193" y="342"/>
                          <a:pt x="26369" y="215"/>
                          <a:pt x="14696" y="152"/>
                        </a:cubicBezTo>
                        <a:cubicBezTo>
                          <a:pt x="3086" y="25"/>
                          <a:pt x="1627" y="-38"/>
                          <a:pt x="866" y="25"/>
                        </a:cubicBezTo>
                        <a:cubicBezTo>
                          <a:pt x="41" y="152"/>
                          <a:pt x="-149" y="469"/>
                          <a:pt x="105" y="13348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6" name="Freeform: Shape 7725">
                    <a:extLst>
                      <a:ext uri="{FF2B5EF4-FFF2-40B4-BE49-F238E27FC236}">
                        <a16:creationId xmlns:a16="http://schemas.microsoft.com/office/drawing/2014/main" id="{832F1E10-FB08-88C7-A622-E48190F58995}"/>
                      </a:ext>
                    </a:extLst>
                  </p:cNvPr>
                  <p:cNvSpPr/>
                  <p:nvPr/>
                </p:nvSpPr>
                <p:spPr>
                  <a:xfrm>
                    <a:off x="344958" y="2385682"/>
                    <a:ext cx="96915" cy="83017"/>
                  </a:xfrm>
                  <a:custGeom>
                    <a:avLst/>
                    <a:gdLst>
                      <a:gd name="connsiteX0" fmla="*/ 93984 w 96915"/>
                      <a:gd name="connsiteY0" fmla="*/ 5292 h 83017"/>
                      <a:gd name="connsiteX1" fmla="*/ 94428 w 96915"/>
                      <a:gd name="connsiteY1" fmla="*/ 33904 h 83017"/>
                      <a:gd name="connsiteX2" fmla="*/ 96839 w 96915"/>
                      <a:gd name="connsiteY2" fmla="*/ 70129 h 83017"/>
                      <a:gd name="connsiteX3" fmla="*/ 95380 w 96915"/>
                      <a:gd name="connsiteY3" fmla="*/ 77678 h 83017"/>
                      <a:gd name="connsiteX4" fmla="*/ 77362 w 96915"/>
                      <a:gd name="connsiteY4" fmla="*/ 78757 h 83017"/>
                      <a:gd name="connsiteX5" fmla="*/ 17157 w 96915"/>
                      <a:gd name="connsiteY5" fmla="*/ 82754 h 83017"/>
                      <a:gd name="connsiteX6" fmla="*/ 3326 w 96915"/>
                      <a:gd name="connsiteY6" fmla="*/ 80787 h 83017"/>
                      <a:gd name="connsiteX7" fmla="*/ 3009 w 96915"/>
                      <a:gd name="connsiteY7" fmla="*/ 62199 h 83017"/>
                      <a:gd name="connsiteX8" fmla="*/ 345 w 96915"/>
                      <a:gd name="connsiteY8" fmla="*/ 12461 h 83017"/>
                      <a:gd name="connsiteX9" fmla="*/ 535 w 96915"/>
                      <a:gd name="connsiteY9" fmla="*/ 597 h 83017"/>
                      <a:gd name="connsiteX10" fmla="*/ 6689 w 96915"/>
                      <a:gd name="connsiteY10" fmla="*/ 1041 h 83017"/>
                      <a:gd name="connsiteX11" fmla="*/ 33715 w 96915"/>
                      <a:gd name="connsiteY11" fmla="*/ 1739 h 83017"/>
                      <a:gd name="connsiteX12" fmla="*/ 77616 w 96915"/>
                      <a:gd name="connsiteY12" fmla="*/ 914 h 83017"/>
                      <a:gd name="connsiteX13" fmla="*/ 92779 w 96915"/>
                      <a:gd name="connsiteY13" fmla="*/ 26 h 83017"/>
                      <a:gd name="connsiteX14" fmla="*/ 93984 w 96915"/>
                      <a:gd name="connsiteY14" fmla="*/ 5355 h 8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915" h="83017">
                        <a:moveTo>
                          <a:pt x="93984" y="5292"/>
                        </a:moveTo>
                        <a:cubicBezTo>
                          <a:pt x="93857" y="10557"/>
                          <a:pt x="93794" y="20898"/>
                          <a:pt x="94428" y="33904"/>
                        </a:cubicBezTo>
                        <a:cubicBezTo>
                          <a:pt x="95063" y="46846"/>
                          <a:pt x="96458" y="62453"/>
                          <a:pt x="96839" y="70129"/>
                        </a:cubicBezTo>
                        <a:cubicBezTo>
                          <a:pt x="97156" y="77869"/>
                          <a:pt x="96458" y="77742"/>
                          <a:pt x="95380" y="77678"/>
                        </a:cubicBezTo>
                        <a:cubicBezTo>
                          <a:pt x="94365" y="77678"/>
                          <a:pt x="93032" y="77678"/>
                          <a:pt x="77362" y="78757"/>
                        </a:cubicBezTo>
                        <a:cubicBezTo>
                          <a:pt x="61756" y="79835"/>
                          <a:pt x="31812" y="82056"/>
                          <a:pt x="17157" y="82754"/>
                        </a:cubicBezTo>
                        <a:cubicBezTo>
                          <a:pt x="2502" y="83452"/>
                          <a:pt x="3073" y="82754"/>
                          <a:pt x="3326" y="80787"/>
                        </a:cubicBezTo>
                        <a:cubicBezTo>
                          <a:pt x="3644" y="78884"/>
                          <a:pt x="3707" y="75775"/>
                          <a:pt x="3009" y="62199"/>
                        </a:cubicBezTo>
                        <a:cubicBezTo>
                          <a:pt x="2311" y="48622"/>
                          <a:pt x="979" y="24451"/>
                          <a:pt x="345" y="12461"/>
                        </a:cubicBezTo>
                        <a:cubicBezTo>
                          <a:pt x="-226" y="407"/>
                          <a:pt x="-36" y="470"/>
                          <a:pt x="535" y="597"/>
                        </a:cubicBezTo>
                        <a:cubicBezTo>
                          <a:pt x="1106" y="661"/>
                          <a:pt x="1994" y="788"/>
                          <a:pt x="6689" y="1041"/>
                        </a:cubicBezTo>
                        <a:cubicBezTo>
                          <a:pt x="11384" y="1295"/>
                          <a:pt x="19885" y="1739"/>
                          <a:pt x="33715" y="1739"/>
                        </a:cubicBezTo>
                        <a:cubicBezTo>
                          <a:pt x="47545" y="1739"/>
                          <a:pt x="66641" y="1295"/>
                          <a:pt x="77616" y="914"/>
                        </a:cubicBezTo>
                        <a:cubicBezTo>
                          <a:pt x="88592" y="534"/>
                          <a:pt x="91383" y="153"/>
                          <a:pt x="92779" y="26"/>
                        </a:cubicBezTo>
                        <a:cubicBezTo>
                          <a:pt x="94111" y="-101"/>
                          <a:pt x="94047" y="26"/>
                          <a:pt x="93984" y="5355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7" name="Freeform: Shape 7726">
                    <a:extLst>
                      <a:ext uri="{FF2B5EF4-FFF2-40B4-BE49-F238E27FC236}">
                        <a16:creationId xmlns:a16="http://schemas.microsoft.com/office/drawing/2014/main" id="{284C00D9-96B8-DE7E-EC7B-114C6ADF50CA}"/>
                      </a:ext>
                    </a:extLst>
                  </p:cNvPr>
                  <p:cNvSpPr/>
                  <p:nvPr/>
                </p:nvSpPr>
                <p:spPr>
                  <a:xfrm>
                    <a:off x="341116" y="2483698"/>
                    <a:ext cx="103291" cy="60803"/>
                  </a:xfrm>
                  <a:custGeom>
                    <a:avLst/>
                    <a:gdLst>
                      <a:gd name="connsiteX0" fmla="*/ 15733 w 103291"/>
                      <a:gd name="connsiteY0" fmla="*/ 4150 h 60803"/>
                      <a:gd name="connsiteX1" fmla="*/ 63441 w 103291"/>
                      <a:gd name="connsiteY1" fmla="*/ 4341 h 60803"/>
                      <a:gd name="connsiteX2" fmla="*/ 96240 w 103291"/>
                      <a:gd name="connsiteY2" fmla="*/ 344 h 60803"/>
                      <a:gd name="connsiteX3" fmla="*/ 101696 w 103291"/>
                      <a:gd name="connsiteY3" fmla="*/ 10050 h 60803"/>
                      <a:gd name="connsiteX4" fmla="*/ 103282 w 103291"/>
                      <a:gd name="connsiteY4" fmla="*/ 50590 h 60803"/>
                      <a:gd name="connsiteX5" fmla="*/ 85011 w 103291"/>
                      <a:gd name="connsiteY5" fmla="*/ 60803 h 60803"/>
                      <a:gd name="connsiteX6" fmla="*/ 16367 w 103291"/>
                      <a:gd name="connsiteY6" fmla="*/ 60169 h 60803"/>
                      <a:gd name="connsiteX7" fmla="*/ 253 w 103291"/>
                      <a:gd name="connsiteY7" fmla="*/ 49828 h 60803"/>
                      <a:gd name="connsiteX8" fmla="*/ 3045 w 103291"/>
                      <a:gd name="connsiteY8" fmla="*/ 14809 h 60803"/>
                      <a:gd name="connsiteX9" fmla="*/ 3996 w 103291"/>
                      <a:gd name="connsiteY9" fmla="*/ 4024 h 60803"/>
                      <a:gd name="connsiteX10" fmla="*/ 4694 w 103291"/>
                      <a:gd name="connsiteY10" fmla="*/ 3580 h 60803"/>
                      <a:gd name="connsiteX11" fmla="*/ 15796 w 103291"/>
                      <a:gd name="connsiteY11" fmla="*/ 4024 h 60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291" h="60803">
                        <a:moveTo>
                          <a:pt x="15733" y="4150"/>
                        </a:moveTo>
                        <a:cubicBezTo>
                          <a:pt x="26328" y="4468"/>
                          <a:pt x="47327" y="5166"/>
                          <a:pt x="63441" y="4341"/>
                        </a:cubicBezTo>
                        <a:cubicBezTo>
                          <a:pt x="79555" y="3516"/>
                          <a:pt x="90784" y="1296"/>
                          <a:pt x="96240" y="344"/>
                        </a:cubicBezTo>
                        <a:cubicBezTo>
                          <a:pt x="101696" y="-608"/>
                          <a:pt x="101315" y="-227"/>
                          <a:pt x="101696" y="10050"/>
                        </a:cubicBezTo>
                        <a:cubicBezTo>
                          <a:pt x="102076" y="20328"/>
                          <a:pt x="103155" y="40439"/>
                          <a:pt x="103282" y="50590"/>
                        </a:cubicBezTo>
                        <a:cubicBezTo>
                          <a:pt x="103409" y="60740"/>
                          <a:pt x="102521" y="60803"/>
                          <a:pt x="85011" y="60803"/>
                        </a:cubicBezTo>
                        <a:cubicBezTo>
                          <a:pt x="67501" y="60803"/>
                          <a:pt x="33370" y="60677"/>
                          <a:pt x="16367" y="60169"/>
                        </a:cubicBezTo>
                        <a:cubicBezTo>
                          <a:pt x="-635" y="59662"/>
                          <a:pt x="-508" y="58774"/>
                          <a:pt x="253" y="49828"/>
                        </a:cubicBezTo>
                        <a:cubicBezTo>
                          <a:pt x="1015" y="40883"/>
                          <a:pt x="2347" y="23881"/>
                          <a:pt x="3045" y="14809"/>
                        </a:cubicBezTo>
                        <a:cubicBezTo>
                          <a:pt x="3743" y="5737"/>
                          <a:pt x="3806" y="4595"/>
                          <a:pt x="3996" y="4024"/>
                        </a:cubicBezTo>
                        <a:cubicBezTo>
                          <a:pt x="4187" y="3453"/>
                          <a:pt x="4440" y="3516"/>
                          <a:pt x="4694" y="3580"/>
                        </a:cubicBezTo>
                        <a:cubicBezTo>
                          <a:pt x="4948" y="3580"/>
                          <a:pt x="5138" y="3643"/>
                          <a:pt x="15796" y="4024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8" name="Freeform: Shape 7727">
                    <a:extLst>
                      <a:ext uri="{FF2B5EF4-FFF2-40B4-BE49-F238E27FC236}">
                        <a16:creationId xmlns:a16="http://schemas.microsoft.com/office/drawing/2014/main" id="{0B508880-7EA6-5C96-20DB-98F8DDBE4395}"/>
                      </a:ext>
                    </a:extLst>
                  </p:cNvPr>
                  <p:cNvSpPr/>
                  <p:nvPr/>
                </p:nvSpPr>
                <p:spPr>
                  <a:xfrm>
                    <a:off x="474643" y="2472666"/>
                    <a:ext cx="74439" cy="67584"/>
                  </a:xfrm>
                  <a:custGeom>
                    <a:avLst/>
                    <a:gdLst>
                      <a:gd name="connsiteX0" fmla="*/ 842 w 74439"/>
                      <a:gd name="connsiteY0" fmla="*/ 14928 h 67584"/>
                      <a:gd name="connsiteX1" fmla="*/ 17 w 74439"/>
                      <a:gd name="connsiteY1" fmla="*/ 54770 h 67584"/>
                      <a:gd name="connsiteX2" fmla="*/ 10992 w 74439"/>
                      <a:gd name="connsiteY2" fmla="*/ 65428 h 67584"/>
                      <a:gd name="connsiteX3" fmla="*/ 53815 w 74439"/>
                      <a:gd name="connsiteY3" fmla="*/ 67585 h 67584"/>
                      <a:gd name="connsiteX4" fmla="*/ 66059 w 74439"/>
                      <a:gd name="connsiteY4" fmla="*/ 56356 h 67584"/>
                      <a:gd name="connsiteX5" fmla="*/ 72023 w 74439"/>
                      <a:gd name="connsiteY5" fmla="*/ 17530 h 67584"/>
                      <a:gd name="connsiteX6" fmla="*/ 74433 w 74439"/>
                      <a:gd name="connsiteY6" fmla="*/ 1606 h 67584"/>
                      <a:gd name="connsiteX7" fmla="*/ 73355 w 74439"/>
                      <a:gd name="connsiteY7" fmla="*/ 83 h 67584"/>
                      <a:gd name="connsiteX8" fmla="*/ 62253 w 74439"/>
                      <a:gd name="connsiteY8" fmla="*/ 1606 h 67584"/>
                      <a:gd name="connsiteX9" fmla="*/ 24315 w 74439"/>
                      <a:gd name="connsiteY9" fmla="*/ 4968 h 67584"/>
                      <a:gd name="connsiteX10" fmla="*/ 6361 w 74439"/>
                      <a:gd name="connsiteY10" fmla="*/ 4841 h 67584"/>
                      <a:gd name="connsiteX11" fmla="*/ 1603 w 74439"/>
                      <a:gd name="connsiteY11" fmla="*/ 4651 h 67584"/>
                      <a:gd name="connsiteX12" fmla="*/ 905 w 74439"/>
                      <a:gd name="connsiteY12" fmla="*/ 15055 h 6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439" h="67584">
                        <a:moveTo>
                          <a:pt x="842" y="14928"/>
                        </a:moveTo>
                        <a:cubicBezTo>
                          <a:pt x="651" y="25016"/>
                          <a:pt x="144" y="44873"/>
                          <a:pt x="17" y="54770"/>
                        </a:cubicBezTo>
                        <a:cubicBezTo>
                          <a:pt x="-110" y="64730"/>
                          <a:pt x="207" y="64730"/>
                          <a:pt x="10992" y="65428"/>
                        </a:cubicBezTo>
                        <a:cubicBezTo>
                          <a:pt x="21777" y="66126"/>
                          <a:pt x="43093" y="67585"/>
                          <a:pt x="53815" y="67585"/>
                        </a:cubicBezTo>
                        <a:cubicBezTo>
                          <a:pt x="64537" y="67585"/>
                          <a:pt x="64600" y="66126"/>
                          <a:pt x="66059" y="56356"/>
                        </a:cubicBezTo>
                        <a:cubicBezTo>
                          <a:pt x="67518" y="46522"/>
                          <a:pt x="70310" y="28315"/>
                          <a:pt x="72023" y="17530"/>
                        </a:cubicBezTo>
                        <a:cubicBezTo>
                          <a:pt x="73736" y="6745"/>
                          <a:pt x="74370" y="3319"/>
                          <a:pt x="74433" y="1606"/>
                        </a:cubicBezTo>
                        <a:cubicBezTo>
                          <a:pt x="74497" y="-107"/>
                          <a:pt x="74053" y="-107"/>
                          <a:pt x="73355" y="83"/>
                        </a:cubicBezTo>
                        <a:cubicBezTo>
                          <a:pt x="72594" y="274"/>
                          <a:pt x="71579" y="591"/>
                          <a:pt x="62253" y="1606"/>
                        </a:cubicBezTo>
                        <a:cubicBezTo>
                          <a:pt x="52927" y="2621"/>
                          <a:pt x="35227" y="4334"/>
                          <a:pt x="24315" y="4968"/>
                        </a:cubicBezTo>
                        <a:cubicBezTo>
                          <a:pt x="13339" y="5539"/>
                          <a:pt x="9152" y="5095"/>
                          <a:pt x="6361" y="4841"/>
                        </a:cubicBezTo>
                        <a:cubicBezTo>
                          <a:pt x="3570" y="4588"/>
                          <a:pt x="2174" y="4588"/>
                          <a:pt x="1603" y="4651"/>
                        </a:cubicBezTo>
                        <a:cubicBezTo>
                          <a:pt x="968" y="4778"/>
                          <a:pt x="1095" y="5032"/>
                          <a:pt x="905" y="15055"/>
                        </a:cubicBezTo>
                        <a:close/>
                      </a:path>
                    </a:pathLst>
                  </a:custGeom>
                  <a:solidFill>
                    <a:srgbClr val="5E61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29" name="Freeform: Shape 7728">
                    <a:extLst>
                      <a:ext uri="{FF2B5EF4-FFF2-40B4-BE49-F238E27FC236}">
                        <a16:creationId xmlns:a16="http://schemas.microsoft.com/office/drawing/2014/main" id="{13B0244F-A8B2-4E58-713E-01B0F69CFB1A}"/>
                      </a:ext>
                    </a:extLst>
                  </p:cNvPr>
                  <p:cNvSpPr/>
                  <p:nvPr/>
                </p:nvSpPr>
                <p:spPr>
                  <a:xfrm>
                    <a:off x="306996" y="2512701"/>
                    <a:ext cx="252592" cy="64264"/>
                  </a:xfrm>
                  <a:custGeom>
                    <a:avLst/>
                    <a:gdLst>
                      <a:gd name="connsiteX0" fmla="*/ 8616 w 252592"/>
                      <a:gd name="connsiteY0" fmla="*/ 46456 h 64264"/>
                      <a:gd name="connsiteX1" fmla="*/ 876 w 252592"/>
                      <a:gd name="connsiteY1" fmla="*/ 32245 h 64264"/>
                      <a:gd name="connsiteX2" fmla="*/ 3160 w 252592"/>
                      <a:gd name="connsiteY2" fmla="*/ 12134 h 64264"/>
                      <a:gd name="connsiteX3" fmla="*/ 23398 w 252592"/>
                      <a:gd name="connsiteY3" fmla="*/ 1222 h 64264"/>
                      <a:gd name="connsiteX4" fmla="*/ 67172 w 252592"/>
                      <a:gd name="connsiteY4" fmla="*/ 461 h 64264"/>
                      <a:gd name="connsiteX5" fmla="*/ 115451 w 252592"/>
                      <a:gd name="connsiteY5" fmla="*/ 2364 h 64264"/>
                      <a:gd name="connsiteX6" fmla="*/ 158211 w 252592"/>
                      <a:gd name="connsiteY6" fmla="*/ 3823 h 64264"/>
                      <a:gd name="connsiteX7" fmla="*/ 200716 w 252592"/>
                      <a:gd name="connsiteY7" fmla="*/ 5980 h 64264"/>
                      <a:gd name="connsiteX8" fmla="*/ 239986 w 252592"/>
                      <a:gd name="connsiteY8" fmla="*/ 7185 h 64264"/>
                      <a:gd name="connsiteX9" fmla="*/ 251850 w 252592"/>
                      <a:gd name="connsiteY9" fmla="*/ 9215 h 64264"/>
                      <a:gd name="connsiteX10" fmla="*/ 250962 w 252592"/>
                      <a:gd name="connsiteY10" fmla="*/ 18985 h 64264"/>
                      <a:gd name="connsiteX11" fmla="*/ 241699 w 252592"/>
                      <a:gd name="connsiteY11" fmla="*/ 35861 h 64264"/>
                      <a:gd name="connsiteX12" fmla="*/ 234404 w 252592"/>
                      <a:gd name="connsiteY12" fmla="*/ 51340 h 64264"/>
                      <a:gd name="connsiteX13" fmla="*/ 216006 w 252592"/>
                      <a:gd name="connsiteY13" fmla="*/ 59144 h 64264"/>
                      <a:gd name="connsiteX14" fmla="*/ 154341 w 252592"/>
                      <a:gd name="connsiteY14" fmla="*/ 64156 h 64264"/>
                      <a:gd name="connsiteX15" fmla="*/ 92612 w 252592"/>
                      <a:gd name="connsiteY15" fmla="*/ 61618 h 64264"/>
                      <a:gd name="connsiteX16" fmla="*/ 33929 w 252592"/>
                      <a:gd name="connsiteY16" fmla="*/ 55845 h 64264"/>
                      <a:gd name="connsiteX17" fmla="*/ 12930 w 252592"/>
                      <a:gd name="connsiteY17" fmla="*/ 51150 h 64264"/>
                      <a:gd name="connsiteX18" fmla="*/ 8616 w 252592"/>
                      <a:gd name="connsiteY18" fmla="*/ 46519 h 6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52592" h="64264">
                        <a:moveTo>
                          <a:pt x="8616" y="46456"/>
                        </a:moveTo>
                        <a:cubicBezTo>
                          <a:pt x="6586" y="43664"/>
                          <a:pt x="2526" y="38652"/>
                          <a:pt x="876" y="32245"/>
                        </a:cubicBezTo>
                        <a:cubicBezTo>
                          <a:pt x="-773" y="25774"/>
                          <a:pt x="-139" y="17844"/>
                          <a:pt x="3160" y="12134"/>
                        </a:cubicBezTo>
                        <a:cubicBezTo>
                          <a:pt x="6459" y="6424"/>
                          <a:pt x="12296" y="2871"/>
                          <a:pt x="23398" y="1222"/>
                        </a:cubicBezTo>
                        <a:cubicBezTo>
                          <a:pt x="34437" y="-428"/>
                          <a:pt x="50741" y="-110"/>
                          <a:pt x="67172" y="461"/>
                        </a:cubicBezTo>
                        <a:cubicBezTo>
                          <a:pt x="83604" y="1032"/>
                          <a:pt x="100289" y="1856"/>
                          <a:pt x="115451" y="2364"/>
                        </a:cubicBezTo>
                        <a:cubicBezTo>
                          <a:pt x="130614" y="2935"/>
                          <a:pt x="144380" y="3189"/>
                          <a:pt x="158211" y="3823"/>
                        </a:cubicBezTo>
                        <a:cubicBezTo>
                          <a:pt x="172041" y="4457"/>
                          <a:pt x="185934" y="5346"/>
                          <a:pt x="200716" y="5980"/>
                        </a:cubicBezTo>
                        <a:cubicBezTo>
                          <a:pt x="215498" y="6614"/>
                          <a:pt x="231168" y="6932"/>
                          <a:pt x="239986" y="7185"/>
                        </a:cubicBezTo>
                        <a:cubicBezTo>
                          <a:pt x="248805" y="7376"/>
                          <a:pt x="250835" y="7503"/>
                          <a:pt x="251850" y="9215"/>
                        </a:cubicBezTo>
                        <a:cubicBezTo>
                          <a:pt x="252928" y="10928"/>
                          <a:pt x="252992" y="14227"/>
                          <a:pt x="250962" y="18985"/>
                        </a:cubicBezTo>
                        <a:cubicBezTo>
                          <a:pt x="248932" y="23744"/>
                          <a:pt x="244808" y="29897"/>
                          <a:pt x="241699" y="35861"/>
                        </a:cubicBezTo>
                        <a:cubicBezTo>
                          <a:pt x="238591" y="41824"/>
                          <a:pt x="236561" y="47534"/>
                          <a:pt x="234404" y="51340"/>
                        </a:cubicBezTo>
                        <a:cubicBezTo>
                          <a:pt x="232247" y="55147"/>
                          <a:pt x="229963" y="57050"/>
                          <a:pt x="216006" y="59144"/>
                        </a:cubicBezTo>
                        <a:cubicBezTo>
                          <a:pt x="202049" y="61237"/>
                          <a:pt x="176418" y="63648"/>
                          <a:pt x="154341" y="64156"/>
                        </a:cubicBezTo>
                        <a:cubicBezTo>
                          <a:pt x="132263" y="64663"/>
                          <a:pt x="113675" y="63331"/>
                          <a:pt x="92612" y="61618"/>
                        </a:cubicBezTo>
                        <a:cubicBezTo>
                          <a:pt x="71550" y="59905"/>
                          <a:pt x="48013" y="57748"/>
                          <a:pt x="33929" y="55845"/>
                        </a:cubicBezTo>
                        <a:cubicBezTo>
                          <a:pt x="19845" y="53942"/>
                          <a:pt x="15214" y="52292"/>
                          <a:pt x="12930" y="51150"/>
                        </a:cubicBezTo>
                        <a:cubicBezTo>
                          <a:pt x="10646" y="50008"/>
                          <a:pt x="10646" y="49310"/>
                          <a:pt x="8616" y="46519"/>
                        </a:cubicBezTo>
                        <a:close/>
                      </a:path>
                    </a:pathLst>
                  </a:custGeom>
                  <a:solidFill>
                    <a:srgbClr val="C475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0" name="Freeform: Shape 7729">
                    <a:extLst>
                      <a:ext uri="{FF2B5EF4-FFF2-40B4-BE49-F238E27FC236}">
                        <a16:creationId xmlns:a16="http://schemas.microsoft.com/office/drawing/2014/main" id="{267314FB-1DC7-069D-821E-34ABFB780FFA}"/>
                      </a:ext>
                    </a:extLst>
                  </p:cNvPr>
                  <p:cNvSpPr/>
                  <p:nvPr/>
                </p:nvSpPr>
                <p:spPr>
                  <a:xfrm>
                    <a:off x="322258" y="2531652"/>
                    <a:ext cx="214504" cy="45601"/>
                  </a:xfrm>
                  <a:custGeom>
                    <a:avLst/>
                    <a:gdLst>
                      <a:gd name="connsiteX0" fmla="*/ 904 w 214504"/>
                      <a:gd name="connsiteY0" fmla="*/ 31564 h 45601"/>
                      <a:gd name="connsiteX1" fmla="*/ 16 w 214504"/>
                      <a:gd name="connsiteY1" fmla="*/ 14245 h 45601"/>
                      <a:gd name="connsiteX2" fmla="*/ 1412 w 214504"/>
                      <a:gd name="connsiteY2" fmla="*/ 2381 h 45601"/>
                      <a:gd name="connsiteX3" fmla="*/ 8771 w 214504"/>
                      <a:gd name="connsiteY3" fmla="*/ 98 h 45601"/>
                      <a:gd name="connsiteX4" fmla="*/ 16638 w 214504"/>
                      <a:gd name="connsiteY4" fmla="*/ 3143 h 45601"/>
                      <a:gd name="connsiteX5" fmla="*/ 20571 w 214504"/>
                      <a:gd name="connsiteY5" fmla="*/ 9931 h 45601"/>
                      <a:gd name="connsiteX6" fmla="*/ 22664 w 214504"/>
                      <a:gd name="connsiteY6" fmla="*/ 18305 h 45601"/>
                      <a:gd name="connsiteX7" fmla="*/ 28691 w 214504"/>
                      <a:gd name="connsiteY7" fmla="*/ 22746 h 45601"/>
                      <a:gd name="connsiteX8" fmla="*/ 38334 w 214504"/>
                      <a:gd name="connsiteY8" fmla="*/ 21985 h 45601"/>
                      <a:gd name="connsiteX9" fmla="*/ 44234 w 214504"/>
                      <a:gd name="connsiteY9" fmla="*/ 17480 h 45601"/>
                      <a:gd name="connsiteX10" fmla="*/ 48675 w 214504"/>
                      <a:gd name="connsiteY10" fmla="*/ 18940 h 45601"/>
                      <a:gd name="connsiteX11" fmla="*/ 54449 w 214504"/>
                      <a:gd name="connsiteY11" fmla="*/ 22429 h 45601"/>
                      <a:gd name="connsiteX12" fmla="*/ 63901 w 214504"/>
                      <a:gd name="connsiteY12" fmla="*/ 22048 h 45601"/>
                      <a:gd name="connsiteX13" fmla="*/ 70119 w 214504"/>
                      <a:gd name="connsiteY13" fmla="*/ 14625 h 45601"/>
                      <a:gd name="connsiteX14" fmla="*/ 81030 w 214504"/>
                      <a:gd name="connsiteY14" fmla="*/ 7837 h 45601"/>
                      <a:gd name="connsiteX15" fmla="*/ 93148 w 214504"/>
                      <a:gd name="connsiteY15" fmla="*/ 7457 h 45601"/>
                      <a:gd name="connsiteX16" fmla="*/ 98604 w 214504"/>
                      <a:gd name="connsiteY16" fmla="*/ 14625 h 45601"/>
                      <a:gd name="connsiteX17" fmla="*/ 98286 w 214504"/>
                      <a:gd name="connsiteY17" fmla="*/ 23761 h 45601"/>
                      <a:gd name="connsiteX18" fmla="*/ 106978 w 214504"/>
                      <a:gd name="connsiteY18" fmla="*/ 26109 h 45601"/>
                      <a:gd name="connsiteX19" fmla="*/ 122711 w 214504"/>
                      <a:gd name="connsiteY19" fmla="*/ 25284 h 45601"/>
                      <a:gd name="connsiteX20" fmla="*/ 133179 w 214504"/>
                      <a:gd name="connsiteY20" fmla="*/ 20906 h 45601"/>
                      <a:gd name="connsiteX21" fmla="*/ 143837 w 214504"/>
                      <a:gd name="connsiteY21" fmla="*/ 11707 h 45601"/>
                      <a:gd name="connsiteX22" fmla="*/ 150625 w 214504"/>
                      <a:gd name="connsiteY22" fmla="*/ 11707 h 45601"/>
                      <a:gd name="connsiteX23" fmla="*/ 152656 w 214504"/>
                      <a:gd name="connsiteY23" fmla="*/ 20906 h 45601"/>
                      <a:gd name="connsiteX24" fmla="*/ 156589 w 214504"/>
                      <a:gd name="connsiteY24" fmla="*/ 25664 h 45601"/>
                      <a:gd name="connsiteX25" fmla="*/ 163187 w 214504"/>
                      <a:gd name="connsiteY25" fmla="*/ 23190 h 45601"/>
                      <a:gd name="connsiteX26" fmla="*/ 172259 w 214504"/>
                      <a:gd name="connsiteY26" fmla="*/ 19130 h 45601"/>
                      <a:gd name="connsiteX27" fmla="*/ 176192 w 214504"/>
                      <a:gd name="connsiteY27" fmla="*/ 23634 h 45601"/>
                      <a:gd name="connsiteX28" fmla="*/ 180316 w 214504"/>
                      <a:gd name="connsiteY28" fmla="*/ 28202 h 45601"/>
                      <a:gd name="connsiteX29" fmla="*/ 190213 w 214504"/>
                      <a:gd name="connsiteY29" fmla="*/ 27821 h 45601"/>
                      <a:gd name="connsiteX30" fmla="*/ 196493 w 214504"/>
                      <a:gd name="connsiteY30" fmla="*/ 22365 h 45601"/>
                      <a:gd name="connsiteX31" fmla="*/ 205756 w 214504"/>
                      <a:gd name="connsiteY31" fmla="*/ 22936 h 45601"/>
                      <a:gd name="connsiteX32" fmla="*/ 213432 w 214504"/>
                      <a:gd name="connsiteY32" fmla="*/ 30676 h 45601"/>
                      <a:gd name="connsiteX33" fmla="*/ 204677 w 214504"/>
                      <a:gd name="connsiteY33" fmla="*/ 38860 h 45601"/>
                      <a:gd name="connsiteX34" fmla="*/ 135273 w 214504"/>
                      <a:gd name="connsiteY34" fmla="*/ 44253 h 45601"/>
                      <a:gd name="connsiteX35" fmla="*/ 32942 w 214504"/>
                      <a:gd name="connsiteY35" fmla="*/ 45141 h 45601"/>
                      <a:gd name="connsiteX36" fmla="*/ 4520 w 214504"/>
                      <a:gd name="connsiteY36" fmla="*/ 39748 h 45601"/>
                      <a:gd name="connsiteX37" fmla="*/ 841 w 214504"/>
                      <a:gd name="connsiteY37" fmla="*/ 31501 h 4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14504" h="45601">
                        <a:moveTo>
                          <a:pt x="904" y="31564"/>
                        </a:moveTo>
                        <a:cubicBezTo>
                          <a:pt x="270" y="27123"/>
                          <a:pt x="79" y="19891"/>
                          <a:pt x="16" y="14245"/>
                        </a:cubicBezTo>
                        <a:cubicBezTo>
                          <a:pt x="-48" y="8599"/>
                          <a:pt x="16" y="4602"/>
                          <a:pt x="1412" y="2381"/>
                        </a:cubicBezTo>
                        <a:cubicBezTo>
                          <a:pt x="2871" y="161"/>
                          <a:pt x="5853" y="-220"/>
                          <a:pt x="8771" y="98"/>
                        </a:cubicBezTo>
                        <a:cubicBezTo>
                          <a:pt x="11689" y="415"/>
                          <a:pt x="14607" y="1493"/>
                          <a:pt x="16638" y="3143"/>
                        </a:cubicBezTo>
                        <a:cubicBezTo>
                          <a:pt x="18668" y="4856"/>
                          <a:pt x="19873" y="7139"/>
                          <a:pt x="20571" y="9931"/>
                        </a:cubicBezTo>
                        <a:cubicBezTo>
                          <a:pt x="21269" y="12722"/>
                          <a:pt x="21523" y="15958"/>
                          <a:pt x="22664" y="18305"/>
                        </a:cubicBezTo>
                        <a:cubicBezTo>
                          <a:pt x="23743" y="20652"/>
                          <a:pt x="25773" y="22112"/>
                          <a:pt x="28691" y="22746"/>
                        </a:cubicBezTo>
                        <a:cubicBezTo>
                          <a:pt x="31610" y="23444"/>
                          <a:pt x="35543" y="23317"/>
                          <a:pt x="38334" y="21985"/>
                        </a:cubicBezTo>
                        <a:cubicBezTo>
                          <a:pt x="41126" y="20716"/>
                          <a:pt x="42712" y="18178"/>
                          <a:pt x="44234" y="17480"/>
                        </a:cubicBezTo>
                        <a:cubicBezTo>
                          <a:pt x="45757" y="16719"/>
                          <a:pt x="47216" y="17734"/>
                          <a:pt x="48675" y="18940"/>
                        </a:cubicBezTo>
                        <a:cubicBezTo>
                          <a:pt x="50135" y="20145"/>
                          <a:pt x="51657" y="21604"/>
                          <a:pt x="54449" y="22429"/>
                        </a:cubicBezTo>
                        <a:cubicBezTo>
                          <a:pt x="57240" y="23254"/>
                          <a:pt x="61300" y="23507"/>
                          <a:pt x="63901" y="22048"/>
                        </a:cubicBezTo>
                        <a:cubicBezTo>
                          <a:pt x="66502" y="20589"/>
                          <a:pt x="67581" y="17417"/>
                          <a:pt x="70119" y="14625"/>
                        </a:cubicBezTo>
                        <a:cubicBezTo>
                          <a:pt x="72656" y="11771"/>
                          <a:pt x="76716" y="9233"/>
                          <a:pt x="81030" y="7837"/>
                        </a:cubicBezTo>
                        <a:cubicBezTo>
                          <a:pt x="85344" y="6442"/>
                          <a:pt x="89912" y="6251"/>
                          <a:pt x="93148" y="7457"/>
                        </a:cubicBezTo>
                        <a:cubicBezTo>
                          <a:pt x="96383" y="8725"/>
                          <a:pt x="98350" y="11390"/>
                          <a:pt x="98604" y="14625"/>
                        </a:cubicBezTo>
                        <a:cubicBezTo>
                          <a:pt x="98857" y="17861"/>
                          <a:pt x="97462" y="21668"/>
                          <a:pt x="98286" y="23761"/>
                        </a:cubicBezTo>
                        <a:cubicBezTo>
                          <a:pt x="99111" y="25791"/>
                          <a:pt x="102220" y="26109"/>
                          <a:pt x="106978" y="26109"/>
                        </a:cubicBezTo>
                        <a:cubicBezTo>
                          <a:pt x="111736" y="26109"/>
                          <a:pt x="118144" y="25918"/>
                          <a:pt x="122711" y="25284"/>
                        </a:cubicBezTo>
                        <a:cubicBezTo>
                          <a:pt x="127216" y="24649"/>
                          <a:pt x="129880" y="23571"/>
                          <a:pt x="133179" y="20906"/>
                        </a:cubicBezTo>
                        <a:cubicBezTo>
                          <a:pt x="136542" y="18178"/>
                          <a:pt x="140602" y="13864"/>
                          <a:pt x="143837" y="11707"/>
                        </a:cubicBezTo>
                        <a:cubicBezTo>
                          <a:pt x="147073" y="9550"/>
                          <a:pt x="149420" y="9614"/>
                          <a:pt x="150625" y="11707"/>
                        </a:cubicBezTo>
                        <a:cubicBezTo>
                          <a:pt x="151831" y="13801"/>
                          <a:pt x="151894" y="18051"/>
                          <a:pt x="152656" y="20906"/>
                        </a:cubicBezTo>
                        <a:cubicBezTo>
                          <a:pt x="153417" y="23825"/>
                          <a:pt x="154876" y="25411"/>
                          <a:pt x="156589" y="25664"/>
                        </a:cubicBezTo>
                        <a:cubicBezTo>
                          <a:pt x="158302" y="25918"/>
                          <a:pt x="160269" y="24903"/>
                          <a:pt x="163187" y="23190"/>
                        </a:cubicBezTo>
                        <a:cubicBezTo>
                          <a:pt x="166105" y="21477"/>
                          <a:pt x="169912" y="19130"/>
                          <a:pt x="172259" y="19130"/>
                        </a:cubicBezTo>
                        <a:cubicBezTo>
                          <a:pt x="174606" y="19130"/>
                          <a:pt x="175431" y="21604"/>
                          <a:pt x="176192" y="23634"/>
                        </a:cubicBezTo>
                        <a:cubicBezTo>
                          <a:pt x="176954" y="25664"/>
                          <a:pt x="177715" y="27314"/>
                          <a:pt x="180316" y="28202"/>
                        </a:cubicBezTo>
                        <a:cubicBezTo>
                          <a:pt x="182917" y="29090"/>
                          <a:pt x="187421" y="29217"/>
                          <a:pt x="190213" y="27821"/>
                        </a:cubicBezTo>
                        <a:cubicBezTo>
                          <a:pt x="193004" y="26489"/>
                          <a:pt x="194083" y="23634"/>
                          <a:pt x="196493" y="22365"/>
                        </a:cubicBezTo>
                        <a:cubicBezTo>
                          <a:pt x="198904" y="21097"/>
                          <a:pt x="202584" y="21287"/>
                          <a:pt x="205756" y="22936"/>
                        </a:cubicBezTo>
                        <a:cubicBezTo>
                          <a:pt x="208928" y="24586"/>
                          <a:pt x="211656" y="27695"/>
                          <a:pt x="213432" y="30676"/>
                        </a:cubicBezTo>
                        <a:cubicBezTo>
                          <a:pt x="215209" y="33658"/>
                          <a:pt x="216160" y="36513"/>
                          <a:pt x="204677" y="38860"/>
                        </a:cubicBezTo>
                        <a:cubicBezTo>
                          <a:pt x="193258" y="41207"/>
                          <a:pt x="169468" y="43047"/>
                          <a:pt x="135273" y="44253"/>
                        </a:cubicBezTo>
                        <a:cubicBezTo>
                          <a:pt x="101141" y="45458"/>
                          <a:pt x="56606" y="46092"/>
                          <a:pt x="32942" y="45141"/>
                        </a:cubicBezTo>
                        <a:cubicBezTo>
                          <a:pt x="9278" y="44253"/>
                          <a:pt x="6487" y="41779"/>
                          <a:pt x="4520" y="39748"/>
                        </a:cubicBezTo>
                        <a:cubicBezTo>
                          <a:pt x="2554" y="37655"/>
                          <a:pt x="1475" y="35942"/>
                          <a:pt x="841" y="31501"/>
                        </a:cubicBezTo>
                        <a:close/>
                      </a:path>
                    </a:pathLst>
                  </a:custGeom>
                  <a:solidFill>
                    <a:srgbClr val="D7BC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1" name="Freeform: Shape 7730">
                    <a:extLst>
                      <a:ext uri="{FF2B5EF4-FFF2-40B4-BE49-F238E27FC236}">
                        <a16:creationId xmlns:a16="http://schemas.microsoft.com/office/drawing/2014/main" id="{775BC4F5-C8EF-AD53-346F-3A4BE7ADB3BE}"/>
                      </a:ext>
                    </a:extLst>
                  </p:cNvPr>
                  <p:cNvSpPr/>
                  <p:nvPr/>
                </p:nvSpPr>
                <p:spPr>
                  <a:xfrm>
                    <a:off x="358814" y="2508075"/>
                    <a:ext cx="32387" cy="24090"/>
                  </a:xfrm>
                  <a:custGeom>
                    <a:avLst/>
                    <a:gdLst>
                      <a:gd name="connsiteX0" fmla="*/ 2222 w 32387"/>
                      <a:gd name="connsiteY0" fmla="*/ 6672 h 24090"/>
                      <a:gd name="connsiteX1" fmla="*/ 11041 w 32387"/>
                      <a:gd name="connsiteY1" fmla="*/ 18916 h 24090"/>
                      <a:gd name="connsiteX2" fmla="*/ 20303 w 32387"/>
                      <a:gd name="connsiteY2" fmla="*/ 24055 h 24090"/>
                      <a:gd name="connsiteX3" fmla="*/ 29312 w 32387"/>
                      <a:gd name="connsiteY3" fmla="*/ 17521 h 24090"/>
                      <a:gd name="connsiteX4" fmla="*/ 32103 w 32387"/>
                      <a:gd name="connsiteY4" fmla="*/ 6863 h 24090"/>
                      <a:gd name="connsiteX5" fmla="*/ 25061 w 32387"/>
                      <a:gd name="connsiteY5" fmla="*/ 5847 h 24090"/>
                      <a:gd name="connsiteX6" fmla="*/ 17258 w 32387"/>
                      <a:gd name="connsiteY6" fmla="*/ 5530 h 24090"/>
                      <a:gd name="connsiteX7" fmla="*/ 11421 w 32387"/>
                      <a:gd name="connsiteY7" fmla="*/ 1280 h 24090"/>
                      <a:gd name="connsiteX8" fmla="*/ 4379 w 32387"/>
                      <a:gd name="connsiteY8" fmla="*/ 11 h 24090"/>
                      <a:gd name="connsiteX9" fmla="*/ 192 w 32387"/>
                      <a:gd name="connsiteY9" fmla="*/ 1153 h 24090"/>
                      <a:gd name="connsiteX10" fmla="*/ 2159 w 32387"/>
                      <a:gd name="connsiteY10" fmla="*/ 6672 h 24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387" h="24090">
                        <a:moveTo>
                          <a:pt x="2222" y="6672"/>
                        </a:moveTo>
                        <a:cubicBezTo>
                          <a:pt x="4253" y="10035"/>
                          <a:pt x="7869" y="15364"/>
                          <a:pt x="11041" y="18916"/>
                        </a:cubicBezTo>
                        <a:cubicBezTo>
                          <a:pt x="14276" y="22533"/>
                          <a:pt x="17131" y="24372"/>
                          <a:pt x="20303" y="24055"/>
                        </a:cubicBezTo>
                        <a:cubicBezTo>
                          <a:pt x="23475" y="23738"/>
                          <a:pt x="26901" y="21200"/>
                          <a:pt x="29312" y="17521"/>
                        </a:cubicBezTo>
                        <a:cubicBezTo>
                          <a:pt x="31723" y="13841"/>
                          <a:pt x="32991" y="8956"/>
                          <a:pt x="32103" y="6863"/>
                        </a:cubicBezTo>
                        <a:cubicBezTo>
                          <a:pt x="31152" y="4769"/>
                          <a:pt x="28043" y="5403"/>
                          <a:pt x="25061" y="5847"/>
                        </a:cubicBezTo>
                        <a:cubicBezTo>
                          <a:pt x="22143" y="6291"/>
                          <a:pt x="19415" y="6482"/>
                          <a:pt x="17258" y="5530"/>
                        </a:cubicBezTo>
                        <a:cubicBezTo>
                          <a:pt x="15101" y="4579"/>
                          <a:pt x="13578" y="2422"/>
                          <a:pt x="11421" y="1280"/>
                        </a:cubicBezTo>
                        <a:cubicBezTo>
                          <a:pt x="9264" y="138"/>
                          <a:pt x="6536" y="-53"/>
                          <a:pt x="4379" y="11"/>
                        </a:cubicBezTo>
                        <a:cubicBezTo>
                          <a:pt x="2222" y="11"/>
                          <a:pt x="700" y="328"/>
                          <a:pt x="192" y="1153"/>
                        </a:cubicBezTo>
                        <a:cubicBezTo>
                          <a:pt x="-315" y="1977"/>
                          <a:pt x="129" y="3310"/>
                          <a:pt x="2159" y="6672"/>
                        </a:cubicBezTo>
                        <a:close/>
                      </a:path>
                    </a:pathLst>
                  </a:custGeom>
                  <a:solidFill>
                    <a:srgbClr val="D7BC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2" name="Freeform: Shape 7731">
                    <a:extLst>
                      <a:ext uri="{FF2B5EF4-FFF2-40B4-BE49-F238E27FC236}">
                        <a16:creationId xmlns:a16="http://schemas.microsoft.com/office/drawing/2014/main" id="{29DED42B-6691-AC16-97D4-2E34D2D93387}"/>
                      </a:ext>
                    </a:extLst>
                  </p:cNvPr>
                  <p:cNvSpPr/>
                  <p:nvPr/>
                </p:nvSpPr>
                <p:spPr>
                  <a:xfrm>
                    <a:off x="587328" y="2248284"/>
                    <a:ext cx="132531" cy="365559"/>
                  </a:xfrm>
                  <a:custGeom>
                    <a:avLst/>
                    <a:gdLst>
                      <a:gd name="connsiteX0" fmla="*/ 12311 w 132531"/>
                      <a:gd name="connsiteY0" fmla="*/ 255108 h 365559"/>
                      <a:gd name="connsiteX1" fmla="*/ 15736 w 132531"/>
                      <a:gd name="connsiteY1" fmla="*/ 342403 h 365559"/>
                      <a:gd name="connsiteX2" fmla="*/ 21890 w 132531"/>
                      <a:gd name="connsiteY2" fmla="*/ 362577 h 365559"/>
                      <a:gd name="connsiteX3" fmla="*/ 50629 w 132531"/>
                      <a:gd name="connsiteY3" fmla="*/ 364924 h 365559"/>
                      <a:gd name="connsiteX4" fmla="*/ 116481 w 132531"/>
                      <a:gd name="connsiteY4" fmla="*/ 365242 h 365559"/>
                      <a:gd name="connsiteX5" fmla="*/ 132532 w 132531"/>
                      <a:gd name="connsiteY5" fmla="*/ 355091 h 365559"/>
                      <a:gd name="connsiteX6" fmla="*/ 130248 w 132531"/>
                      <a:gd name="connsiteY6" fmla="*/ 286130 h 365559"/>
                      <a:gd name="connsiteX7" fmla="*/ 121557 w 132531"/>
                      <a:gd name="connsiteY7" fmla="*/ 112111 h 365559"/>
                      <a:gd name="connsiteX8" fmla="*/ 116545 w 132531"/>
                      <a:gd name="connsiteY8" fmla="*/ 14348 h 365559"/>
                      <a:gd name="connsiteX9" fmla="*/ 111342 w 132531"/>
                      <a:gd name="connsiteY9" fmla="*/ 137 h 365559"/>
                      <a:gd name="connsiteX10" fmla="*/ 83175 w 132531"/>
                      <a:gd name="connsiteY10" fmla="*/ 2040 h 365559"/>
                      <a:gd name="connsiteX11" fmla="*/ 14658 w 132531"/>
                      <a:gd name="connsiteY11" fmla="*/ 4578 h 365559"/>
                      <a:gd name="connsiteX12" fmla="*/ 574 w 132531"/>
                      <a:gd name="connsiteY12" fmla="*/ 10161 h 365559"/>
                      <a:gd name="connsiteX13" fmla="*/ 4698 w 132531"/>
                      <a:gd name="connsiteY13" fmla="*/ 28368 h 365559"/>
                      <a:gd name="connsiteX14" fmla="*/ 8124 w 132531"/>
                      <a:gd name="connsiteY14" fmla="*/ 54506 h 365559"/>
                      <a:gd name="connsiteX15" fmla="*/ 11676 w 132531"/>
                      <a:gd name="connsiteY15" fmla="*/ 101072 h 365559"/>
                      <a:gd name="connsiteX16" fmla="*/ 11169 w 132531"/>
                      <a:gd name="connsiteY16" fmla="*/ 183673 h 365559"/>
                      <a:gd name="connsiteX17" fmla="*/ 12247 w 132531"/>
                      <a:gd name="connsiteY17" fmla="*/ 255171 h 36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31" h="365559">
                        <a:moveTo>
                          <a:pt x="12311" y="255108"/>
                        </a:moveTo>
                        <a:cubicBezTo>
                          <a:pt x="13199" y="283529"/>
                          <a:pt x="14468" y="322799"/>
                          <a:pt x="15736" y="342403"/>
                        </a:cubicBezTo>
                        <a:cubicBezTo>
                          <a:pt x="17005" y="362070"/>
                          <a:pt x="18147" y="362070"/>
                          <a:pt x="21890" y="362577"/>
                        </a:cubicBezTo>
                        <a:cubicBezTo>
                          <a:pt x="25633" y="363148"/>
                          <a:pt x="31851" y="364227"/>
                          <a:pt x="50629" y="364924"/>
                        </a:cubicBezTo>
                        <a:cubicBezTo>
                          <a:pt x="69408" y="365559"/>
                          <a:pt x="100748" y="365813"/>
                          <a:pt x="116481" y="365242"/>
                        </a:cubicBezTo>
                        <a:cubicBezTo>
                          <a:pt x="132278" y="364671"/>
                          <a:pt x="132532" y="363402"/>
                          <a:pt x="132532" y="355091"/>
                        </a:cubicBezTo>
                        <a:cubicBezTo>
                          <a:pt x="132532" y="346844"/>
                          <a:pt x="132342" y="331554"/>
                          <a:pt x="130248" y="286130"/>
                        </a:cubicBezTo>
                        <a:cubicBezTo>
                          <a:pt x="128154" y="240643"/>
                          <a:pt x="124158" y="164958"/>
                          <a:pt x="121557" y="112111"/>
                        </a:cubicBezTo>
                        <a:cubicBezTo>
                          <a:pt x="118955" y="59265"/>
                          <a:pt x="117623" y="29257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0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779" y="14031"/>
                          <a:pt x="3492" y="20882"/>
                          <a:pt x="4698" y="28368"/>
                        </a:cubicBezTo>
                        <a:cubicBezTo>
                          <a:pt x="5967" y="35855"/>
                          <a:pt x="6791" y="44038"/>
                          <a:pt x="8124" y="54506"/>
                        </a:cubicBezTo>
                        <a:cubicBezTo>
                          <a:pt x="9456" y="64974"/>
                          <a:pt x="11169" y="77789"/>
                          <a:pt x="11676" y="101072"/>
                        </a:cubicBezTo>
                        <a:cubicBezTo>
                          <a:pt x="12120" y="124355"/>
                          <a:pt x="11359" y="158042"/>
                          <a:pt x="11169" y="183673"/>
                        </a:cubicBezTo>
                        <a:cubicBezTo>
                          <a:pt x="10978" y="209303"/>
                          <a:pt x="11422" y="226749"/>
                          <a:pt x="12247" y="255171"/>
                        </a:cubicBezTo>
                        <a:close/>
                      </a:path>
                    </a:pathLst>
                  </a:custGeom>
                  <a:solidFill>
                    <a:srgbClr val="25919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3" name="Freeform: Shape 7732">
                    <a:extLst>
                      <a:ext uri="{FF2B5EF4-FFF2-40B4-BE49-F238E27FC236}">
                        <a16:creationId xmlns:a16="http://schemas.microsoft.com/office/drawing/2014/main" id="{DBD18199-9B29-3E72-292D-D7798C9B6DC1}"/>
                      </a:ext>
                    </a:extLst>
                  </p:cNvPr>
                  <p:cNvSpPr/>
                  <p:nvPr/>
                </p:nvSpPr>
                <p:spPr>
                  <a:xfrm>
                    <a:off x="587392" y="2248220"/>
                    <a:ext cx="117052" cy="22150"/>
                  </a:xfrm>
                  <a:custGeom>
                    <a:avLst/>
                    <a:gdLst>
                      <a:gd name="connsiteX0" fmla="*/ 116989 w 117052"/>
                      <a:gd name="connsiteY0" fmla="*/ 21580 h 22150"/>
                      <a:gd name="connsiteX1" fmla="*/ 116545 w 117052"/>
                      <a:gd name="connsiteY1" fmla="*/ 14348 h 22150"/>
                      <a:gd name="connsiteX2" fmla="*/ 111342 w 117052"/>
                      <a:gd name="connsiteY2" fmla="*/ 137 h 22150"/>
                      <a:gd name="connsiteX3" fmla="*/ 83175 w 117052"/>
                      <a:gd name="connsiteY3" fmla="*/ 2041 h 22150"/>
                      <a:gd name="connsiteX4" fmla="*/ 14658 w 117052"/>
                      <a:gd name="connsiteY4" fmla="*/ 4578 h 22150"/>
                      <a:gd name="connsiteX5" fmla="*/ 574 w 117052"/>
                      <a:gd name="connsiteY5" fmla="*/ 10161 h 22150"/>
                      <a:gd name="connsiteX6" fmla="*/ 3429 w 117052"/>
                      <a:gd name="connsiteY6" fmla="*/ 21390 h 22150"/>
                      <a:gd name="connsiteX7" fmla="*/ 7933 w 117052"/>
                      <a:gd name="connsiteY7" fmla="*/ 21580 h 22150"/>
                      <a:gd name="connsiteX8" fmla="*/ 112231 w 117052"/>
                      <a:gd name="connsiteY8" fmla="*/ 21707 h 22150"/>
                      <a:gd name="connsiteX9" fmla="*/ 117052 w 117052"/>
                      <a:gd name="connsiteY9" fmla="*/ 21644 h 2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7052" h="22150">
                        <a:moveTo>
                          <a:pt x="116989" y="21580"/>
                        </a:moveTo>
                        <a:cubicBezTo>
                          <a:pt x="116798" y="18852"/>
                          <a:pt x="116671" y="16442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1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399" y="12762"/>
                          <a:pt x="2414" y="16759"/>
                          <a:pt x="3429" y="21390"/>
                        </a:cubicBezTo>
                        <a:cubicBezTo>
                          <a:pt x="4825" y="21454"/>
                          <a:pt x="6347" y="21517"/>
                          <a:pt x="7933" y="21580"/>
                        </a:cubicBezTo>
                        <a:cubicBezTo>
                          <a:pt x="34261" y="22532"/>
                          <a:pt x="85205" y="22088"/>
                          <a:pt x="112231" y="21707"/>
                        </a:cubicBezTo>
                        <a:cubicBezTo>
                          <a:pt x="113944" y="21707"/>
                          <a:pt x="115530" y="21707"/>
                          <a:pt x="117052" y="2164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4" name="Freeform: Shape 7733">
                    <a:extLst>
                      <a:ext uri="{FF2B5EF4-FFF2-40B4-BE49-F238E27FC236}">
                        <a16:creationId xmlns:a16="http://schemas.microsoft.com/office/drawing/2014/main" id="{7C52A224-2AA5-B0AE-5506-A49D194147B8}"/>
                      </a:ext>
                    </a:extLst>
                  </p:cNvPr>
                  <p:cNvSpPr/>
                  <p:nvPr/>
                </p:nvSpPr>
                <p:spPr>
                  <a:xfrm>
                    <a:off x="593168" y="2283821"/>
                    <a:ext cx="112862" cy="18524"/>
                  </a:xfrm>
                  <a:custGeom>
                    <a:avLst/>
                    <a:gdLst>
                      <a:gd name="connsiteX0" fmla="*/ 112862 w 112862"/>
                      <a:gd name="connsiteY0" fmla="*/ 18525 h 18524"/>
                      <a:gd name="connsiteX1" fmla="*/ 112037 w 112862"/>
                      <a:gd name="connsiteY1" fmla="*/ 1903 h 18524"/>
                      <a:gd name="connsiteX2" fmla="*/ 12308 w 112862"/>
                      <a:gd name="connsiteY2" fmla="*/ 64 h 18524"/>
                      <a:gd name="connsiteX3" fmla="*/ 0 w 112862"/>
                      <a:gd name="connsiteY3" fmla="*/ 0 h 18524"/>
                      <a:gd name="connsiteX4" fmla="*/ 2030 w 112862"/>
                      <a:gd name="connsiteY4" fmla="*/ 16368 h 18524"/>
                      <a:gd name="connsiteX5" fmla="*/ 37113 w 112862"/>
                      <a:gd name="connsiteY5" fmla="*/ 17510 h 18524"/>
                      <a:gd name="connsiteX6" fmla="*/ 112862 w 112862"/>
                      <a:gd name="connsiteY6" fmla="*/ 18525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862" h="18524">
                        <a:moveTo>
                          <a:pt x="112862" y="18525"/>
                        </a:moveTo>
                        <a:cubicBezTo>
                          <a:pt x="112545" y="12371"/>
                          <a:pt x="112291" y="6852"/>
                          <a:pt x="112037" y="1903"/>
                        </a:cubicBezTo>
                        <a:cubicBezTo>
                          <a:pt x="78477" y="825"/>
                          <a:pt x="37240" y="317"/>
                          <a:pt x="12308" y="64"/>
                        </a:cubicBezTo>
                        <a:cubicBezTo>
                          <a:pt x="7676" y="64"/>
                          <a:pt x="3553" y="0"/>
                          <a:pt x="0" y="0"/>
                        </a:cubicBezTo>
                        <a:cubicBezTo>
                          <a:pt x="634" y="4885"/>
                          <a:pt x="1269" y="10277"/>
                          <a:pt x="2030" y="16368"/>
                        </a:cubicBezTo>
                        <a:cubicBezTo>
                          <a:pt x="10848" y="16875"/>
                          <a:pt x="22268" y="17193"/>
                          <a:pt x="37113" y="17510"/>
                        </a:cubicBezTo>
                        <a:cubicBezTo>
                          <a:pt x="58937" y="17954"/>
                          <a:pt x="88056" y="18461"/>
                          <a:pt x="112862" y="18525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5" name="Freeform: Shape 7734">
                    <a:extLst>
                      <a:ext uri="{FF2B5EF4-FFF2-40B4-BE49-F238E27FC236}">
                        <a16:creationId xmlns:a16="http://schemas.microsoft.com/office/drawing/2014/main" id="{FBFE9110-950F-EEF3-24AB-E67D0E0F9FF2}"/>
                      </a:ext>
                    </a:extLst>
                  </p:cNvPr>
                  <p:cNvSpPr/>
                  <p:nvPr/>
                </p:nvSpPr>
                <p:spPr>
                  <a:xfrm>
                    <a:off x="596530" y="2310847"/>
                    <a:ext cx="110831" cy="18905"/>
                  </a:xfrm>
                  <a:custGeom>
                    <a:avLst/>
                    <a:gdLst>
                      <a:gd name="connsiteX0" fmla="*/ 110832 w 110831"/>
                      <a:gd name="connsiteY0" fmla="*/ 18906 h 18905"/>
                      <a:gd name="connsiteX1" fmla="*/ 110071 w 110831"/>
                      <a:gd name="connsiteY1" fmla="*/ 2918 h 18905"/>
                      <a:gd name="connsiteX2" fmla="*/ 11229 w 110831"/>
                      <a:gd name="connsiteY2" fmla="*/ 254 h 18905"/>
                      <a:gd name="connsiteX3" fmla="*/ 0 w 110831"/>
                      <a:gd name="connsiteY3" fmla="*/ 0 h 18905"/>
                      <a:gd name="connsiteX4" fmla="*/ 1713 w 110831"/>
                      <a:gd name="connsiteY4" fmla="*/ 18335 h 18905"/>
                      <a:gd name="connsiteX5" fmla="*/ 71245 w 110831"/>
                      <a:gd name="connsiteY5" fmla="*/ 18588 h 18905"/>
                      <a:gd name="connsiteX6" fmla="*/ 110832 w 110831"/>
                      <a:gd name="connsiteY6" fmla="*/ 18906 h 18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31" h="18905">
                        <a:moveTo>
                          <a:pt x="110832" y="18906"/>
                        </a:moveTo>
                        <a:lnTo>
                          <a:pt x="110071" y="2918"/>
                        </a:lnTo>
                        <a:cubicBezTo>
                          <a:pt x="78223" y="1586"/>
                          <a:pt x="35971" y="825"/>
                          <a:pt x="11229" y="254"/>
                        </a:cubicBezTo>
                        <a:cubicBezTo>
                          <a:pt x="6979" y="190"/>
                          <a:pt x="3236" y="64"/>
                          <a:pt x="0" y="0"/>
                        </a:cubicBezTo>
                        <a:cubicBezTo>
                          <a:pt x="571" y="5139"/>
                          <a:pt x="1205" y="11039"/>
                          <a:pt x="1713" y="18335"/>
                        </a:cubicBezTo>
                        <a:cubicBezTo>
                          <a:pt x="20174" y="18969"/>
                          <a:pt x="46439" y="18588"/>
                          <a:pt x="71245" y="18588"/>
                        </a:cubicBezTo>
                        <a:cubicBezTo>
                          <a:pt x="85265" y="18588"/>
                          <a:pt x="98778" y="18779"/>
                          <a:pt x="110832" y="1890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6" name="Freeform: Shape 7735">
                    <a:extLst>
                      <a:ext uri="{FF2B5EF4-FFF2-40B4-BE49-F238E27FC236}">
                        <a16:creationId xmlns:a16="http://schemas.microsoft.com/office/drawing/2014/main" id="{A3AA746A-63E7-D206-4394-6B71B7E2E1E8}"/>
                      </a:ext>
                    </a:extLst>
                  </p:cNvPr>
                  <p:cNvSpPr/>
                  <p:nvPr/>
                </p:nvSpPr>
                <p:spPr>
                  <a:xfrm>
                    <a:off x="598941" y="2340918"/>
                    <a:ext cx="109943" cy="19556"/>
                  </a:xfrm>
                  <a:custGeom>
                    <a:avLst/>
                    <a:gdLst>
                      <a:gd name="connsiteX0" fmla="*/ 109944 w 109943"/>
                      <a:gd name="connsiteY0" fmla="*/ 19223 h 19556"/>
                      <a:gd name="connsiteX1" fmla="*/ 108992 w 109943"/>
                      <a:gd name="connsiteY1" fmla="*/ 0 h 19556"/>
                      <a:gd name="connsiteX2" fmla="*/ 58176 w 109943"/>
                      <a:gd name="connsiteY2" fmla="*/ 1586 h 19556"/>
                      <a:gd name="connsiteX3" fmla="*/ 0 w 109943"/>
                      <a:gd name="connsiteY3" fmla="*/ 2601 h 19556"/>
                      <a:gd name="connsiteX4" fmla="*/ 127 w 109943"/>
                      <a:gd name="connsiteY4" fmla="*/ 8374 h 19556"/>
                      <a:gd name="connsiteX5" fmla="*/ 254 w 109943"/>
                      <a:gd name="connsiteY5" fmla="*/ 18461 h 19556"/>
                      <a:gd name="connsiteX6" fmla="*/ 3553 w 109943"/>
                      <a:gd name="connsiteY6" fmla="*/ 18652 h 19556"/>
                      <a:gd name="connsiteX7" fmla="*/ 95733 w 109943"/>
                      <a:gd name="connsiteY7" fmla="*/ 19413 h 19556"/>
                      <a:gd name="connsiteX8" fmla="*/ 109944 w 109943"/>
                      <a:gd name="connsiteY8" fmla="*/ 19286 h 19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943" h="19556">
                        <a:moveTo>
                          <a:pt x="109944" y="19223"/>
                        </a:moveTo>
                        <a:cubicBezTo>
                          <a:pt x="109627" y="12435"/>
                          <a:pt x="109309" y="6027"/>
                          <a:pt x="108992" y="0"/>
                        </a:cubicBezTo>
                        <a:cubicBezTo>
                          <a:pt x="95225" y="698"/>
                          <a:pt x="77018" y="1332"/>
                          <a:pt x="58176" y="1586"/>
                        </a:cubicBezTo>
                        <a:cubicBezTo>
                          <a:pt x="36542" y="1840"/>
                          <a:pt x="14211" y="1586"/>
                          <a:pt x="0" y="2601"/>
                        </a:cubicBezTo>
                        <a:cubicBezTo>
                          <a:pt x="0" y="4441"/>
                          <a:pt x="127" y="6408"/>
                          <a:pt x="127" y="8374"/>
                        </a:cubicBezTo>
                        <a:cubicBezTo>
                          <a:pt x="190" y="11546"/>
                          <a:pt x="254" y="14909"/>
                          <a:pt x="254" y="18461"/>
                        </a:cubicBezTo>
                        <a:cubicBezTo>
                          <a:pt x="1269" y="18525"/>
                          <a:pt x="2347" y="18588"/>
                          <a:pt x="3553" y="18652"/>
                        </a:cubicBezTo>
                        <a:cubicBezTo>
                          <a:pt x="25123" y="19794"/>
                          <a:pt x="67565" y="19603"/>
                          <a:pt x="95733" y="19413"/>
                        </a:cubicBezTo>
                        <a:cubicBezTo>
                          <a:pt x="100935" y="19413"/>
                          <a:pt x="105693" y="19350"/>
                          <a:pt x="109944" y="1928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7" name="Freeform: Shape 7736">
                    <a:extLst>
                      <a:ext uri="{FF2B5EF4-FFF2-40B4-BE49-F238E27FC236}">
                        <a16:creationId xmlns:a16="http://schemas.microsoft.com/office/drawing/2014/main" id="{C108F2AC-5173-1650-15F1-E04CA5292EBC}"/>
                      </a:ext>
                    </a:extLst>
                  </p:cNvPr>
                  <p:cNvSpPr/>
                  <p:nvPr/>
                </p:nvSpPr>
                <p:spPr>
                  <a:xfrm>
                    <a:off x="599132" y="2370165"/>
                    <a:ext cx="111085" cy="17106"/>
                  </a:xfrm>
                  <a:custGeom>
                    <a:avLst/>
                    <a:gdLst>
                      <a:gd name="connsiteX0" fmla="*/ 111022 w 111085"/>
                      <a:gd name="connsiteY0" fmla="*/ 15480 h 17106"/>
                      <a:gd name="connsiteX1" fmla="*/ 110261 w 111085"/>
                      <a:gd name="connsiteY1" fmla="*/ 0 h 17106"/>
                      <a:gd name="connsiteX2" fmla="*/ 109436 w 111085"/>
                      <a:gd name="connsiteY2" fmla="*/ 0 h 17106"/>
                      <a:gd name="connsiteX3" fmla="*/ 24552 w 111085"/>
                      <a:gd name="connsiteY3" fmla="*/ 317 h 17106"/>
                      <a:gd name="connsiteX4" fmla="*/ 127 w 111085"/>
                      <a:gd name="connsiteY4" fmla="*/ 507 h 17106"/>
                      <a:gd name="connsiteX5" fmla="*/ 0 w 111085"/>
                      <a:gd name="connsiteY5" fmla="*/ 16241 h 17106"/>
                      <a:gd name="connsiteX6" fmla="*/ 13513 w 111085"/>
                      <a:gd name="connsiteY6" fmla="*/ 16812 h 17106"/>
                      <a:gd name="connsiteX7" fmla="*/ 111086 w 111085"/>
                      <a:gd name="connsiteY7" fmla="*/ 15416 h 1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085" h="17106">
                        <a:moveTo>
                          <a:pt x="111022" y="15480"/>
                        </a:moveTo>
                        <a:lnTo>
                          <a:pt x="110261" y="0"/>
                        </a:lnTo>
                        <a:lnTo>
                          <a:pt x="109436" y="0"/>
                        </a:lnTo>
                        <a:cubicBezTo>
                          <a:pt x="87676" y="317"/>
                          <a:pt x="49865" y="317"/>
                          <a:pt x="24552" y="317"/>
                        </a:cubicBezTo>
                        <a:cubicBezTo>
                          <a:pt x="14591" y="317"/>
                          <a:pt x="6598" y="317"/>
                          <a:pt x="127" y="507"/>
                        </a:cubicBezTo>
                        <a:cubicBezTo>
                          <a:pt x="127" y="5583"/>
                          <a:pt x="127" y="10848"/>
                          <a:pt x="0" y="16241"/>
                        </a:cubicBezTo>
                        <a:cubicBezTo>
                          <a:pt x="3806" y="16495"/>
                          <a:pt x="8247" y="16685"/>
                          <a:pt x="13513" y="16812"/>
                        </a:cubicBezTo>
                        <a:cubicBezTo>
                          <a:pt x="38636" y="17510"/>
                          <a:pt x="81268" y="16939"/>
                          <a:pt x="111086" y="15416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8" name="Freeform: Shape 7737">
                    <a:extLst>
                      <a:ext uri="{FF2B5EF4-FFF2-40B4-BE49-F238E27FC236}">
                        <a16:creationId xmlns:a16="http://schemas.microsoft.com/office/drawing/2014/main" id="{E8F1FDA1-9E68-3677-C86B-A4A3482EC16B}"/>
                      </a:ext>
                    </a:extLst>
                  </p:cNvPr>
                  <p:cNvSpPr/>
                  <p:nvPr/>
                </p:nvSpPr>
                <p:spPr>
                  <a:xfrm>
                    <a:off x="598687" y="2396195"/>
                    <a:ext cx="113115" cy="21773"/>
                  </a:xfrm>
                  <a:custGeom>
                    <a:avLst/>
                    <a:gdLst>
                      <a:gd name="connsiteX0" fmla="*/ 113116 w 113115"/>
                      <a:gd name="connsiteY0" fmla="*/ 21424 h 21773"/>
                      <a:gd name="connsiteX1" fmla="*/ 112037 w 113115"/>
                      <a:gd name="connsiteY1" fmla="*/ 298 h 21773"/>
                      <a:gd name="connsiteX2" fmla="*/ 109246 w 113115"/>
                      <a:gd name="connsiteY2" fmla="*/ 298 h 21773"/>
                      <a:gd name="connsiteX3" fmla="*/ 254 w 113115"/>
                      <a:gd name="connsiteY3" fmla="*/ 1250 h 21773"/>
                      <a:gd name="connsiteX4" fmla="*/ 0 w 113115"/>
                      <a:gd name="connsiteY4" fmla="*/ 18379 h 21773"/>
                      <a:gd name="connsiteX5" fmla="*/ 9960 w 113115"/>
                      <a:gd name="connsiteY5" fmla="*/ 19267 h 21773"/>
                      <a:gd name="connsiteX6" fmla="*/ 112989 w 113115"/>
                      <a:gd name="connsiteY6" fmla="*/ 21424 h 21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5" h="21773">
                        <a:moveTo>
                          <a:pt x="113116" y="21424"/>
                        </a:moveTo>
                        <a:lnTo>
                          <a:pt x="112037" y="298"/>
                        </a:lnTo>
                        <a:lnTo>
                          <a:pt x="109246" y="298"/>
                        </a:lnTo>
                        <a:cubicBezTo>
                          <a:pt x="81078" y="-19"/>
                          <a:pt x="27533" y="-463"/>
                          <a:pt x="254" y="1250"/>
                        </a:cubicBezTo>
                        <a:cubicBezTo>
                          <a:pt x="190" y="7023"/>
                          <a:pt x="127" y="12796"/>
                          <a:pt x="0" y="18379"/>
                        </a:cubicBezTo>
                        <a:cubicBezTo>
                          <a:pt x="2918" y="18696"/>
                          <a:pt x="6281" y="19013"/>
                          <a:pt x="9960" y="19267"/>
                        </a:cubicBezTo>
                        <a:cubicBezTo>
                          <a:pt x="37050" y="21297"/>
                          <a:pt x="86217" y="22376"/>
                          <a:pt x="112989" y="2142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39" name="Freeform: Shape 7738">
                    <a:extLst>
                      <a:ext uri="{FF2B5EF4-FFF2-40B4-BE49-F238E27FC236}">
                        <a16:creationId xmlns:a16="http://schemas.microsoft.com/office/drawing/2014/main" id="{AA193532-0264-F034-D148-0F953D4732EE}"/>
                      </a:ext>
                    </a:extLst>
                  </p:cNvPr>
                  <p:cNvSpPr/>
                  <p:nvPr/>
                </p:nvSpPr>
                <p:spPr>
                  <a:xfrm>
                    <a:off x="598561" y="2429797"/>
                    <a:ext cx="108040" cy="18587"/>
                  </a:xfrm>
                  <a:custGeom>
                    <a:avLst/>
                    <a:gdLst>
                      <a:gd name="connsiteX0" fmla="*/ 0 w 108040"/>
                      <a:gd name="connsiteY0" fmla="*/ 891 h 18587"/>
                      <a:gd name="connsiteX1" fmla="*/ 0 w 108040"/>
                      <a:gd name="connsiteY1" fmla="*/ 2096 h 18587"/>
                      <a:gd name="connsiteX2" fmla="*/ 0 w 108040"/>
                      <a:gd name="connsiteY2" fmla="*/ 16751 h 18587"/>
                      <a:gd name="connsiteX3" fmla="*/ 68897 w 108040"/>
                      <a:gd name="connsiteY3" fmla="*/ 18528 h 18587"/>
                      <a:gd name="connsiteX4" fmla="*/ 103346 w 108040"/>
                      <a:gd name="connsiteY4" fmla="*/ 16942 h 18587"/>
                      <a:gd name="connsiteX5" fmla="*/ 108040 w 108040"/>
                      <a:gd name="connsiteY5" fmla="*/ 9138 h 18587"/>
                      <a:gd name="connsiteX6" fmla="*/ 86788 w 108040"/>
                      <a:gd name="connsiteY6" fmla="*/ 1715 h 18587"/>
                      <a:gd name="connsiteX7" fmla="*/ 2791 w 108040"/>
                      <a:gd name="connsiteY7" fmla="*/ 764 h 18587"/>
                      <a:gd name="connsiteX8" fmla="*/ 63 w 108040"/>
                      <a:gd name="connsiteY8" fmla="*/ 954 h 18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040" h="18587">
                        <a:moveTo>
                          <a:pt x="0" y="891"/>
                        </a:moveTo>
                        <a:lnTo>
                          <a:pt x="0" y="2096"/>
                        </a:lnTo>
                        <a:cubicBezTo>
                          <a:pt x="0" y="7235"/>
                          <a:pt x="0" y="12120"/>
                          <a:pt x="0" y="16751"/>
                        </a:cubicBezTo>
                        <a:cubicBezTo>
                          <a:pt x="18779" y="18020"/>
                          <a:pt x="49294" y="18401"/>
                          <a:pt x="68897" y="18528"/>
                        </a:cubicBezTo>
                        <a:cubicBezTo>
                          <a:pt x="90531" y="18718"/>
                          <a:pt x="98968" y="18528"/>
                          <a:pt x="103346" y="16942"/>
                        </a:cubicBezTo>
                        <a:cubicBezTo>
                          <a:pt x="107723" y="15292"/>
                          <a:pt x="108040" y="12056"/>
                          <a:pt x="108040" y="9138"/>
                        </a:cubicBezTo>
                        <a:cubicBezTo>
                          <a:pt x="108040" y="6156"/>
                          <a:pt x="107596" y="3429"/>
                          <a:pt x="86788" y="1715"/>
                        </a:cubicBezTo>
                        <a:cubicBezTo>
                          <a:pt x="65979" y="3"/>
                          <a:pt x="24742" y="-632"/>
                          <a:pt x="2791" y="764"/>
                        </a:cubicBezTo>
                        <a:cubicBezTo>
                          <a:pt x="1840" y="764"/>
                          <a:pt x="952" y="891"/>
                          <a:pt x="63" y="954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0" name="Freeform: Shape 7739">
                    <a:extLst>
                      <a:ext uri="{FF2B5EF4-FFF2-40B4-BE49-F238E27FC236}">
                        <a16:creationId xmlns:a16="http://schemas.microsoft.com/office/drawing/2014/main" id="{A536C0EC-39CB-60B0-FF7C-7777CE2B4385}"/>
                      </a:ext>
                    </a:extLst>
                  </p:cNvPr>
                  <p:cNvSpPr/>
                  <p:nvPr/>
                </p:nvSpPr>
                <p:spPr>
                  <a:xfrm>
                    <a:off x="598624" y="2457667"/>
                    <a:ext cx="107521" cy="14902"/>
                  </a:xfrm>
                  <a:custGeom>
                    <a:avLst/>
                    <a:gdLst>
                      <a:gd name="connsiteX0" fmla="*/ 0 w 107521"/>
                      <a:gd name="connsiteY0" fmla="*/ 1189 h 14902"/>
                      <a:gd name="connsiteX1" fmla="*/ 190 w 107521"/>
                      <a:gd name="connsiteY1" fmla="*/ 13180 h 14902"/>
                      <a:gd name="connsiteX2" fmla="*/ 1269 w 107521"/>
                      <a:gd name="connsiteY2" fmla="*/ 13180 h 14902"/>
                      <a:gd name="connsiteX3" fmla="*/ 50816 w 107521"/>
                      <a:gd name="connsiteY3" fmla="*/ 14829 h 14902"/>
                      <a:gd name="connsiteX4" fmla="*/ 91863 w 107521"/>
                      <a:gd name="connsiteY4" fmla="*/ 14385 h 14902"/>
                      <a:gd name="connsiteX5" fmla="*/ 106137 w 107521"/>
                      <a:gd name="connsiteY5" fmla="*/ 11403 h 14902"/>
                      <a:gd name="connsiteX6" fmla="*/ 107470 w 107521"/>
                      <a:gd name="connsiteY6" fmla="*/ 5440 h 14902"/>
                      <a:gd name="connsiteX7" fmla="*/ 85899 w 107521"/>
                      <a:gd name="connsiteY7" fmla="*/ 682 h 14902"/>
                      <a:gd name="connsiteX8" fmla="*/ 0 w 107521"/>
                      <a:gd name="connsiteY8" fmla="*/ 1189 h 1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521" h="14902">
                        <a:moveTo>
                          <a:pt x="0" y="1189"/>
                        </a:moveTo>
                        <a:cubicBezTo>
                          <a:pt x="0" y="5186"/>
                          <a:pt x="127" y="9119"/>
                          <a:pt x="190" y="13180"/>
                        </a:cubicBezTo>
                        <a:lnTo>
                          <a:pt x="1269" y="13180"/>
                        </a:lnTo>
                        <a:cubicBezTo>
                          <a:pt x="14147" y="14195"/>
                          <a:pt x="33687" y="14639"/>
                          <a:pt x="50816" y="14829"/>
                        </a:cubicBezTo>
                        <a:cubicBezTo>
                          <a:pt x="67946" y="15019"/>
                          <a:pt x="82727" y="14829"/>
                          <a:pt x="91863" y="14385"/>
                        </a:cubicBezTo>
                        <a:cubicBezTo>
                          <a:pt x="100998" y="13877"/>
                          <a:pt x="104551" y="12989"/>
                          <a:pt x="106137" y="11403"/>
                        </a:cubicBezTo>
                        <a:cubicBezTo>
                          <a:pt x="107787" y="9817"/>
                          <a:pt x="107533" y="7470"/>
                          <a:pt x="107470" y="5440"/>
                        </a:cubicBezTo>
                        <a:cubicBezTo>
                          <a:pt x="107406" y="3410"/>
                          <a:pt x="107470" y="1633"/>
                          <a:pt x="85899" y="682"/>
                        </a:cubicBezTo>
                        <a:cubicBezTo>
                          <a:pt x="64583" y="-270"/>
                          <a:pt x="22204" y="-333"/>
                          <a:pt x="0" y="1189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1" name="Freeform: Shape 7740">
                    <a:extLst>
                      <a:ext uri="{FF2B5EF4-FFF2-40B4-BE49-F238E27FC236}">
                        <a16:creationId xmlns:a16="http://schemas.microsoft.com/office/drawing/2014/main" id="{2060B9A3-3D88-D3A3-3882-CE55EE421254}"/>
                      </a:ext>
                    </a:extLst>
                  </p:cNvPr>
                  <p:cNvSpPr/>
                  <p:nvPr/>
                </p:nvSpPr>
                <p:spPr>
                  <a:xfrm>
                    <a:off x="599068" y="2481384"/>
                    <a:ext cx="102715" cy="17566"/>
                  </a:xfrm>
                  <a:custGeom>
                    <a:avLst/>
                    <a:gdLst>
                      <a:gd name="connsiteX0" fmla="*/ 0 w 102715"/>
                      <a:gd name="connsiteY0" fmla="*/ 248 h 17566"/>
                      <a:gd name="connsiteX1" fmla="*/ 508 w 102715"/>
                      <a:gd name="connsiteY1" fmla="*/ 17567 h 17566"/>
                      <a:gd name="connsiteX2" fmla="*/ 21760 w 102715"/>
                      <a:gd name="connsiteY2" fmla="*/ 17123 h 17566"/>
                      <a:gd name="connsiteX3" fmla="*/ 79111 w 102715"/>
                      <a:gd name="connsiteY3" fmla="*/ 16171 h 17566"/>
                      <a:gd name="connsiteX4" fmla="*/ 99730 w 102715"/>
                      <a:gd name="connsiteY4" fmla="*/ 13697 h 17566"/>
                      <a:gd name="connsiteX5" fmla="*/ 102521 w 102715"/>
                      <a:gd name="connsiteY5" fmla="*/ 8749 h 17566"/>
                      <a:gd name="connsiteX6" fmla="*/ 83489 w 102715"/>
                      <a:gd name="connsiteY6" fmla="*/ 2849 h 17566"/>
                      <a:gd name="connsiteX7" fmla="*/ 63 w 102715"/>
                      <a:gd name="connsiteY7" fmla="*/ 248 h 17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715" h="17566">
                        <a:moveTo>
                          <a:pt x="0" y="248"/>
                        </a:moveTo>
                        <a:cubicBezTo>
                          <a:pt x="127" y="5640"/>
                          <a:pt x="317" y="11350"/>
                          <a:pt x="508" y="17567"/>
                        </a:cubicBezTo>
                        <a:cubicBezTo>
                          <a:pt x="6661" y="17504"/>
                          <a:pt x="13767" y="17250"/>
                          <a:pt x="21760" y="17123"/>
                        </a:cubicBezTo>
                        <a:cubicBezTo>
                          <a:pt x="40856" y="16742"/>
                          <a:pt x="64964" y="16615"/>
                          <a:pt x="79111" y="16171"/>
                        </a:cubicBezTo>
                        <a:cubicBezTo>
                          <a:pt x="93259" y="15727"/>
                          <a:pt x="97509" y="14966"/>
                          <a:pt x="99730" y="13697"/>
                        </a:cubicBezTo>
                        <a:cubicBezTo>
                          <a:pt x="101887" y="12428"/>
                          <a:pt x="102014" y="10652"/>
                          <a:pt x="102521" y="8749"/>
                        </a:cubicBezTo>
                        <a:cubicBezTo>
                          <a:pt x="103029" y="6782"/>
                          <a:pt x="104044" y="4752"/>
                          <a:pt x="83489" y="2849"/>
                        </a:cubicBezTo>
                        <a:cubicBezTo>
                          <a:pt x="63378" y="1009"/>
                          <a:pt x="22522" y="-641"/>
                          <a:pt x="63" y="248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2" name="Freeform: Shape 7741">
                    <a:extLst>
                      <a:ext uri="{FF2B5EF4-FFF2-40B4-BE49-F238E27FC236}">
                        <a16:creationId xmlns:a16="http://schemas.microsoft.com/office/drawing/2014/main" id="{42F972BD-737B-2F41-3C01-52A11F08428C}"/>
                      </a:ext>
                    </a:extLst>
                  </p:cNvPr>
                  <p:cNvSpPr/>
                  <p:nvPr/>
                </p:nvSpPr>
                <p:spPr>
                  <a:xfrm>
                    <a:off x="599766" y="2506373"/>
                    <a:ext cx="105305" cy="22551"/>
                  </a:xfrm>
                  <a:custGeom>
                    <a:avLst/>
                    <a:gdLst>
                      <a:gd name="connsiteX0" fmla="*/ 0 w 105305"/>
                      <a:gd name="connsiteY0" fmla="*/ 0 h 22551"/>
                      <a:gd name="connsiteX1" fmla="*/ 698 w 105305"/>
                      <a:gd name="connsiteY1" fmla="*/ 22204 h 22551"/>
                      <a:gd name="connsiteX2" fmla="*/ 20809 w 105305"/>
                      <a:gd name="connsiteY2" fmla="*/ 22458 h 22551"/>
                      <a:gd name="connsiteX3" fmla="*/ 64647 w 105305"/>
                      <a:gd name="connsiteY3" fmla="*/ 20999 h 22551"/>
                      <a:gd name="connsiteX4" fmla="*/ 98080 w 105305"/>
                      <a:gd name="connsiteY4" fmla="*/ 20555 h 22551"/>
                      <a:gd name="connsiteX5" fmla="*/ 105249 w 105305"/>
                      <a:gd name="connsiteY5" fmla="*/ 16114 h 22551"/>
                      <a:gd name="connsiteX6" fmla="*/ 105249 w 105305"/>
                      <a:gd name="connsiteY6" fmla="*/ 7105 h 22551"/>
                      <a:gd name="connsiteX7" fmla="*/ 85455 w 105305"/>
                      <a:gd name="connsiteY7" fmla="*/ 2347 h 22551"/>
                      <a:gd name="connsiteX8" fmla="*/ 4124 w 105305"/>
                      <a:gd name="connsiteY8" fmla="*/ 63 h 22551"/>
                      <a:gd name="connsiteX9" fmla="*/ 0 w 105305"/>
                      <a:gd name="connsiteY9" fmla="*/ 63 h 2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305" h="22551">
                        <a:moveTo>
                          <a:pt x="0" y="0"/>
                        </a:moveTo>
                        <a:cubicBezTo>
                          <a:pt x="190" y="6979"/>
                          <a:pt x="444" y="14528"/>
                          <a:pt x="698" y="22204"/>
                        </a:cubicBezTo>
                        <a:cubicBezTo>
                          <a:pt x="6852" y="22649"/>
                          <a:pt x="13830" y="22585"/>
                          <a:pt x="20809" y="22458"/>
                        </a:cubicBezTo>
                        <a:cubicBezTo>
                          <a:pt x="35654" y="22141"/>
                          <a:pt x="50690" y="21253"/>
                          <a:pt x="64647" y="20999"/>
                        </a:cubicBezTo>
                        <a:cubicBezTo>
                          <a:pt x="78604" y="20745"/>
                          <a:pt x="91482" y="20999"/>
                          <a:pt x="98080" y="20555"/>
                        </a:cubicBezTo>
                        <a:cubicBezTo>
                          <a:pt x="104742" y="20047"/>
                          <a:pt x="105122" y="18715"/>
                          <a:pt x="105249" y="16114"/>
                        </a:cubicBezTo>
                        <a:cubicBezTo>
                          <a:pt x="105376" y="13513"/>
                          <a:pt x="105249" y="9643"/>
                          <a:pt x="105249" y="7105"/>
                        </a:cubicBezTo>
                        <a:cubicBezTo>
                          <a:pt x="105249" y="4568"/>
                          <a:pt x="105376" y="3362"/>
                          <a:pt x="85455" y="2347"/>
                        </a:cubicBezTo>
                        <a:cubicBezTo>
                          <a:pt x="65535" y="1332"/>
                          <a:pt x="25630" y="571"/>
                          <a:pt x="4124" y="63"/>
                        </a:cubicBez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3" name="Freeform: Shape 7742">
                    <a:extLst>
                      <a:ext uri="{FF2B5EF4-FFF2-40B4-BE49-F238E27FC236}">
                        <a16:creationId xmlns:a16="http://schemas.microsoft.com/office/drawing/2014/main" id="{4014665F-D702-C935-DC4C-098AB165A602}"/>
                      </a:ext>
                    </a:extLst>
                  </p:cNvPr>
                  <p:cNvSpPr/>
                  <p:nvPr/>
                </p:nvSpPr>
                <p:spPr>
                  <a:xfrm>
                    <a:off x="600718" y="2537068"/>
                    <a:ext cx="105019" cy="22465"/>
                  </a:xfrm>
                  <a:custGeom>
                    <a:avLst/>
                    <a:gdLst>
                      <a:gd name="connsiteX0" fmla="*/ 63 w 105019"/>
                      <a:gd name="connsiteY0" fmla="*/ 899 h 22465"/>
                      <a:gd name="connsiteX1" fmla="*/ 825 w 105019"/>
                      <a:gd name="connsiteY1" fmla="*/ 22025 h 22465"/>
                      <a:gd name="connsiteX2" fmla="*/ 39968 w 105019"/>
                      <a:gd name="connsiteY2" fmla="*/ 21328 h 22465"/>
                      <a:gd name="connsiteX3" fmla="*/ 79428 w 105019"/>
                      <a:gd name="connsiteY3" fmla="*/ 21898 h 22465"/>
                      <a:gd name="connsiteX4" fmla="*/ 100301 w 105019"/>
                      <a:gd name="connsiteY4" fmla="*/ 21898 h 22465"/>
                      <a:gd name="connsiteX5" fmla="*/ 104805 w 105019"/>
                      <a:gd name="connsiteY5" fmla="*/ 15428 h 22465"/>
                      <a:gd name="connsiteX6" fmla="*/ 104805 w 105019"/>
                      <a:gd name="connsiteY6" fmla="*/ 6102 h 22465"/>
                      <a:gd name="connsiteX7" fmla="*/ 97763 w 105019"/>
                      <a:gd name="connsiteY7" fmla="*/ 1534 h 22465"/>
                      <a:gd name="connsiteX8" fmla="*/ 59318 w 105019"/>
                      <a:gd name="connsiteY8" fmla="*/ 11 h 22465"/>
                      <a:gd name="connsiteX9" fmla="*/ 0 w 105019"/>
                      <a:gd name="connsiteY9" fmla="*/ 899 h 2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19" h="22465">
                        <a:moveTo>
                          <a:pt x="63" y="899"/>
                        </a:moveTo>
                        <a:cubicBezTo>
                          <a:pt x="317" y="8068"/>
                          <a:pt x="571" y="15237"/>
                          <a:pt x="825" y="22025"/>
                        </a:cubicBezTo>
                        <a:cubicBezTo>
                          <a:pt x="11356" y="21962"/>
                          <a:pt x="26518" y="21455"/>
                          <a:pt x="39968" y="21328"/>
                        </a:cubicBezTo>
                        <a:cubicBezTo>
                          <a:pt x="55765" y="21137"/>
                          <a:pt x="69214" y="21518"/>
                          <a:pt x="79428" y="21898"/>
                        </a:cubicBezTo>
                        <a:cubicBezTo>
                          <a:pt x="89642" y="22343"/>
                          <a:pt x="96621" y="22914"/>
                          <a:pt x="100301" y="21898"/>
                        </a:cubicBezTo>
                        <a:cubicBezTo>
                          <a:pt x="104044" y="20947"/>
                          <a:pt x="104551" y="18536"/>
                          <a:pt x="104805" y="15428"/>
                        </a:cubicBezTo>
                        <a:cubicBezTo>
                          <a:pt x="105059" y="12319"/>
                          <a:pt x="105122" y="8576"/>
                          <a:pt x="104805" y="6102"/>
                        </a:cubicBezTo>
                        <a:cubicBezTo>
                          <a:pt x="104488" y="3628"/>
                          <a:pt x="103853" y="2422"/>
                          <a:pt x="97763" y="1534"/>
                        </a:cubicBezTo>
                        <a:cubicBezTo>
                          <a:pt x="91673" y="646"/>
                          <a:pt x="80126" y="75"/>
                          <a:pt x="59318" y="11"/>
                        </a:cubicBezTo>
                        <a:cubicBezTo>
                          <a:pt x="41427" y="-52"/>
                          <a:pt x="16748" y="138"/>
                          <a:pt x="0" y="899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4" name="Freeform: Shape 7743">
                    <a:extLst>
                      <a:ext uri="{FF2B5EF4-FFF2-40B4-BE49-F238E27FC236}">
                        <a16:creationId xmlns:a16="http://schemas.microsoft.com/office/drawing/2014/main" id="{8A4CD11D-CBF5-3564-3E3E-173B4EF13A02}"/>
                      </a:ext>
                    </a:extLst>
                  </p:cNvPr>
                  <p:cNvSpPr/>
                  <p:nvPr/>
                </p:nvSpPr>
                <p:spPr>
                  <a:xfrm>
                    <a:off x="603128" y="2591429"/>
                    <a:ext cx="116731" cy="22414"/>
                  </a:xfrm>
                  <a:custGeom>
                    <a:avLst/>
                    <a:gdLst>
                      <a:gd name="connsiteX0" fmla="*/ 0 w 116731"/>
                      <a:gd name="connsiteY0" fmla="*/ 273 h 22414"/>
                      <a:gd name="connsiteX1" fmla="*/ 6090 w 116731"/>
                      <a:gd name="connsiteY1" fmla="*/ 19432 h 22414"/>
                      <a:gd name="connsiteX2" fmla="*/ 34829 w 116731"/>
                      <a:gd name="connsiteY2" fmla="*/ 21780 h 22414"/>
                      <a:gd name="connsiteX3" fmla="*/ 100681 w 116731"/>
                      <a:gd name="connsiteY3" fmla="*/ 22097 h 22414"/>
                      <a:gd name="connsiteX4" fmla="*/ 116732 w 116731"/>
                      <a:gd name="connsiteY4" fmla="*/ 11946 h 22414"/>
                      <a:gd name="connsiteX5" fmla="*/ 116732 w 116731"/>
                      <a:gd name="connsiteY5" fmla="*/ 5221 h 22414"/>
                      <a:gd name="connsiteX6" fmla="*/ 10848 w 116731"/>
                      <a:gd name="connsiteY6" fmla="*/ 19 h 22414"/>
                      <a:gd name="connsiteX7" fmla="*/ 63 w 116731"/>
                      <a:gd name="connsiteY7" fmla="*/ 273 h 2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731" h="22414">
                        <a:moveTo>
                          <a:pt x="0" y="273"/>
                        </a:moveTo>
                        <a:cubicBezTo>
                          <a:pt x="1205" y="18861"/>
                          <a:pt x="2411" y="18861"/>
                          <a:pt x="6090" y="19432"/>
                        </a:cubicBezTo>
                        <a:cubicBezTo>
                          <a:pt x="9833" y="20003"/>
                          <a:pt x="16051" y="21082"/>
                          <a:pt x="34829" y="21780"/>
                        </a:cubicBezTo>
                        <a:cubicBezTo>
                          <a:pt x="53608" y="22414"/>
                          <a:pt x="84948" y="22668"/>
                          <a:pt x="100681" y="22097"/>
                        </a:cubicBezTo>
                        <a:cubicBezTo>
                          <a:pt x="116478" y="21526"/>
                          <a:pt x="116732" y="20257"/>
                          <a:pt x="116732" y="11946"/>
                        </a:cubicBezTo>
                        <a:cubicBezTo>
                          <a:pt x="116732" y="10106"/>
                          <a:pt x="116732" y="7949"/>
                          <a:pt x="116732" y="5221"/>
                        </a:cubicBezTo>
                        <a:cubicBezTo>
                          <a:pt x="89008" y="2049"/>
                          <a:pt x="38319" y="-235"/>
                          <a:pt x="10848" y="19"/>
                        </a:cubicBezTo>
                        <a:cubicBezTo>
                          <a:pt x="6788" y="19"/>
                          <a:pt x="3172" y="146"/>
                          <a:pt x="63" y="273"/>
                        </a:cubicBez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5" name="Freeform: Shape 7744">
                    <a:extLst>
                      <a:ext uri="{FF2B5EF4-FFF2-40B4-BE49-F238E27FC236}">
                        <a16:creationId xmlns:a16="http://schemas.microsoft.com/office/drawing/2014/main" id="{47FCBD25-8BAE-0E81-2C5F-6A415E83DA24}"/>
                      </a:ext>
                    </a:extLst>
                  </p:cNvPr>
                  <p:cNvSpPr/>
                  <p:nvPr/>
                </p:nvSpPr>
                <p:spPr>
                  <a:xfrm>
                    <a:off x="601796" y="2566072"/>
                    <a:ext cx="109522" cy="23728"/>
                  </a:xfrm>
                  <a:custGeom>
                    <a:avLst/>
                    <a:gdLst>
                      <a:gd name="connsiteX0" fmla="*/ 761 w 109522"/>
                      <a:gd name="connsiteY0" fmla="*/ 63 h 23728"/>
                      <a:gd name="connsiteX1" fmla="*/ 85011 w 109522"/>
                      <a:gd name="connsiteY1" fmla="*/ 1332 h 23728"/>
                      <a:gd name="connsiteX2" fmla="*/ 109500 w 109522"/>
                      <a:gd name="connsiteY2" fmla="*/ 4758 h 23728"/>
                      <a:gd name="connsiteX3" fmla="*/ 106454 w 109522"/>
                      <a:gd name="connsiteY3" fmla="*/ 15923 h 23728"/>
                      <a:gd name="connsiteX4" fmla="*/ 95352 w 109522"/>
                      <a:gd name="connsiteY4" fmla="*/ 22775 h 23728"/>
                      <a:gd name="connsiteX5" fmla="*/ 51832 w 109522"/>
                      <a:gd name="connsiteY5" fmla="*/ 23727 h 23728"/>
                      <a:gd name="connsiteX6" fmla="*/ 3680 w 109522"/>
                      <a:gd name="connsiteY6" fmla="*/ 22204 h 23728"/>
                      <a:gd name="connsiteX7" fmla="*/ 1078 w 109522"/>
                      <a:gd name="connsiteY7" fmla="*/ 21823 h 23728"/>
                      <a:gd name="connsiteX8" fmla="*/ 0 w 109522"/>
                      <a:gd name="connsiteY8" fmla="*/ 63 h 23728"/>
                      <a:gd name="connsiteX9" fmla="*/ 698 w 109522"/>
                      <a:gd name="connsiteY9" fmla="*/ 63 h 2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9522" h="23728">
                        <a:moveTo>
                          <a:pt x="761" y="63"/>
                        </a:moveTo>
                        <a:cubicBezTo>
                          <a:pt x="21697" y="-254"/>
                          <a:pt x="63124" y="697"/>
                          <a:pt x="85011" y="1332"/>
                        </a:cubicBezTo>
                        <a:cubicBezTo>
                          <a:pt x="106899" y="1966"/>
                          <a:pt x="109246" y="2157"/>
                          <a:pt x="109500" y="4758"/>
                        </a:cubicBezTo>
                        <a:cubicBezTo>
                          <a:pt x="109753" y="7359"/>
                          <a:pt x="107850" y="12307"/>
                          <a:pt x="106454" y="15923"/>
                        </a:cubicBezTo>
                        <a:cubicBezTo>
                          <a:pt x="105122" y="19539"/>
                          <a:pt x="104297" y="21696"/>
                          <a:pt x="95352" y="22775"/>
                        </a:cubicBezTo>
                        <a:cubicBezTo>
                          <a:pt x="86470" y="23790"/>
                          <a:pt x="69468" y="23727"/>
                          <a:pt x="51832" y="23727"/>
                        </a:cubicBezTo>
                        <a:cubicBezTo>
                          <a:pt x="34195" y="23727"/>
                          <a:pt x="15860" y="23853"/>
                          <a:pt x="3680" y="22204"/>
                        </a:cubicBezTo>
                        <a:cubicBezTo>
                          <a:pt x="2791" y="22077"/>
                          <a:pt x="1903" y="21950"/>
                          <a:pt x="1078" y="21823"/>
                        </a:cubicBezTo>
                        <a:cubicBezTo>
                          <a:pt x="698" y="15796"/>
                          <a:pt x="381" y="8310"/>
                          <a:pt x="0" y="63"/>
                        </a:cubicBezTo>
                        <a:lnTo>
                          <a:pt x="698" y="63"/>
                        </a:lnTo>
                        <a:close/>
                      </a:path>
                    </a:pathLst>
                  </a:custGeom>
                  <a:solidFill>
                    <a:srgbClr val="4FB0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6" name="Freeform: Shape 7745">
                    <a:extLst>
                      <a:ext uri="{FF2B5EF4-FFF2-40B4-BE49-F238E27FC236}">
                        <a16:creationId xmlns:a16="http://schemas.microsoft.com/office/drawing/2014/main" id="{5C2F938E-6962-5207-1ECE-67C44C6E584B}"/>
                      </a:ext>
                    </a:extLst>
                  </p:cNvPr>
                  <p:cNvSpPr/>
                  <p:nvPr/>
                </p:nvSpPr>
                <p:spPr>
                  <a:xfrm>
                    <a:off x="315699" y="2555903"/>
                    <a:ext cx="253561" cy="78177"/>
                  </a:xfrm>
                  <a:custGeom>
                    <a:avLst/>
                    <a:gdLst>
                      <a:gd name="connsiteX0" fmla="*/ 231 w 253561"/>
                      <a:gd name="connsiteY0" fmla="*/ 3761 h 78177"/>
                      <a:gd name="connsiteX1" fmla="*/ 1690 w 253561"/>
                      <a:gd name="connsiteY1" fmla="*/ 23554 h 78177"/>
                      <a:gd name="connsiteX2" fmla="*/ 4925 w 253561"/>
                      <a:gd name="connsiteY2" fmla="*/ 52230 h 78177"/>
                      <a:gd name="connsiteX3" fmla="*/ 14314 w 253561"/>
                      <a:gd name="connsiteY3" fmla="*/ 72531 h 78177"/>
                      <a:gd name="connsiteX4" fmla="*/ 26495 w 253561"/>
                      <a:gd name="connsiteY4" fmla="*/ 77670 h 78177"/>
                      <a:gd name="connsiteX5" fmla="*/ 75535 w 253561"/>
                      <a:gd name="connsiteY5" fmla="*/ 78177 h 78177"/>
                      <a:gd name="connsiteX6" fmla="*/ 177485 w 253561"/>
                      <a:gd name="connsiteY6" fmla="*/ 77479 h 78177"/>
                      <a:gd name="connsiteX7" fmla="*/ 230078 w 253561"/>
                      <a:gd name="connsiteY7" fmla="*/ 75322 h 78177"/>
                      <a:gd name="connsiteX8" fmla="*/ 240736 w 253561"/>
                      <a:gd name="connsiteY8" fmla="*/ 71643 h 78177"/>
                      <a:gd name="connsiteX9" fmla="*/ 246383 w 253561"/>
                      <a:gd name="connsiteY9" fmla="*/ 54514 h 78177"/>
                      <a:gd name="connsiteX10" fmla="*/ 253361 w 253561"/>
                      <a:gd name="connsiteY10" fmla="*/ 16132 h 78177"/>
                      <a:gd name="connsiteX11" fmla="*/ 242196 w 253561"/>
                      <a:gd name="connsiteY11" fmla="*/ 6806 h 78177"/>
                      <a:gd name="connsiteX12" fmla="*/ 186811 w 253561"/>
                      <a:gd name="connsiteY12" fmla="*/ 6616 h 78177"/>
                      <a:gd name="connsiteX13" fmla="*/ 94377 w 253561"/>
                      <a:gd name="connsiteY13" fmla="*/ 4966 h 78177"/>
                      <a:gd name="connsiteX14" fmla="*/ 16725 w 253561"/>
                      <a:gd name="connsiteY14" fmla="*/ 969 h 78177"/>
                      <a:gd name="connsiteX15" fmla="*/ 294 w 253561"/>
                      <a:gd name="connsiteY15" fmla="*/ 18 h 78177"/>
                      <a:gd name="connsiteX16" fmla="*/ 231 w 253561"/>
                      <a:gd name="connsiteY16" fmla="*/ 3951 h 78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3561" h="78177">
                        <a:moveTo>
                          <a:pt x="231" y="3761"/>
                        </a:moveTo>
                        <a:cubicBezTo>
                          <a:pt x="548" y="7440"/>
                          <a:pt x="1182" y="14609"/>
                          <a:pt x="1690" y="23554"/>
                        </a:cubicBezTo>
                        <a:cubicBezTo>
                          <a:pt x="2197" y="32500"/>
                          <a:pt x="2641" y="43221"/>
                          <a:pt x="4925" y="52230"/>
                        </a:cubicBezTo>
                        <a:cubicBezTo>
                          <a:pt x="7209" y="61238"/>
                          <a:pt x="11333" y="68534"/>
                          <a:pt x="14314" y="72531"/>
                        </a:cubicBezTo>
                        <a:cubicBezTo>
                          <a:pt x="17296" y="76528"/>
                          <a:pt x="19073" y="77226"/>
                          <a:pt x="26495" y="77670"/>
                        </a:cubicBezTo>
                        <a:cubicBezTo>
                          <a:pt x="33918" y="78114"/>
                          <a:pt x="46987" y="78177"/>
                          <a:pt x="75535" y="78177"/>
                        </a:cubicBezTo>
                        <a:cubicBezTo>
                          <a:pt x="104020" y="78177"/>
                          <a:pt x="147985" y="77987"/>
                          <a:pt x="177485" y="77479"/>
                        </a:cubicBezTo>
                        <a:cubicBezTo>
                          <a:pt x="206986" y="76972"/>
                          <a:pt x="222021" y="76084"/>
                          <a:pt x="230078" y="75322"/>
                        </a:cubicBezTo>
                        <a:cubicBezTo>
                          <a:pt x="238199" y="74561"/>
                          <a:pt x="239341" y="73863"/>
                          <a:pt x="240736" y="71643"/>
                        </a:cubicBezTo>
                        <a:cubicBezTo>
                          <a:pt x="242132" y="69359"/>
                          <a:pt x="243782" y="65489"/>
                          <a:pt x="246383" y="54514"/>
                        </a:cubicBezTo>
                        <a:cubicBezTo>
                          <a:pt x="248984" y="43475"/>
                          <a:pt x="252536" y="25267"/>
                          <a:pt x="253361" y="16132"/>
                        </a:cubicBezTo>
                        <a:cubicBezTo>
                          <a:pt x="254249" y="6996"/>
                          <a:pt x="252473" y="6869"/>
                          <a:pt x="242196" y="6806"/>
                        </a:cubicBezTo>
                        <a:cubicBezTo>
                          <a:pt x="231918" y="6806"/>
                          <a:pt x="213139" y="6806"/>
                          <a:pt x="186811" y="6616"/>
                        </a:cubicBezTo>
                        <a:cubicBezTo>
                          <a:pt x="160420" y="6425"/>
                          <a:pt x="126479" y="6108"/>
                          <a:pt x="94377" y="4966"/>
                        </a:cubicBezTo>
                        <a:cubicBezTo>
                          <a:pt x="62340" y="3824"/>
                          <a:pt x="32141" y="1921"/>
                          <a:pt x="16725" y="969"/>
                        </a:cubicBezTo>
                        <a:cubicBezTo>
                          <a:pt x="1309" y="18"/>
                          <a:pt x="611" y="-46"/>
                          <a:pt x="294" y="18"/>
                        </a:cubicBezTo>
                        <a:cubicBezTo>
                          <a:pt x="-87" y="81"/>
                          <a:pt x="-87" y="271"/>
                          <a:pt x="231" y="3951"/>
                        </a:cubicBezTo>
                        <a:close/>
                      </a:path>
                    </a:pathLst>
                  </a:custGeom>
                  <a:solidFill>
                    <a:srgbClr val="AB866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7" name="Freeform: Shape 7746">
                    <a:extLst>
                      <a:ext uri="{FF2B5EF4-FFF2-40B4-BE49-F238E27FC236}">
                        <a16:creationId xmlns:a16="http://schemas.microsoft.com/office/drawing/2014/main" id="{F42CC304-BDFD-FB5C-044B-F909FE649037}"/>
                      </a:ext>
                    </a:extLst>
                  </p:cNvPr>
                  <p:cNvSpPr/>
                  <p:nvPr/>
                </p:nvSpPr>
                <p:spPr>
                  <a:xfrm>
                    <a:off x="325700" y="2618918"/>
                    <a:ext cx="234161" cy="15099"/>
                  </a:xfrm>
                  <a:custGeom>
                    <a:avLst/>
                    <a:gdLst>
                      <a:gd name="connsiteX0" fmla="*/ 0 w 234161"/>
                      <a:gd name="connsiteY0" fmla="*/ 2538 h 15099"/>
                      <a:gd name="connsiteX1" fmla="*/ 4314 w 234161"/>
                      <a:gd name="connsiteY1" fmla="*/ 9453 h 15099"/>
                      <a:gd name="connsiteX2" fmla="*/ 16495 w 234161"/>
                      <a:gd name="connsiteY2" fmla="*/ 14591 h 15099"/>
                      <a:gd name="connsiteX3" fmla="*/ 65535 w 234161"/>
                      <a:gd name="connsiteY3" fmla="*/ 15099 h 15099"/>
                      <a:gd name="connsiteX4" fmla="*/ 167485 w 234161"/>
                      <a:gd name="connsiteY4" fmla="*/ 14401 h 15099"/>
                      <a:gd name="connsiteX5" fmla="*/ 220078 w 234161"/>
                      <a:gd name="connsiteY5" fmla="*/ 12244 h 15099"/>
                      <a:gd name="connsiteX6" fmla="*/ 230736 w 234161"/>
                      <a:gd name="connsiteY6" fmla="*/ 8565 h 15099"/>
                      <a:gd name="connsiteX7" fmla="*/ 234162 w 234161"/>
                      <a:gd name="connsiteY7" fmla="*/ 0 h 15099"/>
                      <a:gd name="connsiteX8" fmla="*/ 190514 w 234161"/>
                      <a:gd name="connsiteY8" fmla="*/ 3299 h 15099"/>
                      <a:gd name="connsiteX9" fmla="*/ 84567 w 234161"/>
                      <a:gd name="connsiteY9" fmla="*/ 5646 h 15099"/>
                      <a:gd name="connsiteX10" fmla="*/ 63 w 234161"/>
                      <a:gd name="connsiteY10" fmla="*/ 2601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4161" h="15099">
                        <a:moveTo>
                          <a:pt x="0" y="2538"/>
                        </a:moveTo>
                        <a:cubicBezTo>
                          <a:pt x="1459" y="5393"/>
                          <a:pt x="2982" y="7740"/>
                          <a:pt x="4314" y="9453"/>
                        </a:cubicBezTo>
                        <a:cubicBezTo>
                          <a:pt x="7296" y="13450"/>
                          <a:pt x="9072" y="14147"/>
                          <a:pt x="16495" y="14591"/>
                        </a:cubicBezTo>
                        <a:cubicBezTo>
                          <a:pt x="23917" y="15036"/>
                          <a:pt x="36986" y="15099"/>
                          <a:pt x="65535" y="15099"/>
                        </a:cubicBezTo>
                        <a:cubicBezTo>
                          <a:pt x="94020" y="15099"/>
                          <a:pt x="137985" y="14909"/>
                          <a:pt x="167485" y="14401"/>
                        </a:cubicBezTo>
                        <a:cubicBezTo>
                          <a:pt x="196985" y="13894"/>
                          <a:pt x="212021" y="13005"/>
                          <a:pt x="220078" y="12244"/>
                        </a:cubicBezTo>
                        <a:cubicBezTo>
                          <a:pt x="228198" y="11483"/>
                          <a:pt x="229340" y="10785"/>
                          <a:pt x="230736" y="8565"/>
                        </a:cubicBezTo>
                        <a:cubicBezTo>
                          <a:pt x="231687" y="7042"/>
                          <a:pt x="232766" y="4758"/>
                          <a:pt x="234162" y="0"/>
                        </a:cubicBezTo>
                        <a:cubicBezTo>
                          <a:pt x="223313" y="825"/>
                          <a:pt x="208785" y="2220"/>
                          <a:pt x="190514" y="3299"/>
                        </a:cubicBezTo>
                        <a:cubicBezTo>
                          <a:pt x="160570" y="5075"/>
                          <a:pt x="120602" y="6027"/>
                          <a:pt x="84567" y="5646"/>
                        </a:cubicBezTo>
                        <a:cubicBezTo>
                          <a:pt x="50499" y="5202"/>
                          <a:pt x="19984" y="3553"/>
                          <a:pt x="63" y="2601"/>
                        </a:cubicBezTo>
                        <a:close/>
                      </a:path>
                    </a:pathLst>
                  </a:custGeom>
                  <a:solidFill>
                    <a:srgbClr val="A1857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8" name="Freeform: Shape 7747">
                    <a:extLst>
                      <a:ext uri="{FF2B5EF4-FFF2-40B4-BE49-F238E27FC236}">
                        <a16:creationId xmlns:a16="http://schemas.microsoft.com/office/drawing/2014/main" id="{7B261CB1-A076-39D7-99EA-9D3D391F6372}"/>
                      </a:ext>
                    </a:extLst>
                  </p:cNvPr>
                  <p:cNvSpPr/>
                  <p:nvPr/>
                </p:nvSpPr>
                <p:spPr>
                  <a:xfrm>
                    <a:off x="211187" y="2282743"/>
                    <a:ext cx="65990" cy="16254"/>
                  </a:xfrm>
                  <a:custGeom>
                    <a:avLst/>
                    <a:gdLst>
                      <a:gd name="connsiteX0" fmla="*/ 4886 w 65990"/>
                      <a:gd name="connsiteY0" fmla="*/ 190 h 16254"/>
                      <a:gd name="connsiteX1" fmla="*/ 60144 w 65990"/>
                      <a:gd name="connsiteY1" fmla="*/ 0 h 16254"/>
                      <a:gd name="connsiteX2" fmla="*/ 65282 w 65990"/>
                      <a:gd name="connsiteY2" fmla="*/ 3616 h 16254"/>
                      <a:gd name="connsiteX3" fmla="*/ 65980 w 65990"/>
                      <a:gd name="connsiteY3" fmla="*/ 12371 h 16254"/>
                      <a:gd name="connsiteX4" fmla="*/ 60715 w 65990"/>
                      <a:gd name="connsiteY4" fmla="*/ 16241 h 16254"/>
                      <a:gd name="connsiteX5" fmla="*/ 4886 w 65990"/>
                      <a:gd name="connsiteY5" fmla="*/ 13005 h 16254"/>
                      <a:gd name="connsiteX6" fmla="*/ 128 w 65990"/>
                      <a:gd name="connsiteY6" fmla="*/ 9262 h 16254"/>
                      <a:gd name="connsiteX7" fmla="*/ 1 w 65990"/>
                      <a:gd name="connsiteY7" fmla="*/ 3933 h 16254"/>
                      <a:gd name="connsiteX8" fmla="*/ 4886 w 65990"/>
                      <a:gd name="connsiteY8" fmla="*/ 190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990" h="16254">
                        <a:moveTo>
                          <a:pt x="4886" y="190"/>
                        </a:moveTo>
                        <a:lnTo>
                          <a:pt x="60144" y="0"/>
                        </a:lnTo>
                        <a:cubicBezTo>
                          <a:pt x="62808" y="0"/>
                          <a:pt x="65092" y="1586"/>
                          <a:pt x="65282" y="3616"/>
                        </a:cubicBezTo>
                        <a:lnTo>
                          <a:pt x="65980" y="12371"/>
                        </a:lnTo>
                        <a:cubicBezTo>
                          <a:pt x="66171" y="14591"/>
                          <a:pt x="63696" y="16431"/>
                          <a:pt x="60715" y="16241"/>
                        </a:cubicBezTo>
                        <a:lnTo>
                          <a:pt x="4886" y="13005"/>
                        </a:lnTo>
                        <a:cubicBezTo>
                          <a:pt x="2222" y="12815"/>
                          <a:pt x="192" y="11229"/>
                          <a:pt x="128" y="9262"/>
                        </a:cubicBezTo>
                        <a:lnTo>
                          <a:pt x="1" y="3933"/>
                        </a:lnTo>
                        <a:cubicBezTo>
                          <a:pt x="-62" y="1840"/>
                          <a:pt x="2095" y="190"/>
                          <a:pt x="4886" y="190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49" name="Freeform: Shape 7748">
                    <a:extLst>
                      <a:ext uri="{FF2B5EF4-FFF2-40B4-BE49-F238E27FC236}">
                        <a16:creationId xmlns:a16="http://schemas.microsoft.com/office/drawing/2014/main" id="{48BFFD8F-359F-F0A5-42C0-8DF3EC01C1DB}"/>
                      </a:ext>
                    </a:extLst>
                  </p:cNvPr>
                  <p:cNvSpPr/>
                  <p:nvPr/>
                </p:nvSpPr>
                <p:spPr>
                  <a:xfrm>
                    <a:off x="207314" y="2313764"/>
                    <a:ext cx="70365" cy="21826"/>
                  </a:xfrm>
                  <a:custGeom>
                    <a:avLst/>
                    <a:gdLst>
                      <a:gd name="connsiteX0" fmla="*/ 70361 w 70365"/>
                      <a:gd name="connsiteY0" fmla="*/ 17385 h 21826"/>
                      <a:gd name="connsiteX1" fmla="*/ 64524 w 70365"/>
                      <a:gd name="connsiteY1" fmla="*/ 21825 h 21826"/>
                      <a:gd name="connsiteX2" fmla="*/ 6602 w 70365"/>
                      <a:gd name="connsiteY2" fmla="*/ 21825 h 21826"/>
                      <a:gd name="connsiteX3" fmla="*/ 448 w 70365"/>
                      <a:gd name="connsiteY3" fmla="*/ 17448 h 21826"/>
                      <a:gd name="connsiteX4" fmla="*/ 4 w 70365"/>
                      <a:gd name="connsiteY4" fmla="*/ 4442 h 21826"/>
                      <a:gd name="connsiteX5" fmla="*/ 5841 w 70365"/>
                      <a:gd name="connsiteY5" fmla="*/ 1 h 21826"/>
                      <a:gd name="connsiteX6" fmla="*/ 63699 w 70365"/>
                      <a:gd name="connsiteY6" fmla="*/ 1 h 21826"/>
                      <a:gd name="connsiteX7" fmla="*/ 69853 w 70365"/>
                      <a:gd name="connsiteY7" fmla="*/ 4379 h 21826"/>
                      <a:gd name="connsiteX8" fmla="*/ 70297 w 70365"/>
                      <a:gd name="connsiteY8" fmla="*/ 17385 h 2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65" h="21826">
                        <a:moveTo>
                          <a:pt x="70361" y="17385"/>
                        </a:moveTo>
                        <a:cubicBezTo>
                          <a:pt x="70488" y="19859"/>
                          <a:pt x="67887" y="21825"/>
                          <a:pt x="64524" y="21825"/>
                        </a:cubicBezTo>
                        <a:lnTo>
                          <a:pt x="6602" y="21825"/>
                        </a:lnTo>
                        <a:cubicBezTo>
                          <a:pt x="3303" y="21889"/>
                          <a:pt x="575" y="19922"/>
                          <a:pt x="448" y="17448"/>
                        </a:cubicBezTo>
                        <a:lnTo>
                          <a:pt x="4" y="4442"/>
                        </a:lnTo>
                        <a:cubicBezTo>
                          <a:pt x="-123" y="1968"/>
                          <a:pt x="2542" y="1"/>
                          <a:pt x="5841" y="1"/>
                        </a:cubicBezTo>
                        <a:lnTo>
                          <a:pt x="63699" y="1"/>
                        </a:lnTo>
                        <a:cubicBezTo>
                          <a:pt x="66998" y="-62"/>
                          <a:pt x="69726" y="1905"/>
                          <a:pt x="69853" y="4379"/>
                        </a:cubicBezTo>
                        <a:lnTo>
                          <a:pt x="70297" y="17385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0" name="Freeform: Shape 7749">
                    <a:extLst>
                      <a:ext uri="{FF2B5EF4-FFF2-40B4-BE49-F238E27FC236}">
                        <a16:creationId xmlns:a16="http://schemas.microsoft.com/office/drawing/2014/main" id="{7D600B21-650B-27AB-0A9C-368A61745153}"/>
                      </a:ext>
                    </a:extLst>
                  </p:cNvPr>
                  <p:cNvSpPr/>
                  <p:nvPr/>
                </p:nvSpPr>
                <p:spPr>
                  <a:xfrm>
                    <a:off x="208205" y="2357857"/>
                    <a:ext cx="67694" cy="22410"/>
                  </a:xfrm>
                  <a:custGeom>
                    <a:avLst/>
                    <a:gdLst>
                      <a:gd name="connsiteX0" fmla="*/ 62872 w 67694"/>
                      <a:gd name="connsiteY0" fmla="*/ 22395 h 22410"/>
                      <a:gd name="connsiteX1" fmla="*/ 4760 w 67694"/>
                      <a:gd name="connsiteY1" fmla="*/ 19032 h 22410"/>
                      <a:gd name="connsiteX2" fmla="*/ 509 w 67694"/>
                      <a:gd name="connsiteY2" fmla="*/ 15670 h 22410"/>
                      <a:gd name="connsiteX3" fmla="*/ 1 w 67694"/>
                      <a:gd name="connsiteY3" fmla="*/ 3426 h 22410"/>
                      <a:gd name="connsiteX4" fmla="*/ 4506 w 67694"/>
                      <a:gd name="connsiteY4" fmla="*/ 0 h 22410"/>
                      <a:gd name="connsiteX5" fmla="*/ 62428 w 67694"/>
                      <a:gd name="connsiteY5" fmla="*/ 571 h 22410"/>
                      <a:gd name="connsiteX6" fmla="*/ 66995 w 67694"/>
                      <a:gd name="connsiteY6" fmla="*/ 3933 h 22410"/>
                      <a:gd name="connsiteX7" fmla="*/ 67693 w 67694"/>
                      <a:gd name="connsiteY7" fmla="*/ 19032 h 22410"/>
                      <a:gd name="connsiteX8" fmla="*/ 62935 w 67694"/>
                      <a:gd name="connsiteY8" fmla="*/ 22395 h 2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694" h="22410">
                        <a:moveTo>
                          <a:pt x="62872" y="22395"/>
                        </a:moveTo>
                        <a:lnTo>
                          <a:pt x="4760" y="19032"/>
                        </a:lnTo>
                        <a:cubicBezTo>
                          <a:pt x="2412" y="18906"/>
                          <a:pt x="572" y="17446"/>
                          <a:pt x="509" y="15670"/>
                        </a:cubicBezTo>
                        <a:lnTo>
                          <a:pt x="1" y="3426"/>
                        </a:lnTo>
                        <a:cubicBezTo>
                          <a:pt x="-62" y="1523"/>
                          <a:pt x="1968" y="0"/>
                          <a:pt x="4506" y="0"/>
                        </a:cubicBezTo>
                        <a:lnTo>
                          <a:pt x="62428" y="571"/>
                        </a:lnTo>
                        <a:cubicBezTo>
                          <a:pt x="64902" y="571"/>
                          <a:pt x="66932" y="2093"/>
                          <a:pt x="66995" y="3933"/>
                        </a:cubicBezTo>
                        <a:lnTo>
                          <a:pt x="67693" y="19032"/>
                        </a:lnTo>
                        <a:cubicBezTo>
                          <a:pt x="67757" y="20999"/>
                          <a:pt x="65600" y="22585"/>
                          <a:pt x="62935" y="22395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1" name="Freeform: Shape 7750">
                    <a:extLst>
                      <a:ext uri="{FF2B5EF4-FFF2-40B4-BE49-F238E27FC236}">
                        <a16:creationId xmlns:a16="http://schemas.microsoft.com/office/drawing/2014/main" id="{10361E2A-CE2B-CAC3-A6AD-ECE43B2605F3}"/>
                      </a:ext>
                    </a:extLst>
                  </p:cNvPr>
                  <p:cNvSpPr/>
                  <p:nvPr/>
                </p:nvSpPr>
                <p:spPr>
                  <a:xfrm>
                    <a:off x="206797" y="2399031"/>
                    <a:ext cx="66134" cy="25259"/>
                  </a:xfrm>
                  <a:custGeom>
                    <a:avLst/>
                    <a:gdLst>
                      <a:gd name="connsiteX0" fmla="*/ 3757 w 66134"/>
                      <a:gd name="connsiteY0" fmla="*/ 0 h 25259"/>
                      <a:gd name="connsiteX1" fmla="*/ 62504 w 66134"/>
                      <a:gd name="connsiteY1" fmla="*/ 2157 h 25259"/>
                      <a:gd name="connsiteX2" fmla="*/ 66120 w 66134"/>
                      <a:gd name="connsiteY2" fmla="*/ 5202 h 25259"/>
                      <a:gd name="connsiteX3" fmla="*/ 64597 w 66134"/>
                      <a:gd name="connsiteY3" fmla="*/ 22712 h 25259"/>
                      <a:gd name="connsiteX4" fmla="*/ 60664 w 66134"/>
                      <a:gd name="connsiteY4" fmla="*/ 25250 h 25259"/>
                      <a:gd name="connsiteX5" fmla="*/ 5470 w 66134"/>
                      <a:gd name="connsiteY5" fmla="*/ 21887 h 25259"/>
                      <a:gd name="connsiteX6" fmla="*/ 1981 w 66134"/>
                      <a:gd name="connsiteY6" fmla="*/ 19286 h 25259"/>
                      <a:gd name="connsiteX7" fmla="*/ 14 w 66134"/>
                      <a:gd name="connsiteY7" fmla="*/ 2982 h 25259"/>
                      <a:gd name="connsiteX8" fmla="*/ 3820 w 66134"/>
                      <a:gd name="connsiteY8" fmla="*/ 64 h 25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134" h="25259">
                        <a:moveTo>
                          <a:pt x="3757" y="0"/>
                        </a:moveTo>
                        <a:lnTo>
                          <a:pt x="62504" y="2157"/>
                        </a:lnTo>
                        <a:cubicBezTo>
                          <a:pt x="64597" y="2220"/>
                          <a:pt x="66310" y="3616"/>
                          <a:pt x="66120" y="5202"/>
                        </a:cubicBezTo>
                        <a:lnTo>
                          <a:pt x="64597" y="22712"/>
                        </a:lnTo>
                        <a:cubicBezTo>
                          <a:pt x="64470" y="24235"/>
                          <a:pt x="62757" y="25377"/>
                          <a:pt x="60664" y="25250"/>
                        </a:cubicBezTo>
                        <a:lnTo>
                          <a:pt x="5470" y="21887"/>
                        </a:lnTo>
                        <a:cubicBezTo>
                          <a:pt x="3630" y="21760"/>
                          <a:pt x="2108" y="20682"/>
                          <a:pt x="1981" y="19286"/>
                        </a:cubicBezTo>
                        <a:lnTo>
                          <a:pt x="14" y="2982"/>
                        </a:lnTo>
                        <a:cubicBezTo>
                          <a:pt x="-176" y="1332"/>
                          <a:pt x="1600" y="-63"/>
                          <a:pt x="3820" y="64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2" name="Freeform: Shape 7751">
                    <a:extLst>
                      <a:ext uri="{FF2B5EF4-FFF2-40B4-BE49-F238E27FC236}">
                        <a16:creationId xmlns:a16="http://schemas.microsoft.com/office/drawing/2014/main" id="{3516F7CB-5F17-A7D5-FB65-0819C85ADA8D}"/>
                      </a:ext>
                    </a:extLst>
                  </p:cNvPr>
                  <p:cNvSpPr/>
                  <p:nvPr/>
                </p:nvSpPr>
                <p:spPr>
                  <a:xfrm>
                    <a:off x="203254" y="2437534"/>
                    <a:ext cx="64841" cy="26656"/>
                  </a:xfrm>
                  <a:custGeom>
                    <a:avLst/>
                    <a:gdLst>
                      <a:gd name="connsiteX0" fmla="*/ 64270 w 64841"/>
                      <a:gd name="connsiteY0" fmla="*/ 21829 h 26656"/>
                      <a:gd name="connsiteX1" fmla="*/ 57228 w 64841"/>
                      <a:gd name="connsiteY1" fmla="*/ 26651 h 26656"/>
                      <a:gd name="connsiteX2" fmla="*/ 6602 w 64841"/>
                      <a:gd name="connsiteY2" fmla="*/ 24557 h 26656"/>
                      <a:gd name="connsiteX3" fmla="*/ 4 w 64841"/>
                      <a:gd name="connsiteY3" fmla="*/ 19228 h 26656"/>
                      <a:gd name="connsiteX4" fmla="*/ 575 w 64841"/>
                      <a:gd name="connsiteY4" fmla="*/ 4827 h 26656"/>
                      <a:gd name="connsiteX5" fmla="*/ 7617 w 64841"/>
                      <a:gd name="connsiteY5" fmla="*/ 5 h 26656"/>
                      <a:gd name="connsiteX6" fmla="*/ 58243 w 64841"/>
                      <a:gd name="connsiteY6" fmla="*/ 2099 h 26656"/>
                      <a:gd name="connsiteX7" fmla="*/ 64841 w 64841"/>
                      <a:gd name="connsiteY7" fmla="*/ 7428 h 26656"/>
                      <a:gd name="connsiteX8" fmla="*/ 64270 w 64841"/>
                      <a:gd name="connsiteY8" fmla="*/ 21829 h 26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841" h="26656">
                        <a:moveTo>
                          <a:pt x="64270" y="21829"/>
                        </a:moveTo>
                        <a:cubicBezTo>
                          <a:pt x="64143" y="24621"/>
                          <a:pt x="61034" y="26778"/>
                          <a:pt x="57228" y="26651"/>
                        </a:cubicBezTo>
                        <a:lnTo>
                          <a:pt x="6602" y="24557"/>
                        </a:lnTo>
                        <a:cubicBezTo>
                          <a:pt x="2859" y="24367"/>
                          <a:pt x="-123" y="22019"/>
                          <a:pt x="4" y="19228"/>
                        </a:cubicBezTo>
                        <a:lnTo>
                          <a:pt x="575" y="4827"/>
                        </a:lnTo>
                        <a:cubicBezTo>
                          <a:pt x="702" y="2035"/>
                          <a:pt x="3810" y="-121"/>
                          <a:pt x="7617" y="5"/>
                        </a:cubicBezTo>
                        <a:lnTo>
                          <a:pt x="58243" y="2099"/>
                        </a:lnTo>
                        <a:cubicBezTo>
                          <a:pt x="61986" y="2289"/>
                          <a:pt x="64904" y="4637"/>
                          <a:pt x="64841" y="7428"/>
                        </a:cubicBezTo>
                        <a:lnTo>
                          <a:pt x="64270" y="21829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3" name="Freeform: Shape 7752">
                    <a:extLst>
                      <a:ext uri="{FF2B5EF4-FFF2-40B4-BE49-F238E27FC236}">
                        <a16:creationId xmlns:a16="http://schemas.microsoft.com/office/drawing/2014/main" id="{EBC3ED41-4DCA-0816-BDE3-413C96C1162F}"/>
                      </a:ext>
                    </a:extLst>
                  </p:cNvPr>
                  <p:cNvSpPr/>
                  <p:nvPr/>
                </p:nvSpPr>
                <p:spPr>
                  <a:xfrm>
                    <a:off x="200213" y="2483786"/>
                    <a:ext cx="61538" cy="20685"/>
                  </a:xfrm>
                  <a:custGeom>
                    <a:avLst/>
                    <a:gdLst>
                      <a:gd name="connsiteX0" fmla="*/ 61157 w 61538"/>
                      <a:gd name="connsiteY0" fmla="*/ 17512 h 20685"/>
                      <a:gd name="connsiteX1" fmla="*/ 56653 w 61538"/>
                      <a:gd name="connsiteY1" fmla="*/ 20684 h 20685"/>
                      <a:gd name="connsiteX2" fmla="*/ 4377 w 61538"/>
                      <a:gd name="connsiteY2" fmla="*/ 18971 h 20685"/>
                      <a:gd name="connsiteX3" fmla="*/ 0 w 61538"/>
                      <a:gd name="connsiteY3" fmla="*/ 15482 h 20685"/>
                      <a:gd name="connsiteX4" fmla="*/ 317 w 61538"/>
                      <a:gd name="connsiteY4" fmla="*/ 3174 h 20685"/>
                      <a:gd name="connsiteX5" fmla="*/ 4885 w 61538"/>
                      <a:gd name="connsiteY5" fmla="*/ 2 h 20685"/>
                      <a:gd name="connsiteX6" fmla="*/ 57161 w 61538"/>
                      <a:gd name="connsiteY6" fmla="*/ 1715 h 20685"/>
                      <a:gd name="connsiteX7" fmla="*/ 61538 w 61538"/>
                      <a:gd name="connsiteY7" fmla="*/ 5204 h 20685"/>
                      <a:gd name="connsiteX8" fmla="*/ 61221 w 61538"/>
                      <a:gd name="connsiteY8" fmla="*/ 17512 h 20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538" h="20685">
                        <a:moveTo>
                          <a:pt x="61157" y="17512"/>
                        </a:moveTo>
                        <a:cubicBezTo>
                          <a:pt x="61157" y="19352"/>
                          <a:pt x="59064" y="20747"/>
                          <a:pt x="56653" y="20684"/>
                        </a:cubicBezTo>
                        <a:lnTo>
                          <a:pt x="4377" y="18971"/>
                        </a:lnTo>
                        <a:cubicBezTo>
                          <a:pt x="1967" y="18907"/>
                          <a:pt x="0" y="17321"/>
                          <a:pt x="0" y="15482"/>
                        </a:cubicBezTo>
                        <a:lnTo>
                          <a:pt x="317" y="3174"/>
                        </a:lnTo>
                        <a:cubicBezTo>
                          <a:pt x="317" y="1334"/>
                          <a:pt x="2411" y="-61"/>
                          <a:pt x="4885" y="2"/>
                        </a:cubicBezTo>
                        <a:lnTo>
                          <a:pt x="57161" y="1715"/>
                        </a:lnTo>
                        <a:cubicBezTo>
                          <a:pt x="59571" y="1778"/>
                          <a:pt x="61538" y="3364"/>
                          <a:pt x="61538" y="5204"/>
                        </a:cubicBezTo>
                        <a:lnTo>
                          <a:pt x="61221" y="17512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4" name="Freeform: Shape 7753">
                    <a:extLst>
                      <a:ext uri="{FF2B5EF4-FFF2-40B4-BE49-F238E27FC236}">
                        <a16:creationId xmlns:a16="http://schemas.microsoft.com/office/drawing/2014/main" id="{138DCFA0-6384-6B08-BCC1-4A613798D68A}"/>
                      </a:ext>
                    </a:extLst>
                  </p:cNvPr>
                  <p:cNvSpPr/>
                  <p:nvPr/>
                </p:nvSpPr>
                <p:spPr>
                  <a:xfrm>
                    <a:off x="197802" y="2525279"/>
                    <a:ext cx="58937" cy="17108"/>
                  </a:xfrm>
                  <a:custGeom>
                    <a:avLst/>
                    <a:gdLst>
                      <a:gd name="connsiteX0" fmla="*/ 0 w 58937"/>
                      <a:gd name="connsiteY0" fmla="*/ 2220 h 17108"/>
                      <a:gd name="connsiteX1" fmla="*/ 2982 w 58937"/>
                      <a:gd name="connsiteY1" fmla="*/ 0 h 17108"/>
                      <a:gd name="connsiteX2" fmla="*/ 12371 w 58937"/>
                      <a:gd name="connsiteY2" fmla="*/ 127 h 17108"/>
                      <a:gd name="connsiteX3" fmla="*/ 58937 w 58937"/>
                      <a:gd name="connsiteY3" fmla="*/ 6408 h 17108"/>
                      <a:gd name="connsiteX4" fmla="*/ 58937 w 58937"/>
                      <a:gd name="connsiteY4" fmla="*/ 12117 h 17108"/>
                      <a:gd name="connsiteX5" fmla="*/ 12498 w 58937"/>
                      <a:gd name="connsiteY5" fmla="*/ 17066 h 17108"/>
                      <a:gd name="connsiteX6" fmla="*/ 3109 w 58937"/>
                      <a:gd name="connsiteY6" fmla="*/ 16939 h 17108"/>
                      <a:gd name="connsiteX7" fmla="*/ 63 w 58937"/>
                      <a:gd name="connsiteY7" fmla="*/ 14592 h 17108"/>
                      <a:gd name="connsiteX8" fmla="*/ 63 w 58937"/>
                      <a:gd name="connsiteY8" fmla="*/ 2157 h 17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937" h="17108">
                        <a:moveTo>
                          <a:pt x="0" y="2220"/>
                        </a:moveTo>
                        <a:cubicBezTo>
                          <a:pt x="0" y="952"/>
                          <a:pt x="1332" y="0"/>
                          <a:pt x="2982" y="0"/>
                        </a:cubicBezTo>
                        <a:lnTo>
                          <a:pt x="12371" y="127"/>
                        </a:lnTo>
                        <a:cubicBezTo>
                          <a:pt x="38065" y="508"/>
                          <a:pt x="58937" y="3299"/>
                          <a:pt x="58937" y="6408"/>
                        </a:cubicBezTo>
                        <a:lnTo>
                          <a:pt x="58937" y="12117"/>
                        </a:lnTo>
                        <a:cubicBezTo>
                          <a:pt x="59000" y="15226"/>
                          <a:pt x="38192" y="17446"/>
                          <a:pt x="12498" y="17066"/>
                        </a:cubicBezTo>
                        <a:lnTo>
                          <a:pt x="3109" y="16939"/>
                        </a:lnTo>
                        <a:cubicBezTo>
                          <a:pt x="1459" y="16939"/>
                          <a:pt x="63" y="15860"/>
                          <a:pt x="63" y="14592"/>
                        </a:cubicBezTo>
                        <a:lnTo>
                          <a:pt x="63" y="2157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5" name="Freeform: Shape 7754">
                    <a:extLst>
                      <a:ext uri="{FF2B5EF4-FFF2-40B4-BE49-F238E27FC236}">
                        <a16:creationId xmlns:a16="http://schemas.microsoft.com/office/drawing/2014/main" id="{CA7B12DB-B672-6606-1C0B-268A214D8B9C}"/>
                      </a:ext>
                    </a:extLst>
                  </p:cNvPr>
                  <p:cNvSpPr/>
                  <p:nvPr/>
                </p:nvSpPr>
                <p:spPr>
                  <a:xfrm>
                    <a:off x="192283" y="2567213"/>
                    <a:ext cx="71243" cy="29960"/>
                  </a:xfrm>
                  <a:custGeom>
                    <a:avLst/>
                    <a:gdLst>
                      <a:gd name="connsiteX0" fmla="*/ 381 w 71243"/>
                      <a:gd name="connsiteY0" fmla="*/ 0 h 29960"/>
                      <a:gd name="connsiteX1" fmla="*/ 1523 w 71243"/>
                      <a:gd name="connsiteY1" fmla="*/ 11483 h 29960"/>
                      <a:gd name="connsiteX2" fmla="*/ 3426 w 71243"/>
                      <a:gd name="connsiteY2" fmla="*/ 13005 h 29960"/>
                      <a:gd name="connsiteX3" fmla="*/ 18842 w 71243"/>
                      <a:gd name="connsiteY3" fmla="*/ 15860 h 29960"/>
                      <a:gd name="connsiteX4" fmla="*/ 44663 w 71243"/>
                      <a:gd name="connsiteY4" fmla="*/ 18334 h 29960"/>
                      <a:gd name="connsiteX5" fmla="*/ 57287 w 71243"/>
                      <a:gd name="connsiteY5" fmla="*/ 20936 h 29960"/>
                      <a:gd name="connsiteX6" fmla="*/ 68453 w 71243"/>
                      <a:gd name="connsiteY6" fmla="*/ 26392 h 29960"/>
                      <a:gd name="connsiteX7" fmla="*/ 66423 w 71243"/>
                      <a:gd name="connsiteY7" fmla="*/ 29817 h 29960"/>
                      <a:gd name="connsiteX8" fmla="*/ 61601 w 71243"/>
                      <a:gd name="connsiteY8" fmla="*/ 27724 h 29960"/>
                      <a:gd name="connsiteX9" fmla="*/ 43521 w 71243"/>
                      <a:gd name="connsiteY9" fmla="*/ 26201 h 29960"/>
                      <a:gd name="connsiteX10" fmla="*/ 10785 w 71243"/>
                      <a:gd name="connsiteY10" fmla="*/ 26899 h 29960"/>
                      <a:gd name="connsiteX11" fmla="*/ 0 w 71243"/>
                      <a:gd name="connsiteY11" fmla="*/ 27851 h 29960"/>
                      <a:gd name="connsiteX12" fmla="*/ 381 w 71243"/>
                      <a:gd name="connsiteY12" fmla="*/ 127 h 2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243" h="29960">
                        <a:moveTo>
                          <a:pt x="381" y="0"/>
                        </a:moveTo>
                        <a:lnTo>
                          <a:pt x="1523" y="11483"/>
                        </a:lnTo>
                        <a:cubicBezTo>
                          <a:pt x="1523" y="12371"/>
                          <a:pt x="2284" y="12879"/>
                          <a:pt x="3426" y="13005"/>
                        </a:cubicBezTo>
                        <a:cubicBezTo>
                          <a:pt x="8882" y="13576"/>
                          <a:pt x="13640" y="15416"/>
                          <a:pt x="18842" y="15860"/>
                        </a:cubicBezTo>
                        <a:cubicBezTo>
                          <a:pt x="27470" y="16622"/>
                          <a:pt x="36098" y="17446"/>
                          <a:pt x="44663" y="18334"/>
                        </a:cubicBezTo>
                        <a:cubicBezTo>
                          <a:pt x="49611" y="18842"/>
                          <a:pt x="53862" y="19730"/>
                          <a:pt x="57287" y="20936"/>
                        </a:cubicBezTo>
                        <a:cubicBezTo>
                          <a:pt x="61665" y="22522"/>
                          <a:pt x="65345" y="24361"/>
                          <a:pt x="68453" y="26392"/>
                        </a:cubicBezTo>
                        <a:cubicBezTo>
                          <a:pt x="72767" y="29246"/>
                          <a:pt x="72069" y="30388"/>
                          <a:pt x="66423" y="29817"/>
                        </a:cubicBezTo>
                        <a:cubicBezTo>
                          <a:pt x="65091" y="29690"/>
                          <a:pt x="63441" y="28993"/>
                          <a:pt x="61601" y="27724"/>
                        </a:cubicBezTo>
                        <a:cubicBezTo>
                          <a:pt x="55194" y="23473"/>
                          <a:pt x="50372" y="26265"/>
                          <a:pt x="43521" y="26201"/>
                        </a:cubicBezTo>
                        <a:cubicBezTo>
                          <a:pt x="32672" y="26138"/>
                          <a:pt x="21443" y="25567"/>
                          <a:pt x="10785" y="26899"/>
                        </a:cubicBezTo>
                        <a:cubicBezTo>
                          <a:pt x="7232" y="27343"/>
                          <a:pt x="3616" y="27660"/>
                          <a:pt x="0" y="27851"/>
                        </a:cubicBezTo>
                        <a:lnTo>
                          <a:pt x="381" y="127"/>
                        </a:ln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756" name="Graphic 7643">
                  <a:extLst>
                    <a:ext uri="{FF2B5EF4-FFF2-40B4-BE49-F238E27FC236}">
                      <a16:creationId xmlns:a16="http://schemas.microsoft.com/office/drawing/2014/main" id="{E408204B-020D-E51A-027A-A67EA363BA0D}"/>
                    </a:ext>
                  </a:extLst>
                </p:cNvPr>
                <p:cNvGrpSpPr/>
                <p:nvPr/>
              </p:nvGrpSpPr>
              <p:grpSpPr>
                <a:xfrm>
                  <a:off x="981532" y="2219936"/>
                  <a:ext cx="559884" cy="410414"/>
                  <a:chOff x="981532" y="2219936"/>
                  <a:chExt cx="559884" cy="410414"/>
                </a:xfrm>
              </p:grpSpPr>
              <p:sp>
                <p:nvSpPr>
                  <p:cNvPr id="7757" name="Freeform: Shape 7756">
                    <a:extLst>
                      <a:ext uri="{FF2B5EF4-FFF2-40B4-BE49-F238E27FC236}">
                        <a16:creationId xmlns:a16="http://schemas.microsoft.com/office/drawing/2014/main" id="{B6371F46-1E23-C31F-3241-5A78CA1587D0}"/>
                      </a:ext>
                    </a:extLst>
                  </p:cNvPr>
                  <p:cNvSpPr/>
                  <p:nvPr/>
                </p:nvSpPr>
                <p:spPr>
                  <a:xfrm>
                    <a:off x="1120553" y="2237166"/>
                    <a:ext cx="319775" cy="372233"/>
                  </a:xfrm>
                  <a:custGeom>
                    <a:avLst/>
                    <a:gdLst>
                      <a:gd name="connsiteX0" fmla="*/ 192 w 319775"/>
                      <a:gd name="connsiteY0" fmla="*/ 69050 h 372233"/>
                      <a:gd name="connsiteX1" fmla="*/ 383 w 319775"/>
                      <a:gd name="connsiteY1" fmla="*/ 312919 h 372233"/>
                      <a:gd name="connsiteX2" fmla="*/ 50945 w 319775"/>
                      <a:gd name="connsiteY2" fmla="*/ 371411 h 372233"/>
                      <a:gd name="connsiteX3" fmla="*/ 248945 w 319775"/>
                      <a:gd name="connsiteY3" fmla="*/ 360246 h 372233"/>
                      <a:gd name="connsiteX4" fmla="*/ 315559 w 319775"/>
                      <a:gd name="connsiteY4" fmla="*/ 356249 h 372233"/>
                      <a:gd name="connsiteX5" fmla="*/ 318731 w 319775"/>
                      <a:gd name="connsiteY5" fmla="*/ 295345 h 372233"/>
                      <a:gd name="connsiteX6" fmla="*/ 308073 w 319775"/>
                      <a:gd name="connsiteY6" fmla="*/ 57631 h 372233"/>
                      <a:gd name="connsiteX7" fmla="*/ 272102 w 319775"/>
                      <a:gd name="connsiteY7" fmla="*/ 597 h 372233"/>
                      <a:gd name="connsiteX8" fmla="*/ 156575 w 319775"/>
                      <a:gd name="connsiteY8" fmla="*/ 8083 h 372233"/>
                      <a:gd name="connsiteX9" fmla="*/ 37305 w 319775"/>
                      <a:gd name="connsiteY9" fmla="*/ 8845 h 372233"/>
                      <a:gd name="connsiteX10" fmla="*/ 3491 w 319775"/>
                      <a:gd name="connsiteY10" fmla="*/ 6624 h 372233"/>
                      <a:gd name="connsiteX11" fmla="*/ 256 w 319775"/>
                      <a:gd name="connsiteY11" fmla="*/ 68987 h 37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9775" h="372233">
                        <a:moveTo>
                          <a:pt x="192" y="69050"/>
                        </a:moveTo>
                        <a:cubicBezTo>
                          <a:pt x="-61" y="130398"/>
                          <a:pt x="-125" y="252015"/>
                          <a:pt x="383" y="312919"/>
                        </a:cubicBezTo>
                        <a:cubicBezTo>
                          <a:pt x="890" y="373822"/>
                          <a:pt x="2096" y="374076"/>
                          <a:pt x="50945" y="371411"/>
                        </a:cubicBezTo>
                        <a:cubicBezTo>
                          <a:pt x="99732" y="368747"/>
                          <a:pt x="196162" y="363228"/>
                          <a:pt x="248945" y="360246"/>
                        </a:cubicBezTo>
                        <a:cubicBezTo>
                          <a:pt x="301729" y="357264"/>
                          <a:pt x="310864" y="356820"/>
                          <a:pt x="315559" y="356249"/>
                        </a:cubicBezTo>
                        <a:cubicBezTo>
                          <a:pt x="320254" y="355678"/>
                          <a:pt x="320571" y="355044"/>
                          <a:pt x="318731" y="295345"/>
                        </a:cubicBezTo>
                        <a:cubicBezTo>
                          <a:pt x="316891" y="235647"/>
                          <a:pt x="312958" y="116885"/>
                          <a:pt x="308073" y="57631"/>
                        </a:cubicBezTo>
                        <a:cubicBezTo>
                          <a:pt x="303188" y="-1623"/>
                          <a:pt x="297288" y="-1433"/>
                          <a:pt x="272102" y="597"/>
                        </a:cubicBezTo>
                        <a:cubicBezTo>
                          <a:pt x="246915" y="2564"/>
                          <a:pt x="202443" y="6307"/>
                          <a:pt x="156575" y="8083"/>
                        </a:cubicBezTo>
                        <a:cubicBezTo>
                          <a:pt x="110707" y="9860"/>
                          <a:pt x="63443" y="9606"/>
                          <a:pt x="37305" y="8845"/>
                        </a:cubicBezTo>
                        <a:cubicBezTo>
                          <a:pt x="11168" y="8083"/>
                          <a:pt x="6156" y="6751"/>
                          <a:pt x="3491" y="6624"/>
                        </a:cubicBezTo>
                        <a:cubicBezTo>
                          <a:pt x="827" y="6497"/>
                          <a:pt x="510" y="7639"/>
                          <a:pt x="256" y="68987"/>
                        </a:cubicBezTo>
                        <a:close/>
                      </a:path>
                    </a:pathLst>
                  </a:custGeom>
                  <a:solidFill>
                    <a:srgbClr val="EDEB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8" name="Freeform: Shape 7757">
                    <a:extLst>
                      <a:ext uri="{FF2B5EF4-FFF2-40B4-BE49-F238E27FC236}">
                        <a16:creationId xmlns:a16="http://schemas.microsoft.com/office/drawing/2014/main" id="{2C42F8A6-5651-800D-3533-051A6A47DA74}"/>
                      </a:ext>
                    </a:extLst>
                  </p:cNvPr>
                  <p:cNvSpPr/>
                  <p:nvPr/>
                </p:nvSpPr>
                <p:spPr>
                  <a:xfrm>
                    <a:off x="1147962" y="2270118"/>
                    <a:ext cx="103863" cy="72293"/>
                  </a:xfrm>
                  <a:custGeom>
                    <a:avLst/>
                    <a:gdLst>
                      <a:gd name="connsiteX0" fmla="*/ 1523 w 103863"/>
                      <a:gd name="connsiteY0" fmla="*/ 12308 h 72293"/>
                      <a:gd name="connsiteX1" fmla="*/ 0 w 103863"/>
                      <a:gd name="connsiteY1" fmla="*/ 60206 h 72293"/>
                      <a:gd name="connsiteX2" fmla="*/ 3680 w 103863"/>
                      <a:gd name="connsiteY2" fmla="*/ 72260 h 72293"/>
                      <a:gd name="connsiteX3" fmla="*/ 27978 w 103863"/>
                      <a:gd name="connsiteY3" fmla="*/ 71435 h 72293"/>
                      <a:gd name="connsiteX4" fmla="*/ 87803 w 103863"/>
                      <a:gd name="connsiteY4" fmla="*/ 71435 h 72293"/>
                      <a:gd name="connsiteX5" fmla="*/ 102140 w 103863"/>
                      <a:gd name="connsiteY5" fmla="*/ 58176 h 72293"/>
                      <a:gd name="connsiteX6" fmla="*/ 103853 w 103863"/>
                      <a:gd name="connsiteY6" fmla="*/ 11229 h 72293"/>
                      <a:gd name="connsiteX7" fmla="*/ 92561 w 103863"/>
                      <a:gd name="connsiteY7" fmla="*/ 127 h 72293"/>
                      <a:gd name="connsiteX8" fmla="*/ 45551 w 103863"/>
                      <a:gd name="connsiteY8" fmla="*/ 1269 h 72293"/>
                      <a:gd name="connsiteX9" fmla="*/ 10341 w 103863"/>
                      <a:gd name="connsiteY9" fmla="*/ 508 h 72293"/>
                      <a:gd name="connsiteX10" fmla="*/ 2474 w 103863"/>
                      <a:gd name="connsiteY10" fmla="*/ 0 h 72293"/>
                      <a:gd name="connsiteX11" fmla="*/ 1650 w 103863"/>
                      <a:gd name="connsiteY11" fmla="*/ 12308 h 7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863" h="72293">
                        <a:moveTo>
                          <a:pt x="1523" y="12308"/>
                        </a:moveTo>
                        <a:cubicBezTo>
                          <a:pt x="1078" y="24362"/>
                          <a:pt x="64" y="48152"/>
                          <a:pt x="0" y="60206"/>
                        </a:cubicBezTo>
                        <a:cubicBezTo>
                          <a:pt x="0" y="72260"/>
                          <a:pt x="825" y="72450"/>
                          <a:pt x="3680" y="72260"/>
                        </a:cubicBezTo>
                        <a:cubicBezTo>
                          <a:pt x="6471" y="72069"/>
                          <a:pt x="11166" y="71562"/>
                          <a:pt x="27978" y="71435"/>
                        </a:cubicBezTo>
                        <a:cubicBezTo>
                          <a:pt x="44726" y="71308"/>
                          <a:pt x="73528" y="71689"/>
                          <a:pt x="87803" y="71435"/>
                        </a:cubicBezTo>
                        <a:cubicBezTo>
                          <a:pt x="102014" y="71181"/>
                          <a:pt x="101696" y="70293"/>
                          <a:pt x="102140" y="58176"/>
                        </a:cubicBezTo>
                        <a:cubicBezTo>
                          <a:pt x="102585" y="46058"/>
                          <a:pt x="103727" y="22839"/>
                          <a:pt x="103853" y="11229"/>
                        </a:cubicBezTo>
                        <a:cubicBezTo>
                          <a:pt x="103980" y="-381"/>
                          <a:pt x="103092" y="-254"/>
                          <a:pt x="92561" y="127"/>
                        </a:cubicBezTo>
                        <a:cubicBezTo>
                          <a:pt x="82030" y="508"/>
                          <a:pt x="61792" y="1205"/>
                          <a:pt x="45551" y="1269"/>
                        </a:cubicBezTo>
                        <a:cubicBezTo>
                          <a:pt x="29246" y="1332"/>
                          <a:pt x="16939" y="888"/>
                          <a:pt x="10341" y="508"/>
                        </a:cubicBezTo>
                        <a:cubicBezTo>
                          <a:pt x="3743" y="190"/>
                          <a:pt x="2855" y="0"/>
                          <a:pt x="2474" y="0"/>
                        </a:cubicBezTo>
                        <a:cubicBezTo>
                          <a:pt x="2094" y="0"/>
                          <a:pt x="2094" y="254"/>
                          <a:pt x="1650" y="12308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59" name="Freeform: Shape 7758">
                    <a:extLst>
                      <a:ext uri="{FF2B5EF4-FFF2-40B4-BE49-F238E27FC236}">
                        <a16:creationId xmlns:a16="http://schemas.microsoft.com/office/drawing/2014/main" id="{A8F7424B-9328-C13F-2E3F-D0D8572F4E2D}"/>
                      </a:ext>
                    </a:extLst>
                  </p:cNvPr>
                  <p:cNvSpPr/>
                  <p:nvPr/>
                </p:nvSpPr>
                <p:spPr>
                  <a:xfrm>
                    <a:off x="1289381" y="2262478"/>
                    <a:ext cx="82239" cy="79687"/>
                  </a:xfrm>
                  <a:custGeom>
                    <a:avLst/>
                    <a:gdLst>
                      <a:gd name="connsiteX0" fmla="*/ 1831 w 82239"/>
                      <a:gd name="connsiteY0" fmla="*/ 13984 h 79687"/>
                      <a:gd name="connsiteX1" fmla="*/ 1450 w 82239"/>
                      <a:gd name="connsiteY1" fmla="*/ 59091 h 79687"/>
                      <a:gd name="connsiteX2" fmla="*/ 55 w 82239"/>
                      <a:gd name="connsiteY2" fmla="*/ 77933 h 79687"/>
                      <a:gd name="connsiteX3" fmla="*/ 13568 w 82239"/>
                      <a:gd name="connsiteY3" fmla="*/ 79519 h 79687"/>
                      <a:gd name="connsiteX4" fmla="*/ 58040 w 82239"/>
                      <a:gd name="connsiteY4" fmla="*/ 78694 h 79687"/>
                      <a:gd name="connsiteX5" fmla="*/ 78468 w 82239"/>
                      <a:gd name="connsiteY5" fmla="*/ 78694 h 79687"/>
                      <a:gd name="connsiteX6" fmla="*/ 81704 w 82239"/>
                      <a:gd name="connsiteY6" fmla="*/ 75966 h 79687"/>
                      <a:gd name="connsiteX7" fmla="*/ 82211 w 82239"/>
                      <a:gd name="connsiteY7" fmla="*/ 57441 h 79687"/>
                      <a:gd name="connsiteX8" fmla="*/ 80625 w 82239"/>
                      <a:gd name="connsiteY8" fmla="*/ 10939 h 79687"/>
                      <a:gd name="connsiteX9" fmla="*/ 73964 w 82239"/>
                      <a:gd name="connsiteY9" fmla="*/ 27 h 79687"/>
                      <a:gd name="connsiteX10" fmla="*/ 48841 w 82239"/>
                      <a:gd name="connsiteY10" fmla="*/ 598 h 79687"/>
                      <a:gd name="connsiteX11" fmla="*/ 10522 w 82239"/>
                      <a:gd name="connsiteY11" fmla="*/ 2120 h 79687"/>
                      <a:gd name="connsiteX12" fmla="*/ 1831 w 82239"/>
                      <a:gd name="connsiteY12" fmla="*/ 14111 h 79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239" h="79687">
                        <a:moveTo>
                          <a:pt x="1831" y="13984"/>
                        </a:moveTo>
                        <a:cubicBezTo>
                          <a:pt x="1831" y="24896"/>
                          <a:pt x="1958" y="46339"/>
                          <a:pt x="1450" y="59091"/>
                        </a:cubicBezTo>
                        <a:cubicBezTo>
                          <a:pt x="879" y="71842"/>
                          <a:pt x="-263" y="75903"/>
                          <a:pt x="55" y="77933"/>
                        </a:cubicBezTo>
                        <a:cubicBezTo>
                          <a:pt x="435" y="79899"/>
                          <a:pt x="2339" y="79836"/>
                          <a:pt x="13568" y="79519"/>
                        </a:cubicBezTo>
                        <a:cubicBezTo>
                          <a:pt x="24797" y="79265"/>
                          <a:pt x="45288" y="78821"/>
                          <a:pt x="58040" y="78694"/>
                        </a:cubicBezTo>
                        <a:cubicBezTo>
                          <a:pt x="70792" y="78567"/>
                          <a:pt x="75867" y="78821"/>
                          <a:pt x="78468" y="78694"/>
                        </a:cubicBezTo>
                        <a:cubicBezTo>
                          <a:pt x="81133" y="78504"/>
                          <a:pt x="81386" y="77996"/>
                          <a:pt x="81704" y="75966"/>
                        </a:cubicBezTo>
                        <a:cubicBezTo>
                          <a:pt x="82021" y="73936"/>
                          <a:pt x="82338" y="70383"/>
                          <a:pt x="82211" y="57441"/>
                        </a:cubicBezTo>
                        <a:cubicBezTo>
                          <a:pt x="82084" y="44499"/>
                          <a:pt x="81450" y="22104"/>
                          <a:pt x="80625" y="10939"/>
                        </a:cubicBezTo>
                        <a:cubicBezTo>
                          <a:pt x="79737" y="-227"/>
                          <a:pt x="78531" y="-100"/>
                          <a:pt x="73964" y="27"/>
                        </a:cubicBezTo>
                        <a:cubicBezTo>
                          <a:pt x="69396" y="154"/>
                          <a:pt x="61402" y="217"/>
                          <a:pt x="48841" y="598"/>
                        </a:cubicBezTo>
                        <a:cubicBezTo>
                          <a:pt x="36280" y="979"/>
                          <a:pt x="19150" y="1613"/>
                          <a:pt x="10522" y="2120"/>
                        </a:cubicBezTo>
                        <a:cubicBezTo>
                          <a:pt x="1894" y="2691"/>
                          <a:pt x="1831" y="3135"/>
                          <a:pt x="1831" y="14111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0" name="Freeform: Shape 7759">
                    <a:extLst>
                      <a:ext uri="{FF2B5EF4-FFF2-40B4-BE49-F238E27FC236}">
                        <a16:creationId xmlns:a16="http://schemas.microsoft.com/office/drawing/2014/main" id="{6EA8C203-2305-1AEE-8BB7-63C3E55B7CB7}"/>
                      </a:ext>
                    </a:extLst>
                  </p:cNvPr>
                  <p:cNvSpPr/>
                  <p:nvPr/>
                </p:nvSpPr>
                <p:spPr>
                  <a:xfrm>
                    <a:off x="1283945" y="2358219"/>
                    <a:ext cx="93546" cy="95394"/>
                  </a:xfrm>
                  <a:custGeom>
                    <a:avLst/>
                    <a:gdLst>
                      <a:gd name="connsiteX0" fmla="*/ 3334 w 93546"/>
                      <a:gd name="connsiteY0" fmla="*/ 16641 h 95394"/>
                      <a:gd name="connsiteX1" fmla="*/ 98 w 93546"/>
                      <a:gd name="connsiteY1" fmla="*/ 79892 h 95394"/>
                      <a:gd name="connsiteX2" fmla="*/ 4158 w 93546"/>
                      <a:gd name="connsiteY2" fmla="*/ 95372 h 95394"/>
                      <a:gd name="connsiteX3" fmla="*/ 29027 w 93546"/>
                      <a:gd name="connsiteY3" fmla="*/ 95054 h 95394"/>
                      <a:gd name="connsiteX4" fmla="*/ 82064 w 93546"/>
                      <a:gd name="connsiteY4" fmla="*/ 95308 h 95394"/>
                      <a:gd name="connsiteX5" fmla="*/ 93040 w 93546"/>
                      <a:gd name="connsiteY5" fmla="*/ 78560 h 95394"/>
                      <a:gd name="connsiteX6" fmla="*/ 88535 w 93546"/>
                      <a:gd name="connsiteY6" fmla="*/ 15245 h 95394"/>
                      <a:gd name="connsiteX7" fmla="*/ 81049 w 93546"/>
                      <a:gd name="connsiteY7" fmla="*/ 83 h 95394"/>
                      <a:gd name="connsiteX8" fmla="*/ 53960 w 93546"/>
                      <a:gd name="connsiteY8" fmla="*/ 781 h 95394"/>
                      <a:gd name="connsiteX9" fmla="*/ 14753 w 93546"/>
                      <a:gd name="connsiteY9" fmla="*/ 527 h 95394"/>
                      <a:gd name="connsiteX10" fmla="*/ 4475 w 93546"/>
                      <a:gd name="connsiteY10" fmla="*/ 146 h 95394"/>
                      <a:gd name="connsiteX11" fmla="*/ 3334 w 93546"/>
                      <a:gd name="connsiteY11" fmla="*/ 16641 h 9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546" h="95394">
                        <a:moveTo>
                          <a:pt x="3334" y="16641"/>
                        </a:moveTo>
                        <a:cubicBezTo>
                          <a:pt x="2445" y="32628"/>
                          <a:pt x="542" y="64222"/>
                          <a:pt x="98" y="79892"/>
                        </a:cubicBezTo>
                        <a:cubicBezTo>
                          <a:pt x="-346" y="95625"/>
                          <a:pt x="669" y="95498"/>
                          <a:pt x="4158" y="95372"/>
                        </a:cubicBezTo>
                        <a:cubicBezTo>
                          <a:pt x="7648" y="95181"/>
                          <a:pt x="13548" y="94991"/>
                          <a:pt x="29027" y="95054"/>
                        </a:cubicBezTo>
                        <a:cubicBezTo>
                          <a:pt x="44570" y="95054"/>
                          <a:pt x="69630" y="95435"/>
                          <a:pt x="82064" y="95308"/>
                        </a:cubicBezTo>
                        <a:cubicBezTo>
                          <a:pt x="94435" y="95181"/>
                          <a:pt x="94181" y="94674"/>
                          <a:pt x="93040" y="78560"/>
                        </a:cubicBezTo>
                        <a:cubicBezTo>
                          <a:pt x="91898" y="62509"/>
                          <a:pt x="89994" y="30915"/>
                          <a:pt x="88535" y="15245"/>
                        </a:cubicBezTo>
                        <a:cubicBezTo>
                          <a:pt x="87076" y="-425"/>
                          <a:pt x="85998" y="-234"/>
                          <a:pt x="81049" y="83"/>
                        </a:cubicBezTo>
                        <a:cubicBezTo>
                          <a:pt x="76037" y="336"/>
                          <a:pt x="67029" y="717"/>
                          <a:pt x="53960" y="781"/>
                        </a:cubicBezTo>
                        <a:cubicBezTo>
                          <a:pt x="40891" y="844"/>
                          <a:pt x="23762" y="717"/>
                          <a:pt x="14753" y="527"/>
                        </a:cubicBezTo>
                        <a:cubicBezTo>
                          <a:pt x="5744" y="336"/>
                          <a:pt x="4856" y="83"/>
                          <a:pt x="4475" y="146"/>
                        </a:cubicBezTo>
                        <a:cubicBezTo>
                          <a:pt x="4095" y="210"/>
                          <a:pt x="4222" y="654"/>
                          <a:pt x="3334" y="16641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1" name="Freeform: Shape 7760">
                    <a:extLst>
                      <a:ext uri="{FF2B5EF4-FFF2-40B4-BE49-F238E27FC236}">
                        <a16:creationId xmlns:a16="http://schemas.microsoft.com/office/drawing/2014/main" id="{F6DD9664-1E9D-99AB-D829-090741E1037F}"/>
                      </a:ext>
                    </a:extLst>
                  </p:cNvPr>
                  <p:cNvSpPr/>
                  <p:nvPr/>
                </p:nvSpPr>
                <p:spPr>
                  <a:xfrm>
                    <a:off x="1150802" y="2359683"/>
                    <a:ext cx="96569" cy="96985"/>
                  </a:xfrm>
                  <a:custGeom>
                    <a:avLst/>
                    <a:gdLst>
                      <a:gd name="connsiteX0" fmla="*/ 96382 w 96569"/>
                      <a:gd name="connsiteY0" fmla="*/ 3947 h 96985"/>
                      <a:gd name="connsiteX1" fmla="*/ 95113 w 96569"/>
                      <a:gd name="connsiteY1" fmla="*/ 30148 h 96985"/>
                      <a:gd name="connsiteX2" fmla="*/ 95240 w 96569"/>
                      <a:gd name="connsiteY2" fmla="*/ 82551 h 96985"/>
                      <a:gd name="connsiteX3" fmla="*/ 94225 w 96569"/>
                      <a:gd name="connsiteY3" fmla="*/ 94668 h 96985"/>
                      <a:gd name="connsiteX4" fmla="*/ 75193 w 96569"/>
                      <a:gd name="connsiteY4" fmla="*/ 94858 h 96985"/>
                      <a:gd name="connsiteX5" fmla="*/ 15685 w 96569"/>
                      <a:gd name="connsiteY5" fmla="*/ 96889 h 96985"/>
                      <a:gd name="connsiteX6" fmla="*/ 1157 w 96569"/>
                      <a:gd name="connsiteY6" fmla="*/ 96000 h 96985"/>
                      <a:gd name="connsiteX7" fmla="*/ 1284 w 96569"/>
                      <a:gd name="connsiteY7" fmla="*/ 78998 h 96985"/>
                      <a:gd name="connsiteX8" fmla="*/ 15 w 96569"/>
                      <a:gd name="connsiteY8" fmla="*/ 17968 h 96985"/>
                      <a:gd name="connsiteX9" fmla="*/ 6676 w 96569"/>
                      <a:gd name="connsiteY9" fmla="*/ 3059 h 96985"/>
                      <a:gd name="connsiteX10" fmla="*/ 40681 w 96569"/>
                      <a:gd name="connsiteY10" fmla="*/ 2615 h 96985"/>
                      <a:gd name="connsiteX11" fmla="*/ 86929 w 96569"/>
                      <a:gd name="connsiteY11" fmla="*/ 141 h 96985"/>
                      <a:gd name="connsiteX12" fmla="*/ 96445 w 96569"/>
                      <a:gd name="connsiteY12" fmla="*/ 3884 h 9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569" h="96985">
                        <a:moveTo>
                          <a:pt x="96382" y="3947"/>
                        </a:moveTo>
                        <a:cubicBezTo>
                          <a:pt x="96001" y="7627"/>
                          <a:pt x="95303" y="14478"/>
                          <a:pt x="95113" y="30148"/>
                        </a:cubicBezTo>
                        <a:cubicBezTo>
                          <a:pt x="94923" y="45818"/>
                          <a:pt x="95113" y="70307"/>
                          <a:pt x="95240" y="82551"/>
                        </a:cubicBezTo>
                        <a:cubicBezTo>
                          <a:pt x="95323" y="90716"/>
                          <a:pt x="94986" y="94751"/>
                          <a:pt x="94225" y="94668"/>
                        </a:cubicBezTo>
                        <a:cubicBezTo>
                          <a:pt x="93083" y="94541"/>
                          <a:pt x="90863" y="94351"/>
                          <a:pt x="75193" y="94858"/>
                        </a:cubicBezTo>
                        <a:cubicBezTo>
                          <a:pt x="59523" y="95366"/>
                          <a:pt x="30276" y="96571"/>
                          <a:pt x="15685" y="96889"/>
                        </a:cubicBezTo>
                        <a:cubicBezTo>
                          <a:pt x="1093" y="97206"/>
                          <a:pt x="1030" y="96698"/>
                          <a:pt x="1157" y="96000"/>
                        </a:cubicBezTo>
                        <a:cubicBezTo>
                          <a:pt x="1284" y="95303"/>
                          <a:pt x="1537" y="94541"/>
                          <a:pt x="1284" y="78998"/>
                        </a:cubicBezTo>
                        <a:cubicBezTo>
                          <a:pt x="966" y="63455"/>
                          <a:pt x="142" y="33067"/>
                          <a:pt x="15" y="17968"/>
                        </a:cubicBezTo>
                        <a:cubicBezTo>
                          <a:pt x="-112" y="2869"/>
                          <a:pt x="459" y="2932"/>
                          <a:pt x="6676" y="3059"/>
                        </a:cubicBezTo>
                        <a:cubicBezTo>
                          <a:pt x="12893" y="3186"/>
                          <a:pt x="24693" y="3249"/>
                          <a:pt x="40681" y="2615"/>
                        </a:cubicBezTo>
                        <a:cubicBezTo>
                          <a:pt x="56668" y="1980"/>
                          <a:pt x="76906" y="585"/>
                          <a:pt x="86929" y="141"/>
                        </a:cubicBezTo>
                        <a:cubicBezTo>
                          <a:pt x="96953" y="-303"/>
                          <a:pt x="96826" y="141"/>
                          <a:pt x="96445" y="3884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2" name="Freeform: Shape 7761">
                    <a:extLst>
                      <a:ext uri="{FF2B5EF4-FFF2-40B4-BE49-F238E27FC236}">
                        <a16:creationId xmlns:a16="http://schemas.microsoft.com/office/drawing/2014/main" id="{0963A4A2-F676-72CA-1CE6-8E97179BA502}"/>
                      </a:ext>
                    </a:extLst>
                  </p:cNvPr>
                  <p:cNvSpPr/>
                  <p:nvPr/>
                </p:nvSpPr>
                <p:spPr>
                  <a:xfrm>
                    <a:off x="1279436" y="2475639"/>
                    <a:ext cx="99197" cy="96317"/>
                  </a:xfrm>
                  <a:custGeom>
                    <a:avLst/>
                    <a:gdLst>
                      <a:gd name="connsiteX0" fmla="*/ 2387 w 99197"/>
                      <a:gd name="connsiteY0" fmla="*/ 15571 h 96317"/>
                      <a:gd name="connsiteX1" fmla="*/ 103 w 99197"/>
                      <a:gd name="connsiteY1" fmla="*/ 76031 h 96317"/>
                      <a:gd name="connsiteX2" fmla="*/ 15266 w 99197"/>
                      <a:gd name="connsiteY2" fmla="*/ 92716 h 96317"/>
                      <a:gd name="connsiteX3" fmla="*/ 76994 w 99197"/>
                      <a:gd name="connsiteY3" fmla="*/ 95952 h 96317"/>
                      <a:gd name="connsiteX4" fmla="*/ 95963 w 99197"/>
                      <a:gd name="connsiteY4" fmla="*/ 93604 h 96317"/>
                      <a:gd name="connsiteX5" fmla="*/ 98247 w 99197"/>
                      <a:gd name="connsiteY5" fmla="*/ 68799 h 96317"/>
                      <a:gd name="connsiteX6" fmla="*/ 99135 w 99197"/>
                      <a:gd name="connsiteY6" fmla="*/ 12844 h 96317"/>
                      <a:gd name="connsiteX7" fmla="*/ 93552 w 99197"/>
                      <a:gd name="connsiteY7" fmla="*/ 28 h 96317"/>
                      <a:gd name="connsiteX8" fmla="*/ 67224 w 99197"/>
                      <a:gd name="connsiteY8" fmla="*/ 409 h 96317"/>
                      <a:gd name="connsiteX9" fmla="*/ 16915 w 99197"/>
                      <a:gd name="connsiteY9" fmla="*/ 409 h 96317"/>
                      <a:gd name="connsiteX10" fmla="*/ 3402 w 99197"/>
                      <a:gd name="connsiteY10" fmla="*/ 28 h 96317"/>
                      <a:gd name="connsiteX11" fmla="*/ 2387 w 99197"/>
                      <a:gd name="connsiteY11" fmla="*/ 15635 h 9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197" h="96317">
                        <a:moveTo>
                          <a:pt x="2387" y="15571"/>
                        </a:moveTo>
                        <a:cubicBezTo>
                          <a:pt x="1816" y="30734"/>
                          <a:pt x="611" y="60805"/>
                          <a:pt x="103" y="76031"/>
                        </a:cubicBezTo>
                        <a:cubicBezTo>
                          <a:pt x="-341" y="91257"/>
                          <a:pt x="-24" y="91701"/>
                          <a:pt x="15266" y="92716"/>
                        </a:cubicBezTo>
                        <a:cubicBezTo>
                          <a:pt x="30619" y="93731"/>
                          <a:pt x="60944" y="95254"/>
                          <a:pt x="76994" y="95952"/>
                        </a:cubicBezTo>
                        <a:cubicBezTo>
                          <a:pt x="93045" y="96649"/>
                          <a:pt x="94821" y="96586"/>
                          <a:pt x="95963" y="93604"/>
                        </a:cubicBezTo>
                        <a:cubicBezTo>
                          <a:pt x="97105" y="90686"/>
                          <a:pt x="97676" y="84913"/>
                          <a:pt x="98247" y="68799"/>
                        </a:cubicBezTo>
                        <a:cubicBezTo>
                          <a:pt x="98818" y="52621"/>
                          <a:pt x="99389" y="26039"/>
                          <a:pt x="99135" y="12844"/>
                        </a:cubicBezTo>
                        <a:cubicBezTo>
                          <a:pt x="98818" y="-352"/>
                          <a:pt x="97676" y="-99"/>
                          <a:pt x="93552" y="28"/>
                        </a:cubicBezTo>
                        <a:cubicBezTo>
                          <a:pt x="89429" y="219"/>
                          <a:pt x="82323" y="282"/>
                          <a:pt x="67224" y="409"/>
                        </a:cubicBezTo>
                        <a:cubicBezTo>
                          <a:pt x="52125" y="472"/>
                          <a:pt x="28969" y="536"/>
                          <a:pt x="16915" y="409"/>
                        </a:cubicBezTo>
                        <a:cubicBezTo>
                          <a:pt x="4861" y="282"/>
                          <a:pt x="3910" y="-35"/>
                          <a:pt x="3402" y="28"/>
                        </a:cubicBezTo>
                        <a:cubicBezTo>
                          <a:pt x="2958" y="28"/>
                          <a:pt x="3022" y="409"/>
                          <a:pt x="2387" y="15635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3" name="Freeform: Shape 7762">
                    <a:extLst>
                      <a:ext uri="{FF2B5EF4-FFF2-40B4-BE49-F238E27FC236}">
                        <a16:creationId xmlns:a16="http://schemas.microsoft.com/office/drawing/2014/main" id="{215297E9-BCA5-DFB3-AD74-291EC07858E0}"/>
                      </a:ext>
                    </a:extLst>
                  </p:cNvPr>
                  <p:cNvSpPr/>
                  <p:nvPr/>
                </p:nvSpPr>
                <p:spPr>
                  <a:xfrm>
                    <a:off x="1149722" y="2476661"/>
                    <a:ext cx="97082" cy="99478"/>
                  </a:xfrm>
                  <a:custGeom>
                    <a:avLst/>
                    <a:gdLst>
                      <a:gd name="connsiteX0" fmla="*/ 96066 w 97082"/>
                      <a:gd name="connsiteY0" fmla="*/ 7000 h 99478"/>
                      <a:gd name="connsiteX1" fmla="*/ 94354 w 97082"/>
                      <a:gd name="connsiteY1" fmla="*/ 43162 h 99478"/>
                      <a:gd name="connsiteX2" fmla="*/ 97082 w 97082"/>
                      <a:gd name="connsiteY2" fmla="*/ 84716 h 99478"/>
                      <a:gd name="connsiteX3" fmla="*/ 86360 w 97082"/>
                      <a:gd name="connsiteY3" fmla="*/ 92646 h 99478"/>
                      <a:gd name="connsiteX4" fmla="*/ 49310 w 97082"/>
                      <a:gd name="connsiteY4" fmla="*/ 93598 h 99478"/>
                      <a:gd name="connsiteX5" fmla="*/ 9152 w 97082"/>
                      <a:gd name="connsiteY5" fmla="*/ 99181 h 99478"/>
                      <a:gd name="connsiteX6" fmla="*/ 334 w 97082"/>
                      <a:gd name="connsiteY6" fmla="*/ 82686 h 99478"/>
                      <a:gd name="connsiteX7" fmla="*/ 270 w 97082"/>
                      <a:gd name="connsiteY7" fmla="*/ 17976 h 99478"/>
                      <a:gd name="connsiteX8" fmla="*/ 4204 w 97082"/>
                      <a:gd name="connsiteY8" fmla="*/ 2116 h 99478"/>
                      <a:gd name="connsiteX9" fmla="*/ 23172 w 97082"/>
                      <a:gd name="connsiteY9" fmla="*/ 2433 h 99478"/>
                      <a:gd name="connsiteX10" fmla="*/ 76780 w 97082"/>
                      <a:gd name="connsiteY10" fmla="*/ 1101 h 99478"/>
                      <a:gd name="connsiteX11" fmla="*/ 95305 w 97082"/>
                      <a:gd name="connsiteY11" fmla="*/ 22 h 99478"/>
                      <a:gd name="connsiteX12" fmla="*/ 96130 w 97082"/>
                      <a:gd name="connsiteY12" fmla="*/ 7064 h 99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082" h="99478">
                        <a:moveTo>
                          <a:pt x="96066" y="7000"/>
                        </a:moveTo>
                        <a:cubicBezTo>
                          <a:pt x="95369" y="13916"/>
                          <a:pt x="93909" y="27619"/>
                          <a:pt x="94354" y="43162"/>
                        </a:cubicBezTo>
                        <a:cubicBezTo>
                          <a:pt x="94798" y="58705"/>
                          <a:pt x="97145" y="76152"/>
                          <a:pt x="97082" y="84716"/>
                        </a:cubicBezTo>
                        <a:cubicBezTo>
                          <a:pt x="97018" y="93281"/>
                          <a:pt x="94480" y="92964"/>
                          <a:pt x="86360" y="92646"/>
                        </a:cubicBezTo>
                        <a:cubicBezTo>
                          <a:pt x="78239" y="92393"/>
                          <a:pt x="64473" y="92139"/>
                          <a:pt x="49310" y="93598"/>
                        </a:cubicBezTo>
                        <a:cubicBezTo>
                          <a:pt x="34148" y="95057"/>
                          <a:pt x="17590" y="98102"/>
                          <a:pt x="9152" y="99181"/>
                        </a:cubicBezTo>
                        <a:cubicBezTo>
                          <a:pt x="778" y="100259"/>
                          <a:pt x="587" y="99181"/>
                          <a:pt x="334" y="82686"/>
                        </a:cubicBezTo>
                        <a:cubicBezTo>
                          <a:pt x="80" y="66128"/>
                          <a:pt x="-237" y="34027"/>
                          <a:pt x="270" y="17976"/>
                        </a:cubicBezTo>
                        <a:cubicBezTo>
                          <a:pt x="778" y="1925"/>
                          <a:pt x="2110" y="1925"/>
                          <a:pt x="4204" y="2116"/>
                        </a:cubicBezTo>
                        <a:cubicBezTo>
                          <a:pt x="6297" y="2306"/>
                          <a:pt x="9089" y="2623"/>
                          <a:pt x="23172" y="2433"/>
                        </a:cubicBezTo>
                        <a:cubicBezTo>
                          <a:pt x="37256" y="2242"/>
                          <a:pt x="62633" y="1608"/>
                          <a:pt x="76780" y="1101"/>
                        </a:cubicBezTo>
                        <a:cubicBezTo>
                          <a:pt x="90928" y="593"/>
                          <a:pt x="93846" y="149"/>
                          <a:pt x="95305" y="22"/>
                        </a:cubicBezTo>
                        <a:cubicBezTo>
                          <a:pt x="96764" y="-105"/>
                          <a:pt x="96828" y="85"/>
                          <a:pt x="96130" y="7064"/>
                        </a:cubicBezTo>
                        <a:close/>
                      </a:path>
                    </a:pathLst>
                  </a:custGeom>
                  <a:solidFill>
                    <a:srgbClr val="3C444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4" name="Freeform: Shape 7763">
                    <a:extLst>
                      <a:ext uri="{FF2B5EF4-FFF2-40B4-BE49-F238E27FC236}">
                        <a16:creationId xmlns:a16="http://schemas.microsoft.com/office/drawing/2014/main" id="{A9844770-BEE8-94FD-9E02-CC6927A61C82}"/>
                      </a:ext>
                    </a:extLst>
                  </p:cNvPr>
                  <p:cNvSpPr/>
                  <p:nvPr/>
                </p:nvSpPr>
                <p:spPr>
                  <a:xfrm>
                    <a:off x="981619" y="2243395"/>
                    <a:ext cx="155716" cy="379755"/>
                  </a:xfrm>
                  <a:custGeom>
                    <a:avLst/>
                    <a:gdLst>
                      <a:gd name="connsiteX0" fmla="*/ 2791 w 155716"/>
                      <a:gd name="connsiteY0" fmla="*/ 38523 h 379755"/>
                      <a:gd name="connsiteX1" fmla="*/ 14401 w 155716"/>
                      <a:gd name="connsiteY1" fmla="*/ 213430 h 379755"/>
                      <a:gd name="connsiteX2" fmla="*/ 16114 w 155716"/>
                      <a:gd name="connsiteY2" fmla="*/ 354016 h 379755"/>
                      <a:gd name="connsiteX3" fmla="*/ 43267 w 155716"/>
                      <a:gd name="connsiteY3" fmla="*/ 379646 h 379755"/>
                      <a:gd name="connsiteX4" fmla="*/ 141284 w 155716"/>
                      <a:gd name="connsiteY4" fmla="*/ 373302 h 379755"/>
                      <a:gd name="connsiteX5" fmla="*/ 148453 w 155716"/>
                      <a:gd name="connsiteY5" fmla="*/ 350463 h 379755"/>
                      <a:gd name="connsiteX6" fmla="*/ 129674 w 155716"/>
                      <a:gd name="connsiteY6" fmla="*/ 309671 h 379755"/>
                      <a:gd name="connsiteX7" fmla="*/ 125741 w 155716"/>
                      <a:gd name="connsiteY7" fmla="*/ 229988 h 379755"/>
                      <a:gd name="connsiteX8" fmla="*/ 129166 w 155716"/>
                      <a:gd name="connsiteY8" fmla="*/ 78300 h 379755"/>
                      <a:gd name="connsiteX9" fmla="*/ 126946 w 155716"/>
                      <a:gd name="connsiteY9" fmla="*/ 9530 h 379755"/>
                      <a:gd name="connsiteX10" fmla="*/ 116415 w 155716"/>
                      <a:gd name="connsiteY10" fmla="*/ 712 h 379755"/>
                      <a:gd name="connsiteX11" fmla="*/ 71245 w 155716"/>
                      <a:gd name="connsiteY11" fmla="*/ 839 h 379755"/>
                      <a:gd name="connsiteX12" fmla="*/ 16051 w 155716"/>
                      <a:gd name="connsiteY12" fmla="*/ 331 h 379755"/>
                      <a:gd name="connsiteX13" fmla="*/ 508 w 155716"/>
                      <a:gd name="connsiteY13" fmla="*/ 77 h 379755"/>
                      <a:gd name="connsiteX14" fmla="*/ 2791 w 155716"/>
                      <a:gd name="connsiteY14" fmla="*/ 38459 h 379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5716" h="379755">
                        <a:moveTo>
                          <a:pt x="2791" y="38523"/>
                        </a:moveTo>
                        <a:cubicBezTo>
                          <a:pt x="5900" y="76080"/>
                          <a:pt x="11864" y="150433"/>
                          <a:pt x="14401" y="213430"/>
                        </a:cubicBezTo>
                        <a:cubicBezTo>
                          <a:pt x="16939" y="276427"/>
                          <a:pt x="15987" y="328069"/>
                          <a:pt x="16114" y="354016"/>
                        </a:cubicBezTo>
                        <a:cubicBezTo>
                          <a:pt x="16241" y="379964"/>
                          <a:pt x="17446" y="380154"/>
                          <a:pt x="43267" y="379646"/>
                        </a:cubicBezTo>
                        <a:cubicBezTo>
                          <a:pt x="69087" y="379139"/>
                          <a:pt x="119587" y="377807"/>
                          <a:pt x="141284" y="373302"/>
                        </a:cubicBezTo>
                        <a:cubicBezTo>
                          <a:pt x="162917" y="368798"/>
                          <a:pt x="155748" y="361058"/>
                          <a:pt x="148453" y="350463"/>
                        </a:cubicBezTo>
                        <a:cubicBezTo>
                          <a:pt x="141157" y="339869"/>
                          <a:pt x="133734" y="326356"/>
                          <a:pt x="129674" y="309671"/>
                        </a:cubicBezTo>
                        <a:cubicBezTo>
                          <a:pt x="125614" y="292986"/>
                          <a:pt x="124979" y="273129"/>
                          <a:pt x="125741" y="229988"/>
                        </a:cubicBezTo>
                        <a:cubicBezTo>
                          <a:pt x="126502" y="186848"/>
                          <a:pt x="128786" y="120425"/>
                          <a:pt x="129166" y="78300"/>
                        </a:cubicBezTo>
                        <a:cubicBezTo>
                          <a:pt x="129547" y="36175"/>
                          <a:pt x="128088" y="18412"/>
                          <a:pt x="126946" y="9530"/>
                        </a:cubicBezTo>
                        <a:cubicBezTo>
                          <a:pt x="125867" y="648"/>
                          <a:pt x="125106" y="648"/>
                          <a:pt x="116415" y="712"/>
                        </a:cubicBezTo>
                        <a:cubicBezTo>
                          <a:pt x="107723" y="712"/>
                          <a:pt x="91038" y="902"/>
                          <a:pt x="71245" y="839"/>
                        </a:cubicBezTo>
                        <a:cubicBezTo>
                          <a:pt x="51451" y="839"/>
                          <a:pt x="28549" y="585"/>
                          <a:pt x="16051" y="331"/>
                        </a:cubicBezTo>
                        <a:cubicBezTo>
                          <a:pt x="3553" y="77"/>
                          <a:pt x="1459" y="-113"/>
                          <a:pt x="508" y="77"/>
                        </a:cubicBezTo>
                        <a:cubicBezTo>
                          <a:pt x="-444" y="331"/>
                          <a:pt x="-254" y="965"/>
                          <a:pt x="2791" y="38459"/>
                        </a:cubicBezTo>
                        <a:close/>
                      </a:path>
                    </a:pathLst>
                  </a:custGeom>
                  <a:solidFill>
                    <a:srgbClr val="369F9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5" name="Freeform: Shape 7764">
                    <a:extLst>
                      <a:ext uri="{FF2B5EF4-FFF2-40B4-BE49-F238E27FC236}">
                        <a16:creationId xmlns:a16="http://schemas.microsoft.com/office/drawing/2014/main" id="{36A577E0-C10F-D6D5-807A-1D57A736B414}"/>
                      </a:ext>
                    </a:extLst>
                  </p:cNvPr>
                  <p:cNvSpPr/>
                  <p:nvPr/>
                </p:nvSpPr>
                <p:spPr>
                  <a:xfrm>
                    <a:off x="995195" y="2438935"/>
                    <a:ext cx="135510" cy="155938"/>
                  </a:xfrm>
                  <a:custGeom>
                    <a:avLst/>
                    <a:gdLst>
                      <a:gd name="connsiteX0" fmla="*/ 0 w 135510"/>
                      <a:gd name="connsiteY0" fmla="*/ 0 h 155938"/>
                      <a:gd name="connsiteX1" fmla="*/ 761 w 135510"/>
                      <a:gd name="connsiteY1" fmla="*/ 17573 h 155938"/>
                      <a:gd name="connsiteX2" fmla="*/ 112481 w 135510"/>
                      <a:gd name="connsiteY2" fmla="*/ 17573 h 155938"/>
                      <a:gd name="connsiteX3" fmla="*/ 112925 w 135510"/>
                      <a:gd name="connsiteY3" fmla="*/ 0 h 155938"/>
                      <a:gd name="connsiteX4" fmla="*/ 64 w 135510"/>
                      <a:gd name="connsiteY4" fmla="*/ 0 h 155938"/>
                      <a:gd name="connsiteX5" fmla="*/ 1269 w 135510"/>
                      <a:gd name="connsiteY5" fmla="*/ 31467 h 155938"/>
                      <a:gd name="connsiteX6" fmla="*/ 1967 w 135510"/>
                      <a:gd name="connsiteY6" fmla="*/ 55638 h 155938"/>
                      <a:gd name="connsiteX7" fmla="*/ 111847 w 135510"/>
                      <a:gd name="connsiteY7" fmla="*/ 55638 h 155938"/>
                      <a:gd name="connsiteX8" fmla="*/ 112101 w 135510"/>
                      <a:gd name="connsiteY8" fmla="*/ 34512 h 155938"/>
                      <a:gd name="connsiteX9" fmla="*/ 112101 w 135510"/>
                      <a:gd name="connsiteY9" fmla="*/ 31467 h 155938"/>
                      <a:gd name="connsiteX10" fmla="*/ 1269 w 135510"/>
                      <a:gd name="connsiteY10" fmla="*/ 31467 h 155938"/>
                      <a:gd name="connsiteX11" fmla="*/ 1269 w 135510"/>
                      <a:gd name="connsiteY11" fmla="*/ 31467 h 155938"/>
                      <a:gd name="connsiteX12" fmla="*/ 2284 w 135510"/>
                      <a:gd name="connsiteY12" fmla="*/ 71181 h 155938"/>
                      <a:gd name="connsiteX13" fmla="*/ 2538 w 135510"/>
                      <a:gd name="connsiteY13" fmla="*/ 91736 h 155938"/>
                      <a:gd name="connsiteX14" fmla="*/ 112735 w 135510"/>
                      <a:gd name="connsiteY14" fmla="*/ 91736 h 155938"/>
                      <a:gd name="connsiteX15" fmla="*/ 111910 w 135510"/>
                      <a:gd name="connsiteY15" fmla="*/ 71181 h 155938"/>
                      <a:gd name="connsiteX16" fmla="*/ 2284 w 135510"/>
                      <a:gd name="connsiteY16" fmla="*/ 71181 h 155938"/>
                      <a:gd name="connsiteX17" fmla="*/ 2601 w 135510"/>
                      <a:gd name="connsiteY17" fmla="*/ 110261 h 155938"/>
                      <a:gd name="connsiteX18" fmla="*/ 2601 w 135510"/>
                      <a:gd name="connsiteY18" fmla="*/ 123203 h 155938"/>
                      <a:gd name="connsiteX19" fmla="*/ 118635 w 135510"/>
                      <a:gd name="connsiteY19" fmla="*/ 123203 h 155938"/>
                      <a:gd name="connsiteX20" fmla="*/ 116034 w 135510"/>
                      <a:gd name="connsiteY20" fmla="*/ 114194 h 155938"/>
                      <a:gd name="connsiteX21" fmla="*/ 115146 w 135510"/>
                      <a:gd name="connsiteY21" fmla="*/ 110261 h 155938"/>
                      <a:gd name="connsiteX22" fmla="*/ 2538 w 135510"/>
                      <a:gd name="connsiteY22" fmla="*/ 110261 h 155938"/>
                      <a:gd name="connsiteX23" fmla="*/ 2538 w 135510"/>
                      <a:gd name="connsiteY23" fmla="*/ 144012 h 155938"/>
                      <a:gd name="connsiteX24" fmla="*/ 2538 w 135510"/>
                      <a:gd name="connsiteY24" fmla="*/ 155939 h 155938"/>
                      <a:gd name="connsiteX25" fmla="*/ 135511 w 135510"/>
                      <a:gd name="connsiteY25" fmla="*/ 155939 h 155938"/>
                      <a:gd name="connsiteX26" fmla="*/ 134813 w 135510"/>
                      <a:gd name="connsiteY26" fmla="*/ 154987 h 155938"/>
                      <a:gd name="connsiteX27" fmla="*/ 127961 w 135510"/>
                      <a:gd name="connsiteY27" fmla="*/ 144012 h 155938"/>
                      <a:gd name="connsiteX28" fmla="*/ 2538 w 135510"/>
                      <a:gd name="connsiteY28" fmla="*/ 144012 h 15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510" h="155938">
                        <a:moveTo>
                          <a:pt x="0" y="0"/>
                        </a:moveTo>
                        <a:cubicBezTo>
                          <a:pt x="317" y="5900"/>
                          <a:pt x="571" y="11800"/>
                          <a:pt x="761" y="17573"/>
                        </a:cubicBezTo>
                        <a:lnTo>
                          <a:pt x="112481" y="17573"/>
                        </a:lnTo>
                        <a:cubicBezTo>
                          <a:pt x="112608" y="11927"/>
                          <a:pt x="112735" y="6027"/>
                          <a:pt x="112925" y="0"/>
                        </a:cubicBezTo>
                        <a:lnTo>
                          <a:pt x="64" y="0"/>
                        </a:lnTo>
                        <a:close/>
                        <a:moveTo>
                          <a:pt x="1269" y="31467"/>
                        </a:moveTo>
                        <a:cubicBezTo>
                          <a:pt x="1523" y="39778"/>
                          <a:pt x="1776" y="47835"/>
                          <a:pt x="1967" y="55638"/>
                        </a:cubicBezTo>
                        <a:lnTo>
                          <a:pt x="111847" y="55638"/>
                        </a:lnTo>
                        <a:cubicBezTo>
                          <a:pt x="111847" y="49294"/>
                          <a:pt x="111974" y="42252"/>
                          <a:pt x="112101" y="34512"/>
                        </a:cubicBezTo>
                        <a:lnTo>
                          <a:pt x="112101" y="31467"/>
                        </a:lnTo>
                        <a:cubicBezTo>
                          <a:pt x="112101" y="31467"/>
                          <a:pt x="1269" y="31467"/>
                          <a:pt x="1269" y="31467"/>
                        </a:cubicBezTo>
                        <a:lnTo>
                          <a:pt x="1269" y="31467"/>
                        </a:lnTo>
                        <a:close/>
                        <a:moveTo>
                          <a:pt x="2284" y="71181"/>
                        </a:moveTo>
                        <a:cubicBezTo>
                          <a:pt x="2411" y="78286"/>
                          <a:pt x="2474" y="85138"/>
                          <a:pt x="2538" y="91736"/>
                        </a:cubicBezTo>
                        <a:lnTo>
                          <a:pt x="112735" y="91736"/>
                        </a:lnTo>
                        <a:cubicBezTo>
                          <a:pt x="112291" y="85836"/>
                          <a:pt x="112037" y="79111"/>
                          <a:pt x="111910" y="71181"/>
                        </a:cubicBezTo>
                        <a:lnTo>
                          <a:pt x="2284" y="71181"/>
                        </a:lnTo>
                        <a:close/>
                        <a:moveTo>
                          <a:pt x="2601" y="110261"/>
                        </a:moveTo>
                        <a:cubicBezTo>
                          <a:pt x="2601" y="114765"/>
                          <a:pt x="2601" y="119079"/>
                          <a:pt x="2601" y="123203"/>
                        </a:cubicBezTo>
                        <a:lnTo>
                          <a:pt x="118635" y="123203"/>
                        </a:lnTo>
                        <a:cubicBezTo>
                          <a:pt x="117684" y="120348"/>
                          <a:pt x="116795" y="117303"/>
                          <a:pt x="116034" y="114194"/>
                        </a:cubicBezTo>
                        <a:cubicBezTo>
                          <a:pt x="115717" y="112925"/>
                          <a:pt x="115400" y="111593"/>
                          <a:pt x="115146" y="110261"/>
                        </a:cubicBezTo>
                        <a:lnTo>
                          <a:pt x="2538" y="110261"/>
                        </a:lnTo>
                        <a:close/>
                        <a:moveTo>
                          <a:pt x="2538" y="144012"/>
                        </a:moveTo>
                        <a:cubicBezTo>
                          <a:pt x="2538" y="148389"/>
                          <a:pt x="2538" y="152386"/>
                          <a:pt x="2538" y="155939"/>
                        </a:cubicBezTo>
                        <a:lnTo>
                          <a:pt x="135511" y="155939"/>
                        </a:lnTo>
                        <a:lnTo>
                          <a:pt x="134813" y="154987"/>
                        </a:lnTo>
                        <a:cubicBezTo>
                          <a:pt x="132529" y="151625"/>
                          <a:pt x="130181" y="148008"/>
                          <a:pt x="127961" y="144012"/>
                        </a:cubicBezTo>
                        <a:lnTo>
                          <a:pt x="2538" y="144012"/>
                        </a:lnTo>
                        <a:close/>
                      </a:path>
                    </a:pathLst>
                  </a:custGeom>
                  <a:solidFill>
                    <a:srgbClr val="91D3C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6" name="Freeform: Shape 7765">
                    <a:extLst>
                      <a:ext uri="{FF2B5EF4-FFF2-40B4-BE49-F238E27FC236}">
                        <a16:creationId xmlns:a16="http://schemas.microsoft.com/office/drawing/2014/main" id="{D21FD6B5-9B4D-F5BE-D2B5-1416FAA09589}"/>
                      </a:ext>
                    </a:extLst>
                  </p:cNvPr>
                  <p:cNvSpPr/>
                  <p:nvPr/>
                </p:nvSpPr>
                <p:spPr>
                  <a:xfrm>
                    <a:off x="1094404" y="2544180"/>
                    <a:ext cx="274880" cy="44111"/>
                  </a:xfrm>
                  <a:custGeom>
                    <a:avLst/>
                    <a:gdLst>
                      <a:gd name="connsiteX0" fmla="*/ 37825 w 274880"/>
                      <a:gd name="connsiteY0" fmla="*/ 27664 h 44111"/>
                      <a:gd name="connsiteX1" fmla="*/ 13907 w 274880"/>
                      <a:gd name="connsiteY1" fmla="*/ 27157 h 44111"/>
                      <a:gd name="connsiteX2" fmla="*/ 77 w 274880"/>
                      <a:gd name="connsiteY2" fmla="*/ 21891 h 44111"/>
                      <a:gd name="connsiteX3" fmla="*/ 11687 w 274880"/>
                      <a:gd name="connsiteY3" fmla="*/ 8505 h 44111"/>
                      <a:gd name="connsiteX4" fmla="*/ 44486 w 274880"/>
                      <a:gd name="connsiteY4" fmla="*/ 1844 h 44111"/>
                      <a:gd name="connsiteX5" fmla="*/ 82106 w 274880"/>
                      <a:gd name="connsiteY5" fmla="*/ 5523 h 44111"/>
                      <a:gd name="connsiteX6" fmla="*/ 121250 w 274880"/>
                      <a:gd name="connsiteY6" fmla="*/ 5206 h 44111"/>
                      <a:gd name="connsiteX7" fmla="*/ 154620 w 274880"/>
                      <a:gd name="connsiteY7" fmla="*/ 638 h 44111"/>
                      <a:gd name="connsiteX8" fmla="*/ 193509 w 274880"/>
                      <a:gd name="connsiteY8" fmla="*/ 511 h 44111"/>
                      <a:gd name="connsiteX9" fmla="*/ 217554 w 274880"/>
                      <a:gd name="connsiteY9" fmla="*/ 5714 h 44111"/>
                      <a:gd name="connsiteX10" fmla="*/ 224532 w 274880"/>
                      <a:gd name="connsiteY10" fmla="*/ 21828 h 44111"/>
                      <a:gd name="connsiteX11" fmla="*/ 233731 w 274880"/>
                      <a:gd name="connsiteY11" fmla="*/ 28299 h 44111"/>
                      <a:gd name="connsiteX12" fmla="*/ 241534 w 274880"/>
                      <a:gd name="connsiteY12" fmla="*/ 11233 h 44111"/>
                      <a:gd name="connsiteX13" fmla="*/ 258790 w 274880"/>
                      <a:gd name="connsiteY13" fmla="*/ 1971 h 44111"/>
                      <a:gd name="connsiteX14" fmla="*/ 272557 w 274880"/>
                      <a:gd name="connsiteY14" fmla="*/ 9393 h 44111"/>
                      <a:gd name="connsiteX15" fmla="*/ 273255 w 274880"/>
                      <a:gd name="connsiteY15" fmla="*/ 23604 h 44111"/>
                      <a:gd name="connsiteX16" fmla="*/ 241027 w 274880"/>
                      <a:gd name="connsiteY16" fmla="*/ 38767 h 44111"/>
                      <a:gd name="connsiteX17" fmla="*/ 138760 w 274880"/>
                      <a:gd name="connsiteY17" fmla="*/ 43398 h 44111"/>
                      <a:gd name="connsiteX18" fmla="*/ 62757 w 274880"/>
                      <a:gd name="connsiteY18" fmla="*/ 31344 h 44111"/>
                      <a:gd name="connsiteX19" fmla="*/ 37888 w 274880"/>
                      <a:gd name="connsiteY19" fmla="*/ 27664 h 4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4880" h="44111">
                        <a:moveTo>
                          <a:pt x="37825" y="27664"/>
                        </a:moveTo>
                        <a:cubicBezTo>
                          <a:pt x="31227" y="27664"/>
                          <a:pt x="21520" y="27664"/>
                          <a:pt x="13907" y="27157"/>
                        </a:cubicBezTo>
                        <a:cubicBezTo>
                          <a:pt x="6294" y="26586"/>
                          <a:pt x="775" y="25380"/>
                          <a:pt x="77" y="21891"/>
                        </a:cubicBezTo>
                        <a:cubicBezTo>
                          <a:pt x="-621" y="18402"/>
                          <a:pt x="3439" y="12692"/>
                          <a:pt x="11687" y="8505"/>
                        </a:cubicBezTo>
                        <a:cubicBezTo>
                          <a:pt x="19871" y="4381"/>
                          <a:pt x="32242" y="1844"/>
                          <a:pt x="44486" y="1844"/>
                        </a:cubicBezTo>
                        <a:cubicBezTo>
                          <a:pt x="56730" y="1844"/>
                          <a:pt x="68911" y="4381"/>
                          <a:pt x="82106" y="5523"/>
                        </a:cubicBezTo>
                        <a:cubicBezTo>
                          <a:pt x="95302" y="6665"/>
                          <a:pt x="109450" y="6475"/>
                          <a:pt x="121250" y="5206"/>
                        </a:cubicBezTo>
                        <a:cubicBezTo>
                          <a:pt x="133050" y="3937"/>
                          <a:pt x="142376" y="1590"/>
                          <a:pt x="154620" y="638"/>
                        </a:cubicBezTo>
                        <a:cubicBezTo>
                          <a:pt x="166864" y="-377"/>
                          <a:pt x="181900" y="4"/>
                          <a:pt x="193509" y="511"/>
                        </a:cubicBezTo>
                        <a:cubicBezTo>
                          <a:pt x="205119" y="1082"/>
                          <a:pt x="213303" y="1844"/>
                          <a:pt x="217554" y="5714"/>
                        </a:cubicBezTo>
                        <a:cubicBezTo>
                          <a:pt x="221804" y="9584"/>
                          <a:pt x="222185" y="16499"/>
                          <a:pt x="224532" y="21828"/>
                        </a:cubicBezTo>
                        <a:cubicBezTo>
                          <a:pt x="226880" y="27093"/>
                          <a:pt x="231130" y="30773"/>
                          <a:pt x="233731" y="28299"/>
                        </a:cubicBezTo>
                        <a:cubicBezTo>
                          <a:pt x="236396" y="25825"/>
                          <a:pt x="237411" y="17196"/>
                          <a:pt x="241534" y="11233"/>
                        </a:cubicBezTo>
                        <a:cubicBezTo>
                          <a:pt x="245595" y="5269"/>
                          <a:pt x="252764" y="1971"/>
                          <a:pt x="258790" y="1971"/>
                        </a:cubicBezTo>
                        <a:cubicBezTo>
                          <a:pt x="264817" y="1971"/>
                          <a:pt x="269829" y="5269"/>
                          <a:pt x="272557" y="9393"/>
                        </a:cubicBezTo>
                        <a:cubicBezTo>
                          <a:pt x="275285" y="13453"/>
                          <a:pt x="275729" y="18338"/>
                          <a:pt x="273255" y="23604"/>
                        </a:cubicBezTo>
                        <a:cubicBezTo>
                          <a:pt x="270781" y="28870"/>
                          <a:pt x="265325" y="34643"/>
                          <a:pt x="241027" y="38767"/>
                        </a:cubicBezTo>
                        <a:cubicBezTo>
                          <a:pt x="216729" y="42890"/>
                          <a:pt x="173525" y="45428"/>
                          <a:pt x="138760" y="43398"/>
                        </a:cubicBezTo>
                        <a:cubicBezTo>
                          <a:pt x="103994" y="41368"/>
                          <a:pt x="77602" y="34706"/>
                          <a:pt x="62757" y="31344"/>
                        </a:cubicBezTo>
                        <a:cubicBezTo>
                          <a:pt x="47848" y="27918"/>
                          <a:pt x="44486" y="27728"/>
                          <a:pt x="37888" y="27664"/>
                        </a:cubicBezTo>
                        <a:close/>
                      </a:path>
                    </a:pathLst>
                  </a:custGeom>
                  <a:solidFill>
                    <a:srgbClr val="A0606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7" name="Freeform: Shape 7766">
                    <a:extLst>
                      <a:ext uri="{FF2B5EF4-FFF2-40B4-BE49-F238E27FC236}">
                        <a16:creationId xmlns:a16="http://schemas.microsoft.com/office/drawing/2014/main" id="{4C6A7BB0-B52D-6956-BF31-6EBC3656D67C}"/>
                      </a:ext>
                    </a:extLst>
                  </p:cNvPr>
                  <p:cNvSpPr/>
                  <p:nvPr/>
                </p:nvSpPr>
                <p:spPr>
                  <a:xfrm>
                    <a:off x="1149699" y="2553005"/>
                    <a:ext cx="46379" cy="22281"/>
                  </a:xfrm>
                  <a:custGeom>
                    <a:avLst/>
                    <a:gdLst>
                      <a:gd name="connsiteX0" fmla="*/ 6955 w 46379"/>
                      <a:gd name="connsiteY0" fmla="*/ 4946 h 22281"/>
                      <a:gd name="connsiteX1" fmla="*/ 1308 w 46379"/>
                      <a:gd name="connsiteY1" fmla="*/ 17381 h 22281"/>
                      <a:gd name="connsiteX2" fmla="*/ 28334 w 46379"/>
                      <a:gd name="connsiteY2" fmla="*/ 22266 h 22281"/>
                      <a:gd name="connsiteX3" fmla="*/ 44702 w 46379"/>
                      <a:gd name="connsiteY3" fmla="*/ 16556 h 22281"/>
                      <a:gd name="connsiteX4" fmla="*/ 45654 w 46379"/>
                      <a:gd name="connsiteY4" fmla="*/ 4439 h 22281"/>
                      <a:gd name="connsiteX5" fmla="*/ 37597 w 46379"/>
                      <a:gd name="connsiteY5" fmla="*/ 759 h 22281"/>
                      <a:gd name="connsiteX6" fmla="*/ 17613 w 46379"/>
                      <a:gd name="connsiteY6" fmla="*/ 125 h 22281"/>
                      <a:gd name="connsiteX7" fmla="*/ 6891 w 46379"/>
                      <a:gd name="connsiteY7" fmla="*/ 5010 h 2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79" h="22281">
                        <a:moveTo>
                          <a:pt x="6955" y="4946"/>
                        </a:moveTo>
                        <a:cubicBezTo>
                          <a:pt x="3212" y="8309"/>
                          <a:pt x="-2625" y="13828"/>
                          <a:pt x="1308" y="17381"/>
                        </a:cubicBezTo>
                        <a:cubicBezTo>
                          <a:pt x="5242" y="20933"/>
                          <a:pt x="19072" y="22456"/>
                          <a:pt x="28334" y="22266"/>
                        </a:cubicBezTo>
                        <a:cubicBezTo>
                          <a:pt x="37660" y="22075"/>
                          <a:pt x="42418" y="20236"/>
                          <a:pt x="44702" y="16556"/>
                        </a:cubicBezTo>
                        <a:cubicBezTo>
                          <a:pt x="46923" y="12876"/>
                          <a:pt x="46605" y="7357"/>
                          <a:pt x="45654" y="4439"/>
                        </a:cubicBezTo>
                        <a:cubicBezTo>
                          <a:pt x="44702" y="1520"/>
                          <a:pt x="43053" y="1203"/>
                          <a:pt x="37597" y="759"/>
                        </a:cubicBezTo>
                        <a:cubicBezTo>
                          <a:pt x="32204" y="315"/>
                          <a:pt x="23005" y="-256"/>
                          <a:pt x="17613" y="125"/>
                        </a:cubicBezTo>
                        <a:cubicBezTo>
                          <a:pt x="12220" y="442"/>
                          <a:pt x="10634" y="1647"/>
                          <a:pt x="6891" y="5010"/>
                        </a:cubicBezTo>
                        <a:close/>
                      </a:path>
                    </a:pathLst>
                  </a:custGeom>
                  <a:solidFill>
                    <a:srgbClr val="EDEB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8" name="Freeform: Shape 7767">
                    <a:extLst>
                      <a:ext uri="{FF2B5EF4-FFF2-40B4-BE49-F238E27FC236}">
                        <a16:creationId xmlns:a16="http://schemas.microsoft.com/office/drawing/2014/main" id="{18369E0F-5D2C-2C26-7C73-3ABCB8E320E4}"/>
                      </a:ext>
                    </a:extLst>
                  </p:cNvPr>
                  <p:cNvSpPr/>
                  <p:nvPr/>
                </p:nvSpPr>
                <p:spPr>
                  <a:xfrm>
                    <a:off x="1124186" y="2561377"/>
                    <a:ext cx="254782" cy="68973"/>
                  </a:xfrm>
                  <a:custGeom>
                    <a:avLst/>
                    <a:gdLst>
                      <a:gd name="connsiteX0" fmla="*/ 1698 w 254782"/>
                      <a:gd name="connsiteY0" fmla="*/ 15987 h 68973"/>
                      <a:gd name="connsiteX1" fmla="*/ 11532 w 254782"/>
                      <a:gd name="connsiteY1" fmla="*/ 54623 h 68973"/>
                      <a:gd name="connsiteX2" fmla="*/ 26567 w 254782"/>
                      <a:gd name="connsiteY2" fmla="*/ 68390 h 68973"/>
                      <a:gd name="connsiteX3" fmla="*/ 78462 w 254782"/>
                      <a:gd name="connsiteY3" fmla="*/ 67502 h 68973"/>
                      <a:gd name="connsiteX4" fmla="*/ 211308 w 254782"/>
                      <a:gd name="connsiteY4" fmla="*/ 60840 h 68973"/>
                      <a:gd name="connsiteX5" fmla="*/ 247216 w 254782"/>
                      <a:gd name="connsiteY5" fmla="*/ 46439 h 68973"/>
                      <a:gd name="connsiteX6" fmla="*/ 254766 w 254782"/>
                      <a:gd name="connsiteY6" fmla="*/ 9199 h 68973"/>
                      <a:gd name="connsiteX7" fmla="*/ 227549 w 254782"/>
                      <a:gd name="connsiteY7" fmla="*/ 0 h 68973"/>
                      <a:gd name="connsiteX8" fmla="*/ 122490 w 254782"/>
                      <a:gd name="connsiteY8" fmla="*/ 825 h 68973"/>
                      <a:gd name="connsiteX9" fmla="*/ 29803 w 254782"/>
                      <a:gd name="connsiteY9" fmla="*/ 3807 h 68973"/>
                      <a:gd name="connsiteX10" fmla="*/ 1825 w 254782"/>
                      <a:gd name="connsiteY10" fmla="*/ 5710 h 68973"/>
                      <a:gd name="connsiteX11" fmla="*/ 1698 w 254782"/>
                      <a:gd name="connsiteY11" fmla="*/ 15987 h 68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4782" h="68973">
                        <a:moveTo>
                          <a:pt x="1698" y="15987"/>
                        </a:moveTo>
                        <a:cubicBezTo>
                          <a:pt x="3728" y="25504"/>
                          <a:pt x="7472" y="44155"/>
                          <a:pt x="11532" y="54623"/>
                        </a:cubicBezTo>
                        <a:cubicBezTo>
                          <a:pt x="15592" y="65091"/>
                          <a:pt x="19906" y="67438"/>
                          <a:pt x="26567" y="68390"/>
                        </a:cubicBezTo>
                        <a:cubicBezTo>
                          <a:pt x="33165" y="69405"/>
                          <a:pt x="42047" y="69088"/>
                          <a:pt x="78462" y="67502"/>
                        </a:cubicBezTo>
                        <a:cubicBezTo>
                          <a:pt x="114878" y="65979"/>
                          <a:pt x="178890" y="63188"/>
                          <a:pt x="211308" y="60840"/>
                        </a:cubicBezTo>
                        <a:cubicBezTo>
                          <a:pt x="243727" y="58493"/>
                          <a:pt x="244551" y="56463"/>
                          <a:pt x="247216" y="46439"/>
                        </a:cubicBezTo>
                        <a:cubicBezTo>
                          <a:pt x="249881" y="36415"/>
                          <a:pt x="254448" y="18271"/>
                          <a:pt x="254766" y="9199"/>
                        </a:cubicBezTo>
                        <a:cubicBezTo>
                          <a:pt x="255083" y="127"/>
                          <a:pt x="251086" y="0"/>
                          <a:pt x="227549" y="0"/>
                        </a:cubicBezTo>
                        <a:cubicBezTo>
                          <a:pt x="204013" y="0"/>
                          <a:pt x="161063" y="127"/>
                          <a:pt x="122490" y="825"/>
                        </a:cubicBezTo>
                        <a:cubicBezTo>
                          <a:pt x="83918" y="1523"/>
                          <a:pt x="49660" y="2855"/>
                          <a:pt x="29803" y="3807"/>
                        </a:cubicBezTo>
                        <a:cubicBezTo>
                          <a:pt x="9946" y="4758"/>
                          <a:pt x="4426" y="5266"/>
                          <a:pt x="1825" y="5710"/>
                        </a:cubicBezTo>
                        <a:cubicBezTo>
                          <a:pt x="-776" y="6154"/>
                          <a:pt x="-395" y="6534"/>
                          <a:pt x="1698" y="15987"/>
                        </a:cubicBezTo>
                        <a:close/>
                      </a:path>
                    </a:pathLst>
                  </a:custGeom>
                  <a:solidFill>
                    <a:srgbClr val="AB8A4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69" name="Freeform: Shape 7768">
                    <a:extLst>
                      <a:ext uri="{FF2B5EF4-FFF2-40B4-BE49-F238E27FC236}">
                        <a16:creationId xmlns:a16="http://schemas.microsoft.com/office/drawing/2014/main" id="{93B561CC-683E-F4F3-0FCE-D79948EF34D9}"/>
                      </a:ext>
                    </a:extLst>
                  </p:cNvPr>
                  <p:cNvSpPr/>
                  <p:nvPr/>
                </p:nvSpPr>
                <p:spPr>
                  <a:xfrm>
                    <a:off x="1136860" y="2610734"/>
                    <a:ext cx="233590" cy="19616"/>
                  </a:xfrm>
                  <a:custGeom>
                    <a:avLst/>
                    <a:gdLst>
                      <a:gd name="connsiteX0" fmla="*/ 0 w 233590"/>
                      <a:gd name="connsiteY0" fmla="*/ 8120 h 19616"/>
                      <a:gd name="connsiteX1" fmla="*/ 13767 w 233590"/>
                      <a:gd name="connsiteY1" fmla="*/ 19032 h 19616"/>
                      <a:gd name="connsiteX2" fmla="*/ 65662 w 233590"/>
                      <a:gd name="connsiteY2" fmla="*/ 18144 h 19616"/>
                      <a:gd name="connsiteX3" fmla="*/ 198508 w 233590"/>
                      <a:gd name="connsiteY3" fmla="*/ 11483 h 19616"/>
                      <a:gd name="connsiteX4" fmla="*/ 233591 w 233590"/>
                      <a:gd name="connsiteY4" fmla="*/ 0 h 19616"/>
                      <a:gd name="connsiteX5" fmla="*/ 189563 w 233590"/>
                      <a:gd name="connsiteY5" fmla="*/ 4758 h 19616"/>
                      <a:gd name="connsiteX6" fmla="*/ 73148 w 233590"/>
                      <a:gd name="connsiteY6" fmla="*/ 10531 h 19616"/>
                      <a:gd name="connsiteX7" fmla="*/ 0 w 233590"/>
                      <a:gd name="connsiteY7" fmla="*/ 8120 h 1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3590" h="19616">
                        <a:moveTo>
                          <a:pt x="0" y="8120"/>
                        </a:moveTo>
                        <a:cubicBezTo>
                          <a:pt x="3680" y="16178"/>
                          <a:pt x="7867" y="18144"/>
                          <a:pt x="13767" y="19032"/>
                        </a:cubicBezTo>
                        <a:cubicBezTo>
                          <a:pt x="20365" y="20047"/>
                          <a:pt x="29246" y="19730"/>
                          <a:pt x="65662" y="18144"/>
                        </a:cubicBezTo>
                        <a:cubicBezTo>
                          <a:pt x="102077" y="16622"/>
                          <a:pt x="166089" y="13830"/>
                          <a:pt x="198508" y="11483"/>
                        </a:cubicBezTo>
                        <a:cubicBezTo>
                          <a:pt x="227500" y="9389"/>
                          <a:pt x="231243" y="7550"/>
                          <a:pt x="233591" y="0"/>
                        </a:cubicBezTo>
                        <a:cubicBezTo>
                          <a:pt x="224709" y="1079"/>
                          <a:pt x="211006" y="2918"/>
                          <a:pt x="189563" y="4758"/>
                        </a:cubicBezTo>
                        <a:cubicBezTo>
                          <a:pt x="157905" y="7486"/>
                          <a:pt x="109373" y="10087"/>
                          <a:pt x="73148" y="10531"/>
                        </a:cubicBezTo>
                        <a:cubicBezTo>
                          <a:pt x="37621" y="10975"/>
                          <a:pt x="13894" y="9263"/>
                          <a:pt x="0" y="8120"/>
                        </a:cubicBezTo>
                        <a:close/>
                      </a:path>
                    </a:pathLst>
                  </a:custGeom>
                  <a:solidFill>
                    <a:srgbClr val="76585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0" name="Freeform: Shape 7769">
                    <a:extLst>
                      <a:ext uri="{FF2B5EF4-FFF2-40B4-BE49-F238E27FC236}">
                        <a16:creationId xmlns:a16="http://schemas.microsoft.com/office/drawing/2014/main" id="{E8312F85-B1A0-D43D-95EE-DAF09E4A2061}"/>
                      </a:ext>
                    </a:extLst>
                  </p:cNvPr>
                  <p:cNvSpPr/>
                  <p:nvPr/>
                </p:nvSpPr>
                <p:spPr>
                  <a:xfrm>
                    <a:off x="981532" y="2243459"/>
                    <a:ext cx="129253" cy="176570"/>
                  </a:xfrm>
                  <a:custGeom>
                    <a:avLst/>
                    <a:gdLst>
                      <a:gd name="connsiteX0" fmla="*/ 3386 w 129253"/>
                      <a:gd name="connsiteY0" fmla="*/ 44803 h 176570"/>
                      <a:gd name="connsiteX1" fmla="*/ 4845 w 129253"/>
                      <a:gd name="connsiteY1" fmla="*/ 62757 h 176570"/>
                      <a:gd name="connsiteX2" fmla="*/ 129253 w 129253"/>
                      <a:gd name="connsiteY2" fmla="*/ 62757 h 176570"/>
                      <a:gd name="connsiteX3" fmla="*/ 129063 w 129253"/>
                      <a:gd name="connsiteY3" fmla="*/ 44803 h 176570"/>
                      <a:gd name="connsiteX4" fmla="*/ 3386 w 129253"/>
                      <a:gd name="connsiteY4" fmla="*/ 44803 h 176570"/>
                      <a:gd name="connsiteX5" fmla="*/ 6685 w 129253"/>
                      <a:gd name="connsiteY5" fmla="*/ 86548 h 176570"/>
                      <a:gd name="connsiteX6" fmla="*/ 7890 w 129253"/>
                      <a:gd name="connsiteY6" fmla="*/ 102789 h 176570"/>
                      <a:gd name="connsiteX7" fmla="*/ 128809 w 129253"/>
                      <a:gd name="connsiteY7" fmla="*/ 102789 h 176570"/>
                      <a:gd name="connsiteX8" fmla="*/ 129063 w 129253"/>
                      <a:gd name="connsiteY8" fmla="*/ 86548 h 176570"/>
                      <a:gd name="connsiteX9" fmla="*/ 6621 w 129253"/>
                      <a:gd name="connsiteY9" fmla="*/ 86548 h 176570"/>
                      <a:gd name="connsiteX10" fmla="*/ 9603 w 129253"/>
                      <a:gd name="connsiteY10" fmla="*/ 126960 h 176570"/>
                      <a:gd name="connsiteX11" fmla="*/ 10555 w 129253"/>
                      <a:gd name="connsiteY11" fmla="*/ 140853 h 176570"/>
                      <a:gd name="connsiteX12" fmla="*/ 127984 w 129253"/>
                      <a:gd name="connsiteY12" fmla="*/ 140853 h 176570"/>
                      <a:gd name="connsiteX13" fmla="*/ 128302 w 129253"/>
                      <a:gd name="connsiteY13" fmla="*/ 126960 h 176570"/>
                      <a:gd name="connsiteX14" fmla="*/ 9603 w 129253"/>
                      <a:gd name="connsiteY14" fmla="*/ 126960 h 176570"/>
                      <a:gd name="connsiteX15" fmla="*/ 12014 w 129253"/>
                      <a:gd name="connsiteY15" fmla="*/ 164644 h 176570"/>
                      <a:gd name="connsiteX16" fmla="*/ 12712 w 129253"/>
                      <a:gd name="connsiteY16" fmla="*/ 176571 h 176570"/>
                      <a:gd name="connsiteX17" fmla="*/ 127033 w 129253"/>
                      <a:gd name="connsiteY17" fmla="*/ 176571 h 176570"/>
                      <a:gd name="connsiteX18" fmla="*/ 127350 w 129253"/>
                      <a:gd name="connsiteY18" fmla="*/ 164644 h 176570"/>
                      <a:gd name="connsiteX19" fmla="*/ 12014 w 129253"/>
                      <a:gd name="connsiteY19" fmla="*/ 164644 h 176570"/>
                      <a:gd name="connsiteX20" fmla="*/ 128492 w 129253"/>
                      <a:gd name="connsiteY20" fmla="*/ 28562 h 176570"/>
                      <a:gd name="connsiteX21" fmla="*/ 126969 w 129253"/>
                      <a:gd name="connsiteY21" fmla="*/ 9530 h 176570"/>
                      <a:gd name="connsiteX22" fmla="*/ 116438 w 129253"/>
                      <a:gd name="connsiteY22" fmla="*/ 712 h 176570"/>
                      <a:gd name="connsiteX23" fmla="*/ 71268 w 129253"/>
                      <a:gd name="connsiteY23" fmla="*/ 839 h 176570"/>
                      <a:gd name="connsiteX24" fmla="*/ 16074 w 129253"/>
                      <a:gd name="connsiteY24" fmla="*/ 331 h 176570"/>
                      <a:gd name="connsiteX25" fmla="*/ 531 w 129253"/>
                      <a:gd name="connsiteY25" fmla="*/ 77 h 176570"/>
                      <a:gd name="connsiteX26" fmla="*/ 1990 w 129253"/>
                      <a:gd name="connsiteY26" fmla="*/ 28562 h 176570"/>
                      <a:gd name="connsiteX27" fmla="*/ 128492 w 129253"/>
                      <a:gd name="connsiteY27" fmla="*/ 28562 h 176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9253" h="176570">
                        <a:moveTo>
                          <a:pt x="3386" y="44803"/>
                        </a:moveTo>
                        <a:cubicBezTo>
                          <a:pt x="3830" y="50259"/>
                          <a:pt x="4337" y="56223"/>
                          <a:pt x="4845" y="62757"/>
                        </a:cubicBezTo>
                        <a:lnTo>
                          <a:pt x="129253" y="62757"/>
                        </a:lnTo>
                        <a:cubicBezTo>
                          <a:pt x="129253" y="56032"/>
                          <a:pt x="129190" y="50069"/>
                          <a:pt x="129063" y="44803"/>
                        </a:cubicBezTo>
                        <a:lnTo>
                          <a:pt x="3386" y="44803"/>
                        </a:lnTo>
                        <a:close/>
                        <a:moveTo>
                          <a:pt x="6685" y="86548"/>
                        </a:moveTo>
                        <a:cubicBezTo>
                          <a:pt x="7065" y="91813"/>
                          <a:pt x="7509" y="97206"/>
                          <a:pt x="7890" y="102789"/>
                        </a:cubicBezTo>
                        <a:lnTo>
                          <a:pt x="128809" y="102789"/>
                        </a:lnTo>
                        <a:cubicBezTo>
                          <a:pt x="128936" y="97142"/>
                          <a:pt x="128999" y="91750"/>
                          <a:pt x="129063" y="86548"/>
                        </a:cubicBezTo>
                        <a:lnTo>
                          <a:pt x="6621" y="86548"/>
                        </a:lnTo>
                        <a:close/>
                        <a:moveTo>
                          <a:pt x="9603" y="126960"/>
                        </a:moveTo>
                        <a:cubicBezTo>
                          <a:pt x="9920" y="131528"/>
                          <a:pt x="10237" y="136159"/>
                          <a:pt x="10555" y="140853"/>
                        </a:cubicBezTo>
                        <a:lnTo>
                          <a:pt x="127984" y="140853"/>
                        </a:lnTo>
                        <a:cubicBezTo>
                          <a:pt x="128111" y="136159"/>
                          <a:pt x="128238" y="131528"/>
                          <a:pt x="128302" y="126960"/>
                        </a:cubicBezTo>
                        <a:lnTo>
                          <a:pt x="9603" y="126960"/>
                        </a:lnTo>
                        <a:close/>
                        <a:moveTo>
                          <a:pt x="12014" y="164644"/>
                        </a:moveTo>
                        <a:cubicBezTo>
                          <a:pt x="12267" y="168641"/>
                          <a:pt x="12458" y="172574"/>
                          <a:pt x="12712" y="176571"/>
                        </a:cubicBezTo>
                        <a:lnTo>
                          <a:pt x="127033" y="176571"/>
                        </a:lnTo>
                        <a:lnTo>
                          <a:pt x="127350" y="164644"/>
                        </a:lnTo>
                        <a:lnTo>
                          <a:pt x="12014" y="164644"/>
                        </a:lnTo>
                        <a:close/>
                        <a:moveTo>
                          <a:pt x="128492" y="28562"/>
                        </a:moveTo>
                        <a:cubicBezTo>
                          <a:pt x="128048" y="19427"/>
                          <a:pt x="127477" y="13527"/>
                          <a:pt x="126969" y="9530"/>
                        </a:cubicBezTo>
                        <a:cubicBezTo>
                          <a:pt x="125891" y="648"/>
                          <a:pt x="125129" y="648"/>
                          <a:pt x="116438" y="712"/>
                        </a:cubicBezTo>
                        <a:cubicBezTo>
                          <a:pt x="107747" y="712"/>
                          <a:pt x="91061" y="902"/>
                          <a:pt x="71268" y="839"/>
                        </a:cubicBezTo>
                        <a:cubicBezTo>
                          <a:pt x="51474" y="839"/>
                          <a:pt x="28572" y="585"/>
                          <a:pt x="16074" y="331"/>
                        </a:cubicBezTo>
                        <a:cubicBezTo>
                          <a:pt x="3576" y="77"/>
                          <a:pt x="1482" y="-113"/>
                          <a:pt x="531" y="77"/>
                        </a:cubicBezTo>
                        <a:cubicBezTo>
                          <a:pt x="-357" y="268"/>
                          <a:pt x="-294" y="839"/>
                          <a:pt x="1990" y="28562"/>
                        </a:cubicBezTo>
                        <a:lnTo>
                          <a:pt x="128492" y="28562"/>
                        </a:lnTo>
                        <a:close/>
                      </a:path>
                    </a:pathLst>
                  </a:custGeom>
                  <a:solidFill>
                    <a:srgbClr val="92D0C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1" name="Freeform: Shape 7770">
                    <a:extLst>
                      <a:ext uri="{FF2B5EF4-FFF2-40B4-BE49-F238E27FC236}">
                        <a16:creationId xmlns:a16="http://schemas.microsoft.com/office/drawing/2014/main" id="{238C9A94-B763-4BAD-75CC-EE65011EB3B8}"/>
                      </a:ext>
                    </a:extLst>
                  </p:cNvPr>
                  <p:cNvSpPr/>
                  <p:nvPr/>
                </p:nvSpPr>
                <p:spPr>
                  <a:xfrm>
                    <a:off x="1397480" y="2219936"/>
                    <a:ext cx="143936" cy="385092"/>
                  </a:xfrm>
                  <a:custGeom>
                    <a:avLst/>
                    <a:gdLst>
                      <a:gd name="connsiteX0" fmla="*/ 440 w 143936"/>
                      <a:gd name="connsiteY0" fmla="*/ 22902 h 385092"/>
                      <a:gd name="connsiteX1" fmla="*/ 9068 w 143936"/>
                      <a:gd name="connsiteY1" fmla="*/ 151244 h 385092"/>
                      <a:gd name="connsiteX2" fmla="*/ 24294 w 143936"/>
                      <a:gd name="connsiteY2" fmla="*/ 342963 h 385092"/>
                      <a:gd name="connsiteX3" fmla="*/ 32161 w 143936"/>
                      <a:gd name="connsiteY3" fmla="*/ 385088 h 385092"/>
                      <a:gd name="connsiteX4" fmla="*/ 64897 w 143936"/>
                      <a:gd name="connsiteY4" fmla="*/ 382551 h 385092"/>
                      <a:gd name="connsiteX5" fmla="*/ 129163 w 143936"/>
                      <a:gd name="connsiteY5" fmla="*/ 377793 h 385092"/>
                      <a:gd name="connsiteX6" fmla="*/ 143120 w 143936"/>
                      <a:gd name="connsiteY6" fmla="*/ 362123 h 385092"/>
                      <a:gd name="connsiteX7" fmla="*/ 143120 w 143936"/>
                      <a:gd name="connsiteY7" fmla="*/ 285295 h 385092"/>
                      <a:gd name="connsiteX8" fmla="*/ 141407 w 143936"/>
                      <a:gd name="connsiteY8" fmla="*/ 117430 h 385092"/>
                      <a:gd name="connsiteX9" fmla="*/ 143881 w 143936"/>
                      <a:gd name="connsiteY9" fmla="*/ 17637 h 385092"/>
                      <a:gd name="connsiteX10" fmla="*/ 128148 w 143936"/>
                      <a:gd name="connsiteY10" fmla="*/ 1967 h 385092"/>
                      <a:gd name="connsiteX11" fmla="*/ 60836 w 143936"/>
                      <a:gd name="connsiteY11" fmla="*/ 1586 h 385092"/>
                      <a:gd name="connsiteX12" fmla="*/ 8878 w 143936"/>
                      <a:gd name="connsiteY12" fmla="*/ 0 h 385092"/>
                      <a:gd name="connsiteX13" fmla="*/ 567 w 143936"/>
                      <a:gd name="connsiteY13" fmla="*/ 22839 h 38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936" h="385092">
                        <a:moveTo>
                          <a:pt x="440" y="22902"/>
                        </a:moveTo>
                        <a:cubicBezTo>
                          <a:pt x="1709" y="44726"/>
                          <a:pt x="4247" y="87295"/>
                          <a:pt x="9068" y="151244"/>
                        </a:cubicBezTo>
                        <a:cubicBezTo>
                          <a:pt x="13827" y="215129"/>
                          <a:pt x="20805" y="300331"/>
                          <a:pt x="24294" y="342963"/>
                        </a:cubicBezTo>
                        <a:cubicBezTo>
                          <a:pt x="26623" y="371341"/>
                          <a:pt x="29243" y="385386"/>
                          <a:pt x="32161" y="385088"/>
                        </a:cubicBezTo>
                        <a:cubicBezTo>
                          <a:pt x="36602" y="384644"/>
                          <a:pt x="45420" y="383756"/>
                          <a:pt x="64897" y="382551"/>
                        </a:cubicBezTo>
                        <a:cubicBezTo>
                          <a:pt x="84373" y="381345"/>
                          <a:pt x="114444" y="379759"/>
                          <a:pt x="129163" y="377793"/>
                        </a:cubicBezTo>
                        <a:cubicBezTo>
                          <a:pt x="143881" y="375826"/>
                          <a:pt x="143183" y="373415"/>
                          <a:pt x="143120" y="362123"/>
                        </a:cubicBezTo>
                        <a:cubicBezTo>
                          <a:pt x="143056" y="350894"/>
                          <a:pt x="143564" y="330783"/>
                          <a:pt x="143120" y="285295"/>
                        </a:cubicBezTo>
                        <a:cubicBezTo>
                          <a:pt x="142676" y="239808"/>
                          <a:pt x="141217" y="169007"/>
                          <a:pt x="141407" y="117430"/>
                        </a:cubicBezTo>
                        <a:cubicBezTo>
                          <a:pt x="141597" y="65915"/>
                          <a:pt x="143500" y="33687"/>
                          <a:pt x="143881" y="17637"/>
                        </a:cubicBezTo>
                        <a:cubicBezTo>
                          <a:pt x="144262" y="1649"/>
                          <a:pt x="143056" y="1840"/>
                          <a:pt x="128148" y="1967"/>
                        </a:cubicBezTo>
                        <a:cubicBezTo>
                          <a:pt x="113239" y="2093"/>
                          <a:pt x="84564" y="2093"/>
                          <a:pt x="60836" y="1586"/>
                        </a:cubicBezTo>
                        <a:cubicBezTo>
                          <a:pt x="37109" y="1078"/>
                          <a:pt x="18331" y="0"/>
                          <a:pt x="8878" y="0"/>
                        </a:cubicBezTo>
                        <a:cubicBezTo>
                          <a:pt x="-575" y="0"/>
                          <a:pt x="-702" y="1078"/>
                          <a:pt x="567" y="22839"/>
                        </a:cubicBezTo>
                        <a:close/>
                      </a:path>
                    </a:pathLst>
                  </a:custGeom>
                  <a:solidFill>
                    <a:srgbClr val="2990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2" name="Freeform: Shape 7771">
                    <a:extLst>
                      <a:ext uri="{FF2B5EF4-FFF2-40B4-BE49-F238E27FC236}">
                        <a16:creationId xmlns:a16="http://schemas.microsoft.com/office/drawing/2014/main" id="{5994849F-7693-77E8-21D4-8974FC334C92}"/>
                      </a:ext>
                    </a:extLst>
                  </p:cNvPr>
                  <p:cNvSpPr/>
                  <p:nvPr/>
                </p:nvSpPr>
                <p:spPr>
                  <a:xfrm>
                    <a:off x="1402763" y="2240701"/>
                    <a:ext cx="99454" cy="20812"/>
                  </a:xfrm>
                  <a:custGeom>
                    <a:avLst/>
                    <a:gdLst>
                      <a:gd name="connsiteX0" fmla="*/ 7783 w 99454"/>
                      <a:gd name="connsiteY0" fmla="*/ 805 h 20812"/>
                      <a:gd name="connsiteX1" fmla="*/ 90383 w 99454"/>
                      <a:gd name="connsiteY1" fmla="*/ 1947 h 20812"/>
                      <a:gd name="connsiteX2" fmla="*/ 98313 w 99454"/>
                      <a:gd name="connsiteY2" fmla="*/ 7783 h 20812"/>
                      <a:gd name="connsiteX3" fmla="*/ 99392 w 99454"/>
                      <a:gd name="connsiteY3" fmla="*/ 15142 h 20812"/>
                      <a:gd name="connsiteX4" fmla="*/ 93682 w 99454"/>
                      <a:gd name="connsiteY4" fmla="*/ 19964 h 20812"/>
                      <a:gd name="connsiteX5" fmla="*/ 27767 w 99454"/>
                      <a:gd name="connsiteY5" fmla="*/ 20789 h 20812"/>
                      <a:gd name="connsiteX6" fmla="*/ 7783 w 99454"/>
                      <a:gd name="connsiteY6" fmla="*/ 741 h 20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454" h="20812">
                        <a:moveTo>
                          <a:pt x="7783" y="805"/>
                        </a:moveTo>
                        <a:cubicBezTo>
                          <a:pt x="33603" y="-591"/>
                          <a:pt x="61137" y="-147"/>
                          <a:pt x="90383" y="1947"/>
                        </a:cubicBezTo>
                        <a:cubicBezTo>
                          <a:pt x="94507" y="2264"/>
                          <a:pt x="97806" y="4675"/>
                          <a:pt x="98313" y="7783"/>
                        </a:cubicBezTo>
                        <a:lnTo>
                          <a:pt x="99392" y="15142"/>
                        </a:lnTo>
                        <a:cubicBezTo>
                          <a:pt x="99836" y="18314"/>
                          <a:pt x="97933" y="19964"/>
                          <a:pt x="93682" y="19964"/>
                        </a:cubicBezTo>
                        <a:cubicBezTo>
                          <a:pt x="72746" y="20218"/>
                          <a:pt x="50732" y="20472"/>
                          <a:pt x="27767" y="20789"/>
                        </a:cubicBezTo>
                        <a:cubicBezTo>
                          <a:pt x="-12328" y="21550"/>
                          <a:pt x="741" y="3660"/>
                          <a:pt x="7783" y="741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3" name="Freeform: Shape 7772">
                    <a:extLst>
                      <a:ext uri="{FF2B5EF4-FFF2-40B4-BE49-F238E27FC236}">
                        <a16:creationId xmlns:a16="http://schemas.microsoft.com/office/drawing/2014/main" id="{42CEA7EC-A7D6-D47D-EDA3-CB0AF0DE0052}"/>
                      </a:ext>
                    </a:extLst>
                  </p:cNvPr>
                  <p:cNvSpPr/>
                  <p:nvPr/>
                </p:nvSpPr>
                <p:spPr>
                  <a:xfrm>
                    <a:off x="1414415" y="2281791"/>
                    <a:ext cx="84123" cy="21379"/>
                  </a:xfrm>
                  <a:custGeom>
                    <a:avLst/>
                    <a:gdLst>
                      <a:gd name="connsiteX0" fmla="*/ 84123 w 84123"/>
                      <a:gd name="connsiteY0" fmla="*/ 20682 h 21379"/>
                      <a:gd name="connsiteX1" fmla="*/ 83172 w 84123"/>
                      <a:gd name="connsiteY1" fmla="*/ 21380 h 21379"/>
                      <a:gd name="connsiteX2" fmla="*/ 1396 w 84123"/>
                      <a:gd name="connsiteY2" fmla="*/ 20936 h 21379"/>
                      <a:gd name="connsiteX3" fmla="*/ 444 w 84123"/>
                      <a:gd name="connsiteY3" fmla="*/ 20238 h 21379"/>
                      <a:gd name="connsiteX4" fmla="*/ 0 w 84123"/>
                      <a:gd name="connsiteY4" fmla="*/ 698 h 21379"/>
                      <a:gd name="connsiteX5" fmla="*/ 952 w 84123"/>
                      <a:gd name="connsiteY5" fmla="*/ 0 h 21379"/>
                      <a:gd name="connsiteX6" fmla="*/ 82727 w 84123"/>
                      <a:gd name="connsiteY6" fmla="*/ 444 h 21379"/>
                      <a:gd name="connsiteX7" fmla="*/ 83679 w 84123"/>
                      <a:gd name="connsiteY7" fmla="*/ 1142 h 21379"/>
                      <a:gd name="connsiteX8" fmla="*/ 84123 w 84123"/>
                      <a:gd name="connsiteY8" fmla="*/ 20745 h 2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23" h="21379">
                        <a:moveTo>
                          <a:pt x="84123" y="20682"/>
                        </a:moveTo>
                        <a:cubicBezTo>
                          <a:pt x="84123" y="21062"/>
                          <a:pt x="83742" y="21380"/>
                          <a:pt x="83172" y="21380"/>
                        </a:cubicBezTo>
                        <a:lnTo>
                          <a:pt x="1396" y="20936"/>
                        </a:lnTo>
                        <a:cubicBezTo>
                          <a:pt x="888" y="20936"/>
                          <a:pt x="444" y="20618"/>
                          <a:pt x="444" y="20238"/>
                        </a:cubicBezTo>
                        <a:lnTo>
                          <a:pt x="0" y="698"/>
                        </a:lnTo>
                        <a:cubicBezTo>
                          <a:pt x="0" y="317"/>
                          <a:pt x="381" y="0"/>
                          <a:pt x="952" y="0"/>
                        </a:cubicBezTo>
                        <a:lnTo>
                          <a:pt x="82727" y="444"/>
                        </a:lnTo>
                        <a:cubicBezTo>
                          <a:pt x="83235" y="444"/>
                          <a:pt x="83679" y="761"/>
                          <a:pt x="83679" y="1142"/>
                        </a:cubicBezTo>
                        <a:lnTo>
                          <a:pt x="84123" y="20745"/>
                        </a:ln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4" name="Freeform: Shape 7773">
                    <a:extLst>
                      <a:ext uri="{FF2B5EF4-FFF2-40B4-BE49-F238E27FC236}">
                        <a16:creationId xmlns:a16="http://schemas.microsoft.com/office/drawing/2014/main" id="{7BD71B07-F239-2D08-BA16-CD6101DE2125}"/>
                      </a:ext>
                    </a:extLst>
                  </p:cNvPr>
                  <p:cNvSpPr/>
                  <p:nvPr/>
                </p:nvSpPr>
                <p:spPr>
                  <a:xfrm>
                    <a:off x="1421700" y="2323976"/>
                    <a:ext cx="78245" cy="21260"/>
                  </a:xfrm>
                  <a:custGeom>
                    <a:avLst/>
                    <a:gdLst>
                      <a:gd name="connsiteX0" fmla="*/ 1978 w 78245"/>
                      <a:gd name="connsiteY0" fmla="*/ 67 h 21260"/>
                      <a:gd name="connsiteX1" fmla="*/ 74618 w 78245"/>
                      <a:gd name="connsiteY1" fmla="*/ 1463 h 21260"/>
                      <a:gd name="connsiteX2" fmla="*/ 76585 w 78245"/>
                      <a:gd name="connsiteY2" fmla="*/ 2859 h 21260"/>
                      <a:gd name="connsiteX3" fmla="*/ 78234 w 78245"/>
                      <a:gd name="connsiteY3" fmla="*/ 19734 h 21260"/>
                      <a:gd name="connsiteX4" fmla="*/ 76268 w 78245"/>
                      <a:gd name="connsiteY4" fmla="*/ 21257 h 21260"/>
                      <a:gd name="connsiteX5" fmla="*/ 3627 w 78245"/>
                      <a:gd name="connsiteY5" fmla="*/ 19861 h 21260"/>
                      <a:gd name="connsiteX6" fmla="*/ 1661 w 78245"/>
                      <a:gd name="connsiteY6" fmla="*/ 18465 h 21260"/>
                      <a:gd name="connsiteX7" fmla="*/ 11 w 78245"/>
                      <a:gd name="connsiteY7" fmla="*/ 1527 h 21260"/>
                      <a:gd name="connsiteX8" fmla="*/ 1978 w 78245"/>
                      <a:gd name="connsiteY8" fmla="*/ 4 h 2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245" h="21260">
                        <a:moveTo>
                          <a:pt x="1978" y="67"/>
                        </a:moveTo>
                        <a:lnTo>
                          <a:pt x="74618" y="1463"/>
                        </a:lnTo>
                        <a:cubicBezTo>
                          <a:pt x="75697" y="1463"/>
                          <a:pt x="76522" y="2097"/>
                          <a:pt x="76585" y="2859"/>
                        </a:cubicBezTo>
                        <a:lnTo>
                          <a:pt x="78234" y="19734"/>
                        </a:lnTo>
                        <a:cubicBezTo>
                          <a:pt x="78361" y="20622"/>
                          <a:pt x="77410" y="21320"/>
                          <a:pt x="76268" y="21257"/>
                        </a:cubicBezTo>
                        <a:lnTo>
                          <a:pt x="3627" y="19861"/>
                        </a:lnTo>
                        <a:cubicBezTo>
                          <a:pt x="2612" y="19861"/>
                          <a:pt x="1724" y="19227"/>
                          <a:pt x="1661" y="18465"/>
                        </a:cubicBezTo>
                        <a:lnTo>
                          <a:pt x="11" y="1527"/>
                        </a:lnTo>
                        <a:cubicBezTo>
                          <a:pt x="-116" y="638"/>
                          <a:pt x="836" y="-59"/>
                          <a:pt x="1978" y="4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5" name="Freeform: Shape 7774">
                    <a:extLst>
                      <a:ext uri="{FF2B5EF4-FFF2-40B4-BE49-F238E27FC236}">
                        <a16:creationId xmlns:a16="http://schemas.microsoft.com/office/drawing/2014/main" id="{DF531410-07A4-7B18-77FB-F47CBC75DBF0}"/>
                      </a:ext>
                    </a:extLst>
                  </p:cNvPr>
                  <p:cNvSpPr/>
                  <p:nvPr/>
                </p:nvSpPr>
                <p:spPr>
                  <a:xfrm>
                    <a:off x="1429258" y="2366803"/>
                    <a:ext cx="74134" cy="24551"/>
                  </a:xfrm>
                  <a:custGeom>
                    <a:avLst/>
                    <a:gdLst>
                      <a:gd name="connsiteX0" fmla="*/ 71501 w 74134"/>
                      <a:gd name="connsiteY0" fmla="*/ 24552 h 24551"/>
                      <a:gd name="connsiteX1" fmla="*/ 4253 w 74134"/>
                      <a:gd name="connsiteY1" fmla="*/ 23663 h 24551"/>
                      <a:gd name="connsiteX2" fmla="*/ 1398 w 74134"/>
                      <a:gd name="connsiteY2" fmla="*/ 21633 h 24551"/>
                      <a:gd name="connsiteX3" fmla="*/ 2 w 74134"/>
                      <a:gd name="connsiteY3" fmla="*/ 2157 h 24551"/>
                      <a:gd name="connsiteX4" fmla="*/ 2730 w 74134"/>
                      <a:gd name="connsiteY4" fmla="*/ 0 h 24551"/>
                      <a:gd name="connsiteX5" fmla="*/ 67123 w 74134"/>
                      <a:gd name="connsiteY5" fmla="*/ 317 h 24551"/>
                      <a:gd name="connsiteX6" fmla="*/ 69915 w 74134"/>
                      <a:gd name="connsiteY6" fmla="*/ 2157 h 24551"/>
                      <a:gd name="connsiteX7" fmla="*/ 74102 w 74134"/>
                      <a:gd name="connsiteY7" fmla="*/ 22141 h 24551"/>
                      <a:gd name="connsiteX8" fmla="*/ 71374 w 74134"/>
                      <a:gd name="connsiteY8" fmla="*/ 24488 h 24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134" h="24551">
                        <a:moveTo>
                          <a:pt x="71501" y="24552"/>
                        </a:moveTo>
                        <a:lnTo>
                          <a:pt x="4253" y="23663"/>
                        </a:lnTo>
                        <a:cubicBezTo>
                          <a:pt x="2730" y="23663"/>
                          <a:pt x="1525" y="22775"/>
                          <a:pt x="1398" y="21633"/>
                        </a:cubicBezTo>
                        <a:lnTo>
                          <a:pt x="2" y="2157"/>
                        </a:lnTo>
                        <a:cubicBezTo>
                          <a:pt x="-61" y="952"/>
                          <a:pt x="1144" y="0"/>
                          <a:pt x="2730" y="0"/>
                        </a:cubicBezTo>
                        <a:lnTo>
                          <a:pt x="67123" y="317"/>
                        </a:lnTo>
                        <a:cubicBezTo>
                          <a:pt x="68519" y="317"/>
                          <a:pt x="69724" y="1078"/>
                          <a:pt x="69915" y="2157"/>
                        </a:cubicBezTo>
                        <a:lnTo>
                          <a:pt x="74102" y="22141"/>
                        </a:lnTo>
                        <a:cubicBezTo>
                          <a:pt x="74356" y="23410"/>
                          <a:pt x="73087" y="24488"/>
                          <a:pt x="71374" y="24488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6" name="Freeform: Shape 7775">
                    <a:extLst>
                      <a:ext uri="{FF2B5EF4-FFF2-40B4-BE49-F238E27FC236}">
                        <a16:creationId xmlns:a16="http://schemas.microsoft.com/office/drawing/2014/main" id="{3FAD5159-97A6-D594-7758-51CEEDB91EB8}"/>
                      </a:ext>
                    </a:extLst>
                  </p:cNvPr>
                  <p:cNvSpPr/>
                  <p:nvPr/>
                </p:nvSpPr>
                <p:spPr>
                  <a:xfrm>
                    <a:off x="1434321" y="2412034"/>
                    <a:ext cx="72098" cy="24426"/>
                  </a:xfrm>
                  <a:custGeom>
                    <a:avLst/>
                    <a:gdLst>
                      <a:gd name="connsiteX0" fmla="*/ 68405 w 72098"/>
                      <a:gd name="connsiteY0" fmla="*/ 24427 h 24426"/>
                      <a:gd name="connsiteX1" fmla="*/ 5852 w 72098"/>
                      <a:gd name="connsiteY1" fmla="*/ 23285 h 24426"/>
                      <a:gd name="connsiteX2" fmla="*/ 2235 w 72098"/>
                      <a:gd name="connsiteY2" fmla="*/ 20747 h 24426"/>
                      <a:gd name="connsiteX3" fmla="*/ 15 w 72098"/>
                      <a:gd name="connsiteY3" fmla="*/ 2920 h 24426"/>
                      <a:gd name="connsiteX4" fmla="*/ 3631 w 72098"/>
                      <a:gd name="connsiteY4" fmla="*/ 2 h 24426"/>
                      <a:gd name="connsiteX5" fmla="*/ 66248 w 72098"/>
                      <a:gd name="connsiteY5" fmla="*/ 1144 h 24426"/>
                      <a:gd name="connsiteX6" fmla="*/ 69864 w 72098"/>
                      <a:gd name="connsiteY6" fmla="*/ 3682 h 24426"/>
                      <a:gd name="connsiteX7" fmla="*/ 72084 w 72098"/>
                      <a:gd name="connsiteY7" fmla="*/ 21509 h 24426"/>
                      <a:gd name="connsiteX8" fmla="*/ 68405 w 72098"/>
                      <a:gd name="connsiteY8" fmla="*/ 24427 h 2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098" h="24426">
                        <a:moveTo>
                          <a:pt x="68405" y="24427"/>
                        </a:moveTo>
                        <a:lnTo>
                          <a:pt x="5852" y="23285"/>
                        </a:lnTo>
                        <a:cubicBezTo>
                          <a:pt x="3948" y="23285"/>
                          <a:pt x="2362" y="22143"/>
                          <a:pt x="2235" y="20747"/>
                        </a:cubicBezTo>
                        <a:lnTo>
                          <a:pt x="15" y="2920"/>
                        </a:lnTo>
                        <a:cubicBezTo>
                          <a:pt x="-175" y="1334"/>
                          <a:pt x="1474" y="-61"/>
                          <a:pt x="3631" y="2"/>
                        </a:cubicBezTo>
                        <a:lnTo>
                          <a:pt x="66248" y="1144"/>
                        </a:lnTo>
                        <a:cubicBezTo>
                          <a:pt x="68151" y="1144"/>
                          <a:pt x="69737" y="2286"/>
                          <a:pt x="69864" y="3682"/>
                        </a:cubicBezTo>
                        <a:lnTo>
                          <a:pt x="72084" y="21509"/>
                        </a:lnTo>
                        <a:cubicBezTo>
                          <a:pt x="72275" y="23095"/>
                          <a:pt x="70562" y="24427"/>
                          <a:pt x="68405" y="24427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7" name="Freeform: Shape 7776">
                    <a:extLst>
                      <a:ext uri="{FF2B5EF4-FFF2-40B4-BE49-F238E27FC236}">
                        <a16:creationId xmlns:a16="http://schemas.microsoft.com/office/drawing/2014/main" id="{0395C125-D16A-723A-6C23-F29D84421B1F}"/>
                      </a:ext>
                    </a:extLst>
                  </p:cNvPr>
                  <p:cNvSpPr/>
                  <p:nvPr/>
                </p:nvSpPr>
                <p:spPr>
                  <a:xfrm>
                    <a:off x="1438437" y="2461140"/>
                    <a:ext cx="74088" cy="26243"/>
                  </a:xfrm>
                  <a:custGeom>
                    <a:avLst/>
                    <a:gdLst>
                      <a:gd name="connsiteX0" fmla="*/ 5732 w 74088"/>
                      <a:gd name="connsiteY0" fmla="*/ 0 h 26243"/>
                      <a:gd name="connsiteX1" fmla="*/ 65050 w 74088"/>
                      <a:gd name="connsiteY1" fmla="*/ 3426 h 26243"/>
                      <a:gd name="connsiteX2" fmla="*/ 73043 w 74088"/>
                      <a:gd name="connsiteY2" fmla="*/ 9199 h 26243"/>
                      <a:gd name="connsiteX3" fmla="*/ 74058 w 74088"/>
                      <a:gd name="connsiteY3" fmla="*/ 21697 h 26243"/>
                      <a:gd name="connsiteX4" fmla="*/ 67397 w 74088"/>
                      <a:gd name="connsiteY4" fmla="*/ 26074 h 26243"/>
                      <a:gd name="connsiteX5" fmla="*/ 7826 w 74088"/>
                      <a:gd name="connsiteY5" fmla="*/ 23854 h 26243"/>
                      <a:gd name="connsiteX6" fmla="*/ 1418 w 74088"/>
                      <a:gd name="connsiteY6" fmla="*/ 19667 h 26243"/>
                      <a:gd name="connsiteX7" fmla="*/ 22 w 74088"/>
                      <a:gd name="connsiteY7" fmla="*/ 4060 h 26243"/>
                      <a:gd name="connsiteX8" fmla="*/ 5732 w 74088"/>
                      <a:gd name="connsiteY8" fmla="*/ 64 h 2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088" h="26243">
                        <a:moveTo>
                          <a:pt x="5732" y="0"/>
                        </a:moveTo>
                        <a:cubicBezTo>
                          <a:pt x="24511" y="1840"/>
                          <a:pt x="44304" y="2982"/>
                          <a:pt x="65050" y="3426"/>
                        </a:cubicBezTo>
                        <a:cubicBezTo>
                          <a:pt x="69300" y="3489"/>
                          <a:pt x="72726" y="6027"/>
                          <a:pt x="73043" y="9199"/>
                        </a:cubicBezTo>
                        <a:lnTo>
                          <a:pt x="74058" y="21697"/>
                        </a:lnTo>
                        <a:cubicBezTo>
                          <a:pt x="74376" y="25313"/>
                          <a:pt x="72155" y="26772"/>
                          <a:pt x="67397" y="26074"/>
                        </a:cubicBezTo>
                        <a:cubicBezTo>
                          <a:pt x="48555" y="23410"/>
                          <a:pt x="28698" y="22649"/>
                          <a:pt x="7826" y="23854"/>
                        </a:cubicBezTo>
                        <a:cubicBezTo>
                          <a:pt x="3829" y="24108"/>
                          <a:pt x="1672" y="22712"/>
                          <a:pt x="1418" y="19667"/>
                        </a:cubicBezTo>
                        <a:lnTo>
                          <a:pt x="22" y="4060"/>
                        </a:lnTo>
                        <a:cubicBezTo>
                          <a:pt x="-231" y="1015"/>
                          <a:pt x="1672" y="-317"/>
                          <a:pt x="5732" y="64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8" name="Freeform: Shape 7777">
                    <a:extLst>
                      <a:ext uri="{FF2B5EF4-FFF2-40B4-BE49-F238E27FC236}">
                        <a16:creationId xmlns:a16="http://schemas.microsoft.com/office/drawing/2014/main" id="{D4A86BCA-DD01-5DF9-CE39-88515232C9A3}"/>
                      </a:ext>
                    </a:extLst>
                  </p:cNvPr>
                  <p:cNvSpPr/>
                  <p:nvPr/>
                </p:nvSpPr>
                <p:spPr>
                  <a:xfrm>
                    <a:off x="1443438" y="2506564"/>
                    <a:ext cx="70346" cy="17389"/>
                  </a:xfrm>
                  <a:custGeom>
                    <a:avLst/>
                    <a:gdLst>
                      <a:gd name="connsiteX0" fmla="*/ 25346 w 70346"/>
                      <a:gd name="connsiteY0" fmla="*/ 15289 h 17389"/>
                      <a:gd name="connsiteX1" fmla="*/ 6694 w 70346"/>
                      <a:gd name="connsiteY1" fmla="*/ 17066 h 17389"/>
                      <a:gd name="connsiteX2" fmla="*/ 1619 w 70346"/>
                      <a:gd name="connsiteY2" fmla="*/ 14020 h 17389"/>
                      <a:gd name="connsiteX3" fmla="*/ 33 w 70346"/>
                      <a:gd name="connsiteY3" fmla="*/ 2918 h 17389"/>
                      <a:gd name="connsiteX4" fmla="*/ 3586 w 70346"/>
                      <a:gd name="connsiteY4" fmla="*/ 0 h 17389"/>
                      <a:gd name="connsiteX5" fmla="*/ 62586 w 70346"/>
                      <a:gd name="connsiteY5" fmla="*/ 952 h 17389"/>
                      <a:gd name="connsiteX6" fmla="*/ 69755 w 70346"/>
                      <a:gd name="connsiteY6" fmla="*/ 6090 h 17389"/>
                      <a:gd name="connsiteX7" fmla="*/ 70326 w 70346"/>
                      <a:gd name="connsiteY7" fmla="*/ 12434 h 17389"/>
                      <a:gd name="connsiteX8" fmla="*/ 63855 w 70346"/>
                      <a:gd name="connsiteY8" fmla="*/ 17383 h 17389"/>
                      <a:gd name="connsiteX9" fmla="*/ 28835 w 70346"/>
                      <a:gd name="connsiteY9" fmla="*/ 15353 h 17389"/>
                      <a:gd name="connsiteX10" fmla="*/ 25473 w 70346"/>
                      <a:gd name="connsiteY10" fmla="*/ 15226 h 1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46" h="17389">
                        <a:moveTo>
                          <a:pt x="25346" y="15289"/>
                        </a:moveTo>
                        <a:lnTo>
                          <a:pt x="6694" y="17066"/>
                        </a:lnTo>
                        <a:cubicBezTo>
                          <a:pt x="3649" y="17383"/>
                          <a:pt x="1936" y="16368"/>
                          <a:pt x="1619" y="14020"/>
                        </a:cubicBezTo>
                        <a:lnTo>
                          <a:pt x="33" y="2918"/>
                        </a:lnTo>
                        <a:cubicBezTo>
                          <a:pt x="-221" y="952"/>
                          <a:pt x="985" y="0"/>
                          <a:pt x="3586" y="0"/>
                        </a:cubicBezTo>
                        <a:lnTo>
                          <a:pt x="62586" y="952"/>
                        </a:lnTo>
                        <a:cubicBezTo>
                          <a:pt x="67091" y="1015"/>
                          <a:pt x="69501" y="2728"/>
                          <a:pt x="69755" y="6090"/>
                        </a:cubicBezTo>
                        <a:lnTo>
                          <a:pt x="70326" y="12434"/>
                        </a:lnTo>
                        <a:cubicBezTo>
                          <a:pt x="70580" y="15860"/>
                          <a:pt x="68423" y="17510"/>
                          <a:pt x="63855" y="17383"/>
                        </a:cubicBezTo>
                        <a:cubicBezTo>
                          <a:pt x="53260" y="17066"/>
                          <a:pt x="39811" y="17573"/>
                          <a:pt x="28835" y="15353"/>
                        </a:cubicBezTo>
                        <a:cubicBezTo>
                          <a:pt x="27694" y="15099"/>
                          <a:pt x="26552" y="15036"/>
                          <a:pt x="25473" y="15226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79" name="Freeform: Shape 7778">
                    <a:extLst>
                      <a:ext uri="{FF2B5EF4-FFF2-40B4-BE49-F238E27FC236}">
                        <a16:creationId xmlns:a16="http://schemas.microsoft.com/office/drawing/2014/main" id="{A47288E6-E35B-C6A3-F02C-D24DF6D4290F}"/>
                      </a:ext>
                    </a:extLst>
                  </p:cNvPr>
                  <p:cNvSpPr/>
                  <p:nvPr/>
                </p:nvSpPr>
                <p:spPr>
                  <a:xfrm>
                    <a:off x="1440993" y="2538951"/>
                    <a:ext cx="77196" cy="15731"/>
                  </a:xfrm>
                  <a:custGeom>
                    <a:avLst/>
                    <a:gdLst>
                      <a:gd name="connsiteX0" fmla="*/ 39718 w 77196"/>
                      <a:gd name="connsiteY0" fmla="*/ 13100 h 15731"/>
                      <a:gd name="connsiteX1" fmla="*/ 8822 w 77196"/>
                      <a:gd name="connsiteY1" fmla="*/ 14052 h 15731"/>
                      <a:gd name="connsiteX2" fmla="*/ 4 w 77196"/>
                      <a:gd name="connsiteY2" fmla="*/ 7708 h 15731"/>
                      <a:gd name="connsiteX3" fmla="*/ 4 w 77196"/>
                      <a:gd name="connsiteY3" fmla="*/ 6312 h 15731"/>
                      <a:gd name="connsiteX4" fmla="*/ 9266 w 77196"/>
                      <a:gd name="connsiteY4" fmla="*/ 31 h 15731"/>
                      <a:gd name="connsiteX5" fmla="*/ 62684 w 77196"/>
                      <a:gd name="connsiteY5" fmla="*/ 1173 h 15731"/>
                      <a:gd name="connsiteX6" fmla="*/ 77149 w 77196"/>
                      <a:gd name="connsiteY6" fmla="*/ 11768 h 15731"/>
                      <a:gd name="connsiteX7" fmla="*/ 71248 w 77196"/>
                      <a:gd name="connsiteY7" fmla="*/ 15511 h 15731"/>
                      <a:gd name="connsiteX8" fmla="*/ 39591 w 77196"/>
                      <a:gd name="connsiteY8" fmla="*/ 13164 h 15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196" h="15731">
                        <a:moveTo>
                          <a:pt x="39718" y="13100"/>
                        </a:moveTo>
                        <a:cubicBezTo>
                          <a:pt x="29314" y="13290"/>
                          <a:pt x="18973" y="13608"/>
                          <a:pt x="8822" y="14052"/>
                        </a:cubicBezTo>
                        <a:cubicBezTo>
                          <a:pt x="2795" y="14306"/>
                          <a:pt x="-123" y="12212"/>
                          <a:pt x="4" y="7708"/>
                        </a:cubicBezTo>
                        <a:cubicBezTo>
                          <a:pt x="4" y="7264"/>
                          <a:pt x="4" y="6756"/>
                          <a:pt x="4" y="6312"/>
                        </a:cubicBezTo>
                        <a:cubicBezTo>
                          <a:pt x="131" y="1808"/>
                          <a:pt x="3239" y="-286"/>
                          <a:pt x="9266" y="31"/>
                        </a:cubicBezTo>
                        <a:cubicBezTo>
                          <a:pt x="29123" y="1173"/>
                          <a:pt x="46887" y="1554"/>
                          <a:pt x="62684" y="1173"/>
                        </a:cubicBezTo>
                        <a:cubicBezTo>
                          <a:pt x="73469" y="856"/>
                          <a:pt x="76197" y="4472"/>
                          <a:pt x="77149" y="11768"/>
                        </a:cubicBezTo>
                        <a:cubicBezTo>
                          <a:pt x="77529" y="15067"/>
                          <a:pt x="75626" y="16272"/>
                          <a:pt x="71248" y="15511"/>
                        </a:cubicBezTo>
                        <a:cubicBezTo>
                          <a:pt x="61669" y="13735"/>
                          <a:pt x="51138" y="12910"/>
                          <a:pt x="39591" y="13164"/>
                        </a:cubicBezTo>
                        <a:close/>
                      </a:path>
                    </a:pathLst>
                  </a:custGeom>
                  <a:solidFill>
                    <a:srgbClr val="43AEA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0" name="Freeform: Shape 7779">
                    <a:extLst>
                      <a:ext uri="{FF2B5EF4-FFF2-40B4-BE49-F238E27FC236}">
                        <a16:creationId xmlns:a16="http://schemas.microsoft.com/office/drawing/2014/main" id="{61F3FB6F-489C-EEAC-D705-9E5964FD2C54}"/>
                      </a:ext>
                    </a:extLst>
                  </p:cNvPr>
                  <p:cNvSpPr/>
                  <p:nvPr/>
                </p:nvSpPr>
                <p:spPr>
                  <a:xfrm>
                    <a:off x="1444675" y="2571090"/>
                    <a:ext cx="85646" cy="11833"/>
                  </a:xfrm>
                  <a:custGeom>
                    <a:avLst/>
                    <a:gdLst>
                      <a:gd name="connsiteX0" fmla="*/ 65 w 85646"/>
                      <a:gd name="connsiteY0" fmla="*/ 4244 h 11833"/>
                      <a:gd name="connsiteX1" fmla="*/ 4061 w 85646"/>
                      <a:gd name="connsiteY1" fmla="*/ 565 h 11833"/>
                      <a:gd name="connsiteX2" fmla="*/ 22713 w 85646"/>
                      <a:gd name="connsiteY2" fmla="*/ 121 h 11833"/>
                      <a:gd name="connsiteX3" fmla="*/ 61856 w 85646"/>
                      <a:gd name="connsiteY3" fmla="*/ 692 h 11833"/>
                      <a:gd name="connsiteX4" fmla="*/ 85647 w 85646"/>
                      <a:gd name="connsiteY4" fmla="*/ 9891 h 11833"/>
                      <a:gd name="connsiteX5" fmla="*/ 83807 w 85646"/>
                      <a:gd name="connsiteY5" fmla="*/ 11477 h 11833"/>
                      <a:gd name="connsiteX6" fmla="*/ 39906 w 85646"/>
                      <a:gd name="connsiteY6" fmla="*/ 10335 h 11833"/>
                      <a:gd name="connsiteX7" fmla="*/ 36480 w 85646"/>
                      <a:gd name="connsiteY7" fmla="*/ 9700 h 11833"/>
                      <a:gd name="connsiteX8" fmla="*/ 28803 w 85646"/>
                      <a:gd name="connsiteY8" fmla="*/ 8749 h 11833"/>
                      <a:gd name="connsiteX9" fmla="*/ 128 w 85646"/>
                      <a:gd name="connsiteY9" fmla="*/ 4244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646" h="11833">
                        <a:moveTo>
                          <a:pt x="65" y="4244"/>
                        </a:moveTo>
                        <a:cubicBezTo>
                          <a:pt x="-380" y="2341"/>
                          <a:pt x="1524" y="628"/>
                          <a:pt x="4061" y="565"/>
                        </a:cubicBezTo>
                        <a:cubicBezTo>
                          <a:pt x="10215" y="565"/>
                          <a:pt x="16432" y="374"/>
                          <a:pt x="22713" y="121"/>
                        </a:cubicBezTo>
                        <a:cubicBezTo>
                          <a:pt x="35719" y="-387"/>
                          <a:pt x="48661" y="882"/>
                          <a:pt x="61856" y="692"/>
                        </a:cubicBezTo>
                        <a:cubicBezTo>
                          <a:pt x="69342" y="628"/>
                          <a:pt x="85520" y="2785"/>
                          <a:pt x="85647" y="9891"/>
                        </a:cubicBezTo>
                        <a:cubicBezTo>
                          <a:pt x="85647" y="10842"/>
                          <a:pt x="85076" y="11350"/>
                          <a:pt x="83807" y="11477"/>
                        </a:cubicBezTo>
                        <a:cubicBezTo>
                          <a:pt x="69469" y="12682"/>
                          <a:pt x="54497" y="10462"/>
                          <a:pt x="39906" y="10335"/>
                        </a:cubicBezTo>
                        <a:cubicBezTo>
                          <a:pt x="38700" y="10335"/>
                          <a:pt x="37558" y="10081"/>
                          <a:pt x="36480" y="9700"/>
                        </a:cubicBezTo>
                        <a:cubicBezTo>
                          <a:pt x="33752" y="8622"/>
                          <a:pt x="32039" y="7987"/>
                          <a:pt x="28803" y="8749"/>
                        </a:cubicBezTo>
                        <a:cubicBezTo>
                          <a:pt x="21635" y="10398"/>
                          <a:pt x="2031" y="12238"/>
                          <a:pt x="128" y="4244"/>
                        </a:cubicBezTo>
                        <a:close/>
                      </a:path>
                    </a:pathLst>
                  </a:custGeom>
                  <a:solidFill>
                    <a:srgbClr val="66B2A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781" name="Freeform: Shape 7780">
                  <a:extLst>
                    <a:ext uri="{FF2B5EF4-FFF2-40B4-BE49-F238E27FC236}">
                      <a16:creationId xmlns:a16="http://schemas.microsoft.com/office/drawing/2014/main" id="{7AC6BC4C-C015-0D01-6BA9-A5968075D64C}"/>
                    </a:ext>
                  </a:extLst>
                </p:cNvPr>
                <p:cNvSpPr/>
                <p:nvPr/>
              </p:nvSpPr>
              <p:spPr>
                <a:xfrm>
                  <a:off x="1615859" y="2707971"/>
                  <a:ext cx="77014" cy="427775"/>
                </a:xfrm>
                <a:custGeom>
                  <a:avLst/>
                  <a:gdLst>
                    <a:gd name="connsiteX0" fmla="*/ 76682 w 77014"/>
                    <a:gd name="connsiteY0" fmla="*/ 358589 h 427775"/>
                    <a:gd name="connsiteX1" fmla="*/ 58919 w 77014"/>
                    <a:gd name="connsiteY1" fmla="*/ 136291 h 427775"/>
                    <a:gd name="connsiteX2" fmla="*/ 28721 w 77014"/>
                    <a:gd name="connsiteY2" fmla="*/ 16070 h 427775"/>
                    <a:gd name="connsiteX3" fmla="*/ 11021 w 77014"/>
                    <a:gd name="connsiteY3" fmla="*/ 18544 h 427775"/>
                    <a:gd name="connsiteX4" fmla="*/ 1124 w 77014"/>
                    <a:gd name="connsiteY4" fmla="*/ 174609 h 427775"/>
                    <a:gd name="connsiteX5" fmla="*/ 35255 w 77014"/>
                    <a:gd name="connsiteY5" fmla="*/ 375464 h 427775"/>
                    <a:gd name="connsiteX6" fmla="*/ 67103 w 77014"/>
                    <a:gd name="connsiteY6" fmla="*/ 427550 h 427775"/>
                    <a:gd name="connsiteX7" fmla="*/ 76682 w 77014"/>
                    <a:gd name="connsiteY7" fmla="*/ 358653 h 427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014" h="427775">
                      <a:moveTo>
                        <a:pt x="76682" y="358589"/>
                      </a:moveTo>
                      <a:cubicBezTo>
                        <a:pt x="75223" y="302951"/>
                        <a:pt x="68498" y="203158"/>
                        <a:pt x="58919" y="136291"/>
                      </a:cubicBezTo>
                      <a:cubicBezTo>
                        <a:pt x="49339" y="69424"/>
                        <a:pt x="36841" y="35483"/>
                        <a:pt x="28721" y="16070"/>
                      </a:cubicBezTo>
                      <a:cubicBezTo>
                        <a:pt x="20600" y="-3343"/>
                        <a:pt x="16921" y="-8165"/>
                        <a:pt x="11021" y="18544"/>
                      </a:cubicBezTo>
                      <a:cubicBezTo>
                        <a:pt x="5120" y="45253"/>
                        <a:pt x="-3000" y="103492"/>
                        <a:pt x="1124" y="174609"/>
                      </a:cubicBezTo>
                      <a:cubicBezTo>
                        <a:pt x="5247" y="245664"/>
                        <a:pt x="21615" y="329533"/>
                        <a:pt x="35255" y="375464"/>
                      </a:cubicBezTo>
                      <a:cubicBezTo>
                        <a:pt x="48895" y="421396"/>
                        <a:pt x="59807" y="429326"/>
                        <a:pt x="67103" y="427550"/>
                      </a:cubicBezTo>
                      <a:cubicBezTo>
                        <a:pt x="74398" y="425773"/>
                        <a:pt x="78205" y="414290"/>
                        <a:pt x="76682" y="358653"/>
                      </a:cubicBezTo>
                      <a:close/>
                    </a:path>
                  </a:pathLst>
                </a:custGeom>
                <a:solidFill>
                  <a:srgbClr val="E4B1A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82" name="Freeform: Shape 7781">
                  <a:extLst>
                    <a:ext uri="{FF2B5EF4-FFF2-40B4-BE49-F238E27FC236}">
                      <a16:creationId xmlns:a16="http://schemas.microsoft.com/office/drawing/2014/main" id="{54D541E1-4F32-48F8-9494-FE59CD7F3EC8}"/>
                    </a:ext>
                  </a:extLst>
                </p:cNvPr>
                <p:cNvSpPr/>
                <p:nvPr/>
              </p:nvSpPr>
              <p:spPr>
                <a:xfrm>
                  <a:off x="1569445" y="3202747"/>
                  <a:ext cx="133447" cy="81618"/>
                </a:xfrm>
                <a:custGeom>
                  <a:avLst/>
                  <a:gdLst>
                    <a:gd name="connsiteX0" fmla="*/ 121511 w 133447"/>
                    <a:gd name="connsiteY0" fmla="*/ 14486 h 81618"/>
                    <a:gd name="connsiteX1" fmla="*/ 53375 w 133447"/>
                    <a:gd name="connsiteY1" fmla="*/ 212 h 81618"/>
                    <a:gd name="connsiteX2" fmla="*/ 2876 w 133447"/>
                    <a:gd name="connsiteY2" fmla="*/ 9284 h 81618"/>
                    <a:gd name="connsiteX3" fmla="*/ 21337 w 133447"/>
                    <a:gd name="connsiteY3" fmla="*/ 28824 h 81618"/>
                    <a:gd name="connsiteX4" fmla="*/ 94485 w 133447"/>
                    <a:gd name="connsiteY4" fmla="*/ 29902 h 81618"/>
                    <a:gd name="connsiteX5" fmla="*/ 114913 w 133447"/>
                    <a:gd name="connsiteY5" fmla="*/ 48300 h 81618"/>
                    <a:gd name="connsiteX6" fmla="*/ 115865 w 133447"/>
                    <a:gd name="connsiteY6" fmla="*/ 76975 h 81618"/>
                    <a:gd name="connsiteX7" fmla="*/ 130710 w 133447"/>
                    <a:gd name="connsiteY7" fmla="*/ 70822 h 81618"/>
                    <a:gd name="connsiteX8" fmla="*/ 121511 w 133447"/>
                    <a:gd name="connsiteY8" fmla="*/ 14422 h 8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447" h="81618">
                      <a:moveTo>
                        <a:pt x="121511" y="14486"/>
                      </a:moveTo>
                      <a:cubicBezTo>
                        <a:pt x="107173" y="21"/>
                        <a:pt x="77673" y="-550"/>
                        <a:pt x="53375" y="212"/>
                      </a:cubicBezTo>
                      <a:cubicBezTo>
                        <a:pt x="29013" y="973"/>
                        <a:pt x="9854" y="3130"/>
                        <a:pt x="2876" y="9284"/>
                      </a:cubicBezTo>
                      <a:cubicBezTo>
                        <a:pt x="-4039" y="15438"/>
                        <a:pt x="1290" y="25588"/>
                        <a:pt x="21337" y="28824"/>
                      </a:cubicBezTo>
                      <a:cubicBezTo>
                        <a:pt x="41384" y="31996"/>
                        <a:pt x="76087" y="28253"/>
                        <a:pt x="94485" y="29902"/>
                      </a:cubicBezTo>
                      <a:cubicBezTo>
                        <a:pt x="112883" y="31552"/>
                        <a:pt x="114849" y="38594"/>
                        <a:pt x="114913" y="48300"/>
                      </a:cubicBezTo>
                      <a:cubicBezTo>
                        <a:pt x="114913" y="58007"/>
                        <a:pt x="113010" y="70378"/>
                        <a:pt x="115865" y="76975"/>
                      </a:cubicBezTo>
                      <a:cubicBezTo>
                        <a:pt x="118719" y="83574"/>
                        <a:pt x="126459" y="84462"/>
                        <a:pt x="130710" y="70822"/>
                      </a:cubicBezTo>
                      <a:cubicBezTo>
                        <a:pt x="134960" y="57119"/>
                        <a:pt x="135849" y="28887"/>
                        <a:pt x="121511" y="14422"/>
                      </a:cubicBezTo>
                      <a:close/>
                    </a:path>
                  </a:pathLst>
                </a:custGeom>
                <a:solidFill>
                  <a:srgbClr val="E4B1A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783" name="Freeform: Shape 7782">
                  <a:extLst>
                    <a:ext uri="{FF2B5EF4-FFF2-40B4-BE49-F238E27FC236}">
                      <a16:creationId xmlns:a16="http://schemas.microsoft.com/office/drawing/2014/main" id="{C908FEF6-46E9-5E67-8C07-0F8A5CBFD42E}"/>
                    </a:ext>
                  </a:extLst>
                </p:cNvPr>
                <p:cNvSpPr/>
                <p:nvPr/>
              </p:nvSpPr>
              <p:spPr>
                <a:xfrm>
                  <a:off x="1616928" y="3118283"/>
                  <a:ext cx="61479" cy="72557"/>
                </a:xfrm>
                <a:custGeom>
                  <a:avLst/>
                  <a:gdLst>
                    <a:gd name="connsiteX0" fmla="*/ 55947 w 61479"/>
                    <a:gd name="connsiteY0" fmla="*/ 39569 h 72557"/>
                    <a:gd name="connsiteX1" fmla="*/ 39959 w 61479"/>
                    <a:gd name="connsiteY1" fmla="*/ 7975 h 72557"/>
                    <a:gd name="connsiteX2" fmla="*/ 12616 w 61479"/>
                    <a:gd name="connsiteY2" fmla="*/ 2329 h 72557"/>
                    <a:gd name="connsiteX3" fmla="*/ 1958 w 61479"/>
                    <a:gd name="connsiteY3" fmla="*/ 32336 h 72557"/>
                    <a:gd name="connsiteX4" fmla="*/ 38754 w 61479"/>
                    <a:gd name="connsiteY4" fmla="*/ 64247 h 72557"/>
                    <a:gd name="connsiteX5" fmla="*/ 60832 w 61479"/>
                    <a:gd name="connsiteY5" fmla="*/ 70211 h 72557"/>
                    <a:gd name="connsiteX6" fmla="*/ 55947 w 61479"/>
                    <a:gd name="connsiteY6" fmla="*/ 39505 h 7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479" h="72557">
                      <a:moveTo>
                        <a:pt x="55947" y="39569"/>
                      </a:moveTo>
                      <a:cubicBezTo>
                        <a:pt x="52140" y="27071"/>
                        <a:pt x="47636" y="15398"/>
                        <a:pt x="39959" y="7975"/>
                      </a:cubicBezTo>
                      <a:cubicBezTo>
                        <a:pt x="32346" y="552"/>
                        <a:pt x="21625" y="-2493"/>
                        <a:pt x="12616" y="2329"/>
                      </a:cubicBezTo>
                      <a:cubicBezTo>
                        <a:pt x="3608" y="7214"/>
                        <a:pt x="-3625" y="19965"/>
                        <a:pt x="1958" y="32336"/>
                      </a:cubicBezTo>
                      <a:cubicBezTo>
                        <a:pt x="7541" y="44707"/>
                        <a:pt x="25939" y="56634"/>
                        <a:pt x="38754" y="64247"/>
                      </a:cubicBezTo>
                      <a:cubicBezTo>
                        <a:pt x="51569" y="71860"/>
                        <a:pt x="58738" y="75159"/>
                        <a:pt x="60832" y="70211"/>
                      </a:cubicBezTo>
                      <a:cubicBezTo>
                        <a:pt x="62862" y="65262"/>
                        <a:pt x="59817" y="52003"/>
                        <a:pt x="55947" y="39505"/>
                      </a:cubicBezTo>
                      <a:close/>
                    </a:path>
                  </a:pathLst>
                </a:custGeom>
                <a:solidFill>
                  <a:srgbClr val="D8986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784" name="Graphic 7643">
                  <a:extLst>
                    <a:ext uri="{FF2B5EF4-FFF2-40B4-BE49-F238E27FC236}">
                      <a16:creationId xmlns:a16="http://schemas.microsoft.com/office/drawing/2014/main" id="{6B5EF5B5-D77C-30ED-BC9B-372A6EDCB913}"/>
                    </a:ext>
                  </a:extLst>
                </p:cNvPr>
                <p:cNvGrpSpPr/>
                <p:nvPr/>
              </p:nvGrpSpPr>
              <p:grpSpPr>
                <a:xfrm>
                  <a:off x="991087" y="2765782"/>
                  <a:ext cx="573585" cy="508751"/>
                  <a:chOff x="991087" y="2765782"/>
                  <a:chExt cx="573585" cy="508751"/>
                </a:xfrm>
              </p:grpSpPr>
              <p:sp>
                <p:nvSpPr>
                  <p:cNvPr id="7785" name="Freeform: Shape 7784">
                    <a:extLst>
                      <a:ext uri="{FF2B5EF4-FFF2-40B4-BE49-F238E27FC236}">
                        <a16:creationId xmlns:a16="http://schemas.microsoft.com/office/drawing/2014/main" id="{C1C1804A-4BD7-B5AA-D387-1E588AAE65AF}"/>
                      </a:ext>
                    </a:extLst>
                  </p:cNvPr>
                  <p:cNvSpPr/>
                  <p:nvPr/>
                </p:nvSpPr>
                <p:spPr>
                  <a:xfrm>
                    <a:off x="991087" y="2765782"/>
                    <a:ext cx="183769" cy="508751"/>
                  </a:xfrm>
                  <a:custGeom>
                    <a:avLst/>
                    <a:gdLst>
                      <a:gd name="connsiteX0" fmla="*/ 30182 w 183769"/>
                      <a:gd name="connsiteY0" fmla="*/ 2477 h 508751"/>
                      <a:gd name="connsiteX1" fmla="*/ 146026 w 183769"/>
                      <a:gd name="connsiteY1" fmla="*/ 16815 h 508751"/>
                      <a:gd name="connsiteX2" fmla="*/ 178127 w 183769"/>
                      <a:gd name="connsiteY2" fmla="*/ 54055 h 508751"/>
                      <a:gd name="connsiteX3" fmla="*/ 182632 w 183769"/>
                      <a:gd name="connsiteY3" fmla="*/ 216655 h 508751"/>
                      <a:gd name="connsiteX4" fmla="*/ 160681 w 183769"/>
                      <a:gd name="connsiteY4" fmla="*/ 428675 h 508751"/>
                      <a:gd name="connsiteX5" fmla="*/ 152561 w 183769"/>
                      <a:gd name="connsiteY5" fmla="*/ 496685 h 508751"/>
                      <a:gd name="connsiteX6" fmla="*/ 141522 w 183769"/>
                      <a:gd name="connsiteY6" fmla="*/ 505757 h 508751"/>
                      <a:gd name="connsiteX7" fmla="*/ 105551 w 183769"/>
                      <a:gd name="connsiteY7" fmla="*/ 507660 h 508751"/>
                      <a:gd name="connsiteX8" fmla="*/ 67486 w 183769"/>
                      <a:gd name="connsiteY8" fmla="*/ 508739 h 508751"/>
                      <a:gd name="connsiteX9" fmla="*/ 59746 w 183769"/>
                      <a:gd name="connsiteY9" fmla="*/ 506328 h 508751"/>
                      <a:gd name="connsiteX10" fmla="*/ 58223 w 183769"/>
                      <a:gd name="connsiteY10" fmla="*/ 474226 h 508751"/>
                      <a:gd name="connsiteX11" fmla="*/ 46867 w 183769"/>
                      <a:gd name="connsiteY11" fmla="*/ 354830 h 508751"/>
                      <a:gd name="connsiteX12" fmla="*/ 24346 w 183769"/>
                      <a:gd name="connsiteY12" fmla="*/ 182460 h 508751"/>
                      <a:gd name="connsiteX13" fmla="*/ 6392 w 183769"/>
                      <a:gd name="connsiteY13" fmla="*/ 37306 h 508751"/>
                      <a:gd name="connsiteX14" fmla="*/ 48 w 183769"/>
                      <a:gd name="connsiteY14" fmla="*/ 1399 h 508751"/>
                      <a:gd name="connsiteX15" fmla="*/ 30246 w 183769"/>
                      <a:gd name="connsiteY15" fmla="*/ 2540 h 50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3769" h="508751">
                        <a:moveTo>
                          <a:pt x="30182" y="2477"/>
                        </a:moveTo>
                        <a:cubicBezTo>
                          <a:pt x="59556" y="5713"/>
                          <a:pt x="117033" y="12374"/>
                          <a:pt x="146026" y="16815"/>
                        </a:cubicBezTo>
                        <a:cubicBezTo>
                          <a:pt x="174955" y="21319"/>
                          <a:pt x="175336" y="23603"/>
                          <a:pt x="178127" y="54055"/>
                        </a:cubicBezTo>
                        <a:cubicBezTo>
                          <a:pt x="180919" y="84507"/>
                          <a:pt x="186058" y="143126"/>
                          <a:pt x="182632" y="216655"/>
                        </a:cubicBezTo>
                        <a:cubicBezTo>
                          <a:pt x="179142" y="290183"/>
                          <a:pt x="167025" y="378684"/>
                          <a:pt x="160681" y="428675"/>
                        </a:cubicBezTo>
                        <a:cubicBezTo>
                          <a:pt x="154337" y="478667"/>
                          <a:pt x="153829" y="490150"/>
                          <a:pt x="152561" y="496685"/>
                        </a:cubicBezTo>
                        <a:cubicBezTo>
                          <a:pt x="151292" y="503219"/>
                          <a:pt x="149262" y="504742"/>
                          <a:pt x="141522" y="505757"/>
                        </a:cubicBezTo>
                        <a:cubicBezTo>
                          <a:pt x="133718" y="506772"/>
                          <a:pt x="120142" y="507216"/>
                          <a:pt x="105551" y="507660"/>
                        </a:cubicBezTo>
                        <a:cubicBezTo>
                          <a:pt x="90959" y="508104"/>
                          <a:pt x="75289" y="508548"/>
                          <a:pt x="67486" y="508739"/>
                        </a:cubicBezTo>
                        <a:cubicBezTo>
                          <a:pt x="62284" y="508865"/>
                          <a:pt x="59701" y="508060"/>
                          <a:pt x="59746" y="506328"/>
                        </a:cubicBezTo>
                        <a:cubicBezTo>
                          <a:pt x="59746" y="503663"/>
                          <a:pt x="59936" y="498398"/>
                          <a:pt x="58223" y="474226"/>
                        </a:cubicBezTo>
                        <a:cubicBezTo>
                          <a:pt x="56510" y="450055"/>
                          <a:pt x="53021" y="407042"/>
                          <a:pt x="46867" y="354830"/>
                        </a:cubicBezTo>
                        <a:cubicBezTo>
                          <a:pt x="40714" y="302618"/>
                          <a:pt x="31895" y="241270"/>
                          <a:pt x="24346" y="182460"/>
                        </a:cubicBezTo>
                        <a:cubicBezTo>
                          <a:pt x="16796" y="123650"/>
                          <a:pt x="10516" y="67377"/>
                          <a:pt x="6392" y="37306"/>
                        </a:cubicBezTo>
                        <a:cubicBezTo>
                          <a:pt x="2268" y="7235"/>
                          <a:pt x="365" y="3365"/>
                          <a:pt x="48" y="1399"/>
                        </a:cubicBezTo>
                        <a:cubicBezTo>
                          <a:pt x="-333" y="-568"/>
                          <a:pt x="872" y="-695"/>
                          <a:pt x="30246" y="2540"/>
                        </a:cubicBezTo>
                        <a:close/>
                      </a:path>
                    </a:pathLst>
                  </a:custGeom>
                  <a:solidFill>
                    <a:srgbClr val="4BB2A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6" name="Freeform: Shape 7785">
                    <a:extLst>
                      <a:ext uri="{FF2B5EF4-FFF2-40B4-BE49-F238E27FC236}">
                        <a16:creationId xmlns:a16="http://schemas.microsoft.com/office/drawing/2014/main" id="{37A63A7C-851C-90AA-2BA8-7DCFD1DE3505}"/>
                      </a:ext>
                    </a:extLst>
                  </p:cNvPr>
                  <p:cNvSpPr/>
                  <p:nvPr/>
                </p:nvSpPr>
                <p:spPr>
                  <a:xfrm>
                    <a:off x="1017971" y="2799979"/>
                    <a:ext cx="156890" cy="461661"/>
                  </a:xfrm>
                  <a:custGeom>
                    <a:avLst/>
                    <a:gdLst>
                      <a:gd name="connsiteX0" fmla="*/ 148706 w 156890"/>
                      <a:gd name="connsiteY0" fmla="*/ 0 h 461661"/>
                      <a:gd name="connsiteX1" fmla="*/ 151244 w 156890"/>
                      <a:gd name="connsiteY1" fmla="*/ 19857 h 461661"/>
                      <a:gd name="connsiteX2" fmla="*/ 151498 w 156890"/>
                      <a:gd name="connsiteY2" fmla="*/ 22331 h 461661"/>
                      <a:gd name="connsiteX3" fmla="*/ 4504 w 156890"/>
                      <a:gd name="connsiteY3" fmla="*/ 35210 h 461661"/>
                      <a:gd name="connsiteX4" fmla="*/ 0 w 156890"/>
                      <a:gd name="connsiteY4" fmla="*/ 6407 h 461661"/>
                      <a:gd name="connsiteX5" fmla="*/ 148770 w 156890"/>
                      <a:gd name="connsiteY5" fmla="*/ 0 h 461661"/>
                      <a:gd name="connsiteX6" fmla="*/ 148770 w 156890"/>
                      <a:gd name="connsiteY6" fmla="*/ 0 h 461661"/>
                      <a:gd name="connsiteX7" fmla="*/ 152766 w 156890"/>
                      <a:gd name="connsiteY7" fmla="*/ 37240 h 461661"/>
                      <a:gd name="connsiteX8" fmla="*/ 155558 w 156890"/>
                      <a:gd name="connsiteY8" fmla="*/ 79175 h 461661"/>
                      <a:gd name="connsiteX9" fmla="*/ 10848 w 156890"/>
                      <a:gd name="connsiteY9" fmla="*/ 94527 h 461661"/>
                      <a:gd name="connsiteX10" fmla="*/ 5519 w 156890"/>
                      <a:gd name="connsiteY10" fmla="*/ 53164 h 461661"/>
                      <a:gd name="connsiteX11" fmla="*/ 152766 w 156890"/>
                      <a:gd name="connsiteY11" fmla="*/ 37240 h 461661"/>
                      <a:gd name="connsiteX12" fmla="*/ 152766 w 156890"/>
                      <a:gd name="connsiteY12" fmla="*/ 37240 h 461661"/>
                      <a:gd name="connsiteX13" fmla="*/ 156256 w 156890"/>
                      <a:gd name="connsiteY13" fmla="*/ 96240 h 461661"/>
                      <a:gd name="connsiteX14" fmla="*/ 156890 w 156890"/>
                      <a:gd name="connsiteY14" fmla="*/ 132275 h 461661"/>
                      <a:gd name="connsiteX15" fmla="*/ 17193 w 156890"/>
                      <a:gd name="connsiteY15" fmla="*/ 138239 h 461661"/>
                      <a:gd name="connsiteX16" fmla="*/ 14147 w 156890"/>
                      <a:gd name="connsiteY16" fmla="*/ 113433 h 461661"/>
                      <a:gd name="connsiteX17" fmla="*/ 156256 w 156890"/>
                      <a:gd name="connsiteY17" fmla="*/ 96304 h 461661"/>
                      <a:gd name="connsiteX18" fmla="*/ 156256 w 156890"/>
                      <a:gd name="connsiteY18" fmla="*/ 96304 h 461661"/>
                      <a:gd name="connsiteX19" fmla="*/ 156763 w 156890"/>
                      <a:gd name="connsiteY19" fmla="*/ 147691 h 461661"/>
                      <a:gd name="connsiteX20" fmla="*/ 155685 w 156890"/>
                      <a:gd name="connsiteY20" fmla="*/ 182457 h 461661"/>
                      <a:gd name="connsiteX21" fmla="*/ 154733 w 156890"/>
                      <a:gd name="connsiteY21" fmla="*/ 199840 h 461661"/>
                      <a:gd name="connsiteX22" fmla="*/ 24552 w 156890"/>
                      <a:gd name="connsiteY22" fmla="*/ 200474 h 461661"/>
                      <a:gd name="connsiteX23" fmla="*/ 20111 w 156890"/>
                      <a:gd name="connsiteY23" fmla="*/ 160062 h 461661"/>
                      <a:gd name="connsiteX24" fmla="*/ 156763 w 156890"/>
                      <a:gd name="connsiteY24" fmla="*/ 147755 h 461661"/>
                      <a:gd name="connsiteX25" fmla="*/ 156763 w 156890"/>
                      <a:gd name="connsiteY25" fmla="*/ 147755 h 461661"/>
                      <a:gd name="connsiteX26" fmla="*/ 153528 w 156890"/>
                      <a:gd name="connsiteY26" fmla="*/ 217223 h 461661"/>
                      <a:gd name="connsiteX27" fmla="*/ 150356 w 156890"/>
                      <a:gd name="connsiteY27" fmla="*/ 254082 h 461661"/>
                      <a:gd name="connsiteX28" fmla="*/ 33053 w 156890"/>
                      <a:gd name="connsiteY28" fmla="*/ 257064 h 461661"/>
                      <a:gd name="connsiteX29" fmla="*/ 28739 w 156890"/>
                      <a:gd name="connsiteY29" fmla="*/ 220649 h 461661"/>
                      <a:gd name="connsiteX30" fmla="*/ 153528 w 156890"/>
                      <a:gd name="connsiteY30" fmla="*/ 217223 h 461661"/>
                      <a:gd name="connsiteX31" fmla="*/ 153528 w 156890"/>
                      <a:gd name="connsiteY31" fmla="*/ 217223 h 461661"/>
                      <a:gd name="connsiteX32" fmla="*/ 148579 w 156890"/>
                      <a:gd name="connsiteY32" fmla="*/ 272036 h 461661"/>
                      <a:gd name="connsiteX33" fmla="*/ 143885 w 156890"/>
                      <a:gd name="connsiteY33" fmla="*/ 313971 h 461661"/>
                      <a:gd name="connsiteX34" fmla="*/ 40475 w 156890"/>
                      <a:gd name="connsiteY34" fmla="*/ 318919 h 461661"/>
                      <a:gd name="connsiteX35" fmla="*/ 35083 w 156890"/>
                      <a:gd name="connsiteY35" fmla="*/ 275906 h 461661"/>
                      <a:gd name="connsiteX36" fmla="*/ 148643 w 156890"/>
                      <a:gd name="connsiteY36" fmla="*/ 272036 h 461661"/>
                      <a:gd name="connsiteX37" fmla="*/ 148643 w 156890"/>
                      <a:gd name="connsiteY37" fmla="*/ 272036 h 461661"/>
                      <a:gd name="connsiteX38" fmla="*/ 141411 w 156890"/>
                      <a:gd name="connsiteY38" fmla="*/ 333955 h 461661"/>
                      <a:gd name="connsiteX39" fmla="*/ 137541 w 156890"/>
                      <a:gd name="connsiteY39" fmla="*/ 364914 h 461661"/>
                      <a:gd name="connsiteX40" fmla="*/ 47898 w 156890"/>
                      <a:gd name="connsiteY40" fmla="*/ 370941 h 461661"/>
                      <a:gd name="connsiteX41" fmla="*/ 44980 w 156890"/>
                      <a:gd name="connsiteY41" fmla="*/ 335858 h 461661"/>
                      <a:gd name="connsiteX42" fmla="*/ 141474 w 156890"/>
                      <a:gd name="connsiteY42" fmla="*/ 334018 h 461661"/>
                      <a:gd name="connsiteX43" fmla="*/ 141474 w 156890"/>
                      <a:gd name="connsiteY43" fmla="*/ 334018 h 461661"/>
                      <a:gd name="connsiteX44" fmla="*/ 134686 w 156890"/>
                      <a:gd name="connsiteY44" fmla="*/ 387436 h 461661"/>
                      <a:gd name="connsiteX45" fmla="*/ 133798 w 156890"/>
                      <a:gd name="connsiteY45" fmla="*/ 394541 h 461661"/>
                      <a:gd name="connsiteX46" fmla="*/ 132021 w 156890"/>
                      <a:gd name="connsiteY46" fmla="*/ 408562 h 461661"/>
                      <a:gd name="connsiteX47" fmla="*/ 53862 w 156890"/>
                      <a:gd name="connsiteY47" fmla="*/ 416302 h 461661"/>
                      <a:gd name="connsiteX48" fmla="*/ 50436 w 156890"/>
                      <a:gd name="connsiteY48" fmla="*/ 393780 h 461661"/>
                      <a:gd name="connsiteX49" fmla="*/ 134686 w 156890"/>
                      <a:gd name="connsiteY49" fmla="*/ 387436 h 461661"/>
                      <a:gd name="connsiteX50" fmla="*/ 134686 w 156890"/>
                      <a:gd name="connsiteY50" fmla="*/ 387436 h 461661"/>
                      <a:gd name="connsiteX51" fmla="*/ 129484 w 156890"/>
                      <a:gd name="connsiteY51" fmla="*/ 429878 h 461661"/>
                      <a:gd name="connsiteX52" fmla="*/ 127707 w 156890"/>
                      <a:gd name="connsiteY52" fmla="*/ 445992 h 461661"/>
                      <a:gd name="connsiteX53" fmla="*/ 56716 w 156890"/>
                      <a:gd name="connsiteY53" fmla="*/ 461662 h 461661"/>
                      <a:gd name="connsiteX54" fmla="*/ 55384 w 156890"/>
                      <a:gd name="connsiteY54" fmla="*/ 434826 h 461661"/>
                      <a:gd name="connsiteX55" fmla="*/ 129547 w 156890"/>
                      <a:gd name="connsiteY55" fmla="*/ 429878 h 4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56890" h="461661">
                        <a:moveTo>
                          <a:pt x="148706" y="0"/>
                        </a:moveTo>
                        <a:cubicBezTo>
                          <a:pt x="149848" y="4821"/>
                          <a:pt x="150419" y="11229"/>
                          <a:pt x="151244" y="19857"/>
                        </a:cubicBezTo>
                        <a:lnTo>
                          <a:pt x="151498" y="22331"/>
                        </a:lnTo>
                        <a:lnTo>
                          <a:pt x="4504" y="35210"/>
                        </a:lnTo>
                        <a:lnTo>
                          <a:pt x="0" y="6407"/>
                        </a:lnTo>
                        <a:lnTo>
                          <a:pt x="148770" y="0"/>
                        </a:lnTo>
                        <a:lnTo>
                          <a:pt x="148770" y="0"/>
                        </a:lnTo>
                        <a:close/>
                        <a:moveTo>
                          <a:pt x="152766" y="37240"/>
                        </a:moveTo>
                        <a:cubicBezTo>
                          <a:pt x="153718" y="49040"/>
                          <a:pt x="154797" y="63124"/>
                          <a:pt x="155558" y="79175"/>
                        </a:cubicBezTo>
                        <a:lnTo>
                          <a:pt x="10848" y="94527"/>
                        </a:lnTo>
                        <a:lnTo>
                          <a:pt x="5519" y="53164"/>
                        </a:lnTo>
                        <a:lnTo>
                          <a:pt x="152766" y="37240"/>
                        </a:lnTo>
                        <a:lnTo>
                          <a:pt x="152766" y="37240"/>
                        </a:lnTo>
                        <a:close/>
                        <a:moveTo>
                          <a:pt x="156256" y="96240"/>
                        </a:moveTo>
                        <a:cubicBezTo>
                          <a:pt x="156636" y="107533"/>
                          <a:pt x="156890" y="119523"/>
                          <a:pt x="156890" y="132275"/>
                        </a:cubicBezTo>
                        <a:lnTo>
                          <a:pt x="17193" y="138239"/>
                        </a:lnTo>
                        <a:lnTo>
                          <a:pt x="14147" y="113433"/>
                        </a:lnTo>
                        <a:lnTo>
                          <a:pt x="156256" y="96304"/>
                        </a:lnTo>
                        <a:lnTo>
                          <a:pt x="156256" y="96304"/>
                        </a:lnTo>
                        <a:close/>
                        <a:moveTo>
                          <a:pt x="156763" y="147691"/>
                        </a:moveTo>
                        <a:cubicBezTo>
                          <a:pt x="156636" y="158857"/>
                          <a:pt x="156256" y="170467"/>
                          <a:pt x="155685" y="182457"/>
                        </a:cubicBezTo>
                        <a:cubicBezTo>
                          <a:pt x="155431" y="188167"/>
                          <a:pt x="155114" y="193940"/>
                          <a:pt x="154733" y="199840"/>
                        </a:cubicBezTo>
                        <a:lnTo>
                          <a:pt x="24552" y="200474"/>
                        </a:lnTo>
                        <a:lnTo>
                          <a:pt x="20111" y="160062"/>
                        </a:lnTo>
                        <a:lnTo>
                          <a:pt x="156763" y="147755"/>
                        </a:lnTo>
                        <a:lnTo>
                          <a:pt x="156763" y="147755"/>
                        </a:lnTo>
                        <a:close/>
                        <a:moveTo>
                          <a:pt x="153528" y="217223"/>
                        </a:moveTo>
                        <a:cubicBezTo>
                          <a:pt x="152576" y="229404"/>
                          <a:pt x="151498" y="241775"/>
                          <a:pt x="150356" y="254082"/>
                        </a:cubicBezTo>
                        <a:lnTo>
                          <a:pt x="33053" y="257064"/>
                        </a:lnTo>
                        <a:lnTo>
                          <a:pt x="28739" y="220649"/>
                        </a:lnTo>
                        <a:lnTo>
                          <a:pt x="153528" y="217223"/>
                        </a:lnTo>
                        <a:lnTo>
                          <a:pt x="153528" y="217223"/>
                        </a:lnTo>
                        <a:close/>
                        <a:moveTo>
                          <a:pt x="148579" y="272036"/>
                        </a:moveTo>
                        <a:cubicBezTo>
                          <a:pt x="147120" y="286310"/>
                          <a:pt x="145471" y="300458"/>
                          <a:pt x="143885" y="313971"/>
                        </a:cubicBezTo>
                        <a:lnTo>
                          <a:pt x="40475" y="318919"/>
                        </a:lnTo>
                        <a:lnTo>
                          <a:pt x="35083" y="275906"/>
                        </a:lnTo>
                        <a:lnTo>
                          <a:pt x="148643" y="272036"/>
                        </a:lnTo>
                        <a:lnTo>
                          <a:pt x="148643" y="272036"/>
                        </a:lnTo>
                        <a:close/>
                        <a:moveTo>
                          <a:pt x="141411" y="333955"/>
                        </a:moveTo>
                        <a:cubicBezTo>
                          <a:pt x="140078" y="344867"/>
                          <a:pt x="138746" y="355208"/>
                          <a:pt x="137541" y="364914"/>
                        </a:cubicBezTo>
                        <a:lnTo>
                          <a:pt x="47898" y="370941"/>
                        </a:lnTo>
                        <a:lnTo>
                          <a:pt x="44980" y="335858"/>
                        </a:lnTo>
                        <a:lnTo>
                          <a:pt x="141474" y="334018"/>
                        </a:lnTo>
                        <a:lnTo>
                          <a:pt x="141474" y="334018"/>
                        </a:lnTo>
                        <a:close/>
                        <a:moveTo>
                          <a:pt x="134686" y="387436"/>
                        </a:moveTo>
                        <a:lnTo>
                          <a:pt x="133798" y="394541"/>
                        </a:lnTo>
                        <a:cubicBezTo>
                          <a:pt x="133163" y="399616"/>
                          <a:pt x="132592" y="404248"/>
                          <a:pt x="132021" y="408562"/>
                        </a:cubicBezTo>
                        <a:lnTo>
                          <a:pt x="53862" y="416302"/>
                        </a:lnTo>
                        <a:lnTo>
                          <a:pt x="50436" y="393780"/>
                        </a:lnTo>
                        <a:lnTo>
                          <a:pt x="134686" y="387436"/>
                        </a:lnTo>
                        <a:lnTo>
                          <a:pt x="134686" y="387436"/>
                        </a:lnTo>
                        <a:close/>
                        <a:moveTo>
                          <a:pt x="129484" y="429878"/>
                        </a:moveTo>
                        <a:cubicBezTo>
                          <a:pt x="128722" y="436539"/>
                          <a:pt x="128151" y="441805"/>
                          <a:pt x="127707" y="445992"/>
                        </a:cubicBezTo>
                        <a:lnTo>
                          <a:pt x="56716" y="461662"/>
                        </a:lnTo>
                        <a:lnTo>
                          <a:pt x="55384" y="434826"/>
                        </a:lnTo>
                        <a:lnTo>
                          <a:pt x="129547" y="429878"/>
                        </a:lnTo>
                        <a:close/>
                      </a:path>
                    </a:pathLst>
                  </a:custGeom>
                  <a:solidFill>
                    <a:srgbClr val="95C9B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7" name="Freeform: Shape 7786">
                    <a:extLst>
                      <a:ext uri="{FF2B5EF4-FFF2-40B4-BE49-F238E27FC236}">
                        <a16:creationId xmlns:a16="http://schemas.microsoft.com/office/drawing/2014/main" id="{E994A409-405A-461C-C891-78A1005295AB}"/>
                      </a:ext>
                    </a:extLst>
                  </p:cNvPr>
                  <p:cNvSpPr/>
                  <p:nvPr/>
                </p:nvSpPr>
                <p:spPr>
                  <a:xfrm>
                    <a:off x="1399848" y="2800439"/>
                    <a:ext cx="164825" cy="467860"/>
                  </a:xfrm>
                  <a:custGeom>
                    <a:avLst/>
                    <a:gdLst>
                      <a:gd name="connsiteX0" fmla="*/ 14314 w 164825"/>
                      <a:gd name="connsiteY0" fmla="*/ 4806 h 467860"/>
                      <a:gd name="connsiteX1" fmla="*/ 75281 w 164825"/>
                      <a:gd name="connsiteY1" fmla="*/ 809 h 467860"/>
                      <a:gd name="connsiteX2" fmla="*/ 149634 w 164825"/>
                      <a:gd name="connsiteY2" fmla="*/ 809 h 467860"/>
                      <a:gd name="connsiteX3" fmla="*/ 164733 w 164825"/>
                      <a:gd name="connsiteY3" fmla="*/ 8929 h 467860"/>
                      <a:gd name="connsiteX4" fmla="*/ 162830 w 164825"/>
                      <a:gd name="connsiteY4" fmla="*/ 63045 h 467860"/>
                      <a:gd name="connsiteX5" fmla="*/ 155471 w 164825"/>
                      <a:gd name="connsiteY5" fmla="*/ 257683 h 467860"/>
                      <a:gd name="connsiteX6" fmla="*/ 144622 w 164825"/>
                      <a:gd name="connsiteY6" fmla="*/ 435572 h 467860"/>
                      <a:gd name="connsiteX7" fmla="*/ 131934 w 164825"/>
                      <a:gd name="connsiteY7" fmla="*/ 467546 h 467860"/>
                      <a:gd name="connsiteX8" fmla="*/ 97485 w 164825"/>
                      <a:gd name="connsiteY8" fmla="*/ 466024 h 467860"/>
                      <a:gd name="connsiteX9" fmla="*/ 50793 w 164825"/>
                      <a:gd name="connsiteY9" fmla="*/ 465389 h 467860"/>
                      <a:gd name="connsiteX10" fmla="*/ 40325 w 164825"/>
                      <a:gd name="connsiteY10" fmla="*/ 461329 h 467860"/>
                      <a:gd name="connsiteX11" fmla="*/ 39246 w 164825"/>
                      <a:gd name="connsiteY11" fmla="*/ 423962 h 467860"/>
                      <a:gd name="connsiteX12" fmla="*/ 24401 w 164825"/>
                      <a:gd name="connsiteY12" fmla="*/ 264471 h 467860"/>
                      <a:gd name="connsiteX13" fmla="*/ 1308 w 164825"/>
                      <a:gd name="connsiteY13" fmla="*/ 50928 h 467860"/>
                      <a:gd name="connsiteX14" fmla="*/ 14377 w 164825"/>
                      <a:gd name="connsiteY14" fmla="*/ 4806 h 46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825" h="467860">
                        <a:moveTo>
                          <a:pt x="14314" y="4806"/>
                        </a:moveTo>
                        <a:cubicBezTo>
                          <a:pt x="27065" y="4108"/>
                          <a:pt x="48572" y="1887"/>
                          <a:pt x="75281" y="809"/>
                        </a:cubicBezTo>
                        <a:cubicBezTo>
                          <a:pt x="101990" y="-270"/>
                          <a:pt x="133901" y="-270"/>
                          <a:pt x="149634" y="809"/>
                        </a:cubicBezTo>
                        <a:cubicBezTo>
                          <a:pt x="165431" y="1951"/>
                          <a:pt x="165050" y="4298"/>
                          <a:pt x="164733" y="8929"/>
                        </a:cubicBezTo>
                        <a:cubicBezTo>
                          <a:pt x="164416" y="13561"/>
                          <a:pt x="164225" y="20539"/>
                          <a:pt x="162830" y="63045"/>
                        </a:cubicBezTo>
                        <a:cubicBezTo>
                          <a:pt x="161434" y="105614"/>
                          <a:pt x="158833" y="183710"/>
                          <a:pt x="155471" y="257683"/>
                        </a:cubicBezTo>
                        <a:cubicBezTo>
                          <a:pt x="152108" y="331592"/>
                          <a:pt x="147921" y="401377"/>
                          <a:pt x="144622" y="435572"/>
                        </a:cubicBezTo>
                        <a:cubicBezTo>
                          <a:pt x="141323" y="469766"/>
                          <a:pt x="138912" y="468434"/>
                          <a:pt x="131934" y="467546"/>
                        </a:cubicBezTo>
                        <a:cubicBezTo>
                          <a:pt x="124955" y="466658"/>
                          <a:pt x="113409" y="466214"/>
                          <a:pt x="97485" y="466024"/>
                        </a:cubicBezTo>
                        <a:cubicBezTo>
                          <a:pt x="81498" y="465833"/>
                          <a:pt x="61133" y="465833"/>
                          <a:pt x="50793" y="465389"/>
                        </a:cubicBezTo>
                        <a:cubicBezTo>
                          <a:pt x="40452" y="464945"/>
                          <a:pt x="40134" y="464057"/>
                          <a:pt x="40325" y="461329"/>
                        </a:cubicBezTo>
                        <a:cubicBezTo>
                          <a:pt x="40515" y="458601"/>
                          <a:pt x="41276" y="453906"/>
                          <a:pt x="39246" y="423962"/>
                        </a:cubicBezTo>
                        <a:cubicBezTo>
                          <a:pt x="37216" y="394018"/>
                          <a:pt x="32458" y="338697"/>
                          <a:pt x="24401" y="264471"/>
                        </a:cubicBezTo>
                        <a:cubicBezTo>
                          <a:pt x="16344" y="190244"/>
                          <a:pt x="4988" y="97113"/>
                          <a:pt x="1308" y="50928"/>
                        </a:cubicBezTo>
                        <a:cubicBezTo>
                          <a:pt x="-2371" y="4742"/>
                          <a:pt x="1626" y="5504"/>
                          <a:pt x="14377" y="4806"/>
                        </a:cubicBezTo>
                        <a:close/>
                      </a:path>
                    </a:pathLst>
                  </a:custGeom>
                  <a:solidFill>
                    <a:srgbClr val="4FB0A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8" name="Freeform: Shape 7787">
                    <a:extLst>
                      <a:ext uri="{FF2B5EF4-FFF2-40B4-BE49-F238E27FC236}">
                        <a16:creationId xmlns:a16="http://schemas.microsoft.com/office/drawing/2014/main" id="{525C185C-8139-DD8A-433E-CB392C8177CF}"/>
                      </a:ext>
                    </a:extLst>
                  </p:cNvPr>
                  <p:cNvSpPr/>
                  <p:nvPr/>
                </p:nvSpPr>
                <p:spPr>
                  <a:xfrm>
                    <a:off x="1400585" y="2829353"/>
                    <a:ext cx="147183" cy="439011"/>
                  </a:xfrm>
                  <a:custGeom>
                    <a:avLst/>
                    <a:gdLst>
                      <a:gd name="connsiteX0" fmla="*/ 144456 w 147183"/>
                      <a:gd name="connsiteY0" fmla="*/ 400124 h 439011"/>
                      <a:gd name="connsiteX1" fmla="*/ 143821 w 147183"/>
                      <a:gd name="connsiteY1" fmla="*/ 406722 h 439011"/>
                      <a:gd name="connsiteX2" fmla="*/ 131133 w 147183"/>
                      <a:gd name="connsiteY2" fmla="*/ 438696 h 439011"/>
                      <a:gd name="connsiteX3" fmla="*/ 96684 w 147183"/>
                      <a:gd name="connsiteY3" fmla="*/ 437174 h 439011"/>
                      <a:gd name="connsiteX4" fmla="*/ 49992 w 147183"/>
                      <a:gd name="connsiteY4" fmla="*/ 436539 h 439011"/>
                      <a:gd name="connsiteX5" fmla="*/ 39524 w 147183"/>
                      <a:gd name="connsiteY5" fmla="*/ 432479 h 439011"/>
                      <a:gd name="connsiteX6" fmla="*/ 38763 w 147183"/>
                      <a:gd name="connsiteY6" fmla="*/ 399934 h 439011"/>
                      <a:gd name="connsiteX7" fmla="*/ 144456 w 147183"/>
                      <a:gd name="connsiteY7" fmla="*/ 400187 h 439011"/>
                      <a:gd name="connsiteX8" fmla="*/ 144456 w 147183"/>
                      <a:gd name="connsiteY8" fmla="*/ 400187 h 439011"/>
                      <a:gd name="connsiteX9" fmla="*/ 38001 w 147183"/>
                      <a:gd name="connsiteY9" fmla="*/ 388641 h 439011"/>
                      <a:gd name="connsiteX10" fmla="*/ 36288 w 147183"/>
                      <a:gd name="connsiteY10" fmla="*/ 366183 h 439011"/>
                      <a:gd name="connsiteX11" fmla="*/ 135574 w 147183"/>
                      <a:gd name="connsiteY11" fmla="*/ 371385 h 439011"/>
                      <a:gd name="connsiteX12" fmla="*/ 133925 w 147183"/>
                      <a:gd name="connsiteY12" fmla="*/ 388958 h 439011"/>
                      <a:gd name="connsiteX13" fmla="*/ 38065 w 147183"/>
                      <a:gd name="connsiteY13" fmla="*/ 388705 h 439011"/>
                      <a:gd name="connsiteX14" fmla="*/ 38065 w 147183"/>
                      <a:gd name="connsiteY14" fmla="*/ 388705 h 439011"/>
                      <a:gd name="connsiteX15" fmla="*/ 34893 w 147183"/>
                      <a:gd name="connsiteY15" fmla="*/ 349942 h 439011"/>
                      <a:gd name="connsiteX16" fmla="*/ 32736 w 147183"/>
                      <a:gd name="connsiteY16" fmla="*/ 326215 h 439011"/>
                      <a:gd name="connsiteX17" fmla="*/ 134559 w 147183"/>
                      <a:gd name="connsiteY17" fmla="*/ 330338 h 439011"/>
                      <a:gd name="connsiteX18" fmla="*/ 130435 w 147183"/>
                      <a:gd name="connsiteY18" fmla="*/ 353812 h 439011"/>
                      <a:gd name="connsiteX19" fmla="*/ 34829 w 147183"/>
                      <a:gd name="connsiteY19" fmla="*/ 349942 h 439011"/>
                      <a:gd name="connsiteX20" fmla="*/ 34829 w 147183"/>
                      <a:gd name="connsiteY20" fmla="*/ 349942 h 439011"/>
                      <a:gd name="connsiteX21" fmla="*/ 30959 w 147183"/>
                      <a:gd name="connsiteY21" fmla="*/ 306992 h 439011"/>
                      <a:gd name="connsiteX22" fmla="*/ 28295 w 147183"/>
                      <a:gd name="connsiteY22" fmla="*/ 280283 h 439011"/>
                      <a:gd name="connsiteX23" fmla="*/ 130943 w 147183"/>
                      <a:gd name="connsiteY23" fmla="*/ 285993 h 439011"/>
                      <a:gd name="connsiteX24" fmla="*/ 129610 w 147183"/>
                      <a:gd name="connsiteY24" fmla="*/ 311814 h 439011"/>
                      <a:gd name="connsiteX25" fmla="*/ 30959 w 147183"/>
                      <a:gd name="connsiteY25" fmla="*/ 306992 h 439011"/>
                      <a:gd name="connsiteX26" fmla="*/ 30959 w 147183"/>
                      <a:gd name="connsiteY26" fmla="*/ 306992 h 439011"/>
                      <a:gd name="connsiteX27" fmla="*/ 26963 w 147183"/>
                      <a:gd name="connsiteY27" fmla="*/ 267215 h 439011"/>
                      <a:gd name="connsiteX28" fmla="*/ 24108 w 147183"/>
                      <a:gd name="connsiteY28" fmla="*/ 240315 h 439011"/>
                      <a:gd name="connsiteX29" fmla="*/ 140078 w 147183"/>
                      <a:gd name="connsiteY29" fmla="*/ 240950 h 439011"/>
                      <a:gd name="connsiteX30" fmla="*/ 140459 w 147183"/>
                      <a:gd name="connsiteY30" fmla="*/ 265755 h 439011"/>
                      <a:gd name="connsiteX31" fmla="*/ 26963 w 147183"/>
                      <a:gd name="connsiteY31" fmla="*/ 267215 h 439011"/>
                      <a:gd name="connsiteX32" fmla="*/ 26963 w 147183"/>
                      <a:gd name="connsiteY32" fmla="*/ 267215 h 439011"/>
                      <a:gd name="connsiteX33" fmla="*/ 22395 w 147183"/>
                      <a:gd name="connsiteY33" fmla="*/ 224963 h 439011"/>
                      <a:gd name="connsiteX34" fmla="*/ 17510 w 147183"/>
                      <a:gd name="connsiteY34" fmla="*/ 181442 h 439011"/>
                      <a:gd name="connsiteX35" fmla="*/ 139444 w 147183"/>
                      <a:gd name="connsiteY35" fmla="*/ 182965 h 439011"/>
                      <a:gd name="connsiteX36" fmla="*/ 137604 w 147183"/>
                      <a:gd name="connsiteY36" fmla="*/ 222044 h 439011"/>
                      <a:gd name="connsiteX37" fmla="*/ 22331 w 147183"/>
                      <a:gd name="connsiteY37" fmla="*/ 224963 h 439011"/>
                      <a:gd name="connsiteX38" fmla="*/ 22331 w 147183"/>
                      <a:gd name="connsiteY38" fmla="*/ 224963 h 439011"/>
                      <a:gd name="connsiteX39" fmla="*/ 15733 w 147183"/>
                      <a:gd name="connsiteY39" fmla="*/ 165391 h 439011"/>
                      <a:gd name="connsiteX40" fmla="*/ 11419 w 147183"/>
                      <a:gd name="connsiteY40" fmla="*/ 127453 h 439011"/>
                      <a:gd name="connsiteX41" fmla="*/ 135447 w 147183"/>
                      <a:gd name="connsiteY41" fmla="*/ 128088 h 439011"/>
                      <a:gd name="connsiteX42" fmla="*/ 138365 w 147183"/>
                      <a:gd name="connsiteY42" fmla="*/ 161839 h 439011"/>
                      <a:gd name="connsiteX43" fmla="*/ 15733 w 147183"/>
                      <a:gd name="connsiteY43" fmla="*/ 165391 h 439011"/>
                      <a:gd name="connsiteX44" fmla="*/ 15733 w 147183"/>
                      <a:gd name="connsiteY44" fmla="*/ 165391 h 439011"/>
                      <a:gd name="connsiteX45" fmla="*/ 9326 w 147183"/>
                      <a:gd name="connsiteY45" fmla="*/ 108738 h 439011"/>
                      <a:gd name="connsiteX46" fmla="*/ 6534 w 147183"/>
                      <a:gd name="connsiteY46" fmla="*/ 83552 h 439011"/>
                      <a:gd name="connsiteX47" fmla="*/ 143631 w 147183"/>
                      <a:gd name="connsiteY47" fmla="*/ 81332 h 439011"/>
                      <a:gd name="connsiteX48" fmla="*/ 144519 w 147183"/>
                      <a:gd name="connsiteY48" fmla="*/ 107787 h 439011"/>
                      <a:gd name="connsiteX49" fmla="*/ 9326 w 147183"/>
                      <a:gd name="connsiteY49" fmla="*/ 108675 h 439011"/>
                      <a:gd name="connsiteX50" fmla="*/ 9326 w 147183"/>
                      <a:gd name="connsiteY50" fmla="*/ 108675 h 439011"/>
                      <a:gd name="connsiteX51" fmla="*/ 4948 w 147183"/>
                      <a:gd name="connsiteY51" fmla="*/ 68707 h 439011"/>
                      <a:gd name="connsiteX52" fmla="*/ 2918 w 147183"/>
                      <a:gd name="connsiteY52" fmla="*/ 49167 h 439011"/>
                      <a:gd name="connsiteX53" fmla="*/ 143441 w 147183"/>
                      <a:gd name="connsiteY53" fmla="*/ 35971 h 439011"/>
                      <a:gd name="connsiteX54" fmla="*/ 143441 w 147183"/>
                      <a:gd name="connsiteY54" fmla="*/ 60142 h 439011"/>
                      <a:gd name="connsiteX55" fmla="*/ 4885 w 147183"/>
                      <a:gd name="connsiteY55" fmla="*/ 68707 h 439011"/>
                      <a:gd name="connsiteX56" fmla="*/ 4885 w 147183"/>
                      <a:gd name="connsiteY56" fmla="*/ 68707 h 439011"/>
                      <a:gd name="connsiteX57" fmla="*/ 571 w 147183"/>
                      <a:gd name="connsiteY57" fmla="*/ 22712 h 439011"/>
                      <a:gd name="connsiteX58" fmla="*/ 571 w 147183"/>
                      <a:gd name="connsiteY58" fmla="*/ 22077 h 439011"/>
                      <a:gd name="connsiteX59" fmla="*/ 0 w 147183"/>
                      <a:gd name="connsiteY59" fmla="*/ 15543 h 439011"/>
                      <a:gd name="connsiteX60" fmla="*/ 143631 w 147183"/>
                      <a:gd name="connsiteY60" fmla="*/ 0 h 439011"/>
                      <a:gd name="connsiteX61" fmla="*/ 147184 w 147183"/>
                      <a:gd name="connsiteY61" fmla="*/ 14211 h 439011"/>
                      <a:gd name="connsiteX62" fmla="*/ 8628 w 147183"/>
                      <a:gd name="connsiteY62" fmla="*/ 30769 h 439011"/>
                      <a:gd name="connsiteX63" fmla="*/ 571 w 147183"/>
                      <a:gd name="connsiteY63" fmla="*/ 22775 h 439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47183" h="439011">
                        <a:moveTo>
                          <a:pt x="144456" y="400124"/>
                        </a:moveTo>
                        <a:cubicBezTo>
                          <a:pt x="144265" y="402471"/>
                          <a:pt x="144075" y="404628"/>
                          <a:pt x="143821" y="406722"/>
                        </a:cubicBezTo>
                        <a:cubicBezTo>
                          <a:pt x="140522" y="440917"/>
                          <a:pt x="138112" y="439585"/>
                          <a:pt x="131133" y="438696"/>
                        </a:cubicBezTo>
                        <a:cubicBezTo>
                          <a:pt x="124155" y="437808"/>
                          <a:pt x="112608" y="437364"/>
                          <a:pt x="96684" y="437174"/>
                        </a:cubicBezTo>
                        <a:cubicBezTo>
                          <a:pt x="80697" y="436983"/>
                          <a:pt x="60333" y="436983"/>
                          <a:pt x="49992" y="436539"/>
                        </a:cubicBezTo>
                        <a:cubicBezTo>
                          <a:pt x="39651" y="436095"/>
                          <a:pt x="39334" y="435207"/>
                          <a:pt x="39524" y="432479"/>
                        </a:cubicBezTo>
                        <a:cubicBezTo>
                          <a:pt x="39714" y="429878"/>
                          <a:pt x="40412" y="425627"/>
                          <a:pt x="38763" y="399934"/>
                        </a:cubicBezTo>
                        <a:lnTo>
                          <a:pt x="144456" y="400187"/>
                        </a:lnTo>
                        <a:lnTo>
                          <a:pt x="144456" y="400187"/>
                        </a:lnTo>
                        <a:close/>
                        <a:moveTo>
                          <a:pt x="38001" y="388641"/>
                        </a:moveTo>
                        <a:cubicBezTo>
                          <a:pt x="37557" y="382107"/>
                          <a:pt x="36923" y="374621"/>
                          <a:pt x="36288" y="366183"/>
                        </a:cubicBezTo>
                        <a:lnTo>
                          <a:pt x="135574" y="371385"/>
                        </a:lnTo>
                        <a:lnTo>
                          <a:pt x="133925" y="388958"/>
                        </a:lnTo>
                        <a:lnTo>
                          <a:pt x="38065" y="388705"/>
                        </a:lnTo>
                        <a:lnTo>
                          <a:pt x="38065" y="388705"/>
                        </a:lnTo>
                        <a:close/>
                        <a:moveTo>
                          <a:pt x="34893" y="349942"/>
                        </a:moveTo>
                        <a:cubicBezTo>
                          <a:pt x="34258" y="342583"/>
                          <a:pt x="33560" y="334653"/>
                          <a:pt x="32736" y="326215"/>
                        </a:cubicBezTo>
                        <a:lnTo>
                          <a:pt x="134559" y="330338"/>
                        </a:lnTo>
                        <a:lnTo>
                          <a:pt x="130435" y="353812"/>
                        </a:lnTo>
                        <a:lnTo>
                          <a:pt x="34829" y="349942"/>
                        </a:lnTo>
                        <a:lnTo>
                          <a:pt x="34829" y="349942"/>
                        </a:lnTo>
                        <a:close/>
                        <a:moveTo>
                          <a:pt x="30959" y="306992"/>
                        </a:moveTo>
                        <a:cubicBezTo>
                          <a:pt x="30135" y="298491"/>
                          <a:pt x="29246" y="289609"/>
                          <a:pt x="28295" y="280283"/>
                        </a:cubicBezTo>
                        <a:lnTo>
                          <a:pt x="130943" y="285993"/>
                        </a:lnTo>
                        <a:lnTo>
                          <a:pt x="129610" y="311814"/>
                        </a:lnTo>
                        <a:lnTo>
                          <a:pt x="30959" y="306992"/>
                        </a:lnTo>
                        <a:lnTo>
                          <a:pt x="30959" y="306992"/>
                        </a:lnTo>
                        <a:close/>
                        <a:moveTo>
                          <a:pt x="26963" y="267215"/>
                        </a:moveTo>
                        <a:cubicBezTo>
                          <a:pt x="26074" y="258586"/>
                          <a:pt x="25123" y="249578"/>
                          <a:pt x="24108" y="240315"/>
                        </a:cubicBezTo>
                        <a:lnTo>
                          <a:pt x="140078" y="240950"/>
                        </a:lnTo>
                        <a:lnTo>
                          <a:pt x="140459" y="265755"/>
                        </a:lnTo>
                        <a:lnTo>
                          <a:pt x="26963" y="267215"/>
                        </a:lnTo>
                        <a:lnTo>
                          <a:pt x="26963" y="267215"/>
                        </a:lnTo>
                        <a:close/>
                        <a:moveTo>
                          <a:pt x="22395" y="224963"/>
                        </a:moveTo>
                        <a:cubicBezTo>
                          <a:pt x="20872" y="210879"/>
                          <a:pt x="19223" y="196224"/>
                          <a:pt x="17510" y="181442"/>
                        </a:cubicBezTo>
                        <a:lnTo>
                          <a:pt x="139444" y="182965"/>
                        </a:lnTo>
                        <a:lnTo>
                          <a:pt x="137604" y="222044"/>
                        </a:lnTo>
                        <a:lnTo>
                          <a:pt x="22331" y="224963"/>
                        </a:lnTo>
                        <a:lnTo>
                          <a:pt x="22331" y="224963"/>
                        </a:lnTo>
                        <a:close/>
                        <a:moveTo>
                          <a:pt x="15733" y="165391"/>
                        </a:moveTo>
                        <a:cubicBezTo>
                          <a:pt x="14274" y="152640"/>
                          <a:pt x="12815" y="139888"/>
                          <a:pt x="11419" y="127453"/>
                        </a:cubicBezTo>
                        <a:lnTo>
                          <a:pt x="135447" y="128088"/>
                        </a:lnTo>
                        <a:lnTo>
                          <a:pt x="138365" y="161839"/>
                        </a:lnTo>
                        <a:lnTo>
                          <a:pt x="15733" y="165391"/>
                        </a:lnTo>
                        <a:lnTo>
                          <a:pt x="15733" y="165391"/>
                        </a:lnTo>
                        <a:close/>
                        <a:moveTo>
                          <a:pt x="9326" y="108738"/>
                        </a:moveTo>
                        <a:cubicBezTo>
                          <a:pt x="8374" y="100110"/>
                          <a:pt x="7423" y="91673"/>
                          <a:pt x="6534" y="83552"/>
                        </a:cubicBezTo>
                        <a:lnTo>
                          <a:pt x="143631" y="81332"/>
                        </a:lnTo>
                        <a:lnTo>
                          <a:pt x="144519" y="107787"/>
                        </a:lnTo>
                        <a:lnTo>
                          <a:pt x="9326" y="108675"/>
                        </a:lnTo>
                        <a:lnTo>
                          <a:pt x="9326" y="108675"/>
                        </a:lnTo>
                        <a:close/>
                        <a:moveTo>
                          <a:pt x="4948" y="68707"/>
                        </a:moveTo>
                        <a:cubicBezTo>
                          <a:pt x="4251" y="61855"/>
                          <a:pt x="3553" y="55321"/>
                          <a:pt x="2918" y="49167"/>
                        </a:cubicBezTo>
                        <a:lnTo>
                          <a:pt x="143441" y="35971"/>
                        </a:lnTo>
                        <a:lnTo>
                          <a:pt x="143441" y="60142"/>
                        </a:lnTo>
                        <a:cubicBezTo>
                          <a:pt x="143441" y="60142"/>
                          <a:pt x="4885" y="68707"/>
                          <a:pt x="4885" y="68707"/>
                        </a:cubicBezTo>
                        <a:lnTo>
                          <a:pt x="4885" y="68707"/>
                        </a:lnTo>
                        <a:close/>
                        <a:moveTo>
                          <a:pt x="571" y="22712"/>
                        </a:moveTo>
                        <a:lnTo>
                          <a:pt x="571" y="22077"/>
                        </a:lnTo>
                        <a:cubicBezTo>
                          <a:pt x="317" y="19794"/>
                          <a:pt x="190" y="17573"/>
                          <a:pt x="0" y="15543"/>
                        </a:cubicBezTo>
                        <a:lnTo>
                          <a:pt x="143631" y="0"/>
                        </a:lnTo>
                        <a:lnTo>
                          <a:pt x="147184" y="14211"/>
                        </a:lnTo>
                        <a:lnTo>
                          <a:pt x="8628" y="30769"/>
                        </a:lnTo>
                        <a:lnTo>
                          <a:pt x="571" y="22775"/>
                        </a:lnTo>
                        <a:close/>
                      </a:path>
                    </a:pathLst>
                  </a:custGeom>
                  <a:solidFill>
                    <a:srgbClr val="70BFA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89" name="Freeform: Shape 7788">
                    <a:extLst>
                      <a:ext uri="{FF2B5EF4-FFF2-40B4-BE49-F238E27FC236}">
                        <a16:creationId xmlns:a16="http://schemas.microsoft.com/office/drawing/2014/main" id="{B1F803DB-2DBB-DD69-2034-FB8A838E9D2F}"/>
                      </a:ext>
                    </a:extLst>
                  </p:cNvPr>
                  <p:cNvSpPr/>
                  <p:nvPr/>
                </p:nvSpPr>
                <p:spPr>
                  <a:xfrm>
                    <a:off x="1152465" y="2790425"/>
                    <a:ext cx="286217" cy="424738"/>
                  </a:xfrm>
                  <a:custGeom>
                    <a:avLst/>
                    <a:gdLst>
                      <a:gd name="connsiteX0" fmla="*/ 44918 w 286217"/>
                      <a:gd name="connsiteY0" fmla="*/ 800 h 424738"/>
                      <a:gd name="connsiteX1" fmla="*/ 215321 w 286217"/>
                      <a:gd name="connsiteY1" fmla="*/ 863 h 424738"/>
                      <a:gd name="connsiteX2" fmla="*/ 261633 w 286217"/>
                      <a:gd name="connsiteY2" fmla="*/ 16216 h 424738"/>
                      <a:gd name="connsiteX3" fmla="*/ 271530 w 286217"/>
                      <a:gd name="connsiteY3" fmla="*/ 73377 h 424738"/>
                      <a:gd name="connsiteX4" fmla="*/ 280665 w 286217"/>
                      <a:gd name="connsiteY4" fmla="*/ 220179 h 424738"/>
                      <a:gd name="connsiteX5" fmla="*/ 285804 w 286217"/>
                      <a:gd name="connsiteY5" fmla="*/ 379290 h 424738"/>
                      <a:gd name="connsiteX6" fmla="*/ 255352 w 286217"/>
                      <a:gd name="connsiteY6" fmla="*/ 417926 h 424738"/>
                      <a:gd name="connsiteX7" fmla="*/ 154671 w 286217"/>
                      <a:gd name="connsiteY7" fmla="*/ 424651 h 424738"/>
                      <a:gd name="connsiteX8" fmla="*/ 39906 w 286217"/>
                      <a:gd name="connsiteY8" fmla="*/ 392994 h 424738"/>
                      <a:gd name="connsiteX9" fmla="*/ 14339 w 286217"/>
                      <a:gd name="connsiteY9" fmla="*/ 261987 h 424738"/>
                      <a:gd name="connsiteX10" fmla="*/ 5204 w 286217"/>
                      <a:gd name="connsiteY10" fmla="*/ 72996 h 424738"/>
                      <a:gd name="connsiteX11" fmla="*/ 1 w 286217"/>
                      <a:gd name="connsiteY11" fmla="*/ 7398 h 424738"/>
                      <a:gd name="connsiteX12" fmla="*/ 45045 w 286217"/>
                      <a:gd name="connsiteY12" fmla="*/ 800 h 42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6217" h="424738">
                        <a:moveTo>
                          <a:pt x="44918" y="800"/>
                        </a:moveTo>
                        <a:cubicBezTo>
                          <a:pt x="88121" y="356"/>
                          <a:pt x="172562" y="-786"/>
                          <a:pt x="215321" y="863"/>
                        </a:cubicBezTo>
                        <a:cubicBezTo>
                          <a:pt x="258080" y="2513"/>
                          <a:pt x="259095" y="6954"/>
                          <a:pt x="261633" y="16216"/>
                        </a:cubicBezTo>
                        <a:cubicBezTo>
                          <a:pt x="264171" y="25478"/>
                          <a:pt x="268168" y="39626"/>
                          <a:pt x="271530" y="73377"/>
                        </a:cubicBezTo>
                        <a:cubicBezTo>
                          <a:pt x="274829" y="107127"/>
                          <a:pt x="277493" y="160545"/>
                          <a:pt x="280665" y="220179"/>
                        </a:cubicBezTo>
                        <a:cubicBezTo>
                          <a:pt x="283838" y="279751"/>
                          <a:pt x="287454" y="345539"/>
                          <a:pt x="285804" y="379290"/>
                        </a:cubicBezTo>
                        <a:cubicBezTo>
                          <a:pt x="284091" y="413041"/>
                          <a:pt x="277113" y="414817"/>
                          <a:pt x="255352" y="417926"/>
                        </a:cubicBezTo>
                        <a:cubicBezTo>
                          <a:pt x="233592" y="421035"/>
                          <a:pt x="197113" y="425412"/>
                          <a:pt x="154671" y="424651"/>
                        </a:cubicBezTo>
                        <a:cubicBezTo>
                          <a:pt x="112229" y="423889"/>
                          <a:pt x="63887" y="417926"/>
                          <a:pt x="39906" y="392994"/>
                        </a:cubicBezTo>
                        <a:cubicBezTo>
                          <a:pt x="15925" y="368061"/>
                          <a:pt x="16242" y="324160"/>
                          <a:pt x="14339" y="261987"/>
                        </a:cubicBezTo>
                        <a:cubicBezTo>
                          <a:pt x="12436" y="199878"/>
                          <a:pt x="8312" y="119498"/>
                          <a:pt x="5204" y="72996"/>
                        </a:cubicBezTo>
                        <a:cubicBezTo>
                          <a:pt x="2095" y="26430"/>
                          <a:pt x="65" y="13678"/>
                          <a:pt x="1" y="7398"/>
                        </a:cubicBezTo>
                        <a:cubicBezTo>
                          <a:pt x="-62" y="1117"/>
                          <a:pt x="1841" y="1244"/>
                          <a:pt x="45045" y="800"/>
                        </a:cubicBezTo>
                        <a:close/>
                      </a:path>
                    </a:pathLst>
                  </a:custGeom>
                  <a:solidFill>
                    <a:srgbClr val="F5F6F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0" name="Freeform: Shape 7789">
                    <a:extLst>
                      <a:ext uri="{FF2B5EF4-FFF2-40B4-BE49-F238E27FC236}">
                        <a16:creationId xmlns:a16="http://schemas.microsoft.com/office/drawing/2014/main" id="{B3E98517-1B7B-C48C-86C6-18D1B03A5FA4}"/>
                      </a:ext>
                    </a:extLst>
                  </p:cNvPr>
                  <p:cNvSpPr/>
                  <p:nvPr/>
                </p:nvSpPr>
                <p:spPr>
                  <a:xfrm>
                    <a:off x="1188123" y="2813355"/>
                    <a:ext cx="83297" cy="107168"/>
                  </a:xfrm>
                  <a:custGeom>
                    <a:avLst/>
                    <a:gdLst>
                      <a:gd name="connsiteX0" fmla="*/ 441 w 83297"/>
                      <a:gd name="connsiteY0" fmla="*/ 15807 h 107168"/>
                      <a:gd name="connsiteX1" fmla="*/ 4057 w 83297"/>
                      <a:gd name="connsiteY1" fmla="*/ 77789 h 107168"/>
                      <a:gd name="connsiteX2" fmla="*/ 4247 w 83297"/>
                      <a:gd name="connsiteY2" fmla="*/ 104117 h 107168"/>
                      <a:gd name="connsiteX3" fmla="*/ 6722 w 83297"/>
                      <a:gd name="connsiteY3" fmla="*/ 106718 h 107168"/>
                      <a:gd name="connsiteX4" fmla="*/ 24168 w 83297"/>
                      <a:gd name="connsiteY4" fmla="*/ 106528 h 107168"/>
                      <a:gd name="connsiteX5" fmla="*/ 69465 w 83297"/>
                      <a:gd name="connsiteY5" fmla="*/ 107163 h 107168"/>
                      <a:gd name="connsiteX6" fmla="*/ 80504 w 83297"/>
                      <a:gd name="connsiteY6" fmla="*/ 105577 h 107168"/>
                      <a:gd name="connsiteX7" fmla="*/ 80884 w 83297"/>
                      <a:gd name="connsiteY7" fmla="*/ 101897 h 107168"/>
                      <a:gd name="connsiteX8" fmla="*/ 81265 w 83297"/>
                      <a:gd name="connsiteY8" fmla="*/ 81469 h 107168"/>
                      <a:gd name="connsiteX9" fmla="*/ 83295 w 83297"/>
                      <a:gd name="connsiteY9" fmla="*/ 19487 h 107168"/>
                      <a:gd name="connsiteX10" fmla="*/ 80948 w 83297"/>
                      <a:gd name="connsiteY10" fmla="*/ 4768 h 107168"/>
                      <a:gd name="connsiteX11" fmla="*/ 73715 w 83297"/>
                      <a:gd name="connsiteY11" fmla="*/ 4768 h 107168"/>
                      <a:gd name="connsiteX12" fmla="*/ 49164 w 83297"/>
                      <a:gd name="connsiteY12" fmla="*/ 3500 h 107168"/>
                      <a:gd name="connsiteX13" fmla="*/ 12622 w 83297"/>
                      <a:gd name="connsiteY13" fmla="*/ 1850 h 107168"/>
                      <a:gd name="connsiteX14" fmla="*/ 885 w 83297"/>
                      <a:gd name="connsiteY14" fmla="*/ 10 h 107168"/>
                      <a:gd name="connsiteX15" fmla="*/ 568 w 83297"/>
                      <a:gd name="connsiteY15" fmla="*/ 15744 h 10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3297" h="107168">
                        <a:moveTo>
                          <a:pt x="441" y="15807"/>
                        </a:moveTo>
                        <a:cubicBezTo>
                          <a:pt x="1329" y="30843"/>
                          <a:pt x="3359" y="60216"/>
                          <a:pt x="4057" y="77789"/>
                        </a:cubicBezTo>
                        <a:cubicBezTo>
                          <a:pt x="4818" y="95426"/>
                          <a:pt x="4247" y="101263"/>
                          <a:pt x="4247" y="104117"/>
                        </a:cubicBezTo>
                        <a:cubicBezTo>
                          <a:pt x="4247" y="106972"/>
                          <a:pt x="4882" y="106909"/>
                          <a:pt x="6722" y="106718"/>
                        </a:cubicBezTo>
                        <a:cubicBezTo>
                          <a:pt x="8561" y="106528"/>
                          <a:pt x="11670" y="106338"/>
                          <a:pt x="24168" y="106528"/>
                        </a:cubicBezTo>
                        <a:cubicBezTo>
                          <a:pt x="36666" y="106718"/>
                          <a:pt x="58553" y="107226"/>
                          <a:pt x="69465" y="107163"/>
                        </a:cubicBezTo>
                        <a:cubicBezTo>
                          <a:pt x="80377" y="107163"/>
                          <a:pt x="80377" y="106465"/>
                          <a:pt x="80504" y="105577"/>
                        </a:cubicBezTo>
                        <a:cubicBezTo>
                          <a:pt x="80631" y="104688"/>
                          <a:pt x="80884" y="103610"/>
                          <a:pt x="80884" y="101897"/>
                        </a:cubicBezTo>
                        <a:cubicBezTo>
                          <a:pt x="80884" y="100184"/>
                          <a:pt x="80694" y="97900"/>
                          <a:pt x="81265" y="81469"/>
                        </a:cubicBezTo>
                        <a:cubicBezTo>
                          <a:pt x="81836" y="65101"/>
                          <a:pt x="83168" y="34649"/>
                          <a:pt x="83295" y="19487"/>
                        </a:cubicBezTo>
                        <a:cubicBezTo>
                          <a:pt x="83359" y="4388"/>
                          <a:pt x="82217" y="4578"/>
                          <a:pt x="80948" y="4768"/>
                        </a:cubicBezTo>
                        <a:cubicBezTo>
                          <a:pt x="79679" y="4959"/>
                          <a:pt x="78347" y="5022"/>
                          <a:pt x="73715" y="4768"/>
                        </a:cubicBezTo>
                        <a:cubicBezTo>
                          <a:pt x="69021" y="4578"/>
                          <a:pt x="61027" y="4007"/>
                          <a:pt x="49164" y="3500"/>
                        </a:cubicBezTo>
                        <a:cubicBezTo>
                          <a:pt x="37237" y="2992"/>
                          <a:pt x="21440" y="2548"/>
                          <a:pt x="12622" y="1850"/>
                        </a:cubicBezTo>
                        <a:cubicBezTo>
                          <a:pt x="3803" y="1152"/>
                          <a:pt x="1900" y="137"/>
                          <a:pt x="885" y="10"/>
                        </a:cubicBezTo>
                        <a:cubicBezTo>
                          <a:pt x="-130" y="-117"/>
                          <a:pt x="-320" y="708"/>
                          <a:pt x="568" y="15744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1" name="Freeform: Shape 7790">
                    <a:extLst>
                      <a:ext uri="{FF2B5EF4-FFF2-40B4-BE49-F238E27FC236}">
                        <a16:creationId xmlns:a16="http://schemas.microsoft.com/office/drawing/2014/main" id="{7F040028-BF5A-57CD-560E-CD62A4FAECCF}"/>
                      </a:ext>
                    </a:extLst>
                  </p:cNvPr>
                  <p:cNvSpPr/>
                  <p:nvPr/>
                </p:nvSpPr>
                <p:spPr>
                  <a:xfrm>
                    <a:off x="1304828" y="2810663"/>
                    <a:ext cx="90563" cy="110361"/>
                  </a:xfrm>
                  <a:custGeom>
                    <a:avLst/>
                    <a:gdLst>
                      <a:gd name="connsiteX0" fmla="*/ 1928 w 90563"/>
                      <a:gd name="connsiteY0" fmla="*/ 17674 h 110361"/>
                      <a:gd name="connsiteX1" fmla="*/ 1928 w 90563"/>
                      <a:gd name="connsiteY1" fmla="*/ 79149 h 110361"/>
                      <a:gd name="connsiteX2" fmla="*/ 24 w 90563"/>
                      <a:gd name="connsiteY2" fmla="*/ 106873 h 110361"/>
                      <a:gd name="connsiteX3" fmla="*/ 4085 w 90563"/>
                      <a:gd name="connsiteY3" fmla="*/ 110362 h 110361"/>
                      <a:gd name="connsiteX4" fmla="*/ 28002 w 90563"/>
                      <a:gd name="connsiteY4" fmla="*/ 110108 h 110361"/>
                      <a:gd name="connsiteX5" fmla="*/ 78692 w 90563"/>
                      <a:gd name="connsiteY5" fmla="*/ 109474 h 110361"/>
                      <a:gd name="connsiteX6" fmla="*/ 90555 w 90563"/>
                      <a:gd name="connsiteY6" fmla="*/ 108015 h 110361"/>
                      <a:gd name="connsiteX7" fmla="*/ 89350 w 90563"/>
                      <a:gd name="connsiteY7" fmla="*/ 87713 h 110361"/>
                      <a:gd name="connsiteX8" fmla="*/ 85670 w 90563"/>
                      <a:gd name="connsiteY8" fmla="*/ 17167 h 110361"/>
                      <a:gd name="connsiteX9" fmla="*/ 82561 w 90563"/>
                      <a:gd name="connsiteY9" fmla="*/ 38 h 110361"/>
                      <a:gd name="connsiteX10" fmla="*/ 71269 w 90563"/>
                      <a:gd name="connsiteY10" fmla="*/ 672 h 110361"/>
                      <a:gd name="connsiteX11" fmla="*/ 34790 w 90563"/>
                      <a:gd name="connsiteY11" fmla="*/ 1306 h 110361"/>
                      <a:gd name="connsiteX12" fmla="*/ 7193 w 90563"/>
                      <a:gd name="connsiteY12" fmla="*/ 1941 h 110361"/>
                      <a:gd name="connsiteX13" fmla="*/ 1864 w 90563"/>
                      <a:gd name="connsiteY13" fmla="*/ 17801 h 110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563" h="110361">
                        <a:moveTo>
                          <a:pt x="1928" y="17674"/>
                        </a:moveTo>
                        <a:cubicBezTo>
                          <a:pt x="1928" y="32456"/>
                          <a:pt x="2308" y="61385"/>
                          <a:pt x="1928" y="79149"/>
                        </a:cubicBezTo>
                        <a:cubicBezTo>
                          <a:pt x="1484" y="96912"/>
                          <a:pt x="215" y="103510"/>
                          <a:pt x="24" y="106873"/>
                        </a:cubicBezTo>
                        <a:cubicBezTo>
                          <a:pt x="-166" y="110235"/>
                          <a:pt x="722" y="110362"/>
                          <a:pt x="4085" y="110362"/>
                        </a:cubicBezTo>
                        <a:cubicBezTo>
                          <a:pt x="7447" y="110362"/>
                          <a:pt x="13157" y="110235"/>
                          <a:pt x="28002" y="110108"/>
                        </a:cubicBezTo>
                        <a:cubicBezTo>
                          <a:pt x="42847" y="109918"/>
                          <a:pt x="66765" y="109727"/>
                          <a:pt x="78692" y="109474"/>
                        </a:cubicBezTo>
                        <a:cubicBezTo>
                          <a:pt x="90619" y="109220"/>
                          <a:pt x="90619" y="108839"/>
                          <a:pt x="90555" y="108015"/>
                        </a:cubicBezTo>
                        <a:cubicBezTo>
                          <a:pt x="90428" y="107190"/>
                          <a:pt x="90238" y="105858"/>
                          <a:pt x="89350" y="87713"/>
                        </a:cubicBezTo>
                        <a:cubicBezTo>
                          <a:pt x="88461" y="69569"/>
                          <a:pt x="86875" y="34550"/>
                          <a:pt x="85670" y="17167"/>
                        </a:cubicBezTo>
                        <a:cubicBezTo>
                          <a:pt x="84528" y="-280"/>
                          <a:pt x="83767" y="-153"/>
                          <a:pt x="82561" y="38"/>
                        </a:cubicBezTo>
                        <a:cubicBezTo>
                          <a:pt x="81419" y="228"/>
                          <a:pt x="79770" y="418"/>
                          <a:pt x="71269" y="672"/>
                        </a:cubicBezTo>
                        <a:cubicBezTo>
                          <a:pt x="62768" y="862"/>
                          <a:pt x="47415" y="1116"/>
                          <a:pt x="34790" y="1306"/>
                        </a:cubicBezTo>
                        <a:cubicBezTo>
                          <a:pt x="22165" y="1497"/>
                          <a:pt x="12269" y="1560"/>
                          <a:pt x="7193" y="1941"/>
                        </a:cubicBezTo>
                        <a:cubicBezTo>
                          <a:pt x="2118" y="2321"/>
                          <a:pt x="1864" y="3019"/>
                          <a:pt x="1864" y="17801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2" name="Freeform: Shape 7791">
                    <a:extLst>
                      <a:ext uri="{FF2B5EF4-FFF2-40B4-BE49-F238E27FC236}">
                        <a16:creationId xmlns:a16="http://schemas.microsoft.com/office/drawing/2014/main" id="{59572C20-DDE4-B6EC-1D11-91EC5A34D156}"/>
                      </a:ext>
                    </a:extLst>
                  </p:cNvPr>
                  <p:cNvSpPr/>
                  <p:nvPr/>
                </p:nvSpPr>
                <p:spPr>
                  <a:xfrm>
                    <a:off x="1301741" y="2936691"/>
                    <a:ext cx="97107" cy="91287"/>
                  </a:xfrm>
                  <a:custGeom>
                    <a:avLst/>
                    <a:gdLst>
                      <a:gd name="connsiteX0" fmla="*/ 1716 w 97107"/>
                      <a:gd name="connsiteY0" fmla="*/ 15611 h 91287"/>
                      <a:gd name="connsiteX1" fmla="*/ 3 w 97107"/>
                      <a:gd name="connsiteY1" fmla="*/ 74040 h 91287"/>
                      <a:gd name="connsiteX2" fmla="*/ 3428 w 97107"/>
                      <a:gd name="connsiteY2" fmla="*/ 88061 h 91287"/>
                      <a:gd name="connsiteX3" fmla="*/ 24681 w 97107"/>
                      <a:gd name="connsiteY3" fmla="*/ 88378 h 91287"/>
                      <a:gd name="connsiteX4" fmla="*/ 83111 w 97107"/>
                      <a:gd name="connsiteY4" fmla="*/ 91233 h 91287"/>
                      <a:gd name="connsiteX5" fmla="*/ 97068 w 97107"/>
                      <a:gd name="connsiteY5" fmla="*/ 88695 h 91287"/>
                      <a:gd name="connsiteX6" fmla="*/ 96433 w 97107"/>
                      <a:gd name="connsiteY6" fmla="*/ 69853 h 91287"/>
                      <a:gd name="connsiteX7" fmla="*/ 96243 w 97107"/>
                      <a:gd name="connsiteY7" fmla="*/ 14786 h 91287"/>
                      <a:gd name="connsiteX8" fmla="*/ 92690 w 97107"/>
                      <a:gd name="connsiteY8" fmla="*/ 956 h 91287"/>
                      <a:gd name="connsiteX9" fmla="*/ 74990 w 97107"/>
                      <a:gd name="connsiteY9" fmla="*/ 4 h 91287"/>
                      <a:gd name="connsiteX10" fmla="*/ 24681 w 97107"/>
                      <a:gd name="connsiteY10" fmla="*/ 829 h 91287"/>
                      <a:gd name="connsiteX11" fmla="*/ 4761 w 97107"/>
                      <a:gd name="connsiteY11" fmla="*/ 321 h 91287"/>
                      <a:gd name="connsiteX12" fmla="*/ 1716 w 97107"/>
                      <a:gd name="connsiteY12" fmla="*/ 15611 h 9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107" h="91287">
                        <a:moveTo>
                          <a:pt x="1716" y="15611"/>
                        </a:moveTo>
                        <a:cubicBezTo>
                          <a:pt x="1018" y="30456"/>
                          <a:pt x="-61" y="59575"/>
                          <a:pt x="3" y="74040"/>
                        </a:cubicBezTo>
                        <a:cubicBezTo>
                          <a:pt x="3" y="88505"/>
                          <a:pt x="1208" y="88251"/>
                          <a:pt x="3428" y="88061"/>
                        </a:cubicBezTo>
                        <a:cubicBezTo>
                          <a:pt x="5649" y="87870"/>
                          <a:pt x="8884" y="87616"/>
                          <a:pt x="24681" y="88378"/>
                        </a:cubicBezTo>
                        <a:cubicBezTo>
                          <a:pt x="40542" y="89139"/>
                          <a:pt x="68900" y="90915"/>
                          <a:pt x="83111" y="91233"/>
                        </a:cubicBezTo>
                        <a:cubicBezTo>
                          <a:pt x="97322" y="91550"/>
                          <a:pt x="97258" y="90471"/>
                          <a:pt x="97068" y="88695"/>
                        </a:cubicBezTo>
                        <a:cubicBezTo>
                          <a:pt x="96878" y="86919"/>
                          <a:pt x="96497" y="84508"/>
                          <a:pt x="96433" y="69853"/>
                        </a:cubicBezTo>
                        <a:cubicBezTo>
                          <a:pt x="96433" y="55198"/>
                          <a:pt x="96687" y="28235"/>
                          <a:pt x="96243" y="14786"/>
                        </a:cubicBezTo>
                        <a:cubicBezTo>
                          <a:pt x="95799" y="1336"/>
                          <a:pt x="94594" y="1336"/>
                          <a:pt x="92690" y="956"/>
                        </a:cubicBezTo>
                        <a:cubicBezTo>
                          <a:pt x="90787" y="638"/>
                          <a:pt x="88059" y="-59"/>
                          <a:pt x="74990" y="4"/>
                        </a:cubicBezTo>
                        <a:cubicBezTo>
                          <a:pt x="61921" y="4"/>
                          <a:pt x="38448" y="765"/>
                          <a:pt x="24681" y="829"/>
                        </a:cubicBezTo>
                        <a:cubicBezTo>
                          <a:pt x="10915" y="892"/>
                          <a:pt x="6854" y="385"/>
                          <a:pt x="4761" y="321"/>
                        </a:cubicBezTo>
                        <a:cubicBezTo>
                          <a:pt x="2604" y="321"/>
                          <a:pt x="2350" y="765"/>
                          <a:pt x="1716" y="15611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3" name="Freeform: Shape 7792">
                    <a:extLst>
                      <a:ext uri="{FF2B5EF4-FFF2-40B4-BE49-F238E27FC236}">
                        <a16:creationId xmlns:a16="http://schemas.microsoft.com/office/drawing/2014/main" id="{197B0098-8626-ABFB-B948-674CA8F60CD7}"/>
                      </a:ext>
                    </a:extLst>
                  </p:cNvPr>
                  <p:cNvSpPr/>
                  <p:nvPr/>
                </p:nvSpPr>
                <p:spPr>
                  <a:xfrm>
                    <a:off x="1295862" y="3047835"/>
                    <a:ext cx="99189" cy="159083"/>
                  </a:xfrm>
                  <a:custGeom>
                    <a:avLst/>
                    <a:gdLst>
                      <a:gd name="connsiteX0" fmla="*/ 2773 w 99189"/>
                      <a:gd name="connsiteY0" fmla="*/ 26655 h 159083"/>
                      <a:gd name="connsiteX1" fmla="*/ 108 w 99189"/>
                      <a:gd name="connsiteY1" fmla="*/ 130889 h 159083"/>
                      <a:gd name="connsiteX2" fmla="*/ 11020 w 99189"/>
                      <a:gd name="connsiteY2" fmla="*/ 157788 h 159083"/>
                      <a:gd name="connsiteX3" fmla="*/ 59743 w 99189"/>
                      <a:gd name="connsiteY3" fmla="*/ 159057 h 159083"/>
                      <a:gd name="connsiteX4" fmla="*/ 91908 w 99189"/>
                      <a:gd name="connsiteY4" fmla="*/ 153791 h 159083"/>
                      <a:gd name="connsiteX5" fmla="*/ 95206 w 99189"/>
                      <a:gd name="connsiteY5" fmla="*/ 117884 h 159083"/>
                      <a:gd name="connsiteX6" fmla="*/ 99076 w 99189"/>
                      <a:gd name="connsiteY6" fmla="*/ 25386 h 159083"/>
                      <a:gd name="connsiteX7" fmla="*/ 94255 w 99189"/>
                      <a:gd name="connsiteY7" fmla="*/ 2865 h 159083"/>
                      <a:gd name="connsiteX8" fmla="*/ 73510 w 99189"/>
                      <a:gd name="connsiteY8" fmla="*/ 2547 h 159083"/>
                      <a:gd name="connsiteX9" fmla="*/ 34239 w 99189"/>
                      <a:gd name="connsiteY9" fmla="*/ 1342 h 159083"/>
                      <a:gd name="connsiteX10" fmla="*/ 10385 w 99189"/>
                      <a:gd name="connsiteY10" fmla="*/ 454 h 159083"/>
                      <a:gd name="connsiteX11" fmla="*/ 4422 w 99189"/>
                      <a:gd name="connsiteY11" fmla="*/ 10 h 159083"/>
                      <a:gd name="connsiteX12" fmla="*/ 2709 w 99189"/>
                      <a:gd name="connsiteY12" fmla="*/ 26655 h 15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189" h="159083">
                        <a:moveTo>
                          <a:pt x="2773" y="26655"/>
                        </a:moveTo>
                        <a:cubicBezTo>
                          <a:pt x="1948" y="52856"/>
                          <a:pt x="552" y="104815"/>
                          <a:pt x="108" y="130889"/>
                        </a:cubicBezTo>
                        <a:cubicBezTo>
                          <a:pt x="-336" y="156963"/>
                          <a:pt x="108" y="157217"/>
                          <a:pt x="11020" y="157788"/>
                        </a:cubicBezTo>
                        <a:cubicBezTo>
                          <a:pt x="21995" y="158359"/>
                          <a:pt x="43438" y="159247"/>
                          <a:pt x="59743" y="159057"/>
                        </a:cubicBezTo>
                        <a:cubicBezTo>
                          <a:pt x="76047" y="158867"/>
                          <a:pt x="87213" y="157661"/>
                          <a:pt x="91908" y="153791"/>
                        </a:cubicBezTo>
                        <a:cubicBezTo>
                          <a:pt x="96602" y="149921"/>
                          <a:pt x="94762" y="143387"/>
                          <a:pt x="95206" y="117884"/>
                        </a:cubicBezTo>
                        <a:cubicBezTo>
                          <a:pt x="95714" y="92317"/>
                          <a:pt x="98505" y="47781"/>
                          <a:pt x="99076" y="25386"/>
                        </a:cubicBezTo>
                        <a:cubicBezTo>
                          <a:pt x="99647" y="3055"/>
                          <a:pt x="98061" y="2928"/>
                          <a:pt x="94255" y="2865"/>
                        </a:cubicBezTo>
                        <a:cubicBezTo>
                          <a:pt x="90512" y="2865"/>
                          <a:pt x="84548" y="2865"/>
                          <a:pt x="73510" y="2547"/>
                        </a:cubicBezTo>
                        <a:cubicBezTo>
                          <a:pt x="62407" y="2294"/>
                          <a:pt x="46166" y="1723"/>
                          <a:pt x="34239" y="1342"/>
                        </a:cubicBezTo>
                        <a:cubicBezTo>
                          <a:pt x="22312" y="961"/>
                          <a:pt x="14700" y="708"/>
                          <a:pt x="10385" y="454"/>
                        </a:cubicBezTo>
                        <a:cubicBezTo>
                          <a:pt x="6072" y="200"/>
                          <a:pt x="5056" y="-54"/>
                          <a:pt x="4422" y="10"/>
                        </a:cubicBezTo>
                        <a:cubicBezTo>
                          <a:pt x="3788" y="10"/>
                          <a:pt x="3534" y="454"/>
                          <a:pt x="2709" y="26655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4" name="Freeform: Shape 7793">
                    <a:extLst>
                      <a:ext uri="{FF2B5EF4-FFF2-40B4-BE49-F238E27FC236}">
                        <a16:creationId xmlns:a16="http://schemas.microsoft.com/office/drawing/2014/main" id="{7357DFC1-BAAA-7F35-6282-18F7FEA6A92B}"/>
                      </a:ext>
                    </a:extLst>
                  </p:cNvPr>
                  <p:cNvSpPr/>
                  <p:nvPr/>
                </p:nvSpPr>
                <p:spPr>
                  <a:xfrm>
                    <a:off x="1192220" y="3041427"/>
                    <a:ext cx="76281" cy="156818"/>
                  </a:xfrm>
                  <a:custGeom>
                    <a:avLst/>
                    <a:gdLst>
                      <a:gd name="connsiteX0" fmla="*/ 73552 w 76281"/>
                      <a:gd name="connsiteY0" fmla="*/ 31476 h 156818"/>
                      <a:gd name="connsiteX1" fmla="*/ 76280 w 76281"/>
                      <a:gd name="connsiteY1" fmla="*/ 130889 h 156818"/>
                      <a:gd name="connsiteX2" fmla="*/ 61499 w 76281"/>
                      <a:gd name="connsiteY2" fmla="*/ 156392 h 156818"/>
                      <a:gd name="connsiteX3" fmla="*/ 13474 w 76281"/>
                      <a:gd name="connsiteY3" fmla="*/ 155123 h 156818"/>
                      <a:gd name="connsiteX4" fmla="*/ 405 w 76281"/>
                      <a:gd name="connsiteY4" fmla="*/ 121753 h 156818"/>
                      <a:gd name="connsiteX5" fmla="*/ 87 w 76281"/>
                      <a:gd name="connsiteY5" fmla="*/ 26972 h 156818"/>
                      <a:gd name="connsiteX6" fmla="*/ 1737 w 76281"/>
                      <a:gd name="connsiteY6" fmla="*/ 1976 h 156818"/>
                      <a:gd name="connsiteX7" fmla="*/ 5987 w 76281"/>
                      <a:gd name="connsiteY7" fmla="*/ 200 h 156818"/>
                      <a:gd name="connsiteX8" fmla="*/ 17851 w 76281"/>
                      <a:gd name="connsiteY8" fmla="*/ 644 h 156818"/>
                      <a:gd name="connsiteX9" fmla="*/ 43481 w 76281"/>
                      <a:gd name="connsiteY9" fmla="*/ 3753 h 156818"/>
                      <a:gd name="connsiteX10" fmla="*/ 68160 w 76281"/>
                      <a:gd name="connsiteY10" fmla="*/ 5085 h 156818"/>
                      <a:gd name="connsiteX11" fmla="*/ 73616 w 76281"/>
                      <a:gd name="connsiteY11" fmla="*/ 31413 h 15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281" h="156818">
                        <a:moveTo>
                          <a:pt x="73552" y="31476"/>
                        </a:moveTo>
                        <a:cubicBezTo>
                          <a:pt x="74377" y="56599"/>
                          <a:pt x="76344" y="106020"/>
                          <a:pt x="76280" y="130889"/>
                        </a:cubicBezTo>
                        <a:cubicBezTo>
                          <a:pt x="76217" y="155695"/>
                          <a:pt x="74187" y="155948"/>
                          <a:pt x="61499" y="156392"/>
                        </a:cubicBezTo>
                        <a:cubicBezTo>
                          <a:pt x="48810" y="156836"/>
                          <a:pt x="25464" y="157471"/>
                          <a:pt x="13474" y="155123"/>
                        </a:cubicBezTo>
                        <a:cubicBezTo>
                          <a:pt x="1483" y="152776"/>
                          <a:pt x="785" y="147384"/>
                          <a:pt x="405" y="121753"/>
                        </a:cubicBezTo>
                        <a:cubicBezTo>
                          <a:pt x="24" y="96187"/>
                          <a:pt x="-103" y="50319"/>
                          <a:pt x="87" y="26972"/>
                        </a:cubicBezTo>
                        <a:cubicBezTo>
                          <a:pt x="278" y="3626"/>
                          <a:pt x="849" y="2738"/>
                          <a:pt x="1737" y="1976"/>
                        </a:cubicBezTo>
                        <a:cubicBezTo>
                          <a:pt x="2625" y="1215"/>
                          <a:pt x="3767" y="517"/>
                          <a:pt x="5987" y="200"/>
                        </a:cubicBezTo>
                        <a:cubicBezTo>
                          <a:pt x="8208" y="-117"/>
                          <a:pt x="11443" y="-117"/>
                          <a:pt x="17851" y="644"/>
                        </a:cubicBezTo>
                        <a:cubicBezTo>
                          <a:pt x="24195" y="1405"/>
                          <a:pt x="33711" y="2991"/>
                          <a:pt x="43481" y="3753"/>
                        </a:cubicBezTo>
                        <a:cubicBezTo>
                          <a:pt x="53251" y="4577"/>
                          <a:pt x="63275" y="4641"/>
                          <a:pt x="68160" y="5085"/>
                        </a:cubicBezTo>
                        <a:cubicBezTo>
                          <a:pt x="73045" y="5529"/>
                          <a:pt x="72791" y="6354"/>
                          <a:pt x="73616" y="31413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5" name="Freeform: Shape 7794">
                    <a:extLst>
                      <a:ext uri="{FF2B5EF4-FFF2-40B4-BE49-F238E27FC236}">
                        <a16:creationId xmlns:a16="http://schemas.microsoft.com/office/drawing/2014/main" id="{D2DDFB6A-039D-D82B-AA69-43D6A481F57A}"/>
                      </a:ext>
                    </a:extLst>
                  </p:cNvPr>
                  <p:cNvSpPr/>
                  <p:nvPr/>
                </p:nvSpPr>
                <p:spPr>
                  <a:xfrm>
                    <a:off x="1193386" y="2936368"/>
                    <a:ext cx="74353" cy="87878"/>
                  </a:xfrm>
                  <a:custGeom>
                    <a:avLst/>
                    <a:gdLst>
                      <a:gd name="connsiteX0" fmla="*/ 74353 w 74353"/>
                      <a:gd name="connsiteY0" fmla="*/ 15870 h 87878"/>
                      <a:gd name="connsiteX1" fmla="*/ 73973 w 74353"/>
                      <a:gd name="connsiteY1" fmla="*/ 72840 h 87878"/>
                      <a:gd name="connsiteX2" fmla="*/ 71562 w 74353"/>
                      <a:gd name="connsiteY2" fmla="*/ 87686 h 87878"/>
                      <a:gd name="connsiteX3" fmla="*/ 57287 w 74353"/>
                      <a:gd name="connsiteY3" fmla="*/ 87686 h 87878"/>
                      <a:gd name="connsiteX4" fmla="*/ 11863 w 74353"/>
                      <a:gd name="connsiteY4" fmla="*/ 85655 h 87878"/>
                      <a:gd name="connsiteX5" fmla="*/ 254 w 74353"/>
                      <a:gd name="connsiteY5" fmla="*/ 82610 h 87878"/>
                      <a:gd name="connsiteX6" fmla="*/ 0 w 74353"/>
                      <a:gd name="connsiteY6" fmla="*/ 66496 h 87878"/>
                      <a:gd name="connsiteX7" fmla="*/ 508 w 74353"/>
                      <a:gd name="connsiteY7" fmla="*/ 13015 h 87878"/>
                      <a:gd name="connsiteX8" fmla="*/ 2347 w 74353"/>
                      <a:gd name="connsiteY8" fmla="*/ 10 h 87878"/>
                      <a:gd name="connsiteX9" fmla="*/ 10404 w 74353"/>
                      <a:gd name="connsiteY9" fmla="*/ 200 h 87878"/>
                      <a:gd name="connsiteX10" fmla="*/ 37430 w 74353"/>
                      <a:gd name="connsiteY10" fmla="*/ 644 h 87878"/>
                      <a:gd name="connsiteX11" fmla="*/ 67946 w 74353"/>
                      <a:gd name="connsiteY11" fmla="*/ 644 h 87878"/>
                      <a:gd name="connsiteX12" fmla="*/ 74226 w 74353"/>
                      <a:gd name="connsiteY12" fmla="*/ 15933 h 87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353" h="87878">
                        <a:moveTo>
                          <a:pt x="74353" y="15870"/>
                        </a:moveTo>
                        <a:cubicBezTo>
                          <a:pt x="74353" y="30335"/>
                          <a:pt x="74353" y="58566"/>
                          <a:pt x="73973" y="72840"/>
                        </a:cubicBezTo>
                        <a:cubicBezTo>
                          <a:pt x="73592" y="87114"/>
                          <a:pt x="72704" y="87432"/>
                          <a:pt x="71562" y="87686"/>
                        </a:cubicBezTo>
                        <a:cubicBezTo>
                          <a:pt x="70483" y="87876"/>
                          <a:pt x="69151" y="88003"/>
                          <a:pt x="57287" y="87686"/>
                        </a:cubicBezTo>
                        <a:cubicBezTo>
                          <a:pt x="45487" y="87368"/>
                          <a:pt x="23156" y="86607"/>
                          <a:pt x="11863" y="85655"/>
                        </a:cubicBezTo>
                        <a:cubicBezTo>
                          <a:pt x="571" y="84767"/>
                          <a:pt x="444" y="83689"/>
                          <a:pt x="254" y="82610"/>
                        </a:cubicBezTo>
                        <a:cubicBezTo>
                          <a:pt x="127" y="81532"/>
                          <a:pt x="0" y="80326"/>
                          <a:pt x="0" y="66496"/>
                        </a:cubicBezTo>
                        <a:cubicBezTo>
                          <a:pt x="0" y="52666"/>
                          <a:pt x="190" y="26211"/>
                          <a:pt x="508" y="13015"/>
                        </a:cubicBezTo>
                        <a:cubicBezTo>
                          <a:pt x="825" y="-181"/>
                          <a:pt x="1396" y="-54"/>
                          <a:pt x="2347" y="10"/>
                        </a:cubicBezTo>
                        <a:cubicBezTo>
                          <a:pt x="3299" y="10"/>
                          <a:pt x="4695" y="10"/>
                          <a:pt x="10404" y="200"/>
                        </a:cubicBezTo>
                        <a:cubicBezTo>
                          <a:pt x="16114" y="327"/>
                          <a:pt x="26074" y="581"/>
                          <a:pt x="37430" y="644"/>
                        </a:cubicBezTo>
                        <a:cubicBezTo>
                          <a:pt x="48786" y="644"/>
                          <a:pt x="61538" y="390"/>
                          <a:pt x="67946" y="644"/>
                        </a:cubicBezTo>
                        <a:cubicBezTo>
                          <a:pt x="74290" y="834"/>
                          <a:pt x="74226" y="1469"/>
                          <a:pt x="74226" y="15933"/>
                        </a:cubicBezTo>
                        <a:close/>
                      </a:path>
                    </a:pathLst>
                  </a:custGeom>
                  <a:solidFill>
                    <a:srgbClr val="6B686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6" name="Freeform: Shape 7795">
                    <a:extLst>
                      <a:ext uri="{FF2B5EF4-FFF2-40B4-BE49-F238E27FC236}">
                        <a16:creationId xmlns:a16="http://schemas.microsoft.com/office/drawing/2014/main" id="{0A4E7CC3-550B-E968-3FB0-BCAEA346805B}"/>
                      </a:ext>
                    </a:extLst>
                  </p:cNvPr>
                  <p:cNvSpPr/>
                  <p:nvPr/>
                </p:nvSpPr>
                <p:spPr>
                  <a:xfrm>
                    <a:off x="1352318" y="3157378"/>
                    <a:ext cx="70313" cy="47697"/>
                  </a:xfrm>
                  <a:custGeom>
                    <a:avLst/>
                    <a:gdLst>
                      <a:gd name="connsiteX0" fmla="*/ 6269 w 70313"/>
                      <a:gd name="connsiteY0" fmla="*/ 11893 h 47697"/>
                      <a:gd name="connsiteX1" fmla="*/ 1511 w 70313"/>
                      <a:gd name="connsiteY1" fmla="*/ 33082 h 47697"/>
                      <a:gd name="connsiteX2" fmla="*/ 24731 w 70313"/>
                      <a:gd name="connsiteY2" fmla="*/ 47674 h 47697"/>
                      <a:gd name="connsiteX3" fmla="*/ 54294 w 70313"/>
                      <a:gd name="connsiteY3" fmla="*/ 37269 h 47697"/>
                      <a:gd name="connsiteX4" fmla="*/ 65143 w 70313"/>
                      <a:gd name="connsiteY4" fmla="*/ 24010 h 47697"/>
                      <a:gd name="connsiteX5" fmla="*/ 70282 w 70313"/>
                      <a:gd name="connsiteY5" fmla="*/ 12908 h 47697"/>
                      <a:gd name="connsiteX6" fmla="*/ 58608 w 70313"/>
                      <a:gd name="connsiteY6" fmla="*/ 1932 h 47697"/>
                      <a:gd name="connsiteX7" fmla="*/ 30250 w 70313"/>
                      <a:gd name="connsiteY7" fmla="*/ 1108 h 47697"/>
                      <a:gd name="connsiteX8" fmla="*/ 6269 w 70313"/>
                      <a:gd name="connsiteY8" fmla="*/ 11893 h 47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13" h="47697">
                        <a:moveTo>
                          <a:pt x="6269" y="11893"/>
                        </a:moveTo>
                        <a:cubicBezTo>
                          <a:pt x="686" y="17602"/>
                          <a:pt x="-1851" y="25660"/>
                          <a:pt x="1511" y="33082"/>
                        </a:cubicBezTo>
                        <a:cubicBezTo>
                          <a:pt x="4874" y="40505"/>
                          <a:pt x="14073" y="47230"/>
                          <a:pt x="24731" y="47674"/>
                        </a:cubicBezTo>
                        <a:cubicBezTo>
                          <a:pt x="35389" y="48118"/>
                          <a:pt x="47443" y="42345"/>
                          <a:pt x="54294" y="37269"/>
                        </a:cubicBezTo>
                        <a:cubicBezTo>
                          <a:pt x="61146" y="32194"/>
                          <a:pt x="62732" y="27817"/>
                          <a:pt x="65143" y="24010"/>
                        </a:cubicBezTo>
                        <a:cubicBezTo>
                          <a:pt x="67554" y="20204"/>
                          <a:pt x="70662" y="16841"/>
                          <a:pt x="70282" y="12908"/>
                        </a:cubicBezTo>
                        <a:cubicBezTo>
                          <a:pt x="69901" y="8911"/>
                          <a:pt x="66094" y="4280"/>
                          <a:pt x="58608" y="1932"/>
                        </a:cubicBezTo>
                        <a:cubicBezTo>
                          <a:pt x="51122" y="-415"/>
                          <a:pt x="40083" y="-542"/>
                          <a:pt x="30250" y="1108"/>
                        </a:cubicBezTo>
                        <a:cubicBezTo>
                          <a:pt x="20417" y="2757"/>
                          <a:pt x="11789" y="6183"/>
                          <a:pt x="6269" y="11893"/>
                        </a:cubicBezTo>
                        <a:close/>
                      </a:path>
                    </a:pathLst>
                  </a:custGeom>
                  <a:solidFill>
                    <a:srgbClr val="B6566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7" name="Freeform: Shape 7796">
                    <a:extLst>
                      <a:ext uri="{FF2B5EF4-FFF2-40B4-BE49-F238E27FC236}">
                        <a16:creationId xmlns:a16="http://schemas.microsoft.com/office/drawing/2014/main" id="{1F5F4BAE-3B23-76D9-7B35-A259846003FB}"/>
                      </a:ext>
                    </a:extLst>
                  </p:cNvPr>
                  <p:cNvSpPr/>
                  <p:nvPr/>
                </p:nvSpPr>
                <p:spPr>
                  <a:xfrm>
                    <a:off x="1284637" y="3176778"/>
                    <a:ext cx="76071" cy="36770"/>
                  </a:xfrm>
                  <a:custGeom>
                    <a:avLst/>
                    <a:gdLst>
                      <a:gd name="connsiteX0" fmla="*/ 2642 w 76071"/>
                      <a:gd name="connsiteY0" fmla="*/ 11272 h 36770"/>
                      <a:gd name="connsiteX1" fmla="*/ 44704 w 76071"/>
                      <a:gd name="connsiteY1" fmla="*/ 34745 h 36770"/>
                      <a:gd name="connsiteX2" fmla="*/ 76044 w 76071"/>
                      <a:gd name="connsiteY2" fmla="*/ 29162 h 36770"/>
                      <a:gd name="connsiteX3" fmla="*/ 50541 w 76071"/>
                      <a:gd name="connsiteY3" fmla="*/ 6006 h 36770"/>
                      <a:gd name="connsiteX4" fmla="*/ 12603 w 76071"/>
                      <a:gd name="connsiteY4" fmla="*/ 296 h 36770"/>
                      <a:gd name="connsiteX5" fmla="*/ 2642 w 76071"/>
                      <a:gd name="connsiteY5" fmla="*/ 11272 h 3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6071" h="36770">
                        <a:moveTo>
                          <a:pt x="2642" y="11272"/>
                        </a:moveTo>
                        <a:cubicBezTo>
                          <a:pt x="9050" y="18568"/>
                          <a:pt x="28146" y="30367"/>
                          <a:pt x="44704" y="34745"/>
                        </a:cubicBezTo>
                        <a:cubicBezTo>
                          <a:pt x="61262" y="39122"/>
                          <a:pt x="75409" y="36014"/>
                          <a:pt x="76044" y="29162"/>
                        </a:cubicBezTo>
                        <a:cubicBezTo>
                          <a:pt x="76742" y="22311"/>
                          <a:pt x="63990" y="11716"/>
                          <a:pt x="50541" y="6006"/>
                        </a:cubicBezTo>
                        <a:cubicBezTo>
                          <a:pt x="37091" y="296"/>
                          <a:pt x="22817" y="-592"/>
                          <a:pt x="12603" y="296"/>
                        </a:cubicBezTo>
                        <a:cubicBezTo>
                          <a:pt x="2389" y="1248"/>
                          <a:pt x="-3829" y="3976"/>
                          <a:pt x="2642" y="11272"/>
                        </a:cubicBezTo>
                        <a:close/>
                      </a:path>
                    </a:pathLst>
                  </a:custGeom>
                  <a:solidFill>
                    <a:srgbClr val="29678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8" name="Freeform: Shape 7797">
                    <a:extLst>
                      <a:ext uri="{FF2B5EF4-FFF2-40B4-BE49-F238E27FC236}">
                        <a16:creationId xmlns:a16="http://schemas.microsoft.com/office/drawing/2014/main" id="{C84094AE-3EF4-0A7E-AF75-D783B361A0B5}"/>
                      </a:ext>
                    </a:extLst>
                  </p:cNvPr>
                  <p:cNvSpPr/>
                  <p:nvPr/>
                </p:nvSpPr>
                <p:spPr>
                  <a:xfrm>
                    <a:off x="1250542" y="3170327"/>
                    <a:ext cx="49858" cy="36453"/>
                  </a:xfrm>
                  <a:custGeom>
                    <a:avLst/>
                    <a:gdLst>
                      <a:gd name="connsiteX0" fmla="*/ 829 w 49858"/>
                      <a:gd name="connsiteY0" fmla="*/ 10427 h 36453"/>
                      <a:gd name="connsiteX1" fmla="*/ 7237 w 49858"/>
                      <a:gd name="connsiteY1" fmla="*/ 30474 h 36453"/>
                      <a:gd name="connsiteX2" fmla="*/ 33819 w 49858"/>
                      <a:gd name="connsiteY2" fmla="*/ 35867 h 36453"/>
                      <a:gd name="connsiteX3" fmla="*/ 48474 w 49858"/>
                      <a:gd name="connsiteY3" fmla="*/ 23432 h 36453"/>
                      <a:gd name="connsiteX4" fmla="*/ 44794 w 49858"/>
                      <a:gd name="connsiteY4" fmla="*/ 7318 h 36453"/>
                      <a:gd name="connsiteX5" fmla="*/ 17895 w 49858"/>
                      <a:gd name="connsiteY5" fmla="*/ 23 h 36453"/>
                      <a:gd name="connsiteX6" fmla="*/ 893 w 49858"/>
                      <a:gd name="connsiteY6" fmla="*/ 10427 h 3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858" h="36453">
                        <a:moveTo>
                          <a:pt x="829" y="10427"/>
                        </a:moveTo>
                        <a:cubicBezTo>
                          <a:pt x="-1264" y="16644"/>
                          <a:pt x="512" y="25272"/>
                          <a:pt x="7237" y="30474"/>
                        </a:cubicBezTo>
                        <a:cubicBezTo>
                          <a:pt x="13962" y="35677"/>
                          <a:pt x="25762" y="37516"/>
                          <a:pt x="33819" y="35867"/>
                        </a:cubicBezTo>
                        <a:cubicBezTo>
                          <a:pt x="41876" y="34217"/>
                          <a:pt x="46253" y="29015"/>
                          <a:pt x="48474" y="23432"/>
                        </a:cubicBezTo>
                        <a:cubicBezTo>
                          <a:pt x="50694" y="17850"/>
                          <a:pt x="50757" y="11823"/>
                          <a:pt x="44794" y="7318"/>
                        </a:cubicBezTo>
                        <a:cubicBezTo>
                          <a:pt x="38831" y="2751"/>
                          <a:pt x="26840" y="-295"/>
                          <a:pt x="17895" y="23"/>
                        </a:cubicBezTo>
                        <a:cubicBezTo>
                          <a:pt x="8950" y="403"/>
                          <a:pt x="2986" y="4210"/>
                          <a:pt x="893" y="10427"/>
                        </a:cubicBezTo>
                        <a:close/>
                      </a:path>
                    </a:pathLst>
                  </a:custGeom>
                  <a:solidFill>
                    <a:srgbClr val="D99896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799" name="Freeform: Shape 7798">
                    <a:extLst>
                      <a:ext uri="{FF2B5EF4-FFF2-40B4-BE49-F238E27FC236}">
                        <a16:creationId xmlns:a16="http://schemas.microsoft.com/office/drawing/2014/main" id="{A8F13F41-75AB-EA36-B3EF-36D88A6FA6D0}"/>
                      </a:ext>
                    </a:extLst>
                  </p:cNvPr>
                  <p:cNvSpPr/>
                  <p:nvPr/>
                </p:nvSpPr>
                <p:spPr>
                  <a:xfrm>
                    <a:off x="1145489" y="3142621"/>
                    <a:ext cx="59839" cy="34074"/>
                  </a:xfrm>
                  <a:custGeom>
                    <a:avLst/>
                    <a:gdLst>
                      <a:gd name="connsiteX0" fmla="*/ 126 w 59839"/>
                      <a:gd name="connsiteY0" fmla="*/ 17832 h 34074"/>
                      <a:gd name="connsiteX1" fmla="*/ 10150 w 59839"/>
                      <a:gd name="connsiteY1" fmla="*/ 32233 h 34074"/>
                      <a:gd name="connsiteX2" fmla="*/ 43773 w 59839"/>
                      <a:gd name="connsiteY2" fmla="*/ 31091 h 34074"/>
                      <a:gd name="connsiteX3" fmla="*/ 59824 w 59839"/>
                      <a:gd name="connsiteY3" fmla="*/ 16373 h 34074"/>
                      <a:gd name="connsiteX4" fmla="*/ 47390 w 59839"/>
                      <a:gd name="connsiteY4" fmla="*/ 2796 h 34074"/>
                      <a:gd name="connsiteX5" fmla="*/ 19793 w 59839"/>
                      <a:gd name="connsiteY5" fmla="*/ 639 h 34074"/>
                      <a:gd name="connsiteX6" fmla="*/ 2981 w 59839"/>
                      <a:gd name="connsiteY6" fmla="*/ 7808 h 34074"/>
                      <a:gd name="connsiteX7" fmla="*/ 189 w 59839"/>
                      <a:gd name="connsiteY7" fmla="*/ 17832 h 34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839" h="34074">
                        <a:moveTo>
                          <a:pt x="126" y="17832"/>
                        </a:moveTo>
                        <a:cubicBezTo>
                          <a:pt x="570" y="22463"/>
                          <a:pt x="1902" y="29251"/>
                          <a:pt x="10150" y="32233"/>
                        </a:cubicBezTo>
                        <a:cubicBezTo>
                          <a:pt x="18397" y="35215"/>
                          <a:pt x="33496" y="34390"/>
                          <a:pt x="43773" y="31091"/>
                        </a:cubicBezTo>
                        <a:cubicBezTo>
                          <a:pt x="54051" y="27792"/>
                          <a:pt x="59443" y="21892"/>
                          <a:pt x="59824" y="16373"/>
                        </a:cubicBezTo>
                        <a:cubicBezTo>
                          <a:pt x="60141" y="10853"/>
                          <a:pt x="55383" y="5651"/>
                          <a:pt x="47390" y="2796"/>
                        </a:cubicBezTo>
                        <a:cubicBezTo>
                          <a:pt x="39396" y="-59"/>
                          <a:pt x="28167" y="-630"/>
                          <a:pt x="19793" y="639"/>
                        </a:cubicBezTo>
                        <a:cubicBezTo>
                          <a:pt x="11418" y="1908"/>
                          <a:pt x="5899" y="5017"/>
                          <a:pt x="2981" y="7808"/>
                        </a:cubicBezTo>
                        <a:cubicBezTo>
                          <a:pt x="62" y="10599"/>
                          <a:pt x="-318" y="13137"/>
                          <a:pt x="189" y="17832"/>
                        </a:cubicBezTo>
                        <a:close/>
                      </a:path>
                    </a:pathLst>
                  </a:custGeom>
                  <a:solidFill>
                    <a:srgbClr val="C778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0" name="Freeform: Shape 7799">
                    <a:extLst>
                      <a:ext uri="{FF2B5EF4-FFF2-40B4-BE49-F238E27FC236}">
                        <a16:creationId xmlns:a16="http://schemas.microsoft.com/office/drawing/2014/main" id="{D4A8690E-F4EB-B602-75C3-02656EF22148}"/>
                      </a:ext>
                    </a:extLst>
                  </p:cNvPr>
                  <p:cNvSpPr/>
                  <p:nvPr/>
                </p:nvSpPr>
                <p:spPr>
                  <a:xfrm>
                    <a:off x="1148704" y="3172891"/>
                    <a:ext cx="43875" cy="30772"/>
                  </a:xfrm>
                  <a:custGeom>
                    <a:avLst/>
                    <a:gdLst>
                      <a:gd name="connsiteX0" fmla="*/ 20 w 43875"/>
                      <a:gd name="connsiteY0" fmla="*/ 6721 h 30772"/>
                      <a:gd name="connsiteX1" fmla="*/ 5920 w 43875"/>
                      <a:gd name="connsiteY1" fmla="*/ 24294 h 30772"/>
                      <a:gd name="connsiteX2" fmla="*/ 27743 w 43875"/>
                      <a:gd name="connsiteY2" fmla="*/ 30321 h 30772"/>
                      <a:gd name="connsiteX3" fmla="*/ 43794 w 43875"/>
                      <a:gd name="connsiteY3" fmla="*/ 17633 h 30772"/>
                      <a:gd name="connsiteX4" fmla="*/ 31296 w 43875"/>
                      <a:gd name="connsiteY4" fmla="*/ 3169 h 30772"/>
                      <a:gd name="connsiteX5" fmla="*/ 7506 w 43875"/>
                      <a:gd name="connsiteY5" fmla="*/ 187 h 30772"/>
                      <a:gd name="connsiteX6" fmla="*/ 20 w 43875"/>
                      <a:gd name="connsiteY6" fmla="*/ 6721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875" h="30772">
                        <a:moveTo>
                          <a:pt x="20" y="6721"/>
                        </a:moveTo>
                        <a:cubicBezTo>
                          <a:pt x="-171" y="11353"/>
                          <a:pt x="971" y="19156"/>
                          <a:pt x="5920" y="24294"/>
                        </a:cubicBezTo>
                        <a:cubicBezTo>
                          <a:pt x="10868" y="29433"/>
                          <a:pt x="19750" y="31844"/>
                          <a:pt x="27743" y="30321"/>
                        </a:cubicBezTo>
                        <a:cubicBezTo>
                          <a:pt x="35737" y="28799"/>
                          <a:pt x="42969" y="23279"/>
                          <a:pt x="43794" y="17633"/>
                        </a:cubicBezTo>
                        <a:cubicBezTo>
                          <a:pt x="44619" y="11987"/>
                          <a:pt x="39099" y="6214"/>
                          <a:pt x="31296" y="3169"/>
                        </a:cubicBezTo>
                        <a:cubicBezTo>
                          <a:pt x="23493" y="60"/>
                          <a:pt x="13342" y="-321"/>
                          <a:pt x="7506" y="187"/>
                        </a:cubicBezTo>
                        <a:cubicBezTo>
                          <a:pt x="1669" y="694"/>
                          <a:pt x="210" y="2090"/>
                          <a:pt x="20" y="6721"/>
                        </a:cubicBezTo>
                        <a:close/>
                      </a:path>
                    </a:pathLst>
                  </a:custGeom>
                  <a:solidFill>
                    <a:srgbClr val="D5A0A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1" name="Freeform: Shape 7800">
                    <a:extLst>
                      <a:ext uri="{FF2B5EF4-FFF2-40B4-BE49-F238E27FC236}">
                        <a16:creationId xmlns:a16="http://schemas.microsoft.com/office/drawing/2014/main" id="{DFD65558-6A51-9D48-CE11-6979EC1B1086}"/>
                      </a:ext>
                    </a:extLst>
                  </p:cNvPr>
                  <p:cNvSpPr/>
                  <p:nvPr/>
                </p:nvSpPr>
                <p:spPr>
                  <a:xfrm>
                    <a:off x="1175203" y="3162996"/>
                    <a:ext cx="82485" cy="47578"/>
                  </a:xfrm>
                  <a:custGeom>
                    <a:avLst/>
                    <a:gdLst>
                      <a:gd name="connsiteX0" fmla="*/ 102 w 82485"/>
                      <a:gd name="connsiteY0" fmla="*/ 12175 h 47578"/>
                      <a:gd name="connsiteX1" fmla="*/ 12537 w 82485"/>
                      <a:gd name="connsiteY1" fmla="*/ 36093 h 47578"/>
                      <a:gd name="connsiteX2" fmla="*/ 49967 w 82485"/>
                      <a:gd name="connsiteY2" fmla="*/ 47576 h 47578"/>
                      <a:gd name="connsiteX3" fmla="*/ 79150 w 82485"/>
                      <a:gd name="connsiteY3" fmla="*/ 37171 h 47578"/>
                      <a:gd name="connsiteX4" fmla="*/ 79721 w 82485"/>
                      <a:gd name="connsiteY4" fmla="*/ 14713 h 47578"/>
                      <a:gd name="connsiteX5" fmla="*/ 58468 w 82485"/>
                      <a:gd name="connsiteY5" fmla="*/ 1581 h 47578"/>
                      <a:gd name="connsiteX6" fmla="*/ 13425 w 82485"/>
                      <a:gd name="connsiteY6" fmla="*/ 1137 h 47578"/>
                      <a:gd name="connsiteX7" fmla="*/ 39 w 82485"/>
                      <a:gd name="connsiteY7" fmla="*/ 12239 h 4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2485" h="47578">
                        <a:moveTo>
                          <a:pt x="102" y="12175"/>
                        </a:moveTo>
                        <a:cubicBezTo>
                          <a:pt x="483" y="18710"/>
                          <a:pt x="3464" y="28924"/>
                          <a:pt x="12537" y="36093"/>
                        </a:cubicBezTo>
                        <a:cubicBezTo>
                          <a:pt x="21609" y="43262"/>
                          <a:pt x="36835" y="47449"/>
                          <a:pt x="49967" y="47576"/>
                        </a:cubicBezTo>
                        <a:cubicBezTo>
                          <a:pt x="63099" y="47702"/>
                          <a:pt x="74202" y="43706"/>
                          <a:pt x="79150" y="37171"/>
                        </a:cubicBezTo>
                        <a:cubicBezTo>
                          <a:pt x="84098" y="30637"/>
                          <a:pt x="82893" y="21438"/>
                          <a:pt x="79721" y="14713"/>
                        </a:cubicBezTo>
                        <a:cubicBezTo>
                          <a:pt x="76549" y="7988"/>
                          <a:pt x="71347" y="3674"/>
                          <a:pt x="58468" y="1581"/>
                        </a:cubicBezTo>
                        <a:cubicBezTo>
                          <a:pt x="45526" y="-513"/>
                          <a:pt x="24844" y="-386"/>
                          <a:pt x="13425" y="1137"/>
                        </a:cubicBezTo>
                        <a:cubicBezTo>
                          <a:pt x="1942" y="2659"/>
                          <a:pt x="-342" y="5641"/>
                          <a:pt x="39" y="12239"/>
                        </a:cubicBezTo>
                        <a:close/>
                      </a:path>
                    </a:pathLst>
                  </a:custGeom>
                  <a:solidFill>
                    <a:srgbClr val="6498A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2" name="Freeform: Shape 7801">
                    <a:extLst>
                      <a:ext uri="{FF2B5EF4-FFF2-40B4-BE49-F238E27FC236}">
                        <a16:creationId xmlns:a16="http://schemas.microsoft.com/office/drawing/2014/main" id="{1E1DBD9C-0890-4641-7B04-35B8F3D0A92D}"/>
                      </a:ext>
                    </a:extLst>
                  </p:cNvPr>
                  <p:cNvSpPr/>
                  <p:nvPr/>
                </p:nvSpPr>
                <p:spPr>
                  <a:xfrm>
                    <a:off x="1151442" y="3192387"/>
                    <a:ext cx="263380" cy="75113"/>
                  </a:xfrm>
                  <a:custGeom>
                    <a:avLst/>
                    <a:gdLst>
                      <a:gd name="connsiteX0" fmla="*/ 3372 w 263380"/>
                      <a:gd name="connsiteY0" fmla="*/ 13743 h 75113"/>
                      <a:gd name="connsiteX1" fmla="*/ 19549 w 263380"/>
                      <a:gd name="connsiteY1" fmla="*/ 62783 h 75113"/>
                      <a:gd name="connsiteX2" fmla="*/ 68780 w 263380"/>
                      <a:gd name="connsiteY2" fmla="*/ 75028 h 75113"/>
                      <a:gd name="connsiteX3" fmla="*/ 212982 w 263380"/>
                      <a:gd name="connsiteY3" fmla="*/ 72680 h 75113"/>
                      <a:gd name="connsiteX4" fmla="*/ 251998 w 263380"/>
                      <a:gd name="connsiteY4" fmla="*/ 66780 h 75113"/>
                      <a:gd name="connsiteX5" fmla="*/ 260880 w 263380"/>
                      <a:gd name="connsiteY5" fmla="*/ 44956 h 75113"/>
                      <a:gd name="connsiteX6" fmla="*/ 263037 w 263380"/>
                      <a:gd name="connsiteY6" fmla="*/ 8097 h 75113"/>
                      <a:gd name="connsiteX7" fmla="*/ 251237 w 263380"/>
                      <a:gd name="connsiteY7" fmla="*/ 2451 h 75113"/>
                      <a:gd name="connsiteX8" fmla="*/ 212347 w 263380"/>
                      <a:gd name="connsiteY8" fmla="*/ 9493 h 75113"/>
                      <a:gd name="connsiteX9" fmla="*/ 174600 w 263380"/>
                      <a:gd name="connsiteY9" fmla="*/ 11840 h 75113"/>
                      <a:gd name="connsiteX10" fmla="*/ 155250 w 263380"/>
                      <a:gd name="connsiteY10" fmla="*/ 6321 h 75113"/>
                      <a:gd name="connsiteX11" fmla="*/ 133617 w 263380"/>
                      <a:gd name="connsiteY11" fmla="*/ 3973 h 75113"/>
                      <a:gd name="connsiteX12" fmla="*/ 105195 w 263380"/>
                      <a:gd name="connsiteY12" fmla="*/ 6130 h 75113"/>
                      <a:gd name="connsiteX13" fmla="*/ 63578 w 263380"/>
                      <a:gd name="connsiteY13" fmla="*/ 8478 h 75113"/>
                      <a:gd name="connsiteX14" fmla="*/ 31096 w 263380"/>
                      <a:gd name="connsiteY14" fmla="*/ 4861 h 75113"/>
                      <a:gd name="connsiteX15" fmla="*/ 9272 w 263380"/>
                      <a:gd name="connsiteY15" fmla="*/ 1245 h 75113"/>
                      <a:gd name="connsiteX16" fmla="*/ 517 w 263380"/>
                      <a:gd name="connsiteY16" fmla="*/ 40 h 75113"/>
                      <a:gd name="connsiteX17" fmla="*/ 3435 w 263380"/>
                      <a:gd name="connsiteY17" fmla="*/ 13743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380" h="75113">
                        <a:moveTo>
                          <a:pt x="3372" y="13743"/>
                        </a:moveTo>
                        <a:cubicBezTo>
                          <a:pt x="6924" y="26305"/>
                          <a:pt x="13522" y="50539"/>
                          <a:pt x="19549" y="62783"/>
                        </a:cubicBezTo>
                        <a:cubicBezTo>
                          <a:pt x="25513" y="75028"/>
                          <a:pt x="30842" y="75408"/>
                          <a:pt x="68780" y="75028"/>
                        </a:cubicBezTo>
                        <a:cubicBezTo>
                          <a:pt x="106718" y="74710"/>
                          <a:pt x="177264" y="73695"/>
                          <a:pt x="212982" y="72680"/>
                        </a:cubicBezTo>
                        <a:cubicBezTo>
                          <a:pt x="248699" y="71602"/>
                          <a:pt x="249524" y="70523"/>
                          <a:pt x="251998" y="66780"/>
                        </a:cubicBezTo>
                        <a:cubicBezTo>
                          <a:pt x="254472" y="63037"/>
                          <a:pt x="258533" y="56629"/>
                          <a:pt x="260880" y="44956"/>
                        </a:cubicBezTo>
                        <a:cubicBezTo>
                          <a:pt x="263227" y="33283"/>
                          <a:pt x="263862" y="16281"/>
                          <a:pt x="263037" y="8097"/>
                        </a:cubicBezTo>
                        <a:cubicBezTo>
                          <a:pt x="262276" y="-87"/>
                          <a:pt x="260055" y="611"/>
                          <a:pt x="251237" y="2451"/>
                        </a:cubicBezTo>
                        <a:cubicBezTo>
                          <a:pt x="242418" y="4290"/>
                          <a:pt x="227002" y="7399"/>
                          <a:pt x="212347" y="9493"/>
                        </a:cubicBezTo>
                        <a:cubicBezTo>
                          <a:pt x="197692" y="11586"/>
                          <a:pt x="183672" y="12728"/>
                          <a:pt x="174600" y="11840"/>
                        </a:cubicBezTo>
                        <a:cubicBezTo>
                          <a:pt x="165464" y="10952"/>
                          <a:pt x="161214" y="8097"/>
                          <a:pt x="155250" y="6321"/>
                        </a:cubicBezTo>
                        <a:cubicBezTo>
                          <a:pt x="149287" y="4544"/>
                          <a:pt x="141547" y="3910"/>
                          <a:pt x="133617" y="3973"/>
                        </a:cubicBezTo>
                        <a:cubicBezTo>
                          <a:pt x="125623" y="4100"/>
                          <a:pt x="117376" y="4988"/>
                          <a:pt x="105195" y="6130"/>
                        </a:cubicBezTo>
                        <a:cubicBezTo>
                          <a:pt x="92951" y="7272"/>
                          <a:pt x="76773" y="8731"/>
                          <a:pt x="63578" y="8478"/>
                        </a:cubicBezTo>
                        <a:cubicBezTo>
                          <a:pt x="50318" y="8287"/>
                          <a:pt x="40104" y="6384"/>
                          <a:pt x="31096" y="4861"/>
                        </a:cubicBezTo>
                        <a:cubicBezTo>
                          <a:pt x="22087" y="3339"/>
                          <a:pt x="14411" y="2133"/>
                          <a:pt x="9272" y="1245"/>
                        </a:cubicBezTo>
                        <a:cubicBezTo>
                          <a:pt x="4133" y="357"/>
                          <a:pt x="1532" y="-151"/>
                          <a:pt x="517" y="40"/>
                        </a:cubicBezTo>
                        <a:cubicBezTo>
                          <a:pt x="-562" y="230"/>
                          <a:pt x="-118" y="1182"/>
                          <a:pt x="3435" y="13743"/>
                        </a:cubicBezTo>
                        <a:close/>
                      </a:path>
                    </a:pathLst>
                  </a:custGeom>
                  <a:solidFill>
                    <a:srgbClr val="A2763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803" name="Graphic 7643">
                  <a:extLst>
                    <a:ext uri="{FF2B5EF4-FFF2-40B4-BE49-F238E27FC236}">
                      <a16:creationId xmlns:a16="http://schemas.microsoft.com/office/drawing/2014/main" id="{76EF5C5E-E33E-29D2-BAF7-66D64370FD98}"/>
                    </a:ext>
                  </a:extLst>
                </p:cNvPr>
                <p:cNvGrpSpPr/>
                <p:nvPr/>
              </p:nvGrpSpPr>
              <p:grpSpPr>
                <a:xfrm>
                  <a:off x="158182" y="2779822"/>
                  <a:ext cx="623099" cy="490093"/>
                  <a:chOff x="158182" y="2779822"/>
                  <a:chExt cx="623099" cy="490093"/>
                </a:xfrm>
              </p:grpSpPr>
              <p:sp>
                <p:nvSpPr>
                  <p:cNvPr id="7804" name="Freeform: Shape 7803">
                    <a:extLst>
                      <a:ext uri="{FF2B5EF4-FFF2-40B4-BE49-F238E27FC236}">
                        <a16:creationId xmlns:a16="http://schemas.microsoft.com/office/drawing/2014/main" id="{235BF203-1EA8-1429-D618-3CBF26F96C51}"/>
                      </a:ext>
                    </a:extLst>
                  </p:cNvPr>
                  <p:cNvSpPr/>
                  <p:nvPr/>
                </p:nvSpPr>
                <p:spPr>
                  <a:xfrm>
                    <a:off x="584029" y="2784922"/>
                    <a:ext cx="197252" cy="484992"/>
                  </a:xfrm>
                  <a:custGeom>
                    <a:avLst/>
                    <a:gdLst>
                      <a:gd name="connsiteX0" fmla="*/ 21383 w 197252"/>
                      <a:gd name="connsiteY0" fmla="*/ 783 h 484992"/>
                      <a:gd name="connsiteX1" fmla="*/ 91993 w 197252"/>
                      <a:gd name="connsiteY1" fmla="*/ 22 h 484992"/>
                      <a:gd name="connsiteX2" fmla="*/ 179034 w 197252"/>
                      <a:gd name="connsiteY2" fmla="*/ 1671 h 484992"/>
                      <a:gd name="connsiteX3" fmla="*/ 197179 w 197252"/>
                      <a:gd name="connsiteY3" fmla="*/ 8586 h 484992"/>
                      <a:gd name="connsiteX4" fmla="*/ 192230 w 197252"/>
                      <a:gd name="connsiteY4" fmla="*/ 72979 h 484992"/>
                      <a:gd name="connsiteX5" fmla="*/ 174657 w 197252"/>
                      <a:gd name="connsiteY5" fmla="*/ 288680 h 484992"/>
                      <a:gd name="connsiteX6" fmla="*/ 162793 w 197252"/>
                      <a:gd name="connsiteY6" fmla="*/ 445316 h 484992"/>
                      <a:gd name="connsiteX7" fmla="*/ 156386 w 197252"/>
                      <a:gd name="connsiteY7" fmla="*/ 478115 h 484992"/>
                      <a:gd name="connsiteX8" fmla="*/ 143824 w 197252"/>
                      <a:gd name="connsiteY8" fmla="*/ 481985 h 484992"/>
                      <a:gd name="connsiteX9" fmla="*/ 109630 w 197252"/>
                      <a:gd name="connsiteY9" fmla="*/ 484396 h 484992"/>
                      <a:gd name="connsiteX10" fmla="*/ 52786 w 197252"/>
                      <a:gd name="connsiteY10" fmla="*/ 484840 h 484992"/>
                      <a:gd name="connsiteX11" fmla="*/ 39844 w 197252"/>
                      <a:gd name="connsiteY11" fmla="*/ 482302 h 484992"/>
                      <a:gd name="connsiteX12" fmla="*/ 39400 w 197252"/>
                      <a:gd name="connsiteY12" fmla="*/ 456228 h 484992"/>
                      <a:gd name="connsiteX13" fmla="*/ 29630 w 197252"/>
                      <a:gd name="connsiteY13" fmla="*/ 309932 h 484992"/>
                      <a:gd name="connsiteX14" fmla="*/ 3936 w 197252"/>
                      <a:gd name="connsiteY14" fmla="*/ 59339 h 484992"/>
                      <a:gd name="connsiteX15" fmla="*/ 1970 w 197252"/>
                      <a:gd name="connsiteY15" fmla="*/ 1989 h 484992"/>
                      <a:gd name="connsiteX16" fmla="*/ 21383 w 197252"/>
                      <a:gd name="connsiteY16" fmla="*/ 910 h 48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7252" h="484992">
                        <a:moveTo>
                          <a:pt x="21383" y="783"/>
                        </a:moveTo>
                        <a:cubicBezTo>
                          <a:pt x="35530" y="339"/>
                          <a:pt x="60780" y="-105"/>
                          <a:pt x="91993" y="22"/>
                        </a:cubicBezTo>
                        <a:cubicBezTo>
                          <a:pt x="123206" y="149"/>
                          <a:pt x="160446" y="783"/>
                          <a:pt x="179034" y="1671"/>
                        </a:cubicBezTo>
                        <a:cubicBezTo>
                          <a:pt x="197623" y="2560"/>
                          <a:pt x="197496" y="3575"/>
                          <a:pt x="197179" y="8586"/>
                        </a:cubicBezTo>
                        <a:cubicBezTo>
                          <a:pt x="196861" y="13598"/>
                          <a:pt x="196354" y="22544"/>
                          <a:pt x="192230" y="72979"/>
                        </a:cubicBezTo>
                        <a:cubicBezTo>
                          <a:pt x="188106" y="123415"/>
                          <a:pt x="180367" y="215342"/>
                          <a:pt x="174657" y="288680"/>
                        </a:cubicBezTo>
                        <a:cubicBezTo>
                          <a:pt x="168947" y="362018"/>
                          <a:pt x="165331" y="416768"/>
                          <a:pt x="162793" y="445316"/>
                        </a:cubicBezTo>
                        <a:cubicBezTo>
                          <a:pt x="160256" y="473928"/>
                          <a:pt x="158860" y="476339"/>
                          <a:pt x="156386" y="478115"/>
                        </a:cubicBezTo>
                        <a:cubicBezTo>
                          <a:pt x="153912" y="479892"/>
                          <a:pt x="150422" y="480970"/>
                          <a:pt x="143824" y="481985"/>
                        </a:cubicBezTo>
                        <a:cubicBezTo>
                          <a:pt x="137227" y="483000"/>
                          <a:pt x="127520" y="483888"/>
                          <a:pt x="109630" y="484396"/>
                        </a:cubicBezTo>
                        <a:cubicBezTo>
                          <a:pt x="91803" y="484967"/>
                          <a:pt x="65792" y="485157"/>
                          <a:pt x="52786" y="484840"/>
                        </a:cubicBezTo>
                        <a:cubicBezTo>
                          <a:pt x="39781" y="484523"/>
                          <a:pt x="39717" y="483635"/>
                          <a:pt x="39844" y="482302"/>
                        </a:cubicBezTo>
                        <a:cubicBezTo>
                          <a:pt x="39971" y="480970"/>
                          <a:pt x="40161" y="479194"/>
                          <a:pt x="39400" y="456228"/>
                        </a:cubicBezTo>
                        <a:cubicBezTo>
                          <a:pt x="38639" y="433262"/>
                          <a:pt x="36862" y="389107"/>
                          <a:pt x="29630" y="309932"/>
                        </a:cubicBezTo>
                        <a:cubicBezTo>
                          <a:pt x="22334" y="230694"/>
                          <a:pt x="9583" y="116437"/>
                          <a:pt x="3936" y="59339"/>
                        </a:cubicBezTo>
                        <a:cubicBezTo>
                          <a:pt x="-1710" y="2242"/>
                          <a:pt x="-251" y="2242"/>
                          <a:pt x="1970" y="1989"/>
                        </a:cubicBezTo>
                        <a:cubicBezTo>
                          <a:pt x="4190" y="1798"/>
                          <a:pt x="7235" y="1354"/>
                          <a:pt x="21383" y="910"/>
                        </a:cubicBezTo>
                        <a:close/>
                      </a:path>
                    </a:pathLst>
                  </a:custGeom>
                  <a:solidFill>
                    <a:srgbClr val="5AB7B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5" name="Freeform: Shape 7804">
                    <a:extLst>
                      <a:ext uri="{FF2B5EF4-FFF2-40B4-BE49-F238E27FC236}">
                        <a16:creationId xmlns:a16="http://schemas.microsoft.com/office/drawing/2014/main" id="{EBC1612A-252A-4D9E-BF0B-FDD5406392D7}"/>
                      </a:ext>
                    </a:extLst>
                  </p:cNvPr>
                  <p:cNvSpPr/>
                  <p:nvPr/>
                </p:nvSpPr>
                <p:spPr>
                  <a:xfrm>
                    <a:off x="583988" y="2784922"/>
                    <a:ext cx="197294" cy="468725"/>
                  </a:xfrm>
                  <a:custGeom>
                    <a:avLst/>
                    <a:gdLst>
                      <a:gd name="connsiteX0" fmla="*/ 21424 w 197294"/>
                      <a:gd name="connsiteY0" fmla="*/ 783 h 468725"/>
                      <a:gd name="connsiteX1" fmla="*/ 92034 w 197294"/>
                      <a:gd name="connsiteY1" fmla="*/ 22 h 468725"/>
                      <a:gd name="connsiteX2" fmla="*/ 179076 w 197294"/>
                      <a:gd name="connsiteY2" fmla="*/ 1671 h 468725"/>
                      <a:gd name="connsiteX3" fmla="*/ 197220 w 197294"/>
                      <a:gd name="connsiteY3" fmla="*/ 8586 h 468725"/>
                      <a:gd name="connsiteX4" fmla="*/ 195888 w 197294"/>
                      <a:gd name="connsiteY4" fmla="*/ 27111 h 468725"/>
                      <a:gd name="connsiteX5" fmla="*/ 996 w 197294"/>
                      <a:gd name="connsiteY5" fmla="*/ 27111 h 468725"/>
                      <a:gd name="connsiteX6" fmla="*/ 2011 w 197294"/>
                      <a:gd name="connsiteY6" fmla="*/ 1925 h 468725"/>
                      <a:gd name="connsiteX7" fmla="*/ 21424 w 197294"/>
                      <a:gd name="connsiteY7" fmla="*/ 847 h 468725"/>
                      <a:gd name="connsiteX8" fmla="*/ 21424 w 197294"/>
                      <a:gd name="connsiteY8" fmla="*/ 847 h 468725"/>
                      <a:gd name="connsiteX9" fmla="*/ 195190 w 197294"/>
                      <a:gd name="connsiteY9" fmla="*/ 36754 h 468725"/>
                      <a:gd name="connsiteX10" fmla="*/ 193604 w 197294"/>
                      <a:gd name="connsiteY10" fmla="*/ 56865 h 468725"/>
                      <a:gd name="connsiteX11" fmla="*/ 3788 w 197294"/>
                      <a:gd name="connsiteY11" fmla="*/ 56865 h 468725"/>
                      <a:gd name="connsiteX12" fmla="*/ 1884 w 197294"/>
                      <a:gd name="connsiteY12" fmla="*/ 36754 h 468725"/>
                      <a:gd name="connsiteX13" fmla="*/ 195190 w 197294"/>
                      <a:gd name="connsiteY13" fmla="*/ 36754 h 468725"/>
                      <a:gd name="connsiteX14" fmla="*/ 192208 w 197294"/>
                      <a:gd name="connsiteY14" fmla="*/ 73487 h 468725"/>
                      <a:gd name="connsiteX15" fmla="*/ 190813 w 197294"/>
                      <a:gd name="connsiteY15" fmla="*/ 90679 h 468725"/>
                      <a:gd name="connsiteX16" fmla="*/ 7214 w 197294"/>
                      <a:gd name="connsiteY16" fmla="*/ 90679 h 468725"/>
                      <a:gd name="connsiteX17" fmla="*/ 5437 w 197294"/>
                      <a:gd name="connsiteY17" fmla="*/ 73487 h 468725"/>
                      <a:gd name="connsiteX18" fmla="*/ 192272 w 197294"/>
                      <a:gd name="connsiteY18" fmla="*/ 73487 h 468725"/>
                      <a:gd name="connsiteX19" fmla="*/ 189353 w 197294"/>
                      <a:gd name="connsiteY19" fmla="*/ 107872 h 468725"/>
                      <a:gd name="connsiteX20" fmla="*/ 187767 w 197294"/>
                      <a:gd name="connsiteY20" fmla="*/ 127095 h 468725"/>
                      <a:gd name="connsiteX21" fmla="*/ 11020 w 197294"/>
                      <a:gd name="connsiteY21" fmla="*/ 127095 h 468725"/>
                      <a:gd name="connsiteX22" fmla="*/ 8990 w 197294"/>
                      <a:gd name="connsiteY22" fmla="*/ 107872 h 468725"/>
                      <a:gd name="connsiteX23" fmla="*/ 189353 w 197294"/>
                      <a:gd name="connsiteY23" fmla="*/ 107872 h 468725"/>
                      <a:gd name="connsiteX24" fmla="*/ 186181 w 197294"/>
                      <a:gd name="connsiteY24" fmla="*/ 146318 h 468725"/>
                      <a:gd name="connsiteX25" fmla="*/ 184215 w 197294"/>
                      <a:gd name="connsiteY25" fmla="*/ 170171 h 468725"/>
                      <a:gd name="connsiteX26" fmla="*/ 15524 w 197294"/>
                      <a:gd name="connsiteY26" fmla="*/ 170171 h 468725"/>
                      <a:gd name="connsiteX27" fmla="*/ 12987 w 197294"/>
                      <a:gd name="connsiteY27" fmla="*/ 146318 h 468725"/>
                      <a:gd name="connsiteX28" fmla="*/ 186118 w 197294"/>
                      <a:gd name="connsiteY28" fmla="*/ 146318 h 468725"/>
                      <a:gd name="connsiteX29" fmla="*/ 183009 w 197294"/>
                      <a:gd name="connsiteY29" fmla="*/ 185397 h 468725"/>
                      <a:gd name="connsiteX30" fmla="*/ 180408 w 197294"/>
                      <a:gd name="connsiteY30" fmla="*/ 217118 h 468725"/>
                      <a:gd name="connsiteX31" fmla="*/ 20536 w 197294"/>
                      <a:gd name="connsiteY31" fmla="*/ 217118 h 468725"/>
                      <a:gd name="connsiteX32" fmla="*/ 17237 w 197294"/>
                      <a:gd name="connsiteY32" fmla="*/ 185397 h 468725"/>
                      <a:gd name="connsiteX33" fmla="*/ 183009 w 197294"/>
                      <a:gd name="connsiteY33" fmla="*/ 185397 h 468725"/>
                      <a:gd name="connsiteX34" fmla="*/ 179139 w 197294"/>
                      <a:gd name="connsiteY34" fmla="*/ 232598 h 468725"/>
                      <a:gd name="connsiteX35" fmla="*/ 176602 w 197294"/>
                      <a:gd name="connsiteY35" fmla="*/ 264128 h 468725"/>
                      <a:gd name="connsiteX36" fmla="*/ 25294 w 197294"/>
                      <a:gd name="connsiteY36" fmla="*/ 264128 h 468725"/>
                      <a:gd name="connsiteX37" fmla="*/ 22122 w 197294"/>
                      <a:gd name="connsiteY37" fmla="*/ 232598 h 468725"/>
                      <a:gd name="connsiteX38" fmla="*/ 179139 w 197294"/>
                      <a:gd name="connsiteY38" fmla="*/ 232598 h 468725"/>
                      <a:gd name="connsiteX39" fmla="*/ 175016 w 197294"/>
                      <a:gd name="connsiteY39" fmla="*/ 284683 h 468725"/>
                      <a:gd name="connsiteX40" fmla="*/ 174698 w 197294"/>
                      <a:gd name="connsiteY40" fmla="*/ 288616 h 468725"/>
                      <a:gd name="connsiteX41" fmla="*/ 173430 w 197294"/>
                      <a:gd name="connsiteY41" fmla="*/ 305174 h 468725"/>
                      <a:gd name="connsiteX42" fmla="*/ 29291 w 197294"/>
                      <a:gd name="connsiteY42" fmla="*/ 305174 h 468725"/>
                      <a:gd name="connsiteX43" fmla="*/ 27324 w 197294"/>
                      <a:gd name="connsiteY43" fmla="*/ 284619 h 468725"/>
                      <a:gd name="connsiteX44" fmla="*/ 175016 w 197294"/>
                      <a:gd name="connsiteY44" fmla="*/ 284619 h 468725"/>
                      <a:gd name="connsiteX45" fmla="*/ 172097 w 197294"/>
                      <a:gd name="connsiteY45" fmla="*/ 322430 h 468725"/>
                      <a:gd name="connsiteX46" fmla="*/ 170575 w 197294"/>
                      <a:gd name="connsiteY46" fmla="*/ 342985 h 468725"/>
                      <a:gd name="connsiteX47" fmla="*/ 32590 w 197294"/>
                      <a:gd name="connsiteY47" fmla="*/ 342985 h 468725"/>
                      <a:gd name="connsiteX48" fmla="*/ 30814 w 197294"/>
                      <a:gd name="connsiteY48" fmla="*/ 322430 h 468725"/>
                      <a:gd name="connsiteX49" fmla="*/ 172097 w 197294"/>
                      <a:gd name="connsiteY49" fmla="*/ 322430 h 468725"/>
                      <a:gd name="connsiteX50" fmla="*/ 169179 w 197294"/>
                      <a:gd name="connsiteY50" fmla="*/ 361510 h 468725"/>
                      <a:gd name="connsiteX51" fmla="*/ 167720 w 197294"/>
                      <a:gd name="connsiteY51" fmla="*/ 381367 h 468725"/>
                      <a:gd name="connsiteX52" fmla="*/ 35508 w 197294"/>
                      <a:gd name="connsiteY52" fmla="*/ 381367 h 468725"/>
                      <a:gd name="connsiteX53" fmla="*/ 34049 w 197294"/>
                      <a:gd name="connsiteY53" fmla="*/ 361510 h 468725"/>
                      <a:gd name="connsiteX54" fmla="*/ 169179 w 197294"/>
                      <a:gd name="connsiteY54" fmla="*/ 361510 h 468725"/>
                      <a:gd name="connsiteX55" fmla="*/ 165880 w 197294"/>
                      <a:gd name="connsiteY55" fmla="*/ 406490 h 468725"/>
                      <a:gd name="connsiteX56" fmla="*/ 164421 w 197294"/>
                      <a:gd name="connsiteY56" fmla="*/ 425713 h 468725"/>
                      <a:gd name="connsiteX57" fmla="*/ 38236 w 197294"/>
                      <a:gd name="connsiteY57" fmla="*/ 425713 h 468725"/>
                      <a:gd name="connsiteX58" fmla="*/ 37158 w 197294"/>
                      <a:gd name="connsiteY58" fmla="*/ 406490 h 468725"/>
                      <a:gd name="connsiteX59" fmla="*/ 165880 w 197294"/>
                      <a:gd name="connsiteY59" fmla="*/ 406490 h 468725"/>
                      <a:gd name="connsiteX60" fmla="*/ 163025 w 197294"/>
                      <a:gd name="connsiteY60" fmla="*/ 442905 h 468725"/>
                      <a:gd name="connsiteX61" fmla="*/ 162835 w 197294"/>
                      <a:gd name="connsiteY61" fmla="*/ 445253 h 468725"/>
                      <a:gd name="connsiteX62" fmla="*/ 160170 w 197294"/>
                      <a:gd name="connsiteY62" fmla="*/ 468726 h 468725"/>
                      <a:gd name="connsiteX63" fmla="*/ 39886 w 197294"/>
                      <a:gd name="connsiteY63" fmla="*/ 468726 h 468725"/>
                      <a:gd name="connsiteX64" fmla="*/ 39505 w 197294"/>
                      <a:gd name="connsiteY64" fmla="*/ 456165 h 468725"/>
                      <a:gd name="connsiteX65" fmla="*/ 38998 w 197294"/>
                      <a:gd name="connsiteY65" fmla="*/ 442905 h 468725"/>
                      <a:gd name="connsiteX66" fmla="*/ 163025 w 197294"/>
                      <a:gd name="connsiteY66" fmla="*/ 442905 h 468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97294" h="468725">
                        <a:moveTo>
                          <a:pt x="21424" y="783"/>
                        </a:moveTo>
                        <a:cubicBezTo>
                          <a:pt x="35572" y="339"/>
                          <a:pt x="60821" y="-105"/>
                          <a:pt x="92034" y="22"/>
                        </a:cubicBezTo>
                        <a:cubicBezTo>
                          <a:pt x="123248" y="149"/>
                          <a:pt x="160488" y="783"/>
                          <a:pt x="179076" y="1671"/>
                        </a:cubicBezTo>
                        <a:cubicBezTo>
                          <a:pt x="197664" y="2560"/>
                          <a:pt x="197537" y="3575"/>
                          <a:pt x="197220" y="8586"/>
                        </a:cubicBezTo>
                        <a:cubicBezTo>
                          <a:pt x="197030" y="11378"/>
                          <a:pt x="196839" y="15375"/>
                          <a:pt x="195888" y="27111"/>
                        </a:cubicBezTo>
                        <a:lnTo>
                          <a:pt x="996" y="27111"/>
                        </a:lnTo>
                        <a:cubicBezTo>
                          <a:pt x="-970" y="2116"/>
                          <a:pt x="298" y="2052"/>
                          <a:pt x="2011" y="1925"/>
                        </a:cubicBezTo>
                        <a:cubicBezTo>
                          <a:pt x="4232" y="1735"/>
                          <a:pt x="7277" y="1291"/>
                          <a:pt x="21424" y="847"/>
                        </a:cubicBezTo>
                        <a:lnTo>
                          <a:pt x="21424" y="847"/>
                        </a:lnTo>
                        <a:close/>
                        <a:moveTo>
                          <a:pt x="195190" y="36754"/>
                        </a:moveTo>
                        <a:cubicBezTo>
                          <a:pt x="194746" y="42274"/>
                          <a:pt x="194238" y="48872"/>
                          <a:pt x="193604" y="56865"/>
                        </a:cubicBezTo>
                        <a:lnTo>
                          <a:pt x="3788" y="56865"/>
                        </a:lnTo>
                        <a:cubicBezTo>
                          <a:pt x="3026" y="49126"/>
                          <a:pt x="2392" y="42464"/>
                          <a:pt x="1884" y="36754"/>
                        </a:cubicBezTo>
                        <a:lnTo>
                          <a:pt x="195190" y="36754"/>
                        </a:lnTo>
                        <a:close/>
                        <a:moveTo>
                          <a:pt x="192208" y="73487"/>
                        </a:moveTo>
                        <a:lnTo>
                          <a:pt x="190813" y="90679"/>
                        </a:lnTo>
                        <a:lnTo>
                          <a:pt x="7214" y="90679"/>
                        </a:lnTo>
                        <a:cubicBezTo>
                          <a:pt x="6579" y="84653"/>
                          <a:pt x="6008" y="78879"/>
                          <a:pt x="5437" y="73487"/>
                        </a:cubicBezTo>
                        <a:lnTo>
                          <a:pt x="192272" y="73487"/>
                        </a:lnTo>
                        <a:close/>
                        <a:moveTo>
                          <a:pt x="189353" y="107872"/>
                        </a:moveTo>
                        <a:lnTo>
                          <a:pt x="187767" y="127095"/>
                        </a:lnTo>
                        <a:lnTo>
                          <a:pt x="11020" y="127095"/>
                        </a:lnTo>
                        <a:lnTo>
                          <a:pt x="8990" y="107872"/>
                        </a:lnTo>
                        <a:lnTo>
                          <a:pt x="189353" y="107872"/>
                        </a:lnTo>
                        <a:close/>
                        <a:moveTo>
                          <a:pt x="186181" y="146318"/>
                        </a:moveTo>
                        <a:lnTo>
                          <a:pt x="184215" y="170171"/>
                        </a:lnTo>
                        <a:lnTo>
                          <a:pt x="15524" y="170171"/>
                        </a:lnTo>
                        <a:lnTo>
                          <a:pt x="12987" y="146318"/>
                        </a:lnTo>
                        <a:lnTo>
                          <a:pt x="186118" y="146318"/>
                        </a:lnTo>
                        <a:close/>
                        <a:moveTo>
                          <a:pt x="183009" y="185397"/>
                        </a:moveTo>
                        <a:cubicBezTo>
                          <a:pt x="182121" y="195865"/>
                          <a:pt x="181296" y="206523"/>
                          <a:pt x="180408" y="217118"/>
                        </a:cubicBezTo>
                        <a:lnTo>
                          <a:pt x="20536" y="217118"/>
                        </a:lnTo>
                        <a:cubicBezTo>
                          <a:pt x="19458" y="206523"/>
                          <a:pt x="18316" y="195928"/>
                          <a:pt x="17237" y="185397"/>
                        </a:cubicBezTo>
                        <a:lnTo>
                          <a:pt x="183009" y="185397"/>
                        </a:lnTo>
                        <a:close/>
                        <a:moveTo>
                          <a:pt x="179139" y="232598"/>
                        </a:moveTo>
                        <a:cubicBezTo>
                          <a:pt x="178251" y="243256"/>
                          <a:pt x="177426" y="253787"/>
                          <a:pt x="176602" y="264128"/>
                        </a:cubicBezTo>
                        <a:lnTo>
                          <a:pt x="25294" y="264128"/>
                        </a:lnTo>
                        <a:cubicBezTo>
                          <a:pt x="24279" y="253787"/>
                          <a:pt x="23201" y="243256"/>
                          <a:pt x="22122" y="232598"/>
                        </a:cubicBezTo>
                        <a:lnTo>
                          <a:pt x="179139" y="232598"/>
                        </a:lnTo>
                        <a:close/>
                        <a:moveTo>
                          <a:pt x="175016" y="284683"/>
                        </a:moveTo>
                        <a:lnTo>
                          <a:pt x="174698" y="288616"/>
                        </a:lnTo>
                        <a:cubicBezTo>
                          <a:pt x="174254" y="294262"/>
                          <a:pt x="173810" y="299782"/>
                          <a:pt x="173430" y="305174"/>
                        </a:cubicBezTo>
                        <a:lnTo>
                          <a:pt x="29291" y="305174"/>
                        </a:lnTo>
                        <a:cubicBezTo>
                          <a:pt x="28657" y="298513"/>
                          <a:pt x="28022" y="291662"/>
                          <a:pt x="27324" y="284619"/>
                        </a:cubicBezTo>
                        <a:lnTo>
                          <a:pt x="175016" y="284619"/>
                        </a:lnTo>
                        <a:close/>
                        <a:moveTo>
                          <a:pt x="172097" y="322430"/>
                        </a:moveTo>
                        <a:cubicBezTo>
                          <a:pt x="171590" y="329472"/>
                          <a:pt x="171019" y="336324"/>
                          <a:pt x="170575" y="342985"/>
                        </a:cubicBezTo>
                        <a:lnTo>
                          <a:pt x="32590" y="342985"/>
                        </a:lnTo>
                        <a:cubicBezTo>
                          <a:pt x="32019" y="336451"/>
                          <a:pt x="31448" y="329599"/>
                          <a:pt x="30814" y="322430"/>
                        </a:cubicBezTo>
                        <a:lnTo>
                          <a:pt x="172097" y="322430"/>
                        </a:lnTo>
                        <a:close/>
                        <a:moveTo>
                          <a:pt x="169179" y="361510"/>
                        </a:moveTo>
                        <a:lnTo>
                          <a:pt x="167720" y="381367"/>
                        </a:lnTo>
                        <a:lnTo>
                          <a:pt x="35508" y="381367"/>
                        </a:lnTo>
                        <a:cubicBezTo>
                          <a:pt x="35064" y="375150"/>
                          <a:pt x="34557" y="368489"/>
                          <a:pt x="34049" y="361510"/>
                        </a:cubicBezTo>
                        <a:lnTo>
                          <a:pt x="169179" y="361510"/>
                        </a:lnTo>
                        <a:close/>
                        <a:moveTo>
                          <a:pt x="165880" y="406490"/>
                        </a:moveTo>
                        <a:cubicBezTo>
                          <a:pt x="165373" y="413469"/>
                          <a:pt x="164865" y="419876"/>
                          <a:pt x="164421" y="425713"/>
                        </a:cubicBezTo>
                        <a:lnTo>
                          <a:pt x="38236" y="425713"/>
                        </a:lnTo>
                        <a:cubicBezTo>
                          <a:pt x="37919" y="419876"/>
                          <a:pt x="37602" y="413532"/>
                          <a:pt x="37158" y="406490"/>
                        </a:cubicBezTo>
                        <a:lnTo>
                          <a:pt x="165880" y="406490"/>
                        </a:lnTo>
                        <a:close/>
                        <a:moveTo>
                          <a:pt x="163025" y="442905"/>
                        </a:moveTo>
                        <a:lnTo>
                          <a:pt x="162835" y="445253"/>
                        </a:lnTo>
                        <a:cubicBezTo>
                          <a:pt x="161820" y="456799"/>
                          <a:pt x="160995" y="464031"/>
                          <a:pt x="160170" y="468726"/>
                        </a:cubicBezTo>
                        <a:lnTo>
                          <a:pt x="39886" y="468726"/>
                        </a:lnTo>
                        <a:cubicBezTo>
                          <a:pt x="39822" y="465427"/>
                          <a:pt x="39695" y="461367"/>
                          <a:pt x="39505" y="456165"/>
                        </a:cubicBezTo>
                        <a:cubicBezTo>
                          <a:pt x="39378" y="452358"/>
                          <a:pt x="39251" y="447981"/>
                          <a:pt x="38998" y="442905"/>
                        </a:cubicBezTo>
                        <a:lnTo>
                          <a:pt x="163025" y="442905"/>
                        </a:lnTo>
                        <a:close/>
                      </a:path>
                    </a:pathLst>
                  </a:custGeom>
                  <a:solidFill>
                    <a:srgbClr val="7BB2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6" name="Freeform: Shape 7805">
                    <a:extLst>
                      <a:ext uri="{FF2B5EF4-FFF2-40B4-BE49-F238E27FC236}">
                        <a16:creationId xmlns:a16="http://schemas.microsoft.com/office/drawing/2014/main" id="{D26A9206-E4CF-B92A-7238-2E36D5B17E60}"/>
                      </a:ext>
                    </a:extLst>
                  </p:cNvPr>
                  <p:cNvSpPr/>
                  <p:nvPr/>
                </p:nvSpPr>
                <p:spPr>
                  <a:xfrm>
                    <a:off x="158182" y="2779822"/>
                    <a:ext cx="141724" cy="476136"/>
                  </a:xfrm>
                  <a:custGeom>
                    <a:avLst/>
                    <a:gdLst>
                      <a:gd name="connsiteX0" fmla="*/ 96 w 141724"/>
                      <a:gd name="connsiteY0" fmla="*/ 33036 h 476136"/>
                      <a:gd name="connsiteX1" fmla="*/ 4854 w 141724"/>
                      <a:gd name="connsiteY1" fmla="*/ 192464 h 476136"/>
                      <a:gd name="connsiteX2" fmla="*/ 7836 w 141724"/>
                      <a:gd name="connsiteY2" fmla="*/ 380314 h 476136"/>
                      <a:gd name="connsiteX3" fmla="*/ 9612 w 141724"/>
                      <a:gd name="connsiteY3" fmla="*/ 461392 h 476136"/>
                      <a:gd name="connsiteX4" fmla="*/ 16020 w 141724"/>
                      <a:gd name="connsiteY4" fmla="*/ 472494 h 476136"/>
                      <a:gd name="connsiteX5" fmla="*/ 54211 w 141724"/>
                      <a:gd name="connsiteY5" fmla="*/ 473001 h 476136"/>
                      <a:gd name="connsiteX6" fmla="*/ 116193 w 141724"/>
                      <a:gd name="connsiteY6" fmla="*/ 475793 h 476136"/>
                      <a:gd name="connsiteX7" fmla="*/ 130150 w 141724"/>
                      <a:gd name="connsiteY7" fmla="*/ 474778 h 476136"/>
                      <a:gd name="connsiteX8" fmla="*/ 129833 w 141724"/>
                      <a:gd name="connsiteY8" fmla="*/ 459108 h 476136"/>
                      <a:gd name="connsiteX9" fmla="*/ 128945 w 141724"/>
                      <a:gd name="connsiteY9" fmla="*/ 387229 h 476136"/>
                      <a:gd name="connsiteX10" fmla="*/ 131229 w 141724"/>
                      <a:gd name="connsiteY10" fmla="*/ 234082 h 476136"/>
                      <a:gd name="connsiteX11" fmla="*/ 137319 w 141724"/>
                      <a:gd name="connsiteY11" fmla="*/ 94892 h 476136"/>
                      <a:gd name="connsiteX12" fmla="*/ 141697 w 141724"/>
                      <a:gd name="connsiteY12" fmla="*/ 30118 h 476136"/>
                      <a:gd name="connsiteX13" fmla="*/ 136368 w 141724"/>
                      <a:gd name="connsiteY13" fmla="*/ 19206 h 476136"/>
                      <a:gd name="connsiteX14" fmla="*/ 105091 w 141724"/>
                      <a:gd name="connsiteY14" fmla="*/ 14512 h 476136"/>
                      <a:gd name="connsiteX15" fmla="*/ 31816 w 141724"/>
                      <a:gd name="connsiteY15" fmla="*/ 3156 h 476136"/>
                      <a:gd name="connsiteX16" fmla="*/ 4346 w 141724"/>
                      <a:gd name="connsiteY16" fmla="*/ 110 h 476136"/>
                      <a:gd name="connsiteX17" fmla="*/ 96 w 141724"/>
                      <a:gd name="connsiteY17" fmla="*/ 33036 h 476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1724" h="476136">
                        <a:moveTo>
                          <a:pt x="96" y="33036"/>
                        </a:moveTo>
                        <a:cubicBezTo>
                          <a:pt x="603" y="64249"/>
                          <a:pt x="3268" y="125407"/>
                          <a:pt x="4854" y="192464"/>
                        </a:cubicBezTo>
                        <a:cubicBezTo>
                          <a:pt x="6503" y="259585"/>
                          <a:pt x="7138" y="332606"/>
                          <a:pt x="7836" y="380314"/>
                        </a:cubicBezTo>
                        <a:cubicBezTo>
                          <a:pt x="8533" y="427958"/>
                          <a:pt x="9295" y="450290"/>
                          <a:pt x="9612" y="461392"/>
                        </a:cubicBezTo>
                        <a:cubicBezTo>
                          <a:pt x="9866" y="468833"/>
                          <a:pt x="12002" y="472538"/>
                          <a:pt x="16020" y="472494"/>
                        </a:cubicBezTo>
                        <a:cubicBezTo>
                          <a:pt x="22046" y="472494"/>
                          <a:pt x="34164" y="472304"/>
                          <a:pt x="54211" y="473001"/>
                        </a:cubicBezTo>
                        <a:cubicBezTo>
                          <a:pt x="74259" y="473700"/>
                          <a:pt x="102236" y="475159"/>
                          <a:pt x="116193" y="475793"/>
                        </a:cubicBezTo>
                        <a:cubicBezTo>
                          <a:pt x="130150" y="476428"/>
                          <a:pt x="130150" y="476237"/>
                          <a:pt x="130150" y="474778"/>
                        </a:cubicBezTo>
                        <a:cubicBezTo>
                          <a:pt x="130150" y="473319"/>
                          <a:pt x="130150" y="470718"/>
                          <a:pt x="129833" y="459108"/>
                        </a:cubicBezTo>
                        <a:cubicBezTo>
                          <a:pt x="129516" y="447498"/>
                          <a:pt x="128945" y="427007"/>
                          <a:pt x="128945" y="387229"/>
                        </a:cubicBezTo>
                        <a:cubicBezTo>
                          <a:pt x="128945" y="347451"/>
                          <a:pt x="129706" y="288514"/>
                          <a:pt x="131229" y="234082"/>
                        </a:cubicBezTo>
                        <a:cubicBezTo>
                          <a:pt x="132751" y="179649"/>
                          <a:pt x="135162" y="129784"/>
                          <a:pt x="137319" y="94892"/>
                        </a:cubicBezTo>
                        <a:cubicBezTo>
                          <a:pt x="139476" y="59999"/>
                          <a:pt x="141443" y="40142"/>
                          <a:pt x="141697" y="30118"/>
                        </a:cubicBezTo>
                        <a:cubicBezTo>
                          <a:pt x="141950" y="20094"/>
                          <a:pt x="140491" y="19841"/>
                          <a:pt x="136368" y="19206"/>
                        </a:cubicBezTo>
                        <a:cubicBezTo>
                          <a:pt x="132181" y="18635"/>
                          <a:pt x="125329" y="17620"/>
                          <a:pt x="105091" y="14512"/>
                        </a:cubicBezTo>
                        <a:cubicBezTo>
                          <a:pt x="84790" y="11403"/>
                          <a:pt x="51103" y="6074"/>
                          <a:pt x="31816" y="3156"/>
                        </a:cubicBezTo>
                        <a:cubicBezTo>
                          <a:pt x="12530" y="237"/>
                          <a:pt x="7582" y="-270"/>
                          <a:pt x="4346" y="110"/>
                        </a:cubicBezTo>
                        <a:cubicBezTo>
                          <a:pt x="1111" y="491"/>
                          <a:pt x="-412" y="1823"/>
                          <a:pt x="96" y="33036"/>
                        </a:cubicBezTo>
                        <a:close/>
                      </a:path>
                    </a:pathLst>
                  </a:custGeom>
                  <a:solidFill>
                    <a:srgbClr val="46A5A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7" name="Freeform: Shape 7806">
                    <a:extLst>
                      <a:ext uri="{FF2B5EF4-FFF2-40B4-BE49-F238E27FC236}">
                        <a16:creationId xmlns:a16="http://schemas.microsoft.com/office/drawing/2014/main" id="{572BC30F-D918-F22D-B5A9-0C970858A7E8}"/>
                      </a:ext>
                    </a:extLst>
                  </p:cNvPr>
                  <p:cNvSpPr/>
                  <p:nvPr/>
                </p:nvSpPr>
                <p:spPr>
                  <a:xfrm>
                    <a:off x="295732" y="2782359"/>
                    <a:ext cx="328673" cy="407778"/>
                  </a:xfrm>
                  <a:custGeom>
                    <a:avLst/>
                    <a:gdLst>
                      <a:gd name="connsiteX0" fmla="*/ 33203 w 328673"/>
                      <a:gd name="connsiteY0" fmla="*/ 4425 h 407778"/>
                      <a:gd name="connsiteX1" fmla="*/ 165668 w 328673"/>
                      <a:gd name="connsiteY1" fmla="*/ 2141 h 407778"/>
                      <a:gd name="connsiteX2" fmla="*/ 284494 w 328673"/>
                      <a:gd name="connsiteY2" fmla="*/ 48 h 407778"/>
                      <a:gd name="connsiteX3" fmla="*/ 310822 w 328673"/>
                      <a:gd name="connsiteY3" fmla="*/ 10198 h 407778"/>
                      <a:gd name="connsiteX4" fmla="*/ 317166 w 328673"/>
                      <a:gd name="connsiteY4" fmla="*/ 68691 h 407778"/>
                      <a:gd name="connsiteX5" fmla="*/ 324271 w 328673"/>
                      <a:gd name="connsiteY5" fmla="*/ 225264 h 407778"/>
                      <a:gd name="connsiteX6" fmla="*/ 328522 w 328673"/>
                      <a:gd name="connsiteY6" fmla="*/ 372702 h 407778"/>
                      <a:gd name="connsiteX7" fmla="*/ 322939 w 328673"/>
                      <a:gd name="connsiteY7" fmla="*/ 403915 h 407778"/>
                      <a:gd name="connsiteX8" fmla="*/ 262924 w 328673"/>
                      <a:gd name="connsiteY8" fmla="*/ 407023 h 407778"/>
                      <a:gd name="connsiteX9" fmla="*/ 93980 w 328673"/>
                      <a:gd name="connsiteY9" fmla="*/ 407467 h 407778"/>
                      <a:gd name="connsiteX10" fmla="*/ 17660 w 328673"/>
                      <a:gd name="connsiteY10" fmla="*/ 403851 h 407778"/>
                      <a:gd name="connsiteX11" fmla="*/ 7826 w 328673"/>
                      <a:gd name="connsiteY11" fmla="*/ 387420 h 407778"/>
                      <a:gd name="connsiteX12" fmla="*/ 3830 w 328673"/>
                      <a:gd name="connsiteY12" fmla="*/ 301774 h 407778"/>
                      <a:gd name="connsiteX13" fmla="*/ 87 w 328673"/>
                      <a:gd name="connsiteY13" fmla="*/ 119381 h 407778"/>
                      <a:gd name="connsiteX14" fmla="*/ 1419 w 328673"/>
                      <a:gd name="connsiteY14" fmla="*/ 20920 h 407778"/>
                      <a:gd name="connsiteX15" fmla="*/ 3512 w 328673"/>
                      <a:gd name="connsiteY15" fmla="*/ 4615 h 407778"/>
                      <a:gd name="connsiteX16" fmla="*/ 33203 w 328673"/>
                      <a:gd name="connsiteY16" fmla="*/ 4425 h 40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8673" h="407778">
                        <a:moveTo>
                          <a:pt x="33203" y="4425"/>
                        </a:moveTo>
                        <a:cubicBezTo>
                          <a:pt x="61054" y="4171"/>
                          <a:pt x="115677" y="3283"/>
                          <a:pt x="165668" y="2141"/>
                        </a:cubicBezTo>
                        <a:cubicBezTo>
                          <a:pt x="215724" y="1063"/>
                          <a:pt x="261147" y="-270"/>
                          <a:pt x="284494" y="48"/>
                        </a:cubicBezTo>
                        <a:cubicBezTo>
                          <a:pt x="307840" y="365"/>
                          <a:pt x="309109" y="2395"/>
                          <a:pt x="310822" y="10198"/>
                        </a:cubicBezTo>
                        <a:cubicBezTo>
                          <a:pt x="312535" y="18065"/>
                          <a:pt x="314755" y="31705"/>
                          <a:pt x="317166" y="68691"/>
                        </a:cubicBezTo>
                        <a:cubicBezTo>
                          <a:pt x="319577" y="105677"/>
                          <a:pt x="322178" y="165947"/>
                          <a:pt x="324271" y="225264"/>
                        </a:cubicBezTo>
                        <a:cubicBezTo>
                          <a:pt x="326365" y="284645"/>
                          <a:pt x="328015" y="343138"/>
                          <a:pt x="328522" y="372702"/>
                        </a:cubicBezTo>
                        <a:cubicBezTo>
                          <a:pt x="329030" y="402265"/>
                          <a:pt x="328522" y="402963"/>
                          <a:pt x="322939" y="403915"/>
                        </a:cubicBezTo>
                        <a:cubicBezTo>
                          <a:pt x="317356" y="404930"/>
                          <a:pt x="306762" y="406262"/>
                          <a:pt x="262924" y="407023"/>
                        </a:cubicBezTo>
                        <a:cubicBezTo>
                          <a:pt x="219086" y="407785"/>
                          <a:pt x="142005" y="408039"/>
                          <a:pt x="93980" y="407467"/>
                        </a:cubicBezTo>
                        <a:cubicBezTo>
                          <a:pt x="45955" y="406896"/>
                          <a:pt x="26986" y="405564"/>
                          <a:pt x="17660" y="403851"/>
                        </a:cubicBezTo>
                        <a:cubicBezTo>
                          <a:pt x="8271" y="402075"/>
                          <a:pt x="8524" y="399855"/>
                          <a:pt x="7826" y="387420"/>
                        </a:cubicBezTo>
                        <a:cubicBezTo>
                          <a:pt x="7129" y="374922"/>
                          <a:pt x="5479" y="352210"/>
                          <a:pt x="3830" y="301774"/>
                        </a:cubicBezTo>
                        <a:cubicBezTo>
                          <a:pt x="2180" y="251339"/>
                          <a:pt x="467" y="173179"/>
                          <a:pt x="87" y="119381"/>
                        </a:cubicBezTo>
                        <a:cubicBezTo>
                          <a:pt x="-294" y="65583"/>
                          <a:pt x="658" y="36146"/>
                          <a:pt x="1419" y="20920"/>
                        </a:cubicBezTo>
                        <a:cubicBezTo>
                          <a:pt x="2180" y="5757"/>
                          <a:pt x="2751" y="4869"/>
                          <a:pt x="3512" y="4615"/>
                        </a:cubicBezTo>
                        <a:cubicBezTo>
                          <a:pt x="4337" y="4362"/>
                          <a:pt x="5352" y="4615"/>
                          <a:pt x="33203" y="4425"/>
                        </a:cubicBezTo>
                        <a:close/>
                      </a:path>
                    </a:pathLst>
                  </a:custGeom>
                  <a:solidFill>
                    <a:srgbClr val="FBFCF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8" name="Freeform: Shape 7807">
                    <a:extLst>
                      <a:ext uri="{FF2B5EF4-FFF2-40B4-BE49-F238E27FC236}">
                        <a16:creationId xmlns:a16="http://schemas.microsoft.com/office/drawing/2014/main" id="{4CE8355B-487B-DE8B-3F73-D4E1288855E7}"/>
                      </a:ext>
                    </a:extLst>
                  </p:cNvPr>
                  <p:cNvSpPr/>
                  <p:nvPr/>
                </p:nvSpPr>
                <p:spPr>
                  <a:xfrm>
                    <a:off x="321764" y="2817523"/>
                    <a:ext cx="114514" cy="126215"/>
                  </a:xfrm>
                  <a:custGeom>
                    <a:avLst/>
                    <a:gdLst>
                      <a:gd name="connsiteX0" fmla="*/ 3 w 114514"/>
                      <a:gd name="connsiteY0" fmla="*/ 20648 h 126215"/>
                      <a:gd name="connsiteX1" fmla="*/ 1906 w 114514"/>
                      <a:gd name="connsiteY1" fmla="*/ 105278 h 126215"/>
                      <a:gd name="connsiteX2" fmla="*/ 4634 w 114514"/>
                      <a:gd name="connsiteY2" fmla="*/ 126150 h 126215"/>
                      <a:gd name="connsiteX3" fmla="*/ 26458 w 114514"/>
                      <a:gd name="connsiteY3" fmla="*/ 124501 h 126215"/>
                      <a:gd name="connsiteX4" fmla="*/ 97131 w 114514"/>
                      <a:gd name="connsiteY4" fmla="*/ 122598 h 126215"/>
                      <a:gd name="connsiteX5" fmla="*/ 114514 w 114514"/>
                      <a:gd name="connsiteY5" fmla="*/ 120631 h 126215"/>
                      <a:gd name="connsiteX6" fmla="*/ 114387 w 114514"/>
                      <a:gd name="connsiteY6" fmla="*/ 98871 h 126215"/>
                      <a:gd name="connsiteX7" fmla="*/ 114197 w 114514"/>
                      <a:gd name="connsiteY7" fmla="*/ 24327 h 126215"/>
                      <a:gd name="connsiteX8" fmla="*/ 112040 w 114514"/>
                      <a:gd name="connsiteY8" fmla="*/ 5549 h 126215"/>
                      <a:gd name="connsiteX9" fmla="*/ 89709 w 114514"/>
                      <a:gd name="connsiteY9" fmla="*/ 4470 h 126215"/>
                      <a:gd name="connsiteX10" fmla="*/ 25062 w 114514"/>
                      <a:gd name="connsiteY10" fmla="*/ 1869 h 126215"/>
                      <a:gd name="connsiteX11" fmla="*/ 3428 w 114514"/>
                      <a:gd name="connsiteY11" fmla="*/ 93 h 126215"/>
                      <a:gd name="connsiteX12" fmla="*/ 66 w 114514"/>
                      <a:gd name="connsiteY12" fmla="*/ 20584 h 126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4514" h="126215">
                        <a:moveTo>
                          <a:pt x="3" y="20648"/>
                        </a:moveTo>
                        <a:cubicBezTo>
                          <a:pt x="-61" y="41710"/>
                          <a:pt x="1018" y="84089"/>
                          <a:pt x="1906" y="105278"/>
                        </a:cubicBezTo>
                        <a:cubicBezTo>
                          <a:pt x="2731" y="126468"/>
                          <a:pt x="3365" y="126468"/>
                          <a:pt x="4634" y="126150"/>
                        </a:cubicBezTo>
                        <a:cubicBezTo>
                          <a:pt x="5966" y="125833"/>
                          <a:pt x="7996" y="125135"/>
                          <a:pt x="26458" y="124501"/>
                        </a:cubicBezTo>
                        <a:cubicBezTo>
                          <a:pt x="44919" y="123803"/>
                          <a:pt x="79748" y="123169"/>
                          <a:pt x="97131" y="122598"/>
                        </a:cubicBezTo>
                        <a:cubicBezTo>
                          <a:pt x="114514" y="122027"/>
                          <a:pt x="114514" y="121583"/>
                          <a:pt x="114514" y="120631"/>
                        </a:cubicBezTo>
                        <a:cubicBezTo>
                          <a:pt x="114514" y="119616"/>
                          <a:pt x="114451" y="118093"/>
                          <a:pt x="114387" y="98871"/>
                        </a:cubicBezTo>
                        <a:cubicBezTo>
                          <a:pt x="114387" y="79648"/>
                          <a:pt x="114324" y="42789"/>
                          <a:pt x="114197" y="24327"/>
                        </a:cubicBezTo>
                        <a:cubicBezTo>
                          <a:pt x="114070" y="5866"/>
                          <a:pt x="113816" y="5739"/>
                          <a:pt x="112040" y="5549"/>
                        </a:cubicBezTo>
                        <a:cubicBezTo>
                          <a:pt x="110200" y="5358"/>
                          <a:pt x="106838" y="5168"/>
                          <a:pt x="89709" y="4470"/>
                        </a:cubicBezTo>
                        <a:cubicBezTo>
                          <a:pt x="72643" y="3836"/>
                          <a:pt x="41874" y="2694"/>
                          <a:pt x="25062" y="1869"/>
                        </a:cubicBezTo>
                        <a:cubicBezTo>
                          <a:pt x="8250" y="1044"/>
                          <a:pt x="5459" y="473"/>
                          <a:pt x="3428" y="93"/>
                        </a:cubicBezTo>
                        <a:cubicBezTo>
                          <a:pt x="1398" y="-288"/>
                          <a:pt x="130" y="-478"/>
                          <a:pt x="66" y="20584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09" name="Freeform: Shape 7808">
                    <a:extLst>
                      <a:ext uri="{FF2B5EF4-FFF2-40B4-BE49-F238E27FC236}">
                        <a16:creationId xmlns:a16="http://schemas.microsoft.com/office/drawing/2014/main" id="{E0D9416F-1D26-1813-B1E0-7269F1A789D3}"/>
                      </a:ext>
                    </a:extLst>
                  </p:cNvPr>
                  <p:cNvSpPr/>
                  <p:nvPr/>
                </p:nvSpPr>
                <p:spPr>
                  <a:xfrm>
                    <a:off x="468635" y="2815711"/>
                    <a:ext cx="111295" cy="123359"/>
                  </a:xfrm>
                  <a:custGeom>
                    <a:avLst/>
                    <a:gdLst>
                      <a:gd name="connsiteX0" fmla="*/ 633 w 111295"/>
                      <a:gd name="connsiteY0" fmla="*/ 11866 h 123359"/>
                      <a:gd name="connsiteX1" fmla="*/ 5137 w 111295"/>
                      <a:gd name="connsiteY1" fmla="*/ 44855 h 123359"/>
                      <a:gd name="connsiteX2" fmla="*/ 5454 w 111295"/>
                      <a:gd name="connsiteY2" fmla="*/ 107916 h 123359"/>
                      <a:gd name="connsiteX3" fmla="*/ 6913 w 111295"/>
                      <a:gd name="connsiteY3" fmla="*/ 122634 h 123359"/>
                      <a:gd name="connsiteX4" fmla="*/ 27976 w 111295"/>
                      <a:gd name="connsiteY4" fmla="*/ 122507 h 123359"/>
                      <a:gd name="connsiteX5" fmla="*/ 94970 w 111295"/>
                      <a:gd name="connsiteY5" fmla="*/ 123332 h 123359"/>
                      <a:gd name="connsiteX6" fmla="*/ 111274 w 111295"/>
                      <a:gd name="connsiteY6" fmla="*/ 122570 h 123359"/>
                      <a:gd name="connsiteX7" fmla="*/ 110323 w 111295"/>
                      <a:gd name="connsiteY7" fmla="*/ 105378 h 123359"/>
                      <a:gd name="connsiteX8" fmla="*/ 108546 w 111295"/>
                      <a:gd name="connsiteY8" fmla="*/ 38765 h 123359"/>
                      <a:gd name="connsiteX9" fmla="*/ 106580 w 111295"/>
                      <a:gd name="connsiteY9" fmla="*/ 5965 h 123359"/>
                      <a:gd name="connsiteX10" fmla="*/ 106009 w 111295"/>
                      <a:gd name="connsiteY10" fmla="*/ 256 h 123359"/>
                      <a:gd name="connsiteX11" fmla="*/ 103725 w 111295"/>
                      <a:gd name="connsiteY11" fmla="*/ 319 h 123359"/>
                      <a:gd name="connsiteX12" fmla="*/ 91290 w 111295"/>
                      <a:gd name="connsiteY12" fmla="*/ 2730 h 123359"/>
                      <a:gd name="connsiteX13" fmla="*/ 48087 w 111295"/>
                      <a:gd name="connsiteY13" fmla="*/ 6536 h 123359"/>
                      <a:gd name="connsiteX14" fmla="*/ 7294 w 111295"/>
                      <a:gd name="connsiteY14" fmla="*/ 6536 h 123359"/>
                      <a:gd name="connsiteX15" fmla="*/ 633 w 111295"/>
                      <a:gd name="connsiteY15" fmla="*/ 11802 h 12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1295" h="123359">
                        <a:moveTo>
                          <a:pt x="633" y="11866"/>
                        </a:moveTo>
                        <a:cubicBezTo>
                          <a:pt x="1838" y="16624"/>
                          <a:pt x="4249" y="25696"/>
                          <a:pt x="5137" y="44855"/>
                        </a:cubicBezTo>
                        <a:cubicBezTo>
                          <a:pt x="6089" y="64014"/>
                          <a:pt x="5581" y="93261"/>
                          <a:pt x="5454" y="107916"/>
                        </a:cubicBezTo>
                        <a:cubicBezTo>
                          <a:pt x="5327" y="122570"/>
                          <a:pt x="5645" y="122697"/>
                          <a:pt x="6913" y="122634"/>
                        </a:cubicBezTo>
                        <a:cubicBezTo>
                          <a:pt x="8182" y="122634"/>
                          <a:pt x="10403" y="122380"/>
                          <a:pt x="27976" y="122507"/>
                        </a:cubicBezTo>
                        <a:cubicBezTo>
                          <a:pt x="45549" y="122697"/>
                          <a:pt x="78539" y="123205"/>
                          <a:pt x="94970" y="123332"/>
                        </a:cubicBezTo>
                        <a:cubicBezTo>
                          <a:pt x="111465" y="123459"/>
                          <a:pt x="111401" y="123141"/>
                          <a:pt x="111274" y="122570"/>
                        </a:cubicBezTo>
                        <a:cubicBezTo>
                          <a:pt x="111084" y="121999"/>
                          <a:pt x="110767" y="121238"/>
                          <a:pt x="110323" y="105378"/>
                        </a:cubicBezTo>
                        <a:cubicBezTo>
                          <a:pt x="109879" y="89454"/>
                          <a:pt x="109308" y="58495"/>
                          <a:pt x="108546" y="38765"/>
                        </a:cubicBezTo>
                        <a:cubicBezTo>
                          <a:pt x="107785" y="19034"/>
                          <a:pt x="106960" y="10597"/>
                          <a:pt x="106580" y="5965"/>
                        </a:cubicBezTo>
                        <a:cubicBezTo>
                          <a:pt x="106199" y="1334"/>
                          <a:pt x="106326" y="573"/>
                          <a:pt x="106009" y="256"/>
                        </a:cubicBezTo>
                        <a:cubicBezTo>
                          <a:pt x="105691" y="-125"/>
                          <a:pt x="104930" y="-61"/>
                          <a:pt x="103725" y="319"/>
                        </a:cubicBezTo>
                        <a:cubicBezTo>
                          <a:pt x="102456" y="700"/>
                          <a:pt x="100743" y="1398"/>
                          <a:pt x="91290" y="2730"/>
                        </a:cubicBezTo>
                        <a:cubicBezTo>
                          <a:pt x="81837" y="3999"/>
                          <a:pt x="64708" y="5902"/>
                          <a:pt x="48087" y="6536"/>
                        </a:cubicBezTo>
                        <a:cubicBezTo>
                          <a:pt x="31465" y="7171"/>
                          <a:pt x="15351" y="6600"/>
                          <a:pt x="7294" y="6536"/>
                        </a:cubicBezTo>
                        <a:cubicBezTo>
                          <a:pt x="-700" y="6536"/>
                          <a:pt x="-636" y="7044"/>
                          <a:pt x="633" y="11802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0" name="Freeform: Shape 7809">
                    <a:extLst>
                      <a:ext uri="{FF2B5EF4-FFF2-40B4-BE49-F238E27FC236}">
                        <a16:creationId xmlns:a16="http://schemas.microsoft.com/office/drawing/2014/main" id="{CA7CBC1E-8E4B-3BCC-C008-20C3E4EE5609}"/>
                      </a:ext>
                    </a:extLst>
                  </p:cNvPr>
                  <p:cNvSpPr/>
                  <p:nvPr/>
                </p:nvSpPr>
                <p:spPr>
                  <a:xfrm>
                    <a:off x="469448" y="2959500"/>
                    <a:ext cx="113850" cy="113404"/>
                  </a:xfrm>
                  <a:custGeom>
                    <a:avLst/>
                    <a:gdLst>
                      <a:gd name="connsiteX0" fmla="*/ 13333 w 113850"/>
                      <a:gd name="connsiteY0" fmla="*/ 1556 h 113404"/>
                      <a:gd name="connsiteX1" fmla="*/ 66116 w 113850"/>
                      <a:gd name="connsiteY1" fmla="*/ 1556 h 113404"/>
                      <a:gd name="connsiteX2" fmla="*/ 104688 w 113850"/>
                      <a:gd name="connsiteY2" fmla="*/ 97 h 113404"/>
                      <a:gd name="connsiteX3" fmla="*/ 110969 w 113850"/>
                      <a:gd name="connsiteY3" fmla="*/ 732 h 113404"/>
                      <a:gd name="connsiteX4" fmla="*/ 111540 w 113850"/>
                      <a:gd name="connsiteY4" fmla="*/ 20969 h 113404"/>
                      <a:gd name="connsiteX5" fmla="*/ 113760 w 113850"/>
                      <a:gd name="connsiteY5" fmla="*/ 95132 h 113404"/>
                      <a:gd name="connsiteX6" fmla="*/ 111920 w 113850"/>
                      <a:gd name="connsiteY6" fmla="*/ 113403 h 113404"/>
                      <a:gd name="connsiteX7" fmla="*/ 85846 w 113850"/>
                      <a:gd name="connsiteY7" fmla="*/ 112769 h 113404"/>
                      <a:gd name="connsiteX8" fmla="*/ 17456 w 113850"/>
                      <a:gd name="connsiteY8" fmla="*/ 112388 h 113404"/>
                      <a:gd name="connsiteX9" fmla="*/ 74 w 113850"/>
                      <a:gd name="connsiteY9" fmla="*/ 111500 h 113404"/>
                      <a:gd name="connsiteX10" fmla="*/ 518 w 113850"/>
                      <a:gd name="connsiteY10" fmla="*/ 101032 h 113404"/>
                      <a:gd name="connsiteX11" fmla="*/ 1786 w 113850"/>
                      <a:gd name="connsiteY11" fmla="*/ 58717 h 113404"/>
                      <a:gd name="connsiteX12" fmla="*/ 1596 w 113850"/>
                      <a:gd name="connsiteY12" fmla="*/ 12912 h 113404"/>
                      <a:gd name="connsiteX13" fmla="*/ 1279 w 113850"/>
                      <a:gd name="connsiteY13" fmla="*/ 1810 h 113404"/>
                      <a:gd name="connsiteX14" fmla="*/ 13333 w 113850"/>
                      <a:gd name="connsiteY14" fmla="*/ 1620 h 11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850" h="113404">
                        <a:moveTo>
                          <a:pt x="13333" y="1556"/>
                        </a:moveTo>
                        <a:cubicBezTo>
                          <a:pt x="24942" y="1683"/>
                          <a:pt x="47845" y="1937"/>
                          <a:pt x="66116" y="1556"/>
                        </a:cubicBezTo>
                        <a:cubicBezTo>
                          <a:pt x="84387" y="1239"/>
                          <a:pt x="98027" y="351"/>
                          <a:pt x="104688" y="97"/>
                        </a:cubicBezTo>
                        <a:cubicBezTo>
                          <a:pt x="111349" y="-157"/>
                          <a:pt x="111096" y="97"/>
                          <a:pt x="110969" y="732"/>
                        </a:cubicBezTo>
                        <a:cubicBezTo>
                          <a:pt x="110905" y="1303"/>
                          <a:pt x="110969" y="2127"/>
                          <a:pt x="111540" y="20969"/>
                        </a:cubicBezTo>
                        <a:cubicBezTo>
                          <a:pt x="112111" y="39811"/>
                          <a:pt x="113189" y="76671"/>
                          <a:pt x="113760" y="95132"/>
                        </a:cubicBezTo>
                        <a:cubicBezTo>
                          <a:pt x="114098" y="107395"/>
                          <a:pt x="113486" y="113486"/>
                          <a:pt x="111920" y="113403"/>
                        </a:cubicBezTo>
                        <a:cubicBezTo>
                          <a:pt x="109510" y="113276"/>
                          <a:pt x="104688" y="112959"/>
                          <a:pt x="85846" y="112769"/>
                        </a:cubicBezTo>
                        <a:cubicBezTo>
                          <a:pt x="67004" y="112579"/>
                          <a:pt x="34141" y="112452"/>
                          <a:pt x="17456" y="112388"/>
                        </a:cubicBezTo>
                        <a:cubicBezTo>
                          <a:pt x="771" y="112261"/>
                          <a:pt x="264" y="112198"/>
                          <a:pt x="74" y="111500"/>
                        </a:cubicBezTo>
                        <a:cubicBezTo>
                          <a:pt x="-117" y="110866"/>
                          <a:pt x="74" y="109724"/>
                          <a:pt x="518" y="101032"/>
                        </a:cubicBezTo>
                        <a:cubicBezTo>
                          <a:pt x="962" y="92341"/>
                          <a:pt x="1596" y="76100"/>
                          <a:pt x="1786" y="58717"/>
                        </a:cubicBezTo>
                        <a:cubicBezTo>
                          <a:pt x="1977" y="41271"/>
                          <a:pt x="1786" y="22682"/>
                          <a:pt x="1596" y="12912"/>
                        </a:cubicBezTo>
                        <a:cubicBezTo>
                          <a:pt x="1406" y="3142"/>
                          <a:pt x="1215" y="2191"/>
                          <a:pt x="1279" y="1810"/>
                        </a:cubicBezTo>
                        <a:cubicBezTo>
                          <a:pt x="1342" y="1366"/>
                          <a:pt x="1660" y="1429"/>
                          <a:pt x="13333" y="1620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1" name="Freeform: Shape 7810">
                    <a:extLst>
                      <a:ext uri="{FF2B5EF4-FFF2-40B4-BE49-F238E27FC236}">
                        <a16:creationId xmlns:a16="http://schemas.microsoft.com/office/drawing/2014/main" id="{C7420AD3-07B6-AB19-A75D-98F97C02A8B3}"/>
                      </a:ext>
                    </a:extLst>
                  </p:cNvPr>
                  <p:cNvSpPr/>
                  <p:nvPr/>
                </p:nvSpPr>
                <p:spPr>
                  <a:xfrm>
                    <a:off x="325686" y="2962750"/>
                    <a:ext cx="107532" cy="108706"/>
                  </a:xfrm>
                  <a:custGeom>
                    <a:avLst/>
                    <a:gdLst>
                      <a:gd name="connsiteX0" fmla="*/ 107103 w 107532"/>
                      <a:gd name="connsiteY0" fmla="*/ 9790 h 108706"/>
                      <a:gd name="connsiteX1" fmla="*/ 104882 w 107532"/>
                      <a:gd name="connsiteY1" fmla="*/ 56927 h 108706"/>
                      <a:gd name="connsiteX2" fmla="*/ 103994 w 107532"/>
                      <a:gd name="connsiteY2" fmla="*/ 100257 h 108706"/>
                      <a:gd name="connsiteX3" fmla="*/ 102662 w 107532"/>
                      <a:gd name="connsiteY3" fmla="*/ 108441 h 108706"/>
                      <a:gd name="connsiteX4" fmla="*/ 85025 w 107532"/>
                      <a:gd name="connsiteY4" fmla="*/ 107616 h 108706"/>
                      <a:gd name="connsiteX5" fmla="*/ 24502 w 107532"/>
                      <a:gd name="connsiteY5" fmla="*/ 108251 h 108706"/>
                      <a:gd name="connsiteX6" fmla="*/ 7183 w 107532"/>
                      <a:gd name="connsiteY6" fmla="*/ 108695 h 108706"/>
                      <a:gd name="connsiteX7" fmla="*/ 6485 w 107532"/>
                      <a:gd name="connsiteY7" fmla="*/ 106157 h 108706"/>
                      <a:gd name="connsiteX8" fmla="*/ 5152 w 107532"/>
                      <a:gd name="connsiteY8" fmla="*/ 82240 h 108706"/>
                      <a:gd name="connsiteX9" fmla="*/ 585 w 107532"/>
                      <a:gd name="connsiteY9" fmla="*/ 17593 h 108706"/>
                      <a:gd name="connsiteX10" fmla="*/ 1156 w 107532"/>
                      <a:gd name="connsiteY10" fmla="*/ 2113 h 108706"/>
                      <a:gd name="connsiteX11" fmla="*/ 12512 w 107532"/>
                      <a:gd name="connsiteY11" fmla="*/ 2431 h 108706"/>
                      <a:gd name="connsiteX12" fmla="*/ 51465 w 107532"/>
                      <a:gd name="connsiteY12" fmla="*/ 2177 h 108706"/>
                      <a:gd name="connsiteX13" fmla="*/ 96381 w 107532"/>
                      <a:gd name="connsiteY13" fmla="*/ 971 h 108706"/>
                      <a:gd name="connsiteX14" fmla="*/ 107293 w 107532"/>
                      <a:gd name="connsiteY14" fmla="*/ 20 h 108706"/>
                      <a:gd name="connsiteX15" fmla="*/ 107039 w 107532"/>
                      <a:gd name="connsiteY15" fmla="*/ 9853 h 10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532" h="108706">
                        <a:moveTo>
                          <a:pt x="107103" y="9790"/>
                        </a:moveTo>
                        <a:cubicBezTo>
                          <a:pt x="106532" y="19560"/>
                          <a:pt x="105453" y="38846"/>
                          <a:pt x="104882" y="56927"/>
                        </a:cubicBezTo>
                        <a:cubicBezTo>
                          <a:pt x="104311" y="75007"/>
                          <a:pt x="104184" y="91819"/>
                          <a:pt x="103994" y="100257"/>
                        </a:cubicBezTo>
                        <a:cubicBezTo>
                          <a:pt x="103804" y="108695"/>
                          <a:pt x="103486" y="108695"/>
                          <a:pt x="102662" y="108441"/>
                        </a:cubicBezTo>
                        <a:cubicBezTo>
                          <a:pt x="101837" y="108187"/>
                          <a:pt x="100505" y="107680"/>
                          <a:pt x="85025" y="107616"/>
                        </a:cubicBezTo>
                        <a:cubicBezTo>
                          <a:pt x="69545" y="107616"/>
                          <a:pt x="39918" y="107933"/>
                          <a:pt x="24502" y="108251"/>
                        </a:cubicBezTo>
                        <a:cubicBezTo>
                          <a:pt x="9086" y="108568"/>
                          <a:pt x="7817" y="108758"/>
                          <a:pt x="7183" y="108695"/>
                        </a:cubicBezTo>
                        <a:cubicBezTo>
                          <a:pt x="6548" y="108695"/>
                          <a:pt x="6548" y="108314"/>
                          <a:pt x="6485" y="106157"/>
                        </a:cubicBezTo>
                        <a:cubicBezTo>
                          <a:pt x="6485" y="104000"/>
                          <a:pt x="6421" y="99940"/>
                          <a:pt x="5152" y="82240"/>
                        </a:cubicBezTo>
                        <a:cubicBezTo>
                          <a:pt x="3947" y="64539"/>
                          <a:pt x="1600" y="33200"/>
                          <a:pt x="585" y="17593"/>
                        </a:cubicBezTo>
                        <a:cubicBezTo>
                          <a:pt x="-430" y="1923"/>
                          <a:pt x="-50" y="1987"/>
                          <a:pt x="1156" y="2113"/>
                        </a:cubicBezTo>
                        <a:cubicBezTo>
                          <a:pt x="2361" y="2240"/>
                          <a:pt x="4328" y="2367"/>
                          <a:pt x="12512" y="2431"/>
                        </a:cubicBezTo>
                        <a:cubicBezTo>
                          <a:pt x="20696" y="2431"/>
                          <a:pt x="34970" y="2431"/>
                          <a:pt x="51465" y="2177"/>
                        </a:cubicBezTo>
                        <a:cubicBezTo>
                          <a:pt x="67959" y="1923"/>
                          <a:pt x="86611" y="1416"/>
                          <a:pt x="96381" y="971"/>
                        </a:cubicBezTo>
                        <a:cubicBezTo>
                          <a:pt x="106088" y="527"/>
                          <a:pt x="106912" y="147"/>
                          <a:pt x="107293" y="20"/>
                        </a:cubicBezTo>
                        <a:cubicBezTo>
                          <a:pt x="107674" y="-107"/>
                          <a:pt x="107610" y="83"/>
                          <a:pt x="107039" y="9853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2" name="Freeform: Shape 7811">
                    <a:extLst>
                      <a:ext uri="{FF2B5EF4-FFF2-40B4-BE49-F238E27FC236}">
                        <a16:creationId xmlns:a16="http://schemas.microsoft.com/office/drawing/2014/main" id="{60F58645-3A3D-5946-10D8-6CF1CD7440B2}"/>
                      </a:ext>
                    </a:extLst>
                  </p:cNvPr>
                  <p:cNvSpPr/>
                  <p:nvPr/>
                </p:nvSpPr>
                <p:spPr>
                  <a:xfrm>
                    <a:off x="463844" y="3092380"/>
                    <a:ext cx="118095" cy="91038"/>
                  </a:xfrm>
                  <a:custGeom>
                    <a:avLst/>
                    <a:gdLst>
                      <a:gd name="connsiteX0" fmla="*/ 2315 w 118095"/>
                      <a:gd name="connsiteY0" fmla="*/ 15797 h 91038"/>
                      <a:gd name="connsiteX1" fmla="*/ 94 w 118095"/>
                      <a:gd name="connsiteY1" fmla="*/ 76003 h 91038"/>
                      <a:gd name="connsiteX2" fmla="*/ 8849 w 118095"/>
                      <a:gd name="connsiteY2" fmla="*/ 91038 h 91038"/>
                      <a:gd name="connsiteX3" fmla="*/ 53829 w 118095"/>
                      <a:gd name="connsiteY3" fmla="*/ 90658 h 91038"/>
                      <a:gd name="connsiteX4" fmla="*/ 105407 w 118095"/>
                      <a:gd name="connsiteY4" fmla="*/ 88691 h 91038"/>
                      <a:gd name="connsiteX5" fmla="*/ 116128 w 118095"/>
                      <a:gd name="connsiteY5" fmla="*/ 85202 h 91038"/>
                      <a:gd name="connsiteX6" fmla="*/ 116699 w 118095"/>
                      <a:gd name="connsiteY6" fmla="*/ 66550 h 91038"/>
                      <a:gd name="connsiteX7" fmla="*/ 118095 w 118095"/>
                      <a:gd name="connsiteY7" fmla="*/ 13576 h 91038"/>
                      <a:gd name="connsiteX8" fmla="*/ 116002 w 118095"/>
                      <a:gd name="connsiteY8" fmla="*/ 698 h 91038"/>
                      <a:gd name="connsiteX9" fmla="*/ 95447 w 118095"/>
                      <a:gd name="connsiteY9" fmla="*/ 698 h 91038"/>
                      <a:gd name="connsiteX10" fmla="*/ 26232 w 118095"/>
                      <a:gd name="connsiteY10" fmla="*/ 127 h 91038"/>
                      <a:gd name="connsiteX11" fmla="*/ 5043 w 118095"/>
                      <a:gd name="connsiteY11" fmla="*/ 0 h 91038"/>
                      <a:gd name="connsiteX12" fmla="*/ 3203 w 118095"/>
                      <a:gd name="connsiteY12" fmla="*/ 190 h 91038"/>
                      <a:gd name="connsiteX13" fmla="*/ 2315 w 118095"/>
                      <a:gd name="connsiteY13" fmla="*/ 15797 h 9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8095" h="91038">
                        <a:moveTo>
                          <a:pt x="2315" y="15797"/>
                        </a:moveTo>
                        <a:cubicBezTo>
                          <a:pt x="1680" y="30959"/>
                          <a:pt x="475" y="60967"/>
                          <a:pt x="94" y="76003"/>
                        </a:cubicBezTo>
                        <a:cubicBezTo>
                          <a:pt x="-286" y="91038"/>
                          <a:pt x="94" y="91038"/>
                          <a:pt x="8849" y="91038"/>
                        </a:cubicBezTo>
                        <a:cubicBezTo>
                          <a:pt x="17604" y="91038"/>
                          <a:pt x="34543" y="91038"/>
                          <a:pt x="53829" y="90658"/>
                        </a:cubicBezTo>
                        <a:cubicBezTo>
                          <a:pt x="73115" y="90277"/>
                          <a:pt x="94622" y="89516"/>
                          <a:pt x="105407" y="88691"/>
                        </a:cubicBezTo>
                        <a:cubicBezTo>
                          <a:pt x="116192" y="87866"/>
                          <a:pt x="116128" y="86978"/>
                          <a:pt x="116128" y="85202"/>
                        </a:cubicBezTo>
                        <a:cubicBezTo>
                          <a:pt x="116128" y="83425"/>
                          <a:pt x="116192" y="80761"/>
                          <a:pt x="116699" y="66550"/>
                        </a:cubicBezTo>
                        <a:cubicBezTo>
                          <a:pt x="117207" y="52339"/>
                          <a:pt x="118095" y="26455"/>
                          <a:pt x="118095" y="13576"/>
                        </a:cubicBezTo>
                        <a:cubicBezTo>
                          <a:pt x="118095" y="698"/>
                          <a:pt x="117207" y="698"/>
                          <a:pt x="116002" y="698"/>
                        </a:cubicBezTo>
                        <a:cubicBezTo>
                          <a:pt x="114733" y="698"/>
                          <a:pt x="113147" y="888"/>
                          <a:pt x="95447" y="698"/>
                        </a:cubicBezTo>
                        <a:cubicBezTo>
                          <a:pt x="77810" y="571"/>
                          <a:pt x="44123" y="254"/>
                          <a:pt x="26232" y="127"/>
                        </a:cubicBezTo>
                        <a:cubicBezTo>
                          <a:pt x="8342" y="0"/>
                          <a:pt x="6312" y="0"/>
                          <a:pt x="5043" y="0"/>
                        </a:cubicBezTo>
                        <a:cubicBezTo>
                          <a:pt x="3837" y="0"/>
                          <a:pt x="3393" y="0"/>
                          <a:pt x="3203" y="190"/>
                        </a:cubicBezTo>
                        <a:cubicBezTo>
                          <a:pt x="3013" y="317"/>
                          <a:pt x="2949" y="634"/>
                          <a:pt x="2315" y="15797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3" name="Freeform: Shape 7812">
                    <a:extLst>
                      <a:ext uri="{FF2B5EF4-FFF2-40B4-BE49-F238E27FC236}">
                        <a16:creationId xmlns:a16="http://schemas.microsoft.com/office/drawing/2014/main" id="{E19E6FBB-27C7-F387-2A20-9F5AC12155CF}"/>
                      </a:ext>
                    </a:extLst>
                  </p:cNvPr>
                  <p:cNvSpPr/>
                  <p:nvPr/>
                </p:nvSpPr>
                <p:spPr>
                  <a:xfrm>
                    <a:off x="334330" y="3093324"/>
                    <a:ext cx="98563" cy="90221"/>
                  </a:xfrm>
                  <a:custGeom>
                    <a:avLst/>
                    <a:gdLst>
                      <a:gd name="connsiteX0" fmla="*/ 96492 w 98563"/>
                      <a:gd name="connsiteY0" fmla="*/ 16376 h 90221"/>
                      <a:gd name="connsiteX1" fmla="*/ 98459 w 98563"/>
                      <a:gd name="connsiteY1" fmla="*/ 75186 h 90221"/>
                      <a:gd name="connsiteX2" fmla="*/ 97634 w 98563"/>
                      <a:gd name="connsiteY2" fmla="*/ 90221 h 90221"/>
                      <a:gd name="connsiteX3" fmla="*/ 79871 w 98563"/>
                      <a:gd name="connsiteY3" fmla="*/ 89777 h 90221"/>
                      <a:gd name="connsiteX4" fmla="*/ 17571 w 98563"/>
                      <a:gd name="connsiteY4" fmla="*/ 88064 h 90221"/>
                      <a:gd name="connsiteX5" fmla="*/ 2409 w 98563"/>
                      <a:gd name="connsiteY5" fmla="*/ 85717 h 90221"/>
                      <a:gd name="connsiteX6" fmla="*/ 2980 w 98563"/>
                      <a:gd name="connsiteY6" fmla="*/ 69032 h 90221"/>
                      <a:gd name="connsiteX7" fmla="*/ 252 w 98563"/>
                      <a:gd name="connsiteY7" fmla="*/ 13648 h 90221"/>
                      <a:gd name="connsiteX8" fmla="*/ 1140 w 98563"/>
                      <a:gd name="connsiteY8" fmla="*/ 8 h 90221"/>
                      <a:gd name="connsiteX9" fmla="*/ 6532 w 98563"/>
                      <a:gd name="connsiteY9" fmla="*/ 388 h 90221"/>
                      <a:gd name="connsiteX10" fmla="*/ 22710 w 98563"/>
                      <a:gd name="connsiteY10" fmla="*/ 1277 h 90221"/>
                      <a:gd name="connsiteX11" fmla="*/ 60902 w 98563"/>
                      <a:gd name="connsiteY11" fmla="*/ 1848 h 90221"/>
                      <a:gd name="connsiteX12" fmla="*/ 90529 w 98563"/>
                      <a:gd name="connsiteY12" fmla="*/ 1213 h 90221"/>
                      <a:gd name="connsiteX13" fmla="*/ 96429 w 98563"/>
                      <a:gd name="connsiteY13" fmla="*/ 16376 h 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563" h="90221">
                        <a:moveTo>
                          <a:pt x="96492" y="16376"/>
                        </a:moveTo>
                        <a:cubicBezTo>
                          <a:pt x="97000" y="31158"/>
                          <a:pt x="98142" y="60467"/>
                          <a:pt x="98459" y="75186"/>
                        </a:cubicBezTo>
                        <a:cubicBezTo>
                          <a:pt x="98776" y="89904"/>
                          <a:pt x="98332" y="90158"/>
                          <a:pt x="97634" y="90221"/>
                        </a:cubicBezTo>
                        <a:cubicBezTo>
                          <a:pt x="96873" y="90221"/>
                          <a:pt x="95858" y="90221"/>
                          <a:pt x="79871" y="89777"/>
                        </a:cubicBezTo>
                        <a:cubicBezTo>
                          <a:pt x="63883" y="89397"/>
                          <a:pt x="32987" y="88699"/>
                          <a:pt x="17571" y="88064"/>
                        </a:cubicBezTo>
                        <a:cubicBezTo>
                          <a:pt x="2092" y="87366"/>
                          <a:pt x="2092" y="86732"/>
                          <a:pt x="2409" y="85717"/>
                        </a:cubicBezTo>
                        <a:cubicBezTo>
                          <a:pt x="2726" y="84702"/>
                          <a:pt x="3424" y="83433"/>
                          <a:pt x="2980" y="69032"/>
                        </a:cubicBezTo>
                        <a:cubicBezTo>
                          <a:pt x="2536" y="54694"/>
                          <a:pt x="886" y="27351"/>
                          <a:pt x="252" y="13648"/>
                        </a:cubicBezTo>
                        <a:cubicBezTo>
                          <a:pt x="-319" y="-56"/>
                          <a:pt x="125" y="-56"/>
                          <a:pt x="1140" y="8"/>
                        </a:cubicBezTo>
                        <a:cubicBezTo>
                          <a:pt x="2155" y="8"/>
                          <a:pt x="3805" y="198"/>
                          <a:pt x="6532" y="388"/>
                        </a:cubicBezTo>
                        <a:cubicBezTo>
                          <a:pt x="9260" y="579"/>
                          <a:pt x="13130" y="959"/>
                          <a:pt x="22710" y="1277"/>
                        </a:cubicBezTo>
                        <a:cubicBezTo>
                          <a:pt x="32290" y="1594"/>
                          <a:pt x="47706" y="1975"/>
                          <a:pt x="60902" y="1848"/>
                        </a:cubicBezTo>
                        <a:cubicBezTo>
                          <a:pt x="74097" y="1784"/>
                          <a:pt x="85073" y="1277"/>
                          <a:pt x="90529" y="1213"/>
                        </a:cubicBezTo>
                        <a:cubicBezTo>
                          <a:pt x="95985" y="1213"/>
                          <a:pt x="95921" y="1530"/>
                          <a:pt x="96429" y="16376"/>
                        </a:cubicBezTo>
                        <a:close/>
                      </a:path>
                    </a:pathLst>
                  </a:custGeom>
                  <a:solidFill>
                    <a:srgbClr val="5D5A5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4" name="Freeform: Shape 7813">
                    <a:extLst>
                      <a:ext uri="{FF2B5EF4-FFF2-40B4-BE49-F238E27FC236}">
                        <a16:creationId xmlns:a16="http://schemas.microsoft.com/office/drawing/2014/main" id="{B03AD478-59CD-B4C8-CC96-C4274CCE8AA4}"/>
                      </a:ext>
                    </a:extLst>
                  </p:cNvPr>
                  <p:cNvSpPr/>
                  <p:nvPr/>
                </p:nvSpPr>
                <p:spPr>
                  <a:xfrm>
                    <a:off x="372303" y="3135809"/>
                    <a:ext cx="59083" cy="59251"/>
                  </a:xfrm>
                  <a:custGeom>
                    <a:avLst/>
                    <a:gdLst>
                      <a:gd name="connsiteX0" fmla="*/ 1295 w 59083"/>
                      <a:gd name="connsiteY0" fmla="*/ 37586 h 59251"/>
                      <a:gd name="connsiteX1" fmla="*/ 5862 w 59083"/>
                      <a:gd name="connsiteY1" fmla="*/ 27435 h 59251"/>
                      <a:gd name="connsiteX2" fmla="*/ 11192 w 59083"/>
                      <a:gd name="connsiteY2" fmla="*/ 21028 h 59251"/>
                      <a:gd name="connsiteX3" fmla="*/ 5101 w 59083"/>
                      <a:gd name="connsiteY3" fmla="*/ 13732 h 59251"/>
                      <a:gd name="connsiteX4" fmla="*/ 9796 w 59083"/>
                      <a:gd name="connsiteY4" fmla="*/ 8086 h 59251"/>
                      <a:gd name="connsiteX5" fmla="*/ 21342 w 59083"/>
                      <a:gd name="connsiteY5" fmla="*/ 8974 h 59251"/>
                      <a:gd name="connsiteX6" fmla="*/ 31302 w 59083"/>
                      <a:gd name="connsiteY6" fmla="*/ 3010 h 59251"/>
                      <a:gd name="connsiteX7" fmla="*/ 46211 w 59083"/>
                      <a:gd name="connsiteY7" fmla="*/ 600 h 59251"/>
                      <a:gd name="connsiteX8" fmla="*/ 57821 w 59083"/>
                      <a:gd name="connsiteY8" fmla="*/ 10814 h 59251"/>
                      <a:gd name="connsiteX9" fmla="*/ 58772 w 59083"/>
                      <a:gd name="connsiteY9" fmla="*/ 22360 h 59251"/>
                      <a:gd name="connsiteX10" fmla="*/ 57631 w 59083"/>
                      <a:gd name="connsiteY10" fmla="*/ 35873 h 59251"/>
                      <a:gd name="connsiteX11" fmla="*/ 48241 w 59083"/>
                      <a:gd name="connsiteY11" fmla="*/ 50274 h 59251"/>
                      <a:gd name="connsiteX12" fmla="*/ 28828 w 59083"/>
                      <a:gd name="connsiteY12" fmla="*/ 58141 h 59251"/>
                      <a:gd name="connsiteX13" fmla="*/ 9796 w 59083"/>
                      <a:gd name="connsiteY13" fmla="*/ 57697 h 59251"/>
                      <a:gd name="connsiteX14" fmla="*/ 533 w 59083"/>
                      <a:gd name="connsiteY14" fmla="*/ 47102 h 59251"/>
                      <a:gd name="connsiteX15" fmla="*/ 1358 w 59083"/>
                      <a:gd name="connsiteY15" fmla="*/ 37459 h 59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83" h="59251">
                        <a:moveTo>
                          <a:pt x="1295" y="37586"/>
                        </a:moveTo>
                        <a:cubicBezTo>
                          <a:pt x="2310" y="34287"/>
                          <a:pt x="3515" y="30227"/>
                          <a:pt x="5862" y="27435"/>
                        </a:cubicBezTo>
                        <a:cubicBezTo>
                          <a:pt x="8210" y="24644"/>
                          <a:pt x="11699" y="23121"/>
                          <a:pt x="11192" y="21028"/>
                        </a:cubicBezTo>
                        <a:cubicBezTo>
                          <a:pt x="10684" y="18934"/>
                          <a:pt x="6180" y="16396"/>
                          <a:pt x="5101" y="13732"/>
                        </a:cubicBezTo>
                        <a:cubicBezTo>
                          <a:pt x="4023" y="11131"/>
                          <a:pt x="6370" y="8466"/>
                          <a:pt x="9796" y="8086"/>
                        </a:cubicBezTo>
                        <a:cubicBezTo>
                          <a:pt x="13285" y="7705"/>
                          <a:pt x="17853" y="9608"/>
                          <a:pt x="21342" y="8974"/>
                        </a:cubicBezTo>
                        <a:cubicBezTo>
                          <a:pt x="24831" y="8403"/>
                          <a:pt x="27242" y="5358"/>
                          <a:pt x="31302" y="3010"/>
                        </a:cubicBezTo>
                        <a:cubicBezTo>
                          <a:pt x="35363" y="663"/>
                          <a:pt x="41072" y="-923"/>
                          <a:pt x="46211" y="600"/>
                        </a:cubicBezTo>
                        <a:cubicBezTo>
                          <a:pt x="51350" y="2122"/>
                          <a:pt x="55918" y="6753"/>
                          <a:pt x="57821" y="10814"/>
                        </a:cubicBezTo>
                        <a:cubicBezTo>
                          <a:pt x="59724" y="14874"/>
                          <a:pt x="58963" y="18363"/>
                          <a:pt x="58772" y="22360"/>
                        </a:cubicBezTo>
                        <a:cubicBezTo>
                          <a:pt x="58582" y="26357"/>
                          <a:pt x="58963" y="30861"/>
                          <a:pt x="57631" y="35873"/>
                        </a:cubicBezTo>
                        <a:cubicBezTo>
                          <a:pt x="56298" y="40885"/>
                          <a:pt x="53317" y="46341"/>
                          <a:pt x="48241" y="50274"/>
                        </a:cubicBezTo>
                        <a:cubicBezTo>
                          <a:pt x="43102" y="54271"/>
                          <a:pt x="35870" y="56745"/>
                          <a:pt x="28828" y="58141"/>
                        </a:cubicBezTo>
                        <a:cubicBezTo>
                          <a:pt x="21723" y="59537"/>
                          <a:pt x="14808" y="59854"/>
                          <a:pt x="9796" y="57697"/>
                        </a:cubicBezTo>
                        <a:cubicBezTo>
                          <a:pt x="4784" y="55476"/>
                          <a:pt x="1675" y="50782"/>
                          <a:pt x="533" y="47102"/>
                        </a:cubicBezTo>
                        <a:cubicBezTo>
                          <a:pt x="-609" y="43423"/>
                          <a:pt x="280" y="40821"/>
                          <a:pt x="1358" y="37459"/>
                        </a:cubicBezTo>
                        <a:close/>
                      </a:path>
                    </a:pathLst>
                  </a:custGeom>
                  <a:solidFill>
                    <a:srgbClr val="D09E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5" name="Freeform: Shape 7814">
                    <a:extLst>
                      <a:ext uri="{FF2B5EF4-FFF2-40B4-BE49-F238E27FC236}">
                        <a16:creationId xmlns:a16="http://schemas.microsoft.com/office/drawing/2014/main" id="{0C0A9368-DE27-A31B-5DC5-89525D7EBC10}"/>
                      </a:ext>
                    </a:extLst>
                  </p:cNvPr>
                  <p:cNvSpPr/>
                  <p:nvPr/>
                </p:nvSpPr>
                <p:spPr>
                  <a:xfrm>
                    <a:off x="299299" y="3157551"/>
                    <a:ext cx="90171" cy="37548"/>
                  </a:xfrm>
                  <a:custGeom>
                    <a:avLst/>
                    <a:gdLst>
                      <a:gd name="connsiteX0" fmla="*/ 35853 w 90171"/>
                      <a:gd name="connsiteY0" fmla="*/ 28722 h 37548"/>
                      <a:gd name="connsiteX1" fmla="*/ 16821 w 90171"/>
                      <a:gd name="connsiteY1" fmla="*/ 29864 h 37548"/>
                      <a:gd name="connsiteX2" fmla="*/ 390 w 90171"/>
                      <a:gd name="connsiteY2" fmla="*/ 18698 h 37548"/>
                      <a:gd name="connsiteX3" fmla="*/ 10096 w 90171"/>
                      <a:gd name="connsiteY3" fmla="*/ 5185 h 37548"/>
                      <a:gd name="connsiteX4" fmla="*/ 38328 w 90171"/>
                      <a:gd name="connsiteY4" fmla="*/ 47 h 37548"/>
                      <a:gd name="connsiteX5" fmla="*/ 64212 w 90171"/>
                      <a:gd name="connsiteY5" fmla="*/ 5312 h 37548"/>
                      <a:gd name="connsiteX6" fmla="*/ 74997 w 90171"/>
                      <a:gd name="connsiteY6" fmla="*/ 11466 h 37548"/>
                      <a:gd name="connsiteX7" fmla="*/ 86099 w 90171"/>
                      <a:gd name="connsiteY7" fmla="*/ 21426 h 37548"/>
                      <a:gd name="connsiteX8" fmla="*/ 89842 w 90171"/>
                      <a:gd name="connsiteY8" fmla="*/ 31196 h 37548"/>
                      <a:gd name="connsiteX9" fmla="*/ 76583 w 90171"/>
                      <a:gd name="connsiteY9" fmla="*/ 37541 h 37548"/>
                      <a:gd name="connsiteX10" fmla="*/ 48732 w 90171"/>
                      <a:gd name="connsiteY10" fmla="*/ 31387 h 37548"/>
                      <a:gd name="connsiteX11" fmla="*/ 35917 w 90171"/>
                      <a:gd name="connsiteY11" fmla="*/ 28786 h 37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71" h="37548">
                        <a:moveTo>
                          <a:pt x="35853" y="28722"/>
                        </a:moveTo>
                        <a:cubicBezTo>
                          <a:pt x="31476" y="29293"/>
                          <a:pt x="24180" y="31260"/>
                          <a:pt x="16821" y="29864"/>
                        </a:cubicBezTo>
                        <a:cubicBezTo>
                          <a:pt x="9462" y="28468"/>
                          <a:pt x="2039" y="23647"/>
                          <a:pt x="390" y="18698"/>
                        </a:cubicBezTo>
                        <a:cubicBezTo>
                          <a:pt x="-1323" y="13750"/>
                          <a:pt x="2737" y="8675"/>
                          <a:pt x="10096" y="5185"/>
                        </a:cubicBezTo>
                        <a:cubicBezTo>
                          <a:pt x="17455" y="1633"/>
                          <a:pt x="28050" y="-334"/>
                          <a:pt x="38328" y="47"/>
                        </a:cubicBezTo>
                        <a:cubicBezTo>
                          <a:pt x="48542" y="427"/>
                          <a:pt x="58438" y="3219"/>
                          <a:pt x="64212" y="5312"/>
                        </a:cubicBezTo>
                        <a:cubicBezTo>
                          <a:pt x="69985" y="7406"/>
                          <a:pt x="71761" y="8865"/>
                          <a:pt x="74997" y="11466"/>
                        </a:cubicBezTo>
                        <a:cubicBezTo>
                          <a:pt x="78232" y="14131"/>
                          <a:pt x="82927" y="18000"/>
                          <a:pt x="86099" y="21426"/>
                        </a:cubicBezTo>
                        <a:cubicBezTo>
                          <a:pt x="89271" y="24916"/>
                          <a:pt x="90920" y="28024"/>
                          <a:pt x="89842" y="31196"/>
                        </a:cubicBezTo>
                        <a:cubicBezTo>
                          <a:pt x="88700" y="34368"/>
                          <a:pt x="84830" y="37731"/>
                          <a:pt x="76583" y="37541"/>
                        </a:cubicBezTo>
                        <a:cubicBezTo>
                          <a:pt x="68335" y="37350"/>
                          <a:pt x="55710" y="33670"/>
                          <a:pt x="48732" y="31387"/>
                        </a:cubicBezTo>
                        <a:cubicBezTo>
                          <a:pt x="41690" y="29103"/>
                          <a:pt x="40294" y="28215"/>
                          <a:pt x="35917" y="28786"/>
                        </a:cubicBezTo>
                        <a:close/>
                      </a:path>
                    </a:pathLst>
                  </a:custGeom>
                  <a:solidFill>
                    <a:srgbClr val="BD6E73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6" name="Freeform: Shape 7815">
                    <a:extLst>
                      <a:ext uri="{FF2B5EF4-FFF2-40B4-BE49-F238E27FC236}">
                        <a16:creationId xmlns:a16="http://schemas.microsoft.com/office/drawing/2014/main" id="{BB1B1A2B-58F0-615C-E722-21D532A0F7DC}"/>
                      </a:ext>
                    </a:extLst>
                  </p:cNvPr>
                  <p:cNvSpPr/>
                  <p:nvPr/>
                </p:nvSpPr>
                <p:spPr>
                  <a:xfrm>
                    <a:off x="318971" y="3177886"/>
                    <a:ext cx="61767" cy="22942"/>
                  </a:xfrm>
                  <a:custGeom>
                    <a:avLst/>
                    <a:gdLst>
                      <a:gd name="connsiteX0" fmla="*/ 6729 w 61767"/>
                      <a:gd name="connsiteY0" fmla="*/ 22091 h 22942"/>
                      <a:gd name="connsiteX1" fmla="*/ 4 w 61767"/>
                      <a:gd name="connsiteY1" fmla="*/ 11814 h 22942"/>
                      <a:gd name="connsiteX2" fmla="*/ 7807 w 61767"/>
                      <a:gd name="connsiteY2" fmla="*/ 4391 h 22942"/>
                      <a:gd name="connsiteX3" fmla="*/ 25190 w 61767"/>
                      <a:gd name="connsiteY3" fmla="*/ 14 h 22942"/>
                      <a:gd name="connsiteX4" fmla="*/ 35151 w 61767"/>
                      <a:gd name="connsiteY4" fmla="*/ 3947 h 22942"/>
                      <a:gd name="connsiteX5" fmla="*/ 44159 w 61767"/>
                      <a:gd name="connsiteY5" fmla="*/ 11116 h 22942"/>
                      <a:gd name="connsiteX6" fmla="*/ 55769 w 61767"/>
                      <a:gd name="connsiteY6" fmla="*/ 16254 h 22942"/>
                      <a:gd name="connsiteX7" fmla="*/ 61415 w 61767"/>
                      <a:gd name="connsiteY7" fmla="*/ 17650 h 22942"/>
                      <a:gd name="connsiteX8" fmla="*/ 45618 w 61767"/>
                      <a:gd name="connsiteY8" fmla="*/ 19300 h 22942"/>
                      <a:gd name="connsiteX9" fmla="*/ 21130 w 61767"/>
                      <a:gd name="connsiteY9" fmla="*/ 21457 h 22942"/>
                      <a:gd name="connsiteX10" fmla="*/ 6729 w 61767"/>
                      <a:gd name="connsiteY10" fmla="*/ 22091 h 22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767" h="22942">
                        <a:moveTo>
                          <a:pt x="6729" y="22091"/>
                        </a:moveTo>
                        <a:cubicBezTo>
                          <a:pt x="3176" y="20315"/>
                          <a:pt x="131" y="15303"/>
                          <a:pt x="4" y="11814"/>
                        </a:cubicBezTo>
                        <a:cubicBezTo>
                          <a:pt x="-123" y="8324"/>
                          <a:pt x="2732" y="6421"/>
                          <a:pt x="7807" y="4391"/>
                        </a:cubicBezTo>
                        <a:cubicBezTo>
                          <a:pt x="12883" y="2361"/>
                          <a:pt x="20305" y="204"/>
                          <a:pt x="25190" y="14"/>
                        </a:cubicBezTo>
                        <a:cubicBezTo>
                          <a:pt x="30075" y="-177"/>
                          <a:pt x="32549" y="1663"/>
                          <a:pt x="35151" y="3947"/>
                        </a:cubicBezTo>
                        <a:cubicBezTo>
                          <a:pt x="37752" y="6167"/>
                          <a:pt x="40606" y="8832"/>
                          <a:pt x="44159" y="11116"/>
                        </a:cubicBezTo>
                        <a:cubicBezTo>
                          <a:pt x="47712" y="13400"/>
                          <a:pt x="51962" y="15303"/>
                          <a:pt x="55769" y="16254"/>
                        </a:cubicBezTo>
                        <a:cubicBezTo>
                          <a:pt x="59575" y="17206"/>
                          <a:pt x="62874" y="17270"/>
                          <a:pt x="61415" y="17650"/>
                        </a:cubicBezTo>
                        <a:cubicBezTo>
                          <a:pt x="59893" y="18031"/>
                          <a:pt x="53612" y="18665"/>
                          <a:pt x="45618" y="19300"/>
                        </a:cubicBezTo>
                        <a:cubicBezTo>
                          <a:pt x="37625" y="19871"/>
                          <a:pt x="27982" y="20442"/>
                          <a:pt x="21130" y="21457"/>
                        </a:cubicBezTo>
                        <a:cubicBezTo>
                          <a:pt x="14278" y="22472"/>
                          <a:pt x="10282" y="23867"/>
                          <a:pt x="6729" y="22091"/>
                        </a:cubicBezTo>
                        <a:close/>
                      </a:path>
                    </a:pathLst>
                  </a:custGeom>
                  <a:solidFill>
                    <a:srgbClr val="E9D8C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7" name="Freeform: Shape 7816">
                    <a:extLst>
                      <a:ext uri="{FF2B5EF4-FFF2-40B4-BE49-F238E27FC236}">
                        <a16:creationId xmlns:a16="http://schemas.microsoft.com/office/drawing/2014/main" id="{A05FCCAD-FF3B-07A3-EB8A-5D4C8FBD92A9}"/>
                      </a:ext>
                    </a:extLst>
                  </p:cNvPr>
                  <p:cNvSpPr/>
                  <p:nvPr/>
                </p:nvSpPr>
                <p:spPr>
                  <a:xfrm>
                    <a:off x="470569" y="3129215"/>
                    <a:ext cx="46043" cy="37497"/>
                  </a:xfrm>
                  <a:custGeom>
                    <a:avLst/>
                    <a:gdLst>
                      <a:gd name="connsiteX0" fmla="*/ 1743 w 46043"/>
                      <a:gd name="connsiteY0" fmla="*/ 31365 h 37497"/>
                      <a:gd name="connsiteX1" fmla="*/ 1046 w 46043"/>
                      <a:gd name="connsiteY1" fmla="*/ 18423 h 37497"/>
                      <a:gd name="connsiteX2" fmla="*/ 19570 w 46043"/>
                      <a:gd name="connsiteY2" fmla="*/ 2055 h 37497"/>
                      <a:gd name="connsiteX3" fmla="*/ 45137 w 46043"/>
                      <a:gd name="connsiteY3" fmla="*/ 3704 h 37497"/>
                      <a:gd name="connsiteX4" fmla="*/ 38095 w 46043"/>
                      <a:gd name="connsiteY4" fmla="*/ 22166 h 37497"/>
                      <a:gd name="connsiteX5" fmla="*/ 26295 w 46043"/>
                      <a:gd name="connsiteY5" fmla="*/ 35869 h 37497"/>
                      <a:gd name="connsiteX6" fmla="*/ 7009 w 46043"/>
                      <a:gd name="connsiteY6" fmla="*/ 36694 h 37497"/>
                      <a:gd name="connsiteX7" fmla="*/ 1807 w 46043"/>
                      <a:gd name="connsiteY7" fmla="*/ 31428 h 3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043" h="37497">
                        <a:moveTo>
                          <a:pt x="1743" y="31365"/>
                        </a:moveTo>
                        <a:cubicBezTo>
                          <a:pt x="792" y="28510"/>
                          <a:pt x="-1238" y="24196"/>
                          <a:pt x="1046" y="18423"/>
                        </a:cubicBezTo>
                        <a:cubicBezTo>
                          <a:pt x="3330" y="12650"/>
                          <a:pt x="9927" y="5354"/>
                          <a:pt x="19570" y="2055"/>
                        </a:cubicBezTo>
                        <a:cubicBezTo>
                          <a:pt x="29214" y="-1244"/>
                          <a:pt x="41902" y="-483"/>
                          <a:pt x="45137" y="3704"/>
                        </a:cubicBezTo>
                        <a:cubicBezTo>
                          <a:pt x="48373" y="7955"/>
                          <a:pt x="42219" y="15758"/>
                          <a:pt x="38095" y="22166"/>
                        </a:cubicBezTo>
                        <a:cubicBezTo>
                          <a:pt x="33972" y="28573"/>
                          <a:pt x="31878" y="33585"/>
                          <a:pt x="26295" y="35869"/>
                        </a:cubicBezTo>
                        <a:cubicBezTo>
                          <a:pt x="20649" y="38153"/>
                          <a:pt x="11513" y="37645"/>
                          <a:pt x="7009" y="36694"/>
                        </a:cubicBezTo>
                        <a:cubicBezTo>
                          <a:pt x="2505" y="35742"/>
                          <a:pt x="2695" y="34283"/>
                          <a:pt x="1807" y="31428"/>
                        </a:cubicBezTo>
                        <a:close/>
                      </a:path>
                    </a:pathLst>
                  </a:custGeom>
                  <a:solidFill>
                    <a:srgbClr val="876E7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8" name="Freeform: Shape 7817">
                    <a:extLst>
                      <a:ext uri="{FF2B5EF4-FFF2-40B4-BE49-F238E27FC236}">
                        <a16:creationId xmlns:a16="http://schemas.microsoft.com/office/drawing/2014/main" id="{D32BE7AD-4918-378B-616E-B25E6A4E5DF6}"/>
                      </a:ext>
                    </a:extLst>
                  </p:cNvPr>
                  <p:cNvSpPr/>
                  <p:nvPr/>
                </p:nvSpPr>
                <p:spPr>
                  <a:xfrm>
                    <a:off x="476444" y="3151425"/>
                    <a:ext cx="64570" cy="44388"/>
                  </a:xfrm>
                  <a:custGeom>
                    <a:avLst/>
                    <a:gdLst>
                      <a:gd name="connsiteX0" fmla="*/ 1451 w 64570"/>
                      <a:gd name="connsiteY0" fmla="*/ 19242 h 44388"/>
                      <a:gd name="connsiteX1" fmla="*/ 27018 w 64570"/>
                      <a:gd name="connsiteY1" fmla="*/ 1161 h 44388"/>
                      <a:gd name="connsiteX2" fmla="*/ 61911 w 64570"/>
                      <a:gd name="connsiteY2" fmla="*/ 6363 h 44388"/>
                      <a:gd name="connsiteX3" fmla="*/ 59500 w 64570"/>
                      <a:gd name="connsiteY3" fmla="*/ 26411 h 44388"/>
                      <a:gd name="connsiteX4" fmla="*/ 48969 w 64570"/>
                      <a:gd name="connsiteY4" fmla="*/ 40685 h 44388"/>
                      <a:gd name="connsiteX5" fmla="*/ 26574 w 64570"/>
                      <a:gd name="connsiteY5" fmla="*/ 44111 h 44388"/>
                      <a:gd name="connsiteX6" fmla="*/ 6146 w 64570"/>
                      <a:gd name="connsiteY6" fmla="*/ 35991 h 44388"/>
                      <a:gd name="connsiteX7" fmla="*/ 1388 w 64570"/>
                      <a:gd name="connsiteY7" fmla="*/ 19242 h 4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570" h="44388">
                        <a:moveTo>
                          <a:pt x="1451" y="19242"/>
                        </a:moveTo>
                        <a:cubicBezTo>
                          <a:pt x="4687" y="12327"/>
                          <a:pt x="14139" y="4016"/>
                          <a:pt x="27018" y="1161"/>
                        </a:cubicBezTo>
                        <a:cubicBezTo>
                          <a:pt x="39896" y="-1694"/>
                          <a:pt x="56137" y="971"/>
                          <a:pt x="61911" y="6363"/>
                        </a:cubicBezTo>
                        <a:cubicBezTo>
                          <a:pt x="67620" y="11756"/>
                          <a:pt x="62862" y="19940"/>
                          <a:pt x="59500" y="26411"/>
                        </a:cubicBezTo>
                        <a:cubicBezTo>
                          <a:pt x="56201" y="32882"/>
                          <a:pt x="54361" y="37640"/>
                          <a:pt x="48969" y="40685"/>
                        </a:cubicBezTo>
                        <a:cubicBezTo>
                          <a:pt x="43576" y="43730"/>
                          <a:pt x="34694" y="44999"/>
                          <a:pt x="26574" y="44111"/>
                        </a:cubicBezTo>
                        <a:cubicBezTo>
                          <a:pt x="18517" y="43223"/>
                          <a:pt x="11221" y="40241"/>
                          <a:pt x="6146" y="35991"/>
                        </a:cubicBezTo>
                        <a:cubicBezTo>
                          <a:pt x="1070" y="31740"/>
                          <a:pt x="-1911" y="26157"/>
                          <a:pt x="1388" y="19242"/>
                        </a:cubicBezTo>
                        <a:close/>
                      </a:path>
                    </a:pathLst>
                  </a:custGeom>
                  <a:solidFill>
                    <a:srgbClr val="335A6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19" name="Freeform: Shape 7818">
                    <a:extLst>
                      <a:ext uri="{FF2B5EF4-FFF2-40B4-BE49-F238E27FC236}">
                        <a16:creationId xmlns:a16="http://schemas.microsoft.com/office/drawing/2014/main" id="{96336ADA-B1BA-4494-ACF7-DB6677C6352A}"/>
                      </a:ext>
                    </a:extLst>
                  </p:cNvPr>
                  <p:cNvSpPr/>
                  <p:nvPr/>
                </p:nvSpPr>
                <p:spPr>
                  <a:xfrm>
                    <a:off x="395636" y="3157102"/>
                    <a:ext cx="186052" cy="58660"/>
                  </a:xfrm>
                  <a:custGeom>
                    <a:avLst/>
                    <a:gdLst>
                      <a:gd name="connsiteX0" fmla="*/ 19707 w 186052"/>
                      <a:gd name="connsiteY0" fmla="*/ 35959 h 58660"/>
                      <a:gd name="connsiteX1" fmla="*/ 8287 w 186052"/>
                      <a:gd name="connsiteY1" fmla="*/ 28790 h 58660"/>
                      <a:gd name="connsiteX2" fmla="*/ 4164 w 186052"/>
                      <a:gd name="connsiteY2" fmla="*/ 19972 h 58660"/>
                      <a:gd name="connsiteX3" fmla="*/ 167 w 186052"/>
                      <a:gd name="connsiteY3" fmla="*/ 11090 h 58660"/>
                      <a:gd name="connsiteX4" fmla="*/ 14631 w 186052"/>
                      <a:gd name="connsiteY4" fmla="*/ 3287 h 58660"/>
                      <a:gd name="connsiteX5" fmla="*/ 45083 w 186052"/>
                      <a:gd name="connsiteY5" fmla="*/ 242 h 58660"/>
                      <a:gd name="connsiteX6" fmla="*/ 74583 w 186052"/>
                      <a:gd name="connsiteY6" fmla="*/ 749 h 58660"/>
                      <a:gd name="connsiteX7" fmla="*/ 93806 w 186052"/>
                      <a:gd name="connsiteY7" fmla="*/ 6903 h 58660"/>
                      <a:gd name="connsiteX8" fmla="*/ 95519 w 186052"/>
                      <a:gd name="connsiteY8" fmla="*/ 19401 h 58660"/>
                      <a:gd name="connsiteX9" fmla="*/ 99008 w 186052"/>
                      <a:gd name="connsiteY9" fmla="*/ 28980 h 58660"/>
                      <a:gd name="connsiteX10" fmla="*/ 115693 w 186052"/>
                      <a:gd name="connsiteY10" fmla="*/ 33548 h 58660"/>
                      <a:gd name="connsiteX11" fmla="*/ 136248 w 186052"/>
                      <a:gd name="connsiteY11" fmla="*/ 33358 h 58660"/>
                      <a:gd name="connsiteX12" fmla="*/ 150142 w 186052"/>
                      <a:gd name="connsiteY12" fmla="*/ 13945 h 58660"/>
                      <a:gd name="connsiteX13" fmla="*/ 175138 w 186052"/>
                      <a:gd name="connsiteY13" fmla="*/ 6078 h 58660"/>
                      <a:gd name="connsiteX14" fmla="*/ 186050 w 186052"/>
                      <a:gd name="connsiteY14" fmla="*/ 20543 h 58660"/>
                      <a:gd name="connsiteX15" fmla="*/ 177675 w 186052"/>
                      <a:gd name="connsiteY15" fmla="*/ 40590 h 58660"/>
                      <a:gd name="connsiteX16" fmla="*/ 153568 w 186052"/>
                      <a:gd name="connsiteY16" fmla="*/ 52708 h 58660"/>
                      <a:gd name="connsiteX17" fmla="*/ 90888 w 186052"/>
                      <a:gd name="connsiteY17" fmla="*/ 58100 h 58660"/>
                      <a:gd name="connsiteX18" fmla="*/ 34362 w 186052"/>
                      <a:gd name="connsiteY18" fmla="*/ 43509 h 58660"/>
                      <a:gd name="connsiteX19" fmla="*/ 19580 w 186052"/>
                      <a:gd name="connsiteY19" fmla="*/ 35896 h 58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6052" h="58660">
                        <a:moveTo>
                          <a:pt x="19707" y="35959"/>
                        </a:moveTo>
                        <a:cubicBezTo>
                          <a:pt x="16661" y="34119"/>
                          <a:pt x="11015" y="31582"/>
                          <a:pt x="8287" y="28790"/>
                        </a:cubicBezTo>
                        <a:cubicBezTo>
                          <a:pt x="5559" y="25999"/>
                          <a:pt x="5750" y="22954"/>
                          <a:pt x="4164" y="19972"/>
                        </a:cubicBezTo>
                        <a:cubicBezTo>
                          <a:pt x="2578" y="16990"/>
                          <a:pt x="-785" y="14072"/>
                          <a:pt x="167" y="11090"/>
                        </a:cubicBezTo>
                        <a:cubicBezTo>
                          <a:pt x="1118" y="8172"/>
                          <a:pt x="6321" y="5190"/>
                          <a:pt x="14631" y="3287"/>
                        </a:cubicBezTo>
                        <a:cubicBezTo>
                          <a:pt x="22942" y="1447"/>
                          <a:pt x="34362" y="622"/>
                          <a:pt x="45083" y="242"/>
                        </a:cubicBezTo>
                        <a:cubicBezTo>
                          <a:pt x="55805" y="-139"/>
                          <a:pt x="65892" y="-139"/>
                          <a:pt x="74583" y="749"/>
                        </a:cubicBezTo>
                        <a:cubicBezTo>
                          <a:pt x="83275" y="1637"/>
                          <a:pt x="90634" y="3477"/>
                          <a:pt x="93806" y="6903"/>
                        </a:cubicBezTo>
                        <a:cubicBezTo>
                          <a:pt x="96915" y="10329"/>
                          <a:pt x="95836" y="15277"/>
                          <a:pt x="95519" y="19401"/>
                        </a:cubicBezTo>
                        <a:cubicBezTo>
                          <a:pt x="95202" y="23525"/>
                          <a:pt x="95709" y="26824"/>
                          <a:pt x="99008" y="28980"/>
                        </a:cubicBezTo>
                        <a:cubicBezTo>
                          <a:pt x="102307" y="31137"/>
                          <a:pt x="108461" y="32026"/>
                          <a:pt x="115693" y="33548"/>
                        </a:cubicBezTo>
                        <a:cubicBezTo>
                          <a:pt x="122862" y="35007"/>
                          <a:pt x="131046" y="37101"/>
                          <a:pt x="136248" y="33358"/>
                        </a:cubicBezTo>
                        <a:cubicBezTo>
                          <a:pt x="141387" y="29678"/>
                          <a:pt x="143544" y="20226"/>
                          <a:pt x="150142" y="13945"/>
                        </a:cubicBezTo>
                        <a:cubicBezTo>
                          <a:pt x="156740" y="7664"/>
                          <a:pt x="167779" y="4619"/>
                          <a:pt x="175138" y="6078"/>
                        </a:cubicBezTo>
                        <a:cubicBezTo>
                          <a:pt x="182497" y="7537"/>
                          <a:pt x="186177" y="13628"/>
                          <a:pt x="186050" y="20543"/>
                        </a:cubicBezTo>
                        <a:cubicBezTo>
                          <a:pt x="185923" y="27458"/>
                          <a:pt x="182053" y="35134"/>
                          <a:pt x="177675" y="40590"/>
                        </a:cubicBezTo>
                        <a:cubicBezTo>
                          <a:pt x="173298" y="46046"/>
                          <a:pt x="168350" y="49155"/>
                          <a:pt x="153568" y="52708"/>
                        </a:cubicBezTo>
                        <a:cubicBezTo>
                          <a:pt x="138786" y="56260"/>
                          <a:pt x="114171" y="60130"/>
                          <a:pt x="90888" y="58100"/>
                        </a:cubicBezTo>
                        <a:cubicBezTo>
                          <a:pt x="67605" y="56070"/>
                          <a:pt x="45591" y="48076"/>
                          <a:pt x="34362" y="43509"/>
                        </a:cubicBezTo>
                        <a:cubicBezTo>
                          <a:pt x="23133" y="38941"/>
                          <a:pt x="22625" y="37799"/>
                          <a:pt x="19580" y="35896"/>
                        </a:cubicBezTo>
                        <a:close/>
                      </a:path>
                    </a:pathLst>
                  </a:custGeom>
                  <a:solidFill>
                    <a:srgbClr val="34A2A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0" name="Freeform: Shape 7819">
                    <a:extLst>
                      <a:ext uri="{FF2B5EF4-FFF2-40B4-BE49-F238E27FC236}">
                        <a16:creationId xmlns:a16="http://schemas.microsoft.com/office/drawing/2014/main" id="{9E17177E-9E0B-761A-B345-E0669BB1CB47}"/>
                      </a:ext>
                    </a:extLst>
                  </p:cNvPr>
                  <p:cNvSpPr/>
                  <p:nvPr/>
                </p:nvSpPr>
                <p:spPr>
                  <a:xfrm>
                    <a:off x="332848" y="3180565"/>
                    <a:ext cx="141037" cy="33212"/>
                  </a:xfrm>
                  <a:custGeom>
                    <a:avLst/>
                    <a:gdLst>
                      <a:gd name="connsiteX0" fmla="*/ 16389 w 141037"/>
                      <a:gd name="connsiteY0" fmla="*/ 18524 h 33212"/>
                      <a:gd name="connsiteX1" fmla="*/ 50203 w 141037"/>
                      <a:gd name="connsiteY1" fmla="*/ 13068 h 33212"/>
                      <a:gd name="connsiteX2" fmla="*/ 73295 w 141037"/>
                      <a:gd name="connsiteY2" fmla="*/ 7993 h 33212"/>
                      <a:gd name="connsiteX3" fmla="*/ 93343 w 141037"/>
                      <a:gd name="connsiteY3" fmla="*/ 507 h 33212"/>
                      <a:gd name="connsiteX4" fmla="*/ 118085 w 141037"/>
                      <a:gd name="connsiteY4" fmla="*/ 4630 h 33212"/>
                      <a:gd name="connsiteX5" fmla="*/ 138703 w 141037"/>
                      <a:gd name="connsiteY5" fmla="*/ 21188 h 33212"/>
                      <a:gd name="connsiteX6" fmla="*/ 132105 w 141037"/>
                      <a:gd name="connsiteY6" fmla="*/ 31276 h 33212"/>
                      <a:gd name="connsiteX7" fmla="*/ 78751 w 141037"/>
                      <a:gd name="connsiteY7" fmla="*/ 33052 h 33212"/>
                      <a:gd name="connsiteX8" fmla="*/ 15627 w 141037"/>
                      <a:gd name="connsiteY8" fmla="*/ 29499 h 33212"/>
                      <a:gd name="connsiteX9" fmla="*/ 84 w 141037"/>
                      <a:gd name="connsiteY9" fmla="*/ 23599 h 33212"/>
                      <a:gd name="connsiteX10" fmla="*/ 5857 w 141037"/>
                      <a:gd name="connsiteY10" fmla="*/ 19793 h 33212"/>
                      <a:gd name="connsiteX11" fmla="*/ 16325 w 141037"/>
                      <a:gd name="connsiteY11" fmla="*/ 18587 h 33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1037" h="33212">
                        <a:moveTo>
                          <a:pt x="16389" y="18524"/>
                        </a:moveTo>
                        <a:cubicBezTo>
                          <a:pt x="24319" y="17445"/>
                          <a:pt x="39481" y="14844"/>
                          <a:pt x="50203" y="13068"/>
                        </a:cubicBezTo>
                        <a:cubicBezTo>
                          <a:pt x="60861" y="11292"/>
                          <a:pt x="67078" y="10403"/>
                          <a:pt x="73295" y="7993"/>
                        </a:cubicBezTo>
                        <a:cubicBezTo>
                          <a:pt x="79513" y="5645"/>
                          <a:pt x="85857" y="1775"/>
                          <a:pt x="93343" y="507"/>
                        </a:cubicBezTo>
                        <a:cubicBezTo>
                          <a:pt x="100892" y="-826"/>
                          <a:pt x="109647" y="443"/>
                          <a:pt x="118085" y="4630"/>
                        </a:cubicBezTo>
                        <a:cubicBezTo>
                          <a:pt x="126586" y="8817"/>
                          <a:pt x="134770" y="15986"/>
                          <a:pt x="138703" y="21188"/>
                        </a:cubicBezTo>
                        <a:cubicBezTo>
                          <a:pt x="142637" y="26327"/>
                          <a:pt x="142320" y="29499"/>
                          <a:pt x="132105" y="31276"/>
                        </a:cubicBezTo>
                        <a:cubicBezTo>
                          <a:pt x="121891" y="33052"/>
                          <a:pt x="101844" y="33496"/>
                          <a:pt x="78751" y="33052"/>
                        </a:cubicBezTo>
                        <a:cubicBezTo>
                          <a:pt x="55722" y="32608"/>
                          <a:pt x="29648" y="31276"/>
                          <a:pt x="15627" y="29499"/>
                        </a:cubicBezTo>
                        <a:cubicBezTo>
                          <a:pt x="1543" y="27723"/>
                          <a:pt x="-487" y="25439"/>
                          <a:pt x="84" y="23599"/>
                        </a:cubicBezTo>
                        <a:cubicBezTo>
                          <a:pt x="655" y="21759"/>
                          <a:pt x="3954" y="20300"/>
                          <a:pt x="5857" y="19793"/>
                        </a:cubicBezTo>
                        <a:cubicBezTo>
                          <a:pt x="7824" y="19285"/>
                          <a:pt x="8395" y="19666"/>
                          <a:pt x="16325" y="18587"/>
                        </a:cubicBezTo>
                        <a:close/>
                      </a:path>
                    </a:pathLst>
                  </a:custGeom>
                  <a:solidFill>
                    <a:srgbClr val="AE744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1" name="Freeform: Shape 7820">
                    <a:extLst>
                      <a:ext uri="{FF2B5EF4-FFF2-40B4-BE49-F238E27FC236}">
                        <a16:creationId xmlns:a16="http://schemas.microsoft.com/office/drawing/2014/main" id="{7518DA51-5072-884D-17FB-6530E697A316}"/>
                      </a:ext>
                    </a:extLst>
                  </p:cNvPr>
                  <p:cNvSpPr/>
                  <p:nvPr/>
                </p:nvSpPr>
                <p:spPr>
                  <a:xfrm>
                    <a:off x="519469" y="3163212"/>
                    <a:ext cx="26216" cy="36534"/>
                  </a:xfrm>
                  <a:custGeom>
                    <a:avLst/>
                    <a:gdLst>
                      <a:gd name="connsiteX0" fmla="*/ 9877 w 26216"/>
                      <a:gd name="connsiteY0" fmla="*/ 32640 h 36534"/>
                      <a:gd name="connsiteX1" fmla="*/ 107 w 26216"/>
                      <a:gd name="connsiteY1" fmla="*/ 9865 h 36534"/>
                      <a:gd name="connsiteX2" fmla="*/ 14318 w 26216"/>
                      <a:gd name="connsiteY2" fmla="*/ 349 h 36534"/>
                      <a:gd name="connsiteX3" fmla="*/ 25674 w 26216"/>
                      <a:gd name="connsiteY3" fmla="*/ 16146 h 36534"/>
                      <a:gd name="connsiteX4" fmla="*/ 22628 w 26216"/>
                      <a:gd name="connsiteY4" fmla="*/ 33846 h 36534"/>
                      <a:gd name="connsiteX5" fmla="*/ 9877 w 26216"/>
                      <a:gd name="connsiteY5" fmla="*/ 32640 h 3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216" h="36534">
                        <a:moveTo>
                          <a:pt x="9877" y="32640"/>
                        </a:moveTo>
                        <a:cubicBezTo>
                          <a:pt x="4738" y="27565"/>
                          <a:pt x="-845" y="17034"/>
                          <a:pt x="107" y="9865"/>
                        </a:cubicBezTo>
                        <a:cubicBezTo>
                          <a:pt x="1058" y="2696"/>
                          <a:pt x="8544" y="-1237"/>
                          <a:pt x="14318" y="349"/>
                        </a:cubicBezTo>
                        <a:cubicBezTo>
                          <a:pt x="20154" y="1935"/>
                          <a:pt x="24278" y="9040"/>
                          <a:pt x="25674" y="16146"/>
                        </a:cubicBezTo>
                        <a:cubicBezTo>
                          <a:pt x="27069" y="23188"/>
                          <a:pt x="25674" y="30230"/>
                          <a:pt x="22628" y="33846"/>
                        </a:cubicBezTo>
                        <a:cubicBezTo>
                          <a:pt x="19583" y="37462"/>
                          <a:pt x="14952" y="37779"/>
                          <a:pt x="9877" y="32640"/>
                        </a:cubicBezTo>
                        <a:close/>
                      </a:path>
                    </a:pathLst>
                  </a:custGeom>
                  <a:solidFill>
                    <a:srgbClr val="98966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2" name="Freeform: Shape 7821">
                    <a:extLst>
                      <a:ext uri="{FF2B5EF4-FFF2-40B4-BE49-F238E27FC236}">
                        <a16:creationId xmlns:a16="http://schemas.microsoft.com/office/drawing/2014/main" id="{0B84F4DE-6B1D-3A9E-B773-1B5D08E8FEB0}"/>
                      </a:ext>
                    </a:extLst>
                  </p:cNvPr>
                  <p:cNvSpPr/>
                  <p:nvPr/>
                </p:nvSpPr>
                <p:spPr>
                  <a:xfrm>
                    <a:off x="315388" y="3184284"/>
                    <a:ext cx="265923" cy="79450"/>
                  </a:xfrm>
                  <a:custGeom>
                    <a:avLst/>
                    <a:gdLst>
                      <a:gd name="connsiteX0" fmla="*/ 1367 w 265923"/>
                      <a:gd name="connsiteY0" fmla="*/ 15756 h 79450"/>
                      <a:gd name="connsiteX1" fmla="*/ 9297 w 265923"/>
                      <a:gd name="connsiteY1" fmla="*/ 54836 h 79450"/>
                      <a:gd name="connsiteX2" fmla="*/ 17164 w 265923"/>
                      <a:gd name="connsiteY2" fmla="*/ 75327 h 79450"/>
                      <a:gd name="connsiteX3" fmla="*/ 25855 w 265923"/>
                      <a:gd name="connsiteY3" fmla="*/ 78246 h 79450"/>
                      <a:gd name="connsiteX4" fmla="*/ 78765 w 265923"/>
                      <a:gd name="connsiteY4" fmla="*/ 78753 h 79450"/>
                      <a:gd name="connsiteX5" fmla="*/ 226583 w 265923"/>
                      <a:gd name="connsiteY5" fmla="*/ 79387 h 79450"/>
                      <a:gd name="connsiteX6" fmla="*/ 264458 w 265923"/>
                      <a:gd name="connsiteY6" fmla="*/ 69110 h 79450"/>
                      <a:gd name="connsiteX7" fmla="*/ 265917 w 265923"/>
                      <a:gd name="connsiteY7" fmla="*/ 30157 h 79450"/>
                      <a:gd name="connsiteX8" fmla="*/ 264902 w 265923"/>
                      <a:gd name="connsiteY8" fmla="*/ 4654 h 79450"/>
                      <a:gd name="connsiteX9" fmla="*/ 260524 w 265923"/>
                      <a:gd name="connsiteY9" fmla="*/ 847 h 79450"/>
                      <a:gd name="connsiteX10" fmla="*/ 242761 w 265923"/>
                      <a:gd name="connsiteY10" fmla="*/ 1228 h 79450"/>
                      <a:gd name="connsiteX11" fmla="*/ 210152 w 265923"/>
                      <a:gd name="connsiteY11" fmla="*/ 22 h 79450"/>
                      <a:gd name="connsiteX12" fmla="*/ 203300 w 265923"/>
                      <a:gd name="connsiteY12" fmla="*/ 3829 h 79450"/>
                      <a:gd name="connsiteX13" fmla="*/ 203110 w 265923"/>
                      <a:gd name="connsiteY13" fmla="*/ 10934 h 79450"/>
                      <a:gd name="connsiteX14" fmla="*/ 203110 w 265923"/>
                      <a:gd name="connsiteY14" fmla="*/ 17278 h 79450"/>
                      <a:gd name="connsiteX15" fmla="*/ 202095 w 265923"/>
                      <a:gd name="connsiteY15" fmla="*/ 18611 h 79450"/>
                      <a:gd name="connsiteX16" fmla="*/ 190168 w 265923"/>
                      <a:gd name="connsiteY16" fmla="*/ 18801 h 79450"/>
                      <a:gd name="connsiteX17" fmla="*/ 137385 w 265923"/>
                      <a:gd name="connsiteY17" fmla="*/ 18484 h 79450"/>
                      <a:gd name="connsiteX18" fmla="*/ 44443 w 265923"/>
                      <a:gd name="connsiteY18" fmla="*/ 15248 h 79450"/>
                      <a:gd name="connsiteX19" fmla="*/ 9170 w 265923"/>
                      <a:gd name="connsiteY19" fmla="*/ 9792 h 79450"/>
                      <a:gd name="connsiteX20" fmla="*/ 796 w 265923"/>
                      <a:gd name="connsiteY20" fmla="*/ 6557 h 79450"/>
                      <a:gd name="connsiteX21" fmla="*/ 1430 w 265923"/>
                      <a:gd name="connsiteY21" fmla="*/ 15756 h 79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65923" h="79450">
                        <a:moveTo>
                          <a:pt x="1367" y="15756"/>
                        </a:moveTo>
                        <a:cubicBezTo>
                          <a:pt x="3080" y="24955"/>
                          <a:pt x="6315" y="42972"/>
                          <a:pt x="9297" y="54836"/>
                        </a:cubicBezTo>
                        <a:cubicBezTo>
                          <a:pt x="12279" y="66699"/>
                          <a:pt x="15007" y="72409"/>
                          <a:pt x="17164" y="75327"/>
                        </a:cubicBezTo>
                        <a:cubicBezTo>
                          <a:pt x="19321" y="78182"/>
                          <a:pt x="20970" y="78182"/>
                          <a:pt x="25855" y="78246"/>
                        </a:cubicBezTo>
                        <a:cubicBezTo>
                          <a:pt x="30740" y="78246"/>
                          <a:pt x="38861" y="78436"/>
                          <a:pt x="78765" y="78753"/>
                        </a:cubicBezTo>
                        <a:cubicBezTo>
                          <a:pt x="118670" y="79070"/>
                          <a:pt x="190295" y="79641"/>
                          <a:pt x="226583" y="79387"/>
                        </a:cubicBezTo>
                        <a:cubicBezTo>
                          <a:pt x="262808" y="79197"/>
                          <a:pt x="263696" y="78182"/>
                          <a:pt x="264458" y="69110"/>
                        </a:cubicBezTo>
                        <a:cubicBezTo>
                          <a:pt x="265219" y="60038"/>
                          <a:pt x="265790" y="42972"/>
                          <a:pt x="265917" y="30157"/>
                        </a:cubicBezTo>
                        <a:cubicBezTo>
                          <a:pt x="265980" y="17342"/>
                          <a:pt x="265600" y="8841"/>
                          <a:pt x="264902" y="4654"/>
                        </a:cubicBezTo>
                        <a:cubicBezTo>
                          <a:pt x="264267" y="466"/>
                          <a:pt x="263379" y="593"/>
                          <a:pt x="260524" y="847"/>
                        </a:cubicBezTo>
                        <a:cubicBezTo>
                          <a:pt x="257670" y="1101"/>
                          <a:pt x="252785" y="1545"/>
                          <a:pt x="242761" y="1228"/>
                        </a:cubicBezTo>
                        <a:cubicBezTo>
                          <a:pt x="232737" y="911"/>
                          <a:pt x="217575" y="-168"/>
                          <a:pt x="210152" y="22"/>
                        </a:cubicBezTo>
                        <a:cubicBezTo>
                          <a:pt x="202793" y="276"/>
                          <a:pt x="203237" y="1799"/>
                          <a:pt x="203300" y="3829"/>
                        </a:cubicBezTo>
                        <a:cubicBezTo>
                          <a:pt x="203427" y="5859"/>
                          <a:pt x="203173" y="8397"/>
                          <a:pt x="203110" y="10934"/>
                        </a:cubicBezTo>
                        <a:cubicBezTo>
                          <a:pt x="203047" y="13472"/>
                          <a:pt x="203110" y="16010"/>
                          <a:pt x="203110" y="17278"/>
                        </a:cubicBezTo>
                        <a:cubicBezTo>
                          <a:pt x="203110" y="18122"/>
                          <a:pt x="202772" y="18566"/>
                          <a:pt x="202095" y="18611"/>
                        </a:cubicBezTo>
                        <a:cubicBezTo>
                          <a:pt x="201080" y="18611"/>
                          <a:pt x="198986" y="18674"/>
                          <a:pt x="190168" y="18801"/>
                        </a:cubicBezTo>
                        <a:cubicBezTo>
                          <a:pt x="181286" y="18864"/>
                          <a:pt x="165680" y="18991"/>
                          <a:pt x="137385" y="18484"/>
                        </a:cubicBezTo>
                        <a:cubicBezTo>
                          <a:pt x="109090" y="17976"/>
                          <a:pt x="68234" y="16898"/>
                          <a:pt x="44443" y="15248"/>
                        </a:cubicBezTo>
                        <a:cubicBezTo>
                          <a:pt x="20590" y="13599"/>
                          <a:pt x="13801" y="11442"/>
                          <a:pt x="9170" y="9792"/>
                        </a:cubicBezTo>
                        <a:cubicBezTo>
                          <a:pt x="4539" y="8143"/>
                          <a:pt x="2001" y="6937"/>
                          <a:pt x="796" y="6557"/>
                        </a:cubicBezTo>
                        <a:cubicBezTo>
                          <a:pt x="-410" y="6176"/>
                          <a:pt x="-283" y="6557"/>
                          <a:pt x="1430" y="15756"/>
                        </a:cubicBezTo>
                        <a:close/>
                      </a:path>
                    </a:pathLst>
                  </a:custGeom>
                  <a:solidFill>
                    <a:srgbClr val="B07A3F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3" name="Freeform: Shape 7822">
                    <a:extLst>
                      <a:ext uri="{FF2B5EF4-FFF2-40B4-BE49-F238E27FC236}">
                        <a16:creationId xmlns:a16="http://schemas.microsoft.com/office/drawing/2014/main" id="{6B071F8A-C1B4-D20C-9CC4-8A040110EC09}"/>
                      </a:ext>
                    </a:extLst>
                  </p:cNvPr>
                  <p:cNvSpPr/>
                  <p:nvPr/>
                </p:nvSpPr>
                <p:spPr>
                  <a:xfrm>
                    <a:off x="190188" y="2823185"/>
                    <a:ext cx="78543" cy="21528"/>
                  </a:xfrm>
                  <a:custGeom>
                    <a:avLst/>
                    <a:gdLst>
                      <a:gd name="connsiteX0" fmla="*/ 4506 w 78543"/>
                      <a:gd name="connsiteY0" fmla="*/ 18983 h 21528"/>
                      <a:gd name="connsiteX1" fmla="*/ 1 w 78543"/>
                      <a:gd name="connsiteY1" fmla="*/ 15367 h 21528"/>
                      <a:gd name="connsiteX2" fmla="*/ 255 w 78543"/>
                      <a:gd name="connsiteY2" fmla="*/ 7310 h 21528"/>
                      <a:gd name="connsiteX3" fmla="*/ 12436 w 78543"/>
                      <a:gd name="connsiteY3" fmla="*/ 14 h 21528"/>
                      <a:gd name="connsiteX4" fmla="*/ 66805 w 78543"/>
                      <a:gd name="connsiteY4" fmla="*/ 1981 h 21528"/>
                      <a:gd name="connsiteX5" fmla="*/ 78542 w 78543"/>
                      <a:gd name="connsiteY5" fmla="*/ 10228 h 21528"/>
                      <a:gd name="connsiteX6" fmla="*/ 78288 w 78543"/>
                      <a:gd name="connsiteY6" fmla="*/ 18285 h 21528"/>
                      <a:gd name="connsiteX7" fmla="*/ 73593 w 78543"/>
                      <a:gd name="connsiteY7" fmla="*/ 21520 h 21528"/>
                      <a:gd name="connsiteX8" fmla="*/ 4506 w 78543"/>
                      <a:gd name="connsiteY8" fmla="*/ 18983 h 2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543" h="21528">
                        <a:moveTo>
                          <a:pt x="4506" y="18983"/>
                        </a:moveTo>
                        <a:cubicBezTo>
                          <a:pt x="1968" y="18856"/>
                          <a:pt x="-62" y="17270"/>
                          <a:pt x="1" y="15367"/>
                        </a:cubicBezTo>
                        <a:lnTo>
                          <a:pt x="255" y="7310"/>
                        </a:lnTo>
                        <a:cubicBezTo>
                          <a:pt x="382" y="2996"/>
                          <a:pt x="5838" y="-240"/>
                          <a:pt x="12436" y="14"/>
                        </a:cubicBezTo>
                        <a:lnTo>
                          <a:pt x="66805" y="1981"/>
                        </a:lnTo>
                        <a:cubicBezTo>
                          <a:pt x="73403" y="2234"/>
                          <a:pt x="78669" y="5914"/>
                          <a:pt x="78542" y="10228"/>
                        </a:cubicBezTo>
                        <a:lnTo>
                          <a:pt x="78288" y="18285"/>
                        </a:lnTo>
                        <a:cubicBezTo>
                          <a:pt x="78288" y="20188"/>
                          <a:pt x="76131" y="21647"/>
                          <a:pt x="73593" y="21520"/>
                        </a:cubicBezTo>
                        <a:lnTo>
                          <a:pt x="4506" y="18983"/>
                        </a:ln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4" name="Freeform: Shape 7823">
                    <a:extLst>
                      <a:ext uri="{FF2B5EF4-FFF2-40B4-BE49-F238E27FC236}">
                        <a16:creationId xmlns:a16="http://schemas.microsoft.com/office/drawing/2014/main" id="{AF107443-2A47-7A96-B421-35F619483D9B}"/>
                      </a:ext>
                    </a:extLst>
                  </p:cNvPr>
                  <p:cNvSpPr/>
                  <p:nvPr/>
                </p:nvSpPr>
                <p:spPr>
                  <a:xfrm>
                    <a:off x="188272" y="2866760"/>
                    <a:ext cx="74240" cy="21085"/>
                  </a:xfrm>
                  <a:custGeom>
                    <a:avLst/>
                    <a:gdLst>
                      <a:gd name="connsiteX0" fmla="*/ 74177 w 74240"/>
                      <a:gd name="connsiteY0" fmla="*/ 11379 h 21085"/>
                      <a:gd name="connsiteX1" fmla="*/ 74177 w 74240"/>
                      <a:gd name="connsiteY1" fmla="*/ 15693 h 21085"/>
                      <a:gd name="connsiteX2" fmla="*/ 66945 w 74240"/>
                      <a:gd name="connsiteY2" fmla="*/ 21085 h 21085"/>
                      <a:gd name="connsiteX3" fmla="*/ 36429 w 74240"/>
                      <a:gd name="connsiteY3" fmla="*/ 20705 h 21085"/>
                      <a:gd name="connsiteX4" fmla="*/ 10101 w 74240"/>
                      <a:gd name="connsiteY4" fmla="*/ 20705 h 21085"/>
                      <a:gd name="connsiteX5" fmla="*/ 2171 w 74240"/>
                      <a:gd name="connsiteY5" fmla="*/ 17723 h 21085"/>
                      <a:gd name="connsiteX6" fmla="*/ 14 w 74240"/>
                      <a:gd name="connsiteY6" fmla="*/ 8778 h 21085"/>
                      <a:gd name="connsiteX7" fmla="*/ 13971 w 74240"/>
                      <a:gd name="connsiteY7" fmla="*/ 86 h 21085"/>
                      <a:gd name="connsiteX8" fmla="*/ 67135 w 74240"/>
                      <a:gd name="connsiteY8" fmla="*/ 5035 h 21085"/>
                      <a:gd name="connsiteX9" fmla="*/ 74240 w 74240"/>
                      <a:gd name="connsiteY9" fmla="*/ 11379 h 2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4240" h="21085">
                        <a:moveTo>
                          <a:pt x="74177" y="11379"/>
                        </a:moveTo>
                        <a:cubicBezTo>
                          <a:pt x="74177" y="12838"/>
                          <a:pt x="74177" y="14234"/>
                          <a:pt x="74177" y="15693"/>
                        </a:cubicBezTo>
                        <a:cubicBezTo>
                          <a:pt x="74177" y="19309"/>
                          <a:pt x="71766" y="21085"/>
                          <a:pt x="66945" y="21085"/>
                        </a:cubicBezTo>
                        <a:cubicBezTo>
                          <a:pt x="55271" y="21085"/>
                          <a:pt x="45121" y="20958"/>
                          <a:pt x="36429" y="20705"/>
                        </a:cubicBezTo>
                        <a:cubicBezTo>
                          <a:pt x="29260" y="20514"/>
                          <a:pt x="19364" y="18294"/>
                          <a:pt x="10101" y="20705"/>
                        </a:cubicBezTo>
                        <a:cubicBezTo>
                          <a:pt x="6866" y="21529"/>
                          <a:pt x="3250" y="20197"/>
                          <a:pt x="2171" y="17723"/>
                        </a:cubicBezTo>
                        <a:cubicBezTo>
                          <a:pt x="839" y="14805"/>
                          <a:pt x="141" y="11823"/>
                          <a:pt x="14" y="8778"/>
                        </a:cubicBezTo>
                        <a:cubicBezTo>
                          <a:pt x="-303" y="1165"/>
                          <a:pt x="4772" y="-421"/>
                          <a:pt x="13971" y="86"/>
                        </a:cubicBezTo>
                        <a:cubicBezTo>
                          <a:pt x="33003" y="1228"/>
                          <a:pt x="50767" y="2878"/>
                          <a:pt x="67135" y="5035"/>
                        </a:cubicBezTo>
                        <a:cubicBezTo>
                          <a:pt x="71893" y="5669"/>
                          <a:pt x="74240" y="7763"/>
                          <a:pt x="74240" y="11379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5" name="Freeform: Shape 7824">
                    <a:extLst>
                      <a:ext uri="{FF2B5EF4-FFF2-40B4-BE49-F238E27FC236}">
                        <a16:creationId xmlns:a16="http://schemas.microsoft.com/office/drawing/2014/main" id="{0EF1A9EB-75A7-7306-65D1-7741991A8C22}"/>
                      </a:ext>
                    </a:extLst>
                  </p:cNvPr>
                  <p:cNvSpPr/>
                  <p:nvPr/>
                </p:nvSpPr>
                <p:spPr>
                  <a:xfrm>
                    <a:off x="189842" y="2908960"/>
                    <a:ext cx="70198" cy="38261"/>
                  </a:xfrm>
                  <a:custGeom>
                    <a:avLst/>
                    <a:gdLst>
                      <a:gd name="connsiteX0" fmla="*/ 57001 w 70198"/>
                      <a:gd name="connsiteY0" fmla="*/ 37695 h 38261"/>
                      <a:gd name="connsiteX1" fmla="*/ 35494 w 70198"/>
                      <a:gd name="connsiteY1" fmla="*/ 37505 h 38261"/>
                      <a:gd name="connsiteX2" fmla="*/ 22425 w 70198"/>
                      <a:gd name="connsiteY2" fmla="*/ 36046 h 38261"/>
                      <a:gd name="connsiteX3" fmla="*/ 18301 w 70198"/>
                      <a:gd name="connsiteY3" fmla="*/ 36363 h 38261"/>
                      <a:gd name="connsiteX4" fmla="*/ 1299 w 70198"/>
                      <a:gd name="connsiteY4" fmla="*/ 34460 h 38261"/>
                      <a:gd name="connsiteX5" fmla="*/ 1172 w 70198"/>
                      <a:gd name="connsiteY5" fmla="*/ 28179 h 38261"/>
                      <a:gd name="connsiteX6" fmla="*/ 94 w 70198"/>
                      <a:gd name="connsiteY6" fmla="*/ 4642 h 38261"/>
                      <a:gd name="connsiteX7" fmla="*/ 5613 w 70198"/>
                      <a:gd name="connsiteY7" fmla="*/ 11 h 38261"/>
                      <a:gd name="connsiteX8" fmla="*/ 55288 w 70198"/>
                      <a:gd name="connsiteY8" fmla="*/ 2232 h 38261"/>
                      <a:gd name="connsiteX9" fmla="*/ 65756 w 70198"/>
                      <a:gd name="connsiteY9" fmla="*/ 3183 h 38261"/>
                      <a:gd name="connsiteX10" fmla="*/ 70196 w 70198"/>
                      <a:gd name="connsiteY10" fmla="*/ 7434 h 38261"/>
                      <a:gd name="connsiteX11" fmla="*/ 69816 w 70198"/>
                      <a:gd name="connsiteY11" fmla="*/ 30590 h 38261"/>
                      <a:gd name="connsiteX12" fmla="*/ 67976 w 70198"/>
                      <a:gd name="connsiteY12" fmla="*/ 36680 h 38261"/>
                      <a:gd name="connsiteX13" fmla="*/ 65248 w 70198"/>
                      <a:gd name="connsiteY13" fmla="*/ 38139 h 38261"/>
                      <a:gd name="connsiteX14" fmla="*/ 57001 w 70198"/>
                      <a:gd name="connsiteY14" fmla="*/ 37632 h 38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198" h="38261">
                        <a:moveTo>
                          <a:pt x="57001" y="37695"/>
                        </a:moveTo>
                        <a:cubicBezTo>
                          <a:pt x="52814" y="36934"/>
                          <a:pt x="45645" y="36870"/>
                          <a:pt x="35494" y="37505"/>
                        </a:cubicBezTo>
                        <a:cubicBezTo>
                          <a:pt x="30673" y="37822"/>
                          <a:pt x="26929" y="37124"/>
                          <a:pt x="22425" y="36046"/>
                        </a:cubicBezTo>
                        <a:cubicBezTo>
                          <a:pt x="21029" y="35665"/>
                          <a:pt x="19507" y="35855"/>
                          <a:pt x="18301" y="36363"/>
                        </a:cubicBezTo>
                        <a:cubicBezTo>
                          <a:pt x="13290" y="38710"/>
                          <a:pt x="3710" y="39091"/>
                          <a:pt x="1299" y="34460"/>
                        </a:cubicBezTo>
                        <a:cubicBezTo>
                          <a:pt x="728" y="33318"/>
                          <a:pt x="665" y="31224"/>
                          <a:pt x="1172" y="28179"/>
                        </a:cubicBezTo>
                        <a:cubicBezTo>
                          <a:pt x="2505" y="20566"/>
                          <a:pt x="2124" y="12763"/>
                          <a:pt x="94" y="4642"/>
                        </a:cubicBezTo>
                        <a:cubicBezTo>
                          <a:pt x="-541" y="2105"/>
                          <a:pt x="2124" y="-179"/>
                          <a:pt x="5613" y="11"/>
                        </a:cubicBezTo>
                        <a:cubicBezTo>
                          <a:pt x="21537" y="836"/>
                          <a:pt x="38095" y="1597"/>
                          <a:pt x="55288" y="2232"/>
                        </a:cubicBezTo>
                        <a:cubicBezTo>
                          <a:pt x="59285" y="2358"/>
                          <a:pt x="62774" y="2676"/>
                          <a:pt x="65756" y="3183"/>
                        </a:cubicBezTo>
                        <a:cubicBezTo>
                          <a:pt x="68420" y="3627"/>
                          <a:pt x="70260" y="5404"/>
                          <a:pt x="70196" y="7434"/>
                        </a:cubicBezTo>
                        <a:cubicBezTo>
                          <a:pt x="69879" y="14983"/>
                          <a:pt x="69816" y="22660"/>
                          <a:pt x="69816" y="30590"/>
                        </a:cubicBezTo>
                        <a:cubicBezTo>
                          <a:pt x="69816" y="32810"/>
                          <a:pt x="69181" y="34840"/>
                          <a:pt x="67976" y="36680"/>
                        </a:cubicBezTo>
                        <a:cubicBezTo>
                          <a:pt x="67405" y="37505"/>
                          <a:pt x="66517" y="38012"/>
                          <a:pt x="65248" y="38139"/>
                        </a:cubicBezTo>
                        <a:cubicBezTo>
                          <a:pt x="62964" y="38393"/>
                          <a:pt x="60236" y="38266"/>
                          <a:pt x="57001" y="37632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6" name="Freeform: Shape 7825">
                    <a:extLst>
                      <a:ext uri="{FF2B5EF4-FFF2-40B4-BE49-F238E27FC236}">
                        <a16:creationId xmlns:a16="http://schemas.microsoft.com/office/drawing/2014/main" id="{B2F6285C-136F-9016-8128-11ECD2A00008}"/>
                      </a:ext>
                    </a:extLst>
                  </p:cNvPr>
                  <p:cNvSpPr/>
                  <p:nvPr/>
                </p:nvSpPr>
                <p:spPr>
                  <a:xfrm>
                    <a:off x="192029" y="2972413"/>
                    <a:ext cx="60522" cy="16114"/>
                  </a:xfrm>
                  <a:custGeom>
                    <a:avLst/>
                    <a:gdLst>
                      <a:gd name="connsiteX0" fmla="*/ 2601 w 60522"/>
                      <a:gd name="connsiteY0" fmla="*/ 0 h 16114"/>
                      <a:gd name="connsiteX1" fmla="*/ 58112 w 60522"/>
                      <a:gd name="connsiteY1" fmla="*/ 2284 h 16114"/>
                      <a:gd name="connsiteX2" fmla="*/ 60523 w 60522"/>
                      <a:gd name="connsiteY2" fmla="*/ 4187 h 16114"/>
                      <a:gd name="connsiteX3" fmla="*/ 60523 w 60522"/>
                      <a:gd name="connsiteY3" fmla="*/ 14274 h 16114"/>
                      <a:gd name="connsiteX4" fmla="*/ 58112 w 60522"/>
                      <a:gd name="connsiteY4" fmla="*/ 16114 h 16114"/>
                      <a:gd name="connsiteX5" fmla="*/ 2538 w 60522"/>
                      <a:gd name="connsiteY5" fmla="*/ 15987 h 16114"/>
                      <a:gd name="connsiteX6" fmla="*/ 0 w 60522"/>
                      <a:gd name="connsiteY6" fmla="*/ 14084 h 16114"/>
                      <a:gd name="connsiteX7" fmla="*/ 0 w 60522"/>
                      <a:gd name="connsiteY7" fmla="*/ 1840 h 16114"/>
                      <a:gd name="connsiteX8" fmla="*/ 2601 w 60522"/>
                      <a:gd name="connsiteY8" fmla="*/ 64 h 1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22" h="16114">
                        <a:moveTo>
                          <a:pt x="2601" y="0"/>
                        </a:moveTo>
                        <a:lnTo>
                          <a:pt x="58112" y="2284"/>
                        </a:lnTo>
                        <a:cubicBezTo>
                          <a:pt x="59444" y="2284"/>
                          <a:pt x="60523" y="3236"/>
                          <a:pt x="60523" y="4187"/>
                        </a:cubicBezTo>
                        <a:lnTo>
                          <a:pt x="60523" y="14274"/>
                        </a:lnTo>
                        <a:cubicBezTo>
                          <a:pt x="60523" y="15289"/>
                          <a:pt x="59444" y="16114"/>
                          <a:pt x="58112" y="16114"/>
                        </a:cubicBezTo>
                        <a:lnTo>
                          <a:pt x="2538" y="15987"/>
                        </a:lnTo>
                        <a:cubicBezTo>
                          <a:pt x="1142" y="15987"/>
                          <a:pt x="0" y="15099"/>
                          <a:pt x="0" y="14084"/>
                        </a:cubicBezTo>
                        <a:lnTo>
                          <a:pt x="0" y="1840"/>
                        </a:lnTo>
                        <a:cubicBezTo>
                          <a:pt x="0" y="761"/>
                          <a:pt x="1205" y="0"/>
                          <a:pt x="2601" y="64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7" name="Freeform: Shape 7826">
                    <a:extLst>
                      <a:ext uri="{FF2B5EF4-FFF2-40B4-BE49-F238E27FC236}">
                        <a16:creationId xmlns:a16="http://schemas.microsoft.com/office/drawing/2014/main" id="{FC898A68-13B0-A642-BED7-B28FBD8BFBD7}"/>
                      </a:ext>
                    </a:extLst>
                  </p:cNvPr>
                  <p:cNvSpPr/>
                  <p:nvPr/>
                </p:nvSpPr>
                <p:spPr>
                  <a:xfrm>
                    <a:off x="193514" y="3015360"/>
                    <a:ext cx="61526" cy="13454"/>
                  </a:xfrm>
                  <a:custGeom>
                    <a:avLst/>
                    <a:gdLst>
                      <a:gd name="connsiteX0" fmla="*/ 52694 w 61526"/>
                      <a:gd name="connsiteY0" fmla="*/ 12945 h 13454"/>
                      <a:gd name="connsiteX1" fmla="*/ 39054 w 61526"/>
                      <a:gd name="connsiteY1" fmla="*/ 11042 h 13454"/>
                      <a:gd name="connsiteX2" fmla="*/ 6635 w 61526"/>
                      <a:gd name="connsiteY2" fmla="*/ 12247 h 13454"/>
                      <a:gd name="connsiteX3" fmla="*/ 2195 w 61526"/>
                      <a:gd name="connsiteY3" fmla="*/ 10280 h 13454"/>
                      <a:gd name="connsiteX4" fmla="*/ 164 w 61526"/>
                      <a:gd name="connsiteY4" fmla="*/ 3238 h 13454"/>
                      <a:gd name="connsiteX5" fmla="*/ 3717 w 61526"/>
                      <a:gd name="connsiteY5" fmla="*/ 3 h 13454"/>
                      <a:gd name="connsiteX6" fmla="*/ 51932 w 61526"/>
                      <a:gd name="connsiteY6" fmla="*/ 256 h 13454"/>
                      <a:gd name="connsiteX7" fmla="*/ 61322 w 61526"/>
                      <a:gd name="connsiteY7" fmla="*/ 6918 h 13454"/>
                      <a:gd name="connsiteX8" fmla="*/ 61512 w 61526"/>
                      <a:gd name="connsiteY8" fmla="*/ 8758 h 13454"/>
                      <a:gd name="connsiteX9" fmla="*/ 52757 w 61526"/>
                      <a:gd name="connsiteY9" fmla="*/ 12881 h 13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526" h="13454">
                        <a:moveTo>
                          <a:pt x="52694" y="12945"/>
                        </a:moveTo>
                        <a:cubicBezTo>
                          <a:pt x="48570" y="11295"/>
                          <a:pt x="44066" y="10661"/>
                          <a:pt x="39054" y="11042"/>
                        </a:cubicBezTo>
                        <a:cubicBezTo>
                          <a:pt x="27508" y="11930"/>
                          <a:pt x="17611" y="9519"/>
                          <a:pt x="6635" y="12247"/>
                        </a:cubicBezTo>
                        <a:cubicBezTo>
                          <a:pt x="4669" y="12754"/>
                          <a:pt x="2575" y="11803"/>
                          <a:pt x="2195" y="10280"/>
                        </a:cubicBezTo>
                        <a:lnTo>
                          <a:pt x="164" y="3238"/>
                        </a:lnTo>
                        <a:cubicBezTo>
                          <a:pt x="-470" y="1018"/>
                          <a:pt x="735" y="-61"/>
                          <a:pt x="3717" y="3"/>
                        </a:cubicBezTo>
                        <a:lnTo>
                          <a:pt x="51932" y="256"/>
                        </a:lnTo>
                        <a:cubicBezTo>
                          <a:pt x="56881" y="256"/>
                          <a:pt x="61005" y="3238"/>
                          <a:pt x="61322" y="6918"/>
                        </a:cubicBezTo>
                        <a:lnTo>
                          <a:pt x="61512" y="8758"/>
                        </a:lnTo>
                        <a:cubicBezTo>
                          <a:pt x="61829" y="12247"/>
                          <a:pt x="56881" y="14594"/>
                          <a:pt x="52757" y="12881"/>
                        </a:cubicBez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8" name="Freeform: Shape 7827">
                    <a:extLst>
                      <a:ext uri="{FF2B5EF4-FFF2-40B4-BE49-F238E27FC236}">
                        <a16:creationId xmlns:a16="http://schemas.microsoft.com/office/drawing/2014/main" id="{0945492B-F80C-56FE-C821-6464D1B13DF5}"/>
                      </a:ext>
                    </a:extLst>
                  </p:cNvPr>
                  <p:cNvSpPr/>
                  <p:nvPr/>
                </p:nvSpPr>
                <p:spPr>
                  <a:xfrm>
                    <a:off x="193044" y="3052729"/>
                    <a:ext cx="59273" cy="16306"/>
                  </a:xfrm>
                  <a:custGeom>
                    <a:avLst/>
                    <a:gdLst>
                      <a:gd name="connsiteX0" fmla="*/ 63 w 59273"/>
                      <a:gd name="connsiteY0" fmla="*/ 3299 h 16306"/>
                      <a:gd name="connsiteX1" fmla="*/ 4060 w 59273"/>
                      <a:gd name="connsiteY1" fmla="*/ 0 h 16306"/>
                      <a:gd name="connsiteX2" fmla="*/ 51832 w 59273"/>
                      <a:gd name="connsiteY2" fmla="*/ 825 h 16306"/>
                      <a:gd name="connsiteX3" fmla="*/ 58937 w 59273"/>
                      <a:gd name="connsiteY3" fmla="*/ 5963 h 16306"/>
                      <a:gd name="connsiteX4" fmla="*/ 59254 w 59273"/>
                      <a:gd name="connsiteY4" fmla="*/ 11166 h 16306"/>
                      <a:gd name="connsiteX5" fmla="*/ 52529 w 59273"/>
                      <a:gd name="connsiteY5" fmla="*/ 16304 h 16306"/>
                      <a:gd name="connsiteX6" fmla="*/ 25186 w 59273"/>
                      <a:gd name="connsiteY6" fmla="*/ 15289 h 16306"/>
                      <a:gd name="connsiteX7" fmla="*/ 7105 w 59273"/>
                      <a:gd name="connsiteY7" fmla="*/ 15924 h 16306"/>
                      <a:gd name="connsiteX8" fmla="*/ 1776 w 59273"/>
                      <a:gd name="connsiteY8" fmla="*/ 13323 h 16306"/>
                      <a:gd name="connsiteX9" fmla="*/ 127 w 59273"/>
                      <a:gd name="connsiteY9" fmla="*/ 3236 h 16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273" h="16306">
                        <a:moveTo>
                          <a:pt x="63" y="3299"/>
                        </a:moveTo>
                        <a:cubicBezTo>
                          <a:pt x="-317" y="1078"/>
                          <a:pt x="1015" y="0"/>
                          <a:pt x="4060" y="0"/>
                        </a:cubicBezTo>
                        <a:lnTo>
                          <a:pt x="51832" y="825"/>
                        </a:lnTo>
                        <a:cubicBezTo>
                          <a:pt x="56336" y="888"/>
                          <a:pt x="58683" y="2601"/>
                          <a:pt x="58937" y="5963"/>
                        </a:cubicBezTo>
                        <a:lnTo>
                          <a:pt x="59254" y="11166"/>
                        </a:lnTo>
                        <a:cubicBezTo>
                          <a:pt x="59508" y="14655"/>
                          <a:pt x="57224" y="16368"/>
                          <a:pt x="52529" y="16304"/>
                        </a:cubicBezTo>
                        <a:cubicBezTo>
                          <a:pt x="43584" y="16114"/>
                          <a:pt x="34385" y="16495"/>
                          <a:pt x="25186" y="15289"/>
                        </a:cubicBezTo>
                        <a:cubicBezTo>
                          <a:pt x="18652" y="14401"/>
                          <a:pt x="12625" y="14655"/>
                          <a:pt x="7105" y="15924"/>
                        </a:cubicBezTo>
                        <a:cubicBezTo>
                          <a:pt x="4631" y="16495"/>
                          <a:pt x="2094" y="15226"/>
                          <a:pt x="1776" y="13323"/>
                        </a:cubicBezTo>
                        <a:lnTo>
                          <a:pt x="127" y="3236"/>
                        </a:lnTo>
                        <a:close/>
                      </a:path>
                    </a:pathLst>
                  </a:custGeom>
                  <a:solidFill>
                    <a:srgbClr val="90CDC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29" name="Freeform: Shape 7828">
                    <a:extLst>
                      <a:ext uri="{FF2B5EF4-FFF2-40B4-BE49-F238E27FC236}">
                        <a16:creationId xmlns:a16="http://schemas.microsoft.com/office/drawing/2014/main" id="{DCB3E6AF-0024-5BE9-82E5-4DA1EED0926C}"/>
                      </a:ext>
                    </a:extLst>
                  </p:cNvPr>
                  <p:cNvSpPr/>
                  <p:nvPr/>
                </p:nvSpPr>
                <p:spPr>
                  <a:xfrm>
                    <a:off x="193374" y="3089329"/>
                    <a:ext cx="59518" cy="16828"/>
                  </a:xfrm>
                  <a:custGeom>
                    <a:avLst/>
                    <a:gdLst>
                      <a:gd name="connsiteX0" fmla="*/ 54991 w 59518"/>
                      <a:gd name="connsiteY0" fmla="*/ 14154 h 16828"/>
                      <a:gd name="connsiteX1" fmla="*/ 7664 w 59518"/>
                      <a:gd name="connsiteY1" fmla="*/ 16818 h 16828"/>
                      <a:gd name="connsiteX2" fmla="*/ 3159 w 59518"/>
                      <a:gd name="connsiteY2" fmla="*/ 14280 h 16828"/>
                      <a:gd name="connsiteX3" fmla="*/ 114 w 59518"/>
                      <a:gd name="connsiteY3" fmla="*/ 3749 h 16828"/>
                      <a:gd name="connsiteX4" fmla="*/ 4365 w 59518"/>
                      <a:gd name="connsiteY4" fmla="*/ 6 h 16828"/>
                      <a:gd name="connsiteX5" fmla="*/ 55498 w 59518"/>
                      <a:gd name="connsiteY5" fmla="*/ 2227 h 16828"/>
                      <a:gd name="connsiteX6" fmla="*/ 59495 w 59518"/>
                      <a:gd name="connsiteY6" fmla="*/ 5716 h 16828"/>
                      <a:gd name="connsiteX7" fmla="*/ 58797 w 59518"/>
                      <a:gd name="connsiteY7" fmla="*/ 11362 h 16828"/>
                      <a:gd name="connsiteX8" fmla="*/ 55054 w 59518"/>
                      <a:gd name="connsiteY8" fmla="*/ 14090 h 16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518" h="16828">
                        <a:moveTo>
                          <a:pt x="54991" y="14154"/>
                        </a:moveTo>
                        <a:lnTo>
                          <a:pt x="7664" y="16818"/>
                        </a:lnTo>
                        <a:cubicBezTo>
                          <a:pt x="5507" y="16945"/>
                          <a:pt x="3603" y="15867"/>
                          <a:pt x="3159" y="14280"/>
                        </a:cubicBezTo>
                        <a:lnTo>
                          <a:pt x="114" y="3749"/>
                        </a:lnTo>
                        <a:cubicBezTo>
                          <a:pt x="-520" y="1719"/>
                          <a:pt x="1573" y="-121"/>
                          <a:pt x="4365" y="6"/>
                        </a:cubicBezTo>
                        <a:lnTo>
                          <a:pt x="55498" y="2227"/>
                        </a:lnTo>
                        <a:cubicBezTo>
                          <a:pt x="57909" y="2353"/>
                          <a:pt x="59749" y="3940"/>
                          <a:pt x="59495" y="5716"/>
                        </a:cubicBezTo>
                        <a:lnTo>
                          <a:pt x="58797" y="11362"/>
                        </a:lnTo>
                        <a:cubicBezTo>
                          <a:pt x="58607" y="12821"/>
                          <a:pt x="57021" y="14027"/>
                          <a:pt x="55054" y="14090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0" name="Freeform: Shape 7829">
                    <a:extLst>
                      <a:ext uri="{FF2B5EF4-FFF2-40B4-BE49-F238E27FC236}">
                        <a16:creationId xmlns:a16="http://schemas.microsoft.com/office/drawing/2014/main" id="{B5677EE4-EA18-20F9-3BFE-E637CEB01B02}"/>
                      </a:ext>
                    </a:extLst>
                  </p:cNvPr>
                  <p:cNvSpPr/>
                  <p:nvPr/>
                </p:nvSpPr>
                <p:spPr>
                  <a:xfrm>
                    <a:off x="193104" y="3123672"/>
                    <a:ext cx="61608" cy="20483"/>
                  </a:xfrm>
                  <a:custGeom>
                    <a:avLst/>
                    <a:gdLst>
                      <a:gd name="connsiteX0" fmla="*/ 23857 w 61608"/>
                      <a:gd name="connsiteY0" fmla="*/ 16289 h 20483"/>
                      <a:gd name="connsiteX1" fmla="*/ 13262 w 61608"/>
                      <a:gd name="connsiteY1" fmla="*/ 15274 h 20483"/>
                      <a:gd name="connsiteX2" fmla="*/ 2224 w 61608"/>
                      <a:gd name="connsiteY2" fmla="*/ 13625 h 20483"/>
                      <a:gd name="connsiteX3" fmla="*/ 193 w 61608"/>
                      <a:gd name="connsiteY3" fmla="*/ 4489 h 20483"/>
                      <a:gd name="connsiteX4" fmla="*/ 7362 w 61608"/>
                      <a:gd name="connsiteY4" fmla="*/ 49 h 20483"/>
                      <a:gd name="connsiteX5" fmla="*/ 44158 w 61608"/>
                      <a:gd name="connsiteY5" fmla="*/ 1190 h 20483"/>
                      <a:gd name="connsiteX6" fmla="*/ 59130 w 61608"/>
                      <a:gd name="connsiteY6" fmla="*/ 2205 h 20483"/>
                      <a:gd name="connsiteX7" fmla="*/ 61605 w 61608"/>
                      <a:gd name="connsiteY7" fmla="*/ 3982 h 20483"/>
                      <a:gd name="connsiteX8" fmla="*/ 61605 w 61608"/>
                      <a:gd name="connsiteY8" fmla="*/ 18700 h 20483"/>
                      <a:gd name="connsiteX9" fmla="*/ 59384 w 61608"/>
                      <a:gd name="connsiteY9" fmla="*/ 20413 h 20483"/>
                      <a:gd name="connsiteX10" fmla="*/ 47711 w 61608"/>
                      <a:gd name="connsiteY10" fmla="*/ 15972 h 20483"/>
                      <a:gd name="connsiteX11" fmla="*/ 38829 w 61608"/>
                      <a:gd name="connsiteY11" fmla="*/ 17241 h 20483"/>
                      <a:gd name="connsiteX12" fmla="*/ 34261 w 61608"/>
                      <a:gd name="connsiteY12" fmla="*/ 20477 h 20483"/>
                      <a:gd name="connsiteX13" fmla="*/ 28805 w 61608"/>
                      <a:gd name="connsiteY13" fmla="*/ 19271 h 20483"/>
                      <a:gd name="connsiteX14" fmla="*/ 23857 w 61608"/>
                      <a:gd name="connsiteY14" fmla="*/ 16289 h 20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608" h="20483">
                        <a:moveTo>
                          <a:pt x="23857" y="16289"/>
                        </a:moveTo>
                        <a:cubicBezTo>
                          <a:pt x="20685" y="13244"/>
                          <a:pt x="17132" y="12927"/>
                          <a:pt x="13262" y="15274"/>
                        </a:cubicBezTo>
                        <a:cubicBezTo>
                          <a:pt x="8504" y="18193"/>
                          <a:pt x="4825" y="17685"/>
                          <a:pt x="2224" y="13625"/>
                        </a:cubicBezTo>
                        <a:cubicBezTo>
                          <a:pt x="320" y="10580"/>
                          <a:pt x="-378" y="7535"/>
                          <a:pt x="193" y="4489"/>
                        </a:cubicBezTo>
                        <a:cubicBezTo>
                          <a:pt x="701" y="1825"/>
                          <a:pt x="3746" y="-15"/>
                          <a:pt x="7362" y="49"/>
                        </a:cubicBezTo>
                        <a:cubicBezTo>
                          <a:pt x="19416" y="302"/>
                          <a:pt x="32422" y="-713"/>
                          <a:pt x="44158" y="1190"/>
                        </a:cubicBezTo>
                        <a:cubicBezTo>
                          <a:pt x="49107" y="2015"/>
                          <a:pt x="54055" y="2332"/>
                          <a:pt x="59130" y="2205"/>
                        </a:cubicBezTo>
                        <a:cubicBezTo>
                          <a:pt x="60463" y="2205"/>
                          <a:pt x="61605" y="2967"/>
                          <a:pt x="61605" y="3982"/>
                        </a:cubicBezTo>
                        <a:lnTo>
                          <a:pt x="61605" y="18700"/>
                        </a:lnTo>
                        <a:cubicBezTo>
                          <a:pt x="61668" y="19842"/>
                          <a:pt x="60907" y="20477"/>
                          <a:pt x="59384" y="20413"/>
                        </a:cubicBezTo>
                        <a:cubicBezTo>
                          <a:pt x="54245" y="20350"/>
                          <a:pt x="50375" y="18827"/>
                          <a:pt x="47711" y="15972"/>
                        </a:cubicBezTo>
                        <a:cubicBezTo>
                          <a:pt x="45237" y="13244"/>
                          <a:pt x="39654" y="14005"/>
                          <a:pt x="38829" y="17241"/>
                        </a:cubicBezTo>
                        <a:cubicBezTo>
                          <a:pt x="38322" y="19271"/>
                          <a:pt x="36799" y="20350"/>
                          <a:pt x="34261" y="20477"/>
                        </a:cubicBezTo>
                        <a:cubicBezTo>
                          <a:pt x="32675" y="20540"/>
                          <a:pt x="30836" y="20159"/>
                          <a:pt x="28805" y="19271"/>
                        </a:cubicBezTo>
                        <a:cubicBezTo>
                          <a:pt x="26458" y="18193"/>
                          <a:pt x="24809" y="17241"/>
                          <a:pt x="23857" y="16289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1" name="Freeform: Shape 7830">
                    <a:extLst>
                      <a:ext uri="{FF2B5EF4-FFF2-40B4-BE49-F238E27FC236}">
                        <a16:creationId xmlns:a16="http://schemas.microsoft.com/office/drawing/2014/main" id="{19B3DD98-E924-18B0-D0D6-E6B6D00106E9}"/>
                      </a:ext>
                    </a:extLst>
                  </p:cNvPr>
                  <p:cNvSpPr/>
                  <p:nvPr/>
                </p:nvSpPr>
                <p:spPr>
                  <a:xfrm>
                    <a:off x="194439" y="3163682"/>
                    <a:ext cx="59069" cy="20948"/>
                  </a:xfrm>
                  <a:custGeom>
                    <a:avLst/>
                    <a:gdLst>
                      <a:gd name="connsiteX0" fmla="*/ 58684 w 59069"/>
                      <a:gd name="connsiteY0" fmla="*/ 16818 h 20948"/>
                      <a:gd name="connsiteX1" fmla="*/ 52657 w 59069"/>
                      <a:gd name="connsiteY1" fmla="*/ 20942 h 20948"/>
                      <a:gd name="connsiteX2" fmla="*/ 5711 w 59069"/>
                      <a:gd name="connsiteY2" fmla="*/ 19102 h 20948"/>
                      <a:gd name="connsiteX3" fmla="*/ 1 w 59069"/>
                      <a:gd name="connsiteY3" fmla="*/ 14471 h 20948"/>
                      <a:gd name="connsiteX4" fmla="*/ 382 w 59069"/>
                      <a:gd name="connsiteY4" fmla="*/ 4130 h 20948"/>
                      <a:gd name="connsiteX5" fmla="*/ 6409 w 59069"/>
                      <a:gd name="connsiteY5" fmla="*/ 6 h 20948"/>
                      <a:gd name="connsiteX6" fmla="*/ 53355 w 59069"/>
                      <a:gd name="connsiteY6" fmla="*/ 1846 h 20948"/>
                      <a:gd name="connsiteX7" fmla="*/ 59065 w 59069"/>
                      <a:gd name="connsiteY7" fmla="*/ 6477 h 20948"/>
                      <a:gd name="connsiteX8" fmla="*/ 58684 w 59069"/>
                      <a:gd name="connsiteY8" fmla="*/ 16818 h 2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69" h="20948">
                        <a:moveTo>
                          <a:pt x="58684" y="16818"/>
                        </a:moveTo>
                        <a:cubicBezTo>
                          <a:pt x="58621" y="19229"/>
                          <a:pt x="55893" y="21069"/>
                          <a:pt x="52657" y="20942"/>
                        </a:cubicBezTo>
                        <a:lnTo>
                          <a:pt x="5711" y="19102"/>
                        </a:lnTo>
                        <a:cubicBezTo>
                          <a:pt x="2475" y="18975"/>
                          <a:pt x="-62" y="16945"/>
                          <a:pt x="1" y="14471"/>
                        </a:cubicBezTo>
                        <a:lnTo>
                          <a:pt x="382" y="4130"/>
                        </a:lnTo>
                        <a:cubicBezTo>
                          <a:pt x="445" y="1719"/>
                          <a:pt x="3173" y="-121"/>
                          <a:pt x="6409" y="6"/>
                        </a:cubicBezTo>
                        <a:lnTo>
                          <a:pt x="53355" y="1846"/>
                        </a:lnTo>
                        <a:cubicBezTo>
                          <a:pt x="56591" y="1973"/>
                          <a:pt x="59192" y="4003"/>
                          <a:pt x="59065" y="6477"/>
                        </a:cubicBezTo>
                        <a:lnTo>
                          <a:pt x="58684" y="16818"/>
                        </a:ln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2" name="Freeform: Shape 7831">
                    <a:extLst>
                      <a:ext uri="{FF2B5EF4-FFF2-40B4-BE49-F238E27FC236}">
                        <a16:creationId xmlns:a16="http://schemas.microsoft.com/office/drawing/2014/main" id="{EE771CF0-4E41-A962-9462-E5D66E17B9F0}"/>
                      </a:ext>
                    </a:extLst>
                  </p:cNvPr>
                  <p:cNvSpPr/>
                  <p:nvPr/>
                </p:nvSpPr>
                <p:spPr>
                  <a:xfrm>
                    <a:off x="189391" y="3201943"/>
                    <a:ext cx="68199" cy="10367"/>
                  </a:xfrm>
                  <a:custGeom>
                    <a:avLst/>
                    <a:gdLst>
                      <a:gd name="connsiteX0" fmla="*/ 989 w 68199"/>
                      <a:gd name="connsiteY0" fmla="*/ 2157 h 10367"/>
                      <a:gd name="connsiteX1" fmla="*/ 227 w 68199"/>
                      <a:gd name="connsiteY1" fmla="*/ 508 h 10367"/>
                      <a:gd name="connsiteX2" fmla="*/ 2131 w 68199"/>
                      <a:gd name="connsiteY2" fmla="*/ 0 h 10367"/>
                      <a:gd name="connsiteX3" fmla="*/ 63161 w 68199"/>
                      <a:gd name="connsiteY3" fmla="*/ 1459 h 10367"/>
                      <a:gd name="connsiteX4" fmla="*/ 68109 w 68199"/>
                      <a:gd name="connsiteY4" fmla="*/ 5963 h 10367"/>
                      <a:gd name="connsiteX5" fmla="*/ 67919 w 68199"/>
                      <a:gd name="connsiteY5" fmla="*/ 7105 h 10367"/>
                      <a:gd name="connsiteX6" fmla="*/ 61385 w 68199"/>
                      <a:gd name="connsiteY6" fmla="*/ 10214 h 10367"/>
                      <a:gd name="connsiteX7" fmla="*/ 33534 w 68199"/>
                      <a:gd name="connsiteY7" fmla="*/ 9263 h 10367"/>
                      <a:gd name="connsiteX8" fmla="*/ 1052 w 68199"/>
                      <a:gd name="connsiteY8" fmla="*/ 2220 h 10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199" h="10367">
                        <a:moveTo>
                          <a:pt x="989" y="2157"/>
                        </a:moveTo>
                        <a:cubicBezTo>
                          <a:pt x="100" y="1903"/>
                          <a:pt x="-280" y="1079"/>
                          <a:pt x="227" y="508"/>
                        </a:cubicBezTo>
                        <a:cubicBezTo>
                          <a:pt x="481" y="127"/>
                          <a:pt x="1179" y="0"/>
                          <a:pt x="2131" y="0"/>
                        </a:cubicBezTo>
                        <a:cubicBezTo>
                          <a:pt x="22686" y="0"/>
                          <a:pt x="43050" y="508"/>
                          <a:pt x="63161" y="1459"/>
                        </a:cubicBezTo>
                        <a:cubicBezTo>
                          <a:pt x="66968" y="1650"/>
                          <a:pt x="68617" y="3109"/>
                          <a:pt x="68109" y="5963"/>
                        </a:cubicBezTo>
                        <a:lnTo>
                          <a:pt x="67919" y="7105"/>
                        </a:lnTo>
                        <a:cubicBezTo>
                          <a:pt x="67475" y="9453"/>
                          <a:pt x="64430" y="10849"/>
                          <a:pt x="61385" y="10214"/>
                        </a:cubicBezTo>
                        <a:cubicBezTo>
                          <a:pt x="51995" y="8120"/>
                          <a:pt x="43431" y="10595"/>
                          <a:pt x="33534" y="9263"/>
                        </a:cubicBezTo>
                        <a:cubicBezTo>
                          <a:pt x="22432" y="7803"/>
                          <a:pt x="11647" y="5393"/>
                          <a:pt x="1052" y="2220"/>
                        </a:cubicBezTo>
                        <a:close/>
                      </a:path>
                    </a:pathLst>
                  </a:custGeom>
                  <a:solidFill>
                    <a:srgbClr val="7EC0B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33" name="Freeform: Shape 7832">
                  <a:extLst>
                    <a:ext uri="{FF2B5EF4-FFF2-40B4-BE49-F238E27FC236}">
                      <a16:creationId xmlns:a16="http://schemas.microsoft.com/office/drawing/2014/main" id="{EE95E90C-FCF1-4218-71D6-E366CAEF8E6F}"/>
                    </a:ext>
                  </a:extLst>
                </p:cNvPr>
                <p:cNvSpPr/>
                <p:nvPr/>
              </p:nvSpPr>
              <p:spPr>
                <a:xfrm>
                  <a:off x="319991" y="3368671"/>
                  <a:ext cx="310430" cy="81478"/>
                </a:xfrm>
                <a:custGeom>
                  <a:avLst/>
                  <a:gdLst>
                    <a:gd name="connsiteX0" fmla="*/ 60078 w 310430"/>
                    <a:gd name="connsiteY0" fmla="*/ 72129 h 81478"/>
                    <a:gd name="connsiteX1" fmla="*/ 36986 w 310430"/>
                    <a:gd name="connsiteY1" fmla="*/ 48212 h 81478"/>
                    <a:gd name="connsiteX2" fmla="*/ 6851 w 310430"/>
                    <a:gd name="connsiteY2" fmla="*/ 12811 h 81478"/>
                    <a:gd name="connsiteX3" fmla="*/ 2474 w 310430"/>
                    <a:gd name="connsiteY3" fmla="*/ 567 h 81478"/>
                    <a:gd name="connsiteX4" fmla="*/ 40475 w 310430"/>
                    <a:gd name="connsiteY4" fmla="*/ 1138 h 81478"/>
                    <a:gd name="connsiteX5" fmla="*/ 147817 w 310430"/>
                    <a:gd name="connsiteY5" fmla="*/ 4373 h 81478"/>
                    <a:gd name="connsiteX6" fmla="*/ 284724 w 310430"/>
                    <a:gd name="connsiteY6" fmla="*/ 3612 h 81478"/>
                    <a:gd name="connsiteX7" fmla="*/ 309085 w 310430"/>
                    <a:gd name="connsiteY7" fmla="*/ 6911 h 81478"/>
                    <a:gd name="connsiteX8" fmla="*/ 296460 w 310430"/>
                    <a:gd name="connsiteY8" fmla="*/ 23596 h 81478"/>
                    <a:gd name="connsiteX9" fmla="*/ 272670 w 310430"/>
                    <a:gd name="connsiteY9" fmla="*/ 63881 h 81478"/>
                    <a:gd name="connsiteX10" fmla="*/ 255795 w 310430"/>
                    <a:gd name="connsiteY10" fmla="*/ 76697 h 81478"/>
                    <a:gd name="connsiteX11" fmla="*/ 201235 w 310430"/>
                    <a:gd name="connsiteY11" fmla="*/ 80313 h 81478"/>
                    <a:gd name="connsiteX12" fmla="*/ 97255 w 310430"/>
                    <a:gd name="connsiteY12" fmla="*/ 81011 h 81478"/>
                    <a:gd name="connsiteX13" fmla="*/ 60015 w 310430"/>
                    <a:gd name="connsiteY13" fmla="*/ 72319 h 8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0430" h="81478">
                      <a:moveTo>
                        <a:pt x="60078" y="72129"/>
                      </a:moveTo>
                      <a:cubicBezTo>
                        <a:pt x="53988" y="67053"/>
                        <a:pt x="46946" y="59567"/>
                        <a:pt x="36986" y="48212"/>
                      </a:cubicBezTo>
                      <a:cubicBezTo>
                        <a:pt x="27025" y="36855"/>
                        <a:pt x="14083" y="21630"/>
                        <a:pt x="6851" y="12811"/>
                      </a:cubicBezTo>
                      <a:cubicBezTo>
                        <a:pt x="-381" y="3993"/>
                        <a:pt x="-1967" y="1582"/>
                        <a:pt x="2474" y="567"/>
                      </a:cubicBezTo>
                      <a:cubicBezTo>
                        <a:pt x="6851" y="-448"/>
                        <a:pt x="17255" y="-4"/>
                        <a:pt x="40475" y="1138"/>
                      </a:cubicBezTo>
                      <a:cubicBezTo>
                        <a:pt x="63694" y="2217"/>
                        <a:pt x="99792" y="3993"/>
                        <a:pt x="147817" y="4373"/>
                      </a:cubicBezTo>
                      <a:cubicBezTo>
                        <a:pt x="195843" y="4691"/>
                        <a:pt x="255795" y="3612"/>
                        <a:pt x="284724" y="3612"/>
                      </a:cubicBezTo>
                      <a:cubicBezTo>
                        <a:pt x="313653" y="3612"/>
                        <a:pt x="311623" y="4691"/>
                        <a:pt x="309085" y="6911"/>
                      </a:cubicBezTo>
                      <a:cubicBezTo>
                        <a:pt x="306484" y="9132"/>
                        <a:pt x="303375" y="12431"/>
                        <a:pt x="296460" y="23596"/>
                      </a:cubicBezTo>
                      <a:cubicBezTo>
                        <a:pt x="289609" y="34762"/>
                        <a:pt x="279014" y="53731"/>
                        <a:pt x="272670" y="63881"/>
                      </a:cubicBezTo>
                      <a:cubicBezTo>
                        <a:pt x="266326" y="74032"/>
                        <a:pt x="264359" y="75364"/>
                        <a:pt x="255795" y="76697"/>
                      </a:cubicBezTo>
                      <a:cubicBezTo>
                        <a:pt x="247293" y="78029"/>
                        <a:pt x="232258" y="79361"/>
                        <a:pt x="201235" y="80313"/>
                      </a:cubicBezTo>
                      <a:cubicBezTo>
                        <a:pt x="170276" y="81328"/>
                        <a:pt x="123329" y="81962"/>
                        <a:pt x="97255" y="81011"/>
                      </a:cubicBezTo>
                      <a:cubicBezTo>
                        <a:pt x="71244" y="79995"/>
                        <a:pt x="66105" y="77394"/>
                        <a:pt x="60015" y="72319"/>
                      </a:cubicBezTo>
                      <a:close/>
                    </a:path>
                  </a:pathLst>
                </a:custGeom>
                <a:solidFill>
                  <a:srgbClr val="E8D7D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34" name="Freeform: Shape 7833">
                  <a:extLst>
                    <a:ext uri="{FF2B5EF4-FFF2-40B4-BE49-F238E27FC236}">
                      <a16:creationId xmlns:a16="http://schemas.microsoft.com/office/drawing/2014/main" id="{AB03B750-1748-327D-A122-28BC09EAD1A8}"/>
                    </a:ext>
                  </a:extLst>
                </p:cNvPr>
                <p:cNvSpPr/>
                <p:nvPr/>
              </p:nvSpPr>
              <p:spPr>
                <a:xfrm>
                  <a:off x="323821" y="3374859"/>
                  <a:ext cx="43877" cy="57883"/>
                </a:xfrm>
                <a:custGeom>
                  <a:avLst/>
                  <a:gdLst>
                    <a:gd name="connsiteX0" fmla="*/ 30808 w 43877"/>
                    <a:gd name="connsiteY0" fmla="*/ 57884 h 57883"/>
                    <a:gd name="connsiteX1" fmla="*/ 43877 w 43877"/>
                    <a:gd name="connsiteY1" fmla="*/ 57566 h 57883"/>
                    <a:gd name="connsiteX2" fmla="*/ 3021 w 43877"/>
                    <a:gd name="connsiteY2" fmla="*/ 913 h 57883"/>
                    <a:gd name="connsiteX3" fmla="*/ 801 w 43877"/>
                    <a:gd name="connsiteY3" fmla="*/ 1040 h 57883"/>
                    <a:gd name="connsiteX4" fmla="*/ 547 w 43877"/>
                    <a:gd name="connsiteY4" fmla="*/ 6243 h 57883"/>
                    <a:gd name="connsiteX5" fmla="*/ 24084 w 43877"/>
                    <a:gd name="connsiteY5" fmla="*/ 40247 h 57883"/>
                    <a:gd name="connsiteX6" fmla="*/ 32204 w 43877"/>
                    <a:gd name="connsiteY6" fmla="*/ 49192 h 57883"/>
                    <a:gd name="connsiteX7" fmla="*/ 30808 w 43877"/>
                    <a:gd name="connsiteY7" fmla="*/ 57884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77" h="57883">
                      <a:moveTo>
                        <a:pt x="30808" y="57884"/>
                      </a:moveTo>
                      <a:lnTo>
                        <a:pt x="43877" y="57566"/>
                      </a:lnTo>
                      <a:lnTo>
                        <a:pt x="3021" y="913"/>
                      </a:lnTo>
                      <a:cubicBezTo>
                        <a:pt x="2133" y="-356"/>
                        <a:pt x="1372" y="-292"/>
                        <a:pt x="801" y="1040"/>
                      </a:cubicBezTo>
                      <a:cubicBezTo>
                        <a:pt x="-151" y="3261"/>
                        <a:pt x="-278" y="5037"/>
                        <a:pt x="547" y="6243"/>
                      </a:cubicBezTo>
                      <a:cubicBezTo>
                        <a:pt x="7970" y="17725"/>
                        <a:pt x="15836" y="29081"/>
                        <a:pt x="24084" y="40247"/>
                      </a:cubicBezTo>
                      <a:cubicBezTo>
                        <a:pt x="27636" y="45069"/>
                        <a:pt x="30364" y="48050"/>
                        <a:pt x="32204" y="49192"/>
                      </a:cubicBezTo>
                      <a:cubicBezTo>
                        <a:pt x="35947" y="51413"/>
                        <a:pt x="35440" y="54331"/>
                        <a:pt x="30808" y="57884"/>
                      </a:cubicBezTo>
                      <a:close/>
                    </a:path>
                  </a:pathLst>
                </a:custGeom>
                <a:solidFill>
                  <a:srgbClr val="C1B0A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835" name="Graphic 7643">
                  <a:extLst>
                    <a:ext uri="{FF2B5EF4-FFF2-40B4-BE49-F238E27FC236}">
                      <a16:creationId xmlns:a16="http://schemas.microsoft.com/office/drawing/2014/main" id="{4200F020-E437-AFBA-5EA3-4A008D22CFAF}"/>
                    </a:ext>
                  </a:extLst>
                </p:cNvPr>
                <p:cNvGrpSpPr/>
                <p:nvPr/>
              </p:nvGrpSpPr>
              <p:grpSpPr>
                <a:xfrm>
                  <a:off x="237463" y="3419067"/>
                  <a:ext cx="550926" cy="403851"/>
                  <a:chOff x="237463" y="3419067"/>
                  <a:chExt cx="550926" cy="403851"/>
                </a:xfrm>
              </p:grpSpPr>
              <p:sp>
                <p:nvSpPr>
                  <p:cNvPr id="7836" name="Freeform: Shape 7835">
                    <a:extLst>
                      <a:ext uri="{FF2B5EF4-FFF2-40B4-BE49-F238E27FC236}">
                        <a16:creationId xmlns:a16="http://schemas.microsoft.com/office/drawing/2014/main" id="{AA3508D8-61E9-01F6-CBD9-48DF92E8BDF0}"/>
                      </a:ext>
                    </a:extLst>
                  </p:cNvPr>
                  <p:cNvSpPr/>
                  <p:nvPr/>
                </p:nvSpPr>
                <p:spPr>
                  <a:xfrm>
                    <a:off x="610223" y="3419067"/>
                    <a:ext cx="178166" cy="385238"/>
                  </a:xfrm>
                  <a:custGeom>
                    <a:avLst/>
                    <a:gdLst>
                      <a:gd name="connsiteX0" fmla="*/ 1534 w 178166"/>
                      <a:gd name="connsiteY0" fmla="*/ 33279 h 385238"/>
                      <a:gd name="connsiteX1" fmla="*/ 5023 w 178166"/>
                      <a:gd name="connsiteY1" fmla="*/ 12153 h 385238"/>
                      <a:gd name="connsiteX2" fmla="*/ 14095 w 178166"/>
                      <a:gd name="connsiteY2" fmla="*/ 3335 h 385238"/>
                      <a:gd name="connsiteX3" fmla="*/ 60534 w 178166"/>
                      <a:gd name="connsiteY3" fmla="*/ 1495 h 385238"/>
                      <a:gd name="connsiteX4" fmla="*/ 143515 w 178166"/>
                      <a:gd name="connsiteY4" fmla="*/ 1050 h 385238"/>
                      <a:gd name="connsiteX5" fmla="*/ 169145 w 178166"/>
                      <a:gd name="connsiteY5" fmla="*/ 797 h 385238"/>
                      <a:gd name="connsiteX6" fmla="*/ 172064 w 178166"/>
                      <a:gd name="connsiteY6" fmla="*/ 19258 h 385238"/>
                      <a:gd name="connsiteX7" fmla="*/ 173396 w 178166"/>
                      <a:gd name="connsiteY7" fmla="*/ 79210 h 385238"/>
                      <a:gd name="connsiteX8" fmla="*/ 177076 w 178166"/>
                      <a:gd name="connsiteY8" fmla="*/ 190423 h 385238"/>
                      <a:gd name="connsiteX9" fmla="*/ 177900 w 178166"/>
                      <a:gd name="connsiteY9" fmla="*/ 336147 h 385238"/>
                      <a:gd name="connsiteX10" fmla="*/ 173967 w 178166"/>
                      <a:gd name="connsiteY10" fmla="*/ 369835 h 385238"/>
                      <a:gd name="connsiteX11" fmla="*/ 153349 w 178166"/>
                      <a:gd name="connsiteY11" fmla="*/ 372372 h 385238"/>
                      <a:gd name="connsiteX12" fmla="*/ 87623 w 178166"/>
                      <a:gd name="connsiteY12" fmla="*/ 382333 h 385238"/>
                      <a:gd name="connsiteX13" fmla="*/ 51398 w 178166"/>
                      <a:gd name="connsiteY13" fmla="*/ 384807 h 385238"/>
                      <a:gd name="connsiteX14" fmla="*/ 26276 w 178166"/>
                      <a:gd name="connsiteY14" fmla="*/ 384553 h 385238"/>
                      <a:gd name="connsiteX15" fmla="*/ 19805 w 178166"/>
                      <a:gd name="connsiteY15" fmla="*/ 371992 h 385238"/>
                      <a:gd name="connsiteX16" fmla="*/ 17711 w 178166"/>
                      <a:gd name="connsiteY16" fmla="*/ 296052 h 385238"/>
                      <a:gd name="connsiteX17" fmla="*/ 2168 w 178166"/>
                      <a:gd name="connsiteY17" fmla="*/ 95451 h 385238"/>
                      <a:gd name="connsiteX18" fmla="*/ 1470 w 178166"/>
                      <a:gd name="connsiteY18" fmla="*/ 33406 h 385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8166" h="385238">
                        <a:moveTo>
                          <a:pt x="1534" y="33279"/>
                        </a:moveTo>
                        <a:cubicBezTo>
                          <a:pt x="2866" y="26427"/>
                          <a:pt x="4071" y="17609"/>
                          <a:pt x="5023" y="12153"/>
                        </a:cubicBezTo>
                        <a:cubicBezTo>
                          <a:pt x="6038" y="6697"/>
                          <a:pt x="6863" y="4603"/>
                          <a:pt x="14095" y="3335"/>
                        </a:cubicBezTo>
                        <a:cubicBezTo>
                          <a:pt x="21391" y="2066"/>
                          <a:pt x="35094" y="1622"/>
                          <a:pt x="60534" y="1495"/>
                        </a:cubicBezTo>
                        <a:cubicBezTo>
                          <a:pt x="86037" y="1368"/>
                          <a:pt x="123214" y="1622"/>
                          <a:pt x="143515" y="1050"/>
                        </a:cubicBezTo>
                        <a:cubicBezTo>
                          <a:pt x="163816" y="480"/>
                          <a:pt x="167179" y="-853"/>
                          <a:pt x="169145" y="797"/>
                        </a:cubicBezTo>
                        <a:cubicBezTo>
                          <a:pt x="171112" y="2383"/>
                          <a:pt x="171683" y="6951"/>
                          <a:pt x="172064" y="19258"/>
                        </a:cubicBezTo>
                        <a:cubicBezTo>
                          <a:pt x="172381" y="31629"/>
                          <a:pt x="172444" y="51803"/>
                          <a:pt x="173396" y="79210"/>
                        </a:cubicBezTo>
                        <a:cubicBezTo>
                          <a:pt x="174284" y="106553"/>
                          <a:pt x="176061" y="141129"/>
                          <a:pt x="177076" y="190423"/>
                        </a:cubicBezTo>
                        <a:cubicBezTo>
                          <a:pt x="178091" y="239716"/>
                          <a:pt x="178471" y="303729"/>
                          <a:pt x="177900" y="336147"/>
                        </a:cubicBezTo>
                        <a:cubicBezTo>
                          <a:pt x="177329" y="368566"/>
                          <a:pt x="175870" y="369454"/>
                          <a:pt x="173967" y="369835"/>
                        </a:cubicBezTo>
                        <a:cubicBezTo>
                          <a:pt x="172064" y="370152"/>
                          <a:pt x="169716" y="369962"/>
                          <a:pt x="153349" y="372372"/>
                        </a:cubicBezTo>
                        <a:cubicBezTo>
                          <a:pt x="137044" y="374783"/>
                          <a:pt x="106783" y="379858"/>
                          <a:pt x="87623" y="382333"/>
                        </a:cubicBezTo>
                        <a:cubicBezTo>
                          <a:pt x="68528" y="384743"/>
                          <a:pt x="60534" y="384553"/>
                          <a:pt x="51398" y="384807"/>
                        </a:cubicBezTo>
                        <a:cubicBezTo>
                          <a:pt x="42263" y="385061"/>
                          <a:pt x="31922" y="385758"/>
                          <a:pt x="26276" y="384553"/>
                        </a:cubicBezTo>
                        <a:cubicBezTo>
                          <a:pt x="20629" y="383348"/>
                          <a:pt x="19614" y="380239"/>
                          <a:pt x="19805" y="371992"/>
                        </a:cubicBezTo>
                        <a:cubicBezTo>
                          <a:pt x="19995" y="363808"/>
                          <a:pt x="21327" y="350549"/>
                          <a:pt x="17711" y="296052"/>
                        </a:cubicBezTo>
                        <a:cubicBezTo>
                          <a:pt x="14158" y="241557"/>
                          <a:pt x="5657" y="145760"/>
                          <a:pt x="2168" y="95451"/>
                        </a:cubicBezTo>
                        <a:cubicBezTo>
                          <a:pt x="-1321" y="45142"/>
                          <a:pt x="138" y="40258"/>
                          <a:pt x="1470" y="33406"/>
                        </a:cubicBezTo>
                        <a:close/>
                      </a:path>
                    </a:pathLst>
                  </a:custGeom>
                  <a:solidFill>
                    <a:srgbClr val="47A5A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7" name="Freeform: Shape 7836">
                    <a:extLst>
                      <a:ext uri="{FF2B5EF4-FFF2-40B4-BE49-F238E27FC236}">
                        <a16:creationId xmlns:a16="http://schemas.microsoft.com/office/drawing/2014/main" id="{28E979CC-28E0-5753-CB9B-35D6CA148525}"/>
                      </a:ext>
                    </a:extLst>
                  </p:cNvPr>
                  <p:cNvSpPr/>
                  <p:nvPr/>
                </p:nvSpPr>
                <p:spPr>
                  <a:xfrm>
                    <a:off x="237463" y="3420819"/>
                    <a:ext cx="174694" cy="379345"/>
                  </a:xfrm>
                  <a:custGeom>
                    <a:avLst/>
                    <a:gdLst>
                      <a:gd name="connsiteX0" fmla="*/ 23083 w 174694"/>
                      <a:gd name="connsiteY0" fmla="*/ 504 h 379345"/>
                      <a:gd name="connsiteX1" fmla="*/ 114121 w 174694"/>
                      <a:gd name="connsiteY1" fmla="*/ 7990 h 379345"/>
                      <a:gd name="connsiteX2" fmla="*/ 137848 w 174694"/>
                      <a:gd name="connsiteY2" fmla="*/ 19283 h 379345"/>
                      <a:gd name="connsiteX3" fmla="*/ 147301 w 174694"/>
                      <a:gd name="connsiteY3" fmla="*/ 98267 h 379345"/>
                      <a:gd name="connsiteX4" fmla="*/ 171472 w 174694"/>
                      <a:gd name="connsiteY4" fmla="*/ 319740 h 379345"/>
                      <a:gd name="connsiteX5" fmla="*/ 167856 w 174694"/>
                      <a:gd name="connsiteY5" fmla="*/ 373982 h 379345"/>
                      <a:gd name="connsiteX6" fmla="*/ 124081 w 174694"/>
                      <a:gd name="connsiteY6" fmla="*/ 376330 h 379345"/>
                      <a:gd name="connsiteX7" fmla="*/ 55501 w 174694"/>
                      <a:gd name="connsiteY7" fmla="*/ 379312 h 379345"/>
                      <a:gd name="connsiteX8" fmla="*/ 39704 w 174694"/>
                      <a:gd name="connsiteY8" fmla="*/ 368907 h 379345"/>
                      <a:gd name="connsiteX9" fmla="*/ 37294 w 174694"/>
                      <a:gd name="connsiteY9" fmla="*/ 319804 h 379345"/>
                      <a:gd name="connsiteX10" fmla="*/ 28983 w 174694"/>
                      <a:gd name="connsiteY10" fmla="*/ 246593 h 379345"/>
                      <a:gd name="connsiteX11" fmla="*/ 12932 w 174694"/>
                      <a:gd name="connsiteY11" fmla="*/ 149718 h 379345"/>
                      <a:gd name="connsiteX12" fmla="*/ 1830 w 174694"/>
                      <a:gd name="connsiteY12" fmla="*/ 56332 h 379345"/>
                      <a:gd name="connsiteX13" fmla="*/ 54 w 174694"/>
                      <a:gd name="connsiteY13" fmla="*/ 7800 h 379345"/>
                      <a:gd name="connsiteX14" fmla="*/ 23146 w 174694"/>
                      <a:gd name="connsiteY14" fmla="*/ 631 h 379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4694" h="379345">
                        <a:moveTo>
                          <a:pt x="23083" y="504"/>
                        </a:moveTo>
                        <a:cubicBezTo>
                          <a:pt x="45922" y="1963"/>
                          <a:pt x="91346" y="5389"/>
                          <a:pt x="114121" y="7990"/>
                        </a:cubicBezTo>
                        <a:cubicBezTo>
                          <a:pt x="136896" y="10591"/>
                          <a:pt x="136960" y="12367"/>
                          <a:pt x="137848" y="19283"/>
                        </a:cubicBezTo>
                        <a:cubicBezTo>
                          <a:pt x="138736" y="26198"/>
                          <a:pt x="140449" y="38378"/>
                          <a:pt x="147301" y="98267"/>
                        </a:cubicBezTo>
                        <a:cubicBezTo>
                          <a:pt x="154152" y="158219"/>
                          <a:pt x="166143" y="265879"/>
                          <a:pt x="171472" y="319740"/>
                        </a:cubicBezTo>
                        <a:cubicBezTo>
                          <a:pt x="176801" y="373602"/>
                          <a:pt x="175469" y="373602"/>
                          <a:pt x="167856" y="373982"/>
                        </a:cubicBezTo>
                        <a:cubicBezTo>
                          <a:pt x="160243" y="374363"/>
                          <a:pt x="146413" y="375125"/>
                          <a:pt x="124081" y="376330"/>
                        </a:cubicBezTo>
                        <a:cubicBezTo>
                          <a:pt x="101750" y="377472"/>
                          <a:pt x="70918" y="379058"/>
                          <a:pt x="55501" y="379312"/>
                        </a:cubicBezTo>
                        <a:cubicBezTo>
                          <a:pt x="40085" y="379565"/>
                          <a:pt x="40022" y="378614"/>
                          <a:pt x="39704" y="368907"/>
                        </a:cubicBezTo>
                        <a:cubicBezTo>
                          <a:pt x="39387" y="359201"/>
                          <a:pt x="38753" y="340739"/>
                          <a:pt x="37294" y="319804"/>
                        </a:cubicBezTo>
                        <a:cubicBezTo>
                          <a:pt x="35771" y="298868"/>
                          <a:pt x="33360" y="275331"/>
                          <a:pt x="28983" y="246593"/>
                        </a:cubicBezTo>
                        <a:cubicBezTo>
                          <a:pt x="24542" y="217854"/>
                          <a:pt x="18134" y="183849"/>
                          <a:pt x="12932" y="149718"/>
                        </a:cubicBezTo>
                        <a:cubicBezTo>
                          <a:pt x="7730" y="115586"/>
                          <a:pt x="3797" y="81265"/>
                          <a:pt x="1830" y="56332"/>
                        </a:cubicBezTo>
                        <a:cubicBezTo>
                          <a:pt x="-137" y="31400"/>
                          <a:pt x="-73" y="15857"/>
                          <a:pt x="54" y="7800"/>
                        </a:cubicBezTo>
                        <a:cubicBezTo>
                          <a:pt x="180" y="-258"/>
                          <a:pt x="307" y="-828"/>
                          <a:pt x="23146" y="631"/>
                        </a:cubicBezTo>
                        <a:close/>
                      </a:path>
                    </a:pathLst>
                  </a:custGeom>
                  <a:solidFill>
                    <a:srgbClr val="4AB1A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8" name="Freeform: Shape 7837">
                    <a:extLst>
                      <a:ext uri="{FF2B5EF4-FFF2-40B4-BE49-F238E27FC236}">
                        <a16:creationId xmlns:a16="http://schemas.microsoft.com/office/drawing/2014/main" id="{0E2227CA-46EB-CB98-8D8F-F49CF9DCB2D5}"/>
                      </a:ext>
                    </a:extLst>
                  </p:cNvPr>
                  <p:cNvSpPr/>
                  <p:nvPr/>
                </p:nvSpPr>
                <p:spPr>
                  <a:xfrm>
                    <a:off x="238087" y="3458309"/>
                    <a:ext cx="157905" cy="209863"/>
                  </a:xfrm>
                  <a:custGeom>
                    <a:avLst/>
                    <a:gdLst>
                      <a:gd name="connsiteX0" fmla="*/ 139507 w 157905"/>
                      <a:gd name="connsiteY0" fmla="*/ 0 h 209863"/>
                      <a:gd name="connsiteX1" fmla="*/ 141093 w 157905"/>
                      <a:gd name="connsiteY1" fmla="*/ 12942 h 209863"/>
                      <a:gd name="connsiteX2" fmla="*/ 761 w 157905"/>
                      <a:gd name="connsiteY2" fmla="*/ 12942 h 209863"/>
                      <a:gd name="connsiteX3" fmla="*/ 0 w 157905"/>
                      <a:gd name="connsiteY3" fmla="*/ 0 h 209863"/>
                      <a:gd name="connsiteX4" fmla="*/ 139571 w 157905"/>
                      <a:gd name="connsiteY4" fmla="*/ 0 h 209863"/>
                      <a:gd name="connsiteX5" fmla="*/ 143758 w 157905"/>
                      <a:gd name="connsiteY5" fmla="*/ 35717 h 209863"/>
                      <a:gd name="connsiteX6" fmla="*/ 145281 w 157905"/>
                      <a:gd name="connsiteY6" fmla="*/ 48659 h 209863"/>
                      <a:gd name="connsiteX7" fmla="*/ 3997 w 157905"/>
                      <a:gd name="connsiteY7" fmla="*/ 48659 h 209863"/>
                      <a:gd name="connsiteX8" fmla="*/ 2665 w 157905"/>
                      <a:gd name="connsiteY8" fmla="*/ 35717 h 209863"/>
                      <a:gd name="connsiteX9" fmla="*/ 143758 w 157905"/>
                      <a:gd name="connsiteY9" fmla="*/ 35717 h 209863"/>
                      <a:gd name="connsiteX10" fmla="*/ 147691 w 157905"/>
                      <a:gd name="connsiteY10" fmla="*/ 70166 h 209863"/>
                      <a:gd name="connsiteX11" fmla="*/ 148643 w 157905"/>
                      <a:gd name="connsiteY11" fmla="*/ 78794 h 209863"/>
                      <a:gd name="connsiteX12" fmla="*/ 7486 w 157905"/>
                      <a:gd name="connsiteY12" fmla="*/ 78794 h 209863"/>
                      <a:gd name="connsiteX13" fmla="*/ 6408 w 157905"/>
                      <a:gd name="connsiteY13" fmla="*/ 70166 h 209863"/>
                      <a:gd name="connsiteX14" fmla="*/ 147628 w 157905"/>
                      <a:gd name="connsiteY14" fmla="*/ 70166 h 209863"/>
                      <a:gd name="connsiteX15" fmla="*/ 151498 w 157905"/>
                      <a:gd name="connsiteY15" fmla="*/ 103473 h 209863"/>
                      <a:gd name="connsiteX16" fmla="*/ 152957 w 157905"/>
                      <a:gd name="connsiteY16" fmla="*/ 116669 h 209863"/>
                      <a:gd name="connsiteX17" fmla="*/ 13513 w 157905"/>
                      <a:gd name="connsiteY17" fmla="*/ 120538 h 209863"/>
                      <a:gd name="connsiteX18" fmla="*/ 12181 w 157905"/>
                      <a:gd name="connsiteY18" fmla="*/ 112101 h 209863"/>
                      <a:gd name="connsiteX19" fmla="*/ 11483 w 157905"/>
                      <a:gd name="connsiteY19" fmla="*/ 107343 h 209863"/>
                      <a:gd name="connsiteX20" fmla="*/ 151434 w 157905"/>
                      <a:gd name="connsiteY20" fmla="*/ 103473 h 209863"/>
                      <a:gd name="connsiteX21" fmla="*/ 151434 w 157905"/>
                      <a:gd name="connsiteY21" fmla="*/ 103473 h 209863"/>
                      <a:gd name="connsiteX22" fmla="*/ 156319 w 157905"/>
                      <a:gd name="connsiteY22" fmla="*/ 146676 h 209863"/>
                      <a:gd name="connsiteX23" fmla="*/ 157905 w 157905"/>
                      <a:gd name="connsiteY23" fmla="*/ 160887 h 209863"/>
                      <a:gd name="connsiteX24" fmla="*/ 20301 w 157905"/>
                      <a:gd name="connsiteY24" fmla="*/ 160887 h 209863"/>
                      <a:gd name="connsiteX25" fmla="*/ 17890 w 157905"/>
                      <a:gd name="connsiteY25" fmla="*/ 146676 h 209863"/>
                      <a:gd name="connsiteX26" fmla="*/ 156383 w 157905"/>
                      <a:gd name="connsiteY26" fmla="*/ 146676 h 209863"/>
                      <a:gd name="connsiteX27" fmla="*/ 28422 w 157905"/>
                      <a:gd name="connsiteY27" fmla="*/ 209864 h 209863"/>
                      <a:gd name="connsiteX28" fmla="*/ 28295 w 157905"/>
                      <a:gd name="connsiteY28" fmla="*/ 208976 h 209863"/>
                      <a:gd name="connsiteX29" fmla="*/ 26138 w 157905"/>
                      <a:gd name="connsiteY29" fmla="*/ 195590 h 209863"/>
                      <a:gd name="connsiteX30" fmla="*/ 130499 w 157905"/>
                      <a:gd name="connsiteY30" fmla="*/ 195590 h 209863"/>
                      <a:gd name="connsiteX31" fmla="*/ 130943 w 157905"/>
                      <a:gd name="connsiteY31" fmla="*/ 209800 h 209863"/>
                      <a:gd name="connsiteX32" fmla="*/ 28422 w 157905"/>
                      <a:gd name="connsiteY32" fmla="*/ 209800 h 20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57905" h="209863">
                        <a:moveTo>
                          <a:pt x="139507" y="0"/>
                        </a:moveTo>
                        <a:cubicBezTo>
                          <a:pt x="139951" y="3553"/>
                          <a:pt x="140459" y="7803"/>
                          <a:pt x="141093" y="12942"/>
                        </a:cubicBezTo>
                        <a:lnTo>
                          <a:pt x="761" y="12942"/>
                        </a:lnTo>
                        <a:cubicBezTo>
                          <a:pt x="444" y="8247"/>
                          <a:pt x="190" y="3997"/>
                          <a:pt x="0" y="0"/>
                        </a:cubicBezTo>
                        <a:lnTo>
                          <a:pt x="139571" y="0"/>
                        </a:lnTo>
                        <a:close/>
                        <a:moveTo>
                          <a:pt x="143758" y="35717"/>
                        </a:moveTo>
                        <a:cubicBezTo>
                          <a:pt x="144202" y="39714"/>
                          <a:pt x="144710" y="43965"/>
                          <a:pt x="145281" y="48659"/>
                        </a:cubicBezTo>
                        <a:lnTo>
                          <a:pt x="3997" y="48659"/>
                        </a:lnTo>
                        <a:cubicBezTo>
                          <a:pt x="3553" y="44219"/>
                          <a:pt x="3109" y="39904"/>
                          <a:pt x="2665" y="35717"/>
                        </a:cubicBezTo>
                        <a:lnTo>
                          <a:pt x="143758" y="35717"/>
                        </a:lnTo>
                        <a:close/>
                        <a:moveTo>
                          <a:pt x="147691" y="70166"/>
                        </a:moveTo>
                        <a:lnTo>
                          <a:pt x="148643" y="78794"/>
                        </a:lnTo>
                        <a:lnTo>
                          <a:pt x="7486" y="78794"/>
                        </a:lnTo>
                        <a:cubicBezTo>
                          <a:pt x="7105" y="75876"/>
                          <a:pt x="6725" y="73021"/>
                          <a:pt x="6408" y="70166"/>
                        </a:cubicBezTo>
                        <a:lnTo>
                          <a:pt x="147628" y="70166"/>
                        </a:lnTo>
                        <a:close/>
                        <a:moveTo>
                          <a:pt x="151498" y="103473"/>
                        </a:moveTo>
                        <a:lnTo>
                          <a:pt x="152957" y="116669"/>
                        </a:lnTo>
                        <a:lnTo>
                          <a:pt x="13513" y="120538"/>
                        </a:lnTo>
                        <a:cubicBezTo>
                          <a:pt x="13069" y="117747"/>
                          <a:pt x="12625" y="114892"/>
                          <a:pt x="12181" y="112101"/>
                        </a:cubicBezTo>
                        <a:cubicBezTo>
                          <a:pt x="11927" y="110515"/>
                          <a:pt x="11673" y="108929"/>
                          <a:pt x="11483" y="107343"/>
                        </a:cubicBezTo>
                        <a:lnTo>
                          <a:pt x="151434" y="103473"/>
                        </a:lnTo>
                        <a:lnTo>
                          <a:pt x="151434" y="103473"/>
                        </a:lnTo>
                        <a:close/>
                        <a:moveTo>
                          <a:pt x="156319" y="146676"/>
                        </a:moveTo>
                        <a:lnTo>
                          <a:pt x="157905" y="160887"/>
                        </a:lnTo>
                        <a:lnTo>
                          <a:pt x="20301" y="160887"/>
                        </a:lnTo>
                        <a:cubicBezTo>
                          <a:pt x="19476" y="156192"/>
                          <a:pt x="18652" y="151434"/>
                          <a:pt x="17890" y="146676"/>
                        </a:cubicBezTo>
                        <a:lnTo>
                          <a:pt x="156383" y="146676"/>
                        </a:lnTo>
                        <a:close/>
                        <a:moveTo>
                          <a:pt x="28422" y="209864"/>
                        </a:moveTo>
                        <a:lnTo>
                          <a:pt x="28295" y="208976"/>
                        </a:lnTo>
                        <a:cubicBezTo>
                          <a:pt x="27597" y="204662"/>
                          <a:pt x="26899" y="200157"/>
                          <a:pt x="26138" y="195590"/>
                        </a:cubicBezTo>
                        <a:lnTo>
                          <a:pt x="130499" y="195590"/>
                        </a:lnTo>
                        <a:lnTo>
                          <a:pt x="130943" y="209800"/>
                        </a:lnTo>
                        <a:lnTo>
                          <a:pt x="28422" y="209800"/>
                        </a:lnTo>
                        <a:close/>
                      </a:path>
                    </a:pathLst>
                  </a:custGeom>
                  <a:solidFill>
                    <a:srgbClr val="1D6F6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39" name="Freeform: Shape 7838">
                    <a:extLst>
                      <a:ext uri="{FF2B5EF4-FFF2-40B4-BE49-F238E27FC236}">
                        <a16:creationId xmlns:a16="http://schemas.microsoft.com/office/drawing/2014/main" id="{D8870C23-71AE-94AD-5C58-5EDA5CF087EE}"/>
                      </a:ext>
                    </a:extLst>
                  </p:cNvPr>
                  <p:cNvSpPr/>
                  <p:nvPr/>
                </p:nvSpPr>
                <p:spPr>
                  <a:xfrm>
                    <a:off x="369121" y="3432661"/>
                    <a:ext cx="273703" cy="390257"/>
                  </a:xfrm>
                  <a:custGeom>
                    <a:avLst/>
                    <a:gdLst>
                      <a:gd name="connsiteX0" fmla="*/ 43810 w 273703"/>
                      <a:gd name="connsiteY0" fmla="*/ 780 h 390257"/>
                      <a:gd name="connsiteX1" fmla="*/ 211105 w 273703"/>
                      <a:gd name="connsiteY1" fmla="*/ 5030 h 390257"/>
                      <a:gd name="connsiteX2" fmla="*/ 254689 w 273703"/>
                      <a:gd name="connsiteY2" fmla="*/ 27996 h 390257"/>
                      <a:gd name="connsiteX3" fmla="*/ 264332 w 273703"/>
                      <a:gd name="connsiteY3" fmla="*/ 149486 h 390257"/>
                      <a:gd name="connsiteX4" fmla="*/ 273658 w 273703"/>
                      <a:gd name="connsiteY4" fmla="*/ 341396 h 390257"/>
                      <a:gd name="connsiteX5" fmla="*/ 253230 w 273703"/>
                      <a:gd name="connsiteY5" fmla="*/ 384853 h 390257"/>
                      <a:gd name="connsiteX6" fmla="*/ 166379 w 273703"/>
                      <a:gd name="connsiteY6" fmla="*/ 388279 h 390257"/>
                      <a:gd name="connsiteX7" fmla="*/ 60559 w 273703"/>
                      <a:gd name="connsiteY7" fmla="*/ 390246 h 390257"/>
                      <a:gd name="connsiteX8" fmla="*/ 38227 w 273703"/>
                      <a:gd name="connsiteY8" fmla="*/ 384599 h 390257"/>
                      <a:gd name="connsiteX9" fmla="*/ 33977 w 273703"/>
                      <a:gd name="connsiteY9" fmla="*/ 340127 h 390257"/>
                      <a:gd name="connsiteX10" fmla="*/ 17672 w 273703"/>
                      <a:gd name="connsiteY10" fmla="*/ 191484 h 390257"/>
                      <a:gd name="connsiteX11" fmla="*/ 3017 w 273703"/>
                      <a:gd name="connsiteY11" fmla="*/ 37893 h 390257"/>
                      <a:gd name="connsiteX12" fmla="*/ 162 w 273703"/>
                      <a:gd name="connsiteY12" fmla="*/ 1097 h 390257"/>
                      <a:gd name="connsiteX13" fmla="*/ 43874 w 273703"/>
                      <a:gd name="connsiteY13" fmla="*/ 716 h 39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3703" h="390257">
                        <a:moveTo>
                          <a:pt x="43810" y="780"/>
                        </a:moveTo>
                        <a:cubicBezTo>
                          <a:pt x="86062" y="1731"/>
                          <a:pt x="169424" y="3508"/>
                          <a:pt x="211105" y="5030"/>
                        </a:cubicBezTo>
                        <a:cubicBezTo>
                          <a:pt x="252786" y="6553"/>
                          <a:pt x="252849" y="7885"/>
                          <a:pt x="254689" y="27996"/>
                        </a:cubicBezTo>
                        <a:cubicBezTo>
                          <a:pt x="256529" y="48107"/>
                          <a:pt x="260208" y="86933"/>
                          <a:pt x="264332" y="149486"/>
                        </a:cubicBezTo>
                        <a:cubicBezTo>
                          <a:pt x="268456" y="212039"/>
                          <a:pt x="273087" y="298383"/>
                          <a:pt x="273658" y="341396"/>
                        </a:cubicBezTo>
                        <a:cubicBezTo>
                          <a:pt x="274165" y="384409"/>
                          <a:pt x="270613" y="384219"/>
                          <a:pt x="253230" y="384853"/>
                        </a:cubicBezTo>
                        <a:cubicBezTo>
                          <a:pt x="235847" y="385488"/>
                          <a:pt x="204570" y="387074"/>
                          <a:pt x="166379" y="388279"/>
                        </a:cubicBezTo>
                        <a:cubicBezTo>
                          <a:pt x="128187" y="389484"/>
                          <a:pt x="83017" y="390372"/>
                          <a:pt x="60559" y="390246"/>
                        </a:cubicBezTo>
                        <a:cubicBezTo>
                          <a:pt x="38100" y="390119"/>
                          <a:pt x="38354" y="389040"/>
                          <a:pt x="38227" y="384599"/>
                        </a:cubicBezTo>
                        <a:cubicBezTo>
                          <a:pt x="38100" y="380158"/>
                          <a:pt x="37529" y="372482"/>
                          <a:pt x="33977" y="340127"/>
                        </a:cubicBezTo>
                        <a:cubicBezTo>
                          <a:pt x="30424" y="307772"/>
                          <a:pt x="23763" y="250865"/>
                          <a:pt x="17672" y="191484"/>
                        </a:cubicBezTo>
                        <a:cubicBezTo>
                          <a:pt x="11582" y="132103"/>
                          <a:pt x="5999" y="70311"/>
                          <a:pt x="3017" y="37893"/>
                        </a:cubicBezTo>
                        <a:cubicBezTo>
                          <a:pt x="36" y="5474"/>
                          <a:pt x="-282" y="2556"/>
                          <a:pt x="162" y="1097"/>
                        </a:cubicBezTo>
                        <a:cubicBezTo>
                          <a:pt x="543" y="-362"/>
                          <a:pt x="1685" y="-236"/>
                          <a:pt x="43874" y="716"/>
                        </a:cubicBezTo>
                        <a:close/>
                      </a:path>
                    </a:pathLst>
                  </a:custGeom>
                  <a:solidFill>
                    <a:srgbClr val="ECEAE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0" name="Freeform: Shape 7839">
                    <a:extLst>
                      <a:ext uri="{FF2B5EF4-FFF2-40B4-BE49-F238E27FC236}">
                        <a16:creationId xmlns:a16="http://schemas.microsoft.com/office/drawing/2014/main" id="{DB22B3C4-1B7E-B597-8BF0-A4945C427167}"/>
                      </a:ext>
                    </a:extLst>
                  </p:cNvPr>
                  <p:cNvSpPr/>
                  <p:nvPr/>
                </p:nvSpPr>
                <p:spPr>
                  <a:xfrm>
                    <a:off x="524225" y="3448378"/>
                    <a:ext cx="118605" cy="357335"/>
                  </a:xfrm>
                  <a:custGeom>
                    <a:avLst/>
                    <a:gdLst>
                      <a:gd name="connsiteX0" fmla="*/ 98253 w 118605"/>
                      <a:gd name="connsiteY0" fmla="*/ 1811 h 357335"/>
                      <a:gd name="connsiteX1" fmla="*/ 99585 w 118605"/>
                      <a:gd name="connsiteY1" fmla="*/ 12279 h 357335"/>
                      <a:gd name="connsiteX2" fmla="*/ 109228 w 118605"/>
                      <a:gd name="connsiteY2" fmla="*/ 133769 h 357335"/>
                      <a:gd name="connsiteX3" fmla="*/ 118554 w 118605"/>
                      <a:gd name="connsiteY3" fmla="*/ 325678 h 357335"/>
                      <a:gd name="connsiteX4" fmla="*/ 117222 w 118605"/>
                      <a:gd name="connsiteY4" fmla="*/ 356828 h 357335"/>
                      <a:gd name="connsiteX5" fmla="*/ 58919 w 118605"/>
                      <a:gd name="connsiteY5" fmla="*/ 357336 h 357335"/>
                      <a:gd name="connsiteX6" fmla="*/ 26882 w 118605"/>
                      <a:gd name="connsiteY6" fmla="*/ 357336 h 357335"/>
                      <a:gd name="connsiteX7" fmla="*/ 20093 w 118605"/>
                      <a:gd name="connsiteY7" fmla="*/ 341348 h 357335"/>
                      <a:gd name="connsiteX8" fmla="*/ 17683 w 118605"/>
                      <a:gd name="connsiteY8" fmla="*/ 278859 h 357335"/>
                      <a:gd name="connsiteX9" fmla="*/ 17810 w 118605"/>
                      <a:gd name="connsiteY9" fmla="*/ 262744 h 357335"/>
                      <a:gd name="connsiteX10" fmla="*/ 28277 w 118605"/>
                      <a:gd name="connsiteY10" fmla="*/ 262554 h 357335"/>
                      <a:gd name="connsiteX11" fmla="*/ 70022 w 118605"/>
                      <a:gd name="connsiteY11" fmla="*/ 261857 h 357335"/>
                      <a:gd name="connsiteX12" fmla="*/ 99205 w 118605"/>
                      <a:gd name="connsiteY12" fmla="*/ 259826 h 357335"/>
                      <a:gd name="connsiteX13" fmla="*/ 104851 w 118605"/>
                      <a:gd name="connsiteY13" fmla="*/ 255512 h 357335"/>
                      <a:gd name="connsiteX14" fmla="*/ 99078 w 118605"/>
                      <a:gd name="connsiteY14" fmla="*/ 248534 h 357335"/>
                      <a:gd name="connsiteX15" fmla="*/ 75287 w 118605"/>
                      <a:gd name="connsiteY15" fmla="*/ 246440 h 357335"/>
                      <a:gd name="connsiteX16" fmla="*/ 31259 w 118605"/>
                      <a:gd name="connsiteY16" fmla="*/ 246758 h 357335"/>
                      <a:gd name="connsiteX17" fmla="*/ 17365 w 118605"/>
                      <a:gd name="connsiteY17" fmla="*/ 224172 h 357335"/>
                      <a:gd name="connsiteX18" fmla="*/ 10768 w 118605"/>
                      <a:gd name="connsiteY18" fmla="*/ 132119 h 357335"/>
                      <a:gd name="connsiteX19" fmla="*/ 8864 w 118605"/>
                      <a:gd name="connsiteY19" fmla="*/ 107313 h 357335"/>
                      <a:gd name="connsiteX20" fmla="*/ 12734 w 118605"/>
                      <a:gd name="connsiteY20" fmla="*/ 105727 h 357335"/>
                      <a:gd name="connsiteX21" fmla="*/ 37349 w 118605"/>
                      <a:gd name="connsiteY21" fmla="*/ 105537 h 357335"/>
                      <a:gd name="connsiteX22" fmla="*/ 65391 w 118605"/>
                      <a:gd name="connsiteY22" fmla="*/ 103380 h 357335"/>
                      <a:gd name="connsiteX23" fmla="*/ 77952 w 118605"/>
                      <a:gd name="connsiteY23" fmla="*/ 99383 h 357335"/>
                      <a:gd name="connsiteX24" fmla="*/ 78586 w 118605"/>
                      <a:gd name="connsiteY24" fmla="*/ 95450 h 357335"/>
                      <a:gd name="connsiteX25" fmla="*/ 64566 w 118605"/>
                      <a:gd name="connsiteY25" fmla="*/ 92151 h 357335"/>
                      <a:gd name="connsiteX26" fmla="*/ 22187 w 118605"/>
                      <a:gd name="connsiteY26" fmla="*/ 89613 h 357335"/>
                      <a:gd name="connsiteX27" fmla="*/ 9308 w 118605"/>
                      <a:gd name="connsiteY27" fmla="*/ 89360 h 357335"/>
                      <a:gd name="connsiteX28" fmla="*/ 6263 w 118605"/>
                      <a:gd name="connsiteY28" fmla="*/ 75720 h 357335"/>
                      <a:gd name="connsiteX29" fmla="*/ 1188 w 118605"/>
                      <a:gd name="connsiteY29" fmla="*/ 19638 h 357335"/>
                      <a:gd name="connsiteX30" fmla="*/ 46 w 118605"/>
                      <a:gd name="connsiteY30" fmla="*/ 2572 h 357335"/>
                      <a:gd name="connsiteX31" fmla="*/ 14701 w 118605"/>
                      <a:gd name="connsiteY31" fmla="*/ 34 h 357335"/>
                      <a:gd name="connsiteX32" fmla="*/ 75731 w 118605"/>
                      <a:gd name="connsiteY32" fmla="*/ 1049 h 357335"/>
                      <a:gd name="connsiteX33" fmla="*/ 98126 w 118605"/>
                      <a:gd name="connsiteY33" fmla="*/ 1811 h 35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18605" h="357335">
                        <a:moveTo>
                          <a:pt x="98253" y="1811"/>
                        </a:moveTo>
                        <a:cubicBezTo>
                          <a:pt x="98887" y="4539"/>
                          <a:pt x="99205" y="8028"/>
                          <a:pt x="99585" y="12279"/>
                        </a:cubicBezTo>
                        <a:cubicBezTo>
                          <a:pt x="101425" y="32389"/>
                          <a:pt x="105105" y="71216"/>
                          <a:pt x="109228" y="133769"/>
                        </a:cubicBezTo>
                        <a:cubicBezTo>
                          <a:pt x="113352" y="196322"/>
                          <a:pt x="117983" y="282665"/>
                          <a:pt x="118554" y="325678"/>
                        </a:cubicBezTo>
                        <a:cubicBezTo>
                          <a:pt x="118745" y="340714"/>
                          <a:pt x="118427" y="350484"/>
                          <a:pt x="117222" y="356828"/>
                        </a:cubicBezTo>
                        <a:cubicBezTo>
                          <a:pt x="101362" y="357145"/>
                          <a:pt x="76049" y="357272"/>
                          <a:pt x="58919" y="357336"/>
                        </a:cubicBezTo>
                        <a:cubicBezTo>
                          <a:pt x="40839" y="357336"/>
                          <a:pt x="31830" y="357336"/>
                          <a:pt x="26882" y="357336"/>
                        </a:cubicBezTo>
                        <a:cubicBezTo>
                          <a:pt x="21933" y="357209"/>
                          <a:pt x="21045" y="357018"/>
                          <a:pt x="20093" y="341348"/>
                        </a:cubicBezTo>
                        <a:cubicBezTo>
                          <a:pt x="19142" y="325678"/>
                          <a:pt x="18127" y="294529"/>
                          <a:pt x="17683" y="278859"/>
                        </a:cubicBezTo>
                        <a:cubicBezTo>
                          <a:pt x="17239" y="263126"/>
                          <a:pt x="17429" y="262871"/>
                          <a:pt x="17810" y="262744"/>
                        </a:cubicBezTo>
                        <a:cubicBezTo>
                          <a:pt x="18190" y="262618"/>
                          <a:pt x="18825" y="262681"/>
                          <a:pt x="28277" y="262554"/>
                        </a:cubicBezTo>
                        <a:cubicBezTo>
                          <a:pt x="37730" y="262491"/>
                          <a:pt x="55938" y="262237"/>
                          <a:pt x="70022" y="261857"/>
                        </a:cubicBezTo>
                        <a:cubicBezTo>
                          <a:pt x="84106" y="261412"/>
                          <a:pt x="93939" y="260778"/>
                          <a:pt x="99205" y="259826"/>
                        </a:cubicBezTo>
                        <a:cubicBezTo>
                          <a:pt x="104470" y="258875"/>
                          <a:pt x="105168" y="257669"/>
                          <a:pt x="104851" y="255512"/>
                        </a:cubicBezTo>
                        <a:cubicBezTo>
                          <a:pt x="104470" y="253355"/>
                          <a:pt x="103075" y="250247"/>
                          <a:pt x="99078" y="248534"/>
                        </a:cubicBezTo>
                        <a:cubicBezTo>
                          <a:pt x="95081" y="246821"/>
                          <a:pt x="88610" y="246504"/>
                          <a:pt x="75287" y="246440"/>
                        </a:cubicBezTo>
                        <a:cubicBezTo>
                          <a:pt x="61965" y="246440"/>
                          <a:pt x="41917" y="246631"/>
                          <a:pt x="31259" y="246758"/>
                        </a:cubicBezTo>
                        <a:cubicBezTo>
                          <a:pt x="20601" y="246948"/>
                          <a:pt x="19459" y="247011"/>
                          <a:pt x="17365" y="224172"/>
                        </a:cubicBezTo>
                        <a:cubicBezTo>
                          <a:pt x="15272" y="201270"/>
                          <a:pt x="12290" y="155465"/>
                          <a:pt x="10768" y="132119"/>
                        </a:cubicBezTo>
                        <a:cubicBezTo>
                          <a:pt x="9245" y="108773"/>
                          <a:pt x="9118" y="108012"/>
                          <a:pt x="8864" y="107313"/>
                        </a:cubicBezTo>
                        <a:cubicBezTo>
                          <a:pt x="8611" y="106616"/>
                          <a:pt x="8103" y="105918"/>
                          <a:pt x="12734" y="105727"/>
                        </a:cubicBezTo>
                        <a:cubicBezTo>
                          <a:pt x="17365" y="105537"/>
                          <a:pt x="27135" y="105791"/>
                          <a:pt x="37349" y="105537"/>
                        </a:cubicBezTo>
                        <a:cubicBezTo>
                          <a:pt x="47563" y="105284"/>
                          <a:pt x="58222" y="104522"/>
                          <a:pt x="65391" y="103380"/>
                        </a:cubicBezTo>
                        <a:cubicBezTo>
                          <a:pt x="72559" y="102238"/>
                          <a:pt x="76176" y="100779"/>
                          <a:pt x="77952" y="99383"/>
                        </a:cubicBezTo>
                        <a:cubicBezTo>
                          <a:pt x="79728" y="97988"/>
                          <a:pt x="79601" y="96655"/>
                          <a:pt x="78586" y="95450"/>
                        </a:cubicBezTo>
                        <a:cubicBezTo>
                          <a:pt x="77571" y="94245"/>
                          <a:pt x="75731" y="93230"/>
                          <a:pt x="64566" y="92151"/>
                        </a:cubicBezTo>
                        <a:cubicBezTo>
                          <a:pt x="53400" y="91136"/>
                          <a:pt x="32972" y="90121"/>
                          <a:pt x="22187" y="89613"/>
                        </a:cubicBezTo>
                        <a:cubicBezTo>
                          <a:pt x="11402" y="89169"/>
                          <a:pt x="10197" y="89296"/>
                          <a:pt x="9308" y="89360"/>
                        </a:cubicBezTo>
                        <a:cubicBezTo>
                          <a:pt x="8420" y="89486"/>
                          <a:pt x="7786" y="89550"/>
                          <a:pt x="6263" y="75720"/>
                        </a:cubicBezTo>
                        <a:cubicBezTo>
                          <a:pt x="4741" y="61890"/>
                          <a:pt x="2393" y="34166"/>
                          <a:pt x="1188" y="19638"/>
                        </a:cubicBezTo>
                        <a:cubicBezTo>
                          <a:pt x="-17" y="5110"/>
                          <a:pt x="-81" y="3778"/>
                          <a:pt x="46" y="2572"/>
                        </a:cubicBezTo>
                        <a:cubicBezTo>
                          <a:pt x="173" y="1367"/>
                          <a:pt x="427" y="225"/>
                          <a:pt x="14701" y="34"/>
                        </a:cubicBezTo>
                        <a:cubicBezTo>
                          <a:pt x="29039" y="-156"/>
                          <a:pt x="57397" y="479"/>
                          <a:pt x="75731" y="1049"/>
                        </a:cubicBezTo>
                        <a:cubicBezTo>
                          <a:pt x="85755" y="1367"/>
                          <a:pt x="92797" y="1620"/>
                          <a:pt x="98126" y="1811"/>
                        </a:cubicBezTo>
                        <a:close/>
                      </a:path>
                    </a:pathLst>
                  </a:custGeom>
                  <a:solidFill>
                    <a:srgbClr val="6E8062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1" name="Freeform: Shape 7840">
                    <a:extLst>
                      <a:ext uri="{FF2B5EF4-FFF2-40B4-BE49-F238E27FC236}">
                        <a16:creationId xmlns:a16="http://schemas.microsoft.com/office/drawing/2014/main" id="{035F1BB7-8130-E062-3685-B2B1F8D833A6}"/>
                      </a:ext>
                    </a:extLst>
                  </p:cNvPr>
                  <p:cNvSpPr/>
                  <p:nvPr/>
                </p:nvSpPr>
                <p:spPr>
                  <a:xfrm>
                    <a:off x="403738" y="3449498"/>
                    <a:ext cx="95049" cy="87432"/>
                  </a:xfrm>
                  <a:custGeom>
                    <a:avLst/>
                    <a:gdLst>
                      <a:gd name="connsiteX0" fmla="*/ 58 w 95049"/>
                      <a:gd name="connsiteY0" fmla="*/ 14013 h 87432"/>
                      <a:gd name="connsiteX1" fmla="*/ 2976 w 95049"/>
                      <a:gd name="connsiteY1" fmla="*/ 71427 h 87432"/>
                      <a:gd name="connsiteX2" fmla="*/ 9257 w 95049"/>
                      <a:gd name="connsiteY2" fmla="*/ 85765 h 87432"/>
                      <a:gd name="connsiteX3" fmla="*/ 35204 w 95049"/>
                      <a:gd name="connsiteY3" fmla="*/ 86146 h 87432"/>
                      <a:gd name="connsiteX4" fmla="*/ 83737 w 95049"/>
                      <a:gd name="connsiteY4" fmla="*/ 87415 h 87432"/>
                      <a:gd name="connsiteX5" fmla="*/ 95030 w 95049"/>
                      <a:gd name="connsiteY5" fmla="*/ 85702 h 87432"/>
                      <a:gd name="connsiteX6" fmla="*/ 93951 w 95049"/>
                      <a:gd name="connsiteY6" fmla="*/ 68065 h 87432"/>
                      <a:gd name="connsiteX7" fmla="*/ 90842 w 95049"/>
                      <a:gd name="connsiteY7" fmla="*/ 13633 h 87432"/>
                      <a:gd name="connsiteX8" fmla="*/ 78979 w 95049"/>
                      <a:gd name="connsiteY8" fmla="*/ 1134 h 87432"/>
                      <a:gd name="connsiteX9" fmla="*/ 43769 w 95049"/>
                      <a:gd name="connsiteY9" fmla="*/ 1134 h 87432"/>
                      <a:gd name="connsiteX10" fmla="*/ 8052 w 95049"/>
                      <a:gd name="connsiteY10" fmla="*/ 56 h 87432"/>
                      <a:gd name="connsiteX11" fmla="*/ 58 w 95049"/>
                      <a:gd name="connsiteY11" fmla="*/ 14140 h 87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049" h="87432">
                        <a:moveTo>
                          <a:pt x="58" y="14013"/>
                        </a:moveTo>
                        <a:cubicBezTo>
                          <a:pt x="375" y="28351"/>
                          <a:pt x="1771" y="57026"/>
                          <a:pt x="2976" y="71427"/>
                        </a:cubicBezTo>
                        <a:cubicBezTo>
                          <a:pt x="4182" y="85765"/>
                          <a:pt x="5197" y="85765"/>
                          <a:pt x="9257" y="85765"/>
                        </a:cubicBezTo>
                        <a:cubicBezTo>
                          <a:pt x="13317" y="85765"/>
                          <a:pt x="20423" y="85765"/>
                          <a:pt x="35204" y="86146"/>
                        </a:cubicBezTo>
                        <a:cubicBezTo>
                          <a:pt x="49986" y="86527"/>
                          <a:pt x="72444" y="87288"/>
                          <a:pt x="83737" y="87415"/>
                        </a:cubicBezTo>
                        <a:cubicBezTo>
                          <a:pt x="95030" y="87542"/>
                          <a:pt x="95156" y="86971"/>
                          <a:pt x="95030" y="85702"/>
                        </a:cubicBezTo>
                        <a:cubicBezTo>
                          <a:pt x="94903" y="84433"/>
                          <a:pt x="94585" y="82466"/>
                          <a:pt x="93951" y="68065"/>
                        </a:cubicBezTo>
                        <a:cubicBezTo>
                          <a:pt x="93317" y="53664"/>
                          <a:pt x="92428" y="26828"/>
                          <a:pt x="90842" y="13633"/>
                        </a:cubicBezTo>
                        <a:cubicBezTo>
                          <a:pt x="89193" y="437"/>
                          <a:pt x="86909" y="881"/>
                          <a:pt x="78979" y="1134"/>
                        </a:cubicBezTo>
                        <a:cubicBezTo>
                          <a:pt x="71112" y="1325"/>
                          <a:pt x="57663" y="1325"/>
                          <a:pt x="43769" y="1134"/>
                        </a:cubicBezTo>
                        <a:cubicBezTo>
                          <a:pt x="29875" y="881"/>
                          <a:pt x="15601" y="310"/>
                          <a:pt x="8052" y="56"/>
                        </a:cubicBezTo>
                        <a:cubicBezTo>
                          <a:pt x="502" y="-198"/>
                          <a:pt x="-259" y="-198"/>
                          <a:pt x="58" y="14140"/>
                        </a:cubicBezTo>
                        <a:close/>
                      </a:path>
                    </a:pathLst>
                  </a:custGeom>
                  <a:solidFill>
                    <a:srgbClr val="5B7E6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2" name="Freeform: Shape 7841">
                    <a:extLst>
                      <a:ext uri="{FF2B5EF4-FFF2-40B4-BE49-F238E27FC236}">
                        <a16:creationId xmlns:a16="http://schemas.microsoft.com/office/drawing/2014/main" id="{69572CBE-1825-89DC-874B-2556AD799B9F}"/>
                      </a:ext>
                    </a:extLst>
                  </p:cNvPr>
                  <p:cNvSpPr/>
                  <p:nvPr/>
                </p:nvSpPr>
                <p:spPr>
                  <a:xfrm>
                    <a:off x="410100" y="3553891"/>
                    <a:ext cx="104923" cy="140864"/>
                  </a:xfrm>
                  <a:custGeom>
                    <a:avLst/>
                    <a:gdLst>
                      <a:gd name="connsiteX0" fmla="*/ 421 w 104923"/>
                      <a:gd name="connsiteY0" fmla="*/ 22039 h 140864"/>
                      <a:gd name="connsiteX1" fmla="*/ 7399 w 104923"/>
                      <a:gd name="connsiteY1" fmla="*/ 116630 h 140864"/>
                      <a:gd name="connsiteX2" fmla="*/ 12157 w 104923"/>
                      <a:gd name="connsiteY2" fmla="*/ 140484 h 140864"/>
                      <a:gd name="connsiteX3" fmla="*/ 33664 w 104923"/>
                      <a:gd name="connsiteY3" fmla="*/ 140864 h 140864"/>
                      <a:gd name="connsiteX4" fmla="*/ 91649 w 104923"/>
                      <a:gd name="connsiteY4" fmla="*/ 140674 h 140864"/>
                      <a:gd name="connsiteX5" fmla="*/ 104845 w 104923"/>
                      <a:gd name="connsiteY5" fmla="*/ 139088 h 140864"/>
                      <a:gd name="connsiteX6" fmla="*/ 102878 w 104923"/>
                      <a:gd name="connsiteY6" fmla="*/ 113267 h 140864"/>
                      <a:gd name="connsiteX7" fmla="*/ 96090 w 104923"/>
                      <a:gd name="connsiteY7" fmla="*/ 26987 h 140864"/>
                      <a:gd name="connsiteX8" fmla="*/ 91649 w 104923"/>
                      <a:gd name="connsiteY8" fmla="*/ 5798 h 140864"/>
                      <a:gd name="connsiteX9" fmla="*/ 77248 w 104923"/>
                      <a:gd name="connsiteY9" fmla="*/ 5925 h 140864"/>
                      <a:gd name="connsiteX10" fmla="*/ 36773 w 104923"/>
                      <a:gd name="connsiteY10" fmla="*/ 3958 h 140864"/>
                      <a:gd name="connsiteX11" fmla="*/ 6384 w 104923"/>
                      <a:gd name="connsiteY11" fmla="*/ 405 h 140864"/>
                      <a:gd name="connsiteX12" fmla="*/ 421 w 104923"/>
                      <a:gd name="connsiteY12" fmla="*/ 22102 h 140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4923" h="140864">
                        <a:moveTo>
                          <a:pt x="421" y="22039"/>
                        </a:moveTo>
                        <a:cubicBezTo>
                          <a:pt x="1626" y="45448"/>
                          <a:pt x="5306" y="92903"/>
                          <a:pt x="7399" y="116630"/>
                        </a:cubicBezTo>
                        <a:cubicBezTo>
                          <a:pt x="9493" y="140357"/>
                          <a:pt x="10127" y="140357"/>
                          <a:pt x="12157" y="140484"/>
                        </a:cubicBezTo>
                        <a:cubicBezTo>
                          <a:pt x="14251" y="140610"/>
                          <a:pt x="17804" y="140801"/>
                          <a:pt x="33664" y="140864"/>
                        </a:cubicBezTo>
                        <a:cubicBezTo>
                          <a:pt x="49524" y="140864"/>
                          <a:pt x="77756" y="140864"/>
                          <a:pt x="91649" y="140674"/>
                        </a:cubicBezTo>
                        <a:cubicBezTo>
                          <a:pt x="105543" y="140484"/>
                          <a:pt x="105099" y="140293"/>
                          <a:pt x="104845" y="139088"/>
                        </a:cubicBezTo>
                        <a:cubicBezTo>
                          <a:pt x="104591" y="137882"/>
                          <a:pt x="104528" y="135662"/>
                          <a:pt x="102878" y="113267"/>
                        </a:cubicBezTo>
                        <a:cubicBezTo>
                          <a:pt x="101229" y="90873"/>
                          <a:pt x="98057" y="48240"/>
                          <a:pt x="96090" y="26987"/>
                        </a:cubicBezTo>
                        <a:cubicBezTo>
                          <a:pt x="94123" y="5671"/>
                          <a:pt x="93362" y="5671"/>
                          <a:pt x="91649" y="5798"/>
                        </a:cubicBezTo>
                        <a:cubicBezTo>
                          <a:pt x="89873" y="5925"/>
                          <a:pt x="87082" y="6115"/>
                          <a:pt x="77248" y="5925"/>
                        </a:cubicBezTo>
                        <a:cubicBezTo>
                          <a:pt x="67415" y="5734"/>
                          <a:pt x="50539" y="5036"/>
                          <a:pt x="36773" y="3958"/>
                        </a:cubicBezTo>
                        <a:cubicBezTo>
                          <a:pt x="23006" y="2943"/>
                          <a:pt x="12284" y="1484"/>
                          <a:pt x="6384" y="405"/>
                        </a:cubicBezTo>
                        <a:cubicBezTo>
                          <a:pt x="421" y="-673"/>
                          <a:pt x="-785" y="-1308"/>
                          <a:pt x="421" y="22102"/>
                        </a:cubicBezTo>
                        <a:close/>
                      </a:path>
                    </a:pathLst>
                  </a:custGeom>
                  <a:solidFill>
                    <a:srgbClr val="42897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3" name="Freeform: Shape 7842">
                    <a:extLst>
                      <a:ext uri="{FF2B5EF4-FFF2-40B4-BE49-F238E27FC236}">
                        <a16:creationId xmlns:a16="http://schemas.microsoft.com/office/drawing/2014/main" id="{FCC0C28B-035D-87D1-B76B-83A8B5CE14D3}"/>
                      </a:ext>
                    </a:extLst>
                  </p:cNvPr>
                  <p:cNvSpPr/>
                  <p:nvPr/>
                </p:nvSpPr>
                <p:spPr>
                  <a:xfrm>
                    <a:off x="420594" y="3714899"/>
                    <a:ext cx="103677" cy="94794"/>
                  </a:xfrm>
                  <a:custGeom>
                    <a:avLst/>
                    <a:gdLst>
                      <a:gd name="connsiteX0" fmla="*/ 141 w 103677"/>
                      <a:gd name="connsiteY0" fmla="*/ 15827 h 94794"/>
                      <a:gd name="connsiteX1" fmla="*/ 4011 w 103677"/>
                      <a:gd name="connsiteY1" fmla="*/ 77936 h 94794"/>
                      <a:gd name="connsiteX2" fmla="*/ 8705 w 103677"/>
                      <a:gd name="connsiteY2" fmla="*/ 93987 h 94794"/>
                      <a:gd name="connsiteX3" fmla="*/ 31862 w 103677"/>
                      <a:gd name="connsiteY3" fmla="*/ 94684 h 94794"/>
                      <a:gd name="connsiteX4" fmla="*/ 89593 w 103677"/>
                      <a:gd name="connsiteY4" fmla="*/ 91893 h 94794"/>
                      <a:gd name="connsiteX5" fmla="*/ 103677 w 103677"/>
                      <a:gd name="connsiteY5" fmla="*/ 88340 h 94794"/>
                      <a:gd name="connsiteX6" fmla="*/ 102408 w 103677"/>
                      <a:gd name="connsiteY6" fmla="*/ 70704 h 94794"/>
                      <a:gd name="connsiteX7" fmla="*/ 97333 w 103677"/>
                      <a:gd name="connsiteY7" fmla="*/ 15256 h 94794"/>
                      <a:gd name="connsiteX8" fmla="*/ 93717 w 103677"/>
                      <a:gd name="connsiteY8" fmla="*/ 1616 h 94794"/>
                      <a:gd name="connsiteX9" fmla="*/ 79506 w 103677"/>
                      <a:gd name="connsiteY9" fmla="*/ 2441 h 94794"/>
                      <a:gd name="connsiteX10" fmla="*/ 37191 w 103677"/>
                      <a:gd name="connsiteY10" fmla="*/ 2187 h 94794"/>
                      <a:gd name="connsiteX11" fmla="*/ 6802 w 103677"/>
                      <a:gd name="connsiteY11" fmla="*/ 411 h 94794"/>
                      <a:gd name="connsiteX12" fmla="*/ 712 w 103677"/>
                      <a:gd name="connsiteY12" fmla="*/ 30 h 94794"/>
                      <a:gd name="connsiteX13" fmla="*/ 268 w 103677"/>
                      <a:gd name="connsiteY13" fmla="*/ 15763 h 94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677" h="94794">
                        <a:moveTo>
                          <a:pt x="141" y="15827"/>
                        </a:moveTo>
                        <a:cubicBezTo>
                          <a:pt x="775" y="31370"/>
                          <a:pt x="2679" y="62393"/>
                          <a:pt x="4011" y="77936"/>
                        </a:cubicBezTo>
                        <a:cubicBezTo>
                          <a:pt x="5343" y="93479"/>
                          <a:pt x="6104" y="93606"/>
                          <a:pt x="8705" y="93987"/>
                        </a:cubicBezTo>
                        <a:cubicBezTo>
                          <a:pt x="11307" y="94367"/>
                          <a:pt x="15747" y="95065"/>
                          <a:pt x="31862" y="94684"/>
                        </a:cubicBezTo>
                        <a:cubicBezTo>
                          <a:pt x="47976" y="94367"/>
                          <a:pt x="75699" y="93035"/>
                          <a:pt x="89593" y="91893"/>
                        </a:cubicBezTo>
                        <a:cubicBezTo>
                          <a:pt x="103487" y="90751"/>
                          <a:pt x="103614" y="89736"/>
                          <a:pt x="103677" y="88340"/>
                        </a:cubicBezTo>
                        <a:cubicBezTo>
                          <a:pt x="103677" y="86945"/>
                          <a:pt x="103677" y="85168"/>
                          <a:pt x="102408" y="70704"/>
                        </a:cubicBezTo>
                        <a:cubicBezTo>
                          <a:pt x="101203" y="56175"/>
                          <a:pt x="98792" y="28959"/>
                          <a:pt x="97333" y="15256"/>
                        </a:cubicBezTo>
                        <a:cubicBezTo>
                          <a:pt x="95874" y="1553"/>
                          <a:pt x="95239" y="1489"/>
                          <a:pt x="93717" y="1616"/>
                        </a:cubicBezTo>
                        <a:cubicBezTo>
                          <a:pt x="92194" y="1806"/>
                          <a:pt x="89657" y="2250"/>
                          <a:pt x="79506" y="2441"/>
                        </a:cubicBezTo>
                        <a:cubicBezTo>
                          <a:pt x="69292" y="2631"/>
                          <a:pt x="51465" y="2631"/>
                          <a:pt x="37191" y="2187"/>
                        </a:cubicBezTo>
                        <a:cubicBezTo>
                          <a:pt x="22916" y="1743"/>
                          <a:pt x="12258" y="855"/>
                          <a:pt x="6802" y="411"/>
                        </a:cubicBezTo>
                        <a:cubicBezTo>
                          <a:pt x="1346" y="-33"/>
                          <a:pt x="1156" y="-33"/>
                          <a:pt x="712" y="30"/>
                        </a:cubicBezTo>
                        <a:cubicBezTo>
                          <a:pt x="268" y="30"/>
                          <a:pt x="-367" y="220"/>
                          <a:pt x="268" y="15763"/>
                        </a:cubicBezTo>
                        <a:close/>
                      </a:path>
                    </a:pathLst>
                  </a:custGeom>
                  <a:solidFill>
                    <a:srgbClr val="63AA9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4" name="Freeform: Shape 7843">
                    <a:extLst>
                      <a:ext uri="{FF2B5EF4-FFF2-40B4-BE49-F238E27FC236}">
                        <a16:creationId xmlns:a16="http://schemas.microsoft.com/office/drawing/2014/main" id="{80690AAD-844C-9066-8E0D-736EFC4421EC}"/>
                      </a:ext>
                    </a:extLst>
                  </p:cNvPr>
                  <p:cNvSpPr/>
                  <p:nvPr/>
                </p:nvSpPr>
                <p:spPr>
                  <a:xfrm>
                    <a:off x="284336" y="3705603"/>
                    <a:ext cx="85391" cy="8945"/>
                  </a:xfrm>
                  <a:custGeom>
                    <a:avLst/>
                    <a:gdLst>
                      <a:gd name="connsiteX0" fmla="*/ 0 w 85391"/>
                      <a:gd name="connsiteY0" fmla="*/ 0 h 8945"/>
                      <a:gd name="connsiteX1" fmla="*/ 85075 w 85391"/>
                      <a:gd name="connsiteY1" fmla="*/ 0 h 8945"/>
                      <a:gd name="connsiteX2" fmla="*/ 85392 w 85391"/>
                      <a:gd name="connsiteY2" fmla="*/ 8945 h 8945"/>
                      <a:gd name="connsiteX3" fmla="*/ 317 w 85391"/>
                      <a:gd name="connsiteY3" fmla="*/ 8945 h 8945"/>
                      <a:gd name="connsiteX4" fmla="*/ 0 w 85391"/>
                      <a:gd name="connsiteY4" fmla="*/ 0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91" h="8945">
                        <a:moveTo>
                          <a:pt x="0" y="0"/>
                        </a:moveTo>
                        <a:lnTo>
                          <a:pt x="85075" y="0"/>
                        </a:lnTo>
                        <a:lnTo>
                          <a:pt x="85392" y="8945"/>
                        </a:lnTo>
                        <a:lnTo>
                          <a:pt x="317" y="89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C616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5" name="Freeform: Shape 7844">
                    <a:extLst>
                      <a:ext uri="{FF2B5EF4-FFF2-40B4-BE49-F238E27FC236}">
                        <a16:creationId xmlns:a16="http://schemas.microsoft.com/office/drawing/2014/main" id="{AD2A0D74-964F-7ADD-ED29-E7853B30B2BD}"/>
                      </a:ext>
                    </a:extLst>
                  </p:cNvPr>
                  <p:cNvSpPr/>
                  <p:nvPr/>
                </p:nvSpPr>
                <p:spPr>
                  <a:xfrm>
                    <a:off x="286556" y="3746015"/>
                    <a:ext cx="93068" cy="14528"/>
                  </a:xfrm>
                  <a:custGeom>
                    <a:avLst/>
                    <a:gdLst>
                      <a:gd name="connsiteX0" fmla="*/ 0 w 93068"/>
                      <a:gd name="connsiteY0" fmla="*/ 0 h 14528"/>
                      <a:gd name="connsiteX1" fmla="*/ 92624 w 93068"/>
                      <a:gd name="connsiteY1" fmla="*/ 0 h 14528"/>
                      <a:gd name="connsiteX2" fmla="*/ 93068 w 93068"/>
                      <a:gd name="connsiteY2" fmla="*/ 14528 h 14528"/>
                      <a:gd name="connsiteX3" fmla="*/ 508 w 93068"/>
                      <a:gd name="connsiteY3" fmla="*/ 14528 h 14528"/>
                      <a:gd name="connsiteX4" fmla="*/ 0 w 93068"/>
                      <a:gd name="connsiteY4" fmla="*/ 0 h 14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8" h="14528">
                        <a:moveTo>
                          <a:pt x="0" y="0"/>
                        </a:moveTo>
                        <a:lnTo>
                          <a:pt x="92624" y="0"/>
                        </a:lnTo>
                        <a:lnTo>
                          <a:pt x="93068" y="14528"/>
                        </a:lnTo>
                        <a:lnTo>
                          <a:pt x="508" y="145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C616B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6" name="Freeform: Shape 7845">
                    <a:extLst>
                      <a:ext uri="{FF2B5EF4-FFF2-40B4-BE49-F238E27FC236}">
                        <a16:creationId xmlns:a16="http://schemas.microsoft.com/office/drawing/2014/main" id="{3CB3C027-A0C3-87FB-3B52-FE86530EE745}"/>
                      </a:ext>
                    </a:extLst>
                  </p:cNvPr>
                  <p:cNvSpPr/>
                  <p:nvPr/>
                </p:nvSpPr>
                <p:spPr>
                  <a:xfrm>
                    <a:off x="657561" y="3749314"/>
                    <a:ext cx="99666" cy="13259"/>
                  </a:xfrm>
                  <a:custGeom>
                    <a:avLst/>
                    <a:gdLst>
                      <a:gd name="connsiteX0" fmla="*/ 0 w 99666"/>
                      <a:gd name="connsiteY0" fmla="*/ 0 h 13259"/>
                      <a:gd name="connsiteX1" fmla="*/ 99222 w 99666"/>
                      <a:gd name="connsiteY1" fmla="*/ 0 h 13259"/>
                      <a:gd name="connsiteX2" fmla="*/ 99666 w 99666"/>
                      <a:gd name="connsiteY2" fmla="*/ 13259 h 13259"/>
                      <a:gd name="connsiteX3" fmla="*/ 444 w 99666"/>
                      <a:gd name="connsiteY3" fmla="*/ 13259 h 13259"/>
                      <a:gd name="connsiteX4" fmla="*/ 0 w 99666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3259">
                        <a:moveTo>
                          <a:pt x="0" y="0"/>
                        </a:moveTo>
                        <a:lnTo>
                          <a:pt x="99222" y="0"/>
                        </a:lnTo>
                        <a:lnTo>
                          <a:pt x="99666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7" name="Freeform: Shape 7846">
                    <a:extLst>
                      <a:ext uri="{FF2B5EF4-FFF2-40B4-BE49-F238E27FC236}">
                        <a16:creationId xmlns:a16="http://schemas.microsoft.com/office/drawing/2014/main" id="{6793C4FD-729E-2773-7DFE-B393BCAADC11}"/>
                      </a:ext>
                    </a:extLst>
                  </p:cNvPr>
                  <p:cNvSpPr/>
                  <p:nvPr/>
                </p:nvSpPr>
                <p:spPr>
                  <a:xfrm>
                    <a:off x="663778" y="3710932"/>
                    <a:ext cx="93956" cy="13893"/>
                  </a:xfrm>
                  <a:custGeom>
                    <a:avLst/>
                    <a:gdLst>
                      <a:gd name="connsiteX0" fmla="*/ 0 w 93956"/>
                      <a:gd name="connsiteY0" fmla="*/ 0 h 13893"/>
                      <a:gd name="connsiteX1" fmla="*/ 93512 w 93956"/>
                      <a:gd name="connsiteY1" fmla="*/ 0 h 13893"/>
                      <a:gd name="connsiteX2" fmla="*/ 93957 w 93956"/>
                      <a:gd name="connsiteY2" fmla="*/ 13894 h 13893"/>
                      <a:gd name="connsiteX3" fmla="*/ 508 w 93956"/>
                      <a:gd name="connsiteY3" fmla="*/ 13894 h 13893"/>
                      <a:gd name="connsiteX4" fmla="*/ 0 w 93956"/>
                      <a:gd name="connsiteY4" fmla="*/ 0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56" h="13893">
                        <a:moveTo>
                          <a:pt x="0" y="0"/>
                        </a:moveTo>
                        <a:lnTo>
                          <a:pt x="93512" y="0"/>
                        </a:lnTo>
                        <a:lnTo>
                          <a:pt x="93957" y="13894"/>
                        </a:lnTo>
                        <a:lnTo>
                          <a:pt x="508" y="1389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8" name="Freeform: Shape 7847">
                    <a:extLst>
                      <a:ext uri="{FF2B5EF4-FFF2-40B4-BE49-F238E27FC236}">
                        <a16:creationId xmlns:a16="http://schemas.microsoft.com/office/drawing/2014/main" id="{7A3ED2BE-7004-BC75-4679-0CD6EC77F4F1}"/>
                      </a:ext>
                    </a:extLst>
                  </p:cNvPr>
                  <p:cNvSpPr/>
                  <p:nvPr/>
                </p:nvSpPr>
                <p:spPr>
                  <a:xfrm>
                    <a:off x="663144" y="3677118"/>
                    <a:ext cx="101442" cy="12624"/>
                  </a:xfrm>
                  <a:custGeom>
                    <a:avLst/>
                    <a:gdLst>
                      <a:gd name="connsiteX0" fmla="*/ 0 w 101442"/>
                      <a:gd name="connsiteY0" fmla="*/ 0 h 12624"/>
                      <a:gd name="connsiteX1" fmla="*/ 100998 w 101442"/>
                      <a:gd name="connsiteY1" fmla="*/ 0 h 12624"/>
                      <a:gd name="connsiteX2" fmla="*/ 101443 w 101442"/>
                      <a:gd name="connsiteY2" fmla="*/ 12625 h 12624"/>
                      <a:gd name="connsiteX3" fmla="*/ 381 w 101442"/>
                      <a:gd name="connsiteY3" fmla="*/ 12625 h 12624"/>
                      <a:gd name="connsiteX4" fmla="*/ 0 w 101442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2" h="12624">
                        <a:moveTo>
                          <a:pt x="0" y="0"/>
                        </a:moveTo>
                        <a:lnTo>
                          <a:pt x="100998" y="0"/>
                        </a:lnTo>
                        <a:lnTo>
                          <a:pt x="101443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49" name="Freeform: Shape 7848">
                    <a:extLst>
                      <a:ext uri="{FF2B5EF4-FFF2-40B4-BE49-F238E27FC236}">
                        <a16:creationId xmlns:a16="http://schemas.microsoft.com/office/drawing/2014/main" id="{4EDA5C67-CA8C-F64B-CBAB-40C28D7BE6FF}"/>
                      </a:ext>
                    </a:extLst>
                  </p:cNvPr>
                  <p:cNvSpPr/>
                  <p:nvPr/>
                </p:nvSpPr>
                <p:spPr>
                  <a:xfrm>
                    <a:off x="666252" y="3638419"/>
                    <a:ext cx="107152" cy="9896"/>
                  </a:xfrm>
                  <a:custGeom>
                    <a:avLst/>
                    <a:gdLst>
                      <a:gd name="connsiteX0" fmla="*/ 0 w 107152"/>
                      <a:gd name="connsiteY0" fmla="*/ 0 h 9896"/>
                      <a:gd name="connsiteX1" fmla="*/ 106835 w 107152"/>
                      <a:gd name="connsiteY1" fmla="*/ 0 h 9896"/>
                      <a:gd name="connsiteX2" fmla="*/ 107152 w 107152"/>
                      <a:gd name="connsiteY2" fmla="*/ 9897 h 9896"/>
                      <a:gd name="connsiteX3" fmla="*/ 381 w 107152"/>
                      <a:gd name="connsiteY3" fmla="*/ 9897 h 9896"/>
                      <a:gd name="connsiteX4" fmla="*/ 0 w 107152"/>
                      <a:gd name="connsiteY4" fmla="*/ 0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52" h="9896">
                        <a:moveTo>
                          <a:pt x="0" y="0"/>
                        </a:moveTo>
                        <a:lnTo>
                          <a:pt x="106835" y="0"/>
                        </a:lnTo>
                        <a:lnTo>
                          <a:pt x="107152" y="9897"/>
                        </a:lnTo>
                        <a:lnTo>
                          <a:pt x="381" y="98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0" name="Freeform: Shape 7849">
                    <a:extLst>
                      <a:ext uri="{FF2B5EF4-FFF2-40B4-BE49-F238E27FC236}">
                        <a16:creationId xmlns:a16="http://schemas.microsoft.com/office/drawing/2014/main" id="{B28FE49A-5F7C-E3A2-895C-964365D3EDB4}"/>
                      </a:ext>
                    </a:extLst>
                  </p:cNvPr>
                  <p:cNvSpPr/>
                  <p:nvPr/>
                </p:nvSpPr>
                <p:spPr>
                  <a:xfrm>
                    <a:off x="652422" y="3593693"/>
                    <a:ext cx="125359" cy="12624"/>
                  </a:xfrm>
                  <a:custGeom>
                    <a:avLst/>
                    <a:gdLst>
                      <a:gd name="connsiteX0" fmla="*/ 0 w 125359"/>
                      <a:gd name="connsiteY0" fmla="*/ 0 h 12624"/>
                      <a:gd name="connsiteX1" fmla="*/ 124916 w 125359"/>
                      <a:gd name="connsiteY1" fmla="*/ 0 h 12624"/>
                      <a:gd name="connsiteX2" fmla="*/ 125360 w 125359"/>
                      <a:gd name="connsiteY2" fmla="*/ 12625 h 12624"/>
                      <a:gd name="connsiteX3" fmla="*/ 381 w 125359"/>
                      <a:gd name="connsiteY3" fmla="*/ 12625 h 12624"/>
                      <a:gd name="connsiteX4" fmla="*/ 0 w 125359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359" h="12624">
                        <a:moveTo>
                          <a:pt x="0" y="0"/>
                        </a:moveTo>
                        <a:lnTo>
                          <a:pt x="124916" y="0"/>
                        </a:lnTo>
                        <a:lnTo>
                          <a:pt x="125360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1" name="Freeform: Shape 7850">
                    <a:extLst>
                      <a:ext uri="{FF2B5EF4-FFF2-40B4-BE49-F238E27FC236}">
                        <a16:creationId xmlns:a16="http://schemas.microsoft.com/office/drawing/2014/main" id="{6C899339-B2F5-94DE-8646-01F9E6EE489E}"/>
                      </a:ext>
                    </a:extLst>
                  </p:cNvPr>
                  <p:cNvSpPr/>
                  <p:nvPr/>
                </p:nvSpPr>
                <p:spPr>
                  <a:xfrm>
                    <a:off x="646649" y="3553662"/>
                    <a:ext cx="123647" cy="13576"/>
                  </a:xfrm>
                  <a:custGeom>
                    <a:avLst/>
                    <a:gdLst>
                      <a:gd name="connsiteX0" fmla="*/ 0 w 123647"/>
                      <a:gd name="connsiteY0" fmla="*/ 0 h 13576"/>
                      <a:gd name="connsiteX1" fmla="*/ 123203 w 123647"/>
                      <a:gd name="connsiteY1" fmla="*/ 0 h 13576"/>
                      <a:gd name="connsiteX2" fmla="*/ 123647 w 123647"/>
                      <a:gd name="connsiteY2" fmla="*/ 13576 h 13576"/>
                      <a:gd name="connsiteX3" fmla="*/ 444 w 123647"/>
                      <a:gd name="connsiteY3" fmla="*/ 13576 h 13576"/>
                      <a:gd name="connsiteX4" fmla="*/ 0 w 123647"/>
                      <a:gd name="connsiteY4" fmla="*/ 0 h 13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47" h="13576">
                        <a:moveTo>
                          <a:pt x="0" y="0"/>
                        </a:moveTo>
                        <a:lnTo>
                          <a:pt x="123203" y="0"/>
                        </a:lnTo>
                        <a:lnTo>
                          <a:pt x="123647" y="13576"/>
                        </a:lnTo>
                        <a:lnTo>
                          <a:pt x="444" y="1357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2" name="Freeform: Shape 7851">
                    <a:extLst>
                      <a:ext uri="{FF2B5EF4-FFF2-40B4-BE49-F238E27FC236}">
                        <a16:creationId xmlns:a16="http://schemas.microsoft.com/office/drawing/2014/main" id="{95C31924-8AA1-5D22-710A-A156320713D3}"/>
                      </a:ext>
                    </a:extLst>
                  </p:cNvPr>
                  <p:cNvSpPr/>
                  <p:nvPr/>
                </p:nvSpPr>
                <p:spPr>
                  <a:xfrm>
                    <a:off x="643096" y="3514265"/>
                    <a:ext cx="122758" cy="13259"/>
                  </a:xfrm>
                  <a:custGeom>
                    <a:avLst/>
                    <a:gdLst>
                      <a:gd name="connsiteX0" fmla="*/ 0 w 122758"/>
                      <a:gd name="connsiteY0" fmla="*/ 0 h 13259"/>
                      <a:gd name="connsiteX1" fmla="*/ 122315 w 122758"/>
                      <a:gd name="connsiteY1" fmla="*/ 0 h 13259"/>
                      <a:gd name="connsiteX2" fmla="*/ 122759 w 122758"/>
                      <a:gd name="connsiteY2" fmla="*/ 13259 h 13259"/>
                      <a:gd name="connsiteX3" fmla="*/ 444 w 122758"/>
                      <a:gd name="connsiteY3" fmla="*/ 13259 h 13259"/>
                      <a:gd name="connsiteX4" fmla="*/ 0 w 122758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58" h="13259">
                        <a:moveTo>
                          <a:pt x="0" y="0"/>
                        </a:moveTo>
                        <a:lnTo>
                          <a:pt x="122315" y="0"/>
                        </a:lnTo>
                        <a:lnTo>
                          <a:pt x="122759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3" name="Freeform: Shape 7852">
                    <a:extLst>
                      <a:ext uri="{FF2B5EF4-FFF2-40B4-BE49-F238E27FC236}">
                        <a16:creationId xmlns:a16="http://schemas.microsoft.com/office/drawing/2014/main" id="{D5E16046-B549-FDEF-55B5-9BCAE86F7556}"/>
                      </a:ext>
                    </a:extLst>
                  </p:cNvPr>
                  <p:cNvSpPr/>
                  <p:nvPr/>
                </p:nvSpPr>
                <p:spPr>
                  <a:xfrm>
                    <a:off x="635991" y="3472203"/>
                    <a:ext cx="129864" cy="15923"/>
                  </a:xfrm>
                  <a:custGeom>
                    <a:avLst/>
                    <a:gdLst>
                      <a:gd name="connsiteX0" fmla="*/ 0 w 129864"/>
                      <a:gd name="connsiteY0" fmla="*/ 0 h 15923"/>
                      <a:gd name="connsiteX1" fmla="*/ 129357 w 129864"/>
                      <a:gd name="connsiteY1" fmla="*/ 0 h 15923"/>
                      <a:gd name="connsiteX2" fmla="*/ 129864 w 129864"/>
                      <a:gd name="connsiteY2" fmla="*/ 15924 h 15923"/>
                      <a:gd name="connsiteX3" fmla="*/ 508 w 129864"/>
                      <a:gd name="connsiteY3" fmla="*/ 15924 h 15923"/>
                      <a:gd name="connsiteX4" fmla="*/ 0 w 129864"/>
                      <a:gd name="connsiteY4" fmla="*/ 0 h 1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64" h="15923">
                        <a:moveTo>
                          <a:pt x="0" y="0"/>
                        </a:moveTo>
                        <a:lnTo>
                          <a:pt x="129357" y="0"/>
                        </a:lnTo>
                        <a:lnTo>
                          <a:pt x="129864" y="15924"/>
                        </a:lnTo>
                        <a:lnTo>
                          <a:pt x="508" y="159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F7A80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7854" name="Graphic 7643">
                  <a:extLst>
                    <a:ext uri="{FF2B5EF4-FFF2-40B4-BE49-F238E27FC236}">
                      <a16:creationId xmlns:a16="http://schemas.microsoft.com/office/drawing/2014/main" id="{46D178A2-6A84-9FE6-4F01-9D4C77190DBA}"/>
                    </a:ext>
                  </a:extLst>
                </p:cNvPr>
                <p:cNvGrpSpPr/>
                <p:nvPr/>
              </p:nvGrpSpPr>
              <p:grpSpPr>
                <a:xfrm>
                  <a:off x="1152432" y="3376883"/>
                  <a:ext cx="491077" cy="437526"/>
                  <a:chOff x="1152432" y="3376883"/>
                  <a:chExt cx="491077" cy="437526"/>
                </a:xfrm>
              </p:grpSpPr>
              <p:sp>
                <p:nvSpPr>
                  <p:cNvPr id="7855" name="Freeform: Shape 7854">
                    <a:extLst>
                      <a:ext uri="{FF2B5EF4-FFF2-40B4-BE49-F238E27FC236}">
                        <a16:creationId xmlns:a16="http://schemas.microsoft.com/office/drawing/2014/main" id="{29A49F06-C231-0942-2D69-1E2FE36E78CB}"/>
                      </a:ext>
                    </a:extLst>
                  </p:cNvPr>
                  <p:cNvSpPr/>
                  <p:nvPr/>
                </p:nvSpPr>
                <p:spPr>
                  <a:xfrm>
                    <a:off x="1474541" y="3404915"/>
                    <a:ext cx="168968" cy="383982"/>
                  </a:xfrm>
                  <a:custGeom>
                    <a:avLst/>
                    <a:gdLst>
                      <a:gd name="connsiteX0" fmla="*/ 17907 w 168968"/>
                      <a:gd name="connsiteY0" fmla="*/ 52125 h 383982"/>
                      <a:gd name="connsiteX1" fmla="*/ 19240 w 168968"/>
                      <a:gd name="connsiteY1" fmla="*/ 15900 h 383982"/>
                      <a:gd name="connsiteX2" fmla="*/ 24886 w 168968"/>
                      <a:gd name="connsiteY2" fmla="*/ 4100 h 383982"/>
                      <a:gd name="connsiteX3" fmla="*/ 58193 w 168968"/>
                      <a:gd name="connsiteY3" fmla="*/ 2577 h 383982"/>
                      <a:gd name="connsiteX4" fmla="*/ 146566 w 168968"/>
                      <a:gd name="connsiteY4" fmla="*/ 167 h 383982"/>
                      <a:gd name="connsiteX5" fmla="*/ 168009 w 168968"/>
                      <a:gd name="connsiteY5" fmla="*/ 1499 h 383982"/>
                      <a:gd name="connsiteX6" fmla="*/ 168390 w 168968"/>
                      <a:gd name="connsiteY6" fmla="*/ 16725 h 383982"/>
                      <a:gd name="connsiteX7" fmla="*/ 168961 w 168968"/>
                      <a:gd name="connsiteY7" fmla="*/ 92855 h 383982"/>
                      <a:gd name="connsiteX8" fmla="*/ 166994 w 168968"/>
                      <a:gd name="connsiteY8" fmla="*/ 251331 h 383982"/>
                      <a:gd name="connsiteX9" fmla="*/ 161919 w 168968"/>
                      <a:gd name="connsiteY9" fmla="*/ 352837 h 383982"/>
                      <a:gd name="connsiteX10" fmla="*/ 157605 w 168968"/>
                      <a:gd name="connsiteY10" fmla="*/ 370600 h 383982"/>
                      <a:gd name="connsiteX11" fmla="*/ 130579 w 168968"/>
                      <a:gd name="connsiteY11" fmla="*/ 374343 h 383982"/>
                      <a:gd name="connsiteX12" fmla="*/ 64663 w 168968"/>
                      <a:gd name="connsiteY12" fmla="*/ 382083 h 383982"/>
                      <a:gd name="connsiteX13" fmla="*/ 32943 w 168968"/>
                      <a:gd name="connsiteY13" fmla="*/ 374343 h 383982"/>
                      <a:gd name="connsiteX14" fmla="*/ 18859 w 168968"/>
                      <a:gd name="connsiteY14" fmla="*/ 297008 h 383982"/>
                      <a:gd name="connsiteX15" fmla="*/ 144 w 168968"/>
                      <a:gd name="connsiteY15" fmla="*/ 167969 h 383982"/>
                      <a:gd name="connsiteX16" fmla="*/ 11690 w 168968"/>
                      <a:gd name="connsiteY16" fmla="*/ 83465 h 383982"/>
                      <a:gd name="connsiteX17" fmla="*/ 17907 w 168968"/>
                      <a:gd name="connsiteY17" fmla="*/ 52125 h 38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8968" h="383982">
                        <a:moveTo>
                          <a:pt x="17907" y="52125"/>
                        </a:moveTo>
                        <a:cubicBezTo>
                          <a:pt x="18415" y="41657"/>
                          <a:pt x="18478" y="25099"/>
                          <a:pt x="19240" y="15900"/>
                        </a:cubicBezTo>
                        <a:cubicBezTo>
                          <a:pt x="20001" y="6765"/>
                          <a:pt x="21397" y="4988"/>
                          <a:pt x="24886" y="4100"/>
                        </a:cubicBezTo>
                        <a:cubicBezTo>
                          <a:pt x="28375" y="3212"/>
                          <a:pt x="34021" y="3212"/>
                          <a:pt x="58193" y="2577"/>
                        </a:cubicBezTo>
                        <a:cubicBezTo>
                          <a:pt x="82364" y="1943"/>
                          <a:pt x="125187" y="611"/>
                          <a:pt x="146566" y="167"/>
                        </a:cubicBezTo>
                        <a:cubicBezTo>
                          <a:pt x="167946" y="-278"/>
                          <a:pt x="167946" y="167"/>
                          <a:pt x="168009" y="1499"/>
                        </a:cubicBezTo>
                        <a:cubicBezTo>
                          <a:pt x="168009" y="2831"/>
                          <a:pt x="168136" y="5052"/>
                          <a:pt x="168390" y="16725"/>
                        </a:cubicBezTo>
                        <a:cubicBezTo>
                          <a:pt x="168644" y="28398"/>
                          <a:pt x="169024" y="49588"/>
                          <a:pt x="168961" y="92855"/>
                        </a:cubicBezTo>
                        <a:cubicBezTo>
                          <a:pt x="168961" y="136121"/>
                          <a:pt x="168390" y="201466"/>
                          <a:pt x="166994" y="251331"/>
                        </a:cubicBezTo>
                        <a:cubicBezTo>
                          <a:pt x="165535" y="301195"/>
                          <a:pt x="163124" y="335644"/>
                          <a:pt x="161919" y="352837"/>
                        </a:cubicBezTo>
                        <a:cubicBezTo>
                          <a:pt x="161113" y="364301"/>
                          <a:pt x="159680" y="370220"/>
                          <a:pt x="157605" y="370600"/>
                        </a:cubicBezTo>
                        <a:cubicBezTo>
                          <a:pt x="154496" y="371171"/>
                          <a:pt x="148343" y="372250"/>
                          <a:pt x="130579" y="374343"/>
                        </a:cubicBezTo>
                        <a:cubicBezTo>
                          <a:pt x="112752" y="376437"/>
                          <a:pt x="83315" y="379546"/>
                          <a:pt x="64663" y="382083"/>
                        </a:cubicBezTo>
                        <a:cubicBezTo>
                          <a:pt x="46012" y="384621"/>
                          <a:pt x="38082" y="386587"/>
                          <a:pt x="32943" y="374343"/>
                        </a:cubicBezTo>
                        <a:cubicBezTo>
                          <a:pt x="27804" y="362099"/>
                          <a:pt x="25457" y="335580"/>
                          <a:pt x="18859" y="297008"/>
                        </a:cubicBezTo>
                        <a:cubicBezTo>
                          <a:pt x="12261" y="258373"/>
                          <a:pt x="1413" y="207620"/>
                          <a:pt x="144" y="167969"/>
                        </a:cubicBezTo>
                        <a:cubicBezTo>
                          <a:pt x="-1188" y="128381"/>
                          <a:pt x="7059" y="99896"/>
                          <a:pt x="11690" y="83465"/>
                        </a:cubicBezTo>
                        <a:cubicBezTo>
                          <a:pt x="16321" y="67034"/>
                          <a:pt x="17336" y="62593"/>
                          <a:pt x="17907" y="52125"/>
                        </a:cubicBezTo>
                        <a:close/>
                      </a:path>
                    </a:pathLst>
                  </a:custGeom>
                  <a:solidFill>
                    <a:srgbClr val="37999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6" name="Freeform: Shape 7855">
                    <a:extLst>
                      <a:ext uri="{FF2B5EF4-FFF2-40B4-BE49-F238E27FC236}">
                        <a16:creationId xmlns:a16="http://schemas.microsoft.com/office/drawing/2014/main" id="{D27E2A47-FCBE-A3FA-99AB-14949705A8D4}"/>
                      </a:ext>
                    </a:extLst>
                  </p:cNvPr>
                  <p:cNvSpPr/>
                  <p:nvPr/>
                </p:nvSpPr>
                <p:spPr>
                  <a:xfrm>
                    <a:off x="1207915" y="3376883"/>
                    <a:ext cx="292627" cy="79391"/>
                  </a:xfrm>
                  <a:custGeom>
                    <a:avLst/>
                    <a:gdLst>
                      <a:gd name="connsiteX0" fmla="*/ 49293 w 292627"/>
                      <a:gd name="connsiteY0" fmla="*/ 72227 h 79391"/>
                      <a:gd name="connsiteX1" fmla="*/ 24170 w 292627"/>
                      <a:gd name="connsiteY1" fmla="*/ 45899 h 79391"/>
                      <a:gd name="connsiteX2" fmla="*/ 3425 w 292627"/>
                      <a:gd name="connsiteY2" fmla="*/ 12148 h 79391"/>
                      <a:gd name="connsiteX3" fmla="*/ 2029 w 292627"/>
                      <a:gd name="connsiteY3" fmla="*/ 983 h 79391"/>
                      <a:gd name="connsiteX4" fmla="*/ 34638 w 292627"/>
                      <a:gd name="connsiteY4" fmla="*/ 538 h 79391"/>
                      <a:gd name="connsiteX5" fmla="*/ 143630 w 292627"/>
                      <a:gd name="connsiteY5" fmla="*/ 4091 h 79391"/>
                      <a:gd name="connsiteX6" fmla="*/ 268736 w 292627"/>
                      <a:gd name="connsiteY6" fmla="*/ 4535 h 79391"/>
                      <a:gd name="connsiteX7" fmla="*/ 291511 w 292627"/>
                      <a:gd name="connsiteY7" fmla="*/ 10626 h 79391"/>
                      <a:gd name="connsiteX8" fmla="*/ 280980 w 292627"/>
                      <a:gd name="connsiteY8" fmla="*/ 31054 h 79391"/>
                      <a:gd name="connsiteX9" fmla="*/ 267404 w 292627"/>
                      <a:gd name="connsiteY9" fmla="*/ 61188 h 79391"/>
                      <a:gd name="connsiteX10" fmla="*/ 244248 w 292627"/>
                      <a:gd name="connsiteY10" fmla="*/ 71656 h 79391"/>
                      <a:gd name="connsiteX11" fmla="*/ 176619 w 292627"/>
                      <a:gd name="connsiteY11" fmla="*/ 71656 h 79391"/>
                      <a:gd name="connsiteX12" fmla="*/ 81457 w 292627"/>
                      <a:gd name="connsiteY12" fmla="*/ 79079 h 79391"/>
                      <a:gd name="connsiteX13" fmla="*/ 49229 w 292627"/>
                      <a:gd name="connsiteY13" fmla="*/ 72290 h 7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2627" h="79391">
                        <a:moveTo>
                          <a:pt x="49293" y="72227"/>
                        </a:moveTo>
                        <a:cubicBezTo>
                          <a:pt x="42695" y="66518"/>
                          <a:pt x="32988" y="57509"/>
                          <a:pt x="24170" y="45899"/>
                        </a:cubicBezTo>
                        <a:cubicBezTo>
                          <a:pt x="15352" y="34289"/>
                          <a:pt x="7485" y="20205"/>
                          <a:pt x="3425" y="12148"/>
                        </a:cubicBezTo>
                        <a:cubicBezTo>
                          <a:pt x="-699" y="4091"/>
                          <a:pt x="-1016" y="2124"/>
                          <a:pt x="2029" y="983"/>
                        </a:cubicBezTo>
                        <a:cubicBezTo>
                          <a:pt x="5074" y="-96"/>
                          <a:pt x="11609" y="-350"/>
                          <a:pt x="34638" y="538"/>
                        </a:cubicBezTo>
                        <a:cubicBezTo>
                          <a:pt x="57730" y="1427"/>
                          <a:pt x="97381" y="3393"/>
                          <a:pt x="143630" y="4091"/>
                        </a:cubicBezTo>
                        <a:cubicBezTo>
                          <a:pt x="189879" y="4726"/>
                          <a:pt x="242725" y="4091"/>
                          <a:pt x="268736" y="4535"/>
                        </a:cubicBezTo>
                        <a:cubicBezTo>
                          <a:pt x="294747" y="4979"/>
                          <a:pt x="293922" y="6502"/>
                          <a:pt x="291511" y="10626"/>
                        </a:cubicBezTo>
                        <a:cubicBezTo>
                          <a:pt x="289164" y="14686"/>
                          <a:pt x="285231" y="21347"/>
                          <a:pt x="280980" y="31054"/>
                        </a:cubicBezTo>
                        <a:cubicBezTo>
                          <a:pt x="276730" y="40760"/>
                          <a:pt x="272098" y="53575"/>
                          <a:pt x="267404" y="61188"/>
                        </a:cubicBezTo>
                        <a:cubicBezTo>
                          <a:pt x="262646" y="68865"/>
                          <a:pt x="257824" y="71339"/>
                          <a:pt x="244248" y="71656"/>
                        </a:cubicBezTo>
                        <a:cubicBezTo>
                          <a:pt x="230671" y="71973"/>
                          <a:pt x="208340" y="70197"/>
                          <a:pt x="176619" y="71656"/>
                        </a:cubicBezTo>
                        <a:cubicBezTo>
                          <a:pt x="144899" y="73115"/>
                          <a:pt x="103725" y="77873"/>
                          <a:pt x="81457" y="79079"/>
                        </a:cubicBezTo>
                        <a:cubicBezTo>
                          <a:pt x="59189" y="80284"/>
                          <a:pt x="55827" y="78000"/>
                          <a:pt x="49229" y="72290"/>
                        </a:cubicBezTo>
                        <a:close/>
                      </a:path>
                    </a:pathLst>
                  </a:custGeom>
                  <a:solidFill>
                    <a:srgbClr val="E8D5D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7" name="Freeform: Shape 7856">
                    <a:extLst>
                      <a:ext uri="{FF2B5EF4-FFF2-40B4-BE49-F238E27FC236}">
                        <a16:creationId xmlns:a16="http://schemas.microsoft.com/office/drawing/2014/main" id="{BADB397F-8BAD-CECE-829A-B65A5F2F0B27}"/>
                      </a:ext>
                    </a:extLst>
                  </p:cNvPr>
                  <p:cNvSpPr/>
                  <p:nvPr/>
                </p:nvSpPr>
                <p:spPr>
                  <a:xfrm>
                    <a:off x="1152432" y="3430382"/>
                    <a:ext cx="145648" cy="361226"/>
                  </a:xfrm>
                  <a:custGeom>
                    <a:avLst/>
                    <a:gdLst>
                      <a:gd name="connsiteX0" fmla="*/ 288 w 145648"/>
                      <a:gd name="connsiteY0" fmla="*/ 837 h 361226"/>
                      <a:gd name="connsiteX1" fmla="*/ 3841 w 145648"/>
                      <a:gd name="connsiteY1" fmla="*/ 70369 h 361226"/>
                      <a:gd name="connsiteX2" fmla="*/ 11327 w 145648"/>
                      <a:gd name="connsiteY2" fmla="*/ 157474 h 361226"/>
                      <a:gd name="connsiteX3" fmla="*/ 10185 w 145648"/>
                      <a:gd name="connsiteY3" fmla="*/ 243120 h 361226"/>
                      <a:gd name="connsiteX4" fmla="*/ 10122 w 145648"/>
                      <a:gd name="connsiteY4" fmla="*/ 303072 h 361226"/>
                      <a:gd name="connsiteX5" fmla="*/ 16149 w 145648"/>
                      <a:gd name="connsiteY5" fmla="*/ 351731 h 361226"/>
                      <a:gd name="connsiteX6" fmla="*/ 27124 w 145648"/>
                      <a:gd name="connsiteY6" fmla="*/ 361121 h 361226"/>
                      <a:gd name="connsiteX7" fmla="*/ 61953 w 145648"/>
                      <a:gd name="connsiteY7" fmla="*/ 359598 h 361226"/>
                      <a:gd name="connsiteX8" fmla="*/ 129645 w 145648"/>
                      <a:gd name="connsiteY8" fmla="*/ 355728 h 361226"/>
                      <a:gd name="connsiteX9" fmla="*/ 145632 w 145648"/>
                      <a:gd name="connsiteY9" fmla="*/ 347671 h 361226"/>
                      <a:gd name="connsiteX10" fmla="*/ 141318 w 145648"/>
                      <a:gd name="connsiteY10" fmla="*/ 283659 h 361226"/>
                      <a:gd name="connsiteX11" fmla="*/ 123174 w 145648"/>
                      <a:gd name="connsiteY11" fmla="*/ 59521 h 361226"/>
                      <a:gd name="connsiteX12" fmla="*/ 103000 w 145648"/>
                      <a:gd name="connsiteY12" fmla="*/ 2423 h 361226"/>
                      <a:gd name="connsiteX13" fmla="*/ 74134 w 145648"/>
                      <a:gd name="connsiteY13" fmla="*/ 1726 h 361226"/>
                      <a:gd name="connsiteX14" fmla="*/ 479 w 145648"/>
                      <a:gd name="connsiteY14" fmla="*/ 964 h 361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5648" h="361226">
                        <a:moveTo>
                          <a:pt x="288" y="837"/>
                        </a:moveTo>
                        <a:cubicBezTo>
                          <a:pt x="-663" y="3312"/>
                          <a:pt x="796" y="44422"/>
                          <a:pt x="3841" y="70369"/>
                        </a:cubicBezTo>
                        <a:cubicBezTo>
                          <a:pt x="6886" y="96317"/>
                          <a:pt x="10312" y="126769"/>
                          <a:pt x="11327" y="157474"/>
                        </a:cubicBezTo>
                        <a:cubicBezTo>
                          <a:pt x="12342" y="188180"/>
                          <a:pt x="11010" y="219075"/>
                          <a:pt x="10185" y="243120"/>
                        </a:cubicBezTo>
                        <a:cubicBezTo>
                          <a:pt x="9361" y="267164"/>
                          <a:pt x="9043" y="284420"/>
                          <a:pt x="10122" y="303072"/>
                        </a:cubicBezTo>
                        <a:cubicBezTo>
                          <a:pt x="11200" y="321723"/>
                          <a:pt x="13611" y="341834"/>
                          <a:pt x="16149" y="351731"/>
                        </a:cubicBezTo>
                        <a:cubicBezTo>
                          <a:pt x="18686" y="361691"/>
                          <a:pt x="21351" y="361438"/>
                          <a:pt x="27124" y="361121"/>
                        </a:cubicBezTo>
                        <a:cubicBezTo>
                          <a:pt x="32897" y="360803"/>
                          <a:pt x="41716" y="360359"/>
                          <a:pt x="61953" y="359598"/>
                        </a:cubicBezTo>
                        <a:cubicBezTo>
                          <a:pt x="82191" y="358837"/>
                          <a:pt x="113721" y="357694"/>
                          <a:pt x="129645" y="355728"/>
                        </a:cubicBezTo>
                        <a:cubicBezTo>
                          <a:pt x="145505" y="353761"/>
                          <a:pt x="145759" y="350907"/>
                          <a:pt x="145632" y="347671"/>
                        </a:cubicBezTo>
                        <a:cubicBezTo>
                          <a:pt x="145505" y="344499"/>
                          <a:pt x="145125" y="340946"/>
                          <a:pt x="141318" y="283659"/>
                        </a:cubicBezTo>
                        <a:cubicBezTo>
                          <a:pt x="137512" y="226371"/>
                          <a:pt x="130343" y="115286"/>
                          <a:pt x="123174" y="59521"/>
                        </a:cubicBezTo>
                        <a:cubicBezTo>
                          <a:pt x="116005" y="3756"/>
                          <a:pt x="108963" y="3375"/>
                          <a:pt x="103000" y="2423"/>
                        </a:cubicBezTo>
                        <a:cubicBezTo>
                          <a:pt x="97036" y="1472"/>
                          <a:pt x="91834" y="1916"/>
                          <a:pt x="74134" y="1726"/>
                        </a:cubicBezTo>
                        <a:cubicBezTo>
                          <a:pt x="56370" y="1536"/>
                          <a:pt x="1430" y="-1510"/>
                          <a:pt x="479" y="964"/>
                        </a:cubicBezTo>
                        <a:close/>
                      </a:path>
                    </a:pathLst>
                  </a:custGeom>
                  <a:solidFill>
                    <a:srgbClr val="349C9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8" name="Freeform: Shape 7857">
                    <a:extLst>
                      <a:ext uri="{FF2B5EF4-FFF2-40B4-BE49-F238E27FC236}">
                        <a16:creationId xmlns:a16="http://schemas.microsoft.com/office/drawing/2014/main" id="{7B37F2E9-4E40-554D-BE40-B9980F2B3BB5}"/>
                      </a:ext>
                    </a:extLst>
                  </p:cNvPr>
                  <p:cNvSpPr/>
                  <p:nvPr/>
                </p:nvSpPr>
                <p:spPr>
                  <a:xfrm>
                    <a:off x="1153291" y="3463448"/>
                    <a:ext cx="133861" cy="299886"/>
                  </a:xfrm>
                  <a:custGeom>
                    <a:avLst/>
                    <a:gdLst>
                      <a:gd name="connsiteX0" fmla="*/ 0 w 133861"/>
                      <a:gd name="connsiteY0" fmla="*/ 0 h 299886"/>
                      <a:gd name="connsiteX1" fmla="*/ 1015 w 133861"/>
                      <a:gd name="connsiteY1" fmla="*/ 15860 h 299886"/>
                      <a:gd name="connsiteX2" fmla="*/ 111149 w 133861"/>
                      <a:gd name="connsiteY2" fmla="*/ 15860 h 299886"/>
                      <a:gd name="connsiteX3" fmla="*/ 110642 w 133861"/>
                      <a:gd name="connsiteY3" fmla="*/ 0 h 299886"/>
                      <a:gd name="connsiteX4" fmla="*/ 64 w 133861"/>
                      <a:gd name="connsiteY4" fmla="*/ 0 h 299886"/>
                      <a:gd name="connsiteX5" fmla="*/ 3045 w 133861"/>
                      <a:gd name="connsiteY5" fmla="*/ 37748 h 299886"/>
                      <a:gd name="connsiteX6" fmla="*/ 4124 w 133861"/>
                      <a:gd name="connsiteY6" fmla="*/ 47010 h 299886"/>
                      <a:gd name="connsiteX7" fmla="*/ 106835 w 133861"/>
                      <a:gd name="connsiteY7" fmla="*/ 47010 h 299886"/>
                      <a:gd name="connsiteX8" fmla="*/ 106518 w 133861"/>
                      <a:gd name="connsiteY8" fmla="*/ 37748 h 299886"/>
                      <a:gd name="connsiteX9" fmla="*/ 3045 w 133861"/>
                      <a:gd name="connsiteY9" fmla="*/ 37748 h 299886"/>
                      <a:gd name="connsiteX10" fmla="*/ 8184 w 133861"/>
                      <a:gd name="connsiteY10" fmla="*/ 87359 h 299886"/>
                      <a:gd name="connsiteX11" fmla="*/ 8882 w 133861"/>
                      <a:gd name="connsiteY11" fmla="*/ 95987 h 299886"/>
                      <a:gd name="connsiteX12" fmla="*/ 115527 w 133861"/>
                      <a:gd name="connsiteY12" fmla="*/ 95987 h 299886"/>
                      <a:gd name="connsiteX13" fmla="*/ 115273 w 133861"/>
                      <a:gd name="connsiteY13" fmla="*/ 87359 h 299886"/>
                      <a:gd name="connsiteX14" fmla="*/ 8247 w 133861"/>
                      <a:gd name="connsiteY14" fmla="*/ 87359 h 299886"/>
                      <a:gd name="connsiteX15" fmla="*/ 10595 w 133861"/>
                      <a:gd name="connsiteY15" fmla="*/ 131070 h 299886"/>
                      <a:gd name="connsiteX16" fmla="*/ 10722 w 133861"/>
                      <a:gd name="connsiteY16" fmla="*/ 141030 h 299886"/>
                      <a:gd name="connsiteX17" fmla="*/ 114321 w 133861"/>
                      <a:gd name="connsiteY17" fmla="*/ 141030 h 299886"/>
                      <a:gd name="connsiteX18" fmla="*/ 114004 w 133861"/>
                      <a:gd name="connsiteY18" fmla="*/ 131070 h 299886"/>
                      <a:gd name="connsiteX19" fmla="*/ 10595 w 133861"/>
                      <a:gd name="connsiteY19" fmla="*/ 131070 h 299886"/>
                      <a:gd name="connsiteX20" fmla="*/ 10722 w 133861"/>
                      <a:gd name="connsiteY20" fmla="*/ 158857 h 299886"/>
                      <a:gd name="connsiteX21" fmla="*/ 10404 w 133861"/>
                      <a:gd name="connsiteY21" fmla="*/ 174717 h 299886"/>
                      <a:gd name="connsiteX22" fmla="*/ 126121 w 133861"/>
                      <a:gd name="connsiteY22" fmla="*/ 174717 h 299886"/>
                      <a:gd name="connsiteX23" fmla="*/ 125614 w 133861"/>
                      <a:gd name="connsiteY23" fmla="*/ 158857 h 299886"/>
                      <a:gd name="connsiteX24" fmla="*/ 10722 w 133861"/>
                      <a:gd name="connsiteY24" fmla="*/ 158857 h 299886"/>
                      <a:gd name="connsiteX25" fmla="*/ 9136 w 133861"/>
                      <a:gd name="connsiteY25" fmla="*/ 214495 h 299886"/>
                      <a:gd name="connsiteX26" fmla="*/ 8755 w 133861"/>
                      <a:gd name="connsiteY26" fmla="*/ 229086 h 299886"/>
                      <a:gd name="connsiteX27" fmla="*/ 127073 w 133861"/>
                      <a:gd name="connsiteY27" fmla="*/ 229086 h 299886"/>
                      <a:gd name="connsiteX28" fmla="*/ 126565 w 133861"/>
                      <a:gd name="connsiteY28" fmla="*/ 214495 h 299886"/>
                      <a:gd name="connsiteX29" fmla="*/ 9136 w 133861"/>
                      <a:gd name="connsiteY29" fmla="*/ 214495 h 299886"/>
                      <a:gd name="connsiteX30" fmla="*/ 8565 w 133861"/>
                      <a:gd name="connsiteY30" fmla="*/ 249578 h 299886"/>
                      <a:gd name="connsiteX31" fmla="*/ 9136 w 133861"/>
                      <a:gd name="connsiteY31" fmla="*/ 268103 h 299886"/>
                      <a:gd name="connsiteX32" fmla="*/ 133671 w 133861"/>
                      <a:gd name="connsiteY32" fmla="*/ 268103 h 299886"/>
                      <a:gd name="connsiteX33" fmla="*/ 133036 w 133861"/>
                      <a:gd name="connsiteY33" fmla="*/ 249578 h 299886"/>
                      <a:gd name="connsiteX34" fmla="*/ 8565 w 133861"/>
                      <a:gd name="connsiteY34" fmla="*/ 249578 h 299886"/>
                      <a:gd name="connsiteX35" fmla="*/ 10024 w 133861"/>
                      <a:gd name="connsiteY35" fmla="*/ 281362 h 299886"/>
                      <a:gd name="connsiteX36" fmla="*/ 11990 w 133861"/>
                      <a:gd name="connsiteY36" fmla="*/ 299887 h 299886"/>
                      <a:gd name="connsiteX37" fmla="*/ 133861 w 133861"/>
                      <a:gd name="connsiteY37" fmla="*/ 299887 h 299886"/>
                      <a:gd name="connsiteX38" fmla="*/ 133227 w 133861"/>
                      <a:gd name="connsiteY38" fmla="*/ 281362 h 299886"/>
                      <a:gd name="connsiteX39" fmla="*/ 10024 w 133861"/>
                      <a:gd name="connsiteY39" fmla="*/ 281362 h 299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133861" h="299886">
                        <a:moveTo>
                          <a:pt x="0" y="0"/>
                        </a:moveTo>
                        <a:cubicBezTo>
                          <a:pt x="254" y="5139"/>
                          <a:pt x="634" y="10531"/>
                          <a:pt x="1015" y="15860"/>
                        </a:cubicBezTo>
                        <a:lnTo>
                          <a:pt x="111149" y="15860"/>
                        </a:lnTo>
                        <a:lnTo>
                          <a:pt x="110642" y="0"/>
                        </a:lnTo>
                        <a:lnTo>
                          <a:pt x="64" y="0"/>
                        </a:lnTo>
                        <a:close/>
                        <a:moveTo>
                          <a:pt x="3045" y="37748"/>
                        </a:moveTo>
                        <a:cubicBezTo>
                          <a:pt x="3426" y="40793"/>
                          <a:pt x="3743" y="43838"/>
                          <a:pt x="4124" y="47010"/>
                        </a:cubicBezTo>
                        <a:lnTo>
                          <a:pt x="106835" y="47010"/>
                        </a:lnTo>
                        <a:lnTo>
                          <a:pt x="106518" y="37748"/>
                        </a:lnTo>
                        <a:lnTo>
                          <a:pt x="3045" y="37748"/>
                        </a:lnTo>
                        <a:close/>
                        <a:moveTo>
                          <a:pt x="8184" y="87359"/>
                        </a:moveTo>
                        <a:cubicBezTo>
                          <a:pt x="8438" y="90214"/>
                          <a:pt x="8628" y="93068"/>
                          <a:pt x="8882" y="95987"/>
                        </a:cubicBezTo>
                        <a:lnTo>
                          <a:pt x="115527" y="95987"/>
                        </a:lnTo>
                        <a:lnTo>
                          <a:pt x="115273" y="87359"/>
                        </a:lnTo>
                        <a:lnTo>
                          <a:pt x="8247" y="87359"/>
                        </a:lnTo>
                        <a:close/>
                        <a:moveTo>
                          <a:pt x="10595" y="131070"/>
                        </a:moveTo>
                        <a:cubicBezTo>
                          <a:pt x="10658" y="134369"/>
                          <a:pt x="10722" y="137668"/>
                          <a:pt x="10722" y="141030"/>
                        </a:cubicBezTo>
                        <a:lnTo>
                          <a:pt x="114321" y="141030"/>
                        </a:lnTo>
                        <a:lnTo>
                          <a:pt x="114004" y="131070"/>
                        </a:lnTo>
                        <a:lnTo>
                          <a:pt x="10595" y="131070"/>
                        </a:lnTo>
                        <a:close/>
                        <a:moveTo>
                          <a:pt x="10722" y="158857"/>
                        </a:moveTo>
                        <a:cubicBezTo>
                          <a:pt x="10658" y="164250"/>
                          <a:pt x="10531" y="169578"/>
                          <a:pt x="10404" y="174717"/>
                        </a:cubicBezTo>
                        <a:lnTo>
                          <a:pt x="126121" y="174717"/>
                        </a:lnTo>
                        <a:lnTo>
                          <a:pt x="125614" y="158857"/>
                        </a:lnTo>
                        <a:lnTo>
                          <a:pt x="10722" y="158857"/>
                        </a:lnTo>
                        <a:close/>
                        <a:moveTo>
                          <a:pt x="9136" y="214495"/>
                        </a:moveTo>
                        <a:cubicBezTo>
                          <a:pt x="8945" y="219634"/>
                          <a:pt x="8818" y="224455"/>
                          <a:pt x="8755" y="229086"/>
                        </a:cubicBezTo>
                        <a:lnTo>
                          <a:pt x="127073" y="229086"/>
                        </a:lnTo>
                        <a:lnTo>
                          <a:pt x="126565" y="214495"/>
                        </a:lnTo>
                        <a:lnTo>
                          <a:pt x="9136" y="214495"/>
                        </a:lnTo>
                        <a:close/>
                        <a:moveTo>
                          <a:pt x="8565" y="249578"/>
                        </a:moveTo>
                        <a:cubicBezTo>
                          <a:pt x="8565" y="255859"/>
                          <a:pt x="8818" y="261949"/>
                          <a:pt x="9136" y="268103"/>
                        </a:cubicBezTo>
                        <a:lnTo>
                          <a:pt x="133671" y="268103"/>
                        </a:lnTo>
                        <a:lnTo>
                          <a:pt x="133036" y="249578"/>
                        </a:lnTo>
                        <a:lnTo>
                          <a:pt x="8565" y="249578"/>
                        </a:lnTo>
                        <a:close/>
                        <a:moveTo>
                          <a:pt x="10024" y="281362"/>
                        </a:moveTo>
                        <a:cubicBezTo>
                          <a:pt x="10531" y="287833"/>
                          <a:pt x="11229" y="294177"/>
                          <a:pt x="11990" y="299887"/>
                        </a:cubicBezTo>
                        <a:lnTo>
                          <a:pt x="133861" y="299887"/>
                        </a:lnTo>
                        <a:lnTo>
                          <a:pt x="133227" y="281362"/>
                        </a:lnTo>
                        <a:lnTo>
                          <a:pt x="10024" y="281362"/>
                        </a:lnTo>
                        <a:close/>
                      </a:path>
                    </a:pathLst>
                  </a:custGeom>
                  <a:solidFill>
                    <a:srgbClr val="236F77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59" name="Freeform: Shape 7858">
                    <a:extLst>
                      <a:ext uri="{FF2B5EF4-FFF2-40B4-BE49-F238E27FC236}">
                        <a16:creationId xmlns:a16="http://schemas.microsoft.com/office/drawing/2014/main" id="{29ABA56F-69AC-9AA7-C5ED-04FA5E3BD50E}"/>
                      </a:ext>
                    </a:extLst>
                  </p:cNvPr>
                  <p:cNvSpPr/>
                  <p:nvPr/>
                </p:nvSpPr>
                <p:spPr>
                  <a:xfrm>
                    <a:off x="1250951" y="3433228"/>
                    <a:ext cx="267923" cy="381181"/>
                  </a:xfrm>
                  <a:custGeom>
                    <a:avLst/>
                    <a:gdLst>
                      <a:gd name="connsiteX0" fmla="*/ 737 w 267923"/>
                      <a:gd name="connsiteY0" fmla="*/ 29269 h 381181"/>
                      <a:gd name="connsiteX1" fmla="*/ 12601 w 267923"/>
                      <a:gd name="connsiteY1" fmla="*/ 178229 h 381181"/>
                      <a:gd name="connsiteX2" fmla="*/ 28588 w 267923"/>
                      <a:gd name="connsiteY2" fmla="*/ 339687 h 381181"/>
                      <a:gd name="connsiteX3" fmla="*/ 35947 w 267923"/>
                      <a:gd name="connsiteY3" fmla="*/ 373564 h 381181"/>
                      <a:gd name="connsiteX4" fmla="*/ 80800 w 267923"/>
                      <a:gd name="connsiteY4" fmla="*/ 376356 h 381181"/>
                      <a:gd name="connsiteX5" fmla="*/ 226461 w 267923"/>
                      <a:gd name="connsiteY5" fmla="*/ 381114 h 381181"/>
                      <a:gd name="connsiteX6" fmla="*/ 267381 w 267923"/>
                      <a:gd name="connsiteY6" fmla="*/ 377117 h 381181"/>
                      <a:gd name="connsiteX7" fmla="*/ 266746 w 267923"/>
                      <a:gd name="connsiteY7" fmla="*/ 331883 h 381181"/>
                      <a:gd name="connsiteX8" fmla="*/ 261290 w 267923"/>
                      <a:gd name="connsiteY8" fmla="*/ 157166 h 381181"/>
                      <a:gd name="connsiteX9" fmla="*/ 249681 w 267923"/>
                      <a:gd name="connsiteY9" fmla="*/ 25081 h 381181"/>
                      <a:gd name="connsiteX10" fmla="*/ 238705 w 267923"/>
                      <a:gd name="connsiteY10" fmla="*/ 2116 h 381181"/>
                      <a:gd name="connsiteX11" fmla="*/ 183638 w 267923"/>
                      <a:gd name="connsiteY11" fmla="*/ 3194 h 381181"/>
                      <a:gd name="connsiteX12" fmla="*/ 45781 w 267923"/>
                      <a:gd name="connsiteY12" fmla="*/ 1799 h 381181"/>
                      <a:gd name="connsiteX13" fmla="*/ 3211 w 267923"/>
                      <a:gd name="connsiteY13" fmla="*/ 22 h 381181"/>
                      <a:gd name="connsiteX14" fmla="*/ 801 w 267923"/>
                      <a:gd name="connsiteY14" fmla="*/ 29269 h 38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7923" h="381181">
                        <a:moveTo>
                          <a:pt x="737" y="29269"/>
                        </a:moveTo>
                        <a:cubicBezTo>
                          <a:pt x="2450" y="58388"/>
                          <a:pt x="7018" y="116183"/>
                          <a:pt x="12601" y="178229"/>
                        </a:cubicBezTo>
                        <a:cubicBezTo>
                          <a:pt x="18184" y="240274"/>
                          <a:pt x="24845" y="306443"/>
                          <a:pt x="28588" y="339687"/>
                        </a:cubicBezTo>
                        <a:cubicBezTo>
                          <a:pt x="32331" y="372930"/>
                          <a:pt x="33219" y="373120"/>
                          <a:pt x="35947" y="373564"/>
                        </a:cubicBezTo>
                        <a:cubicBezTo>
                          <a:pt x="38612" y="374008"/>
                          <a:pt x="43053" y="374643"/>
                          <a:pt x="80800" y="376356"/>
                        </a:cubicBezTo>
                        <a:cubicBezTo>
                          <a:pt x="118548" y="378005"/>
                          <a:pt x="189475" y="380670"/>
                          <a:pt x="226461" y="381114"/>
                        </a:cubicBezTo>
                        <a:cubicBezTo>
                          <a:pt x="263384" y="381558"/>
                          <a:pt x="266302" y="379782"/>
                          <a:pt x="267381" y="377117"/>
                        </a:cubicBezTo>
                        <a:cubicBezTo>
                          <a:pt x="268459" y="374453"/>
                          <a:pt x="267762" y="370900"/>
                          <a:pt x="266746" y="331883"/>
                        </a:cubicBezTo>
                        <a:cubicBezTo>
                          <a:pt x="265731" y="292804"/>
                          <a:pt x="264463" y="218197"/>
                          <a:pt x="261290" y="157166"/>
                        </a:cubicBezTo>
                        <a:cubicBezTo>
                          <a:pt x="258118" y="96136"/>
                          <a:pt x="252980" y="48682"/>
                          <a:pt x="249681" y="25081"/>
                        </a:cubicBezTo>
                        <a:cubicBezTo>
                          <a:pt x="246382" y="1482"/>
                          <a:pt x="244923" y="1672"/>
                          <a:pt x="238705" y="2116"/>
                        </a:cubicBezTo>
                        <a:cubicBezTo>
                          <a:pt x="232488" y="2560"/>
                          <a:pt x="221640" y="3194"/>
                          <a:pt x="183638" y="3194"/>
                        </a:cubicBezTo>
                        <a:cubicBezTo>
                          <a:pt x="145637" y="3194"/>
                          <a:pt x="80673" y="2560"/>
                          <a:pt x="45781" y="1799"/>
                        </a:cubicBezTo>
                        <a:cubicBezTo>
                          <a:pt x="10888" y="1037"/>
                          <a:pt x="6130" y="213"/>
                          <a:pt x="3211" y="22"/>
                        </a:cubicBezTo>
                        <a:cubicBezTo>
                          <a:pt x="230" y="-168"/>
                          <a:pt x="-912" y="213"/>
                          <a:pt x="801" y="29269"/>
                        </a:cubicBezTo>
                        <a:close/>
                      </a:path>
                    </a:pathLst>
                  </a:custGeom>
                  <a:solidFill>
                    <a:srgbClr val="F5F6F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0" name="Freeform: Shape 7859">
                    <a:extLst>
                      <a:ext uri="{FF2B5EF4-FFF2-40B4-BE49-F238E27FC236}">
                        <a16:creationId xmlns:a16="http://schemas.microsoft.com/office/drawing/2014/main" id="{D1EBB2B1-D063-8623-C22D-BB34DB8D856C}"/>
                      </a:ext>
                    </a:extLst>
                  </p:cNvPr>
                  <p:cNvSpPr/>
                  <p:nvPr/>
                </p:nvSpPr>
                <p:spPr>
                  <a:xfrm>
                    <a:off x="1399501" y="3450718"/>
                    <a:ext cx="119274" cy="351796"/>
                  </a:xfrm>
                  <a:custGeom>
                    <a:avLst/>
                    <a:gdLst>
                      <a:gd name="connsiteX0" fmla="*/ 119275 w 119274"/>
                      <a:gd name="connsiteY0" fmla="*/ 351443 h 351796"/>
                      <a:gd name="connsiteX1" fmla="*/ 118196 w 119274"/>
                      <a:gd name="connsiteY1" fmla="*/ 314393 h 351796"/>
                      <a:gd name="connsiteX2" fmla="*/ 112740 w 119274"/>
                      <a:gd name="connsiteY2" fmla="*/ 139676 h 351796"/>
                      <a:gd name="connsiteX3" fmla="*/ 101131 w 119274"/>
                      <a:gd name="connsiteY3" fmla="*/ 7592 h 351796"/>
                      <a:gd name="connsiteX4" fmla="*/ 100116 w 119274"/>
                      <a:gd name="connsiteY4" fmla="*/ 613 h 351796"/>
                      <a:gd name="connsiteX5" fmla="*/ 22844 w 119274"/>
                      <a:gd name="connsiteY5" fmla="*/ 740 h 351796"/>
                      <a:gd name="connsiteX6" fmla="*/ 5 w 119274"/>
                      <a:gd name="connsiteY6" fmla="*/ 3214 h 351796"/>
                      <a:gd name="connsiteX7" fmla="*/ 1718 w 119274"/>
                      <a:gd name="connsiteY7" fmla="*/ 19392 h 351796"/>
                      <a:gd name="connsiteX8" fmla="*/ 6096 w 119274"/>
                      <a:gd name="connsiteY8" fmla="*/ 68559 h 351796"/>
                      <a:gd name="connsiteX9" fmla="*/ 6984 w 119274"/>
                      <a:gd name="connsiteY9" fmla="*/ 83594 h 351796"/>
                      <a:gd name="connsiteX10" fmla="*/ 11425 w 119274"/>
                      <a:gd name="connsiteY10" fmla="*/ 85307 h 351796"/>
                      <a:gd name="connsiteX11" fmla="*/ 38260 w 119274"/>
                      <a:gd name="connsiteY11" fmla="*/ 85307 h 351796"/>
                      <a:gd name="connsiteX12" fmla="*/ 81020 w 119274"/>
                      <a:gd name="connsiteY12" fmla="*/ 86005 h 351796"/>
                      <a:gd name="connsiteX13" fmla="*/ 98783 w 119274"/>
                      <a:gd name="connsiteY13" fmla="*/ 86893 h 351796"/>
                      <a:gd name="connsiteX14" fmla="*/ 101638 w 119274"/>
                      <a:gd name="connsiteY14" fmla="*/ 90827 h 351796"/>
                      <a:gd name="connsiteX15" fmla="*/ 89775 w 119274"/>
                      <a:gd name="connsiteY15" fmla="*/ 94062 h 351796"/>
                      <a:gd name="connsiteX16" fmla="*/ 61670 w 119274"/>
                      <a:gd name="connsiteY16" fmla="*/ 96981 h 351796"/>
                      <a:gd name="connsiteX17" fmla="*/ 28364 w 119274"/>
                      <a:gd name="connsiteY17" fmla="*/ 97868 h 351796"/>
                      <a:gd name="connsiteX18" fmla="*/ 11996 w 119274"/>
                      <a:gd name="connsiteY18" fmla="*/ 98186 h 351796"/>
                      <a:gd name="connsiteX19" fmla="*/ 8824 w 119274"/>
                      <a:gd name="connsiteY19" fmla="*/ 109225 h 351796"/>
                      <a:gd name="connsiteX20" fmla="*/ 12820 w 119274"/>
                      <a:gd name="connsiteY20" fmla="*/ 164736 h 351796"/>
                      <a:gd name="connsiteX21" fmla="*/ 16373 w 119274"/>
                      <a:gd name="connsiteY21" fmla="*/ 225576 h 351796"/>
                      <a:gd name="connsiteX22" fmla="*/ 17452 w 119274"/>
                      <a:gd name="connsiteY22" fmla="*/ 240104 h 351796"/>
                      <a:gd name="connsiteX23" fmla="*/ 23479 w 119274"/>
                      <a:gd name="connsiteY23" fmla="*/ 242134 h 351796"/>
                      <a:gd name="connsiteX24" fmla="*/ 53296 w 119274"/>
                      <a:gd name="connsiteY24" fmla="*/ 243276 h 351796"/>
                      <a:gd name="connsiteX25" fmla="*/ 89013 w 119274"/>
                      <a:gd name="connsiteY25" fmla="*/ 242832 h 351796"/>
                      <a:gd name="connsiteX26" fmla="*/ 101067 w 119274"/>
                      <a:gd name="connsiteY26" fmla="*/ 245179 h 351796"/>
                      <a:gd name="connsiteX27" fmla="*/ 98212 w 119274"/>
                      <a:gd name="connsiteY27" fmla="*/ 250001 h 351796"/>
                      <a:gd name="connsiteX28" fmla="*/ 73280 w 119274"/>
                      <a:gd name="connsiteY28" fmla="*/ 251523 h 351796"/>
                      <a:gd name="connsiteX29" fmla="*/ 34771 w 119274"/>
                      <a:gd name="connsiteY29" fmla="*/ 253236 h 351796"/>
                      <a:gd name="connsiteX30" fmla="*/ 19101 w 119274"/>
                      <a:gd name="connsiteY30" fmla="*/ 253363 h 351796"/>
                      <a:gd name="connsiteX31" fmla="*/ 16627 w 119274"/>
                      <a:gd name="connsiteY31" fmla="*/ 268335 h 351796"/>
                      <a:gd name="connsiteX32" fmla="*/ 16437 w 119274"/>
                      <a:gd name="connsiteY32" fmla="*/ 330508 h 351796"/>
                      <a:gd name="connsiteX33" fmla="*/ 16817 w 119274"/>
                      <a:gd name="connsiteY33" fmla="*/ 348335 h 351796"/>
                      <a:gd name="connsiteX34" fmla="*/ 25953 w 119274"/>
                      <a:gd name="connsiteY34" fmla="*/ 350619 h 351796"/>
                      <a:gd name="connsiteX35" fmla="*/ 66809 w 119274"/>
                      <a:gd name="connsiteY35" fmla="*/ 351760 h 351796"/>
                      <a:gd name="connsiteX36" fmla="*/ 113121 w 119274"/>
                      <a:gd name="connsiteY36" fmla="*/ 351633 h 351796"/>
                      <a:gd name="connsiteX37" fmla="*/ 119275 w 119274"/>
                      <a:gd name="connsiteY37" fmla="*/ 351380 h 351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19274" h="351796">
                        <a:moveTo>
                          <a:pt x="119275" y="351443"/>
                        </a:moveTo>
                        <a:cubicBezTo>
                          <a:pt x="119148" y="345480"/>
                          <a:pt x="118704" y="334758"/>
                          <a:pt x="118196" y="314393"/>
                        </a:cubicBezTo>
                        <a:cubicBezTo>
                          <a:pt x="117181" y="275314"/>
                          <a:pt x="115912" y="200707"/>
                          <a:pt x="112740" y="139676"/>
                        </a:cubicBezTo>
                        <a:cubicBezTo>
                          <a:pt x="109568" y="78646"/>
                          <a:pt x="104430" y="31192"/>
                          <a:pt x="101131" y="7592"/>
                        </a:cubicBezTo>
                        <a:cubicBezTo>
                          <a:pt x="100750" y="4991"/>
                          <a:pt x="100433" y="2643"/>
                          <a:pt x="100116" y="613"/>
                        </a:cubicBezTo>
                        <a:cubicBezTo>
                          <a:pt x="75944" y="-529"/>
                          <a:pt x="41686" y="169"/>
                          <a:pt x="22844" y="740"/>
                        </a:cubicBezTo>
                        <a:cubicBezTo>
                          <a:pt x="69" y="1438"/>
                          <a:pt x="-58" y="1945"/>
                          <a:pt x="5" y="3214"/>
                        </a:cubicBezTo>
                        <a:cubicBezTo>
                          <a:pt x="132" y="4483"/>
                          <a:pt x="513" y="6513"/>
                          <a:pt x="1718" y="19392"/>
                        </a:cubicBezTo>
                        <a:cubicBezTo>
                          <a:pt x="2987" y="32270"/>
                          <a:pt x="5081" y="55997"/>
                          <a:pt x="6096" y="68559"/>
                        </a:cubicBezTo>
                        <a:cubicBezTo>
                          <a:pt x="7111" y="81120"/>
                          <a:pt x="6984" y="82579"/>
                          <a:pt x="6984" y="83594"/>
                        </a:cubicBezTo>
                        <a:cubicBezTo>
                          <a:pt x="6984" y="84609"/>
                          <a:pt x="6984" y="85117"/>
                          <a:pt x="11425" y="85307"/>
                        </a:cubicBezTo>
                        <a:cubicBezTo>
                          <a:pt x="15866" y="85498"/>
                          <a:pt x="24684" y="85307"/>
                          <a:pt x="38260" y="85307"/>
                        </a:cubicBezTo>
                        <a:cubicBezTo>
                          <a:pt x="51773" y="85434"/>
                          <a:pt x="69981" y="85878"/>
                          <a:pt x="81020" y="86005"/>
                        </a:cubicBezTo>
                        <a:cubicBezTo>
                          <a:pt x="92122" y="86195"/>
                          <a:pt x="96119" y="86005"/>
                          <a:pt x="98783" y="86893"/>
                        </a:cubicBezTo>
                        <a:cubicBezTo>
                          <a:pt x="101448" y="87718"/>
                          <a:pt x="102844" y="89495"/>
                          <a:pt x="101638" y="90827"/>
                        </a:cubicBezTo>
                        <a:cubicBezTo>
                          <a:pt x="100433" y="92159"/>
                          <a:pt x="96626" y="93047"/>
                          <a:pt x="89775" y="94062"/>
                        </a:cubicBezTo>
                        <a:cubicBezTo>
                          <a:pt x="82923" y="95141"/>
                          <a:pt x="73090" y="96346"/>
                          <a:pt x="61670" y="96981"/>
                        </a:cubicBezTo>
                        <a:cubicBezTo>
                          <a:pt x="50251" y="97615"/>
                          <a:pt x="37245" y="97742"/>
                          <a:pt x="28364" y="97868"/>
                        </a:cubicBezTo>
                        <a:cubicBezTo>
                          <a:pt x="19482" y="97995"/>
                          <a:pt x="14787" y="98122"/>
                          <a:pt x="11996" y="98186"/>
                        </a:cubicBezTo>
                        <a:cubicBezTo>
                          <a:pt x="9204" y="98313"/>
                          <a:pt x="8316" y="98376"/>
                          <a:pt x="8824" y="109225"/>
                        </a:cubicBezTo>
                        <a:cubicBezTo>
                          <a:pt x="9331" y="120010"/>
                          <a:pt x="11234" y="141580"/>
                          <a:pt x="12820" y="164736"/>
                        </a:cubicBezTo>
                        <a:cubicBezTo>
                          <a:pt x="14406" y="187892"/>
                          <a:pt x="15675" y="212761"/>
                          <a:pt x="16373" y="225576"/>
                        </a:cubicBezTo>
                        <a:cubicBezTo>
                          <a:pt x="17071" y="238454"/>
                          <a:pt x="17261" y="239343"/>
                          <a:pt x="17452" y="240104"/>
                        </a:cubicBezTo>
                        <a:cubicBezTo>
                          <a:pt x="17642" y="240865"/>
                          <a:pt x="17769" y="241563"/>
                          <a:pt x="23479" y="242134"/>
                        </a:cubicBezTo>
                        <a:cubicBezTo>
                          <a:pt x="29188" y="242768"/>
                          <a:pt x="40417" y="243276"/>
                          <a:pt x="53296" y="243276"/>
                        </a:cubicBezTo>
                        <a:cubicBezTo>
                          <a:pt x="66175" y="243276"/>
                          <a:pt x="80576" y="242705"/>
                          <a:pt x="89013" y="242832"/>
                        </a:cubicBezTo>
                        <a:cubicBezTo>
                          <a:pt x="97451" y="242959"/>
                          <a:pt x="99798" y="243720"/>
                          <a:pt x="101067" y="245179"/>
                        </a:cubicBezTo>
                        <a:cubicBezTo>
                          <a:pt x="102273" y="246638"/>
                          <a:pt x="102400" y="248859"/>
                          <a:pt x="98212" y="250001"/>
                        </a:cubicBezTo>
                        <a:cubicBezTo>
                          <a:pt x="94025" y="251079"/>
                          <a:pt x="85588" y="251079"/>
                          <a:pt x="73280" y="251523"/>
                        </a:cubicBezTo>
                        <a:cubicBezTo>
                          <a:pt x="60972" y="251968"/>
                          <a:pt x="44731" y="252856"/>
                          <a:pt x="34771" y="253236"/>
                        </a:cubicBezTo>
                        <a:cubicBezTo>
                          <a:pt x="24811" y="253617"/>
                          <a:pt x="21131" y="253490"/>
                          <a:pt x="19101" y="253363"/>
                        </a:cubicBezTo>
                        <a:cubicBezTo>
                          <a:pt x="17071" y="253173"/>
                          <a:pt x="16817" y="252982"/>
                          <a:pt x="16627" y="268335"/>
                        </a:cubicBezTo>
                        <a:cubicBezTo>
                          <a:pt x="16500" y="283688"/>
                          <a:pt x="16437" y="314584"/>
                          <a:pt x="16437" y="330508"/>
                        </a:cubicBezTo>
                        <a:cubicBezTo>
                          <a:pt x="16437" y="346432"/>
                          <a:pt x="16437" y="347447"/>
                          <a:pt x="16817" y="348335"/>
                        </a:cubicBezTo>
                        <a:cubicBezTo>
                          <a:pt x="17134" y="349223"/>
                          <a:pt x="17769" y="349984"/>
                          <a:pt x="25953" y="350619"/>
                        </a:cubicBezTo>
                        <a:cubicBezTo>
                          <a:pt x="34137" y="351253"/>
                          <a:pt x="49997" y="351697"/>
                          <a:pt x="66809" y="351760"/>
                        </a:cubicBezTo>
                        <a:cubicBezTo>
                          <a:pt x="83621" y="351888"/>
                          <a:pt x="101448" y="351633"/>
                          <a:pt x="113121" y="351633"/>
                        </a:cubicBezTo>
                        <a:cubicBezTo>
                          <a:pt x="115405" y="351633"/>
                          <a:pt x="117435" y="351633"/>
                          <a:pt x="119275" y="351380"/>
                        </a:cubicBezTo>
                        <a:close/>
                      </a:path>
                    </a:pathLst>
                  </a:custGeom>
                  <a:solidFill>
                    <a:srgbClr val="65755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1" name="Freeform: Shape 7860">
                    <a:extLst>
                      <a:ext uri="{FF2B5EF4-FFF2-40B4-BE49-F238E27FC236}">
                        <a16:creationId xmlns:a16="http://schemas.microsoft.com/office/drawing/2014/main" id="{5CE035C0-A970-99F7-6178-5A30193652B6}"/>
                      </a:ext>
                    </a:extLst>
                  </p:cNvPr>
                  <p:cNvSpPr/>
                  <p:nvPr/>
                </p:nvSpPr>
                <p:spPr>
                  <a:xfrm>
                    <a:off x="1295312" y="3451188"/>
                    <a:ext cx="85164" cy="86199"/>
                  </a:xfrm>
                  <a:custGeom>
                    <a:avLst/>
                    <a:gdLst>
                      <a:gd name="connsiteX0" fmla="*/ 1166 w 85164"/>
                      <a:gd name="connsiteY0" fmla="*/ 14671 h 86199"/>
                      <a:gd name="connsiteX1" fmla="*/ 8208 w 85164"/>
                      <a:gd name="connsiteY1" fmla="*/ 71514 h 86199"/>
                      <a:gd name="connsiteX2" fmla="*/ 14425 w 85164"/>
                      <a:gd name="connsiteY2" fmla="*/ 85852 h 86199"/>
                      <a:gd name="connsiteX3" fmla="*/ 36883 w 85164"/>
                      <a:gd name="connsiteY3" fmla="*/ 86105 h 86199"/>
                      <a:gd name="connsiteX4" fmla="*/ 75646 w 85164"/>
                      <a:gd name="connsiteY4" fmla="*/ 83758 h 86199"/>
                      <a:gd name="connsiteX5" fmla="*/ 84718 w 85164"/>
                      <a:gd name="connsiteY5" fmla="*/ 79444 h 86199"/>
                      <a:gd name="connsiteX6" fmla="*/ 85035 w 85164"/>
                      <a:gd name="connsiteY6" fmla="*/ 72846 h 86199"/>
                      <a:gd name="connsiteX7" fmla="*/ 84718 w 85164"/>
                      <a:gd name="connsiteY7" fmla="*/ 54004 h 86199"/>
                      <a:gd name="connsiteX8" fmla="*/ 81673 w 85164"/>
                      <a:gd name="connsiteY8" fmla="*/ 11625 h 86199"/>
                      <a:gd name="connsiteX9" fmla="*/ 78057 w 85164"/>
                      <a:gd name="connsiteY9" fmla="*/ 1411 h 86199"/>
                      <a:gd name="connsiteX10" fmla="*/ 60357 w 85164"/>
                      <a:gd name="connsiteY10" fmla="*/ 1538 h 86199"/>
                      <a:gd name="connsiteX11" fmla="*/ 15186 w 85164"/>
                      <a:gd name="connsiteY11" fmla="*/ 460 h 86199"/>
                      <a:gd name="connsiteX12" fmla="*/ 849 w 85164"/>
                      <a:gd name="connsiteY12" fmla="*/ 16 h 86199"/>
                      <a:gd name="connsiteX13" fmla="*/ 1102 w 85164"/>
                      <a:gd name="connsiteY13" fmla="*/ 14671 h 86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164" h="86199">
                        <a:moveTo>
                          <a:pt x="1166" y="14671"/>
                        </a:moveTo>
                        <a:cubicBezTo>
                          <a:pt x="2752" y="29008"/>
                          <a:pt x="6178" y="57366"/>
                          <a:pt x="8208" y="71514"/>
                        </a:cubicBezTo>
                        <a:cubicBezTo>
                          <a:pt x="10238" y="85725"/>
                          <a:pt x="10809" y="85725"/>
                          <a:pt x="14425" y="85852"/>
                        </a:cubicBezTo>
                        <a:cubicBezTo>
                          <a:pt x="18041" y="86042"/>
                          <a:pt x="24703" y="86359"/>
                          <a:pt x="36883" y="86105"/>
                        </a:cubicBezTo>
                        <a:cubicBezTo>
                          <a:pt x="49064" y="85852"/>
                          <a:pt x="66764" y="84964"/>
                          <a:pt x="75646" y="83758"/>
                        </a:cubicBezTo>
                        <a:cubicBezTo>
                          <a:pt x="84528" y="82616"/>
                          <a:pt x="84655" y="81157"/>
                          <a:pt x="84718" y="79444"/>
                        </a:cubicBezTo>
                        <a:cubicBezTo>
                          <a:pt x="84781" y="77731"/>
                          <a:pt x="84908" y="75764"/>
                          <a:pt x="85035" y="72846"/>
                        </a:cubicBezTo>
                        <a:cubicBezTo>
                          <a:pt x="85162" y="69928"/>
                          <a:pt x="85352" y="66058"/>
                          <a:pt x="84718" y="54004"/>
                        </a:cubicBezTo>
                        <a:cubicBezTo>
                          <a:pt x="84084" y="41950"/>
                          <a:pt x="82688" y="21776"/>
                          <a:pt x="81673" y="11625"/>
                        </a:cubicBezTo>
                        <a:cubicBezTo>
                          <a:pt x="80658" y="1475"/>
                          <a:pt x="80087" y="1348"/>
                          <a:pt x="78057" y="1411"/>
                        </a:cubicBezTo>
                        <a:cubicBezTo>
                          <a:pt x="76090" y="1411"/>
                          <a:pt x="72664" y="1665"/>
                          <a:pt x="60357" y="1538"/>
                        </a:cubicBezTo>
                        <a:cubicBezTo>
                          <a:pt x="48049" y="1348"/>
                          <a:pt x="26733" y="840"/>
                          <a:pt x="15186" y="460"/>
                        </a:cubicBezTo>
                        <a:cubicBezTo>
                          <a:pt x="3640" y="79"/>
                          <a:pt x="1864" y="-48"/>
                          <a:pt x="849" y="16"/>
                        </a:cubicBezTo>
                        <a:cubicBezTo>
                          <a:pt x="-166" y="16"/>
                          <a:pt x="-484" y="333"/>
                          <a:pt x="1102" y="14671"/>
                        </a:cubicBezTo>
                        <a:close/>
                      </a:path>
                    </a:pathLst>
                  </a:custGeom>
                  <a:solidFill>
                    <a:srgbClr val="789D8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2" name="Freeform: Shape 7861">
                    <a:extLst>
                      <a:ext uri="{FF2B5EF4-FFF2-40B4-BE49-F238E27FC236}">
                        <a16:creationId xmlns:a16="http://schemas.microsoft.com/office/drawing/2014/main" id="{EF897B43-313A-E469-A8E2-D63FEBF16C22}"/>
                      </a:ext>
                    </a:extLst>
                  </p:cNvPr>
                  <p:cNvSpPr/>
                  <p:nvPr/>
                </p:nvSpPr>
                <p:spPr>
                  <a:xfrm>
                    <a:off x="1306468" y="3551664"/>
                    <a:ext cx="83930" cy="140945"/>
                  </a:xfrm>
                  <a:custGeom>
                    <a:avLst/>
                    <a:gdLst>
                      <a:gd name="connsiteX0" fmla="*/ 1112 w 83930"/>
                      <a:gd name="connsiteY0" fmla="*/ 18239 h 140945"/>
                      <a:gd name="connsiteX1" fmla="*/ 6885 w 83930"/>
                      <a:gd name="connsiteY1" fmla="*/ 93163 h 140945"/>
                      <a:gd name="connsiteX2" fmla="*/ 7393 w 83930"/>
                      <a:gd name="connsiteY2" fmla="*/ 134844 h 140945"/>
                      <a:gd name="connsiteX3" fmla="*/ 9867 w 83930"/>
                      <a:gd name="connsiteY3" fmla="*/ 140934 h 140945"/>
                      <a:gd name="connsiteX4" fmla="*/ 28519 w 83930"/>
                      <a:gd name="connsiteY4" fmla="*/ 140744 h 140945"/>
                      <a:gd name="connsiteX5" fmla="*/ 73499 w 83930"/>
                      <a:gd name="connsiteY5" fmla="*/ 140109 h 140945"/>
                      <a:gd name="connsiteX6" fmla="*/ 83903 w 83930"/>
                      <a:gd name="connsiteY6" fmla="*/ 137508 h 140945"/>
                      <a:gd name="connsiteX7" fmla="*/ 82444 w 83930"/>
                      <a:gd name="connsiteY7" fmla="*/ 114035 h 140945"/>
                      <a:gd name="connsiteX8" fmla="*/ 77305 w 83930"/>
                      <a:gd name="connsiteY8" fmla="*/ 27057 h 140945"/>
                      <a:gd name="connsiteX9" fmla="*/ 75782 w 83930"/>
                      <a:gd name="connsiteY9" fmla="*/ 1046 h 140945"/>
                      <a:gd name="connsiteX10" fmla="*/ 72039 w 83930"/>
                      <a:gd name="connsiteY10" fmla="*/ 94 h 140945"/>
                      <a:gd name="connsiteX11" fmla="*/ 54212 w 83930"/>
                      <a:gd name="connsiteY11" fmla="*/ 919 h 140945"/>
                      <a:gd name="connsiteX12" fmla="*/ 16782 w 83930"/>
                      <a:gd name="connsiteY12" fmla="*/ 855 h 140945"/>
                      <a:gd name="connsiteX13" fmla="*/ 1366 w 83930"/>
                      <a:gd name="connsiteY13" fmla="*/ 602 h 140945"/>
                      <a:gd name="connsiteX14" fmla="*/ 1112 w 83930"/>
                      <a:gd name="connsiteY14" fmla="*/ 18239 h 14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930" h="140945">
                        <a:moveTo>
                          <a:pt x="1112" y="18239"/>
                        </a:moveTo>
                        <a:cubicBezTo>
                          <a:pt x="2635" y="35558"/>
                          <a:pt x="5680" y="69880"/>
                          <a:pt x="6885" y="93163"/>
                        </a:cubicBezTo>
                        <a:cubicBezTo>
                          <a:pt x="8091" y="116446"/>
                          <a:pt x="7456" y="128690"/>
                          <a:pt x="7393" y="134844"/>
                        </a:cubicBezTo>
                        <a:cubicBezTo>
                          <a:pt x="7329" y="140997"/>
                          <a:pt x="7773" y="140997"/>
                          <a:pt x="9867" y="140934"/>
                        </a:cubicBezTo>
                        <a:cubicBezTo>
                          <a:pt x="12024" y="140934"/>
                          <a:pt x="15830" y="140744"/>
                          <a:pt x="28519" y="140744"/>
                        </a:cubicBezTo>
                        <a:cubicBezTo>
                          <a:pt x="41207" y="140744"/>
                          <a:pt x="62777" y="140744"/>
                          <a:pt x="73499" y="140109"/>
                        </a:cubicBezTo>
                        <a:cubicBezTo>
                          <a:pt x="84157" y="139538"/>
                          <a:pt x="84030" y="138460"/>
                          <a:pt x="83903" y="137508"/>
                        </a:cubicBezTo>
                        <a:cubicBezTo>
                          <a:pt x="83776" y="136556"/>
                          <a:pt x="83776" y="135795"/>
                          <a:pt x="82444" y="114035"/>
                        </a:cubicBezTo>
                        <a:cubicBezTo>
                          <a:pt x="81112" y="92275"/>
                          <a:pt x="78574" y="49579"/>
                          <a:pt x="77305" y="27057"/>
                        </a:cubicBezTo>
                        <a:cubicBezTo>
                          <a:pt x="76036" y="4535"/>
                          <a:pt x="76100" y="2251"/>
                          <a:pt x="75782" y="1046"/>
                        </a:cubicBezTo>
                        <a:cubicBezTo>
                          <a:pt x="75465" y="-96"/>
                          <a:pt x="74704" y="-96"/>
                          <a:pt x="72039" y="94"/>
                        </a:cubicBezTo>
                        <a:cubicBezTo>
                          <a:pt x="69375" y="285"/>
                          <a:pt x="64807" y="729"/>
                          <a:pt x="54212" y="919"/>
                        </a:cubicBezTo>
                        <a:cubicBezTo>
                          <a:pt x="43554" y="1110"/>
                          <a:pt x="26869" y="919"/>
                          <a:pt x="16782" y="855"/>
                        </a:cubicBezTo>
                        <a:cubicBezTo>
                          <a:pt x="6631" y="729"/>
                          <a:pt x="3079" y="538"/>
                          <a:pt x="1366" y="602"/>
                        </a:cubicBezTo>
                        <a:cubicBezTo>
                          <a:pt x="-411" y="602"/>
                          <a:pt x="-411" y="919"/>
                          <a:pt x="1112" y="18239"/>
                        </a:cubicBezTo>
                        <a:close/>
                      </a:path>
                    </a:pathLst>
                  </a:custGeom>
                  <a:solidFill>
                    <a:srgbClr val="4B8F7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3" name="Freeform: Shape 7862">
                    <a:extLst>
                      <a:ext uri="{FF2B5EF4-FFF2-40B4-BE49-F238E27FC236}">
                        <a16:creationId xmlns:a16="http://schemas.microsoft.com/office/drawing/2014/main" id="{D22ED678-D2F0-3217-E920-93B160127D3E}"/>
                      </a:ext>
                    </a:extLst>
                  </p:cNvPr>
                  <p:cNvSpPr/>
                  <p:nvPr/>
                </p:nvSpPr>
                <p:spPr>
                  <a:xfrm>
                    <a:off x="1313637" y="3706018"/>
                    <a:ext cx="81702" cy="95987"/>
                  </a:xfrm>
                  <a:custGeom>
                    <a:avLst/>
                    <a:gdLst>
                      <a:gd name="connsiteX0" fmla="*/ 478 w 81702"/>
                      <a:gd name="connsiteY0" fmla="*/ 16334 h 95987"/>
                      <a:gd name="connsiteX1" fmla="*/ 3460 w 81702"/>
                      <a:gd name="connsiteY1" fmla="*/ 80410 h 95987"/>
                      <a:gd name="connsiteX2" fmla="*/ 8535 w 81702"/>
                      <a:gd name="connsiteY2" fmla="*/ 95889 h 95987"/>
                      <a:gd name="connsiteX3" fmla="*/ 32198 w 81702"/>
                      <a:gd name="connsiteY3" fmla="*/ 95001 h 95987"/>
                      <a:gd name="connsiteX4" fmla="*/ 72864 w 81702"/>
                      <a:gd name="connsiteY4" fmla="*/ 95635 h 95987"/>
                      <a:gd name="connsiteX5" fmla="*/ 81683 w 81702"/>
                      <a:gd name="connsiteY5" fmla="*/ 93479 h 95987"/>
                      <a:gd name="connsiteX6" fmla="*/ 81429 w 81702"/>
                      <a:gd name="connsiteY6" fmla="*/ 72353 h 95987"/>
                      <a:gd name="connsiteX7" fmla="*/ 79018 w 81702"/>
                      <a:gd name="connsiteY7" fmla="*/ 14938 h 95987"/>
                      <a:gd name="connsiteX8" fmla="*/ 73435 w 81702"/>
                      <a:gd name="connsiteY8" fmla="*/ 791 h 95987"/>
                      <a:gd name="connsiteX9" fmla="*/ 54403 w 81702"/>
                      <a:gd name="connsiteY9" fmla="*/ 918 h 95987"/>
                      <a:gd name="connsiteX10" fmla="*/ 15894 w 81702"/>
                      <a:gd name="connsiteY10" fmla="*/ 1235 h 95987"/>
                      <a:gd name="connsiteX11" fmla="*/ 1176 w 81702"/>
                      <a:gd name="connsiteY11" fmla="*/ 29 h 95987"/>
                      <a:gd name="connsiteX12" fmla="*/ 478 w 81702"/>
                      <a:gd name="connsiteY12" fmla="*/ 16270 h 95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1702" h="95987">
                        <a:moveTo>
                          <a:pt x="478" y="16334"/>
                        </a:moveTo>
                        <a:cubicBezTo>
                          <a:pt x="1176" y="32511"/>
                          <a:pt x="2571" y="64486"/>
                          <a:pt x="3460" y="80410"/>
                        </a:cubicBezTo>
                        <a:cubicBezTo>
                          <a:pt x="4348" y="96333"/>
                          <a:pt x="4792" y="96270"/>
                          <a:pt x="8535" y="95889"/>
                        </a:cubicBezTo>
                        <a:cubicBezTo>
                          <a:pt x="12278" y="95572"/>
                          <a:pt x="19383" y="95001"/>
                          <a:pt x="32198" y="95001"/>
                        </a:cubicBezTo>
                        <a:cubicBezTo>
                          <a:pt x="45014" y="95001"/>
                          <a:pt x="63665" y="95572"/>
                          <a:pt x="72864" y="95635"/>
                        </a:cubicBezTo>
                        <a:cubicBezTo>
                          <a:pt x="82000" y="95762"/>
                          <a:pt x="81746" y="95445"/>
                          <a:pt x="81683" y="93479"/>
                        </a:cubicBezTo>
                        <a:cubicBezTo>
                          <a:pt x="81683" y="91575"/>
                          <a:pt x="81810" y="88022"/>
                          <a:pt x="81429" y="72353"/>
                        </a:cubicBezTo>
                        <a:cubicBezTo>
                          <a:pt x="81048" y="56682"/>
                          <a:pt x="80160" y="28895"/>
                          <a:pt x="79018" y="14938"/>
                        </a:cubicBezTo>
                        <a:cubicBezTo>
                          <a:pt x="77876" y="981"/>
                          <a:pt x="76544" y="854"/>
                          <a:pt x="73435" y="791"/>
                        </a:cubicBezTo>
                        <a:cubicBezTo>
                          <a:pt x="70327" y="791"/>
                          <a:pt x="65442" y="791"/>
                          <a:pt x="54403" y="918"/>
                        </a:cubicBezTo>
                        <a:cubicBezTo>
                          <a:pt x="43301" y="1108"/>
                          <a:pt x="26045" y="1425"/>
                          <a:pt x="15894" y="1235"/>
                        </a:cubicBezTo>
                        <a:cubicBezTo>
                          <a:pt x="5743" y="1045"/>
                          <a:pt x="2698" y="283"/>
                          <a:pt x="1176" y="29"/>
                        </a:cubicBezTo>
                        <a:cubicBezTo>
                          <a:pt x="-283" y="-161"/>
                          <a:pt x="-220" y="93"/>
                          <a:pt x="478" y="16270"/>
                        </a:cubicBezTo>
                        <a:close/>
                      </a:path>
                    </a:pathLst>
                  </a:custGeom>
                  <a:solidFill>
                    <a:srgbClr val="538778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4" name="Freeform: Shape 7863">
                    <a:extLst>
                      <a:ext uri="{FF2B5EF4-FFF2-40B4-BE49-F238E27FC236}">
                        <a16:creationId xmlns:a16="http://schemas.microsoft.com/office/drawing/2014/main" id="{1B6E3FA9-F199-D7E0-2B62-6F517D8F8485}"/>
                      </a:ext>
                    </a:extLst>
                  </p:cNvPr>
                  <p:cNvSpPr/>
                  <p:nvPr/>
                </p:nvSpPr>
                <p:spPr>
                  <a:xfrm>
                    <a:off x="1517571" y="3443527"/>
                    <a:ext cx="104995" cy="12625"/>
                  </a:xfrm>
                  <a:custGeom>
                    <a:avLst/>
                    <a:gdLst>
                      <a:gd name="connsiteX0" fmla="*/ 0 w 104995"/>
                      <a:gd name="connsiteY0" fmla="*/ 0 h 12625"/>
                      <a:gd name="connsiteX1" fmla="*/ 104551 w 104995"/>
                      <a:gd name="connsiteY1" fmla="*/ 0 h 12625"/>
                      <a:gd name="connsiteX2" fmla="*/ 104995 w 104995"/>
                      <a:gd name="connsiteY2" fmla="*/ 12625 h 12625"/>
                      <a:gd name="connsiteX3" fmla="*/ 381 w 104995"/>
                      <a:gd name="connsiteY3" fmla="*/ 12625 h 12625"/>
                      <a:gd name="connsiteX4" fmla="*/ 0 w 104995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995" h="12625">
                        <a:moveTo>
                          <a:pt x="0" y="0"/>
                        </a:moveTo>
                        <a:lnTo>
                          <a:pt x="104551" y="0"/>
                        </a:lnTo>
                        <a:lnTo>
                          <a:pt x="104995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5" name="Freeform: Shape 7864">
                    <a:extLst>
                      <a:ext uri="{FF2B5EF4-FFF2-40B4-BE49-F238E27FC236}">
                        <a16:creationId xmlns:a16="http://schemas.microsoft.com/office/drawing/2014/main" id="{A7A21352-99FA-892D-6F1C-9F758AFC741C}"/>
                      </a:ext>
                    </a:extLst>
                  </p:cNvPr>
                  <p:cNvSpPr/>
                  <p:nvPr/>
                </p:nvSpPr>
                <p:spPr>
                  <a:xfrm>
                    <a:off x="1516238" y="3484638"/>
                    <a:ext cx="114701" cy="10594"/>
                  </a:xfrm>
                  <a:custGeom>
                    <a:avLst/>
                    <a:gdLst>
                      <a:gd name="connsiteX0" fmla="*/ 0 w 114701"/>
                      <a:gd name="connsiteY0" fmla="*/ 0 h 10594"/>
                      <a:gd name="connsiteX1" fmla="*/ 114321 w 114701"/>
                      <a:gd name="connsiteY1" fmla="*/ 0 h 10594"/>
                      <a:gd name="connsiteX2" fmla="*/ 114702 w 114701"/>
                      <a:gd name="connsiteY2" fmla="*/ 10595 h 10594"/>
                      <a:gd name="connsiteX3" fmla="*/ 381 w 114701"/>
                      <a:gd name="connsiteY3" fmla="*/ 10595 h 10594"/>
                      <a:gd name="connsiteX4" fmla="*/ 0 w 114701"/>
                      <a:gd name="connsiteY4" fmla="*/ 0 h 10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701" h="10594">
                        <a:moveTo>
                          <a:pt x="0" y="0"/>
                        </a:moveTo>
                        <a:lnTo>
                          <a:pt x="114321" y="0"/>
                        </a:lnTo>
                        <a:lnTo>
                          <a:pt x="114702" y="10595"/>
                        </a:lnTo>
                        <a:lnTo>
                          <a:pt x="381" y="1059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6" name="Freeform: Shape 7865">
                    <a:extLst>
                      <a:ext uri="{FF2B5EF4-FFF2-40B4-BE49-F238E27FC236}">
                        <a16:creationId xmlns:a16="http://schemas.microsoft.com/office/drawing/2014/main" id="{6B40502E-40E5-6FD7-4F22-3FA3115FFC0F}"/>
                      </a:ext>
                    </a:extLst>
                  </p:cNvPr>
                  <p:cNvSpPr/>
                  <p:nvPr/>
                </p:nvSpPr>
                <p:spPr>
                  <a:xfrm>
                    <a:off x="1521187" y="3527016"/>
                    <a:ext cx="104107" cy="12561"/>
                  </a:xfrm>
                  <a:custGeom>
                    <a:avLst/>
                    <a:gdLst>
                      <a:gd name="connsiteX0" fmla="*/ 0 w 104107"/>
                      <a:gd name="connsiteY0" fmla="*/ 0 h 12561"/>
                      <a:gd name="connsiteX1" fmla="*/ 103727 w 104107"/>
                      <a:gd name="connsiteY1" fmla="*/ 0 h 12561"/>
                      <a:gd name="connsiteX2" fmla="*/ 104107 w 104107"/>
                      <a:gd name="connsiteY2" fmla="*/ 12561 h 12561"/>
                      <a:gd name="connsiteX3" fmla="*/ 444 w 104107"/>
                      <a:gd name="connsiteY3" fmla="*/ 12561 h 12561"/>
                      <a:gd name="connsiteX4" fmla="*/ 0 w 104107"/>
                      <a:gd name="connsiteY4" fmla="*/ 0 h 1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07" h="12561">
                        <a:moveTo>
                          <a:pt x="0" y="0"/>
                        </a:moveTo>
                        <a:lnTo>
                          <a:pt x="103727" y="0"/>
                        </a:lnTo>
                        <a:lnTo>
                          <a:pt x="104107" y="12561"/>
                        </a:lnTo>
                        <a:lnTo>
                          <a:pt x="444" y="125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7" name="Freeform: Shape 7866">
                    <a:extLst>
                      <a:ext uri="{FF2B5EF4-FFF2-40B4-BE49-F238E27FC236}">
                        <a16:creationId xmlns:a16="http://schemas.microsoft.com/office/drawing/2014/main" id="{3B3531B5-CF79-EB78-68C1-37A409B81FD5}"/>
                      </a:ext>
                    </a:extLst>
                  </p:cNvPr>
                  <p:cNvSpPr/>
                  <p:nvPr/>
                </p:nvSpPr>
                <p:spPr>
                  <a:xfrm>
                    <a:off x="1530132" y="3556136"/>
                    <a:ext cx="88817" cy="5265"/>
                  </a:xfrm>
                  <a:custGeom>
                    <a:avLst/>
                    <a:gdLst>
                      <a:gd name="connsiteX0" fmla="*/ 0 w 88817"/>
                      <a:gd name="connsiteY0" fmla="*/ 0 h 5265"/>
                      <a:gd name="connsiteX1" fmla="*/ 88627 w 88817"/>
                      <a:gd name="connsiteY1" fmla="*/ 0 h 5265"/>
                      <a:gd name="connsiteX2" fmla="*/ 88818 w 88817"/>
                      <a:gd name="connsiteY2" fmla="*/ 5266 h 5265"/>
                      <a:gd name="connsiteX3" fmla="*/ 190 w 88817"/>
                      <a:gd name="connsiteY3" fmla="*/ 5266 h 5265"/>
                      <a:gd name="connsiteX4" fmla="*/ 0 w 88817"/>
                      <a:gd name="connsiteY4" fmla="*/ 0 h 5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17" h="5265">
                        <a:moveTo>
                          <a:pt x="0" y="0"/>
                        </a:moveTo>
                        <a:lnTo>
                          <a:pt x="88627" y="0"/>
                        </a:lnTo>
                        <a:lnTo>
                          <a:pt x="88818" y="5266"/>
                        </a:lnTo>
                        <a:lnTo>
                          <a:pt x="190" y="52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8" name="Freeform: Shape 7867">
                    <a:extLst>
                      <a:ext uri="{FF2B5EF4-FFF2-40B4-BE49-F238E27FC236}">
                        <a16:creationId xmlns:a16="http://schemas.microsoft.com/office/drawing/2014/main" id="{D0D37364-E434-6595-625B-8A66276F1B0C}"/>
                      </a:ext>
                    </a:extLst>
                  </p:cNvPr>
                  <p:cNvSpPr/>
                  <p:nvPr/>
                </p:nvSpPr>
                <p:spPr>
                  <a:xfrm>
                    <a:off x="1523851" y="3579292"/>
                    <a:ext cx="103409" cy="18524"/>
                  </a:xfrm>
                  <a:custGeom>
                    <a:avLst/>
                    <a:gdLst>
                      <a:gd name="connsiteX0" fmla="*/ 0 w 103409"/>
                      <a:gd name="connsiteY0" fmla="*/ 0 h 18524"/>
                      <a:gd name="connsiteX1" fmla="*/ 102775 w 103409"/>
                      <a:gd name="connsiteY1" fmla="*/ 0 h 18524"/>
                      <a:gd name="connsiteX2" fmla="*/ 103409 w 103409"/>
                      <a:gd name="connsiteY2" fmla="*/ 18525 h 18524"/>
                      <a:gd name="connsiteX3" fmla="*/ 571 w 103409"/>
                      <a:gd name="connsiteY3" fmla="*/ 18525 h 18524"/>
                      <a:gd name="connsiteX4" fmla="*/ 0 w 103409"/>
                      <a:gd name="connsiteY4" fmla="*/ 0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09" h="18524">
                        <a:moveTo>
                          <a:pt x="0" y="0"/>
                        </a:moveTo>
                        <a:lnTo>
                          <a:pt x="102775" y="0"/>
                        </a:lnTo>
                        <a:lnTo>
                          <a:pt x="103409" y="18525"/>
                        </a:lnTo>
                        <a:lnTo>
                          <a:pt x="571" y="185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69" name="Freeform: Shape 7868">
                    <a:extLst>
                      <a:ext uri="{FF2B5EF4-FFF2-40B4-BE49-F238E27FC236}">
                        <a16:creationId xmlns:a16="http://schemas.microsoft.com/office/drawing/2014/main" id="{63E5CBF8-7DD2-F61C-8386-A51AC4A229E6}"/>
                      </a:ext>
                    </a:extLst>
                  </p:cNvPr>
                  <p:cNvSpPr/>
                  <p:nvPr/>
                </p:nvSpPr>
                <p:spPr>
                  <a:xfrm>
                    <a:off x="1525437" y="3628268"/>
                    <a:ext cx="99666" cy="12625"/>
                  </a:xfrm>
                  <a:custGeom>
                    <a:avLst/>
                    <a:gdLst>
                      <a:gd name="connsiteX0" fmla="*/ 0 w 99666"/>
                      <a:gd name="connsiteY0" fmla="*/ 0 h 12625"/>
                      <a:gd name="connsiteX1" fmla="*/ 99286 w 99666"/>
                      <a:gd name="connsiteY1" fmla="*/ 0 h 12625"/>
                      <a:gd name="connsiteX2" fmla="*/ 99666 w 99666"/>
                      <a:gd name="connsiteY2" fmla="*/ 12625 h 12625"/>
                      <a:gd name="connsiteX3" fmla="*/ 444 w 99666"/>
                      <a:gd name="connsiteY3" fmla="*/ 12625 h 12625"/>
                      <a:gd name="connsiteX4" fmla="*/ 0 w 99666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2625">
                        <a:moveTo>
                          <a:pt x="0" y="0"/>
                        </a:moveTo>
                        <a:lnTo>
                          <a:pt x="99286" y="0"/>
                        </a:lnTo>
                        <a:lnTo>
                          <a:pt x="99666" y="12625"/>
                        </a:lnTo>
                        <a:lnTo>
                          <a:pt x="444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0" name="Freeform: Shape 7869">
                    <a:extLst>
                      <a:ext uri="{FF2B5EF4-FFF2-40B4-BE49-F238E27FC236}">
                        <a16:creationId xmlns:a16="http://schemas.microsoft.com/office/drawing/2014/main" id="{55001F52-DDF3-20DF-0E81-9F96A7ADBCBF}"/>
                      </a:ext>
                    </a:extLst>
                  </p:cNvPr>
                  <p:cNvSpPr/>
                  <p:nvPr/>
                </p:nvSpPr>
                <p:spPr>
                  <a:xfrm>
                    <a:off x="1529244" y="3662717"/>
                    <a:ext cx="88183" cy="14591"/>
                  </a:xfrm>
                  <a:custGeom>
                    <a:avLst/>
                    <a:gdLst>
                      <a:gd name="connsiteX0" fmla="*/ 0 w 88183"/>
                      <a:gd name="connsiteY0" fmla="*/ 0 h 14591"/>
                      <a:gd name="connsiteX1" fmla="*/ 87739 w 88183"/>
                      <a:gd name="connsiteY1" fmla="*/ 0 h 14591"/>
                      <a:gd name="connsiteX2" fmla="*/ 88183 w 88183"/>
                      <a:gd name="connsiteY2" fmla="*/ 14591 h 14591"/>
                      <a:gd name="connsiteX3" fmla="*/ 508 w 88183"/>
                      <a:gd name="connsiteY3" fmla="*/ 14591 h 14591"/>
                      <a:gd name="connsiteX4" fmla="*/ 0 w 88183"/>
                      <a:gd name="connsiteY4" fmla="*/ 0 h 14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83" h="14591">
                        <a:moveTo>
                          <a:pt x="0" y="0"/>
                        </a:moveTo>
                        <a:lnTo>
                          <a:pt x="87739" y="0"/>
                        </a:lnTo>
                        <a:lnTo>
                          <a:pt x="88183" y="14591"/>
                        </a:lnTo>
                        <a:lnTo>
                          <a:pt x="508" y="1459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1" name="Freeform: Shape 7870">
                    <a:extLst>
                      <a:ext uri="{FF2B5EF4-FFF2-40B4-BE49-F238E27FC236}">
                        <a16:creationId xmlns:a16="http://schemas.microsoft.com/office/drawing/2014/main" id="{7393B62B-FBD6-2725-FED1-FD4584FC64D8}"/>
                      </a:ext>
                    </a:extLst>
                  </p:cNvPr>
                  <p:cNvSpPr/>
                  <p:nvPr/>
                </p:nvSpPr>
                <p:spPr>
                  <a:xfrm>
                    <a:off x="1536920" y="3706428"/>
                    <a:ext cx="82917" cy="15226"/>
                  </a:xfrm>
                  <a:custGeom>
                    <a:avLst/>
                    <a:gdLst>
                      <a:gd name="connsiteX0" fmla="*/ 0 w 82917"/>
                      <a:gd name="connsiteY0" fmla="*/ 0 h 15226"/>
                      <a:gd name="connsiteX1" fmla="*/ 82410 w 82917"/>
                      <a:gd name="connsiteY1" fmla="*/ 0 h 15226"/>
                      <a:gd name="connsiteX2" fmla="*/ 82918 w 82917"/>
                      <a:gd name="connsiteY2" fmla="*/ 15226 h 15226"/>
                      <a:gd name="connsiteX3" fmla="*/ 444 w 82917"/>
                      <a:gd name="connsiteY3" fmla="*/ 15226 h 15226"/>
                      <a:gd name="connsiteX4" fmla="*/ 0 w 82917"/>
                      <a:gd name="connsiteY4" fmla="*/ 0 h 1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17" h="15226">
                        <a:moveTo>
                          <a:pt x="0" y="0"/>
                        </a:moveTo>
                        <a:lnTo>
                          <a:pt x="82410" y="0"/>
                        </a:lnTo>
                        <a:lnTo>
                          <a:pt x="82918" y="15226"/>
                        </a:lnTo>
                        <a:lnTo>
                          <a:pt x="444" y="152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2" name="Freeform: Shape 7871">
                    <a:extLst>
                      <a:ext uri="{FF2B5EF4-FFF2-40B4-BE49-F238E27FC236}">
                        <a16:creationId xmlns:a16="http://schemas.microsoft.com/office/drawing/2014/main" id="{815982A8-0315-7E3B-4697-EE4F7AF0E116}"/>
                      </a:ext>
                    </a:extLst>
                  </p:cNvPr>
                  <p:cNvSpPr/>
                  <p:nvPr/>
                </p:nvSpPr>
                <p:spPr>
                  <a:xfrm>
                    <a:off x="1538252" y="3747475"/>
                    <a:ext cx="86533" cy="17890"/>
                  </a:xfrm>
                  <a:custGeom>
                    <a:avLst/>
                    <a:gdLst>
                      <a:gd name="connsiteX0" fmla="*/ 0 w 86533"/>
                      <a:gd name="connsiteY0" fmla="*/ 0 h 17890"/>
                      <a:gd name="connsiteX1" fmla="*/ 85963 w 86533"/>
                      <a:gd name="connsiteY1" fmla="*/ 0 h 17890"/>
                      <a:gd name="connsiteX2" fmla="*/ 86534 w 86533"/>
                      <a:gd name="connsiteY2" fmla="*/ 17890 h 17890"/>
                      <a:gd name="connsiteX3" fmla="*/ 571 w 86533"/>
                      <a:gd name="connsiteY3" fmla="*/ 17890 h 17890"/>
                      <a:gd name="connsiteX4" fmla="*/ 0 w 86533"/>
                      <a:gd name="connsiteY4" fmla="*/ 0 h 17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33" h="17890">
                        <a:moveTo>
                          <a:pt x="0" y="0"/>
                        </a:moveTo>
                        <a:lnTo>
                          <a:pt x="85963" y="0"/>
                        </a:lnTo>
                        <a:lnTo>
                          <a:pt x="86534" y="17890"/>
                        </a:lnTo>
                        <a:lnTo>
                          <a:pt x="571" y="1789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A7374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73" name="Freeform: Shape 7872">
                  <a:extLst>
                    <a:ext uri="{FF2B5EF4-FFF2-40B4-BE49-F238E27FC236}">
                      <a16:creationId xmlns:a16="http://schemas.microsoft.com/office/drawing/2014/main" id="{96C041A8-77F5-CE3F-8CFC-7AB06B94BF9E}"/>
                    </a:ext>
                  </a:extLst>
                </p:cNvPr>
                <p:cNvSpPr/>
                <p:nvPr/>
              </p:nvSpPr>
              <p:spPr>
                <a:xfrm>
                  <a:off x="1204526" y="3386623"/>
                  <a:ext cx="35299" cy="44651"/>
                </a:xfrm>
                <a:custGeom>
                  <a:avLst/>
                  <a:gdLst>
                    <a:gd name="connsiteX0" fmla="*/ 8971 w 35299"/>
                    <a:gd name="connsiteY0" fmla="*/ 18776 h 44651"/>
                    <a:gd name="connsiteX1" fmla="*/ 23372 w 35299"/>
                    <a:gd name="connsiteY1" fmla="*/ 42567 h 44651"/>
                    <a:gd name="connsiteX2" fmla="*/ 25846 w 35299"/>
                    <a:gd name="connsiteY2" fmla="*/ 44216 h 44651"/>
                    <a:gd name="connsiteX3" fmla="*/ 35299 w 35299"/>
                    <a:gd name="connsiteY3" fmla="*/ 44407 h 44651"/>
                    <a:gd name="connsiteX4" fmla="*/ 5862 w 35299"/>
                    <a:gd name="connsiteY4" fmla="*/ 1964 h 44651"/>
                    <a:gd name="connsiteX5" fmla="*/ 1421 w 35299"/>
                    <a:gd name="connsiteY5" fmla="*/ 251 h 44651"/>
                    <a:gd name="connsiteX6" fmla="*/ 216 w 35299"/>
                    <a:gd name="connsiteY6" fmla="*/ 1076 h 44651"/>
                    <a:gd name="connsiteX7" fmla="*/ 8908 w 35299"/>
                    <a:gd name="connsiteY7" fmla="*/ 18840 h 4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99" h="44651">
                      <a:moveTo>
                        <a:pt x="8971" y="18776"/>
                      </a:moveTo>
                      <a:lnTo>
                        <a:pt x="23372" y="42567"/>
                      </a:lnTo>
                      <a:cubicBezTo>
                        <a:pt x="23880" y="43391"/>
                        <a:pt x="24704" y="43962"/>
                        <a:pt x="25846" y="44216"/>
                      </a:cubicBezTo>
                      <a:cubicBezTo>
                        <a:pt x="28130" y="44724"/>
                        <a:pt x="31239" y="44787"/>
                        <a:pt x="35299" y="44407"/>
                      </a:cubicBezTo>
                      <a:lnTo>
                        <a:pt x="5862" y="1964"/>
                      </a:lnTo>
                      <a:lnTo>
                        <a:pt x="1421" y="251"/>
                      </a:lnTo>
                      <a:cubicBezTo>
                        <a:pt x="89" y="-256"/>
                        <a:pt x="-291" y="-2"/>
                        <a:pt x="216" y="1076"/>
                      </a:cubicBezTo>
                      <a:lnTo>
                        <a:pt x="8908" y="18840"/>
                      </a:lnTo>
                      <a:close/>
                    </a:path>
                  </a:pathLst>
                </a:custGeom>
                <a:solidFill>
                  <a:srgbClr val="C0979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874" name="Graphic 7643">
                  <a:extLst>
                    <a:ext uri="{FF2B5EF4-FFF2-40B4-BE49-F238E27FC236}">
                      <a16:creationId xmlns:a16="http://schemas.microsoft.com/office/drawing/2014/main" id="{F652BEC6-E786-8E8D-3C00-01227A3C349B}"/>
                    </a:ext>
                  </a:extLst>
                </p:cNvPr>
                <p:cNvGrpSpPr/>
                <p:nvPr/>
              </p:nvGrpSpPr>
              <p:grpSpPr>
                <a:xfrm>
                  <a:off x="5385" y="3831631"/>
                  <a:ext cx="2062757" cy="275428"/>
                  <a:chOff x="5385" y="3831631"/>
                  <a:chExt cx="2062757" cy="275428"/>
                </a:xfrm>
              </p:grpSpPr>
              <p:sp>
                <p:nvSpPr>
                  <p:cNvPr id="7875" name="Freeform: Shape 7874">
                    <a:extLst>
                      <a:ext uri="{FF2B5EF4-FFF2-40B4-BE49-F238E27FC236}">
                        <a16:creationId xmlns:a16="http://schemas.microsoft.com/office/drawing/2014/main" id="{AEBC2F2C-929F-5F2A-489E-0222FAD52617}"/>
                      </a:ext>
                    </a:extLst>
                  </p:cNvPr>
                  <p:cNvSpPr/>
                  <p:nvPr/>
                </p:nvSpPr>
                <p:spPr>
                  <a:xfrm>
                    <a:off x="5385" y="3831631"/>
                    <a:ext cx="2062669" cy="275428"/>
                  </a:xfrm>
                  <a:custGeom>
                    <a:avLst/>
                    <a:gdLst>
                      <a:gd name="connsiteX0" fmla="*/ 254 w 2062669"/>
                      <a:gd name="connsiteY0" fmla="*/ 275428 h 275428"/>
                      <a:gd name="connsiteX1" fmla="*/ 123457 w 2062669"/>
                      <a:gd name="connsiteY1" fmla="*/ 270734 h 275428"/>
                      <a:gd name="connsiteX2" fmla="*/ 340680 w 2062669"/>
                      <a:gd name="connsiteY2" fmla="*/ 269973 h 275428"/>
                      <a:gd name="connsiteX3" fmla="*/ 519520 w 2062669"/>
                      <a:gd name="connsiteY3" fmla="*/ 264770 h 275428"/>
                      <a:gd name="connsiteX4" fmla="*/ 699250 w 2062669"/>
                      <a:gd name="connsiteY4" fmla="*/ 254620 h 275428"/>
                      <a:gd name="connsiteX5" fmla="*/ 947432 w 2062669"/>
                      <a:gd name="connsiteY5" fmla="*/ 246753 h 275428"/>
                      <a:gd name="connsiteX6" fmla="*/ 1162878 w 2062669"/>
                      <a:gd name="connsiteY6" fmla="*/ 245103 h 275428"/>
                      <a:gd name="connsiteX7" fmla="*/ 1445065 w 2062669"/>
                      <a:gd name="connsiteY7" fmla="*/ 252272 h 275428"/>
                      <a:gd name="connsiteX8" fmla="*/ 1813913 w 2062669"/>
                      <a:gd name="connsiteY8" fmla="*/ 258807 h 275428"/>
                      <a:gd name="connsiteX9" fmla="*/ 1998400 w 2062669"/>
                      <a:gd name="connsiteY9" fmla="*/ 272510 h 275428"/>
                      <a:gd name="connsiteX10" fmla="*/ 2040144 w 2062669"/>
                      <a:gd name="connsiteY10" fmla="*/ 262804 h 275428"/>
                      <a:gd name="connsiteX11" fmla="*/ 2060255 w 2062669"/>
                      <a:gd name="connsiteY11" fmla="*/ 231464 h 275428"/>
                      <a:gd name="connsiteX12" fmla="*/ 2057020 w 2062669"/>
                      <a:gd name="connsiteY12" fmla="*/ 214779 h 275428"/>
                      <a:gd name="connsiteX13" fmla="*/ 2018384 w 2062669"/>
                      <a:gd name="connsiteY13" fmla="*/ 172527 h 275428"/>
                      <a:gd name="connsiteX14" fmla="*/ 1938892 w 2062669"/>
                      <a:gd name="connsiteY14" fmla="*/ 96461 h 275428"/>
                      <a:gd name="connsiteX15" fmla="*/ 1864729 w 2062669"/>
                      <a:gd name="connsiteY15" fmla="*/ 34542 h 275428"/>
                      <a:gd name="connsiteX16" fmla="*/ 1842969 w 2062669"/>
                      <a:gd name="connsiteY16" fmla="*/ 4788 h 275428"/>
                      <a:gd name="connsiteX17" fmla="*/ 1835229 w 2062669"/>
                      <a:gd name="connsiteY17" fmla="*/ 30 h 275428"/>
                      <a:gd name="connsiteX18" fmla="*/ 1801224 w 2062669"/>
                      <a:gd name="connsiteY18" fmla="*/ 981 h 275428"/>
                      <a:gd name="connsiteX19" fmla="*/ 1722113 w 2062669"/>
                      <a:gd name="connsiteY19" fmla="*/ 2377 h 275428"/>
                      <a:gd name="connsiteX20" fmla="*/ 1544351 w 2062669"/>
                      <a:gd name="connsiteY20" fmla="*/ 4471 h 275428"/>
                      <a:gd name="connsiteX21" fmla="*/ 1311014 w 2062669"/>
                      <a:gd name="connsiteY21" fmla="*/ 3773 h 275428"/>
                      <a:gd name="connsiteX22" fmla="*/ 1142197 w 2062669"/>
                      <a:gd name="connsiteY22" fmla="*/ 3773 h 275428"/>
                      <a:gd name="connsiteX23" fmla="*/ 1010873 w 2062669"/>
                      <a:gd name="connsiteY23" fmla="*/ 6247 h 275428"/>
                      <a:gd name="connsiteX24" fmla="*/ 839518 w 2062669"/>
                      <a:gd name="connsiteY24" fmla="*/ 3583 h 275428"/>
                      <a:gd name="connsiteX25" fmla="*/ 624833 w 2062669"/>
                      <a:gd name="connsiteY25" fmla="*/ 6311 h 275428"/>
                      <a:gd name="connsiteX26" fmla="*/ 374240 w 2062669"/>
                      <a:gd name="connsiteY26" fmla="*/ 8595 h 275428"/>
                      <a:gd name="connsiteX27" fmla="*/ 73211 w 2062669"/>
                      <a:gd name="connsiteY27" fmla="*/ 6628 h 275428"/>
                      <a:gd name="connsiteX28" fmla="*/ 5456 w 2062669"/>
                      <a:gd name="connsiteY28" fmla="*/ 14495 h 275428"/>
                      <a:gd name="connsiteX29" fmla="*/ 1649 w 2062669"/>
                      <a:gd name="connsiteY29" fmla="*/ 46913 h 275428"/>
                      <a:gd name="connsiteX30" fmla="*/ 0 w 2062669"/>
                      <a:gd name="connsiteY30" fmla="*/ 59538 h 275428"/>
                      <a:gd name="connsiteX31" fmla="*/ 0 w 2062669"/>
                      <a:gd name="connsiteY31" fmla="*/ 275365 h 27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669" h="275428">
                        <a:moveTo>
                          <a:pt x="254" y="275428"/>
                        </a:moveTo>
                        <a:cubicBezTo>
                          <a:pt x="23854" y="273906"/>
                          <a:pt x="63314" y="271622"/>
                          <a:pt x="123457" y="270734"/>
                        </a:cubicBezTo>
                        <a:cubicBezTo>
                          <a:pt x="185883" y="269846"/>
                          <a:pt x="270704" y="270543"/>
                          <a:pt x="340680" y="269973"/>
                        </a:cubicBezTo>
                        <a:cubicBezTo>
                          <a:pt x="410655" y="269401"/>
                          <a:pt x="465849" y="267625"/>
                          <a:pt x="519520" y="264770"/>
                        </a:cubicBezTo>
                        <a:cubicBezTo>
                          <a:pt x="573192" y="261915"/>
                          <a:pt x="625341" y="257919"/>
                          <a:pt x="699250" y="254620"/>
                        </a:cubicBezTo>
                        <a:cubicBezTo>
                          <a:pt x="773159" y="251321"/>
                          <a:pt x="868765" y="248656"/>
                          <a:pt x="947432" y="246753"/>
                        </a:cubicBezTo>
                        <a:cubicBezTo>
                          <a:pt x="1026099" y="244850"/>
                          <a:pt x="1087827" y="243771"/>
                          <a:pt x="1162878" y="245103"/>
                        </a:cubicBezTo>
                        <a:cubicBezTo>
                          <a:pt x="1237929" y="246436"/>
                          <a:pt x="1326430" y="250179"/>
                          <a:pt x="1445065" y="252272"/>
                        </a:cubicBezTo>
                        <a:cubicBezTo>
                          <a:pt x="1563764" y="254366"/>
                          <a:pt x="1712660" y="254810"/>
                          <a:pt x="1813913" y="258807"/>
                        </a:cubicBezTo>
                        <a:cubicBezTo>
                          <a:pt x="1915228" y="262804"/>
                          <a:pt x="1968963" y="270290"/>
                          <a:pt x="1998400" y="272510"/>
                        </a:cubicBezTo>
                        <a:cubicBezTo>
                          <a:pt x="2027837" y="274731"/>
                          <a:pt x="2033102" y="271622"/>
                          <a:pt x="2040144" y="262804"/>
                        </a:cubicBezTo>
                        <a:cubicBezTo>
                          <a:pt x="2047250" y="253985"/>
                          <a:pt x="2056195" y="239394"/>
                          <a:pt x="2060255" y="231464"/>
                        </a:cubicBezTo>
                        <a:cubicBezTo>
                          <a:pt x="2064252" y="223534"/>
                          <a:pt x="2063364" y="222201"/>
                          <a:pt x="2057020" y="214779"/>
                        </a:cubicBezTo>
                        <a:cubicBezTo>
                          <a:pt x="2050739" y="207356"/>
                          <a:pt x="2039066" y="193907"/>
                          <a:pt x="2018384" y="172527"/>
                        </a:cubicBezTo>
                        <a:cubicBezTo>
                          <a:pt x="1997765" y="151147"/>
                          <a:pt x="1968138" y="121774"/>
                          <a:pt x="1938892" y="96461"/>
                        </a:cubicBezTo>
                        <a:cubicBezTo>
                          <a:pt x="1909709" y="71148"/>
                          <a:pt x="1880907" y="49895"/>
                          <a:pt x="1864729" y="34542"/>
                        </a:cubicBezTo>
                        <a:cubicBezTo>
                          <a:pt x="1848488" y="19126"/>
                          <a:pt x="1844872" y="9609"/>
                          <a:pt x="1842969" y="4788"/>
                        </a:cubicBezTo>
                        <a:cubicBezTo>
                          <a:pt x="1841129" y="-33"/>
                          <a:pt x="1841065" y="-97"/>
                          <a:pt x="1835229" y="30"/>
                        </a:cubicBezTo>
                        <a:cubicBezTo>
                          <a:pt x="1829392" y="220"/>
                          <a:pt x="1817719" y="601"/>
                          <a:pt x="1801224" y="981"/>
                        </a:cubicBezTo>
                        <a:cubicBezTo>
                          <a:pt x="1784730" y="1362"/>
                          <a:pt x="1763477" y="1679"/>
                          <a:pt x="1722113" y="2377"/>
                        </a:cubicBezTo>
                        <a:cubicBezTo>
                          <a:pt x="1680686" y="3075"/>
                          <a:pt x="1619148" y="4217"/>
                          <a:pt x="1544351" y="4471"/>
                        </a:cubicBezTo>
                        <a:cubicBezTo>
                          <a:pt x="1469553" y="4725"/>
                          <a:pt x="1381497" y="4217"/>
                          <a:pt x="1311014" y="3773"/>
                        </a:cubicBezTo>
                        <a:cubicBezTo>
                          <a:pt x="1240530" y="3329"/>
                          <a:pt x="1187684" y="3012"/>
                          <a:pt x="1142197" y="3773"/>
                        </a:cubicBezTo>
                        <a:cubicBezTo>
                          <a:pt x="1096709" y="4534"/>
                          <a:pt x="1058708" y="6437"/>
                          <a:pt x="1010873" y="6247"/>
                        </a:cubicBezTo>
                        <a:cubicBezTo>
                          <a:pt x="963102" y="6057"/>
                          <a:pt x="905561" y="3900"/>
                          <a:pt x="839518" y="3583"/>
                        </a:cubicBezTo>
                        <a:cubicBezTo>
                          <a:pt x="773476" y="3329"/>
                          <a:pt x="698932" y="4978"/>
                          <a:pt x="624833" y="6311"/>
                        </a:cubicBezTo>
                        <a:cubicBezTo>
                          <a:pt x="550734" y="7706"/>
                          <a:pt x="477078" y="8785"/>
                          <a:pt x="374240" y="8595"/>
                        </a:cubicBezTo>
                        <a:cubicBezTo>
                          <a:pt x="271402" y="8404"/>
                          <a:pt x="139507" y="6818"/>
                          <a:pt x="73211" y="6628"/>
                        </a:cubicBezTo>
                        <a:cubicBezTo>
                          <a:pt x="6979" y="6437"/>
                          <a:pt x="6408" y="7516"/>
                          <a:pt x="5456" y="14495"/>
                        </a:cubicBezTo>
                        <a:cubicBezTo>
                          <a:pt x="4504" y="21473"/>
                          <a:pt x="3172" y="34415"/>
                          <a:pt x="1649" y="46913"/>
                        </a:cubicBezTo>
                        <a:cubicBezTo>
                          <a:pt x="1142" y="51164"/>
                          <a:pt x="634" y="55351"/>
                          <a:pt x="0" y="59538"/>
                        </a:cubicBezTo>
                        <a:lnTo>
                          <a:pt x="0" y="275365"/>
                        </a:lnTo>
                        <a:close/>
                      </a:path>
                    </a:pathLst>
                  </a:custGeom>
                  <a:solidFill>
                    <a:srgbClr val="CB858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6" name="Freeform: Shape 7875">
                    <a:extLst>
                      <a:ext uri="{FF2B5EF4-FFF2-40B4-BE49-F238E27FC236}">
                        <a16:creationId xmlns:a16="http://schemas.microsoft.com/office/drawing/2014/main" id="{31BE3D82-85F3-09E2-E65B-9FE272050320}"/>
                      </a:ext>
                    </a:extLst>
                  </p:cNvPr>
                  <p:cNvSpPr/>
                  <p:nvPr/>
                </p:nvSpPr>
                <p:spPr>
                  <a:xfrm>
                    <a:off x="1418396" y="3842637"/>
                    <a:ext cx="649722" cy="262195"/>
                  </a:xfrm>
                  <a:custGeom>
                    <a:avLst/>
                    <a:gdLst>
                      <a:gd name="connsiteX0" fmla="*/ 36876 w 649722"/>
                      <a:gd name="connsiteY0" fmla="*/ 241394 h 262195"/>
                      <a:gd name="connsiteX1" fmla="*/ 400965 w 649722"/>
                      <a:gd name="connsiteY1" fmla="*/ 247802 h 262195"/>
                      <a:gd name="connsiteX2" fmla="*/ 585452 w 649722"/>
                      <a:gd name="connsiteY2" fmla="*/ 261505 h 262195"/>
                      <a:gd name="connsiteX3" fmla="*/ 627197 w 649722"/>
                      <a:gd name="connsiteY3" fmla="*/ 251798 h 262195"/>
                      <a:gd name="connsiteX4" fmla="*/ 647307 w 649722"/>
                      <a:gd name="connsiteY4" fmla="*/ 220458 h 262195"/>
                      <a:gd name="connsiteX5" fmla="*/ 644072 w 649722"/>
                      <a:gd name="connsiteY5" fmla="*/ 203773 h 262195"/>
                      <a:gd name="connsiteX6" fmla="*/ 605436 w 649722"/>
                      <a:gd name="connsiteY6" fmla="*/ 161521 h 262195"/>
                      <a:gd name="connsiteX7" fmla="*/ 525944 w 649722"/>
                      <a:gd name="connsiteY7" fmla="*/ 85455 h 262195"/>
                      <a:gd name="connsiteX8" fmla="*/ 451781 w 649722"/>
                      <a:gd name="connsiteY8" fmla="*/ 23536 h 262195"/>
                      <a:gd name="connsiteX9" fmla="*/ 432749 w 649722"/>
                      <a:gd name="connsiteY9" fmla="*/ 0 h 262195"/>
                      <a:gd name="connsiteX10" fmla="*/ 330799 w 649722"/>
                      <a:gd name="connsiteY10" fmla="*/ 3172 h 262195"/>
                      <a:gd name="connsiteX11" fmla="*/ 77922 w 649722"/>
                      <a:gd name="connsiteY11" fmla="*/ 5139 h 262195"/>
                      <a:gd name="connsiteX12" fmla="*/ 524 w 649722"/>
                      <a:gd name="connsiteY12" fmla="*/ 39397 h 262195"/>
                      <a:gd name="connsiteX13" fmla="*/ 7249 w 649722"/>
                      <a:gd name="connsiteY13" fmla="*/ 132656 h 262195"/>
                      <a:gd name="connsiteX14" fmla="*/ 36812 w 649722"/>
                      <a:gd name="connsiteY14" fmla="*/ 241394 h 262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49722" h="262195">
                        <a:moveTo>
                          <a:pt x="36876" y="241394"/>
                        </a:moveTo>
                        <a:cubicBezTo>
                          <a:pt x="154750" y="243424"/>
                          <a:pt x="300982" y="243932"/>
                          <a:pt x="400965" y="247802"/>
                        </a:cubicBezTo>
                        <a:cubicBezTo>
                          <a:pt x="502281" y="251798"/>
                          <a:pt x="556015" y="259284"/>
                          <a:pt x="585452" y="261505"/>
                        </a:cubicBezTo>
                        <a:cubicBezTo>
                          <a:pt x="614889" y="263725"/>
                          <a:pt x="620155" y="260617"/>
                          <a:pt x="627197" y="251798"/>
                        </a:cubicBezTo>
                        <a:cubicBezTo>
                          <a:pt x="634302" y="242980"/>
                          <a:pt x="643247" y="228389"/>
                          <a:pt x="647307" y="220458"/>
                        </a:cubicBezTo>
                        <a:cubicBezTo>
                          <a:pt x="651304" y="212528"/>
                          <a:pt x="650416" y="211196"/>
                          <a:pt x="644072" y="203773"/>
                        </a:cubicBezTo>
                        <a:cubicBezTo>
                          <a:pt x="637791" y="196351"/>
                          <a:pt x="626118" y="182901"/>
                          <a:pt x="605436" y="161521"/>
                        </a:cubicBezTo>
                        <a:cubicBezTo>
                          <a:pt x="584818" y="140142"/>
                          <a:pt x="555191" y="110768"/>
                          <a:pt x="525944" y="85455"/>
                        </a:cubicBezTo>
                        <a:cubicBezTo>
                          <a:pt x="496761" y="60142"/>
                          <a:pt x="467959" y="38890"/>
                          <a:pt x="451781" y="23536"/>
                        </a:cubicBezTo>
                        <a:cubicBezTo>
                          <a:pt x="440806" y="13132"/>
                          <a:pt x="435604" y="5392"/>
                          <a:pt x="432749" y="0"/>
                        </a:cubicBezTo>
                        <a:cubicBezTo>
                          <a:pt x="402234" y="1396"/>
                          <a:pt x="367849" y="2601"/>
                          <a:pt x="330799" y="3172"/>
                        </a:cubicBezTo>
                        <a:cubicBezTo>
                          <a:pt x="241918" y="4441"/>
                          <a:pt x="137557" y="1903"/>
                          <a:pt x="77922" y="5139"/>
                        </a:cubicBezTo>
                        <a:cubicBezTo>
                          <a:pt x="18287" y="8438"/>
                          <a:pt x="3379" y="17510"/>
                          <a:pt x="524" y="39397"/>
                        </a:cubicBezTo>
                        <a:cubicBezTo>
                          <a:pt x="-2268" y="61284"/>
                          <a:pt x="6995" y="95923"/>
                          <a:pt x="7249" y="132656"/>
                        </a:cubicBezTo>
                        <a:cubicBezTo>
                          <a:pt x="7502" y="167548"/>
                          <a:pt x="-364" y="204344"/>
                          <a:pt x="36812" y="241394"/>
                        </a:cubicBezTo>
                        <a:close/>
                      </a:path>
                    </a:pathLst>
                  </a:custGeom>
                  <a:solidFill>
                    <a:srgbClr val="D5959A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7" name="Freeform: Shape 7876">
                    <a:extLst>
                      <a:ext uri="{FF2B5EF4-FFF2-40B4-BE49-F238E27FC236}">
                        <a16:creationId xmlns:a16="http://schemas.microsoft.com/office/drawing/2014/main" id="{6994359D-EBE5-DB32-8EAA-25CE5668ACD6}"/>
                      </a:ext>
                    </a:extLst>
                  </p:cNvPr>
                  <p:cNvSpPr/>
                  <p:nvPr/>
                </p:nvSpPr>
                <p:spPr>
                  <a:xfrm>
                    <a:off x="346099" y="3841741"/>
                    <a:ext cx="1174391" cy="157813"/>
                  </a:xfrm>
                  <a:custGeom>
                    <a:avLst/>
                    <a:gdLst>
                      <a:gd name="connsiteX0" fmla="*/ 1173946 w 1174391"/>
                      <a:gd name="connsiteY0" fmla="*/ 9524 h 157813"/>
                      <a:gd name="connsiteX1" fmla="*/ 1160623 w 1174391"/>
                      <a:gd name="connsiteY1" fmla="*/ 50633 h 157813"/>
                      <a:gd name="connsiteX2" fmla="*/ 1129157 w 1174391"/>
                      <a:gd name="connsiteY2" fmla="*/ 108365 h 157813"/>
                      <a:gd name="connsiteX3" fmla="*/ 1079292 w 1174391"/>
                      <a:gd name="connsiteY3" fmla="*/ 146747 h 157813"/>
                      <a:gd name="connsiteX4" fmla="*/ 884717 w 1174391"/>
                      <a:gd name="connsiteY4" fmla="*/ 149729 h 157813"/>
                      <a:gd name="connsiteX5" fmla="*/ 581024 w 1174391"/>
                      <a:gd name="connsiteY5" fmla="*/ 145288 h 157813"/>
                      <a:gd name="connsiteX6" fmla="*/ 327830 w 1174391"/>
                      <a:gd name="connsiteY6" fmla="*/ 153535 h 157813"/>
                      <a:gd name="connsiteX7" fmla="*/ 56365 w 1174391"/>
                      <a:gd name="connsiteY7" fmla="*/ 153725 h 157813"/>
                      <a:gd name="connsiteX8" fmla="*/ 18554 w 1174391"/>
                      <a:gd name="connsiteY8" fmla="*/ 117501 h 157813"/>
                      <a:gd name="connsiteX9" fmla="*/ 173604 w 1174391"/>
                      <a:gd name="connsiteY9" fmla="*/ 85717 h 157813"/>
                      <a:gd name="connsiteX10" fmla="*/ 279488 w 1174391"/>
                      <a:gd name="connsiteY10" fmla="*/ 32489 h 157813"/>
                      <a:gd name="connsiteX11" fmla="*/ 359487 w 1174391"/>
                      <a:gd name="connsiteY11" fmla="*/ 14155 h 157813"/>
                      <a:gd name="connsiteX12" fmla="*/ 534395 w 1174391"/>
                      <a:gd name="connsiteY12" fmla="*/ 5780 h 157813"/>
                      <a:gd name="connsiteX13" fmla="*/ 847224 w 1174391"/>
                      <a:gd name="connsiteY13" fmla="*/ 2735 h 157813"/>
                      <a:gd name="connsiteX14" fmla="*/ 1122241 w 1174391"/>
                      <a:gd name="connsiteY14" fmla="*/ 7 h 157813"/>
                      <a:gd name="connsiteX15" fmla="*/ 1173819 w 1174391"/>
                      <a:gd name="connsiteY15" fmla="*/ 9460 h 15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4391" h="157813">
                        <a:moveTo>
                          <a:pt x="1173946" y="9524"/>
                        </a:moveTo>
                        <a:cubicBezTo>
                          <a:pt x="1172106" y="17644"/>
                          <a:pt x="1169061" y="32426"/>
                          <a:pt x="1160623" y="50633"/>
                        </a:cubicBezTo>
                        <a:cubicBezTo>
                          <a:pt x="1152186" y="68841"/>
                          <a:pt x="1138482" y="90475"/>
                          <a:pt x="1129157" y="108365"/>
                        </a:cubicBezTo>
                        <a:cubicBezTo>
                          <a:pt x="1119831" y="126256"/>
                          <a:pt x="1115009" y="140339"/>
                          <a:pt x="1079292" y="146747"/>
                        </a:cubicBezTo>
                        <a:cubicBezTo>
                          <a:pt x="1043638" y="153155"/>
                          <a:pt x="977088" y="151822"/>
                          <a:pt x="884717" y="149729"/>
                        </a:cubicBezTo>
                        <a:cubicBezTo>
                          <a:pt x="792347" y="147635"/>
                          <a:pt x="674092" y="144780"/>
                          <a:pt x="581024" y="145288"/>
                        </a:cubicBezTo>
                        <a:cubicBezTo>
                          <a:pt x="488019" y="145859"/>
                          <a:pt x="420200" y="149792"/>
                          <a:pt x="327830" y="153535"/>
                        </a:cubicBezTo>
                        <a:cubicBezTo>
                          <a:pt x="235459" y="157278"/>
                          <a:pt x="118601" y="160831"/>
                          <a:pt x="56365" y="153725"/>
                        </a:cubicBezTo>
                        <a:cubicBezTo>
                          <a:pt x="-5871" y="146683"/>
                          <a:pt x="-13547" y="128984"/>
                          <a:pt x="18554" y="117501"/>
                        </a:cubicBezTo>
                        <a:cubicBezTo>
                          <a:pt x="50655" y="106018"/>
                          <a:pt x="122597" y="100752"/>
                          <a:pt x="173604" y="85717"/>
                        </a:cubicBezTo>
                        <a:cubicBezTo>
                          <a:pt x="224674" y="70681"/>
                          <a:pt x="254872" y="45939"/>
                          <a:pt x="279488" y="32489"/>
                        </a:cubicBezTo>
                        <a:cubicBezTo>
                          <a:pt x="304103" y="19040"/>
                          <a:pt x="323135" y="16946"/>
                          <a:pt x="359487" y="14155"/>
                        </a:cubicBezTo>
                        <a:cubicBezTo>
                          <a:pt x="395839" y="11300"/>
                          <a:pt x="449637" y="7684"/>
                          <a:pt x="534395" y="5780"/>
                        </a:cubicBezTo>
                        <a:cubicBezTo>
                          <a:pt x="619152" y="3877"/>
                          <a:pt x="734933" y="3624"/>
                          <a:pt x="847224" y="2735"/>
                        </a:cubicBezTo>
                        <a:cubicBezTo>
                          <a:pt x="959451" y="1784"/>
                          <a:pt x="1068189" y="134"/>
                          <a:pt x="1122241" y="7"/>
                        </a:cubicBezTo>
                        <a:cubicBezTo>
                          <a:pt x="1176293" y="-120"/>
                          <a:pt x="1175659" y="1340"/>
                          <a:pt x="1173819" y="9460"/>
                        </a:cubicBezTo>
                        <a:close/>
                      </a:path>
                    </a:pathLst>
                  </a:custGeom>
                  <a:solidFill>
                    <a:srgbClr val="C77E81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8" name="Freeform: Shape 7877">
                    <a:extLst>
                      <a:ext uri="{FF2B5EF4-FFF2-40B4-BE49-F238E27FC236}">
                        <a16:creationId xmlns:a16="http://schemas.microsoft.com/office/drawing/2014/main" id="{8747BC2F-5DAF-6879-F906-9FFCAEB42F1E}"/>
                      </a:ext>
                    </a:extLst>
                  </p:cNvPr>
                  <p:cNvSpPr/>
                  <p:nvPr/>
                </p:nvSpPr>
                <p:spPr>
                  <a:xfrm>
                    <a:off x="559815" y="3846253"/>
                    <a:ext cx="73208" cy="247991"/>
                  </a:xfrm>
                  <a:custGeom>
                    <a:avLst/>
                    <a:gdLst>
                      <a:gd name="connsiteX0" fmla="*/ 49023 w 73208"/>
                      <a:gd name="connsiteY0" fmla="*/ 15226 h 247991"/>
                      <a:gd name="connsiteX1" fmla="*/ 25740 w 73208"/>
                      <a:gd name="connsiteY1" fmla="*/ 85202 h 247991"/>
                      <a:gd name="connsiteX2" fmla="*/ 3853 w 73208"/>
                      <a:gd name="connsiteY2" fmla="*/ 168056 h 247991"/>
                      <a:gd name="connsiteX3" fmla="*/ 427 w 73208"/>
                      <a:gd name="connsiteY3" fmla="*/ 204408 h 247991"/>
                      <a:gd name="connsiteX4" fmla="*/ 3155 w 73208"/>
                      <a:gd name="connsiteY4" fmla="*/ 247992 h 247991"/>
                      <a:gd name="connsiteX5" fmla="*/ 35637 w 73208"/>
                      <a:gd name="connsiteY5" fmla="*/ 245962 h 247991"/>
                      <a:gd name="connsiteX6" fmla="*/ 31958 w 73208"/>
                      <a:gd name="connsiteY6" fmla="*/ 211259 h 247991"/>
                      <a:gd name="connsiteX7" fmla="*/ 29927 w 73208"/>
                      <a:gd name="connsiteY7" fmla="*/ 185375 h 247991"/>
                      <a:gd name="connsiteX8" fmla="*/ 38302 w 73208"/>
                      <a:gd name="connsiteY8" fmla="*/ 149594 h 247991"/>
                      <a:gd name="connsiteX9" fmla="*/ 67929 w 73208"/>
                      <a:gd name="connsiteY9" fmla="*/ 32101 h 247991"/>
                      <a:gd name="connsiteX10" fmla="*/ 70403 w 73208"/>
                      <a:gd name="connsiteY10" fmla="*/ 2220 h 247991"/>
                      <a:gd name="connsiteX11" fmla="*/ 57080 w 73208"/>
                      <a:gd name="connsiteY11" fmla="*/ 0 h 247991"/>
                      <a:gd name="connsiteX12" fmla="*/ 48960 w 73208"/>
                      <a:gd name="connsiteY12" fmla="*/ 15226 h 247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208" h="247991">
                        <a:moveTo>
                          <a:pt x="49023" y="15226"/>
                        </a:moveTo>
                        <a:cubicBezTo>
                          <a:pt x="44202" y="28993"/>
                          <a:pt x="34749" y="55067"/>
                          <a:pt x="25740" y="85202"/>
                        </a:cubicBezTo>
                        <a:cubicBezTo>
                          <a:pt x="16732" y="115400"/>
                          <a:pt x="8167" y="149721"/>
                          <a:pt x="3853" y="168056"/>
                        </a:cubicBezTo>
                        <a:cubicBezTo>
                          <a:pt x="-397" y="186390"/>
                          <a:pt x="-397" y="188674"/>
                          <a:pt x="427" y="204408"/>
                        </a:cubicBezTo>
                        <a:cubicBezTo>
                          <a:pt x="998" y="215510"/>
                          <a:pt x="1950" y="233273"/>
                          <a:pt x="3155" y="247992"/>
                        </a:cubicBezTo>
                        <a:cubicBezTo>
                          <a:pt x="13750" y="247357"/>
                          <a:pt x="24535" y="246660"/>
                          <a:pt x="35637" y="245962"/>
                        </a:cubicBezTo>
                        <a:cubicBezTo>
                          <a:pt x="35003" y="234035"/>
                          <a:pt x="33163" y="220839"/>
                          <a:pt x="31958" y="211259"/>
                        </a:cubicBezTo>
                        <a:cubicBezTo>
                          <a:pt x="29927" y="195082"/>
                          <a:pt x="29801" y="189245"/>
                          <a:pt x="29927" y="185375"/>
                        </a:cubicBezTo>
                        <a:cubicBezTo>
                          <a:pt x="30118" y="181505"/>
                          <a:pt x="30625" y="179666"/>
                          <a:pt x="38302" y="149594"/>
                        </a:cubicBezTo>
                        <a:cubicBezTo>
                          <a:pt x="46042" y="119523"/>
                          <a:pt x="60950" y="61284"/>
                          <a:pt x="67929" y="32101"/>
                        </a:cubicBezTo>
                        <a:cubicBezTo>
                          <a:pt x="74971" y="2982"/>
                          <a:pt x="74083" y="2982"/>
                          <a:pt x="70403" y="2220"/>
                        </a:cubicBezTo>
                        <a:cubicBezTo>
                          <a:pt x="66787" y="1459"/>
                          <a:pt x="60379" y="0"/>
                          <a:pt x="57080" y="0"/>
                        </a:cubicBezTo>
                        <a:cubicBezTo>
                          <a:pt x="53781" y="0"/>
                          <a:pt x="53718" y="1459"/>
                          <a:pt x="48960" y="15226"/>
                        </a:cubicBezTo>
                        <a:close/>
                      </a:path>
                    </a:pathLst>
                  </a:custGeom>
                  <a:solidFill>
                    <a:srgbClr val="A8555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79" name="Freeform: Shape 7878">
                    <a:extLst>
                      <a:ext uri="{FF2B5EF4-FFF2-40B4-BE49-F238E27FC236}">
                        <a16:creationId xmlns:a16="http://schemas.microsoft.com/office/drawing/2014/main" id="{8AE4B081-D9B9-A0F3-C9DA-E989F2697F38}"/>
                      </a:ext>
                    </a:extLst>
                  </p:cNvPr>
                  <p:cNvSpPr/>
                  <p:nvPr/>
                </p:nvSpPr>
                <p:spPr>
                  <a:xfrm>
                    <a:off x="1367008" y="3842134"/>
                    <a:ext cx="113494" cy="242276"/>
                  </a:xfrm>
                  <a:custGeom>
                    <a:avLst/>
                    <a:gdLst>
                      <a:gd name="connsiteX0" fmla="*/ 7946 w 113494"/>
                      <a:gd name="connsiteY0" fmla="*/ 19471 h 242276"/>
                      <a:gd name="connsiteX1" fmla="*/ 44362 w 113494"/>
                      <a:gd name="connsiteY1" fmla="*/ 94712 h 242276"/>
                      <a:gd name="connsiteX2" fmla="*/ 76970 w 113494"/>
                      <a:gd name="connsiteY2" fmla="*/ 176298 h 242276"/>
                      <a:gd name="connsiteX3" fmla="*/ 84520 w 113494"/>
                      <a:gd name="connsiteY3" fmla="*/ 211190 h 242276"/>
                      <a:gd name="connsiteX4" fmla="*/ 83695 w 113494"/>
                      <a:gd name="connsiteY4" fmla="*/ 241833 h 242276"/>
                      <a:gd name="connsiteX5" fmla="*/ 111102 w 113494"/>
                      <a:gd name="connsiteY5" fmla="*/ 242277 h 242276"/>
                      <a:gd name="connsiteX6" fmla="*/ 113449 w 113494"/>
                      <a:gd name="connsiteY6" fmla="*/ 202753 h 242276"/>
                      <a:gd name="connsiteX7" fmla="*/ 104060 w 113494"/>
                      <a:gd name="connsiteY7" fmla="*/ 177313 h 242276"/>
                      <a:gd name="connsiteX8" fmla="*/ 76590 w 113494"/>
                      <a:gd name="connsiteY8" fmla="*/ 105307 h 242276"/>
                      <a:gd name="connsiteX9" fmla="*/ 39857 w 113494"/>
                      <a:gd name="connsiteY9" fmla="*/ 27148 h 242276"/>
                      <a:gd name="connsiteX10" fmla="*/ 24314 w 113494"/>
                      <a:gd name="connsiteY10" fmla="*/ 3484 h 242276"/>
                      <a:gd name="connsiteX11" fmla="*/ 12324 w 113494"/>
                      <a:gd name="connsiteY11" fmla="*/ 312 h 242276"/>
                      <a:gd name="connsiteX12" fmla="*/ 841 w 113494"/>
                      <a:gd name="connsiteY12" fmla="*/ 692 h 242276"/>
                      <a:gd name="connsiteX13" fmla="*/ 7946 w 113494"/>
                      <a:gd name="connsiteY13" fmla="*/ 19471 h 242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494" h="242276">
                        <a:moveTo>
                          <a:pt x="7946" y="19471"/>
                        </a:moveTo>
                        <a:cubicBezTo>
                          <a:pt x="15940" y="35014"/>
                          <a:pt x="30785" y="63944"/>
                          <a:pt x="44362" y="94712"/>
                        </a:cubicBezTo>
                        <a:cubicBezTo>
                          <a:pt x="57938" y="125482"/>
                          <a:pt x="70309" y="158154"/>
                          <a:pt x="76970" y="176298"/>
                        </a:cubicBezTo>
                        <a:cubicBezTo>
                          <a:pt x="83632" y="194442"/>
                          <a:pt x="84583" y="198185"/>
                          <a:pt x="84520" y="211190"/>
                        </a:cubicBezTo>
                        <a:cubicBezTo>
                          <a:pt x="84520" y="219375"/>
                          <a:pt x="84076" y="231302"/>
                          <a:pt x="83695" y="241833"/>
                        </a:cubicBezTo>
                        <a:cubicBezTo>
                          <a:pt x="92640" y="241960"/>
                          <a:pt x="101839" y="242150"/>
                          <a:pt x="111102" y="242277"/>
                        </a:cubicBezTo>
                        <a:cubicBezTo>
                          <a:pt x="112371" y="229144"/>
                          <a:pt x="113766" y="212079"/>
                          <a:pt x="113449" y="202753"/>
                        </a:cubicBezTo>
                        <a:cubicBezTo>
                          <a:pt x="113068" y="191460"/>
                          <a:pt x="110150" y="191460"/>
                          <a:pt x="104060" y="177313"/>
                        </a:cubicBezTo>
                        <a:cubicBezTo>
                          <a:pt x="98033" y="163166"/>
                          <a:pt x="88834" y="134998"/>
                          <a:pt x="76590" y="105307"/>
                        </a:cubicBezTo>
                        <a:cubicBezTo>
                          <a:pt x="64345" y="75680"/>
                          <a:pt x="48993" y="44594"/>
                          <a:pt x="39857" y="27148"/>
                        </a:cubicBezTo>
                        <a:cubicBezTo>
                          <a:pt x="30722" y="9638"/>
                          <a:pt x="27740" y="5705"/>
                          <a:pt x="24314" y="3484"/>
                        </a:cubicBezTo>
                        <a:cubicBezTo>
                          <a:pt x="20825" y="1264"/>
                          <a:pt x="16828" y="692"/>
                          <a:pt x="12324" y="312"/>
                        </a:cubicBezTo>
                        <a:cubicBezTo>
                          <a:pt x="7819" y="-69"/>
                          <a:pt x="2807" y="-259"/>
                          <a:pt x="841" y="692"/>
                        </a:cubicBezTo>
                        <a:cubicBezTo>
                          <a:pt x="-1126" y="1708"/>
                          <a:pt x="16" y="3864"/>
                          <a:pt x="7946" y="19471"/>
                        </a:cubicBezTo>
                        <a:close/>
                      </a:path>
                    </a:pathLst>
                  </a:custGeom>
                  <a:solidFill>
                    <a:srgbClr val="B9646D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80" name="Freeform: Shape 7879">
                    <a:extLst>
                      <a:ext uri="{FF2B5EF4-FFF2-40B4-BE49-F238E27FC236}">
                        <a16:creationId xmlns:a16="http://schemas.microsoft.com/office/drawing/2014/main" id="{25822915-4CA9-9E30-5C28-AB9E8EB0FA0C}"/>
                      </a:ext>
                    </a:extLst>
                  </p:cNvPr>
                  <p:cNvSpPr/>
                  <p:nvPr/>
                </p:nvSpPr>
                <p:spPr>
                  <a:xfrm>
                    <a:off x="5639" y="4021365"/>
                    <a:ext cx="2062504" cy="44584"/>
                  </a:xfrm>
                  <a:custGeom>
                    <a:avLst/>
                    <a:gdLst>
                      <a:gd name="connsiteX0" fmla="*/ 0 w 2062504"/>
                      <a:gd name="connsiteY0" fmla="*/ 32912 h 44584"/>
                      <a:gd name="connsiteX1" fmla="*/ 17510 w 2062504"/>
                      <a:gd name="connsiteY1" fmla="*/ 31897 h 44584"/>
                      <a:gd name="connsiteX2" fmla="*/ 128659 w 2062504"/>
                      <a:gd name="connsiteY2" fmla="*/ 29803 h 44584"/>
                      <a:gd name="connsiteX3" fmla="*/ 272861 w 2062504"/>
                      <a:gd name="connsiteY3" fmla="*/ 28598 h 44584"/>
                      <a:gd name="connsiteX4" fmla="*/ 415287 w 2062504"/>
                      <a:gd name="connsiteY4" fmla="*/ 24854 h 44584"/>
                      <a:gd name="connsiteX5" fmla="*/ 572431 w 2062504"/>
                      <a:gd name="connsiteY5" fmla="*/ 19462 h 44584"/>
                      <a:gd name="connsiteX6" fmla="*/ 777726 w 2062504"/>
                      <a:gd name="connsiteY6" fmla="*/ 14831 h 44584"/>
                      <a:gd name="connsiteX7" fmla="*/ 1010112 w 2062504"/>
                      <a:gd name="connsiteY7" fmla="*/ 11215 h 44584"/>
                      <a:gd name="connsiteX8" fmla="*/ 1189841 w 2062504"/>
                      <a:gd name="connsiteY8" fmla="*/ 9755 h 44584"/>
                      <a:gd name="connsiteX9" fmla="*/ 1332901 w 2062504"/>
                      <a:gd name="connsiteY9" fmla="*/ 17368 h 44584"/>
                      <a:gd name="connsiteX10" fmla="*/ 1484779 w 2062504"/>
                      <a:gd name="connsiteY10" fmla="*/ 23522 h 44584"/>
                      <a:gd name="connsiteX11" fmla="*/ 1629362 w 2062504"/>
                      <a:gd name="connsiteY11" fmla="*/ 22507 h 44584"/>
                      <a:gd name="connsiteX12" fmla="*/ 1788980 w 2062504"/>
                      <a:gd name="connsiteY12" fmla="*/ 21936 h 44584"/>
                      <a:gd name="connsiteX13" fmla="*/ 1909138 w 2062504"/>
                      <a:gd name="connsiteY13" fmla="*/ 29676 h 44584"/>
                      <a:gd name="connsiteX14" fmla="*/ 2018003 w 2062504"/>
                      <a:gd name="connsiteY14" fmla="*/ 39192 h 44584"/>
                      <a:gd name="connsiteX15" fmla="*/ 2058542 w 2062504"/>
                      <a:gd name="connsiteY15" fmla="*/ 44585 h 44584"/>
                      <a:gd name="connsiteX16" fmla="*/ 2060065 w 2062504"/>
                      <a:gd name="connsiteY16" fmla="*/ 41730 h 44584"/>
                      <a:gd name="connsiteX17" fmla="*/ 2061460 w 2062504"/>
                      <a:gd name="connsiteY17" fmla="*/ 31008 h 44584"/>
                      <a:gd name="connsiteX18" fmla="*/ 1987615 w 2062504"/>
                      <a:gd name="connsiteY18" fmla="*/ 25299 h 44584"/>
                      <a:gd name="connsiteX19" fmla="*/ 1838337 w 2062504"/>
                      <a:gd name="connsiteY19" fmla="*/ 13626 h 44584"/>
                      <a:gd name="connsiteX20" fmla="*/ 1652962 w 2062504"/>
                      <a:gd name="connsiteY20" fmla="*/ 9438 h 44584"/>
                      <a:gd name="connsiteX21" fmla="*/ 1477420 w 2062504"/>
                      <a:gd name="connsiteY21" fmla="*/ 12293 h 44584"/>
                      <a:gd name="connsiteX22" fmla="*/ 1346033 w 2062504"/>
                      <a:gd name="connsiteY22" fmla="*/ 6140 h 44584"/>
                      <a:gd name="connsiteX23" fmla="*/ 1189460 w 2062504"/>
                      <a:gd name="connsiteY23" fmla="*/ 874 h 44584"/>
                      <a:gd name="connsiteX24" fmla="*/ 981500 w 2062504"/>
                      <a:gd name="connsiteY24" fmla="*/ 620 h 44584"/>
                      <a:gd name="connsiteX25" fmla="*/ 726720 w 2062504"/>
                      <a:gd name="connsiteY25" fmla="*/ 5378 h 44584"/>
                      <a:gd name="connsiteX26" fmla="*/ 516983 w 2062504"/>
                      <a:gd name="connsiteY26" fmla="*/ 10136 h 44584"/>
                      <a:gd name="connsiteX27" fmla="*/ 276921 w 2062504"/>
                      <a:gd name="connsiteY27" fmla="*/ 17622 h 44584"/>
                      <a:gd name="connsiteX28" fmla="*/ 135891 w 2062504"/>
                      <a:gd name="connsiteY28" fmla="*/ 18637 h 44584"/>
                      <a:gd name="connsiteX29" fmla="*/ 36732 w 2062504"/>
                      <a:gd name="connsiteY29" fmla="*/ 22444 h 44584"/>
                      <a:gd name="connsiteX30" fmla="*/ 0 w 2062504"/>
                      <a:gd name="connsiteY30" fmla="*/ 24093 h 44584"/>
                      <a:gd name="connsiteX31" fmla="*/ 0 w 2062504"/>
                      <a:gd name="connsiteY31" fmla="*/ 32975 h 44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504" h="44584">
                        <a:moveTo>
                          <a:pt x="0" y="32912"/>
                        </a:moveTo>
                        <a:cubicBezTo>
                          <a:pt x="5773" y="32531"/>
                          <a:pt x="11610" y="32214"/>
                          <a:pt x="17510" y="31897"/>
                        </a:cubicBezTo>
                        <a:cubicBezTo>
                          <a:pt x="50626" y="30247"/>
                          <a:pt x="85328" y="30057"/>
                          <a:pt x="128659" y="29803"/>
                        </a:cubicBezTo>
                        <a:cubicBezTo>
                          <a:pt x="171989" y="29613"/>
                          <a:pt x="224011" y="29359"/>
                          <a:pt x="272861" y="28598"/>
                        </a:cubicBezTo>
                        <a:cubicBezTo>
                          <a:pt x="321711" y="27836"/>
                          <a:pt x="367452" y="26504"/>
                          <a:pt x="415287" y="24854"/>
                        </a:cubicBezTo>
                        <a:cubicBezTo>
                          <a:pt x="463058" y="23205"/>
                          <a:pt x="512923" y="21238"/>
                          <a:pt x="572431" y="19462"/>
                        </a:cubicBezTo>
                        <a:cubicBezTo>
                          <a:pt x="631875" y="17686"/>
                          <a:pt x="700963" y="16163"/>
                          <a:pt x="777726" y="14831"/>
                        </a:cubicBezTo>
                        <a:cubicBezTo>
                          <a:pt x="854490" y="13499"/>
                          <a:pt x="938931" y="12420"/>
                          <a:pt x="1010112" y="11215"/>
                        </a:cubicBezTo>
                        <a:cubicBezTo>
                          <a:pt x="1081229" y="10009"/>
                          <a:pt x="1139088" y="8677"/>
                          <a:pt x="1189841" y="9755"/>
                        </a:cubicBezTo>
                        <a:cubicBezTo>
                          <a:pt x="1240530" y="10834"/>
                          <a:pt x="1284051" y="14387"/>
                          <a:pt x="1332901" y="17368"/>
                        </a:cubicBezTo>
                        <a:cubicBezTo>
                          <a:pt x="1381751" y="20350"/>
                          <a:pt x="1435866" y="22761"/>
                          <a:pt x="1484779" y="23522"/>
                        </a:cubicBezTo>
                        <a:cubicBezTo>
                          <a:pt x="1533693" y="24284"/>
                          <a:pt x="1577404" y="23395"/>
                          <a:pt x="1629362" y="22507"/>
                        </a:cubicBezTo>
                        <a:cubicBezTo>
                          <a:pt x="1681320" y="21619"/>
                          <a:pt x="1741526" y="20731"/>
                          <a:pt x="1788980" y="21936"/>
                        </a:cubicBezTo>
                        <a:cubicBezTo>
                          <a:pt x="1836434" y="23142"/>
                          <a:pt x="1871073" y="26440"/>
                          <a:pt x="1909138" y="29676"/>
                        </a:cubicBezTo>
                        <a:cubicBezTo>
                          <a:pt x="1947203" y="32912"/>
                          <a:pt x="1988630" y="35957"/>
                          <a:pt x="2018003" y="39192"/>
                        </a:cubicBezTo>
                        <a:cubicBezTo>
                          <a:pt x="2035069" y="41032"/>
                          <a:pt x="2048074" y="42935"/>
                          <a:pt x="2058542" y="44585"/>
                        </a:cubicBezTo>
                        <a:cubicBezTo>
                          <a:pt x="2059113" y="43570"/>
                          <a:pt x="2059621" y="42618"/>
                          <a:pt x="2060065" y="41730"/>
                        </a:cubicBezTo>
                        <a:cubicBezTo>
                          <a:pt x="2062729" y="36464"/>
                          <a:pt x="2063237" y="34117"/>
                          <a:pt x="2061460" y="31008"/>
                        </a:cubicBezTo>
                        <a:cubicBezTo>
                          <a:pt x="2040905" y="29359"/>
                          <a:pt x="2015085" y="27519"/>
                          <a:pt x="1987615" y="25299"/>
                        </a:cubicBezTo>
                        <a:cubicBezTo>
                          <a:pt x="1943333" y="21682"/>
                          <a:pt x="1894991" y="16798"/>
                          <a:pt x="1838337" y="13626"/>
                        </a:cubicBezTo>
                        <a:cubicBezTo>
                          <a:pt x="1781684" y="10454"/>
                          <a:pt x="1716594" y="8868"/>
                          <a:pt x="1652962" y="9438"/>
                        </a:cubicBezTo>
                        <a:cubicBezTo>
                          <a:pt x="1589331" y="10009"/>
                          <a:pt x="1527095" y="12610"/>
                          <a:pt x="1477420" y="12293"/>
                        </a:cubicBezTo>
                        <a:cubicBezTo>
                          <a:pt x="1427809" y="11976"/>
                          <a:pt x="1390759" y="8677"/>
                          <a:pt x="1346033" y="6140"/>
                        </a:cubicBezTo>
                        <a:cubicBezTo>
                          <a:pt x="1301371" y="3602"/>
                          <a:pt x="1248968" y="1825"/>
                          <a:pt x="1189460" y="874"/>
                        </a:cubicBezTo>
                        <a:cubicBezTo>
                          <a:pt x="1129889" y="-141"/>
                          <a:pt x="1063149" y="-332"/>
                          <a:pt x="981500" y="620"/>
                        </a:cubicBezTo>
                        <a:cubicBezTo>
                          <a:pt x="899851" y="1635"/>
                          <a:pt x="803357" y="3855"/>
                          <a:pt x="726720" y="5378"/>
                        </a:cubicBezTo>
                        <a:cubicBezTo>
                          <a:pt x="650083" y="6901"/>
                          <a:pt x="593430" y="7789"/>
                          <a:pt x="516983" y="10136"/>
                        </a:cubicBezTo>
                        <a:cubicBezTo>
                          <a:pt x="440536" y="12420"/>
                          <a:pt x="344359" y="16227"/>
                          <a:pt x="276921" y="17622"/>
                        </a:cubicBezTo>
                        <a:cubicBezTo>
                          <a:pt x="209483" y="19081"/>
                          <a:pt x="170720" y="18193"/>
                          <a:pt x="135891" y="18637"/>
                        </a:cubicBezTo>
                        <a:cubicBezTo>
                          <a:pt x="101062" y="19081"/>
                          <a:pt x="70103" y="20921"/>
                          <a:pt x="36732" y="22444"/>
                        </a:cubicBezTo>
                        <a:cubicBezTo>
                          <a:pt x="24552" y="23015"/>
                          <a:pt x="12054" y="23586"/>
                          <a:pt x="0" y="24093"/>
                        </a:cubicBezTo>
                        <a:lnTo>
                          <a:pt x="0" y="32975"/>
                        </a:lnTo>
                        <a:close/>
                      </a:path>
                    </a:pathLst>
                  </a:custGeom>
                  <a:solidFill>
                    <a:srgbClr val="ECD9DE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881" name="Freeform: Shape 7880">
                    <a:extLst>
                      <a:ext uri="{FF2B5EF4-FFF2-40B4-BE49-F238E27FC236}">
                        <a16:creationId xmlns:a16="http://schemas.microsoft.com/office/drawing/2014/main" id="{FAE29138-15C3-998B-F0BB-5966C5879FAB}"/>
                      </a:ext>
                    </a:extLst>
                  </p:cNvPr>
                  <p:cNvSpPr/>
                  <p:nvPr/>
                </p:nvSpPr>
                <p:spPr>
                  <a:xfrm>
                    <a:off x="10270" y="3831631"/>
                    <a:ext cx="1845062" cy="27234"/>
                  </a:xfrm>
                  <a:custGeom>
                    <a:avLst/>
                    <a:gdLst>
                      <a:gd name="connsiteX0" fmla="*/ 1845062 w 1845062"/>
                      <a:gd name="connsiteY0" fmla="*/ 17730 h 27234"/>
                      <a:gd name="connsiteX1" fmla="*/ 1838211 w 1845062"/>
                      <a:gd name="connsiteY1" fmla="*/ 4788 h 27234"/>
                      <a:gd name="connsiteX2" fmla="*/ 1830471 w 1845062"/>
                      <a:gd name="connsiteY2" fmla="*/ 30 h 27234"/>
                      <a:gd name="connsiteX3" fmla="*/ 1796466 w 1845062"/>
                      <a:gd name="connsiteY3" fmla="*/ 981 h 27234"/>
                      <a:gd name="connsiteX4" fmla="*/ 1717355 w 1845062"/>
                      <a:gd name="connsiteY4" fmla="*/ 2377 h 27234"/>
                      <a:gd name="connsiteX5" fmla="*/ 1539593 w 1845062"/>
                      <a:gd name="connsiteY5" fmla="*/ 4471 h 27234"/>
                      <a:gd name="connsiteX6" fmla="*/ 1306256 w 1845062"/>
                      <a:gd name="connsiteY6" fmla="*/ 3773 h 27234"/>
                      <a:gd name="connsiteX7" fmla="*/ 1137438 w 1845062"/>
                      <a:gd name="connsiteY7" fmla="*/ 3773 h 27234"/>
                      <a:gd name="connsiteX8" fmla="*/ 1006115 w 1845062"/>
                      <a:gd name="connsiteY8" fmla="*/ 6247 h 27234"/>
                      <a:gd name="connsiteX9" fmla="*/ 834760 w 1845062"/>
                      <a:gd name="connsiteY9" fmla="*/ 3583 h 27234"/>
                      <a:gd name="connsiteX10" fmla="*/ 620075 w 1845062"/>
                      <a:gd name="connsiteY10" fmla="*/ 6311 h 27234"/>
                      <a:gd name="connsiteX11" fmla="*/ 369482 w 1845062"/>
                      <a:gd name="connsiteY11" fmla="*/ 8595 h 27234"/>
                      <a:gd name="connsiteX12" fmla="*/ 68453 w 1845062"/>
                      <a:gd name="connsiteY12" fmla="*/ 6628 h 27234"/>
                      <a:gd name="connsiteX13" fmla="*/ 698 w 1845062"/>
                      <a:gd name="connsiteY13" fmla="*/ 14495 h 27234"/>
                      <a:gd name="connsiteX14" fmla="*/ 0 w 1845062"/>
                      <a:gd name="connsiteY14" fmla="*/ 20267 h 27234"/>
                      <a:gd name="connsiteX15" fmla="*/ 127834 w 1845062"/>
                      <a:gd name="connsiteY15" fmla="*/ 25660 h 27234"/>
                      <a:gd name="connsiteX16" fmla="*/ 456650 w 1845062"/>
                      <a:gd name="connsiteY16" fmla="*/ 26294 h 27234"/>
                      <a:gd name="connsiteX17" fmla="*/ 677997 w 1845062"/>
                      <a:gd name="connsiteY17" fmla="*/ 24962 h 27234"/>
                      <a:gd name="connsiteX18" fmla="*/ 849859 w 1845062"/>
                      <a:gd name="connsiteY18" fmla="*/ 22298 h 27234"/>
                      <a:gd name="connsiteX19" fmla="*/ 1025655 w 1845062"/>
                      <a:gd name="connsiteY19" fmla="*/ 27119 h 27234"/>
                      <a:gd name="connsiteX20" fmla="*/ 1260388 w 1845062"/>
                      <a:gd name="connsiteY20" fmla="*/ 24708 h 27234"/>
                      <a:gd name="connsiteX21" fmla="*/ 1462702 w 1845062"/>
                      <a:gd name="connsiteY21" fmla="*/ 23186 h 27234"/>
                      <a:gd name="connsiteX22" fmla="*/ 1663874 w 1845062"/>
                      <a:gd name="connsiteY22" fmla="*/ 18428 h 27234"/>
                      <a:gd name="connsiteX23" fmla="*/ 1844999 w 1845062"/>
                      <a:gd name="connsiteY23" fmla="*/ 17540 h 2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45062" h="27234">
                        <a:moveTo>
                          <a:pt x="1845062" y="17730"/>
                        </a:moveTo>
                        <a:cubicBezTo>
                          <a:pt x="1840875" y="11767"/>
                          <a:pt x="1839289" y="7516"/>
                          <a:pt x="1838211" y="4788"/>
                        </a:cubicBezTo>
                        <a:cubicBezTo>
                          <a:pt x="1836371" y="-33"/>
                          <a:pt x="1836307" y="-97"/>
                          <a:pt x="1830471" y="30"/>
                        </a:cubicBezTo>
                        <a:cubicBezTo>
                          <a:pt x="1824634" y="220"/>
                          <a:pt x="1812961" y="601"/>
                          <a:pt x="1796466" y="981"/>
                        </a:cubicBezTo>
                        <a:cubicBezTo>
                          <a:pt x="1779971" y="1362"/>
                          <a:pt x="1758719" y="1679"/>
                          <a:pt x="1717355" y="2377"/>
                        </a:cubicBezTo>
                        <a:cubicBezTo>
                          <a:pt x="1675928" y="3075"/>
                          <a:pt x="1614390" y="4217"/>
                          <a:pt x="1539593" y="4471"/>
                        </a:cubicBezTo>
                        <a:cubicBezTo>
                          <a:pt x="1464795" y="4725"/>
                          <a:pt x="1376739" y="4217"/>
                          <a:pt x="1306256" y="3773"/>
                        </a:cubicBezTo>
                        <a:cubicBezTo>
                          <a:pt x="1235772" y="3329"/>
                          <a:pt x="1182926" y="3012"/>
                          <a:pt x="1137438" y="3773"/>
                        </a:cubicBezTo>
                        <a:cubicBezTo>
                          <a:pt x="1091951" y="4534"/>
                          <a:pt x="1053950" y="6437"/>
                          <a:pt x="1006115" y="6247"/>
                        </a:cubicBezTo>
                        <a:cubicBezTo>
                          <a:pt x="958344" y="6057"/>
                          <a:pt x="900802" y="3900"/>
                          <a:pt x="834760" y="3583"/>
                        </a:cubicBezTo>
                        <a:cubicBezTo>
                          <a:pt x="768718" y="3329"/>
                          <a:pt x="694174" y="4978"/>
                          <a:pt x="620075" y="6311"/>
                        </a:cubicBezTo>
                        <a:cubicBezTo>
                          <a:pt x="545976" y="7706"/>
                          <a:pt x="472320" y="8785"/>
                          <a:pt x="369482" y="8595"/>
                        </a:cubicBezTo>
                        <a:cubicBezTo>
                          <a:pt x="266644" y="8404"/>
                          <a:pt x="134749" y="6818"/>
                          <a:pt x="68453" y="6628"/>
                        </a:cubicBezTo>
                        <a:cubicBezTo>
                          <a:pt x="2220" y="6437"/>
                          <a:pt x="1649" y="7516"/>
                          <a:pt x="698" y="14495"/>
                        </a:cubicBezTo>
                        <a:cubicBezTo>
                          <a:pt x="508" y="16144"/>
                          <a:pt x="254" y="18111"/>
                          <a:pt x="0" y="20267"/>
                        </a:cubicBezTo>
                        <a:cubicBezTo>
                          <a:pt x="24108" y="22615"/>
                          <a:pt x="60523" y="24645"/>
                          <a:pt x="127834" y="25660"/>
                        </a:cubicBezTo>
                        <a:cubicBezTo>
                          <a:pt x="215637" y="26992"/>
                          <a:pt x="355905" y="26548"/>
                          <a:pt x="456650" y="26294"/>
                        </a:cubicBezTo>
                        <a:cubicBezTo>
                          <a:pt x="557395" y="26104"/>
                          <a:pt x="618552" y="26104"/>
                          <a:pt x="677997" y="24962"/>
                        </a:cubicBezTo>
                        <a:cubicBezTo>
                          <a:pt x="737505" y="23884"/>
                          <a:pt x="795300" y="21663"/>
                          <a:pt x="849859" y="22298"/>
                        </a:cubicBezTo>
                        <a:cubicBezTo>
                          <a:pt x="904355" y="22932"/>
                          <a:pt x="955616" y="26485"/>
                          <a:pt x="1025655" y="27119"/>
                        </a:cubicBezTo>
                        <a:cubicBezTo>
                          <a:pt x="1095694" y="27754"/>
                          <a:pt x="1184512" y="25597"/>
                          <a:pt x="1260388" y="24708"/>
                        </a:cubicBezTo>
                        <a:cubicBezTo>
                          <a:pt x="1336263" y="23820"/>
                          <a:pt x="1399197" y="24264"/>
                          <a:pt x="1462702" y="23186"/>
                        </a:cubicBezTo>
                        <a:cubicBezTo>
                          <a:pt x="1526143" y="22108"/>
                          <a:pt x="1590219" y="19443"/>
                          <a:pt x="1663874" y="18428"/>
                        </a:cubicBezTo>
                        <a:cubicBezTo>
                          <a:pt x="1728077" y="17540"/>
                          <a:pt x="1799638" y="17984"/>
                          <a:pt x="1844999" y="17540"/>
                        </a:cubicBezTo>
                        <a:close/>
                      </a:path>
                    </a:pathLst>
                  </a:custGeom>
                  <a:solidFill>
                    <a:srgbClr val="6B3B3C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7882" name="Freeform: Shape 7881">
                  <a:extLst>
                    <a:ext uri="{FF2B5EF4-FFF2-40B4-BE49-F238E27FC236}">
                      <a16:creationId xmlns:a16="http://schemas.microsoft.com/office/drawing/2014/main" id="{E6BAB676-2690-399C-4B3F-3EF4CB540C95}"/>
                    </a:ext>
                  </a:extLst>
                </p:cNvPr>
                <p:cNvSpPr/>
                <p:nvPr/>
              </p:nvSpPr>
              <p:spPr>
                <a:xfrm>
                  <a:off x="921567" y="2244676"/>
                  <a:ext cx="61130" cy="26140"/>
                </a:xfrm>
                <a:custGeom>
                  <a:avLst/>
                  <a:gdLst>
                    <a:gd name="connsiteX0" fmla="*/ 59989 w 61130"/>
                    <a:gd name="connsiteY0" fmla="*/ 7171 h 26140"/>
                    <a:gd name="connsiteX1" fmla="*/ 61131 w 61130"/>
                    <a:gd name="connsiteY1" fmla="*/ 26140 h 26140"/>
                    <a:gd name="connsiteX2" fmla="*/ 50980 w 61130"/>
                    <a:gd name="connsiteY2" fmla="*/ 24998 h 26140"/>
                    <a:gd name="connsiteX3" fmla="*/ 40829 w 61130"/>
                    <a:gd name="connsiteY3" fmla="*/ 24173 h 26140"/>
                    <a:gd name="connsiteX4" fmla="*/ 481 w 61130"/>
                    <a:gd name="connsiteY4" fmla="*/ 15736 h 26140"/>
                    <a:gd name="connsiteX5" fmla="*/ 3526 w 61130"/>
                    <a:gd name="connsiteY5" fmla="*/ 7996 h 26140"/>
                    <a:gd name="connsiteX6" fmla="*/ 31567 w 61130"/>
                    <a:gd name="connsiteY6" fmla="*/ 129 h 26140"/>
                    <a:gd name="connsiteX7" fmla="*/ 45778 w 61130"/>
                    <a:gd name="connsiteY7" fmla="*/ 3492 h 26140"/>
                    <a:gd name="connsiteX8" fmla="*/ 59989 w 61130"/>
                    <a:gd name="connsiteY8" fmla="*/ 7171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30" h="26140">
                      <a:moveTo>
                        <a:pt x="59989" y="7171"/>
                      </a:moveTo>
                      <a:lnTo>
                        <a:pt x="61131" y="26140"/>
                      </a:lnTo>
                      <a:cubicBezTo>
                        <a:pt x="57768" y="25886"/>
                        <a:pt x="54406" y="25506"/>
                        <a:pt x="50980" y="24998"/>
                      </a:cubicBezTo>
                      <a:cubicBezTo>
                        <a:pt x="47173" y="24427"/>
                        <a:pt x="43811" y="24110"/>
                        <a:pt x="40829" y="24173"/>
                      </a:cubicBezTo>
                      <a:cubicBezTo>
                        <a:pt x="27887" y="24237"/>
                        <a:pt x="5937" y="28297"/>
                        <a:pt x="481" y="15736"/>
                      </a:cubicBezTo>
                      <a:cubicBezTo>
                        <a:pt x="-725" y="13008"/>
                        <a:pt x="354" y="10407"/>
                        <a:pt x="3526" y="7996"/>
                      </a:cubicBezTo>
                      <a:cubicBezTo>
                        <a:pt x="11329" y="1969"/>
                        <a:pt x="20718" y="-632"/>
                        <a:pt x="31567" y="129"/>
                      </a:cubicBezTo>
                      <a:cubicBezTo>
                        <a:pt x="34549" y="319"/>
                        <a:pt x="39307" y="1461"/>
                        <a:pt x="45778" y="3492"/>
                      </a:cubicBezTo>
                      <a:cubicBezTo>
                        <a:pt x="50282" y="4951"/>
                        <a:pt x="55040" y="6156"/>
                        <a:pt x="59989" y="7171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3" name="Freeform: Shape 7882">
                  <a:extLst>
                    <a:ext uri="{FF2B5EF4-FFF2-40B4-BE49-F238E27FC236}">
                      <a16:creationId xmlns:a16="http://schemas.microsoft.com/office/drawing/2014/main" id="{CA9C1814-F536-00DE-C4DB-4F17096958F8}"/>
                    </a:ext>
                  </a:extLst>
                </p:cNvPr>
                <p:cNvSpPr/>
                <p:nvPr/>
              </p:nvSpPr>
              <p:spPr>
                <a:xfrm>
                  <a:off x="84915" y="2267372"/>
                  <a:ext cx="75540" cy="28063"/>
                </a:xfrm>
                <a:custGeom>
                  <a:avLst/>
                  <a:gdLst>
                    <a:gd name="connsiteX0" fmla="*/ 64545 w 75540"/>
                    <a:gd name="connsiteY0" fmla="*/ 26727 h 28063"/>
                    <a:gd name="connsiteX1" fmla="*/ 12396 w 75540"/>
                    <a:gd name="connsiteY1" fmla="*/ 28059 h 28063"/>
                    <a:gd name="connsiteX2" fmla="*/ 533 w 75540"/>
                    <a:gd name="connsiteY2" fmla="*/ 16513 h 28063"/>
                    <a:gd name="connsiteX3" fmla="*/ 4974 w 75540"/>
                    <a:gd name="connsiteY3" fmla="*/ 5918 h 28063"/>
                    <a:gd name="connsiteX4" fmla="*/ 16583 w 75540"/>
                    <a:gd name="connsiteY4" fmla="*/ 18 h 28063"/>
                    <a:gd name="connsiteX5" fmla="*/ 52618 w 75540"/>
                    <a:gd name="connsiteY5" fmla="*/ 1731 h 28063"/>
                    <a:gd name="connsiteX6" fmla="*/ 59660 w 75540"/>
                    <a:gd name="connsiteY6" fmla="*/ 3888 h 28063"/>
                    <a:gd name="connsiteX7" fmla="*/ 71333 w 75540"/>
                    <a:gd name="connsiteY7" fmla="*/ 11438 h 28063"/>
                    <a:gd name="connsiteX8" fmla="*/ 64545 w 75540"/>
                    <a:gd name="connsiteY8" fmla="*/ 26727 h 28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40" h="28063">
                      <a:moveTo>
                        <a:pt x="64545" y="26727"/>
                      </a:moveTo>
                      <a:lnTo>
                        <a:pt x="12396" y="28059"/>
                      </a:lnTo>
                      <a:cubicBezTo>
                        <a:pt x="4212" y="28250"/>
                        <a:pt x="-1878" y="22286"/>
                        <a:pt x="533" y="16513"/>
                      </a:cubicBezTo>
                      <a:lnTo>
                        <a:pt x="4974" y="5918"/>
                      </a:lnTo>
                      <a:cubicBezTo>
                        <a:pt x="6560" y="2175"/>
                        <a:pt x="11318" y="-236"/>
                        <a:pt x="16583" y="18"/>
                      </a:cubicBezTo>
                      <a:lnTo>
                        <a:pt x="52618" y="1731"/>
                      </a:lnTo>
                      <a:cubicBezTo>
                        <a:pt x="55219" y="1858"/>
                        <a:pt x="57693" y="2619"/>
                        <a:pt x="59660" y="3888"/>
                      </a:cubicBezTo>
                      <a:lnTo>
                        <a:pt x="71333" y="11438"/>
                      </a:lnTo>
                      <a:cubicBezTo>
                        <a:pt x="79454" y="16703"/>
                        <a:pt x="75076" y="26473"/>
                        <a:pt x="64545" y="26727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4" name="Freeform: Shape 7883">
                  <a:extLst>
                    <a:ext uri="{FF2B5EF4-FFF2-40B4-BE49-F238E27FC236}">
                      <a16:creationId xmlns:a16="http://schemas.microsoft.com/office/drawing/2014/main" id="{826A0C4D-C8FF-FDC8-842E-A949D6E6677A}"/>
                    </a:ext>
                  </a:extLst>
                </p:cNvPr>
                <p:cNvSpPr/>
                <p:nvPr/>
              </p:nvSpPr>
              <p:spPr>
                <a:xfrm>
                  <a:off x="913243" y="2282715"/>
                  <a:ext cx="50139" cy="25558"/>
                </a:xfrm>
                <a:custGeom>
                  <a:avLst/>
                  <a:gdLst>
                    <a:gd name="connsiteX0" fmla="*/ 43761 w 50139"/>
                    <a:gd name="connsiteY0" fmla="*/ 19758 h 25558"/>
                    <a:gd name="connsiteX1" fmla="*/ 25807 w 50139"/>
                    <a:gd name="connsiteY1" fmla="*/ 25024 h 25558"/>
                    <a:gd name="connsiteX2" fmla="*/ 16735 w 50139"/>
                    <a:gd name="connsiteY2" fmla="*/ 24516 h 25558"/>
                    <a:gd name="connsiteX3" fmla="*/ 5442 w 50139"/>
                    <a:gd name="connsiteY3" fmla="*/ 19758 h 25558"/>
                    <a:gd name="connsiteX4" fmla="*/ 4618 w 50139"/>
                    <a:gd name="connsiteY4" fmla="*/ 6372 h 25558"/>
                    <a:gd name="connsiteX5" fmla="*/ 15276 w 50139"/>
                    <a:gd name="connsiteY5" fmla="*/ 1234 h 25558"/>
                    <a:gd name="connsiteX6" fmla="*/ 24284 w 50139"/>
                    <a:gd name="connsiteY6" fmla="*/ 409 h 25558"/>
                    <a:gd name="connsiteX7" fmla="*/ 42809 w 50139"/>
                    <a:gd name="connsiteY7" fmla="*/ 5103 h 25558"/>
                    <a:gd name="connsiteX8" fmla="*/ 43697 w 50139"/>
                    <a:gd name="connsiteY8" fmla="*/ 19822 h 25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39" h="25558">
                      <a:moveTo>
                        <a:pt x="43761" y="19758"/>
                      </a:moveTo>
                      <a:lnTo>
                        <a:pt x="25807" y="25024"/>
                      </a:lnTo>
                      <a:cubicBezTo>
                        <a:pt x="22889" y="25912"/>
                        <a:pt x="19526" y="25658"/>
                        <a:pt x="16735" y="24516"/>
                      </a:cubicBezTo>
                      <a:lnTo>
                        <a:pt x="5442" y="19758"/>
                      </a:lnTo>
                      <a:cubicBezTo>
                        <a:pt x="-1473" y="16777"/>
                        <a:pt x="-1853" y="9481"/>
                        <a:pt x="4618" y="6372"/>
                      </a:cubicBezTo>
                      <a:lnTo>
                        <a:pt x="15276" y="1234"/>
                      </a:lnTo>
                      <a:cubicBezTo>
                        <a:pt x="17877" y="-35"/>
                        <a:pt x="21176" y="-352"/>
                        <a:pt x="24284" y="409"/>
                      </a:cubicBezTo>
                      <a:lnTo>
                        <a:pt x="42809" y="5103"/>
                      </a:lnTo>
                      <a:cubicBezTo>
                        <a:pt x="52135" y="7451"/>
                        <a:pt x="52706" y="17157"/>
                        <a:pt x="43697" y="19822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5" name="Freeform: Shape 7884">
                  <a:extLst>
                    <a:ext uri="{FF2B5EF4-FFF2-40B4-BE49-F238E27FC236}">
                      <a16:creationId xmlns:a16="http://schemas.microsoft.com/office/drawing/2014/main" id="{2ECEA31D-2A75-70E6-19DB-CDD543173EEB}"/>
                    </a:ext>
                  </a:extLst>
                </p:cNvPr>
                <p:cNvSpPr/>
                <p:nvPr/>
              </p:nvSpPr>
              <p:spPr>
                <a:xfrm>
                  <a:off x="90954" y="2306851"/>
                  <a:ext cx="89707" cy="32165"/>
                </a:xfrm>
                <a:custGeom>
                  <a:avLst/>
                  <a:gdLst>
                    <a:gd name="connsiteX0" fmla="*/ 89021 w 89707"/>
                    <a:gd name="connsiteY0" fmla="*/ 22458 h 32165"/>
                    <a:gd name="connsiteX1" fmla="*/ 66183 w 89707"/>
                    <a:gd name="connsiteY1" fmla="*/ 31213 h 32165"/>
                    <a:gd name="connsiteX2" fmla="*/ 12321 w 89707"/>
                    <a:gd name="connsiteY2" fmla="*/ 31530 h 32165"/>
                    <a:gd name="connsiteX3" fmla="*/ 77 w 89707"/>
                    <a:gd name="connsiteY3" fmla="*/ 19730 h 32165"/>
                    <a:gd name="connsiteX4" fmla="*/ 17713 w 89707"/>
                    <a:gd name="connsiteY4" fmla="*/ 1649 h 32165"/>
                    <a:gd name="connsiteX5" fmla="*/ 64723 w 89707"/>
                    <a:gd name="connsiteY5" fmla="*/ 63 h 32165"/>
                    <a:gd name="connsiteX6" fmla="*/ 89085 w 89707"/>
                    <a:gd name="connsiteY6" fmla="*/ 22394 h 3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07" h="32165">
                      <a:moveTo>
                        <a:pt x="89021" y="22458"/>
                      </a:moveTo>
                      <a:cubicBezTo>
                        <a:pt x="87689" y="28866"/>
                        <a:pt x="73098" y="30896"/>
                        <a:pt x="66183" y="31213"/>
                      </a:cubicBezTo>
                      <a:cubicBezTo>
                        <a:pt x="42582" y="32355"/>
                        <a:pt x="24629" y="32482"/>
                        <a:pt x="12321" y="31530"/>
                      </a:cubicBezTo>
                      <a:cubicBezTo>
                        <a:pt x="3439" y="30896"/>
                        <a:pt x="-621" y="26962"/>
                        <a:pt x="77" y="19730"/>
                      </a:cubicBezTo>
                      <a:cubicBezTo>
                        <a:pt x="1028" y="9833"/>
                        <a:pt x="2741" y="2981"/>
                        <a:pt x="17713" y="1649"/>
                      </a:cubicBezTo>
                      <a:cubicBezTo>
                        <a:pt x="33320" y="317"/>
                        <a:pt x="48927" y="-191"/>
                        <a:pt x="64723" y="63"/>
                      </a:cubicBezTo>
                      <a:cubicBezTo>
                        <a:pt x="84010" y="380"/>
                        <a:pt x="92130" y="7803"/>
                        <a:pt x="89085" y="22394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6" name="Freeform: Shape 7885">
                  <a:extLst>
                    <a:ext uri="{FF2B5EF4-FFF2-40B4-BE49-F238E27FC236}">
                      <a16:creationId xmlns:a16="http://schemas.microsoft.com/office/drawing/2014/main" id="{1E244BC2-2D2B-8534-02F7-ECB1F2ADE854}"/>
                    </a:ext>
                  </a:extLst>
                </p:cNvPr>
                <p:cNvSpPr/>
                <p:nvPr/>
              </p:nvSpPr>
              <p:spPr>
                <a:xfrm>
                  <a:off x="74551" y="2360884"/>
                  <a:ext cx="84871" cy="28782"/>
                </a:xfrm>
                <a:custGeom>
                  <a:avLst/>
                  <a:gdLst>
                    <a:gd name="connsiteX0" fmla="*/ 81189 w 84871"/>
                    <a:gd name="connsiteY0" fmla="*/ 5665 h 28782"/>
                    <a:gd name="connsiteX1" fmla="*/ 84869 w 84871"/>
                    <a:gd name="connsiteY1" fmla="*/ 9345 h 28782"/>
                    <a:gd name="connsiteX2" fmla="*/ 79540 w 84871"/>
                    <a:gd name="connsiteY2" fmla="*/ 20257 h 28782"/>
                    <a:gd name="connsiteX3" fmla="*/ 17748 w 84871"/>
                    <a:gd name="connsiteY3" fmla="*/ 27743 h 28782"/>
                    <a:gd name="connsiteX4" fmla="*/ 175 w 84871"/>
                    <a:gd name="connsiteY4" fmla="*/ 15752 h 28782"/>
                    <a:gd name="connsiteX5" fmla="*/ 6392 w 84871"/>
                    <a:gd name="connsiteY5" fmla="*/ 2874 h 28782"/>
                    <a:gd name="connsiteX6" fmla="*/ 22126 w 84871"/>
                    <a:gd name="connsiteY6" fmla="*/ 82 h 28782"/>
                    <a:gd name="connsiteX7" fmla="*/ 81126 w 84871"/>
                    <a:gd name="connsiteY7" fmla="*/ 5602 h 2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71" h="28782">
                      <a:moveTo>
                        <a:pt x="81189" y="5665"/>
                      </a:moveTo>
                      <a:cubicBezTo>
                        <a:pt x="83727" y="6173"/>
                        <a:pt x="84933" y="7441"/>
                        <a:pt x="84869" y="9345"/>
                      </a:cubicBezTo>
                      <a:cubicBezTo>
                        <a:pt x="84869" y="13341"/>
                        <a:pt x="83029" y="17021"/>
                        <a:pt x="79540" y="20257"/>
                      </a:cubicBezTo>
                      <a:cubicBezTo>
                        <a:pt x="67423" y="31486"/>
                        <a:pt x="37478" y="28758"/>
                        <a:pt x="17748" y="27743"/>
                      </a:cubicBezTo>
                      <a:cubicBezTo>
                        <a:pt x="7027" y="27172"/>
                        <a:pt x="1190" y="23175"/>
                        <a:pt x="175" y="15752"/>
                      </a:cubicBezTo>
                      <a:cubicBezTo>
                        <a:pt x="-650" y="9789"/>
                        <a:pt x="1444" y="5538"/>
                        <a:pt x="6392" y="2874"/>
                      </a:cubicBezTo>
                      <a:cubicBezTo>
                        <a:pt x="9501" y="1224"/>
                        <a:pt x="14703" y="273"/>
                        <a:pt x="22126" y="82"/>
                      </a:cubicBezTo>
                      <a:cubicBezTo>
                        <a:pt x="41412" y="-425"/>
                        <a:pt x="61079" y="1414"/>
                        <a:pt x="81126" y="5602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7" name="Freeform: Shape 7886">
                  <a:extLst>
                    <a:ext uri="{FF2B5EF4-FFF2-40B4-BE49-F238E27FC236}">
                      <a16:creationId xmlns:a16="http://schemas.microsoft.com/office/drawing/2014/main" id="{D8A33174-7441-49E6-F1B0-25A25FF211D6}"/>
                    </a:ext>
                  </a:extLst>
                </p:cNvPr>
                <p:cNvSpPr/>
                <p:nvPr/>
              </p:nvSpPr>
              <p:spPr>
                <a:xfrm>
                  <a:off x="62088" y="2435509"/>
                  <a:ext cx="47814" cy="159745"/>
                </a:xfrm>
                <a:custGeom>
                  <a:avLst/>
                  <a:gdLst>
                    <a:gd name="connsiteX0" fmla="*/ 16508 w 47814"/>
                    <a:gd name="connsiteY0" fmla="*/ 104361 h 159745"/>
                    <a:gd name="connsiteX1" fmla="*/ 3756 w 47814"/>
                    <a:gd name="connsiteY1" fmla="*/ 158730 h 159745"/>
                    <a:gd name="connsiteX2" fmla="*/ 1535 w 47814"/>
                    <a:gd name="connsiteY2" fmla="*/ 159491 h 159745"/>
                    <a:gd name="connsiteX3" fmla="*/ 203 w 47814"/>
                    <a:gd name="connsiteY3" fmla="*/ 157398 h 159745"/>
                    <a:gd name="connsiteX4" fmla="*/ 330 w 47814"/>
                    <a:gd name="connsiteY4" fmla="*/ 117240 h 159745"/>
                    <a:gd name="connsiteX5" fmla="*/ 5025 w 47814"/>
                    <a:gd name="connsiteY5" fmla="*/ 77398 h 159745"/>
                    <a:gd name="connsiteX6" fmla="*/ 14414 w 47814"/>
                    <a:gd name="connsiteY6" fmla="*/ 16178 h 159745"/>
                    <a:gd name="connsiteX7" fmla="*/ 19806 w 47814"/>
                    <a:gd name="connsiteY7" fmla="*/ 3807 h 159745"/>
                    <a:gd name="connsiteX8" fmla="*/ 30845 w 47814"/>
                    <a:gd name="connsiteY8" fmla="*/ 0 h 159745"/>
                    <a:gd name="connsiteX9" fmla="*/ 47784 w 47814"/>
                    <a:gd name="connsiteY9" fmla="*/ 12434 h 159745"/>
                    <a:gd name="connsiteX10" fmla="*/ 45817 w 47814"/>
                    <a:gd name="connsiteY10" fmla="*/ 36352 h 159745"/>
                    <a:gd name="connsiteX11" fmla="*/ 33573 w 47814"/>
                    <a:gd name="connsiteY11" fmla="*/ 78477 h 159745"/>
                    <a:gd name="connsiteX12" fmla="*/ 20568 w 47814"/>
                    <a:gd name="connsiteY12" fmla="*/ 96811 h 159745"/>
                    <a:gd name="connsiteX13" fmla="*/ 16571 w 47814"/>
                    <a:gd name="connsiteY13" fmla="*/ 104424 h 15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814" h="159745">
                      <a:moveTo>
                        <a:pt x="16508" y="104361"/>
                      </a:moveTo>
                      <a:cubicBezTo>
                        <a:pt x="12574" y="122505"/>
                        <a:pt x="8324" y="140649"/>
                        <a:pt x="3756" y="158730"/>
                      </a:cubicBezTo>
                      <a:cubicBezTo>
                        <a:pt x="3502" y="159745"/>
                        <a:pt x="2741" y="159999"/>
                        <a:pt x="1535" y="159491"/>
                      </a:cubicBezTo>
                      <a:cubicBezTo>
                        <a:pt x="647" y="159111"/>
                        <a:pt x="203" y="158413"/>
                        <a:pt x="203" y="157398"/>
                      </a:cubicBezTo>
                      <a:cubicBezTo>
                        <a:pt x="-114" y="144012"/>
                        <a:pt x="-51" y="130626"/>
                        <a:pt x="330" y="117240"/>
                      </a:cubicBezTo>
                      <a:cubicBezTo>
                        <a:pt x="647" y="105947"/>
                        <a:pt x="2297" y="92688"/>
                        <a:pt x="5025" y="77398"/>
                      </a:cubicBezTo>
                      <a:cubicBezTo>
                        <a:pt x="8704" y="57034"/>
                        <a:pt x="11876" y="36606"/>
                        <a:pt x="14414" y="16178"/>
                      </a:cubicBezTo>
                      <a:cubicBezTo>
                        <a:pt x="15048" y="11039"/>
                        <a:pt x="16825" y="6915"/>
                        <a:pt x="19806" y="3807"/>
                      </a:cubicBezTo>
                      <a:cubicBezTo>
                        <a:pt x="22217" y="1269"/>
                        <a:pt x="25897" y="0"/>
                        <a:pt x="30845" y="0"/>
                      </a:cubicBezTo>
                      <a:cubicBezTo>
                        <a:pt x="41947" y="0"/>
                        <a:pt x="47594" y="4187"/>
                        <a:pt x="47784" y="12434"/>
                      </a:cubicBezTo>
                      <a:cubicBezTo>
                        <a:pt x="47974" y="20492"/>
                        <a:pt x="47277" y="28485"/>
                        <a:pt x="45817" y="36352"/>
                      </a:cubicBezTo>
                      <a:cubicBezTo>
                        <a:pt x="43089" y="50626"/>
                        <a:pt x="39029" y="64710"/>
                        <a:pt x="33573" y="78477"/>
                      </a:cubicBezTo>
                      <a:cubicBezTo>
                        <a:pt x="30655" y="85836"/>
                        <a:pt x="26087" y="90531"/>
                        <a:pt x="20568" y="96811"/>
                      </a:cubicBezTo>
                      <a:cubicBezTo>
                        <a:pt x="18474" y="99159"/>
                        <a:pt x="17205" y="101696"/>
                        <a:pt x="16571" y="104424"/>
                      </a:cubicBezTo>
                      <a:close/>
                    </a:path>
                  </a:pathLst>
                </a:custGeom>
                <a:solidFill>
                  <a:srgbClr val="F3F0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8" name="Freeform: Shape 7887">
                  <a:extLst>
                    <a:ext uri="{FF2B5EF4-FFF2-40B4-BE49-F238E27FC236}">
                      <a16:creationId xmlns:a16="http://schemas.microsoft.com/office/drawing/2014/main" id="{DFA00ED8-8D07-A48B-A68B-86F15E632E66}"/>
                    </a:ext>
                  </a:extLst>
                </p:cNvPr>
                <p:cNvSpPr/>
                <p:nvPr/>
              </p:nvSpPr>
              <p:spPr>
                <a:xfrm>
                  <a:off x="854113" y="2748975"/>
                  <a:ext cx="63331" cy="28477"/>
                </a:xfrm>
                <a:custGeom>
                  <a:avLst/>
                  <a:gdLst>
                    <a:gd name="connsiteX0" fmla="*/ 52074 w 63331"/>
                    <a:gd name="connsiteY0" fmla="*/ 2916 h 28477"/>
                    <a:gd name="connsiteX1" fmla="*/ 63303 w 63331"/>
                    <a:gd name="connsiteY1" fmla="*/ 13511 h 28477"/>
                    <a:gd name="connsiteX2" fmla="*/ 48712 w 63331"/>
                    <a:gd name="connsiteY2" fmla="*/ 27595 h 28477"/>
                    <a:gd name="connsiteX3" fmla="*/ 306 w 63331"/>
                    <a:gd name="connsiteY3" fmla="*/ 9387 h 28477"/>
                    <a:gd name="connsiteX4" fmla="*/ 11472 w 63331"/>
                    <a:gd name="connsiteY4" fmla="*/ 379 h 28477"/>
                    <a:gd name="connsiteX5" fmla="*/ 52074 w 63331"/>
                    <a:gd name="connsiteY5" fmla="*/ 2853 h 28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31" h="28477">
                      <a:moveTo>
                        <a:pt x="52074" y="2916"/>
                      </a:moveTo>
                      <a:cubicBezTo>
                        <a:pt x="59243" y="4122"/>
                        <a:pt x="62986" y="7674"/>
                        <a:pt x="63303" y="13511"/>
                      </a:cubicBezTo>
                      <a:cubicBezTo>
                        <a:pt x="63747" y="21251"/>
                        <a:pt x="58926" y="25945"/>
                        <a:pt x="48712" y="27595"/>
                      </a:cubicBezTo>
                      <a:cubicBezTo>
                        <a:pt x="33676" y="30006"/>
                        <a:pt x="-3754" y="28547"/>
                        <a:pt x="306" y="9387"/>
                      </a:cubicBezTo>
                      <a:cubicBezTo>
                        <a:pt x="1385" y="4122"/>
                        <a:pt x="5128" y="1140"/>
                        <a:pt x="11472" y="379"/>
                      </a:cubicBezTo>
                      <a:cubicBezTo>
                        <a:pt x="21559" y="-827"/>
                        <a:pt x="41670" y="1077"/>
                        <a:pt x="52074" y="2853"/>
                      </a:cubicBezTo>
                      <a:close/>
                    </a:path>
                  </a:pathLst>
                </a:custGeom>
                <a:solidFill>
                  <a:srgbClr val="D9A3A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89" name="Freeform: Shape 7888">
                  <a:extLst>
                    <a:ext uri="{FF2B5EF4-FFF2-40B4-BE49-F238E27FC236}">
                      <a16:creationId xmlns:a16="http://schemas.microsoft.com/office/drawing/2014/main" id="{4E24759F-5B94-014B-EAFE-5E9A11C5945D}"/>
                    </a:ext>
                  </a:extLst>
                </p:cNvPr>
                <p:cNvSpPr/>
                <p:nvPr/>
              </p:nvSpPr>
              <p:spPr>
                <a:xfrm>
                  <a:off x="879795" y="2848255"/>
                  <a:ext cx="52720" cy="18341"/>
                </a:xfrm>
                <a:custGeom>
                  <a:avLst/>
                  <a:gdLst>
                    <a:gd name="connsiteX0" fmla="*/ 52720 w 52720"/>
                    <a:gd name="connsiteY0" fmla="*/ 10217 h 18341"/>
                    <a:gd name="connsiteX1" fmla="*/ 41491 w 52720"/>
                    <a:gd name="connsiteY1" fmla="*/ 18338 h 18341"/>
                    <a:gd name="connsiteX2" fmla="*/ 11166 w 52720"/>
                    <a:gd name="connsiteY2" fmla="*/ 17703 h 18341"/>
                    <a:gd name="connsiteX3" fmla="*/ 1 w 52720"/>
                    <a:gd name="connsiteY3" fmla="*/ 9075 h 18341"/>
                    <a:gd name="connsiteX4" fmla="*/ 1 w 52720"/>
                    <a:gd name="connsiteY4" fmla="*/ 8124 h 18341"/>
                    <a:gd name="connsiteX5" fmla="*/ 11230 w 52720"/>
                    <a:gd name="connsiteY5" fmla="*/ 3 h 18341"/>
                    <a:gd name="connsiteX6" fmla="*/ 41555 w 52720"/>
                    <a:gd name="connsiteY6" fmla="*/ 638 h 18341"/>
                    <a:gd name="connsiteX7" fmla="*/ 52720 w 52720"/>
                    <a:gd name="connsiteY7" fmla="*/ 9266 h 18341"/>
                    <a:gd name="connsiteX8" fmla="*/ 52720 w 52720"/>
                    <a:gd name="connsiteY8" fmla="*/ 10217 h 18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720" h="18341">
                      <a:moveTo>
                        <a:pt x="52720" y="10217"/>
                      </a:moveTo>
                      <a:cubicBezTo>
                        <a:pt x="52720" y="14848"/>
                        <a:pt x="47645" y="18465"/>
                        <a:pt x="41491" y="18338"/>
                      </a:cubicBezTo>
                      <a:lnTo>
                        <a:pt x="11166" y="17703"/>
                      </a:lnTo>
                      <a:cubicBezTo>
                        <a:pt x="4949" y="17577"/>
                        <a:pt x="-63" y="13707"/>
                        <a:pt x="1" y="9075"/>
                      </a:cubicBezTo>
                      <a:lnTo>
                        <a:pt x="1" y="8124"/>
                      </a:lnTo>
                      <a:cubicBezTo>
                        <a:pt x="1" y="3493"/>
                        <a:pt x="5076" y="-124"/>
                        <a:pt x="11230" y="3"/>
                      </a:cubicBezTo>
                      <a:lnTo>
                        <a:pt x="41555" y="638"/>
                      </a:lnTo>
                      <a:cubicBezTo>
                        <a:pt x="47772" y="764"/>
                        <a:pt x="52784" y="4635"/>
                        <a:pt x="52720" y="9266"/>
                      </a:cubicBezTo>
                      <a:lnTo>
                        <a:pt x="52720" y="10217"/>
                      </a:lnTo>
                      <a:close/>
                    </a:path>
                  </a:pathLst>
                </a:custGeom>
                <a:solidFill>
                  <a:srgbClr val="9D4F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0" name="Freeform: Shape 7889">
                  <a:extLst>
                    <a:ext uri="{FF2B5EF4-FFF2-40B4-BE49-F238E27FC236}">
                      <a16:creationId xmlns:a16="http://schemas.microsoft.com/office/drawing/2014/main" id="{366DC9C5-AAE5-4BD5-2791-F45E8068108E}"/>
                    </a:ext>
                  </a:extLst>
                </p:cNvPr>
                <p:cNvSpPr/>
                <p:nvPr/>
              </p:nvSpPr>
              <p:spPr>
                <a:xfrm>
                  <a:off x="862783" y="2939535"/>
                  <a:ext cx="25842" cy="9292"/>
                </a:xfrm>
                <a:custGeom>
                  <a:avLst/>
                  <a:gdLst>
                    <a:gd name="connsiteX0" fmla="*/ 25768 w 25842"/>
                    <a:gd name="connsiteY0" fmla="*/ 5598 h 9292"/>
                    <a:gd name="connsiteX1" fmla="*/ 20185 w 25842"/>
                    <a:gd name="connsiteY1" fmla="*/ 9277 h 9292"/>
                    <a:gd name="connsiteX2" fmla="*/ 5086 w 25842"/>
                    <a:gd name="connsiteY2" fmla="*/ 8453 h 9292"/>
                    <a:gd name="connsiteX3" fmla="*/ 11 w 25842"/>
                    <a:gd name="connsiteY3" fmla="*/ 4202 h 9292"/>
                    <a:gd name="connsiteX4" fmla="*/ 11 w 25842"/>
                    <a:gd name="connsiteY4" fmla="*/ 3694 h 9292"/>
                    <a:gd name="connsiteX5" fmla="*/ 5657 w 25842"/>
                    <a:gd name="connsiteY5" fmla="*/ 15 h 9292"/>
                    <a:gd name="connsiteX6" fmla="*/ 20756 w 25842"/>
                    <a:gd name="connsiteY6" fmla="*/ 840 h 9292"/>
                    <a:gd name="connsiteX7" fmla="*/ 25831 w 25842"/>
                    <a:gd name="connsiteY7" fmla="*/ 5090 h 9292"/>
                    <a:gd name="connsiteX8" fmla="*/ 25831 w 25842"/>
                    <a:gd name="connsiteY8" fmla="*/ 5598 h 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42" h="9292">
                      <a:moveTo>
                        <a:pt x="25768" y="5598"/>
                      </a:moveTo>
                      <a:cubicBezTo>
                        <a:pt x="25641" y="7818"/>
                        <a:pt x="23103" y="9468"/>
                        <a:pt x="20185" y="9277"/>
                      </a:cubicBezTo>
                      <a:lnTo>
                        <a:pt x="5086" y="8453"/>
                      </a:lnTo>
                      <a:cubicBezTo>
                        <a:pt x="2168" y="8326"/>
                        <a:pt x="-180" y="6359"/>
                        <a:pt x="11" y="4202"/>
                      </a:cubicBezTo>
                      <a:lnTo>
                        <a:pt x="11" y="3694"/>
                      </a:lnTo>
                      <a:cubicBezTo>
                        <a:pt x="138" y="1474"/>
                        <a:pt x="2675" y="-175"/>
                        <a:pt x="5657" y="15"/>
                      </a:cubicBezTo>
                      <a:lnTo>
                        <a:pt x="20756" y="840"/>
                      </a:lnTo>
                      <a:cubicBezTo>
                        <a:pt x="23674" y="967"/>
                        <a:pt x="26022" y="2933"/>
                        <a:pt x="25831" y="5090"/>
                      </a:cubicBezTo>
                      <a:lnTo>
                        <a:pt x="25831" y="5598"/>
                      </a:lnTo>
                      <a:close/>
                    </a:path>
                  </a:pathLst>
                </a:custGeom>
                <a:solidFill>
                  <a:srgbClr val="734A4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1" name="Freeform: Shape 7890">
                  <a:extLst>
                    <a:ext uri="{FF2B5EF4-FFF2-40B4-BE49-F238E27FC236}">
                      <a16:creationId xmlns:a16="http://schemas.microsoft.com/office/drawing/2014/main" id="{E4B6AE67-5639-6BED-86FA-55632B1FF847}"/>
                    </a:ext>
                  </a:extLst>
                </p:cNvPr>
                <p:cNvSpPr/>
                <p:nvPr/>
              </p:nvSpPr>
              <p:spPr>
                <a:xfrm>
                  <a:off x="1696051" y="3012296"/>
                  <a:ext cx="25165" cy="278427"/>
                </a:xfrm>
                <a:custGeom>
                  <a:avLst/>
                  <a:gdLst>
                    <a:gd name="connsiteX0" fmla="*/ 25166 w 25165"/>
                    <a:gd name="connsiteY0" fmla="*/ 276371 h 278427"/>
                    <a:gd name="connsiteX1" fmla="*/ 12858 w 25165"/>
                    <a:gd name="connsiteY1" fmla="*/ 277069 h 278427"/>
                    <a:gd name="connsiteX2" fmla="*/ 9052 w 25165"/>
                    <a:gd name="connsiteY2" fmla="*/ 278147 h 278427"/>
                    <a:gd name="connsiteX3" fmla="*/ 2073 w 25165"/>
                    <a:gd name="connsiteY3" fmla="*/ 276815 h 278427"/>
                    <a:gd name="connsiteX4" fmla="*/ 1883 w 25165"/>
                    <a:gd name="connsiteY4" fmla="*/ 236086 h 278427"/>
                    <a:gd name="connsiteX5" fmla="*/ 1883 w 25165"/>
                    <a:gd name="connsiteY5" fmla="*/ 40433 h 278427"/>
                    <a:gd name="connsiteX6" fmla="*/ 3278 w 25165"/>
                    <a:gd name="connsiteY6" fmla="*/ 9347 h 278427"/>
                    <a:gd name="connsiteX7" fmla="*/ 6514 w 25165"/>
                    <a:gd name="connsiteY7" fmla="*/ 1036 h 278427"/>
                    <a:gd name="connsiteX8" fmla="*/ 10384 w 25165"/>
                    <a:gd name="connsiteY8" fmla="*/ 85 h 278427"/>
                    <a:gd name="connsiteX9" fmla="*/ 11906 w 25165"/>
                    <a:gd name="connsiteY9" fmla="*/ 2178 h 278427"/>
                    <a:gd name="connsiteX10" fmla="*/ 12731 w 25165"/>
                    <a:gd name="connsiteY10" fmla="*/ 14042 h 278427"/>
                    <a:gd name="connsiteX11" fmla="*/ 12858 w 25165"/>
                    <a:gd name="connsiteY11" fmla="*/ 21591 h 278427"/>
                    <a:gd name="connsiteX12" fmla="*/ 13746 w 25165"/>
                    <a:gd name="connsiteY12" fmla="*/ 38720 h 278427"/>
                    <a:gd name="connsiteX13" fmla="*/ 13429 w 25165"/>
                    <a:gd name="connsiteY13" fmla="*/ 48237 h 278427"/>
                    <a:gd name="connsiteX14" fmla="*/ 14381 w 25165"/>
                    <a:gd name="connsiteY14" fmla="*/ 237038 h 278427"/>
                    <a:gd name="connsiteX15" fmla="*/ 12921 w 25165"/>
                    <a:gd name="connsiteY15" fmla="*/ 273072 h 278427"/>
                    <a:gd name="connsiteX16" fmla="*/ 14761 w 25165"/>
                    <a:gd name="connsiteY16" fmla="*/ 275039 h 278427"/>
                    <a:gd name="connsiteX17" fmla="*/ 25166 w 25165"/>
                    <a:gd name="connsiteY17" fmla="*/ 276371 h 278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165" h="278427">
                      <a:moveTo>
                        <a:pt x="25166" y="276371"/>
                      </a:moveTo>
                      <a:cubicBezTo>
                        <a:pt x="20915" y="276371"/>
                        <a:pt x="16855" y="276561"/>
                        <a:pt x="12858" y="277069"/>
                      </a:cubicBezTo>
                      <a:cubicBezTo>
                        <a:pt x="12668" y="277069"/>
                        <a:pt x="11399" y="277450"/>
                        <a:pt x="9052" y="278147"/>
                      </a:cubicBezTo>
                      <a:cubicBezTo>
                        <a:pt x="6958" y="278782"/>
                        <a:pt x="4674" y="278338"/>
                        <a:pt x="2073" y="276815"/>
                      </a:cubicBezTo>
                      <a:cubicBezTo>
                        <a:pt x="1566" y="260384"/>
                        <a:pt x="1502" y="246807"/>
                        <a:pt x="1883" y="236086"/>
                      </a:cubicBezTo>
                      <a:cubicBezTo>
                        <a:pt x="3025" y="170678"/>
                        <a:pt x="-2875" y="105397"/>
                        <a:pt x="1883" y="40433"/>
                      </a:cubicBezTo>
                      <a:cubicBezTo>
                        <a:pt x="2263" y="25588"/>
                        <a:pt x="2708" y="15247"/>
                        <a:pt x="3278" y="9347"/>
                      </a:cubicBezTo>
                      <a:cubicBezTo>
                        <a:pt x="3532" y="7253"/>
                        <a:pt x="4547" y="4525"/>
                        <a:pt x="6514" y="1036"/>
                      </a:cubicBezTo>
                      <a:cubicBezTo>
                        <a:pt x="8037" y="148"/>
                        <a:pt x="9305" y="-169"/>
                        <a:pt x="10384" y="85"/>
                      </a:cubicBezTo>
                      <a:cubicBezTo>
                        <a:pt x="11209" y="275"/>
                        <a:pt x="11716" y="973"/>
                        <a:pt x="11906" y="2178"/>
                      </a:cubicBezTo>
                      <a:cubicBezTo>
                        <a:pt x="12541" y="6429"/>
                        <a:pt x="13366" y="9474"/>
                        <a:pt x="12731" y="14042"/>
                      </a:cubicBezTo>
                      <a:cubicBezTo>
                        <a:pt x="12351" y="16579"/>
                        <a:pt x="12351" y="19117"/>
                        <a:pt x="12858" y="21591"/>
                      </a:cubicBezTo>
                      <a:cubicBezTo>
                        <a:pt x="14000" y="27872"/>
                        <a:pt x="13429" y="32884"/>
                        <a:pt x="13746" y="38720"/>
                      </a:cubicBezTo>
                      <a:cubicBezTo>
                        <a:pt x="13937" y="41892"/>
                        <a:pt x="13810" y="45065"/>
                        <a:pt x="13429" y="48237"/>
                      </a:cubicBezTo>
                      <a:cubicBezTo>
                        <a:pt x="6387" y="108886"/>
                        <a:pt x="22374" y="170107"/>
                        <a:pt x="14381" y="237038"/>
                      </a:cubicBezTo>
                      <a:cubicBezTo>
                        <a:pt x="12921" y="249028"/>
                        <a:pt x="12414" y="261019"/>
                        <a:pt x="12921" y="273072"/>
                      </a:cubicBezTo>
                      <a:cubicBezTo>
                        <a:pt x="12921" y="273961"/>
                        <a:pt x="13683" y="274722"/>
                        <a:pt x="14761" y="275039"/>
                      </a:cubicBezTo>
                      <a:cubicBezTo>
                        <a:pt x="18695" y="276118"/>
                        <a:pt x="22184" y="276561"/>
                        <a:pt x="25166" y="276371"/>
                      </a:cubicBezTo>
                      <a:close/>
                    </a:path>
                  </a:pathLst>
                </a:custGeom>
                <a:solidFill>
                  <a:srgbClr val="CA855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2" name="Freeform: Shape 7891">
                  <a:extLst>
                    <a:ext uri="{FF2B5EF4-FFF2-40B4-BE49-F238E27FC236}">
                      <a16:creationId xmlns:a16="http://schemas.microsoft.com/office/drawing/2014/main" id="{00D20387-7326-D7E4-5623-CD7D720F1E2D}"/>
                    </a:ext>
                  </a:extLst>
                </p:cNvPr>
                <p:cNvSpPr/>
                <p:nvPr/>
              </p:nvSpPr>
              <p:spPr>
                <a:xfrm>
                  <a:off x="10117" y="3092706"/>
                  <a:ext cx="75802" cy="181814"/>
                </a:xfrm>
                <a:custGeom>
                  <a:avLst/>
                  <a:gdLst>
                    <a:gd name="connsiteX0" fmla="*/ 19185 w 75802"/>
                    <a:gd name="connsiteY0" fmla="*/ 42243 h 181814"/>
                    <a:gd name="connsiteX1" fmla="*/ 26036 w 75802"/>
                    <a:gd name="connsiteY1" fmla="*/ 116216 h 181814"/>
                    <a:gd name="connsiteX2" fmla="*/ 27876 w 75802"/>
                    <a:gd name="connsiteY2" fmla="*/ 118563 h 181814"/>
                    <a:gd name="connsiteX3" fmla="*/ 33522 w 75802"/>
                    <a:gd name="connsiteY3" fmla="*/ 121355 h 181814"/>
                    <a:gd name="connsiteX4" fmla="*/ 34664 w 75802"/>
                    <a:gd name="connsiteY4" fmla="*/ 124527 h 181814"/>
                    <a:gd name="connsiteX5" fmla="*/ 19121 w 75802"/>
                    <a:gd name="connsiteY5" fmla="*/ 134487 h 181814"/>
                    <a:gd name="connsiteX6" fmla="*/ 18614 w 75802"/>
                    <a:gd name="connsiteY6" fmla="*/ 136010 h 181814"/>
                    <a:gd name="connsiteX7" fmla="*/ 22230 w 75802"/>
                    <a:gd name="connsiteY7" fmla="*/ 137088 h 181814"/>
                    <a:gd name="connsiteX8" fmla="*/ 58455 w 75802"/>
                    <a:gd name="connsiteY8" fmla="*/ 137849 h 181814"/>
                    <a:gd name="connsiteX9" fmla="*/ 66321 w 75802"/>
                    <a:gd name="connsiteY9" fmla="*/ 142988 h 181814"/>
                    <a:gd name="connsiteX10" fmla="*/ 75330 w 75802"/>
                    <a:gd name="connsiteY10" fmla="*/ 175407 h 181814"/>
                    <a:gd name="connsiteX11" fmla="*/ 68796 w 75802"/>
                    <a:gd name="connsiteY11" fmla="*/ 181814 h 181814"/>
                    <a:gd name="connsiteX12" fmla="*/ 7385 w 75802"/>
                    <a:gd name="connsiteY12" fmla="*/ 181687 h 181814"/>
                    <a:gd name="connsiteX13" fmla="*/ 2817 w 75802"/>
                    <a:gd name="connsiteY13" fmla="*/ 178642 h 181814"/>
                    <a:gd name="connsiteX14" fmla="*/ 2055 w 75802"/>
                    <a:gd name="connsiteY14" fmla="*/ 174391 h 181814"/>
                    <a:gd name="connsiteX15" fmla="*/ 914 w 75802"/>
                    <a:gd name="connsiteY15" fmla="*/ 59626 h 181814"/>
                    <a:gd name="connsiteX16" fmla="*/ 2880 w 75802"/>
                    <a:gd name="connsiteY16" fmla="*/ 31205 h 181814"/>
                    <a:gd name="connsiteX17" fmla="*/ 4847 w 75802"/>
                    <a:gd name="connsiteY17" fmla="*/ 4115 h 181814"/>
                    <a:gd name="connsiteX18" fmla="*/ 10874 w 75802"/>
                    <a:gd name="connsiteY18" fmla="*/ 3417 h 181814"/>
                    <a:gd name="connsiteX19" fmla="*/ 14617 w 75802"/>
                    <a:gd name="connsiteY19" fmla="*/ 11728 h 181814"/>
                    <a:gd name="connsiteX20" fmla="*/ 19375 w 75802"/>
                    <a:gd name="connsiteY20" fmla="*/ 42117 h 18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802" h="181814">
                      <a:moveTo>
                        <a:pt x="19185" y="42243"/>
                      </a:moveTo>
                      <a:lnTo>
                        <a:pt x="26036" y="116216"/>
                      </a:lnTo>
                      <a:cubicBezTo>
                        <a:pt x="26100" y="117231"/>
                        <a:pt x="26734" y="117992"/>
                        <a:pt x="27876" y="118563"/>
                      </a:cubicBezTo>
                      <a:lnTo>
                        <a:pt x="33522" y="121355"/>
                      </a:lnTo>
                      <a:cubicBezTo>
                        <a:pt x="34982" y="122053"/>
                        <a:pt x="35426" y="123448"/>
                        <a:pt x="34664" y="124527"/>
                      </a:cubicBezTo>
                      <a:cubicBezTo>
                        <a:pt x="31175" y="129539"/>
                        <a:pt x="25973" y="132837"/>
                        <a:pt x="19121" y="134487"/>
                      </a:cubicBezTo>
                      <a:cubicBezTo>
                        <a:pt x="17852" y="134804"/>
                        <a:pt x="17662" y="135312"/>
                        <a:pt x="18614" y="136010"/>
                      </a:cubicBezTo>
                      <a:cubicBezTo>
                        <a:pt x="19502" y="136707"/>
                        <a:pt x="20644" y="137025"/>
                        <a:pt x="22230" y="137088"/>
                      </a:cubicBezTo>
                      <a:cubicBezTo>
                        <a:pt x="33713" y="137532"/>
                        <a:pt x="45767" y="137786"/>
                        <a:pt x="58455" y="137849"/>
                      </a:cubicBezTo>
                      <a:cubicBezTo>
                        <a:pt x="62388" y="137849"/>
                        <a:pt x="65751" y="140070"/>
                        <a:pt x="66321" y="142988"/>
                      </a:cubicBezTo>
                      <a:cubicBezTo>
                        <a:pt x="68415" y="154027"/>
                        <a:pt x="71397" y="164812"/>
                        <a:pt x="75330" y="175407"/>
                      </a:cubicBezTo>
                      <a:cubicBezTo>
                        <a:pt x="76853" y="179721"/>
                        <a:pt x="74696" y="181814"/>
                        <a:pt x="68796" y="181814"/>
                      </a:cubicBezTo>
                      <a:lnTo>
                        <a:pt x="7385" y="181687"/>
                      </a:lnTo>
                      <a:cubicBezTo>
                        <a:pt x="4657" y="181687"/>
                        <a:pt x="3134" y="180672"/>
                        <a:pt x="2817" y="178642"/>
                      </a:cubicBezTo>
                      <a:lnTo>
                        <a:pt x="2055" y="174391"/>
                      </a:lnTo>
                      <a:cubicBezTo>
                        <a:pt x="-228" y="141148"/>
                        <a:pt x="-609" y="102830"/>
                        <a:pt x="914" y="59626"/>
                      </a:cubicBezTo>
                      <a:cubicBezTo>
                        <a:pt x="1294" y="48080"/>
                        <a:pt x="1929" y="38627"/>
                        <a:pt x="2880" y="31205"/>
                      </a:cubicBezTo>
                      <a:cubicBezTo>
                        <a:pt x="4022" y="22069"/>
                        <a:pt x="3515" y="12680"/>
                        <a:pt x="4847" y="4115"/>
                      </a:cubicBezTo>
                      <a:cubicBezTo>
                        <a:pt x="5672" y="-1150"/>
                        <a:pt x="7702" y="-1341"/>
                        <a:pt x="10874" y="3417"/>
                      </a:cubicBezTo>
                      <a:cubicBezTo>
                        <a:pt x="12143" y="5384"/>
                        <a:pt x="14236" y="9254"/>
                        <a:pt x="14617" y="11728"/>
                      </a:cubicBezTo>
                      <a:cubicBezTo>
                        <a:pt x="15949" y="21879"/>
                        <a:pt x="17535" y="31966"/>
                        <a:pt x="19375" y="42117"/>
                      </a:cubicBezTo>
                      <a:close/>
                    </a:path>
                  </a:pathLst>
                </a:custGeom>
                <a:solidFill>
                  <a:srgbClr val="D88A5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3" name="Freeform: Shape 7892">
                  <a:extLst>
                    <a:ext uri="{FF2B5EF4-FFF2-40B4-BE49-F238E27FC236}">
                      <a16:creationId xmlns:a16="http://schemas.microsoft.com/office/drawing/2014/main" id="{AAF4EA08-1EC1-44D2-5B88-07773837731D}"/>
                    </a:ext>
                  </a:extLst>
                </p:cNvPr>
                <p:cNvSpPr/>
                <p:nvPr/>
              </p:nvSpPr>
              <p:spPr>
                <a:xfrm>
                  <a:off x="62505" y="3187893"/>
                  <a:ext cx="40960" cy="23076"/>
                </a:xfrm>
                <a:custGeom>
                  <a:avLst/>
                  <a:gdLst>
                    <a:gd name="connsiteX0" fmla="*/ 12031 w 40960"/>
                    <a:gd name="connsiteY0" fmla="*/ 22678 h 23076"/>
                    <a:gd name="connsiteX1" fmla="*/ 1563 w 40960"/>
                    <a:gd name="connsiteY1" fmla="*/ 2694 h 23076"/>
                    <a:gd name="connsiteX2" fmla="*/ 35568 w 40960"/>
                    <a:gd name="connsiteY2" fmla="*/ 284 h 23076"/>
                    <a:gd name="connsiteX3" fmla="*/ 40960 w 40960"/>
                    <a:gd name="connsiteY3" fmla="*/ 4788 h 23076"/>
                    <a:gd name="connsiteX4" fmla="*/ 36646 w 40960"/>
                    <a:gd name="connsiteY4" fmla="*/ 16778 h 23076"/>
                    <a:gd name="connsiteX5" fmla="*/ 11968 w 40960"/>
                    <a:gd name="connsiteY5" fmla="*/ 22742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960" h="23076">
                      <a:moveTo>
                        <a:pt x="12031" y="22678"/>
                      </a:moveTo>
                      <a:cubicBezTo>
                        <a:pt x="1119" y="18110"/>
                        <a:pt x="-2370" y="11449"/>
                        <a:pt x="1563" y="2694"/>
                      </a:cubicBezTo>
                      <a:cubicBezTo>
                        <a:pt x="14188" y="284"/>
                        <a:pt x="25544" y="-478"/>
                        <a:pt x="35568" y="284"/>
                      </a:cubicBezTo>
                      <a:cubicBezTo>
                        <a:pt x="38613" y="537"/>
                        <a:pt x="40960" y="2504"/>
                        <a:pt x="40960" y="4788"/>
                      </a:cubicBezTo>
                      <a:cubicBezTo>
                        <a:pt x="40960" y="9038"/>
                        <a:pt x="39565" y="13035"/>
                        <a:pt x="36646" y="16778"/>
                      </a:cubicBezTo>
                      <a:cubicBezTo>
                        <a:pt x="31381" y="23503"/>
                        <a:pt x="21484" y="23503"/>
                        <a:pt x="11968" y="22742"/>
                      </a:cubicBezTo>
                      <a:close/>
                    </a:path>
                  </a:pathLst>
                </a:custGeom>
                <a:solidFill>
                  <a:srgbClr val="CA855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4" name="Freeform: Shape 7893">
                  <a:extLst>
                    <a:ext uri="{FF2B5EF4-FFF2-40B4-BE49-F238E27FC236}">
                      <a16:creationId xmlns:a16="http://schemas.microsoft.com/office/drawing/2014/main" id="{CC752421-4AAE-F187-7EFB-8958E63F4227}"/>
                    </a:ext>
                  </a:extLst>
                </p:cNvPr>
                <p:cNvSpPr/>
                <p:nvPr/>
              </p:nvSpPr>
              <p:spPr>
                <a:xfrm>
                  <a:off x="103325" y="3249457"/>
                  <a:ext cx="47733" cy="22657"/>
                </a:xfrm>
                <a:custGeom>
                  <a:avLst/>
                  <a:gdLst>
                    <a:gd name="connsiteX0" fmla="*/ 47721 w 47733"/>
                    <a:gd name="connsiteY0" fmla="*/ 15484 h 22657"/>
                    <a:gd name="connsiteX1" fmla="*/ 39790 w 47733"/>
                    <a:gd name="connsiteY1" fmla="*/ 21955 h 22657"/>
                    <a:gd name="connsiteX2" fmla="*/ 9592 w 47733"/>
                    <a:gd name="connsiteY2" fmla="*/ 22653 h 22657"/>
                    <a:gd name="connsiteX3" fmla="*/ 711 w 47733"/>
                    <a:gd name="connsiteY3" fmla="*/ 16562 h 22657"/>
                    <a:gd name="connsiteX4" fmla="*/ 13 w 47733"/>
                    <a:gd name="connsiteY4" fmla="*/ 7173 h 22657"/>
                    <a:gd name="connsiteX5" fmla="*/ 7943 w 47733"/>
                    <a:gd name="connsiteY5" fmla="*/ 702 h 22657"/>
                    <a:gd name="connsiteX6" fmla="*/ 38141 w 47733"/>
                    <a:gd name="connsiteY6" fmla="*/ 4 h 22657"/>
                    <a:gd name="connsiteX7" fmla="*/ 47023 w 47733"/>
                    <a:gd name="connsiteY7" fmla="*/ 6094 h 22657"/>
                    <a:gd name="connsiteX8" fmla="*/ 47721 w 47733"/>
                    <a:gd name="connsiteY8" fmla="*/ 15484 h 22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33" h="22657">
                      <a:moveTo>
                        <a:pt x="47721" y="15484"/>
                      </a:moveTo>
                      <a:cubicBezTo>
                        <a:pt x="47974" y="18973"/>
                        <a:pt x="44422" y="21892"/>
                        <a:pt x="39790" y="21955"/>
                      </a:cubicBezTo>
                      <a:lnTo>
                        <a:pt x="9592" y="22653"/>
                      </a:lnTo>
                      <a:cubicBezTo>
                        <a:pt x="4961" y="22779"/>
                        <a:pt x="964" y="20052"/>
                        <a:pt x="711" y="16562"/>
                      </a:cubicBezTo>
                      <a:lnTo>
                        <a:pt x="13" y="7173"/>
                      </a:lnTo>
                      <a:cubicBezTo>
                        <a:pt x="-241" y="3684"/>
                        <a:pt x="3312" y="766"/>
                        <a:pt x="7943" y="702"/>
                      </a:cubicBezTo>
                      <a:lnTo>
                        <a:pt x="38141" y="4"/>
                      </a:lnTo>
                      <a:cubicBezTo>
                        <a:pt x="42772" y="-123"/>
                        <a:pt x="46769" y="2605"/>
                        <a:pt x="47023" y="6094"/>
                      </a:cubicBezTo>
                      <a:lnTo>
                        <a:pt x="47721" y="15484"/>
                      </a:lnTo>
                      <a:close/>
                    </a:path>
                  </a:pathLst>
                </a:custGeom>
                <a:solidFill>
                  <a:srgbClr val="D88A5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5" name="Freeform: Shape 7894">
                  <a:extLst>
                    <a:ext uri="{FF2B5EF4-FFF2-40B4-BE49-F238E27FC236}">
                      <a16:creationId xmlns:a16="http://schemas.microsoft.com/office/drawing/2014/main" id="{598C483A-5D34-3A04-5793-E4367ED51390}"/>
                    </a:ext>
                  </a:extLst>
                </p:cNvPr>
                <p:cNvSpPr/>
                <p:nvPr/>
              </p:nvSpPr>
              <p:spPr>
                <a:xfrm>
                  <a:off x="1576878" y="3251243"/>
                  <a:ext cx="34539" cy="24509"/>
                </a:xfrm>
                <a:custGeom>
                  <a:avLst/>
                  <a:gdLst>
                    <a:gd name="connsiteX0" fmla="*/ 34268 w 34539"/>
                    <a:gd name="connsiteY0" fmla="*/ 8939 h 24509"/>
                    <a:gd name="connsiteX1" fmla="*/ 23103 w 34539"/>
                    <a:gd name="connsiteY1" fmla="*/ 23404 h 24509"/>
                    <a:gd name="connsiteX2" fmla="*/ 11112 w 34539"/>
                    <a:gd name="connsiteY2" fmla="*/ 24482 h 24509"/>
                    <a:gd name="connsiteX3" fmla="*/ 3309 w 34539"/>
                    <a:gd name="connsiteY3" fmla="*/ 20803 h 24509"/>
                    <a:gd name="connsiteX4" fmla="*/ 10 w 34539"/>
                    <a:gd name="connsiteY4" fmla="*/ 3927 h 24509"/>
                    <a:gd name="connsiteX5" fmla="*/ 4832 w 34539"/>
                    <a:gd name="connsiteY5" fmla="*/ 1580 h 24509"/>
                    <a:gd name="connsiteX6" fmla="*/ 29954 w 34539"/>
                    <a:gd name="connsiteY6" fmla="*/ 248 h 24509"/>
                    <a:gd name="connsiteX7" fmla="*/ 33824 w 34539"/>
                    <a:gd name="connsiteY7" fmla="*/ 1580 h 24509"/>
                    <a:gd name="connsiteX8" fmla="*/ 34332 w 34539"/>
                    <a:gd name="connsiteY8" fmla="*/ 8939 h 2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539" h="24509">
                      <a:moveTo>
                        <a:pt x="34268" y="8939"/>
                      </a:moveTo>
                      <a:cubicBezTo>
                        <a:pt x="33190" y="16362"/>
                        <a:pt x="36616" y="22135"/>
                        <a:pt x="23103" y="23404"/>
                      </a:cubicBezTo>
                      <a:cubicBezTo>
                        <a:pt x="18915" y="23784"/>
                        <a:pt x="14855" y="24165"/>
                        <a:pt x="11112" y="24482"/>
                      </a:cubicBezTo>
                      <a:cubicBezTo>
                        <a:pt x="7750" y="24736"/>
                        <a:pt x="4451" y="23213"/>
                        <a:pt x="3309" y="20803"/>
                      </a:cubicBezTo>
                      <a:cubicBezTo>
                        <a:pt x="962" y="15854"/>
                        <a:pt x="-117" y="10208"/>
                        <a:pt x="10" y="3927"/>
                      </a:cubicBezTo>
                      <a:cubicBezTo>
                        <a:pt x="10" y="2087"/>
                        <a:pt x="2484" y="882"/>
                        <a:pt x="4832" y="1580"/>
                      </a:cubicBezTo>
                      <a:cubicBezTo>
                        <a:pt x="12889" y="4118"/>
                        <a:pt x="21263" y="3673"/>
                        <a:pt x="29954" y="248"/>
                      </a:cubicBezTo>
                      <a:cubicBezTo>
                        <a:pt x="31477" y="-387"/>
                        <a:pt x="33380" y="248"/>
                        <a:pt x="33824" y="1580"/>
                      </a:cubicBezTo>
                      <a:cubicBezTo>
                        <a:pt x="34585" y="3864"/>
                        <a:pt x="34712" y="6338"/>
                        <a:pt x="34332" y="8939"/>
                      </a:cubicBez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6" name="Freeform: Shape 7895">
                  <a:extLst>
                    <a:ext uri="{FF2B5EF4-FFF2-40B4-BE49-F238E27FC236}">
                      <a16:creationId xmlns:a16="http://schemas.microsoft.com/office/drawing/2014/main" id="{E4A8895A-7C74-7224-F521-43CD6F5018D0}"/>
                    </a:ext>
                  </a:extLst>
                </p:cNvPr>
                <p:cNvSpPr/>
                <p:nvPr/>
              </p:nvSpPr>
              <p:spPr>
                <a:xfrm>
                  <a:off x="21245" y="3288361"/>
                  <a:ext cx="234437" cy="38688"/>
                </a:xfrm>
                <a:custGeom>
                  <a:avLst/>
                  <a:gdLst>
                    <a:gd name="connsiteX0" fmla="*/ 230799 w 234437"/>
                    <a:gd name="connsiteY0" fmla="*/ 2336 h 38688"/>
                    <a:gd name="connsiteX1" fmla="*/ 233527 w 234437"/>
                    <a:gd name="connsiteY1" fmla="*/ 10012 h 38688"/>
                    <a:gd name="connsiteX2" fmla="*/ 234288 w 234437"/>
                    <a:gd name="connsiteY2" fmla="*/ 17753 h 38688"/>
                    <a:gd name="connsiteX3" fmla="*/ 234415 w 234437"/>
                    <a:gd name="connsiteY3" fmla="*/ 34057 h 38688"/>
                    <a:gd name="connsiteX4" fmla="*/ 230101 w 234437"/>
                    <a:gd name="connsiteY4" fmla="*/ 37927 h 38688"/>
                    <a:gd name="connsiteX5" fmla="*/ 215827 w 234437"/>
                    <a:gd name="connsiteY5" fmla="*/ 38688 h 38688"/>
                    <a:gd name="connsiteX6" fmla="*/ 214558 w 234437"/>
                    <a:gd name="connsiteY6" fmla="*/ 36975 h 38688"/>
                    <a:gd name="connsiteX7" fmla="*/ 217096 w 234437"/>
                    <a:gd name="connsiteY7" fmla="*/ 34501 h 38688"/>
                    <a:gd name="connsiteX8" fmla="*/ 216461 w 234437"/>
                    <a:gd name="connsiteY8" fmla="*/ 32344 h 38688"/>
                    <a:gd name="connsiteX9" fmla="*/ 161648 w 234437"/>
                    <a:gd name="connsiteY9" fmla="*/ 31646 h 38688"/>
                    <a:gd name="connsiteX10" fmla="*/ 22204 w 234437"/>
                    <a:gd name="connsiteY10" fmla="*/ 28474 h 38688"/>
                    <a:gd name="connsiteX11" fmla="*/ 1142 w 234437"/>
                    <a:gd name="connsiteY11" fmla="*/ 20036 h 38688"/>
                    <a:gd name="connsiteX12" fmla="*/ 698 w 234437"/>
                    <a:gd name="connsiteY12" fmla="*/ 1765 h 38688"/>
                    <a:gd name="connsiteX13" fmla="*/ 23536 w 234437"/>
                    <a:gd name="connsiteY13" fmla="*/ 560 h 38688"/>
                    <a:gd name="connsiteX14" fmla="*/ 201743 w 234437"/>
                    <a:gd name="connsiteY14" fmla="*/ 1575 h 38688"/>
                    <a:gd name="connsiteX15" fmla="*/ 230862 w 234437"/>
                    <a:gd name="connsiteY15" fmla="*/ 2463 h 3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4437" h="38688">
                      <a:moveTo>
                        <a:pt x="230799" y="2336"/>
                      </a:moveTo>
                      <a:cubicBezTo>
                        <a:pt x="231814" y="4937"/>
                        <a:pt x="232702" y="7539"/>
                        <a:pt x="233527" y="10012"/>
                      </a:cubicBezTo>
                      <a:cubicBezTo>
                        <a:pt x="234352" y="12360"/>
                        <a:pt x="234606" y="14961"/>
                        <a:pt x="234288" y="17753"/>
                      </a:cubicBezTo>
                      <a:cubicBezTo>
                        <a:pt x="233654" y="23145"/>
                        <a:pt x="233654" y="28601"/>
                        <a:pt x="234415" y="34057"/>
                      </a:cubicBezTo>
                      <a:cubicBezTo>
                        <a:pt x="234669" y="36024"/>
                        <a:pt x="232766" y="37737"/>
                        <a:pt x="230101" y="37927"/>
                      </a:cubicBezTo>
                      <a:lnTo>
                        <a:pt x="215827" y="38688"/>
                      </a:lnTo>
                      <a:cubicBezTo>
                        <a:pt x="214622" y="38688"/>
                        <a:pt x="213797" y="37673"/>
                        <a:pt x="214558" y="36975"/>
                      </a:cubicBezTo>
                      <a:lnTo>
                        <a:pt x="217096" y="34501"/>
                      </a:lnTo>
                      <a:cubicBezTo>
                        <a:pt x="217984" y="33613"/>
                        <a:pt x="217794" y="32915"/>
                        <a:pt x="216461" y="32344"/>
                      </a:cubicBezTo>
                      <a:cubicBezTo>
                        <a:pt x="205994" y="27839"/>
                        <a:pt x="174463" y="32217"/>
                        <a:pt x="161648" y="31646"/>
                      </a:cubicBezTo>
                      <a:cubicBezTo>
                        <a:pt x="108040" y="29108"/>
                        <a:pt x="76510" y="18197"/>
                        <a:pt x="22204" y="28474"/>
                      </a:cubicBezTo>
                      <a:cubicBezTo>
                        <a:pt x="12244" y="30314"/>
                        <a:pt x="5265" y="27522"/>
                        <a:pt x="1142" y="20036"/>
                      </a:cubicBezTo>
                      <a:cubicBezTo>
                        <a:pt x="-191" y="17562"/>
                        <a:pt x="-381" y="11408"/>
                        <a:pt x="698" y="1765"/>
                      </a:cubicBezTo>
                      <a:cubicBezTo>
                        <a:pt x="9326" y="1067"/>
                        <a:pt x="17002" y="623"/>
                        <a:pt x="23536" y="560"/>
                      </a:cubicBezTo>
                      <a:cubicBezTo>
                        <a:pt x="82917" y="-455"/>
                        <a:pt x="142362" y="-74"/>
                        <a:pt x="201743" y="1575"/>
                      </a:cubicBezTo>
                      <a:cubicBezTo>
                        <a:pt x="211259" y="1829"/>
                        <a:pt x="220966" y="2146"/>
                        <a:pt x="230862" y="2463"/>
                      </a:cubicBezTo>
                      <a:close/>
                    </a:path>
                  </a:pathLst>
                </a:custGeom>
                <a:solidFill>
                  <a:srgbClr val="CE868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7" name="Freeform: Shape 7896">
                  <a:extLst>
                    <a:ext uri="{FF2B5EF4-FFF2-40B4-BE49-F238E27FC236}">
                      <a16:creationId xmlns:a16="http://schemas.microsoft.com/office/drawing/2014/main" id="{361485F1-FF6C-C0F8-68FE-7F5622776424}"/>
                    </a:ext>
                  </a:extLst>
                </p:cNvPr>
                <p:cNvSpPr/>
                <p:nvPr/>
              </p:nvSpPr>
              <p:spPr>
                <a:xfrm>
                  <a:off x="1667160" y="3299921"/>
                  <a:ext cx="43589" cy="29145"/>
                </a:xfrm>
                <a:custGeom>
                  <a:avLst/>
                  <a:gdLst>
                    <a:gd name="connsiteX0" fmla="*/ 15040 w 43589"/>
                    <a:gd name="connsiteY0" fmla="*/ 483 h 29145"/>
                    <a:gd name="connsiteX1" fmla="*/ 35278 w 43589"/>
                    <a:gd name="connsiteY1" fmla="*/ 5622 h 29145"/>
                    <a:gd name="connsiteX2" fmla="*/ 43462 w 43589"/>
                    <a:gd name="connsiteY2" fmla="*/ 13932 h 29145"/>
                    <a:gd name="connsiteX3" fmla="*/ 43589 w 43589"/>
                    <a:gd name="connsiteY3" fmla="*/ 19071 h 29145"/>
                    <a:gd name="connsiteX4" fmla="*/ 33502 w 43589"/>
                    <a:gd name="connsiteY4" fmla="*/ 27636 h 29145"/>
                    <a:gd name="connsiteX5" fmla="*/ 15421 w 43589"/>
                    <a:gd name="connsiteY5" fmla="*/ 29095 h 29145"/>
                    <a:gd name="connsiteX6" fmla="*/ 2352 w 43589"/>
                    <a:gd name="connsiteY6" fmla="*/ 21482 h 29145"/>
                    <a:gd name="connsiteX7" fmla="*/ 132 w 43589"/>
                    <a:gd name="connsiteY7" fmla="*/ 9745 h 29145"/>
                    <a:gd name="connsiteX8" fmla="*/ 15104 w 43589"/>
                    <a:gd name="connsiteY8" fmla="*/ 483 h 2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89" h="29145">
                      <a:moveTo>
                        <a:pt x="15040" y="483"/>
                      </a:moveTo>
                      <a:lnTo>
                        <a:pt x="35278" y="5622"/>
                      </a:lnTo>
                      <a:cubicBezTo>
                        <a:pt x="40036" y="6827"/>
                        <a:pt x="43335" y="10190"/>
                        <a:pt x="43462" y="13932"/>
                      </a:cubicBezTo>
                      <a:lnTo>
                        <a:pt x="43589" y="19071"/>
                      </a:lnTo>
                      <a:cubicBezTo>
                        <a:pt x="43652" y="23512"/>
                        <a:pt x="39338" y="27192"/>
                        <a:pt x="33502" y="27636"/>
                      </a:cubicBezTo>
                      <a:lnTo>
                        <a:pt x="15421" y="29095"/>
                      </a:lnTo>
                      <a:cubicBezTo>
                        <a:pt x="9077" y="29603"/>
                        <a:pt x="3240" y="26240"/>
                        <a:pt x="2352" y="21482"/>
                      </a:cubicBezTo>
                      <a:lnTo>
                        <a:pt x="132" y="9745"/>
                      </a:lnTo>
                      <a:cubicBezTo>
                        <a:pt x="-1137" y="3401"/>
                        <a:pt x="6983" y="-1610"/>
                        <a:pt x="15104" y="483"/>
                      </a:cubicBezTo>
                      <a:close/>
                    </a:path>
                  </a:pathLst>
                </a:custGeom>
                <a:solidFill>
                  <a:srgbClr val="CD8589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8" name="Freeform: Shape 7897">
                  <a:extLst>
                    <a:ext uri="{FF2B5EF4-FFF2-40B4-BE49-F238E27FC236}">
                      <a16:creationId xmlns:a16="http://schemas.microsoft.com/office/drawing/2014/main" id="{87B89C93-3D73-C20F-CF8E-B31C7E1DE57F}"/>
                    </a:ext>
                  </a:extLst>
                </p:cNvPr>
                <p:cNvSpPr/>
                <p:nvPr/>
              </p:nvSpPr>
              <p:spPr>
                <a:xfrm>
                  <a:off x="23698" y="3319675"/>
                  <a:ext cx="114751" cy="50453"/>
                </a:xfrm>
                <a:custGeom>
                  <a:avLst/>
                  <a:gdLst>
                    <a:gd name="connsiteX0" fmla="*/ 1481 w 114751"/>
                    <a:gd name="connsiteY0" fmla="*/ 1475 h 50453"/>
                    <a:gd name="connsiteX1" fmla="*/ 1481 w 114751"/>
                    <a:gd name="connsiteY1" fmla="*/ 460 h 50453"/>
                    <a:gd name="connsiteX2" fmla="*/ 2242 w 114751"/>
                    <a:gd name="connsiteY2" fmla="*/ 16 h 50453"/>
                    <a:gd name="connsiteX3" fmla="*/ 23051 w 114751"/>
                    <a:gd name="connsiteY3" fmla="*/ 4456 h 50453"/>
                    <a:gd name="connsiteX4" fmla="*/ 39355 w 114751"/>
                    <a:gd name="connsiteY4" fmla="*/ 8009 h 50453"/>
                    <a:gd name="connsiteX5" fmla="*/ 72408 w 114751"/>
                    <a:gd name="connsiteY5" fmla="*/ 8961 h 50453"/>
                    <a:gd name="connsiteX6" fmla="*/ 93407 w 114751"/>
                    <a:gd name="connsiteY6" fmla="*/ 10103 h 50453"/>
                    <a:gd name="connsiteX7" fmla="*/ 113962 w 114751"/>
                    <a:gd name="connsiteY7" fmla="*/ 16130 h 50453"/>
                    <a:gd name="connsiteX8" fmla="*/ 114723 w 114751"/>
                    <a:gd name="connsiteY8" fmla="*/ 18540 h 50453"/>
                    <a:gd name="connsiteX9" fmla="*/ 114089 w 114751"/>
                    <a:gd name="connsiteY9" fmla="*/ 40998 h 50453"/>
                    <a:gd name="connsiteX10" fmla="*/ 108379 w 114751"/>
                    <a:gd name="connsiteY10" fmla="*/ 46518 h 50453"/>
                    <a:gd name="connsiteX11" fmla="*/ 31996 w 114751"/>
                    <a:gd name="connsiteY11" fmla="*/ 50070 h 50453"/>
                    <a:gd name="connsiteX12" fmla="*/ 20767 w 114751"/>
                    <a:gd name="connsiteY12" fmla="*/ 46962 h 50453"/>
                    <a:gd name="connsiteX13" fmla="*/ 14803 w 114751"/>
                    <a:gd name="connsiteY13" fmla="*/ 38270 h 50453"/>
                    <a:gd name="connsiteX14" fmla="*/ 11187 w 114751"/>
                    <a:gd name="connsiteY14" fmla="*/ 15305 h 50453"/>
                    <a:gd name="connsiteX15" fmla="*/ 3130 w 114751"/>
                    <a:gd name="connsiteY15" fmla="*/ 9278 h 50453"/>
                    <a:gd name="connsiteX16" fmla="*/ 212 w 114751"/>
                    <a:gd name="connsiteY16" fmla="*/ 7311 h 50453"/>
                    <a:gd name="connsiteX17" fmla="*/ 973 w 114751"/>
                    <a:gd name="connsiteY17" fmla="*/ 3314 h 50453"/>
                    <a:gd name="connsiteX18" fmla="*/ 1481 w 114751"/>
                    <a:gd name="connsiteY18" fmla="*/ 1475 h 5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4751" h="50453">
                      <a:moveTo>
                        <a:pt x="1481" y="1475"/>
                      </a:moveTo>
                      <a:cubicBezTo>
                        <a:pt x="1481" y="1157"/>
                        <a:pt x="1481" y="777"/>
                        <a:pt x="1481" y="460"/>
                      </a:cubicBezTo>
                      <a:cubicBezTo>
                        <a:pt x="1481" y="79"/>
                        <a:pt x="1798" y="-48"/>
                        <a:pt x="2242" y="16"/>
                      </a:cubicBezTo>
                      <a:cubicBezTo>
                        <a:pt x="9474" y="777"/>
                        <a:pt x="16389" y="2236"/>
                        <a:pt x="23051" y="4456"/>
                      </a:cubicBezTo>
                      <a:cubicBezTo>
                        <a:pt x="29331" y="6550"/>
                        <a:pt x="34724" y="7755"/>
                        <a:pt x="39355" y="8009"/>
                      </a:cubicBezTo>
                      <a:cubicBezTo>
                        <a:pt x="50648" y="8644"/>
                        <a:pt x="61623" y="8961"/>
                        <a:pt x="72408" y="8961"/>
                      </a:cubicBezTo>
                      <a:cubicBezTo>
                        <a:pt x="79450" y="8961"/>
                        <a:pt x="86746" y="11435"/>
                        <a:pt x="93407" y="10103"/>
                      </a:cubicBezTo>
                      <a:cubicBezTo>
                        <a:pt x="102162" y="8263"/>
                        <a:pt x="109014" y="10293"/>
                        <a:pt x="113962" y="16130"/>
                      </a:cubicBezTo>
                      <a:cubicBezTo>
                        <a:pt x="114533" y="16827"/>
                        <a:pt x="114850" y="17716"/>
                        <a:pt x="114723" y="18540"/>
                      </a:cubicBezTo>
                      <a:cubicBezTo>
                        <a:pt x="113645" y="25836"/>
                        <a:pt x="113455" y="33322"/>
                        <a:pt x="114089" y="40998"/>
                      </a:cubicBezTo>
                      <a:cubicBezTo>
                        <a:pt x="114343" y="43663"/>
                        <a:pt x="111932" y="46074"/>
                        <a:pt x="108379" y="46518"/>
                      </a:cubicBezTo>
                      <a:cubicBezTo>
                        <a:pt x="83574" y="49944"/>
                        <a:pt x="58134" y="51149"/>
                        <a:pt x="31996" y="50070"/>
                      </a:cubicBezTo>
                      <a:cubicBezTo>
                        <a:pt x="27111" y="49880"/>
                        <a:pt x="23368" y="48865"/>
                        <a:pt x="20767" y="46962"/>
                      </a:cubicBezTo>
                      <a:cubicBezTo>
                        <a:pt x="17341" y="44551"/>
                        <a:pt x="15374" y="41633"/>
                        <a:pt x="14803" y="38270"/>
                      </a:cubicBezTo>
                      <a:cubicBezTo>
                        <a:pt x="13091" y="27485"/>
                        <a:pt x="11885" y="19809"/>
                        <a:pt x="11187" y="15305"/>
                      </a:cubicBezTo>
                      <a:cubicBezTo>
                        <a:pt x="10680" y="11879"/>
                        <a:pt x="7127" y="9214"/>
                        <a:pt x="3130" y="9278"/>
                      </a:cubicBezTo>
                      <a:cubicBezTo>
                        <a:pt x="1481" y="9278"/>
                        <a:pt x="529" y="8644"/>
                        <a:pt x="212" y="7311"/>
                      </a:cubicBezTo>
                      <a:cubicBezTo>
                        <a:pt x="-232" y="5789"/>
                        <a:pt x="22" y="4456"/>
                        <a:pt x="973" y="3314"/>
                      </a:cubicBezTo>
                      <a:cubicBezTo>
                        <a:pt x="1417" y="2744"/>
                        <a:pt x="1608" y="2172"/>
                        <a:pt x="1481" y="1475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899" name="Freeform: Shape 7898">
                  <a:extLst>
                    <a:ext uri="{FF2B5EF4-FFF2-40B4-BE49-F238E27FC236}">
                      <a16:creationId xmlns:a16="http://schemas.microsoft.com/office/drawing/2014/main" id="{E86B37CF-73C3-6F3A-96D7-BD8144F4489F}"/>
                    </a:ext>
                  </a:extLst>
                </p:cNvPr>
                <p:cNvSpPr/>
                <p:nvPr/>
              </p:nvSpPr>
              <p:spPr>
                <a:xfrm>
                  <a:off x="867813" y="3328872"/>
                  <a:ext cx="44471" cy="40682"/>
                </a:xfrm>
                <a:custGeom>
                  <a:avLst/>
                  <a:gdLst>
                    <a:gd name="connsiteX0" fmla="*/ 33870 w 44471"/>
                    <a:gd name="connsiteY0" fmla="*/ 40619 h 40682"/>
                    <a:gd name="connsiteX1" fmla="*/ 9762 w 44471"/>
                    <a:gd name="connsiteY1" fmla="*/ 35544 h 40682"/>
                    <a:gd name="connsiteX2" fmla="*/ 7415 w 44471"/>
                    <a:gd name="connsiteY2" fmla="*/ 34529 h 40682"/>
                    <a:gd name="connsiteX3" fmla="*/ 182 w 44471"/>
                    <a:gd name="connsiteY3" fmla="*/ 18415 h 40682"/>
                    <a:gd name="connsiteX4" fmla="*/ 627 w 44471"/>
                    <a:gd name="connsiteY4" fmla="*/ 7503 h 40682"/>
                    <a:gd name="connsiteX5" fmla="*/ 2276 w 44471"/>
                    <a:gd name="connsiteY5" fmla="*/ 5726 h 40682"/>
                    <a:gd name="connsiteX6" fmla="*/ 25115 w 44471"/>
                    <a:gd name="connsiteY6" fmla="*/ 144 h 40682"/>
                    <a:gd name="connsiteX7" fmla="*/ 33108 w 44471"/>
                    <a:gd name="connsiteY7" fmla="*/ 3760 h 40682"/>
                    <a:gd name="connsiteX8" fmla="*/ 43322 w 44471"/>
                    <a:gd name="connsiteY8" fmla="*/ 13910 h 40682"/>
                    <a:gd name="connsiteX9" fmla="*/ 44464 w 44471"/>
                    <a:gd name="connsiteY9" fmla="*/ 16321 h 40682"/>
                    <a:gd name="connsiteX10" fmla="*/ 41229 w 44471"/>
                    <a:gd name="connsiteY10" fmla="*/ 27804 h 40682"/>
                    <a:gd name="connsiteX11" fmla="*/ 38945 w 44471"/>
                    <a:gd name="connsiteY11" fmla="*/ 28248 h 40682"/>
                    <a:gd name="connsiteX12" fmla="*/ 36978 w 44471"/>
                    <a:gd name="connsiteY12" fmla="*/ 26662 h 40682"/>
                    <a:gd name="connsiteX13" fmla="*/ 34441 w 44471"/>
                    <a:gd name="connsiteY13" fmla="*/ 26281 h 40682"/>
                    <a:gd name="connsiteX14" fmla="*/ 32537 w 44471"/>
                    <a:gd name="connsiteY14" fmla="*/ 27994 h 40682"/>
                    <a:gd name="connsiteX15" fmla="*/ 32664 w 44471"/>
                    <a:gd name="connsiteY15" fmla="*/ 30215 h 40682"/>
                    <a:gd name="connsiteX16" fmla="*/ 33870 w 44471"/>
                    <a:gd name="connsiteY16" fmla="*/ 40683 h 4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71" h="40682">
                      <a:moveTo>
                        <a:pt x="33870" y="40619"/>
                      </a:moveTo>
                      <a:lnTo>
                        <a:pt x="9762" y="35544"/>
                      </a:lnTo>
                      <a:cubicBezTo>
                        <a:pt x="8874" y="35353"/>
                        <a:pt x="8113" y="35036"/>
                        <a:pt x="7415" y="34529"/>
                      </a:cubicBezTo>
                      <a:cubicBezTo>
                        <a:pt x="1642" y="30278"/>
                        <a:pt x="-706" y="24949"/>
                        <a:pt x="182" y="18415"/>
                      </a:cubicBezTo>
                      <a:lnTo>
                        <a:pt x="627" y="7503"/>
                      </a:lnTo>
                      <a:cubicBezTo>
                        <a:pt x="627" y="6615"/>
                        <a:pt x="1197" y="6044"/>
                        <a:pt x="2276" y="5726"/>
                      </a:cubicBezTo>
                      <a:cubicBezTo>
                        <a:pt x="8303" y="3760"/>
                        <a:pt x="18644" y="-871"/>
                        <a:pt x="25115" y="144"/>
                      </a:cubicBezTo>
                      <a:cubicBezTo>
                        <a:pt x="28921" y="715"/>
                        <a:pt x="31522" y="1920"/>
                        <a:pt x="33108" y="3760"/>
                      </a:cubicBezTo>
                      <a:cubicBezTo>
                        <a:pt x="36154" y="7376"/>
                        <a:pt x="39579" y="10738"/>
                        <a:pt x="43322" y="13910"/>
                      </a:cubicBezTo>
                      <a:cubicBezTo>
                        <a:pt x="44147" y="14608"/>
                        <a:pt x="44528" y="15370"/>
                        <a:pt x="44464" y="16321"/>
                      </a:cubicBezTo>
                      <a:cubicBezTo>
                        <a:pt x="44147" y="20318"/>
                        <a:pt x="43069" y="24125"/>
                        <a:pt x="41229" y="27804"/>
                      </a:cubicBezTo>
                      <a:cubicBezTo>
                        <a:pt x="40785" y="28756"/>
                        <a:pt x="40024" y="28883"/>
                        <a:pt x="38945" y="28248"/>
                      </a:cubicBezTo>
                      <a:cubicBezTo>
                        <a:pt x="38184" y="27804"/>
                        <a:pt x="37549" y="27297"/>
                        <a:pt x="36978" y="26662"/>
                      </a:cubicBezTo>
                      <a:cubicBezTo>
                        <a:pt x="36280" y="25901"/>
                        <a:pt x="35392" y="25774"/>
                        <a:pt x="34441" y="26281"/>
                      </a:cubicBezTo>
                      <a:cubicBezTo>
                        <a:pt x="33616" y="26725"/>
                        <a:pt x="32982" y="27297"/>
                        <a:pt x="32537" y="27994"/>
                      </a:cubicBezTo>
                      <a:cubicBezTo>
                        <a:pt x="32220" y="28565"/>
                        <a:pt x="32284" y="29327"/>
                        <a:pt x="32664" y="30215"/>
                      </a:cubicBezTo>
                      <a:cubicBezTo>
                        <a:pt x="34377" y="34148"/>
                        <a:pt x="34694" y="37574"/>
                        <a:pt x="33870" y="40683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0" name="Freeform: Shape 7899">
                  <a:extLst>
                    <a:ext uri="{FF2B5EF4-FFF2-40B4-BE49-F238E27FC236}">
                      <a16:creationId xmlns:a16="http://schemas.microsoft.com/office/drawing/2014/main" id="{177DBE79-CDDF-5EBF-12A6-A2F0DFA4A181}"/>
                    </a:ext>
                  </a:extLst>
                </p:cNvPr>
                <p:cNvSpPr/>
                <p:nvPr/>
              </p:nvSpPr>
              <p:spPr>
                <a:xfrm>
                  <a:off x="918427" y="3335735"/>
                  <a:ext cx="54436" cy="28651"/>
                </a:xfrm>
                <a:custGeom>
                  <a:avLst/>
                  <a:gdLst>
                    <a:gd name="connsiteX0" fmla="*/ 53358 w 54436"/>
                    <a:gd name="connsiteY0" fmla="*/ 9649 h 28651"/>
                    <a:gd name="connsiteX1" fmla="*/ 52597 w 54436"/>
                    <a:gd name="connsiteY1" fmla="*/ 14597 h 28651"/>
                    <a:gd name="connsiteX2" fmla="*/ 48346 w 54436"/>
                    <a:gd name="connsiteY2" fmla="*/ 25446 h 28651"/>
                    <a:gd name="connsiteX3" fmla="*/ 45555 w 54436"/>
                    <a:gd name="connsiteY3" fmla="*/ 28618 h 28651"/>
                    <a:gd name="connsiteX4" fmla="*/ 19163 w 54436"/>
                    <a:gd name="connsiteY4" fmla="*/ 25002 h 28651"/>
                    <a:gd name="connsiteX5" fmla="*/ 11741 w 54436"/>
                    <a:gd name="connsiteY5" fmla="*/ 18658 h 28651"/>
                    <a:gd name="connsiteX6" fmla="*/ 702 w 54436"/>
                    <a:gd name="connsiteY6" fmla="*/ 5716 h 28651"/>
                    <a:gd name="connsiteX7" fmla="*/ 4001 w 54436"/>
                    <a:gd name="connsiteY7" fmla="*/ 831 h 28651"/>
                    <a:gd name="connsiteX8" fmla="*/ 43715 w 54436"/>
                    <a:gd name="connsiteY8" fmla="*/ 6 h 28651"/>
                    <a:gd name="connsiteX9" fmla="*/ 54437 w 54436"/>
                    <a:gd name="connsiteY9" fmla="*/ 6096 h 28651"/>
                    <a:gd name="connsiteX10" fmla="*/ 53358 w 54436"/>
                    <a:gd name="connsiteY10" fmla="*/ 9649 h 28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36" h="28651">
                      <a:moveTo>
                        <a:pt x="53358" y="9649"/>
                      </a:moveTo>
                      <a:lnTo>
                        <a:pt x="52597" y="14597"/>
                      </a:lnTo>
                      <a:cubicBezTo>
                        <a:pt x="47775" y="17896"/>
                        <a:pt x="46316" y="21513"/>
                        <a:pt x="48346" y="25446"/>
                      </a:cubicBezTo>
                      <a:cubicBezTo>
                        <a:pt x="49107" y="26968"/>
                        <a:pt x="47712" y="28554"/>
                        <a:pt x="45555" y="28618"/>
                      </a:cubicBezTo>
                      <a:cubicBezTo>
                        <a:pt x="36419" y="28872"/>
                        <a:pt x="27664" y="27666"/>
                        <a:pt x="19163" y="25002"/>
                      </a:cubicBezTo>
                      <a:cubicBezTo>
                        <a:pt x="17197" y="24368"/>
                        <a:pt x="14722" y="22274"/>
                        <a:pt x="11741" y="18658"/>
                      </a:cubicBezTo>
                      <a:cubicBezTo>
                        <a:pt x="8378" y="14661"/>
                        <a:pt x="4699" y="10283"/>
                        <a:pt x="702" y="5716"/>
                      </a:cubicBezTo>
                      <a:cubicBezTo>
                        <a:pt x="-1075" y="3622"/>
                        <a:pt x="702" y="958"/>
                        <a:pt x="4001" y="831"/>
                      </a:cubicBezTo>
                      <a:cubicBezTo>
                        <a:pt x="16499" y="577"/>
                        <a:pt x="29758" y="323"/>
                        <a:pt x="43715" y="6"/>
                      </a:cubicBezTo>
                      <a:cubicBezTo>
                        <a:pt x="48790" y="-121"/>
                        <a:pt x="54437" y="1782"/>
                        <a:pt x="54437" y="6096"/>
                      </a:cubicBezTo>
                      <a:cubicBezTo>
                        <a:pt x="54437" y="7809"/>
                        <a:pt x="54119" y="9014"/>
                        <a:pt x="53358" y="9649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1" name="Freeform: Shape 7900">
                  <a:extLst>
                    <a:ext uri="{FF2B5EF4-FFF2-40B4-BE49-F238E27FC236}">
                      <a16:creationId xmlns:a16="http://schemas.microsoft.com/office/drawing/2014/main" id="{BDD63D46-E9A7-EAAA-564A-919A8145828A}"/>
                    </a:ext>
                  </a:extLst>
                </p:cNvPr>
                <p:cNvSpPr/>
                <p:nvPr/>
              </p:nvSpPr>
              <p:spPr>
                <a:xfrm>
                  <a:off x="586951" y="3379110"/>
                  <a:ext cx="40375" cy="57883"/>
                </a:xfrm>
                <a:custGeom>
                  <a:avLst/>
                  <a:gdLst>
                    <a:gd name="connsiteX0" fmla="*/ 13069 w 40375"/>
                    <a:gd name="connsiteY0" fmla="*/ 57883 h 57883"/>
                    <a:gd name="connsiteX1" fmla="*/ 0 w 40375"/>
                    <a:gd name="connsiteY1" fmla="*/ 57566 h 57883"/>
                    <a:gd name="connsiteX2" fmla="*/ 37113 w 40375"/>
                    <a:gd name="connsiteY2" fmla="*/ 913 h 57883"/>
                    <a:gd name="connsiteX3" fmla="*/ 39334 w 40375"/>
                    <a:gd name="connsiteY3" fmla="*/ 1040 h 57883"/>
                    <a:gd name="connsiteX4" fmla="*/ 39968 w 40375"/>
                    <a:gd name="connsiteY4" fmla="*/ 6242 h 57883"/>
                    <a:gd name="connsiteX5" fmla="*/ 18715 w 40375"/>
                    <a:gd name="connsiteY5" fmla="*/ 40247 h 57883"/>
                    <a:gd name="connsiteX6" fmla="*/ 11166 w 40375"/>
                    <a:gd name="connsiteY6" fmla="*/ 49192 h 57883"/>
                    <a:gd name="connsiteX7" fmla="*/ 13132 w 40375"/>
                    <a:gd name="connsiteY7" fmla="*/ 57883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375" h="57883">
                      <a:moveTo>
                        <a:pt x="13069" y="57883"/>
                      </a:moveTo>
                      <a:lnTo>
                        <a:pt x="0" y="57566"/>
                      </a:lnTo>
                      <a:lnTo>
                        <a:pt x="37113" y="913"/>
                      </a:lnTo>
                      <a:cubicBezTo>
                        <a:pt x="37938" y="-356"/>
                        <a:pt x="38636" y="-292"/>
                        <a:pt x="39334" y="1040"/>
                      </a:cubicBezTo>
                      <a:cubicBezTo>
                        <a:pt x="40476" y="3261"/>
                        <a:pt x="40666" y="5037"/>
                        <a:pt x="39968" y="6242"/>
                      </a:cubicBezTo>
                      <a:cubicBezTo>
                        <a:pt x="33307" y="17725"/>
                        <a:pt x="26201" y="29081"/>
                        <a:pt x="18715" y="40247"/>
                      </a:cubicBezTo>
                      <a:cubicBezTo>
                        <a:pt x="15543" y="45068"/>
                        <a:pt x="12942" y="48050"/>
                        <a:pt x="11166" y="49192"/>
                      </a:cubicBezTo>
                      <a:cubicBezTo>
                        <a:pt x="7613" y="51412"/>
                        <a:pt x="8247" y="54331"/>
                        <a:pt x="13132" y="57883"/>
                      </a:cubicBezTo>
                      <a:close/>
                    </a:path>
                  </a:pathLst>
                </a:custGeom>
                <a:solidFill>
                  <a:srgbClr val="C1B0A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2" name="Freeform: Shape 7901">
                  <a:extLst>
                    <a:ext uri="{FF2B5EF4-FFF2-40B4-BE49-F238E27FC236}">
                      <a16:creationId xmlns:a16="http://schemas.microsoft.com/office/drawing/2014/main" id="{42C181A4-4E2C-D9CA-890C-51D4F5B162B4}"/>
                    </a:ext>
                  </a:extLst>
                </p:cNvPr>
                <p:cNvSpPr/>
                <p:nvPr/>
              </p:nvSpPr>
              <p:spPr>
                <a:xfrm>
                  <a:off x="1468023" y="3389541"/>
                  <a:ext cx="32395" cy="44671"/>
                </a:xfrm>
                <a:custGeom>
                  <a:avLst/>
                  <a:gdLst>
                    <a:gd name="connsiteX0" fmla="*/ 24679 w 32395"/>
                    <a:gd name="connsiteY0" fmla="*/ 18840 h 44671"/>
                    <a:gd name="connsiteX1" fmla="*/ 11800 w 32395"/>
                    <a:gd name="connsiteY1" fmla="*/ 42567 h 44671"/>
                    <a:gd name="connsiteX2" fmla="*/ 9453 w 32395"/>
                    <a:gd name="connsiteY2" fmla="*/ 44216 h 44671"/>
                    <a:gd name="connsiteX3" fmla="*/ 0 w 32395"/>
                    <a:gd name="connsiteY3" fmla="*/ 44407 h 44671"/>
                    <a:gd name="connsiteX4" fmla="*/ 26582 w 32395"/>
                    <a:gd name="connsiteY4" fmla="*/ 1965 h 44671"/>
                    <a:gd name="connsiteX5" fmla="*/ 30959 w 32395"/>
                    <a:gd name="connsiteY5" fmla="*/ 251 h 44671"/>
                    <a:gd name="connsiteX6" fmla="*/ 32228 w 32395"/>
                    <a:gd name="connsiteY6" fmla="*/ 1076 h 44671"/>
                    <a:gd name="connsiteX7" fmla="*/ 24742 w 32395"/>
                    <a:gd name="connsiteY7" fmla="*/ 18840 h 4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95" h="44671">
                      <a:moveTo>
                        <a:pt x="24679" y="18840"/>
                      </a:moveTo>
                      <a:lnTo>
                        <a:pt x="11800" y="42567"/>
                      </a:lnTo>
                      <a:cubicBezTo>
                        <a:pt x="11356" y="43391"/>
                        <a:pt x="10531" y="43963"/>
                        <a:pt x="9453" y="44216"/>
                      </a:cubicBezTo>
                      <a:cubicBezTo>
                        <a:pt x="7232" y="44787"/>
                        <a:pt x="4060" y="44787"/>
                        <a:pt x="0" y="44407"/>
                      </a:cubicBezTo>
                      <a:lnTo>
                        <a:pt x="26582" y="1965"/>
                      </a:lnTo>
                      <a:lnTo>
                        <a:pt x="30959" y="251"/>
                      </a:lnTo>
                      <a:cubicBezTo>
                        <a:pt x="32228" y="-256"/>
                        <a:pt x="32672" y="-2"/>
                        <a:pt x="32228" y="1076"/>
                      </a:cubicBezTo>
                      <a:lnTo>
                        <a:pt x="24742" y="18840"/>
                      </a:lnTo>
                      <a:close/>
                    </a:path>
                  </a:pathLst>
                </a:custGeom>
                <a:solidFill>
                  <a:srgbClr val="C0979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3" name="Freeform: Shape 7902">
                  <a:extLst>
                    <a:ext uri="{FF2B5EF4-FFF2-40B4-BE49-F238E27FC236}">
                      <a16:creationId xmlns:a16="http://schemas.microsoft.com/office/drawing/2014/main" id="{C04E573E-62CD-3729-B7D0-025E4E83CAD7}"/>
                    </a:ext>
                  </a:extLst>
                </p:cNvPr>
                <p:cNvSpPr/>
                <p:nvPr/>
              </p:nvSpPr>
              <p:spPr>
                <a:xfrm>
                  <a:off x="1677812" y="3404989"/>
                  <a:ext cx="17204" cy="87642"/>
                </a:xfrm>
                <a:custGeom>
                  <a:avLst/>
                  <a:gdLst>
                    <a:gd name="connsiteX0" fmla="*/ 17204 w 17204"/>
                    <a:gd name="connsiteY0" fmla="*/ 85485 h 87642"/>
                    <a:gd name="connsiteX1" fmla="*/ 1154 w 17204"/>
                    <a:gd name="connsiteY1" fmla="*/ 87643 h 87642"/>
                    <a:gd name="connsiteX2" fmla="*/ 646 w 17204"/>
                    <a:gd name="connsiteY2" fmla="*/ 9102 h 87642"/>
                    <a:gd name="connsiteX3" fmla="*/ 2105 w 17204"/>
                    <a:gd name="connsiteY3" fmla="*/ 2250 h 87642"/>
                    <a:gd name="connsiteX4" fmla="*/ 10416 w 17204"/>
                    <a:gd name="connsiteY4" fmla="*/ 1679 h 87642"/>
                    <a:gd name="connsiteX5" fmla="*/ 16316 w 17204"/>
                    <a:gd name="connsiteY5" fmla="*/ 17920 h 87642"/>
                    <a:gd name="connsiteX6" fmla="*/ 17141 w 17204"/>
                    <a:gd name="connsiteY6" fmla="*/ 85549 h 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4" h="87642">
                      <a:moveTo>
                        <a:pt x="17204" y="85485"/>
                      </a:moveTo>
                      <a:lnTo>
                        <a:pt x="1154" y="87643"/>
                      </a:lnTo>
                      <a:cubicBezTo>
                        <a:pt x="-179" y="61314"/>
                        <a:pt x="-369" y="35113"/>
                        <a:pt x="646" y="9102"/>
                      </a:cubicBezTo>
                      <a:cubicBezTo>
                        <a:pt x="709" y="6437"/>
                        <a:pt x="1217" y="4154"/>
                        <a:pt x="2105" y="2250"/>
                      </a:cubicBezTo>
                      <a:cubicBezTo>
                        <a:pt x="3374" y="-477"/>
                        <a:pt x="8322" y="-795"/>
                        <a:pt x="10416" y="1679"/>
                      </a:cubicBezTo>
                      <a:cubicBezTo>
                        <a:pt x="14476" y="6374"/>
                        <a:pt x="16379" y="11767"/>
                        <a:pt x="16316" y="17920"/>
                      </a:cubicBezTo>
                      <a:cubicBezTo>
                        <a:pt x="16126" y="40315"/>
                        <a:pt x="16379" y="62837"/>
                        <a:pt x="17141" y="85549"/>
                      </a:cubicBez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4" name="Freeform: Shape 7903">
                  <a:extLst>
                    <a:ext uri="{FF2B5EF4-FFF2-40B4-BE49-F238E27FC236}">
                      <a16:creationId xmlns:a16="http://schemas.microsoft.com/office/drawing/2014/main" id="{BB25375E-3750-0535-CADE-955AC4E1F7AB}"/>
                    </a:ext>
                  </a:extLst>
                </p:cNvPr>
                <p:cNvSpPr/>
                <p:nvPr/>
              </p:nvSpPr>
              <p:spPr>
                <a:xfrm>
                  <a:off x="1699901" y="3406175"/>
                  <a:ext cx="19983" cy="84511"/>
                </a:xfrm>
                <a:custGeom>
                  <a:avLst/>
                  <a:gdLst>
                    <a:gd name="connsiteX0" fmla="*/ 19984 w 19983"/>
                    <a:gd name="connsiteY0" fmla="*/ 80747 h 84511"/>
                    <a:gd name="connsiteX1" fmla="*/ 17637 w 19983"/>
                    <a:gd name="connsiteY1" fmla="*/ 83855 h 84511"/>
                    <a:gd name="connsiteX2" fmla="*/ 0 w 19983"/>
                    <a:gd name="connsiteY2" fmla="*/ 83538 h 84511"/>
                    <a:gd name="connsiteX3" fmla="*/ 1079 w 19983"/>
                    <a:gd name="connsiteY3" fmla="*/ 57590 h 84511"/>
                    <a:gd name="connsiteX4" fmla="*/ 3299 w 19983"/>
                    <a:gd name="connsiteY4" fmla="*/ 2016 h 84511"/>
                    <a:gd name="connsiteX5" fmla="*/ 5393 w 19983"/>
                    <a:gd name="connsiteY5" fmla="*/ 176 h 84511"/>
                    <a:gd name="connsiteX6" fmla="*/ 8755 w 19983"/>
                    <a:gd name="connsiteY6" fmla="*/ 430 h 84511"/>
                    <a:gd name="connsiteX7" fmla="*/ 13767 w 19983"/>
                    <a:gd name="connsiteY7" fmla="*/ 6203 h 84511"/>
                    <a:gd name="connsiteX8" fmla="*/ 16114 w 19983"/>
                    <a:gd name="connsiteY8" fmla="*/ 56512 h 84511"/>
                    <a:gd name="connsiteX9" fmla="*/ 19921 w 19983"/>
                    <a:gd name="connsiteY9" fmla="*/ 80747 h 8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983" h="84511">
                      <a:moveTo>
                        <a:pt x="19984" y="80747"/>
                      </a:moveTo>
                      <a:cubicBezTo>
                        <a:pt x="19730" y="82586"/>
                        <a:pt x="18906" y="83665"/>
                        <a:pt x="17637" y="83855"/>
                      </a:cubicBezTo>
                      <a:cubicBezTo>
                        <a:pt x="12181" y="84807"/>
                        <a:pt x="6344" y="84743"/>
                        <a:pt x="0" y="83538"/>
                      </a:cubicBezTo>
                      <a:cubicBezTo>
                        <a:pt x="1713" y="74910"/>
                        <a:pt x="571" y="65775"/>
                        <a:pt x="1079" y="57590"/>
                      </a:cubicBezTo>
                      <a:cubicBezTo>
                        <a:pt x="2220" y="38876"/>
                        <a:pt x="64" y="19780"/>
                        <a:pt x="3299" y="2016"/>
                      </a:cubicBezTo>
                      <a:cubicBezTo>
                        <a:pt x="3426" y="1128"/>
                        <a:pt x="4251" y="430"/>
                        <a:pt x="5393" y="176"/>
                      </a:cubicBezTo>
                      <a:cubicBezTo>
                        <a:pt x="6725" y="-141"/>
                        <a:pt x="7867" y="-14"/>
                        <a:pt x="8755" y="430"/>
                      </a:cubicBezTo>
                      <a:cubicBezTo>
                        <a:pt x="11927" y="2016"/>
                        <a:pt x="13640" y="3919"/>
                        <a:pt x="13767" y="6203"/>
                      </a:cubicBezTo>
                      <a:cubicBezTo>
                        <a:pt x="14972" y="24094"/>
                        <a:pt x="15734" y="40842"/>
                        <a:pt x="16114" y="56512"/>
                      </a:cubicBezTo>
                      <a:cubicBezTo>
                        <a:pt x="16304" y="65648"/>
                        <a:pt x="17573" y="73705"/>
                        <a:pt x="19921" y="80747"/>
                      </a:cubicBez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5" name="Freeform: Shape 7904">
                  <a:extLst>
                    <a:ext uri="{FF2B5EF4-FFF2-40B4-BE49-F238E27FC236}">
                      <a16:creationId xmlns:a16="http://schemas.microsoft.com/office/drawing/2014/main" id="{1A55111E-6318-EB49-C612-6860BD86E41D}"/>
                    </a:ext>
                  </a:extLst>
                </p:cNvPr>
                <p:cNvSpPr/>
                <p:nvPr/>
              </p:nvSpPr>
              <p:spPr>
                <a:xfrm>
                  <a:off x="952624" y="3461022"/>
                  <a:ext cx="21837" cy="11446"/>
                </a:xfrm>
                <a:custGeom>
                  <a:avLst/>
                  <a:gdLst>
                    <a:gd name="connsiteX0" fmla="*/ 2921 w 21837"/>
                    <a:gd name="connsiteY0" fmla="*/ 10610 h 11446"/>
                    <a:gd name="connsiteX1" fmla="*/ 2 w 21837"/>
                    <a:gd name="connsiteY1" fmla="*/ 8200 h 11446"/>
                    <a:gd name="connsiteX2" fmla="*/ 129 w 21837"/>
                    <a:gd name="connsiteY2" fmla="*/ 6550 h 11446"/>
                    <a:gd name="connsiteX3" fmla="*/ 9963 w 21837"/>
                    <a:gd name="connsiteY3" fmla="*/ 15 h 11446"/>
                    <a:gd name="connsiteX4" fmla="*/ 12881 w 21837"/>
                    <a:gd name="connsiteY4" fmla="*/ 142 h 11446"/>
                    <a:gd name="connsiteX5" fmla="*/ 21826 w 21837"/>
                    <a:gd name="connsiteY5" fmla="*/ 7692 h 11446"/>
                    <a:gd name="connsiteX6" fmla="*/ 21699 w 21837"/>
                    <a:gd name="connsiteY6" fmla="*/ 9341 h 11446"/>
                    <a:gd name="connsiteX7" fmla="*/ 18527 w 21837"/>
                    <a:gd name="connsiteY7" fmla="*/ 11435 h 11446"/>
                    <a:gd name="connsiteX8" fmla="*/ 2921 w 21837"/>
                    <a:gd name="connsiteY8" fmla="*/ 10610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37" h="11446">
                      <a:moveTo>
                        <a:pt x="2921" y="10610"/>
                      </a:moveTo>
                      <a:cubicBezTo>
                        <a:pt x="1208" y="10483"/>
                        <a:pt x="-61" y="9405"/>
                        <a:pt x="2" y="8200"/>
                      </a:cubicBezTo>
                      <a:lnTo>
                        <a:pt x="129" y="6550"/>
                      </a:lnTo>
                      <a:cubicBezTo>
                        <a:pt x="383" y="2680"/>
                        <a:pt x="4760" y="-238"/>
                        <a:pt x="9963" y="15"/>
                      </a:cubicBezTo>
                      <a:lnTo>
                        <a:pt x="12881" y="142"/>
                      </a:lnTo>
                      <a:cubicBezTo>
                        <a:pt x="18083" y="459"/>
                        <a:pt x="22080" y="3822"/>
                        <a:pt x="21826" y="7692"/>
                      </a:cubicBezTo>
                      <a:lnTo>
                        <a:pt x="21699" y="9341"/>
                      </a:lnTo>
                      <a:cubicBezTo>
                        <a:pt x="21636" y="10610"/>
                        <a:pt x="20240" y="11562"/>
                        <a:pt x="18527" y="11435"/>
                      </a:cubicBezTo>
                      <a:lnTo>
                        <a:pt x="2921" y="10610"/>
                      </a:lnTo>
                      <a:close/>
                    </a:path>
                  </a:pathLst>
                </a:custGeom>
                <a:solidFill>
                  <a:srgbClr val="864E4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6" name="Freeform: Shape 7905">
                  <a:extLst>
                    <a:ext uri="{FF2B5EF4-FFF2-40B4-BE49-F238E27FC236}">
                      <a16:creationId xmlns:a16="http://schemas.microsoft.com/office/drawing/2014/main" id="{674CBA7B-6C4C-5014-24E4-73ECAE4E975C}"/>
                    </a:ext>
                  </a:extLst>
                </p:cNvPr>
                <p:cNvSpPr/>
                <p:nvPr/>
              </p:nvSpPr>
              <p:spPr>
                <a:xfrm>
                  <a:off x="138766" y="3466664"/>
                  <a:ext cx="44067" cy="10504"/>
                </a:xfrm>
                <a:custGeom>
                  <a:avLst/>
                  <a:gdLst>
                    <a:gd name="connsiteX0" fmla="*/ 36 w 44067"/>
                    <a:gd name="connsiteY0" fmla="*/ 4588 h 10504"/>
                    <a:gd name="connsiteX1" fmla="*/ 734 w 44067"/>
                    <a:gd name="connsiteY1" fmla="*/ 2304 h 10504"/>
                    <a:gd name="connsiteX2" fmla="*/ 5682 w 44067"/>
                    <a:gd name="connsiteY2" fmla="*/ 84 h 10504"/>
                    <a:gd name="connsiteX3" fmla="*/ 29536 w 44067"/>
                    <a:gd name="connsiteY3" fmla="*/ 972 h 10504"/>
                    <a:gd name="connsiteX4" fmla="*/ 43493 w 44067"/>
                    <a:gd name="connsiteY4" fmla="*/ 5793 h 10504"/>
                    <a:gd name="connsiteX5" fmla="*/ 39433 w 44067"/>
                    <a:gd name="connsiteY5" fmla="*/ 10488 h 10504"/>
                    <a:gd name="connsiteX6" fmla="*/ 11265 w 44067"/>
                    <a:gd name="connsiteY6" fmla="*/ 10044 h 10504"/>
                    <a:gd name="connsiteX7" fmla="*/ 2637 w 44067"/>
                    <a:gd name="connsiteY7" fmla="*/ 8204 h 10504"/>
                    <a:gd name="connsiteX8" fmla="*/ 99 w 44067"/>
                    <a:gd name="connsiteY8" fmla="*/ 4651 h 1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67" h="10504">
                      <a:moveTo>
                        <a:pt x="36" y="4588"/>
                      </a:moveTo>
                      <a:lnTo>
                        <a:pt x="734" y="2304"/>
                      </a:lnTo>
                      <a:cubicBezTo>
                        <a:pt x="1241" y="654"/>
                        <a:pt x="3462" y="-297"/>
                        <a:pt x="5682" y="84"/>
                      </a:cubicBezTo>
                      <a:cubicBezTo>
                        <a:pt x="14310" y="1860"/>
                        <a:pt x="22240" y="2114"/>
                        <a:pt x="29536" y="972"/>
                      </a:cubicBezTo>
                      <a:cubicBezTo>
                        <a:pt x="37720" y="-361"/>
                        <a:pt x="39560" y="654"/>
                        <a:pt x="43493" y="5793"/>
                      </a:cubicBezTo>
                      <a:cubicBezTo>
                        <a:pt x="45206" y="8077"/>
                        <a:pt x="42859" y="10742"/>
                        <a:pt x="39433" y="10488"/>
                      </a:cubicBezTo>
                      <a:cubicBezTo>
                        <a:pt x="30551" y="9726"/>
                        <a:pt x="21225" y="9600"/>
                        <a:pt x="11265" y="10044"/>
                      </a:cubicBezTo>
                      <a:cubicBezTo>
                        <a:pt x="9806" y="10107"/>
                        <a:pt x="6951" y="9473"/>
                        <a:pt x="2637" y="8204"/>
                      </a:cubicBezTo>
                      <a:cubicBezTo>
                        <a:pt x="734" y="7633"/>
                        <a:pt x="-345" y="6174"/>
                        <a:pt x="99" y="4651"/>
                      </a:cubicBezTo>
                      <a:close/>
                    </a:path>
                  </a:pathLst>
                </a:custGeom>
                <a:solidFill>
                  <a:srgbClr val="D9A3A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7" name="Freeform: Shape 7906">
                  <a:extLst>
                    <a:ext uri="{FF2B5EF4-FFF2-40B4-BE49-F238E27FC236}">
                      <a16:creationId xmlns:a16="http://schemas.microsoft.com/office/drawing/2014/main" id="{2437071D-4B80-B945-CA15-AA8A6FF6B818}"/>
                    </a:ext>
                  </a:extLst>
                </p:cNvPr>
                <p:cNvSpPr/>
                <p:nvPr/>
              </p:nvSpPr>
              <p:spPr>
                <a:xfrm>
                  <a:off x="794486" y="3466596"/>
                  <a:ext cx="40158" cy="23781"/>
                </a:xfrm>
                <a:custGeom>
                  <a:avLst/>
                  <a:gdLst>
                    <a:gd name="connsiteX0" fmla="*/ 38046 w 40158"/>
                    <a:gd name="connsiteY0" fmla="*/ 8462 h 23781"/>
                    <a:gd name="connsiteX1" fmla="*/ 17047 w 40158"/>
                    <a:gd name="connsiteY1" fmla="*/ 22546 h 23781"/>
                    <a:gd name="connsiteX2" fmla="*/ 9244 w 40158"/>
                    <a:gd name="connsiteY2" fmla="*/ 22990 h 23781"/>
                    <a:gd name="connsiteX3" fmla="*/ 3090 w 40158"/>
                    <a:gd name="connsiteY3" fmla="*/ 20072 h 23781"/>
                    <a:gd name="connsiteX4" fmla="*/ 298 w 40158"/>
                    <a:gd name="connsiteY4" fmla="*/ 14426 h 23781"/>
                    <a:gd name="connsiteX5" fmla="*/ 4422 w 40158"/>
                    <a:gd name="connsiteY5" fmla="*/ 4846 h 23781"/>
                    <a:gd name="connsiteX6" fmla="*/ 9878 w 40158"/>
                    <a:gd name="connsiteY6" fmla="*/ 1610 h 23781"/>
                    <a:gd name="connsiteX7" fmla="*/ 32907 w 40158"/>
                    <a:gd name="connsiteY7" fmla="*/ 24 h 23781"/>
                    <a:gd name="connsiteX8" fmla="*/ 38046 w 40158"/>
                    <a:gd name="connsiteY8" fmla="*/ 8462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58" h="23781">
                      <a:moveTo>
                        <a:pt x="38046" y="8462"/>
                      </a:moveTo>
                      <a:lnTo>
                        <a:pt x="17047" y="22546"/>
                      </a:lnTo>
                      <a:cubicBezTo>
                        <a:pt x="14890" y="24005"/>
                        <a:pt x="11718" y="24195"/>
                        <a:pt x="9244" y="22990"/>
                      </a:cubicBezTo>
                      <a:lnTo>
                        <a:pt x="3090" y="20072"/>
                      </a:lnTo>
                      <a:cubicBezTo>
                        <a:pt x="552" y="18866"/>
                        <a:pt x="-590" y="16519"/>
                        <a:pt x="298" y="14426"/>
                      </a:cubicBezTo>
                      <a:lnTo>
                        <a:pt x="4422" y="4846"/>
                      </a:lnTo>
                      <a:cubicBezTo>
                        <a:pt x="5183" y="3069"/>
                        <a:pt x="7340" y="1801"/>
                        <a:pt x="9878" y="1610"/>
                      </a:cubicBezTo>
                      <a:lnTo>
                        <a:pt x="32907" y="24"/>
                      </a:lnTo>
                      <a:cubicBezTo>
                        <a:pt x="39124" y="-420"/>
                        <a:pt x="42677" y="5353"/>
                        <a:pt x="38046" y="8462"/>
                      </a:cubicBezTo>
                      <a:close/>
                    </a:path>
                  </a:pathLst>
                </a:custGeom>
                <a:solidFill>
                  <a:srgbClr val="9F4D5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8" name="Freeform: Shape 7907">
                  <a:extLst>
                    <a:ext uri="{FF2B5EF4-FFF2-40B4-BE49-F238E27FC236}">
                      <a16:creationId xmlns:a16="http://schemas.microsoft.com/office/drawing/2014/main" id="{581BC80C-05A9-CE46-F275-F61F231CF8E5}"/>
                    </a:ext>
                  </a:extLst>
                </p:cNvPr>
                <p:cNvSpPr/>
                <p:nvPr/>
              </p:nvSpPr>
              <p:spPr>
                <a:xfrm>
                  <a:off x="1064871" y="3472220"/>
                  <a:ext cx="18745" cy="14049"/>
                </a:xfrm>
                <a:custGeom>
                  <a:avLst/>
                  <a:gdLst>
                    <a:gd name="connsiteX0" fmla="*/ 16732 w 18745"/>
                    <a:gd name="connsiteY0" fmla="*/ 12607 h 14049"/>
                    <a:gd name="connsiteX1" fmla="*/ 3599 w 18745"/>
                    <a:gd name="connsiteY1" fmla="*/ 11275 h 14049"/>
                    <a:gd name="connsiteX2" fmla="*/ 2013 w 18745"/>
                    <a:gd name="connsiteY2" fmla="*/ 1442 h 14049"/>
                    <a:gd name="connsiteX3" fmla="*/ 15146 w 18745"/>
                    <a:gd name="connsiteY3" fmla="*/ 2774 h 14049"/>
                    <a:gd name="connsiteX4" fmla="*/ 16732 w 18745"/>
                    <a:gd name="connsiteY4" fmla="*/ 12607 h 14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5" h="14049">
                      <a:moveTo>
                        <a:pt x="16732" y="12607"/>
                      </a:moveTo>
                      <a:cubicBezTo>
                        <a:pt x="13560" y="14955"/>
                        <a:pt x="7660" y="14384"/>
                        <a:pt x="3599" y="11275"/>
                      </a:cubicBezTo>
                      <a:cubicBezTo>
                        <a:pt x="-461" y="8230"/>
                        <a:pt x="-1222" y="3789"/>
                        <a:pt x="2013" y="1442"/>
                      </a:cubicBezTo>
                      <a:cubicBezTo>
                        <a:pt x="5185" y="-906"/>
                        <a:pt x="11085" y="-334"/>
                        <a:pt x="15146" y="2774"/>
                      </a:cubicBezTo>
                      <a:cubicBezTo>
                        <a:pt x="19206" y="5819"/>
                        <a:pt x="19967" y="10260"/>
                        <a:pt x="16732" y="12607"/>
                      </a:cubicBezTo>
                      <a:close/>
                    </a:path>
                  </a:pathLst>
                </a:custGeom>
                <a:solidFill>
                  <a:srgbClr val="C1867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09" name="Freeform: Shape 7908">
                  <a:extLst>
                    <a:ext uri="{FF2B5EF4-FFF2-40B4-BE49-F238E27FC236}">
                      <a16:creationId xmlns:a16="http://schemas.microsoft.com/office/drawing/2014/main" id="{6F956CA3-AB86-892B-70BF-DC7692957198}"/>
                    </a:ext>
                  </a:extLst>
                </p:cNvPr>
                <p:cNvSpPr/>
                <p:nvPr/>
              </p:nvSpPr>
              <p:spPr>
                <a:xfrm>
                  <a:off x="1676220" y="3486921"/>
                  <a:ext cx="52326" cy="21698"/>
                </a:xfrm>
                <a:custGeom>
                  <a:avLst/>
                  <a:gdLst>
                    <a:gd name="connsiteX0" fmla="*/ 43664 w 52326"/>
                    <a:gd name="connsiteY0" fmla="*/ 0 h 21698"/>
                    <a:gd name="connsiteX1" fmla="*/ 52292 w 52326"/>
                    <a:gd name="connsiteY1" fmla="*/ 18144 h 21698"/>
                    <a:gd name="connsiteX2" fmla="*/ 48740 w 52326"/>
                    <a:gd name="connsiteY2" fmla="*/ 20618 h 21698"/>
                    <a:gd name="connsiteX3" fmla="*/ 23744 w 52326"/>
                    <a:gd name="connsiteY3" fmla="*/ 21443 h 21698"/>
                    <a:gd name="connsiteX4" fmla="*/ 7376 w 52326"/>
                    <a:gd name="connsiteY4" fmla="*/ 20238 h 21698"/>
                    <a:gd name="connsiteX5" fmla="*/ 2745 w 52326"/>
                    <a:gd name="connsiteY5" fmla="*/ 5646 h 21698"/>
                    <a:gd name="connsiteX6" fmla="*/ 18796 w 52326"/>
                    <a:gd name="connsiteY6" fmla="*/ 3489 h 21698"/>
                    <a:gd name="connsiteX7" fmla="*/ 23680 w 52326"/>
                    <a:gd name="connsiteY7" fmla="*/ 2791 h 21698"/>
                    <a:gd name="connsiteX8" fmla="*/ 41317 w 52326"/>
                    <a:gd name="connsiteY8" fmla="*/ 3109 h 21698"/>
                    <a:gd name="connsiteX9" fmla="*/ 43664 w 52326"/>
                    <a:gd name="connsiteY9" fmla="*/ 0 h 21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326" h="21698">
                      <a:moveTo>
                        <a:pt x="43664" y="0"/>
                      </a:moveTo>
                      <a:cubicBezTo>
                        <a:pt x="49818" y="3680"/>
                        <a:pt x="52673" y="9706"/>
                        <a:pt x="52292" y="18144"/>
                      </a:cubicBezTo>
                      <a:cubicBezTo>
                        <a:pt x="52292" y="19603"/>
                        <a:pt x="50706" y="20682"/>
                        <a:pt x="48740" y="20618"/>
                      </a:cubicBezTo>
                      <a:cubicBezTo>
                        <a:pt x="40492" y="20491"/>
                        <a:pt x="32182" y="20745"/>
                        <a:pt x="23744" y="21443"/>
                      </a:cubicBezTo>
                      <a:cubicBezTo>
                        <a:pt x="16575" y="22014"/>
                        <a:pt x="11119" y="21633"/>
                        <a:pt x="7376" y="20238"/>
                      </a:cubicBezTo>
                      <a:cubicBezTo>
                        <a:pt x="-554" y="17319"/>
                        <a:pt x="-2077" y="12435"/>
                        <a:pt x="2745" y="5646"/>
                      </a:cubicBezTo>
                      <a:lnTo>
                        <a:pt x="18796" y="3489"/>
                      </a:lnTo>
                      <a:cubicBezTo>
                        <a:pt x="20762" y="2284"/>
                        <a:pt x="22412" y="2030"/>
                        <a:pt x="23680" y="2791"/>
                      </a:cubicBezTo>
                      <a:cubicBezTo>
                        <a:pt x="30025" y="3933"/>
                        <a:pt x="35861" y="4060"/>
                        <a:pt x="41317" y="3109"/>
                      </a:cubicBezTo>
                      <a:cubicBezTo>
                        <a:pt x="42586" y="2918"/>
                        <a:pt x="43347" y="1840"/>
                        <a:pt x="43664" y="0"/>
                      </a:cubicBezTo>
                      <a:close/>
                    </a:path>
                  </a:pathLst>
                </a:custGeom>
                <a:solidFill>
                  <a:srgbClr val="CD8589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0" name="Freeform: Shape 7909">
                  <a:extLst>
                    <a:ext uri="{FF2B5EF4-FFF2-40B4-BE49-F238E27FC236}">
                      <a16:creationId xmlns:a16="http://schemas.microsoft.com/office/drawing/2014/main" id="{56DB5B11-82F3-B766-6680-E8F883B62CEF}"/>
                    </a:ext>
                  </a:extLst>
                </p:cNvPr>
                <p:cNvSpPr/>
                <p:nvPr/>
              </p:nvSpPr>
              <p:spPr>
                <a:xfrm>
                  <a:off x="168977" y="3489903"/>
                  <a:ext cx="59542" cy="22775"/>
                </a:xfrm>
                <a:custGeom>
                  <a:avLst/>
                  <a:gdLst>
                    <a:gd name="connsiteX0" fmla="*/ 9222 w 59542"/>
                    <a:gd name="connsiteY0" fmla="*/ 0 h 22775"/>
                    <a:gd name="connsiteX1" fmla="*/ 50268 w 59542"/>
                    <a:gd name="connsiteY1" fmla="*/ 1586 h 22775"/>
                    <a:gd name="connsiteX2" fmla="*/ 59023 w 59542"/>
                    <a:gd name="connsiteY2" fmla="*/ 8184 h 22775"/>
                    <a:gd name="connsiteX3" fmla="*/ 59531 w 59542"/>
                    <a:gd name="connsiteY3" fmla="*/ 15860 h 22775"/>
                    <a:gd name="connsiteX4" fmla="*/ 50776 w 59542"/>
                    <a:gd name="connsiteY4" fmla="*/ 22776 h 22775"/>
                    <a:gd name="connsiteX5" fmla="*/ 10935 w 59542"/>
                    <a:gd name="connsiteY5" fmla="*/ 22776 h 22775"/>
                    <a:gd name="connsiteX6" fmla="*/ 1799 w 59542"/>
                    <a:gd name="connsiteY6" fmla="*/ 16812 h 22775"/>
                    <a:gd name="connsiteX7" fmla="*/ 86 w 59542"/>
                    <a:gd name="connsiteY7" fmla="*/ 7550 h 22775"/>
                    <a:gd name="connsiteX8" fmla="*/ 9222 w 59542"/>
                    <a:gd name="connsiteY8" fmla="*/ 64 h 2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542" h="22775">
                      <a:moveTo>
                        <a:pt x="9222" y="0"/>
                      </a:moveTo>
                      <a:lnTo>
                        <a:pt x="50268" y="1586"/>
                      </a:lnTo>
                      <a:cubicBezTo>
                        <a:pt x="54963" y="1777"/>
                        <a:pt x="58769" y="4631"/>
                        <a:pt x="59023" y="8184"/>
                      </a:cubicBezTo>
                      <a:lnTo>
                        <a:pt x="59531" y="15860"/>
                      </a:lnTo>
                      <a:cubicBezTo>
                        <a:pt x="59785" y="19667"/>
                        <a:pt x="55851" y="22776"/>
                        <a:pt x="50776" y="22776"/>
                      </a:cubicBezTo>
                      <a:lnTo>
                        <a:pt x="10935" y="22776"/>
                      </a:lnTo>
                      <a:cubicBezTo>
                        <a:pt x="6367" y="22776"/>
                        <a:pt x="2434" y="20175"/>
                        <a:pt x="1799" y="16812"/>
                      </a:cubicBezTo>
                      <a:lnTo>
                        <a:pt x="86" y="7550"/>
                      </a:lnTo>
                      <a:cubicBezTo>
                        <a:pt x="-675" y="3426"/>
                        <a:pt x="3702" y="-127"/>
                        <a:pt x="9222" y="6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1" name="Freeform: Shape 7910">
                  <a:extLst>
                    <a:ext uri="{FF2B5EF4-FFF2-40B4-BE49-F238E27FC236}">
                      <a16:creationId xmlns:a16="http://schemas.microsoft.com/office/drawing/2014/main" id="{DCBB5B80-5191-2F14-4A94-7B7EFCAAE044}"/>
                    </a:ext>
                  </a:extLst>
                </p:cNvPr>
                <p:cNvSpPr/>
                <p:nvPr/>
              </p:nvSpPr>
              <p:spPr>
                <a:xfrm>
                  <a:off x="1055036" y="3514344"/>
                  <a:ext cx="48866" cy="28345"/>
                </a:xfrm>
                <a:custGeom>
                  <a:avLst/>
                  <a:gdLst>
                    <a:gd name="connsiteX0" fmla="*/ 40269 w 48866"/>
                    <a:gd name="connsiteY0" fmla="*/ 2712 h 28345"/>
                    <a:gd name="connsiteX1" fmla="*/ 48834 w 48866"/>
                    <a:gd name="connsiteY1" fmla="*/ 18065 h 28345"/>
                    <a:gd name="connsiteX2" fmla="*/ 32466 w 48866"/>
                    <a:gd name="connsiteY2" fmla="*/ 28279 h 28345"/>
                    <a:gd name="connsiteX3" fmla="*/ 3981 w 48866"/>
                    <a:gd name="connsiteY3" fmla="*/ 20476 h 28345"/>
                    <a:gd name="connsiteX4" fmla="*/ 6772 w 48866"/>
                    <a:gd name="connsiteY4" fmla="*/ 2712 h 28345"/>
                    <a:gd name="connsiteX5" fmla="*/ 40333 w 48866"/>
                    <a:gd name="connsiteY5" fmla="*/ 2712 h 2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866" h="28345">
                      <a:moveTo>
                        <a:pt x="40269" y="2712"/>
                      </a:moveTo>
                      <a:cubicBezTo>
                        <a:pt x="48009" y="5313"/>
                        <a:pt x="49088" y="12418"/>
                        <a:pt x="48834" y="18065"/>
                      </a:cubicBezTo>
                      <a:cubicBezTo>
                        <a:pt x="48517" y="24472"/>
                        <a:pt x="43061" y="27898"/>
                        <a:pt x="32466" y="28279"/>
                      </a:cubicBezTo>
                      <a:cubicBezTo>
                        <a:pt x="22189" y="28659"/>
                        <a:pt x="9818" y="27581"/>
                        <a:pt x="3981" y="20476"/>
                      </a:cubicBezTo>
                      <a:cubicBezTo>
                        <a:pt x="-333" y="15147"/>
                        <a:pt x="-3251" y="5821"/>
                        <a:pt x="6772" y="2712"/>
                      </a:cubicBezTo>
                      <a:cubicBezTo>
                        <a:pt x="18573" y="-904"/>
                        <a:pt x="29738" y="-904"/>
                        <a:pt x="40333" y="2712"/>
                      </a:cubicBezTo>
                      <a:close/>
                    </a:path>
                  </a:pathLst>
                </a:custGeom>
                <a:solidFill>
                  <a:srgbClr val="9D4F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2" name="Freeform: Shape 7911">
                  <a:extLst>
                    <a:ext uri="{FF2B5EF4-FFF2-40B4-BE49-F238E27FC236}">
                      <a16:creationId xmlns:a16="http://schemas.microsoft.com/office/drawing/2014/main" id="{EC0655A9-1EE1-99E1-8BD0-58975D0A298F}"/>
                    </a:ext>
                  </a:extLst>
                </p:cNvPr>
                <p:cNvSpPr/>
                <p:nvPr/>
              </p:nvSpPr>
              <p:spPr>
                <a:xfrm>
                  <a:off x="1692679" y="3517456"/>
                  <a:ext cx="62869" cy="41584"/>
                </a:xfrm>
                <a:custGeom>
                  <a:avLst/>
                  <a:gdLst>
                    <a:gd name="connsiteX0" fmla="*/ 43256 w 62869"/>
                    <a:gd name="connsiteY0" fmla="*/ 234 h 41584"/>
                    <a:gd name="connsiteX1" fmla="*/ 56833 w 62869"/>
                    <a:gd name="connsiteY1" fmla="*/ 3977 h 41584"/>
                    <a:gd name="connsiteX2" fmla="*/ 62733 w 62869"/>
                    <a:gd name="connsiteY2" fmla="*/ 11336 h 41584"/>
                    <a:gd name="connsiteX3" fmla="*/ 60639 w 62869"/>
                    <a:gd name="connsiteY3" fmla="*/ 22502 h 41584"/>
                    <a:gd name="connsiteX4" fmla="*/ 60956 w 62869"/>
                    <a:gd name="connsiteY4" fmla="*/ 24976 h 41584"/>
                    <a:gd name="connsiteX5" fmla="*/ 51060 w 62869"/>
                    <a:gd name="connsiteY5" fmla="*/ 39060 h 41584"/>
                    <a:gd name="connsiteX6" fmla="*/ 13883 w 62869"/>
                    <a:gd name="connsiteY6" fmla="*/ 39123 h 41584"/>
                    <a:gd name="connsiteX7" fmla="*/ 5319 w 62869"/>
                    <a:gd name="connsiteY7" fmla="*/ 29671 h 41584"/>
                    <a:gd name="connsiteX8" fmla="*/ 116 w 62869"/>
                    <a:gd name="connsiteY8" fmla="*/ 6768 h 41584"/>
                    <a:gd name="connsiteX9" fmla="*/ 4874 w 62869"/>
                    <a:gd name="connsiteY9" fmla="*/ 2454 h 41584"/>
                    <a:gd name="connsiteX10" fmla="*/ 30885 w 62869"/>
                    <a:gd name="connsiteY10" fmla="*/ 2454 h 41584"/>
                    <a:gd name="connsiteX11" fmla="*/ 41226 w 62869"/>
                    <a:gd name="connsiteY11" fmla="*/ 297 h 41584"/>
                    <a:gd name="connsiteX12" fmla="*/ 43256 w 62869"/>
                    <a:gd name="connsiteY12" fmla="*/ 107 h 4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869" h="41584">
                      <a:moveTo>
                        <a:pt x="43256" y="234"/>
                      </a:moveTo>
                      <a:lnTo>
                        <a:pt x="56833" y="3977"/>
                      </a:lnTo>
                      <a:cubicBezTo>
                        <a:pt x="61464" y="5246"/>
                        <a:pt x="63431" y="7720"/>
                        <a:pt x="62733" y="11336"/>
                      </a:cubicBezTo>
                      <a:lnTo>
                        <a:pt x="60639" y="22502"/>
                      </a:lnTo>
                      <a:cubicBezTo>
                        <a:pt x="60449" y="23327"/>
                        <a:pt x="60639" y="24151"/>
                        <a:pt x="60956" y="24976"/>
                      </a:cubicBezTo>
                      <a:cubicBezTo>
                        <a:pt x="63431" y="31067"/>
                        <a:pt x="57594" y="36332"/>
                        <a:pt x="51060" y="39060"/>
                      </a:cubicBezTo>
                      <a:cubicBezTo>
                        <a:pt x="41797" y="42993"/>
                        <a:pt x="22701" y="41788"/>
                        <a:pt x="13883" y="39123"/>
                      </a:cubicBezTo>
                      <a:cubicBezTo>
                        <a:pt x="9379" y="37728"/>
                        <a:pt x="6524" y="34619"/>
                        <a:pt x="5319" y="29671"/>
                      </a:cubicBezTo>
                      <a:cubicBezTo>
                        <a:pt x="3479" y="21994"/>
                        <a:pt x="1702" y="14381"/>
                        <a:pt x="116" y="6768"/>
                      </a:cubicBezTo>
                      <a:cubicBezTo>
                        <a:pt x="-455" y="3977"/>
                        <a:pt x="1068" y="2518"/>
                        <a:pt x="4874" y="2454"/>
                      </a:cubicBezTo>
                      <a:cubicBezTo>
                        <a:pt x="13756" y="2264"/>
                        <a:pt x="22384" y="2264"/>
                        <a:pt x="30885" y="2454"/>
                      </a:cubicBezTo>
                      <a:cubicBezTo>
                        <a:pt x="34819" y="2581"/>
                        <a:pt x="38245" y="1883"/>
                        <a:pt x="41226" y="297"/>
                      </a:cubicBezTo>
                      <a:cubicBezTo>
                        <a:pt x="41797" y="-20"/>
                        <a:pt x="42559" y="-83"/>
                        <a:pt x="43256" y="107"/>
                      </a:cubicBezTo>
                      <a:close/>
                    </a:path>
                  </a:pathLst>
                </a:custGeom>
                <a:solidFill>
                  <a:srgbClr val="CE868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3" name="Freeform: Shape 7912">
                  <a:extLst>
                    <a:ext uri="{FF2B5EF4-FFF2-40B4-BE49-F238E27FC236}">
                      <a16:creationId xmlns:a16="http://schemas.microsoft.com/office/drawing/2014/main" id="{90FFCACA-AD77-8389-5487-7E70BBD6D94C}"/>
                    </a:ext>
                  </a:extLst>
                </p:cNvPr>
                <p:cNvSpPr/>
                <p:nvPr/>
              </p:nvSpPr>
              <p:spPr>
                <a:xfrm>
                  <a:off x="153774" y="3524274"/>
                  <a:ext cx="81246" cy="22762"/>
                </a:xfrm>
                <a:custGeom>
                  <a:avLst/>
                  <a:gdLst>
                    <a:gd name="connsiteX0" fmla="*/ 12371 w 81246"/>
                    <a:gd name="connsiteY0" fmla="*/ 20759 h 22762"/>
                    <a:gd name="connsiteX1" fmla="*/ 4124 w 81246"/>
                    <a:gd name="connsiteY1" fmla="*/ 17905 h 22762"/>
                    <a:gd name="connsiteX2" fmla="*/ 1523 w 81246"/>
                    <a:gd name="connsiteY2" fmla="*/ 16192 h 22762"/>
                    <a:gd name="connsiteX3" fmla="*/ 0 w 81246"/>
                    <a:gd name="connsiteY3" fmla="*/ 13654 h 22762"/>
                    <a:gd name="connsiteX4" fmla="*/ 444 w 81246"/>
                    <a:gd name="connsiteY4" fmla="*/ 5724 h 22762"/>
                    <a:gd name="connsiteX5" fmla="*/ 2347 w 81246"/>
                    <a:gd name="connsiteY5" fmla="*/ 4011 h 22762"/>
                    <a:gd name="connsiteX6" fmla="*/ 16241 w 81246"/>
                    <a:gd name="connsiteY6" fmla="*/ 2234 h 22762"/>
                    <a:gd name="connsiteX7" fmla="*/ 60713 w 81246"/>
                    <a:gd name="connsiteY7" fmla="*/ 14 h 22762"/>
                    <a:gd name="connsiteX8" fmla="*/ 79175 w 81246"/>
                    <a:gd name="connsiteY8" fmla="*/ 15367 h 22762"/>
                    <a:gd name="connsiteX9" fmla="*/ 76574 w 81246"/>
                    <a:gd name="connsiteY9" fmla="*/ 16953 h 22762"/>
                    <a:gd name="connsiteX10" fmla="*/ 51895 w 81246"/>
                    <a:gd name="connsiteY10" fmla="*/ 20759 h 22762"/>
                    <a:gd name="connsiteX11" fmla="*/ 48659 w 81246"/>
                    <a:gd name="connsiteY11" fmla="*/ 21647 h 22762"/>
                    <a:gd name="connsiteX12" fmla="*/ 40666 w 81246"/>
                    <a:gd name="connsiteY12" fmla="*/ 22282 h 22762"/>
                    <a:gd name="connsiteX13" fmla="*/ 37240 w 81246"/>
                    <a:gd name="connsiteY13" fmla="*/ 22092 h 22762"/>
                    <a:gd name="connsiteX14" fmla="*/ 24235 w 81246"/>
                    <a:gd name="connsiteY14" fmla="*/ 21901 h 22762"/>
                    <a:gd name="connsiteX15" fmla="*/ 12308 w 81246"/>
                    <a:gd name="connsiteY15" fmla="*/ 20823 h 2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1246" h="22762">
                      <a:moveTo>
                        <a:pt x="12371" y="20759"/>
                      </a:moveTo>
                      <a:lnTo>
                        <a:pt x="4124" y="17905"/>
                      </a:lnTo>
                      <a:cubicBezTo>
                        <a:pt x="3045" y="17524"/>
                        <a:pt x="2157" y="16953"/>
                        <a:pt x="1523" y="16192"/>
                      </a:cubicBezTo>
                      <a:cubicBezTo>
                        <a:pt x="888" y="15494"/>
                        <a:pt x="381" y="14606"/>
                        <a:pt x="0" y="13654"/>
                      </a:cubicBezTo>
                      <a:lnTo>
                        <a:pt x="444" y="5724"/>
                      </a:lnTo>
                      <a:cubicBezTo>
                        <a:pt x="444" y="4772"/>
                        <a:pt x="1142" y="4201"/>
                        <a:pt x="2347" y="4011"/>
                      </a:cubicBezTo>
                      <a:cubicBezTo>
                        <a:pt x="7232" y="3186"/>
                        <a:pt x="11864" y="2552"/>
                        <a:pt x="16241" y="2234"/>
                      </a:cubicBezTo>
                      <a:cubicBezTo>
                        <a:pt x="30261" y="1156"/>
                        <a:pt x="45107" y="395"/>
                        <a:pt x="60713" y="14"/>
                      </a:cubicBezTo>
                      <a:cubicBezTo>
                        <a:pt x="72323" y="-303"/>
                        <a:pt x="86661" y="4709"/>
                        <a:pt x="79175" y="15367"/>
                      </a:cubicBezTo>
                      <a:cubicBezTo>
                        <a:pt x="78604" y="16128"/>
                        <a:pt x="77716" y="16699"/>
                        <a:pt x="76574" y="16953"/>
                      </a:cubicBezTo>
                      <a:cubicBezTo>
                        <a:pt x="68580" y="18983"/>
                        <a:pt x="60333" y="20252"/>
                        <a:pt x="51895" y="20759"/>
                      </a:cubicBezTo>
                      <a:cubicBezTo>
                        <a:pt x="50690" y="20823"/>
                        <a:pt x="49611" y="21140"/>
                        <a:pt x="48659" y="21647"/>
                      </a:cubicBezTo>
                      <a:cubicBezTo>
                        <a:pt x="46185" y="22853"/>
                        <a:pt x="43521" y="23107"/>
                        <a:pt x="40666" y="22282"/>
                      </a:cubicBezTo>
                      <a:cubicBezTo>
                        <a:pt x="39524" y="21965"/>
                        <a:pt x="38445" y="21965"/>
                        <a:pt x="37240" y="22092"/>
                      </a:cubicBezTo>
                      <a:cubicBezTo>
                        <a:pt x="32545" y="22726"/>
                        <a:pt x="29246" y="23043"/>
                        <a:pt x="24235" y="21901"/>
                      </a:cubicBezTo>
                      <a:cubicBezTo>
                        <a:pt x="19667" y="20886"/>
                        <a:pt x="15670" y="20506"/>
                        <a:pt x="12308" y="20823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4" name="Freeform: Shape 7913">
                  <a:extLst>
                    <a:ext uri="{FF2B5EF4-FFF2-40B4-BE49-F238E27FC236}">
                      <a16:creationId xmlns:a16="http://schemas.microsoft.com/office/drawing/2014/main" id="{DB5C368A-49C7-4EEC-F5F9-F9691025C835}"/>
                    </a:ext>
                  </a:extLst>
                </p:cNvPr>
                <p:cNvSpPr/>
                <p:nvPr/>
              </p:nvSpPr>
              <p:spPr>
                <a:xfrm>
                  <a:off x="134514" y="3526801"/>
                  <a:ext cx="32812" cy="190389"/>
                </a:xfrm>
                <a:custGeom>
                  <a:avLst/>
                  <a:gdLst>
                    <a:gd name="connsiteX0" fmla="*/ 19260 w 32812"/>
                    <a:gd name="connsiteY0" fmla="*/ 11064 h 190389"/>
                    <a:gd name="connsiteX1" fmla="*/ 20782 w 32812"/>
                    <a:gd name="connsiteY1" fmla="*/ 13602 h 190389"/>
                    <a:gd name="connsiteX2" fmla="*/ 23384 w 32812"/>
                    <a:gd name="connsiteY2" fmla="*/ 15315 h 190389"/>
                    <a:gd name="connsiteX3" fmla="*/ 31631 w 32812"/>
                    <a:gd name="connsiteY3" fmla="*/ 18170 h 190389"/>
                    <a:gd name="connsiteX4" fmla="*/ 30743 w 32812"/>
                    <a:gd name="connsiteY4" fmla="*/ 72919 h 190389"/>
                    <a:gd name="connsiteX5" fmla="*/ 25350 w 32812"/>
                    <a:gd name="connsiteY5" fmla="*/ 113268 h 190389"/>
                    <a:gd name="connsiteX6" fmla="*/ 16088 w 32812"/>
                    <a:gd name="connsiteY6" fmla="*/ 178613 h 190389"/>
                    <a:gd name="connsiteX7" fmla="*/ 3717 w 32812"/>
                    <a:gd name="connsiteY7" fmla="*/ 190159 h 190389"/>
                    <a:gd name="connsiteX8" fmla="*/ 1306 w 32812"/>
                    <a:gd name="connsiteY8" fmla="*/ 187558 h 190389"/>
                    <a:gd name="connsiteX9" fmla="*/ 4351 w 32812"/>
                    <a:gd name="connsiteY9" fmla="*/ 164275 h 190389"/>
                    <a:gd name="connsiteX10" fmla="*/ 4542 w 32812"/>
                    <a:gd name="connsiteY10" fmla="*/ 161674 h 190389"/>
                    <a:gd name="connsiteX11" fmla="*/ 8221 w 32812"/>
                    <a:gd name="connsiteY11" fmla="*/ 149493 h 190389"/>
                    <a:gd name="connsiteX12" fmla="*/ 8982 w 32812"/>
                    <a:gd name="connsiteY12" fmla="*/ 138264 h 190389"/>
                    <a:gd name="connsiteX13" fmla="*/ 10251 w 32812"/>
                    <a:gd name="connsiteY13" fmla="*/ 129573 h 190389"/>
                    <a:gd name="connsiteX14" fmla="*/ 11266 w 32812"/>
                    <a:gd name="connsiteY14" fmla="*/ 120754 h 190389"/>
                    <a:gd name="connsiteX15" fmla="*/ 12091 w 32812"/>
                    <a:gd name="connsiteY15" fmla="*/ 111872 h 190389"/>
                    <a:gd name="connsiteX16" fmla="*/ 12218 w 32812"/>
                    <a:gd name="connsiteY16" fmla="*/ 102864 h 190389"/>
                    <a:gd name="connsiteX17" fmla="*/ 13677 w 32812"/>
                    <a:gd name="connsiteY17" fmla="*/ 31302 h 190389"/>
                    <a:gd name="connsiteX18" fmla="*/ 12852 w 32812"/>
                    <a:gd name="connsiteY18" fmla="*/ 28891 h 190389"/>
                    <a:gd name="connsiteX19" fmla="*/ 11901 w 32812"/>
                    <a:gd name="connsiteY19" fmla="*/ 25846 h 190389"/>
                    <a:gd name="connsiteX20" fmla="*/ 10442 w 32812"/>
                    <a:gd name="connsiteY20" fmla="*/ 4530 h 190389"/>
                    <a:gd name="connsiteX21" fmla="*/ 11013 w 32812"/>
                    <a:gd name="connsiteY21" fmla="*/ 3324 h 190389"/>
                    <a:gd name="connsiteX22" fmla="*/ 15327 w 32812"/>
                    <a:gd name="connsiteY22" fmla="*/ 152 h 190389"/>
                    <a:gd name="connsiteX23" fmla="*/ 16088 w 32812"/>
                    <a:gd name="connsiteY23" fmla="*/ 342 h 190389"/>
                    <a:gd name="connsiteX24" fmla="*/ 19323 w 32812"/>
                    <a:gd name="connsiteY24" fmla="*/ 11191 h 190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812" h="190389">
                      <a:moveTo>
                        <a:pt x="19260" y="11064"/>
                      </a:moveTo>
                      <a:cubicBezTo>
                        <a:pt x="19641" y="12016"/>
                        <a:pt x="20148" y="12904"/>
                        <a:pt x="20782" y="13602"/>
                      </a:cubicBezTo>
                      <a:cubicBezTo>
                        <a:pt x="21417" y="14363"/>
                        <a:pt x="22242" y="14934"/>
                        <a:pt x="23384" y="15315"/>
                      </a:cubicBezTo>
                      <a:lnTo>
                        <a:pt x="31631" y="18170"/>
                      </a:lnTo>
                      <a:cubicBezTo>
                        <a:pt x="33471" y="36504"/>
                        <a:pt x="33154" y="54712"/>
                        <a:pt x="30743" y="72919"/>
                      </a:cubicBezTo>
                      <a:cubicBezTo>
                        <a:pt x="27190" y="99438"/>
                        <a:pt x="25350" y="112888"/>
                        <a:pt x="25350" y="113268"/>
                      </a:cubicBezTo>
                      <a:cubicBezTo>
                        <a:pt x="23130" y="135155"/>
                        <a:pt x="20021" y="156916"/>
                        <a:pt x="16088" y="178613"/>
                      </a:cubicBezTo>
                      <a:cubicBezTo>
                        <a:pt x="14882" y="185084"/>
                        <a:pt x="10759" y="188890"/>
                        <a:pt x="3717" y="190159"/>
                      </a:cubicBezTo>
                      <a:cubicBezTo>
                        <a:pt x="-217" y="190857"/>
                        <a:pt x="-1041" y="189968"/>
                        <a:pt x="1306" y="187558"/>
                      </a:cubicBezTo>
                      <a:cubicBezTo>
                        <a:pt x="6254" y="182292"/>
                        <a:pt x="6254" y="171571"/>
                        <a:pt x="4351" y="164275"/>
                      </a:cubicBezTo>
                      <a:cubicBezTo>
                        <a:pt x="4161" y="163387"/>
                        <a:pt x="4161" y="162499"/>
                        <a:pt x="4542" y="161674"/>
                      </a:cubicBezTo>
                      <a:cubicBezTo>
                        <a:pt x="7016" y="155964"/>
                        <a:pt x="8221" y="151904"/>
                        <a:pt x="8221" y="149493"/>
                      </a:cubicBezTo>
                      <a:cubicBezTo>
                        <a:pt x="8221" y="144925"/>
                        <a:pt x="8411" y="141182"/>
                        <a:pt x="8982" y="138264"/>
                      </a:cubicBezTo>
                      <a:cubicBezTo>
                        <a:pt x="9744" y="134267"/>
                        <a:pt x="10188" y="131349"/>
                        <a:pt x="10251" y="129573"/>
                      </a:cubicBezTo>
                      <a:cubicBezTo>
                        <a:pt x="10315" y="126654"/>
                        <a:pt x="10695" y="123672"/>
                        <a:pt x="11266" y="120754"/>
                      </a:cubicBezTo>
                      <a:cubicBezTo>
                        <a:pt x="11901" y="117582"/>
                        <a:pt x="12218" y="114664"/>
                        <a:pt x="12091" y="111872"/>
                      </a:cubicBezTo>
                      <a:cubicBezTo>
                        <a:pt x="11964" y="108827"/>
                        <a:pt x="11964" y="105845"/>
                        <a:pt x="12218" y="102864"/>
                      </a:cubicBezTo>
                      <a:cubicBezTo>
                        <a:pt x="13804" y="79073"/>
                        <a:pt x="14248" y="55156"/>
                        <a:pt x="13677" y="31302"/>
                      </a:cubicBezTo>
                      <a:cubicBezTo>
                        <a:pt x="13677" y="30477"/>
                        <a:pt x="13360" y="29653"/>
                        <a:pt x="12852" y="28891"/>
                      </a:cubicBezTo>
                      <a:cubicBezTo>
                        <a:pt x="12154" y="27940"/>
                        <a:pt x="11837" y="26924"/>
                        <a:pt x="11901" y="25846"/>
                      </a:cubicBezTo>
                      <a:cubicBezTo>
                        <a:pt x="12218" y="18550"/>
                        <a:pt x="11710" y="11445"/>
                        <a:pt x="10442" y="4530"/>
                      </a:cubicBezTo>
                      <a:cubicBezTo>
                        <a:pt x="10378" y="4086"/>
                        <a:pt x="10505" y="3641"/>
                        <a:pt x="11013" y="3324"/>
                      </a:cubicBezTo>
                      <a:lnTo>
                        <a:pt x="15327" y="152"/>
                      </a:lnTo>
                      <a:cubicBezTo>
                        <a:pt x="15707" y="-101"/>
                        <a:pt x="15961" y="-38"/>
                        <a:pt x="16088" y="342"/>
                      </a:cubicBezTo>
                      <a:lnTo>
                        <a:pt x="19323" y="11191"/>
                      </a:lnTo>
                      <a:close/>
                    </a:path>
                  </a:pathLst>
                </a:custGeom>
                <a:solidFill>
                  <a:srgbClr val="EAD4C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5" name="Freeform: Shape 7914">
                  <a:extLst>
                    <a:ext uri="{FF2B5EF4-FFF2-40B4-BE49-F238E27FC236}">
                      <a16:creationId xmlns:a16="http://schemas.microsoft.com/office/drawing/2014/main" id="{2C97FE8E-DDB7-EA24-6346-4DBAE70953D7}"/>
                    </a:ext>
                  </a:extLst>
                </p:cNvPr>
                <p:cNvSpPr/>
                <p:nvPr/>
              </p:nvSpPr>
              <p:spPr>
                <a:xfrm>
                  <a:off x="948781" y="3581249"/>
                  <a:ext cx="8008" cy="23428"/>
                </a:xfrm>
                <a:custGeom>
                  <a:avLst/>
                  <a:gdLst>
                    <a:gd name="connsiteX0" fmla="*/ 1752 w 8008"/>
                    <a:gd name="connsiteY0" fmla="*/ 23419 h 23428"/>
                    <a:gd name="connsiteX1" fmla="*/ 674 w 8008"/>
                    <a:gd name="connsiteY1" fmla="*/ 11302 h 23428"/>
                    <a:gd name="connsiteX2" fmla="*/ 6256 w 8008"/>
                    <a:gd name="connsiteY2" fmla="*/ 9 h 23428"/>
                    <a:gd name="connsiteX3" fmla="*/ 7335 w 8008"/>
                    <a:gd name="connsiteY3" fmla="*/ 12126 h 23428"/>
                    <a:gd name="connsiteX4" fmla="*/ 1752 w 8008"/>
                    <a:gd name="connsiteY4" fmla="*/ 23419 h 23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8" h="23428">
                      <a:moveTo>
                        <a:pt x="1752" y="23419"/>
                      </a:moveTo>
                      <a:cubicBezTo>
                        <a:pt x="-88" y="23165"/>
                        <a:pt x="-532" y="17773"/>
                        <a:pt x="674" y="11302"/>
                      </a:cubicBezTo>
                      <a:cubicBezTo>
                        <a:pt x="1942" y="4831"/>
                        <a:pt x="4417" y="-245"/>
                        <a:pt x="6256" y="9"/>
                      </a:cubicBezTo>
                      <a:cubicBezTo>
                        <a:pt x="8096" y="263"/>
                        <a:pt x="8540" y="5655"/>
                        <a:pt x="7335" y="12126"/>
                      </a:cubicBezTo>
                      <a:cubicBezTo>
                        <a:pt x="6066" y="18597"/>
                        <a:pt x="3592" y="23673"/>
                        <a:pt x="1752" y="23419"/>
                      </a:cubicBez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6" name="Freeform: Shape 7915">
                  <a:extLst>
                    <a:ext uri="{FF2B5EF4-FFF2-40B4-BE49-F238E27FC236}">
                      <a16:creationId xmlns:a16="http://schemas.microsoft.com/office/drawing/2014/main" id="{5991FDFC-390C-E071-2759-CBB1C88A6D51}"/>
                    </a:ext>
                  </a:extLst>
                </p:cNvPr>
                <p:cNvSpPr/>
                <p:nvPr/>
              </p:nvSpPr>
              <p:spPr>
                <a:xfrm>
                  <a:off x="1162426" y="3621861"/>
                  <a:ext cx="31884" cy="58302"/>
                </a:xfrm>
                <a:custGeom>
                  <a:avLst/>
                  <a:gdLst>
                    <a:gd name="connsiteX0" fmla="*/ 1713 w 31884"/>
                    <a:gd name="connsiteY0" fmla="*/ 0 h 58302"/>
                    <a:gd name="connsiteX1" fmla="*/ 9199 w 31884"/>
                    <a:gd name="connsiteY1" fmla="*/ 4948 h 58302"/>
                    <a:gd name="connsiteX2" fmla="*/ 30135 w 31884"/>
                    <a:gd name="connsiteY2" fmla="*/ 29056 h 58302"/>
                    <a:gd name="connsiteX3" fmla="*/ 22966 w 31884"/>
                    <a:gd name="connsiteY3" fmla="*/ 46376 h 58302"/>
                    <a:gd name="connsiteX4" fmla="*/ 7423 w 31884"/>
                    <a:gd name="connsiteY4" fmla="*/ 56336 h 58302"/>
                    <a:gd name="connsiteX5" fmla="*/ 0 w 31884"/>
                    <a:gd name="connsiteY5" fmla="*/ 58303 h 58302"/>
                    <a:gd name="connsiteX6" fmla="*/ 1776 w 31884"/>
                    <a:gd name="connsiteY6" fmla="*/ 0 h 5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84" h="58302">
                      <a:moveTo>
                        <a:pt x="1713" y="0"/>
                      </a:moveTo>
                      <a:cubicBezTo>
                        <a:pt x="5963" y="1649"/>
                        <a:pt x="8501" y="3235"/>
                        <a:pt x="9199" y="4948"/>
                      </a:cubicBezTo>
                      <a:lnTo>
                        <a:pt x="30135" y="29056"/>
                      </a:lnTo>
                      <a:cubicBezTo>
                        <a:pt x="33941" y="35273"/>
                        <a:pt x="31530" y="40983"/>
                        <a:pt x="22966" y="46376"/>
                      </a:cubicBezTo>
                      <a:cubicBezTo>
                        <a:pt x="18017" y="49484"/>
                        <a:pt x="12815" y="52783"/>
                        <a:pt x="7423" y="56336"/>
                      </a:cubicBezTo>
                      <a:cubicBezTo>
                        <a:pt x="4314" y="56780"/>
                        <a:pt x="2601" y="57097"/>
                        <a:pt x="0" y="58303"/>
                      </a:cubicBezTo>
                      <a:lnTo>
                        <a:pt x="1776" y="0"/>
                      </a:lnTo>
                      <a:close/>
                    </a:path>
                  </a:pathLst>
                </a:custGeom>
                <a:solidFill>
                  <a:srgbClr val="D8A77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7" name="Freeform: Shape 7916">
                  <a:extLst>
                    <a:ext uri="{FF2B5EF4-FFF2-40B4-BE49-F238E27FC236}">
                      <a16:creationId xmlns:a16="http://schemas.microsoft.com/office/drawing/2014/main" id="{81B0917F-872A-FF73-2DF5-80595103D697}"/>
                    </a:ext>
                  </a:extLst>
                </p:cNvPr>
                <p:cNvSpPr/>
                <p:nvPr/>
              </p:nvSpPr>
              <p:spPr>
                <a:xfrm>
                  <a:off x="1675533" y="3795405"/>
                  <a:ext cx="42733" cy="28221"/>
                </a:xfrm>
                <a:custGeom>
                  <a:avLst/>
                  <a:gdLst>
                    <a:gd name="connsiteX0" fmla="*/ 22337 w 42733"/>
                    <a:gd name="connsiteY0" fmla="*/ 3837 h 28221"/>
                    <a:gd name="connsiteX1" fmla="*/ 23352 w 42733"/>
                    <a:gd name="connsiteY1" fmla="*/ 1236 h 28221"/>
                    <a:gd name="connsiteX2" fmla="*/ 26334 w 42733"/>
                    <a:gd name="connsiteY2" fmla="*/ 95 h 28221"/>
                    <a:gd name="connsiteX3" fmla="*/ 38071 w 42733"/>
                    <a:gd name="connsiteY3" fmla="*/ 3203 h 28221"/>
                    <a:gd name="connsiteX4" fmla="*/ 41497 w 42733"/>
                    <a:gd name="connsiteY4" fmla="*/ 5677 h 28221"/>
                    <a:gd name="connsiteX5" fmla="*/ 41497 w 42733"/>
                    <a:gd name="connsiteY5" fmla="*/ 14813 h 28221"/>
                    <a:gd name="connsiteX6" fmla="*/ 39213 w 42733"/>
                    <a:gd name="connsiteY6" fmla="*/ 16780 h 28221"/>
                    <a:gd name="connsiteX7" fmla="*/ 33059 w 42733"/>
                    <a:gd name="connsiteY7" fmla="*/ 25154 h 28221"/>
                    <a:gd name="connsiteX8" fmla="*/ 29823 w 42733"/>
                    <a:gd name="connsiteY8" fmla="*/ 28199 h 28221"/>
                    <a:gd name="connsiteX9" fmla="*/ 5906 w 42733"/>
                    <a:gd name="connsiteY9" fmla="*/ 26740 h 28221"/>
                    <a:gd name="connsiteX10" fmla="*/ 640 w 42733"/>
                    <a:gd name="connsiteY10" fmla="*/ 22743 h 28221"/>
                    <a:gd name="connsiteX11" fmla="*/ 6 w 42733"/>
                    <a:gd name="connsiteY11" fmla="*/ 14686 h 28221"/>
                    <a:gd name="connsiteX12" fmla="*/ 1465 w 42733"/>
                    <a:gd name="connsiteY12" fmla="*/ 12022 h 28221"/>
                    <a:gd name="connsiteX13" fmla="*/ 7873 w 42733"/>
                    <a:gd name="connsiteY13" fmla="*/ 4916 h 28221"/>
                    <a:gd name="connsiteX14" fmla="*/ 10220 w 42733"/>
                    <a:gd name="connsiteY14" fmla="*/ 3393 h 28221"/>
                    <a:gd name="connsiteX15" fmla="*/ 19229 w 42733"/>
                    <a:gd name="connsiteY15" fmla="*/ 4599 h 28221"/>
                    <a:gd name="connsiteX16" fmla="*/ 22274 w 42733"/>
                    <a:gd name="connsiteY16" fmla="*/ 3774 h 28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733" h="28221">
                      <a:moveTo>
                        <a:pt x="22337" y="3837"/>
                      </a:moveTo>
                      <a:lnTo>
                        <a:pt x="23352" y="1236"/>
                      </a:lnTo>
                      <a:cubicBezTo>
                        <a:pt x="23733" y="285"/>
                        <a:pt x="25065" y="-223"/>
                        <a:pt x="26334" y="95"/>
                      </a:cubicBezTo>
                      <a:lnTo>
                        <a:pt x="38071" y="3203"/>
                      </a:lnTo>
                      <a:cubicBezTo>
                        <a:pt x="39720" y="3647"/>
                        <a:pt x="40862" y="4472"/>
                        <a:pt x="41497" y="5677"/>
                      </a:cubicBezTo>
                      <a:cubicBezTo>
                        <a:pt x="43146" y="8849"/>
                        <a:pt x="43146" y="11895"/>
                        <a:pt x="41497" y="14813"/>
                      </a:cubicBezTo>
                      <a:cubicBezTo>
                        <a:pt x="40989" y="15637"/>
                        <a:pt x="40228" y="16335"/>
                        <a:pt x="39213" y="16780"/>
                      </a:cubicBezTo>
                      <a:cubicBezTo>
                        <a:pt x="33820" y="19254"/>
                        <a:pt x="31727" y="22045"/>
                        <a:pt x="33059" y="25154"/>
                      </a:cubicBezTo>
                      <a:cubicBezTo>
                        <a:pt x="33947" y="27374"/>
                        <a:pt x="32868" y="28389"/>
                        <a:pt x="29823" y="28199"/>
                      </a:cubicBezTo>
                      <a:lnTo>
                        <a:pt x="5906" y="26740"/>
                      </a:lnTo>
                      <a:cubicBezTo>
                        <a:pt x="3051" y="26613"/>
                        <a:pt x="831" y="24836"/>
                        <a:pt x="640" y="22743"/>
                      </a:cubicBezTo>
                      <a:lnTo>
                        <a:pt x="6" y="14686"/>
                      </a:lnTo>
                      <a:cubicBezTo>
                        <a:pt x="-58" y="13608"/>
                        <a:pt x="387" y="12719"/>
                        <a:pt x="1465" y="12022"/>
                      </a:cubicBezTo>
                      <a:cubicBezTo>
                        <a:pt x="4383" y="10055"/>
                        <a:pt x="6477" y="7707"/>
                        <a:pt x="7873" y="4916"/>
                      </a:cubicBezTo>
                      <a:cubicBezTo>
                        <a:pt x="8253" y="4091"/>
                        <a:pt x="9078" y="3584"/>
                        <a:pt x="10220" y="3393"/>
                      </a:cubicBezTo>
                      <a:cubicBezTo>
                        <a:pt x="13519" y="2949"/>
                        <a:pt x="16564" y="3393"/>
                        <a:pt x="19229" y="4599"/>
                      </a:cubicBezTo>
                      <a:cubicBezTo>
                        <a:pt x="20434" y="5170"/>
                        <a:pt x="21893" y="4726"/>
                        <a:pt x="22274" y="377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8" name="Freeform: Shape 7917">
                  <a:extLst>
                    <a:ext uri="{FF2B5EF4-FFF2-40B4-BE49-F238E27FC236}">
                      <a16:creationId xmlns:a16="http://schemas.microsoft.com/office/drawing/2014/main" id="{0B724DF2-83CF-1D81-6065-2D258E5E36BD}"/>
                    </a:ext>
                  </a:extLst>
                </p:cNvPr>
                <p:cNvSpPr/>
                <p:nvPr/>
              </p:nvSpPr>
              <p:spPr>
                <a:xfrm>
                  <a:off x="1460150" y="3981842"/>
                  <a:ext cx="51929" cy="5249"/>
                </a:xfrm>
                <a:custGeom>
                  <a:avLst/>
                  <a:gdLst>
                    <a:gd name="connsiteX0" fmla="*/ 1338 w 51929"/>
                    <a:gd name="connsiteY0" fmla="*/ 5250 h 5249"/>
                    <a:gd name="connsiteX1" fmla="*/ 6 w 51929"/>
                    <a:gd name="connsiteY1" fmla="*/ 1824 h 5249"/>
                    <a:gd name="connsiteX2" fmla="*/ 6984 w 51929"/>
                    <a:gd name="connsiteY2" fmla="*/ 48 h 5249"/>
                    <a:gd name="connsiteX3" fmla="*/ 44859 w 51929"/>
                    <a:gd name="connsiteY3" fmla="*/ 1126 h 5249"/>
                    <a:gd name="connsiteX4" fmla="*/ 51330 w 51929"/>
                    <a:gd name="connsiteY4" fmla="*/ 3030 h 5249"/>
                    <a:gd name="connsiteX5" fmla="*/ 50822 w 51929"/>
                    <a:gd name="connsiteY5" fmla="*/ 4045 h 5249"/>
                    <a:gd name="connsiteX6" fmla="*/ 1338 w 51929"/>
                    <a:gd name="connsiteY6" fmla="*/ 5250 h 5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929" h="5249">
                      <a:moveTo>
                        <a:pt x="1338" y="5250"/>
                      </a:moveTo>
                      <a:cubicBezTo>
                        <a:pt x="387" y="4552"/>
                        <a:pt x="-58" y="3410"/>
                        <a:pt x="6" y="1824"/>
                      </a:cubicBezTo>
                      <a:cubicBezTo>
                        <a:pt x="1719" y="682"/>
                        <a:pt x="4066" y="111"/>
                        <a:pt x="6984" y="48"/>
                      </a:cubicBezTo>
                      <a:cubicBezTo>
                        <a:pt x="17325" y="-143"/>
                        <a:pt x="29950" y="238"/>
                        <a:pt x="44859" y="1126"/>
                      </a:cubicBezTo>
                      <a:cubicBezTo>
                        <a:pt x="47587" y="1316"/>
                        <a:pt x="49744" y="1888"/>
                        <a:pt x="51330" y="3030"/>
                      </a:cubicBezTo>
                      <a:cubicBezTo>
                        <a:pt x="52281" y="3727"/>
                        <a:pt x="52091" y="4045"/>
                        <a:pt x="50822" y="4045"/>
                      </a:cubicBezTo>
                      <a:lnTo>
                        <a:pt x="1338" y="5250"/>
                      </a:lnTo>
                      <a:close/>
                    </a:path>
                  </a:pathLst>
                </a:custGeom>
                <a:solidFill>
                  <a:srgbClr val="E3C3B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19" name="Freeform: Shape 7918">
                  <a:extLst>
                    <a:ext uri="{FF2B5EF4-FFF2-40B4-BE49-F238E27FC236}">
                      <a16:creationId xmlns:a16="http://schemas.microsoft.com/office/drawing/2014/main" id="{53A9DE6C-74CE-1CB4-3345-DB246F827BC9}"/>
                    </a:ext>
                  </a:extLst>
                </p:cNvPr>
                <p:cNvSpPr/>
                <p:nvPr/>
              </p:nvSpPr>
              <p:spPr>
                <a:xfrm>
                  <a:off x="1209881" y="3983113"/>
                  <a:ext cx="219236" cy="7405"/>
                </a:xfrm>
                <a:custGeom>
                  <a:avLst/>
                  <a:gdLst>
                    <a:gd name="connsiteX0" fmla="*/ 216208 w 219236"/>
                    <a:gd name="connsiteY0" fmla="*/ 46 h 7405"/>
                    <a:gd name="connsiteX1" fmla="*/ 219189 w 219236"/>
                    <a:gd name="connsiteY1" fmla="*/ 4423 h 7405"/>
                    <a:gd name="connsiteX2" fmla="*/ 218745 w 219236"/>
                    <a:gd name="connsiteY2" fmla="*/ 6898 h 7405"/>
                    <a:gd name="connsiteX3" fmla="*/ 217223 w 219236"/>
                    <a:gd name="connsiteY3" fmla="*/ 7278 h 7405"/>
                    <a:gd name="connsiteX4" fmla="*/ 215954 w 219236"/>
                    <a:gd name="connsiteY4" fmla="*/ 6771 h 7405"/>
                    <a:gd name="connsiteX5" fmla="*/ 212592 w 219236"/>
                    <a:gd name="connsiteY5" fmla="*/ 6136 h 7405"/>
                    <a:gd name="connsiteX6" fmla="*/ 59571 w 219236"/>
                    <a:gd name="connsiteY6" fmla="*/ 3599 h 7405"/>
                    <a:gd name="connsiteX7" fmla="*/ 29944 w 219236"/>
                    <a:gd name="connsiteY7" fmla="*/ 3281 h 7405"/>
                    <a:gd name="connsiteX8" fmla="*/ 14972 w 219236"/>
                    <a:gd name="connsiteY8" fmla="*/ 3281 h 7405"/>
                    <a:gd name="connsiteX9" fmla="*/ 0 w 219236"/>
                    <a:gd name="connsiteY9" fmla="*/ 1886 h 7405"/>
                    <a:gd name="connsiteX10" fmla="*/ 37240 w 219236"/>
                    <a:gd name="connsiteY10" fmla="*/ 236 h 7405"/>
                    <a:gd name="connsiteX11" fmla="*/ 78921 w 219236"/>
                    <a:gd name="connsiteY11" fmla="*/ 681 h 7405"/>
                    <a:gd name="connsiteX12" fmla="*/ 216208 w 219236"/>
                    <a:gd name="connsiteY12" fmla="*/ 109 h 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236" h="7405">
                      <a:moveTo>
                        <a:pt x="216208" y="46"/>
                      </a:moveTo>
                      <a:cubicBezTo>
                        <a:pt x="217413" y="681"/>
                        <a:pt x="218428" y="2140"/>
                        <a:pt x="219189" y="4423"/>
                      </a:cubicBezTo>
                      <a:cubicBezTo>
                        <a:pt x="219316" y="5439"/>
                        <a:pt x="219189" y="6263"/>
                        <a:pt x="218745" y="6898"/>
                      </a:cubicBezTo>
                      <a:cubicBezTo>
                        <a:pt x="218428" y="7405"/>
                        <a:pt x="217921" y="7532"/>
                        <a:pt x="217223" y="7278"/>
                      </a:cubicBezTo>
                      <a:lnTo>
                        <a:pt x="215954" y="6771"/>
                      </a:lnTo>
                      <a:cubicBezTo>
                        <a:pt x="214876" y="6390"/>
                        <a:pt x="213797" y="6136"/>
                        <a:pt x="212592" y="6136"/>
                      </a:cubicBezTo>
                      <a:cubicBezTo>
                        <a:pt x="155748" y="6834"/>
                        <a:pt x="104741" y="6009"/>
                        <a:pt x="59571" y="3599"/>
                      </a:cubicBezTo>
                      <a:cubicBezTo>
                        <a:pt x="48152" y="2964"/>
                        <a:pt x="38255" y="2901"/>
                        <a:pt x="29944" y="3281"/>
                      </a:cubicBezTo>
                      <a:cubicBezTo>
                        <a:pt x="23473" y="3535"/>
                        <a:pt x="18461" y="3535"/>
                        <a:pt x="14972" y="3281"/>
                      </a:cubicBezTo>
                      <a:cubicBezTo>
                        <a:pt x="10468" y="2964"/>
                        <a:pt x="5519" y="2520"/>
                        <a:pt x="0" y="1886"/>
                      </a:cubicBezTo>
                      <a:cubicBezTo>
                        <a:pt x="8818" y="1695"/>
                        <a:pt x="21253" y="1125"/>
                        <a:pt x="37240" y="236"/>
                      </a:cubicBezTo>
                      <a:cubicBezTo>
                        <a:pt x="50626" y="-525"/>
                        <a:pt x="66486" y="807"/>
                        <a:pt x="78921" y="681"/>
                      </a:cubicBezTo>
                      <a:cubicBezTo>
                        <a:pt x="124472" y="173"/>
                        <a:pt x="170213" y="-17"/>
                        <a:pt x="216208" y="109"/>
                      </a:cubicBezTo>
                      <a:close/>
                    </a:path>
                  </a:pathLst>
                </a:custGeom>
                <a:solidFill>
                  <a:srgbClr val="DFB3B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0" name="Freeform: Shape 7919">
                  <a:extLst>
                    <a:ext uri="{FF2B5EF4-FFF2-40B4-BE49-F238E27FC236}">
                      <a16:creationId xmlns:a16="http://schemas.microsoft.com/office/drawing/2014/main" id="{DE12DFD8-5031-BE9E-8CFE-DF4FBC5F9FCF}"/>
                    </a:ext>
                  </a:extLst>
                </p:cNvPr>
                <p:cNvSpPr/>
                <p:nvPr/>
              </p:nvSpPr>
              <p:spPr>
                <a:xfrm>
                  <a:off x="1797707" y="4224237"/>
                  <a:ext cx="104936" cy="32768"/>
                </a:xfrm>
                <a:custGeom>
                  <a:avLst/>
                  <a:gdLst>
                    <a:gd name="connsiteX0" fmla="*/ 102795 w 104936"/>
                    <a:gd name="connsiteY0" fmla="*/ 11291 h 32768"/>
                    <a:gd name="connsiteX1" fmla="*/ 96578 w 104936"/>
                    <a:gd name="connsiteY1" fmla="*/ 27215 h 32768"/>
                    <a:gd name="connsiteX2" fmla="*/ 50583 w 104936"/>
                    <a:gd name="connsiteY2" fmla="*/ 32290 h 32768"/>
                    <a:gd name="connsiteX3" fmla="*/ 3065 w 104936"/>
                    <a:gd name="connsiteY3" fmla="*/ 22774 h 32768"/>
                    <a:gd name="connsiteX4" fmla="*/ 1479 w 104936"/>
                    <a:gd name="connsiteY4" fmla="*/ 14971 h 32768"/>
                    <a:gd name="connsiteX5" fmla="*/ 53691 w 104936"/>
                    <a:gd name="connsiteY5" fmla="*/ 62 h 32768"/>
                    <a:gd name="connsiteX6" fmla="*/ 102795 w 104936"/>
                    <a:gd name="connsiteY6" fmla="*/ 11354 h 3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936" h="32768">
                      <a:moveTo>
                        <a:pt x="102795" y="11291"/>
                      </a:moveTo>
                      <a:cubicBezTo>
                        <a:pt x="105396" y="17001"/>
                        <a:pt x="107680" y="25946"/>
                        <a:pt x="96578" y="27215"/>
                      </a:cubicBezTo>
                      <a:cubicBezTo>
                        <a:pt x="81225" y="28991"/>
                        <a:pt x="65935" y="30704"/>
                        <a:pt x="50583" y="32290"/>
                      </a:cubicBezTo>
                      <a:cubicBezTo>
                        <a:pt x="33580" y="34066"/>
                        <a:pt x="17783" y="30894"/>
                        <a:pt x="3065" y="22774"/>
                      </a:cubicBezTo>
                      <a:cubicBezTo>
                        <a:pt x="-297" y="20934"/>
                        <a:pt x="-995" y="17381"/>
                        <a:pt x="1479" y="14971"/>
                      </a:cubicBezTo>
                      <a:cubicBezTo>
                        <a:pt x="13533" y="3234"/>
                        <a:pt x="33327" y="823"/>
                        <a:pt x="53691" y="62"/>
                      </a:cubicBezTo>
                      <a:cubicBezTo>
                        <a:pt x="65428" y="-383"/>
                        <a:pt x="98354" y="1394"/>
                        <a:pt x="102795" y="11354"/>
                      </a:cubicBezTo>
                      <a:close/>
                    </a:path>
                  </a:pathLst>
                </a:custGeom>
                <a:solidFill>
                  <a:srgbClr val="D08D9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1" name="Freeform: Shape 7920">
                  <a:extLst>
                    <a:ext uri="{FF2B5EF4-FFF2-40B4-BE49-F238E27FC236}">
                      <a16:creationId xmlns:a16="http://schemas.microsoft.com/office/drawing/2014/main" id="{5651E112-C7AA-C876-50BC-5E2E530B1111}"/>
                    </a:ext>
                  </a:extLst>
                </p:cNvPr>
                <p:cNvSpPr/>
                <p:nvPr/>
              </p:nvSpPr>
              <p:spPr>
                <a:xfrm>
                  <a:off x="104762" y="4160243"/>
                  <a:ext cx="579622" cy="547631"/>
                </a:xfrm>
                <a:custGeom>
                  <a:avLst/>
                  <a:gdLst>
                    <a:gd name="connsiteX0" fmla="*/ 5808 w 579622"/>
                    <a:gd name="connsiteY0" fmla="*/ 8481 h 547631"/>
                    <a:gd name="connsiteX1" fmla="*/ 82001 w 579622"/>
                    <a:gd name="connsiteY1" fmla="*/ 7594 h 547631"/>
                    <a:gd name="connsiteX2" fmla="*/ 332403 w 579622"/>
                    <a:gd name="connsiteY2" fmla="*/ 4294 h 547631"/>
                    <a:gd name="connsiteX3" fmla="*/ 509785 w 579622"/>
                    <a:gd name="connsiteY3" fmla="*/ 107 h 547631"/>
                    <a:gd name="connsiteX4" fmla="*/ 543917 w 579622"/>
                    <a:gd name="connsiteY4" fmla="*/ 5627 h 547631"/>
                    <a:gd name="connsiteX5" fmla="*/ 560411 w 579622"/>
                    <a:gd name="connsiteY5" fmla="*/ 111573 h 547631"/>
                    <a:gd name="connsiteX6" fmla="*/ 578936 w 579622"/>
                    <a:gd name="connsiteY6" fmla="*/ 439311 h 547631"/>
                    <a:gd name="connsiteX7" fmla="*/ 565423 w 579622"/>
                    <a:gd name="connsiteY7" fmla="*/ 522546 h 547631"/>
                    <a:gd name="connsiteX8" fmla="*/ 427629 w 579622"/>
                    <a:gd name="connsiteY8" fmla="*/ 536440 h 547631"/>
                    <a:gd name="connsiteX9" fmla="*/ 136433 w 579622"/>
                    <a:gd name="connsiteY9" fmla="*/ 547478 h 547631"/>
                    <a:gd name="connsiteX10" fmla="*/ 67409 w 579622"/>
                    <a:gd name="connsiteY10" fmla="*/ 541325 h 547631"/>
                    <a:gd name="connsiteX11" fmla="*/ 56053 w 579622"/>
                    <a:gd name="connsiteY11" fmla="*/ 447305 h 547631"/>
                    <a:gd name="connsiteX12" fmla="*/ 15070 w 579622"/>
                    <a:gd name="connsiteY12" fmla="*/ 110939 h 547631"/>
                    <a:gd name="connsiteX13" fmla="*/ 415 w 579622"/>
                    <a:gd name="connsiteY13" fmla="*/ 15587 h 547631"/>
                    <a:gd name="connsiteX14" fmla="*/ 5808 w 579622"/>
                    <a:gd name="connsiteY14" fmla="*/ 8545 h 54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79622" h="547631">
                      <a:moveTo>
                        <a:pt x="5808" y="8481"/>
                      </a:moveTo>
                      <a:cubicBezTo>
                        <a:pt x="11708" y="7594"/>
                        <a:pt x="22937" y="8038"/>
                        <a:pt x="82001" y="7594"/>
                      </a:cubicBezTo>
                      <a:cubicBezTo>
                        <a:pt x="141065" y="7149"/>
                        <a:pt x="247963" y="5817"/>
                        <a:pt x="332403" y="4294"/>
                      </a:cubicBezTo>
                      <a:cubicBezTo>
                        <a:pt x="416844" y="2772"/>
                        <a:pt x="478826" y="995"/>
                        <a:pt x="509785" y="107"/>
                      </a:cubicBezTo>
                      <a:cubicBezTo>
                        <a:pt x="530425" y="-483"/>
                        <a:pt x="541804" y="1357"/>
                        <a:pt x="543917" y="5627"/>
                      </a:cubicBezTo>
                      <a:cubicBezTo>
                        <a:pt x="547089" y="12034"/>
                        <a:pt x="553433" y="24849"/>
                        <a:pt x="560411" y="111573"/>
                      </a:cubicBezTo>
                      <a:cubicBezTo>
                        <a:pt x="567390" y="198298"/>
                        <a:pt x="575066" y="358994"/>
                        <a:pt x="578936" y="439311"/>
                      </a:cubicBezTo>
                      <a:cubicBezTo>
                        <a:pt x="581474" y="492856"/>
                        <a:pt x="576970" y="520598"/>
                        <a:pt x="565423" y="522546"/>
                      </a:cubicBezTo>
                      <a:cubicBezTo>
                        <a:pt x="548104" y="525401"/>
                        <a:pt x="513401" y="531174"/>
                        <a:pt x="427629" y="536440"/>
                      </a:cubicBezTo>
                      <a:cubicBezTo>
                        <a:pt x="341856" y="541769"/>
                        <a:pt x="204950" y="546590"/>
                        <a:pt x="136433" y="547478"/>
                      </a:cubicBezTo>
                      <a:cubicBezTo>
                        <a:pt x="67917" y="548367"/>
                        <a:pt x="67853" y="545258"/>
                        <a:pt x="67409" y="541325"/>
                      </a:cubicBezTo>
                      <a:cubicBezTo>
                        <a:pt x="66965" y="537328"/>
                        <a:pt x="66204" y="532506"/>
                        <a:pt x="56053" y="447305"/>
                      </a:cubicBezTo>
                      <a:cubicBezTo>
                        <a:pt x="45839" y="362103"/>
                        <a:pt x="26173" y="196585"/>
                        <a:pt x="15070" y="110939"/>
                      </a:cubicBezTo>
                      <a:cubicBezTo>
                        <a:pt x="3968" y="25293"/>
                        <a:pt x="1430" y="19584"/>
                        <a:pt x="415" y="15587"/>
                      </a:cubicBezTo>
                      <a:cubicBezTo>
                        <a:pt x="-600" y="11590"/>
                        <a:pt x="-92" y="9433"/>
                        <a:pt x="5808" y="8545"/>
                      </a:cubicBezTo>
                      <a:close/>
                    </a:path>
                  </a:pathLst>
                </a:custGeom>
                <a:solidFill>
                  <a:srgbClr val="86473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2" name="Freeform: Shape 7921">
                  <a:extLst>
                    <a:ext uri="{FF2B5EF4-FFF2-40B4-BE49-F238E27FC236}">
                      <a16:creationId xmlns:a16="http://schemas.microsoft.com/office/drawing/2014/main" id="{E6AE5D11-8209-5D12-0830-3D609850DDA0}"/>
                    </a:ext>
                  </a:extLst>
                </p:cNvPr>
                <p:cNvSpPr/>
                <p:nvPr/>
              </p:nvSpPr>
              <p:spPr>
                <a:xfrm>
                  <a:off x="165666" y="4186501"/>
                  <a:ext cx="502399" cy="492036"/>
                </a:xfrm>
                <a:custGeom>
                  <a:avLst/>
                  <a:gdLst>
                    <a:gd name="connsiteX0" fmla="*/ 3334 w 502399"/>
                    <a:gd name="connsiteY0" fmla="*/ 74531 h 492036"/>
                    <a:gd name="connsiteX1" fmla="*/ 33595 w 502399"/>
                    <a:gd name="connsiteY1" fmla="*/ 315924 h 492036"/>
                    <a:gd name="connsiteX2" fmla="*/ 60177 w 502399"/>
                    <a:gd name="connsiteY2" fmla="*/ 468437 h 492036"/>
                    <a:gd name="connsiteX3" fmla="*/ 87267 w 502399"/>
                    <a:gd name="connsiteY3" fmla="*/ 491847 h 492036"/>
                    <a:gd name="connsiteX4" fmla="*/ 197274 w 502399"/>
                    <a:gd name="connsiteY4" fmla="*/ 486962 h 492036"/>
                    <a:gd name="connsiteX5" fmla="*/ 444948 w 502399"/>
                    <a:gd name="connsiteY5" fmla="*/ 472815 h 492036"/>
                    <a:gd name="connsiteX6" fmla="*/ 502299 w 502399"/>
                    <a:gd name="connsiteY6" fmla="*/ 456066 h 492036"/>
                    <a:gd name="connsiteX7" fmla="*/ 495638 w 502399"/>
                    <a:gd name="connsiteY7" fmla="*/ 362490 h 492036"/>
                    <a:gd name="connsiteX8" fmla="*/ 471277 w 502399"/>
                    <a:gd name="connsiteY8" fmla="*/ 72690 h 492036"/>
                    <a:gd name="connsiteX9" fmla="*/ 454718 w 502399"/>
                    <a:gd name="connsiteY9" fmla="*/ 50 h 492036"/>
                    <a:gd name="connsiteX10" fmla="*/ 396543 w 502399"/>
                    <a:gd name="connsiteY10" fmla="*/ 685 h 492036"/>
                    <a:gd name="connsiteX11" fmla="*/ 196830 w 502399"/>
                    <a:gd name="connsiteY11" fmla="*/ 3857 h 492036"/>
                    <a:gd name="connsiteX12" fmla="*/ 28901 w 502399"/>
                    <a:gd name="connsiteY12" fmla="*/ 13500 h 492036"/>
                    <a:gd name="connsiteX13" fmla="*/ 3270 w 502399"/>
                    <a:gd name="connsiteY13" fmla="*/ 74467 h 49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399" h="492036">
                      <a:moveTo>
                        <a:pt x="3334" y="74531"/>
                      </a:moveTo>
                      <a:cubicBezTo>
                        <a:pt x="9741" y="129661"/>
                        <a:pt x="22747" y="237384"/>
                        <a:pt x="33595" y="315924"/>
                      </a:cubicBezTo>
                      <a:cubicBezTo>
                        <a:pt x="44444" y="394528"/>
                        <a:pt x="53199" y="443949"/>
                        <a:pt x="60177" y="468437"/>
                      </a:cubicBezTo>
                      <a:cubicBezTo>
                        <a:pt x="67219" y="492925"/>
                        <a:pt x="72485" y="492482"/>
                        <a:pt x="87267" y="491847"/>
                      </a:cubicBezTo>
                      <a:cubicBezTo>
                        <a:pt x="101985" y="491149"/>
                        <a:pt x="126219" y="490324"/>
                        <a:pt x="197274" y="486962"/>
                      </a:cubicBezTo>
                      <a:cubicBezTo>
                        <a:pt x="268328" y="483663"/>
                        <a:pt x="386329" y="477890"/>
                        <a:pt x="444948" y="472815"/>
                      </a:cubicBezTo>
                      <a:cubicBezTo>
                        <a:pt x="503568" y="467739"/>
                        <a:pt x="502807" y="463298"/>
                        <a:pt x="502299" y="456066"/>
                      </a:cubicBezTo>
                      <a:cubicBezTo>
                        <a:pt x="501792" y="448770"/>
                        <a:pt x="501411" y="438620"/>
                        <a:pt x="495638" y="362490"/>
                      </a:cubicBezTo>
                      <a:cubicBezTo>
                        <a:pt x="489865" y="286361"/>
                        <a:pt x="478699" y="144189"/>
                        <a:pt x="471277" y="72690"/>
                      </a:cubicBezTo>
                      <a:cubicBezTo>
                        <a:pt x="463917" y="1192"/>
                        <a:pt x="460301" y="304"/>
                        <a:pt x="454718" y="50"/>
                      </a:cubicBezTo>
                      <a:cubicBezTo>
                        <a:pt x="449072" y="-140"/>
                        <a:pt x="441459" y="241"/>
                        <a:pt x="396543" y="685"/>
                      </a:cubicBezTo>
                      <a:cubicBezTo>
                        <a:pt x="351626" y="1129"/>
                        <a:pt x="269533" y="1573"/>
                        <a:pt x="196830" y="3857"/>
                      </a:cubicBezTo>
                      <a:cubicBezTo>
                        <a:pt x="124062" y="6141"/>
                        <a:pt x="60685" y="10201"/>
                        <a:pt x="28901" y="13500"/>
                      </a:cubicBezTo>
                      <a:cubicBezTo>
                        <a:pt x="-2883" y="16799"/>
                        <a:pt x="-3074" y="19337"/>
                        <a:pt x="3270" y="74467"/>
                      </a:cubicBezTo>
                      <a:close/>
                    </a:path>
                  </a:pathLst>
                </a:custGeom>
                <a:solidFill>
                  <a:srgbClr val="5644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3" name="Freeform: Shape 7922">
                  <a:extLst>
                    <a:ext uri="{FF2B5EF4-FFF2-40B4-BE49-F238E27FC236}">
                      <a16:creationId xmlns:a16="http://schemas.microsoft.com/office/drawing/2014/main" id="{A60CAF69-E904-68DE-96A8-AFC978164EE7}"/>
                    </a:ext>
                  </a:extLst>
                </p:cNvPr>
                <p:cNvSpPr/>
                <p:nvPr/>
              </p:nvSpPr>
              <p:spPr>
                <a:xfrm>
                  <a:off x="193278" y="4206472"/>
                  <a:ext cx="453066" cy="446229"/>
                </a:xfrm>
                <a:custGeom>
                  <a:avLst/>
                  <a:gdLst>
                    <a:gd name="connsiteX0" fmla="*/ 2494 w 453066"/>
                    <a:gd name="connsiteY0" fmla="*/ 53037 h 446229"/>
                    <a:gd name="connsiteX1" fmla="*/ 25777 w 453066"/>
                    <a:gd name="connsiteY1" fmla="*/ 235177 h 446229"/>
                    <a:gd name="connsiteX2" fmla="*/ 58767 w 453066"/>
                    <a:gd name="connsiteY2" fmla="*/ 411988 h 446229"/>
                    <a:gd name="connsiteX3" fmla="*/ 87061 w 453066"/>
                    <a:gd name="connsiteY3" fmla="*/ 446182 h 446229"/>
                    <a:gd name="connsiteX4" fmla="*/ 182350 w 453066"/>
                    <a:gd name="connsiteY4" fmla="*/ 442630 h 446229"/>
                    <a:gd name="connsiteX5" fmla="*/ 401096 w 453066"/>
                    <a:gd name="connsiteY5" fmla="*/ 428483 h 446229"/>
                    <a:gd name="connsiteX6" fmla="*/ 453054 w 453066"/>
                    <a:gd name="connsiteY6" fmla="*/ 418078 h 446229"/>
                    <a:gd name="connsiteX7" fmla="*/ 445060 w 453066"/>
                    <a:gd name="connsiteY7" fmla="*/ 336619 h 446229"/>
                    <a:gd name="connsiteX8" fmla="*/ 412515 w 453066"/>
                    <a:gd name="connsiteY8" fmla="*/ 67121 h 446229"/>
                    <a:gd name="connsiteX9" fmla="*/ 391960 w 453066"/>
                    <a:gd name="connsiteY9" fmla="*/ 0 h 446229"/>
                    <a:gd name="connsiteX10" fmla="*/ 329661 w 453066"/>
                    <a:gd name="connsiteY10" fmla="*/ 1777 h 446229"/>
                    <a:gd name="connsiteX11" fmla="*/ 126522 w 453066"/>
                    <a:gd name="connsiteY11" fmla="*/ 7423 h 446229"/>
                    <a:gd name="connsiteX12" fmla="*/ 14421 w 453066"/>
                    <a:gd name="connsiteY12" fmla="*/ 13132 h 446229"/>
                    <a:gd name="connsiteX13" fmla="*/ 2494 w 453066"/>
                    <a:gd name="connsiteY13" fmla="*/ 52910 h 44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066" h="446229">
                      <a:moveTo>
                        <a:pt x="2494" y="53037"/>
                      </a:moveTo>
                      <a:cubicBezTo>
                        <a:pt x="6808" y="90214"/>
                        <a:pt x="15119" y="163488"/>
                        <a:pt x="25777" y="235177"/>
                      </a:cubicBezTo>
                      <a:cubicBezTo>
                        <a:pt x="36435" y="306929"/>
                        <a:pt x="49377" y="377095"/>
                        <a:pt x="58767" y="411988"/>
                      </a:cubicBezTo>
                      <a:cubicBezTo>
                        <a:pt x="68219" y="446880"/>
                        <a:pt x="74056" y="446436"/>
                        <a:pt x="87061" y="446182"/>
                      </a:cubicBezTo>
                      <a:cubicBezTo>
                        <a:pt x="100067" y="445929"/>
                        <a:pt x="120114" y="445929"/>
                        <a:pt x="182350" y="442630"/>
                      </a:cubicBezTo>
                      <a:cubicBezTo>
                        <a:pt x="244586" y="439331"/>
                        <a:pt x="348947" y="432669"/>
                        <a:pt x="401096" y="428483"/>
                      </a:cubicBezTo>
                      <a:cubicBezTo>
                        <a:pt x="453244" y="424295"/>
                        <a:pt x="453181" y="422519"/>
                        <a:pt x="453054" y="418078"/>
                      </a:cubicBezTo>
                      <a:cubicBezTo>
                        <a:pt x="452927" y="413637"/>
                        <a:pt x="452673" y="406595"/>
                        <a:pt x="445060" y="336619"/>
                      </a:cubicBezTo>
                      <a:cubicBezTo>
                        <a:pt x="437447" y="266644"/>
                        <a:pt x="422412" y="133798"/>
                        <a:pt x="412515" y="67121"/>
                      </a:cubicBezTo>
                      <a:cubicBezTo>
                        <a:pt x="402618" y="444"/>
                        <a:pt x="397860" y="0"/>
                        <a:pt x="391960" y="0"/>
                      </a:cubicBezTo>
                      <a:cubicBezTo>
                        <a:pt x="386060" y="0"/>
                        <a:pt x="378955" y="444"/>
                        <a:pt x="329661" y="1777"/>
                      </a:cubicBezTo>
                      <a:cubicBezTo>
                        <a:pt x="280367" y="3109"/>
                        <a:pt x="188885" y="5329"/>
                        <a:pt x="126522" y="7423"/>
                      </a:cubicBezTo>
                      <a:cubicBezTo>
                        <a:pt x="64159" y="9580"/>
                        <a:pt x="30916" y="11610"/>
                        <a:pt x="14421" y="13132"/>
                      </a:cubicBezTo>
                      <a:cubicBezTo>
                        <a:pt x="-2074" y="14655"/>
                        <a:pt x="-1820" y="15734"/>
                        <a:pt x="2494" y="52910"/>
                      </a:cubicBezTo>
                      <a:close/>
                    </a:path>
                  </a:pathLst>
                </a:custGeom>
                <a:solidFill>
                  <a:srgbClr val="176C7F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4" name="Freeform: Shape 7923">
                  <a:extLst>
                    <a:ext uri="{FF2B5EF4-FFF2-40B4-BE49-F238E27FC236}">
                      <a16:creationId xmlns:a16="http://schemas.microsoft.com/office/drawing/2014/main" id="{D85024C9-B2F6-C72C-6512-474DD40DBBFD}"/>
                    </a:ext>
                  </a:extLst>
                </p:cNvPr>
                <p:cNvSpPr/>
                <p:nvPr/>
              </p:nvSpPr>
              <p:spPr>
                <a:xfrm>
                  <a:off x="198944" y="4227087"/>
                  <a:ext cx="49912" cy="82921"/>
                </a:xfrm>
                <a:custGeom>
                  <a:avLst/>
                  <a:gdLst>
                    <a:gd name="connsiteX0" fmla="*/ 0 w 49912"/>
                    <a:gd name="connsiteY0" fmla="*/ 59956 h 82921"/>
                    <a:gd name="connsiteX1" fmla="*/ 2728 w 49912"/>
                    <a:gd name="connsiteY1" fmla="*/ 82922 h 82921"/>
                    <a:gd name="connsiteX2" fmla="*/ 17510 w 49912"/>
                    <a:gd name="connsiteY2" fmla="*/ 63319 h 82921"/>
                    <a:gd name="connsiteX3" fmla="*/ 47010 w 49912"/>
                    <a:gd name="connsiteY3" fmla="*/ 12248 h 82921"/>
                    <a:gd name="connsiteX4" fmla="*/ 44916 w 49912"/>
                    <a:gd name="connsiteY4" fmla="*/ 448 h 82921"/>
                    <a:gd name="connsiteX5" fmla="*/ 24488 w 49912"/>
                    <a:gd name="connsiteY5" fmla="*/ 18529 h 82921"/>
                    <a:gd name="connsiteX6" fmla="*/ 63 w 49912"/>
                    <a:gd name="connsiteY6" fmla="*/ 59956 h 8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12" h="82921">
                      <a:moveTo>
                        <a:pt x="0" y="59956"/>
                      </a:moveTo>
                      <a:cubicBezTo>
                        <a:pt x="825" y="67061"/>
                        <a:pt x="1713" y="74801"/>
                        <a:pt x="2728" y="82922"/>
                      </a:cubicBezTo>
                      <a:cubicBezTo>
                        <a:pt x="6661" y="78481"/>
                        <a:pt x="11610" y="72073"/>
                        <a:pt x="17510" y="63319"/>
                      </a:cubicBezTo>
                      <a:cubicBezTo>
                        <a:pt x="28041" y="47648"/>
                        <a:pt x="41617" y="24366"/>
                        <a:pt x="47010" y="12248"/>
                      </a:cubicBezTo>
                      <a:cubicBezTo>
                        <a:pt x="52339" y="131"/>
                        <a:pt x="49548" y="-884"/>
                        <a:pt x="44916" y="448"/>
                      </a:cubicBezTo>
                      <a:cubicBezTo>
                        <a:pt x="40285" y="1780"/>
                        <a:pt x="33941" y="5397"/>
                        <a:pt x="24488" y="18529"/>
                      </a:cubicBezTo>
                      <a:cubicBezTo>
                        <a:pt x="16685" y="29377"/>
                        <a:pt x="6725" y="46697"/>
                        <a:pt x="63" y="59956"/>
                      </a:cubicBezTo>
                      <a:close/>
                    </a:path>
                  </a:pathLst>
                </a:custGeom>
                <a:solidFill>
                  <a:srgbClr val="ECF3F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5" name="Freeform: Shape 7924">
                  <a:extLst>
                    <a:ext uri="{FF2B5EF4-FFF2-40B4-BE49-F238E27FC236}">
                      <a16:creationId xmlns:a16="http://schemas.microsoft.com/office/drawing/2014/main" id="{F4AD834A-8E79-32B0-9517-18AD890ADD60}"/>
                    </a:ext>
                  </a:extLst>
                </p:cNvPr>
                <p:cNvSpPr/>
                <p:nvPr/>
              </p:nvSpPr>
              <p:spPr>
                <a:xfrm>
                  <a:off x="221085" y="4399505"/>
                  <a:ext cx="298368" cy="226253"/>
                </a:xfrm>
                <a:custGeom>
                  <a:avLst/>
                  <a:gdLst>
                    <a:gd name="connsiteX0" fmla="*/ 0 w 298368"/>
                    <a:gd name="connsiteY0" fmla="*/ 55784 h 226253"/>
                    <a:gd name="connsiteX1" fmla="*/ 20745 w 298368"/>
                    <a:gd name="connsiteY1" fmla="*/ 174356 h 226253"/>
                    <a:gd name="connsiteX2" fmla="*/ 111339 w 298368"/>
                    <a:gd name="connsiteY2" fmla="*/ 225679 h 226253"/>
                    <a:gd name="connsiteX3" fmla="*/ 240506 w 298368"/>
                    <a:gd name="connsiteY3" fmla="*/ 164776 h 226253"/>
                    <a:gd name="connsiteX4" fmla="*/ 296588 w 298368"/>
                    <a:gd name="connsiteY4" fmla="*/ 73865 h 226253"/>
                    <a:gd name="connsiteX5" fmla="*/ 273495 w 298368"/>
                    <a:gd name="connsiteY5" fmla="*/ 26855 h 226253"/>
                    <a:gd name="connsiteX6" fmla="*/ 166533 w 298368"/>
                    <a:gd name="connsiteY6" fmla="*/ 19 h 226253"/>
                    <a:gd name="connsiteX7" fmla="*/ 21062 w 298368"/>
                    <a:gd name="connsiteY7" fmla="*/ 36371 h 226253"/>
                    <a:gd name="connsiteX8" fmla="*/ 127 w 298368"/>
                    <a:gd name="connsiteY8" fmla="*/ 55784 h 22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8368" h="226253">
                      <a:moveTo>
                        <a:pt x="0" y="55784"/>
                      </a:moveTo>
                      <a:cubicBezTo>
                        <a:pt x="6661" y="99241"/>
                        <a:pt x="14021" y="141303"/>
                        <a:pt x="20745" y="174356"/>
                      </a:cubicBezTo>
                      <a:cubicBezTo>
                        <a:pt x="44663" y="200493"/>
                        <a:pt x="78096" y="222063"/>
                        <a:pt x="111339" y="225679"/>
                      </a:cubicBezTo>
                      <a:cubicBezTo>
                        <a:pt x="159682" y="231009"/>
                        <a:pt x="207643" y="198336"/>
                        <a:pt x="240506" y="164776"/>
                      </a:cubicBezTo>
                      <a:cubicBezTo>
                        <a:pt x="273368" y="131215"/>
                        <a:pt x="291132" y="96767"/>
                        <a:pt x="296588" y="73865"/>
                      </a:cubicBezTo>
                      <a:cubicBezTo>
                        <a:pt x="302044" y="50899"/>
                        <a:pt x="295129" y="39416"/>
                        <a:pt x="273495" y="26855"/>
                      </a:cubicBezTo>
                      <a:cubicBezTo>
                        <a:pt x="251798" y="14293"/>
                        <a:pt x="215320" y="590"/>
                        <a:pt x="166533" y="19"/>
                      </a:cubicBezTo>
                      <a:cubicBezTo>
                        <a:pt x="117747" y="-552"/>
                        <a:pt x="56590" y="11882"/>
                        <a:pt x="21062" y="36371"/>
                      </a:cubicBezTo>
                      <a:cubicBezTo>
                        <a:pt x="12625" y="42207"/>
                        <a:pt x="5583" y="48742"/>
                        <a:pt x="127" y="55784"/>
                      </a:cubicBezTo>
                      <a:close/>
                    </a:path>
                  </a:pathLst>
                </a:custGeom>
                <a:solidFill>
                  <a:srgbClr val="185B7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6" name="Freeform: Shape 7925">
                  <a:extLst>
                    <a:ext uri="{FF2B5EF4-FFF2-40B4-BE49-F238E27FC236}">
                      <a16:creationId xmlns:a16="http://schemas.microsoft.com/office/drawing/2014/main" id="{8F61F8A0-4629-BBB1-C4C1-03555DA633C4}"/>
                    </a:ext>
                  </a:extLst>
                </p:cNvPr>
                <p:cNvSpPr/>
                <p:nvPr/>
              </p:nvSpPr>
              <p:spPr>
                <a:xfrm>
                  <a:off x="474729" y="4240857"/>
                  <a:ext cx="162213" cy="338799"/>
                </a:xfrm>
                <a:custGeom>
                  <a:avLst/>
                  <a:gdLst>
                    <a:gd name="connsiteX0" fmla="*/ 162150 w 162213"/>
                    <a:gd name="connsiteY0" fmla="*/ 289419 h 338799"/>
                    <a:gd name="connsiteX1" fmla="*/ 131000 w 162213"/>
                    <a:gd name="connsiteY1" fmla="*/ 32863 h 338799"/>
                    <a:gd name="connsiteX2" fmla="*/ 125544 w 162213"/>
                    <a:gd name="connsiteY2" fmla="*/ 0 h 338799"/>
                    <a:gd name="connsiteX3" fmla="*/ 123006 w 162213"/>
                    <a:gd name="connsiteY3" fmla="*/ 1459 h 338799"/>
                    <a:gd name="connsiteX4" fmla="*/ 67749 w 162213"/>
                    <a:gd name="connsiteY4" fmla="*/ 66106 h 338799"/>
                    <a:gd name="connsiteX5" fmla="*/ 26829 w 162213"/>
                    <a:gd name="connsiteY5" fmla="*/ 172370 h 338799"/>
                    <a:gd name="connsiteX6" fmla="*/ 248 w 162213"/>
                    <a:gd name="connsiteY6" fmla="*/ 247611 h 338799"/>
                    <a:gd name="connsiteX7" fmla="*/ 55568 w 162213"/>
                    <a:gd name="connsiteY7" fmla="*/ 329514 h 338799"/>
                    <a:gd name="connsiteX8" fmla="*/ 157645 w 162213"/>
                    <a:gd name="connsiteY8" fmla="*/ 298301 h 338799"/>
                    <a:gd name="connsiteX9" fmla="*/ 162213 w 162213"/>
                    <a:gd name="connsiteY9" fmla="*/ 289419 h 33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13" h="338799">
                      <a:moveTo>
                        <a:pt x="162150" y="289419"/>
                      </a:moveTo>
                      <a:cubicBezTo>
                        <a:pt x="154219" y="217033"/>
                        <a:pt x="140326" y="95606"/>
                        <a:pt x="131000" y="32863"/>
                      </a:cubicBezTo>
                      <a:cubicBezTo>
                        <a:pt x="128970" y="19350"/>
                        <a:pt x="127193" y="8565"/>
                        <a:pt x="125544" y="0"/>
                      </a:cubicBezTo>
                      <a:cubicBezTo>
                        <a:pt x="124719" y="444"/>
                        <a:pt x="123831" y="952"/>
                        <a:pt x="123006" y="1459"/>
                      </a:cubicBezTo>
                      <a:cubicBezTo>
                        <a:pt x="106702" y="11420"/>
                        <a:pt x="84434" y="33434"/>
                        <a:pt x="67749" y="66106"/>
                      </a:cubicBezTo>
                      <a:cubicBezTo>
                        <a:pt x="51127" y="98778"/>
                        <a:pt x="40152" y="142045"/>
                        <a:pt x="26829" y="172370"/>
                      </a:cubicBezTo>
                      <a:cubicBezTo>
                        <a:pt x="13507" y="202695"/>
                        <a:pt x="-2163" y="220141"/>
                        <a:pt x="248" y="247611"/>
                      </a:cubicBezTo>
                      <a:cubicBezTo>
                        <a:pt x="2658" y="275082"/>
                        <a:pt x="23086" y="312639"/>
                        <a:pt x="55568" y="329514"/>
                      </a:cubicBezTo>
                      <a:cubicBezTo>
                        <a:pt x="88050" y="346390"/>
                        <a:pt x="132523" y="342646"/>
                        <a:pt x="157645" y="298301"/>
                      </a:cubicBezTo>
                      <a:cubicBezTo>
                        <a:pt x="159231" y="295510"/>
                        <a:pt x="160754" y="292528"/>
                        <a:pt x="162213" y="289419"/>
                      </a:cubicBezTo>
                      <a:close/>
                    </a:path>
                  </a:pathLst>
                </a:custGeom>
                <a:solidFill>
                  <a:srgbClr val="1E425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7" name="Freeform: Shape 7926">
                  <a:extLst>
                    <a:ext uri="{FF2B5EF4-FFF2-40B4-BE49-F238E27FC236}">
                      <a16:creationId xmlns:a16="http://schemas.microsoft.com/office/drawing/2014/main" id="{18CA9532-4C0A-51E7-21C4-C37DDEBF6B88}"/>
                    </a:ext>
                  </a:extLst>
                </p:cNvPr>
                <p:cNvSpPr/>
                <p:nvPr/>
              </p:nvSpPr>
              <p:spPr>
                <a:xfrm>
                  <a:off x="254776" y="4265602"/>
                  <a:ext cx="29319" cy="62989"/>
                </a:xfrm>
                <a:custGeom>
                  <a:avLst/>
                  <a:gdLst>
                    <a:gd name="connsiteX0" fmla="*/ 15096 w 29319"/>
                    <a:gd name="connsiteY0" fmla="*/ 16492 h 62989"/>
                    <a:gd name="connsiteX1" fmla="*/ 631 w 29319"/>
                    <a:gd name="connsiteY1" fmla="*/ 52971 h 62989"/>
                    <a:gd name="connsiteX2" fmla="*/ 6341 w 29319"/>
                    <a:gd name="connsiteY2" fmla="*/ 62106 h 62989"/>
                    <a:gd name="connsiteX3" fmla="*/ 20552 w 29319"/>
                    <a:gd name="connsiteY3" fmla="*/ 42313 h 62989"/>
                    <a:gd name="connsiteX4" fmla="*/ 29307 w 29319"/>
                    <a:gd name="connsiteY4" fmla="*/ 8625 h 62989"/>
                    <a:gd name="connsiteX5" fmla="*/ 23660 w 29319"/>
                    <a:gd name="connsiteY5" fmla="*/ 441 h 62989"/>
                    <a:gd name="connsiteX6" fmla="*/ 15096 w 29319"/>
                    <a:gd name="connsiteY6" fmla="*/ 16429 h 62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19" h="62989">
                      <a:moveTo>
                        <a:pt x="15096" y="16492"/>
                      </a:moveTo>
                      <a:cubicBezTo>
                        <a:pt x="10465" y="26896"/>
                        <a:pt x="2788" y="43581"/>
                        <a:pt x="631" y="52971"/>
                      </a:cubicBezTo>
                      <a:cubicBezTo>
                        <a:pt x="-1462" y="62360"/>
                        <a:pt x="1963" y="64454"/>
                        <a:pt x="6341" y="62106"/>
                      </a:cubicBezTo>
                      <a:cubicBezTo>
                        <a:pt x="10718" y="59822"/>
                        <a:pt x="15920" y="53034"/>
                        <a:pt x="20552" y="42313"/>
                      </a:cubicBezTo>
                      <a:cubicBezTo>
                        <a:pt x="25119" y="31528"/>
                        <a:pt x="29053" y="16746"/>
                        <a:pt x="29307" y="8625"/>
                      </a:cubicBezTo>
                      <a:cubicBezTo>
                        <a:pt x="29560" y="505"/>
                        <a:pt x="26135" y="-891"/>
                        <a:pt x="23660" y="441"/>
                      </a:cubicBezTo>
                      <a:cubicBezTo>
                        <a:pt x="21186" y="1837"/>
                        <a:pt x="19727" y="6024"/>
                        <a:pt x="15096" y="16429"/>
                      </a:cubicBezTo>
                      <a:close/>
                    </a:path>
                  </a:pathLst>
                </a:custGeom>
                <a:solidFill>
                  <a:srgbClr val="ECF3F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8" name="Freeform: Shape 7927">
                  <a:extLst>
                    <a:ext uri="{FF2B5EF4-FFF2-40B4-BE49-F238E27FC236}">
                      <a16:creationId xmlns:a16="http://schemas.microsoft.com/office/drawing/2014/main" id="{5C6BF4B6-52DA-FF7A-00F5-44D34CE127E1}"/>
                    </a:ext>
                  </a:extLst>
                </p:cNvPr>
                <p:cNvSpPr/>
                <p:nvPr/>
              </p:nvSpPr>
              <p:spPr>
                <a:xfrm>
                  <a:off x="248077" y="4368282"/>
                  <a:ext cx="224158" cy="7755"/>
                </a:xfrm>
                <a:custGeom>
                  <a:avLst/>
                  <a:gdLst>
                    <a:gd name="connsiteX0" fmla="*/ 2889 w 224158"/>
                    <a:gd name="connsiteY0" fmla="*/ 4596 h 7755"/>
                    <a:gd name="connsiteX1" fmla="*/ 108202 w 224158"/>
                    <a:gd name="connsiteY1" fmla="*/ 2947 h 7755"/>
                    <a:gd name="connsiteX2" fmla="*/ 206599 w 224158"/>
                    <a:gd name="connsiteY2" fmla="*/ 92 h 7755"/>
                    <a:gd name="connsiteX3" fmla="*/ 223855 w 224158"/>
                    <a:gd name="connsiteY3" fmla="*/ 1170 h 7755"/>
                    <a:gd name="connsiteX4" fmla="*/ 212182 w 224158"/>
                    <a:gd name="connsiteY4" fmla="*/ 3010 h 7755"/>
                    <a:gd name="connsiteX5" fmla="*/ 157305 w 224158"/>
                    <a:gd name="connsiteY5" fmla="*/ 6373 h 7755"/>
                    <a:gd name="connsiteX6" fmla="*/ 51612 w 224158"/>
                    <a:gd name="connsiteY6" fmla="*/ 7578 h 7755"/>
                    <a:gd name="connsiteX7" fmla="*/ 2889 w 224158"/>
                    <a:gd name="connsiteY7" fmla="*/ 4596 h 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158" h="7755">
                      <a:moveTo>
                        <a:pt x="2889" y="4596"/>
                      </a:moveTo>
                      <a:cubicBezTo>
                        <a:pt x="14753" y="3772"/>
                        <a:pt x="64808" y="3772"/>
                        <a:pt x="108202" y="2947"/>
                      </a:cubicBezTo>
                      <a:cubicBezTo>
                        <a:pt x="151596" y="2122"/>
                        <a:pt x="188265" y="473"/>
                        <a:pt x="206599" y="92"/>
                      </a:cubicBezTo>
                      <a:cubicBezTo>
                        <a:pt x="224870" y="-289"/>
                        <a:pt x="224743" y="600"/>
                        <a:pt x="223855" y="1170"/>
                      </a:cubicBezTo>
                      <a:cubicBezTo>
                        <a:pt x="222967" y="1805"/>
                        <a:pt x="221254" y="2122"/>
                        <a:pt x="212182" y="3010"/>
                      </a:cubicBezTo>
                      <a:cubicBezTo>
                        <a:pt x="203110" y="3898"/>
                        <a:pt x="186615" y="5358"/>
                        <a:pt x="157305" y="6373"/>
                      </a:cubicBezTo>
                      <a:cubicBezTo>
                        <a:pt x="127995" y="7451"/>
                        <a:pt x="85870" y="8086"/>
                        <a:pt x="51612" y="7578"/>
                      </a:cubicBezTo>
                      <a:cubicBezTo>
                        <a:pt x="17354" y="7070"/>
                        <a:pt x="-8974" y="5421"/>
                        <a:pt x="2889" y="4596"/>
                      </a:cubicBezTo>
                      <a:close/>
                    </a:path>
                  </a:pathLst>
                </a:custGeom>
                <a:solidFill>
                  <a:srgbClr val="B3E1EA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29" name="Freeform: Shape 7928">
                  <a:extLst>
                    <a:ext uri="{FF2B5EF4-FFF2-40B4-BE49-F238E27FC236}">
                      <a16:creationId xmlns:a16="http://schemas.microsoft.com/office/drawing/2014/main" id="{0DB9F9ED-5A1B-A342-1778-D61C92274E16}"/>
                    </a:ext>
                  </a:extLst>
                </p:cNvPr>
                <p:cNvSpPr/>
                <p:nvPr/>
              </p:nvSpPr>
              <p:spPr>
                <a:xfrm>
                  <a:off x="313310" y="4231877"/>
                  <a:ext cx="50231" cy="356907"/>
                </a:xfrm>
                <a:custGeom>
                  <a:avLst/>
                  <a:gdLst>
                    <a:gd name="connsiteX0" fmla="*/ 970 w 50231"/>
                    <a:gd name="connsiteY0" fmla="*/ 42985 h 356907"/>
                    <a:gd name="connsiteX1" fmla="*/ 15625 w 50231"/>
                    <a:gd name="connsiteY1" fmla="*/ 219035 h 356907"/>
                    <a:gd name="connsiteX2" fmla="*/ 29709 w 50231"/>
                    <a:gd name="connsiteY2" fmla="*/ 336908 h 356907"/>
                    <a:gd name="connsiteX3" fmla="*/ 38020 w 50231"/>
                    <a:gd name="connsiteY3" fmla="*/ 356892 h 356907"/>
                    <a:gd name="connsiteX4" fmla="*/ 46965 w 50231"/>
                    <a:gd name="connsiteY4" fmla="*/ 354926 h 356907"/>
                    <a:gd name="connsiteX5" fmla="*/ 49503 w 50231"/>
                    <a:gd name="connsiteY5" fmla="*/ 329422 h 356907"/>
                    <a:gd name="connsiteX6" fmla="*/ 35355 w 50231"/>
                    <a:gd name="connsiteY6" fmla="*/ 209455 h 356907"/>
                    <a:gd name="connsiteX7" fmla="*/ 13214 w 50231"/>
                    <a:gd name="connsiteY7" fmla="*/ 39750 h 356907"/>
                    <a:gd name="connsiteX8" fmla="*/ 3191 w 50231"/>
                    <a:gd name="connsiteY8" fmla="*/ 35 h 356907"/>
                    <a:gd name="connsiteX9" fmla="*/ 907 w 50231"/>
                    <a:gd name="connsiteY9" fmla="*/ 43049 h 35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231" h="356907">
                      <a:moveTo>
                        <a:pt x="970" y="42985"/>
                      </a:moveTo>
                      <a:cubicBezTo>
                        <a:pt x="3191" y="83017"/>
                        <a:pt x="9852" y="160542"/>
                        <a:pt x="15625" y="219035"/>
                      </a:cubicBezTo>
                      <a:cubicBezTo>
                        <a:pt x="21398" y="277527"/>
                        <a:pt x="26283" y="317052"/>
                        <a:pt x="29709" y="336908"/>
                      </a:cubicBezTo>
                      <a:cubicBezTo>
                        <a:pt x="33198" y="356765"/>
                        <a:pt x="35228" y="357019"/>
                        <a:pt x="38020" y="356892"/>
                      </a:cubicBezTo>
                      <a:cubicBezTo>
                        <a:pt x="40811" y="356765"/>
                        <a:pt x="44364" y="356321"/>
                        <a:pt x="46965" y="354926"/>
                      </a:cubicBezTo>
                      <a:cubicBezTo>
                        <a:pt x="49566" y="353467"/>
                        <a:pt x="51279" y="351056"/>
                        <a:pt x="49503" y="329422"/>
                      </a:cubicBezTo>
                      <a:cubicBezTo>
                        <a:pt x="47726" y="307789"/>
                        <a:pt x="42588" y="266933"/>
                        <a:pt x="35355" y="209455"/>
                      </a:cubicBezTo>
                      <a:cubicBezTo>
                        <a:pt x="28123" y="151977"/>
                        <a:pt x="18924" y="77814"/>
                        <a:pt x="13214" y="39750"/>
                      </a:cubicBezTo>
                      <a:cubicBezTo>
                        <a:pt x="7505" y="1685"/>
                        <a:pt x="5411" y="-345"/>
                        <a:pt x="3191" y="35"/>
                      </a:cubicBezTo>
                      <a:cubicBezTo>
                        <a:pt x="970" y="352"/>
                        <a:pt x="-1314" y="3017"/>
                        <a:pt x="907" y="43049"/>
                      </a:cubicBezTo>
                      <a:close/>
                    </a:path>
                  </a:pathLst>
                </a:custGeom>
                <a:solidFill>
                  <a:srgbClr val="60B2B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0" name="Freeform: Shape 7929">
                  <a:extLst>
                    <a:ext uri="{FF2B5EF4-FFF2-40B4-BE49-F238E27FC236}">
                      <a16:creationId xmlns:a16="http://schemas.microsoft.com/office/drawing/2014/main" id="{BB974AF3-4E42-E73F-5B0A-C525FC832EA8}"/>
                    </a:ext>
                  </a:extLst>
                </p:cNvPr>
                <p:cNvSpPr/>
                <p:nvPr/>
              </p:nvSpPr>
              <p:spPr>
                <a:xfrm>
                  <a:off x="451955" y="4226853"/>
                  <a:ext cx="55271" cy="361192"/>
                </a:xfrm>
                <a:custGeom>
                  <a:avLst/>
                  <a:gdLst>
                    <a:gd name="connsiteX0" fmla="*/ 4561 w 55271"/>
                    <a:gd name="connsiteY0" fmla="*/ 61205 h 361192"/>
                    <a:gd name="connsiteX1" fmla="*/ 27400 w 55271"/>
                    <a:gd name="connsiteY1" fmla="*/ 300315 h 361192"/>
                    <a:gd name="connsiteX2" fmla="*/ 40215 w 55271"/>
                    <a:gd name="connsiteY2" fmla="*/ 361092 h 361192"/>
                    <a:gd name="connsiteX3" fmla="*/ 52332 w 55271"/>
                    <a:gd name="connsiteY3" fmla="*/ 360648 h 361192"/>
                    <a:gd name="connsiteX4" fmla="*/ 54806 w 55271"/>
                    <a:gd name="connsiteY4" fmla="*/ 340790 h 361192"/>
                    <a:gd name="connsiteX5" fmla="*/ 47003 w 55271"/>
                    <a:gd name="connsiteY5" fmla="*/ 225391 h 361192"/>
                    <a:gd name="connsiteX6" fmla="*/ 34442 w 55271"/>
                    <a:gd name="connsiteY6" fmla="*/ 41411 h 361192"/>
                    <a:gd name="connsiteX7" fmla="*/ 28668 w 55271"/>
                    <a:gd name="connsiteY7" fmla="*/ 48 h 361192"/>
                    <a:gd name="connsiteX8" fmla="*/ 19025 w 55271"/>
                    <a:gd name="connsiteY8" fmla="*/ 48 h 361192"/>
                    <a:gd name="connsiteX9" fmla="*/ 2404 w 55271"/>
                    <a:gd name="connsiteY9" fmla="*/ 238 h 361192"/>
                    <a:gd name="connsiteX10" fmla="*/ 4688 w 55271"/>
                    <a:gd name="connsiteY10" fmla="*/ 61332 h 36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271" h="361192">
                      <a:moveTo>
                        <a:pt x="4561" y="61205"/>
                      </a:moveTo>
                      <a:cubicBezTo>
                        <a:pt x="10144" y="121157"/>
                        <a:pt x="20865" y="240363"/>
                        <a:pt x="27400" y="300315"/>
                      </a:cubicBezTo>
                      <a:cubicBezTo>
                        <a:pt x="33934" y="360267"/>
                        <a:pt x="36345" y="360902"/>
                        <a:pt x="40215" y="361092"/>
                      </a:cubicBezTo>
                      <a:cubicBezTo>
                        <a:pt x="44085" y="361345"/>
                        <a:pt x="49350" y="361092"/>
                        <a:pt x="52332" y="360648"/>
                      </a:cubicBezTo>
                      <a:cubicBezTo>
                        <a:pt x="55250" y="360203"/>
                        <a:pt x="55821" y="359569"/>
                        <a:pt x="54806" y="340790"/>
                      </a:cubicBezTo>
                      <a:cubicBezTo>
                        <a:pt x="53728" y="322012"/>
                        <a:pt x="51063" y="285153"/>
                        <a:pt x="47003" y="225391"/>
                      </a:cubicBezTo>
                      <a:cubicBezTo>
                        <a:pt x="42943" y="165566"/>
                        <a:pt x="37550" y="82838"/>
                        <a:pt x="34442" y="41411"/>
                      </a:cubicBezTo>
                      <a:cubicBezTo>
                        <a:pt x="31333" y="48"/>
                        <a:pt x="30381" y="48"/>
                        <a:pt x="28668" y="48"/>
                      </a:cubicBezTo>
                      <a:cubicBezTo>
                        <a:pt x="26956" y="48"/>
                        <a:pt x="24228" y="48"/>
                        <a:pt x="19025" y="48"/>
                      </a:cubicBezTo>
                      <a:cubicBezTo>
                        <a:pt x="13823" y="48"/>
                        <a:pt x="6083" y="-143"/>
                        <a:pt x="2404" y="238"/>
                      </a:cubicBezTo>
                      <a:cubicBezTo>
                        <a:pt x="-1276" y="555"/>
                        <a:pt x="-895" y="1316"/>
                        <a:pt x="4688" y="61332"/>
                      </a:cubicBezTo>
                      <a:close/>
                    </a:path>
                  </a:pathLst>
                </a:custGeom>
                <a:solidFill>
                  <a:srgbClr val="60B2B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1" name="Freeform: Shape 7930">
                  <a:extLst>
                    <a:ext uri="{FF2B5EF4-FFF2-40B4-BE49-F238E27FC236}">
                      <a16:creationId xmlns:a16="http://schemas.microsoft.com/office/drawing/2014/main" id="{5D566EC8-D909-BAC1-AC47-748093506710}"/>
                    </a:ext>
                  </a:extLst>
                </p:cNvPr>
                <p:cNvSpPr/>
                <p:nvPr/>
              </p:nvSpPr>
              <p:spPr>
                <a:xfrm>
                  <a:off x="332683" y="4523605"/>
                  <a:ext cx="288294" cy="102150"/>
                </a:xfrm>
                <a:custGeom>
                  <a:avLst/>
                  <a:gdLst>
                    <a:gd name="connsiteX0" fmla="*/ 503 w 288294"/>
                    <a:gd name="connsiteY0" fmla="*/ 42833 h 102150"/>
                    <a:gd name="connsiteX1" fmla="*/ 6149 w 288294"/>
                    <a:gd name="connsiteY1" fmla="*/ 90287 h 102150"/>
                    <a:gd name="connsiteX2" fmla="*/ 9385 w 288294"/>
                    <a:gd name="connsiteY2" fmla="*/ 102151 h 102150"/>
                    <a:gd name="connsiteX3" fmla="*/ 56712 w 288294"/>
                    <a:gd name="connsiteY3" fmla="*/ 98407 h 102150"/>
                    <a:gd name="connsiteX4" fmla="*/ 242151 w 288294"/>
                    <a:gd name="connsiteY4" fmla="*/ 83182 h 102150"/>
                    <a:gd name="connsiteX5" fmla="*/ 288273 w 288294"/>
                    <a:gd name="connsiteY5" fmla="*/ 77535 h 102150"/>
                    <a:gd name="connsiteX6" fmla="*/ 287385 w 288294"/>
                    <a:gd name="connsiteY6" fmla="*/ 62373 h 102150"/>
                    <a:gd name="connsiteX7" fmla="*/ 285735 w 288294"/>
                    <a:gd name="connsiteY7" fmla="*/ 12191 h 102150"/>
                    <a:gd name="connsiteX8" fmla="*/ 281611 w 288294"/>
                    <a:gd name="connsiteY8" fmla="*/ 10 h 102150"/>
                    <a:gd name="connsiteX9" fmla="*/ 249510 w 288294"/>
                    <a:gd name="connsiteY9" fmla="*/ 2294 h 102150"/>
                    <a:gd name="connsiteX10" fmla="*/ 126434 w 288294"/>
                    <a:gd name="connsiteY10" fmla="*/ 11873 h 102150"/>
                    <a:gd name="connsiteX11" fmla="*/ 50939 w 288294"/>
                    <a:gd name="connsiteY11" fmla="*/ 17520 h 102150"/>
                    <a:gd name="connsiteX12" fmla="*/ 37489 w 288294"/>
                    <a:gd name="connsiteY12" fmla="*/ 19994 h 102150"/>
                    <a:gd name="connsiteX13" fmla="*/ 29052 w 288294"/>
                    <a:gd name="connsiteY13" fmla="*/ 23230 h 102150"/>
                    <a:gd name="connsiteX14" fmla="*/ 5642 w 288294"/>
                    <a:gd name="connsiteY14" fmla="*/ 29130 h 102150"/>
                    <a:gd name="connsiteX15" fmla="*/ 503 w 288294"/>
                    <a:gd name="connsiteY15" fmla="*/ 42896 h 10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88294" h="102150">
                      <a:moveTo>
                        <a:pt x="503" y="42833"/>
                      </a:moveTo>
                      <a:cubicBezTo>
                        <a:pt x="1645" y="54823"/>
                        <a:pt x="4373" y="78487"/>
                        <a:pt x="6149" y="90287"/>
                      </a:cubicBezTo>
                      <a:cubicBezTo>
                        <a:pt x="7926" y="102151"/>
                        <a:pt x="8814" y="102151"/>
                        <a:pt x="9385" y="102151"/>
                      </a:cubicBezTo>
                      <a:cubicBezTo>
                        <a:pt x="9956" y="102151"/>
                        <a:pt x="10273" y="102151"/>
                        <a:pt x="56712" y="98407"/>
                      </a:cubicBezTo>
                      <a:cubicBezTo>
                        <a:pt x="103215" y="94665"/>
                        <a:pt x="195839" y="87242"/>
                        <a:pt x="242151" y="83182"/>
                      </a:cubicBezTo>
                      <a:cubicBezTo>
                        <a:pt x="288463" y="79121"/>
                        <a:pt x="288463" y="78487"/>
                        <a:pt x="288273" y="77535"/>
                      </a:cubicBezTo>
                      <a:cubicBezTo>
                        <a:pt x="288082" y="76584"/>
                        <a:pt x="287765" y="75378"/>
                        <a:pt x="287385" y="62373"/>
                      </a:cubicBezTo>
                      <a:cubicBezTo>
                        <a:pt x="287004" y="49367"/>
                        <a:pt x="286623" y="24499"/>
                        <a:pt x="285735" y="12191"/>
                      </a:cubicBezTo>
                      <a:cubicBezTo>
                        <a:pt x="284784" y="-180"/>
                        <a:pt x="283324" y="-53"/>
                        <a:pt x="281611" y="10"/>
                      </a:cubicBezTo>
                      <a:cubicBezTo>
                        <a:pt x="279899" y="10"/>
                        <a:pt x="277995" y="10"/>
                        <a:pt x="249510" y="2294"/>
                      </a:cubicBezTo>
                      <a:cubicBezTo>
                        <a:pt x="221025" y="4514"/>
                        <a:pt x="165895" y="8892"/>
                        <a:pt x="126434" y="11873"/>
                      </a:cubicBezTo>
                      <a:cubicBezTo>
                        <a:pt x="86974" y="14855"/>
                        <a:pt x="63056" y="16378"/>
                        <a:pt x="50939" y="17520"/>
                      </a:cubicBezTo>
                      <a:cubicBezTo>
                        <a:pt x="38822" y="18598"/>
                        <a:pt x="38378" y="19296"/>
                        <a:pt x="37489" y="19994"/>
                      </a:cubicBezTo>
                      <a:cubicBezTo>
                        <a:pt x="36601" y="20692"/>
                        <a:pt x="35332" y="21453"/>
                        <a:pt x="29052" y="23230"/>
                      </a:cubicBezTo>
                      <a:cubicBezTo>
                        <a:pt x="22771" y="24942"/>
                        <a:pt x="11479" y="27607"/>
                        <a:pt x="5642" y="29130"/>
                      </a:cubicBezTo>
                      <a:cubicBezTo>
                        <a:pt x="-195" y="30589"/>
                        <a:pt x="-639" y="30906"/>
                        <a:pt x="503" y="42896"/>
                      </a:cubicBezTo>
                      <a:close/>
                    </a:path>
                  </a:pathLst>
                </a:custGeom>
                <a:solidFill>
                  <a:srgbClr val="F0DF4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2" name="Freeform: Shape 7931">
                  <a:extLst>
                    <a:ext uri="{FF2B5EF4-FFF2-40B4-BE49-F238E27FC236}">
                      <a16:creationId xmlns:a16="http://schemas.microsoft.com/office/drawing/2014/main" id="{F0C594A5-7622-FDE4-0192-1C5A78121E75}"/>
                    </a:ext>
                  </a:extLst>
                </p:cNvPr>
                <p:cNvSpPr/>
                <p:nvPr/>
              </p:nvSpPr>
              <p:spPr>
                <a:xfrm>
                  <a:off x="337563" y="4554654"/>
                  <a:ext cx="282567" cy="55177"/>
                </a:xfrm>
                <a:custGeom>
                  <a:avLst/>
                  <a:gdLst>
                    <a:gd name="connsiteX0" fmla="*/ 0 w 282567"/>
                    <a:gd name="connsiteY0" fmla="*/ 49849 h 55177"/>
                    <a:gd name="connsiteX1" fmla="*/ 698 w 282567"/>
                    <a:gd name="connsiteY1" fmla="*/ 55178 h 55177"/>
                    <a:gd name="connsiteX2" fmla="*/ 16558 w 282567"/>
                    <a:gd name="connsiteY2" fmla="*/ 54353 h 55177"/>
                    <a:gd name="connsiteX3" fmla="*/ 181696 w 282567"/>
                    <a:gd name="connsiteY3" fmla="*/ 41348 h 55177"/>
                    <a:gd name="connsiteX4" fmla="*/ 279205 w 282567"/>
                    <a:gd name="connsiteY4" fmla="*/ 31324 h 55177"/>
                    <a:gd name="connsiteX5" fmla="*/ 282567 w 282567"/>
                    <a:gd name="connsiteY5" fmla="*/ 30880 h 55177"/>
                    <a:gd name="connsiteX6" fmla="*/ 282377 w 282567"/>
                    <a:gd name="connsiteY6" fmla="*/ 23394 h 55177"/>
                    <a:gd name="connsiteX7" fmla="*/ 227247 w 282567"/>
                    <a:gd name="connsiteY7" fmla="*/ 29294 h 55177"/>
                    <a:gd name="connsiteX8" fmla="*/ 224328 w 282567"/>
                    <a:gd name="connsiteY8" fmla="*/ 10261 h 55177"/>
                    <a:gd name="connsiteX9" fmla="*/ 221537 w 282567"/>
                    <a:gd name="connsiteY9" fmla="*/ 872 h 55177"/>
                    <a:gd name="connsiteX10" fmla="*/ 215954 w 282567"/>
                    <a:gd name="connsiteY10" fmla="*/ 745 h 55177"/>
                    <a:gd name="connsiteX11" fmla="*/ 214305 w 282567"/>
                    <a:gd name="connsiteY11" fmla="*/ 9183 h 55177"/>
                    <a:gd name="connsiteX12" fmla="*/ 219380 w 282567"/>
                    <a:gd name="connsiteY12" fmla="*/ 29294 h 55177"/>
                    <a:gd name="connsiteX13" fmla="*/ 219697 w 282567"/>
                    <a:gd name="connsiteY13" fmla="*/ 29992 h 55177"/>
                    <a:gd name="connsiteX14" fmla="*/ 199840 w 282567"/>
                    <a:gd name="connsiteY14" fmla="*/ 31895 h 55177"/>
                    <a:gd name="connsiteX15" fmla="*/ 160316 w 282567"/>
                    <a:gd name="connsiteY15" fmla="*/ 35574 h 55177"/>
                    <a:gd name="connsiteX16" fmla="*/ 159174 w 282567"/>
                    <a:gd name="connsiteY16" fmla="*/ 24726 h 55177"/>
                    <a:gd name="connsiteX17" fmla="*/ 158032 w 282567"/>
                    <a:gd name="connsiteY17" fmla="*/ 11594 h 55177"/>
                    <a:gd name="connsiteX18" fmla="*/ 157081 w 282567"/>
                    <a:gd name="connsiteY18" fmla="*/ 4361 h 55177"/>
                    <a:gd name="connsiteX19" fmla="*/ 154733 w 282567"/>
                    <a:gd name="connsiteY19" fmla="*/ 2712 h 55177"/>
                    <a:gd name="connsiteX20" fmla="*/ 150610 w 282567"/>
                    <a:gd name="connsiteY20" fmla="*/ 5186 h 55177"/>
                    <a:gd name="connsiteX21" fmla="*/ 149975 w 282567"/>
                    <a:gd name="connsiteY21" fmla="*/ 18446 h 55177"/>
                    <a:gd name="connsiteX22" fmla="*/ 152957 w 282567"/>
                    <a:gd name="connsiteY22" fmla="*/ 35511 h 55177"/>
                    <a:gd name="connsiteX23" fmla="*/ 153211 w 282567"/>
                    <a:gd name="connsiteY23" fmla="*/ 36273 h 55177"/>
                    <a:gd name="connsiteX24" fmla="*/ 40158 w 282567"/>
                    <a:gd name="connsiteY24" fmla="*/ 46296 h 55177"/>
                    <a:gd name="connsiteX25" fmla="*/ 40222 w 282567"/>
                    <a:gd name="connsiteY25" fmla="*/ 45598 h 55177"/>
                    <a:gd name="connsiteX26" fmla="*/ 39651 w 282567"/>
                    <a:gd name="connsiteY26" fmla="*/ 28215 h 55177"/>
                    <a:gd name="connsiteX27" fmla="*/ 38128 w 282567"/>
                    <a:gd name="connsiteY27" fmla="*/ 16352 h 55177"/>
                    <a:gd name="connsiteX28" fmla="*/ 36035 w 282567"/>
                    <a:gd name="connsiteY28" fmla="*/ 14068 h 55177"/>
                    <a:gd name="connsiteX29" fmla="*/ 30959 w 282567"/>
                    <a:gd name="connsiteY29" fmla="*/ 20412 h 55177"/>
                    <a:gd name="connsiteX30" fmla="*/ 30959 w 282567"/>
                    <a:gd name="connsiteY30" fmla="*/ 44520 h 55177"/>
                    <a:gd name="connsiteX31" fmla="*/ 31784 w 282567"/>
                    <a:gd name="connsiteY31" fmla="*/ 47121 h 55177"/>
                    <a:gd name="connsiteX32" fmla="*/ 28104 w 282567"/>
                    <a:gd name="connsiteY32" fmla="*/ 47438 h 55177"/>
                    <a:gd name="connsiteX33" fmla="*/ 0 w 282567"/>
                    <a:gd name="connsiteY33" fmla="*/ 49976 h 5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82567" h="55177">
                      <a:moveTo>
                        <a:pt x="0" y="49849"/>
                      </a:moveTo>
                      <a:cubicBezTo>
                        <a:pt x="254" y="51689"/>
                        <a:pt x="508" y="53528"/>
                        <a:pt x="698" y="55178"/>
                      </a:cubicBezTo>
                      <a:cubicBezTo>
                        <a:pt x="5012" y="54987"/>
                        <a:pt x="10277" y="54734"/>
                        <a:pt x="16558" y="54353"/>
                      </a:cubicBezTo>
                      <a:cubicBezTo>
                        <a:pt x="54052" y="52069"/>
                        <a:pt x="129357" y="46042"/>
                        <a:pt x="181696" y="41348"/>
                      </a:cubicBezTo>
                      <a:cubicBezTo>
                        <a:pt x="234035" y="36653"/>
                        <a:pt x="263472" y="33354"/>
                        <a:pt x="279205" y="31324"/>
                      </a:cubicBezTo>
                      <a:cubicBezTo>
                        <a:pt x="280410" y="31197"/>
                        <a:pt x="281489" y="31007"/>
                        <a:pt x="282567" y="30880"/>
                      </a:cubicBezTo>
                      <a:cubicBezTo>
                        <a:pt x="282567" y="28660"/>
                        <a:pt x="282440" y="26122"/>
                        <a:pt x="282377" y="23394"/>
                      </a:cubicBezTo>
                      <a:cubicBezTo>
                        <a:pt x="271973" y="24536"/>
                        <a:pt x="255161" y="26502"/>
                        <a:pt x="227247" y="29294"/>
                      </a:cubicBezTo>
                      <a:cubicBezTo>
                        <a:pt x="226929" y="24663"/>
                        <a:pt x="225343" y="15908"/>
                        <a:pt x="224328" y="10261"/>
                      </a:cubicBezTo>
                      <a:cubicBezTo>
                        <a:pt x="223313" y="4552"/>
                        <a:pt x="222933" y="2078"/>
                        <a:pt x="221537" y="872"/>
                      </a:cubicBezTo>
                      <a:cubicBezTo>
                        <a:pt x="220078" y="-333"/>
                        <a:pt x="217604" y="-206"/>
                        <a:pt x="215954" y="745"/>
                      </a:cubicBezTo>
                      <a:cubicBezTo>
                        <a:pt x="214305" y="1697"/>
                        <a:pt x="213543" y="3537"/>
                        <a:pt x="214305" y="9183"/>
                      </a:cubicBezTo>
                      <a:cubicBezTo>
                        <a:pt x="215066" y="14893"/>
                        <a:pt x="217286" y="24409"/>
                        <a:pt x="219380" y="29294"/>
                      </a:cubicBezTo>
                      <a:cubicBezTo>
                        <a:pt x="219507" y="29548"/>
                        <a:pt x="219634" y="29801"/>
                        <a:pt x="219697" y="29992"/>
                      </a:cubicBezTo>
                      <a:cubicBezTo>
                        <a:pt x="213607" y="30626"/>
                        <a:pt x="206945" y="31261"/>
                        <a:pt x="199840" y="31895"/>
                      </a:cubicBezTo>
                      <a:cubicBezTo>
                        <a:pt x="187850" y="33037"/>
                        <a:pt x="174463" y="34306"/>
                        <a:pt x="160316" y="35574"/>
                      </a:cubicBezTo>
                      <a:cubicBezTo>
                        <a:pt x="160380" y="32974"/>
                        <a:pt x="159682" y="28977"/>
                        <a:pt x="159174" y="24726"/>
                      </a:cubicBezTo>
                      <a:cubicBezTo>
                        <a:pt x="158603" y="20095"/>
                        <a:pt x="158286" y="15210"/>
                        <a:pt x="158032" y="11594"/>
                      </a:cubicBezTo>
                      <a:cubicBezTo>
                        <a:pt x="157778" y="7978"/>
                        <a:pt x="157525" y="5694"/>
                        <a:pt x="157081" y="4361"/>
                      </a:cubicBezTo>
                      <a:cubicBezTo>
                        <a:pt x="156636" y="3093"/>
                        <a:pt x="155939" y="2775"/>
                        <a:pt x="154733" y="2712"/>
                      </a:cubicBezTo>
                      <a:cubicBezTo>
                        <a:pt x="153464" y="2648"/>
                        <a:pt x="151625" y="2712"/>
                        <a:pt x="150610" y="5186"/>
                      </a:cubicBezTo>
                      <a:cubicBezTo>
                        <a:pt x="149595" y="7661"/>
                        <a:pt x="149468" y="12419"/>
                        <a:pt x="149975" y="18446"/>
                      </a:cubicBezTo>
                      <a:cubicBezTo>
                        <a:pt x="150483" y="24409"/>
                        <a:pt x="151561" y="31578"/>
                        <a:pt x="152957" y="35511"/>
                      </a:cubicBezTo>
                      <a:cubicBezTo>
                        <a:pt x="153020" y="35765"/>
                        <a:pt x="153147" y="36019"/>
                        <a:pt x="153211" y="36273"/>
                      </a:cubicBezTo>
                      <a:cubicBezTo>
                        <a:pt x="113814" y="39825"/>
                        <a:pt x="70483" y="43632"/>
                        <a:pt x="40158" y="46296"/>
                      </a:cubicBezTo>
                      <a:cubicBezTo>
                        <a:pt x="40158" y="46042"/>
                        <a:pt x="40158" y="45852"/>
                        <a:pt x="40222" y="45598"/>
                      </a:cubicBezTo>
                      <a:cubicBezTo>
                        <a:pt x="40539" y="41538"/>
                        <a:pt x="40158" y="33988"/>
                        <a:pt x="39651" y="28215"/>
                      </a:cubicBezTo>
                      <a:cubicBezTo>
                        <a:pt x="39143" y="22442"/>
                        <a:pt x="38572" y="18509"/>
                        <a:pt x="38128" y="16352"/>
                      </a:cubicBezTo>
                      <a:cubicBezTo>
                        <a:pt x="37684" y="14258"/>
                        <a:pt x="37367" y="14068"/>
                        <a:pt x="36035" y="14068"/>
                      </a:cubicBezTo>
                      <a:cubicBezTo>
                        <a:pt x="34702" y="14068"/>
                        <a:pt x="32228" y="14258"/>
                        <a:pt x="30959" y="20412"/>
                      </a:cubicBezTo>
                      <a:cubicBezTo>
                        <a:pt x="29691" y="26502"/>
                        <a:pt x="29564" y="38493"/>
                        <a:pt x="30959" y="44520"/>
                      </a:cubicBezTo>
                      <a:cubicBezTo>
                        <a:pt x="31213" y="45535"/>
                        <a:pt x="31467" y="46360"/>
                        <a:pt x="31784" y="47121"/>
                      </a:cubicBezTo>
                      <a:lnTo>
                        <a:pt x="28104" y="47438"/>
                      </a:lnTo>
                      <a:cubicBezTo>
                        <a:pt x="15543" y="48580"/>
                        <a:pt x="6534" y="49342"/>
                        <a:pt x="0" y="49976"/>
                      </a:cubicBezTo>
                      <a:close/>
                    </a:path>
                  </a:pathLst>
                </a:custGeom>
                <a:solidFill>
                  <a:srgbClr val="2E482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3" name="Freeform: Shape 7932">
                  <a:extLst>
                    <a:ext uri="{FF2B5EF4-FFF2-40B4-BE49-F238E27FC236}">
                      <a16:creationId xmlns:a16="http://schemas.microsoft.com/office/drawing/2014/main" id="{D7EB3FDA-0431-DEE8-E44D-BCC3F60C998C}"/>
                    </a:ext>
                  </a:extLst>
                </p:cNvPr>
                <p:cNvSpPr/>
                <p:nvPr/>
              </p:nvSpPr>
              <p:spPr>
                <a:xfrm>
                  <a:off x="332742" y="4538650"/>
                  <a:ext cx="286183" cy="27977"/>
                </a:xfrm>
                <a:custGeom>
                  <a:avLst/>
                  <a:gdLst>
                    <a:gd name="connsiteX0" fmla="*/ 444 w 286183"/>
                    <a:gd name="connsiteY0" fmla="*/ 27787 h 27977"/>
                    <a:gd name="connsiteX1" fmla="*/ 444 w 286183"/>
                    <a:gd name="connsiteY1" fmla="*/ 27978 h 27977"/>
                    <a:gd name="connsiteX2" fmla="*/ 48977 w 286183"/>
                    <a:gd name="connsiteY2" fmla="*/ 25567 h 27977"/>
                    <a:gd name="connsiteX3" fmla="*/ 202758 w 286183"/>
                    <a:gd name="connsiteY3" fmla="*/ 12942 h 27977"/>
                    <a:gd name="connsiteX4" fmla="*/ 278190 w 286183"/>
                    <a:gd name="connsiteY4" fmla="*/ 5520 h 27977"/>
                    <a:gd name="connsiteX5" fmla="*/ 286184 w 286183"/>
                    <a:gd name="connsiteY5" fmla="*/ 4885 h 27977"/>
                    <a:gd name="connsiteX6" fmla="*/ 285930 w 286183"/>
                    <a:gd name="connsiteY6" fmla="*/ 0 h 27977"/>
                    <a:gd name="connsiteX7" fmla="*/ 265248 w 286183"/>
                    <a:gd name="connsiteY7" fmla="*/ 1142 h 27977"/>
                    <a:gd name="connsiteX8" fmla="*/ 107343 w 286183"/>
                    <a:gd name="connsiteY8" fmla="*/ 12498 h 27977"/>
                    <a:gd name="connsiteX9" fmla="*/ 4695 w 286183"/>
                    <a:gd name="connsiteY9" fmla="*/ 20111 h 27977"/>
                    <a:gd name="connsiteX10" fmla="*/ 0 w 286183"/>
                    <a:gd name="connsiteY10" fmla="*/ 20428 h 27977"/>
                    <a:gd name="connsiteX11" fmla="*/ 508 w 286183"/>
                    <a:gd name="connsiteY11" fmla="*/ 27787 h 2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183" h="27977">
                      <a:moveTo>
                        <a:pt x="444" y="27787"/>
                      </a:moveTo>
                      <a:lnTo>
                        <a:pt x="444" y="27978"/>
                      </a:lnTo>
                      <a:cubicBezTo>
                        <a:pt x="9199" y="27978"/>
                        <a:pt x="23537" y="27343"/>
                        <a:pt x="48977" y="25567"/>
                      </a:cubicBezTo>
                      <a:cubicBezTo>
                        <a:pt x="89579" y="22712"/>
                        <a:pt x="158540" y="16939"/>
                        <a:pt x="202758" y="12942"/>
                      </a:cubicBezTo>
                      <a:cubicBezTo>
                        <a:pt x="246977" y="8945"/>
                        <a:pt x="266580" y="6598"/>
                        <a:pt x="278190" y="5520"/>
                      </a:cubicBezTo>
                      <a:cubicBezTo>
                        <a:pt x="281425" y="5202"/>
                        <a:pt x="284090" y="5012"/>
                        <a:pt x="286184" y="4885"/>
                      </a:cubicBezTo>
                      <a:cubicBezTo>
                        <a:pt x="286120" y="3172"/>
                        <a:pt x="285993" y="1523"/>
                        <a:pt x="285930" y="0"/>
                      </a:cubicBezTo>
                      <a:cubicBezTo>
                        <a:pt x="280981" y="191"/>
                        <a:pt x="274320" y="571"/>
                        <a:pt x="265248" y="1142"/>
                      </a:cubicBezTo>
                      <a:cubicBezTo>
                        <a:pt x="230038" y="3363"/>
                        <a:pt x="159238" y="8628"/>
                        <a:pt x="107343" y="12498"/>
                      </a:cubicBezTo>
                      <a:cubicBezTo>
                        <a:pt x="55448" y="16368"/>
                        <a:pt x="22458" y="18842"/>
                        <a:pt x="4695" y="20111"/>
                      </a:cubicBezTo>
                      <a:lnTo>
                        <a:pt x="0" y="20428"/>
                      </a:lnTo>
                      <a:cubicBezTo>
                        <a:pt x="0" y="22204"/>
                        <a:pt x="190" y="24552"/>
                        <a:pt x="508" y="27787"/>
                      </a:cubicBezTo>
                      <a:close/>
                    </a:path>
                  </a:pathLst>
                </a:custGeom>
                <a:solidFill>
                  <a:srgbClr val="36413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4" name="Freeform: Shape 7933">
                  <a:extLst>
                    <a:ext uri="{FF2B5EF4-FFF2-40B4-BE49-F238E27FC236}">
                      <a16:creationId xmlns:a16="http://schemas.microsoft.com/office/drawing/2014/main" id="{F573A3CA-394C-E254-3B8F-2D60CBE3C4E7}"/>
                    </a:ext>
                  </a:extLst>
                </p:cNvPr>
                <p:cNvSpPr/>
                <p:nvPr/>
              </p:nvSpPr>
              <p:spPr>
                <a:xfrm>
                  <a:off x="284464" y="4609641"/>
                  <a:ext cx="332162" cy="36288"/>
                </a:xfrm>
                <a:custGeom>
                  <a:avLst/>
                  <a:gdLst>
                    <a:gd name="connsiteX0" fmla="*/ 192987 w 332162"/>
                    <a:gd name="connsiteY0" fmla="*/ 27534 h 36288"/>
                    <a:gd name="connsiteX1" fmla="*/ 149403 w 332162"/>
                    <a:gd name="connsiteY1" fmla="*/ 31531 h 36288"/>
                    <a:gd name="connsiteX2" fmla="*/ 59951 w 332162"/>
                    <a:gd name="connsiteY2" fmla="*/ 36289 h 36288"/>
                    <a:gd name="connsiteX3" fmla="*/ 22711 w 332162"/>
                    <a:gd name="connsiteY3" fmla="*/ 34766 h 36288"/>
                    <a:gd name="connsiteX4" fmla="*/ 20173 w 332162"/>
                    <a:gd name="connsiteY4" fmla="*/ 33180 h 36288"/>
                    <a:gd name="connsiteX5" fmla="*/ 19221 w 332162"/>
                    <a:gd name="connsiteY5" fmla="*/ 30135 h 36288"/>
                    <a:gd name="connsiteX6" fmla="*/ 16747 w 332162"/>
                    <a:gd name="connsiteY6" fmla="*/ 28105 h 36288"/>
                    <a:gd name="connsiteX7" fmla="*/ 950 w 332162"/>
                    <a:gd name="connsiteY7" fmla="*/ 23790 h 36288"/>
                    <a:gd name="connsiteX8" fmla="*/ 443 w 332162"/>
                    <a:gd name="connsiteY8" fmla="*/ 22014 h 36288"/>
                    <a:gd name="connsiteX9" fmla="*/ 1585 w 332162"/>
                    <a:gd name="connsiteY9" fmla="*/ 21063 h 36288"/>
                    <a:gd name="connsiteX10" fmla="*/ 44598 w 332162"/>
                    <a:gd name="connsiteY10" fmla="*/ 18335 h 36288"/>
                    <a:gd name="connsiteX11" fmla="*/ 140838 w 332162"/>
                    <a:gd name="connsiteY11" fmla="*/ 11293 h 36288"/>
                    <a:gd name="connsiteX12" fmla="*/ 256365 w 332162"/>
                    <a:gd name="connsiteY12" fmla="*/ 3172 h 36288"/>
                    <a:gd name="connsiteX13" fmla="*/ 268482 w 332162"/>
                    <a:gd name="connsiteY13" fmla="*/ 1523 h 36288"/>
                    <a:gd name="connsiteX14" fmla="*/ 329512 w 332162"/>
                    <a:gd name="connsiteY14" fmla="*/ 0 h 36288"/>
                    <a:gd name="connsiteX15" fmla="*/ 332114 w 332162"/>
                    <a:gd name="connsiteY15" fmla="*/ 2284 h 36288"/>
                    <a:gd name="connsiteX16" fmla="*/ 328878 w 332162"/>
                    <a:gd name="connsiteY16" fmla="*/ 4885 h 36288"/>
                    <a:gd name="connsiteX17" fmla="*/ 299124 w 332162"/>
                    <a:gd name="connsiteY17" fmla="*/ 9326 h 36288"/>
                    <a:gd name="connsiteX18" fmla="*/ 295825 w 332162"/>
                    <a:gd name="connsiteY18" fmla="*/ 10024 h 36288"/>
                    <a:gd name="connsiteX19" fmla="*/ 285801 w 332162"/>
                    <a:gd name="connsiteY19" fmla="*/ 12054 h 36288"/>
                    <a:gd name="connsiteX20" fmla="*/ 282820 w 332162"/>
                    <a:gd name="connsiteY20" fmla="*/ 12942 h 36288"/>
                    <a:gd name="connsiteX21" fmla="*/ 270956 w 332162"/>
                    <a:gd name="connsiteY21" fmla="*/ 16685 h 36288"/>
                    <a:gd name="connsiteX22" fmla="*/ 257443 w 332162"/>
                    <a:gd name="connsiteY22" fmla="*/ 17446 h 36288"/>
                    <a:gd name="connsiteX23" fmla="*/ 254335 w 332162"/>
                    <a:gd name="connsiteY23" fmla="*/ 18525 h 36288"/>
                    <a:gd name="connsiteX24" fmla="*/ 249132 w 332162"/>
                    <a:gd name="connsiteY24" fmla="*/ 20175 h 36288"/>
                    <a:gd name="connsiteX25" fmla="*/ 245833 w 332162"/>
                    <a:gd name="connsiteY25" fmla="*/ 20872 h 36288"/>
                    <a:gd name="connsiteX26" fmla="*/ 226928 w 332162"/>
                    <a:gd name="connsiteY26" fmla="*/ 19604 h 36288"/>
                    <a:gd name="connsiteX27" fmla="*/ 223629 w 332162"/>
                    <a:gd name="connsiteY27" fmla="*/ 18969 h 36288"/>
                    <a:gd name="connsiteX28" fmla="*/ 216143 w 332162"/>
                    <a:gd name="connsiteY28" fmla="*/ 20809 h 36288"/>
                    <a:gd name="connsiteX29" fmla="*/ 214493 w 332162"/>
                    <a:gd name="connsiteY29" fmla="*/ 22712 h 36288"/>
                    <a:gd name="connsiteX30" fmla="*/ 211448 w 332162"/>
                    <a:gd name="connsiteY30" fmla="*/ 24996 h 36288"/>
                    <a:gd name="connsiteX31" fmla="*/ 193050 w 332162"/>
                    <a:gd name="connsiteY31" fmla="*/ 27787 h 3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32162" h="36288">
                      <a:moveTo>
                        <a:pt x="192987" y="27534"/>
                      </a:moveTo>
                      <a:cubicBezTo>
                        <a:pt x="178522" y="28993"/>
                        <a:pt x="163994" y="30262"/>
                        <a:pt x="149403" y="31531"/>
                      </a:cubicBezTo>
                      <a:cubicBezTo>
                        <a:pt x="121742" y="33814"/>
                        <a:pt x="89768" y="34322"/>
                        <a:pt x="59951" y="36289"/>
                      </a:cubicBezTo>
                      <a:lnTo>
                        <a:pt x="22711" y="34766"/>
                      </a:lnTo>
                      <a:cubicBezTo>
                        <a:pt x="21315" y="34766"/>
                        <a:pt x="20490" y="34195"/>
                        <a:pt x="20173" y="33180"/>
                      </a:cubicBezTo>
                      <a:lnTo>
                        <a:pt x="19221" y="30135"/>
                      </a:lnTo>
                      <a:cubicBezTo>
                        <a:pt x="18904" y="29120"/>
                        <a:pt x="18079" y="28422"/>
                        <a:pt x="16747" y="28105"/>
                      </a:cubicBezTo>
                      <a:cubicBezTo>
                        <a:pt x="11291" y="26645"/>
                        <a:pt x="6025" y="25186"/>
                        <a:pt x="950" y="23790"/>
                      </a:cubicBezTo>
                      <a:cubicBezTo>
                        <a:pt x="-65" y="23537"/>
                        <a:pt x="-319" y="22522"/>
                        <a:pt x="443" y="22014"/>
                      </a:cubicBezTo>
                      <a:cubicBezTo>
                        <a:pt x="633" y="21887"/>
                        <a:pt x="1014" y="21570"/>
                        <a:pt x="1585" y="21063"/>
                      </a:cubicBezTo>
                      <a:cubicBezTo>
                        <a:pt x="15859" y="19604"/>
                        <a:pt x="32671" y="19223"/>
                        <a:pt x="44598" y="18335"/>
                      </a:cubicBezTo>
                      <a:cubicBezTo>
                        <a:pt x="76699" y="15924"/>
                        <a:pt x="108737" y="13577"/>
                        <a:pt x="140838" y="11293"/>
                      </a:cubicBezTo>
                      <a:cubicBezTo>
                        <a:pt x="167864" y="9326"/>
                        <a:pt x="217285" y="3933"/>
                        <a:pt x="256365" y="3172"/>
                      </a:cubicBezTo>
                      <a:cubicBezTo>
                        <a:pt x="260615" y="3109"/>
                        <a:pt x="264866" y="1713"/>
                        <a:pt x="268482" y="1523"/>
                      </a:cubicBezTo>
                      <a:cubicBezTo>
                        <a:pt x="288910" y="635"/>
                        <a:pt x="309275" y="127"/>
                        <a:pt x="329512" y="0"/>
                      </a:cubicBezTo>
                      <a:cubicBezTo>
                        <a:pt x="331162" y="0"/>
                        <a:pt x="332431" y="1079"/>
                        <a:pt x="332114" y="2284"/>
                      </a:cubicBezTo>
                      <a:cubicBezTo>
                        <a:pt x="331923" y="3363"/>
                        <a:pt x="330781" y="4187"/>
                        <a:pt x="328878" y="4885"/>
                      </a:cubicBezTo>
                      <a:cubicBezTo>
                        <a:pt x="319489" y="7994"/>
                        <a:pt x="309592" y="9516"/>
                        <a:pt x="299124" y="9326"/>
                      </a:cubicBezTo>
                      <a:cubicBezTo>
                        <a:pt x="297919" y="9326"/>
                        <a:pt x="296840" y="9516"/>
                        <a:pt x="295825" y="10024"/>
                      </a:cubicBezTo>
                      <a:cubicBezTo>
                        <a:pt x="292780" y="11483"/>
                        <a:pt x="289481" y="12117"/>
                        <a:pt x="285801" y="12054"/>
                      </a:cubicBezTo>
                      <a:cubicBezTo>
                        <a:pt x="284596" y="12054"/>
                        <a:pt x="283581" y="12308"/>
                        <a:pt x="282820" y="12942"/>
                      </a:cubicBezTo>
                      <a:cubicBezTo>
                        <a:pt x="279457" y="15417"/>
                        <a:pt x="276095" y="16749"/>
                        <a:pt x="270956" y="16685"/>
                      </a:cubicBezTo>
                      <a:cubicBezTo>
                        <a:pt x="266388" y="16622"/>
                        <a:pt x="261884" y="16876"/>
                        <a:pt x="257443" y="17446"/>
                      </a:cubicBezTo>
                      <a:cubicBezTo>
                        <a:pt x="256238" y="17573"/>
                        <a:pt x="255223" y="17954"/>
                        <a:pt x="254335" y="18525"/>
                      </a:cubicBezTo>
                      <a:cubicBezTo>
                        <a:pt x="252812" y="19477"/>
                        <a:pt x="251099" y="19984"/>
                        <a:pt x="249132" y="20175"/>
                      </a:cubicBezTo>
                      <a:cubicBezTo>
                        <a:pt x="247990" y="20238"/>
                        <a:pt x="246849" y="20492"/>
                        <a:pt x="245833" y="20872"/>
                      </a:cubicBezTo>
                      <a:cubicBezTo>
                        <a:pt x="239109" y="23473"/>
                        <a:pt x="232828" y="23029"/>
                        <a:pt x="226928" y="19604"/>
                      </a:cubicBezTo>
                      <a:cubicBezTo>
                        <a:pt x="225913" y="19032"/>
                        <a:pt x="224834" y="18842"/>
                        <a:pt x="223629" y="18969"/>
                      </a:cubicBezTo>
                      <a:cubicBezTo>
                        <a:pt x="220964" y="19286"/>
                        <a:pt x="218554" y="19857"/>
                        <a:pt x="216143" y="20809"/>
                      </a:cubicBezTo>
                      <a:cubicBezTo>
                        <a:pt x="215128" y="21190"/>
                        <a:pt x="214557" y="21824"/>
                        <a:pt x="214493" y="22712"/>
                      </a:cubicBezTo>
                      <a:cubicBezTo>
                        <a:pt x="214367" y="23981"/>
                        <a:pt x="213352" y="24742"/>
                        <a:pt x="211448" y="24996"/>
                      </a:cubicBezTo>
                      <a:cubicBezTo>
                        <a:pt x="202376" y="26138"/>
                        <a:pt x="196286" y="27090"/>
                        <a:pt x="193050" y="27787"/>
                      </a:cubicBezTo>
                      <a:close/>
                    </a:path>
                  </a:pathLst>
                </a:custGeom>
                <a:solidFill>
                  <a:srgbClr val="3789A3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5" name="Freeform: Shape 7934">
                  <a:extLst>
                    <a:ext uri="{FF2B5EF4-FFF2-40B4-BE49-F238E27FC236}">
                      <a16:creationId xmlns:a16="http://schemas.microsoft.com/office/drawing/2014/main" id="{49D95E2E-5056-023C-0ABC-C7C50A7B801A}"/>
                    </a:ext>
                  </a:extLst>
                </p:cNvPr>
                <p:cNvSpPr/>
                <p:nvPr/>
              </p:nvSpPr>
              <p:spPr>
                <a:xfrm>
                  <a:off x="1213292" y="4126206"/>
                  <a:ext cx="564733" cy="521593"/>
                </a:xfrm>
                <a:custGeom>
                  <a:avLst/>
                  <a:gdLst>
                    <a:gd name="connsiteX0" fmla="*/ 30466 w 564733"/>
                    <a:gd name="connsiteY0" fmla="*/ 471001 h 521593"/>
                    <a:gd name="connsiteX1" fmla="*/ 10355 w 564733"/>
                    <a:gd name="connsiteY1" fmla="*/ 229543 h 521593"/>
                    <a:gd name="connsiteX2" fmla="*/ 77 w 564733"/>
                    <a:gd name="connsiteY2" fmla="*/ 52669 h 521593"/>
                    <a:gd name="connsiteX3" fmla="*/ 15113 w 564733"/>
                    <a:gd name="connsiteY3" fmla="*/ 21202 h 521593"/>
                    <a:gd name="connsiteX4" fmla="*/ 116048 w 564733"/>
                    <a:gd name="connsiteY4" fmla="*/ 17903 h 521593"/>
                    <a:gd name="connsiteX5" fmla="*/ 360614 w 564733"/>
                    <a:gd name="connsiteY5" fmla="*/ 4644 h 521593"/>
                    <a:gd name="connsiteX6" fmla="*/ 521755 w 564733"/>
                    <a:gd name="connsiteY6" fmla="*/ 13 h 521593"/>
                    <a:gd name="connsiteX7" fmla="*/ 551572 w 564733"/>
                    <a:gd name="connsiteY7" fmla="*/ 7499 h 521593"/>
                    <a:gd name="connsiteX8" fmla="*/ 554554 w 564733"/>
                    <a:gd name="connsiteY8" fmla="*/ 107165 h 521593"/>
                    <a:gd name="connsiteX9" fmla="*/ 562992 w 564733"/>
                    <a:gd name="connsiteY9" fmla="*/ 408067 h 521593"/>
                    <a:gd name="connsiteX10" fmla="*/ 564324 w 564733"/>
                    <a:gd name="connsiteY10" fmla="*/ 492951 h 521593"/>
                    <a:gd name="connsiteX11" fmla="*/ 548083 w 564733"/>
                    <a:gd name="connsiteY11" fmla="*/ 497963 h 521593"/>
                    <a:gd name="connsiteX12" fmla="*/ 456157 w 564733"/>
                    <a:gd name="connsiteY12" fmla="*/ 502911 h 521593"/>
                    <a:gd name="connsiteX13" fmla="*/ 270274 w 564733"/>
                    <a:gd name="connsiteY13" fmla="*/ 511349 h 521593"/>
                    <a:gd name="connsiteX14" fmla="*/ 111798 w 564733"/>
                    <a:gd name="connsiteY14" fmla="*/ 518962 h 521593"/>
                    <a:gd name="connsiteX15" fmla="*/ 46643 w 564733"/>
                    <a:gd name="connsiteY15" fmla="*/ 521437 h 521593"/>
                    <a:gd name="connsiteX16" fmla="*/ 30339 w 564733"/>
                    <a:gd name="connsiteY16" fmla="*/ 471001 h 521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4733" h="521593">
                      <a:moveTo>
                        <a:pt x="30466" y="471001"/>
                      </a:moveTo>
                      <a:cubicBezTo>
                        <a:pt x="25327" y="418788"/>
                        <a:pt x="16509" y="313286"/>
                        <a:pt x="10355" y="229543"/>
                      </a:cubicBezTo>
                      <a:cubicBezTo>
                        <a:pt x="4201" y="145801"/>
                        <a:pt x="649" y="83755"/>
                        <a:pt x="77" y="52669"/>
                      </a:cubicBezTo>
                      <a:cubicBezTo>
                        <a:pt x="-493" y="21519"/>
                        <a:pt x="1854" y="21329"/>
                        <a:pt x="15113" y="21202"/>
                      </a:cubicBezTo>
                      <a:cubicBezTo>
                        <a:pt x="28436" y="21075"/>
                        <a:pt x="52607" y="21075"/>
                        <a:pt x="116048" y="17903"/>
                      </a:cubicBezTo>
                      <a:cubicBezTo>
                        <a:pt x="179426" y="14731"/>
                        <a:pt x="282010" y="8324"/>
                        <a:pt x="360614" y="4644"/>
                      </a:cubicBezTo>
                      <a:cubicBezTo>
                        <a:pt x="439218" y="1028"/>
                        <a:pt x="493841" y="139"/>
                        <a:pt x="521755" y="13"/>
                      </a:cubicBezTo>
                      <a:cubicBezTo>
                        <a:pt x="549669" y="-114"/>
                        <a:pt x="550875" y="584"/>
                        <a:pt x="551572" y="7499"/>
                      </a:cubicBezTo>
                      <a:cubicBezTo>
                        <a:pt x="552270" y="14477"/>
                        <a:pt x="552397" y="27673"/>
                        <a:pt x="554554" y="107165"/>
                      </a:cubicBezTo>
                      <a:cubicBezTo>
                        <a:pt x="556711" y="186593"/>
                        <a:pt x="560962" y="332318"/>
                        <a:pt x="562992" y="408067"/>
                      </a:cubicBezTo>
                      <a:cubicBezTo>
                        <a:pt x="565085" y="483816"/>
                        <a:pt x="564959" y="489652"/>
                        <a:pt x="564324" y="492951"/>
                      </a:cubicBezTo>
                      <a:cubicBezTo>
                        <a:pt x="563690" y="496187"/>
                        <a:pt x="562548" y="496884"/>
                        <a:pt x="548083" y="497963"/>
                      </a:cubicBezTo>
                      <a:cubicBezTo>
                        <a:pt x="533619" y="499042"/>
                        <a:pt x="505958" y="500628"/>
                        <a:pt x="456157" y="502911"/>
                      </a:cubicBezTo>
                      <a:cubicBezTo>
                        <a:pt x="406419" y="505259"/>
                        <a:pt x="334540" y="508304"/>
                        <a:pt x="270274" y="511349"/>
                      </a:cubicBezTo>
                      <a:cubicBezTo>
                        <a:pt x="206008" y="514394"/>
                        <a:pt x="149228" y="517376"/>
                        <a:pt x="111798" y="518962"/>
                      </a:cubicBezTo>
                      <a:cubicBezTo>
                        <a:pt x="74431" y="520548"/>
                        <a:pt x="56413" y="520802"/>
                        <a:pt x="46643" y="521437"/>
                      </a:cubicBezTo>
                      <a:cubicBezTo>
                        <a:pt x="36937" y="522071"/>
                        <a:pt x="35478" y="523213"/>
                        <a:pt x="30339" y="471001"/>
                      </a:cubicBezTo>
                      <a:close/>
                    </a:path>
                  </a:pathLst>
                </a:custGeom>
                <a:solidFill>
                  <a:srgbClr val="D47C8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6" name="Freeform: Shape 7935">
                  <a:extLst>
                    <a:ext uri="{FF2B5EF4-FFF2-40B4-BE49-F238E27FC236}">
                      <a16:creationId xmlns:a16="http://schemas.microsoft.com/office/drawing/2014/main" id="{666A80FB-E4AD-97FB-500D-C787F823FC4F}"/>
                    </a:ext>
                  </a:extLst>
                </p:cNvPr>
                <p:cNvSpPr/>
                <p:nvPr/>
              </p:nvSpPr>
              <p:spPr>
                <a:xfrm>
                  <a:off x="1502143" y="4630527"/>
                  <a:ext cx="38773" cy="104157"/>
                </a:xfrm>
                <a:custGeom>
                  <a:avLst/>
                  <a:gdLst>
                    <a:gd name="connsiteX0" fmla="*/ 38710 w 38773"/>
                    <a:gd name="connsiteY0" fmla="*/ 104157 h 104157"/>
                    <a:gd name="connsiteX1" fmla="*/ 10733 w 38773"/>
                    <a:gd name="connsiteY1" fmla="*/ 104157 h 104157"/>
                    <a:gd name="connsiteX2" fmla="*/ 1343 w 38773"/>
                    <a:gd name="connsiteY2" fmla="*/ 23841 h 104157"/>
                    <a:gd name="connsiteX3" fmla="*/ 3310 w 38773"/>
                    <a:gd name="connsiteY3" fmla="*/ 367 h 104157"/>
                    <a:gd name="connsiteX4" fmla="*/ 21835 w 38773"/>
                    <a:gd name="connsiteY4" fmla="*/ 113 h 104157"/>
                    <a:gd name="connsiteX5" fmla="*/ 32112 w 38773"/>
                    <a:gd name="connsiteY5" fmla="*/ 13817 h 104157"/>
                    <a:gd name="connsiteX6" fmla="*/ 37315 w 38773"/>
                    <a:gd name="connsiteY6" fmla="*/ 74784 h 104157"/>
                    <a:gd name="connsiteX7" fmla="*/ 38774 w 38773"/>
                    <a:gd name="connsiteY7" fmla="*/ 104157 h 10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773" h="104157">
                      <a:moveTo>
                        <a:pt x="38710" y="104157"/>
                      </a:moveTo>
                      <a:lnTo>
                        <a:pt x="10733" y="104157"/>
                      </a:lnTo>
                      <a:cubicBezTo>
                        <a:pt x="6165" y="81509"/>
                        <a:pt x="3056" y="43951"/>
                        <a:pt x="1343" y="23841"/>
                      </a:cubicBezTo>
                      <a:cubicBezTo>
                        <a:pt x="-560" y="2017"/>
                        <a:pt x="-877" y="875"/>
                        <a:pt x="3310" y="367"/>
                      </a:cubicBezTo>
                      <a:cubicBezTo>
                        <a:pt x="7497" y="-140"/>
                        <a:pt x="16189" y="-13"/>
                        <a:pt x="21835" y="113"/>
                      </a:cubicBezTo>
                      <a:cubicBezTo>
                        <a:pt x="27481" y="240"/>
                        <a:pt x="29955" y="304"/>
                        <a:pt x="32112" y="13817"/>
                      </a:cubicBezTo>
                      <a:cubicBezTo>
                        <a:pt x="34269" y="27266"/>
                        <a:pt x="36046" y="54102"/>
                        <a:pt x="37315" y="74784"/>
                      </a:cubicBezTo>
                      <a:cubicBezTo>
                        <a:pt x="38012" y="86584"/>
                        <a:pt x="38583" y="96354"/>
                        <a:pt x="38774" y="104157"/>
                      </a:cubicBezTo>
                      <a:close/>
                    </a:path>
                  </a:pathLst>
                </a:custGeom>
                <a:solidFill>
                  <a:srgbClr val="193A56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7" name="Freeform: Shape 7936">
                  <a:extLst>
                    <a:ext uri="{FF2B5EF4-FFF2-40B4-BE49-F238E27FC236}">
                      <a16:creationId xmlns:a16="http://schemas.microsoft.com/office/drawing/2014/main" id="{06A96C75-6387-7B0D-9383-85683DC7DD0C}"/>
                    </a:ext>
                  </a:extLst>
                </p:cNvPr>
                <p:cNvSpPr/>
                <p:nvPr/>
              </p:nvSpPr>
              <p:spPr>
                <a:xfrm>
                  <a:off x="1566877" y="4624735"/>
                  <a:ext cx="45601" cy="110012"/>
                </a:xfrm>
                <a:custGeom>
                  <a:avLst/>
                  <a:gdLst>
                    <a:gd name="connsiteX0" fmla="*/ 45602 w 45601"/>
                    <a:gd name="connsiteY0" fmla="*/ 109949 h 110012"/>
                    <a:gd name="connsiteX1" fmla="*/ 19908 w 45601"/>
                    <a:gd name="connsiteY1" fmla="*/ 109949 h 110012"/>
                    <a:gd name="connsiteX2" fmla="*/ 19718 w 45601"/>
                    <a:gd name="connsiteY2" fmla="*/ 109124 h 110012"/>
                    <a:gd name="connsiteX3" fmla="*/ 2969 w 45601"/>
                    <a:gd name="connsiteY3" fmla="*/ 24811 h 110012"/>
                    <a:gd name="connsiteX4" fmla="*/ 2462 w 45601"/>
                    <a:gd name="connsiteY4" fmla="*/ 893 h 110012"/>
                    <a:gd name="connsiteX5" fmla="*/ 17434 w 45601"/>
                    <a:gd name="connsiteY5" fmla="*/ 132 h 110012"/>
                    <a:gd name="connsiteX6" fmla="*/ 29170 w 45601"/>
                    <a:gd name="connsiteY6" fmla="*/ 17642 h 110012"/>
                    <a:gd name="connsiteX7" fmla="*/ 41161 w 45601"/>
                    <a:gd name="connsiteY7" fmla="*/ 86031 h 110012"/>
                    <a:gd name="connsiteX8" fmla="*/ 45602 w 45601"/>
                    <a:gd name="connsiteY8" fmla="*/ 110012 h 11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01" h="110012">
                      <a:moveTo>
                        <a:pt x="45602" y="109949"/>
                      </a:moveTo>
                      <a:lnTo>
                        <a:pt x="19908" y="109949"/>
                      </a:lnTo>
                      <a:lnTo>
                        <a:pt x="19718" y="109124"/>
                      </a:lnTo>
                      <a:cubicBezTo>
                        <a:pt x="14579" y="88252"/>
                        <a:pt x="6839" y="46444"/>
                        <a:pt x="2969" y="24811"/>
                      </a:cubicBezTo>
                      <a:cubicBezTo>
                        <a:pt x="-901" y="3177"/>
                        <a:pt x="-901" y="1718"/>
                        <a:pt x="2462" y="893"/>
                      </a:cubicBezTo>
                      <a:cubicBezTo>
                        <a:pt x="5824" y="69"/>
                        <a:pt x="12612" y="-185"/>
                        <a:pt x="17434" y="132"/>
                      </a:cubicBezTo>
                      <a:cubicBezTo>
                        <a:pt x="22319" y="386"/>
                        <a:pt x="25301" y="1211"/>
                        <a:pt x="29170" y="17642"/>
                      </a:cubicBezTo>
                      <a:cubicBezTo>
                        <a:pt x="33040" y="34073"/>
                        <a:pt x="37799" y="66048"/>
                        <a:pt x="41161" y="86031"/>
                      </a:cubicBezTo>
                      <a:cubicBezTo>
                        <a:pt x="43064" y="97261"/>
                        <a:pt x="44523" y="104683"/>
                        <a:pt x="45602" y="110012"/>
                      </a:cubicBezTo>
                      <a:close/>
                    </a:path>
                  </a:pathLst>
                </a:custGeom>
                <a:solidFill>
                  <a:srgbClr val="264162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8" name="Freeform: Shape 7937">
                  <a:extLst>
                    <a:ext uri="{FF2B5EF4-FFF2-40B4-BE49-F238E27FC236}">
                      <a16:creationId xmlns:a16="http://schemas.microsoft.com/office/drawing/2014/main" id="{7DD58C24-3AD2-85B2-28D3-A68404F7CE63}"/>
                    </a:ext>
                  </a:extLst>
                </p:cNvPr>
                <p:cNvSpPr/>
                <p:nvPr/>
              </p:nvSpPr>
              <p:spPr>
                <a:xfrm>
                  <a:off x="1230038" y="4146481"/>
                  <a:ext cx="548062" cy="499893"/>
                </a:xfrm>
                <a:custGeom>
                  <a:avLst/>
                  <a:gdLst>
                    <a:gd name="connsiteX0" fmla="*/ 547134 w 548062"/>
                    <a:gd name="connsiteY0" fmla="*/ 418054 h 499893"/>
                    <a:gd name="connsiteX1" fmla="*/ 547642 w 548062"/>
                    <a:gd name="connsiteY1" fmla="*/ 472613 h 499893"/>
                    <a:gd name="connsiteX2" fmla="*/ 531401 w 548062"/>
                    <a:gd name="connsiteY2" fmla="*/ 477625 h 499893"/>
                    <a:gd name="connsiteX3" fmla="*/ 439475 w 548062"/>
                    <a:gd name="connsiteY3" fmla="*/ 482573 h 499893"/>
                    <a:gd name="connsiteX4" fmla="*/ 253592 w 548062"/>
                    <a:gd name="connsiteY4" fmla="*/ 491011 h 499893"/>
                    <a:gd name="connsiteX5" fmla="*/ 95115 w 548062"/>
                    <a:gd name="connsiteY5" fmla="*/ 498624 h 499893"/>
                    <a:gd name="connsiteX6" fmla="*/ 62760 w 548062"/>
                    <a:gd name="connsiteY6" fmla="*/ 499893 h 499893"/>
                    <a:gd name="connsiteX7" fmla="*/ 60603 w 548062"/>
                    <a:gd name="connsiteY7" fmla="*/ 496975 h 499893"/>
                    <a:gd name="connsiteX8" fmla="*/ 49374 w 548062"/>
                    <a:gd name="connsiteY8" fmla="*/ 467665 h 499893"/>
                    <a:gd name="connsiteX9" fmla="*/ 44933 w 548062"/>
                    <a:gd name="connsiteY9" fmla="*/ 400480 h 499893"/>
                    <a:gd name="connsiteX10" fmla="*/ 32055 w 548062"/>
                    <a:gd name="connsiteY10" fmla="*/ 278419 h 499893"/>
                    <a:gd name="connsiteX11" fmla="*/ 19240 w 548062"/>
                    <a:gd name="connsiteY11" fmla="*/ 177104 h 499893"/>
                    <a:gd name="connsiteX12" fmla="*/ 4902 w 548062"/>
                    <a:gd name="connsiteY12" fmla="*/ 114614 h 499893"/>
                    <a:gd name="connsiteX13" fmla="*/ 17 w 548062"/>
                    <a:gd name="connsiteY13" fmla="*/ 69063 h 499893"/>
                    <a:gd name="connsiteX14" fmla="*/ 2618 w 548062"/>
                    <a:gd name="connsiteY14" fmla="*/ 37026 h 499893"/>
                    <a:gd name="connsiteX15" fmla="*/ 6932 w 548062"/>
                    <a:gd name="connsiteY15" fmla="*/ 29793 h 499893"/>
                    <a:gd name="connsiteX16" fmla="*/ 44362 w 548062"/>
                    <a:gd name="connsiteY16" fmla="*/ 27890 h 499893"/>
                    <a:gd name="connsiteX17" fmla="*/ 166360 w 548062"/>
                    <a:gd name="connsiteY17" fmla="*/ 19199 h 499893"/>
                    <a:gd name="connsiteX18" fmla="*/ 316906 w 548062"/>
                    <a:gd name="connsiteY18" fmla="*/ 6193 h 499893"/>
                    <a:gd name="connsiteX19" fmla="*/ 449562 w 548062"/>
                    <a:gd name="connsiteY19" fmla="*/ 2323 h 499893"/>
                    <a:gd name="connsiteX20" fmla="*/ 489657 w 548062"/>
                    <a:gd name="connsiteY20" fmla="*/ 103 h 499893"/>
                    <a:gd name="connsiteX21" fmla="*/ 496445 w 548062"/>
                    <a:gd name="connsiteY21" fmla="*/ 16851 h 499893"/>
                    <a:gd name="connsiteX22" fmla="*/ 502472 w 548062"/>
                    <a:gd name="connsiteY22" fmla="*/ 104464 h 499893"/>
                    <a:gd name="connsiteX23" fmla="*/ 511861 w 548062"/>
                    <a:gd name="connsiteY23" fmla="*/ 232488 h 499893"/>
                    <a:gd name="connsiteX24" fmla="*/ 524232 w 548062"/>
                    <a:gd name="connsiteY24" fmla="*/ 379355 h 499893"/>
                    <a:gd name="connsiteX25" fmla="*/ 526262 w 548062"/>
                    <a:gd name="connsiteY25" fmla="*/ 418879 h 499893"/>
                    <a:gd name="connsiteX26" fmla="*/ 534446 w 548062"/>
                    <a:gd name="connsiteY26" fmla="*/ 420401 h 499893"/>
                    <a:gd name="connsiteX27" fmla="*/ 547008 w 548062"/>
                    <a:gd name="connsiteY27" fmla="*/ 417990 h 49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48062" h="499893">
                      <a:moveTo>
                        <a:pt x="547134" y="418054"/>
                      </a:moveTo>
                      <a:cubicBezTo>
                        <a:pt x="548340" y="465254"/>
                        <a:pt x="548213" y="469885"/>
                        <a:pt x="547642" y="472613"/>
                      </a:cubicBezTo>
                      <a:cubicBezTo>
                        <a:pt x="547008" y="475849"/>
                        <a:pt x="545866" y="476547"/>
                        <a:pt x="531401" y="477625"/>
                      </a:cubicBezTo>
                      <a:cubicBezTo>
                        <a:pt x="516936" y="478704"/>
                        <a:pt x="489276" y="480290"/>
                        <a:pt x="439475" y="482573"/>
                      </a:cubicBezTo>
                      <a:cubicBezTo>
                        <a:pt x="389737" y="484921"/>
                        <a:pt x="317858" y="487966"/>
                        <a:pt x="253592" y="491011"/>
                      </a:cubicBezTo>
                      <a:cubicBezTo>
                        <a:pt x="189326" y="494056"/>
                        <a:pt x="132546" y="497038"/>
                        <a:pt x="95115" y="498624"/>
                      </a:cubicBezTo>
                      <a:cubicBezTo>
                        <a:pt x="82173" y="499195"/>
                        <a:pt x="71515" y="499576"/>
                        <a:pt x="62760" y="499893"/>
                      </a:cubicBezTo>
                      <a:cubicBezTo>
                        <a:pt x="61809" y="499005"/>
                        <a:pt x="61238" y="498053"/>
                        <a:pt x="60603" y="496975"/>
                      </a:cubicBezTo>
                      <a:cubicBezTo>
                        <a:pt x="57178" y="490884"/>
                        <a:pt x="51785" y="481876"/>
                        <a:pt x="49374" y="467665"/>
                      </a:cubicBezTo>
                      <a:cubicBezTo>
                        <a:pt x="46963" y="453454"/>
                        <a:pt x="47535" y="434041"/>
                        <a:pt x="44933" y="400480"/>
                      </a:cubicBezTo>
                      <a:cubicBezTo>
                        <a:pt x="42332" y="366920"/>
                        <a:pt x="36623" y="319276"/>
                        <a:pt x="32055" y="278419"/>
                      </a:cubicBezTo>
                      <a:cubicBezTo>
                        <a:pt x="27424" y="237563"/>
                        <a:pt x="23998" y="203622"/>
                        <a:pt x="19240" y="177104"/>
                      </a:cubicBezTo>
                      <a:cubicBezTo>
                        <a:pt x="14545" y="150649"/>
                        <a:pt x="8582" y="131617"/>
                        <a:pt x="4902" y="114614"/>
                      </a:cubicBezTo>
                      <a:cubicBezTo>
                        <a:pt x="1222" y="97612"/>
                        <a:pt x="-173" y="82640"/>
                        <a:pt x="17" y="69063"/>
                      </a:cubicBezTo>
                      <a:cubicBezTo>
                        <a:pt x="144" y="55487"/>
                        <a:pt x="1793" y="43370"/>
                        <a:pt x="2618" y="37026"/>
                      </a:cubicBezTo>
                      <a:cubicBezTo>
                        <a:pt x="3443" y="30681"/>
                        <a:pt x="3443" y="30111"/>
                        <a:pt x="6932" y="29793"/>
                      </a:cubicBezTo>
                      <a:cubicBezTo>
                        <a:pt x="10485" y="29476"/>
                        <a:pt x="17527" y="29349"/>
                        <a:pt x="44362" y="27890"/>
                      </a:cubicBezTo>
                      <a:cubicBezTo>
                        <a:pt x="71198" y="26431"/>
                        <a:pt x="117764" y="23513"/>
                        <a:pt x="166360" y="19199"/>
                      </a:cubicBezTo>
                      <a:cubicBezTo>
                        <a:pt x="214956" y="14885"/>
                        <a:pt x="265582" y="9175"/>
                        <a:pt x="316906" y="6193"/>
                      </a:cubicBezTo>
                      <a:cubicBezTo>
                        <a:pt x="368230" y="3211"/>
                        <a:pt x="420189" y="3021"/>
                        <a:pt x="449562" y="2323"/>
                      </a:cubicBezTo>
                      <a:cubicBezTo>
                        <a:pt x="478935" y="1689"/>
                        <a:pt x="485660" y="547"/>
                        <a:pt x="489657" y="103"/>
                      </a:cubicBezTo>
                      <a:cubicBezTo>
                        <a:pt x="493653" y="-341"/>
                        <a:pt x="494795" y="-87"/>
                        <a:pt x="496445" y="16851"/>
                      </a:cubicBezTo>
                      <a:cubicBezTo>
                        <a:pt x="498031" y="33854"/>
                        <a:pt x="500061" y="67604"/>
                        <a:pt x="502472" y="104464"/>
                      </a:cubicBezTo>
                      <a:cubicBezTo>
                        <a:pt x="504882" y="141323"/>
                        <a:pt x="507674" y="181291"/>
                        <a:pt x="511861" y="232488"/>
                      </a:cubicBezTo>
                      <a:cubicBezTo>
                        <a:pt x="516048" y="283685"/>
                        <a:pt x="521695" y="346175"/>
                        <a:pt x="524232" y="379355"/>
                      </a:cubicBezTo>
                      <a:cubicBezTo>
                        <a:pt x="526833" y="412598"/>
                        <a:pt x="526326" y="416531"/>
                        <a:pt x="526262" y="418879"/>
                      </a:cubicBezTo>
                      <a:cubicBezTo>
                        <a:pt x="526199" y="421226"/>
                        <a:pt x="526516" y="421860"/>
                        <a:pt x="534446" y="420401"/>
                      </a:cubicBezTo>
                      <a:cubicBezTo>
                        <a:pt x="537682" y="419830"/>
                        <a:pt x="542186" y="418879"/>
                        <a:pt x="547008" y="417990"/>
                      </a:cubicBezTo>
                      <a:close/>
                    </a:path>
                  </a:pathLst>
                </a:custGeom>
                <a:solidFill>
                  <a:srgbClr val="1F213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39" name="Freeform: Shape 7938">
                  <a:extLst>
                    <a:ext uri="{FF2B5EF4-FFF2-40B4-BE49-F238E27FC236}">
                      <a16:creationId xmlns:a16="http://schemas.microsoft.com/office/drawing/2014/main" id="{C2967D09-FC19-8854-E633-7DA1C2192B00}"/>
                    </a:ext>
                  </a:extLst>
                </p:cNvPr>
                <p:cNvSpPr/>
                <p:nvPr/>
              </p:nvSpPr>
              <p:spPr>
                <a:xfrm>
                  <a:off x="1251310" y="4202836"/>
                  <a:ext cx="487116" cy="390890"/>
                </a:xfrm>
                <a:custGeom>
                  <a:avLst/>
                  <a:gdLst>
                    <a:gd name="connsiteX0" fmla="*/ 61 w 487116"/>
                    <a:gd name="connsiteY0" fmla="*/ 17403 h 390890"/>
                    <a:gd name="connsiteX1" fmla="*/ 2980 w 487116"/>
                    <a:gd name="connsiteY1" fmla="*/ 67522 h 390890"/>
                    <a:gd name="connsiteX2" fmla="*/ 17000 w 487116"/>
                    <a:gd name="connsiteY2" fmla="*/ 147838 h 390890"/>
                    <a:gd name="connsiteX3" fmla="*/ 27975 w 487116"/>
                    <a:gd name="connsiteY3" fmla="*/ 265902 h 390890"/>
                    <a:gd name="connsiteX4" fmla="*/ 40918 w 487116"/>
                    <a:gd name="connsiteY4" fmla="*/ 370517 h 390890"/>
                    <a:gd name="connsiteX5" fmla="*/ 55001 w 487116"/>
                    <a:gd name="connsiteY5" fmla="*/ 390691 h 390890"/>
                    <a:gd name="connsiteX6" fmla="*/ 111972 w 487116"/>
                    <a:gd name="connsiteY6" fmla="*/ 385489 h 390890"/>
                    <a:gd name="connsiteX7" fmla="*/ 264231 w 487116"/>
                    <a:gd name="connsiteY7" fmla="*/ 375212 h 390890"/>
                    <a:gd name="connsiteX8" fmla="*/ 422263 w 487116"/>
                    <a:gd name="connsiteY8" fmla="*/ 374197 h 390890"/>
                    <a:gd name="connsiteX9" fmla="*/ 480502 w 487116"/>
                    <a:gd name="connsiteY9" fmla="*/ 371025 h 390890"/>
                    <a:gd name="connsiteX10" fmla="*/ 487036 w 487116"/>
                    <a:gd name="connsiteY10" fmla="*/ 362396 h 390890"/>
                    <a:gd name="connsiteX11" fmla="*/ 482278 w 487116"/>
                    <a:gd name="connsiteY11" fmla="*/ 308345 h 390890"/>
                    <a:gd name="connsiteX12" fmla="*/ 466735 w 487116"/>
                    <a:gd name="connsiteY12" fmla="*/ 136736 h 390890"/>
                    <a:gd name="connsiteX13" fmla="*/ 459313 w 487116"/>
                    <a:gd name="connsiteY13" fmla="*/ 47094 h 390890"/>
                    <a:gd name="connsiteX14" fmla="*/ 452398 w 487116"/>
                    <a:gd name="connsiteY14" fmla="*/ 34405 h 390890"/>
                    <a:gd name="connsiteX15" fmla="*/ 418330 w 487116"/>
                    <a:gd name="connsiteY15" fmla="*/ 35484 h 390890"/>
                    <a:gd name="connsiteX16" fmla="*/ 303311 w 487116"/>
                    <a:gd name="connsiteY16" fmla="*/ 41130 h 390890"/>
                    <a:gd name="connsiteX17" fmla="*/ 186515 w 487116"/>
                    <a:gd name="connsiteY17" fmla="*/ 47094 h 390890"/>
                    <a:gd name="connsiteX18" fmla="*/ 135572 w 487116"/>
                    <a:gd name="connsiteY18" fmla="*/ 43922 h 390890"/>
                    <a:gd name="connsiteX19" fmla="*/ 100172 w 487116"/>
                    <a:gd name="connsiteY19" fmla="*/ 22732 h 390890"/>
                    <a:gd name="connsiteX20" fmla="*/ 65596 w 487116"/>
                    <a:gd name="connsiteY20" fmla="*/ 3953 h 390890"/>
                    <a:gd name="connsiteX21" fmla="*/ 43899 w 487116"/>
                    <a:gd name="connsiteY21" fmla="*/ 83 h 390890"/>
                    <a:gd name="connsiteX22" fmla="*/ 16746 w 487116"/>
                    <a:gd name="connsiteY22" fmla="*/ 2494 h 390890"/>
                    <a:gd name="connsiteX23" fmla="*/ 1711 w 487116"/>
                    <a:gd name="connsiteY23" fmla="*/ 5349 h 390890"/>
                    <a:gd name="connsiteX24" fmla="*/ 125 w 487116"/>
                    <a:gd name="connsiteY24" fmla="*/ 17276 h 39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7116" h="390890">
                      <a:moveTo>
                        <a:pt x="61" y="17403"/>
                      </a:moveTo>
                      <a:cubicBezTo>
                        <a:pt x="188" y="27236"/>
                        <a:pt x="-129" y="45761"/>
                        <a:pt x="2980" y="67522"/>
                      </a:cubicBezTo>
                      <a:cubicBezTo>
                        <a:pt x="6088" y="89282"/>
                        <a:pt x="12496" y="114214"/>
                        <a:pt x="17000" y="147838"/>
                      </a:cubicBezTo>
                      <a:cubicBezTo>
                        <a:pt x="21504" y="181526"/>
                        <a:pt x="24106" y="223904"/>
                        <a:pt x="27975" y="265902"/>
                      </a:cubicBezTo>
                      <a:cubicBezTo>
                        <a:pt x="31845" y="307964"/>
                        <a:pt x="37111" y="349645"/>
                        <a:pt x="40918" y="370517"/>
                      </a:cubicBezTo>
                      <a:cubicBezTo>
                        <a:pt x="44724" y="391389"/>
                        <a:pt x="47071" y="391389"/>
                        <a:pt x="55001" y="390691"/>
                      </a:cubicBezTo>
                      <a:cubicBezTo>
                        <a:pt x="62932" y="390057"/>
                        <a:pt x="76508" y="388725"/>
                        <a:pt x="111972" y="385489"/>
                      </a:cubicBezTo>
                      <a:cubicBezTo>
                        <a:pt x="147435" y="382317"/>
                        <a:pt x="204913" y="377242"/>
                        <a:pt x="264231" y="375212"/>
                      </a:cubicBezTo>
                      <a:cubicBezTo>
                        <a:pt x="323548" y="373245"/>
                        <a:pt x="384706" y="374323"/>
                        <a:pt x="422263" y="374197"/>
                      </a:cubicBezTo>
                      <a:cubicBezTo>
                        <a:pt x="459757" y="374070"/>
                        <a:pt x="473587" y="372737"/>
                        <a:pt x="480502" y="371025"/>
                      </a:cubicBezTo>
                      <a:cubicBezTo>
                        <a:pt x="487354" y="369248"/>
                        <a:pt x="487290" y="367028"/>
                        <a:pt x="487036" y="362396"/>
                      </a:cubicBezTo>
                      <a:cubicBezTo>
                        <a:pt x="486719" y="357765"/>
                        <a:pt x="486212" y="350723"/>
                        <a:pt x="482278" y="308345"/>
                      </a:cubicBezTo>
                      <a:cubicBezTo>
                        <a:pt x="478345" y="265966"/>
                        <a:pt x="471049" y="188250"/>
                        <a:pt x="466735" y="136736"/>
                      </a:cubicBezTo>
                      <a:cubicBezTo>
                        <a:pt x="462358" y="85221"/>
                        <a:pt x="460962" y="59845"/>
                        <a:pt x="459313" y="47094"/>
                      </a:cubicBezTo>
                      <a:cubicBezTo>
                        <a:pt x="457727" y="34405"/>
                        <a:pt x="455950" y="34405"/>
                        <a:pt x="452398" y="34405"/>
                      </a:cubicBezTo>
                      <a:cubicBezTo>
                        <a:pt x="448845" y="34405"/>
                        <a:pt x="443516" y="34405"/>
                        <a:pt x="418330" y="35484"/>
                      </a:cubicBezTo>
                      <a:cubicBezTo>
                        <a:pt x="393080" y="36562"/>
                        <a:pt x="347973" y="38783"/>
                        <a:pt x="303311" y="41130"/>
                      </a:cubicBezTo>
                      <a:cubicBezTo>
                        <a:pt x="258648" y="43477"/>
                        <a:pt x="214429" y="45888"/>
                        <a:pt x="186515" y="47094"/>
                      </a:cubicBezTo>
                      <a:cubicBezTo>
                        <a:pt x="158664" y="48299"/>
                        <a:pt x="147118" y="48299"/>
                        <a:pt x="135572" y="43922"/>
                      </a:cubicBezTo>
                      <a:cubicBezTo>
                        <a:pt x="124025" y="39481"/>
                        <a:pt x="112543" y="30662"/>
                        <a:pt x="100172" y="22732"/>
                      </a:cubicBezTo>
                      <a:cubicBezTo>
                        <a:pt x="87801" y="14802"/>
                        <a:pt x="74541" y="7696"/>
                        <a:pt x="65596" y="3953"/>
                      </a:cubicBezTo>
                      <a:cubicBezTo>
                        <a:pt x="56588" y="210"/>
                        <a:pt x="51893" y="-234"/>
                        <a:pt x="43899" y="83"/>
                      </a:cubicBezTo>
                      <a:cubicBezTo>
                        <a:pt x="35906" y="401"/>
                        <a:pt x="24740" y="1542"/>
                        <a:pt x="16746" y="2494"/>
                      </a:cubicBezTo>
                      <a:cubicBezTo>
                        <a:pt x="8753" y="3509"/>
                        <a:pt x="3868" y="4397"/>
                        <a:pt x="1711" y="5349"/>
                      </a:cubicBezTo>
                      <a:cubicBezTo>
                        <a:pt x="-446" y="6364"/>
                        <a:pt x="-2" y="7443"/>
                        <a:pt x="125" y="17276"/>
                      </a:cubicBezTo>
                      <a:close/>
                    </a:path>
                  </a:pathLst>
                </a:custGeom>
                <a:solidFill>
                  <a:srgbClr val="22738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0" name="Freeform: Shape 7939">
                  <a:extLst>
                    <a:ext uri="{FF2B5EF4-FFF2-40B4-BE49-F238E27FC236}">
                      <a16:creationId xmlns:a16="http://schemas.microsoft.com/office/drawing/2014/main" id="{665EA6B1-15A9-E79C-F9DA-1BCC0EAF1DD4}"/>
                    </a:ext>
                  </a:extLst>
                </p:cNvPr>
                <p:cNvSpPr/>
                <p:nvPr/>
              </p:nvSpPr>
              <p:spPr>
                <a:xfrm>
                  <a:off x="1641471" y="4237368"/>
                  <a:ext cx="96113" cy="320858"/>
                </a:xfrm>
                <a:custGeom>
                  <a:avLst/>
                  <a:gdLst>
                    <a:gd name="connsiteX0" fmla="*/ 96113 w 96113"/>
                    <a:gd name="connsiteY0" fmla="*/ 318539 h 320858"/>
                    <a:gd name="connsiteX1" fmla="*/ 92117 w 96113"/>
                    <a:gd name="connsiteY1" fmla="*/ 273939 h 320858"/>
                    <a:gd name="connsiteX2" fmla="*/ 76574 w 96113"/>
                    <a:gd name="connsiteY2" fmla="*/ 102331 h 320858"/>
                    <a:gd name="connsiteX3" fmla="*/ 69151 w 96113"/>
                    <a:gd name="connsiteY3" fmla="*/ 12688 h 320858"/>
                    <a:gd name="connsiteX4" fmla="*/ 62236 w 96113"/>
                    <a:gd name="connsiteY4" fmla="*/ 0 h 320858"/>
                    <a:gd name="connsiteX5" fmla="*/ 28168 w 96113"/>
                    <a:gd name="connsiteY5" fmla="*/ 1079 h 320858"/>
                    <a:gd name="connsiteX6" fmla="*/ 0 w 96113"/>
                    <a:gd name="connsiteY6" fmla="*/ 2347 h 320858"/>
                    <a:gd name="connsiteX7" fmla="*/ 24679 w 96113"/>
                    <a:gd name="connsiteY7" fmla="*/ 119333 h 320858"/>
                    <a:gd name="connsiteX8" fmla="*/ 44092 w 96113"/>
                    <a:gd name="connsiteY8" fmla="*/ 183663 h 320858"/>
                    <a:gd name="connsiteX9" fmla="*/ 69468 w 96113"/>
                    <a:gd name="connsiteY9" fmla="*/ 232132 h 320858"/>
                    <a:gd name="connsiteX10" fmla="*/ 92307 w 96113"/>
                    <a:gd name="connsiteY10" fmla="*/ 309847 h 320858"/>
                    <a:gd name="connsiteX11" fmla="*/ 96113 w 96113"/>
                    <a:gd name="connsiteY11" fmla="*/ 318412 h 320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113" h="320858">
                      <a:moveTo>
                        <a:pt x="96113" y="318539"/>
                      </a:moveTo>
                      <a:cubicBezTo>
                        <a:pt x="95479" y="311306"/>
                        <a:pt x="94401" y="298618"/>
                        <a:pt x="92117" y="273939"/>
                      </a:cubicBezTo>
                      <a:cubicBezTo>
                        <a:pt x="88183" y="231561"/>
                        <a:pt x="80888" y="153845"/>
                        <a:pt x="76574" y="102331"/>
                      </a:cubicBezTo>
                      <a:cubicBezTo>
                        <a:pt x="72196" y="50817"/>
                        <a:pt x="70800" y="25440"/>
                        <a:pt x="69151" y="12688"/>
                      </a:cubicBezTo>
                      <a:cubicBezTo>
                        <a:pt x="67565" y="0"/>
                        <a:pt x="65789" y="0"/>
                        <a:pt x="62236" y="0"/>
                      </a:cubicBezTo>
                      <a:cubicBezTo>
                        <a:pt x="58683" y="0"/>
                        <a:pt x="53354" y="0"/>
                        <a:pt x="28168" y="1079"/>
                      </a:cubicBezTo>
                      <a:cubicBezTo>
                        <a:pt x="20428" y="1396"/>
                        <a:pt x="10848" y="1840"/>
                        <a:pt x="0" y="2347"/>
                      </a:cubicBezTo>
                      <a:cubicBezTo>
                        <a:pt x="6154" y="31657"/>
                        <a:pt x="16939" y="84821"/>
                        <a:pt x="24679" y="119333"/>
                      </a:cubicBezTo>
                      <a:cubicBezTo>
                        <a:pt x="32482" y="154226"/>
                        <a:pt x="37113" y="170086"/>
                        <a:pt x="44092" y="183663"/>
                      </a:cubicBezTo>
                      <a:cubicBezTo>
                        <a:pt x="51070" y="197239"/>
                        <a:pt x="60269" y="208468"/>
                        <a:pt x="69468" y="232132"/>
                      </a:cubicBezTo>
                      <a:cubicBezTo>
                        <a:pt x="78667" y="255795"/>
                        <a:pt x="87739" y="291830"/>
                        <a:pt x="92307" y="309847"/>
                      </a:cubicBezTo>
                      <a:cubicBezTo>
                        <a:pt x="94781" y="319554"/>
                        <a:pt x="95860" y="323995"/>
                        <a:pt x="96113" y="318412"/>
                      </a:cubicBezTo>
                      <a:close/>
                    </a:path>
                  </a:pathLst>
                </a:custGeom>
                <a:solidFill>
                  <a:srgbClr val="356170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1" name="Freeform: Shape 7940">
                  <a:extLst>
                    <a:ext uri="{FF2B5EF4-FFF2-40B4-BE49-F238E27FC236}">
                      <a16:creationId xmlns:a16="http://schemas.microsoft.com/office/drawing/2014/main" id="{EB03B80B-7731-EB77-1DE0-BE02AC1C14F1}"/>
                    </a:ext>
                  </a:extLst>
                </p:cNvPr>
                <p:cNvSpPr/>
                <p:nvPr/>
              </p:nvSpPr>
              <p:spPr>
                <a:xfrm>
                  <a:off x="1295289" y="4355098"/>
                  <a:ext cx="405514" cy="11273"/>
                </a:xfrm>
                <a:custGeom>
                  <a:avLst/>
                  <a:gdLst>
                    <a:gd name="connsiteX0" fmla="*/ 62029 w 405514"/>
                    <a:gd name="connsiteY0" fmla="*/ 2301 h 11273"/>
                    <a:gd name="connsiteX1" fmla="*/ 294097 w 405514"/>
                    <a:gd name="connsiteY1" fmla="*/ 207 h 11273"/>
                    <a:gd name="connsiteX2" fmla="*/ 394778 w 405514"/>
                    <a:gd name="connsiteY2" fmla="*/ 715 h 11273"/>
                    <a:gd name="connsiteX3" fmla="*/ 404612 w 405514"/>
                    <a:gd name="connsiteY3" fmla="*/ 2935 h 11273"/>
                    <a:gd name="connsiteX4" fmla="*/ 362741 w 405514"/>
                    <a:gd name="connsiteY4" fmla="*/ 5092 h 11273"/>
                    <a:gd name="connsiteX5" fmla="*/ 193733 w 405514"/>
                    <a:gd name="connsiteY5" fmla="*/ 8581 h 11273"/>
                    <a:gd name="connsiteX6" fmla="*/ 35130 w 405514"/>
                    <a:gd name="connsiteY6" fmla="*/ 11246 h 11273"/>
                    <a:gd name="connsiteX7" fmla="*/ 554 w 405514"/>
                    <a:gd name="connsiteY7" fmla="*/ 7059 h 11273"/>
                    <a:gd name="connsiteX8" fmla="*/ 1316 w 405514"/>
                    <a:gd name="connsiteY8" fmla="*/ 3062 h 11273"/>
                    <a:gd name="connsiteX9" fmla="*/ 62092 w 405514"/>
                    <a:gd name="connsiteY9" fmla="*/ 2364 h 1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5514" h="11273">
                      <a:moveTo>
                        <a:pt x="62029" y="2301"/>
                      </a:moveTo>
                      <a:cubicBezTo>
                        <a:pt x="118301" y="1857"/>
                        <a:pt x="227864" y="651"/>
                        <a:pt x="294097" y="207"/>
                      </a:cubicBezTo>
                      <a:cubicBezTo>
                        <a:pt x="360330" y="-237"/>
                        <a:pt x="383232" y="80"/>
                        <a:pt x="394778" y="715"/>
                      </a:cubicBezTo>
                      <a:cubicBezTo>
                        <a:pt x="406325" y="1349"/>
                        <a:pt x="406515" y="2174"/>
                        <a:pt x="404612" y="2935"/>
                      </a:cubicBezTo>
                      <a:cubicBezTo>
                        <a:pt x="402709" y="3633"/>
                        <a:pt x="398712" y="4204"/>
                        <a:pt x="362741" y="5092"/>
                      </a:cubicBezTo>
                      <a:cubicBezTo>
                        <a:pt x="326706" y="5980"/>
                        <a:pt x="258697" y="7185"/>
                        <a:pt x="193733" y="8581"/>
                      </a:cubicBezTo>
                      <a:cubicBezTo>
                        <a:pt x="128769" y="9977"/>
                        <a:pt x="66977" y="11499"/>
                        <a:pt x="35130" y="11246"/>
                      </a:cubicBezTo>
                      <a:cubicBezTo>
                        <a:pt x="3282" y="10992"/>
                        <a:pt x="1443" y="8898"/>
                        <a:pt x="554" y="7059"/>
                      </a:cubicBezTo>
                      <a:cubicBezTo>
                        <a:pt x="-334" y="5219"/>
                        <a:pt x="-207" y="3696"/>
                        <a:pt x="1316" y="3062"/>
                      </a:cubicBezTo>
                      <a:cubicBezTo>
                        <a:pt x="2838" y="2427"/>
                        <a:pt x="5820" y="2808"/>
                        <a:pt x="62092" y="2364"/>
                      </a:cubicBezTo>
                      <a:close/>
                    </a:path>
                  </a:pathLst>
                </a:custGeom>
                <a:solidFill>
                  <a:srgbClr val="82D0D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2" name="Freeform: Shape 7941">
                  <a:extLst>
                    <a:ext uri="{FF2B5EF4-FFF2-40B4-BE49-F238E27FC236}">
                      <a16:creationId xmlns:a16="http://schemas.microsoft.com/office/drawing/2014/main" id="{5686CDAA-CDEC-B0AC-D25D-6974F225F26C}"/>
                    </a:ext>
                  </a:extLst>
                </p:cNvPr>
                <p:cNvSpPr/>
                <p:nvPr/>
              </p:nvSpPr>
              <p:spPr>
                <a:xfrm>
                  <a:off x="1413890" y="4205005"/>
                  <a:ext cx="34292" cy="372954"/>
                </a:xfrm>
                <a:custGeom>
                  <a:avLst/>
                  <a:gdLst>
                    <a:gd name="connsiteX0" fmla="*/ 1032 w 34292"/>
                    <a:gd name="connsiteY0" fmla="*/ 22593 h 372954"/>
                    <a:gd name="connsiteX1" fmla="*/ 7250 w 34292"/>
                    <a:gd name="connsiteY1" fmla="*/ 147762 h 372954"/>
                    <a:gd name="connsiteX2" fmla="*/ 8899 w 34292"/>
                    <a:gd name="connsiteY2" fmla="*/ 331742 h 372954"/>
                    <a:gd name="connsiteX3" fmla="*/ 14672 w 34292"/>
                    <a:gd name="connsiteY3" fmla="*/ 372915 h 372954"/>
                    <a:gd name="connsiteX4" fmla="*/ 29454 w 34292"/>
                    <a:gd name="connsiteY4" fmla="*/ 369997 h 372954"/>
                    <a:gd name="connsiteX5" fmla="*/ 33387 w 34292"/>
                    <a:gd name="connsiteY5" fmla="*/ 335485 h 372954"/>
                    <a:gd name="connsiteX6" fmla="*/ 34276 w 34292"/>
                    <a:gd name="connsiteY6" fmla="*/ 219324 h 372954"/>
                    <a:gd name="connsiteX7" fmla="*/ 30786 w 34292"/>
                    <a:gd name="connsiteY7" fmla="*/ 89904 h 372954"/>
                    <a:gd name="connsiteX8" fmla="*/ 21968 w 34292"/>
                    <a:gd name="connsiteY8" fmla="*/ 17010 h 372954"/>
                    <a:gd name="connsiteX9" fmla="*/ 14165 w 34292"/>
                    <a:gd name="connsiteY9" fmla="*/ 2672 h 372954"/>
                    <a:gd name="connsiteX10" fmla="*/ 2238 w 34292"/>
                    <a:gd name="connsiteY10" fmla="*/ 8 h 372954"/>
                    <a:gd name="connsiteX11" fmla="*/ 1096 w 34292"/>
                    <a:gd name="connsiteY11" fmla="*/ 22593 h 37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292" h="372954">
                      <a:moveTo>
                        <a:pt x="1032" y="22593"/>
                      </a:moveTo>
                      <a:cubicBezTo>
                        <a:pt x="2618" y="44163"/>
                        <a:pt x="5790" y="86098"/>
                        <a:pt x="7250" y="147762"/>
                      </a:cubicBezTo>
                      <a:cubicBezTo>
                        <a:pt x="8709" y="209428"/>
                        <a:pt x="8392" y="290886"/>
                        <a:pt x="8899" y="331742"/>
                      </a:cubicBezTo>
                      <a:cubicBezTo>
                        <a:pt x="9343" y="372598"/>
                        <a:pt x="10549" y="372789"/>
                        <a:pt x="14672" y="372915"/>
                      </a:cubicBezTo>
                      <a:cubicBezTo>
                        <a:pt x="18796" y="373042"/>
                        <a:pt x="25901" y="373042"/>
                        <a:pt x="29454" y="369997"/>
                      </a:cubicBezTo>
                      <a:cubicBezTo>
                        <a:pt x="33007" y="366952"/>
                        <a:pt x="33070" y="360925"/>
                        <a:pt x="33387" y="335485"/>
                      </a:cubicBezTo>
                      <a:cubicBezTo>
                        <a:pt x="33768" y="310109"/>
                        <a:pt x="34402" y="265383"/>
                        <a:pt x="34276" y="219324"/>
                      </a:cubicBezTo>
                      <a:cubicBezTo>
                        <a:pt x="34149" y="173266"/>
                        <a:pt x="33134" y="125812"/>
                        <a:pt x="30786" y="89904"/>
                      </a:cubicBezTo>
                      <a:cubicBezTo>
                        <a:pt x="28439" y="53997"/>
                        <a:pt x="24633" y="29571"/>
                        <a:pt x="21968" y="17010"/>
                      </a:cubicBezTo>
                      <a:cubicBezTo>
                        <a:pt x="19303" y="4449"/>
                        <a:pt x="17717" y="3751"/>
                        <a:pt x="14165" y="2672"/>
                      </a:cubicBezTo>
                      <a:cubicBezTo>
                        <a:pt x="10612" y="1594"/>
                        <a:pt x="5029" y="135"/>
                        <a:pt x="2238" y="8"/>
                      </a:cubicBezTo>
                      <a:cubicBezTo>
                        <a:pt x="-554" y="-119"/>
                        <a:pt x="-490" y="1023"/>
                        <a:pt x="1096" y="22593"/>
                      </a:cubicBezTo>
                      <a:close/>
                    </a:path>
                  </a:pathLst>
                </a:custGeom>
                <a:solidFill>
                  <a:srgbClr val="51BCC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3" name="Freeform: Shape 7942">
                  <a:extLst>
                    <a:ext uri="{FF2B5EF4-FFF2-40B4-BE49-F238E27FC236}">
                      <a16:creationId xmlns:a16="http://schemas.microsoft.com/office/drawing/2014/main" id="{D95B41A4-CEB6-EEB7-ACBC-D2D4341C23D3}"/>
                    </a:ext>
                  </a:extLst>
                </p:cNvPr>
                <p:cNvSpPr/>
                <p:nvPr/>
              </p:nvSpPr>
              <p:spPr>
                <a:xfrm>
                  <a:off x="1567214" y="4205666"/>
                  <a:ext cx="47896" cy="370504"/>
                </a:xfrm>
                <a:custGeom>
                  <a:avLst/>
                  <a:gdLst>
                    <a:gd name="connsiteX0" fmla="*/ 1744 w 47896"/>
                    <a:gd name="connsiteY0" fmla="*/ 21869 h 370504"/>
                    <a:gd name="connsiteX1" fmla="*/ 13100 w 47896"/>
                    <a:gd name="connsiteY1" fmla="*/ 141709 h 370504"/>
                    <a:gd name="connsiteX2" fmla="*/ 23885 w 47896"/>
                    <a:gd name="connsiteY2" fmla="*/ 320170 h 370504"/>
                    <a:gd name="connsiteX3" fmla="*/ 28580 w 47896"/>
                    <a:gd name="connsiteY3" fmla="*/ 368004 h 370504"/>
                    <a:gd name="connsiteX4" fmla="*/ 42537 w 47896"/>
                    <a:gd name="connsiteY4" fmla="*/ 370352 h 370504"/>
                    <a:gd name="connsiteX5" fmla="*/ 47866 w 47896"/>
                    <a:gd name="connsiteY5" fmla="*/ 365784 h 370504"/>
                    <a:gd name="connsiteX6" fmla="*/ 45519 w 47896"/>
                    <a:gd name="connsiteY6" fmla="*/ 330320 h 370504"/>
                    <a:gd name="connsiteX7" fmla="*/ 36827 w 47896"/>
                    <a:gd name="connsiteY7" fmla="*/ 201725 h 370504"/>
                    <a:gd name="connsiteX8" fmla="*/ 24519 w 47896"/>
                    <a:gd name="connsiteY8" fmla="*/ 78458 h 370504"/>
                    <a:gd name="connsiteX9" fmla="*/ 17160 w 47896"/>
                    <a:gd name="connsiteY9" fmla="*/ 11718 h 370504"/>
                    <a:gd name="connsiteX10" fmla="*/ 9801 w 47896"/>
                    <a:gd name="connsiteY10" fmla="*/ 236 h 370504"/>
                    <a:gd name="connsiteX11" fmla="*/ 1300 w 47896"/>
                    <a:gd name="connsiteY11" fmla="*/ 109 h 370504"/>
                    <a:gd name="connsiteX12" fmla="*/ 1808 w 47896"/>
                    <a:gd name="connsiteY12" fmla="*/ 21805 h 37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96" h="370504">
                      <a:moveTo>
                        <a:pt x="1744" y="21869"/>
                      </a:moveTo>
                      <a:cubicBezTo>
                        <a:pt x="4028" y="42424"/>
                        <a:pt x="8596" y="82582"/>
                        <a:pt x="13100" y="141709"/>
                      </a:cubicBezTo>
                      <a:cubicBezTo>
                        <a:pt x="17541" y="200837"/>
                        <a:pt x="21918" y="278996"/>
                        <a:pt x="23885" y="320170"/>
                      </a:cubicBezTo>
                      <a:cubicBezTo>
                        <a:pt x="25852" y="361407"/>
                        <a:pt x="25408" y="365657"/>
                        <a:pt x="28580" y="368004"/>
                      </a:cubicBezTo>
                      <a:cubicBezTo>
                        <a:pt x="31752" y="370352"/>
                        <a:pt x="38540" y="370796"/>
                        <a:pt x="42537" y="370352"/>
                      </a:cubicBezTo>
                      <a:cubicBezTo>
                        <a:pt x="46534" y="369907"/>
                        <a:pt x="47676" y="368575"/>
                        <a:pt x="47866" y="365784"/>
                      </a:cubicBezTo>
                      <a:cubicBezTo>
                        <a:pt x="48056" y="362993"/>
                        <a:pt x="47358" y="358742"/>
                        <a:pt x="45519" y="330320"/>
                      </a:cubicBezTo>
                      <a:cubicBezTo>
                        <a:pt x="43679" y="301899"/>
                        <a:pt x="40761" y="249369"/>
                        <a:pt x="36827" y="201725"/>
                      </a:cubicBezTo>
                      <a:cubicBezTo>
                        <a:pt x="32894" y="154081"/>
                        <a:pt x="27945" y="111258"/>
                        <a:pt x="24519" y="78458"/>
                      </a:cubicBezTo>
                      <a:cubicBezTo>
                        <a:pt x="21094" y="45723"/>
                        <a:pt x="19254" y="23011"/>
                        <a:pt x="17160" y="11718"/>
                      </a:cubicBezTo>
                      <a:cubicBezTo>
                        <a:pt x="15067" y="362"/>
                        <a:pt x="12783" y="362"/>
                        <a:pt x="9801" y="236"/>
                      </a:cubicBezTo>
                      <a:cubicBezTo>
                        <a:pt x="6819" y="109"/>
                        <a:pt x="3076" y="-145"/>
                        <a:pt x="1300" y="109"/>
                      </a:cubicBezTo>
                      <a:cubicBezTo>
                        <a:pt x="-540" y="426"/>
                        <a:pt x="-476" y="1314"/>
                        <a:pt x="1808" y="21805"/>
                      </a:cubicBezTo>
                      <a:close/>
                    </a:path>
                  </a:pathLst>
                </a:custGeom>
                <a:solidFill>
                  <a:srgbClr val="51BCC8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4" name="Freeform: Shape 7943">
                  <a:extLst>
                    <a:ext uri="{FF2B5EF4-FFF2-40B4-BE49-F238E27FC236}">
                      <a16:creationId xmlns:a16="http://schemas.microsoft.com/office/drawing/2014/main" id="{039EE84D-426D-7BB4-854B-FFE16009D0C4}"/>
                    </a:ext>
                  </a:extLst>
                </p:cNvPr>
                <p:cNvSpPr/>
                <p:nvPr/>
              </p:nvSpPr>
              <p:spPr>
                <a:xfrm>
                  <a:off x="1296487" y="4595881"/>
                  <a:ext cx="469401" cy="33344"/>
                </a:xfrm>
                <a:custGeom>
                  <a:avLst/>
                  <a:gdLst>
                    <a:gd name="connsiteX0" fmla="*/ 7033 w 469401"/>
                    <a:gd name="connsiteY0" fmla="*/ 15536 h 33344"/>
                    <a:gd name="connsiteX1" fmla="*/ 66097 w 469401"/>
                    <a:gd name="connsiteY1" fmla="*/ 16361 h 33344"/>
                    <a:gd name="connsiteX2" fmla="*/ 220132 w 469401"/>
                    <a:gd name="connsiteY2" fmla="*/ 12301 h 33344"/>
                    <a:gd name="connsiteX3" fmla="*/ 368521 w 469401"/>
                    <a:gd name="connsiteY3" fmla="*/ 6084 h 33344"/>
                    <a:gd name="connsiteX4" fmla="*/ 453279 w 469401"/>
                    <a:gd name="connsiteY4" fmla="*/ 57 h 33344"/>
                    <a:gd name="connsiteX5" fmla="*/ 469393 w 469401"/>
                    <a:gd name="connsiteY5" fmla="*/ 5005 h 33344"/>
                    <a:gd name="connsiteX6" fmla="*/ 464762 w 469401"/>
                    <a:gd name="connsiteY6" fmla="*/ 14902 h 33344"/>
                    <a:gd name="connsiteX7" fmla="*/ 440654 w 469401"/>
                    <a:gd name="connsiteY7" fmla="*/ 19660 h 33344"/>
                    <a:gd name="connsiteX8" fmla="*/ 363319 w 469401"/>
                    <a:gd name="connsiteY8" fmla="*/ 25243 h 33344"/>
                    <a:gd name="connsiteX9" fmla="*/ 243225 w 469401"/>
                    <a:gd name="connsiteY9" fmla="*/ 30001 h 33344"/>
                    <a:gd name="connsiteX10" fmla="*/ 114312 w 469401"/>
                    <a:gd name="connsiteY10" fmla="*/ 32983 h 33344"/>
                    <a:gd name="connsiteX11" fmla="*/ 23528 w 469401"/>
                    <a:gd name="connsiteY11" fmla="*/ 32221 h 33344"/>
                    <a:gd name="connsiteX12" fmla="*/ 2655 w 469401"/>
                    <a:gd name="connsiteY12" fmla="*/ 25687 h 33344"/>
                    <a:gd name="connsiteX13" fmla="*/ 118 w 469401"/>
                    <a:gd name="connsiteY13" fmla="*/ 18835 h 33344"/>
                    <a:gd name="connsiteX14" fmla="*/ 7096 w 469401"/>
                    <a:gd name="connsiteY14" fmla="*/ 15600 h 33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9401" h="33344">
                      <a:moveTo>
                        <a:pt x="7033" y="15536"/>
                      </a:moveTo>
                      <a:cubicBezTo>
                        <a:pt x="14265" y="15536"/>
                        <a:pt x="28603" y="16678"/>
                        <a:pt x="66097" y="16361"/>
                      </a:cubicBezTo>
                      <a:cubicBezTo>
                        <a:pt x="103527" y="16044"/>
                        <a:pt x="164050" y="14140"/>
                        <a:pt x="220132" y="12301"/>
                      </a:cubicBezTo>
                      <a:cubicBezTo>
                        <a:pt x="276278" y="10398"/>
                        <a:pt x="328046" y="8558"/>
                        <a:pt x="368521" y="6084"/>
                      </a:cubicBezTo>
                      <a:cubicBezTo>
                        <a:pt x="408997" y="3609"/>
                        <a:pt x="438116" y="501"/>
                        <a:pt x="453279" y="57"/>
                      </a:cubicBezTo>
                      <a:cubicBezTo>
                        <a:pt x="468378" y="-388"/>
                        <a:pt x="469520" y="1833"/>
                        <a:pt x="469393" y="5005"/>
                      </a:cubicBezTo>
                      <a:cubicBezTo>
                        <a:pt x="469266" y="8177"/>
                        <a:pt x="467934" y="12428"/>
                        <a:pt x="464762" y="14902"/>
                      </a:cubicBezTo>
                      <a:cubicBezTo>
                        <a:pt x="461590" y="17376"/>
                        <a:pt x="456578" y="18137"/>
                        <a:pt x="440654" y="19660"/>
                      </a:cubicBezTo>
                      <a:cubicBezTo>
                        <a:pt x="424667" y="21119"/>
                        <a:pt x="397704" y="23339"/>
                        <a:pt x="363319" y="25243"/>
                      </a:cubicBezTo>
                      <a:cubicBezTo>
                        <a:pt x="328870" y="27146"/>
                        <a:pt x="286999" y="28669"/>
                        <a:pt x="243225" y="30001"/>
                      </a:cubicBezTo>
                      <a:cubicBezTo>
                        <a:pt x="199450" y="31333"/>
                        <a:pt x="153899" y="32411"/>
                        <a:pt x="114312" y="32983"/>
                      </a:cubicBezTo>
                      <a:cubicBezTo>
                        <a:pt x="74725" y="33553"/>
                        <a:pt x="41228" y="33553"/>
                        <a:pt x="23528" y="32221"/>
                      </a:cubicBezTo>
                      <a:cubicBezTo>
                        <a:pt x="5828" y="30889"/>
                        <a:pt x="3988" y="28224"/>
                        <a:pt x="2655" y="25687"/>
                      </a:cubicBezTo>
                      <a:cubicBezTo>
                        <a:pt x="1323" y="23149"/>
                        <a:pt x="499" y="20738"/>
                        <a:pt x="118" y="18835"/>
                      </a:cubicBezTo>
                      <a:cubicBezTo>
                        <a:pt x="-263" y="16932"/>
                        <a:pt x="-136" y="15663"/>
                        <a:pt x="7096" y="15600"/>
                      </a:cubicBezTo>
                      <a:close/>
                    </a:path>
                  </a:pathLst>
                </a:custGeom>
                <a:solidFill>
                  <a:srgbClr val="DCB77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5" name="Freeform: Shape 7944">
                  <a:extLst>
                    <a:ext uri="{FF2B5EF4-FFF2-40B4-BE49-F238E27FC236}">
                      <a16:creationId xmlns:a16="http://schemas.microsoft.com/office/drawing/2014/main" id="{7B6BCAAE-5AB8-4297-42A5-2D2AEFB1F661}"/>
                    </a:ext>
                  </a:extLst>
                </p:cNvPr>
                <p:cNvSpPr/>
                <p:nvPr/>
              </p:nvSpPr>
              <p:spPr>
                <a:xfrm>
                  <a:off x="1307139" y="4514148"/>
                  <a:ext cx="425751" cy="78300"/>
                </a:xfrm>
                <a:custGeom>
                  <a:avLst/>
                  <a:gdLst>
                    <a:gd name="connsiteX0" fmla="*/ 12812 w 425751"/>
                    <a:gd name="connsiteY0" fmla="*/ 78174 h 78300"/>
                    <a:gd name="connsiteX1" fmla="*/ 2662 w 425751"/>
                    <a:gd name="connsiteY1" fmla="*/ 66754 h 78300"/>
                    <a:gd name="connsiteX2" fmla="*/ 1329 w 425751"/>
                    <a:gd name="connsiteY2" fmla="*/ 52670 h 78300"/>
                    <a:gd name="connsiteX3" fmla="*/ 11797 w 425751"/>
                    <a:gd name="connsiteY3" fmla="*/ 46263 h 78300"/>
                    <a:gd name="connsiteX4" fmla="*/ 32987 w 425751"/>
                    <a:gd name="connsiteY4" fmla="*/ 50386 h 78300"/>
                    <a:gd name="connsiteX5" fmla="*/ 60330 w 425751"/>
                    <a:gd name="connsiteY5" fmla="*/ 48039 h 78300"/>
                    <a:gd name="connsiteX6" fmla="*/ 91035 w 425751"/>
                    <a:gd name="connsiteY6" fmla="*/ 32115 h 78300"/>
                    <a:gd name="connsiteX7" fmla="*/ 117300 w 425751"/>
                    <a:gd name="connsiteY7" fmla="*/ 33448 h 78300"/>
                    <a:gd name="connsiteX8" fmla="*/ 124215 w 425751"/>
                    <a:gd name="connsiteY8" fmla="*/ 34209 h 78300"/>
                    <a:gd name="connsiteX9" fmla="*/ 126182 w 425751"/>
                    <a:gd name="connsiteY9" fmla="*/ 22092 h 78300"/>
                    <a:gd name="connsiteX10" fmla="*/ 136459 w 425751"/>
                    <a:gd name="connsiteY10" fmla="*/ 3249 h 78300"/>
                    <a:gd name="connsiteX11" fmla="*/ 157141 w 425751"/>
                    <a:gd name="connsiteY11" fmla="*/ 4962 h 78300"/>
                    <a:gd name="connsiteX12" fmla="*/ 187783 w 425751"/>
                    <a:gd name="connsiteY12" fmla="*/ 35922 h 78300"/>
                    <a:gd name="connsiteX13" fmla="*/ 212843 w 425751"/>
                    <a:gd name="connsiteY13" fmla="*/ 61488 h 78300"/>
                    <a:gd name="connsiteX14" fmla="*/ 215951 w 425751"/>
                    <a:gd name="connsiteY14" fmla="*/ 63772 h 78300"/>
                    <a:gd name="connsiteX15" fmla="*/ 208529 w 425751"/>
                    <a:gd name="connsiteY15" fmla="*/ 64026 h 78300"/>
                    <a:gd name="connsiteX16" fmla="*/ 56270 w 425751"/>
                    <a:gd name="connsiteY16" fmla="*/ 74304 h 78300"/>
                    <a:gd name="connsiteX17" fmla="*/ 12876 w 425751"/>
                    <a:gd name="connsiteY17" fmla="*/ 78301 h 78300"/>
                    <a:gd name="connsiteX18" fmla="*/ 12876 w 425751"/>
                    <a:gd name="connsiteY18" fmla="*/ 78301 h 78300"/>
                    <a:gd name="connsiteX19" fmla="*/ 235555 w 425751"/>
                    <a:gd name="connsiteY19" fmla="*/ 63265 h 78300"/>
                    <a:gd name="connsiteX20" fmla="*/ 234540 w 425751"/>
                    <a:gd name="connsiteY20" fmla="*/ 52861 h 78300"/>
                    <a:gd name="connsiteX21" fmla="*/ 259218 w 425751"/>
                    <a:gd name="connsiteY21" fmla="*/ 43852 h 78300"/>
                    <a:gd name="connsiteX22" fmla="*/ 273112 w 425751"/>
                    <a:gd name="connsiteY22" fmla="*/ 53622 h 78300"/>
                    <a:gd name="connsiteX23" fmla="*/ 277553 w 425751"/>
                    <a:gd name="connsiteY23" fmla="*/ 62567 h 78300"/>
                    <a:gd name="connsiteX24" fmla="*/ 281042 w 425751"/>
                    <a:gd name="connsiteY24" fmla="*/ 53305 h 78300"/>
                    <a:gd name="connsiteX25" fmla="*/ 296331 w 425751"/>
                    <a:gd name="connsiteY25" fmla="*/ 37444 h 78300"/>
                    <a:gd name="connsiteX26" fmla="*/ 323357 w 425751"/>
                    <a:gd name="connsiteY26" fmla="*/ 31354 h 78300"/>
                    <a:gd name="connsiteX27" fmla="*/ 346196 w 425751"/>
                    <a:gd name="connsiteY27" fmla="*/ 45311 h 78300"/>
                    <a:gd name="connsiteX28" fmla="*/ 368020 w 425751"/>
                    <a:gd name="connsiteY28" fmla="*/ 51465 h 78300"/>
                    <a:gd name="connsiteX29" fmla="*/ 394538 w 425751"/>
                    <a:gd name="connsiteY29" fmla="*/ 44423 h 78300"/>
                    <a:gd name="connsiteX30" fmla="*/ 422009 w 425751"/>
                    <a:gd name="connsiteY30" fmla="*/ 51845 h 78300"/>
                    <a:gd name="connsiteX31" fmla="*/ 425752 w 425751"/>
                    <a:gd name="connsiteY31" fmla="*/ 59522 h 78300"/>
                    <a:gd name="connsiteX32" fmla="*/ 424673 w 425751"/>
                    <a:gd name="connsiteY32" fmla="*/ 59839 h 78300"/>
                    <a:gd name="connsiteX33" fmla="*/ 366434 w 425751"/>
                    <a:gd name="connsiteY33" fmla="*/ 63011 h 78300"/>
                    <a:gd name="connsiteX34" fmla="*/ 235555 w 425751"/>
                    <a:gd name="connsiteY34" fmla="*/ 63329 h 78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25751" h="78300">
                      <a:moveTo>
                        <a:pt x="12812" y="78174"/>
                      </a:moveTo>
                      <a:cubicBezTo>
                        <a:pt x="9323" y="74811"/>
                        <a:pt x="5072" y="70624"/>
                        <a:pt x="2662" y="66754"/>
                      </a:cubicBezTo>
                      <a:cubicBezTo>
                        <a:pt x="-764" y="61298"/>
                        <a:pt x="-510" y="56413"/>
                        <a:pt x="1329" y="52670"/>
                      </a:cubicBezTo>
                      <a:cubicBezTo>
                        <a:pt x="3106" y="48927"/>
                        <a:pt x="6468" y="46263"/>
                        <a:pt x="11797" y="46263"/>
                      </a:cubicBezTo>
                      <a:cubicBezTo>
                        <a:pt x="17126" y="46263"/>
                        <a:pt x="24676" y="48927"/>
                        <a:pt x="32987" y="50386"/>
                      </a:cubicBezTo>
                      <a:cubicBezTo>
                        <a:pt x="41297" y="51909"/>
                        <a:pt x="50496" y="52226"/>
                        <a:pt x="60330" y="48039"/>
                      </a:cubicBezTo>
                      <a:cubicBezTo>
                        <a:pt x="70163" y="43852"/>
                        <a:pt x="80631" y="35097"/>
                        <a:pt x="91035" y="32115"/>
                      </a:cubicBezTo>
                      <a:cubicBezTo>
                        <a:pt x="101440" y="29070"/>
                        <a:pt x="111717" y="31734"/>
                        <a:pt x="117300" y="33448"/>
                      </a:cubicBezTo>
                      <a:cubicBezTo>
                        <a:pt x="122883" y="35161"/>
                        <a:pt x="123835" y="35922"/>
                        <a:pt x="124215" y="34209"/>
                      </a:cubicBezTo>
                      <a:cubicBezTo>
                        <a:pt x="124596" y="32496"/>
                        <a:pt x="124469" y="28309"/>
                        <a:pt x="126182" y="22092"/>
                      </a:cubicBezTo>
                      <a:cubicBezTo>
                        <a:pt x="127895" y="15874"/>
                        <a:pt x="131447" y="7563"/>
                        <a:pt x="136459" y="3249"/>
                      </a:cubicBezTo>
                      <a:cubicBezTo>
                        <a:pt x="141471" y="-1128"/>
                        <a:pt x="147942" y="-1572"/>
                        <a:pt x="157141" y="4962"/>
                      </a:cubicBezTo>
                      <a:cubicBezTo>
                        <a:pt x="166277" y="11497"/>
                        <a:pt x="178140" y="24946"/>
                        <a:pt x="187783" y="35922"/>
                      </a:cubicBezTo>
                      <a:cubicBezTo>
                        <a:pt x="197426" y="46897"/>
                        <a:pt x="204976" y="55398"/>
                        <a:pt x="212843" y="61488"/>
                      </a:cubicBezTo>
                      <a:cubicBezTo>
                        <a:pt x="213858" y="62250"/>
                        <a:pt x="214873" y="63011"/>
                        <a:pt x="215951" y="63772"/>
                      </a:cubicBezTo>
                      <a:cubicBezTo>
                        <a:pt x="213477" y="63836"/>
                        <a:pt x="211003" y="63899"/>
                        <a:pt x="208529" y="64026"/>
                      </a:cubicBezTo>
                      <a:cubicBezTo>
                        <a:pt x="149211" y="65993"/>
                        <a:pt x="91797" y="71068"/>
                        <a:pt x="56270" y="74304"/>
                      </a:cubicBezTo>
                      <a:cubicBezTo>
                        <a:pt x="35207" y="76207"/>
                        <a:pt x="21884" y="77412"/>
                        <a:pt x="12876" y="78301"/>
                      </a:cubicBezTo>
                      <a:lnTo>
                        <a:pt x="12876" y="78301"/>
                      </a:lnTo>
                      <a:close/>
                      <a:moveTo>
                        <a:pt x="235555" y="63265"/>
                      </a:moveTo>
                      <a:cubicBezTo>
                        <a:pt x="233651" y="59966"/>
                        <a:pt x="232129" y="56223"/>
                        <a:pt x="234540" y="52861"/>
                      </a:cubicBezTo>
                      <a:cubicBezTo>
                        <a:pt x="238219" y="47722"/>
                        <a:pt x="251098" y="43534"/>
                        <a:pt x="259218" y="43852"/>
                      </a:cubicBezTo>
                      <a:cubicBezTo>
                        <a:pt x="267339" y="44169"/>
                        <a:pt x="270765" y="49054"/>
                        <a:pt x="273112" y="53622"/>
                      </a:cubicBezTo>
                      <a:cubicBezTo>
                        <a:pt x="275459" y="58189"/>
                        <a:pt x="276791" y="62504"/>
                        <a:pt x="277553" y="62567"/>
                      </a:cubicBezTo>
                      <a:cubicBezTo>
                        <a:pt x="278314" y="62567"/>
                        <a:pt x="278441" y="58443"/>
                        <a:pt x="281042" y="53305"/>
                      </a:cubicBezTo>
                      <a:cubicBezTo>
                        <a:pt x="283580" y="48166"/>
                        <a:pt x="288591" y="42075"/>
                        <a:pt x="296331" y="37444"/>
                      </a:cubicBezTo>
                      <a:cubicBezTo>
                        <a:pt x="304071" y="32750"/>
                        <a:pt x="314602" y="29451"/>
                        <a:pt x="323357" y="31354"/>
                      </a:cubicBezTo>
                      <a:cubicBezTo>
                        <a:pt x="332112" y="33321"/>
                        <a:pt x="339154" y="40489"/>
                        <a:pt x="346196" y="45311"/>
                      </a:cubicBezTo>
                      <a:cubicBezTo>
                        <a:pt x="353238" y="50133"/>
                        <a:pt x="360280" y="52734"/>
                        <a:pt x="368020" y="51465"/>
                      </a:cubicBezTo>
                      <a:cubicBezTo>
                        <a:pt x="375823" y="50259"/>
                        <a:pt x="384388" y="45311"/>
                        <a:pt x="394538" y="44423"/>
                      </a:cubicBezTo>
                      <a:cubicBezTo>
                        <a:pt x="404689" y="43534"/>
                        <a:pt x="416489" y="46770"/>
                        <a:pt x="422009" y="51845"/>
                      </a:cubicBezTo>
                      <a:cubicBezTo>
                        <a:pt x="424546" y="54129"/>
                        <a:pt x="425752" y="56794"/>
                        <a:pt x="425752" y="59522"/>
                      </a:cubicBezTo>
                      <a:cubicBezTo>
                        <a:pt x="425434" y="59649"/>
                        <a:pt x="425054" y="59712"/>
                        <a:pt x="424673" y="59839"/>
                      </a:cubicBezTo>
                      <a:cubicBezTo>
                        <a:pt x="417758" y="61615"/>
                        <a:pt x="403928" y="62947"/>
                        <a:pt x="366434" y="63011"/>
                      </a:cubicBezTo>
                      <a:cubicBezTo>
                        <a:pt x="334650" y="63074"/>
                        <a:pt x="285800" y="62313"/>
                        <a:pt x="235555" y="63329"/>
                      </a:cubicBezTo>
                      <a:close/>
                    </a:path>
                  </a:pathLst>
                </a:custGeom>
                <a:solidFill>
                  <a:srgbClr val="BF733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6" name="Freeform: Shape 7945">
                  <a:extLst>
                    <a:ext uri="{FF2B5EF4-FFF2-40B4-BE49-F238E27FC236}">
                      <a16:creationId xmlns:a16="http://schemas.microsoft.com/office/drawing/2014/main" id="{99848B04-783A-1B78-E4C8-C5F769209739}"/>
                    </a:ext>
                  </a:extLst>
                </p:cNvPr>
                <p:cNvSpPr/>
                <p:nvPr/>
              </p:nvSpPr>
              <p:spPr>
                <a:xfrm>
                  <a:off x="1295122" y="4236849"/>
                  <a:ext cx="60213" cy="58974"/>
                </a:xfrm>
                <a:custGeom>
                  <a:avLst/>
                  <a:gdLst>
                    <a:gd name="connsiteX0" fmla="*/ 10237 w 60213"/>
                    <a:gd name="connsiteY0" fmla="*/ 19107 h 58974"/>
                    <a:gd name="connsiteX1" fmla="*/ 26669 w 60213"/>
                    <a:gd name="connsiteY1" fmla="*/ 4959 h 58974"/>
                    <a:gd name="connsiteX2" fmla="*/ 40055 w 60213"/>
                    <a:gd name="connsiteY2" fmla="*/ 455 h 58974"/>
                    <a:gd name="connsiteX3" fmla="*/ 33964 w 60213"/>
                    <a:gd name="connsiteY3" fmla="*/ 13207 h 58974"/>
                    <a:gd name="connsiteX4" fmla="*/ 12838 w 60213"/>
                    <a:gd name="connsiteY4" fmla="*/ 36172 h 58974"/>
                    <a:gd name="connsiteX5" fmla="*/ 8588 w 60213"/>
                    <a:gd name="connsiteY5" fmla="*/ 52096 h 58974"/>
                    <a:gd name="connsiteX6" fmla="*/ 13409 w 60213"/>
                    <a:gd name="connsiteY6" fmla="*/ 50574 h 58974"/>
                    <a:gd name="connsiteX7" fmla="*/ 23814 w 60213"/>
                    <a:gd name="connsiteY7" fmla="*/ 32366 h 58974"/>
                    <a:gd name="connsiteX8" fmla="*/ 46716 w 60213"/>
                    <a:gd name="connsiteY8" fmla="*/ 5721 h 58974"/>
                    <a:gd name="connsiteX9" fmla="*/ 56803 w 60213"/>
                    <a:gd name="connsiteY9" fmla="*/ 1851 h 58974"/>
                    <a:gd name="connsiteX10" fmla="*/ 54519 w 60213"/>
                    <a:gd name="connsiteY10" fmla="*/ 14031 h 58974"/>
                    <a:gd name="connsiteX11" fmla="*/ 46780 w 60213"/>
                    <a:gd name="connsiteY11" fmla="*/ 28242 h 58974"/>
                    <a:gd name="connsiteX12" fmla="*/ 51157 w 60213"/>
                    <a:gd name="connsiteY12" fmla="*/ 25134 h 58974"/>
                    <a:gd name="connsiteX13" fmla="*/ 59912 w 60213"/>
                    <a:gd name="connsiteY13" fmla="*/ 15491 h 58974"/>
                    <a:gd name="connsiteX14" fmla="*/ 55217 w 60213"/>
                    <a:gd name="connsiteY14" fmla="*/ 26783 h 58974"/>
                    <a:gd name="connsiteX15" fmla="*/ 43734 w 60213"/>
                    <a:gd name="connsiteY15" fmla="*/ 36871 h 58974"/>
                    <a:gd name="connsiteX16" fmla="*/ 40055 w 60213"/>
                    <a:gd name="connsiteY16" fmla="*/ 36680 h 58974"/>
                    <a:gd name="connsiteX17" fmla="*/ 32696 w 60213"/>
                    <a:gd name="connsiteY17" fmla="*/ 42453 h 58974"/>
                    <a:gd name="connsiteX18" fmla="*/ 16010 w 60213"/>
                    <a:gd name="connsiteY18" fmla="*/ 56728 h 58974"/>
                    <a:gd name="connsiteX19" fmla="*/ 2561 w 60213"/>
                    <a:gd name="connsiteY19" fmla="*/ 56157 h 58974"/>
                    <a:gd name="connsiteX20" fmla="*/ 214 w 60213"/>
                    <a:gd name="connsiteY20" fmla="*/ 40550 h 58974"/>
                    <a:gd name="connsiteX21" fmla="*/ 3259 w 60213"/>
                    <a:gd name="connsiteY21" fmla="*/ 27608 h 58974"/>
                    <a:gd name="connsiteX22" fmla="*/ 10237 w 60213"/>
                    <a:gd name="connsiteY22" fmla="*/ 18980 h 5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213" h="58974">
                      <a:moveTo>
                        <a:pt x="10237" y="19107"/>
                      </a:moveTo>
                      <a:cubicBezTo>
                        <a:pt x="14234" y="15173"/>
                        <a:pt x="20705" y="9020"/>
                        <a:pt x="26669" y="4959"/>
                      </a:cubicBezTo>
                      <a:cubicBezTo>
                        <a:pt x="32696" y="963"/>
                        <a:pt x="38215" y="-941"/>
                        <a:pt x="40055" y="455"/>
                      </a:cubicBezTo>
                      <a:cubicBezTo>
                        <a:pt x="41895" y="1851"/>
                        <a:pt x="39928" y="6482"/>
                        <a:pt x="33964" y="13207"/>
                      </a:cubicBezTo>
                      <a:cubicBezTo>
                        <a:pt x="28001" y="19931"/>
                        <a:pt x="17914" y="28750"/>
                        <a:pt x="12838" y="36172"/>
                      </a:cubicBezTo>
                      <a:cubicBezTo>
                        <a:pt x="7763" y="43532"/>
                        <a:pt x="7636" y="49495"/>
                        <a:pt x="8588" y="52096"/>
                      </a:cubicBezTo>
                      <a:cubicBezTo>
                        <a:pt x="9476" y="54697"/>
                        <a:pt x="11379" y="53936"/>
                        <a:pt x="13409" y="50574"/>
                      </a:cubicBezTo>
                      <a:cubicBezTo>
                        <a:pt x="15440" y="47211"/>
                        <a:pt x="17597" y="41248"/>
                        <a:pt x="23814" y="32366"/>
                      </a:cubicBezTo>
                      <a:cubicBezTo>
                        <a:pt x="30031" y="23484"/>
                        <a:pt x="40245" y="11684"/>
                        <a:pt x="46716" y="5721"/>
                      </a:cubicBezTo>
                      <a:cubicBezTo>
                        <a:pt x="53187" y="-243"/>
                        <a:pt x="55852" y="-369"/>
                        <a:pt x="56803" y="1851"/>
                      </a:cubicBezTo>
                      <a:cubicBezTo>
                        <a:pt x="57755" y="4071"/>
                        <a:pt x="56994" y="8576"/>
                        <a:pt x="54519" y="14031"/>
                      </a:cubicBezTo>
                      <a:cubicBezTo>
                        <a:pt x="52045" y="19487"/>
                        <a:pt x="47858" y="25895"/>
                        <a:pt x="46780" y="28242"/>
                      </a:cubicBezTo>
                      <a:cubicBezTo>
                        <a:pt x="45764" y="30590"/>
                        <a:pt x="47921" y="28940"/>
                        <a:pt x="51157" y="25134"/>
                      </a:cubicBezTo>
                      <a:cubicBezTo>
                        <a:pt x="54456" y="21327"/>
                        <a:pt x="58833" y="15364"/>
                        <a:pt x="59912" y="15491"/>
                      </a:cubicBezTo>
                      <a:cubicBezTo>
                        <a:pt x="61054" y="15617"/>
                        <a:pt x="58833" y="21771"/>
                        <a:pt x="55217" y="26783"/>
                      </a:cubicBezTo>
                      <a:cubicBezTo>
                        <a:pt x="51538" y="31795"/>
                        <a:pt x="46335" y="35665"/>
                        <a:pt x="43734" y="36871"/>
                      </a:cubicBezTo>
                      <a:cubicBezTo>
                        <a:pt x="41133" y="38076"/>
                        <a:pt x="41070" y="36680"/>
                        <a:pt x="40055" y="36680"/>
                      </a:cubicBezTo>
                      <a:cubicBezTo>
                        <a:pt x="39040" y="36680"/>
                        <a:pt x="37010" y="38266"/>
                        <a:pt x="32696" y="42453"/>
                      </a:cubicBezTo>
                      <a:cubicBezTo>
                        <a:pt x="28382" y="46640"/>
                        <a:pt x="21847" y="53492"/>
                        <a:pt x="16010" y="56728"/>
                      </a:cubicBezTo>
                      <a:cubicBezTo>
                        <a:pt x="10237" y="59963"/>
                        <a:pt x="5162" y="59646"/>
                        <a:pt x="2561" y="56157"/>
                      </a:cubicBezTo>
                      <a:cubicBezTo>
                        <a:pt x="-40" y="52667"/>
                        <a:pt x="-294" y="46069"/>
                        <a:pt x="214" y="40550"/>
                      </a:cubicBezTo>
                      <a:cubicBezTo>
                        <a:pt x="721" y="35030"/>
                        <a:pt x="1863" y="30653"/>
                        <a:pt x="3259" y="27608"/>
                      </a:cubicBezTo>
                      <a:cubicBezTo>
                        <a:pt x="4655" y="24563"/>
                        <a:pt x="6177" y="22913"/>
                        <a:pt x="10237" y="18980"/>
                      </a:cubicBezTo>
                      <a:close/>
                    </a:path>
                  </a:pathLst>
                </a:custGeom>
                <a:solidFill>
                  <a:srgbClr val="ABD3D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7" name="Freeform: Shape 7946">
                  <a:extLst>
                    <a:ext uri="{FF2B5EF4-FFF2-40B4-BE49-F238E27FC236}">
                      <a16:creationId xmlns:a16="http://schemas.microsoft.com/office/drawing/2014/main" id="{C5E8C604-C8F4-1BC7-ED56-835D558AA51C}"/>
                    </a:ext>
                  </a:extLst>
                </p:cNvPr>
                <p:cNvSpPr/>
                <p:nvPr/>
              </p:nvSpPr>
              <p:spPr>
                <a:xfrm>
                  <a:off x="1607648" y="4250796"/>
                  <a:ext cx="49952" cy="72294"/>
                </a:xfrm>
                <a:custGeom>
                  <a:avLst/>
                  <a:gdLst>
                    <a:gd name="connsiteX0" fmla="*/ 43403 w 49952"/>
                    <a:gd name="connsiteY0" fmla="*/ 1164 h 72294"/>
                    <a:gd name="connsiteX1" fmla="*/ 24814 w 49952"/>
                    <a:gd name="connsiteY1" fmla="*/ 24383 h 72294"/>
                    <a:gd name="connsiteX2" fmla="*/ 3942 w 49952"/>
                    <a:gd name="connsiteY2" fmla="*/ 58895 h 72294"/>
                    <a:gd name="connsiteX3" fmla="*/ 1468 w 49952"/>
                    <a:gd name="connsiteY3" fmla="*/ 71457 h 72294"/>
                    <a:gd name="connsiteX4" fmla="*/ 13395 w 49952"/>
                    <a:gd name="connsiteY4" fmla="*/ 71012 h 72294"/>
                    <a:gd name="connsiteX5" fmla="*/ 27098 w 49952"/>
                    <a:gd name="connsiteY5" fmla="*/ 58705 h 72294"/>
                    <a:gd name="connsiteX6" fmla="*/ 44164 w 49952"/>
                    <a:gd name="connsiteY6" fmla="*/ 30220 h 72294"/>
                    <a:gd name="connsiteX7" fmla="*/ 43403 w 49952"/>
                    <a:gd name="connsiteY7" fmla="*/ 26794 h 72294"/>
                    <a:gd name="connsiteX8" fmla="*/ 28875 w 49952"/>
                    <a:gd name="connsiteY8" fmla="*/ 47983 h 72294"/>
                    <a:gd name="connsiteX9" fmla="*/ 18343 w 49952"/>
                    <a:gd name="connsiteY9" fmla="*/ 62702 h 72294"/>
                    <a:gd name="connsiteX10" fmla="*/ 11175 w 49952"/>
                    <a:gd name="connsiteY10" fmla="*/ 65430 h 72294"/>
                    <a:gd name="connsiteX11" fmla="*/ 13585 w 49952"/>
                    <a:gd name="connsiteY11" fmla="*/ 55470 h 72294"/>
                    <a:gd name="connsiteX12" fmla="*/ 28811 w 49952"/>
                    <a:gd name="connsiteY12" fmla="*/ 31552 h 72294"/>
                    <a:gd name="connsiteX13" fmla="*/ 41944 w 49952"/>
                    <a:gd name="connsiteY13" fmla="*/ 15945 h 72294"/>
                    <a:gd name="connsiteX14" fmla="*/ 46004 w 49952"/>
                    <a:gd name="connsiteY14" fmla="*/ 15755 h 72294"/>
                    <a:gd name="connsiteX15" fmla="*/ 48288 w 49952"/>
                    <a:gd name="connsiteY15" fmla="*/ 13345 h 72294"/>
                    <a:gd name="connsiteX16" fmla="*/ 49874 w 49952"/>
                    <a:gd name="connsiteY16" fmla="*/ 4717 h 72294"/>
                    <a:gd name="connsiteX17" fmla="*/ 43339 w 49952"/>
                    <a:gd name="connsiteY17" fmla="*/ 1100 h 7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9952" h="72294">
                      <a:moveTo>
                        <a:pt x="43403" y="1164"/>
                      </a:moveTo>
                      <a:cubicBezTo>
                        <a:pt x="39152" y="3955"/>
                        <a:pt x="32491" y="12837"/>
                        <a:pt x="24814" y="24383"/>
                      </a:cubicBezTo>
                      <a:cubicBezTo>
                        <a:pt x="17138" y="35993"/>
                        <a:pt x="8447" y="50330"/>
                        <a:pt x="3942" y="58895"/>
                      </a:cubicBezTo>
                      <a:cubicBezTo>
                        <a:pt x="-562" y="67460"/>
                        <a:pt x="-943" y="70188"/>
                        <a:pt x="1468" y="71457"/>
                      </a:cubicBezTo>
                      <a:cubicBezTo>
                        <a:pt x="3879" y="72725"/>
                        <a:pt x="9018" y="72535"/>
                        <a:pt x="13395" y="71012"/>
                      </a:cubicBezTo>
                      <a:cubicBezTo>
                        <a:pt x="17773" y="69553"/>
                        <a:pt x="21389" y="66762"/>
                        <a:pt x="27098" y="58705"/>
                      </a:cubicBezTo>
                      <a:cubicBezTo>
                        <a:pt x="32808" y="50648"/>
                        <a:pt x="40675" y="37325"/>
                        <a:pt x="44164" y="30220"/>
                      </a:cubicBezTo>
                      <a:cubicBezTo>
                        <a:pt x="47717" y="23178"/>
                        <a:pt x="46956" y="22417"/>
                        <a:pt x="43403" y="26794"/>
                      </a:cubicBezTo>
                      <a:cubicBezTo>
                        <a:pt x="39850" y="31235"/>
                        <a:pt x="33506" y="40814"/>
                        <a:pt x="28875" y="47983"/>
                      </a:cubicBezTo>
                      <a:cubicBezTo>
                        <a:pt x="24243" y="55152"/>
                        <a:pt x="21262" y="59910"/>
                        <a:pt x="18343" y="62702"/>
                      </a:cubicBezTo>
                      <a:cubicBezTo>
                        <a:pt x="15425" y="65493"/>
                        <a:pt x="12507" y="66381"/>
                        <a:pt x="11175" y="65430"/>
                      </a:cubicBezTo>
                      <a:cubicBezTo>
                        <a:pt x="9906" y="64478"/>
                        <a:pt x="10223" y="61750"/>
                        <a:pt x="13585" y="55470"/>
                      </a:cubicBezTo>
                      <a:cubicBezTo>
                        <a:pt x="16948" y="49189"/>
                        <a:pt x="23228" y="39355"/>
                        <a:pt x="28811" y="31552"/>
                      </a:cubicBezTo>
                      <a:cubicBezTo>
                        <a:pt x="34394" y="23749"/>
                        <a:pt x="39216" y="18039"/>
                        <a:pt x="41944" y="15945"/>
                      </a:cubicBezTo>
                      <a:cubicBezTo>
                        <a:pt x="44672" y="13852"/>
                        <a:pt x="45306" y="15375"/>
                        <a:pt x="46004" y="15755"/>
                      </a:cubicBezTo>
                      <a:cubicBezTo>
                        <a:pt x="46702" y="16136"/>
                        <a:pt x="47400" y="15375"/>
                        <a:pt x="48288" y="13345"/>
                      </a:cubicBezTo>
                      <a:cubicBezTo>
                        <a:pt x="49176" y="11314"/>
                        <a:pt x="50254" y="8015"/>
                        <a:pt x="49874" y="4717"/>
                      </a:cubicBezTo>
                      <a:cubicBezTo>
                        <a:pt x="49493" y="1481"/>
                        <a:pt x="47590" y="-1755"/>
                        <a:pt x="43339" y="1100"/>
                      </a:cubicBezTo>
                      <a:close/>
                    </a:path>
                  </a:pathLst>
                </a:custGeom>
                <a:solidFill>
                  <a:srgbClr val="BAE4E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8" name="Freeform: Shape 7947">
                  <a:extLst>
                    <a:ext uri="{FF2B5EF4-FFF2-40B4-BE49-F238E27FC236}">
                      <a16:creationId xmlns:a16="http://schemas.microsoft.com/office/drawing/2014/main" id="{2638C1E1-A73C-17B6-FB06-E2929AD76C95}"/>
                    </a:ext>
                  </a:extLst>
                </p:cNvPr>
                <p:cNvSpPr/>
                <p:nvPr/>
              </p:nvSpPr>
              <p:spPr>
                <a:xfrm>
                  <a:off x="746291" y="4140479"/>
                  <a:ext cx="424953" cy="594205"/>
                </a:xfrm>
                <a:custGeom>
                  <a:avLst/>
                  <a:gdLst>
                    <a:gd name="connsiteX0" fmla="*/ 424954 w 424953"/>
                    <a:gd name="connsiteY0" fmla="*/ 594205 h 594205"/>
                    <a:gd name="connsiteX1" fmla="*/ 70381 w 424953"/>
                    <a:gd name="connsiteY1" fmla="*/ 594205 h 594205"/>
                    <a:gd name="connsiteX2" fmla="*/ 62133 w 424953"/>
                    <a:gd name="connsiteY2" fmla="*/ 526450 h 594205"/>
                    <a:gd name="connsiteX3" fmla="*/ 15377 w 424953"/>
                    <a:gd name="connsiteY3" fmla="*/ 130703 h 594205"/>
                    <a:gd name="connsiteX4" fmla="*/ 151 w 424953"/>
                    <a:gd name="connsiteY4" fmla="*/ 10609 h 594205"/>
                    <a:gd name="connsiteX5" fmla="*/ 23244 w 424953"/>
                    <a:gd name="connsiteY5" fmla="*/ 3567 h 594205"/>
                    <a:gd name="connsiteX6" fmla="*/ 129191 w 424953"/>
                    <a:gd name="connsiteY6" fmla="*/ 15 h 594205"/>
                    <a:gd name="connsiteX7" fmla="*/ 329602 w 424953"/>
                    <a:gd name="connsiteY7" fmla="*/ 3313 h 594205"/>
                    <a:gd name="connsiteX8" fmla="*/ 374962 w 424953"/>
                    <a:gd name="connsiteY8" fmla="*/ 17651 h 594205"/>
                    <a:gd name="connsiteX9" fmla="*/ 384098 w 424953"/>
                    <a:gd name="connsiteY9" fmla="*/ 124676 h 594205"/>
                    <a:gd name="connsiteX10" fmla="*/ 411631 w 424953"/>
                    <a:gd name="connsiteY10" fmla="*/ 430336 h 594205"/>
                    <a:gd name="connsiteX11" fmla="*/ 424954 w 424953"/>
                    <a:gd name="connsiteY11" fmla="*/ 594142 h 594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4953" h="594205">
                      <a:moveTo>
                        <a:pt x="424954" y="594205"/>
                      </a:moveTo>
                      <a:lnTo>
                        <a:pt x="70381" y="594205"/>
                      </a:lnTo>
                      <a:cubicBezTo>
                        <a:pt x="68033" y="578091"/>
                        <a:pt x="65559" y="556204"/>
                        <a:pt x="62133" y="526450"/>
                      </a:cubicBezTo>
                      <a:cubicBezTo>
                        <a:pt x="50524" y="425388"/>
                        <a:pt x="28192" y="232907"/>
                        <a:pt x="15377" y="130703"/>
                      </a:cubicBezTo>
                      <a:cubicBezTo>
                        <a:pt x="2562" y="28500"/>
                        <a:pt x="-800" y="16573"/>
                        <a:pt x="151" y="10609"/>
                      </a:cubicBezTo>
                      <a:cubicBezTo>
                        <a:pt x="1166" y="4646"/>
                        <a:pt x="6432" y="4646"/>
                        <a:pt x="23244" y="3567"/>
                      </a:cubicBezTo>
                      <a:cubicBezTo>
                        <a:pt x="40056" y="2488"/>
                        <a:pt x="68350" y="268"/>
                        <a:pt x="129191" y="15"/>
                      </a:cubicBezTo>
                      <a:cubicBezTo>
                        <a:pt x="190031" y="-176"/>
                        <a:pt x="283416" y="1537"/>
                        <a:pt x="329602" y="3313"/>
                      </a:cubicBezTo>
                      <a:cubicBezTo>
                        <a:pt x="375723" y="5090"/>
                        <a:pt x="374645" y="6866"/>
                        <a:pt x="374962" y="17651"/>
                      </a:cubicBezTo>
                      <a:cubicBezTo>
                        <a:pt x="375343" y="28436"/>
                        <a:pt x="377183" y="48293"/>
                        <a:pt x="384098" y="124676"/>
                      </a:cubicBezTo>
                      <a:cubicBezTo>
                        <a:pt x="391076" y="201060"/>
                        <a:pt x="403130" y="333906"/>
                        <a:pt x="411631" y="430336"/>
                      </a:cubicBezTo>
                      <a:cubicBezTo>
                        <a:pt x="418356" y="506783"/>
                        <a:pt x="422860" y="560327"/>
                        <a:pt x="424954" y="594142"/>
                      </a:cubicBezTo>
                      <a:close/>
                    </a:path>
                  </a:pathLst>
                </a:custGeom>
                <a:solidFill>
                  <a:srgbClr val="B3616C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49" name="Freeform: Shape 7948">
                  <a:extLst>
                    <a:ext uri="{FF2B5EF4-FFF2-40B4-BE49-F238E27FC236}">
                      <a16:creationId xmlns:a16="http://schemas.microsoft.com/office/drawing/2014/main" id="{7C665062-DCE8-6818-E8F5-A2983E9EF522}"/>
                    </a:ext>
                  </a:extLst>
                </p:cNvPr>
                <p:cNvSpPr/>
                <p:nvPr/>
              </p:nvSpPr>
              <p:spPr>
                <a:xfrm>
                  <a:off x="804043" y="4549055"/>
                  <a:ext cx="343855" cy="185629"/>
                </a:xfrm>
                <a:custGeom>
                  <a:avLst/>
                  <a:gdLst>
                    <a:gd name="connsiteX0" fmla="*/ 343792 w 343855"/>
                    <a:gd name="connsiteY0" fmla="*/ 185629 h 185629"/>
                    <a:gd name="connsiteX1" fmla="*/ 21954 w 343855"/>
                    <a:gd name="connsiteY1" fmla="*/ 185629 h 185629"/>
                    <a:gd name="connsiteX2" fmla="*/ 20432 w 343855"/>
                    <a:gd name="connsiteY2" fmla="*/ 177636 h 185629"/>
                    <a:gd name="connsiteX3" fmla="*/ 5079 w 343855"/>
                    <a:gd name="connsiteY3" fmla="*/ 65598 h 185629"/>
                    <a:gd name="connsiteX4" fmla="*/ 131 w 343855"/>
                    <a:gd name="connsiteY4" fmla="*/ 16495 h 185629"/>
                    <a:gd name="connsiteX5" fmla="*/ 40543 w 343855"/>
                    <a:gd name="connsiteY5" fmla="*/ 6408 h 185629"/>
                    <a:gd name="connsiteX6" fmla="*/ 218876 w 343855"/>
                    <a:gd name="connsiteY6" fmla="*/ 1078 h 185629"/>
                    <a:gd name="connsiteX7" fmla="*/ 308075 w 343855"/>
                    <a:gd name="connsiteY7" fmla="*/ 0 h 185629"/>
                    <a:gd name="connsiteX8" fmla="*/ 328312 w 343855"/>
                    <a:gd name="connsiteY8" fmla="*/ 36415 h 185629"/>
                    <a:gd name="connsiteX9" fmla="*/ 343602 w 343855"/>
                    <a:gd name="connsiteY9" fmla="*/ 183345 h 185629"/>
                    <a:gd name="connsiteX10" fmla="*/ 343855 w 343855"/>
                    <a:gd name="connsiteY10" fmla="*/ 185629 h 18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855" h="185629">
                      <a:moveTo>
                        <a:pt x="343792" y="185629"/>
                      </a:moveTo>
                      <a:lnTo>
                        <a:pt x="21954" y="185629"/>
                      </a:lnTo>
                      <a:cubicBezTo>
                        <a:pt x="21447" y="183218"/>
                        <a:pt x="20939" y="180617"/>
                        <a:pt x="20432" y="177636"/>
                      </a:cubicBezTo>
                      <a:cubicBezTo>
                        <a:pt x="15547" y="150165"/>
                        <a:pt x="8759" y="97383"/>
                        <a:pt x="5079" y="65598"/>
                      </a:cubicBezTo>
                      <a:cubicBezTo>
                        <a:pt x="1336" y="33751"/>
                        <a:pt x="702" y="22839"/>
                        <a:pt x="131" y="16495"/>
                      </a:cubicBezTo>
                      <a:cubicBezTo>
                        <a:pt x="-440" y="10151"/>
                        <a:pt x="-948" y="8374"/>
                        <a:pt x="40543" y="6408"/>
                      </a:cubicBezTo>
                      <a:cubicBezTo>
                        <a:pt x="82033" y="4441"/>
                        <a:pt x="165585" y="2221"/>
                        <a:pt x="218876" y="1078"/>
                      </a:cubicBezTo>
                      <a:cubicBezTo>
                        <a:pt x="272167" y="0"/>
                        <a:pt x="295196" y="0"/>
                        <a:pt x="308075" y="0"/>
                      </a:cubicBezTo>
                      <a:cubicBezTo>
                        <a:pt x="320890" y="0"/>
                        <a:pt x="323554" y="0"/>
                        <a:pt x="328312" y="36415"/>
                      </a:cubicBezTo>
                      <a:cubicBezTo>
                        <a:pt x="333070" y="72831"/>
                        <a:pt x="339922" y="145661"/>
                        <a:pt x="343602" y="183345"/>
                      </a:cubicBezTo>
                      <a:lnTo>
                        <a:pt x="343855" y="185629"/>
                      </a:lnTo>
                      <a:close/>
                    </a:path>
                  </a:pathLst>
                </a:custGeom>
                <a:solidFill>
                  <a:srgbClr val="9F5144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0" name="Freeform: Shape 7949">
                  <a:extLst>
                    <a:ext uri="{FF2B5EF4-FFF2-40B4-BE49-F238E27FC236}">
                      <a16:creationId xmlns:a16="http://schemas.microsoft.com/office/drawing/2014/main" id="{FF571D81-7E53-010D-FC42-D91166E66312}"/>
                    </a:ext>
                  </a:extLst>
                </p:cNvPr>
                <p:cNvSpPr/>
                <p:nvPr/>
              </p:nvSpPr>
              <p:spPr>
                <a:xfrm>
                  <a:off x="747267" y="4162380"/>
                  <a:ext cx="383399" cy="572303"/>
                </a:xfrm>
                <a:custGeom>
                  <a:avLst/>
                  <a:gdLst>
                    <a:gd name="connsiteX0" fmla="*/ 81649 w 383399"/>
                    <a:gd name="connsiteY0" fmla="*/ 572304 h 572303"/>
                    <a:gd name="connsiteX1" fmla="*/ 69405 w 383399"/>
                    <a:gd name="connsiteY1" fmla="*/ 572304 h 572303"/>
                    <a:gd name="connsiteX2" fmla="*/ 61157 w 383399"/>
                    <a:gd name="connsiteY2" fmla="*/ 504549 h 572303"/>
                    <a:gd name="connsiteX3" fmla="*/ 14401 w 383399"/>
                    <a:gd name="connsiteY3" fmla="*/ 108802 h 572303"/>
                    <a:gd name="connsiteX4" fmla="*/ 0 w 383399"/>
                    <a:gd name="connsiteY4" fmla="*/ 1079 h 572303"/>
                    <a:gd name="connsiteX5" fmla="*/ 74290 w 383399"/>
                    <a:gd name="connsiteY5" fmla="*/ 0 h 572303"/>
                    <a:gd name="connsiteX6" fmla="*/ 289800 w 383399"/>
                    <a:gd name="connsiteY6" fmla="*/ 1079 h 572303"/>
                    <a:gd name="connsiteX7" fmla="*/ 348039 w 383399"/>
                    <a:gd name="connsiteY7" fmla="*/ 1650 h 572303"/>
                    <a:gd name="connsiteX8" fmla="*/ 352162 w 383399"/>
                    <a:gd name="connsiteY8" fmla="*/ 4822 h 572303"/>
                    <a:gd name="connsiteX9" fmla="*/ 358316 w 383399"/>
                    <a:gd name="connsiteY9" fmla="*/ 79429 h 572303"/>
                    <a:gd name="connsiteX10" fmla="*/ 378427 w 383399"/>
                    <a:gd name="connsiteY10" fmla="*/ 322091 h 572303"/>
                    <a:gd name="connsiteX11" fmla="*/ 383312 w 383399"/>
                    <a:gd name="connsiteY11" fmla="*/ 393463 h 572303"/>
                    <a:gd name="connsiteX12" fmla="*/ 333130 w 383399"/>
                    <a:gd name="connsiteY12" fmla="*/ 399997 h 572303"/>
                    <a:gd name="connsiteX13" fmla="*/ 122695 w 383399"/>
                    <a:gd name="connsiteY13" fmla="*/ 405961 h 572303"/>
                    <a:gd name="connsiteX14" fmla="*/ 64266 w 383399"/>
                    <a:gd name="connsiteY14" fmla="*/ 407737 h 572303"/>
                    <a:gd name="connsiteX15" fmla="*/ 65471 w 383399"/>
                    <a:gd name="connsiteY15" fmla="*/ 435271 h 572303"/>
                    <a:gd name="connsiteX16" fmla="*/ 78731 w 383399"/>
                    <a:gd name="connsiteY16" fmla="*/ 546737 h 572303"/>
                    <a:gd name="connsiteX17" fmla="*/ 81585 w 383399"/>
                    <a:gd name="connsiteY17" fmla="*/ 572304 h 5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3399" h="572303">
                      <a:moveTo>
                        <a:pt x="81649" y="572304"/>
                      </a:moveTo>
                      <a:lnTo>
                        <a:pt x="69405" y="572304"/>
                      </a:lnTo>
                      <a:cubicBezTo>
                        <a:pt x="67057" y="556190"/>
                        <a:pt x="64583" y="534303"/>
                        <a:pt x="61157" y="504549"/>
                      </a:cubicBezTo>
                      <a:cubicBezTo>
                        <a:pt x="49548" y="403487"/>
                        <a:pt x="27216" y="211006"/>
                        <a:pt x="14401" y="108802"/>
                      </a:cubicBezTo>
                      <a:cubicBezTo>
                        <a:pt x="6090" y="42823"/>
                        <a:pt x="1776" y="14528"/>
                        <a:pt x="0" y="1079"/>
                      </a:cubicBezTo>
                      <a:cubicBezTo>
                        <a:pt x="12942" y="254"/>
                        <a:pt x="34702" y="0"/>
                        <a:pt x="74290" y="0"/>
                      </a:cubicBezTo>
                      <a:cubicBezTo>
                        <a:pt x="134813" y="0"/>
                        <a:pt x="237080" y="635"/>
                        <a:pt x="289800" y="1079"/>
                      </a:cubicBezTo>
                      <a:cubicBezTo>
                        <a:pt x="342519" y="1523"/>
                        <a:pt x="345818" y="1713"/>
                        <a:pt x="348039" y="1650"/>
                      </a:cubicBezTo>
                      <a:cubicBezTo>
                        <a:pt x="350259" y="1523"/>
                        <a:pt x="351401" y="1079"/>
                        <a:pt x="352162" y="4822"/>
                      </a:cubicBezTo>
                      <a:cubicBezTo>
                        <a:pt x="352860" y="8565"/>
                        <a:pt x="353114" y="16495"/>
                        <a:pt x="358316" y="79429"/>
                      </a:cubicBezTo>
                      <a:cubicBezTo>
                        <a:pt x="363518" y="142362"/>
                        <a:pt x="373606" y="260173"/>
                        <a:pt x="378427" y="322091"/>
                      </a:cubicBezTo>
                      <a:cubicBezTo>
                        <a:pt x="383249" y="384010"/>
                        <a:pt x="382868" y="389974"/>
                        <a:pt x="383312" y="393463"/>
                      </a:cubicBezTo>
                      <a:cubicBezTo>
                        <a:pt x="383693" y="397016"/>
                        <a:pt x="384962" y="398094"/>
                        <a:pt x="333130" y="399997"/>
                      </a:cubicBezTo>
                      <a:cubicBezTo>
                        <a:pt x="281362" y="401901"/>
                        <a:pt x="176557" y="404502"/>
                        <a:pt x="122695" y="405961"/>
                      </a:cubicBezTo>
                      <a:cubicBezTo>
                        <a:pt x="68834" y="407420"/>
                        <a:pt x="65915" y="407610"/>
                        <a:pt x="64266" y="407737"/>
                      </a:cubicBezTo>
                      <a:cubicBezTo>
                        <a:pt x="62616" y="407864"/>
                        <a:pt x="62363" y="407864"/>
                        <a:pt x="65471" y="435271"/>
                      </a:cubicBezTo>
                      <a:cubicBezTo>
                        <a:pt x="68580" y="462677"/>
                        <a:pt x="75114" y="517490"/>
                        <a:pt x="78731" y="546737"/>
                      </a:cubicBezTo>
                      <a:cubicBezTo>
                        <a:pt x="80317" y="559489"/>
                        <a:pt x="81332" y="567356"/>
                        <a:pt x="81585" y="572304"/>
                      </a:cubicBezTo>
                      <a:close/>
                    </a:path>
                  </a:pathLst>
                </a:custGeom>
                <a:solidFill>
                  <a:srgbClr val="AEC4BB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1" name="Freeform: Shape 7950">
                  <a:extLst>
                    <a:ext uri="{FF2B5EF4-FFF2-40B4-BE49-F238E27FC236}">
                      <a16:creationId xmlns:a16="http://schemas.microsoft.com/office/drawing/2014/main" id="{96693AF2-E01D-E702-928A-139BDDA58D0D}"/>
                    </a:ext>
                  </a:extLst>
                </p:cNvPr>
                <p:cNvSpPr/>
                <p:nvPr/>
              </p:nvSpPr>
              <p:spPr>
                <a:xfrm>
                  <a:off x="762660" y="4181824"/>
                  <a:ext cx="344909" cy="368343"/>
                </a:xfrm>
                <a:custGeom>
                  <a:avLst/>
                  <a:gdLst>
                    <a:gd name="connsiteX0" fmla="*/ 25844 w 344909"/>
                    <a:gd name="connsiteY0" fmla="*/ 1493 h 368343"/>
                    <a:gd name="connsiteX1" fmla="*/ 152790 w 344909"/>
                    <a:gd name="connsiteY1" fmla="*/ 477 h 368343"/>
                    <a:gd name="connsiteX2" fmla="*/ 285382 w 344909"/>
                    <a:gd name="connsiteY2" fmla="*/ 33 h 368343"/>
                    <a:gd name="connsiteX3" fmla="*/ 313360 w 344909"/>
                    <a:gd name="connsiteY3" fmla="*/ 2571 h 368343"/>
                    <a:gd name="connsiteX4" fmla="*/ 318816 w 344909"/>
                    <a:gd name="connsiteY4" fmla="*/ 47488 h 368343"/>
                    <a:gd name="connsiteX5" fmla="*/ 334422 w 344909"/>
                    <a:gd name="connsiteY5" fmla="*/ 220619 h 368343"/>
                    <a:gd name="connsiteX6" fmla="*/ 344509 w 344909"/>
                    <a:gd name="connsiteY6" fmla="*/ 341665 h 368343"/>
                    <a:gd name="connsiteX7" fmla="*/ 342099 w 344909"/>
                    <a:gd name="connsiteY7" fmla="*/ 362727 h 368343"/>
                    <a:gd name="connsiteX8" fmla="*/ 287539 w 344909"/>
                    <a:gd name="connsiteY8" fmla="*/ 364630 h 368343"/>
                    <a:gd name="connsiteX9" fmla="*/ 91506 w 344909"/>
                    <a:gd name="connsiteY9" fmla="*/ 368247 h 368343"/>
                    <a:gd name="connsiteX10" fmla="*/ 41451 w 344909"/>
                    <a:gd name="connsiteY10" fmla="*/ 364948 h 368343"/>
                    <a:gd name="connsiteX11" fmla="*/ 39420 w 344909"/>
                    <a:gd name="connsiteY11" fmla="*/ 329611 h 368343"/>
                    <a:gd name="connsiteX12" fmla="*/ 23433 w 344909"/>
                    <a:gd name="connsiteY12" fmla="*/ 190548 h 368343"/>
                    <a:gd name="connsiteX13" fmla="*/ 4274 w 344909"/>
                    <a:gd name="connsiteY13" fmla="*/ 37464 h 368343"/>
                    <a:gd name="connsiteX14" fmla="*/ 23 w 344909"/>
                    <a:gd name="connsiteY14" fmla="*/ 2508 h 368343"/>
                    <a:gd name="connsiteX15" fmla="*/ 25844 w 344909"/>
                    <a:gd name="connsiteY15" fmla="*/ 1429 h 36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4909" h="368343">
                      <a:moveTo>
                        <a:pt x="25844" y="1493"/>
                      </a:moveTo>
                      <a:cubicBezTo>
                        <a:pt x="51030" y="1302"/>
                        <a:pt x="100958" y="795"/>
                        <a:pt x="152790" y="477"/>
                      </a:cubicBezTo>
                      <a:cubicBezTo>
                        <a:pt x="204621" y="160"/>
                        <a:pt x="258356" y="-93"/>
                        <a:pt x="285382" y="33"/>
                      </a:cubicBezTo>
                      <a:cubicBezTo>
                        <a:pt x="312408" y="160"/>
                        <a:pt x="312725" y="604"/>
                        <a:pt x="313360" y="2571"/>
                      </a:cubicBezTo>
                      <a:cubicBezTo>
                        <a:pt x="313994" y="4538"/>
                        <a:pt x="315009" y="8090"/>
                        <a:pt x="318816" y="47488"/>
                      </a:cubicBezTo>
                      <a:cubicBezTo>
                        <a:pt x="322622" y="86884"/>
                        <a:pt x="329220" y="162126"/>
                        <a:pt x="334422" y="220619"/>
                      </a:cubicBezTo>
                      <a:cubicBezTo>
                        <a:pt x="339624" y="279111"/>
                        <a:pt x="343368" y="320856"/>
                        <a:pt x="344509" y="341665"/>
                      </a:cubicBezTo>
                      <a:cubicBezTo>
                        <a:pt x="345651" y="362537"/>
                        <a:pt x="344192" y="362537"/>
                        <a:pt x="342099" y="362727"/>
                      </a:cubicBezTo>
                      <a:cubicBezTo>
                        <a:pt x="340005" y="362917"/>
                        <a:pt x="337404" y="363361"/>
                        <a:pt x="287539" y="364630"/>
                      </a:cubicBezTo>
                      <a:cubicBezTo>
                        <a:pt x="237674" y="365836"/>
                        <a:pt x="140546" y="367802"/>
                        <a:pt x="91506" y="368247"/>
                      </a:cubicBezTo>
                      <a:cubicBezTo>
                        <a:pt x="42466" y="368691"/>
                        <a:pt x="41577" y="367612"/>
                        <a:pt x="41451" y="364948"/>
                      </a:cubicBezTo>
                      <a:cubicBezTo>
                        <a:pt x="41387" y="362283"/>
                        <a:pt x="42085" y="358096"/>
                        <a:pt x="39420" y="329611"/>
                      </a:cubicBezTo>
                      <a:cubicBezTo>
                        <a:pt x="36692" y="301126"/>
                        <a:pt x="30539" y="248406"/>
                        <a:pt x="23433" y="190548"/>
                      </a:cubicBezTo>
                      <a:cubicBezTo>
                        <a:pt x="16328" y="132753"/>
                        <a:pt x="8334" y="69819"/>
                        <a:pt x="4274" y="37464"/>
                      </a:cubicBezTo>
                      <a:cubicBezTo>
                        <a:pt x="150" y="5108"/>
                        <a:pt x="-103" y="3332"/>
                        <a:pt x="23" y="2508"/>
                      </a:cubicBezTo>
                      <a:cubicBezTo>
                        <a:pt x="150" y="1619"/>
                        <a:pt x="594" y="1619"/>
                        <a:pt x="25844" y="1429"/>
                      </a:cubicBezTo>
                      <a:close/>
                    </a:path>
                  </a:pathLst>
                </a:custGeom>
                <a:solidFill>
                  <a:srgbClr val="5BB2B1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2" name="Freeform: Shape 7951">
                  <a:extLst>
                    <a:ext uri="{FF2B5EF4-FFF2-40B4-BE49-F238E27FC236}">
                      <a16:creationId xmlns:a16="http://schemas.microsoft.com/office/drawing/2014/main" id="{C185BAED-4877-E136-A20C-5C3778630AB8}"/>
                    </a:ext>
                  </a:extLst>
                </p:cNvPr>
                <p:cNvSpPr/>
                <p:nvPr/>
              </p:nvSpPr>
              <p:spPr>
                <a:xfrm>
                  <a:off x="851370" y="4244118"/>
                  <a:ext cx="167782" cy="166897"/>
                </a:xfrm>
                <a:custGeom>
                  <a:avLst/>
                  <a:gdLst>
                    <a:gd name="connsiteX0" fmla="*/ 2034 w 167782"/>
                    <a:gd name="connsiteY0" fmla="*/ 35883 h 166897"/>
                    <a:gd name="connsiteX1" fmla="*/ 9584 w 167782"/>
                    <a:gd name="connsiteY1" fmla="*/ 125398 h 166897"/>
                    <a:gd name="connsiteX2" fmla="*/ 25825 w 167782"/>
                    <a:gd name="connsiteY2" fmla="*/ 164668 h 166897"/>
                    <a:gd name="connsiteX3" fmla="*/ 59195 w 167782"/>
                    <a:gd name="connsiteY3" fmla="*/ 164985 h 166897"/>
                    <a:gd name="connsiteX4" fmla="*/ 114579 w 167782"/>
                    <a:gd name="connsiteY4" fmla="*/ 160798 h 166897"/>
                    <a:gd name="connsiteX5" fmla="*/ 160574 w 167782"/>
                    <a:gd name="connsiteY5" fmla="*/ 153376 h 166897"/>
                    <a:gd name="connsiteX6" fmla="*/ 165776 w 167782"/>
                    <a:gd name="connsiteY6" fmla="*/ 117849 h 166897"/>
                    <a:gd name="connsiteX7" fmla="*/ 152136 w 167782"/>
                    <a:gd name="connsiteY7" fmla="*/ 22750 h 166897"/>
                    <a:gd name="connsiteX8" fmla="*/ 125237 w 167782"/>
                    <a:gd name="connsiteY8" fmla="*/ 102 h 166897"/>
                    <a:gd name="connsiteX9" fmla="*/ 51899 w 167782"/>
                    <a:gd name="connsiteY9" fmla="*/ 2957 h 166897"/>
                    <a:gd name="connsiteX10" fmla="*/ 4826 w 167782"/>
                    <a:gd name="connsiteY10" fmla="*/ 9047 h 166897"/>
                    <a:gd name="connsiteX11" fmla="*/ 2034 w 167782"/>
                    <a:gd name="connsiteY11" fmla="*/ 35883 h 16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7782" h="166897">
                      <a:moveTo>
                        <a:pt x="2034" y="35883"/>
                      </a:moveTo>
                      <a:cubicBezTo>
                        <a:pt x="4064" y="57960"/>
                        <a:pt x="6095" y="99641"/>
                        <a:pt x="9584" y="125398"/>
                      </a:cubicBezTo>
                      <a:cubicBezTo>
                        <a:pt x="13073" y="151092"/>
                        <a:pt x="18148" y="160798"/>
                        <a:pt x="25825" y="164668"/>
                      </a:cubicBezTo>
                      <a:cubicBezTo>
                        <a:pt x="33501" y="168538"/>
                        <a:pt x="43779" y="166508"/>
                        <a:pt x="59195" y="164985"/>
                      </a:cubicBezTo>
                      <a:cubicBezTo>
                        <a:pt x="74675" y="163463"/>
                        <a:pt x="95293" y="162321"/>
                        <a:pt x="114579" y="160798"/>
                      </a:cubicBezTo>
                      <a:cubicBezTo>
                        <a:pt x="133865" y="159276"/>
                        <a:pt x="151819" y="157246"/>
                        <a:pt x="160574" y="153376"/>
                      </a:cubicBezTo>
                      <a:cubicBezTo>
                        <a:pt x="169329" y="149506"/>
                        <a:pt x="168821" y="143796"/>
                        <a:pt x="165776" y="117849"/>
                      </a:cubicBezTo>
                      <a:cubicBezTo>
                        <a:pt x="162731" y="91901"/>
                        <a:pt x="157021" y="45779"/>
                        <a:pt x="152136" y="22750"/>
                      </a:cubicBezTo>
                      <a:cubicBezTo>
                        <a:pt x="147251" y="-343"/>
                        <a:pt x="143128" y="-343"/>
                        <a:pt x="125237" y="102"/>
                      </a:cubicBezTo>
                      <a:cubicBezTo>
                        <a:pt x="107410" y="546"/>
                        <a:pt x="75816" y="1434"/>
                        <a:pt x="51899" y="2957"/>
                      </a:cubicBezTo>
                      <a:cubicBezTo>
                        <a:pt x="28045" y="4479"/>
                        <a:pt x="11868" y="6699"/>
                        <a:pt x="4826" y="9047"/>
                      </a:cubicBezTo>
                      <a:cubicBezTo>
                        <a:pt x="-2216" y="11394"/>
                        <a:pt x="-59" y="13805"/>
                        <a:pt x="2034" y="35883"/>
                      </a:cubicBezTo>
                      <a:close/>
                    </a:path>
                  </a:pathLst>
                </a:custGeom>
                <a:solidFill>
                  <a:srgbClr val="8E5E3E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3" name="Freeform: Shape 7952">
                  <a:extLst>
                    <a:ext uri="{FF2B5EF4-FFF2-40B4-BE49-F238E27FC236}">
                      <a16:creationId xmlns:a16="http://schemas.microsoft.com/office/drawing/2014/main" id="{B9A1B0FD-F2FC-86DF-C863-91F7F5F1449B}"/>
                    </a:ext>
                  </a:extLst>
                </p:cNvPr>
                <p:cNvSpPr/>
                <p:nvPr/>
              </p:nvSpPr>
              <p:spPr>
                <a:xfrm>
                  <a:off x="897135" y="4264328"/>
                  <a:ext cx="27538" cy="18144"/>
                </a:xfrm>
                <a:custGeom>
                  <a:avLst/>
                  <a:gdLst>
                    <a:gd name="connsiteX0" fmla="*/ 2264 w 27538"/>
                    <a:gd name="connsiteY0" fmla="*/ 5712 h 18144"/>
                    <a:gd name="connsiteX1" fmla="*/ 14128 w 27538"/>
                    <a:gd name="connsiteY1" fmla="*/ 17512 h 18144"/>
                    <a:gd name="connsiteX2" fmla="*/ 24342 w 27538"/>
                    <a:gd name="connsiteY2" fmla="*/ 13325 h 18144"/>
                    <a:gd name="connsiteX3" fmla="*/ 26943 w 27538"/>
                    <a:gd name="connsiteY3" fmla="*/ 2540 h 18144"/>
                    <a:gd name="connsiteX4" fmla="*/ 15397 w 27538"/>
                    <a:gd name="connsiteY4" fmla="*/ 320 h 18144"/>
                    <a:gd name="connsiteX5" fmla="*/ 1757 w 27538"/>
                    <a:gd name="connsiteY5" fmla="*/ 193 h 18144"/>
                    <a:gd name="connsiteX6" fmla="*/ 2328 w 27538"/>
                    <a:gd name="connsiteY6" fmla="*/ 5712 h 18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38" h="18144">
                      <a:moveTo>
                        <a:pt x="2264" y="5712"/>
                      </a:moveTo>
                      <a:cubicBezTo>
                        <a:pt x="4992" y="9455"/>
                        <a:pt x="9877" y="15673"/>
                        <a:pt x="14128" y="17512"/>
                      </a:cubicBezTo>
                      <a:cubicBezTo>
                        <a:pt x="18315" y="19352"/>
                        <a:pt x="21804" y="16942"/>
                        <a:pt x="24342" y="13325"/>
                      </a:cubicBezTo>
                      <a:cubicBezTo>
                        <a:pt x="26879" y="9709"/>
                        <a:pt x="28466" y="4824"/>
                        <a:pt x="26943" y="2540"/>
                      </a:cubicBezTo>
                      <a:cubicBezTo>
                        <a:pt x="25357" y="193"/>
                        <a:pt x="20662" y="447"/>
                        <a:pt x="15397" y="320"/>
                      </a:cubicBezTo>
                      <a:cubicBezTo>
                        <a:pt x="10131" y="193"/>
                        <a:pt x="4358" y="-251"/>
                        <a:pt x="1757" y="193"/>
                      </a:cubicBezTo>
                      <a:cubicBezTo>
                        <a:pt x="-908" y="637"/>
                        <a:pt x="-400" y="1969"/>
                        <a:pt x="2328" y="5712"/>
                      </a:cubicBezTo>
                      <a:close/>
                    </a:path>
                  </a:pathLst>
                </a:custGeom>
                <a:solidFill>
                  <a:srgbClr val="C9D197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7954" name="Freeform: Shape 7953">
                  <a:extLst>
                    <a:ext uri="{FF2B5EF4-FFF2-40B4-BE49-F238E27FC236}">
                      <a16:creationId xmlns:a16="http://schemas.microsoft.com/office/drawing/2014/main" id="{A44B0A72-9D53-E8DC-91E1-5942FD4451C5}"/>
                    </a:ext>
                  </a:extLst>
                </p:cNvPr>
                <p:cNvSpPr/>
                <p:nvPr/>
              </p:nvSpPr>
              <p:spPr>
                <a:xfrm>
                  <a:off x="1435773" y="4539285"/>
                  <a:ext cx="49505" cy="41426"/>
                </a:xfrm>
                <a:custGeom>
                  <a:avLst/>
                  <a:gdLst>
                    <a:gd name="connsiteX0" fmla="*/ 8650 w 49505"/>
                    <a:gd name="connsiteY0" fmla="*/ 0 h 41426"/>
                    <a:gd name="connsiteX1" fmla="*/ 20767 w 49505"/>
                    <a:gd name="connsiteY1" fmla="*/ 10087 h 41426"/>
                    <a:gd name="connsiteX2" fmla="*/ 21275 w 49505"/>
                    <a:gd name="connsiteY2" fmla="*/ 12942 h 41426"/>
                    <a:gd name="connsiteX3" fmla="*/ 17405 w 49505"/>
                    <a:gd name="connsiteY3" fmla="*/ 20238 h 41426"/>
                    <a:gd name="connsiteX4" fmla="*/ 16834 w 49505"/>
                    <a:gd name="connsiteY4" fmla="*/ 22902 h 41426"/>
                    <a:gd name="connsiteX5" fmla="*/ 23368 w 49505"/>
                    <a:gd name="connsiteY5" fmla="*/ 35908 h 41426"/>
                    <a:gd name="connsiteX6" fmla="*/ 27936 w 49505"/>
                    <a:gd name="connsiteY6" fmla="*/ 39016 h 41426"/>
                    <a:gd name="connsiteX7" fmla="*/ 36310 w 49505"/>
                    <a:gd name="connsiteY7" fmla="*/ 37811 h 41426"/>
                    <a:gd name="connsiteX8" fmla="*/ 49506 w 49505"/>
                    <a:gd name="connsiteY8" fmla="*/ 38318 h 41426"/>
                    <a:gd name="connsiteX9" fmla="*/ 13218 w 49505"/>
                    <a:gd name="connsiteY9" fmla="*/ 41427 h 41426"/>
                    <a:gd name="connsiteX10" fmla="*/ 720 w 49505"/>
                    <a:gd name="connsiteY10" fmla="*/ 16622 h 41426"/>
                    <a:gd name="connsiteX11" fmla="*/ 149 w 49505"/>
                    <a:gd name="connsiteY11" fmla="*/ 13830 h 41426"/>
                    <a:gd name="connsiteX12" fmla="*/ 8650 w 49505"/>
                    <a:gd name="connsiteY12" fmla="*/ 0 h 41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505" h="41426">
                      <a:moveTo>
                        <a:pt x="8650" y="0"/>
                      </a:moveTo>
                      <a:cubicBezTo>
                        <a:pt x="13598" y="2284"/>
                        <a:pt x="17659" y="5646"/>
                        <a:pt x="20767" y="10087"/>
                      </a:cubicBezTo>
                      <a:cubicBezTo>
                        <a:pt x="21402" y="10975"/>
                        <a:pt x="21592" y="11927"/>
                        <a:pt x="21275" y="12942"/>
                      </a:cubicBezTo>
                      <a:cubicBezTo>
                        <a:pt x="20513" y="15606"/>
                        <a:pt x="19245" y="18081"/>
                        <a:pt x="17405" y="20238"/>
                      </a:cubicBezTo>
                      <a:cubicBezTo>
                        <a:pt x="16707" y="21063"/>
                        <a:pt x="16580" y="21950"/>
                        <a:pt x="16834" y="22902"/>
                      </a:cubicBezTo>
                      <a:cubicBezTo>
                        <a:pt x="18230" y="27533"/>
                        <a:pt x="20386" y="31911"/>
                        <a:pt x="23368" y="35908"/>
                      </a:cubicBezTo>
                      <a:cubicBezTo>
                        <a:pt x="24637" y="37621"/>
                        <a:pt x="26160" y="38699"/>
                        <a:pt x="27936" y="39016"/>
                      </a:cubicBezTo>
                      <a:cubicBezTo>
                        <a:pt x="31298" y="39587"/>
                        <a:pt x="33455" y="37938"/>
                        <a:pt x="36310" y="37811"/>
                      </a:cubicBezTo>
                      <a:cubicBezTo>
                        <a:pt x="40624" y="37621"/>
                        <a:pt x="45002" y="37811"/>
                        <a:pt x="49506" y="38318"/>
                      </a:cubicBezTo>
                      <a:lnTo>
                        <a:pt x="13218" y="41427"/>
                      </a:lnTo>
                      <a:cubicBezTo>
                        <a:pt x="11441" y="32926"/>
                        <a:pt x="7254" y="24679"/>
                        <a:pt x="720" y="16622"/>
                      </a:cubicBezTo>
                      <a:cubicBezTo>
                        <a:pt x="22" y="15733"/>
                        <a:pt x="-169" y="14845"/>
                        <a:pt x="149" y="13830"/>
                      </a:cubicBezTo>
                      <a:cubicBezTo>
                        <a:pt x="1671" y="8882"/>
                        <a:pt x="4526" y="4250"/>
                        <a:pt x="8650" y="0"/>
                      </a:cubicBezTo>
                      <a:close/>
                    </a:path>
                  </a:pathLst>
                </a:custGeom>
                <a:solidFill>
                  <a:srgbClr val="936445"/>
                </a:solidFill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7955" name="Graphic 7643">
                  <a:extLst>
                    <a:ext uri="{FF2B5EF4-FFF2-40B4-BE49-F238E27FC236}">
                      <a16:creationId xmlns:a16="http://schemas.microsoft.com/office/drawing/2014/main" id="{F43738FB-0C75-FC62-4BBA-66BF8696980B}"/>
                    </a:ext>
                  </a:extLst>
                </p:cNvPr>
                <p:cNvGrpSpPr/>
                <p:nvPr/>
              </p:nvGrpSpPr>
              <p:grpSpPr>
                <a:xfrm>
                  <a:off x="1785293" y="2964005"/>
                  <a:ext cx="292365" cy="486750"/>
                  <a:chOff x="1785293" y="2964005"/>
                  <a:chExt cx="292365" cy="486750"/>
                </a:xfrm>
              </p:grpSpPr>
              <p:sp>
                <p:nvSpPr>
                  <p:cNvPr id="7956" name="Freeform: Shape 7955">
                    <a:extLst>
                      <a:ext uri="{FF2B5EF4-FFF2-40B4-BE49-F238E27FC236}">
                        <a16:creationId xmlns:a16="http://schemas.microsoft.com/office/drawing/2014/main" id="{4A86B6CF-D667-845B-1A35-1746AE8B49F3}"/>
                      </a:ext>
                    </a:extLst>
                  </p:cNvPr>
                  <p:cNvSpPr/>
                  <p:nvPr/>
                </p:nvSpPr>
                <p:spPr>
                  <a:xfrm>
                    <a:off x="1785293" y="2964005"/>
                    <a:ext cx="292365" cy="486750"/>
                  </a:xfrm>
                  <a:custGeom>
                    <a:avLst/>
                    <a:gdLst>
                      <a:gd name="connsiteX0" fmla="*/ 245074 w 292365"/>
                      <a:gd name="connsiteY0" fmla="*/ 267501 h 486750"/>
                      <a:gd name="connsiteX1" fmla="*/ 226359 w 292365"/>
                      <a:gd name="connsiteY1" fmla="*/ 269658 h 486750"/>
                      <a:gd name="connsiteX2" fmla="*/ 215003 w 292365"/>
                      <a:gd name="connsiteY2" fmla="*/ 269087 h 486750"/>
                      <a:gd name="connsiteX3" fmla="*/ 212655 w 292365"/>
                      <a:gd name="connsiteY3" fmla="*/ 270483 h 486750"/>
                      <a:gd name="connsiteX4" fmla="*/ 198127 w 292365"/>
                      <a:gd name="connsiteY4" fmla="*/ 334242 h 486750"/>
                      <a:gd name="connsiteX5" fmla="*/ 199840 w 292365"/>
                      <a:gd name="connsiteY5" fmla="*/ 335511 h 486750"/>
                      <a:gd name="connsiteX6" fmla="*/ 239300 w 292365"/>
                      <a:gd name="connsiteY6" fmla="*/ 334432 h 486750"/>
                      <a:gd name="connsiteX7" fmla="*/ 249641 w 292365"/>
                      <a:gd name="connsiteY7" fmla="*/ 338683 h 486750"/>
                      <a:gd name="connsiteX8" fmla="*/ 248753 w 292365"/>
                      <a:gd name="connsiteY8" fmla="*/ 342870 h 486750"/>
                      <a:gd name="connsiteX9" fmla="*/ 234542 w 292365"/>
                      <a:gd name="connsiteY9" fmla="*/ 353908 h 486750"/>
                      <a:gd name="connsiteX10" fmla="*/ 231370 w 292365"/>
                      <a:gd name="connsiteY10" fmla="*/ 354987 h 486750"/>
                      <a:gd name="connsiteX11" fmla="*/ 219824 w 292365"/>
                      <a:gd name="connsiteY11" fmla="*/ 355621 h 486750"/>
                      <a:gd name="connsiteX12" fmla="*/ 217096 w 292365"/>
                      <a:gd name="connsiteY12" fmla="*/ 357144 h 486750"/>
                      <a:gd name="connsiteX13" fmla="*/ 204154 w 292365"/>
                      <a:gd name="connsiteY13" fmla="*/ 363742 h 486750"/>
                      <a:gd name="connsiteX14" fmla="*/ 140332 w 292365"/>
                      <a:gd name="connsiteY14" fmla="*/ 408595 h 486750"/>
                      <a:gd name="connsiteX15" fmla="*/ 109436 w 292365"/>
                      <a:gd name="connsiteY15" fmla="*/ 453384 h 486750"/>
                      <a:gd name="connsiteX16" fmla="*/ 31784 w 292365"/>
                      <a:gd name="connsiteY16" fmla="*/ 482821 h 486750"/>
                      <a:gd name="connsiteX17" fmla="*/ 16241 w 292365"/>
                      <a:gd name="connsiteY17" fmla="*/ 470577 h 486750"/>
                      <a:gd name="connsiteX18" fmla="*/ 11864 w 292365"/>
                      <a:gd name="connsiteY18" fmla="*/ 424646 h 486750"/>
                      <a:gd name="connsiteX19" fmla="*/ 13450 w 292365"/>
                      <a:gd name="connsiteY19" fmla="*/ 422552 h 486750"/>
                      <a:gd name="connsiteX20" fmla="*/ 34893 w 292365"/>
                      <a:gd name="connsiteY20" fmla="*/ 414178 h 486750"/>
                      <a:gd name="connsiteX21" fmla="*/ 51070 w 292365"/>
                      <a:gd name="connsiteY21" fmla="*/ 413543 h 486750"/>
                      <a:gd name="connsiteX22" fmla="*/ 79238 w 292365"/>
                      <a:gd name="connsiteY22" fmla="*/ 425090 h 486750"/>
                      <a:gd name="connsiteX23" fmla="*/ 89896 w 292365"/>
                      <a:gd name="connsiteY23" fmla="*/ 443741 h 486750"/>
                      <a:gd name="connsiteX24" fmla="*/ 91102 w 292365"/>
                      <a:gd name="connsiteY24" fmla="*/ 444312 h 486750"/>
                      <a:gd name="connsiteX25" fmla="*/ 93830 w 292365"/>
                      <a:gd name="connsiteY25" fmla="*/ 443043 h 486750"/>
                      <a:gd name="connsiteX26" fmla="*/ 94781 w 292365"/>
                      <a:gd name="connsiteY26" fmla="*/ 437651 h 486750"/>
                      <a:gd name="connsiteX27" fmla="*/ 88754 w 292365"/>
                      <a:gd name="connsiteY27" fmla="*/ 420585 h 486750"/>
                      <a:gd name="connsiteX28" fmla="*/ 64012 w 292365"/>
                      <a:gd name="connsiteY28" fmla="*/ 398634 h 486750"/>
                      <a:gd name="connsiteX29" fmla="*/ 50182 w 292365"/>
                      <a:gd name="connsiteY29" fmla="*/ 391275 h 486750"/>
                      <a:gd name="connsiteX30" fmla="*/ 34449 w 292365"/>
                      <a:gd name="connsiteY30" fmla="*/ 390133 h 486750"/>
                      <a:gd name="connsiteX31" fmla="*/ 10341 w 292365"/>
                      <a:gd name="connsiteY31" fmla="*/ 398761 h 486750"/>
                      <a:gd name="connsiteX32" fmla="*/ 7613 w 292365"/>
                      <a:gd name="connsiteY32" fmla="*/ 398190 h 486750"/>
                      <a:gd name="connsiteX33" fmla="*/ 13450 w 292365"/>
                      <a:gd name="connsiteY33" fmla="*/ 383726 h 486750"/>
                      <a:gd name="connsiteX34" fmla="*/ 30388 w 292365"/>
                      <a:gd name="connsiteY34" fmla="*/ 381125 h 486750"/>
                      <a:gd name="connsiteX35" fmla="*/ 94591 w 292365"/>
                      <a:gd name="connsiteY35" fmla="*/ 413797 h 486750"/>
                      <a:gd name="connsiteX36" fmla="*/ 72577 w 292365"/>
                      <a:gd name="connsiteY36" fmla="*/ 466771 h 486750"/>
                      <a:gd name="connsiteX37" fmla="*/ 44155 w 292365"/>
                      <a:gd name="connsiteY37" fmla="*/ 464233 h 486750"/>
                      <a:gd name="connsiteX38" fmla="*/ 42823 w 292365"/>
                      <a:gd name="connsiteY38" fmla="*/ 463281 h 486750"/>
                      <a:gd name="connsiteX39" fmla="*/ 38509 w 292365"/>
                      <a:gd name="connsiteY39" fmla="*/ 455605 h 486750"/>
                      <a:gd name="connsiteX40" fmla="*/ 41681 w 292365"/>
                      <a:gd name="connsiteY40" fmla="*/ 454273 h 486750"/>
                      <a:gd name="connsiteX41" fmla="*/ 56717 w 292365"/>
                      <a:gd name="connsiteY41" fmla="*/ 460680 h 486750"/>
                      <a:gd name="connsiteX42" fmla="*/ 61475 w 292365"/>
                      <a:gd name="connsiteY42" fmla="*/ 460236 h 486750"/>
                      <a:gd name="connsiteX43" fmla="*/ 68580 w 292365"/>
                      <a:gd name="connsiteY43" fmla="*/ 433908 h 486750"/>
                      <a:gd name="connsiteX44" fmla="*/ 52149 w 292365"/>
                      <a:gd name="connsiteY44" fmla="*/ 427056 h 486750"/>
                      <a:gd name="connsiteX45" fmla="*/ 22395 w 292365"/>
                      <a:gd name="connsiteY45" fmla="*/ 436699 h 486750"/>
                      <a:gd name="connsiteX46" fmla="*/ 18271 w 292365"/>
                      <a:gd name="connsiteY46" fmla="*/ 447928 h 486750"/>
                      <a:gd name="connsiteX47" fmla="*/ 28993 w 292365"/>
                      <a:gd name="connsiteY47" fmla="*/ 472099 h 486750"/>
                      <a:gd name="connsiteX48" fmla="*/ 81712 w 292365"/>
                      <a:gd name="connsiteY48" fmla="*/ 469689 h 486750"/>
                      <a:gd name="connsiteX49" fmla="*/ 106708 w 292365"/>
                      <a:gd name="connsiteY49" fmla="*/ 444756 h 486750"/>
                      <a:gd name="connsiteX50" fmla="*/ 187786 w 292365"/>
                      <a:gd name="connsiteY50" fmla="*/ 365391 h 486750"/>
                      <a:gd name="connsiteX51" fmla="*/ 186771 w 292365"/>
                      <a:gd name="connsiteY51" fmla="*/ 362790 h 486750"/>
                      <a:gd name="connsiteX52" fmla="*/ 183218 w 292365"/>
                      <a:gd name="connsiteY52" fmla="*/ 363171 h 486750"/>
                      <a:gd name="connsiteX53" fmla="*/ 92053 w 292365"/>
                      <a:gd name="connsiteY53" fmla="*/ 374337 h 486750"/>
                      <a:gd name="connsiteX54" fmla="*/ 6091 w 292365"/>
                      <a:gd name="connsiteY54" fmla="*/ 378143 h 486750"/>
                      <a:gd name="connsiteX55" fmla="*/ 0 w 292365"/>
                      <a:gd name="connsiteY55" fmla="*/ 353274 h 486750"/>
                      <a:gd name="connsiteX56" fmla="*/ 167422 w 292365"/>
                      <a:gd name="connsiteY56" fmla="*/ 335701 h 486750"/>
                      <a:gd name="connsiteX57" fmla="*/ 168881 w 292365"/>
                      <a:gd name="connsiteY57" fmla="*/ 334178 h 486750"/>
                      <a:gd name="connsiteX58" fmla="*/ 161268 w 292365"/>
                      <a:gd name="connsiteY58" fmla="*/ 304488 h 486750"/>
                      <a:gd name="connsiteX59" fmla="*/ 141728 w 292365"/>
                      <a:gd name="connsiteY59" fmla="*/ 277589 h 486750"/>
                      <a:gd name="connsiteX60" fmla="*/ 131260 w 292365"/>
                      <a:gd name="connsiteY60" fmla="*/ 275051 h 486750"/>
                      <a:gd name="connsiteX61" fmla="*/ 99286 w 292365"/>
                      <a:gd name="connsiteY61" fmla="*/ 260777 h 486750"/>
                      <a:gd name="connsiteX62" fmla="*/ 83045 w 292365"/>
                      <a:gd name="connsiteY62" fmla="*/ 241047 h 486750"/>
                      <a:gd name="connsiteX63" fmla="*/ 89706 w 292365"/>
                      <a:gd name="connsiteY63" fmla="*/ 226709 h 486750"/>
                      <a:gd name="connsiteX64" fmla="*/ 65789 w 292365"/>
                      <a:gd name="connsiteY64" fmla="*/ 165107 h 486750"/>
                      <a:gd name="connsiteX65" fmla="*/ 58176 w 292365"/>
                      <a:gd name="connsiteY65" fmla="*/ 151911 h 486750"/>
                      <a:gd name="connsiteX66" fmla="*/ 55511 w 292365"/>
                      <a:gd name="connsiteY66" fmla="*/ 150262 h 486750"/>
                      <a:gd name="connsiteX67" fmla="*/ 40793 w 292365"/>
                      <a:gd name="connsiteY67" fmla="*/ 146456 h 486750"/>
                      <a:gd name="connsiteX68" fmla="*/ 40095 w 292365"/>
                      <a:gd name="connsiteY68" fmla="*/ 137701 h 486750"/>
                      <a:gd name="connsiteX69" fmla="*/ 82030 w 292365"/>
                      <a:gd name="connsiteY69" fmla="*/ 69311 h 486750"/>
                      <a:gd name="connsiteX70" fmla="*/ 97319 w 292365"/>
                      <a:gd name="connsiteY70" fmla="*/ 37590 h 486750"/>
                      <a:gd name="connsiteX71" fmla="*/ 102140 w 292365"/>
                      <a:gd name="connsiteY71" fmla="*/ 34672 h 486750"/>
                      <a:gd name="connsiteX72" fmla="*/ 137223 w 292365"/>
                      <a:gd name="connsiteY72" fmla="*/ 32578 h 486750"/>
                      <a:gd name="connsiteX73" fmla="*/ 139571 w 292365"/>
                      <a:gd name="connsiteY73" fmla="*/ 31119 h 486750"/>
                      <a:gd name="connsiteX74" fmla="*/ 138746 w 292365"/>
                      <a:gd name="connsiteY74" fmla="*/ 22111 h 486750"/>
                      <a:gd name="connsiteX75" fmla="*/ 136208 w 292365"/>
                      <a:gd name="connsiteY75" fmla="*/ 20081 h 486750"/>
                      <a:gd name="connsiteX76" fmla="*/ 128025 w 292365"/>
                      <a:gd name="connsiteY76" fmla="*/ 17035 h 486750"/>
                      <a:gd name="connsiteX77" fmla="*/ 125106 w 292365"/>
                      <a:gd name="connsiteY77" fmla="*/ 12214 h 486750"/>
                      <a:gd name="connsiteX78" fmla="*/ 136589 w 292365"/>
                      <a:gd name="connsiteY78" fmla="*/ 3840 h 486750"/>
                      <a:gd name="connsiteX79" fmla="*/ 189753 w 292365"/>
                      <a:gd name="connsiteY79" fmla="*/ 1936 h 486750"/>
                      <a:gd name="connsiteX80" fmla="*/ 198952 w 292365"/>
                      <a:gd name="connsiteY80" fmla="*/ 12150 h 486750"/>
                      <a:gd name="connsiteX81" fmla="*/ 197239 w 292365"/>
                      <a:gd name="connsiteY81" fmla="*/ 13927 h 486750"/>
                      <a:gd name="connsiteX82" fmla="*/ 183472 w 292365"/>
                      <a:gd name="connsiteY82" fmla="*/ 18685 h 486750"/>
                      <a:gd name="connsiteX83" fmla="*/ 180300 w 292365"/>
                      <a:gd name="connsiteY83" fmla="*/ 22364 h 486750"/>
                      <a:gd name="connsiteX84" fmla="*/ 212465 w 292365"/>
                      <a:gd name="connsiteY84" fmla="*/ 32959 h 486750"/>
                      <a:gd name="connsiteX85" fmla="*/ 218428 w 292365"/>
                      <a:gd name="connsiteY85" fmla="*/ 33847 h 486750"/>
                      <a:gd name="connsiteX86" fmla="*/ 222489 w 292365"/>
                      <a:gd name="connsiteY86" fmla="*/ 37781 h 486750"/>
                      <a:gd name="connsiteX87" fmla="*/ 291957 w 292365"/>
                      <a:gd name="connsiteY87" fmla="*/ 142586 h 486750"/>
                      <a:gd name="connsiteX88" fmla="*/ 289927 w 292365"/>
                      <a:gd name="connsiteY88" fmla="*/ 147027 h 486750"/>
                      <a:gd name="connsiteX89" fmla="*/ 271973 w 292365"/>
                      <a:gd name="connsiteY89" fmla="*/ 164663 h 486750"/>
                      <a:gd name="connsiteX90" fmla="*/ 247231 w 292365"/>
                      <a:gd name="connsiteY90" fmla="*/ 226455 h 486750"/>
                      <a:gd name="connsiteX91" fmla="*/ 237143 w 292365"/>
                      <a:gd name="connsiteY91" fmla="*/ 248913 h 486750"/>
                      <a:gd name="connsiteX92" fmla="*/ 238412 w 292365"/>
                      <a:gd name="connsiteY92" fmla="*/ 250499 h 486750"/>
                      <a:gd name="connsiteX93" fmla="*/ 250276 w 292365"/>
                      <a:gd name="connsiteY93" fmla="*/ 252085 h 486750"/>
                      <a:gd name="connsiteX94" fmla="*/ 254653 w 292365"/>
                      <a:gd name="connsiteY94" fmla="*/ 257351 h 486750"/>
                      <a:gd name="connsiteX95" fmla="*/ 244947 w 292365"/>
                      <a:gd name="connsiteY95" fmla="*/ 267501 h 486750"/>
                      <a:gd name="connsiteX96" fmla="*/ 244947 w 292365"/>
                      <a:gd name="connsiteY96" fmla="*/ 267501 h 486750"/>
                      <a:gd name="connsiteX97" fmla="*/ 173829 w 292365"/>
                      <a:gd name="connsiteY97" fmla="*/ 308167 h 486750"/>
                      <a:gd name="connsiteX98" fmla="*/ 180554 w 292365"/>
                      <a:gd name="connsiteY98" fmla="*/ 323076 h 486750"/>
                      <a:gd name="connsiteX99" fmla="*/ 182203 w 292365"/>
                      <a:gd name="connsiteY99" fmla="*/ 325423 h 486750"/>
                      <a:gd name="connsiteX100" fmla="*/ 186517 w 292365"/>
                      <a:gd name="connsiteY100" fmla="*/ 334115 h 486750"/>
                      <a:gd name="connsiteX101" fmla="*/ 188611 w 292365"/>
                      <a:gd name="connsiteY101" fmla="*/ 333861 h 486750"/>
                      <a:gd name="connsiteX102" fmla="*/ 190197 w 292365"/>
                      <a:gd name="connsiteY102" fmla="*/ 315336 h 486750"/>
                      <a:gd name="connsiteX103" fmla="*/ 200728 w 292365"/>
                      <a:gd name="connsiteY103" fmla="*/ 270039 h 486750"/>
                      <a:gd name="connsiteX104" fmla="*/ 199586 w 292365"/>
                      <a:gd name="connsiteY104" fmla="*/ 268961 h 486750"/>
                      <a:gd name="connsiteX105" fmla="*/ 149848 w 292365"/>
                      <a:gd name="connsiteY105" fmla="*/ 271689 h 486750"/>
                      <a:gd name="connsiteX106" fmla="*/ 149404 w 292365"/>
                      <a:gd name="connsiteY106" fmla="*/ 273021 h 486750"/>
                      <a:gd name="connsiteX107" fmla="*/ 172687 w 292365"/>
                      <a:gd name="connsiteY107" fmla="*/ 307786 h 486750"/>
                      <a:gd name="connsiteX108" fmla="*/ 173131 w 292365"/>
                      <a:gd name="connsiteY108" fmla="*/ 308104 h 486750"/>
                      <a:gd name="connsiteX109" fmla="*/ 173512 w 292365"/>
                      <a:gd name="connsiteY109" fmla="*/ 308104 h 486750"/>
                      <a:gd name="connsiteX110" fmla="*/ 173829 w 292365"/>
                      <a:gd name="connsiteY110" fmla="*/ 308294 h 486750"/>
                      <a:gd name="connsiteX111" fmla="*/ 173829 w 292365"/>
                      <a:gd name="connsiteY111" fmla="*/ 308294 h 486750"/>
                      <a:gd name="connsiteX112" fmla="*/ 86851 w 292365"/>
                      <a:gd name="connsiteY112" fmla="*/ 448182 h 486750"/>
                      <a:gd name="connsiteX113" fmla="*/ 86217 w 292365"/>
                      <a:gd name="connsiteY113" fmla="*/ 450086 h 486750"/>
                      <a:gd name="connsiteX114" fmla="*/ 88627 w 292365"/>
                      <a:gd name="connsiteY114" fmla="*/ 451291 h 486750"/>
                      <a:gd name="connsiteX115" fmla="*/ 90467 w 292365"/>
                      <a:gd name="connsiteY115" fmla="*/ 449324 h 486750"/>
                      <a:gd name="connsiteX116" fmla="*/ 89389 w 292365"/>
                      <a:gd name="connsiteY116" fmla="*/ 447611 h 486750"/>
                      <a:gd name="connsiteX117" fmla="*/ 86978 w 292365"/>
                      <a:gd name="connsiteY117" fmla="*/ 448246 h 486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</a:cxnLst>
                    <a:rect l="l" t="t" r="r" b="b"/>
                    <a:pathLst>
                      <a:path w="292365" h="486750">
                        <a:moveTo>
                          <a:pt x="245074" y="267501"/>
                        </a:moveTo>
                        <a:cubicBezTo>
                          <a:pt x="239364" y="269785"/>
                          <a:pt x="233147" y="270483"/>
                          <a:pt x="226359" y="269658"/>
                        </a:cubicBezTo>
                        <a:cubicBezTo>
                          <a:pt x="222108" y="269151"/>
                          <a:pt x="218301" y="268897"/>
                          <a:pt x="215003" y="269087"/>
                        </a:cubicBezTo>
                        <a:cubicBezTo>
                          <a:pt x="213797" y="269087"/>
                          <a:pt x="212972" y="269595"/>
                          <a:pt x="212655" y="270483"/>
                        </a:cubicBezTo>
                        <a:cubicBezTo>
                          <a:pt x="204217" y="291165"/>
                          <a:pt x="199396" y="312418"/>
                          <a:pt x="198127" y="334242"/>
                        </a:cubicBezTo>
                        <a:cubicBezTo>
                          <a:pt x="198127" y="335130"/>
                          <a:pt x="198698" y="335574"/>
                          <a:pt x="199840" y="335511"/>
                        </a:cubicBezTo>
                        <a:cubicBezTo>
                          <a:pt x="212972" y="335003"/>
                          <a:pt x="226168" y="334622"/>
                          <a:pt x="239300" y="334432"/>
                        </a:cubicBezTo>
                        <a:cubicBezTo>
                          <a:pt x="244376" y="334368"/>
                          <a:pt x="247802" y="335764"/>
                          <a:pt x="249641" y="338683"/>
                        </a:cubicBezTo>
                        <a:cubicBezTo>
                          <a:pt x="250530" y="340142"/>
                          <a:pt x="250149" y="341791"/>
                          <a:pt x="248753" y="342870"/>
                        </a:cubicBezTo>
                        <a:lnTo>
                          <a:pt x="234542" y="353908"/>
                        </a:lnTo>
                        <a:cubicBezTo>
                          <a:pt x="233718" y="354543"/>
                          <a:pt x="232576" y="354987"/>
                          <a:pt x="231370" y="354987"/>
                        </a:cubicBezTo>
                        <a:lnTo>
                          <a:pt x="219824" y="355621"/>
                        </a:lnTo>
                        <a:cubicBezTo>
                          <a:pt x="218492" y="355685"/>
                          <a:pt x="217540" y="356192"/>
                          <a:pt x="217096" y="357144"/>
                        </a:cubicBezTo>
                        <a:cubicBezTo>
                          <a:pt x="214876" y="361775"/>
                          <a:pt x="208024" y="361966"/>
                          <a:pt x="204154" y="363742"/>
                        </a:cubicBezTo>
                        <a:cubicBezTo>
                          <a:pt x="178778" y="375605"/>
                          <a:pt x="157525" y="390578"/>
                          <a:pt x="140332" y="408595"/>
                        </a:cubicBezTo>
                        <a:cubicBezTo>
                          <a:pt x="128151" y="421346"/>
                          <a:pt x="118889" y="438222"/>
                          <a:pt x="109436" y="453384"/>
                        </a:cubicBezTo>
                        <a:cubicBezTo>
                          <a:pt x="96177" y="474574"/>
                          <a:pt x="65662" y="495700"/>
                          <a:pt x="31784" y="482821"/>
                        </a:cubicBezTo>
                        <a:cubicBezTo>
                          <a:pt x="22966" y="479459"/>
                          <a:pt x="17764" y="475399"/>
                          <a:pt x="16241" y="470577"/>
                        </a:cubicBezTo>
                        <a:cubicBezTo>
                          <a:pt x="12561" y="459094"/>
                          <a:pt x="11102" y="443741"/>
                          <a:pt x="11864" y="424646"/>
                        </a:cubicBezTo>
                        <a:cubicBezTo>
                          <a:pt x="11864" y="423757"/>
                          <a:pt x="12435" y="423060"/>
                          <a:pt x="13450" y="422552"/>
                        </a:cubicBezTo>
                        <a:cubicBezTo>
                          <a:pt x="20174" y="419126"/>
                          <a:pt x="27343" y="416335"/>
                          <a:pt x="34893" y="414178"/>
                        </a:cubicBezTo>
                        <a:cubicBezTo>
                          <a:pt x="40222" y="412655"/>
                          <a:pt x="45614" y="412465"/>
                          <a:pt x="51070" y="413543"/>
                        </a:cubicBezTo>
                        <a:cubicBezTo>
                          <a:pt x="63251" y="415954"/>
                          <a:pt x="72640" y="419760"/>
                          <a:pt x="79238" y="425090"/>
                        </a:cubicBezTo>
                        <a:cubicBezTo>
                          <a:pt x="82093" y="427310"/>
                          <a:pt x="85582" y="433527"/>
                          <a:pt x="89896" y="443741"/>
                        </a:cubicBezTo>
                        <a:cubicBezTo>
                          <a:pt x="90087" y="444122"/>
                          <a:pt x="90594" y="444376"/>
                          <a:pt x="91102" y="444312"/>
                        </a:cubicBezTo>
                        <a:cubicBezTo>
                          <a:pt x="92434" y="444185"/>
                          <a:pt x="93386" y="443805"/>
                          <a:pt x="93830" y="443043"/>
                        </a:cubicBezTo>
                        <a:cubicBezTo>
                          <a:pt x="94972" y="441204"/>
                          <a:pt x="95289" y="439427"/>
                          <a:pt x="94781" y="437651"/>
                        </a:cubicBezTo>
                        <a:cubicBezTo>
                          <a:pt x="92370" y="428515"/>
                          <a:pt x="90340" y="422805"/>
                          <a:pt x="88754" y="420585"/>
                        </a:cubicBezTo>
                        <a:cubicBezTo>
                          <a:pt x="85329" y="415891"/>
                          <a:pt x="77081" y="408531"/>
                          <a:pt x="64012" y="398634"/>
                        </a:cubicBezTo>
                        <a:cubicBezTo>
                          <a:pt x="60777" y="396160"/>
                          <a:pt x="56146" y="393686"/>
                          <a:pt x="50182" y="391275"/>
                        </a:cubicBezTo>
                        <a:cubicBezTo>
                          <a:pt x="44980" y="389118"/>
                          <a:pt x="40095" y="389943"/>
                          <a:pt x="34449" y="390133"/>
                        </a:cubicBezTo>
                        <a:cubicBezTo>
                          <a:pt x="24044" y="390387"/>
                          <a:pt x="17129" y="393432"/>
                          <a:pt x="10341" y="398761"/>
                        </a:cubicBezTo>
                        <a:cubicBezTo>
                          <a:pt x="9516" y="399396"/>
                          <a:pt x="7994" y="399142"/>
                          <a:pt x="7613" y="398190"/>
                        </a:cubicBezTo>
                        <a:cubicBezTo>
                          <a:pt x="4822" y="391022"/>
                          <a:pt x="6788" y="386200"/>
                          <a:pt x="13450" y="383726"/>
                        </a:cubicBezTo>
                        <a:cubicBezTo>
                          <a:pt x="16939" y="382457"/>
                          <a:pt x="22585" y="381569"/>
                          <a:pt x="30388" y="381125"/>
                        </a:cubicBezTo>
                        <a:cubicBezTo>
                          <a:pt x="58683" y="379475"/>
                          <a:pt x="81522" y="397302"/>
                          <a:pt x="94591" y="413797"/>
                        </a:cubicBezTo>
                        <a:cubicBezTo>
                          <a:pt x="110769" y="434225"/>
                          <a:pt x="96875" y="455922"/>
                          <a:pt x="72577" y="466771"/>
                        </a:cubicBezTo>
                        <a:cubicBezTo>
                          <a:pt x="62870" y="471085"/>
                          <a:pt x="53418" y="470260"/>
                          <a:pt x="44155" y="464233"/>
                        </a:cubicBezTo>
                        <a:cubicBezTo>
                          <a:pt x="43648" y="463916"/>
                          <a:pt x="43267" y="463599"/>
                          <a:pt x="42823" y="463281"/>
                        </a:cubicBezTo>
                        <a:cubicBezTo>
                          <a:pt x="40031" y="460870"/>
                          <a:pt x="38572" y="458333"/>
                          <a:pt x="38509" y="455605"/>
                        </a:cubicBezTo>
                        <a:cubicBezTo>
                          <a:pt x="38509" y="454400"/>
                          <a:pt x="40222" y="453638"/>
                          <a:pt x="41681" y="454273"/>
                        </a:cubicBezTo>
                        <a:lnTo>
                          <a:pt x="56717" y="460680"/>
                        </a:lnTo>
                        <a:cubicBezTo>
                          <a:pt x="58493" y="461441"/>
                          <a:pt x="60079" y="461251"/>
                          <a:pt x="61475" y="460236"/>
                        </a:cubicBezTo>
                        <a:cubicBezTo>
                          <a:pt x="68834" y="454590"/>
                          <a:pt x="77716" y="441204"/>
                          <a:pt x="68580" y="433908"/>
                        </a:cubicBezTo>
                        <a:cubicBezTo>
                          <a:pt x="64139" y="430355"/>
                          <a:pt x="58683" y="428008"/>
                          <a:pt x="52149" y="427056"/>
                        </a:cubicBezTo>
                        <a:cubicBezTo>
                          <a:pt x="40095" y="425216"/>
                          <a:pt x="29183" y="429594"/>
                          <a:pt x="22395" y="436699"/>
                        </a:cubicBezTo>
                        <a:cubicBezTo>
                          <a:pt x="19603" y="439554"/>
                          <a:pt x="18271" y="443297"/>
                          <a:pt x="18271" y="447928"/>
                        </a:cubicBezTo>
                        <a:cubicBezTo>
                          <a:pt x="18271" y="456873"/>
                          <a:pt x="20047" y="467722"/>
                          <a:pt x="28993" y="472099"/>
                        </a:cubicBezTo>
                        <a:cubicBezTo>
                          <a:pt x="47771" y="481299"/>
                          <a:pt x="65345" y="480474"/>
                          <a:pt x="81712" y="469689"/>
                        </a:cubicBezTo>
                        <a:cubicBezTo>
                          <a:pt x="94528" y="461251"/>
                          <a:pt x="102838" y="452877"/>
                          <a:pt x="106708" y="444756"/>
                        </a:cubicBezTo>
                        <a:cubicBezTo>
                          <a:pt x="122442" y="411577"/>
                          <a:pt x="149468" y="385121"/>
                          <a:pt x="187786" y="365391"/>
                        </a:cubicBezTo>
                        <a:cubicBezTo>
                          <a:pt x="190831" y="363869"/>
                          <a:pt x="190451" y="362980"/>
                          <a:pt x="186771" y="362790"/>
                        </a:cubicBezTo>
                        <a:cubicBezTo>
                          <a:pt x="186454" y="362790"/>
                          <a:pt x="185312" y="362917"/>
                          <a:pt x="183218" y="363171"/>
                        </a:cubicBezTo>
                        <a:cubicBezTo>
                          <a:pt x="152957" y="367294"/>
                          <a:pt x="122569" y="371038"/>
                          <a:pt x="92053" y="374337"/>
                        </a:cubicBezTo>
                        <a:cubicBezTo>
                          <a:pt x="64520" y="377255"/>
                          <a:pt x="35844" y="378587"/>
                          <a:pt x="6091" y="378143"/>
                        </a:cubicBezTo>
                        <a:cubicBezTo>
                          <a:pt x="6471" y="369007"/>
                          <a:pt x="4377" y="360697"/>
                          <a:pt x="0" y="353274"/>
                        </a:cubicBezTo>
                        <a:lnTo>
                          <a:pt x="167422" y="335701"/>
                        </a:lnTo>
                        <a:cubicBezTo>
                          <a:pt x="168627" y="335574"/>
                          <a:pt x="169071" y="335067"/>
                          <a:pt x="168881" y="334178"/>
                        </a:cubicBezTo>
                        <a:cubicBezTo>
                          <a:pt x="166407" y="324281"/>
                          <a:pt x="163869" y="314385"/>
                          <a:pt x="161268" y="304488"/>
                        </a:cubicBezTo>
                        <a:cubicBezTo>
                          <a:pt x="158920" y="295479"/>
                          <a:pt x="151625" y="283489"/>
                          <a:pt x="141728" y="277589"/>
                        </a:cubicBezTo>
                        <a:cubicBezTo>
                          <a:pt x="139571" y="276320"/>
                          <a:pt x="136018" y="275432"/>
                          <a:pt x="131260" y="275051"/>
                        </a:cubicBezTo>
                        <a:cubicBezTo>
                          <a:pt x="116732" y="273846"/>
                          <a:pt x="109056" y="269849"/>
                          <a:pt x="99286" y="260777"/>
                        </a:cubicBezTo>
                        <a:cubicBezTo>
                          <a:pt x="94084" y="255892"/>
                          <a:pt x="82220" y="247391"/>
                          <a:pt x="83045" y="241047"/>
                        </a:cubicBezTo>
                        <a:cubicBezTo>
                          <a:pt x="83616" y="236415"/>
                          <a:pt x="91482" y="231403"/>
                          <a:pt x="89706" y="226709"/>
                        </a:cubicBezTo>
                        <a:cubicBezTo>
                          <a:pt x="81712" y="206154"/>
                          <a:pt x="73719" y="185662"/>
                          <a:pt x="65789" y="165107"/>
                        </a:cubicBezTo>
                        <a:cubicBezTo>
                          <a:pt x="64012" y="160413"/>
                          <a:pt x="61411" y="156035"/>
                          <a:pt x="58176" y="151911"/>
                        </a:cubicBezTo>
                        <a:cubicBezTo>
                          <a:pt x="57541" y="151150"/>
                          <a:pt x="56653" y="150579"/>
                          <a:pt x="55511" y="150262"/>
                        </a:cubicBezTo>
                        <a:lnTo>
                          <a:pt x="40793" y="146456"/>
                        </a:lnTo>
                        <a:cubicBezTo>
                          <a:pt x="37874" y="144616"/>
                          <a:pt x="37621" y="141761"/>
                          <a:pt x="40095" y="137701"/>
                        </a:cubicBezTo>
                        <a:cubicBezTo>
                          <a:pt x="54052" y="114925"/>
                          <a:pt x="68009" y="92086"/>
                          <a:pt x="82030" y="69311"/>
                        </a:cubicBezTo>
                        <a:cubicBezTo>
                          <a:pt x="88627" y="58526"/>
                          <a:pt x="93195" y="48439"/>
                          <a:pt x="97319" y="37590"/>
                        </a:cubicBezTo>
                        <a:cubicBezTo>
                          <a:pt x="97953" y="35941"/>
                          <a:pt x="99857" y="34799"/>
                          <a:pt x="102140" y="34672"/>
                        </a:cubicBezTo>
                        <a:lnTo>
                          <a:pt x="137223" y="32578"/>
                        </a:lnTo>
                        <a:cubicBezTo>
                          <a:pt x="138429" y="32515"/>
                          <a:pt x="139254" y="32007"/>
                          <a:pt x="139571" y="31119"/>
                        </a:cubicBezTo>
                        <a:cubicBezTo>
                          <a:pt x="140713" y="28011"/>
                          <a:pt x="140459" y="25029"/>
                          <a:pt x="138746" y="22111"/>
                        </a:cubicBezTo>
                        <a:cubicBezTo>
                          <a:pt x="138239" y="21222"/>
                          <a:pt x="137350" y="20588"/>
                          <a:pt x="136208" y="20081"/>
                        </a:cubicBezTo>
                        <a:lnTo>
                          <a:pt x="128025" y="17035"/>
                        </a:lnTo>
                        <a:cubicBezTo>
                          <a:pt x="125677" y="16147"/>
                          <a:pt x="124408" y="14117"/>
                          <a:pt x="125106" y="12214"/>
                        </a:cubicBezTo>
                        <a:cubicBezTo>
                          <a:pt x="126692" y="8027"/>
                          <a:pt x="130499" y="5299"/>
                          <a:pt x="136589" y="3840"/>
                        </a:cubicBezTo>
                        <a:cubicBezTo>
                          <a:pt x="155495" y="-538"/>
                          <a:pt x="173195" y="-1172"/>
                          <a:pt x="189753" y="1936"/>
                        </a:cubicBezTo>
                        <a:cubicBezTo>
                          <a:pt x="196605" y="3205"/>
                          <a:pt x="199650" y="6631"/>
                          <a:pt x="198952" y="12150"/>
                        </a:cubicBezTo>
                        <a:cubicBezTo>
                          <a:pt x="198888" y="12975"/>
                          <a:pt x="198254" y="13610"/>
                          <a:pt x="197239" y="13927"/>
                        </a:cubicBezTo>
                        <a:lnTo>
                          <a:pt x="183472" y="18685"/>
                        </a:lnTo>
                        <a:cubicBezTo>
                          <a:pt x="181569" y="19319"/>
                          <a:pt x="180300" y="20778"/>
                          <a:pt x="180300" y="22364"/>
                        </a:cubicBezTo>
                        <a:cubicBezTo>
                          <a:pt x="180300" y="36829"/>
                          <a:pt x="198952" y="34038"/>
                          <a:pt x="212465" y="32959"/>
                        </a:cubicBezTo>
                        <a:cubicBezTo>
                          <a:pt x="215129" y="32705"/>
                          <a:pt x="217096" y="32959"/>
                          <a:pt x="218428" y="33847"/>
                        </a:cubicBezTo>
                        <a:cubicBezTo>
                          <a:pt x="219887" y="34735"/>
                          <a:pt x="221220" y="36068"/>
                          <a:pt x="222489" y="37781"/>
                        </a:cubicBezTo>
                        <a:cubicBezTo>
                          <a:pt x="247548" y="71595"/>
                          <a:pt x="270704" y="106487"/>
                          <a:pt x="291957" y="142586"/>
                        </a:cubicBezTo>
                        <a:cubicBezTo>
                          <a:pt x="292972" y="144299"/>
                          <a:pt x="292020" y="146265"/>
                          <a:pt x="289927" y="147027"/>
                        </a:cubicBezTo>
                        <a:cubicBezTo>
                          <a:pt x="281172" y="150452"/>
                          <a:pt x="275208" y="156289"/>
                          <a:pt x="271973" y="164663"/>
                        </a:cubicBezTo>
                        <a:cubicBezTo>
                          <a:pt x="263662" y="186106"/>
                          <a:pt x="255415" y="206661"/>
                          <a:pt x="247231" y="226455"/>
                        </a:cubicBezTo>
                        <a:cubicBezTo>
                          <a:pt x="244059" y="234131"/>
                          <a:pt x="240696" y="241617"/>
                          <a:pt x="237143" y="248913"/>
                        </a:cubicBezTo>
                        <a:cubicBezTo>
                          <a:pt x="236826" y="249611"/>
                          <a:pt x="237397" y="250372"/>
                          <a:pt x="238412" y="250499"/>
                        </a:cubicBezTo>
                        <a:lnTo>
                          <a:pt x="250276" y="252085"/>
                        </a:lnTo>
                        <a:cubicBezTo>
                          <a:pt x="253511" y="252529"/>
                          <a:pt x="255605" y="255003"/>
                          <a:pt x="254653" y="257351"/>
                        </a:cubicBezTo>
                        <a:cubicBezTo>
                          <a:pt x="253194" y="261094"/>
                          <a:pt x="249959" y="264520"/>
                          <a:pt x="244947" y="267501"/>
                        </a:cubicBezTo>
                        <a:lnTo>
                          <a:pt x="244947" y="267501"/>
                        </a:lnTo>
                        <a:close/>
                        <a:moveTo>
                          <a:pt x="173829" y="308167"/>
                        </a:moveTo>
                        <a:cubicBezTo>
                          <a:pt x="173829" y="313750"/>
                          <a:pt x="176050" y="318699"/>
                          <a:pt x="180554" y="323076"/>
                        </a:cubicBezTo>
                        <a:cubicBezTo>
                          <a:pt x="181315" y="323774"/>
                          <a:pt x="181823" y="324599"/>
                          <a:pt x="182203" y="325423"/>
                        </a:cubicBezTo>
                        <a:cubicBezTo>
                          <a:pt x="183345" y="328342"/>
                          <a:pt x="184804" y="331260"/>
                          <a:pt x="186517" y="334115"/>
                        </a:cubicBezTo>
                        <a:cubicBezTo>
                          <a:pt x="187786" y="336145"/>
                          <a:pt x="188484" y="336018"/>
                          <a:pt x="188611" y="333861"/>
                        </a:cubicBezTo>
                        <a:cubicBezTo>
                          <a:pt x="189055" y="327390"/>
                          <a:pt x="189626" y="321236"/>
                          <a:pt x="190197" y="315336"/>
                        </a:cubicBezTo>
                        <a:cubicBezTo>
                          <a:pt x="191656" y="300427"/>
                          <a:pt x="197556" y="285328"/>
                          <a:pt x="200728" y="270039"/>
                        </a:cubicBezTo>
                        <a:cubicBezTo>
                          <a:pt x="200855" y="269532"/>
                          <a:pt x="200348" y="269024"/>
                          <a:pt x="199586" y="268961"/>
                        </a:cubicBezTo>
                        <a:cubicBezTo>
                          <a:pt x="182838" y="267311"/>
                          <a:pt x="166280" y="268199"/>
                          <a:pt x="149848" y="271689"/>
                        </a:cubicBezTo>
                        <a:cubicBezTo>
                          <a:pt x="148706" y="271942"/>
                          <a:pt x="148516" y="272387"/>
                          <a:pt x="149404" y="273021"/>
                        </a:cubicBezTo>
                        <a:cubicBezTo>
                          <a:pt x="161902" y="282854"/>
                          <a:pt x="169642" y="294464"/>
                          <a:pt x="172687" y="307786"/>
                        </a:cubicBezTo>
                        <a:cubicBezTo>
                          <a:pt x="172687" y="307977"/>
                          <a:pt x="172877" y="308104"/>
                          <a:pt x="173131" y="308104"/>
                        </a:cubicBezTo>
                        <a:cubicBezTo>
                          <a:pt x="173258" y="308104"/>
                          <a:pt x="173385" y="308104"/>
                          <a:pt x="173512" y="308104"/>
                        </a:cubicBezTo>
                        <a:cubicBezTo>
                          <a:pt x="173702" y="308104"/>
                          <a:pt x="173829" y="308104"/>
                          <a:pt x="173829" y="308294"/>
                        </a:cubicBezTo>
                        <a:lnTo>
                          <a:pt x="173829" y="308294"/>
                        </a:lnTo>
                        <a:close/>
                        <a:moveTo>
                          <a:pt x="86851" y="448182"/>
                        </a:moveTo>
                        <a:cubicBezTo>
                          <a:pt x="86344" y="448817"/>
                          <a:pt x="86090" y="449451"/>
                          <a:pt x="86217" y="450086"/>
                        </a:cubicBezTo>
                        <a:cubicBezTo>
                          <a:pt x="86344" y="451227"/>
                          <a:pt x="87168" y="451608"/>
                          <a:pt x="88627" y="451291"/>
                        </a:cubicBezTo>
                        <a:cubicBezTo>
                          <a:pt x="89643" y="451037"/>
                          <a:pt x="90277" y="450403"/>
                          <a:pt x="90467" y="449324"/>
                        </a:cubicBezTo>
                        <a:cubicBezTo>
                          <a:pt x="90594" y="448436"/>
                          <a:pt x="90213" y="447865"/>
                          <a:pt x="89389" y="447611"/>
                        </a:cubicBezTo>
                        <a:cubicBezTo>
                          <a:pt x="88501" y="447357"/>
                          <a:pt x="87422" y="447611"/>
                          <a:pt x="86978" y="448246"/>
                        </a:cubicBezTo>
                        <a:close/>
                      </a:path>
                    </a:pathLst>
                  </a:custGeom>
                  <a:solidFill>
                    <a:srgbClr val="131925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7957" name="Freeform: Shape 7956">
                    <a:extLst>
                      <a:ext uri="{FF2B5EF4-FFF2-40B4-BE49-F238E27FC236}">
                        <a16:creationId xmlns:a16="http://schemas.microsoft.com/office/drawing/2014/main" id="{7EED3D14-CA7B-7A2B-6F12-B8EF82AB6A27}"/>
                      </a:ext>
                    </a:extLst>
                  </p:cNvPr>
                  <p:cNvSpPr/>
                  <p:nvPr/>
                </p:nvSpPr>
                <p:spPr>
                  <a:xfrm>
                    <a:off x="1862211" y="3114710"/>
                    <a:ext cx="186970" cy="109289"/>
                  </a:xfrm>
                  <a:custGeom>
                    <a:avLst/>
                    <a:gdLst>
                      <a:gd name="connsiteX0" fmla="*/ 1559 w 186970"/>
                      <a:gd name="connsiteY0" fmla="*/ 3300 h 109289"/>
                      <a:gd name="connsiteX1" fmla="*/ 181097 w 186970"/>
                      <a:gd name="connsiteY1" fmla="*/ 1 h 109289"/>
                      <a:gd name="connsiteX2" fmla="*/ 186743 w 186970"/>
                      <a:gd name="connsiteY2" fmla="*/ 5394 h 109289"/>
                      <a:gd name="connsiteX3" fmla="*/ 157624 w 186970"/>
                      <a:gd name="connsiteY3" fmla="*/ 77526 h 109289"/>
                      <a:gd name="connsiteX4" fmla="*/ 149821 w 186970"/>
                      <a:gd name="connsiteY4" fmla="*/ 92499 h 109289"/>
                      <a:gd name="connsiteX5" fmla="*/ 138592 w 186970"/>
                      <a:gd name="connsiteY5" fmla="*/ 102459 h 109289"/>
                      <a:gd name="connsiteX6" fmla="*/ 115372 w 186970"/>
                      <a:gd name="connsiteY6" fmla="*/ 103601 h 109289"/>
                      <a:gd name="connsiteX7" fmla="*/ 80797 w 186970"/>
                      <a:gd name="connsiteY7" fmla="*/ 102712 h 109289"/>
                      <a:gd name="connsiteX8" fmla="*/ 66332 w 186970"/>
                      <a:gd name="connsiteY8" fmla="*/ 108105 h 109289"/>
                      <a:gd name="connsiteX9" fmla="*/ 50472 w 186970"/>
                      <a:gd name="connsiteY9" fmla="*/ 104679 h 109289"/>
                      <a:gd name="connsiteX10" fmla="*/ 33787 w 186970"/>
                      <a:gd name="connsiteY10" fmla="*/ 79493 h 109289"/>
                      <a:gd name="connsiteX11" fmla="*/ 99 w 186970"/>
                      <a:gd name="connsiteY11" fmla="*/ 4823 h 109289"/>
                      <a:gd name="connsiteX12" fmla="*/ 1559 w 186970"/>
                      <a:gd name="connsiteY12" fmla="*/ 3237 h 10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970" h="109289">
                        <a:moveTo>
                          <a:pt x="1559" y="3300"/>
                        </a:moveTo>
                        <a:lnTo>
                          <a:pt x="181097" y="1"/>
                        </a:lnTo>
                        <a:cubicBezTo>
                          <a:pt x="184904" y="-62"/>
                          <a:pt x="187822" y="2666"/>
                          <a:pt x="186743" y="5394"/>
                        </a:cubicBezTo>
                        <a:cubicBezTo>
                          <a:pt x="177608" y="29628"/>
                          <a:pt x="167901" y="53673"/>
                          <a:pt x="157624" y="77526"/>
                        </a:cubicBezTo>
                        <a:cubicBezTo>
                          <a:pt x="155784" y="81713"/>
                          <a:pt x="153183" y="86725"/>
                          <a:pt x="149821" y="92499"/>
                        </a:cubicBezTo>
                        <a:cubicBezTo>
                          <a:pt x="146966" y="97320"/>
                          <a:pt x="143223" y="100619"/>
                          <a:pt x="138592" y="102459"/>
                        </a:cubicBezTo>
                        <a:cubicBezTo>
                          <a:pt x="131042" y="105440"/>
                          <a:pt x="123302" y="105821"/>
                          <a:pt x="115372" y="103601"/>
                        </a:cubicBezTo>
                        <a:cubicBezTo>
                          <a:pt x="101479" y="99667"/>
                          <a:pt x="94754" y="97320"/>
                          <a:pt x="80797" y="102712"/>
                        </a:cubicBezTo>
                        <a:cubicBezTo>
                          <a:pt x="75721" y="104679"/>
                          <a:pt x="70900" y="106519"/>
                          <a:pt x="66332" y="108105"/>
                        </a:cubicBezTo>
                        <a:cubicBezTo>
                          <a:pt x="59798" y="110452"/>
                          <a:pt x="54532" y="109310"/>
                          <a:pt x="50472" y="104679"/>
                        </a:cubicBezTo>
                        <a:cubicBezTo>
                          <a:pt x="43430" y="96622"/>
                          <a:pt x="37847" y="88184"/>
                          <a:pt x="33787" y="79493"/>
                        </a:cubicBezTo>
                        <a:cubicBezTo>
                          <a:pt x="22177" y="54687"/>
                          <a:pt x="10884" y="29755"/>
                          <a:pt x="99" y="4823"/>
                        </a:cubicBezTo>
                        <a:cubicBezTo>
                          <a:pt x="-281" y="4061"/>
                          <a:pt x="480" y="3300"/>
                          <a:pt x="1559" y="3237"/>
                        </a:cubicBezTo>
                        <a:close/>
                      </a:path>
                    </a:pathLst>
                  </a:custGeom>
                  <a:solidFill>
                    <a:srgbClr val="E3B329"/>
                  </a:solidFill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7958" name="Freeform: Shape 7957">
                <a:extLst>
                  <a:ext uri="{FF2B5EF4-FFF2-40B4-BE49-F238E27FC236}">
                    <a16:creationId xmlns:a16="http://schemas.microsoft.com/office/drawing/2014/main" id="{B58D5A9F-879D-5427-0521-F33B59706CB1}"/>
                  </a:ext>
                </a:extLst>
              </p:cNvPr>
              <p:cNvSpPr/>
              <p:nvPr/>
            </p:nvSpPr>
            <p:spPr>
              <a:xfrm>
                <a:off x="20103" y="1994904"/>
                <a:ext cx="1967100" cy="177714"/>
              </a:xfrm>
              <a:custGeom>
                <a:avLst/>
                <a:gdLst>
                  <a:gd name="connsiteX0" fmla="*/ 0 w 1967100"/>
                  <a:gd name="connsiteY0" fmla="*/ 173137 h 177714"/>
                  <a:gd name="connsiteX1" fmla="*/ 1332 w 1967100"/>
                  <a:gd name="connsiteY1" fmla="*/ 35215 h 177714"/>
                  <a:gd name="connsiteX2" fmla="*/ 523010 w 1967100"/>
                  <a:gd name="connsiteY2" fmla="*/ 52915 h 177714"/>
                  <a:gd name="connsiteX3" fmla="*/ 1391457 w 1967100"/>
                  <a:gd name="connsiteY3" fmla="*/ 21702 h 177714"/>
                  <a:gd name="connsiteX4" fmla="*/ 1718053 w 1967100"/>
                  <a:gd name="connsiteY4" fmla="*/ 7428 h 177714"/>
                  <a:gd name="connsiteX5" fmla="*/ 1808266 w 1967100"/>
                  <a:gd name="connsiteY5" fmla="*/ 140084 h 177714"/>
                  <a:gd name="connsiteX6" fmla="*/ 327738 w 1967100"/>
                  <a:gd name="connsiteY6" fmla="*/ 173264 h 177714"/>
                  <a:gd name="connsiteX7" fmla="*/ 63 w 1967100"/>
                  <a:gd name="connsiteY7" fmla="*/ 173137 h 177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7100" h="177714">
                    <a:moveTo>
                      <a:pt x="0" y="173137"/>
                    </a:moveTo>
                    <a:lnTo>
                      <a:pt x="1332" y="35215"/>
                    </a:lnTo>
                    <a:cubicBezTo>
                      <a:pt x="33941" y="29950"/>
                      <a:pt x="342773" y="66746"/>
                      <a:pt x="523010" y="52915"/>
                    </a:cubicBezTo>
                    <a:cubicBezTo>
                      <a:pt x="839391" y="28617"/>
                      <a:pt x="1065052" y="17198"/>
                      <a:pt x="1391457" y="21702"/>
                    </a:cubicBezTo>
                    <a:cubicBezTo>
                      <a:pt x="1644778" y="25192"/>
                      <a:pt x="1401925" y="48792"/>
                      <a:pt x="1718053" y="7428"/>
                    </a:cubicBezTo>
                    <a:cubicBezTo>
                      <a:pt x="2057527" y="-36981"/>
                      <a:pt x="2011722" y="131900"/>
                      <a:pt x="1808266" y="140084"/>
                    </a:cubicBezTo>
                    <a:cubicBezTo>
                      <a:pt x="1268254" y="161781"/>
                      <a:pt x="982007" y="83557"/>
                      <a:pt x="327738" y="173264"/>
                    </a:cubicBezTo>
                    <a:cubicBezTo>
                      <a:pt x="254336" y="183351"/>
                      <a:pt x="79746" y="173137"/>
                      <a:pt x="63" y="173137"/>
                    </a:cubicBezTo>
                    <a:close/>
                  </a:path>
                </a:pathLst>
              </a:custGeom>
              <a:solidFill>
                <a:srgbClr val="E8EBF5"/>
              </a:solidFill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9784" name="Graphic 7643">
              <a:extLst>
                <a:ext uri="{FF2B5EF4-FFF2-40B4-BE49-F238E27FC236}">
                  <a16:creationId xmlns:a16="http://schemas.microsoft.com/office/drawing/2014/main" id="{06CBEA02-7845-B538-6BC1-D1CC36B5149B}"/>
                </a:ext>
              </a:extLst>
            </p:cNvPr>
            <p:cNvGrpSpPr/>
            <p:nvPr/>
          </p:nvGrpSpPr>
          <p:grpSpPr>
            <a:xfrm>
              <a:off x="0" y="4720353"/>
              <a:ext cx="2247773" cy="3176694"/>
              <a:chOff x="5385" y="1558053"/>
              <a:chExt cx="2247773" cy="3176694"/>
            </a:xfrm>
            <a:noFill/>
          </p:grpSpPr>
          <p:grpSp>
            <p:nvGrpSpPr>
              <p:cNvPr id="9785" name="Graphic 7643">
                <a:extLst>
                  <a:ext uri="{FF2B5EF4-FFF2-40B4-BE49-F238E27FC236}">
                    <a16:creationId xmlns:a16="http://schemas.microsoft.com/office/drawing/2014/main" id="{1E31A690-9E0D-970E-3F01-9C18E377A8CE}"/>
                  </a:ext>
                </a:extLst>
              </p:cNvPr>
              <p:cNvGrpSpPr/>
              <p:nvPr/>
            </p:nvGrpSpPr>
            <p:grpSpPr>
              <a:xfrm>
                <a:off x="5385" y="1558053"/>
                <a:ext cx="2247773" cy="3176694"/>
                <a:chOff x="5385" y="1558053"/>
                <a:chExt cx="2247773" cy="3176694"/>
              </a:xfrm>
              <a:grpFill/>
            </p:grpSpPr>
            <p:sp>
              <p:nvSpPr>
                <p:cNvPr id="9787" name="Freeform: Shape 9786">
                  <a:extLst>
                    <a:ext uri="{FF2B5EF4-FFF2-40B4-BE49-F238E27FC236}">
                      <a16:creationId xmlns:a16="http://schemas.microsoft.com/office/drawing/2014/main" id="{2C8E6C6A-5A3A-2D15-28C4-F5DB01D98EDD}"/>
                    </a:ext>
                  </a:extLst>
                </p:cNvPr>
                <p:cNvSpPr/>
                <p:nvPr/>
              </p:nvSpPr>
              <p:spPr>
                <a:xfrm>
                  <a:off x="1638109" y="4509417"/>
                  <a:ext cx="615048" cy="225266"/>
                </a:xfrm>
                <a:custGeom>
                  <a:avLst/>
                  <a:gdLst>
                    <a:gd name="connsiteX0" fmla="*/ 586070 w 615048"/>
                    <a:gd name="connsiteY0" fmla="*/ 225267 h 225266"/>
                    <a:gd name="connsiteX1" fmla="*/ 0 w 615048"/>
                    <a:gd name="connsiteY1" fmla="*/ 225267 h 225266"/>
                    <a:gd name="connsiteX2" fmla="*/ 6788 w 615048"/>
                    <a:gd name="connsiteY2" fmla="*/ 192848 h 225266"/>
                    <a:gd name="connsiteX3" fmla="*/ 60713 w 615048"/>
                    <a:gd name="connsiteY3" fmla="*/ 17306 h 225266"/>
                    <a:gd name="connsiteX4" fmla="*/ 250910 w 615048"/>
                    <a:gd name="connsiteY4" fmla="*/ 875 h 225266"/>
                    <a:gd name="connsiteX5" fmla="*/ 555365 w 615048"/>
                    <a:gd name="connsiteY5" fmla="*/ 25173 h 225266"/>
                    <a:gd name="connsiteX6" fmla="*/ 612018 w 615048"/>
                    <a:gd name="connsiteY6" fmla="*/ 130232 h 225266"/>
                    <a:gd name="connsiteX7" fmla="*/ 586070 w 615048"/>
                    <a:gd name="connsiteY7" fmla="*/ 225267 h 225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5048" h="225266">
                      <a:moveTo>
                        <a:pt x="586070" y="225267"/>
                      </a:moveTo>
                      <a:lnTo>
                        <a:pt x="0" y="225267"/>
                      </a:lnTo>
                      <a:cubicBezTo>
                        <a:pt x="1840" y="214989"/>
                        <a:pt x="4124" y="204204"/>
                        <a:pt x="6788" y="192848"/>
                      </a:cubicBezTo>
                      <a:cubicBezTo>
                        <a:pt x="19286" y="139621"/>
                        <a:pt x="39524" y="74594"/>
                        <a:pt x="60713" y="17306"/>
                      </a:cubicBezTo>
                      <a:cubicBezTo>
                        <a:pt x="120475" y="7282"/>
                        <a:pt x="186581" y="2714"/>
                        <a:pt x="250910" y="875"/>
                      </a:cubicBezTo>
                      <a:cubicBezTo>
                        <a:pt x="376016" y="-2678"/>
                        <a:pt x="494461" y="4428"/>
                        <a:pt x="555365" y="25173"/>
                      </a:cubicBezTo>
                      <a:cubicBezTo>
                        <a:pt x="616332" y="45918"/>
                        <a:pt x="619821" y="80367"/>
                        <a:pt x="612018" y="130232"/>
                      </a:cubicBezTo>
                      <a:cubicBezTo>
                        <a:pt x="607577" y="158844"/>
                        <a:pt x="599330" y="192468"/>
                        <a:pt x="586070" y="22526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88" name="Freeform: Shape 9787">
                  <a:extLst>
                    <a:ext uri="{FF2B5EF4-FFF2-40B4-BE49-F238E27FC236}">
                      <a16:creationId xmlns:a16="http://schemas.microsoft.com/office/drawing/2014/main" id="{147CF24B-1713-644F-B0E3-5545AD1D3C61}"/>
                    </a:ext>
                  </a:extLst>
                </p:cNvPr>
                <p:cNvSpPr/>
                <p:nvPr/>
              </p:nvSpPr>
              <p:spPr>
                <a:xfrm>
                  <a:off x="432154" y="1558053"/>
                  <a:ext cx="124408" cy="170847"/>
                </a:xfrm>
                <a:custGeom>
                  <a:avLst/>
                  <a:gdLst>
                    <a:gd name="connsiteX0" fmla="*/ 0 w 124408"/>
                    <a:gd name="connsiteY0" fmla="*/ 0 h 170847"/>
                    <a:gd name="connsiteX1" fmla="*/ 118762 w 124408"/>
                    <a:gd name="connsiteY1" fmla="*/ 0 h 170847"/>
                    <a:gd name="connsiteX2" fmla="*/ 124408 w 124408"/>
                    <a:gd name="connsiteY2" fmla="*/ 170847 h 170847"/>
                    <a:gd name="connsiteX3" fmla="*/ 5646 w 124408"/>
                    <a:gd name="connsiteY3" fmla="*/ 170847 h 170847"/>
                    <a:gd name="connsiteX4" fmla="*/ 0 w 124408"/>
                    <a:gd name="connsiteY4" fmla="*/ 0 h 17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408" h="170847">
                      <a:moveTo>
                        <a:pt x="0" y="0"/>
                      </a:moveTo>
                      <a:lnTo>
                        <a:pt x="118762" y="0"/>
                      </a:lnTo>
                      <a:lnTo>
                        <a:pt x="124408" y="170847"/>
                      </a:lnTo>
                      <a:lnTo>
                        <a:pt x="5646" y="17084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89" name="Graphic 7643">
                  <a:extLst>
                    <a:ext uri="{FF2B5EF4-FFF2-40B4-BE49-F238E27FC236}">
                      <a16:creationId xmlns:a16="http://schemas.microsoft.com/office/drawing/2014/main" id="{99468927-B06A-4F88-0A14-4210EEC84E03}"/>
                    </a:ext>
                  </a:extLst>
                </p:cNvPr>
                <p:cNvGrpSpPr/>
                <p:nvPr/>
              </p:nvGrpSpPr>
              <p:grpSpPr>
                <a:xfrm>
                  <a:off x="47447" y="1709615"/>
                  <a:ext cx="1948578" cy="450496"/>
                  <a:chOff x="47447" y="1709615"/>
                  <a:chExt cx="1948578" cy="450496"/>
                </a:xfrm>
                <a:grpFill/>
              </p:grpSpPr>
              <p:grpSp>
                <p:nvGrpSpPr>
                  <p:cNvPr id="10041" name="Graphic 7643">
                    <a:extLst>
                      <a:ext uri="{FF2B5EF4-FFF2-40B4-BE49-F238E27FC236}">
                        <a16:creationId xmlns:a16="http://schemas.microsoft.com/office/drawing/2014/main" id="{3F1BC803-8595-5EEB-0A31-EE28C24C8B64}"/>
                      </a:ext>
                    </a:extLst>
                  </p:cNvPr>
                  <p:cNvGrpSpPr/>
                  <p:nvPr/>
                </p:nvGrpSpPr>
                <p:grpSpPr>
                  <a:xfrm>
                    <a:off x="47447" y="1709615"/>
                    <a:ext cx="1948578" cy="450496"/>
                    <a:chOff x="47447" y="1709615"/>
                    <a:chExt cx="1948578" cy="450496"/>
                  </a:xfrm>
                  <a:grpFill/>
                </p:grpSpPr>
                <p:sp>
                  <p:nvSpPr>
                    <p:cNvPr id="10044" name="Freeform: Shape 10043">
                      <a:extLst>
                        <a:ext uri="{FF2B5EF4-FFF2-40B4-BE49-F238E27FC236}">
                          <a16:creationId xmlns:a16="http://schemas.microsoft.com/office/drawing/2014/main" id="{3E71D428-16EC-CF60-6D8E-13BC9A4A2D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37" y="1709651"/>
                      <a:ext cx="1948388" cy="450459"/>
                    </a:xfrm>
                    <a:custGeom>
                      <a:avLst/>
                      <a:gdLst>
                        <a:gd name="connsiteX0" fmla="*/ 6153 w 1948388"/>
                        <a:gd name="connsiteY0" fmla="*/ 369065 h 450459"/>
                        <a:gd name="connsiteX1" fmla="*/ 101569 w 1948388"/>
                        <a:gd name="connsiteY1" fmla="*/ 230128 h 450459"/>
                        <a:gd name="connsiteX2" fmla="*/ 268673 w 1948388"/>
                        <a:gd name="connsiteY2" fmla="*/ 48496 h 450459"/>
                        <a:gd name="connsiteX3" fmla="*/ 341631 w 1948388"/>
                        <a:gd name="connsiteY3" fmla="*/ 3453 h 450459"/>
                        <a:gd name="connsiteX4" fmla="*/ 483612 w 1948388"/>
                        <a:gd name="connsiteY4" fmla="*/ 154 h 450459"/>
                        <a:gd name="connsiteX5" fmla="*/ 717710 w 1948388"/>
                        <a:gd name="connsiteY5" fmla="*/ 4151 h 450459"/>
                        <a:gd name="connsiteX6" fmla="*/ 1115551 w 1948388"/>
                        <a:gd name="connsiteY6" fmla="*/ 1486 h 450459"/>
                        <a:gd name="connsiteX7" fmla="*/ 1298261 w 1948388"/>
                        <a:gd name="connsiteY7" fmla="*/ 5927 h 450459"/>
                        <a:gd name="connsiteX8" fmla="*/ 1351108 w 1948388"/>
                        <a:gd name="connsiteY8" fmla="*/ 32382 h 450459"/>
                        <a:gd name="connsiteX9" fmla="*/ 1464351 w 1948388"/>
                        <a:gd name="connsiteY9" fmla="*/ 125514 h 450459"/>
                        <a:gd name="connsiteX10" fmla="*/ 1551328 w 1948388"/>
                        <a:gd name="connsiteY10" fmla="*/ 201199 h 450459"/>
                        <a:gd name="connsiteX11" fmla="*/ 1645856 w 1948388"/>
                        <a:gd name="connsiteY11" fmla="*/ 260009 h 450459"/>
                        <a:gd name="connsiteX12" fmla="*/ 1758781 w 1948388"/>
                        <a:gd name="connsiteY12" fmla="*/ 306258 h 450459"/>
                        <a:gd name="connsiteX13" fmla="*/ 1846267 w 1948388"/>
                        <a:gd name="connsiteY13" fmla="*/ 324910 h 450459"/>
                        <a:gd name="connsiteX14" fmla="*/ 1931722 w 1948388"/>
                        <a:gd name="connsiteY14" fmla="*/ 327701 h 450459"/>
                        <a:gd name="connsiteX15" fmla="*/ 1947583 w 1948388"/>
                        <a:gd name="connsiteY15" fmla="*/ 329033 h 450459"/>
                        <a:gd name="connsiteX16" fmla="*/ 1930644 w 1948388"/>
                        <a:gd name="connsiteY16" fmla="*/ 333918 h 450459"/>
                        <a:gd name="connsiteX17" fmla="*/ 1868281 w 1948388"/>
                        <a:gd name="connsiteY17" fmla="*/ 351111 h 450459"/>
                        <a:gd name="connsiteX18" fmla="*/ 1763286 w 1948388"/>
                        <a:gd name="connsiteY18" fmla="*/ 383466 h 450459"/>
                        <a:gd name="connsiteX19" fmla="*/ 1644841 w 1948388"/>
                        <a:gd name="connsiteY19" fmla="*/ 423624 h 450459"/>
                        <a:gd name="connsiteX20" fmla="*/ 1586602 w 1948388"/>
                        <a:gd name="connsiteY20" fmla="*/ 439548 h 450459"/>
                        <a:gd name="connsiteX21" fmla="*/ 1487634 w 1948388"/>
                        <a:gd name="connsiteY21" fmla="*/ 444306 h 450459"/>
                        <a:gd name="connsiteX22" fmla="*/ 1225748 w 1948388"/>
                        <a:gd name="connsiteY22" fmla="*/ 448366 h 450459"/>
                        <a:gd name="connsiteX23" fmla="*/ 697028 w 1948388"/>
                        <a:gd name="connsiteY23" fmla="*/ 450460 h 450459"/>
                        <a:gd name="connsiteX24" fmla="*/ 150863 w 1948388"/>
                        <a:gd name="connsiteY24" fmla="*/ 447034 h 450459"/>
                        <a:gd name="connsiteX25" fmla="*/ 28167 w 1948388"/>
                        <a:gd name="connsiteY25" fmla="*/ 431174 h 450459"/>
                        <a:gd name="connsiteX26" fmla="*/ 24805 w 1948388"/>
                        <a:gd name="connsiteY26" fmla="*/ 400849 h 450459"/>
                        <a:gd name="connsiteX27" fmla="*/ 20745 w 1948388"/>
                        <a:gd name="connsiteY27" fmla="*/ 394124 h 450459"/>
                        <a:gd name="connsiteX28" fmla="*/ 7803 w 1948388"/>
                        <a:gd name="connsiteY28" fmla="*/ 395139 h 450459"/>
                        <a:gd name="connsiteX29" fmla="*/ 6217 w 1948388"/>
                        <a:gd name="connsiteY29" fmla="*/ 369192 h 450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48388" h="450459">
                          <a:moveTo>
                            <a:pt x="6153" y="369065"/>
                          </a:moveTo>
                          <a:cubicBezTo>
                            <a:pt x="17890" y="343815"/>
                            <a:pt x="48722" y="293887"/>
                            <a:pt x="101569" y="230128"/>
                          </a:cubicBezTo>
                          <a:cubicBezTo>
                            <a:pt x="154415" y="166370"/>
                            <a:pt x="229213" y="88654"/>
                            <a:pt x="268673" y="48496"/>
                          </a:cubicBezTo>
                          <a:cubicBezTo>
                            <a:pt x="308134" y="8338"/>
                            <a:pt x="312130" y="5673"/>
                            <a:pt x="341631" y="3453"/>
                          </a:cubicBezTo>
                          <a:cubicBezTo>
                            <a:pt x="371067" y="1232"/>
                            <a:pt x="426007" y="-544"/>
                            <a:pt x="483612" y="154"/>
                          </a:cubicBezTo>
                          <a:cubicBezTo>
                            <a:pt x="541217" y="852"/>
                            <a:pt x="601613" y="3897"/>
                            <a:pt x="717710" y="4151"/>
                          </a:cubicBezTo>
                          <a:cubicBezTo>
                            <a:pt x="833808" y="4404"/>
                            <a:pt x="1005670" y="1740"/>
                            <a:pt x="1115551" y="1486"/>
                          </a:cubicBezTo>
                          <a:cubicBezTo>
                            <a:pt x="1225431" y="1296"/>
                            <a:pt x="1273329" y="3453"/>
                            <a:pt x="1298261" y="5927"/>
                          </a:cubicBezTo>
                          <a:cubicBezTo>
                            <a:pt x="1323130" y="8338"/>
                            <a:pt x="1325034" y="11002"/>
                            <a:pt x="1351108" y="32382"/>
                          </a:cubicBezTo>
                          <a:cubicBezTo>
                            <a:pt x="1377246" y="53762"/>
                            <a:pt x="1427618" y="93983"/>
                            <a:pt x="1464351" y="125514"/>
                          </a:cubicBezTo>
                          <a:cubicBezTo>
                            <a:pt x="1501147" y="157108"/>
                            <a:pt x="1524366" y="180010"/>
                            <a:pt x="1551328" y="201199"/>
                          </a:cubicBezTo>
                          <a:cubicBezTo>
                            <a:pt x="1578291" y="222389"/>
                            <a:pt x="1609060" y="241802"/>
                            <a:pt x="1645856" y="260009"/>
                          </a:cubicBezTo>
                          <a:cubicBezTo>
                            <a:pt x="1682652" y="278217"/>
                            <a:pt x="1725475" y="295219"/>
                            <a:pt x="1758781" y="306258"/>
                          </a:cubicBezTo>
                          <a:cubicBezTo>
                            <a:pt x="1792088" y="317297"/>
                            <a:pt x="1815879" y="322372"/>
                            <a:pt x="1846267" y="324910"/>
                          </a:cubicBezTo>
                          <a:cubicBezTo>
                            <a:pt x="1876655" y="327447"/>
                            <a:pt x="1913578" y="327447"/>
                            <a:pt x="1931722" y="327701"/>
                          </a:cubicBezTo>
                          <a:cubicBezTo>
                            <a:pt x="1949930" y="327891"/>
                            <a:pt x="1949296" y="328335"/>
                            <a:pt x="1947583" y="329033"/>
                          </a:cubicBezTo>
                          <a:cubicBezTo>
                            <a:pt x="1945806" y="329668"/>
                            <a:pt x="1942888" y="330556"/>
                            <a:pt x="1930644" y="333918"/>
                          </a:cubicBezTo>
                          <a:cubicBezTo>
                            <a:pt x="1918336" y="337217"/>
                            <a:pt x="1896703" y="342990"/>
                            <a:pt x="1868281" y="351111"/>
                          </a:cubicBezTo>
                          <a:cubicBezTo>
                            <a:pt x="1839923" y="359295"/>
                            <a:pt x="1804776" y="369890"/>
                            <a:pt x="1763286" y="383466"/>
                          </a:cubicBezTo>
                          <a:cubicBezTo>
                            <a:pt x="1721795" y="397042"/>
                            <a:pt x="1673897" y="413601"/>
                            <a:pt x="1644841" y="423624"/>
                          </a:cubicBezTo>
                          <a:cubicBezTo>
                            <a:pt x="1615785" y="433648"/>
                            <a:pt x="1605571" y="437201"/>
                            <a:pt x="1586602" y="439548"/>
                          </a:cubicBezTo>
                          <a:cubicBezTo>
                            <a:pt x="1567633" y="441832"/>
                            <a:pt x="1539909" y="442974"/>
                            <a:pt x="1487634" y="444306"/>
                          </a:cubicBezTo>
                          <a:cubicBezTo>
                            <a:pt x="1435421" y="445638"/>
                            <a:pt x="1358657" y="447161"/>
                            <a:pt x="1225748" y="448366"/>
                          </a:cubicBezTo>
                          <a:cubicBezTo>
                            <a:pt x="1092839" y="449572"/>
                            <a:pt x="903847" y="450460"/>
                            <a:pt x="697028" y="450460"/>
                          </a:cubicBezTo>
                          <a:cubicBezTo>
                            <a:pt x="490210" y="450460"/>
                            <a:pt x="265691" y="449572"/>
                            <a:pt x="150863" y="447034"/>
                          </a:cubicBezTo>
                          <a:cubicBezTo>
                            <a:pt x="36034" y="444496"/>
                            <a:pt x="30832" y="440309"/>
                            <a:pt x="28167" y="431174"/>
                          </a:cubicBezTo>
                          <a:cubicBezTo>
                            <a:pt x="25503" y="422038"/>
                            <a:pt x="25312" y="407891"/>
                            <a:pt x="24805" y="400849"/>
                          </a:cubicBezTo>
                          <a:cubicBezTo>
                            <a:pt x="24297" y="393807"/>
                            <a:pt x="23409" y="393807"/>
                            <a:pt x="20745" y="394124"/>
                          </a:cubicBezTo>
                          <a:cubicBezTo>
                            <a:pt x="18080" y="394441"/>
                            <a:pt x="13703" y="395139"/>
                            <a:pt x="7803" y="395139"/>
                          </a:cubicBezTo>
                          <a:cubicBezTo>
                            <a:pt x="1903" y="395139"/>
                            <a:pt x="-5520" y="394505"/>
                            <a:pt x="6217" y="369192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045" name="Graphic 7643">
                      <a:extLst>
                        <a:ext uri="{FF2B5EF4-FFF2-40B4-BE49-F238E27FC236}">
                          <a16:creationId xmlns:a16="http://schemas.microsoft.com/office/drawing/2014/main" id="{AAD4550E-F5AE-2D48-77A1-F3CDCCD5FE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447" y="1709615"/>
                      <a:ext cx="1948526" cy="450369"/>
                      <a:chOff x="47447" y="1709615"/>
                      <a:chExt cx="1948526" cy="450369"/>
                    </a:xfrm>
                    <a:grpFill/>
                  </p:grpSpPr>
                  <p:sp>
                    <p:nvSpPr>
                      <p:cNvPr id="10069" name="Freeform: Shape 10068">
                        <a:extLst>
                          <a:ext uri="{FF2B5EF4-FFF2-40B4-BE49-F238E27FC236}">
                            <a16:creationId xmlns:a16="http://schemas.microsoft.com/office/drawing/2014/main" id="{EB43552A-4976-6F26-E2D7-E366592463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7683" y="1761763"/>
                        <a:ext cx="284675" cy="211758"/>
                      </a:xfrm>
                      <a:custGeom>
                        <a:avLst/>
                        <a:gdLst>
                          <a:gd name="connsiteX0" fmla="*/ 161077 w 284675"/>
                          <a:gd name="connsiteY0" fmla="*/ 4060 h 211758"/>
                          <a:gd name="connsiteX1" fmla="*/ 176303 w 284675"/>
                          <a:gd name="connsiteY1" fmla="*/ 0 h 211758"/>
                          <a:gd name="connsiteX2" fmla="*/ 207960 w 284675"/>
                          <a:gd name="connsiteY2" fmla="*/ 10658 h 211758"/>
                          <a:gd name="connsiteX3" fmla="*/ 205232 w 284675"/>
                          <a:gd name="connsiteY3" fmla="*/ 12625 h 211758"/>
                          <a:gd name="connsiteX4" fmla="*/ 205232 w 284675"/>
                          <a:gd name="connsiteY4" fmla="*/ 15099 h 211758"/>
                          <a:gd name="connsiteX5" fmla="*/ 213543 w 284675"/>
                          <a:gd name="connsiteY5" fmla="*/ 17890 h 211758"/>
                          <a:gd name="connsiteX6" fmla="*/ 237080 w 284675"/>
                          <a:gd name="connsiteY6" fmla="*/ 23790 h 211758"/>
                          <a:gd name="connsiteX7" fmla="*/ 282441 w 284675"/>
                          <a:gd name="connsiteY7" fmla="*/ 37430 h 211758"/>
                          <a:gd name="connsiteX8" fmla="*/ 178968 w 284675"/>
                          <a:gd name="connsiteY8" fmla="*/ 109499 h 211758"/>
                          <a:gd name="connsiteX9" fmla="*/ 180871 w 284675"/>
                          <a:gd name="connsiteY9" fmla="*/ 111276 h 211758"/>
                          <a:gd name="connsiteX10" fmla="*/ 183472 w 284675"/>
                          <a:gd name="connsiteY10" fmla="*/ 112101 h 211758"/>
                          <a:gd name="connsiteX11" fmla="*/ 184043 w 284675"/>
                          <a:gd name="connsiteY11" fmla="*/ 112164 h 211758"/>
                          <a:gd name="connsiteX12" fmla="*/ 235050 w 284675"/>
                          <a:gd name="connsiteY12" fmla="*/ 79809 h 211758"/>
                          <a:gd name="connsiteX13" fmla="*/ 256747 w 284675"/>
                          <a:gd name="connsiteY13" fmla="*/ 80063 h 211758"/>
                          <a:gd name="connsiteX14" fmla="*/ 260553 w 284675"/>
                          <a:gd name="connsiteY14" fmla="*/ 82347 h 211758"/>
                          <a:gd name="connsiteX15" fmla="*/ 242980 w 284675"/>
                          <a:gd name="connsiteY15" fmla="*/ 90657 h 211758"/>
                          <a:gd name="connsiteX16" fmla="*/ 241584 w 284675"/>
                          <a:gd name="connsiteY16" fmla="*/ 101189 h 211758"/>
                          <a:gd name="connsiteX17" fmla="*/ 118128 w 284675"/>
                          <a:gd name="connsiteY17" fmla="*/ 171989 h 211758"/>
                          <a:gd name="connsiteX18" fmla="*/ 112799 w 284675"/>
                          <a:gd name="connsiteY18" fmla="*/ 179919 h 211758"/>
                          <a:gd name="connsiteX19" fmla="*/ 114765 w 284675"/>
                          <a:gd name="connsiteY19" fmla="*/ 183662 h 211758"/>
                          <a:gd name="connsiteX20" fmla="*/ 131450 w 284675"/>
                          <a:gd name="connsiteY20" fmla="*/ 190768 h 211758"/>
                          <a:gd name="connsiteX21" fmla="*/ 137223 w 284675"/>
                          <a:gd name="connsiteY21" fmla="*/ 196922 h 211758"/>
                          <a:gd name="connsiteX22" fmla="*/ 116922 w 284675"/>
                          <a:gd name="connsiteY22" fmla="*/ 210117 h 211758"/>
                          <a:gd name="connsiteX23" fmla="*/ 112037 w 284675"/>
                          <a:gd name="connsiteY23" fmla="*/ 211386 h 211758"/>
                          <a:gd name="connsiteX24" fmla="*/ 85265 w 284675"/>
                          <a:gd name="connsiteY24" fmla="*/ 205359 h 211758"/>
                          <a:gd name="connsiteX25" fmla="*/ 82410 w 284675"/>
                          <a:gd name="connsiteY25" fmla="*/ 202695 h 211758"/>
                          <a:gd name="connsiteX26" fmla="*/ 78033 w 284675"/>
                          <a:gd name="connsiteY26" fmla="*/ 200411 h 211758"/>
                          <a:gd name="connsiteX27" fmla="*/ 74734 w 284675"/>
                          <a:gd name="connsiteY27" fmla="*/ 196858 h 211758"/>
                          <a:gd name="connsiteX28" fmla="*/ 63251 w 284675"/>
                          <a:gd name="connsiteY28" fmla="*/ 190197 h 211758"/>
                          <a:gd name="connsiteX29" fmla="*/ 0 w 284675"/>
                          <a:gd name="connsiteY29" fmla="*/ 179856 h 211758"/>
                          <a:gd name="connsiteX30" fmla="*/ 1649 w 284675"/>
                          <a:gd name="connsiteY30" fmla="*/ 177889 h 211758"/>
                          <a:gd name="connsiteX31" fmla="*/ 161204 w 284675"/>
                          <a:gd name="connsiteY31" fmla="*/ 3933 h 21175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</a:cxnLst>
                        <a:rect l="l" t="t" r="r" b="b"/>
                        <a:pathLst>
                          <a:path w="284675" h="211758">
                            <a:moveTo>
                              <a:pt x="161077" y="4060"/>
                            </a:moveTo>
                            <a:cubicBezTo>
                              <a:pt x="166851" y="3109"/>
                              <a:pt x="171926" y="1776"/>
                              <a:pt x="176303" y="0"/>
                            </a:cubicBezTo>
                            <a:cubicBezTo>
                              <a:pt x="200474" y="1396"/>
                              <a:pt x="211069" y="4948"/>
                              <a:pt x="207960" y="10658"/>
                            </a:cubicBezTo>
                            <a:cubicBezTo>
                              <a:pt x="206819" y="11293"/>
                              <a:pt x="205930" y="11927"/>
                              <a:pt x="205232" y="12625"/>
                            </a:cubicBezTo>
                            <a:cubicBezTo>
                              <a:pt x="204091" y="13513"/>
                              <a:pt x="204217" y="14338"/>
                              <a:pt x="205232" y="15099"/>
                            </a:cubicBezTo>
                            <a:cubicBezTo>
                              <a:pt x="206755" y="16177"/>
                              <a:pt x="209420" y="17129"/>
                              <a:pt x="213543" y="17890"/>
                            </a:cubicBezTo>
                            <a:cubicBezTo>
                              <a:pt x="228135" y="19984"/>
                              <a:pt x="235938" y="21887"/>
                              <a:pt x="237080" y="23790"/>
                            </a:cubicBezTo>
                            <a:cubicBezTo>
                              <a:pt x="275652" y="30261"/>
                              <a:pt x="290815" y="34829"/>
                              <a:pt x="282441" y="37430"/>
                            </a:cubicBezTo>
                            <a:cubicBezTo>
                              <a:pt x="242726" y="59762"/>
                              <a:pt x="208214" y="83806"/>
                              <a:pt x="178968" y="109499"/>
                            </a:cubicBezTo>
                            <a:cubicBezTo>
                              <a:pt x="178397" y="110070"/>
                              <a:pt x="178968" y="110642"/>
                              <a:pt x="180871" y="111276"/>
                            </a:cubicBezTo>
                            <a:lnTo>
                              <a:pt x="183472" y="112101"/>
                            </a:lnTo>
                            <a:cubicBezTo>
                              <a:pt x="183472" y="112101"/>
                              <a:pt x="183916" y="112164"/>
                              <a:pt x="184043" y="112164"/>
                            </a:cubicBezTo>
                            <a:lnTo>
                              <a:pt x="235050" y="79809"/>
                            </a:lnTo>
                            <a:cubicBezTo>
                              <a:pt x="243614" y="79365"/>
                              <a:pt x="250910" y="79492"/>
                              <a:pt x="256747" y="80063"/>
                            </a:cubicBezTo>
                            <a:cubicBezTo>
                              <a:pt x="260807" y="80507"/>
                              <a:pt x="262076" y="81205"/>
                              <a:pt x="260553" y="82347"/>
                            </a:cubicBezTo>
                            <a:cubicBezTo>
                              <a:pt x="255986" y="85519"/>
                              <a:pt x="250149" y="88310"/>
                              <a:pt x="242980" y="90657"/>
                            </a:cubicBezTo>
                            <a:cubicBezTo>
                              <a:pt x="237968" y="92180"/>
                              <a:pt x="237588" y="95733"/>
                              <a:pt x="241584" y="101189"/>
                            </a:cubicBezTo>
                            <a:lnTo>
                              <a:pt x="118128" y="171989"/>
                            </a:lnTo>
                            <a:cubicBezTo>
                              <a:pt x="118255" y="174654"/>
                              <a:pt x="116415" y="177255"/>
                              <a:pt x="112799" y="179919"/>
                            </a:cubicBezTo>
                            <a:cubicBezTo>
                              <a:pt x="111339" y="180934"/>
                              <a:pt x="112037" y="182140"/>
                              <a:pt x="114765" y="183662"/>
                            </a:cubicBezTo>
                            <a:cubicBezTo>
                              <a:pt x="119777" y="186390"/>
                              <a:pt x="125360" y="188738"/>
                              <a:pt x="131450" y="190768"/>
                            </a:cubicBezTo>
                            <a:cubicBezTo>
                              <a:pt x="138048" y="193052"/>
                              <a:pt x="140015" y="195082"/>
                              <a:pt x="137223" y="196922"/>
                            </a:cubicBezTo>
                            <a:lnTo>
                              <a:pt x="116922" y="210117"/>
                            </a:lnTo>
                            <a:cubicBezTo>
                              <a:pt x="115907" y="210815"/>
                              <a:pt x="114194" y="211259"/>
                              <a:pt x="112037" y="211386"/>
                            </a:cubicBezTo>
                            <a:cubicBezTo>
                              <a:pt x="95162" y="212655"/>
                              <a:pt x="86280" y="210688"/>
                              <a:pt x="85265" y="205359"/>
                            </a:cubicBezTo>
                            <a:cubicBezTo>
                              <a:pt x="85075" y="204471"/>
                              <a:pt x="84123" y="203583"/>
                              <a:pt x="82410" y="202695"/>
                            </a:cubicBezTo>
                            <a:lnTo>
                              <a:pt x="78033" y="200411"/>
                            </a:lnTo>
                            <a:cubicBezTo>
                              <a:pt x="75622" y="199142"/>
                              <a:pt x="74543" y="198000"/>
                              <a:pt x="74734" y="196858"/>
                            </a:cubicBezTo>
                            <a:cubicBezTo>
                              <a:pt x="75495" y="194257"/>
                              <a:pt x="71689" y="192037"/>
                              <a:pt x="63251" y="190197"/>
                            </a:cubicBezTo>
                            <a:cubicBezTo>
                              <a:pt x="39207" y="184931"/>
                              <a:pt x="18081" y="181505"/>
                              <a:pt x="0" y="179856"/>
                            </a:cubicBezTo>
                            <a:lnTo>
                              <a:pt x="1649" y="177889"/>
                            </a:lnTo>
                            <a:cubicBezTo>
                              <a:pt x="51261" y="118001"/>
                              <a:pt x="120285" y="45805"/>
                              <a:pt x="161204" y="393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0" name="Freeform: Shape 10069">
                        <a:extLst>
                          <a:ext uri="{FF2B5EF4-FFF2-40B4-BE49-F238E27FC236}">
                            <a16:creationId xmlns:a16="http://schemas.microsoft.com/office/drawing/2014/main" id="{83B54228-E9DE-E1D5-AE18-39ECE0DE64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447" y="1709615"/>
                        <a:ext cx="1934972" cy="449798"/>
                      </a:xfrm>
                      <a:custGeom>
                        <a:avLst/>
                        <a:gdLst>
                          <a:gd name="connsiteX0" fmla="*/ 25439 w 1934972"/>
                          <a:gd name="connsiteY0" fmla="*/ 408244 h 449798"/>
                          <a:gd name="connsiteX1" fmla="*/ 39840 w 1934972"/>
                          <a:gd name="connsiteY1" fmla="*/ 401773 h 449798"/>
                          <a:gd name="connsiteX2" fmla="*/ 80506 w 1934972"/>
                          <a:gd name="connsiteY2" fmla="*/ 384898 h 449798"/>
                          <a:gd name="connsiteX3" fmla="*/ 120411 w 1934972"/>
                          <a:gd name="connsiteY3" fmla="*/ 365231 h 449798"/>
                          <a:gd name="connsiteX4" fmla="*/ 183345 w 1934972"/>
                          <a:gd name="connsiteY4" fmla="*/ 329514 h 449798"/>
                          <a:gd name="connsiteX5" fmla="*/ 200410 w 1934972"/>
                          <a:gd name="connsiteY5" fmla="*/ 322535 h 449798"/>
                          <a:gd name="connsiteX6" fmla="*/ 219633 w 1934972"/>
                          <a:gd name="connsiteY6" fmla="*/ 316445 h 449798"/>
                          <a:gd name="connsiteX7" fmla="*/ 235493 w 1934972"/>
                          <a:gd name="connsiteY7" fmla="*/ 307119 h 449798"/>
                          <a:gd name="connsiteX8" fmla="*/ 248753 w 1934972"/>
                          <a:gd name="connsiteY8" fmla="*/ 300775 h 449798"/>
                          <a:gd name="connsiteX9" fmla="*/ 285929 w 1934972"/>
                          <a:gd name="connsiteY9" fmla="*/ 284471 h 449798"/>
                          <a:gd name="connsiteX10" fmla="*/ 289989 w 1934972"/>
                          <a:gd name="connsiteY10" fmla="*/ 281425 h 449798"/>
                          <a:gd name="connsiteX11" fmla="*/ 301789 w 1934972"/>
                          <a:gd name="connsiteY11" fmla="*/ 270704 h 449798"/>
                          <a:gd name="connsiteX12" fmla="*/ 312067 w 1934972"/>
                          <a:gd name="connsiteY12" fmla="*/ 267912 h 449798"/>
                          <a:gd name="connsiteX13" fmla="*/ 320822 w 1934972"/>
                          <a:gd name="connsiteY13" fmla="*/ 264106 h 449798"/>
                          <a:gd name="connsiteX14" fmla="*/ 327864 w 1934972"/>
                          <a:gd name="connsiteY14" fmla="*/ 257064 h 449798"/>
                          <a:gd name="connsiteX15" fmla="*/ 360473 w 1934972"/>
                          <a:gd name="connsiteY15" fmla="*/ 241838 h 449798"/>
                          <a:gd name="connsiteX16" fmla="*/ 404247 w 1934972"/>
                          <a:gd name="connsiteY16" fmla="*/ 218872 h 449798"/>
                          <a:gd name="connsiteX17" fmla="*/ 478791 w 1934972"/>
                          <a:gd name="connsiteY17" fmla="*/ 179348 h 449798"/>
                          <a:gd name="connsiteX18" fmla="*/ 620709 w 1934972"/>
                          <a:gd name="connsiteY18" fmla="*/ 86788 h 449798"/>
                          <a:gd name="connsiteX19" fmla="*/ 637901 w 1934972"/>
                          <a:gd name="connsiteY19" fmla="*/ 76510 h 449798"/>
                          <a:gd name="connsiteX20" fmla="*/ 632065 w 1934972"/>
                          <a:gd name="connsiteY20" fmla="*/ 74670 h 449798"/>
                          <a:gd name="connsiteX21" fmla="*/ 579345 w 1934972"/>
                          <a:gd name="connsiteY21" fmla="*/ 99856 h 449798"/>
                          <a:gd name="connsiteX22" fmla="*/ 447514 w 1934972"/>
                          <a:gd name="connsiteY22" fmla="*/ 180363 h 449798"/>
                          <a:gd name="connsiteX23" fmla="*/ 351971 w 1934972"/>
                          <a:gd name="connsiteY23" fmla="*/ 232639 h 449798"/>
                          <a:gd name="connsiteX24" fmla="*/ 236064 w 1934972"/>
                          <a:gd name="connsiteY24" fmla="*/ 294812 h 449798"/>
                          <a:gd name="connsiteX25" fmla="*/ 211957 w 1934972"/>
                          <a:gd name="connsiteY25" fmla="*/ 305977 h 449798"/>
                          <a:gd name="connsiteX26" fmla="*/ 196160 w 1934972"/>
                          <a:gd name="connsiteY26" fmla="*/ 315113 h 449798"/>
                          <a:gd name="connsiteX27" fmla="*/ 108738 w 1934972"/>
                          <a:gd name="connsiteY27" fmla="*/ 364407 h 449798"/>
                          <a:gd name="connsiteX28" fmla="*/ 74923 w 1934972"/>
                          <a:gd name="connsiteY28" fmla="*/ 381092 h 449798"/>
                          <a:gd name="connsiteX29" fmla="*/ 24868 w 1934972"/>
                          <a:gd name="connsiteY29" fmla="*/ 401773 h 449798"/>
                          <a:gd name="connsiteX30" fmla="*/ 24868 w 1934972"/>
                          <a:gd name="connsiteY30" fmla="*/ 400632 h 449798"/>
                          <a:gd name="connsiteX31" fmla="*/ 20745 w 1934972"/>
                          <a:gd name="connsiteY31" fmla="*/ 393907 h 449798"/>
                          <a:gd name="connsiteX32" fmla="*/ 7803 w 1934972"/>
                          <a:gd name="connsiteY32" fmla="*/ 394922 h 449798"/>
                          <a:gd name="connsiteX33" fmla="*/ 6217 w 1934972"/>
                          <a:gd name="connsiteY33" fmla="*/ 368974 h 449798"/>
                          <a:gd name="connsiteX34" fmla="*/ 99983 w 1934972"/>
                          <a:gd name="connsiteY34" fmla="*/ 232005 h 449798"/>
                          <a:gd name="connsiteX35" fmla="*/ 163234 w 1934972"/>
                          <a:gd name="connsiteY35" fmla="*/ 242345 h 449798"/>
                          <a:gd name="connsiteX36" fmla="*/ 174717 w 1934972"/>
                          <a:gd name="connsiteY36" fmla="*/ 249007 h 449798"/>
                          <a:gd name="connsiteX37" fmla="*/ 178016 w 1934972"/>
                          <a:gd name="connsiteY37" fmla="*/ 252560 h 449798"/>
                          <a:gd name="connsiteX38" fmla="*/ 182393 w 1934972"/>
                          <a:gd name="connsiteY38" fmla="*/ 254843 h 449798"/>
                          <a:gd name="connsiteX39" fmla="*/ 185248 w 1934972"/>
                          <a:gd name="connsiteY39" fmla="*/ 257508 h 449798"/>
                          <a:gd name="connsiteX40" fmla="*/ 212020 w 1934972"/>
                          <a:gd name="connsiteY40" fmla="*/ 263535 h 449798"/>
                          <a:gd name="connsiteX41" fmla="*/ 216905 w 1934972"/>
                          <a:gd name="connsiteY41" fmla="*/ 262266 h 449798"/>
                          <a:gd name="connsiteX42" fmla="*/ 237206 w 1934972"/>
                          <a:gd name="connsiteY42" fmla="*/ 249070 h 449798"/>
                          <a:gd name="connsiteX43" fmla="*/ 231433 w 1934972"/>
                          <a:gd name="connsiteY43" fmla="*/ 242916 h 449798"/>
                          <a:gd name="connsiteX44" fmla="*/ 214748 w 1934972"/>
                          <a:gd name="connsiteY44" fmla="*/ 235811 h 449798"/>
                          <a:gd name="connsiteX45" fmla="*/ 212781 w 1934972"/>
                          <a:gd name="connsiteY45" fmla="*/ 232068 h 449798"/>
                          <a:gd name="connsiteX46" fmla="*/ 218110 w 1934972"/>
                          <a:gd name="connsiteY46" fmla="*/ 224138 h 449798"/>
                          <a:gd name="connsiteX47" fmla="*/ 249768 w 1934972"/>
                          <a:gd name="connsiteY47" fmla="*/ 216017 h 449798"/>
                          <a:gd name="connsiteX48" fmla="*/ 380710 w 1934972"/>
                          <a:gd name="connsiteY48" fmla="*/ 147311 h 449798"/>
                          <a:gd name="connsiteX49" fmla="*/ 506514 w 1934972"/>
                          <a:gd name="connsiteY49" fmla="*/ 65281 h 449798"/>
                          <a:gd name="connsiteX50" fmla="*/ 525293 w 1934972"/>
                          <a:gd name="connsiteY50" fmla="*/ 45424 h 449798"/>
                          <a:gd name="connsiteX51" fmla="*/ 522184 w 1934972"/>
                          <a:gd name="connsiteY51" fmla="*/ 44409 h 449798"/>
                          <a:gd name="connsiteX52" fmla="*/ 507403 w 1934972"/>
                          <a:gd name="connsiteY52" fmla="*/ 53671 h 449798"/>
                          <a:gd name="connsiteX53" fmla="*/ 397649 w 1934972"/>
                          <a:gd name="connsiteY53" fmla="*/ 125740 h 449798"/>
                          <a:gd name="connsiteX54" fmla="*/ 341567 w 1934972"/>
                          <a:gd name="connsiteY54" fmla="*/ 153274 h 449798"/>
                          <a:gd name="connsiteX55" fmla="*/ 342963 w 1934972"/>
                          <a:gd name="connsiteY55" fmla="*/ 142743 h 449798"/>
                          <a:gd name="connsiteX56" fmla="*/ 360536 w 1934972"/>
                          <a:gd name="connsiteY56" fmla="*/ 134432 h 449798"/>
                          <a:gd name="connsiteX57" fmla="*/ 356730 w 1934972"/>
                          <a:gd name="connsiteY57" fmla="*/ 132148 h 449798"/>
                          <a:gd name="connsiteX58" fmla="*/ 335033 w 1934972"/>
                          <a:gd name="connsiteY58" fmla="*/ 131894 h 449798"/>
                          <a:gd name="connsiteX59" fmla="*/ 499282 w 1934972"/>
                          <a:gd name="connsiteY59" fmla="*/ 33053 h 449798"/>
                          <a:gd name="connsiteX60" fmla="*/ 498584 w 1934972"/>
                          <a:gd name="connsiteY60" fmla="*/ 32228 h 449798"/>
                          <a:gd name="connsiteX61" fmla="*/ 495856 w 1934972"/>
                          <a:gd name="connsiteY61" fmla="*/ 31340 h 449798"/>
                          <a:gd name="connsiteX62" fmla="*/ 490273 w 1934972"/>
                          <a:gd name="connsiteY62" fmla="*/ 31023 h 449798"/>
                          <a:gd name="connsiteX63" fmla="*/ 382360 w 1934972"/>
                          <a:gd name="connsiteY63" fmla="*/ 89452 h 449798"/>
                          <a:gd name="connsiteX64" fmla="*/ 336999 w 1934972"/>
                          <a:gd name="connsiteY64" fmla="*/ 75812 h 449798"/>
                          <a:gd name="connsiteX65" fmla="*/ 364596 w 1934972"/>
                          <a:gd name="connsiteY65" fmla="*/ 77969 h 449798"/>
                          <a:gd name="connsiteX66" fmla="*/ 430321 w 1934972"/>
                          <a:gd name="connsiteY66" fmla="*/ 38763 h 449798"/>
                          <a:gd name="connsiteX67" fmla="*/ 438061 w 1934972"/>
                          <a:gd name="connsiteY67" fmla="*/ 22966 h 449798"/>
                          <a:gd name="connsiteX68" fmla="*/ 466293 w 1934972"/>
                          <a:gd name="connsiteY68" fmla="*/ 6978 h 449798"/>
                          <a:gd name="connsiteX69" fmla="*/ 484246 w 1934972"/>
                          <a:gd name="connsiteY69" fmla="*/ 2347 h 449798"/>
                          <a:gd name="connsiteX70" fmla="*/ 491415 w 1934972"/>
                          <a:gd name="connsiteY70" fmla="*/ 127 h 449798"/>
                          <a:gd name="connsiteX71" fmla="*/ 717520 w 1934972"/>
                          <a:gd name="connsiteY71" fmla="*/ 3997 h 449798"/>
                          <a:gd name="connsiteX72" fmla="*/ 794918 w 1934972"/>
                          <a:gd name="connsiteY72" fmla="*/ 3806 h 449798"/>
                          <a:gd name="connsiteX73" fmla="*/ 775442 w 1934972"/>
                          <a:gd name="connsiteY73" fmla="*/ 14465 h 449798"/>
                          <a:gd name="connsiteX74" fmla="*/ 758947 w 1934972"/>
                          <a:gd name="connsiteY74" fmla="*/ 28612 h 449798"/>
                          <a:gd name="connsiteX75" fmla="*/ 737187 w 1934972"/>
                          <a:gd name="connsiteY75" fmla="*/ 42696 h 449798"/>
                          <a:gd name="connsiteX76" fmla="*/ 735157 w 1934972"/>
                          <a:gd name="connsiteY76" fmla="*/ 44536 h 449798"/>
                          <a:gd name="connsiteX77" fmla="*/ 757425 w 1934972"/>
                          <a:gd name="connsiteY77" fmla="*/ 54813 h 449798"/>
                          <a:gd name="connsiteX78" fmla="*/ 767575 w 1934972"/>
                          <a:gd name="connsiteY78" fmla="*/ 57414 h 449798"/>
                          <a:gd name="connsiteX79" fmla="*/ 786608 w 1934972"/>
                          <a:gd name="connsiteY79" fmla="*/ 65535 h 449798"/>
                          <a:gd name="connsiteX80" fmla="*/ 795997 w 1934972"/>
                          <a:gd name="connsiteY80" fmla="*/ 68009 h 449798"/>
                          <a:gd name="connsiteX81" fmla="*/ 818201 w 1934972"/>
                          <a:gd name="connsiteY81" fmla="*/ 67057 h 449798"/>
                          <a:gd name="connsiteX82" fmla="*/ 830128 w 1934972"/>
                          <a:gd name="connsiteY82" fmla="*/ 61538 h 449798"/>
                          <a:gd name="connsiteX83" fmla="*/ 856647 w 1934972"/>
                          <a:gd name="connsiteY83" fmla="*/ 51134 h 449798"/>
                          <a:gd name="connsiteX84" fmla="*/ 926876 w 1934972"/>
                          <a:gd name="connsiteY84" fmla="*/ 14274 h 449798"/>
                          <a:gd name="connsiteX85" fmla="*/ 944640 w 1934972"/>
                          <a:gd name="connsiteY85" fmla="*/ 2538 h 449798"/>
                          <a:gd name="connsiteX86" fmla="*/ 1115297 w 1934972"/>
                          <a:gd name="connsiteY86" fmla="*/ 1269 h 449798"/>
                          <a:gd name="connsiteX87" fmla="*/ 1154059 w 1934972"/>
                          <a:gd name="connsiteY87" fmla="*/ 1269 h 449798"/>
                          <a:gd name="connsiteX88" fmla="*/ 1144987 w 1934972"/>
                          <a:gd name="connsiteY88" fmla="*/ 4948 h 449798"/>
                          <a:gd name="connsiteX89" fmla="*/ 1141688 w 1934972"/>
                          <a:gd name="connsiteY89" fmla="*/ 7930 h 449798"/>
                          <a:gd name="connsiteX90" fmla="*/ 1139595 w 1934972"/>
                          <a:gd name="connsiteY90" fmla="*/ 20174 h 449798"/>
                          <a:gd name="connsiteX91" fmla="*/ 1133885 w 1934972"/>
                          <a:gd name="connsiteY91" fmla="*/ 26582 h 449798"/>
                          <a:gd name="connsiteX92" fmla="*/ 1131411 w 1934972"/>
                          <a:gd name="connsiteY92" fmla="*/ 33687 h 449798"/>
                          <a:gd name="connsiteX93" fmla="*/ 1128493 w 1934972"/>
                          <a:gd name="connsiteY93" fmla="*/ 37113 h 449798"/>
                          <a:gd name="connsiteX94" fmla="*/ 1120880 w 1934972"/>
                          <a:gd name="connsiteY94" fmla="*/ 45170 h 449798"/>
                          <a:gd name="connsiteX95" fmla="*/ 1118849 w 1934972"/>
                          <a:gd name="connsiteY95" fmla="*/ 48659 h 449798"/>
                          <a:gd name="connsiteX96" fmla="*/ 1101276 w 1934972"/>
                          <a:gd name="connsiteY96" fmla="*/ 59444 h 449798"/>
                          <a:gd name="connsiteX97" fmla="*/ 1093536 w 1934972"/>
                          <a:gd name="connsiteY97" fmla="*/ 61348 h 449798"/>
                          <a:gd name="connsiteX98" fmla="*/ 1082307 w 1934972"/>
                          <a:gd name="connsiteY98" fmla="*/ 64456 h 449798"/>
                          <a:gd name="connsiteX99" fmla="*/ 1075075 w 1934972"/>
                          <a:gd name="connsiteY99" fmla="*/ 69976 h 449798"/>
                          <a:gd name="connsiteX100" fmla="*/ 1064544 w 1934972"/>
                          <a:gd name="connsiteY100" fmla="*/ 74734 h 449798"/>
                          <a:gd name="connsiteX101" fmla="*/ 1056550 w 1934972"/>
                          <a:gd name="connsiteY101" fmla="*/ 80317 h 449798"/>
                          <a:gd name="connsiteX102" fmla="*/ 1030730 w 1934972"/>
                          <a:gd name="connsiteY102" fmla="*/ 109944 h 449798"/>
                          <a:gd name="connsiteX103" fmla="*/ 1008652 w 1934972"/>
                          <a:gd name="connsiteY103" fmla="*/ 140205 h 449798"/>
                          <a:gd name="connsiteX104" fmla="*/ 984608 w 1934972"/>
                          <a:gd name="connsiteY104" fmla="*/ 180998 h 449798"/>
                          <a:gd name="connsiteX105" fmla="*/ 977946 w 1934972"/>
                          <a:gd name="connsiteY105" fmla="*/ 196668 h 449798"/>
                          <a:gd name="connsiteX106" fmla="*/ 971348 w 1934972"/>
                          <a:gd name="connsiteY106" fmla="*/ 212274 h 449798"/>
                          <a:gd name="connsiteX107" fmla="*/ 950794 w 1934972"/>
                          <a:gd name="connsiteY107" fmla="*/ 253955 h 449798"/>
                          <a:gd name="connsiteX108" fmla="*/ 943181 w 1934972"/>
                          <a:gd name="connsiteY108" fmla="*/ 296588 h 449798"/>
                          <a:gd name="connsiteX109" fmla="*/ 948383 w 1934972"/>
                          <a:gd name="connsiteY109" fmla="*/ 301029 h 449798"/>
                          <a:gd name="connsiteX110" fmla="*/ 961515 w 1934972"/>
                          <a:gd name="connsiteY110" fmla="*/ 303122 h 449798"/>
                          <a:gd name="connsiteX111" fmla="*/ 975409 w 1934972"/>
                          <a:gd name="connsiteY111" fmla="*/ 307500 h 449798"/>
                          <a:gd name="connsiteX112" fmla="*/ 972427 w 1934972"/>
                          <a:gd name="connsiteY112" fmla="*/ 326976 h 449798"/>
                          <a:gd name="connsiteX113" fmla="*/ 982768 w 1934972"/>
                          <a:gd name="connsiteY113" fmla="*/ 341948 h 449798"/>
                          <a:gd name="connsiteX114" fmla="*/ 983783 w 1934972"/>
                          <a:gd name="connsiteY114" fmla="*/ 344740 h 449798"/>
                          <a:gd name="connsiteX115" fmla="*/ 977122 w 1934972"/>
                          <a:gd name="connsiteY115" fmla="*/ 351591 h 449798"/>
                          <a:gd name="connsiteX116" fmla="*/ 977312 w 1934972"/>
                          <a:gd name="connsiteY116" fmla="*/ 355652 h 449798"/>
                          <a:gd name="connsiteX117" fmla="*/ 976424 w 1934972"/>
                          <a:gd name="connsiteY117" fmla="*/ 369228 h 449798"/>
                          <a:gd name="connsiteX118" fmla="*/ 991459 w 1934972"/>
                          <a:gd name="connsiteY118" fmla="*/ 385342 h 449798"/>
                          <a:gd name="connsiteX119" fmla="*/ 995520 w 1934972"/>
                          <a:gd name="connsiteY119" fmla="*/ 386548 h 449798"/>
                          <a:gd name="connsiteX120" fmla="*/ 1001420 w 1934972"/>
                          <a:gd name="connsiteY120" fmla="*/ 389212 h 449798"/>
                          <a:gd name="connsiteX121" fmla="*/ 1007637 w 1934972"/>
                          <a:gd name="connsiteY121" fmla="*/ 393653 h 449798"/>
                          <a:gd name="connsiteX122" fmla="*/ 1016138 w 1934972"/>
                          <a:gd name="connsiteY122" fmla="*/ 396000 h 449798"/>
                          <a:gd name="connsiteX123" fmla="*/ 1065369 w 1934972"/>
                          <a:gd name="connsiteY123" fmla="*/ 396254 h 449798"/>
                          <a:gd name="connsiteX124" fmla="*/ 1073489 w 1934972"/>
                          <a:gd name="connsiteY124" fmla="*/ 379759 h 449798"/>
                          <a:gd name="connsiteX125" fmla="*/ 1065115 w 1934972"/>
                          <a:gd name="connsiteY125" fmla="*/ 303186 h 449798"/>
                          <a:gd name="connsiteX126" fmla="*/ 1098295 w 1934972"/>
                          <a:gd name="connsiteY126" fmla="*/ 219760 h 449798"/>
                          <a:gd name="connsiteX127" fmla="*/ 1128683 w 1934972"/>
                          <a:gd name="connsiteY127" fmla="*/ 166597 h 449798"/>
                          <a:gd name="connsiteX128" fmla="*/ 1162687 w 1934972"/>
                          <a:gd name="connsiteY128" fmla="*/ 113687 h 449798"/>
                          <a:gd name="connsiteX129" fmla="*/ 1173726 w 1934972"/>
                          <a:gd name="connsiteY129" fmla="*/ 84377 h 449798"/>
                          <a:gd name="connsiteX130" fmla="*/ 1187493 w 1934972"/>
                          <a:gd name="connsiteY130" fmla="*/ 64012 h 449798"/>
                          <a:gd name="connsiteX131" fmla="*/ 1204559 w 1934972"/>
                          <a:gd name="connsiteY131" fmla="*/ 44028 h 449798"/>
                          <a:gd name="connsiteX132" fmla="*/ 1235708 w 1934972"/>
                          <a:gd name="connsiteY132" fmla="*/ 3616 h 449798"/>
                          <a:gd name="connsiteX133" fmla="*/ 1237485 w 1934972"/>
                          <a:gd name="connsiteY133" fmla="*/ 2347 h 449798"/>
                          <a:gd name="connsiteX134" fmla="*/ 1298261 w 1934972"/>
                          <a:gd name="connsiteY134" fmla="*/ 5583 h 449798"/>
                          <a:gd name="connsiteX135" fmla="*/ 1321164 w 1934972"/>
                          <a:gd name="connsiteY135" fmla="*/ 10214 h 449798"/>
                          <a:gd name="connsiteX136" fmla="*/ 1266160 w 1934972"/>
                          <a:gd name="connsiteY136" fmla="*/ 103473 h 449798"/>
                          <a:gd name="connsiteX137" fmla="*/ 1227207 w 1934972"/>
                          <a:gd name="connsiteY137" fmla="*/ 172941 h 449798"/>
                          <a:gd name="connsiteX138" fmla="*/ 1167699 w 1934972"/>
                          <a:gd name="connsiteY138" fmla="*/ 338840 h 449798"/>
                          <a:gd name="connsiteX139" fmla="*/ 1182164 w 1934972"/>
                          <a:gd name="connsiteY139" fmla="*/ 383629 h 449798"/>
                          <a:gd name="connsiteX140" fmla="*/ 1189333 w 1934972"/>
                          <a:gd name="connsiteY140" fmla="*/ 386611 h 449798"/>
                          <a:gd name="connsiteX141" fmla="*/ 1264828 w 1934972"/>
                          <a:gd name="connsiteY141" fmla="*/ 381726 h 449798"/>
                          <a:gd name="connsiteX142" fmla="*/ 1270157 w 1934972"/>
                          <a:gd name="connsiteY142" fmla="*/ 379442 h 449798"/>
                          <a:gd name="connsiteX143" fmla="*/ 1272568 w 1934972"/>
                          <a:gd name="connsiteY143" fmla="*/ 373859 h 449798"/>
                          <a:gd name="connsiteX144" fmla="*/ 1287667 w 1934972"/>
                          <a:gd name="connsiteY144" fmla="*/ 273051 h 449798"/>
                          <a:gd name="connsiteX145" fmla="*/ 1304479 w 1934972"/>
                          <a:gd name="connsiteY145" fmla="*/ 229848 h 449798"/>
                          <a:gd name="connsiteX146" fmla="*/ 1354217 w 1934972"/>
                          <a:gd name="connsiteY146" fmla="*/ 135320 h 449798"/>
                          <a:gd name="connsiteX147" fmla="*/ 1395136 w 1934972"/>
                          <a:gd name="connsiteY147" fmla="*/ 67819 h 449798"/>
                          <a:gd name="connsiteX148" fmla="*/ 1425905 w 1934972"/>
                          <a:gd name="connsiteY148" fmla="*/ 92941 h 449798"/>
                          <a:gd name="connsiteX149" fmla="*/ 1419244 w 1934972"/>
                          <a:gd name="connsiteY149" fmla="*/ 104361 h 449798"/>
                          <a:gd name="connsiteX150" fmla="*/ 1357516 w 1934972"/>
                          <a:gd name="connsiteY150" fmla="*/ 219951 h 449798"/>
                          <a:gd name="connsiteX151" fmla="*/ 1334233 w 1934972"/>
                          <a:gd name="connsiteY151" fmla="*/ 263027 h 449798"/>
                          <a:gd name="connsiteX152" fmla="*/ 1320149 w 1934972"/>
                          <a:gd name="connsiteY152" fmla="*/ 354002 h 449798"/>
                          <a:gd name="connsiteX153" fmla="*/ 1323892 w 1934972"/>
                          <a:gd name="connsiteY153" fmla="*/ 375128 h 449798"/>
                          <a:gd name="connsiteX154" fmla="*/ 1329728 w 1934972"/>
                          <a:gd name="connsiteY154" fmla="*/ 377158 h 449798"/>
                          <a:gd name="connsiteX155" fmla="*/ 1337912 w 1934972"/>
                          <a:gd name="connsiteY155" fmla="*/ 373669 h 449798"/>
                          <a:gd name="connsiteX156" fmla="*/ 1341148 w 1934972"/>
                          <a:gd name="connsiteY156" fmla="*/ 360727 h 449798"/>
                          <a:gd name="connsiteX157" fmla="*/ 1344510 w 1934972"/>
                          <a:gd name="connsiteY157" fmla="*/ 357935 h 449798"/>
                          <a:gd name="connsiteX158" fmla="*/ 1350029 w 1934972"/>
                          <a:gd name="connsiteY158" fmla="*/ 353177 h 449798"/>
                          <a:gd name="connsiteX159" fmla="*/ 1354470 w 1934972"/>
                          <a:gd name="connsiteY159" fmla="*/ 351655 h 449798"/>
                          <a:gd name="connsiteX160" fmla="*/ 1370838 w 1934972"/>
                          <a:gd name="connsiteY160" fmla="*/ 352480 h 449798"/>
                          <a:gd name="connsiteX161" fmla="*/ 1377944 w 1934972"/>
                          <a:gd name="connsiteY161" fmla="*/ 354890 h 449798"/>
                          <a:gd name="connsiteX162" fmla="*/ 1387840 w 1934972"/>
                          <a:gd name="connsiteY162" fmla="*/ 364914 h 449798"/>
                          <a:gd name="connsiteX163" fmla="*/ 1391520 w 1934972"/>
                          <a:gd name="connsiteY163" fmla="*/ 366817 h 449798"/>
                          <a:gd name="connsiteX164" fmla="*/ 1395136 w 1934972"/>
                          <a:gd name="connsiteY164" fmla="*/ 367959 h 449798"/>
                          <a:gd name="connsiteX165" fmla="*/ 1400719 w 1934972"/>
                          <a:gd name="connsiteY165" fmla="*/ 367008 h 449798"/>
                          <a:gd name="connsiteX166" fmla="*/ 1402559 w 1934972"/>
                          <a:gd name="connsiteY166" fmla="*/ 357999 h 449798"/>
                          <a:gd name="connsiteX167" fmla="*/ 1413724 w 1934972"/>
                          <a:gd name="connsiteY167" fmla="*/ 331163 h 449798"/>
                          <a:gd name="connsiteX168" fmla="*/ 1419561 w 1934972"/>
                          <a:gd name="connsiteY168" fmla="*/ 328245 h 449798"/>
                          <a:gd name="connsiteX169" fmla="*/ 1431869 w 1934972"/>
                          <a:gd name="connsiteY169" fmla="*/ 327040 h 449798"/>
                          <a:gd name="connsiteX170" fmla="*/ 1440370 w 1934972"/>
                          <a:gd name="connsiteY170" fmla="*/ 329704 h 449798"/>
                          <a:gd name="connsiteX171" fmla="*/ 1451662 w 1934972"/>
                          <a:gd name="connsiteY171" fmla="*/ 350069 h 449798"/>
                          <a:gd name="connsiteX172" fmla="*/ 1466317 w 1934972"/>
                          <a:gd name="connsiteY172" fmla="*/ 359268 h 449798"/>
                          <a:gd name="connsiteX173" fmla="*/ 1473232 w 1934972"/>
                          <a:gd name="connsiteY173" fmla="*/ 360854 h 449798"/>
                          <a:gd name="connsiteX174" fmla="*/ 1482812 w 1934972"/>
                          <a:gd name="connsiteY174" fmla="*/ 357682 h 449798"/>
                          <a:gd name="connsiteX175" fmla="*/ 1501908 w 1934972"/>
                          <a:gd name="connsiteY175" fmla="*/ 337571 h 449798"/>
                          <a:gd name="connsiteX176" fmla="*/ 1522272 w 1934972"/>
                          <a:gd name="connsiteY176" fmla="*/ 328562 h 449798"/>
                          <a:gd name="connsiteX177" fmla="*/ 1559957 w 1934972"/>
                          <a:gd name="connsiteY177" fmla="*/ 259284 h 449798"/>
                          <a:gd name="connsiteX178" fmla="*/ 1565730 w 1934972"/>
                          <a:gd name="connsiteY178" fmla="*/ 258396 h 449798"/>
                          <a:gd name="connsiteX179" fmla="*/ 1571122 w 1934972"/>
                          <a:gd name="connsiteY179" fmla="*/ 259855 h 449798"/>
                          <a:gd name="connsiteX180" fmla="*/ 1577657 w 1934972"/>
                          <a:gd name="connsiteY180" fmla="*/ 261251 h 449798"/>
                          <a:gd name="connsiteX181" fmla="*/ 1631772 w 1934972"/>
                          <a:gd name="connsiteY181" fmla="*/ 269498 h 449798"/>
                          <a:gd name="connsiteX182" fmla="*/ 1636847 w 1934972"/>
                          <a:gd name="connsiteY182" fmla="*/ 269181 h 449798"/>
                          <a:gd name="connsiteX183" fmla="*/ 1638243 w 1934972"/>
                          <a:gd name="connsiteY183" fmla="*/ 268039 h 449798"/>
                          <a:gd name="connsiteX184" fmla="*/ 1640464 w 1934972"/>
                          <a:gd name="connsiteY184" fmla="*/ 268483 h 449798"/>
                          <a:gd name="connsiteX185" fmla="*/ 1643128 w 1934972"/>
                          <a:gd name="connsiteY185" fmla="*/ 269816 h 449798"/>
                          <a:gd name="connsiteX186" fmla="*/ 1645666 w 1934972"/>
                          <a:gd name="connsiteY186" fmla="*/ 270260 h 449798"/>
                          <a:gd name="connsiteX187" fmla="*/ 1648267 w 1934972"/>
                          <a:gd name="connsiteY187" fmla="*/ 270069 h 449798"/>
                          <a:gd name="connsiteX188" fmla="*/ 1648584 w 1934972"/>
                          <a:gd name="connsiteY188" fmla="*/ 270196 h 449798"/>
                          <a:gd name="connsiteX189" fmla="*/ 1650424 w 1934972"/>
                          <a:gd name="connsiteY189" fmla="*/ 272734 h 449798"/>
                          <a:gd name="connsiteX190" fmla="*/ 1620606 w 1934972"/>
                          <a:gd name="connsiteY190" fmla="*/ 343027 h 449798"/>
                          <a:gd name="connsiteX191" fmla="*/ 1626062 w 1934972"/>
                          <a:gd name="connsiteY191" fmla="*/ 345628 h 449798"/>
                          <a:gd name="connsiteX192" fmla="*/ 1630630 w 1934972"/>
                          <a:gd name="connsiteY192" fmla="*/ 344359 h 449798"/>
                          <a:gd name="connsiteX193" fmla="*/ 1652073 w 1934972"/>
                          <a:gd name="connsiteY193" fmla="*/ 328372 h 449798"/>
                          <a:gd name="connsiteX194" fmla="*/ 1670344 w 1934972"/>
                          <a:gd name="connsiteY194" fmla="*/ 302805 h 449798"/>
                          <a:gd name="connsiteX195" fmla="*/ 1676942 w 1934972"/>
                          <a:gd name="connsiteY195" fmla="*/ 294114 h 449798"/>
                          <a:gd name="connsiteX196" fmla="*/ 1677830 w 1934972"/>
                          <a:gd name="connsiteY196" fmla="*/ 293987 h 449798"/>
                          <a:gd name="connsiteX197" fmla="*/ 1680812 w 1934972"/>
                          <a:gd name="connsiteY197" fmla="*/ 294494 h 449798"/>
                          <a:gd name="connsiteX198" fmla="*/ 1683794 w 1934972"/>
                          <a:gd name="connsiteY198" fmla="*/ 295953 h 449798"/>
                          <a:gd name="connsiteX199" fmla="*/ 1679353 w 1934972"/>
                          <a:gd name="connsiteY199" fmla="*/ 313780 h 449798"/>
                          <a:gd name="connsiteX200" fmla="*/ 1678338 w 1934972"/>
                          <a:gd name="connsiteY200" fmla="*/ 326215 h 449798"/>
                          <a:gd name="connsiteX201" fmla="*/ 1689567 w 1934972"/>
                          <a:gd name="connsiteY201" fmla="*/ 329895 h 449798"/>
                          <a:gd name="connsiteX202" fmla="*/ 1720653 w 1934972"/>
                          <a:gd name="connsiteY202" fmla="*/ 315366 h 449798"/>
                          <a:gd name="connsiteX203" fmla="*/ 1725411 w 1934972"/>
                          <a:gd name="connsiteY203" fmla="*/ 313019 h 449798"/>
                          <a:gd name="connsiteX204" fmla="*/ 1732580 w 1934972"/>
                          <a:gd name="connsiteY204" fmla="*/ 311687 h 449798"/>
                          <a:gd name="connsiteX205" fmla="*/ 1738353 w 1934972"/>
                          <a:gd name="connsiteY205" fmla="*/ 309530 h 449798"/>
                          <a:gd name="connsiteX206" fmla="*/ 1748504 w 1934972"/>
                          <a:gd name="connsiteY206" fmla="*/ 302234 h 449798"/>
                          <a:gd name="connsiteX207" fmla="*/ 1758845 w 1934972"/>
                          <a:gd name="connsiteY207" fmla="*/ 305723 h 449798"/>
                          <a:gd name="connsiteX208" fmla="*/ 1846330 w 1934972"/>
                          <a:gd name="connsiteY208" fmla="*/ 324375 h 449798"/>
                          <a:gd name="connsiteX209" fmla="*/ 1931786 w 1934972"/>
                          <a:gd name="connsiteY209" fmla="*/ 327166 h 449798"/>
                          <a:gd name="connsiteX210" fmla="*/ 1932991 w 1934972"/>
                          <a:gd name="connsiteY210" fmla="*/ 327166 h 449798"/>
                          <a:gd name="connsiteX211" fmla="*/ 1934958 w 1934972"/>
                          <a:gd name="connsiteY211" fmla="*/ 332178 h 449798"/>
                          <a:gd name="connsiteX212" fmla="*/ 1930644 w 1934972"/>
                          <a:gd name="connsiteY212" fmla="*/ 333320 h 449798"/>
                          <a:gd name="connsiteX213" fmla="*/ 1868281 w 1934972"/>
                          <a:gd name="connsiteY213" fmla="*/ 350513 h 449798"/>
                          <a:gd name="connsiteX214" fmla="*/ 1830089 w 1934972"/>
                          <a:gd name="connsiteY214" fmla="*/ 361806 h 449798"/>
                          <a:gd name="connsiteX215" fmla="*/ 1788789 w 1934972"/>
                          <a:gd name="connsiteY215" fmla="*/ 358253 h 449798"/>
                          <a:gd name="connsiteX216" fmla="*/ 1657148 w 1934972"/>
                          <a:gd name="connsiteY216" fmla="*/ 373352 h 449798"/>
                          <a:gd name="connsiteX217" fmla="*/ 1605698 w 1934972"/>
                          <a:gd name="connsiteY217" fmla="*/ 379379 h 449798"/>
                          <a:gd name="connsiteX218" fmla="*/ 1570234 w 1934972"/>
                          <a:gd name="connsiteY218" fmla="*/ 378173 h 449798"/>
                          <a:gd name="connsiteX219" fmla="*/ 1482622 w 1934972"/>
                          <a:gd name="connsiteY219" fmla="*/ 386357 h 449798"/>
                          <a:gd name="connsiteX220" fmla="*/ 1211156 w 1934972"/>
                          <a:gd name="connsiteY220" fmla="*/ 413320 h 449798"/>
                          <a:gd name="connsiteX221" fmla="*/ 1156407 w 1934972"/>
                          <a:gd name="connsiteY221" fmla="*/ 422582 h 449798"/>
                          <a:gd name="connsiteX222" fmla="*/ 1103497 w 1934972"/>
                          <a:gd name="connsiteY222" fmla="*/ 432987 h 449798"/>
                          <a:gd name="connsiteX223" fmla="*/ 992665 w 1934972"/>
                          <a:gd name="connsiteY223" fmla="*/ 449228 h 449798"/>
                          <a:gd name="connsiteX224" fmla="*/ 933918 w 1934972"/>
                          <a:gd name="connsiteY224" fmla="*/ 449418 h 449798"/>
                          <a:gd name="connsiteX225" fmla="*/ 945591 w 1934972"/>
                          <a:gd name="connsiteY225" fmla="*/ 447642 h 449798"/>
                          <a:gd name="connsiteX226" fmla="*/ 945084 w 1934972"/>
                          <a:gd name="connsiteY226" fmla="*/ 445548 h 449798"/>
                          <a:gd name="connsiteX227" fmla="*/ 940072 w 1934972"/>
                          <a:gd name="connsiteY227" fmla="*/ 443454 h 449798"/>
                          <a:gd name="connsiteX228" fmla="*/ 934870 w 1934972"/>
                          <a:gd name="connsiteY228" fmla="*/ 442756 h 449798"/>
                          <a:gd name="connsiteX229" fmla="*/ 887733 w 1934972"/>
                          <a:gd name="connsiteY229" fmla="*/ 449671 h 449798"/>
                          <a:gd name="connsiteX230" fmla="*/ 867051 w 1934972"/>
                          <a:gd name="connsiteY230" fmla="*/ 449671 h 449798"/>
                          <a:gd name="connsiteX231" fmla="*/ 851762 w 1934972"/>
                          <a:gd name="connsiteY231" fmla="*/ 449735 h 449798"/>
                          <a:gd name="connsiteX232" fmla="*/ 797202 w 1934972"/>
                          <a:gd name="connsiteY232" fmla="*/ 449798 h 449798"/>
                          <a:gd name="connsiteX233" fmla="*/ 797202 w 1934972"/>
                          <a:gd name="connsiteY233" fmla="*/ 449354 h 449798"/>
                          <a:gd name="connsiteX234" fmla="*/ 799550 w 1934972"/>
                          <a:gd name="connsiteY234" fmla="*/ 447895 h 449798"/>
                          <a:gd name="connsiteX235" fmla="*/ 819026 w 1934972"/>
                          <a:gd name="connsiteY235" fmla="*/ 441805 h 449798"/>
                          <a:gd name="connsiteX236" fmla="*/ 825624 w 1934972"/>
                          <a:gd name="connsiteY236" fmla="*/ 440155 h 449798"/>
                          <a:gd name="connsiteX237" fmla="*/ 859375 w 1934972"/>
                          <a:gd name="connsiteY237" fmla="*/ 439013 h 449798"/>
                          <a:gd name="connsiteX238" fmla="*/ 879993 w 1934972"/>
                          <a:gd name="connsiteY238" fmla="*/ 434953 h 449798"/>
                          <a:gd name="connsiteX239" fmla="*/ 877329 w 1934972"/>
                          <a:gd name="connsiteY239" fmla="*/ 433113 h 449798"/>
                          <a:gd name="connsiteX240" fmla="*/ 863181 w 1934972"/>
                          <a:gd name="connsiteY240" fmla="*/ 429497 h 449798"/>
                          <a:gd name="connsiteX241" fmla="*/ 853728 w 1934972"/>
                          <a:gd name="connsiteY241" fmla="*/ 427213 h 449798"/>
                          <a:gd name="connsiteX242" fmla="*/ 799296 w 1934972"/>
                          <a:gd name="connsiteY242" fmla="*/ 410909 h 449798"/>
                          <a:gd name="connsiteX243" fmla="*/ 795553 w 1934972"/>
                          <a:gd name="connsiteY243" fmla="*/ 406658 h 449798"/>
                          <a:gd name="connsiteX244" fmla="*/ 790604 w 1934972"/>
                          <a:gd name="connsiteY244" fmla="*/ 393145 h 449798"/>
                          <a:gd name="connsiteX245" fmla="*/ 784704 w 1934972"/>
                          <a:gd name="connsiteY245" fmla="*/ 377793 h 449798"/>
                          <a:gd name="connsiteX246" fmla="*/ 786227 w 1934972"/>
                          <a:gd name="connsiteY246" fmla="*/ 352353 h 449798"/>
                          <a:gd name="connsiteX247" fmla="*/ 785783 w 1934972"/>
                          <a:gd name="connsiteY247" fmla="*/ 352099 h 449798"/>
                          <a:gd name="connsiteX248" fmla="*/ 785148 w 1934972"/>
                          <a:gd name="connsiteY248" fmla="*/ 351972 h 449798"/>
                          <a:gd name="connsiteX249" fmla="*/ 783753 w 1934972"/>
                          <a:gd name="connsiteY249" fmla="*/ 352099 h 449798"/>
                          <a:gd name="connsiteX250" fmla="*/ 778868 w 1934972"/>
                          <a:gd name="connsiteY250" fmla="*/ 365866 h 449798"/>
                          <a:gd name="connsiteX251" fmla="*/ 773792 w 1934972"/>
                          <a:gd name="connsiteY251" fmla="*/ 367388 h 449798"/>
                          <a:gd name="connsiteX252" fmla="*/ 753682 w 1934972"/>
                          <a:gd name="connsiteY252" fmla="*/ 369862 h 449798"/>
                          <a:gd name="connsiteX253" fmla="*/ 769478 w 1934972"/>
                          <a:gd name="connsiteY253" fmla="*/ 353875 h 449798"/>
                          <a:gd name="connsiteX254" fmla="*/ 776774 w 1934972"/>
                          <a:gd name="connsiteY254" fmla="*/ 343661 h 449798"/>
                          <a:gd name="connsiteX255" fmla="*/ 784514 w 1934972"/>
                          <a:gd name="connsiteY255" fmla="*/ 333384 h 449798"/>
                          <a:gd name="connsiteX256" fmla="*/ 775378 w 1934972"/>
                          <a:gd name="connsiteY256" fmla="*/ 312258 h 449798"/>
                          <a:gd name="connsiteX257" fmla="*/ 790033 w 1934972"/>
                          <a:gd name="connsiteY257" fmla="*/ 314225 h 449798"/>
                          <a:gd name="connsiteX258" fmla="*/ 803864 w 1934972"/>
                          <a:gd name="connsiteY258" fmla="*/ 310989 h 449798"/>
                          <a:gd name="connsiteX259" fmla="*/ 800628 w 1934972"/>
                          <a:gd name="connsiteY259" fmla="*/ 276287 h 449798"/>
                          <a:gd name="connsiteX260" fmla="*/ 810461 w 1934972"/>
                          <a:gd name="connsiteY260" fmla="*/ 268737 h 449798"/>
                          <a:gd name="connsiteX261" fmla="*/ 813760 w 1934972"/>
                          <a:gd name="connsiteY261" fmla="*/ 265819 h 449798"/>
                          <a:gd name="connsiteX262" fmla="*/ 821944 w 1934972"/>
                          <a:gd name="connsiteY262" fmla="*/ 239491 h 449798"/>
                          <a:gd name="connsiteX263" fmla="*/ 816298 w 1934972"/>
                          <a:gd name="connsiteY263" fmla="*/ 232702 h 449798"/>
                          <a:gd name="connsiteX264" fmla="*/ 813951 w 1934972"/>
                          <a:gd name="connsiteY264" fmla="*/ 228832 h 449798"/>
                          <a:gd name="connsiteX265" fmla="*/ 849605 w 1934972"/>
                          <a:gd name="connsiteY265" fmla="*/ 191466 h 449798"/>
                          <a:gd name="connsiteX266" fmla="*/ 857852 w 1934972"/>
                          <a:gd name="connsiteY266" fmla="*/ 182838 h 449798"/>
                          <a:gd name="connsiteX267" fmla="*/ 865211 w 1934972"/>
                          <a:gd name="connsiteY267" fmla="*/ 174019 h 449798"/>
                          <a:gd name="connsiteX268" fmla="*/ 865402 w 1934972"/>
                          <a:gd name="connsiteY268" fmla="*/ 170467 h 449798"/>
                          <a:gd name="connsiteX269" fmla="*/ 868574 w 1934972"/>
                          <a:gd name="connsiteY269" fmla="*/ 162600 h 449798"/>
                          <a:gd name="connsiteX270" fmla="*/ 871111 w 1934972"/>
                          <a:gd name="connsiteY270" fmla="*/ 159745 h 449798"/>
                          <a:gd name="connsiteX271" fmla="*/ 870096 w 1934972"/>
                          <a:gd name="connsiteY271" fmla="*/ 148706 h 449798"/>
                          <a:gd name="connsiteX272" fmla="*/ 860199 w 1934972"/>
                          <a:gd name="connsiteY272" fmla="*/ 145027 h 449798"/>
                          <a:gd name="connsiteX273" fmla="*/ 846306 w 1934972"/>
                          <a:gd name="connsiteY273" fmla="*/ 144265 h 449798"/>
                          <a:gd name="connsiteX274" fmla="*/ 834315 w 1934972"/>
                          <a:gd name="connsiteY274" fmla="*/ 136145 h 449798"/>
                          <a:gd name="connsiteX275" fmla="*/ 845735 w 1934972"/>
                          <a:gd name="connsiteY275" fmla="*/ 134939 h 449798"/>
                          <a:gd name="connsiteX276" fmla="*/ 849605 w 1934972"/>
                          <a:gd name="connsiteY276" fmla="*/ 133290 h 449798"/>
                          <a:gd name="connsiteX277" fmla="*/ 848590 w 1934972"/>
                          <a:gd name="connsiteY277" fmla="*/ 131831 h 449798"/>
                          <a:gd name="connsiteX278" fmla="*/ 841928 w 1934972"/>
                          <a:gd name="connsiteY278" fmla="*/ 129420 h 449798"/>
                          <a:gd name="connsiteX279" fmla="*/ 815727 w 1934972"/>
                          <a:gd name="connsiteY279" fmla="*/ 129357 h 449798"/>
                          <a:gd name="connsiteX280" fmla="*/ 606498 w 1934972"/>
                          <a:gd name="connsiteY280" fmla="*/ 175161 h 449798"/>
                          <a:gd name="connsiteX281" fmla="*/ 544008 w 1934972"/>
                          <a:gd name="connsiteY281" fmla="*/ 203964 h 449798"/>
                          <a:gd name="connsiteX282" fmla="*/ 362630 w 1934972"/>
                          <a:gd name="connsiteY282" fmla="*/ 302615 h 449798"/>
                          <a:gd name="connsiteX283" fmla="*/ 362630 w 1934972"/>
                          <a:gd name="connsiteY283" fmla="*/ 305596 h 449798"/>
                          <a:gd name="connsiteX284" fmla="*/ 370243 w 1934972"/>
                          <a:gd name="connsiteY284" fmla="*/ 309213 h 449798"/>
                          <a:gd name="connsiteX285" fmla="*/ 371131 w 1934972"/>
                          <a:gd name="connsiteY285" fmla="*/ 310672 h 449798"/>
                          <a:gd name="connsiteX286" fmla="*/ 328371 w 1934972"/>
                          <a:gd name="connsiteY286" fmla="*/ 325580 h 449798"/>
                          <a:gd name="connsiteX287" fmla="*/ 310481 w 1934972"/>
                          <a:gd name="connsiteY287" fmla="*/ 338776 h 449798"/>
                          <a:gd name="connsiteX288" fmla="*/ 310227 w 1934972"/>
                          <a:gd name="connsiteY288" fmla="*/ 343090 h 449798"/>
                          <a:gd name="connsiteX289" fmla="*/ 314858 w 1934972"/>
                          <a:gd name="connsiteY289" fmla="*/ 353875 h 449798"/>
                          <a:gd name="connsiteX290" fmla="*/ 259728 w 1934972"/>
                          <a:gd name="connsiteY290" fmla="*/ 371575 h 449798"/>
                          <a:gd name="connsiteX291" fmla="*/ 172813 w 1934972"/>
                          <a:gd name="connsiteY291" fmla="*/ 411036 h 449798"/>
                          <a:gd name="connsiteX292" fmla="*/ 114511 w 1934972"/>
                          <a:gd name="connsiteY292" fmla="*/ 433431 h 449798"/>
                          <a:gd name="connsiteX293" fmla="*/ 115145 w 1934972"/>
                          <a:gd name="connsiteY293" fmla="*/ 435461 h 449798"/>
                          <a:gd name="connsiteX294" fmla="*/ 121299 w 1934972"/>
                          <a:gd name="connsiteY294" fmla="*/ 436349 h 449798"/>
                          <a:gd name="connsiteX295" fmla="*/ 159364 w 1934972"/>
                          <a:gd name="connsiteY295" fmla="*/ 426515 h 449798"/>
                          <a:gd name="connsiteX296" fmla="*/ 184613 w 1934972"/>
                          <a:gd name="connsiteY296" fmla="*/ 425754 h 449798"/>
                          <a:gd name="connsiteX297" fmla="*/ 190006 w 1934972"/>
                          <a:gd name="connsiteY297" fmla="*/ 428419 h 449798"/>
                          <a:gd name="connsiteX298" fmla="*/ 188927 w 1934972"/>
                          <a:gd name="connsiteY298" fmla="*/ 431083 h 449798"/>
                          <a:gd name="connsiteX299" fmla="*/ 190450 w 1934972"/>
                          <a:gd name="connsiteY299" fmla="*/ 432162 h 449798"/>
                          <a:gd name="connsiteX300" fmla="*/ 193432 w 1934972"/>
                          <a:gd name="connsiteY300" fmla="*/ 432860 h 449798"/>
                          <a:gd name="connsiteX301" fmla="*/ 197492 w 1934972"/>
                          <a:gd name="connsiteY301" fmla="*/ 435588 h 449798"/>
                          <a:gd name="connsiteX302" fmla="*/ 187278 w 1934972"/>
                          <a:gd name="connsiteY302" fmla="*/ 441361 h 449798"/>
                          <a:gd name="connsiteX303" fmla="*/ 165074 w 1934972"/>
                          <a:gd name="connsiteY303" fmla="*/ 446753 h 449798"/>
                          <a:gd name="connsiteX304" fmla="*/ 151116 w 1934972"/>
                          <a:gd name="connsiteY304" fmla="*/ 446436 h 449798"/>
                          <a:gd name="connsiteX305" fmla="*/ 28421 w 1934972"/>
                          <a:gd name="connsiteY305" fmla="*/ 430576 h 449798"/>
                          <a:gd name="connsiteX306" fmla="*/ 25503 w 1934972"/>
                          <a:gd name="connsiteY306" fmla="*/ 407673 h 449798"/>
                          <a:gd name="connsiteX307" fmla="*/ 25503 w 1934972"/>
                          <a:gd name="connsiteY307" fmla="*/ 407673 h 449798"/>
                          <a:gd name="connsiteX308" fmla="*/ 453033 w 1934972"/>
                          <a:gd name="connsiteY308" fmla="*/ 63 h 449798"/>
                          <a:gd name="connsiteX309" fmla="*/ 341821 w 1934972"/>
                          <a:gd name="connsiteY309" fmla="*/ 3489 h 449798"/>
                          <a:gd name="connsiteX310" fmla="*/ 283518 w 1934972"/>
                          <a:gd name="connsiteY310" fmla="*/ 33751 h 449798"/>
                          <a:gd name="connsiteX311" fmla="*/ 344803 w 1934972"/>
                          <a:gd name="connsiteY311" fmla="*/ 7930 h 449798"/>
                          <a:gd name="connsiteX312" fmla="*/ 348673 w 1934972"/>
                          <a:gd name="connsiteY312" fmla="*/ 8247 h 449798"/>
                          <a:gd name="connsiteX313" fmla="*/ 351400 w 1934972"/>
                          <a:gd name="connsiteY313" fmla="*/ 9262 h 449798"/>
                          <a:gd name="connsiteX314" fmla="*/ 351781 w 1934972"/>
                          <a:gd name="connsiteY314" fmla="*/ 9643 h 449798"/>
                          <a:gd name="connsiteX315" fmla="*/ 276540 w 1934972"/>
                          <a:gd name="connsiteY315" fmla="*/ 52149 h 449798"/>
                          <a:gd name="connsiteX316" fmla="*/ 308197 w 1934972"/>
                          <a:gd name="connsiteY316" fmla="*/ 62807 h 449798"/>
                          <a:gd name="connsiteX317" fmla="*/ 425500 w 1934972"/>
                          <a:gd name="connsiteY317" fmla="*/ 11863 h 449798"/>
                          <a:gd name="connsiteX318" fmla="*/ 453033 w 1934972"/>
                          <a:gd name="connsiteY318" fmla="*/ 0 h 449798"/>
                          <a:gd name="connsiteX319" fmla="*/ 453033 w 1934972"/>
                          <a:gd name="connsiteY319" fmla="*/ 0 h 449798"/>
                          <a:gd name="connsiteX320" fmla="*/ 878407 w 1934972"/>
                          <a:gd name="connsiteY320" fmla="*/ 341060 h 449798"/>
                          <a:gd name="connsiteX321" fmla="*/ 860644 w 1934972"/>
                          <a:gd name="connsiteY321" fmla="*/ 339347 h 449798"/>
                          <a:gd name="connsiteX322" fmla="*/ 862230 w 1934972"/>
                          <a:gd name="connsiteY322" fmla="*/ 346072 h 449798"/>
                          <a:gd name="connsiteX323" fmla="*/ 879993 w 1934972"/>
                          <a:gd name="connsiteY323" fmla="*/ 347785 h 449798"/>
                          <a:gd name="connsiteX324" fmla="*/ 878470 w 1934972"/>
                          <a:gd name="connsiteY324" fmla="*/ 341060 h 449798"/>
                          <a:gd name="connsiteX325" fmla="*/ 878470 w 1934972"/>
                          <a:gd name="connsiteY325" fmla="*/ 341060 h 449798"/>
                          <a:gd name="connsiteX326" fmla="*/ 265438 w 1934972"/>
                          <a:gd name="connsiteY326" fmla="*/ 237778 h 449798"/>
                          <a:gd name="connsiteX327" fmla="*/ 334969 w 1934972"/>
                          <a:gd name="connsiteY327" fmla="*/ 206247 h 449798"/>
                          <a:gd name="connsiteX328" fmla="*/ 375635 w 1934972"/>
                          <a:gd name="connsiteY328" fmla="*/ 184931 h 449798"/>
                          <a:gd name="connsiteX329" fmla="*/ 405326 w 1934972"/>
                          <a:gd name="connsiteY329" fmla="*/ 167358 h 449798"/>
                          <a:gd name="connsiteX330" fmla="*/ 434318 w 1934972"/>
                          <a:gd name="connsiteY330" fmla="*/ 148262 h 449798"/>
                          <a:gd name="connsiteX331" fmla="*/ 433430 w 1934972"/>
                          <a:gd name="connsiteY331" fmla="*/ 147184 h 449798"/>
                          <a:gd name="connsiteX332" fmla="*/ 430575 w 1934972"/>
                          <a:gd name="connsiteY332" fmla="*/ 146042 h 449798"/>
                          <a:gd name="connsiteX333" fmla="*/ 423216 w 1934972"/>
                          <a:gd name="connsiteY333" fmla="*/ 145534 h 449798"/>
                          <a:gd name="connsiteX334" fmla="*/ 258269 w 1934972"/>
                          <a:gd name="connsiteY334" fmla="*/ 234669 h 449798"/>
                          <a:gd name="connsiteX335" fmla="*/ 259284 w 1934972"/>
                          <a:gd name="connsiteY335" fmla="*/ 236192 h 449798"/>
                          <a:gd name="connsiteX336" fmla="*/ 262583 w 1934972"/>
                          <a:gd name="connsiteY336" fmla="*/ 237461 h 449798"/>
                          <a:gd name="connsiteX337" fmla="*/ 265438 w 1934972"/>
                          <a:gd name="connsiteY337" fmla="*/ 237714 h 449798"/>
                          <a:gd name="connsiteX338" fmla="*/ 265438 w 1934972"/>
                          <a:gd name="connsiteY338" fmla="*/ 237714 h 449798"/>
                          <a:gd name="connsiteX339" fmla="*/ 873966 w 1934972"/>
                          <a:gd name="connsiteY339" fmla="*/ 327738 h 449798"/>
                          <a:gd name="connsiteX340" fmla="*/ 868574 w 1934972"/>
                          <a:gd name="connsiteY340" fmla="*/ 331734 h 449798"/>
                          <a:gd name="connsiteX341" fmla="*/ 879803 w 1934972"/>
                          <a:gd name="connsiteY341" fmla="*/ 337444 h 449798"/>
                          <a:gd name="connsiteX342" fmla="*/ 885195 w 1934972"/>
                          <a:gd name="connsiteY342" fmla="*/ 333447 h 449798"/>
                          <a:gd name="connsiteX343" fmla="*/ 873966 w 1934972"/>
                          <a:gd name="connsiteY343" fmla="*/ 327674 h 449798"/>
                          <a:gd name="connsiteX344" fmla="*/ 873966 w 1934972"/>
                          <a:gd name="connsiteY344" fmla="*/ 327674 h 449798"/>
                          <a:gd name="connsiteX345" fmla="*/ 728559 w 1934972"/>
                          <a:gd name="connsiteY345" fmla="*/ 82474 h 449798"/>
                          <a:gd name="connsiteX346" fmla="*/ 725958 w 1934972"/>
                          <a:gd name="connsiteY346" fmla="*/ 81649 h 449798"/>
                          <a:gd name="connsiteX347" fmla="*/ 723674 w 1934972"/>
                          <a:gd name="connsiteY347" fmla="*/ 81649 h 449798"/>
                          <a:gd name="connsiteX348" fmla="*/ 710859 w 1934972"/>
                          <a:gd name="connsiteY348" fmla="*/ 92117 h 449798"/>
                          <a:gd name="connsiteX349" fmla="*/ 678060 w 1934972"/>
                          <a:gd name="connsiteY349" fmla="*/ 111086 h 449798"/>
                          <a:gd name="connsiteX350" fmla="*/ 627243 w 1934972"/>
                          <a:gd name="connsiteY350" fmla="*/ 132973 h 449798"/>
                          <a:gd name="connsiteX351" fmla="*/ 627878 w 1934972"/>
                          <a:gd name="connsiteY351" fmla="*/ 133924 h 449798"/>
                          <a:gd name="connsiteX352" fmla="*/ 628004 w 1934972"/>
                          <a:gd name="connsiteY352" fmla="*/ 133924 h 449798"/>
                          <a:gd name="connsiteX353" fmla="*/ 630415 w 1934972"/>
                          <a:gd name="connsiteY353" fmla="*/ 134242 h 449798"/>
                          <a:gd name="connsiteX354" fmla="*/ 715046 w 1934972"/>
                          <a:gd name="connsiteY354" fmla="*/ 99476 h 449798"/>
                          <a:gd name="connsiteX355" fmla="*/ 732746 w 1934972"/>
                          <a:gd name="connsiteY355" fmla="*/ 86026 h 449798"/>
                          <a:gd name="connsiteX356" fmla="*/ 728622 w 1934972"/>
                          <a:gd name="connsiteY356" fmla="*/ 82537 h 4497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</a:cxnLst>
                        <a:rect l="l" t="t" r="r" b="b"/>
                        <a:pathLst>
                          <a:path w="1934972" h="449798">
                            <a:moveTo>
                              <a:pt x="25439" y="408244"/>
                            </a:moveTo>
                            <a:lnTo>
                              <a:pt x="39840" y="401773"/>
                            </a:lnTo>
                            <a:cubicBezTo>
                              <a:pt x="40221" y="401583"/>
                              <a:pt x="53798" y="396000"/>
                              <a:pt x="80506" y="384898"/>
                            </a:cubicBezTo>
                            <a:cubicBezTo>
                              <a:pt x="95161" y="378808"/>
                              <a:pt x="108484" y="372273"/>
                              <a:pt x="120411" y="365231"/>
                            </a:cubicBezTo>
                            <a:cubicBezTo>
                              <a:pt x="140966" y="353177"/>
                              <a:pt x="161901" y="341314"/>
                              <a:pt x="183345" y="329514"/>
                            </a:cubicBezTo>
                            <a:cubicBezTo>
                              <a:pt x="187976" y="326976"/>
                              <a:pt x="193749" y="324629"/>
                              <a:pt x="200410" y="322535"/>
                            </a:cubicBezTo>
                            <a:cubicBezTo>
                              <a:pt x="206881" y="320505"/>
                              <a:pt x="213289" y="318475"/>
                              <a:pt x="219633" y="316445"/>
                            </a:cubicBezTo>
                            <a:cubicBezTo>
                              <a:pt x="226802" y="314034"/>
                              <a:pt x="228388" y="309847"/>
                              <a:pt x="235493" y="307119"/>
                            </a:cubicBezTo>
                            <a:cubicBezTo>
                              <a:pt x="242028" y="304581"/>
                              <a:pt x="246405" y="302488"/>
                              <a:pt x="248753" y="300775"/>
                            </a:cubicBezTo>
                            <a:cubicBezTo>
                              <a:pt x="257825" y="294050"/>
                              <a:pt x="270259" y="288658"/>
                              <a:pt x="285929" y="284471"/>
                            </a:cubicBezTo>
                            <a:cubicBezTo>
                              <a:pt x="288340" y="283773"/>
                              <a:pt x="289799" y="282821"/>
                              <a:pt x="289989" y="281425"/>
                            </a:cubicBezTo>
                            <a:cubicBezTo>
                              <a:pt x="290878" y="276858"/>
                              <a:pt x="294747" y="273305"/>
                              <a:pt x="301789" y="270704"/>
                            </a:cubicBezTo>
                            <a:cubicBezTo>
                              <a:pt x="304644" y="269625"/>
                              <a:pt x="308134" y="268674"/>
                              <a:pt x="312067" y="267912"/>
                            </a:cubicBezTo>
                            <a:cubicBezTo>
                              <a:pt x="316254" y="267151"/>
                              <a:pt x="319172" y="265819"/>
                              <a:pt x="320822" y="264106"/>
                            </a:cubicBezTo>
                            <a:cubicBezTo>
                              <a:pt x="325516" y="259411"/>
                              <a:pt x="327864" y="257064"/>
                              <a:pt x="327864" y="257064"/>
                            </a:cubicBezTo>
                            <a:cubicBezTo>
                              <a:pt x="337887" y="251608"/>
                              <a:pt x="351654" y="247357"/>
                              <a:pt x="360473" y="241838"/>
                            </a:cubicBezTo>
                            <a:cubicBezTo>
                              <a:pt x="373605" y="233654"/>
                              <a:pt x="388260" y="225978"/>
                              <a:pt x="404247" y="218872"/>
                            </a:cubicBezTo>
                            <a:cubicBezTo>
                              <a:pt x="434762" y="205296"/>
                              <a:pt x="462042" y="191275"/>
                              <a:pt x="478791" y="179348"/>
                            </a:cubicBezTo>
                            <a:cubicBezTo>
                              <a:pt x="523009" y="147501"/>
                              <a:pt x="570273" y="116605"/>
                              <a:pt x="620709" y="86788"/>
                            </a:cubicBezTo>
                            <a:cubicBezTo>
                              <a:pt x="625023" y="84186"/>
                              <a:pt x="636188" y="80443"/>
                              <a:pt x="637901" y="76510"/>
                            </a:cubicBezTo>
                            <a:cubicBezTo>
                              <a:pt x="639233" y="73338"/>
                              <a:pt x="637203" y="72704"/>
                              <a:pt x="632065" y="74670"/>
                            </a:cubicBezTo>
                            <a:cubicBezTo>
                              <a:pt x="612588" y="81776"/>
                              <a:pt x="595015" y="90213"/>
                              <a:pt x="579345" y="99856"/>
                            </a:cubicBezTo>
                            <a:cubicBezTo>
                              <a:pt x="536459" y="126502"/>
                              <a:pt x="492557" y="153337"/>
                              <a:pt x="447514" y="180363"/>
                            </a:cubicBezTo>
                            <a:cubicBezTo>
                              <a:pt x="422137" y="195526"/>
                              <a:pt x="390290" y="212972"/>
                              <a:pt x="351971" y="232639"/>
                            </a:cubicBezTo>
                            <a:cubicBezTo>
                              <a:pt x="312194" y="253131"/>
                              <a:pt x="273558" y="273876"/>
                              <a:pt x="236064" y="294812"/>
                            </a:cubicBezTo>
                            <a:cubicBezTo>
                              <a:pt x="229466" y="298491"/>
                              <a:pt x="218872" y="301853"/>
                              <a:pt x="211957" y="305977"/>
                            </a:cubicBezTo>
                            <a:cubicBezTo>
                              <a:pt x="204026" y="310862"/>
                              <a:pt x="198761" y="313907"/>
                              <a:pt x="196160" y="315113"/>
                            </a:cubicBezTo>
                            <a:cubicBezTo>
                              <a:pt x="163614" y="330402"/>
                              <a:pt x="134495" y="346770"/>
                              <a:pt x="108738" y="364407"/>
                            </a:cubicBezTo>
                            <a:cubicBezTo>
                              <a:pt x="100110" y="370243"/>
                              <a:pt x="88944" y="375826"/>
                              <a:pt x="74923" y="381092"/>
                            </a:cubicBezTo>
                            <a:cubicBezTo>
                              <a:pt x="63187" y="385532"/>
                              <a:pt x="46502" y="392384"/>
                              <a:pt x="24868" y="401773"/>
                            </a:cubicBezTo>
                            <a:lnTo>
                              <a:pt x="24868" y="400632"/>
                            </a:lnTo>
                            <a:cubicBezTo>
                              <a:pt x="24234" y="393589"/>
                              <a:pt x="23346" y="393589"/>
                              <a:pt x="20745" y="393907"/>
                            </a:cubicBezTo>
                            <a:cubicBezTo>
                              <a:pt x="18080" y="394224"/>
                              <a:pt x="13703" y="394922"/>
                              <a:pt x="7803" y="394922"/>
                            </a:cubicBezTo>
                            <a:cubicBezTo>
                              <a:pt x="1903" y="394922"/>
                              <a:pt x="-5520" y="394287"/>
                              <a:pt x="6217" y="368974"/>
                            </a:cubicBezTo>
                            <a:cubicBezTo>
                              <a:pt x="17826" y="343979"/>
                              <a:pt x="48151" y="294875"/>
                              <a:pt x="99983" y="232005"/>
                            </a:cubicBezTo>
                            <a:cubicBezTo>
                              <a:pt x="118064" y="233654"/>
                              <a:pt x="139189" y="237143"/>
                              <a:pt x="163234" y="242345"/>
                            </a:cubicBezTo>
                            <a:cubicBezTo>
                              <a:pt x="171671" y="244185"/>
                              <a:pt x="175478" y="246406"/>
                              <a:pt x="174717" y="249007"/>
                            </a:cubicBezTo>
                            <a:cubicBezTo>
                              <a:pt x="174526" y="250149"/>
                              <a:pt x="175605" y="251354"/>
                              <a:pt x="178016" y="252560"/>
                            </a:cubicBezTo>
                            <a:lnTo>
                              <a:pt x="182393" y="254843"/>
                            </a:lnTo>
                            <a:cubicBezTo>
                              <a:pt x="184106" y="255732"/>
                              <a:pt x="185057" y="256620"/>
                              <a:pt x="185248" y="257508"/>
                            </a:cubicBezTo>
                            <a:cubicBezTo>
                              <a:pt x="186263" y="262774"/>
                              <a:pt x="195145" y="264804"/>
                              <a:pt x="212020" y="263535"/>
                            </a:cubicBezTo>
                            <a:cubicBezTo>
                              <a:pt x="214177" y="263345"/>
                              <a:pt x="215890" y="262964"/>
                              <a:pt x="216905" y="262266"/>
                            </a:cubicBezTo>
                            <a:lnTo>
                              <a:pt x="237206" y="249070"/>
                            </a:lnTo>
                            <a:cubicBezTo>
                              <a:pt x="239998" y="247231"/>
                              <a:pt x="238031" y="245137"/>
                              <a:pt x="231433" y="242916"/>
                            </a:cubicBezTo>
                            <a:cubicBezTo>
                              <a:pt x="225343" y="240886"/>
                              <a:pt x="219823" y="238539"/>
                              <a:pt x="214748" y="235811"/>
                            </a:cubicBezTo>
                            <a:cubicBezTo>
                              <a:pt x="212020" y="234289"/>
                              <a:pt x="211322" y="233083"/>
                              <a:pt x="212781" y="232068"/>
                            </a:cubicBezTo>
                            <a:cubicBezTo>
                              <a:pt x="216461" y="229404"/>
                              <a:pt x="218237" y="226803"/>
                              <a:pt x="218110" y="224138"/>
                            </a:cubicBezTo>
                            <a:cubicBezTo>
                              <a:pt x="230228" y="223694"/>
                              <a:pt x="240759" y="220966"/>
                              <a:pt x="249768" y="216017"/>
                            </a:cubicBezTo>
                            <a:cubicBezTo>
                              <a:pt x="281742" y="198444"/>
                              <a:pt x="325390" y="175542"/>
                              <a:pt x="380710" y="147311"/>
                            </a:cubicBezTo>
                            <a:cubicBezTo>
                              <a:pt x="431590" y="121426"/>
                              <a:pt x="468894" y="94337"/>
                              <a:pt x="506514" y="65281"/>
                            </a:cubicBezTo>
                            <a:cubicBezTo>
                              <a:pt x="514127" y="59317"/>
                              <a:pt x="520471" y="52720"/>
                              <a:pt x="525293" y="45424"/>
                            </a:cubicBezTo>
                            <a:cubicBezTo>
                              <a:pt x="527133" y="42759"/>
                              <a:pt x="525991" y="42442"/>
                              <a:pt x="522184" y="44409"/>
                            </a:cubicBezTo>
                            <a:cubicBezTo>
                              <a:pt x="517426" y="46819"/>
                              <a:pt x="512478" y="49928"/>
                              <a:pt x="507403" y="53671"/>
                            </a:cubicBezTo>
                            <a:cubicBezTo>
                              <a:pt x="473398" y="78604"/>
                              <a:pt x="442058" y="104107"/>
                              <a:pt x="397649" y="125740"/>
                            </a:cubicBezTo>
                            <a:cubicBezTo>
                              <a:pt x="378934" y="134876"/>
                              <a:pt x="360219" y="144012"/>
                              <a:pt x="341567" y="153274"/>
                            </a:cubicBezTo>
                            <a:cubicBezTo>
                              <a:pt x="337570" y="147755"/>
                              <a:pt x="338014" y="144202"/>
                              <a:pt x="342963" y="142743"/>
                            </a:cubicBezTo>
                            <a:cubicBezTo>
                              <a:pt x="350132" y="140395"/>
                              <a:pt x="355968" y="137604"/>
                              <a:pt x="360536" y="134432"/>
                            </a:cubicBezTo>
                            <a:cubicBezTo>
                              <a:pt x="362059" y="133353"/>
                              <a:pt x="360790" y="132592"/>
                              <a:pt x="356730" y="132148"/>
                            </a:cubicBezTo>
                            <a:cubicBezTo>
                              <a:pt x="350893" y="131577"/>
                              <a:pt x="343597" y="131450"/>
                              <a:pt x="335033" y="131894"/>
                            </a:cubicBezTo>
                            <a:lnTo>
                              <a:pt x="499282" y="33053"/>
                            </a:lnTo>
                            <a:cubicBezTo>
                              <a:pt x="499663" y="32863"/>
                              <a:pt x="499472" y="32609"/>
                              <a:pt x="498584" y="32228"/>
                            </a:cubicBezTo>
                            <a:lnTo>
                              <a:pt x="495856" y="31340"/>
                            </a:lnTo>
                            <a:cubicBezTo>
                              <a:pt x="493763" y="30579"/>
                              <a:pt x="491225" y="30452"/>
                              <a:pt x="490273" y="31023"/>
                            </a:cubicBezTo>
                            <a:lnTo>
                              <a:pt x="382360" y="89452"/>
                            </a:lnTo>
                            <a:cubicBezTo>
                              <a:pt x="390734" y="86851"/>
                              <a:pt x="375572" y="82283"/>
                              <a:pt x="336999" y="75812"/>
                            </a:cubicBezTo>
                            <a:cubicBezTo>
                              <a:pt x="352923" y="78350"/>
                              <a:pt x="362122" y="79048"/>
                              <a:pt x="364596" y="77969"/>
                            </a:cubicBezTo>
                            <a:cubicBezTo>
                              <a:pt x="391622" y="66613"/>
                              <a:pt x="413573" y="53544"/>
                              <a:pt x="430321" y="38763"/>
                            </a:cubicBezTo>
                            <a:cubicBezTo>
                              <a:pt x="435650" y="34068"/>
                              <a:pt x="430131" y="27470"/>
                              <a:pt x="438061" y="22966"/>
                            </a:cubicBezTo>
                            <a:cubicBezTo>
                              <a:pt x="447641" y="17446"/>
                              <a:pt x="457094" y="12117"/>
                              <a:pt x="466293" y="6978"/>
                            </a:cubicBezTo>
                            <a:cubicBezTo>
                              <a:pt x="470099" y="4821"/>
                              <a:pt x="478093" y="3616"/>
                              <a:pt x="484246" y="2347"/>
                            </a:cubicBezTo>
                            <a:cubicBezTo>
                              <a:pt x="487038" y="1776"/>
                              <a:pt x="489385" y="952"/>
                              <a:pt x="491415" y="127"/>
                            </a:cubicBezTo>
                            <a:cubicBezTo>
                              <a:pt x="546736" y="952"/>
                              <a:pt x="606752" y="3806"/>
                              <a:pt x="717520" y="3997"/>
                            </a:cubicBezTo>
                            <a:cubicBezTo>
                              <a:pt x="741311" y="3997"/>
                              <a:pt x="767448" y="3997"/>
                              <a:pt x="794918" y="3806"/>
                            </a:cubicBezTo>
                            <a:cubicBezTo>
                              <a:pt x="788574" y="7740"/>
                              <a:pt x="782103" y="11293"/>
                              <a:pt x="775442" y="14465"/>
                            </a:cubicBezTo>
                            <a:cubicBezTo>
                              <a:pt x="768463" y="17763"/>
                              <a:pt x="763007" y="22522"/>
                              <a:pt x="758947" y="28612"/>
                            </a:cubicBezTo>
                            <a:cubicBezTo>
                              <a:pt x="755394" y="33941"/>
                              <a:pt x="748162" y="38699"/>
                              <a:pt x="737187" y="42696"/>
                            </a:cubicBezTo>
                            <a:cubicBezTo>
                              <a:pt x="736045" y="43140"/>
                              <a:pt x="735347" y="43838"/>
                              <a:pt x="735157" y="44536"/>
                            </a:cubicBezTo>
                            <a:cubicBezTo>
                              <a:pt x="734522" y="49674"/>
                              <a:pt x="741945" y="53037"/>
                              <a:pt x="757425" y="54813"/>
                            </a:cubicBezTo>
                            <a:cubicBezTo>
                              <a:pt x="761041" y="55194"/>
                              <a:pt x="764530" y="56082"/>
                              <a:pt x="767575" y="57414"/>
                            </a:cubicBezTo>
                            <a:lnTo>
                              <a:pt x="786608" y="65535"/>
                            </a:lnTo>
                            <a:cubicBezTo>
                              <a:pt x="789462" y="66740"/>
                              <a:pt x="792571" y="67565"/>
                              <a:pt x="795997" y="68009"/>
                            </a:cubicBezTo>
                            <a:cubicBezTo>
                              <a:pt x="806338" y="69405"/>
                              <a:pt x="813760" y="69087"/>
                              <a:pt x="818201" y="67057"/>
                            </a:cubicBezTo>
                            <a:cubicBezTo>
                              <a:pt x="826005" y="63378"/>
                              <a:pt x="830001" y="61538"/>
                              <a:pt x="830128" y="61538"/>
                            </a:cubicBezTo>
                            <a:cubicBezTo>
                              <a:pt x="840406" y="58683"/>
                              <a:pt x="849224" y="55194"/>
                              <a:pt x="856647" y="51134"/>
                            </a:cubicBezTo>
                            <a:cubicBezTo>
                              <a:pt x="880120" y="38255"/>
                              <a:pt x="903593" y="25947"/>
                              <a:pt x="926876" y="14274"/>
                            </a:cubicBezTo>
                            <a:cubicBezTo>
                              <a:pt x="931952" y="11736"/>
                              <a:pt x="937915" y="7803"/>
                              <a:pt x="944640" y="2538"/>
                            </a:cubicBezTo>
                            <a:cubicBezTo>
                              <a:pt x="1006812" y="1967"/>
                              <a:pt x="1067018" y="1396"/>
                              <a:pt x="1115297" y="1269"/>
                            </a:cubicBezTo>
                            <a:cubicBezTo>
                              <a:pt x="1129190" y="1269"/>
                              <a:pt x="1142069" y="1269"/>
                              <a:pt x="1154059" y="1269"/>
                            </a:cubicBezTo>
                            <a:cubicBezTo>
                              <a:pt x="1151458" y="2601"/>
                              <a:pt x="1148413" y="3870"/>
                              <a:pt x="1144987" y="4948"/>
                            </a:cubicBezTo>
                            <a:cubicBezTo>
                              <a:pt x="1142894" y="5646"/>
                              <a:pt x="1141752" y="6598"/>
                              <a:pt x="1141688" y="7930"/>
                            </a:cubicBezTo>
                            <a:cubicBezTo>
                              <a:pt x="1141561" y="12181"/>
                              <a:pt x="1140864" y="16241"/>
                              <a:pt x="1139595" y="20174"/>
                            </a:cubicBezTo>
                            <a:cubicBezTo>
                              <a:pt x="1139151" y="21506"/>
                              <a:pt x="1137311" y="23663"/>
                              <a:pt x="1133885" y="26582"/>
                            </a:cubicBezTo>
                            <a:cubicBezTo>
                              <a:pt x="1131665" y="28485"/>
                              <a:pt x="1130776" y="30832"/>
                              <a:pt x="1131411" y="33687"/>
                            </a:cubicBezTo>
                            <a:cubicBezTo>
                              <a:pt x="1131665" y="35146"/>
                              <a:pt x="1130713" y="36352"/>
                              <a:pt x="1128493" y="37113"/>
                            </a:cubicBezTo>
                            <a:cubicBezTo>
                              <a:pt x="1122910" y="39080"/>
                              <a:pt x="1120309" y="41744"/>
                              <a:pt x="1120880" y="45170"/>
                            </a:cubicBezTo>
                            <a:cubicBezTo>
                              <a:pt x="1121006" y="46502"/>
                              <a:pt x="1120245" y="47708"/>
                              <a:pt x="1118849" y="48659"/>
                            </a:cubicBezTo>
                            <a:lnTo>
                              <a:pt x="1101276" y="59444"/>
                            </a:lnTo>
                            <a:cubicBezTo>
                              <a:pt x="1099500" y="60523"/>
                              <a:pt x="1096962" y="61157"/>
                              <a:pt x="1093536" y="61348"/>
                            </a:cubicBezTo>
                            <a:cubicBezTo>
                              <a:pt x="1088271" y="61665"/>
                              <a:pt x="1084528" y="62743"/>
                              <a:pt x="1082307" y="64456"/>
                            </a:cubicBezTo>
                            <a:cubicBezTo>
                              <a:pt x="1077740" y="68072"/>
                              <a:pt x="1075329" y="69912"/>
                              <a:pt x="1075075" y="69976"/>
                            </a:cubicBezTo>
                            <a:cubicBezTo>
                              <a:pt x="1071395" y="71625"/>
                              <a:pt x="1067970" y="73211"/>
                              <a:pt x="1064544" y="74734"/>
                            </a:cubicBezTo>
                            <a:cubicBezTo>
                              <a:pt x="1060864" y="76320"/>
                              <a:pt x="1058263" y="78159"/>
                              <a:pt x="1056550" y="80317"/>
                            </a:cubicBezTo>
                            <a:cubicBezTo>
                              <a:pt x="1048747" y="90023"/>
                              <a:pt x="1040119" y="99920"/>
                              <a:pt x="1030730" y="109944"/>
                            </a:cubicBezTo>
                            <a:cubicBezTo>
                              <a:pt x="1022038" y="119269"/>
                              <a:pt x="1014679" y="129357"/>
                              <a:pt x="1008652" y="140205"/>
                            </a:cubicBezTo>
                            <a:cubicBezTo>
                              <a:pt x="1001039" y="154035"/>
                              <a:pt x="993045" y="167675"/>
                              <a:pt x="984608" y="180998"/>
                            </a:cubicBezTo>
                            <a:cubicBezTo>
                              <a:pt x="981499" y="186010"/>
                              <a:pt x="979279" y="191275"/>
                              <a:pt x="977946" y="196668"/>
                            </a:cubicBezTo>
                            <a:cubicBezTo>
                              <a:pt x="976614" y="201997"/>
                              <a:pt x="974394" y="207199"/>
                              <a:pt x="971348" y="212274"/>
                            </a:cubicBezTo>
                            <a:cubicBezTo>
                              <a:pt x="962594" y="227056"/>
                              <a:pt x="955742" y="240950"/>
                              <a:pt x="950794" y="253955"/>
                            </a:cubicBezTo>
                            <a:cubicBezTo>
                              <a:pt x="945972" y="266263"/>
                              <a:pt x="943498" y="280474"/>
                              <a:pt x="943181" y="296588"/>
                            </a:cubicBezTo>
                            <a:cubicBezTo>
                              <a:pt x="943181" y="298047"/>
                              <a:pt x="944893" y="299506"/>
                              <a:pt x="948383" y="301029"/>
                            </a:cubicBezTo>
                            <a:cubicBezTo>
                              <a:pt x="953014" y="302995"/>
                              <a:pt x="957455" y="303693"/>
                              <a:pt x="961515" y="303122"/>
                            </a:cubicBezTo>
                            <a:cubicBezTo>
                              <a:pt x="969762" y="301917"/>
                              <a:pt x="974394" y="303313"/>
                              <a:pt x="975409" y="307500"/>
                            </a:cubicBezTo>
                            <a:cubicBezTo>
                              <a:pt x="977185" y="314922"/>
                              <a:pt x="976170" y="321393"/>
                              <a:pt x="972427" y="326976"/>
                            </a:cubicBezTo>
                            <a:cubicBezTo>
                              <a:pt x="969699" y="331227"/>
                              <a:pt x="976043" y="336810"/>
                              <a:pt x="982768" y="341948"/>
                            </a:cubicBezTo>
                            <a:cubicBezTo>
                              <a:pt x="984037" y="342963"/>
                              <a:pt x="984481" y="343979"/>
                              <a:pt x="983783" y="344740"/>
                            </a:cubicBezTo>
                            <a:lnTo>
                              <a:pt x="977122" y="351591"/>
                            </a:lnTo>
                            <a:cubicBezTo>
                              <a:pt x="976043" y="352733"/>
                              <a:pt x="976170" y="354129"/>
                              <a:pt x="977312" y="355652"/>
                            </a:cubicBezTo>
                            <a:cubicBezTo>
                              <a:pt x="981626" y="361361"/>
                              <a:pt x="981309" y="365929"/>
                              <a:pt x="976424" y="369228"/>
                            </a:cubicBezTo>
                            <a:cubicBezTo>
                              <a:pt x="972046" y="372337"/>
                              <a:pt x="976995" y="377729"/>
                              <a:pt x="991459" y="385342"/>
                            </a:cubicBezTo>
                            <a:cubicBezTo>
                              <a:pt x="992601" y="385913"/>
                              <a:pt x="993934" y="386357"/>
                              <a:pt x="995520" y="386548"/>
                            </a:cubicBezTo>
                            <a:cubicBezTo>
                              <a:pt x="998819" y="387055"/>
                              <a:pt x="1000785" y="387943"/>
                              <a:pt x="1001420" y="389212"/>
                            </a:cubicBezTo>
                            <a:cubicBezTo>
                              <a:pt x="1002118" y="390608"/>
                              <a:pt x="1004211" y="392130"/>
                              <a:pt x="1007637" y="393653"/>
                            </a:cubicBezTo>
                            <a:cubicBezTo>
                              <a:pt x="1009921" y="394668"/>
                              <a:pt x="1012712" y="395429"/>
                              <a:pt x="1016138" y="396000"/>
                            </a:cubicBezTo>
                            <a:cubicBezTo>
                              <a:pt x="1036059" y="399299"/>
                              <a:pt x="1052490" y="399426"/>
                              <a:pt x="1065369" y="396254"/>
                            </a:cubicBezTo>
                            <a:cubicBezTo>
                              <a:pt x="1086050" y="394922"/>
                              <a:pt x="1088778" y="389402"/>
                              <a:pt x="1073489" y="379759"/>
                            </a:cubicBezTo>
                            <a:cubicBezTo>
                              <a:pt x="1058771" y="352670"/>
                              <a:pt x="1055916" y="327166"/>
                              <a:pt x="1065115" y="303186"/>
                            </a:cubicBezTo>
                            <a:cubicBezTo>
                              <a:pt x="1076280" y="273749"/>
                              <a:pt x="1087383" y="245962"/>
                              <a:pt x="1098295" y="219760"/>
                            </a:cubicBezTo>
                            <a:cubicBezTo>
                              <a:pt x="1105273" y="202885"/>
                              <a:pt x="1115487" y="185185"/>
                              <a:pt x="1128683" y="166597"/>
                            </a:cubicBezTo>
                            <a:cubicBezTo>
                              <a:pt x="1141054" y="149023"/>
                              <a:pt x="1152473" y="131387"/>
                              <a:pt x="1162687" y="113687"/>
                            </a:cubicBezTo>
                            <a:cubicBezTo>
                              <a:pt x="1168207" y="104170"/>
                              <a:pt x="1171886" y="94400"/>
                              <a:pt x="1173726" y="84377"/>
                            </a:cubicBezTo>
                            <a:cubicBezTo>
                              <a:pt x="1175058" y="76637"/>
                              <a:pt x="1179626" y="69849"/>
                              <a:pt x="1187493" y="64012"/>
                            </a:cubicBezTo>
                            <a:cubicBezTo>
                              <a:pt x="1195550" y="57985"/>
                              <a:pt x="1201196" y="51324"/>
                              <a:pt x="1204559" y="44028"/>
                            </a:cubicBezTo>
                            <a:cubicBezTo>
                              <a:pt x="1212552" y="26074"/>
                              <a:pt x="1222957" y="12625"/>
                              <a:pt x="1235708" y="3616"/>
                            </a:cubicBezTo>
                            <a:cubicBezTo>
                              <a:pt x="1236343" y="3172"/>
                              <a:pt x="1236914" y="2728"/>
                              <a:pt x="1237485" y="2347"/>
                            </a:cubicBezTo>
                            <a:cubicBezTo>
                              <a:pt x="1267112" y="3172"/>
                              <a:pt x="1285637" y="4377"/>
                              <a:pt x="1298261" y="5583"/>
                            </a:cubicBezTo>
                            <a:cubicBezTo>
                              <a:pt x="1308856" y="6598"/>
                              <a:pt x="1315264" y="7676"/>
                              <a:pt x="1321164" y="10214"/>
                            </a:cubicBezTo>
                            <a:cubicBezTo>
                              <a:pt x="1300609" y="41173"/>
                              <a:pt x="1282274" y="72259"/>
                              <a:pt x="1266160" y="103473"/>
                            </a:cubicBezTo>
                            <a:cubicBezTo>
                              <a:pt x="1261465" y="112608"/>
                              <a:pt x="1248396" y="135764"/>
                              <a:pt x="1227207" y="172941"/>
                            </a:cubicBezTo>
                            <a:cubicBezTo>
                              <a:pt x="1196946" y="225851"/>
                              <a:pt x="1177089" y="281235"/>
                              <a:pt x="1167699" y="338840"/>
                            </a:cubicBezTo>
                            <a:cubicBezTo>
                              <a:pt x="1165542" y="352670"/>
                              <a:pt x="1170300" y="367579"/>
                              <a:pt x="1182164" y="383629"/>
                            </a:cubicBezTo>
                            <a:cubicBezTo>
                              <a:pt x="1183179" y="385025"/>
                              <a:pt x="1185526" y="386040"/>
                              <a:pt x="1189333" y="386611"/>
                            </a:cubicBezTo>
                            <a:cubicBezTo>
                              <a:pt x="1220863" y="391306"/>
                              <a:pt x="1243448" y="384835"/>
                              <a:pt x="1264828" y="381726"/>
                            </a:cubicBezTo>
                            <a:cubicBezTo>
                              <a:pt x="1267492" y="381345"/>
                              <a:pt x="1269269" y="380584"/>
                              <a:pt x="1270157" y="379442"/>
                            </a:cubicBezTo>
                            <a:cubicBezTo>
                              <a:pt x="1271997" y="377031"/>
                              <a:pt x="1272821" y="375128"/>
                              <a:pt x="1272568" y="373859"/>
                            </a:cubicBezTo>
                            <a:cubicBezTo>
                              <a:pt x="1266160" y="336746"/>
                              <a:pt x="1279229" y="304772"/>
                              <a:pt x="1287667" y="273051"/>
                            </a:cubicBezTo>
                            <a:cubicBezTo>
                              <a:pt x="1291917" y="257191"/>
                              <a:pt x="1297563" y="242726"/>
                              <a:pt x="1304479" y="229848"/>
                            </a:cubicBezTo>
                            <a:cubicBezTo>
                              <a:pt x="1321291" y="198381"/>
                              <a:pt x="1337976" y="166914"/>
                              <a:pt x="1354217" y="135320"/>
                            </a:cubicBezTo>
                            <a:cubicBezTo>
                              <a:pt x="1366017" y="112545"/>
                              <a:pt x="1380418" y="90023"/>
                              <a:pt x="1395136" y="67819"/>
                            </a:cubicBezTo>
                            <a:cubicBezTo>
                              <a:pt x="1405096" y="75876"/>
                              <a:pt x="1415564" y="84440"/>
                              <a:pt x="1425905" y="92941"/>
                            </a:cubicBezTo>
                            <a:cubicBezTo>
                              <a:pt x="1423748" y="96811"/>
                              <a:pt x="1421591" y="100618"/>
                              <a:pt x="1419244" y="104361"/>
                            </a:cubicBezTo>
                            <a:cubicBezTo>
                              <a:pt x="1395834" y="142235"/>
                              <a:pt x="1375279" y="180744"/>
                              <a:pt x="1357516" y="219951"/>
                            </a:cubicBezTo>
                            <a:cubicBezTo>
                              <a:pt x="1357389" y="220141"/>
                              <a:pt x="1349649" y="234479"/>
                              <a:pt x="1334233" y="263027"/>
                            </a:cubicBezTo>
                            <a:cubicBezTo>
                              <a:pt x="1318943" y="291259"/>
                              <a:pt x="1314249" y="321584"/>
                              <a:pt x="1320149" y="354002"/>
                            </a:cubicBezTo>
                            <a:lnTo>
                              <a:pt x="1323892" y="375128"/>
                            </a:lnTo>
                            <a:cubicBezTo>
                              <a:pt x="1324145" y="376778"/>
                              <a:pt x="1326176" y="377412"/>
                              <a:pt x="1329728" y="377158"/>
                            </a:cubicBezTo>
                            <a:cubicBezTo>
                              <a:pt x="1333915" y="376778"/>
                              <a:pt x="1336643" y="375572"/>
                              <a:pt x="1337912" y="373669"/>
                            </a:cubicBezTo>
                            <a:cubicBezTo>
                              <a:pt x="1340260" y="369736"/>
                              <a:pt x="1341274" y="365422"/>
                              <a:pt x="1341148" y="360727"/>
                            </a:cubicBezTo>
                            <a:cubicBezTo>
                              <a:pt x="1341148" y="359458"/>
                              <a:pt x="1342226" y="358570"/>
                              <a:pt x="1344510" y="357935"/>
                            </a:cubicBezTo>
                            <a:cubicBezTo>
                              <a:pt x="1348253" y="356984"/>
                              <a:pt x="1350156" y="355398"/>
                              <a:pt x="1350029" y="353177"/>
                            </a:cubicBezTo>
                            <a:cubicBezTo>
                              <a:pt x="1350029" y="352035"/>
                              <a:pt x="1351489" y="351528"/>
                              <a:pt x="1354470" y="351655"/>
                            </a:cubicBezTo>
                            <a:lnTo>
                              <a:pt x="1370838" y="352480"/>
                            </a:lnTo>
                            <a:cubicBezTo>
                              <a:pt x="1374137" y="352606"/>
                              <a:pt x="1376484" y="353431"/>
                              <a:pt x="1377944" y="354890"/>
                            </a:cubicBezTo>
                            <a:lnTo>
                              <a:pt x="1387840" y="364914"/>
                            </a:lnTo>
                            <a:cubicBezTo>
                              <a:pt x="1388602" y="365612"/>
                              <a:pt x="1389807" y="366246"/>
                              <a:pt x="1391520" y="366817"/>
                            </a:cubicBezTo>
                            <a:lnTo>
                              <a:pt x="1395136" y="367959"/>
                            </a:lnTo>
                            <a:cubicBezTo>
                              <a:pt x="1401290" y="369926"/>
                              <a:pt x="1403130" y="369609"/>
                              <a:pt x="1400719" y="367008"/>
                            </a:cubicBezTo>
                            <a:cubicBezTo>
                              <a:pt x="1397547" y="363645"/>
                              <a:pt x="1398181" y="360663"/>
                              <a:pt x="1402559" y="357999"/>
                            </a:cubicBezTo>
                            <a:cubicBezTo>
                              <a:pt x="1412836" y="351655"/>
                              <a:pt x="1411821" y="339791"/>
                              <a:pt x="1413724" y="331163"/>
                            </a:cubicBezTo>
                            <a:cubicBezTo>
                              <a:pt x="1413978" y="329577"/>
                              <a:pt x="1416008" y="328626"/>
                              <a:pt x="1419561" y="328245"/>
                            </a:cubicBezTo>
                            <a:lnTo>
                              <a:pt x="1431869" y="327040"/>
                            </a:lnTo>
                            <a:cubicBezTo>
                              <a:pt x="1436310" y="326595"/>
                              <a:pt x="1439228" y="327547"/>
                              <a:pt x="1440370" y="329704"/>
                            </a:cubicBezTo>
                            <a:lnTo>
                              <a:pt x="1451662" y="350069"/>
                            </a:lnTo>
                            <a:cubicBezTo>
                              <a:pt x="1453502" y="353431"/>
                              <a:pt x="1458387" y="356540"/>
                              <a:pt x="1466317" y="359268"/>
                            </a:cubicBezTo>
                            <a:cubicBezTo>
                              <a:pt x="1468665" y="360092"/>
                              <a:pt x="1471012" y="360663"/>
                              <a:pt x="1473232" y="360854"/>
                            </a:cubicBezTo>
                            <a:cubicBezTo>
                              <a:pt x="1479576" y="361488"/>
                              <a:pt x="1483827" y="360156"/>
                              <a:pt x="1482812" y="357682"/>
                            </a:cubicBezTo>
                            <a:cubicBezTo>
                              <a:pt x="1479323" y="348356"/>
                              <a:pt x="1481797" y="339982"/>
                              <a:pt x="1501908" y="337571"/>
                            </a:cubicBezTo>
                            <a:cubicBezTo>
                              <a:pt x="1511678" y="336429"/>
                              <a:pt x="1518466" y="333447"/>
                              <a:pt x="1522272" y="328562"/>
                            </a:cubicBezTo>
                            <a:cubicBezTo>
                              <a:pt x="1541495" y="304074"/>
                              <a:pt x="1554057" y="280981"/>
                              <a:pt x="1559957" y="259284"/>
                            </a:cubicBezTo>
                            <a:cubicBezTo>
                              <a:pt x="1560274" y="258143"/>
                              <a:pt x="1562240" y="257825"/>
                              <a:pt x="1565730" y="258396"/>
                            </a:cubicBezTo>
                            <a:cubicBezTo>
                              <a:pt x="1567506" y="258650"/>
                              <a:pt x="1569282" y="259157"/>
                              <a:pt x="1571122" y="259855"/>
                            </a:cubicBezTo>
                            <a:cubicBezTo>
                              <a:pt x="1573152" y="260617"/>
                              <a:pt x="1575500" y="261124"/>
                              <a:pt x="1577657" y="261251"/>
                            </a:cubicBezTo>
                            <a:cubicBezTo>
                              <a:pt x="1594278" y="262266"/>
                              <a:pt x="1612296" y="264994"/>
                              <a:pt x="1631772" y="269498"/>
                            </a:cubicBezTo>
                            <a:cubicBezTo>
                              <a:pt x="1634563" y="270133"/>
                              <a:pt x="1636149" y="270006"/>
                              <a:pt x="1636847" y="269181"/>
                            </a:cubicBezTo>
                            <a:cubicBezTo>
                              <a:pt x="1637101" y="268737"/>
                              <a:pt x="1637609" y="268420"/>
                              <a:pt x="1638243" y="268039"/>
                            </a:cubicBezTo>
                            <a:cubicBezTo>
                              <a:pt x="1639068" y="267722"/>
                              <a:pt x="1639829" y="267849"/>
                              <a:pt x="1640464" y="268483"/>
                            </a:cubicBezTo>
                            <a:cubicBezTo>
                              <a:pt x="1641035" y="268991"/>
                              <a:pt x="1641859" y="269435"/>
                              <a:pt x="1643128" y="269816"/>
                            </a:cubicBezTo>
                            <a:cubicBezTo>
                              <a:pt x="1644016" y="270133"/>
                              <a:pt x="1644904" y="270260"/>
                              <a:pt x="1645666" y="270260"/>
                            </a:cubicBezTo>
                            <a:cubicBezTo>
                              <a:pt x="1646617" y="270260"/>
                              <a:pt x="1647505" y="270196"/>
                              <a:pt x="1648267" y="270069"/>
                            </a:cubicBezTo>
                            <a:cubicBezTo>
                              <a:pt x="1648394" y="270069"/>
                              <a:pt x="1648457" y="270069"/>
                              <a:pt x="1648584" y="270196"/>
                            </a:cubicBezTo>
                            <a:cubicBezTo>
                              <a:pt x="1648774" y="270958"/>
                              <a:pt x="1649409" y="271782"/>
                              <a:pt x="1650424" y="272734"/>
                            </a:cubicBezTo>
                            <a:lnTo>
                              <a:pt x="1620606" y="343027"/>
                            </a:lnTo>
                            <a:cubicBezTo>
                              <a:pt x="1619972" y="344422"/>
                              <a:pt x="1621812" y="345311"/>
                              <a:pt x="1626062" y="345628"/>
                            </a:cubicBezTo>
                            <a:cubicBezTo>
                              <a:pt x="1628346" y="345818"/>
                              <a:pt x="1629932" y="345374"/>
                              <a:pt x="1630630" y="344359"/>
                            </a:cubicBezTo>
                            <a:cubicBezTo>
                              <a:pt x="1635388" y="338078"/>
                              <a:pt x="1647823" y="334272"/>
                              <a:pt x="1652073" y="328372"/>
                            </a:cubicBezTo>
                            <a:cubicBezTo>
                              <a:pt x="1658100" y="319871"/>
                              <a:pt x="1664317" y="311370"/>
                              <a:pt x="1670344" y="302805"/>
                            </a:cubicBezTo>
                            <a:cubicBezTo>
                              <a:pt x="1675927" y="300965"/>
                              <a:pt x="1678084" y="298047"/>
                              <a:pt x="1676942" y="294114"/>
                            </a:cubicBezTo>
                            <a:cubicBezTo>
                              <a:pt x="1676942" y="293987"/>
                              <a:pt x="1677386" y="293860"/>
                              <a:pt x="1677830" y="293987"/>
                            </a:cubicBezTo>
                            <a:lnTo>
                              <a:pt x="1680812" y="294494"/>
                            </a:lnTo>
                            <a:cubicBezTo>
                              <a:pt x="1682715" y="294812"/>
                              <a:pt x="1683604" y="295255"/>
                              <a:pt x="1683794" y="295953"/>
                            </a:cubicBezTo>
                            <a:cubicBezTo>
                              <a:pt x="1684492" y="302424"/>
                              <a:pt x="1683096" y="308388"/>
                              <a:pt x="1679353" y="313780"/>
                            </a:cubicBezTo>
                            <a:cubicBezTo>
                              <a:pt x="1676561" y="317714"/>
                              <a:pt x="1678021" y="321774"/>
                              <a:pt x="1678338" y="326215"/>
                            </a:cubicBezTo>
                            <a:cubicBezTo>
                              <a:pt x="1678528" y="328309"/>
                              <a:pt x="1685507" y="330592"/>
                              <a:pt x="1689567" y="329895"/>
                            </a:cubicBezTo>
                            <a:cubicBezTo>
                              <a:pt x="1705427" y="327293"/>
                              <a:pt x="1715768" y="322408"/>
                              <a:pt x="1720653" y="315366"/>
                            </a:cubicBezTo>
                            <a:cubicBezTo>
                              <a:pt x="1721288" y="314225"/>
                              <a:pt x="1723001" y="313463"/>
                              <a:pt x="1725411" y="313019"/>
                            </a:cubicBezTo>
                            <a:lnTo>
                              <a:pt x="1732580" y="311687"/>
                            </a:lnTo>
                            <a:cubicBezTo>
                              <a:pt x="1735054" y="311243"/>
                              <a:pt x="1737021" y="310545"/>
                              <a:pt x="1738353" y="309530"/>
                            </a:cubicBezTo>
                            <a:cubicBezTo>
                              <a:pt x="1741906" y="307182"/>
                              <a:pt x="1745268" y="304708"/>
                              <a:pt x="1748504" y="302234"/>
                            </a:cubicBezTo>
                            <a:cubicBezTo>
                              <a:pt x="1752057" y="303439"/>
                              <a:pt x="1755482" y="304645"/>
                              <a:pt x="1758845" y="305723"/>
                            </a:cubicBezTo>
                            <a:cubicBezTo>
                              <a:pt x="1792151" y="316762"/>
                              <a:pt x="1815942" y="321837"/>
                              <a:pt x="1846330" y="324375"/>
                            </a:cubicBezTo>
                            <a:cubicBezTo>
                              <a:pt x="1876719" y="326913"/>
                              <a:pt x="1913642" y="326913"/>
                              <a:pt x="1931786" y="327166"/>
                            </a:cubicBezTo>
                            <a:lnTo>
                              <a:pt x="1932991" y="327166"/>
                            </a:lnTo>
                            <a:cubicBezTo>
                              <a:pt x="1934387" y="328879"/>
                              <a:pt x="1935085" y="330592"/>
                              <a:pt x="1934958" y="332178"/>
                            </a:cubicBezTo>
                            <a:lnTo>
                              <a:pt x="1930644" y="333320"/>
                            </a:lnTo>
                            <a:cubicBezTo>
                              <a:pt x="1918336" y="336619"/>
                              <a:pt x="1896703" y="342392"/>
                              <a:pt x="1868281" y="350513"/>
                            </a:cubicBezTo>
                            <a:cubicBezTo>
                              <a:pt x="1856671" y="353875"/>
                              <a:pt x="1843920" y="357618"/>
                              <a:pt x="1830089" y="361806"/>
                            </a:cubicBezTo>
                            <a:cubicBezTo>
                              <a:pt x="1815942" y="359712"/>
                              <a:pt x="1802175" y="358570"/>
                              <a:pt x="1788789" y="358253"/>
                            </a:cubicBezTo>
                            <a:cubicBezTo>
                              <a:pt x="1735372" y="357174"/>
                              <a:pt x="1691470" y="362249"/>
                              <a:pt x="1657148" y="373352"/>
                            </a:cubicBezTo>
                            <a:cubicBezTo>
                              <a:pt x="1640971" y="375762"/>
                              <a:pt x="1623715" y="377729"/>
                              <a:pt x="1605698" y="379379"/>
                            </a:cubicBezTo>
                            <a:cubicBezTo>
                              <a:pt x="1594151" y="380394"/>
                              <a:pt x="1580829" y="377539"/>
                              <a:pt x="1570234" y="378173"/>
                            </a:cubicBezTo>
                            <a:cubicBezTo>
                              <a:pt x="1539592" y="380077"/>
                              <a:pt x="1510472" y="382805"/>
                              <a:pt x="1482622" y="386357"/>
                            </a:cubicBezTo>
                            <a:cubicBezTo>
                              <a:pt x="1395644" y="397523"/>
                              <a:pt x="1301370" y="403930"/>
                              <a:pt x="1211156" y="413320"/>
                            </a:cubicBezTo>
                            <a:cubicBezTo>
                              <a:pt x="1192061" y="415286"/>
                              <a:pt x="1173790" y="418395"/>
                              <a:pt x="1156407" y="422582"/>
                            </a:cubicBezTo>
                            <a:cubicBezTo>
                              <a:pt x="1137374" y="427150"/>
                              <a:pt x="1119738" y="430639"/>
                              <a:pt x="1103497" y="432987"/>
                            </a:cubicBezTo>
                            <a:cubicBezTo>
                              <a:pt x="1060484" y="439204"/>
                              <a:pt x="1023497" y="444596"/>
                              <a:pt x="992665" y="449228"/>
                            </a:cubicBezTo>
                            <a:cubicBezTo>
                              <a:pt x="973505" y="449291"/>
                              <a:pt x="953902" y="449354"/>
                              <a:pt x="933918" y="449418"/>
                            </a:cubicBezTo>
                            <a:lnTo>
                              <a:pt x="945591" y="447642"/>
                            </a:lnTo>
                            <a:cubicBezTo>
                              <a:pt x="947304" y="447388"/>
                              <a:pt x="946987" y="446309"/>
                              <a:pt x="945084" y="445548"/>
                            </a:cubicBezTo>
                            <a:lnTo>
                              <a:pt x="940072" y="443454"/>
                            </a:lnTo>
                            <a:cubicBezTo>
                              <a:pt x="938486" y="442756"/>
                              <a:pt x="936265" y="442439"/>
                              <a:pt x="934870" y="442756"/>
                            </a:cubicBezTo>
                            <a:cubicBezTo>
                              <a:pt x="920278" y="445802"/>
                              <a:pt x="904608" y="448085"/>
                              <a:pt x="887733" y="449671"/>
                            </a:cubicBezTo>
                            <a:lnTo>
                              <a:pt x="867051" y="449671"/>
                            </a:lnTo>
                            <a:cubicBezTo>
                              <a:pt x="861912" y="449545"/>
                              <a:pt x="856710" y="449418"/>
                              <a:pt x="851762" y="449735"/>
                            </a:cubicBezTo>
                            <a:cubicBezTo>
                              <a:pt x="833808" y="449735"/>
                              <a:pt x="815600" y="449798"/>
                              <a:pt x="797202" y="449798"/>
                            </a:cubicBezTo>
                            <a:cubicBezTo>
                              <a:pt x="797202" y="449671"/>
                              <a:pt x="797202" y="449481"/>
                              <a:pt x="797202" y="449354"/>
                            </a:cubicBezTo>
                            <a:cubicBezTo>
                              <a:pt x="797139" y="448593"/>
                              <a:pt x="797964" y="448149"/>
                              <a:pt x="799550" y="447895"/>
                            </a:cubicBezTo>
                            <a:cubicBezTo>
                              <a:pt x="808368" y="446817"/>
                              <a:pt x="814839" y="444723"/>
                              <a:pt x="819026" y="441805"/>
                            </a:cubicBezTo>
                            <a:cubicBezTo>
                              <a:pt x="820358" y="440853"/>
                              <a:pt x="822579" y="440282"/>
                              <a:pt x="825624" y="440155"/>
                            </a:cubicBezTo>
                            <a:cubicBezTo>
                              <a:pt x="836916" y="439584"/>
                              <a:pt x="848146" y="439267"/>
                              <a:pt x="859375" y="439013"/>
                            </a:cubicBezTo>
                            <a:cubicBezTo>
                              <a:pt x="865782" y="438887"/>
                              <a:pt x="872697" y="437491"/>
                              <a:pt x="879993" y="434953"/>
                            </a:cubicBezTo>
                            <a:cubicBezTo>
                              <a:pt x="882277" y="434128"/>
                              <a:pt x="881389" y="433494"/>
                              <a:pt x="877329" y="433113"/>
                            </a:cubicBezTo>
                            <a:cubicBezTo>
                              <a:pt x="872507" y="432606"/>
                              <a:pt x="867812" y="431464"/>
                              <a:pt x="863181" y="429497"/>
                            </a:cubicBezTo>
                            <a:cubicBezTo>
                              <a:pt x="860263" y="428229"/>
                              <a:pt x="857091" y="427467"/>
                              <a:pt x="853728" y="427213"/>
                            </a:cubicBezTo>
                            <a:cubicBezTo>
                              <a:pt x="830890" y="425183"/>
                              <a:pt x="812745" y="419727"/>
                              <a:pt x="799296" y="410909"/>
                            </a:cubicBezTo>
                            <a:cubicBezTo>
                              <a:pt x="797075" y="409450"/>
                              <a:pt x="795743" y="407991"/>
                              <a:pt x="795553" y="406658"/>
                            </a:cubicBezTo>
                            <a:cubicBezTo>
                              <a:pt x="794918" y="402218"/>
                              <a:pt x="793269" y="397713"/>
                              <a:pt x="790604" y="393145"/>
                            </a:cubicBezTo>
                            <a:cubicBezTo>
                              <a:pt x="786798" y="386484"/>
                              <a:pt x="784831" y="381345"/>
                              <a:pt x="784704" y="377793"/>
                            </a:cubicBezTo>
                            <a:cubicBezTo>
                              <a:pt x="784577" y="369165"/>
                              <a:pt x="785085" y="360727"/>
                              <a:pt x="786227" y="352353"/>
                            </a:cubicBezTo>
                            <a:cubicBezTo>
                              <a:pt x="786354" y="352226"/>
                              <a:pt x="786100" y="352162"/>
                              <a:pt x="785783" y="352099"/>
                            </a:cubicBezTo>
                            <a:cubicBezTo>
                              <a:pt x="785529" y="352099"/>
                              <a:pt x="785339" y="352035"/>
                              <a:pt x="785148" y="351972"/>
                            </a:cubicBezTo>
                            <a:cubicBezTo>
                              <a:pt x="784387" y="351782"/>
                              <a:pt x="783816" y="351845"/>
                              <a:pt x="783753" y="352099"/>
                            </a:cubicBezTo>
                            <a:cubicBezTo>
                              <a:pt x="780454" y="356286"/>
                              <a:pt x="778804" y="360917"/>
                              <a:pt x="778868" y="365866"/>
                            </a:cubicBezTo>
                            <a:cubicBezTo>
                              <a:pt x="778868" y="367135"/>
                              <a:pt x="777218" y="367642"/>
                              <a:pt x="773792" y="367388"/>
                            </a:cubicBezTo>
                            <a:cubicBezTo>
                              <a:pt x="765799" y="366817"/>
                              <a:pt x="759137" y="367579"/>
                              <a:pt x="753682" y="369862"/>
                            </a:cubicBezTo>
                            <a:cubicBezTo>
                              <a:pt x="758503" y="364407"/>
                              <a:pt x="763769" y="359077"/>
                              <a:pt x="769478" y="353875"/>
                            </a:cubicBezTo>
                            <a:cubicBezTo>
                              <a:pt x="771382" y="352162"/>
                              <a:pt x="773919" y="348737"/>
                              <a:pt x="776774" y="343661"/>
                            </a:cubicBezTo>
                            <a:cubicBezTo>
                              <a:pt x="778360" y="340933"/>
                              <a:pt x="780961" y="337507"/>
                              <a:pt x="784514" y="333384"/>
                            </a:cubicBezTo>
                            <a:cubicBezTo>
                              <a:pt x="790224" y="326722"/>
                              <a:pt x="787115" y="319680"/>
                              <a:pt x="775378" y="312258"/>
                            </a:cubicBezTo>
                            <a:lnTo>
                              <a:pt x="790033" y="314225"/>
                            </a:lnTo>
                            <a:cubicBezTo>
                              <a:pt x="799613" y="315557"/>
                              <a:pt x="804181" y="314478"/>
                              <a:pt x="803864" y="310989"/>
                            </a:cubicBezTo>
                            <a:cubicBezTo>
                              <a:pt x="802722" y="298808"/>
                              <a:pt x="801643" y="287199"/>
                              <a:pt x="800628" y="276287"/>
                            </a:cubicBezTo>
                            <a:cubicBezTo>
                              <a:pt x="800374" y="272226"/>
                              <a:pt x="804561" y="270704"/>
                              <a:pt x="810461" y="268737"/>
                            </a:cubicBezTo>
                            <a:cubicBezTo>
                              <a:pt x="812555" y="268039"/>
                              <a:pt x="813697" y="267088"/>
                              <a:pt x="813760" y="265819"/>
                            </a:cubicBezTo>
                            <a:cubicBezTo>
                              <a:pt x="814775" y="256683"/>
                              <a:pt x="817440" y="247928"/>
                              <a:pt x="821944" y="239491"/>
                            </a:cubicBezTo>
                            <a:cubicBezTo>
                              <a:pt x="822769" y="237968"/>
                              <a:pt x="820802" y="235684"/>
                              <a:pt x="816298" y="232702"/>
                            </a:cubicBezTo>
                            <a:cubicBezTo>
                              <a:pt x="814078" y="231243"/>
                              <a:pt x="813316" y="229975"/>
                              <a:pt x="813951" y="228832"/>
                            </a:cubicBezTo>
                            <a:cubicBezTo>
                              <a:pt x="821817" y="214114"/>
                              <a:pt x="833681" y="201680"/>
                              <a:pt x="849605" y="191466"/>
                            </a:cubicBezTo>
                            <a:cubicBezTo>
                              <a:pt x="853094" y="189182"/>
                              <a:pt x="855885" y="186327"/>
                              <a:pt x="857852" y="182838"/>
                            </a:cubicBezTo>
                            <a:cubicBezTo>
                              <a:pt x="859628" y="179539"/>
                              <a:pt x="862039" y="176620"/>
                              <a:pt x="865211" y="174019"/>
                            </a:cubicBezTo>
                            <a:cubicBezTo>
                              <a:pt x="866417" y="173004"/>
                              <a:pt x="866543" y="171862"/>
                              <a:pt x="865402" y="170467"/>
                            </a:cubicBezTo>
                            <a:cubicBezTo>
                              <a:pt x="862674" y="166977"/>
                              <a:pt x="863752" y="164313"/>
                              <a:pt x="868574" y="162600"/>
                            </a:cubicBezTo>
                            <a:cubicBezTo>
                              <a:pt x="870350" y="161966"/>
                              <a:pt x="871238" y="160950"/>
                              <a:pt x="871111" y="159745"/>
                            </a:cubicBezTo>
                            <a:lnTo>
                              <a:pt x="870096" y="148706"/>
                            </a:lnTo>
                            <a:cubicBezTo>
                              <a:pt x="869842" y="145915"/>
                              <a:pt x="866543" y="144710"/>
                              <a:pt x="860199" y="145027"/>
                            </a:cubicBezTo>
                            <a:cubicBezTo>
                              <a:pt x="856393" y="145217"/>
                              <a:pt x="851698" y="145027"/>
                              <a:pt x="846306" y="144265"/>
                            </a:cubicBezTo>
                            <a:cubicBezTo>
                              <a:pt x="836853" y="143123"/>
                              <a:pt x="829621" y="138175"/>
                              <a:pt x="834315" y="136145"/>
                            </a:cubicBezTo>
                            <a:cubicBezTo>
                              <a:pt x="837107" y="134939"/>
                              <a:pt x="841040" y="134559"/>
                              <a:pt x="845735" y="134939"/>
                            </a:cubicBezTo>
                            <a:cubicBezTo>
                              <a:pt x="849224" y="135257"/>
                              <a:pt x="850493" y="134686"/>
                              <a:pt x="849605" y="133290"/>
                            </a:cubicBezTo>
                            <a:lnTo>
                              <a:pt x="848590" y="131831"/>
                            </a:lnTo>
                            <a:cubicBezTo>
                              <a:pt x="847575" y="130435"/>
                              <a:pt x="845354" y="129547"/>
                              <a:pt x="841928" y="129420"/>
                            </a:cubicBezTo>
                            <a:cubicBezTo>
                              <a:pt x="833618" y="128912"/>
                              <a:pt x="822452" y="128405"/>
                              <a:pt x="815727" y="129357"/>
                            </a:cubicBezTo>
                            <a:cubicBezTo>
                              <a:pt x="737631" y="140459"/>
                              <a:pt x="667909" y="155748"/>
                              <a:pt x="606498" y="175161"/>
                            </a:cubicBezTo>
                            <a:cubicBezTo>
                              <a:pt x="580804" y="183282"/>
                              <a:pt x="559932" y="192861"/>
                              <a:pt x="544008" y="203964"/>
                            </a:cubicBezTo>
                            <a:cubicBezTo>
                              <a:pt x="489512" y="241648"/>
                              <a:pt x="429116" y="274510"/>
                              <a:pt x="362630" y="302615"/>
                            </a:cubicBezTo>
                            <a:cubicBezTo>
                              <a:pt x="361044" y="303313"/>
                              <a:pt x="361044" y="304328"/>
                              <a:pt x="362630" y="305596"/>
                            </a:cubicBezTo>
                            <a:cubicBezTo>
                              <a:pt x="364406" y="306992"/>
                              <a:pt x="366880" y="308198"/>
                              <a:pt x="370243" y="309213"/>
                            </a:cubicBezTo>
                            <a:cubicBezTo>
                              <a:pt x="371829" y="309720"/>
                              <a:pt x="372336" y="310545"/>
                              <a:pt x="371131" y="310672"/>
                            </a:cubicBezTo>
                            <a:cubicBezTo>
                              <a:pt x="350893" y="314225"/>
                              <a:pt x="336682" y="319236"/>
                              <a:pt x="328371" y="325580"/>
                            </a:cubicBezTo>
                            <a:cubicBezTo>
                              <a:pt x="322471" y="330021"/>
                              <a:pt x="316444" y="334462"/>
                              <a:pt x="310481" y="338776"/>
                            </a:cubicBezTo>
                            <a:cubicBezTo>
                              <a:pt x="308831" y="339918"/>
                              <a:pt x="308768" y="341377"/>
                              <a:pt x="310227" y="343090"/>
                            </a:cubicBezTo>
                            <a:cubicBezTo>
                              <a:pt x="313272" y="346643"/>
                              <a:pt x="314795" y="350259"/>
                              <a:pt x="314858" y="353875"/>
                            </a:cubicBezTo>
                            <a:cubicBezTo>
                              <a:pt x="295445" y="359204"/>
                              <a:pt x="277047" y="365104"/>
                              <a:pt x="259728" y="371575"/>
                            </a:cubicBezTo>
                            <a:cubicBezTo>
                              <a:pt x="228198" y="383375"/>
                              <a:pt x="199141" y="396508"/>
                              <a:pt x="172813" y="411036"/>
                            </a:cubicBezTo>
                            <a:cubicBezTo>
                              <a:pt x="151497" y="416936"/>
                              <a:pt x="132084" y="424358"/>
                              <a:pt x="114511" y="433431"/>
                            </a:cubicBezTo>
                            <a:cubicBezTo>
                              <a:pt x="113496" y="434002"/>
                              <a:pt x="113623" y="434699"/>
                              <a:pt x="115145" y="435461"/>
                            </a:cubicBezTo>
                            <a:cubicBezTo>
                              <a:pt x="117556" y="436666"/>
                              <a:pt x="119523" y="436920"/>
                              <a:pt x="121299" y="436349"/>
                            </a:cubicBezTo>
                            <a:cubicBezTo>
                              <a:pt x="132592" y="432479"/>
                              <a:pt x="145343" y="429180"/>
                              <a:pt x="159364" y="426515"/>
                            </a:cubicBezTo>
                            <a:cubicBezTo>
                              <a:pt x="166723" y="425120"/>
                              <a:pt x="175097" y="424866"/>
                              <a:pt x="184613" y="425754"/>
                            </a:cubicBezTo>
                            <a:cubicBezTo>
                              <a:pt x="188801" y="426135"/>
                              <a:pt x="190640" y="427023"/>
                              <a:pt x="190006" y="428419"/>
                            </a:cubicBezTo>
                            <a:lnTo>
                              <a:pt x="188927" y="431083"/>
                            </a:lnTo>
                            <a:cubicBezTo>
                              <a:pt x="188737" y="431464"/>
                              <a:pt x="189245" y="431845"/>
                              <a:pt x="190450" y="432162"/>
                            </a:cubicBezTo>
                            <a:cubicBezTo>
                              <a:pt x="191465" y="432416"/>
                              <a:pt x="192480" y="432669"/>
                              <a:pt x="193432" y="432860"/>
                            </a:cubicBezTo>
                            <a:cubicBezTo>
                              <a:pt x="196667" y="433621"/>
                              <a:pt x="197936" y="434573"/>
                              <a:pt x="197492" y="435588"/>
                            </a:cubicBezTo>
                            <a:cubicBezTo>
                              <a:pt x="196223" y="438189"/>
                              <a:pt x="192797" y="440155"/>
                              <a:pt x="187278" y="441361"/>
                            </a:cubicBezTo>
                            <a:cubicBezTo>
                              <a:pt x="179094" y="443074"/>
                              <a:pt x="171735" y="444913"/>
                              <a:pt x="165074" y="446753"/>
                            </a:cubicBezTo>
                            <a:cubicBezTo>
                              <a:pt x="160252" y="446690"/>
                              <a:pt x="155621" y="446563"/>
                              <a:pt x="151116" y="446436"/>
                            </a:cubicBezTo>
                            <a:cubicBezTo>
                              <a:pt x="36288" y="443899"/>
                              <a:pt x="31086" y="439711"/>
                              <a:pt x="28421" y="430576"/>
                            </a:cubicBezTo>
                            <a:cubicBezTo>
                              <a:pt x="26518" y="424041"/>
                              <a:pt x="25883" y="414906"/>
                              <a:pt x="25503" y="407673"/>
                            </a:cubicBezTo>
                            <a:lnTo>
                              <a:pt x="25503" y="407673"/>
                            </a:lnTo>
                            <a:close/>
                            <a:moveTo>
                              <a:pt x="453033" y="63"/>
                            </a:moveTo>
                            <a:cubicBezTo>
                              <a:pt x="407229" y="190"/>
                              <a:pt x="365992" y="1713"/>
                              <a:pt x="341821" y="3489"/>
                            </a:cubicBezTo>
                            <a:cubicBezTo>
                              <a:pt x="316508" y="5392"/>
                              <a:pt x="309910" y="7613"/>
                              <a:pt x="283518" y="33751"/>
                            </a:cubicBezTo>
                            <a:lnTo>
                              <a:pt x="344803" y="7930"/>
                            </a:lnTo>
                            <a:cubicBezTo>
                              <a:pt x="345754" y="7550"/>
                              <a:pt x="346960" y="7676"/>
                              <a:pt x="348673" y="8247"/>
                            </a:cubicBezTo>
                            <a:lnTo>
                              <a:pt x="351400" y="9262"/>
                            </a:lnTo>
                            <a:cubicBezTo>
                              <a:pt x="351845" y="9389"/>
                              <a:pt x="351971" y="9579"/>
                              <a:pt x="351781" y="9643"/>
                            </a:cubicBezTo>
                            <a:lnTo>
                              <a:pt x="276540" y="52149"/>
                            </a:lnTo>
                            <a:cubicBezTo>
                              <a:pt x="300711" y="53544"/>
                              <a:pt x="311306" y="57097"/>
                              <a:pt x="308197" y="62807"/>
                            </a:cubicBezTo>
                            <a:lnTo>
                              <a:pt x="425500" y="11863"/>
                            </a:lnTo>
                            <a:cubicBezTo>
                              <a:pt x="434699" y="7930"/>
                              <a:pt x="443898" y="3997"/>
                              <a:pt x="453033" y="0"/>
                            </a:cubicBezTo>
                            <a:lnTo>
                              <a:pt x="453033" y="0"/>
                            </a:lnTo>
                            <a:close/>
                            <a:moveTo>
                              <a:pt x="878407" y="341060"/>
                            </a:moveTo>
                            <a:cubicBezTo>
                              <a:pt x="873078" y="338713"/>
                              <a:pt x="865084" y="337952"/>
                              <a:pt x="860644" y="339347"/>
                            </a:cubicBezTo>
                            <a:cubicBezTo>
                              <a:pt x="856139" y="340743"/>
                              <a:pt x="856837" y="343725"/>
                              <a:pt x="862230" y="346072"/>
                            </a:cubicBezTo>
                            <a:cubicBezTo>
                              <a:pt x="867559" y="348419"/>
                              <a:pt x="875552" y="349181"/>
                              <a:pt x="879993" y="347785"/>
                            </a:cubicBezTo>
                            <a:cubicBezTo>
                              <a:pt x="884497" y="346389"/>
                              <a:pt x="883800" y="343407"/>
                              <a:pt x="878470" y="341060"/>
                            </a:cubicBezTo>
                            <a:lnTo>
                              <a:pt x="878470" y="341060"/>
                            </a:lnTo>
                            <a:close/>
                            <a:moveTo>
                              <a:pt x="265438" y="237778"/>
                            </a:moveTo>
                            <a:cubicBezTo>
                              <a:pt x="293035" y="226993"/>
                              <a:pt x="316191" y="216525"/>
                              <a:pt x="334969" y="206247"/>
                            </a:cubicBezTo>
                            <a:cubicBezTo>
                              <a:pt x="348292" y="198888"/>
                              <a:pt x="361805" y="191783"/>
                              <a:pt x="375635" y="184931"/>
                            </a:cubicBezTo>
                            <a:cubicBezTo>
                              <a:pt x="386357" y="179475"/>
                              <a:pt x="396253" y="173639"/>
                              <a:pt x="405326" y="167358"/>
                            </a:cubicBezTo>
                            <a:cubicBezTo>
                              <a:pt x="414651" y="161014"/>
                              <a:pt x="424295" y="154606"/>
                              <a:pt x="434318" y="148262"/>
                            </a:cubicBezTo>
                            <a:cubicBezTo>
                              <a:pt x="434826" y="148008"/>
                              <a:pt x="434445" y="147628"/>
                              <a:pt x="433430" y="147184"/>
                            </a:cubicBezTo>
                            <a:lnTo>
                              <a:pt x="430575" y="146042"/>
                            </a:lnTo>
                            <a:cubicBezTo>
                              <a:pt x="427847" y="144963"/>
                              <a:pt x="424485" y="144710"/>
                              <a:pt x="423216" y="145534"/>
                            </a:cubicBezTo>
                            <a:cubicBezTo>
                              <a:pt x="375318" y="177636"/>
                              <a:pt x="320314" y="207326"/>
                              <a:pt x="258269" y="234669"/>
                            </a:cubicBezTo>
                            <a:cubicBezTo>
                              <a:pt x="257317" y="235113"/>
                              <a:pt x="257698" y="235557"/>
                              <a:pt x="259284" y="236192"/>
                            </a:cubicBezTo>
                            <a:lnTo>
                              <a:pt x="262583" y="237461"/>
                            </a:lnTo>
                            <a:cubicBezTo>
                              <a:pt x="263852" y="237905"/>
                              <a:pt x="264676" y="237968"/>
                              <a:pt x="265438" y="237714"/>
                            </a:cubicBezTo>
                            <a:lnTo>
                              <a:pt x="265438" y="237714"/>
                            </a:lnTo>
                            <a:close/>
                            <a:moveTo>
                              <a:pt x="873966" y="327738"/>
                            </a:moveTo>
                            <a:cubicBezTo>
                              <a:pt x="869398" y="327293"/>
                              <a:pt x="866988" y="329070"/>
                              <a:pt x="868574" y="331734"/>
                            </a:cubicBezTo>
                            <a:cubicBezTo>
                              <a:pt x="870160" y="334399"/>
                              <a:pt x="875235" y="337000"/>
                              <a:pt x="879803" y="337444"/>
                            </a:cubicBezTo>
                            <a:cubicBezTo>
                              <a:pt x="884371" y="337888"/>
                              <a:pt x="886781" y="336112"/>
                              <a:pt x="885195" y="333447"/>
                            </a:cubicBezTo>
                            <a:cubicBezTo>
                              <a:pt x="883609" y="330783"/>
                              <a:pt x="878534" y="328182"/>
                              <a:pt x="873966" y="327674"/>
                            </a:cubicBezTo>
                            <a:lnTo>
                              <a:pt x="873966" y="327674"/>
                            </a:lnTo>
                            <a:close/>
                            <a:moveTo>
                              <a:pt x="728559" y="82474"/>
                            </a:moveTo>
                            <a:lnTo>
                              <a:pt x="725958" y="81649"/>
                            </a:lnTo>
                            <a:cubicBezTo>
                              <a:pt x="725070" y="81395"/>
                              <a:pt x="724118" y="81395"/>
                              <a:pt x="723674" y="81649"/>
                            </a:cubicBezTo>
                            <a:cubicBezTo>
                              <a:pt x="718091" y="84948"/>
                              <a:pt x="713840" y="88437"/>
                              <a:pt x="710859" y="92117"/>
                            </a:cubicBezTo>
                            <a:cubicBezTo>
                              <a:pt x="704705" y="99793"/>
                              <a:pt x="689416" y="104932"/>
                              <a:pt x="678060" y="111086"/>
                            </a:cubicBezTo>
                            <a:cubicBezTo>
                              <a:pt x="663151" y="119143"/>
                              <a:pt x="643611" y="125360"/>
                              <a:pt x="627243" y="132973"/>
                            </a:cubicBezTo>
                            <a:cubicBezTo>
                              <a:pt x="626736" y="133227"/>
                              <a:pt x="626862" y="133544"/>
                              <a:pt x="627878" y="133924"/>
                            </a:cubicBezTo>
                            <a:lnTo>
                              <a:pt x="628004" y="133924"/>
                            </a:lnTo>
                            <a:cubicBezTo>
                              <a:pt x="629019" y="134369"/>
                              <a:pt x="629781" y="134432"/>
                              <a:pt x="630415" y="134242"/>
                            </a:cubicBezTo>
                            <a:cubicBezTo>
                              <a:pt x="663024" y="124408"/>
                              <a:pt x="691192" y="112799"/>
                              <a:pt x="715046" y="99476"/>
                            </a:cubicBezTo>
                            <a:cubicBezTo>
                              <a:pt x="722468" y="95289"/>
                              <a:pt x="728368" y="90848"/>
                              <a:pt x="732746" y="86026"/>
                            </a:cubicBezTo>
                            <a:cubicBezTo>
                              <a:pt x="733824" y="84821"/>
                              <a:pt x="732429" y="83679"/>
                              <a:pt x="728622" y="82537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1" name="Freeform: Shape 10070">
                        <a:extLst>
                          <a:ext uri="{FF2B5EF4-FFF2-40B4-BE49-F238E27FC236}">
                            <a16:creationId xmlns:a16="http://schemas.microsoft.com/office/drawing/2014/main" id="{A14D7F21-6530-2268-1519-A6CE4360F9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80778" y="2037352"/>
                        <a:ext cx="915195" cy="121933"/>
                      </a:xfrm>
                      <a:custGeom>
                        <a:avLst/>
                        <a:gdLst>
                          <a:gd name="connsiteX0" fmla="*/ 63 w 915195"/>
                          <a:gd name="connsiteY0" fmla="*/ 121934 h 121933"/>
                          <a:gd name="connsiteX1" fmla="*/ 60523 w 915195"/>
                          <a:gd name="connsiteY1" fmla="*/ 113560 h 121933"/>
                          <a:gd name="connsiteX2" fmla="*/ 365612 w 915195"/>
                          <a:gd name="connsiteY2" fmla="*/ 74924 h 121933"/>
                          <a:gd name="connsiteX3" fmla="*/ 368974 w 915195"/>
                          <a:gd name="connsiteY3" fmla="*/ 75622 h 121933"/>
                          <a:gd name="connsiteX4" fmla="*/ 371385 w 915195"/>
                          <a:gd name="connsiteY4" fmla="*/ 77081 h 121933"/>
                          <a:gd name="connsiteX5" fmla="*/ 371385 w 915195"/>
                          <a:gd name="connsiteY5" fmla="*/ 77462 h 121933"/>
                          <a:gd name="connsiteX6" fmla="*/ 208849 w 915195"/>
                          <a:gd name="connsiteY6" fmla="*/ 103599 h 121933"/>
                          <a:gd name="connsiteX7" fmla="*/ 137604 w 915195"/>
                          <a:gd name="connsiteY7" fmla="*/ 108738 h 121933"/>
                          <a:gd name="connsiteX8" fmla="*/ 57161 w 915195"/>
                          <a:gd name="connsiteY8" fmla="*/ 121617 h 121933"/>
                          <a:gd name="connsiteX9" fmla="*/ 0 w 915195"/>
                          <a:gd name="connsiteY9" fmla="*/ 121934 h 121933"/>
                          <a:gd name="connsiteX10" fmla="*/ 0 w 915195"/>
                          <a:gd name="connsiteY10" fmla="*/ 121934 h 121933"/>
                          <a:gd name="connsiteX11" fmla="*/ 108675 w 915195"/>
                          <a:gd name="connsiteY11" fmla="*/ 121300 h 121933"/>
                          <a:gd name="connsiteX12" fmla="*/ 159999 w 915195"/>
                          <a:gd name="connsiteY12" fmla="*/ 120919 h 121933"/>
                          <a:gd name="connsiteX13" fmla="*/ 156129 w 915195"/>
                          <a:gd name="connsiteY13" fmla="*/ 118889 h 121933"/>
                          <a:gd name="connsiteX14" fmla="*/ 156129 w 915195"/>
                          <a:gd name="connsiteY14" fmla="*/ 118001 h 121933"/>
                          <a:gd name="connsiteX15" fmla="*/ 168056 w 915195"/>
                          <a:gd name="connsiteY15" fmla="*/ 114004 h 121933"/>
                          <a:gd name="connsiteX16" fmla="*/ 164123 w 915195"/>
                          <a:gd name="connsiteY16" fmla="*/ 112545 h 121933"/>
                          <a:gd name="connsiteX17" fmla="*/ 108675 w 915195"/>
                          <a:gd name="connsiteY17" fmla="*/ 121363 h 121933"/>
                          <a:gd name="connsiteX18" fmla="*/ 108675 w 915195"/>
                          <a:gd name="connsiteY18" fmla="*/ 121363 h 121933"/>
                          <a:gd name="connsiteX19" fmla="*/ 171545 w 915195"/>
                          <a:gd name="connsiteY19" fmla="*/ 120792 h 121933"/>
                          <a:gd name="connsiteX20" fmla="*/ 192544 w 915195"/>
                          <a:gd name="connsiteY20" fmla="*/ 120602 h 121933"/>
                          <a:gd name="connsiteX21" fmla="*/ 223757 w 915195"/>
                          <a:gd name="connsiteY21" fmla="*/ 120285 h 121933"/>
                          <a:gd name="connsiteX22" fmla="*/ 287516 w 915195"/>
                          <a:gd name="connsiteY22" fmla="*/ 110959 h 121933"/>
                          <a:gd name="connsiteX23" fmla="*/ 292845 w 915195"/>
                          <a:gd name="connsiteY23" fmla="*/ 111974 h 121933"/>
                          <a:gd name="connsiteX24" fmla="*/ 295129 w 915195"/>
                          <a:gd name="connsiteY24" fmla="*/ 113179 h 121933"/>
                          <a:gd name="connsiteX25" fmla="*/ 295383 w 915195"/>
                          <a:gd name="connsiteY25" fmla="*/ 114829 h 121933"/>
                          <a:gd name="connsiteX26" fmla="*/ 271655 w 915195"/>
                          <a:gd name="connsiteY26" fmla="*/ 119777 h 121933"/>
                          <a:gd name="connsiteX27" fmla="*/ 363582 w 915195"/>
                          <a:gd name="connsiteY27" fmla="*/ 118445 h 121933"/>
                          <a:gd name="connsiteX28" fmla="*/ 408689 w 915195"/>
                          <a:gd name="connsiteY28" fmla="*/ 110515 h 121933"/>
                          <a:gd name="connsiteX29" fmla="*/ 436222 w 915195"/>
                          <a:gd name="connsiteY29" fmla="*/ 106835 h 121933"/>
                          <a:gd name="connsiteX30" fmla="*/ 460393 w 915195"/>
                          <a:gd name="connsiteY30" fmla="*/ 102521 h 121933"/>
                          <a:gd name="connsiteX31" fmla="*/ 452336 w 915195"/>
                          <a:gd name="connsiteY31" fmla="*/ 98778 h 121933"/>
                          <a:gd name="connsiteX32" fmla="*/ 329070 w 915195"/>
                          <a:gd name="connsiteY32" fmla="*/ 116478 h 121933"/>
                          <a:gd name="connsiteX33" fmla="*/ 323931 w 915195"/>
                          <a:gd name="connsiteY33" fmla="*/ 114765 h 121933"/>
                          <a:gd name="connsiteX34" fmla="*/ 327864 w 915195"/>
                          <a:gd name="connsiteY34" fmla="*/ 111593 h 121933"/>
                          <a:gd name="connsiteX35" fmla="*/ 628830 w 915195"/>
                          <a:gd name="connsiteY35" fmla="*/ 62489 h 121933"/>
                          <a:gd name="connsiteX36" fmla="*/ 635237 w 915195"/>
                          <a:gd name="connsiteY36" fmla="*/ 58873 h 121933"/>
                          <a:gd name="connsiteX37" fmla="*/ 626990 w 915195"/>
                          <a:gd name="connsiteY37" fmla="*/ 55638 h 121933"/>
                          <a:gd name="connsiteX38" fmla="*/ 596792 w 915195"/>
                          <a:gd name="connsiteY38" fmla="*/ 59444 h 121933"/>
                          <a:gd name="connsiteX39" fmla="*/ 509306 w 915195"/>
                          <a:gd name="connsiteY39" fmla="*/ 75368 h 121933"/>
                          <a:gd name="connsiteX40" fmla="*/ 317904 w 915195"/>
                          <a:gd name="connsiteY40" fmla="*/ 107025 h 121933"/>
                          <a:gd name="connsiteX41" fmla="*/ 299506 w 915195"/>
                          <a:gd name="connsiteY41" fmla="*/ 107025 h 121933"/>
                          <a:gd name="connsiteX42" fmla="*/ 263154 w 915195"/>
                          <a:gd name="connsiteY42" fmla="*/ 108104 h 121933"/>
                          <a:gd name="connsiteX43" fmla="*/ 242663 w 915195"/>
                          <a:gd name="connsiteY43" fmla="*/ 110959 h 121933"/>
                          <a:gd name="connsiteX44" fmla="*/ 216081 w 915195"/>
                          <a:gd name="connsiteY44" fmla="*/ 114956 h 121933"/>
                          <a:gd name="connsiteX45" fmla="*/ 171672 w 915195"/>
                          <a:gd name="connsiteY45" fmla="*/ 120792 h 121933"/>
                          <a:gd name="connsiteX46" fmla="*/ 171672 w 915195"/>
                          <a:gd name="connsiteY46" fmla="*/ 120792 h 121933"/>
                          <a:gd name="connsiteX47" fmla="*/ 437681 w 915195"/>
                          <a:gd name="connsiteY47" fmla="*/ 116922 h 121933"/>
                          <a:gd name="connsiteX48" fmla="*/ 497443 w 915195"/>
                          <a:gd name="connsiteY48" fmla="*/ 104361 h 121933"/>
                          <a:gd name="connsiteX49" fmla="*/ 605864 w 915195"/>
                          <a:gd name="connsiteY49" fmla="*/ 81902 h 121933"/>
                          <a:gd name="connsiteX50" fmla="*/ 694872 w 915195"/>
                          <a:gd name="connsiteY50" fmla="*/ 67375 h 121933"/>
                          <a:gd name="connsiteX51" fmla="*/ 611574 w 915195"/>
                          <a:gd name="connsiteY51" fmla="*/ 95860 h 121933"/>
                          <a:gd name="connsiteX52" fmla="*/ 553335 w 915195"/>
                          <a:gd name="connsiteY52" fmla="*/ 111783 h 121933"/>
                          <a:gd name="connsiteX53" fmla="*/ 454366 w 915195"/>
                          <a:gd name="connsiteY53" fmla="*/ 116542 h 121933"/>
                          <a:gd name="connsiteX54" fmla="*/ 437618 w 915195"/>
                          <a:gd name="connsiteY54" fmla="*/ 116922 h 121933"/>
                          <a:gd name="connsiteX55" fmla="*/ 437618 w 915195"/>
                          <a:gd name="connsiteY55" fmla="*/ 116922 h 121933"/>
                          <a:gd name="connsiteX56" fmla="*/ 767703 w 915195"/>
                          <a:gd name="connsiteY56" fmla="*/ 43647 h 121933"/>
                          <a:gd name="connsiteX57" fmla="*/ 737061 w 915195"/>
                          <a:gd name="connsiteY57" fmla="*/ 42759 h 121933"/>
                          <a:gd name="connsiteX58" fmla="*/ 725514 w 915195"/>
                          <a:gd name="connsiteY58" fmla="*/ 42379 h 121933"/>
                          <a:gd name="connsiteX59" fmla="*/ 685927 w 915195"/>
                          <a:gd name="connsiteY59" fmla="*/ 41427 h 121933"/>
                          <a:gd name="connsiteX60" fmla="*/ 674127 w 915195"/>
                          <a:gd name="connsiteY60" fmla="*/ 42188 h 121933"/>
                          <a:gd name="connsiteX61" fmla="*/ 663215 w 915195"/>
                          <a:gd name="connsiteY61" fmla="*/ 42696 h 121933"/>
                          <a:gd name="connsiteX62" fmla="*/ 623945 w 915195"/>
                          <a:gd name="connsiteY62" fmla="*/ 46122 h 121933"/>
                          <a:gd name="connsiteX63" fmla="*/ 755585 w 915195"/>
                          <a:gd name="connsiteY63" fmla="*/ 31023 h 121933"/>
                          <a:gd name="connsiteX64" fmla="*/ 796886 w 915195"/>
                          <a:gd name="connsiteY64" fmla="*/ 34575 h 121933"/>
                          <a:gd name="connsiteX65" fmla="*/ 767703 w 915195"/>
                          <a:gd name="connsiteY65" fmla="*/ 43584 h 121933"/>
                          <a:gd name="connsiteX66" fmla="*/ 767703 w 915195"/>
                          <a:gd name="connsiteY66" fmla="*/ 43584 h 121933"/>
                          <a:gd name="connsiteX67" fmla="*/ 901691 w 915195"/>
                          <a:gd name="connsiteY67" fmla="*/ 5012 h 121933"/>
                          <a:gd name="connsiteX68" fmla="*/ 899724 w 915195"/>
                          <a:gd name="connsiteY68" fmla="*/ 0 h 121933"/>
                          <a:gd name="connsiteX69" fmla="*/ 914379 w 915195"/>
                          <a:gd name="connsiteY69" fmla="*/ 1332 h 121933"/>
                          <a:gd name="connsiteX70" fmla="*/ 901691 w 915195"/>
                          <a:gd name="connsiteY70" fmla="*/ 5012 h 1219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</a:cxnLst>
                        <a:rect l="l" t="t" r="r" b="b"/>
                        <a:pathLst>
                          <a:path w="915195" h="121933">
                            <a:moveTo>
                              <a:pt x="63" y="121934"/>
                            </a:moveTo>
                            <a:cubicBezTo>
                              <a:pt x="22775" y="119079"/>
                              <a:pt x="42886" y="116288"/>
                              <a:pt x="60523" y="113560"/>
                            </a:cubicBezTo>
                            <a:cubicBezTo>
                              <a:pt x="158984" y="98207"/>
                              <a:pt x="260680" y="85328"/>
                              <a:pt x="365612" y="74924"/>
                            </a:cubicBezTo>
                            <a:cubicBezTo>
                              <a:pt x="366754" y="74797"/>
                              <a:pt x="367896" y="74987"/>
                              <a:pt x="368974" y="75622"/>
                            </a:cubicBezTo>
                            <a:lnTo>
                              <a:pt x="371385" y="77081"/>
                            </a:lnTo>
                            <a:cubicBezTo>
                              <a:pt x="371702" y="77271"/>
                              <a:pt x="371766" y="77398"/>
                              <a:pt x="371385" y="77462"/>
                            </a:cubicBezTo>
                            <a:cubicBezTo>
                              <a:pt x="317333" y="86914"/>
                              <a:pt x="263091" y="95606"/>
                              <a:pt x="208849" y="103599"/>
                            </a:cubicBezTo>
                            <a:cubicBezTo>
                              <a:pt x="187469" y="106772"/>
                              <a:pt x="159491" y="104995"/>
                              <a:pt x="137604" y="108738"/>
                            </a:cubicBezTo>
                            <a:cubicBezTo>
                              <a:pt x="110959" y="113242"/>
                              <a:pt x="84060" y="117366"/>
                              <a:pt x="57161" y="121617"/>
                            </a:cubicBezTo>
                            <a:cubicBezTo>
                              <a:pt x="38636" y="121744"/>
                              <a:pt x="19603" y="121807"/>
                              <a:pt x="0" y="121934"/>
                            </a:cubicBezTo>
                            <a:lnTo>
                              <a:pt x="0" y="121934"/>
                            </a:lnTo>
                            <a:close/>
                            <a:moveTo>
                              <a:pt x="108675" y="121300"/>
                            </a:moveTo>
                            <a:cubicBezTo>
                              <a:pt x="126438" y="121173"/>
                              <a:pt x="143568" y="121046"/>
                              <a:pt x="159999" y="120919"/>
                            </a:cubicBezTo>
                            <a:lnTo>
                              <a:pt x="156129" y="118889"/>
                            </a:lnTo>
                            <a:cubicBezTo>
                              <a:pt x="155114" y="118381"/>
                              <a:pt x="155177" y="118128"/>
                              <a:pt x="156129" y="118001"/>
                            </a:cubicBezTo>
                            <a:cubicBezTo>
                              <a:pt x="162727" y="117430"/>
                              <a:pt x="166724" y="116097"/>
                              <a:pt x="168056" y="114004"/>
                            </a:cubicBezTo>
                            <a:cubicBezTo>
                              <a:pt x="169071" y="112418"/>
                              <a:pt x="167739" y="111974"/>
                              <a:pt x="164123" y="112545"/>
                            </a:cubicBezTo>
                            <a:lnTo>
                              <a:pt x="108675" y="121363"/>
                            </a:lnTo>
                            <a:lnTo>
                              <a:pt x="108675" y="121363"/>
                            </a:lnTo>
                            <a:close/>
                            <a:moveTo>
                              <a:pt x="171545" y="120792"/>
                            </a:moveTo>
                            <a:cubicBezTo>
                              <a:pt x="178714" y="120792"/>
                              <a:pt x="185693" y="120665"/>
                              <a:pt x="192544" y="120602"/>
                            </a:cubicBezTo>
                            <a:cubicBezTo>
                              <a:pt x="203329" y="120475"/>
                              <a:pt x="213734" y="120411"/>
                              <a:pt x="223757" y="120285"/>
                            </a:cubicBezTo>
                            <a:cubicBezTo>
                              <a:pt x="244693" y="117239"/>
                              <a:pt x="265946" y="114131"/>
                              <a:pt x="287516" y="110959"/>
                            </a:cubicBezTo>
                            <a:cubicBezTo>
                              <a:pt x="288911" y="110768"/>
                              <a:pt x="291322" y="111213"/>
                              <a:pt x="292845" y="111974"/>
                            </a:cubicBezTo>
                            <a:lnTo>
                              <a:pt x="295129" y="113179"/>
                            </a:lnTo>
                            <a:cubicBezTo>
                              <a:pt x="296588" y="113940"/>
                              <a:pt x="296778" y="114511"/>
                              <a:pt x="295383" y="114829"/>
                            </a:cubicBezTo>
                            <a:cubicBezTo>
                              <a:pt x="287516" y="116542"/>
                              <a:pt x="279649" y="118191"/>
                              <a:pt x="271655" y="119777"/>
                            </a:cubicBezTo>
                            <a:cubicBezTo>
                              <a:pt x="307056" y="119333"/>
                              <a:pt x="337317" y="118889"/>
                              <a:pt x="363582" y="118445"/>
                            </a:cubicBezTo>
                            <a:cubicBezTo>
                              <a:pt x="378744" y="116097"/>
                              <a:pt x="393780" y="113433"/>
                              <a:pt x="408689" y="110515"/>
                            </a:cubicBezTo>
                            <a:cubicBezTo>
                              <a:pt x="416999" y="108865"/>
                              <a:pt x="426135" y="107660"/>
                              <a:pt x="436222" y="106835"/>
                            </a:cubicBezTo>
                            <a:cubicBezTo>
                              <a:pt x="446690" y="105947"/>
                              <a:pt x="454810" y="104488"/>
                              <a:pt x="460393" y="102521"/>
                            </a:cubicBezTo>
                            <a:cubicBezTo>
                              <a:pt x="477966" y="96050"/>
                              <a:pt x="475365" y="94845"/>
                              <a:pt x="452336" y="98778"/>
                            </a:cubicBezTo>
                            <a:cubicBezTo>
                              <a:pt x="415794" y="104932"/>
                              <a:pt x="374811" y="110832"/>
                              <a:pt x="329070" y="116478"/>
                            </a:cubicBezTo>
                            <a:cubicBezTo>
                              <a:pt x="325961" y="116922"/>
                              <a:pt x="324185" y="116288"/>
                              <a:pt x="323931" y="114765"/>
                            </a:cubicBezTo>
                            <a:cubicBezTo>
                              <a:pt x="323677" y="113179"/>
                              <a:pt x="325010" y="112101"/>
                              <a:pt x="327864" y="111593"/>
                            </a:cubicBezTo>
                            <a:cubicBezTo>
                              <a:pt x="427594" y="95035"/>
                              <a:pt x="527958" y="78667"/>
                              <a:pt x="628830" y="62489"/>
                            </a:cubicBezTo>
                            <a:cubicBezTo>
                              <a:pt x="632382" y="61919"/>
                              <a:pt x="634539" y="60713"/>
                              <a:pt x="635237" y="58873"/>
                            </a:cubicBezTo>
                            <a:cubicBezTo>
                              <a:pt x="636189" y="56272"/>
                              <a:pt x="633461" y="55194"/>
                              <a:pt x="626990" y="55638"/>
                            </a:cubicBezTo>
                            <a:cubicBezTo>
                              <a:pt x="615634" y="56399"/>
                              <a:pt x="605610" y="57668"/>
                              <a:pt x="596792" y="59444"/>
                            </a:cubicBezTo>
                            <a:cubicBezTo>
                              <a:pt x="565071" y="65979"/>
                              <a:pt x="535888" y="71308"/>
                              <a:pt x="509306" y="75368"/>
                            </a:cubicBezTo>
                            <a:cubicBezTo>
                              <a:pt x="445929" y="85075"/>
                              <a:pt x="382170" y="95669"/>
                              <a:pt x="317904" y="107025"/>
                            </a:cubicBezTo>
                            <a:cubicBezTo>
                              <a:pt x="312956" y="107850"/>
                              <a:pt x="306865" y="107913"/>
                              <a:pt x="299506" y="107025"/>
                            </a:cubicBezTo>
                            <a:cubicBezTo>
                              <a:pt x="285422" y="105376"/>
                              <a:pt x="273241" y="105756"/>
                              <a:pt x="263154" y="108104"/>
                            </a:cubicBezTo>
                            <a:cubicBezTo>
                              <a:pt x="256874" y="109563"/>
                              <a:pt x="250085" y="110515"/>
                              <a:pt x="242663" y="110959"/>
                            </a:cubicBezTo>
                            <a:cubicBezTo>
                              <a:pt x="231814" y="111593"/>
                              <a:pt x="224328" y="113940"/>
                              <a:pt x="216081" y="114956"/>
                            </a:cubicBezTo>
                            <a:cubicBezTo>
                              <a:pt x="201553" y="116795"/>
                              <a:pt x="186708" y="118762"/>
                              <a:pt x="171672" y="120792"/>
                            </a:cubicBezTo>
                            <a:lnTo>
                              <a:pt x="171672" y="120792"/>
                            </a:lnTo>
                            <a:close/>
                            <a:moveTo>
                              <a:pt x="437681" y="116922"/>
                            </a:moveTo>
                            <a:cubicBezTo>
                              <a:pt x="457792" y="112989"/>
                              <a:pt x="477713" y="108802"/>
                              <a:pt x="497443" y="104361"/>
                            </a:cubicBezTo>
                            <a:cubicBezTo>
                              <a:pt x="532907" y="96367"/>
                              <a:pt x="569132" y="88881"/>
                              <a:pt x="605864" y="81902"/>
                            </a:cubicBezTo>
                            <a:cubicBezTo>
                              <a:pt x="633588" y="76637"/>
                              <a:pt x="663215" y="71815"/>
                              <a:pt x="694872" y="67375"/>
                            </a:cubicBezTo>
                            <a:cubicBezTo>
                              <a:pt x="663596" y="77906"/>
                              <a:pt x="632636" y="88564"/>
                              <a:pt x="611574" y="95860"/>
                            </a:cubicBezTo>
                            <a:cubicBezTo>
                              <a:pt x="582518" y="105883"/>
                              <a:pt x="572304" y="109436"/>
                              <a:pt x="553335" y="111783"/>
                            </a:cubicBezTo>
                            <a:cubicBezTo>
                              <a:pt x="534366" y="114067"/>
                              <a:pt x="506642" y="115209"/>
                              <a:pt x="454366" y="116542"/>
                            </a:cubicBezTo>
                            <a:cubicBezTo>
                              <a:pt x="449037" y="116668"/>
                              <a:pt x="443454" y="116795"/>
                              <a:pt x="437618" y="116922"/>
                            </a:cubicBezTo>
                            <a:lnTo>
                              <a:pt x="437618" y="116922"/>
                            </a:lnTo>
                            <a:close/>
                            <a:moveTo>
                              <a:pt x="767703" y="43647"/>
                            </a:moveTo>
                            <a:cubicBezTo>
                              <a:pt x="755268" y="41046"/>
                              <a:pt x="745054" y="40793"/>
                              <a:pt x="737061" y="42759"/>
                            </a:cubicBezTo>
                            <a:cubicBezTo>
                              <a:pt x="734079" y="43521"/>
                              <a:pt x="730272" y="43394"/>
                              <a:pt x="725514" y="42379"/>
                            </a:cubicBezTo>
                            <a:cubicBezTo>
                              <a:pt x="708068" y="38699"/>
                              <a:pt x="694872" y="38445"/>
                              <a:pt x="685927" y="41427"/>
                            </a:cubicBezTo>
                            <a:cubicBezTo>
                              <a:pt x="683072" y="42379"/>
                              <a:pt x="679075" y="42632"/>
                              <a:pt x="674127" y="42188"/>
                            </a:cubicBezTo>
                            <a:cubicBezTo>
                              <a:pt x="669432" y="41744"/>
                              <a:pt x="665816" y="41935"/>
                              <a:pt x="663215" y="42696"/>
                            </a:cubicBezTo>
                            <a:cubicBezTo>
                              <a:pt x="652811" y="45804"/>
                              <a:pt x="640313" y="46693"/>
                              <a:pt x="623945" y="46122"/>
                            </a:cubicBezTo>
                            <a:cubicBezTo>
                              <a:pt x="658267" y="35020"/>
                              <a:pt x="702168" y="30008"/>
                              <a:pt x="755585" y="31023"/>
                            </a:cubicBezTo>
                            <a:cubicBezTo>
                              <a:pt x="769035" y="31276"/>
                              <a:pt x="782802" y="32482"/>
                              <a:pt x="796886" y="34575"/>
                            </a:cubicBezTo>
                            <a:cubicBezTo>
                              <a:pt x="787623" y="37367"/>
                              <a:pt x="777917" y="40349"/>
                              <a:pt x="767703" y="43584"/>
                            </a:cubicBezTo>
                            <a:lnTo>
                              <a:pt x="767703" y="43584"/>
                            </a:lnTo>
                            <a:close/>
                            <a:moveTo>
                              <a:pt x="901691" y="5012"/>
                            </a:moveTo>
                            <a:cubicBezTo>
                              <a:pt x="901818" y="3362"/>
                              <a:pt x="901183" y="1713"/>
                              <a:pt x="899724" y="0"/>
                            </a:cubicBezTo>
                            <a:cubicBezTo>
                              <a:pt x="916663" y="254"/>
                              <a:pt x="916092" y="634"/>
                              <a:pt x="914379" y="1332"/>
                            </a:cubicBezTo>
                            <a:cubicBezTo>
                              <a:pt x="912856" y="1903"/>
                              <a:pt x="910446" y="2664"/>
                              <a:pt x="901691" y="501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2" name="Freeform: Shape 10071">
                        <a:extLst>
                          <a:ext uri="{FF2B5EF4-FFF2-40B4-BE49-F238E27FC236}">
                            <a16:creationId xmlns:a16="http://schemas.microsoft.com/office/drawing/2014/main" id="{C5005419-3B67-9919-6320-2A3F63211E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83208" y="2062011"/>
                        <a:ext cx="411039" cy="97973"/>
                      </a:xfrm>
                      <a:custGeom>
                        <a:avLst/>
                        <a:gdLst>
                          <a:gd name="connsiteX0" fmla="*/ 254 w 411039"/>
                          <a:gd name="connsiteY0" fmla="*/ 97846 h 97973"/>
                          <a:gd name="connsiteX1" fmla="*/ 3553 w 411039"/>
                          <a:gd name="connsiteY1" fmla="*/ 96324 h 97973"/>
                          <a:gd name="connsiteX2" fmla="*/ 36796 w 411039"/>
                          <a:gd name="connsiteY2" fmla="*/ 86744 h 97973"/>
                          <a:gd name="connsiteX3" fmla="*/ 40349 w 411039"/>
                          <a:gd name="connsiteY3" fmla="*/ 83889 h 97973"/>
                          <a:gd name="connsiteX4" fmla="*/ 46058 w 411039"/>
                          <a:gd name="connsiteY4" fmla="*/ 79766 h 97973"/>
                          <a:gd name="connsiteX5" fmla="*/ 55384 w 411039"/>
                          <a:gd name="connsiteY5" fmla="*/ 77291 h 97973"/>
                          <a:gd name="connsiteX6" fmla="*/ 124979 w 411039"/>
                          <a:gd name="connsiteY6" fmla="*/ 51154 h 97973"/>
                          <a:gd name="connsiteX7" fmla="*/ 152322 w 411039"/>
                          <a:gd name="connsiteY7" fmla="*/ 43604 h 97973"/>
                          <a:gd name="connsiteX8" fmla="*/ 174210 w 411039"/>
                          <a:gd name="connsiteY8" fmla="*/ 33073 h 97973"/>
                          <a:gd name="connsiteX9" fmla="*/ 180046 w 411039"/>
                          <a:gd name="connsiteY9" fmla="*/ 30662 h 97973"/>
                          <a:gd name="connsiteX10" fmla="*/ 217794 w 411039"/>
                          <a:gd name="connsiteY10" fmla="*/ 17974 h 97973"/>
                          <a:gd name="connsiteX11" fmla="*/ 237905 w 411039"/>
                          <a:gd name="connsiteY11" fmla="*/ 15500 h 97973"/>
                          <a:gd name="connsiteX12" fmla="*/ 242980 w 411039"/>
                          <a:gd name="connsiteY12" fmla="*/ 13977 h 97973"/>
                          <a:gd name="connsiteX13" fmla="*/ 247865 w 411039"/>
                          <a:gd name="connsiteY13" fmla="*/ 210 h 97973"/>
                          <a:gd name="connsiteX14" fmla="*/ 249261 w 411039"/>
                          <a:gd name="connsiteY14" fmla="*/ 83 h 97973"/>
                          <a:gd name="connsiteX15" fmla="*/ 249895 w 411039"/>
                          <a:gd name="connsiteY15" fmla="*/ 210 h 97973"/>
                          <a:gd name="connsiteX16" fmla="*/ 250339 w 411039"/>
                          <a:gd name="connsiteY16" fmla="*/ 464 h 97973"/>
                          <a:gd name="connsiteX17" fmla="*/ 248817 w 411039"/>
                          <a:gd name="connsiteY17" fmla="*/ 25904 h 97973"/>
                          <a:gd name="connsiteX18" fmla="*/ 254717 w 411039"/>
                          <a:gd name="connsiteY18" fmla="*/ 41257 h 97973"/>
                          <a:gd name="connsiteX19" fmla="*/ 259665 w 411039"/>
                          <a:gd name="connsiteY19" fmla="*/ 54770 h 97973"/>
                          <a:gd name="connsiteX20" fmla="*/ 263408 w 411039"/>
                          <a:gd name="connsiteY20" fmla="*/ 59020 h 97973"/>
                          <a:gd name="connsiteX21" fmla="*/ 317841 w 411039"/>
                          <a:gd name="connsiteY21" fmla="*/ 75325 h 97973"/>
                          <a:gd name="connsiteX22" fmla="*/ 327294 w 411039"/>
                          <a:gd name="connsiteY22" fmla="*/ 77609 h 97973"/>
                          <a:gd name="connsiteX23" fmla="*/ 341441 w 411039"/>
                          <a:gd name="connsiteY23" fmla="*/ 81225 h 97973"/>
                          <a:gd name="connsiteX24" fmla="*/ 344105 w 411039"/>
                          <a:gd name="connsiteY24" fmla="*/ 83065 h 97973"/>
                          <a:gd name="connsiteX25" fmla="*/ 323487 w 411039"/>
                          <a:gd name="connsiteY25" fmla="*/ 87125 h 97973"/>
                          <a:gd name="connsiteX26" fmla="*/ 289736 w 411039"/>
                          <a:gd name="connsiteY26" fmla="*/ 88267 h 97973"/>
                          <a:gd name="connsiteX27" fmla="*/ 283138 w 411039"/>
                          <a:gd name="connsiteY27" fmla="*/ 89916 h 97973"/>
                          <a:gd name="connsiteX28" fmla="*/ 263662 w 411039"/>
                          <a:gd name="connsiteY28" fmla="*/ 96007 h 97973"/>
                          <a:gd name="connsiteX29" fmla="*/ 261315 w 411039"/>
                          <a:gd name="connsiteY29" fmla="*/ 97466 h 97973"/>
                          <a:gd name="connsiteX30" fmla="*/ 261315 w 411039"/>
                          <a:gd name="connsiteY30" fmla="*/ 97910 h 97973"/>
                          <a:gd name="connsiteX31" fmla="*/ 161204 w 411039"/>
                          <a:gd name="connsiteY31" fmla="*/ 97973 h 97973"/>
                          <a:gd name="connsiteX32" fmla="*/ 0 w 411039"/>
                          <a:gd name="connsiteY32" fmla="*/ 97783 h 97973"/>
                          <a:gd name="connsiteX33" fmla="*/ 0 w 411039"/>
                          <a:gd name="connsiteY33" fmla="*/ 97783 h 97973"/>
                          <a:gd name="connsiteX34" fmla="*/ 316128 w 411039"/>
                          <a:gd name="connsiteY34" fmla="*/ 97910 h 97973"/>
                          <a:gd name="connsiteX35" fmla="*/ 331481 w 411039"/>
                          <a:gd name="connsiteY35" fmla="*/ 97910 h 97973"/>
                          <a:gd name="connsiteX36" fmla="*/ 316128 w 411039"/>
                          <a:gd name="connsiteY36" fmla="*/ 97910 h 97973"/>
                          <a:gd name="connsiteX37" fmla="*/ 316128 w 411039"/>
                          <a:gd name="connsiteY37" fmla="*/ 97910 h 97973"/>
                          <a:gd name="connsiteX38" fmla="*/ 352099 w 411039"/>
                          <a:gd name="connsiteY38" fmla="*/ 97783 h 97973"/>
                          <a:gd name="connsiteX39" fmla="*/ 399236 w 411039"/>
                          <a:gd name="connsiteY39" fmla="*/ 90868 h 97973"/>
                          <a:gd name="connsiteX40" fmla="*/ 404438 w 411039"/>
                          <a:gd name="connsiteY40" fmla="*/ 91566 h 97973"/>
                          <a:gd name="connsiteX41" fmla="*/ 409387 w 411039"/>
                          <a:gd name="connsiteY41" fmla="*/ 93659 h 97973"/>
                          <a:gd name="connsiteX42" fmla="*/ 409894 w 411039"/>
                          <a:gd name="connsiteY42" fmla="*/ 95753 h 97973"/>
                          <a:gd name="connsiteX43" fmla="*/ 398221 w 411039"/>
                          <a:gd name="connsiteY43" fmla="*/ 97529 h 97973"/>
                          <a:gd name="connsiteX44" fmla="*/ 352099 w 411039"/>
                          <a:gd name="connsiteY44" fmla="*/ 97656 h 97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</a:cxnLst>
                        <a:rect l="l" t="t" r="r" b="b"/>
                        <a:pathLst>
                          <a:path w="411039" h="97973">
                            <a:moveTo>
                              <a:pt x="254" y="97846"/>
                            </a:moveTo>
                            <a:cubicBezTo>
                              <a:pt x="1078" y="97212"/>
                              <a:pt x="2157" y="96704"/>
                              <a:pt x="3553" y="96324"/>
                            </a:cubicBezTo>
                            <a:lnTo>
                              <a:pt x="36796" y="86744"/>
                            </a:lnTo>
                            <a:cubicBezTo>
                              <a:pt x="39016" y="86110"/>
                              <a:pt x="40095" y="85095"/>
                              <a:pt x="40349" y="83889"/>
                            </a:cubicBezTo>
                            <a:cubicBezTo>
                              <a:pt x="40602" y="81859"/>
                              <a:pt x="42506" y="80527"/>
                              <a:pt x="46058" y="79766"/>
                            </a:cubicBezTo>
                            <a:cubicBezTo>
                              <a:pt x="49611" y="79004"/>
                              <a:pt x="52656" y="78180"/>
                              <a:pt x="55384" y="77291"/>
                            </a:cubicBezTo>
                            <a:cubicBezTo>
                              <a:pt x="79175" y="68917"/>
                              <a:pt x="102394" y="60162"/>
                              <a:pt x="124979" y="51154"/>
                            </a:cubicBezTo>
                            <a:cubicBezTo>
                              <a:pt x="132846" y="48045"/>
                              <a:pt x="141982" y="45507"/>
                              <a:pt x="152322" y="43604"/>
                            </a:cubicBezTo>
                            <a:cubicBezTo>
                              <a:pt x="163678" y="41447"/>
                              <a:pt x="170911" y="37958"/>
                              <a:pt x="174210" y="33073"/>
                            </a:cubicBezTo>
                            <a:cubicBezTo>
                              <a:pt x="175098" y="31804"/>
                              <a:pt x="176938" y="30979"/>
                              <a:pt x="180046" y="30662"/>
                            </a:cubicBezTo>
                            <a:cubicBezTo>
                              <a:pt x="196985" y="28886"/>
                              <a:pt x="209483" y="24572"/>
                              <a:pt x="217794" y="17974"/>
                            </a:cubicBezTo>
                            <a:cubicBezTo>
                              <a:pt x="223250" y="15690"/>
                              <a:pt x="229911" y="14865"/>
                              <a:pt x="237905" y="15500"/>
                            </a:cubicBezTo>
                            <a:cubicBezTo>
                              <a:pt x="241267" y="15753"/>
                              <a:pt x="242980" y="15246"/>
                              <a:pt x="242980" y="13977"/>
                            </a:cubicBezTo>
                            <a:cubicBezTo>
                              <a:pt x="242980" y="9029"/>
                              <a:pt x="244566" y="4461"/>
                              <a:pt x="247865" y="210"/>
                            </a:cubicBezTo>
                            <a:cubicBezTo>
                              <a:pt x="247928" y="-44"/>
                              <a:pt x="248499" y="-44"/>
                              <a:pt x="249261" y="83"/>
                            </a:cubicBezTo>
                            <a:cubicBezTo>
                              <a:pt x="249514" y="83"/>
                              <a:pt x="249705" y="147"/>
                              <a:pt x="249895" y="210"/>
                            </a:cubicBezTo>
                            <a:cubicBezTo>
                              <a:pt x="250212" y="274"/>
                              <a:pt x="250466" y="401"/>
                              <a:pt x="250339" y="464"/>
                            </a:cubicBezTo>
                            <a:cubicBezTo>
                              <a:pt x="249134" y="8775"/>
                              <a:pt x="248626" y="17276"/>
                              <a:pt x="248817" y="25904"/>
                            </a:cubicBezTo>
                            <a:cubicBezTo>
                              <a:pt x="248944" y="29457"/>
                              <a:pt x="250974" y="34596"/>
                              <a:pt x="254717" y="41257"/>
                            </a:cubicBezTo>
                            <a:cubicBezTo>
                              <a:pt x="257445" y="45888"/>
                              <a:pt x="259031" y="50392"/>
                              <a:pt x="259665" y="54770"/>
                            </a:cubicBezTo>
                            <a:cubicBezTo>
                              <a:pt x="259919" y="56102"/>
                              <a:pt x="261251" y="57561"/>
                              <a:pt x="263408" y="59020"/>
                            </a:cubicBezTo>
                            <a:cubicBezTo>
                              <a:pt x="276858" y="67839"/>
                              <a:pt x="295002" y="73231"/>
                              <a:pt x="317841" y="75325"/>
                            </a:cubicBezTo>
                            <a:cubicBezTo>
                              <a:pt x="321203" y="75579"/>
                              <a:pt x="324375" y="76340"/>
                              <a:pt x="327294" y="77609"/>
                            </a:cubicBezTo>
                            <a:cubicBezTo>
                              <a:pt x="331925" y="79575"/>
                              <a:pt x="336619" y="80717"/>
                              <a:pt x="341441" y="81225"/>
                            </a:cubicBezTo>
                            <a:cubicBezTo>
                              <a:pt x="345501" y="81605"/>
                              <a:pt x="346453" y="82240"/>
                              <a:pt x="344105" y="83065"/>
                            </a:cubicBezTo>
                            <a:cubicBezTo>
                              <a:pt x="336810" y="85666"/>
                              <a:pt x="329895" y="86998"/>
                              <a:pt x="323487" y="87125"/>
                            </a:cubicBezTo>
                            <a:cubicBezTo>
                              <a:pt x="312321" y="87378"/>
                              <a:pt x="301029" y="87696"/>
                              <a:pt x="289736" y="88267"/>
                            </a:cubicBezTo>
                            <a:cubicBezTo>
                              <a:pt x="286691" y="88394"/>
                              <a:pt x="284471" y="88965"/>
                              <a:pt x="283138" y="89916"/>
                            </a:cubicBezTo>
                            <a:cubicBezTo>
                              <a:pt x="278951" y="92898"/>
                              <a:pt x="272480" y="94928"/>
                              <a:pt x="263662" y="96007"/>
                            </a:cubicBezTo>
                            <a:cubicBezTo>
                              <a:pt x="262076" y="96260"/>
                              <a:pt x="261251" y="96704"/>
                              <a:pt x="261315" y="97466"/>
                            </a:cubicBezTo>
                            <a:cubicBezTo>
                              <a:pt x="261315" y="97593"/>
                              <a:pt x="261315" y="97719"/>
                              <a:pt x="261315" y="97910"/>
                            </a:cubicBezTo>
                            <a:cubicBezTo>
                              <a:pt x="228515" y="97910"/>
                              <a:pt x="195145" y="97973"/>
                              <a:pt x="161204" y="97973"/>
                            </a:cubicBezTo>
                            <a:cubicBezTo>
                              <a:pt x="107914" y="97973"/>
                              <a:pt x="53481" y="97973"/>
                              <a:pt x="0" y="97783"/>
                            </a:cubicBezTo>
                            <a:lnTo>
                              <a:pt x="0" y="97783"/>
                            </a:lnTo>
                            <a:close/>
                            <a:moveTo>
                              <a:pt x="316128" y="97910"/>
                            </a:moveTo>
                            <a:lnTo>
                              <a:pt x="331481" y="97910"/>
                            </a:lnTo>
                            <a:cubicBezTo>
                              <a:pt x="326278" y="97719"/>
                              <a:pt x="321140" y="97529"/>
                              <a:pt x="316128" y="97910"/>
                            </a:cubicBezTo>
                            <a:lnTo>
                              <a:pt x="316128" y="97910"/>
                            </a:lnTo>
                            <a:close/>
                            <a:moveTo>
                              <a:pt x="352099" y="97783"/>
                            </a:moveTo>
                            <a:cubicBezTo>
                              <a:pt x="368911" y="96260"/>
                              <a:pt x="384644" y="93976"/>
                              <a:pt x="399236" y="90868"/>
                            </a:cubicBezTo>
                            <a:cubicBezTo>
                              <a:pt x="400632" y="90614"/>
                              <a:pt x="402852" y="90868"/>
                              <a:pt x="404438" y="91566"/>
                            </a:cubicBezTo>
                            <a:lnTo>
                              <a:pt x="409387" y="93659"/>
                            </a:lnTo>
                            <a:cubicBezTo>
                              <a:pt x="411290" y="94484"/>
                              <a:pt x="411670" y="95562"/>
                              <a:pt x="409894" y="95753"/>
                            </a:cubicBezTo>
                            <a:lnTo>
                              <a:pt x="398221" y="97529"/>
                            </a:lnTo>
                            <a:cubicBezTo>
                              <a:pt x="383058" y="97529"/>
                              <a:pt x="367642" y="97656"/>
                              <a:pt x="352099" y="97656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3" name="Freeform: Shape 10072">
                        <a:extLst>
                          <a:ext uri="{FF2B5EF4-FFF2-40B4-BE49-F238E27FC236}">
                            <a16:creationId xmlns:a16="http://schemas.microsoft.com/office/drawing/2014/main" id="{A5AE36E5-3549-8EBC-B23E-2C938599BF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175" y="2076863"/>
                        <a:ext cx="808241" cy="82803"/>
                      </a:xfrm>
                      <a:custGeom>
                        <a:avLst/>
                        <a:gdLst>
                          <a:gd name="connsiteX0" fmla="*/ 0 w 808241"/>
                          <a:gd name="connsiteY0" fmla="*/ 82613 h 82803"/>
                          <a:gd name="connsiteX1" fmla="*/ 110832 w 808241"/>
                          <a:gd name="connsiteY1" fmla="*/ 66372 h 82803"/>
                          <a:gd name="connsiteX2" fmla="*/ 163742 w 808241"/>
                          <a:gd name="connsiteY2" fmla="*/ 55968 h 82803"/>
                          <a:gd name="connsiteX3" fmla="*/ 218492 w 808241"/>
                          <a:gd name="connsiteY3" fmla="*/ 46705 h 82803"/>
                          <a:gd name="connsiteX4" fmla="*/ 489957 w 808241"/>
                          <a:gd name="connsiteY4" fmla="*/ 19743 h 82803"/>
                          <a:gd name="connsiteX5" fmla="*/ 577569 w 808241"/>
                          <a:gd name="connsiteY5" fmla="*/ 11559 h 82803"/>
                          <a:gd name="connsiteX6" fmla="*/ 613033 w 808241"/>
                          <a:gd name="connsiteY6" fmla="*/ 12764 h 82803"/>
                          <a:gd name="connsiteX7" fmla="*/ 664484 w 808241"/>
                          <a:gd name="connsiteY7" fmla="*/ 6737 h 82803"/>
                          <a:gd name="connsiteX8" fmla="*/ 703754 w 808241"/>
                          <a:gd name="connsiteY8" fmla="*/ 3312 h 82803"/>
                          <a:gd name="connsiteX9" fmla="*/ 714666 w 808241"/>
                          <a:gd name="connsiteY9" fmla="*/ 2804 h 82803"/>
                          <a:gd name="connsiteX10" fmla="*/ 726466 w 808241"/>
                          <a:gd name="connsiteY10" fmla="*/ 2043 h 82803"/>
                          <a:gd name="connsiteX11" fmla="*/ 766053 w 808241"/>
                          <a:gd name="connsiteY11" fmla="*/ 2994 h 82803"/>
                          <a:gd name="connsiteX12" fmla="*/ 777600 w 808241"/>
                          <a:gd name="connsiteY12" fmla="*/ 3375 h 82803"/>
                          <a:gd name="connsiteX13" fmla="*/ 808242 w 808241"/>
                          <a:gd name="connsiteY13" fmla="*/ 4263 h 82803"/>
                          <a:gd name="connsiteX14" fmla="*/ 770621 w 808241"/>
                          <a:gd name="connsiteY14" fmla="*/ 16317 h 82803"/>
                          <a:gd name="connsiteX15" fmla="*/ 735411 w 808241"/>
                          <a:gd name="connsiteY15" fmla="*/ 27990 h 82803"/>
                          <a:gd name="connsiteX16" fmla="*/ 646403 w 808241"/>
                          <a:gd name="connsiteY16" fmla="*/ 42518 h 82803"/>
                          <a:gd name="connsiteX17" fmla="*/ 537982 w 808241"/>
                          <a:gd name="connsiteY17" fmla="*/ 64976 h 82803"/>
                          <a:gd name="connsiteX18" fmla="*/ 478220 w 808241"/>
                          <a:gd name="connsiteY18" fmla="*/ 77538 h 82803"/>
                          <a:gd name="connsiteX19" fmla="*/ 404121 w 808241"/>
                          <a:gd name="connsiteY19" fmla="*/ 79060 h 82803"/>
                          <a:gd name="connsiteX20" fmla="*/ 449228 w 808241"/>
                          <a:gd name="connsiteY20" fmla="*/ 71130 h 82803"/>
                          <a:gd name="connsiteX21" fmla="*/ 476761 w 808241"/>
                          <a:gd name="connsiteY21" fmla="*/ 67451 h 82803"/>
                          <a:gd name="connsiteX22" fmla="*/ 500932 w 808241"/>
                          <a:gd name="connsiteY22" fmla="*/ 63137 h 82803"/>
                          <a:gd name="connsiteX23" fmla="*/ 492875 w 808241"/>
                          <a:gd name="connsiteY23" fmla="*/ 59394 h 82803"/>
                          <a:gd name="connsiteX24" fmla="*/ 369609 w 808241"/>
                          <a:gd name="connsiteY24" fmla="*/ 77094 h 82803"/>
                          <a:gd name="connsiteX25" fmla="*/ 364470 w 808241"/>
                          <a:gd name="connsiteY25" fmla="*/ 75381 h 82803"/>
                          <a:gd name="connsiteX26" fmla="*/ 368403 w 808241"/>
                          <a:gd name="connsiteY26" fmla="*/ 72209 h 82803"/>
                          <a:gd name="connsiteX27" fmla="*/ 669369 w 808241"/>
                          <a:gd name="connsiteY27" fmla="*/ 23105 h 82803"/>
                          <a:gd name="connsiteX28" fmla="*/ 675776 w 808241"/>
                          <a:gd name="connsiteY28" fmla="*/ 19489 h 82803"/>
                          <a:gd name="connsiteX29" fmla="*/ 667529 w 808241"/>
                          <a:gd name="connsiteY29" fmla="*/ 16253 h 82803"/>
                          <a:gd name="connsiteX30" fmla="*/ 637331 w 808241"/>
                          <a:gd name="connsiteY30" fmla="*/ 20060 h 82803"/>
                          <a:gd name="connsiteX31" fmla="*/ 549845 w 808241"/>
                          <a:gd name="connsiteY31" fmla="*/ 35984 h 82803"/>
                          <a:gd name="connsiteX32" fmla="*/ 358443 w 808241"/>
                          <a:gd name="connsiteY32" fmla="*/ 67641 h 82803"/>
                          <a:gd name="connsiteX33" fmla="*/ 340045 w 808241"/>
                          <a:gd name="connsiteY33" fmla="*/ 67641 h 82803"/>
                          <a:gd name="connsiteX34" fmla="*/ 303693 w 808241"/>
                          <a:gd name="connsiteY34" fmla="*/ 68719 h 82803"/>
                          <a:gd name="connsiteX35" fmla="*/ 283202 w 808241"/>
                          <a:gd name="connsiteY35" fmla="*/ 71574 h 82803"/>
                          <a:gd name="connsiteX36" fmla="*/ 256620 w 808241"/>
                          <a:gd name="connsiteY36" fmla="*/ 75571 h 82803"/>
                          <a:gd name="connsiteX37" fmla="*/ 212211 w 808241"/>
                          <a:gd name="connsiteY37" fmla="*/ 81408 h 82803"/>
                          <a:gd name="connsiteX38" fmla="*/ 200665 w 808241"/>
                          <a:gd name="connsiteY38" fmla="*/ 81535 h 82803"/>
                          <a:gd name="connsiteX39" fmla="*/ 196795 w 808241"/>
                          <a:gd name="connsiteY39" fmla="*/ 79504 h 82803"/>
                          <a:gd name="connsiteX40" fmla="*/ 196795 w 808241"/>
                          <a:gd name="connsiteY40" fmla="*/ 78616 h 82803"/>
                          <a:gd name="connsiteX41" fmla="*/ 208722 w 808241"/>
                          <a:gd name="connsiteY41" fmla="*/ 74619 h 82803"/>
                          <a:gd name="connsiteX42" fmla="*/ 204788 w 808241"/>
                          <a:gd name="connsiteY42" fmla="*/ 73160 h 82803"/>
                          <a:gd name="connsiteX43" fmla="*/ 149341 w 808241"/>
                          <a:gd name="connsiteY43" fmla="*/ 81979 h 82803"/>
                          <a:gd name="connsiteX44" fmla="*/ 97890 w 808241"/>
                          <a:gd name="connsiteY44" fmla="*/ 82296 h 82803"/>
                          <a:gd name="connsiteX45" fmla="*/ 178333 w 808241"/>
                          <a:gd name="connsiteY45" fmla="*/ 69417 h 82803"/>
                          <a:gd name="connsiteX46" fmla="*/ 249578 w 808241"/>
                          <a:gd name="connsiteY46" fmla="*/ 64279 h 82803"/>
                          <a:gd name="connsiteX47" fmla="*/ 412114 w 808241"/>
                          <a:gd name="connsiteY47" fmla="*/ 38141 h 82803"/>
                          <a:gd name="connsiteX48" fmla="*/ 412114 w 808241"/>
                          <a:gd name="connsiteY48" fmla="*/ 37760 h 82803"/>
                          <a:gd name="connsiteX49" fmla="*/ 409704 w 808241"/>
                          <a:gd name="connsiteY49" fmla="*/ 36301 h 82803"/>
                          <a:gd name="connsiteX50" fmla="*/ 406341 w 808241"/>
                          <a:gd name="connsiteY50" fmla="*/ 35603 h 82803"/>
                          <a:gd name="connsiteX51" fmla="*/ 101252 w 808241"/>
                          <a:gd name="connsiteY51" fmla="*/ 74239 h 82803"/>
                          <a:gd name="connsiteX52" fmla="*/ 40793 w 808241"/>
                          <a:gd name="connsiteY52" fmla="*/ 82613 h 82803"/>
                          <a:gd name="connsiteX53" fmla="*/ 127 w 808241"/>
                          <a:gd name="connsiteY53" fmla="*/ 82803 h 82803"/>
                          <a:gd name="connsiteX54" fmla="*/ 127 w 808241"/>
                          <a:gd name="connsiteY54" fmla="*/ 82803 h 82803"/>
                          <a:gd name="connsiteX55" fmla="*/ 264360 w 808241"/>
                          <a:gd name="connsiteY55" fmla="*/ 80773 h 82803"/>
                          <a:gd name="connsiteX56" fmla="*/ 312194 w 808241"/>
                          <a:gd name="connsiteY56" fmla="*/ 80266 h 82803"/>
                          <a:gd name="connsiteX57" fmla="*/ 335921 w 808241"/>
                          <a:gd name="connsiteY57" fmla="*/ 75317 h 82803"/>
                          <a:gd name="connsiteX58" fmla="*/ 335668 w 808241"/>
                          <a:gd name="connsiteY58" fmla="*/ 73668 h 82803"/>
                          <a:gd name="connsiteX59" fmla="*/ 333384 w 808241"/>
                          <a:gd name="connsiteY59" fmla="*/ 72462 h 82803"/>
                          <a:gd name="connsiteX60" fmla="*/ 328055 w 808241"/>
                          <a:gd name="connsiteY60" fmla="*/ 71447 h 82803"/>
                          <a:gd name="connsiteX61" fmla="*/ 264296 w 808241"/>
                          <a:gd name="connsiteY61" fmla="*/ 80773 h 828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</a:cxnLst>
                        <a:rect l="l" t="t" r="r" b="b"/>
                        <a:pathLst>
                          <a:path w="808241" h="82803">
                            <a:moveTo>
                              <a:pt x="0" y="82613"/>
                            </a:moveTo>
                            <a:cubicBezTo>
                              <a:pt x="30832" y="77982"/>
                              <a:pt x="67819" y="72589"/>
                              <a:pt x="110832" y="66372"/>
                            </a:cubicBezTo>
                            <a:cubicBezTo>
                              <a:pt x="127009" y="64025"/>
                              <a:pt x="144646" y="60535"/>
                              <a:pt x="163742" y="55968"/>
                            </a:cubicBezTo>
                            <a:cubicBezTo>
                              <a:pt x="181061" y="51781"/>
                              <a:pt x="199396" y="48672"/>
                              <a:pt x="218492" y="46705"/>
                            </a:cubicBezTo>
                            <a:cubicBezTo>
                              <a:pt x="308705" y="37316"/>
                              <a:pt x="402979" y="30908"/>
                              <a:pt x="489957" y="19743"/>
                            </a:cubicBezTo>
                            <a:cubicBezTo>
                              <a:pt x="517808" y="16190"/>
                              <a:pt x="546927" y="13399"/>
                              <a:pt x="577569" y="11559"/>
                            </a:cubicBezTo>
                            <a:cubicBezTo>
                              <a:pt x="588164" y="10924"/>
                              <a:pt x="601487" y="13779"/>
                              <a:pt x="613033" y="12764"/>
                            </a:cubicBezTo>
                            <a:cubicBezTo>
                              <a:pt x="631050" y="11178"/>
                              <a:pt x="648306" y="9148"/>
                              <a:pt x="664484" y="6737"/>
                            </a:cubicBezTo>
                            <a:cubicBezTo>
                              <a:pt x="680852" y="7308"/>
                              <a:pt x="693413" y="6420"/>
                              <a:pt x="703754" y="3312"/>
                            </a:cubicBezTo>
                            <a:cubicBezTo>
                              <a:pt x="706419" y="2550"/>
                              <a:pt x="709971" y="2360"/>
                              <a:pt x="714666" y="2804"/>
                            </a:cubicBezTo>
                            <a:cubicBezTo>
                              <a:pt x="719614" y="3248"/>
                              <a:pt x="723611" y="2994"/>
                              <a:pt x="726466" y="2043"/>
                            </a:cubicBezTo>
                            <a:cubicBezTo>
                              <a:pt x="735411" y="-939"/>
                              <a:pt x="748607" y="-685"/>
                              <a:pt x="766053" y="2994"/>
                            </a:cubicBezTo>
                            <a:cubicBezTo>
                              <a:pt x="770811" y="4009"/>
                              <a:pt x="774618" y="4136"/>
                              <a:pt x="777600" y="3375"/>
                            </a:cubicBezTo>
                            <a:cubicBezTo>
                              <a:pt x="785593" y="1345"/>
                              <a:pt x="795807" y="1662"/>
                              <a:pt x="808242" y="4263"/>
                            </a:cubicBezTo>
                            <a:cubicBezTo>
                              <a:pt x="796378" y="8006"/>
                              <a:pt x="783817" y="12003"/>
                              <a:pt x="770621" y="16317"/>
                            </a:cubicBezTo>
                            <a:cubicBezTo>
                              <a:pt x="759201" y="20060"/>
                              <a:pt x="747274" y="23993"/>
                              <a:pt x="735411" y="27990"/>
                            </a:cubicBezTo>
                            <a:cubicBezTo>
                              <a:pt x="703754" y="32431"/>
                              <a:pt x="674063" y="37316"/>
                              <a:pt x="646403" y="42518"/>
                            </a:cubicBezTo>
                            <a:cubicBezTo>
                              <a:pt x="609607" y="49497"/>
                              <a:pt x="573446" y="56983"/>
                              <a:pt x="537982" y="64976"/>
                            </a:cubicBezTo>
                            <a:cubicBezTo>
                              <a:pt x="518252" y="69417"/>
                              <a:pt x="498331" y="73604"/>
                              <a:pt x="478220" y="77538"/>
                            </a:cubicBezTo>
                            <a:cubicBezTo>
                              <a:pt x="457602" y="78045"/>
                              <a:pt x="433367" y="78553"/>
                              <a:pt x="404121" y="79060"/>
                            </a:cubicBezTo>
                            <a:cubicBezTo>
                              <a:pt x="419283" y="76713"/>
                              <a:pt x="434382" y="74049"/>
                              <a:pt x="449228" y="71130"/>
                            </a:cubicBezTo>
                            <a:cubicBezTo>
                              <a:pt x="457538" y="69481"/>
                              <a:pt x="466674" y="68275"/>
                              <a:pt x="476761" y="67451"/>
                            </a:cubicBezTo>
                            <a:cubicBezTo>
                              <a:pt x="487229" y="66562"/>
                              <a:pt x="495349" y="65103"/>
                              <a:pt x="500932" y="63137"/>
                            </a:cubicBezTo>
                            <a:cubicBezTo>
                              <a:pt x="518505" y="56665"/>
                              <a:pt x="515904" y="55460"/>
                              <a:pt x="492875" y="59394"/>
                            </a:cubicBezTo>
                            <a:cubicBezTo>
                              <a:pt x="456333" y="65547"/>
                              <a:pt x="415350" y="71447"/>
                              <a:pt x="369609" y="77094"/>
                            </a:cubicBezTo>
                            <a:cubicBezTo>
                              <a:pt x="366500" y="77538"/>
                              <a:pt x="364724" y="76903"/>
                              <a:pt x="364470" y="75381"/>
                            </a:cubicBezTo>
                            <a:cubicBezTo>
                              <a:pt x="364216" y="73795"/>
                              <a:pt x="365549" y="72716"/>
                              <a:pt x="368403" y="72209"/>
                            </a:cubicBezTo>
                            <a:cubicBezTo>
                              <a:pt x="468133" y="55651"/>
                              <a:pt x="568497" y="39283"/>
                              <a:pt x="669369" y="23105"/>
                            </a:cubicBezTo>
                            <a:cubicBezTo>
                              <a:pt x="672922" y="22534"/>
                              <a:pt x="675079" y="21329"/>
                              <a:pt x="675776" y="19489"/>
                            </a:cubicBezTo>
                            <a:cubicBezTo>
                              <a:pt x="676728" y="16888"/>
                              <a:pt x="674000" y="15809"/>
                              <a:pt x="667529" y="16253"/>
                            </a:cubicBezTo>
                            <a:cubicBezTo>
                              <a:pt x="656173" y="17015"/>
                              <a:pt x="646149" y="18284"/>
                              <a:pt x="637331" y="20060"/>
                            </a:cubicBezTo>
                            <a:cubicBezTo>
                              <a:pt x="605610" y="26594"/>
                              <a:pt x="576427" y="31923"/>
                              <a:pt x="549845" y="35984"/>
                            </a:cubicBezTo>
                            <a:cubicBezTo>
                              <a:pt x="486468" y="45690"/>
                              <a:pt x="422709" y="56285"/>
                              <a:pt x="358443" y="67641"/>
                            </a:cubicBezTo>
                            <a:cubicBezTo>
                              <a:pt x="353495" y="68466"/>
                              <a:pt x="347404" y="68529"/>
                              <a:pt x="340045" y="67641"/>
                            </a:cubicBezTo>
                            <a:cubicBezTo>
                              <a:pt x="325961" y="65991"/>
                              <a:pt x="313780" y="66372"/>
                              <a:pt x="303693" y="68719"/>
                            </a:cubicBezTo>
                            <a:cubicBezTo>
                              <a:pt x="297413" y="70179"/>
                              <a:pt x="290624" y="71130"/>
                              <a:pt x="283202" y="71574"/>
                            </a:cubicBezTo>
                            <a:cubicBezTo>
                              <a:pt x="272353" y="72209"/>
                              <a:pt x="264867" y="74556"/>
                              <a:pt x="256620" y="75571"/>
                            </a:cubicBezTo>
                            <a:cubicBezTo>
                              <a:pt x="242092" y="77411"/>
                              <a:pt x="227247" y="79378"/>
                              <a:pt x="212211" y="81408"/>
                            </a:cubicBezTo>
                            <a:lnTo>
                              <a:pt x="200665" y="81535"/>
                            </a:lnTo>
                            <a:lnTo>
                              <a:pt x="196795" y="79504"/>
                            </a:lnTo>
                            <a:cubicBezTo>
                              <a:pt x="195780" y="78997"/>
                              <a:pt x="195843" y="78743"/>
                              <a:pt x="196795" y="78616"/>
                            </a:cubicBezTo>
                            <a:cubicBezTo>
                              <a:pt x="203393" y="78045"/>
                              <a:pt x="207389" y="76713"/>
                              <a:pt x="208722" y="74619"/>
                            </a:cubicBezTo>
                            <a:cubicBezTo>
                              <a:pt x="209737" y="73033"/>
                              <a:pt x="208404" y="72589"/>
                              <a:pt x="204788" y="73160"/>
                            </a:cubicBezTo>
                            <a:lnTo>
                              <a:pt x="149341" y="81979"/>
                            </a:lnTo>
                            <a:cubicBezTo>
                              <a:pt x="132719" y="82105"/>
                              <a:pt x="115590" y="82232"/>
                              <a:pt x="97890" y="82296"/>
                            </a:cubicBezTo>
                            <a:cubicBezTo>
                              <a:pt x="124725" y="78045"/>
                              <a:pt x="151625" y="73922"/>
                              <a:pt x="178333" y="69417"/>
                            </a:cubicBezTo>
                            <a:cubicBezTo>
                              <a:pt x="200157" y="65738"/>
                              <a:pt x="228198" y="67451"/>
                              <a:pt x="249578" y="64279"/>
                            </a:cubicBezTo>
                            <a:cubicBezTo>
                              <a:pt x="303757" y="56285"/>
                              <a:pt x="357999" y="47530"/>
                              <a:pt x="412114" y="38141"/>
                            </a:cubicBezTo>
                            <a:cubicBezTo>
                              <a:pt x="412432" y="38141"/>
                              <a:pt x="412432" y="37950"/>
                              <a:pt x="412114" y="37760"/>
                            </a:cubicBezTo>
                            <a:lnTo>
                              <a:pt x="409704" y="36301"/>
                            </a:lnTo>
                            <a:cubicBezTo>
                              <a:pt x="408689" y="35666"/>
                              <a:pt x="407547" y="35476"/>
                              <a:pt x="406341" y="35603"/>
                            </a:cubicBezTo>
                            <a:cubicBezTo>
                              <a:pt x="301409" y="46007"/>
                              <a:pt x="199713" y="58886"/>
                              <a:pt x="101252" y="74239"/>
                            </a:cubicBezTo>
                            <a:cubicBezTo>
                              <a:pt x="83616" y="77030"/>
                              <a:pt x="63505" y="79758"/>
                              <a:pt x="40793" y="82613"/>
                            </a:cubicBezTo>
                            <a:cubicBezTo>
                              <a:pt x="27470" y="82676"/>
                              <a:pt x="13894" y="82740"/>
                              <a:pt x="127" y="82803"/>
                            </a:cubicBezTo>
                            <a:lnTo>
                              <a:pt x="127" y="82803"/>
                            </a:lnTo>
                            <a:close/>
                            <a:moveTo>
                              <a:pt x="264360" y="80773"/>
                            </a:moveTo>
                            <a:cubicBezTo>
                              <a:pt x="281299" y="80583"/>
                              <a:pt x="297222" y="80393"/>
                              <a:pt x="312194" y="80266"/>
                            </a:cubicBezTo>
                            <a:cubicBezTo>
                              <a:pt x="320188" y="78680"/>
                              <a:pt x="328118" y="76967"/>
                              <a:pt x="335921" y="75317"/>
                            </a:cubicBezTo>
                            <a:cubicBezTo>
                              <a:pt x="337317" y="75000"/>
                              <a:pt x="337127" y="74429"/>
                              <a:pt x="335668" y="73668"/>
                            </a:cubicBezTo>
                            <a:lnTo>
                              <a:pt x="333384" y="72462"/>
                            </a:lnTo>
                            <a:cubicBezTo>
                              <a:pt x="331925" y="71701"/>
                              <a:pt x="329450" y="71194"/>
                              <a:pt x="328055" y="71447"/>
                            </a:cubicBezTo>
                            <a:cubicBezTo>
                              <a:pt x="306548" y="74619"/>
                              <a:pt x="285295" y="77792"/>
                              <a:pt x="264296" y="8077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4" name="Freeform: Shape 10073">
                        <a:extLst>
                          <a:ext uri="{FF2B5EF4-FFF2-40B4-BE49-F238E27FC236}">
                            <a16:creationId xmlns:a16="http://schemas.microsoft.com/office/drawing/2014/main" id="{928ABAC7-DB40-B27E-E210-735604CBC1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2321" y="2022443"/>
                        <a:ext cx="412306" cy="137477"/>
                      </a:xfrm>
                      <a:custGeom>
                        <a:avLst/>
                        <a:gdLst>
                          <a:gd name="connsiteX0" fmla="*/ 0 w 412306"/>
                          <a:gd name="connsiteY0" fmla="*/ 136779 h 137477"/>
                          <a:gd name="connsiteX1" fmla="*/ 12371 w 412306"/>
                          <a:gd name="connsiteY1" fmla="*/ 131196 h 137477"/>
                          <a:gd name="connsiteX2" fmla="*/ 22649 w 412306"/>
                          <a:gd name="connsiteY2" fmla="*/ 121300 h 137477"/>
                          <a:gd name="connsiteX3" fmla="*/ 26328 w 412306"/>
                          <a:gd name="connsiteY3" fmla="*/ 118889 h 137477"/>
                          <a:gd name="connsiteX4" fmla="*/ 81966 w 412306"/>
                          <a:gd name="connsiteY4" fmla="*/ 102648 h 137477"/>
                          <a:gd name="connsiteX5" fmla="*/ 135066 w 412306"/>
                          <a:gd name="connsiteY5" fmla="*/ 85328 h 137477"/>
                          <a:gd name="connsiteX6" fmla="*/ 294621 w 412306"/>
                          <a:gd name="connsiteY6" fmla="*/ 31023 h 137477"/>
                          <a:gd name="connsiteX7" fmla="*/ 306675 w 412306"/>
                          <a:gd name="connsiteY7" fmla="*/ 27533 h 137477"/>
                          <a:gd name="connsiteX8" fmla="*/ 319300 w 412306"/>
                          <a:gd name="connsiteY8" fmla="*/ 24171 h 137477"/>
                          <a:gd name="connsiteX9" fmla="*/ 400378 w 412306"/>
                          <a:gd name="connsiteY9" fmla="*/ 0 h 137477"/>
                          <a:gd name="connsiteX10" fmla="*/ 409513 w 412306"/>
                          <a:gd name="connsiteY10" fmla="*/ 21126 h 137477"/>
                          <a:gd name="connsiteX11" fmla="*/ 401773 w 412306"/>
                          <a:gd name="connsiteY11" fmla="*/ 31403 h 137477"/>
                          <a:gd name="connsiteX12" fmla="*/ 394478 w 412306"/>
                          <a:gd name="connsiteY12" fmla="*/ 41617 h 137477"/>
                          <a:gd name="connsiteX13" fmla="*/ 378681 w 412306"/>
                          <a:gd name="connsiteY13" fmla="*/ 57605 h 137477"/>
                          <a:gd name="connsiteX14" fmla="*/ 340933 w 412306"/>
                          <a:gd name="connsiteY14" fmla="*/ 70293 h 137477"/>
                          <a:gd name="connsiteX15" fmla="*/ 335097 w 412306"/>
                          <a:gd name="connsiteY15" fmla="*/ 72704 h 137477"/>
                          <a:gd name="connsiteX16" fmla="*/ 313210 w 412306"/>
                          <a:gd name="connsiteY16" fmla="*/ 83235 h 137477"/>
                          <a:gd name="connsiteX17" fmla="*/ 285866 w 412306"/>
                          <a:gd name="connsiteY17" fmla="*/ 90784 h 137477"/>
                          <a:gd name="connsiteX18" fmla="*/ 216271 w 412306"/>
                          <a:gd name="connsiteY18" fmla="*/ 116922 h 137477"/>
                          <a:gd name="connsiteX19" fmla="*/ 206945 w 412306"/>
                          <a:gd name="connsiteY19" fmla="*/ 119396 h 137477"/>
                          <a:gd name="connsiteX20" fmla="*/ 201236 w 412306"/>
                          <a:gd name="connsiteY20" fmla="*/ 123520 h 137477"/>
                          <a:gd name="connsiteX21" fmla="*/ 197683 w 412306"/>
                          <a:gd name="connsiteY21" fmla="*/ 126375 h 137477"/>
                          <a:gd name="connsiteX22" fmla="*/ 164440 w 412306"/>
                          <a:gd name="connsiteY22" fmla="*/ 135955 h 137477"/>
                          <a:gd name="connsiteX23" fmla="*/ 161141 w 412306"/>
                          <a:gd name="connsiteY23" fmla="*/ 137477 h 137477"/>
                          <a:gd name="connsiteX24" fmla="*/ 0 w 412306"/>
                          <a:gd name="connsiteY24" fmla="*/ 136843 h 137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</a:cxnLst>
                        <a:rect l="l" t="t" r="r" b="b"/>
                        <a:pathLst>
                          <a:path w="412306" h="137477">
                            <a:moveTo>
                              <a:pt x="0" y="136779"/>
                            </a:moveTo>
                            <a:cubicBezTo>
                              <a:pt x="4124" y="135003"/>
                              <a:pt x="8247" y="133163"/>
                              <a:pt x="12371" y="131196"/>
                            </a:cubicBezTo>
                            <a:cubicBezTo>
                              <a:pt x="18081" y="128405"/>
                              <a:pt x="21570" y="125106"/>
                              <a:pt x="22649" y="121300"/>
                            </a:cubicBezTo>
                            <a:cubicBezTo>
                              <a:pt x="22966" y="120158"/>
                              <a:pt x="24235" y="119396"/>
                              <a:pt x="26328" y="118889"/>
                            </a:cubicBezTo>
                            <a:cubicBezTo>
                              <a:pt x="45995" y="114004"/>
                              <a:pt x="64520" y="108548"/>
                              <a:pt x="81966" y="102648"/>
                            </a:cubicBezTo>
                            <a:cubicBezTo>
                              <a:pt x="106010" y="94464"/>
                              <a:pt x="123774" y="88691"/>
                              <a:pt x="135066" y="85328"/>
                            </a:cubicBezTo>
                            <a:cubicBezTo>
                              <a:pt x="191593" y="68643"/>
                              <a:pt x="244756" y="50563"/>
                              <a:pt x="294621" y="31023"/>
                            </a:cubicBezTo>
                            <a:cubicBezTo>
                              <a:pt x="297666" y="29817"/>
                              <a:pt x="301663" y="28675"/>
                              <a:pt x="306675" y="27533"/>
                            </a:cubicBezTo>
                            <a:cubicBezTo>
                              <a:pt x="311116" y="26518"/>
                              <a:pt x="315367" y="25377"/>
                              <a:pt x="319300" y="24171"/>
                            </a:cubicBezTo>
                            <a:cubicBezTo>
                              <a:pt x="344042" y="16304"/>
                              <a:pt x="371005" y="8247"/>
                              <a:pt x="400378" y="0"/>
                            </a:cubicBezTo>
                            <a:cubicBezTo>
                              <a:pt x="412178" y="7423"/>
                              <a:pt x="415223" y="14465"/>
                              <a:pt x="409513" y="21126"/>
                            </a:cubicBezTo>
                            <a:cubicBezTo>
                              <a:pt x="405961" y="25249"/>
                              <a:pt x="403360" y="28675"/>
                              <a:pt x="401773" y="31403"/>
                            </a:cubicBezTo>
                            <a:cubicBezTo>
                              <a:pt x="398855" y="36479"/>
                              <a:pt x="396381" y="39904"/>
                              <a:pt x="394478" y="41617"/>
                            </a:cubicBezTo>
                            <a:cubicBezTo>
                              <a:pt x="388768" y="46820"/>
                              <a:pt x="383502" y="52149"/>
                              <a:pt x="378681" y="57605"/>
                            </a:cubicBezTo>
                            <a:cubicBezTo>
                              <a:pt x="370370" y="64266"/>
                              <a:pt x="357809" y="68516"/>
                              <a:pt x="340933" y="70293"/>
                            </a:cubicBezTo>
                            <a:cubicBezTo>
                              <a:pt x="337825" y="70673"/>
                              <a:pt x="335921" y="71498"/>
                              <a:pt x="335097" y="72704"/>
                            </a:cubicBezTo>
                            <a:cubicBezTo>
                              <a:pt x="331861" y="77589"/>
                              <a:pt x="324565" y="81078"/>
                              <a:pt x="313210" y="83235"/>
                            </a:cubicBezTo>
                            <a:cubicBezTo>
                              <a:pt x="302805" y="85138"/>
                              <a:pt x="293733" y="87676"/>
                              <a:pt x="285866" y="90784"/>
                            </a:cubicBezTo>
                            <a:cubicBezTo>
                              <a:pt x="263345" y="99793"/>
                              <a:pt x="240125" y="108485"/>
                              <a:pt x="216271" y="116922"/>
                            </a:cubicBezTo>
                            <a:cubicBezTo>
                              <a:pt x="213543" y="117874"/>
                              <a:pt x="210435" y="118635"/>
                              <a:pt x="206945" y="119396"/>
                            </a:cubicBezTo>
                            <a:cubicBezTo>
                              <a:pt x="203393" y="120158"/>
                              <a:pt x="201489" y="121490"/>
                              <a:pt x="201236" y="123520"/>
                            </a:cubicBezTo>
                            <a:cubicBezTo>
                              <a:pt x="201045" y="124789"/>
                              <a:pt x="199903" y="125740"/>
                              <a:pt x="197683" y="126375"/>
                            </a:cubicBezTo>
                            <a:lnTo>
                              <a:pt x="164440" y="135955"/>
                            </a:lnTo>
                            <a:cubicBezTo>
                              <a:pt x="163044" y="136335"/>
                              <a:pt x="161966" y="136843"/>
                              <a:pt x="161141" y="137477"/>
                            </a:cubicBezTo>
                            <a:cubicBezTo>
                              <a:pt x="105503" y="137350"/>
                              <a:pt x="51007" y="137160"/>
                              <a:pt x="0" y="13684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5" name="Freeform: Shape 10074">
                        <a:extLst>
                          <a:ext uri="{FF2B5EF4-FFF2-40B4-BE49-F238E27FC236}">
                            <a16:creationId xmlns:a16="http://schemas.microsoft.com/office/drawing/2014/main" id="{089B997B-A17C-61D1-3211-7C2C700D93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1321" y="1838944"/>
                        <a:ext cx="757185" cy="320215"/>
                      </a:xfrm>
                      <a:custGeom>
                        <a:avLst/>
                        <a:gdLst>
                          <a:gd name="connsiteX0" fmla="*/ 58749 w 757185"/>
                          <a:gd name="connsiteY0" fmla="*/ 282214 h 320215"/>
                          <a:gd name="connsiteX1" fmla="*/ 198637 w 757185"/>
                          <a:gd name="connsiteY1" fmla="*/ 236346 h 320215"/>
                          <a:gd name="connsiteX2" fmla="*/ 299381 w 757185"/>
                          <a:gd name="connsiteY2" fmla="*/ 203738 h 320215"/>
                          <a:gd name="connsiteX3" fmla="*/ 437620 w 757185"/>
                          <a:gd name="connsiteY3" fmla="*/ 168083 h 320215"/>
                          <a:gd name="connsiteX4" fmla="*/ 473908 w 757185"/>
                          <a:gd name="connsiteY4" fmla="*/ 159456 h 320215"/>
                          <a:gd name="connsiteX5" fmla="*/ 512163 w 757185"/>
                          <a:gd name="connsiteY5" fmla="*/ 147402 h 320215"/>
                          <a:gd name="connsiteX6" fmla="*/ 528595 w 757185"/>
                          <a:gd name="connsiteY6" fmla="*/ 138076 h 320215"/>
                          <a:gd name="connsiteX7" fmla="*/ 552004 w 757185"/>
                          <a:gd name="connsiteY7" fmla="*/ 131288 h 320215"/>
                          <a:gd name="connsiteX8" fmla="*/ 542171 w 757185"/>
                          <a:gd name="connsiteY8" fmla="*/ 126339 h 320215"/>
                          <a:gd name="connsiteX9" fmla="*/ 525549 w 757185"/>
                          <a:gd name="connsiteY9" fmla="*/ 131161 h 320215"/>
                          <a:gd name="connsiteX10" fmla="*/ 519205 w 757185"/>
                          <a:gd name="connsiteY10" fmla="*/ 133318 h 320215"/>
                          <a:gd name="connsiteX11" fmla="*/ 507532 w 757185"/>
                          <a:gd name="connsiteY11" fmla="*/ 139598 h 320215"/>
                          <a:gd name="connsiteX12" fmla="*/ 503662 w 757185"/>
                          <a:gd name="connsiteY12" fmla="*/ 142390 h 320215"/>
                          <a:gd name="connsiteX13" fmla="*/ 429119 w 757185"/>
                          <a:gd name="connsiteY13" fmla="*/ 162057 h 320215"/>
                          <a:gd name="connsiteX14" fmla="*/ 351974 w 757185"/>
                          <a:gd name="connsiteY14" fmla="*/ 180645 h 320215"/>
                          <a:gd name="connsiteX15" fmla="*/ 200857 w 757185"/>
                          <a:gd name="connsiteY15" fmla="*/ 225054 h 320215"/>
                          <a:gd name="connsiteX16" fmla="*/ 196226 w 757185"/>
                          <a:gd name="connsiteY16" fmla="*/ 214269 h 320215"/>
                          <a:gd name="connsiteX17" fmla="*/ 196480 w 757185"/>
                          <a:gd name="connsiteY17" fmla="*/ 209955 h 320215"/>
                          <a:gd name="connsiteX18" fmla="*/ 214370 w 757185"/>
                          <a:gd name="connsiteY18" fmla="*/ 196759 h 320215"/>
                          <a:gd name="connsiteX19" fmla="*/ 257129 w 757185"/>
                          <a:gd name="connsiteY19" fmla="*/ 181850 h 320215"/>
                          <a:gd name="connsiteX20" fmla="*/ 256241 w 757185"/>
                          <a:gd name="connsiteY20" fmla="*/ 180391 h 320215"/>
                          <a:gd name="connsiteX21" fmla="*/ 248628 w 757185"/>
                          <a:gd name="connsiteY21" fmla="*/ 176775 h 320215"/>
                          <a:gd name="connsiteX22" fmla="*/ 248628 w 757185"/>
                          <a:gd name="connsiteY22" fmla="*/ 173793 h 320215"/>
                          <a:gd name="connsiteX23" fmla="*/ 430007 w 757185"/>
                          <a:gd name="connsiteY23" fmla="*/ 75142 h 320215"/>
                          <a:gd name="connsiteX24" fmla="*/ 492497 w 757185"/>
                          <a:gd name="connsiteY24" fmla="*/ 46340 h 320215"/>
                          <a:gd name="connsiteX25" fmla="*/ 701726 w 757185"/>
                          <a:gd name="connsiteY25" fmla="*/ 535 h 320215"/>
                          <a:gd name="connsiteX26" fmla="*/ 727927 w 757185"/>
                          <a:gd name="connsiteY26" fmla="*/ 599 h 320215"/>
                          <a:gd name="connsiteX27" fmla="*/ 734588 w 757185"/>
                          <a:gd name="connsiteY27" fmla="*/ 3009 h 320215"/>
                          <a:gd name="connsiteX28" fmla="*/ 735604 w 757185"/>
                          <a:gd name="connsiteY28" fmla="*/ 4469 h 320215"/>
                          <a:gd name="connsiteX29" fmla="*/ 731734 w 757185"/>
                          <a:gd name="connsiteY29" fmla="*/ 6118 h 320215"/>
                          <a:gd name="connsiteX30" fmla="*/ 720314 w 757185"/>
                          <a:gd name="connsiteY30" fmla="*/ 7323 h 320215"/>
                          <a:gd name="connsiteX31" fmla="*/ 732305 w 757185"/>
                          <a:gd name="connsiteY31" fmla="*/ 15444 h 320215"/>
                          <a:gd name="connsiteX32" fmla="*/ 746198 w 757185"/>
                          <a:gd name="connsiteY32" fmla="*/ 16205 h 320215"/>
                          <a:gd name="connsiteX33" fmla="*/ 756158 w 757185"/>
                          <a:gd name="connsiteY33" fmla="*/ 19885 h 320215"/>
                          <a:gd name="connsiteX34" fmla="*/ 757173 w 757185"/>
                          <a:gd name="connsiteY34" fmla="*/ 30924 h 320215"/>
                          <a:gd name="connsiteX35" fmla="*/ 754636 w 757185"/>
                          <a:gd name="connsiteY35" fmla="*/ 33778 h 320215"/>
                          <a:gd name="connsiteX36" fmla="*/ 751464 w 757185"/>
                          <a:gd name="connsiteY36" fmla="*/ 41645 h 320215"/>
                          <a:gd name="connsiteX37" fmla="*/ 751274 w 757185"/>
                          <a:gd name="connsiteY37" fmla="*/ 45198 h 320215"/>
                          <a:gd name="connsiteX38" fmla="*/ 743914 w 757185"/>
                          <a:gd name="connsiteY38" fmla="*/ 54016 h 320215"/>
                          <a:gd name="connsiteX39" fmla="*/ 735667 w 757185"/>
                          <a:gd name="connsiteY39" fmla="*/ 62644 h 320215"/>
                          <a:gd name="connsiteX40" fmla="*/ 700013 w 757185"/>
                          <a:gd name="connsiteY40" fmla="*/ 100011 h 320215"/>
                          <a:gd name="connsiteX41" fmla="*/ 702360 w 757185"/>
                          <a:gd name="connsiteY41" fmla="*/ 103881 h 320215"/>
                          <a:gd name="connsiteX42" fmla="*/ 708007 w 757185"/>
                          <a:gd name="connsiteY42" fmla="*/ 110669 h 320215"/>
                          <a:gd name="connsiteX43" fmla="*/ 699823 w 757185"/>
                          <a:gd name="connsiteY43" fmla="*/ 136997 h 320215"/>
                          <a:gd name="connsiteX44" fmla="*/ 696524 w 757185"/>
                          <a:gd name="connsiteY44" fmla="*/ 139916 h 320215"/>
                          <a:gd name="connsiteX45" fmla="*/ 686690 w 757185"/>
                          <a:gd name="connsiteY45" fmla="*/ 147465 h 320215"/>
                          <a:gd name="connsiteX46" fmla="*/ 689926 w 757185"/>
                          <a:gd name="connsiteY46" fmla="*/ 182167 h 320215"/>
                          <a:gd name="connsiteX47" fmla="*/ 676096 w 757185"/>
                          <a:gd name="connsiteY47" fmla="*/ 185403 h 320215"/>
                          <a:gd name="connsiteX48" fmla="*/ 661441 w 757185"/>
                          <a:gd name="connsiteY48" fmla="*/ 183436 h 320215"/>
                          <a:gd name="connsiteX49" fmla="*/ 580363 w 757185"/>
                          <a:gd name="connsiteY49" fmla="*/ 207607 h 320215"/>
                          <a:gd name="connsiteX50" fmla="*/ 567738 w 757185"/>
                          <a:gd name="connsiteY50" fmla="*/ 210970 h 320215"/>
                          <a:gd name="connsiteX51" fmla="*/ 555684 w 757185"/>
                          <a:gd name="connsiteY51" fmla="*/ 214459 h 320215"/>
                          <a:gd name="connsiteX52" fmla="*/ 396129 w 757185"/>
                          <a:gd name="connsiteY52" fmla="*/ 268765 h 320215"/>
                          <a:gd name="connsiteX53" fmla="*/ 343029 w 757185"/>
                          <a:gd name="connsiteY53" fmla="*/ 286084 h 320215"/>
                          <a:gd name="connsiteX54" fmla="*/ 287391 w 757185"/>
                          <a:gd name="connsiteY54" fmla="*/ 302325 h 320215"/>
                          <a:gd name="connsiteX55" fmla="*/ 283711 w 757185"/>
                          <a:gd name="connsiteY55" fmla="*/ 304736 h 320215"/>
                          <a:gd name="connsiteX56" fmla="*/ 273434 w 757185"/>
                          <a:gd name="connsiteY56" fmla="*/ 314633 h 320215"/>
                          <a:gd name="connsiteX57" fmla="*/ 261063 w 757185"/>
                          <a:gd name="connsiteY57" fmla="*/ 320216 h 320215"/>
                          <a:gd name="connsiteX58" fmla="*/ 51199 w 757185"/>
                          <a:gd name="connsiteY58" fmla="*/ 317932 h 320215"/>
                          <a:gd name="connsiteX59" fmla="*/ 73404 w 757185"/>
                          <a:gd name="connsiteY59" fmla="*/ 312539 h 320215"/>
                          <a:gd name="connsiteX60" fmla="*/ 83618 w 757185"/>
                          <a:gd name="connsiteY60" fmla="*/ 306766 h 320215"/>
                          <a:gd name="connsiteX61" fmla="*/ 79557 w 757185"/>
                          <a:gd name="connsiteY61" fmla="*/ 304038 h 320215"/>
                          <a:gd name="connsiteX62" fmla="*/ 76576 w 757185"/>
                          <a:gd name="connsiteY62" fmla="*/ 303340 h 320215"/>
                          <a:gd name="connsiteX63" fmla="*/ 75053 w 757185"/>
                          <a:gd name="connsiteY63" fmla="*/ 302262 h 320215"/>
                          <a:gd name="connsiteX64" fmla="*/ 76132 w 757185"/>
                          <a:gd name="connsiteY64" fmla="*/ 299597 h 320215"/>
                          <a:gd name="connsiteX65" fmla="*/ 70739 w 757185"/>
                          <a:gd name="connsiteY65" fmla="*/ 296933 h 320215"/>
                          <a:gd name="connsiteX66" fmla="*/ 45489 w 757185"/>
                          <a:gd name="connsiteY66" fmla="*/ 297694 h 320215"/>
                          <a:gd name="connsiteX67" fmla="*/ 7425 w 757185"/>
                          <a:gd name="connsiteY67" fmla="*/ 307527 h 320215"/>
                          <a:gd name="connsiteX68" fmla="*/ 1271 w 757185"/>
                          <a:gd name="connsiteY68" fmla="*/ 306639 h 320215"/>
                          <a:gd name="connsiteX69" fmla="*/ 636 w 757185"/>
                          <a:gd name="connsiteY69" fmla="*/ 304609 h 320215"/>
                          <a:gd name="connsiteX70" fmla="*/ 58939 w 757185"/>
                          <a:gd name="connsiteY70" fmla="*/ 282214 h 320215"/>
                          <a:gd name="connsiteX71" fmla="*/ 58939 w 757185"/>
                          <a:gd name="connsiteY71" fmla="*/ 282214 h 320215"/>
                          <a:gd name="connsiteX72" fmla="*/ 521997 w 757185"/>
                          <a:gd name="connsiteY72" fmla="*/ 149559 h 320215"/>
                          <a:gd name="connsiteX73" fmla="*/ 522821 w 757185"/>
                          <a:gd name="connsiteY73" fmla="*/ 153238 h 320215"/>
                          <a:gd name="connsiteX74" fmla="*/ 523329 w 757185"/>
                          <a:gd name="connsiteY74" fmla="*/ 153492 h 320215"/>
                          <a:gd name="connsiteX75" fmla="*/ 533353 w 757185"/>
                          <a:gd name="connsiteY75" fmla="*/ 155078 h 320215"/>
                          <a:gd name="connsiteX76" fmla="*/ 681932 w 757185"/>
                          <a:gd name="connsiteY76" fmla="*/ 121581 h 320215"/>
                          <a:gd name="connsiteX77" fmla="*/ 681107 w 757185"/>
                          <a:gd name="connsiteY77" fmla="*/ 117902 h 320215"/>
                          <a:gd name="connsiteX78" fmla="*/ 680600 w 757185"/>
                          <a:gd name="connsiteY78" fmla="*/ 117648 h 320215"/>
                          <a:gd name="connsiteX79" fmla="*/ 670640 w 757185"/>
                          <a:gd name="connsiteY79" fmla="*/ 116062 h 320215"/>
                          <a:gd name="connsiteX80" fmla="*/ 522060 w 757185"/>
                          <a:gd name="connsiteY80" fmla="*/ 149559 h 3202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</a:cxnLst>
                        <a:rect l="l" t="t" r="r" b="b"/>
                        <a:pathLst>
                          <a:path w="757185" h="320215">
                            <a:moveTo>
                              <a:pt x="58749" y="282214"/>
                            </a:moveTo>
                            <a:cubicBezTo>
                              <a:pt x="104617" y="266354"/>
                              <a:pt x="151119" y="251065"/>
                              <a:pt x="198637" y="236346"/>
                            </a:cubicBezTo>
                            <a:cubicBezTo>
                              <a:pt x="234671" y="225181"/>
                              <a:pt x="268295" y="214269"/>
                              <a:pt x="299381" y="203738"/>
                            </a:cubicBezTo>
                            <a:cubicBezTo>
                              <a:pt x="344107" y="188575"/>
                              <a:pt x="390229" y="176712"/>
                              <a:pt x="437620" y="168083"/>
                            </a:cubicBezTo>
                            <a:cubicBezTo>
                              <a:pt x="450562" y="165736"/>
                              <a:pt x="462616" y="162881"/>
                              <a:pt x="473908" y="159456"/>
                            </a:cubicBezTo>
                            <a:cubicBezTo>
                              <a:pt x="486089" y="155903"/>
                              <a:pt x="505629" y="154000"/>
                              <a:pt x="512163" y="147402"/>
                            </a:cubicBezTo>
                            <a:cubicBezTo>
                              <a:pt x="516921" y="142644"/>
                              <a:pt x="522441" y="139535"/>
                              <a:pt x="528595" y="138076"/>
                            </a:cubicBezTo>
                            <a:cubicBezTo>
                              <a:pt x="537413" y="135982"/>
                              <a:pt x="545280" y="133698"/>
                              <a:pt x="552004" y="131288"/>
                            </a:cubicBezTo>
                            <a:cubicBezTo>
                              <a:pt x="566406" y="126022"/>
                              <a:pt x="563107" y="124373"/>
                              <a:pt x="542171" y="126339"/>
                            </a:cubicBezTo>
                            <a:cubicBezTo>
                              <a:pt x="534939" y="127037"/>
                              <a:pt x="529419" y="128623"/>
                              <a:pt x="525549" y="131161"/>
                            </a:cubicBezTo>
                            <a:cubicBezTo>
                              <a:pt x="524027" y="132112"/>
                              <a:pt x="521933" y="132874"/>
                              <a:pt x="519205" y="133318"/>
                            </a:cubicBezTo>
                            <a:cubicBezTo>
                              <a:pt x="512671" y="134396"/>
                              <a:pt x="508738" y="136490"/>
                              <a:pt x="507532" y="139598"/>
                            </a:cubicBezTo>
                            <a:cubicBezTo>
                              <a:pt x="507088" y="140804"/>
                              <a:pt x="505756" y="141755"/>
                              <a:pt x="503662" y="142390"/>
                            </a:cubicBezTo>
                            <a:cubicBezTo>
                              <a:pt x="480316" y="149622"/>
                              <a:pt x="455447" y="156157"/>
                              <a:pt x="429119" y="162057"/>
                            </a:cubicBezTo>
                            <a:cubicBezTo>
                              <a:pt x="392767" y="170177"/>
                              <a:pt x="367010" y="176394"/>
                              <a:pt x="351974" y="180645"/>
                            </a:cubicBezTo>
                            <a:cubicBezTo>
                              <a:pt x="301094" y="195110"/>
                              <a:pt x="250722" y="209891"/>
                              <a:pt x="200857" y="225054"/>
                            </a:cubicBezTo>
                            <a:cubicBezTo>
                              <a:pt x="200857" y="221438"/>
                              <a:pt x="199271" y="217822"/>
                              <a:pt x="196226" y="214269"/>
                            </a:cubicBezTo>
                            <a:cubicBezTo>
                              <a:pt x="194767" y="212556"/>
                              <a:pt x="194830" y="211097"/>
                              <a:pt x="196480" y="209955"/>
                            </a:cubicBezTo>
                            <a:cubicBezTo>
                              <a:pt x="202507" y="205641"/>
                              <a:pt x="208470" y="201263"/>
                              <a:pt x="214370" y="196759"/>
                            </a:cubicBezTo>
                            <a:cubicBezTo>
                              <a:pt x="222681" y="190415"/>
                              <a:pt x="236892" y="185403"/>
                              <a:pt x="257129" y="181850"/>
                            </a:cubicBezTo>
                            <a:cubicBezTo>
                              <a:pt x="258271" y="181660"/>
                              <a:pt x="257827" y="180899"/>
                              <a:pt x="256241" y="180391"/>
                            </a:cubicBezTo>
                            <a:cubicBezTo>
                              <a:pt x="252879" y="179376"/>
                              <a:pt x="250405" y="178171"/>
                              <a:pt x="248628" y="176775"/>
                            </a:cubicBezTo>
                            <a:cubicBezTo>
                              <a:pt x="247106" y="175506"/>
                              <a:pt x="247106" y="174491"/>
                              <a:pt x="248628" y="173793"/>
                            </a:cubicBezTo>
                            <a:cubicBezTo>
                              <a:pt x="315115" y="145689"/>
                              <a:pt x="375574" y="112826"/>
                              <a:pt x="430007" y="75142"/>
                            </a:cubicBezTo>
                            <a:cubicBezTo>
                              <a:pt x="445931" y="64040"/>
                              <a:pt x="466803" y="54460"/>
                              <a:pt x="492497" y="46340"/>
                            </a:cubicBezTo>
                            <a:cubicBezTo>
                              <a:pt x="553908" y="26990"/>
                              <a:pt x="623630" y="11701"/>
                              <a:pt x="701726" y="535"/>
                            </a:cubicBezTo>
                            <a:cubicBezTo>
                              <a:pt x="708514" y="-416"/>
                              <a:pt x="719616" y="91"/>
                              <a:pt x="727927" y="599"/>
                            </a:cubicBezTo>
                            <a:cubicBezTo>
                              <a:pt x="731289" y="789"/>
                              <a:pt x="733573" y="1614"/>
                              <a:pt x="734588" y="3009"/>
                            </a:cubicBezTo>
                            <a:lnTo>
                              <a:pt x="735604" y="4469"/>
                            </a:lnTo>
                            <a:cubicBezTo>
                              <a:pt x="736492" y="5864"/>
                              <a:pt x="735223" y="6435"/>
                              <a:pt x="731734" y="6118"/>
                            </a:cubicBezTo>
                            <a:cubicBezTo>
                              <a:pt x="726975" y="5737"/>
                              <a:pt x="723106" y="6118"/>
                              <a:pt x="720314" y="7323"/>
                            </a:cubicBezTo>
                            <a:cubicBezTo>
                              <a:pt x="715619" y="9354"/>
                              <a:pt x="722852" y="14238"/>
                              <a:pt x="732305" y="15444"/>
                            </a:cubicBezTo>
                            <a:cubicBezTo>
                              <a:pt x="737697" y="16142"/>
                              <a:pt x="742392" y="16396"/>
                              <a:pt x="746198" y="16205"/>
                            </a:cubicBezTo>
                            <a:cubicBezTo>
                              <a:pt x="752606" y="15888"/>
                              <a:pt x="755841" y="17157"/>
                              <a:pt x="756158" y="19885"/>
                            </a:cubicBezTo>
                            <a:lnTo>
                              <a:pt x="757173" y="30924"/>
                            </a:lnTo>
                            <a:cubicBezTo>
                              <a:pt x="757300" y="32129"/>
                              <a:pt x="756412" y="33144"/>
                              <a:pt x="754636" y="33778"/>
                            </a:cubicBezTo>
                            <a:cubicBezTo>
                              <a:pt x="749814" y="35555"/>
                              <a:pt x="748736" y="38219"/>
                              <a:pt x="751464" y="41645"/>
                            </a:cubicBezTo>
                            <a:cubicBezTo>
                              <a:pt x="752542" y="43041"/>
                              <a:pt x="752479" y="44183"/>
                              <a:pt x="751274" y="45198"/>
                            </a:cubicBezTo>
                            <a:cubicBezTo>
                              <a:pt x="748165" y="47799"/>
                              <a:pt x="745691" y="50717"/>
                              <a:pt x="743914" y="54016"/>
                            </a:cubicBezTo>
                            <a:cubicBezTo>
                              <a:pt x="741948" y="57505"/>
                              <a:pt x="739156" y="60424"/>
                              <a:pt x="735667" y="62644"/>
                            </a:cubicBezTo>
                            <a:cubicBezTo>
                              <a:pt x="719743" y="72922"/>
                              <a:pt x="707880" y="85356"/>
                              <a:pt x="700013" y="100011"/>
                            </a:cubicBezTo>
                            <a:cubicBezTo>
                              <a:pt x="699378" y="101153"/>
                              <a:pt x="700140" y="102422"/>
                              <a:pt x="702360" y="103881"/>
                            </a:cubicBezTo>
                            <a:cubicBezTo>
                              <a:pt x="706865" y="106926"/>
                              <a:pt x="708831" y="109147"/>
                              <a:pt x="708007" y="110669"/>
                            </a:cubicBezTo>
                            <a:cubicBezTo>
                              <a:pt x="703439" y="119044"/>
                              <a:pt x="700774" y="127862"/>
                              <a:pt x="699823" y="136997"/>
                            </a:cubicBezTo>
                            <a:cubicBezTo>
                              <a:pt x="699696" y="138266"/>
                              <a:pt x="698617" y="139218"/>
                              <a:pt x="696524" y="139916"/>
                            </a:cubicBezTo>
                            <a:cubicBezTo>
                              <a:pt x="690624" y="141882"/>
                              <a:pt x="686437" y="143405"/>
                              <a:pt x="686690" y="147465"/>
                            </a:cubicBezTo>
                            <a:cubicBezTo>
                              <a:pt x="687705" y="158377"/>
                              <a:pt x="688784" y="169923"/>
                              <a:pt x="689926" y="182167"/>
                            </a:cubicBezTo>
                            <a:cubicBezTo>
                              <a:pt x="690243" y="185593"/>
                              <a:pt x="685675" y="186672"/>
                              <a:pt x="676096" y="185403"/>
                            </a:cubicBezTo>
                            <a:lnTo>
                              <a:pt x="661441" y="183436"/>
                            </a:lnTo>
                            <a:cubicBezTo>
                              <a:pt x="632067" y="191684"/>
                              <a:pt x="605105" y="199741"/>
                              <a:pt x="580363" y="207607"/>
                            </a:cubicBezTo>
                            <a:cubicBezTo>
                              <a:pt x="576429" y="208813"/>
                              <a:pt x="572179" y="209955"/>
                              <a:pt x="567738" y="210970"/>
                            </a:cubicBezTo>
                            <a:cubicBezTo>
                              <a:pt x="562726" y="212048"/>
                              <a:pt x="558729" y="213254"/>
                              <a:pt x="555684" y="214459"/>
                            </a:cubicBezTo>
                            <a:cubicBezTo>
                              <a:pt x="505819" y="233936"/>
                              <a:pt x="452655" y="252080"/>
                              <a:pt x="396129" y="268765"/>
                            </a:cubicBezTo>
                            <a:cubicBezTo>
                              <a:pt x="384773" y="272127"/>
                              <a:pt x="367073" y="277901"/>
                              <a:pt x="343029" y="286084"/>
                            </a:cubicBezTo>
                            <a:cubicBezTo>
                              <a:pt x="325646" y="291984"/>
                              <a:pt x="307121" y="297377"/>
                              <a:pt x="287391" y="302325"/>
                            </a:cubicBezTo>
                            <a:cubicBezTo>
                              <a:pt x="285234" y="302833"/>
                              <a:pt x="284029" y="303658"/>
                              <a:pt x="283711" y="304736"/>
                            </a:cubicBezTo>
                            <a:cubicBezTo>
                              <a:pt x="282633" y="308543"/>
                              <a:pt x="279144" y="311905"/>
                              <a:pt x="273434" y="314633"/>
                            </a:cubicBezTo>
                            <a:cubicBezTo>
                              <a:pt x="269310" y="316600"/>
                              <a:pt x="265186" y="318503"/>
                              <a:pt x="261063" y="320216"/>
                            </a:cubicBezTo>
                            <a:cubicBezTo>
                              <a:pt x="178272" y="319708"/>
                              <a:pt x="104807" y="318947"/>
                              <a:pt x="51199" y="317932"/>
                            </a:cubicBezTo>
                            <a:cubicBezTo>
                              <a:pt x="57797" y="316092"/>
                              <a:pt x="65220" y="314252"/>
                              <a:pt x="73404" y="312539"/>
                            </a:cubicBezTo>
                            <a:cubicBezTo>
                              <a:pt x="78923" y="311334"/>
                              <a:pt x="82349" y="309431"/>
                              <a:pt x="83618" y="306766"/>
                            </a:cubicBezTo>
                            <a:cubicBezTo>
                              <a:pt x="84062" y="305688"/>
                              <a:pt x="82793" y="304800"/>
                              <a:pt x="79557" y="304038"/>
                            </a:cubicBezTo>
                            <a:cubicBezTo>
                              <a:pt x="78542" y="303848"/>
                              <a:pt x="77527" y="303594"/>
                              <a:pt x="76576" y="303340"/>
                            </a:cubicBezTo>
                            <a:cubicBezTo>
                              <a:pt x="75370" y="303023"/>
                              <a:pt x="74863" y="302643"/>
                              <a:pt x="75053" y="302262"/>
                            </a:cubicBezTo>
                            <a:lnTo>
                              <a:pt x="76132" y="299597"/>
                            </a:lnTo>
                            <a:cubicBezTo>
                              <a:pt x="76766" y="298202"/>
                              <a:pt x="74926" y="297314"/>
                              <a:pt x="70739" y="296933"/>
                            </a:cubicBezTo>
                            <a:cubicBezTo>
                              <a:pt x="61223" y="296045"/>
                              <a:pt x="52849" y="296298"/>
                              <a:pt x="45489" y="297694"/>
                            </a:cubicBezTo>
                            <a:cubicBezTo>
                              <a:pt x="31469" y="300359"/>
                              <a:pt x="18717" y="303594"/>
                              <a:pt x="7425" y="307527"/>
                            </a:cubicBezTo>
                            <a:cubicBezTo>
                              <a:pt x="5648" y="308098"/>
                              <a:pt x="3618" y="307845"/>
                              <a:pt x="1271" y="306639"/>
                            </a:cubicBezTo>
                            <a:cubicBezTo>
                              <a:pt x="-188" y="305878"/>
                              <a:pt x="-379" y="305180"/>
                              <a:pt x="636" y="304609"/>
                            </a:cubicBezTo>
                            <a:cubicBezTo>
                              <a:pt x="18146" y="295537"/>
                              <a:pt x="37623" y="288051"/>
                              <a:pt x="58939" y="282214"/>
                            </a:cubicBezTo>
                            <a:lnTo>
                              <a:pt x="58939" y="282214"/>
                            </a:lnTo>
                            <a:close/>
                            <a:moveTo>
                              <a:pt x="521997" y="149559"/>
                            </a:moveTo>
                            <a:cubicBezTo>
                              <a:pt x="519396" y="150130"/>
                              <a:pt x="519776" y="151779"/>
                              <a:pt x="522821" y="153238"/>
                            </a:cubicBezTo>
                            <a:lnTo>
                              <a:pt x="523329" y="153492"/>
                            </a:lnTo>
                            <a:cubicBezTo>
                              <a:pt x="526311" y="154951"/>
                              <a:pt x="530815" y="155649"/>
                              <a:pt x="533353" y="155078"/>
                            </a:cubicBezTo>
                            <a:lnTo>
                              <a:pt x="681932" y="121581"/>
                            </a:lnTo>
                            <a:cubicBezTo>
                              <a:pt x="684533" y="121010"/>
                              <a:pt x="684153" y="119361"/>
                              <a:pt x="681107" y="117902"/>
                            </a:cubicBezTo>
                            <a:lnTo>
                              <a:pt x="680600" y="117648"/>
                            </a:lnTo>
                            <a:cubicBezTo>
                              <a:pt x="677618" y="116189"/>
                              <a:pt x="673114" y="115491"/>
                              <a:pt x="670640" y="116062"/>
                            </a:cubicBezTo>
                            <a:lnTo>
                              <a:pt x="522060" y="14955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6" name="Freeform: Shape 10075">
                        <a:extLst>
                          <a:ext uri="{FF2B5EF4-FFF2-40B4-BE49-F238E27FC236}">
                            <a16:creationId xmlns:a16="http://schemas.microsoft.com/office/drawing/2014/main" id="{DE65DD04-3191-A0EF-0291-57697B65C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2506" y="1783357"/>
                        <a:ext cx="613430" cy="334692"/>
                      </a:xfrm>
                      <a:custGeom>
                        <a:avLst/>
                        <a:gdLst>
                          <a:gd name="connsiteX0" fmla="*/ 0 w 613430"/>
                          <a:gd name="connsiteY0" fmla="*/ 328222 h 334692"/>
                          <a:gd name="connsiteX1" fmla="*/ 50055 w 613430"/>
                          <a:gd name="connsiteY1" fmla="*/ 307540 h 334692"/>
                          <a:gd name="connsiteX2" fmla="*/ 83869 w 613430"/>
                          <a:gd name="connsiteY2" fmla="*/ 290855 h 334692"/>
                          <a:gd name="connsiteX3" fmla="*/ 171291 w 613430"/>
                          <a:gd name="connsiteY3" fmla="*/ 241561 h 334692"/>
                          <a:gd name="connsiteX4" fmla="*/ 187088 w 613430"/>
                          <a:gd name="connsiteY4" fmla="*/ 232425 h 334692"/>
                          <a:gd name="connsiteX5" fmla="*/ 211196 w 613430"/>
                          <a:gd name="connsiteY5" fmla="*/ 221260 h 334692"/>
                          <a:gd name="connsiteX6" fmla="*/ 327103 w 613430"/>
                          <a:gd name="connsiteY6" fmla="*/ 159087 h 334692"/>
                          <a:gd name="connsiteX7" fmla="*/ 422646 w 613430"/>
                          <a:gd name="connsiteY7" fmla="*/ 106812 h 334692"/>
                          <a:gd name="connsiteX8" fmla="*/ 554477 w 613430"/>
                          <a:gd name="connsiteY8" fmla="*/ 26305 h 334692"/>
                          <a:gd name="connsiteX9" fmla="*/ 607196 w 613430"/>
                          <a:gd name="connsiteY9" fmla="*/ 1119 h 334692"/>
                          <a:gd name="connsiteX10" fmla="*/ 613033 w 613430"/>
                          <a:gd name="connsiteY10" fmla="*/ 2959 h 334692"/>
                          <a:gd name="connsiteX11" fmla="*/ 595840 w 613430"/>
                          <a:gd name="connsiteY11" fmla="*/ 13236 h 334692"/>
                          <a:gd name="connsiteX12" fmla="*/ 453922 w 613430"/>
                          <a:gd name="connsiteY12" fmla="*/ 105797 h 334692"/>
                          <a:gd name="connsiteX13" fmla="*/ 379379 w 613430"/>
                          <a:gd name="connsiteY13" fmla="*/ 145321 h 334692"/>
                          <a:gd name="connsiteX14" fmla="*/ 335604 w 613430"/>
                          <a:gd name="connsiteY14" fmla="*/ 168286 h 334692"/>
                          <a:gd name="connsiteX15" fmla="*/ 302995 w 613430"/>
                          <a:gd name="connsiteY15" fmla="*/ 183512 h 334692"/>
                          <a:gd name="connsiteX16" fmla="*/ 295953 w 613430"/>
                          <a:gd name="connsiteY16" fmla="*/ 190554 h 334692"/>
                          <a:gd name="connsiteX17" fmla="*/ 287199 w 613430"/>
                          <a:gd name="connsiteY17" fmla="*/ 194361 h 334692"/>
                          <a:gd name="connsiteX18" fmla="*/ 276921 w 613430"/>
                          <a:gd name="connsiteY18" fmla="*/ 197152 h 334692"/>
                          <a:gd name="connsiteX19" fmla="*/ 265121 w 613430"/>
                          <a:gd name="connsiteY19" fmla="*/ 207874 h 334692"/>
                          <a:gd name="connsiteX20" fmla="*/ 261061 w 613430"/>
                          <a:gd name="connsiteY20" fmla="*/ 210919 h 334692"/>
                          <a:gd name="connsiteX21" fmla="*/ 223884 w 613430"/>
                          <a:gd name="connsiteY21" fmla="*/ 227223 h 334692"/>
                          <a:gd name="connsiteX22" fmla="*/ 210625 w 613430"/>
                          <a:gd name="connsiteY22" fmla="*/ 233568 h 334692"/>
                          <a:gd name="connsiteX23" fmla="*/ 194765 w 613430"/>
                          <a:gd name="connsiteY23" fmla="*/ 242893 h 334692"/>
                          <a:gd name="connsiteX24" fmla="*/ 175542 w 613430"/>
                          <a:gd name="connsiteY24" fmla="*/ 248984 h 334692"/>
                          <a:gd name="connsiteX25" fmla="*/ 158476 w 613430"/>
                          <a:gd name="connsiteY25" fmla="*/ 255962 h 334692"/>
                          <a:gd name="connsiteX26" fmla="*/ 95543 w 613430"/>
                          <a:gd name="connsiteY26" fmla="*/ 291680 h 334692"/>
                          <a:gd name="connsiteX27" fmla="*/ 55638 w 613430"/>
                          <a:gd name="connsiteY27" fmla="*/ 311346 h 334692"/>
                          <a:gd name="connsiteX28" fmla="*/ 14972 w 613430"/>
                          <a:gd name="connsiteY28" fmla="*/ 328222 h 334692"/>
                          <a:gd name="connsiteX29" fmla="*/ 571 w 613430"/>
                          <a:gd name="connsiteY29" fmla="*/ 334693 h 334692"/>
                          <a:gd name="connsiteX30" fmla="*/ 254 w 613430"/>
                          <a:gd name="connsiteY30" fmla="*/ 328412 h 33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</a:cxnLst>
                        <a:rect l="l" t="t" r="r" b="b"/>
                        <a:pathLst>
                          <a:path w="613430" h="334692">
                            <a:moveTo>
                              <a:pt x="0" y="328222"/>
                            </a:moveTo>
                            <a:cubicBezTo>
                              <a:pt x="21697" y="318832"/>
                              <a:pt x="38382" y="311917"/>
                              <a:pt x="50055" y="307540"/>
                            </a:cubicBezTo>
                            <a:cubicBezTo>
                              <a:pt x="64012" y="302274"/>
                              <a:pt x="75241" y="296691"/>
                              <a:pt x="83869" y="290855"/>
                            </a:cubicBezTo>
                            <a:cubicBezTo>
                              <a:pt x="109627" y="273218"/>
                              <a:pt x="138746" y="256787"/>
                              <a:pt x="171291" y="241561"/>
                            </a:cubicBezTo>
                            <a:cubicBezTo>
                              <a:pt x="173893" y="240356"/>
                              <a:pt x="179158" y="237311"/>
                              <a:pt x="187088" y="232425"/>
                            </a:cubicBezTo>
                            <a:cubicBezTo>
                              <a:pt x="194003" y="228238"/>
                              <a:pt x="204535" y="224876"/>
                              <a:pt x="211196" y="221260"/>
                            </a:cubicBezTo>
                            <a:cubicBezTo>
                              <a:pt x="248690" y="200324"/>
                              <a:pt x="287389" y="179579"/>
                              <a:pt x="327103" y="159087"/>
                            </a:cubicBezTo>
                            <a:cubicBezTo>
                              <a:pt x="365422" y="139357"/>
                              <a:pt x="397269" y="121911"/>
                              <a:pt x="422646" y="106812"/>
                            </a:cubicBezTo>
                            <a:cubicBezTo>
                              <a:pt x="467689" y="79786"/>
                              <a:pt x="511590" y="52950"/>
                              <a:pt x="554477" y="26305"/>
                            </a:cubicBezTo>
                            <a:cubicBezTo>
                              <a:pt x="570083" y="16598"/>
                              <a:pt x="587720" y="8224"/>
                              <a:pt x="607196" y="1119"/>
                            </a:cubicBezTo>
                            <a:cubicBezTo>
                              <a:pt x="612335" y="-848"/>
                              <a:pt x="614365" y="-214"/>
                              <a:pt x="613033" y="2959"/>
                            </a:cubicBezTo>
                            <a:cubicBezTo>
                              <a:pt x="611320" y="6892"/>
                              <a:pt x="600154" y="10635"/>
                              <a:pt x="595840" y="13236"/>
                            </a:cubicBezTo>
                            <a:cubicBezTo>
                              <a:pt x="545405" y="43053"/>
                              <a:pt x="498141" y="73886"/>
                              <a:pt x="453922" y="105797"/>
                            </a:cubicBezTo>
                            <a:cubicBezTo>
                              <a:pt x="437174" y="117787"/>
                              <a:pt x="409894" y="131808"/>
                              <a:pt x="379379" y="145321"/>
                            </a:cubicBezTo>
                            <a:cubicBezTo>
                              <a:pt x="363392" y="152426"/>
                              <a:pt x="348800" y="160102"/>
                              <a:pt x="335604" y="168286"/>
                            </a:cubicBezTo>
                            <a:cubicBezTo>
                              <a:pt x="326786" y="173806"/>
                              <a:pt x="313019" y="178056"/>
                              <a:pt x="302995" y="183512"/>
                            </a:cubicBezTo>
                            <a:cubicBezTo>
                              <a:pt x="302995" y="183512"/>
                              <a:pt x="300585" y="185923"/>
                              <a:pt x="295953" y="190554"/>
                            </a:cubicBezTo>
                            <a:cubicBezTo>
                              <a:pt x="294241" y="192267"/>
                              <a:pt x="291322" y="193536"/>
                              <a:pt x="287199" y="194361"/>
                            </a:cubicBezTo>
                            <a:cubicBezTo>
                              <a:pt x="283265" y="195122"/>
                              <a:pt x="279713" y="196074"/>
                              <a:pt x="276921" y="197152"/>
                            </a:cubicBezTo>
                            <a:cubicBezTo>
                              <a:pt x="269879" y="199753"/>
                              <a:pt x="265946" y="203306"/>
                              <a:pt x="265121" y="207874"/>
                            </a:cubicBezTo>
                            <a:cubicBezTo>
                              <a:pt x="264931" y="209269"/>
                              <a:pt x="263472" y="210221"/>
                              <a:pt x="261061" y="210919"/>
                            </a:cubicBezTo>
                            <a:cubicBezTo>
                              <a:pt x="245327" y="215106"/>
                              <a:pt x="232893" y="220498"/>
                              <a:pt x="223884" y="227223"/>
                            </a:cubicBezTo>
                            <a:cubicBezTo>
                              <a:pt x="221537" y="228936"/>
                              <a:pt x="217159" y="231030"/>
                              <a:pt x="210625" y="233568"/>
                            </a:cubicBezTo>
                            <a:cubicBezTo>
                              <a:pt x="203456" y="236295"/>
                              <a:pt x="201934" y="240483"/>
                              <a:pt x="194765" y="242893"/>
                            </a:cubicBezTo>
                            <a:cubicBezTo>
                              <a:pt x="188421" y="244923"/>
                              <a:pt x="181950" y="246954"/>
                              <a:pt x="175542" y="248984"/>
                            </a:cubicBezTo>
                            <a:cubicBezTo>
                              <a:pt x="168881" y="251077"/>
                              <a:pt x="163107" y="253361"/>
                              <a:pt x="158476" y="255962"/>
                            </a:cubicBezTo>
                            <a:cubicBezTo>
                              <a:pt x="137033" y="267762"/>
                              <a:pt x="116098" y="279626"/>
                              <a:pt x="95543" y="291680"/>
                            </a:cubicBezTo>
                            <a:cubicBezTo>
                              <a:pt x="83552" y="298722"/>
                              <a:pt x="70293" y="305320"/>
                              <a:pt x="55638" y="311346"/>
                            </a:cubicBezTo>
                            <a:cubicBezTo>
                              <a:pt x="28929" y="322449"/>
                              <a:pt x="15416" y="328031"/>
                              <a:pt x="14972" y="328222"/>
                            </a:cubicBezTo>
                            <a:lnTo>
                              <a:pt x="571" y="334693"/>
                            </a:lnTo>
                            <a:cubicBezTo>
                              <a:pt x="444" y="332345"/>
                              <a:pt x="317" y="330188"/>
                              <a:pt x="254" y="32841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7" name="Freeform: Shape 10076">
                        <a:extLst>
                          <a:ext uri="{FF2B5EF4-FFF2-40B4-BE49-F238E27FC236}">
                            <a16:creationId xmlns:a16="http://schemas.microsoft.com/office/drawing/2014/main" id="{B404B289-7EDA-6858-8A5D-73C5255648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20007" y="1964481"/>
                        <a:ext cx="502047" cy="156677"/>
                      </a:xfrm>
                      <a:custGeom>
                        <a:avLst/>
                        <a:gdLst>
                          <a:gd name="connsiteX0" fmla="*/ 63 w 502047"/>
                          <a:gd name="connsiteY0" fmla="*/ 156677 h 156677"/>
                          <a:gd name="connsiteX1" fmla="*/ 86978 w 502047"/>
                          <a:gd name="connsiteY1" fmla="*/ 117217 h 156677"/>
                          <a:gd name="connsiteX2" fmla="*/ 142108 w 502047"/>
                          <a:gd name="connsiteY2" fmla="*/ 99517 h 156677"/>
                          <a:gd name="connsiteX3" fmla="*/ 293226 w 502047"/>
                          <a:gd name="connsiteY3" fmla="*/ 55108 h 156677"/>
                          <a:gd name="connsiteX4" fmla="*/ 370370 w 502047"/>
                          <a:gd name="connsiteY4" fmla="*/ 36520 h 156677"/>
                          <a:gd name="connsiteX5" fmla="*/ 444914 w 502047"/>
                          <a:gd name="connsiteY5" fmla="*/ 16853 h 156677"/>
                          <a:gd name="connsiteX6" fmla="*/ 448783 w 502047"/>
                          <a:gd name="connsiteY6" fmla="*/ 14061 h 156677"/>
                          <a:gd name="connsiteX7" fmla="*/ 460457 w 502047"/>
                          <a:gd name="connsiteY7" fmla="*/ 7781 h 156677"/>
                          <a:gd name="connsiteX8" fmla="*/ 466801 w 502047"/>
                          <a:gd name="connsiteY8" fmla="*/ 5624 h 156677"/>
                          <a:gd name="connsiteX9" fmla="*/ 483422 w 502047"/>
                          <a:gd name="connsiteY9" fmla="*/ 802 h 156677"/>
                          <a:gd name="connsiteX10" fmla="*/ 493256 w 502047"/>
                          <a:gd name="connsiteY10" fmla="*/ 5751 h 156677"/>
                          <a:gd name="connsiteX11" fmla="*/ 469846 w 502047"/>
                          <a:gd name="connsiteY11" fmla="*/ 12539 h 156677"/>
                          <a:gd name="connsiteX12" fmla="*/ 453415 w 502047"/>
                          <a:gd name="connsiteY12" fmla="*/ 21865 h 156677"/>
                          <a:gd name="connsiteX13" fmla="*/ 415160 w 502047"/>
                          <a:gd name="connsiteY13" fmla="*/ 33919 h 156677"/>
                          <a:gd name="connsiteX14" fmla="*/ 378871 w 502047"/>
                          <a:gd name="connsiteY14" fmla="*/ 42546 h 156677"/>
                          <a:gd name="connsiteX15" fmla="*/ 240633 w 502047"/>
                          <a:gd name="connsiteY15" fmla="*/ 78201 h 156677"/>
                          <a:gd name="connsiteX16" fmla="*/ 139888 w 502047"/>
                          <a:gd name="connsiteY16" fmla="*/ 110809 h 156677"/>
                          <a:gd name="connsiteX17" fmla="*/ 0 w 502047"/>
                          <a:gd name="connsiteY17" fmla="*/ 156677 h 156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502047" h="156677">
                            <a:moveTo>
                              <a:pt x="63" y="156677"/>
                            </a:moveTo>
                            <a:cubicBezTo>
                              <a:pt x="26455" y="142149"/>
                              <a:pt x="55448" y="129017"/>
                              <a:pt x="86978" y="117217"/>
                            </a:cubicBezTo>
                            <a:cubicBezTo>
                              <a:pt x="104297" y="110746"/>
                              <a:pt x="122695" y="104846"/>
                              <a:pt x="142108" y="99517"/>
                            </a:cubicBezTo>
                            <a:cubicBezTo>
                              <a:pt x="191910" y="84354"/>
                              <a:pt x="242346" y="69572"/>
                              <a:pt x="293226" y="55108"/>
                            </a:cubicBezTo>
                            <a:cubicBezTo>
                              <a:pt x="308261" y="50857"/>
                              <a:pt x="334018" y="44640"/>
                              <a:pt x="370370" y="36520"/>
                            </a:cubicBezTo>
                            <a:cubicBezTo>
                              <a:pt x="396698" y="30620"/>
                              <a:pt x="421567" y="24085"/>
                              <a:pt x="444914" y="16853"/>
                            </a:cubicBezTo>
                            <a:cubicBezTo>
                              <a:pt x="447007" y="16155"/>
                              <a:pt x="448339" y="15267"/>
                              <a:pt x="448783" y="14061"/>
                            </a:cubicBezTo>
                            <a:cubicBezTo>
                              <a:pt x="449989" y="10953"/>
                              <a:pt x="453986" y="8859"/>
                              <a:pt x="460457" y="7781"/>
                            </a:cubicBezTo>
                            <a:cubicBezTo>
                              <a:pt x="463121" y="7337"/>
                              <a:pt x="465278" y="6575"/>
                              <a:pt x="466801" y="5624"/>
                            </a:cubicBezTo>
                            <a:cubicBezTo>
                              <a:pt x="470671" y="3086"/>
                              <a:pt x="476190" y="1500"/>
                              <a:pt x="483422" y="802"/>
                            </a:cubicBezTo>
                            <a:cubicBezTo>
                              <a:pt x="504358" y="-1164"/>
                              <a:pt x="507657" y="485"/>
                              <a:pt x="493256" y="5751"/>
                            </a:cubicBezTo>
                            <a:cubicBezTo>
                              <a:pt x="486531" y="8161"/>
                              <a:pt x="478664" y="10445"/>
                              <a:pt x="469846" y="12539"/>
                            </a:cubicBezTo>
                            <a:cubicBezTo>
                              <a:pt x="463692" y="13998"/>
                              <a:pt x="458173" y="17107"/>
                              <a:pt x="453415" y="21865"/>
                            </a:cubicBezTo>
                            <a:cubicBezTo>
                              <a:pt x="446880" y="28526"/>
                              <a:pt x="427340" y="30366"/>
                              <a:pt x="415160" y="33919"/>
                            </a:cubicBezTo>
                            <a:cubicBezTo>
                              <a:pt x="403867" y="37281"/>
                              <a:pt x="391813" y="40136"/>
                              <a:pt x="378871" y="42546"/>
                            </a:cubicBezTo>
                            <a:cubicBezTo>
                              <a:pt x="331481" y="51238"/>
                              <a:pt x="285359" y="63102"/>
                              <a:pt x="240633" y="78201"/>
                            </a:cubicBezTo>
                            <a:cubicBezTo>
                              <a:pt x="209546" y="88795"/>
                              <a:pt x="175923" y="99644"/>
                              <a:pt x="139888" y="110809"/>
                            </a:cubicBezTo>
                            <a:cubicBezTo>
                              <a:pt x="92434" y="125528"/>
                              <a:pt x="45868" y="140817"/>
                              <a:pt x="0" y="156677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8" name="Freeform: Shape 10077">
                        <a:extLst>
                          <a:ext uri="{FF2B5EF4-FFF2-40B4-BE49-F238E27FC236}">
                            <a16:creationId xmlns:a16="http://schemas.microsoft.com/office/drawing/2014/main" id="{59780D12-DD97-5751-8AA8-4505B1BF94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90818" y="1711137"/>
                        <a:ext cx="294240" cy="397287"/>
                      </a:xfrm>
                      <a:custGeom>
                        <a:avLst/>
                        <a:gdLst>
                          <a:gd name="connsiteX0" fmla="*/ 294241 w 294240"/>
                          <a:gd name="connsiteY0" fmla="*/ 1142 h 397287"/>
                          <a:gd name="connsiteX1" fmla="*/ 292464 w 294240"/>
                          <a:gd name="connsiteY1" fmla="*/ 2411 h 397287"/>
                          <a:gd name="connsiteX2" fmla="*/ 261315 w 294240"/>
                          <a:gd name="connsiteY2" fmla="*/ 42823 h 397287"/>
                          <a:gd name="connsiteX3" fmla="*/ 244249 w 294240"/>
                          <a:gd name="connsiteY3" fmla="*/ 62807 h 397287"/>
                          <a:gd name="connsiteX4" fmla="*/ 230482 w 294240"/>
                          <a:gd name="connsiteY4" fmla="*/ 83171 h 397287"/>
                          <a:gd name="connsiteX5" fmla="*/ 219443 w 294240"/>
                          <a:gd name="connsiteY5" fmla="*/ 112481 h 397287"/>
                          <a:gd name="connsiteX6" fmla="*/ 185439 w 294240"/>
                          <a:gd name="connsiteY6" fmla="*/ 165391 h 397287"/>
                          <a:gd name="connsiteX7" fmla="*/ 155050 w 294240"/>
                          <a:gd name="connsiteY7" fmla="*/ 218555 h 397287"/>
                          <a:gd name="connsiteX8" fmla="*/ 121871 w 294240"/>
                          <a:gd name="connsiteY8" fmla="*/ 301980 h 397287"/>
                          <a:gd name="connsiteX9" fmla="*/ 130245 w 294240"/>
                          <a:gd name="connsiteY9" fmla="*/ 378554 h 397287"/>
                          <a:gd name="connsiteX10" fmla="*/ 107406 w 294240"/>
                          <a:gd name="connsiteY10" fmla="*/ 332559 h 397287"/>
                          <a:gd name="connsiteX11" fmla="*/ 102331 w 294240"/>
                          <a:gd name="connsiteY11" fmla="*/ 329324 h 397287"/>
                          <a:gd name="connsiteX12" fmla="*/ 85075 w 294240"/>
                          <a:gd name="connsiteY12" fmla="*/ 328689 h 397287"/>
                          <a:gd name="connsiteX13" fmla="*/ 81395 w 294240"/>
                          <a:gd name="connsiteY13" fmla="*/ 331417 h 397287"/>
                          <a:gd name="connsiteX14" fmla="*/ 65154 w 294240"/>
                          <a:gd name="connsiteY14" fmla="*/ 343979 h 397287"/>
                          <a:gd name="connsiteX15" fmla="*/ 62426 w 294240"/>
                          <a:gd name="connsiteY15" fmla="*/ 347024 h 397287"/>
                          <a:gd name="connsiteX16" fmla="*/ 64012 w 294240"/>
                          <a:gd name="connsiteY16" fmla="*/ 363899 h 397287"/>
                          <a:gd name="connsiteX17" fmla="*/ 68263 w 294240"/>
                          <a:gd name="connsiteY17" fmla="*/ 366183 h 397287"/>
                          <a:gd name="connsiteX18" fmla="*/ 72767 w 294240"/>
                          <a:gd name="connsiteY18" fmla="*/ 369292 h 397287"/>
                          <a:gd name="connsiteX19" fmla="*/ 70610 w 294240"/>
                          <a:gd name="connsiteY19" fmla="*/ 370624 h 397287"/>
                          <a:gd name="connsiteX20" fmla="*/ 62807 w 294240"/>
                          <a:gd name="connsiteY20" fmla="*/ 376651 h 397287"/>
                          <a:gd name="connsiteX21" fmla="*/ 69468 w 294240"/>
                          <a:gd name="connsiteY21" fmla="*/ 381219 h 397287"/>
                          <a:gd name="connsiteX22" fmla="*/ 122124 w 294240"/>
                          <a:gd name="connsiteY22" fmla="*/ 394985 h 397287"/>
                          <a:gd name="connsiteX23" fmla="*/ 72894 w 294240"/>
                          <a:gd name="connsiteY23" fmla="*/ 394732 h 397287"/>
                          <a:gd name="connsiteX24" fmla="*/ 64393 w 294240"/>
                          <a:gd name="connsiteY24" fmla="*/ 392384 h 397287"/>
                          <a:gd name="connsiteX25" fmla="*/ 58176 w 294240"/>
                          <a:gd name="connsiteY25" fmla="*/ 387943 h 397287"/>
                          <a:gd name="connsiteX26" fmla="*/ 52276 w 294240"/>
                          <a:gd name="connsiteY26" fmla="*/ 385279 h 397287"/>
                          <a:gd name="connsiteX27" fmla="*/ 48215 w 294240"/>
                          <a:gd name="connsiteY27" fmla="*/ 384073 h 397287"/>
                          <a:gd name="connsiteX28" fmla="*/ 33180 w 294240"/>
                          <a:gd name="connsiteY28" fmla="*/ 367959 h 397287"/>
                          <a:gd name="connsiteX29" fmla="*/ 34068 w 294240"/>
                          <a:gd name="connsiteY29" fmla="*/ 354383 h 397287"/>
                          <a:gd name="connsiteX30" fmla="*/ 33941 w 294240"/>
                          <a:gd name="connsiteY30" fmla="*/ 350323 h 397287"/>
                          <a:gd name="connsiteX31" fmla="*/ 40602 w 294240"/>
                          <a:gd name="connsiteY31" fmla="*/ 343471 h 397287"/>
                          <a:gd name="connsiteX32" fmla="*/ 39587 w 294240"/>
                          <a:gd name="connsiteY32" fmla="*/ 340680 h 397287"/>
                          <a:gd name="connsiteX33" fmla="*/ 29246 w 294240"/>
                          <a:gd name="connsiteY33" fmla="*/ 325707 h 397287"/>
                          <a:gd name="connsiteX34" fmla="*/ 32228 w 294240"/>
                          <a:gd name="connsiteY34" fmla="*/ 306231 h 397287"/>
                          <a:gd name="connsiteX35" fmla="*/ 18335 w 294240"/>
                          <a:gd name="connsiteY35" fmla="*/ 301853 h 397287"/>
                          <a:gd name="connsiteX36" fmla="*/ 5202 w 294240"/>
                          <a:gd name="connsiteY36" fmla="*/ 299760 h 397287"/>
                          <a:gd name="connsiteX37" fmla="*/ 0 w 294240"/>
                          <a:gd name="connsiteY37" fmla="*/ 295319 h 397287"/>
                          <a:gd name="connsiteX38" fmla="*/ 7613 w 294240"/>
                          <a:gd name="connsiteY38" fmla="*/ 252686 h 397287"/>
                          <a:gd name="connsiteX39" fmla="*/ 28168 w 294240"/>
                          <a:gd name="connsiteY39" fmla="*/ 211006 h 397287"/>
                          <a:gd name="connsiteX40" fmla="*/ 34766 w 294240"/>
                          <a:gd name="connsiteY40" fmla="*/ 195399 h 397287"/>
                          <a:gd name="connsiteX41" fmla="*/ 41427 w 294240"/>
                          <a:gd name="connsiteY41" fmla="*/ 179729 h 397287"/>
                          <a:gd name="connsiteX42" fmla="*/ 65471 w 294240"/>
                          <a:gd name="connsiteY42" fmla="*/ 138936 h 397287"/>
                          <a:gd name="connsiteX43" fmla="*/ 87549 w 294240"/>
                          <a:gd name="connsiteY43" fmla="*/ 108675 h 397287"/>
                          <a:gd name="connsiteX44" fmla="*/ 113370 w 294240"/>
                          <a:gd name="connsiteY44" fmla="*/ 79048 h 397287"/>
                          <a:gd name="connsiteX45" fmla="*/ 121363 w 294240"/>
                          <a:gd name="connsiteY45" fmla="*/ 73465 h 397287"/>
                          <a:gd name="connsiteX46" fmla="*/ 131894 w 294240"/>
                          <a:gd name="connsiteY46" fmla="*/ 68707 h 397287"/>
                          <a:gd name="connsiteX47" fmla="*/ 139127 w 294240"/>
                          <a:gd name="connsiteY47" fmla="*/ 63187 h 397287"/>
                          <a:gd name="connsiteX48" fmla="*/ 150356 w 294240"/>
                          <a:gd name="connsiteY48" fmla="*/ 60079 h 397287"/>
                          <a:gd name="connsiteX49" fmla="*/ 158096 w 294240"/>
                          <a:gd name="connsiteY49" fmla="*/ 58176 h 397287"/>
                          <a:gd name="connsiteX50" fmla="*/ 175669 w 294240"/>
                          <a:gd name="connsiteY50" fmla="*/ 47391 h 397287"/>
                          <a:gd name="connsiteX51" fmla="*/ 177699 w 294240"/>
                          <a:gd name="connsiteY51" fmla="*/ 43901 h 397287"/>
                          <a:gd name="connsiteX52" fmla="*/ 185312 w 294240"/>
                          <a:gd name="connsiteY52" fmla="*/ 35844 h 397287"/>
                          <a:gd name="connsiteX53" fmla="*/ 188230 w 294240"/>
                          <a:gd name="connsiteY53" fmla="*/ 32418 h 397287"/>
                          <a:gd name="connsiteX54" fmla="*/ 190705 w 294240"/>
                          <a:gd name="connsiteY54" fmla="*/ 25313 h 397287"/>
                          <a:gd name="connsiteX55" fmla="*/ 196414 w 294240"/>
                          <a:gd name="connsiteY55" fmla="*/ 18906 h 397287"/>
                          <a:gd name="connsiteX56" fmla="*/ 198508 w 294240"/>
                          <a:gd name="connsiteY56" fmla="*/ 6661 h 397287"/>
                          <a:gd name="connsiteX57" fmla="*/ 201807 w 294240"/>
                          <a:gd name="connsiteY57" fmla="*/ 3680 h 397287"/>
                          <a:gd name="connsiteX58" fmla="*/ 210879 w 294240"/>
                          <a:gd name="connsiteY58" fmla="*/ 0 h 397287"/>
                          <a:gd name="connsiteX59" fmla="*/ 294050 w 294240"/>
                          <a:gd name="connsiteY59" fmla="*/ 1142 h 397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</a:cxnLst>
                        <a:rect l="l" t="t" r="r" b="b"/>
                        <a:pathLst>
                          <a:path w="294240" h="397287">
                            <a:moveTo>
                              <a:pt x="294241" y="1142"/>
                            </a:moveTo>
                            <a:cubicBezTo>
                              <a:pt x="293670" y="1586"/>
                              <a:pt x="293035" y="2030"/>
                              <a:pt x="292464" y="2411"/>
                            </a:cubicBezTo>
                            <a:cubicBezTo>
                              <a:pt x="279713" y="11419"/>
                              <a:pt x="269308" y="24869"/>
                              <a:pt x="261315" y="42823"/>
                            </a:cubicBezTo>
                            <a:cubicBezTo>
                              <a:pt x="257952" y="50182"/>
                              <a:pt x="252306" y="56780"/>
                              <a:pt x="244249" y="62807"/>
                            </a:cubicBezTo>
                            <a:cubicBezTo>
                              <a:pt x="236446" y="68643"/>
                              <a:pt x="231814" y="75368"/>
                              <a:pt x="230482" y="83171"/>
                            </a:cubicBezTo>
                            <a:cubicBezTo>
                              <a:pt x="228579" y="93195"/>
                              <a:pt x="224963" y="102965"/>
                              <a:pt x="219443" y="112481"/>
                            </a:cubicBezTo>
                            <a:cubicBezTo>
                              <a:pt x="209229" y="130181"/>
                              <a:pt x="197873" y="147818"/>
                              <a:pt x="185439" y="165391"/>
                            </a:cubicBezTo>
                            <a:cubicBezTo>
                              <a:pt x="172243" y="183980"/>
                              <a:pt x="162092" y="201680"/>
                              <a:pt x="155050" y="218555"/>
                            </a:cubicBezTo>
                            <a:cubicBezTo>
                              <a:pt x="144139" y="244756"/>
                              <a:pt x="133036" y="272544"/>
                              <a:pt x="121871" y="301980"/>
                            </a:cubicBezTo>
                            <a:cubicBezTo>
                              <a:pt x="112672" y="325961"/>
                              <a:pt x="115527" y="351465"/>
                              <a:pt x="130245" y="378554"/>
                            </a:cubicBezTo>
                            <a:lnTo>
                              <a:pt x="107406" y="332559"/>
                            </a:lnTo>
                            <a:cubicBezTo>
                              <a:pt x="106772" y="331417"/>
                              <a:pt x="105122" y="330339"/>
                              <a:pt x="102331" y="329324"/>
                            </a:cubicBezTo>
                            <a:cubicBezTo>
                              <a:pt x="96367" y="327293"/>
                              <a:pt x="90721" y="327103"/>
                              <a:pt x="85075" y="328689"/>
                            </a:cubicBezTo>
                            <a:cubicBezTo>
                              <a:pt x="82981" y="329260"/>
                              <a:pt x="81712" y="330275"/>
                              <a:pt x="81395" y="331417"/>
                            </a:cubicBezTo>
                            <a:cubicBezTo>
                              <a:pt x="79999" y="336493"/>
                              <a:pt x="74543" y="340680"/>
                              <a:pt x="65154" y="343979"/>
                            </a:cubicBezTo>
                            <a:cubicBezTo>
                              <a:pt x="63251" y="344676"/>
                              <a:pt x="62299" y="345755"/>
                              <a:pt x="62426" y="347024"/>
                            </a:cubicBezTo>
                            <a:lnTo>
                              <a:pt x="64012" y="363899"/>
                            </a:lnTo>
                            <a:cubicBezTo>
                              <a:pt x="64076" y="364724"/>
                              <a:pt x="65915" y="365739"/>
                              <a:pt x="68263" y="366183"/>
                            </a:cubicBezTo>
                            <a:cubicBezTo>
                              <a:pt x="71498" y="366817"/>
                              <a:pt x="72957" y="367769"/>
                              <a:pt x="72767" y="369292"/>
                            </a:cubicBezTo>
                            <a:cubicBezTo>
                              <a:pt x="72767" y="369926"/>
                              <a:pt x="71879" y="370370"/>
                              <a:pt x="70610" y="370624"/>
                            </a:cubicBezTo>
                            <a:cubicBezTo>
                              <a:pt x="64583" y="371702"/>
                              <a:pt x="61982" y="373732"/>
                              <a:pt x="62807" y="376651"/>
                            </a:cubicBezTo>
                            <a:cubicBezTo>
                              <a:pt x="63314" y="378237"/>
                              <a:pt x="65471" y="379759"/>
                              <a:pt x="69468" y="381219"/>
                            </a:cubicBezTo>
                            <a:cubicBezTo>
                              <a:pt x="86724" y="387372"/>
                              <a:pt x="104361" y="392004"/>
                              <a:pt x="122124" y="394985"/>
                            </a:cubicBezTo>
                            <a:cubicBezTo>
                              <a:pt x="109246" y="398157"/>
                              <a:pt x="92815" y="398030"/>
                              <a:pt x="72894" y="394732"/>
                            </a:cubicBezTo>
                            <a:cubicBezTo>
                              <a:pt x="69468" y="394161"/>
                              <a:pt x="66677" y="393336"/>
                              <a:pt x="64393" y="392384"/>
                            </a:cubicBezTo>
                            <a:cubicBezTo>
                              <a:pt x="60967" y="390862"/>
                              <a:pt x="58874" y="389339"/>
                              <a:pt x="58176" y="387943"/>
                            </a:cubicBezTo>
                            <a:cubicBezTo>
                              <a:pt x="57478" y="386675"/>
                              <a:pt x="55575" y="385786"/>
                              <a:pt x="52276" y="385279"/>
                            </a:cubicBezTo>
                            <a:cubicBezTo>
                              <a:pt x="50753" y="385025"/>
                              <a:pt x="49421" y="384644"/>
                              <a:pt x="48215" y="384073"/>
                            </a:cubicBezTo>
                            <a:cubicBezTo>
                              <a:pt x="33814" y="376397"/>
                              <a:pt x="28802" y="371005"/>
                              <a:pt x="33180" y="367959"/>
                            </a:cubicBezTo>
                            <a:cubicBezTo>
                              <a:pt x="38065" y="364597"/>
                              <a:pt x="38445" y="360093"/>
                              <a:pt x="34068" y="354383"/>
                            </a:cubicBezTo>
                            <a:cubicBezTo>
                              <a:pt x="32926" y="352797"/>
                              <a:pt x="32799" y="351465"/>
                              <a:pt x="33941" y="350323"/>
                            </a:cubicBezTo>
                            <a:lnTo>
                              <a:pt x="40602" y="343471"/>
                            </a:lnTo>
                            <a:cubicBezTo>
                              <a:pt x="41300" y="342710"/>
                              <a:pt x="40856" y="341695"/>
                              <a:pt x="39587" y="340680"/>
                            </a:cubicBezTo>
                            <a:cubicBezTo>
                              <a:pt x="32863" y="335541"/>
                              <a:pt x="26518" y="329958"/>
                              <a:pt x="29246" y="325707"/>
                            </a:cubicBezTo>
                            <a:cubicBezTo>
                              <a:pt x="32926" y="320125"/>
                              <a:pt x="34005" y="313654"/>
                              <a:pt x="32228" y="306231"/>
                            </a:cubicBezTo>
                            <a:cubicBezTo>
                              <a:pt x="31150" y="302044"/>
                              <a:pt x="26582" y="300585"/>
                              <a:pt x="18335" y="301853"/>
                            </a:cubicBezTo>
                            <a:cubicBezTo>
                              <a:pt x="14274" y="302488"/>
                              <a:pt x="9833" y="301790"/>
                              <a:pt x="5202" y="299760"/>
                            </a:cubicBezTo>
                            <a:cubicBezTo>
                              <a:pt x="1713" y="298301"/>
                              <a:pt x="0" y="296842"/>
                              <a:pt x="0" y="295319"/>
                            </a:cubicBezTo>
                            <a:cubicBezTo>
                              <a:pt x="317" y="279205"/>
                              <a:pt x="2791" y="264994"/>
                              <a:pt x="7613" y="252686"/>
                            </a:cubicBezTo>
                            <a:cubicBezTo>
                              <a:pt x="12561" y="239618"/>
                              <a:pt x="19477" y="225787"/>
                              <a:pt x="28168" y="211006"/>
                            </a:cubicBezTo>
                            <a:cubicBezTo>
                              <a:pt x="31150" y="205994"/>
                              <a:pt x="33370" y="200728"/>
                              <a:pt x="34766" y="195399"/>
                            </a:cubicBezTo>
                            <a:cubicBezTo>
                              <a:pt x="36098" y="190007"/>
                              <a:pt x="38319" y="184741"/>
                              <a:pt x="41427" y="179729"/>
                            </a:cubicBezTo>
                            <a:cubicBezTo>
                              <a:pt x="49865" y="166343"/>
                              <a:pt x="57795" y="152703"/>
                              <a:pt x="65471" y="138936"/>
                            </a:cubicBezTo>
                            <a:cubicBezTo>
                              <a:pt x="71498" y="128088"/>
                              <a:pt x="78858" y="118001"/>
                              <a:pt x="87549" y="108675"/>
                            </a:cubicBezTo>
                            <a:cubicBezTo>
                              <a:pt x="96938" y="98651"/>
                              <a:pt x="105566" y="88818"/>
                              <a:pt x="113370" y="79048"/>
                            </a:cubicBezTo>
                            <a:cubicBezTo>
                              <a:pt x="115019" y="76954"/>
                              <a:pt x="117684" y="75051"/>
                              <a:pt x="121363" y="73465"/>
                            </a:cubicBezTo>
                            <a:cubicBezTo>
                              <a:pt x="124789" y="71942"/>
                              <a:pt x="128278" y="70356"/>
                              <a:pt x="131894" y="68707"/>
                            </a:cubicBezTo>
                            <a:cubicBezTo>
                              <a:pt x="132085" y="68643"/>
                              <a:pt x="134559" y="66804"/>
                              <a:pt x="139127" y="63187"/>
                            </a:cubicBezTo>
                            <a:cubicBezTo>
                              <a:pt x="141347" y="61475"/>
                              <a:pt x="145090" y="60460"/>
                              <a:pt x="150356" y="60079"/>
                            </a:cubicBezTo>
                            <a:cubicBezTo>
                              <a:pt x="153845" y="59889"/>
                              <a:pt x="156383" y="59254"/>
                              <a:pt x="158096" y="58176"/>
                            </a:cubicBezTo>
                            <a:lnTo>
                              <a:pt x="175669" y="47391"/>
                            </a:lnTo>
                            <a:cubicBezTo>
                              <a:pt x="177128" y="46439"/>
                              <a:pt x="177889" y="45234"/>
                              <a:pt x="177699" y="43901"/>
                            </a:cubicBezTo>
                            <a:cubicBezTo>
                              <a:pt x="177128" y="40476"/>
                              <a:pt x="179729" y="37811"/>
                              <a:pt x="185312" y="35844"/>
                            </a:cubicBezTo>
                            <a:cubicBezTo>
                              <a:pt x="187532" y="35083"/>
                              <a:pt x="188484" y="33878"/>
                              <a:pt x="188230" y="32418"/>
                            </a:cubicBezTo>
                            <a:cubicBezTo>
                              <a:pt x="187659" y="29564"/>
                              <a:pt x="188484" y="27216"/>
                              <a:pt x="190705" y="25313"/>
                            </a:cubicBezTo>
                            <a:cubicBezTo>
                              <a:pt x="194130" y="22395"/>
                              <a:pt x="195970" y="20238"/>
                              <a:pt x="196414" y="18906"/>
                            </a:cubicBezTo>
                            <a:cubicBezTo>
                              <a:pt x="197683" y="14972"/>
                              <a:pt x="198381" y="10848"/>
                              <a:pt x="198508" y="6661"/>
                            </a:cubicBezTo>
                            <a:cubicBezTo>
                              <a:pt x="198571" y="5329"/>
                              <a:pt x="199713" y="4377"/>
                              <a:pt x="201807" y="3680"/>
                            </a:cubicBezTo>
                            <a:cubicBezTo>
                              <a:pt x="205233" y="2601"/>
                              <a:pt x="208278" y="1396"/>
                              <a:pt x="210879" y="0"/>
                            </a:cubicBezTo>
                            <a:cubicBezTo>
                              <a:pt x="245581" y="127"/>
                              <a:pt x="272671" y="571"/>
                              <a:pt x="294050" y="114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79" name="Freeform: Shape 10078">
                        <a:extLst>
                          <a:ext uri="{FF2B5EF4-FFF2-40B4-BE49-F238E27FC236}">
                            <a16:creationId xmlns:a16="http://schemas.microsoft.com/office/drawing/2014/main" id="{6BABC5E2-D000-EE94-2399-B8CCF23554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53233" y="2038897"/>
                        <a:ext cx="77564" cy="67416"/>
                      </a:xfrm>
                      <a:custGeom>
                        <a:avLst/>
                        <a:gdLst>
                          <a:gd name="connsiteX0" fmla="*/ 59709 w 77564"/>
                          <a:gd name="connsiteY0" fmla="*/ 67353 h 67416"/>
                          <a:gd name="connsiteX1" fmla="*/ 7053 w 77564"/>
                          <a:gd name="connsiteY1" fmla="*/ 53586 h 67416"/>
                          <a:gd name="connsiteX2" fmla="*/ 391 w 77564"/>
                          <a:gd name="connsiteY2" fmla="*/ 49018 h 67416"/>
                          <a:gd name="connsiteX3" fmla="*/ 8195 w 77564"/>
                          <a:gd name="connsiteY3" fmla="*/ 42991 h 67416"/>
                          <a:gd name="connsiteX4" fmla="*/ 10351 w 77564"/>
                          <a:gd name="connsiteY4" fmla="*/ 41659 h 67416"/>
                          <a:gd name="connsiteX5" fmla="*/ 5847 w 77564"/>
                          <a:gd name="connsiteY5" fmla="*/ 38550 h 67416"/>
                          <a:gd name="connsiteX6" fmla="*/ 1597 w 77564"/>
                          <a:gd name="connsiteY6" fmla="*/ 36267 h 67416"/>
                          <a:gd name="connsiteX7" fmla="*/ 11 w 77564"/>
                          <a:gd name="connsiteY7" fmla="*/ 19391 h 67416"/>
                          <a:gd name="connsiteX8" fmla="*/ 2739 w 77564"/>
                          <a:gd name="connsiteY8" fmla="*/ 16346 h 67416"/>
                          <a:gd name="connsiteX9" fmla="*/ 18980 w 77564"/>
                          <a:gd name="connsiteY9" fmla="*/ 3785 h 67416"/>
                          <a:gd name="connsiteX10" fmla="*/ 22659 w 77564"/>
                          <a:gd name="connsiteY10" fmla="*/ 1056 h 67416"/>
                          <a:gd name="connsiteX11" fmla="*/ 39915 w 77564"/>
                          <a:gd name="connsiteY11" fmla="*/ 1691 h 67416"/>
                          <a:gd name="connsiteX12" fmla="*/ 44990 w 77564"/>
                          <a:gd name="connsiteY12" fmla="*/ 4927 h 67416"/>
                          <a:gd name="connsiteX13" fmla="*/ 67829 w 77564"/>
                          <a:gd name="connsiteY13" fmla="*/ 50921 h 67416"/>
                          <a:gd name="connsiteX14" fmla="*/ 59709 w 77564"/>
                          <a:gd name="connsiteY14" fmla="*/ 67416 h 67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7564" h="67416">
                            <a:moveTo>
                              <a:pt x="59709" y="67353"/>
                            </a:moveTo>
                            <a:cubicBezTo>
                              <a:pt x="41882" y="64307"/>
                              <a:pt x="24309" y="59676"/>
                              <a:pt x="7053" y="53586"/>
                            </a:cubicBezTo>
                            <a:cubicBezTo>
                              <a:pt x="3119" y="52127"/>
                              <a:pt x="899" y="50604"/>
                              <a:pt x="391" y="49018"/>
                            </a:cubicBezTo>
                            <a:cubicBezTo>
                              <a:pt x="-434" y="46100"/>
                              <a:pt x="2231" y="44070"/>
                              <a:pt x="8195" y="42991"/>
                            </a:cubicBezTo>
                            <a:cubicBezTo>
                              <a:pt x="9463" y="42737"/>
                              <a:pt x="10288" y="42293"/>
                              <a:pt x="10351" y="41659"/>
                            </a:cubicBezTo>
                            <a:cubicBezTo>
                              <a:pt x="10542" y="40200"/>
                              <a:pt x="9019" y="39185"/>
                              <a:pt x="5847" y="38550"/>
                            </a:cubicBezTo>
                            <a:cubicBezTo>
                              <a:pt x="3500" y="38106"/>
                              <a:pt x="1660" y="37091"/>
                              <a:pt x="1597" y="36267"/>
                            </a:cubicBezTo>
                            <a:lnTo>
                              <a:pt x="11" y="19391"/>
                            </a:lnTo>
                            <a:cubicBezTo>
                              <a:pt x="-116" y="18059"/>
                              <a:pt x="899" y="17044"/>
                              <a:pt x="2739" y="16346"/>
                            </a:cubicBezTo>
                            <a:cubicBezTo>
                              <a:pt x="12128" y="13047"/>
                              <a:pt x="17584" y="8860"/>
                              <a:pt x="18980" y="3785"/>
                            </a:cubicBezTo>
                            <a:cubicBezTo>
                              <a:pt x="19297" y="2579"/>
                              <a:pt x="20502" y="1628"/>
                              <a:pt x="22659" y="1056"/>
                            </a:cubicBezTo>
                            <a:cubicBezTo>
                              <a:pt x="28305" y="-530"/>
                              <a:pt x="33952" y="-339"/>
                              <a:pt x="39915" y="1691"/>
                            </a:cubicBezTo>
                            <a:cubicBezTo>
                              <a:pt x="42707" y="2643"/>
                              <a:pt x="44356" y="3721"/>
                              <a:pt x="44990" y="4927"/>
                            </a:cubicBezTo>
                            <a:lnTo>
                              <a:pt x="67829" y="50921"/>
                            </a:lnTo>
                            <a:cubicBezTo>
                              <a:pt x="83119" y="60628"/>
                              <a:pt x="80391" y="66084"/>
                              <a:pt x="59709" y="67416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0" name="Freeform: Shape 10079">
                        <a:extLst>
                          <a:ext uri="{FF2B5EF4-FFF2-40B4-BE49-F238E27FC236}">
                            <a16:creationId xmlns:a16="http://schemas.microsoft.com/office/drawing/2014/main" id="{007C6337-78BA-90AC-C94B-1644988A2E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05123" y="2048264"/>
                        <a:ext cx="25284" cy="9833"/>
                      </a:xfrm>
                      <a:custGeom>
                        <a:avLst/>
                        <a:gdLst>
                          <a:gd name="connsiteX0" fmla="*/ 20731 w 25284"/>
                          <a:gd name="connsiteY0" fmla="*/ 2411 h 9833"/>
                          <a:gd name="connsiteX1" fmla="*/ 22317 w 25284"/>
                          <a:gd name="connsiteY1" fmla="*/ 9136 h 9833"/>
                          <a:gd name="connsiteX2" fmla="*/ 4554 w 25284"/>
                          <a:gd name="connsiteY2" fmla="*/ 7423 h 9833"/>
                          <a:gd name="connsiteX3" fmla="*/ 2968 w 25284"/>
                          <a:gd name="connsiteY3" fmla="*/ 698 h 9833"/>
                          <a:gd name="connsiteX4" fmla="*/ 20731 w 25284"/>
                          <a:gd name="connsiteY4" fmla="*/ 2411 h 98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5284" h="9833">
                            <a:moveTo>
                              <a:pt x="20731" y="2411"/>
                            </a:moveTo>
                            <a:cubicBezTo>
                              <a:pt x="26124" y="4758"/>
                              <a:pt x="26822" y="7803"/>
                              <a:pt x="22317" y="9136"/>
                            </a:cubicBezTo>
                            <a:cubicBezTo>
                              <a:pt x="17876" y="10531"/>
                              <a:pt x="9819" y="9770"/>
                              <a:pt x="4554" y="7423"/>
                            </a:cubicBezTo>
                            <a:cubicBezTo>
                              <a:pt x="-839" y="5076"/>
                              <a:pt x="-1537" y="2030"/>
                              <a:pt x="2968" y="698"/>
                            </a:cubicBezTo>
                            <a:cubicBezTo>
                              <a:pt x="7409" y="-698"/>
                              <a:pt x="15466" y="64"/>
                              <a:pt x="20731" y="241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1" name="Freeform: Shape 10080">
                        <a:extLst>
                          <a:ext uri="{FF2B5EF4-FFF2-40B4-BE49-F238E27FC236}">
                            <a16:creationId xmlns:a16="http://schemas.microsoft.com/office/drawing/2014/main" id="{81D89D83-B27A-60DE-0275-E083121FBB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5200" y="1854724"/>
                        <a:ext cx="176789" cy="92816"/>
                      </a:xfrm>
                      <a:custGeom>
                        <a:avLst/>
                        <a:gdLst>
                          <a:gd name="connsiteX0" fmla="*/ 7685 w 176789"/>
                          <a:gd name="connsiteY0" fmla="*/ 92668 h 92816"/>
                          <a:gd name="connsiteX1" fmla="*/ 4830 w 176789"/>
                          <a:gd name="connsiteY1" fmla="*/ 92415 h 92816"/>
                          <a:gd name="connsiteX2" fmla="*/ 1531 w 176789"/>
                          <a:gd name="connsiteY2" fmla="*/ 91146 h 92816"/>
                          <a:gd name="connsiteX3" fmla="*/ 516 w 176789"/>
                          <a:gd name="connsiteY3" fmla="*/ 89623 h 92816"/>
                          <a:gd name="connsiteX4" fmla="*/ 165463 w 176789"/>
                          <a:gd name="connsiteY4" fmla="*/ 488 h 92816"/>
                          <a:gd name="connsiteX5" fmla="*/ 172822 w 176789"/>
                          <a:gd name="connsiteY5" fmla="*/ 996 h 92816"/>
                          <a:gd name="connsiteX6" fmla="*/ 175677 w 176789"/>
                          <a:gd name="connsiteY6" fmla="*/ 2138 h 92816"/>
                          <a:gd name="connsiteX7" fmla="*/ 176565 w 176789"/>
                          <a:gd name="connsiteY7" fmla="*/ 3216 h 92816"/>
                          <a:gd name="connsiteX8" fmla="*/ 147573 w 176789"/>
                          <a:gd name="connsiteY8" fmla="*/ 22312 h 92816"/>
                          <a:gd name="connsiteX9" fmla="*/ 117882 w 176789"/>
                          <a:gd name="connsiteY9" fmla="*/ 39885 h 92816"/>
                          <a:gd name="connsiteX10" fmla="*/ 77216 w 176789"/>
                          <a:gd name="connsiteY10" fmla="*/ 61202 h 92816"/>
                          <a:gd name="connsiteX11" fmla="*/ 7685 w 176789"/>
                          <a:gd name="connsiteY11" fmla="*/ 92732 h 92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76789" h="92816">
                            <a:moveTo>
                              <a:pt x="7685" y="92668"/>
                            </a:moveTo>
                            <a:cubicBezTo>
                              <a:pt x="6923" y="92922"/>
                              <a:pt x="6099" y="92859"/>
                              <a:pt x="4830" y="92415"/>
                            </a:cubicBezTo>
                            <a:lnTo>
                              <a:pt x="1531" y="91146"/>
                            </a:lnTo>
                            <a:cubicBezTo>
                              <a:pt x="-55" y="90511"/>
                              <a:pt x="-436" y="90004"/>
                              <a:pt x="516" y="89623"/>
                            </a:cubicBezTo>
                            <a:cubicBezTo>
                              <a:pt x="62561" y="62280"/>
                              <a:pt x="117565" y="32590"/>
                              <a:pt x="165463" y="488"/>
                            </a:cubicBezTo>
                            <a:cubicBezTo>
                              <a:pt x="166668" y="-337"/>
                              <a:pt x="170094" y="-83"/>
                              <a:pt x="172822" y="996"/>
                            </a:cubicBezTo>
                            <a:lnTo>
                              <a:pt x="175677" y="2138"/>
                            </a:lnTo>
                            <a:cubicBezTo>
                              <a:pt x="176692" y="2518"/>
                              <a:pt x="177073" y="2899"/>
                              <a:pt x="176565" y="3216"/>
                            </a:cubicBezTo>
                            <a:cubicBezTo>
                              <a:pt x="166478" y="9560"/>
                              <a:pt x="156835" y="15968"/>
                              <a:pt x="147573" y="22312"/>
                            </a:cubicBezTo>
                            <a:cubicBezTo>
                              <a:pt x="138500" y="28593"/>
                              <a:pt x="128604" y="34429"/>
                              <a:pt x="117882" y="39885"/>
                            </a:cubicBezTo>
                            <a:cubicBezTo>
                              <a:pt x="104052" y="46737"/>
                              <a:pt x="90602" y="53842"/>
                              <a:pt x="77216" y="61202"/>
                            </a:cubicBezTo>
                            <a:cubicBezTo>
                              <a:pt x="58501" y="71479"/>
                              <a:pt x="35282" y="82010"/>
                              <a:pt x="7685" y="9273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2" name="Freeform: Shape 10081">
                        <a:extLst>
                          <a:ext uri="{FF2B5EF4-FFF2-40B4-BE49-F238E27FC236}">
                            <a16:creationId xmlns:a16="http://schemas.microsoft.com/office/drawing/2014/main" id="{ECC8C367-0B5C-3318-AA97-F81AD9C36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65748" y="1752965"/>
                        <a:ext cx="308043" cy="181040"/>
                      </a:xfrm>
                      <a:custGeom>
                        <a:avLst/>
                        <a:gdLst>
                          <a:gd name="connsiteX0" fmla="*/ 0 w 308043"/>
                          <a:gd name="connsiteY0" fmla="*/ 180977 h 181040"/>
                          <a:gd name="connsiteX1" fmla="*/ 123457 w 308043"/>
                          <a:gd name="connsiteY1" fmla="*/ 110177 h 181040"/>
                          <a:gd name="connsiteX2" fmla="*/ 179539 w 308043"/>
                          <a:gd name="connsiteY2" fmla="*/ 82643 h 181040"/>
                          <a:gd name="connsiteX3" fmla="*/ 289292 w 308043"/>
                          <a:gd name="connsiteY3" fmla="*/ 10574 h 181040"/>
                          <a:gd name="connsiteX4" fmla="*/ 304074 w 308043"/>
                          <a:gd name="connsiteY4" fmla="*/ 1312 h 181040"/>
                          <a:gd name="connsiteX5" fmla="*/ 307183 w 308043"/>
                          <a:gd name="connsiteY5" fmla="*/ 2327 h 181040"/>
                          <a:gd name="connsiteX6" fmla="*/ 288404 w 308043"/>
                          <a:gd name="connsiteY6" fmla="*/ 22184 h 181040"/>
                          <a:gd name="connsiteX7" fmla="*/ 162600 w 308043"/>
                          <a:gd name="connsiteY7" fmla="*/ 104213 h 181040"/>
                          <a:gd name="connsiteX8" fmla="*/ 31657 w 308043"/>
                          <a:gd name="connsiteY8" fmla="*/ 172920 h 181040"/>
                          <a:gd name="connsiteX9" fmla="*/ 0 w 308043"/>
                          <a:gd name="connsiteY9" fmla="*/ 181041 h 1810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08043" h="181040">
                            <a:moveTo>
                              <a:pt x="0" y="180977"/>
                            </a:moveTo>
                            <a:lnTo>
                              <a:pt x="123457" y="110177"/>
                            </a:lnTo>
                            <a:cubicBezTo>
                              <a:pt x="142045" y="100978"/>
                              <a:pt x="160824" y="91779"/>
                              <a:pt x="179539" y="82643"/>
                            </a:cubicBezTo>
                            <a:cubicBezTo>
                              <a:pt x="223948" y="61010"/>
                              <a:pt x="255288" y="35507"/>
                              <a:pt x="289292" y="10574"/>
                            </a:cubicBezTo>
                            <a:cubicBezTo>
                              <a:pt x="294367" y="6831"/>
                              <a:pt x="299316" y="3722"/>
                              <a:pt x="304074" y="1312"/>
                            </a:cubicBezTo>
                            <a:cubicBezTo>
                              <a:pt x="307880" y="-718"/>
                              <a:pt x="309022" y="-401"/>
                              <a:pt x="307183" y="2327"/>
                            </a:cubicBezTo>
                            <a:cubicBezTo>
                              <a:pt x="302298" y="9622"/>
                              <a:pt x="295954" y="16284"/>
                              <a:pt x="288404" y="22184"/>
                            </a:cubicBezTo>
                            <a:cubicBezTo>
                              <a:pt x="250783" y="51177"/>
                              <a:pt x="213480" y="78329"/>
                              <a:pt x="162600" y="104213"/>
                            </a:cubicBezTo>
                            <a:cubicBezTo>
                              <a:pt x="107279" y="132445"/>
                              <a:pt x="63568" y="155347"/>
                              <a:pt x="31657" y="172920"/>
                            </a:cubicBezTo>
                            <a:cubicBezTo>
                              <a:pt x="22649" y="177869"/>
                              <a:pt x="12117" y="180533"/>
                              <a:pt x="0" y="18104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3" name="Freeform: Shape 10082">
                        <a:extLst>
                          <a:ext uri="{FF2B5EF4-FFF2-40B4-BE49-F238E27FC236}">
                            <a16:creationId xmlns:a16="http://schemas.microsoft.com/office/drawing/2014/main" id="{97808BA7-4872-7C05-2782-E38633B43F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5508" y="2037284"/>
                        <a:ext cx="17621" cy="9842"/>
                      </a:xfrm>
                      <a:custGeom>
                        <a:avLst/>
                        <a:gdLst>
                          <a:gd name="connsiteX0" fmla="*/ 5905 w 17621"/>
                          <a:gd name="connsiteY0" fmla="*/ 68 h 9842"/>
                          <a:gd name="connsiteX1" fmla="*/ 17134 w 17621"/>
                          <a:gd name="connsiteY1" fmla="*/ 5778 h 9842"/>
                          <a:gd name="connsiteX2" fmla="*/ 11742 w 17621"/>
                          <a:gd name="connsiteY2" fmla="*/ 9775 h 9842"/>
                          <a:gd name="connsiteX3" fmla="*/ 512 w 17621"/>
                          <a:gd name="connsiteY3" fmla="*/ 4065 h 9842"/>
                          <a:gd name="connsiteX4" fmla="*/ 5905 w 17621"/>
                          <a:gd name="connsiteY4" fmla="*/ 68 h 98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621" h="9842">
                            <a:moveTo>
                              <a:pt x="5905" y="68"/>
                            </a:moveTo>
                            <a:cubicBezTo>
                              <a:pt x="10473" y="575"/>
                              <a:pt x="15485" y="3113"/>
                              <a:pt x="17134" y="5778"/>
                            </a:cubicBezTo>
                            <a:cubicBezTo>
                              <a:pt x="18720" y="8442"/>
                              <a:pt x="16309" y="10218"/>
                              <a:pt x="11742" y="9775"/>
                            </a:cubicBezTo>
                            <a:cubicBezTo>
                              <a:pt x="7174" y="9267"/>
                              <a:pt x="2162" y="6729"/>
                              <a:pt x="512" y="4065"/>
                            </a:cubicBezTo>
                            <a:cubicBezTo>
                              <a:pt x="-1137" y="1400"/>
                              <a:pt x="1337" y="-376"/>
                              <a:pt x="5905" y="68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4" name="Freeform: Shape 10083">
                        <a:extLst>
                          <a:ext uri="{FF2B5EF4-FFF2-40B4-BE49-F238E27FC236}">
                            <a16:creationId xmlns:a16="http://schemas.microsoft.com/office/drawing/2014/main" id="{5E02A62E-E25C-379E-8615-B46E4F7070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214769" y="1720209"/>
                        <a:ext cx="272857" cy="378051"/>
                      </a:xfrm>
                      <a:custGeom>
                        <a:avLst/>
                        <a:gdLst>
                          <a:gd name="connsiteX0" fmla="*/ 272794 w 272857"/>
                          <a:gd name="connsiteY0" fmla="*/ 94337 h 378051"/>
                          <a:gd name="connsiteX1" fmla="*/ 235110 w 272857"/>
                          <a:gd name="connsiteY1" fmla="*/ 162917 h 378051"/>
                          <a:gd name="connsiteX2" fmla="*/ 208972 w 272857"/>
                          <a:gd name="connsiteY2" fmla="*/ 205803 h 378051"/>
                          <a:gd name="connsiteX3" fmla="*/ 169702 w 272857"/>
                          <a:gd name="connsiteY3" fmla="*/ 347975 h 378051"/>
                          <a:gd name="connsiteX4" fmla="*/ 162596 w 272857"/>
                          <a:gd name="connsiteY4" fmla="*/ 348610 h 378051"/>
                          <a:gd name="connsiteX5" fmla="*/ 153017 w 272857"/>
                          <a:gd name="connsiteY5" fmla="*/ 343725 h 378051"/>
                          <a:gd name="connsiteX6" fmla="*/ 167101 w 272857"/>
                          <a:gd name="connsiteY6" fmla="*/ 252750 h 378051"/>
                          <a:gd name="connsiteX7" fmla="*/ 190384 w 272857"/>
                          <a:gd name="connsiteY7" fmla="*/ 209673 h 378051"/>
                          <a:gd name="connsiteX8" fmla="*/ 252112 w 272857"/>
                          <a:gd name="connsiteY8" fmla="*/ 94083 h 378051"/>
                          <a:gd name="connsiteX9" fmla="*/ 258773 w 272857"/>
                          <a:gd name="connsiteY9" fmla="*/ 82664 h 378051"/>
                          <a:gd name="connsiteX10" fmla="*/ 272857 w 272857"/>
                          <a:gd name="connsiteY10" fmla="*/ 94337 h 378051"/>
                          <a:gd name="connsiteX11" fmla="*/ 272857 w 272857"/>
                          <a:gd name="connsiteY11" fmla="*/ 94337 h 378051"/>
                          <a:gd name="connsiteX12" fmla="*/ 153968 w 272857"/>
                          <a:gd name="connsiteY12" fmla="*/ 0 h 378051"/>
                          <a:gd name="connsiteX13" fmla="*/ 98965 w 272857"/>
                          <a:gd name="connsiteY13" fmla="*/ 93259 h 378051"/>
                          <a:gd name="connsiteX14" fmla="*/ 60012 w 272857"/>
                          <a:gd name="connsiteY14" fmla="*/ 162727 h 378051"/>
                          <a:gd name="connsiteX15" fmla="*/ 504 w 272857"/>
                          <a:gd name="connsiteY15" fmla="*/ 328626 h 378051"/>
                          <a:gd name="connsiteX16" fmla="*/ 14968 w 272857"/>
                          <a:gd name="connsiteY16" fmla="*/ 373415 h 378051"/>
                          <a:gd name="connsiteX17" fmla="*/ 22137 w 272857"/>
                          <a:gd name="connsiteY17" fmla="*/ 376397 h 378051"/>
                          <a:gd name="connsiteX18" fmla="*/ 97632 w 272857"/>
                          <a:gd name="connsiteY18" fmla="*/ 371512 h 378051"/>
                          <a:gd name="connsiteX19" fmla="*/ 102962 w 272857"/>
                          <a:gd name="connsiteY19" fmla="*/ 369228 h 378051"/>
                          <a:gd name="connsiteX20" fmla="*/ 105372 w 272857"/>
                          <a:gd name="connsiteY20" fmla="*/ 363645 h 378051"/>
                          <a:gd name="connsiteX21" fmla="*/ 120471 w 272857"/>
                          <a:gd name="connsiteY21" fmla="*/ 262837 h 378051"/>
                          <a:gd name="connsiteX22" fmla="*/ 137283 w 272857"/>
                          <a:gd name="connsiteY22" fmla="*/ 219634 h 378051"/>
                          <a:gd name="connsiteX23" fmla="*/ 187021 w 272857"/>
                          <a:gd name="connsiteY23" fmla="*/ 125106 h 378051"/>
                          <a:gd name="connsiteX24" fmla="*/ 227941 w 272857"/>
                          <a:gd name="connsiteY24" fmla="*/ 57605 h 378051"/>
                          <a:gd name="connsiteX25" fmla="*/ 183913 w 272857"/>
                          <a:gd name="connsiteY25" fmla="*/ 21887 h 378051"/>
                          <a:gd name="connsiteX26" fmla="*/ 153968 w 272857"/>
                          <a:gd name="connsiteY26" fmla="*/ 64 h 3780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272857" h="378051">
                            <a:moveTo>
                              <a:pt x="272794" y="94337"/>
                            </a:moveTo>
                            <a:cubicBezTo>
                              <a:pt x="260296" y="117240"/>
                              <a:pt x="247734" y="140078"/>
                              <a:pt x="235110" y="162917"/>
                            </a:cubicBezTo>
                            <a:cubicBezTo>
                              <a:pt x="235046" y="163171"/>
                              <a:pt x="226228" y="177445"/>
                              <a:pt x="208972" y="205803"/>
                            </a:cubicBezTo>
                            <a:cubicBezTo>
                              <a:pt x="182009" y="249959"/>
                              <a:pt x="168940" y="297349"/>
                              <a:pt x="169702" y="347975"/>
                            </a:cubicBezTo>
                            <a:cubicBezTo>
                              <a:pt x="169702" y="349308"/>
                              <a:pt x="166149" y="349625"/>
                              <a:pt x="162596" y="348610"/>
                            </a:cubicBezTo>
                            <a:cubicBezTo>
                              <a:pt x="159551" y="347785"/>
                              <a:pt x="156379" y="346136"/>
                              <a:pt x="153017" y="343725"/>
                            </a:cubicBezTo>
                            <a:cubicBezTo>
                              <a:pt x="147117" y="311306"/>
                              <a:pt x="151811" y="280981"/>
                              <a:pt x="167101" y="252750"/>
                            </a:cubicBezTo>
                            <a:cubicBezTo>
                              <a:pt x="182453" y="224201"/>
                              <a:pt x="190257" y="209800"/>
                              <a:pt x="190384" y="209673"/>
                            </a:cubicBezTo>
                            <a:cubicBezTo>
                              <a:pt x="208147" y="170467"/>
                              <a:pt x="228639" y="131958"/>
                              <a:pt x="252112" y="94083"/>
                            </a:cubicBezTo>
                            <a:cubicBezTo>
                              <a:pt x="254459" y="90340"/>
                              <a:pt x="256680" y="86534"/>
                              <a:pt x="258773" y="82664"/>
                            </a:cubicBezTo>
                            <a:cubicBezTo>
                              <a:pt x="263468" y="86534"/>
                              <a:pt x="268226" y="90467"/>
                              <a:pt x="272857" y="94337"/>
                            </a:cubicBezTo>
                            <a:lnTo>
                              <a:pt x="272857" y="94337"/>
                            </a:lnTo>
                            <a:close/>
                            <a:moveTo>
                              <a:pt x="153968" y="0"/>
                            </a:moveTo>
                            <a:cubicBezTo>
                              <a:pt x="133413" y="30959"/>
                              <a:pt x="115079" y="62046"/>
                              <a:pt x="98965" y="93259"/>
                            </a:cubicBezTo>
                            <a:cubicBezTo>
                              <a:pt x="94270" y="102394"/>
                              <a:pt x="81201" y="125550"/>
                              <a:pt x="60012" y="162727"/>
                            </a:cubicBezTo>
                            <a:cubicBezTo>
                              <a:pt x="29750" y="215637"/>
                              <a:pt x="9893" y="271021"/>
                              <a:pt x="504" y="328626"/>
                            </a:cubicBezTo>
                            <a:cubicBezTo>
                              <a:pt x="-1653" y="342456"/>
                              <a:pt x="3105" y="357365"/>
                              <a:pt x="14968" y="373415"/>
                            </a:cubicBezTo>
                            <a:cubicBezTo>
                              <a:pt x="15984" y="374811"/>
                              <a:pt x="18331" y="375826"/>
                              <a:pt x="22137" y="376397"/>
                            </a:cubicBezTo>
                            <a:cubicBezTo>
                              <a:pt x="53731" y="381092"/>
                              <a:pt x="76253" y="374621"/>
                              <a:pt x="97632" y="371512"/>
                            </a:cubicBezTo>
                            <a:cubicBezTo>
                              <a:pt x="100297" y="371131"/>
                              <a:pt x="102073" y="370370"/>
                              <a:pt x="102962" y="369228"/>
                            </a:cubicBezTo>
                            <a:cubicBezTo>
                              <a:pt x="104801" y="366817"/>
                              <a:pt x="105626" y="364914"/>
                              <a:pt x="105372" y="363645"/>
                            </a:cubicBezTo>
                            <a:cubicBezTo>
                              <a:pt x="98965" y="326532"/>
                              <a:pt x="112034" y="294558"/>
                              <a:pt x="120471" y="262837"/>
                            </a:cubicBezTo>
                            <a:cubicBezTo>
                              <a:pt x="124722" y="246977"/>
                              <a:pt x="130368" y="232512"/>
                              <a:pt x="137283" y="219634"/>
                            </a:cubicBezTo>
                            <a:cubicBezTo>
                              <a:pt x="154095" y="188167"/>
                              <a:pt x="170780" y="156700"/>
                              <a:pt x="187021" y="125106"/>
                            </a:cubicBezTo>
                            <a:cubicBezTo>
                              <a:pt x="198821" y="102331"/>
                              <a:pt x="213222" y="79809"/>
                              <a:pt x="227941" y="57605"/>
                            </a:cubicBezTo>
                            <a:cubicBezTo>
                              <a:pt x="210812" y="43648"/>
                              <a:pt x="195142" y="31023"/>
                              <a:pt x="183913" y="21887"/>
                            </a:cubicBezTo>
                            <a:cubicBezTo>
                              <a:pt x="168877" y="9580"/>
                              <a:pt x="161898" y="3489"/>
                              <a:pt x="153968" y="64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5" name="Freeform: Shape 10084">
                        <a:extLst>
                          <a:ext uri="{FF2B5EF4-FFF2-40B4-BE49-F238E27FC236}">
                            <a16:creationId xmlns:a16="http://schemas.microsoft.com/office/drawing/2014/main" id="{7B63D607-65B8-C927-66E2-D82BA7CB10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652" y="1954806"/>
                        <a:ext cx="163283" cy="39406"/>
                      </a:xfrm>
                      <a:custGeom>
                        <a:avLst/>
                        <a:gdLst>
                          <a:gd name="connsiteX0" fmla="*/ 150245 w 163283"/>
                          <a:gd name="connsiteY0" fmla="*/ 199 h 39406"/>
                          <a:gd name="connsiteX1" fmla="*/ 160269 w 163283"/>
                          <a:gd name="connsiteY1" fmla="*/ 1785 h 39406"/>
                          <a:gd name="connsiteX2" fmla="*/ 160776 w 163283"/>
                          <a:gd name="connsiteY2" fmla="*/ 2039 h 39406"/>
                          <a:gd name="connsiteX3" fmla="*/ 161601 w 163283"/>
                          <a:gd name="connsiteY3" fmla="*/ 5718 h 39406"/>
                          <a:gd name="connsiteX4" fmla="*/ 13022 w 163283"/>
                          <a:gd name="connsiteY4" fmla="*/ 39215 h 39406"/>
                          <a:gd name="connsiteX5" fmla="*/ 3061 w 163283"/>
                          <a:gd name="connsiteY5" fmla="*/ 37629 h 39406"/>
                          <a:gd name="connsiteX6" fmla="*/ 2554 w 163283"/>
                          <a:gd name="connsiteY6" fmla="*/ 37375 h 39406"/>
                          <a:gd name="connsiteX7" fmla="*/ 1729 w 163283"/>
                          <a:gd name="connsiteY7" fmla="*/ 33696 h 39406"/>
                          <a:gd name="connsiteX8" fmla="*/ 150308 w 163283"/>
                          <a:gd name="connsiteY8" fmla="*/ 199 h 3940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63283" h="39406">
                            <a:moveTo>
                              <a:pt x="150245" y="199"/>
                            </a:moveTo>
                            <a:cubicBezTo>
                              <a:pt x="152719" y="-372"/>
                              <a:pt x="157287" y="326"/>
                              <a:pt x="160269" y="1785"/>
                            </a:cubicBezTo>
                            <a:lnTo>
                              <a:pt x="160776" y="2039"/>
                            </a:lnTo>
                            <a:cubicBezTo>
                              <a:pt x="163758" y="3498"/>
                              <a:pt x="164139" y="5147"/>
                              <a:pt x="161601" y="5718"/>
                            </a:cubicBezTo>
                            <a:lnTo>
                              <a:pt x="13022" y="39215"/>
                            </a:lnTo>
                            <a:cubicBezTo>
                              <a:pt x="10547" y="39786"/>
                              <a:pt x="5980" y="39025"/>
                              <a:pt x="3061" y="37629"/>
                            </a:cubicBezTo>
                            <a:lnTo>
                              <a:pt x="2554" y="37375"/>
                            </a:lnTo>
                            <a:cubicBezTo>
                              <a:pt x="-491" y="35916"/>
                              <a:pt x="-872" y="34267"/>
                              <a:pt x="1729" y="33696"/>
                            </a:cubicBezTo>
                            <a:lnTo>
                              <a:pt x="150308" y="19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6" name="Freeform: Shape 10085">
                        <a:extLst>
                          <a:ext uri="{FF2B5EF4-FFF2-40B4-BE49-F238E27FC236}">
                            <a16:creationId xmlns:a16="http://schemas.microsoft.com/office/drawing/2014/main" id="{6D75C0CC-70F9-BAB7-EF88-D2F472E38F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7659" y="1814610"/>
                        <a:ext cx="334335" cy="272808"/>
                      </a:xfrm>
                      <a:custGeom>
                        <a:avLst/>
                        <a:gdLst>
                          <a:gd name="connsiteX0" fmla="*/ 63 w 334335"/>
                          <a:gd name="connsiteY0" fmla="*/ 249388 h 272808"/>
                          <a:gd name="connsiteX1" fmla="*/ 9643 w 334335"/>
                          <a:gd name="connsiteY1" fmla="*/ 254272 h 272808"/>
                          <a:gd name="connsiteX2" fmla="*/ 16748 w 334335"/>
                          <a:gd name="connsiteY2" fmla="*/ 253638 h 272808"/>
                          <a:gd name="connsiteX3" fmla="*/ 56019 w 334335"/>
                          <a:gd name="connsiteY3" fmla="*/ 111466 h 272808"/>
                          <a:gd name="connsiteX4" fmla="*/ 82156 w 334335"/>
                          <a:gd name="connsiteY4" fmla="*/ 68580 h 272808"/>
                          <a:gd name="connsiteX5" fmla="*/ 119841 w 334335"/>
                          <a:gd name="connsiteY5" fmla="*/ 0 h 272808"/>
                          <a:gd name="connsiteX6" fmla="*/ 144265 w 334335"/>
                          <a:gd name="connsiteY6" fmla="*/ 20618 h 272808"/>
                          <a:gd name="connsiteX7" fmla="*/ 231243 w 334335"/>
                          <a:gd name="connsiteY7" fmla="*/ 96304 h 272808"/>
                          <a:gd name="connsiteX8" fmla="*/ 325771 w 334335"/>
                          <a:gd name="connsiteY8" fmla="*/ 155114 h 272808"/>
                          <a:gd name="connsiteX9" fmla="*/ 334336 w 334335"/>
                          <a:gd name="connsiteY9" fmla="*/ 159301 h 272808"/>
                          <a:gd name="connsiteX10" fmla="*/ 330275 w 334335"/>
                          <a:gd name="connsiteY10" fmla="*/ 168310 h 272808"/>
                          <a:gd name="connsiteX11" fmla="*/ 328435 w 334335"/>
                          <a:gd name="connsiteY11" fmla="*/ 165772 h 272808"/>
                          <a:gd name="connsiteX12" fmla="*/ 328118 w 334335"/>
                          <a:gd name="connsiteY12" fmla="*/ 165645 h 272808"/>
                          <a:gd name="connsiteX13" fmla="*/ 325517 w 334335"/>
                          <a:gd name="connsiteY13" fmla="*/ 165836 h 272808"/>
                          <a:gd name="connsiteX14" fmla="*/ 322979 w 334335"/>
                          <a:gd name="connsiteY14" fmla="*/ 165391 h 272808"/>
                          <a:gd name="connsiteX15" fmla="*/ 320315 w 334335"/>
                          <a:gd name="connsiteY15" fmla="*/ 164059 h 272808"/>
                          <a:gd name="connsiteX16" fmla="*/ 318094 w 334335"/>
                          <a:gd name="connsiteY16" fmla="*/ 163615 h 272808"/>
                          <a:gd name="connsiteX17" fmla="*/ 316699 w 334335"/>
                          <a:gd name="connsiteY17" fmla="*/ 164757 h 272808"/>
                          <a:gd name="connsiteX18" fmla="*/ 311623 w 334335"/>
                          <a:gd name="connsiteY18" fmla="*/ 165074 h 272808"/>
                          <a:gd name="connsiteX19" fmla="*/ 257508 w 334335"/>
                          <a:gd name="connsiteY19" fmla="*/ 156827 h 272808"/>
                          <a:gd name="connsiteX20" fmla="*/ 250974 w 334335"/>
                          <a:gd name="connsiteY20" fmla="*/ 155431 h 272808"/>
                          <a:gd name="connsiteX21" fmla="*/ 245581 w 334335"/>
                          <a:gd name="connsiteY21" fmla="*/ 153972 h 272808"/>
                          <a:gd name="connsiteX22" fmla="*/ 239808 w 334335"/>
                          <a:gd name="connsiteY22" fmla="*/ 154860 h 272808"/>
                          <a:gd name="connsiteX23" fmla="*/ 202124 w 334335"/>
                          <a:gd name="connsiteY23" fmla="*/ 224138 h 272808"/>
                          <a:gd name="connsiteX24" fmla="*/ 181759 w 334335"/>
                          <a:gd name="connsiteY24" fmla="*/ 233147 h 272808"/>
                          <a:gd name="connsiteX25" fmla="*/ 162663 w 334335"/>
                          <a:gd name="connsiteY25" fmla="*/ 253258 h 272808"/>
                          <a:gd name="connsiteX26" fmla="*/ 153084 w 334335"/>
                          <a:gd name="connsiteY26" fmla="*/ 256430 h 272808"/>
                          <a:gd name="connsiteX27" fmla="*/ 146169 w 334335"/>
                          <a:gd name="connsiteY27" fmla="*/ 254844 h 272808"/>
                          <a:gd name="connsiteX28" fmla="*/ 131514 w 334335"/>
                          <a:gd name="connsiteY28" fmla="*/ 245645 h 272808"/>
                          <a:gd name="connsiteX29" fmla="*/ 120221 w 334335"/>
                          <a:gd name="connsiteY29" fmla="*/ 225280 h 272808"/>
                          <a:gd name="connsiteX30" fmla="*/ 111720 w 334335"/>
                          <a:gd name="connsiteY30" fmla="*/ 222615 h 272808"/>
                          <a:gd name="connsiteX31" fmla="*/ 99412 w 334335"/>
                          <a:gd name="connsiteY31" fmla="*/ 223821 h 272808"/>
                          <a:gd name="connsiteX32" fmla="*/ 93576 w 334335"/>
                          <a:gd name="connsiteY32" fmla="*/ 226739 h 272808"/>
                          <a:gd name="connsiteX33" fmla="*/ 82410 w 334335"/>
                          <a:gd name="connsiteY33" fmla="*/ 253575 h 272808"/>
                          <a:gd name="connsiteX34" fmla="*/ 80570 w 334335"/>
                          <a:gd name="connsiteY34" fmla="*/ 262583 h 272808"/>
                          <a:gd name="connsiteX35" fmla="*/ 74988 w 334335"/>
                          <a:gd name="connsiteY35" fmla="*/ 263535 h 272808"/>
                          <a:gd name="connsiteX36" fmla="*/ 71371 w 334335"/>
                          <a:gd name="connsiteY36" fmla="*/ 262393 h 272808"/>
                          <a:gd name="connsiteX37" fmla="*/ 67692 w 334335"/>
                          <a:gd name="connsiteY37" fmla="*/ 260490 h 272808"/>
                          <a:gd name="connsiteX38" fmla="*/ 57795 w 334335"/>
                          <a:gd name="connsiteY38" fmla="*/ 250466 h 272808"/>
                          <a:gd name="connsiteX39" fmla="*/ 50753 w 334335"/>
                          <a:gd name="connsiteY39" fmla="*/ 248055 h 272808"/>
                          <a:gd name="connsiteX40" fmla="*/ 34322 w 334335"/>
                          <a:gd name="connsiteY40" fmla="*/ 247231 h 272808"/>
                          <a:gd name="connsiteX41" fmla="*/ 29881 w 334335"/>
                          <a:gd name="connsiteY41" fmla="*/ 248753 h 272808"/>
                          <a:gd name="connsiteX42" fmla="*/ 24361 w 334335"/>
                          <a:gd name="connsiteY42" fmla="*/ 253511 h 272808"/>
                          <a:gd name="connsiteX43" fmla="*/ 20999 w 334335"/>
                          <a:gd name="connsiteY43" fmla="*/ 256303 h 272808"/>
                          <a:gd name="connsiteX44" fmla="*/ 17764 w 334335"/>
                          <a:gd name="connsiteY44" fmla="*/ 269245 h 272808"/>
                          <a:gd name="connsiteX45" fmla="*/ 9580 w 334335"/>
                          <a:gd name="connsiteY45" fmla="*/ 272734 h 272808"/>
                          <a:gd name="connsiteX46" fmla="*/ 3743 w 334335"/>
                          <a:gd name="connsiteY46" fmla="*/ 270704 h 272808"/>
                          <a:gd name="connsiteX47" fmla="*/ 0 w 334335"/>
                          <a:gd name="connsiteY47" fmla="*/ 249578 h 2728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</a:cxnLst>
                        <a:rect l="l" t="t" r="r" b="b"/>
                        <a:pathLst>
                          <a:path w="334335" h="272808">
                            <a:moveTo>
                              <a:pt x="63" y="249388"/>
                            </a:moveTo>
                            <a:cubicBezTo>
                              <a:pt x="3426" y="251798"/>
                              <a:pt x="6661" y="253384"/>
                              <a:pt x="9643" y="254272"/>
                            </a:cubicBezTo>
                            <a:cubicBezTo>
                              <a:pt x="13196" y="255288"/>
                              <a:pt x="16748" y="254970"/>
                              <a:pt x="16748" y="253638"/>
                            </a:cubicBezTo>
                            <a:cubicBezTo>
                              <a:pt x="15987" y="203012"/>
                              <a:pt x="29056" y="155621"/>
                              <a:pt x="56019" y="111466"/>
                            </a:cubicBezTo>
                            <a:cubicBezTo>
                              <a:pt x="73275" y="83108"/>
                              <a:pt x="82030" y="68834"/>
                              <a:pt x="82156" y="68580"/>
                            </a:cubicBezTo>
                            <a:cubicBezTo>
                              <a:pt x="94781" y="45741"/>
                              <a:pt x="107343" y="22839"/>
                              <a:pt x="119841" y="0"/>
                            </a:cubicBezTo>
                            <a:cubicBezTo>
                              <a:pt x="128342" y="7105"/>
                              <a:pt x="136589" y="14020"/>
                              <a:pt x="144265" y="20618"/>
                            </a:cubicBezTo>
                            <a:cubicBezTo>
                              <a:pt x="181061" y="52212"/>
                              <a:pt x="204281" y="75114"/>
                              <a:pt x="231243" y="96304"/>
                            </a:cubicBezTo>
                            <a:cubicBezTo>
                              <a:pt x="258206" y="117493"/>
                              <a:pt x="288975" y="136906"/>
                              <a:pt x="325771" y="155114"/>
                            </a:cubicBezTo>
                            <a:cubicBezTo>
                              <a:pt x="328562" y="156510"/>
                              <a:pt x="331417" y="157905"/>
                              <a:pt x="334336" y="159301"/>
                            </a:cubicBezTo>
                            <a:lnTo>
                              <a:pt x="330275" y="168310"/>
                            </a:lnTo>
                            <a:cubicBezTo>
                              <a:pt x="329197" y="167358"/>
                              <a:pt x="328562" y="166597"/>
                              <a:pt x="328435" y="165772"/>
                            </a:cubicBezTo>
                            <a:cubicBezTo>
                              <a:pt x="328309" y="165645"/>
                              <a:pt x="328182" y="165645"/>
                              <a:pt x="328118" y="165645"/>
                            </a:cubicBezTo>
                            <a:cubicBezTo>
                              <a:pt x="327357" y="165772"/>
                              <a:pt x="326532" y="165899"/>
                              <a:pt x="325517" y="165836"/>
                            </a:cubicBezTo>
                            <a:cubicBezTo>
                              <a:pt x="324756" y="165836"/>
                              <a:pt x="323868" y="165709"/>
                              <a:pt x="322979" y="165391"/>
                            </a:cubicBezTo>
                            <a:cubicBezTo>
                              <a:pt x="321711" y="165011"/>
                              <a:pt x="320949" y="164503"/>
                              <a:pt x="320315" y="164059"/>
                            </a:cubicBezTo>
                            <a:cubicBezTo>
                              <a:pt x="319744" y="163425"/>
                              <a:pt x="318919" y="163298"/>
                              <a:pt x="318094" y="163615"/>
                            </a:cubicBezTo>
                            <a:cubicBezTo>
                              <a:pt x="317460" y="163932"/>
                              <a:pt x="316952" y="164250"/>
                              <a:pt x="316699" y="164757"/>
                            </a:cubicBezTo>
                            <a:cubicBezTo>
                              <a:pt x="316001" y="165582"/>
                              <a:pt x="314415" y="165709"/>
                              <a:pt x="311623" y="165074"/>
                            </a:cubicBezTo>
                            <a:cubicBezTo>
                              <a:pt x="292147" y="160570"/>
                              <a:pt x="274193" y="157905"/>
                              <a:pt x="257508" y="156827"/>
                            </a:cubicBezTo>
                            <a:cubicBezTo>
                              <a:pt x="255288" y="156700"/>
                              <a:pt x="253004" y="156192"/>
                              <a:pt x="250974" y="155431"/>
                            </a:cubicBezTo>
                            <a:cubicBezTo>
                              <a:pt x="249197" y="154733"/>
                              <a:pt x="247357" y="154226"/>
                              <a:pt x="245581" y="153972"/>
                            </a:cubicBezTo>
                            <a:cubicBezTo>
                              <a:pt x="242028" y="153401"/>
                              <a:pt x="240125" y="153718"/>
                              <a:pt x="239808" y="154860"/>
                            </a:cubicBezTo>
                            <a:cubicBezTo>
                              <a:pt x="233908" y="176557"/>
                              <a:pt x="221410" y="199650"/>
                              <a:pt x="202124" y="224138"/>
                            </a:cubicBezTo>
                            <a:cubicBezTo>
                              <a:pt x="198317" y="229023"/>
                              <a:pt x="191529" y="232005"/>
                              <a:pt x="181759" y="233147"/>
                            </a:cubicBezTo>
                            <a:cubicBezTo>
                              <a:pt x="161648" y="235557"/>
                              <a:pt x="159174" y="243932"/>
                              <a:pt x="162663" y="253258"/>
                            </a:cubicBezTo>
                            <a:cubicBezTo>
                              <a:pt x="163678" y="255732"/>
                              <a:pt x="159428" y="257064"/>
                              <a:pt x="153084" y="256430"/>
                            </a:cubicBezTo>
                            <a:cubicBezTo>
                              <a:pt x="150863" y="256239"/>
                              <a:pt x="148516" y="255668"/>
                              <a:pt x="146169" y="254844"/>
                            </a:cubicBezTo>
                            <a:cubicBezTo>
                              <a:pt x="138175" y="252052"/>
                              <a:pt x="133354" y="249007"/>
                              <a:pt x="131514" y="245645"/>
                            </a:cubicBezTo>
                            <a:lnTo>
                              <a:pt x="120221" y="225280"/>
                            </a:lnTo>
                            <a:cubicBezTo>
                              <a:pt x="119016" y="223059"/>
                              <a:pt x="116098" y="222171"/>
                              <a:pt x="111720" y="222615"/>
                            </a:cubicBezTo>
                            <a:lnTo>
                              <a:pt x="99412" y="223821"/>
                            </a:lnTo>
                            <a:cubicBezTo>
                              <a:pt x="95860" y="224138"/>
                              <a:pt x="93893" y="225153"/>
                              <a:pt x="93576" y="226739"/>
                            </a:cubicBezTo>
                            <a:cubicBezTo>
                              <a:pt x="91673" y="235367"/>
                              <a:pt x="92688" y="247231"/>
                              <a:pt x="82410" y="253575"/>
                            </a:cubicBezTo>
                            <a:cubicBezTo>
                              <a:pt x="77969" y="256239"/>
                              <a:pt x="77398" y="259221"/>
                              <a:pt x="80570" y="262583"/>
                            </a:cubicBezTo>
                            <a:cubicBezTo>
                              <a:pt x="82981" y="265184"/>
                              <a:pt x="81205" y="265565"/>
                              <a:pt x="74988" y="263535"/>
                            </a:cubicBezTo>
                            <a:lnTo>
                              <a:pt x="71371" y="262393"/>
                            </a:lnTo>
                            <a:cubicBezTo>
                              <a:pt x="69722" y="261886"/>
                              <a:pt x="68453" y="261188"/>
                              <a:pt x="67692" y="260490"/>
                            </a:cubicBezTo>
                            <a:lnTo>
                              <a:pt x="57795" y="250466"/>
                            </a:lnTo>
                            <a:cubicBezTo>
                              <a:pt x="56336" y="249070"/>
                              <a:pt x="53988" y="248246"/>
                              <a:pt x="50753" y="248055"/>
                            </a:cubicBezTo>
                            <a:lnTo>
                              <a:pt x="34322" y="247231"/>
                            </a:lnTo>
                            <a:cubicBezTo>
                              <a:pt x="31403" y="247104"/>
                              <a:pt x="29881" y="247611"/>
                              <a:pt x="29881" y="248753"/>
                            </a:cubicBezTo>
                            <a:cubicBezTo>
                              <a:pt x="29944" y="250974"/>
                              <a:pt x="28041" y="252560"/>
                              <a:pt x="24361" y="253511"/>
                            </a:cubicBezTo>
                            <a:cubicBezTo>
                              <a:pt x="22141" y="254082"/>
                              <a:pt x="20999" y="254970"/>
                              <a:pt x="20999" y="256303"/>
                            </a:cubicBezTo>
                            <a:cubicBezTo>
                              <a:pt x="21126" y="260997"/>
                              <a:pt x="20111" y="265248"/>
                              <a:pt x="17764" y="269245"/>
                            </a:cubicBezTo>
                            <a:cubicBezTo>
                              <a:pt x="16495" y="271148"/>
                              <a:pt x="13830" y="272353"/>
                              <a:pt x="9580" y="272734"/>
                            </a:cubicBezTo>
                            <a:cubicBezTo>
                              <a:pt x="6027" y="273051"/>
                              <a:pt x="3997" y="272353"/>
                              <a:pt x="3743" y="270704"/>
                            </a:cubicBezTo>
                            <a:lnTo>
                              <a:pt x="0" y="249578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7" name="Freeform: Shape 10086">
                        <a:extLst>
                          <a:ext uri="{FF2B5EF4-FFF2-40B4-BE49-F238E27FC236}">
                            <a16:creationId xmlns:a16="http://schemas.microsoft.com/office/drawing/2014/main" id="{4477AF36-AF79-10EB-BE52-4413881F66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26567" y="1740519"/>
                        <a:ext cx="220714" cy="133535"/>
                      </a:xfrm>
                      <a:custGeom>
                        <a:avLst/>
                        <a:gdLst>
                          <a:gd name="connsiteX0" fmla="*/ 103557 w 220714"/>
                          <a:gd name="connsiteY0" fmla="*/ 58738 h 133535"/>
                          <a:gd name="connsiteX1" fmla="*/ 211471 w 220714"/>
                          <a:gd name="connsiteY1" fmla="*/ 309 h 133535"/>
                          <a:gd name="connsiteX2" fmla="*/ 217053 w 220714"/>
                          <a:gd name="connsiteY2" fmla="*/ 626 h 133535"/>
                          <a:gd name="connsiteX3" fmla="*/ 219781 w 220714"/>
                          <a:gd name="connsiteY3" fmla="*/ 1514 h 133535"/>
                          <a:gd name="connsiteX4" fmla="*/ 220543 w 220714"/>
                          <a:gd name="connsiteY4" fmla="*/ 2339 h 133535"/>
                          <a:gd name="connsiteX5" fmla="*/ 56293 w 220714"/>
                          <a:gd name="connsiteY5" fmla="*/ 101180 h 133535"/>
                          <a:gd name="connsiteX6" fmla="*/ 5287 w 220714"/>
                          <a:gd name="connsiteY6" fmla="*/ 133535 h 133535"/>
                          <a:gd name="connsiteX7" fmla="*/ 4716 w 220714"/>
                          <a:gd name="connsiteY7" fmla="*/ 133472 h 133535"/>
                          <a:gd name="connsiteX8" fmla="*/ 2114 w 220714"/>
                          <a:gd name="connsiteY8" fmla="*/ 132647 h 133535"/>
                          <a:gd name="connsiteX9" fmla="*/ 211 w 220714"/>
                          <a:gd name="connsiteY9" fmla="*/ 130871 h 133535"/>
                          <a:gd name="connsiteX10" fmla="*/ 103684 w 220714"/>
                          <a:gd name="connsiteY10" fmla="*/ 58802 h 13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220714" h="133535">
                            <a:moveTo>
                              <a:pt x="103557" y="58738"/>
                            </a:moveTo>
                            <a:lnTo>
                              <a:pt x="211471" y="309"/>
                            </a:lnTo>
                            <a:cubicBezTo>
                              <a:pt x="212422" y="-199"/>
                              <a:pt x="214896" y="-72"/>
                              <a:pt x="217053" y="626"/>
                            </a:cubicBezTo>
                            <a:lnTo>
                              <a:pt x="219781" y="1514"/>
                            </a:lnTo>
                            <a:cubicBezTo>
                              <a:pt x="220670" y="1831"/>
                              <a:pt x="220923" y="2085"/>
                              <a:pt x="220543" y="2339"/>
                            </a:cubicBezTo>
                            <a:lnTo>
                              <a:pt x="56293" y="101180"/>
                            </a:lnTo>
                            <a:lnTo>
                              <a:pt x="5287" y="133535"/>
                            </a:lnTo>
                            <a:cubicBezTo>
                              <a:pt x="5287" y="133535"/>
                              <a:pt x="4969" y="133535"/>
                              <a:pt x="4716" y="133472"/>
                            </a:cubicBezTo>
                            <a:lnTo>
                              <a:pt x="2114" y="132647"/>
                            </a:lnTo>
                            <a:cubicBezTo>
                              <a:pt x="211" y="132013"/>
                              <a:pt x="-360" y="131442"/>
                              <a:pt x="211" y="130871"/>
                            </a:cubicBezTo>
                            <a:cubicBezTo>
                              <a:pt x="29458" y="105177"/>
                              <a:pt x="63970" y="81133"/>
                              <a:pt x="103684" y="58802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8" name="Freeform: Shape 10087">
                        <a:extLst>
                          <a:ext uri="{FF2B5EF4-FFF2-40B4-BE49-F238E27FC236}">
                            <a16:creationId xmlns:a16="http://schemas.microsoft.com/office/drawing/2014/main" id="{6D05ABE5-1B7A-B733-80DF-0B98735E4D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668058" y="1973847"/>
                        <a:ext cx="61469" cy="81926"/>
                      </a:xfrm>
                      <a:custGeom>
                        <a:avLst/>
                        <a:gdLst>
                          <a:gd name="connsiteX0" fmla="*/ 29940 w 61469"/>
                          <a:gd name="connsiteY0" fmla="*/ 9009 h 81926"/>
                          <a:gd name="connsiteX1" fmla="*/ 34000 w 61469"/>
                          <a:gd name="connsiteY1" fmla="*/ 0 h 81926"/>
                          <a:gd name="connsiteX2" fmla="*/ 61470 w 61469"/>
                          <a:gd name="connsiteY2" fmla="*/ 12498 h 81926"/>
                          <a:gd name="connsiteX3" fmla="*/ 49860 w 61469"/>
                          <a:gd name="connsiteY3" fmla="*/ 39080 h 81926"/>
                          <a:gd name="connsiteX4" fmla="*/ 31589 w 61469"/>
                          <a:gd name="connsiteY4" fmla="*/ 64647 h 81926"/>
                          <a:gd name="connsiteX5" fmla="*/ 10146 w 61469"/>
                          <a:gd name="connsiteY5" fmla="*/ 80634 h 81926"/>
                          <a:gd name="connsiteX6" fmla="*/ 5578 w 61469"/>
                          <a:gd name="connsiteY6" fmla="*/ 81903 h 81926"/>
                          <a:gd name="connsiteX7" fmla="*/ 122 w 61469"/>
                          <a:gd name="connsiteY7" fmla="*/ 79302 h 81926"/>
                          <a:gd name="connsiteX8" fmla="*/ 29940 w 61469"/>
                          <a:gd name="connsiteY8" fmla="*/ 9009 h 819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61469" h="81926">
                            <a:moveTo>
                              <a:pt x="29940" y="9009"/>
                            </a:moveTo>
                            <a:lnTo>
                              <a:pt x="34000" y="0"/>
                            </a:lnTo>
                            <a:cubicBezTo>
                              <a:pt x="42945" y="4250"/>
                              <a:pt x="52207" y="8501"/>
                              <a:pt x="61470" y="12498"/>
                            </a:cubicBezTo>
                            <a:lnTo>
                              <a:pt x="49860" y="39080"/>
                            </a:lnTo>
                            <a:cubicBezTo>
                              <a:pt x="43833" y="47581"/>
                              <a:pt x="37616" y="56082"/>
                              <a:pt x="31589" y="64647"/>
                            </a:cubicBezTo>
                            <a:cubicBezTo>
                              <a:pt x="27339" y="70547"/>
                              <a:pt x="14904" y="74353"/>
                              <a:pt x="10146" y="80634"/>
                            </a:cubicBezTo>
                            <a:cubicBezTo>
                              <a:pt x="9448" y="81649"/>
                              <a:pt x="7862" y="82030"/>
                              <a:pt x="5578" y="81903"/>
                            </a:cubicBezTo>
                            <a:cubicBezTo>
                              <a:pt x="1328" y="81585"/>
                              <a:pt x="-512" y="80697"/>
                              <a:pt x="122" y="79302"/>
                            </a:cubicBezTo>
                            <a:lnTo>
                              <a:pt x="29940" y="9009"/>
                            </a:ln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89" name="Freeform: Shape 10088">
                        <a:extLst>
                          <a:ext uri="{FF2B5EF4-FFF2-40B4-BE49-F238E27FC236}">
                            <a16:creationId xmlns:a16="http://schemas.microsoft.com/office/drawing/2014/main" id="{B474E6F1-FFB8-14F0-FAE3-347F92995F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717918" y="1986345"/>
                        <a:ext cx="78096" cy="53796"/>
                      </a:xfrm>
                      <a:custGeom>
                        <a:avLst/>
                        <a:gdLst>
                          <a:gd name="connsiteX0" fmla="*/ 0 w 78096"/>
                          <a:gd name="connsiteY0" fmla="*/ 26582 h 53796"/>
                          <a:gd name="connsiteX1" fmla="*/ 11610 w 78096"/>
                          <a:gd name="connsiteY1" fmla="*/ 0 h 53796"/>
                          <a:gd name="connsiteX2" fmla="*/ 78096 w 78096"/>
                          <a:gd name="connsiteY2" fmla="*/ 26011 h 53796"/>
                          <a:gd name="connsiteX3" fmla="*/ 67946 w 78096"/>
                          <a:gd name="connsiteY3" fmla="*/ 33307 h 53796"/>
                          <a:gd name="connsiteX4" fmla="*/ 62173 w 78096"/>
                          <a:gd name="connsiteY4" fmla="*/ 35464 h 53796"/>
                          <a:gd name="connsiteX5" fmla="*/ 55004 w 78096"/>
                          <a:gd name="connsiteY5" fmla="*/ 36796 h 53796"/>
                          <a:gd name="connsiteX6" fmla="*/ 50246 w 78096"/>
                          <a:gd name="connsiteY6" fmla="*/ 39143 h 53796"/>
                          <a:gd name="connsiteX7" fmla="*/ 19159 w 78096"/>
                          <a:gd name="connsiteY7" fmla="*/ 53671 h 53796"/>
                          <a:gd name="connsiteX8" fmla="*/ 7930 w 78096"/>
                          <a:gd name="connsiteY8" fmla="*/ 49992 h 53796"/>
                          <a:gd name="connsiteX9" fmla="*/ 8945 w 78096"/>
                          <a:gd name="connsiteY9" fmla="*/ 37557 h 53796"/>
                          <a:gd name="connsiteX10" fmla="*/ 13386 w 78096"/>
                          <a:gd name="connsiteY10" fmla="*/ 19730 h 53796"/>
                          <a:gd name="connsiteX11" fmla="*/ 10404 w 78096"/>
                          <a:gd name="connsiteY11" fmla="*/ 18271 h 53796"/>
                          <a:gd name="connsiteX12" fmla="*/ 7423 w 78096"/>
                          <a:gd name="connsiteY12" fmla="*/ 17763 h 53796"/>
                          <a:gd name="connsiteX13" fmla="*/ 6598 w 78096"/>
                          <a:gd name="connsiteY13" fmla="*/ 17954 h 53796"/>
                          <a:gd name="connsiteX14" fmla="*/ 0 w 78096"/>
                          <a:gd name="connsiteY14" fmla="*/ 26645 h 537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78096" h="53796">
                            <a:moveTo>
                              <a:pt x="0" y="26582"/>
                            </a:moveTo>
                            <a:lnTo>
                              <a:pt x="11610" y="0"/>
                            </a:lnTo>
                            <a:cubicBezTo>
                              <a:pt x="34449" y="9897"/>
                              <a:pt x="57605" y="18905"/>
                              <a:pt x="78096" y="26011"/>
                            </a:cubicBezTo>
                            <a:cubicBezTo>
                              <a:pt x="74861" y="28485"/>
                              <a:pt x="71498" y="30959"/>
                              <a:pt x="67946" y="33307"/>
                            </a:cubicBezTo>
                            <a:cubicBezTo>
                              <a:pt x="66613" y="34258"/>
                              <a:pt x="64647" y="34956"/>
                              <a:pt x="62173" y="35464"/>
                            </a:cubicBezTo>
                            <a:lnTo>
                              <a:pt x="55004" y="36796"/>
                            </a:lnTo>
                            <a:cubicBezTo>
                              <a:pt x="52529" y="37240"/>
                              <a:pt x="50880" y="38001"/>
                              <a:pt x="50246" y="39143"/>
                            </a:cubicBezTo>
                            <a:cubicBezTo>
                              <a:pt x="45360" y="46249"/>
                              <a:pt x="35020" y="51070"/>
                              <a:pt x="19159" y="53671"/>
                            </a:cubicBezTo>
                            <a:cubicBezTo>
                              <a:pt x="15099" y="54369"/>
                              <a:pt x="8120" y="52022"/>
                              <a:pt x="7930" y="49992"/>
                            </a:cubicBezTo>
                            <a:cubicBezTo>
                              <a:pt x="7613" y="45551"/>
                              <a:pt x="6154" y="41491"/>
                              <a:pt x="8945" y="37557"/>
                            </a:cubicBezTo>
                            <a:cubicBezTo>
                              <a:pt x="12688" y="32165"/>
                              <a:pt x="14084" y="26201"/>
                              <a:pt x="13386" y="19730"/>
                            </a:cubicBezTo>
                            <a:cubicBezTo>
                              <a:pt x="13196" y="19032"/>
                              <a:pt x="12308" y="18588"/>
                              <a:pt x="10404" y="18271"/>
                            </a:cubicBezTo>
                            <a:lnTo>
                              <a:pt x="7423" y="17763"/>
                            </a:lnTo>
                            <a:cubicBezTo>
                              <a:pt x="6979" y="17700"/>
                              <a:pt x="6534" y="17763"/>
                              <a:pt x="6598" y="17954"/>
                            </a:cubicBezTo>
                            <a:cubicBezTo>
                              <a:pt x="7740" y="21887"/>
                              <a:pt x="5583" y="24742"/>
                              <a:pt x="0" y="26645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0" name="Freeform: Shape 10089">
                        <a:extLst>
                          <a:ext uri="{FF2B5EF4-FFF2-40B4-BE49-F238E27FC236}">
                            <a16:creationId xmlns:a16="http://schemas.microsoft.com/office/drawing/2014/main" id="{ADB2A505-0B99-CC37-BD12-D933EC1F5E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4337" y="1791033"/>
                        <a:ext cx="106019" cy="52864"/>
                      </a:xfrm>
                      <a:custGeom>
                        <a:avLst/>
                        <a:gdLst>
                          <a:gd name="connsiteX0" fmla="*/ 105793 w 106019"/>
                          <a:gd name="connsiteY0" fmla="*/ 4545 h 52864"/>
                          <a:gd name="connsiteX1" fmla="*/ 88093 w 106019"/>
                          <a:gd name="connsiteY1" fmla="*/ 17994 h 52864"/>
                          <a:gd name="connsiteX2" fmla="*/ 3462 w 106019"/>
                          <a:gd name="connsiteY2" fmla="*/ 52760 h 52864"/>
                          <a:gd name="connsiteX3" fmla="*/ 1051 w 106019"/>
                          <a:gd name="connsiteY3" fmla="*/ 52506 h 52864"/>
                          <a:gd name="connsiteX4" fmla="*/ 924 w 106019"/>
                          <a:gd name="connsiteY4" fmla="*/ 52506 h 52864"/>
                          <a:gd name="connsiteX5" fmla="*/ 290 w 106019"/>
                          <a:gd name="connsiteY5" fmla="*/ 51491 h 52864"/>
                          <a:gd name="connsiteX6" fmla="*/ 51106 w 106019"/>
                          <a:gd name="connsiteY6" fmla="*/ 29604 h 52864"/>
                          <a:gd name="connsiteX7" fmla="*/ 83906 w 106019"/>
                          <a:gd name="connsiteY7" fmla="*/ 10635 h 52864"/>
                          <a:gd name="connsiteX8" fmla="*/ 96721 w 106019"/>
                          <a:gd name="connsiteY8" fmla="*/ 167 h 52864"/>
                          <a:gd name="connsiteX9" fmla="*/ 99005 w 106019"/>
                          <a:gd name="connsiteY9" fmla="*/ 167 h 52864"/>
                          <a:gd name="connsiteX10" fmla="*/ 101542 w 106019"/>
                          <a:gd name="connsiteY10" fmla="*/ 992 h 52864"/>
                          <a:gd name="connsiteX11" fmla="*/ 105666 w 106019"/>
                          <a:gd name="connsiteY11" fmla="*/ 4481 h 528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6019" h="52864">
                            <a:moveTo>
                              <a:pt x="105793" y="4545"/>
                            </a:moveTo>
                            <a:cubicBezTo>
                              <a:pt x="101479" y="9366"/>
                              <a:pt x="95579" y="13807"/>
                              <a:pt x="88093" y="17994"/>
                            </a:cubicBezTo>
                            <a:cubicBezTo>
                              <a:pt x="64239" y="31317"/>
                              <a:pt x="36007" y="42927"/>
                              <a:pt x="3462" y="52760"/>
                            </a:cubicBezTo>
                            <a:cubicBezTo>
                              <a:pt x="2828" y="52951"/>
                              <a:pt x="2066" y="52887"/>
                              <a:pt x="1051" y="52506"/>
                            </a:cubicBezTo>
                            <a:lnTo>
                              <a:pt x="924" y="52506"/>
                            </a:lnTo>
                            <a:cubicBezTo>
                              <a:pt x="-91" y="52062"/>
                              <a:pt x="-218" y="51745"/>
                              <a:pt x="290" y="51491"/>
                            </a:cubicBezTo>
                            <a:cubicBezTo>
                              <a:pt x="16658" y="43942"/>
                              <a:pt x="36198" y="37725"/>
                              <a:pt x="51106" y="29604"/>
                            </a:cubicBezTo>
                            <a:cubicBezTo>
                              <a:pt x="62526" y="23450"/>
                              <a:pt x="77815" y="18312"/>
                              <a:pt x="83906" y="10635"/>
                            </a:cubicBezTo>
                            <a:cubicBezTo>
                              <a:pt x="86951" y="7019"/>
                              <a:pt x="91201" y="3530"/>
                              <a:pt x="96721" y="167"/>
                            </a:cubicBezTo>
                            <a:cubicBezTo>
                              <a:pt x="97165" y="-86"/>
                              <a:pt x="98116" y="-23"/>
                              <a:pt x="99005" y="167"/>
                            </a:cubicBezTo>
                            <a:lnTo>
                              <a:pt x="101542" y="992"/>
                            </a:lnTo>
                            <a:cubicBezTo>
                              <a:pt x="105349" y="2198"/>
                              <a:pt x="106744" y="3339"/>
                              <a:pt x="105666" y="4481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1" name="Freeform: Shape 10090">
                        <a:extLst>
                          <a:ext uri="{FF2B5EF4-FFF2-40B4-BE49-F238E27FC236}">
                            <a16:creationId xmlns:a16="http://schemas.microsoft.com/office/drawing/2014/main" id="{4932CFD3-188C-2B36-879B-5C0BC1F1E1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1227" y="1709615"/>
                        <a:ext cx="178016" cy="78573"/>
                      </a:xfrm>
                      <a:custGeom>
                        <a:avLst/>
                        <a:gdLst>
                          <a:gd name="connsiteX0" fmla="*/ 23537 w 178016"/>
                          <a:gd name="connsiteY0" fmla="*/ 76003 h 78573"/>
                          <a:gd name="connsiteX1" fmla="*/ 0 w 178016"/>
                          <a:gd name="connsiteY1" fmla="*/ 70103 h 78573"/>
                          <a:gd name="connsiteX2" fmla="*/ 29564 w 178016"/>
                          <a:gd name="connsiteY2" fmla="*/ 69658 h 78573"/>
                          <a:gd name="connsiteX3" fmla="*/ 81966 w 178016"/>
                          <a:gd name="connsiteY3" fmla="*/ 40349 h 78573"/>
                          <a:gd name="connsiteX4" fmla="*/ 105693 w 178016"/>
                          <a:gd name="connsiteY4" fmla="*/ 29690 h 78573"/>
                          <a:gd name="connsiteX5" fmla="*/ 124979 w 178016"/>
                          <a:gd name="connsiteY5" fmla="*/ 17383 h 78573"/>
                          <a:gd name="connsiteX6" fmla="*/ 124218 w 178016"/>
                          <a:gd name="connsiteY6" fmla="*/ 14211 h 78573"/>
                          <a:gd name="connsiteX7" fmla="*/ 117747 w 178016"/>
                          <a:gd name="connsiteY7" fmla="*/ 12434 h 78573"/>
                          <a:gd name="connsiteX8" fmla="*/ 111720 w 178016"/>
                          <a:gd name="connsiteY8" fmla="*/ 11863 h 78573"/>
                          <a:gd name="connsiteX9" fmla="*/ 139254 w 178016"/>
                          <a:gd name="connsiteY9" fmla="*/ 0 h 78573"/>
                          <a:gd name="connsiteX10" fmla="*/ 170023 w 178016"/>
                          <a:gd name="connsiteY10" fmla="*/ 127 h 78573"/>
                          <a:gd name="connsiteX11" fmla="*/ 178016 w 178016"/>
                          <a:gd name="connsiteY11" fmla="*/ 254 h 78573"/>
                          <a:gd name="connsiteX12" fmla="*/ 170847 w 178016"/>
                          <a:gd name="connsiteY12" fmla="*/ 2474 h 78573"/>
                          <a:gd name="connsiteX13" fmla="*/ 152893 w 178016"/>
                          <a:gd name="connsiteY13" fmla="*/ 7105 h 78573"/>
                          <a:gd name="connsiteX14" fmla="*/ 124662 w 178016"/>
                          <a:gd name="connsiteY14" fmla="*/ 23093 h 78573"/>
                          <a:gd name="connsiteX15" fmla="*/ 116922 w 178016"/>
                          <a:gd name="connsiteY15" fmla="*/ 38889 h 78573"/>
                          <a:gd name="connsiteX16" fmla="*/ 51197 w 178016"/>
                          <a:gd name="connsiteY16" fmla="*/ 78096 h 78573"/>
                          <a:gd name="connsiteX17" fmla="*/ 23600 w 178016"/>
                          <a:gd name="connsiteY17" fmla="*/ 75939 h 785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</a:cxnLst>
                        <a:rect l="l" t="t" r="r" b="b"/>
                        <a:pathLst>
                          <a:path w="178016" h="78573">
                            <a:moveTo>
                              <a:pt x="23537" y="76003"/>
                            </a:moveTo>
                            <a:cubicBezTo>
                              <a:pt x="22395" y="74163"/>
                              <a:pt x="14591" y="72196"/>
                              <a:pt x="0" y="70103"/>
                            </a:cubicBezTo>
                            <a:cubicBezTo>
                              <a:pt x="13513" y="72767"/>
                              <a:pt x="23410" y="72640"/>
                              <a:pt x="29564" y="69658"/>
                            </a:cubicBezTo>
                            <a:cubicBezTo>
                              <a:pt x="50372" y="59762"/>
                              <a:pt x="67882" y="49928"/>
                              <a:pt x="81966" y="40349"/>
                            </a:cubicBezTo>
                            <a:cubicBezTo>
                              <a:pt x="85773" y="37747"/>
                              <a:pt x="93576" y="34258"/>
                              <a:pt x="105693" y="29690"/>
                            </a:cubicBezTo>
                            <a:cubicBezTo>
                              <a:pt x="114004" y="26518"/>
                              <a:pt x="120475" y="22458"/>
                              <a:pt x="124979" y="17383"/>
                            </a:cubicBezTo>
                            <a:cubicBezTo>
                              <a:pt x="125867" y="16368"/>
                              <a:pt x="125677" y="15353"/>
                              <a:pt x="124218" y="14211"/>
                            </a:cubicBezTo>
                            <a:cubicBezTo>
                              <a:pt x="122949" y="13196"/>
                              <a:pt x="120031" y="12371"/>
                              <a:pt x="117747" y="12434"/>
                            </a:cubicBezTo>
                            <a:cubicBezTo>
                              <a:pt x="116034" y="12434"/>
                              <a:pt x="114004" y="12244"/>
                              <a:pt x="111720" y="11863"/>
                            </a:cubicBezTo>
                            <a:cubicBezTo>
                              <a:pt x="120919" y="7930"/>
                              <a:pt x="130118" y="3997"/>
                              <a:pt x="139254" y="0"/>
                            </a:cubicBezTo>
                            <a:cubicBezTo>
                              <a:pt x="149341" y="0"/>
                              <a:pt x="159618" y="0"/>
                              <a:pt x="170023" y="127"/>
                            </a:cubicBezTo>
                            <a:cubicBezTo>
                              <a:pt x="172687" y="127"/>
                              <a:pt x="175352" y="190"/>
                              <a:pt x="178016" y="254"/>
                            </a:cubicBezTo>
                            <a:cubicBezTo>
                              <a:pt x="175986" y="1142"/>
                              <a:pt x="173639" y="1903"/>
                              <a:pt x="170847" y="2474"/>
                            </a:cubicBezTo>
                            <a:cubicBezTo>
                              <a:pt x="164630" y="3743"/>
                              <a:pt x="156700" y="4948"/>
                              <a:pt x="152893" y="7105"/>
                            </a:cubicBezTo>
                            <a:cubicBezTo>
                              <a:pt x="143694" y="12244"/>
                              <a:pt x="134305" y="17573"/>
                              <a:pt x="124662" y="23093"/>
                            </a:cubicBezTo>
                            <a:cubicBezTo>
                              <a:pt x="116669" y="27597"/>
                              <a:pt x="122188" y="34131"/>
                              <a:pt x="116922" y="38889"/>
                            </a:cubicBezTo>
                            <a:cubicBezTo>
                              <a:pt x="100174" y="53671"/>
                              <a:pt x="78223" y="66804"/>
                              <a:pt x="51197" y="78096"/>
                            </a:cubicBezTo>
                            <a:cubicBezTo>
                              <a:pt x="48659" y="79175"/>
                              <a:pt x="39460" y="78413"/>
                              <a:pt x="23600" y="75939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2" name="Freeform: Shape 10091">
                        <a:extLst>
                          <a:ext uri="{FF2B5EF4-FFF2-40B4-BE49-F238E27FC236}">
                            <a16:creationId xmlns:a16="http://schemas.microsoft.com/office/drawing/2014/main" id="{94B40378-05C0-673D-9685-77FD2BED2A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2083" y="1721541"/>
                        <a:ext cx="134641" cy="60139"/>
                      </a:xfrm>
                      <a:custGeom>
                        <a:avLst/>
                        <a:gdLst>
                          <a:gd name="connsiteX0" fmla="*/ 9144 w 134641"/>
                          <a:gd name="connsiteY0" fmla="*/ 58176 h 60139"/>
                          <a:gd name="connsiteX1" fmla="*/ 833 w 134641"/>
                          <a:gd name="connsiteY1" fmla="*/ 55384 h 60139"/>
                          <a:gd name="connsiteX2" fmla="*/ 833 w 134641"/>
                          <a:gd name="connsiteY2" fmla="*/ 52910 h 60139"/>
                          <a:gd name="connsiteX3" fmla="*/ 3561 w 134641"/>
                          <a:gd name="connsiteY3" fmla="*/ 50944 h 60139"/>
                          <a:gd name="connsiteX4" fmla="*/ 120864 w 134641"/>
                          <a:gd name="connsiteY4" fmla="*/ 0 h 60139"/>
                          <a:gd name="connsiteX5" fmla="*/ 126891 w 134641"/>
                          <a:gd name="connsiteY5" fmla="*/ 571 h 60139"/>
                          <a:gd name="connsiteX6" fmla="*/ 133362 w 134641"/>
                          <a:gd name="connsiteY6" fmla="*/ 2347 h 60139"/>
                          <a:gd name="connsiteX7" fmla="*/ 134123 w 134641"/>
                          <a:gd name="connsiteY7" fmla="*/ 5520 h 60139"/>
                          <a:gd name="connsiteX8" fmla="*/ 114837 w 134641"/>
                          <a:gd name="connsiteY8" fmla="*/ 17827 h 60139"/>
                          <a:gd name="connsiteX9" fmla="*/ 91110 w 134641"/>
                          <a:gd name="connsiteY9" fmla="*/ 28485 h 60139"/>
                          <a:gd name="connsiteX10" fmla="*/ 38707 w 134641"/>
                          <a:gd name="connsiteY10" fmla="*/ 57795 h 60139"/>
                          <a:gd name="connsiteX11" fmla="*/ 9144 w 134641"/>
                          <a:gd name="connsiteY11" fmla="*/ 58239 h 601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34641" h="60139">
                            <a:moveTo>
                              <a:pt x="9144" y="58176"/>
                            </a:moveTo>
                            <a:cubicBezTo>
                              <a:pt x="5020" y="57414"/>
                              <a:pt x="2355" y="56463"/>
                              <a:pt x="833" y="55384"/>
                            </a:cubicBezTo>
                            <a:cubicBezTo>
                              <a:pt x="-246" y="54560"/>
                              <a:pt x="-309" y="53735"/>
                              <a:pt x="833" y="52910"/>
                            </a:cubicBezTo>
                            <a:cubicBezTo>
                              <a:pt x="1531" y="52212"/>
                              <a:pt x="2482" y="51578"/>
                              <a:pt x="3561" y="50944"/>
                            </a:cubicBezTo>
                            <a:lnTo>
                              <a:pt x="120864" y="0"/>
                            </a:lnTo>
                            <a:cubicBezTo>
                              <a:pt x="123148" y="381"/>
                              <a:pt x="125178" y="571"/>
                              <a:pt x="126891" y="571"/>
                            </a:cubicBezTo>
                            <a:cubicBezTo>
                              <a:pt x="129175" y="571"/>
                              <a:pt x="132093" y="1332"/>
                              <a:pt x="133362" y="2347"/>
                            </a:cubicBezTo>
                            <a:cubicBezTo>
                              <a:pt x="134757" y="3489"/>
                              <a:pt x="135011" y="4504"/>
                              <a:pt x="134123" y="5520"/>
                            </a:cubicBezTo>
                            <a:cubicBezTo>
                              <a:pt x="129619" y="10595"/>
                              <a:pt x="123148" y="14655"/>
                              <a:pt x="114837" y="17827"/>
                            </a:cubicBezTo>
                            <a:cubicBezTo>
                              <a:pt x="102720" y="22395"/>
                              <a:pt x="94916" y="25884"/>
                              <a:pt x="91110" y="28485"/>
                            </a:cubicBezTo>
                            <a:cubicBezTo>
                              <a:pt x="76962" y="38065"/>
                              <a:pt x="59516" y="47835"/>
                              <a:pt x="38707" y="57795"/>
                            </a:cubicBezTo>
                            <a:cubicBezTo>
                              <a:pt x="32553" y="60777"/>
                              <a:pt x="22657" y="60904"/>
                              <a:pt x="9144" y="58239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3" name="Freeform: Shape 10092">
                        <a:extLst>
                          <a:ext uri="{FF2B5EF4-FFF2-40B4-BE49-F238E27FC236}">
                            <a16:creationId xmlns:a16="http://schemas.microsoft.com/office/drawing/2014/main" id="{CEEBD61A-4000-AA79-6FDA-BC848C3C8B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08761" y="1717327"/>
                        <a:ext cx="90552" cy="48496"/>
                      </a:xfrm>
                      <a:custGeom>
                        <a:avLst/>
                        <a:gdLst>
                          <a:gd name="connsiteX0" fmla="*/ 22204 w 90552"/>
                          <a:gd name="connsiteY0" fmla="*/ 26038 h 48496"/>
                          <a:gd name="connsiteX1" fmla="*/ 83489 w 90552"/>
                          <a:gd name="connsiteY1" fmla="*/ 218 h 48496"/>
                          <a:gd name="connsiteX2" fmla="*/ 87359 w 90552"/>
                          <a:gd name="connsiteY2" fmla="*/ 535 h 48496"/>
                          <a:gd name="connsiteX3" fmla="*/ 90087 w 90552"/>
                          <a:gd name="connsiteY3" fmla="*/ 1550 h 48496"/>
                          <a:gd name="connsiteX4" fmla="*/ 90467 w 90552"/>
                          <a:gd name="connsiteY4" fmla="*/ 1930 h 48496"/>
                          <a:gd name="connsiteX5" fmla="*/ 15226 w 90552"/>
                          <a:gd name="connsiteY5" fmla="*/ 44436 h 48496"/>
                          <a:gd name="connsiteX6" fmla="*/ 0 w 90552"/>
                          <a:gd name="connsiteY6" fmla="*/ 48496 h 48496"/>
                          <a:gd name="connsiteX7" fmla="*/ 7550 w 90552"/>
                          <a:gd name="connsiteY7" fmla="*/ 40756 h 48496"/>
                          <a:gd name="connsiteX8" fmla="*/ 22204 w 90552"/>
                          <a:gd name="connsiteY8" fmla="*/ 25975 h 484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0552" h="48496">
                            <a:moveTo>
                              <a:pt x="22204" y="26038"/>
                            </a:moveTo>
                            <a:lnTo>
                              <a:pt x="83489" y="218"/>
                            </a:lnTo>
                            <a:cubicBezTo>
                              <a:pt x="84440" y="-163"/>
                              <a:pt x="85646" y="-36"/>
                              <a:pt x="87359" y="535"/>
                            </a:cubicBezTo>
                            <a:lnTo>
                              <a:pt x="90087" y="1550"/>
                            </a:lnTo>
                            <a:cubicBezTo>
                              <a:pt x="90531" y="1677"/>
                              <a:pt x="90658" y="1867"/>
                              <a:pt x="90467" y="1930"/>
                            </a:cubicBezTo>
                            <a:lnTo>
                              <a:pt x="15226" y="44436"/>
                            </a:lnTo>
                            <a:cubicBezTo>
                              <a:pt x="10848" y="46213"/>
                              <a:pt x="5773" y="47545"/>
                              <a:pt x="0" y="48496"/>
                            </a:cubicBezTo>
                            <a:cubicBezTo>
                              <a:pt x="2665" y="45768"/>
                              <a:pt x="5139" y="43231"/>
                              <a:pt x="7550" y="40756"/>
                            </a:cubicBezTo>
                            <a:cubicBezTo>
                              <a:pt x="13069" y="35110"/>
                              <a:pt x="17890" y="30225"/>
                              <a:pt x="22204" y="25975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094" name="Freeform: Shape 10093">
                        <a:extLst>
                          <a:ext uri="{FF2B5EF4-FFF2-40B4-BE49-F238E27FC236}">
                            <a16:creationId xmlns:a16="http://schemas.microsoft.com/office/drawing/2014/main" id="{8656490D-3B0B-4A18-6667-9667F4EC97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2947" y="1712406"/>
                        <a:ext cx="209520" cy="66324"/>
                      </a:xfrm>
                      <a:custGeom>
                        <a:avLst/>
                        <a:gdLst>
                          <a:gd name="connsiteX0" fmla="*/ 209521 w 209520"/>
                          <a:gd name="connsiteY0" fmla="*/ 0 h 66324"/>
                          <a:gd name="connsiteX1" fmla="*/ 191757 w 209520"/>
                          <a:gd name="connsiteY1" fmla="*/ 11736 h 66324"/>
                          <a:gd name="connsiteX2" fmla="*/ 121527 w 209520"/>
                          <a:gd name="connsiteY2" fmla="*/ 48596 h 66324"/>
                          <a:gd name="connsiteX3" fmla="*/ 95009 w 209520"/>
                          <a:gd name="connsiteY3" fmla="*/ 59000 h 66324"/>
                          <a:gd name="connsiteX4" fmla="*/ 83082 w 209520"/>
                          <a:gd name="connsiteY4" fmla="*/ 64520 h 66324"/>
                          <a:gd name="connsiteX5" fmla="*/ 60878 w 209520"/>
                          <a:gd name="connsiteY5" fmla="*/ 65471 h 66324"/>
                          <a:gd name="connsiteX6" fmla="*/ 51488 w 209520"/>
                          <a:gd name="connsiteY6" fmla="*/ 62997 h 66324"/>
                          <a:gd name="connsiteX7" fmla="*/ 32456 w 209520"/>
                          <a:gd name="connsiteY7" fmla="*/ 54877 h 66324"/>
                          <a:gd name="connsiteX8" fmla="*/ 22305 w 209520"/>
                          <a:gd name="connsiteY8" fmla="*/ 52276 h 66324"/>
                          <a:gd name="connsiteX9" fmla="*/ 37 w 209520"/>
                          <a:gd name="connsiteY9" fmla="*/ 41998 h 66324"/>
                          <a:gd name="connsiteX10" fmla="*/ 2068 w 209520"/>
                          <a:gd name="connsiteY10" fmla="*/ 40158 h 66324"/>
                          <a:gd name="connsiteX11" fmla="*/ 23828 w 209520"/>
                          <a:gd name="connsiteY11" fmla="*/ 26074 h 66324"/>
                          <a:gd name="connsiteX12" fmla="*/ 40323 w 209520"/>
                          <a:gd name="connsiteY12" fmla="*/ 11927 h 66324"/>
                          <a:gd name="connsiteX13" fmla="*/ 59799 w 209520"/>
                          <a:gd name="connsiteY13" fmla="*/ 1269 h 66324"/>
                          <a:gd name="connsiteX14" fmla="*/ 209521 w 209520"/>
                          <a:gd name="connsiteY14" fmla="*/ 63 h 663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09520" h="66324">
                            <a:moveTo>
                              <a:pt x="209521" y="0"/>
                            </a:moveTo>
                            <a:cubicBezTo>
                              <a:pt x="202796" y="5266"/>
                              <a:pt x="196896" y="9199"/>
                              <a:pt x="191757" y="11736"/>
                            </a:cubicBezTo>
                            <a:cubicBezTo>
                              <a:pt x="168474" y="23473"/>
                              <a:pt x="145064" y="35717"/>
                              <a:pt x="121527" y="48596"/>
                            </a:cubicBezTo>
                            <a:cubicBezTo>
                              <a:pt x="114041" y="52656"/>
                              <a:pt x="105286" y="56145"/>
                              <a:pt x="95009" y="59000"/>
                            </a:cubicBezTo>
                            <a:cubicBezTo>
                              <a:pt x="94882" y="59000"/>
                              <a:pt x="90949" y="60840"/>
                              <a:pt x="83082" y="64520"/>
                            </a:cubicBezTo>
                            <a:cubicBezTo>
                              <a:pt x="78578" y="66550"/>
                              <a:pt x="71219" y="66867"/>
                              <a:pt x="60878" y="65471"/>
                            </a:cubicBezTo>
                            <a:cubicBezTo>
                              <a:pt x="57452" y="65027"/>
                              <a:pt x="54343" y="64203"/>
                              <a:pt x="51488" y="62997"/>
                            </a:cubicBezTo>
                            <a:lnTo>
                              <a:pt x="32456" y="54877"/>
                            </a:lnTo>
                            <a:cubicBezTo>
                              <a:pt x="29411" y="53544"/>
                              <a:pt x="25922" y="52656"/>
                              <a:pt x="22305" y="52276"/>
                            </a:cubicBezTo>
                            <a:cubicBezTo>
                              <a:pt x="6826" y="50563"/>
                              <a:pt x="-597" y="47137"/>
                              <a:pt x="37" y="41998"/>
                            </a:cubicBezTo>
                            <a:cubicBezTo>
                              <a:pt x="164" y="41237"/>
                              <a:pt x="862" y="40602"/>
                              <a:pt x="2068" y="40158"/>
                            </a:cubicBezTo>
                            <a:cubicBezTo>
                              <a:pt x="12979" y="36098"/>
                              <a:pt x="20275" y="31403"/>
                              <a:pt x="23828" y="26074"/>
                            </a:cubicBezTo>
                            <a:cubicBezTo>
                              <a:pt x="27952" y="19984"/>
                              <a:pt x="33344" y="15226"/>
                              <a:pt x="40323" y="11927"/>
                            </a:cubicBezTo>
                            <a:cubicBezTo>
                              <a:pt x="46984" y="8755"/>
                              <a:pt x="53455" y="5202"/>
                              <a:pt x="59799" y="1269"/>
                            </a:cubicBezTo>
                            <a:cubicBezTo>
                              <a:pt x="107507" y="1015"/>
                              <a:pt x="159148" y="507"/>
                              <a:pt x="209521" y="63"/>
                            </a:cubicBezTo>
                            <a:close/>
                          </a:path>
                        </a:pathLst>
                      </a:custGeom>
                      <a:grpFill/>
                      <a:ln w="6340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0046" name="Freeform: Shape 10045">
                      <a:extLst>
                        <a:ext uri="{FF2B5EF4-FFF2-40B4-BE49-F238E27FC236}">
                          <a16:creationId xmlns:a16="http://schemas.microsoft.com/office/drawing/2014/main" id="{58247433-6924-1D7E-402C-964763DC0B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22" y="1709798"/>
                      <a:ext cx="574189" cy="396368"/>
                    </a:xfrm>
                    <a:custGeom>
                      <a:avLst/>
                      <a:gdLst>
                        <a:gd name="connsiteX0" fmla="*/ 540316 w 574189"/>
                        <a:gd name="connsiteY0" fmla="*/ 1846 h 396368"/>
                        <a:gd name="connsiteX1" fmla="*/ 572164 w 574189"/>
                        <a:gd name="connsiteY1" fmla="*/ 4701 h 396368"/>
                        <a:gd name="connsiteX2" fmla="*/ 574131 w 574189"/>
                        <a:gd name="connsiteY2" fmla="*/ 6541 h 396368"/>
                        <a:gd name="connsiteX3" fmla="*/ 562013 w 574189"/>
                        <a:gd name="connsiteY3" fmla="*/ 54312 h 396368"/>
                        <a:gd name="connsiteX4" fmla="*/ 550594 w 574189"/>
                        <a:gd name="connsiteY4" fmla="*/ 146239 h 396368"/>
                        <a:gd name="connsiteX5" fmla="*/ 543679 w 574189"/>
                        <a:gd name="connsiteY5" fmla="*/ 234041 h 396368"/>
                        <a:gd name="connsiteX6" fmla="*/ 532703 w 574189"/>
                        <a:gd name="connsiteY6" fmla="*/ 322225 h 396368"/>
                        <a:gd name="connsiteX7" fmla="*/ 523378 w 574189"/>
                        <a:gd name="connsiteY7" fmla="*/ 391186 h 396368"/>
                        <a:gd name="connsiteX8" fmla="*/ 519888 w 574189"/>
                        <a:gd name="connsiteY8" fmla="*/ 395563 h 396368"/>
                        <a:gd name="connsiteX9" fmla="*/ 510309 w 574189"/>
                        <a:gd name="connsiteY9" fmla="*/ 392264 h 396368"/>
                        <a:gd name="connsiteX10" fmla="*/ 515955 w 574189"/>
                        <a:gd name="connsiteY10" fmla="*/ 316959 h 396368"/>
                        <a:gd name="connsiteX11" fmla="*/ 527311 w 574189"/>
                        <a:gd name="connsiteY11" fmla="*/ 234549 h 396368"/>
                        <a:gd name="connsiteX12" fmla="*/ 529975 w 574189"/>
                        <a:gd name="connsiteY12" fmla="*/ 209617 h 396368"/>
                        <a:gd name="connsiteX13" fmla="*/ 533592 w 574189"/>
                        <a:gd name="connsiteY13" fmla="*/ 147698 h 396368"/>
                        <a:gd name="connsiteX14" fmla="*/ 536129 w 574189"/>
                        <a:gd name="connsiteY14" fmla="*/ 113186 h 396368"/>
                        <a:gd name="connsiteX15" fmla="*/ 543488 w 574189"/>
                        <a:gd name="connsiteY15" fmla="*/ 61228 h 396368"/>
                        <a:gd name="connsiteX16" fmla="*/ 547231 w 574189"/>
                        <a:gd name="connsiteY16" fmla="*/ 39340 h 396368"/>
                        <a:gd name="connsiteX17" fmla="*/ 554464 w 574189"/>
                        <a:gd name="connsiteY17" fmla="*/ 7937 h 396368"/>
                        <a:gd name="connsiteX18" fmla="*/ 550975 w 574189"/>
                        <a:gd name="connsiteY18" fmla="*/ 4765 h 396368"/>
                        <a:gd name="connsiteX19" fmla="*/ 536320 w 574189"/>
                        <a:gd name="connsiteY19" fmla="*/ 4765 h 396368"/>
                        <a:gd name="connsiteX20" fmla="*/ 530737 w 574189"/>
                        <a:gd name="connsiteY20" fmla="*/ 8127 h 396368"/>
                        <a:gd name="connsiteX21" fmla="*/ 505931 w 574189"/>
                        <a:gd name="connsiteY21" fmla="*/ 107793 h 396368"/>
                        <a:gd name="connsiteX22" fmla="*/ 489881 w 574189"/>
                        <a:gd name="connsiteY22" fmla="*/ 237975 h 396368"/>
                        <a:gd name="connsiteX23" fmla="*/ 474718 w 574189"/>
                        <a:gd name="connsiteY23" fmla="*/ 322225 h 396368"/>
                        <a:gd name="connsiteX24" fmla="*/ 460317 w 574189"/>
                        <a:gd name="connsiteY24" fmla="*/ 392898 h 396368"/>
                        <a:gd name="connsiteX25" fmla="*/ 457272 w 574189"/>
                        <a:gd name="connsiteY25" fmla="*/ 394802 h 396368"/>
                        <a:gd name="connsiteX26" fmla="*/ 451625 w 574189"/>
                        <a:gd name="connsiteY26" fmla="*/ 394802 h 396368"/>
                        <a:gd name="connsiteX27" fmla="*/ 449278 w 574189"/>
                        <a:gd name="connsiteY27" fmla="*/ 392898 h 396368"/>
                        <a:gd name="connsiteX28" fmla="*/ 450864 w 574189"/>
                        <a:gd name="connsiteY28" fmla="*/ 375960 h 396368"/>
                        <a:gd name="connsiteX29" fmla="*/ 455242 w 574189"/>
                        <a:gd name="connsiteY29" fmla="*/ 358006 h 396368"/>
                        <a:gd name="connsiteX30" fmla="*/ 457779 w 574189"/>
                        <a:gd name="connsiteY30" fmla="*/ 344429 h 396368"/>
                        <a:gd name="connsiteX31" fmla="*/ 460951 w 574189"/>
                        <a:gd name="connsiteY31" fmla="*/ 315500 h 396368"/>
                        <a:gd name="connsiteX32" fmla="*/ 476494 w 574189"/>
                        <a:gd name="connsiteY32" fmla="*/ 232392 h 396368"/>
                        <a:gd name="connsiteX33" fmla="*/ 479920 w 574189"/>
                        <a:gd name="connsiteY33" fmla="*/ 210568 h 396368"/>
                        <a:gd name="connsiteX34" fmla="*/ 485757 w 574189"/>
                        <a:gd name="connsiteY34" fmla="*/ 145604 h 396368"/>
                        <a:gd name="connsiteX35" fmla="*/ 492799 w 574189"/>
                        <a:gd name="connsiteY35" fmla="*/ 91997 h 396368"/>
                        <a:gd name="connsiteX36" fmla="*/ 513354 w 574189"/>
                        <a:gd name="connsiteY36" fmla="*/ 9333 h 396368"/>
                        <a:gd name="connsiteX37" fmla="*/ 511260 w 574189"/>
                        <a:gd name="connsiteY37" fmla="*/ 7493 h 396368"/>
                        <a:gd name="connsiteX38" fmla="*/ 469770 w 574189"/>
                        <a:gd name="connsiteY38" fmla="*/ 8698 h 396368"/>
                        <a:gd name="connsiteX39" fmla="*/ 464821 w 574189"/>
                        <a:gd name="connsiteY39" fmla="*/ 11553 h 396368"/>
                        <a:gd name="connsiteX40" fmla="*/ 442173 w 574189"/>
                        <a:gd name="connsiteY40" fmla="*/ 144589 h 396368"/>
                        <a:gd name="connsiteX41" fmla="*/ 418319 w 574189"/>
                        <a:gd name="connsiteY41" fmla="*/ 333644 h 396368"/>
                        <a:gd name="connsiteX42" fmla="*/ 407470 w 574189"/>
                        <a:gd name="connsiteY42" fmla="*/ 392391 h 396368"/>
                        <a:gd name="connsiteX43" fmla="*/ 403537 w 574189"/>
                        <a:gd name="connsiteY43" fmla="*/ 395182 h 396368"/>
                        <a:gd name="connsiteX44" fmla="*/ 396749 w 574189"/>
                        <a:gd name="connsiteY44" fmla="*/ 395626 h 396368"/>
                        <a:gd name="connsiteX45" fmla="*/ 393260 w 574189"/>
                        <a:gd name="connsiteY45" fmla="*/ 392645 h 396368"/>
                        <a:gd name="connsiteX46" fmla="*/ 397193 w 574189"/>
                        <a:gd name="connsiteY46" fmla="*/ 375008 h 396368"/>
                        <a:gd name="connsiteX47" fmla="*/ 399413 w 574189"/>
                        <a:gd name="connsiteY47" fmla="*/ 357435 h 396368"/>
                        <a:gd name="connsiteX48" fmla="*/ 403474 w 574189"/>
                        <a:gd name="connsiteY48" fmla="*/ 331614 h 396368"/>
                        <a:gd name="connsiteX49" fmla="*/ 397193 w 574189"/>
                        <a:gd name="connsiteY49" fmla="*/ 327490 h 396368"/>
                        <a:gd name="connsiteX50" fmla="*/ 345044 w 574189"/>
                        <a:gd name="connsiteY50" fmla="*/ 336880 h 396368"/>
                        <a:gd name="connsiteX51" fmla="*/ 339588 w 574189"/>
                        <a:gd name="connsiteY51" fmla="*/ 341257 h 396368"/>
                        <a:gd name="connsiteX52" fmla="*/ 327154 w 574189"/>
                        <a:gd name="connsiteY52" fmla="*/ 393850 h 396368"/>
                        <a:gd name="connsiteX53" fmla="*/ 326012 w 574189"/>
                        <a:gd name="connsiteY53" fmla="*/ 394611 h 396368"/>
                        <a:gd name="connsiteX54" fmla="*/ 309517 w 574189"/>
                        <a:gd name="connsiteY54" fmla="*/ 394992 h 396368"/>
                        <a:gd name="connsiteX55" fmla="*/ 308756 w 574189"/>
                        <a:gd name="connsiteY55" fmla="*/ 394358 h 396368"/>
                        <a:gd name="connsiteX56" fmla="*/ 320810 w 574189"/>
                        <a:gd name="connsiteY56" fmla="*/ 341067 h 396368"/>
                        <a:gd name="connsiteX57" fmla="*/ 318716 w 574189"/>
                        <a:gd name="connsiteY57" fmla="*/ 339290 h 396368"/>
                        <a:gd name="connsiteX58" fmla="*/ 279129 w 574189"/>
                        <a:gd name="connsiteY58" fmla="*/ 339735 h 396368"/>
                        <a:gd name="connsiteX59" fmla="*/ 273863 w 574189"/>
                        <a:gd name="connsiteY59" fmla="*/ 343097 h 396368"/>
                        <a:gd name="connsiteX60" fmla="*/ 258383 w 574189"/>
                        <a:gd name="connsiteY60" fmla="*/ 393089 h 396368"/>
                        <a:gd name="connsiteX61" fmla="*/ 256100 w 574189"/>
                        <a:gd name="connsiteY61" fmla="*/ 394738 h 396368"/>
                        <a:gd name="connsiteX62" fmla="*/ 250073 w 574189"/>
                        <a:gd name="connsiteY62" fmla="*/ 394865 h 396368"/>
                        <a:gd name="connsiteX63" fmla="*/ 242142 w 574189"/>
                        <a:gd name="connsiteY63" fmla="*/ 394992 h 396368"/>
                        <a:gd name="connsiteX64" fmla="*/ 235227 w 574189"/>
                        <a:gd name="connsiteY64" fmla="*/ 394040 h 396368"/>
                        <a:gd name="connsiteX65" fmla="*/ 235164 w 574189"/>
                        <a:gd name="connsiteY65" fmla="*/ 393343 h 396368"/>
                        <a:gd name="connsiteX66" fmla="*/ 245885 w 574189"/>
                        <a:gd name="connsiteY66" fmla="*/ 385222 h 396368"/>
                        <a:gd name="connsiteX67" fmla="*/ 256226 w 574189"/>
                        <a:gd name="connsiteY67" fmla="*/ 339164 h 396368"/>
                        <a:gd name="connsiteX68" fmla="*/ 256353 w 574189"/>
                        <a:gd name="connsiteY68" fmla="*/ 323938 h 396368"/>
                        <a:gd name="connsiteX69" fmla="*/ 259525 w 574189"/>
                        <a:gd name="connsiteY69" fmla="*/ 300528 h 396368"/>
                        <a:gd name="connsiteX70" fmla="*/ 261429 w 574189"/>
                        <a:gd name="connsiteY70" fmla="*/ 299957 h 396368"/>
                        <a:gd name="connsiteX71" fmla="*/ 263332 w 574189"/>
                        <a:gd name="connsiteY71" fmla="*/ 301353 h 396368"/>
                        <a:gd name="connsiteX72" fmla="*/ 263776 w 574189"/>
                        <a:gd name="connsiteY72" fmla="*/ 302177 h 396368"/>
                        <a:gd name="connsiteX73" fmla="*/ 292134 w 574189"/>
                        <a:gd name="connsiteY73" fmla="*/ 324763 h 396368"/>
                        <a:gd name="connsiteX74" fmla="*/ 352403 w 574189"/>
                        <a:gd name="connsiteY74" fmla="*/ 320893 h 396368"/>
                        <a:gd name="connsiteX75" fmla="*/ 358938 w 574189"/>
                        <a:gd name="connsiteY75" fmla="*/ 319814 h 396368"/>
                        <a:gd name="connsiteX76" fmla="*/ 375559 w 574189"/>
                        <a:gd name="connsiteY76" fmla="*/ 318672 h 396368"/>
                        <a:gd name="connsiteX77" fmla="*/ 393260 w 574189"/>
                        <a:gd name="connsiteY77" fmla="*/ 316071 h 396368"/>
                        <a:gd name="connsiteX78" fmla="*/ 407344 w 574189"/>
                        <a:gd name="connsiteY78" fmla="*/ 316959 h 396368"/>
                        <a:gd name="connsiteX79" fmla="*/ 410135 w 574189"/>
                        <a:gd name="connsiteY79" fmla="*/ 316071 h 396368"/>
                        <a:gd name="connsiteX80" fmla="*/ 414956 w 574189"/>
                        <a:gd name="connsiteY80" fmla="*/ 304588 h 396368"/>
                        <a:gd name="connsiteX81" fmla="*/ 422443 w 574189"/>
                        <a:gd name="connsiteY81" fmla="*/ 151822 h 396368"/>
                        <a:gd name="connsiteX82" fmla="*/ 433798 w 574189"/>
                        <a:gd name="connsiteY82" fmla="*/ 61291 h 396368"/>
                        <a:gd name="connsiteX83" fmla="*/ 446931 w 574189"/>
                        <a:gd name="connsiteY83" fmla="*/ 11870 h 396368"/>
                        <a:gd name="connsiteX84" fmla="*/ 442807 w 574189"/>
                        <a:gd name="connsiteY84" fmla="*/ 8000 h 396368"/>
                        <a:gd name="connsiteX85" fmla="*/ 417431 w 574189"/>
                        <a:gd name="connsiteY85" fmla="*/ 8698 h 396368"/>
                        <a:gd name="connsiteX86" fmla="*/ 412736 w 574189"/>
                        <a:gd name="connsiteY86" fmla="*/ 11743 h 396368"/>
                        <a:gd name="connsiteX87" fmla="*/ 409945 w 574189"/>
                        <a:gd name="connsiteY87" fmla="*/ 28999 h 396368"/>
                        <a:gd name="connsiteX88" fmla="*/ 407026 w 574189"/>
                        <a:gd name="connsiteY88" fmla="*/ 46192 h 396368"/>
                        <a:gd name="connsiteX89" fmla="*/ 404552 w 574189"/>
                        <a:gd name="connsiteY89" fmla="*/ 80450 h 396368"/>
                        <a:gd name="connsiteX90" fmla="*/ 408866 w 574189"/>
                        <a:gd name="connsiteY90" fmla="*/ 94344 h 396368"/>
                        <a:gd name="connsiteX91" fmla="*/ 405884 w 574189"/>
                        <a:gd name="connsiteY91" fmla="*/ 109950 h 396368"/>
                        <a:gd name="connsiteX92" fmla="*/ 390468 w 574189"/>
                        <a:gd name="connsiteY92" fmla="*/ 83749 h 396368"/>
                        <a:gd name="connsiteX93" fmla="*/ 321698 w 574189"/>
                        <a:gd name="connsiteY93" fmla="*/ 64209 h 396368"/>
                        <a:gd name="connsiteX94" fmla="*/ 296892 w 574189"/>
                        <a:gd name="connsiteY94" fmla="*/ 76453 h 396368"/>
                        <a:gd name="connsiteX95" fmla="*/ 283760 w 574189"/>
                        <a:gd name="connsiteY95" fmla="*/ 90220 h 396368"/>
                        <a:gd name="connsiteX96" fmla="*/ 277987 w 574189"/>
                        <a:gd name="connsiteY96" fmla="*/ 88190 h 396368"/>
                        <a:gd name="connsiteX97" fmla="*/ 274371 w 574189"/>
                        <a:gd name="connsiteY97" fmla="*/ 83495 h 396368"/>
                        <a:gd name="connsiteX98" fmla="*/ 296004 w 574189"/>
                        <a:gd name="connsiteY98" fmla="*/ 23607 h 396368"/>
                        <a:gd name="connsiteX99" fmla="*/ 294735 w 574189"/>
                        <a:gd name="connsiteY99" fmla="*/ 23099 h 396368"/>
                        <a:gd name="connsiteX100" fmla="*/ 293720 w 574189"/>
                        <a:gd name="connsiteY100" fmla="*/ 23480 h 396368"/>
                        <a:gd name="connsiteX101" fmla="*/ 292388 w 574189"/>
                        <a:gd name="connsiteY101" fmla="*/ 24749 h 396368"/>
                        <a:gd name="connsiteX102" fmla="*/ 261619 w 574189"/>
                        <a:gd name="connsiteY102" fmla="*/ 48476 h 396368"/>
                        <a:gd name="connsiteX103" fmla="*/ 235227 w 574189"/>
                        <a:gd name="connsiteY103" fmla="*/ 80260 h 396368"/>
                        <a:gd name="connsiteX104" fmla="*/ 229074 w 574189"/>
                        <a:gd name="connsiteY104" fmla="*/ 89078 h 396368"/>
                        <a:gd name="connsiteX105" fmla="*/ 223047 w 574189"/>
                        <a:gd name="connsiteY105" fmla="*/ 97326 h 396368"/>
                        <a:gd name="connsiteX106" fmla="*/ 168106 w 574189"/>
                        <a:gd name="connsiteY106" fmla="*/ 187539 h 396368"/>
                        <a:gd name="connsiteX107" fmla="*/ 125918 w 574189"/>
                        <a:gd name="connsiteY107" fmla="*/ 271535 h 396368"/>
                        <a:gd name="connsiteX108" fmla="*/ 92421 w 574189"/>
                        <a:gd name="connsiteY108" fmla="*/ 372978 h 396368"/>
                        <a:gd name="connsiteX109" fmla="*/ 88297 w 574189"/>
                        <a:gd name="connsiteY109" fmla="*/ 385666 h 396368"/>
                        <a:gd name="connsiteX110" fmla="*/ 86013 w 574189"/>
                        <a:gd name="connsiteY110" fmla="*/ 387442 h 396368"/>
                        <a:gd name="connsiteX111" fmla="*/ 82778 w 574189"/>
                        <a:gd name="connsiteY111" fmla="*/ 388204 h 396368"/>
                        <a:gd name="connsiteX112" fmla="*/ 80367 w 574189"/>
                        <a:gd name="connsiteY112" fmla="*/ 386745 h 396368"/>
                        <a:gd name="connsiteX113" fmla="*/ 82651 w 574189"/>
                        <a:gd name="connsiteY113" fmla="*/ 370884 h 396368"/>
                        <a:gd name="connsiteX114" fmla="*/ 100668 w 574189"/>
                        <a:gd name="connsiteY114" fmla="*/ 308141 h 396368"/>
                        <a:gd name="connsiteX115" fmla="*/ 122175 w 574189"/>
                        <a:gd name="connsiteY115" fmla="*/ 250727 h 396368"/>
                        <a:gd name="connsiteX116" fmla="*/ 155799 w 574189"/>
                        <a:gd name="connsiteY116" fmla="*/ 183606 h 396368"/>
                        <a:gd name="connsiteX117" fmla="*/ 155418 w 574189"/>
                        <a:gd name="connsiteY117" fmla="*/ 182844 h 396368"/>
                        <a:gd name="connsiteX118" fmla="*/ 154467 w 574189"/>
                        <a:gd name="connsiteY118" fmla="*/ 182464 h 396368"/>
                        <a:gd name="connsiteX119" fmla="*/ 152183 w 574189"/>
                        <a:gd name="connsiteY119" fmla="*/ 183035 h 396368"/>
                        <a:gd name="connsiteX120" fmla="*/ 102128 w 574189"/>
                        <a:gd name="connsiteY120" fmla="*/ 253645 h 396368"/>
                        <a:gd name="connsiteX121" fmla="*/ 67489 w 574189"/>
                        <a:gd name="connsiteY121" fmla="*/ 300401 h 396368"/>
                        <a:gd name="connsiteX122" fmla="*/ 15213 w 574189"/>
                        <a:gd name="connsiteY122" fmla="*/ 376340 h 396368"/>
                        <a:gd name="connsiteX123" fmla="*/ 10518 w 574189"/>
                        <a:gd name="connsiteY123" fmla="*/ 377926 h 396368"/>
                        <a:gd name="connsiteX124" fmla="*/ 1193 w 574189"/>
                        <a:gd name="connsiteY124" fmla="*/ 364730 h 396368"/>
                        <a:gd name="connsiteX125" fmla="*/ 6839 w 574189"/>
                        <a:gd name="connsiteY125" fmla="*/ 352106 h 396368"/>
                        <a:gd name="connsiteX126" fmla="*/ 28155 w 574189"/>
                        <a:gd name="connsiteY126" fmla="*/ 319751 h 396368"/>
                        <a:gd name="connsiteX127" fmla="*/ 42556 w 574189"/>
                        <a:gd name="connsiteY127" fmla="*/ 299576 h 396368"/>
                        <a:gd name="connsiteX128" fmla="*/ 107520 w 574189"/>
                        <a:gd name="connsiteY128" fmla="*/ 210124 h 396368"/>
                        <a:gd name="connsiteX129" fmla="*/ 217844 w 574189"/>
                        <a:gd name="connsiteY129" fmla="*/ 73535 h 396368"/>
                        <a:gd name="connsiteX130" fmla="*/ 218923 w 574189"/>
                        <a:gd name="connsiteY130" fmla="*/ 72266 h 396368"/>
                        <a:gd name="connsiteX131" fmla="*/ 242016 w 574189"/>
                        <a:gd name="connsiteY131" fmla="*/ 48539 h 396368"/>
                        <a:gd name="connsiteX132" fmla="*/ 253752 w 574189"/>
                        <a:gd name="connsiteY132" fmla="*/ 36676 h 396368"/>
                        <a:gd name="connsiteX133" fmla="*/ 269930 w 574189"/>
                        <a:gd name="connsiteY133" fmla="*/ 23163 h 396368"/>
                        <a:gd name="connsiteX134" fmla="*/ 315607 w 574189"/>
                        <a:gd name="connsiteY134" fmla="*/ 3432 h 396368"/>
                        <a:gd name="connsiteX135" fmla="*/ 456955 w 574189"/>
                        <a:gd name="connsiteY135" fmla="*/ 134 h 396368"/>
                        <a:gd name="connsiteX136" fmla="*/ 540443 w 574189"/>
                        <a:gd name="connsiteY136" fmla="*/ 1973 h 396368"/>
                        <a:gd name="connsiteX137" fmla="*/ 540443 w 574189"/>
                        <a:gd name="connsiteY137" fmla="*/ 1973 h 396368"/>
                        <a:gd name="connsiteX138" fmla="*/ 359318 w 574189"/>
                        <a:gd name="connsiteY138" fmla="*/ 9206 h 396368"/>
                        <a:gd name="connsiteX139" fmla="*/ 355385 w 574189"/>
                        <a:gd name="connsiteY139" fmla="*/ 32933 h 396368"/>
                        <a:gd name="connsiteX140" fmla="*/ 353545 w 574189"/>
                        <a:gd name="connsiteY140" fmla="*/ 37944 h 396368"/>
                        <a:gd name="connsiteX141" fmla="*/ 351705 w 574189"/>
                        <a:gd name="connsiteY141" fmla="*/ 43020 h 396368"/>
                        <a:gd name="connsiteX142" fmla="*/ 353228 w 574189"/>
                        <a:gd name="connsiteY142" fmla="*/ 44542 h 396368"/>
                        <a:gd name="connsiteX143" fmla="*/ 385837 w 574189"/>
                        <a:gd name="connsiteY143" fmla="*/ 58246 h 396368"/>
                        <a:gd name="connsiteX144" fmla="*/ 386979 w 574189"/>
                        <a:gd name="connsiteY144" fmla="*/ 57929 h 396368"/>
                        <a:gd name="connsiteX145" fmla="*/ 386788 w 574189"/>
                        <a:gd name="connsiteY145" fmla="*/ 43020 h 396368"/>
                        <a:gd name="connsiteX146" fmla="*/ 389580 w 574189"/>
                        <a:gd name="connsiteY146" fmla="*/ 28428 h 396368"/>
                        <a:gd name="connsiteX147" fmla="*/ 393260 w 574189"/>
                        <a:gd name="connsiteY147" fmla="*/ 8191 h 396368"/>
                        <a:gd name="connsiteX148" fmla="*/ 392181 w 574189"/>
                        <a:gd name="connsiteY148" fmla="*/ 7366 h 396368"/>
                        <a:gd name="connsiteX149" fmla="*/ 360270 w 574189"/>
                        <a:gd name="connsiteY149" fmla="*/ 8571 h 396368"/>
                        <a:gd name="connsiteX150" fmla="*/ 359192 w 574189"/>
                        <a:gd name="connsiteY150" fmla="*/ 9269 h 396368"/>
                        <a:gd name="connsiteX151" fmla="*/ 359192 w 574189"/>
                        <a:gd name="connsiteY151" fmla="*/ 9269 h 396368"/>
                        <a:gd name="connsiteX152" fmla="*/ 340413 w 574189"/>
                        <a:gd name="connsiteY152" fmla="*/ 43147 h 396368"/>
                        <a:gd name="connsiteX153" fmla="*/ 351515 w 574189"/>
                        <a:gd name="connsiteY153" fmla="*/ 9777 h 396368"/>
                        <a:gd name="connsiteX154" fmla="*/ 350246 w 574189"/>
                        <a:gd name="connsiteY154" fmla="*/ 8698 h 396368"/>
                        <a:gd name="connsiteX155" fmla="*/ 314148 w 574189"/>
                        <a:gd name="connsiteY155" fmla="*/ 11870 h 396368"/>
                        <a:gd name="connsiteX156" fmla="*/ 311674 w 574189"/>
                        <a:gd name="connsiteY156" fmla="*/ 13837 h 396368"/>
                        <a:gd name="connsiteX157" fmla="*/ 309263 w 574189"/>
                        <a:gd name="connsiteY157" fmla="*/ 51648 h 396368"/>
                        <a:gd name="connsiteX158" fmla="*/ 314656 w 574189"/>
                        <a:gd name="connsiteY158" fmla="*/ 53361 h 396368"/>
                        <a:gd name="connsiteX159" fmla="*/ 336733 w 574189"/>
                        <a:gd name="connsiteY159" fmla="*/ 45558 h 396368"/>
                        <a:gd name="connsiteX160" fmla="*/ 340476 w 574189"/>
                        <a:gd name="connsiteY160" fmla="*/ 43020 h 396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</a:cxnLst>
                      <a:rect l="l" t="t" r="r" b="b"/>
                      <a:pathLst>
                        <a:path w="574189" h="396368">
                          <a:moveTo>
                            <a:pt x="540316" y="1846"/>
                          </a:moveTo>
                          <a:cubicBezTo>
                            <a:pt x="565376" y="5145"/>
                            <a:pt x="553005" y="4892"/>
                            <a:pt x="572164" y="4701"/>
                          </a:cubicBezTo>
                          <a:cubicBezTo>
                            <a:pt x="573433" y="4701"/>
                            <a:pt x="574448" y="5590"/>
                            <a:pt x="574131" y="6541"/>
                          </a:cubicBezTo>
                          <a:cubicBezTo>
                            <a:pt x="568738" y="22401"/>
                            <a:pt x="564741" y="38389"/>
                            <a:pt x="562013" y="54312"/>
                          </a:cubicBezTo>
                          <a:cubicBezTo>
                            <a:pt x="556875" y="84828"/>
                            <a:pt x="553068" y="115470"/>
                            <a:pt x="550594" y="146239"/>
                          </a:cubicBezTo>
                          <a:cubicBezTo>
                            <a:pt x="548183" y="175866"/>
                            <a:pt x="545899" y="205112"/>
                            <a:pt x="543679" y="234041"/>
                          </a:cubicBezTo>
                          <a:lnTo>
                            <a:pt x="532703" y="322225"/>
                          </a:lnTo>
                          <a:cubicBezTo>
                            <a:pt x="529722" y="342019"/>
                            <a:pt x="523187" y="371709"/>
                            <a:pt x="523378" y="391186"/>
                          </a:cubicBezTo>
                          <a:cubicBezTo>
                            <a:pt x="523378" y="392835"/>
                            <a:pt x="522236" y="394294"/>
                            <a:pt x="519888" y="395563"/>
                          </a:cubicBezTo>
                          <a:cubicBezTo>
                            <a:pt x="516145" y="397530"/>
                            <a:pt x="510880" y="395690"/>
                            <a:pt x="510309" y="392264"/>
                          </a:cubicBezTo>
                          <a:cubicBezTo>
                            <a:pt x="506629" y="369298"/>
                            <a:pt x="520903" y="334659"/>
                            <a:pt x="515955" y="316959"/>
                          </a:cubicBezTo>
                          <a:lnTo>
                            <a:pt x="527311" y="234549"/>
                          </a:lnTo>
                          <a:cubicBezTo>
                            <a:pt x="528136" y="226302"/>
                            <a:pt x="529722" y="217800"/>
                            <a:pt x="529975" y="209617"/>
                          </a:cubicBezTo>
                          <a:cubicBezTo>
                            <a:pt x="530610" y="188935"/>
                            <a:pt x="531815" y="168316"/>
                            <a:pt x="533592" y="147698"/>
                          </a:cubicBezTo>
                          <a:cubicBezTo>
                            <a:pt x="534289" y="139451"/>
                            <a:pt x="535178" y="127904"/>
                            <a:pt x="536129" y="113186"/>
                          </a:cubicBezTo>
                          <a:cubicBezTo>
                            <a:pt x="537081" y="97897"/>
                            <a:pt x="539555" y="80577"/>
                            <a:pt x="543488" y="61228"/>
                          </a:cubicBezTo>
                          <a:cubicBezTo>
                            <a:pt x="543488" y="61164"/>
                            <a:pt x="544757" y="53868"/>
                            <a:pt x="547231" y="39340"/>
                          </a:cubicBezTo>
                          <a:cubicBezTo>
                            <a:pt x="548627" y="30839"/>
                            <a:pt x="551038" y="20371"/>
                            <a:pt x="554464" y="7937"/>
                          </a:cubicBezTo>
                          <a:cubicBezTo>
                            <a:pt x="555035" y="5843"/>
                            <a:pt x="553893" y="4765"/>
                            <a:pt x="550975" y="4765"/>
                          </a:cubicBezTo>
                          <a:lnTo>
                            <a:pt x="536320" y="4765"/>
                          </a:lnTo>
                          <a:cubicBezTo>
                            <a:pt x="533592" y="4765"/>
                            <a:pt x="531308" y="6161"/>
                            <a:pt x="530737" y="8127"/>
                          </a:cubicBezTo>
                          <a:cubicBezTo>
                            <a:pt x="516526" y="56216"/>
                            <a:pt x="508279" y="89459"/>
                            <a:pt x="505931" y="107793"/>
                          </a:cubicBezTo>
                          <a:cubicBezTo>
                            <a:pt x="500348" y="151314"/>
                            <a:pt x="494956" y="194708"/>
                            <a:pt x="489881" y="237975"/>
                          </a:cubicBezTo>
                          <a:lnTo>
                            <a:pt x="474718" y="322225"/>
                          </a:lnTo>
                          <a:lnTo>
                            <a:pt x="460317" y="392898"/>
                          </a:lnTo>
                          <a:cubicBezTo>
                            <a:pt x="460063" y="394167"/>
                            <a:pt x="459048" y="394865"/>
                            <a:pt x="457272" y="394802"/>
                          </a:cubicBezTo>
                          <a:lnTo>
                            <a:pt x="451625" y="394802"/>
                          </a:lnTo>
                          <a:cubicBezTo>
                            <a:pt x="449976" y="394802"/>
                            <a:pt x="449151" y="394167"/>
                            <a:pt x="449278" y="392898"/>
                          </a:cubicBezTo>
                          <a:cubicBezTo>
                            <a:pt x="449659" y="387506"/>
                            <a:pt x="450230" y="381860"/>
                            <a:pt x="450864" y="375960"/>
                          </a:cubicBezTo>
                          <a:cubicBezTo>
                            <a:pt x="451499" y="370123"/>
                            <a:pt x="454227" y="364160"/>
                            <a:pt x="455242" y="358006"/>
                          </a:cubicBezTo>
                          <a:cubicBezTo>
                            <a:pt x="456320" y="351598"/>
                            <a:pt x="457145" y="347094"/>
                            <a:pt x="457779" y="344429"/>
                          </a:cubicBezTo>
                          <a:cubicBezTo>
                            <a:pt x="460127" y="334786"/>
                            <a:pt x="461142" y="325143"/>
                            <a:pt x="460951" y="315500"/>
                          </a:cubicBezTo>
                          <a:cubicBezTo>
                            <a:pt x="467866" y="288411"/>
                            <a:pt x="473005" y="260687"/>
                            <a:pt x="476494" y="232392"/>
                          </a:cubicBezTo>
                          <a:cubicBezTo>
                            <a:pt x="478080" y="225540"/>
                            <a:pt x="479222" y="218245"/>
                            <a:pt x="479920" y="210568"/>
                          </a:cubicBezTo>
                          <a:cubicBezTo>
                            <a:pt x="481887" y="188935"/>
                            <a:pt x="483790" y="167238"/>
                            <a:pt x="485757" y="145604"/>
                          </a:cubicBezTo>
                          <a:cubicBezTo>
                            <a:pt x="487597" y="124669"/>
                            <a:pt x="489944" y="106778"/>
                            <a:pt x="492799" y="91997"/>
                          </a:cubicBezTo>
                          <a:cubicBezTo>
                            <a:pt x="498191" y="64082"/>
                            <a:pt x="505043" y="36549"/>
                            <a:pt x="513354" y="9333"/>
                          </a:cubicBezTo>
                          <a:cubicBezTo>
                            <a:pt x="513671" y="8381"/>
                            <a:pt x="512593" y="7429"/>
                            <a:pt x="511260" y="7493"/>
                          </a:cubicBezTo>
                          <a:lnTo>
                            <a:pt x="469770" y="8698"/>
                          </a:lnTo>
                          <a:cubicBezTo>
                            <a:pt x="467422" y="8698"/>
                            <a:pt x="465519" y="9904"/>
                            <a:pt x="464821" y="11553"/>
                          </a:cubicBezTo>
                          <a:cubicBezTo>
                            <a:pt x="447438" y="54249"/>
                            <a:pt x="444139" y="99990"/>
                            <a:pt x="442173" y="144589"/>
                          </a:cubicBezTo>
                          <a:cubicBezTo>
                            <a:pt x="439508" y="204668"/>
                            <a:pt x="432657" y="275215"/>
                            <a:pt x="418319" y="333644"/>
                          </a:cubicBezTo>
                          <a:lnTo>
                            <a:pt x="407470" y="392391"/>
                          </a:lnTo>
                          <a:cubicBezTo>
                            <a:pt x="407153" y="394104"/>
                            <a:pt x="405821" y="395055"/>
                            <a:pt x="403537" y="395182"/>
                          </a:cubicBezTo>
                          <a:lnTo>
                            <a:pt x="396749" y="395626"/>
                          </a:lnTo>
                          <a:cubicBezTo>
                            <a:pt x="394528" y="395753"/>
                            <a:pt x="392752" y="394231"/>
                            <a:pt x="393260" y="392645"/>
                          </a:cubicBezTo>
                          <a:cubicBezTo>
                            <a:pt x="395099" y="386618"/>
                            <a:pt x="396432" y="380781"/>
                            <a:pt x="397193" y="375008"/>
                          </a:cubicBezTo>
                          <a:cubicBezTo>
                            <a:pt x="398525" y="364223"/>
                            <a:pt x="399286" y="358323"/>
                            <a:pt x="399413" y="357435"/>
                          </a:cubicBezTo>
                          <a:cubicBezTo>
                            <a:pt x="400872" y="349251"/>
                            <a:pt x="402205" y="340623"/>
                            <a:pt x="403474" y="331614"/>
                          </a:cubicBezTo>
                          <a:cubicBezTo>
                            <a:pt x="403854" y="329013"/>
                            <a:pt x="400555" y="326856"/>
                            <a:pt x="397193" y="327490"/>
                          </a:cubicBezTo>
                          <a:lnTo>
                            <a:pt x="345044" y="336880"/>
                          </a:lnTo>
                          <a:cubicBezTo>
                            <a:pt x="342189" y="337387"/>
                            <a:pt x="340096" y="339100"/>
                            <a:pt x="339588" y="341257"/>
                          </a:cubicBezTo>
                          <a:lnTo>
                            <a:pt x="327154" y="393850"/>
                          </a:lnTo>
                          <a:cubicBezTo>
                            <a:pt x="327090" y="394358"/>
                            <a:pt x="326646" y="394611"/>
                            <a:pt x="326012" y="394611"/>
                          </a:cubicBezTo>
                          <a:lnTo>
                            <a:pt x="309517" y="394992"/>
                          </a:lnTo>
                          <a:cubicBezTo>
                            <a:pt x="308883" y="394992"/>
                            <a:pt x="308629" y="394802"/>
                            <a:pt x="308756" y="394358"/>
                          </a:cubicBezTo>
                          <a:lnTo>
                            <a:pt x="320810" y="341067"/>
                          </a:lnTo>
                          <a:cubicBezTo>
                            <a:pt x="321000" y="340115"/>
                            <a:pt x="320048" y="339290"/>
                            <a:pt x="318716" y="339290"/>
                          </a:cubicBezTo>
                          <a:lnTo>
                            <a:pt x="279129" y="339735"/>
                          </a:lnTo>
                          <a:cubicBezTo>
                            <a:pt x="276528" y="339735"/>
                            <a:pt x="274307" y="341130"/>
                            <a:pt x="273863" y="343097"/>
                          </a:cubicBezTo>
                          <a:cubicBezTo>
                            <a:pt x="270057" y="359782"/>
                            <a:pt x="264854" y="376467"/>
                            <a:pt x="258383" y="393089"/>
                          </a:cubicBezTo>
                          <a:cubicBezTo>
                            <a:pt x="258066" y="393977"/>
                            <a:pt x="257305" y="394484"/>
                            <a:pt x="256100" y="394738"/>
                          </a:cubicBezTo>
                          <a:cubicBezTo>
                            <a:pt x="254196" y="395055"/>
                            <a:pt x="252230" y="395119"/>
                            <a:pt x="250073" y="394865"/>
                          </a:cubicBezTo>
                          <a:lnTo>
                            <a:pt x="242142" y="394992"/>
                          </a:lnTo>
                          <a:lnTo>
                            <a:pt x="235227" y="394040"/>
                          </a:lnTo>
                          <a:cubicBezTo>
                            <a:pt x="233641" y="393786"/>
                            <a:pt x="233641" y="393533"/>
                            <a:pt x="235164" y="393343"/>
                          </a:cubicBezTo>
                          <a:cubicBezTo>
                            <a:pt x="241445" y="392264"/>
                            <a:pt x="244236" y="389790"/>
                            <a:pt x="245885" y="385222"/>
                          </a:cubicBezTo>
                          <a:cubicBezTo>
                            <a:pt x="251849" y="369171"/>
                            <a:pt x="255275" y="353755"/>
                            <a:pt x="256226" y="339164"/>
                          </a:cubicBezTo>
                          <a:cubicBezTo>
                            <a:pt x="256544" y="333898"/>
                            <a:pt x="255211" y="329330"/>
                            <a:pt x="256353" y="323938"/>
                          </a:cubicBezTo>
                          <a:cubicBezTo>
                            <a:pt x="258003" y="316261"/>
                            <a:pt x="259081" y="308458"/>
                            <a:pt x="259525" y="300528"/>
                          </a:cubicBezTo>
                          <a:cubicBezTo>
                            <a:pt x="259589" y="299259"/>
                            <a:pt x="260223" y="299069"/>
                            <a:pt x="261429" y="299957"/>
                          </a:cubicBezTo>
                          <a:lnTo>
                            <a:pt x="263332" y="301353"/>
                          </a:lnTo>
                          <a:cubicBezTo>
                            <a:pt x="263332" y="301353"/>
                            <a:pt x="263776" y="301860"/>
                            <a:pt x="263776" y="302177"/>
                          </a:cubicBezTo>
                          <a:cubicBezTo>
                            <a:pt x="262253" y="316198"/>
                            <a:pt x="269168" y="325714"/>
                            <a:pt x="292134" y="324763"/>
                          </a:cubicBezTo>
                          <a:cubicBezTo>
                            <a:pt x="312308" y="323874"/>
                            <a:pt x="332356" y="322605"/>
                            <a:pt x="352403" y="320893"/>
                          </a:cubicBezTo>
                          <a:cubicBezTo>
                            <a:pt x="353609" y="320766"/>
                            <a:pt x="355766" y="320448"/>
                            <a:pt x="358938" y="319814"/>
                          </a:cubicBezTo>
                          <a:cubicBezTo>
                            <a:pt x="364394" y="318799"/>
                            <a:pt x="370611" y="319497"/>
                            <a:pt x="375559" y="318672"/>
                          </a:cubicBezTo>
                          <a:cubicBezTo>
                            <a:pt x="381459" y="317657"/>
                            <a:pt x="387359" y="316832"/>
                            <a:pt x="393260" y="316071"/>
                          </a:cubicBezTo>
                          <a:cubicBezTo>
                            <a:pt x="398398" y="315437"/>
                            <a:pt x="402332" y="316261"/>
                            <a:pt x="407344" y="316959"/>
                          </a:cubicBezTo>
                          <a:cubicBezTo>
                            <a:pt x="408549" y="317150"/>
                            <a:pt x="409500" y="316832"/>
                            <a:pt x="410135" y="316071"/>
                          </a:cubicBezTo>
                          <a:cubicBezTo>
                            <a:pt x="413180" y="312645"/>
                            <a:pt x="414766" y="308775"/>
                            <a:pt x="414956" y="304588"/>
                          </a:cubicBezTo>
                          <a:cubicBezTo>
                            <a:pt x="415337" y="259799"/>
                            <a:pt x="420222" y="198895"/>
                            <a:pt x="422443" y="151822"/>
                          </a:cubicBezTo>
                          <a:cubicBezTo>
                            <a:pt x="423521" y="129871"/>
                            <a:pt x="427327" y="99673"/>
                            <a:pt x="433798" y="61291"/>
                          </a:cubicBezTo>
                          <a:cubicBezTo>
                            <a:pt x="436590" y="44733"/>
                            <a:pt x="440967" y="28238"/>
                            <a:pt x="446931" y="11870"/>
                          </a:cubicBezTo>
                          <a:cubicBezTo>
                            <a:pt x="447692" y="9904"/>
                            <a:pt x="445535" y="7937"/>
                            <a:pt x="442807" y="8000"/>
                          </a:cubicBezTo>
                          <a:lnTo>
                            <a:pt x="417431" y="8698"/>
                          </a:lnTo>
                          <a:cubicBezTo>
                            <a:pt x="415147" y="8698"/>
                            <a:pt x="413180" y="10030"/>
                            <a:pt x="412736" y="11743"/>
                          </a:cubicBezTo>
                          <a:cubicBezTo>
                            <a:pt x="411594" y="16819"/>
                            <a:pt x="410706" y="22592"/>
                            <a:pt x="409945" y="28999"/>
                          </a:cubicBezTo>
                          <a:cubicBezTo>
                            <a:pt x="409310" y="34519"/>
                            <a:pt x="408295" y="40292"/>
                            <a:pt x="407026" y="46192"/>
                          </a:cubicBezTo>
                          <a:cubicBezTo>
                            <a:pt x="404552" y="57104"/>
                            <a:pt x="401697" y="69411"/>
                            <a:pt x="404552" y="80450"/>
                          </a:cubicBezTo>
                          <a:cubicBezTo>
                            <a:pt x="405757" y="85145"/>
                            <a:pt x="407217" y="89776"/>
                            <a:pt x="408866" y="94344"/>
                          </a:cubicBezTo>
                          <a:cubicBezTo>
                            <a:pt x="411784" y="102401"/>
                            <a:pt x="410833" y="107540"/>
                            <a:pt x="405884" y="109950"/>
                          </a:cubicBezTo>
                          <a:cubicBezTo>
                            <a:pt x="401951" y="100244"/>
                            <a:pt x="396812" y="91552"/>
                            <a:pt x="390468" y="83749"/>
                          </a:cubicBezTo>
                          <a:cubicBezTo>
                            <a:pt x="374544" y="64336"/>
                            <a:pt x="351579" y="57802"/>
                            <a:pt x="321698" y="64209"/>
                          </a:cubicBezTo>
                          <a:cubicBezTo>
                            <a:pt x="311737" y="66366"/>
                            <a:pt x="303490" y="70426"/>
                            <a:pt x="296892" y="76453"/>
                          </a:cubicBezTo>
                          <a:cubicBezTo>
                            <a:pt x="291944" y="80958"/>
                            <a:pt x="287566" y="85589"/>
                            <a:pt x="283760" y="90220"/>
                          </a:cubicBezTo>
                          <a:cubicBezTo>
                            <a:pt x="281730" y="89205"/>
                            <a:pt x="279827" y="88571"/>
                            <a:pt x="277987" y="88190"/>
                          </a:cubicBezTo>
                          <a:cubicBezTo>
                            <a:pt x="274497" y="87556"/>
                            <a:pt x="273356" y="86033"/>
                            <a:pt x="274371" y="83495"/>
                          </a:cubicBezTo>
                          <a:cubicBezTo>
                            <a:pt x="282808" y="63638"/>
                            <a:pt x="298288" y="45431"/>
                            <a:pt x="296004" y="23607"/>
                          </a:cubicBezTo>
                          <a:cubicBezTo>
                            <a:pt x="296004" y="22909"/>
                            <a:pt x="295497" y="22782"/>
                            <a:pt x="294735" y="23099"/>
                          </a:cubicBezTo>
                          <a:lnTo>
                            <a:pt x="293720" y="23480"/>
                          </a:lnTo>
                          <a:cubicBezTo>
                            <a:pt x="293022" y="23797"/>
                            <a:pt x="292578" y="24178"/>
                            <a:pt x="292388" y="24749"/>
                          </a:cubicBezTo>
                          <a:cubicBezTo>
                            <a:pt x="291817" y="26398"/>
                            <a:pt x="267709" y="42068"/>
                            <a:pt x="261619" y="48476"/>
                          </a:cubicBezTo>
                          <a:cubicBezTo>
                            <a:pt x="255782" y="54566"/>
                            <a:pt x="247027" y="65097"/>
                            <a:pt x="235227" y="80260"/>
                          </a:cubicBezTo>
                          <a:cubicBezTo>
                            <a:pt x="232943" y="83178"/>
                            <a:pt x="231675" y="86160"/>
                            <a:pt x="229074" y="89078"/>
                          </a:cubicBezTo>
                          <a:cubicBezTo>
                            <a:pt x="226790" y="91679"/>
                            <a:pt x="224760" y="94407"/>
                            <a:pt x="223047" y="97326"/>
                          </a:cubicBezTo>
                          <a:cubicBezTo>
                            <a:pt x="204331" y="128729"/>
                            <a:pt x="185997" y="158800"/>
                            <a:pt x="168106" y="187539"/>
                          </a:cubicBezTo>
                          <a:cubicBezTo>
                            <a:pt x="151802" y="213677"/>
                            <a:pt x="137718" y="241718"/>
                            <a:pt x="125918" y="271535"/>
                          </a:cubicBezTo>
                          <a:cubicBezTo>
                            <a:pt x="112215" y="306238"/>
                            <a:pt x="100986" y="340052"/>
                            <a:pt x="92421" y="372978"/>
                          </a:cubicBezTo>
                          <a:cubicBezTo>
                            <a:pt x="91216" y="377609"/>
                            <a:pt x="89883" y="381796"/>
                            <a:pt x="88297" y="385666"/>
                          </a:cubicBezTo>
                          <a:cubicBezTo>
                            <a:pt x="87980" y="386491"/>
                            <a:pt x="87092" y="387125"/>
                            <a:pt x="86013" y="387442"/>
                          </a:cubicBezTo>
                          <a:lnTo>
                            <a:pt x="82778" y="388204"/>
                          </a:lnTo>
                          <a:cubicBezTo>
                            <a:pt x="81065" y="388584"/>
                            <a:pt x="80240" y="388204"/>
                            <a:pt x="80367" y="386745"/>
                          </a:cubicBezTo>
                          <a:cubicBezTo>
                            <a:pt x="80748" y="381098"/>
                            <a:pt x="81509" y="375833"/>
                            <a:pt x="82651" y="370884"/>
                          </a:cubicBezTo>
                          <a:cubicBezTo>
                            <a:pt x="87600" y="349885"/>
                            <a:pt x="92929" y="329140"/>
                            <a:pt x="100668" y="308141"/>
                          </a:cubicBezTo>
                          <a:cubicBezTo>
                            <a:pt x="107457" y="289743"/>
                            <a:pt x="114562" y="270584"/>
                            <a:pt x="122175" y="250727"/>
                          </a:cubicBezTo>
                          <a:cubicBezTo>
                            <a:pt x="129598" y="231250"/>
                            <a:pt x="140827" y="208855"/>
                            <a:pt x="155799" y="183606"/>
                          </a:cubicBezTo>
                          <a:cubicBezTo>
                            <a:pt x="155989" y="183288"/>
                            <a:pt x="155862" y="183035"/>
                            <a:pt x="155418" y="182844"/>
                          </a:cubicBezTo>
                          <a:lnTo>
                            <a:pt x="154467" y="182464"/>
                          </a:lnTo>
                          <a:cubicBezTo>
                            <a:pt x="153452" y="182083"/>
                            <a:pt x="152690" y="182273"/>
                            <a:pt x="152183" y="183035"/>
                          </a:cubicBezTo>
                          <a:cubicBezTo>
                            <a:pt x="136513" y="206952"/>
                            <a:pt x="119828" y="230489"/>
                            <a:pt x="102128" y="253645"/>
                          </a:cubicBezTo>
                          <a:cubicBezTo>
                            <a:pt x="86711" y="273756"/>
                            <a:pt x="75165" y="289362"/>
                            <a:pt x="67489" y="300401"/>
                          </a:cubicBezTo>
                          <a:cubicBezTo>
                            <a:pt x="49915" y="325651"/>
                            <a:pt x="32533" y="350900"/>
                            <a:pt x="15213" y="376340"/>
                          </a:cubicBezTo>
                          <a:cubicBezTo>
                            <a:pt x="14325" y="377609"/>
                            <a:pt x="12422" y="378244"/>
                            <a:pt x="10518" y="377926"/>
                          </a:cubicBezTo>
                          <a:cubicBezTo>
                            <a:pt x="1193" y="376150"/>
                            <a:pt x="-1980" y="371772"/>
                            <a:pt x="1193" y="364730"/>
                          </a:cubicBezTo>
                          <a:cubicBezTo>
                            <a:pt x="3032" y="360543"/>
                            <a:pt x="4936" y="356356"/>
                            <a:pt x="6839" y="352106"/>
                          </a:cubicBezTo>
                          <a:cubicBezTo>
                            <a:pt x="11914" y="340813"/>
                            <a:pt x="21113" y="330409"/>
                            <a:pt x="28155" y="319751"/>
                          </a:cubicBezTo>
                          <a:cubicBezTo>
                            <a:pt x="33167" y="312201"/>
                            <a:pt x="37925" y="305476"/>
                            <a:pt x="42556" y="299576"/>
                          </a:cubicBezTo>
                          <a:cubicBezTo>
                            <a:pt x="63238" y="273248"/>
                            <a:pt x="84872" y="243431"/>
                            <a:pt x="107520" y="210124"/>
                          </a:cubicBezTo>
                          <a:cubicBezTo>
                            <a:pt x="141207" y="160640"/>
                            <a:pt x="171025" y="126509"/>
                            <a:pt x="217844" y="73535"/>
                          </a:cubicBezTo>
                          <a:lnTo>
                            <a:pt x="218923" y="72266"/>
                          </a:lnTo>
                          <a:cubicBezTo>
                            <a:pt x="227488" y="63448"/>
                            <a:pt x="235291" y="55454"/>
                            <a:pt x="242016" y="48539"/>
                          </a:cubicBezTo>
                          <a:cubicBezTo>
                            <a:pt x="246330" y="44162"/>
                            <a:pt x="250199" y="40228"/>
                            <a:pt x="253752" y="36676"/>
                          </a:cubicBezTo>
                          <a:cubicBezTo>
                            <a:pt x="259335" y="31600"/>
                            <a:pt x="264728" y="27160"/>
                            <a:pt x="269930" y="23163"/>
                          </a:cubicBezTo>
                          <a:cubicBezTo>
                            <a:pt x="281222" y="14535"/>
                            <a:pt x="296448" y="8000"/>
                            <a:pt x="315607" y="3432"/>
                          </a:cubicBezTo>
                          <a:cubicBezTo>
                            <a:pt x="345235" y="1212"/>
                            <a:pt x="399731" y="-501"/>
                            <a:pt x="456955" y="134"/>
                          </a:cubicBezTo>
                          <a:cubicBezTo>
                            <a:pt x="482648" y="451"/>
                            <a:pt x="508913" y="1212"/>
                            <a:pt x="540443" y="1973"/>
                          </a:cubicBezTo>
                          <a:lnTo>
                            <a:pt x="540443" y="1973"/>
                          </a:lnTo>
                          <a:close/>
                          <a:moveTo>
                            <a:pt x="359318" y="9206"/>
                          </a:moveTo>
                          <a:cubicBezTo>
                            <a:pt x="357669" y="17199"/>
                            <a:pt x="356337" y="25129"/>
                            <a:pt x="355385" y="32933"/>
                          </a:cubicBezTo>
                          <a:cubicBezTo>
                            <a:pt x="355195" y="34328"/>
                            <a:pt x="354560" y="36041"/>
                            <a:pt x="353545" y="37944"/>
                          </a:cubicBezTo>
                          <a:cubicBezTo>
                            <a:pt x="352657" y="39531"/>
                            <a:pt x="352086" y="41180"/>
                            <a:pt x="351705" y="43020"/>
                          </a:cubicBezTo>
                          <a:cubicBezTo>
                            <a:pt x="351515" y="43908"/>
                            <a:pt x="352023" y="44416"/>
                            <a:pt x="353228" y="44542"/>
                          </a:cubicBezTo>
                          <a:cubicBezTo>
                            <a:pt x="366297" y="46128"/>
                            <a:pt x="377145" y="50696"/>
                            <a:pt x="385837" y="58246"/>
                          </a:cubicBezTo>
                          <a:cubicBezTo>
                            <a:pt x="386598" y="58944"/>
                            <a:pt x="386979" y="58817"/>
                            <a:pt x="386979" y="57929"/>
                          </a:cubicBezTo>
                          <a:cubicBezTo>
                            <a:pt x="386979" y="52980"/>
                            <a:pt x="386852" y="47968"/>
                            <a:pt x="386788" y="43020"/>
                          </a:cubicBezTo>
                          <a:cubicBezTo>
                            <a:pt x="386788" y="39023"/>
                            <a:pt x="387677" y="34138"/>
                            <a:pt x="389580" y="28428"/>
                          </a:cubicBezTo>
                          <a:cubicBezTo>
                            <a:pt x="391547" y="22465"/>
                            <a:pt x="392752" y="15740"/>
                            <a:pt x="393260" y="8191"/>
                          </a:cubicBezTo>
                          <a:cubicBezTo>
                            <a:pt x="393260" y="7620"/>
                            <a:pt x="392942" y="7366"/>
                            <a:pt x="392181" y="7366"/>
                          </a:cubicBezTo>
                          <a:lnTo>
                            <a:pt x="360270" y="8571"/>
                          </a:lnTo>
                          <a:cubicBezTo>
                            <a:pt x="359636" y="8571"/>
                            <a:pt x="359318" y="8825"/>
                            <a:pt x="359192" y="9269"/>
                          </a:cubicBezTo>
                          <a:lnTo>
                            <a:pt x="359192" y="9269"/>
                          </a:lnTo>
                          <a:close/>
                          <a:moveTo>
                            <a:pt x="340413" y="43147"/>
                          </a:moveTo>
                          <a:lnTo>
                            <a:pt x="351515" y="9777"/>
                          </a:lnTo>
                          <a:cubicBezTo>
                            <a:pt x="351705" y="9206"/>
                            <a:pt x="351071" y="8635"/>
                            <a:pt x="350246" y="8698"/>
                          </a:cubicBezTo>
                          <a:lnTo>
                            <a:pt x="314148" y="11870"/>
                          </a:lnTo>
                          <a:cubicBezTo>
                            <a:pt x="312753" y="11997"/>
                            <a:pt x="311737" y="12822"/>
                            <a:pt x="311674" y="13837"/>
                          </a:cubicBezTo>
                          <a:lnTo>
                            <a:pt x="309263" y="51648"/>
                          </a:lnTo>
                          <a:cubicBezTo>
                            <a:pt x="308946" y="56089"/>
                            <a:pt x="310786" y="56660"/>
                            <a:pt x="314656" y="53361"/>
                          </a:cubicBezTo>
                          <a:cubicBezTo>
                            <a:pt x="319604" y="49174"/>
                            <a:pt x="326963" y="46573"/>
                            <a:pt x="336733" y="45558"/>
                          </a:cubicBezTo>
                          <a:cubicBezTo>
                            <a:pt x="338510" y="45367"/>
                            <a:pt x="340032" y="44352"/>
                            <a:pt x="340476" y="4302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7" name="Freeform: Shape 10046">
                      <a:extLst>
                        <a:ext uri="{FF2B5EF4-FFF2-40B4-BE49-F238E27FC236}">
                          <a16:creationId xmlns:a16="http://schemas.microsoft.com/office/drawing/2014/main" id="{DA03ACED-17FE-293D-6878-27247081F9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09352" y="1711264"/>
                      <a:ext cx="208155" cy="377110"/>
                    </a:xfrm>
                    <a:custGeom>
                      <a:avLst/>
                      <a:gdLst>
                        <a:gd name="connsiteX0" fmla="*/ 90045 w 208155"/>
                        <a:gd name="connsiteY0" fmla="*/ 1523 h 377110"/>
                        <a:gd name="connsiteX1" fmla="*/ 106222 w 208155"/>
                        <a:gd name="connsiteY1" fmla="*/ 2728 h 377110"/>
                        <a:gd name="connsiteX2" fmla="*/ 118466 w 208155"/>
                        <a:gd name="connsiteY2" fmla="*/ 9580 h 377110"/>
                        <a:gd name="connsiteX3" fmla="*/ 125826 w 208155"/>
                        <a:gd name="connsiteY3" fmla="*/ 20555 h 377110"/>
                        <a:gd name="connsiteX4" fmla="*/ 148474 w 208155"/>
                        <a:gd name="connsiteY4" fmla="*/ 76700 h 377110"/>
                        <a:gd name="connsiteX5" fmla="*/ 172074 w 208155"/>
                        <a:gd name="connsiteY5" fmla="*/ 166343 h 377110"/>
                        <a:gd name="connsiteX6" fmla="*/ 173724 w 208155"/>
                        <a:gd name="connsiteY6" fmla="*/ 195145 h 377110"/>
                        <a:gd name="connsiteX7" fmla="*/ 173470 w 208155"/>
                        <a:gd name="connsiteY7" fmla="*/ 224011 h 377110"/>
                        <a:gd name="connsiteX8" fmla="*/ 188569 w 208155"/>
                        <a:gd name="connsiteY8" fmla="*/ 329451 h 377110"/>
                        <a:gd name="connsiteX9" fmla="*/ 207411 w 208155"/>
                        <a:gd name="connsiteY9" fmla="*/ 371956 h 377110"/>
                        <a:gd name="connsiteX10" fmla="*/ 203160 w 208155"/>
                        <a:gd name="connsiteY10" fmla="*/ 377095 h 377110"/>
                        <a:gd name="connsiteX11" fmla="*/ 198719 w 208155"/>
                        <a:gd name="connsiteY11" fmla="*/ 376651 h 377110"/>
                        <a:gd name="connsiteX12" fmla="*/ 187808 w 208155"/>
                        <a:gd name="connsiteY12" fmla="*/ 369101 h 377110"/>
                        <a:gd name="connsiteX13" fmla="*/ 161416 w 208155"/>
                        <a:gd name="connsiteY13" fmla="*/ 280093 h 377110"/>
                        <a:gd name="connsiteX14" fmla="*/ 163383 w 208155"/>
                        <a:gd name="connsiteY14" fmla="*/ 187406 h 377110"/>
                        <a:gd name="connsiteX15" fmla="*/ 164081 w 208155"/>
                        <a:gd name="connsiteY15" fmla="*/ 175352 h 377110"/>
                        <a:gd name="connsiteX16" fmla="*/ 142130 w 208155"/>
                        <a:gd name="connsiteY16" fmla="*/ 78033 h 377110"/>
                        <a:gd name="connsiteX17" fmla="*/ 128046 w 208155"/>
                        <a:gd name="connsiteY17" fmla="*/ 49104 h 377110"/>
                        <a:gd name="connsiteX18" fmla="*/ 126460 w 208155"/>
                        <a:gd name="connsiteY18" fmla="*/ 48913 h 377110"/>
                        <a:gd name="connsiteX19" fmla="*/ 130901 w 208155"/>
                        <a:gd name="connsiteY19" fmla="*/ 69214 h 377110"/>
                        <a:gd name="connsiteX20" fmla="*/ 135342 w 208155"/>
                        <a:gd name="connsiteY20" fmla="*/ 85138 h 377110"/>
                        <a:gd name="connsiteX21" fmla="*/ 137626 w 208155"/>
                        <a:gd name="connsiteY21" fmla="*/ 121553 h 377110"/>
                        <a:gd name="connsiteX22" fmla="*/ 140163 w 208155"/>
                        <a:gd name="connsiteY22" fmla="*/ 149658 h 377110"/>
                        <a:gd name="connsiteX23" fmla="*/ 138768 w 208155"/>
                        <a:gd name="connsiteY23" fmla="*/ 221093 h 377110"/>
                        <a:gd name="connsiteX24" fmla="*/ 124874 w 208155"/>
                        <a:gd name="connsiteY24" fmla="*/ 80761 h 377110"/>
                        <a:gd name="connsiteX25" fmla="*/ 78689 w 208155"/>
                        <a:gd name="connsiteY25" fmla="*/ 11546 h 377110"/>
                        <a:gd name="connsiteX26" fmla="*/ 2623 w 208155"/>
                        <a:gd name="connsiteY26" fmla="*/ 5837 h 377110"/>
                        <a:gd name="connsiteX27" fmla="*/ 3447 w 208155"/>
                        <a:gd name="connsiteY27" fmla="*/ 0 h 377110"/>
                        <a:gd name="connsiteX28" fmla="*/ 89981 w 208155"/>
                        <a:gd name="connsiteY28" fmla="*/ 1523 h 377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08155" h="377110">
                          <a:moveTo>
                            <a:pt x="90045" y="1523"/>
                          </a:moveTo>
                          <a:cubicBezTo>
                            <a:pt x="95818" y="3045"/>
                            <a:pt x="101274" y="3426"/>
                            <a:pt x="106222" y="2728"/>
                          </a:cubicBezTo>
                          <a:cubicBezTo>
                            <a:pt x="112122" y="1967"/>
                            <a:pt x="117768" y="5139"/>
                            <a:pt x="118466" y="9580"/>
                          </a:cubicBezTo>
                          <a:cubicBezTo>
                            <a:pt x="118974" y="12752"/>
                            <a:pt x="124113" y="17637"/>
                            <a:pt x="125826" y="20555"/>
                          </a:cubicBezTo>
                          <a:cubicBezTo>
                            <a:pt x="133312" y="33180"/>
                            <a:pt x="144223" y="61221"/>
                            <a:pt x="148474" y="76700"/>
                          </a:cubicBezTo>
                          <a:cubicBezTo>
                            <a:pt x="159386" y="117430"/>
                            <a:pt x="165857" y="121490"/>
                            <a:pt x="172074" y="166343"/>
                          </a:cubicBezTo>
                          <a:cubicBezTo>
                            <a:pt x="173343" y="175542"/>
                            <a:pt x="173914" y="185122"/>
                            <a:pt x="173724" y="195145"/>
                          </a:cubicBezTo>
                          <a:cubicBezTo>
                            <a:pt x="173597" y="204788"/>
                            <a:pt x="173470" y="214368"/>
                            <a:pt x="173470" y="224011"/>
                          </a:cubicBezTo>
                          <a:cubicBezTo>
                            <a:pt x="173470" y="260744"/>
                            <a:pt x="178482" y="295890"/>
                            <a:pt x="188569" y="329451"/>
                          </a:cubicBezTo>
                          <a:cubicBezTo>
                            <a:pt x="192439" y="342329"/>
                            <a:pt x="198719" y="356476"/>
                            <a:pt x="207411" y="371956"/>
                          </a:cubicBezTo>
                          <a:cubicBezTo>
                            <a:pt x="209187" y="375192"/>
                            <a:pt x="207792" y="376905"/>
                            <a:pt x="203160" y="377095"/>
                          </a:cubicBezTo>
                          <a:cubicBezTo>
                            <a:pt x="201638" y="377158"/>
                            <a:pt x="200115" y="377032"/>
                            <a:pt x="198719" y="376651"/>
                          </a:cubicBezTo>
                          <a:cubicBezTo>
                            <a:pt x="193200" y="375192"/>
                            <a:pt x="189584" y="372654"/>
                            <a:pt x="187808" y="369101"/>
                          </a:cubicBezTo>
                          <a:cubicBezTo>
                            <a:pt x="172518" y="337761"/>
                            <a:pt x="163763" y="308071"/>
                            <a:pt x="161416" y="280093"/>
                          </a:cubicBezTo>
                          <a:cubicBezTo>
                            <a:pt x="158815" y="249007"/>
                            <a:pt x="159513" y="218111"/>
                            <a:pt x="163383" y="187406"/>
                          </a:cubicBezTo>
                          <a:cubicBezTo>
                            <a:pt x="163890" y="183409"/>
                            <a:pt x="164144" y="179412"/>
                            <a:pt x="164081" y="175352"/>
                          </a:cubicBezTo>
                          <a:cubicBezTo>
                            <a:pt x="163763" y="145344"/>
                            <a:pt x="156341" y="106772"/>
                            <a:pt x="142130" y="78033"/>
                          </a:cubicBezTo>
                          <a:cubicBezTo>
                            <a:pt x="137879" y="69341"/>
                            <a:pt x="131662" y="57287"/>
                            <a:pt x="128046" y="49104"/>
                          </a:cubicBezTo>
                          <a:cubicBezTo>
                            <a:pt x="127665" y="48089"/>
                            <a:pt x="127094" y="48025"/>
                            <a:pt x="126460" y="48913"/>
                          </a:cubicBezTo>
                          <a:cubicBezTo>
                            <a:pt x="126396" y="48977"/>
                            <a:pt x="130710" y="68580"/>
                            <a:pt x="130901" y="69214"/>
                          </a:cubicBezTo>
                          <a:cubicBezTo>
                            <a:pt x="133629" y="76383"/>
                            <a:pt x="135151" y="81712"/>
                            <a:pt x="135342" y="85138"/>
                          </a:cubicBezTo>
                          <a:cubicBezTo>
                            <a:pt x="136166" y="97382"/>
                            <a:pt x="136103" y="108992"/>
                            <a:pt x="137626" y="121553"/>
                          </a:cubicBezTo>
                          <a:cubicBezTo>
                            <a:pt x="138450" y="128722"/>
                            <a:pt x="139338" y="138048"/>
                            <a:pt x="140163" y="149658"/>
                          </a:cubicBezTo>
                          <a:cubicBezTo>
                            <a:pt x="142130" y="177826"/>
                            <a:pt x="141622" y="201616"/>
                            <a:pt x="138768" y="221093"/>
                          </a:cubicBezTo>
                          <a:cubicBezTo>
                            <a:pt x="136991" y="173068"/>
                            <a:pt x="132360" y="126312"/>
                            <a:pt x="124874" y="80761"/>
                          </a:cubicBezTo>
                          <a:cubicBezTo>
                            <a:pt x="120814" y="56336"/>
                            <a:pt x="111868" y="22902"/>
                            <a:pt x="78689" y="11546"/>
                          </a:cubicBezTo>
                          <a:cubicBezTo>
                            <a:pt x="55913" y="3743"/>
                            <a:pt x="30537" y="1840"/>
                            <a:pt x="2623" y="5837"/>
                          </a:cubicBezTo>
                          <a:cubicBezTo>
                            <a:pt x="-1120" y="3426"/>
                            <a:pt x="-867" y="1459"/>
                            <a:pt x="3447" y="0"/>
                          </a:cubicBezTo>
                          <a:cubicBezTo>
                            <a:pt x="40878" y="190"/>
                            <a:pt x="68792" y="761"/>
                            <a:pt x="89981" y="152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8" name="Freeform: Shape 10047">
                      <a:extLst>
                        <a:ext uri="{FF2B5EF4-FFF2-40B4-BE49-F238E27FC236}">
                          <a16:creationId xmlns:a16="http://schemas.microsoft.com/office/drawing/2014/main" id="{490662A6-045E-054B-DAFB-A5F5680036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781" y="1710947"/>
                      <a:ext cx="87147" cy="390228"/>
                    </a:xfrm>
                    <a:custGeom>
                      <a:avLst/>
                      <a:gdLst>
                        <a:gd name="connsiteX0" fmla="*/ 26970 w 87147"/>
                        <a:gd name="connsiteY0" fmla="*/ 127 h 390228"/>
                        <a:gd name="connsiteX1" fmla="*/ 68270 w 87147"/>
                        <a:gd name="connsiteY1" fmla="*/ 127 h 390228"/>
                        <a:gd name="connsiteX2" fmla="*/ 85526 w 87147"/>
                        <a:gd name="connsiteY2" fmla="*/ 698 h 390228"/>
                        <a:gd name="connsiteX3" fmla="*/ 87112 w 87147"/>
                        <a:gd name="connsiteY3" fmla="*/ 2157 h 390228"/>
                        <a:gd name="connsiteX4" fmla="*/ 84511 w 87147"/>
                        <a:gd name="connsiteY4" fmla="*/ 5963 h 390228"/>
                        <a:gd name="connsiteX5" fmla="*/ 83052 w 87147"/>
                        <a:gd name="connsiteY5" fmla="*/ 8120 h 390228"/>
                        <a:gd name="connsiteX6" fmla="*/ 76517 w 87147"/>
                        <a:gd name="connsiteY6" fmla="*/ 61094 h 390228"/>
                        <a:gd name="connsiteX7" fmla="*/ 71886 w 87147"/>
                        <a:gd name="connsiteY7" fmla="*/ 161712 h 390228"/>
                        <a:gd name="connsiteX8" fmla="*/ 71315 w 87147"/>
                        <a:gd name="connsiteY8" fmla="*/ 188230 h 390228"/>
                        <a:gd name="connsiteX9" fmla="*/ 73726 w 87147"/>
                        <a:gd name="connsiteY9" fmla="*/ 288531 h 390228"/>
                        <a:gd name="connsiteX10" fmla="*/ 72584 w 87147"/>
                        <a:gd name="connsiteY10" fmla="*/ 296715 h 390228"/>
                        <a:gd name="connsiteX11" fmla="*/ 76200 w 87147"/>
                        <a:gd name="connsiteY11" fmla="*/ 383820 h 390228"/>
                        <a:gd name="connsiteX12" fmla="*/ 73472 w 87147"/>
                        <a:gd name="connsiteY12" fmla="*/ 386928 h 390228"/>
                        <a:gd name="connsiteX13" fmla="*/ 64908 w 87147"/>
                        <a:gd name="connsiteY13" fmla="*/ 387689 h 390228"/>
                        <a:gd name="connsiteX14" fmla="*/ 61609 w 87147"/>
                        <a:gd name="connsiteY14" fmla="*/ 385659 h 390228"/>
                        <a:gd name="connsiteX15" fmla="*/ 59769 w 87147"/>
                        <a:gd name="connsiteY15" fmla="*/ 382107 h 390228"/>
                        <a:gd name="connsiteX16" fmla="*/ 58183 w 87147"/>
                        <a:gd name="connsiteY16" fmla="*/ 378681 h 390228"/>
                        <a:gd name="connsiteX17" fmla="*/ 54757 w 87147"/>
                        <a:gd name="connsiteY17" fmla="*/ 317206 h 390228"/>
                        <a:gd name="connsiteX18" fmla="*/ 54440 w 87147"/>
                        <a:gd name="connsiteY18" fmla="*/ 280283 h 390228"/>
                        <a:gd name="connsiteX19" fmla="*/ 55518 w 87147"/>
                        <a:gd name="connsiteY19" fmla="*/ 184360 h 390228"/>
                        <a:gd name="connsiteX20" fmla="*/ 57104 w 87147"/>
                        <a:gd name="connsiteY20" fmla="*/ 155431 h 390228"/>
                        <a:gd name="connsiteX21" fmla="*/ 60086 w 87147"/>
                        <a:gd name="connsiteY21" fmla="*/ 63505 h 390228"/>
                        <a:gd name="connsiteX22" fmla="*/ 66303 w 87147"/>
                        <a:gd name="connsiteY22" fmla="*/ 8755 h 390228"/>
                        <a:gd name="connsiteX23" fmla="*/ 61736 w 87147"/>
                        <a:gd name="connsiteY23" fmla="*/ 4695 h 390228"/>
                        <a:gd name="connsiteX24" fmla="*/ 51839 w 87147"/>
                        <a:gd name="connsiteY24" fmla="*/ 4504 h 390228"/>
                        <a:gd name="connsiteX25" fmla="*/ 45685 w 87147"/>
                        <a:gd name="connsiteY25" fmla="*/ 8374 h 390228"/>
                        <a:gd name="connsiteX26" fmla="*/ 35851 w 87147"/>
                        <a:gd name="connsiteY26" fmla="*/ 62997 h 390228"/>
                        <a:gd name="connsiteX27" fmla="*/ 35598 w 87147"/>
                        <a:gd name="connsiteY27" fmla="*/ 67946 h 390228"/>
                        <a:gd name="connsiteX28" fmla="*/ 34012 w 87147"/>
                        <a:gd name="connsiteY28" fmla="*/ 75432 h 390228"/>
                        <a:gd name="connsiteX29" fmla="*/ 31601 w 87147"/>
                        <a:gd name="connsiteY29" fmla="*/ 110197 h 390228"/>
                        <a:gd name="connsiteX30" fmla="*/ 25701 w 87147"/>
                        <a:gd name="connsiteY30" fmla="*/ 210625 h 390228"/>
                        <a:gd name="connsiteX31" fmla="*/ 22973 w 87147"/>
                        <a:gd name="connsiteY31" fmla="*/ 285866 h 390228"/>
                        <a:gd name="connsiteX32" fmla="*/ 19801 w 87147"/>
                        <a:gd name="connsiteY32" fmla="*/ 318729 h 390228"/>
                        <a:gd name="connsiteX33" fmla="*/ 19166 w 87147"/>
                        <a:gd name="connsiteY33" fmla="*/ 327230 h 390228"/>
                        <a:gd name="connsiteX34" fmla="*/ 19737 w 87147"/>
                        <a:gd name="connsiteY34" fmla="*/ 335795 h 390228"/>
                        <a:gd name="connsiteX35" fmla="*/ 18913 w 87147"/>
                        <a:gd name="connsiteY35" fmla="*/ 345120 h 390228"/>
                        <a:gd name="connsiteX36" fmla="*/ 19357 w 87147"/>
                        <a:gd name="connsiteY36" fmla="*/ 357872 h 390228"/>
                        <a:gd name="connsiteX37" fmla="*/ 17771 w 87147"/>
                        <a:gd name="connsiteY37" fmla="*/ 386357 h 390228"/>
                        <a:gd name="connsiteX38" fmla="*/ 12378 w 87147"/>
                        <a:gd name="connsiteY38" fmla="*/ 390227 h 390228"/>
                        <a:gd name="connsiteX39" fmla="*/ 3941 w 87147"/>
                        <a:gd name="connsiteY39" fmla="*/ 390227 h 390228"/>
                        <a:gd name="connsiteX40" fmla="*/ 1784 w 87147"/>
                        <a:gd name="connsiteY40" fmla="*/ 388705 h 390228"/>
                        <a:gd name="connsiteX41" fmla="*/ 7 w 87147"/>
                        <a:gd name="connsiteY41" fmla="*/ 379759 h 390228"/>
                        <a:gd name="connsiteX42" fmla="*/ 1657 w 87147"/>
                        <a:gd name="connsiteY42" fmla="*/ 359395 h 390228"/>
                        <a:gd name="connsiteX43" fmla="*/ 1276 w 87147"/>
                        <a:gd name="connsiteY43" fmla="*/ 350069 h 390228"/>
                        <a:gd name="connsiteX44" fmla="*/ 2481 w 87147"/>
                        <a:gd name="connsiteY44" fmla="*/ 337317 h 390228"/>
                        <a:gd name="connsiteX45" fmla="*/ 4638 w 87147"/>
                        <a:gd name="connsiteY45" fmla="*/ 311433 h 390228"/>
                        <a:gd name="connsiteX46" fmla="*/ 5907 w 87147"/>
                        <a:gd name="connsiteY46" fmla="*/ 287135 h 390228"/>
                        <a:gd name="connsiteX47" fmla="*/ 12251 w 87147"/>
                        <a:gd name="connsiteY47" fmla="*/ 180808 h 390228"/>
                        <a:gd name="connsiteX48" fmla="*/ 17834 w 87147"/>
                        <a:gd name="connsiteY48" fmla="*/ 103473 h 390228"/>
                        <a:gd name="connsiteX49" fmla="*/ 21197 w 87147"/>
                        <a:gd name="connsiteY49" fmla="*/ 62680 h 390228"/>
                        <a:gd name="connsiteX50" fmla="*/ 24559 w 87147"/>
                        <a:gd name="connsiteY50" fmla="*/ 21887 h 390228"/>
                        <a:gd name="connsiteX51" fmla="*/ 26970 w 87147"/>
                        <a:gd name="connsiteY51" fmla="*/ 9770 h 390228"/>
                        <a:gd name="connsiteX52" fmla="*/ 26272 w 87147"/>
                        <a:gd name="connsiteY52" fmla="*/ 7232 h 390228"/>
                        <a:gd name="connsiteX53" fmla="*/ 26779 w 87147"/>
                        <a:gd name="connsiteY53" fmla="*/ 0 h 390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7147" h="390228">
                          <a:moveTo>
                            <a:pt x="26970" y="127"/>
                          </a:moveTo>
                          <a:lnTo>
                            <a:pt x="68270" y="127"/>
                          </a:lnTo>
                          <a:lnTo>
                            <a:pt x="85526" y="698"/>
                          </a:lnTo>
                          <a:cubicBezTo>
                            <a:pt x="86731" y="698"/>
                            <a:pt x="87302" y="1205"/>
                            <a:pt x="87112" y="2157"/>
                          </a:cubicBezTo>
                          <a:cubicBezTo>
                            <a:pt x="86795" y="3743"/>
                            <a:pt x="85970" y="5012"/>
                            <a:pt x="84511" y="5963"/>
                          </a:cubicBezTo>
                          <a:cubicBezTo>
                            <a:pt x="83623" y="6534"/>
                            <a:pt x="83115" y="7232"/>
                            <a:pt x="83052" y="8120"/>
                          </a:cubicBezTo>
                          <a:cubicBezTo>
                            <a:pt x="79816" y="30071"/>
                            <a:pt x="77659" y="47708"/>
                            <a:pt x="76517" y="61094"/>
                          </a:cubicBezTo>
                          <a:cubicBezTo>
                            <a:pt x="72521" y="109817"/>
                            <a:pt x="70998" y="143377"/>
                            <a:pt x="71886" y="161712"/>
                          </a:cubicBezTo>
                          <a:cubicBezTo>
                            <a:pt x="72330" y="170847"/>
                            <a:pt x="71315" y="182076"/>
                            <a:pt x="71315" y="188230"/>
                          </a:cubicBezTo>
                          <a:cubicBezTo>
                            <a:pt x="71442" y="221664"/>
                            <a:pt x="72267" y="255097"/>
                            <a:pt x="73726" y="288531"/>
                          </a:cubicBezTo>
                          <a:cubicBezTo>
                            <a:pt x="73853" y="290878"/>
                            <a:pt x="72647" y="293670"/>
                            <a:pt x="72584" y="296715"/>
                          </a:cubicBezTo>
                          <a:cubicBezTo>
                            <a:pt x="71696" y="329070"/>
                            <a:pt x="72838" y="358126"/>
                            <a:pt x="76200" y="383820"/>
                          </a:cubicBezTo>
                          <a:cubicBezTo>
                            <a:pt x="76390" y="385215"/>
                            <a:pt x="75249" y="386548"/>
                            <a:pt x="73472" y="386928"/>
                          </a:cubicBezTo>
                          <a:cubicBezTo>
                            <a:pt x="70808" y="387563"/>
                            <a:pt x="67953" y="387816"/>
                            <a:pt x="64908" y="387689"/>
                          </a:cubicBezTo>
                          <a:cubicBezTo>
                            <a:pt x="63131" y="387626"/>
                            <a:pt x="62053" y="386928"/>
                            <a:pt x="61609" y="385659"/>
                          </a:cubicBezTo>
                          <a:cubicBezTo>
                            <a:pt x="61228" y="384454"/>
                            <a:pt x="60594" y="383312"/>
                            <a:pt x="59769" y="382107"/>
                          </a:cubicBezTo>
                          <a:cubicBezTo>
                            <a:pt x="58881" y="380901"/>
                            <a:pt x="58373" y="379696"/>
                            <a:pt x="58183" y="378681"/>
                          </a:cubicBezTo>
                          <a:cubicBezTo>
                            <a:pt x="55709" y="358189"/>
                            <a:pt x="54567" y="337698"/>
                            <a:pt x="54757" y="317206"/>
                          </a:cubicBezTo>
                          <a:cubicBezTo>
                            <a:pt x="54884" y="303186"/>
                            <a:pt x="54820" y="290878"/>
                            <a:pt x="54440" y="280283"/>
                          </a:cubicBezTo>
                          <a:cubicBezTo>
                            <a:pt x="53298" y="247928"/>
                            <a:pt x="55772" y="214241"/>
                            <a:pt x="55518" y="184360"/>
                          </a:cubicBezTo>
                          <a:cubicBezTo>
                            <a:pt x="55391" y="174781"/>
                            <a:pt x="57041" y="164249"/>
                            <a:pt x="57104" y="155431"/>
                          </a:cubicBezTo>
                          <a:cubicBezTo>
                            <a:pt x="57231" y="137858"/>
                            <a:pt x="58246" y="107216"/>
                            <a:pt x="60086" y="63505"/>
                          </a:cubicBezTo>
                          <a:cubicBezTo>
                            <a:pt x="60974" y="42759"/>
                            <a:pt x="63004" y="24552"/>
                            <a:pt x="66303" y="8755"/>
                          </a:cubicBezTo>
                          <a:cubicBezTo>
                            <a:pt x="66811" y="6090"/>
                            <a:pt x="65352" y="4758"/>
                            <a:pt x="61736" y="4695"/>
                          </a:cubicBezTo>
                          <a:cubicBezTo>
                            <a:pt x="58437" y="4695"/>
                            <a:pt x="55138" y="4568"/>
                            <a:pt x="51839" y="4504"/>
                          </a:cubicBezTo>
                          <a:cubicBezTo>
                            <a:pt x="48730" y="4504"/>
                            <a:pt x="46129" y="6154"/>
                            <a:pt x="45685" y="8374"/>
                          </a:cubicBezTo>
                          <a:cubicBezTo>
                            <a:pt x="41752" y="28295"/>
                            <a:pt x="38453" y="46502"/>
                            <a:pt x="35851" y="62997"/>
                          </a:cubicBezTo>
                          <a:cubicBezTo>
                            <a:pt x="35851" y="63061"/>
                            <a:pt x="35725" y="64710"/>
                            <a:pt x="35598" y="67946"/>
                          </a:cubicBezTo>
                          <a:cubicBezTo>
                            <a:pt x="35471" y="70673"/>
                            <a:pt x="33948" y="72831"/>
                            <a:pt x="34012" y="75432"/>
                          </a:cubicBezTo>
                          <a:cubicBezTo>
                            <a:pt x="34139" y="87105"/>
                            <a:pt x="33314" y="98715"/>
                            <a:pt x="31601" y="110197"/>
                          </a:cubicBezTo>
                          <a:cubicBezTo>
                            <a:pt x="26716" y="141411"/>
                            <a:pt x="26399" y="179095"/>
                            <a:pt x="25701" y="210625"/>
                          </a:cubicBezTo>
                          <a:cubicBezTo>
                            <a:pt x="25257" y="235050"/>
                            <a:pt x="24432" y="260934"/>
                            <a:pt x="22973" y="285866"/>
                          </a:cubicBezTo>
                          <a:cubicBezTo>
                            <a:pt x="22910" y="287326"/>
                            <a:pt x="19928" y="318348"/>
                            <a:pt x="19801" y="318729"/>
                          </a:cubicBezTo>
                          <a:cubicBezTo>
                            <a:pt x="19230" y="321774"/>
                            <a:pt x="18976" y="324629"/>
                            <a:pt x="19166" y="327230"/>
                          </a:cubicBezTo>
                          <a:cubicBezTo>
                            <a:pt x="19357" y="330085"/>
                            <a:pt x="19547" y="332940"/>
                            <a:pt x="19737" y="335795"/>
                          </a:cubicBezTo>
                          <a:cubicBezTo>
                            <a:pt x="19864" y="337254"/>
                            <a:pt x="19611" y="340426"/>
                            <a:pt x="18913" y="345120"/>
                          </a:cubicBezTo>
                          <a:cubicBezTo>
                            <a:pt x="18278" y="349561"/>
                            <a:pt x="19674" y="353368"/>
                            <a:pt x="19357" y="357872"/>
                          </a:cubicBezTo>
                          <a:cubicBezTo>
                            <a:pt x="18659" y="366944"/>
                            <a:pt x="18151" y="376460"/>
                            <a:pt x="17771" y="386357"/>
                          </a:cubicBezTo>
                          <a:cubicBezTo>
                            <a:pt x="17707" y="388578"/>
                            <a:pt x="15360" y="390291"/>
                            <a:pt x="12378" y="390227"/>
                          </a:cubicBezTo>
                          <a:lnTo>
                            <a:pt x="3941" y="390227"/>
                          </a:lnTo>
                          <a:cubicBezTo>
                            <a:pt x="2608" y="390227"/>
                            <a:pt x="1910" y="389720"/>
                            <a:pt x="1784" y="388705"/>
                          </a:cubicBezTo>
                          <a:cubicBezTo>
                            <a:pt x="1466" y="385532"/>
                            <a:pt x="-120" y="382868"/>
                            <a:pt x="7" y="379759"/>
                          </a:cubicBezTo>
                          <a:cubicBezTo>
                            <a:pt x="261" y="372971"/>
                            <a:pt x="768" y="366183"/>
                            <a:pt x="1657" y="359395"/>
                          </a:cubicBezTo>
                          <a:cubicBezTo>
                            <a:pt x="1847" y="357682"/>
                            <a:pt x="1784" y="354573"/>
                            <a:pt x="1276" y="350069"/>
                          </a:cubicBezTo>
                          <a:cubicBezTo>
                            <a:pt x="832" y="345628"/>
                            <a:pt x="2608" y="341441"/>
                            <a:pt x="2481" y="337317"/>
                          </a:cubicBezTo>
                          <a:cubicBezTo>
                            <a:pt x="2164" y="328435"/>
                            <a:pt x="4575" y="319934"/>
                            <a:pt x="4638" y="311433"/>
                          </a:cubicBezTo>
                          <a:cubicBezTo>
                            <a:pt x="4765" y="303566"/>
                            <a:pt x="5463" y="294748"/>
                            <a:pt x="5907" y="287135"/>
                          </a:cubicBezTo>
                          <a:cubicBezTo>
                            <a:pt x="7810" y="251671"/>
                            <a:pt x="9904" y="216208"/>
                            <a:pt x="12251" y="180808"/>
                          </a:cubicBezTo>
                          <a:cubicBezTo>
                            <a:pt x="14091" y="155495"/>
                            <a:pt x="16312" y="129166"/>
                            <a:pt x="17834" y="103473"/>
                          </a:cubicBezTo>
                          <a:cubicBezTo>
                            <a:pt x="18595" y="91038"/>
                            <a:pt x="19737" y="77462"/>
                            <a:pt x="21197" y="62680"/>
                          </a:cubicBezTo>
                          <a:cubicBezTo>
                            <a:pt x="22529" y="49103"/>
                            <a:pt x="23671" y="35464"/>
                            <a:pt x="24559" y="21887"/>
                          </a:cubicBezTo>
                          <a:cubicBezTo>
                            <a:pt x="24813" y="17954"/>
                            <a:pt x="26399" y="13894"/>
                            <a:pt x="26970" y="9770"/>
                          </a:cubicBezTo>
                          <a:cubicBezTo>
                            <a:pt x="27097" y="8882"/>
                            <a:pt x="26843" y="8057"/>
                            <a:pt x="26272" y="7232"/>
                          </a:cubicBezTo>
                          <a:cubicBezTo>
                            <a:pt x="22973" y="2664"/>
                            <a:pt x="23163" y="254"/>
                            <a:pt x="26779" y="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49" name="Freeform: Shape 10048">
                      <a:extLst>
                        <a:ext uri="{FF2B5EF4-FFF2-40B4-BE49-F238E27FC236}">
                          <a16:creationId xmlns:a16="http://schemas.microsoft.com/office/drawing/2014/main" id="{7FBFB387-7909-F86A-19FA-33EA58D139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0343" y="1712787"/>
                      <a:ext cx="66584" cy="393145"/>
                    </a:xfrm>
                    <a:custGeom>
                      <a:avLst/>
                      <a:gdLst>
                        <a:gd name="connsiteX0" fmla="*/ 64900 w 66584"/>
                        <a:gd name="connsiteY0" fmla="*/ 127 h 393145"/>
                        <a:gd name="connsiteX1" fmla="*/ 65218 w 66584"/>
                        <a:gd name="connsiteY1" fmla="*/ 3235 h 393145"/>
                        <a:gd name="connsiteX2" fmla="*/ 60079 w 66584"/>
                        <a:gd name="connsiteY2" fmla="*/ 8818 h 393145"/>
                        <a:gd name="connsiteX3" fmla="*/ 60333 w 66584"/>
                        <a:gd name="connsiteY3" fmla="*/ 13703 h 393145"/>
                        <a:gd name="connsiteX4" fmla="*/ 54559 w 66584"/>
                        <a:gd name="connsiteY4" fmla="*/ 52529 h 393145"/>
                        <a:gd name="connsiteX5" fmla="*/ 40666 w 66584"/>
                        <a:gd name="connsiteY5" fmla="*/ 162600 h 393145"/>
                        <a:gd name="connsiteX6" fmla="*/ 35146 w 66584"/>
                        <a:gd name="connsiteY6" fmla="*/ 203583 h 393145"/>
                        <a:gd name="connsiteX7" fmla="*/ 29373 w 66584"/>
                        <a:gd name="connsiteY7" fmla="*/ 244566 h 393145"/>
                        <a:gd name="connsiteX8" fmla="*/ 18588 w 66584"/>
                        <a:gd name="connsiteY8" fmla="*/ 334209 h 393145"/>
                        <a:gd name="connsiteX9" fmla="*/ 17954 w 66584"/>
                        <a:gd name="connsiteY9" fmla="*/ 339728 h 393145"/>
                        <a:gd name="connsiteX10" fmla="*/ 17573 w 66584"/>
                        <a:gd name="connsiteY10" fmla="*/ 345184 h 393145"/>
                        <a:gd name="connsiteX11" fmla="*/ 7232 w 66584"/>
                        <a:gd name="connsiteY11" fmla="*/ 392828 h 393145"/>
                        <a:gd name="connsiteX12" fmla="*/ 0 w 66584"/>
                        <a:gd name="connsiteY12" fmla="*/ 393145 h 393145"/>
                        <a:gd name="connsiteX13" fmla="*/ 8184 w 66584"/>
                        <a:gd name="connsiteY13" fmla="*/ 300204 h 393145"/>
                        <a:gd name="connsiteX14" fmla="*/ 13830 w 66584"/>
                        <a:gd name="connsiteY14" fmla="*/ 250022 h 393145"/>
                        <a:gd name="connsiteX15" fmla="*/ 31023 w 66584"/>
                        <a:gd name="connsiteY15" fmla="*/ 110578 h 393145"/>
                        <a:gd name="connsiteX16" fmla="*/ 39587 w 66584"/>
                        <a:gd name="connsiteY16" fmla="*/ 38192 h 393145"/>
                        <a:gd name="connsiteX17" fmla="*/ 45551 w 66584"/>
                        <a:gd name="connsiteY17" fmla="*/ 7105 h 393145"/>
                        <a:gd name="connsiteX18" fmla="*/ 42633 w 66584"/>
                        <a:gd name="connsiteY18" fmla="*/ 3680 h 393145"/>
                        <a:gd name="connsiteX19" fmla="*/ 43457 w 66584"/>
                        <a:gd name="connsiteY19" fmla="*/ 571 h 393145"/>
                        <a:gd name="connsiteX20" fmla="*/ 64837 w 66584"/>
                        <a:gd name="connsiteY20" fmla="*/ 0 h 393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66584" h="393145">
                          <a:moveTo>
                            <a:pt x="64900" y="127"/>
                          </a:moveTo>
                          <a:cubicBezTo>
                            <a:pt x="67057" y="1523"/>
                            <a:pt x="67121" y="2538"/>
                            <a:pt x="65218" y="3235"/>
                          </a:cubicBezTo>
                          <a:cubicBezTo>
                            <a:pt x="61601" y="4504"/>
                            <a:pt x="59889" y="6344"/>
                            <a:pt x="60079" y="8818"/>
                          </a:cubicBezTo>
                          <a:cubicBezTo>
                            <a:pt x="60269" y="11990"/>
                            <a:pt x="60333" y="13640"/>
                            <a:pt x="60333" y="13703"/>
                          </a:cubicBezTo>
                          <a:cubicBezTo>
                            <a:pt x="57605" y="30261"/>
                            <a:pt x="55638" y="43203"/>
                            <a:pt x="54559" y="52529"/>
                          </a:cubicBezTo>
                          <a:cubicBezTo>
                            <a:pt x="47771" y="108421"/>
                            <a:pt x="43140" y="145153"/>
                            <a:pt x="40666" y="162600"/>
                          </a:cubicBezTo>
                          <a:cubicBezTo>
                            <a:pt x="38889" y="175542"/>
                            <a:pt x="37050" y="189245"/>
                            <a:pt x="35146" y="203583"/>
                          </a:cubicBezTo>
                          <a:cubicBezTo>
                            <a:pt x="32863" y="220902"/>
                            <a:pt x="30959" y="234606"/>
                            <a:pt x="29373" y="244566"/>
                          </a:cubicBezTo>
                          <a:cubicBezTo>
                            <a:pt x="23854" y="279142"/>
                            <a:pt x="20301" y="309022"/>
                            <a:pt x="18588" y="334209"/>
                          </a:cubicBezTo>
                          <a:cubicBezTo>
                            <a:pt x="18398" y="336492"/>
                            <a:pt x="18208" y="338332"/>
                            <a:pt x="17954" y="339728"/>
                          </a:cubicBezTo>
                          <a:cubicBezTo>
                            <a:pt x="17637" y="341568"/>
                            <a:pt x="17510" y="343407"/>
                            <a:pt x="17573" y="345184"/>
                          </a:cubicBezTo>
                          <a:cubicBezTo>
                            <a:pt x="17954" y="353939"/>
                            <a:pt x="11990" y="386230"/>
                            <a:pt x="7232" y="392828"/>
                          </a:cubicBezTo>
                          <a:lnTo>
                            <a:pt x="0" y="393145"/>
                          </a:lnTo>
                          <a:cubicBezTo>
                            <a:pt x="381" y="371512"/>
                            <a:pt x="5583" y="325517"/>
                            <a:pt x="8184" y="300204"/>
                          </a:cubicBezTo>
                          <a:cubicBezTo>
                            <a:pt x="10785" y="275399"/>
                            <a:pt x="12688" y="258650"/>
                            <a:pt x="13830" y="250022"/>
                          </a:cubicBezTo>
                          <a:cubicBezTo>
                            <a:pt x="19413" y="208214"/>
                            <a:pt x="25186" y="161712"/>
                            <a:pt x="31023" y="110578"/>
                          </a:cubicBezTo>
                          <a:cubicBezTo>
                            <a:pt x="33751" y="86407"/>
                            <a:pt x="36606" y="62299"/>
                            <a:pt x="39587" y="38192"/>
                          </a:cubicBezTo>
                          <a:cubicBezTo>
                            <a:pt x="40856" y="27597"/>
                            <a:pt x="42886" y="17256"/>
                            <a:pt x="45551" y="7105"/>
                          </a:cubicBezTo>
                          <a:cubicBezTo>
                            <a:pt x="45931" y="5583"/>
                            <a:pt x="44663" y="4124"/>
                            <a:pt x="42633" y="3680"/>
                          </a:cubicBezTo>
                          <a:cubicBezTo>
                            <a:pt x="39334" y="2982"/>
                            <a:pt x="39587" y="1967"/>
                            <a:pt x="43457" y="571"/>
                          </a:cubicBezTo>
                          <a:lnTo>
                            <a:pt x="64837" y="0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0" name="Freeform: Shape 10049">
                      <a:extLst>
                        <a:ext uri="{FF2B5EF4-FFF2-40B4-BE49-F238E27FC236}">
                          <a16:creationId xmlns:a16="http://schemas.microsoft.com/office/drawing/2014/main" id="{9DF823D3-615F-30C7-B334-00CE7B5DE8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85045" y="1712343"/>
                      <a:ext cx="25820" cy="141029"/>
                    </a:xfrm>
                    <a:custGeom>
                      <a:avLst/>
                      <a:gdLst>
                        <a:gd name="connsiteX0" fmla="*/ 7486 w 25820"/>
                        <a:gd name="connsiteY0" fmla="*/ 0 h 141029"/>
                        <a:gd name="connsiteX1" fmla="*/ 25821 w 25820"/>
                        <a:gd name="connsiteY1" fmla="*/ 0 h 141029"/>
                        <a:gd name="connsiteX2" fmla="*/ 22522 w 25820"/>
                        <a:gd name="connsiteY2" fmla="*/ 4695 h 141029"/>
                        <a:gd name="connsiteX3" fmla="*/ 21824 w 25820"/>
                        <a:gd name="connsiteY3" fmla="*/ 7169 h 141029"/>
                        <a:gd name="connsiteX4" fmla="*/ 22712 w 25820"/>
                        <a:gd name="connsiteY4" fmla="*/ 12752 h 141029"/>
                        <a:gd name="connsiteX5" fmla="*/ 17256 w 25820"/>
                        <a:gd name="connsiteY5" fmla="*/ 140522 h 141029"/>
                        <a:gd name="connsiteX6" fmla="*/ 16495 w 25820"/>
                        <a:gd name="connsiteY6" fmla="*/ 141030 h 141029"/>
                        <a:gd name="connsiteX7" fmla="*/ 698 w 25820"/>
                        <a:gd name="connsiteY7" fmla="*/ 140713 h 141029"/>
                        <a:gd name="connsiteX8" fmla="*/ 0 w 25820"/>
                        <a:gd name="connsiteY8" fmla="*/ 140205 h 141029"/>
                        <a:gd name="connsiteX9" fmla="*/ 3933 w 25820"/>
                        <a:gd name="connsiteY9" fmla="*/ 58556 h 141029"/>
                        <a:gd name="connsiteX10" fmla="*/ 6598 w 25820"/>
                        <a:gd name="connsiteY10" fmla="*/ 9707 h 141029"/>
                        <a:gd name="connsiteX11" fmla="*/ 6027 w 25820"/>
                        <a:gd name="connsiteY11" fmla="*/ 6217 h 141029"/>
                        <a:gd name="connsiteX12" fmla="*/ 3235 w 25820"/>
                        <a:gd name="connsiteY12" fmla="*/ 3299 h 141029"/>
                        <a:gd name="connsiteX13" fmla="*/ 4187 w 25820"/>
                        <a:gd name="connsiteY13" fmla="*/ 190 h 141029"/>
                        <a:gd name="connsiteX14" fmla="*/ 7550 w 25820"/>
                        <a:gd name="connsiteY14" fmla="*/ 190 h 141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820" h="141029">
                          <a:moveTo>
                            <a:pt x="7486" y="0"/>
                          </a:moveTo>
                          <a:lnTo>
                            <a:pt x="25821" y="0"/>
                          </a:lnTo>
                          <a:cubicBezTo>
                            <a:pt x="25821" y="0"/>
                            <a:pt x="22522" y="4695"/>
                            <a:pt x="22522" y="4695"/>
                          </a:cubicBezTo>
                          <a:cubicBezTo>
                            <a:pt x="21951" y="5456"/>
                            <a:pt x="21760" y="6281"/>
                            <a:pt x="21824" y="7169"/>
                          </a:cubicBezTo>
                          <a:cubicBezTo>
                            <a:pt x="22014" y="9136"/>
                            <a:pt x="22712" y="10912"/>
                            <a:pt x="22712" y="12752"/>
                          </a:cubicBezTo>
                          <a:cubicBezTo>
                            <a:pt x="22458" y="55384"/>
                            <a:pt x="20618" y="97953"/>
                            <a:pt x="17256" y="140522"/>
                          </a:cubicBezTo>
                          <a:cubicBezTo>
                            <a:pt x="17256" y="140839"/>
                            <a:pt x="17002" y="141030"/>
                            <a:pt x="16495" y="141030"/>
                          </a:cubicBezTo>
                          <a:lnTo>
                            <a:pt x="698" y="140713"/>
                          </a:lnTo>
                          <a:cubicBezTo>
                            <a:pt x="254" y="140713"/>
                            <a:pt x="0" y="140522"/>
                            <a:pt x="0" y="140205"/>
                          </a:cubicBezTo>
                          <a:cubicBezTo>
                            <a:pt x="1713" y="113116"/>
                            <a:pt x="3045" y="85900"/>
                            <a:pt x="3933" y="58556"/>
                          </a:cubicBezTo>
                          <a:cubicBezTo>
                            <a:pt x="4504" y="42252"/>
                            <a:pt x="5329" y="25947"/>
                            <a:pt x="6598" y="9707"/>
                          </a:cubicBezTo>
                          <a:cubicBezTo>
                            <a:pt x="6725" y="8311"/>
                            <a:pt x="6534" y="7169"/>
                            <a:pt x="6027" y="6217"/>
                          </a:cubicBezTo>
                          <a:cubicBezTo>
                            <a:pt x="5266" y="4758"/>
                            <a:pt x="4377" y="3807"/>
                            <a:pt x="3235" y="3299"/>
                          </a:cubicBezTo>
                          <a:cubicBezTo>
                            <a:pt x="-634" y="1459"/>
                            <a:pt x="-317" y="444"/>
                            <a:pt x="4187" y="190"/>
                          </a:cubicBezTo>
                          <a:cubicBezTo>
                            <a:pt x="4377" y="190"/>
                            <a:pt x="5456" y="190"/>
                            <a:pt x="7550" y="19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1" name="Freeform: Shape 10050">
                      <a:extLst>
                        <a:ext uri="{FF2B5EF4-FFF2-40B4-BE49-F238E27FC236}">
                          <a16:creationId xmlns:a16="http://schemas.microsoft.com/office/drawing/2014/main" id="{A3E8E20B-56FB-E4F2-1F07-0247E2CA12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2762" y="1713358"/>
                      <a:ext cx="66169" cy="395552"/>
                    </a:xfrm>
                    <a:custGeom>
                      <a:avLst/>
                      <a:gdLst>
                        <a:gd name="connsiteX0" fmla="*/ 40158 w 66169"/>
                        <a:gd name="connsiteY0" fmla="*/ 0 h 395552"/>
                        <a:gd name="connsiteX1" fmla="*/ 66169 w 66169"/>
                        <a:gd name="connsiteY1" fmla="*/ 190 h 395552"/>
                        <a:gd name="connsiteX2" fmla="*/ 61094 w 66169"/>
                        <a:gd name="connsiteY2" fmla="*/ 9897 h 395552"/>
                        <a:gd name="connsiteX3" fmla="*/ 61855 w 66169"/>
                        <a:gd name="connsiteY3" fmla="*/ 14909 h 395552"/>
                        <a:gd name="connsiteX4" fmla="*/ 51324 w 66169"/>
                        <a:gd name="connsiteY4" fmla="*/ 121173 h 395552"/>
                        <a:gd name="connsiteX5" fmla="*/ 28358 w 66169"/>
                        <a:gd name="connsiteY5" fmla="*/ 307056 h 395552"/>
                        <a:gd name="connsiteX6" fmla="*/ 19603 w 66169"/>
                        <a:gd name="connsiteY6" fmla="*/ 375128 h 395552"/>
                        <a:gd name="connsiteX7" fmla="*/ 16304 w 66169"/>
                        <a:gd name="connsiteY7" fmla="*/ 392067 h 395552"/>
                        <a:gd name="connsiteX8" fmla="*/ 2728 w 66169"/>
                        <a:gd name="connsiteY8" fmla="*/ 394034 h 395552"/>
                        <a:gd name="connsiteX9" fmla="*/ 0 w 66169"/>
                        <a:gd name="connsiteY9" fmla="*/ 389529 h 395552"/>
                        <a:gd name="connsiteX10" fmla="*/ 23600 w 66169"/>
                        <a:gd name="connsiteY10" fmla="*/ 199459 h 395552"/>
                        <a:gd name="connsiteX11" fmla="*/ 31023 w 66169"/>
                        <a:gd name="connsiteY11" fmla="*/ 137541 h 395552"/>
                        <a:gd name="connsiteX12" fmla="*/ 41047 w 66169"/>
                        <a:gd name="connsiteY12" fmla="*/ 42188 h 395552"/>
                        <a:gd name="connsiteX13" fmla="*/ 43330 w 66169"/>
                        <a:gd name="connsiteY13" fmla="*/ 26074 h 395552"/>
                        <a:gd name="connsiteX14" fmla="*/ 40222 w 66169"/>
                        <a:gd name="connsiteY14" fmla="*/ 63 h 395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6169" h="395552">
                          <a:moveTo>
                            <a:pt x="40158" y="0"/>
                          </a:moveTo>
                          <a:lnTo>
                            <a:pt x="66169" y="190"/>
                          </a:lnTo>
                          <a:cubicBezTo>
                            <a:pt x="62299" y="3743"/>
                            <a:pt x="60586" y="6979"/>
                            <a:pt x="61094" y="9897"/>
                          </a:cubicBezTo>
                          <a:cubicBezTo>
                            <a:pt x="61601" y="13132"/>
                            <a:pt x="61855" y="14782"/>
                            <a:pt x="61855" y="14909"/>
                          </a:cubicBezTo>
                          <a:cubicBezTo>
                            <a:pt x="59381" y="50372"/>
                            <a:pt x="55892" y="85836"/>
                            <a:pt x="51324" y="121173"/>
                          </a:cubicBezTo>
                          <a:cubicBezTo>
                            <a:pt x="43521" y="182076"/>
                            <a:pt x="38065" y="247040"/>
                            <a:pt x="28358" y="307056"/>
                          </a:cubicBezTo>
                          <a:cubicBezTo>
                            <a:pt x="24806" y="329704"/>
                            <a:pt x="21887" y="352353"/>
                            <a:pt x="19603" y="375128"/>
                          </a:cubicBezTo>
                          <a:cubicBezTo>
                            <a:pt x="19032" y="380521"/>
                            <a:pt x="17066" y="386357"/>
                            <a:pt x="16304" y="392067"/>
                          </a:cubicBezTo>
                          <a:cubicBezTo>
                            <a:pt x="13450" y="395937"/>
                            <a:pt x="8945" y="396571"/>
                            <a:pt x="2728" y="394034"/>
                          </a:cubicBezTo>
                          <a:cubicBezTo>
                            <a:pt x="888" y="393145"/>
                            <a:pt x="0" y="391623"/>
                            <a:pt x="0" y="389529"/>
                          </a:cubicBezTo>
                          <a:cubicBezTo>
                            <a:pt x="1269" y="329768"/>
                            <a:pt x="15353" y="258586"/>
                            <a:pt x="23600" y="199459"/>
                          </a:cubicBezTo>
                          <a:cubicBezTo>
                            <a:pt x="27407" y="178777"/>
                            <a:pt x="28485" y="155621"/>
                            <a:pt x="31023" y="137541"/>
                          </a:cubicBezTo>
                          <a:cubicBezTo>
                            <a:pt x="35464" y="105820"/>
                            <a:pt x="38826" y="74036"/>
                            <a:pt x="41047" y="42188"/>
                          </a:cubicBezTo>
                          <a:cubicBezTo>
                            <a:pt x="41047" y="41935"/>
                            <a:pt x="41808" y="36606"/>
                            <a:pt x="43330" y="26074"/>
                          </a:cubicBezTo>
                          <a:cubicBezTo>
                            <a:pt x="44599" y="17066"/>
                            <a:pt x="43584" y="8374"/>
                            <a:pt x="40222" y="6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2" name="Freeform: Shape 10051">
                      <a:extLst>
                        <a:ext uri="{FF2B5EF4-FFF2-40B4-BE49-F238E27FC236}">
                          <a16:creationId xmlns:a16="http://schemas.microsoft.com/office/drawing/2014/main" id="{29918876-7EFA-753E-C7DC-06D6CB3943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20" y="1715007"/>
                      <a:ext cx="67534" cy="390734"/>
                    </a:xfrm>
                    <a:custGeom>
                      <a:avLst/>
                      <a:gdLst>
                        <a:gd name="connsiteX0" fmla="*/ 67535 w 67534"/>
                        <a:gd name="connsiteY0" fmla="*/ 0 h 390734"/>
                        <a:gd name="connsiteX1" fmla="*/ 41714 w 67534"/>
                        <a:gd name="connsiteY1" fmla="*/ 195336 h 390734"/>
                        <a:gd name="connsiteX2" fmla="*/ 26742 w 67534"/>
                        <a:gd name="connsiteY2" fmla="*/ 304899 h 390734"/>
                        <a:gd name="connsiteX3" fmla="*/ 16909 w 67534"/>
                        <a:gd name="connsiteY3" fmla="*/ 387626 h 390734"/>
                        <a:gd name="connsiteX4" fmla="*/ 12214 w 67534"/>
                        <a:gd name="connsiteY4" fmla="*/ 390735 h 390734"/>
                        <a:gd name="connsiteX5" fmla="*/ 3522 w 67534"/>
                        <a:gd name="connsiteY5" fmla="*/ 390735 h 390734"/>
                        <a:gd name="connsiteX6" fmla="*/ 33 w 67534"/>
                        <a:gd name="connsiteY6" fmla="*/ 387753 h 390734"/>
                        <a:gd name="connsiteX7" fmla="*/ 9486 w 67534"/>
                        <a:gd name="connsiteY7" fmla="*/ 305216 h 390734"/>
                        <a:gd name="connsiteX8" fmla="*/ 20081 w 67534"/>
                        <a:gd name="connsiteY8" fmla="*/ 219570 h 390734"/>
                        <a:gd name="connsiteX9" fmla="*/ 51928 w 67534"/>
                        <a:gd name="connsiteY9" fmla="*/ 634 h 390734"/>
                        <a:gd name="connsiteX10" fmla="*/ 67535 w 67534"/>
                        <a:gd name="connsiteY10" fmla="*/ 64 h 390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4" h="390734">
                          <a:moveTo>
                            <a:pt x="67535" y="0"/>
                          </a:moveTo>
                          <a:lnTo>
                            <a:pt x="41714" y="195336"/>
                          </a:lnTo>
                          <a:lnTo>
                            <a:pt x="26742" y="304899"/>
                          </a:lnTo>
                          <a:lnTo>
                            <a:pt x="16909" y="387626"/>
                          </a:lnTo>
                          <a:cubicBezTo>
                            <a:pt x="16718" y="389402"/>
                            <a:pt x="14688" y="390735"/>
                            <a:pt x="12214" y="390735"/>
                          </a:cubicBezTo>
                          <a:lnTo>
                            <a:pt x="3522" y="390735"/>
                          </a:lnTo>
                          <a:cubicBezTo>
                            <a:pt x="985" y="390608"/>
                            <a:pt x="-221" y="389656"/>
                            <a:pt x="33" y="387753"/>
                          </a:cubicBezTo>
                          <a:lnTo>
                            <a:pt x="9486" y="305216"/>
                          </a:lnTo>
                          <a:lnTo>
                            <a:pt x="20081" y="219570"/>
                          </a:lnTo>
                          <a:lnTo>
                            <a:pt x="51928" y="634"/>
                          </a:lnTo>
                          <a:lnTo>
                            <a:pt x="67535" y="64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3" name="Freeform: Shape 10052">
                      <a:extLst>
                        <a:ext uri="{FF2B5EF4-FFF2-40B4-BE49-F238E27FC236}">
                          <a16:creationId xmlns:a16="http://schemas.microsoft.com/office/drawing/2014/main" id="{A63492C5-9394-C6B8-ADB6-BD0AD375C7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54190" y="1714894"/>
                      <a:ext cx="194056" cy="267906"/>
                    </a:xfrm>
                    <a:custGeom>
                      <a:avLst/>
                      <a:gdLst>
                        <a:gd name="connsiteX0" fmla="*/ 194056 w 194056"/>
                        <a:gd name="connsiteY0" fmla="*/ 217399 h 267906"/>
                        <a:gd name="connsiteX1" fmla="*/ 189869 w 194056"/>
                        <a:gd name="connsiteY1" fmla="*/ 253117 h 267906"/>
                        <a:gd name="connsiteX2" fmla="*/ 184794 w 194056"/>
                        <a:gd name="connsiteY2" fmla="*/ 257304 h 267906"/>
                        <a:gd name="connsiteX3" fmla="*/ 138291 w 194056"/>
                        <a:gd name="connsiteY3" fmla="*/ 264727 h 267906"/>
                        <a:gd name="connsiteX4" fmla="*/ 67237 w 194056"/>
                        <a:gd name="connsiteY4" fmla="*/ 267899 h 267906"/>
                        <a:gd name="connsiteX5" fmla="*/ 42495 w 194056"/>
                        <a:gd name="connsiteY5" fmla="*/ 266820 h 267906"/>
                        <a:gd name="connsiteX6" fmla="*/ 17753 w 194056"/>
                        <a:gd name="connsiteY6" fmla="*/ 266122 h 267906"/>
                        <a:gd name="connsiteX7" fmla="*/ 13185 w 194056"/>
                        <a:gd name="connsiteY7" fmla="*/ 238525 h 267906"/>
                        <a:gd name="connsiteX8" fmla="*/ 1068 w 194056"/>
                        <a:gd name="connsiteY8" fmla="*/ 125663 h 267906"/>
                        <a:gd name="connsiteX9" fmla="*/ 1575 w 194056"/>
                        <a:gd name="connsiteY9" fmla="*/ 72944 h 267906"/>
                        <a:gd name="connsiteX10" fmla="*/ 32979 w 194056"/>
                        <a:gd name="connsiteY10" fmla="*/ 12103 h 267906"/>
                        <a:gd name="connsiteX11" fmla="*/ 57911 w 194056"/>
                        <a:gd name="connsiteY11" fmla="*/ 2016 h 267906"/>
                        <a:gd name="connsiteX12" fmla="*/ 133977 w 194056"/>
                        <a:gd name="connsiteY12" fmla="*/ 7726 h 267906"/>
                        <a:gd name="connsiteX13" fmla="*/ 180162 w 194056"/>
                        <a:gd name="connsiteY13" fmla="*/ 76940 h 267906"/>
                        <a:gd name="connsiteX14" fmla="*/ 194056 w 194056"/>
                        <a:gd name="connsiteY14" fmla="*/ 217272 h 267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4056" h="267906">
                          <a:moveTo>
                            <a:pt x="194056" y="217399"/>
                          </a:moveTo>
                          <a:lnTo>
                            <a:pt x="189869" y="253117"/>
                          </a:lnTo>
                          <a:cubicBezTo>
                            <a:pt x="189679" y="255210"/>
                            <a:pt x="187585" y="256923"/>
                            <a:pt x="184794" y="257304"/>
                          </a:cubicBezTo>
                          <a:cubicBezTo>
                            <a:pt x="169187" y="259651"/>
                            <a:pt x="153707" y="263584"/>
                            <a:pt x="138291" y="264727"/>
                          </a:cubicBezTo>
                          <a:cubicBezTo>
                            <a:pt x="114691" y="266503"/>
                            <a:pt x="91027" y="267518"/>
                            <a:pt x="67237" y="267899"/>
                          </a:cubicBezTo>
                          <a:cubicBezTo>
                            <a:pt x="61400" y="267962"/>
                            <a:pt x="53153" y="267645"/>
                            <a:pt x="42495" y="266820"/>
                          </a:cubicBezTo>
                          <a:cubicBezTo>
                            <a:pt x="33994" y="266186"/>
                            <a:pt x="25683" y="265932"/>
                            <a:pt x="17753" y="266122"/>
                          </a:cubicBezTo>
                          <a:cubicBezTo>
                            <a:pt x="15850" y="256987"/>
                            <a:pt x="14263" y="247724"/>
                            <a:pt x="13185" y="238525"/>
                          </a:cubicBezTo>
                          <a:cubicBezTo>
                            <a:pt x="8490" y="200905"/>
                            <a:pt x="4430" y="163284"/>
                            <a:pt x="1068" y="125663"/>
                          </a:cubicBezTo>
                          <a:cubicBezTo>
                            <a:pt x="-518" y="108027"/>
                            <a:pt x="-328" y="90453"/>
                            <a:pt x="1575" y="72944"/>
                          </a:cubicBezTo>
                          <a:cubicBezTo>
                            <a:pt x="3986" y="50358"/>
                            <a:pt x="10711" y="28661"/>
                            <a:pt x="32979" y="12103"/>
                          </a:cubicBezTo>
                          <a:lnTo>
                            <a:pt x="57911" y="2016"/>
                          </a:lnTo>
                          <a:cubicBezTo>
                            <a:pt x="85825" y="-1981"/>
                            <a:pt x="111202" y="-14"/>
                            <a:pt x="133977" y="7726"/>
                          </a:cubicBezTo>
                          <a:cubicBezTo>
                            <a:pt x="167220" y="19082"/>
                            <a:pt x="176166" y="52515"/>
                            <a:pt x="180162" y="76940"/>
                          </a:cubicBezTo>
                          <a:cubicBezTo>
                            <a:pt x="187648" y="122491"/>
                            <a:pt x="192280" y="169247"/>
                            <a:pt x="194056" y="217272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4" name="Freeform: Shape 10053">
                      <a:extLst>
                        <a:ext uri="{FF2B5EF4-FFF2-40B4-BE49-F238E27FC236}">
                          <a16:creationId xmlns:a16="http://schemas.microsoft.com/office/drawing/2014/main" id="{A0DC96B8-83EF-6E22-A381-DA67687B0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9796" y="1715007"/>
                      <a:ext cx="69810" cy="389561"/>
                    </a:xfrm>
                    <a:custGeom>
                      <a:avLst/>
                      <a:gdLst>
                        <a:gd name="connsiteX0" fmla="*/ 56932 w 69810"/>
                        <a:gd name="connsiteY0" fmla="*/ 0 h 389561"/>
                        <a:gd name="connsiteX1" fmla="*/ 69810 w 69810"/>
                        <a:gd name="connsiteY1" fmla="*/ 1523 h 389561"/>
                        <a:gd name="connsiteX2" fmla="*/ 58074 w 69810"/>
                        <a:gd name="connsiteY2" fmla="*/ 43775 h 389561"/>
                        <a:gd name="connsiteX3" fmla="*/ 35044 w 69810"/>
                        <a:gd name="connsiteY3" fmla="*/ 216589 h 389561"/>
                        <a:gd name="connsiteX4" fmla="*/ 22864 w 69810"/>
                        <a:gd name="connsiteY4" fmla="*/ 303122 h 389561"/>
                        <a:gd name="connsiteX5" fmla="*/ 10366 w 69810"/>
                        <a:gd name="connsiteY5" fmla="*/ 387436 h 389561"/>
                        <a:gd name="connsiteX6" fmla="*/ 8526 w 69810"/>
                        <a:gd name="connsiteY6" fmla="*/ 389276 h 389561"/>
                        <a:gd name="connsiteX7" fmla="*/ 3895 w 69810"/>
                        <a:gd name="connsiteY7" fmla="*/ 389276 h 389561"/>
                        <a:gd name="connsiteX8" fmla="*/ 1801 w 69810"/>
                        <a:gd name="connsiteY8" fmla="*/ 387436 h 389561"/>
                        <a:gd name="connsiteX9" fmla="*/ 532 w 69810"/>
                        <a:gd name="connsiteY9" fmla="*/ 363519 h 389561"/>
                        <a:gd name="connsiteX10" fmla="*/ 8209 w 69810"/>
                        <a:gd name="connsiteY10" fmla="*/ 298682 h 389561"/>
                        <a:gd name="connsiteX11" fmla="*/ 17788 w 69810"/>
                        <a:gd name="connsiteY11" fmla="*/ 226232 h 389561"/>
                        <a:gd name="connsiteX12" fmla="*/ 29462 w 69810"/>
                        <a:gd name="connsiteY12" fmla="*/ 137794 h 389561"/>
                        <a:gd name="connsiteX13" fmla="*/ 44307 w 69810"/>
                        <a:gd name="connsiteY13" fmla="*/ 32355 h 389561"/>
                        <a:gd name="connsiteX14" fmla="*/ 56868 w 69810"/>
                        <a:gd name="connsiteY14" fmla="*/ 64 h 389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69810" h="389561">
                          <a:moveTo>
                            <a:pt x="56932" y="0"/>
                          </a:moveTo>
                          <a:lnTo>
                            <a:pt x="69810" y="1523"/>
                          </a:lnTo>
                          <a:cubicBezTo>
                            <a:pt x="63466" y="18715"/>
                            <a:pt x="59533" y="32799"/>
                            <a:pt x="58074" y="43775"/>
                          </a:cubicBezTo>
                          <a:cubicBezTo>
                            <a:pt x="50270" y="101443"/>
                            <a:pt x="42594" y="159047"/>
                            <a:pt x="35044" y="216589"/>
                          </a:cubicBezTo>
                          <a:lnTo>
                            <a:pt x="22864" y="303122"/>
                          </a:lnTo>
                          <a:lnTo>
                            <a:pt x="10366" y="387436"/>
                          </a:lnTo>
                          <a:cubicBezTo>
                            <a:pt x="10239" y="388324"/>
                            <a:pt x="9604" y="388959"/>
                            <a:pt x="8526" y="389276"/>
                          </a:cubicBezTo>
                          <a:cubicBezTo>
                            <a:pt x="7067" y="389656"/>
                            <a:pt x="5544" y="389656"/>
                            <a:pt x="3895" y="389276"/>
                          </a:cubicBezTo>
                          <a:cubicBezTo>
                            <a:pt x="2753" y="388959"/>
                            <a:pt x="1991" y="388324"/>
                            <a:pt x="1801" y="387436"/>
                          </a:cubicBezTo>
                          <a:cubicBezTo>
                            <a:pt x="-39" y="379442"/>
                            <a:pt x="-483" y="371512"/>
                            <a:pt x="532" y="363519"/>
                          </a:cubicBezTo>
                          <a:cubicBezTo>
                            <a:pt x="3133" y="341949"/>
                            <a:pt x="5671" y="320378"/>
                            <a:pt x="8209" y="298682"/>
                          </a:cubicBezTo>
                          <a:lnTo>
                            <a:pt x="17788" y="226232"/>
                          </a:lnTo>
                          <a:cubicBezTo>
                            <a:pt x="20897" y="207643"/>
                            <a:pt x="24767" y="178207"/>
                            <a:pt x="29462" y="137794"/>
                          </a:cubicBezTo>
                          <a:cubicBezTo>
                            <a:pt x="31111" y="123393"/>
                            <a:pt x="36059" y="88247"/>
                            <a:pt x="44307" y="32355"/>
                          </a:cubicBezTo>
                          <a:cubicBezTo>
                            <a:pt x="45449" y="24488"/>
                            <a:pt x="49636" y="13703"/>
                            <a:pt x="56868" y="64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5" name="Freeform: Shape 10054">
                      <a:extLst>
                        <a:ext uri="{FF2B5EF4-FFF2-40B4-BE49-F238E27FC236}">
                          <a16:creationId xmlns:a16="http://schemas.microsoft.com/office/drawing/2014/main" id="{3B8F9A3F-6D9C-229B-D0A3-EA512A4D8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42585" y="1725304"/>
                      <a:ext cx="196364" cy="360840"/>
                    </a:xfrm>
                    <a:custGeom>
                      <a:avLst/>
                      <a:gdLst>
                        <a:gd name="connsiteX0" fmla="*/ 21648 w 196364"/>
                        <a:gd name="connsiteY0" fmla="*/ 12859 h 360840"/>
                        <a:gd name="connsiteX1" fmla="*/ 23107 w 196364"/>
                        <a:gd name="connsiteY1" fmla="*/ 13621 h 360840"/>
                        <a:gd name="connsiteX2" fmla="*/ 36303 w 196364"/>
                        <a:gd name="connsiteY2" fmla="*/ 36079 h 360840"/>
                        <a:gd name="connsiteX3" fmla="*/ 45185 w 196364"/>
                        <a:gd name="connsiteY3" fmla="*/ 51622 h 360840"/>
                        <a:gd name="connsiteX4" fmla="*/ 52988 w 196364"/>
                        <a:gd name="connsiteY4" fmla="*/ 67482 h 360840"/>
                        <a:gd name="connsiteX5" fmla="*/ 59142 w 196364"/>
                        <a:gd name="connsiteY5" fmla="*/ 79409 h 360840"/>
                        <a:gd name="connsiteX6" fmla="*/ 61045 w 196364"/>
                        <a:gd name="connsiteY6" fmla="*/ 84928 h 360840"/>
                        <a:gd name="connsiteX7" fmla="*/ 73733 w 196364"/>
                        <a:gd name="connsiteY7" fmla="*/ 114746 h 360840"/>
                        <a:gd name="connsiteX8" fmla="*/ 145929 w 196364"/>
                        <a:gd name="connsiteY8" fmla="*/ 276838 h 360840"/>
                        <a:gd name="connsiteX9" fmla="*/ 188181 w 196364"/>
                        <a:gd name="connsiteY9" fmla="*/ 348019 h 360840"/>
                        <a:gd name="connsiteX10" fmla="*/ 195858 w 196364"/>
                        <a:gd name="connsiteY10" fmla="*/ 357536 h 360840"/>
                        <a:gd name="connsiteX11" fmla="*/ 193383 w 196364"/>
                        <a:gd name="connsiteY11" fmla="*/ 360834 h 360840"/>
                        <a:gd name="connsiteX12" fmla="*/ 167753 w 196364"/>
                        <a:gd name="connsiteY12" fmla="*/ 341992 h 360840"/>
                        <a:gd name="connsiteX13" fmla="*/ 155128 w 196364"/>
                        <a:gd name="connsiteY13" fmla="*/ 326069 h 360840"/>
                        <a:gd name="connsiteX14" fmla="*/ 101394 w 196364"/>
                        <a:gd name="connsiteY14" fmla="*/ 214856 h 360840"/>
                        <a:gd name="connsiteX15" fmla="*/ 44804 w 196364"/>
                        <a:gd name="connsiteY15" fmla="*/ 76301 h 360840"/>
                        <a:gd name="connsiteX16" fmla="*/ 33511 w 196364"/>
                        <a:gd name="connsiteY16" fmla="*/ 54540 h 360840"/>
                        <a:gd name="connsiteX17" fmla="*/ 21775 w 196364"/>
                        <a:gd name="connsiteY17" fmla="*/ 32970 h 360840"/>
                        <a:gd name="connsiteX18" fmla="*/ 1283 w 196364"/>
                        <a:gd name="connsiteY18" fmla="*/ 2962 h 360840"/>
                        <a:gd name="connsiteX19" fmla="*/ 3821 w 196364"/>
                        <a:gd name="connsiteY19" fmla="*/ 298 h 360840"/>
                        <a:gd name="connsiteX20" fmla="*/ 11751 w 196364"/>
                        <a:gd name="connsiteY20" fmla="*/ 4992 h 360840"/>
                        <a:gd name="connsiteX21" fmla="*/ 14225 w 196364"/>
                        <a:gd name="connsiteY21" fmla="*/ 6769 h 360840"/>
                        <a:gd name="connsiteX22" fmla="*/ 19808 w 196364"/>
                        <a:gd name="connsiteY22" fmla="*/ 11844 h 360840"/>
                        <a:gd name="connsiteX23" fmla="*/ 21458 w 196364"/>
                        <a:gd name="connsiteY23" fmla="*/ 12859 h 360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96364" h="360840">
                          <a:moveTo>
                            <a:pt x="21648" y="12859"/>
                          </a:moveTo>
                          <a:cubicBezTo>
                            <a:pt x="22346" y="12859"/>
                            <a:pt x="22790" y="13176"/>
                            <a:pt x="23107" y="13621"/>
                          </a:cubicBezTo>
                          <a:cubicBezTo>
                            <a:pt x="27294" y="21170"/>
                            <a:pt x="31672" y="28656"/>
                            <a:pt x="36303" y="36079"/>
                          </a:cubicBezTo>
                          <a:cubicBezTo>
                            <a:pt x="39919" y="41788"/>
                            <a:pt x="42901" y="46990"/>
                            <a:pt x="45185" y="51622"/>
                          </a:cubicBezTo>
                          <a:cubicBezTo>
                            <a:pt x="47849" y="56888"/>
                            <a:pt x="50387" y="62217"/>
                            <a:pt x="52988" y="67482"/>
                          </a:cubicBezTo>
                          <a:cubicBezTo>
                            <a:pt x="54320" y="70210"/>
                            <a:pt x="58127" y="74905"/>
                            <a:pt x="59142" y="79409"/>
                          </a:cubicBezTo>
                          <a:cubicBezTo>
                            <a:pt x="59522" y="80995"/>
                            <a:pt x="60157" y="82835"/>
                            <a:pt x="61045" y="84928"/>
                          </a:cubicBezTo>
                          <a:cubicBezTo>
                            <a:pt x="65169" y="94508"/>
                            <a:pt x="69419" y="104468"/>
                            <a:pt x="73733" y="114746"/>
                          </a:cubicBezTo>
                          <a:cubicBezTo>
                            <a:pt x="101267" y="179583"/>
                            <a:pt x="125311" y="233635"/>
                            <a:pt x="145929" y="276838"/>
                          </a:cubicBezTo>
                          <a:cubicBezTo>
                            <a:pt x="157730" y="301517"/>
                            <a:pt x="171813" y="325244"/>
                            <a:pt x="188181" y="348019"/>
                          </a:cubicBezTo>
                          <a:cubicBezTo>
                            <a:pt x="190592" y="351382"/>
                            <a:pt x="193193" y="354617"/>
                            <a:pt x="195858" y="357536"/>
                          </a:cubicBezTo>
                          <a:cubicBezTo>
                            <a:pt x="197190" y="358995"/>
                            <a:pt x="195731" y="360961"/>
                            <a:pt x="193383" y="360834"/>
                          </a:cubicBezTo>
                          <a:cubicBezTo>
                            <a:pt x="182598" y="360263"/>
                            <a:pt x="173273" y="347893"/>
                            <a:pt x="167753" y="341992"/>
                          </a:cubicBezTo>
                          <a:cubicBezTo>
                            <a:pt x="163312" y="337298"/>
                            <a:pt x="159125" y="331969"/>
                            <a:pt x="155128" y="326069"/>
                          </a:cubicBezTo>
                          <a:cubicBezTo>
                            <a:pt x="131465" y="290922"/>
                            <a:pt x="115478" y="252540"/>
                            <a:pt x="101394" y="214856"/>
                          </a:cubicBezTo>
                          <a:cubicBezTo>
                            <a:pt x="84074" y="168354"/>
                            <a:pt x="65169" y="122168"/>
                            <a:pt x="44804" y="76301"/>
                          </a:cubicBezTo>
                          <a:cubicBezTo>
                            <a:pt x="42013" y="70020"/>
                            <a:pt x="38270" y="62724"/>
                            <a:pt x="33511" y="54540"/>
                          </a:cubicBezTo>
                          <a:cubicBezTo>
                            <a:pt x="29388" y="47435"/>
                            <a:pt x="25518" y="40202"/>
                            <a:pt x="21775" y="32970"/>
                          </a:cubicBezTo>
                          <a:cubicBezTo>
                            <a:pt x="16065" y="21805"/>
                            <a:pt x="9213" y="11781"/>
                            <a:pt x="1283" y="2962"/>
                          </a:cubicBezTo>
                          <a:cubicBezTo>
                            <a:pt x="-1064" y="361"/>
                            <a:pt x="-176" y="-527"/>
                            <a:pt x="3821" y="298"/>
                          </a:cubicBezTo>
                          <a:cubicBezTo>
                            <a:pt x="7183" y="996"/>
                            <a:pt x="9784" y="2518"/>
                            <a:pt x="11751" y="4992"/>
                          </a:cubicBezTo>
                          <a:cubicBezTo>
                            <a:pt x="12386" y="5754"/>
                            <a:pt x="13147" y="6388"/>
                            <a:pt x="14225" y="6769"/>
                          </a:cubicBezTo>
                          <a:cubicBezTo>
                            <a:pt x="16953" y="7911"/>
                            <a:pt x="18857" y="9624"/>
                            <a:pt x="19808" y="11844"/>
                          </a:cubicBezTo>
                          <a:cubicBezTo>
                            <a:pt x="20062" y="12415"/>
                            <a:pt x="20633" y="12796"/>
                            <a:pt x="21458" y="1285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6" name="Freeform: Shape 10055">
                      <a:extLst>
                        <a:ext uri="{FF2B5EF4-FFF2-40B4-BE49-F238E27FC236}">
                          <a16:creationId xmlns:a16="http://schemas.microsoft.com/office/drawing/2014/main" id="{59827F88-3ABF-ABF2-B33C-629EB1573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7647" y="1726927"/>
                      <a:ext cx="39521" cy="257908"/>
                    </a:xfrm>
                    <a:custGeom>
                      <a:avLst/>
                      <a:gdLst>
                        <a:gd name="connsiteX0" fmla="*/ 39522 w 39521"/>
                        <a:gd name="connsiteY0" fmla="*/ 134 h 257908"/>
                        <a:gd name="connsiteX1" fmla="*/ 8118 w 39521"/>
                        <a:gd name="connsiteY1" fmla="*/ 60974 h 257908"/>
                        <a:gd name="connsiteX2" fmla="*/ 7611 w 39521"/>
                        <a:gd name="connsiteY2" fmla="*/ 113693 h 257908"/>
                        <a:gd name="connsiteX3" fmla="*/ 19728 w 39521"/>
                        <a:gd name="connsiteY3" fmla="*/ 226556 h 257908"/>
                        <a:gd name="connsiteX4" fmla="*/ 24296 w 39521"/>
                        <a:gd name="connsiteY4" fmla="*/ 254152 h 257908"/>
                        <a:gd name="connsiteX5" fmla="*/ 16937 w 39521"/>
                        <a:gd name="connsiteY5" fmla="*/ 247872 h 257908"/>
                        <a:gd name="connsiteX6" fmla="*/ 15985 w 39521"/>
                        <a:gd name="connsiteY6" fmla="*/ 240259 h 257908"/>
                        <a:gd name="connsiteX7" fmla="*/ 1457 w 39521"/>
                        <a:gd name="connsiteY7" fmla="*/ 126445 h 257908"/>
                        <a:gd name="connsiteX8" fmla="*/ 2409 w 39521"/>
                        <a:gd name="connsiteY8" fmla="*/ 47841 h 257908"/>
                        <a:gd name="connsiteX9" fmla="*/ 4185 w 39521"/>
                        <a:gd name="connsiteY9" fmla="*/ 37437 h 257908"/>
                        <a:gd name="connsiteX10" fmla="*/ 6025 w 39521"/>
                        <a:gd name="connsiteY10" fmla="*/ 27033 h 257908"/>
                        <a:gd name="connsiteX11" fmla="*/ 15922 w 39521"/>
                        <a:gd name="connsiteY11" fmla="*/ 8698 h 257908"/>
                        <a:gd name="connsiteX12" fmla="*/ 39458 w 39521"/>
                        <a:gd name="connsiteY12" fmla="*/ 70 h 257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521" h="257908">
                          <a:moveTo>
                            <a:pt x="39522" y="134"/>
                          </a:moveTo>
                          <a:cubicBezTo>
                            <a:pt x="17254" y="16692"/>
                            <a:pt x="10593" y="38325"/>
                            <a:pt x="8118" y="60974"/>
                          </a:cubicBezTo>
                          <a:cubicBezTo>
                            <a:pt x="6215" y="78483"/>
                            <a:pt x="6088" y="96057"/>
                            <a:pt x="7611" y="113693"/>
                          </a:cubicBezTo>
                          <a:cubicBezTo>
                            <a:pt x="10973" y="151378"/>
                            <a:pt x="15034" y="188935"/>
                            <a:pt x="19728" y="226556"/>
                          </a:cubicBezTo>
                          <a:cubicBezTo>
                            <a:pt x="20870" y="235754"/>
                            <a:pt x="22393" y="245017"/>
                            <a:pt x="24296" y="254152"/>
                          </a:cubicBezTo>
                          <a:cubicBezTo>
                            <a:pt x="20743" y="260750"/>
                            <a:pt x="18269" y="258657"/>
                            <a:pt x="16937" y="247872"/>
                          </a:cubicBezTo>
                          <a:cubicBezTo>
                            <a:pt x="16429" y="243685"/>
                            <a:pt x="16112" y="241147"/>
                            <a:pt x="15985" y="240259"/>
                          </a:cubicBezTo>
                          <a:cubicBezTo>
                            <a:pt x="9070" y="195216"/>
                            <a:pt x="4249" y="157278"/>
                            <a:pt x="1457" y="126445"/>
                          </a:cubicBezTo>
                          <a:cubicBezTo>
                            <a:pt x="-763" y="102337"/>
                            <a:pt x="-446" y="76136"/>
                            <a:pt x="2409" y="47841"/>
                          </a:cubicBezTo>
                          <a:cubicBezTo>
                            <a:pt x="2662" y="45558"/>
                            <a:pt x="3234" y="42068"/>
                            <a:pt x="4185" y="37437"/>
                          </a:cubicBezTo>
                          <a:cubicBezTo>
                            <a:pt x="4693" y="34709"/>
                            <a:pt x="5391" y="31220"/>
                            <a:pt x="6025" y="27033"/>
                          </a:cubicBezTo>
                          <a:cubicBezTo>
                            <a:pt x="7040" y="20815"/>
                            <a:pt x="10339" y="14725"/>
                            <a:pt x="15922" y="8698"/>
                          </a:cubicBezTo>
                          <a:cubicBezTo>
                            <a:pt x="21758" y="2417"/>
                            <a:pt x="29625" y="-501"/>
                            <a:pt x="39458" y="7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7" name="Freeform: Shape 10056">
                      <a:extLst>
                        <a:ext uri="{FF2B5EF4-FFF2-40B4-BE49-F238E27FC236}">
                          <a16:creationId xmlns:a16="http://schemas.microsoft.com/office/drawing/2014/main" id="{FECB9FFE-533F-B94B-4B5A-5AAF88161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6691" y="1733024"/>
                      <a:ext cx="253082" cy="343323"/>
                    </a:xfrm>
                    <a:custGeom>
                      <a:avLst/>
                      <a:gdLst>
                        <a:gd name="connsiteX0" fmla="*/ 0 w 253082"/>
                        <a:gd name="connsiteY0" fmla="*/ 63 h 343323"/>
                        <a:gd name="connsiteX1" fmla="*/ 9897 w 253082"/>
                        <a:gd name="connsiteY1" fmla="*/ 8882 h 343323"/>
                        <a:gd name="connsiteX2" fmla="*/ 17319 w 253082"/>
                        <a:gd name="connsiteY2" fmla="*/ 21697 h 343323"/>
                        <a:gd name="connsiteX3" fmla="*/ 31974 w 253082"/>
                        <a:gd name="connsiteY3" fmla="*/ 47708 h 343323"/>
                        <a:gd name="connsiteX4" fmla="*/ 76637 w 253082"/>
                        <a:gd name="connsiteY4" fmla="*/ 108104 h 343323"/>
                        <a:gd name="connsiteX5" fmla="*/ 112799 w 253082"/>
                        <a:gd name="connsiteY5" fmla="*/ 155558 h 343323"/>
                        <a:gd name="connsiteX6" fmla="*/ 192798 w 253082"/>
                        <a:gd name="connsiteY6" fmla="*/ 259919 h 343323"/>
                        <a:gd name="connsiteX7" fmla="*/ 246406 w 253082"/>
                        <a:gd name="connsiteY7" fmla="*/ 327547 h 343323"/>
                        <a:gd name="connsiteX8" fmla="*/ 252750 w 253082"/>
                        <a:gd name="connsiteY8" fmla="*/ 339093 h 343323"/>
                        <a:gd name="connsiteX9" fmla="*/ 247548 w 253082"/>
                        <a:gd name="connsiteY9" fmla="*/ 343090 h 343323"/>
                        <a:gd name="connsiteX10" fmla="*/ 232703 w 253082"/>
                        <a:gd name="connsiteY10" fmla="*/ 333638 h 343323"/>
                        <a:gd name="connsiteX11" fmla="*/ 138302 w 253082"/>
                        <a:gd name="connsiteY11" fmla="*/ 211323 h 343323"/>
                        <a:gd name="connsiteX12" fmla="*/ 42886 w 253082"/>
                        <a:gd name="connsiteY12" fmla="*/ 79365 h 343323"/>
                        <a:gd name="connsiteX13" fmla="*/ 26138 w 253082"/>
                        <a:gd name="connsiteY13" fmla="*/ 54306 h 343323"/>
                        <a:gd name="connsiteX14" fmla="*/ 9516 w 253082"/>
                        <a:gd name="connsiteY14" fmla="*/ 29120 h 343323"/>
                        <a:gd name="connsiteX15" fmla="*/ 0 w 253082"/>
                        <a:gd name="connsiteY15" fmla="*/ 0 h 343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53082" h="343323">
                          <a:moveTo>
                            <a:pt x="0" y="63"/>
                          </a:moveTo>
                          <a:lnTo>
                            <a:pt x="9897" y="8882"/>
                          </a:lnTo>
                          <a:cubicBezTo>
                            <a:pt x="12688" y="12434"/>
                            <a:pt x="15162" y="16685"/>
                            <a:pt x="17319" y="21697"/>
                          </a:cubicBezTo>
                          <a:cubicBezTo>
                            <a:pt x="19476" y="26709"/>
                            <a:pt x="24361" y="35400"/>
                            <a:pt x="31974" y="47708"/>
                          </a:cubicBezTo>
                          <a:cubicBezTo>
                            <a:pt x="38065" y="57668"/>
                            <a:pt x="52973" y="77779"/>
                            <a:pt x="76637" y="108104"/>
                          </a:cubicBezTo>
                          <a:cubicBezTo>
                            <a:pt x="89008" y="123901"/>
                            <a:pt x="101062" y="139761"/>
                            <a:pt x="112799" y="155558"/>
                          </a:cubicBezTo>
                          <a:cubicBezTo>
                            <a:pt x="138746" y="190641"/>
                            <a:pt x="165455" y="225407"/>
                            <a:pt x="192798" y="259919"/>
                          </a:cubicBezTo>
                          <a:cubicBezTo>
                            <a:pt x="210688" y="282440"/>
                            <a:pt x="228515" y="305025"/>
                            <a:pt x="246406" y="327547"/>
                          </a:cubicBezTo>
                          <a:cubicBezTo>
                            <a:pt x="249261" y="331100"/>
                            <a:pt x="250593" y="335350"/>
                            <a:pt x="252750" y="339093"/>
                          </a:cubicBezTo>
                          <a:cubicBezTo>
                            <a:pt x="254146" y="341631"/>
                            <a:pt x="250910" y="344105"/>
                            <a:pt x="247548" y="343090"/>
                          </a:cubicBezTo>
                          <a:cubicBezTo>
                            <a:pt x="241140" y="341250"/>
                            <a:pt x="236572" y="338332"/>
                            <a:pt x="232703" y="333638"/>
                          </a:cubicBezTo>
                          <a:cubicBezTo>
                            <a:pt x="201997" y="296905"/>
                            <a:pt x="166597" y="251545"/>
                            <a:pt x="138302" y="211323"/>
                          </a:cubicBezTo>
                          <a:cubicBezTo>
                            <a:pt x="105630" y="164820"/>
                            <a:pt x="74797" y="123266"/>
                            <a:pt x="42886" y="79365"/>
                          </a:cubicBezTo>
                          <a:cubicBezTo>
                            <a:pt x="38572" y="73465"/>
                            <a:pt x="32989" y="65091"/>
                            <a:pt x="26138" y="54306"/>
                          </a:cubicBezTo>
                          <a:cubicBezTo>
                            <a:pt x="21760" y="47391"/>
                            <a:pt x="16178" y="39016"/>
                            <a:pt x="9516" y="29120"/>
                          </a:cubicBezTo>
                          <a:cubicBezTo>
                            <a:pt x="3806" y="20682"/>
                            <a:pt x="634" y="10975"/>
                            <a:pt x="0" y="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8" name="Freeform: Shape 10057">
                      <a:extLst>
                        <a:ext uri="{FF2B5EF4-FFF2-40B4-BE49-F238E27FC236}">
                          <a16:creationId xmlns:a16="http://schemas.microsoft.com/office/drawing/2014/main" id="{C6CA99E8-1441-0895-F11D-63A38E4DD5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6225" y="1763510"/>
                      <a:ext cx="70215" cy="340582"/>
                    </a:xfrm>
                    <a:custGeom>
                      <a:avLst/>
                      <a:gdLst>
                        <a:gd name="connsiteX0" fmla="*/ 11918 w 70215"/>
                        <a:gd name="connsiteY0" fmla="*/ 340582 h 340582"/>
                        <a:gd name="connsiteX1" fmla="*/ 2021 w 70215"/>
                        <a:gd name="connsiteY1" fmla="*/ 340582 h 340582"/>
                        <a:gd name="connsiteX2" fmla="*/ 54 w 70215"/>
                        <a:gd name="connsiteY2" fmla="*/ 323770 h 340582"/>
                        <a:gd name="connsiteX3" fmla="*/ 30062 w 70215"/>
                        <a:gd name="connsiteY3" fmla="*/ 50719 h 340582"/>
                        <a:gd name="connsiteX4" fmla="*/ 33488 w 70215"/>
                        <a:gd name="connsiteY4" fmla="*/ 39300 h 340582"/>
                        <a:gd name="connsiteX5" fmla="*/ 40276 w 70215"/>
                        <a:gd name="connsiteY5" fmla="*/ 28895 h 340582"/>
                        <a:gd name="connsiteX6" fmla="*/ 57469 w 70215"/>
                        <a:gd name="connsiteY6" fmla="*/ 9038 h 340582"/>
                        <a:gd name="connsiteX7" fmla="*/ 62290 w 70215"/>
                        <a:gd name="connsiteY7" fmla="*/ 3582 h 340582"/>
                        <a:gd name="connsiteX8" fmla="*/ 66668 w 70215"/>
                        <a:gd name="connsiteY8" fmla="*/ 6374 h 340582"/>
                        <a:gd name="connsiteX9" fmla="*/ 47128 w 70215"/>
                        <a:gd name="connsiteY9" fmla="*/ 48689 h 340582"/>
                        <a:gd name="connsiteX10" fmla="*/ 39959 w 70215"/>
                        <a:gd name="connsiteY10" fmla="*/ 103819 h 340582"/>
                        <a:gd name="connsiteX11" fmla="*/ 36787 w 70215"/>
                        <a:gd name="connsiteY11" fmla="*/ 146198 h 340582"/>
                        <a:gd name="connsiteX12" fmla="*/ 33678 w 70215"/>
                        <a:gd name="connsiteY12" fmla="*/ 174430 h 340582"/>
                        <a:gd name="connsiteX13" fmla="*/ 30887 w 70215"/>
                        <a:gd name="connsiteY13" fmla="*/ 202661 h 340582"/>
                        <a:gd name="connsiteX14" fmla="*/ 19531 w 70215"/>
                        <a:gd name="connsiteY14" fmla="*/ 290591 h 340582"/>
                        <a:gd name="connsiteX15" fmla="*/ 11537 w 70215"/>
                        <a:gd name="connsiteY15" fmla="*/ 333794 h 340582"/>
                        <a:gd name="connsiteX16" fmla="*/ 12171 w 70215"/>
                        <a:gd name="connsiteY16" fmla="*/ 336268 h 340582"/>
                        <a:gd name="connsiteX17" fmla="*/ 11854 w 70215"/>
                        <a:gd name="connsiteY17" fmla="*/ 340519 h 340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70215" h="340582">
                          <a:moveTo>
                            <a:pt x="11918" y="340582"/>
                          </a:moveTo>
                          <a:lnTo>
                            <a:pt x="2021" y="340582"/>
                          </a:lnTo>
                          <a:cubicBezTo>
                            <a:pt x="435" y="332335"/>
                            <a:pt x="-200" y="326689"/>
                            <a:pt x="54" y="323770"/>
                          </a:cubicBezTo>
                          <a:cubicBezTo>
                            <a:pt x="7921" y="232605"/>
                            <a:pt x="17945" y="141567"/>
                            <a:pt x="30062" y="50719"/>
                          </a:cubicBezTo>
                          <a:cubicBezTo>
                            <a:pt x="30506" y="47420"/>
                            <a:pt x="31648" y="43614"/>
                            <a:pt x="33488" y="39300"/>
                          </a:cubicBezTo>
                          <a:cubicBezTo>
                            <a:pt x="34883" y="36001"/>
                            <a:pt x="37167" y="32512"/>
                            <a:pt x="40276" y="28895"/>
                          </a:cubicBezTo>
                          <a:cubicBezTo>
                            <a:pt x="46049" y="22297"/>
                            <a:pt x="51759" y="15700"/>
                            <a:pt x="57469" y="9038"/>
                          </a:cubicBezTo>
                          <a:cubicBezTo>
                            <a:pt x="60514" y="5486"/>
                            <a:pt x="62163" y="3709"/>
                            <a:pt x="62290" y="3582"/>
                          </a:cubicBezTo>
                          <a:cubicBezTo>
                            <a:pt x="71108" y="-2001"/>
                            <a:pt x="72568" y="-1049"/>
                            <a:pt x="66668" y="6374"/>
                          </a:cubicBezTo>
                          <a:cubicBezTo>
                            <a:pt x="57215" y="18301"/>
                            <a:pt x="50680" y="32385"/>
                            <a:pt x="47128" y="48689"/>
                          </a:cubicBezTo>
                          <a:cubicBezTo>
                            <a:pt x="42940" y="67975"/>
                            <a:pt x="40530" y="86310"/>
                            <a:pt x="39959" y="103819"/>
                          </a:cubicBezTo>
                          <a:cubicBezTo>
                            <a:pt x="39324" y="121393"/>
                            <a:pt x="38309" y="135540"/>
                            <a:pt x="36787" y="146198"/>
                          </a:cubicBezTo>
                          <a:cubicBezTo>
                            <a:pt x="35581" y="154890"/>
                            <a:pt x="34503" y="164342"/>
                            <a:pt x="33678" y="174430"/>
                          </a:cubicBezTo>
                          <a:cubicBezTo>
                            <a:pt x="32790" y="185912"/>
                            <a:pt x="31838" y="195302"/>
                            <a:pt x="30887" y="202661"/>
                          </a:cubicBezTo>
                          <a:cubicBezTo>
                            <a:pt x="25367" y="246372"/>
                            <a:pt x="21624" y="275682"/>
                            <a:pt x="19531" y="290591"/>
                          </a:cubicBezTo>
                          <a:cubicBezTo>
                            <a:pt x="17881" y="302644"/>
                            <a:pt x="15217" y="316982"/>
                            <a:pt x="11537" y="333794"/>
                          </a:cubicBezTo>
                          <a:cubicBezTo>
                            <a:pt x="11347" y="334682"/>
                            <a:pt x="11537" y="335507"/>
                            <a:pt x="12171" y="336268"/>
                          </a:cubicBezTo>
                          <a:cubicBezTo>
                            <a:pt x="14075" y="338742"/>
                            <a:pt x="14011" y="340138"/>
                            <a:pt x="11854" y="34051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59" name="Freeform: Shape 10058">
                      <a:extLst>
                        <a:ext uri="{FF2B5EF4-FFF2-40B4-BE49-F238E27FC236}">
                          <a16:creationId xmlns:a16="http://schemas.microsoft.com/office/drawing/2014/main" id="{9692BD85-4994-5B4F-5669-9E4443B162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70" y="1822730"/>
                      <a:ext cx="96377" cy="280093"/>
                    </a:xfrm>
                    <a:custGeom>
                      <a:avLst/>
                      <a:gdLst>
                        <a:gd name="connsiteX0" fmla="*/ 12244 w 96377"/>
                        <a:gd name="connsiteY0" fmla="*/ 280030 h 280093"/>
                        <a:gd name="connsiteX1" fmla="*/ 0 w 96377"/>
                        <a:gd name="connsiteY1" fmla="*/ 279649 h 280093"/>
                        <a:gd name="connsiteX2" fmla="*/ 7232 w 96377"/>
                        <a:gd name="connsiteY2" fmla="*/ 253765 h 280093"/>
                        <a:gd name="connsiteX3" fmla="*/ 34766 w 96377"/>
                        <a:gd name="connsiteY3" fmla="*/ 139380 h 280093"/>
                        <a:gd name="connsiteX4" fmla="*/ 52402 w 96377"/>
                        <a:gd name="connsiteY4" fmla="*/ 88818 h 280093"/>
                        <a:gd name="connsiteX5" fmla="*/ 74861 w 96377"/>
                        <a:gd name="connsiteY5" fmla="*/ 39397 h 280093"/>
                        <a:gd name="connsiteX6" fmla="*/ 78096 w 96377"/>
                        <a:gd name="connsiteY6" fmla="*/ 30388 h 280093"/>
                        <a:gd name="connsiteX7" fmla="*/ 92624 w 96377"/>
                        <a:gd name="connsiteY7" fmla="*/ 1142 h 280093"/>
                        <a:gd name="connsiteX8" fmla="*/ 94083 w 96377"/>
                        <a:gd name="connsiteY8" fmla="*/ 0 h 280093"/>
                        <a:gd name="connsiteX9" fmla="*/ 96304 w 96377"/>
                        <a:gd name="connsiteY9" fmla="*/ 2157 h 280093"/>
                        <a:gd name="connsiteX10" fmla="*/ 60586 w 96377"/>
                        <a:gd name="connsiteY10" fmla="*/ 94337 h 280093"/>
                        <a:gd name="connsiteX11" fmla="*/ 20872 w 96377"/>
                        <a:gd name="connsiteY11" fmla="*/ 237461 h 280093"/>
                        <a:gd name="connsiteX12" fmla="*/ 12244 w 96377"/>
                        <a:gd name="connsiteY12" fmla="*/ 280093 h 280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96377" h="280093">
                          <a:moveTo>
                            <a:pt x="12244" y="280030"/>
                          </a:moveTo>
                          <a:lnTo>
                            <a:pt x="0" y="279649"/>
                          </a:lnTo>
                          <a:cubicBezTo>
                            <a:pt x="3236" y="270894"/>
                            <a:pt x="5646" y="262266"/>
                            <a:pt x="7232" y="253765"/>
                          </a:cubicBezTo>
                          <a:cubicBezTo>
                            <a:pt x="14465" y="215320"/>
                            <a:pt x="23600" y="177255"/>
                            <a:pt x="34766" y="139380"/>
                          </a:cubicBezTo>
                          <a:cubicBezTo>
                            <a:pt x="40095" y="121236"/>
                            <a:pt x="45995" y="104424"/>
                            <a:pt x="52402" y="88818"/>
                          </a:cubicBezTo>
                          <a:cubicBezTo>
                            <a:pt x="59254" y="72133"/>
                            <a:pt x="66740" y="55701"/>
                            <a:pt x="74861" y="39397"/>
                          </a:cubicBezTo>
                          <a:cubicBezTo>
                            <a:pt x="76320" y="36479"/>
                            <a:pt x="77398" y="33497"/>
                            <a:pt x="78096" y="30388"/>
                          </a:cubicBezTo>
                          <a:cubicBezTo>
                            <a:pt x="79809" y="22458"/>
                            <a:pt x="84694" y="12752"/>
                            <a:pt x="92624" y="1142"/>
                          </a:cubicBezTo>
                          <a:cubicBezTo>
                            <a:pt x="93132" y="381"/>
                            <a:pt x="93639" y="0"/>
                            <a:pt x="94083" y="0"/>
                          </a:cubicBezTo>
                          <a:cubicBezTo>
                            <a:pt x="95543" y="0"/>
                            <a:pt x="96684" y="1079"/>
                            <a:pt x="96304" y="2157"/>
                          </a:cubicBezTo>
                          <a:cubicBezTo>
                            <a:pt x="85836" y="31023"/>
                            <a:pt x="73973" y="61728"/>
                            <a:pt x="60586" y="94337"/>
                          </a:cubicBezTo>
                          <a:cubicBezTo>
                            <a:pt x="43203" y="136716"/>
                            <a:pt x="32545" y="188357"/>
                            <a:pt x="20872" y="237461"/>
                          </a:cubicBezTo>
                          <a:cubicBezTo>
                            <a:pt x="17510" y="251545"/>
                            <a:pt x="14655" y="265819"/>
                            <a:pt x="12244" y="280093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0" name="Freeform: Shape 10059">
                      <a:extLst>
                        <a:ext uri="{FF2B5EF4-FFF2-40B4-BE49-F238E27FC236}">
                          <a16:creationId xmlns:a16="http://schemas.microsoft.com/office/drawing/2014/main" id="{AEF95FAB-3F77-21AF-9C52-678EA38218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9373" y="1854942"/>
                      <a:ext cx="33062" cy="213939"/>
                    </a:xfrm>
                    <a:custGeom>
                      <a:avLst/>
                      <a:gdLst>
                        <a:gd name="connsiteX0" fmla="*/ 31088 w 33062"/>
                        <a:gd name="connsiteY0" fmla="*/ 904 h 213939"/>
                        <a:gd name="connsiteX1" fmla="*/ 32166 w 33062"/>
                        <a:gd name="connsiteY1" fmla="*/ 1031 h 213939"/>
                        <a:gd name="connsiteX2" fmla="*/ 33055 w 33062"/>
                        <a:gd name="connsiteY2" fmla="*/ 1856 h 213939"/>
                        <a:gd name="connsiteX3" fmla="*/ 19859 w 33062"/>
                        <a:gd name="connsiteY3" fmla="*/ 211339 h 213939"/>
                        <a:gd name="connsiteX4" fmla="*/ 16814 w 33062"/>
                        <a:gd name="connsiteY4" fmla="*/ 213623 h 213939"/>
                        <a:gd name="connsiteX5" fmla="*/ 3554 w 33062"/>
                        <a:gd name="connsiteY5" fmla="*/ 213940 h 213939"/>
                        <a:gd name="connsiteX6" fmla="*/ 2 w 33062"/>
                        <a:gd name="connsiteY6" fmla="*/ 211339 h 213939"/>
                        <a:gd name="connsiteX7" fmla="*/ 15799 w 33062"/>
                        <a:gd name="connsiteY7" fmla="*/ 587 h 213939"/>
                        <a:gd name="connsiteX8" fmla="*/ 31088 w 33062"/>
                        <a:gd name="connsiteY8" fmla="*/ 904 h 213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062" h="213939">
                          <a:moveTo>
                            <a:pt x="31088" y="904"/>
                          </a:moveTo>
                          <a:lnTo>
                            <a:pt x="32166" y="1031"/>
                          </a:lnTo>
                          <a:cubicBezTo>
                            <a:pt x="32801" y="1095"/>
                            <a:pt x="33118" y="1412"/>
                            <a:pt x="33055" y="1856"/>
                          </a:cubicBezTo>
                          <a:cubicBezTo>
                            <a:pt x="31215" y="46011"/>
                            <a:pt x="22587" y="161093"/>
                            <a:pt x="19859" y="211339"/>
                          </a:cubicBezTo>
                          <a:cubicBezTo>
                            <a:pt x="19859" y="212798"/>
                            <a:pt x="18780" y="213559"/>
                            <a:pt x="16814" y="213623"/>
                          </a:cubicBezTo>
                          <a:lnTo>
                            <a:pt x="3554" y="213940"/>
                          </a:lnTo>
                          <a:cubicBezTo>
                            <a:pt x="1588" y="213940"/>
                            <a:pt x="-62" y="212798"/>
                            <a:pt x="2" y="211339"/>
                          </a:cubicBezTo>
                          <a:cubicBezTo>
                            <a:pt x="1334" y="178096"/>
                            <a:pt x="12056" y="32625"/>
                            <a:pt x="15799" y="587"/>
                          </a:cubicBezTo>
                          <a:cubicBezTo>
                            <a:pt x="15989" y="-872"/>
                            <a:pt x="30644" y="841"/>
                            <a:pt x="31088" y="904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1" name="Freeform: Shape 10060">
                      <a:extLst>
                        <a:ext uri="{FF2B5EF4-FFF2-40B4-BE49-F238E27FC236}">
                          <a16:creationId xmlns:a16="http://schemas.microsoft.com/office/drawing/2014/main" id="{BAA1BFDF-CD54-94BC-A0F2-904ABEAA1F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1578" y="1978295"/>
                      <a:ext cx="34744" cy="116090"/>
                    </a:xfrm>
                    <a:custGeom>
                      <a:avLst/>
                      <a:gdLst>
                        <a:gd name="connsiteX0" fmla="*/ 8183 w 34744"/>
                        <a:gd name="connsiteY0" fmla="*/ 247 h 116090"/>
                        <a:gd name="connsiteX1" fmla="*/ 15288 w 34744"/>
                        <a:gd name="connsiteY1" fmla="*/ 6020 h 116090"/>
                        <a:gd name="connsiteX2" fmla="*/ 34638 w 34744"/>
                        <a:gd name="connsiteY2" fmla="*/ 113553 h 116090"/>
                        <a:gd name="connsiteX3" fmla="*/ 31846 w 34744"/>
                        <a:gd name="connsiteY3" fmla="*/ 116091 h 116090"/>
                        <a:gd name="connsiteX4" fmla="*/ 20744 w 34744"/>
                        <a:gd name="connsiteY4" fmla="*/ 116091 h 116090"/>
                        <a:gd name="connsiteX5" fmla="*/ 17128 w 34744"/>
                        <a:gd name="connsiteY5" fmla="*/ 113870 h 116090"/>
                        <a:gd name="connsiteX6" fmla="*/ 2473 w 34744"/>
                        <a:gd name="connsiteY6" fmla="*/ 47764 h 116090"/>
                        <a:gd name="connsiteX7" fmla="*/ 697 w 34744"/>
                        <a:gd name="connsiteY7" fmla="*/ 3546 h 116090"/>
                        <a:gd name="connsiteX8" fmla="*/ 6724 w 34744"/>
                        <a:gd name="connsiteY8" fmla="*/ 56 h 116090"/>
                        <a:gd name="connsiteX9" fmla="*/ 8246 w 34744"/>
                        <a:gd name="connsiteY9" fmla="*/ 247 h 116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4744" h="116090">
                          <a:moveTo>
                            <a:pt x="8183" y="247"/>
                          </a:moveTo>
                          <a:cubicBezTo>
                            <a:pt x="12053" y="691"/>
                            <a:pt x="15034" y="3102"/>
                            <a:pt x="15288" y="6020"/>
                          </a:cubicBezTo>
                          <a:cubicBezTo>
                            <a:pt x="18968" y="42182"/>
                            <a:pt x="25375" y="78026"/>
                            <a:pt x="34638" y="113553"/>
                          </a:cubicBezTo>
                          <a:cubicBezTo>
                            <a:pt x="35082" y="115266"/>
                            <a:pt x="34130" y="116091"/>
                            <a:pt x="31846" y="116091"/>
                          </a:cubicBezTo>
                          <a:lnTo>
                            <a:pt x="20744" y="116091"/>
                          </a:lnTo>
                          <a:cubicBezTo>
                            <a:pt x="18777" y="116091"/>
                            <a:pt x="17509" y="115393"/>
                            <a:pt x="17128" y="113870"/>
                          </a:cubicBezTo>
                          <a:cubicBezTo>
                            <a:pt x="10974" y="91792"/>
                            <a:pt x="6089" y="69778"/>
                            <a:pt x="2473" y="47764"/>
                          </a:cubicBezTo>
                          <a:cubicBezTo>
                            <a:pt x="-65" y="32665"/>
                            <a:pt x="-636" y="17947"/>
                            <a:pt x="697" y="3546"/>
                          </a:cubicBezTo>
                          <a:cubicBezTo>
                            <a:pt x="887" y="1262"/>
                            <a:pt x="3678" y="-324"/>
                            <a:pt x="6724" y="56"/>
                          </a:cubicBezTo>
                          <a:cubicBezTo>
                            <a:pt x="7295" y="120"/>
                            <a:pt x="7802" y="183"/>
                            <a:pt x="8246" y="247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2" name="Freeform: Shape 10061">
                      <a:extLst>
                        <a:ext uri="{FF2B5EF4-FFF2-40B4-BE49-F238E27FC236}">
                          <a16:creationId xmlns:a16="http://schemas.microsoft.com/office/drawing/2014/main" id="{37A498F6-4690-A4FC-1D4D-C9EB316DA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15155" y="1988086"/>
                      <a:ext cx="32956" cy="106972"/>
                    </a:xfrm>
                    <a:custGeom>
                      <a:avLst/>
                      <a:gdLst>
                        <a:gd name="connsiteX0" fmla="*/ 25748 w 32956"/>
                        <a:gd name="connsiteY0" fmla="*/ 80606 h 106972"/>
                        <a:gd name="connsiteX1" fmla="*/ 26953 w 32956"/>
                        <a:gd name="connsiteY1" fmla="*/ 82509 h 106972"/>
                        <a:gd name="connsiteX2" fmla="*/ 27969 w 32956"/>
                        <a:gd name="connsiteY2" fmla="*/ 85047 h 106972"/>
                        <a:gd name="connsiteX3" fmla="*/ 32600 w 32956"/>
                        <a:gd name="connsiteY3" fmla="*/ 103381 h 106972"/>
                        <a:gd name="connsiteX4" fmla="*/ 29745 w 32956"/>
                        <a:gd name="connsiteY4" fmla="*/ 106871 h 106972"/>
                        <a:gd name="connsiteX5" fmla="*/ 21497 w 32956"/>
                        <a:gd name="connsiteY5" fmla="*/ 103825 h 106972"/>
                        <a:gd name="connsiteX6" fmla="*/ 20356 w 32956"/>
                        <a:gd name="connsiteY6" fmla="*/ 101288 h 106972"/>
                        <a:gd name="connsiteX7" fmla="*/ 54 w 32956"/>
                        <a:gd name="connsiteY7" fmla="*/ 5047 h 106972"/>
                        <a:gd name="connsiteX8" fmla="*/ 1958 w 32956"/>
                        <a:gd name="connsiteY8" fmla="*/ 2573 h 106972"/>
                        <a:gd name="connsiteX9" fmla="*/ 10586 w 32956"/>
                        <a:gd name="connsiteY9" fmla="*/ 99 h 106972"/>
                        <a:gd name="connsiteX10" fmla="*/ 13567 w 32956"/>
                        <a:gd name="connsiteY10" fmla="*/ 1622 h 106972"/>
                        <a:gd name="connsiteX11" fmla="*/ 15978 w 32956"/>
                        <a:gd name="connsiteY11" fmla="*/ 28965 h 106972"/>
                        <a:gd name="connsiteX12" fmla="*/ 25812 w 32956"/>
                        <a:gd name="connsiteY12" fmla="*/ 80669 h 106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2956" h="106972">
                          <a:moveTo>
                            <a:pt x="25748" y="80606"/>
                          </a:moveTo>
                          <a:cubicBezTo>
                            <a:pt x="25748" y="80987"/>
                            <a:pt x="26192" y="81558"/>
                            <a:pt x="26953" y="82509"/>
                          </a:cubicBezTo>
                          <a:cubicBezTo>
                            <a:pt x="27524" y="83270"/>
                            <a:pt x="27905" y="84159"/>
                            <a:pt x="27969" y="85047"/>
                          </a:cubicBezTo>
                          <a:cubicBezTo>
                            <a:pt x="28349" y="91518"/>
                            <a:pt x="29872" y="97608"/>
                            <a:pt x="32600" y="103381"/>
                          </a:cubicBezTo>
                          <a:cubicBezTo>
                            <a:pt x="33551" y="105475"/>
                            <a:pt x="32600" y="106617"/>
                            <a:pt x="29745" y="106871"/>
                          </a:cubicBezTo>
                          <a:cubicBezTo>
                            <a:pt x="24670" y="107315"/>
                            <a:pt x="21942" y="106300"/>
                            <a:pt x="21497" y="103825"/>
                          </a:cubicBezTo>
                          <a:cubicBezTo>
                            <a:pt x="21371" y="102937"/>
                            <a:pt x="20990" y="102113"/>
                            <a:pt x="20356" y="101288"/>
                          </a:cubicBezTo>
                          <a:cubicBezTo>
                            <a:pt x="9126" y="86696"/>
                            <a:pt x="4686" y="26047"/>
                            <a:pt x="54" y="5047"/>
                          </a:cubicBezTo>
                          <a:cubicBezTo>
                            <a:pt x="-199" y="3842"/>
                            <a:pt x="435" y="3017"/>
                            <a:pt x="1958" y="2573"/>
                          </a:cubicBezTo>
                          <a:lnTo>
                            <a:pt x="10586" y="99"/>
                          </a:lnTo>
                          <a:cubicBezTo>
                            <a:pt x="11981" y="-282"/>
                            <a:pt x="13504" y="480"/>
                            <a:pt x="13567" y="1622"/>
                          </a:cubicBezTo>
                          <a:cubicBezTo>
                            <a:pt x="13948" y="14310"/>
                            <a:pt x="14773" y="23445"/>
                            <a:pt x="15978" y="28965"/>
                          </a:cubicBezTo>
                          <a:cubicBezTo>
                            <a:pt x="18325" y="39242"/>
                            <a:pt x="21561" y="56435"/>
                            <a:pt x="25812" y="80669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3" name="Freeform: Shape 10062">
                      <a:extLst>
                        <a:ext uri="{FF2B5EF4-FFF2-40B4-BE49-F238E27FC236}">
                          <a16:creationId xmlns:a16="http://schemas.microsoft.com/office/drawing/2014/main" id="{5D397628-7123-861D-8AEC-6C24BFC09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8994" y="2071357"/>
                      <a:ext cx="20563" cy="35257"/>
                    </a:xfrm>
                    <a:custGeom>
                      <a:avLst/>
                      <a:gdLst>
                        <a:gd name="connsiteX0" fmla="*/ 18208 w 20563"/>
                        <a:gd name="connsiteY0" fmla="*/ 33433 h 35257"/>
                        <a:gd name="connsiteX1" fmla="*/ 15607 w 20563"/>
                        <a:gd name="connsiteY1" fmla="*/ 35147 h 35257"/>
                        <a:gd name="connsiteX2" fmla="*/ 2982 w 20563"/>
                        <a:gd name="connsiteY2" fmla="*/ 32482 h 35257"/>
                        <a:gd name="connsiteX3" fmla="*/ 1269 w 20563"/>
                        <a:gd name="connsiteY3" fmla="*/ 30261 h 35257"/>
                        <a:gd name="connsiteX4" fmla="*/ 317 w 20563"/>
                        <a:gd name="connsiteY4" fmla="*/ 3362 h 35257"/>
                        <a:gd name="connsiteX5" fmla="*/ 4822 w 20563"/>
                        <a:gd name="connsiteY5" fmla="*/ 127 h 35257"/>
                        <a:gd name="connsiteX6" fmla="*/ 16622 w 20563"/>
                        <a:gd name="connsiteY6" fmla="*/ 0 h 35257"/>
                        <a:gd name="connsiteX7" fmla="*/ 20555 w 20563"/>
                        <a:gd name="connsiteY7" fmla="*/ 3045 h 35257"/>
                        <a:gd name="connsiteX8" fmla="*/ 18208 w 20563"/>
                        <a:gd name="connsiteY8" fmla="*/ 33433 h 35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563" h="35257">
                          <a:moveTo>
                            <a:pt x="18208" y="33433"/>
                          </a:moveTo>
                          <a:cubicBezTo>
                            <a:pt x="18144" y="34449"/>
                            <a:pt x="17256" y="35020"/>
                            <a:pt x="15607" y="35147"/>
                          </a:cubicBezTo>
                          <a:cubicBezTo>
                            <a:pt x="11166" y="35590"/>
                            <a:pt x="6915" y="34702"/>
                            <a:pt x="2982" y="32482"/>
                          </a:cubicBezTo>
                          <a:cubicBezTo>
                            <a:pt x="1967" y="31911"/>
                            <a:pt x="1396" y="31213"/>
                            <a:pt x="1269" y="30261"/>
                          </a:cubicBezTo>
                          <a:cubicBezTo>
                            <a:pt x="0" y="21380"/>
                            <a:pt x="-317" y="12371"/>
                            <a:pt x="317" y="3362"/>
                          </a:cubicBezTo>
                          <a:cubicBezTo>
                            <a:pt x="444" y="1205"/>
                            <a:pt x="1967" y="127"/>
                            <a:pt x="4822" y="127"/>
                          </a:cubicBezTo>
                          <a:lnTo>
                            <a:pt x="16622" y="0"/>
                          </a:lnTo>
                          <a:cubicBezTo>
                            <a:pt x="19413" y="0"/>
                            <a:pt x="20682" y="1015"/>
                            <a:pt x="20555" y="3045"/>
                          </a:cubicBezTo>
                          <a:lnTo>
                            <a:pt x="18208" y="33433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4" name="Freeform: Shape 10063">
                      <a:extLst>
                        <a:ext uri="{FF2B5EF4-FFF2-40B4-BE49-F238E27FC236}">
                          <a16:creationId xmlns:a16="http://schemas.microsoft.com/office/drawing/2014/main" id="{D100EACF-AD6E-1C41-1B05-AA6C9CD0C1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73" y="1769928"/>
                      <a:ext cx="149562" cy="259284"/>
                    </a:xfrm>
                    <a:custGeom>
                      <a:avLst/>
                      <a:gdLst>
                        <a:gd name="connsiteX0" fmla="*/ 1100 w 149562"/>
                        <a:gd name="connsiteY0" fmla="*/ 227900 h 259284"/>
                        <a:gd name="connsiteX1" fmla="*/ 5477 w 149562"/>
                        <a:gd name="connsiteY1" fmla="*/ 99558 h 259284"/>
                        <a:gd name="connsiteX2" fmla="*/ 14803 w 149562"/>
                        <a:gd name="connsiteY2" fmla="*/ 37640 h 259284"/>
                        <a:gd name="connsiteX3" fmla="*/ 31362 w 149562"/>
                        <a:gd name="connsiteY3" fmla="*/ 15435 h 259284"/>
                        <a:gd name="connsiteX4" fmla="*/ 67206 w 149562"/>
                        <a:gd name="connsiteY4" fmla="*/ 971 h 259284"/>
                        <a:gd name="connsiteX5" fmla="*/ 102479 w 149562"/>
                        <a:gd name="connsiteY5" fmla="*/ 4396 h 259284"/>
                        <a:gd name="connsiteX6" fmla="*/ 129378 w 149562"/>
                        <a:gd name="connsiteY6" fmla="*/ 22033 h 259284"/>
                        <a:gd name="connsiteX7" fmla="*/ 145810 w 149562"/>
                        <a:gd name="connsiteY7" fmla="*/ 57877 h 259284"/>
                        <a:gd name="connsiteX8" fmla="*/ 148982 w 149562"/>
                        <a:gd name="connsiteY8" fmla="*/ 135910 h 259284"/>
                        <a:gd name="connsiteX9" fmla="*/ 141496 w 149562"/>
                        <a:gd name="connsiteY9" fmla="*/ 226631 h 259284"/>
                        <a:gd name="connsiteX10" fmla="*/ 137245 w 149562"/>
                        <a:gd name="connsiteY10" fmla="*/ 246488 h 259284"/>
                        <a:gd name="connsiteX11" fmla="*/ 119799 w 149562"/>
                        <a:gd name="connsiteY11" fmla="*/ 249914 h 259284"/>
                        <a:gd name="connsiteX12" fmla="*/ 70759 w 149562"/>
                        <a:gd name="connsiteY12" fmla="*/ 255814 h 259284"/>
                        <a:gd name="connsiteX13" fmla="*/ 13154 w 149562"/>
                        <a:gd name="connsiteY13" fmla="*/ 258923 h 259284"/>
                        <a:gd name="connsiteX14" fmla="*/ 22 w 149562"/>
                        <a:gd name="connsiteY14" fmla="*/ 259113 h 259284"/>
                        <a:gd name="connsiteX15" fmla="*/ 1100 w 149562"/>
                        <a:gd name="connsiteY15" fmla="*/ 227900 h 259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49562" h="259284">
                          <a:moveTo>
                            <a:pt x="1100" y="227900"/>
                          </a:moveTo>
                          <a:cubicBezTo>
                            <a:pt x="1925" y="197448"/>
                            <a:pt x="3194" y="136925"/>
                            <a:pt x="5477" y="99558"/>
                          </a:cubicBezTo>
                          <a:cubicBezTo>
                            <a:pt x="7761" y="62128"/>
                            <a:pt x="11124" y="47790"/>
                            <a:pt x="14803" y="37640"/>
                          </a:cubicBezTo>
                          <a:cubicBezTo>
                            <a:pt x="18483" y="27489"/>
                            <a:pt x="22416" y="21526"/>
                            <a:pt x="31362" y="15435"/>
                          </a:cubicBezTo>
                          <a:cubicBezTo>
                            <a:pt x="40307" y="9345"/>
                            <a:pt x="54264" y="3191"/>
                            <a:pt x="67206" y="971"/>
                          </a:cubicBezTo>
                          <a:cubicBezTo>
                            <a:pt x="80148" y="-1250"/>
                            <a:pt x="92011" y="527"/>
                            <a:pt x="102479" y="4396"/>
                          </a:cubicBezTo>
                          <a:cubicBezTo>
                            <a:pt x="112947" y="8266"/>
                            <a:pt x="122019" y="14230"/>
                            <a:pt x="129378" y="22033"/>
                          </a:cubicBezTo>
                          <a:cubicBezTo>
                            <a:pt x="136737" y="29836"/>
                            <a:pt x="142384" y="39606"/>
                            <a:pt x="145810" y="57877"/>
                          </a:cubicBezTo>
                          <a:cubicBezTo>
                            <a:pt x="149235" y="76212"/>
                            <a:pt x="150377" y="103111"/>
                            <a:pt x="148982" y="135910"/>
                          </a:cubicBezTo>
                          <a:cubicBezTo>
                            <a:pt x="147586" y="168709"/>
                            <a:pt x="143526" y="207282"/>
                            <a:pt x="141496" y="226631"/>
                          </a:cubicBezTo>
                          <a:cubicBezTo>
                            <a:pt x="140142" y="239491"/>
                            <a:pt x="138725" y="246108"/>
                            <a:pt x="137245" y="246488"/>
                          </a:cubicBezTo>
                          <a:cubicBezTo>
                            <a:pt x="135025" y="247059"/>
                            <a:pt x="130647" y="248138"/>
                            <a:pt x="119799" y="249914"/>
                          </a:cubicBezTo>
                          <a:cubicBezTo>
                            <a:pt x="108950" y="251690"/>
                            <a:pt x="91567" y="254101"/>
                            <a:pt x="70759" y="255814"/>
                          </a:cubicBezTo>
                          <a:cubicBezTo>
                            <a:pt x="49950" y="257464"/>
                            <a:pt x="25652" y="258415"/>
                            <a:pt x="13154" y="258923"/>
                          </a:cubicBezTo>
                          <a:cubicBezTo>
                            <a:pt x="719" y="259367"/>
                            <a:pt x="148" y="259367"/>
                            <a:pt x="22" y="259113"/>
                          </a:cubicBezTo>
                          <a:cubicBezTo>
                            <a:pt x="-105" y="258859"/>
                            <a:pt x="339" y="258352"/>
                            <a:pt x="1100" y="22790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5" name="Freeform: Shape 10064">
                      <a:extLst>
                        <a:ext uri="{FF2B5EF4-FFF2-40B4-BE49-F238E27FC236}">
                          <a16:creationId xmlns:a16="http://schemas.microsoft.com/office/drawing/2014/main" id="{42A0B3D1-0542-9234-4218-7AB691E2EB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558" y="1785880"/>
                      <a:ext cx="124525" cy="225749"/>
                    </a:xfrm>
                    <a:custGeom>
                      <a:avLst/>
                      <a:gdLst>
                        <a:gd name="connsiteX0" fmla="*/ 473 w 124525"/>
                        <a:gd name="connsiteY0" fmla="*/ 201227 h 225749"/>
                        <a:gd name="connsiteX1" fmla="*/ 5675 w 124525"/>
                        <a:gd name="connsiteY1" fmla="*/ 96739 h 225749"/>
                        <a:gd name="connsiteX2" fmla="*/ 16334 w 124525"/>
                        <a:gd name="connsiteY2" fmla="*/ 32346 h 225749"/>
                        <a:gd name="connsiteX3" fmla="*/ 35366 w 124525"/>
                        <a:gd name="connsiteY3" fmla="*/ 9063 h 225749"/>
                        <a:gd name="connsiteX4" fmla="*/ 59283 w 124525"/>
                        <a:gd name="connsiteY4" fmla="*/ 753 h 225749"/>
                        <a:gd name="connsiteX5" fmla="*/ 80853 w 124525"/>
                        <a:gd name="connsiteY5" fmla="*/ 1704 h 225749"/>
                        <a:gd name="connsiteX6" fmla="*/ 97982 w 124525"/>
                        <a:gd name="connsiteY6" fmla="*/ 13441 h 225749"/>
                        <a:gd name="connsiteX7" fmla="*/ 113843 w 124525"/>
                        <a:gd name="connsiteY7" fmla="*/ 40467 h 225749"/>
                        <a:gd name="connsiteX8" fmla="*/ 120314 w 124525"/>
                        <a:gd name="connsiteY8" fmla="*/ 86969 h 225749"/>
                        <a:gd name="connsiteX9" fmla="*/ 124057 w 124525"/>
                        <a:gd name="connsiteY9" fmla="*/ 149142 h 225749"/>
                        <a:gd name="connsiteX10" fmla="*/ 124184 w 124525"/>
                        <a:gd name="connsiteY10" fmla="*/ 201481 h 225749"/>
                        <a:gd name="connsiteX11" fmla="*/ 119616 w 124525"/>
                        <a:gd name="connsiteY11" fmla="*/ 213979 h 225749"/>
                        <a:gd name="connsiteX12" fmla="*/ 98744 w 124525"/>
                        <a:gd name="connsiteY12" fmla="*/ 219625 h 225749"/>
                        <a:gd name="connsiteX13" fmla="*/ 55984 w 124525"/>
                        <a:gd name="connsiteY13" fmla="*/ 224573 h 225749"/>
                        <a:gd name="connsiteX14" fmla="*/ 9418 w 124525"/>
                        <a:gd name="connsiteY14" fmla="*/ 225715 h 225749"/>
                        <a:gd name="connsiteX15" fmla="*/ 346 w 124525"/>
                        <a:gd name="connsiteY15" fmla="*/ 201227 h 22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4525" h="225749">
                          <a:moveTo>
                            <a:pt x="473" y="201227"/>
                          </a:moveTo>
                          <a:cubicBezTo>
                            <a:pt x="1298" y="177310"/>
                            <a:pt x="3138" y="129856"/>
                            <a:pt x="5675" y="96739"/>
                          </a:cubicBezTo>
                          <a:cubicBezTo>
                            <a:pt x="8213" y="63623"/>
                            <a:pt x="11385" y="44844"/>
                            <a:pt x="16334" y="32346"/>
                          </a:cubicBezTo>
                          <a:cubicBezTo>
                            <a:pt x="21219" y="19848"/>
                            <a:pt x="27816" y="13504"/>
                            <a:pt x="35366" y="9063"/>
                          </a:cubicBezTo>
                          <a:cubicBezTo>
                            <a:pt x="42915" y="4623"/>
                            <a:pt x="51353" y="1958"/>
                            <a:pt x="59283" y="753"/>
                          </a:cubicBezTo>
                          <a:cubicBezTo>
                            <a:pt x="67213" y="-453"/>
                            <a:pt x="74636" y="-263"/>
                            <a:pt x="80853" y="1704"/>
                          </a:cubicBezTo>
                          <a:cubicBezTo>
                            <a:pt x="87134" y="3671"/>
                            <a:pt x="92273" y="7287"/>
                            <a:pt x="97982" y="13441"/>
                          </a:cubicBezTo>
                          <a:cubicBezTo>
                            <a:pt x="103756" y="19595"/>
                            <a:pt x="110100" y="28350"/>
                            <a:pt x="113843" y="40467"/>
                          </a:cubicBezTo>
                          <a:cubicBezTo>
                            <a:pt x="117649" y="52584"/>
                            <a:pt x="118918" y="68191"/>
                            <a:pt x="120314" y="86969"/>
                          </a:cubicBezTo>
                          <a:cubicBezTo>
                            <a:pt x="121773" y="105811"/>
                            <a:pt x="123359" y="127825"/>
                            <a:pt x="124057" y="149142"/>
                          </a:cubicBezTo>
                          <a:cubicBezTo>
                            <a:pt x="124755" y="170458"/>
                            <a:pt x="124564" y="190950"/>
                            <a:pt x="124184" y="201481"/>
                          </a:cubicBezTo>
                          <a:cubicBezTo>
                            <a:pt x="123803" y="212012"/>
                            <a:pt x="123232" y="212583"/>
                            <a:pt x="119616" y="213979"/>
                          </a:cubicBezTo>
                          <a:cubicBezTo>
                            <a:pt x="116063" y="215374"/>
                            <a:pt x="109465" y="217595"/>
                            <a:pt x="98744" y="219625"/>
                          </a:cubicBezTo>
                          <a:cubicBezTo>
                            <a:pt x="88022" y="221655"/>
                            <a:pt x="73177" y="223558"/>
                            <a:pt x="55984" y="224573"/>
                          </a:cubicBezTo>
                          <a:cubicBezTo>
                            <a:pt x="38792" y="225652"/>
                            <a:pt x="19252" y="225842"/>
                            <a:pt x="9418" y="225715"/>
                          </a:cubicBezTo>
                          <a:cubicBezTo>
                            <a:pt x="-415" y="225588"/>
                            <a:pt x="-542" y="225144"/>
                            <a:pt x="346" y="201227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6" name="Freeform: Shape 10065">
                      <a:extLst>
                        <a:ext uri="{FF2B5EF4-FFF2-40B4-BE49-F238E27FC236}">
                          <a16:creationId xmlns:a16="http://schemas.microsoft.com/office/drawing/2014/main" id="{BF1FD9B0-CCF0-41A1-778F-59ED3E2542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9" y="1785807"/>
                      <a:ext cx="118208" cy="224962"/>
                    </a:xfrm>
                    <a:custGeom>
                      <a:avLst/>
                      <a:gdLst>
                        <a:gd name="connsiteX0" fmla="*/ 48043 w 118208"/>
                        <a:gd name="connsiteY0" fmla="*/ 1713 h 224962"/>
                        <a:gd name="connsiteX1" fmla="*/ 53182 w 118208"/>
                        <a:gd name="connsiteY1" fmla="*/ 761 h 224962"/>
                        <a:gd name="connsiteX2" fmla="*/ 66758 w 118208"/>
                        <a:gd name="connsiteY2" fmla="*/ 190 h 224962"/>
                        <a:gd name="connsiteX3" fmla="*/ 66822 w 118208"/>
                        <a:gd name="connsiteY3" fmla="*/ 3933 h 224962"/>
                        <a:gd name="connsiteX4" fmla="*/ 66822 w 118208"/>
                        <a:gd name="connsiteY4" fmla="*/ 49992 h 224962"/>
                        <a:gd name="connsiteX5" fmla="*/ 66187 w 118208"/>
                        <a:gd name="connsiteY5" fmla="*/ 64837 h 224962"/>
                        <a:gd name="connsiteX6" fmla="*/ 74815 w 118208"/>
                        <a:gd name="connsiteY6" fmla="*/ 66233 h 224962"/>
                        <a:gd name="connsiteX7" fmla="*/ 110406 w 118208"/>
                        <a:gd name="connsiteY7" fmla="*/ 65091 h 224962"/>
                        <a:gd name="connsiteX8" fmla="*/ 112309 w 118208"/>
                        <a:gd name="connsiteY8" fmla="*/ 65091 h 224962"/>
                        <a:gd name="connsiteX9" fmla="*/ 113895 w 118208"/>
                        <a:gd name="connsiteY9" fmla="*/ 82283 h 224962"/>
                        <a:gd name="connsiteX10" fmla="*/ 84141 w 118208"/>
                        <a:gd name="connsiteY10" fmla="*/ 83489 h 224962"/>
                        <a:gd name="connsiteX11" fmla="*/ 68090 w 118208"/>
                        <a:gd name="connsiteY11" fmla="*/ 84060 h 224962"/>
                        <a:gd name="connsiteX12" fmla="*/ 64411 w 118208"/>
                        <a:gd name="connsiteY12" fmla="*/ 90848 h 224962"/>
                        <a:gd name="connsiteX13" fmla="*/ 64284 w 118208"/>
                        <a:gd name="connsiteY13" fmla="*/ 119714 h 224962"/>
                        <a:gd name="connsiteX14" fmla="*/ 65807 w 118208"/>
                        <a:gd name="connsiteY14" fmla="*/ 134305 h 224962"/>
                        <a:gd name="connsiteX15" fmla="*/ 75450 w 118208"/>
                        <a:gd name="connsiteY15" fmla="*/ 135891 h 224962"/>
                        <a:gd name="connsiteX16" fmla="*/ 112753 w 118208"/>
                        <a:gd name="connsiteY16" fmla="*/ 134432 h 224962"/>
                        <a:gd name="connsiteX17" fmla="*/ 117448 w 118208"/>
                        <a:gd name="connsiteY17" fmla="*/ 134242 h 224962"/>
                        <a:gd name="connsiteX18" fmla="*/ 118082 w 118208"/>
                        <a:gd name="connsiteY18" fmla="*/ 149087 h 224962"/>
                        <a:gd name="connsiteX19" fmla="*/ 118209 w 118208"/>
                        <a:gd name="connsiteY19" fmla="*/ 153909 h 224962"/>
                        <a:gd name="connsiteX20" fmla="*/ 117194 w 118208"/>
                        <a:gd name="connsiteY20" fmla="*/ 153909 h 224962"/>
                        <a:gd name="connsiteX21" fmla="*/ 86615 w 118208"/>
                        <a:gd name="connsiteY21" fmla="*/ 154353 h 224962"/>
                        <a:gd name="connsiteX22" fmla="*/ 67900 w 118208"/>
                        <a:gd name="connsiteY22" fmla="*/ 154797 h 224962"/>
                        <a:gd name="connsiteX23" fmla="*/ 63586 w 118208"/>
                        <a:gd name="connsiteY23" fmla="*/ 164313 h 224962"/>
                        <a:gd name="connsiteX24" fmla="*/ 62508 w 118208"/>
                        <a:gd name="connsiteY24" fmla="*/ 205296 h 224962"/>
                        <a:gd name="connsiteX25" fmla="*/ 62127 w 118208"/>
                        <a:gd name="connsiteY25" fmla="*/ 223630 h 224962"/>
                        <a:gd name="connsiteX26" fmla="*/ 50010 w 118208"/>
                        <a:gd name="connsiteY26" fmla="*/ 224519 h 224962"/>
                        <a:gd name="connsiteX27" fmla="*/ 41889 w 118208"/>
                        <a:gd name="connsiteY27" fmla="*/ 224963 h 224962"/>
                        <a:gd name="connsiteX28" fmla="*/ 41318 w 118208"/>
                        <a:gd name="connsiteY28" fmla="*/ 222108 h 224962"/>
                        <a:gd name="connsiteX29" fmla="*/ 38781 w 118208"/>
                        <a:gd name="connsiteY29" fmla="*/ 182267 h 224962"/>
                        <a:gd name="connsiteX30" fmla="*/ 38781 w 118208"/>
                        <a:gd name="connsiteY30" fmla="*/ 161077 h 224962"/>
                        <a:gd name="connsiteX31" fmla="*/ 32563 w 118208"/>
                        <a:gd name="connsiteY31" fmla="*/ 156890 h 224962"/>
                        <a:gd name="connsiteX32" fmla="*/ 7250 w 118208"/>
                        <a:gd name="connsiteY32" fmla="*/ 157398 h 224962"/>
                        <a:gd name="connsiteX33" fmla="*/ 81 w 118208"/>
                        <a:gd name="connsiteY33" fmla="*/ 154480 h 224962"/>
                        <a:gd name="connsiteX34" fmla="*/ 1160 w 118208"/>
                        <a:gd name="connsiteY34" fmla="*/ 148262 h 224962"/>
                        <a:gd name="connsiteX35" fmla="*/ 8265 w 118208"/>
                        <a:gd name="connsiteY35" fmla="*/ 143187 h 224962"/>
                        <a:gd name="connsiteX36" fmla="*/ 21715 w 118208"/>
                        <a:gd name="connsiteY36" fmla="*/ 140015 h 224962"/>
                        <a:gd name="connsiteX37" fmla="*/ 34467 w 118208"/>
                        <a:gd name="connsiteY37" fmla="*/ 139380 h 224962"/>
                        <a:gd name="connsiteX38" fmla="*/ 37892 w 118208"/>
                        <a:gd name="connsiteY38" fmla="*/ 131197 h 224962"/>
                        <a:gd name="connsiteX39" fmla="*/ 37575 w 118208"/>
                        <a:gd name="connsiteY39" fmla="*/ 98397 h 224962"/>
                        <a:gd name="connsiteX40" fmla="*/ 37068 w 118208"/>
                        <a:gd name="connsiteY40" fmla="*/ 86344 h 224962"/>
                        <a:gd name="connsiteX41" fmla="*/ 33705 w 118208"/>
                        <a:gd name="connsiteY41" fmla="*/ 84440 h 224962"/>
                        <a:gd name="connsiteX42" fmla="*/ 17274 w 118208"/>
                        <a:gd name="connsiteY42" fmla="*/ 84250 h 224962"/>
                        <a:gd name="connsiteX43" fmla="*/ 9788 w 118208"/>
                        <a:gd name="connsiteY43" fmla="*/ 81776 h 224962"/>
                        <a:gd name="connsiteX44" fmla="*/ 8265 w 118208"/>
                        <a:gd name="connsiteY44" fmla="*/ 73846 h 224962"/>
                        <a:gd name="connsiteX45" fmla="*/ 11247 w 118208"/>
                        <a:gd name="connsiteY45" fmla="*/ 69341 h 224962"/>
                        <a:gd name="connsiteX46" fmla="*/ 20700 w 118208"/>
                        <a:gd name="connsiteY46" fmla="*/ 68390 h 224962"/>
                        <a:gd name="connsiteX47" fmla="*/ 33451 w 118208"/>
                        <a:gd name="connsiteY47" fmla="*/ 68834 h 224962"/>
                        <a:gd name="connsiteX48" fmla="*/ 37829 w 118208"/>
                        <a:gd name="connsiteY48" fmla="*/ 64710 h 224962"/>
                        <a:gd name="connsiteX49" fmla="*/ 40874 w 118208"/>
                        <a:gd name="connsiteY49" fmla="*/ 39905 h 224962"/>
                        <a:gd name="connsiteX50" fmla="*/ 48106 w 118208"/>
                        <a:gd name="connsiteY50" fmla="*/ 2220 h 224962"/>
                        <a:gd name="connsiteX51" fmla="*/ 48106 w 118208"/>
                        <a:gd name="connsiteY51" fmla="*/ 1776 h 224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118208" h="224962">
                          <a:moveTo>
                            <a:pt x="48043" y="1713"/>
                          </a:moveTo>
                          <a:cubicBezTo>
                            <a:pt x="49756" y="1332"/>
                            <a:pt x="51469" y="1015"/>
                            <a:pt x="53182" y="761"/>
                          </a:cubicBezTo>
                          <a:cubicBezTo>
                            <a:pt x="57940" y="0"/>
                            <a:pt x="62508" y="-190"/>
                            <a:pt x="66758" y="190"/>
                          </a:cubicBezTo>
                          <a:cubicBezTo>
                            <a:pt x="66758" y="1269"/>
                            <a:pt x="66758" y="2538"/>
                            <a:pt x="66822" y="3933"/>
                          </a:cubicBezTo>
                          <a:cubicBezTo>
                            <a:pt x="67012" y="15226"/>
                            <a:pt x="67012" y="37874"/>
                            <a:pt x="66822" y="49992"/>
                          </a:cubicBezTo>
                          <a:cubicBezTo>
                            <a:pt x="66695" y="62109"/>
                            <a:pt x="66378" y="63759"/>
                            <a:pt x="66187" y="64837"/>
                          </a:cubicBezTo>
                          <a:cubicBezTo>
                            <a:pt x="66060" y="65916"/>
                            <a:pt x="66060" y="66296"/>
                            <a:pt x="74815" y="66233"/>
                          </a:cubicBezTo>
                          <a:cubicBezTo>
                            <a:pt x="83570" y="66169"/>
                            <a:pt x="101016" y="65535"/>
                            <a:pt x="110406" y="65091"/>
                          </a:cubicBezTo>
                          <a:lnTo>
                            <a:pt x="112309" y="65091"/>
                          </a:lnTo>
                          <a:cubicBezTo>
                            <a:pt x="112880" y="70420"/>
                            <a:pt x="113388" y="76193"/>
                            <a:pt x="113895" y="82283"/>
                          </a:cubicBezTo>
                          <a:cubicBezTo>
                            <a:pt x="105711" y="82791"/>
                            <a:pt x="92706" y="83172"/>
                            <a:pt x="84141" y="83489"/>
                          </a:cubicBezTo>
                          <a:cubicBezTo>
                            <a:pt x="74435" y="83806"/>
                            <a:pt x="70438" y="83933"/>
                            <a:pt x="68090" y="84060"/>
                          </a:cubicBezTo>
                          <a:cubicBezTo>
                            <a:pt x="65680" y="84123"/>
                            <a:pt x="64855" y="84123"/>
                            <a:pt x="64411" y="90848"/>
                          </a:cubicBezTo>
                          <a:cubicBezTo>
                            <a:pt x="63967" y="97573"/>
                            <a:pt x="63903" y="111022"/>
                            <a:pt x="64284" y="119714"/>
                          </a:cubicBezTo>
                          <a:cubicBezTo>
                            <a:pt x="64665" y="128405"/>
                            <a:pt x="65426" y="132339"/>
                            <a:pt x="65807" y="134305"/>
                          </a:cubicBezTo>
                          <a:cubicBezTo>
                            <a:pt x="66060" y="135618"/>
                            <a:pt x="69275" y="136145"/>
                            <a:pt x="75450" y="135891"/>
                          </a:cubicBezTo>
                          <a:cubicBezTo>
                            <a:pt x="84649" y="135511"/>
                            <a:pt x="103110" y="134813"/>
                            <a:pt x="112753" y="134432"/>
                          </a:cubicBezTo>
                          <a:cubicBezTo>
                            <a:pt x="114593" y="134369"/>
                            <a:pt x="116179" y="134305"/>
                            <a:pt x="117448" y="134242"/>
                          </a:cubicBezTo>
                          <a:cubicBezTo>
                            <a:pt x="117702" y="139190"/>
                            <a:pt x="117892" y="144202"/>
                            <a:pt x="118082" y="149087"/>
                          </a:cubicBezTo>
                          <a:cubicBezTo>
                            <a:pt x="118082" y="150673"/>
                            <a:pt x="118209" y="152323"/>
                            <a:pt x="118209" y="153909"/>
                          </a:cubicBezTo>
                          <a:lnTo>
                            <a:pt x="117194" y="153909"/>
                          </a:lnTo>
                          <a:cubicBezTo>
                            <a:pt x="110215" y="154226"/>
                            <a:pt x="96385" y="154226"/>
                            <a:pt x="86615" y="154353"/>
                          </a:cubicBezTo>
                          <a:cubicBezTo>
                            <a:pt x="76845" y="154480"/>
                            <a:pt x="71072" y="154670"/>
                            <a:pt x="67900" y="154797"/>
                          </a:cubicBezTo>
                          <a:cubicBezTo>
                            <a:pt x="64728" y="154924"/>
                            <a:pt x="64157" y="154924"/>
                            <a:pt x="63586" y="164313"/>
                          </a:cubicBezTo>
                          <a:cubicBezTo>
                            <a:pt x="63015" y="173702"/>
                            <a:pt x="62571" y="192481"/>
                            <a:pt x="62508" y="205296"/>
                          </a:cubicBezTo>
                          <a:cubicBezTo>
                            <a:pt x="62508" y="213734"/>
                            <a:pt x="62698" y="219634"/>
                            <a:pt x="62127" y="223630"/>
                          </a:cubicBezTo>
                          <a:cubicBezTo>
                            <a:pt x="58257" y="223948"/>
                            <a:pt x="54197" y="224265"/>
                            <a:pt x="50010" y="224519"/>
                          </a:cubicBezTo>
                          <a:cubicBezTo>
                            <a:pt x="47345" y="224709"/>
                            <a:pt x="44617" y="224836"/>
                            <a:pt x="41889" y="224963"/>
                          </a:cubicBezTo>
                          <a:cubicBezTo>
                            <a:pt x="41699" y="224138"/>
                            <a:pt x="41509" y="223187"/>
                            <a:pt x="41318" y="222108"/>
                          </a:cubicBezTo>
                          <a:cubicBezTo>
                            <a:pt x="39796" y="212782"/>
                            <a:pt x="39034" y="194384"/>
                            <a:pt x="38781" y="182267"/>
                          </a:cubicBezTo>
                          <a:cubicBezTo>
                            <a:pt x="38463" y="170150"/>
                            <a:pt x="38654" y="164376"/>
                            <a:pt x="38781" y="161077"/>
                          </a:cubicBezTo>
                          <a:cubicBezTo>
                            <a:pt x="38844" y="157778"/>
                            <a:pt x="38781" y="156954"/>
                            <a:pt x="32563" y="156890"/>
                          </a:cubicBezTo>
                          <a:cubicBezTo>
                            <a:pt x="26283" y="156890"/>
                            <a:pt x="13721" y="157588"/>
                            <a:pt x="7250" y="157398"/>
                          </a:cubicBezTo>
                          <a:cubicBezTo>
                            <a:pt x="716" y="157207"/>
                            <a:pt x="272" y="156192"/>
                            <a:pt x="81" y="154480"/>
                          </a:cubicBezTo>
                          <a:cubicBezTo>
                            <a:pt x="-109" y="152767"/>
                            <a:pt x="-46" y="150292"/>
                            <a:pt x="1160" y="148262"/>
                          </a:cubicBezTo>
                          <a:cubicBezTo>
                            <a:pt x="2365" y="146232"/>
                            <a:pt x="4649" y="144583"/>
                            <a:pt x="8265" y="143187"/>
                          </a:cubicBezTo>
                          <a:cubicBezTo>
                            <a:pt x="11881" y="141791"/>
                            <a:pt x="16766" y="140649"/>
                            <a:pt x="21715" y="140015"/>
                          </a:cubicBezTo>
                          <a:cubicBezTo>
                            <a:pt x="26663" y="139444"/>
                            <a:pt x="31675" y="139444"/>
                            <a:pt x="34467" y="139380"/>
                          </a:cubicBezTo>
                          <a:cubicBezTo>
                            <a:pt x="37258" y="139380"/>
                            <a:pt x="37766" y="139190"/>
                            <a:pt x="37892" y="131197"/>
                          </a:cubicBezTo>
                          <a:cubicBezTo>
                            <a:pt x="38019" y="123203"/>
                            <a:pt x="37829" y="107279"/>
                            <a:pt x="37575" y="98397"/>
                          </a:cubicBezTo>
                          <a:cubicBezTo>
                            <a:pt x="37321" y="89516"/>
                            <a:pt x="37004" y="87549"/>
                            <a:pt x="37068" y="86344"/>
                          </a:cubicBezTo>
                          <a:cubicBezTo>
                            <a:pt x="37068" y="85138"/>
                            <a:pt x="37448" y="84631"/>
                            <a:pt x="33705" y="84440"/>
                          </a:cubicBezTo>
                          <a:cubicBezTo>
                            <a:pt x="29962" y="84250"/>
                            <a:pt x="22032" y="84377"/>
                            <a:pt x="17274" y="84250"/>
                          </a:cubicBezTo>
                          <a:cubicBezTo>
                            <a:pt x="12516" y="84123"/>
                            <a:pt x="10866" y="83743"/>
                            <a:pt x="9788" y="81776"/>
                          </a:cubicBezTo>
                          <a:cubicBezTo>
                            <a:pt x="8709" y="79809"/>
                            <a:pt x="8138" y="76320"/>
                            <a:pt x="8265" y="73846"/>
                          </a:cubicBezTo>
                          <a:cubicBezTo>
                            <a:pt x="8392" y="71435"/>
                            <a:pt x="9280" y="70103"/>
                            <a:pt x="11247" y="69341"/>
                          </a:cubicBezTo>
                          <a:cubicBezTo>
                            <a:pt x="13277" y="68580"/>
                            <a:pt x="16449" y="68326"/>
                            <a:pt x="20700" y="68390"/>
                          </a:cubicBezTo>
                          <a:cubicBezTo>
                            <a:pt x="25014" y="68390"/>
                            <a:pt x="30406" y="68707"/>
                            <a:pt x="33451" y="68834"/>
                          </a:cubicBezTo>
                          <a:cubicBezTo>
                            <a:pt x="36497" y="68961"/>
                            <a:pt x="37258" y="68834"/>
                            <a:pt x="37829" y="64710"/>
                          </a:cubicBezTo>
                          <a:cubicBezTo>
                            <a:pt x="38400" y="60523"/>
                            <a:pt x="38907" y="52276"/>
                            <a:pt x="40874" y="39905"/>
                          </a:cubicBezTo>
                          <a:cubicBezTo>
                            <a:pt x="42841" y="27597"/>
                            <a:pt x="46267" y="11166"/>
                            <a:pt x="48106" y="2220"/>
                          </a:cubicBezTo>
                          <a:lnTo>
                            <a:pt x="48106" y="1776"/>
                          </a:ln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7" name="Freeform: Shape 10066">
                      <a:extLst>
                        <a:ext uri="{FF2B5EF4-FFF2-40B4-BE49-F238E27FC236}">
                          <a16:creationId xmlns:a16="http://schemas.microsoft.com/office/drawing/2014/main" id="{AF894A13-0101-AA07-456E-6EFE905B6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1591" y="1733088"/>
                      <a:ext cx="124699" cy="225434"/>
                    </a:xfrm>
                    <a:custGeom>
                      <a:avLst/>
                      <a:gdLst>
                        <a:gd name="connsiteX0" fmla="*/ 7442 w 124699"/>
                        <a:gd name="connsiteY0" fmla="*/ 203456 h 225434"/>
                        <a:gd name="connsiteX1" fmla="*/ 2747 w 124699"/>
                        <a:gd name="connsiteY1" fmla="*/ 106074 h 225434"/>
                        <a:gd name="connsiteX2" fmla="*/ 19 w 124699"/>
                        <a:gd name="connsiteY2" fmla="*/ 41491 h 225434"/>
                        <a:gd name="connsiteX3" fmla="*/ 5094 w 124699"/>
                        <a:gd name="connsiteY3" fmla="*/ 18271 h 225434"/>
                        <a:gd name="connsiteX4" fmla="*/ 21272 w 124699"/>
                        <a:gd name="connsiteY4" fmla="*/ 4568 h 225434"/>
                        <a:gd name="connsiteX5" fmla="*/ 49630 w 124699"/>
                        <a:gd name="connsiteY5" fmla="*/ 0 h 225434"/>
                        <a:gd name="connsiteX6" fmla="*/ 76402 w 124699"/>
                        <a:gd name="connsiteY6" fmla="*/ 3933 h 225434"/>
                        <a:gd name="connsiteX7" fmla="*/ 98607 w 124699"/>
                        <a:gd name="connsiteY7" fmla="*/ 16495 h 225434"/>
                        <a:gd name="connsiteX8" fmla="*/ 112564 w 124699"/>
                        <a:gd name="connsiteY8" fmla="*/ 44663 h 225434"/>
                        <a:gd name="connsiteX9" fmla="*/ 120367 w 124699"/>
                        <a:gd name="connsiteY9" fmla="*/ 106835 h 225434"/>
                        <a:gd name="connsiteX10" fmla="*/ 124554 w 124699"/>
                        <a:gd name="connsiteY10" fmla="*/ 197302 h 225434"/>
                        <a:gd name="connsiteX11" fmla="*/ 118781 w 124699"/>
                        <a:gd name="connsiteY11" fmla="*/ 218555 h 225434"/>
                        <a:gd name="connsiteX12" fmla="*/ 82937 w 124699"/>
                        <a:gd name="connsiteY12" fmla="*/ 222298 h 225434"/>
                        <a:gd name="connsiteX13" fmla="*/ 22287 w 124699"/>
                        <a:gd name="connsiteY13" fmla="*/ 225343 h 225434"/>
                        <a:gd name="connsiteX14" fmla="*/ 7505 w 124699"/>
                        <a:gd name="connsiteY14" fmla="*/ 203520 h 225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4699" h="225434">
                          <a:moveTo>
                            <a:pt x="7442" y="203456"/>
                          </a:moveTo>
                          <a:cubicBezTo>
                            <a:pt x="6426" y="181506"/>
                            <a:pt x="4396" y="137921"/>
                            <a:pt x="2747" y="106074"/>
                          </a:cubicBezTo>
                          <a:cubicBezTo>
                            <a:pt x="1097" y="74226"/>
                            <a:pt x="-171" y="54179"/>
                            <a:pt x="19" y="41491"/>
                          </a:cubicBezTo>
                          <a:cubicBezTo>
                            <a:pt x="209" y="28802"/>
                            <a:pt x="1795" y="23473"/>
                            <a:pt x="5094" y="18271"/>
                          </a:cubicBezTo>
                          <a:cubicBezTo>
                            <a:pt x="8393" y="13006"/>
                            <a:pt x="13405" y="7867"/>
                            <a:pt x="21272" y="4568"/>
                          </a:cubicBezTo>
                          <a:cubicBezTo>
                            <a:pt x="29138" y="1332"/>
                            <a:pt x="39860" y="0"/>
                            <a:pt x="49630" y="0"/>
                          </a:cubicBezTo>
                          <a:cubicBezTo>
                            <a:pt x="59400" y="0"/>
                            <a:pt x="68155" y="1332"/>
                            <a:pt x="76402" y="3933"/>
                          </a:cubicBezTo>
                          <a:cubicBezTo>
                            <a:pt x="84713" y="6534"/>
                            <a:pt x="92516" y="10404"/>
                            <a:pt x="98607" y="16495"/>
                          </a:cubicBezTo>
                          <a:cubicBezTo>
                            <a:pt x="104697" y="22649"/>
                            <a:pt x="109138" y="31023"/>
                            <a:pt x="112564" y="44663"/>
                          </a:cubicBezTo>
                          <a:cubicBezTo>
                            <a:pt x="115990" y="58303"/>
                            <a:pt x="118337" y="77145"/>
                            <a:pt x="120367" y="106835"/>
                          </a:cubicBezTo>
                          <a:cubicBezTo>
                            <a:pt x="122397" y="136526"/>
                            <a:pt x="124047" y="177001"/>
                            <a:pt x="124554" y="197302"/>
                          </a:cubicBezTo>
                          <a:cubicBezTo>
                            <a:pt x="125062" y="217604"/>
                            <a:pt x="124491" y="217730"/>
                            <a:pt x="118781" y="218555"/>
                          </a:cubicBezTo>
                          <a:cubicBezTo>
                            <a:pt x="113071" y="219380"/>
                            <a:pt x="102159" y="220903"/>
                            <a:pt x="82937" y="222298"/>
                          </a:cubicBezTo>
                          <a:cubicBezTo>
                            <a:pt x="63714" y="223694"/>
                            <a:pt x="36054" y="224899"/>
                            <a:pt x="22287" y="225343"/>
                          </a:cubicBezTo>
                          <a:cubicBezTo>
                            <a:pt x="8520" y="225787"/>
                            <a:pt x="8520" y="225470"/>
                            <a:pt x="7505" y="20352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068" name="Freeform: Shape 10067">
                      <a:extLst>
                        <a:ext uri="{FF2B5EF4-FFF2-40B4-BE49-F238E27FC236}">
                          <a16:creationId xmlns:a16="http://schemas.microsoft.com/office/drawing/2014/main" id="{2DDC624C-F1AE-A5A5-307B-601B165FCD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97319" y="1754174"/>
                      <a:ext cx="118254" cy="203496"/>
                    </a:xfrm>
                    <a:custGeom>
                      <a:avLst/>
                      <a:gdLst>
                        <a:gd name="connsiteX0" fmla="*/ 888 w 118254"/>
                        <a:gd name="connsiteY0" fmla="*/ 164543 h 203496"/>
                        <a:gd name="connsiteX1" fmla="*/ 0 w 118254"/>
                        <a:gd name="connsiteY1" fmla="*/ 145003 h 203496"/>
                        <a:gd name="connsiteX2" fmla="*/ 20238 w 118254"/>
                        <a:gd name="connsiteY2" fmla="*/ 145194 h 203496"/>
                        <a:gd name="connsiteX3" fmla="*/ 25377 w 118254"/>
                        <a:gd name="connsiteY3" fmla="*/ 139801 h 203496"/>
                        <a:gd name="connsiteX4" fmla="*/ 23727 w 118254"/>
                        <a:gd name="connsiteY4" fmla="*/ 118104 h 203496"/>
                        <a:gd name="connsiteX5" fmla="*/ 20809 w 118254"/>
                        <a:gd name="connsiteY5" fmla="*/ 113029 h 203496"/>
                        <a:gd name="connsiteX6" fmla="*/ 11356 w 118254"/>
                        <a:gd name="connsiteY6" fmla="*/ 111697 h 203496"/>
                        <a:gd name="connsiteX7" fmla="*/ 7296 w 118254"/>
                        <a:gd name="connsiteY7" fmla="*/ 108969 h 203496"/>
                        <a:gd name="connsiteX8" fmla="*/ 9516 w 118254"/>
                        <a:gd name="connsiteY8" fmla="*/ 104655 h 203496"/>
                        <a:gd name="connsiteX9" fmla="*/ 20745 w 118254"/>
                        <a:gd name="connsiteY9" fmla="*/ 102815 h 203496"/>
                        <a:gd name="connsiteX10" fmla="*/ 23537 w 118254"/>
                        <a:gd name="connsiteY10" fmla="*/ 99960 h 203496"/>
                        <a:gd name="connsiteX11" fmla="*/ 22902 w 118254"/>
                        <a:gd name="connsiteY11" fmla="*/ 91015 h 203496"/>
                        <a:gd name="connsiteX12" fmla="*/ 19730 w 118254"/>
                        <a:gd name="connsiteY12" fmla="*/ 88668 h 203496"/>
                        <a:gd name="connsiteX13" fmla="*/ 10531 w 118254"/>
                        <a:gd name="connsiteY13" fmla="*/ 87335 h 203496"/>
                        <a:gd name="connsiteX14" fmla="*/ 6852 w 118254"/>
                        <a:gd name="connsiteY14" fmla="*/ 83782 h 203496"/>
                        <a:gd name="connsiteX15" fmla="*/ 8184 w 118254"/>
                        <a:gd name="connsiteY15" fmla="*/ 80230 h 203496"/>
                        <a:gd name="connsiteX16" fmla="*/ 15226 w 118254"/>
                        <a:gd name="connsiteY16" fmla="*/ 79532 h 203496"/>
                        <a:gd name="connsiteX17" fmla="*/ 20682 w 118254"/>
                        <a:gd name="connsiteY17" fmla="*/ 80039 h 203496"/>
                        <a:gd name="connsiteX18" fmla="*/ 22078 w 118254"/>
                        <a:gd name="connsiteY18" fmla="*/ 74774 h 203496"/>
                        <a:gd name="connsiteX19" fmla="*/ 22585 w 118254"/>
                        <a:gd name="connsiteY19" fmla="*/ 54599 h 203496"/>
                        <a:gd name="connsiteX20" fmla="*/ 19096 w 118254"/>
                        <a:gd name="connsiteY20" fmla="*/ 49461 h 203496"/>
                        <a:gd name="connsiteX21" fmla="*/ 8501 w 118254"/>
                        <a:gd name="connsiteY21" fmla="*/ 48763 h 203496"/>
                        <a:gd name="connsiteX22" fmla="*/ 6027 w 118254"/>
                        <a:gd name="connsiteY22" fmla="*/ 45337 h 203496"/>
                        <a:gd name="connsiteX23" fmla="*/ 6090 w 118254"/>
                        <a:gd name="connsiteY23" fmla="*/ 34172 h 203496"/>
                        <a:gd name="connsiteX24" fmla="*/ 9897 w 118254"/>
                        <a:gd name="connsiteY24" fmla="*/ 31507 h 203496"/>
                        <a:gd name="connsiteX25" fmla="*/ 23473 w 118254"/>
                        <a:gd name="connsiteY25" fmla="*/ 31761 h 203496"/>
                        <a:gd name="connsiteX26" fmla="*/ 26138 w 118254"/>
                        <a:gd name="connsiteY26" fmla="*/ 29540 h 203496"/>
                        <a:gd name="connsiteX27" fmla="*/ 26455 w 118254"/>
                        <a:gd name="connsiteY27" fmla="*/ 18692 h 203496"/>
                        <a:gd name="connsiteX28" fmla="*/ 32101 w 118254"/>
                        <a:gd name="connsiteY28" fmla="*/ 6130 h 203496"/>
                        <a:gd name="connsiteX29" fmla="*/ 41808 w 118254"/>
                        <a:gd name="connsiteY29" fmla="*/ 357 h 203496"/>
                        <a:gd name="connsiteX30" fmla="*/ 52022 w 118254"/>
                        <a:gd name="connsiteY30" fmla="*/ 1372 h 203496"/>
                        <a:gd name="connsiteX31" fmla="*/ 58556 w 118254"/>
                        <a:gd name="connsiteY31" fmla="*/ 8224 h 203496"/>
                        <a:gd name="connsiteX32" fmla="*/ 61094 w 118254"/>
                        <a:gd name="connsiteY32" fmla="*/ 18692 h 203496"/>
                        <a:gd name="connsiteX33" fmla="*/ 61348 w 118254"/>
                        <a:gd name="connsiteY33" fmla="*/ 29857 h 203496"/>
                        <a:gd name="connsiteX34" fmla="*/ 70610 w 118254"/>
                        <a:gd name="connsiteY34" fmla="*/ 32205 h 203496"/>
                        <a:gd name="connsiteX35" fmla="*/ 106010 w 118254"/>
                        <a:gd name="connsiteY35" fmla="*/ 32839 h 203496"/>
                        <a:gd name="connsiteX36" fmla="*/ 108802 w 118254"/>
                        <a:gd name="connsiteY36" fmla="*/ 33029 h 203496"/>
                        <a:gd name="connsiteX37" fmla="*/ 111149 w 118254"/>
                        <a:gd name="connsiteY37" fmla="*/ 48255 h 203496"/>
                        <a:gd name="connsiteX38" fmla="*/ 102902 w 118254"/>
                        <a:gd name="connsiteY38" fmla="*/ 48382 h 203496"/>
                        <a:gd name="connsiteX39" fmla="*/ 71562 w 118254"/>
                        <a:gd name="connsiteY39" fmla="*/ 48890 h 203496"/>
                        <a:gd name="connsiteX40" fmla="*/ 64266 w 118254"/>
                        <a:gd name="connsiteY40" fmla="*/ 50539 h 203496"/>
                        <a:gd name="connsiteX41" fmla="*/ 64393 w 118254"/>
                        <a:gd name="connsiteY41" fmla="*/ 58533 h 203496"/>
                        <a:gd name="connsiteX42" fmla="*/ 66677 w 118254"/>
                        <a:gd name="connsiteY42" fmla="*/ 78834 h 203496"/>
                        <a:gd name="connsiteX43" fmla="*/ 78604 w 118254"/>
                        <a:gd name="connsiteY43" fmla="*/ 84734 h 203496"/>
                        <a:gd name="connsiteX44" fmla="*/ 114258 w 118254"/>
                        <a:gd name="connsiteY44" fmla="*/ 89556 h 203496"/>
                        <a:gd name="connsiteX45" fmla="*/ 114829 w 118254"/>
                        <a:gd name="connsiteY45" fmla="*/ 89746 h 203496"/>
                        <a:gd name="connsiteX46" fmla="*/ 115653 w 118254"/>
                        <a:gd name="connsiteY46" fmla="*/ 102878 h 203496"/>
                        <a:gd name="connsiteX47" fmla="*/ 115146 w 118254"/>
                        <a:gd name="connsiteY47" fmla="*/ 103005 h 203496"/>
                        <a:gd name="connsiteX48" fmla="*/ 91102 w 118254"/>
                        <a:gd name="connsiteY48" fmla="*/ 107763 h 203496"/>
                        <a:gd name="connsiteX49" fmla="*/ 73528 w 118254"/>
                        <a:gd name="connsiteY49" fmla="*/ 109413 h 203496"/>
                        <a:gd name="connsiteX50" fmla="*/ 67755 w 118254"/>
                        <a:gd name="connsiteY50" fmla="*/ 109096 h 203496"/>
                        <a:gd name="connsiteX51" fmla="*/ 67057 w 118254"/>
                        <a:gd name="connsiteY51" fmla="*/ 111253 h 203496"/>
                        <a:gd name="connsiteX52" fmla="*/ 66677 w 118254"/>
                        <a:gd name="connsiteY52" fmla="*/ 121403 h 203496"/>
                        <a:gd name="connsiteX53" fmla="*/ 65725 w 118254"/>
                        <a:gd name="connsiteY53" fmla="*/ 138786 h 203496"/>
                        <a:gd name="connsiteX54" fmla="*/ 75241 w 118254"/>
                        <a:gd name="connsiteY54" fmla="*/ 143290 h 203496"/>
                        <a:gd name="connsiteX55" fmla="*/ 107152 w 118254"/>
                        <a:gd name="connsiteY55" fmla="*/ 145194 h 203496"/>
                        <a:gd name="connsiteX56" fmla="*/ 117747 w 118254"/>
                        <a:gd name="connsiteY56" fmla="*/ 147414 h 203496"/>
                        <a:gd name="connsiteX57" fmla="*/ 118255 w 118254"/>
                        <a:gd name="connsiteY57" fmla="*/ 159975 h 203496"/>
                        <a:gd name="connsiteX58" fmla="*/ 98207 w 118254"/>
                        <a:gd name="connsiteY58" fmla="*/ 163338 h 203496"/>
                        <a:gd name="connsiteX59" fmla="*/ 78604 w 118254"/>
                        <a:gd name="connsiteY59" fmla="*/ 163401 h 203496"/>
                        <a:gd name="connsiteX60" fmla="*/ 67121 w 118254"/>
                        <a:gd name="connsiteY60" fmla="*/ 163782 h 203496"/>
                        <a:gd name="connsiteX61" fmla="*/ 64266 w 118254"/>
                        <a:gd name="connsiteY61" fmla="*/ 172791 h 203496"/>
                        <a:gd name="connsiteX62" fmla="*/ 61348 w 118254"/>
                        <a:gd name="connsiteY62" fmla="*/ 202164 h 203496"/>
                        <a:gd name="connsiteX63" fmla="*/ 35147 w 118254"/>
                        <a:gd name="connsiteY63" fmla="*/ 203496 h 203496"/>
                        <a:gd name="connsiteX64" fmla="*/ 28866 w 118254"/>
                        <a:gd name="connsiteY64" fmla="*/ 172918 h 203496"/>
                        <a:gd name="connsiteX65" fmla="*/ 20745 w 118254"/>
                        <a:gd name="connsiteY65" fmla="*/ 164860 h 203496"/>
                        <a:gd name="connsiteX66" fmla="*/ 952 w 118254"/>
                        <a:gd name="connsiteY66" fmla="*/ 164480 h 203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</a:cxnLst>
                      <a:rect l="l" t="t" r="r" b="b"/>
                      <a:pathLst>
                        <a:path w="118254" h="203496">
                          <a:moveTo>
                            <a:pt x="888" y="164543"/>
                          </a:moveTo>
                          <a:cubicBezTo>
                            <a:pt x="634" y="158516"/>
                            <a:pt x="317" y="151919"/>
                            <a:pt x="0" y="145003"/>
                          </a:cubicBezTo>
                          <a:cubicBezTo>
                            <a:pt x="6471" y="145003"/>
                            <a:pt x="15416" y="145130"/>
                            <a:pt x="20238" y="145194"/>
                          </a:cubicBezTo>
                          <a:cubicBezTo>
                            <a:pt x="23917" y="145194"/>
                            <a:pt x="25630" y="143398"/>
                            <a:pt x="25377" y="139801"/>
                          </a:cubicBezTo>
                          <a:cubicBezTo>
                            <a:pt x="24996" y="134345"/>
                            <a:pt x="24171" y="123433"/>
                            <a:pt x="23727" y="118104"/>
                          </a:cubicBezTo>
                          <a:cubicBezTo>
                            <a:pt x="23283" y="112775"/>
                            <a:pt x="23093" y="113156"/>
                            <a:pt x="20809" y="113029"/>
                          </a:cubicBezTo>
                          <a:cubicBezTo>
                            <a:pt x="18525" y="112902"/>
                            <a:pt x="14084" y="112395"/>
                            <a:pt x="11356" y="111697"/>
                          </a:cubicBezTo>
                          <a:cubicBezTo>
                            <a:pt x="8692" y="111062"/>
                            <a:pt x="7740" y="110238"/>
                            <a:pt x="7296" y="108969"/>
                          </a:cubicBezTo>
                          <a:cubicBezTo>
                            <a:pt x="6788" y="107636"/>
                            <a:pt x="6725" y="105733"/>
                            <a:pt x="9516" y="104655"/>
                          </a:cubicBezTo>
                          <a:cubicBezTo>
                            <a:pt x="12308" y="103513"/>
                            <a:pt x="17890" y="103132"/>
                            <a:pt x="20745" y="102815"/>
                          </a:cubicBezTo>
                          <a:cubicBezTo>
                            <a:pt x="23600" y="102498"/>
                            <a:pt x="23664" y="102307"/>
                            <a:pt x="23537" y="99960"/>
                          </a:cubicBezTo>
                          <a:cubicBezTo>
                            <a:pt x="23473" y="97613"/>
                            <a:pt x="23220" y="93235"/>
                            <a:pt x="22902" y="91015"/>
                          </a:cubicBezTo>
                          <a:cubicBezTo>
                            <a:pt x="22585" y="88794"/>
                            <a:pt x="22141" y="88794"/>
                            <a:pt x="19730" y="88668"/>
                          </a:cubicBezTo>
                          <a:cubicBezTo>
                            <a:pt x="17383" y="88477"/>
                            <a:pt x="13069" y="88160"/>
                            <a:pt x="10531" y="87335"/>
                          </a:cubicBezTo>
                          <a:cubicBezTo>
                            <a:pt x="7994" y="86511"/>
                            <a:pt x="7232" y="85178"/>
                            <a:pt x="6852" y="83782"/>
                          </a:cubicBezTo>
                          <a:cubicBezTo>
                            <a:pt x="6534" y="82387"/>
                            <a:pt x="6598" y="80991"/>
                            <a:pt x="8184" y="80230"/>
                          </a:cubicBezTo>
                          <a:cubicBezTo>
                            <a:pt x="9770" y="79469"/>
                            <a:pt x="12752" y="79405"/>
                            <a:pt x="15226" y="79532"/>
                          </a:cubicBezTo>
                          <a:cubicBezTo>
                            <a:pt x="17700" y="79659"/>
                            <a:pt x="19603" y="79976"/>
                            <a:pt x="20682" y="80039"/>
                          </a:cubicBezTo>
                          <a:cubicBezTo>
                            <a:pt x="21697" y="80039"/>
                            <a:pt x="21824" y="79849"/>
                            <a:pt x="22078" y="74774"/>
                          </a:cubicBezTo>
                          <a:cubicBezTo>
                            <a:pt x="22331" y="69635"/>
                            <a:pt x="22649" y="59611"/>
                            <a:pt x="22585" y="54599"/>
                          </a:cubicBezTo>
                          <a:cubicBezTo>
                            <a:pt x="22522" y="49588"/>
                            <a:pt x="21951" y="49588"/>
                            <a:pt x="19096" y="49461"/>
                          </a:cubicBezTo>
                          <a:cubicBezTo>
                            <a:pt x="16241" y="49334"/>
                            <a:pt x="11039" y="49080"/>
                            <a:pt x="8501" y="48763"/>
                          </a:cubicBezTo>
                          <a:cubicBezTo>
                            <a:pt x="5963" y="48509"/>
                            <a:pt x="6027" y="48192"/>
                            <a:pt x="6027" y="45337"/>
                          </a:cubicBezTo>
                          <a:cubicBezTo>
                            <a:pt x="6027" y="42419"/>
                            <a:pt x="6027" y="36899"/>
                            <a:pt x="6090" y="34172"/>
                          </a:cubicBezTo>
                          <a:cubicBezTo>
                            <a:pt x="6154" y="31443"/>
                            <a:pt x="6408" y="31443"/>
                            <a:pt x="9897" y="31507"/>
                          </a:cubicBezTo>
                          <a:cubicBezTo>
                            <a:pt x="13386" y="31570"/>
                            <a:pt x="20238" y="31761"/>
                            <a:pt x="23473" y="31761"/>
                          </a:cubicBezTo>
                          <a:cubicBezTo>
                            <a:pt x="26709" y="31761"/>
                            <a:pt x="26392" y="31697"/>
                            <a:pt x="26138" y="29540"/>
                          </a:cubicBezTo>
                          <a:cubicBezTo>
                            <a:pt x="25821" y="27383"/>
                            <a:pt x="25567" y="23196"/>
                            <a:pt x="26455" y="18692"/>
                          </a:cubicBezTo>
                          <a:cubicBezTo>
                            <a:pt x="27343" y="14187"/>
                            <a:pt x="29373" y="9366"/>
                            <a:pt x="32101" y="6130"/>
                          </a:cubicBezTo>
                          <a:cubicBezTo>
                            <a:pt x="34829" y="2832"/>
                            <a:pt x="38255" y="1055"/>
                            <a:pt x="41808" y="357"/>
                          </a:cubicBezTo>
                          <a:cubicBezTo>
                            <a:pt x="45361" y="-341"/>
                            <a:pt x="49040" y="-23"/>
                            <a:pt x="52022" y="1372"/>
                          </a:cubicBezTo>
                          <a:cubicBezTo>
                            <a:pt x="54940" y="2768"/>
                            <a:pt x="57097" y="5242"/>
                            <a:pt x="58556" y="8224"/>
                          </a:cubicBezTo>
                          <a:cubicBezTo>
                            <a:pt x="60015" y="11142"/>
                            <a:pt x="60777" y="14568"/>
                            <a:pt x="61094" y="18692"/>
                          </a:cubicBezTo>
                          <a:cubicBezTo>
                            <a:pt x="61411" y="22752"/>
                            <a:pt x="61284" y="27510"/>
                            <a:pt x="61348" y="29857"/>
                          </a:cubicBezTo>
                          <a:cubicBezTo>
                            <a:pt x="61411" y="32205"/>
                            <a:pt x="61728" y="32141"/>
                            <a:pt x="70610" y="32205"/>
                          </a:cubicBezTo>
                          <a:cubicBezTo>
                            <a:pt x="79492" y="32205"/>
                            <a:pt x="97002" y="32395"/>
                            <a:pt x="106010" y="32839"/>
                          </a:cubicBezTo>
                          <a:cubicBezTo>
                            <a:pt x="107025" y="32839"/>
                            <a:pt x="107977" y="32966"/>
                            <a:pt x="108802" y="33029"/>
                          </a:cubicBezTo>
                          <a:cubicBezTo>
                            <a:pt x="109626" y="37597"/>
                            <a:pt x="110451" y="42609"/>
                            <a:pt x="111149" y="48255"/>
                          </a:cubicBezTo>
                          <a:cubicBezTo>
                            <a:pt x="109056" y="48382"/>
                            <a:pt x="106391" y="48382"/>
                            <a:pt x="102902" y="48382"/>
                          </a:cubicBezTo>
                          <a:cubicBezTo>
                            <a:pt x="93703" y="48382"/>
                            <a:pt x="78921" y="48636"/>
                            <a:pt x="71562" y="48890"/>
                          </a:cubicBezTo>
                          <a:cubicBezTo>
                            <a:pt x="64203" y="49207"/>
                            <a:pt x="64329" y="49651"/>
                            <a:pt x="64266" y="50539"/>
                          </a:cubicBezTo>
                          <a:cubicBezTo>
                            <a:pt x="64266" y="51491"/>
                            <a:pt x="64076" y="52887"/>
                            <a:pt x="64393" y="58533"/>
                          </a:cubicBezTo>
                          <a:cubicBezTo>
                            <a:pt x="64710" y="64116"/>
                            <a:pt x="65535" y="73886"/>
                            <a:pt x="66677" y="78834"/>
                          </a:cubicBezTo>
                          <a:cubicBezTo>
                            <a:pt x="67819" y="83782"/>
                            <a:pt x="69214" y="83909"/>
                            <a:pt x="78604" y="84734"/>
                          </a:cubicBezTo>
                          <a:cubicBezTo>
                            <a:pt x="87993" y="85559"/>
                            <a:pt x="105313" y="87082"/>
                            <a:pt x="114258" y="89556"/>
                          </a:cubicBezTo>
                          <a:lnTo>
                            <a:pt x="114829" y="89746"/>
                          </a:lnTo>
                          <a:cubicBezTo>
                            <a:pt x="115082" y="93997"/>
                            <a:pt x="115336" y="98374"/>
                            <a:pt x="115653" y="102878"/>
                          </a:cubicBezTo>
                          <a:lnTo>
                            <a:pt x="115146" y="103005"/>
                          </a:lnTo>
                          <a:cubicBezTo>
                            <a:pt x="109246" y="104655"/>
                            <a:pt x="99095" y="106558"/>
                            <a:pt x="91102" y="107763"/>
                          </a:cubicBezTo>
                          <a:cubicBezTo>
                            <a:pt x="83108" y="108969"/>
                            <a:pt x="77208" y="109413"/>
                            <a:pt x="73528" y="109413"/>
                          </a:cubicBezTo>
                          <a:cubicBezTo>
                            <a:pt x="69849" y="109413"/>
                            <a:pt x="68453" y="109032"/>
                            <a:pt x="67755" y="109096"/>
                          </a:cubicBezTo>
                          <a:cubicBezTo>
                            <a:pt x="67057" y="109096"/>
                            <a:pt x="67057" y="109540"/>
                            <a:pt x="67057" y="111253"/>
                          </a:cubicBezTo>
                          <a:cubicBezTo>
                            <a:pt x="67057" y="112965"/>
                            <a:pt x="67057" y="115947"/>
                            <a:pt x="66677" y="121403"/>
                          </a:cubicBezTo>
                          <a:cubicBezTo>
                            <a:pt x="66296" y="126859"/>
                            <a:pt x="65408" y="134726"/>
                            <a:pt x="65725" y="138786"/>
                          </a:cubicBezTo>
                          <a:cubicBezTo>
                            <a:pt x="66042" y="142846"/>
                            <a:pt x="67502" y="143037"/>
                            <a:pt x="75241" y="143290"/>
                          </a:cubicBezTo>
                          <a:cubicBezTo>
                            <a:pt x="82981" y="143481"/>
                            <a:pt x="96938" y="143735"/>
                            <a:pt x="107152" y="145194"/>
                          </a:cubicBezTo>
                          <a:cubicBezTo>
                            <a:pt x="111276" y="145765"/>
                            <a:pt x="114829" y="146589"/>
                            <a:pt x="117747" y="147414"/>
                          </a:cubicBezTo>
                          <a:cubicBezTo>
                            <a:pt x="117937" y="151792"/>
                            <a:pt x="118064" y="155979"/>
                            <a:pt x="118255" y="159975"/>
                          </a:cubicBezTo>
                          <a:cubicBezTo>
                            <a:pt x="112989" y="161371"/>
                            <a:pt x="105186" y="162767"/>
                            <a:pt x="98207" y="163338"/>
                          </a:cubicBezTo>
                          <a:cubicBezTo>
                            <a:pt x="90594" y="163972"/>
                            <a:pt x="83933" y="163592"/>
                            <a:pt x="78604" y="163401"/>
                          </a:cubicBezTo>
                          <a:cubicBezTo>
                            <a:pt x="73275" y="163274"/>
                            <a:pt x="69278" y="163401"/>
                            <a:pt x="67121" y="163782"/>
                          </a:cubicBezTo>
                          <a:cubicBezTo>
                            <a:pt x="64900" y="164226"/>
                            <a:pt x="64520" y="164987"/>
                            <a:pt x="64266" y="172791"/>
                          </a:cubicBezTo>
                          <a:cubicBezTo>
                            <a:pt x="64012" y="180150"/>
                            <a:pt x="63949" y="193663"/>
                            <a:pt x="61348" y="202164"/>
                          </a:cubicBezTo>
                          <a:cubicBezTo>
                            <a:pt x="52593" y="202672"/>
                            <a:pt x="43394" y="203115"/>
                            <a:pt x="35147" y="203496"/>
                          </a:cubicBezTo>
                          <a:cubicBezTo>
                            <a:pt x="33434" y="195312"/>
                            <a:pt x="30642" y="180530"/>
                            <a:pt x="28866" y="172918"/>
                          </a:cubicBezTo>
                          <a:cubicBezTo>
                            <a:pt x="27089" y="165178"/>
                            <a:pt x="26328" y="164987"/>
                            <a:pt x="20745" y="164860"/>
                          </a:cubicBezTo>
                          <a:cubicBezTo>
                            <a:pt x="15670" y="164734"/>
                            <a:pt x="6534" y="164734"/>
                            <a:pt x="952" y="164480"/>
                          </a:cubicBezTo>
                          <a:close/>
                        </a:path>
                      </a:pathLst>
                    </a:custGeom>
                    <a:grpFill/>
                    <a:ln w="634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0042" name="Freeform: Shape 10041">
                    <a:extLst>
                      <a:ext uri="{FF2B5EF4-FFF2-40B4-BE49-F238E27FC236}">
                        <a16:creationId xmlns:a16="http://schemas.microsoft.com/office/drawing/2014/main" id="{51901C29-8E53-73E6-2B83-2AE63242C7DF}"/>
                      </a:ext>
                    </a:extLst>
                  </p:cNvPr>
                  <p:cNvSpPr/>
                  <p:nvPr/>
                </p:nvSpPr>
                <p:spPr>
                  <a:xfrm>
                    <a:off x="70856" y="2067296"/>
                    <a:ext cx="1822540" cy="92751"/>
                  </a:xfrm>
                  <a:custGeom>
                    <a:avLst/>
                    <a:gdLst>
                      <a:gd name="connsiteX0" fmla="*/ 1822541 w 1822540"/>
                      <a:gd name="connsiteY0" fmla="*/ 0 h 92751"/>
                      <a:gd name="connsiteX1" fmla="*/ 1740067 w 1822540"/>
                      <a:gd name="connsiteY1" fmla="*/ 25757 h 92751"/>
                      <a:gd name="connsiteX2" fmla="*/ 1621622 w 1822540"/>
                      <a:gd name="connsiteY2" fmla="*/ 65916 h 92751"/>
                      <a:gd name="connsiteX3" fmla="*/ 1563383 w 1822540"/>
                      <a:gd name="connsiteY3" fmla="*/ 81839 h 92751"/>
                      <a:gd name="connsiteX4" fmla="*/ 1464415 w 1822540"/>
                      <a:gd name="connsiteY4" fmla="*/ 86597 h 92751"/>
                      <a:gd name="connsiteX5" fmla="*/ 1202529 w 1822540"/>
                      <a:gd name="connsiteY5" fmla="*/ 90658 h 92751"/>
                      <a:gd name="connsiteX6" fmla="*/ 673810 w 1822540"/>
                      <a:gd name="connsiteY6" fmla="*/ 92751 h 92751"/>
                      <a:gd name="connsiteX7" fmla="*/ 127644 w 1822540"/>
                      <a:gd name="connsiteY7" fmla="*/ 89325 h 92751"/>
                      <a:gd name="connsiteX8" fmla="*/ 4948 w 1822540"/>
                      <a:gd name="connsiteY8" fmla="*/ 73465 h 92751"/>
                      <a:gd name="connsiteX9" fmla="*/ 1586 w 1822540"/>
                      <a:gd name="connsiteY9" fmla="*/ 43140 h 92751"/>
                      <a:gd name="connsiteX10" fmla="*/ 0 w 1822540"/>
                      <a:gd name="connsiteY10" fmla="*/ 36669 h 92751"/>
                      <a:gd name="connsiteX11" fmla="*/ 50055 w 1822540"/>
                      <a:gd name="connsiteY11" fmla="*/ 36288 h 92751"/>
                      <a:gd name="connsiteX12" fmla="*/ 301409 w 1822540"/>
                      <a:gd name="connsiteY12" fmla="*/ 39270 h 92751"/>
                      <a:gd name="connsiteX13" fmla="*/ 628893 w 1822540"/>
                      <a:gd name="connsiteY13" fmla="*/ 39524 h 92751"/>
                      <a:gd name="connsiteX14" fmla="*/ 983530 w 1822540"/>
                      <a:gd name="connsiteY14" fmla="*/ 36098 h 92751"/>
                      <a:gd name="connsiteX15" fmla="*/ 1203735 w 1822540"/>
                      <a:gd name="connsiteY15" fmla="*/ 30833 h 92751"/>
                      <a:gd name="connsiteX16" fmla="*/ 1379721 w 1822540"/>
                      <a:gd name="connsiteY16" fmla="*/ 28422 h 92751"/>
                      <a:gd name="connsiteX17" fmla="*/ 1529823 w 1822540"/>
                      <a:gd name="connsiteY17" fmla="*/ 20618 h 92751"/>
                      <a:gd name="connsiteX18" fmla="*/ 1698767 w 1822540"/>
                      <a:gd name="connsiteY18" fmla="*/ 10595 h 92751"/>
                      <a:gd name="connsiteX19" fmla="*/ 1822541 w 1822540"/>
                      <a:gd name="connsiteY19" fmla="*/ 191 h 92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22540" h="92751">
                        <a:moveTo>
                          <a:pt x="1822541" y="0"/>
                        </a:moveTo>
                        <a:cubicBezTo>
                          <a:pt x="1798750" y="7042"/>
                          <a:pt x="1771217" y="15607"/>
                          <a:pt x="1740067" y="25757"/>
                        </a:cubicBezTo>
                        <a:cubicBezTo>
                          <a:pt x="1698576" y="39334"/>
                          <a:pt x="1650678" y="55892"/>
                          <a:pt x="1621622" y="65916"/>
                        </a:cubicBezTo>
                        <a:cubicBezTo>
                          <a:pt x="1592566" y="75939"/>
                          <a:pt x="1582352" y="79492"/>
                          <a:pt x="1563383" y="81839"/>
                        </a:cubicBezTo>
                        <a:cubicBezTo>
                          <a:pt x="1544414" y="84123"/>
                          <a:pt x="1516690" y="85265"/>
                          <a:pt x="1464415" y="86597"/>
                        </a:cubicBezTo>
                        <a:cubicBezTo>
                          <a:pt x="1412203" y="87930"/>
                          <a:pt x="1335439" y="89452"/>
                          <a:pt x="1202529" y="90658"/>
                        </a:cubicBezTo>
                        <a:cubicBezTo>
                          <a:pt x="1069620" y="91863"/>
                          <a:pt x="880628" y="92751"/>
                          <a:pt x="673810" y="92751"/>
                        </a:cubicBezTo>
                        <a:cubicBezTo>
                          <a:pt x="466991" y="92751"/>
                          <a:pt x="242473" y="91863"/>
                          <a:pt x="127644" y="89325"/>
                        </a:cubicBezTo>
                        <a:cubicBezTo>
                          <a:pt x="12815" y="86788"/>
                          <a:pt x="7613" y="82601"/>
                          <a:pt x="4948" y="73465"/>
                        </a:cubicBezTo>
                        <a:cubicBezTo>
                          <a:pt x="2284" y="64330"/>
                          <a:pt x="2094" y="50182"/>
                          <a:pt x="1586" y="43140"/>
                        </a:cubicBezTo>
                        <a:cubicBezTo>
                          <a:pt x="1269" y="39017"/>
                          <a:pt x="825" y="37303"/>
                          <a:pt x="0" y="36669"/>
                        </a:cubicBezTo>
                        <a:cubicBezTo>
                          <a:pt x="9009" y="36098"/>
                          <a:pt x="22839" y="36035"/>
                          <a:pt x="50055" y="36288"/>
                        </a:cubicBezTo>
                        <a:cubicBezTo>
                          <a:pt x="101189" y="36796"/>
                          <a:pt x="199650" y="38446"/>
                          <a:pt x="301409" y="39270"/>
                        </a:cubicBezTo>
                        <a:cubicBezTo>
                          <a:pt x="403233" y="40095"/>
                          <a:pt x="508355" y="40095"/>
                          <a:pt x="628893" y="39524"/>
                        </a:cubicBezTo>
                        <a:cubicBezTo>
                          <a:pt x="749432" y="38953"/>
                          <a:pt x="885259" y="37874"/>
                          <a:pt x="983530" y="36098"/>
                        </a:cubicBezTo>
                        <a:cubicBezTo>
                          <a:pt x="1081864" y="34322"/>
                          <a:pt x="1142641" y="31911"/>
                          <a:pt x="1203735" y="30833"/>
                        </a:cubicBezTo>
                        <a:cubicBezTo>
                          <a:pt x="1264828" y="29754"/>
                          <a:pt x="1326303" y="29944"/>
                          <a:pt x="1379721" y="28422"/>
                        </a:cubicBezTo>
                        <a:cubicBezTo>
                          <a:pt x="1433138" y="26899"/>
                          <a:pt x="1478499" y="23537"/>
                          <a:pt x="1529823" y="20618"/>
                        </a:cubicBezTo>
                        <a:cubicBezTo>
                          <a:pt x="1581147" y="17637"/>
                          <a:pt x="1638371" y="14972"/>
                          <a:pt x="1698767" y="10595"/>
                        </a:cubicBezTo>
                        <a:cubicBezTo>
                          <a:pt x="1742224" y="7423"/>
                          <a:pt x="1787331" y="3363"/>
                          <a:pt x="1822541" y="19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43" name="Freeform: Shape 10042">
                    <a:extLst>
                      <a:ext uri="{FF2B5EF4-FFF2-40B4-BE49-F238E27FC236}">
                        <a16:creationId xmlns:a16="http://schemas.microsoft.com/office/drawing/2014/main" id="{A3424804-BD8F-4024-908C-3A03C9006A1F}"/>
                      </a:ext>
                    </a:extLst>
                  </p:cNvPr>
                  <p:cNvSpPr/>
                  <p:nvPr/>
                </p:nvSpPr>
                <p:spPr>
                  <a:xfrm>
                    <a:off x="1470016" y="2067296"/>
                    <a:ext cx="423444" cy="87612"/>
                  </a:xfrm>
                  <a:custGeom>
                    <a:avLst/>
                    <a:gdLst>
                      <a:gd name="connsiteX0" fmla="*/ 423381 w 423444"/>
                      <a:gd name="connsiteY0" fmla="*/ 0 h 87612"/>
                      <a:gd name="connsiteX1" fmla="*/ 340907 w 423444"/>
                      <a:gd name="connsiteY1" fmla="*/ 25757 h 87612"/>
                      <a:gd name="connsiteX2" fmla="*/ 222462 w 423444"/>
                      <a:gd name="connsiteY2" fmla="*/ 65916 h 87612"/>
                      <a:gd name="connsiteX3" fmla="*/ 164223 w 423444"/>
                      <a:gd name="connsiteY3" fmla="*/ 81839 h 87612"/>
                      <a:gd name="connsiteX4" fmla="*/ 65255 w 423444"/>
                      <a:gd name="connsiteY4" fmla="*/ 86597 h 87612"/>
                      <a:gd name="connsiteX5" fmla="*/ 21036 w 423444"/>
                      <a:gd name="connsiteY5" fmla="*/ 87613 h 87612"/>
                      <a:gd name="connsiteX6" fmla="*/ 22495 w 423444"/>
                      <a:gd name="connsiteY6" fmla="*/ 26709 h 87612"/>
                      <a:gd name="connsiteX7" fmla="*/ 130726 w 423444"/>
                      <a:gd name="connsiteY7" fmla="*/ 20492 h 87612"/>
                      <a:gd name="connsiteX8" fmla="*/ 299670 w 423444"/>
                      <a:gd name="connsiteY8" fmla="*/ 10468 h 87612"/>
                      <a:gd name="connsiteX9" fmla="*/ 423444 w 423444"/>
                      <a:gd name="connsiteY9" fmla="*/ 64 h 87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3444" h="87612">
                        <a:moveTo>
                          <a:pt x="423381" y="0"/>
                        </a:moveTo>
                        <a:cubicBezTo>
                          <a:pt x="399590" y="7042"/>
                          <a:pt x="372057" y="15607"/>
                          <a:pt x="340907" y="25757"/>
                        </a:cubicBezTo>
                        <a:cubicBezTo>
                          <a:pt x="299416" y="39334"/>
                          <a:pt x="251518" y="55892"/>
                          <a:pt x="222462" y="65916"/>
                        </a:cubicBezTo>
                        <a:cubicBezTo>
                          <a:pt x="193406" y="75939"/>
                          <a:pt x="183192" y="79492"/>
                          <a:pt x="164223" y="81839"/>
                        </a:cubicBezTo>
                        <a:cubicBezTo>
                          <a:pt x="145254" y="84123"/>
                          <a:pt x="117530" y="85265"/>
                          <a:pt x="65255" y="86597"/>
                        </a:cubicBezTo>
                        <a:cubicBezTo>
                          <a:pt x="52186" y="86915"/>
                          <a:pt x="37658" y="87295"/>
                          <a:pt x="21036" y="87613"/>
                        </a:cubicBezTo>
                        <a:cubicBezTo>
                          <a:pt x="-10621" y="68390"/>
                          <a:pt x="-3579" y="44599"/>
                          <a:pt x="22495" y="26709"/>
                        </a:cubicBezTo>
                        <a:cubicBezTo>
                          <a:pt x="59038" y="24996"/>
                          <a:pt x="93296" y="22649"/>
                          <a:pt x="130726" y="20492"/>
                        </a:cubicBezTo>
                        <a:cubicBezTo>
                          <a:pt x="182050" y="17510"/>
                          <a:pt x="239274" y="14845"/>
                          <a:pt x="299670" y="10468"/>
                        </a:cubicBezTo>
                        <a:cubicBezTo>
                          <a:pt x="343127" y="7296"/>
                          <a:pt x="388234" y="3236"/>
                          <a:pt x="423444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0" name="Graphic 7643">
                  <a:extLst>
                    <a:ext uri="{FF2B5EF4-FFF2-40B4-BE49-F238E27FC236}">
                      <a16:creationId xmlns:a16="http://schemas.microsoft.com/office/drawing/2014/main" id="{024AE6AF-35D3-CCB8-39BB-6F462E7FD5AE}"/>
                    </a:ext>
                  </a:extLst>
                </p:cNvPr>
                <p:cNvGrpSpPr/>
                <p:nvPr/>
              </p:nvGrpSpPr>
              <p:grpSpPr>
                <a:xfrm>
                  <a:off x="5638" y="2131149"/>
                  <a:ext cx="1969775" cy="2603598"/>
                  <a:chOff x="5638" y="2131149"/>
                  <a:chExt cx="1969775" cy="2603598"/>
                </a:xfrm>
                <a:grpFill/>
              </p:grpSpPr>
              <p:sp>
                <p:nvSpPr>
                  <p:cNvPr id="10030" name="Freeform: Shape 10029">
                    <a:extLst>
                      <a:ext uri="{FF2B5EF4-FFF2-40B4-BE49-F238E27FC236}">
                        <a16:creationId xmlns:a16="http://schemas.microsoft.com/office/drawing/2014/main" id="{AE2D1CF8-E207-65CF-3226-00A9D11DB2BA}"/>
                      </a:ext>
                    </a:extLst>
                  </p:cNvPr>
                  <p:cNvSpPr/>
                  <p:nvPr/>
                </p:nvSpPr>
                <p:spPr>
                  <a:xfrm>
                    <a:off x="5639" y="2131149"/>
                    <a:ext cx="1969775" cy="2603535"/>
                  </a:xfrm>
                  <a:custGeom>
                    <a:avLst/>
                    <a:gdLst>
                      <a:gd name="connsiteX0" fmla="*/ 1847473 w 1969775"/>
                      <a:gd name="connsiteY0" fmla="*/ 2603535 h 2603535"/>
                      <a:gd name="connsiteX1" fmla="*/ 0 w 1969775"/>
                      <a:gd name="connsiteY1" fmla="*/ 2603535 h 2603535"/>
                      <a:gd name="connsiteX2" fmla="*/ 0 w 1969775"/>
                      <a:gd name="connsiteY2" fmla="*/ 1831011 h 2603535"/>
                      <a:gd name="connsiteX3" fmla="*/ 317 w 1969775"/>
                      <a:gd name="connsiteY3" fmla="*/ 1823208 h 2603535"/>
                      <a:gd name="connsiteX4" fmla="*/ 0 w 1969775"/>
                      <a:gd name="connsiteY4" fmla="*/ 1363386 h 2603535"/>
                      <a:gd name="connsiteX5" fmla="*/ 0 w 1969775"/>
                      <a:gd name="connsiteY5" fmla="*/ 1235044 h 2603535"/>
                      <a:gd name="connsiteX6" fmla="*/ 7676 w 1969775"/>
                      <a:gd name="connsiteY6" fmla="*/ 875269 h 2603535"/>
                      <a:gd name="connsiteX7" fmla="*/ 31277 w 1969775"/>
                      <a:gd name="connsiteY7" fmla="*/ 404598 h 2603535"/>
                      <a:gd name="connsiteX8" fmla="*/ 52276 w 1969775"/>
                      <a:gd name="connsiteY8" fmla="*/ 146265 h 2603535"/>
                      <a:gd name="connsiteX9" fmla="*/ 63187 w 1969775"/>
                      <a:gd name="connsiteY9" fmla="*/ 36639 h 2603535"/>
                      <a:gd name="connsiteX10" fmla="*/ 66042 w 1969775"/>
                      <a:gd name="connsiteY10" fmla="*/ 15957 h 2603535"/>
                      <a:gd name="connsiteX11" fmla="*/ 68643 w 1969775"/>
                      <a:gd name="connsiteY11" fmla="*/ 9232 h 2603535"/>
                      <a:gd name="connsiteX12" fmla="*/ 129293 w 1969775"/>
                      <a:gd name="connsiteY12" fmla="*/ 7075 h 2603535"/>
                      <a:gd name="connsiteX13" fmla="*/ 408498 w 1969775"/>
                      <a:gd name="connsiteY13" fmla="*/ 8217 h 2603535"/>
                      <a:gd name="connsiteX14" fmla="*/ 761041 w 1969775"/>
                      <a:gd name="connsiteY14" fmla="*/ 9676 h 2603535"/>
                      <a:gd name="connsiteX15" fmla="*/ 1180896 w 1969775"/>
                      <a:gd name="connsiteY15" fmla="*/ 7773 h 2603535"/>
                      <a:gd name="connsiteX16" fmla="*/ 1439292 w 1969775"/>
                      <a:gd name="connsiteY16" fmla="*/ 5552 h 2603535"/>
                      <a:gd name="connsiteX17" fmla="*/ 1631900 w 1969775"/>
                      <a:gd name="connsiteY17" fmla="*/ 731 h 2603535"/>
                      <a:gd name="connsiteX18" fmla="*/ 1706697 w 1969775"/>
                      <a:gd name="connsiteY18" fmla="*/ 223 h 2603535"/>
                      <a:gd name="connsiteX19" fmla="*/ 1717165 w 1969775"/>
                      <a:gd name="connsiteY19" fmla="*/ 1746 h 2603535"/>
                      <a:gd name="connsiteX20" fmla="*/ 1714500 w 1969775"/>
                      <a:gd name="connsiteY20" fmla="*/ 8724 h 2603535"/>
                      <a:gd name="connsiteX21" fmla="*/ 1702700 w 1969775"/>
                      <a:gd name="connsiteY21" fmla="*/ 22301 h 2603535"/>
                      <a:gd name="connsiteX22" fmla="*/ 1681193 w 1969775"/>
                      <a:gd name="connsiteY22" fmla="*/ 34799 h 2603535"/>
                      <a:gd name="connsiteX23" fmla="*/ 1672566 w 1969775"/>
                      <a:gd name="connsiteY23" fmla="*/ 39938 h 2603535"/>
                      <a:gd name="connsiteX24" fmla="*/ 1672058 w 1969775"/>
                      <a:gd name="connsiteY24" fmla="*/ 51738 h 2603535"/>
                      <a:gd name="connsiteX25" fmla="*/ 1685317 w 1969775"/>
                      <a:gd name="connsiteY25" fmla="*/ 144806 h 2603535"/>
                      <a:gd name="connsiteX26" fmla="*/ 1726554 w 1969775"/>
                      <a:gd name="connsiteY26" fmla="*/ 415320 h 2603535"/>
                      <a:gd name="connsiteX27" fmla="*/ 1749900 w 1969775"/>
                      <a:gd name="connsiteY27" fmla="*/ 746610 h 2603535"/>
                      <a:gd name="connsiteX28" fmla="*/ 1772359 w 1969775"/>
                      <a:gd name="connsiteY28" fmla="*/ 1094902 h 2603535"/>
                      <a:gd name="connsiteX29" fmla="*/ 1808710 w 1969775"/>
                      <a:gd name="connsiteY29" fmla="*/ 1452013 h 2603535"/>
                      <a:gd name="connsiteX30" fmla="*/ 1829456 w 1969775"/>
                      <a:gd name="connsiteY30" fmla="*/ 1642464 h 2603535"/>
                      <a:gd name="connsiteX31" fmla="*/ 1852104 w 1969775"/>
                      <a:gd name="connsiteY31" fmla="*/ 1729188 h 2603535"/>
                      <a:gd name="connsiteX32" fmla="*/ 1921763 w 1969775"/>
                      <a:gd name="connsiteY32" fmla="*/ 1941716 h 2603535"/>
                      <a:gd name="connsiteX33" fmla="*/ 1966108 w 1969775"/>
                      <a:gd name="connsiteY33" fmla="*/ 2264632 h 2603535"/>
                      <a:gd name="connsiteX34" fmla="*/ 1946695 w 1969775"/>
                      <a:gd name="connsiteY34" fmla="*/ 2400143 h 2603535"/>
                      <a:gd name="connsiteX35" fmla="*/ 1847600 w 1969775"/>
                      <a:gd name="connsiteY35" fmla="*/ 2603535 h 2603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969775" h="2603535">
                        <a:moveTo>
                          <a:pt x="1847473" y="2603535"/>
                        </a:moveTo>
                        <a:lnTo>
                          <a:pt x="0" y="2603535"/>
                        </a:lnTo>
                        <a:lnTo>
                          <a:pt x="0" y="1831011"/>
                        </a:lnTo>
                        <a:cubicBezTo>
                          <a:pt x="127" y="1828474"/>
                          <a:pt x="190" y="1825872"/>
                          <a:pt x="317" y="1823208"/>
                        </a:cubicBezTo>
                        <a:cubicBezTo>
                          <a:pt x="4060" y="1720369"/>
                          <a:pt x="761" y="1529919"/>
                          <a:pt x="0" y="1363386"/>
                        </a:cubicBezTo>
                        <a:lnTo>
                          <a:pt x="0" y="1235044"/>
                        </a:lnTo>
                        <a:cubicBezTo>
                          <a:pt x="634" y="1111968"/>
                          <a:pt x="3109" y="999677"/>
                          <a:pt x="7676" y="875269"/>
                        </a:cubicBezTo>
                        <a:cubicBezTo>
                          <a:pt x="13576" y="714128"/>
                          <a:pt x="22966" y="532749"/>
                          <a:pt x="31277" y="404598"/>
                        </a:cubicBezTo>
                        <a:cubicBezTo>
                          <a:pt x="39587" y="276447"/>
                          <a:pt x="46883" y="201649"/>
                          <a:pt x="52276" y="146265"/>
                        </a:cubicBezTo>
                        <a:cubicBezTo>
                          <a:pt x="57668" y="90881"/>
                          <a:pt x="61221" y="54910"/>
                          <a:pt x="63187" y="36639"/>
                        </a:cubicBezTo>
                        <a:cubicBezTo>
                          <a:pt x="65154" y="18368"/>
                          <a:pt x="65471" y="17797"/>
                          <a:pt x="66042" y="15957"/>
                        </a:cubicBezTo>
                        <a:cubicBezTo>
                          <a:pt x="66550" y="14117"/>
                          <a:pt x="67248" y="10945"/>
                          <a:pt x="68643" y="9232"/>
                        </a:cubicBezTo>
                        <a:cubicBezTo>
                          <a:pt x="70039" y="7456"/>
                          <a:pt x="72069" y="7075"/>
                          <a:pt x="129293" y="7075"/>
                        </a:cubicBezTo>
                        <a:cubicBezTo>
                          <a:pt x="186517" y="7075"/>
                          <a:pt x="298935" y="7519"/>
                          <a:pt x="408498" y="8217"/>
                        </a:cubicBezTo>
                        <a:cubicBezTo>
                          <a:pt x="518061" y="8851"/>
                          <a:pt x="624706" y="9739"/>
                          <a:pt x="761041" y="9676"/>
                        </a:cubicBezTo>
                        <a:cubicBezTo>
                          <a:pt x="897377" y="9549"/>
                          <a:pt x="1063339" y="8471"/>
                          <a:pt x="1180896" y="7773"/>
                        </a:cubicBezTo>
                        <a:cubicBezTo>
                          <a:pt x="1298452" y="7138"/>
                          <a:pt x="1367540" y="6885"/>
                          <a:pt x="1439292" y="5552"/>
                        </a:cubicBezTo>
                        <a:cubicBezTo>
                          <a:pt x="1511044" y="4220"/>
                          <a:pt x="1585397" y="1809"/>
                          <a:pt x="1631900" y="731"/>
                        </a:cubicBezTo>
                        <a:cubicBezTo>
                          <a:pt x="1678402" y="-348"/>
                          <a:pt x="1696990" y="33"/>
                          <a:pt x="1706697" y="223"/>
                        </a:cubicBezTo>
                        <a:cubicBezTo>
                          <a:pt x="1716403" y="414"/>
                          <a:pt x="1717101" y="541"/>
                          <a:pt x="1717165" y="1746"/>
                        </a:cubicBezTo>
                        <a:cubicBezTo>
                          <a:pt x="1717165" y="2888"/>
                          <a:pt x="1716530" y="5108"/>
                          <a:pt x="1714500" y="8724"/>
                        </a:cubicBezTo>
                        <a:cubicBezTo>
                          <a:pt x="1712470" y="12341"/>
                          <a:pt x="1709108" y="17416"/>
                          <a:pt x="1702700" y="22301"/>
                        </a:cubicBezTo>
                        <a:cubicBezTo>
                          <a:pt x="1696293" y="27186"/>
                          <a:pt x="1686840" y="31817"/>
                          <a:pt x="1681193" y="34799"/>
                        </a:cubicBezTo>
                        <a:cubicBezTo>
                          <a:pt x="1675547" y="37781"/>
                          <a:pt x="1673644" y="39113"/>
                          <a:pt x="1672566" y="39938"/>
                        </a:cubicBezTo>
                        <a:cubicBezTo>
                          <a:pt x="1671487" y="40762"/>
                          <a:pt x="1671170" y="41079"/>
                          <a:pt x="1672058" y="51738"/>
                        </a:cubicBezTo>
                        <a:cubicBezTo>
                          <a:pt x="1672946" y="62396"/>
                          <a:pt x="1674976" y="83331"/>
                          <a:pt x="1685317" y="144806"/>
                        </a:cubicBezTo>
                        <a:cubicBezTo>
                          <a:pt x="1695722" y="206281"/>
                          <a:pt x="1714437" y="308231"/>
                          <a:pt x="1726554" y="415320"/>
                        </a:cubicBezTo>
                        <a:cubicBezTo>
                          <a:pt x="1738671" y="522345"/>
                          <a:pt x="1744127" y="634509"/>
                          <a:pt x="1749900" y="746610"/>
                        </a:cubicBezTo>
                        <a:cubicBezTo>
                          <a:pt x="1755673" y="858710"/>
                          <a:pt x="1761764" y="970875"/>
                          <a:pt x="1772359" y="1094902"/>
                        </a:cubicBezTo>
                        <a:cubicBezTo>
                          <a:pt x="1782953" y="1218930"/>
                          <a:pt x="1798116" y="1354884"/>
                          <a:pt x="1808710" y="1452013"/>
                        </a:cubicBezTo>
                        <a:cubicBezTo>
                          <a:pt x="1819305" y="1549142"/>
                          <a:pt x="1825396" y="1607381"/>
                          <a:pt x="1829456" y="1642464"/>
                        </a:cubicBezTo>
                        <a:cubicBezTo>
                          <a:pt x="1833579" y="1677547"/>
                          <a:pt x="1835736" y="1689474"/>
                          <a:pt x="1852104" y="1729188"/>
                        </a:cubicBezTo>
                        <a:cubicBezTo>
                          <a:pt x="1868472" y="1768902"/>
                          <a:pt x="1899051" y="1836467"/>
                          <a:pt x="1921763" y="1941716"/>
                        </a:cubicBezTo>
                        <a:cubicBezTo>
                          <a:pt x="1944475" y="2046965"/>
                          <a:pt x="1959193" y="2190025"/>
                          <a:pt x="1966108" y="2264632"/>
                        </a:cubicBezTo>
                        <a:cubicBezTo>
                          <a:pt x="1973023" y="2339239"/>
                          <a:pt x="1972008" y="2345393"/>
                          <a:pt x="1946695" y="2400143"/>
                        </a:cubicBezTo>
                        <a:cubicBezTo>
                          <a:pt x="1922714" y="2451911"/>
                          <a:pt x="1876910" y="2547009"/>
                          <a:pt x="1847600" y="260353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1" name="Freeform: Shape 10030">
                    <a:extLst>
                      <a:ext uri="{FF2B5EF4-FFF2-40B4-BE49-F238E27FC236}">
                        <a16:creationId xmlns:a16="http://schemas.microsoft.com/office/drawing/2014/main" id="{EF90F41D-88C0-1C4C-55AA-1D0E0D58582F}"/>
                      </a:ext>
                    </a:extLst>
                  </p:cNvPr>
                  <p:cNvSpPr/>
                  <p:nvPr/>
                </p:nvSpPr>
                <p:spPr>
                  <a:xfrm>
                    <a:off x="6273" y="2134354"/>
                    <a:ext cx="1536357" cy="1160089"/>
                  </a:xfrm>
                  <a:custGeom>
                    <a:avLst/>
                    <a:gdLst>
                      <a:gd name="connsiteX0" fmla="*/ 0 w 1536357"/>
                      <a:gd name="connsiteY0" fmla="*/ 1156153 h 1160089"/>
                      <a:gd name="connsiteX1" fmla="*/ 7042 w 1536357"/>
                      <a:gd name="connsiteY1" fmla="*/ 872000 h 1160089"/>
                      <a:gd name="connsiteX2" fmla="*/ 30642 w 1536357"/>
                      <a:gd name="connsiteY2" fmla="*/ 401329 h 1160089"/>
                      <a:gd name="connsiteX3" fmla="*/ 51641 w 1536357"/>
                      <a:gd name="connsiteY3" fmla="*/ 142997 h 1160089"/>
                      <a:gd name="connsiteX4" fmla="*/ 62553 w 1536357"/>
                      <a:gd name="connsiteY4" fmla="*/ 33370 h 1160089"/>
                      <a:gd name="connsiteX5" fmla="*/ 65408 w 1536357"/>
                      <a:gd name="connsiteY5" fmla="*/ 12688 h 1160089"/>
                      <a:gd name="connsiteX6" fmla="*/ 68009 w 1536357"/>
                      <a:gd name="connsiteY6" fmla="*/ 5963 h 1160089"/>
                      <a:gd name="connsiteX7" fmla="*/ 128659 w 1536357"/>
                      <a:gd name="connsiteY7" fmla="*/ 3807 h 1160089"/>
                      <a:gd name="connsiteX8" fmla="*/ 407864 w 1536357"/>
                      <a:gd name="connsiteY8" fmla="*/ 4948 h 1160089"/>
                      <a:gd name="connsiteX9" fmla="*/ 760407 w 1536357"/>
                      <a:gd name="connsiteY9" fmla="*/ 6408 h 1160089"/>
                      <a:gd name="connsiteX10" fmla="*/ 1180261 w 1536357"/>
                      <a:gd name="connsiteY10" fmla="*/ 4504 h 1160089"/>
                      <a:gd name="connsiteX11" fmla="*/ 1438657 w 1536357"/>
                      <a:gd name="connsiteY11" fmla="*/ 2284 h 1160089"/>
                      <a:gd name="connsiteX12" fmla="*/ 1536357 w 1536357"/>
                      <a:gd name="connsiteY12" fmla="*/ 0 h 1160089"/>
                      <a:gd name="connsiteX13" fmla="*/ 1522590 w 1536357"/>
                      <a:gd name="connsiteY13" fmla="*/ 12815 h 1160089"/>
                      <a:gd name="connsiteX14" fmla="*/ 1355042 w 1536357"/>
                      <a:gd name="connsiteY14" fmla="*/ 97763 h 1160089"/>
                      <a:gd name="connsiteX15" fmla="*/ 923768 w 1536357"/>
                      <a:gd name="connsiteY15" fmla="*/ 130626 h 1160089"/>
                      <a:gd name="connsiteX16" fmla="*/ 438569 w 1536357"/>
                      <a:gd name="connsiteY16" fmla="*/ 197302 h 1160089"/>
                      <a:gd name="connsiteX17" fmla="*/ 331163 w 1536357"/>
                      <a:gd name="connsiteY17" fmla="*/ 415350 h 1160089"/>
                      <a:gd name="connsiteX18" fmla="*/ 331163 w 1536357"/>
                      <a:gd name="connsiteY18" fmla="*/ 736236 h 1160089"/>
                      <a:gd name="connsiteX19" fmla="*/ 252242 w 1536357"/>
                      <a:gd name="connsiteY19" fmla="*/ 1026289 h 1160089"/>
                      <a:gd name="connsiteX20" fmla="*/ 37177 w 1536357"/>
                      <a:gd name="connsiteY20" fmla="*/ 1160087 h 1160089"/>
                      <a:gd name="connsiteX21" fmla="*/ 63 w 1536357"/>
                      <a:gd name="connsiteY21" fmla="*/ 1156153 h 1160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36357" h="1160089">
                        <a:moveTo>
                          <a:pt x="0" y="1156153"/>
                        </a:moveTo>
                        <a:cubicBezTo>
                          <a:pt x="1142" y="1061436"/>
                          <a:pt x="3426" y="970524"/>
                          <a:pt x="7042" y="872000"/>
                        </a:cubicBezTo>
                        <a:cubicBezTo>
                          <a:pt x="12942" y="710859"/>
                          <a:pt x="22331" y="529481"/>
                          <a:pt x="30642" y="401329"/>
                        </a:cubicBezTo>
                        <a:cubicBezTo>
                          <a:pt x="38953" y="273178"/>
                          <a:pt x="46249" y="198381"/>
                          <a:pt x="51641" y="142997"/>
                        </a:cubicBezTo>
                        <a:cubicBezTo>
                          <a:pt x="57034" y="87612"/>
                          <a:pt x="60586" y="51641"/>
                          <a:pt x="62553" y="33370"/>
                        </a:cubicBezTo>
                        <a:cubicBezTo>
                          <a:pt x="64520" y="15099"/>
                          <a:pt x="64837" y="14528"/>
                          <a:pt x="65408" y="12688"/>
                        </a:cubicBezTo>
                        <a:cubicBezTo>
                          <a:pt x="65915" y="10849"/>
                          <a:pt x="66613" y="7677"/>
                          <a:pt x="68009" y="5963"/>
                        </a:cubicBezTo>
                        <a:cubicBezTo>
                          <a:pt x="69405" y="4187"/>
                          <a:pt x="71435" y="3807"/>
                          <a:pt x="128659" y="3807"/>
                        </a:cubicBezTo>
                        <a:cubicBezTo>
                          <a:pt x="185883" y="3807"/>
                          <a:pt x="298301" y="4251"/>
                          <a:pt x="407864" y="4948"/>
                        </a:cubicBezTo>
                        <a:cubicBezTo>
                          <a:pt x="517427" y="5583"/>
                          <a:pt x="624072" y="6471"/>
                          <a:pt x="760407" y="6408"/>
                        </a:cubicBezTo>
                        <a:cubicBezTo>
                          <a:pt x="896742" y="6281"/>
                          <a:pt x="1062705" y="5202"/>
                          <a:pt x="1180261" y="4504"/>
                        </a:cubicBezTo>
                        <a:cubicBezTo>
                          <a:pt x="1297818" y="3870"/>
                          <a:pt x="1366905" y="3616"/>
                          <a:pt x="1438657" y="2284"/>
                        </a:cubicBezTo>
                        <a:cubicBezTo>
                          <a:pt x="1471647" y="1650"/>
                          <a:pt x="1505207" y="825"/>
                          <a:pt x="1536357" y="0"/>
                        </a:cubicBezTo>
                        <a:cubicBezTo>
                          <a:pt x="1532551" y="3997"/>
                          <a:pt x="1527792" y="8184"/>
                          <a:pt x="1522590" y="12815"/>
                        </a:cubicBezTo>
                        <a:cubicBezTo>
                          <a:pt x="1493915" y="38445"/>
                          <a:pt x="1452868" y="76764"/>
                          <a:pt x="1355042" y="97763"/>
                        </a:cubicBezTo>
                        <a:cubicBezTo>
                          <a:pt x="1257216" y="118699"/>
                          <a:pt x="1102546" y="122251"/>
                          <a:pt x="923768" y="130626"/>
                        </a:cubicBezTo>
                        <a:cubicBezTo>
                          <a:pt x="745054" y="139000"/>
                          <a:pt x="542232" y="152259"/>
                          <a:pt x="438569" y="197302"/>
                        </a:cubicBezTo>
                        <a:cubicBezTo>
                          <a:pt x="334906" y="242346"/>
                          <a:pt x="330339" y="319110"/>
                          <a:pt x="331163" y="415350"/>
                        </a:cubicBezTo>
                        <a:cubicBezTo>
                          <a:pt x="331988" y="511590"/>
                          <a:pt x="338142" y="627244"/>
                          <a:pt x="331163" y="736236"/>
                        </a:cubicBezTo>
                        <a:cubicBezTo>
                          <a:pt x="324121" y="845291"/>
                          <a:pt x="303884" y="947686"/>
                          <a:pt x="252242" y="1026289"/>
                        </a:cubicBezTo>
                        <a:cubicBezTo>
                          <a:pt x="200601" y="1104893"/>
                          <a:pt x="117493" y="1159643"/>
                          <a:pt x="37177" y="1160087"/>
                        </a:cubicBezTo>
                        <a:cubicBezTo>
                          <a:pt x="24679" y="1160150"/>
                          <a:pt x="12308" y="1158881"/>
                          <a:pt x="63" y="115615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2" name="Freeform: Shape 10031">
                    <a:extLst>
                      <a:ext uri="{FF2B5EF4-FFF2-40B4-BE49-F238E27FC236}">
                        <a16:creationId xmlns:a16="http://schemas.microsoft.com/office/drawing/2014/main" id="{1F4AFC46-6964-5526-FB67-E4C91CFA60A8}"/>
                      </a:ext>
                    </a:extLst>
                  </p:cNvPr>
                  <p:cNvSpPr/>
                  <p:nvPr/>
                </p:nvSpPr>
                <p:spPr>
                  <a:xfrm>
                    <a:off x="1114204" y="2160111"/>
                    <a:ext cx="676100" cy="1281958"/>
                  </a:xfrm>
                  <a:custGeom>
                    <a:avLst/>
                    <a:gdLst>
                      <a:gd name="connsiteX0" fmla="*/ 583477 w 676100"/>
                      <a:gd name="connsiteY0" fmla="*/ 0 h 1281958"/>
                      <a:gd name="connsiteX1" fmla="*/ 572502 w 676100"/>
                      <a:gd name="connsiteY1" fmla="*/ 5773 h 1281958"/>
                      <a:gd name="connsiteX2" fmla="*/ 563873 w 676100"/>
                      <a:gd name="connsiteY2" fmla="*/ 10912 h 1281958"/>
                      <a:gd name="connsiteX3" fmla="*/ 563366 w 676100"/>
                      <a:gd name="connsiteY3" fmla="*/ 22712 h 1281958"/>
                      <a:gd name="connsiteX4" fmla="*/ 576625 w 676100"/>
                      <a:gd name="connsiteY4" fmla="*/ 115780 h 1281958"/>
                      <a:gd name="connsiteX5" fmla="*/ 617862 w 676100"/>
                      <a:gd name="connsiteY5" fmla="*/ 386294 h 1281958"/>
                      <a:gd name="connsiteX6" fmla="*/ 641208 w 676100"/>
                      <a:gd name="connsiteY6" fmla="*/ 717584 h 1281958"/>
                      <a:gd name="connsiteX7" fmla="*/ 663667 w 676100"/>
                      <a:gd name="connsiteY7" fmla="*/ 1065877 h 1281958"/>
                      <a:gd name="connsiteX8" fmla="*/ 676101 w 676100"/>
                      <a:gd name="connsiteY8" fmla="*/ 1198850 h 1281958"/>
                      <a:gd name="connsiteX9" fmla="*/ 347412 w 676100"/>
                      <a:gd name="connsiteY9" fmla="*/ 1189841 h 1281958"/>
                      <a:gd name="connsiteX10" fmla="*/ 136977 w 676100"/>
                      <a:gd name="connsiteY10" fmla="*/ 792572 h 1281958"/>
                      <a:gd name="connsiteX11" fmla="*/ 4321 w 676100"/>
                      <a:gd name="connsiteY11" fmla="*/ 586895 h 1281958"/>
                      <a:gd name="connsiteX12" fmla="*/ 254153 w 676100"/>
                      <a:gd name="connsiteY12" fmla="*/ 567228 h 1281958"/>
                      <a:gd name="connsiteX13" fmla="*/ 366191 w 676100"/>
                      <a:gd name="connsiteY13" fmla="*/ 462423 h 1281958"/>
                      <a:gd name="connsiteX14" fmla="*/ 427855 w 676100"/>
                      <a:gd name="connsiteY14" fmla="*/ 94083 h 1281958"/>
                      <a:gd name="connsiteX15" fmla="*/ 583413 w 676100"/>
                      <a:gd name="connsiteY15" fmla="*/ 64 h 128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6100" h="1281958">
                        <a:moveTo>
                          <a:pt x="583477" y="0"/>
                        </a:moveTo>
                        <a:cubicBezTo>
                          <a:pt x="579417" y="2220"/>
                          <a:pt x="575420" y="4251"/>
                          <a:pt x="572502" y="5773"/>
                        </a:cubicBezTo>
                        <a:cubicBezTo>
                          <a:pt x="566855" y="8755"/>
                          <a:pt x="564952" y="10087"/>
                          <a:pt x="563873" y="10912"/>
                        </a:cubicBezTo>
                        <a:cubicBezTo>
                          <a:pt x="562795" y="11737"/>
                          <a:pt x="562478" y="12054"/>
                          <a:pt x="563366" y="22712"/>
                        </a:cubicBezTo>
                        <a:cubicBezTo>
                          <a:pt x="564254" y="33370"/>
                          <a:pt x="566284" y="54306"/>
                          <a:pt x="576625" y="115780"/>
                        </a:cubicBezTo>
                        <a:cubicBezTo>
                          <a:pt x="587029" y="177255"/>
                          <a:pt x="605745" y="279205"/>
                          <a:pt x="617862" y="386294"/>
                        </a:cubicBezTo>
                        <a:cubicBezTo>
                          <a:pt x="629979" y="493319"/>
                          <a:pt x="635435" y="605483"/>
                          <a:pt x="641208" y="717584"/>
                        </a:cubicBezTo>
                        <a:cubicBezTo>
                          <a:pt x="646981" y="829685"/>
                          <a:pt x="653072" y="941849"/>
                          <a:pt x="663667" y="1065877"/>
                        </a:cubicBezTo>
                        <a:cubicBezTo>
                          <a:pt x="667410" y="1109461"/>
                          <a:pt x="671660" y="1154504"/>
                          <a:pt x="676101" y="1198850"/>
                        </a:cubicBezTo>
                        <a:cubicBezTo>
                          <a:pt x="584365" y="1332330"/>
                          <a:pt x="440480" y="1286843"/>
                          <a:pt x="347412" y="1189841"/>
                        </a:cubicBezTo>
                        <a:cubicBezTo>
                          <a:pt x="243685" y="1081674"/>
                          <a:pt x="203146" y="909557"/>
                          <a:pt x="136977" y="792572"/>
                        </a:cubicBezTo>
                        <a:cubicBezTo>
                          <a:pt x="70808" y="675586"/>
                          <a:pt x="-21055" y="613794"/>
                          <a:pt x="4321" y="586895"/>
                        </a:cubicBezTo>
                        <a:cubicBezTo>
                          <a:pt x="29698" y="559996"/>
                          <a:pt x="172377" y="567926"/>
                          <a:pt x="254153" y="567228"/>
                        </a:cubicBezTo>
                        <a:cubicBezTo>
                          <a:pt x="335929" y="566594"/>
                          <a:pt x="356928" y="557268"/>
                          <a:pt x="366191" y="462423"/>
                        </a:cubicBezTo>
                        <a:cubicBezTo>
                          <a:pt x="375453" y="367515"/>
                          <a:pt x="373042" y="186961"/>
                          <a:pt x="427855" y="94083"/>
                        </a:cubicBezTo>
                        <a:cubicBezTo>
                          <a:pt x="464207" y="32482"/>
                          <a:pt x="525745" y="9389"/>
                          <a:pt x="583413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3" name="Freeform: Shape 10032">
                    <a:extLst>
                      <a:ext uri="{FF2B5EF4-FFF2-40B4-BE49-F238E27FC236}">
                        <a16:creationId xmlns:a16="http://schemas.microsoft.com/office/drawing/2014/main" id="{A2B8B952-C402-5790-C2C8-989E27AFD3FD}"/>
                      </a:ext>
                    </a:extLst>
                  </p:cNvPr>
                  <p:cNvSpPr/>
                  <p:nvPr/>
                </p:nvSpPr>
                <p:spPr>
                  <a:xfrm>
                    <a:off x="1617464" y="2221839"/>
                    <a:ext cx="169605" cy="1104575"/>
                  </a:xfrm>
                  <a:custGeom>
                    <a:avLst/>
                    <a:gdLst>
                      <a:gd name="connsiteX0" fmla="*/ 64800 w 169605"/>
                      <a:gd name="connsiteY0" fmla="*/ 0 h 1104575"/>
                      <a:gd name="connsiteX1" fmla="*/ 73365 w 169605"/>
                      <a:gd name="connsiteY1" fmla="*/ 54115 h 1104575"/>
                      <a:gd name="connsiteX2" fmla="*/ 114602 w 169605"/>
                      <a:gd name="connsiteY2" fmla="*/ 324629 h 1104575"/>
                      <a:gd name="connsiteX3" fmla="*/ 137948 w 169605"/>
                      <a:gd name="connsiteY3" fmla="*/ 655919 h 1104575"/>
                      <a:gd name="connsiteX4" fmla="*/ 160406 w 169605"/>
                      <a:gd name="connsiteY4" fmla="*/ 1004212 h 1104575"/>
                      <a:gd name="connsiteX5" fmla="*/ 169605 w 169605"/>
                      <a:gd name="connsiteY5" fmla="*/ 1104512 h 1104575"/>
                      <a:gd name="connsiteX6" fmla="*/ 50019 w 169605"/>
                      <a:gd name="connsiteY6" fmla="*/ 1082689 h 1104575"/>
                      <a:gd name="connsiteX7" fmla="*/ 154 w 169605"/>
                      <a:gd name="connsiteY7" fmla="*/ 1004085 h 1104575"/>
                      <a:gd name="connsiteX8" fmla="*/ 12652 w 169605"/>
                      <a:gd name="connsiteY8" fmla="*/ 917551 h 1104575"/>
                      <a:gd name="connsiteX9" fmla="*/ 58329 w 169605"/>
                      <a:gd name="connsiteY9" fmla="*/ 834126 h 1104575"/>
                      <a:gd name="connsiteX10" fmla="*/ 62834 w 169605"/>
                      <a:gd name="connsiteY10" fmla="*/ 621598 h 1104575"/>
                      <a:gd name="connsiteX11" fmla="*/ 33397 w 169605"/>
                      <a:gd name="connsiteY11" fmla="*/ 366437 h 1104575"/>
                      <a:gd name="connsiteX12" fmla="*/ 24135 w 169605"/>
                      <a:gd name="connsiteY12" fmla="*/ 104678 h 1104575"/>
                      <a:gd name="connsiteX13" fmla="*/ 64737 w 169605"/>
                      <a:gd name="connsiteY13" fmla="*/ 0 h 110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9605" h="1104575">
                        <a:moveTo>
                          <a:pt x="64800" y="0"/>
                        </a:moveTo>
                        <a:cubicBezTo>
                          <a:pt x="66704" y="13323"/>
                          <a:pt x="69432" y="30769"/>
                          <a:pt x="73365" y="54115"/>
                        </a:cubicBezTo>
                        <a:cubicBezTo>
                          <a:pt x="83769" y="115590"/>
                          <a:pt x="102485" y="217540"/>
                          <a:pt x="114602" y="324629"/>
                        </a:cubicBezTo>
                        <a:cubicBezTo>
                          <a:pt x="126719" y="431654"/>
                          <a:pt x="132175" y="543819"/>
                          <a:pt x="137948" y="655919"/>
                        </a:cubicBezTo>
                        <a:cubicBezTo>
                          <a:pt x="143721" y="768020"/>
                          <a:pt x="149812" y="880184"/>
                          <a:pt x="160406" y="1004212"/>
                        </a:cubicBezTo>
                        <a:cubicBezTo>
                          <a:pt x="163198" y="1037138"/>
                          <a:pt x="166370" y="1070889"/>
                          <a:pt x="169605" y="1104512"/>
                        </a:cubicBezTo>
                        <a:cubicBezTo>
                          <a:pt x="126592" y="1105464"/>
                          <a:pt x="79519" y="1095567"/>
                          <a:pt x="50019" y="1082689"/>
                        </a:cubicBezTo>
                        <a:cubicBezTo>
                          <a:pt x="3580" y="1062387"/>
                          <a:pt x="852" y="1034600"/>
                          <a:pt x="154" y="1004085"/>
                        </a:cubicBezTo>
                        <a:cubicBezTo>
                          <a:pt x="-544" y="973633"/>
                          <a:pt x="725" y="940517"/>
                          <a:pt x="12652" y="917551"/>
                        </a:cubicBezTo>
                        <a:cubicBezTo>
                          <a:pt x="24579" y="894585"/>
                          <a:pt x="47227" y="881770"/>
                          <a:pt x="58329" y="834126"/>
                        </a:cubicBezTo>
                        <a:cubicBezTo>
                          <a:pt x="69432" y="786481"/>
                          <a:pt x="69114" y="703881"/>
                          <a:pt x="62834" y="621598"/>
                        </a:cubicBezTo>
                        <a:cubicBezTo>
                          <a:pt x="56553" y="539251"/>
                          <a:pt x="44372" y="457158"/>
                          <a:pt x="33397" y="366437"/>
                        </a:cubicBezTo>
                        <a:cubicBezTo>
                          <a:pt x="22422" y="275716"/>
                          <a:pt x="12652" y="176430"/>
                          <a:pt x="24135" y="104678"/>
                        </a:cubicBezTo>
                        <a:cubicBezTo>
                          <a:pt x="31367" y="59571"/>
                          <a:pt x="47037" y="25377"/>
                          <a:pt x="64737" y="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4" name="Freeform: Shape 10033">
                    <a:extLst>
                      <a:ext uri="{FF2B5EF4-FFF2-40B4-BE49-F238E27FC236}">
                        <a16:creationId xmlns:a16="http://schemas.microsoft.com/office/drawing/2014/main" id="{01AA4ACF-EF27-67BF-F7AE-B714769FDC29}"/>
                      </a:ext>
                    </a:extLst>
                  </p:cNvPr>
                  <p:cNvSpPr/>
                  <p:nvPr/>
                </p:nvSpPr>
                <p:spPr>
                  <a:xfrm>
                    <a:off x="5639" y="3289111"/>
                    <a:ext cx="1969712" cy="1445572"/>
                  </a:xfrm>
                  <a:custGeom>
                    <a:avLst/>
                    <a:gdLst>
                      <a:gd name="connsiteX0" fmla="*/ 1847473 w 1969712"/>
                      <a:gd name="connsiteY0" fmla="*/ 1445573 h 1445572"/>
                      <a:gd name="connsiteX1" fmla="*/ 0 w 1969712"/>
                      <a:gd name="connsiteY1" fmla="*/ 1445573 h 1445572"/>
                      <a:gd name="connsiteX2" fmla="*/ 0 w 1969712"/>
                      <a:gd name="connsiteY2" fmla="*/ 673048 h 1445572"/>
                      <a:gd name="connsiteX3" fmla="*/ 317 w 1969712"/>
                      <a:gd name="connsiteY3" fmla="*/ 665245 h 1445572"/>
                      <a:gd name="connsiteX4" fmla="*/ 0 w 1969712"/>
                      <a:gd name="connsiteY4" fmla="*/ 205423 h 1445572"/>
                      <a:gd name="connsiteX5" fmla="*/ 0 w 1969712"/>
                      <a:gd name="connsiteY5" fmla="*/ 76891 h 1445572"/>
                      <a:gd name="connsiteX6" fmla="*/ 634 w 1969712"/>
                      <a:gd name="connsiteY6" fmla="*/ 635 h 1445572"/>
                      <a:gd name="connsiteX7" fmla="*/ 381028 w 1969712"/>
                      <a:gd name="connsiteY7" fmla="*/ 445 h 1445572"/>
                      <a:gd name="connsiteX8" fmla="*/ 1014870 w 1969712"/>
                      <a:gd name="connsiteY8" fmla="*/ 6408 h 1445572"/>
                      <a:gd name="connsiteX9" fmla="*/ 1610012 w 1969712"/>
                      <a:gd name="connsiteY9" fmla="*/ 3299 h 1445572"/>
                      <a:gd name="connsiteX10" fmla="*/ 1779654 w 1969712"/>
                      <a:gd name="connsiteY10" fmla="*/ 17827 h 1445572"/>
                      <a:gd name="connsiteX11" fmla="*/ 1808647 w 1969712"/>
                      <a:gd name="connsiteY11" fmla="*/ 293987 h 1445572"/>
                      <a:gd name="connsiteX12" fmla="*/ 1829392 w 1969712"/>
                      <a:gd name="connsiteY12" fmla="*/ 484438 h 1445572"/>
                      <a:gd name="connsiteX13" fmla="*/ 1852041 w 1969712"/>
                      <a:gd name="connsiteY13" fmla="*/ 571162 h 1445572"/>
                      <a:gd name="connsiteX14" fmla="*/ 1921699 w 1969712"/>
                      <a:gd name="connsiteY14" fmla="*/ 783690 h 1445572"/>
                      <a:gd name="connsiteX15" fmla="*/ 1966045 w 1969712"/>
                      <a:gd name="connsiteY15" fmla="*/ 1106606 h 1445572"/>
                      <a:gd name="connsiteX16" fmla="*/ 1946632 w 1969712"/>
                      <a:gd name="connsiteY16" fmla="*/ 1242117 h 1445572"/>
                      <a:gd name="connsiteX17" fmla="*/ 1847536 w 1969712"/>
                      <a:gd name="connsiteY17" fmla="*/ 1445509 h 144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712" h="1445572">
                        <a:moveTo>
                          <a:pt x="1847473" y="1445573"/>
                        </a:moveTo>
                        <a:lnTo>
                          <a:pt x="0" y="1445573"/>
                        </a:lnTo>
                        <a:lnTo>
                          <a:pt x="0" y="673048"/>
                        </a:lnTo>
                        <a:cubicBezTo>
                          <a:pt x="127" y="670511"/>
                          <a:pt x="190" y="667910"/>
                          <a:pt x="317" y="665245"/>
                        </a:cubicBezTo>
                        <a:cubicBezTo>
                          <a:pt x="4060" y="562407"/>
                          <a:pt x="761" y="371957"/>
                          <a:pt x="0" y="205423"/>
                        </a:cubicBezTo>
                        <a:lnTo>
                          <a:pt x="0" y="76891"/>
                        </a:lnTo>
                        <a:cubicBezTo>
                          <a:pt x="127" y="51071"/>
                          <a:pt x="317" y="25758"/>
                          <a:pt x="634" y="635"/>
                        </a:cubicBezTo>
                        <a:cubicBezTo>
                          <a:pt x="80888" y="445"/>
                          <a:pt x="212909" y="-571"/>
                          <a:pt x="381028" y="445"/>
                        </a:cubicBezTo>
                        <a:cubicBezTo>
                          <a:pt x="562470" y="1523"/>
                          <a:pt x="785847" y="5076"/>
                          <a:pt x="1014870" y="6408"/>
                        </a:cubicBezTo>
                        <a:cubicBezTo>
                          <a:pt x="1243829" y="7740"/>
                          <a:pt x="1478372" y="6852"/>
                          <a:pt x="1610012" y="3299"/>
                        </a:cubicBezTo>
                        <a:cubicBezTo>
                          <a:pt x="1709552" y="635"/>
                          <a:pt x="1750218" y="-3552"/>
                          <a:pt x="1779654" y="17827"/>
                        </a:cubicBezTo>
                        <a:cubicBezTo>
                          <a:pt x="1789170" y="117430"/>
                          <a:pt x="1800273" y="217667"/>
                          <a:pt x="1808647" y="293987"/>
                        </a:cubicBezTo>
                        <a:cubicBezTo>
                          <a:pt x="1819242" y="391116"/>
                          <a:pt x="1825332" y="449355"/>
                          <a:pt x="1829392" y="484438"/>
                        </a:cubicBezTo>
                        <a:cubicBezTo>
                          <a:pt x="1833516" y="519521"/>
                          <a:pt x="1835673" y="531448"/>
                          <a:pt x="1852041" y="571162"/>
                        </a:cubicBezTo>
                        <a:cubicBezTo>
                          <a:pt x="1868409" y="610876"/>
                          <a:pt x="1898987" y="678441"/>
                          <a:pt x="1921699" y="783690"/>
                        </a:cubicBezTo>
                        <a:cubicBezTo>
                          <a:pt x="1944411" y="888939"/>
                          <a:pt x="1959130" y="1031999"/>
                          <a:pt x="1966045" y="1106606"/>
                        </a:cubicBezTo>
                        <a:cubicBezTo>
                          <a:pt x="1972960" y="1181213"/>
                          <a:pt x="1971945" y="1187367"/>
                          <a:pt x="1946632" y="1242117"/>
                        </a:cubicBezTo>
                        <a:cubicBezTo>
                          <a:pt x="1922651" y="1293885"/>
                          <a:pt x="1876846" y="1388983"/>
                          <a:pt x="1847536" y="144550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5" name="Freeform: Shape 10034">
                    <a:extLst>
                      <a:ext uri="{FF2B5EF4-FFF2-40B4-BE49-F238E27FC236}">
                        <a16:creationId xmlns:a16="http://schemas.microsoft.com/office/drawing/2014/main" id="{E8AE824C-7DD1-03B9-8607-67B152B9BF01}"/>
                      </a:ext>
                    </a:extLst>
                  </p:cNvPr>
                  <p:cNvSpPr/>
                  <p:nvPr/>
                </p:nvSpPr>
                <p:spPr>
                  <a:xfrm>
                    <a:off x="5638" y="3353283"/>
                    <a:ext cx="1545075" cy="641547"/>
                  </a:xfrm>
                  <a:custGeom>
                    <a:avLst/>
                    <a:gdLst>
                      <a:gd name="connsiteX0" fmla="*/ 0 w 1545075"/>
                      <a:gd name="connsiteY0" fmla="*/ 608941 h 641547"/>
                      <a:gd name="connsiteX1" fmla="*/ 317 w 1545075"/>
                      <a:gd name="connsiteY1" fmla="*/ 601074 h 641547"/>
                      <a:gd name="connsiteX2" fmla="*/ 0 w 1545075"/>
                      <a:gd name="connsiteY2" fmla="*/ 141252 h 641547"/>
                      <a:gd name="connsiteX3" fmla="*/ 0 w 1545075"/>
                      <a:gd name="connsiteY3" fmla="*/ 25281 h 641547"/>
                      <a:gd name="connsiteX4" fmla="*/ 249070 w 1545075"/>
                      <a:gd name="connsiteY4" fmla="*/ 285 h 641547"/>
                      <a:gd name="connsiteX5" fmla="*/ 489703 w 1545075"/>
                      <a:gd name="connsiteY5" fmla="*/ 6439 h 641547"/>
                      <a:gd name="connsiteX6" fmla="*/ 935568 w 1545075"/>
                      <a:gd name="connsiteY6" fmla="*/ 17922 h 641547"/>
                      <a:gd name="connsiteX7" fmla="*/ 1369253 w 1545075"/>
                      <a:gd name="connsiteY7" fmla="*/ 24139 h 641547"/>
                      <a:gd name="connsiteX8" fmla="*/ 1500196 w 1545075"/>
                      <a:gd name="connsiteY8" fmla="*/ 69817 h 641547"/>
                      <a:gd name="connsiteX9" fmla="*/ 1538514 w 1545075"/>
                      <a:gd name="connsiteY9" fmla="*/ 275557 h 641547"/>
                      <a:gd name="connsiteX10" fmla="*/ 1396533 w 1545075"/>
                      <a:gd name="connsiteY10" fmla="*/ 472669 h 641547"/>
                      <a:gd name="connsiteX11" fmla="*/ 1337913 w 1545075"/>
                      <a:gd name="connsiteY11" fmla="*/ 584199 h 641547"/>
                      <a:gd name="connsiteX12" fmla="*/ 1245162 w 1545075"/>
                      <a:gd name="connsiteY12" fmla="*/ 630320 h 641547"/>
                      <a:gd name="connsiteX13" fmla="*/ 772778 w 1545075"/>
                      <a:gd name="connsiteY13" fmla="*/ 634761 h 641547"/>
                      <a:gd name="connsiteX14" fmla="*/ 72260 w 1545075"/>
                      <a:gd name="connsiteY14" fmla="*/ 638568 h 641547"/>
                      <a:gd name="connsiteX15" fmla="*/ 0 w 1545075"/>
                      <a:gd name="connsiteY15" fmla="*/ 633366 h 641547"/>
                      <a:gd name="connsiteX16" fmla="*/ 0 w 1545075"/>
                      <a:gd name="connsiteY16" fmla="*/ 609004 h 641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545075" h="641547">
                        <a:moveTo>
                          <a:pt x="0" y="608941"/>
                        </a:moveTo>
                        <a:cubicBezTo>
                          <a:pt x="127" y="606340"/>
                          <a:pt x="190" y="603738"/>
                          <a:pt x="317" y="601074"/>
                        </a:cubicBezTo>
                        <a:cubicBezTo>
                          <a:pt x="4060" y="498235"/>
                          <a:pt x="761" y="307785"/>
                          <a:pt x="0" y="141252"/>
                        </a:cubicBezTo>
                        <a:lnTo>
                          <a:pt x="0" y="25281"/>
                        </a:lnTo>
                        <a:cubicBezTo>
                          <a:pt x="74163" y="6376"/>
                          <a:pt x="175288" y="1427"/>
                          <a:pt x="249070" y="285"/>
                        </a:cubicBezTo>
                        <a:cubicBezTo>
                          <a:pt x="332940" y="-1047"/>
                          <a:pt x="381472" y="2506"/>
                          <a:pt x="489703" y="6439"/>
                        </a:cubicBezTo>
                        <a:cubicBezTo>
                          <a:pt x="597934" y="10436"/>
                          <a:pt x="765863" y="14813"/>
                          <a:pt x="935568" y="17922"/>
                        </a:cubicBezTo>
                        <a:cubicBezTo>
                          <a:pt x="1105210" y="21030"/>
                          <a:pt x="1276629" y="22807"/>
                          <a:pt x="1369253" y="24139"/>
                        </a:cubicBezTo>
                        <a:cubicBezTo>
                          <a:pt x="1461877" y="25535"/>
                          <a:pt x="1475771" y="26550"/>
                          <a:pt x="1500196" y="69817"/>
                        </a:cubicBezTo>
                        <a:cubicBezTo>
                          <a:pt x="1524684" y="113084"/>
                          <a:pt x="1559767" y="198603"/>
                          <a:pt x="1538514" y="275557"/>
                        </a:cubicBezTo>
                        <a:cubicBezTo>
                          <a:pt x="1517261" y="352575"/>
                          <a:pt x="1439736" y="421028"/>
                          <a:pt x="1396533" y="472669"/>
                        </a:cubicBezTo>
                        <a:cubicBezTo>
                          <a:pt x="1353329" y="524310"/>
                          <a:pt x="1344511" y="559139"/>
                          <a:pt x="1337913" y="584199"/>
                        </a:cubicBezTo>
                        <a:cubicBezTo>
                          <a:pt x="1331378" y="609258"/>
                          <a:pt x="1327064" y="624547"/>
                          <a:pt x="1245162" y="630320"/>
                        </a:cubicBezTo>
                        <a:cubicBezTo>
                          <a:pt x="1163259" y="636030"/>
                          <a:pt x="1003641" y="632223"/>
                          <a:pt x="772778" y="634761"/>
                        </a:cubicBezTo>
                        <a:cubicBezTo>
                          <a:pt x="541915" y="637235"/>
                          <a:pt x="239681" y="646117"/>
                          <a:pt x="72260" y="638568"/>
                        </a:cubicBezTo>
                        <a:cubicBezTo>
                          <a:pt x="44726" y="637362"/>
                          <a:pt x="20809" y="635649"/>
                          <a:pt x="0" y="633366"/>
                        </a:cubicBezTo>
                        <a:lnTo>
                          <a:pt x="0" y="609004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6" name="Freeform: Shape 10035">
                    <a:extLst>
                      <a:ext uri="{FF2B5EF4-FFF2-40B4-BE49-F238E27FC236}">
                        <a16:creationId xmlns:a16="http://schemas.microsoft.com/office/drawing/2014/main" id="{C0442E63-C130-EFA7-E1AC-B6F0A32A13A0}"/>
                      </a:ext>
                    </a:extLst>
                  </p:cNvPr>
                  <p:cNvSpPr/>
                  <p:nvPr/>
                </p:nvSpPr>
                <p:spPr>
                  <a:xfrm>
                    <a:off x="5639" y="3335688"/>
                    <a:ext cx="182816" cy="395247"/>
                  </a:xfrm>
                  <a:custGeom>
                    <a:avLst/>
                    <a:gdLst>
                      <a:gd name="connsiteX0" fmla="*/ 1586 w 182816"/>
                      <a:gd name="connsiteY0" fmla="*/ 368647 h 395247"/>
                      <a:gd name="connsiteX1" fmla="*/ 0 w 182816"/>
                      <a:gd name="connsiteY1" fmla="*/ 158720 h 395247"/>
                      <a:gd name="connsiteX2" fmla="*/ 0 w 182816"/>
                      <a:gd name="connsiteY2" fmla="*/ 14137 h 395247"/>
                      <a:gd name="connsiteX3" fmla="*/ 139825 w 182816"/>
                      <a:gd name="connsiteY3" fmla="*/ 1322 h 395247"/>
                      <a:gd name="connsiteX4" fmla="*/ 178777 w 182816"/>
                      <a:gd name="connsiteY4" fmla="*/ 33487 h 395247"/>
                      <a:gd name="connsiteX5" fmla="*/ 138683 w 182816"/>
                      <a:gd name="connsiteY5" fmla="*/ 137277 h 395247"/>
                      <a:gd name="connsiteX6" fmla="*/ 143568 w 182816"/>
                      <a:gd name="connsiteY6" fmla="*/ 285412 h 395247"/>
                      <a:gd name="connsiteX7" fmla="*/ 123139 w 182816"/>
                      <a:gd name="connsiteY7" fmla="*/ 374166 h 395247"/>
                      <a:gd name="connsiteX8" fmla="*/ 6725 w 182816"/>
                      <a:gd name="connsiteY8" fmla="*/ 374356 h 395247"/>
                      <a:gd name="connsiteX9" fmla="*/ 1523 w 182816"/>
                      <a:gd name="connsiteY9" fmla="*/ 368710 h 39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816" h="395247">
                        <a:moveTo>
                          <a:pt x="1586" y="368647"/>
                        </a:moveTo>
                        <a:cubicBezTo>
                          <a:pt x="1079" y="299813"/>
                          <a:pt x="317" y="227236"/>
                          <a:pt x="0" y="158720"/>
                        </a:cubicBezTo>
                        <a:lnTo>
                          <a:pt x="0" y="14137"/>
                        </a:lnTo>
                        <a:cubicBezTo>
                          <a:pt x="43394" y="-1279"/>
                          <a:pt x="104424" y="-1342"/>
                          <a:pt x="139825" y="1322"/>
                        </a:cubicBezTo>
                        <a:cubicBezTo>
                          <a:pt x="183662" y="4621"/>
                          <a:pt x="188103" y="12044"/>
                          <a:pt x="178777" y="33487"/>
                        </a:cubicBezTo>
                        <a:cubicBezTo>
                          <a:pt x="169452" y="54866"/>
                          <a:pt x="146296" y="90267"/>
                          <a:pt x="138683" y="137277"/>
                        </a:cubicBezTo>
                        <a:cubicBezTo>
                          <a:pt x="131070" y="184287"/>
                          <a:pt x="138873" y="243033"/>
                          <a:pt x="143568" y="285412"/>
                        </a:cubicBezTo>
                        <a:cubicBezTo>
                          <a:pt x="148199" y="327791"/>
                          <a:pt x="149658" y="353802"/>
                          <a:pt x="123139" y="374166"/>
                        </a:cubicBezTo>
                        <a:cubicBezTo>
                          <a:pt x="96621" y="394467"/>
                          <a:pt x="42188" y="409059"/>
                          <a:pt x="6725" y="374356"/>
                        </a:cubicBezTo>
                        <a:cubicBezTo>
                          <a:pt x="4948" y="372580"/>
                          <a:pt x="3172" y="370740"/>
                          <a:pt x="1523" y="3687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7" name="Freeform: Shape 10036">
                    <a:extLst>
                      <a:ext uri="{FF2B5EF4-FFF2-40B4-BE49-F238E27FC236}">
                        <a16:creationId xmlns:a16="http://schemas.microsoft.com/office/drawing/2014/main" id="{00530C6A-C01E-6D77-9E3B-BBDF8C9DCA7B}"/>
                      </a:ext>
                    </a:extLst>
                  </p:cNvPr>
                  <p:cNvSpPr/>
                  <p:nvPr/>
                </p:nvSpPr>
                <p:spPr>
                  <a:xfrm>
                    <a:off x="326778" y="3353568"/>
                    <a:ext cx="1220102" cy="194179"/>
                  </a:xfrm>
                  <a:custGeom>
                    <a:avLst/>
                    <a:gdLst>
                      <a:gd name="connsiteX0" fmla="*/ 0 w 1220102"/>
                      <a:gd name="connsiteY0" fmla="*/ 64 h 194179"/>
                      <a:gd name="connsiteX1" fmla="*/ 168627 w 1220102"/>
                      <a:gd name="connsiteY1" fmla="*/ 6154 h 194179"/>
                      <a:gd name="connsiteX2" fmla="*/ 614492 w 1220102"/>
                      <a:gd name="connsiteY2" fmla="*/ 17637 h 194179"/>
                      <a:gd name="connsiteX3" fmla="*/ 806719 w 1220102"/>
                      <a:gd name="connsiteY3" fmla="*/ 20682 h 194179"/>
                      <a:gd name="connsiteX4" fmla="*/ 613604 w 1220102"/>
                      <a:gd name="connsiteY4" fmla="*/ 65852 h 194179"/>
                      <a:gd name="connsiteX5" fmla="*/ 411797 w 1220102"/>
                      <a:gd name="connsiteY5" fmla="*/ 96558 h 194179"/>
                      <a:gd name="connsiteX6" fmla="*/ 216208 w 1220102"/>
                      <a:gd name="connsiteY6" fmla="*/ 121363 h 194179"/>
                      <a:gd name="connsiteX7" fmla="*/ 61094 w 1220102"/>
                      <a:gd name="connsiteY7" fmla="*/ 75432 h 194179"/>
                      <a:gd name="connsiteX8" fmla="*/ 63 w 1220102"/>
                      <a:gd name="connsiteY8" fmla="*/ 0 h 194179"/>
                      <a:gd name="connsiteX9" fmla="*/ 63 w 1220102"/>
                      <a:gd name="connsiteY9" fmla="*/ 0 h 194179"/>
                      <a:gd name="connsiteX10" fmla="*/ 877583 w 1220102"/>
                      <a:gd name="connsiteY10" fmla="*/ 21634 h 194179"/>
                      <a:gd name="connsiteX11" fmla="*/ 1044053 w 1220102"/>
                      <a:gd name="connsiteY11" fmla="*/ 23854 h 194179"/>
                      <a:gd name="connsiteX12" fmla="*/ 1060928 w 1220102"/>
                      <a:gd name="connsiteY12" fmla="*/ 29120 h 194179"/>
                      <a:gd name="connsiteX13" fmla="*/ 1198532 w 1220102"/>
                      <a:gd name="connsiteY13" fmla="*/ 109500 h 194179"/>
                      <a:gd name="connsiteX14" fmla="*/ 1220102 w 1220102"/>
                      <a:gd name="connsiteY14" fmla="*/ 182076 h 194179"/>
                      <a:gd name="connsiteX15" fmla="*/ 1063149 w 1220102"/>
                      <a:gd name="connsiteY15" fmla="*/ 169515 h 194179"/>
                      <a:gd name="connsiteX16" fmla="*/ 938423 w 1220102"/>
                      <a:gd name="connsiteY16" fmla="*/ 77716 h 194179"/>
                      <a:gd name="connsiteX17" fmla="*/ 877646 w 1220102"/>
                      <a:gd name="connsiteY17" fmla="*/ 21697 h 194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20102" h="194179">
                        <a:moveTo>
                          <a:pt x="0" y="64"/>
                        </a:moveTo>
                        <a:cubicBezTo>
                          <a:pt x="48533" y="952"/>
                          <a:pt x="94654" y="3489"/>
                          <a:pt x="168627" y="6154"/>
                        </a:cubicBezTo>
                        <a:cubicBezTo>
                          <a:pt x="276858" y="10151"/>
                          <a:pt x="444787" y="14528"/>
                          <a:pt x="614492" y="17637"/>
                        </a:cubicBezTo>
                        <a:cubicBezTo>
                          <a:pt x="679837" y="18842"/>
                          <a:pt x="745435" y="19794"/>
                          <a:pt x="806719" y="20682"/>
                        </a:cubicBezTo>
                        <a:cubicBezTo>
                          <a:pt x="751145" y="29373"/>
                          <a:pt x="676347" y="51958"/>
                          <a:pt x="613604" y="65852"/>
                        </a:cubicBezTo>
                        <a:cubicBezTo>
                          <a:pt x="535571" y="83045"/>
                          <a:pt x="476127" y="86788"/>
                          <a:pt x="411797" y="96558"/>
                        </a:cubicBezTo>
                        <a:cubicBezTo>
                          <a:pt x="347468" y="106328"/>
                          <a:pt x="278253" y="122251"/>
                          <a:pt x="216208" y="121363"/>
                        </a:cubicBezTo>
                        <a:cubicBezTo>
                          <a:pt x="154162" y="120475"/>
                          <a:pt x="99222" y="102838"/>
                          <a:pt x="61094" y="75432"/>
                        </a:cubicBezTo>
                        <a:cubicBezTo>
                          <a:pt x="28675" y="52149"/>
                          <a:pt x="8438" y="21887"/>
                          <a:pt x="63" y="0"/>
                        </a:cubicBezTo>
                        <a:lnTo>
                          <a:pt x="63" y="0"/>
                        </a:lnTo>
                        <a:close/>
                        <a:moveTo>
                          <a:pt x="877583" y="21634"/>
                        </a:moveTo>
                        <a:cubicBezTo>
                          <a:pt x="943752" y="22522"/>
                          <a:pt x="1001674" y="23220"/>
                          <a:pt x="1044053" y="23854"/>
                        </a:cubicBezTo>
                        <a:cubicBezTo>
                          <a:pt x="1049826" y="25567"/>
                          <a:pt x="1055409" y="27280"/>
                          <a:pt x="1060928" y="29120"/>
                        </a:cubicBezTo>
                        <a:cubicBezTo>
                          <a:pt x="1126209" y="50753"/>
                          <a:pt x="1171824" y="81015"/>
                          <a:pt x="1198532" y="109500"/>
                        </a:cubicBezTo>
                        <a:cubicBezTo>
                          <a:pt x="1207414" y="130816"/>
                          <a:pt x="1215598" y="155748"/>
                          <a:pt x="1220102" y="182076"/>
                        </a:cubicBezTo>
                        <a:cubicBezTo>
                          <a:pt x="1196946" y="205106"/>
                          <a:pt x="1119992" y="192100"/>
                          <a:pt x="1063149" y="169515"/>
                        </a:cubicBezTo>
                        <a:cubicBezTo>
                          <a:pt x="1002055" y="145217"/>
                          <a:pt x="964307" y="109944"/>
                          <a:pt x="938423" y="77716"/>
                        </a:cubicBezTo>
                        <a:cubicBezTo>
                          <a:pt x="918947" y="53481"/>
                          <a:pt x="906258" y="31023"/>
                          <a:pt x="877646" y="2169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8" name="Freeform: Shape 10037">
                    <a:extLst>
                      <a:ext uri="{FF2B5EF4-FFF2-40B4-BE49-F238E27FC236}">
                        <a16:creationId xmlns:a16="http://schemas.microsoft.com/office/drawing/2014/main" id="{EB588A82-B8A9-900F-C8F9-4180821204D0}"/>
                      </a:ext>
                    </a:extLst>
                  </p:cNvPr>
                  <p:cNvSpPr/>
                  <p:nvPr/>
                </p:nvSpPr>
                <p:spPr>
                  <a:xfrm>
                    <a:off x="5639" y="4349976"/>
                    <a:ext cx="1969662" cy="384707"/>
                  </a:xfrm>
                  <a:custGeom>
                    <a:avLst/>
                    <a:gdLst>
                      <a:gd name="connsiteX0" fmla="*/ 0 w 1969662"/>
                      <a:gd name="connsiteY0" fmla="*/ 384708 h 384707"/>
                      <a:gd name="connsiteX1" fmla="*/ 1847473 w 1969662"/>
                      <a:gd name="connsiteY1" fmla="*/ 384708 h 384707"/>
                      <a:gd name="connsiteX2" fmla="*/ 1946568 w 1969662"/>
                      <a:gd name="connsiteY2" fmla="*/ 181315 h 384707"/>
                      <a:gd name="connsiteX3" fmla="*/ 1965981 w 1969662"/>
                      <a:gd name="connsiteY3" fmla="*/ 45805 h 384707"/>
                      <a:gd name="connsiteX4" fmla="*/ 1962302 w 1969662"/>
                      <a:gd name="connsiteY4" fmla="*/ 7296 h 384707"/>
                      <a:gd name="connsiteX5" fmla="*/ 1814610 w 1969662"/>
                      <a:gd name="connsiteY5" fmla="*/ 0 h 384707"/>
                      <a:gd name="connsiteX6" fmla="*/ 1726046 w 1969662"/>
                      <a:gd name="connsiteY6" fmla="*/ 28231 h 384707"/>
                      <a:gd name="connsiteX7" fmla="*/ 1614009 w 1969662"/>
                      <a:gd name="connsiteY7" fmla="*/ 115210 h 384707"/>
                      <a:gd name="connsiteX8" fmla="*/ 1288048 w 1969662"/>
                      <a:gd name="connsiteY8" fmla="*/ 120094 h 384707"/>
                      <a:gd name="connsiteX9" fmla="*/ 1192315 w 1969662"/>
                      <a:gd name="connsiteY9" fmla="*/ 101760 h 384707"/>
                      <a:gd name="connsiteX10" fmla="*/ 1186859 w 1969662"/>
                      <a:gd name="connsiteY10" fmla="*/ 52783 h 384707"/>
                      <a:gd name="connsiteX11" fmla="*/ 1179056 w 1969662"/>
                      <a:gd name="connsiteY11" fmla="*/ 31404 h 384707"/>
                      <a:gd name="connsiteX12" fmla="*/ 1097090 w 1969662"/>
                      <a:gd name="connsiteY12" fmla="*/ 27661 h 384707"/>
                      <a:gd name="connsiteX13" fmla="*/ 740613 w 1969662"/>
                      <a:gd name="connsiteY13" fmla="*/ 24806 h 384707"/>
                      <a:gd name="connsiteX14" fmla="*/ 276858 w 1969662"/>
                      <a:gd name="connsiteY14" fmla="*/ 21253 h 384707"/>
                      <a:gd name="connsiteX15" fmla="*/ 34512 w 1969662"/>
                      <a:gd name="connsiteY15" fmla="*/ 22331 h 384707"/>
                      <a:gd name="connsiteX16" fmla="*/ 0 w 1969662"/>
                      <a:gd name="connsiteY16" fmla="*/ 23220 h 384707"/>
                      <a:gd name="connsiteX17" fmla="*/ 0 w 1969662"/>
                      <a:gd name="connsiteY17" fmla="*/ 384708 h 384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69662" h="384707">
                        <a:moveTo>
                          <a:pt x="0" y="384708"/>
                        </a:moveTo>
                        <a:lnTo>
                          <a:pt x="1847473" y="384708"/>
                        </a:lnTo>
                        <a:cubicBezTo>
                          <a:pt x="1876846" y="328245"/>
                          <a:pt x="1922587" y="233083"/>
                          <a:pt x="1946568" y="181315"/>
                        </a:cubicBezTo>
                        <a:cubicBezTo>
                          <a:pt x="1971945" y="126565"/>
                          <a:pt x="1972896" y="120412"/>
                          <a:pt x="1965981" y="45805"/>
                        </a:cubicBezTo>
                        <a:cubicBezTo>
                          <a:pt x="1964903" y="34449"/>
                          <a:pt x="1963697" y="21443"/>
                          <a:pt x="1962302" y="7296"/>
                        </a:cubicBezTo>
                        <a:cubicBezTo>
                          <a:pt x="1914023" y="2284"/>
                          <a:pt x="1854769" y="0"/>
                          <a:pt x="1814610" y="0"/>
                        </a:cubicBezTo>
                        <a:cubicBezTo>
                          <a:pt x="1761764" y="0"/>
                          <a:pt x="1741780" y="3997"/>
                          <a:pt x="1726046" y="28231"/>
                        </a:cubicBezTo>
                        <a:cubicBezTo>
                          <a:pt x="1710313" y="52530"/>
                          <a:pt x="1698767" y="97065"/>
                          <a:pt x="1614009" y="115210"/>
                        </a:cubicBezTo>
                        <a:cubicBezTo>
                          <a:pt x="1529252" y="133290"/>
                          <a:pt x="1371219" y="124916"/>
                          <a:pt x="1288048" y="120094"/>
                        </a:cubicBezTo>
                        <a:cubicBezTo>
                          <a:pt x="1204876" y="115210"/>
                          <a:pt x="1196566" y="113941"/>
                          <a:pt x="1192315" y="101760"/>
                        </a:cubicBezTo>
                        <a:cubicBezTo>
                          <a:pt x="1188065" y="89643"/>
                          <a:pt x="1187938" y="66677"/>
                          <a:pt x="1186859" y="52783"/>
                        </a:cubicBezTo>
                        <a:cubicBezTo>
                          <a:pt x="1185781" y="38890"/>
                          <a:pt x="1183877" y="34005"/>
                          <a:pt x="1179056" y="31404"/>
                        </a:cubicBezTo>
                        <a:cubicBezTo>
                          <a:pt x="1174234" y="28739"/>
                          <a:pt x="1166558" y="28295"/>
                          <a:pt x="1097090" y="27661"/>
                        </a:cubicBezTo>
                        <a:cubicBezTo>
                          <a:pt x="1027622" y="27026"/>
                          <a:pt x="896488" y="26138"/>
                          <a:pt x="740613" y="24806"/>
                        </a:cubicBezTo>
                        <a:cubicBezTo>
                          <a:pt x="584738" y="23473"/>
                          <a:pt x="404184" y="21697"/>
                          <a:pt x="276858" y="21253"/>
                        </a:cubicBezTo>
                        <a:cubicBezTo>
                          <a:pt x="149531" y="20809"/>
                          <a:pt x="75432" y="21697"/>
                          <a:pt x="34512" y="22331"/>
                        </a:cubicBezTo>
                        <a:cubicBezTo>
                          <a:pt x="18715" y="22585"/>
                          <a:pt x="7930" y="22839"/>
                          <a:pt x="0" y="23220"/>
                        </a:cubicBezTo>
                        <a:lnTo>
                          <a:pt x="0" y="38470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39" name="Freeform: Shape 10038">
                    <a:extLst>
                      <a:ext uri="{FF2B5EF4-FFF2-40B4-BE49-F238E27FC236}">
                        <a16:creationId xmlns:a16="http://schemas.microsoft.com/office/drawing/2014/main" id="{30DE44AB-D2BD-29DA-CE09-46C9D1F3E988}"/>
                      </a:ext>
                    </a:extLst>
                  </p:cNvPr>
                  <p:cNvSpPr/>
                  <p:nvPr/>
                </p:nvSpPr>
                <p:spPr>
                  <a:xfrm>
                    <a:off x="1671049" y="4501882"/>
                    <a:ext cx="291688" cy="114992"/>
                  </a:xfrm>
                  <a:custGeom>
                    <a:avLst/>
                    <a:gdLst>
                      <a:gd name="connsiteX0" fmla="*/ 240555 w 291688"/>
                      <a:gd name="connsiteY0" fmla="*/ 114992 h 114992"/>
                      <a:gd name="connsiteX1" fmla="*/ 281157 w 291688"/>
                      <a:gd name="connsiteY1" fmla="*/ 29410 h 114992"/>
                      <a:gd name="connsiteX2" fmla="*/ 291688 w 291688"/>
                      <a:gd name="connsiteY2" fmla="*/ 6000 h 114992"/>
                      <a:gd name="connsiteX3" fmla="*/ 92610 w 291688"/>
                      <a:gd name="connsiteY3" fmla="*/ 4795 h 114992"/>
                      <a:gd name="connsiteX4" fmla="*/ 17686 w 291688"/>
                      <a:gd name="connsiteY4" fmla="*/ 61702 h 114992"/>
                      <a:gd name="connsiteX5" fmla="*/ 240555 w 291688"/>
                      <a:gd name="connsiteY5" fmla="*/ 114992 h 11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688" h="114992">
                        <a:moveTo>
                          <a:pt x="240555" y="114992"/>
                        </a:moveTo>
                        <a:cubicBezTo>
                          <a:pt x="256098" y="82764"/>
                          <a:pt x="270689" y="51995"/>
                          <a:pt x="281157" y="29410"/>
                        </a:cubicBezTo>
                        <a:cubicBezTo>
                          <a:pt x="285281" y="20465"/>
                          <a:pt x="288770" y="12852"/>
                          <a:pt x="291688" y="6000"/>
                        </a:cubicBezTo>
                        <a:cubicBezTo>
                          <a:pt x="226915" y="-1486"/>
                          <a:pt x="149707" y="-2057"/>
                          <a:pt x="92610" y="4795"/>
                        </a:cubicBezTo>
                        <a:cubicBezTo>
                          <a:pt x="14958" y="14057"/>
                          <a:pt x="-25645" y="37023"/>
                          <a:pt x="17686" y="61702"/>
                        </a:cubicBezTo>
                        <a:cubicBezTo>
                          <a:pt x="55179" y="83081"/>
                          <a:pt x="155544" y="105793"/>
                          <a:pt x="240555" y="11499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40" name="Freeform: Shape 10039">
                    <a:extLst>
                      <a:ext uri="{FF2B5EF4-FFF2-40B4-BE49-F238E27FC236}">
                        <a16:creationId xmlns:a16="http://schemas.microsoft.com/office/drawing/2014/main" id="{053E4D91-3EE0-4E4B-B779-8346CD01F292}"/>
                      </a:ext>
                    </a:extLst>
                  </p:cNvPr>
                  <p:cNvSpPr/>
                  <p:nvPr/>
                </p:nvSpPr>
                <p:spPr>
                  <a:xfrm>
                    <a:off x="38057" y="4452224"/>
                    <a:ext cx="1349219" cy="282523"/>
                  </a:xfrm>
                  <a:custGeom>
                    <a:avLst/>
                    <a:gdLst>
                      <a:gd name="connsiteX0" fmla="*/ 0 w 1349219"/>
                      <a:gd name="connsiteY0" fmla="*/ 282460 h 282523"/>
                      <a:gd name="connsiteX1" fmla="*/ 149721 w 1349219"/>
                      <a:gd name="connsiteY1" fmla="*/ 170994 h 282523"/>
                      <a:gd name="connsiteX2" fmla="*/ 430259 w 1349219"/>
                      <a:gd name="connsiteY2" fmla="*/ 26221 h 282523"/>
                      <a:gd name="connsiteX3" fmla="*/ 552002 w 1349219"/>
                      <a:gd name="connsiteY3" fmla="*/ 46078 h 282523"/>
                      <a:gd name="connsiteX4" fmla="*/ 690812 w 1349219"/>
                      <a:gd name="connsiteY4" fmla="*/ 46078 h 282523"/>
                      <a:gd name="connsiteX5" fmla="*/ 862421 w 1349219"/>
                      <a:gd name="connsiteY5" fmla="*/ 1035 h 282523"/>
                      <a:gd name="connsiteX6" fmla="*/ 1016837 w 1349219"/>
                      <a:gd name="connsiteY6" fmla="*/ 25333 h 282523"/>
                      <a:gd name="connsiteX7" fmla="*/ 1265209 w 1349219"/>
                      <a:gd name="connsiteY7" fmla="*/ 68600 h 282523"/>
                      <a:gd name="connsiteX8" fmla="*/ 1345335 w 1349219"/>
                      <a:gd name="connsiteY8" fmla="*/ 133944 h 282523"/>
                      <a:gd name="connsiteX9" fmla="*/ 1187176 w 1349219"/>
                      <a:gd name="connsiteY9" fmla="*/ 193515 h 282523"/>
                      <a:gd name="connsiteX10" fmla="*/ 914886 w 1349219"/>
                      <a:gd name="connsiteY10" fmla="*/ 249598 h 282523"/>
                      <a:gd name="connsiteX11" fmla="*/ 857853 w 1349219"/>
                      <a:gd name="connsiteY11" fmla="*/ 282524 h 282523"/>
                      <a:gd name="connsiteX12" fmla="*/ 0 w 1349219"/>
                      <a:gd name="connsiteY12" fmla="*/ 282524 h 282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49219" h="282523">
                        <a:moveTo>
                          <a:pt x="0" y="282460"/>
                        </a:moveTo>
                        <a:cubicBezTo>
                          <a:pt x="39460" y="248582"/>
                          <a:pt x="87295" y="211596"/>
                          <a:pt x="149721" y="170994"/>
                        </a:cubicBezTo>
                        <a:cubicBezTo>
                          <a:pt x="239935" y="112311"/>
                          <a:pt x="360664" y="46078"/>
                          <a:pt x="430259" y="26221"/>
                        </a:cubicBezTo>
                        <a:cubicBezTo>
                          <a:pt x="499917" y="6364"/>
                          <a:pt x="518505" y="32819"/>
                          <a:pt x="552002" y="46078"/>
                        </a:cubicBezTo>
                        <a:cubicBezTo>
                          <a:pt x="585499" y="59337"/>
                          <a:pt x="633969" y="59337"/>
                          <a:pt x="690812" y="46078"/>
                        </a:cubicBezTo>
                        <a:cubicBezTo>
                          <a:pt x="747655" y="32819"/>
                          <a:pt x="813000" y="6364"/>
                          <a:pt x="862421" y="1035"/>
                        </a:cubicBezTo>
                        <a:cubicBezTo>
                          <a:pt x="911841" y="-4231"/>
                          <a:pt x="945465" y="11629"/>
                          <a:pt x="1016837" y="25333"/>
                        </a:cubicBezTo>
                        <a:cubicBezTo>
                          <a:pt x="1088208" y="39036"/>
                          <a:pt x="1197264" y="50519"/>
                          <a:pt x="1265209" y="68600"/>
                        </a:cubicBezTo>
                        <a:cubicBezTo>
                          <a:pt x="1333155" y="86681"/>
                          <a:pt x="1359990" y="111422"/>
                          <a:pt x="1345335" y="133944"/>
                        </a:cubicBezTo>
                        <a:cubicBezTo>
                          <a:pt x="1330744" y="156466"/>
                          <a:pt x="1274662" y="176767"/>
                          <a:pt x="1187176" y="193515"/>
                        </a:cubicBezTo>
                        <a:cubicBezTo>
                          <a:pt x="1099691" y="210264"/>
                          <a:pt x="980802" y="223523"/>
                          <a:pt x="914886" y="249598"/>
                        </a:cubicBezTo>
                        <a:cubicBezTo>
                          <a:pt x="890779" y="259114"/>
                          <a:pt x="873776" y="270343"/>
                          <a:pt x="857853" y="282524"/>
                        </a:cubicBezTo>
                        <a:lnTo>
                          <a:pt x="0" y="282524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1" name="Graphic 7643">
                  <a:extLst>
                    <a:ext uri="{FF2B5EF4-FFF2-40B4-BE49-F238E27FC236}">
                      <a16:creationId xmlns:a16="http://schemas.microsoft.com/office/drawing/2014/main" id="{AD51C1F1-74FE-67BC-1352-696BBFF90AB5}"/>
                    </a:ext>
                  </a:extLst>
                </p:cNvPr>
                <p:cNvGrpSpPr/>
                <p:nvPr/>
              </p:nvGrpSpPr>
              <p:grpSpPr>
                <a:xfrm>
                  <a:off x="190689" y="2248220"/>
                  <a:ext cx="529171" cy="385860"/>
                  <a:chOff x="190689" y="2248220"/>
                  <a:chExt cx="529171" cy="385860"/>
                </a:xfrm>
                <a:grpFill/>
              </p:grpSpPr>
              <p:sp>
                <p:nvSpPr>
                  <p:cNvPr id="9994" name="Freeform: Shape 9993">
                    <a:extLst>
                      <a:ext uri="{FF2B5EF4-FFF2-40B4-BE49-F238E27FC236}">
                        <a16:creationId xmlns:a16="http://schemas.microsoft.com/office/drawing/2014/main" id="{017EDBDD-40A1-11ED-EF3E-8040055E14F6}"/>
                      </a:ext>
                    </a:extLst>
                  </p:cNvPr>
                  <p:cNvSpPr/>
                  <p:nvPr/>
                </p:nvSpPr>
                <p:spPr>
                  <a:xfrm>
                    <a:off x="190689" y="2248530"/>
                    <a:ext cx="107041" cy="372100"/>
                  </a:xfrm>
                  <a:custGeom>
                    <a:avLst/>
                    <a:gdLst>
                      <a:gd name="connsiteX0" fmla="*/ 11744 w 107041"/>
                      <a:gd name="connsiteY0" fmla="*/ 1033 h 372100"/>
                      <a:gd name="connsiteX1" fmla="*/ 42831 w 107041"/>
                      <a:gd name="connsiteY1" fmla="*/ 8138 h 372100"/>
                      <a:gd name="connsiteX2" fmla="*/ 95170 w 107041"/>
                      <a:gd name="connsiteY2" fmla="*/ 13531 h 372100"/>
                      <a:gd name="connsiteX3" fmla="*/ 107033 w 107041"/>
                      <a:gd name="connsiteY3" fmla="*/ 21397 h 372100"/>
                      <a:gd name="connsiteX4" fmla="*/ 106018 w 107041"/>
                      <a:gd name="connsiteY4" fmla="*/ 79256 h 372100"/>
                      <a:gd name="connsiteX5" fmla="*/ 103290 w 107041"/>
                      <a:gd name="connsiteY5" fmla="*/ 236400 h 372100"/>
                      <a:gd name="connsiteX6" fmla="*/ 102783 w 107041"/>
                      <a:gd name="connsiteY6" fmla="*/ 351482 h 372100"/>
                      <a:gd name="connsiteX7" fmla="*/ 97263 w 107041"/>
                      <a:gd name="connsiteY7" fmla="*/ 372101 h 372100"/>
                      <a:gd name="connsiteX8" fmla="*/ 68334 w 107041"/>
                      <a:gd name="connsiteY8" fmla="*/ 371783 h 372100"/>
                      <a:gd name="connsiteX9" fmla="*/ 12886 w 107041"/>
                      <a:gd name="connsiteY9" fmla="*/ 370134 h 372100"/>
                      <a:gd name="connsiteX10" fmla="*/ 71 w 107041"/>
                      <a:gd name="connsiteY10" fmla="*/ 358397 h 372100"/>
                      <a:gd name="connsiteX11" fmla="*/ 1530 w 107041"/>
                      <a:gd name="connsiteY11" fmla="*/ 302252 h 372100"/>
                      <a:gd name="connsiteX12" fmla="*/ 2609 w 107041"/>
                      <a:gd name="connsiteY12" fmla="*/ 203601 h 372100"/>
                      <a:gd name="connsiteX13" fmla="*/ 5844 w 107041"/>
                      <a:gd name="connsiteY13" fmla="*/ 71770 h 372100"/>
                      <a:gd name="connsiteX14" fmla="*/ 5147 w 107041"/>
                      <a:gd name="connsiteY14" fmla="*/ 7948 h 372100"/>
                      <a:gd name="connsiteX15" fmla="*/ 11744 w 107041"/>
                      <a:gd name="connsiteY15" fmla="*/ 969 h 372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041" h="372100">
                        <a:moveTo>
                          <a:pt x="11744" y="1033"/>
                        </a:moveTo>
                        <a:cubicBezTo>
                          <a:pt x="17010" y="2745"/>
                          <a:pt x="26272" y="5727"/>
                          <a:pt x="42831" y="8138"/>
                        </a:cubicBezTo>
                        <a:cubicBezTo>
                          <a:pt x="59389" y="10549"/>
                          <a:pt x="83243" y="12452"/>
                          <a:pt x="95170" y="13531"/>
                        </a:cubicBezTo>
                        <a:cubicBezTo>
                          <a:pt x="107097" y="14609"/>
                          <a:pt x="107097" y="14990"/>
                          <a:pt x="107033" y="21397"/>
                        </a:cubicBezTo>
                        <a:cubicBezTo>
                          <a:pt x="106970" y="27868"/>
                          <a:pt x="106779" y="40430"/>
                          <a:pt x="106018" y="79256"/>
                        </a:cubicBezTo>
                        <a:cubicBezTo>
                          <a:pt x="105257" y="118082"/>
                          <a:pt x="103861" y="183236"/>
                          <a:pt x="103290" y="236400"/>
                        </a:cubicBezTo>
                        <a:cubicBezTo>
                          <a:pt x="102783" y="289564"/>
                          <a:pt x="103100" y="330864"/>
                          <a:pt x="102783" y="351482"/>
                        </a:cubicBezTo>
                        <a:cubicBezTo>
                          <a:pt x="102529" y="372101"/>
                          <a:pt x="101641" y="372101"/>
                          <a:pt x="97263" y="372101"/>
                        </a:cubicBezTo>
                        <a:cubicBezTo>
                          <a:pt x="92886" y="372101"/>
                          <a:pt x="85083" y="372101"/>
                          <a:pt x="68334" y="371783"/>
                        </a:cubicBezTo>
                        <a:cubicBezTo>
                          <a:pt x="51586" y="371466"/>
                          <a:pt x="25828" y="370768"/>
                          <a:pt x="12886" y="370134"/>
                        </a:cubicBezTo>
                        <a:cubicBezTo>
                          <a:pt x="-56" y="369436"/>
                          <a:pt x="-246" y="368802"/>
                          <a:pt x="71" y="358397"/>
                        </a:cubicBezTo>
                        <a:cubicBezTo>
                          <a:pt x="388" y="347993"/>
                          <a:pt x="1213" y="327755"/>
                          <a:pt x="1530" y="302252"/>
                        </a:cubicBezTo>
                        <a:cubicBezTo>
                          <a:pt x="1848" y="276685"/>
                          <a:pt x="1721" y="245789"/>
                          <a:pt x="2609" y="203601"/>
                        </a:cubicBezTo>
                        <a:cubicBezTo>
                          <a:pt x="3497" y="161412"/>
                          <a:pt x="5400" y="107868"/>
                          <a:pt x="5844" y="71770"/>
                        </a:cubicBezTo>
                        <a:cubicBezTo>
                          <a:pt x="6225" y="35672"/>
                          <a:pt x="5083" y="17020"/>
                          <a:pt x="5147" y="7948"/>
                        </a:cubicBezTo>
                        <a:cubicBezTo>
                          <a:pt x="5210" y="-1124"/>
                          <a:pt x="6479" y="-744"/>
                          <a:pt x="11744" y="96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5" name="Freeform: Shape 9994">
                    <a:extLst>
                      <a:ext uri="{FF2B5EF4-FFF2-40B4-BE49-F238E27FC236}">
                        <a16:creationId xmlns:a16="http://schemas.microsoft.com/office/drawing/2014/main" id="{F9124EB7-FE5C-2955-CAEF-CF1F0FAFA513}"/>
                      </a:ext>
                    </a:extLst>
                  </p:cNvPr>
                  <p:cNvSpPr/>
                  <p:nvPr/>
                </p:nvSpPr>
                <p:spPr>
                  <a:xfrm>
                    <a:off x="317512" y="2252465"/>
                    <a:ext cx="298051" cy="338459"/>
                  </a:xfrm>
                  <a:custGeom>
                    <a:avLst/>
                    <a:gdLst>
                      <a:gd name="connsiteX0" fmla="*/ 28616 w 298051"/>
                      <a:gd name="connsiteY0" fmla="*/ 7058 h 338459"/>
                      <a:gd name="connsiteX1" fmla="*/ 158036 w 298051"/>
                      <a:gd name="connsiteY1" fmla="*/ 1094 h 338459"/>
                      <a:gd name="connsiteX2" fmla="*/ 258781 w 298051"/>
                      <a:gd name="connsiteY2" fmla="*/ 1094 h 338459"/>
                      <a:gd name="connsiteX3" fmla="*/ 280922 w 298051"/>
                      <a:gd name="connsiteY3" fmla="*/ 31990 h 338459"/>
                      <a:gd name="connsiteX4" fmla="*/ 293737 w 298051"/>
                      <a:gd name="connsiteY4" fmla="*/ 156145 h 338459"/>
                      <a:gd name="connsiteX5" fmla="*/ 297163 w 298051"/>
                      <a:gd name="connsiteY5" fmla="*/ 276683 h 338459"/>
                      <a:gd name="connsiteX6" fmla="*/ 295323 w 298051"/>
                      <a:gd name="connsiteY6" fmla="*/ 327690 h 338459"/>
                      <a:gd name="connsiteX7" fmla="*/ 230994 w 298051"/>
                      <a:gd name="connsiteY7" fmla="*/ 337587 h 338459"/>
                      <a:gd name="connsiteX8" fmla="*/ 45301 w 298051"/>
                      <a:gd name="connsiteY8" fmla="*/ 337904 h 338459"/>
                      <a:gd name="connsiteX9" fmla="*/ 4 w 298051"/>
                      <a:gd name="connsiteY9" fmla="*/ 323630 h 338459"/>
                      <a:gd name="connsiteX10" fmla="*/ 512 w 298051"/>
                      <a:gd name="connsiteY10" fmla="*/ 273511 h 338459"/>
                      <a:gd name="connsiteX11" fmla="*/ 765 w 298051"/>
                      <a:gd name="connsiteY11" fmla="*/ 194907 h 338459"/>
                      <a:gd name="connsiteX12" fmla="*/ 1844 w 298051"/>
                      <a:gd name="connsiteY12" fmla="*/ 56035 h 338459"/>
                      <a:gd name="connsiteX13" fmla="*/ 1844 w 298051"/>
                      <a:gd name="connsiteY13" fmla="*/ 12387 h 338459"/>
                      <a:gd name="connsiteX14" fmla="*/ 28743 w 298051"/>
                      <a:gd name="connsiteY14" fmla="*/ 7058 h 33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98051" h="338459">
                        <a:moveTo>
                          <a:pt x="28616" y="7058"/>
                        </a:moveTo>
                        <a:cubicBezTo>
                          <a:pt x="56276" y="5408"/>
                          <a:pt x="111978" y="2490"/>
                          <a:pt x="158036" y="1094"/>
                        </a:cubicBezTo>
                        <a:cubicBezTo>
                          <a:pt x="204095" y="-365"/>
                          <a:pt x="240383" y="-365"/>
                          <a:pt x="258781" y="1094"/>
                        </a:cubicBezTo>
                        <a:cubicBezTo>
                          <a:pt x="277115" y="2554"/>
                          <a:pt x="277560" y="5408"/>
                          <a:pt x="280922" y="31990"/>
                        </a:cubicBezTo>
                        <a:cubicBezTo>
                          <a:pt x="284284" y="58572"/>
                          <a:pt x="290692" y="108881"/>
                          <a:pt x="293737" y="156145"/>
                        </a:cubicBezTo>
                        <a:cubicBezTo>
                          <a:pt x="296782" y="203345"/>
                          <a:pt x="296465" y="247500"/>
                          <a:pt x="297163" y="276683"/>
                        </a:cubicBezTo>
                        <a:cubicBezTo>
                          <a:pt x="297797" y="305803"/>
                          <a:pt x="299510" y="319950"/>
                          <a:pt x="295323" y="327690"/>
                        </a:cubicBezTo>
                        <a:cubicBezTo>
                          <a:pt x="291136" y="335430"/>
                          <a:pt x="281176" y="336762"/>
                          <a:pt x="230994" y="337587"/>
                        </a:cubicBezTo>
                        <a:cubicBezTo>
                          <a:pt x="180812" y="338475"/>
                          <a:pt x="90535" y="338856"/>
                          <a:pt x="45301" y="337904"/>
                        </a:cubicBezTo>
                        <a:cubicBezTo>
                          <a:pt x="67" y="336952"/>
                          <a:pt x="-59" y="334732"/>
                          <a:pt x="4" y="323630"/>
                        </a:cubicBezTo>
                        <a:cubicBezTo>
                          <a:pt x="67" y="312591"/>
                          <a:pt x="385" y="292734"/>
                          <a:pt x="512" y="273511"/>
                        </a:cubicBezTo>
                        <a:cubicBezTo>
                          <a:pt x="638" y="254352"/>
                          <a:pt x="512" y="235827"/>
                          <a:pt x="765" y="194907"/>
                        </a:cubicBezTo>
                        <a:cubicBezTo>
                          <a:pt x="1019" y="153988"/>
                          <a:pt x="1590" y="90673"/>
                          <a:pt x="1844" y="56035"/>
                        </a:cubicBezTo>
                        <a:cubicBezTo>
                          <a:pt x="2098" y="21459"/>
                          <a:pt x="2034" y="15559"/>
                          <a:pt x="1844" y="12387"/>
                        </a:cubicBezTo>
                        <a:cubicBezTo>
                          <a:pt x="1590" y="9215"/>
                          <a:pt x="1146" y="8707"/>
                          <a:pt x="28743" y="705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6" name="Freeform: Shape 9995">
                    <a:extLst>
                      <a:ext uri="{FF2B5EF4-FFF2-40B4-BE49-F238E27FC236}">
                        <a16:creationId xmlns:a16="http://schemas.microsoft.com/office/drawing/2014/main" id="{A58DF175-9B43-B8B8-27FD-EE2E980C98EE}"/>
                      </a:ext>
                    </a:extLst>
                  </p:cNvPr>
                  <p:cNvSpPr/>
                  <p:nvPr/>
                </p:nvSpPr>
                <p:spPr>
                  <a:xfrm>
                    <a:off x="524105" y="2257049"/>
                    <a:ext cx="91457" cy="332749"/>
                  </a:xfrm>
                  <a:custGeom>
                    <a:avLst/>
                    <a:gdLst>
                      <a:gd name="connsiteX0" fmla="*/ 66588 w 91457"/>
                      <a:gd name="connsiteY0" fmla="*/ 0 h 332749"/>
                      <a:gd name="connsiteX1" fmla="*/ 74328 w 91457"/>
                      <a:gd name="connsiteY1" fmla="*/ 27343 h 332749"/>
                      <a:gd name="connsiteX2" fmla="*/ 87143 w 91457"/>
                      <a:gd name="connsiteY2" fmla="*/ 151498 h 332749"/>
                      <a:gd name="connsiteX3" fmla="*/ 90569 w 91457"/>
                      <a:gd name="connsiteY3" fmla="*/ 272036 h 332749"/>
                      <a:gd name="connsiteX4" fmla="*/ 88729 w 91457"/>
                      <a:gd name="connsiteY4" fmla="*/ 323043 h 332749"/>
                      <a:gd name="connsiteX5" fmla="*/ 35312 w 91457"/>
                      <a:gd name="connsiteY5" fmla="*/ 332749 h 332749"/>
                      <a:gd name="connsiteX6" fmla="*/ 28143 w 91457"/>
                      <a:gd name="connsiteY6" fmla="*/ 324439 h 332749"/>
                      <a:gd name="connsiteX7" fmla="*/ 102 w 91457"/>
                      <a:gd name="connsiteY7" fmla="*/ 217921 h 332749"/>
                      <a:gd name="connsiteX8" fmla="*/ 24590 w 91457"/>
                      <a:gd name="connsiteY8" fmla="*/ 83425 h 332749"/>
                      <a:gd name="connsiteX9" fmla="*/ 66588 w 91457"/>
                      <a:gd name="connsiteY9" fmla="*/ 64 h 332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1457" h="332749">
                        <a:moveTo>
                          <a:pt x="66588" y="0"/>
                        </a:moveTo>
                        <a:cubicBezTo>
                          <a:pt x="71283" y="3616"/>
                          <a:pt x="72235" y="10975"/>
                          <a:pt x="74328" y="27343"/>
                        </a:cubicBezTo>
                        <a:cubicBezTo>
                          <a:pt x="77691" y="53925"/>
                          <a:pt x="84098" y="104234"/>
                          <a:pt x="87143" y="151498"/>
                        </a:cubicBezTo>
                        <a:cubicBezTo>
                          <a:pt x="90189" y="198698"/>
                          <a:pt x="89871" y="242853"/>
                          <a:pt x="90569" y="272036"/>
                        </a:cubicBezTo>
                        <a:cubicBezTo>
                          <a:pt x="91204" y="301156"/>
                          <a:pt x="92916" y="315303"/>
                          <a:pt x="88729" y="323043"/>
                        </a:cubicBezTo>
                        <a:cubicBezTo>
                          <a:pt x="84859" y="330148"/>
                          <a:pt x="76041" y="331861"/>
                          <a:pt x="35312" y="332749"/>
                        </a:cubicBezTo>
                        <a:cubicBezTo>
                          <a:pt x="32774" y="330085"/>
                          <a:pt x="30363" y="327293"/>
                          <a:pt x="28143" y="324439"/>
                        </a:cubicBezTo>
                        <a:cubicBezTo>
                          <a:pt x="6383" y="296715"/>
                          <a:pt x="-977" y="260997"/>
                          <a:pt x="102" y="217921"/>
                        </a:cubicBezTo>
                        <a:cubicBezTo>
                          <a:pt x="1180" y="174908"/>
                          <a:pt x="10760" y="124535"/>
                          <a:pt x="24590" y="83425"/>
                        </a:cubicBezTo>
                        <a:cubicBezTo>
                          <a:pt x="36961" y="46629"/>
                          <a:pt x="52758" y="17129"/>
                          <a:pt x="66588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7" name="Freeform: Shape 9996">
                    <a:extLst>
                      <a:ext uri="{FF2B5EF4-FFF2-40B4-BE49-F238E27FC236}">
                        <a16:creationId xmlns:a16="http://schemas.microsoft.com/office/drawing/2014/main" id="{08C6FD42-A437-8D82-877B-6200B470DB55}"/>
                      </a:ext>
                    </a:extLst>
                  </p:cNvPr>
                  <p:cNvSpPr/>
                  <p:nvPr/>
                </p:nvSpPr>
                <p:spPr>
                  <a:xfrm>
                    <a:off x="343296" y="2284500"/>
                    <a:ext cx="96124" cy="82476"/>
                  </a:xfrm>
                  <a:custGeom>
                    <a:avLst/>
                    <a:gdLst>
                      <a:gd name="connsiteX0" fmla="*/ 547 w 96124"/>
                      <a:gd name="connsiteY0" fmla="*/ 14547 h 82476"/>
                      <a:gd name="connsiteX1" fmla="*/ 3085 w 96124"/>
                      <a:gd name="connsiteY1" fmla="*/ 69360 h 82476"/>
                      <a:gd name="connsiteX2" fmla="*/ 20912 w 96124"/>
                      <a:gd name="connsiteY2" fmla="*/ 82429 h 82476"/>
                      <a:gd name="connsiteX3" fmla="*/ 81245 w 96124"/>
                      <a:gd name="connsiteY3" fmla="*/ 81795 h 82476"/>
                      <a:gd name="connsiteX4" fmla="*/ 96090 w 96124"/>
                      <a:gd name="connsiteY4" fmla="*/ 78242 h 82476"/>
                      <a:gd name="connsiteX5" fmla="*/ 94948 w 96124"/>
                      <a:gd name="connsiteY5" fmla="*/ 56672 h 82476"/>
                      <a:gd name="connsiteX6" fmla="*/ 92410 w 96124"/>
                      <a:gd name="connsiteY6" fmla="*/ 11185 h 82476"/>
                      <a:gd name="connsiteX7" fmla="*/ 86193 w 96124"/>
                      <a:gd name="connsiteY7" fmla="*/ 463 h 82476"/>
                      <a:gd name="connsiteX8" fmla="*/ 59104 w 96124"/>
                      <a:gd name="connsiteY8" fmla="*/ 336 h 82476"/>
                      <a:gd name="connsiteX9" fmla="*/ 14314 w 96124"/>
                      <a:gd name="connsiteY9" fmla="*/ 146 h 82476"/>
                      <a:gd name="connsiteX10" fmla="*/ 611 w 96124"/>
                      <a:gd name="connsiteY10" fmla="*/ 82 h 82476"/>
                      <a:gd name="connsiteX11" fmla="*/ 484 w 96124"/>
                      <a:gd name="connsiteY11" fmla="*/ 14611 h 82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124" h="82476">
                        <a:moveTo>
                          <a:pt x="547" y="14547"/>
                        </a:moveTo>
                        <a:cubicBezTo>
                          <a:pt x="1118" y="28441"/>
                          <a:pt x="2007" y="55847"/>
                          <a:pt x="3085" y="69360"/>
                        </a:cubicBezTo>
                        <a:cubicBezTo>
                          <a:pt x="4164" y="82873"/>
                          <a:pt x="5432" y="82620"/>
                          <a:pt x="20912" y="82429"/>
                        </a:cubicBezTo>
                        <a:cubicBezTo>
                          <a:pt x="36455" y="82239"/>
                          <a:pt x="66273" y="82049"/>
                          <a:pt x="81245" y="81795"/>
                        </a:cubicBezTo>
                        <a:cubicBezTo>
                          <a:pt x="96217" y="81541"/>
                          <a:pt x="96280" y="81097"/>
                          <a:pt x="96090" y="78242"/>
                        </a:cubicBezTo>
                        <a:cubicBezTo>
                          <a:pt x="95963" y="75387"/>
                          <a:pt x="95646" y="69995"/>
                          <a:pt x="94948" y="56672"/>
                        </a:cubicBezTo>
                        <a:cubicBezTo>
                          <a:pt x="94314" y="43286"/>
                          <a:pt x="93299" y="21906"/>
                          <a:pt x="92410" y="11185"/>
                        </a:cubicBezTo>
                        <a:cubicBezTo>
                          <a:pt x="91522" y="463"/>
                          <a:pt x="90824" y="463"/>
                          <a:pt x="86193" y="463"/>
                        </a:cubicBezTo>
                        <a:cubicBezTo>
                          <a:pt x="81625" y="463"/>
                          <a:pt x="73188" y="400"/>
                          <a:pt x="59104" y="336"/>
                        </a:cubicBezTo>
                        <a:cubicBezTo>
                          <a:pt x="45020" y="336"/>
                          <a:pt x="25226" y="209"/>
                          <a:pt x="14314" y="146"/>
                        </a:cubicBezTo>
                        <a:cubicBezTo>
                          <a:pt x="3466" y="82"/>
                          <a:pt x="1499" y="-108"/>
                          <a:pt x="611" y="82"/>
                        </a:cubicBezTo>
                        <a:cubicBezTo>
                          <a:pt x="-277" y="273"/>
                          <a:pt x="-87" y="717"/>
                          <a:pt x="484" y="146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8" name="Freeform: Shape 9997">
                    <a:extLst>
                      <a:ext uri="{FF2B5EF4-FFF2-40B4-BE49-F238E27FC236}">
                        <a16:creationId xmlns:a16="http://schemas.microsoft.com/office/drawing/2014/main" id="{3D457466-74F6-CFDE-2DBC-311348D4CD95}"/>
                      </a:ext>
                    </a:extLst>
                  </p:cNvPr>
                  <p:cNvSpPr/>
                  <p:nvPr/>
                </p:nvSpPr>
                <p:spPr>
                  <a:xfrm>
                    <a:off x="470154" y="2281452"/>
                    <a:ext cx="95036" cy="84589"/>
                  </a:xfrm>
                  <a:custGeom>
                    <a:avLst/>
                    <a:gdLst>
                      <a:gd name="connsiteX0" fmla="*/ 191 w 95036"/>
                      <a:gd name="connsiteY0" fmla="*/ 11124 h 84589"/>
                      <a:gd name="connsiteX1" fmla="*/ 3046 w 95036"/>
                      <a:gd name="connsiteY1" fmla="*/ 54201 h 84589"/>
                      <a:gd name="connsiteX2" fmla="*/ 4188 w 95036"/>
                      <a:gd name="connsiteY2" fmla="*/ 80466 h 84589"/>
                      <a:gd name="connsiteX3" fmla="*/ 6599 w 95036"/>
                      <a:gd name="connsiteY3" fmla="*/ 84590 h 84589"/>
                      <a:gd name="connsiteX4" fmla="*/ 26773 w 95036"/>
                      <a:gd name="connsiteY4" fmla="*/ 84145 h 84589"/>
                      <a:gd name="connsiteX5" fmla="*/ 80318 w 95036"/>
                      <a:gd name="connsiteY5" fmla="*/ 82559 h 84589"/>
                      <a:gd name="connsiteX6" fmla="*/ 93196 w 95036"/>
                      <a:gd name="connsiteY6" fmla="*/ 80466 h 84589"/>
                      <a:gd name="connsiteX7" fmla="*/ 93894 w 95036"/>
                      <a:gd name="connsiteY7" fmla="*/ 63146 h 84589"/>
                      <a:gd name="connsiteX8" fmla="*/ 95036 w 95036"/>
                      <a:gd name="connsiteY8" fmla="*/ 12330 h 84589"/>
                      <a:gd name="connsiteX9" fmla="*/ 89326 w 95036"/>
                      <a:gd name="connsiteY9" fmla="*/ 22 h 84589"/>
                      <a:gd name="connsiteX10" fmla="*/ 59001 w 95036"/>
                      <a:gd name="connsiteY10" fmla="*/ 657 h 84589"/>
                      <a:gd name="connsiteX11" fmla="*/ 11103 w 95036"/>
                      <a:gd name="connsiteY11" fmla="*/ 1101 h 84589"/>
                      <a:gd name="connsiteX12" fmla="*/ 128 w 95036"/>
                      <a:gd name="connsiteY12" fmla="*/ 11188 h 8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5036" h="84589">
                        <a:moveTo>
                          <a:pt x="191" y="11124"/>
                        </a:moveTo>
                        <a:cubicBezTo>
                          <a:pt x="699" y="20894"/>
                          <a:pt x="2222" y="40307"/>
                          <a:pt x="3046" y="54201"/>
                        </a:cubicBezTo>
                        <a:cubicBezTo>
                          <a:pt x="3871" y="68031"/>
                          <a:pt x="3998" y="76342"/>
                          <a:pt x="4188" y="80466"/>
                        </a:cubicBezTo>
                        <a:cubicBezTo>
                          <a:pt x="4379" y="84590"/>
                          <a:pt x="4696" y="84590"/>
                          <a:pt x="6599" y="84590"/>
                        </a:cubicBezTo>
                        <a:cubicBezTo>
                          <a:pt x="8502" y="84590"/>
                          <a:pt x="12055" y="84526"/>
                          <a:pt x="26773" y="84145"/>
                        </a:cubicBezTo>
                        <a:cubicBezTo>
                          <a:pt x="41492" y="83765"/>
                          <a:pt x="67376" y="83067"/>
                          <a:pt x="80318" y="82559"/>
                        </a:cubicBezTo>
                        <a:cubicBezTo>
                          <a:pt x="93196" y="82052"/>
                          <a:pt x="93133" y="81798"/>
                          <a:pt x="93196" y="80466"/>
                        </a:cubicBezTo>
                        <a:cubicBezTo>
                          <a:pt x="93260" y="79133"/>
                          <a:pt x="93450" y="76786"/>
                          <a:pt x="93894" y="63146"/>
                        </a:cubicBezTo>
                        <a:cubicBezTo>
                          <a:pt x="94338" y="49570"/>
                          <a:pt x="94973" y="24701"/>
                          <a:pt x="95036" y="12330"/>
                        </a:cubicBezTo>
                        <a:cubicBezTo>
                          <a:pt x="95036" y="-105"/>
                          <a:pt x="94465" y="-105"/>
                          <a:pt x="89326" y="22"/>
                        </a:cubicBezTo>
                        <a:cubicBezTo>
                          <a:pt x="84188" y="149"/>
                          <a:pt x="74545" y="403"/>
                          <a:pt x="59001" y="657"/>
                        </a:cubicBezTo>
                        <a:cubicBezTo>
                          <a:pt x="43458" y="847"/>
                          <a:pt x="22079" y="974"/>
                          <a:pt x="11103" y="1101"/>
                        </a:cubicBezTo>
                        <a:cubicBezTo>
                          <a:pt x="128" y="1228"/>
                          <a:pt x="-380" y="1418"/>
                          <a:pt x="128" y="1118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9" name="Freeform: Shape 9998">
                    <a:extLst>
                      <a:ext uri="{FF2B5EF4-FFF2-40B4-BE49-F238E27FC236}">
                        <a16:creationId xmlns:a16="http://schemas.microsoft.com/office/drawing/2014/main" id="{DA50A9F4-ACE2-3F39-6617-9C79136143AF}"/>
                      </a:ext>
                    </a:extLst>
                  </p:cNvPr>
                  <p:cNvSpPr/>
                  <p:nvPr/>
                </p:nvSpPr>
                <p:spPr>
                  <a:xfrm>
                    <a:off x="474619" y="2382701"/>
                    <a:ext cx="82996" cy="77239"/>
                  </a:xfrm>
                  <a:custGeom>
                    <a:avLst/>
                    <a:gdLst>
                      <a:gd name="connsiteX0" fmla="*/ 168 w 82996"/>
                      <a:gd name="connsiteY0" fmla="*/ 13348 h 77239"/>
                      <a:gd name="connsiteX1" fmla="*/ 1500 w 82996"/>
                      <a:gd name="connsiteY1" fmla="*/ 64418 h 77239"/>
                      <a:gd name="connsiteX2" fmla="*/ 2579 w 82996"/>
                      <a:gd name="connsiteY2" fmla="*/ 77233 h 77239"/>
                      <a:gd name="connsiteX3" fmla="*/ 17361 w 82996"/>
                      <a:gd name="connsiteY3" fmla="*/ 76472 h 77239"/>
                      <a:gd name="connsiteX4" fmla="*/ 62467 w 82996"/>
                      <a:gd name="connsiteY4" fmla="*/ 74759 h 77239"/>
                      <a:gd name="connsiteX5" fmla="*/ 73633 w 82996"/>
                      <a:gd name="connsiteY5" fmla="*/ 73744 h 77239"/>
                      <a:gd name="connsiteX6" fmla="*/ 75473 w 82996"/>
                      <a:gd name="connsiteY6" fmla="*/ 60548 h 77239"/>
                      <a:gd name="connsiteX7" fmla="*/ 82071 w 82996"/>
                      <a:gd name="connsiteY7" fmla="*/ 12269 h 77239"/>
                      <a:gd name="connsiteX8" fmla="*/ 82198 w 82996"/>
                      <a:gd name="connsiteY8" fmla="*/ 215 h 77239"/>
                      <a:gd name="connsiteX9" fmla="*/ 78328 w 82996"/>
                      <a:gd name="connsiteY9" fmla="*/ 215 h 77239"/>
                      <a:gd name="connsiteX10" fmla="*/ 60691 w 82996"/>
                      <a:gd name="connsiteY10" fmla="*/ 342 h 77239"/>
                      <a:gd name="connsiteX11" fmla="*/ 14696 w 82996"/>
                      <a:gd name="connsiteY11" fmla="*/ 152 h 77239"/>
                      <a:gd name="connsiteX12" fmla="*/ 866 w 82996"/>
                      <a:gd name="connsiteY12" fmla="*/ 25 h 77239"/>
                      <a:gd name="connsiteX13" fmla="*/ 105 w 82996"/>
                      <a:gd name="connsiteY13" fmla="*/ 13348 h 77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2996" h="77239">
                        <a:moveTo>
                          <a:pt x="168" y="13348"/>
                        </a:moveTo>
                        <a:cubicBezTo>
                          <a:pt x="422" y="26226"/>
                          <a:pt x="1183" y="51666"/>
                          <a:pt x="1500" y="64418"/>
                        </a:cubicBezTo>
                        <a:cubicBezTo>
                          <a:pt x="1818" y="77169"/>
                          <a:pt x="1691" y="77296"/>
                          <a:pt x="2579" y="77233"/>
                        </a:cubicBezTo>
                        <a:cubicBezTo>
                          <a:pt x="3467" y="77233"/>
                          <a:pt x="5370" y="76979"/>
                          <a:pt x="17361" y="76472"/>
                        </a:cubicBezTo>
                        <a:cubicBezTo>
                          <a:pt x="29351" y="75964"/>
                          <a:pt x="51429" y="75203"/>
                          <a:pt x="62467" y="74759"/>
                        </a:cubicBezTo>
                        <a:cubicBezTo>
                          <a:pt x="73506" y="74315"/>
                          <a:pt x="73570" y="74124"/>
                          <a:pt x="73633" y="73744"/>
                        </a:cubicBezTo>
                        <a:cubicBezTo>
                          <a:pt x="73697" y="73363"/>
                          <a:pt x="73760" y="72855"/>
                          <a:pt x="75473" y="60548"/>
                        </a:cubicBezTo>
                        <a:cubicBezTo>
                          <a:pt x="77186" y="48304"/>
                          <a:pt x="80612" y="24259"/>
                          <a:pt x="82071" y="12269"/>
                        </a:cubicBezTo>
                        <a:cubicBezTo>
                          <a:pt x="83530" y="279"/>
                          <a:pt x="83022" y="279"/>
                          <a:pt x="82198" y="215"/>
                        </a:cubicBezTo>
                        <a:cubicBezTo>
                          <a:pt x="81436" y="215"/>
                          <a:pt x="80358" y="152"/>
                          <a:pt x="78328" y="215"/>
                        </a:cubicBezTo>
                        <a:cubicBezTo>
                          <a:pt x="76234" y="215"/>
                          <a:pt x="73189" y="342"/>
                          <a:pt x="60691" y="342"/>
                        </a:cubicBezTo>
                        <a:cubicBezTo>
                          <a:pt x="48193" y="342"/>
                          <a:pt x="26369" y="215"/>
                          <a:pt x="14696" y="152"/>
                        </a:cubicBezTo>
                        <a:cubicBezTo>
                          <a:pt x="3086" y="25"/>
                          <a:pt x="1627" y="-38"/>
                          <a:pt x="866" y="25"/>
                        </a:cubicBezTo>
                        <a:cubicBezTo>
                          <a:pt x="41" y="152"/>
                          <a:pt x="-149" y="469"/>
                          <a:pt x="105" y="1334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0" name="Freeform: Shape 9999">
                    <a:extLst>
                      <a:ext uri="{FF2B5EF4-FFF2-40B4-BE49-F238E27FC236}">
                        <a16:creationId xmlns:a16="http://schemas.microsoft.com/office/drawing/2014/main" id="{C2513143-5585-025F-DC19-DE5CEC07B37C}"/>
                      </a:ext>
                    </a:extLst>
                  </p:cNvPr>
                  <p:cNvSpPr/>
                  <p:nvPr/>
                </p:nvSpPr>
                <p:spPr>
                  <a:xfrm>
                    <a:off x="344958" y="2385682"/>
                    <a:ext cx="96915" cy="83017"/>
                  </a:xfrm>
                  <a:custGeom>
                    <a:avLst/>
                    <a:gdLst>
                      <a:gd name="connsiteX0" fmla="*/ 93984 w 96915"/>
                      <a:gd name="connsiteY0" fmla="*/ 5292 h 83017"/>
                      <a:gd name="connsiteX1" fmla="*/ 94428 w 96915"/>
                      <a:gd name="connsiteY1" fmla="*/ 33904 h 83017"/>
                      <a:gd name="connsiteX2" fmla="*/ 96839 w 96915"/>
                      <a:gd name="connsiteY2" fmla="*/ 70129 h 83017"/>
                      <a:gd name="connsiteX3" fmla="*/ 95380 w 96915"/>
                      <a:gd name="connsiteY3" fmla="*/ 77678 h 83017"/>
                      <a:gd name="connsiteX4" fmla="*/ 77362 w 96915"/>
                      <a:gd name="connsiteY4" fmla="*/ 78757 h 83017"/>
                      <a:gd name="connsiteX5" fmla="*/ 17157 w 96915"/>
                      <a:gd name="connsiteY5" fmla="*/ 82754 h 83017"/>
                      <a:gd name="connsiteX6" fmla="*/ 3326 w 96915"/>
                      <a:gd name="connsiteY6" fmla="*/ 80787 h 83017"/>
                      <a:gd name="connsiteX7" fmla="*/ 3009 w 96915"/>
                      <a:gd name="connsiteY7" fmla="*/ 62199 h 83017"/>
                      <a:gd name="connsiteX8" fmla="*/ 345 w 96915"/>
                      <a:gd name="connsiteY8" fmla="*/ 12461 h 83017"/>
                      <a:gd name="connsiteX9" fmla="*/ 535 w 96915"/>
                      <a:gd name="connsiteY9" fmla="*/ 597 h 83017"/>
                      <a:gd name="connsiteX10" fmla="*/ 6689 w 96915"/>
                      <a:gd name="connsiteY10" fmla="*/ 1041 h 83017"/>
                      <a:gd name="connsiteX11" fmla="*/ 33715 w 96915"/>
                      <a:gd name="connsiteY11" fmla="*/ 1739 h 83017"/>
                      <a:gd name="connsiteX12" fmla="*/ 77616 w 96915"/>
                      <a:gd name="connsiteY12" fmla="*/ 914 h 83017"/>
                      <a:gd name="connsiteX13" fmla="*/ 92779 w 96915"/>
                      <a:gd name="connsiteY13" fmla="*/ 26 h 83017"/>
                      <a:gd name="connsiteX14" fmla="*/ 93984 w 96915"/>
                      <a:gd name="connsiteY14" fmla="*/ 5355 h 8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915" h="83017">
                        <a:moveTo>
                          <a:pt x="93984" y="5292"/>
                        </a:moveTo>
                        <a:cubicBezTo>
                          <a:pt x="93857" y="10557"/>
                          <a:pt x="93794" y="20898"/>
                          <a:pt x="94428" y="33904"/>
                        </a:cubicBezTo>
                        <a:cubicBezTo>
                          <a:pt x="95063" y="46846"/>
                          <a:pt x="96458" y="62453"/>
                          <a:pt x="96839" y="70129"/>
                        </a:cubicBezTo>
                        <a:cubicBezTo>
                          <a:pt x="97156" y="77869"/>
                          <a:pt x="96458" y="77742"/>
                          <a:pt x="95380" y="77678"/>
                        </a:cubicBezTo>
                        <a:cubicBezTo>
                          <a:pt x="94365" y="77678"/>
                          <a:pt x="93032" y="77678"/>
                          <a:pt x="77362" y="78757"/>
                        </a:cubicBezTo>
                        <a:cubicBezTo>
                          <a:pt x="61756" y="79835"/>
                          <a:pt x="31812" y="82056"/>
                          <a:pt x="17157" y="82754"/>
                        </a:cubicBezTo>
                        <a:cubicBezTo>
                          <a:pt x="2502" y="83452"/>
                          <a:pt x="3073" y="82754"/>
                          <a:pt x="3326" y="80787"/>
                        </a:cubicBezTo>
                        <a:cubicBezTo>
                          <a:pt x="3644" y="78884"/>
                          <a:pt x="3707" y="75775"/>
                          <a:pt x="3009" y="62199"/>
                        </a:cubicBezTo>
                        <a:cubicBezTo>
                          <a:pt x="2311" y="48622"/>
                          <a:pt x="979" y="24451"/>
                          <a:pt x="345" y="12461"/>
                        </a:cubicBezTo>
                        <a:cubicBezTo>
                          <a:pt x="-226" y="407"/>
                          <a:pt x="-36" y="470"/>
                          <a:pt x="535" y="597"/>
                        </a:cubicBezTo>
                        <a:cubicBezTo>
                          <a:pt x="1106" y="661"/>
                          <a:pt x="1994" y="788"/>
                          <a:pt x="6689" y="1041"/>
                        </a:cubicBezTo>
                        <a:cubicBezTo>
                          <a:pt x="11384" y="1295"/>
                          <a:pt x="19885" y="1739"/>
                          <a:pt x="33715" y="1739"/>
                        </a:cubicBezTo>
                        <a:cubicBezTo>
                          <a:pt x="47545" y="1739"/>
                          <a:pt x="66641" y="1295"/>
                          <a:pt x="77616" y="914"/>
                        </a:cubicBezTo>
                        <a:cubicBezTo>
                          <a:pt x="88592" y="534"/>
                          <a:pt x="91383" y="153"/>
                          <a:pt x="92779" y="26"/>
                        </a:cubicBezTo>
                        <a:cubicBezTo>
                          <a:pt x="94111" y="-101"/>
                          <a:pt x="94047" y="26"/>
                          <a:pt x="93984" y="53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1" name="Freeform: Shape 10000">
                    <a:extLst>
                      <a:ext uri="{FF2B5EF4-FFF2-40B4-BE49-F238E27FC236}">
                        <a16:creationId xmlns:a16="http://schemas.microsoft.com/office/drawing/2014/main" id="{58461BC2-1D51-F236-70AB-AEDF48935B2E}"/>
                      </a:ext>
                    </a:extLst>
                  </p:cNvPr>
                  <p:cNvSpPr/>
                  <p:nvPr/>
                </p:nvSpPr>
                <p:spPr>
                  <a:xfrm>
                    <a:off x="341116" y="2483698"/>
                    <a:ext cx="103291" cy="60803"/>
                  </a:xfrm>
                  <a:custGeom>
                    <a:avLst/>
                    <a:gdLst>
                      <a:gd name="connsiteX0" fmla="*/ 15733 w 103291"/>
                      <a:gd name="connsiteY0" fmla="*/ 4150 h 60803"/>
                      <a:gd name="connsiteX1" fmla="*/ 63441 w 103291"/>
                      <a:gd name="connsiteY1" fmla="*/ 4341 h 60803"/>
                      <a:gd name="connsiteX2" fmla="*/ 96240 w 103291"/>
                      <a:gd name="connsiteY2" fmla="*/ 344 h 60803"/>
                      <a:gd name="connsiteX3" fmla="*/ 101696 w 103291"/>
                      <a:gd name="connsiteY3" fmla="*/ 10050 h 60803"/>
                      <a:gd name="connsiteX4" fmla="*/ 103282 w 103291"/>
                      <a:gd name="connsiteY4" fmla="*/ 50590 h 60803"/>
                      <a:gd name="connsiteX5" fmla="*/ 85011 w 103291"/>
                      <a:gd name="connsiteY5" fmla="*/ 60803 h 60803"/>
                      <a:gd name="connsiteX6" fmla="*/ 16367 w 103291"/>
                      <a:gd name="connsiteY6" fmla="*/ 60169 h 60803"/>
                      <a:gd name="connsiteX7" fmla="*/ 253 w 103291"/>
                      <a:gd name="connsiteY7" fmla="*/ 49828 h 60803"/>
                      <a:gd name="connsiteX8" fmla="*/ 3045 w 103291"/>
                      <a:gd name="connsiteY8" fmla="*/ 14809 h 60803"/>
                      <a:gd name="connsiteX9" fmla="*/ 3996 w 103291"/>
                      <a:gd name="connsiteY9" fmla="*/ 4024 h 60803"/>
                      <a:gd name="connsiteX10" fmla="*/ 4694 w 103291"/>
                      <a:gd name="connsiteY10" fmla="*/ 3580 h 60803"/>
                      <a:gd name="connsiteX11" fmla="*/ 15796 w 103291"/>
                      <a:gd name="connsiteY11" fmla="*/ 4024 h 60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291" h="60803">
                        <a:moveTo>
                          <a:pt x="15733" y="4150"/>
                        </a:moveTo>
                        <a:cubicBezTo>
                          <a:pt x="26328" y="4468"/>
                          <a:pt x="47327" y="5166"/>
                          <a:pt x="63441" y="4341"/>
                        </a:cubicBezTo>
                        <a:cubicBezTo>
                          <a:pt x="79555" y="3516"/>
                          <a:pt x="90784" y="1296"/>
                          <a:pt x="96240" y="344"/>
                        </a:cubicBezTo>
                        <a:cubicBezTo>
                          <a:pt x="101696" y="-608"/>
                          <a:pt x="101315" y="-227"/>
                          <a:pt x="101696" y="10050"/>
                        </a:cubicBezTo>
                        <a:cubicBezTo>
                          <a:pt x="102076" y="20328"/>
                          <a:pt x="103155" y="40439"/>
                          <a:pt x="103282" y="50590"/>
                        </a:cubicBezTo>
                        <a:cubicBezTo>
                          <a:pt x="103409" y="60740"/>
                          <a:pt x="102521" y="60803"/>
                          <a:pt x="85011" y="60803"/>
                        </a:cubicBezTo>
                        <a:cubicBezTo>
                          <a:pt x="67501" y="60803"/>
                          <a:pt x="33370" y="60677"/>
                          <a:pt x="16367" y="60169"/>
                        </a:cubicBezTo>
                        <a:cubicBezTo>
                          <a:pt x="-635" y="59662"/>
                          <a:pt x="-508" y="58774"/>
                          <a:pt x="253" y="49828"/>
                        </a:cubicBezTo>
                        <a:cubicBezTo>
                          <a:pt x="1015" y="40883"/>
                          <a:pt x="2347" y="23881"/>
                          <a:pt x="3045" y="14809"/>
                        </a:cubicBezTo>
                        <a:cubicBezTo>
                          <a:pt x="3743" y="5737"/>
                          <a:pt x="3806" y="4595"/>
                          <a:pt x="3996" y="4024"/>
                        </a:cubicBezTo>
                        <a:cubicBezTo>
                          <a:pt x="4187" y="3453"/>
                          <a:pt x="4440" y="3516"/>
                          <a:pt x="4694" y="3580"/>
                        </a:cubicBezTo>
                        <a:cubicBezTo>
                          <a:pt x="4948" y="3580"/>
                          <a:pt x="5138" y="3643"/>
                          <a:pt x="15796" y="402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2" name="Freeform: Shape 10001">
                    <a:extLst>
                      <a:ext uri="{FF2B5EF4-FFF2-40B4-BE49-F238E27FC236}">
                        <a16:creationId xmlns:a16="http://schemas.microsoft.com/office/drawing/2014/main" id="{F3CFF656-87C1-9F9E-F484-703187677F02}"/>
                      </a:ext>
                    </a:extLst>
                  </p:cNvPr>
                  <p:cNvSpPr/>
                  <p:nvPr/>
                </p:nvSpPr>
                <p:spPr>
                  <a:xfrm>
                    <a:off x="474643" y="2472666"/>
                    <a:ext cx="74439" cy="67584"/>
                  </a:xfrm>
                  <a:custGeom>
                    <a:avLst/>
                    <a:gdLst>
                      <a:gd name="connsiteX0" fmla="*/ 842 w 74439"/>
                      <a:gd name="connsiteY0" fmla="*/ 14928 h 67584"/>
                      <a:gd name="connsiteX1" fmla="*/ 17 w 74439"/>
                      <a:gd name="connsiteY1" fmla="*/ 54770 h 67584"/>
                      <a:gd name="connsiteX2" fmla="*/ 10992 w 74439"/>
                      <a:gd name="connsiteY2" fmla="*/ 65428 h 67584"/>
                      <a:gd name="connsiteX3" fmla="*/ 53815 w 74439"/>
                      <a:gd name="connsiteY3" fmla="*/ 67585 h 67584"/>
                      <a:gd name="connsiteX4" fmla="*/ 66059 w 74439"/>
                      <a:gd name="connsiteY4" fmla="*/ 56356 h 67584"/>
                      <a:gd name="connsiteX5" fmla="*/ 72023 w 74439"/>
                      <a:gd name="connsiteY5" fmla="*/ 17530 h 67584"/>
                      <a:gd name="connsiteX6" fmla="*/ 74433 w 74439"/>
                      <a:gd name="connsiteY6" fmla="*/ 1606 h 67584"/>
                      <a:gd name="connsiteX7" fmla="*/ 73355 w 74439"/>
                      <a:gd name="connsiteY7" fmla="*/ 83 h 67584"/>
                      <a:gd name="connsiteX8" fmla="*/ 62253 w 74439"/>
                      <a:gd name="connsiteY8" fmla="*/ 1606 h 67584"/>
                      <a:gd name="connsiteX9" fmla="*/ 24315 w 74439"/>
                      <a:gd name="connsiteY9" fmla="*/ 4968 h 67584"/>
                      <a:gd name="connsiteX10" fmla="*/ 6361 w 74439"/>
                      <a:gd name="connsiteY10" fmla="*/ 4841 h 67584"/>
                      <a:gd name="connsiteX11" fmla="*/ 1603 w 74439"/>
                      <a:gd name="connsiteY11" fmla="*/ 4651 h 67584"/>
                      <a:gd name="connsiteX12" fmla="*/ 905 w 74439"/>
                      <a:gd name="connsiteY12" fmla="*/ 15055 h 67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439" h="67584">
                        <a:moveTo>
                          <a:pt x="842" y="14928"/>
                        </a:moveTo>
                        <a:cubicBezTo>
                          <a:pt x="651" y="25016"/>
                          <a:pt x="144" y="44873"/>
                          <a:pt x="17" y="54770"/>
                        </a:cubicBezTo>
                        <a:cubicBezTo>
                          <a:pt x="-110" y="64730"/>
                          <a:pt x="207" y="64730"/>
                          <a:pt x="10992" y="65428"/>
                        </a:cubicBezTo>
                        <a:cubicBezTo>
                          <a:pt x="21777" y="66126"/>
                          <a:pt x="43093" y="67585"/>
                          <a:pt x="53815" y="67585"/>
                        </a:cubicBezTo>
                        <a:cubicBezTo>
                          <a:pt x="64537" y="67585"/>
                          <a:pt x="64600" y="66126"/>
                          <a:pt x="66059" y="56356"/>
                        </a:cubicBezTo>
                        <a:cubicBezTo>
                          <a:pt x="67518" y="46522"/>
                          <a:pt x="70310" y="28315"/>
                          <a:pt x="72023" y="17530"/>
                        </a:cubicBezTo>
                        <a:cubicBezTo>
                          <a:pt x="73736" y="6745"/>
                          <a:pt x="74370" y="3319"/>
                          <a:pt x="74433" y="1606"/>
                        </a:cubicBezTo>
                        <a:cubicBezTo>
                          <a:pt x="74497" y="-107"/>
                          <a:pt x="74053" y="-107"/>
                          <a:pt x="73355" y="83"/>
                        </a:cubicBezTo>
                        <a:cubicBezTo>
                          <a:pt x="72594" y="274"/>
                          <a:pt x="71579" y="591"/>
                          <a:pt x="62253" y="1606"/>
                        </a:cubicBezTo>
                        <a:cubicBezTo>
                          <a:pt x="52927" y="2621"/>
                          <a:pt x="35227" y="4334"/>
                          <a:pt x="24315" y="4968"/>
                        </a:cubicBezTo>
                        <a:cubicBezTo>
                          <a:pt x="13339" y="5539"/>
                          <a:pt x="9152" y="5095"/>
                          <a:pt x="6361" y="4841"/>
                        </a:cubicBezTo>
                        <a:cubicBezTo>
                          <a:pt x="3570" y="4588"/>
                          <a:pt x="2174" y="4588"/>
                          <a:pt x="1603" y="4651"/>
                        </a:cubicBezTo>
                        <a:cubicBezTo>
                          <a:pt x="968" y="4778"/>
                          <a:pt x="1095" y="5032"/>
                          <a:pt x="905" y="150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3" name="Freeform: Shape 10002">
                    <a:extLst>
                      <a:ext uri="{FF2B5EF4-FFF2-40B4-BE49-F238E27FC236}">
                        <a16:creationId xmlns:a16="http://schemas.microsoft.com/office/drawing/2014/main" id="{A86F6E29-5E7E-7BFB-B22A-E1CE1956DC4C}"/>
                      </a:ext>
                    </a:extLst>
                  </p:cNvPr>
                  <p:cNvSpPr/>
                  <p:nvPr/>
                </p:nvSpPr>
                <p:spPr>
                  <a:xfrm>
                    <a:off x="306996" y="2512701"/>
                    <a:ext cx="252592" cy="64264"/>
                  </a:xfrm>
                  <a:custGeom>
                    <a:avLst/>
                    <a:gdLst>
                      <a:gd name="connsiteX0" fmla="*/ 8616 w 252592"/>
                      <a:gd name="connsiteY0" fmla="*/ 46456 h 64264"/>
                      <a:gd name="connsiteX1" fmla="*/ 876 w 252592"/>
                      <a:gd name="connsiteY1" fmla="*/ 32245 h 64264"/>
                      <a:gd name="connsiteX2" fmla="*/ 3160 w 252592"/>
                      <a:gd name="connsiteY2" fmla="*/ 12134 h 64264"/>
                      <a:gd name="connsiteX3" fmla="*/ 23398 w 252592"/>
                      <a:gd name="connsiteY3" fmla="*/ 1222 h 64264"/>
                      <a:gd name="connsiteX4" fmla="*/ 67172 w 252592"/>
                      <a:gd name="connsiteY4" fmla="*/ 461 h 64264"/>
                      <a:gd name="connsiteX5" fmla="*/ 115451 w 252592"/>
                      <a:gd name="connsiteY5" fmla="*/ 2364 h 64264"/>
                      <a:gd name="connsiteX6" fmla="*/ 158211 w 252592"/>
                      <a:gd name="connsiteY6" fmla="*/ 3823 h 64264"/>
                      <a:gd name="connsiteX7" fmla="*/ 200716 w 252592"/>
                      <a:gd name="connsiteY7" fmla="*/ 5980 h 64264"/>
                      <a:gd name="connsiteX8" fmla="*/ 239986 w 252592"/>
                      <a:gd name="connsiteY8" fmla="*/ 7185 h 64264"/>
                      <a:gd name="connsiteX9" fmla="*/ 251850 w 252592"/>
                      <a:gd name="connsiteY9" fmla="*/ 9215 h 64264"/>
                      <a:gd name="connsiteX10" fmla="*/ 250962 w 252592"/>
                      <a:gd name="connsiteY10" fmla="*/ 18985 h 64264"/>
                      <a:gd name="connsiteX11" fmla="*/ 241699 w 252592"/>
                      <a:gd name="connsiteY11" fmla="*/ 35861 h 64264"/>
                      <a:gd name="connsiteX12" fmla="*/ 234404 w 252592"/>
                      <a:gd name="connsiteY12" fmla="*/ 51340 h 64264"/>
                      <a:gd name="connsiteX13" fmla="*/ 216006 w 252592"/>
                      <a:gd name="connsiteY13" fmla="*/ 59144 h 64264"/>
                      <a:gd name="connsiteX14" fmla="*/ 154341 w 252592"/>
                      <a:gd name="connsiteY14" fmla="*/ 64156 h 64264"/>
                      <a:gd name="connsiteX15" fmla="*/ 92612 w 252592"/>
                      <a:gd name="connsiteY15" fmla="*/ 61618 h 64264"/>
                      <a:gd name="connsiteX16" fmla="*/ 33929 w 252592"/>
                      <a:gd name="connsiteY16" fmla="*/ 55845 h 64264"/>
                      <a:gd name="connsiteX17" fmla="*/ 12930 w 252592"/>
                      <a:gd name="connsiteY17" fmla="*/ 51150 h 64264"/>
                      <a:gd name="connsiteX18" fmla="*/ 8616 w 252592"/>
                      <a:gd name="connsiteY18" fmla="*/ 46519 h 6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52592" h="64264">
                        <a:moveTo>
                          <a:pt x="8616" y="46456"/>
                        </a:moveTo>
                        <a:cubicBezTo>
                          <a:pt x="6586" y="43664"/>
                          <a:pt x="2526" y="38652"/>
                          <a:pt x="876" y="32245"/>
                        </a:cubicBezTo>
                        <a:cubicBezTo>
                          <a:pt x="-773" y="25774"/>
                          <a:pt x="-139" y="17844"/>
                          <a:pt x="3160" y="12134"/>
                        </a:cubicBezTo>
                        <a:cubicBezTo>
                          <a:pt x="6459" y="6424"/>
                          <a:pt x="12296" y="2871"/>
                          <a:pt x="23398" y="1222"/>
                        </a:cubicBezTo>
                        <a:cubicBezTo>
                          <a:pt x="34437" y="-428"/>
                          <a:pt x="50741" y="-110"/>
                          <a:pt x="67172" y="461"/>
                        </a:cubicBezTo>
                        <a:cubicBezTo>
                          <a:pt x="83604" y="1032"/>
                          <a:pt x="100289" y="1856"/>
                          <a:pt x="115451" y="2364"/>
                        </a:cubicBezTo>
                        <a:cubicBezTo>
                          <a:pt x="130614" y="2935"/>
                          <a:pt x="144380" y="3189"/>
                          <a:pt x="158211" y="3823"/>
                        </a:cubicBezTo>
                        <a:cubicBezTo>
                          <a:pt x="172041" y="4457"/>
                          <a:pt x="185934" y="5346"/>
                          <a:pt x="200716" y="5980"/>
                        </a:cubicBezTo>
                        <a:cubicBezTo>
                          <a:pt x="215498" y="6614"/>
                          <a:pt x="231168" y="6932"/>
                          <a:pt x="239986" y="7185"/>
                        </a:cubicBezTo>
                        <a:cubicBezTo>
                          <a:pt x="248805" y="7376"/>
                          <a:pt x="250835" y="7503"/>
                          <a:pt x="251850" y="9215"/>
                        </a:cubicBezTo>
                        <a:cubicBezTo>
                          <a:pt x="252928" y="10928"/>
                          <a:pt x="252992" y="14227"/>
                          <a:pt x="250962" y="18985"/>
                        </a:cubicBezTo>
                        <a:cubicBezTo>
                          <a:pt x="248932" y="23744"/>
                          <a:pt x="244808" y="29897"/>
                          <a:pt x="241699" y="35861"/>
                        </a:cubicBezTo>
                        <a:cubicBezTo>
                          <a:pt x="238591" y="41824"/>
                          <a:pt x="236561" y="47534"/>
                          <a:pt x="234404" y="51340"/>
                        </a:cubicBezTo>
                        <a:cubicBezTo>
                          <a:pt x="232247" y="55147"/>
                          <a:pt x="229963" y="57050"/>
                          <a:pt x="216006" y="59144"/>
                        </a:cubicBezTo>
                        <a:cubicBezTo>
                          <a:pt x="202049" y="61237"/>
                          <a:pt x="176418" y="63648"/>
                          <a:pt x="154341" y="64156"/>
                        </a:cubicBezTo>
                        <a:cubicBezTo>
                          <a:pt x="132263" y="64663"/>
                          <a:pt x="113675" y="63331"/>
                          <a:pt x="92612" y="61618"/>
                        </a:cubicBezTo>
                        <a:cubicBezTo>
                          <a:pt x="71550" y="59905"/>
                          <a:pt x="48013" y="57748"/>
                          <a:pt x="33929" y="55845"/>
                        </a:cubicBezTo>
                        <a:cubicBezTo>
                          <a:pt x="19845" y="53942"/>
                          <a:pt x="15214" y="52292"/>
                          <a:pt x="12930" y="51150"/>
                        </a:cubicBezTo>
                        <a:cubicBezTo>
                          <a:pt x="10646" y="50008"/>
                          <a:pt x="10646" y="49310"/>
                          <a:pt x="8616" y="4651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4" name="Freeform: Shape 10003">
                    <a:extLst>
                      <a:ext uri="{FF2B5EF4-FFF2-40B4-BE49-F238E27FC236}">
                        <a16:creationId xmlns:a16="http://schemas.microsoft.com/office/drawing/2014/main" id="{314E3834-68BB-DA7F-EBD8-51ADB10C0961}"/>
                      </a:ext>
                    </a:extLst>
                  </p:cNvPr>
                  <p:cNvSpPr/>
                  <p:nvPr/>
                </p:nvSpPr>
                <p:spPr>
                  <a:xfrm>
                    <a:off x="322258" y="2531652"/>
                    <a:ext cx="214504" cy="45601"/>
                  </a:xfrm>
                  <a:custGeom>
                    <a:avLst/>
                    <a:gdLst>
                      <a:gd name="connsiteX0" fmla="*/ 904 w 214504"/>
                      <a:gd name="connsiteY0" fmla="*/ 31564 h 45601"/>
                      <a:gd name="connsiteX1" fmla="*/ 16 w 214504"/>
                      <a:gd name="connsiteY1" fmla="*/ 14245 h 45601"/>
                      <a:gd name="connsiteX2" fmla="*/ 1412 w 214504"/>
                      <a:gd name="connsiteY2" fmla="*/ 2381 h 45601"/>
                      <a:gd name="connsiteX3" fmla="*/ 8771 w 214504"/>
                      <a:gd name="connsiteY3" fmla="*/ 98 h 45601"/>
                      <a:gd name="connsiteX4" fmla="*/ 16638 w 214504"/>
                      <a:gd name="connsiteY4" fmla="*/ 3143 h 45601"/>
                      <a:gd name="connsiteX5" fmla="*/ 20571 w 214504"/>
                      <a:gd name="connsiteY5" fmla="*/ 9931 h 45601"/>
                      <a:gd name="connsiteX6" fmla="*/ 22664 w 214504"/>
                      <a:gd name="connsiteY6" fmla="*/ 18305 h 45601"/>
                      <a:gd name="connsiteX7" fmla="*/ 28691 w 214504"/>
                      <a:gd name="connsiteY7" fmla="*/ 22746 h 45601"/>
                      <a:gd name="connsiteX8" fmla="*/ 38334 w 214504"/>
                      <a:gd name="connsiteY8" fmla="*/ 21985 h 45601"/>
                      <a:gd name="connsiteX9" fmla="*/ 44234 w 214504"/>
                      <a:gd name="connsiteY9" fmla="*/ 17480 h 45601"/>
                      <a:gd name="connsiteX10" fmla="*/ 48675 w 214504"/>
                      <a:gd name="connsiteY10" fmla="*/ 18940 h 45601"/>
                      <a:gd name="connsiteX11" fmla="*/ 54449 w 214504"/>
                      <a:gd name="connsiteY11" fmla="*/ 22429 h 45601"/>
                      <a:gd name="connsiteX12" fmla="*/ 63901 w 214504"/>
                      <a:gd name="connsiteY12" fmla="*/ 22048 h 45601"/>
                      <a:gd name="connsiteX13" fmla="*/ 70119 w 214504"/>
                      <a:gd name="connsiteY13" fmla="*/ 14625 h 45601"/>
                      <a:gd name="connsiteX14" fmla="*/ 81030 w 214504"/>
                      <a:gd name="connsiteY14" fmla="*/ 7837 h 45601"/>
                      <a:gd name="connsiteX15" fmla="*/ 93148 w 214504"/>
                      <a:gd name="connsiteY15" fmla="*/ 7457 h 45601"/>
                      <a:gd name="connsiteX16" fmla="*/ 98604 w 214504"/>
                      <a:gd name="connsiteY16" fmla="*/ 14625 h 45601"/>
                      <a:gd name="connsiteX17" fmla="*/ 98286 w 214504"/>
                      <a:gd name="connsiteY17" fmla="*/ 23761 h 45601"/>
                      <a:gd name="connsiteX18" fmla="*/ 106978 w 214504"/>
                      <a:gd name="connsiteY18" fmla="*/ 26109 h 45601"/>
                      <a:gd name="connsiteX19" fmla="*/ 122711 w 214504"/>
                      <a:gd name="connsiteY19" fmla="*/ 25284 h 45601"/>
                      <a:gd name="connsiteX20" fmla="*/ 133179 w 214504"/>
                      <a:gd name="connsiteY20" fmla="*/ 20906 h 45601"/>
                      <a:gd name="connsiteX21" fmla="*/ 143837 w 214504"/>
                      <a:gd name="connsiteY21" fmla="*/ 11707 h 45601"/>
                      <a:gd name="connsiteX22" fmla="*/ 150625 w 214504"/>
                      <a:gd name="connsiteY22" fmla="*/ 11707 h 45601"/>
                      <a:gd name="connsiteX23" fmla="*/ 152656 w 214504"/>
                      <a:gd name="connsiteY23" fmla="*/ 20906 h 45601"/>
                      <a:gd name="connsiteX24" fmla="*/ 156589 w 214504"/>
                      <a:gd name="connsiteY24" fmla="*/ 25664 h 45601"/>
                      <a:gd name="connsiteX25" fmla="*/ 163187 w 214504"/>
                      <a:gd name="connsiteY25" fmla="*/ 23190 h 45601"/>
                      <a:gd name="connsiteX26" fmla="*/ 172259 w 214504"/>
                      <a:gd name="connsiteY26" fmla="*/ 19130 h 45601"/>
                      <a:gd name="connsiteX27" fmla="*/ 176192 w 214504"/>
                      <a:gd name="connsiteY27" fmla="*/ 23634 h 45601"/>
                      <a:gd name="connsiteX28" fmla="*/ 180316 w 214504"/>
                      <a:gd name="connsiteY28" fmla="*/ 28202 h 45601"/>
                      <a:gd name="connsiteX29" fmla="*/ 190213 w 214504"/>
                      <a:gd name="connsiteY29" fmla="*/ 27821 h 45601"/>
                      <a:gd name="connsiteX30" fmla="*/ 196493 w 214504"/>
                      <a:gd name="connsiteY30" fmla="*/ 22365 h 45601"/>
                      <a:gd name="connsiteX31" fmla="*/ 205756 w 214504"/>
                      <a:gd name="connsiteY31" fmla="*/ 22936 h 45601"/>
                      <a:gd name="connsiteX32" fmla="*/ 213432 w 214504"/>
                      <a:gd name="connsiteY32" fmla="*/ 30676 h 45601"/>
                      <a:gd name="connsiteX33" fmla="*/ 204677 w 214504"/>
                      <a:gd name="connsiteY33" fmla="*/ 38860 h 45601"/>
                      <a:gd name="connsiteX34" fmla="*/ 135273 w 214504"/>
                      <a:gd name="connsiteY34" fmla="*/ 44253 h 45601"/>
                      <a:gd name="connsiteX35" fmla="*/ 32942 w 214504"/>
                      <a:gd name="connsiteY35" fmla="*/ 45141 h 45601"/>
                      <a:gd name="connsiteX36" fmla="*/ 4520 w 214504"/>
                      <a:gd name="connsiteY36" fmla="*/ 39748 h 45601"/>
                      <a:gd name="connsiteX37" fmla="*/ 841 w 214504"/>
                      <a:gd name="connsiteY37" fmla="*/ 31501 h 4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14504" h="45601">
                        <a:moveTo>
                          <a:pt x="904" y="31564"/>
                        </a:moveTo>
                        <a:cubicBezTo>
                          <a:pt x="270" y="27123"/>
                          <a:pt x="79" y="19891"/>
                          <a:pt x="16" y="14245"/>
                        </a:cubicBezTo>
                        <a:cubicBezTo>
                          <a:pt x="-48" y="8599"/>
                          <a:pt x="16" y="4602"/>
                          <a:pt x="1412" y="2381"/>
                        </a:cubicBezTo>
                        <a:cubicBezTo>
                          <a:pt x="2871" y="161"/>
                          <a:pt x="5853" y="-220"/>
                          <a:pt x="8771" y="98"/>
                        </a:cubicBezTo>
                        <a:cubicBezTo>
                          <a:pt x="11689" y="415"/>
                          <a:pt x="14607" y="1493"/>
                          <a:pt x="16638" y="3143"/>
                        </a:cubicBezTo>
                        <a:cubicBezTo>
                          <a:pt x="18668" y="4856"/>
                          <a:pt x="19873" y="7139"/>
                          <a:pt x="20571" y="9931"/>
                        </a:cubicBezTo>
                        <a:cubicBezTo>
                          <a:pt x="21269" y="12722"/>
                          <a:pt x="21523" y="15958"/>
                          <a:pt x="22664" y="18305"/>
                        </a:cubicBezTo>
                        <a:cubicBezTo>
                          <a:pt x="23743" y="20652"/>
                          <a:pt x="25773" y="22112"/>
                          <a:pt x="28691" y="22746"/>
                        </a:cubicBezTo>
                        <a:cubicBezTo>
                          <a:pt x="31610" y="23444"/>
                          <a:pt x="35543" y="23317"/>
                          <a:pt x="38334" y="21985"/>
                        </a:cubicBezTo>
                        <a:cubicBezTo>
                          <a:pt x="41126" y="20716"/>
                          <a:pt x="42712" y="18178"/>
                          <a:pt x="44234" y="17480"/>
                        </a:cubicBezTo>
                        <a:cubicBezTo>
                          <a:pt x="45757" y="16719"/>
                          <a:pt x="47216" y="17734"/>
                          <a:pt x="48675" y="18940"/>
                        </a:cubicBezTo>
                        <a:cubicBezTo>
                          <a:pt x="50135" y="20145"/>
                          <a:pt x="51657" y="21604"/>
                          <a:pt x="54449" y="22429"/>
                        </a:cubicBezTo>
                        <a:cubicBezTo>
                          <a:pt x="57240" y="23254"/>
                          <a:pt x="61300" y="23507"/>
                          <a:pt x="63901" y="22048"/>
                        </a:cubicBezTo>
                        <a:cubicBezTo>
                          <a:pt x="66502" y="20589"/>
                          <a:pt x="67581" y="17417"/>
                          <a:pt x="70119" y="14625"/>
                        </a:cubicBezTo>
                        <a:cubicBezTo>
                          <a:pt x="72656" y="11771"/>
                          <a:pt x="76716" y="9233"/>
                          <a:pt x="81030" y="7837"/>
                        </a:cubicBezTo>
                        <a:cubicBezTo>
                          <a:pt x="85344" y="6442"/>
                          <a:pt x="89912" y="6251"/>
                          <a:pt x="93148" y="7457"/>
                        </a:cubicBezTo>
                        <a:cubicBezTo>
                          <a:pt x="96383" y="8725"/>
                          <a:pt x="98350" y="11390"/>
                          <a:pt x="98604" y="14625"/>
                        </a:cubicBezTo>
                        <a:cubicBezTo>
                          <a:pt x="98857" y="17861"/>
                          <a:pt x="97462" y="21668"/>
                          <a:pt x="98286" y="23761"/>
                        </a:cubicBezTo>
                        <a:cubicBezTo>
                          <a:pt x="99111" y="25791"/>
                          <a:pt x="102220" y="26109"/>
                          <a:pt x="106978" y="26109"/>
                        </a:cubicBezTo>
                        <a:cubicBezTo>
                          <a:pt x="111736" y="26109"/>
                          <a:pt x="118144" y="25918"/>
                          <a:pt x="122711" y="25284"/>
                        </a:cubicBezTo>
                        <a:cubicBezTo>
                          <a:pt x="127216" y="24649"/>
                          <a:pt x="129880" y="23571"/>
                          <a:pt x="133179" y="20906"/>
                        </a:cubicBezTo>
                        <a:cubicBezTo>
                          <a:pt x="136542" y="18178"/>
                          <a:pt x="140602" y="13864"/>
                          <a:pt x="143837" y="11707"/>
                        </a:cubicBezTo>
                        <a:cubicBezTo>
                          <a:pt x="147073" y="9550"/>
                          <a:pt x="149420" y="9614"/>
                          <a:pt x="150625" y="11707"/>
                        </a:cubicBezTo>
                        <a:cubicBezTo>
                          <a:pt x="151831" y="13801"/>
                          <a:pt x="151894" y="18051"/>
                          <a:pt x="152656" y="20906"/>
                        </a:cubicBezTo>
                        <a:cubicBezTo>
                          <a:pt x="153417" y="23825"/>
                          <a:pt x="154876" y="25411"/>
                          <a:pt x="156589" y="25664"/>
                        </a:cubicBezTo>
                        <a:cubicBezTo>
                          <a:pt x="158302" y="25918"/>
                          <a:pt x="160269" y="24903"/>
                          <a:pt x="163187" y="23190"/>
                        </a:cubicBezTo>
                        <a:cubicBezTo>
                          <a:pt x="166105" y="21477"/>
                          <a:pt x="169912" y="19130"/>
                          <a:pt x="172259" y="19130"/>
                        </a:cubicBezTo>
                        <a:cubicBezTo>
                          <a:pt x="174606" y="19130"/>
                          <a:pt x="175431" y="21604"/>
                          <a:pt x="176192" y="23634"/>
                        </a:cubicBezTo>
                        <a:cubicBezTo>
                          <a:pt x="176954" y="25664"/>
                          <a:pt x="177715" y="27314"/>
                          <a:pt x="180316" y="28202"/>
                        </a:cubicBezTo>
                        <a:cubicBezTo>
                          <a:pt x="182917" y="29090"/>
                          <a:pt x="187421" y="29217"/>
                          <a:pt x="190213" y="27821"/>
                        </a:cubicBezTo>
                        <a:cubicBezTo>
                          <a:pt x="193004" y="26489"/>
                          <a:pt x="194083" y="23634"/>
                          <a:pt x="196493" y="22365"/>
                        </a:cubicBezTo>
                        <a:cubicBezTo>
                          <a:pt x="198904" y="21097"/>
                          <a:pt x="202584" y="21287"/>
                          <a:pt x="205756" y="22936"/>
                        </a:cubicBezTo>
                        <a:cubicBezTo>
                          <a:pt x="208928" y="24586"/>
                          <a:pt x="211656" y="27695"/>
                          <a:pt x="213432" y="30676"/>
                        </a:cubicBezTo>
                        <a:cubicBezTo>
                          <a:pt x="215209" y="33658"/>
                          <a:pt x="216160" y="36513"/>
                          <a:pt x="204677" y="38860"/>
                        </a:cubicBezTo>
                        <a:cubicBezTo>
                          <a:pt x="193258" y="41207"/>
                          <a:pt x="169468" y="43047"/>
                          <a:pt x="135273" y="44253"/>
                        </a:cubicBezTo>
                        <a:cubicBezTo>
                          <a:pt x="101141" y="45458"/>
                          <a:pt x="56606" y="46092"/>
                          <a:pt x="32942" y="45141"/>
                        </a:cubicBezTo>
                        <a:cubicBezTo>
                          <a:pt x="9278" y="44253"/>
                          <a:pt x="6487" y="41779"/>
                          <a:pt x="4520" y="39748"/>
                        </a:cubicBezTo>
                        <a:cubicBezTo>
                          <a:pt x="2554" y="37655"/>
                          <a:pt x="1475" y="35942"/>
                          <a:pt x="841" y="315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5" name="Freeform: Shape 10004">
                    <a:extLst>
                      <a:ext uri="{FF2B5EF4-FFF2-40B4-BE49-F238E27FC236}">
                        <a16:creationId xmlns:a16="http://schemas.microsoft.com/office/drawing/2014/main" id="{C22D09E0-3CF7-0D4C-9A29-25FB303CA0A8}"/>
                      </a:ext>
                    </a:extLst>
                  </p:cNvPr>
                  <p:cNvSpPr/>
                  <p:nvPr/>
                </p:nvSpPr>
                <p:spPr>
                  <a:xfrm>
                    <a:off x="358814" y="2508075"/>
                    <a:ext cx="32387" cy="24090"/>
                  </a:xfrm>
                  <a:custGeom>
                    <a:avLst/>
                    <a:gdLst>
                      <a:gd name="connsiteX0" fmla="*/ 2222 w 32387"/>
                      <a:gd name="connsiteY0" fmla="*/ 6672 h 24090"/>
                      <a:gd name="connsiteX1" fmla="*/ 11041 w 32387"/>
                      <a:gd name="connsiteY1" fmla="*/ 18916 h 24090"/>
                      <a:gd name="connsiteX2" fmla="*/ 20303 w 32387"/>
                      <a:gd name="connsiteY2" fmla="*/ 24055 h 24090"/>
                      <a:gd name="connsiteX3" fmla="*/ 29312 w 32387"/>
                      <a:gd name="connsiteY3" fmla="*/ 17521 h 24090"/>
                      <a:gd name="connsiteX4" fmla="*/ 32103 w 32387"/>
                      <a:gd name="connsiteY4" fmla="*/ 6863 h 24090"/>
                      <a:gd name="connsiteX5" fmla="*/ 25061 w 32387"/>
                      <a:gd name="connsiteY5" fmla="*/ 5847 h 24090"/>
                      <a:gd name="connsiteX6" fmla="*/ 17258 w 32387"/>
                      <a:gd name="connsiteY6" fmla="*/ 5530 h 24090"/>
                      <a:gd name="connsiteX7" fmla="*/ 11421 w 32387"/>
                      <a:gd name="connsiteY7" fmla="*/ 1280 h 24090"/>
                      <a:gd name="connsiteX8" fmla="*/ 4379 w 32387"/>
                      <a:gd name="connsiteY8" fmla="*/ 11 h 24090"/>
                      <a:gd name="connsiteX9" fmla="*/ 192 w 32387"/>
                      <a:gd name="connsiteY9" fmla="*/ 1153 h 24090"/>
                      <a:gd name="connsiteX10" fmla="*/ 2159 w 32387"/>
                      <a:gd name="connsiteY10" fmla="*/ 6672 h 24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387" h="24090">
                        <a:moveTo>
                          <a:pt x="2222" y="6672"/>
                        </a:moveTo>
                        <a:cubicBezTo>
                          <a:pt x="4253" y="10035"/>
                          <a:pt x="7869" y="15364"/>
                          <a:pt x="11041" y="18916"/>
                        </a:cubicBezTo>
                        <a:cubicBezTo>
                          <a:pt x="14276" y="22533"/>
                          <a:pt x="17131" y="24372"/>
                          <a:pt x="20303" y="24055"/>
                        </a:cubicBezTo>
                        <a:cubicBezTo>
                          <a:pt x="23475" y="23738"/>
                          <a:pt x="26901" y="21200"/>
                          <a:pt x="29312" y="17521"/>
                        </a:cubicBezTo>
                        <a:cubicBezTo>
                          <a:pt x="31723" y="13841"/>
                          <a:pt x="32991" y="8956"/>
                          <a:pt x="32103" y="6863"/>
                        </a:cubicBezTo>
                        <a:cubicBezTo>
                          <a:pt x="31152" y="4769"/>
                          <a:pt x="28043" y="5403"/>
                          <a:pt x="25061" y="5847"/>
                        </a:cubicBezTo>
                        <a:cubicBezTo>
                          <a:pt x="22143" y="6291"/>
                          <a:pt x="19415" y="6482"/>
                          <a:pt x="17258" y="5530"/>
                        </a:cubicBezTo>
                        <a:cubicBezTo>
                          <a:pt x="15101" y="4579"/>
                          <a:pt x="13578" y="2422"/>
                          <a:pt x="11421" y="1280"/>
                        </a:cubicBezTo>
                        <a:cubicBezTo>
                          <a:pt x="9264" y="138"/>
                          <a:pt x="6536" y="-53"/>
                          <a:pt x="4379" y="11"/>
                        </a:cubicBezTo>
                        <a:cubicBezTo>
                          <a:pt x="2222" y="11"/>
                          <a:pt x="700" y="328"/>
                          <a:pt x="192" y="1153"/>
                        </a:cubicBezTo>
                        <a:cubicBezTo>
                          <a:pt x="-315" y="1977"/>
                          <a:pt x="129" y="3310"/>
                          <a:pt x="2159" y="667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6" name="Freeform: Shape 10005">
                    <a:extLst>
                      <a:ext uri="{FF2B5EF4-FFF2-40B4-BE49-F238E27FC236}">
                        <a16:creationId xmlns:a16="http://schemas.microsoft.com/office/drawing/2014/main" id="{9D0B7662-E2B9-8397-0CF8-7C705874A03F}"/>
                      </a:ext>
                    </a:extLst>
                  </p:cNvPr>
                  <p:cNvSpPr/>
                  <p:nvPr/>
                </p:nvSpPr>
                <p:spPr>
                  <a:xfrm>
                    <a:off x="587328" y="2248284"/>
                    <a:ext cx="132531" cy="365559"/>
                  </a:xfrm>
                  <a:custGeom>
                    <a:avLst/>
                    <a:gdLst>
                      <a:gd name="connsiteX0" fmla="*/ 12311 w 132531"/>
                      <a:gd name="connsiteY0" fmla="*/ 255108 h 365559"/>
                      <a:gd name="connsiteX1" fmla="*/ 15736 w 132531"/>
                      <a:gd name="connsiteY1" fmla="*/ 342403 h 365559"/>
                      <a:gd name="connsiteX2" fmla="*/ 21890 w 132531"/>
                      <a:gd name="connsiteY2" fmla="*/ 362577 h 365559"/>
                      <a:gd name="connsiteX3" fmla="*/ 50629 w 132531"/>
                      <a:gd name="connsiteY3" fmla="*/ 364924 h 365559"/>
                      <a:gd name="connsiteX4" fmla="*/ 116481 w 132531"/>
                      <a:gd name="connsiteY4" fmla="*/ 365242 h 365559"/>
                      <a:gd name="connsiteX5" fmla="*/ 132532 w 132531"/>
                      <a:gd name="connsiteY5" fmla="*/ 355091 h 365559"/>
                      <a:gd name="connsiteX6" fmla="*/ 130248 w 132531"/>
                      <a:gd name="connsiteY6" fmla="*/ 286130 h 365559"/>
                      <a:gd name="connsiteX7" fmla="*/ 121557 w 132531"/>
                      <a:gd name="connsiteY7" fmla="*/ 112111 h 365559"/>
                      <a:gd name="connsiteX8" fmla="*/ 116545 w 132531"/>
                      <a:gd name="connsiteY8" fmla="*/ 14348 h 365559"/>
                      <a:gd name="connsiteX9" fmla="*/ 111342 w 132531"/>
                      <a:gd name="connsiteY9" fmla="*/ 137 h 365559"/>
                      <a:gd name="connsiteX10" fmla="*/ 83175 w 132531"/>
                      <a:gd name="connsiteY10" fmla="*/ 2040 h 365559"/>
                      <a:gd name="connsiteX11" fmla="*/ 14658 w 132531"/>
                      <a:gd name="connsiteY11" fmla="*/ 4578 h 365559"/>
                      <a:gd name="connsiteX12" fmla="*/ 574 w 132531"/>
                      <a:gd name="connsiteY12" fmla="*/ 10161 h 365559"/>
                      <a:gd name="connsiteX13" fmla="*/ 4698 w 132531"/>
                      <a:gd name="connsiteY13" fmla="*/ 28368 h 365559"/>
                      <a:gd name="connsiteX14" fmla="*/ 8124 w 132531"/>
                      <a:gd name="connsiteY14" fmla="*/ 54506 h 365559"/>
                      <a:gd name="connsiteX15" fmla="*/ 11676 w 132531"/>
                      <a:gd name="connsiteY15" fmla="*/ 101072 h 365559"/>
                      <a:gd name="connsiteX16" fmla="*/ 11169 w 132531"/>
                      <a:gd name="connsiteY16" fmla="*/ 183673 h 365559"/>
                      <a:gd name="connsiteX17" fmla="*/ 12247 w 132531"/>
                      <a:gd name="connsiteY17" fmla="*/ 255171 h 36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2531" h="365559">
                        <a:moveTo>
                          <a:pt x="12311" y="255108"/>
                        </a:moveTo>
                        <a:cubicBezTo>
                          <a:pt x="13199" y="283529"/>
                          <a:pt x="14468" y="322799"/>
                          <a:pt x="15736" y="342403"/>
                        </a:cubicBezTo>
                        <a:cubicBezTo>
                          <a:pt x="17005" y="362070"/>
                          <a:pt x="18147" y="362070"/>
                          <a:pt x="21890" y="362577"/>
                        </a:cubicBezTo>
                        <a:cubicBezTo>
                          <a:pt x="25633" y="363148"/>
                          <a:pt x="31851" y="364227"/>
                          <a:pt x="50629" y="364924"/>
                        </a:cubicBezTo>
                        <a:cubicBezTo>
                          <a:pt x="69408" y="365559"/>
                          <a:pt x="100748" y="365813"/>
                          <a:pt x="116481" y="365242"/>
                        </a:cubicBezTo>
                        <a:cubicBezTo>
                          <a:pt x="132278" y="364671"/>
                          <a:pt x="132532" y="363402"/>
                          <a:pt x="132532" y="355091"/>
                        </a:cubicBezTo>
                        <a:cubicBezTo>
                          <a:pt x="132532" y="346844"/>
                          <a:pt x="132342" y="331554"/>
                          <a:pt x="130248" y="286130"/>
                        </a:cubicBezTo>
                        <a:cubicBezTo>
                          <a:pt x="128154" y="240643"/>
                          <a:pt x="124158" y="164958"/>
                          <a:pt x="121557" y="112111"/>
                        </a:cubicBezTo>
                        <a:cubicBezTo>
                          <a:pt x="118955" y="59265"/>
                          <a:pt x="117623" y="29257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0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779" y="14031"/>
                          <a:pt x="3492" y="20882"/>
                          <a:pt x="4698" y="28368"/>
                        </a:cubicBezTo>
                        <a:cubicBezTo>
                          <a:pt x="5967" y="35855"/>
                          <a:pt x="6791" y="44038"/>
                          <a:pt x="8124" y="54506"/>
                        </a:cubicBezTo>
                        <a:cubicBezTo>
                          <a:pt x="9456" y="64974"/>
                          <a:pt x="11169" y="77789"/>
                          <a:pt x="11676" y="101072"/>
                        </a:cubicBezTo>
                        <a:cubicBezTo>
                          <a:pt x="12120" y="124355"/>
                          <a:pt x="11359" y="158042"/>
                          <a:pt x="11169" y="183673"/>
                        </a:cubicBezTo>
                        <a:cubicBezTo>
                          <a:pt x="10978" y="209303"/>
                          <a:pt x="11422" y="226749"/>
                          <a:pt x="12247" y="2551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7" name="Freeform: Shape 10006">
                    <a:extLst>
                      <a:ext uri="{FF2B5EF4-FFF2-40B4-BE49-F238E27FC236}">
                        <a16:creationId xmlns:a16="http://schemas.microsoft.com/office/drawing/2014/main" id="{27236E67-25B1-12DF-8AE5-B0D47D76BB37}"/>
                      </a:ext>
                    </a:extLst>
                  </p:cNvPr>
                  <p:cNvSpPr/>
                  <p:nvPr/>
                </p:nvSpPr>
                <p:spPr>
                  <a:xfrm>
                    <a:off x="587392" y="2248220"/>
                    <a:ext cx="117052" cy="22150"/>
                  </a:xfrm>
                  <a:custGeom>
                    <a:avLst/>
                    <a:gdLst>
                      <a:gd name="connsiteX0" fmla="*/ 116989 w 117052"/>
                      <a:gd name="connsiteY0" fmla="*/ 21580 h 22150"/>
                      <a:gd name="connsiteX1" fmla="*/ 116545 w 117052"/>
                      <a:gd name="connsiteY1" fmla="*/ 14348 h 22150"/>
                      <a:gd name="connsiteX2" fmla="*/ 111342 w 117052"/>
                      <a:gd name="connsiteY2" fmla="*/ 137 h 22150"/>
                      <a:gd name="connsiteX3" fmla="*/ 83175 w 117052"/>
                      <a:gd name="connsiteY3" fmla="*/ 2041 h 22150"/>
                      <a:gd name="connsiteX4" fmla="*/ 14658 w 117052"/>
                      <a:gd name="connsiteY4" fmla="*/ 4578 h 22150"/>
                      <a:gd name="connsiteX5" fmla="*/ 574 w 117052"/>
                      <a:gd name="connsiteY5" fmla="*/ 10161 h 22150"/>
                      <a:gd name="connsiteX6" fmla="*/ 3429 w 117052"/>
                      <a:gd name="connsiteY6" fmla="*/ 21390 h 22150"/>
                      <a:gd name="connsiteX7" fmla="*/ 7933 w 117052"/>
                      <a:gd name="connsiteY7" fmla="*/ 21580 h 22150"/>
                      <a:gd name="connsiteX8" fmla="*/ 112231 w 117052"/>
                      <a:gd name="connsiteY8" fmla="*/ 21707 h 22150"/>
                      <a:gd name="connsiteX9" fmla="*/ 117052 w 117052"/>
                      <a:gd name="connsiteY9" fmla="*/ 21644 h 22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7052" h="22150">
                        <a:moveTo>
                          <a:pt x="116989" y="21580"/>
                        </a:moveTo>
                        <a:cubicBezTo>
                          <a:pt x="116798" y="18852"/>
                          <a:pt x="116671" y="16442"/>
                          <a:pt x="116545" y="14348"/>
                        </a:cubicBezTo>
                        <a:cubicBezTo>
                          <a:pt x="115466" y="-561"/>
                          <a:pt x="114578" y="-307"/>
                          <a:pt x="111342" y="137"/>
                        </a:cubicBezTo>
                        <a:cubicBezTo>
                          <a:pt x="108107" y="581"/>
                          <a:pt x="102524" y="1216"/>
                          <a:pt x="83175" y="2041"/>
                        </a:cubicBezTo>
                        <a:cubicBezTo>
                          <a:pt x="63825" y="2802"/>
                          <a:pt x="30772" y="3690"/>
                          <a:pt x="14658" y="4578"/>
                        </a:cubicBezTo>
                        <a:cubicBezTo>
                          <a:pt x="-1456" y="5466"/>
                          <a:pt x="-631" y="6355"/>
                          <a:pt x="574" y="10161"/>
                        </a:cubicBezTo>
                        <a:cubicBezTo>
                          <a:pt x="1399" y="12762"/>
                          <a:pt x="2414" y="16759"/>
                          <a:pt x="3429" y="21390"/>
                        </a:cubicBezTo>
                        <a:cubicBezTo>
                          <a:pt x="4825" y="21454"/>
                          <a:pt x="6347" y="21517"/>
                          <a:pt x="7933" y="21580"/>
                        </a:cubicBezTo>
                        <a:cubicBezTo>
                          <a:pt x="34261" y="22532"/>
                          <a:pt x="85205" y="22088"/>
                          <a:pt x="112231" y="21707"/>
                        </a:cubicBezTo>
                        <a:cubicBezTo>
                          <a:pt x="113944" y="21707"/>
                          <a:pt x="115530" y="21707"/>
                          <a:pt x="117052" y="216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8" name="Freeform: Shape 10007">
                    <a:extLst>
                      <a:ext uri="{FF2B5EF4-FFF2-40B4-BE49-F238E27FC236}">
                        <a16:creationId xmlns:a16="http://schemas.microsoft.com/office/drawing/2014/main" id="{8FA44893-8D03-C908-B28C-7399448082E4}"/>
                      </a:ext>
                    </a:extLst>
                  </p:cNvPr>
                  <p:cNvSpPr/>
                  <p:nvPr/>
                </p:nvSpPr>
                <p:spPr>
                  <a:xfrm>
                    <a:off x="593168" y="2283821"/>
                    <a:ext cx="112862" cy="18524"/>
                  </a:xfrm>
                  <a:custGeom>
                    <a:avLst/>
                    <a:gdLst>
                      <a:gd name="connsiteX0" fmla="*/ 112862 w 112862"/>
                      <a:gd name="connsiteY0" fmla="*/ 18525 h 18524"/>
                      <a:gd name="connsiteX1" fmla="*/ 112037 w 112862"/>
                      <a:gd name="connsiteY1" fmla="*/ 1903 h 18524"/>
                      <a:gd name="connsiteX2" fmla="*/ 12308 w 112862"/>
                      <a:gd name="connsiteY2" fmla="*/ 64 h 18524"/>
                      <a:gd name="connsiteX3" fmla="*/ 0 w 112862"/>
                      <a:gd name="connsiteY3" fmla="*/ 0 h 18524"/>
                      <a:gd name="connsiteX4" fmla="*/ 2030 w 112862"/>
                      <a:gd name="connsiteY4" fmla="*/ 16368 h 18524"/>
                      <a:gd name="connsiteX5" fmla="*/ 37113 w 112862"/>
                      <a:gd name="connsiteY5" fmla="*/ 17510 h 18524"/>
                      <a:gd name="connsiteX6" fmla="*/ 112862 w 112862"/>
                      <a:gd name="connsiteY6" fmla="*/ 18525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862" h="18524">
                        <a:moveTo>
                          <a:pt x="112862" y="18525"/>
                        </a:moveTo>
                        <a:cubicBezTo>
                          <a:pt x="112545" y="12371"/>
                          <a:pt x="112291" y="6852"/>
                          <a:pt x="112037" y="1903"/>
                        </a:cubicBezTo>
                        <a:cubicBezTo>
                          <a:pt x="78477" y="825"/>
                          <a:pt x="37240" y="317"/>
                          <a:pt x="12308" y="64"/>
                        </a:cubicBezTo>
                        <a:cubicBezTo>
                          <a:pt x="7676" y="64"/>
                          <a:pt x="3553" y="0"/>
                          <a:pt x="0" y="0"/>
                        </a:cubicBezTo>
                        <a:cubicBezTo>
                          <a:pt x="634" y="4885"/>
                          <a:pt x="1269" y="10277"/>
                          <a:pt x="2030" y="16368"/>
                        </a:cubicBezTo>
                        <a:cubicBezTo>
                          <a:pt x="10848" y="16875"/>
                          <a:pt x="22268" y="17193"/>
                          <a:pt x="37113" y="17510"/>
                        </a:cubicBezTo>
                        <a:cubicBezTo>
                          <a:pt x="58937" y="17954"/>
                          <a:pt x="88056" y="18461"/>
                          <a:pt x="112862" y="185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09" name="Freeform: Shape 10008">
                    <a:extLst>
                      <a:ext uri="{FF2B5EF4-FFF2-40B4-BE49-F238E27FC236}">
                        <a16:creationId xmlns:a16="http://schemas.microsoft.com/office/drawing/2014/main" id="{AB152A92-53DD-5F78-7F11-1C02B980390D}"/>
                      </a:ext>
                    </a:extLst>
                  </p:cNvPr>
                  <p:cNvSpPr/>
                  <p:nvPr/>
                </p:nvSpPr>
                <p:spPr>
                  <a:xfrm>
                    <a:off x="596530" y="2310847"/>
                    <a:ext cx="110831" cy="18905"/>
                  </a:xfrm>
                  <a:custGeom>
                    <a:avLst/>
                    <a:gdLst>
                      <a:gd name="connsiteX0" fmla="*/ 110832 w 110831"/>
                      <a:gd name="connsiteY0" fmla="*/ 18906 h 18905"/>
                      <a:gd name="connsiteX1" fmla="*/ 110071 w 110831"/>
                      <a:gd name="connsiteY1" fmla="*/ 2918 h 18905"/>
                      <a:gd name="connsiteX2" fmla="*/ 11229 w 110831"/>
                      <a:gd name="connsiteY2" fmla="*/ 254 h 18905"/>
                      <a:gd name="connsiteX3" fmla="*/ 0 w 110831"/>
                      <a:gd name="connsiteY3" fmla="*/ 0 h 18905"/>
                      <a:gd name="connsiteX4" fmla="*/ 1713 w 110831"/>
                      <a:gd name="connsiteY4" fmla="*/ 18335 h 18905"/>
                      <a:gd name="connsiteX5" fmla="*/ 71245 w 110831"/>
                      <a:gd name="connsiteY5" fmla="*/ 18588 h 18905"/>
                      <a:gd name="connsiteX6" fmla="*/ 110832 w 110831"/>
                      <a:gd name="connsiteY6" fmla="*/ 18906 h 18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31" h="18905">
                        <a:moveTo>
                          <a:pt x="110832" y="18906"/>
                        </a:moveTo>
                        <a:lnTo>
                          <a:pt x="110071" y="2918"/>
                        </a:lnTo>
                        <a:cubicBezTo>
                          <a:pt x="78223" y="1586"/>
                          <a:pt x="35971" y="825"/>
                          <a:pt x="11229" y="254"/>
                        </a:cubicBezTo>
                        <a:cubicBezTo>
                          <a:pt x="6979" y="190"/>
                          <a:pt x="3236" y="64"/>
                          <a:pt x="0" y="0"/>
                        </a:cubicBezTo>
                        <a:cubicBezTo>
                          <a:pt x="571" y="5139"/>
                          <a:pt x="1205" y="11039"/>
                          <a:pt x="1713" y="18335"/>
                        </a:cubicBezTo>
                        <a:cubicBezTo>
                          <a:pt x="20174" y="18969"/>
                          <a:pt x="46439" y="18588"/>
                          <a:pt x="71245" y="18588"/>
                        </a:cubicBezTo>
                        <a:cubicBezTo>
                          <a:pt x="85265" y="18588"/>
                          <a:pt x="98778" y="18779"/>
                          <a:pt x="110832" y="189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0" name="Freeform: Shape 10009">
                    <a:extLst>
                      <a:ext uri="{FF2B5EF4-FFF2-40B4-BE49-F238E27FC236}">
                        <a16:creationId xmlns:a16="http://schemas.microsoft.com/office/drawing/2014/main" id="{87C1A5FE-E166-0D51-7248-FF063C03E37F}"/>
                      </a:ext>
                    </a:extLst>
                  </p:cNvPr>
                  <p:cNvSpPr/>
                  <p:nvPr/>
                </p:nvSpPr>
                <p:spPr>
                  <a:xfrm>
                    <a:off x="598941" y="2340918"/>
                    <a:ext cx="109943" cy="19556"/>
                  </a:xfrm>
                  <a:custGeom>
                    <a:avLst/>
                    <a:gdLst>
                      <a:gd name="connsiteX0" fmla="*/ 109944 w 109943"/>
                      <a:gd name="connsiteY0" fmla="*/ 19223 h 19556"/>
                      <a:gd name="connsiteX1" fmla="*/ 108992 w 109943"/>
                      <a:gd name="connsiteY1" fmla="*/ 0 h 19556"/>
                      <a:gd name="connsiteX2" fmla="*/ 58176 w 109943"/>
                      <a:gd name="connsiteY2" fmla="*/ 1586 h 19556"/>
                      <a:gd name="connsiteX3" fmla="*/ 0 w 109943"/>
                      <a:gd name="connsiteY3" fmla="*/ 2601 h 19556"/>
                      <a:gd name="connsiteX4" fmla="*/ 127 w 109943"/>
                      <a:gd name="connsiteY4" fmla="*/ 8374 h 19556"/>
                      <a:gd name="connsiteX5" fmla="*/ 254 w 109943"/>
                      <a:gd name="connsiteY5" fmla="*/ 18461 h 19556"/>
                      <a:gd name="connsiteX6" fmla="*/ 3553 w 109943"/>
                      <a:gd name="connsiteY6" fmla="*/ 18652 h 19556"/>
                      <a:gd name="connsiteX7" fmla="*/ 95733 w 109943"/>
                      <a:gd name="connsiteY7" fmla="*/ 19413 h 19556"/>
                      <a:gd name="connsiteX8" fmla="*/ 109944 w 109943"/>
                      <a:gd name="connsiteY8" fmla="*/ 19286 h 19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943" h="19556">
                        <a:moveTo>
                          <a:pt x="109944" y="19223"/>
                        </a:moveTo>
                        <a:cubicBezTo>
                          <a:pt x="109627" y="12435"/>
                          <a:pt x="109309" y="6027"/>
                          <a:pt x="108992" y="0"/>
                        </a:cubicBezTo>
                        <a:cubicBezTo>
                          <a:pt x="95225" y="698"/>
                          <a:pt x="77018" y="1332"/>
                          <a:pt x="58176" y="1586"/>
                        </a:cubicBezTo>
                        <a:cubicBezTo>
                          <a:pt x="36542" y="1840"/>
                          <a:pt x="14211" y="1586"/>
                          <a:pt x="0" y="2601"/>
                        </a:cubicBezTo>
                        <a:cubicBezTo>
                          <a:pt x="0" y="4441"/>
                          <a:pt x="127" y="6408"/>
                          <a:pt x="127" y="8374"/>
                        </a:cubicBezTo>
                        <a:cubicBezTo>
                          <a:pt x="190" y="11546"/>
                          <a:pt x="254" y="14909"/>
                          <a:pt x="254" y="18461"/>
                        </a:cubicBezTo>
                        <a:cubicBezTo>
                          <a:pt x="1269" y="18525"/>
                          <a:pt x="2347" y="18588"/>
                          <a:pt x="3553" y="18652"/>
                        </a:cubicBezTo>
                        <a:cubicBezTo>
                          <a:pt x="25123" y="19794"/>
                          <a:pt x="67565" y="19603"/>
                          <a:pt x="95733" y="19413"/>
                        </a:cubicBezTo>
                        <a:cubicBezTo>
                          <a:pt x="100935" y="19413"/>
                          <a:pt x="105693" y="19350"/>
                          <a:pt x="109944" y="1928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1" name="Freeform: Shape 10010">
                    <a:extLst>
                      <a:ext uri="{FF2B5EF4-FFF2-40B4-BE49-F238E27FC236}">
                        <a16:creationId xmlns:a16="http://schemas.microsoft.com/office/drawing/2014/main" id="{92275672-AFD2-D582-3D51-8E3FFA9796DE}"/>
                      </a:ext>
                    </a:extLst>
                  </p:cNvPr>
                  <p:cNvSpPr/>
                  <p:nvPr/>
                </p:nvSpPr>
                <p:spPr>
                  <a:xfrm>
                    <a:off x="599132" y="2370165"/>
                    <a:ext cx="111085" cy="17106"/>
                  </a:xfrm>
                  <a:custGeom>
                    <a:avLst/>
                    <a:gdLst>
                      <a:gd name="connsiteX0" fmla="*/ 111022 w 111085"/>
                      <a:gd name="connsiteY0" fmla="*/ 15480 h 17106"/>
                      <a:gd name="connsiteX1" fmla="*/ 110261 w 111085"/>
                      <a:gd name="connsiteY1" fmla="*/ 0 h 17106"/>
                      <a:gd name="connsiteX2" fmla="*/ 109436 w 111085"/>
                      <a:gd name="connsiteY2" fmla="*/ 0 h 17106"/>
                      <a:gd name="connsiteX3" fmla="*/ 24552 w 111085"/>
                      <a:gd name="connsiteY3" fmla="*/ 317 h 17106"/>
                      <a:gd name="connsiteX4" fmla="*/ 127 w 111085"/>
                      <a:gd name="connsiteY4" fmla="*/ 507 h 17106"/>
                      <a:gd name="connsiteX5" fmla="*/ 0 w 111085"/>
                      <a:gd name="connsiteY5" fmla="*/ 16241 h 17106"/>
                      <a:gd name="connsiteX6" fmla="*/ 13513 w 111085"/>
                      <a:gd name="connsiteY6" fmla="*/ 16812 h 17106"/>
                      <a:gd name="connsiteX7" fmla="*/ 111086 w 111085"/>
                      <a:gd name="connsiteY7" fmla="*/ 15416 h 1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085" h="17106">
                        <a:moveTo>
                          <a:pt x="111022" y="15480"/>
                        </a:moveTo>
                        <a:lnTo>
                          <a:pt x="110261" y="0"/>
                        </a:lnTo>
                        <a:lnTo>
                          <a:pt x="109436" y="0"/>
                        </a:lnTo>
                        <a:cubicBezTo>
                          <a:pt x="87676" y="317"/>
                          <a:pt x="49865" y="317"/>
                          <a:pt x="24552" y="317"/>
                        </a:cubicBezTo>
                        <a:cubicBezTo>
                          <a:pt x="14591" y="317"/>
                          <a:pt x="6598" y="317"/>
                          <a:pt x="127" y="507"/>
                        </a:cubicBezTo>
                        <a:cubicBezTo>
                          <a:pt x="127" y="5583"/>
                          <a:pt x="127" y="10848"/>
                          <a:pt x="0" y="16241"/>
                        </a:cubicBezTo>
                        <a:cubicBezTo>
                          <a:pt x="3806" y="16495"/>
                          <a:pt x="8247" y="16685"/>
                          <a:pt x="13513" y="16812"/>
                        </a:cubicBezTo>
                        <a:cubicBezTo>
                          <a:pt x="38636" y="17510"/>
                          <a:pt x="81268" y="16939"/>
                          <a:pt x="111086" y="1541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2" name="Freeform: Shape 10011">
                    <a:extLst>
                      <a:ext uri="{FF2B5EF4-FFF2-40B4-BE49-F238E27FC236}">
                        <a16:creationId xmlns:a16="http://schemas.microsoft.com/office/drawing/2014/main" id="{081BFF04-33C8-9B6E-981D-C0E43F897D26}"/>
                      </a:ext>
                    </a:extLst>
                  </p:cNvPr>
                  <p:cNvSpPr/>
                  <p:nvPr/>
                </p:nvSpPr>
                <p:spPr>
                  <a:xfrm>
                    <a:off x="598687" y="2396195"/>
                    <a:ext cx="113115" cy="21773"/>
                  </a:xfrm>
                  <a:custGeom>
                    <a:avLst/>
                    <a:gdLst>
                      <a:gd name="connsiteX0" fmla="*/ 113116 w 113115"/>
                      <a:gd name="connsiteY0" fmla="*/ 21424 h 21773"/>
                      <a:gd name="connsiteX1" fmla="*/ 112037 w 113115"/>
                      <a:gd name="connsiteY1" fmla="*/ 298 h 21773"/>
                      <a:gd name="connsiteX2" fmla="*/ 109246 w 113115"/>
                      <a:gd name="connsiteY2" fmla="*/ 298 h 21773"/>
                      <a:gd name="connsiteX3" fmla="*/ 254 w 113115"/>
                      <a:gd name="connsiteY3" fmla="*/ 1250 h 21773"/>
                      <a:gd name="connsiteX4" fmla="*/ 0 w 113115"/>
                      <a:gd name="connsiteY4" fmla="*/ 18379 h 21773"/>
                      <a:gd name="connsiteX5" fmla="*/ 9960 w 113115"/>
                      <a:gd name="connsiteY5" fmla="*/ 19267 h 21773"/>
                      <a:gd name="connsiteX6" fmla="*/ 112989 w 113115"/>
                      <a:gd name="connsiteY6" fmla="*/ 21424 h 21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5" h="21773">
                        <a:moveTo>
                          <a:pt x="113116" y="21424"/>
                        </a:moveTo>
                        <a:lnTo>
                          <a:pt x="112037" y="298"/>
                        </a:lnTo>
                        <a:lnTo>
                          <a:pt x="109246" y="298"/>
                        </a:lnTo>
                        <a:cubicBezTo>
                          <a:pt x="81078" y="-19"/>
                          <a:pt x="27533" y="-463"/>
                          <a:pt x="254" y="1250"/>
                        </a:cubicBezTo>
                        <a:cubicBezTo>
                          <a:pt x="190" y="7023"/>
                          <a:pt x="127" y="12796"/>
                          <a:pt x="0" y="18379"/>
                        </a:cubicBezTo>
                        <a:cubicBezTo>
                          <a:pt x="2918" y="18696"/>
                          <a:pt x="6281" y="19013"/>
                          <a:pt x="9960" y="19267"/>
                        </a:cubicBezTo>
                        <a:cubicBezTo>
                          <a:pt x="37050" y="21297"/>
                          <a:pt x="86217" y="22376"/>
                          <a:pt x="112989" y="2142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3" name="Freeform: Shape 10012">
                    <a:extLst>
                      <a:ext uri="{FF2B5EF4-FFF2-40B4-BE49-F238E27FC236}">
                        <a16:creationId xmlns:a16="http://schemas.microsoft.com/office/drawing/2014/main" id="{001D3D22-1252-14D1-7CCD-E2C82502EB59}"/>
                      </a:ext>
                    </a:extLst>
                  </p:cNvPr>
                  <p:cNvSpPr/>
                  <p:nvPr/>
                </p:nvSpPr>
                <p:spPr>
                  <a:xfrm>
                    <a:off x="598561" y="2429797"/>
                    <a:ext cx="108040" cy="18587"/>
                  </a:xfrm>
                  <a:custGeom>
                    <a:avLst/>
                    <a:gdLst>
                      <a:gd name="connsiteX0" fmla="*/ 0 w 108040"/>
                      <a:gd name="connsiteY0" fmla="*/ 891 h 18587"/>
                      <a:gd name="connsiteX1" fmla="*/ 0 w 108040"/>
                      <a:gd name="connsiteY1" fmla="*/ 2096 h 18587"/>
                      <a:gd name="connsiteX2" fmla="*/ 0 w 108040"/>
                      <a:gd name="connsiteY2" fmla="*/ 16751 h 18587"/>
                      <a:gd name="connsiteX3" fmla="*/ 68897 w 108040"/>
                      <a:gd name="connsiteY3" fmla="*/ 18528 h 18587"/>
                      <a:gd name="connsiteX4" fmla="*/ 103346 w 108040"/>
                      <a:gd name="connsiteY4" fmla="*/ 16942 h 18587"/>
                      <a:gd name="connsiteX5" fmla="*/ 108040 w 108040"/>
                      <a:gd name="connsiteY5" fmla="*/ 9138 h 18587"/>
                      <a:gd name="connsiteX6" fmla="*/ 86788 w 108040"/>
                      <a:gd name="connsiteY6" fmla="*/ 1715 h 18587"/>
                      <a:gd name="connsiteX7" fmla="*/ 2791 w 108040"/>
                      <a:gd name="connsiteY7" fmla="*/ 764 h 18587"/>
                      <a:gd name="connsiteX8" fmla="*/ 63 w 108040"/>
                      <a:gd name="connsiteY8" fmla="*/ 954 h 18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040" h="18587">
                        <a:moveTo>
                          <a:pt x="0" y="891"/>
                        </a:moveTo>
                        <a:lnTo>
                          <a:pt x="0" y="2096"/>
                        </a:lnTo>
                        <a:cubicBezTo>
                          <a:pt x="0" y="7235"/>
                          <a:pt x="0" y="12120"/>
                          <a:pt x="0" y="16751"/>
                        </a:cubicBezTo>
                        <a:cubicBezTo>
                          <a:pt x="18779" y="18020"/>
                          <a:pt x="49294" y="18401"/>
                          <a:pt x="68897" y="18528"/>
                        </a:cubicBezTo>
                        <a:cubicBezTo>
                          <a:pt x="90531" y="18718"/>
                          <a:pt x="98968" y="18528"/>
                          <a:pt x="103346" y="16942"/>
                        </a:cubicBezTo>
                        <a:cubicBezTo>
                          <a:pt x="107723" y="15292"/>
                          <a:pt x="108040" y="12056"/>
                          <a:pt x="108040" y="9138"/>
                        </a:cubicBezTo>
                        <a:cubicBezTo>
                          <a:pt x="108040" y="6156"/>
                          <a:pt x="107596" y="3429"/>
                          <a:pt x="86788" y="1715"/>
                        </a:cubicBezTo>
                        <a:cubicBezTo>
                          <a:pt x="65979" y="3"/>
                          <a:pt x="24742" y="-632"/>
                          <a:pt x="2791" y="764"/>
                        </a:cubicBezTo>
                        <a:cubicBezTo>
                          <a:pt x="1840" y="764"/>
                          <a:pt x="952" y="891"/>
                          <a:pt x="63" y="95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4" name="Freeform: Shape 10013">
                    <a:extLst>
                      <a:ext uri="{FF2B5EF4-FFF2-40B4-BE49-F238E27FC236}">
                        <a16:creationId xmlns:a16="http://schemas.microsoft.com/office/drawing/2014/main" id="{FFDA2B0D-11C9-2227-F04D-E5F98554FEA3}"/>
                      </a:ext>
                    </a:extLst>
                  </p:cNvPr>
                  <p:cNvSpPr/>
                  <p:nvPr/>
                </p:nvSpPr>
                <p:spPr>
                  <a:xfrm>
                    <a:off x="598624" y="2457667"/>
                    <a:ext cx="107521" cy="14902"/>
                  </a:xfrm>
                  <a:custGeom>
                    <a:avLst/>
                    <a:gdLst>
                      <a:gd name="connsiteX0" fmla="*/ 0 w 107521"/>
                      <a:gd name="connsiteY0" fmla="*/ 1189 h 14902"/>
                      <a:gd name="connsiteX1" fmla="*/ 190 w 107521"/>
                      <a:gd name="connsiteY1" fmla="*/ 13180 h 14902"/>
                      <a:gd name="connsiteX2" fmla="*/ 1269 w 107521"/>
                      <a:gd name="connsiteY2" fmla="*/ 13180 h 14902"/>
                      <a:gd name="connsiteX3" fmla="*/ 50816 w 107521"/>
                      <a:gd name="connsiteY3" fmla="*/ 14829 h 14902"/>
                      <a:gd name="connsiteX4" fmla="*/ 91863 w 107521"/>
                      <a:gd name="connsiteY4" fmla="*/ 14385 h 14902"/>
                      <a:gd name="connsiteX5" fmla="*/ 106137 w 107521"/>
                      <a:gd name="connsiteY5" fmla="*/ 11403 h 14902"/>
                      <a:gd name="connsiteX6" fmla="*/ 107470 w 107521"/>
                      <a:gd name="connsiteY6" fmla="*/ 5440 h 14902"/>
                      <a:gd name="connsiteX7" fmla="*/ 85899 w 107521"/>
                      <a:gd name="connsiteY7" fmla="*/ 682 h 14902"/>
                      <a:gd name="connsiteX8" fmla="*/ 0 w 107521"/>
                      <a:gd name="connsiteY8" fmla="*/ 1189 h 1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521" h="14902">
                        <a:moveTo>
                          <a:pt x="0" y="1189"/>
                        </a:moveTo>
                        <a:cubicBezTo>
                          <a:pt x="0" y="5186"/>
                          <a:pt x="127" y="9119"/>
                          <a:pt x="190" y="13180"/>
                        </a:cubicBezTo>
                        <a:lnTo>
                          <a:pt x="1269" y="13180"/>
                        </a:lnTo>
                        <a:cubicBezTo>
                          <a:pt x="14147" y="14195"/>
                          <a:pt x="33687" y="14639"/>
                          <a:pt x="50816" y="14829"/>
                        </a:cubicBezTo>
                        <a:cubicBezTo>
                          <a:pt x="67946" y="15019"/>
                          <a:pt x="82727" y="14829"/>
                          <a:pt x="91863" y="14385"/>
                        </a:cubicBezTo>
                        <a:cubicBezTo>
                          <a:pt x="100998" y="13877"/>
                          <a:pt x="104551" y="12989"/>
                          <a:pt x="106137" y="11403"/>
                        </a:cubicBezTo>
                        <a:cubicBezTo>
                          <a:pt x="107787" y="9817"/>
                          <a:pt x="107533" y="7470"/>
                          <a:pt x="107470" y="5440"/>
                        </a:cubicBezTo>
                        <a:cubicBezTo>
                          <a:pt x="107406" y="3410"/>
                          <a:pt x="107470" y="1633"/>
                          <a:pt x="85899" y="682"/>
                        </a:cubicBezTo>
                        <a:cubicBezTo>
                          <a:pt x="64583" y="-270"/>
                          <a:pt x="22204" y="-333"/>
                          <a:pt x="0" y="118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5" name="Freeform: Shape 10014">
                    <a:extLst>
                      <a:ext uri="{FF2B5EF4-FFF2-40B4-BE49-F238E27FC236}">
                        <a16:creationId xmlns:a16="http://schemas.microsoft.com/office/drawing/2014/main" id="{4B118B62-3985-0B2E-F0DE-40AD3FDF5061}"/>
                      </a:ext>
                    </a:extLst>
                  </p:cNvPr>
                  <p:cNvSpPr/>
                  <p:nvPr/>
                </p:nvSpPr>
                <p:spPr>
                  <a:xfrm>
                    <a:off x="599068" y="2481384"/>
                    <a:ext cx="102715" cy="17566"/>
                  </a:xfrm>
                  <a:custGeom>
                    <a:avLst/>
                    <a:gdLst>
                      <a:gd name="connsiteX0" fmla="*/ 0 w 102715"/>
                      <a:gd name="connsiteY0" fmla="*/ 248 h 17566"/>
                      <a:gd name="connsiteX1" fmla="*/ 508 w 102715"/>
                      <a:gd name="connsiteY1" fmla="*/ 17567 h 17566"/>
                      <a:gd name="connsiteX2" fmla="*/ 21760 w 102715"/>
                      <a:gd name="connsiteY2" fmla="*/ 17123 h 17566"/>
                      <a:gd name="connsiteX3" fmla="*/ 79111 w 102715"/>
                      <a:gd name="connsiteY3" fmla="*/ 16171 h 17566"/>
                      <a:gd name="connsiteX4" fmla="*/ 99730 w 102715"/>
                      <a:gd name="connsiteY4" fmla="*/ 13697 h 17566"/>
                      <a:gd name="connsiteX5" fmla="*/ 102521 w 102715"/>
                      <a:gd name="connsiteY5" fmla="*/ 8749 h 17566"/>
                      <a:gd name="connsiteX6" fmla="*/ 83489 w 102715"/>
                      <a:gd name="connsiteY6" fmla="*/ 2849 h 17566"/>
                      <a:gd name="connsiteX7" fmla="*/ 63 w 102715"/>
                      <a:gd name="connsiteY7" fmla="*/ 248 h 17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715" h="17566">
                        <a:moveTo>
                          <a:pt x="0" y="248"/>
                        </a:moveTo>
                        <a:cubicBezTo>
                          <a:pt x="127" y="5640"/>
                          <a:pt x="317" y="11350"/>
                          <a:pt x="508" y="17567"/>
                        </a:cubicBezTo>
                        <a:cubicBezTo>
                          <a:pt x="6661" y="17504"/>
                          <a:pt x="13767" y="17250"/>
                          <a:pt x="21760" y="17123"/>
                        </a:cubicBezTo>
                        <a:cubicBezTo>
                          <a:pt x="40856" y="16742"/>
                          <a:pt x="64964" y="16615"/>
                          <a:pt x="79111" y="16171"/>
                        </a:cubicBezTo>
                        <a:cubicBezTo>
                          <a:pt x="93259" y="15727"/>
                          <a:pt x="97509" y="14966"/>
                          <a:pt x="99730" y="13697"/>
                        </a:cubicBezTo>
                        <a:cubicBezTo>
                          <a:pt x="101887" y="12428"/>
                          <a:pt x="102014" y="10652"/>
                          <a:pt x="102521" y="8749"/>
                        </a:cubicBezTo>
                        <a:cubicBezTo>
                          <a:pt x="103029" y="6782"/>
                          <a:pt x="104044" y="4752"/>
                          <a:pt x="83489" y="2849"/>
                        </a:cubicBezTo>
                        <a:cubicBezTo>
                          <a:pt x="63378" y="1009"/>
                          <a:pt x="22522" y="-641"/>
                          <a:pt x="63" y="24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6" name="Freeform: Shape 10015">
                    <a:extLst>
                      <a:ext uri="{FF2B5EF4-FFF2-40B4-BE49-F238E27FC236}">
                        <a16:creationId xmlns:a16="http://schemas.microsoft.com/office/drawing/2014/main" id="{22FB162A-2454-EF49-CA32-A4E1CD1C6B29}"/>
                      </a:ext>
                    </a:extLst>
                  </p:cNvPr>
                  <p:cNvSpPr/>
                  <p:nvPr/>
                </p:nvSpPr>
                <p:spPr>
                  <a:xfrm>
                    <a:off x="599766" y="2506373"/>
                    <a:ext cx="105305" cy="22551"/>
                  </a:xfrm>
                  <a:custGeom>
                    <a:avLst/>
                    <a:gdLst>
                      <a:gd name="connsiteX0" fmla="*/ 0 w 105305"/>
                      <a:gd name="connsiteY0" fmla="*/ 0 h 22551"/>
                      <a:gd name="connsiteX1" fmla="*/ 698 w 105305"/>
                      <a:gd name="connsiteY1" fmla="*/ 22204 h 22551"/>
                      <a:gd name="connsiteX2" fmla="*/ 20809 w 105305"/>
                      <a:gd name="connsiteY2" fmla="*/ 22458 h 22551"/>
                      <a:gd name="connsiteX3" fmla="*/ 64647 w 105305"/>
                      <a:gd name="connsiteY3" fmla="*/ 20999 h 22551"/>
                      <a:gd name="connsiteX4" fmla="*/ 98080 w 105305"/>
                      <a:gd name="connsiteY4" fmla="*/ 20555 h 22551"/>
                      <a:gd name="connsiteX5" fmla="*/ 105249 w 105305"/>
                      <a:gd name="connsiteY5" fmla="*/ 16114 h 22551"/>
                      <a:gd name="connsiteX6" fmla="*/ 105249 w 105305"/>
                      <a:gd name="connsiteY6" fmla="*/ 7105 h 22551"/>
                      <a:gd name="connsiteX7" fmla="*/ 85455 w 105305"/>
                      <a:gd name="connsiteY7" fmla="*/ 2347 h 22551"/>
                      <a:gd name="connsiteX8" fmla="*/ 4124 w 105305"/>
                      <a:gd name="connsiteY8" fmla="*/ 63 h 22551"/>
                      <a:gd name="connsiteX9" fmla="*/ 0 w 105305"/>
                      <a:gd name="connsiteY9" fmla="*/ 63 h 22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305" h="22551">
                        <a:moveTo>
                          <a:pt x="0" y="0"/>
                        </a:moveTo>
                        <a:cubicBezTo>
                          <a:pt x="190" y="6979"/>
                          <a:pt x="444" y="14528"/>
                          <a:pt x="698" y="22204"/>
                        </a:cubicBezTo>
                        <a:cubicBezTo>
                          <a:pt x="6852" y="22649"/>
                          <a:pt x="13830" y="22585"/>
                          <a:pt x="20809" y="22458"/>
                        </a:cubicBezTo>
                        <a:cubicBezTo>
                          <a:pt x="35654" y="22141"/>
                          <a:pt x="50690" y="21253"/>
                          <a:pt x="64647" y="20999"/>
                        </a:cubicBezTo>
                        <a:cubicBezTo>
                          <a:pt x="78604" y="20745"/>
                          <a:pt x="91482" y="20999"/>
                          <a:pt x="98080" y="20555"/>
                        </a:cubicBezTo>
                        <a:cubicBezTo>
                          <a:pt x="104742" y="20047"/>
                          <a:pt x="105122" y="18715"/>
                          <a:pt x="105249" y="16114"/>
                        </a:cubicBezTo>
                        <a:cubicBezTo>
                          <a:pt x="105376" y="13513"/>
                          <a:pt x="105249" y="9643"/>
                          <a:pt x="105249" y="7105"/>
                        </a:cubicBezTo>
                        <a:cubicBezTo>
                          <a:pt x="105249" y="4568"/>
                          <a:pt x="105376" y="3362"/>
                          <a:pt x="85455" y="2347"/>
                        </a:cubicBezTo>
                        <a:cubicBezTo>
                          <a:pt x="65535" y="1332"/>
                          <a:pt x="25630" y="571"/>
                          <a:pt x="4124" y="63"/>
                        </a:cubicBezTo>
                        <a:lnTo>
                          <a:pt x="0" y="6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7" name="Freeform: Shape 10016">
                    <a:extLst>
                      <a:ext uri="{FF2B5EF4-FFF2-40B4-BE49-F238E27FC236}">
                        <a16:creationId xmlns:a16="http://schemas.microsoft.com/office/drawing/2014/main" id="{1EBCA7A3-C6B0-E1A8-ABFD-396335332C3F}"/>
                      </a:ext>
                    </a:extLst>
                  </p:cNvPr>
                  <p:cNvSpPr/>
                  <p:nvPr/>
                </p:nvSpPr>
                <p:spPr>
                  <a:xfrm>
                    <a:off x="600718" y="2537068"/>
                    <a:ext cx="105019" cy="22465"/>
                  </a:xfrm>
                  <a:custGeom>
                    <a:avLst/>
                    <a:gdLst>
                      <a:gd name="connsiteX0" fmla="*/ 63 w 105019"/>
                      <a:gd name="connsiteY0" fmla="*/ 899 h 22465"/>
                      <a:gd name="connsiteX1" fmla="*/ 825 w 105019"/>
                      <a:gd name="connsiteY1" fmla="*/ 22025 h 22465"/>
                      <a:gd name="connsiteX2" fmla="*/ 39968 w 105019"/>
                      <a:gd name="connsiteY2" fmla="*/ 21328 h 22465"/>
                      <a:gd name="connsiteX3" fmla="*/ 79428 w 105019"/>
                      <a:gd name="connsiteY3" fmla="*/ 21898 h 22465"/>
                      <a:gd name="connsiteX4" fmla="*/ 100301 w 105019"/>
                      <a:gd name="connsiteY4" fmla="*/ 21898 h 22465"/>
                      <a:gd name="connsiteX5" fmla="*/ 104805 w 105019"/>
                      <a:gd name="connsiteY5" fmla="*/ 15428 h 22465"/>
                      <a:gd name="connsiteX6" fmla="*/ 104805 w 105019"/>
                      <a:gd name="connsiteY6" fmla="*/ 6102 h 22465"/>
                      <a:gd name="connsiteX7" fmla="*/ 97763 w 105019"/>
                      <a:gd name="connsiteY7" fmla="*/ 1534 h 22465"/>
                      <a:gd name="connsiteX8" fmla="*/ 59318 w 105019"/>
                      <a:gd name="connsiteY8" fmla="*/ 11 h 22465"/>
                      <a:gd name="connsiteX9" fmla="*/ 0 w 105019"/>
                      <a:gd name="connsiteY9" fmla="*/ 899 h 22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19" h="22465">
                        <a:moveTo>
                          <a:pt x="63" y="899"/>
                        </a:moveTo>
                        <a:cubicBezTo>
                          <a:pt x="317" y="8068"/>
                          <a:pt x="571" y="15237"/>
                          <a:pt x="825" y="22025"/>
                        </a:cubicBezTo>
                        <a:cubicBezTo>
                          <a:pt x="11356" y="21962"/>
                          <a:pt x="26518" y="21455"/>
                          <a:pt x="39968" y="21328"/>
                        </a:cubicBezTo>
                        <a:cubicBezTo>
                          <a:pt x="55765" y="21137"/>
                          <a:pt x="69214" y="21518"/>
                          <a:pt x="79428" y="21898"/>
                        </a:cubicBezTo>
                        <a:cubicBezTo>
                          <a:pt x="89642" y="22343"/>
                          <a:pt x="96621" y="22914"/>
                          <a:pt x="100301" y="21898"/>
                        </a:cubicBezTo>
                        <a:cubicBezTo>
                          <a:pt x="104044" y="20947"/>
                          <a:pt x="104551" y="18536"/>
                          <a:pt x="104805" y="15428"/>
                        </a:cubicBezTo>
                        <a:cubicBezTo>
                          <a:pt x="105059" y="12319"/>
                          <a:pt x="105122" y="8576"/>
                          <a:pt x="104805" y="6102"/>
                        </a:cubicBezTo>
                        <a:cubicBezTo>
                          <a:pt x="104488" y="3628"/>
                          <a:pt x="103853" y="2422"/>
                          <a:pt x="97763" y="1534"/>
                        </a:cubicBezTo>
                        <a:cubicBezTo>
                          <a:pt x="91673" y="646"/>
                          <a:pt x="80126" y="75"/>
                          <a:pt x="59318" y="11"/>
                        </a:cubicBezTo>
                        <a:cubicBezTo>
                          <a:pt x="41427" y="-52"/>
                          <a:pt x="16748" y="138"/>
                          <a:pt x="0" y="89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8" name="Freeform: Shape 10017">
                    <a:extLst>
                      <a:ext uri="{FF2B5EF4-FFF2-40B4-BE49-F238E27FC236}">
                        <a16:creationId xmlns:a16="http://schemas.microsoft.com/office/drawing/2014/main" id="{D0EA3C4C-DCE8-C0A0-03FB-19EC6ECB3F12}"/>
                      </a:ext>
                    </a:extLst>
                  </p:cNvPr>
                  <p:cNvSpPr/>
                  <p:nvPr/>
                </p:nvSpPr>
                <p:spPr>
                  <a:xfrm>
                    <a:off x="603128" y="2591429"/>
                    <a:ext cx="116731" cy="22414"/>
                  </a:xfrm>
                  <a:custGeom>
                    <a:avLst/>
                    <a:gdLst>
                      <a:gd name="connsiteX0" fmla="*/ 0 w 116731"/>
                      <a:gd name="connsiteY0" fmla="*/ 273 h 22414"/>
                      <a:gd name="connsiteX1" fmla="*/ 6090 w 116731"/>
                      <a:gd name="connsiteY1" fmla="*/ 19432 h 22414"/>
                      <a:gd name="connsiteX2" fmla="*/ 34829 w 116731"/>
                      <a:gd name="connsiteY2" fmla="*/ 21780 h 22414"/>
                      <a:gd name="connsiteX3" fmla="*/ 100681 w 116731"/>
                      <a:gd name="connsiteY3" fmla="*/ 22097 h 22414"/>
                      <a:gd name="connsiteX4" fmla="*/ 116732 w 116731"/>
                      <a:gd name="connsiteY4" fmla="*/ 11946 h 22414"/>
                      <a:gd name="connsiteX5" fmla="*/ 116732 w 116731"/>
                      <a:gd name="connsiteY5" fmla="*/ 5221 h 22414"/>
                      <a:gd name="connsiteX6" fmla="*/ 10848 w 116731"/>
                      <a:gd name="connsiteY6" fmla="*/ 19 h 22414"/>
                      <a:gd name="connsiteX7" fmla="*/ 63 w 116731"/>
                      <a:gd name="connsiteY7" fmla="*/ 273 h 2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731" h="22414">
                        <a:moveTo>
                          <a:pt x="0" y="273"/>
                        </a:moveTo>
                        <a:cubicBezTo>
                          <a:pt x="1205" y="18861"/>
                          <a:pt x="2411" y="18861"/>
                          <a:pt x="6090" y="19432"/>
                        </a:cubicBezTo>
                        <a:cubicBezTo>
                          <a:pt x="9833" y="20003"/>
                          <a:pt x="16051" y="21082"/>
                          <a:pt x="34829" y="21780"/>
                        </a:cubicBezTo>
                        <a:cubicBezTo>
                          <a:pt x="53608" y="22414"/>
                          <a:pt x="84948" y="22668"/>
                          <a:pt x="100681" y="22097"/>
                        </a:cubicBezTo>
                        <a:cubicBezTo>
                          <a:pt x="116478" y="21526"/>
                          <a:pt x="116732" y="20257"/>
                          <a:pt x="116732" y="11946"/>
                        </a:cubicBezTo>
                        <a:cubicBezTo>
                          <a:pt x="116732" y="10106"/>
                          <a:pt x="116732" y="7949"/>
                          <a:pt x="116732" y="5221"/>
                        </a:cubicBezTo>
                        <a:cubicBezTo>
                          <a:pt x="89008" y="2049"/>
                          <a:pt x="38319" y="-235"/>
                          <a:pt x="10848" y="19"/>
                        </a:cubicBezTo>
                        <a:cubicBezTo>
                          <a:pt x="6788" y="19"/>
                          <a:pt x="3172" y="146"/>
                          <a:pt x="63" y="27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19" name="Freeform: Shape 10018">
                    <a:extLst>
                      <a:ext uri="{FF2B5EF4-FFF2-40B4-BE49-F238E27FC236}">
                        <a16:creationId xmlns:a16="http://schemas.microsoft.com/office/drawing/2014/main" id="{8D613AA4-D9D0-9EEA-6AB2-B2451568FE80}"/>
                      </a:ext>
                    </a:extLst>
                  </p:cNvPr>
                  <p:cNvSpPr/>
                  <p:nvPr/>
                </p:nvSpPr>
                <p:spPr>
                  <a:xfrm>
                    <a:off x="601796" y="2566072"/>
                    <a:ext cx="109522" cy="23728"/>
                  </a:xfrm>
                  <a:custGeom>
                    <a:avLst/>
                    <a:gdLst>
                      <a:gd name="connsiteX0" fmla="*/ 761 w 109522"/>
                      <a:gd name="connsiteY0" fmla="*/ 63 h 23728"/>
                      <a:gd name="connsiteX1" fmla="*/ 85011 w 109522"/>
                      <a:gd name="connsiteY1" fmla="*/ 1332 h 23728"/>
                      <a:gd name="connsiteX2" fmla="*/ 109500 w 109522"/>
                      <a:gd name="connsiteY2" fmla="*/ 4758 h 23728"/>
                      <a:gd name="connsiteX3" fmla="*/ 106454 w 109522"/>
                      <a:gd name="connsiteY3" fmla="*/ 15923 h 23728"/>
                      <a:gd name="connsiteX4" fmla="*/ 95352 w 109522"/>
                      <a:gd name="connsiteY4" fmla="*/ 22775 h 23728"/>
                      <a:gd name="connsiteX5" fmla="*/ 51832 w 109522"/>
                      <a:gd name="connsiteY5" fmla="*/ 23727 h 23728"/>
                      <a:gd name="connsiteX6" fmla="*/ 3680 w 109522"/>
                      <a:gd name="connsiteY6" fmla="*/ 22204 h 23728"/>
                      <a:gd name="connsiteX7" fmla="*/ 1078 w 109522"/>
                      <a:gd name="connsiteY7" fmla="*/ 21823 h 23728"/>
                      <a:gd name="connsiteX8" fmla="*/ 0 w 109522"/>
                      <a:gd name="connsiteY8" fmla="*/ 63 h 23728"/>
                      <a:gd name="connsiteX9" fmla="*/ 698 w 109522"/>
                      <a:gd name="connsiteY9" fmla="*/ 63 h 2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9522" h="23728">
                        <a:moveTo>
                          <a:pt x="761" y="63"/>
                        </a:moveTo>
                        <a:cubicBezTo>
                          <a:pt x="21697" y="-254"/>
                          <a:pt x="63124" y="697"/>
                          <a:pt x="85011" y="1332"/>
                        </a:cubicBezTo>
                        <a:cubicBezTo>
                          <a:pt x="106899" y="1966"/>
                          <a:pt x="109246" y="2157"/>
                          <a:pt x="109500" y="4758"/>
                        </a:cubicBezTo>
                        <a:cubicBezTo>
                          <a:pt x="109753" y="7359"/>
                          <a:pt x="107850" y="12307"/>
                          <a:pt x="106454" y="15923"/>
                        </a:cubicBezTo>
                        <a:cubicBezTo>
                          <a:pt x="105122" y="19539"/>
                          <a:pt x="104297" y="21696"/>
                          <a:pt x="95352" y="22775"/>
                        </a:cubicBezTo>
                        <a:cubicBezTo>
                          <a:pt x="86470" y="23790"/>
                          <a:pt x="69468" y="23727"/>
                          <a:pt x="51832" y="23727"/>
                        </a:cubicBezTo>
                        <a:cubicBezTo>
                          <a:pt x="34195" y="23727"/>
                          <a:pt x="15860" y="23853"/>
                          <a:pt x="3680" y="22204"/>
                        </a:cubicBezTo>
                        <a:cubicBezTo>
                          <a:pt x="2791" y="22077"/>
                          <a:pt x="1903" y="21950"/>
                          <a:pt x="1078" y="21823"/>
                        </a:cubicBezTo>
                        <a:cubicBezTo>
                          <a:pt x="698" y="15796"/>
                          <a:pt x="381" y="8310"/>
                          <a:pt x="0" y="63"/>
                        </a:cubicBezTo>
                        <a:lnTo>
                          <a:pt x="698" y="6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0" name="Freeform: Shape 10019">
                    <a:extLst>
                      <a:ext uri="{FF2B5EF4-FFF2-40B4-BE49-F238E27FC236}">
                        <a16:creationId xmlns:a16="http://schemas.microsoft.com/office/drawing/2014/main" id="{A70A9519-178D-B99A-02D7-234344393BC8}"/>
                      </a:ext>
                    </a:extLst>
                  </p:cNvPr>
                  <p:cNvSpPr/>
                  <p:nvPr/>
                </p:nvSpPr>
                <p:spPr>
                  <a:xfrm>
                    <a:off x="315699" y="2555903"/>
                    <a:ext cx="253561" cy="78177"/>
                  </a:xfrm>
                  <a:custGeom>
                    <a:avLst/>
                    <a:gdLst>
                      <a:gd name="connsiteX0" fmla="*/ 231 w 253561"/>
                      <a:gd name="connsiteY0" fmla="*/ 3761 h 78177"/>
                      <a:gd name="connsiteX1" fmla="*/ 1690 w 253561"/>
                      <a:gd name="connsiteY1" fmla="*/ 23554 h 78177"/>
                      <a:gd name="connsiteX2" fmla="*/ 4925 w 253561"/>
                      <a:gd name="connsiteY2" fmla="*/ 52230 h 78177"/>
                      <a:gd name="connsiteX3" fmla="*/ 14314 w 253561"/>
                      <a:gd name="connsiteY3" fmla="*/ 72531 h 78177"/>
                      <a:gd name="connsiteX4" fmla="*/ 26495 w 253561"/>
                      <a:gd name="connsiteY4" fmla="*/ 77670 h 78177"/>
                      <a:gd name="connsiteX5" fmla="*/ 75535 w 253561"/>
                      <a:gd name="connsiteY5" fmla="*/ 78177 h 78177"/>
                      <a:gd name="connsiteX6" fmla="*/ 177485 w 253561"/>
                      <a:gd name="connsiteY6" fmla="*/ 77479 h 78177"/>
                      <a:gd name="connsiteX7" fmla="*/ 230078 w 253561"/>
                      <a:gd name="connsiteY7" fmla="*/ 75322 h 78177"/>
                      <a:gd name="connsiteX8" fmla="*/ 240736 w 253561"/>
                      <a:gd name="connsiteY8" fmla="*/ 71643 h 78177"/>
                      <a:gd name="connsiteX9" fmla="*/ 246383 w 253561"/>
                      <a:gd name="connsiteY9" fmla="*/ 54514 h 78177"/>
                      <a:gd name="connsiteX10" fmla="*/ 253361 w 253561"/>
                      <a:gd name="connsiteY10" fmla="*/ 16132 h 78177"/>
                      <a:gd name="connsiteX11" fmla="*/ 242196 w 253561"/>
                      <a:gd name="connsiteY11" fmla="*/ 6806 h 78177"/>
                      <a:gd name="connsiteX12" fmla="*/ 186811 w 253561"/>
                      <a:gd name="connsiteY12" fmla="*/ 6616 h 78177"/>
                      <a:gd name="connsiteX13" fmla="*/ 94377 w 253561"/>
                      <a:gd name="connsiteY13" fmla="*/ 4966 h 78177"/>
                      <a:gd name="connsiteX14" fmla="*/ 16725 w 253561"/>
                      <a:gd name="connsiteY14" fmla="*/ 969 h 78177"/>
                      <a:gd name="connsiteX15" fmla="*/ 294 w 253561"/>
                      <a:gd name="connsiteY15" fmla="*/ 18 h 78177"/>
                      <a:gd name="connsiteX16" fmla="*/ 231 w 253561"/>
                      <a:gd name="connsiteY16" fmla="*/ 3951 h 78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3561" h="78177">
                        <a:moveTo>
                          <a:pt x="231" y="3761"/>
                        </a:moveTo>
                        <a:cubicBezTo>
                          <a:pt x="548" y="7440"/>
                          <a:pt x="1182" y="14609"/>
                          <a:pt x="1690" y="23554"/>
                        </a:cubicBezTo>
                        <a:cubicBezTo>
                          <a:pt x="2197" y="32500"/>
                          <a:pt x="2641" y="43221"/>
                          <a:pt x="4925" y="52230"/>
                        </a:cubicBezTo>
                        <a:cubicBezTo>
                          <a:pt x="7209" y="61238"/>
                          <a:pt x="11333" y="68534"/>
                          <a:pt x="14314" y="72531"/>
                        </a:cubicBezTo>
                        <a:cubicBezTo>
                          <a:pt x="17296" y="76528"/>
                          <a:pt x="19073" y="77226"/>
                          <a:pt x="26495" y="77670"/>
                        </a:cubicBezTo>
                        <a:cubicBezTo>
                          <a:pt x="33918" y="78114"/>
                          <a:pt x="46987" y="78177"/>
                          <a:pt x="75535" y="78177"/>
                        </a:cubicBezTo>
                        <a:cubicBezTo>
                          <a:pt x="104020" y="78177"/>
                          <a:pt x="147985" y="77987"/>
                          <a:pt x="177485" y="77479"/>
                        </a:cubicBezTo>
                        <a:cubicBezTo>
                          <a:pt x="206986" y="76972"/>
                          <a:pt x="222021" y="76084"/>
                          <a:pt x="230078" y="75322"/>
                        </a:cubicBezTo>
                        <a:cubicBezTo>
                          <a:pt x="238199" y="74561"/>
                          <a:pt x="239341" y="73863"/>
                          <a:pt x="240736" y="71643"/>
                        </a:cubicBezTo>
                        <a:cubicBezTo>
                          <a:pt x="242132" y="69359"/>
                          <a:pt x="243782" y="65489"/>
                          <a:pt x="246383" y="54514"/>
                        </a:cubicBezTo>
                        <a:cubicBezTo>
                          <a:pt x="248984" y="43475"/>
                          <a:pt x="252536" y="25267"/>
                          <a:pt x="253361" y="16132"/>
                        </a:cubicBezTo>
                        <a:cubicBezTo>
                          <a:pt x="254249" y="6996"/>
                          <a:pt x="252473" y="6869"/>
                          <a:pt x="242196" y="6806"/>
                        </a:cubicBezTo>
                        <a:cubicBezTo>
                          <a:pt x="231918" y="6806"/>
                          <a:pt x="213139" y="6806"/>
                          <a:pt x="186811" y="6616"/>
                        </a:cubicBezTo>
                        <a:cubicBezTo>
                          <a:pt x="160420" y="6425"/>
                          <a:pt x="126479" y="6108"/>
                          <a:pt x="94377" y="4966"/>
                        </a:cubicBezTo>
                        <a:cubicBezTo>
                          <a:pt x="62340" y="3824"/>
                          <a:pt x="32141" y="1921"/>
                          <a:pt x="16725" y="969"/>
                        </a:cubicBezTo>
                        <a:cubicBezTo>
                          <a:pt x="1309" y="18"/>
                          <a:pt x="611" y="-46"/>
                          <a:pt x="294" y="18"/>
                        </a:cubicBezTo>
                        <a:cubicBezTo>
                          <a:pt x="-87" y="81"/>
                          <a:pt x="-87" y="271"/>
                          <a:pt x="231" y="395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1" name="Freeform: Shape 10020">
                    <a:extLst>
                      <a:ext uri="{FF2B5EF4-FFF2-40B4-BE49-F238E27FC236}">
                        <a16:creationId xmlns:a16="http://schemas.microsoft.com/office/drawing/2014/main" id="{5CC3FA5B-B1A3-C49D-ED17-89114AA6F43B}"/>
                      </a:ext>
                    </a:extLst>
                  </p:cNvPr>
                  <p:cNvSpPr/>
                  <p:nvPr/>
                </p:nvSpPr>
                <p:spPr>
                  <a:xfrm>
                    <a:off x="325700" y="2618918"/>
                    <a:ext cx="234161" cy="15099"/>
                  </a:xfrm>
                  <a:custGeom>
                    <a:avLst/>
                    <a:gdLst>
                      <a:gd name="connsiteX0" fmla="*/ 0 w 234161"/>
                      <a:gd name="connsiteY0" fmla="*/ 2538 h 15099"/>
                      <a:gd name="connsiteX1" fmla="*/ 4314 w 234161"/>
                      <a:gd name="connsiteY1" fmla="*/ 9453 h 15099"/>
                      <a:gd name="connsiteX2" fmla="*/ 16495 w 234161"/>
                      <a:gd name="connsiteY2" fmla="*/ 14591 h 15099"/>
                      <a:gd name="connsiteX3" fmla="*/ 65535 w 234161"/>
                      <a:gd name="connsiteY3" fmla="*/ 15099 h 15099"/>
                      <a:gd name="connsiteX4" fmla="*/ 167485 w 234161"/>
                      <a:gd name="connsiteY4" fmla="*/ 14401 h 15099"/>
                      <a:gd name="connsiteX5" fmla="*/ 220078 w 234161"/>
                      <a:gd name="connsiteY5" fmla="*/ 12244 h 15099"/>
                      <a:gd name="connsiteX6" fmla="*/ 230736 w 234161"/>
                      <a:gd name="connsiteY6" fmla="*/ 8565 h 15099"/>
                      <a:gd name="connsiteX7" fmla="*/ 234162 w 234161"/>
                      <a:gd name="connsiteY7" fmla="*/ 0 h 15099"/>
                      <a:gd name="connsiteX8" fmla="*/ 190514 w 234161"/>
                      <a:gd name="connsiteY8" fmla="*/ 3299 h 15099"/>
                      <a:gd name="connsiteX9" fmla="*/ 84567 w 234161"/>
                      <a:gd name="connsiteY9" fmla="*/ 5646 h 15099"/>
                      <a:gd name="connsiteX10" fmla="*/ 63 w 234161"/>
                      <a:gd name="connsiteY10" fmla="*/ 2601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4161" h="15099">
                        <a:moveTo>
                          <a:pt x="0" y="2538"/>
                        </a:moveTo>
                        <a:cubicBezTo>
                          <a:pt x="1459" y="5393"/>
                          <a:pt x="2982" y="7740"/>
                          <a:pt x="4314" y="9453"/>
                        </a:cubicBezTo>
                        <a:cubicBezTo>
                          <a:pt x="7296" y="13450"/>
                          <a:pt x="9072" y="14147"/>
                          <a:pt x="16495" y="14591"/>
                        </a:cubicBezTo>
                        <a:cubicBezTo>
                          <a:pt x="23917" y="15036"/>
                          <a:pt x="36986" y="15099"/>
                          <a:pt x="65535" y="15099"/>
                        </a:cubicBezTo>
                        <a:cubicBezTo>
                          <a:pt x="94020" y="15099"/>
                          <a:pt x="137985" y="14909"/>
                          <a:pt x="167485" y="14401"/>
                        </a:cubicBezTo>
                        <a:cubicBezTo>
                          <a:pt x="196985" y="13894"/>
                          <a:pt x="212021" y="13005"/>
                          <a:pt x="220078" y="12244"/>
                        </a:cubicBezTo>
                        <a:cubicBezTo>
                          <a:pt x="228198" y="11483"/>
                          <a:pt x="229340" y="10785"/>
                          <a:pt x="230736" y="8565"/>
                        </a:cubicBezTo>
                        <a:cubicBezTo>
                          <a:pt x="231687" y="7042"/>
                          <a:pt x="232766" y="4758"/>
                          <a:pt x="234162" y="0"/>
                        </a:cubicBezTo>
                        <a:cubicBezTo>
                          <a:pt x="223313" y="825"/>
                          <a:pt x="208785" y="2220"/>
                          <a:pt x="190514" y="3299"/>
                        </a:cubicBezTo>
                        <a:cubicBezTo>
                          <a:pt x="160570" y="5075"/>
                          <a:pt x="120602" y="6027"/>
                          <a:pt x="84567" y="5646"/>
                        </a:cubicBezTo>
                        <a:cubicBezTo>
                          <a:pt x="50499" y="5202"/>
                          <a:pt x="19984" y="3553"/>
                          <a:pt x="63" y="26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2" name="Freeform: Shape 10021">
                    <a:extLst>
                      <a:ext uri="{FF2B5EF4-FFF2-40B4-BE49-F238E27FC236}">
                        <a16:creationId xmlns:a16="http://schemas.microsoft.com/office/drawing/2014/main" id="{7688E3A7-F8B6-C06D-0985-EC9C061661CC}"/>
                      </a:ext>
                    </a:extLst>
                  </p:cNvPr>
                  <p:cNvSpPr/>
                  <p:nvPr/>
                </p:nvSpPr>
                <p:spPr>
                  <a:xfrm>
                    <a:off x="211187" y="2282743"/>
                    <a:ext cx="65990" cy="16254"/>
                  </a:xfrm>
                  <a:custGeom>
                    <a:avLst/>
                    <a:gdLst>
                      <a:gd name="connsiteX0" fmla="*/ 4886 w 65990"/>
                      <a:gd name="connsiteY0" fmla="*/ 190 h 16254"/>
                      <a:gd name="connsiteX1" fmla="*/ 60144 w 65990"/>
                      <a:gd name="connsiteY1" fmla="*/ 0 h 16254"/>
                      <a:gd name="connsiteX2" fmla="*/ 65282 w 65990"/>
                      <a:gd name="connsiteY2" fmla="*/ 3616 h 16254"/>
                      <a:gd name="connsiteX3" fmla="*/ 65980 w 65990"/>
                      <a:gd name="connsiteY3" fmla="*/ 12371 h 16254"/>
                      <a:gd name="connsiteX4" fmla="*/ 60715 w 65990"/>
                      <a:gd name="connsiteY4" fmla="*/ 16241 h 16254"/>
                      <a:gd name="connsiteX5" fmla="*/ 4886 w 65990"/>
                      <a:gd name="connsiteY5" fmla="*/ 13005 h 16254"/>
                      <a:gd name="connsiteX6" fmla="*/ 128 w 65990"/>
                      <a:gd name="connsiteY6" fmla="*/ 9262 h 16254"/>
                      <a:gd name="connsiteX7" fmla="*/ 1 w 65990"/>
                      <a:gd name="connsiteY7" fmla="*/ 3933 h 16254"/>
                      <a:gd name="connsiteX8" fmla="*/ 4886 w 65990"/>
                      <a:gd name="connsiteY8" fmla="*/ 190 h 1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990" h="16254">
                        <a:moveTo>
                          <a:pt x="4886" y="190"/>
                        </a:moveTo>
                        <a:lnTo>
                          <a:pt x="60144" y="0"/>
                        </a:lnTo>
                        <a:cubicBezTo>
                          <a:pt x="62808" y="0"/>
                          <a:pt x="65092" y="1586"/>
                          <a:pt x="65282" y="3616"/>
                        </a:cubicBezTo>
                        <a:lnTo>
                          <a:pt x="65980" y="12371"/>
                        </a:lnTo>
                        <a:cubicBezTo>
                          <a:pt x="66171" y="14591"/>
                          <a:pt x="63696" y="16431"/>
                          <a:pt x="60715" y="16241"/>
                        </a:cubicBezTo>
                        <a:lnTo>
                          <a:pt x="4886" y="13005"/>
                        </a:lnTo>
                        <a:cubicBezTo>
                          <a:pt x="2222" y="12815"/>
                          <a:pt x="192" y="11229"/>
                          <a:pt x="128" y="9262"/>
                        </a:cubicBezTo>
                        <a:lnTo>
                          <a:pt x="1" y="3933"/>
                        </a:lnTo>
                        <a:cubicBezTo>
                          <a:pt x="-62" y="1840"/>
                          <a:pt x="2095" y="190"/>
                          <a:pt x="4886" y="1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3" name="Freeform: Shape 10022">
                    <a:extLst>
                      <a:ext uri="{FF2B5EF4-FFF2-40B4-BE49-F238E27FC236}">
                        <a16:creationId xmlns:a16="http://schemas.microsoft.com/office/drawing/2014/main" id="{5656E5B0-14C1-48A1-0DC7-9FAA58F8312F}"/>
                      </a:ext>
                    </a:extLst>
                  </p:cNvPr>
                  <p:cNvSpPr/>
                  <p:nvPr/>
                </p:nvSpPr>
                <p:spPr>
                  <a:xfrm>
                    <a:off x="207314" y="2313764"/>
                    <a:ext cx="70365" cy="21826"/>
                  </a:xfrm>
                  <a:custGeom>
                    <a:avLst/>
                    <a:gdLst>
                      <a:gd name="connsiteX0" fmla="*/ 70361 w 70365"/>
                      <a:gd name="connsiteY0" fmla="*/ 17385 h 21826"/>
                      <a:gd name="connsiteX1" fmla="*/ 64524 w 70365"/>
                      <a:gd name="connsiteY1" fmla="*/ 21825 h 21826"/>
                      <a:gd name="connsiteX2" fmla="*/ 6602 w 70365"/>
                      <a:gd name="connsiteY2" fmla="*/ 21825 h 21826"/>
                      <a:gd name="connsiteX3" fmla="*/ 448 w 70365"/>
                      <a:gd name="connsiteY3" fmla="*/ 17448 h 21826"/>
                      <a:gd name="connsiteX4" fmla="*/ 4 w 70365"/>
                      <a:gd name="connsiteY4" fmla="*/ 4442 h 21826"/>
                      <a:gd name="connsiteX5" fmla="*/ 5841 w 70365"/>
                      <a:gd name="connsiteY5" fmla="*/ 1 h 21826"/>
                      <a:gd name="connsiteX6" fmla="*/ 63699 w 70365"/>
                      <a:gd name="connsiteY6" fmla="*/ 1 h 21826"/>
                      <a:gd name="connsiteX7" fmla="*/ 69853 w 70365"/>
                      <a:gd name="connsiteY7" fmla="*/ 4379 h 21826"/>
                      <a:gd name="connsiteX8" fmla="*/ 70297 w 70365"/>
                      <a:gd name="connsiteY8" fmla="*/ 17385 h 21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65" h="21826">
                        <a:moveTo>
                          <a:pt x="70361" y="17385"/>
                        </a:moveTo>
                        <a:cubicBezTo>
                          <a:pt x="70488" y="19859"/>
                          <a:pt x="67887" y="21825"/>
                          <a:pt x="64524" y="21825"/>
                        </a:cubicBezTo>
                        <a:lnTo>
                          <a:pt x="6602" y="21825"/>
                        </a:lnTo>
                        <a:cubicBezTo>
                          <a:pt x="3303" y="21889"/>
                          <a:pt x="575" y="19922"/>
                          <a:pt x="448" y="17448"/>
                        </a:cubicBezTo>
                        <a:lnTo>
                          <a:pt x="4" y="4442"/>
                        </a:lnTo>
                        <a:cubicBezTo>
                          <a:pt x="-123" y="1968"/>
                          <a:pt x="2542" y="1"/>
                          <a:pt x="5841" y="1"/>
                        </a:cubicBezTo>
                        <a:lnTo>
                          <a:pt x="63699" y="1"/>
                        </a:lnTo>
                        <a:cubicBezTo>
                          <a:pt x="66998" y="-62"/>
                          <a:pt x="69726" y="1905"/>
                          <a:pt x="69853" y="4379"/>
                        </a:cubicBezTo>
                        <a:lnTo>
                          <a:pt x="70297" y="1738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4" name="Freeform: Shape 10023">
                    <a:extLst>
                      <a:ext uri="{FF2B5EF4-FFF2-40B4-BE49-F238E27FC236}">
                        <a16:creationId xmlns:a16="http://schemas.microsoft.com/office/drawing/2014/main" id="{7BCB3ADD-5DB1-9EB8-5559-390465DB4B1C}"/>
                      </a:ext>
                    </a:extLst>
                  </p:cNvPr>
                  <p:cNvSpPr/>
                  <p:nvPr/>
                </p:nvSpPr>
                <p:spPr>
                  <a:xfrm>
                    <a:off x="208205" y="2357857"/>
                    <a:ext cx="67694" cy="22410"/>
                  </a:xfrm>
                  <a:custGeom>
                    <a:avLst/>
                    <a:gdLst>
                      <a:gd name="connsiteX0" fmla="*/ 62872 w 67694"/>
                      <a:gd name="connsiteY0" fmla="*/ 22395 h 22410"/>
                      <a:gd name="connsiteX1" fmla="*/ 4760 w 67694"/>
                      <a:gd name="connsiteY1" fmla="*/ 19032 h 22410"/>
                      <a:gd name="connsiteX2" fmla="*/ 509 w 67694"/>
                      <a:gd name="connsiteY2" fmla="*/ 15670 h 22410"/>
                      <a:gd name="connsiteX3" fmla="*/ 1 w 67694"/>
                      <a:gd name="connsiteY3" fmla="*/ 3426 h 22410"/>
                      <a:gd name="connsiteX4" fmla="*/ 4506 w 67694"/>
                      <a:gd name="connsiteY4" fmla="*/ 0 h 22410"/>
                      <a:gd name="connsiteX5" fmla="*/ 62428 w 67694"/>
                      <a:gd name="connsiteY5" fmla="*/ 571 h 22410"/>
                      <a:gd name="connsiteX6" fmla="*/ 66995 w 67694"/>
                      <a:gd name="connsiteY6" fmla="*/ 3933 h 22410"/>
                      <a:gd name="connsiteX7" fmla="*/ 67693 w 67694"/>
                      <a:gd name="connsiteY7" fmla="*/ 19032 h 22410"/>
                      <a:gd name="connsiteX8" fmla="*/ 62935 w 67694"/>
                      <a:gd name="connsiteY8" fmla="*/ 22395 h 2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694" h="22410">
                        <a:moveTo>
                          <a:pt x="62872" y="22395"/>
                        </a:moveTo>
                        <a:lnTo>
                          <a:pt x="4760" y="19032"/>
                        </a:lnTo>
                        <a:cubicBezTo>
                          <a:pt x="2412" y="18906"/>
                          <a:pt x="572" y="17446"/>
                          <a:pt x="509" y="15670"/>
                        </a:cubicBezTo>
                        <a:lnTo>
                          <a:pt x="1" y="3426"/>
                        </a:lnTo>
                        <a:cubicBezTo>
                          <a:pt x="-62" y="1523"/>
                          <a:pt x="1968" y="0"/>
                          <a:pt x="4506" y="0"/>
                        </a:cubicBezTo>
                        <a:lnTo>
                          <a:pt x="62428" y="571"/>
                        </a:lnTo>
                        <a:cubicBezTo>
                          <a:pt x="64902" y="571"/>
                          <a:pt x="66932" y="2093"/>
                          <a:pt x="66995" y="3933"/>
                        </a:cubicBezTo>
                        <a:lnTo>
                          <a:pt x="67693" y="19032"/>
                        </a:lnTo>
                        <a:cubicBezTo>
                          <a:pt x="67757" y="20999"/>
                          <a:pt x="65600" y="22585"/>
                          <a:pt x="62935" y="2239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5" name="Freeform: Shape 10024">
                    <a:extLst>
                      <a:ext uri="{FF2B5EF4-FFF2-40B4-BE49-F238E27FC236}">
                        <a16:creationId xmlns:a16="http://schemas.microsoft.com/office/drawing/2014/main" id="{D63B3A09-E5E8-FC02-E148-38044A426D80}"/>
                      </a:ext>
                    </a:extLst>
                  </p:cNvPr>
                  <p:cNvSpPr/>
                  <p:nvPr/>
                </p:nvSpPr>
                <p:spPr>
                  <a:xfrm>
                    <a:off x="206797" y="2399031"/>
                    <a:ext cx="66134" cy="25259"/>
                  </a:xfrm>
                  <a:custGeom>
                    <a:avLst/>
                    <a:gdLst>
                      <a:gd name="connsiteX0" fmla="*/ 3757 w 66134"/>
                      <a:gd name="connsiteY0" fmla="*/ 0 h 25259"/>
                      <a:gd name="connsiteX1" fmla="*/ 62504 w 66134"/>
                      <a:gd name="connsiteY1" fmla="*/ 2157 h 25259"/>
                      <a:gd name="connsiteX2" fmla="*/ 66120 w 66134"/>
                      <a:gd name="connsiteY2" fmla="*/ 5202 h 25259"/>
                      <a:gd name="connsiteX3" fmla="*/ 64597 w 66134"/>
                      <a:gd name="connsiteY3" fmla="*/ 22712 h 25259"/>
                      <a:gd name="connsiteX4" fmla="*/ 60664 w 66134"/>
                      <a:gd name="connsiteY4" fmla="*/ 25250 h 25259"/>
                      <a:gd name="connsiteX5" fmla="*/ 5470 w 66134"/>
                      <a:gd name="connsiteY5" fmla="*/ 21887 h 25259"/>
                      <a:gd name="connsiteX6" fmla="*/ 1981 w 66134"/>
                      <a:gd name="connsiteY6" fmla="*/ 19286 h 25259"/>
                      <a:gd name="connsiteX7" fmla="*/ 14 w 66134"/>
                      <a:gd name="connsiteY7" fmla="*/ 2982 h 25259"/>
                      <a:gd name="connsiteX8" fmla="*/ 3820 w 66134"/>
                      <a:gd name="connsiteY8" fmla="*/ 64 h 25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134" h="25259">
                        <a:moveTo>
                          <a:pt x="3757" y="0"/>
                        </a:moveTo>
                        <a:lnTo>
                          <a:pt x="62504" y="2157"/>
                        </a:lnTo>
                        <a:cubicBezTo>
                          <a:pt x="64597" y="2220"/>
                          <a:pt x="66310" y="3616"/>
                          <a:pt x="66120" y="5202"/>
                        </a:cubicBezTo>
                        <a:lnTo>
                          <a:pt x="64597" y="22712"/>
                        </a:lnTo>
                        <a:cubicBezTo>
                          <a:pt x="64470" y="24235"/>
                          <a:pt x="62757" y="25377"/>
                          <a:pt x="60664" y="25250"/>
                        </a:cubicBezTo>
                        <a:lnTo>
                          <a:pt x="5470" y="21887"/>
                        </a:lnTo>
                        <a:cubicBezTo>
                          <a:pt x="3630" y="21760"/>
                          <a:pt x="2108" y="20682"/>
                          <a:pt x="1981" y="19286"/>
                        </a:cubicBezTo>
                        <a:lnTo>
                          <a:pt x="14" y="2982"/>
                        </a:lnTo>
                        <a:cubicBezTo>
                          <a:pt x="-176" y="1332"/>
                          <a:pt x="1600" y="-63"/>
                          <a:pt x="3820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6" name="Freeform: Shape 10025">
                    <a:extLst>
                      <a:ext uri="{FF2B5EF4-FFF2-40B4-BE49-F238E27FC236}">
                        <a16:creationId xmlns:a16="http://schemas.microsoft.com/office/drawing/2014/main" id="{C4E928F4-555E-6C67-08CF-9C1D4ABD2C1D}"/>
                      </a:ext>
                    </a:extLst>
                  </p:cNvPr>
                  <p:cNvSpPr/>
                  <p:nvPr/>
                </p:nvSpPr>
                <p:spPr>
                  <a:xfrm>
                    <a:off x="203254" y="2437534"/>
                    <a:ext cx="64841" cy="26656"/>
                  </a:xfrm>
                  <a:custGeom>
                    <a:avLst/>
                    <a:gdLst>
                      <a:gd name="connsiteX0" fmla="*/ 64270 w 64841"/>
                      <a:gd name="connsiteY0" fmla="*/ 21829 h 26656"/>
                      <a:gd name="connsiteX1" fmla="*/ 57228 w 64841"/>
                      <a:gd name="connsiteY1" fmla="*/ 26651 h 26656"/>
                      <a:gd name="connsiteX2" fmla="*/ 6602 w 64841"/>
                      <a:gd name="connsiteY2" fmla="*/ 24557 h 26656"/>
                      <a:gd name="connsiteX3" fmla="*/ 4 w 64841"/>
                      <a:gd name="connsiteY3" fmla="*/ 19228 h 26656"/>
                      <a:gd name="connsiteX4" fmla="*/ 575 w 64841"/>
                      <a:gd name="connsiteY4" fmla="*/ 4827 h 26656"/>
                      <a:gd name="connsiteX5" fmla="*/ 7617 w 64841"/>
                      <a:gd name="connsiteY5" fmla="*/ 5 h 26656"/>
                      <a:gd name="connsiteX6" fmla="*/ 58243 w 64841"/>
                      <a:gd name="connsiteY6" fmla="*/ 2099 h 26656"/>
                      <a:gd name="connsiteX7" fmla="*/ 64841 w 64841"/>
                      <a:gd name="connsiteY7" fmla="*/ 7428 h 26656"/>
                      <a:gd name="connsiteX8" fmla="*/ 64270 w 64841"/>
                      <a:gd name="connsiteY8" fmla="*/ 21829 h 26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841" h="26656">
                        <a:moveTo>
                          <a:pt x="64270" y="21829"/>
                        </a:moveTo>
                        <a:cubicBezTo>
                          <a:pt x="64143" y="24621"/>
                          <a:pt x="61034" y="26778"/>
                          <a:pt x="57228" y="26651"/>
                        </a:cubicBezTo>
                        <a:lnTo>
                          <a:pt x="6602" y="24557"/>
                        </a:lnTo>
                        <a:cubicBezTo>
                          <a:pt x="2859" y="24367"/>
                          <a:pt x="-123" y="22019"/>
                          <a:pt x="4" y="19228"/>
                        </a:cubicBezTo>
                        <a:lnTo>
                          <a:pt x="575" y="4827"/>
                        </a:lnTo>
                        <a:cubicBezTo>
                          <a:pt x="702" y="2035"/>
                          <a:pt x="3810" y="-121"/>
                          <a:pt x="7617" y="5"/>
                        </a:cubicBezTo>
                        <a:lnTo>
                          <a:pt x="58243" y="2099"/>
                        </a:lnTo>
                        <a:cubicBezTo>
                          <a:pt x="61986" y="2289"/>
                          <a:pt x="64904" y="4637"/>
                          <a:pt x="64841" y="7428"/>
                        </a:cubicBezTo>
                        <a:lnTo>
                          <a:pt x="64270" y="21829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7" name="Freeform: Shape 10026">
                    <a:extLst>
                      <a:ext uri="{FF2B5EF4-FFF2-40B4-BE49-F238E27FC236}">
                        <a16:creationId xmlns:a16="http://schemas.microsoft.com/office/drawing/2014/main" id="{DFEF14A9-1437-2F87-8039-997E21E8ACDD}"/>
                      </a:ext>
                    </a:extLst>
                  </p:cNvPr>
                  <p:cNvSpPr/>
                  <p:nvPr/>
                </p:nvSpPr>
                <p:spPr>
                  <a:xfrm>
                    <a:off x="200213" y="2483786"/>
                    <a:ext cx="61538" cy="20685"/>
                  </a:xfrm>
                  <a:custGeom>
                    <a:avLst/>
                    <a:gdLst>
                      <a:gd name="connsiteX0" fmla="*/ 61157 w 61538"/>
                      <a:gd name="connsiteY0" fmla="*/ 17512 h 20685"/>
                      <a:gd name="connsiteX1" fmla="*/ 56653 w 61538"/>
                      <a:gd name="connsiteY1" fmla="*/ 20684 h 20685"/>
                      <a:gd name="connsiteX2" fmla="*/ 4377 w 61538"/>
                      <a:gd name="connsiteY2" fmla="*/ 18971 h 20685"/>
                      <a:gd name="connsiteX3" fmla="*/ 0 w 61538"/>
                      <a:gd name="connsiteY3" fmla="*/ 15482 h 20685"/>
                      <a:gd name="connsiteX4" fmla="*/ 317 w 61538"/>
                      <a:gd name="connsiteY4" fmla="*/ 3174 h 20685"/>
                      <a:gd name="connsiteX5" fmla="*/ 4885 w 61538"/>
                      <a:gd name="connsiteY5" fmla="*/ 2 h 20685"/>
                      <a:gd name="connsiteX6" fmla="*/ 57161 w 61538"/>
                      <a:gd name="connsiteY6" fmla="*/ 1715 h 20685"/>
                      <a:gd name="connsiteX7" fmla="*/ 61538 w 61538"/>
                      <a:gd name="connsiteY7" fmla="*/ 5204 h 20685"/>
                      <a:gd name="connsiteX8" fmla="*/ 61221 w 61538"/>
                      <a:gd name="connsiteY8" fmla="*/ 17512 h 20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538" h="20685">
                        <a:moveTo>
                          <a:pt x="61157" y="17512"/>
                        </a:moveTo>
                        <a:cubicBezTo>
                          <a:pt x="61157" y="19352"/>
                          <a:pt x="59064" y="20747"/>
                          <a:pt x="56653" y="20684"/>
                        </a:cubicBezTo>
                        <a:lnTo>
                          <a:pt x="4377" y="18971"/>
                        </a:lnTo>
                        <a:cubicBezTo>
                          <a:pt x="1967" y="18907"/>
                          <a:pt x="0" y="17321"/>
                          <a:pt x="0" y="15482"/>
                        </a:cubicBezTo>
                        <a:lnTo>
                          <a:pt x="317" y="3174"/>
                        </a:lnTo>
                        <a:cubicBezTo>
                          <a:pt x="317" y="1334"/>
                          <a:pt x="2411" y="-61"/>
                          <a:pt x="4885" y="2"/>
                        </a:cubicBezTo>
                        <a:lnTo>
                          <a:pt x="57161" y="1715"/>
                        </a:lnTo>
                        <a:cubicBezTo>
                          <a:pt x="59571" y="1778"/>
                          <a:pt x="61538" y="3364"/>
                          <a:pt x="61538" y="5204"/>
                        </a:cubicBezTo>
                        <a:lnTo>
                          <a:pt x="61221" y="1751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8" name="Freeform: Shape 10027">
                    <a:extLst>
                      <a:ext uri="{FF2B5EF4-FFF2-40B4-BE49-F238E27FC236}">
                        <a16:creationId xmlns:a16="http://schemas.microsoft.com/office/drawing/2014/main" id="{FEA7D5CE-B5CA-9F2A-07FA-B37E1333E804}"/>
                      </a:ext>
                    </a:extLst>
                  </p:cNvPr>
                  <p:cNvSpPr/>
                  <p:nvPr/>
                </p:nvSpPr>
                <p:spPr>
                  <a:xfrm>
                    <a:off x="197802" y="2525279"/>
                    <a:ext cx="58937" cy="17108"/>
                  </a:xfrm>
                  <a:custGeom>
                    <a:avLst/>
                    <a:gdLst>
                      <a:gd name="connsiteX0" fmla="*/ 0 w 58937"/>
                      <a:gd name="connsiteY0" fmla="*/ 2220 h 17108"/>
                      <a:gd name="connsiteX1" fmla="*/ 2982 w 58937"/>
                      <a:gd name="connsiteY1" fmla="*/ 0 h 17108"/>
                      <a:gd name="connsiteX2" fmla="*/ 12371 w 58937"/>
                      <a:gd name="connsiteY2" fmla="*/ 127 h 17108"/>
                      <a:gd name="connsiteX3" fmla="*/ 58937 w 58937"/>
                      <a:gd name="connsiteY3" fmla="*/ 6408 h 17108"/>
                      <a:gd name="connsiteX4" fmla="*/ 58937 w 58937"/>
                      <a:gd name="connsiteY4" fmla="*/ 12117 h 17108"/>
                      <a:gd name="connsiteX5" fmla="*/ 12498 w 58937"/>
                      <a:gd name="connsiteY5" fmla="*/ 17066 h 17108"/>
                      <a:gd name="connsiteX6" fmla="*/ 3109 w 58937"/>
                      <a:gd name="connsiteY6" fmla="*/ 16939 h 17108"/>
                      <a:gd name="connsiteX7" fmla="*/ 63 w 58937"/>
                      <a:gd name="connsiteY7" fmla="*/ 14592 h 17108"/>
                      <a:gd name="connsiteX8" fmla="*/ 63 w 58937"/>
                      <a:gd name="connsiteY8" fmla="*/ 2157 h 17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937" h="17108">
                        <a:moveTo>
                          <a:pt x="0" y="2220"/>
                        </a:moveTo>
                        <a:cubicBezTo>
                          <a:pt x="0" y="952"/>
                          <a:pt x="1332" y="0"/>
                          <a:pt x="2982" y="0"/>
                        </a:cubicBezTo>
                        <a:lnTo>
                          <a:pt x="12371" y="127"/>
                        </a:lnTo>
                        <a:cubicBezTo>
                          <a:pt x="38065" y="508"/>
                          <a:pt x="58937" y="3299"/>
                          <a:pt x="58937" y="6408"/>
                        </a:cubicBezTo>
                        <a:lnTo>
                          <a:pt x="58937" y="12117"/>
                        </a:lnTo>
                        <a:cubicBezTo>
                          <a:pt x="59000" y="15226"/>
                          <a:pt x="38192" y="17446"/>
                          <a:pt x="12498" y="17066"/>
                        </a:cubicBezTo>
                        <a:lnTo>
                          <a:pt x="3109" y="16939"/>
                        </a:lnTo>
                        <a:cubicBezTo>
                          <a:pt x="1459" y="16939"/>
                          <a:pt x="63" y="15860"/>
                          <a:pt x="63" y="14592"/>
                        </a:cubicBezTo>
                        <a:lnTo>
                          <a:pt x="63" y="2157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0029" name="Freeform: Shape 10028">
                    <a:extLst>
                      <a:ext uri="{FF2B5EF4-FFF2-40B4-BE49-F238E27FC236}">
                        <a16:creationId xmlns:a16="http://schemas.microsoft.com/office/drawing/2014/main" id="{2249E458-7A63-6EC4-7EB2-2A2D9D569E2B}"/>
                      </a:ext>
                    </a:extLst>
                  </p:cNvPr>
                  <p:cNvSpPr/>
                  <p:nvPr/>
                </p:nvSpPr>
                <p:spPr>
                  <a:xfrm>
                    <a:off x="192283" y="2567213"/>
                    <a:ext cx="71243" cy="29960"/>
                  </a:xfrm>
                  <a:custGeom>
                    <a:avLst/>
                    <a:gdLst>
                      <a:gd name="connsiteX0" fmla="*/ 381 w 71243"/>
                      <a:gd name="connsiteY0" fmla="*/ 0 h 29960"/>
                      <a:gd name="connsiteX1" fmla="*/ 1523 w 71243"/>
                      <a:gd name="connsiteY1" fmla="*/ 11483 h 29960"/>
                      <a:gd name="connsiteX2" fmla="*/ 3426 w 71243"/>
                      <a:gd name="connsiteY2" fmla="*/ 13005 h 29960"/>
                      <a:gd name="connsiteX3" fmla="*/ 18842 w 71243"/>
                      <a:gd name="connsiteY3" fmla="*/ 15860 h 29960"/>
                      <a:gd name="connsiteX4" fmla="*/ 44663 w 71243"/>
                      <a:gd name="connsiteY4" fmla="*/ 18334 h 29960"/>
                      <a:gd name="connsiteX5" fmla="*/ 57287 w 71243"/>
                      <a:gd name="connsiteY5" fmla="*/ 20936 h 29960"/>
                      <a:gd name="connsiteX6" fmla="*/ 68453 w 71243"/>
                      <a:gd name="connsiteY6" fmla="*/ 26392 h 29960"/>
                      <a:gd name="connsiteX7" fmla="*/ 66423 w 71243"/>
                      <a:gd name="connsiteY7" fmla="*/ 29817 h 29960"/>
                      <a:gd name="connsiteX8" fmla="*/ 61601 w 71243"/>
                      <a:gd name="connsiteY8" fmla="*/ 27724 h 29960"/>
                      <a:gd name="connsiteX9" fmla="*/ 43521 w 71243"/>
                      <a:gd name="connsiteY9" fmla="*/ 26201 h 29960"/>
                      <a:gd name="connsiteX10" fmla="*/ 10785 w 71243"/>
                      <a:gd name="connsiteY10" fmla="*/ 26899 h 29960"/>
                      <a:gd name="connsiteX11" fmla="*/ 0 w 71243"/>
                      <a:gd name="connsiteY11" fmla="*/ 27851 h 29960"/>
                      <a:gd name="connsiteX12" fmla="*/ 381 w 71243"/>
                      <a:gd name="connsiteY12" fmla="*/ 127 h 29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1243" h="29960">
                        <a:moveTo>
                          <a:pt x="381" y="0"/>
                        </a:moveTo>
                        <a:lnTo>
                          <a:pt x="1523" y="11483"/>
                        </a:lnTo>
                        <a:cubicBezTo>
                          <a:pt x="1523" y="12371"/>
                          <a:pt x="2284" y="12879"/>
                          <a:pt x="3426" y="13005"/>
                        </a:cubicBezTo>
                        <a:cubicBezTo>
                          <a:pt x="8882" y="13576"/>
                          <a:pt x="13640" y="15416"/>
                          <a:pt x="18842" y="15860"/>
                        </a:cubicBezTo>
                        <a:cubicBezTo>
                          <a:pt x="27470" y="16622"/>
                          <a:pt x="36098" y="17446"/>
                          <a:pt x="44663" y="18334"/>
                        </a:cubicBezTo>
                        <a:cubicBezTo>
                          <a:pt x="49611" y="18842"/>
                          <a:pt x="53862" y="19730"/>
                          <a:pt x="57287" y="20936"/>
                        </a:cubicBezTo>
                        <a:cubicBezTo>
                          <a:pt x="61665" y="22522"/>
                          <a:pt x="65345" y="24361"/>
                          <a:pt x="68453" y="26392"/>
                        </a:cubicBezTo>
                        <a:cubicBezTo>
                          <a:pt x="72767" y="29246"/>
                          <a:pt x="72069" y="30388"/>
                          <a:pt x="66423" y="29817"/>
                        </a:cubicBezTo>
                        <a:cubicBezTo>
                          <a:pt x="65091" y="29690"/>
                          <a:pt x="63441" y="28993"/>
                          <a:pt x="61601" y="27724"/>
                        </a:cubicBezTo>
                        <a:cubicBezTo>
                          <a:pt x="55194" y="23473"/>
                          <a:pt x="50372" y="26265"/>
                          <a:pt x="43521" y="26201"/>
                        </a:cubicBezTo>
                        <a:cubicBezTo>
                          <a:pt x="32672" y="26138"/>
                          <a:pt x="21443" y="25567"/>
                          <a:pt x="10785" y="26899"/>
                        </a:cubicBezTo>
                        <a:cubicBezTo>
                          <a:pt x="7232" y="27343"/>
                          <a:pt x="3616" y="27660"/>
                          <a:pt x="0" y="27851"/>
                        </a:cubicBezTo>
                        <a:lnTo>
                          <a:pt x="381" y="127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2" name="Graphic 7643">
                  <a:extLst>
                    <a:ext uri="{FF2B5EF4-FFF2-40B4-BE49-F238E27FC236}">
                      <a16:creationId xmlns:a16="http://schemas.microsoft.com/office/drawing/2014/main" id="{B0D8D416-682D-FC60-5056-63F252D21DBE}"/>
                    </a:ext>
                  </a:extLst>
                </p:cNvPr>
                <p:cNvGrpSpPr/>
                <p:nvPr/>
              </p:nvGrpSpPr>
              <p:grpSpPr>
                <a:xfrm>
                  <a:off x="981532" y="2219936"/>
                  <a:ext cx="559884" cy="410414"/>
                  <a:chOff x="981532" y="2219936"/>
                  <a:chExt cx="559884" cy="410414"/>
                </a:xfrm>
                <a:grpFill/>
              </p:grpSpPr>
              <p:sp>
                <p:nvSpPr>
                  <p:cNvPr id="9970" name="Freeform: Shape 9969">
                    <a:extLst>
                      <a:ext uri="{FF2B5EF4-FFF2-40B4-BE49-F238E27FC236}">
                        <a16:creationId xmlns:a16="http://schemas.microsoft.com/office/drawing/2014/main" id="{160C7A39-24CC-285B-1871-93BFF0F568C8}"/>
                      </a:ext>
                    </a:extLst>
                  </p:cNvPr>
                  <p:cNvSpPr/>
                  <p:nvPr/>
                </p:nvSpPr>
                <p:spPr>
                  <a:xfrm>
                    <a:off x="1120553" y="2237166"/>
                    <a:ext cx="319775" cy="372233"/>
                  </a:xfrm>
                  <a:custGeom>
                    <a:avLst/>
                    <a:gdLst>
                      <a:gd name="connsiteX0" fmla="*/ 192 w 319775"/>
                      <a:gd name="connsiteY0" fmla="*/ 69050 h 372233"/>
                      <a:gd name="connsiteX1" fmla="*/ 383 w 319775"/>
                      <a:gd name="connsiteY1" fmla="*/ 312919 h 372233"/>
                      <a:gd name="connsiteX2" fmla="*/ 50945 w 319775"/>
                      <a:gd name="connsiteY2" fmla="*/ 371411 h 372233"/>
                      <a:gd name="connsiteX3" fmla="*/ 248945 w 319775"/>
                      <a:gd name="connsiteY3" fmla="*/ 360246 h 372233"/>
                      <a:gd name="connsiteX4" fmla="*/ 315559 w 319775"/>
                      <a:gd name="connsiteY4" fmla="*/ 356249 h 372233"/>
                      <a:gd name="connsiteX5" fmla="*/ 318731 w 319775"/>
                      <a:gd name="connsiteY5" fmla="*/ 295345 h 372233"/>
                      <a:gd name="connsiteX6" fmla="*/ 308073 w 319775"/>
                      <a:gd name="connsiteY6" fmla="*/ 57631 h 372233"/>
                      <a:gd name="connsiteX7" fmla="*/ 272102 w 319775"/>
                      <a:gd name="connsiteY7" fmla="*/ 597 h 372233"/>
                      <a:gd name="connsiteX8" fmla="*/ 156575 w 319775"/>
                      <a:gd name="connsiteY8" fmla="*/ 8083 h 372233"/>
                      <a:gd name="connsiteX9" fmla="*/ 37305 w 319775"/>
                      <a:gd name="connsiteY9" fmla="*/ 8845 h 372233"/>
                      <a:gd name="connsiteX10" fmla="*/ 3491 w 319775"/>
                      <a:gd name="connsiteY10" fmla="*/ 6624 h 372233"/>
                      <a:gd name="connsiteX11" fmla="*/ 256 w 319775"/>
                      <a:gd name="connsiteY11" fmla="*/ 68987 h 37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19775" h="372233">
                        <a:moveTo>
                          <a:pt x="192" y="69050"/>
                        </a:moveTo>
                        <a:cubicBezTo>
                          <a:pt x="-61" y="130398"/>
                          <a:pt x="-125" y="252015"/>
                          <a:pt x="383" y="312919"/>
                        </a:cubicBezTo>
                        <a:cubicBezTo>
                          <a:pt x="890" y="373822"/>
                          <a:pt x="2096" y="374076"/>
                          <a:pt x="50945" y="371411"/>
                        </a:cubicBezTo>
                        <a:cubicBezTo>
                          <a:pt x="99732" y="368747"/>
                          <a:pt x="196162" y="363228"/>
                          <a:pt x="248945" y="360246"/>
                        </a:cubicBezTo>
                        <a:cubicBezTo>
                          <a:pt x="301729" y="357264"/>
                          <a:pt x="310864" y="356820"/>
                          <a:pt x="315559" y="356249"/>
                        </a:cubicBezTo>
                        <a:cubicBezTo>
                          <a:pt x="320254" y="355678"/>
                          <a:pt x="320571" y="355044"/>
                          <a:pt x="318731" y="295345"/>
                        </a:cubicBezTo>
                        <a:cubicBezTo>
                          <a:pt x="316891" y="235647"/>
                          <a:pt x="312958" y="116885"/>
                          <a:pt x="308073" y="57631"/>
                        </a:cubicBezTo>
                        <a:cubicBezTo>
                          <a:pt x="303188" y="-1623"/>
                          <a:pt x="297288" y="-1433"/>
                          <a:pt x="272102" y="597"/>
                        </a:cubicBezTo>
                        <a:cubicBezTo>
                          <a:pt x="246915" y="2564"/>
                          <a:pt x="202443" y="6307"/>
                          <a:pt x="156575" y="8083"/>
                        </a:cubicBezTo>
                        <a:cubicBezTo>
                          <a:pt x="110707" y="9860"/>
                          <a:pt x="63443" y="9606"/>
                          <a:pt x="37305" y="8845"/>
                        </a:cubicBezTo>
                        <a:cubicBezTo>
                          <a:pt x="11168" y="8083"/>
                          <a:pt x="6156" y="6751"/>
                          <a:pt x="3491" y="6624"/>
                        </a:cubicBezTo>
                        <a:cubicBezTo>
                          <a:pt x="827" y="6497"/>
                          <a:pt x="510" y="7639"/>
                          <a:pt x="256" y="689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1" name="Freeform: Shape 9970">
                    <a:extLst>
                      <a:ext uri="{FF2B5EF4-FFF2-40B4-BE49-F238E27FC236}">
                        <a16:creationId xmlns:a16="http://schemas.microsoft.com/office/drawing/2014/main" id="{A7D8AAB0-D841-23C1-C71E-5538834A2B26}"/>
                      </a:ext>
                    </a:extLst>
                  </p:cNvPr>
                  <p:cNvSpPr/>
                  <p:nvPr/>
                </p:nvSpPr>
                <p:spPr>
                  <a:xfrm>
                    <a:off x="1147962" y="2270118"/>
                    <a:ext cx="103863" cy="72293"/>
                  </a:xfrm>
                  <a:custGeom>
                    <a:avLst/>
                    <a:gdLst>
                      <a:gd name="connsiteX0" fmla="*/ 1523 w 103863"/>
                      <a:gd name="connsiteY0" fmla="*/ 12308 h 72293"/>
                      <a:gd name="connsiteX1" fmla="*/ 0 w 103863"/>
                      <a:gd name="connsiteY1" fmla="*/ 60206 h 72293"/>
                      <a:gd name="connsiteX2" fmla="*/ 3680 w 103863"/>
                      <a:gd name="connsiteY2" fmla="*/ 72260 h 72293"/>
                      <a:gd name="connsiteX3" fmla="*/ 27978 w 103863"/>
                      <a:gd name="connsiteY3" fmla="*/ 71435 h 72293"/>
                      <a:gd name="connsiteX4" fmla="*/ 87803 w 103863"/>
                      <a:gd name="connsiteY4" fmla="*/ 71435 h 72293"/>
                      <a:gd name="connsiteX5" fmla="*/ 102140 w 103863"/>
                      <a:gd name="connsiteY5" fmla="*/ 58176 h 72293"/>
                      <a:gd name="connsiteX6" fmla="*/ 103853 w 103863"/>
                      <a:gd name="connsiteY6" fmla="*/ 11229 h 72293"/>
                      <a:gd name="connsiteX7" fmla="*/ 92561 w 103863"/>
                      <a:gd name="connsiteY7" fmla="*/ 127 h 72293"/>
                      <a:gd name="connsiteX8" fmla="*/ 45551 w 103863"/>
                      <a:gd name="connsiteY8" fmla="*/ 1269 h 72293"/>
                      <a:gd name="connsiteX9" fmla="*/ 10341 w 103863"/>
                      <a:gd name="connsiteY9" fmla="*/ 508 h 72293"/>
                      <a:gd name="connsiteX10" fmla="*/ 2474 w 103863"/>
                      <a:gd name="connsiteY10" fmla="*/ 0 h 72293"/>
                      <a:gd name="connsiteX11" fmla="*/ 1650 w 103863"/>
                      <a:gd name="connsiteY11" fmla="*/ 12308 h 72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3863" h="72293">
                        <a:moveTo>
                          <a:pt x="1523" y="12308"/>
                        </a:moveTo>
                        <a:cubicBezTo>
                          <a:pt x="1078" y="24362"/>
                          <a:pt x="64" y="48152"/>
                          <a:pt x="0" y="60206"/>
                        </a:cubicBezTo>
                        <a:cubicBezTo>
                          <a:pt x="0" y="72260"/>
                          <a:pt x="825" y="72450"/>
                          <a:pt x="3680" y="72260"/>
                        </a:cubicBezTo>
                        <a:cubicBezTo>
                          <a:pt x="6471" y="72069"/>
                          <a:pt x="11166" y="71562"/>
                          <a:pt x="27978" y="71435"/>
                        </a:cubicBezTo>
                        <a:cubicBezTo>
                          <a:pt x="44726" y="71308"/>
                          <a:pt x="73528" y="71689"/>
                          <a:pt x="87803" y="71435"/>
                        </a:cubicBezTo>
                        <a:cubicBezTo>
                          <a:pt x="102014" y="71181"/>
                          <a:pt x="101696" y="70293"/>
                          <a:pt x="102140" y="58176"/>
                        </a:cubicBezTo>
                        <a:cubicBezTo>
                          <a:pt x="102585" y="46058"/>
                          <a:pt x="103727" y="22839"/>
                          <a:pt x="103853" y="11229"/>
                        </a:cubicBezTo>
                        <a:cubicBezTo>
                          <a:pt x="103980" y="-381"/>
                          <a:pt x="103092" y="-254"/>
                          <a:pt x="92561" y="127"/>
                        </a:cubicBezTo>
                        <a:cubicBezTo>
                          <a:pt x="82030" y="508"/>
                          <a:pt x="61792" y="1205"/>
                          <a:pt x="45551" y="1269"/>
                        </a:cubicBezTo>
                        <a:cubicBezTo>
                          <a:pt x="29246" y="1332"/>
                          <a:pt x="16939" y="888"/>
                          <a:pt x="10341" y="508"/>
                        </a:cubicBezTo>
                        <a:cubicBezTo>
                          <a:pt x="3743" y="190"/>
                          <a:pt x="2855" y="0"/>
                          <a:pt x="2474" y="0"/>
                        </a:cubicBezTo>
                        <a:cubicBezTo>
                          <a:pt x="2094" y="0"/>
                          <a:pt x="2094" y="254"/>
                          <a:pt x="1650" y="1230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2" name="Freeform: Shape 9971">
                    <a:extLst>
                      <a:ext uri="{FF2B5EF4-FFF2-40B4-BE49-F238E27FC236}">
                        <a16:creationId xmlns:a16="http://schemas.microsoft.com/office/drawing/2014/main" id="{6856C010-FBD9-BD16-1369-1560BC9E138C}"/>
                      </a:ext>
                    </a:extLst>
                  </p:cNvPr>
                  <p:cNvSpPr/>
                  <p:nvPr/>
                </p:nvSpPr>
                <p:spPr>
                  <a:xfrm>
                    <a:off x="1289381" y="2262478"/>
                    <a:ext cx="82239" cy="79687"/>
                  </a:xfrm>
                  <a:custGeom>
                    <a:avLst/>
                    <a:gdLst>
                      <a:gd name="connsiteX0" fmla="*/ 1831 w 82239"/>
                      <a:gd name="connsiteY0" fmla="*/ 13984 h 79687"/>
                      <a:gd name="connsiteX1" fmla="*/ 1450 w 82239"/>
                      <a:gd name="connsiteY1" fmla="*/ 59091 h 79687"/>
                      <a:gd name="connsiteX2" fmla="*/ 55 w 82239"/>
                      <a:gd name="connsiteY2" fmla="*/ 77933 h 79687"/>
                      <a:gd name="connsiteX3" fmla="*/ 13568 w 82239"/>
                      <a:gd name="connsiteY3" fmla="*/ 79519 h 79687"/>
                      <a:gd name="connsiteX4" fmla="*/ 58040 w 82239"/>
                      <a:gd name="connsiteY4" fmla="*/ 78694 h 79687"/>
                      <a:gd name="connsiteX5" fmla="*/ 78468 w 82239"/>
                      <a:gd name="connsiteY5" fmla="*/ 78694 h 79687"/>
                      <a:gd name="connsiteX6" fmla="*/ 81704 w 82239"/>
                      <a:gd name="connsiteY6" fmla="*/ 75966 h 79687"/>
                      <a:gd name="connsiteX7" fmla="*/ 82211 w 82239"/>
                      <a:gd name="connsiteY7" fmla="*/ 57441 h 79687"/>
                      <a:gd name="connsiteX8" fmla="*/ 80625 w 82239"/>
                      <a:gd name="connsiteY8" fmla="*/ 10939 h 79687"/>
                      <a:gd name="connsiteX9" fmla="*/ 73964 w 82239"/>
                      <a:gd name="connsiteY9" fmla="*/ 27 h 79687"/>
                      <a:gd name="connsiteX10" fmla="*/ 48841 w 82239"/>
                      <a:gd name="connsiteY10" fmla="*/ 598 h 79687"/>
                      <a:gd name="connsiteX11" fmla="*/ 10522 w 82239"/>
                      <a:gd name="connsiteY11" fmla="*/ 2120 h 79687"/>
                      <a:gd name="connsiteX12" fmla="*/ 1831 w 82239"/>
                      <a:gd name="connsiteY12" fmla="*/ 14111 h 79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2239" h="79687">
                        <a:moveTo>
                          <a:pt x="1831" y="13984"/>
                        </a:moveTo>
                        <a:cubicBezTo>
                          <a:pt x="1831" y="24896"/>
                          <a:pt x="1958" y="46339"/>
                          <a:pt x="1450" y="59091"/>
                        </a:cubicBezTo>
                        <a:cubicBezTo>
                          <a:pt x="879" y="71842"/>
                          <a:pt x="-263" y="75903"/>
                          <a:pt x="55" y="77933"/>
                        </a:cubicBezTo>
                        <a:cubicBezTo>
                          <a:pt x="435" y="79899"/>
                          <a:pt x="2339" y="79836"/>
                          <a:pt x="13568" y="79519"/>
                        </a:cubicBezTo>
                        <a:cubicBezTo>
                          <a:pt x="24797" y="79265"/>
                          <a:pt x="45288" y="78821"/>
                          <a:pt x="58040" y="78694"/>
                        </a:cubicBezTo>
                        <a:cubicBezTo>
                          <a:pt x="70792" y="78567"/>
                          <a:pt x="75867" y="78821"/>
                          <a:pt x="78468" y="78694"/>
                        </a:cubicBezTo>
                        <a:cubicBezTo>
                          <a:pt x="81133" y="78504"/>
                          <a:pt x="81386" y="77996"/>
                          <a:pt x="81704" y="75966"/>
                        </a:cubicBezTo>
                        <a:cubicBezTo>
                          <a:pt x="82021" y="73936"/>
                          <a:pt x="82338" y="70383"/>
                          <a:pt x="82211" y="57441"/>
                        </a:cubicBezTo>
                        <a:cubicBezTo>
                          <a:pt x="82084" y="44499"/>
                          <a:pt x="81450" y="22104"/>
                          <a:pt x="80625" y="10939"/>
                        </a:cubicBezTo>
                        <a:cubicBezTo>
                          <a:pt x="79737" y="-227"/>
                          <a:pt x="78531" y="-100"/>
                          <a:pt x="73964" y="27"/>
                        </a:cubicBezTo>
                        <a:cubicBezTo>
                          <a:pt x="69396" y="154"/>
                          <a:pt x="61402" y="217"/>
                          <a:pt x="48841" y="598"/>
                        </a:cubicBezTo>
                        <a:cubicBezTo>
                          <a:pt x="36280" y="979"/>
                          <a:pt x="19150" y="1613"/>
                          <a:pt x="10522" y="2120"/>
                        </a:cubicBezTo>
                        <a:cubicBezTo>
                          <a:pt x="1894" y="2691"/>
                          <a:pt x="1831" y="3135"/>
                          <a:pt x="1831" y="141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3" name="Freeform: Shape 9972">
                    <a:extLst>
                      <a:ext uri="{FF2B5EF4-FFF2-40B4-BE49-F238E27FC236}">
                        <a16:creationId xmlns:a16="http://schemas.microsoft.com/office/drawing/2014/main" id="{A55116A8-BA97-0562-D922-1C6E0CF6CF13}"/>
                      </a:ext>
                    </a:extLst>
                  </p:cNvPr>
                  <p:cNvSpPr/>
                  <p:nvPr/>
                </p:nvSpPr>
                <p:spPr>
                  <a:xfrm>
                    <a:off x="1283945" y="2358219"/>
                    <a:ext cx="93546" cy="95394"/>
                  </a:xfrm>
                  <a:custGeom>
                    <a:avLst/>
                    <a:gdLst>
                      <a:gd name="connsiteX0" fmla="*/ 3334 w 93546"/>
                      <a:gd name="connsiteY0" fmla="*/ 16641 h 95394"/>
                      <a:gd name="connsiteX1" fmla="*/ 98 w 93546"/>
                      <a:gd name="connsiteY1" fmla="*/ 79892 h 95394"/>
                      <a:gd name="connsiteX2" fmla="*/ 4158 w 93546"/>
                      <a:gd name="connsiteY2" fmla="*/ 95372 h 95394"/>
                      <a:gd name="connsiteX3" fmla="*/ 29027 w 93546"/>
                      <a:gd name="connsiteY3" fmla="*/ 95054 h 95394"/>
                      <a:gd name="connsiteX4" fmla="*/ 82064 w 93546"/>
                      <a:gd name="connsiteY4" fmla="*/ 95308 h 95394"/>
                      <a:gd name="connsiteX5" fmla="*/ 93040 w 93546"/>
                      <a:gd name="connsiteY5" fmla="*/ 78560 h 95394"/>
                      <a:gd name="connsiteX6" fmla="*/ 88535 w 93546"/>
                      <a:gd name="connsiteY6" fmla="*/ 15245 h 95394"/>
                      <a:gd name="connsiteX7" fmla="*/ 81049 w 93546"/>
                      <a:gd name="connsiteY7" fmla="*/ 83 h 95394"/>
                      <a:gd name="connsiteX8" fmla="*/ 53960 w 93546"/>
                      <a:gd name="connsiteY8" fmla="*/ 781 h 95394"/>
                      <a:gd name="connsiteX9" fmla="*/ 14753 w 93546"/>
                      <a:gd name="connsiteY9" fmla="*/ 527 h 95394"/>
                      <a:gd name="connsiteX10" fmla="*/ 4475 w 93546"/>
                      <a:gd name="connsiteY10" fmla="*/ 146 h 95394"/>
                      <a:gd name="connsiteX11" fmla="*/ 3334 w 93546"/>
                      <a:gd name="connsiteY11" fmla="*/ 16641 h 9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3546" h="95394">
                        <a:moveTo>
                          <a:pt x="3334" y="16641"/>
                        </a:moveTo>
                        <a:cubicBezTo>
                          <a:pt x="2445" y="32628"/>
                          <a:pt x="542" y="64222"/>
                          <a:pt x="98" y="79892"/>
                        </a:cubicBezTo>
                        <a:cubicBezTo>
                          <a:pt x="-346" y="95625"/>
                          <a:pt x="669" y="95498"/>
                          <a:pt x="4158" y="95372"/>
                        </a:cubicBezTo>
                        <a:cubicBezTo>
                          <a:pt x="7648" y="95181"/>
                          <a:pt x="13548" y="94991"/>
                          <a:pt x="29027" y="95054"/>
                        </a:cubicBezTo>
                        <a:cubicBezTo>
                          <a:pt x="44570" y="95054"/>
                          <a:pt x="69630" y="95435"/>
                          <a:pt x="82064" y="95308"/>
                        </a:cubicBezTo>
                        <a:cubicBezTo>
                          <a:pt x="94435" y="95181"/>
                          <a:pt x="94181" y="94674"/>
                          <a:pt x="93040" y="78560"/>
                        </a:cubicBezTo>
                        <a:cubicBezTo>
                          <a:pt x="91898" y="62509"/>
                          <a:pt x="89994" y="30915"/>
                          <a:pt x="88535" y="15245"/>
                        </a:cubicBezTo>
                        <a:cubicBezTo>
                          <a:pt x="87076" y="-425"/>
                          <a:pt x="85998" y="-234"/>
                          <a:pt x="81049" y="83"/>
                        </a:cubicBezTo>
                        <a:cubicBezTo>
                          <a:pt x="76037" y="336"/>
                          <a:pt x="67029" y="717"/>
                          <a:pt x="53960" y="781"/>
                        </a:cubicBezTo>
                        <a:cubicBezTo>
                          <a:pt x="40891" y="844"/>
                          <a:pt x="23762" y="717"/>
                          <a:pt x="14753" y="527"/>
                        </a:cubicBezTo>
                        <a:cubicBezTo>
                          <a:pt x="5744" y="336"/>
                          <a:pt x="4856" y="83"/>
                          <a:pt x="4475" y="146"/>
                        </a:cubicBezTo>
                        <a:cubicBezTo>
                          <a:pt x="4095" y="210"/>
                          <a:pt x="4222" y="654"/>
                          <a:pt x="3334" y="1664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4" name="Freeform: Shape 9973">
                    <a:extLst>
                      <a:ext uri="{FF2B5EF4-FFF2-40B4-BE49-F238E27FC236}">
                        <a16:creationId xmlns:a16="http://schemas.microsoft.com/office/drawing/2014/main" id="{BCBB47CC-C471-75E0-2E44-F6A5FB8632E6}"/>
                      </a:ext>
                    </a:extLst>
                  </p:cNvPr>
                  <p:cNvSpPr/>
                  <p:nvPr/>
                </p:nvSpPr>
                <p:spPr>
                  <a:xfrm>
                    <a:off x="1150802" y="2359683"/>
                    <a:ext cx="96569" cy="96985"/>
                  </a:xfrm>
                  <a:custGeom>
                    <a:avLst/>
                    <a:gdLst>
                      <a:gd name="connsiteX0" fmla="*/ 96382 w 96569"/>
                      <a:gd name="connsiteY0" fmla="*/ 3947 h 96985"/>
                      <a:gd name="connsiteX1" fmla="*/ 95113 w 96569"/>
                      <a:gd name="connsiteY1" fmla="*/ 30148 h 96985"/>
                      <a:gd name="connsiteX2" fmla="*/ 95240 w 96569"/>
                      <a:gd name="connsiteY2" fmla="*/ 82551 h 96985"/>
                      <a:gd name="connsiteX3" fmla="*/ 94225 w 96569"/>
                      <a:gd name="connsiteY3" fmla="*/ 94668 h 96985"/>
                      <a:gd name="connsiteX4" fmla="*/ 75193 w 96569"/>
                      <a:gd name="connsiteY4" fmla="*/ 94858 h 96985"/>
                      <a:gd name="connsiteX5" fmla="*/ 15685 w 96569"/>
                      <a:gd name="connsiteY5" fmla="*/ 96889 h 96985"/>
                      <a:gd name="connsiteX6" fmla="*/ 1157 w 96569"/>
                      <a:gd name="connsiteY6" fmla="*/ 96000 h 96985"/>
                      <a:gd name="connsiteX7" fmla="*/ 1284 w 96569"/>
                      <a:gd name="connsiteY7" fmla="*/ 78998 h 96985"/>
                      <a:gd name="connsiteX8" fmla="*/ 15 w 96569"/>
                      <a:gd name="connsiteY8" fmla="*/ 17968 h 96985"/>
                      <a:gd name="connsiteX9" fmla="*/ 6676 w 96569"/>
                      <a:gd name="connsiteY9" fmla="*/ 3059 h 96985"/>
                      <a:gd name="connsiteX10" fmla="*/ 40681 w 96569"/>
                      <a:gd name="connsiteY10" fmla="*/ 2615 h 96985"/>
                      <a:gd name="connsiteX11" fmla="*/ 86929 w 96569"/>
                      <a:gd name="connsiteY11" fmla="*/ 141 h 96985"/>
                      <a:gd name="connsiteX12" fmla="*/ 96445 w 96569"/>
                      <a:gd name="connsiteY12" fmla="*/ 3884 h 9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569" h="96985">
                        <a:moveTo>
                          <a:pt x="96382" y="3947"/>
                        </a:moveTo>
                        <a:cubicBezTo>
                          <a:pt x="96001" y="7627"/>
                          <a:pt x="95303" y="14478"/>
                          <a:pt x="95113" y="30148"/>
                        </a:cubicBezTo>
                        <a:cubicBezTo>
                          <a:pt x="94923" y="45818"/>
                          <a:pt x="95113" y="70307"/>
                          <a:pt x="95240" y="82551"/>
                        </a:cubicBezTo>
                        <a:cubicBezTo>
                          <a:pt x="95323" y="90716"/>
                          <a:pt x="94986" y="94751"/>
                          <a:pt x="94225" y="94668"/>
                        </a:cubicBezTo>
                        <a:cubicBezTo>
                          <a:pt x="93083" y="94541"/>
                          <a:pt x="90863" y="94351"/>
                          <a:pt x="75193" y="94858"/>
                        </a:cubicBezTo>
                        <a:cubicBezTo>
                          <a:pt x="59523" y="95366"/>
                          <a:pt x="30276" y="96571"/>
                          <a:pt x="15685" y="96889"/>
                        </a:cubicBezTo>
                        <a:cubicBezTo>
                          <a:pt x="1093" y="97206"/>
                          <a:pt x="1030" y="96698"/>
                          <a:pt x="1157" y="96000"/>
                        </a:cubicBezTo>
                        <a:cubicBezTo>
                          <a:pt x="1284" y="95303"/>
                          <a:pt x="1537" y="94541"/>
                          <a:pt x="1284" y="78998"/>
                        </a:cubicBezTo>
                        <a:cubicBezTo>
                          <a:pt x="966" y="63455"/>
                          <a:pt x="142" y="33067"/>
                          <a:pt x="15" y="17968"/>
                        </a:cubicBezTo>
                        <a:cubicBezTo>
                          <a:pt x="-112" y="2869"/>
                          <a:pt x="459" y="2932"/>
                          <a:pt x="6676" y="3059"/>
                        </a:cubicBezTo>
                        <a:cubicBezTo>
                          <a:pt x="12893" y="3186"/>
                          <a:pt x="24693" y="3249"/>
                          <a:pt x="40681" y="2615"/>
                        </a:cubicBezTo>
                        <a:cubicBezTo>
                          <a:pt x="56668" y="1980"/>
                          <a:pt x="76906" y="585"/>
                          <a:pt x="86929" y="141"/>
                        </a:cubicBezTo>
                        <a:cubicBezTo>
                          <a:pt x="96953" y="-303"/>
                          <a:pt x="96826" y="141"/>
                          <a:pt x="96445" y="388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5" name="Freeform: Shape 9974">
                    <a:extLst>
                      <a:ext uri="{FF2B5EF4-FFF2-40B4-BE49-F238E27FC236}">
                        <a16:creationId xmlns:a16="http://schemas.microsoft.com/office/drawing/2014/main" id="{555BF945-9B0A-67B0-EE7B-716AA663AB4C}"/>
                      </a:ext>
                    </a:extLst>
                  </p:cNvPr>
                  <p:cNvSpPr/>
                  <p:nvPr/>
                </p:nvSpPr>
                <p:spPr>
                  <a:xfrm>
                    <a:off x="1279436" y="2475639"/>
                    <a:ext cx="99197" cy="96317"/>
                  </a:xfrm>
                  <a:custGeom>
                    <a:avLst/>
                    <a:gdLst>
                      <a:gd name="connsiteX0" fmla="*/ 2387 w 99197"/>
                      <a:gd name="connsiteY0" fmla="*/ 15571 h 96317"/>
                      <a:gd name="connsiteX1" fmla="*/ 103 w 99197"/>
                      <a:gd name="connsiteY1" fmla="*/ 76031 h 96317"/>
                      <a:gd name="connsiteX2" fmla="*/ 15266 w 99197"/>
                      <a:gd name="connsiteY2" fmla="*/ 92716 h 96317"/>
                      <a:gd name="connsiteX3" fmla="*/ 76994 w 99197"/>
                      <a:gd name="connsiteY3" fmla="*/ 95952 h 96317"/>
                      <a:gd name="connsiteX4" fmla="*/ 95963 w 99197"/>
                      <a:gd name="connsiteY4" fmla="*/ 93604 h 96317"/>
                      <a:gd name="connsiteX5" fmla="*/ 98247 w 99197"/>
                      <a:gd name="connsiteY5" fmla="*/ 68799 h 96317"/>
                      <a:gd name="connsiteX6" fmla="*/ 99135 w 99197"/>
                      <a:gd name="connsiteY6" fmla="*/ 12844 h 96317"/>
                      <a:gd name="connsiteX7" fmla="*/ 93552 w 99197"/>
                      <a:gd name="connsiteY7" fmla="*/ 28 h 96317"/>
                      <a:gd name="connsiteX8" fmla="*/ 67224 w 99197"/>
                      <a:gd name="connsiteY8" fmla="*/ 409 h 96317"/>
                      <a:gd name="connsiteX9" fmla="*/ 16915 w 99197"/>
                      <a:gd name="connsiteY9" fmla="*/ 409 h 96317"/>
                      <a:gd name="connsiteX10" fmla="*/ 3402 w 99197"/>
                      <a:gd name="connsiteY10" fmla="*/ 28 h 96317"/>
                      <a:gd name="connsiteX11" fmla="*/ 2387 w 99197"/>
                      <a:gd name="connsiteY11" fmla="*/ 15635 h 9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197" h="96317">
                        <a:moveTo>
                          <a:pt x="2387" y="15571"/>
                        </a:moveTo>
                        <a:cubicBezTo>
                          <a:pt x="1816" y="30734"/>
                          <a:pt x="611" y="60805"/>
                          <a:pt x="103" y="76031"/>
                        </a:cubicBezTo>
                        <a:cubicBezTo>
                          <a:pt x="-341" y="91257"/>
                          <a:pt x="-24" y="91701"/>
                          <a:pt x="15266" y="92716"/>
                        </a:cubicBezTo>
                        <a:cubicBezTo>
                          <a:pt x="30619" y="93731"/>
                          <a:pt x="60944" y="95254"/>
                          <a:pt x="76994" y="95952"/>
                        </a:cubicBezTo>
                        <a:cubicBezTo>
                          <a:pt x="93045" y="96649"/>
                          <a:pt x="94821" y="96586"/>
                          <a:pt x="95963" y="93604"/>
                        </a:cubicBezTo>
                        <a:cubicBezTo>
                          <a:pt x="97105" y="90686"/>
                          <a:pt x="97676" y="84913"/>
                          <a:pt x="98247" y="68799"/>
                        </a:cubicBezTo>
                        <a:cubicBezTo>
                          <a:pt x="98818" y="52621"/>
                          <a:pt x="99389" y="26039"/>
                          <a:pt x="99135" y="12844"/>
                        </a:cubicBezTo>
                        <a:cubicBezTo>
                          <a:pt x="98818" y="-352"/>
                          <a:pt x="97676" y="-99"/>
                          <a:pt x="93552" y="28"/>
                        </a:cubicBezTo>
                        <a:cubicBezTo>
                          <a:pt x="89429" y="219"/>
                          <a:pt x="82323" y="282"/>
                          <a:pt x="67224" y="409"/>
                        </a:cubicBezTo>
                        <a:cubicBezTo>
                          <a:pt x="52125" y="472"/>
                          <a:pt x="28969" y="536"/>
                          <a:pt x="16915" y="409"/>
                        </a:cubicBezTo>
                        <a:cubicBezTo>
                          <a:pt x="4861" y="282"/>
                          <a:pt x="3910" y="-35"/>
                          <a:pt x="3402" y="28"/>
                        </a:cubicBezTo>
                        <a:cubicBezTo>
                          <a:pt x="2958" y="28"/>
                          <a:pt x="3022" y="409"/>
                          <a:pt x="2387" y="1563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6" name="Freeform: Shape 9975">
                    <a:extLst>
                      <a:ext uri="{FF2B5EF4-FFF2-40B4-BE49-F238E27FC236}">
                        <a16:creationId xmlns:a16="http://schemas.microsoft.com/office/drawing/2014/main" id="{DEFFA9BD-E26C-A878-E5FD-6B5A7E01FB25}"/>
                      </a:ext>
                    </a:extLst>
                  </p:cNvPr>
                  <p:cNvSpPr/>
                  <p:nvPr/>
                </p:nvSpPr>
                <p:spPr>
                  <a:xfrm>
                    <a:off x="1149722" y="2476661"/>
                    <a:ext cx="97082" cy="99478"/>
                  </a:xfrm>
                  <a:custGeom>
                    <a:avLst/>
                    <a:gdLst>
                      <a:gd name="connsiteX0" fmla="*/ 96066 w 97082"/>
                      <a:gd name="connsiteY0" fmla="*/ 7000 h 99478"/>
                      <a:gd name="connsiteX1" fmla="*/ 94354 w 97082"/>
                      <a:gd name="connsiteY1" fmla="*/ 43162 h 99478"/>
                      <a:gd name="connsiteX2" fmla="*/ 97082 w 97082"/>
                      <a:gd name="connsiteY2" fmla="*/ 84716 h 99478"/>
                      <a:gd name="connsiteX3" fmla="*/ 86360 w 97082"/>
                      <a:gd name="connsiteY3" fmla="*/ 92646 h 99478"/>
                      <a:gd name="connsiteX4" fmla="*/ 49310 w 97082"/>
                      <a:gd name="connsiteY4" fmla="*/ 93598 h 99478"/>
                      <a:gd name="connsiteX5" fmla="*/ 9152 w 97082"/>
                      <a:gd name="connsiteY5" fmla="*/ 99181 h 99478"/>
                      <a:gd name="connsiteX6" fmla="*/ 334 w 97082"/>
                      <a:gd name="connsiteY6" fmla="*/ 82686 h 99478"/>
                      <a:gd name="connsiteX7" fmla="*/ 270 w 97082"/>
                      <a:gd name="connsiteY7" fmla="*/ 17976 h 99478"/>
                      <a:gd name="connsiteX8" fmla="*/ 4204 w 97082"/>
                      <a:gd name="connsiteY8" fmla="*/ 2116 h 99478"/>
                      <a:gd name="connsiteX9" fmla="*/ 23172 w 97082"/>
                      <a:gd name="connsiteY9" fmla="*/ 2433 h 99478"/>
                      <a:gd name="connsiteX10" fmla="*/ 76780 w 97082"/>
                      <a:gd name="connsiteY10" fmla="*/ 1101 h 99478"/>
                      <a:gd name="connsiteX11" fmla="*/ 95305 w 97082"/>
                      <a:gd name="connsiteY11" fmla="*/ 22 h 99478"/>
                      <a:gd name="connsiteX12" fmla="*/ 96130 w 97082"/>
                      <a:gd name="connsiteY12" fmla="*/ 7064 h 99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082" h="99478">
                        <a:moveTo>
                          <a:pt x="96066" y="7000"/>
                        </a:moveTo>
                        <a:cubicBezTo>
                          <a:pt x="95369" y="13916"/>
                          <a:pt x="93909" y="27619"/>
                          <a:pt x="94354" y="43162"/>
                        </a:cubicBezTo>
                        <a:cubicBezTo>
                          <a:pt x="94798" y="58705"/>
                          <a:pt x="97145" y="76152"/>
                          <a:pt x="97082" y="84716"/>
                        </a:cubicBezTo>
                        <a:cubicBezTo>
                          <a:pt x="97018" y="93281"/>
                          <a:pt x="94480" y="92964"/>
                          <a:pt x="86360" y="92646"/>
                        </a:cubicBezTo>
                        <a:cubicBezTo>
                          <a:pt x="78239" y="92393"/>
                          <a:pt x="64473" y="92139"/>
                          <a:pt x="49310" y="93598"/>
                        </a:cubicBezTo>
                        <a:cubicBezTo>
                          <a:pt x="34148" y="95057"/>
                          <a:pt x="17590" y="98102"/>
                          <a:pt x="9152" y="99181"/>
                        </a:cubicBezTo>
                        <a:cubicBezTo>
                          <a:pt x="778" y="100259"/>
                          <a:pt x="587" y="99181"/>
                          <a:pt x="334" y="82686"/>
                        </a:cubicBezTo>
                        <a:cubicBezTo>
                          <a:pt x="80" y="66128"/>
                          <a:pt x="-237" y="34027"/>
                          <a:pt x="270" y="17976"/>
                        </a:cubicBezTo>
                        <a:cubicBezTo>
                          <a:pt x="778" y="1925"/>
                          <a:pt x="2110" y="1925"/>
                          <a:pt x="4204" y="2116"/>
                        </a:cubicBezTo>
                        <a:cubicBezTo>
                          <a:pt x="6297" y="2306"/>
                          <a:pt x="9089" y="2623"/>
                          <a:pt x="23172" y="2433"/>
                        </a:cubicBezTo>
                        <a:cubicBezTo>
                          <a:pt x="37256" y="2242"/>
                          <a:pt x="62633" y="1608"/>
                          <a:pt x="76780" y="1101"/>
                        </a:cubicBezTo>
                        <a:cubicBezTo>
                          <a:pt x="90928" y="593"/>
                          <a:pt x="93846" y="149"/>
                          <a:pt x="95305" y="22"/>
                        </a:cubicBezTo>
                        <a:cubicBezTo>
                          <a:pt x="96764" y="-105"/>
                          <a:pt x="96828" y="85"/>
                          <a:pt x="96130" y="70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7" name="Freeform: Shape 9976">
                    <a:extLst>
                      <a:ext uri="{FF2B5EF4-FFF2-40B4-BE49-F238E27FC236}">
                        <a16:creationId xmlns:a16="http://schemas.microsoft.com/office/drawing/2014/main" id="{E023C652-A323-3A04-B763-8085C26D76FD}"/>
                      </a:ext>
                    </a:extLst>
                  </p:cNvPr>
                  <p:cNvSpPr/>
                  <p:nvPr/>
                </p:nvSpPr>
                <p:spPr>
                  <a:xfrm>
                    <a:off x="981619" y="2243395"/>
                    <a:ext cx="155716" cy="379755"/>
                  </a:xfrm>
                  <a:custGeom>
                    <a:avLst/>
                    <a:gdLst>
                      <a:gd name="connsiteX0" fmla="*/ 2791 w 155716"/>
                      <a:gd name="connsiteY0" fmla="*/ 38523 h 379755"/>
                      <a:gd name="connsiteX1" fmla="*/ 14401 w 155716"/>
                      <a:gd name="connsiteY1" fmla="*/ 213430 h 379755"/>
                      <a:gd name="connsiteX2" fmla="*/ 16114 w 155716"/>
                      <a:gd name="connsiteY2" fmla="*/ 354016 h 379755"/>
                      <a:gd name="connsiteX3" fmla="*/ 43267 w 155716"/>
                      <a:gd name="connsiteY3" fmla="*/ 379646 h 379755"/>
                      <a:gd name="connsiteX4" fmla="*/ 141284 w 155716"/>
                      <a:gd name="connsiteY4" fmla="*/ 373302 h 379755"/>
                      <a:gd name="connsiteX5" fmla="*/ 148453 w 155716"/>
                      <a:gd name="connsiteY5" fmla="*/ 350463 h 379755"/>
                      <a:gd name="connsiteX6" fmla="*/ 129674 w 155716"/>
                      <a:gd name="connsiteY6" fmla="*/ 309671 h 379755"/>
                      <a:gd name="connsiteX7" fmla="*/ 125741 w 155716"/>
                      <a:gd name="connsiteY7" fmla="*/ 229988 h 379755"/>
                      <a:gd name="connsiteX8" fmla="*/ 129166 w 155716"/>
                      <a:gd name="connsiteY8" fmla="*/ 78300 h 379755"/>
                      <a:gd name="connsiteX9" fmla="*/ 126946 w 155716"/>
                      <a:gd name="connsiteY9" fmla="*/ 9530 h 379755"/>
                      <a:gd name="connsiteX10" fmla="*/ 116415 w 155716"/>
                      <a:gd name="connsiteY10" fmla="*/ 712 h 379755"/>
                      <a:gd name="connsiteX11" fmla="*/ 71245 w 155716"/>
                      <a:gd name="connsiteY11" fmla="*/ 839 h 379755"/>
                      <a:gd name="connsiteX12" fmla="*/ 16051 w 155716"/>
                      <a:gd name="connsiteY12" fmla="*/ 331 h 379755"/>
                      <a:gd name="connsiteX13" fmla="*/ 508 w 155716"/>
                      <a:gd name="connsiteY13" fmla="*/ 77 h 379755"/>
                      <a:gd name="connsiteX14" fmla="*/ 2791 w 155716"/>
                      <a:gd name="connsiteY14" fmla="*/ 38459 h 379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5716" h="379755">
                        <a:moveTo>
                          <a:pt x="2791" y="38523"/>
                        </a:moveTo>
                        <a:cubicBezTo>
                          <a:pt x="5900" y="76080"/>
                          <a:pt x="11864" y="150433"/>
                          <a:pt x="14401" y="213430"/>
                        </a:cubicBezTo>
                        <a:cubicBezTo>
                          <a:pt x="16939" y="276427"/>
                          <a:pt x="15987" y="328069"/>
                          <a:pt x="16114" y="354016"/>
                        </a:cubicBezTo>
                        <a:cubicBezTo>
                          <a:pt x="16241" y="379964"/>
                          <a:pt x="17446" y="380154"/>
                          <a:pt x="43267" y="379646"/>
                        </a:cubicBezTo>
                        <a:cubicBezTo>
                          <a:pt x="69087" y="379139"/>
                          <a:pt x="119587" y="377807"/>
                          <a:pt x="141284" y="373302"/>
                        </a:cubicBezTo>
                        <a:cubicBezTo>
                          <a:pt x="162917" y="368798"/>
                          <a:pt x="155748" y="361058"/>
                          <a:pt x="148453" y="350463"/>
                        </a:cubicBezTo>
                        <a:cubicBezTo>
                          <a:pt x="141157" y="339869"/>
                          <a:pt x="133734" y="326356"/>
                          <a:pt x="129674" y="309671"/>
                        </a:cubicBezTo>
                        <a:cubicBezTo>
                          <a:pt x="125614" y="292986"/>
                          <a:pt x="124979" y="273129"/>
                          <a:pt x="125741" y="229988"/>
                        </a:cubicBezTo>
                        <a:cubicBezTo>
                          <a:pt x="126502" y="186848"/>
                          <a:pt x="128786" y="120425"/>
                          <a:pt x="129166" y="78300"/>
                        </a:cubicBezTo>
                        <a:cubicBezTo>
                          <a:pt x="129547" y="36175"/>
                          <a:pt x="128088" y="18412"/>
                          <a:pt x="126946" y="9530"/>
                        </a:cubicBezTo>
                        <a:cubicBezTo>
                          <a:pt x="125867" y="648"/>
                          <a:pt x="125106" y="648"/>
                          <a:pt x="116415" y="712"/>
                        </a:cubicBezTo>
                        <a:cubicBezTo>
                          <a:pt x="107723" y="712"/>
                          <a:pt x="91038" y="902"/>
                          <a:pt x="71245" y="839"/>
                        </a:cubicBezTo>
                        <a:cubicBezTo>
                          <a:pt x="51451" y="839"/>
                          <a:pt x="28549" y="585"/>
                          <a:pt x="16051" y="331"/>
                        </a:cubicBezTo>
                        <a:cubicBezTo>
                          <a:pt x="3553" y="77"/>
                          <a:pt x="1459" y="-113"/>
                          <a:pt x="508" y="77"/>
                        </a:cubicBezTo>
                        <a:cubicBezTo>
                          <a:pt x="-444" y="331"/>
                          <a:pt x="-254" y="965"/>
                          <a:pt x="2791" y="3845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8" name="Freeform: Shape 9977">
                    <a:extLst>
                      <a:ext uri="{FF2B5EF4-FFF2-40B4-BE49-F238E27FC236}">
                        <a16:creationId xmlns:a16="http://schemas.microsoft.com/office/drawing/2014/main" id="{D1A3525C-0BC0-B3DD-A710-17D648CE32F2}"/>
                      </a:ext>
                    </a:extLst>
                  </p:cNvPr>
                  <p:cNvSpPr/>
                  <p:nvPr/>
                </p:nvSpPr>
                <p:spPr>
                  <a:xfrm>
                    <a:off x="995195" y="2438935"/>
                    <a:ext cx="135510" cy="155938"/>
                  </a:xfrm>
                  <a:custGeom>
                    <a:avLst/>
                    <a:gdLst>
                      <a:gd name="connsiteX0" fmla="*/ 0 w 135510"/>
                      <a:gd name="connsiteY0" fmla="*/ 0 h 155938"/>
                      <a:gd name="connsiteX1" fmla="*/ 761 w 135510"/>
                      <a:gd name="connsiteY1" fmla="*/ 17573 h 155938"/>
                      <a:gd name="connsiteX2" fmla="*/ 112481 w 135510"/>
                      <a:gd name="connsiteY2" fmla="*/ 17573 h 155938"/>
                      <a:gd name="connsiteX3" fmla="*/ 112925 w 135510"/>
                      <a:gd name="connsiteY3" fmla="*/ 0 h 155938"/>
                      <a:gd name="connsiteX4" fmla="*/ 64 w 135510"/>
                      <a:gd name="connsiteY4" fmla="*/ 0 h 155938"/>
                      <a:gd name="connsiteX5" fmla="*/ 1269 w 135510"/>
                      <a:gd name="connsiteY5" fmla="*/ 31467 h 155938"/>
                      <a:gd name="connsiteX6" fmla="*/ 1967 w 135510"/>
                      <a:gd name="connsiteY6" fmla="*/ 55638 h 155938"/>
                      <a:gd name="connsiteX7" fmla="*/ 111847 w 135510"/>
                      <a:gd name="connsiteY7" fmla="*/ 55638 h 155938"/>
                      <a:gd name="connsiteX8" fmla="*/ 112101 w 135510"/>
                      <a:gd name="connsiteY8" fmla="*/ 34512 h 155938"/>
                      <a:gd name="connsiteX9" fmla="*/ 112101 w 135510"/>
                      <a:gd name="connsiteY9" fmla="*/ 31467 h 155938"/>
                      <a:gd name="connsiteX10" fmla="*/ 1269 w 135510"/>
                      <a:gd name="connsiteY10" fmla="*/ 31467 h 155938"/>
                      <a:gd name="connsiteX11" fmla="*/ 1269 w 135510"/>
                      <a:gd name="connsiteY11" fmla="*/ 31467 h 155938"/>
                      <a:gd name="connsiteX12" fmla="*/ 2284 w 135510"/>
                      <a:gd name="connsiteY12" fmla="*/ 71181 h 155938"/>
                      <a:gd name="connsiteX13" fmla="*/ 2538 w 135510"/>
                      <a:gd name="connsiteY13" fmla="*/ 91736 h 155938"/>
                      <a:gd name="connsiteX14" fmla="*/ 112735 w 135510"/>
                      <a:gd name="connsiteY14" fmla="*/ 91736 h 155938"/>
                      <a:gd name="connsiteX15" fmla="*/ 111910 w 135510"/>
                      <a:gd name="connsiteY15" fmla="*/ 71181 h 155938"/>
                      <a:gd name="connsiteX16" fmla="*/ 2284 w 135510"/>
                      <a:gd name="connsiteY16" fmla="*/ 71181 h 155938"/>
                      <a:gd name="connsiteX17" fmla="*/ 2601 w 135510"/>
                      <a:gd name="connsiteY17" fmla="*/ 110261 h 155938"/>
                      <a:gd name="connsiteX18" fmla="*/ 2601 w 135510"/>
                      <a:gd name="connsiteY18" fmla="*/ 123203 h 155938"/>
                      <a:gd name="connsiteX19" fmla="*/ 118635 w 135510"/>
                      <a:gd name="connsiteY19" fmla="*/ 123203 h 155938"/>
                      <a:gd name="connsiteX20" fmla="*/ 116034 w 135510"/>
                      <a:gd name="connsiteY20" fmla="*/ 114194 h 155938"/>
                      <a:gd name="connsiteX21" fmla="*/ 115146 w 135510"/>
                      <a:gd name="connsiteY21" fmla="*/ 110261 h 155938"/>
                      <a:gd name="connsiteX22" fmla="*/ 2538 w 135510"/>
                      <a:gd name="connsiteY22" fmla="*/ 110261 h 155938"/>
                      <a:gd name="connsiteX23" fmla="*/ 2538 w 135510"/>
                      <a:gd name="connsiteY23" fmla="*/ 144012 h 155938"/>
                      <a:gd name="connsiteX24" fmla="*/ 2538 w 135510"/>
                      <a:gd name="connsiteY24" fmla="*/ 155939 h 155938"/>
                      <a:gd name="connsiteX25" fmla="*/ 135511 w 135510"/>
                      <a:gd name="connsiteY25" fmla="*/ 155939 h 155938"/>
                      <a:gd name="connsiteX26" fmla="*/ 134813 w 135510"/>
                      <a:gd name="connsiteY26" fmla="*/ 154987 h 155938"/>
                      <a:gd name="connsiteX27" fmla="*/ 127961 w 135510"/>
                      <a:gd name="connsiteY27" fmla="*/ 144012 h 155938"/>
                      <a:gd name="connsiteX28" fmla="*/ 2538 w 135510"/>
                      <a:gd name="connsiteY28" fmla="*/ 144012 h 15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35510" h="155938">
                        <a:moveTo>
                          <a:pt x="0" y="0"/>
                        </a:moveTo>
                        <a:cubicBezTo>
                          <a:pt x="317" y="5900"/>
                          <a:pt x="571" y="11800"/>
                          <a:pt x="761" y="17573"/>
                        </a:cubicBezTo>
                        <a:lnTo>
                          <a:pt x="112481" y="17573"/>
                        </a:lnTo>
                        <a:cubicBezTo>
                          <a:pt x="112608" y="11927"/>
                          <a:pt x="112735" y="6027"/>
                          <a:pt x="112925" y="0"/>
                        </a:cubicBezTo>
                        <a:lnTo>
                          <a:pt x="64" y="0"/>
                        </a:lnTo>
                        <a:close/>
                        <a:moveTo>
                          <a:pt x="1269" y="31467"/>
                        </a:moveTo>
                        <a:cubicBezTo>
                          <a:pt x="1523" y="39778"/>
                          <a:pt x="1776" y="47835"/>
                          <a:pt x="1967" y="55638"/>
                        </a:cubicBezTo>
                        <a:lnTo>
                          <a:pt x="111847" y="55638"/>
                        </a:lnTo>
                        <a:cubicBezTo>
                          <a:pt x="111847" y="49294"/>
                          <a:pt x="111974" y="42252"/>
                          <a:pt x="112101" y="34512"/>
                        </a:cubicBezTo>
                        <a:lnTo>
                          <a:pt x="112101" y="31467"/>
                        </a:lnTo>
                        <a:cubicBezTo>
                          <a:pt x="112101" y="31467"/>
                          <a:pt x="1269" y="31467"/>
                          <a:pt x="1269" y="31467"/>
                        </a:cubicBezTo>
                        <a:lnTo>
                          <a:pt x="1269" y="31467"/>
                        </a:lnTo>
                        <a:close/>
                        <a:moveTo>
                          <a:pt x="2284" y="71181"/>
                        </a:moveTo>
                        <a:cubicBezTo>
                          <a:pt x="2411" y="78286"/>
                          <a:pt x="2474" y="85138"/>
                          <a:pt x="2538" y="91736"/>
                        </a:cubicBezTo>
                        <a:lnTo>
                          <a:pt x="112735" y="91736"/>
                        </a:lnTo>
                        <a:cubicBezTo>
                          <a:pt x="112291" y="85836"/>
                          <a:pt x="112037" y="79111"/>
                          <a:pt x="111910" y="71181"/>
                        </a:cubicBezTo>
                        <a:lnTo>
                          <a:pt x="2284" y="71181"/>
                        </a:lnTo>
                        <a:close/>
                        <a:moveTo>
                          <a:pt x="2601" y="110261"/>
                        </a:moveTo>
                        <a:cubicBezTo>
                          <a:pt x="2601" y="114765"/>
                          <a:pt x="2601" y="119079"/>
                          <a:pt x="2601" y="123203"/>
                        </a:cubicBezTo>
                        <a:lnTo>
                          <a:pt x="118635" y="123203"/>
                        </a:lnTo>
                        <a:cubicBezTo>
                          <a:pt x="117684" y="120348"/>
                          <a:pt x="116795" y="117303"/>
                          <a:pt x="116034" y="114194"/>
                        </a:cubicBezTo>
                        <a:cubicBezTo>
                          <a:pt x="115717" y="112925"/>
                          <a:pt x="115400" y="111593"/>
                          <a:pt x="115146" y="110261"/>
                        </a:cubicBezTo>
                        <a:lnTo>
                          <a:pt x="2538" y="110261"/>
                        </a:lnTo>
                        <a:close/>
                        <a:moveTo>
                          <a:pt x="2538" y="144012"/>
                        </a:moveTo>
                        <a:cubicBezTo>
                          <a:pt x="2538" y="148389"/>
                          <a:pt x="2538" y="152386"/>
                          <a:pt x="2538" y="155939"/>
                        </a:cubicBezTo>
                        <a:lnTo>
                          <a:pt x="135511" y="155939"/>
                        </a:lnTo>
                        <a:lnTo>
                          <a:pt x="134813" y="154987"/>
                        </a:lnTo>
                        <a:cubicBezTo>
                          <a:pt x="132529" y="151625"/>
                          <a:pt x="130181" y="148008"/>
                          <a:pt x="127961" y="144012"/>
                        </a:cubicBezTo>
                        <a:lnTo>
                          <a:pt x="2538" y="14401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79" name="Freeform: Shape 9978">
                    <a:extLst>
                      <a:ext uri="{FF2B5EF4-FFF2-40B4-BE49-F238E27FC236}">
                        <a16:creationId xmlns:a16="http://schemas.microsoft.com/office/drawing/2014/main" id="{84F74A88-53DF-5285-9554-4DC7411A7F6C}"/>
                      </a:ext>
                    </a:extLst>
                  </p:cNvPr>
                  <p:cNvSpPr/>
                  <p:nvPr/>
                </p:nvSpPr>
                <p:spPr>
                  <a:xfrm>
                    <a:off x="1094404" y="2544180"/>
                    <a:ext cx="274880" cy="44111"/>
                  </a:xfrm>
                  <a:custGeom>
                    <a:avLst/>
                    <a:gdLst>
                      <a:gd name="connsiteX0" fmla="*/ 37825 w 274880"/>
                      <a:gd name="connsiteY0" fmla="*/ 27664 h 44111"/>
                      <a:gd name="connsiteX1" fmla="*/ 13907 w 274880"/>
                      <a:gd name="connsiteY1" fmla="*/ 27157 h 44111"/>
                      <a:gd name="connsiteX2" fmla="*/ 77 w 274880"/>
                      <a:gd name="connsiteY2" fmla="*/ 21891 h 44111"/>
                      <a:gd name="connsiteX3" fmla="*/ 11687 w 274880"/>
                      <a:gd name="connsiteY3" fmla="*/ 8505 h 44111"/>
                      <a:gd name="connsiteX4" fmla="*/ 44486 w 274880"/>
                      <a:gd name="connsiteY4" fmla="*/ 1844 h 44111"/>
                      <a:gd name="connsiteX5" fmla="*/ 82106 w 274880"/>
                      <a:gd name="connsiteY5" fmla="*/ 5523 h 44111"/>
                      <a:gd name="connsiteX6" fmla="*/ 121250 w 274880"/>
                      <a:gd name="connsiteY6" fmla="*/ 5206 h 44111"/>
                      <a:gd name="connsiteX7" fmla="*/ 154620 w 274880"/>
                      <a:gd name="connsiteY7" fmla="*/ 638 h 44111"/>
                      <a:gd name="connsiteX8" fmla="*/ 193509 w 274880"/>
                      <a:gd name="connsiteY8" fmla="*/ 511 h 44111"/>
                      <a:gd name="connsiteX9" fmla="*/ 217554 w 274880"/>
                      <a:gd name="connsiteY9" fmla="*/ 5714 h 44111"/>
                      <a:gd name="connsiteX10" fmla="*/ 224532 w 274880"/>
                      <a:gd name="connsiteY10" fmla="*/ 21828 h 44111"/>
                      <a:gd name="connsiteX11" fmla="*/ 233731 w 274880"/>
                      <a:gd name="connsiteY11" fmla="*/ 28299 h 44111"/>
                      <a:gd name="connsiteX12" fmla="*/ 241534 w 274880"/>
                      <a:gd name="connsiteY12" fmla="*/ 11233 h 44111"/>
                      <a:gd name="connsiteX13" fmla="*/ 258790 w 274880"/>
                      <a:gd name="connsiteY13" fmla="*/ 1971 h 44111"/>
                      <a:gd name="connsiteX14" fmla="*/ 272557 w 274880"/>
                      <a:gd name="connsiteY14" fmla="*/ 9393 h 44111"/>
                      <a:gd name="connsiteX15" fmla="*/ 273255 w 274880"/>
                      <a:gd name="connsiteY15" fmla="*/ 23604 h 44111"/>
                      <a:gd name="connsiteX16" fmla="*/ 241027 w 274880"/>
                      <a:gd name="connsiteY16" fmla="*/ 38767 h 44111"/>
                      <a:gd name="connsiteX17" fmla="*/ 138760 w 274880"/>
                      <a:gd name="connsiteY17" fmla="*/ 43398 h 44111"/>
                      <a:gd name="connsiteX18" fmla="*/ 62757 w 274880"/>
                      <a:gd name="connsiteY18" fmla="*/ 31344 h 44111"/>
                      <a:gd name="connsiteX19" fmla="*/ 37888 w 274880"/>
                      <a:gd name="connsiteY19" fmla="*/ 27664 h 44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4880" h="44111">
                        <a:moveTo>
                          <a:pt x="37825" y="27664"/>
                        </a:moveTo>
                        <a:cubicBezTo>
                          <a:pt x="31227" y="27664"/>
                          <a:pt x="21520" y="27664"/>
                          <a:pt x="13907" y="27157"/>
                        </a:cubicBezTo>
                        <a:cubicBezTo>
                          <a:pt x="6294" y="26586"/>
                          <a:pt x="775" y="25380"/>
                          <a:pt x="77" y="21891"/>
                        </a:cubicBezTo>
                        <a:cubicBezTo>
                          <a:pt x="-621" y="18402"/>
                          <a:pt x="3439" y="12692"/>
                          <a:pt x="11687" y="8505"/>
                        </a:cubicBezTo>
                        <a:cubicBezTo>
                          <a:pt x="19871" y="4381"/>
                          <a:pt x="32242" y="1844"/>
                          <a:pt x="44486" y="1844"/>
                        </a:cubicBezTo>
                        <a:cubicBezTo>
                          <a:pt x="56730" y="1844"/>
                          <a:pt x="68911" y="4381"/>
                          <a:pt x="82106" y="5523"/>
                        </a:cubicBezTo>
                        <a:cubicBezTo>
                          <a:pt x="95302" y="6665"/>
                          <a:pt x="109450" y="6475"/>
                          <a:pt x="121250" y="5206"/>
                        </a:cubicBezTo>
                        <a:cubicBezTo>
                          <a:pt x="133050" y="3937"/>
                          <a:pt x="142376" y="1590"/>
                          <a:pt x="154620" y="638"/>
                        </a:cubicBezTo>
                        <a:cubicBezTo>
                          <a:pt x="166864" y="-377"/>
                          <a:pt x="181900" y="4"/>
                          <a:pt x="193509" y="511"/>
                        </a:cubicBezTo>
                        <a:cubicBezTo>
                          <a:pt x="205119" y="1082"/>
                          <a:pt x="213303" y="1844"/>
                          <a:pt x="217554" y="5714"/>
                        </a:cubicBezTo>
                        <a:cubicBezTo>
                          <a:pt x="221804" y="9584"/>
                          <a:pt x="222185" y="16499"/>
                          <a:pt x="224532" y="21828"/>
                        </a:cubicBezTo>
                        <a:cubicBezTo>
                          <a:pt x="226880" y="27093"/>
                          <a:pt x="231130" y="30773"/>
                          <a:pt x="233731" y="28299"/>
                        </a:cubicBezTo>
                        <a:cubicBezTo>
                          <a:pt x="236396" y="25825"/>
                          <a:pt x="237411" y="17196"/>
                          <a:pt x="241534" y="11233"/>
                        </a:cubicBezTo>
                        <a:cubicBezTo>
                          <a:pt x="245595" y="5269"/>
                          <a:pt x="252764" y="1971"/>
                          <a:pt x="258790" y="1971"/>
                        </a:cubicBezTo>
                        <a:cubicBezTo>
                          <a:pt x="264817" y="1971"/>
                          <a:pt x="269829" y="5269"/>
                          <a:pt x="272557" y="9393"/>
                        </a:cubicBezTo>
                        <a:cubicBezTo>
                          <a:pt x="275285" y="13453"/>
                          <a:pt x="275729" y="18338"/>
                          <a:pt x="273255" y="23604"/>
                        </a:cubicBezTo>
                        <a:cubicBezTo>
                          <a:pt x="270781" y="28870"/>
                          <a:pt x="265325" y="34643"/>
                          <a:pt x="241027" y="38767"/>
                        </a:cubicBezTo>
                        <a:cubicBezTo>
                          <a:pt x="216729" y="42890"/>
                          <a:pt x="173525" y="45428"/>
                          <a:pt x="138760" y="43398"/>
                        </a:cubicBezTo>
                        <a:cubicBezTo>
                          <a:pt x="103994" y="41368"/>
                          <a:pt x="77602" y="34706"/>
                          <a:pt x="62757" y="31344"/>
                        </a:cubicBezTo>
                        <a:cubicBezTo>
                          <a:pt x="47848" y="27918"/>
                          <a:pt x="44486" y="27728"/>
                          <a:pt x="37888" y="276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0" name="Freeform: Shape 9979">
                    <a:extLst>
                      <a:ext uri="{FF2B5EF4-FFF2-40B4-BE49-F238E27FC236}">
                        <a16:creationId xmlns:a16="http://schemas.microsoft.com/office/drawing/2014/main" id="{0CC73058-3EB1-9AA3-BEF5-17D0D19CD90E}"/>
                      </a:ext>
                    </a:extLst>
                  </p:cNvPr>
                  <p:cNvSpPr/>
                  <p:nvPr/>
                </p:nvSpPr>
                <p:spPr>
                  <a:xfrm>
                    <a:off x="1149699" y="2553005"/>
                    <a:ext cx="46379" cy="22281"/>
                  </a:xfrm>
                  <a:custGeom>
                    <a:avLst/>
                    <a:gdLst>
                      <a:gd name="connsiteX0" fmla="*/ 6955 w 46379"/>
                      <a:gd name="connsiteY0" fmla="*/ 4946 h 22281"/>
                      <a:gd name="connsiteX1" fmla="*/ 1308 w 46379"/>
                      <a:gd name="connsiteY1" fmla="*/ 17381 h 22281"/>
                      <a:gd name="connsiteX2" fmla="*/ 28334 w 46379"/>
                      <a:gd name="connsiteY2" fmla="*/ 22266 h 22281"/>
                      <a:gd name="connsiteX3" fmla="*/ 44702 w 46379"/>
                      <a:gd name="connsiteY3" fmla="*/ 16556 h 22281"/>
                      <a:gd name="connsiteX4" fmla="*/ 45654 w 46379"/>
                      <a:gd name="connsiteY4" fmla="*/ 4439 h 22281"/>
                      <a:gd name="connsiteX5" fmla="*/ 37597 w 46379"/>
                      <a:gd name="connsiteY5" fmla="*/ 759 h 22281"/>
                      <a:gd name="connsiteX6" fmla="*/ 17613 w 46379"/>
                      <a:gd name="connsiteY6" fmla="*/ 125 h 22281"/>
                      <a:gd name="connsiteX7" fmla="*/ 6891 w 46379"/>
                      <a:gd name="connsiteY7" fmla="*/ 5010 h 2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79" h="22281">
                        <a:moveTo>
                          <a:pt x="6955" y="4946"/>
                        </a:moveTo>
                        <a:cubicBezTo>
                          <a:pt x="3212" y="8309"/>
                          <a:pt x="-2625" y="13828"/>
                          <a:pt x="1308" y="17381"/>
                        </a:cubicBezTo>
                        <a:cubicBezTo>
                          <a:pt x="5242" y="20933"/>
                          <a:pt x="19072" y="22456"/>
                          <a:pt x="28334" y="22266"/>
                        </a:cubicBezTo>
                        <a:cubicBezTo>
                          <a:pt x="37660" y="22075"/>
                          <a:pt x="42418" y="20236"/>
                          <a:pt x="44702" y="16556"/>
                        </a:cubicBezTo>
                        <a:cubicBezTo>
                          <a:pt x="46923" y="12876"/>
                          <a:pt x="46605" y="7357"/>
                          <a:pt x="45654" y="4439"/>
                        </a:cubicBezTo>
                        <a:cubicBezTo>
                          <a:pt x="44702" y="1520"/>
                          <a:pt x="43053" y="1203"/>
                          <a:pt x="37597" y="759"/>
                        </a:cubicBezTo>
                        <a:cubicBezTo>
                          <a:pt x="32204" y="315"/>
                          <a:pt x="23005" y="-256"/>
                          <a:pt x="17613" y="125"/>
                        </a:cubicBezTo>
                        <a:cubicBezTo>
                          <a:pt x="12220" y="442"/>
                          <a:pt x="10634" y="1647"/>
                          <a:pt x="6891" y="50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1" name="Freeform: Shape 9980">
                    <a:extLst>
                      <a:ext uri="{FF2B5EF4-FFF2-40B4-BE49-F238E27FC236}">
                        <a16:creationId xmlns:a16="http://schemas.microsoft.com/office/drawing/2014/main" id="{A79BEF4C-63E0-9341-81E1-B37AF73456E8}"/>
                      </a:ext>
                    </a:extLst>
                  </p:cNvPr>
                  <p:cNvSpPr/>
                  <p:nvPr/>
                </p:nvSpPr>
                <p:spPr>
                  <a:xfrm>
                    <a:off x="1124186" y="2561377"/>
                    <a:ext cx="254782" cy="68973"/>
                  </a:xfrm>
                  <a:custGeom>
                    <a:avLst/>
                    <a:gdLst>
                      <a:gd name="connsiteX0" fmla="*/ 1698 w 254782"/>
                      <a:gd name="connsiteY0" fmla="*/ 15987 h 68973"/>
                      <a:gd name="connsiteX1" fmla="*/ 11532 w 254782"/>
                      <a:gd name="connsiteY1" fmla="*/ 54623 h 68973"/>
                      <a:gd name="connsiteX2" fmla="*/ 26567 w 254782"/>
                      <a:gd name="connsiteY2" fmla="*/ 68390 h 68973"/>
                      <a:gd name="connsiteX3" fmla="*/ 78462 w 254782"/>
                      <a:gd name="connsiteY3" fmla="*/ 67502 h 68973"/>
                      <a:gd name="connsiteX4" fmla="*/ 211308 w 254782"/>
                      <a:gd name="connsiteY4" fmla="*/ 60840 h 68973"/>
                      <a:gd name="connsiteX5" fmla="*/ 247216 w 254782"/>
                      <a:gd name="connsiteY5" fmla="*/ 46439 h 68973"/>
                      <a:gd name="connsiteX6" fmla="*/ 254766 w 254782"/>
                      <a:gd name="connsiteY6" fmla="*/ 9199 h 68973"/>
                      <a:gd name="connsiteX7" fmla="*/ 227549 w 254782"/>
                      <a:gd name="connsiteY7" fmla="*/ 0 h 68973"/>
                      <a:gd name="connsiteX8" fmla="*/ 122490 w 254782"/>
                      <a:gd name="connsiteY8" fmla="*/ 825 h 68973"/>
                      <a:gd name="connsiteX9" fmla="*/ 29803 w 254782"/>
                      <a:gd name="connsiteY9" fmla="*/ 3807 h 68973"/>
                      <a:gd name="connsiteX10" fmla="*/ 1825 w 254782"/>
                      <a:gd name="connsiteY10" fmla="*/ 5710 h 68973"/>
                      <a:gd name="connsiteX11" fmla="*/ 1698 w 254782"/>
                      <a:gd name="connsiteY11" fmla="*/ 15987 h 68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4782" h="68973">
                        <a:moveTo>
                          <a:pt x="1698" y="15987"/>
                        </a:moveTo>
                        <a:cubicBezTo>
                          <a:pt x="3728" y="25504"/>
                          <a:pt x="7472" y="44155"/>
                          <a:pt x="11532" y="54623"/>
                        </a:cubicBezTo>
                        <a:cubicBezTo>
                          <a:pt x="15592" y="65091"/>
                          <a:pt x="19906" y="67438"/>
                          <a:pt x="26567" y="68390"/>
                        </a:cubicBezTo>
                        <a:cubicBezTo>
                          <a:pt x="33165" y="69405"/>
                          <a:pt x="42047" y="69088"/>
                          <a:pt x="78462" y="67502"/>
                        </a:cubicBezTo>
                        <a:cubicBezTo>
                          <a:pt x="114878" y="65979"/>
                          <a:pt x="178890" y="63188"/>
                          <a:pt x="211308" y="60840"/>
                        </a:cubicBezTo>
                        <a:cubicBezTo>
                          <a:pt x="243727" y="58493"/>
                          <a:pt x="244551" y="56463"/>
                          <a:pt x="247216" y="46439"/>
                        </a:cubicBezTo>
                        <a:cubicBezTo>
                          <a:pt x="249881" y="36415"/>
                          <a:pt x="254448" y="18271"/>
                          <a:pt x="254766" y="9199"/>
                        </a:cubicBezTo>
                        <a:cubicBezTo>
                          <a:pt x="255083" y="127"/>
                          <a:pt x="251086" y="0"/>
                          <a:pt x="227549" y="0"/>
                        </a:cubicBezTo>
                        <a:cubicBezTo>
                          <a:pt x="204013" y="0"/>
                          <a:pt x="161063" y="127"/>
                          <a:pt x="122490" y="825"/>
                        </a:cubicBezTo>
                        <a:cubicBezTo>
                          <a:pt x="83918" y="1523"/>
                          <a:pt x="49660" y="2855"/>
                          <a:pt x="29803" y="3807"/>
                        </a:cubicBezTo>
                        <a:cubicBezTo>
                          <a:pt x="9946" y="4758"/>
                          <a:pt x="4426" y="5266"/>
                          <a:pt x="1825" y="5710"/>
                        </a:cubicBezTo>
                        <a:cubicBezTo>
                          <a:pt x="-776" y="6154"/>
                          <a:pt x="-395" y="6534"/>
                          <a:pt x="1698" y="159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2" name="Freeform: Shape 9981">
                    <a:extLst>
                      <a:ext uri="{FF2B5EF4-FFF2-40B4-BE49-F238E27FC236}">
                        <a16:creationId xmlns:a16="http://schemas.microsoft.com/office/drawing/2014/main" id="{D217C04B-1454-45D2-51A4-7E3ED28B8C72}"/>
                      </a:ext>
                    </a:extLst>
                  </p:cNvPr>
                  <p:cNvSpPr/>
                  <p:nvPr/>
                </p:nvSpPr>
                <p:spPr>
                  <a:xfrm>
                    <a:off x="1136860" y="2610734"/>
                    <a:ext cx="233590" cy="19616"/>
                  </a:xfrm>
                  <a:custGeom>
                    <a:avLst/>
                    <a:gdLst>
                      <a:gd name="connsiteX0" fmla="*/ 0 w 233590"/>
                      <a:gd name="connsiteY0" fmla="*/ 8120 h 19616"/>
                      <a:gd name="connsiteX1" fmla="*/ 13767 w 233590"/>
                      <a:gd name="connsiteY1" fmla="*/ 19032 h 19616"/>
                      <a:gd name="connsiteX2" fmla="*/ 65662 w 233590"/>
                      <a:gd name="connsiteY2" fmla="*/ 18144 h 19616"/>
                      <a:gd name="connsiteX3" fmla="*/ 198508 w 233590"/>
                      <a:gd name="connsiteY3" fmla="*/ 11483 h 19616"/>
                      <a:gd name="connsiteX4" fmla="*/ 233591 w 233590"/>
                      <a:gd name="connsiteY4" fmla="*/ 0 h 19616"/>
                      <a:gd name="connsiteX5" fmla="*/ 189563 w 233590"/>
                      <a:gd name="connsiteY5" fmla="*/ 4758 h 19616"/>
                      <a:gd name="connsiteX6" fmla="*/ 73148 w 233590"/>
                      <a:gd name="connsiteY6" fmla="*/ 10531 h 19616"/>
                      <a:gd name="connsiteX7" fmla="*/ 0 w 233590"/>
                      <a:gd name="connsiteY7" fmla="*/ 8120 h 1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3590" h="19616">
                        <a:moveTo>
                          <a:pt x="0" y="8120"/>
                        </a:moveTo>
                        <a:cubicBezTo>
                          <a:pt x="3680" y="16178"/>
                          <a:pt x="7867" y="18144"/>
                          <a:pt x="13767" y="19032"/>
                        </a:cubicBezTo>
                        <a:cubicBezTo>
                          <a:pt x="20365" y="20047"/>
                          <a:pt x="29246" y="19730"/>
                          <a:pt x="65662" y="18144"/>
                        </a:cubicBezTo>
                        <a:cubicBezTo>
                          <a:pt x="102077" y="16622"/>
                          <a:pt x="166089" y="13830"/>
                          <a:pt x="198508" y="11483"/>
                        </a:cubicBezTo>
                        <a:cubicBezTo>
                          <a:pt x="227500" y="9389"/>
                          <a:pt x="231243" y="7550"/>
                          <a:pt x="233591" y="0"/>
                        </a:cubicBezTo>
                        <a:cubicBezTo>
                          <a:pt x="224709" y="1079"/>
                          <a:pt x="211006" y="2918"/>
                          <a:pt x="189563" y="4758"/>
                        </a:cubicBezTo>
                        <a:cubicBezTo>
                          <a:pt x="157905" y="7486"/>
                          <a:pt x="109373" y="10087"/>
                          <a:pt x="73148" y="10531"/>
                        </a:cubicBezTo>
                        <a:cubicBezTo>
                          <a:pt x="37621" y="10975"/>
                          <a:pt x="13894" y="9263"/>
                          <a:pt x="0" y="81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3" name="Freeform: Shape 9982">
                    <a:extLst>
                      <a:ext uri="{FF2B5EF4-FFF2-40B4-BE49-F238E27FC236}">
                        <a16:creationId xmlns:a16="http://schemas.microsoft.com/office/drawing/2014/main" id="{9E0E9BB2-CA56-A656-36C5-6C33D74E8555}"/>
                      </a:ext>
                    </a:extLst>
                  </p:cNvPr>
                  <p:cNvSpPr/>
                  <p:nvPr/>
                </p:nvSpPr>
                <p:spPr>
                  <a:xfrm>
                    <a:off x="981532" y="2243459"/>
                    <a:ext cx="129253" cy="176570"/>
                  </a:xfrm>
                  <a:custGeom>
                    <a:avLst/>
                    <a:gdLst>
                      <a:gd name="connsiteX0" fmla="*/ 3386 w 129253"/>
                      <a:gd name="connsiteY0" fmla="*/ 44803 h 176570"/>
                      <a:gd name="connsiteX1" fmla="*/ 4845 w 129253"/>
                      <a:gd name="connsiteY1" fmla="*/ 62757 h 176570"/>
                      <a:gd name="connsiteX2" fmla="*/ 129253 w 129253"/>
                      <a:gd name="connsiteY2" fmla="*/ 62757 h 176570"/>
                      <a:gd name="connsiteX3" fmla="*/ 129063 w 129253"/>
                      <a:gd name="connsiteY3" fmla="*/ 44803 h 176570"/>
                      <a:gd name="connsiteX4" fmla="*/ 3386 w 129253"/>
                      <a:gd name="connsiteY4" fmla="*/ 44803 h 176570"/>
                      <a:gd name="connsiteX5" fmla="*/ 6685 w 129253"/>
                      <a:gd name="connsiteY5" fmla="*/ 86548 h 176570"/>
                      <a:gd name="connsiteX6" fmla="*/ 7890 w 129253"/>
                      <a:gd name="connsiteY6" fmla="*/ 102789 h 176570"/>
                      <a:gd name="connsiteX7" fmla="*/ 128809 w 129253"/>
                      <a:gd name="connsiteY7" fmla="*/ 102789 h 176570"/>
                      <a:gd name="connsiteX8" fmla="*/ 129063 w 129253"/>
                      <a:gd name="connsiteY8" fmla="*/ 86548 h 176570"/>
                      <a:gd name="connsiteX9" fmla="*/ 6621 w 129253"/>
                      <a:gd name="connsiteY9" fmla="*/ 86548 h 176570"/>
                      <a:gd name="connsiteX10" fmla="*/ 9603 w 129253"/>
                      <a:gd name="connsiteY10" fmla="*/ 126960 h 176570"/>
                      <a:gd name="connsiteX11" fmla="*/ 10555 w 129253"/>
                      <a:gd name="connsiteY11" fmla="*/ 140853 h 176570"/>
                      <a:gd name="connsiteX12" fmla="*/ 127984 w 129253"/>
                      <a:gd name="connsiteY12" fmla="*/ 140853 h 176570"/>
                      <a:gd name="connsiteX13" fmla="*/ 128302 w 129253"/>
                      <a:gd name="connsiteY13" fmla="*/ 126960 h 176570"/>
                      <a:gd name="connsiteX14" fmla="*/ 9603 w 129253"/>
                      <a:gd name="connsiteY14" fmla="*/ 126960 h 176570"/>
                      <a:gd name="connsiteX15" fmla="*/ 12014 w 129253"/>
                      <a:gd name="connsiteY15" fmla="*/ 164644 h 176570"/>
                      <a:gd name="connsiteX16" fmla="*/ 12712 w 129253"/>
                      <a:gd name="connsiteY16" fmla="*/ 176571 h 176570"/>
                      <a:gd name="connsiteX17" fmla="*/ 127033 w 129253"/>
                      <a:gd name="connsiteY17" fmla="*/ 176571 h 176570"/>
                      <a:gd name="connsiteX18" fmla="*/ 127350 w 129253"/>
                      <a:gd name="connsiteY18" fmla="*/ 164644 h 176570"/>
                      <a:gd name="connsiteX19" fmla="*/ 12014 w 129253"/>
                      <a:gd name="connsiteY19" fmla="*/ 164644 h 176570"/>
                      <a:gd name="connsiteX20" fmla="*/ 128492 w 129253"/>
                      <a:gd name="connsiteY20" fmla="*/ 28562 h 176570"/>
                      <a:gd name="connsiteX21" fmla="*/ 126969 w 129253"/>
                      <a:gd name="connsiteY21" fmla="*/ 9530 h 176570"/>
                      <a:gd name="connsiteX22" fmla="*/ 116438 w 129253"/>
                      <a:gd name="connsiteY22" fmla="*/ 712 h 176570"/>
                      <a:gd name="connsiteX23" fmla="*/ 71268 w 129253"/>
                      <a:gd name="connsiteY23" fmla="*/ 839 h 176570"/>
                      <a:gd name="connsiteX24" fmla="*/ 16074 w 129253"/>
                      <a:gd name="connsiteY24" fmla="*/ 331 h 176570"/>
                      <a:gd name="connsiteX25" fmla="*/ 531 w 129253"/>
                      <a:gd name="connsiteY25" fmla="*/ 77 h 176570"/>
                      <a:gd name="connsiteX26" fmla="*/ 1990 w 129253"/>
                      <a:gd name="connsiteY26" fmla="*/ 28562 h 176570"/>
                      <a:gd name="connsiteX27" fmla="*/ 128492 w 129253"/>
                      <a:gd name="connsiteY27" fmla="*/ 28562 h 176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9253" h="176570">
                        <a:moveTo>
                          <a:pt x="3386" y="44803"/>
                        </a:moveTo>
                        <a:cubicBezTo>
                          <a:pt x="3830" y="50259"/>
                          <a:pt x="4337" y="56223"/>
                          <a:pt x="4845" y="62757"/>
                        </a:cubicBezTo>
                        <a:lnTo>
                          <a:pt x="129253" y="62757"/>
                        </a:lnTo>
                        <a:cubicBezTo>
                          <a:pt x="129253" y="56032"/>
                          <a:pt x="129190" y="50069"/>
                          <a:pt x="129063" y="44803"/>
                        </a:cubicBezTo>
                        <a:lnTo>
                          <a:pt x="3386" y="44803"/>
                        </a:lnTo>
                        <a:close/>
                        <a:moveTo>
                          <a:pt x="6685" y="86548"/>
                        </a:moveTo>
                        <a:cubicBezTo>
                          <a:pt x="7065" y="91813"/>
                          <a:pt x="7509" y="97206"/>
                          <a:pt x="7890" y="102789"/>
                        </a:cubicBezTo>
                        <a:lnTo>
                          <a:pt x="128809" y="102789"/>
                        </a:lnTo>
                        <a:cubicBezTo>
                          <a:pt x="128936" y="97142"/>
                          <a:pt x="128999" y="91750"/>
                          <a:pt x="129063" y="86548"/>
                        </a:cubicBezTo>
                        <a:lnTo>
                          <a:pt x="6621" y="86548"/>
                        </a:lnTo>
                        <a:close/>
                        <a:moveTo>
                          <a:pt x="9603" y="126960"/>
                        </a:moveTo>
                        <a:cubicBezTo>
                          <a:pt x="9920" y="131528"/>
                          <a:pt x="10237" y="136159"/>
                          <a:pt x="10555" y="140853"/>
                        </a:cubicBezTo>
                        <a:lnTo>
                          <a:pt x="127984" y="140853"/>
                        </a:lnTo>
                        <a:cubicBezTo>
                          <a:pt x="128111" y="136159"/>
                          <a:pt x="128238" y="131528"/>
                          <a:pt x="128302" y="126960"/>
                        </a:cubicBezTo>
                        <a:lnTo>
                          <a:pt x="9603" y="126960"/>
                        </a:lnTo>
                        <a:close/>
                        <a:moveTo>
                          <a:pt x="12014" y="164644"/>
                        </a:moveTo>
                        <a:cubicBezTo>
                          <a:pt x="12267" y="168641"/>
                          <a:pt x="12458" y="172574"/>
                          <a:pt x="12712" y="176571"/>
                        </a:cubicBezTo>
                        <a:lnTo>
                          <a:pt x="127033" y="176571"/>
                        </a:lnTo>
                        <a:lnTo>
                          <a:pt x="127350" y="164644"/>
                        </a:lnTo>
                        <a:lnTo>
                          <a:pt x="12014" y="164644"/>
                        </a:lnTo>
                        <a:close/>
                        <a:moveTo>
                          <a:pt x="128492" y="28562"/>
                        </a:moveTo>
                        <a:cubicBezTo>
                          <a:pt x="128048" y="19427"/>
                          <a:pt x="127477" y="13527"/>
                          <a:pt x="126969" y="9530"/>
                        </a:cubicBezTo>
                        <a:cubicBezTo>
                          <a:pt x="125891" y="648"/>
                          <a:pt x="125129" y="648"/>
                          <a:pt x="116438" y="712"/>
                        </a:cubicBezTo>
                        <a:cubicBezTo>
                          <a:pt x="107747" y="712"/>
                          <a:pt x="91061" y="902"/>
                          <a:pt x="71268" y="839"/>
                        </a:cubicBezTo>
                        <a:cubicBezTo>
                          <a:pt x="51474" y="839"/>
                          <a:pt x="28572" y="585"/>
                          <a:pt x="16074" y="331"/>
                        </a:cubicBezTo>
                        <a:cubicBezTo>
                          <a:pt x="3576" y="77"/>
                          <a:pt x="1482" y="-113"/>
                          <a:pt x="531" y="77"/>
                        </a:cubicBezTo>
                        <a:cubicBezTo>
                          <a:pt x="-357" y="268"/>
                          <a:pt x="-294" y="839"/>
                          <a:pt x="1990" y="28562"/>
                        </a:cubicBezTo>
                        <a:lnTo>
                          <a:pt x="128492" y="2856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4" name="Freeform: Shape 9983">
                    <a:extLst>
                      <a:ext uri="{FF2B5EF4-FFF2-40B4-BE49-F238E27FC236}">
                        <a16:creationId xmlns:a16="http://schemas.microsoft.com/office/drawing/2014/main" id="{BDB882CE-8455-B983-987F-48AF7B6521A0}"/>
                      </a:ext>
                    </a:extLst>
                  </p:cNvPr>
                  <p:cNvSpPr/>
                  <p:nvPr/>
                </p:nvSpPr>
                <p:spPr>
                  <a:xfrm>
                    <a:off x="1397480" y="2219936"/>
                    <a:ext cx="143936" cy="385092"/>
                  </a:xfrm>
                  <a:custGeom>
                    <a:avLst/>
                    <a:gdLst>
                      <a:gd name="connsiteX0" fmla="*/ 440 w 143936"/>
                      <a:gd name="connsiteY0" fmla="*/ 22902 h 385092"/>
                      <a:gd name="connsiteX1" fmla="*/ 9068 w 143936"/>
                      <a:gd name="connsiteY1" fmla="*/ 151244 h 385092"/>
                      <a:gd name="connsiteX2" fmla="*/ 24294 w 143936"/>
                      <a:gd name="connsiteY2" fmla="*/ 342963 h 385092"/>
                      <a:gd name="connsiteX3" fmla="*/ 32161 w 143936"/>
                      <a:gd name="connsiteY3" fmla="*/ 385088 h 385092"/>
                      <a:gd name="connsiteX4" fmla="*/ 64897 w 143936"/>
                      <a:gd name="connsiteY4" fmla="*/ 382551 h 385092"/>
                      <a:gd name="connsiteX5" fmla="*/ 129163 w 143936"/>
                      <a:gd name="connsiteY5" fmla="*/ 377793 h 385092"/>
                      <a:gd name="connsiteX6" fmla="*/ 143120 w 143936"/>
                      <a:gd name="connsiteY6" fmla="*/ 362123 h 385092"/>
                      <a:gd name="connsiteX7" fmla="*/ 143120 w 143936"/>
                      <a:gd name="connsiteY7" fmla="*/ 285295 h 385092"/>
                      <a:gd name="connsiteX8" fmla="*/ 141407 w 143936"/>
                      <a:gd name="connsiteY8" fmla="*/ 117430 h 385092"/>
                      <a:gd name="connsiteX9" fmla="*/ 143881 w 143936"/>
                      <a:gd name="connsiteY9" fmla="*/ 17637 h 385092"/>
                      <a:gd name="connsiteX10" fmla="*/ 128148 w 143936"/>
                      <a:gd name="connsiteY10" fmla="*/ 1967 h 385092"/>
                      <a:gd name="connsiteX11" fmla="*/ 60836 w 143936"/>
                      <a:gd name="connsiteY11" fmla="*/ 1586 h 385092"/>
                      <a:gd name="connsiteX12" fmla="*/ 8878 w 143936"/>
                      <a:gd name="connsiteY12" fmla="*/ 0 h 385092"/>
                      <a:gd name="connsiteX13" fmla="*/ 567 w 143936"/>
                      <a:gd name="connsiteY13" fmla="*/ 22839 h 38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3936" h="385092">
                        <a:moveTo>
                          <a:pt x="440" y="22902"/>
                        </a:moveTo>
                        <a:cubicBezTo>
                          <a:pt x="1709" y="44726"/>
                          <a:pt x="4247" y="87295"/>
                          <a:pt x="9068" y="151244"/>
                        </a:cubicBezTo>
                        <a:cubicBezTo>
                          <a:pt x="13827" y="215129"/>
                          <a:pt x="20805" y="300331"/>
                          <a:pt x="24294" y="342963"/>
                        </a:cubicBezTo>
                        <a:cubicBezTo>
                          <a:pt x="26623" y="371341"/>
                          <a:pt x="29243" y="385386"/>
                          <a:pt x="32161" y="385088"/>
                        </a:cubicBezTo>
                        <a:cubicBezTo>
                          <a:pt x="36602" y="384644"/>
                          <a:pt x="45420" y="383756"/>
                          <a:pt x="64897" y="382551"/>
                        </a:cubicBezTo>
                        <a:cubicBezTo>
                          <a:pt x="84373" y="381345"/>
                          <a:pt x="114444" y="379759"/>
                          <a:pt x="129163" y="377793"/>
                        </a:cubicBezTo>
                        <a:cubicBezTo>
                          <a:pt x="143881" y="375826"/>
                          <a:pt x="143183" y="373415"/>
                          <a:pt x="143120" y="362123"/>
                        </a:cubicBezTo>
                        <a:cubicBezTo>
                          <a:pt x="143056" y="350894"/>
                          <a:pt x="143564" y="330783"/>
                          <a:pt x="143120" y="285295"/>
                        </a:cubicBezTo>
                        <a:cubicBezTo>
                          <a:pt x="142676" y="239808"/>
                          <a:pt x="141217" y="169007"/>
                          <a:pt x="141407" y="117430"/>
                        </a:cubicBezTo>
                        <a:cubicBezTo>
                          <a:pt x="141597" y="65915"/>
                          <a:pt x="143500" y="33687"/>
                          <a:pt x="143881" y="17637"/>
                        </a:cubicBezTo>
                        <a:cubicBezTo>
                          <a:pt x="144262" y="1649"/>
                          <a:pt x="143056" y="1840"/>
                          <a:pt x="128148" y="1967"/>
                        </a:cubicBezTo>
                        <a:cubicBezTo>
                          <a:pt x="113239" y="2093"/>
                          <a:pt x="84564" y="2093"/>
                          <a:pt x="60836" y="1586"/>
                        </a:cubicBezTo>
                        <a:cubicBezTo>
                          <a:pt x="37109" y="1078"/>
                          <a:pt x="18331" y="0"/>
                          <a:pt x="8878" y="0"/>
                        </a:cubicBezTo>
                        <a:cubicBezTo>
                          <a:pt x="-575" y="0"/>
                          <a:pt x="-702" y="1078"/>
                          <a:pt x="567" y="228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5" name="Freeform: Shape 9984">
                    <a:extLst>
                      <a:ext uri="{FF2B5EF4-FFF2-40B4-BE49-F238E27FC236}">
                        <a16:creationId xmlns:a16="http://schemas.microsoft.com/office/drawing/2014/main" id="{48AF6418-500F-C830-CD56-F1BBC5DC9BEA}"/>
                      </a:ext>
                    </a:extLst>
                  </p:cNvPr>
                  <p:cNvSpPr/>
                  <p:nvPr/>
                </p:nvSpPr>
                <p:spPr>
                  <a:xfrm>
                    <a:off x="1402763" y="2240701"/>
                    <a:ext cx="99454" cy="20812"/>
                  </a:xfrm>
                  <a:custGeom>
                    <a:avLst/>
                    <a:gdLst>
                      <a:gd name="connsiteX0" fmla="*/ 7783 w 99454"/>
                      <a:gd name="connsiteY0" fmla="*/ 805 h 20812"/>
                      <a:gd name="connsiteX1" fmla="*/ 90383 w 99454"/>
                      <a:gd name="connsiteY1" fmla="*/ 1947 h 20812"/>
                      <a:gd name="connsiteX2" fmla="*/ 98313 w 99454"/>
                      <a:gd name="connsiteY2" fmla="*/ 7783 h 20812"/>
                      <a:gd name="connsiteX3" fmla="*/ 99392 w 99454"/>
                      <a:gd name="connsiteY3" fmla="*/ 15142 h 20812"/>
                      <a:gd name="connsiteX4" fmla="*/ 93682 w 99454"/>
                      <a:gd name="connsiteY4" fmla="*/ 19964 h 20812"/>
                      <a:gd name="connsiteX5" fmla="*/ 27767 w 99454"/>
                      <a:gd name="connsiteY5" fmla="*/ 20789 h 20812"/>
                      <a:gd name="connsiteX6" fmla="*/ 7783 w 99454"/>
                      <a:gd name="connsiteY6" fmla="*/ 741 h 20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454" h="20812">
                        <a:moveTo>
                          <a:pt x="7783" y="805"/>
                        </a:moveTo>
                        <a:cubicBezTo>
                          <a:pt x="33603" y="-591"/>
                          <a:pt x="61137" y="-147"/>
                          <a:pt x="90383" y="1947"/>
                        </a:cubicBezTo>
                        <a:cubicBezTo>
                          <a:pt x="94507" y="2264"/>
                          <a:pt x="97806" y="4675"/>
                          <a:pt x="98313" y="7783"/>
                        </a:cubicBezTo>
                        <a:lnTo>
                          <a:pt x="99392" y="15142"/>
                        </a:lnTo>
                        <a:cubicBezTo>
                          <a:pt x="99836" y="18314"/>
                          <a:pt x="97933" y="19964"/>
                          <a:pt x="93682" y="19964"/>
                        </a:cubicBezTo>
                        <a:cubicBezTo>
                          <a:pt x="72746" y="20218"/>
                          <a:pt x="50732" y="20472"/>
                          <a:pt x="27767" y="20789"/>
                        </a:cubicBezTo>
                        <a:cubicBezTo>
                          <a:pt x="-12328" y="21550"/>
                          <a:pt x="741" y="3660"/>
                          <a:pt x="7783" y="74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6" name="Freeform: Shape 9985">
                    <a:extLst>
                      <a:ext uri="{FF2B5EF4-FFF2-40B4-BE49-F238E27FC236}">
                        <a16:creationId xmlns:a16="http://schemas.microsoft.com/office/drawing/2014/main" id="{AAC95604-0942-1039-6363-7549850F9133}"/>
                      </a:ext>
                    </a:extLst>
                  </p:cNvPr>
                  <p:cNvSpPr/>
                  <p:nvPr/>
                </p:nvSpPr>
                <p:spPr>
                  <a:xfrm>
                    <a:off x="1414415" y="2281791"/>
                    <a:ext cx="84123" cy="21379"/>
                  </a:xfrm>
                  <a:custGeom>
                    <a:avLst/>
                    <a:gdLst>
                      <a:gd name="connsiteX0" fmla="*/ 84123 w 84123"/>
                      <a:gd name="connsiteY0" fmla="*/ 20682 h 21379"/>
                      <a:gd name="connsiteX1" fmla="*/ 83172 w 84123"/>
                      <a:gd name="connsiteY1" fmla="*/ 21380 h 21379"/>
                      <a:gd name="connsiteX2" fmla="*/ 1396 w 84123"/>
                      <a:gd name="connsiteY2" fmla="*/ 20936 h 21379"/>
                      <a:gd name="connsiteX3" fmla="*/ 444 w 84123"/>
                      <a:gd name="connsiteY3" fmla="*/ 20238 h 21379"/>
                      <a:gd name="connsiteX4" fmla="*/ 0 w 84123"/>
                      <a:gd name="connsiteY4" fmla="*/ 698 h 21379"/>
                      <a:gd name="connsiteX5" fmla="*/ 952 w 84123"/>
                      <a:gd name="connsiteY5" fmla="*/ 0 h 21379"/>
                      <a:gd name="connsiteX6" fmla="*/ 82727 w 84123"/>
                      <a:gd name="connsiteY6" fmla="*/ 444 h 21379"/>
                      <a:gd name="connsiteX7" fmla="*/ 83679 w 84123"/>
                      <a:gd name="connsiteY7" fmla="*/ 1142 h 21379"/>
                      <a:gd name="connsiteX8" fmla="*/ 84123 w 84123"/>
                      <a:gd name="connsiteY8" fmla="*/ 20745 h 21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23" h="21379">
                        <a:moveTo>
                          <a:pt x="84123" y="20682"/>
                        </a:moveTo>
                        <a:cubicBezTo>
                          <a:pt x="84123" y="21062"/>
                          <a:pt x="83742" y="21380"/>
                          <a:pt x="83172" y="21380"/>
                        </a:cubicBezTo>
                        <a:lnTo>
                          <a:pt x="1396" y="20936"/>
                        </a:lnTo>
                        <a:cubicBezTo>
                          <a:pt x="888" y="20936"/>
                          <a:pt x="444" y="20618"/>
                          <a:pt x="444" y="20238"/>
                        </a:cubicBezTo>
                        <a:lnTo>
                          <a:pt x="0" y="698"/>
                        </a:lnTo>
                        <a:cubicBezTo>
                          <a:pt x="0" y="317"/>
                          <a:pt x="381" y="0"/>
                          <a:pt x="952" y="0"/>
                        </a:cubicBezTo>
                        <a:lnTo>
                          <a:pt x="82727" y="444"/>
                        </a:lnTo>
                        <a:cubicBezTo>
                          <a:pt x="83235" y="444"/>
                          <a:pt x="83679" y="761"/>
                          <a:pt x="83679" y="1142"/>
                        </a:cubicBezTo>
                        <a:lnTo>
                          <a:pt x="84123" y="2074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7" name="Freeform: Shape 9986">
                    <a:extLst>
                      <a:ext uri="{FF2B5EF4-FFF2-40B4-BE49-F238E27FC236}">
                        <a16:creationId xmlns:a16="http://schemas.microsoft.com/office/drawing/2014/main" id="{5E5B8D87-57C9-06F5-0251-9C6E379F8F6D}"/>
                      </a:ext>
                    </a:extLst>
                  </p:cNvPr>
                  <p:cNvSpPr/>
                  <p:nvPr/>
                </p:nvSpPr>
                <p:spPr>
                  <a:xfrm>
                    <a:off x="1421700" y="2323976"/>
                    <a:ext cx="78245" cy="21260"/>
                  </a:xfrm>
                  <a:custGeom>
                    <a:avLst/>
                    <a:gdLst>
                      <a:gd name="connsiteX0" fmla="*/ 1978 w 78245"/>
                      <a:gd name="connsiteY0" fmla="*/ 67 h 21260"/>
                      <a:gd name="connsiteX1" fmla="*/ 74618 w 78245"/>
                      <a:gd name="connsiteY1" fmla="*/ 1463 h 21260"/>
                      <a:gd name="connsiteX2" fmla="*/ 76585 w 78245"/>
                      <a:gd name="connsiteY2" fmla="*/ 2859 h 21260"/>
                      <a:gd name="connsiteX3" fmla="*/ 78234 w 78245"/>
                      <a:gd name="connsiteY3" fmla="*/ 19734 h 21260"/>
                      <a:gd name="connsiteX4" fmla="*/ 76268 w 78245"/>
                      <a:gd name="connsiteY4" fmla="*/ 21257 h 21260"/>
                      <a:gd name="connsiteX5" fmla="*/ 3627 w 78245"/>
                      <a:gd name="connsiteY5" fmla="*/ 19861 h 21260"/>
                      <a:gd name="connsiteX6" fmla="*/ 1661 w 78245"/>
                      <a:gd name="connsiteY6" fmla="*/ 18465 h 21260"/>
                      <a:gd name="connsiteX7" fmla="*/ 11 w 78245"/>
                      <a:gd name="connsiteY7" fmla="*/ 1527 h 21260"/>
                      <a:gd name="connsiteX8" fmla="*/ 1978 w 78245"/>
                      <a:gd name="connsiteY8" fmla="*/ 4 h 2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245" h="21260">
                        <a:moveTo>
                          <a:pt x="1978" y="67"/>
                        </a:moveTo>
                        <a:lnTo>
                          <a:pt x="74618" y="1463"/>
                        </a:lnTo>
                        <a:cubicBezTo>
                          <a:pt x="75697" y="1463"/>
                          <a:pt x="76522" y="2097"/>
                          <a:pt x="76585" y="2859"/>
                        </a:cubicBezTo>
                        <a:lnTo>
                          <a:pt x="78234" y="19734"/>
                        </a:lnTo>
                        <a:cubicBezTo>
                          <a:pt x="78361" y="20622"/>
                          <a:pt x="77410" y="21320"/>
                          <a:pt x="76268" y="21257"/>
                        </a:cubicBezTo>
                        <a:lnTo>
                          <a:pt x="3627" y="19861"/>
                        </a:lnTo>
                        <a:cubicBezTo>
                          <a:pt x="2612" y="19861"/>
                          <a:pt x="1724" y="19227"/>
                          <a:pt x="1661" y="18465"/>
                        </a:cubicBezTo>
                        <a:lnTo>
                          <a:pt x="11" y="1527"/>
                        </a:lnTo>
                        <a:cubicBezTo>
                          <a:pt x="-116" y="638"/>
                          <a:pt x="836" y="-59"/>
                          <a:pt x="1978" y="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8" name="Freeform: Shape 9987">
                    <a:extLst>
                      <a:ext uri="{FF2B5EF4-FFF2-40B4-BE49-F238E27FC236}">
                        <a16:creationId xmlns:a16="http://schemas.microsoft.com/office/drawing/2014/main" id="{F1A66C88-589E-5824-8614-BC36DE4101B8}"/>
                      </a:ext>
                    </a:extLst>
                  </p:cNvPr>
                  <p:cNvSpPr/>
                  <p:nvPr/>
                </p:nvSpPr>
                <p:spPr>
                  <a:xfrm>
                    <a:off x="1429258" y="2366803"/>
                    <a:ext cx="74134" cy="24551"/>
                  </a:xfrm>
                  <a:custGeom>
                    <a:avLst/>
                    <a:gdLst>
                      <a:gd name="connsiteX0" fmla="*/ 71501 w 74134"/>
                      <a:gd name="connsiteY0" fmla="*/ 24552 h 24551"/>
                      <a:gd name="connsiteX1" fmla="*/ 4253 w 74134"/>
                      <a:gd name="connsiteY1" fmla="*/ 23663 h 24551"/>
                      <a:gd name="connsiteX2" fmla="*/ 1398 w 74134"/>
                      <a:gd name="connsiteY2" fmla="*/ 21633 h 24551"/>
                      <a:gd name="connsiteX3" fmla="*/ 2 w 74134"/>
                      <a:gd name="connsiteY3" fmla="*/ 2157 h 24551"/>
                      <a:gd name="connsiteX4" fmla="*/ 2730 w 74134"/>
                      <a:gd name="connsiteY4" fmla="*/ 0 h 24551"/>
                      <a:gd name="connsiteX5" fmla="*/ 67123 w 74134"/>
                      <a:gd name="connsiteY5" fmla="*/ 317 h 24551"/>
                      <a:gd name="connsiteX6" fmla="*/ 69915 w 74134"/>
                      <a:gd name="connsiteY6" fmla="*/ 2157 h 24551"/>
                      <a:gd name="connsiteX7" fmla="*/ 74102 w 74134"/>
                      <a:gd name="connsiteY7" fmla="*/ 22141 h 24551"/>
                      <a:gd name="connsiteX8" fmla="*/ 71374 w 74134"/>
                      <a:gd name="connsiteY8" fmla="*/ 24488 h 24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134" h="24551">
                        <a:moveTo>
                          <a:pt x="71501" y="24552"/>
                        </a:moveTo>
                        <a:lnTo>
                          <a:pt x="4253" y="23663"/>
                        </a:lnTo>
                        <a:cubicBezTo>
                          <a:pt x="2730" y="23663"/>
                          <a:pt x="1525" y="22775"/>
                          <a:pt x="1398" y="21633"/>
                        </a:cubicBezTo>
                        <a:lnTo>
                          <a:pt x="2" y="2157"/>
                        </a:lnTo>
                        <a:cubicBezTo>
                          <a:pt x="-61" y="952"/>
                          <a:pt x="1144" y="0"/>
                          <a:pt x="2730" y="0"/>
                        </a:cubicBezTo>
                        <a:lnTo>
                          <a:pt x="67123" y="317"/>
                        </a:lnTo>
                        <a:cubicBezTo>
                          <a:pt x="68519" y="317"/>
                          <a:pt x="69724" y="1078"/>
                          <a:pt x="69915" y="2157"/>
                        </a:cubicBezTo>
                        <a:lnTo>
                          <a:pt x="74102" y="22141"/>
                        </a:lnTo>
                        <a:cubicBezTo>
                          <a:pt x="74356" y="23410"/>
                          <a:pt x="73087" y="24488"/>
                          <a:pt x="71374" y="2448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89" name="Freeform: Shape 9988">
                    <a:extLst>
                      <a:ext uri="{FF2B5EF4-FFF2-40B4-BE49-F238E27FC236}">
                        <a16:creationId xmlns:a16="http://schemas.microsoft.com/office/drawing/2014/main" id="{634780C0-FC87-EE65-87EA-0FF893362769}"/>
                      </a:ext>
                    </a:extLst>
                  </p:cNvPr>
                  <p:cNvSpPr/>
                  <p:nvPr/>
                </p:nvSpPr>
                <p:spPr>
                  <a:xfrm>
                    <a:off x="1434321" y="2412034"/>
                    <a:ext cx="72098" cy="24426"/>
                  </a:xfrm>
                  <a:custGeom>
                    <a:avLst/>
                    <a:gdLst>
                      <a:gd name="connsiteX0" fmla="*/ 68405 w 72098"/>
                      <a:gd name="connsiteY0" fmla="*/ 24427 h 24426"/>
                      <a:gd name="connsiteX1" fmla="*/ 5852 w 72098"/>
                      <a:gd name="connsiteY1" fmla="*/ 23285 h 24426"/>
                      <a:gd name="connsiteX2" fmla="*/ 2235 w 72098"/>
                      <a:gd name="connsiteY2" fmla="*/ 20747 h 24426"/>
                      <a:gd name="connsiteX3" fmla="*/ 15 w 72098"/>
                      <a:gd name="connsiteY3" fmla="*/ 2920 h 24426"/>
                      <a:gd name="connsiteX4" fmla="*/ 3631 w 72098"/>
                      <a:gd name="connsiteY4" fmla="*/ 2 h 24426"/>
                      <a:gd name="connsiteX5" fmla="*/ 66248 w 72098"/>
                      <a:gd name="connsiteY5" fmla="*/ 1144 h 24426"/>
                      <a:gd name="connsiteX6" fmla="*/ 69864 w 72098"/>
                      <a:gd name="connsiteY6" fmla="*/ 3682 h 24426"/>
                      <a:gd name="connsiteX7" fmla="*/ 72084 w 72098"/>
                      <a:gd name="connsiteY7" fmla="*/ 21509 h 24426"/>
                      <a:gd name="connsiteX8" fmla="*/ 68405 w 72098"/>
                      <a:gd name="connsiteY8" fmla="*/ 24427 h 2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098" h="24426">
                        <a:moveTo>
                          <a:pt x="68405" y="24427"/>
                        </a:moveTo>
                        <a:lnTo>
                          <a:pt x="5852" y="23285"/>
                        </a:lnTo>
                        <a:cubicBezTo>
                          <a:pt x="3948" y="23285"/>
                          <a:pt x="2362" y="22143"/>
                          <a:pt x="2235" y="20747"/>
                        </a:cubicBezTo>
                        <a:lnTo>
                          <a:pt x="15" y="2920"/>
                        </a:lnTo>
                        <a:cubicBezTo>
                          <a:pt x="-175" y="1334"/>
                          <a:pt x="1474" y="-61"/>
                          <a:pt x="3631" y="2"/>
                        </a:cubicBezTo>
                        <a:lnTo>
                          <a:pt x="66248" y="1144"/>
                        </a:lnTo>
                        <a:cubicBezTo>
                          <a:pt x="68151" y="1144"/>
                          <a:pt x="69737" y="2286"/>
                          <a:pt x="69864" y="3682"/>
                        </a:cubicBezTo>
                        <a:lnTo>
                          <a:pt x="72084" y="21509"/>
                        </a:lnTo>
                        <a:cubicBezTo>
                          <a:pt x="72275" y="23095"/>
                          <a:pt x="70562" y="24427"/>
                          <a:pt x="68405" y="2442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0" name="Freeform: Shape 9989">
                    <a:extLst>
                      <a:ext uri="{FF2B5EF4-FFF2-40B4-BE49-F238E27FC236}">
                        <a16:creationId xmlns:a16="http://schemas.microsoft.com/office/drawing/2014/main" id="{2C07BF9F-5ADB-F5A8-1B68-A2E67B88A449}"/>
                      </a:ext>
                    </a:extLst>
                  </p:cNvPr>
                  <p:cNvSpPr/>
                  <p:nvPr/>
                </p:nvSpPr>
                <p:spPr>
                  <a:xfrm>
                    <a:off x="1438437" y="2461140"/>
                    <a:ext cx="74088" cy="26243"/>
                  </a:xfrm>
                  <a:custGeom>
                    <a:avLst/>
                    <a:gdLst>
                      <a:gd name="connsiteX0" fmla="*/ 5732 w 74088"/>
                      <a:gd name="connsiteY0" fmla="*/ 0 h 26243"/>
                      <a:gd name="connsiteX1" fmla="*/ 65050 w 74088"/>
                      <a:gd name="connsiteY1" fmla="*/ 3426 h 26243"/>
                      <a:gd name="connsiteX2" fmla="*/ 73043 w 74088"/>
                      <a:gd name="connsiteY2" fmla="*/ 9199 h 26243"/>
                      <a:gd name="connsiteX3" fmla="*/ 74058 w 74088"/>
                      <a:gd name="connsiteY3" fmla="*/ 21697 h 26243"/>
                      <a:gd name="connsiteX4" fmla="*/ 67397 w 74088"/>
                      <a:gd name="connsiteY4" fmla="*/ 26074 h 26243"/>
                      <a:gd name="connsiteX5" fmla="*/ 7826 w 74088"/>
                      <a:gd name="connsiteY5" fmla="*/ 23854 h 26243"/>
                      <a:gd name="connsiteX6" fmla="*/ 1418 w 74088"/>
                      <a:gd name="connsiteY6" fmla="*/ 19667 h 26243"/>
                      <a:gd name="connsiteX7" fmla="*/ 22 w 74088"/>
                      <a:gd name="connsiteY7" fmla="*/ 4060 h 26243"/>
                      <a:gd name="connsiteX8" fmla="*/ 5732 w 74088"/>
                      <a:gd name="connsiteY8" fmla="*/ 64 h 2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088" h="26243">
                        <a:moveTo>
                          <a:pt x="5732" y="0"/>
                        </a:moveTo>
                        <a:cubicBezTo>
                          <a:pt x="24511" y="1840"/>
                          <a:pt x="44304" y="2982"/>
                          <a:pt x="65050" y="3426"/>
                        </a:cubicBezTo>
                        <a:cubicBezTo>
                          <a:pt x="69300" y="3489"/>
                          <a:pt x="72726" y="6027"/>
                          <a:pt x="73043" y="9199"/>
                        </a:cubicBezTo>
                        <a:lnTo>
                          <a:pt x="74058" y="21697"/>
                        </a:lnTo>
                        <a:cubicBezTo>
                          <a:pt x="74376" y="25313"/>
                          <a:pt x="72155" y="26772"/>
                          <a:pt x="67397" y="26074"/>
                        </a:cubicBezTo>
                        <a:cubicBezTo>
                          <a:pt x="48555" y="23410"/>
                          <a:pt x="28698" y="22649"/>
                          <a:pt x="7826" y="23854"/>
                        </a:cubicBezTo>
                        <a:cubicBezTo>
                          <a:pt x="3829" y="24108"/>
                          <a:pt x="1672" y="22712"/>
                          <a:pt x="1418" y="19667"/>
                        </a:cubicBezTo>
                        <a:lnTo>
                          <a:pt x="22" y="4060"/>
                        </a:lnTo>
                        <a:cubicBezTo>
                          <a:pt x="-231" y="1015"/>
                          <a:pt x="1672" y="-317"/>
                          <a:pt x="5732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1" name="Freeform: Shape 9990">
                    <a:extLst>
                      <a:ext uri="{FF2B5EF4-FFF2-40B4-BE49-F238E27FC236}">
                        <a16:creationId xmlns:a16="http://schemas.microsoft.com/office/drawing/2014/main" id="{13E59600-06D0-984E-3485-B06C57C7A1B3}"/>
                      </a:ext>
                    </a:extLst>
                  </p:cNvPr>
                  <p:cNvSpPr/>
                  <p:nvPr/>
                </p:nvSpPr>
                <p:spPr>
                  <a:xfrm>
                    <a:off x="1443438" y="2506564"/>
                    <a:ext cx="70346" cy="17389"/>
                  </a:xfrm>
                  <a:custGeom>
                    <a:avLst/>
                    <a:gdLst>
                      <a:gd name="connsiteX0" fmla="*/ 25346 w 70346"/>
                      <a:gd name="connsiteY0" fmla="*/ 15289 h 17389"/>
                      <a:gd name="connsiteX1" fmla="*/ 6694 w 70346"/>
                      <a:gd name="connsiteY1" fmla="*/ 17066 h 17389"/>
                      <a:gd name="connsiteX2" fmla="*/ 1619 w 70346"/>
                      <a:gd name="connsiteY2" fmla="*/ 14020 h 17389"/>
                      <a:gd name="connsiteX3" fmla="*/ 33 w 70346"/>
                      <a:gd name="connsiteY3" fmla="*/ 2918 h 17389"/>
                      <a:gd name="connsiteX4" fmla="*/ 3586 w 70346"/>
                      <a:gd name="connsiteY4" fmla="*/ 0 h 17389"/>
                      <a:gd name="connsiteX5" fmla="*/ 62586 w 70346"/>
                      <a:gd name="connsiteY5" fmla="*/ 952 h 17389"/>
                      <a:gd name="connsiteX6" fmla="*/ 69755 w 70346"/>
                      <a:gd name="connsiteY6" fmla="*/ 6090 h 17389"/>
                      <a:gd name="connsiteX7" fmla="*/ 70326 w 70346"/>
                      <a:gd name="connsiteY7" fmla="*/ 12434 h 17389"/>
                      <a:gd name="connsiteX8" fmla="*/ 63855 w 70346"/>
                      <a:gd name="connsiteY8" fmla="*/ 17383 h 17389"/>
                      <a:gd name="connsiteX9" fmla="*/ 28835 w 70346"/>
                      <a:gd name="connsiteY9" fmla="*/ 15353 h 17389"/>
                      <a:gd name="connsiteX10" fmla="*/ 25473 w 70346"/>
                      <a:gd name="connsiteY10" fmla="*/ 15226 h 1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0346" h="17389">
                        <a:moveTo>
                          <a:pt x="25346" y="15289"/>
                        </a:moveTo>
                        <a:lnTo>
                          <a:pt x="6694" y="17066"/>
                        </a:lnTo>
                        <a:cubicBezTo>
                          <a:pt x="3649" y="17383"/>
                          <a:pt x="1936" y="16368"/>
                          <a:pt x="1619" y="14020"/>
                        </a:cubicBezTo>
                        <a:lnTo>
                          <a:pt x="33" y="2918"/>
                        </a:lnTo>
                        <a:cubicBezTo>
                          <a:pt x="-221" y="952"/>
                          <a:pt x="985" y="0"/>
                          <a:pt x="3586" y="0"/>
                        </a:cubicBezTo>
                        <a:lnTo>
                          <a:pt x="62586" y="952"/>
                        </a:lnTo>
                        <a:cubicBezTo>
                          <a:pt x="67091" y="1015"/>
                          <a:pt x="69501" y="2728"/>
                          <a:pt x="69755" y="6090"/>
                        </a:cubicBezTo>
                        <a:lnTo>
                          <a:pt x="70326" y="12434"/>
                        </a:lnTo>
                        <a:cubicBezTo>
                          <a:pt x="70580" y="15860"/>
                          <a:pt x="68423" y="17510"/>
                          <a:pt x="63855" y="17383"/>
                        </a:cubicBezTo>
                        <a:cubicBezTo>
                          <a:pt x="53260" y="17066"/>
                          <a:pt x="39811" y="17573"/>
                          <a:pt x="28835" y="15353"/>
                        </a:cubicBezTo>
                        <a:cubicBezTo>
                          <a:pt x="27694" y="15099"/>
                          <a:pt x="26552" y="15036"/>
                          <a:pt x="25473" y="1522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2" name="Freeform: Shape 9991">
                    <a:extLst>
                      <a:ext uri="{FF2B5EF4-FFF2-40B4-BE49-F238E27FC236}">
                        <a16:creationId xmlns:a16="http://schemas.microsoft.com/office/drawing/2014/main" id="{78274AA7-8DD4-D1F3-F4C3-D78F745E3B7E}"/>
                      </a:ext>
                    </a:extLst>
                  </p:cNvPr>
                  <p:cNvSpPr/>
                  <p:nvPr/>
                </p:nvSpPr>
                <p:spPr>
                  <a:xfrm>
                    <a:off x="1440993" y="2538951"/>
                    <a:ext cx="77196" cy="15731"/>
                  </a:xfrm>
                  <a:custGeom>
                    <a:avLst/>
                    <a:gdLst>
                      <a:gd name="connsiteX0" fmla="*/ 39718 w 77196"/>
                      <a:gd name="connsiteY0" fmla="*/ 13100 h 15731"/>
                      <a:gd name="connsiteX1" fmla="*/ 8822 w 77196"/>
                      <a:gd name="connsiteY1" fmla="*/ 14052 h 15731"/>
                      <a:gd name="connsiteX2" fmla="*/ 4 w 77196"/>
                      <a:gd name="connsiteY2" fmla="*/ 7708 h 15731"/>
                      <a:gd name="connsiteX3" fmla="*/ 4 w 77196"/>
                      <a:gd name="connsiteY3" fmla="*/ 6312 h 15731"/>
                      <a:gd name="connsiteX4" fmla="*/ 9266 w 77196"/>
                      <a:gd name="connsiteY4" fmla="*/ 31 h 15731"/>
                      <a:gd name="connsiteX5" fmla="*/ 62684 w 77196"/>
                      <a:gd name="connsiteY5" fmla="*/ 1173 h 15731"/>
                      <a:gd name="connsiteX6" fmla="*/ 77149 w 77196"/>
                      <a:gd name="connsiteY6" fmla="*/ 11768 h 15731"/>
                      <a:gd name="connsiteX7" fmla="*/ 71248 w 77196"/>
                      <a:gd name="connsiteY7" fmla="*/ 15511 h 15731"/>
                      <a:gd name="connsiteX8" fmla="*/ 39591 w 77196"/>
                      <a:gd name="connsiteY8" fmla="*/ 13164 h 15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196" h="15731">
                        <a:moveTo>
                          <a:pt x="39718" y="13100"/>
                        </a:moveTo>
                        <a:cubicBezTo>
                          <a:pt x="29314" y="13290"/>
                          <a:pt x="18973" y="13608"/>
                          <a:pt x="8822" y="14052"/>
                        </a:cubicBezTo>
                        <a:cubicBezTo>
                          <a:pt x="2795" y="14306"/>
                          <a:pt x="-123" y="12212"/>
                          <a:pt x="4" y="7708"/>
                        </a:cubicBezTo>
                        <a:cubicBezTo>
                          <a:pt x="4" y="7264"/>
                          <a:pt x="4" y="6756"/>
                          <a:pt x="4" y="6312"/>
                        </a:cubicBezTo>
                        <a:cubicBezTo>
                          <a:pt x="131" y="1808"/>
                          <a:pt x="3239" y="-286"/>
                          <a:pt x="9266" y="31"/>
                        </a:cubicBezTo>
                        <a:cubicBezTo>
                          <a:pt x="29123" y="1173"/>
                          <a:pt x="46887" y="1554"/>
                          <a:pt x="62684" y="1173"/>
                        </a:cubicBezTo>
                        <a:cubicBezTo>
                          <a:pt x="73469" y="856"/>
                          <a:pt x="76197" y="4472"/>
                          <a:pt x="77149" y="11768"/>
                        </a:cubicBezTo>
                        <a:cubicBezTo>
                          <a:pt x="77529" y="15067"/>
                          <a:pt x="75626" y="16272"/>
                          <a:pt x="71248" y="15511"/>
                        </a:cubicBezTo>
                        <a:cubicBezTo>
                          <a:pt x="61669" y="13735"/>
                          <a:pt x="51138" y="12910"/>
                          <a:pt x="39591" y="131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93" name="Freeform: Shape 9992">
                    <a:extLst>
                      <a:ext uri="{FF2B5EF4-FFF2-40B4-BE49-F238E27FC236}">
                        <a16:creationId xmlns:a16="http://schemas.microsoft.com/office/drawing/2014/main" id="{8BAA484C-71A3-F155-07D7-160BED6D3F9D}"/>
                      </a:ext>
                    </a:extLst>
                  </p:cNvPr>
                  <p:cNvSpPr/>
                  <p:nvPr/>
                </p:nvSpPr>
                <p:spPr>
                  <a:xfrm>
                    <a:off x="1444675" y="2571090"/>
                    <a:ext cx="85646" cy="11833"/>
                  </a:xfrm>
                  <a:custGeom>
                    <a:avLst/>
                    <a:gdLst>
                      <a:gd name="connsiteX0" fmla="*/ 65 w 85646"/>
                      <a:gd name="connsiteY0" fmla="*/ 4244 h 11833"/>
                      <a:gd name="connsiteX1" fmla="*/ 4061 w 85646"/>
                      <a:gd name="connsiteY1" fmla="*/ 565 h 11833"/>
                      <a:gd name="connsiteX2" fmla="*/ 22713 w 85646"/>
                      <a:gd name="connsiteY2" fmla="*/ 121 h 11833"/>
                      <a:gd name="connsiteX3" fmla="*/ 61856 w 85646"/>
                      <a:gd name="connsiteY3" fmla="*/ 692 h 11833"/>
                      <a:gd name="connsiteX4" fmla="*/ 85647 w 85646"/>
                      <a:gd name="connsiteY4" fmla="*/ 9891 h 11833"/>
                      <a:gd name="connsiteX5" fmla="*/ 83807 w 85646"/>
                      <a:gd name="connsiteY5" fmla="*/ 11477 h 11833"/>
                      <a:gd name="connsiteX6" fmla="*/ 39906 w 85646"/>
                      <a:gd name="connsiteY6" fmla="*/ 10335 h 11833"/>
                      <a:gd name="connsiteX7" fmla="*/ 36480 w 85646"/>
                      <a:gd name="connsiteY7" fmla="*/ 9700 h 11833"/>
                      <a:gd name="connsiteX8" fmla="*/ 28803 w 85646"/>
                      <a:gd name="connsiteY8" fmla="*/ 8749 h 11833"/>
                      <a:gd name="connsiteX9" fmla="*/ 128 w 85646"/>
                      <a:gd name="connsiteY9" fmla="*/ 4244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5646" h="11833">
                        <a:moveTo>
                          <a:pt x="65" y="4244"/>
                        </a:moveTo>
                        <a:cubicBezTo>
                          <a:pt x="-380" y="2341"/>
                          <a:pt x="1524" y="628"/>
                          <a:pt x="4061" y="565"/>
                        </a:cubicBezTo>
                        <a:cubicBezTo>
                          <a:pt x="10215" y="565"/>
                          <a:pt x="16432" y="374"/>
                          <a:pt x="22713" y="121"/>
                        </a:cubicBezTo>
                        <a:cubicBezTo>
                          <a:pt x="35719" y="-387"/>
                          <a:pt x="48661" y="882"/>
                          <a:pt x="61856" y="692"/>
                        </a:cubicBezTo>
                        <a:cubicBezTo>
                          <a:pt x="69342" y="628"/>
                          <a:pt x="85520" y="2785"/>
                          <a:pt x="85647" y="9891"/>
                        </a:cubicBezTo>
                        <a:cubicBezTo>
                          <a:pt x="85647" y="10842"/>
                          <a:pt x="85076" y="11350"/>
                          <a:pt x="83807" y="11477"/>
                        </a:cubicBezTo>
                        <a:cubicBezTo>
                          <a:pt x="69469" y="12682"/>
                          <a:pt x="54497" y="10462"/>
                          <a:pt x="39906" y="10335"/>
                        </a:cubicBezTo>
                        <a:cubicBezTo>
                          <a:pt x="38700" y="10335"/>
                          <a:pt x="37558" y="10081"/>
                          <a:pt x="36480" y="9700"/>
                        </a:cubicBezTo>
                        <a:cubicBezTo>
                          <a:pt x="33752" y="8622"/>
                          <a:pt x="32039" y="7987"/>
                          <a:pt x="28803" y="8749"/>
                        </a:cubicBezTo>
                        <a:cubicBezTo>
                          <a:pt x="21635" y="10398"/>
                          <a:pt x="2031" y="12238"/>
                          <a:pt x="128" y="42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793" name="Freeform: Shape 9792">
                  <a:extLst>
                    <a:ext uri="{FF2B5EF4-FFF2-40B4-BE49-F238E27FC236}">
                      <a16:creationId xmlns:a16="http://schemas.microsoft.com/office/drawing/2014/main" id="{77EF8963-D3A0-2568-45F0-0933403C7A0E}"/>
                    </a:ext>
                  </a:extLst>
                </p:cNvPr>
                <p:cNvSpPr/>
                <p:nvPr/>
              </p:nvSpPr>
              <p:spPr>
                <a:xfrm>
                  <a:off x="1615859" y="2707971"/>
                  <a:ext cx="77014" cy="427775"/>
                </a:xfrm>
                <a:custGeom>
                  <a:avLst/>
                  <a:gdLst>
                    <a:gd name="connsiteX0" fmla="*/ 76682 w 77014"/>
                    <a:gd name="connsiteY0" fmla="*/ 358589 h 427775"/>
                    <a:gd name="connsiteX1" fmla="*/ 58919 w 77014"/>
                    <a:gd name="connsiteY1" fmla="*/ 136291 h 427775"/>
                    <a:gd name="connsiteX2" fmla="*/ 28721 w 77014"/>
                    <a:gd name="connsiteY2" fmla="*/ 16070 h 427775"/>
                    <a:gd name="connsiteX3" fmla="*/ 11021 w 77014"/>
                    <a:gd name="connsiteY3" fmla="*/ 18544 h 427775"/>
                    <a:gd name="connsiteX4" fmla="*/ 1124 w 77014"/>
                    <a:gd name="connsiteY4" fmla="*/ 174609 h 427775"/>
                    <a:gd name="connsiteX5" fmla="*/ 35255 w 77014"/>
                    <a:gd name="connsiteY5" fmla="*/ 375464 h 427775"/>
                    <a:gd name="connsiteX6" fmla="*/ 67103 w 77014"/>
                    <a:gd name="connsiteY6" fmla="*/ 427550 h 427775"/>
                    <a:gd name="connsiteX7" fmla="*/ 76682 w 77014"/>
                    <a:gd name="connsiteY7" fmla="*/ 358653 h 427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014" h="427775">
                      <a:moveTo>
                        <a:pt x="76682" y="358589"/>
                      </a:moveTo>
                      <a:cubicBezTo>
                        <a:pt x="75223" y="302951"/>
                        <a:pt x="68498" y="203158"/>
                        <a:pt x="58919" y="136291"/>
                      </a:cubicBezTo>
                      <a:cubicBezTo>
                        <a:pt x="49339" y="69424"/>
                        <a:pt x="36841" y="35483"/>
                        <a:pt x="28721" y="16070"/>
                      </a:cubicBezTo>
                      <a:cubicBezTo>
                        <a:pt x="20600" y="-3343"/>
                        <a:pt x="16921" y="-8165"/>
                        <a:pt x="11021" y="18544"/>
                      </a:cubicBezTo>
                      <a:cubicBezTo>
                        <a:pt x="5120" y="45253"/>
                        <a:pt x="-3000" y="103492"/>
                        <a:pt x="1124" y="174609"/>
                      </a:cubicBezTo>
                      <a:cubicBezTo>
                        <a:pt x="5247" y="245664"/>
                        <a:pt x="21615" y="329533"/>
                        <a:pt x="35255" y="375464"/>
                      </a:cubicBezTo>
                      <a:cubicBezTo>
                        <a:pt x="48895" y="421396"/>
                        <a:pt x="59807" y="429326"/>
                        <a:pt x="67103" y="427550"/>
                      </a:cubicBezTo>
                      <a:cubicBezTo>
                        <a:pt x="74398" y="425773"/>
                        <a:pt x="78205" y="414290"/>
                        <a:pt x="76682" y="35865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4" name="Freeform: Shape 9793">
                  <a:extLst>
                    <a:ext uri="{FF2B5EF4-FFF2-40B4-BE49-F238E27FC236}">
                      <a16:creationId xmlns:a16="http://schemas.microsoft.com/office/drawing/2014/main" id="{AF1DFC3A-D72B-10B4-EB0F-2A2A5D172360}"/>
                    </a:ext>
                  </a:extLst>
                </p:cNvPr>
                <p:cNvSpPr/>
                <p:nvPr/>
              </p:nvSpPr>
              <p:spPr>
                <a:xfrm>
                  <a:off x="1569445" y="3202747"/>
                  <a:ext cx="133447" cy="81618"/>
                </a:xfrm>
                <a:custGeom>
                  <a:avLst/>
                  <a:gdLst>
                    <a:gd name="connsiteX0" fmla="*/ 121511 w 133447"/>
                    <a:gd name="connsiteY0" fmla="*/ 14486 h 81618"/>
                    <a:gd name="connsiteX1" fmla="*/ 53375 w 133447"/>
                    <a:gd name="connsiteY1" fmla="*/ 212 h 81618"/>
                    <a:gd name="connsiteX2" fmla="*/ 2876 w 133447"/>
                    <a:gd name="connsiteY2" fmla="*/ 9284 h 81618"/>
                    <a:gd name="connsiteX3" fmla="*/ 21337 w 133447"/>
                    <a:gd name="connsiteY3" fmla="*/ 28824 h 81618"/>
                    <a:gd name="connsiteX4" fmla="*/ 94485 w 133447"/>
                    <a:gd name="connsiteY4" fmla="*/ 29902 h 81618"/>
                    <a:gd name="connsiteX5" fmla="*/ 114913 w 133447"/>
                    <a:gd name="connsiteY5" fmla="*/ 48300 h 81618"/>
                    <a:gd name="connsiteX6" fmla="*/ 115865 w 133447"/>
                    <a:gd name="connsiteY6" fmla="*/ 76975 h 81618"/>
                    <a:gd name="connsiteX7" fmla="*/ 130710 w 133447"/>
                    <a:gd name="connsiteY7" fmla="*/ 70822 h 81618"/>
                    <a:gd name="connsiteX8" fmla="*/ 121511 w 133447"/>
                    <a:gd name="connsiteY8" fmla="*/ 14422 h 81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3447" h="81618">
                      <a:moveTo>
                        <a:pt x="121511" y="14486"/>
                      </a:moveTo>
                      <a:cubicBezTo>
                        <a:pt x="107173" y="21"/>
                        <a:pt x="77673" y="-550"/>
                        <a:pt x="53375" y="212"/>
                      </a:cubicBezTo>
                      <a:cubicBezTo>
                        <a:pt x="29013" y="973"/>
                        <a:pt x="9854" y="3130"/>
                        <a:pt x="2876" y="9284"/>
                      </a:cubicBezTo>
                      <a:cubicBezTo>
                        <a:pt x="-4039" y="15438"/>
                        <a:pt x="1290" y="25588"/>
                        <a:pt x="21337" y="28824"/>
                      </a:cubicBezTo>
                      <a:cubicBezTo>
                        <a:pt x="41384" y="31996"/>
                        <a:pt x="76087" y="28253"/>
                        <a:pt x="94485" y="29902"/>
                      </a:cubicBezTo>
                      <a:cubicBezTo>
                        <a:pt x="112883" y="31552"/>
                        <a:pt x="114849" y="38594"/>
                        <a:pt x="114913" y="48300"/>
                      </a:cubicBezTo>
                      <a:cubicBezTo>
                        <a:pt x="114913" y="58007"/>
                        <a:pt x="113010" y="70378"/>
                        <a:pt x="115865" y="76975"/>
                      </a:cubicBezTo>
                      <a:cubicBezTo>
                        <a:pt x="118719" y="83574"/>
                        <a:pt x="126459" y="84462"/>
                        <a:pt x="130710" y="70822"/>
                      </a:cubicBezTo>
                      <a:cubicBezTo>
                        <a:pt x="134960" y="57119"/>
                        <a:pt x="135849" y="28887"/>
                        <a:pt x="121511" y="1442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5" name="Freeform: Shape 9794">
                  <a:extLst>
                    <a:ext uri="{FF2B5EF4-FFF2-40B4-BE49-F238E27FC236}">
                      <a16:creationId xmlns:a16="http://schemas.microsoft.com/office/drawing/2014/main" id="{F29B4E41-C53A-B98A-C258-FB720D08968A}"/>
                    </a:ext>
                  </a:extLst>
                </p:cNvPr>
                <p:cNvSpPr/>
                <p:nvPr/>
              </p:nvSpPr>
              <p:spPr>
                <a:xfrm>
                  <a:off x="1616928" y="3118283"/>
                  <a:ext cx="61479" cy="72557"/>
                </a:xfrm>
                <a:custGeom>
                  <a:avLst/>
                  <a:gdLst>
                    <a:gd name="connsiteX0" fmla="*/ 55947 w 61479"/>
                    <a:gd name="connsiteY0" fmla="*/ 39569 h 72557"/>
                    <a:gd name="connsiteX1" fmla="*/ 39959 w 61479"/>
                    <a:gd name="connsiteY1" fmla="*/ 7975 h 72557"/>
                    <a:gd name="connsiteX2" fmla="*/ 12616 w 61479"/>
                    <a:gd name="connsiteY2" fmla="*/ 2329 h 72557"/>
                    <a:gd name="connsiteX3" fmla="*/ 1958 w 61479"/>
                    <a:gd name="connsiteY3" fmla="*/ 32336 h 72557"/>
                    <a:gd name="connsiteX4" fmla="*/ 38754 w 61479"/>
                    <a:gd name="connsiteY4" fmla="*/ 64247 h 72557"/>
                    <a:gd name="connsiteX5" fmla="*/ 60832 w 61479"/>
                    <a:gd name="connsiteY5" fmla="*/ 70211 h 72557"/>
                    <a:gd name="connsiteX6" fmla="*/ 55947 w 61479"/>
                    <a:gd name="connsiteY6" fmla="*/ 39505 h 7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479" h="72557">
                      <a:moveTo>
                        <a:pt x="55947" y="39569"/>
                      </a:moveTo>
                      <a:cubicBezTo>
                        <a:pt x="52140" y="27071"/>
                        <a:pt x="47636" y="15398"/>
                        <a:pt x="39959" y="7975"/>
                      </a:cubicBezTo>
                      <a:cubicBezTo>
                        <a:pt x="32346" y="552"/>
                        <a:pt x="21625" y="-2493"/>
                        <a:pt x="12616" y="2329"/>
                      </a:cubicBezTo>
                      <a:cubicBezTo>
                        <a:pt x="3608" y="7214"/>
                        <a:pt x="-3625" y="19965"/>
                        <a:pt x="1958" y="32336"/>
                      </a:cubicBezTo>
                      <a:cubicBezTo>
                        <a:pt x="7541" y="44707"/>
                        <a:pt x="25939" y="56634"/>
                        <a:pt x="38754" y="64247"/>
                      </a:cubicBezTo>
                      <a:cubicBezTo>
                        <a:pt x="51569" y="71860"/>
                        <a:pt x="58738" y="75159"/>
                        <a:pt x="60832" y="70211"/>
                      </a:cubicBezTo>
                      <a:cubicBezTo>
                        <a:pt x="62862" y="65262"/>
                        <a:pt x="59817" y="52003"/>
                        <a:pt x="55947" y="3950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796" name="Graphic 7643">
                  <a:extLst>
                    <a:ext uri="{FF2B5EF4-FFF2-40B4-BE49-F238E27FC236}">
                      <a16:creationId xmlns:a16="http://schemas.microsoft.com/office/drawing/2014/main" id="{31DD713B-D0E2-614E-F38B-D336F6AFA852}"/>
                    </a:ext>
                  </a:extLst>
                </p:cNvPr>
                <p:cNvGrpSpPr/>
                <p:nvPr/>
              </p:nvGrpSpPr>
              <p:grpSpPr>
                <a:xfrm>
                  <a:off x="991087" y="2765782"/>
                  <a:ext cx="573585" cy="508751"/>
                  <a:chOff x="991087" y="2765782"/>
                  <a:chExt cx="573585" cy="508751"/>
                </a:xfrm>
                <a:grpFill/>
              </p:grpSpPr>
              <p:sp>
                <p:nvSpPr>
                  <p:cNvPr id="9952" name="Freeform: Shape 9951">
                    <a:extLst>
                      <a:ext uri="{FF2B5EF4-FFF2-40B4-BE49-F238E27FC236}">
                        <a16:creationId xmlns:a16="http://schemas.microsoft.com/office/drawing/2014/main" id="{3DE3AF95-80AA-A4E4-1F37-27FFB781DEBF}"/>
                      </a:ext>
                    </a:extLst>
                  </p:cNvPr>
                  <p:cNvSpPr/>
                  <p:nvPr/>
                </p:nvSpPr>
                <p:spPr>
                  <a:xfrm>
                    <a:off x="991087" y="2765782"/>
                    <a:ext cx="183769" cy="508751"/>
                  </a:xfrm>
                  <a:custGeom>
                    <a:avLst/>
                    <a:gdLst>
                      <a:gd name="connsiteX0" fmla="*/ 30182 w 183769"/>
                      <a:gd name="connsiteY0" fmla="*/ 2477 h 508751"/>
                      <a:gd name="connsiteX1" fmla="*/ 146026 w 183769"/>
                      <a:gd name="connsiteY1" fmla="*/ 16815 h 508751"/>
                      <a:gd name="connsiteX2" fmla="*/ 178127 w 183769"/>
                      <a:gd name="connsiteY2" fmla="*/ 54055 h 508751"/>
                      <a:gd name="connsiteX3" fmla="*/ 182632 w 183769"/>
                      <a:gd name="connsiteY3" fmla="*/ 216655 h 508751"/>
                      <a:gd name="connsiteX4" fmla="*/ 160681 w 183769"/>
                      <a:gd name="connsiteY4" fmla="*/ 428675 h 508751"/>
                      <a:gd name="connsiteX5" fmla="*/ 152561 w 183769"/>
                      <a:gd name="connsiteY5" fmla="*/ 496685 h 508751"/>
                      <a:gd name="connsiteX6" fmla="*/ 141522 w 183769"/>
                      <a:gd name="connsiteY6" fmla="*/ 505757 h 508751"/>
                      <a:gd name="connsiteX7" fmla="*/ 105551 w 183769"/>
                      <a:gd name="connsiteY7" fmla="*/ 507660 h 508751"/>
                      <a:gd name="connsiteX8" fmla="*/ 67486 w 183769"/>
                      <a:gd name="connsiteY8" fmla="*/ 508739 h 508751"/>
                      <a:gd name="connsiteX9" fmla="*/ 59746 w 183769"/>
                      <a:gd name="connsiteY9" fmla="*/ 506328 h 508751"/>
                      <a:gd name="connsiteX10" fmla="*/ 58223 w 183769"/>
                      <a:gd name="connsiteY10" fmla="*/ 474226 h 508751"/>
                      <a:gd name="connsiteX11" fmla="*/ 46867 w 183769"/>
                      <a:gd name="connsiteY11" fmla="*/ 354830 h 508751"/>
                      <a:gd name="connsiteX12" fmla="*/ 24346 w 183769"/>
                      <a:gd name="connsiteY12" fmla="*/ 182460 h 508751"/>
                      <a:gd name="connsiteX13" fmla="*/ 6392 w 183769"/>
                      <a:gd name="connsiteY13" fmla="*/ 37306 h 508751"/>
                      <a:gd name="connsiteX14" fmla="*/ 48 w 183769"/>
                      <a:gd name="connsiteY14" fmla="*/ 1399 h 508751"/>
                      <a:gd name="connsiteX15" fmla="*/ 30246 w 183769"/>
                      <a:gd name="connsiteY15" fmla="*/ 2540 h 50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3769" h="508751">
                        <a:moveTo>
                          <a:pt x="30182" y="2477"/>
                        </a:moveTo>
                        <a:cubicBezTo>
                          <a:pt x="59556" y="5713"/>
                          <a:pt x="117033" y="12374"/>
                          <a:pt x="146026" y="16815"/>
                        </a:cubicBezTo>
                        <a:cubicBezTo>
                          <a:pt x="174955" y="21319"/>
                          <a:pt x="175336" y="23603"/>
                          <a:pt x="178127" y="54055"/>
                        </a:cubicBezTo>
                        <a:cubicBezTo>
                          <a:pt x="180919" y="84507"/>
                          <a:pt x="186058" y="143126"/>
                          <a:pt x="182632" y="216655"/>
                        </a:cubicBezTo>
                        <a:cubicBezTo>
                          <a:pt x="179142" y="290183"/>
                          <a:pt x="167025" y="378684"/>
                          <a:pt x="160681" y="428675"/>
                        </a:cubicBezTo>
                        <a:cubicBezTo>
                          <a:pt x="154337" y="478667"/>
                          <a:pt x="153829" y="490150"/>
                          <a:pt x="152561" y="496685"/>
                        </a:cubicBezTo>
                        <a:cubicBezTo>
                          <a:pt x="151292" y="503219"/>
                          <a:pt x="149262" y="504742"/>
                          <a:pt x="141522" y="505757"/>
                        </a:cubicBezTo>
                        <a:cubicBezTo>
                          <a:pt x="133718" y="506772"/>
                          <a:pt x="120142" y="507216"/>
                          <a:pt x="105551" y="507660"/>
                        </a:cubicBezTo>
                        <a:cubicBezTo>
                          <a:pt x="90959" y="508104"/>
                          <a:pt x="75289" y="508548"/>
                          <a:pt x="67486" y="508739"/>
                        </a:cubicBezTo>
                        <a:cubicBezTo>
                          <a:pt x="62284" y="508865"/>
                          <a:pt x="59701" y="508060"/>
                          <a:pt x="59746" y="506328"/>
                        </a:cubicBezTo>
                        <a:cubicBezTo>
                          <a:pt x="59746" y="503663"/>
                          <a:pt x="59936" y="498398"/>
                          <a:pt x="58223" y="474226"/>
                        </a:cubicBezTo>
                        <a:cubicBezTo>
                          <a:pt x="56510" y="450055"/>
                          <a:pt x="53021" y="407042"/>
                          <a:pt x="46867" y="354830"/>
                        </a:cubicBezTo>
                        <a:cubicBezTo>
                          <a:pt x="40714" y="302618"/>
                          <a:pt x="31895" y="241270"/>
                          <a:pt x="24346" y="182460"/>
                        </a:cubicBezTo>
                        <a:cubicBezTo>
                          <a:pt x="16796" y="123650"/>
                          <a:pt x="10516" y="67377"/>
                          <a:pt x="6392" y="37306"/>
                        </a:cubicBezTo>
                        <a:cubicBezTo>
                          <a:pt x="2268" y="7235"/>
                          <a:pt x="365" y="3365"/>
                          <a:pt x="48" y="1399"/>
                        </a:cubicBezTo>
                        <a:cubicBezTo>
                          <a:pt x="-333" y="-568"/>
                          <a:pt x="872" y="-695"/>
                          <a:pt x="30246" y="25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3" name="Freeform: Shape 9952">
                    <a:extLst>
                      <a:ext uri="{FF2B5EF4-FFF2-40B4-BE49-F238E27FC236}">
                        <a16:creationId xmlns:a16="http://schemas.microsoft.com/office/drawing/2014/main" id="{A4D5EFB7-F60F-78BC-DD95-098AAA858F3D}"/>
                      </a:ext>
                    </a:extLst>
                  </p:cNvPr>
                  <p:cNvSpPr/>
                  <p:nvPr/>
                </p:nvSpPr>
                <p:spPr>
                  <a:xfrm>
                    <a:off x="1017971" y="2799979"/>
                    <a:ext cx="156890" cy="461661"/>
                  </a:xfrm>
                  <a:custGeom>
                    <a:avLst/>
                    <a:gdLst>
                      <a:gd name="connsiteX0" fmla="*/ 148706 w 156890"/>
                      <a:gd name="connsiteY0" fmla="*/ 0 h 461661"/>
                      <a:gd name="connsiteX1" fmla="*/ 151244 w 156890"/>
                      <a:gd name="connsiteY1" fmla="*/ 19857 h 461661"/>
                      <a:gd name="connsiteX2" fmla="*/ 151498 w 156890"/>
                      <a:gd name="connsiteY2" fmla="*/ 22331 h 461661"/>
                      <a:gd name="connsiteX3" fmla="*/ 4504 w 156890"/>
                      <a:gd name="connsiteY3" fmla="*/ 35210 h 461661"/>
                      <a:gd name="connsiteX4" fmla="*/ 0 w 156890"/>
                      <a:gd name="connsiteY4" fmla="*/ 6407 h 461661"/>
                      <a:gd name="connsiteX5" fmla="*/ 148770 w 156890"/>
                      <a:gd name="connsiteY5" fmla="*/ 0 h 461661"/>
                      <a:gd name="connsiteX6" fmla="*/ 148770 w 156890"/>
                      <a:gd name="connsiteY6" fmla="*/ 0 h 461661"/>
                      <a:gd name="connsiteX7" fmla="*/ 152766 w 156890"/>
                      <a:gd name="connsiteY7" fmla="*/ 37240 h 461661"/>
                      <a:gd name="connsiteX8" fmla="*/ 155558 w 156890"/>
                      <a:gd name="connsiteY8" fmla="*/ 79175 h 461661"/>
                      <a:gd name="connsiteX9" fmla="*/ 10848 w 156890"/>
                      <a:gd name="connsiteY9" fmla="*/ 94527 h 461661"/>
                      <a:gd name="connsiteX10" fmla="*/ 5519 w 156890"/>
                      <a:gd name="connsiteY10" fmla="*/ 53164 h 461661"/>
                      <a:gd name="connsiteX11" fmla="*/ 152766 w 156890"/>
                      <a:gd name="connsiteY11" fmla="*/ 37240 h 461661"/>
                      <a:gd name="connsiteX12" fmla="*/ 152766 w 156890"/>
                      <a:gd name="connsiteY12" fmla="*/ 37240 h 461661"/>
                      <a:gd name="connsiteX13" fmla="*/ 156256 w 156890"/>
                      <a:gd name="connsiteY13" fmla="*/ 96240 h 461661"/>
                      <a:gd name="connsiteX14" fmla="*/ 156890 w 156890"/>
                      <a:gd name="connsiteY14" fmla="*/ 132275 h 461661"/>
                      <a:gd name="connsiteX15" fmla="*/ 17193 w 156890"/>
                      <a:gd name="connsiteY15" fmla="*/ 138239 h 461661"/>
                      <a:gd name="connsiteX16" fmla="*/ 14147 w 156890"/>
                      <a:gd name="connsiteY16" fmla="*/ 113433 h 461661"/>
                      <a:gd name="connsiteX17" fmla="*/ 156256 w 156890"/>
                      <a:gd name="connsiteY17" fmla="*/ 96304 h 461661"/>
                      <a:gd name="connsiteX18" fmla="*/ 156256 w 156890"/>
                      <a:gd name="connsiteY18" fmla="*/ 96304 h 461661"/>
                      <a:gd name="connsiteX19" fmla="*/ 156763 w 156890"/>
                      <a:gd name="connsiteY19" fmla="*/ 147691 h 461661"/>
                      <a:gd name="connsiteX20" fmla="*/ 155685 w 156890"/>
                      <a:gd name="connsiteY20" fmla="*/ 182457 h 461661"/>
                      <a:gd name="connsiteX21" fmla="*/ 154733 w 156890"/>
                      <a:gd name="connsiteY21" fmla="*/ 199840 h 461661"/>
                      <a:gd name="connsiteX22" fmla="*/ 24552 w 156890"/>
                      <a:gd name="connsiteY22" fmla="*/ 200474 h 461661"/>
                      <a:gd name="connsiteX23" fmla="*/ 20111 w 156890"/>
                      <a:gd name="connsiteY23" fmla="*/ 160062 h 461661"/>
                      <a:gd name="connsiteX24" fmla="*/ 156763 w 156890"/>
                      <a:gd name="connsiteY24" fmla="*/ 147755 h 461661"/>
                      <a:gd name="connsiteX25" fmla="*/ 156763 w 156890"/>
                      <a:gd name="connsiteY25" fmla="*/ 147755 h 461661"/>
                      <a:gd name="connsiteX26" fmla="*/ 153528 w 156890"/>
                      <a:gd name="connsiteY26" fmla="*/ 217223 h 461661"/>
                      <a:gd name="connsiteX27" fmla="*/ 150356 w 156890"/>
                      <a:gd name="connsiteY27" fmla="*/ 254082 h 461661"/>
                      <a:gd name="connsiteX28" fmla="*/ 33053 w 156890"/>
                      <a:gd name="connsiteY28" fmla="*/ 257064 h 461661"/>
                      <a:gd name="connsiteX29" fmla="*/ 28739 w 156890"/>
                      <a:gd name="connsiteY29" fmla="*/ 220649 h 461661"/>
                      <a:gd name="connsiteX30" fmla="*/ 153528 w 156890"/>
                      <a:gd name="connsiteY30" fmla="*/ 217223 h 461661"/>
                      <a:gd name="connsiteX31" fmla="*/ 153528 w 156890"/>
                      <a:gd name="connsiteY31" fmla="*/ 217223 h 461661"/>
                      <a:gd name="connsiteX32" fmla="*/ 148579 w 156890"/>
                      <a:gd name="connsiteY32" fmla="*/ 272036 h 461661"/>
                      <a:gd name="connsiteX33" fmla="*/ 143885 w 156890"/>
                      <a:gd name="connsiteY33" fmla="*/ 313971 h 461661"/>
                      <a:gd name="connsiteX34" fmla="*/ 40475 w 156890"/>
                      <a:gd name="connsiteY34" fmla="*/ 318919 h 461661"/>
                      <a:gd name="connsiteX35" fmla="*/ 35083 w 156890"/>
                      <a:gd name="connsiteY35" fmla="*/ 275906 h 461661"/>
                      <a:gd name="connsiteX36" fmla="*/ 148643 w 156890"/>
                      <a:gd name="connsiteY36" fmla="*/ 272036 h 461661"/>
                      <a:gd name="connsiteX37" fmla="*/ 148643 w 156890"/>
                      <a:gd name="connsiteY37" fmla="*/ 272036 h 461661"/>
                      <a:gd name="connsiteX38" fmla="*/ 141411 w 156890"/>
                      <a:gd name="connsiteY38" fmla="*/ 333955 h 461661"/>
                      <a:gd name="connsiteX39" fmla="*/ 137541 w 156890"/>
                      <a:gd name="connsiteY39" fmla="*/ 364914 h 461661"/>
                      <a:gd name="connsiteX40" fmla="*/ 47898 w 156890"/>
                      <a:gd name="connsiteY40" fmla="*/ 370941 h 461661"/>
                      <a:gd name="connsiteX41" fmla="*/ 44980 w 156890"/>
                      <a:gd name="connsiteY41" fmla="*/ 335858 h 461661"/>
                      <a:gd name="connsiteX42" fmla="*/ 141474 w 156890"/>
                      <a:gd name="connsiteY42" fmla="*/ 334018 h 461661"/>
                      <a:gd name="connsiteX43" fmla="*/ 141474 w 156890"/>
                      <a:gd name="connsiteY43" fmla="*/ 334018 h 461661"/>
                      <a:gd name="connsiteX44" fmla="*/ 134686 w 156890"/>
                      <a:gd name="connsiteY44" fmla="*/ 387436 h 461661"/>
                      <a:gd name="connsiteX45" fmla="*/ 133798 w 156890"/>
                      <a:gd name="connsiteY45" fmla="*/ 394541 h 461661"/>
                      <a:gd name="connsiteX46" fmla="*/ 132021 w 156890"/>
                      <a:gd name="connsiteY46" fmla="*/ 408562 h 461661"/>
                      <a:gd name="connsiteX47" fmla="*/ 53862 w 156890"/>
                      <a:gd name="connsiteY47" fmla="*/ 416302 h 461661"/>
                      <a:gd name="connsiteX48" fmla="*/ 50436 w 156890"/>
                      <a:gd name="connsiteY48" fmla="*/ 393780 h 461661"/>
                      <a:gd name="connsiteX49" fmla="*/ 134686 w 156890"/>
                      <a:gd name="connsiteY49" fmla="*/ 387436 h 461661"/>
                      <a:gd name="connsiteX50" fmla="*/ 134686 w 156890"/>
                      <a:gd name="connsiteY50" fmla="*/ 387436 h 461661"/>
                      <a:gd name="connsiteX51" fmla="*/ 129484 w 156890"/>
                      <a:gd name="connsiteY51" fmla="*/ 429878 h 461661"/>
                      <a:gd name="connsiteX52" fmla="*/ 127707 w 156890"/>
                      <a:gd name="connsiteY52" fmla="*/ 445992 h 461661"/>
                      <a:gd name="connsiteX53" fmla="*/ 56716 w 156890"/>
                      <a:gd name="connsiteY53" fmla="*/ 461662 h 461661"/>
                      <a:gd name="connsiteX54" fmla="*/ 55384 w 156890"/>
                      <a:gd name="connsiteY54" fmla="*/ 434826 h 461661"/>
                      <a:gd name="connsiteX55" fmla="*/ 129547 w 156890"/>
                      <a:gd name="connsiteY55" fmla="*/ 429878 h 4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56890" h="461661">
                        <a:moveTo>
                          <a:pt x="148706" y="0"/>
                        </a:moveTo>
                        <a:cubicBezTo>
                          <a:pt x="149848" y="4821"/>
                          <a:pt x="150419" y="11229"/>
                          <a:pt x="151244" y="19857"/>
                        </a:cubicBezTo>
                        <a:lnTo>
                          <a:pt x="151498" y="22331"/>
                        </a:lnTo>
                        <a:lnTo>
                          <a:pt x="4504" y="35210"/>
                        </a:lnTo>
                        <a:lnTo>
                          <a:pt x="0" y="6407"/>
                        </a:lnTo>
                        <a:lnTo>
                          <a:pt x="148770" y="0"/>
                        </a:lnTo>
                        <a:lnTo>
                          <a:pt x="148770" y="0"/>
                        </a:lnTo>
                        <a:close/>
                        <a:moveTo>
                          <a:pt x="152766" y="37240"/>
                        </a:moveTo>
                        <a:cubicBezTo>
                          <a:pt x="153718" y="49040"/>
                          <a:pt x="154797" y="63124"/>
                          <a:pt x="155558" y="79175"/>
                        </a:cubicBezTo>
                        <a:lnTo>
                          <a:pt x="10848" y="94527"/>
                        </a:lnTo>
                        <a:lnTo>
                          <a:pt x="5519" y="53164"/>
                        </a:lnTo>
                        <a:lnTo>
                          <a:pt x="152766" y="37240"/>
                        </a:lnTo>
                        <a:lnTo>
                          <a:pt x="152766" y="37240"/>
                        </a:lnTo>
                        <a:close/>
                        <a:moveTo>
                          <a:pt x="156256" y="96240"/>
                        </a:moveTo>
                        <a:cubicBezTo>
                          <a:pt x="156636" y="107533"/>
                          <a:pt x="156890" y="119523"/>
                          <a:pt x="156890" y="132275"/>
                        </a:cubicBezTo>
                        <a:lnTo>
                          <a:pt x="17193" y="138239"/>
                        </a:lnTo>
                        <a:lnTo>
                          <a:pt x="14147" y="113433"/>
                        </a:lnTo>
                        <a:lnTo>
                          <a:pt x="156256" y="96304"/>
                        </a:lnTo>
                        <a:lnTo>
                          <a:pt x="156256" y="96304"/>
                        </a:lnTo>
                        <a:close/>
                        <a:moveTo>
                          <a:pt x="156763" y="147691"/>
                        </a:moveTo>
                        <a:cubicBezTo>
                          <a:pt x="156636" y="158857"/>
                          <a:pt x="156256" y="170467"/>
                          <a:pt x="155685" y="182457"/>
                        </a:cubicBezTo>
                        <a:cubicBezTo>
                          <a:pt x="155431" y="188167"/>
                          <a:pt x="155114" y="193940"/>
                          <a:pt x="154733" y="199840"/>
                        </a:cubicBezTo>
                        <a:lnTo>
                          <a:pt x="24552" y="200474"/>
                        </a:lnTo>
                        <a:lnTo>
                          <a:pt x="20111" y="160062"/>
                        </a:lnTo>
                        <a:lnTo>
                          <a:pt x="156763" y="147755"/>
                        </a:lnTo>
                        <a:lnTo>
                          <a:pt x="156763" y="147755"/>
                        </a:lnTo>
                        <a:close/>
                        <a:moveTo>
                          <a:pt x="153528" y="217223"/>
                        </a:moveTo>
                        <a:cubicBezTo>
                          <a:pt x="152576" y="229404"/>
                          <a:pt x="151498" y="241775"/>
                          <a:pt x="150356" y="254082"/>
                        </a:cubicBezTo>
                        <a:lnTo>
                          <a:pt x="33053" y="257064"/>
                        </a:lnTo>
                        <a:lnTo>
                          <a:pt x="28739" y="220649"/>
                        </a:lnTo>
                        <a:lnTo>
                          <a:pt x="153528" y="217223"/>
                        </a:lnTo>
                        <a:lnTo>
                          <a:pt x="153528" y="217223"/>
                        </a:lnTo>
                        <a:close/>
                        <a:moveTo>
                          <a:pt x="148579" y="272036"/>
                        </a:moveTo>
                        <a:cubicBezTo>
                          <a:pt x="147120" y="286310"/>
                          <a:pt x="145471" y="300458"/>
                          <a:pt x="143885" y="313971"/>
                        </a:cubicBezTo>
                        <a:lnTo>
                          <a:pt x="40475" y="318919"/>
                        </a:lnTo>
                        <a:lnTo>
                          <a:pt x="35083" y="275906"/>
                        </a:lnTo>
                        <a:lnTo>
                          <a:pt x="148643" y="272036"/>
                        </a:lnTo>
                        <a:lnTo>
                          <a:pt x="148643" y="272036"/>
                        </a:lnTo>
                        <a:close/>
                        <a:moveTo>
                          <a:pt x="141411" y="333955"/>
                        </a:moveTo>
                        <a:cubicBezTo>
                          <a:pt x="140078" y="344867"/>
                          <a:pt x="138746" y="355208"/>
                          <a:pt x="137541" y="364914"/>
                        </a:cubicBezTo>
                        <a:lnTo>
                          <a:pt x="47898" y="370941"/>
                        </a:lnTo>
                        <a:lnTo>
                          <a:pt x="44980" y="335858"/>
                        </a:lnTo>
                        <a:lnTo>
                          <a:pt x="141474" y="334018"/>
                        </a:lnTo>
                        <a:lnTo>
                          <a:pt x="141474" y="334018"/>
                        </a:lnTo>
                        <a:close/>
                        <a:moveTo>
                          <a:pt x="134686" y="387436"/>
                        </a:moveTo>
                        <a:lnTo>
                          <a:pt x="133798" y="394541"/>
                        </a:lnTo>
                        <a:cubicBezTo>
                          <a:pt x="133163" y="399616"/>
                          <a:pt x="132592" y="404248"/>
                          <a:pt x="132021" y="408562"/>
                        </a:cubicBezTo>
                        <a:lnTo>
                          <a:pt x="53862" y="416302"/>
                        </a:lnTo>
                        <a:lnTo>
                          <a:pt x="50436" y="393780"/>
                        </a:lnTo>
                        <a:lnTo>
                          <a:pt x="134686" y="387436"/>
                        </a:lnTo>
                        <a:lnTo>
                          <a:pt x="134686" y="387436"/>
                        </a:lnTo>
                        <a:close/>
                        <a:moveTo>
                          <a:pt x="129484" y="429878"/>
                        </a:moveTo>
                        <a:cubicBezTo>
                          <a:pt x="128722" y="436539"/>
                          <a:pt x="128151" y="441805"/>
                          <a:pt x="127707" y="445992"/>
                        </a:cubicBezTo>
                        <a:lnTo>
                          <a:pt x="56716" y="461662"/>
                        </a:lnTo>
                        <a:lnTo>
                          <a:pt x="55384" y="434826"/>
                        </a:lnTo>
                        <a:lnTo>
                          <a:pt x="129547" y="42987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4" name="Freeform: Shape 9953">
                    <a:extLst>
                      <a:ext uri="{FF2B5EF4-FFF2-40B4-BE49-F238E27FC236}">
                        <a16:creationId xmlns:a16="http://schemas.microsoft.com/office/drawing/2014/main" id="{D0B97450-8886-3878-16A2-534BDF67856E}"/>
                      </a:ext>
                    </a:extLst>
                  </p:cNvPr>
                  <p:cNvSpPr/>
                  <p:nvPr/>
                </p:nvSpPr>
                <p:spPr>
                  <a:xfrm>
                    <a:off x="1399848" y="2800439"/>
                    <a:ext cx="164825" cy="467860"/>
                  </a:xfrm>
                  <a:custGeom>
                    <a:avLst/>
                    <a:gdLst>
                      <a:gd name="connsiteX0" fmla="*/ 14314 w 164825"/>
                      <a:gd name="connsiteY0" fmla="*/ 4806 h 467860"/>
                      <a:gd name="connsiteX1" fmla="*/ 75281 w 164825"/>
                      <a:gd name="connsiteY1" fmla="*/ 809 h 467860"/>
                      <a:gd name="connsiteX2" fmla="*/ 149634 w 164825"/>
                      <a:gd name="connsiteY2" fmla="*/ 809 h 467860"/>
                      <a:gd name="connsiteX3" fmla="*/ 164733 w 164825"/>
                      <a:gd name="connsiteY3" fmla="*/ 8929 h 467860"/>
                      <a:gd name="connsiteX4" fmla="*/ 162830 w 164825"/>
                      <a:gd name="connsiteY4" fmla="*/ 63045 h 467860"/>
                      <a:gd name="connsiteX5" fmla="*/ 155471 w 164825"/>
                      <a:gd name="connsiteY5" fmla="*/ 257683 h 467860"/>
                      <a:gd name="connsiteX6" fmla="*/ 144622 w 164825"/>
                      <a:gd name="connsiteY6" fmla="*/ 435572 h 467860"/>
                      <a:gd name="connsiteX7" fmla="*/ 131934 w 164825"/>
                      <a:gd name="connsiteY7" fmla="*/ 467546 h 467860"/>
                      <a:gd name="connsiteX8" fmla="*/ 97485 w 164825"/>
                      <a:gd name="connsiteY8" fmla="*/ 466024 h 467860"/>
                      <a:gd name="connsiteX9" fmla="*/ 50793 w 164825"/>
                      <a:gd name="connsiteY9" fmla="*/ 465389 h 467860"/>
                      <a:gd name="connsiteX10" fmla="*/ 40325 w 164825"/>
                      <a:gd name="connsiteY10" fmla="*/ 461329 h 467860"/>
                      <a:gd name="connsiteX11" fmla="*/ 39246 w 164825"/>
                      <a:gd name="connsiteY11" fmla="*/ 423962 h 467860"/>
                      <a:gd name="connsiteX12" fmla="*/ 24401 w 164825"/>
                      <a:gd name="connsiteY12" fmla="*/ 264471 h 467860"/>
                      <a:gd name="connsiteX13" fmla="*/ 1308 w 164825"/>
                      <a:gd name="connsiteY13" fmla="*/ 50928 h 467860"/>
                      <a:gd name="connsiteX14" fmla="*/ 14377 w 164825"/>
                      <a:gd name="connsiteY14" fmla="*/ 4806 h 46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825" h="467860">
                        <a:moveTo>
                          <a:pt x="14314" y="4806"/>
                        </a:moveTo>
                        <a:cubicBezTo>
                          <a:pt x="27065" y="4108"/>
                          <a:pt x="48572" y="1887"/>
                          <a:pt x="75281" y="809"/>
                        </a:cubicBezTo>
                        <a:cubicBezTo>
                          <a:pt x="101990" y="-270"/>
                          <a:pt x="133901" y="-270"/>
                          <a:pt x="149634" y="809"/>
                        </a:cubicBezTo>
                        <a:cubicBezTo>
                          <a:pt x="165431" y="1951"/>
                          <a:pt x="165050" y="4298"/>
                          <a:pt x="164733" y="8929"/>
                        </a:cubicBezTo>
                        <a:cubicBezTo>
                          <a:pt x="164416" y="13561"/>
                          <a:pt x="164225" y="20539"/>
                          <a:pt x="162830" y="63045"/>
                        </a:cubicBezTo>
                        <a:cubicBezTo>
                          <a:pt x="161434" y="105614"/>
                          <a:pt x="158833" y="183710"/>
                          <a:pt x="155471" y="257683"/>
                        </a:cubicBezTo>
                        <a:cubicBezTo>
                          <a:pt x="152108" y="331592"/>
                          <a:pt x="147921" y="401377"/>
                          <a:pt x="144622" y="435572"/>
                        </a:cubicBezTo>
                        <a:cubicBezTo>
                          <a:pt x="141323" y="469766"/>
                          <a:pt x="138912" y="468434"/>
                          <a:pt x="131934" y="467546"/>
                        </a:cubicBezTo>
                        <a:cubicBezTo>
                          <a:pt x="124955" y="466658"/>
                          <a:pt x="113409" y="466214"/>
                          <a:pt x="97485" y="466024"/>
                        </a:cubicBezTo>
                        <a:cubicBezTo>
                          <a:pt x="81498" y="465833"/>
                          <a:pt x="61133" y="465833"/>
                          <a:pt x="50793" y="465389"/>
                        </a:cubicBezTo>
                        <a:cubicBezTo>
                          <a:pt x="40452" y="464945"/>
                          <a:pt x="40134" y="464057"/>
                          <a:pt x="40325" y="461329"/>
                        </a:cubicBezTo>
                        <a:cubicBezTo>
                          <a:pt x="40515" y="458601"/>
                          <a:pt x="41276" y="453906"/>
                          <a:pt x="39246" y="423962"/>
                        </a:cubicBezTo>
                        <a:cubicBezTo>
                          <a:pt x="37216" y="394018"/>
                          <a:pt x="32458" y="338697"/>
                          <a:pt x="24401" y="264471"/>
                        </a:cubicBezTo>
                        <a:cubicBezTo>
                          <a:pt x="16344" y="190244"/>
                          <a:pt x="4988" y="97113"/>
                          <a:pt x="1308" y="50928"/>
                        </a:cubicBezTo>
                        <a:cubicBezTo>
                          <a:pt x="-2371" y="4742"/>
                          <a:pt x="1626" y="5504"/>
                          <a:pt x="14377" y="48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5" name="Freeform: Shape 9954">
                    <a:extLst>
                      <a:ext uri="{FF2B5EF4-FFF2-40B4-BE49-F238E27FC236}">
                        <a16:creationId xmlns:a16="http://schemas.microsoft.com/office/drawing/2014/main" id="{2C094631-5A52-5D42-8900-FBF3483AC7C9}"/>
                      </a:ext>
                    </a:extLst>
                  </p:cNvPr>
                  <p:cNvSpPr/>
                  <p:nvPr/>
                </p:nvSpPr>
                <p:spPr>
                  <a:xfrm>
                    <a:off x="1400585" y="2829353"/>
                    <a:ext cx="147183" cy="439011"/>
                  </a:xfrm>
                  <a:custGeom>
                    <a:avLst/>
                    <a:gdLst>
                      <a:gd name="connsiteX0" fmla="*/ 144456 w 147183"/>
                      <a:gd name="connsiteY0" fmla="*/ 400124 h 439011"/>
                      <a:gd name="connsiteX1" fmla="*/ 143821 w 147183"/>
                      <a:gd name="connsiteY1" fmla="*/ 406722 h 439011"/>
                      <a:gd name="connsiteX2" fmla="*/ 131133 w 147183"/>
                      <a:gd name="connsiteY2" fmla="*/ 438696 h 439011"/>
                      <a:gd name="connsiteX3" fmla="*/ 96684 w 147183"/>
                      <a:gd name="connsiteY3" fmla="*/ 437174 h 439011"/>
                      <a:gd name="connsiteX4" fmla="*/ 49992 w 147183"/>
                      <a:gd name="connsiteY4" fmla="*/ 436539 h 439011"/>
                      <a:gd name="connsiteX5" fmla="*/ 39524 w 147183"/>
                      <a:gd name="connsiteY5" fmla="*/ 432479 h 439011"/>
                      <a:gd name="connsiteX6" fmla="*/ 38763 w 147183"/>
                      <a:gd name="connsiteY6" fmla="*/ 399934 h 439011"/>
                      <a:gd name="connsiteX7" fmla="*/ 144456 w 147183"/>
                      <a:gd name="connsiteY7" fmla="*/ 400187 h 439011"/>
                      <a:gd name="connsiteX8" fmla="*/ 144456 w 147183"/>
                      <a:gd name="connsiteY8" fmla="*/ 400187 h 439011"/>
                      <a:gd name="connsiteX9" fmla="*/ 38001 w 147183"/>
                      <a:gd name="connsiteY9" fmla="*/ 388641 h 439011"/>
                      <a:gd name="connsiteX10" fmla="*/ 36288 w 147183"/>
                      <a:gd name="connsiteY10" fmla="*/ 366183 h 439011"/>
                      <a:gd name="connsiteX11" fmla="*/ 135574 w 147183"/>
                      <a:gd name="connsiteY11" fmla="*/ 371385 h 439011"/>
                      <a:gd name="connsiteX12" fmla="*/ 133925 w 147183"/>
                      <a:gd name="connsiteY12" fmla="*/ 388958 h 439011"/>
                      <a:gd name="connsiteX13" fmla="*/ 38065 w 147183"/>
                      <a:gd name="connsiteY13" fmla="*/ 388705 h 439011"/>
                      <a:gd name="connsiteX14" fmla="*/ 38065 w 147183"/>
                      <a:gd name="connsiteY14" fmla="*/ 388705 h 439011"/>
                      <a:gd name="connsiteX15" fmla="*/ 34893 w 147183"/>
                      <a:gd name="connsiteY15" fmla="*/ 349942 h 439011"/>
                      <a:gd name="connsiteX16" fmla="*/ 32736 w 147183"/>
                      <a:gd name="connsiteY16" fmla="*/ 326215 h 439011"/>
                      <a:gd name="connsiteX17" fmla="*/ 134559 w 147183"/>
                      <a:gd name="connsiteY17" fmla="*/ 330338 h 439011"/>
                      <a:gd name="connsiteX18" fmla="*/ 130435 w 147183"/>
                      <a:gd name="connsiteY18" fmla="*/ 353812 h 439011"/>
                      <a:gd name="connsiteX19" fmla="*/ 34829 w 147183"/>
                      <a:gd name="connsiteY19" fmla="*/ 349942 h 439011"/>
                      <a:gd name="connsiteX20" fmla="*/ 34829 w 147183"/>
                      <a:gd name="connsiteY20" fmla="*/ 349942 h 439011"/>
                      <a:gd name="connsiteX21" fmla="*/ 30959 w 147183"/>
                      <a:gd name="connsiteY21" fmla="*/ 306992 h 439011"/>
                      <a:gd name="connsiteX22" fmla="*/ 28295 w 147183"/>
                      <a:gd name="connsiteY22" fmla="*/ 280283 h 439011"/>
                      <a:gd name="connsiteX23" fmla="*/ 130943 w 147183"/>
                      <a:gd name="connsiteY23" fmla="*/ 285993 h 439011"/>
                      <a:gd name="connsiteX24" fmla="*/ 129610 w 147183"/>
                      <a:gd name="connsiteY24" fmla="*/ 311814 h 439011"/>
                      <a:gd name="connsiteX25" fmla="*/ 30959 w 147183"/>
                      <a:gd name="connsiteY25" fmla="*/ 306992 h 439011"/>
                      <a:gd name="connsiteX26" fmla="*/ 30959 w 147183"/>
                      <a:gd name="connsiteY26" fmla="*/ 306992 h 439011"/>
                      <a:gd name="connsiteX27" fmla="*/ 26963 w 147183"/>
                      <a:gd name="connsiteY27" fmla="*/ 267215 h 439011"/>
                      <a:gd name="connsiteX28" fmla="*/ 24108 w 147183"/>
                      <a:gd name="connsiteY28" fmla="*/ 240315 h 439011"/>
                      <a:gd name="connsiteX29" fmla="*/ 140078 w 147183"/>
                      <a:gd name="connsiteY29" fmla="*/ 240950 h 439011"/>
                      <a:gd name="connsiteX30" fmla="*/ 140459 w 147183"/>
                      <a:gd name="connsiteY30" fmla="*/ 265755 h 439011"/>
                      <a:gd name="connsiteX31" fmla="*/ 26963 w 147183"/>
                      <a:gd name="connsiteY31" fmla="*/ 267215 h 439011"/>
                      <a:gd name="connsiteX32" fmla="*/ 26963 w 147183"/>
                      <a:gd name="connsiteY32" fmla="*/ 267215 h 439011"/>
                      <a:gd name="connsiteX33" fmla="*/ 22395 w 147183"/>
                      <a:gd name="connsiteY33" fmla="*/ 224963 h 439011"/>
                      <a:gd name="connsiteX34" fmla="*/ 17510 w 147183"/>
                      <a:gd name="connsiteY34" fmla="*/ 181442 h 439011"/>
                      <a:gd name="connsiteX35" fmla="*/ 139444 w 147183"/>
                      <a:gd name="connsiteY35" fmla="*/ 182965 h 439011"/>
                      <a:gd name="connsiteX36" fmla="*/ 137604 w 147183"/>
                      <a:gd name="connsiteY36" fmla="*/ 222044 h 439011"/>
                      <a:gd name="connsiteX37" fmla="*/ 22331 w 147183"/>
                      <a:gd name="connsiteY37" fmla="*/ 224963 h 439011"/>
                      <a:gd name="connsiteX38" fmla="*/ 22331 w 147183"/>
                      <a:gd name="connsiteY38" fmla="*/ 224963 h 439011"/>
                      <a:gd name="connsiteX39" fmla="*/ 15733 w 147183"/>
                      <a:gd name="connsiteY39" fmla="*/ 165391 h 439011"/>
                      <a:gd name="connsiteX40" fmla="*/ 11419 w 147183"/>
                      <a:gd name="connsiteY40" fmla="*/ 127453 h 439011"/>
                      <a:gd name="connsiteX41" fmla="*/ 135447 w 147183"/>
                      <a:gd name="connsiteY41" fmla="*/ 128088 h 439011"/>
                      <a:gd name="connsiteX42" fmla="*/ 138365 w 147183"/>
                      <a:gd name="connsiteY42" fmla="*/ 161839 h 439011"/>
                      <a:gd name="connsiteX43" fmla="*/ 15733 w 147183"/>
                      <a:gd name="connsiteY43" fmla="*/ 165391 h 439011"/>
                      <a:gd name="connsiteX44" fmla="*/ 15733 w 147183"/>
                      <a:gd name="connsiteY44" fmla="*/ 165391 h 439011"/>
                      <a:gd name="connsiteX45" fmla="*/ 9326 w 147183"/>
                      <a:gd name="connsiteY45" fmla="*/ 108738 h 439011"/>
                      <a:gd name="connsiteX46" fmla="*/ 6534 w 147183"/>
                      <a:gd name="connsiteY46" fmla="*/ 83552 h 439011"/>
                      <a:gd name="connsiteX47" fmla="*/ 143631 w 147183"/>
                      <a:gd name="connsiteY47" fmla="*/ 81332 h 439011"/>
                      <a:gd name="connsiteX48" fmla="*/ 144519 w 147183"/>
                      <a:gd name="connsiteY48" fmla="*/ 107787 h 439011"/>
                      <a:gd name="connsiteX49" fmla="*/ 9326 w 147183"/>
                      <a:gd name="connsiteY49" fmla="*/ 108675 h 439011"/>
                      <a:gd name="connsiteX50" fmla="*/ 9326 w 147183"/>
                      <a:gd name="connsiteY50" fmla="*/ 108675 h 439011"/>
                      <a:gd name="connsiteX51" fmla="*/ 4948 w 147183"/>
                      <a:gd name="connsiteY51" fmla="*/ 68707 h 439011"/>
                      <a:gd name="connsiteX52" fmla="*/ 2918 w 147183"/>
                      <a:gd name="connsiteY52" fmla="*/ 49167 h 439011"/>
                      <a:gd name="connsiteX53" fmla="*/ 143441 w 147183"/>
                      <a:gd name="connsiteY53" fmla="*/ 35971 h 439011"/>
                      <a:gd name="connsiteX54" fmla="*/ 143441 w 147183"/>
                      <a:gd name="connsiteY54" fmla="*/ 60142 h 439011"/>
                      <a:gd name="connsiteX55" fmla="*/ 4885 w 147183"/>
                      <a:gd name="connsiteY55" fmla="*/ 68707 h 439011"/>
                      <a:gd name="connsiteX56" fmla="*/ 4885 w 147183"/>
                      <a:gd name="connsiteY56" fmla="*/ 68707 h 439011"/>
                      <a:gd name="connsiteX57" fmla="*/ 571 w 147183"/>
                      <a:gd name="connsiteY57" fmla="*/ 22712 h 439011"/>
                      <a:gd name="connsiteX58" fmla="*/ 571 w 147183"/>
                      <a:gd name="connsiteY58" fmla="*/ 22077 h 439011"/>
                      <a:gd name="connsiteX59" fmla="*/ 0 w 147183"/>
                      <a:gd name="connsiteY59" fmla="*/ 15543 h 439011"/>
                      <a:gd name="connsiteX60" fmla="*/ 143631 w 147183"/>
                      <a:gd name="connsiteY60" fmla="*/ 0 h 439011"/>
                      <a:gd name="connsiteX61" fmla="*/ 147184 w 147183"/>
                      <a:gd name="connsiteY61" fmla="*/ 14211 h 439011"/>
                      <a:gd name="connsiteX62" fmla="*/ 8628 w 147183"/>
                      <a:gd name="connsiteY62" fmla="*/ 30769 h 439011"/>
                      <a:gd name="connsiteX63" fmla="*/ 571 w 147183"/>
                      <a:gd name="connsiteY63" fmla="*/ 22775 h 439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147183" h="439011">
                        <a:moveTo>
                          <a:pt x="144456" y="400124"/>
                        </a:moveTo>
                        <a:cubicBezTo>
                          <a:pt x="144265" y="402471"/>
                          <a:pt x="144075" y="404628"/>
                          <a:pt x="143821" y="406722"/>
                        </a:cubicBezTo>
                        <a:cubicBezTo>
                          <a:pt x="140522" y="440917"/>
                          <a:pt x="138112" y="439585"/>
                          <a:pt x="131133" y="438696"/>
                        </a:cubicBezTo>
                        <a:cubicBezTo>
                          <a:pt x="124155" y="437808"/>
                          <a:pt x="112608" y="437364"/>
                          <a:pt x="96684" y="437174"/>
                        </a:cubicBezTo>
                        <a:cubicBezTo>
                          <a:pt x="80697" y="436983"/>
                          <a:pt x="60333" y="436983"/>
                          <a:pt x="49992" y="436539"/>
                        </a:cubicBezTo>
                        <a:cubicBezTo>
                          <a:pt x="39651" y="436095"/>
                          <a:pt x="39334" y="435207"/>
                          <a:pt x="39524" y="432479"/>
                        </a:cubicBezTo>
                        <a:cubicBezTo>
                          <a:pt x="39714" y="429878"/>
                          <a:pt x="40412" y="425627"/>
                          <a:pt x="38763" y="399934"/>
                        </a:cubicBezTo>
                        <a:lnTo>
                          <a:pt x="144456" y="400187"/>
                        </a:lnTo>
                        <a:lnTo>
                          <a:pt x="144456" y="400187"/>
                        </a:lnTo>
                        <a:close/>
                        <a:moveTo>
                          <a:pt x="38001" y="388641"/>
                        </a:moveTo>
                        <a:cubicBezTo>
                          <a:pt x="37557" y="382107"/>
                          <a:pt x="36923" y="374621"/>
                          <a:pt x="36288" y="366183"/>
                        </a:cubicBezTo>
                        <a:lnTo>
                          <a:pt x="135574" y="371385"/>
                        </a:lnTo>
                        <a:lnTo>
                          <a:pt x="133925" y="388958"/>
                        </a:lnTo>
                        <a:lnTo>
                          <a:pt x="38065" y="388705"/>
                        </a:lnTo>
                        <a:lnTo>
                          <a:pt x="38065" y="388705"/>
                        </a:lnTo>
                        <a:close/>
                        <a:moveTo>
                          <a:pt x="34893" y="349942"/>
                        </a:moveTo>
                        <a:cubicBezTo>
                          <a:pt x="34258" y="342583"/>
                          <a:pt x="33560" y="334653"/>
                          <a:pt x="32736" y="326215"/>
                        </a:cubicBezTo>
                        <a:lnTo>
                          <a:pt x="134559" y="330338"/>
                        </a:lnTo>
                        <a:lnTo>
                          <a:pt x="130435" y="353812"/>
                        </a:lnTo>
                        <a:lnTo>
                          <a:pt x="34829" y="349942"/>
                        </a:lnTo>
                        <a:lnTo>
                          <a:pt x="34829" y="349942"/>
                        </a:lnTo>
                        <a:close/>
                        <a:moveTo>
                          <a:pt x="30959" y="306992"/>
                        </a:moveTo>
                        <a:cubicBezTo>
                          <a:pt x="30135" y="298491"/>
                          <a:pt x="29246" y="289609"/>
                          <a:pt x="28295" y="280283"/>
                        </a:cubicBezTo>
                        <a:lnTo>
                          <a:pt x="130943" y="285993"/>
                        </a:lnTo>
                        <a:lnTo>
                          <a:pt x="129610" y="311814"/>
                        </a:lnTo>
                        <a:lnTo>
                          <a:pt x="30959" y="306992"/>
                        </a:lnTo>
                        <a:lnTo>
                          <a:pt x="30959" y="306992"/>
                        </a:lnTo>
                        <a:close/>
                        <a:moveTo>
                          <a:pt x="26963" y="267215"/>
                        </a:moveTo>
                        <a:cubicBezTo>
                          <a:pt x="26074" y="258586"/>
                          <a:pt x="25123" y="249578"/>
                          <a:pt x="24108" y="240315"/>
                        </a:cubicBezTo>
                        <a:lnTo>
                          <a:pt x="140078" y="240950"/>
                        </a:lnTo>
                        <a:lnTo>
                          <a:pt x="140459" y="265755"/>
                        </a:lnTo>
                        <a:lnTo>
                          <a:pt x="26963" y="267215"/>
                        </a:lnTo>
                        <a:lnTo>
                          <a:pt x="26963" y="267215"/>
                        </a:lnTo>
                        <a:close/>
                        <a:moveTo>
                          <a:pt x="22395" y="224963"/>
                        </a:moveTo>
                        <a:cubicBezTo>
                          <a:pt x="20872" y="210879"/>
                          <a:pt x="19223" y="196224"/>
                          <a:pt x="17510" y="181442"/>
                        </a:cubicBezTo>
                        <a:lnTo>
                          <a:pt x="139444" y="182965"/>
                        </a:lnTo>
                        <a:lnTo>
                          <a:pt x="137604" y="222044"/>
                        </a:lnTo>
                        <a:lnTo>
                          <a:pt x="22331" y="224963"/>
                        </a:lnTo>
                        <a:lnTo>
                          <a:pt x="22331" y="224963"/>
                        </a:lnTo>
                        <a:close/>
                        <a:moveTo>
                          <a:pt x="15733" y="165391"/>
                        </a:moveTo>
                        <a:cubicBezTo>
                          <a:pt x="14274" y="152640"/>
                          <a:pt x="12815" y="139888"/>
                          <a:pt x="11419" y="127453"/>
                        </a:cubicBezTo>
                        <a:lnTo>
                          <a:pt x="135447" y="128088"/>
                        </a:lnTo>
                        <a:lnTo>
                          <a:pt x="138365" y="161839"/>
                        </a:lnTo>
                        <a:lnTo>
                          <a:pt x="15733" y="165391"/>
                        </a:lnTo>
                        <a:lnTo>
                          <a:pt x="15733" y="165391"/>
                        </a:lnTo>
                        <a:close/>
                        <a:moveTo>
                          <a:pt x="9326" y="108738"/>
                        </a:moveTo>
                        <a:cubicBezTo>
                          <a:pt x="8374" y="100110"/>
                          <a:pt x="7423" y="91673"/>
                          <a:pt x="6534" y="83552"/>
                        </a:cubicBezTo>
                        <a:lnTo>
                          <a:pt x="143631" y="81332"/>
                        </a:lnTo>
                        <a:lnTo>
                          <a:pt x="144519" y="107787"/>
                        </a:lnTo>
                        <a:lnTo>
                          <a:pt x="9326" y="108675"/>
                        </a:lnTo>
                        <a:lnTo>
                          <a:pt x="9326" y="108675"/>
                        </a:lnTo>
                        <a:close/>
                        <a:moveTo>
                          <a:pt x="4948" y="68707"/>
                        </a:moveTo>
                        <a:cubicBezTo>
                          <a:pt x="4251" y="61855"/>
                          <a:pt x="3553" y="55321"/>
                          <a:pt x="2918" y="49167"/>
                        </a:cubicBezTo>
                        <a:lnTo>
                          <a:pt x="143441" y="35971"/>
                        </a:lnTo>
                        <a:lnTo>
                          <a:pt x="143441" y="60142"/>
                        </a:lnTo>
                        <a:cubicBezTo>
                          <a:pt x="143441" y="60142"/>
                          <a:pt x="4885" y="68707"/>
                          <a:pt x="4885" y="68707"/>
                        </a:cubicBezTo>
                        <a:lnTo>
                          <a:pt x="4885" y="68707"/>
                        </a:lnTo>
                        <a:close/>
                        <a:moveTo>
                          <a:pt x="571" y="22712"/>
                        </a:moveTo>
                        <a:lnTo>
                          <a:pt x="571" y="22077"/>
                        </a:lnTo>
                        <a:cubicBezTo>
                          <a:pt x="317" y="19794"/>
                          <a:pt x="190" y="17573"/>
                          <a:pt x="0" y="15543"/>
                        </a:cubicBezTo>
                        <a:lnTo>
                          <a:pt x="143631" y="0"/>
                        </a:lnTo>
                        <a:lnTo>
                          <a:pt x="147184" y="14211"/>
                        </a:lnTo>
                        <a:lnTo>
                          <a:pt x="8628" y="30769"/>
                        </a:lnTo>
                        <a:lnTo>
                          <a:pt x="571" y="2277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6" name="Freeform: Shape 9955">
                    <a:extLst>
                      <a:ext uri="{FF2B5EF4-FFF2-40B4-BE49-F238E27FC236}">
                        <a16:creationId xmlns:a16="http://schemas.microsoft.com/office/drawing/2014/main" id="{84D19330-5F26-923C-1EC3-8AFA6D0F26BC}"/>
                      </a:ext>
                    </a:extLst>
                  </p:cNvPr>
                  <p:cNvSpPr/>
                  <p:nvPr/>
                </p:nvSpPr>
                <p:spPr>
                  <a:xfrm>
                    <a:off x="1152465" y="2790425"/>
                    <a:ext cx="286217" cy="424738"/>
                  </a:xfrm>
                  <a:custGeom>
                    <a:avLst/>
                    <a:gdLst>
                      <a:gd name="connsiteX0" fmla="*/ 44918 w 286217"/>
                      <a:gd name="connsiteY0" fmla="*/ 800 h 424738"/>
                      <a:gd name="connsiteX1" fmla="*/ 215321 w 286217"/>
                      <a:gd name="connsiteY1" fmla="*/ 863 h 424738"/>
                      <a:gd name="connsiteX2" fmla="*/ 261633 w 286217"/>
                      <a:gd name="connsiteY2" fmla="*/ 16216 h 424738"/>
                      <a:gd name="connsiteX3" fmla="*/ 271530 w 286217"/>
                      <a:gd name="connsiteY3" fmla="*/ 73377 h 424738"/>
                      <a:gd name="connsiteX4" fmla="*/ 280665 w 286217"/>
                      <a:gd name="connsiteY4" fmla="*/ 220179 h 424738"/>
                      <a:gd name="connsiteX5" fmla="*/ 285804 w 286217"/>
                      <a:gd name="connsiteY5" fmla="*/ 379290 h 424738"/>
                      <a:gd name="connsiteX6" fmla="*/ 255352 w 286217"/>
                      <a:gd name="connsiteY6" fmla="*/ 417926 h 424738"/>
                      <a:gd name="connsiteX7" fmla="*/ 154671 w 286217"/>
                      <a:gd name="connsiteY7" fmla="*/ 424651 h 424738"/>
                      <a:gd name="connsiteX8" fmla="*/ 39906 w 286217"/>
                      <a:gd name="connsiteY8" fmla="*/ 392994 h 424738"/>
                      <a:gd name="connsiteX9" fmla="*/ 14339 w 286217"/>
                      <a:gd name="connsiteY9" fmla="*/ 261987 h 424738"/>
                      <a:gd name="connsiteX10" fmla="*/ 5204 w 286217"/>
                      <a:gd name="connsiteY10" fmla="*/ 72996 h 424738"/>
                      <a:gd name="connsiteX11" fmla="*/ 1 w 286217"/>
                      <a:gd name="connsiteY11" fmla="*/ 7398 h 424738"/>
                      <a:gd name="connsiteX12" fmla="*/ 45045 w 286217"/>
                      <a:gd name="connsiteY12" fmla="*/ 800 h 42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6217" h="424738">
                        <a:moveTo>
                          <a:pt x="44918" y="800"/>
                        </a:moveTo>
                        <a:cubicBezTo>
                          <a:pt x="88121" y="356"/>
                          <a:pt x="172562" y="-786"/>
                          <a:pt x="215321" y="863"/>
                        </a:cubicBezTo>
                        <a:cubicBezTo>
                          <a:pt x="258080" y="2513"/>
                          <a:pt x="259095" y="6954"/>
                          <a:pt x="261633" y="16216"/>
                        </a:cubicBezTo>
                        <a:cubicBezTo>
                          <a:pt x="264171" y="25478"/>
                          <a:pt x="268168" y="39626"/>
                          <a:pt x="271530" y="73377"/>
                        </a:cubicBezTo>
                        <a:cubicBezTo>
                          <a:pt x="274829" y="107127"/>
                          <a:pt x="277493" y="160545"/>
                          <a:pt x="280665" y="220179"/>
                        </a:cubicBezTo>
                        <a:cubicBezTo>
                          <a:pt x="283838" y="279751"/>
                          <a:pt x="287454" y="345539"/>
                          <a:pt x="285804" y="379290"/>
                        </a:cubicBezTo>
                        <a:cubicBezTo>
                          <a:pt x="284091" y="413041"/>
                          <a:pt x="277113" y="414817"/>
                          <a:pt x="255352" y="417926"/>
                        </a:cubicBezTo>
                        <a:cubicBezTo>
                          <a:pt x="233592" y="421035"/>
                          <a:pt x="197113" y="425412"/>
                          <a:pt x="154671" y="424651"/>
                        </a:cubicBezTo>
                        <a:cubicBezTo>
                          <a:pt x="112229" y="423889"/>
                          <a:pt x="63887" y="417926"/>
                          <a:pt x="39906" y="392994"/>
                        </a:cubicBezTo>
                        <a:cubicBezTo>
                          <a:pt x="15925" y="368061"/>
                          <a:pt x="16242" y="324160"/>
                          <a:pt x="14339" y="261987"/>
                        </a:cubicBezTo>
                        <a:cubicBezTo>
                          <a:pt x="12436" y="199878"/>
                          <a:pt x="8312" y="119498"/>
                          <a:pt x="5204" y="72996"/>
                        </a:cubicBezTo>
                        <a:cubicBezTo>
                          <a:pt x="2095" y="26430"/>
                          <a:pt x="65" y="13678"/>
                          <a:pt x="1" y="7398"/>
                        </a:cubicBezTo>
                        <a:cubicBezTo>
                          <a:pt x="-62" y="1117"/>
                          <a:pt x="1841" y="1244"/>
                          <a:pt x="45045" y="80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7" name="Freeform: Shape 9956">
                    <a:extLst>
                      <a:ext uri="{FF2B5EF4-FFF2-40B4-BE49-F238E27FC236}">
                        <a16:creationId xmlns:a16="http://schemas.microsoft.com/office/drawing/2014/main" id="{7D6971B0-8541-DBEC-E681-E92C1325FEF8}"/>
                      </a:ext>
                    </a:extLst>
                  </p:cNvPr>
                  <p:cNvSpPr/>
                  <p:nvPr/>
                </p:nvSpPr>
                <p:spPr>
                  <a:xfrm>
                    <a:off x="1188123" y="2813355"/>
                    <a:ext cx="83297" cy="107168"/>
                  </a:xfrm>
                  <a:custGeom>
                    <a:avLst/>
                    <a:gdLst>
                      <a:gd name="connsiteX0" fmla="*/ 441 w 83297"/>
                      <a:gd name="connsiteY0" fmla="*/ 15807 h 107168"/>
                      <a:gd name="connsiteX1" fmla="*/ 4057 w 83297"/>
                      <a:gd name="connsiteY1" fmla="*/ 77789 h 107168"/>
                      <a:gd name="connsiteX2" fmla="*/ 4247 w 83297"/>
                      <a:gd name="connsiteY2" fmla="*/ 104117 h 107168"/>
                      <a:gd name="connsiteX3" fmla="*/ 6722 w 83297"/>
                      <a:gd name="connsiteY3" fmla="*/ 106718 h 107168"/>
                      <a:gd name="connsiteX4" fmla="*/ 24168 w 83297"/>
                      <a:gd name="connsiteY4" fmla="*/ 106528 h 107168"/>
                      <a:gd name="connsiteX5" fmla="*/ 69465 w 83297"/>
                      <a:gd name="connsiteY5" fmla="*/ 107163 h 107168"/>
                      <a:gd name="connsiteX6" fmla="*/ 80504 w 83297"/>
                      <a:gd name="connsiteY6" fmla="*/ 105577 h 107168"/>
                      <a:gd name="connsiteX7" fmla="*/ 80884 w 83297"/>
                      <a:gd name="connsiteY7" fmla="*/ 101897 h 107168"/>
                      <a:gd name="connsiteX8" fmla="*/ 81265 w 83297"/>
                      <a:gd name="connsiteY8" fmla="*/ 81469 h 107168"/>
                      <a:gd name="connsiteX9" fmla="*/ 83295 w 83297"/>
                      <a:gd name="connsiteY9" fmla="*/ 19487 h 107168"/>
                      <a:gd name="connsiteX10" fmla="*/ 80948 w 83297"/>
                      <a:gd name="connsiteY10" fmla="*/ 4768 h 107168"/>
                      <a:gd name="connsiteX11" fmla="*/ 73715 w 83297"/>
                      <a:gd name="connsiteY11" fmla="*/ 4768 h 107168"/>
                      <a:gd name="connsiteX12" fmla="*/ 49164 w 83297"/>
                      <a:gd name="connsiteY12" fmla="*/ 3500 h 107168"/>
                      <a:gd name="connsiteX13" fmla="*/ 12622 w 83297"/>
                      <a:gd name="connsiteY13" fmla="*/ 1850 h 107168"/>
                      <a:gd name="connsiteX14" fmla="*/ 885 w 83297"/>
                      <a:gd name="connsiteY14" fmla="*/ 10 h 107168"/>
                      <a:gd name="connsiteX15" fmla="*/ 568 w 83297"/>
                      <a:gd name="connsiteY15" fmla="*/ 15744 h 10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3297" h="107168">
                        <a:moveTo>
                          <a:pt x="441" y="15807"/>
                        </a:moveTo>
                        <a:cubicBezTo>
                          <a:pt x="1329" y="30843"/>
                          <a:pt x="3359" y="60216"/>
                          <a:pt x="4057" y="77789"/>
                        </a:cubicBezTo>
                        <a:cubicBezTo>
                          <a:pt x="4818" y="95426"/>
                          <a:pt x="4247" y="101263"/>
                          <a:pt x="4247" y="104117"/>
                        </a:cubicBezTo>
                        <a:cubicBezTo>
                          <a:pt x="4247" y="106972"/>
                          <a:pt x="4882" y="106909"/>
                          <a:pt x="6722" y="106718"/>
                        </a:cubicBezTo>
                        <a:cubicBezTo>
                          <a:pt x="8561" y="106528"/>
                          <a:pt x="11670" y="106338"/>
                          <a:pt x="24168" y="106528"/>
                        </a:cubicBezTo>
                        <a:cubicBezTo>
                          <a:pt x="36666" y="106718"/>
                          <a:pt x="58553" y="107226"/>
                          <a:pt x="69465" y="107163"/>
                        </a:cubicBezTo>
                        <a:cubicBezTo>
                          <a:pt x="80377" y="107163"/>
                          <a:pt x="80377" y="106465"/>
                          <a:pt x="80504" y="105577"/>
                        </a:cubicBezTo>
                        <a:cubicBezTo>
                          <a:pt x="80631" y="104688"/>
                          <a:pt x="80884" y="103610"/>
                          <a:pt x="80884" y="101897"/>
                        </a:cubicBezTo>
                        <a:cubicBezTo>
                          <a:pt x="80884" y="100184"/>
                          <a:pt x="80694" y="97900"/>
                          <a:pt x="81265" y="81469"/>
                        </a:cubicBezTo>
                        <a:cubicBezTo>
                          <a:pt x="81836" y="65101"/>
                          <a:pt x="83168" y="34649"/>
                          <a:pt x="83295" y="19487"/>
                        </a:cubicBezTo>
                        <a:cubicBezTo>
                          <a:pt x="83359" y="4388"/>
                          <a:pt x="82217" y="4578"/>
                          <a:pt x="80948" y="4768"/>
                        </a:cubicBezTo>
                        <a:cubicBezTo>
                          <a:pt x="79679" y="4959"/>
                          <a:pt x="78347" y="5022"/>
                          <a:pt x="73715" y="4768"/>
                        </a:cubicBezTo>
                        <a:cubicBezTo>
                          <a:pt x="69021" y="4578"/>
                          <a:pt x="61027" y="4007"/>
                          <a:pt x="49164" y="3500"/>
                        </a:cubicBezTo>
                        <a:cubicBezTo>
                          <a:pt x="37237" y="2992"/>
                          <a:pt x="21440" y="2548"/>
                          <a:pt x="12622" y="1850"/>
                        </a:cubicBezTo>
                        <a:cubicBezTo>
                          <a:pt x="3803" y="1152"/>
                          <a:pt x="1900" y="137"/>
                          <a:pt x="885" y="10"/>
                        </a:cubicBezTo>
                        <a:cubicBezTo>
                          <a:pt x="-130" y="-117"/>
                          <a:pt x="-320" y="708"/>
                          <a:pt x="568" y="1574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8" name="Freeform: Shape 9957">
                    <a:extLst>
                      <a:ext uri="{FF2B5EF4-FFF2-40B4-BE49-F238E27FC236}">
                        <a16:creationId xmlns:a16="http://schemas.microsoft.com/office/drawing/2014/main" id="{71490DD5-05DF-4AC8-1441-E4412E9F3714}"/>
                      </a:ext>
                    </a:extLst>
                  </p:cNvPr>
                  <p:cNvSpPr/>
                  <p:nvPr/>
                </p:nvSpPr>
                <p:spPr>
                  <a:xfrm>
                    <a:off x="1304828" y="2810663"/>
                    <a:ext cx="90563" cy="110361"/>
                  </a:xfrm>
                  <a:custGeom>
                    <a:avLst/>
                    <a:gdLst>
                      <a:gd name="connsiteX0" fmla="*/ 1928 w 90563"/>
                      <a:gd name="connsiteY0" fmla="*/ 17674 h 110361"/>
                      <a:gd name="connsiteX1" fmla="*/ 1928 w 90563"/>
                      <a:gd name="connsiteY1" fmla="*/ 79149 h 110361"/>
                      <a:gd name="connsiteX2" fmla="*/ 24 w 90563"/>
                      <a:gd name="connsiteY2" fmla="*/ 106873 h 110361"/>
                      <a:gd name="connsiteX3" fmla="*/ 4085 w 90563"/>
                      <a:gd name="connsiteY3" fmla="*/ 110362 h 110361"/>
                      <a:gd name="connsiteX4" fmla="*/ 28002 w 90563"/>
                      <a:gd name="connsiteY4" fmla="*/ 110108 h 110361"/>
                      <a:gd name="connsiteX5" fmla="*/ 78692 w 90563"/>
                      <a:gd name="connsiteY5" fmla="*/ 109474 h 110361"/>
                      <a:gd name="connsiteX6" fmla="*/ 90555 w 90563"/>
                      <a:gd name="connsiteY6" fmla="*/ 108015 h 110361"/>
                      <a:gd name="connsiteX7" fmla="*/ 89350 w 90563"/>
                      <a:gd name="connsiteY7" fmla="*/ 87713 h 110361"/>
                      <a:gd name="connsiteX8" fmla="*/ 85670 w 90563"/>
                      <a:gd name="connsiteY8" fmla="*/ 17167 h 110361"/>
                      <a:gd name="connsiteX9" fmla="*/ 82561 w 90563"/>
                      <a:gd name="connsiteY9" fmla="*/ 38 h 110361"/>
                      <a:gd name="connsiteX10" fmla="*/ 71269 w 90563"/>
                      <a:gd name="connsiteY10" fmla="*/ 672 h 110361"/>
                      <a:gd name="connsiteX11" fmla="*/ 34790 w 90563"/>
                      <a:gd name="connsiteY11" fmla="*/ 1306 h 110361"/>
                      <a:gd name="connsiteX12" fmla="*/ 7193 w 90563"/>
                      <a:gd name="connsiteY12" fmla="*/ 1941 h 110361"/>
                      <a:gd name="connsiteX13" fmla="*/ 1864 w 90563"/>
                      <a:gd name="connsiteY13" fmla="*/ 17801 h 110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0563" h="110361">
                        <a:moveTo>
                          <a:pt x="1928" y="17674"/>
                        </a:moveTo>
                        <a:cubicBezTo>
                          <a:pt x="1928" y="32456"/>
                          <a:pt x="2308" y="61385"/>
                          <a:pt x="1928" y="79149"/>
                        </a:cubicBezTo>
                        <a:cubicBezTo>
                          <a:pt x="1484" y="96912"/>
                          <a:pt x="215" y="103510"/>
                          <a:pt x="24" y="106873"/>
                        </a:cubicBezTo>
                        <a:cubicBezTo>
                          <a:pt x="-166" y="110235"/>
                          <a:pt x="722" y="110362"/>
                          <a:pt x="4085" y="110362"/>
                        </a:cubicBezTo>
                        <a:cubicBezTo>
                          <a:pt x="7447" y="110362"/>
                          <a:pt x="13157" y="110235"/>
                          <a:pt x="28002" y="110108"/>
                        </a:cubicBezTo>
                        <a:cubicBezTo>
                          <a:pt x="42847" y="109918"/>
                          <a:pt x="66765" y="109727"/>
                          <a:pt x="78692" y="109474"/>
                        </a:cubicBezTo>
                        <a:cubicBezTo>
                          <a:pt x="90619" y="109220"/>
                          <a:pt x="90619" y="108839"/>
                          <a:pt x="90555" y="108015"/>
                        </a:cubicBezTo>
                        <a:cubicBezTo>
                          <a:pt x="90428" y="107190"/>
                          <a:pt x="90238" y="105858"/>
                          <a:pt x="89350" y="87713"/>
                        </a:cubicBezTo>
                        <a:cubicBezTo>
                          <a:pt x="88461" y="69569"/>
                          <a:pt x="86875" y="34550"/>
                          <a:pt x="85670" y="17167"/>
                        </a:cubicBezTo>
                        <a:cubicBezTo>
                          <a:pt x="84528" y="-280"/>
                          <a:pt x="83767" y="-153"/>
                          <a:pt x="82561" y="38"/>
                        </a:cubicBezTo>
                        <a:cubicBezTo>
                          <a:pt x="81419" y="228"/>
                          <a:pt x="79770" y="418"/>
                          <a:pt x="71269" y="672"/>
                        </a:cubicBezTo>
                        <a:cubicBezTo>
                          <a:pt x="62768" y="862"/>
                          <a:pt x="47415" y="1116"/>
                          <a:pt x="34790" y="1306"/>
                        </a:cubicBezTo>
                        <a:cubicBezTo>
                          <a:pt x="22165" y="1497"/>
                          <a:pt x="12269" y="1560"/>
                          <a:pt x="7193" y="1941"/>
                        </a:cubicBezTo>
                        <a:cubicBezTo>
                          <a:pt x="2118" y="2321"/>
                          <a:pt x="1864" y="3019"/>
                          <a:pt x="1864" y="1780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9" name="Freeform: Shape 9958">
                    <a:extLst>
                      <a:ext uri="{FF2B5EF4-FFF2-40B4-BE49-F238E27FC236}">
                        <a16:creationId xmlns:a16="http://schemas.microsoft.com/office/drawing/2014/main" id="{82A22EED-F28E-0CC1-C7DA-7D42B754383A}"/>
                      </a:ext>
                    </a:extLst>
                  </p:cNvPr>
                  <p:cNvSpPr/>
                  <p:nvPr/>
                </p:nvSpPr>
                <p:spPr>
                  <a:xfrm>
                    <a:off x="1301741" y="2936691"/>
                    <a:ext cx="97107" cy="91287"/>
                  </a:xfrm>
                  <a:custGeom>
                    <a:avLst/>
                    <a:gdLst>
                      <a:gd name="connsiteX0" fmla="*/ 1716 w 97107"/>
                      <a:gd name="connsiteY0" fmla="*/ 15611 h 91287"/>
                      <a:gd name="connsiteX1" fmla="*/ 3 w 97107"/>
                      <a:gd name="connsiteY1" fmla="*/ 74040 h 91287"/>
                      <a:gd name="connsiteX2" fmla="*/ 3428 w 97107"/>
                      <a:gd name="connsiteY2" fmla="*/ 88061 h 91287"/>
                      <a:gd name="connsiteX3" fmla="*/ 24681 w 97107"/>
                      <a:gd name="connsiteY3" fmla="*/ 88378 h 91287"/>
                      <a:gd name="connsiteX4" fmla="*/ 83111 w 97107"/>
                      <a:gd name="connsiteY4" fmla="*/ 91233 h 91287"/>
                      <a:gd name="connsiteX5" fmla="*/ 97068 w 97107"/>
                      <a:gd name="connsiteY5" fmla="*/ 88695 h 91287"/>
                      <a:gd name="connsiteX6" fmla="*/ 96433 w 97107"/>
                      <a:gd name="connsiteY6" fmla="*/ 69853 h 91287"/>
                      <a:gd name="connsiteX7" fmla="*/ 96243 w 97107"/>
                      <a:gd name="connsiteY7" fmla="*/ 14786 h 91287"/>
                      <a:gd name="connsiteX8" fmla="*/ 92690 w 97107"/>
                      <a:gd name="connsiteY8" fmla="*/ 956 h 91287"/>
                      <a:gd name="connsiteX9" fmla="*/ 74990 w 97107"/>
                      <a:gd name="connsiteY9" fmla="*/ 4 h 91287"/>
                      <a:gd name="connsiteX10" fmla="*/ 24681 w 97107"/>
                      <a:gd name="connsiteY10" fmla="*/ 829 h 91287"/>
                      <a:gd name="connsiteX11" fmla="*/ 4761 w 97107"/>
                      <a:gd name="connsiteY11" fmla="*/ 321 h 91287"/>
                      <a:gd name="connsiteX12" fmla="*/ 1716 w 97107"/>
                      <a:gd name="connsiteY12" fmla="*/ 15611 h 9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7107" h="91287">
                        <a:moveTo>
                          <a:pt x="1716" y="15611"/>
                        </a:moveTo>
                        <a:cubicBezTo>
                          <a:pt x="1018" y="30456"/>
                          <a:pt x="-61" y="59575"/>
                          <a:pt x="3" y="74040"/>
                        </a:cubicBezTo>
                        <a:cubicBezTo>
                          <a:pt x="3" y="88505"/>
                          <a:pt x="1208" y="88251"/>
                          <a:pt x="3428" y="88061"/>
                        </a:cubicBezTo>
                        <a:cubicBezTo>
                          <a:pt x="5649" y="87870"/>
                          <a:pt x="8884" y="87616"/>
                          <a:pt x="24681" y="88378"/>
                        </a:cubicBezTo>
                        <a:cubicBezTo>
                          <a:pt x="40542" y="89139"/>
                          <a:pt x="68900" y="90915"/>
                          <a:pt x="83111" y="91233"/>
                        </a:cubicBezTo>
                        <a:cubicBezTo>
                          <a:pt x="97322" y="91550"/>
                          <a:pt x="97258" y="90471"/>
                          <a:pt x="97068" y="88695"/>
                        </a:cubicBezTo>
                        <a:cubicBezTo>
                          <a:pt x="96878" y="86919"/>
                          <a:pt x="96497" y="84508"/>
                          <a:pt x="96433" y="69853"/>
                        </a:cubicBezTo>
                        <a:cubicBezTo>
                          <a:pt x="96433" y="55198"/>
                          <a:pt x="96687" y="28235"/>
                          <a:pt x="96243" y="14786"/>
                        </a:cubicBezTo>
                        <a:cubicBezTo>
                          <a:pt x="95799" y="1336"/>
                          <a:pt x="94594" y="1336"/>
                          <a:pt x="92690" y="956"/>
                        </a:cubicBezTo>
                        <a:cubicBezTo>
                          <a:pt x="90787" y="638"/>
                          <a:pt x="88059" y="-59"/>
                          <a:pt x="74990" y="4"/>
                        </a:cubicBezTo>
                        <a:cubicBezTo>
                          <a:pt x="61921" y="4"/>
                          <a:pt x="38448" y="765"/>
                          <a:pt x="24681" y="829"/>
                        </a:cubicBezTo>
                        <a:cubicBezTo>
                          <a:pt x="10915" y="892"/>
                          <a:pt x="6854" y="385"/>
                          <a:pt x="4761" y="321"/>
                        </a:cubicBezTo>
                        <a:cubicBezTo>
                          <a:pt x="2604" y="321"/>
                          <a:pt x="2350" y="765"/>
                          <a:pt x="1716" y="156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0" name="Freeform: Shape 9959">
                    <a:extLst>
                      <a:ext uri="{FF2B5EF4-FFF2-40B4-BE49-F238E27FC236}">
                        <a16:creationId xmlns:a16="http://schemas.microsoft.com/office/drawing/2014/main" id="{39A3ECF9-7D3B-090D-A01A-3278481FACC3}"/>
                      </a:ext>
                    </a:extLst>
                  </p:cNvPr>
                  <p:cNvSpPr/>
                  <p:nvPr/>
                </p:nvSpPr>
                <p:spPr>
                  <a:xfrm>
                    <a:off x="1295862" y="3047835"/>
                    <a:ext cx="99189" cy="159083"/>
                  </a:xfrm>
                  <a:custGeom>
                    <a:avLst/>
                    <a:gdLst>
                      <a:gd name="connsiteX0" fmla="*/ 2773 w 99189"/>
                      <a:gd name="connsiteY0" fmla="*/ 26655 h 159083"/>
                      <a:gd name="connsiteX1" fmla="*/ 108 w 99189"/>
                      <a:gd name="connsiteY1" fmla="*/ 130889 h 159083"/>
                      <a:gd name="connsiteX2" fmla="*/ 11020 w 99189"/>
                      <a:gd name="connsiteY2" fmla="*/ 157788 h 159083"/>
                      <a:gd name="connsiteX3" fmla="*/ 59743 w 99189"/>
                      <a:gd name="connsiteY3" fmla="*/ 159057 h 159083"/>
                      <a:gd name="connsiteX4" fmla="*/ 91908 w 99189"/>
                      <a:gd name="connsiteY4" fmla="*/ 153791 h 159083"/>
                      <a:gd name="connsiteX5" fmla="*/ 95206 w 99189"/>
                      <a:gd name="connsiteY5" fmla="*/ 117884 h 159083"/>
                      <a:gd name="connsiteX6" fmla="*/ 99076 w 99189"/>
                      <a:gd name="connsiteY6" fmla="*/ 25386 h 159083"/>
                      <a:gd name="connsiteX7" fmla="*/ 94255 w 99189"/>
                      <a:gd name="connsiteY7" fmla="*/ 2865 h 159083"/>
                      <a:gd name="connsiteX8" fmla="*/ 73510 w 99189"/>
                      <a:gd name="connsiteY8" fmla="*/ 2547 h 159083"/>
                      <a:gd name="connsiteX9" fmla="*/ 34239 w 99189"/>
                      <a:gd name="connsiteY9" fmla="*/ 1342 h 159083"/>
                      <a:gd name="connsiteX10" fmla="*/ 10385 w 99189"/>
                      <a:gd name="connsiteY10" fmla="*/ 454 h 159083"/>
                      <a:gd name="connsiteX11" fmla="*/ 4422 w 99189"/>
                      <a:gd name="connsiteY11" fmla="*/ 10 h 159083"/>
                      <a:gd name="connsiteX12" fmla="*/ 2709 w 99189"/>
                      <a:gd name="connsiteY12" fmla="*/ 26655 h 159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9189" h="159083">
                        <a:moveTo>
                          <a:pt x="2773" y="26655"/>
                        </a:moveTo>
                        <a:cubicBezTo>
                          <a:pt x="1948" y="52856"/>
                          <a:pt x="552" y="104815"/>
                          <a:pt x="108" y="130889"/>
                        </a:cubicBezTo>
                        <a:cubicBezTo>
                          <a:pt x="-336" y="156963"/>
                          <a:pt x="108" y="157217"/>
                          <a:pt x="11020" y="157788"/>
                        </a:cubicBezTo>
                        <a:cubicBezTo>
                          <a:pt x="21995" y="158359"/>
                          <a:pt x="43438" y="159247"/>
                          <a:pt x="59743" y="159057"/>
                        </a:cubicBezTo>
                        <a:cubicBezTo>
                          <a:pt x="76047" y="158867"/>
                          <a:pt x="87213" y="157661"/>
                          <a:pt x="91908" y="153791"/>
                        </a:cubicBezTo>
                        <a:cubicBezTo>
                          <a:pt x="96602" y="149921"/>
                          <a:pt x="94762" y="143387"/>
                          <a:pt x="95206" y="117884"/>
                        </a:cubicBezTo>
                        <a:cubicBezTo>
                          <a:pt x="95714" y="92317"/>
                          <a:pt x="98505" y="47781"/>
                          <a:pt x="99076" y="25386"/>
                        </a:cubicBezTo>
                        <a:cubicBezTo>
                          <a:pt x="99647" y="3055"/>
                          <a:pt x="98061" y="2928"/>
                          <a:pt x="94255" y="2865"/>
                        </a:cubicBezTo>
                        <a:cubicBezTo>
                          <a:pt x="90512" y="2865"/>
                          <a:pt x="84548" y="2865"/>
                          <a:pt x="73510" y="2547"/>
                        </a:cubicBezTo>
                        <a:cubicBezTo>
                          <a:pt x="62407" y="2294"/>
                          <a:pt x="46166" y="1723"/>
                          <a:pt x="34239" y="1342"/>
                        </a:cubicBezTo>
                        <a:cubicBezTo>
                          <a:pt x="22312" y="961"/>
                          <a:pt x="14700" y="708"/>
                          <a:pt x="10385" y="454"/>
                        </a:cubicBezTo>
                        <a:cubicBezTo>
                          <a:pt x="6072" y="200"/>
                          <a:pt x="5056" y="-54"/>
                          <a:pt x="4422" y="10"/>
                        </a:cubicBezTo>
                        <a:cubicBezTo>
                          <a:pt x="3788" y="10"/>
                          <a:pt x="3534" y="454"/>
                          <a:pt x="2709" y="2665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1" name="Freeform: Shape 9960">
                    <a:extLst>
                      <a:ext uri="{FF2B5EF4-FFF2-40B4-BE49-F238E27FC236}">
                        <a16:creationId xmlns:a16="http://schemas.microsoft.com/office/drawing/2014/main" id="{D6578992-AE80-0600-9E2B-5CE1D7CF6FF9}"/>
                      </a:ext>
                    </a:extLst>
                  </p:cNvPr>
                  <p:cNvSpPr/>
                  <p:nvPr/>
                </p:nvSpPr>
                <p:spPr>
                  <a:xfrm>
                    <a:off x="1192220" y="3041427"/>
                    <a:ext cx="76281" cy="156818"/>
                  </a:xfrm>
                  <a:custGeom>
                    <a:avLst/>
                    <a:gdLst>
                      <a:gd name="connsiteX0" fmla="*/ 73552 w 76281"/>
                      <a:gd name="connsiteY0" fmla="*/ 31476 h 156818"/>
                      <a:gd name="connsiteX1" fmla="*/ 76280 w 76281"/>
                      <a:gd name="connsiteY1" fmla="*/ 130889 h 156818"/>
                      <a:gd name="connsiteX2" fmla="*/ 61499 w 76281"/>
                      <a:gd name="connsiteY2" fmla="*/ 156392 h 156818"/>
                      <a:gd name="connsiteX3" fmla="*/ 13474 w 76281"/>
                      <a:gd name="connsiteY3" fmla="*/ 155123 h 156818"/>
                      <a:gd name="connsiteX4" fmla="*/ 405 w 76281"/>
                      <a:gd name="connsiteY4" fmla="*/ 121753 h 156818"/>
                      <a:gd name="connsiteX5" fmla="*/ 87 w 76281"/>
                      <a:gd name="connsiteY5" fmla="*/ 26972 h 156818"/>
                      <a:gd name="connsiteX6" fmla="*/ 1737 w 76281"/>
                      <a:gd name="connsiteY6" fmla="*/ 1976 h 156818"/>
                      <a:gd name="connsiteX7" fmla="*/ 5987 w 76281"/>
                      <a:gd name="connsiteY7" fmla="*/ 200 h 156818"/>
                      <a:gd name="connsiteX8" fmla="*/ 17851 w 76281"/>
                      <a:gd name="connsiteY8" fmla="*/ 644 h 156818"/>
                      <a:gd name="connsiteX9" fmla="*/ 43481 w 76281"/>
                      <a:gd name="connsiteY9" fmla="*/ 3753 h 156818"/>
                      <a:gd name="connsiteX10" fmla="*/ 68160 w 76281"/>
                      <a:gd name="connsiteY10" fmla="*/ 5085 h 156818"/>
                      <a:gd name="connsiteX11" fmla="*/ 73616 w 76281"/>
                      <a:gd name="connsiteY11" fmla="*/ 31413 h 15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6281" h="156818">
                        <a:moveTo>
                          <a:pt x="73552" y="31476"/>
                        </a:moveTo>
                        <a:cubicBezTo>
                          <a:pt x="74377" y="56599"/>
                          <a:pt x="76344" y="106020"/>
                          <a:pt x="76280" y="130889"/>
                        </a:cubicBezTo>
                        <a:cubicBezTo>
                          <a:pt x="76217" y="155695"/>
                          <a:pt x="74187" y="155948"/>
                          <a:pt x="61499" y="156392"/>
                        </a:cubicBezTo>
                        <a:cubicBezTo>
                          <a:pt x="48810" y="156836"/>
                          <a:pt x="25464" y="157471"/>
                          <a:pt x="13474" y="155123"/>
                        </a:cubicBezTo>
                        <a:cubicBezTo>
                          <a:pt x="1483" y="152776"/>
                          <a:pt x="785" y="147384"/>
                          <a:pt x="405" y="121753"/>
                        </a:cubicBezTo>
                        <a:cubicBezTo>
                          <a:pt x="24" y="96187"/>
                          <a:pt x="-103" y="50319"/>
                          <a:pt x="87" y="26972"/>
                        </a:cubicBezTo>
                        <a:cubicBezTo>
                          <a:pt x="278" y="3626"/>
                          <a:pt x="849" y="2738"/>
                          <a:pt x="1737" y="1976"/>
                        </a:cubicBezTo>
                        <a:cubicBezTo>
                          <a:pt x="2625" y="1215"/>
                          <a:pt x="3767" y="517"/>
                          <a:pt x="5987" y="200"/>
                        </a:cubicBezTo>
                        <a:cubicBezTo>
                          <a:pt x="8208" y="-117"/>
                          <a:pt x="11443" y="-117"/>
                          <a:pt x="17851" y="644"/>
                        </a:cubicBezTo>
                        <a:cubicBezTo>
                          <a:pt x="24195" y="1405"/>
                          <a:pt x="33711" y="2991"/>
                          <a:pt x="43481" y="3753"/>
                        </a:cubicBezTo>
                        <a:cubicBezTo>
                          <a:pt x="53251" y="4577"/>
                          <a:pt x="63275" y="4641"/>
                          <a:pt x="68160" y="5085"/>
                        </a:cubicBezTo>
                        <a:cubicBezTo>
                          <a:pt x="73045" y="5529"/>
                          <a:pt x="72791" y="6354"/>
                          <a:pt x="73616" y="3141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2" name="Freeform: Shape 9961">
                    <a:extLst>
                      <a:ext uri="{FF2B5EF4-FFF2-40B4-BE49-F238E27FC236}">
                        <a16:creationId xmlns:a16="http://schemas.microsoft.com/office/drawing/2014/main" id="{EC04E785-8302-66B6-CE11-199DEEA2B10E}"/>
                      </a:ext>
                    </a:extLst>
                  </p:cNvPr>
                  <p:cNvSpPr/>
                  <p:nvPr/>
                </p:nvSpPr>
                <p:spPr>
                  <a:xfrm>
                    <a:off x="1193386" y="2936368"/>
                    <a:ext cx="74353" cy="87878"/>
                  </a:xfrm>
                  <a:custGeom>
                    <a:avLst/>
                    <a:gdLst>
                      <a:gd name="connsiteX0" fmla="*/ 74353 w 74353"/>
                      <a:gd name="connsiteY0" fmla="*/ 15870 h 87878"/>
                      <a:gd name="connsiteX1" fmla="*/ 73973 w 74353"/>
                      <a:gd name="connsiteY1" fmla="*/ 72840 h 87878"/>
                      <a:gd name="connsiteX2" fmla="*/ 71562 w 74353"/>
                      <a:gd name="connsiteY2" fmla="*/ 87686 h 87878"/>
                      <a:gd name="connsiteX3" fmla="*/ 57287 w 74353"/>
                      <a:gd name="connsiteY3" fmla="*/ 87686 h 87878"/>
                      <a:gd name="connsiteX4" fmla="*/ 11863 w 74353"/>
                      <a:gd name="connsiteY4" fmla="*/ 85655 h 87878"/>
                      <a:gd name="connsiteX5" fmla="*/ 254 w 74353"/>
                      <a:gd name="connsiteY5" fmla="*/ 82610 h 87878"/>
                      <a:gd name="connsiteX6" fmla="*/ 0 w 74353"/>
                      <a:gd name="connsiteY6" fmla="*/ 66496 h 87878"/>
                      <a:gd name="connsiteX7" fmla="*/ 508 w 74353"/>
                      <a:gd name="connsiteY7" fmla="*/ 13015 h 87878"/>
                      <a:gd name="connsiteX8" fmla="*/ 2347 w 74353"/>
                      <a:gd name="connsiteY8" fmla="*/ 10 h 87878"/>
                      <a:gd name="connsiteX9" fmla="*/ 10404 w 74353"/>
                      <a:gd name="connsiteY9" fmla="*/ 200 h 87878"/>
                      <a:gd name="connsiteX10" fmla="*/ 37430 w 74353"/>
                      <a:gd name="connsiteY10" fmla="*/ 644 h 87878"/>
                      <a:gd name="connsiteX11" fmla="*/ 67946 w 74353"/>
                      <a:gd name="connsiteY11" fmla="*/ 644 h 87878"/>
                      <a:gd name="connsiteX12" fmla="*/ 74226 w 74353"/>
                      <a:gd name="connsiteY12" fmla="*/ 15933 h 87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4353" h="87878">
                        <a:moveTo>
                          <a:pt x="74353" y="15870"/>
                        </a:moveTo>
                        <a:cubicBezTo>
                          <a:pt x="74353" y="30335"/>
                          <a:pt x="74353" y="58566"/>
                          <a:pt x="73973" y="72840"/>
                        </a:cubicBezTo>
                        <a:cubicBezTo>
                          <a:pt x="73592" y="87114"/>
                          <a:pt x="72704" y="87432"/>
                          <a:pt x="71562" y="87686"/>
                        </a:cubicBezTo>
                        <a:cubicBezTo>
                          <a:pt x="70483" y="87876"/>
                          <a:pt x="69151" y="88003"/>
                          <a:pt x="57287" y="87686"/>
                        </a:cubicBezTo>
                        <a:cubicBezTo>
                          <a:pt x="45487" y="87368"/>
                          <a:pt x="23156" y="86607"/>
                          <a:pt x="11863" y="85655"/>
                        </a:cubicBezTo>
                        <a:cubicBezTo>
                          <a:pt x="571" y="84767"/>
                          <a:pt x="444" y="83689"/>
                          <a:pt x="254" y="82610"/>
                        </a:cubicBezTo>
                        <a:cubicBezTo>
                          <a:pt x="127" y="81532"/>
                          <a:pt x="0" y="80326"/>
                          <a:pt x="0" y="66496"/>
                        </a:cubicBezTo>
                        <a:cubicBezTo>
                          <a:pt x="0" y="52666"/>
                          <a:pt x="190" y="26211"/>
                          <a:pt x="508" y="13015"/>
                        </a:cubicBezTo>
                        <a:cubicBezTo>
                          <a:pt x="825" y="-181"/>
                          <a:pt x="1396" y="-54"/>
                          <a:pt x="2347" y="10"/>
                        </a:cubicBezTo>
                        <a:cubicBezTo>
                          <a:pt x="3299" y="10"/>
                          <a:pt x="4695" y="10"/>
                          <a:pt x="10404" y="200"/>
                        </a:cubicBezTo>
                        <a:cubicBezTo>
                          <a:pt x="16114" y="327"/>
                          <a:pt x="26074" y="581"/>
                          <a:pt x="37430" y="644"/>
                        </a:cubicBezTo>
                        <a:cubicBezTo>
                          <a:pt x="48786" y="644"/>
                          <a:pt x="61538" y="390"/>
                          <a:pt x="67946" y="644"/>
                        </a:cubicBezTo>
                        <a:cubicBezTo>
                          <a:pt x="74290" y="834"/>
                          <a:pt x="74226" y="1469"/>
                          <a:pt x="74226" y="1593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3" name="Freeform: Shape 9962">
                    <a:extLst>
                      <a:ext uri="{FF2B5EF4-FFF2-40B4-BE49-F238E27FC236}">
                        <a16:creationId xmlns:a16="http://schemas.microsoft.com/office/drawing/2014/main" id="{32458CCF-5886-4466-93B0-FC115F013710}"/>
                      </a:ext>
                    </a:extLst>
                  </p:cNvPr>
                  <p:cNvSpPr/>
                  <p:nvPr/>
                </p:nvSpPr>
                <p:spPr>
                  <a:xfrm>
                    <a:off x="1352318" y="3157378"/>
                    <a:ext cx="70313" cy="47697"/>
                  </a:xfrm>
                  <a:custGeom>
                    <a:avLst/>
                    <a:gdLst>
                      <a:gd name="connsiteX0" fmla="*/ 6269 w 70313"/>
                      <a:gd name="connsiteY0" fmla="*/ 11893 h 47697"/>
                      <a:gd name="connsiteX1" fmla="*/ 1511 w 70313"/>
                      <a:gd name="connsiteY1" fmla="*/ 33082 h 47697"/>
                      <a:gd name="connsiteX2" fmla="*/ 24731 w 70313"/>
                      <a:gd name="connsiteY2" fmla="*/ 47674 h 47697"/>
                      <a:gd name="connsiteX3" fmla="*/ 54294 w 70313"/>
                      <a:gd name="connsiteY3" fmla="*/ 37269 h 47697"/>
                      <a:gd name="connsiteX4" fmla="*/ 65143 w 70313"/>
                      <a:gd name="connsiteY4" fmla="*/ 24010 h 47697"/>
                      <a:gd name="connsiteX5" fmla="*/ 70282 w 70313"/>
                      <a:gd name="connsiteY5" fmla="*/ 12908 h 47697"/>
                      <a:gd name="connsiteX6" fmla="*/ 58608 w 70313"/>
                      <a:gd name="connsiteY6" fmla="*/ 1932 h 47697"/>
                      <a:gd name="connsiteX7" fmla="*/ 30250 w 70313"/>
                      <a:gd name="connsiteY7" fmla="*/ 1108 h 47697"/>
                      <a:gd name="connsiteX8" fmla="*/ 6269 w 70313"/>
                      <a:gd name="connsiteY8" fmla="*/ 11893 h 47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0313" h="47697">
                        <a:moveTo>
                          <a:pt x="6269" y="11893"/>
                        </a:moveTo>
                        <a:cubicBezTo>
                          <a:pt x="686" y="17602"/>
                          <a:pt x="-1851" y="25660"/>
                          <a:pt x="1511" y="33082"/>
                        </a:cubicBezTo>
                        <a:cubicBezTo>
                          <a:pt x="4874" y="40505"/>
                          <a:pt x="14073" y="47230"/>
                          <a:pt x="24731" y="47674"/>
                        </a:cubicBezTo>
                        <a:cubicBezTo>
                          <a:pt x="35389" y="48118"/>
                          <a:pt x="47443" y="42345"/>
                          <a:pt x="54294" y="37269"/>
                        </a:cubicBezTo>
                        <a:cubicBezTo>
                          <a:pt x="61146" y="32194"/>
                          <a:pt x="62732" y="27817"/>
                          <a:pt x="65143" y="24010"/>
                        </a:cubicBezTo>
                        <a:cubicBezTo>
                          <a:pt x="67554" y="20204"/>
                          <a:pt x="70662" y="16841"/>
                          <a:pt x="70282" y="12908"/>
                        </a:cubicBezTo>
                        <a:cubicBezTo>
                          <a:pt x="69901" y="8911"/>
                          <a:pt x="66094" y="4280"/>
                          <a:pt x="58608" y="1932"/>
                        </a:cubicBezTo>
                        <a:cubicBezTo>
                          <a:pt x="51122" y="-415"/>
                          <a:pt x="40083" y="-542"/>
                          <a:pt x="30250" y="1108"/>
                        </a:cubicBezTo>
                        <a:cubicBezTo>
                          <a:pt x="20417" y="2757"/>
                          <a:pt x="11789" y="6183"/>
                          <a:pt x="6269" y="1189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4" name="Freeform: Shape 9963">
                    <a:extLst>
                      <a:ext uri="{FF2B5EF4-FFF2-40B4-BE49-F238E27FC236}">
                        <a16:creationId xmlns:a16="http://schemas.microsoft.com/office/drawing/2014/main" id="{15C1E12F-51AC-F3CB-4DFC-756E8824C10D}"/>
                      </a:ext>
                    </a:extLst>
                  </p:cNvPr>
                  <p:cNvSpPr/>
                  <p:nvPr/>
                </p:nvSpPr>
                <p:spPr>
                  <a:xfrm>
                    <a:off x="1284637" y="3176778"/>
                    <a:ext cx="76071" cy="36770"/>
                  </a:xfrm>
                  <a:custGeom>
                    <a:avLst/>
                    <a:gdLst>
                      <a:gd name="connsiteX0" fmla="*/ 2642 w 76071"/>
                      <a:gd name="connsiteY0" fmla="*/ 11272 h 36770"/>
                      <a:gd name="connsiteX1" fmla="*/ 44704 w 76071"/>
                      <a:gd name="connsiteY1" fmla="*/ 34745 h 36770"/>
                      <a:gd name="connsiteX2" fmla="*/ 76044 w 76071"/>
                      <a:gd name="connsiteY2" fmla="*/ 29162 h 36770"/>
                      <a:gd name="connsiteX3" fmla="*/ 50541 w 76071"/>
                      <a:gd name="connsiteY3" fmla="*/ 6006 h 36770"/>
                      <a:gd name="connsiteX4" fmla="*/ 12603 w 76071"/>
                      <a:gd name="connsiteY4" fmla="*/ 296 h 36770"/>
                      <a:gd name="connsiteX5" fmla="*/ 2642 w 76071"/>
                      <a:gd name="connsiteY5" fmla="*/ 11272 h 3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6071" h="36770">
                        <a:moveTo>
                          <a:pt x="2642" y="11272"/>
                        </a:moveTo>
                        <a:cubicBezTo>
                          <a:pt x="9050" y="18568"/>
                          <a:pt x="28146" y="30367"/>
                          <a:pt x="44704" y="34745"/>
                        </a:cubicBezTo>
                        <a:cubicBezTo>
                          <a:pt x="61262" y="39122"/>
                          <a:pt x="75409" y="36014"/>
                          <a:pt x="76044" y="29162"/>
                        </a:cubicBezTo>
                        <a:cubicBezTo>
                          <a:pt x="76742" y="22311"/>
                          <a:pt x="63990" y="11716"/>
                          <a:pt x="50541" y="6006"/>
                        </a:cubicBezTo>
                        <a:cubicBezTo>
                          <a:pt x="37091" y="296"/>
                          <a:pt x="22817" y="-592"/>
                          <a:pt x="12603" y="296"/>
                        </a:cubicBezTo>
                        <a:cubicBezTo>
                          <a:pt x="2389" y="1248"/>
                          <a:pt x="-3829" y="3976"/>
                          <a:pt x="2642" y="1127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5" name="Freeform: Shape 9964">
                    <a:extLst>
                      <a:ext uri="{FF2B5EF4-FFF2-40B4-BE49-F238E27FC236}">
                        <a16:creationId xmlns:a16="http://schemas.microsoft.com/office/drawing/2014/main" id="{70F922CC-A19C-AAB4-616D-E819BC803CDB}"/>
                      </a:ext>
                    </a:extLst>
                  </p:cNvPr>
                  <p:cNvSpPr/>
                  <p:nvPr/>
                </p:nvSpPr>
                <p:spPr>
                  <a:xfrm>
                    <a:off x="1250542" y="3170327"/>
                    <a:ext cx="49858" cy="36453"/>
                  </a:xfrm>
                  <a:custGeom>
                    <a:avLst/>
                    <a:gdLst>
                      <a:gd name="connsiteX0" fmla="*/ 829 w 49858"/>
                      <a:gd name="connsiteY0" fmla="*/ 10427 h 36453"/>
                      <a:gd name="connsiteX1" fmla="*/ 7237 w 49858"/>
                      <a:gd name="connsiteY1" fmla="*/ 30474 h 36453"/>
                      <a:gd name="connsiteX2" fmla="*/ 33819 w 49858"/>
                      <a:gd name="connsiteY2" fmla="*/ 35867 h 36453"/>
                      <a:gd name="connsiteX3" fmla="*/ 48474 w 49858"/>
                      <a:gd name="connsiteY3" fmla="*/ 23432 h 36453"/>
                      <a:gd name="connsiteX4" fmla="*/ 44794 w 49858"/>
                      <a:gd name="connsiteY4" fmla="*/ 7318 h 36453"/>
                      <a:gd name="connsiteX5" fmla="*/ 17895 w 49858"/>
                      <a:gd name="connsiteY5" fmla="*/ 23 h 36453"/>
                      <a:gd name="connsiteX6" fmla="*/ 893 w 49858"/>
                      <a:gd name="connsiteY6" fmla="*/ 10427 h 3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858" h="36453">
                        <a:moveTo>
                          <a:pt x="829" y="10427"/>
                        </a:moveTo>
                        <a:cubicBezTo>
                          <a:pt x="-1264" y="16644"/>
                          <a:pt x="512" y="25272"/>
                          <a:pt x="7237" y="30474"/>
                        </a:cubicBezTo>
                        <a:cubicBezTo>
                          <a:pt x="13962" y="35677"/>
                          <a:pt x="25762" y="37516"/>
                          <a:pt x="33819" y="35867"/>
                        </a:cubicBezTo>
                        <a:cubicBezTo>
                          <a:pt x="41876" y="34217"/>
                          <a:pt x="46253" y="29015"/>
                          <a:pt x="48474" y="23432"/>
                        </a:cubicBezTo>
                        <a:cubicBezTo>
                          <a:pt x="50694" y="17850"/>
                          <a:pt x="50757" y="11823"/>
                          <a:pt x="44794" y="7318"/>
                        </a:cubicBezTo>
                        <a:cubicBezTo>
                          <a:pt x="38831" y="2751"/>
                          <a:pt x="26840" y="-295"/>
                          <a:pt x="17895" y="23"/>
                        </a:cubicBezTo>
                        <a:cubicBezTo>
                          <a:pt x="8950" y="403"/>
                          <a:pt x="2986" y="4210"/>
                          <a:pt x="893" y="1042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6" name="Freeform: Shape 9965">
                    <a:extLst>
                      <a:ext uri="{FF2B5EF4-FFF2-40B4-BE49-F238E27FC236}">
                        <a16:creationId xmlns:a16="http://schemas.microsoft.com/office/drawing/2014/main" id="{F3EB4E97-A934-443A-28FC-178FCE27EC53}"/>
                      </a:ext>
                    </a:extLst>
                  </p:cNvPr>
                  <p:cNvSpPr/>
                  <p:nvPr/>
                </p:nvSpPr>
                <p:spPr>
                  <a:xfrm>
                    <a:off x="1145489" y="3142621"/>
                    <a:ext cx="59839" cy="34074"/>
                  </a:xfrm>
                  <a:custGeom>
                    <a:avLst/>
                    <a:gdLst>
                      <a:gd name="connsiteX0" fmla="*/ 126 w 59839"/>
                      <a:gd name="connsiteY0" fmla="*/ 17832 h 34074"/>
                      <a:gd name="connsiteX1" fmla="*/ 10150 w 59839"/>
                      <a:gd name="connsiteY1" fmla="*/ 32233 h 34074"/>
                      <a:gd name="connsiteX2" fmla="*/ 43773 w 59839"/>
                      <a:gd name="connsiteY2" fmla="*/ 31091 h 34074"/>
                      <a:gd name="connsiteX3" fmla="*/ 59824 w 59839"/>
                      <a:gd name="connsiteY3" fmla="*/ 16373 h 34074"/>
                      <a:gd name="connsiteX4" fmla="*/ 47390 w 59839"/>
                      <a:gd name="connsiteY4" fmla="*/ 2796 h 34074"/>
                      <a:gd name="connsiteX5" fmla="*/ 19793 w 59839"/>
                      <a:gd name="connsiteY5" fmla="*/ 639 h 34074"/>
                      <a:gd name="connsiteX6" fmla="*/ 2981 w 59839"/>
                      <a:gd name="connsiteY6" fmla="*/ 7808 h 34074"/>
                      <a:gd name="connsiteX7" fmla="*/ 189 w 59839"/>
                      <a:gd name="connsiteY7" fmla="*/ 17832 h 34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9839" h="34074">
                        <a:moveTo>
                          <a:pt x="126" y="17832"/>
                        </a:moveTo>
                        <a:cubicBezTo>
                          <a:pt x="570" y="22463"/>
                          <a:pt x="1902" y="29251"/>
                          <a:pt x="10150" y="32233"/>
                        </a:cubicBezTo>
                        <a:cubicBezTo>
                          <a:pt x="18397" y="35215"/>
                          <a:pt x="33496" y="34390"/>
                          <a:pt x="43773" y="31091"/>
                        </a:cubicBezTo>
                        <a:cubicBezTo>
                          <a:pt x="54051" y="27792"/>
                          <a:pt x="59443" y="21892"/>
                          <a:pt x="59824" y="16373"/>
                        </a:cubicBezTo>
                        <a:cubicBezTo>
                          <a:pt x="60141" y="10853"/>
                          <a:pt x="55383" y="5651"/>
                          <a:pt x="47390" y="2796"/>
                        </a:cubicBezTo>
                        <a:cubicBezTo>
                          <a:pt x="39396" y="-59"/>
                          <a:pt x="28167" y="-630"/>
                          <a:pt x="19793" y="639"/>
                        </a:cubicBezTo>
                        <a:cubicBezTo>
                          <a:pt x="11418" y="1908"/>
                          <a:pt x="5899" y="5017"/>
                          <a:pt x="2981" y="7808"/>
                        </a:cubicBezTo>
                        <a:cubicBezTo>
                          <a:pt x="62" y="10599"/>
                          <a:pt x="-318" y="13137"/>
                          <a:pt x="189" y="1783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7" name="Freeform: Shape 9966">
                    <a:extLst>
                      <a:ext uri="{FF2B5EF4-FFF2-40B4-BE49-F238E27FC236}">
                        <a16:creationId xmlns:a16="http://schemas.microsoft.com/office/drawing/2014/main" id="{0C9A0E88-C816-E451-DC93-EF090F0126DC}"/>
                      </a:ext>
                    </a:extLst>
                  </p:cNvPr>
                  <p:cNvSpPr/>
                  <p:nvPr/>
                </p:nvSpPr>
                <p:spPr>
                  <a:xfrm>
                    <a:off x="1148704" y="3172891"/>
                    <a:ext cx="43875" cy="30772"/>
                  </a:xfrm>
                  <a:custGeom>
                    <a:avLst/>
                    <a:gdLst>
                      <a:gd name="connsiteX0" fmla="*/ 20 w 43875"/>
                      <a:gd name="connsiteY0" fmla="*/ 6721 h 30772"/>
                      <a:gd name="connsiteX1" fmla="*/ 5920 w 43875"/>
                      <a:gd name="connsiteY1" fmla="*/ 24294 h 30772"/>
                      <a:gd name="connsiteX2" fmla="*/ 27743 w 43875"/>
                      <a:gd name="connsiteY2" fmla="*/ 30321 h 30772"/>
                      <a:gd name="connsiteX3" fmla="*/ 43794 w 43875"/>
                      <a:gd name="connsiteY3" fmla="*/ 17633 h 30772"/>
                      <a:gd name="connsiteX4" fmla="*/ 31296 w 43875"/>
                      <a:gd name="connsiteY4" fmla="*/ 3169 h 30772"/>
                      <a:gd name="connsiteX5" fmla="*/ 7506 w 43875"/>
                      <a:gd name="connsiteY5" fmla="*/ 187 h 30772"/>
                      <a:gd name="connsiteX6" fmla="*/ 20 w 43875"/>
                      <a:gd name="connsiteY6" fmla="*/ 6721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875" h="30772">
                        <a:moveTo>
                          <a:pt x="20" y="6721"/>
                        </a:moveTo>
                        <a:cubicBezTo>
                          <a:pt x="-171" y="11353"/>
                          <a:pt x="971" y="19156"/>
                          <a:pt x="5920" y="24294"/>
                        </a:cubicBezTo>
                        <a:cubicBezTo>
                          <a:pt x="10868" y="29433"/>
                          <a:pt x="19750" y="31844"/>
                          <a:pt x="27743" y="30321"/>
                        </a:cubicBezTo>
                        <a:cubicBezTo>
                          <a:pt x="35737" y="28799"/>
                          <a:pt x="42969" y="23279"/>
                          <a:pt x="43794" y="17633"/>
                        </a:cubicBezTo>
                        <a:cubicBezTo>
                          <a:pt x="44619" y="11987"/>
                          <a:pt x="39099" y="6214"/>
                          <a:pt x="31296" y="3169"/>
                        </a:cubicBezTo>
                        <a:cubicBezTo>
                          <a:pt x="23493" y="60"/>
                          <a:pt x="13342" y="-321"/>
                          <a:pt x="7506" y="187"/>
                        </a:cubicBezTo>
                        <a:cubicBezTo>
                          <a:pt x="1669" y="694"/>
                          <a:pt x="210" y="2090"/>
                          <a:pt x="20" y="672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8" name="Freeform: Shape 9967">
                    <a:extLst>
                      <a:ext uri="{FF2B5EF4-FFF2-40B4-BE49-F238E27FC236}">
                        <a16:creationId xmlns:a16="http://schemas.microsoft.com/office/drawing/2014/main" id="{C4499E18-F547-6706-A37B-AA3237DB670A}"/>
                      </a:ext>
                    </a:extLst>
                  </p:cNvPr>
                  <p:cNvSpPr/>
                  <p:nvPr/>
                </p:nvSpPr>
                <p:spPr>
                  <a:xfrm>
                    <a:off x="1175203" y="3162996"/>
                    <a:ext cx="82485" cy="47578"/>
                  </a:xfrm>
                  <a:custGeom>
                    <a:avLst/>
                    <a:gdLst>
                      <a:gd name="connsiteX0" fmla="*/ 102 w 82485"/>
                      <a:gd name="connsiteY0" fmla="*/ 12175 h 47578"/>
                      <a:gd name="connsiteX1" fmla="*/ 12537 w 82485"/>
                      <a:gd name="connsiteY1" fmla="*/ 36093 h 47578"/>
                      <a:gd name="connsiteX2" fmla="*/ 49967 w 82485"/>
                      <a:gd name="connsiteY2" fmla="*/ 47576 h 47578"/>
                      <a:gd name="connsiteX3" fmla="*/ 79150 w 82485"/>
                      <a:gd name="connsiteY3" fmla="*/ 37171 h 47578"/>
                      <a:gd name="connsiteX4" fmla="*/ 79721 w 82485"/>
                      <a:gd name="connsiteY4" fmla="*/ 14713 h 47578"/>
                      <a:gd name="connsiteX5" fmla="*/ 58468 w 82485"/>
                      <a:gd name="connsiteY5" fmla="*/ 1581 h 47578"/>
                      <a:gd name="connsiteX6" fmla="*/ 13425 w 82485"/>
                      <a:gd name="connsiteY6" fmla="*/ 1137 h 47578"/>
                      <a:gd name="connsiteX7" fmla="*/ 39 w 82485"/>
                      <a:gd name="connsiteY7" fmla="*/ 12239 h 4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2485" h="47578">
                        <a:moveTo>
                          <a:pt x="102" y="12175"/>
                        </a:moveTo>
                        <a:cubicBezTo>
                          <a:pt x="483" y="18710"/>
                          <a:pt x="3464" y="28924"/>
                          <a:pt x="12537" y="36093"/>
                        </a:cubicBezTo>
                        <a:cubicBezTo>
                          <a:pt x="21609" y="43262"/>
                          <a:pt x="36835" y="47449"/>
                          <a:pt x="49967" y="47576"/>
                        </a:cubicBezTo>
                        <a:cubicBezTo>
                          <a:pt x="63099" y="47702"/>
                          <a:pt x="74202" y="43706"/>
                          <a:pt x="79150" y="37171"/>
                        </a:cubicBezTo>
                        <a:cubicBezTo>
                          <a:pt x="84098" y="30637"/>
                          <a:pt x="82893" y="21438"/>
                          <a:pt x="79721" y="14713"/>
                        </a:cubicBezTo>
                        <a:cubicBezTo>
                          <a:pt x="76549" y="7988"/>
                          <a:pt x="71347" y="3674"/>
                          <a:pt x="58468" y="1581"/>
                        </a:cubicBezTo>
                        <a:cubicBezTo>
                          <a:pt x="45526" y="-513"/>
                          <a:pt x="24844" y="-386"/>
                          <a:pt x="13425" y="1137"/>
                        </a:cubicBezTo>
                        <a:cubicBezTo>
                          <a:pt x="1942" y="2659"/>
                          <a:pt x="-342" y="5641"/>
                          <a:pt x="39" y="122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69" name="Freeform: Shape 9968">
                    <a:extLst>
                      <a:ext uri="{FF2B5EF4-FFF2-40B4-BE49-F238E27FC236}">
                        <a16:creationId xmlns:a16="http://schemas.microsoft.com/office/drawing/2014/main" id="{88CA59B4-1110-25C8-B73C-70445D423914}"/>
                      </a:ext>
                    </a:extLst>
                  </p:cNvPr>
                  <p:cNvSpPr/>
                  <p:nvPr/>
                </p:nvSpPr>
                <p:spPr>
                  <a:xfrm>
                    <a:off x="1151442" y="3192387"/>
                    <a:ext cx="263380" cy="75113"/>
                  </a:xfrm>
                  <a:custGeom>
                    <a:avLst/>
                    <a:gdLst>
                      <a:gd name="connsiteX0" fmla="*/ 3372 w 263380"/>
                      <a:gd name="connsiteY0" fmla="*/ 13743 h 75113"/>
                      <a:gd name="connsiteX1" fmla="*/ 19549 w 263380"/>
                      <a:gd name="connsiteY1" fmla="*/ 62783 h 75113"/>
                      <a:gd name="connsiteX2" fmla="*/ 68780 w 263380"/>
                      <a:gd name="connsiteY2" fmla="*/ 75028 h 75113"/>
                      <a:gd name="connsiteX3" fmla="*/ 212982 w 263380"/>
                      <a:gd name="connsiteY3" fmla="*/ 72680 h 75113"/>
                      <a:gd name="connsiteX4" fmla="*/ 251998 w 263380"/>
                      <a:gd name="connsiteY4" fmla="*/ 66780 h 75113"/>
                      <a:gd name="connsiteX5" fmla="*/ 260880 w 263380"/>
                      <a:gd name="connsiteY5" fmla="*/ 44956 h 75113"/>
                      <a:gd name="connsiteX6" fmla="*/ 263037 w 263380"/>
                      <a:gd name="connsiteY6" fmla="*/ 8097 h 75113"/>
                      <a:gd name="connsiteX7" fmla="*/ 251237 w 263380"/>
                      <a:gd name="connsiteY7" fmla="*/ 2451 h 75113"/>
                      <a:gd name="connsiteX8" fmla="*/ 212347 w 263380"/>
                      <a:gd name="connsiteY8" fmla="*/ 9493 h 75113"/>
                      <a:gd name="connsiteX9" fmla="*/ 174600 w 263380"/>
                      <a:gd name="connsiteY9" fmla="*/ 11840 h 75113"/>
                      <a:gd name="connsiteX10" fmla="*/ 155250 w 263380"/>
                      <a:gd name="connsiteY10" fmla="*/ 6321 h 75113"/>
                      <a:gd name="connsiteX11" fmla="*/ 133617 w 263380"/>
                      <a:gd name="connsiteY11" fmla="*/ 3973 h 75113"/>
                      <a:gd name="connsiteX12" fmla="*/ 105195 w 263380"/>
                      <a:gd name="connsiteY12" fmla="*/ 6130 h 75113"/>
                      <a:gd name="connsiteX13" fmla="*/ 63578 w 263380"/>
                      <a:gd name="connsiteY13" fmla="*/ 8478 h 75113"/>
                      <a:gd name="connsiteX14" fmla="*/ 31096 w 263380"/>
                      <a:gd name="connsiteY14" fmla="*/ 4861 h 75113"/>
                      <a:gd name="connsiteX15" fmla="*/ 9272 w 263380"/>
                      <a:gd name="connsiteY15" fmla="*/ 1245 h 75113"/>
                      <a:gd name="connsiteX16" fmla="*/ 517 w 263380"/>
                      <a:gd name="connsiteY16" fmla="*/ 40 h 75113"/>
                      <a:gd name="connsiteX17" fmla="*/ 3435 w 263380"/>
                      <a:gd name="connsiteY17" fmla="*/ 13743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380" h="75113">
                        <a:moveTo>
                          <a:pt x="3372" y="13743"/>
                        </a:moveTo>
                        <a:cubicBezTo>
                          <a:pt x="6924" y="26305"/>
                          <a:pt x="13522" y="50539"/>
                          <a:pt x="19549" y="62783"/>
                        </a:cubicBezTo>
                        <a:cubicBezTo>
                          <a:pt x="25513" y="75028"/>
                          <a:pt x="30842" y="75408"/>
                          <a:pt x="68780" y="75028"/>
                        </a:cubicBezTo>
                        <a:cubicBezTo>
                          <a:pt x="106718" y="74710"/>
                          <a:pt x="177264" y="73695"/>
                          <a:pt x="212982" y="72680"/>
                        </a:cubicBezTo>
                        <a:cubicBezTo>
                          <a:pt x="248699" y="71602"/>
                          <a:pt x="249524" y="70523"/>
                          <a:pt x="251998" y="66780"/>
                        </a:cubicBezTo>
                        <a:cubicBezTo>
                          <a:pt x="254472" y="63037"/>
                          <a:pt x="258533" y="56629"/>
                          <a:pt x="260880" y="44956"/>
                        </a:cubicBezTo>
                        <a:cubicBezTo>
                          <a:pt x="263227" y="33283"/>
                          <a:pt x="263862" y="16281"/>
                          <a:pt x="263037" y="8097"/>
                        </a:cubicBezTo>
                        <a:cubicBezTo>
                          <a:pt x="262276" y="-87"/>
                          <a:pt x="260055" y="611"/>
                          <a:pt x="251237" y="2451"/>
                        </a:cubicBezTo>
                        <a:cubicBezTo>
                          <a:pt x="242418" y="4290"/>
                          <a:pt x="227002" y="7399"/>
                          <a:pt x="212347" y="9493"/>
                        </a:cubicBezTo>
                        <a:cubicBezTo>
                          <a:pt x="197692" y="11586"/>
                          <a:pt x="183672" y="12728"/>
                          <a:pt x="174600" y="11840"/>
                        </a:cubicBezTo>
                        <a:cubicBezTo>
                          <a:pt x="165464" y="10952"/>
                          <a:pt x="161214" y="8097"/>
                          <a:pt x="155250" y="6321"/>
                        </a:cubicBezTo>
                        <a:cubicBezTo>
                          <a:pt x="149287" y="4544"/>
                          <a:pt x="141547" y="3910"/>
                          <a:pt x="133617" y="3973"/>
                        </a:cubicBezTo>
                        <a:cubicBezTo>
                          <a:pt x="125623" y="4100"/>
                          <a:pt x="117376" y="4988"/>
                          <a:pt x="105195" y="6130"/>
                        </a:cubicBezTo>
                        <a:cubicBezTo>
                          <a:pt x="92951" y="7272"/>
                          <a:pt x="76773" y="8731"/>
                          <a:pt x="63578" y="8478"/>
                        </a:cubicBezTo>
                        <a:cubicBezTo>
                          <a:pt x="50318" y="8287"/>
                          <a:pt x="40104" y="6384"/>
                          <a:pt x="31096" y="4861"/>
                        </a:cubicBezTo>
                        <a:cubicBezTo>
                          <a:pt x="22087" y="3339"/>
                          <a:pt x="14411" y="2133"/>
                          <a:pt x="9272" y="1245"/>
                        </a:cubicBezTo>
                        <a:cubicBezTo>
                          <a:pt x="4133" y="357"/>
                          <a:pt x="1532" y="-151"/>
                          <a:pt x="517" y="40"/>
                        </a:cubicBezTo>
                        <a:cubicBezTo>
                          <a:pt x="-562" y="230"/>
                          <a:pt x="-118" y="1182"/>
                          <a:pt x="3435" y="1374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797" name="Graphic 7643">
                  <a:extLst>
                    <a:ext uri="{FF2B5EF4-FFF2-40B4-BE49-F238E27FC236}">
                      <a16:creationId xmlns:a16="http://schemas.microsoft.com/office/drawing/2014/main" id="{AA2D2483-151D-DD12-CFAA-2F755857188F}"/>
                    </a:ext>
                  </a:extLst>
                </p:cNvPr>
                <p:cNvGrpSpPr/>
                <p:nvPr/>
              </p:nvGrpSpPr>
              <p:grpSpPr>
                <a:xfrm>
                  <a:off x="158182" y="2779822"/>
                  <a:ext cx="623099" cy="490093"/>
                  <a:chOff x="158182" y="2779822"/>
                  <a:chExt cx="623099" cy="490093"/>
                </a:xfrm>
                <a:grpFill/>
              </p:grpSpPr>
              <p:sp>
                <p:nvSpPr>
                  <p:cNvPr id="9923" name="Freeform: Shape 9922">
                    <a:extLst>
                      <a:ext uri="{FF2B5EF4-FFF2-40B4-BE49-F238E27FC236}">
                        <a16:creationId xmlns:a16="http://schemas.microsoft.com/office/drawing/2014/main" id="{247FAB8C-AC11-AF46-1695-301618B6A1EB}"/>
                      </a:ext>
                    </a:extLst>
                  </p:cNvPr>
                  <p:cNvSpPr/>
                  <p:nvPr/>
                </p:nvSpPr>
                <p:spPr>
                  <a:xfrm>
                    <a:off x="584029" y="2784922"/>
                    <a:ext cx="197252" cy="484992"/>
                  </a:xfrm>
                  <a:custGeom>
                    <a:avLst/>
                    <a:gdLst>
                      <a:gd name="connsiteX0" fmla="*/ 21383 w 197252"/>
                      <a:gd name="connsiteY0" fmla="*/ 783 h 484992"/>
                      <a:gd name="connsiteX1" fmla="*/ 91993 w 197252"/>
                      <a:gd name="connsiteY1" fmla="*/ 22 h 484992"/>
                      <a:gd name="connsiteX2" fmla="*/ 179034 w 197252"/>
                      <a:gd name="connsiteY2" fmla="*/ 1671 h 484992"/>
                      <a:gd name="connsiteX3" fmla="*/ 197179 w 197252"/>
                      <a:gd name="connsiteY3" fmla="*/ 8586 h 484992"/>
                      <a:gd name="connsiteX4" fmla="*/ 192230 w 197252"/>
                      <a:gd name="connsiteY4" fmla="*/ 72979 h 484992"/>
                      <a:gd name="connsiteX5" fmla="*/ 174657 w 197252"/>
                      <a:gd name="connsiteY5" fmla="*/ 288680 h 484992"/>
                      <a:gd name="connsiteX6" fmla="*/ 162793 w 197252"/>
                      <a:gd name="connsiteY6" fmla="*/ 445316 h 484992"/>
                      <a:gd name="connsiteX7" fmla="*/ 156386 w 197252"/>
                      <a:gd name="connsiteY7" fmla="*/ 478115 h 484992"/>
                      <a:gd name="connsiteX8" fmla="*/ 143824 w 197252"/>
                      <a:gd name="connsiteY8" fmla="*/ 481985 h 484992"/>
                      <a:gd name="connsiteX9" fmla="*/ 109630 w 197252"/>
                      <a:gd name="connsiteY9" fmla="*/ 484396 h 484992"/>
                      <a:gd name="connsiteX10" fmla="*/ 52786 w 197252"/>
                      <a:gd name="connsiteY10" fmla="*/ 484840 h 484992"/>
                      <a:gd name="connsiteX11" fmla="*/ 39844 w 197252"/>
                      <a:gd name="connsiteY11" fmla="*/ 482302 h 484992"/>
                      <a:gd name="connsiteX12" fmla="*/ 39400 w 197252"/>
                      <a:gd name="connsiteY12" fmla="*/ 456228 h 484992"/>
                      <a:gd name="connsiteX13" fmla="*/ 29630 w 197252"/>
                      <a:gd name="connsiteY13" fmla="*/ 309932 h 484992"/>
                      <a:gd name="connsiteX14" fmla="*/ 3936 w 197252"/>
                      <a:gd name="connsiteY14" fmla="*/ 59339 h 484992"/>
                      <a:gd name="connsiteX15" fmla="*/ 1970 w 197252"/>
                      <a:gd name="connsiteY15" fmla="*/ 1989 h 484992"/>
                      <a:gd name="connsiteX16" fmla="*/ 21383 w 197252"/>
                      <a:gd name="connsiteY16" fmla="*/ 910 h 48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7252" h="484992">
                        <a:moveTo>
                          <a:pt x="21383" y="783"/>
                        </a:moveTo>
                        <a:cubicBezTo>
                          <a:pt x="35530" y="339"/>
                          <a:pt x="60780" y="-105"/>
                          <a:pt x="91993" y="22"/>
                        </a:cubicBezTo>
                        <a:cubicBezTo>
                          <a:pt x="123206" y="149"/>
                          <a:pt x="160446" y="783"/>
                          <a:pt x="179034" y="1671"/>
                        </a:cubicBezTo>
                        <a:cubicBezTo>
                          <a:pt x="197623" y="2560"/>
                          <a:pt x="197496" y="3575"/>
                          <a:pt x="197179" y="8586"/>
                        </a:cubicBezTo>
                        <a:cubicBezTo>
                          <a:pt x="196861" y="13598"/>
                          <a:pt x="196354" y="22544"/>
                          <a:pt x="192230" y="72979"/>
                        </a:cubicBezTo>
                        <a:cubicBezTo>
                          <a:pt x="188106" y="123415"/>
                          <a:pt x="180367" y="215342"/>
                          <a:pt x="174657" y="288680"/>
                        </a:cubicBezTo>
                        <a:cubicBezTo>
                          <a:pt x="168947" y="362018"/>
                          <a:pt x="165331" y="416768"/>
                          <a:pt x="162793" y="445316"/>
                        </a:cubicBezTo>
                        <a:cubicBezTo>
                          <a:pt x="160256" y="473928"/>
                          <a:pt x="158860" y="476339"/>
                          <a:pt x="156386" y="478115"/>
                        </a:cubicBezTo>
                        <a:cubicBezTo>
                          <a:pt x="153912" y="479892"/>
                          <a:pt x="150422" y="480970"/>
                          <a:pt x="143824" y="481985"/>
                        </a:cubicBezTo>
                        <a:cubicBezTo>
                          <a:pt x="137227" y="483000"/>
                          <a:pt x="127520" y="483888"/>
                          <a:pt x="109630" y="484396"/>
                        </a:cubicBezTo>
                        <a:cubicBezTo>
                          <a:pt x="91803" y="484967"/>
                          <a:pt x="65792" y="485157"/>
                          <a:pt x="52786" y="484840"/>
                        </a:cubicBezTo>
                        <a:cubicBezTo>
                          <a:pt x="39781" y="484523"/>
                          <a:pt x="39717" y="483635"/>
                          <a:pt x="39844" y="482302"/>
                        </a:cubicBezTo>
                        <a:cubicBezTo>
                          <a:pt x="39971" y="480970"/>
                          <a:pt x="40161" y="479194"/>
                          <a:pt x="39400" y="456228"/>
                        </a:cubicBezTo>
                        <a:cubicBezTo>
                          <a:pt x="38639" y="433262"/>
                          <a:pt x="36862" y="389107"/>
                          <a:pt x="29630" y="309932"/>
                        </a:cubicBezTo>
                        <a:cubicBezTo>
                          <a:pt x="22334" y="230694"/>
                          <a:pt x="9583" y="116437"/>
                          <a:pt x="3936" y="59339"/>
                        </a:cubicBezTo>
                        <a:cubicBezTo>
                          <a:pt x="-1710" y="2242"/>
                          <a:pt x="-251" y="2242"/>
                          <a:pt x="1970" y="1989"/>
                        </a:cubicBezTo>
                        <a:cubicBezTo>
                          <a:pt x="4190" y="1798"/>
                          <a:pt x="7235" y="1354"/>
                          <a:pt x="21383" y="91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4" name="Freeform: Shape 9923">
                    <a:extLst>
                      <a:ext uri="{FF2B5EF4-FFF2-40B4-BE49-F238E27FC236}">
                        <a16:creationId xmlns:a16="http://schemas.microsoft.com/office/drawing/2014/main" id="{63D106E1-2B63-236F-A6B1-4067D9A1E42C}"/>
                      </a:ext>
                    </a:extLst>
                  </p:cNvPr>
                  <p:cNvSpPr/>
                  <p:nvPr/>
                </p:nvSpPr>
                <p:spPr>
                  <a:xfrm>
                    <a:off x="583988" y="2784922"/>
                    <a:ext cx="197294" cy="468725"/>
                  </a:xfrm>
                  <a:custGeom>
                    <a:avLst/>
                    <a:gdLst>
                      <a:gd name="connsiteX0" fmla="*/ 21424 w 197294"/>
                      <a:gd name="connsiteY0" fmla="*/ 783 h 468725"/>
                      <a:gd name="connsiteX1" fmla="*/ 92034 w 197294"/>
                      <a:gd name="connsiteY1" fmla="*/ 22 h 468725"/>
                      <a:gd name="connsiteX2" fmla="*/ 179076 w 197294"/>
                      <a:gd name="connsiteY2" fmla="*/ 1671 h 468725"/>
                      <a:gd name="connsiteX3" fmla="*/ 197220 w 197294"/>
                      <a:gd name="connsiteY3" fmla="*/ 8586 h 468725"/>
                      <a:gd name="connsiteX4" fmla="*/ 195888 w 197294"/>
                      <a:gd name="connsiteY4" fmla="*/ 27111 h 468725"/>
                      <a:gd name="connsiteX5" fmla="*/ 996 w 197294"/>
                      <a:gd name="connsiteY5" fmla="*/ 27111 h 468725"/>
                      <a:gd name="connsiteX6" fmla="*/ 2011 w 197294"/>
                      <a:gd name="connsiteY6" fmla="*/ 1925 h 468725"/>
                      <a:gd name="connsiteX7" fmla="*/ 21424 w 197294"/>
                      <a:gd name="connsiteY7" fmla="*/ 847 h 468725"/>
                      <a:gd name="connsiteX8" fmla="*/ 21424 w 197294"/>
                      <a:gd name="connsiteY8" fmla="*/ 847 h 468725"/>
                      <a:gd name="connsiteX9" fmla="*/ 195190 w 197294"/>
                      <a:gd name="connsiteY9" fmla="*/ 36754 h 468725"/>
                      <a:gd name="connsiteX10" fmla="*/ 193604 w 197294"/>
                      <a:gd name="connsiteY10" fmla="*/ 56865 h 468725"/>
                      <a:gd name="connsiteX11" fmla="*/ 3788 w 197294"/>
                      <a:gd name="connsiteY11" fmla="*/ 56865 h 468725"/>
                      <a:gd name="connsiteX12" fmla="*/ 1884 w 197294"/>
                      <a:gd name="connsiteY12" fmla="*/ 36754 h 468725"/>
                      <a:gd name="connsiteX13" fmla="*/ 195190 w 197294"/>
                      <a:gd name="connsiteY13" fmla="*/ 36754 h 468725"/>
                      <a:gd name="connsiteX14" fmla="*/ 192208 w 197294"/>
                      <a:gd name="connsiteY14" fmla="*/ 73487 h 468725"/>
                      <a:gd name="connsiteX15" fmla="*/ 190813 w 197294"/>
                      <a:gd name="connsiteY15" fmla="*/ 90679 h 468725"/>
                      <a:gd name="connsiteX16" fmla="*/ 7214 w 197294"/>
                      <a:gd name="connsiteY16" fmla="*/ 90679 h 468725"/>
                      <a:gd name="connsiteX17" fmla="*/ 5437 w 197294"/>
                      <a:gd name="connsiteY17" fmla="*/ 73487 h 468725"/>
                      <a:gd name="connsiteX18" fmla="*/ 192272 w 197294"/>
                      <a:gd name="connsiteY18" fmla="*/ 73487 h 468725"/>
                      <a:gd name="connsiteX19" fmla="*/ 189353 w 197294"/>
                      <a:gd name="connsiteY19" fmla="*/ 107872 h 468725"/>
                      <a:gd name="connsiteX20" fmla="*/ 187767 w 197294"/>
                      <a:gd name="connsiteY20" fmla="*/ 127095 h 468725"/>
                      <a:gd name="connsiteX21" fmla="*/ 11020 w 197294"/>
                      <a:gd name="connsiteY21" fmla="*/ 127095 h 468725"/>
                      <a:gd name="connsiteX22" fmla="*/ 8990 w 197294"/>
                      <a:gd name="connsiteY22" fmla="*/ 107872 h 468725"/>
                      <a:gd name="connsiteX23" fmla="*/ 189353 w 197294"/>
                      <a:gd name="connsiteY23" fmla="*/ 107872 h 468725"/>
                      <a:gd name="connsiteX24" fmla="*/ 186181 w 197294"/>
                      <a:gd name="connsiteY24" fmla="*/ 146318 h 468725"/>
                      <a:gd name="connsiteX25" fmla="*/ 184215 w 197294"/>
                      <a:gd name="connsiteY25" fmla="*/ 170171 h 468725"/>
                      <a:gd name="connsiteX26" fmla="*/ 15524 w 197294"/>
                      <a:gd name="connsiteY26" fmla="*/ 170171 h 468725"/>
                      <a:gd name="connsiteX27" fmla="*/ 12987 w 197294"/>
                      <a:gd name="connsiteY27" fmla="*/ 146318 h 468725"/>
                      <a:gd name="connsiteX28" fmla="*/ 186118 w 197294"/>
                      <a:gd name="connsiteY28" fmla="*/ 146318 h 468725"/>
                      <a:gd name="connsiteX29" fmla="*/ 183009 w 197294"/>
                      <a:gd name="connsiteY29" fmla="*/ 185397 h 468725"/>
                      <a:gd name="connsiteX30" fmla="*/ 180408 w 197294"/>
                      <a:gd name="connsiteY30" fmla="*/ 217118 h 468725"/>
                      <a:gd name="connsiteX31" fmla="*/ 20536 w 197294"/>
                      <a:gd name="connsiteY31" fmla="*/ 217118 h 468725"/>
                      <a:gd name="connsiteX32" fmla="*/ 17237 w 197294"/>
                      <a:gd name="connsiteY32" fmla="*/ 185397 h 468725"/>
                      <a:gd name="connsiteX33" fmla="*/ 183009 w 197294"/>
                      <a:gd name="connsiteY33" fmla="*/ 185397 h 468725"/>
                      <a:gd name="connsiteX34" fmla="*/ 179139 w 197294"/>
                      <a:gd name="connsiteY34" fmla="*/ 232598 h 468725"/>
                      <a:gd name="connsiteX35" fmla="*/ 176602 w 197294"/>
                      <a:gd name="connsiteY35" fmla="*/ 264128 h 468725"/>
                      <a:gd name="connsiteX36" fmla="*/ 25294 w 197294"/>
                      <a:gd name="connsiteY36" fmla="*/ 264128 h 468725"/>
                      <a:gd name="connsiteX37" fmla="*/ 22122 w 197294"/>
                      <a:gd name="connsiteY37" fmla="*/ 232598 h 468725"/>
                      <a:gd name="connsiteX38" fmla="*/ 179139 w 197294"/>
                      <a:gd name="connsiteY38" fmla="*/ 232598 h 468725"/>
                      <a:gd name="connsiteX39" fmla="*/ 175016 w 197294"/>
                      <a:gd name="connsiteY39" fmla="*/ 284683 h 468725"/>
                      <a:gd name="connsiteX40" fmla="*/ 174698 w 197294"/>
                      <a:gd name="connsiteY40" fmla="*/ 288616 h 468725"/>
                      <a:gd name="connsiteX41" fmla="*/ 173430 w 197294"/>
                      <a:gd name="connsiteY41" fmla="*/ 305174 h 468725"/>
                      <a:gd name="connsiteX42" fmla="*/ 29291 w 197294"/>
                      <a:gd name="connsiteY42" fmla="*/ 305174 h 468725"/>
                      <a:gd name="connsiteX43" fmla="*/ 27324 w 197294"/>
                      <a:gd name="connsiteY43" fmla="*/ 284619 h 468725"/>
                      <a:gd name="connsiteX44" fmla="*/ 175016 w 197294"/>
                      <a:gd name="connsiteY44" fmla="*/ 284619 h 468725"/>
                      <a:gd name="connsiteX45" fmla="*/ 172097 w 197294"/>
                      <a:gd name="connsiteY45" fmla="*/ 322430 h 468725"/>
                      <a:gd name="connsiteX46" fmla="*/ 170575 w 197294"/>
                      <a:gd name="connsiteY46" fmla="*/ 342985 h 468725"/>
                      <a:gd name="connsiteX47" fmla="*/ 32590 w 197294"/>
                      <a:gd name="connsiteY47" fmla="*/ 342985 h 468725"/>
                      <a:gd name="connsiteX48" fmla="*/ 30814 w 197294"/>
                      <a:gd name="connsiteY48" fmla="*/ 322430 h 468725"/>
                      <a:gd name="connsiteX49" fmla="*/ 172097 w 197294"/>
                      <a:gd name="connsiteY49" fmla="*/ 322430 h 468725"/>
                      <a:gd name="connsiteX50" fmla="*/ 169179 w 197294"/>
                      <a:gd name="connsiteY50" fmla="*/ 361510 h 468725"/>
                      <a:gd name="connsiteX51" fmla="*/ 167720 w 197294"/>
                      <a:gd name="connsiteY51" fmla="*/ 381367 h 468725"/>
                      <a:gd name="connsiteX52" fmla="*/ 35508 w 197294"/>
                      <a:gd name="connsiteY52" fmla="*/ 381367 h 468725"/>
                      <a:gd name="connsiteX53" fmla="*/ 34049 w 197294"/>
                      <a:gd name="connsiteY53" fmla="*/ 361510 h 468725"/>
                      <a:gd name="connsiteX54" fmla="*/ 169179 w 197294"/>
                      <a:gd name="connsiteY54" fmla="*/ 361510 h 468725"/>
                      <a:gd name="connsiteX55" fmla="*/ 165880 w 197294"/>
                      <a:gd name="connsiteY55" fmla="*/ 406490 h 468725"/>
                      <a:gd name="connsiteX56" fmla="*/ 164421 w 197294"/>
                      <a:gd name="connsiteY56" fmla="*/ 425713 h 468725"/>
                      <a:gd name="connsiteX57" fmla="*/ 38236 w 197294"/>
                      <a:gd name="connsiteY57" fmla="*/ 425713 h 468725"/>
                      <a:gd name="connsiteX58" fmla="*/ 37158 w 197294"/>
                      <a:gd name="connsiteY58" fmla="*/ 406490 h 468725"/>
                      <a:gd name="connsiteX59" fmla="*/ 165880 w 197294"/>
                      <a:gd name="connsiteY59" fmla="*/ 406490 h 468725"/>
                      <a:gd name="connsiteX60" fmla="*/ 163025 w 197294"/>
                      <a:gd name="connsiteY60" fmla="*/ 442905 h 468725"/>
                      <a:gd name="connsiteX61" fmla="*/ 162835 w 197294"/>
                      <a:gd name="connsiteY61" fmla="*/ 445253 h 468725"/>
                      <a:gd name="connsiteX62" fmla="*/ 160170 w 197294"/>
                      <a:gd name="connsiteY62" fmla="*/ 468726 h 468725"/>
                      <a:gd name="connsiteX63" fmla="*/ 39886 w 197294"/>
                      <a:gd name="connsiteY63" fmla="*/ 468726 h 468725"/>
                      <a:gd name="connsiteX64" fmla="*/ 39505 w 197294"/>
                      <a:gd name="connsiteY64" fmla="*/ 456165 h 468725"/>
                      <a:gd name="connsiteX65" fmla="*/ 38998 w 197294"/>
                      <a:gd name="connsiteY65" fmla="*/ 442905 h 468725"/>
                      <a:gd name="connsiteX66" fmla="*/ 163025 w 197294"/>
                      <a:gd name="connsiteY66" fmla="*/ 442905 h 468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197294" h="468725">
                        <a:moveTo>
                          <a:pt x="21424" y="783"/>
                        </a:moveTo>
                        <a:cubicBezTo>
                          <a:pt x="35572" y="339"/>
                          <a:pt x="60821" y="-105"/>
                          <a:pt x="92034" y="22"/>
                        </a:cubicBezTo>
                        <a:cubicBezTo>
                          <a:pt x="123248" y="149"/>
                          <a:pt x="160488" y="783"/>
                          <a:pt x="179076" y="1671"/>
                        </a:cubicBezTo>
                        <a:cubicBezTo>
                          <a:pt x="197664" y="2560"/>
                          <a:pt x="197537" y="3575"/>
                          <a:pt x="197220" y="8586"/>
                        </a:cubicBezTo>
                        <a:cubicBezTo>
                          <a:pt x="197030" y="11378"/>
                          <a:pt x="196839" y="15375"/>
                          <a:pt x="195888" y="27111"/>
                        </a:cubicBezTo>
                        <a:lnTo>
                          <a:pt x="996" y="27111"/>
                        </a:lnTo>
                        <a:cubicBezTo>
                          <a:pt x="-970" y="2116"/>
                          <a:pt x="298" y="2052"/>
                          <a:pt x="2011" y="1925"/>
                        </a:cubicBezTo>
                        <a:cubicBezTo>
                          <a:pt x="4232" y="1735"/>
                          <a:pt x="7277" y="1291"/>
                          <a:pt x="21424" y="847"/>
                        </a:cubicBezTo>
                        <a:lnTo>
                          <a:pt x="21424" y="847"/>
                        </a:lnTo>
                        <a:close/>
                        <a:moveTo>
                          <a:pt x="195190" y="36754"/>
                        </a:moveTo>
                        <a:cubicBezTo>
                          <a:pt x="194746" y="42274"/>
                          <a:pt x="194238" y="48872"/>
                          <a:pt x="193604" y="56865"/>
                        </a:cubicBezTo>
                        <a:lnTo>
                          <a:pt x="3788" y="56865"/>
                        </a:lnTo>
                        <a:cubicBezTo>
                          <a:pt x="3026" y="49126"/>
                          <a:pt x="2392" y="42464"/>
                          <a:pt x="1884" y="36754"/>
                        </a:cubicBezTo>
                        <a:lnTo>
                          <a:pt x="195190" y="36754"/>
                        </a:lnTo>
                        <a:close/>
                        <a:moveTo>
                          <a:pt x="192208" y="73487"/>
                        </a:moveTo>
                        <a:lnTo>
                          <a:pt x="190813" y="90679"/>
                        </a:lnTo>
                        <a:lnTo>
                          <a:pt x="7214" y="90679"/>
                        </a:lnTo>
                        <a:cubicBezTo>
                          <a:pt x="6579" y="84653"/>
                          <a:pt x="6008" y="78879"/>
                          <a:pt x="5437" y="73487"/>
                        </a:cubicBezTo>
                        <a:lnTo>
                          <a:pt x="192272" y="73487"/>
                        </a:lnTo>
                        <a:close/>
                        <a:moveTo>
                          <a:pt x="189353" y="107872"/>
                        </a:moveTo>
                        <a:lnTo>
                          <a:pt x="187767" y="127095"/>
                        </a:lnTo>
                        <a:lnTo>
                          <a:pt x="11020" y="127095"/>
                        </a:lnTo>
                        <a:lnTo>
                          <a:pt x="8990" y="107872"/>
                        </a:lnTo>
                        <a:lnTo>
                          <a:pt x="189353" y="107872"/>
                        </a:lnTo>
                        <a:close/>
                        <a:moveTo>
                          <a:pt x="186181" y="146318"/>
                        </a:moveTo>
                        <a:lnTo>
                          <a:pt x="184215" y="170171"/>
                        </a:lnTo>
                        <a:lnTo>
                          <a:pt x="15524" y="170171"/>
                        </a:lnTo>
                        <a:lnTo>
                          <a:pt x="12987" y="146318"/>
                        </a:lnTo>
                        <a:lnTo>
                          <a:pt x="186118" y="146318"/>
                        </a:lnTo>
                        <a:close/>
                        <a:moveTo>
                          <a:pt x="183009" y="185397"/>
                        </a:moveTo>
                        <a:cubicBezTo>
                          <a:pt x="182121" y="195865"/>
                          <a:pt x="181296" y="206523"/>
                          <a:pt x="180408" y="217118"/>
                        </a:cubicBezTo>
                        <a:lnTo>
                          <a:pt x="20536" y="217118"/>
                        </a:lnTo>
                        <a:cubicBezTo>
                          <a:pt x="19458" y="206523"/>
                          <a:pt x="18316" y="195928"/>
                          <a:pt x="17237" y="185397"/>
                        </a:cubicBezTo>
                        <a:lnTo>
                          <a:pt x="183009" y="185397"/>
                        </a:lnTo>
                        <a:close/>
                        <a:moveTo>
                          <a:pt x="179139" y="232598"/>
                        </a:moveTo>
                        <a:cubicBezTo>
                          <a:pt x="178251" y="243256"/>
                          <a:pt x="177426" y="253787"/>
                          <a:pt x="176602" y="264128"/>
                        </a:cubicBezTo>
                        <a:lnTo>
                          <a:pt x="25294" y="264128"/>
                        </a:lnTo>
                        <a:cubicBezTo>
                          <a:pt x="24279" y="253787"/>
                          <a:pt x="23201" y="243256"/>
                          <a:pt x="22122" y="232598"/>
                        </a:cubicBezTo>
                        <a:lnTo>
                          <a:pt x="179139" y="232598"/>
                        </a:lnTo>
                        <a:close/>
                        <a:moveTo>
                          <a:pt x="175016" y="284683"/>
                        </a:moveTo>
                        <a:lnTo>
                          <a:pt x="174698" y="288616"/>
                        </a:lnTo>
                        <a:cubicBezTo>
                          <a:pt x="174254" y="294262"/>
                          <a:pt x="173810" y="299782"/>
                          <a:pt x="173430" y="305174"/>
                        </a:cubicBezTo>
                        <a:lnTo>
                          <a:pt x="29291" y="305174"/>
                        </a:lnTo>
                        <a:cubicBezTo>
                          <a:pt x="28657" y="298513"/>
                          <a:pt x="28022" y="291662"/>
                          <a:pt x="27324" y="284619"/>
                        </a:cubicBezTo>
                        <a:lnTo>
                          <a:pt x="175016" y="284619"/>
                        </a:lnTo>
                        <a:close/>
                        <a:moveTo>
                          <a:pt x="172097" y="322430"/>
                        </a:moveTo>
                        <a:cubicBezTo>
                          <a:pt x="171590" y="329472"/>
                          <a:pt x="171019" y="336324"/>
                          <a:pt x="170575" y="342985"/>
                        </a:cubicBezTo>
                        <a:lnTo>
                          <a:pt x="32590" y="342985"/>
                        </a:lnTo>
                        <a:cubicBezTo>
                          <a:pt x="32019" y="336451"/>
                          <a:pt x="31448" y="329599"/>
                          <a:pt x="30814" y="322430"/>
                        </a:cubicBezTo>
                        <a:lnTo>
                          <a:pt x="172097" y="322430"/>
                        </a:lnTo>
                        <a:close/>
                        <a:moveTo>
                          <a:pt x="169179" y="361510"/>
                        </a:moveTo>
                        <a:lnTo>
                          <a:pt x="167720" y="381367"/>
                        </a:lnTo>
                        <a:lnTo>
                          <a:pt x="35508" y="381367"/>
                        </a:lnTo>
                        <a:cubicBezTo>
                          <a:pt x="35064" y="375150"/>
                          <a:pt x="34557" y="368489"/>
                          <a:pt x="34049" y="361510"/>
                        </a:cubicBezTo>
                        <a:lnTo>
                          <a:pt x="169179" y="361510"/>
                        </a:lnTo>
                        <a:close/>
                        <a:moveTo>
                          <a:pt x="165880" y="406490"/>
                        </a:moveTo>
                        <a:cubicBezTo>
                          <a:pt x="165373" y="413469"/>
                          <a:pt x="164865" y="419876"/>
                          <a:pt x="164421" y="425713"/>
                        </a:cubicBezTo>
                        <a:lnTo>
                          <a:pt x="38236" y="425713"/>
                        </a:lnTo>
                        <a:cubicBezTo>
                          <a:pt x="37919" y="419876"/>
                          <a:pt x="37602" y="413532"/>
                          <a:pt x="37158" y="406490"/>
                        </a:cubicBezTo>
                        <a:lnTo>
                          <a:pt x="165880" y="406490"/>
                        </a:lnTo>
                        <a:close/>
                        <a:moveTo>
                          <a:pt x="163025" y="442905"/>
                        </a:moveTo>
                        <a:lnTo>
                          <a:pt x="162835" y="445253"/>
                        </a:lnTo>
                        <a:cubicBezTo>
                          <a:pt x="161820" y="456799"/>
                          <a:pt x="160995" y="464031"/>
                          <a:pt x="160170" y="468726"/>
                        </a:cubicBezTo>
                        <a:lnTo>
                          <a:pt x="39886" y="468726"/>
                        </a:lnTo>
                        <a:cubicBezTo>
                          <a:pt x="39822" y="465427"/>
                          <a:pt x="39695" y="461367"/>
                          <a:pt x="39505" y="456165"/>
                        </a:cubicBezTo>
                        <a:cubicBezTo>
                          <a:pt x="39378" y="452358"/>
                          <a:pt x="39251" y="447981"/>
                          <a:pt x="38998" y="442905"/>
                        </a:cubicBezTo>
                        <a:lnTo>
                          <a:pt x="163025" y="44290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5" name="Freeform: Shape 9924">
                    <a:extLst>
                      <a:ext uri="{FF2B5EF4-FFF2-40B4-BE49-F238E27FC236}">
                        <a16:creationId xmlns:a16="http://schemas.microsoft.com/office/drawing/2014/main" id="{2091BFF1-E7F7-FC39-4598-E10E66E7C067}"/>
                      </a:ext>
                    </a:extLst>
                  </p:cNvPr>
                  <p:cNvSpPr/>
                  <p:nvPr/>
                </p:nvSpPr>
                <p:spPr>
                  <a:xfrm>
                    <a:off x="158182" y="2779822"/>
                    <a:ext cx="141724" cy="476136"/>
                  </a:xfrm>
                  <a:custGeom>
                    <a:avLst/>
                    <a:gdLst>
                      <a:gd name="connsiteX0" fmla="*/ 96 w 141724"/>
                      <a:gd name="connsiteY0" fmla="*/ 33036 h 476136"/>
                      <a:gd name="connsiteX1" fmla="*/ 4854 w 141724"/>
                      <a:gd name="connsiteY1" fmla="*/ 192464 h 476136"/>
                      <a:gd name="connsiteX2" fmla="*/ 7836 w 141724"/>
                      <a:gd name="connsiteY2" fmla="*/ 380314 h 476136"/>
                      <a:gd name="connsiteX3" fmla="*/ 9612 w 141724"/>
                      <a:gd name="connsiteY3" fmla="*/ 461392 h 476136"/>
                      <a:gd name="connsiteX4" fmla="*/ 16020 w 141724"/>
                      <a:gd name="connsiteY4" fmla="*/ 472494 h 476136"/>
                      <a:gd name="connsiteX5" fmla="*/ 54211 w 141724"/>
                      <a:gd name="connsiteY5" fmla="*/ 473001 h 476136"/>
                      <a:gd name="connsiteX6" fmla="*/ 116193 w 141724"/>
                      <a:gd name="connsiteY6" fmla="*/ 475793 h 476136"/>
                      <a:gd name="connsiteX7" fmla="*/ 130150 w 141724"/>
                      <a:gd name="connsiteY7" fmla="*/ 474778 h 476136"/>
                      <a:gd name="connsiteX8" fmla="*/ 129833 w 141724"/>
                      <a:gd name="connsiteY8" fmla="*/ 459108 h 476136"/>
                      <a:gd name="connsiteX9" fmla="*/ 128945 w 141724"/>
                      <a:gd name="connsiteY9" fmla="*/ 387229 h 476136"/>
                      <a:gd name="connsiteX10" fmla="*/ 131229 w 141724"/>
                      <a:gd name="connsiteY10" fmla="*/ 234082 h 476136"/>
                      <a:gd name="connsiteX11" fmla="*/ 137319 w 141724"/>
                      <a:gd name="connsiteY11" fmla="*/ 94892 h 476136"/>
                      <a:gd name="connsiteX12" fmla="*/ 141697 w 141724"/>
                      <a:gd name="connsiteY12" fmla="*/ 30118 h 476136"/>
                      <a:gd name="connsiteX13" fmla="*/ 136368 w 141724"/>
                      <a:gd name="connsiteY13" fmla="*/ 19206 h 476136"/>
                      <a:gd name="connsiteX14" fmla="*/ 105091 w 141724"/>
                      <a:gd name="connsiteY14" fmla="*/ 14512 h 476136"/>
                      <a:gd name="connsiteX15" fmla="*/ 31816 w 141724"/>
                      <a:gd name="connsiteY15" fmla="*/ 3156 h 476136"/>
                      <a:gd name="connsiteX16" fmla="*/ 4346 w 141724"/>
                      <a:gd name="connsiteY16" fmla="*/ 110 h 476136"/>
                      <a:gd name="connsiteX17" fmla="*/ 96 w 141724"/>
                      <a:gd name="connsiteY17" fmla="*/ 33036 h 476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1724" h="476136">
                        <a:moveTo>
                          <a:pt x="96" y="33036"/>
                        </a:moveTo>
                        <a:cubicBezTo>
                          <a:pt x="603" y="64249"/>
                          <a:pt x="3268" y="125407"/>
                          <a:pt x="4854" y="192464"/>
                        </a:cubicBezTo>
                        <a:cubicBezTo>
                          <a:pt x="6503" y="259585"/>
                          <a:pt x="7138" y="332606"/>
                          <a:pt x="7836" y="380314"/>
                        </a:cubicBezTo>
                        <a:cubicBezTo>
                          <a:pt x="8533" y="427958"/>
                          <a:pt x="9295" y="450290"/>
                          <a:pt x="9612" y="461392"/>
                        </a:cubicBezTo>
                        <a:cubicBezTo>
                          <a:pt x="9866" y="468833"/>
                          <a:pt x="12002" y="472538"/>
                          <a:pt x="16020" y="472494"/>
                        </a:cubicBezTo>
                        <a:cubicBezTo>
                          <a:pt x="22046" y="472494"/>
                          <a:pt x="34164" y="472304"/>
                          <a:pt x="54211" y="473001"/>
                        </a:cubicBezTo>
                        <a:cubicBezTo>
                          <a:pt x="74259" y="473700"/>
                          <a:pt x="102236" y="475159"/>
                          <a:pt x="116193" y="475793"/>
                        </a:cubicBezTo>
                        <a:cubicBezTo>
                          <a:pt x="130150" y="476428"/>
                          <a:pt x="130150" y="476237"/>
                          <a:pt x="130150" y="474778"/>
                        </a:cubicBezTo>
                        <a:cubicBezTo>
                          <a:pt x="130150" y="473319"/>
                          <a:pt x="130150" y="470718"/>
                          <a:pt x="129833" y="459108"/>
                        </a:cubicBezTo>
                        <a:cubicBezTo>
                          <a:pt x="129516" y="447498"/>
                          <a:pt x="128945" y="427007"/>
                          <a:pt x="128945" y="387229"/>
                        </a:cubicBezTo>
                        <a:cubicBezTo>
                          <a:pt x="128945" y="347451"/>
                          <a:pt x="129706" y="288514"/>
                          <a:pt x="131229" y="234082"/>
                        </a:cubicBezTo>
                        <a:cubicBezTo>
                          <a:pt x="132751" y="179649"/>
                          <a:pt x="135162" y="129784"/>
                          <a:pt x="137319" y="94892"/>
                        </a:cubicBezTo>
                        <a:cubicBezTo>
                          <a:pt x="139476" y="59999"/>
                          <a:pt x="141443" y="40142"/>
                          <a:pt x="141697" y="30118"/>
                        </a:cubicBezTo>
                        <a:cubicBezTo>
                          <a:pt x="141950" y="20094"/>
                          <a:pt x="140491" y="19841"/>
                          <a:pt x="136368" y="19206"/>
                        </a:cubicBezTo>
                        <a:cubicBezTo>
                          <a:pt x="132181" y="18635"/>
                          <a:pt x="125329" y="17620"/>
                          <a:pt x="105091" y="14512"/>
                        </a:cubicBezTo>
                        <a:cubicBezTo>
                          <a:pt x="84790" y="11403"/>
                          <a:pt x="51103" y="6074"/>
                          <a:pt x="31816" y="3156"/>
                        </a:cubicBezTo>
                        <a:cubicBezTo>
                          <a:pt x="12530" y="237"/>
                          <a:pt x="7582" y="-270"/>
                          <a:pt x="4346" y="110"/>
                        </a:cubicBezTo>
                        <a:cubicBezTo>
                          <a:pt x="1111" y="491"/>
                          <a:pt x="-412" y="1823"/>
                          <a:pt x="96" y="3303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6" name="Freeform: Shape 9925">
                    <a:extLst>
                      <a:ext uri="{FF2B5EF4-FFF2-40B4-BE49-F238E27FC236}">
                        <a16:creationId xmlns:a16="http://schemas.microsoft.com/office/drawing/2014/main" id="{EFBD8068-68E0-08A4-9C8F-D207DBB750B3}"/>
                      </a:ext>
                    </a:extLst>
                  </p:cNvPr>
                  <p:cNvSpPr/>
                  <p:nvPr/>
                </p:nvSpPr>
                <p:spPr>
                  <a:xfrm>
                    <a:off x="295732" y="2782359"/>
                    <a:ext cx="328673" cy="407778"/>
                  </a:xfrm>
                  <a:custGeom>
                    <a:avLst/>
                    <a:gdLst>
                      <a:gd name="connsiteX0" fmla="*/ 33203 w 328673"/>
                      <a:gd name="connsiteY0" fmla="*/ 4425 h 407778"/>
                      <a:gd name="connsiteX1" fmla="*/ 165668 w 328673"/>
                      <a:gd name="connsiteY1" fmla="*/ 2141 h 407778"/>
                      <a:gd name="connsiteX2" fmla="*/ 284494 w 328673"/>
                      <a:gd name="connsiteY2" fmla="*/ 48 h 407778"/>
                      <a:gd name="connsiteX3" fmla="*/ 310822 w 328673"/>
                      <a:gd name="connsiteY3" fmla="*/ 10198 h 407778"/>
                      <a:gd name="connsiteX4" fmla="*/ 317166 w 328673"/>
                      <a:gd name="connsiteY4" fmla="*/ 68691 h 407778"/>
                      <a:gd name="connsiteX5" fmla="*/ 324271 w 328673"/>
                      <a:gd name="connsiteY5" fmla="*/ 225264 h 407778"/>
                      <a:gd name="connsiteX6" fmla="*/ 328522 w 328673"/>
                      <a:gd name="connsiteY6" fmla="*/ 372702 h 407778"/>
                      <a:gd name="connsiteX7" fmla="*/ 322939 w 328673"/>
                      <a:gd name="connsiteY7" fmla="*/ 403915 h 407778"/>
                      <a:gd name="connsiteX8" fmla="*/ 262924 w 328673"/>
                      <a:gd name="connsiteY8" fmla="*/ 407023 h 407778"/>
                      <a:gd name="connsiteX9" fmla="*/ 93980 w 328673"/>
                      <a:gd name="connsiteY9" fmla="*/ 407467 h 407778"/>
                      <a:gd name="connsiteX10" fmla="*/ 17660 w 328673"/>
                      <a:gd name="connsiteY10" fmla="*/ 403851 h 407778"/>
                      <a:gd name="connsiteX11" fmla="*/ 7826 w 328673"/>
                      <a:gd name="connsiteY11" fmla="*/ 387420 h 407778"/>
                      <a:gd name="connsiteX12" fmla="*/ 3830 w 328673"/>
                      <a:gd name="connsiteY12" fmla="*/ 301774 h 407778"/>
                      <a:gd name="connsiteX13" fmla="*/ 87 w 328673"/>
                      <a:gd name="connsiteY13" fmla="*/ 119381 h 407778"/>
                      <a:gd name="connsiteX14" fmla="*/ 1419 w 328673"/>
                      <a:gd name="connsiteY14" fmla="*/ 20920 h 407778"/>
                      <a:gd name="connsiteX15" fmla="*/ 3512 w 328673"/>
                      <a:gd name="connsiteY15" fmla="*/ 4615 h 407778"/>
                      <a:gd name="connsiteX16" fmla="*/ 33203 w 328673"/>
                      <a:gd name="connsiteY16" fmla="*/ 4425 h 40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8673" h="407778">
                        <a:moveTo>
                          <a:pt x="33203" y="4425"/>
                        </a:moveTo>
                        <a:cubicBezTo>
                          <a:pt x="61054" y="4171"/>
                          <a:pt x="115677" y="3283"/>
                          <a:pt x="165668" y="2141"/>
                        </a:cubicBezTo>
                        <a:cubicBezTo>
                          <a:pt x="215724" y="1063"/>
                          <a:pt x="261147" y="-270"/>
                          <a:pt x="284494" y="48"/>
                        </a:cubicBezTo>
                        <a:cubicBezTo>
                          <a:pt x="307840" y="365"/>
                          <a:pt x="309109" y="2395"/>
                          <a:pt x="310822" y="10198"/>
                        </a:cubicBezTo>
                        <a:cubicBezTo>
                          <a:pt x="312535" y="18065"/>
                          <a:pt x="314755" y="31705"/>
                          <a:pt x="317166" y="68691"/>
                        </a:cubicBezTo>
                        <a:cubicBezTo>
                          <a:pt x="319577" y="105677"/>
                          <a:pt x="322178" y="165947"/>
                          <a:pt x="324271" y="225264"/>
                        </a:cubicBezTo>
                        <a:cubicBezTo>
                          <a:pt x="326365" y="284645"/>
                          <a:pt x="328015" y="343138"/>
                          <a:pt x="328522" y="372702"/>
                        </a:cubicBezTo>
                        <a:cubicBezTo>
                          <a:pt x="329030" y="402265"/>
                          <a:pt x="328522" y="402963"/>
                          <a:pt x="322939" y="403915"/>
                        </a:cubicBezTo>
                        <a:cubicBezTo>
                          <a:pt x="317356" y="404930"/>
                          <a:pt x="306762" y="406262"/>
                          <a:pt x="262924" y="407023"/>
                        </a:cubicBezTo>
                        <a:cubicBezTo>
                          <a:pt x="219086" y="407785"/>
                          <a:pt x="142005" y="408039"/>
                          <a:pt x="93980" y="407467"/>
                        </a:cubicBezTo>
                        <a:cubicBezTo>
                          <a:pt x="45955" y="406896"/>
                          <a:pt x="26986" y="405564"/>
                          <a:pt x="17660" y="403851"/>
                        </a:cubicBezTo>
                        <a:cubicBezTo>
                          <a:pt x="8271" y="402075"/>
                          <a:pt x="8524" y="399855"/>
                          <a:pt x="7826" y="387420"/>
                        </a:cubicBezTo>
                        <a:cubicBezTo>
                          <a:pt x="7129" y="374922"/>
                          <a:pt x="5479" y="352210"/>
                          <a:pt x="3830" y="301774"/>
                        </a:cubicBezTo>
                        <a:cubicBezTo>
                          <a:pt x="2180" y="251339"/>
                          <a:pt x="467" y="173179"/>
                          <a:pt x="87" y="119381"/>
                        </a:cubicBezTo>
                        <a:cubicBezTo>
                          <a:pt x="-294" y="65583"/>
                          <a:pt x="658" y="36146"/>
                          <a:pt x="1419" y="20920"/>
                        </a:cubicBezTo>
                        <a:cubicBezTo>
                          <a:pt x="2180" y="5757"/>
                          <a:pt x="2751" y="4869"/>
                          <a:pt x="3512" y="4615"/>
                        </a:cubicBezTo>
                        <a:cubicBezTo>
                          <a:pt x="4337" y="4362"/>
                          <a:pt x="5352" y="4615"/>
                          <a:pt x="33203" y="44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7" name="Freeform: Shape 9926">
                    <a:extLst>
                      <a:ext uri="{FF2B5EF4-FFF2-40B4-BE49-F238E27FC236}">
                        <a16:creationId xmlns:a16="http://schemas.microsoft.com/office/drawing/2014/main" id="{CCCB45E2-F8D4-71A5-78A2-EA1CC8B7B348}"/>
                      </a:ext>
                    </a:extLst>
                  </p:cNvPr>
                  <p:cNvSpPr/>
                  <p:nvPr/>
                </p:nvSpPr>
                <p:spPr>
                  <a:xfrm>
                    <a:off x="321764" y="2817523"/>
                    <a:ext cx="114514" cy="126215"/>
                  </a:xfrm>
                  <a:custGeom>
                    <a:avLst/>
                    <a:gdLst>
                      <a:gd name="connsiteX0" fmla="*/ 3 w 114514"/>
                      <a:gd name="connsiteY0" fmla="*/ 20648 h 126215"/>
                      <a:gd name="connsiteX1" fmla="*/ 1906 w 114514"/>
                      <a:gd name="connsiteY1" fmla="*/ 105278 h 126215"/>
                      <a:gd name="connsiteX2" fmla="*/ 4634 w 114514"/>
                      <a:gd name="connsiteY2" fmla="*/ 126150 h 126215"/>
                      <a:gd name="connsiteX3" fmla="*/ 26458 w 114514"/>
                      <a:gd name="connsiteY3" fmla="*/ 124501 h 126215"/>
                      <a:gd name="connsiteX4" fmla="*/ 97131 w 114514"/>
                      <a:gd name="connsiteY4" fmla="*/ 122598 h 126215"/>
                      <a:gd name="connsiteX5" fmla="*/ 114514 w 114514"/>
                      <a:gd name="connsiteY5" fmla="*/ 120631 h 126215"/>
                      <a:gd name="connsiteX6" fmla="*/ 114387 w 114514"/>
                      <a:gd name="connsiteY6" fmla="*/ 98871 h 126215"/>
                      <a:gd name="connsiteX7" fmla="*/ 114197 w 114514"/>
                      <a:gd name="connsiteY7" fmla="*/ 24327 h 126215"/>
                      <a:gd name="connsiteX8" fmla="*/ 112040 w 114514"/>
                      <a:gd name="connsiteY8" fmla="*/ 5549 h 126215"/>
                      <a:gd name="connsiteX9" fmla="*/ 89709 w 114514"/>
                      <a:gd name="connsiteY9" fmla="*/ 4470 h 126215"/>
                      <a:gd name="connsiteX10" fmla="*/ 25062 w 114514"/>
                      <a:gd name="connsiteY10" fmla="*/ 1869 h 126215"/>
                      <a:gd name="connsiteX11" fmla="*/ 3428 w 114514"/>
                      <a:gd name="connsiteY11" fmla="*/ 93 h 126215"/>
                      <a:gd name="connsiteX12" fmla="*/ 66 w 114514"/>
                      <a:gd name="connsiteY12" fmla="*/ 20584 h 126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4514" h="126215">
                        <a:moveTo>
                          <a:pt x="3" y="20648"/>
                        </a:moveTo>
                        <a:cubicBezTo>
                          <a:pt x="-61" y="41710"/>
                          <a:pt x="1018" y="84089"/>
                          <a:pt x="1906" y="105278"/>
                        </a:cubicBezTo>
                        <a:cubicBezTo>
                          <a:pt x="2731" y="126468"/>
                          <a:pt x="3365" y="126468"/>
                          <a:pt x="4634" y="126150"/>
                        </a:cubicBezTo>
                        <a:cubicBezTo>
                          <a:pt x="5966" y="125833"/>
                          <a:pt x="7996" y="125135"/>
                          <a:pt x="26458" y="124501"/>
                        </a:cubicBezTo>
                        <a:cubicBezTo>
                          <a:pt x="44919" y="123803"/>
                          <a:pt x="79748" y="123169"/>
                          <a:pt x="97131" y="122598"/>
                        </a:cubicBezTo>
                        <a:cubicBezTo>
                          <a:pt x="114514" y="122027"/>
                          <a:pt x="114514" y="121583"/>
                          <a:pt x="114514" y="120631"/>
                        </a:cubicBezTo>
                        <a:cubicBezTo>
                          <a:pt x="114514" y="119616"/>
                          <a:pt x="114451" y="118093"/>
                          <a:pt x="114387" y="98871"/>
                        </a:cubicBezTo>
                        <a:cubicBezTo>
                          <a:pt x="114387" y="79648"/>
                          <a:pt x="114324" y="42789"/>
                          <a:pt x="114197" y="24327"/>
                        </a:cubicBezTo>
                        <a:cubicBezTo>
                          <a:pt x="114070" y="5866"/>
                          <a:pt x="113816" y="5739"/>
                          <a:pt x="112040" y="5549"/>
                        </a:cubicBezTo>
                        <a:cubicBezTo>
                          <a:pt x="110200" y="5358"/>
                          <a:pt x="106838" y="5168"/>
                          <a:pt x="89709" y="4470"/>
                        </a:cubicBezTo>
                        <a:cubicBezTo>
                          <a:pt x="72643" y="3836"/>
                          <a:pt x="41874" y="2694"/>
                          <a:pt x="25062" y="1869"/>
                        </a:cubicBezTo>
                        <a:cubicBezTo>
                          <a:pt x="8250" y="1044"/>
                          <a:pt x="5459" y="473"/>
                          <a:pt x="3428" y="93"/>
                        </a:cubicBezTo>
                        <a:cubicBezTo>
                          <a:pt x="1398" y="-288"/>
                          <a:pt x="130" y="-478"/>
                          <a:pt x="66" y="2058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8" name="Freeform: Shape 9927">
                    <a:extLst>
                      <a:ext uri="{FF2B5EF4-FFF2-40B4-BE49-F238E27FC236}">
                        <a16:creationId xmlns:a16="http://schemas.microsoft.com/office/drawing/2014/main" id="{6A9B2C6C-1591-8A9C-B8EE-DFC3645EF3F3}"/>
                      </a:ext>
                    </a:extLst>
                  </p:cNvPr>
                  <p:cNvSpPr/>
                  <p:nvPr/>
                </p:nvSpPr>
                <p:spPr>
                  <a:xfrm>
                    <a:off x="468635" y="2815711"/>
                    <a:ext cx="111295" cy="123359"/>
                  </a:xfrm>
                  <a:custGeom>
                    <a:avLst/>
                    <a:gdLst>
                      <a:gd name="connsiteX0" fmla="*/ 633 w 111295"/>
                      <a:gd name="connsiteY0" fmla="*/ 11866 h 123359"/>
                      <a:gd name="connsiteX1" fmla="*/ 5137 w 111295"/>
                      <a:gd name="connsiteY1" fmla="*/ 44855 h 123359"/>
                      <a:gd name="connsiteX2" fmla="*/ 5454 w 111295"/>
                      <a:gd name="connsiteY2" fmla="*/ 107916 h 123359"/>
                      <a:gd name="connsiteX3" fmla="*/ 6913 w 111295"/>
                      <a:gd name="connsiteY3" fmla="*/ 122634 h 123359"/>
                      <a:gd name="connsiteX4" fmla="*/ 27976 w 111295"/>
                      <a:gd name="connsiteY4" fmla="*/ 122507 h 123359"/>
                      <a:gd name="connsiteX5" fmla="*/ 94970 w 111295"/>
                      <a:gd name="connsiteY5" fmla="*/ 123332 h 123359"/>
                      <a:gd name="connsiteX6" fmla="*/ 111274 w 111295"/>
                      <a:gd name="connsiteY6" fmla="*/ 122570 h 123359"/>
                      <a:gd name="connsiteX7" fmla="*/ 110323 w 111295"/>
                      <a:gd name="connsiteY7" fmla="*/ 105378 h 123359"/>
                      <a:gd name="connsiteX8" fmla="*/ 108546 w 111295"/>
                      <a:gd name="connsiteY8" fmla="*/ 38765 h 123359"/>
                      <a:gd name="connsiteX9" fmla="*/ 106580 w 111295"/>
                      <a:gd name="connsiteY9" fmla="*/ 5965 h 123359"/>
                      <a:gd name="connsiteX10" fmla="*/ 106009 w 111295"/>
                      <a:gd name="connsiteY10" fmla="*/ 256 h 123359"/>
                      <a:gd name="connsiteX11" fmla="*/ 103725 w 111295"/>
                      <a:gd name="connsiteY11" fmla="*/ 319 h 123359"/>
                      <a:gd name="connsiteX12" fmla="*/ 91290 w 111295"/>
                      <a:gd name="connsiteY12" fmla="*/ 2730 h 123359"/>
                      <a:gd name="connsiteX13" fmla="*/ 48087 w 111295"/>
                      <a:gd name="connsiteY13" fmla="*/ 6536 h 123359"/>
                      <a:gd name="connsiteX14" fmla="*/ 7294 w 111295"/>
                      <a:gd name="connsiteY14" fmla="*/ 6536 h 123359"/>
                      <a:gd name="connsiteX15" fmla="*/ 633 w 111295"/>
                      <a:gd name="connsiteY15" fmla="*/ 11802 h 12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1295" h="123359">
                        <a:moveTo>
                          <a:pt x="633" y="11866"/>
                        </a:moveTo>
                        <a:cubicBezTo>
                          <a:pt x="1838" y="16624"/>
                          <a:pt x="4249" y="25696"/>
                          <a:pt x="5137" y="44855"/>
                        </a:cubicBezTo>
                        <a:cubicBezTo>
                          <a:pt x="6089" y="64014"/>
                          <a:pt x="5581" y="93261"/>
                          <a:pt x="5454" y="107916"/>
                        </a:cubicBezTo>
                        <a:cubicBezTo>
                          <a:pt x="5327" y="122570"/>
                          <a:pt x="5645" y="122697"/>
                          <a:pt x="6913" y="122634"/>
                        </a:cubicBezTo>
                        <a:cubicBezTo>
                          <a:pt x="8182" y="122634"/>
                          <a:pt x="10403" y="122380"/>
                          <a:pt x="27976" y="122507"/>
                        </a:cubicBezTo>
                        <a:cubicBezTo>
                          <a:pt x="45549" y="122697"/>
                          <a:pt x="78539" y="123205"/>
                          <a:pt x="94970" y="123332"/>
                        </a:cubicBezTo>
                        <a:cubicBezTo>
                          <a:pt x="111465" y="123459"/>
                          <a:pt x="111401" y="123141"/>
                          <a:pt x="111274" y="122570"/>
                        </a:cubicBezTo>
                        <a:cubicBezTo>
                          <a:pt x="111084" y="121999"/>
                          <a:pt x="110767" y="121238"/>
                          <a:pt x="110323" y="105378"/>
                        </a:cubicBezTo>
                        <a:cubicBezTo>
                          <a:pt x="109879" y="89454"/>
                          <a:pt x="109308" y="58495"/>
                          <a:pt x="108546" y="38765"/>
                        </a:cubicBezTo>
                        <a:cubicBezTo>
                          <a:pt x="107785" y="19034"/>
                          <a:pt x="106960" y="10597"/>
                          <a:pt x="106580" y="5965"/>
                        </a:cubicBezTo>
                        <a:cubicBezTo>
                          <a:pt x="106199" y="1334"/>
                          <a:pt x="106326" y="573"/>
                          <a:pt x="106009" y="256"/>
                        </a:cubicBezTo>
                        <a:cubicBezTo>
                          <a:pt x="105691" y="-125"/>
                          <a:pt x="104930" y="-61"/>
                          <a:pt x="103725" y="319"/>
                        </a:cubicBezTo>
                        <a:cubicBezTo>
                          <a:pt x="102456" y="700"/>
                          <a:pt x="100743" y="1398"/>
                          <a:pt x="91290" y="2730"/>
                        </a:cubicBezTo>
                        <a:cubicBezTo>
                          <a:pt x="81837" y="3999"/>
                          <a:pt x="64708" y="5902"/>
                          <a:pt x="48087" y="6536"/>
                        </a:cubicBezTo>
                        <a:cubicBezTo>
                          <a:pt x="31465" y="7171"/>
                          <a:pt x="15351" y="6600"/>
                          <a:pt x="7294" y="6536"/>
                        </a:cubicBezTo>
                        <a:cubicBezTo>
                          <a:pt x="-700" y="6536"/>
                          <a:pt x="-636" y="7044"/>
                          <a:pt x="633" y="1180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9" name="Freeform: Shape 9928">
                    <a:extLst>
                      <a:ext uri="{FF2B5EF4-FFF2-40B4-BE49-F238E27FC236}">
                        <a16:creationId xmlns:a16="http://schemas.microsoft.com/office/drawing/2014/main" id="{DEA9D94F-674C-8BA1-31BE-A718B73B352A}"/>
                      </a:ext>
                    </a:extLst>
                  </p:cNvPr>
                  <p:cNvSpPr/>
                  <p:nvPr/>
                </p:nvSpPr>
                <p:spPr>
                  <a:xfrm>
                    <a:off x="469448" y="2959500"/>
                    <a:ext cx="113850" cy="113404"/>
                  </a:xfrm>
                  <a:custGeom>
                    <a:avLst/>
                    <a:gdLst>
                      <a:gd name="connsiteX0" fmla="*/ 13333 w 113850"/>
                      <a:gd name="connsiteY0" fmla="*/ 1556 h 113404"/>
                      <a:gd name="connsiteX1" fmla="*/ 66116 w 113850"/>
                      <a:gd name="connsiteY1" fmla="*/ 1556 h 113404"/>
                      <a:gd name="connsiteX2" fmla="*/ 104688 w 113850"/>
                      <a:gd name="connsiteY2" fmla="*/ 97 h 113404"/>
                      <a:gd name="connsiteX3" fmla="*/ 110969 w 113850"/>
                      <a:gd name="connsiteY3" fmla="*/ 732 h 113404"/>
                      <a:gd name="connsiteX4" fmla="*/ 111540 w 113850"/>
                      <a:gd name="connsiteY4" fmla="*/ 20969 h 113404"/>
                      <a:gd name="connsiteX5" fmla="*/ 113760 w 113850"/>
                      <a:gd name="connsiteY5" fmla="*/ 95132 h 113404"/>
                      <a:gd name="connsiteX6" fmla="*/ 111920 w 113850"/>
                      <a:gd name="connsiteY6" fmla="*/ 113403 h 113404"/>
                      <a:gd name="connsiteX7" fmla="*/ 85846 w 113850"/>
                      <a:gd name="connsiteY7" fmla="*/ 112769 h 113404"/>
                      <a:gd name="connsiteX8" fmla="*/ 17456 w 113850"/>
                      <a:gd name="connsiteY8" fmla="*/ 112388 h 113404"/>
                      <a:gd name="connsiteX9" fmla="*/ 74 w 113850"/>
                      <a:gd name="connsiteY9" fmla="*/ 111500 h 113404"/>
                      <a:gd name="connsiteX10" fmla="*/ 518 w 113850"/>
                      <a:gd name="connsiteY10" fmla="*/ 101032 h 113404"/>
                      <a:gd name="connsiteX11" fmla="*/ 1786 w 113850"/>
                      <a:gd name="connsiteY11" fmla="*/ 58717 h 113404"/>
                      <a:gd name="connsiteX12" fmla="*/ 1596 w 113850"/>
                      <a:gd name="connsiteY12" fmla="*/ 12912 h 113404"/>
                      <a:gd name="connsiteX13" fmla="*/ 1279 w 113850"/>
                      <a:gd name="connsiteY13" fmla="*/ 1810 h 113404"/>
                      <a:gd name="connsiteX14" fmla="*/ 13333 w 113850"/>
                      <a:gd name="connsiteY14" fmla="*/ 1620 h 11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850" h="113404">
                        <a:moveTo>
                          <a:pt x="13333" y="1556"/>
                        </a:moveTo>
                        <a:cubicBezTo>
                          <a:pt x="24942" y="1683"/>
                          <a:pt x="47845" y="1937"/>
                          <a:pt x="66116" y="1556"/>
                        </a:cubicBezTo>
                        <a:cubicBezTo>
                          <a:pt x="84387" y="1239"/>
                          <a:pt x="98027" y="351"/>
                          <a:pt x="104688" y="97"/>
                        </a:cubicBezTo>
                        <a:cubicBezTo>
                          <a:pt x="111349" y="-157"/>
                          <a:pt x="111096" y="97"/>
                          <a:pt x="110969" y="732"/>
                        </a:cubicBezTo>
                        <a:cubicBezTo>
                          <a:pt x="110905" y="1303"/>
                          <a:pt x="110969" y="2127"/>
                          <a:pt x="111540" y="20969"/>
                        </a:cubicBezTo>
                        <a:cubicBezTo>
                          <a:pt x="112111" y="39811"/>
                          <a:pt x="113189" y="76671"/>
                          <a:pt x="113760" y="95132"/>
                        </a:cubicBezTo>
                        <a:cubicBezTo>
                          <a:pt x="114098" y="107395"/>
                          <a:pt x="113486" y="113486"/>
                          <a:pt x="111920" y="113403"/>
                        </a:cubicBezTo>
                        <a:cubicBezTo>
                          <a:pt x="109510" y="113276"/>
                          <a:pt x="104688" y="112959"/>
                          <a:pt x="85846" y="112769"/>
                        </a:cubicBezTo>
                        <a:cubicBezTo>
                          <a:pt x="67004" y="112579"/>
                          <a:pt x="34141" y="112452"/>
                          <a:pt x="17456" y="112388"/>
                        </a:cubicBezTo>
                        <a:cubicBezTo>
                          <a:pt x="771" y="112261"/>
                          <a:pt x="264" y="112198"/>
                          <a:pt x="74" y="111500"/>
                        </a:cubicBezTo>
                        <a:cubicBezTo>
                          <a:pt x="-117" y="110866"/>
                          <a:pt x="74" y="109724"/>
                          <a:pt x="518" y="101032"/>
                        </a:cubicBezTo>
                        <a:cubicBezTo>
                          <a:pt x="962" y="92341"/>
                          <a:pt x="1596" y="76100"/>
                          <a:pt x="1786" y="58717"/>
                        </a:cubicBezTo>
                        <a:cubicBezTo>
                          <a:pt x="1977" y="41271"/>
                          <a:pt x="1786" y="22682"/>
                          <a:pt x="1596" y="12912"/>
                        </a:cubicBezTo>
                        <a:cubicBezTo>
                          <a:pt x="1406" y="3142"/>
                          <a:pt x="1215" y="2191"/>
                          <a:pt x="1279" y="1810"/>
                        </a:cubicBezTo>
                        <a:cubicBezTo>
                          <a:pt x="1342" y="1366"/>
                          <a:pt x="1660" y="1429"/>
                          <a:pt x="13333" y="16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0" name="Freeform: Shape 9929">
                    <a:extLst>
                      <a:ext uri="{FF2B5EF4-FFF2-40B4-BE49-F238E27FC236}">
                        <a16:creationId xmlns:a16="http://schemas.microsoft.com/office/drawing/2014/main" id="{10D5484B-5FBB-EE4F-C7A1-BEAAE9E3F44C}"/>
                      </a:ext>
                    </a:extLst>
                  </p:cNvPr>
                  <p:cNvSpPr/>
                  <p:nvPr/>
                </p:nvSpPr>
                <p:spPr>
                  <a:xfrm>
                    <a:off x="325686" y="2962750"/>
                    <a:ext cx="107532" cy="108706"/>
                  </a:xfrm>
                  <a:custGeom>
                    <a:avLst/>
                    <a:gdLst>
                      <a:gd name="connsiteX0" fmla="*/ 107103 w 107532"/>
                      <a:gd name="connsiteY0" fmla="*/ 9790 h 108706"/>
                      <a:gd name="connsiteX1" fmla="*/ 104882 w 107532"/>
                      <a:gd name="connsiteY1" fmla="*/ 56927 h 108706"/>
                      <a:gd name="connsiteX2" fmla="*/ 103994 w 107532"/>
                      <a:gd name="connsiteY2" fmla="*/ 100257 h 108706"/>
                      <a:gd name="connsiteX3" fmla="*/ 102662 w 107532"/>
                      <a:gd name="connsiteY3" fmla="*/ 108441 h 108706"/>
                      <a:gd name="connsiteX4" fmla="*/ 85025 w 107532"/>
                      <a:gd name="connsiteY4" fmla="*/ 107616 h 108706"/>
                      <a:gd name="connsiteX5" fmla="*/ 24502 w 107532"/>
                      <a:gd name="connsiteY5" fmla="*/ 108251 h 108706"/>
                      <a:gd name="connsiteX6" fmla="*/ 7183 w 107532"/>
                      <a:gd name="connsiteY6" fmla="*/ 108695 h 108706"/>
                      <a:gd name="connsiteX7" fmla="*/ 6485 w 107532"/>
                      <a:gd name="connsiteY7" fmla="*/ 106157 h 108706"/>
                      <a:gd name="connsiteX8" fmla="*/ 5152 w 107532"/>
                      <a:gd name="connsiteY8" fmla="*/ 82240 h 108706"/>
                      <a:gd name="connsiteX9" fmla="*/ 585 w 107532"/>
                      <a:gd name="connsiteY9" fmla="*/ 17593 h 108706"/>
                      <a:gd name="connsiteX10" fmla="*/ 1156 w 107532"/>
                      <a:gd name="connsiteY10" fmla="*/ 2113 h 108706"/>
                      <a:gd name="connsiteX11" fmla="*/ 12512 w 107532"/>
                      <a:gd name="connsiteY11" fmla="*/ 2431 h 108706"/>
                      <a:gd name="connsiteX12" fmla="*/ 51465 w 107532"/>
                      <a:gd name="connsiteY12" fmla="*/ 2177 h 108706"/>
                      <a:gd name="connsiteX13" fmla="*/ 96381 w 107532"/>
                      <a:gd name="connsiteY13" fmla="*/ 971 h 108706"/>
                      <a:gd name="connsiteX14" fmla="*/ 107293 w 107532"/>
                      <a:gd name="connsiteY14" fmla="*/ 20 h 108706"/>
                      <a:gd name="connsiteX15" fmla="*/ 107039 w 107532"/>
                      <a:gd name="connsiteY15" fmla="*/ 9853 h 108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7532" h="108706">
                        <a:moveTo>
                          <a:pt x="107103" y="9790"/>
                        </a:moveTo>
                        <a:cubicBezTo>
                          <a:pt x="106532" y="19560"/>
                          <a:pt x="105453" y="38846"/>
                          <a:pt x="104882" y="56927"/>
                        </a:cubicBezTo>
                        <a:cubicBezTo>
                          <a:pt x="104311" y="75007"/>
                          <a:pt x="104184" y="91819"/>
                          <a:pt x="103994" y="100257"/>
                        </a:cubicBezTo>
                        <a:cubicBezTo>
                          <a:pt x="103804" y="108695"/>
                          <a:pt x="103486" y="108695"/>
                          <a:pt x="102662" y="108441"/>
                        </a:cubicBezTo>
                        <a:cubicBezTo>
                          <a:pt x="101837" y="108187"/>
                          <a:pt x="100505" y="107680"/>
                          <a:pt x="85025" y="107616"/>
                        </a:cubicBezTo>
                        <a:cubicBezTo>
                          <a:pt x="69545" y="107616"/>
                          <a:pt x="39918" y="107933"/>
                          <a:pt x="24502" y="108251"/>
                        </a:cubicBezTo>
                        <a:cubicBezTo>
                          <a:pt x="9086" y="108568"/>
                          <a:pt x="7817" y="108758"/>
                          <a:pt x="7183" y="108695"/>
                        </a:cubicBezTo>
                        <a:cubicBezTo>
                          <a:pt x="6548" y="108695"/>
                          <a:pt x="6548" y="108314"/>
                          <a:pt x="6485" y="106157"/>
                        </a:cubicBezTo>
                        <a:cubicBezTo>
                          <a:pt x="6485" y="104000"/>
                          <a:pt x="6421" y="99940"/>
                          <a:pt x="5152" y="82240"/>
                        </a:cubicBezTo>
                        <a:cubicBezTo>
                          <a:pt x="3947" y="64539"/>
                          <a:pt x="1600" y="33200"/>
                          <a:pt x="585" y="17593"/>
                        </a:cubicBezTo>
                        <a:cubicBezTo>
                          <a:pt x="-430" y="1923"/>
                          <a:pt x="-50" y="1987"/>
                          <a:pt x="1156" y="2113"/>
                        </a:cubicBezTo>
                        <a:cubicBezTo>
                          <a:pt x="2361" y="2240"/>
                          <a:pt x="4328" y="2367"/>
                          <a:pt x="12512" y="2431"/>
                        </a:cubicBezTo>
                        <a:cubicBezTo>
                          <a:pt x="20696" y="2431"/>
                          <a:pt x="34970" y="2431"/>
                          <a:pt x="51465" y="2177"/>
                        </a:cubicBezTo>
                        <a:cubicBezTo>
                          <a:pt x="67959" y="1923"/>
                          <a:pt x="86611" y="1416"/>
                          <a:pt x="96381" y="971"/>
                        </a:cubicBezTo>
                        <a:cubicBezTo>
                          <a:pt x="106088" y="527"/>
                          <a:pt x="106912" y="147"/>
                          <a:pt x="107293" y="20"/>
                        </a:cubicBezTo>
                        <a:cubicBezTo>
                          <a:pt x="107674" y="-107"/>
                          <a:pt x="107610" y="83"/>
                          <a:pt x="107039" y="985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1" name="Freeform: Shape 9930">
                    <a:extLst>
                      <a:ext uri="{FF2B5EF4-FFF2-40B4-BE49-F238E27FC236}">
                        <a16:creationId xmlns:a16="http://schemas.microsoft.com/office/drawing/2014/main" id="{E66011A4-390B-4A73-99B9-4B02899A93F3}"/>
                      </a:ext>
                    </a:extLst>
                  </p:cNvPr>
                  <p:cNvSpPr/>
                  <p:nvPr/>
                </p:nvSpPr>
                <p:spPr>
                  <a:xfrm>
                    <a:off x="463844" y="3092380"/>
                    <a:ext cx="118095" cy="91038"/>
                  </a:xfrm>
                  <a:custGeom>
                    <a:avLst/>
                    <a:gdLst>
                      <a:gd name="connsiteX0" fmla="*/ 2315 w 118095"/>
                      <a:gd name="connsiteY0" fmla="*/ 15797 h 91038"/>
                      <a:gd name="connsiteX1" fmla="*/ 94 w 118095"/>
                      <a:gd name="connsiteY1" fmla="*/ 76003 h 91038"/>
                      <a:gd name="connsiteX2" fmla="*/ 8849 w 118095"/>
                      <a:gd name="connsiteY2" fmla="*/ 91038 h 91038"/>
                      <a:gd name="connsiteX3" fmla="*/ 53829 w 118095"/>
                      <a:gd name="connsiteY3" fmla="*/ 90658 h 91038"/>
                      <a:gd name="connsiteX4" fmla="*/ 105407 w 118095"/>
                      <a:gd name="connsiteY4" fmla="*/ 88691 h 91038"/>
                      <a:gd name="connsiteX5" fmla="*/ 116128 w 118095"/>
                      <a:gd name="connsiteY5" fmla="*/ 85202 h 91038"/>
                      <a:gd name="connsiteX6" fmla="*/ 116699 w 118095"/>
                      <a:gd name="connsiteY6" fmla="*/ 66550 h 91038"/>
                      <a:gd name="connsiteX7" fmla="*/ 118095 w 118095"/>
                      <a:gd name="connsiteY7" fmla="*/ 13576 h 91038"/>
                      <a:gd name="connsiteX8" fmla="*/ 116002 w 118095"/>
                      <a:gd name="connsiteY8" fmla="*/ 698 h 91038"/>
                      <a:gd name="connsiteX9" fmla="*/ 95447 w 118095"/>
                      <a:gd name="connsiteY9" fmla="*/ 698 h 91038"/>
                      <a:gd name="connsiteX10" fmla="*/ 26232 w 118095"/>
                      <a:gd name="connsiteY10" fmla="*/ 127 h 91038"/>
                      <a:gd name="connsiteX11" fmla="*/ 5043 w 118095"/>
                      <a:gd name="connsiteY11" fmla="*/ 0 h 91038"/>
                      <a:gd name="connsiteX12" fmla="*/ 3203 w 118095"/>
                      <a:gd name="connsiteY12" fmla="*/ 190 h 91038"/>
                      <a:gd name="connsiteX13" fmla="*/ 2315 w 118095"/>
                      <a:gd name="connsiteY13" fmla="*/ 15797 h 91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8095" h="91038">
                        <a:moveTo>
                          <a:pt x="2315" y="15797"/>
                        </a:moveTo>
                        <a:cubicBezTo>
                          <a:pt x="1680" y="30959"/>
                          <a:pt x="475" y="60967"/>
                          <a:pt x="94" y="76003"/>
                        </a:cubicBezTo>
                        <a:cubicBezTo>
                          <a:pt x="-286" y="91038"/>
                          <a:pt x="94" y="91038"/>
                          <a:pt x="8849" y="91038"/>
                        </a:cubicBezTo>
                        <a:cubicBezTo>
                          <a:pt x="17604" y="91038"/>
                          <a:pt x="34543" y="91038"/>
                          <a:pt x="53829" y="90658"/>
                        </a:cubicBezTo>
                        <a:cubicBezTo>
                          <a:pt x="73115" y="90277"/>
                          <a:pt x="94622" y="89516"/>
                          <a:pt x="105407" y="88691"/>
                        </a:cubicBezTo>
                        <a:cubicBezTo>
                          <a:pt x="116192" y="87866"/>
                          <a:pt x="116128" y="86978"/>
                          <a:pt x="116128" y="85202"/>
                        </a:cubicBezTo>
                        <a:cubicBezTo>
                          <a:pt x="116128" y="83425"/>
                          <a:pt x="116192" y="80761"/>
                          <a:pt x="116699" y="66550"/>
                        </a:cubicBezTo>
                        <a:cubicBezTo>
                          <a:pt x="117207" y="52339"/>
                          <a:pt x="118095" y="26455"/>
                          <a:pt x="118095" y="13576"/>
                        </a:cubicBezTo>
                        <a:cubicBezTo>
                          <a:pt x="118095" y="698"/>
                          <a:pt x="117207" y="698"/>
                          <a:pt x="116002" y="698"/>
                        </a:cubicBezTo>
                        <a:cubicBezTo>
                          <a:pt x="114733" y="698"/>
                          <a:pt x="113147" y="888"/>
                          <a:pt x="95447" y="698"/>
                        </a:cubicBezTo>
                        <a:cubicBezTo>
                          <a:pt x="77810" y="571"/>
                          <a:pt x="44123" y="254"/>
                          <a:pt x="26232" y="127"/>
                        </a:cubicBezTo>
                        <a:cubicBezTo>
                          <a:pt x="8342" y="0"/>
                          <a:pt x="6312" y="0"/>
                          <a:pt x="5043" y="0"/>
                        </a:cubicBezTo>
                        <a:cubicBezTo>
                          <a:pt x="3837" y="0"/>
                          <a:pt x="3393" y="0"/>
                          <a:pt x="3203" y="190"/>
                        </a:cubicBezTo>
                        <a:cubicBezTo>
                          <a:pt x="3013" y="317"/>
                          <a:pt x="2949" y="634"/>
                          <a:pt x="2315" y="1579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2" name="Freeform: Shape 9931">
                    <a:extLst>
                      <a:ext uri="{FF2B5EF4-FFF2-40B4-BE49-F238E27FC236}">
                        <a16:creationId xmlns:a16="http://schemas.microsoft.com/office/drawing/2014/main" id="{10966B18-D7E1-EEE2-A8CA-DCA48CB59447}"/>
                      </a:ext>
                    </a:extLst>
                  </p:cNvPr>
                  <p:cNvSpPr/>
                  <p:nvPr/>
                </p:nvSpPr>
                <p:spPr>
                  <a:xfrm>
                    <a:off x="334330" y="3093324"/>
                    <a:ext cx="98563" cy="90221"/>
                  </a:xfrm>
                  <a:custGeom>
                    <a:avLst/>
                    <a:gdLst>
                      <a:gd name="connsiteX0" fmla="*/ 96492 w 98563"/>
                      <a:gd name="connsiteY0" fmla="*/ 16376 h 90221"/>
                      <a:gd name="connsiteX1" fmla="*/ 98459 w 98563"/>
                      <a:gd name="connsiteY1" fmla="*/ 75186 h 90221"/>
                      <a:gd name="connsiteX2" fmla="*/ 97634 w 98563"/>
                      <a:gd name="connsiteY2" fmla="*/ 90221 h 90221"/>
                      <a:gd name="connsiteX3" fmla="*/ 79871 w 98563"/>
                      <a:gd name="connsiteY3" fmla="*/ 89777 h 90221"/>
                      <a:gd name="connsiteX4" fmla="*/ 17571 w 98563"/>
                      <a:gd name="connsiteY4" fmla="*/ 88064 h 90221"/>
                      <a:gd name="connsiteX5" fmla="*/ 2409 w 98563"/>
                      <a:gd name="connsiteY5" fmla="*/ 85717 h 90221"/>
                      <a:gd name="connsiteX6" fmla="*/ 2980 w 98563"/>
                      <a:gd name="connsiteY6" fmla="*/ 69032 h 90221"/>
                      <a:gd name="connsiteX7" fmla="*/ 252 w 98563"/>
                      <a:gd name="connsiteY7" fmla="*/ 13648 h 90221"/>
                      <a:gd name="connsiteX8" fmla="*/ 1140 w 98563"/>
                      <a:gd name="connsiteY8" fmla="*/ 8 h 90221"/>
                      <a:gd name="connsiteX9" fmla="*/ 6532 w 98563"/>
                      <a:gd name="connsiteY9" fmla="*/ 388 h 90221"/>
                      <a:gd name="connsiteX10" fmla="*/ 22710 w 98563"/>
                      <a:gd name="connsiteY10" fmla="*/ 1277 h 90221"/>
                      <a:gd name="connsiteX11" fmla="*/ 60902 w 98563"/>
                      <a:gd name="connsiteY11" fmla="*/ 1848 h 90221"/>
                      <a:gd name="connsiteX12" fmla="*/ 90529 w 98563"/>
                      <a:gd name="connsiteY12" fmla="*/ 1213 h 90221"/>
                      <a:gd name="connsiteX13" fmla="*/ 96429 w 98563"/>
                      <a:gd name="connsiteY13" fmla="*/ 16376 h 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563" h="90221">
                        <a:moveTo>
                          <a:pt x="96492" y="16376"/>
                        </a:moveTo>
                        <a:cubicBezTo>
                          <a:pt x="97000" y="31158"/>
                          <a:pt x="98142" y="60467"/>
                          <a:pt x="98459" y="75186"/>
                        </a:cubicBezTo>
                        <a:cubicBezTo>
                          <a:pt x="98776" y="89904"/>
                          <a:pt x="98332" y="90158"/>
                          <a:pt x="97634" y="90221"/>
                        </a:cubicBezTo>
                        <a:cubicBezTo>
                          <a:pt x="96873" y="90221"/>
                          <a:pt x="95858" y="90221"/>
                          <a:pt x="79871" y="89777"/>
                        </a:cubicBezTo>
                        <a:cubicBezTo>
                          <a:pt x="63883" y="89397"/>
                          <a:pt x="32987" y="88699"/>
                          <a:pt x="17571" y="88064"/>
                        </a:cubicBezTo>
                        <a:cubicBezTo>
                          <a:pt x="2092" y="87366"/>
                          <a:pt x="2092" y="86732"/>
                          <a:pt x="2409" y="85717"/>
                        </a:cubicBezTo>
                        <a:cubicBezTo>
                          <a:pt x="2726" y="84702"/>
                          <a:pt x="3424" y="83433"/>
                          <a:pt x="2980" y="69032"/>
                        </a:cubicBezTo>
                        <a:cubicBezTo>
                          <a:pt x="2536" y="54694"/>
                          <a:pt x="886" y="27351"/>
                          <a:pt x="252" y="13648"/>
                        </a:cubicBezTo>
                        <a:cubicBezTo>
                          <a:pt x="-319" y="-56"/>
                          <a:pt x="125" y="-56"/>
                          <a:pt x="1140" y="8"/>
                        </a:cubicBezTo>
                        <a:cubicBezTo>
                          <a:pt x="2155" y="8"/>
                          <a:pt x="3805" y="198"/>
                          <a:pt x="6532" y="388"/>
                        </a:cubicBezTo>
                        <a:cubicBezTo>
                          <a:pt x="9260" y="579"/>
                          <a:pt x="13130" y="959"/>
                          <a:pt x="22710" y="1277"/>
                        </a:cubicBezTo>
                        <a:cubicBezTo>
                          <a:pt x="32290" y="1594"/>
                          <a:pt x="47706" y="1975"/>
                          <a:pt x="60902" y="1848"/>
                        </a:cubicBezTo>
                        <a:cubicBezTo>
                          <a:pt x="74097" y="1784"/>
                          <a:pt x="85073" y="1277"/>
                          <a:pt x="90529" y="1213"/>
                        </a:cubicBezTo>
                        <a:cubicBezTo>
                          <a:pt x="95985" y="1213"/>
                          <a:pt x="95921" y="1530"/>
                          <a:pt x="96429" y="1637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3" name="Freeform: Shape 9932">
                    <a:extLst>
                      <a:ext uri="{FF2B5EF4-FFF2-40B4-BE49-F238E27FC236}">
                        <a16:creationId xmlns:a16="http://schemas.microsoft.com/office/drawing/2014/main" id="{443A0530-6F89-F8CE-7B5D-5540452CA279}"/>
                      </a:ext>
                    </a:extLst>
                  </p:cNvPr>
                  <p:cNvSpPr/>
                  <p:nvPr/>
                </p:nvSpPr>
                <p:spPr>
                  <a:xfrm>
                    <a:off x="372303" y="3135809"/>
                    <a:ext cx="59083" cy="59251"/>
                  </a:xfrm>
                  <a:custGeom>
                    <a:avLst/>
                    <a:gdLst>
                      <a:gd name="connsiteX0" fmla="*/ 1295 w 59083"/>
                      <a:gd name="connsiteY0" fmla="*/ 37586 h 59251"/>
                      <a:gd name="connsiteX1" fmla="*/ 5862 w 59083"/>
                      <a:gd name="connsiteY1" fmla="*/ 27435 h 59251"/>
                      <a:gd name="connsiteX2" fmla="*/ 11192 w 59083"/>
                      <a:gd name="connsiteY2" fmla="*/ 21028 h 59251"/>
                      <a:gd name="connsiteX3" fmla="*/ 5101 w 59083"/>
                      <a:gd name="connsiteY3" fmla="*/ 13732 h 59251"/>
                      <a:gd name="connsiteX4" fmla="*/ 9796 w 59083"/>
                      <a:gd name="connsiteY4" fmla="*/ 8086 h 59251"/>
                      <a:gd name="connsiteX5" fmla="*/ 21342 w 59083"/>
                      <a:gd name="connsiteY5" fmla="*/ 8974 h 59251"/>
                      <a:gd name="connsiteX6" fmla="*/ 31302 w 59083"/>
                      <a:gd name="connsiteY6" fmla="*/ 3010 h 59251"/>
                      <a:gd name="connsiteX7" fmla="*/ 46211 w 59083"/>
                      <a:gd name="connsiteY7" fmla="*/ 600 h 59251"/>
                      <a:gd name="connsiteX8" fmla="*/ 57821 w 59083"/>
                      <a:gd name="connsiteY8" fmla="*/ 10814 h 59251"/>
                      <a:gd name="connsiteX9" fmla="*/ 58772 w 59083"/>
                      <a:gd name="connsiteY9" fmla="*/ 22360 h 59251"/>
                      <a:gd name="connsiteX10" fmla="*/ 57631 w 59083"/>
                      <a:gd name="connsiteY10" fmla="*/ 35873 h 59251"/>
                      <a:gd name="connsiteX11" fmla="*/ 48241 w 59083"/>
                      <a:gd name="connsiteY11" fmla="*/ 50274 h 59251"/>
                      <a:gd name="connsiteX12" fmla="*/ 28828 w 59083"/>
                      <a:gd name="connsiteY12" fmla="*/ 58141 h 59251"/>
                      <a:gd name="connsiteX13" fmla="*/ 9796 w 59083"/>
                      <a:gd name="connsiteY13" fmla="*/ 57697 h 59251"/>
                      <a:gd name="connsiteX14" fmla="*/ 533 w 59083"/>
                      <a:gd name="connsiteY14" fmla="*/ 47102 h 59251"/>
                      <a:gd name="connsiteX15" fmla="*/ 1358 w 59083"/>
                      <a:gd name="connsiteY15" fmla="*/ 37459 h 59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9083" h="59251">
                        <a:moveTo>
                          <a:pt x="1295" y="37586"/>
                        </a:moveTo>
                        <a:cubicBezTo>
                          <a:pt x="2310" y="34287"/>
                          <a:pt x="3515" y="30227"/>
                          <a:pt x="5862" y="27435"/>
                        </a:cubicBezTo>
                        <a:cubicBezTo>
                          <a:pt x="8210" y="24644"/>
                          <a:pt x="11699" y="23121"/>
                          <a:pt x="11192" y="21028"/>
                        </a:cubicBezTo>
                        <a:cubicBezTo>
                          <a:pt x="10684" y="18934"/>
                          <a:pt x="6180" y="16396"/>
                          <a:pt x="5101" y="13732"/>
                        </a:cubicBezTo>
                        <a:cubicBezTo>
                          <a:pt x="4023" y="11131"/>
                          <a:pt x="6370" y="8466"/>
                          <a:pt x="9796" y="8086"/>
                        </a:cubicBezTo>
                        <a:cubicBezTo>
                          <a:pt x="13285" y="7705"/>
                          <a:pt x="17853" y="9608"/>
                          <a:pt x="21342" y="8974"/>
                        </a:cubicBezTo>
                        <a:cubicBezTo>
                          <a:pt x="24831" y="8403"/>
                          <a:pt x="27242" y="5358"/>
                          <a:pt x="31302" y="3010"/>
                        </a:cubicBezTo>
                        <a:cubicBezTo>
                          <a:pt x="35363" y="663"/>
                          <a:pt x="41072" y="-923"/>
                          <a:pt x="46211" y="600"/>
                        </a:cubicBezTo>
                        <a:cubicBezTo>
                          <a:pt x="51350" y="2122"/>
                          <a:pt x="55918" y="6753"/>
                          <a:pt x="57821" y="10814"/>
                        </a:cubicBezTo>
                        <a:cubicBezTo>
                          <a:pt x="59724" y="14874"/>
                          <a:pt x="58963" y="18363"/>
                          <a:pt x="58772" y="22360"/>
                        </a:cubicBezTo>
                        <a:cubicBezTo>
                          <a:pt x="58582" y="26357"/>
                          <a:pt x="58963" y="30861"/>
                          <a:pt x="57631" y="35873"/>
                        </a:cubicBezTo>
                        <a:cubicBezTo>
                          <a:pt x="56298" y="40885"/>
                          <a:pt x="53317" y="46341"/>
                          <a:pt x="48241" y="50274"/>
                        </a:cubicBezTo>
                        <a:cubicBezTo>
                          <a:pt x="43102" y="54271"/>
                          <a:pt x="35870" y="56745"/>
                          <a:pt x="28828" y="58141"/>
                        </a:cubicBezTo>
                        <a:cubicBezTo>
                          <a:pt x="21723" y="59537"/>
                          <a:pt x="14808" y="59854"/>
                          <a:pt x="9796" y="57697"/>
                        </a:cubicBezTo>
                        <a:cubicBezTo>
                          <a:pt x="4784" y="55476"/>
                          <a:pt x="1675" y="50782"/>
                          <a:pt x="533" y="47102"/>
                        </a:cubicBezTo>
                        <a:cubicBezTo>
                          <a:pt x="-609" y="43423"/>
                          <a:pt x="280" y="40821"/>
                          <a:pt x="1358" y="3745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4" name="Freeform: Shape 9933">
                    <a:extLst>
                      <a:ext uri="{FF2B5EF4-FFF2-40B4-BE49-F238E27FC236}">
                        <a16:creationId xmlns:a16="http://schemas.microsoft.com/office/drawing/2014/main" id="{3D9B5CB0-4F86-F6F9-078D-79128BDD4629}"/>
                      </a:ext>
                    </a:extLst>
                  </p:cNvPr>
                  <p:cNvSpPr/>
                  <p:nvPr/>
                </p:nvSpPr>
                <p:spPr>
                  <a:xfrm>
                    <a:off x="299299" y="3157551"/>
                    <a:ext cx="90171" cy="37548"/>
                  </a:xfrm>
                  <a:custGeom>
                    <a:avLst/>
                    <a:gdLst>
                      <a:gd name="connsiteX0" fmla="*/ 35853 w 90171"/>
                      <a:gd name="connsiteY0" fmla="*/ 28722 h 37548"/>
                      <a:gd name="connsiteX1" fmla="*/ 16821 w 90171"/>
                      <a:gd name="connsiteY1" fmla="*/ 29864 h 37548"/>
                      <a:gd name="connsiteX2" fmla="*/ 390 w 90171"/>
                      <a:gd name="connsiteY2" fmla="*/ 18698 h 37548"/>
                      <a:gd name="connsiteX3" fmla="*/ 10096 w 90171"/>
                      <a:gd name="connsiteY3" fmla="*/ 5185 h 37548"/>
                      <a:gd name="connsiteX4" fmla="*/ 38328 w 90171"/>
                      <a:gd name="connsiteY4" fmla="*/ 47 h 37548"/>
                      <a:gd name="connsiteX5" fmla="*/ 64212 w 90171"/>
                      <a:gd name="connsiteY5" fmla="*/ 5312 h 37548"/>
                      <a:gd name="connsiteX6" fmla="*/ 74997 w 90171"/>
                      <a:gd name="connsiteY6" fmla="*/ 11466 h 37548"/>
                      <a:gd name="connsiteX7" fmla="*/ 86099 w 90171"/>
                      <a:gd name="connsiteY7" fmla="*/ 21426 h 37548"/>
                      <a:gd name="connsiteX8" fmla="*/ 89842 w 90171"/>
                      <a:gd name="connsiteY8" fmla="*/ 31196 h 37548"/>
                      <a:gd name="connsiteX9" fmla="*/ 76583 w 90171"/>
                      <a:gd name="connsiteY9" fmla="*/ 37541 h 37548"/>
                      <a:gd name="connsiteX10" fmla="*/ 48732 w 90171"/>
                      <a:gd name="connsiteY10" fmla="*/ 31387 h 37548"/>
                      <a:gd name="connsiteX11" fmla="*/ 35917 w 90171"/>
                      <a:gd name="connsiteY11" fmla="*/ 28786 h 37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71" h="37548">
                        <a:moveTo>
                          <a:pt x="35853" y="28722"/>
                        </a:moveTo>
                        <a:cubicBezTo>
                          <a:pt x="31476" y="29293"/>
                          <a:pt x="24180" y="31260"/>
                          <a:pt x="16821" y="29864"/>
                        </a:cubicBezTo>
                        <a:cubicBezTo>
                          <a:pt x="9462" y="28468"/>
                          <a:pt x="2039" y="23647"/>
                          <a:pt x="390" y="18698"/>
                        </a:cubicBezTo>
                        <a:cubicBezTo>
                          <a:pt x="-1323" y="13750"/>
                          <a:pt x="2737" y="8675"/>
                          <a:pt x="10096" y="5185"/>
                        </a:cubicBezTo>
                        <a:cubicBezTo>
                          <a:pt x="17455" y="1633"/>
                          <a:pt x="28050" y="-334"/>
                          <a:pt x="38328" y="47"/>
                        </a:cubicBezTo>
                        <a:cubicBezTo>
                          <a:pt x="48542" y="427"/>
                          <a:pt x="58438" y="3219"/>
                          <a:pt x="64212" y="5312"/>
                        </a:cubicBezTo>
                        <a:cubicBezTo>
                          <a:pt x="69985" y="7406"/>
                          <a:pt x="71761" y="8865"/>
                          <a:pt x="74997" y="11466"/>
                        </a:cubicBezTo>
                        <a:cubicBezTo>
                          <a:pt x="78232" y="14131"/>
                          <a:pt x="82927" y="18000"/>
                          <a:pt x="86099" y="21426"/>
                        </a:cubicBezTo>
                        <a:cubicBezTo>
                          <a:pt x="89271" y="24916"/>
                          <a:pt x="90920" y="28024"/>
                          <a:pt x="89842" y="31196"/>
                        </a:cubicBezTo>
                        <a:cubicBezTo>
                          <a:pt x="88700" y="34368"/>
                          <a:pt x="84830" y="37731"/>
                          <a:pt x="76583" y="37541"/>
                        </a:cubicBezTo>
                        <a:cubicBezTo>
                          <a:pt x="68335" y="37350"/>
                          <a:pt x="55710" y="33670"/>
                          <a:pt x="48732" y="31387"/>
                        </a:cubicBezTo>
                        <a:cubicBezTo>
                          <a:pt x="41690" y="29103"/>
                          <a:pt x="40294" y="28215"/>
                          <a:pt x="35917" y="2878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5" name="Freeform: Shape 9934">
                    <a:extLst>
                      <a:ext uri="{FF2B5EF4-FFF2-40B4-BE49-F238E27FC236}">
                        <a16:creationId xmlns:a16="http://schemas.microsoft.com/office/drawing/2014/main" id="{2BBE4699-F098-4675-2F43-42BB50C59010}"/>
                      </a:ext>
                    </a:extLst>
                  </p:cNvPr>
                  <p:cNvSpPr/>
                  <p:nvPr/>
                </p:nvSpPr>
                <p:spPr>
                  <a:xfrm>
                    <a:off x="318971" y="3177886"/>
                    <a:ext cx="61767" cy="22942"/>
                  </a:xfrm>
                  <a:custGeom>
                    <a:avLst/>
                    <a:gdLst>
                      <a:gd name="connsiteX0" fmla="*/ 6729 w 61767"/>
                      <a:gd name="connsiteY0" fmla="*/ 22091 h 22942"/>
                      <a:gd name="connsiteX1" fmla="*/ 4 w 61767"/>
                      <a:gd name="connsiteY1" fmla="*/ 11814 h 22942"/>
                      <a:gd name="connsiteX2" fmla="*/ 7807 w 61767"/>
                      <a:gd name="connsiteY2" fmla="*/ 4391 h 22942"/>
                      <a:gd name="connsiteX3" fmla="*/ 25190 w 61767"/>
                      <a:gd name="connsiteY3" fmla="*/ 14 h 22942"/>
                      <a:gd name="connsiteX4" fmla="*/ 35151 w 61767"/>
                      <a:gd name="connsiteY4" fmla="*/ 3947 h 22942"/>
                      <a:gd name="connsiteX5" fmla="*/ 44159 w 61767"/>
                      <a:gd name="connsiteY5" fmla="*/ 11116 h 22942"/>
                      <a:gd name="connsiteX6" fmla="*/ 55769 w 61767"/>
                      <a:gd name="connsiteY6" fmla="*/ 16254 h 22942"/>
                      <a:gd name="connsiteX7" fmla="*/ 61415 w 61767"/>
                      <a:gd name="connsiteY7" fmla="*/ 17650 h 22942"/>
                      <a:gd name="connsiteX8" fmla="*/ 45618 w 61767"/>
                      <a:gd name="connsiteY8" fmla="*/ 19300 h 22942"/>
                      <a:gd name="connsiteX9" fmla="*/ 21130 w 61767"/>
                      <a:gd name="connsiteY9" fmla="*/ 21457 h 22942"/>
                      <a:gd name="connsiteX10" fmla="*/ 6729 w 61767"/>
                      <a:gd name="connsiteY10" fmla="*/ 22091 h 22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1767" h="22942">
                        <a:moveTo>
                          <a:pt x="6729" y="22091"/>
                        </a:moveTo>
                        <a:cubicBezTo>
                          <a:pt x="3176" y="20315"/>
                          <a:pt x="131" y="15303"/>
                          <a:pt x="4" y="11814"/>
                        </a:cubicBezTo>
                        <a:cubicBezTo>
                          <a:pt x="-123" y="8324"/>
                          <a:pt x="2732" y="6421"/>
                          <a:pt x="7807" y="4391"/>
                        </a:cubicBezTo>
                        <a:cubicBezTo>
                          <a:pt x="12883" y="2361"/>
                          <a:pt x="20305" y="204"/>
                          <a:pt x="25190" y="14"/>
                        </a:cubicBezTo>
                        <a:cubicBezTo>
                          <a:pt x="30075" y="-177"/>
                          <a:pt x="32549" y="1663"/>
                          <a:pt x="35151" y="3947"/>
                        </a:cubicBezTo>
                        <a:cubicBezTo>
                          <a:pt x="37752" y="6167"/>
                          <a:pt x="40606" y="8832"/>
                          <a:pt x="44159" y="11116"/>
                        </a:cubicBezTo>
                        <a:cubicBezTo>
                          <a:pt x="47712" y="13400"/>
                          <a:pt x="51962" y="15303"/>
                          <a:pt x="55769" y="16254"/>
                        </a:cubicBezTo>
                        <a:cubicBezTo>
                          <a:pt x="59575" y="17206"/>
                          <a:pt x="62874" y="17270"/>
                          <a:pt x="61415" y="17650"/>
                        </a:cubicBezTo>
                        <a:cubicBezTo>
                          <a:pt x="59893" y="18031"/>
                          <a:pt x="53612" y="18665"/>
                          <a:pt x="45618" y="19300"/>
                        </a:cubicBezTo>
                        <a:cubicBezTo>
                          <a:pt x="37625" y="19871"/>
                          <a:pt x="27982" y="20442"/>
                          <a:pt x="21130" y="21457"/>
                        </a:cubicBezTo>
                        <a:cubicBezTo>
                          <a:pt x="14278" y="22472"/>
                          <a:pt x="10282" y="23867"/>
                          <a:pt x="6729" y="2209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6" name="Freeform: Shape 9935">
                    <a:extLst>
                      <a:ext uri="{FF2B5EF4-FFF2-40B4-BE49-F238E27FC236}">
                        <a16:creationId xmlns:a16="http://schemas.microsoft.com/office/drawing/2014/main" id="{242CF319-68A1-DBE5-1AFD-C57528ABE34E}"/>
                      </a:ext>
                    </a:extLst>
                  </p:cNvPr>
                  <p:cNvSpPr/>
                  <p:nvPr/>
                </p:nvSpPr>
                <p:spPr>
                  <a:xfrm>
                    <a:off x="470569" y="3129215"/>
                    <a:ext cx="46043" cy="37497"/>
                  </a:xfrm>
                  <a:custGeom>
                    <a:avLst/>
                    <a:gdLst>
                      <a:gd name="connsiteX0" fmla="*/ 1743 w 46043"/>
                      <a:gd name="connsiteY0" fmla="*/ 31365 h 37497"/>
                      <a:gd name="connsiteX1" fmla="*/ 1046 w 46043"/>
                      <a:gd name="connsiteY1" fmla="*/ 18423 h 37497"/>
                      <a:gd name="connsiteX2" fmla="*/ 19570 w 46043"/>
                      <a:gd name="connsiteY2" fmla="*/ 2055 h 37497"/>
                      <a:gd name="connsiteX3" fmla="*/ 45137 w 46043"/>
                      <a:gd name="connsiteY3" fmla="*/ 3704 h 37497"/>
                      <a:gd name="connsiteX4" fmla="*/ 38095 w 46043"/>
                      <a:gd name="connsiteY4" fmla="*/ 22166 h 37497"/>
                      <a:gd name="connsiteX5" fmla="*/ 26295 w 46043"/>
                      <a:gd name="connsiteY5" fmla="*/ 35869 h 37497"/>
                      <a:gd name="connsiteX6" fmla="*/ 7009 w 46043"/>
                      <a:gd name="connsiteY6" fmla="*/ 36694 h 37497"/>
                      <a:gd name="connsiteX7" fmla="*/ 1807 w 46043"/>
                      <a:gd name="connsiteY7" fmla="*/ 31428 h 3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043" h="37497">
                        <a:moveTo>
                          <a:pt x="1743" y="31365"/>
                        </a:moveTo>
                        <a:cubicBezTo>
                          <a:pt x="792" y="28510"/>
                          <a:pt x="-1238" y="24196"/>
                          <a:pt x="1046" y="18423"/>
                        </a:cubicBezTo>
                        <a:cubicBezTo>
                          <a:pt x="3330" y="12650"/>
                          <a:pt x="9927" y="5354"/>
                          <a:pt x="19570" y="2055"/>
                        </a:cubicBezTo>
                        <a:cubicBezTo>
                          <a:pt x="29214" y="-1244"/>
                          <a:pt x="41902" y="-483"/>
                          <a:pt x="45137" y="3704"/>
                        </a:cubicBezTo>
                        <a:cubicBezTo>
                          <a:pt x="48373" y="7955"/>
                          <a:pt x="42219" y="15758"/>
                          <a:pt x="38095" y="22166"/>
                        </a:cubicBezTo>
                        <a:cubicBezTo>
                          <a:pt x="33972" y="28573"/>
                          <a:pt x="31878" y="33585"/>
                          <a:pt x="26295" y="35869"/>
                        </a:cubicBezTo>
                        <a:cubicBezTo>
                          <a:pt x="20649" y="38153"/>
                          <a:pt x="11513" y="37645"/>
                          <a:pt x="7009" y="36694"/>
                        </a:cubicBezTo>
                        <a:cubicBezTo>
                          <a:pt x="2505" y="35742"/>
                          <a:pt x="2695" y="34283"/>
                          <a:pt x="1807" y="31428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7" name="Freeform: Shape 9936">
                    <a:extLst>
                      <a:ext uri="{FF2B5EF4-FFF2-40B4-BE49-F238E27FC236}">
                        <a16:creationId xmlns:a16="http://schemas.microsoft.com/office/drawing/2014/main" id="{9DD66F67-D091-763E-BA5A-907ACDAB7547}"/>
                      </a:ext>
                    </a:extLst>
                  </p:cNvPr>
                  <p:cNvSpPr/>
                  <p:nvPr/>
                </p:nvSpPr>
                <p:spPr>
                  <a:xfrm>
                    <a:off x="476444" y="3151425"/>
                    <a:ext cx="64570" cy="44388"/>
                  </a:xfrm>
                  <a:custGeom>
                    <a:avLst/>
                    <a:gdLst>
                      <a:gd name="connsiteX0" fmla="*/ 1451 w 64570"/>
                      <a:gd name="connsiteY0" fmla="*/ 19242 h 44388"/>
                      <a:gd name="connsiteX1" fmla="*/ 27018 w 64570"/>
                      <a:gd name="connsiteY1" fmla="*/ 1161 h 44388"/>
                      <a:gd name="connsiteX2" fmla="*/ 61911 w 64570"/>
                      <a:gd name="connsiteY2" fmla="*/ 6363 h 44388"/>
                      <a:gd name="connsiteX3" fmla="*/ 59500 w 64570"/>
                      <a:gd name="connsiteY3" fmla="*/ 26411 h 44388"/>
                      <a:gd name="connsiteX4" fmla="*/ 48969 w 64570"/>
                      <a:gd name="connsiteY4" fmla="*/ 40685 h 44388"/>
                      <a:gd name="connsiteX5" fmla="*/ 26574 w 64570"/>
                      <a:gd name="connsiteY5" fmla="*/ 44111 h 44388"/>
                      <a:gd name="connsiteX6" fmla="*/ 6146 w 64570"/>
                      <a:gd name="connsiteY6" fmla="*/ 35991 h 44388"/>
                      <a:gd name="connsiteX7" fmla="*/ 1388 w 64570"/>
                      <a:gd name="connsiteY7" fmla="*/ 19242 h 4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570" h="44388">
                        <a:moveTo>
                          <a:pt x="1451" y="19242"/>
                        </a:moveTo>
                        <a:cubicBezTo>
                          <a:pt x="4687" y="12327"/>
                          <a:pt x="14139" y="4016"/>
                          <a:pt x="27018" y="1161"/>
                        </a:cubicBezTo>
                        <a:cubicBezTo>
                          <a:pt x="39896" y="-1694"/>
                          <a:pt x="56137" y="971"/>
                          <a:pt x="61911" y="6363"/>
                        </a:cubicBezTo>
                        <a:cubicBezTo>
                          <a:pt x="67620" y="11756"/>
                          <a:pt x="62862" y="19940"/>
                          <a:pt x="59500" y="26411"/>
                        </a:cubicBezTo>
                        <a:cubicBezTo>
                          <a:pt x="56201" y="32882"/>
                          <a:pt x="54361" y="37640"/>
                          <a:pt x="48969" y="40685"/>
                        </a:cubicBezTo>
                        <a:cubicBezTo>
                          <a:pt x="43576" y="43730"/>
                          <a:pt x="34694" y="44999"/>
                          <a:pt x="26574" y="44111"/>
                        </a:cubicBezTo>
                        <a:cubicBezTo>
                          <a:pt x="18517" y="43223"/>
                          <a:pt x="11221" y="40241"/>
                          <a:pt x="6146" y="35991"/>
                        </a:cubicBezTo>
                        <a:cubicBezTo>
                          <a:pt x="1070" y="31740"/>
                          <a:pt x="-1911" y="26157"/>
                          <a:pt x="1388" y="1924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8" name="Freeform: Shape 9937">
                    <a:extLst>
                      <a:ext uri="{FF2B5EF4-FFF2-40B4-BE49-F238E27FC236}">
                        <a16:creationId xmlns:a16="http://schemas.microsoft.com/office/drawing/2014/main" id="{CF4D99CC-8A3A-B97D-8AC4-325DFA0A1C9A}"/>
                      </a:ext>
                    </a:extLst>
                  </p:cNvPr>
                  <p:cNvSpPr/>
                  <p:nvPr/>
                </p:nvSpPr>
                <p:spPr>
                  <a:xfrm>
                    <a:off x="395636" y="3157102"/>
                    <a:ext cx="186052" cy="58660"/>
                  </a:xfrm>
                  <a:custGeom>
                    <a:avLst/>
                    <a:gdLst>
                      <a:gd name="connsiteX0" fmla="*/ 19707 w 186052"/>
                      <a:gd name="connsiteY0" fmla="*/ 35959 h 58660"/>
                      <a:gd name="connsiteX1" fmla="*/ 8287 w 186052"/>
                      <a:gd name="connsiteY1" fmla="*/ 28790 h 58660"/>
                      <a:gd name="connsiteX2" fmla="*/ 4164 w 186052"/>
                      <a:gd name="connsiteY2" fmla="*/ 19972 h 58660"/>
                      <a:gd name="connsiteX3" fmla="*/ 167 w 186052"/>
                      <a:gd name="connsiteY3" fmla="*/ 11090 h 58660"/>
                      <a:gd name="connsiteX4" fmla="*/ 14631 w 186052"/>
                      <a:gd name="connsiteY4" fmla="*/ 3287 h 58660"/>
                      <a:gd name="connsiteX5" fmla="*/ 45083 w 186052"/>
                      <a:gd name="connsiteY5" fmla="*/ 242 h 58660"/>
                      <a:gd name="connsiteX6" fmla="*/ 74583 w 186052"/>
                      <a:gd name="connsiteY6" fmla="*/ 749 h 58660"/>
                      <a:gd name="connsiteX7" fmla="*/ 93806 w 186052"/>
                      <a:gd name="connsiteY7" fmla="*/ 6903 h 58660"/>
                      <a:gd name="connsiteX8" fmla="*/ 95519 w 186052"/>
                      <a:gd name="connsiteY8" fmla="*/ 19401 h 58660"/>
                      <a:gd name="connsiteX9" fmla="*/ 99008 w 186052"/>
                      <a:gd name="connsiteY9" fmla="*/ 28980 h 58660"/>
                      <a:gd name="connsiteX10" fmla="*/ 115693 w 186052"/>
                      <a:gd name="connsiteY10" fmla="*/ 33548 h 58660"/>
                      <a:gd name="connsiteX11" fmla="*/ 136248 w 186052"/>
                      <a:gd name="connsiteY11" fmla="*/ 33358 h 58660"/>
                      <a:gd name="connsiteX12" fmla="*/ 150142 w 186052"/>
                      <a:gd name="connsiteY12" fmla="*/ 13945 h 58660"/>
                      <a:gd name="connsiteX13" fmla="*/ 175138 w 186052"/>
                      <a:gd name="connsiteY13" fmla="*/ 6078 h 58660"/>
                      <a:gd name="connsiteX14" fmla="*/ 186050 w 186052"/>
                      <a:gd name="connsiteY14" fmla="*/ 20543 h 58660"/>
                      <a:gd name="connsiteX15" fmla="*/ 177675 w 186052"/>
                      <a:gd name="connsiteY15" fmla="*/ 40590 h 58660"/>
                      <a:gd name="connsiteX16" fmla="*/ 153568 w 186052"/>
                      <a:gd name="connsiteY16" fmla="*/ 52708 h 58660"/>
                      <a:gd name="connsiteX17" fmla="*/ 90888 w 186052"/>
                      <a:gd name="connsiteY17" fmla="*/ 58100 h 58660"/>
                      <a:gd name="connsiteX18" fmla="*/ 34362 w 186052"/>
                      <a:gd name="connsiteY18" fmla="*/ 43509 h 58660"/>
                      <a:gd name="connsiteX19" fmla="*/ 19580 w 186052"/>
                      <a:gd name="connsiteY19" fmla="*/ 35896 h 58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6052" h="58660">
                        <a:moveTo>
                          <a:pt x="19707" y="35959"/>
                        </a:moveTo>
                        <a:cubicBezTo>
                          <a:pt x="16661" y="34119"/>
                          <a:pt x="11015" y="31582"/>
                          <a:pt x="8287" y="28790"/>
                        </a:cubicBezTo>
                        <a:cubicBezTo>
                          <a:pt x="5559" y="25999"/>
                          <a:pt x="5750" y="22954"/>
                          <a:pt x="4164" y="19972"/>
                        </a:cubicBezTo>
                        <a:cubicBezTo>
                          <a:pt x="2578" y="16990"/>
                          <a:pt x="-785" y="14072"/>
                          <a:pt x="167" y="11090"/>
                        </a:cubicBezTo>
                        <a:cubicBezTo>
                          <a:pt x="1118" y="8172"/>
                          <a:pt x="6321" y="5190"/>
                          <a:pt x="14631" y="3287"/>
                        </a:cubicBezTo>
                        <a:cubicBezTo>
                          <a:pt x="22942" y="1447"/>
                          <a:pt x="34362" y="622"/>
                          <a:pt x="45083" y="242"/>
                        </a:cubicBezTo>
                        <a:cubicBezTo>
                          <a:pt x="55805" y="-139"/>
                          <a:pt x="65892" y="-139"/>
                          <a:pt x="74583" y="749"/>
                        </a:cubicBezTo>
                        <a:cubicBezTo>
                          <a:pt x="83275" y="1637"/>
                          <a:pt x="90634" y="3477"/>
                          <a:pt x="93806" y="6903"/>
                        </a:cubicBezTo>
                        <a:cubicBezTo>
                          <a:pt x="96915" y="10329"/>
                          <a:pt x="95836" y="15277"/>
                          <a:pt x="95519" y="19401"/>
                        </a:cubicBezTo>
                        <a:cubicBezTo>
                          <a:pt x="95202" y="23525"/>
                          <a:pt x="95709" y="26824"/>
                          <a:pt x="99008" y="28980"/>
                        </a:cubicBezTo>
                        <a:cubicBezTo>
                          <a:pt x="102307" y="31137"/>
                          <a:pt x="108461" y="32026"/>
                          <a:pt x="115693" y="33548"/>
                        </a:cubicBezTo>
                        <a:cubicBezTo>
                          <a:pt x="122862" y="35007"/>
                          <a:pt x="131046" y="37101"/>
                          <a:pt x="136248" y="33358"/>
                        </a:cubicBezTo>
                        <a:cubicBezTo>
                          <a:pt x="141387" y="29678"/>
                          <a:pt x="143544" y="20226"/>
                          <a:pt x="150142" y="13945"/>
                        </a:cubicBezTo>
                        <a:cubicBezTo>
                          <a:pt x="156740" y="7664"/>
                          <a:pt x="167779" y="4619"/>
                          <a:pt x="175138" y="6078"/>
                        </a:cubicBezTo>
                        <a:cubicBezTo>
                          <a:pt x="182497" y="7537"/>
                          <a:pt x="186177" y="13628"/>
                          <a:pt x="186050" y="20543"/>
                        </a:cubicBezTo>
                        <a:cubicBezTo>
                          <a:pt x="185923" y="27458"/>
                          <a:pt x="182053" y="35134"/>
                          <a:pt x="177675" y="40590"/>
                        </a:cubicBezTo>
                        <a:cubicBezTo>
                          <a:pt x="173298" y="46046"/>
                          <a:pt x="168350" y="49155"/>
                          <a:pt x="153568" y="52708"/>
                        </a:cubicBezTo>
                        <a:cubicBezTo>
                          <a:pt x="138786" y="56260"/>
                          <a:pt x="114171" y="60130"/>
                          <a:pt x="90888" y="58100"/>
                        </a:cubicBezTo>
                        <a:cubicBezTo>
                          <a:pt x="67605" y="56070"/>
                          <a:pt x="45591" y="48076"/>
                          <a:pt x="34362" y="43509"/>
                        </a:cubicBezTo>
                        <a:cubicBezTo>
                          <a:pt x="23133" y="38941"/>
                          <a:pt x="22625" y="37799"/>
                          <a:pt x="19580" y="3589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39" name="Freeform: Shape 9938">
                    <a:extLst>
                      <a:ext uri="{FF2B5EF4-FFF2-40B4-BE49-F238E27FC236}">
                        <a16:creationId xmlns:a16="http://schemas.microsoft.com/office/drawing/2014/main" id="{C9EB8FAA-072A-147B-361D-01A1CF826E9B}"/>
                      </a:ext>
                    </a:extLst>
                  </p:cNvPr>
                  <p:cNvSpPr/>
                  <p:nvPr/>
                </p:nvSpPr>
                <p:spPr>
                  <a:xfrm>
                    <a:off x="332848" y="3180565"/>
                    <a:ext cx="141037" cy="33212"/>
                  </a:xfrm>
                  <a:custGeom>
                    <a:avLst/>
                    <a:gdLst>
                      <a:gd name="connsiteX0" fmla="*/ 16389 w 141037"/>
                      <a:gd name="connsiteY0" fmla="*/ 18524 h 33212"/>
                      <a:gd name="connsiteX1" fmla="*/ 50203 w 141037"/>
                      <a:gd name="connsiteY1" fmla="*/ 13068 h 33212"/>
                      <a:gd name="connsiteX2" fmla="*/ 73295 w 141037"/>
                      <a:gd name="connsiteY2" fmla="*/ 7993 h 33212"/>
                      <a:gd name="connsiteX3" fmla="*/ 93343 w 141037"/>
                      <a:gd name="connsiteY3" fmla="*/ 507 h 33212"/>
                      <a:gd name="connsiteX4" fmla="*/ 118085 w 141037"/>
                      <a:gd name="connsiteY4" fmla="*/ 4630 h 33212"/>
                      <a:gd name="connsiteX5" fmla="*/ 138703 w 141037"/>
                      <a:gd name="connsiteY5" fmla="*/ 21188 h 33212"/>
                      <a:gd name="connsiteX6" fmla="*/ 132105 w 141037"/>
                      <a:gd name="connsiteY6" fmla="*/ 31276 h 33212"/>
                      <a:gd name="connsiteX7" fmla="*/ 78751 w 141037"/>
                      <a:gd name="connsiteY7" fmla="*/ 33052 h 33212"/>
                      <a:gd name="connsiteX8" fmla="*/ 15627 w 141037"/>
                      <a:gd name="connsiteY8" fmla="*/ 29499 h 33212"/>
                      <a:gd name="connsiteX9" fmla="*/ 84 w 141037"/>
                      <a:gd name="connsiteY9" fmla="*/ 23599 h 33212"/>
                      <a:gd name="connsiteX10" fmla="*/ 5857 w 141037"/>
                      <a:gd name="connsiteY10" fmla="*/ 19793 h 33212"/>
                      <a:gd name="connsiteX11" fmla="*/ 16325 w 141037"/>
                      <a:gd name="connsiteY11" fmla="*/ 18587 h 33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1037" h="33212">
                        <a:moveTo>
                          <a:pt x="16389" y="18524"/>
                        </a:moveTo>
                        <a:cubicBezTo>
                          <a:pt x="24319" y="17445"/>
                          <a:pt x="39481" y="14844"/>
                          <a:pt x="50203" y="13068"/>
                        </a:cubicBezTo>
                        <a:cubicBezTo>
                          <a:pt x="60861" y="11292"/>
                          <a:pt x="67078" y="10403"/>
                          <a:pt x="73295" y="7993"/>
                        </a:cubicBezTo>
                        <a:cubicBezTo>
                          <a:pt x="79513" y="5645"/>
                          <a:pt x="85857" y="1775"/>
                          <a:pt x="93343" y="507"/>
                        </a:cubicBezTo>
                        <a:cubicBezTo>
                          <a:pt x="100892" y="-826"/>
                          <a:pt x="109647" y="443"/>
                          <a:pt x="118085" y="4630"/>
                        </a:cubicBezTo>
                        <a:cubicBezTo>
                          <a:pt x="126586" y="8817"/>
                          <a:pt x="134770" y="15986"/>
                          <a:pt x="138703" y="21188"/>
                        </a:cubicBezTo>
                        <a:cubicBezTo>
                          <a:pt x="142637" y="26327"/>
                          <a:pt x="142320" y="29499"/>
                          <a:pt x="132105" y="31276"/>
                        </a:cubicBezTo>
                        <a:cubicBezTo>
                          <a:pt x="121891" y="33052"/>
                          <a:pt x="101844" y="33496"/>
                          <a:pt x="78751" y="33052"/>
                        </a:cubicBezTo>
                        <a:cubicBezTo>
                          <a:pt x="55722" y="32608"/>
                          <a:pt x="29648" y="31276"/>
                          <a:pt x="15627" y="29499"/>
                        </a:cubicBezTo>
                        <a:cubicBezTo>
                          <a:pt x="1543" y="27723"/>
                          <a:pt x="-487" y="25439"/>
                          <a:pt x="84" y="23599"/>
                        </a:cubicBezTo>
                        <a:cubicBezTo>
                          <a:pt x="655" y="21759"/>
                          <a:pt x="3954" y="20300"/>
                          <a:pt x="5857" y="19793"/>
                        </a:cubicBezTo>
                        <a:cubicBezTo>
                          <a:pt x="7824" y="19285"/>
                          <a:pt x="8395" y="19666"/>
                          <a:pt x="16325" y="1858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0" name="Freeform: Shape 9939">
                    <a:extLst>
                      <a:ext uri="{FF2B5EF4-FFF2-40B4-BE49-F238E27FC236}">
                        <a16:creationId xmlns:a16="http://schemas.microsoft.com/office/drawing/2014/main" id="{71A98A69-B8A1-4C40-FCB8-B9ADC76FEB44}"/>
                      </a:ext>
                    </a:extLst>
                  </p:cNvPr>
                  <p:cNvSpPr/>
                  <p:nvPr/>
                </p:nvSpPr>
                <p:spPr>
                  <a:xfrm>
                    <a:off x="519469" y="3163212"/>
                    <a:ext cx="26216" cy="36534"/>
                  </a:xfrm>
                  <a:custGeom>
                    <a:avLst/>
                    <a:gdLst>
                      <a:gd name="connsiteX0" fmla="*/ 9877 w 26216"/>
                      <a:gd name="connsiteY0" fmla="*/ 32640 h 36534"/>
                      <a:gd name="connsiteX1" fmla="*/ 107 w 26216"/>
                      <a:gd name="connsiteY1" fmla="*/ 9865 h 36534"/>
                      <a:gd name="connsiteX2" fmla="*/ 14318 w 26216"/>
                      <a:gd name="connsiteY2" fmla="*/ 349 h 36534"/>
                      <a:gd name="connsiteX3" fmla="*/ 25674 w 26216"/>
                      <a:gd name="connsiteY3" fmla="*/ 16146 h 36534"/>
                      <a:gd name="connsiteX4" fmla="*/ 22628 w 26216"/>
                      <a:gd name="connsiteY4" fmla="*/ 33846 h 36534"/>
                      <a:gd name="connsiteX5" fmla="*/ 9877 w 26216"/>
                      <a:gd name="connsiteY5" fmla="*/ 32640 h 3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216" h="36534">
                        <a:moveTo>
                          <a:pt x="9877" y="32640"/>
                        </a:moveTo>
                        <a:cubicBezTo>
                          <a:pt x="4738" y="27565"/>
                          <a:pt x="-845" y="17034"/>
                          <a:pt x="107" y="9865"/>
                        </a:cubicBezTo>
                        <a:cubicBezTo>
                          <a:pt x="1058" y="2696"/>
                          <a:pt x="8544" y="-1237"/>
                          <a:pt x="14318" y="349"/>
                        </a:cubicBezTo>
                        <a:cubicBezTo>
                          <a:pt x="20154" y="1935"/>
                          <a:pt x="24278" y="9040"/>
                          <a:pt x="25674" y="16146"/>
                        </a:cubicBezTo>
                        <a:cubicBezTo>
                          <a:pt x="27069" y="23188"/>
                          <a:pt x="25674" y="30230"/>
                          <a:pt x="22628" y="33846"/>
                        </a:cubicBezTo>
                        <a:cubicBezTo>
                          <a:pt x="19583" y="37462"/>
                          <a:pt x="14952" y="37779"/>
                          <a:pt x="9877" y="326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1" name="Freeform: Shape 9940">
                    <a:extLst>
                      <a:ext uri="{FF2B5EF4-FFF2-40B4-BE49-F238E27FC236}">
                        <a16:creationId xmlns:a16="http://schemas.microsoft.com/office/drawing/2014/main" id="{64F92C52-E057-9AD6-1F16-A6698C4650E8}"/>
                      </a:ext>
                    </a:extLst>
                  </p:cNvPr>
                  <p:cNvSpPr/>
                  <p:nvPr/>
                </p:nvSpPr>
                <p:spPr>
                  <a:xfrm>
                    <a:off x="315388" y="3184284"/>
                    <a:ext cx="265923" cy="79450"/>
                  </a:xfrm>
                  <a:custGeom>
                    <a:avLst/>
                    <a:gdLst>
                      <a:gd name="connsiteX0" fmla="*/ 1367 w 265923"/>
                      <a:gd name="connsiteY0" fmla="*/ 15756 h 79450"/>
                      <a:gd name="connsiteX1" fmla="*/ 9297 w 265923"/>
                      <a:gd name="connsiteY1" fmla="*/ 54836 h 79450"/>
                      <a:gd name="connsiteX2" fmla="*/ 17164 w 265923"/>
                      <a:gd name="connsiteY2" fmla="*/ 75327 h 79450"/>
                      <a:gd name="connsiteX3" fmla="*/ 25855 w 265923"/>
                      <a:gd name="connsiteY3" fmla="*/ 78246 h 79450"/>
                      <a:gd name="connsiteX4" fmla="*/ 78765 w 265923"/>
                      <a:gd name="connsiteY4" fmla="*/ 78753 h 79450"/>
                      <a:gd name="connsiteX5" fmla="*/ 226583 w 265923"/>
                      <a:gd name="connsiteY5" fmla="*/ 79387 h 79450"/>
                      <a:gd name="connsiteX6" fmla="*/ 264458 w 265923"/>
                      <a:gd name="connsiteY6" fmla="*/ 69110 h 79450"/>
                      <a:gd name="connsiteX7" fmla="*/ 265917 w 265923"/>
                      <a:gd name="connsiteY7" fmla="*/ 30157 h 79450"/>
                      <a:gd name="connsiteX8" fmla="*/ 264902 w 265923"/>
                      <a:gd name="connsiteY8" fmla="*/ 4654 h 79450"/>
                      <a:gd name="connsiteX9" fmla="*/ 260524 w 265923"/>
                      <a:gd name="connsiteY9" fmla="*/ 847 h 79450"/>
                      <a:gd name="connsiteX10" fmla="*/ 242761 w 265923"/>
                      <a:gd name="connsiteY10" fmla="*/ 1228 h 79450"/>
                      <a:gd name="connsiteX11" fmla="*/ 210152 w 265923"/>
                      <a:gd name="connsiteY11" fmla="*/ 22 h 79450"/>
                      <a:gd name="connsiteX12" fmla="*/ 203300 w 265923"/>
                      <a:gd name="connsiteY12" fmla="*/ 3829 h 79450"/>
                      <a:gd name="connsiteX13" fmla="*/ 203110 w 265923"/>
                      <a:gd name="connsiteY13" fmla="*/ 10934 h 79450"/>
                      <a:gd name="connsiteX14" fmla="*/ 203110 w 265923"/>
                      <a:gd name="connsiteY14" fmla="*/ 17278 h 79450"/>
                      <a:gd name="connsiteX15" fmla="*/ 202095 w 265923"/>
                      <a:gd name="connsiteY15" fmla="*/ 18611 h 79450"/>
                      <a:gd name="connsiteX16" fmla="*/ 190168 w 265923"/>
                      <a:gd name="connsiteY16" fmla="*/ 18801 h 79450"/>
                      <a:gd name="connsiteX17" fmla="*/ 137385 w 265923"/>
                      <a:gd name="connsiteY17" fmla="*/ 18484 h 79450"/>
                      <a:gd name="connsiteX18" fmla="*/ 44443 w 265923"/>
                      <a:gd name="connsiteY18" fmla="*/ 15248 h 79450"/>
                      <a:gd name="connsiteX19" fmla="*/ 9170 w 265923"/>
                      <a:gd name="connsiteY19" fmla="*/ 9792 h 79450"/>
                      <a:gd name="connsiteX20" fmla="*/ 796 w 265923"/>
                      <a:gd name="connsiteY20" fmla="*/ 6557 h 79450"/>
                      <a:gd name="connsiteX21" fmla="*/ 1430 w 265923"/>
                      <a:gd name="connsiteY21" fmla="*/ 15756 h 79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65923" h="79450">
                        <a:moveTo>
                          <a:pt x="1367" y="15756"/>
                        </a:moveTo>
                        <a:cubicBezTo>
                          <a:pt x="3080" y="24955"/>
                          <a:pt x="6315" y="42972"/>
                          <a:pt x="9297" y="54836"/>
                        </a:cubicBezTo>
                        <a:cubicBezTo>
                          <a:pt x="12279" y="66699"/>
                          <a:pt x="15007" y="72409"/>
                          <a:pt x="17164" y="75327"/>
                        </a:cubicBezTo>
                        <a:cubicBezTo>
                          <a:pt x="19321" y="78182"/>
                          <a:pt x="20970" y="78182"/>
                          <a:pt x="25855" y="78246"/>
                        </a:cubicBezTo>
                        <a:cubicBezTo>
                          <a:pt x="30740" y="78246"/>
                          <a:pt x="38861" y="78436"/>
                          <a:pt x="78765" y="78753"/>
                        </a:cubicBezTo>
                        <a:cubicBezTo>
                          <a:pt x="118670" y="79070"/>
                          <a:pt x="190295" y="79641"/>
                          <a:pt x="226583" y="79387"/>
                        </a:cubicBezTo>
                        <a:cubicBezTo>
                          <a:pt x="262808" y="79197"/>
                          <a:pt x="263696" y="78182"/>
                          <a:pt x="264458" y="69110"/>
                        </a:cubicBezTo>
                        <a:cubicBezTo>
                          <a:pt x="265219" y="60038"/>
                          <a:pt x="265790" y="42972"/>
                          <a:pt x="265917" y="30157"/>
                        </a:cubicBezTo>
                        <a:cubicBezTo>
                          <a:pt x="265980" y="17342"/>
                          <a:pt x="265600" y="8841"/>
                          <a:pt x="264902" y="4654"/>
                        </a:cubicBezTo>
                        <a:cubicBezTo>
                          <a:pt x="264267" y="466"/>
                          <a:pt x="263379" y="593"/>
                          <a:pt x="260524" y="847"/>
                        </a:cubicBezTo>
                        <a:cubicBezTo>
                          <a:pt x="257670" y="1101"/>
                          <a:pt x="252785" y="1545"/>
                          <a:pt x="242761" y="1228"/>
                        </a:cubicBezTo>
                        <a:cubicBezTo>
                          <a:pt x="232737" y="911"/>
                          <a:pt x="217575" y="-168"/>
                          <a:pt x="210152" y="22"/>
                        </a:cubicBezTo>
                        <a:cubicBezTo>
                          <a:pt x="202793" y="276"/>
                          <a:pt x="203237" y="1799"/>
                          <a:pt x="203300" y="3829"/>
                        </a:cubicBezTo>
                        <a:cubicBezTo>
                          <a:pt x="203427" y="5859"/>
                          <a:pt x="203173" y="8397"/>
                          <a:pt x="203110" y="10934"/>
                        </a:cubicBezTo>
                        <a:cubicBezTo>
                          <a:pt x="203047" y="13472"/>
                          <a:pt x="203110" y="16010"/>
                          <a:pt x="203110" y="17278"/>
                        </a:cubicBezTo>
                        <a:cubicBezTo>
                          <a:pt x="203110" y="18122"/>
                          <a:pt x="202772" y="18566"/>
                          <a:pt x="202095" y="18611"/>
                        </a:cubicBezTo>
                        <a:cubicBezTo>
                          <a:pt x="201080" y="18611"/>
                          <a:pt x="198986" y="18674"/>
                          <a:pt x="190168" y="18801"/>
                        </a:cubicBezTo>
                        <a:cubicBezTo>
                          <a:pt x="181286" y="18864"/>
                          <a:pt x="165680" y="18991"/>
                          <a:pt x="137385" y="18484"/>
                        </a:cubicBezTo>
                        <a:cubicBezTo>
                          <a:pt x="109090" y="17976"/>
                          <a:pt x="68234" y="16898"/>
                          <a:pt x="44443" y="15248"/>
                        </a:cubicBezTo>
                        <a:cubicBezTo>
                          <a:pt x="20590" y="13599"/>
                          <a:pt x="13801" y="11442"/>
                          <a:pt x="9170" y="9792"/>
                        </a:cubicBezTo>
                        <a:cubicBezTo>
                          <a:pt x="4539" y="8143"/>
                          <a:pt x="2001" y="6937"/>
                          <a:pt x="796" y="6557"/>
                        </a:cubicBezTo>
                        <a:cubicBezTo>
                          <a:pt x="-410" y="6176"/>
                          <a:pt x="-283" y="6557"/>
                          <a:pt x="1430" y="1575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2" name="Freeform: Shape 9941">
                    <a:extLst>
                      <a:ext uri="{FF2B5EF4-FFF2-40B4-BE49-F238E27FC236}">
                        <a16:creationId xmlns:a16="http://schemas.microsoft.com/office/drawing/2014/main" id="{327D760F-5281-69A5-720B-88E31B85EE43}"/>
                      </a:ext>
                    </a:extLst>
                  </p:cNvPr>
                  <p:cNvSpPr/>
                  <p:nvPr/>
                </p:nvSpPr>
                <p:spPr>
                  <a:xfrm>
                    <a:off x="190188" y="2823185"/>
                    <a:ext cx="78543" cy="21528"/>
                  </a:xfrm>
                  <a:custGeom>
                    <a:avLst/>
                    <a:gdLst>
                      <a:gd name="connsiteX0" fmla="*/ 4506 w 78543"/>
                      <a:gd name="connsiteY0" fmla="*/ 18983 h 21528"/>
                      <a:gd name="connsiteX1" fmla="*/ 1 w 78543"/>
                      <a:gd name="connsiteY1" fmla="*/ 15367 h 21528"/>
                      <a:gd name="connsiteX2" fmla="*/ 255 w 78543"/>
                      <a:gd name="connsiteY2" fmla="*/ 7310 h 21528"/>
                      <a:gd name="connsiteX3" fmla="*/ 12436 w 78543"/>
                      <a:gd name="connsiteY3" fmla="*/ 14 h 21528"/>
                      <a:gd name="connsiteX4" fmla="*/ 66805 w 78543"/>
                      <a:gd name="connsiteY4" fmla="*/ 1981 h 21528"/>
                      <a:gd name="connsiteX5" fmla="*/ 78542 w 78543"/>
                      <a:gd name="connsiteY5" fmla="*/ 10228 h 21528"/>
                      <a:gd name="connsiteX6" fmla="*/ 78288 w 78543"/>
                      <a:gd name="connsiteY6" fmla="*/ 18285 h 21528"/>
                      <a:gd name="connsiteX7" fmla="*/ 73593 w 78543"/>
                      <a:gd name="connsiteY7" fmla="*/ 21520 h 21528"/>
                      <a:gd name="connsiteX8" fmla="*/ 4506 w 78543"/>
                      <a:gd name="connsiteY8" fmla="*/ 18983 h 21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543" h="21528">
                        <a:moveTo>
                          <a:pt x="4506" y="18983"/>
                        </a:moveTo>
                        <a:cubicBezTo>
                          <a:pt x="1968" y="18856"/>
                          <a:pt x="-62" y="17270"/>
                          <a:pt x="1" y="15367"/>
                        </a:cubicBezTo>
                        <a:lnTo>
                          <a:pt x="255" y="7310"/>
                        </a:lnTo>
                        <a:cubicBezTo>
                          <a:pt x="382" y="2996"/>
                          <a:pt x="5838" y="-240"/>
                          <a:pt x="12436" y="14"/>
                        </a:cubicBezTo>
                        <a:lnTo>
                          <a:pt x="66805" y="1981"/>
                        </a:lnTo>
                        <a:cubicBezTo>
                          <a:pt x="73403" y="2234"/>
                          <a:pt x="78669" y="5914"/>
                          <a:pt x="78542" y="10228"/>
                        </a:cubicBezTo>
                        <a:lnTo>
                          <a:pt x="78288" y="18285"/>
                        </a:lnTo>
                        <a:cubicBezTo>
                          <a:pt x="78288" y="20188"/>
                          <a:pt x="76131" y="21647"/>
                          <a:pt x="73593" y="21520"/>
                        </a:cubicBezTo>
                        <a:lnTo>
                          <a:pt x="4506" y="18983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3" name="Freeform: Shape 9942">
                    <a:extLst>
                      <a:ext uri="{FF2B5EF4-FFF2-40B4-BE49-F238E27FC236}">
                        <a16:creationId xmlns:a16="http://schemas.microsoft.com/office/drawing/2014/main" id="{37C08373-E742-265F-F8E7-15C3723A0C4A}"/>
                      </a:ext>
                    </a:extLst>
                  </p:cNvPr>
                  <p:cNvSpPr/>
                  <p:nvPr/>
                </p:nvSpPr>
                <p:spPr>
                  <a:xfrm>
                    <a:off x="188272" y="2866760"/>
                    <a:ext cx="74240" cy="21085"/>
                  </a:xfrm>
                  <a:custGeom>
                    <a:avLst/>
                    <a:gdLst>
                      <a:gd name="connsiteX0" fmla="*/ 74177 w 74240"/>
                      <a:gd name="connsiteY0" fmla="*/ 11379 h 21085"/>
                      <a:gd name="connsiteX1" fmla="*/ 74177 w 74240"/>
                      <a:gd name="connsiteY1" fmla="*/ 15693 h 21085"/>
                      <a:gd name="connsiteX2" fmla="*/ 66945 w 74240"/>
                      <a:gd name="connsiteY2" fmla="*/ 21085 h 21085"/>
                      <a:gd name="connsiteX3" fmla="*/ 36429 w 74240"/>
                      <a:gd name="connsiteY3" fmla="*/ 20705 h 21085"/>
                      <a:gd name="connsiteX4" fmla="*/ 10101 w 74240"/>
                      <a:gd name="connsiteY4" fmla="*/ 20705 h 21085"/>
                      <a:gd name="connsiteX5" fmla="*/ 2171 w 74240"/>
                      <a:gd name="connsiteY5" fmla="*/ 17723 h 21085"/>
                      <a:gd name="connsiteX6" fmla="*/ 14 w 74240"/>
                      <a:gd name="connsiteY6" fmla="*/ 8778 h 21085"/>
                      <a:gd name="connsiteX7" fmla="*/ 13971 w 74240"/>
                      <a:gd name="connsiteY7" fmla="*/ 86 h 21085"/>
                      <a:gd name="connsiteX8" fmla="*/ 67135 w 74240"/>
                      <a:gd name="connsiteY8" fmla="*/ 5035 h 21085"/>
                      <a:gd name="connsiteX9" fmla="*/ 74240 w 74240"/>
                      <a:gd name="connsiteY9" fmla="*/ 11379 h 2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4240" h="21085">
                        <a:moveTo>
                          <a:pt x="74177" y="11379"/>
                        </a:moveTo>
                        <a:cubicBezTo>
                          <a:pt x="74177" y="12838"/>
                          <a:pt x="74177" y="14234"/>
                          <a:pt x="74177" y="15693"/>
                        </a:cubicBezTo>
                        <a:cubicBezTo>
                          <a:pt x="74177" y="19309"/>
                          <a:pt x="71766" y="21085"/>
                          <a:pt x="66945" y="21085"/>
                        </a:cubicBezTo>
                        <a:cubicBezTo>
                          <a:pt x="55271" y="21085"/>
                          <a:pt x="45121" y="20958"/>
                          <a:pt x="36429" y="20705"/>
                        </a:cubicBezTo>
                        <a:cubicBezTo>
                          <a:pt x="29260" y="20514"/>
                          <a:pt x="19364" y="18294"/>
                          <a:pt x="10101" y="20705"/>
                        </a:cubicBezTo>
                        <a:cubicBezTo>
                          <a:pt x="6866" y="21529"/>
                          <a:pt x="3250" y="20197"/>
                          <a:pt x="2171" y="17723"/>
                        </a:cubicBezTo>
                        <a:cubicBezTo>
                          <a:pt x="839" y="14805"/>
                          <a:pt x="141" y="11823"/>
                          <a:pt x="14" y="8778"/>
                        </a:cubicBezTo>
                        <a:cubicBezTo>
                          <a:pt x="-303" y="1165"/>
                          <a:pt x="4772" y="-421"/>
                          <a:pt x="13971" y="86"/>
                        </a:cubicBezTo>
                        <a:cubicBezTo>
                          <a:pt x="33003" y="1228"/>
                          <a:pt x="50767" y="2878"/>
                          <a:pt x="67135" y="5035"/>
                        </a:cubicBezTo>
                        <a:cubicBezTo>
                          <a:pt x="71893" y="5669"/>
                          <a:pt x="74240" y="7763"/>
                          <a:pt x="74240" y="1137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4" name="Freeform: Shape 9943">
                    <a:extLst>
                      <a:ext uri="{FF2B5EF4-FFF2-40B4-BE49-F238E27FC236}">
                        <a16:creationId xmlns:a16="http://schemas.microsoft.com/office/drawing/2014/main" id="{89D729D8-B578-CCB6-C3B6-1C56C1F89AF2}"/>
                      </a:ext>
                    </a:extLst>
                  </p:cNvPr>
                  <p:cNvSpPr/>
                  <p:nvPr/>
                </p:nvSpPr>
                <p:spPr>
                  <a:xfrm>
                    <a:off x="189842" y="2908960"/>
                    <a:ext cx="70198" cy="38261"/>
                  </a:xfrm>
                  <a:custGeom>
                    <a:avLst/>
                    <a:gdLst>
                      <a:gd name="connsiteX0" fmla="*/ 57001 w 70198"/>
                      <a:gd name="connsiteY0" fmla="*/ 37695 h 38261"/>
                      <a:gd name="connsiteX1" fmla="*/ 35494 w 70198"/>
                      <a:gd name="connsiteY1" fmla="*/ 37505 h 38261"/>
                      <a:gd name="connsiteX2" fmla="*/ 22425 w 70198"/>
                      <a:gd name="connsiteY2" fmla="*/ 36046 h 38261"/>
                      <a:gd name="connsiteX3" fmla="*/ 18301 w 70198"/>
                      <a:gd name="connsiteY3" fmla="*/ 36363 h 38261"/>
                      <a:gd name="connsiteX4" fmla="*/ 1299 w 70198"/>
                      <a:gd name="connsiteY4" fmla="*/ 34460 h 38261"/>
                      <a:gd name="connsiteX5" fmla="*/ 1172 w 70198"/>
                      <a:gd name="connsiteY5" fmla="*/ 28179 h 38261"/>
                      <a:gd name="connsiteX6" fmla="*/ 94 w 70198"/>
                      <a:gd name="connsiteY6" fmla="*/ 4642 h 38261"/>
                      <a:gd name="connsiteX7" fmla="*/ 5613 w 70198"/>
                      <a:gd name="connsiteY7" fmla="*/ 11 h 38261"/>
                      <a:gd name="connsiteX8" fmla="*/ 55288 w 70198"/>
                      <a:gd name="connsiteY8" fmla="*/ 2232 h 38261"/>
                      <a:gd name="connsiteX9" fmla="*/ 65756 w 70198"/>
                      <a:gd name="connsiteY9" fmla="*/ 3183 h 38261"/>
                      <a:gd name="connsiteX10" fmla="*/ 70196 w 70198"/>
                      <a:gd name="connsiteY10" fmla="*/ 7434 h 38261"/>
                      <a:gd name="connsiteX11" fmla="*/ 69816 w 70198"/>
                      <a:gd name="connsiteY11" fmla="*/ 30590 h 38261"/>
                      <a:gd name="connsiteX12" fmla="*/ 67976 w 70198"/>
                      <a:gd name="connsiteY12" fmla="*/ 36680 h 38261"/>
                      <a:gd name="connsiteX13" fmla="*/ 65248 w 70198"/>
                      <a:gd name="connsiteY13" fmla="*/ 38139 h 38261"/>
                      <a:gd name="connsiteX14" fmla="*/ 57001 w 70198"/>
                      <a:gd name="connsiteY14" fmla="*/ 37632 h 38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70198" h="38261">
                        <a:moveTo>
                          <a:pt x="57001" y="37695"/>
                        </a:moveTo>
                        <a:cubicBezTo>
                          <a:pt x="52814" y="36934"/>
                          <a:pt x="45645" y="36870"/>
                          <a:pt x="35494" y="37505"/>
                        </a:cubicBezTo>
                        <a:cubicBezTo>
                          <a:pt x="30673" y="37822"/>
                          <a:pt x="26929" y="37124"/>
                          <a:pt x="22425" y="36046"/>
                        </a:cubicBezTo>
                        <a:cubicBezTo>
                          <a:pt x="21029" y="35665"/>
                          <a:pt x="19507" y="35855"/>
                          <a:pt x="18301" y="36363"/>
                        </a:cubicBezTo>
                        <a:cubicBezTo>
                          <a:pt x="13290" y="38710"/>
                          <a:pt x="3710" y="39091"/>
                          <a:pt x="1299" y="34460"/>
                        </a:cubicBezTo>
                        <a:cubicBezTo>
                          <a:pt x="728" y="33318"/>
                          <a:pt x="665" y="31224"/>
                          <a:pt x="1172" y="28179"/>
                        </a:cubicBezTo>
                        <a:cubicBezTo>
                          <a:pt x="2505" y="20566"/>
                          <a:pt x="2124" y="12763"/>
                          <a:pt x="94" y="4642"/>
                        </a:cubicBezTo>
                        <a:cubicBezTo>
                          <a:pt x="-541" y="2105"/>
                          <a:pt x="2124" y="-179"/>
                          <a:pt x="5613" y="11"/>
                        </a:cubicBezTo>
                        <a:cubicBezTo>
                          <a:pt x="21537" y="836"/>
                          <a:pt x="38095" y="1597"/>
                          <a:pt x="55288" y="2232"/>
                        </a:cubicBezTo>
                        <a:cubicBezTo>
                          <a:pt x="59285" y="2358"/>
                          <a:pt x="62774" y="2676"/>
                          <a:pt x="65756" y="3183"/>
                        </a:cubicBezTo>
                        <a:cubicBezTo>
                          <a:pt x="68420" y="3627"/>
                          <a:pt x="70260" y="5404"/>
                          <a:pt x="70196" y="7434"/>
                        </a:cubicBezTo>
                        <a:cubicBezTo>
                          <a:pt x="69879" y="14983"/>
                          <a:pt x="69816" y="22660"/>
                          <a:pt x="69816" y="30590"/>
                        </a:cubicBezTo>
                        <a:cubicBezTo>
                          <a:pt x="69816" y="32810"/>
                          <a:pt x="69181" y="34840"/>
                          <a:pt x="67976" y="36680"/>
                        </a:cubicBezTo>
                        <a:cubicBezTo>
                          <a:pt x="67405" y="37505"/>
                          <a:pt x="66517" y="38012"/>
                          <a:pt x="65248" y="38139"/>
                        </a:cubicBezTo>
                        <a:cubicBezTo>
                          <a:pt x="62964" y="38393"/>
                          <a:pt x="60236" y="38266"/>
                          <a:pt x="57001" y="3763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5" name="Freeform: Shape 9944">
                    <a:extLst>
                      <a:ext uri="{FF2B5EF4-FFF2-40B4-BE49-F238E27FC236}">
                        <a16:creationId xmlns:a16="http://schemas.microsoft.com/office/drawing/2014/main" id="{9ACC66B6-E446-FDCC-74C1-BCAD8E6ECBC0}"/>
                      </a:ext>
                    </a:extLst>
                  </p:cNvPr>
                  <p:cNvSpPr/>
                  <p:nvPr/>
                </p:nvSpPr>
                <p:spPr>
                  <a:xfrm>
                    <a:off x="192029" y="2972413"/>
                    <a:ext cx="60522" cy="16114"/>
                  </a:xfrm>
                  <a:custGeom>
                    <a:avLst/>
                    <a:gdLst>
                      <a:gd name="connsiteX0" fmla="*/ 2601 w 60522"/>
                      <a:gd name="connsiteY0" fmla="*/ 0 h 16114"/>
                      <a:gd name="connsiteX1" fmla="*/ 58112 w 60522"/>
                      <a:gd name="connsiteY1" fmla="*/ 2284 h 16114"/>
                      <a:gd name="connsiteX2" fmla="*/ 60523 w 60522"/>
                      <a:gd name="connsiteY2" fmla="*/ 4187 h 16114"/>
                      <a:gd name="connsiteX3" fmla="*/ 60523 w 60522"/>
                      <a:gd name="connsiteY3" fmla="*/ 14274 h 16114"/>
                      <a:gd name="connsiteX4" fmla="*/ 58112 w 60522"/>
                      <a:gd name="connsiteY4" fmla="*/ 16114 h 16114"/>
                      <a:gd name="connsiteX5" fmla="*/ 2538 w 60522"/>
                      <a:gd name="connsiteY5" fmla="*/ 15987 h 16114"/>
                      <a:gd name="connsiteX6" fmla="*/ 0 w 60522"/>
                      <a:gd name="connsiteY6" fmla="*/ 14084 h 16114"/>
                      <a:gd name="connsiteX7" fmla="*/ 0 w 60522"/>
                      <a:gd name="connsiteY7" fmla="*/ 1840 h 16114"/>
                      <a:gd name="connsiteX8" fmla="*/ 2601 w 60522"/>
                      <a:gd name="connsiteY8" fmla="*/ 64 h 1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22" h="16114">
                        <a:moveTo>
                          <a:pt x="2601" y="0"/>
                        </a:moveTo>
                        <a:lnTo>
                          <a:pt x="58112" y="2284"/>
                        </a:lnTo>
                        <a:cubicBezTo>
                          <a:pt x="59444" y="2284"/>
                          <a:pt x="60523" y="3236"/>
                          <a:pt x="60523" y="4187"/>
                        </a:cubicBezTo>
                        <a:lnTo>
                          <a:pt x="60523" y="14274"/>
                        </a:lnTo>
                        <a:cubicBezTo>
                          <a:pt x="60523" y="15289"/>
                          <a:pt x="59444" y="16114"/>
                          <a:pt x="58112" y="16114"/>
                        </a:cubicBezTo>
                        <a:lnTo>
                          <a:pt x="2538" y="15987"/>
                        </a:lnTo>
                        <a:cubicBezTo>
                          <a:pt x="1142" y="15987"/>
                          <a:pt x="0" y="15099"/>
                          <a:pt x="0" y="14084"/>
                        </a:cubicBezTo>
                        <a:lnTo>
                          <a:pt x="0" y="1840"/>
                        </a:lnTo>
                        <a:cubicBezTo>
                          <a:pt x="0" y="761"/>
                          <a:pt x="1205" y="0"/>
                          <a:pt x="2601" y="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6" name="Freeform: Shape 9945">
                    <a:extLst>
                      <a:ext uri="{FF2B5EF4-FFF2-40B4-BE49-F238E27FC236}">
                        <a16:creationId xmlns:a16="http://schemas.microsoft.com/office/drawing/2014/main" id="{2515B630-6E7D-39B7-DDC9-3514A75CFA70}"/>
                      </a:ext>
                    </a:extLst>
                  </p:cNvPr>
                  <p:cNvSpPr/>
                  <p:nvPr/>
                </p:nvSpPr>
                <p:spPr>
                  <a:xfrm>
                    <a:off x="193514" y="3015360"/>
                    <a:ext cx="61526" cy="13454"/>
                  </a:xfrm>
                  <a:custGeom>
                    <a:avLst/>
                    <a:gdLst>
                      <a:gd name="connsiteX0" fmla="*/ 52694 w 61526"/>
                      <a:gd name="connsiteY0" fmla="*/ 12945 h 13454"/>
                      <a:gd name="connsiteX1" fmla="*/ 39054 w 61526"/>
                      <a:gd name="connsiteY1" fmla="*/ 11042 h 13454"/>
                      <a:gd name="connsiteX2" fmla="*/ 6635 w 61526"/>
                      <a:gd name="connsiteY2" fmla="*/ 12247 h 13454"/>
                      <a:gd name="connsiteX3" fmla="*/ 2195 w 61526"/>
                      <a:gd name="connsiteY3" fmla="*/ 10280 h 13454"/>
                      <a:gd name="connsiteX4" fmla="*/ 164 w 61526"/>
                      <a:gd name="connsiteY4" fmla="*/ 3238 h 13454"/>
                      <a:gd name="connsiteX5" fmla="*/ 3717 w 61526"/>
                      <a:gd name="connsiteY5" fmla="*/ 3 h 13454"/>
                      <a:gd name="connsiteX6" fmla="*/ 51932 w 61526"/>
                      <a:gd name="connsiteY6" fmla="*/ 256 h 13454"/>
                      <a:gd name="connsiteX7" fmla="*/ 61322 w 61526"/>
                      <a:gd name="connsiteY7" fmla="*/ 6918 h 13454"/>
                      <a:gd name="connsiteX8" fmla="*/ 61512 w 61526"/>
                      <a:gd name="connsiteY8" fmla="*/ 8758 h 13454"/>
                      <a:gd name="connsiteX9" fmla="*/ 52757 w 61526"/>
                      <a:gd name="connsiteY9" fmla="*/ 12881 h 13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526" h="13454">
                        <a:moveTo>
                          <a:pt x="52694" y="12945"/>
                        </a:moveTo>
                        <a:cubicBezTo>
                          <a:pt x="48570" y="11295"/>
                          <a:pt x="44066" y="10661"/>
                          <a:pt x="39054" y="11042"/>
                        </a:cubicBezTo>
                        <a:cubicBezTo>
                          <a:pt x="27508" y="11930"/>
                          <a:pt x="17611" y="9519"/>
                          <a:pt x="6635" y="12247"/>
                        </a:cubicBezTo>
                        <a:cubicBezTo>
                          <a:pt x="4669" y="12754"/>
                          <a:pt x="2575" y="11803"/>
                          <a:pt x="2195" y="10280"/>
                        </a:cubicBezTo>
                        <a:lnTo>
                          <a:pt x="164" y="3238"/>
                        </a:lnTo>
                        <a:cubicBezTo>
                          <a:pt x="-470" y="1018"/>
                          <a:pt x="735" y="-61"/>
                          <a:pt x="3717" y="3"/>
                        </a:cubicBezTo>
                        <a:lnTo>
                          <a:pt x="51932" y="256"/>
                        </a:lnTo>
                        <a:cubicBezTo>
                          <a:pt x="56881" y="256"/>
                          <a:pt x="61005" y="3238"/>
                          <a:pt x="61322" y="6918"/>
                        </a:cubicBezTo>
                        <a:lnTo>
                          <a:pt x="61512" y="8758"/>
                        </a:lnTo>
                        <a:cubicBezTo>
                          <a:pt x="61829" y="12247"/>
                          <a:pt x="56881" y="14594"/>
                          <a:pt x="52757" y="1288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7" name="Freeform: Shape 9946">
                    <a:extLst>
                      <a:ext uri="{FF2B5EF4-FFF2-40B4-BE49-F238E27FC236}">
                        <a16:creationId xmlns:a16="http://schemas.microsoft.com/office/drawing/2014/main" id="{E6E3C5CF-CC86-DFCF-654F-2A2BF96585EA}"/>
                      </a:ext>
                    </a:extLst>
                  </p:cNvPr>
                  <p:cNvSpPr/>
                  <p:nvPr/>
                </p:nvSpPr>
                <p:spPr>
                  <a:xfrm>
                    <a:off x="193044" y="3052729"/>
                    <a:ext cx="59273" cy="16306"/>
                  </a:xfrm>
                  <a:custGeom>
                    <a:avLst/>
                    <a:gdLst>
                      <a:gd name="connsiteX0" fmla="*/ 63 w 59273"/>
                      <a:gd name="connsiteY0" fmla="*/ 3299 h 16306"/>
                      <a:gd name="connsiteX1" fmla="*/ 4060 w 59273"/>
                      <a:gd name="connsiteY1" fmla="*/ 0 h 16306"/>
                      <a:gd name="connsiteX2" fmla="*/ 51832 w 59273"/>
                      <a:gd name="connsiteY2" fmla="*/ 825 h 16306"/>
                      <a:gd name="connsiteX3" fmla="*/ 58937 w 59273"/>
                      <a:gd name="connsiteY3" fmla="*/ 5963 h 16306"/>
                      <a:gd name="connsiteX4" fmla="*/ 59254 w 59273"/>
                      <a:gd name="connsiteY4" fmla="*/ 11166 h 16306"/>
                      <a:gd name="connsiteX5" fmla="*/ 52529 w 59273"/>
                      <a:gd name="connsiteY5" fmla="*/ 16304 h 16306"/>
                      <a:gd name="connsiteX6" fmla="*/ 25186 w 59273"/>
                      <a:gd name="connsiteY6" fmla="*/ 15289 h 16306"/>
                      <a:gd name="connsiteX7" fmla="*/ 7105 w 59273"/>
                      <a:gd name="connsiteY7" fmla="*/ 15924 h 16306"/>
                      <a:gd name="connsiteX8" fmla="*/ 1776 w 59273"/>
                      <a:gd name="connsiteY8" fmla="*/ 13323 h 16306"/>
                      <a:gd name="connsiteX9" fmla="*/ 127 w 59273"/>
                      <a:gd name="connsiteY9" fmla="*/ 3236 h 16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273" h="16306">
                        <a:moveTo>
                          <a:pt x="63" y="3299"/>
                        </a:moveTo>
                        <a:cubicBezTo>
                          <a:pt x="-317" y="1078"/>
                          <a:pt x="1015" y="0"/>
                          <a:pt x="4060" y="0"/>
                        </a:cubicBezTo>
                        <a:lnTo>
                          <a:pt x="51832" y="825"/>
                        </a:lnTo>
                        <a:cubicBezTo>
                          <a:pt x="56336" y="888"/>
                          <a:pt x="58683" y="2601"/>
                          <a:pt x="58937" y="5963"/>
                        </a:cubicBezTo>
                        <a:lnTo>
                          <a:pt x="59254" y="11166"/>
                        </a:lnTo>
                        <a:cubicBezTo>
                          <a:pt x="59508" y="14655"/>
                          <a:pt x="57224" y="16368"/>
                          <a:pt x="52529" y="16304"/>
                        </a:cubicBezTo>
                        <a:cubicBezTo>
                          <a:pt x="43584" y="16114"/>
                          <a:pt x="34385" y="16495"/>
                          <a:pt x="25186" y="15289"/>
                        </a:cubicBezTo>
                        <a:cubicBezTo>
                          <a:pt x="18652" y="14401"/>
                          <a:pt x="12625" y="14655"/>
                          <a:pt x="7105" y="15924"/>
                        </a:cubicBezTo>
                        <a:cubicBezTo>
                          <a:pt x="4631" y="16495"/>
                          <a:pt x="2094" y="15226"/>
                          <a:pt x="1776" y="13323"/>
                        </a:cubicBezTo>
                        <a:lnTo>
                          <a:pt x="127" y="3236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8" name="Freeform: Shape 9947">
                    <a:extLst>
                      <a:ext uri="{FF2B5EF4-FFF2-40B4-BE49-F238E27FC236}">
                        <a16:creationId xmlns:a16="http://schemas.microsoft.com/office/drawing/2014/main" id="{38771C9B-510A-9544-1B96-68988CD77CBD}"/>
                      </a:ext>
                    </a:extLst>
                  </p:cNvPr>
                  <p:cNvSpPr/>
                  <p:nvPr/>
                </p:nvSpPr>
                <p:spPr>
                  <a:xfrm>
                    <a:off x="193374" y="3089329"/>
                    <a:ext cx="59518" cy="16828"/>
                  </a:xfrm>
                  <a:custGeom>
                    <a:avLst/>
                    <a:gdLst>
                      <a:gd name="connsiteX0" fmla="*/ 54991 w 59518"/>
                      <a:gd name="connsiteY0" fmla="*/ 14154 h 16828"/>
                      <a:gd name="connsiteX1" fmla="*/ 7664 w 59518"/>
                      <a:gd name="connsiteY1" fmla="*/ 16818 h 16828"/>
                      <a:gd name="connsiteX2" fmla="*/ 3159 w 59518"/>
                      <a:gd name="connsiteY2" fmla="*/ 14280 h 16828"/>
                      <a:gd name="connsiteX3" fmla="*/ 114 w 59518"/>
                      <a:gd name="connsiteY3" fmla="*/ 3749 h 16828"/>
                      <a:gd name="connsiteX4" fmla="*/ 4365 w 59518"/>
                      <a:gd name="connsiteY4" fmla="*/ 6 h 16828"/>
                      <a:gd name="connsiteX5" fmla="*/ 55498 w 59518"/>
                      <a:gd name="connsiteY5" fmla="*/ 2227 h 16828"/>
                      <a:gd name="connsiteX6" fmla="*/ 59495 w 59518"/>
                      <a:gd name="connsiteY6" fmla="*/ 5716 h 16828"/>
                      <a:gd name="connsiteX7" fmla="*/ 58797 w 59518"/>
                      <a:gd name="connsiteY7" fmla="*/ 11362 h 16828"/>
                      <a:gd name="connsiteX8" fmla="*/ 55054 w 59518"/>
                      <a:gd name="connsiteY8" fmla="*/ 14090 h 16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518" h="16828">
                        <a:moveTo>
                          <a:pt x="54991" y="14154"/>
                        </a:moveTo>
                        <a:lnTo>
                          <a:pt x="7664" y="16818"/>
                        </a:lnTo>
                        <a:cubicBezTo>
                          <a:pt x="5507" y="16945"/>
                          <a:pt x="3603" y="15867"/>
                          <a:pt x="3159" y="14280"/>
                        </a:cubicBezTo>
                        <a:lnTo>
                          <a:pt x="114" y="3749"/>
                        </a:lnTo>
                        <a:cubicBezTo>
                          <a:pt x="-520" y="1719"/>
                          <a:pt x="1573" y="-121"/>
                          <a:pt x="4365" y="6"/>
                        </a:cubicBezTo>
                        <a:lnTo>
                          <a:pt x="55498" y="2227"/>
                        </a:lnTo>
                        <a:cubicBezTo>
                          <a:pt x="57909" y="2353"/>
                          <a:pt x="59749" y="3940"/>
                          <a:pt x="59495" y="5716"/>
                        </a:cubicBezTo>
                        <a:lnTo>
                          <a:pt x="58797" y="11362"/>
                        </a:lnTo>
                        <a:cubicBezTo>
                          <a:pt x="58607" y="12821"/>
                          <a:pt x="57021" y="14027"/>
                          <a:pt x="55054" y="140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49" name="Freeform: Shape 9948">
                    <a:extLst>
                      <a:ext uri="{FF2B5EF4-FFF2-40B4-BE49-F238E27FC236}">
                        <a16:creationId xmlns:a16="http://schemas.microsoft.com/office/drawing/2014/main" id="{CBC4A4D6-FC59-56F7-4CDA-D8FAE1A3AEFC}"/>
                      </a:ext>
                    </a:extLst>
                  </p:cNvPr>
                  <p:cNvSpPr/>
                  <p:nvPr/>
                </p:nvSpPr>
                <p:spPr>
                  <a:xfrm>
                    <a:off x="193104" y="3123672"/>
                    <a:ext cx="61608" cy="20483"/>
                  </a:xfrm>
                  <a:custGeom>
                    <a:avLst/>
                    <a:gdLst>
                      <a:gd name="connsiteX0" fmla="*/ 23857 w 61608"/>
                      <a:gd name="connsiteY0" fmla="*/ 16289 h 20483"/>
                      <a:gd name="connsiteX1" fmla="*/ 13262 w 61608"/>
                      <a:gd name="connsiteY1" fmla="*/ 15274 h 20483"/>
                      <a:gd name="connsiteX2" fmla="*/ 2224 w 61608"/>
                      <a:gd name="connsiteY2" fmla="*/ 13625 h 20483"/>
                      <a:gd name="connsiteX3" fmla="*/ 193 w 61608"/>
                      <a:gd name="connsiteY3" fmla="*/ 4489 h 20483"/>
                      <a:gd name="connsiteX4" fmla="*/ 7362 w 61608"/>
                      <a:gd name="connsiteY4" fmla="*/ 49 h 20483"/>
                      <a:gd name="connsiteX5" fmla="*/ 44158 w 61608"/>
                      <a:gd name="connsiteY5" fmla="*/ 1190 h 20483"/>
                      <a:gd name="connsiteX6" fmla="*/ 59130 w 61608"/>
                      <a:gd name="connsiteY6" fmla="*/ 2205 h 20483"/>
                      <a:gd name="connsiteX7" fmla="*/ 61605 w 61608"/>
                      <a:gd name="connsiteY7" fmla="*/ 3982 h 20483"/>
                      <a:gd name="connsiteX8" fmla="*/ 61605 w 61608"/>
                      <a:gd name="connsiteY8" fmla="*/ 18700 h 20483"/>
                      <a:gd name="connsiteX9" fmla="*/ 59384 w 61608"/>
                      <a:gd name="connsiteY9" fmla="*/ 20413 h 20483"/>
                      <a:gd name="connsiteX10" fmla="*/ 47711 w 61608"/>
                      <a:gd name="connsiteY10" fmla="*/ 15972 h 20483"/>
                      <a:gd name="connsiteX11" fmla="*/ 38829 w 61608"/>
                      <a:gd name="connsiteY11" fmla="*/ 17241 h 20483"/>
                      <a:gd name="connsiteX12" fmla="*/ 34261 w 61608"/>
                      <a:gd name="connsiteY12" fmla="*/ 20477 h 20483"/>
                      <a:gd name="connsiteX13" fmla="*/ 28805 w 61608"/>
                      <a:gd name="connsiteY13" fmla="*/ 19271 h 20483"/>
                      <a:gd name="connsiteX14" fmla="*/ 23857 w 61608"/>
                      <a:gd name="connsiteY14" fmla="*/ 16289 h 20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1608" h="20483">
                        <a:moveTo>
                          <a:pt x="23857" y="16289"/>
                        </a:moveTo>
                        <a:cubicBezTo>
                          <a:pt x="20685" y="13244"/>
                          <a:pt x="17132" y="12927"/>
                          <a:pt x="13262" y="15274"/>
                        </a:cubicBezTo>
                        <a:cubicBezTo>
                          <a:pt x="8504" y="18193"/>
                          <a:pt x="4825" y="17685"/>
                          <a:pt x="2224" y="13625"/>
                        </a:cubicBezTo>
                        <a:cubicBezTo>
                          <a:pt x="320" y="10580"/>
                          <a:pt x="-378" y="7535"/>
                          <a:pt x="193" y="4489"/>
                        </a:cubicBezTo>
                        <a:cubicBezTo>
                          <a:pt x="701" y="1825"/>
                          <a:pt x="3746" y="-15"/>
                          <a:pt x="7362" y="49"/>
                        </a:cubicBezTo>
                        <a:cubicBezTo>
                          <a:pt x="19416" y="302"/>
                          <a:pt x="32422" y="-713"/>
                          <a:pt x="44158" y="1190"/>
                        </a:cubicBezTo>
                        <a:cubicBezTo>
                          <a:pt x="49107" y="2015"/>
                          <a:pt x="54055" y="2332"/>
                          <a:pt x="59130" y="2205"/>
                        </a:cubicBezTo>
                        <a:cubicBezTo>
                          <a:pt x="60463" y="2205"/>
                          <a:pt x="61605" y="2967"/>
                          <a:pt x="61605" y="3982"/>
                        </a:cubicBezTo>
                        <a:lnTo>
                          <a:pt x="61605" y="18700"/>
                        </a:lnTo>
                        <a:cubicBezTo>
                          <a:pt x="61668" y="19842"/>
                          <a:pt x="60907" y="20477"/>
                          <a:pt x="59384" y="20413"/>
                        </a:cubicBezTo>
                        <a:cubicBezTo>
                          <a:pt x="54245" y="20350"/>
                          <a:pt x="50375" y="18827"/>
                          <a:pt x="47711" y="15972"/>
                        </a:cubicBezTo>
                        <a:cubicBezTo>
                          <a:pt x="45237" y="13244"/>
                          <a:pt x="39654" y="14005"/>
                          <a:pt x="38829" y="17241"/>
                        </a:cubicBezTo>
                        <a:cubicBezTo>
                          <a:pt x="38322" y="19271"/>
                          <a:pt x="36799" y="20350"/>
                          <a:pt x="34261" y="20477"/>
                        </a:cubicBezTo>
                        <a:cubicBezTo>
                          <a:pt x="32675" y="20540"/>
                          <a:pt x="30836" y="20159"/>
                          <a:pt x="28805" y="19271"/>
                        </a:cubicBezTo>
                        <a:cubicBezTo>
                          <a:pt x="26458" y="18193"/>
                          <a:pt x="24809" y="17241"/>
                          <a:pt x="23857" y="1628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0" name="Freeform: Shape 9949">
                    <a:extLst>
                      <a:ext uri="{FF2B5EF4-FFF2-40B4-BE49-F238E27FC236}">
                        <a16:creationId xmlns:a16="http://schemas.microsoft.com/office/drawing/2014/main" id="{EF31D01C-83F8-6A74-B7D2-C517C1915835}"/>
                      </a:ext>
                    </a:extLst>
                  </p:cNvPr>
                  <p:cNvSpPr/>
                  <p:nvPr/>
                </p:nvSpPr>
                <p:spPr>
                  <a:xfrm>
                    <a:off x="194439" y="3163682"/>
                    <a:ext cx="59069" cy="20948"/>
                  </a:xfrm>
                  <a:custGeom>
                    <a:avLst/>
                    <a:gdLst>
                      <a:gd name="connsiteX0" fmla="*/ 58684 w 59069"/>
                      <a:gd name="connsiteY0" fmla="*/ 16818 h 20948"/>
                      <a:gd name="connsiteX1" fmla="*/ 52657 w 59069"/>
                      <a:gd name="connsiteY1" fmla="*/ 20942 h 20948"/>
                      <a:gd name="connsiteX2" fmla="*/ 5711 w 59069"/>
                      <a:gd name="connsiteY2" fmla="*/ 19102 h 20948"/>
                      <a:gd name="connsiteX3" fmla="*/ 1 w 59069"/>
                      <a:gd name="connsiteY3" fmla="*/ 14471 h 20948"/>
                      <a:gd name="connsiteX4" fmla="*/ 382 w 59069"/>
                      <a:gd name="connsiteY4" fmla="*/ 4130 h 20948"/>
                      <a:gd name="connsiteX5" fmla="*/ 6409 w 59069"/>
                      <a:gd name="connsiteY5" fmla="*/ 6 h 20948"/>
                      <a:gd name="connsiteX6" fmla="*/ 53355 w 59069"/>
                      <a:gd name="connsiteY6" fmla="*/ 1846 h 20948"/>
                      <a:gd name="connsiteX7" fmla="*/ 59065 w 59069"/>
                      <a:gd name="connsiteY7" fmla="*/ 6477 h 20948"/>
                      <a:gd name="connsiteX8" fmla="*/ 58684 w 59069"/>
                      <a:gd name="connsiteY8" fmla="*/ 16818 h 20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9069" h="20948">
                        <a:moveTo>
                          <a:pt x="58684" y="16818"/>
                        </a:moveTo>
                        <a:cubicBezTo>
                          <a:pt x="58621" y="19229"/>
                          <a:pt x="55893" y="21069"/>
                          <a:pt x="52657" y="20942"/>
                        </a:cubicBezTo>
                        <a:lnTo>
                          <a:pt x="5711" y="19102"/>
                        </a:lnTo>
                        <a:cubicBezTo>
                          <a:pt x="2475" y="18975"/>
                          <a:pt x="-62" y="16945"/>
                          <a:pt x="1" y="14471"/>
                        </a:cubicBezTo>
                        <a:lnTo>
                          <a:pt x="382" y="4130"/>
                        </a:lnTo>
                        <a:cubicBezTo>
                          <a:pt x="445" y="1719"/>
                          <a:pt x="3173" y="-121"/>
                          <a:pt x="6409" y="6"/>
                        </a:cubicBezTo>
                        <a:lnTo>
                          <a:pt x="53355" y="1846"/>
                        </a:lnTo>
                        <a:cubicBezTo>
                          <a:pt x="56591" y="1973"/>
                          <a:pt x="59192" y="4003"/>
                          <a:pt x="59065" y="6477"/>
                        </a:cubicBezTo>
                        <a:lnTo>
                          <a:pt x="58684" y="16818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51" name="Freeform: Shape 9950">
                    <a:extLst>
                      <a:ext uri="{FF2B5EF4-FFF2-40B4-BE49-F238E27FC236}">
                        <a16:creationId xmlns:a16="http://schemas.microsoft.com/office/drawing/2014/main" id="{37D4DFB8-46F9-8791-D0E9-DBAB46688D5F}"/>
                      </a:ext>
                    </a:extLst>
                  </p:cNvPr>
                  <p:cNvSpPr/>
                  <p:nvPr/>
                </p:nvSpPr>
                <p:spPr>
                  <a:xfrm>
                    <a:off x="189391" y="3201943"/>
                    <a:ext cx="68199" cy="10367"/>
                  </a:xfrm>
                  <a:custGeom>
                    <a:avLst/>
                    <a:gdLst>
                      <a:gd name="connsiteX0" fmla="*/ 989 w 68199"/>
                      <a:gd name="connsiteY0" fmla="*/ 2157 h 10367"/>
                      <a:gd name="connsiteX1" fmla="*/ 227 w 68199"/>
                      <a:gd name="connsiteY1" fmla="*/ 508 h 10367"/>
                      <a:gd name="connsiteX2" fmla="*/ 2131 w 68199"/>
                      <a:gd name="connsiteY2" fmla="*/ 0 h 10367"/>
                      <a:gd name="connsiteX3" fmla="*/ 63161 w 68199"/>
                      <a:gd name="connsiteY3" fmla="*/ 1459 h 10367"/>
                      <a:gd name="connsiteX4" fmla="*/ 68109 w 68199"/>
                      <a:gd name="connsiteY4" fmla="*/ 5963 h 10367"/>
                      <a:gd name="connsiteX5" fmla="*/ 67919 w 68199"/>
                      <a:gd name="connsiteY5" fmla="*/ 7105 h 10367"/>
                      <a:gd name="connsiteX6" fmla="*/ 61385 w 68199"/>
                      <a:gd name="connsiteY6" fmla="*/ 10214 h 10367"/>
                      <a:gd name="connsiteX7" fmla="*/ 33534 w 68199"/>
                      <a:gd name="connsiteY7" fmla="*/ 9263 h 10367"/>
                      <a:gd name="connsiteX8" fmla="*/ 1052 w 68199"/>
                      <a:gd name="connsiteY8" fmla="*/ 2220 h 10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199" h="10367">
                        <a:moveTo>
                          <a:pt x="989" y="2157"/>
                        </a:moveTo>
                        <a:cubicBezTo>
                          <a:pt x="100" y="1903"/>
                          <a:pt x="-280" y="1079"/>
                          <a:pt x="227" y="508"/>
                        </a:cubicBezTo>
                        <a:cubicBezTo>
                          <a:pt x="481" y="127"/>
                          <a:pt x="1179" y="0"/>
                          <a:pt x="2131" y="0"/>
                        </a:cubicBezTo>
                        <a:cubicBezTo>
                          <a:pt x="22686" y="0"/>
                          <a:pt x="43050" y="508"/>
                          <a:pt x="63161" y="1459"/>
                        </a:cubicBezTo>
                        <a:cubicBezTo>
                          <a:pt x="66968" y="1650"/>
                          <a:pt x="68617" y="3109"/>
                          <a:pt x="68109" y="5963"/>
                        </a:cubicBezTo>
                        <a:lnTo>
                          <a:pt x="67919" y="7105"/>
                        </a:lnTo>
                        <a:cubicBezTo>
                          <a:pt x="67475" y="9453"/>
                          <a:pt x="64430" y="10849"/>
                          <a:pt x="61385" y="10214"/>
                        </a:cubicBezTo>
                        <a:cubicBezTo>
                          <a:pt x="51995" y="8120"/>
                          <a:pt x="43431" y="10595"/>
                          <a:pt x="33534" y="9263"/>
                        </a:cubicBezTo>
                        <a:cubicBezTo>
                          <a:pt x="22432" y="7803"/>
                          <a:pt x="11647" y="5393"/>
                          <a:pt x="1052" y="222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798" name="Freeform: Shape 9797">
                  <a:extLst>
                    <a:ext uri="{FF2B5EF4-FFF2-40B4-BE49-F238E27FC236}">
                      <a16:creationId xmlns:a16="http://schemas.microsoft.com/office/drawing/2014/main" id="{43E71D8B-2E61-CAB0-92DA-79E28F6E9362}"/>
                    </a:ext>
                  </a:extLst>
                </p:cNvPr>
                <p:cNvSpPr/>
                <p:nvPr/>
              </p:nvSpPr>
              <p:spPr>
                <a:xfrm>
                  <a:off x="319991" y="3368671"/>
                  <a:ext cx="310430" cy="81478"/>
                </a:xfrm>
                <a:custGeom>
                  <a:avLst/>
                  <a:gdLst>
                    <a:gd name="connsiteX0" fmla="*/ 60078 w 310430"/>
                    <a:gd name="connsiteY0" fmla="*/ 72129 h 81478"/>
                    <a:gd name="connsiteX1" fmla="*/ 36986 w 310430"/>
                    <a:gd name="connsiteY1" fmla="*/ 48212 h 81478"/>
                    <a:gd name="connsiteX2" fmla="*/ 6851 w 310430"/>
                    <a:gd name="connsiteY2" fmla="*/ 12811 h 81478"/>
                    <a:gd name="connsiteX3" fmla="*/ 2474 w 310430"/>
                    <a:gd name="connsiteY3" fmla="*/ 567 h 81478"/>
                    <a:gd name="connsiteX4" fmla="*/ 40475 w 310430"/>
                    <a:gd name="connsiteY4" fmla="*/ 1138 h 81478"/>
                    <a:gd name="connsiteX5" fmla="*/ 147817 w 310430"/>
                    <a:gd name="connsiteY5" fmla="*/ 4373 h 81478"/>
                    <a:gd name="connsiteX6" fmla="*/ 284724 w 310430"/>
                    <a:gd name="connsiteY6" fmla="*/ 3612 h 81478"/>
                    <a:gd name="connsiteX7" fmla="*/ 309085 w 310430"/>
                    <a:gd name="connsiteY7" fmla="*/ 6911 h 81478"/>
                    <a:gd name="connsiteX8" fmla="*/ 296460 w 310430"/>
                    <a:gd name="connsiteY8" fmla="*/ 23596 h 81478"/>
                    <a:gd name="connsiteX9" fmla="*/ 272670 w 310430"/>
                    <a:gd name="connsiteY9" fmla="*/ 63881 h 81478"/>
                    <a:gd name="connsiteX10" fmla="*/ 255795 w 310430"/>
                    <a:gd name="connsiteY10" fmla="*/ 76697 h 81478"/>
                    <a:gd name="connsiteX11" fmla="*/ 201235 w 310430"/>
                    <a:gd name="connsiteY11" fmla="*/ 80313 h 81478"/>
                    <a:gd name="connsiteX12" fmla="*/ 97255 w 310430"/>
                    <a:gd name="connsiteY12" fmla="*/ 81011 h 81478"/>
                    <a:gd name="connsiteX13" fmla="*/ 60015 w 310430"/>
                    <a:gd name="connsiteY13" fmla="*/ 72319 h 8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0430" h="81478">
                      <a:moveTo>
                        <a:pt x="60078" y="72129"/>
                      </a:moveTo>
                      <a:cubicBezTo>
                        <a:pt x="53988" y="67053"/>
                        <a:pt x="46946" y="59567"/>
                        <a:pt x="36986" y="48212"/>
                      </a:cubicBezTo>
                      <a:cubicBezTo>
                        <a:pt x="27025" y="36855"/>
                        <a:pt x="14083" y="21630"/>
                        <a:pt x="6851" y="12811"/>
                      </a:cubicBezTo>
                      <a:cubicBezTo>
                        <a:pt x="-381" y="3993"/>
                        <a:pt x="-1967" y="1582"/>
                        <a:pt x="2474" y="567"/>
                      </a:cubicBezTo>
                      <a:cubicBezTo>
                        <a:pt x="6851" y="-448"/>
                        <a:pt x="17255" y="-4"/>
                        <a:pt x="40475" y="1138"/>
                      </a:cubicBezTo>
                      <a:cubicBezTo>
                        <a:pt x="63694" y="2217"/>
                        <a:pt x="99792" y="3993"/>
                        <a:pt x="147817" y="4373"/>
                      </a:cubicBezTo>
                      <a:cubicBezTo>
                        <a:pt x="195843" y="4691"/>
                        <a:pt x="255795" y="3612"/>
                        <a:pt x="284724" y="3612"/>
                      </a:cubicBezTo>
                      <a:cubicBezTo>
                        <a:pt x="313653" y="3612"/>
                        <a:pt x="311623" y="4691"/>
                        <a:pt x="309085" y="6911"/>
                      </a:cubicBezTo>
                      <a:cubicBezTo>
                        <a:pt x="306484" y="9132"/>
                        <a:pt x="303375" y="12431"/>
                        <a:pt x="296460" y="23596"/>
                      </a:cubicBezTo>
                      <a:cubicBezTo>
                        <a:pt x="289609" y="34762"/>
                        <a:pt x="279014" y="53731"/>
                        <a:pt x="272670" y="63881"/>
                      </a:cubicBezTo>
                      <a:cubicBezTo>
                        <a:pt x="266326" y="74032"/>
                        <a:pt x="264359" y="75364"/>
                        <a:pt x="255795" y="76697"/>
                      </a:cubicBezTo>
                      <a:cubicBezTo>
                        <a:pt x="247293" y="78029"/>
                        <a:pt x="232258" y="79361"/>
                        <a:pt x="201235" y="80313"/>
                      </a:cubicBezTo>
                      <a:cubicBezTo>
                        <a:pt x="170276" y="81328"/>
                        <a:pt x="123329" y="81962"/>
                        <a:pt x="97255" y="81011"/>
                      </a:cubicBezTo>
                      <a:cubicBezTo>
                        <a:pt x="71244" y="79995"/>
                        <a:pt x="66105" y="77394"/>
                        <a:pt x="60015" y="723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799" name="Freeform: Shape 9798">
                  <a:extLst>
                    <a:ext uri="{FF2B5EF4-FFF2-40B4-BE49-F238E27FC236}">
                      <a16:creationId xmlns:a16="http://schemas.microsoft.com/office/drawing/2014/main" id="{6BCA8034-E668-A783-93FB-6FC9C2FAB9AE}"/>
                    </a:ext>
                  </a:extLst>
                </p:cNvPr>
                <p:cNvSpPr/>
                <p:nvPr/>
              </p:nvSpPr>
              <p:spPr>
                <a:xfrm>
                  <a:off x="323821" y="3374859"/>
                  <a:ext cx="43877" cy="57883"/>
                </a:xfrm>
                <a:custGeom>
                  <a:avLst/>
                  <a:gdLst>
                    <a:gd name="connsiteX0" fmla="*/ 30808 w 43877"/>
                    <a:gd name="connsiteY0" fmla="*/ 57884 h 57883"/>
                    <a:gd name="connsiteX1" fmla="*/ 43877 w 43877"/>
                    <a:gd name="connsiteY1" fmla="*/ 57566 h 57883"/>
                    <a:gd name="connsiteX2" fmla="*/ 3021 w 43877"/>
                    <a:gd name="connsiteY2" fmla="*/ 913 h 57883"/>
                    <a:gd name="connsiteX3" fmla="*/ 801 w 43877"/>
                    <a:gd name="connsiteY3" fmla="*/ 1040 h 57883"/>
                    <a:gd name="connsiteX4" fmla="*/ 547 w 43877"/>
                    <a:gd name="connsiteY4" fmla="*/ 6243 h 57883"/>
                    <a:gd name="connsiteX5" fmla="*/ 24084 w 43877"/>
                    <a:gd name="connsiteY5" fmla="*/ 40247 h 57883"/>
                    <a:gd name="connsiteX6" fmla="*/ 32204 w 43877"/>
                    <a:gd name="connsiteY6" fmla="*/ 49192 h 57883"/>
                    <a:gd name="connsiteX7" fmla="*/ 30808 w 43877"/>
                    <a:gd name="connsiteY7" fmla="*/ 57884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77" h="57883">
                      <a:moveTo>
                        <a:pt x="30808" y="57884"/>
                      </a:moveTo>
                      <a:lnTo>
                        <a:pt x="43877" y="57566"/>
                      </a:lnTo>
                      <a:lnTo>
                        <a:pt x="3021" y="913"/>
                      </a:lnTo>
                      <a:cubicBezTo>
                        <a:pt x="2133" y="-356"/>
                        <a:pt x="1372" y="-292"/>
                        <a:pt x="801" y="1040"/>
                      </a:cubicBezTo>
                      <a:cubicBezTo>
                        <a:pt x="-151" y="3261"/>
                        <a:pt x="-278" y="5037"/>
                        <a:pt x="547" y="6243"/>
                      </a:cubicBezTo>
                      <a:cubicBezTo>
                        <a:pt x="7970" y="17725"/>
                        <a:pt x="15836" y="29081"/>
                        <a:pt x="24084" y="40247"/>
                      </a:cubicBezTo>
                      <a:cubicBezTo>
                        <a:pt x="27636" y="45069"/>
                        <a:pt x="30364" y="48050"/>
                        <a:pt x="32204" y="49192"/>
                      </a:cubicBezTo>
                      <a:cubicBezTo>
                        <a:pt x="35947" y="51413"/>
                        <a:pt x="35440" y="54331"/>
                        <a:pt x="30808" y="5788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00" name="Graphic 7643">
                  <a:extLst>
                    <a:ext uri="{FF2B5EF4-FFF2-40B4-BE49-F238E27FC236}">
                      <a16:creationId xmlns:a16="http://schemas.microsoft.com/office/drawing/2014/main" id="{805D7130-F639-A718-BEAE-67BF0C8861C0}"/>
                    </a:ext>
                  </a:extLst>
                </p:cNvPr>
                <p:cNvGrpSpPr/>
                <p:nvPr/>
              </p:nvGrpSpPr>
              <p:grpSpPr>
                <a:xfrm>
                  <a:off x="237463" y="3419067"/>
                  <a:ext cx="550926" cy="403851"/>
                  <a:chOff x="237463" y="3419067"/>
                  <a:chExt cx="550926" cy="403851"/>
                </a:xfrm>
                <a:grpFill/>
              </p:grpSpPr>
              <p:sp>
                <p:nvSpPr>
                  <p:cNvPr id="9905" name="Freeform: Shape 9904">
                    <a:extLst>
                      <a:ext uri="{FF2B5EF4-FFF2-40B4-BE49-F238E27FC236}">
                        <a16:creationId xmlns:a16="http://schemas.microsoft.com/office/drawing/2014/main" id="{467141F6-194D-24AE-87EE-5B978F631FD5}"/>
                      </a:ext>
                    </a:extLst>
                  </p:cNvPr>
                  <p:cNvSpPr/>
                  <p:nvPr/>
                </p:nvSpPr>
                <p:spPr>
                  <a:xfrm>
                    <a:off x="610223" y="3419067"/>
                    <a:ext cx="178166" cy="385238"/>
                  </a:xfrm>
                  <a:custGeom>
                    <a:avLst/>
                    <a:gdLst>
                      <a:gd name="connsiteX0" fmla="*/ 1534 w 178166"/>
                      <a:gd name="connsiteY0" fmla="*/ 33279 h 385238"/>
                      <a:gd name="connsiteX1" fmla="*/ 5023 w 178166"/>
                      <a:gd name="connsiteY1" fmla="*/ 12153 h 385238"/>
                      <a:gd name="connsiteX2" fmla="*/ 14095 w 178166"/>
                      <a:gd name="connsiteY2" fmla="*/ 3335 h 385238"/>
                      <a:gd name="connsiteX3" fmla="*/ 60534 w 178166"/>
                      <a:gd name="connsiteY3" fmla="*/ 1495 h 385238"/>
                      <a:gd name="connsiteX4" fmla="*/ 143515 w 178166"/>
                      <a:gd name="connsiteY4" fmla="*/ 1050 h 385238"/>
                      <a:gd name="connsiteX5" fmla="*/ 169145 w 178166"/>
                      <a:gd name="connsiteY5" fmla="*/ 797 h 385238"/>
                      <a:gd name="connsiteX6" fmla="*/ 172064 w 178166"/>
                      <a:gd name="connsiteY6" fmla="*/ 19258 h 385238"/>
                      <a:gd name="connsiteX7" fmla="*/ 173396 w 178166"/>
                      <a:gd name="connsiteY7" fmla="*/ 79210 h 385238"/>
                      <a:gd name="connsiteX8" fmla="*/ 177076 w 178166"/>
                      <a:gd name="connsiteY8" fmla="*/ 190423 h 385238"/>
                      <a:gd name="connsiteX9" fmla="*/ 177900 w 178166"/>
                      <a:gd name="connsiteY9" fmla="*/ 336147 h 385238"/>
                      <a:gd name="connsiteX10" fmla="*/ 173967 w 178166"/>
                      <a:gd name="connsiteY10" fmla="*/ 369835 h 385238"/>
                      <a:gd name="connsiteX11" fmla="*/ 153349 w 178166"/>
                      <a:gd name="connsiteY11" fmla="*/ 372372 h 385238"/>
                      <a:gd name="connsiteX12" fmla="*/ 87623 w 178166"/>
                      <a:gd name="connsiteY12" fmla="*/ 382333 h 385238"/>
                      <a:gd name="connsiteX13" fmla="*/ 51398 w 178166"/>
                      <a:gd name="connsiteY13" fmla="*/ 384807 h 385238"/>
                      <a:gd name="connsiteX14" fmla="*/ 26276 w 178166"/>
                      <a:gd name="connsiteY14" fmla="*/ 384553 h 385238"/>
                      <a:gd name="connsiteX15" fmla="*/ 19805 w 178166"/>
                      <a:gd name="connsiteY15" fmla="*/ 371992 h 385238"/>
                      <a:gd name="connsiteX16" fmla="*/ 17711 w 178166"/>
                      <a:gd name="connsiteY16" fmla="*/ 296052 h 385238"/>
                      <a:gd name="connsiteX17" fmla="*/ 2168 w 178166"/>
                      <a:gd name="connsiteY17" fmla="*/ 95451 h 385238"/>
                      <a:gd name="connsiteX18" fmla="*/ 1470 w 178166"/>
                      <a:gd name="connsiteY18" fmla="*/ 33406 h 385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8166" h="385238">
                        <a:moveTo>
                          <a:pt x="1534" y="33279"/>
                        </a:moveTo>
                        <a:cubicBezTo>
                          <a:pt x="2866" y="26427"/>
                          <a:pt x="4071" y="17609"/>
                          <a:pt x="5023" y="12153"/>
                        </a:cubicBezTo>
                        <a:cubicBezTo>
                          <a:pt x="6038" y="6697"/>
                          <a:pt x="6863" y="4603"/>
                          <a:pt x="14095" y="3335"/>
                        </a:cubicBezTo>
                        <a:cubicBezTo>
                          <a:pt x="21391" y="2066"/>
                          <a:pt x="35094" y="1622"/>
                          <a:pt x="60534" y="1495"/>
                        </a:cubicBezTo>
                        <a:cubicBezTo>
                          <a:pt x="86037" y="1368"/>
                          <a:pt x="123214" y="1622"/>
                          <a:pt x="143515" y="1050"/>
                        </a:cubicBezTo>
                        <a:cubicBezTo>
                          <a:pt x="163816" y="480"/>
                          <a:pt x="167179" y="-853"/>
                          <a:pt x="169145" y="797"/>
                        </a:cubicBezTo>
                        <a:cubicBezTo>
                          <a:pt x="171112" y="2383"/>
                          <a:pt x="171683" y="6951"/>
                          <a:pt x="172064" y="19258"/>
                        </a:cubicBezTo>
                        <a:cubicBezTo>
                          <a:pt x="172381" y="31629"/>
                          <a:pt x="172444" y="51803"/>
                          <a:pt x="173396" y="79210"/>
                        </a:cubicBezTo>
                        <a:cubicBezTo>
                          <a:pt x="174284" y="106553"/>
                          <a:pt x="176061" y="141129"/>
                          <a:pt x="177076" y="190423"/>
                        </a:cubicBezTo>
                        <a:cubicBezTo>
                          <a:pt x="178091" y="239716"/>
                          <a:pt x="178471" y="303729"/>
                          <a:pt x="177900" y="336147"/>
                        </a:cubicBezTo>
                        <a:cubicBezTo>
                          <a:pt x="177329" y="368566"/>
                          <a:pt x="175870" y="369454"/>
                          <a:pt x="173967" y="369835"/>
                        </a:cubicBezTo>
                        <a:cubicBezTo>
                          <a:pt x="172064" y="370152"/>
                          <a:pt x="169716" y="369962"/>
                          <a:pt x="153349" y="372372"/>
                        </a:cubicBezTo>
                        <a:cubicBezTo>
                          <a:pt x="137044" y="374783"/>
                          <a:pt x="106783" y="379858"/>
                          <a:pt x="87623" y="382333"/>
                        </a:cubicBezTo>
                        <a:cubicBezTo>
                          <a:pt x="68528" y="384743"/>
                          <a:pt x="60534" y="384553"/>
                          <a:pt x="51398" y="384807"/>
                        </a:cubicBezTo>
                        <a:cubicBezTo>
                          <a:pt x="42263" y="385061"/>
                          <a:pt x="31922" y="385758"/>
                          <a:pt x="26276" y="384553"/>
                        </a:cubicBezTo>
                        <a:cubicBezTo>
                          <a:pt x="20629" y="383348"/>
                          <a:pt x="19614" y="380239"/>
                          <a:pt x="19805" y="371992"/>
                        </a:cubicBezTo>
                        <a:cubicBezTo>
                          <a:pt x="19995" y="363808"/>
                          <a:pt x="21327" y="350549"/>
                          <a:pt x="17711" y="296052"/>
                        </a:cubicBezTo>
                        <a:cubicBezTo>
                          <a:pt x="14158" y="241557"/>
                          <a:pt x="5657" y="145760"/>
                          <a:pt x="2168" y="95451"/>
                        </a:cubicBezTo>
                        <a:cubicBezTo>
                          <a:pt x="-1321" y="45142"/>
                          <a:pt x="138" y="40258"/>
                          <a:pt x="1470" y="3340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6" name="Freeform: Shape 9905">
                    <a:extLst>
                      <a:ext uri="{FF2B5EF4-FFF2-40B4-BE49-F238E27FC236}">
                        <a16:creationId xmlns:a16="http://schemas.microsoft.com/office/drawing/2014/main" id="{2E9E07CB-4B5F-AB9D-DEE1-595956ACFC85}"/>
                      </a:ext>
                    </a:extLst>
                  </p:cNvPr>
                  <p:cNvSpPr/>
                  <p:nvPr/>
                </p:nvSpPr>
                <p:spPr>
                  <a:xfrm>
                    <a:off x="237463" y="3420819"/>
                    <a:ext cx="174694" cy="379345"/>
                  </a:xfrm>
                  <a:custGeom>
                    <a:avLst/>
                    <a:gdLst>
                      <a:gd name="connsiteX0" fmla="*/ 23083 w 174694"/>
                      <a:gd name="connsiteY0" fmla="*/ 504 h 379345"/>
                      <a:gd name="connsiteX1" fmla="*/ 114121 w 174694"/>
                      <a:gd name="connsiteY1" fmla="*/ 7990 h 379345"/>
                      <a:gd name="connsiteX2" fmla="*/ 137848 w 174694"/>
                      <a:gd name="connsiteY2" fmla="*/ 19283 h 379345"/>
                      <a:gd name="connsiteX3" fmla="*/ 147301 w 174694"/>
                      <a:gd name="connsiteY3" fmla="*/ 98267 h 379345"/>
                      <a:gd name="connsiteX4" fmla="*/ 171472 w 174694"/>
                      <a:gd name="connsiteY4" fmla="*/ 319740 h 379345"/>
                      <a:gd name="connsiteX5" fmla="*/ 167856 w 174694"/>
                      <a:gd name="connsiteY5" fmla="*/ 373982 h 379345"/>
                      <a:gd name="connsiteX6" fmla="*/ 124081 w 174694"/>
                      <a:gd name="connsiteY6" fmla="*/ 376330 h 379345"/>
                      <a:gd name="connsiteX7" fmla="*/ 55501 w 174694"/>
                      <a:gd name="connsiteY7" fmla="*/ 379312 h 379345"/>
                      <a:gd name="connsiteX8" fmla="*/ 39704 w 174694"/>
                      <a:gd name="connsiteY8" fmla="*/ 368907 h 379345"/>
                      <a:gd name="connsiteX9" fmla="*/ 37294 w 174694"/>
                      <a:gd name="connsiteY9" fmla="*/ 319804 h 379345"/>
                      <a:gd name="connsiteX10" fmla="*/ 28983 w 174694"/>
                      <a:gd name="connsiteY10" fmla="*/ 246593 h 379345"/>
                      <a:gd name="connsiteX11" fmla="*/ 12932 w 174694"/>
                      <a:gd name="connsiteY11" fmla="*/ 149718 h 379345"/>
                      <a:gd name="connsiteX12" fmla="*/ 1830 w 174694"/>
                      <a:gd name="connsiteY12" fmla="*/ 56332 h 379345"/>
                      <a:gd name="connsiteX13" fmla="*/ 54 w 174694"/>
                      <a:gd name="connsiteY13" fmla="*/ 7800 h 379345"/>
                      <a:gd name="connsiteX14" fmla="*/ 23146 w 174694"/>
                      <a:gd name="connsiteY14" fmla="*/ 631 h 379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4694" h="379345">
                        <a:moveTo>
                          <a:pt x="23083" y="504"/>
                        </a:moveTo>
                        <a:cubicBezTo>
                          <a:pt x="45922" y="1963"/>
                          <a:pt x="91346" y="5389"/>
                          <a:pt x="114121" y="7990"/>
                        </a:cubicBezTo>
                        <a:cubicBezTo>
                          <a:pt x="136896" y="10591"/>
                          <a:pt x="136960" y="12367"/>
                          <a:pt x="137848" y="19283"/>
                        </a:cubicBezTo>
                        <a:cubicBezTo>
                          <a:pt x="138736" y="26198"/>
                          <a:pt x="140449" y="38378"/>
                          <a:pt x="147301" y="98267"/>
                        </a:cubicBezTo>
                        <a:cubicBezTo>
                          <a:pt x="154152" y="158219"/>
                          <a:pt x="166143" y="265879"/>
                          <a:pt x="171472" y="319740"/>
                        </a:cubicBezTo>
                        <a:cubicBezTo>
                          <a:pt x="176801" y="373602"/>
                          <a:pt x="175469" y="373602"/>
                          <a:pt x="167856" y="373982"/>
                        </a:cubicBezTo>
                        <a:cubicBezTo>
                          <a:pt x="160243" y="374363"/>
                          <a:pt x="146413" y="375125"/>
                          <a:pt x="124081" y="376330"/>
                        </a:cubicBezTo>
                        <a:cubicBezTo>
                          <a:pt x="101750" y="377472"/>
                          <a:pt x="70918" y="379058"/>
                          <a:pt x="55501" y="379312"/>
                        </a:cubicBezTo>
                        <a:cubicBezTo>
                          <a:pt x="40085" y="379565"/>
                          <a:pt x="40022" y="378614"/>
                          <a:pt x="39704" y="368907"/>
                        </a:cubicBezTo>
                        <a:cubicBezTo>
                          <a:pt x="39387" y="359201"/>
                          <a:pt x="38753" y="340739"/>
                          <a:pt x="37294" y="319804"/>
                        </a:cubicBezTo>
                        <a:cubicBezTo>
                          <a:pt x="35771" y="298868"/>
                          <a:pt x="33360" y="275331"/>
                          <a:pt x="28983" y="246593"/>
                        </a:cubicBezTo>
                        <a:cubicBezTo>
                          <a:pt x="24542" y="217854"/>
                          <a:pt x="18134" y="183849"/>
                          <a:pt x="12932" y="149718"/>
                        </a:cubicBezTo>
                        <a:cubicBezTo>
                          <a:pt x="7730" y="115586"/>
                          <a:pt x="3797" y="81265"/>
                          <a:pt x="1830" y="56332"/>
                        </a:cubicBezTo>
                        <a:cubicBezTo>
                          <a:pt x="-137" y="31400"/>
                          <a:pt x="-73" y="15857"/>
                          <a:pt x="54" y="7800"/>
                        </a:cubicBezTo>
                        <a:cubicBezTo>
                          <a:pt x="180" y="-258"/>
                          <a:pt x="307" y="-828"/>
                          <a:pt x="23146" y="63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7" name="Freeform: Shape 9906">
                    <a:extLst>
                      <a:ext uri="{FF2B5EF4-FFF2-40B4-BE49-F238E27FC236}">
                        <a16:creationId xmlns:a16="http://schemas.microsoft.com/office/drawing/2014/main" id="{66379121-A255-C536-F041-9EC797F0AE78}"/>
                      </a:ext>
                    </a:extLst>
                  </p:cNvPr>
                  <p:cNvSpPr/>
                  <p:nvPr/>
                </p:nvSpPr>
                <p:spPr>
                  <a:xfrm>
                    <a:off x="238087" y="3458309"/>
                    <a:ext cx="157905" cy="209863"/>
                  </a:xfrm>
                  <a:custGeom>
                    <a:avLst/>
                    <a:gdLst>
                      <a:gd name="connsiteX0" fmla="*/ 139507 w 157905"/>
                      <a:gd name="connsiteY0" fmla="*/ 0 h 209863"/>
                      <a:gd name="connsiteX1" fmla="*/ 141093 w 157905"/>
                      <a:gd name="connsiteY1" fmla="*/ 12942 h 209863"/>
                      <a:gd name="connsiteX2" fmla="*/ 761 w 157905"/>
                      <a:gd name="connsiteY2" fmla="*/ 12942 h 209863"/>
                      <a:gd name="connsiteX3" fmla="*/ 0 w 157905"/>
                      <a:gd name="connsiteY3" fmla="*/ 0 h 209863"/>
                      <a:gd name="connsiteX4" fmla="*/ 139571 w 157905"/>
                      <a:gd name="connsiteY4" fmla="*/ 0 h 209863"/>
                      <a:gd name="connsiteX5" fmla="*/ 143758 w 157905"/>
                      <a:gd name="connsiteY5" fmla="*/ 35717 h 209863"/>
                      <a:gd name="connsiteX6" fmla="*/ 145281 w 157905"/>
                      <a:gd name="connsiteY6" fmla="*/ 48659 h 209863"/>
                      <a:gd name="connsiteX7" fmla="*/ 3997 w 157905"/>
                      <a:gd name="connsiteY7" fmla="*/ 48659 h 209863"/>
                      <a:gd name="connsiteX8" fmla="*/ 2665 w 157905"/>
                      <a:gd name="connsiteY8" fmla="*/ 35717 h 209863"/>
                      <a:gd name="connsiteX9" fmla="*/ 143758 w 157905"/>
                      <a:gd name="connsiteY9" fmla="*/ 35717 h 209863"/>
                      <a:gd name="connsiteX10" fmla="*/ 147691 w 157905"/>
                      <a:gd name="connsiteY10" fmla="*/ 70166 h 209863"/>
                      <a:gd name="connsiteX11" fmla="*/ 148643 w 157905"/>
                      <a:gd name="connsiteY11" fmla="*/ 78794 h 209863"/>
                      <a:gd name="connsiteX12" fmla="*/ 7486 w 157905"/>
                      <a:gd name="connsiteY12" fmla="*/ 78794 h 209863"/>
                      <a:gd name="connsiteX13" fmla="*/ 6408 w 157905"/>
                      <a:gd name="connsiteY13" fmla="*/ 70166 h 209863"/>
                      <a:gd name="connsiteX14" fmla="*/ 147628 w 157905"/>
                      <a:gd name="connsiteY14" fmla="*/ 70166 h 209863"/>
                      <a:gd name="connsiteX15" fmla="*/ 151498 w 157905"/>
                      <a:gd name="connsiteY15" fmla="*/ 103473 h 209863"/>
                      <a:gd name="connsiteX16" fmla="*/ 152957 w 157905"/>
                      <a:gd name="connsiteY16" fmla="*/ 116669 h 209863"/>
                      <a:gd name="connsiteX17" fmla="*/ 13513 w 157905"/>
                      <a:gd name="connsiteY17" fmla="*/ 120538 h 209863"/>
                      <a:gd name="connsiteX18" fmla="*/ 12181 w 157905"/>
                      <a:gd name="connsiteY18" fmla="*/ 112101 h 209863"/>
                      <a:gd name="connsiteX19" fmla="*/ 11483 w 157905"/>
                      <a:gd name="connsiteY19" fmla="*/ 107343 h 209863"/>
                      <a:gd name="connsiteX20" fmla="*/ 151434 w 157905"/>
                      <a:gd name="connsiteY20" fmla="*/ 103473 h 209863"/>
                      <a:gd name="connsiteX21" fmla="*/ 151434 w 157905"/>
                      <a:gd name="connsiteY21" fmla="*/ 103473 h 209863"/>
                      <a:gd name="connsiteX22" fmla="*/ 156319 w 157905"/>
                      <a:gd name="connsiteY22" fmla="*/ 146676 h 209863"/>
                      <a:gd name="connsiteX23" fmla="*/ 157905 w 157905"/>
                      <a:gd name="connsiteY23" fmla="*/ 160887 h 209863"/>
                      <a:gd name="connsiteX24" fmla="*/ 20301 w 157905"/>
                      <a:gd name="connsiteY24" fmla="*/ 160887 h 209863"/>
                      <a:gd name="connsiteX25" fmla="*/ 17890 w 157905"/>
                      <a:gd name="connsiteY25" fmla="*/ 146676 h 209863"/>
                      <a:gd name="connsiteX26" fmla="*/ 156383 w 157905"/>
                      <a:gd name="connsiteY26" fmla="*/ 146676 h 209863"/>
                      <a:gd name="connsiteX27" fmla="*/ 28422 w 157905"/>
                      <a:gd name="connsiteY27" fmla="*/ 209864 h 209863"/>
                      <a:gd name="connsiteX28" fmla="*/ 28295 w 157905"/>
                      <a:gd name="connsiteY28" fmla="*/ 208976 h 209863"/>
                      <a:gd name="connsiteX29" fmla="*/ 26138 w 157905"/>
                      <a:gd name="connsiteY29" fmla="*/ 195590 h 209863"/>
                      <a:gd name="connsiteX30" fmla="*/ 130499 w 157905"/>
                      <a:gd name="connsiteY30" fmla="*/ 195590 h 209863"/>
                      <a:gd name="connsiteX31" fmla="*/ 130943 w 157905"/>
                      <a:gd name="connsiteY31" fmla="*/ 209800 h 209863"/>
                      <a:gd name="connsiteX32" fmla="*/ 28422 w 157905"/>
                      <a:gd name="connsiteY32" fmla="*/ 209800 h 20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157905" h="209863">
                        <a:moveTo>
                          <a:pt x="139507" y="0"/>
                        </a:moveTo>
                        <a:cubicBezTo>
                          <a:pt x="139951" y="3553"/>
                          <a:pt x="140459" y="7803"/>
                          <a:pt x="141093" y="12942"/>
                        </a:cubicBezTo>
                        <a:lnTo>
                          <a:pt x="761" y="12942"/>
                        </a:lnTo>
                        <a:cubicBezTo>
                          <a:pt x="444" y="8247"/>
                          <a:pt x="190" y="3997"/>
                          <a:pt x="0" y="0"/>
                        </a:cubicBezTo>
                        <a:lnTo>
                          <a:pt x="139571" y="0"/>
                        </a:lnTo>
                        <a:close/>
                        <a:moveTo>
                          <a:pt x="143758" y="35717"/>
                        </a:moveTo>
                        <a:cubicBezTo>
                          <a:pt x="144202" y="39714"/>
                          <a:pt x="144710" y="43965"/>
                          <a:pt x="145281" y="48659"/>
                        </a:cubicBezTo>
                        <a:lnTo>
                          <a:pt x="3997" y="48659"/>
                        </a:lnTo>
                        <a:cubicBezTo>
                          <a:pt x="3553" y="44219"/>
                          <a:pt x="3109" y="39904"/>
                          <a:pt x="2665" y="35717"/>
                        </a:cubicBezTo>
                        <a:lnTo>
                          <a:pt x="143758" y="35717"/>
                        </a:lnTo>
                        <a:close/>
                        <a:moveTo>
                          <a:pt x="147691" y="70166"/>
                        </a:moveTo>
                        <a:lnTo>
                          <a:pt x="148643" y="78794"/>
                        </a:lnTo>
                        <a:lnTo>
                          <a:pt x="7486" y="78794"/>
                        </a:lnTo>
                        <a:cubicBezTo>
                          <a:pt x="7105" y="75876"/>
                          <a:pt x="6725" y="73021"/>
                          <a:pt x="6408" y="70166"/>
                        </a:cubicBezTo>
                        <a:lnTo>
                          <a:pt x="147628" y="70166"/>
                        </a:lnTo>
                        <a:close/>
                        <a:moveTo>
                          <a:pt x="151498" y="103473"/>
                        </a:moveTo>
                        <a:lnTo>
                          <a:pt x="152957" y="116669"/>
                        </a:lnTo>
                        <a:lnTo>
                          <a:pt x="13513" y="120538"/>
                        </a:lnTo>
                        <a:cubicBezTo>
                          <a:pt x="13069" y="117747"/>
                          <a:pt x="12625" y="114892"/>
                          <a:pt x="12181" y="112101"/>
                        </a:cubicBezTo>
                        <a:cubicBezTo>
                          <a:pt x="11927" y="110515"/>
                          <a:pt x="11673" y="108929"/>
                          <a:pt x="11483" y="107343"/>
                        </a:cubicBezTo>
                        <a:lnTo>
                          <a:pt x="151434" y="103473"/>
                        </a:lnTo>
                        <a:lnTo>
                          <a:pt x="151434" y="103473"/>
                        </a:lnTo>
                        <a:close/>
                        <a:moveTo>
                          <a:pt x="156319" y="146676"/>
                        </a:moveTo>
                        <a:lnTo>
                          <a:pt x="157905" y="160887"/>
                        </a:lnTo>
                        <a:lnTo>
                          <a:pt x="20301" y="160887"/>
                        </a:lnTo>
                        <a:cubicBezTo>
                          <a:pt x="19476" y="156192"/>
                          <a:pt x="18652" y="151434"/>
                          <a:pt x="17890" y="146676"/>
                        </a:cubicBezTo>
                        <a:lnTo>
                          <a:pt x="156383" y="146676"/>
                        </a:lnTo>
                        <a:close/>
                        <a:moveTo>
                          <a:pt x="28422" y="209864"/>
                        </a:moveTo>
                        <a:lnTo>
                          <a:pt x="28295" y="208976"/>
                        </a:lnTo>
                        <a:cubicBezTo>
                          <a:pt x="27597" y="204662"/>
                          <a:pt x="26899" y="200157"/>
                          <a:pt x="26138" y="195590"/>
                        </a:cubicBezTo>
                        <a:lnTo>
                          <a:pt x="130499" y="195590"/>
                        </a:lnTo>
                        <a:lnTo>
                          <a:pt x="130943" y="209800"/>
                        </a:lnTo>
                        <a:lnTo>
                          <a:pt x="28422" y="20980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8" name="Freeform: Shape 9907">
                    <a:extLst>
                      <a:ext uri="{FF2B5EF4-FFF2-40B4-BE49-F238E27FC236}">
                        <a16:creationId xmlns:a16="http://schemas.microsoft.com/office/drawing/2014/main" id="{8AF94D48-3324-9949-2871-7F07139EDFB4}"/>
                      </a:ext>
                    </a:extLst>
                  </p:cNvPr>
                  <p:cNvSpPr/>
                  <p:nvPr/>
                </p:nvSpPr>
                <p:spPr>
                  <a:xfrm>
                    <a:off x="369121" y="3432661"/>
                    <a:ext cx="273703" cy="390257"/>
                  </a:xfrm>
                  <a:custGeom>
                    <a:avLst/>
                    <a:gdLst>
                      <a:gd name="connsiteX0" fmla="*/ 43810 w 273703"/>
                      <a:gd name="connsiteY0" fmla="*/ 780 h 390257"/>
                      <a:gd name="connsiteX1" fmla="*/ 211105 w 273703"/>
                      <a:gd name="connsiteY1" fmla="*/ 5030 h 390257"/>
                      <a:gd name="connsiteX2" fmla="*/ 254689 w 273703"/>
                      <a:gd name="connsiteY2" fmla="*/ 27996 h 390257"/>
                      <a:gd name="connsiteX3" fmla="*/ 264332 w 273703"/>
                      <a:gd name="connsiteY3" fmla="*/ 149486 h 390257"/>
                      <a:gd name="connsiteX4" fmla="*/ 273658 w 273703"/>
                      <a:gd name="connsiteY4" fmla="*/ 341396 h 390257"/>
                      <a:gd name="connsiteX5" fmla="*/ 253230 w 273703"/>
                      <a:gd name="connsiteY5" fmla="*/ 384853 h 390257"/>
                      <a:gd name="connsiteX6" fmla="*/ 166379 w 273703"/>
                      <a:gd name="connsiteY6" fmla="*/ 388279 h 390257"/>
                      <a:gd name="connsiteX7" fmla="*/ 60559 w 273703"/>
                      <a:gd name="connsiteY7" fmla="*/ 390246 h 390257"/>
                      <a:gd name="connsiteX8" fmla="*/ 38227 w 273703"/>
                      <a:gd name="connsiteY8" fmla="*/ 384599 h 390257"/>
                      <a:gd name="connsiteX9" fmla="*/ 33977 w 273703"/>
                      <a:gd name="connsiteY9" fmla="*/ 340127 h 390257"/>
                      <a:gd name="connsiteX10" fmla="*/ 17672 w 273703"/>
                      <a:gd name="connsiteY10" fmla="*/ 191484 h 390257"/>
                      <a:gd name="connsiteX11" fmla="*/ 3017 w 273703"/>
                      <a:gd name="connsiteY11" fmla="*/ 37893 h 390257"/>
                      <a:gd name="connsiteX12" fmla="*/ 162 w 273703"/>
                      <a:gd name="connsiteY12" fmla="*/ 1097 h 390257"/>
                      <a:gd name="connsiteX13" fmla="*/ 43874 w 273703"/>
                      <a:gd name="connsiteY13" fmla="*/ 716 h 39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73703" h="390257">
                        <a:moveTo>
                          <a:pt x="43810" y="780"/>
                        </a:moveTo>
                        <a:cubicBezTo>
                          <a:pt x="86062" y="1731"/>
                          <a:pt x="169424" y="3508"/>
                          <a:pt x="211105" y="5030"/>
                        </a:cubicBezTo>
                        <a:cubicBezTo>
                          <a:pt x="252786" y="6553"/>
                          <a:pt x="252849" y="7885"/>
                          <a:pt x="254689" y="27996"/>
                        </a:cubicBezTo>
                        <a:cubicBezTo>
                          <a:pt x="256529" y="48107"/>
                          <a:pt x="260208" y="86933"/>
                          <a:pt x="264332" y="149486"/>
                        </a:cubicBezTo>
                        <a:cubicBezTo>
                          <a:pt x="268456" y="212039"/>
                          <a:pt x="273087" y="298383"/>
                          <a:pt x="273658" y="341396"/>
                        </a:cubicBezTo>
                        <a:cubicBezTo>
                          <a:pt x="274165" y="384409"/>
                          <a:pt x="270613" y="384219"/>
                          <a:pt x="253230" y="384853"/>
                        </a:cubicBezTo>
                        <a:cubicBezTo>
                          <a:pt x="235847" y="385488"/>
                          <a:pt x="204570" y="387074"/>
                          <a:pt x="166379" y="388279"/>
                        </a:cubicBezTo>
                        <a:cubicBezTo>
                          <a:pt x="128187" y="389484"/>
                          <a:pt x="83017" y="390372"/>
                          <a:pt x="60559" y="390246"/>
                        </a:cubicBezTo>
                        <a:cubicBezTo>
                          <a:pt x="38100" y="390119"/>
                          <a:pt x="38354" y="389040"/>
                          <a:pt x="38227" y="384599"/>
                        </a:cubicBezTo>
                        <a:cubicBezTo>
                          <a:pt x="38100" y="380158"/>
                          <a:pt x="37529" y="372482"/>
                          <a:pt x="33977" y="340127"/>
                        </a:cubicBezTo>
                        <a:cubicBezTo>
                          <a:pt x="30424" y="307772"/>
                          <a:pt x="23763" y="250865"/>
                          <a:pt x="17672" y="191484"/>
                        </a:cubicBezTo>
                        <a:cubicBezTo>
                          <a:pt x="11582" y="132103"/>
                          <a:pt x="5999" y="70311"/>
                          <a:pt x="3017" y="37893"/>
                        </a:cubicBezTo>
                        <a:cubicBezTo>
                          <a:pt x="36" y="5474"/>
                          <a:pt x="-282" y="2556"/>
                          <a:pt x="162" y="1097"/>
                        </a:cubicBezTo>
                        <a:cubicBezTo>
                          <a:pt x="543" y="-362"/>
                          <a:pt x="1685" y="-236"/>
                          <a:pt x="43874" y="71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9" name="Freeform: Shape 9908">
                    <a:extLst>
                      <a:ext uri="{FF2B5EF4-FFF2-40B4-BE49-F238E27FC236}">
                        <a16:creationId xmlns:a16="http://schemas.microsoft.com/office/drawing/2014/main" id="{4757BFEF-E2C4-9FD6-202B-5F05FDCC7ED1}"/>
                      </a:ext>
                    </a:extLst>
                  </p:cNvPr>
                  <p:cNvSpPr/>
                  <p:nvPr/>
                </p:nvSpPr>
                <p:spPr>
                  <a:xfrm>
                    <a:off x="524225" y="3448378"/>
                    <a:ext cx="118605" cy="357335"/>
                  </a:xfrm>
                  <a:custGeom>
                    <a:avLst/>
                    <a:gdLst>
                      <a:gd name="connsiteX0" fmla="*/ 98253 w 118605"/>
                      <a:gd name="connsiteY0" fmla="*/ 1811 h 357335"/>
                      <a:gd name="connsiteX1" fmla="*/ 99585 w 118605"/>
                      <a:gd name="connsiteY1" fmla="*/ 12279 h 357335"/>
                      <a:gd name="connsiteX2" fmla="*/ 109228 w 118605"/>
                      <a:gd name="connsiteY2" fmla="*/ 133769 h 357335"/>
                      <a:gd name="connsiteX3" fmla="*/ 118554 w 118605"/>
                      <a:gd name="connsiteY3" fmla="*/ 325678 h 357335"/>
                      <a:gd name="connsiteX4" fmla="*/ 117222 w 118605"/>
                      <a:gd name="connsiteY4" fmla="*/ 356828 h 357335"/>
                      <a:gd name="connsiteX5" fmla="*/ 58919 w 118605"/>
                      <a:gd name="connsiteY5" fmla="*/ 357336 h 357335"/>
                      <a:gd name="connsiteX6" fmla="*/ 26882 w 118605"/>
                      <a:gd name="connsiteY6" fmla="*/ 357336 h 357335"/>
                      <a:gd name="connsiteX7" fmla="*/ 20093 w 118605"/>
                      <a:gd name="connsiteY7" fmla="*/ 341348 h 357335"/>
                      <a:gd name="connsiteX8" fmla="*/ 17683 w 118605"/>
                      <a:gd name="connsiteY8" fmla="*/ 278859 h 357335"/>
                      <a:gd name="connsiteX9" fmla="*/ 17810 w 118605"/>
                      <a:gd name="connsiteY9" fmla="*/ 262744 h 357335"/>
                      <a:gd name="connsiteX10" fmla="*/ 28277 w 118605"/>
                      <a:gd name="connsiteY10" fmla="*/ 262554 h 357335"/>
                      <a:gd name="connsiteX11" fmla="*/ 70022 w 118605"/>
                      <a:gd name="connsiteY11" fmla="*/ 261857 h 357335"/>
                      <a:gd name="connsiteX12" fmla="*/ 99205 w 118605"/>
                      <a:gd name="connsiteY12" fmla="*/ 259826 h 357335"/>
                      <a:gd name="connsiteX13" fmla="*/ 104851 w 118605"/>
                      <a:gd name="connsiteY13" fmla="*/ 255512 h 357335"/>
                      <a:gd name="connsiteX14" fmla="*/ 99078 w 118605"/>
                      <a:gd name="connsiteY14" fmla="*/ 248534 h 357335"/>
                      <a:gd name="connsiteX15" fmla="*/ 75287 w 118605"/>
                      <a:gd name="connsiteY15" fmla="*/ 246440 h 357335"/>
                      <a:gd name="connsiteX16" fmla="*/ 31259 w 118605"/>
                      <a:gd name="connsiteY16" fmla="*/ 246758 h 357335"/>
                      <a:gd name="connsiteX17" fmla="*/ 17365 w 118605"/>
                      <a:gd name="connsiteY17" fmla="*/ 224172 h 357335"/>
                      <a:gd name="connsiteX18" fmla="*/ 10768 w 118605"/>
                      <a:gd name="connsiteY18" fmla="*/ 132119 h 357335"/>
                      <a:gd name="connsiteX19" fmla="*/ 8864 w 118605"/>
                      <a:gd name="connsiteY19" fmla="*/ 107313 h 357335"/>
                      <a:gd name="connsiteX20" fmla="*/ 12734 w 118605"/>
                      <a:gd name="connsiteY20" fmla="*/ 105727 h 357335"/>
                      <a:gd name="connsiteX21" fmla="*/ 37349 w 118605"/>
                      <a:gd name="connsiteY21" fmla="*/ 105537 h 357335"/>
                      <a:gd name="connsiteX22" fmla="*/ 65391 w 118605"/>
                      <a:gd name="connsiteY22" fmla="*/ 103380 h 357335"/>
                      <a:gd name="connsiteX23" fmla="*/ 77952 w 118605"/>
                      <a:gd name="connsiteY23" fmla="*/ 99383 h 357335"/>
                      <a:gd name="connsiteX24" fmla="*/ 78586 w 118605"/>
                      <a:gd name="connsiteY24" fmla="*/ 95450 h 357335"/>
                      <a:gd name="connsiteX25" fmla="*/ 64566 w 118605"/>
                      <a:gd name="connsiteY25" fmla="*/ 92151 h 357335"/>
                      <a:gd name="connsiteX26" fmla="*/ 22187 w 118605"/>
                      <a:gd name="connsiteY26" fmla="*/ 89613 h 357335"/>
                      <a:gd name="connsiteX27" fmla="*/ 9308 w 118605"/>
                      <a:gd name="connsiteY27" fmla="*/ 89360 h 357335"/>
                      <a:gd name="connsiteX28" fmla="*/ 6263 w 118605"/>
                      <a:gd name="connsiteY28" fmla="*/ 75720 h 357335"/>
                      <a:gd name="connsiteX29" fmla="*/ 1188 w 118605"/>
                      <a:gd name="connsiteY29" fmla="*/ 19638 h 357335"/>
                      <a:gd name="connsiteX30" fmla="*/ 46 w 118605"/>
                      <a:gd name="connsiteY30" fmla="*/ 2572 h 357335"/>
                      <a:gd name="connsiteX31" fmla="*/ 14701 w 118605"/>
                      <a:gd name="connsiteY31" fmla="*/ 34 h 357335"/>
                      <a:gd name="connsiteX32" fmla="*/ 75731 w 118605"/>
                      <a:gd name="connsiteY32" fmla="*/ 1049 h 357335"/>
                      <a:gd name="connsiteX33" fmla="*/ 98126 w 118605"/>
                      <a:gd name="connsiteY33" fmla="*/ 1811 h 35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18605" h="357335">
                        <a:moveTo>
                          <a:pt x="98253" y="1811"/>
                        </a:moveTo>
                        <a:cubicBezTo>
                          <a:pt x="98887" y="4539"/>
                          <a:pt x="99205" y="8028"/>
                          <a:pt x="99585" y="12279"/>
                        </a:cubicBezTo>
                        <a:cubicBezTo>
                          <a:pt x="101425" y="32389"/>
                          <a:pt x="105105" y="71216"/>
                          <a:pt x="109228" y="133769"/>
                        </a:cubicBezTo>
                        <a:cubicBezTo>
                          <a:pt x="113352" y="196322"/>
                          <a:pt x="117983" y="282665"/>
                          <a:pt x="118554" y="325678"/>
                        </a:cubicBezTo>
                        <a:cubicBezTo>
                          <a:pt x="118745" y="340714"/>
                          <a:pt x="118427" y="350484"/>
                          <a:pt x="117222" y="356828"/>
                        </a:cubicBezTo>
                        <a:cubicBezTo>
                          <a:pt x="101362" y="357145"/>
                          <a:pt x="76049" y="357272"/>
                          <a:pt x="58919" y="357336"/>
                        </a:cubicBezTo>
                        <a:cubicBezTo>
                          <a:pt x="40839" y="357336"/>
                          <a:pt x="31830" y="357336"/>
                          <a:pt x="26882" y="357336"/>
                        </a:cubicBezTo>
                        <a:cubicBezTo>
                          <a:pt x="21933" y="357209"/>
                          <a:pt x="21045" y="357018"/>
                          <a:pt x="20093" y="341348"/>
                        </a:cubicBezTo>
                        <a:cubicBezTo>
                          <a:pt x="19142" y="325678"/>
                          <a:pt x="18127" y="294529"/>
                          <a:pt x="17683" y="278859"/>
                        </a:cubicBezTo>
                        <a:cubicBezTo>
                          <a:pt x="17239" y="263126"/>
                          <a:pt x="17429" y="262871"/>
                          <a:pt x="17810" y="262744"/>
                        </a:cubicBezTo>
                        <a:cubicBezTo>
                          <a:pt x="18190" y="262618"/>
                          <a:pt x="18825" y="262681"/>
                          <a:pt x="28277" y="262554"/>
                        </a:cubicBezTo>
                        <a:cubicBezTo>
                          <a:pt x="37730" y="262491"/>
                          <a:pt x="55938" y="262237"/>
                          <a:pt x="70022" y="261857"/>
                        </a:cubicBezTo>
                        <a:cubicBezTo>
                          <a:pt x="84106" y="261412"/>
                          <a:pt x="93939" y="260778"/>
                          <a:pt x="99205" y="259826"/>
                        </a:cubicBezTo>
                        <a:cubicBezTo>
                          <a:pt x="104470" y="258875"/>
                          <a:pt x="105168" y="257669"/>
                          <a:pt x="104851" y="255512"/>
                        </a:cubicBezTo>
                        <a:cubicBezTo>
                          <a:pt x="104470" y="253355"/>
                          <a:pt x="103075" y="250247"/>
                          <a:pt x="99078" y="248534"/>
                        </a:cubicBezTo>
                        <a:cubicBezTo>
                          <a:pt x="95081" y="246821"/>
                          <a:pt x="88610" y="246504"/>
                          <a:pt x="75287" y="246440"/>
                        </a:cubicBezTo>
                        <a:cubicBezTo>
                          <a:pt x="61965" y="246440"/>
                          <a:pt x="41917" y="246631"/>
                          <a:pt x="31259" y="246758"/>
                        </a:cubicBezTo>
                        <a:cubicBezTo>
                          <a:pt x="20601" y="246948"/>
                          <a:pt x="19459" y="247011"/>
                          <a:pt x="17365" y="224172"/>
                        </a:cubicBezTo>
                        <a:cubicBezTo>
                          <a:pt x="15272" y="201270"/>
                          <a:pt x="12290" y="155465"/>
                          <a:pt x="10768" y="132119"/>
                        </a:cubicBezTo>
                        <a:cubicBezTo>
                          <a:pt x="9245" y="108773"/>
                          <a:pt x="9118" y="108012"/>
                          <a:pt x="8864" y="107313"/>
                        </a:cubicBezTo>
                        <a:cubicBezTo>
                          <a:pt x="8611" y="106616"/>
                          <a:pt x="8103" y="105918"/>
                          <a:pt x="12734" y="105727"/>
                        </a:cubicBezTo>
                        <a:cubicBezTo>
                          <a:pt x="17365" y="105537"/>
                          <a:pt x="27135" y="105791"/>
                          <a:pt x="37349" y="105537"/>
                        </a:cubicBezTo>
                        <a:cubicBezTo>
                          <a:pt x="47563" y="105284"/>
                          <a:pt x="58222" y="104522"/>
                          <a:pt x="65391" y="103380"/>
                        </a:cubicBezTo>
                        <a:cubicBezTo>
                          <a:pt x="72559" y="102238"/>
                          <a:pt x="76176" y="100779"/>
                          <a:pt x="77952" y="99383"/>
                        </a:cubicBezTo>
                        <a:cubicBezTo>
                          <a:pt x="79728" y="97988"/>
                          <a:pt x="79601" y="96655"/>
                          <a:pt x="78586" y="95450"/>
                        </a:cubicBezTo>
                        <a:cubicBezTo>
                          <a:pt x="77571" y="94245"/>
                          <a:pt x="75731" y="93230"/>
                          <a:pt x="64566" y="92151"/>
                        </a:cubicBezTo>
                        <a:cubicBezTo>
                          <a:pt x="53400" y="91136"/>
                          <a:pt x="32972" y="90121"/>
                          <a:pt x="22187" y="89613"/>
                        </a:cubicBezTo>
                        <a:cubicBezTo>
                          <a:pt x="11402" y="89169"/>
                          <a:pt x="10197" y="89296"/>
                          <a:pt x="9308" y="89360"/>
                        </a:cubicBezTo>
                        <a:cubicBezTo>
                          <a:pt x="8420" y="89486"/>
                          <a:pt x="7786" y="89550"/>
                          <a:pt x="6263" y="75720"/>
                        </a:cubicBezTo>
                        <a:cubicBezTo>
                          <a:pt x="4741" y="61890"/>
                          <a:pt x="2393" y="34166"/>
                          <a:pt x="1188" y="19638"/>
                        </a:cubicBezTo>
                        <a:cubicBezTo>
                          <a:pt x="-17" y="5110"/>
                          <a:pt x="-81" y="3778"/>
                          <a:pt x="46" y="2572"/>
                        </a:cubicBezTo>
                        <a:cubicBezTo>
                          <a:pt x="173" y="1367"/>
                          <a:pt x="427" y="225"/>
                          <a:pt x="14701" y="34"/>
                        </a:cubicBezTo>
                        <a:cubicBezTo>
                          <a:pt x="29039" y="-156"/>
                          <a:pt x="57397" y="479"/>
                          <a:pt x="75731" y="1049"/>
                        </a:cubicBezTo>
                        <a:cubicBezTo>
                          <a:pt x="85755" y="1367"/>
                          <a:pt x="92797" y="1620"/>
                          <a:pt x="98126" y="181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0" name="Freeform: Shape 9909">
                    <a:extLst>
                      <a:ext uri="{FF2B5EF4-FFF2-40B4-BE49-F238E27FC236}">
                        <a16:creationId xmlns:a16="http://schemas.microsoft.com/office/drawing/2014/main" id="{AF81DFFD-6CEA-9316-2614-28BAAEF37B38}"/>
                      </a:ext>
                    </a:extLst>
                  </p:cNvPr>
                  <p:cNvSpPr/>
                  <p:nvPr/>
                </p:nvSpPr>
                <p:spPr>
                  <a:xfrm>
                    <a:off x="403738" y="3449498"/>
                    <a:ext cx="95049" cy="87432"/>
                  </a:xfrm>
                  <a:custGeom>
                    <a:avLst/>
                    <a:gdLst>
                      <a:gd name="connsiteX0" fmla="*/ 58 w 95049"/>
                      <a:gd name="connsiteY0" fmla="*/ 14013 h 87432"/>
                      <a:gd name="connsiteX1" fmla="*/ 2976 w 95049"/>
                      <a:gd name="connsiteY1" fmla="*/ 71427 h 87432"/>
                      <a:gd name="connsiteX2" fmla="*/ 9257 w 95049"/>
                      <a:gd name="connsiteY2" fmla="*/ 85765 h 87432"/>
                      <a:gd name="connsiteX3" fmla="*/ 35204 w 95049"/>
                      <a:gd name="connsiteY3" fmla="*/ 86146 h 87432"/>
                      <a:gd name="connsiteX4" fmla="*/ 83737 w 95049"/>
                      <a:gd name="connsiteY4" fmla="*/ 87415 h 87432"/>
                      <a:gd name="connsiteX5" fmla="*/ 95030 w 95049"/>
                      <a:gd name="connsiteY5" fmla="*/ 85702 h 87432"/>
                      <a:gd name="connsiteX6" fmla="*/ 93951 w 95049"/>
                      <a:gd name="connsiteY6" fmla="*/ 68065 h 87432"/>
                      <a:gd name="connsiteX7" fmla="*/ 90842 w 95049"/>
                      <a:gd name="connsiteY7" fmla="*/ 13633 h 87432"/>
                      <a:gd name="connsiteX8" fmla="*/ 78979 w 95049"/>
                      <a:gd name="connsiteY8" fmla="*/ 1134 h 87432"/>
                      <a:gd name="connsiteX9" fmla="*/ 43769 w 95049"/>
                      <a:gd name="connsiteY9" fmla="*/ 1134 h 87432"/>
                      <a:gd name="connsiteX10" fmla="*/ 8052 w 95049"/>
                      <a:gd name="connsiteY10" fmla="*/ 56 h 87432"/>
                      <a:gd name="connsiteX11" fmla="*/ 58 w 95049"/>
                      <a:gd name="connsiteY11" fmla="*/ 14140 h 87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5049" h="87432">
                        <a:moveTo>
                          <a:pt x="58" y="14013"/>
                        </a:moveTo>
                        <a:cubicBezTo>
                          <a:pt x="375" y="28351"/>
                          <a:pt x="1771" y="57026"/>
                          <a:pt x="2976" y="71427"/>
                        </a:cubicBezTo>
                        <a:cubicBezTo>
                          <a:pt x="4182" y="85765"/>
                          <a:pt x="5197" y="85765"/>
                          <a:pt x="9257" y="85765"/>
                        </a:cubicBezTo>
                        <a:cubicBezTo>
                          <a:pt x="13317" y="85765"/>
                          <a:pt x="20423" y="85765"/>
                          <a:pt x="35204" y="86146"/>
                        </a:cubicBezTo>
                        <a:cubicBezTo>
                          <a:pt x="49986" y="86527"/>
                          <a:pt x="72444" y="87288"/>
                          <a:pt x="83737" y="87415"/>
                        </a:cubicBezTo>
                        <a:cubicBezTo>
                          <a:pt x="95030" y="87542"/>
                          <a:pt x="95156" y="86971"/>
                          <a:pt x="95030" y="85702"/>
                        </a:cubicBezTo>
                        <a:cubicBezTo>
                          <a:pt x="94903" y="84433"/>
                          <a:pt x="94585" y="82466"/>
                          <a:pt x="93951" y="68065"/>
                        </a:cubicBezTo>
                        <a:cubicBezTo>
                          <a:pt x="93317" y="53664"/>
                          <a:pt x="92428" y="26828"/>
                          <a:pt x="90842" y="13633"/>
                        </a:cubicBezTo>
                        <a:cubicBezTo>
                          <a:pt x="89193" y="437"/>
                          <a:pt x="86909" y="881"/>
                          <a:pt x="78979" y="1134"/>
                        </a:cubicBezTo>
                        <a:cubicBezTo>
                          <a:pt x="71112" y="1325"/>
                          <a:pt x="57663" y="1325"/>
                          <a:pt x="43769" y="1134"/>
                        </a:cubicBezTo>
                        <a:cubicBezTo>
                          <a:pt x="29875" y="881"/>
                          <a:pt x="15601" y="310"/>
                          <a:pt x="8052" y="56"/>
                        </a:cubicBezTo>
                        <a:cubicBezTo>
                          <a:pt x="502" y="-198"/>
                          <a:pt x="-259" y="-198"/>
                          <a:pt x="58" y="141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1" name="Freeform: Shape 9910">
                    <a:extLst>
                      <a:ext uri="{FF2B5EF4-FFF2-40B4-BE49-F238E27FC236}">
                        <a16:creationId xmlns:a16="http://schemas.microsoft.com/office/drawing/2014/main" id="{B6BB4E9B-D26A-2B2A-81CE-C20DAF67CCA5}"/>
                      </a:ext>
                    </a:extLst>
                  </p:cNvPr>
                  <p:cNvSpPr/>
                  <p:nvPr/>
                </p:nvSpPr>
                <p:spPr>
                  <a:xfrm>
                    <a:off x="410100" y="3553891"/>
                    <a:ext cx="104923" cy="140864"/>
                  </a:xfrm>
                  <a:custGeom>
                    <a:avLst/>
                    <a:gdLst>
                      <a:gd name="connsiteX0" fmla="*/ 421 w 104923"/>
                      <a:gd name="connsiteY0" fmla="*/ 22039 h 140864"/>
                      <a:gd name="connsiteX1" fmla="*/ 7399 w 104923"/>
                      <a:gd name="connsiteY1" fmla="*/ 116630 h 140864"/>
                      <a:gd name="connsiteX2" fmla="*/ 12157 w 104923"/>
                      <a:gd name="connsiteY2" fmla="*/ 140484 h 140864"/>
                      <a:gd name="connsiteX3" fmla="*/ 33664 w 104923"/>
                      <a:gd name="connsiteY3" fmla="*/ 140864 h 140864"/>
                      <a:gd name="connsiteX4" fmla="*/ 91649 w 104923"/>
                      <a:gd name="connsiteY4" fmla="*/ 140674 h 140864"/>
                      <a:gd name="connsiteX5" fmla="*/ 104845 w 104923"/>
                      <a:gd name="connsiteY5" fmla="*/ 139088 h 140864"/>
                      <a:gd name="connsiteX6" fmla="*/ 102878 w 104923"/>
                      <a:gd name="connsiteY6" fmla="*/ 113267 h 140864"/>
                      <a:gd name="connsiteX7" fmla="*/ 96090 w 104923"/>
                      <a:gd name="connsiteY7" fmla="*/ 26987 h 140864"/>
                      <a:gd name="connsiteX8" fmla="*/ 91649 w 104923"/>
                      <a:gd name="connsiteY8" fmla="*/ 5798 h 140864"/>
                      <a:gd name="connsiteX9" fmla="*/ 77248 w 104923"/>
                      <a:gd name="connsiteY9" fmla="*/ 5925 h 140864"/>
                      <a:gd name="connsiteX10" fmla="*/ 36773 w 104923"/>
                      <a:gd name="connsiteY10" fmla="*/ 3958 h 140864"/>
                      <a:gd name="connsiteX11" fmla="*/ 6384 w 104923"/>
                      <a:gd name="connsiteY11" fmla="*/ 405 h 140864"/>
                      <a:gd name="connsiteX12" fmla="*/ 421 w 104923"/>
                      <a:gd name="connsiteY12" fmla="*/ 22102 h 140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4923" h="140864">
                        <a:moveTo>
                          <a:pt x="421" y="22039"/>
                        </a:moveTo>
                        <a:cubicBezTo>
                          <a:pt x="1626" y="45448"/>
                          <a:pt x="5306" y="92903"/>
                          <a:pt x="7399" y="116630"/>
                        </a:cubicBezTo>
                        <a:cubicBezTo>
                          <a:pt x="9493" y="140357"/>
                          <a:pt x="10127" y="140357"/>
                          <a:pt x="12157" y="140484"/>
                        </a:cubicBezTo>
                        <a:cubicBezTo>
                          <a:pt x="14251" y="140610"/>
                          <a:pt x="17804" y="140801"/>
                          <a:pt x="33664" y="140864"/>
                        </a:cubicBezTo>
                        <a:cubicBezTo>
                          <a:pt x="49524" y="140864"/>
                          <a:pt x="77756" y="140864"/>
                          <a:pt x="91649" y="140674"/>
                        </a:cubicBezTo>
                        <a:cubicBezTo>
                          <a:pt x="105543" y="140484"/>
                          <a:pt x="105099" y="140293"/>
                          <a:pt x="104845" y="139088"/>
                        </a:cubicBezTo>
                        <a:cubicBezTo>
                          <a:pt x="104591" y="137882"/>
                          <a:pt x="104528" y="135662"/>
                          <a:pt x="102878" y="113267"/>
                        </a:cubicBezTo>
                        <a:cubicBezTo>
                          <a:pt x="101229" y="90873"/>
                          <a:pt x="98057" y="48240"/>
                          <a:pt x="96090" y="26987"/>
                        </a:cubicBezTo>
                        <a:cubicBezTo>
                          <a:pt x="94123" y="5671"/>
                          <a:pt x="93362" y="5671"/>
                          <a:pt x="91649" y="5798"/>
                        </a:cubicBezTo>
                        <a:cubicBezTo>
                          <a:pt x="89873" y="5925"/>
                          <a:pt x="87082" y="6115"/>
                          <a:pt x="77248" y="5925"/>
                        </a:cubicBezTo>
                        <a:cubicBezTo>
                          <a:pt x="67415" y="5734"/>
                          <a:pt x="50539" y="5036"/>
                          <a:pt x="36773" y="3958"/>
                        </a:cubicBezTo>
                        <a:cubicBezTo>
                          <a:pt x="23006" y="2943"/>
                          <a:pt x="12284" y="1484"/>
                          <a:pt x="6384" y="405"/>
                        </a:cubicBezTo>
                        <a:cubicBezTo>
                          <a:pt x="421" y="-673"/>
                          <a:pt x="-785" y="-1308"/>
                          <a:pt x="421" y="22102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2" name="Freeform: Shape 9911">
                    <a:extLst>
                      <a:ext uri="{FF2B5EF4-FFF2-40B4-BE49-F238E27FC236}">
                        <a16:creationId xmlns:a16="http://schemas.microsoft.com/office/drawing/2014/main" id="{19A2F488-8DDB-618A-08E0-C03B0C0DD7F7}"/>
                      </a:ext>
                    </a:extLst>
                  </p:cNvPr>
                  <p:cNvSpPr/>
                  <p:nvPr/>
                </p:nvSpPr>
                <p:spPr>
                  <a:xfrm>
                    <a:off x="420594" y="3714899"/>
                    <a:ext cx="103677" cy="94794"/>
                  </a:xfrm>
                  <a:custGeom>
                    <a:avLst/>
                    <a:gdLst>
                      <a:gd name="connsiteX0" fmla="*/ 141 w 103677"/>
                      <a:gd name="connsiteY0" fmla="*/ 15827 h 94794"/>
                      <a:gd name="connsiteX1" fmla="*/ 4011 w 103677"/>
                      <a:gd name="connsiteY1" fmla="*/ 77936 h 94794"/>
                      <a:gd name="connsiteX2" fmla="*/ 8705 w 103677"/>
                      <a:gd name="connsiteY2" fmla="*/ 93987 h 94794"/>
                      <a:gd name="connsiteX3" fmla="*/ 31862 w 103677"/>
                      <a:gd name="connsiteY3" fmla="*/ 94684 h 94794"/>
                      <a:gd name="connsiteX4" fmla="*/ 89593 w 103677"/>
                      <a:gd name="connsiteY4" fmla="*/ 91893 h 94794"/>
                      <a:gd name="connsiteX5" fmla="*/ 103677 w 103677"/>
                      <a:gd name="connsiteY5" fmla="*/ 88340 h 94794"/>
                      <a:gd name="connsiteX6" fmla="*/ 102408 w 103677"/>
                      <a:gd name="connsiteY6" fmla="*/ 70704 h 94794"/>
                      <a:gd name="connsiteX7" fmla="*/ 97333 w 103677"/>
                      <a:gd name="connsiteY7" fmla="*/ 15256 h 94794"/>
                      <a:gd name="connsiteX8" fmla="*/ 93717 w 103677"/>
                      <a:gd name="connsiteY8" fmla="*/ 1616 h 94794"/>
                      <a:gd name="connsiteX9" fmla="*/ 79506 w 103677"/>
                      <a:gd name="connsiteY9" fmla="*/ 2441 h 94794"/>
                      <a:gd name="connsiteX10" fmla="*/ 37191 w 103677"/>
                      <a:gd name="connsiteY10" fmla="*/ 2187 h 94794"/>
                      <a:gd name="connsiteX11" fmla="*/ 6802 w 103677"/>
                      <a:gd name="connsiteY11" fmla="*/ 411 h 94794"/>
                      <a:gd name="connsiteX12" fmla="*/ 712 w 103677"/>
                      <a:gd name="connsiteY12" fmla="*/ 30 h 94794"/>
                      <a:gd name="connsiteX13" fmla="*/ 268 w 103677"/>
                      <a:gd name="connsiteY13" fmla="*/ 15763 h 94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677" h="94794">
                        <a:moveTo>
                          <a:pt x="141" y="15827"/>
                        </a:moveTo>
                        <a:cubicBezTo>
                          <a:pt x="775" y="31370"/>
                          <a:pt x="2679" y="62393"/>
                          <a:pt x="4011" y="77936"/>
                        </a:cubicBezTo>
                        <a:cubicBezTo>
                          <a:pt x="5343" y="93479"/>
                          <a:pt x="6104" y="93606"/>
                          <a:pt x="8705" y="93987"/>
                        </a:cubicBezTo>
                        <a:cubicBezTo>
                          <a:pt x="11307" y="94367"/>
                          <a:pt x="15747" y="95065"/>
                          <a:pt x="31862" y="94684"/>
                        </a:cubicBezTo>
                        <a:cubicBezTo>
                          <a:pt x="47976" y="94367"/>
                          <a:pt x="75699" y="93035"/>
                          <a:pt x="89593" y="91893"/>
                        </a:cubicBezTo>
                        <a:cubicBezTo>
                          <a:pt x="103487" y="90751"/>
                          <a:pt x="103614" y="89736"/>
                          <a:pt x="103677" y="88340"/>
                        </a:cubicBezTo>
                        <a:cubicBezTo>
                          <a:pt x="103677" y="86945"/>
                          <a:pt x="103677" y="85168"/>
                          <a:pt x="102408" y="70704"/>
                        </a:cubicBezTo>
                        <a:cubicBezTo>
                          <a:pt x="101203" y="56175"/>
                          <a:pt x="98792" y="28959"/>
                          <a:pt x="97333" y="15256"/>
                        </a:cubicBezTo>
                        <a:cubicBezTo>
                          <a:pt x="95874" y="1553"/>
                          <a:pt x="95239" y="1489"/>
                          <a:pt x="93717" y="1616"/>
                        </a:cubicBezTo>
                        <a:cubicBezTo>
                          <a:pt x="92194" y="1806"/>
                          <a:pt x="89657" y="2250"/>
                          <a:pt x="79506" y="2441"/>
                        </a:cubicBezTo>
                        <a:cubicBezTo>
                          <a:pt x="69292" y="2631"/>
                          <a:pt x="51465" y="2631"/>
                          <a:pt x="37191" y="2187"/>
                        </a:cubicBezTo>
                        <a:cubicBezTo>
                          <a:pt x="22916" y="1743"/>
                          <a:pt x="12258" y="855"/>
                          <a:pt x="6802" y="411"/>
                        </a:cubicBezTo>
                        <a:cubicBezTo>
                          <a:pt x="1346" y="-33"/>
                          <a:pt x="1156" y="-33"/>
                          <a:pt x="712" y="30"/>
                        </a:cubicBezTo>
                        <a:cubicBezTo>
                          <a:pt x="268" y="30"/>
                          <a:pt x="-367" y="220"/>
                          <a:pt x="268" y="15763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3" name="Freeform: Shape 9912">
                    <a:extLst>
                      <a:ext uri="{FF2B5EF4-FFF2-40B4-BE49-F238E27FC236}">
                        <a16:creationId xmlns:a16="http://schemas.microsoft.com/office/drawing/2014/main" id="{2C57189F-AEB7-8CB4-5025-7285E055B62F}"/>
                      </a:ext>
                    </a:extLst>
                  </p:cNvPr>
                  <p:cNvSpPr/>
                  <p:nvPr/>
                </p:nvSpPr>
                <p:spPr>
                  <a:xfrm>
                    <a:off x="284336" y="3705603"/>
                    <a:ext cx="85391" cy="8945"/>
                  </a:xfrm>
                  <a:custGeom>
                    <a:avLst/>
                    <a:gdLst>
                      <a:gd name="connsiteX0" fmla="*/ 0 w 85391"/>
                      <a:gd name="connsiteY0" fmla="*/ 0 h 8945"/>
                      <a:gd name="connsiteX1" fmla="*/ 85075 w 85391"/>
                      <a:gd name="connsiteY1" fmla="*/ 0 h 8945"/>
                      <a:gd name="connsiteX2" fmla="*/ 85392 w 85391"/>
                      <a:gd name="connsiteY2" fmla="*/ 8945 h 8945"/>
                      <a:gd name="connsiteX3" fmla="*/ 317 w 85391"/>
                      <a:gd name="connsiteY3" fmla="*/ 8945 h 8945"/>
                      <a:gd name="connsiteX4" fmla="*/ 0 w 85391"/>
                      <a:gd name="connsiteY4" fmla="*/ 0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91" h="8945">
                        <a:moveTo>
                          <a:pt x="0" y="0"/>
                        </a:moveTo>
                        <a:lnTo>
                          <a:pt x="85075" y="0"/>
                        </a:lnTo>
                        <a:lnTo>
                          <a:pt x="85392" y="8945"/>
                        </a:lnTo>
                        <a:lnTo>
                          <a:pt x="317" y="89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4" name="Freeform: Shape 9913">
                    <a:extLst>
                      <a:ext uri="{FF2B5EF4-FFF2-40B4-BE49-F238E27FC236}">
                        <a16:creationId xmlns:a16="http://schemas.microsoft.com/office/drawing/2014/main" id="{02548AC9-2AE7-DE82-5F2A-F1BFA1E79CF6}"/>
                      </a:ext>
                    </a:extLst>
                  </p:cNvPr>
                  <p:cNvSpPr/>
                  <p:nvPr/>
                </p:nvSpPr>
                <p:spPr>
                  <a:xfrm>
                    <a:off x="286556" y="3746015"/>
                    <a:ext cx="93068" cy="14528"/>
                  </a:xfrm>
                  <a:custGeom>
                    <a:avLst/>
                    <a:gdLst>
                      <a:gd name="connsiteX0" fmla="*/ 0 w 93068"/>
                      <a:gd name="connsiteY0" fmla="*/ 0 h 14528"/>
                      <a:gd name="connsiteX1" fmla="*/ 92624 w 93068"/>
                      <a:gd name="connsiteY1" fmla="*/ 0 h 14528"/>
                      <a:gd name="connsiteX2" fmla="*/ 93068 w 93068"/>
                      <a:gd name="connsiteY2" fmla="*/ 14528 h 14528"/>
                      <a:gd name="connsiteX3" fmla="*/ 508 w 93068"/>
                      <a:gd name="connsiteY3" fmla="*/ 14528 h 14528"/>
                      <a:gd name="connsiteX4" fmla="*/ 0 w 93068"/>
                      <a:gd name="connsiteY4" fmla="*/ 0 h 14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8" h="14528">
                        <a:moveTo>
                          <a:pt x="0" y="0"/>
                        </a:moveTo>
                        <a:lnTo>
                          <a:pt x="92624" y="0"/>
                        </a:lnTo>
                        <a:lnTo>
                          <a:pt x="93068" y="14528"/>
                        </a:lnTo>
                        <a:lnTo>
                          <a:pt x="508" y="145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5" name="Freeform: Shape 9914">
                    <a:extLst>
                      <a:ext uri="{FF2B5EF4-FFF2-40B4-BE49-F238E27FC236}">
                        <a16:creationId xmlns:a16="http://schemas.microsoft.com/office/drawing/2014/main" id="{444A6BAB-3D20-0825-0A76-35AD08F19A88}"/>
                      </a:ext>
                    </a:extLst>
                  </p:cNvPr>
                  <p:cNvSpPr/>
                  <p:nvPr/>
                </p:nvSpPr>
                <p:spPr>
                  <a:xfrm>
                    <a:off x="657561" y="3749314"/>
                    <a:ext cx="99666" cy="13259"/>
                  </a:xfrm>
                  <a:custGeom>
                    <a:avLst/>
                    <a:gdLst>
                      <a:gd name="connsiteX0" fmla="*/ 0 w 99666"/>
                      <a:gd name="connsiteY0" fmla="*/ 0 h 13259"/>
                      <a:gd name="connsiteX1" fmla="*/ 99222 w 99666"/>
                      <a:gd name="connsiteY1" fmla="*/ 0 h 13259"/>
                      <a:gd name="connsiteX2" fmla="*/ 99666 w 99666"/>
                      <a:gd name="connsiteY2" fmla="*/ 13259 h 13259"/>
                      <a:gd name="connsiteX3" fmla="*/ 444 w 99666"/>
                      <a:gd name="connsiteY3" fmla="*/ 13259 h 13259"/>
                      <a:gd name="connsiteX4" fmla="*/ 0 w 99666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3259">
                        <a:moveTo>
                          <a:pt x="0" y="0"/>
                        </a:moveTo>
                        <a:lnTo>
                          <a:pt x="99222" y="0"/>
                        </a:lnTo>
                        <a:lnTo>
                          <a:pt x="99666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6" name="Freeform: Shape 9915">
                    <a:extLst>
                      <a:ext uri="{FF2B5EF4-FFF2-40B4-BE49-F238E27FC236}">
                        <a16:creationId xmlns:a16="http://schemas.microsoft.com/office/drawing/2014/main" id="{1B2F623E-D1CE-8CF9-B29F-968BDCE3A53C}"/>
                      </a:ext>
                    </a:extLst>
                  </p:cNvPr>
                  <p:cNvSpPr/>
                  <p:nvPr/>
                </p:nvSpPr>
                <p:spPr>
                  <a:xfrm>
                    <a:off x="663778" y="3710932"/>
                    <a:ext cx="93956" cy="13893"/>
                  </a:xfrm>
                  <a:custGeom>
                    <a:avLst/>
                    <a:gdLst>
                      <a:gd name="connsiteX0" fmla="*/ 0 w 93956"/>
                      <a:gd name="connsiteY0" fmla="*/ 0 h 13893"/>
                      <a:gd name="connsiteX1" fmla="*/ 93512 w 93956"/>
                      <a:gd name="connsiteY1" fmla="*/ 0 h 13893"/>
                      <a:gd name="connsiteX2" fmla="*/ 93957 w 93956"/>
                      <a:gd name="connsiteY2" fmla="*/ 13894 h 13893"/>
                      <a:gd name="connsiteX3" fmla="*/ 508 w 93956"/>
                      <a:gd name="connsiteY3" fmla="*/ 13894 h 13893"/>
                      <a:gd name="connsiteX4" fmla="*/ 0 w 93956"/>
                      <a:gd name="connsiteY4" fmla="*/ 0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56" h="13893">
                        <a:moveTo>
                          <a:pt x="0" y="0"/>
                        </a:moveTo>
                        <a:lnTo>
                          <a:pt x="93512" y="0"/>
                        </a:lnTo>
                        <a:lnTo>
                          <a:pt x="93957" y="13894"/>
                        </a:lnTo>
                        <a:lnTo>
                          <a:pt x="508" y="1389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7" name="Freeform: Shape 9916">
                    <a:extLst>
                      <a:ext uri="{FF2B5EF4-FFF2-40B4-BE49-F238E27FC236}">
                        <a16:creationId xmlns:a16="http://schemas.microsoft.com/office/drawing/2014/main" id="{E6E2D640-C1E2-3A62-61C3-D3879B0D98F5}"/>
                      </a:ext>
                    </a:extLst>
                  </p:cNvPr>
                  <p:cNvSpPr/>
                  <p:nvPr/>
                </p:nvSpPr>
                <p:spPr>
                  <a:xfrm>
                    <a:off x="663144" y="3677118"/>
                    <a:ext cx="101442" cy="12624"/>
                  </a:xfrm>
                  <a:custGeom>
                    <a:avLst/>
                    <a:gdLst>
                      <a:gd name="connsiteX0" fmla="*/ 0 w 101442"/>
                      <a:gd name="connsiteY0" fmla="*/ 0 h 12624"/>
                      <a:gd name="connsiteX1" fmla="*/ 100998 w 101442"/>
                      <a:gd name="connsiteY1" fmla="*/ 0 h 12624"/>
                      <a:gd name="connsiteX2" fmla="*/ 101443 w 101442"/>
                      <a:gd name="connsiteY2" fmla="*/ 12625 h 12624"/>
                      <a:gd name="connsiteX3" fmla="*/ 381 w 101442"/>
                      <a:gd name="connsiteY3" fmla="*/ 12625 h 12624"/>
                      <a:gd name="connsiteX4" fmla="*/ 0 w 101442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2" h="12624">
                        <a:moveTo>
                          <a:pt x="0" y="0"/>
                        </a:moveTo>
                        <a:lnTo>
                          <a:pt x="100998" y="0"/>
                        </a:lnTo>
                        <a:lnTo>
                          <a:pt x="101443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8" name="Freeform: Shape 9917">
                    <a:extLst>
                      <a:ext uri="{FF2B5EF4-FFF2-40B4-BE49-F238E27FC236}">
                        <a16:creationId xmlns:a16="http://schemas.microsoft.com/office/drawing/2014/main" id="{2BA0DAA5-0E5D-FD61-0FC0-BFD2FE23377C}"/>
                      </a:ext>
                    </a:extLst>
                  </p:cNvPr>
                  <p:cNvSpPr/>
                  <p:nvPr/>
                </p:nvSpPr>
                <p:spPr>
                  <a:xfrm>
                    <a:off x="666252" y="3638419"/>
                    <a:ext cx="107152" cy="9896"/>
                  </a:xfrm>
                  <a:custGeom>
                    <a:avLst/>
                    <a:gdLst>
                      <a:gd name="connsiteX0" fmla="*/ 0 w 107152"/>
                      <a:gd name="connsiteY0" fmla="*/ 0 h 9896"/>
                      <a:gd name="connsiteX1" fmla="*/ 106835 w 107152"/>
                      <a:gd name="connsiteY1" fmla="*/ 0 h 9896"/>
                      <a:gd name="connsiteX2" fmla="*/ 107152 w 107152"/>
                      <a:gd name="connsiteY2" fmla="*/ 9897 h 9896"/>
                      <a:gd name="connsiteX3" fmla="*/ 381 w 107152"/>
                      <a:gd name="connsiteY3" fmla="*/ 9897 h 9896"/>
                      <a:gd name="connsiteX4" fmla="*/ 0 w 107152"/>
                      <a:gd name="connsiteY4" fmla="*/ 0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52" h="9896">
                        <a:moveTo>
                          <a:pt x="0" y="0"/>
                        </a:moveTo>
                        <a:lnTo>
                          <a:pt x="106835" y="0"/>
                        </a:lnTo>
                        <a:lnTo>
                          <a:pt x="107152" y="9897"/>
                        </a:lnTo>
                        <a:lnTo>
                          <a:pt x="381" y="989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19" name="Freeform: Shape 9918">
                    <a:extLst>
                      <a:ext uri="{FF2B5EF4-FFF2-40B4-BE49-F238E27FC236}">
                        <a16:creationId xmlns:a16="http://schemas.microsoft.com/office/drawing/2014/main" id="{B7FB92D8-D96A-31E7-4E06-C0BA2D6EBC06}"/>
                      </a:ext>
                    </a:extLst>
                  </p:cNvPr>
                  <p:cNvSpPr/>
                  <p:nvPr/>
                </p:nvSpPr>
                <p:spPr>
                  <a:xfrm>
                    <a:off x="652422" y="3593693"/>
                    <a:ext cx="125359" cy="12624"/>
                  </a:xfrm>
                  <a:custGeom>
                    <a:avLst/>
                    <a:gdLst>
                      <a:gd name="connsiteX0" fmla="*/ 0 w 125359"/>
                      <a:gd name="connsiteY0" fmla="*/ 0 h 12624"/>
                      <a:gd name="connsiteX1" fmla="*/ 124916 w 125359"/>
                      <a:gd name="connsiteY1" fmla="*/ 0 h 12624"/>
                      <a:gd name="connsiteX2" fmla="*/ 125360 w 125359"/>
                      <a:gd name="connsiteY2" fmla="*/ 12625 h 12624"/>
                      <a:gd name="connsiteX3" fmla="*/ 381 w 125359"/>
                      <a:gd name="connsiteY3" fmla="*/ 12625 h 12624"/>
                      <a:gd name="connsiteX4" fmla="*/ 0 w 125359"/>
                      <a:gd name="connsiteY4" fmla="*/ 0 h 12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359" h="12624">
                        <a:moveTo>
                          <a:pt x="0" y="0"/>
                        </a:moveTo>
                        <a:lnTo>
                          <a:pt x="124916" y="0"/>
                        </a:lnTo>
                        <a:lnTo>
                          <a:pt x="125360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0" name="Freeform: Shape 9919">
                    <a:extLst>
                      <a:ext uri="{FF2B5EF4-FFF2-40B4-BE49-F238E27FC236}">
                        <a16:creationId xmlns:a16="http://schemas.microsoft.com/office/drawing/2014/main" id="{C5968F32-F852-FB54-5F9D-5373DD2F2F77}"/>
                      </a:ext>
                    </a:extLst>
                  </p:cNvPr>
                  <p:cNvSpPr/>
                  <p:nvPr/>
                </p:nvSpPr>
                <p:spPr>
                  <a:xfrm>
                    <a:off x="646649" y="3553662"/>
                    <a:ext cx="123647" cy="13576"/>
                  </a:xfrm>
                  <a:custGeom>
                    <a:avLst/>
                    <a:gdLst>
                      <a:gd name="connsiteX0" fmla="*/ 0 w 123647"/>
                      <a:gd name="connsiteY0" fmla="*/ 0 h 13576"/>
                      <a:gd name="connsiteX1" fmla="*/ 123203 w 123647"/>
                      <a:gd name="connsiteY1" fmla="*/ 0 h 13576"/>
                      <a:gd name="connsiteX2" fmla="*/ 123647 w 123647"/>
                      <a:gd name="connsiteY2" fmla="*/ 13576 h 13576"/>
                      <a:gd name="connsiteX3" fmla="*/ 444 w 123647"/>
                      <a:gd name="connsiteY3" fmla="*/ 13576 h 13576"/>
                      <a:gd name="connsiteX4" fmla="*/ 0 w 123647"/>
                      <a:gd name="connsiteY4" fmla="*/ 0 h 13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47" h="13576">
                        <a:moveTo>
                          <a:pt x="0" y="0"/>
                        </a:moveTo>
                        <a:lnTo>
                          <a:pt x="123203" y="0"/>
                        </a:lnTo>
                        <a:lnTo>
                          <a:pt x="123647" y="13576"/>
                        </a:lnTo>
                        <a:lnTo>
                          <a:pt x="444" y="1357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1" name="Freeform: Shape 9920">
                    <a:extLst>
                      <a:ext uri="{FF2B5EF4-FFF2-40B4-BE49-F238E27FC236}">
                        <a16:creationId xmlns:a16="http://schemas.microsoft.com/office/drawing/2014/main" id="{298FC13A-568E-2785-A889-F08292BB16D6}"/>
                      </a:ext>
                    </a:extLst>
                  </p:cNvPr>
                  <p:cNvSpPr/>
                  <p:nvPr/>
                </p:nvSpPr>
                <p:spPr>
                  <a:xfrm>
                    <a:off x="643096" y="3514265"/>
                    <a:ext cx="122758" cy="13259"/>
                  </a:xfrm>
                  <a:custGeom>
                    <a:avLst/>
                    <a:gdLst>
                      <a:gd name="connsiteX0" fmla="*/ 0 w 122758"/>
                      <a:gd name="connsiteY0" fmla="*/ 0 h 13259"/>
                      <a:gd name="connsiteX1" fmla="*/ 122315 w 122758"/>
                      <a:gd name="connsiteY1" fmla="*/ 0 h 13259"/>
                      <a:gd name="connsiteX2" fmla="*/ 122759 w 122758"/>
                      <a:gd name="connsiteY2" fmla="*/ 13259 h 13259"/>
                      <a:gd name="connsiteX3" fmla="*/ 444 w 122758"/>
                      <a:gd name="connsiteY3" fmla="*/ 13259 h 13259"/>
                      <a:gd name="connsiteX4" fmla="*/ 0 w 122758"/>
                      <a:gd name="connsiteY4" fmla="*/ 0 h 1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58" h="13259">
                        <a:moveTo>
                          <a:pt x="0" y="0"/>
                        </a:moveTo>
                        <a:lnTo>
                          <a:pt x="122315" y="0"/>
                        </a:lnTo>
                        <a:lnTo>
                          <a:pt x="122759" y="13259"/>
                        </a:lnTo>
                        <a:lnTo>
                          <a:pt x="444" y="1325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22" name="Freeform: Shape 9921">
                    <a:extLst>
                      <a:ext uri="{FF2B5EF4-FFF2-40B4-BE49-F238E27FC236}">
                        <a16:creationId xmlns:a16="http://schemas.microsoft.com/office/drawing/2014/main" id="{6E09F1DC-7E25-E0B5-ECEF-4F312FF16000}"/>
                      </a:ext>
                    </a:extLst>
                  </p:cNvPr>
                  <p:cNvSpPr/>
                  <p:nvPr/>
                </p:nvSpPr>
                <p:spPr>
                  <a:xfrm>
                    <a:off x="635991" y="3472203"/>
                    <a:ext cx="129864" cy="15923"/>
                  </a:xfrm>
                  <a:custGeom>
                    <a:avLst/>
                    <a:gdLst>
                      <a:gd name="connsiteX0" fmla="*/ 0 w 129864"/>
                      <a:gd name="connsiteY0" fmla="*/ 0 h 15923"/>
                      <a:gd name="connsiteX1" fmla="*/ 129357 w 129864"/>
                      <a:gd name="connsiteY1" fmla="*/ 0 h 15923"/>
                      <a:gd name="connsiteX2" fmla="*/ 129864 w 129864"/>
                      <a:gd name="connsiteY2" fmla="*/ 15924 h 15923"/>
                      <a:gd name="connsiteX3" fmla="*/ 508 w 129864"/>
                      <a:gd name="connsiteY3" fmla="*/ 15924 h 15923"/>
                      <a:gd name="connsiteX4" fmla="*/ 0 w 129864"/>
                      <a:gd name="connsiteY4" fmla="*/ 0 h 1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64" h="15923">
                        <a:moveTo>
                          <a:pt x="0" y="0"/>
                        </a:moveTo>
                        <a:lnTo>
                          <a:pt x="129357" y="0"/>
                        </a:lnTo>
                        <a:lnTo>
                          <a:pt x="129864" y="15924"/>
                        </a:lnTo>
                        <a:lnTo>
                          <a:pt x="508" y="159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9801" name="Graphic 7643">
                  <a:extLst>
                    <a:ext uri="{FF2B5EF4-FFF2-40B4-BE49-F238E27FC236}">
                      <a16:creationId xmlns:a16="http://schemas.microsoft.com/office/drawing/2014/main" id="{1812B6AD-7BA1-C635-5643-4E22376EDAE4}"/>
                    </a:ext>
                  </a:extLst>
                </p:cNvPr>
                <p:cNvGrpSpPr/>
                <p:nvPr/>
              </p:nvGrpSpPr>
              <p:grpSpPr>
                <a:xfrm>
                  <a:off x="1152432" y="3376883"/>
                  <a:ext cx="491077" cy="437526"/>
                  <a:chOff x="1152432" y="3376883"/>
                  <a:chExt cx="491077" cy="437526"/>
                </a:xfrm>
                <a:grpFill/>
              </p:grpSpPr>
              <p:sp>
                <p:nvSpPr>
                  <p:cNvPr id="9887" name="Freeform: Shape 9886">
                    <a:extLst>
                      <a:ext uri="{FF2B5EF4-FFF2-40B4-BE49-F238E27FC236}">
                        <a16:creationId xmlns:a16="http://schemas.microsoft.com/office/drawing/2014/main" id="{3B281BDB-A99B-1959-986B-C9CDFA77A94B}"/>
                      </a:ext>
                    </a:extLst>
                  </p:cNvPr>
                  <p:cNvSpPr/>
                  <p:nvPr/>
                </p:nvSpPr>
                <p:spPr>
                  <a:xfrm>
                    <a:off x="1474541" y="3404915"/>
                    <a:ext cx="168968" cy="383982"/>
                  </a:xfrm>
                  <a:custGeom>
                    <a:avLst/>
                    <a:gdLst>
                      <a:gd name="connsiteX0" fmla="*/ 17907 w 168968"/>
                      <a:gd name="connsiteY0" fmla="*/ 52125 h 383982"/>
                      <a:gd name="connsiteX1" fmla="*/ 19240 w 168968"/>
                      <a:gd name="connsiteY1" fmla="*/ 15900 h 383982"/>
                      <a:gd name="connsiteX2" fmla="*/ 24886 w 168968"/>
                      <a:gd name="connsiteY2" fmla="*/ 4100 h 383982"/>
                      <a:gd name="connsiteX3" fmla="*/ 58193 w 168968"/>
                      <a:gd name="connsiteY3" fmla="*/ 2577 h 383982"/>
                      <a:gd name="connsiteX4" fmla="*/ 146566 w 168968"/>
                      <a:gd name="connsiteY4" fmla="*/ 167 h 383982"/>
                      <a:gd name="connsiteX5" fmla="*/ 168009 w 168968"/>
                      <a:gd name="connsiteY5" fmla="*/ 1499 h 383982"/>
                      <a:gd name="connsiteX6" fmla="*/ 168390 w 168968"/>
                      <a:gd name="connsiteY6" fmla="*/ 16725 h 383982"/>
                      <a:gd name="connsiteX7" fmla="*/ 168961 w 168968"/>
                      <a:gd name="connsiteY7" fmla="*/ 92855 h 383982"/>
                      <a:gd name="connsiteX8" fmla="*/ 166994 w 168968"/>
                      <a:gd name="connsiteY8" fmla="*/ 251331 h 383982"/>
                      <a:gd name="connsiteX9" fmla="*/ 161919 w 168968"/>
                      <a:gd name="connsiteY9" fmla="*/ 352837 h 383982"/>
                      <a:gd name="connsiteX10" fmla="*/ 157605 w 168968"/>
                      <a:gd name="connsiteY10" fmla="*/ 370600 h 383982"/>
                      <a:gd name="connsiteX11" fmla="*/ 130579 w 168968"/>
                      <a:gd name="connsiteY11" fmla="*/ 374343 h 383982"/>
                      <a:gd name="connsiteX12" fmla="*/ 64663 w 168968"/>
                      <a:gd name="connsiteY12" fmla="*/ 382083 h 383982"/>
                      <a:gd name="connsiteX13" fmla="*/ 32943 w 168968"/>
                      <a:gd name="connsiteY13" fmla="*/ 374343 h 383982"/>
                      <a:gd name="connsiteX14" fmla="*/ 18859 w 168968"/>
                      <a:gd name="connsiteY14" fmla="*/ 297008 h 383982"/>
                      <a:gd name="connsiteX15" fmla="*/ 144 w 168968"/>
                      <a:gd name="connsiteY15" fmla="*/ 167969 h 383982"/>
                      <a:gd name="connsiteX16" fmla="*/ 11690 w 168968"/>
                      <a:gd name="connsiteY16" fmla="*/ 83465 h 383982"/>
                      <a:gd name="connsiteX17" fmla="*/ 17907 w 168968"/>
                      <a:gd name="connsiteY17" fmla="*/ 52125 h 38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8968" h="383982">
                        <a:moveTo>
                          <a:pt x="17907" y="52125"/>
                        </a:moveTo>
                        <a:cubicBezTo>
                          <a:pt x="18415" y="41657"/>
                          <a:pt x="18478" y="25099"/>
                          <a:pt x="19240" y="15900"/>
                        </a:cubicBezTo>
                        <a:cubicBezTo>
                          <a:pt x="20001" y="6765"/>
                          <a:pt x="21397" y="4988"/>
                          <a:pt x="24886" y="4100"/>
                        </a:cubicBezTo>
                        <a:cubicBezTo>
                          <a:pt x="28375" y="3212"/>
                          <a:pt x="34021" y="3212"/>
                          <a:pt x="58193" y="2577"/>
                        </a:cubicBezTo>
                        <a:cubicBezTo>
                          <a:pt x="82364" y="1943"/>
                          <a:pt x="125187" y="611"/>
                          <a:pt x="146566" y="167"/>
                        </a:cubicBezTo>
                        <a:cubicBezTo>
                          <a:pt x="167946" y="-278"/>
                          <a:pt x="167946" y="167"/>
                          <a:pt x="168009" y="1499"/>
                        </a:cubicBezTo>
                        <a:cubicBezTo>
                          <a:pt x="168009" y="2831"/>
                          <a:pt x="168136" y="5052"/>
                          <a:pt x="168390" y="16725"/>
                        </a:cubicBezTo>
                        <a:cubicBezTo>
                          <a:pt x="168644" y="28398"/>
                          <a:pt x="169024" y="49588"/>
                          <a:pt x="168961" y="92855"/>
                        </a:cubicBezTo>
                        <a:cubicBezTo>
                          <a:pt x="168961" y="136121"/>
                          <a:pt x="168390" y="201466"/>
                          <a:pt x="166994" y="251331"/>
                        </a:cubicBezTo>
                        <a:cubicBezTo>
                          <a:pt x="165535" y="301195"/>
                          <a:pt x="163124" y="335644"/>
                          <a:pt x="161919" y="352837"/>
                        </a:cubicBezTo>
                        <a:cubicBezTo>
                          <a:pt x="161113" y="364301"/>
                          <a:pt x="159680" y="370220"/>
                          <a:pt x="157605" y="370600"/>
                        </a:cubicBezTo>
                        <a:cubicBezTo>
                          <a:pt x="154496" y="371171"/>
                          <a:pt x="148343" y="372250"/>
                          <a:pt x="130579" y="374343"/>
                        </a:cubicBezTo>
                        <a:cubicBezTo>
                          <a:pt x="112752" y="376437"/>
                          <a:pt x="83315" y="379546"/>
                          <a:pt x="64663" y="382083"/>
                        </a:cubicBezTo>
                        <a:cubicBezTo>
                          <a:pt x="46012" y="384621"/>
                          <a:pt x="38082" y="386587"/>
                          <a:pt x="32943" y="374343"/>
                        </a:cubicBezTo>
                        <a:cubicBezTo>
                          <a:pt x="27804" y="362099"/>
                          <a:pt x="25457" y="335580"/>
                          <a:pt x="18859" y="297008"/>
                        </a:cubicBezTo>
                        <a:cubicBezTo>
                          <a:pt x="12261" y="258373"/>
                          <a:pt x="1413" y="207620"/>
                          <a:pt x="144" y="167969"/>
                        </a:cubicBezTo>
                        <a:cubicBezTo>
                          <a:pt x="-1188" y="128381"/>
                          <a:pt x="7059" y="99896"/>
                          <a:pt x="11690" y="83465"/>
                        </a:cubicBezTo>
                        <a:cubicBezTo>
                          <a:pt x="16321" y="67034"/>
                          <a:pt x="17336" y="62593"/>
                          <a:pt x="17907" y="52125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8" name="Freeform: Shape 9887">
                    <a:extLst>
                      <a:ext uri="{FF2B5EF4-FFF2-40B4-BE49-F238E27FC236}">
                        <a16:creationId xmlns:a16="http://schemas.microsoft.com/office/drawing/2014/main" id="{AC6C4B10-CB2B-F658-7155-489152BBA8A1}"/>
                      </a:ext>
                    </a:extLst>
                  </p:cNvPr>
                  <p:cNvSpPr/>
                  <p:nvPr/>
                </p:nvSpPr>
                <p:spPr>
                  <a:xfrm>
                    <a:off x="1207915" y="3376883"/>
                    <a:ext cx="292627" cy="79391"/>
                  </a:xfrm>
                  <a:custGeom>
                    <a:avLst/>
                    <a:gdLst>
                      <a:gd name="connsiteX0" fmla="*/ 49293 w 292627"/>
                      <a:gd name="connsiteY0" fmla="*/ 72227 h 79391"/>
                      <a:gd name="connsiteX1" fmla="*/ 24170 w 292627"/>
                      <a:gd name="connsiteY1" fmla="*/ 45899 h 79391"/>
                      <a:gd name="connsiteX2" fmla="*/ 3425 w 292627"/>
                      <a:gd name="connsiteY2" fmla="*/ 12148 h 79391"/>
                      <a:gd name="connsiteX3" fmla="*/ 2029 w 292627"/>
                      <a:gd name="connsiteY3" fmla="*/ 983 h 79391"/>
                      <a:gd name="connsiteX4" fmla="*/ 34638 w 292627"/>
                      <a:gd name="connsiteY4" fmla="*/ 538 h 79391"/>
                      <a:gd name="connsiteX5" fmla="*/ 143630 w 292627"/>
                      <a:gd name="connsiteY5" fmla="*/ 4091 h 79391"/>
                      <a:gd name="connsiteX6" fmla="*/ 268736 w 292627"/>
                      <a:gd name="connsiteY6" fmla="*/ 4535 h 79391"/>
                      <a:gd name="connsiteX7" fmla="*/ 291511 w 292627"/>
                      <a:gd name="connsiteY7" fmla="*/ 10626 h 79391"/>
                      <a:gd name="connsiteX8" fmla="*/ 280980 w 292627"/>
                      <a:gd name="connsiteY8" fmla="*/ 31054 h 79391"/>
                      <a:gd name="connsiteX9" fmla="*/ 267404 w 292627"/>
                      <a:gd name="connsiteY9" fmla="*/ 61188 h 79391"/>
                      <a:gd name="connsiteX10" fmla="*/ 244248 w 292627"/>
                      <a:gd name="connsiteY10" fmla="*/ 71656 h 79391"/>
                      <a:gd name="connsiteX11" fmla="*/ 176619 w 292627"/>
                      <a:gd name="connsiteY11" fmla="*/ 71656 h 79391"/>
                      <a:gd name="connsiteX12" fmla="*/ 81457 w 292627"/>
                      <a:gd name="connsiteY12" fmla="*/ 79079 h 79391"/>
                      <a:gd name="connsiteX13" fmla="*/ 49229 w 292627"/>
                      <a:gd name="connsiteY13" fmla="*/ 72290 h 7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2627" h="79391">
                        <a:moveTo>
                          <a:pt x="49293" y="72227"/>
                        </a:moveTo>
                        <a:cubicBezTo>
                          <a:pt x="42695" y="66518"/>
                          <a:pt x="32988" y="57509"/>
                          <a:pt x="24170" y="45899"/>
                        </a:cubicBezTo>
                        <a:cubicBezTo>
                          <a:pt x="15352" y="34289"/>
                          <a:pt x="7485" y="20205"/>
                          <a:pt x="3425" y="12148"/>
                        </a:cubicBezTo>
                        <a:cubicBezTo>
                          <a:pt x="-699" y="4091"/>
                          <a:pt x="-1016" y="2124"/>
                          <a:pt x="2029" y="983"/>
                        </a:cubicBezTo>
                        <a:cubicBezTo>
                          <a:pt x="5074" y="-96"/>
                          <a:pt x="11609" y="-350"/>
                          <a:pt x="34638" y="538"/>
                        </a:cubicBezTo>
                        <a:cubicBezTo>
                          <a:pt x="57730" y="1427"/>
                          <a:pt x="97381" y="3393"/>
                          <a:pt x="143630" y="4091"/>
                        </a:cubicBezTo>
                        <a:cubicBezTo>
                          <a:pt x="189879" y="4726"/>
                          <a:pt x="242725" y="4091"/>
                          <a:pt x="268736" y="4535"/>
                        </a:cubicBezTo>
                        <a:cubicBezTo>
                          <a:pt x="294747" y="4979"/>
                          <a:pt x="293922" y="6502"/>
                          <a:pt x="291511" y="10626"/>
                        </a:cubicBezTo>
                        <a:cubicBezTo>
                          <a:pt x="289164" y="14686"/>
                          <a:pt x="285231" y="21347"/>
                          <a:pt x="280980" y="31054"/>
                        </a:cubicBezTo>
                        <a:cubicBezTo>
                          <a:pt x="276730" y="40760"/>
                          <a:pt x="272098" y="53575"/>
                          <a:pt x="267404" y="61188"/>
                        </a:cubicBezTo>
                        <a:cubicBezTo>
                          <a:pt x="262646" y="68865"/>
                          <a:pt x="257824" y="71339"/>
                          <a:pt x="244248" y="71656"/>
                        </a:cubicBezTo>
                        <a:cubicBezTo>
                          <a:pt x="230671" y="71973"/>
                          <a:pt x="208340" y="70197"/>
                          <a:pt x="176619" y="71656"/>
                        </a:cubicBezTo>
                        <a:cubicBezTo>
                          <a:pt x="144899" y="73115"/>
                          <a:pt x="103725" y="77873"/>
                          <a:pt x="81457" y="79079"/>
                        </a:cubicBezTo>
                        <a:cubicBezTo>
                          <a:pt x="59189" y="80284"/>
                          <a:pt x="55827" y="78000"/>
                          <a:pt x="49229" y="7229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9" name="Freeform: Shape 9888">
                    <a:extLst>
                      <a:ext uri="{FF2B5EF4-FFF2-40B4-BE49-F238E27FC236}">
                        <a16:creationId xmlns:a16="http://schemas.microsoft.com/office/drawing/2014/main" id="{73115303-3BF9-90B7-4297-5DC025A09AD3}"/>
                      </a:ext>
                    </a:extLst>
                  </p:cNvPr>
                  <p:cNvSpPr/>
                  <p:nvPr/>
                </p:nvSpPr>
                <p:spPr>
                  <a:xfrm>
                    <a:off x="1152432" y="3430382"/>
                    <a:ext cx="145648" cy="361226"/>
                  </a:xfrm>
                  <a:custGeom>
                    <a:avLst/>
                    <a:gdLst>
                      <a:gd name="connsiteX0" fmla="*/ 288 w 145648"/>
                      <a:gd name="connsiteY0" fmla="*/ 837 h 361226"/>
                      <a:gd name="connsiteX1" fmla="*/ 3841 w 145648"/>
                      <a:gd name="connsiteY1" fmla="*/ 70369 h 361226"/>
                      <a:gd name="connsiteX2" fmla="*/ 11327 w 145648"/>
                      <a:gd name="connsiteY2" fmla="*/ 157474 h 361226"/>
                      <a:gd name="connsiteX3" fmla="*/ 10185 w 145648"/>
                      <a:gd name="connsiteY3" fmla="*/ 243120 h 361226"/>
                      <a:gd name="connsiteX4" fmla="*/ 10122 w 145648"/>
                      <a:gd name="connsiteY4" fmla="*/ 303072 h 361226"/>
                      <a:gd name="connsiteX5" fmla="*/ 16149 w 145648"/>
                      <a:gd name="connsiteY5" fmla="*/ 351731 h 361226"/>
                      <a:gd name="connsiteX6" fmla="*/ 27124 w 145648"/>
                      <a:gd name="connsiteY6" fmla="*/ 361121 h 361226"/>
                      <a:gd name="connsiteX7" fmla="*/ 61953 w 145648"/>
                      <a:gd name="connsiteY7" fmla="*/ 359598 h 361226"/>
                      <a:gd name="connsiteX8" fmla="*/ 129645 w 145648"/>
                      <a:gd name="connsiteY8" fmla="*/ 355728 h 361226"/>
                      <a:gd name="connsiteX9" fmla="*/ 145632 w 145648"/>
                      <a:gd name="connsiteY9" fmla="*/ 347671 h 361226"/>
                      <a:gd name="connsiteX10" fmla="*/ 141318 w 145648"/>
                      <a:gd name="connsiteY10" fmla="*/ 283659 h 361226"/>
                      <a:gd name="connsiteX11" fmla="*/ 123174 w 145648"/>
                      <a:gd name="connsiteY11" fmla="*/ 59521 h 361226"/>
                      <a:gd name="connsiteX12" fmla="*/ 103000 w 145648"/>
                      <a:gd name="connsiteY12" fmla="*/ 2423 h 361226"/>
                      <a:gd name="connsiteX13" fmla="*/ 74134 w 145648"/>
                      <a:gd name="connsiteY13" fmla="*/ 1726 h 361226"/>
                      <a:gd name="connsiteX14" fmla="*/ 479 w 145648"/>
                      <a:gd name="connsiteY14" fmla="*/ 964 h 361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5648" h="361226">
                        <a:moveTo>
                          <a:pt x="288" y="837"/>
                        </a:moveTo>
                        <a:cubicBezTo>
                          <a:pt x="-663" y="3312"/>
                          <a:pt x="796" y="44422"/>
                          <a:pt x="3841" y="70369"/>
                        </a:cubicBezTo>
                        <a:cubicBezTo>
                          <a:pt x="6886" y="96317"/>
                          <a:pt x="10312" y="126769"/>
                          <a:pt x="11327" y="157474"/>
                        </a:cubicBezTo>
                        <a:cubicBezTo>
                          <a:pt x="12342" y="188180"/>
                          <a:pt x="11010" y="219075"/>
                          <a:pt x="10185" y="243120"/>
                        </a:cubicBezTo>
                        <a:cubicBezTo>
                          <a:pt x="9361" y="267164"/>
                          <a:pt x="9043" y="284420"/>
                          <a:pt x="10122" y="303072"/>
                        </a:cubicBezTo>
                        <a:cubicBezTo>
                          <a:pt x="11200" y="321723"/>
                          <a:pt x="13611" y="341834"/>
                          <a:pt x="16149" y="351731"/>
                        </a:cubicBezTo>
                        <a:cubicBezTo>
                          <a:pt x="18686" y="361691"/>
                          <a:pt x="21351" y="361438"/>
                          <a:pt x="27124" y="361121"/>
                        </a:cubicBezTo>
                        <a:cubicBezTo>
                          <a:pt x="32897" y="360803"/>
                          <a:pt x="41716" y="360359"/>
                          <a:pt x="61953" y="359598"/>
                        </a:cubicBezTo>
                        <a:cubicBezTo>
                          <a:pt x="82191" y="358837"/>
                          <a:pt x="113721" y="357694"/>
                          <a:pt x="129645" y="355728"/>
                        </a:cubicBezTo>
                        <a:cubicBezTo>
                          <a:pt x="145505" y="353761"/>
                          <a:pt x="145759" y="350907"/>
                          <a:pt x="145632" y="347671"/>
                        </a:cubicBezTo>
                        <a:cubicBezTo>
                          <a:pt x="145505" y="344499"/>
                          <a:pt x="145125" y="340946"/>
                          <a:pt x="141318" y="283659"/>
                        </a:cubicBezTo>
                        <a:cubicBezTo>
                          <a:pt x="137512" y="226371"/>
                          <a:pt x="130343" y="115286"/>
                          <a:pt x="123174" y="59521"/>
                        </a:cubicBezTo>
                        <a:cubicBezTo>
                          <a:pt x="116005" y="3756"/>
                          <a:pt x="108963" y="3375"/>
                          <a:pt x="103000" y="2423"/>
                        </a:cubicBezTo>
                        <a:cubicBezTo>
                          <a:pt x="97036" y="1472"/>
                          <a:pt x="91834" y="1916"/>
                          <a:pt x="74134" y="1726"/>
                        </a:cubicBezTo>
                        <a:cubicBezTo>
                          <a:pt x="56370" y="1536"/>
                          <a:pt x="1430" y="-1510"/>
                          <a:pt x="479" y="96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0" name="Freeform: Shape 9889">
                    <a:extLst>
                      <a:ext uri="{FF2B5EF4-FFF2-40B4-BE49-F238E27FC236}">
                        <a16:creationId xmlns:a16="http://schemas.microsoft.com/office/drawing/2014/main" id="{A4C7C2CD-A60C-B814-7ACF-3C1F51D19FA3}"/>
                      </a:ext>
                    </a:extLst>
                  </p:cNvPr>
                  <p:cNvSpPr/>
                  <p:nvPr/>
                </p:nvSpPr>
                <p:spPr>
                  <a:xfrm>
                    <a:off x="1153291" y="3463448"/>
                    <a:ext cx="133861" cy="299886"/>
                  </a:xfrm>
                  <a:custGeom>
                    <a:avLst/>
                    <a:gdLst>
                      <a:gd name="connsiteX0" fmla="*/ 0 w 133861"/>
                      <a:gd name="connsiteY0" fmla="*/ 0 h 299886"/>
                      <a:gd name="connsiteX1" fmla="*/ 1015 w 133861"/>
                      <a:gd name="connsiteY1" fmla="*/ 15860 h 299886"/>
                      <a:gd name="connsiteX2" fmla="*/ 111149 w 133861"/>
                      <a:gd name="connsiteY2" fmla="*/ 15860 h 299886"/>
                      <a:gd name="connsiteX3" fmla="*/ 110642 w 133861"/>
                      <a:gd name="connsiteY3" fmla="*/ 0 h 299886"/>
                      <a:gd name="connsiteX4" fmla="*/ 64 w 133861"/>
                      <a:gd name="connsiteY4" fmla="*/ 0 h 299886"/>
                      <a:gd name="connsiteX5" fmla="*/ 3045 w 133861"/>
                      <a:gd name="connsiteY5" fmla="*/ 37748 h 299886"/>
                      <a:gd name="connsiteX6" fmla="*/ 4124 w 133861"/>
                      <a:gd name="connsiteY6" fmla="*/ 47010 h 299886"/>
                      <a:gd name="connsiteX7" fmla="*/ 106835 w 133861"/>
                      <a:gd name="connsiteY7" fmla="*/ 47010 h 299886"/>
                      <a:gd name="connsiteX8" fmla="*/ 106518 w 133861"/>
                      <a:gd name="connsiteY8" fmla="*/ 37748 h 299886"/>
                      <a:gd name="connsiteX9" fmla="*/ 3045 w 133861"/>
                      <a:gd name="connsiteY9" fmla="*/ 37748 h 299886"/>
                      <a:gd name="connsiteX10" fmla="*/ 8184 w 133861"/>
                      <a:gd name="connsiteY10" fmla="*/ 87359 h 299886"/>
                      <a:gd name="connsiteX11" fmla="*/ 8882 w 133861"/>
                      <a:gd name="connsiteY11" fmla="*/ 95987 h 299886"/>
                      <a:gd name="connsiteX12" fmla="*/ 115527 w 133861"/>
                      <a:gd name="connsiteY12" fmla="*/ 95987 h 299886"/>
                      <a:gd name="connsiteX13" fmla="*/ 115273 w 133861"/>
                      <a:gd name="connsiteY13" fmla="*/ 87359 h 299886"/>
                      <a:gd name="connsiteX14" fmla="*/ 8247 w 133861"/>
                      <a:gd name="connsiteY14" fmla="*/ 87359 h 299886"/>
                      <a:gd name="connsiteX15" fmla="*/ 10595 w 133861"/>
                      <a:gd name="connsiteY15" fmla="*/ 131070 h 299886"/>
                      <a:gd name="connsiteX16" fmla="*/ 10722 w 133861"/>
                      <a:gd name="connsiteY16" fmla="*/ 141030 h 299886"/>
                      <a:gd name="connsiteX17" fmla="*/ 114321 w 133861"/>
                      <a:gd name="connsiteY17" fmla="*/ 141030 h 299886"/>
                      <a:gd name="connsiteX18" fmla="*/ 114004 w 133861"/>
                      <a:gd name="connsiteY18" fmla="*/ 131070 h 299886"/>
                      <a:gd name="connsiteX19" fmla="*/ 10595 w 133861"/>
                      <a:gd name="connsiteY19" fmla="*/ 131070 h 299886"/>
                      <a:gd name="connsiteX20" fmla="*/ 10722 w 133861"/>
                      <a:gd name="connsiteY20" fmla="*/ 158857 h 299886"/>
                      <a:gd name="connsiteX21" fmla="*/ 10404 w 133861"/>
                      <a:gd name="connsiteY21" fmla="*/ 174717 h 299886"/>
                      <a:gd name="connsiteX22" fmla="*/ 126121 w 133861"/>
                      <a:gd name="connsiteY22" fmla="*/ 174717 h 299886"/>
                      <a:gd name="connsiteX23" fmla="*/ 125614 w 133861"/>
                      <a:gd name="connsiteY23" fmla="*/ 158857 h 299886"/>
                      <a:gd name="connsiteX24" fmla="*/ 10722 w 133861"/>
                      <a:gd name="connsiteY24" fmla="*/ 158857 h 299886"/>
                      <a:gd name="connsiteX25" fmla="*/ 9136 w 133861"/>
                      <a:gd name="connsiteY25" fmla="*/ 214495 h 299886"/>
                      <a:gd name="connsiteX26" fmla="*/ 8755 w 133861"/>
                      <a:gd name="connsiteY26" fmla="*/ 229086 h 299886"/>
                      <a:gd name="connsiteX27" fmla="*/ 127073 w 133861"/>
                      <a:gd name="connsiteY27" fmla="*/ 229086 h 299886"/>
                      <a:gd name="connsiteX28" fmla="*/ 126565 w 133861"/>
                      <a:gd name="connsiteY28" fmla="*/ 214495 h 299886"/>
                      <a:gd name="connsiteX29" fmla="*/ 9136 w 133861"/>
                      <a:gd name="connsiteY29" fmla="*/ 214495 h 299886"/>
                      <a:gd name="connsiteX30" fmla="*/ 8565 w 133861"/>
                      <a:gd name="connsiteY30" fmla="*/ 249578 h 299886"/>
                      <a:gd name="connsiteX31" fmla="*/ 9136 w 133861"/>
                      <a:gd name="connsiteY31" fmla="*/ 268103 h 299886"/>
                      <a:gd name="connsiteX32" fmla="*/ 133671 w 133861"/>
                      <a:gd name="connsiteY32" fmla="*/ 268103 h 299886"/>
                      <a:gd name="connsiteX33" fmla="*/ 133036 w 133861"/>
                      <a:gd name="connsiteY33" fmla="*/ 249578 h 299886"/>
                      <a:gd name="connsiteX34" fmla="*/ 8565 w 133861"/>
                      <a:gd name="connsiteY34" fmla="*/ 249578 h 299886"/>
                      <a:gd name="connsiteX35" fmla="*/ 10024 w 133861"/>
                      <a:gd name="connsiteY35" fmla="*/ 281362 h 299886"/>
                      <a:gd name="connsiteX36" fmla="*/ 11990 w 133861"/>
                      <a:gd name="connsiteY36" fmla="*/ 299887 h 299886"/>
                      <a:gd name="connsiteX37" fmla="*/ 133861 w 133861"/>
                      <a:gd name="connsiteY37" fmla="*/ 299887 h 299886"/>
                      <a:gd name="connsiteX38" fmla="*/ 133227 w 133861"/>
                      <a:gd name="connsiteY38" fmla="*/ 281362 h 299886"/>
                      <a:gd name="connsiteX39" fmla="*/ 10024 w 133861"/>
                      <a:gd name="connsiteY39" fmla="*/ 281362 h 299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133861" h="299886">
                        <a:moveTo>
                          <a:pt x="0" y="0"/>
                        </a:moveTo>
                        <a:cubicBezTo>
                          <a:pt x="254" y="5139"/>
                          <a:pt x="634" y="10531"/>
                          <a:pt x="1015" y="15860"/>
                        </a:cubicBezTo>
                        <a:lnTo>
                          <a:pt x="111149" y="15860"/>
                        </a:lnTo>
                        <a:lnTo>
                          <a:pt x="110642" y="0"/>
                        </a:lnTo>
                        <a:lnTo>
                          <a:pt x="64" y="0"/>
                        </a:lnTo>
                        <a:close/>
                        <a:moveTo>
                          <a:pt x="3045" y="37748"/>
                        </a:moveTo>
                        <a:cubicBezTo>
                          <a:pt x="3426" y="40793"/>
                          <a:pt x="3743" y="43838"/>
                          <a:pt x="4124" y="47010"/>
                        </a:cubicBezTo>
                        <a:lnTo>
                          <a:pt x="106835" y="47010"/>
                        </a:lnTo>
                        <a:lnTo>
                          <a:pt x="106518" y="37748"/>
                        </a:lnTo>
                        <a:lnTo>
                          <a:pt x="3045" y="37748"/>
                        </a:lnTo>
                        <a:close/>
                        <a:moveTo>
                          <a:pt x="8184" y="87359"/>
                        </a:moveTo>
                        <a:cubicBezTo>
                          <a:pt x="8438" y="90214"/>
                          <a:pt x="8628" y="93068"/>
                          <a:pt x="8882" y="95987"/>
                        </a:cubicBezTo>
                        <a:lnTo>
                          <a:pt x="115527" y="95987"/>
                        </a:lnTo>
                        <a:lnTo>
                          <a:pt x="115273" y="87359"/>
                        </a:lnTo>
                        <a:lnTo>
                          <a:pt x="8247" y="87359"/>
                        </a:lnTo>
                        <a:close/>
                        <a:moveTo>
                          <a:pt x="10595" y="131070"/>
                        </a:moveTo>
                        <a:cubicBezTo>
                          <a:pt x="10658" y="134369"/>
                          <a:pt x="10722" y="137668"/>
                          <a:pt x="10722" y="141030"/>
                        </a:cubicBezTo>
                        <a:lnTo>
                          <a:pt x="114321" y="141030"/>
                        </a:lnTo>
                        <a:lnTo>
                          <a:pt x="114004" y="131070"/>
                        </a:lnTo>
                        <a:lnTo>
                          <a:pt x="10595" y="131070"/>
                        </a:lnTo>
                        <a:close/>
                        <a:moveTo>
                          <a:pt x="10722" y="158857"/>
                        </a:moveTo>
                        <a:cubicBezTo>
                          <a:pt x="10658" y="164250"/>
                          <a:pt x="10531" y="169578"/>
                          <a:pt x="10404" y="174717"/>
                        </a:cubicBezTo>
                        <a:lnTo>
                          <a:pt x="126121" y="174717"/>
                        </a:lnTo>
                        <a:lnTo>
                          <a:pt x="125614" y="158857"/>
                        </a:lnTo>
                        <a:lnTo>
                          <a:pt x="10722" y="158857"/>
                        </a:lnTo>
                        <a:close/>
                        <a:moveTo>
                          <a:pt x="9136" y="214495"/>
                        </a:moveTo>
                        <a:cubicBezTo>
                          <a:pt x="8945" y="219634"/>
                          <a:pt x="8818" y="224455"/>
                          <a:pt x="8755" y="229086"/>
                        </a:cubicBezTo>
                        <a:lnTo>
                          <a:pt x="127073" y="229086"/>
                        </a:lnTo>
                        <a:lnTo>
                          <a:pt x="126565" y="214495"/>
                        </a:lnTo>
                        <a:lnTo>
                          <a:pt x="9136" y="214495"/>
                        </a:lnTo>
                        <a:close/>
                        <a:moveTo>
                          <a:pt x="8565" y="249578"/>
                        </a:moveTo>
                        <a:cubicBezTo>
                          <a:pt x="8565" y="255859"/>
                          <a:pt x="8818" y="261949"/>
                          <a:pt x="9136" y="268103"/>
                        </a:cubicBezTo>
                        <a:lnTo>
                          <a:pt x="133671" y="268103"/>
                        </a:lnTo>
                        <a:lnTo>
                          <a:pt x="133036" y="249578"/>
                        </a:lnTo>
                        <a:lnTo>
                          <a:pt x="8565" y="249578"/>
                        </a:lnTo>
                        <a:close/>
                        <a:moveTo>
                          <a:pt x="10024" y="281362"/>
                        </a:moveTo>
                        <a:cubicBezTo>
                          <a:pt x="10531" y="287833"/>
                          <a:pt x="11229" y="294177"/>
                          <a:pt x="11990" y="299887"/>
                        </a:cubicBezTo>
                        <a:lnTo>
                          <a:pt x="133861" y="299887"/>
                        </a:lnTo>
                        <a:lnTo>
                          <a:pt x="133227" y="281362"/>
                        </a:lnTo>
                        <a:lnTo>
                          <a:pt x="10024" y="281362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1" name="Freeform: Shape 9890">
                    <a:extLst>
                      <a:ext uri="{FF2B5EF4-FFF2-40B4-BE49-F238E27FC236}">
                        <a16:creationId xmlns:a16="http://schemas.microsoft.com/office/drawing/2014/main" id="{5B50CABB-2BA9-A203-8CB9-B19DA479DCE5}"/>
                      </a:ext>
                    </a:extLst>
                  </p:cNvPr>
                  <p:cNvSpPr/>
                  <p:nvPr/>
                </p:nvSpPr>
                <p:spPr>
                  <a:xfrm>
                    <a:off x="1250951" y="3433228"/>
                    <a:ext cx="267923" cy="381181"/>
                  </a:xfrm>
                  <a:custGeom>
                    <a:avLst/>
                    <a:gdLst>
                      <a:gd name="connsiteX0" fmla="*/ 737 w 267923"/>
                      <a:gd name="connsiteY0" fmla="*/ 29269 h 381181"/>
                      <a:gd name="connsiteX1" fmla="*/ 12601 w 267923"/>
                      <a:gd name="connsiteY1" fmla="*/ 178229 h 381181"/>
                      <a:gd name="connsiteX2" fmla="*/ 28588 w 267923"/>
                      <a:gd name="connsiteY2" fmla="*/ 339687 h 381181"/>
                      <a:gd name="connsiteX3" fmla="*/ 35947 w 267923"/>
                      <a:gd name="connsiteY3" fmla="*/ 373564 h 381181"/>
                      <a:gd name="connsiteX4" fmla="*/ 80800 w 267923"/>
                      <a:gd name="connsiteY4" fmla="*/ 376356 h 381181"/>
                      <a:gd name="connsiteX5" fmla="*/ 226461 w 267923"/>
                      <a:gd name="connsiteY5" fmla="*/ 381114 h 381181"/>
                      <a:gd name="connsiteX6" fmla="*/ 267381 w 267923"/>
                      <a:gd name="connsiteY6" fmla="*/ 377117 h 381181"/>
                      <a:gd name="connsiteX7" fmla="*/ 266746 w 267923"/>
                      <a:gd name="connsiteY7" fmla="*/ 331883 h 381181"/>
                      <a:gd name="connsiteX8" fmla="*/ 261290 w 267923"/>
                      <a:gd name="connsiteY8" fmla="*/ 157166 h 381181"/>
                      <a:gd name="connsiteX9" fmla="*/ 249681 w 267923"/>
                      <a:gd name="connsiteY9" fmla="*/ 25081 h 381181"/>
                      <a:gd name="connsiteX10" fmla="*/ 238705 w 267923"/>
                      <a:gd name="connsiteY10" fmla="*/ 2116 h 381181"/>
                      <a:gd name="connsiteX11" fmla="*/ 183638 w 267923"/>
                      <a:gd name="connsiteY11" fmla="*/ 3194 h 381181"/>
                      <a:gd name="connsiteX12" fmla="*/ 45781 w 267923"/>
                      <a:gd name="connsiteY12" fmla="*/ 1799 h 381181"/>
                      <a:gd name="connsiteX13" fmla="*/ 3211 w 267923"/>
                      <a:gd name="connsiteY13" fmla="*/ 22 h 381181"/>
                      <a:gd name="connsiteX14" fmla="*/ 801 w 267923"/>
                      <a:gd name="connsiteY14" fmla="*/ 29269 h 38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7923" h="381181">
                        <a:moveTo>
                          <a:pt x="737" y="29269"/>
                        </a:moveTo>
                        <a:cubicBezTo>
                          <a:pt x="2450" y="58388"/>
                          <a:pt x="7018" y="116183"/>
                          <a:pt x="12601" y="178229"/>
                        </a:cubicBezTo>
                        <a:cubicBezTo>
                          <a:pt x="18184" y="240274"/>
                          <a:pt x="24845" y="306443"/>
                          <a:pt x="28588" y="339687"/>
                        </a:cubicBezTo>
                        <a:cubicBezTo>
                          <a:pt x="32331" y="372930"/>
                          <a:pt x="33219" y="373120"/>
                          <a:pt x="35947" y="373564"/>
                        </a:cubicBezTo>
                        <a:cubicBezTo>
                          <a:pt x="38612" y="374008"/>
                          <a:pt x="43053" y="374643"/>
                          <a:pt x="80800" y="376356"/>
                        </a:cubicBezTo>
                        <a:cubicBezTo>
                          <a:pt x="118548" y="378005"/>
                          <a:pt x="189475" y="380670"/>
                          <a:pt x="226461" y="381114"/>
                        </a:cubicBezTo>
                        <a:cubicBezTo>
                          <a:pt x="263384" y="381558"/>
                          <a:pt x="266302" y="379782"/>
                          <a:pt x="267381" y="377117"/>
                        </a:cubicBezTo>
                        <a:cubicBezTo>
                          <a:pt x="268459" y="374453"/>
                          <a:pt x="267762" y="370900"/>
                          <a:pt x="266746" y="331883"/>
                        </a:cubicBezTo>
                        <a:cubicBezTo>
                          <a:pt x="265731" y="292804"/>
                          <a:pt x="264463" y="218197"/>
                          <a:pt x="261290" y="157166"/>
                        </a:cubicBezTo>
                        <a:cubicBezTo>
                          <a:pt x="258118" y="96136"/>
                          <a:pt x="252980" y="48682"/>
                          <a:pt x="249681" y="25081"/>
                        </a:cubicBezTo>
                        <a:cubicBezTo>
                          <a:pt x="246382" y="1482"/>
                          <a:pt x="244923" y="1672"/>
                          <a:pt x="238705" y="2116"/>
                        </a:cubicBezTo>
                        <a:cubicBezTo>
                          <a:pt x="232488" y="2560"/>
                          <a:pt x="221640" y="3194"/>
                          <a:pt x="183638" y="3194"/>
                        </a:cubicBezTo>
                        <a:cubicBezTo>
                          <a:pt x="145637" y="3194"/>
                          <a:pt x="80673" y="2560"/>
                          <a:pt x="45781" y="1799"/>
                        </a:cubicBezTo>
                        <a:cubicBezTo>
                          <a:pt x="10888" y="1037"/>
                          <a:pt x="6130" y="213"/>
                          <a:pt x="3211" y="22"/>
                        </a:cubicBezTo>
                        <a:cubicBezTo>
                          <a:pt x="230" y="-168"/>
                          <a:pt x="-912" y="213"/>
                          <a:pt x="801" y="2926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2" name="Freeform: Shape 9891">
                    <a:extLst>
                      <a:ext uri="{FF2B5EF4-FFF2-40B4-BE49-F238E27FC236}">
                        <a16:creationId xmlns:a16="http://schemas.microsoft.com/office/drawing/2014/main" id="{8B90C99A-6867-5A71-595F-52EA5ADC99E4}"/>
                      </a:ext>
                    </a:extLst>
                  </p:cNvPr>
                  <p:cNvSpPr/>
                  <p:nvPr/>
                </p:nvSpPr>
                <p:spPr>
                  <a:xfrm>
                    <a:off x="1399501" y="3450718"/>
                    <a:ext cx="119274" cy="351796"/>
                  </a:xfrm>
                  <a:custGeom>
                    <a:avLst/>
                    <a:gdLst>
                      <a:gd name="connsiteX0" fmla="*/ 119275 w 119274"/>
                      <a:gd name="connsiteY0" fmla="*/ 351443 h 351796"/>
                      <a:gd name="connsiteX1" fmla="*/ 118196 w 119274"/>
                      <a:gd name="connsiteY1" fmla="*/ 314393 h 351796"/>
                      <a:gd name="connsiteX2" fmla="*/ 112740 w 119274"/>
                      <a:gd name="connsiteY2" fmla="*/ 139676 h 351796"/>
                      <a:gd name="connsiteX3" fmla="*/ 101131 w 119274"/>
                      <a:gd name="connsiteY3" fmla="*/ 7592 h 351796"/>
                      <a:gd name="connsiteX4" fmla="*/ 100116 w 119274"/>
                      <a:gd name="connsiteY4" fmla="*/ 613 h 351796"/>
                      <a:gd name="connsiteX5" fmla="*/ 22844 w 119274"/>
                      <a:gd name="connsiteY5" fmla="*/ 740 h 351796"/>
                      <a:gd name="connsiteX6" fmla="*/ 5 w 119274"/>
                      <a:gd name="connsiteY6" fmla="*/ 3214 h 351796"/>
                      <a:gd name="connsiteX7" fmla="*/ 1718 w 119274"/>
                      <a:gd name="connsiteY7" fmla="*/ 19392 h 351796"/>
                      <a:gd name="connsiteX8" fmla="*/ 6096 w 119274"/>
                      <a:gd name="connsiteY8" fmla="*/ 68559 h 351796"/>
                      <a:gd name="connsiteX9" fmla="*/ 6984 w 119274"/>
                      <a:gd name="connsiteY9" fmla="*/ 83594 h 351796"/>
                      <a:gd name="connsiteX10" fmla="*/ 11425 w 119274"/>
                      <a:gd name="connsiteY10" fmla="*/ 85307 h 351796"/>
                      <a:gd name="connsiteX11" fmla="*/ 38260 w 119274"/>
                      <a:gd name="connsiteY11" fmla="*/ 85307 h 351796"/>
                      <a:gd name="connsiteX12" fmla="*/ 81020 w 119274"/>
                      <a:gd name="connsiteY12" fmla="*/ 86005 h 351796"/>
                      <a:gd name="connsiteX13" fmla="*/ 98783 w 119274"/>
                      <a:gd name="connsiteY13" fmla="*/ 86893 h 351796"/>
                      <a:gd name="connsiteX14" fmla="*/ 101638 w 119274"/>
                      <a:gd name="connsiteY14" fmla="*/ 90827 h 351796"/>
                      <a:gd name="connsiteX15" fmla="*/ 89775 w 119274"/>
                      <a:gd name="connsiteY15" fmla="*/ 94062 h 351796"/>
                      <a:gd name="connsiteX16" fmla="*/ 61670 w 119274"/>
                      <a:gd name="connsiteY16" fmla="*/ 96981 h 351796"/>
                      <a:gd name="connsiteX17" fmla="*/ 28364 w 119274"/>
                      <a:gd name="connsiteY17" fmla="*/ 97868 h 351796"/>
                      <a:gd name="connsiteX18" fmla="*/ 11996 w 119274"/>
                      <a:gd name="connsiteY18" fmla="*/ 98186 h 351796"/>
                      <a:gd name="connsiteX19" fmla="*/ 8824 w 119274"/>
                      <a:gd name="connsiteY19" fmla="*/ 109225 h 351796"/>
                      <a:gd name="connsiteX20" fmla="*/ 12820 w 119274"/>
                      <a:gd name="connsiteY20" fmla="*/ 164736 h 351796"/>
                      <a:gd name="connsiteX21" fmla="*/ 16373 w 119274"/>
                      <a:gd name="connsiteY21" fmla="*/ 225576 h 351796"/>
                      <a:gd name="connsiteX22" fmla="*/ 17452 w 119274"/>
                      <a:gd name="connsiteY22" fmla="*/ 240104 h 351796"/>
                      <a:gd name="connsiteX23" fmla="*/ 23479 w 119274"/>
                      <a:gd name="connsiteY23" fmla="*/ 242134 h 351796"/>
                      <a:gd name="connsiteX24" fmla="*/ 53296 w 119274"/>
                      <a:gd name="connsiteY24" fmla="*/ 243276 h 351796"/>
                      <a:gd name="connsiteX25" fmla="*/ 89013 w 119274"/>
                      <a:gd name="connsiteY25" fmla="*/ 242832 h 351796"/>
                      <a:gd name="connsiteX26" fmla="*/ 101067 w 119274"/>
                      <a:gd name="connsiteY26" fmla="*/ 245179 h 351796"/>
                      <a:gd name="connsiteX27" fmla="*/ 98212 w 119274"/>
                      <a:gd name="connsiteY27" fmla="*/ 250001 h 351796"/>
                      <a:gd name="connsiteX28" fmla="*/ 73280 w 119274"/>
                      <a:gd name="connsiteY28" fmla="*/ 251523 h 351796"/>
                      <a:gd name="connsiteX29" fmla="*/ 34771 w 119274"/>
                      <a:gd name="connsiteY29" fmla="*/ 253236 h 351796"/>
                      <a:gd name="connsiteX30" fmla="*/ 19101 w 119274"/>
                      <a:gd name="connsiteY30" fmla="*/ 253363 h 351796"/>
                      <a:gd name="connsiteX31" fmla="*/ 16627 w 119274"/>
                      <a:gd name="connsiteY31" fmla="*/ 268335 h 351796"/>
                      <a:gd name="connsiteX32" fmla="*/ 16437 w 119274"/>
                      <a:gd name="connsiteY32" fmla="*/ 330508 h 351796"/>
                      <a:gd name="connsiteX33" fmla="*/ 16817 w 119274"/>
                      <a:gd name="connsiteY33" fmla="*/ 348335 h 351796"/>
                      <a:gd name="connsiteX34" fmla="*/ 25953 w 119274"/>
                      <a:gd name="connsiteY34" fmla="*/ 350619 h 351796"/>
                      <a:gd name="connsiteX35" fmla="*/ 66809 w 119274"/>
                      <a:gd name="connsiteY35" fmla="*/ 351760 h 351796"/>
                      <a:gd name="connsiteX36" fmla="*/ 113121 w 119274"/>
                      <a:gd name="connsiteY36" fmla="*/ 351633 h 351796"/>
                      <a:gd name="connsiteX37" fmla="*/ 119275 w 119274"/>
                      <a:gd name="connsiteY37" fmla="*/ 351380 h 351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19274" h="351796">
                        <a:moveTo>
                          <a:pt x="119275" y="351443"/>
                        </a:moveTo>
                        <a:cubicBezTo>
                          <a:pt x="119148" y="345480"/>
                          <a:pt x="118704" y="334758"/>
                          <a:pt x="118196" y="314393"/>
                        </a:cubicBezTo>
                        <a:cubicBezTo>
                          <a:pt x="117181" y="275314"/>
                          <a:pt x="115912" y="200707"/>
                          <a:pt x="112740" y="139676"/>
                        </a:cubicBezTo>
                        <a:cubicBezTo>
                          <a:pt x="109568" y="78646"/>
                          <a:pt x="104430" y="31192"/>
                          <a:pt x="101131" y="7592"/>
                        </a:cubicBezTo>
                        <a:cubicBezTo>
                          <a:pt x="100750" y="4991"/>
                          <a:pt x="100433" y="2643"/>
                          <a:pt x="100116" y="613"/>
                        </a:cubicBezTo>
                        <a:cubicBezTo>
                          <a:pt x="75944" y="-529"/>
                          <a:pt x="41686" y="169"/>
                          <a:pt x="22844" y="740"/>
                        </a:cubicBezTo>
                        <a:cubicBezTo>
                          <a:pt x="69" y="1438"/>
                          <a:pt x="-58" y="1945"/>
                          <a:pt x="5" y="3214"/>
                        </a:cubicBezTo>
                        <a:cubicBezTo>
                          <a:pt x="132" y="4483"/>
                          <a:pt x="513" y="6513"/>
                          <a:pt x="1718" y="19392"/>
                        </a:cubicBezTo>
                        <a:cubicBezTo>
                          <a:pt x="2987" y="32270"/>
                          <a:pt x="5081" y="55997"/>
                          <a:pt x="6096" y="68559"/>
                        </a:cubicBezTo>
                        <a:cubicBezTo>
                          <a:pt x="7111" y="81120"/>
                          <a:pt x="6984" y="82579"/>
                          <a:pt x="6984" y="83594"/>
                        </a:cubicBezTo>
                        <a:cubicBezTo>
                          <a:pt x="6984" y="84609"/>
                          <a:pt x="6984" y="85117"/>
                          <a:pt x="11425" y="85307"/>
                        </a:cubicBezTo>
                        <a:cubicBezTo>
                          <a:pt x="15866" y="85498"/>
                          <a:pt x="24684" y="85307"/>
                          <a:pt x="38260" y="85307"/>
                        </a:cubicBezTo>
                        <a:cubicBezTo>
                          <a:pt x="51773" y="85434"/>
                          <a:pt x="69981" y="85878"/>
                          <a:pt x="81020" y="86005"/>
                        </a:cubicBezTo>
                        <a:cubicBezTo>
                          <a:pt x="92122" y="86195"/>
                          <a:pt x="96119" y="86005"/>
                          <a:pt x="98783" y="86893"/>
                        </a:cubicBezTo>
                        <a:cubicBezTo>
                          <a:pt x="101448" y="87718"/>
                          <a:pt x="102844" y="89495"/>
                          <a:pt x="101638" y="90827"/>
                        </a:cubicBezTo>
                        <a:cubicBezTo>
                          <a:pt x="100433" y="92159"/>
                          <a:pt x="96626" y="93047"/>
                          <a:pt x="89775" y="94062"/>
                        </a:cubicBezTo>
                        <a:cubicBezTo>
                          <a:pt x="82923" y="95141"/>
                          <a:pt x="73090" y="96346"/>
                          <a:pt x="61670" y="96981"/>
                        </a:cubicBezTo>
                        <a:cubicBezTo>
                          <a:pt x="50251" y="97615"/>
                          <a:pt x="37245" y="97742"/>
                          <a:pt x="28364" y="97868"/>
                        </a:cubicBezTo>
                        <a:cubicBezTo>
                          <a:pt x="19482" y="97995"/>
                          <a:pt x="14787" y="98122"/>
                          <a:pt x="11996" y="98186"/>
                        </a:cubicBezTo>
                        <a:cubicBezTo>
                          <a:pt x="9204" y="98313"/>
                          <a:pt x="8316" y="98376"/>
                          <a:pt x="8824" y="109225"/>
                        </a:cubicBezTo>
                        <a:cubicBezTo>
                          <a:pt x="9331" y="120010"/>
                          <a:pt x="11234" y="141580"/>
                          <a:pt x="12820" y="164736"/>
                        </a:cubicBezTo>
                        <a:cubicBezTo>
                          <a:pt x="14406" y="187892"/>
                          <a:pt x="15675" y="212761"/>
                          <a:pt x="16373" y="225576"/>
                        </a:cubicBezTo>
                        <a:cubicBezTo>
                          <a:pt x="17071" y="238454"/>
                          <a:pt x="17261" y="239343"/>
                          <a:pt x="17452" y="240104"/>
                        </a:cubicBezTo>
                        <a:cubicBezTo>
                          <a:pt x="17642" y="240865"/>
                          <a:pt x="17769" y="241563"/>
                          <a:pt x="23479" y="242134"/>
                        </a:cubicBezTo>
                        <a:cubicBezTo>
                          <a:pt x="29188" y="242768"/>
                          <a:pt x="40417" y="243276"/>
                          <a:pt x="53296" y="243276"/>
                        </a:cubicBezTo>
                        <a:cubicBezTo>
                          <a:pt x="66175" y="243276"/>
                          <a:pt x="80576" y="242705"/>
                          <a:pt x="89013" y="242832"/>
                        </a:cubicBezTo>
                        <a:cubicBezTo>
                          <a:pt x="97451" y="242959"/>
                          <a:pt x="99798" y="243720"/>
                          <a:pt x="101067" y="245179"/>
                        </a:cubicBezTo>
                        <a:cubicBezTo>
                          <a:pt x="102273" y="246638"/>
                          <a:pt x="102400" y="248859"/>
                          <a:pt x="98212" y="250001"/>
                        </a:cubicBezTo>
                        <a:cubicBezTo>
                          <a:pt x="94025" y="251079"/>
                          <a:pt x="85588" y="251079"/>
                          <a:pt x="73280" y="251523"/>
                        </a:cubicBezTo>
                        <a:cubicBezTo>
                          <a:pt x="60972" y="251968"/>
                          <a:pt x="44731" y="252856"/>
                          <a:pt x="34771" y="253236"/>
                        </a:cubicBezTo>
                        <a:cubicBezTo>
                          <a:pt x="24811" y="253617"/>
                          <a:pt x="21131" y="253490"/>
                          <a:pt x="19101" y="253363"/>
                        </a:cubicBezTo>
                        <a:cubicBezTo>
                          <a:pt x="17071" y="253173"/>
                          <a:pt x="16817" y="252982"/>
                          <a:pt x="16627" y="268335"/>
                        </a:cubicBezTo>
                        <a:cubicBezTo>
                          <a:pt x="16500" y="283688"/>
                          <a:pt x="16437" y="314584"/>
                          <a:pt x="16437" y="330508"/>
                        </a:cubicBezTo>
                        <a:cubicBezTo>
                          <a:pt x="16437" y="346432"/>
                          <a:pt x="16437" y="347447"/>
                          <a:pt x="16817" y="348335"/>
                        </a:cubicBezTo>
                        <a:cubicBezTo>
                          <a:pt x="17134" y="349223"/>
                          <a:pt x="17769" y="349984"/>
                          <a:pt x="25953" y="350619"/>
                        </a:cubicBezTo>
                        <a:cubicBezTo>
                          <a:pt x="34137" y="351253"/>
                          <a:pt x="49997" y="351697"/>
                          <a:pt x="66809" y="351760"/>
                        </a:cubicBezTo>
                        <a:cubicBezTo>
                          <a:pt x="83621" y="351888"/>
                          <a:pt x="101448" y="351633"/>
                          <a:pt x="113121" y="351633"/>
                        </a:cubicBezTo>
                        <a:cubicBezTo>
                          <a:pt x="115405" y="351633"/>
                          <a:pt x="117435" y="351633"/>
                          <a:pt x="119275" y="35138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3" name="Freeform: Shape 9892">
                    <a:extLst>
                      <a:ext uri="{FF2B5EF4-FFF2-40B4-BE49-F238E27FC236}">
                        <a16:creationId xmlns:a16="http://schemas.microsoft.com/office/drawing/2014/main" id="{F407CF5D-EBEF-D3D1-BF06-78D6C75A5A65}"/>
                      </a:ext>
                    </a:extLst>
                  </p:cNvPr>
                  <p:cNvSpPr/>
                  <p:nvPr/>
                </p:nvSpPr>
                <p:spPr>
                  <a:xfrm>
                    <a:off x="1295312" y="3451188"/>
                    <a:ext cx="85164" cy="86199"/>
                  </a:xfrm>
                  <a:custGeom>
                    <a:avLst/>
                    <a:gdLst>
                      <a:gd name="connsiteX0" fmla="*/ 1166 w 85164"/>
                      <a:gd name="connsiteY0" fmla="*/ 14671 h 86199"/>
                      <a:gd name="connsiteX1" fmla="*/ 8208 w 85164"/>
                      <a:gd name="connsiteY1" fmla="*/ 71514 h 86199"/>
                      <a:gd name="connsiteX2" fmla="*/ 14425 w 85164"/>
                      <a:gd name="connsiteY2" fmla="*/ 85852 h 86199"/>
                      <a:gd name="connsiteX3" fmla="*/ 36883 w 85164"/>
                      <a:gd name="connsiteY3" fmla="*/ 86105 h 86199"/>
                      <a:gd name="connsiteX4" fmla="*/ 75646 w 85164"/>
                      <a:gd name="connsiteY4" fmla="*/ 83758 h 86199"/>
                      <a:gd name="connsiteX5" fmla="*/ 84718 w 85164"/>
                      <a:gd name="connsiteY5" fmla="*/ 79444 h 86199"/>
                      <a:gd name="connsiteX6" fmla="*/ 85035 w 85164"/>
                      <a:gd name="connsiteY6" fmla="*/ 72846 h 86199"/>
                      <a:gd name="connsiteX7" fmla="*/ 84718 w 85164"/>
                      <a:gd name="connsiteY7" fmla="*/ 54004 h 86199"/>
                      <a:gd name="connsiteX8" fmla="*/ 81673 w 85164"/>
                      <a:gd name="connsiteY8" fmla="*/ 11625 h 86199"/>
                      <a:gd name="connsiteX9" fmla="*/ 78057 w 85164"/>
                      <a:gd name="connsiteY9" fmla="*/ 1411 h 86199"/>
                      <a:gd name="connsiteX10" fmla="*/ 60357 w 85164"/>
                      <a:gd name="connsiteY10" fmla="*/ 1538 h 86199"/>
                      <a:gd name="connsiteX11" fmla="*/ 15186 w 85164"/>
                      <a:gd name="connsiteY11" fmla="*/ 460 h 86199"/>
                      <a:gd name="connsiteX12" fmla="*/ 849 w 85164"/>
                      <a:gd name="connsiteY12" fmla="*/ 16 h 86199"/>
                      <a:gd name="connsiteX13" fmla="*/ 1102 w 85164"/>
                      <a:gd name="connsiteY13" fmla="*/ 14671 h 86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5164" h="86199">
                        <a:moveTo>
                          <a:pt x="1166" y="14671"/>
                        </a:moveTo>
                        <a:cubicBezTo>
                          <a:pt x="2752" y="29008"/>
                          <a:pt x="6178" y="57366"/>
                          <a:pt x="8208" y="71514"/>
                        </a:cubicBezTo>
                        <a:cubicBezTo>
                          <a:pt x="10238" y="85725"/>
                          <a:pt x="10809" y="85725"/>
                          <a:pt x="14425" y="85852"/>
                        </a:cubicBezTo>
                        <a:cubicBezTo>
                          <a:pt x="18041" y="86042"/>
                          <a:pt x="24703" y="86359"/>
                          <a:pt x="36883" y="86105"/>
                        </a:cubicBezTo>
                        <a:cubicBezTo>
                          <a:pt x="49064" y="85852"/>
                          <a:pt x="66764" y="84964"/>
                          <a:pt x="75646" y="83758"/>
                        </a:cubicBezTo>
                        <a:cubicBezTo>
                          <a:pt x="84528" y="82616"/>
                          <a:pt x="84655" y="81157"/>
                          <a:pt x="84718" y="79444"/>
                        </a:cubicBezTo>
                        <a:cubicBezTo>
                          <a:pt x="84781" y="77731"/>
                          <a:pt x="84908" y="75764"/>
                          <a:pt x="85035" y="72846"/>
                        </a:cubicBezTo>
                        <a:cubicBezTo>
                          <a:pt x="85162" y="69928"/>
                          <a:pt x="85352" y="66058"/>
                          <a:pt x="84718" y="54004"/>
                        </a:cubicBezTo>
                        <a:cubicBezTo>
                          <a:pt x="84084" y="41950"/>
                          <a:pt x="82688" y="21776"/>
                          <a:pt x="81673" y="11625"/>
                        </a:cubicBezTo>
                        <a:cubicBezTo>
                          <a:pt x="80658" y="1475"/>
                          <a:pt x="80087" y="1348"/>
                          <a:pt x="78057" y="1411"/>
                        </a:cubicBezTo>
                        <a:cubicBezTo>
                          <a:pt x="76090" y="1411"/>
                          <a:pt x="72664" y="1665"/>
                          <a:pt x="60357" y="1538"/>
                        </a:cubicBezTo>
                        <a:cubicBezTo>
                          <a:pt x="48049" y="1348"/>
                          <a:pt x="26733" y="840"/>
                          <a:pt x="15186" y="460"/>
                        </a:cubicBezTo>
                        <a:cubicBezTo>
                          <a:pt x="3640" y="79"/>
                          <a:pt x="1864" y="-48"/>
                          <a:pt x="849" y="16"/>
                        </a:cubicBezTo>
                        <a:cubicBezTo>
                          <a:pt x="-166" y="16"/>
                          <a:pt x="-484" y="333"/>
                          <a:pt x="1102" y="146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4" name="Freeform: Shape 9893">
                    <a:extLst>
                      <a:ext uri="{FF2B5EF4-FFF2-40B4-BE49-F238E27FC236}">
                        <a16:creationId xmlns:a16="http://schemas.microsoft.com/office/drawing/2014/main" id="{282B06FB-E0DC-27F8-3137-71A6B40E769B}"/>
                      </a:ext>
                    </a:extLst>
                  </p:cNvPr>
                  <p:cNvSpPr/>
                  <p:nvPr/>
                </p:nvSpPr>
                <p:spPr>
                  <a:xfrm>
                    <a:off x="1306468" y="3551664"/>
                    <a:ext cx="83930" cy="140945"/>
                  </a:xfrm>
                  <a:custGeom>
                    <a:avLst/>
                    <a:gdLst>
                      <a:gd name="connsiteX0" fmla="*/ 1112 w 83930"/>
                      <a:gd name="connsiteY0" fmla="*/ 18239 h 140945"/>
                      <a:gd name="connsiteX1" fmla="*/ 6885 w 83930"/>
                      <a:gd name="connsiteY1" fmla="*/ 93163 h 140945"/>
                      <a:gd name="connsiteX2" fmla="*/ 7393 w 83930"/>
                      <a:gd name="connsiteY2" fmla="*/ 134844 h 140945"/>
                      <a:gd name="connsiteX3" fmla="*/ 9867 w 83930"/>
                      <a:gd name="connsiteY3" fmla="*/ 140934 h 140945"/>
                      <a:gd name="connsiteX4" fmla="*/ 28519 w 83930"/>
                      <a:gd name="connsiteY4" fmla="*/ 140744 h 140945"/>
                      <a:gd name="connsiteX5" fmla="*/ 73499 w 83930"/>
                      <a:gd name="connsiteY5" fmla="*/ 140109 h 140945"/>
                      <a:gd name="connsiteX6" fmla="*/ 83903 w 83930"/>
                      <a:gd name="connsiteY6" fmla="*/ 137508 h 140945"/>
                      <a:gd name="connsiteX7" fmla="*/ 82444 w 83930"/>
                      <a:gd name="connsiteY7" fmla="*/ 114035 h 140945"/>
                      <a:gd name="connsiteX8" fmla="*/ 77305 w 83930"/>
                      <a:gd name="connsiteY8" fmla="*/ 27057 h 140945"/>
                      <a:gd name="connsiteX9" fmla="*/ 75782 w 83930"/>
                      <a:gd name="connsiteY9" fmla="*/ 1046 h 140945"/>
                      <a:gd name="connsiteX10" fmla="*/ 72039 w 83930"/>
                      <a:gd name="connsiteY10" fmla="*/ 94 h 140945"/>
                      <a:gd name="connsiteX11" fmla="*/ 54212 w 83930"/>
                      <a:gd name="connsiteY11" fmla="*/ 919 h 140945"/>
                      <a:gd name="connsiteX12" fmla="*/ 16782 w 83930"/>
                      <a:gd name="connsiteY12" fmla="*/ 855 h 140945"/>
                      <a:gd name="connsiteX13" fmla="*/ 1366 w 83930"/>
                      <a:gd name="connsiteY13" fmla="*/ 602 h 140945"/>
                      <a:gd name="connsiteX14" fmla="*/ 1112 w 83930"/>
                      <a:gd name="connsiteY14" fmla="*/ 18239 h 14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930" h="140945">
                        <a:moveTo>
                          <a:pt x="1112" y="18239"/>
                        </a:moveTo>
                        <a:cubicBezTo>
                          <a:pt x="2635" y="35558"/>
                          <a:pt x="5680" y="69880"/>
                          <a:pt x="6885" y="93163"/>
                        </a:cubicBezTo>
                        <a:cubicBezTo>
                          <a:pt x="8091" y="116446"/>
                          <a:pt x="7456" y="128690"/>
                          <a:pt x="7393" y="134844"/>
                        </a:cubicBezTo>
                        <a:cubicBezTo>
                          <a:pt x="7329" y="140997"/>
                          <a:pt x="7773" y="140997"/>
                          <a:pt x="9867" y="140934"/>
                        </a:cubicBezTo>
                        <a:cubicBezTo>
                          <a:pt x="12024" y="140934"/>
                          <a:pt x="15830" y="140744"/>
                          <a:pt x="28519" y="140744"/>
                        </a:cubicBezTo>
                        <a:cubicBezTo>
                          <a:pt x="41207" y="140744"/>
                          <a:pt x="62777" y="140744"/>
                          <a:pt x="73499" y="140109"/>
                        </a:cubicBezTo>
                        <a:cubicBezTo>
                          <a:pt x="84157" y="139538"/>
                          <a:pt x="84030" y="138460"/>
                          <a:pt x="83903" y="137508"/>
                        </a:cubicBezTo>
                        <a:cubicBezTo>
                          <a:pt x="83776" y="136556"/>
                          <a:pt x="83776" y="135795"/>
                          <a:pt x="82444" y="114035"/>
                        </a:cubicBezTo>
                        <a:cubicBezTo>
                          <a:pt x="81112" y="92275"/>
                          <a:pt x="78574" y="49579"/>
                          <a:pt x="77305" y="27057"/>
                        </a:cubicBezTo>
                        <a:cubicBezTo>
                          <a:pt x="76036" y="4535"/>
                          <a:pt x="76100" y="2251"/>
                          <a:pt x="75782" y="1046"/>
                        </a:cubicBezTo>
                        <a:cubicBezTo>
                          <a:pt x="75465" y="-96"/>
                          <a:pt x="74704" y="-96"/>
                          <a:pt x="72039" y="94"/>
                        </a:cubicBezTo>
                        <a:cubicBezTo>
                          <a:pt x="69375" y="285"/>
                          <a:pt x="64807" y="729"/>
                          <a:pt x="54212" y="919"/>
                        </a:cubicBezTo>
                        <a:cubicBezTo>
                          <a:pt x="43554" y="1110"/>
                          <a:pt x="26869" y="919"/>
                          <a:pt x="16782" y="855"/>
                        </a:cubicBezTo>
                        <a:cubicBezTo>
                          <a:pt x="6631" y="729"/>
                          <a:pt x="3079" y="538"/>
                          <a:pt x="1366" y="602"/>
                        </a:cubicBezTo>
                        <a:cubicBezTo>
                          <a:pt x="-411" y="602"/>
                          <a:pt x="-411" y="919"/>
                          <a:pt x="1112" y="18239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5" name="Freeform: Shape 9894">
                    <a:extLst>
                      <a:ext uri="{FF2B5EF4-FFF2-40B4-BE49-F238E27FC236}">
                        <a16:creationId xmlns:a16="http://schemas.microsoft.com/office/drawing/2014/main" id="{288167CC-21F9-6A11-83A5-DB381215DC42}"/>
                      </a:ext>
                    </a:extLst>
                  </p:cNvPr>
                  <p:cNvSpPr/>
                  <p:nvPr/>
                </p:nvSpPr>
                <p:spPr>
                  <a:xfrm>
                    <a:off x="1313637" y="3706018"/>
                    <a:ext cx="81702" cy="95987"/>
                  </a:xfrm>
                  <a:custGeom>
                    <a:avLst/>
                    <a:gdLst>
                      <a:gd name="connsiteX0" fmla="*/ 478 w 81702"/>
                      <a:gd name="connsiteY0" fmla="*/ 16334 h 95987"/>
                      <a:gd name="connsiteX1" fmla="*/ 3460 w 81702"/>
                      <a:gd name="connsiteY1" fmla="*/ 80410 h 95987"/>
                      <a:gd name="connsiteX2" fmla="*/ 8535 w 81702"/>
                      <a:gd name="connsiteY2" fmla="*/ 95889 h 95987"/>
                      <a:gd name="connsiteX3" fmla="*/ 32198 w 81702"/>
                      <a:gd name="connsiteY3" fmla="*/ 95001 h 95987"/>
                      <a:gd name="connsiteX4" fmla="*/ 72864 w 81702"/>
                      <a:gd name="connsiteY4" fmla="*/ 95635 h 95987"/>
                      <a:gd name="connsiteX5" fmla="*/ 81683 w 81702"/>
                      <a:gd name="connsiteY5" fmla="*/ 93479 h 95987"/>
                      <a:gd name="connsiteX6" fmla="*/ 81429 w 81702"/>
                      <a:gd name="connsiteY6" fmla="*/ 72353 h 95987"/>
                      <a:gd name="connsiteX7" fmla="*/ 79018 w 81702"/>
                      <a:gd name="connsiteY7" fmla="*/ 14938 h 95987"/>
                      <a:gd name="connsiteX8" fmla="*/ 73435 w 81702"/>
                      <a:gd name="connsiteY8" fmla="*/ 791 h 95987"/>
                      <a:gd name="connsiteX9" fmla="*/ 54403 w 81702"/>
                      <a:gd name="connsiteY9" fmla="*/ 918 h 95987"/>
                      <a:gd name="connsiteX10" fmla="*/ 15894 w 81702"/>
                      <a:gd name="connsiteY10" fmla="*/ 1235 h 95987"/>
                      <a:gd name="connsiteX11" fmla="*/ 1176 w 81702"/>
                      <a:gd name="connsiteY11" fmla="*/ 29 h 95987"/>
                      <a:gd name="connsiteX12" fmla="*/ 478 w 81702"/>
                      <a:gd name="connsiteY12" fmla="*/ 16270 h 95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1702" h="95987">
                        <a:moveTo>
                          <a:pt x="478" y="16334"/>
                        </a:moveTo>
                        <a:cubicBezTo>
                          <a:pt x="1176" y="32511"/>
                          <a:pt x="2571" y="64486"/>
                          <a:pt x="3460" y="80410"/>
                        </a:cubicBezTo>
                        <a:cubicBezTo>
                          <a:pt x="4348" y="96333"/>
                          <a:pt x="4792" y="96270"/>
                          <a:pt x="8535" y="95889"/>
                        </a:cubicBezTo>
                        <a:cubicBezTo>
                          <a:pt x="12278" y="95572"/>
                          <a:pt x="19383" y="95001"/>
                          <a:pt x="32198" y="95001"/>
                        </a:cubicBezTo>
                        <a:cubicBezTo>
                          <a:pt x="45014" y="95001"/>
                          <a:pt x="63665" y="95572"/>
                          <a:pt x="72864" y="95635"/>
                        </a:cubicBezTo>
                        <a:cubicBezTo>
                          <a:pt x="82000" y="95762"/>
                          <a:pt x="81746" y="95445"/>
                          <a:pt x="81683" y="93479"/>
                        </a:cubicBezTo>
                        <a:cubicBezTo>
                          <a:pt x="81683" y="91575"/>
                          <a:pt x="81810" y="88022"/>
                          <a:pt x="81429" y="72353"/>
                        </a:cubicBezTo>
                        <a:cubicBezTo>
                          <a:pt x="81048" y="56682"/>
                          <a:pt x="80160" y="28895"/>
                          <a:pt x="79018" y="14938"/>
                        </a:cubicBezTo>
                        <a:cubicBezTo>
                          <a:pt x="77876" y="981"/>
                          <a:pt x="76544" y="854"/>
                          <a:pt x="73435" y="791"/>
                        </a:cubicBezTo>
                        <a:cubicBezTo>
                          <a:pt x="70327" y="791"/>
                          <a:pt x="65442" y="791"/>
                          <a:pt x="54403" y="918"/>
                        </a:cubicBezTo>
                        <a:cubicBezTo>
                          <a:pt x="43301" y="1108"/>
                          <a:pt x="26045" y="1425"/>
                          <a:pt x="15894" y="1235"/>
                        </a:cubicBezTo>
                        <a:cubicBezTo>
                          <a:pt x="5743" y="1045"/>
                          <a:pt x="2698" y="283"/>
                          <a:pt x="1176" y="29"/>
                        </a:cubicBezTo>
                        <a:cubicBezTo>
                          <a:pt x="-283" y="-161"/>
                          <a:pt x="-220" y="93"/>
                          <a:pt x="478" y="1627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6" name="Freeform: Shape 9895">
                    <a:extLst>
                      <a:ext uri="{FF2B5EF4-FFF2-40B4-BE49-F238E27FC236}">
                        <a16:creationId xmlns:a16="http://schemas.microsoft.com/office/drawing/2014/main" id="{F262412A-308D-BDF5-F949-C96DC0E2DF43}"/>
                      </a:ext>
                    </a:extLst>
                  </p:cNvPr>
                  <p:cNvSpPr/>
                  <p:nvPr/>
                </p:nvSpPr>
                <p:spPr>
                  <a:xfrm>
                    <a:off x="1517571" y="3443527"/>
                    <a:ext cx="104995" cy="12625"/>
                  </a:xfrm>
                  <a:custGeom>
                    <a:avLst/>
                    <a:gdLst>
                      <a:gd name="connsiteX0" fmla="*/ 0 w 104995"/>
                      <a:gd name="connsiteY0" fmla="*/ 0 h 12625"/>
                      <a:gd name="connsiteX1" fmla="*/ 104551 w 104995"/>
                      <a:gd name="connsiteY1" fmla="*/ 0 h 12625"/>
                      <a:gd name="connsiteX2" fmla="*/ 104995 w 104995"/>
                      <a:gd name="connsiteY2" fmla="*/ 12625 h 12625"/>
                      <a:gd name="connsiteX3" fmla="*/ 381 w 104995"/>
                      <a:gd name="connsiteY3" fmla="*/ 12625 h 12625"/>
                      <a:gd name="connsiteX4" fmla="*/ 0 w 104995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995" h="12625">
                        <a:moveTo>
                          <a:pt x="0" y="0"/>
                        </a:moveTo>
                        <a:lnTo>
                          <a:pt x="104551" y="0"/>
                        </a:lnTo>
                        <a:lnTo>
                          <a:pt x="104995" y="12625"/>
                        </a:lnTo>
                        <a:lnTo>
                          <a:pt x="381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7" name="Freeform: Shape 9896">
                    <a:extLst>
                      <a:ext uri="{FF2B5EF4-FFF2-40B4-BE49-F238E27FC236}">
                        <a16:creationId xmlns:a16="http://schemas.microsoft.com/office/drawing/2014/main" id="{448C1B6D-54CE-B3EA-9A7E-3232E7D26C73}"/>
                      </a:ext>
                    </a:extLst>
                  </p:cNvPr>
                  <p:cNvSpPr/>
                  <p:nvPr/>
                </p:nvSpPr>
                <p:spPr>
                  <a:xfrm>
                    <a:off x="1516238" y="3484638"/>
                    <a:ext cx="114701" cy="10594"/>
                  </a:xfrm>
                  <a:custGeom>
                    <a:avLst/>
                    <a:gdLst>
                      <a:gd name="connsiteX0" fmla="*/ 0 w 114701"/>
                      <a:gd name="connsiteY0" fmla="*/ 0 h 10594"/>
                      <a:gd name="connsiteX1" fmla="*/ 114321 w 114701"/>
                      <a:gd name="connsiteY1" fmla="*/ 0 h 10594"/>
                      <a:gd name="connsiteX2" fmla="*/ 114702 w 114701"/>
                      <a:gd name="connsiteY2" fmla="*/ 10595 h 10594"/>
                      <a:gd name="connsiteX3" fmla="*/ 381 w 114701"/>
                      <a:gd name="connsiteY3" fmla="*/ 10595 h 10594"/>
                      <a:gd name="connsiteX4" fmla="*/ 0 w 114701"/>
                      <a:gd name="connsiteY4" fmla="*/ 0 h 10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701" h="10594">
                        <a:moveTo>
                          <a:pt x="0" y="0"/>
                        </a:moveTo>
                        <a:lnTo>
                          <a:pt x="114321" y="0"/>
                        </a:lnTo>
                        <a:lnTo>
                          <a:pt x="114702" y="10595"/>
                        </a:lnTo>
                        <a:lnTo>
                          <a:pt x="381" y="1059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8" name="Freeform: Shape 9897">
                    <a:extLst>
                      <a:ext uri="{FF2B5EF4-FFF2-40B4-BE49-F238E27FC236}">
                        <a16:creationId xmlns:a16="http://schemas.microsoft.com/office/drawing/2014/main" id="{2334DAAA-22CD-72E8-3222-910859CBB7D9}"/>
                      </a:ext>
                    </a:extLst>
                  </p:cNvPr>
                  <p:cNvSpPr/>
                  <p:nvPr/>
                </p:nvSpPr>
                <p:spPr>
                  <a:xfrm>
                    <a:off x="1521187" y="3527016"/>
                    <a:ext cx="104107" cy="12561"/>
                  </a:xfrm>
                  <a:custGeom>
                    <a:avLst/>
                    <a:gdLst>
                      <a:gd name="connsiteX0" fmla="*/ 0 w 104107"/>
                      <a:gd name="connsiteY0" fmla="*/ 0 h 12561"/>
                      <a:gd name="connsiteX1" fmla="*/ 103727 w 104107"/>
                      <a:gd name="connsiteY1" fmla="*/ 0 h 12561"/>
                      <a:gd name="connsiteX2" fmla="*/ 104107 w 104107"/>
                      <a:gd name="connsiteY2" fmla="*/ 12561 h 12561"/>
                      <a:gd name="connsiteX3" fmla="*/ 444 w 104107"/>
                      <a:gd name="connsiteY3" fmla="*/ 12561 h 12561"/>
                      <a:gd name="connsiteX4" fmla="*/ 0 w 104107"/>
                      <a:gd name="connsiteY4" fmla="*/ 0 h 1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07" h="12561">
                        <a:moveTo>
                          <a:pt x="0" y="0"/>
                        </a:moveTo>
                        <a:lnTo>
                          <a:pt x="103727" y="0"/>
                        </a:lnTo>
                        <a:lnTo>
                          <a:pt x="104107" y="12561"/>
                        </a:lnTo>
                        <a:lnTo>
                          <a:pt x="444" y="125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99" name="Freeform: Shape 9898">
                    <a:extLst>
                      <a:ext uri="{FF2B5EF4-FFF2-40B4-BE49-F238E27FC236}">
                        <a16:creationId xmlns:a16="http://schemas.microsoft.com/office/drawing/2014/main" id="{B0FC3307-A4C5-DAC0-AF8A-DA50F7030FC6}"/>
                      </a:ext>
                    </a:extLst>
                  </p:cNvPr>
                  <p:cNvSpPr/>
                  <p:nvPr/>
                </p:nvSpPr>
                <p:spPr>
                  <a:xfrm>
                    <a:off x="1530132" y="3556136"/>
                    <a:ext cx="88817" cy="5265"/>
                  </a:xfrm>
                  <a:custGeom>
                    <a:avLst/>
                    <a:gdLst>
                      <a:gd name="connsiteX0" fmla="*/ 0 w 88817"/>
                      <a:gd name="connsiteY0" fmla="*/ 0 h 5265"/>
                      <a:gd name="connsiteX1" fmla="*/ 88627 w 88817"/>
                      <a:gd name="connsiteY1" fmla="*/ 0 h 5265"/>
                      <a:gd name="connsiteX2" fmla="*/ 88818 w 88817"/>
                      <a:gd name="connsiteY2" fmla="*/ 5266 h 5265"/>
                      <a:gd name="connsiteX3" fmla="*/ 190 w 88817"/>
                      <a:gd name="connsiteY3" fmla="*/ 5266 h 5265"/>
                      <a:gd name="connsiteX4" fmla="*/ 0 w 88817"/>
                      <a:gd name="connsiteY4" fmla="*/ 0 h 5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17" h="5265">
                        <a:moveTo>
                          <a:pt x="0" y="0"/>
                        </a:moveTo>
                        <a:lnTo>
                          <a:pt x="88627" y="0"/>
                        </a:lnTo>
                        <a:lnTo>
                          <a:pt x="88818" y="5266"/>
                        </a:lnTo>
                        <a:lnTo>
                          <a:pt x="190" y="52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0" name="Freeform: Shape 9899">
                    <a:extLst>
                      <a:ext uri="{FF2B5EF4-FFF2-40B4-BE49-F238E27FC236}">
                        <a16:creationId xmlns:a16="http://schemas.microsoft.com/office/drawing/2014/main" id="{C021F33A-A759-170D-5426-36BF679DA8D1}"/>
                      </a:ext>
                    </a:extLst>
                  </p:cNvPr>
                  <p:cNvSpPr/>
                  <p:nvPr/>
                </p:nvSpPr>
                <p:spPr>
                  <a:xfrm>
                    <a:off x="1523851" y="3579292"/>
                    <a:ext cx="103409" cy="18524"/>
                  </a:xfrm>
                  <a:custGeom>
                    <a:avLst/>
                    <a:gdLst>
                      <a:gd name="connsiteX0" fmla="*/ 0 w 103409"/>
                      <a:gd name="connsiteY0" fmla="*/ 0 h 18524"/>
                      <a:gd name="connsiteX1" fmla="*/ 102775 w 103409"/>
                      <a:gd name="connsiteY1" fmla="*/ 0 h 18524"/>
                      <a:gd name="connsiteX2" fmla="*/ 103409 w 103409"/>
                      <a:gd name="connsiteY2" fmla="*/ 18525 h 18524"/>
                      <a:gd name="connsiteX3" fmla="*/ 571 w 103409"/>
                      <a:gd name="connsiteY3" fmla="*/ 18525 h 18524"/>
                      <a:gd name="connsiteX4" fmla="*/ 0 w 103409"/>
                      <a:gd name="connsiteY4" fmla="*/ 0 h 18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09" h="18524">
                        <a:moveTo>
                          <a:pt x="0" y="0"/>
                        </a:moveTo>
                        <a:lnTo>
                          <a:pt x="102775" y="0"/>
                        </a:lnTo>
                        <a:lnTo>
                          <a:pt x="103409" y="18525"/>
                        </a:lnTo>
                        <a:lnTo>
                          <a:pt x="571" y="185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1" name="Freeform: Shape 9900">
                    <a:extLst>
                      <a:ext uri="{FF2B5EF4-FFF2-40B4-BE49-F238E27FC236}">
                        <a16:creationId xmlns:a16="http://schemas.microsoft.com/office/drawing/2014/main" id="{BC77884F-14A4-B1F8-6802-54C6BEBBDDF1}"/>
                      </a:ext>
                    </a:extLst>
                  </p:cNvPr>
                  <p:cNvSpPr/>
                  <p:nvPr/>
                </p:nvSpPr>
                <p:spPr>
                  <a:xfrm>
                    <a:off x="1525437" y="3628268"/>
                    <a:ext cx="99666" cy="12625"/>
                  </a:xfrm>
                  <a:custGeom>
                    <a:avLst/>
                    <a:gdLst>
                      <a:gd name="connsiteX0" fmla="*/ 0 w 99666"/>
                      <a:gd name="connsiteY0" fmla="*/ 0 h 12625"/>
                      <a:gd name="connsiteX1" fmla="*/ 99286 w 99666"/>
                      <a:gd name="connsiteY1" fmla="*/ 0 h 12625"/>
                      <a:gd name="connsiteX2" fmla="*/ 99666 w 99666"/>
                      <a:gd name="connsiteY2" fmla="*/ 12625 h 12625"/>
                      <a:gd name="connsiteX3" fmla="*/ 444 w 99666"/>
                      <a:gd name="connsiteY3" fmla="*/ 12625 h 12625"/>
                      <a:gd name="connsiteX4" fmla="*/ 0 w 99666"/>
                      <a:gd name="connsiteY4" fmla="*/ 0 h 12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66" h="12625">
                        <a:moveTo>
                          <a:pt x="0" y="0"/>
                        </a:moveTo>
                        <a:lnTo>
                          <a:pt x="99286" y="0"/>
                        </a:lnTo>
                        <a:lnTo>
                          <a:pt x="99666" y="12625"/>
                        </a:lnTo>
                        <a:lnTo>
                          <a:pt x="444" y="126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2" name="Freeform: Shape 9901">
                    <a:extLst>
                      <a:ext uri="{FF2B5EF4-FFF2-40B4-BE49-F238E27FC236}">
                        <a16:creationId xmlns:a16="http://schemas.microsoft.com/office/drawing/2014/main" id="{CE59B0E7-9C88-10BA-1AE4-E21D67C7273F}"/>
                      </a:ext>
                    </a:extLst>
                  </p:cNvPr>
                  <p:cNvSpPr/>
                  <p:nvPr/>
                </p:nvSpPr>
                <p:spPr>
                  <a:xfrm>
                    <a:off x="1529244" y="3662717"/>
                    <a:ext cx="88183" cy="14591"/>
                  </a:xfrm>
                  <a:custGeom>
                    <a:avLst/>
                    <a:gdLst>
                      <a:gd name="connsiteX0" fmla="*/ 0 w 88183"/>
                      <a:gd name="connsiteY0" fmla="*/ 0 h 14591"/>
                      <a:gd name="connsiteX1" fmla="*/ 87739 w 88183"/>
                      <a:gd name="connsiteY1" fmla="*/ 0 h 14591"/>
                      <a:gd name="connsiteX2" fmla="*/ 88183 w 88183"/>
                      <a:gd name="connsiteY2" fmla="*/ 14591 h 14591"/>
                      <a:gd name="connsiteX3" fmla="*/ 508 w 88183"/>
                      <a:gd name="connsiteY3" fmla="*/ 14591 h 14591"/>
                      <a:gd name="connsiteX4" fmla="*/ 0 w 88183"/>
                      <a:gd name="connsiteY4" fmla="*/ 0 h 14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83" h="14591">
                        <a:moveTo>
                          <a:pt x="0" y="0"/>
                        </a:moveTo>
                        <a:lnTo>
                          <a:pt x="87739" y="0"/>
                        </a:lnTo>
                        <a:lnTo>
                          <a:pt x="88183" y="14591"/>
                        </a:lnTo>
                        <a:lnTo>
                          <a:pt x="508" y="1459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3" name="Freeform: Shape 9902">
                    <a:extLst>
                      <a:ext uri="{FF2B5EF4-FFF2-40B4-BE49-F238E27FC236}">
                        <a16:creationId xmlns:a16="http://schemas.microsoft.com/office/drawing/2014/main" id="{45185655-E6C0-01FB-FD0B-20D46E34C148}"/>
                      </a:ext>
                    </a:extLst>
                  </p:cNvPr>
                  <p:cNvSpPr/>
                  <p:nvPr/>
                </p:nvSpPr>
                <p:spPr>
                  <a:xfrm>
                    <a:off x="1536920" y="3706428"/>
                    <a:ext cx="82917" cy="15226"/>
                  </a:xfrm>
                  <a:custGeom>
                    <a:avLst/>
                    <a:gdLst>
                      <a:gd name="connsiteX0" fmla="*/ 0 w 82917"/>
                      <a:gd name="connsiteY0" fmla="*/ 0 h 15226"/>
                      <a:gd name="connsiteX1" fmla="*/ 82410 w 82917"/>
                      <a:gd name="connsiteY1" fmla="*/ 0 h 15226"/>
                      <a:gd name="connsiteX2" fmla="*/ 82918 w 82917"/>
                      <a:gd name="connsiteY2" fmla="*/ 15226 h 15226"/>
                      <a:gd name="connsiteX3" fmla="*/ 444 w 82917"/>
                      <a:gd name="connsiteY3" fmla="*/ 15226 h 15226"/>
                      <a:gd name="connsiteX4" fmla="*/ 0 w 82917"/>
                      <a:gd name="connsiteY4" fmla="*/ 0 h 1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17" h="15226">
                        <a:moveTo>
                          <a:pt x="0" y="0"/>
                        </a:moveTo>
                        <a:lnTo>
                          <a:pt x="82410" y="0"/>
                        </a:lnTo>
                        <a:lnTo>
                          <a:pt x="82918" y="15226"/>
                        </a:lnTo>
                        <a:lnTo>
                          <a:pt x="444" y="152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904" name="Freeform: Shape 9903">
                    <a:extLst>
                      <a:ext uri="{FF2B5EF4-FFF2-40B4-BE49-F238E27FC236}">
                        <a16:creationId xmlns:a16="http://schemas.microsoft.com/office/drawing/2014/main" id="{7FA6EC14-3EB9-B1DB-7758-19F957907CA2}"/>
                      </a:ext>
                    </a:extLst>
                  </p:cNvPr>
                  <p:cNvSpPr/>
                  <p:nvPr/>
                </p:nvSpPr>
                <p:spPr>
                  <a:xfrm>
                    <a:off x="1538252" y="3747475"/>
                    <a:ext cx="86533" cy="17890"/>
                  </a:xfrm>
                  <a:custGeom>
                    <a:avLst/>
                    <a:gdLst>
                      <a:gd name="connsiteX0" fmla="*/ 0 w 86533"/>
                      <a:gd name="connsiteY0" fmla="*/ 0 h 17890"/>
                      <a:gd name="connsiteX1" fmla="*/ 85963 w 86533"/>
                      <a:gd name="connsiteY1" fmla="*/ 0 h 17890"/>
                      <a:gd name="connsiteX2" fmla="*/ 86534 w 86533"/>
                      <a:gd name="connsiteY2" fmla="*/ 17890 h 17890"/>
                      <a:gd name="connsiteX3" fmla="*/ 571 w 86533"/>
                      <a:gd name="connsiteY3" fmla="*/ 17890 h 17890"/>
                      <a:gd name="connsiteX4" fmla="*/ 0 w 86533"/>
                      <a:gd name="connsiteY4" fmla="*/ 0 h 17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33" h="17890">
                        <a:moveTo>
                          <a:pt x="0" y="0"/>
                        </a:moveTo>
                        <a:lnTo>
                          <a:pt x="85963" y="0"/>
                        </a:lnTo>
                        <a:lnTo>
                          <a:pt x="86534" y="17890"/>
                        </a:lnTo>
                        <a:lnTo>
                          <a:pt x="571" y="1789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802" name="Freeform: Shape 9801">
                  <a:extLst>
                    <a:ext uri="{FF2B5EF4-FFF2-40B4-BE49-F238E27FC236}">
                      <a16:creationId xmlns:a16="http://schemas.microsoft.com/office/drawing/2014/main" id="{F5521B6E-95BC-CADC-D53C-B6AFFEDD5729}"/>
                    </a:ext>
                  </a:extLst>
                </p:cNvPr>
                <p:cNvSpPr/>
                <p:nvPr/>
              </p:nvSpPr>
              <p:spPr>
                <a:xfrm>
                  <a:off x="1204526" y="3386623"/>
                  <a:ext cx="35299" cy="44651"/>
                </a:xfrm>
                <a:custGeom>
                  <a:avLst/>
                  <a:gdLst>
                    <a:gd name="connsiteX0" fmla="*/ 8971 w 35299"/>
                    <a:gd name="connsiteY0" fmla="*/ 18776 h 44651"/>
                    <a:gd name="connsiteX1" fmla="*/ 23372 w 35299"/>
                    <a:gd name="connsiteY1" fmla="*/ 42567 h 44651"/>
                    <a:gd name="connsiteX2" fmla="*/ 25846 w 35299"/>
                    <a:gd name="connsiteY2" fmla="*/ 44216 h 44651"/>
                    <a:gd name="connsiteX3" fmla="*/ 35299 w 35299"/>
                    <a:gd name="connsiteY3" fmla="*/ 44407 h 44651"/>
                    <a:gd name="connsiteX4" fmla="*/ 5862 w 35299"/>
                    <a:gd name="connsiteY4" fmla="*/ 1964 h 44651"/>
                    <a:gd name="connsiteX5" fmla="*/ 1421 w 35299"/>
                    <a:gd name="connsiteY5" fmla="*/ 251 h 44651"/>
                    <a:gd name="connsiteX6" fmla="*/ 216 w 35299"/>
                    <a:gd name="connsiteY6" fmla="*/ 1076 h 44651"/>
                    <a:gd name="connsiteX7" fmla="*/ 8908 w 35299"/>
                    <a:gd name="connsiteY7" fmla="*/ 18840 h 4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299" h="44651">
                      <a:moveTo>
                        <a:pt x="8971" y="18776"/>
                      </a:moveTo>
                      <a:lnTo>
                        <a:pt x="23372" y="42567"/>
                      </a:lnTo>
                      <a:cubicBezTo>
                        <a:pt x="23880" y="43391"/>
                        <a:pt x="24704" y="43962"/>
                        <a:pt x="25846" y="44216"/>
                      </a:cubicBezTo>
                      <a:cubicBezTo>
                        <a:pt x="28130" y="44724"/>
                        <a:pt x="31239" y="44787"/>
                        <a:pt x="35299" y="44407"/>
                      </a:cubicBezTo>
                      <a:lnTo>
                        <a:pt x="5862" y="1964"/>
                      </a:lnTo>
                      <a:lnTo>
                        <a:pt x="1421" y="251"/>
                      </a:lnTo>
                      <a:cubicBezTo>
                        <a:pt x="89" y="-256"/>
                        <a:pt x="-291" y="-2"/>
                        <a:pt x="216" y="1076"/>
                      </a:cubicBezTo>
                      <a:lnTo>
                        <a:pt x="8908" y="1884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03" name="Graphic 7643">
                  <a:extLst>
                    <a:ext uri="{FF2B5EF4-FFF2-40B4-BE49-F238E27FC236}">
                      <a16:creationId xmlns:a16="http://schemas.microsoft.com/office/drawing/2014/main" id="{410D65AA-060D-9297-1F84-1B283DB43507}"/>
                    </a:ext>
                  </a:extLst>
                </p:cNvPr>
                <p:cNvGrpSpPr/>
                <p:nvPr/>
              </p:nvGrpSpPr>
              <p:grpSpPr>
                <a:xfrm>
                  <a:off x="5385" y="3831631"/>
                  <a:ext cx="2062757" cy="275428"/>
                  <a:chOff x="5385" y="3831631"/>
                  <a:chExt cx="2062757" cy="275428"/>
                </a:xfrm>
                <a:grpFill/>
              </p:grpSpPr>
              <p:sp>
                <p:nvSpPr>
                  <p:cNvPr id="9880" name="Freeform: Shape 9879">
                    <a:extLst>
                      <a:ext uri="{FF2B5EF4-FFF2-40B4-BE49-F238E27FC236}">
                        <a16:creationId xmlns:a16="http://schemas.microsoft.com/office/drawing/2014/main" id="{FF45E20F-5931-5762-3261-680F6F8C8CA2}"/>
                      </a:ext>
                    </a:extLst>
                  </p:cNvPr>
                  <p:cNvSpPr/>
                  <p:nvPr/>
                </p:nvSpPr>
                <p:spPr>
                  <a:xfrm>
                    <a:off x="5385" y="3831631"/>
                    <a:ext cx="2062669" cy="275428"/>
                  </a:xfrm>
                  <a:custGeom>
                    <a:avLst/>
                    <a:gdLst>
                      <a:gd name="connsiteX0" fmla="*/ 254 w 2062669"/>
                      <a:gd name="connsiteY0" fmla="*/ 275428 h 275428"/>
                      <a:gd name="connsiteX1" fmla="*/ 123457 w 2062669"/>
                      <a:gd name="connsiteY1" fmla="*/ 270734 h 275428"/>
                      <a:gd name="connsiteX2" fmla="*/ 340680 w 2062669"/>
                      <a:gd name="connsiteY2" fmla="*/ 269973 h 275428"/>
                      <a:gd name="connsiteX3" fmla="*/ 519520 w 2062669"/>
                      <a:gd name="connsiteY3" fmla="*/ 264770 h 275428"/>
                      <a:gd name="connsiteX4" fmla="*/ 699250 w 2062669"/>
                      <a:gd name="connsiteY4" fmla="*/ 254620 h 275428"/>
                      <a:gd name="connsiteX5" fmla="*/ 947432 w 2062669"/>
                      <a:gd name="connsiteY5" fmla="*/ 246753 h 275428"/>
                      <a:gd name="connsiteX6" fmla="*/ 1162878 w 2062669"/>
                      <a:gd name="connsiteY6" fmla="*/ 245103 h 275428"/>
                      <a:gd name="connsiteX7" fmla="*/ 1445065 w 2062669"/>
                      <a:gd name="connsiteY7" fmla="*/ 252272 h 275428"/>
                      <a:gd name="connsiteX8" fmla="*/ 1813913 w 2062669"/>
                      <a:gd name="connsiteY8" fmla="*/ 258807 h 275428"/>
                      <a:gd name="connsiteX9" fmla="*/ 1998400 w 2062669"/>
                      <a:gd name="connsiteY9" fmla="*/ 272510 h 275428"/>
                      <a:gd name="connsiteX10" fmla="*/ 2040144 w 2062669"/>
                      <a:gd name="connsiteY10" fmla="*/ 262804 h 275428"/>
                      <a:gd name="connsiteX11" fmla="*/ 2060255 w 2062669"/>
                      <a:gd name="connsiteY11" fmla="*/ 231464 h 275428"/>
                      <a:gd name="connsiteX12" fmla="*/ 2057020 w 2062669"/>
                      <a:gd name="connsiteY12" fmla="*/ 214779 h 275428"/>
                      <a:gd name="connsiteX13" fmla="*/ 2018384 w 2062669"/>
                      <a:gd name="connsiteY13" fmla="*/ 172527 h 275428"/>
                      <a:gd name="connsiteX14" fmla="*/ 1938892 w 2062669"/>
                      <a:gd name="connsiteY14" fmla="*/ 96461 h 275428"/>
                      <a:gd name="connsiteX15" fmla="*/ 1864729 w 2062669"/>
                      <a:gd name="connsiteY15" fmla="*/ 34542 h 275428"/>
                      <a:gd name="connsiteX16" fmla="*/ 1842969 w 2062669"/>
                      <a:gd name="connsiteY16" fmla="*/ 4788 h 275428"/>
                      <a:gd name="connsiteX17" fmla="*/ 1835229 w 2062669"/>
                      <a:gd name="connsiteY17" fmla="*/ 30 h 275428"/>
                      <a:gd name="connsiteX18" fmla="*/ 1801224 w 2062669"/>
                      <a:gd name="connsiteY18" fmla="*/ 981 h 275428"/>
                      <a:gd name="connsiteX19" fmla="*/ 1722113 w 2062669"/>
                      <a:gd name="connsiteY19" fmla="*/ 2377 h 275428"/>
                      <a:gd name="connsiteX20" fmla="*/ 1544351 w 2062669"/>
                      <a:gd name="connsiteY20" fmla="*/ 4471 h 275428"/>
                      <a:gd name="connsiteX21" fmla="*/ 1311014 w 2062669"/>
                      <a:gd name="connsiteY21" fmla="*/ 3773 h 275428"/>
                      <a:gd name="connsiteX22" fmla="*/ 1142197 w 2062669"/>
                      <a:gd name="connsiteY22" fmla="*/ 3773 h 275428"/>
                      <a:gd name="connsiteX23" fmla="*/ 1010873 w 2062669"/>
                      <a:gd name="connsiteY23" fmla="*/ 6247 h 275428"/>
                      <a:gd name="connsiteX24" fmla="*/ 839518 w 2062669"/>
                      <a:gd name="connsiteY24" fmla="*/ 3583 h 275428"/>
                      <a:gd name="connsiteX25" fmla="*/ 624833 w 2062669"/>
                      <a:gd name="connsiteY25" fmla="*/ 6311 h 275428"/>
                      <a:gd name="connsiteX26" fmla="*/ 374240 w 2062669"/>
                      <a:gd name="connsiteY26" fmla="*/ 8595 h 275428"/>
                      <a:gd name="connsiteX27" fmla="*/ 73211 w 2062669"/>
                      <a:gd name="connsiteY27" fmla="*/ 6628 h 275428"/>
                      <a:gd name="connsiteX28" fmla="*/ 5456 w 2062669"/>
                      <a:gd name="connsiteY28" fmla="*/ 14495 h 275428"/>
                      <a:gd name="connsiteX29" fmla="*/ 1649 w 2062669"/>
                      <a:gd name="connsiteY29" fmla="*/ 46913 h 275428"/>
                      <a:gd name="connsiteX30" fmla="*/ 0 w 2062669"/>
                      <a:gd name="connsiteY30" fmla="*/ 59538 h 275428"/>
                      <a:gd name="connsiteX31" fmla="*/ 0 w 2062669"/>
                      <a:gd name="connsiteY31" fmla="*/ 275365 h 275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669" h="275428">
                        <a:moveTo>
                          <a:pt x="254" y="275428"/>
                        </a:moveTo>
                        <a:cubicBezTo>
                          <a:pt x="23854" y="273906"/>
                          <a:pt x="63314" y="271622"/>
                          <a:pt x="123457" y="270734"/>
                        </a:cubicBezTo>
                        <a:cubicBezTo>
                          <a:pt x="185883" y="269846"/>
                          <a:pt x="270704" y="270543"/>
                          <a:pt x="340680" y="269973"/>
                        </a:cubicBezTo>
                        <a:cubicBezTo>
                          <a:pt x="410655" y="269401"/>
                          <a:pt x="465849" y="267625"/>
                          <a:pt x="519520" y="264770"/>
                        </a:cubicBezTo>
                        <a:cubicBezTo>
                          <a:pt x="573192" y="261915"/>
                          <a:pt x="625341" y="257919"/>
                          <a:pt x="699250" y="254620"/>
                        </a:cubicBezTo>
                        <a:cubicBezTo>
                          <a:pt x="773159" y="251321"/>
                          <a:pt x="868765" y="248656"/>
                          <a:pt x="947432" y="246753"/>
                        </a:cubicBezTo>
                        <a:cubicBezTo>
                          <a:pt x="1026099" y="244850"/>
                          <a:pt x="1087827" y="243771"/>
                          <a:pt x="1162878" y="245103"/>
                        </a:cubicBezTo>
                        <a:cubicBezTo>
                          <a:pt x="1237929" y="246436"/>
                          <a:pt x="1326430" y="250179"/>
                          <a:pt x="1445065" y="252272"/>
                        </a:cubicBezTo>
                        <a:cubicBezTo>
                          <a:pt x="1563764" y="254366"/>
                          <a:pt x="1712660" y="254810"/>
                          <a:pt x="1813913" y="258807"/>
                        </a:cubicBezTo>
                        <a:cubicBezTo>
                          <a:pt x="1915228" y="262804"/>
                          <a:pt x="1968963" y="270290"/>
                          <a:pt x="1998400" y="272510"/>
                        </a:cubicBezTo>
                        <a:cubicBezTo>
                          <a:pt x="2027837" y="274731"/>
                          <a:pt x="2033102" y="271622"/>
                          <a:pt x="2040144" y="262804"/>
                        </a:cubicBezTo>
                        <a:cubicBezTo>
                          <a:pt x="2047250" y="253985"/>
                          <a:pt x="2056195" y="239394"/>
                          <a:pt x="2060255" y="231464"/>
                        </a:cubicBezTo>
                        <a:cubicBezTo>
                          <a:pt x="2064252" y="223534"/>
                          <a:pt x="2063364" y="222201"/>
                          <a:pt x="2057020" y="214779"/>
                        </a:cubicBezTo>
                        <a:cubicBezTo>
                          <a:pt x="2050739" y="207356"/>
                          <a:pt x="2039066" y="193907"/>
                          <a:pt x="2018384" y="172527"/>
                        </a:cubicBezTo>
                        <a:cubicBezTo>
                          <a:pt x="1997765" y="151147"/>
                          <a:pt x="1968138" y="121774"/>
                          <a:pt x="1938892" y="96461"/>
                        </a:cubicBezTo>
                        <a:cubicBezTo>
                          <a:pt x="1909709" y="71148"/>
                          <a:pt x="1880907" y="49895"/>
                          <a:pt x="1864729" y="34542"/>
                        </a:cubicBezTo>
                        <a:cubicBezTo>
                          <a:pt x="1848488" y="19126"/>
                          <a:pt x="1844872" y="9609"/>
                          <a:pt x="1842969" y="4788"/>
                        </a:cubicBezTo>
                        <a:cubicBezTo>
                          <a:pt x="1841129" y="-33"/>
                          <a:pt x="1841065" y="-97"/>
                          <a:pt x="1835229" y="30"/>
                        </a:cubicBezTo>
                        <a:cubicBezTo>
                          <a:pt x="1829392" y="220"/>
                          <a:pt x="1817719" y="601"/>
                          <a:pt x="1801224" y="981"/>
                        </a:cubicBezTo>
                        <a:cubicBezTo>
                          <a:pt x="1784730" y="1362"/>
                          <a:pt x="1763477" y="1679"/>
                          <a:pt x="1722113" y="2377"/>
                        </a:cubicBezTo>
                        <a:cubicBezTo>
                          <a:pt x="1680686" y="3075"/>
                          <a:pt x="1619148" y="4217"/>
                          <a:pt x="1544351" y="4471"/>
                        </a:cubicBezTo>
                        <a:cubicBezTo>
                          <a:pt x="1469553" y="4725"/>
                          <a:pt x="1381497" y="4217"/>
                          <a:pt x="1311014" y="3773"/>
                        </a:cubicBezTo>
                        <a:cubicBezTo>
                          <a:pt x="1240530" y="3329"/>
                          <a:pt x="1187684" y="3012"/>
                          <a:pt x="1142197" y="3773"/>
                        </a:cubicBezTo>
                        <a:cubicBezTo>
                          <a:pt x="1096709" y="4534"/>
                          <a:pt x="1058708" y="6437"/>
                          <a:pt x="1010873" y="6247"/>
                        </a:cubicBezTo>
                        <a:cubicBezTo>
                          <a:pt x="963102" y="6057"/>
                          <a:pt x="905561" y="3900"/>
                          <a:pt x="839518" y="3583"/>
                        </a:cubicBezTo>
                        <a:cubicBezTo>
                          <a:pt x="773476" y="3329"/>
                          <a:pt x="698932" y="4978"/>
                          <a:pt x="624833" y="6311"/>
                        </a:cubicBezTo>
                        <a:cubicBezTo>
                          <a:pt x="550734" y="7706"/>
                          <a:pt x="477078" y="8785"/>
                          <a:pt x="374240" y="8595"/>
                        </a:cubicBezTo>
                        <a:cubicBezTo>
                          <a:pt x="271402" y="8404"/>
                          <a:pt x="139507" y="6818"/>
                          <a:pt x="73211" y="6628"/>
                        </a:cubicBezTo>
                        <a:cubicBezTo>
                          <a:pt x="6979" y="6437"/>
                          <a:pt x="6408" y="7516"/>
                          <a:pt x="5456" y="14495"/>
                        </a:cubicBezTo>
                        <a:cubicBezTo>
                          <a:pt x="4504" y="21473"/>
                          <a:pt x="3172" y="34415"/>
                          <a:pt x="1649" y="46913"/>
                        </a:cubicBezTo>
                        <a:cubicBezTo>
                          <a:pt x="1142" y="51164"/>
                          <a:pt x="634" y="55351"/>
                          <a:pt x="0" y="59538"/>
                        </a:cubicBezTo>
                        <a:lnTo>
                          <a:pt x="0" y="27536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1" name="Freeform: Shape 9880">
                    <a:extLst>
                      <a:ext uri="{FF2B5EF4-FFF2-40B4-BE49-F238E27FC236}">
                        <a16:creationId xmlns:a16="http://schemas.microsoft.com/office/drawing/2014/main" id="{CCCD662B-190A-A08D-6101-FC5667C9E769}"/>
                      </a:ext>
                    </a:extLst>
                  </p:cNvPr>
                  <p:cNvSpPr/>
                  <p:nvPr/>
                </p:nvSpPr>
                <p:spPr>
                  <a:xfrm>
                    <a:off x="1418396" y="3842637"/>
                    <a:ext cx="649722" cy="262195"/>
                  </a:xfrm>
                  <a:custGeom>
                    <a:avLst/>
                    <a:gdLst>
                      <a:gd name="connsiteX0" fmla="*/ 36876 w 649722"/>
                      <a:gd name="connsiteY0" fmla="*/ 241394 h 262195"/>
                      <a:gd name="connsiteX1" fmla="*/ 400965 w 649722"/>
                      <a:gd name="connsiteY1" fmla="*/ 247802 h 262195"/>
                      <a:gd name="connsiteX2" fmla="*/ 585452 w 649722"/>
                      <a:gd name="connsiteY2" fmla="*/ 261505 h 262195"/>
                      <a:gd name="connsiteX3" fmla="*/ 627197 w 649722"/>
                      <a:gd name="connsiteY3" fmla="*/ 251798 h 262195"/>
                      <a:gd name="connsiteX4" fmla="*/ 647307 w 649722"/>
                      <a:gd name="connsiteY4" fmla="*/ 220458 h 262195"/>
                      <a:gd name="connsiteX5" fmla="*/ 644072 w 649722"/>
                      <a:gd name="connsiteY5" fmla="*/ 203773 h 262195"/>
                      <a:gd name="connsiteX6" fmla="*/ 605436 w 649722"/>
                      <a:gd name="connsiteY6" fmla="*/ 161521 h 262195"/>
                      <a:gd name="connsiteX7" fmla="*/ 525944 w 649722"/>
                      <a:gd name="connsiteY7" fmla="*/ 85455 h 262195"/>
                      <a:gd name="connsiteX8" fmla="*/ 451781 w 649722"/>
                      <a:gd name="connsiteY8" fmla="*/ 23536 h 262195"/>
                      <a:gd name="connsiteX9" fmla="*/ 432749 w 649722"/>
                      <a:gd name="connsiteY9" fmla="*/ 0 h 262195"/>
                      <a:gd name="connsiteX10" fmla="*/ 330799 w 649722"/>
                      <a:gd name="connsiteY10" fmla="*/ 3172 h 262195"/>
                      <a:gd name="connsiteX11" fmla="*/ 77922 w 649722"/>
                      <a:gd name="connsiteY11" fmla="*/ 5139 h 262195"/>
                      <a:gd name="connsiteX12" fmla="*/ 524 w 649722"/>
                      <a:gd name="connsiteY12" fmla="*/ 39397 h 262195"/>
                      <a:gd name="connsiteX13" fmla="*/ 7249 w 649722"/>
                      <a:gd name="connsiteY13" fmla="*/ 132656 h 262195"/>
                      <a:gd name="connsiteX14" fmla="*/ 36812 w 649722"/>
                      <a:gd name="connsiteY14" fmla="*/ 241394 h 262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49722" h="262195">
                        <a:moveTo>
                          <a:pt x="36876" y="241394"/>
                        </a:moveTo>
                        <a:cubicBezTo>
                          <a:pt x="154750" y="243424"/>
                          <a:pt x="300982" y="243932"/>
                          <a:pt x="400965" y="247802"/>
                        </a:cubicBezTo>
                        <a:cubicBezTo>
                          <a:pt x="502281" y="251798"/>
                          <a:pt x="556015" y="259284"/>
                          <a:pt x="585452" y="261505"/>
                        </a:cubicBezTo>
                        <a:cubicBezTo>
                          <a:pt x="614889" y="263725"/>
                          <a:pt x="620155" y="260617"/>
                          <a:pt x="627197" y="251798"/>
                        </a:cubicBezTo>
                        <a:cubicBezTo>
                          <a:pt x="634302" y="242980"/>
                          <a:pt x="643247" y="228389"/>
                          <a:pt x="647307" y="220458"/>
                        </a:cubicBezTo>
                        <a:cubicBezTo>
                          <a:pt x="651304" y="212528"/>
                          <a:pt x="650416" y="211196"/>
                          <a:pt x="644072" y="203773"/>
                        </a:cubicBezTo>
                        <a:cubicBezTo>
                          <a:pt x="637791" y="196351"/>
                          <a:pt x="626118" y="182901"/>
                          <a:pt x="605436" y="161521"/>
                        </a:cubicBezTo>
                        <a:cubicBezTo>
                          <a:pt x="584818" y="140142"/>
                          <a:pt x="555191" y="110768"/>
                          <a:pt x="525944" y="85455"/>
                        </a:cubicBezTo>
                        <a:cubicBezTo>
                          <a:pt x="496761" y="60142"/>
                          <a:pt x="467959" y="38890"/>
                          <a:pt x="451781" y="23536"/>
                        </a:cubicBezTo>
                        <a:cubicBezTo>
                          <a:pt x="440806" y="13132"/>
                          <a:pt x="435604" y="5392"/>
                          <a:pt x="432749" y="0"/>
                        </a:cubicBezTo>
                        <a:cubicBezTo>
                          <a:pt x="402234" y="1396"/>
                          <a:pt x="367849" y="2601"/>
                          <a:pt x="330799" y="3172"/>
                        </a:cubicBezTo>
                        <a:cubicBezTo>
                          <a:pt x="241918" y="4441"/>
                          <a:pt x="137557" y="1903"/>
                          <a:pt x="77922" y="5139"/>
                        </a:cubicBezTo>
                        <a:cubicBezTo>
                          <a:pt x="18287" y="8438"/>
                          <a:pt x="3379" y="17510"/>
                          <a:pt x="524" y="39397"/>
                        </a:cubicBezTo>
                        <a:cubicBezTo>
                          <a:pt x="-2268" y="61284"/>
                          <a:pt x="6995" y="95923"/>
                          <a:pt x="7249" y="132656"/>
                        </a:cubicBezTo>
                        <a:cubicBezTo>
                          <a:pt x="7502" y="167548"/>
                          <a:pt x="-364" y="204344"/>
                          <a:pt x="36812" y="241394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2" name="Freeform: Shape 9881">
                    <a:extLst>
                      <a:ext uri="{FF2B5EF4-FFF2-40B4-BE49-F238E27FC236}">
                        <a16:creationId xmlns:a16="http://schemas.microsoft.com/office/drawing/2014/main" id="{D1E79AD9-C78B-7C5C-927B-AEFF6D6353ED}"/>
                      </a:ext>
                    </a:extLst>
                  </p:cNvPr>
                  <p:cNvSpPr/>
                  <p:nvPr/>
                </p:nvSpPr>
                <p:spPr>
                  <a:xfrm>
                    <a:off x="346099" y="3841741"/>
                    <a:ext cx="1174391" cy="157813"/>
                  </a:xfrm>
                  <a:custGeom>
                    <a:avLst/>
                    <a:gdLst>
                      <a:gd name="connsiteX0" fmla="*/ 1173946 w 1174391"/>
                      <a:gd name="connsiteY0" fmla="*/ 9524 h 157813"/>
                      <a:gd name="connsiteX1" fmla="*/ 1160623 w 1174391"/>
                      <a:gd name="connsiteY1" fmla="*/ 50633 h 157813"/>
                      <a:gd name="connsiteX2" fmla="*/ 1129157 w 1174391"/>
                      <a:gd name="connsiteY2" fmla="*/ 108365 h 157813"/>
                      <a:gd name="connsiteX3" fmla="*/ 1079292 w 1174391"/>
                      <a:gd name="connsiteY3" fmla="*/ 146747 h 157813"/>
                      <a:gd name="connsiteX4" fmla="*/ 884717 w 1174391"/>
                      <a:gd name="connsiteY4" fmla="*/ 149729 h 157813"/>
                      <a:gd name="connsiteX5" fmla="*/ 581024 w 1174391"/>
                      <a:gd name="connsiteY5" fmla="*/ 145288 h 157813"/>
                      <a:gd name="connsiteX6" fmla="*/ 327830 w 1174391"/>
                      <a:gd name="connsiteY6" fmla="*/ 153535 h 157813"/>
                      <a:gd name="connsiteX7" fmla="*/ 56365 w 1174391"/>
                      <a:gd name="connsiteY7" fmla="*/ 153725 h 157813"/>
                      <a:gd name="connsiteX8" fmla="*/ 18554 w 1174391"/>
                      <a:gd name="connsiteY8" fmla="*/ 117501 h 157813"/>
                      <a:gd name="connsiteX9" fmla="*/ 173604 w 1174391"/>
                      <a:gd name="connsiteY9" fmla="*/ 85717 h 157813"/>
                      <a:gd name="connsiteX10" fmla="*/ 279488 w 1174391"/>
                      <a:gd name="connsiteY10" fmla="*/ 32489 h 157813"/>
                      <a:gd name="connsiteX11" fmla="*/ 359487 w 1174391"/>
                      <a:gd name="connsiteY11" fmla="*/ 14155 h 157813"/>
                      <a:gd name="connsiteX12" fmla="*/ 534395 w 1174391"/>
                      <a:gd name="connsiteY12" fmla="*/ 5780 h 157813"/>
                      <a:gd name="connsiteX13" fmla="*/ 847224 w 1174391"/>
                      <a:gd name="connsiteY13" fmla="*/ 2735 h 157813"/>
                      <a:gd name="connsiteX14" fmla="*/ 1122241 w 1174391"/>
                      <a:gd name="connsiteY14" fmla="*/ 7 h 157813"/>
                      <a:gd name="connsiteX15" fmla="*/ 1173819 w 1174391"/>
                      <a:gd name="connsiteY15" fmla="*/ 9460 h 157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74391" h="157813">
                        <a:moveTo>
                          <a:pt x="1173946" y="9524"/>
                        </a:moveTo>
                        <a:cubicBezTo>
                          <a:pt x="1172106" y="17644"/>
                          <a:pt x="1169061" y="32426"/>
                          <a:pt x="1160623" y="50633"/>
                        </a:cubicBezTo>
                        <a:cubicBezTo>
                          <a:pt x="1152186" y="68841"/>
                          <a:pt x="1138482" y="90475"/>
                          <a:pt x="1129157" y="108365"/>
                        </a:cubicBezTo>
                        <a:cubicBezTo>
                          <a:pt x="1119831" y="126256"/>
                          <a:pt x="1115009" y="140339"/>
                          <a:pt x="1079292" y="146747"/>
                        </a:cubicBezTo>
                        <a:cubicBezTo>
                          <a:pt x="1043638" y="153155"/>
                          <a:pt x="977088" y="151822"/>
                          <a:pt x="884717" y="149729"/>
                        </a:cubicBezTo>
                        <a:cubicBezTo>
                          <a:pt x="792347" y="147635"/>
                          <a:pt x="674092" y="144780"/>
                          <a:pt x="581024" y="145288"/>
                        </a:cubicBezTo>
                        <a:cubicBezTo>
                          <a:pt x="488019" y="145859"/>
                          <a:pt x="420200" y="149792"/>
                          <a:pt x="327830" y="153535"/>
                        </a:cubicBezTo>
                        <a:cubicBezTo>
                          <a:pt x="235459" y="157278"/>
                          <a:pt x="118601" y="160831"/>
                          <a:pt x="56365" y="153725"/>
                        </a:cubicBezTo>
                        <a:cubicBezTo>
                          <a:pt x="-5871" y="146683"/>
                          <a:pt x="-13547" y="128984"/>
                          <a:pt x="18554" y="117501"/>
                        </a:cubicBezTo>
                        <a:cubicBezTo>
                          <a:pt x="50655" y="106018"/>
                          <a:pt x="122597" y="100752"/>
                          <a:pt x="173604" y="85717"/>
                        </a:cubicBezTo>
                        <a:cubicBezTo>
                          <a:pt x="224674" y="70681"/>
                          <a:pt x="254872" y="45939"/>
                          <a:pt x="279488" y="32489"/>
                        </a:cubicBezTo>
                        <a:cubicBezTo>
                          <a:pt x="304103" y="19040"/>
                          <a:pt x="323135" y="16946"/>
                          <a:pt x="359487" y="14155"/>
                        </a:cubicBezTo>
                        <a:cubicBezTo>
                          <a:pt x="395839" y="11300"/>
                          <a:pt x="449637" y="7684"/>
                          <a:pt x="534395" y="5780"/>
                        </a:cubicBezTo>
                        <a:cubicBezTo>
                          <a:pt x="619152" y="3877"/>
                          <a:pt x="734933" y="3624"/>
                          <a:pt x="847224" y="2735"/>
                        </a:cubicBezTo>
                        <a:cubicBezTo>
                          <a:pt x="959451" y="1784"/>
                          <a:pt x="1068189" y="134"/>
                          <a:pt x="1122241" y="7"/>
                        </a:cubicBezTo>
                        <a:cubicBezTo>
                          <a:pt x="1176293" y="-120"/>
                          <a:pt x="1175659" y="1340"/>
                          <a:pt x="1173819" y="946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3" name="Freeform: Shape 9882">
                    <a:extLst>
                      <a:ext uri="{FF2B5EF4-FFF2-40B4-BE49-F238E27FC236}">
                        <a16:creationId xmlns:a16="http://schemas.microsoft.com/office/drawing/2014/main" id="{46C5BC28-FA34-6756-2496-4CB550A10EBD}"/>
                      </a:ext>
                    </a:extLst>
                  </p:cNvPr>
                  <p:cNvSpPr/>
                  <p:nvPr/>
                </p:nvSpPr>
                <p:spPr>
                  <a:xfrm>
                    <a:off x="559815" y="3846253"/>
                    <a:ext cx="73208" cy="247991"/>
                  </a:xfrm>
                  <a:custGeom>
                    <a:avLst/>
                    <a:gdLst>
                      <a:gd name="connsiteX0" fmla="*/ 49023 w 73208"/>
                      <a:gd name="connsiteY0" fmla="*/ 15226 h 247991"/>
                      <a:gd name="connsiteX1" fmla="*/ 25740 w 73208"/>
                      <a:gd name="connsiteY1" fmla="*/ 85202 h 247991"/>
                      <a:gd name="connsiteX2" fmla="*/ 3853 w 73208"/>
                      <a:gd name="connsiteY2" fmla="*/ 168056 h 247991"/>
                      <a:gd name="connsiteX3" fmla="*/ 427 w 73208"/>
                      <a:gd name="connsiteY3" fmla="*/ 204408 h 247991"/>
                      <a:gd name="connsiteX4" fmla="*/ 3155 w 73208"/>
                      <a:gd name="connsiteY4" fmla="*/ 247992 h 247991"/>
                      <a:gd name="connsiteX5" fmla="*/ 35637 w 73208"/>
                      <a:gd name="connsiteY5" fmla="*/ 245962 h 247991"/>
                      <a:gd name="connsiteX6" fmla="*/ 31958 w 73208"/>
                      <a:gd name="connsiteY6" fmla="*/ 211259 h 247991"/>
                      <a:gd name="connsiteX7" fmla="*/ 29927 w 73208"/>
                      <a:gd name="connsiteY7" fmla="*/ 185375 h 247991"/>
                      <a:gd name="connsiteX8" fmla="*/ 38302 w 73208"/>
                      <a:gd name="connsiteY8" fmla="*/ 149594 h 247991"/>
                      <a:gd name="connsiteX9" fmla="*/ 67929 w 73208"/>
                      <a:gd name="connsiteY9" fmla="*/ 32101 h 247991"/>
                      <a:gd name="connsiteX10" fmla="*/ 70403 w 73208"/>
                      <a:gd name="connsiteY10" fmla="*/ 2220 h 247991"/>
                      <a:gd name="connsiteX11" fmla="*/ 57080 w 73208"/>
                      <a:gd name="connsiteY11" fmla="*/ 0 h 247991"/>
                      <a:gd name="connsiteX12" fmla="*/ 48960 w 73208"/>
                      <a:gd name="connsiteY12" fmla="*/ 15226 h 247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3208" h="247991">
                        <a:moveTo>
                          <a:pt x="49023" y="15226"/>
                        </a:moveTo>
                        <a:cubicBezTo>
                          <a:pt x="44202" y="28993"/>
                          <a:pt x="34749" y="55067"/>
                          <a:pt x="25740" y="85202"/>
                        </a:cubicBezTo>
                        <a:cubicBezTo>
                          <a:pt x="16732" y="115400"/>
                          <a:pt x="8167" y="149721"/>
                          <a:pt x="3853" y="168056"/>
                        </a:cubicBezTo>
                        <a:cubicBezTo>
                          <a:pt x="-397" y="186390"/>
                          <a:pt x="-397" y="188674"/>
                          <a:pt x="427" y="204408"/>
                        </a:cubicBezTo>
                        <a:cubicBezTo>
                          <a:pt x="998" y="215510"/>
                          <a:pt x="1950" y="233273"/>
                          <a:pt x="3155" y="247992"/>
                        </a:cubicBezTo>
                        <a:cubicBezTo>
                          <a:pt x="13750" y="247357"/>
                          <a:pt x="24535" y="246660"/>
                          <a:pt x="35637" y="245962"/>
                        </a:cubicBezTo>
                        <a:cubicBezTo>
                          <a:pt x="35003" y="234035"/>
                          <a:pt x="33163" y="220839"/>
                          <a:pt x="31958" y="211259"/>
                        </a:cubicBezTo>
                        <a:cubicBezTo>
                          <a:pt x="29927" y="195082"/>
                          <a:pt x="29801" y="189245"/>
                          <a:pt x="29927" y="185375"/>
                        </a:cubicBezTo>
                        <a:cubicBezTo>
                          <a:pt x="30118" y="181505"/>
                          <a:pt x="30625" y="179666"/>
                          <a:pt x="38302" y="149594"/>
                        </a:cubicBezTo>
                        <a:cubicBezTo>
                          <a:pt x="46042" y="119523"/>
                          <a:pt x="60950" y="61284"/>
                          <a:pt x="67929" y="32101"/>
                        </a:cubicBezTo>
                        <a:cubicBezTo>
                          <a:pt x="74971" y="2982"/>
                          <a:pt x="74083" y="2982"/>
                          <a:pt x="70403" y="2220"/>
                        </a:cubicBezTo>
                        <a:cubicBezTo>
                          <a:pt x="66787" y="1459"/>
                          <a:pt x="60379" y="0"/>
                          <a:pt x="57080" y="0"/>
                        </a:cubicBezTo>
                        <a:cubicBezTo>
                          <a:pt x="53781" y="0"/>
                          <a:pt x="53718" y="1459"/>
                          <a:pt x="48960" y="1522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4" name="Freeform: Shape 9883">
                    <a:extLst>
                      <a:ext uri="{FF2B5EF4-FFF2-40B4-BE49-F238E27FC236}">
                        <a16:creationId xmlns:a16="http://schemas.microsoft.com/office/drawing/2014/main" id="{DACDBF02-CB41-4AF2-BCF4-548F355E9895}"/>
                      </a:ext>
                    </a:extLst>
                  </p:cNvPr>
                  <p:cNvSpPr/>
                  <p:nvPr/>
                </p:nvSpPr>
                <p:spPr>
                  <a:xfrm>
                    <a:off x="1367008" y="3842134"/>
                    <a:ext cx="113494" cy="242276"/>
                  </a:xfrm>
                  <a:custGeom>
                    <a:avLst/>
                    <a:gdLst>
                      <a:gd name="connsiteX0" fmla="*/ 7946 w 113494"/>
                      <a:gd name="connsiteY0" fmla="*/ 19471 h 242276"/>
                      <a:gd name="connsiteX1" fmla="*/ 44362 w 113494"/>
                      <a:gd name="connsiteY1" fmla="*/ 94712 h 242276"/>
                      <a:gd name="connsiteX2" fmla="*/ 76970 w 113494"/>
                      <a:gd name="connsiteY2" fmla="*/ 176298 h 242276"/>
                      <a:gd name="connsiteX3" fmla="*/ 84520 w 113494"/>
                      <a:gd name="connsiteY3" fmla="*/ 211190 h 242276"/>
                      <a:gd name="connsiteX4" fmla="*/ 83695 w 113494"/>
                      <a:gd name="connsiteY4" fmla="*/ 241833 h 242276"/>
                      <a:gd name="connsiteX5" fmla="*/ 111102 w 113494"/>
                      <a:gd name="connsiteY5" fmla="*/ 242277 h 242276"/>
                      <a:gd name="connsiteX6" fmla="*/ 113449 w 113494"/>
                      <a:gd name="connsiteY6" fmla="*/ 202753 h 242276"/>
                      <a:gd name="connsiteX7" fmla="*/ 104060 w 113494"/>
                      <a:gd name="connsiteY7" fmla="*/ 177313 h 242276"/>
                      <a:gd name="connsiteX8" fmla="*/ 76590 w 113494"/>
                      <a:gd name="connsiteY8" fmla="*/ 105307 h 242276"/>
                      <a:gd name="connsiteX9" fmla="*/ 39857 w 113494"/>
                      <a:gd name="connsiteY9" fmla="*/ 27148 h 242276"/>
                      <a:gd name="connsiteX10" fmla="*/ 24314 w 113494"/>
                      <a:gd name="connsiteY10" fmla="*/ 3484 h 242276"/>
                      <a:gd name="connsiteX11" fmla="*/ 12324 w 113494"/>
                      <a:gd name="connsiteY11" fmla="*/ 312 h 242276"/>
                      <a:gd name="connsiteX12" fmla="*/ 841 w 113494"/>
                      <a:gd name="connsiteY12" fmla="*/ 692 h 242276"/>
                      <a:gd name="connsiteX13" fmla="*/ 7946 w 113494"/>
                      <a:gd name="connsiteY13" fmla="*/ 19471 h 242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494" h="242276">
                        <a:moveTo>
                          <a:pt x="7946" y="19471"/>
                        </a:moveTo>
                        <a:cubicBezTo>
                          <a:pt x="15940" y="35014"/>
                          <a:pt x="30785" y="63944"/>
                          <a:pt x="44362" y="94712"/>
                        </a:cubicBezTo>
                        <a:cubicBezTo>
                          <a:pt x="57938" y="125482"/>
                          <a:pt x="70309" y="158154"/>
                          <a:pt x="76970" y="176298"/>
                        </a:cubicBezTo>
                        <a:cubicBezTo>
                          <a:pt x="83632" y="194442"/>
                          <a:pt x="84583" y="198185"/>
                          <a:pt x="84520" y="211190"/>
                        </a:cubicBezTo>
                        <a:cubicBezTo>
                          <a:pt x="84520" y="219375"/>
                          <a:pt x="84076" y="231302"/>
                          <a:pt x="83695" y="241833"/>
                        </a:cubicBezTo>
                        <a:cubicBezTo>
                          <a:pt x="92640" y="241960"/>
                          <a:pt x="101839" y="242150"/>
                          <a:pt x="111102" y="242277"/>
                        </a:cubicBezTo>
                        <a:cubicBezTo>
                          <a:pt x="112371" y="229144"/>
                          <a:pt x="113766" y="212079"/>
                          <a:pt x="113449" y="202753"/>
                        </a:cubicBezTo>
                        <a:cubicBezTo>
                          <a:pt x="113068" y="191460"/>
                          <a:pt x="110150" y="191460"/>
                          <a:pt x="104060" y="177313"/>
                        </a:cubicBezTo>
                        <a:cubicBezTo>
                          <a:pt x="98033" y="163166"/>
                          <a:pt x="88834" y="134998"/>
                          <a:pt x="76590" y="105307"/>
                        </a:cubicBezTo>
                        <a:cubicBezTo>
                          <a:pt x="64345" y="75680"/>
                          <a:pt x="48993" y="44594"/>
                          <a:pt x="39857" y="27148"/>
                        </a:cubicBezTo>
                        <a:cubicBezTo>
                          <a:pt x="30722" y="9638"/>
                          <a:pt x="27740" y="5705"/>
                          <a:pt x="24314" y="3484"/>
                        </a:cubicBezTo>
                        <a:cubicBezTo>
                          <a:pt x="20825" y="1264"/>
                          <a:pt x="16828" y="692"/>
                          <a:pt x="12324" y="312"/>
                        </a:cubicBezTo>
                        <a:cubicBezTo>
                          <a:pt x="7819" y="-69"/>
                          <a:pt x="2807" y="-259"/>
                          <a:pt x="841" y="692"/>
                        </a:cubicBezTo>
                        <a:cubicBezTo>
                          <a:pt x="-1126" y="1708"/>
                          <a:pt x="16" y="3864"/>
                          <a:pt x="7946" y="19471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5" name="Freeform: Shape 9884">
                    <a:extLst>
                      <a:ext uri="{FF2B5EF4-FFF2-40B4-BE49-F238E27FC236}">
                        <a16:creationId xmlns:a16="http://schemas.microsoft.com/office/drawing/2014/main" id="{00E2B728-3B88-3A5A-29DC-131B44DC0D7C}"/>
                      </a:ext>
                    </a:extLst>
                  </p:cNvPr>
                  <p:cNvSpPr/>
                  <p:nvPr/>
                </p:nvSpPr>
                <p:spPr>
                  <a:xfrm>
                    <a:off x="5639" y="4021365"/>
                    <a:ext cx="2062504" cy="44584"/>
                  </a:xfrm>
                  <a:custGeom>
                    <a:avLst/>
                    <a:gdLst>
                      <a:gd name="connsiteX0" fmla="*/ 0 w 2062504"/>
                      <a:gd name="connsiteY0" fmla="*/ 32912 h 44584"/>
                      <a:gd name="connsiteX1" fmla="*/ 17510 w 2062504"/>
                      <a:gd name="connsiteY1" fmla="*/ 31897 h 44584"/>
                      <a:gd name="connsiteX2" fmla="*/ 128659 w 2062504"/>
                      <a:gd name="connsiteY2" fmla="*/ 29803 h 44584"/>
                      <a:gd name="connsiteX3" fmla="*/ 272861 w 2062504"/>
                      <a:gd name="connsiteY3" fmla="*/ 28598 h 44584"/>
                      <a:gd name="connsiteX4" fmla="*/ 415287 w 2062504"/>
                      <a:gd name="connsiteY4" fmla="*/ 24854 h 44584"/>
                      <a:gd name="connsiteX5" fmla="*/ 572431 w 2062504"/>
                      <a:gd name="connsiteY5" fmla="*/ 19462 h 44584"/>
                      <a:gd name="connsiteX6" fmla="*/ 777726 w 2062504"/>
                      <a:gd name="connsiteY6" fmla="*/ 14831 h 44584"/>
                      <a:gd name="connsiteX7" fmla="*/ 1010112 w 2062504"/>
                      <a:gd name="connsiteY7" fmla="*/ 11215 h 44584"/>
                      <a:gd name="connsiteX8" fmla="*/ 1189841 w 2062504"/>
                      <a:gd name="connsiteY8" fmla="*/ 9755 h 44584"/>
                      <a:gd name="connsiteX9" fmla="*/ 1332901 w 2062504"/>
                      <a:gd name="connsiteY9" fmla="*/ 17368 h 44584"/>
                      <a:gd name="connsiteX10" fmla="*/ 1484779 w 2062504"/>
                      <a:gd name="connsiteY10" fmla="*/ 23522 h 44584"/>
                      <a:gd name="connsiteX11" fmla="*/ 1629362 w 2062504"/>
                      <a:gd name="connsiteY11" fmla="*/ 22507 h 44584"/>
                      <a:gd name="connsiteX12" fmla="*/ 1788980 w 2062504"/>
                      <a:gd name="connsiteY12" fmla="*/ 21936 h 44584"/>
                      <a:gd name="connsiteX13" fmla="*/ 1909138 w 2062504"/>
                      <a:gd name="connsiteY13" fmla="*/ 29676 h 44584"/>
                      <a:gd name="connsiteX14" fmla="*/ 2018003 w 2062504"/>
                      <a:gd name="connsiteY14" fmla="*/ 39192 h 44584"/>
                      <a:gd name="connsiteX15" fmla="*/ 2058542 w 2062504"/>
                      <a:gd name="connsiteY15" fmla="*/ 44585 h 44584"/>
                      <a:gd name="connsiteX16" fmla="*/ 2060065 w 2062504"/>
                      <a:gd name="connsiteY16" fmla="*/ 41730 h 44584"/>
                      <a:gd name="connsiteX17" fmla="*/ 2061460 w 2062504"/>
                      <a:gd name="connsiteY17" fmla="*/ 31008 h 44584"/>
                      <a:gd name="connsiteX18" fmla="*/ 1987615 w 2062504"/>
                      <a:gd name="connsiteY18" fmla="*/ 25299 h 44584"/>
                      <a:gd name="connsiteX19" fmla="*/ 1838337 w 2062504"/>
                      <a:gd name="connsiteY19" fmla="*/ 13626 h 44584"/>
                      <a:gd name="connsiteX20" fmla="*/ 1652962 w 2062504"/>
                      <a:gd name="connsiteY20" fmla="*/ 9438 h 44584"/>
                      <a:gd name="connsiteX21" fmla="*/ 1477420 w 2062504"/>
                      <a:gd name="connsiteY21" fmla="*/ 12293 h 44584"/>
                      <a:gd name="connsiteX22" fmla="*/ 1346033 w 2062504"/>
                      <a:gd name="connsiteY22" fmla="*/ 6140 h 44584"/>
                      <a:gd name="connsiteX23" fmla="*/ 1189460 w 2062504"/>
                      <a:gd name="connsiteY23" fmla="*/ 874 h 44584"/>
                      <a:gd name="connsiteX24" fmla="*/ 981500 w 2062504"/>
                      <a:gd name="connsiteY24" fmla="*/ 620 h 44584"/>
                      <a:gd name="connsiteX25" fmla="*/ 726720 w 2062504"/>
                      <a:gd name="connsiteY25" fmla="*/ 5378 h 44584"/>
                      <a:gd name="connsiteX26" fmla="*/ 516983 w 2062504"/>
                      <a:gd name="connsiteY26" fmla="*/ 10136 h 44584"/>
                      <a:gd name="connsiteX27" fmla="*/ 276921 w 2062504"/>
                      <a:gd name="connsiteY27" fmla="*/ 17622 h 44584"/>
                      <a:gd name="connsiteX28" fmla="*/ 135891 w 2062504"/>
                      <a:gd name="connsiteY28" fmla="*/ 18637 h 44584"/>
                      <a:gd name="connsiteX29" fmla="*/ 36732 w 2062504"/>
                      <a:gd name="connsiteY29" fmla="*/ 22444 h 44584"/>
                      <a:gd name="connsiteX30" fmla="*/ 0 w 2062504"/>
                      <a:gd name="connsiteY30" fmla="*/ 24093 h 44584"/>
                      <a:gd name="connsiteX31" fmla="*/ 0 w 2062504"/>
                      <a:gd name="connsiteY31" fmla="*/ 32975 h 44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062504" h="44584">
                        <a:moveTo>
                          <a:pt x="0" y="32912"/>
                        </a:moveTo>
                        <a:cubicBezTo>
                          <a:pt x="5773" y="32531"/>
                          <a:pt x="11610" y="32214"/>
                          <a:pt x="17510" y="31897"/>
                        </a:cubicBezTo>
                        <a:cubicBezTo>
                          <a:pt x="50626" y="30247"/>
                          <a:pt x="85328" y="30057"/>
                          <a:pt x="128659" y="29803"/>
                        </a:cubicBezTo>
                        <a:cubicBezTo>
                          <a:pt x="171989" y="29613"/>
                          <a:pt x="224011" y="29359"/>
                          <a:pt x="272861" y="28598"/>
                        </a:cubicBezTo>
                        <a:cubicBezTo>
                          <a:pt x="321711" y="27836"/>
                          <a:pt x="367452" y="26504"/>
                          <a:pt x="415287" y="24854"/>
                        </a:cubicBezTo>
                        <a:cubicBezTo>
                          <a:pt x="463058" y="23205"/>
                          <a:pt x="512923" y="21238"/>
                          <a:pt x="572431" y="19462"/>
                        </a:cubicBezTo>
                        <a:cubicBezTo>
                          <a:pt x="631875" y="17686"/>
                          <a:pt x="700963" y="16163"/>
                          <a:pt x="777726" y="14831"/>
                        </a:cubicBezTo>
                        <a:cubicBezTo>
                          <a:pt x="854490" y="13499"/>
                          <a:pt x="938931" y="12420"/>
                          <a:pt x="1010112" y="11215"/>
                        </a:cubicBezTo>
                        <a:cubicBezTo>
                          <a:pt x="1081229" y="10009"/>
                          <a:pt x="1139088" y="8677"/>
                          <a:pt x="1189841" y="9755"/>
                        </a:cubicBezTo>
                        <a:cubicBezTo>
                          <a:pt x="1240530" y="10834"/>
                          <a:pt x="1284051" y="14387"/>
                          <a:pt x="1332901" y="17368"/>
                        </a:cubicBezTo>
                        <a:cubicBezTo>
                          <a:pt x="1381751" y="20350"/>
                          <a:pt x="1435866" y="22761"/>
                          <a:pt x="1484779" y="23522"/>
                        </a:cubicBezTo>
                        <a:cubicBezTo>
                          <a:pt x="1533693" y="24284"/>
                          <a:pt x="1577404" y="23395"/>
                          <a:pt x="1629362" y="22507"/>
                        </a:cubicBezTo>
                        <a:cubicBezTo>
                          <a:pt x="1681320" y="21619"/>
                          <a:pt x="1741526" y="20731"/>
                          <a:pt x="1788980" y="21936"/>
                        </a:cubicBezTo>
                        <a:cubicBezTo>
                          <a:pt x="1836434" y="23142"/>
                          <a:pt x="1871073" y="26440"/>
                          <a:pt x="1909138" y="29676"/>
                        </a:cubicBezTo>
                        <a:cubicBezTo>
                          <a:pt x="1947203" y="32912"/>
                          <a:pt x="1988630" y="35957"/>
                          <a:pt x="2018003" y="39192"/>
                        </a:cubicBezTo>
                        <a:cubicBezTo>
                          <a:pt x="2035069" y="41032"/>
                          <a:pt x="2048074" y="42935"/>
                          <a:pt x="2058542" y="44585"/>
                        </a:cubicBezTo>
                        <a:cubicBezTo>
                          <a:pt x="2059113" y="43570"/>
                          <a:pt x="2059621" y="42618"/>
                          <a:pt x="2060065" y="41730"/>
                        </a:cubicBezTo>
                        <a:cubicBezTo>
                          <a:pt x="2062729" y="36464"/>
                          <a:pt x="2063237" y="34117"/>
                          <a:pt x="2061460" y="31008"/>
                        </a:cubicBezTo>
                        <a:cubicBezTo>
                          <a:pt x="2040905" y="29359"/>
                          <a:pt x="2015085" y="27519"/>
                          <a:pt x="1987615" y="25299"/>
                        </a:cubicBezTo>
                        <a:cubicBezTo>
                          <a:pt x="1943333" y="21682"/>
                          <a:pt x="1894991" y="16798"/>
                          <a:pt x="1838337" y="13626"/>
                        </a:cubicBezTo>
                        <a:cubicBezTo>
                          <a:pt x="1781684" y="10454"/>
                          <a:pt x="1716594" y="8868"/>
                          <a:pt x="1652962" y="9438"/>
                        </a:cubicBezTo>
                        <a:cubicBezTo>
                          <a:pt x="1589331" y="10009"/>
                          <a:pt x="1527095" y="12610"/>
                          <a:pt x="1477420" y="12293"/>
                        </a:cubicBezTo>
                        <a:cubicBezTo>
                          <a:pt x="1427809" y="11976"/>
                          <a:pt x="1390759" y="8677"/>
                          <a:pt x="1346033" y="6140"/>
                        </a:cubicBezTo>
                        <a:cubicBezTo>
                          <a:pt x="1301371" y="3602"/>
                          <a:pt x="1248968" y="1825"/>
                          <a:pt x="1189460" y="874"/>
                        </a:cubicBezTo>
                        <a:cubicBezTo>
                          <a:pt x="1129889" y="-141"/>
                          <a:pt x="1063149" y="-332"/>
                          <a:pt x="981500" y="620"/>
                        </a:cubicBezTo>
                        <a:cubicBezTo>
                          <a:pt x="899851" y="1635"/>
                          <a:pt x="803357" y="3855"/>
                          <a:pt x="726720" y="5378"/>
                        </a:cubicBezTo>
                        <a:cubicBezTo>
                          <a:pt x="650083" y="6901"/>
                          <a:pt x="593430" y="7789"/>
                          <a:pt x="516983" y="10136"/>
                        </a:cubicBezTo>
                        <a:cubicBezTo>
                          <a:pt x="440536" y="12420"/>
                          <a:pt x="344359" y="16227"/>
                          <a:pt x="276921" y="17622"/>
                        </a:cubicBezTo>
                        <a:cubicBezTo>
                          <a:pt x="209483" y="19081"/>
                          <a:pt x="170720" y="18193"/>
                          <a:pt x="135891" y="18637"/>
                        </a:cubicBezTo>
                        <a:cubicBezTo>
                          <a:pt x="101062" y="19081"/>
                          <a:pt x="70103" y="20921"/>
                          <a:pt x="36732" y="22444"/>
                        </a:cubicBezTo>
                        <a:cubicBezTo>
                          <a:pt x="24552" y="23015"/>
                          <a:pt x="12054" y="23586"/>
                          <a:pt x="0" y="24093"/>
                        </a:cubicBezTo>
                        <a:lnTo>
                          <a:pt x="0" y="32975"/>
                        </a:ln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86" name="Freeform: Shape 9885">
                    <a:extLst>
                      <a:ext uri="{FF2B5EF4-FFF2-40B4-BE49-F238E27FC236}">
                        <a16:creationId xmlns:a16="http://schemas.microsoft.com/office/drawing/2014/main" id="{5BFF4577-295C-A84A-8AC0-506D4F80C530}"/>
                      </a:ext>
                    </a:extLst>
                  </p:cNvPr>
                  <p:cNvSpPr/>
                  <p:nvPr/>
                </p:nvSpPr>
                <p:spPr>
                  <a:xfrm>
                    <a:off x="10270" y="3831631"/>
                    <a:ext cx="1845062" cy="27234"/>
                  </a:xfrm>
                  <a:custGeom>
                    <a:avLst/>
                    <a:gdLst>
                      <a:gd name="connsiteX0" fmla="*/ 1845062 w 1845062"/>
                      <a:gd name="connsiteY0" fmla="*/ 17730 h 27234"/>
                      <a:gd name="connsiteX1" fmla="*/ 1838211 w 1845062"/>
                      <a:gd name="connsiteY1" fmla="*/ 4788 h 27234"/>
                      <a:gd name="connsiteX2" fmla="*/ 1830471 w 1845062"/>
                      <a:gd name="connsiteY2" fmla="*/ 30 h 27234"/>
                      <a:gd name="connsiteX3" fmla="*/ 1796466 w 1845062"/>
                      <a:gd name="connsiteY3" fmla="*/ 981 h 27234"/>
                      <a:gd name="connsiteX4" fmla="*/ 1717355 w 1845062"/>
                      <a:gd name="connsiteY4" fmla="*/ 2377 h 27234"/>
                      <a:gd name="connsiteX5" fmla="*/ 1539593 w 1845062"/>
                      <a:gd name="connsiteY5" fmla="*/ 4471 h 27234"/>
                      <a:gd name="connsiteX6" fmla="*/ 1306256 w 1845062"/>
                      <a:gd name="connsiteY6" fmla="*/ 3773 h 27234"/>
                      <a:gd name="connsiteX7" fmla="*/ 1137438 w 1845062"/>
                      <a:gd name="connsiteY7" fmla="*/ 3773 h 27234"/>
                      <a:gd name="connsiteX8" fmla="*/ 1006115 w 1845062"/>
                      <a:gd name="connsiteY8" fmla="*/ 6247 h 27234"/>
                      <a:gd name="connsiteX9" fmla="*/ 834760 w 1845062"/>
                      <a:gd name="connsiteY9" fmla="*/ 3583 h 27234"/>
                      <a:gd name="connsiteX10" fmla="*/ 620075 w 1845062"/>
                      <a:gd name="connsiteY10" fmla="*/ 6311 h 27234"/>
                      <a:gd name="connsiteX11" fmla="*/ 369482 w 1845062"/>
                      <a:gd name="connsiteY11" fmla="*/ 8595 h 27234"/>
                      <a:gd name="connsiteX12" fmla="*/ 68453 w 1845062"/>
                      <a:gd name="connsiteY12" fmla="*/ 6628 h 27234"/>
                      <a:gd name="connsiteX13" fmla="*/ 698 w 1845062"/>
                      <a:gd name="connsiteY13" fmla="*/ 14495 h 27234"/>
                      <a:gd name="connsiteX14" fmla="*/ 0 w 1845062"/>
                      <a:gd name="connsiteY14" fmla="*/ 20267 h 27234"/>
                      <a:gd name="connsiteX15" fmla="*/ 127834 w 1845062"/>
                      <a:gd name="connsiteY15" fmla="*/ 25660 h 27234"/>
                      <a:gd name="connsiteX16" fmla="*/ 456650 w 1845062"/>
                      <a:gd name="connsiteY16" fmla="*/ 26294 h 27234"/>
                      <a:gd name="connsiteX17" fmla="*/ 677997 w 1845062"/>
                      <a:gd name="connsiteY17" fmla="*/ 24962 h 27234"/>
                      <a:gd name="connsiteX18" fmla="*/ 849859 w 1845062"/>
                      <a:gd name="connsiteY18" fmla="*/ 22298 h 27234"/>
                      <a:gd name="connsiteX19" fmla="*/ 1025655 w 1845062"/>
                      <a:gd name="connsiteY19" fmla="*/ 27119 h 27234"/>
                      <a:gd name="connsiteX20" fmla="*/ 1260388 w 1845062"/>
                      <a:gd name="connsiteY20" fmla="*/ 24708 h 27234"/>
                      <a:gd name="connsiteX21" fmla="*/ 1462702 w 1845062"/>
                      <a:gd name="connsiteY21" fmla="*/ 23186 h 27234"/>
                      <a:gd name="connsiteX22" fmla="*/ 1663874 w 1845062"/>
                      <a:gd name="connsiteY22" fmla="*/ 18428 h 27234"/>
                      <a:gd name="connsiteX23" fmla="*/ 1844999 w 1845062"/>
                      <a:gd name="connsiteY23" fmla="*/ 17540 h 2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45062" h="27234">
                        <a:moveTo>
                          <a:pt x="1845062" y="17730"/>
                        </a:moveTo>
                        <a:cubicBezTo>
                          <a:pt x="1840875" y="11767"/>
                          <a:pt x="1839289" y="7516"/>
                          <a:pt x="1838211" y="4788"/>
                        </a:cubicBezTo>
                        <a:cubicBezTo>
                          <a:pt x="1836371" y="-33"/>
                          <a:pt x="1836307" y="-97"/>
                          <a:pt x="1830471" y="30"/>
                        </a:cubicBezTo>
                        <a:cubicBezTo>
                          <a:pt x="1824634" y="220"/>
                          <a:pt x="1812961" y="601"/>
                          <a:pt x="1796466" y="981"/>
                        </a:cubicBezTo>
                        <a:cubicBezTo>
                          <a:pt x="1779971" y="1362"/>
                          <a:pt x="1758719" y="1679"/>
                          <a:pt x="1717355" y="2377"/>
                        </a:cubicBezTo>
                        <a:cubicBezTo>
                          <a:pt x="1675928" y="3075"/>
                          <a:pt x="1614390" y="4217"/>
                          <a:pt x="1539593" y="4471"/>
                        </a:cubicBezTo>
                        <a:cubicBezTo>
                          <a:pt x="1464795" y="4725"/>
                          <a:pt x="1376739" y="4217"/>
                          <a:pt x="1306256" y="3773"/>
                        </a:cubicBezTo>
                        <a:cubicBezTo>
                          <a:pt x="1235772" y="3329"/>
                          <a:pt x="1182926" y="3012"/>
                          <a:pt x="1137438" y="3773"/>
                        </a:cubicBezTo>
                        <a:cubicBezTo>
                          <a:pt x="1091951" y="4534"/>
                          <a:pt x="1053950" y="6437"/>
                          <a:pt x="1006115" y="6247"/>
                        </a:cubicBezTo>
                        <a:cubicBezTo>
                          <a:pt x="958344" y="6057"/>
                          <a:pt x="900802" y="3900"/>
                          <a:pt x="834760" y="3583"/>
                        </a:cubicBezTo>
                        <a:cubicBezTo>
                          <a:pt x="768718" y="3329"/>
                          <a:pt x="694174" y="4978"/>
                          <a:pt x="620075" y="6311"/>
                        </a:cubicBezTo>
                        <a:cubicBezTo>
                          <a:pt x="545976" y="7706"/>
                          <a:pt x="472320" y="8785"/>
                          <a:pt x="369482" y="8595"/>
                        </a:cubicBezTo>
                        <a:cubicBezTo>
                          <a:pt x="266644" y="8404"/>
                          <a:pt x="134749" y="6818"/>
                          <a:pt x="68453" y="6628"/>
                        </a:cubicBezTo>
                        <a:cubicBezTo>
                          <a:pt x="2220" y="6437"/>
                          <a:pt x="1649" y="7516"/>
                          <a:pt x="698" y="14495"/>
                        </a:cubicBezTo>
                        <a:cubicBezTo>
                          <a:pt x="508" y="16144"/>
                          <a:pt x="254" y="18111"/>
                          <a:pt x="0" y="20267"/>
                        </a:cubicBezTo>
                        <a:cubicBezTo>
                          <a:pt x="24108" y="22615"/>
                          <a:pt x="60523" y="24645"/>
                          <a:pt x="127834" y="25660"/>
                        </a:cubicBezTo>
                        <a:cubicBezTo>
                          <a:pt x="215637" y="26992"/>
                          <a:pt x="355905" y="26548"/>
                          <a:pt x="456650" y="26294"/>
                        </a:cubicBezTo>
                        <a:cubicBezTo>
                          <a:pt x="557395" y="26104"/>
                          <a:pt x="618552" y="26104"/>
                          <a:pt x="677997" y="24962"/>
                        </a:cubicBezTo>
                        <a:cubicBezTo>
                          <a:pt x="737505" y="23884"/>
                          <a:pt x="795300" y="21663"/>
                          <a:pt x="849859" y="22298"/>
                        </a:cubicBezTo>
                        <a:cubicBezTo>
                          <a:pt x="904355" y="22932"/>
                          <a:pt x="955616" y="26485"/>
                          <a:pt x="1025655" y="27119"/>
                        </a:cubicBezTo>
                        <a:cubicBezTo>
                          <a:pt x="1095694" y="27754"/>
                          <a:pt x="1184512" y="25597"/>
                          <a:pt x="1260388" y="24708"/>
                        </a:cubicBezTo>
                        <a:cubicBezTo>
                          <a:pt x="1336263" y="23820"/>
                          <a:pt x="1399197" y="24264"/>
                          <a:pt x="1462702" y="23186"/>
                        </a:cubicBezTo>
                        <a:cubicBezTo>
                          <a:pt x="1526143" y="22108"/>
                          <a:pt x="1590219" y="19443"/>
                          <a:pt x="1663874" y="18428"/>
                        </a:cubicBezTo>
                        <a:cubicBezTo>
                          <a:pt x="1728077" y="17540"/>
                          <a:pt x="1799638" y="17984"/>
                          <a:pt x="1844999" y="17540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9804" name="Freeform: Shape 9803">
                  <a:extLst>
                    <a:ext uri="{FF2B5EF4-FFF2-40B4-BE49-F238E27FC236}">
                      <a16:creationId xmlns:a16="http://schemas.microsoft.com/office/drawing/2014/main" id="{BCEA29D6-495B-5005-0CDA-C7F67F7D8EB1}"/>
                    </a:ext>
                  </a:extLst>
                </p:cNvPr>
                <p:cNvSpPr/>
                <p:nvPr/>
              </p:nvSpPr>
              <p:spPr>
                <a:xfrm>
                  <a:off x="921567" y="2244676"/>
                  <a:ext cx="61130" cy="26140"/>
                </a:xfrm>
                <a:custGeom>
                  <a:avLst/>
                  <a:gdLst>
                    <a:gd name="connsiteX0" fmla="*/ 59989 w 61130"/>
                    <a:gd name="connsiteY0" fmla="*/ 7171 h 26140"/>
                    <a:gd name="connsiteX1" fmla="*/ 61131 w 61130"/>
                    <a:gd name="connsiteY1" fmla="*/ 26140 h 26140"/>
                    <a:gd name="connsiteX2" fmla="*/ 50980 w 61130"/>
                    <a:gd name="connsiteY2" fmla="*/ 24998 h 26140"/>
                    <a:gd name="connsiteX3" fmla="*/ 40829 w 61130"/>
                    <a:gd name="connsiteY3" fmla="*/ 24173 h 26140"/>
                    <a:gd name="connsiteX4" fmla="*/ 481 w 61130"/>
                    <a:gd name="connsiteY4" fmla="*/ 15736 h 26140"/>
                    <a:gd name="connsiteX5" fmla="*/ 3526 w 61130"/>
                    <a:gd name="connsiteY5" fmla="*/ 7996 h 26140"/>
                    <a:gd name="connsiteX6" fmla="*/ 31567 w 61130"/>
                    <a:gd name="connsiteY6" fmla="*/ 129 h 26140"/>
                    <a:gd name="connsiteX7" fmla="*/ 45778 w 61130"/>
                    <a:gd name="connsiteY7" fmla="*/ 3492 h 26140"/>
                    <a:gd name="connsiteX8" fmla="*/ 59989 w 61130"/>
                    <a:gd name="connsiteY8" fmla="*/ 7171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1130" h="26140">
                      <a:moveTo>
                        <a:pt x="59989" y="7171"/>
                      </a:moveTo>
                      <a:lnTo>
                        <a:pt x="61131" y="26140"/>
                      </a:lnTo>
                      <a:cubicBezTo>
                        <a:pt x="57768" y="25886"/>
                        <a:pt x="54406" y="25506"/>
                        <a:pt x="50980" y="24998"/>
                      </a:cubicBezTo>
                      <a:cubicBezTo>
                        <a:pt x="47173" y="24427"/>
                        <a:pt x="43811" y="24110"/>
                        <a:pt x="40829" y="24173"/>
                      </a:cubicBezTo>
                      <a:cubicBezTo>
                        <a:pt x="27887" y="24237"/>
                        <a:pt x="5937" y="28297"/>
                        <a:pt x="481" y="15736"/>
                      </a:cubicBezTo>
                      <a:cubicBezTo>
                        <a:pt x="-725" y="13008"/>
                        <a:pt x="354" y="10407"/>
                        <a:pt x="3526" y="7996"/>
                      </a:cubicBezTo>
                      <a:cubicBezTo>
                        <a:pt x="11329" y="1969"/>
                        <a:pt x="20718" y="-632"/>
                        <a:pt x="31567" y="129"/>
                      </a:cubicBezTo>
                      <a:cubicBezTo>
                        <a:pt x="34549" y="319"/>
                        <a:pt x="39307" y="1461"/>
                        <a:pt x="45778" y="3492"/>
                      </a:cubicBezTo>
                      <a:cubicBezTo>
                        <a:pt x="50282" y="4951"/>
                        <a:pt x="55040" y="6156"/>
                        <a:pt x="59989" y="717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5" name="Freeform: Shape 9804">
                  <a:extLst>
                    <a:ext uri="{FF2B5EF4-FFF2-40B4-BE49-F238E27FC236}">
                      <a16:creationId xmlns:a16="http://schemas.microsoft.com/office/drawing/2014/main" id="{800554A9-9A3F-AA03-527B-ABA1C73258C0}"/>
                    </a:ext>
                  </a:extLst>
                </p:cNvPr>
                <p:cNvSpPr/>
                <p:nvPr/>
              </p:nvSpPr>
              <p:spPr>
                <a:xfrm>
                  <a:off x="84915" y="2267372"/>
                  <a:ext cx="75540" cy="28063"/>
                </a:xfrm>
                <a:custGeom>
                  <a:avLst/>
                  <a:gdLst>
                    <a:gd name="connsiteX0" fmla="*/ 64545 w 75540"/>
                    <a:gd name="connsiteY0" fmla="*/ 26727 h 28063"/>
                    <a:gd name="connsiteX1" fmla="*/ 12396 w 75540"/>
                    <a:gd name="connsiteY1" fmla="*/ 28059 h 28063"/>
                    <a:gd name="connsiteX2" fmla="*/ 533 w 75540"/>
                    <a:gd name="connsiteY2" fmla="*/ 16513 h 28063"/>
                    <a:gd name="connsiteX3" fmla="*/ 4974 w 75540"/>
                    <a:gd name="connsiteY3" fmla="*/ 5918 h 28063"/>
                    <a:gd name="connsiteX4" fmla="*/ 16583 w 75540"/>
                    <a:gd name="connsiteY4" fmla="*/ 18 h 28063"/>
                    <a:gd name="connsiteX5" fmla="*/ 52618 w 75540"/>
                    <a:gd name="connsiteY5" fmla="*/ 1731 h 28063"/>
                    <a:gd name="connsiteX6" fmla="*/ 59660 w 75540"/>
                    <a:gd name="connsiteY6" fmla="*/ 3888 h 28063"/>
                    <a:gd name="connsiteX7" fmla="*/ 71333 w 75540"/>
                    <a:gd name="connsiteY7" fmla="*/ 11438 h 28063"/>
                    <a:gd name="connsiteX8" fmla="*/ 64545 w 75540"/>
                    <a:gd name="connsiteY8" fmla="*/ 26727 h 28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540" h="28063">
                      <a:moveTo>
                        <a:pt x="64545" y="26727"/>
                      </a:moveTo>
                      <a:lnTo>
                        <a:pt x="12396" y="28059"/>
                      </a:lnTo>
                      <a:cubicBezTo>
                        <a:pt x="4212" y="28250"/>
                        <a:pt x="-1878" y="22286"/>
                        <a:pt x="533" y="16513"/>
                      </a:cubicBezTo>
                      <a:lnTo>
                        <a:pt x="4974" y="5918"/>
                      </a:lnTo>
                      <a:cubicBezTo>
                        <a:pt x="6560" y="2175"/>
                        <a:pt x="11318" y="-236"/>
                        <a:pt x="16583" y="18"/>
                      </a:cubicBezTo>
                      <a:lnTo>
                        <a:pt x="52618" y="1731"/>
                      </a:lnTo>
                      <a:cubicBezTo>
                        <a:pt x="55219" y="1858"/>
                        <a:pt x="57693" y="2619"/>
                        <a:pt x="59660" y="3888"/>
                      </a:cubicBezTo>
                      <a:lnTo>
                        <a:pt x="71333" y="11438"/>
                      </a:lnTo>
                      <a:cubicBezTo>
                        <a:pt x="79454" y="16703"/>
                        <a:pt x="75076" y="26473"/>
                        <a:pt x="64545" y="2672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6" name="Freeform: Shape 9805">
                  <a:extLst>
                    <a:ext uri="{FF2B5EF4-FFF2-40B4-BE49-F238E27FC236}">
                      <a16:creationId xmlns:a16="http://schemas.microsoft.com/office/drawing/2014/main" id="{47371354-8034-03BB-38D0-9F3D88AEE410}"/>
                    </a:ext>
                  </a:extLst>
                </p:cNvPr>
                <p:cNvSpPr/>
                <p:nvPr/>
              </p:nvSpPr>
              <p:spPr>
                <a:xfrm>
                  <a:off x="913243" y="2282715"/>
                  <a:ext cx="50139" cy="25558"/>
                </a:xfrm>
                <a:custGeom>
                  <a:avLst/>
                  <a:gdLst>
                    <a:gd name="connsiteX0" fmla="*/ 43761 w 50139"/>
                    <a:gd name="connsiteY0" fmla="*/ 19758 h 25558"/>
                    <a:gd name="connsiteX1" fmla="*/ 25807 w 50139"/>
                    <a:gd name="connsiteY1" fmla="*/ 25024 h 25558"/>
                    <a:gd name="connsiteX2" fmla="*/ 16735 w 50139"/>
                    <a:gd name="connsiteY2" fmla="*/ 24516 h 25558"/>
                    <a:gd name="connsiteX3" fmla="*/ 5442 w 50139"/>
                    <a:gd name="connsiteY3" fmla="*/ 19758 h 25558"/>
                    <a:gd name="connsiteX4" fmla="*/ 4618 w 50139"/>
                    <a:gd name="connsiteY4" fmla="*/ 6372 h 25558"/>
                    <a:gd name="connsiteX5" fmla="*/ 15276 w 50139"/>
                    <a:gd name="connsiteY5" fmla="*/ 1234 h 25558"/>
                    <a:gd name="connsiteX6" fmla="*/ 24284 w 50139"/>
                    <a:gd name="connsiteY6" fmla="*/ 409 h 25558"/>
                    <a:gd name="connsiteX7" fmla="*/ 42809 w 50139"/>
                    <a:gd name="connsiteY7" fmla="*/ 5103 h 25558"/>
                    <a:gd name="connsiteX8" fmla="*/ 43697 w 50139"/>
                    <a:gd name="connsiteY8" fmla="*/ 19822 h 25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39" h="25558">
                      <a:moveTo>
                        <a:pt x="43761" y="19758"/>
                      </a:moveTo>
                      <a:lnTo>
                        <a:pt x="25807" y="25024"/>
                      </a:lnTo>
                      <a:cubicBezTo>
                        <a:pt x="22889" y="25912"/>
                        <a:pt x="19526" y="25658"/>
                        <a:pt x="16735" y="24516"/>
                      </a:cubicBezTo>
                      <a:lnTo>
                        <a:pt x="5442" y="19758"/>
                      </a:lnTo>
                      <a:cubicBezTo>
                        <a:pt x="-1473" y="16777"/>
                        <a:pt x="-1853" y="9481"/>
                        <a:pt x="4618" y="6372"/>
                      </a:cubicBezTo>
                      <a:lnTo>
                        <a:pt x="15276" y="1234"/>
                      </a:lnTo>
                      <a:cubicBezTo>
                        <a:pt x="17877" y="-35"/>
                        <a:pt x="21176" y="-352"/>
                        <a:pt x="24284" y="409"/>
                      </a:cubicBezTo>
                      <a:lnTo>
                        <a:pt x="42809" y="5103"/>
                      </a:lnTo>
                      <a:cubicBezTo>
                        <a:pt x="52135" y="7451"/>
                        <a:pt x="52706" y="17157"/>
                        <a:pt x="43697" y="1982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7" name="Freeform: Shape 9806">
                  <a:extLst>
                    <a:ext uri="{FF2B5EF4-FFF2-40B4-BE49-F238E27FC236}">
                      <a16:creationId xmlns:a16="http://schemas.microsoft.com/office/drawing/2014/main" id="{44A594FB-70E5-4625-AEA9-44E12E14A5B8}"/>
                    </a:ext>
                  </a:extLst>
                </p:cNvPr>
                <p:cNvSpPr/>
                <p:nvPr/>
              </p:nvSpPr>
              <p:spPr>
                <a:xfrm>
                  <a:off x="90954" y="2306851"/>
                  <a:ext cx="89707" cy="32165"/>
                </a:xfrm>
                <a:custGeom>
                  <a:avLst/>
                  <a:gdLst>
                    <a:gd name="connsiteX0" fmla="*/ 89021 w 89707"/>
                    <a:gd name="connsiteY0" fmla="*/ 22458 h 32165"/>
                    <a:gd name="connsiteX1" fmla="*/ 66183 w 89707"/>
                    <a:gd name="connsiteY1" fmla="*/ 31213 h 32165"/>
                    <a:gd name="connsiteX2" fmla="*/ 12321 w 89707"/>
                    <a:gd name="connsiteY2" fmla="*/ 31530 h 32165"/>
                    <a:gd name="connsiteX3" fmla="*/ 77 w 89707"/>
                    <a:gd name="connsiteY3" fmla="*/ 19730 h 32165"/>
                    <a:gd name="connsiteX4" fmla="*/ 17713 w 89707"/>
                    <a:gd name="connsiteY4" fmla="*/ 1649 h 32165"/>
                    <a:gd name="connsiteX5" fmla="*/ 64723 w 89707"/>
                    <a:gd name="connsiteY5" fmla="*/ 63 h 32165"/>
                    <a:gd name="connsiteX6" fmla="*/ 89085 w 89707"/>
                    <a:gd name="connsiteY6" fmla="*/ 22394 h 3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07" h="32165">
                      <a:moveTo>
                        <a:pt x="89021" y="22458"/>
                      </a:moveTo>
                      <a:cubicBezTo>
                        <a:pt x="87689" y="28866"/>
                        <a:pt x="73098" y="30896"/>
                        <a:pt x="66183" y="31213"/>
                      </a:cubicBezTo>
                      <a:cubicBezTo>
                        <a:pt x="42582" y="32355"/>
                        <a:pt x="24629" y="32482"/>
                        <a:pt x="12321" y="31530"/>
                      </a:cubicBezTo>
                      <a:cubicBezTo>
                        <a:pt x="3439" y="30896"/>
                        <a:pt x="-621" y="26962"/>
                        <a:pt x="77" y="19730"/>
                      </a:cubicBezTo>
                      <a:cubicBezTo>
                        <a:pt x="1028" y="9833"/>
                        <a:pt x="2741" y="2981"/>
                        <a:pt x="17713" y="1649"/>
                      </a:cubicBezTo>
                      <a:cubicBezTo>
                        <a:pt x="33320" y="317"/>
                        <a:pt x="48927" y="-191"/>
                        <a:pt x="64723" y="63"/>
                      </a:cubicBezTo>
                      <a:cubicBezTo>
                        <a:pt x="84010" y="380"/>
                        <a:pt x="92130" y="7803"/>
                        <a:pt x="89085" y="2239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8" name="Freeform: Shape 9807">
                  <a:extLst>
                    <a:ext uri="{FF2B5EF4-FFF2-40B4-BE49-F238E27FC236}">
                      <a16:creationId xmlns:a16="http://schemas.microsoft.com/office/drawing/2014/main" id="{330A8E50-6FB6-E120-E369-2C4DC7EAA102}"/>
                    </a:ext>
                  </a:extLst>
                </p:cNvPr>
                <p:cNvSpPr/>
                <p:nvPr/>
              </p:nvSpPr>
              <p:spPr>
                <a:xfrm>
                  <a:off x="74551" y="2360884"/>
                  <a:ext cx="84871" cy="28782"/>
                </a:xfrm>
                <a:custGeom>
                  <a:avLst/>
                  <a:gdLst>
                    <a:gd name="connsiteX0" fmla="*/ 81189 w 84871"/>
                    <a:gd name="connsiteY0" fmla="*/ 5665 h 28782"/>
                    <a:gd name="connsiteX1" fmla="*/ 84869 w 84871"/>
                    <a:gd name="connsiteY1" fmla="*/ 9345 h 28782"/>
                    <a:gd name="connsiteX2" fmla="*/ 79540 w 84871"/>
                    <a:gd name="connsiteY2" fmla="*/ 20257 h 28782"/>
                    <a:gd name="connsiteX3" fmla="*/ 17748 w 84871"/>
                    <a:gd name="connsiteY3" fmla="*/ 27743 h 28782"/>
                    <a:gd name="connsiteX4" fmla="*/ 175 w 84871"/>
                    <a:gd name="connsiteY4" fmla="*/ 15752 h 28782"/>
                    <a:gd name="connsiteX5" fmla="*/ 6392 w 84871"/>
                    <a:gd name="connsiteY5" fmla="*/ 2874 h 28782"/>
                    <a:gd name="connsiteX6" fmla="*/ 22126 w 84871"/>
                    <a:gd name="connsiteY6" fmla="*/ 82 h 28782"/>
                    <a:gd name="connsiteX7" fmla="*/ 81126 w 84871"/>
                    <a:gd name="connsiteY7" fmla="*/ 5602 h 2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71" h="28782">
                      <a:moveTo>
                        <a:pt x="81189" y="5665"/>
                      </a:moveTo>
                      <a:cubicBezTo>
                        <a:pt x="83727" y="6173"/>
                        <a:pt x="84933" y="7441"/>
                        <a:pt x="84869" y="9345"/>
                      </a:cubicBezTo>
                      <a:cubicBezTo>
                        <a:pt x="84869" y="13341"/>
                        <a:pt x="83029" y="17021"/>
                        <a:pt x="79540" y="20257"/>
                      </a:cubicBezTo>
                      <a:cubicBezTo>
                        <a:pt x="67423" y="31486"/>
                        <a:pt x="37478" y="28758"/>
                        <a:pt x="17748" y="27743"/>
                      </a:cubicBezTo>
                      <a:cubicBezTo>
                        <a:pt x="7027" y="27172"/>
                        <a:pt x="1190" y="23175"/>
                        <a:pt x="175" y="15752"/>
                      </a:cubicBezTo>
                      <a:cubicBezTo>
                        <a:pt x="-650" y="9789"/>
                        <a:pt x="1444" y="5538"/>
                        <a:pt x="6392" y="2874"/>
                      </a:cubicBezTo>
                      <a:cubicBezTo>
                        <a:pt x="9501" y="1224"/>
                        <a:pt x="14703" y="273"/>
                        <a:pt x="22126" y="82"/>
                      </a:cubicBezTo>
                      <a:cubicBezTo>
                        <a:pt x="41412" y="-425"/>
                        <a:pt x="61079" y="1414"/>
                        <a:pt x="81126" y="560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09" name="Freeform: Shape 9808">
                  <a:extLst>
                    <a:ext uri="{FF2B5EF4-FFF2-40B4-BE49-F238E27FC236}">
                      <a16:creationId xmlns:a16="http://schemas.microsoft.com/office/drawing/2014/main" id="{3CD2ACF3-FF92-78CF-A499-B95FFF6646CA}"/>
                    </a:ext>
                  </a:extLst>
                </p:cNvPr>
                <p:cNvSpPr/>
                <p:nvPr/>
              </p:nvSpPr>
              <p:spPr>
                <a:xfrm>
                  <a:off x="62088" y="2435509"/>
                  <a:ext cx="47814" cy="159745"/>
                </a:xfrm>
                <a:custGeom>
                  <a:avLst/>
                  <a:gdLst>
                    <a:gd name="connsiteX0" fmla="*/ 16508 w 47814"/>
                    <a:gd name="connsiteY0" fmla="*/ 104361 h 159745"/>
                    <a:gd name="connsiteX1" fmla="*/ 3756 w 47814"/>
                    <a:gd name="connsiteY1" fmla="*/ 158730 h 159745"/>
                    <a:gd name="connsiteX2" fmla="*/ 1535 w 47814"/>
                    <a:gd name="connsiteY2" fmla="*/ 159491 h 159745"/>
                    <a:gd name="connsiteX3" fmla="*/ 203 w 47814"/>
                    <a:gd name="connsiteY3" fmla="*/ 157398 h 159745"/>
                    <a:gd name="connsiteX4" fmla="*/ 330 w 47814"/>
                    <a:gd name="connsiteY4" fmla="*/ 117240 h 159745"/>
                    <a:gd name="connsiteX5" fmla="*/ 5025 w 47814"/>
                    <a:gd name="connsiteY5" fmla="*/ 77398 h 159745"/>
                    <a:gd name="connsiteX6" fmla="*/ 14414 w 47814"/>
                    <a:gd name="connsiteY6" fmla="*/ 16178 h 159745"/>
                    <a:gd name="connsiteX7" fmla="*/ 19806 w 47814"/>
                    <a:gd name="connsiteY7" fmla="*/ 3807 h 159745"/>
                    <a:gd name="connsiteX8" fmla="*/ 30845 w 47814"/>
                    <a:gd name="connsiteY8" fmla="*/ 0 h 159745"/>
                    <a:gd name="connsiteX9" fmla="*/ 47784 w 47814"/>
                    <a:gd name="connsiteY9" fmla="*/ 12434 h 159745"/>
                    <a:gd name="connsiteX10" fmla="*/ 45817 w 47814"/>
                    <a:gd name="connsiteY10" fmla="*/ 36352 h 159745"/>
                    <a:gd name="connsiteX11" fmla="*/ 33573 w 47814"/>
                    <a:gd name="connsiteY11" fmla="*/ 78477 h 159745"/>
                    <a:gd name="connsiteX12" fmla="*/ 20568 w 47814"/>
                    <a:gd name="connsiteY12" fmla="*/ 96811 h 159745"/>
                    <a:gd name="connsiteX13" fmla="*/ 16571 w 47814"/>
                    <a:gd name="connsiteY13" fmla="*/ 104424 h 15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814" h="159745">
                      <a:moveTo>
                        <a:pt x="16508" y="104361"/>
                      </a:moveTo>
                      <a:cubicBezTo>
                        <a:pt x="12574" y="122505"/>
                        <a:pt x="8324" y="140649"/>
                        <a:pt x="3756" y="158730"/>
                      </a:cubicBezTo>
                      <a:cubicBezTo>
                        <a:pt x="3502" y="159745"/>
                        <a:pt x="2741" y="159999"/>
                        <a:pt x="1535" y="159491"/>
                      </a:cubicBezTo>
                      <a:cubicBezTo>
                        <a:pt x="647" y="159111"/>
                        <a:pt x="203" y="158413"/>
                        <a:pt x="203" y="157398"/>
                      </a:cubicBezTo>
                      <a:cubicBezTo>
                        <a:pt x="-114" y="144012"/>
                        <a:pt x="-51" y="130626"/>
                        <a:pt x="330" y="117240"/>
                      </a:cubicBezTo>
                      <a:cubicBezTo>
                        <a:pt x="647" y="105947"/>
                        <a:pt x="2297" y="92688"/>
                        <a:pt x="5025" y="77398"/>
                      </a:cubicBezTo>
                      <a:cubicBezTo>
                        <a:pt x="8704" y="57034"/>
                        <a:pt x="11876" y="36606"/>
                        <a:pt x="14414" y="16178"/>
                      </a:cubicBezTo>
                      <a:cubicBezTo>
                        <a:pt x="15048" y="11039"/>
                        <a:pt x="16825" y="6915"/>
                        <a:pt x="19806" y="3807"/>
                      </a:cubicBezTo>
                      <a:cubicBezTo>
                        <a:pt x="22217" y="1269"/>
                        <a:pt x="25897" y="0"/>
                        <a:pt x="30845" y="0"/>
                      </a:cubicBezTo>
                      <a:cubicBezTo>
                        <a:pt x="41947" y="0"/>
                        <a:pt x="47594" y="4187"/>
                        <a:pt x="47784" y="12434"/>
                      </a:cubicBezTo>
                      <a:cubicBezTo>
                        <a:pt x="47974" y="20492"/>
                        <a:pt x="47277" y="28485"/>
                        <a:pt x="45817" y="36352"/>
                      </a:cubicBezTo>
                      <a:cubicBezTo>
                        <a:pt x="43089" y="50626"/>
                        <a:pt x="39029" y="64710"/>
                        <a:pt x="33573" y="78477"/>
                      </a:cubicBezTo>
                      <a:cubicBezTo>
                        <a:pt x="30655" y="85836"/>
                        <a:pt x="26087" y="90531"/>
                        <a:pt x="20568" y="96811"/>
                      </a:cubicBezTo>
                      <a:cubicBezTo>
                        <a:pt x="18474" y="99159"/>
                        <a:pt x="17205" y="101696"/>
                        <a:pt x="16571" y="10442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0" name="Freeform: Shape 9809">
                  <a:extLst>
                    <a:ext uri="{FF2B5EF4-FFF2-40B4-BE49-F238E27FC236}">
                      <a16:creationId xmlns:a16="http://schemas.microsoft.com/office/drawing/2014/main" id="{D701C1F1-6228-9353-78A8-95006557DBC0}"/>
                    </a:ext>
                  </a:extLst>
                </p:cNvPr>
                <p:cNvSpPr/>
                <p:nvPr/>
              </p:nvSpPr>
              <p:spPr>
                <a:xfrm>
                  <a:off x="854113" y="2748975"/>
                  <a:ext cx="63331" cy="28477"/>
                </a:xfrm>
                <a:custGeom>
                  <a:avLst/>
                  <a:gdLst>
                    <a:gd name="connsiteX0" fmla="*/ 52074 w 63331"/>
                    <a:gd name="connsiteY0" fmla="*/ 2916 h 28477"/>
                    <a:gd name="connsiteX1" fmla="*/ 63303 w 63331"/>
                    <a:gd name="connsiteY1" fmla="*/ 13511 h 28477"/>
                    <a:gd name="connsiteX2" fmla="*/ 48712 w 63331"/>
                    <a:gd name="connsiteY2" fmla="*/ 27595 h 28477"/>
                    <a:gd name="connsiteX3" fmla="*/ 306 w 63331"/>
                    <a:gd name="connsiteY3" fmla="*/ 9387 h 28477"/>
                    <a:gd name="connsiteX4" fmla="*/ 11472 w 63331"/>
                    <a:gd name="connsiteY4" fmla="*/ 379 h 28477"/>
                    <a:gd name="connsiteX5" fmla="*/ 52074 w 63331"/>
                    <a:gd name="connsiteY5" fmla="*/ 2853 h 28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331" h="28477">
                      <a:moveTo>
                        <a:pt x="52074" y="2916"/>
                      </a:moveTo>
                      <a:cubicBezTo>
                        <a:pt x="59243" y="4122"/>
                        <a:pt x="62986" y="7674"/>
                        <a:pt x="63303" y="13511"/>
                      </a:cubicBezTo>
                      <a:cubicBezTo>
                        <a:pt x="63747" y="21251"/>
                        <a:pt x="58926" y="25945"/>
                        <a:pt x="48712" y="27595"/>
                      </a:cubicBezTo>
                      <a:cubicBezTo>
                        <a:pt x="33676" y="30006"/>
                        <a:pt x="-3754" y="28547"/>
                        <a:pt x="306" y="9387"/>
                      </a:cubicBezTo>
                      <a:cubicBezTo>
                        <a:pt x="1385" y="4122"/>
                        <a:pt x="5128" y="1140"/>
                        <a:pt x="11472" y="379"/>
                      </a:cubicBezTo>
                      <a:cubicBezTo>
                        <a:pt x="21559" y="-827"/>
                        <a:pt x="41670" y="1077"/>
                        <a:pt x="52074" y="285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1" name="Freeform: Shape 9810">
                  <a:extLst>
                    <a:ext uri="{FF2B5EF4-FFF2-40B4-BE49-F238E27FC236}">
                      <a16:creationId xmlns:a16="http://schemas.microsoft.com/office/drawing/2014/main" id="{5580A1DA-DAD1-40EB-739A-D16E83B4CCA4}"/>
                    </a:ext>
                  </a:extLst>
                </p:cNvPr>
                <p:cNvSpPr/>
                <p:nvPr/>
              </p:nvSpPr>
              <p:spPr>
                <a:xfrm>
                  <a:off x="879795" y="2848255"/>
                  <a:ext cx="52720" cy="18341"/>
                </a:xfrm>
                <a:custGeom>
                  <a:avLst/>
                  <a:gdLst>
                    <a:gd name="connsiteX0" fmla="*/ 52720 w 52720"/>
                    <a:gd name="connsiteY0" fmla="*/ 10217 h 18341"/>
                    <a:gd name="connsiteX1" fmla="*/ 41491 w 52720"/>
                    <a:gd name="connsiteY1" fmla="*/ 18338 h 18341"/>
                    <a:gd name="connsiteX2" fmla="*/ 11166 w 52720"/>
                    <a:gd name="connsiteY2" fmla="*/ 17703 h 18341"/>
                    <a:gd name="connsiteX3" fmla="*/ 1 w 52720"/>
                    <a:gd name="connsiteY3" fmla="*/ 9075 h 18341"/>
                    <a:gd name="connsiteX4" fmla="*/ 1 w 52720"/>
                    <a:gd name="connsiteY4" fmla="*/ 8124 h 18341"/>
                    <a:gd name="connsiteX5" fmla="*/ 11230 w 52720"/>
                    <a:gd name="connsiteY5" fmla="*/ 3 h 18341"/>
                    <a:gd name="connsiteX6" fmla="*/ 41555 w 52720"/>
                    <a:gd name="connsiteY6" fmla="*/ 638 h 18341"/>
                    <a:gd name="connsiteX7" fmla="*/ 52720 w 52720"/>
                    <a:gd name="connsiteY7" fmla="*/ 9266 h 18341"/>
                    <a:gd name="connsiteX8" fmla="*/ 52720 w 52720"/>
                    <a:gd name="connsiteY8" fmla="*/ 10217 h 18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720" h="18341">
                      <a:moveTo>
                        <a:pt x="52720" y="10217"/>
                      </a:moveTo>
                      <a:cubicBezTo>
                        <a:pt x="52720" y="14848"/>
                        <a:pt x="47645" y="18465"/>
                        <a:pt x="41491" y="18338"/>
                      </a:cubicBezTo>
                      <a:lnTo>
                        <a:pt x="11166" y="17703"/>
                      </a:lnTo>
                      <a:cubicBezTo>
                        <a:pt x="4949" y="17577"/>
                        <a:pt x="-63" y="13707"/>
                        <a:pt x="1" y="9075"/>
                      </a:cubicBezTo>
                      <a:lnTo>
                        <a:pt x="1" y="8124"/>
                      </a:lnTo>
                      <a:cubicBezTo>
                        <a:pt x="1" y="3493"/>
                        <a:pt x="5076" y="-124"/>
                        <a:pt x="11230" y="3"/>
                      </a:cubicBezTo>
                      <a:lnTo>
                        <a:pt x="41555" y="638"/>
                      </a:lnTo>
                      <a:cubicBezTo>
                        <a:pt x="47772" y="764"/>
                        <a:pt x="52784" y="4635"/>
                        <a:pt x="52720" y="9266"/>
                      </a:cubicBezTo>
                      <a:lnTo>
                        <a:pt x="52720" y="10217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2" name="Freeform: Shape 9811">
                  <a:extLst>
                    <a:ext uri="{FF2B5EF4-FFF2-40B4-BE49-F238E27FC236}">
                      <a16:creationId xmlns:a16="http://schemas.microsoft.com/office/drawing/2014/main" id="{171759F1-C133-1552-86AA-46651C041716}"/>
                    </a:ext>
                  </a:extLst>
                </p:cNvPr>
                <p:cNvSpPr/>
                <p:nvPr/>
              </p:nvSpPr>
              <p:spPr>
                <a:xfrm>
                  <a:off x="862783" y="2939535"/>
                  <a:ext cx="25842" cy="9292"/>
                </a:xfrm>
                <a:custGeom>
                  <a:avLst/>
                  <a:gdLst>
                    <a:gd name="connsiteX0" fmla="*/ 25768 w 25842"/>
                    <a:gd name="connsiteY0" fmla="*/ 5598 h 9292"/>
                    <a:gd name="connsiteX1" fmla="*/ 20185 w 25842"/>
                    <a:gd name="connsiteY1" fmla="*/ 9277 h 9292"/>
                    <a:gd name="connsiteX2" fmla="*/ 5086 w 25842"/>
                    <a:gd name="connsiteY2" fmla="*/ 8453 h 9292"/>
                    <a:gd name="connsiteX3" fmla="*/ 11 w 25842"/>
                    <a:gd name="connsiteY3" fmla="*/ 4202 h 9292"/>
                    <a:gd name="connsiteX4" fmla="*/ 11 w 25842"/>
                    <a:gd name="connsiteY4" fmla="*/ 3694 h 9292"/>
                    <a:gd name="connsiteX5" fmla="*/ 5657 w 25842"/>
                    <a:gd name="connsiteY5" fmla="*/ 15 h 9292"/>
                    <a:gd name="connsiteX6" fmla="*/ 20756 w 25842"/>
                    <a:gd name="connsiteY6" fmla="*/ 840 h 9292"/>
                    <a:gd name="connsiteX7" fmla="*/ 25831 w 25842"/>
                    <a:gd name="connsiteY7" fmla="*/ 5090 h 9292"/>
                    <a:gd name="connsiteX8" fmla="*/ 25831 w 25842"/>
                    <a:gd name="connsiteY8" fmla="*/ 5598 h 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842" h="9292">
                      <a:moveTo>
                        <a:pt x="25768" y="5598"/>
                      </a:moveTo>
                      <a:cubicBezTo>
                        <a:pt x="25641" y="7818"/>
                        <a:pt x="23103" y="9468"/>
                        <a:pt x="20185" y="9277"/>
                      </a:cubicBezTo>
                      <a:lnTo>
                        <a:pt x="5086" y="8453"/>
                      </a:lnTo>
                      <a:cubicBezTo>
                        <a:pt x="2168" y="8326"/>
                        <a:pt x="-180" y="6359"/>
                        <a:pt x="11" y="4202"/>
                      </a:cubicBezTo>
                      <a:lnTo>
                        <a:pt x="11" y="3694"/>
                      </a:lnTo>
                      <a:cubicBezTo>
                        <a:pt x="138" y="1474"/>
                        <a:pt x="2675" y="-175"/>
                        <a:pt x="5657" y="15"/>
                      </a:cubicBezTo>
                      <a:lnTo>
                        <a:pt x="20756" y="840"/>
                      </a:lnTo>
                      <a:cubicBezTo>
                        <a:pt x="23674" y="967"/>
                        <a:pt x="26022" y="2933"/>
                        <a:pt x="25831" y="5090"/>
                      </a:cubicBezTo>
                      <a:lnTo>
                        <a:pt x="25831" y="5598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3" name="Freeform: Shape 9812">
                  <a:extLst>
                    <a:ext uri="{FF2B5EF4-FFF2-40B4-BE49-F238E27FC236}">
                      <a16:creationId xmlns:a16="http://schemas.microsoft.com/office/drawing/2014/main" id="{7DE9F7CB-1AF4-85DE-2A62-BDFFA6AE8860}"/>
                    </a:ext>
                  </a:extLst>
                </p:cNvPr>
                <p:cNvSpPr/>
                <p:nvPr/>
              </p:nvSpPr>
              <p:spPr>
                <a:xfrm>
                  <a:off x="1696051" y="3012296"/>
                  <a:ext cx="25165" cy="278427"/>
                </a:xfrm>
                <a:custGeom>
                  <a:avLst/>
                  <a:gdLst>
                    <a:gd name="connsiteX0" fmla="*/ 25166 w 25165"/>
                    <a:gd name="connsiteY0" fmla="*/ 276371 h 278427"/>
                    <a:gd name="connsiteX1" fmla="*/ 12858 w 25165"/>
                    <a:gd name="connsiteY1" fmla="*/ 277069 h 278427"/>
                    <a:gd name="connsiteX2" fmla="*/ 9052 w 25165"/>
                    <a:gd name="connsiteY2" fmla="*/ 278147 h 278427"/>
                    <a:gd name="connsiteX3" fmla="*/ 2073 w 25165"/>
                    <a:gd name="connsiteY3" fmla="*/ 276815 h 278427"/>
                    <a:gd name="connsiteX4" fmla="*/ 1883 w 25165"/>
                    <a:gd name="connsiteY4" fmla="*/ 236086 h 278427"/>
                    <a:gd name="connsiteX5" fmla="*/ 1883 w 25165"/>
                    <a:gd name="connsiteY5" fmla="*/ 40433 h 278427"/>
                    <a:gd name="connsiteX6" fmla="*/ 3278 w 25165"/>
                    <a:gd name="connsiteY6" fmla="*/ 9347 h 278427"/>
                    <a:gd name="connsiteX7" fmla="*/ 6514 w 25165"/>
                    <a:gd name="connsiteY7" fmla="*/ 1036 h 278427"/>
                    <a:gd name="connsiteX8" fmla="*/ 10384 w 25165"/>
                    <a:gd name="connsiteY8" fmla="*/ 85 h 278427"/>
                    <a:gd name="connsiteX9" fmla="*/ 11906 w 25165"/>
                    <a:gd name="connsiteY9" fmla="*/ 2178 h 278427"/>
                    <a:gd name="connsiteX10" fmla="*/ 12731 w 25165"/>
                    <a:gd name="connsiteY10" fmla="*/ 14042 h 278427"/>
                    <a:gd name="connsiteX11" fmla="*/ 12858 w 25165"/>
                    <a:gd name="connsiteY11" fmla="*/ 21591 h 278427"/>
                    <a:gd name="connsiteX12" fmla="*/ 13746 w 25165"/>
                    <a:gd name="connsiteY12" fmla="*/ 38720 h 278427"/>
                    <a:gd name="connsiteX13" fmla="*/ 13429 w 25165"/>
                    <a:gd name="connsiteY13" fmla="*/ 48237 h 278427"/>
                    <a:gd name="connsiteX14" fmla="*/ 14381 w 25165"/>
                    <a:gd name="connsiteY14" fmla="*/ 237038 h 278427"/>
                    <a:gd name="connsiteX15" fmla="*/ 12921 w 25165"/>
                    <a:gd name="connsiteY15" fmla="*/ 273072 h 278427"/>
                    <a:gd name="connsiteX16" fmla="*/ 14761 w 25165"/>
                    <a:gd name="connsiteY16" fmla="*/ 275039 h 278427"/>
                    <a:gd name="connsiteX17" fmla="*/ 25166 w 25165"/>
                    <a:gd name="connsiteY17" fmla="*/ 276371 h 278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165" h="278427">
                      <a:moveTo>
                        <a:pt x="25166" y="276371"/>
                      </a:moveTo>
                      <a:cubicBezTo>
                        <a:pt x="20915" y="276371"/>
                        <a:pt x="16855" y="276561"/>
                        <a:pt x="12858" y="277069"/>
                      </a:cubicBezTo>
                      <a:cubicBezTo>
                        <a:pt x="12668" y="277069"/>
                        <a:pt x="11399" y="277450"/>
                        <a:pt x="9052" y="278147"/>
                      </a:cubicBezTo>
                      <a:cubicBezTo>
                        <a:pt x="6958" y="278782"/>
                        <a:pt x="4674" y="278338"/>
                        <a:pt x="2073" y="276815"/>
                      </a:cubicBezTo>
                      <a:cubicBezTo>
                        <a:pt x="1566" y="260384"/>
                        <a:pt x="1502" y="246807"/>
                        <a:pt x="1883" y="236086"/>
                      </a:cubicBezTo>
                      <a:cubicBezTo>
                        <a:pt x="3025" y="170678"/>
                        <a:pt x="-2875" y="105397"/>
                        <a:pt x="1883" y="40433"/>
                      </a:cubicBezTo>
                      <a:cubicBezTo>
                        <a:pt x="2263" y="25588"/>
                        <a:pt x="2708" y="15247"/>
                        <a:pt x="3278" y="9347"/>
                      </a:cubicBezTo>
                      <a:cubicBezTo>
                        <a:pt x="3532" y="7253"/>
                        <a:pt x="4547" y="4525"/>
                        <a:pt x="6514" y="1036"/>
                      </a:cubicBezTo>
                      <a:cubicBezTo>
                        <a:pt x="8037" y="148"/>
                        <a:pt x="9305" y="-169"/>
                        <a:pt x="10384" y="85"/>
                      </a:cubicBezTo>
                      <a:cubicBezTo>
                        <a:pt x="11209" y="275"/>
                        <a:pt x="11716" y="973"/>
                        <a:pt x="11906" y="2178"/>
                      </a:cubicBezTo>
                      <a:cubicBezTo>
                        <a:pt x="12541" y="6429"/>
                        <a:pt x="13366" y="9474"/>
                        <a:pt x="12731" y="14042"/>
                      </a:cubicBezTo>
                      <a:cubicBezTo>
                        <a:pt x="12351" y="16579"/>
                        <a:pt x="12351" y="19117"/>
                        <a:pt x="12858" y="21591"/>
                      </a:cubicBezTo>
                      <a:cubicBezTo>
                        <a:pt x="14000" y="27872"/>
                        <a:pt x="13429" y="32884"/>
                        <a:pt x="13746" y="38720"/>
                      </a:cubicBezTo>
                      <a:cubicBezTo>
                        <a:pt x="13937" y="41892"/>
                        <a:pt x="13810" y="45065"/>
                        <a:pt x="13429" y="48237"/>
                      </a:cubicBezTo>
                      <a:cubicBezTo>
                        <a:pt x="6387" y="108886"/>
                        <a:pt x="22374" y="170107"/>
                        <a:pt x="14381" y="237038"/>
                      </a:cubicBezTo>
                      <a:cubicBezTo>
                        <a:pt x="12921" y="249028"/>
                        <a:pt x="12414" y="261019"/>
                        <a:pt x="12921" y="273072"/>
                      </a:cubicBezTo>
                      <a:cubicBezTo>
                        <a:pt x="12921" y="273961"/>
                        <a:pt x="13683" y="274722"/>
                        <a:pt x="14761" y="275039"/>
                      </a:cubicBezTo>
                      <a:cubicBezTo>
                        <a:pt x="18695" y="276118"/>
                        <a:pt x="22184" y="276561"/>
                        <a:pt x="25166" y="27637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4" name="Freeform: Shape 9813">
                  <a:extLst>
                    <a:ext uri="{FF2B5EF4-FFF2-40B4-BE49-F238E27FC236}">
                      <a16:creationId xmlns:a16="http://schemas.microsoft.com/office/drawing/2014/main" id="{4A3F228E-AE7C-7931-05DA-10B3264EED4E}"/>
                    </a:ext>
                  </a:extLst>
                </p:cNvPr>
                <p:cNvSpPr/>
                <p:nvPr/>
              </p:nvSpPr>
              <p:spPr>
                <a:xfrm>
                  <a:off x="10117" y="3092706"/>
                  <a:ext cx="75802" cy="181814"/>
                </a:xfrm>
                <a:custGeom>
                  <a:avLst/>
                  <a:gdLst>
                    <a:gd name="connsiteX0" fmla="*/ 19185 w 75802"/>
                    <a:gd name="connsiteY0" fmla="*/ 42243 h 181814"/>
                    <a:gd name="connsiteX1" fmla="*/ 26036 w 75802"/>
                    <a:gd name="connsiteY1" fmla="*/ 116216 h 181814"/>
                    <a:gd name="connsiteX2" fmla="*/ 27876 w 75802"/>
                    <a:gd name="connsiteY2" fmla="*/ 118563 h 181814"/>
                    <a:gd name="connsiteX3" fmla="*/ 33522 w 75802"/>
                    <a:gd name="connsiteY3" fmla="*/ 121355 h 181814"/>
                    <a:gd name="connsiteX4" fmla="*/ 34664 w 75802"/>
                    <a:gd name="connsiteY4" fmla="*/ 124527 h 181814"/>
                    <a:gd name="connsiteX5" fmla="*/ 19121 w 75802"/>
                    <a:gd name="connsiteY5" fmla="*/ 134487 h 181814"/>
                    <a:gd name="connsiteX6" fmla="*/ 18614 w 75802"/>
                    <a:gd name="connsiteY6" fmla="*/ 136010 h 181814"/>
                    <a:gd name="connsiteX7" fmla="*/ 22230 w 75802"/>
                    <a:gd name="connsiteY7" fmla="*/ 137088 h 181814"/>
                    <a:gd name="connsiteX8" fmla="*/ 58455 w 75802"/>
                    <a:gd name="connsiteY8" fmla="*/ 137849 h 181814"/>
                    <a:gd name="connsiteX9" fmla="*/ 66321 w 75802"/>
                    <a:gd name="connsiteY9" fmla="*/ 142988 h 181814"/>
                    <a:gd name="connsiteX10" fmla="*/ 75330 w 75802"/>
                    <a:gd name="connsiteY10" fmla="*/ 175407 h 181814"/>
                    <a:gd name="connsiteX11" fmla="*/ 68796 w 75802"/>
                    <a:gd name="connsiteY11" fmla="*/ 181814 h 181814"/>
                    <a:gd name="connsiteX12" fmla="*/ 7385 w 75802"/>
                    <a:gd name="connsiteY12" fmla="*/ 181687 h 181814"/>
                    <a:gd name="connsiteX13" fmla="*/ 2817 w 75802"/>
                    <a:gd name="connsiteY13" fmla="*/ 178642 h 181814"/>
                    <a:gd name="connsiteX14" fmla="*/ 2055 w 75802"/>
                    <a:gd name="connsiteY14" fmla="*/ 174391 h 181814"/>
                    <a:gd name="connsiteX15" fmla="*/ 914 w 75802"/>
                    <a:gd name="connsiteY15" fmla="*/ 59626 h 181814"/>
                    <a:gd name="connsiteX16" fmla="*/ 2880 w 75802"/>
                    <a:gd name="connsiteY16" fmla="*/ 31205 h 181814"/>
                    <a:gd name="connsiteX17" fmla="*/ 4847 w 75802"/>
                    <a:gd name="connsiteY17" fmla="*/ 4115 h 181814"/>
                    <a:gd name="connsiteX18" fmla="*/ 10874 w 75802"/>
                    <a:gd name="connsiteY18" fmla="*/ 3417 h 181814"/>
                    <a:gd name="connsiteX19" fmla="*/ 14617 w 75802"/>
                    <a:gd name="connsiteY19" fmla="*/ 11728 h 181814"/>
                    <a:gd name="connsiteX20" fmla="*/ 19375 w 75802"/>
                    <a:gd name="connsiteY20" fmla="*/ 42117 h 18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802" h="181814">
                      <a:moveTo>
                        <a:pt x="19185" y="42243"/>
                      </a:moveTo>
                      <a:lnTo>
                        <a:pt x="26036" y="116216"/>
                      </a:lnTo>
                      <a:cubicBezTo>
                        <a:pt x="26100" y="117231"/>
                        <a:pt x="26734" y="117992"/>
                        <a:pt x="27876" y="118563"/>
                      </a:cubicBezTo>
                      <a:lnTo>
                        <a:pt x="33522" y="121355"/>
                      </a:lnTo>
                      <a:cubicBezTo>
                        <a:pt x="34982" y="122053"/>
                        <a:pt x="35426" y="123448"/>
                        <a:pt x="34664" y="124527"/>
                      </a:cubicBezTo>
                      <a:cubicBezTo>
                        <a:pt x="31175" y="129539"/>
                        <a:pt x="25973" y="132837"/>
                        <a:pt x="19121" y="134487"/>
                      </a:cubicBezTo>
                      <a:cubicBezTo>
                        <a:pt x="17852" y="134804"/>
                        <a:pt x="17662" y="135312"/>
                        <a:pt x="18614" y="136010"/>
                      </a:cubicBezTo>
                      <a:cubicBezTo>
                        <a:pt x="19502" y="136707"/>
                        <a:pt x="20644" y="137025"/>
                        <a:pt x="22230" y="137088"/>
                      </a:cubicBezTo>
                      <a:cubicBezTo>
                        <a:pt x="33713" y="137532"/>
                        <a:pt x="45767" y="137786"/>
                        <a:pt x="58455" y="137849"/>
                      </a:cubicBezTo>
                      <a:cubicBezTo>
                        <a:pt x="62388" y="137849"/>
                        <a:pt x="65751" y="140070"/>
                        <a:pt x="66321" y="142988"/>
                      </a:cubicBezTo>
                      <a:cubicBezTo>
                        <a:pt x="68415" y="154027"/>
                        <a:pt x="71397" y="164812"/>
                        <a:pt x="75330" y="175407"/>
                      </a:cubicBezTo>
                      <a:cubicBezTo>
                        <a:pt x="76853" y="179721"/>
                        <a:pt x="74696" y="181814"/>
                        <a:pt x="68796" y="181814"/>
                      </a:cubicBezTo>
                      <a:lnTo>
                        <a:pt x="7385" y="181687"/>
                      </a:lnTo>
                      <a:cubicBezTo>
                        <a:pt x="4657" y="181687"/>
                        <a:pt x="3134" y="180672"/>
                        <a:pt x="2817" y="178642"/>
                      </a:cubicBezTo>
                      <a:lnTo>
                        <a:pt x="2055" y="174391"/>
                      </a:lnTo>
                      <a:cubicBezTo>
                        <a:pt x="-228" y="141148"/>
                        <a:pt x="-609" y="102830"/>
                        <a:pt x="914" y="59626"/>
                      </a:cubicBezTo>
                      <a:cubicBezTo>
                        <a:pt x="1294" y="48080"/>
                        <a:pt x="1929" y="38627"/>
                        <a:pt x="2880" y="31205"/>
                      </a:cubicBezTo>
                      <a:cubicBezTo>
                        <a:pt x="4022" y="22069"/>
                        <a:pt x="3515" y="12680"/>
                        <a:pt x="4847" y="4115"/>
                      </a:cubicBezTo>
                      <a:cubicBezTo>
                        <a:pt x="5672" y="-1150"/>
                        <a:pt x="7702" y="-1341"/>
                        <a:pt x="10874" y="3417"/>
                      </a:cubicBezTo>
                      <a:cubicBezTo>
                        <a:pt x="12143" y="5384"/>
                        <a:pt x="14236" y="9254"/>
                        <a:pt x="14617" y="11728"/>
                      </a:cubicBezTo>
                      <a:cubicBezTo>
                        <a:pt x="15949" y="21879"/>
                        <a:pt x="17535" y="31966"/>
                        <a:pt x="19375" y="4211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5" name="Freeform: Shape 9814">
                  <a:extLst>
                    <a:ext uri="{FF2B5EF4-FFF2-40B4-BE49-F238E27FC236}">
                      <a16:creationId xmlns:a16="http://schemas.microsoft.com/office/drawing/2014/main" id="{3EF5DFB2-1A55-C234-6E89-4C93374A42D3}"/>
                    </a:ext>
                  </a:extLst>
                </p:cNvPr>
                <p:cNvSpPr/>
                <p:nvPr/>
              </p:nvSpPr>
              <p:spPr>
                <a:xfrm>
                  <a:off x="62505" y="3187893"/>
                  <a:ext cx="40960" cy="23076"/>
                </a:xfrm>
                <a:custGeom>
                  <a:avLst/>
                  <a:gdLst>
                    <a:gd name="connsiteX0" fmla="*/ 12031 w 40960"/>
                    <a:gd name="connsiteY0" fmla="*/ 22678 h 23076"/>
                    <a:gd name="connsiteX1" fmla="*/ 1563 w 40960"/>
                    <a:gd name="connsiteY1" fmla="*/ 2694 h 23076"/>
                    <a:gd name="connsiteX2" fmla="*/ 35568 w 40960"/>
                    <a:gd name="connsiteY2" fmla="*/ 284 h 23076"/>
                    <a:gd name="connsiteX3" fmla="*/ 40960 w 40960"/>
                    <a:gd name="connsiteY3" fmla="*/ 4788 h 23076"/>
                    <a:gd name="connsiteX4" fmla="*/ 36646 w 40960"/>
                    <a:gd name="connsiteY4" fmla="*/ 16778 h 23076"/>
                    <a:gd name="connsiteX5" fmla="*/ 11968 w 40960"/>
                    <a:gd name="connsiteY5" fmla="*/ 22742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960" h="23076">
                      <a:moveTo>
                        <a:pt x="12031" y="22678"/>
                      </a:moveTo>
                      <a:cubicBezTo>
                        <a:pt x="1119" y="18110"/>
                        <a:pt x="-2370" y="11449"/>
                        <a:pt x="1563" y="2694"/>
                      </a:cubicBezTo>
                      <a:cubicBezTo>
                        <a:pt x="14188" y="284"/>
                        <a:pt x="25544" y="-478"/>
                        <a:pt x="35568" y="284"/>
                      </a:cubicBezTo>
                      <a:cubicBezTo>
                        <a:pt x="38613" y="537"/>
                        <a:pt x="40960" y="2504"/>
                        <a:pt x="40960" y="4788"/>
                      </a:cubicBezTo>
                      <a:cubicBezTo>
                        <a:pt x="40960" y="9038"/>
                        <a:pt x="39565" y="13035"/>
                        <a:pt x="36646" y="16778"/>
                      </a:cubicBezTo>
                      <a:cubicBezTo>
                        <a:pt x="31381" y="23503"/>
                        <a:pt x="21484" y="23503"/>
                        <a:pt x="11968" y="2274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6" name="Freeform: Shape 9815">
                  <a:extLst>
                    <a:ext uri="{FF2B5EF4-FFF2-40B4-BE49-F238E27FC236}">
                      <a16:creationId xmlns:a16="http://schemas.microsoft.com/office/drawing/2014/main" id="{BD536069-BE24-487C-311E-2494B365B800}"/>
                    </a:ext>
                  </a:extLst>
                </p:cNvPr>
                <p:cNvSpPr/>
                <p:nvPr/>
              </p:nvSpPr>
              <p:spPr>
                <a:xfrm>
                  <a:off x="103325" y="3249457"/>
                  <a:ext cx="47733" cy="22657"/>
                </a:xfrm>
                <a:custGeom>
                  <a:avLst/>
                  <a:gdLst>
                    <a:gd name="connsiteX0" fmla="*/ 47721 w 47733"/>
                    <a:gd name="connsiteY0" fmla="*/ 15484 h 22657"/>
                    <a:gd name="connsiteX1" fmla="*/ 39790 w 47733"/>
                    <a:gd name="connsiteY1" fmla="*/ 21955 h 22657"/>
                    <a:gd name="connsiteX2" fmla="*/ 9592 w 47733"/>
                    <a:gd name="connsiteY2" fmla="*/ 22653 h 22657"/>
                    <a:gd name="connsiteX3" fmla="*/ 711 w 47733"/>
                    <a:gd name="connsiteY3" fmla="*/ 16562 h 22657"/>
                    <a:gd name="connsiteX4" fmla="*/ 13 w 47733"/>
                    <a:gd name="connsiteY4" fmla="*/ 7173 h 22657"/>
                    <a:gd name="connsiteX5" fmla="*/ 7943 w 47733"/>
                    <a:gd name="connsiteY5" fmla="*/ 702 h 22657"/>
                    <a:gd name="connsiteX6" fmla="*/ 38141 w 47733"/>
                    <a:gd name="connsiteY6" fmla="*/ 4 h 22657"/>
                    <a:gd name="connsiteX7" fmla="*/ 47023 w 47733"/>
                    <a:gd name="connsiteY7" fmla="*/ 6094 h 22657"/>
                    <a:gd name="connsiteX8" fmla="*/ 47721 w 47733"/>
                    <a:gd name="connsiteY8" fmla="*/ 15484 h 22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33" h="22657">
                      <a:moveTo>
                        <a:pt x="47721" y="15484"/>
                      </a:moveTo>
                      <a:cubicBezTo>
                        <a:pt x="47974" y="18973"/>
                        <a:pt x="44422" y="21892"/>
                        <a:pt x="39790" y="21955"/>
                      </a:cubicBezTo>
                      <a:lnTo>
                        <a:pt x="9592" y="22653"/>
                      </a:lnTo>
                      <a:cubicBezTo>
                        <a:pt x="4961" y="22779"/>
                        <a:pt x="964" y="20052"/>
                        <a:pt x="711" y="16562"/>
                      </a:cubicBezTo>
                      <a:lnTo>
                        <a:pt x="13" y="7173"/>
                      </a:lnTo>
                      <a:cubicBezTo>
                        <a:pt x="-241" y="3684"/>
                        <a:pt x="3312" y="766"/>
                        <a:pt x="7943" y="702"/>
                      </a:cubicBezTo>
                      <a:lnTo>
                        <a:pt x="38141" y="4"/>
                      </a:lnTo>
                      <a:cubicBezTo>
                        <a:pt x="42772" y="-123"/>
                        <a:pt x="46769" y="2605"/>
                        <a:pt x="47023" y="6094"/>
                      </a:cubicBezTo>
                      <a:lnTo>
                        <a:pt x="47721" y="15484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7" name="Freeform: Shape 9816">
                  <a:extLst>
                    <a:ext uri="{FF2B5EF4-FFF2-40B4-BE49-F238E27FC236}">
                      <a16:creationId xmlns:a16="http://schemas.microsoft.com/office/drawing/2014/main" id="{D6549B37-7966-B6EC-730A-19FE7BBCEF9A}"/>
                    </a:ext>
                  </a:extLst>
                </p:cNvPr>
                <p:cNvSpPr/>
                <p:nvPr/>
              </p:nvSpPr>
              <p:spPr>
                <a:xfrm>
                  <a:off x="1576878" y="3251243"/>
                  <a:ext cx="34539" cy="24509"/>
                </a:xfrm>
                <a:custGeom>
                  <a:avLst/>
                  <a:gdLst>
                    <a:gd name="connsiteX0" fmla="*/ 34268 w 34539"/>
                    <a:gd name="connsiteY0" fmla="*/ 8939 h 24509"/>
                    <a:gd name="connsiteX1" fmla="*/ 23103 w 34539"/>
                    <a:gd name="connsiteY1" fmla="*/ 23404 h 24509"/>
                    <a:gd name="connsiteX2" fmla="*/ 11112 w 34539"/>
                    <a:gd name="connsiteY2" fmla="*/ 24482 h 24509"/>
                    <a:gd name="connsiteX3" fmla="*/ 3309 w 34539"/>
                    <a:gd name="connsiteY3" fmla="*/ 20803 h 24509"/>
                    <a:gd name="connsiteX4" fmla="*/ 10 w 34539"/>
                    <a:gd name="connsiteY4" fmla="*/ 3927 h 24509"/>
                    <a:gd name="connsiteX5" fmla="*/ 4832 w 34539"/>
                    <a:gd name="connsiteY5" fmla="*/ 1580 h 24509"/>
                    <a:gd name="connsiteX6" fmla="*/ 29954 w 34539"/>
                    <a:gd name="connsiteY6" fmla="*/ 248 h 24509"/>
                    <a:gd name="connsiteX7" fmla="*/ 33824 w 34539"/>
                    <a:gd name="connsiteY7" fmla="*/ 1580 h 24509"/>
                    <a:gd name="connsiteX8" fmla="*/ 34332 w 34539"/>
                    <a:gd name="connsiteY8" fmla="*/ 8939 h 2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539" h="24509">
                      <a:moveTo>
                        <a:pt x="34268" y="8939"/>
                      </a:moveTo>
                      <a:cubicBezTo>
                        <a:pt x="33190" y="16362"/>
                        <a:pt x="36616" y="22135"/>
                        <a:pt x="23103" y="23404"/>
                      </a:cubicBezTo>
                      <a:cubicBezTo>
                        <a:pt x="18915" y="23784"/>
                        <a:pt x="14855" y="24165"/>
                        <a:pt x="11112" y="24482"/>
                      </a:cubicBezTo>
                      <a:cubicBezTo>
                        <a:pt x="7750" y="24736"/>
                        <a:pt x="4451" y="23213"/>
                        <a:pt x="3309" y="20803"/>
                      </a:cubicBezTo>
                      <a:cubicBezTo>
                        <a:pt x="962" y="15854"/>
                        <a:pt x="-117" y="10208"/>
                        <a:pt x="10" y="3927"/>
                      </a:cubicBezTo>
                      <a:cubicBezTo>
                        <a:pt x="10" y="2087"/>
                        <a:pt x="2484" y="882"/>
                        <a:pt x="4832" y="1580"/>
                      </a:cubicBezTo>
                      <a:cubicBezTo>
                        <a:pt x="12889" y="4118"/>
                        <a:pt x="21263" y="3673"/>
                        <a:pt x="29954" y="248"/>
                      </a:cubicBezTo>
                      <a:cubicBezTo>
                        <a:pt x="31477" y="-387"/>
                        <a:pt x="33380" y="248"/>
                        <a:pt x="33824" y="1580"/>
                      </a:cubicBezTo>
                      <a:cubicBezTo>
                        <a:pt x="34585" y="3864"/>
                        <a:pt x="34712" y="6338"/>
                        <a:pt x="34332" y="893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8" name="Freeform: Shape 9817">
                  <a:extLst>
                    <a:ext uri="{FF2B5EF4-FFF2-40B4-BE49-F238E27FC236}">
                      <a16:creationId xmlns:a16="http://schemas.microsoft.com/office/drawing/2014/main" id="{997FE126-7977-183C-7333-4D1602018364}"/>
                    </a:ext>
                  </a:extLst>
                </p:cNvPr>
                <p:cNvSpPr/>
                <p:nvPr/>
              </p:nvSpPr>
              <p:spPr>
                <a:xfrm>
                  <a:off x="21245" y="3288361"/>
                  <a:ext cx="234437" cy="38688"/>
                </a:xfrm>
                <a:custGeom>
                  <a:avLst/>
                  <a:gdLst>
                    <a:gd name="connsiteX0" fmla="*/ 230799 w 234437"/>
                    <a:gd name="connsiteY0" fmla="*/ 2336 h 38688"/>
                    <a:gd name="connsiteX1" fmla="*/ 233527 w 234437"/>
                    <a:gd name="connsiteY1" fmla="*/ 10012 h 38688"/>
                    <a:gd name="connsiteX2" fmla="*/ 234288 w 234437"/>
                    <a:gd name="connsiteY2" fmla="*/ 17753 h 38688"/>
                    <a:gd name="connsiteX3" fmla="*/ 234415 w 234437"/>
                    <a:gd name="connsiteY3" fmla="*/ 34057 h 38688"/>
                    <a:gd name="connsiteX4" fmla="*/ 230101 w 234437"/>
                    <a:gd name="connsiteY4" fmla="*/ 37927 h 38688"/>
                    <a:gd name="connsiteX5" fmla="*/ 215827 w 234437"/>
                    <a:gd name="connsiteY5" fmla="*/ 38688 h 38688"/>
                    <a:gd name="connsiteX6" fmla="*/ 214558 w 234437"/>
                    <a:gd name="connsiteY6" fmla="*/ 36975 h 38688"/>
                    <a:gd name="connsiteX7" fmla="*/ 217096 w 234437"/>
                    <a:gd name="connsiteY7" fmla="*/ 34501 h 38688"/>
                    <a:gd name="connsiteX8" fmla="*/ 216461 w 234437"/>
                    <a:gd name="connsiteY8" fmla="*/ 32344 h 38688"/>
                    <a:gd name="connsiteX9" fmla="*/ 161648 w 234437"/>
                    <a:gd name="connsiteY9" fmla="*/ 31646 h 38688"/>
                    <a:gd name="connsiteX10" fmla="*/ 22204 w 234437"/>
                    <a:gd name="connsiteY10" fmla="*/ 28474 h 38688"/>
                    <a:gd name="connsiteX11" fmla="*/ 1142 w 234437"/>
                    <a:gd name="connsiteY11" fmla="*/ 20036 h 38688"/>
                    <a:gd name="connsiteX12" fmla="*/ 698 w 234437"/>
                    <a:gd name="connsiteY12" fmla="*/ 1765 h 38688"/>
                    <a:gd name="connsiteX13" fmla="*/ 23536 w 234437"/>
                    <a:gd name="connsiteY13" fmla="*/ 560 h 38688"/>
                    <a:gd name="connsiteX14" fmla="*/ 201743 w 234437"/>
                    <a:gd name="connsiteY14" fmla="*/ 1575 h 38688"/>
                    <a:gd name="connsiteX15" fmla="*/ 230862 w 234437"/>
                    <a:gd name="connsiteY15" fmla="*/ 2463 h 38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4437" h="38688">
                      <a:moveTo>
                        <a:pt x="230799" y="2336"/>
                      </a:moveTo>
                      <a:cubicBezTo>
                        <a:pt x="231814" y="4937"/>
                        <a:pt x="232702" y="7539"/>
                        <a:pt x="233527" y="10012"/>
                      </a:cubicBezTo>
                      <a:cubicBezTo>
                        <a:pt x="234352" y="12360"/>
                        <a:pt x="234606" y="14961"/>
                        <a:pt x="234288" y="17753"/>
                      </a:cubicBezTo>
                      <a:cubicBezTo>
                        <a:pt x="233654" y="23145"/>
                        <a:pt x="233654" y="28601"/>
                        <a:pt x="234415" y="34057"/>
                      </a:cubicBezTo>
                      <a:cubicBezTo>
                        <a:pt x="234669" y="36024"/>
                        <a:pt x="232766" y="37737"/>
                        <a:pt x="230101" y="37927"/>
                      </a:cubicBezTo>
                      <a:lnTo>
                        <a:pt x="215827" y="38688"/>
                      </a:lnTo>
                      <a:cubicBezTo>
                        <a:pt x="214622" y="38688"/>
                        <a:pt x="213797" y="37673"/>
                        <a:pt x="214558" y="36975"/>
                      </a:cubicBezTo>
                      <a:lnTo>
                        <a:pt x="217096" y="34501"/>
                      </a:lnTo>
                      <a:cubicBezTo>
                        <a:pt x="217984" y="33613"/>
                        <a:pt x="217794" y="32915"/>
                        <a:pt x="216461" y="32344"/>
                      </a:cubicBezTo>
                      <a:cubicBezTo>
                        <a:pt x="205994" y="27839"/>
                        <a:pt x="174463" y="32217"/>
                        <a:pt x="161648" y="31646"/>
                      </a:cubicBezTo>
                      <a:cubicBezTo>
                        <a:pt x="108040" y="29108"/>
                        <a:pt x="76510" y="18197"/>
                        <a:pt x="22204" y="28474"/>
                      </a:cubicBezTo>
                      <a:cubicBezTo>
                        <a:pt x="12244" y="30314"/>
                        <a:pt x="5265" y="27522"/>
                        <a:pt x="1142" y="20036"/>
                      </a:cubicBezTo>
                      <a:cubicBezTo>
                        <a:pt x="-191" y="17562"/>
                        <a:pt x="-381" y="11408"/>
                        <a:pt x="698" y="1765"/>
                      </a:cubicBezTo>
                      <a:cubicBezTo>
                        <a:pt x="9326" y="1067"/>
                        <a:pt x="17002" y="623"/>
                        <a:pt x="23536" y="560"/>
                      </a:cubicBezTo>
                      <a:cubicBezTo>
                        <a:pt x="82917" y="-455"/>
                        <a:pt x="142362" y="-74"/>
                        <a:pt x="201743" y="1575"/>
                      </a:cubicBezTo>
                      <a:cubicBezTo>
                        <a:pt x="211259" y="1829"/>
                        <a:pt x="220966" y="2146"/>
                        <a:pt x="230862" y="246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19" name="Freeform: Shape 9818">
                  <a:extLst>
                    <a:ext uri="{FF2B5EF4-FFF2-40B4-BE49-F238E27FC236}">
                      <a16:creationId xmlns:a16="http://schemas.microsoft.com/office/drawing/2014/main" id="{B05D26F2-253A-7AF7-C5FE-2057E27FF9BE}"/>
                    </a:ext>
                  </a:extLst>
                </p:cNvPr>
                <p:cNvSpPr/>
                <p:nvPr/>
              </p:nvSpPr>
              <p:spPr>
                <a:xfrm>
                  <a:off x="1667160" y="3299921"/>
                  <a:ext cx="43589" cy="29145"/>
                </a:xfrm>
                <a:custGeom>
                  <a:avLst/>
                  <a:gdLst>
                    <a:gd name="connsiteX0" fmla="*/ 15040 w 43589"/>
                    <a:gd name="connsiteY0" fmla="*/ 483 h 29145"/>
                    <a:gd name="connsiteX1" fmla="*/ 35278 w 43589"/>
                    <a:gd name="connsiteY1" fmla="*/ 5622 h 29145"/>
                    <a:gd name="connsiteX2" fmla="*/ 43462 w 43589"/>
                    <a:gd name="connsiteY2" fmla="*/ 13932 h 29145"/>
                    <a:gd name="connsiteX3" fmla="*/ 43589 w 43589"/>
                    <a:gd name="connsiteY3" fmla="*/ 19071 h 29145"/>
                    <a:gd name="connsiteX4" fmla="*/ 33502 w 43589"/>
                    <a:gd name="connsiteY4" fmla="*/ 27636 h 29145"/>
                    <a:gd name="connsiteX5" fmla="*/ 15421 w 43589"/>
                    <a:gd name="connsiteY5" fmla="*/ 29095 h 29145"/>
                    <a:gd name="connsiteX6" fmla="*/ 2352 w 43589"/>
                    <a:gd name="connsiteY6" fmla="*/ 21482 h 29145"/>
                    <a:gd name="connsiteX7" fmla="*/ 132 w 43589"/>
                    <a:gd name="connsiteY7" fmla="*/ 9745 h 29145"/>
                    <a:gd name="connsiteX8" fmla="*/ 15104 w 43589"/>
                    <a:gd name="connsiteY8" fmla="*/ 483 h 29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89" h="29145">
                      <a:moveTo>
                        <a:pt x="15040" y="483"/>
                      </a:moveTo>
                      <a:lnTo>
                        <a:pt x="35278" y="5622"/>
                      </a:lnTo>
                      <a:cubicBezTo>
                        <a:pt x="40036" y="6827"/>
                        <a:pt x="43335" y="10190"/>
                        <a:pt x="43462" y="13932"/>
                      </a:cubicBezTo>
                      <a:lnTo>
                        <a:pt x="43589" y="19071"/>
                      </a:lnTo>
                      <a:cubicBezTo>
                        <a:pt x="43652" y="23512"/>
                        <a:pt x="39338" y="27192"/>
                        <a:pt x="33502" y="27636"/>
                      </a:cubicBezTo>
                      <a:lnTo>
                        <a:pt x="15421" y="29095"/>
                      </a:lnTo>
                      <a:cubicBezTo>
                        <a:pt x="9077" y="29603"/>
                        <a:pt x="3240" y="26240"/>
                        <a:pt x="2352" y="21482"/>
                      </a:cubicBezTo>
                      <a:lnTo>
                        <a:pt x="132" y="9745"/>
                      </a:lnTo>
                      <a:cubicBezTo>
                        <a:pt x="-1137" y="3401"/>
                        <a:pt x="6983" y="-1610"/>
                        <a:pt x="15104" y="4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0" name="Freeform: Shape 9819">
                  <a:extLst>
                    <a:ext uri="{FF2B5EF4-FFF2-40B4-BE49-F238E27FC236}">
                      <a16:creationId xmlns:a16="http://schemas.microsoft.com/office/drawing/2014/main" id="{C0B32B91-20E6-B6A6-EBFE-3EA1C1163BB7}"/>
                    </a:ext>
                  </a:extLst>
                </p:cNvPr>
                <p:cNvSpPr/>
                <p:nvPr/>
              </p:nvSpPr>
              <p:spPr>
                <a:xfrm>
                  <a:off x="23698" y="3319675"/>
                  <a:ext cx="114751" cy="50453"/>
                </a:xfrm>
                <a:custGeom>
                  <a:avLst/>
                  <a:gdLst>
                    <a:gd name="connsiteX0" fmla="*/ 1481 w 114751"/>
                    <a:gd name="connsiteY0" fmla="*/ 1475 h 50453"/>
                    <a:gd name="connsiteX1" fmla="*/ 1481 w 114751"/>
                    <a:gd name="connsiteY1" fmla="*/ 460 h 50453"/>
                    <a:gd name="connsiteX2" fmla="*/ 2242 w 114751"/>
                    <a:gd name="connsiteY2" fmla="*/ 16 h 50453"/>
                    <a:gd name="connsiteX3" fmla="*/ 23051 w 114751"/>
                    <a:gd name="connsiteY3" fmla="*/ 4456 h 50453"/>
                    <a:gd name="connsiteX4" fmla="*/ 39355 w 114751"/>
                    <a:gd name="connsiteY4" fmla="*/ 8009 h 50453"/>
                    <a:gd name="connsiteX5" fmla="*/ 72408 w 114751"/>
                    <a:gd name="connsiteY5" fmla="*/ 8961 h 50453"/>
                    <a:gd name="connsiteX6" fmla="*/ 93407 w 114751"/>
                    <a:gd name="connsiteY6" fmla="*/ 10103 h 50453"/>
                    <a:gd name="connsiteX7" fmla="*/ 113962 w 114751"/>
                    <a:gd name="connsiteY7" fmla="*/ 16130 h 50453"/>
                    <a:gd name="connsiteX8" fmla="*/ 114723 w 114751"/>
                    <a:gd name="connsiteY8" fmla="*/ 18540 h 50453"/>
                    <a:gd name="connsiteX9" fmla="*/ 114089 w 114751"/>
                    <a:gd name="connsiteY9" fmla="*/ 40998 h 50453"/>
                    <a:gd name="connsiteX10" fmla="*/ 108379 w 114751"/>
                    <a:gd name="connsiteY10" fmla="*/ 46518 h 50453"/>
                    <a:gd name="connsiteX11" fmla="*/ 31996 w 114751"/>
                    <a:gd name="connsiteY11" fmla="*/ 50070 h 50453"/>
                    <a:gd name="connsiteX12" fmla="*/ 20767 w 114751"/>
                    <a:gd name="connsiteY12" fmla="*/ 46962 h 50453"/>
                    <a:gd name="connsiteX13" fmla="*/ 14803 w 114751"/>
                    <a:gd name="connsiteY13" fmla="*/ 38270 h 50453"/>
                    <a:gd name="connsiteX14" fmla="*/ 11187 w 114751"/>
                    <a:gd name="connsiteY14" fmla="*/ 15305 h 50453"/>
                    <a:gd name="connsiteX15" fmla="*/ 3130 w 114751"/>
                    <a:gd name="connsiteY15" fmla="*/ 9278 h 50453"/>
                    <a:gd name="connsiteX16" fmla="*/ 212 w 114751"/>
                    <a:gd name="connsiteY16" fmla="*/ 7311 h 50453"/>
                    <a:gd name="connsiteX17" fmla="*/ 973 w 114751"/>
                    <a:gd name="connsiteY17" fmla="*/ 3314 h 50453"/>
                    <a:gd name="connsiteX18" fmla="*/ 1481 w 114751"/>
                    <a:gd name="connsiteY18" fmla="*/ 1475 h 5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4751" h="50453">
                      <a:moveTo>
                        <a:pt x="1481" y="1475"/>
                      </a:moveTo>
                      <a:cubicBezTo>
                        <a:pt x="1481" y="1157"/>
                        <a:pt x="1481" y="777"/>
                        <a:pt x="1481" y="460"/>
                      </a:cubicBezTo>
                      <a:cubicBezTo>
                        <a:pt x="1481" y="79"/>
                        <a:pt x="1798" y="-48"/>
                        <a:pt x="2242" y="16"/>
                      </a:cubicBezTo>
                      <a:cubicBezTo>
                        <a:pt x="9474" y="777"/>
                        <a:pt x="16389" y="2236"/>
                        <a:pt x="23051" y="4456"/>
                      </a:cubicBezTo>
                      <a:cubicBezTo>
                        <a:pt x="29331" y="6550"/>
                        <a:pt x="34724" y="7755"/>
                        <a:pt x="39355" y="8009"/>
                      </a:cubicBezTo>
                      <a:cubicBezTo>
                        <a:pt x="50648" y="8644"/>
                        <a:pt x="61623" y="8961"/>
                        <a:pt x="72408" y="8961"/>
                      </a:cubicBezTo>
                      <a:cubicBezTo>
                        <a:pt x="79450" y="8961"/>
                        <a:pt x="86746" y="11435"/>
                        <a:pt x="93407" y="10103"/>
                      </a:cubicBezTo>
                      <a:cubicBezTo>
                        <a:pt x="102162" y="8263"/>
                        <a:pt x="109014" y="10293"/>
                        <a:pt x="113962" y="16130"/>
                      </a:cubicBezTo>
                      <a:cubicBezTo>
                        <a:pt x="114533" y="16827"/>
                        <a:pt x="114850" y="17716"/>
                        <a:pt x="114723" y="18540"/>
                      </a:cubicBezTo>
                      <a:cubicBezTo>
                        <a:pt x="113645" y="25836"/>
                        <a:pt x="113455" y="33322"/>
                        <a:pt x="114089" y="40998"/>
                      </a:cubicBezTo>
                      <a:cubicBezTo>
                        <a:pt x="114343" y="43663"/>
                        <a:pt x="111932" y="46074"/>
                        <a:pt x="108379" y="46518"/>
                      </a:cubicBezTo>
                      <a:cubicBezTo>
                        <a:pt x="83574" y="49944"/>
                        <a:pt x="58134" y="51149"/>
                        <a:pt x="31996" y="50070"/>
                      </a:cubicBezTo>
                      <a:cubicBezTo>
                        <a:pt x="27111" y="49880"/>
                        <a:pt x="23368" y="48865"/>
                        <a:pt x="20767" y="46962"/>
                      </a:cubicBezTo>
                      <a:cubicBezTo>
                        <a:pt x="17341" y="44551"/>
                        <a:pt x="15374" y="41633"/>
                        <a:pt x="14803" y="38270"/>
                      </a:cubicBezTo>
                      <a:cubicBezTo>
                        <a:pt x="13091" y="27485"/>
                        <a:pt x="11885" y="19809"/>
                        <a:pt x="11187" y="15305"/>
                      </a:cubicBezTo>
                      <a:cubicBezTo>
                        <a:pt x="10680" y="11879"/>
                        <a:pt x="7127" y="9214"/>
                        <a:pt x="3130" y="9278"/>
                      </a:cubicBezTo>
                      <a:cubicBezTo>
                        <a:pt x="1481" y="9278"/>
                        <a:pt x="529" y="8644"/>
                        <a:pt x="212" y="7311"/>
                      </a:cubicBezTo>
                      <a:cubicBezTo>
                        <a:pt x="-232" y="5789"/>
                        <a:pt x="22" y="4456"/>
                        <a:pt x="973" y="3314"/>
                      </a:cubicBezTo>
                      <a:cubicBezTo>
                        <a:pt x="1417" y="2744"/>
                        <a:pt x="1608" y="2172"/>
                        <a:pt x="1481" y="147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1" name="Freeform: Shape 9820">
                  <a:extLst>
                    <a:ext uri="{FF2B5EF4-FFF2-40B4-BE49-F238E27FC236}">
                      <a16:creationId xmlns:a16="http://schemas.microsoft.com/office/drawing/2014/main" id="{5C248AC7-293E-6A4E-246B-BBB9E45560AE}"/>
                    </a:ext>
                  </a:extLst>
                </p:cNvPr>
                <p:cNvSpPr/>
                <p:nvPr/>
              </p:nvSpPr>
              <p:spPr>
                <a:xfrm>
                  <a:off x="867813" y="3328872"/>
                  <a:ext cx="44471" cy="40682"/>
                </a:xfrm>
                <a:custGeom>
                  <a:avLst/>
                  <a:gdLst>
                    <a:gd name="connsiteX0" fmla="*/ 33870 w 44471"/>
                    <a:gd name="connsiteY0" fmla="*/ 40619 h 40682"/>
                    <a:gd name="connsiteX1" fmla="*/ 9762 w 44471"/>
                    <a:gd name="connsiteY1" fmla="*/ 35544 h 40682"/>
                    <a:gd name="connsiteX2" fmla="*/ 7415 w 44471"/>
                    <a:gd name="connsiteY2" fmla="*/ 34529 h 40682"/>
                    <a:gd name="connsiteX3" fmla="*/ 182 w 44471"/>
                    <a:gd name="connsiteY3" fmla="*/ 18415 h 40682"/>
                    <a:gd name="connsiteX4" fmla="*/ 627 w 44471"/>
                    <a:gd name="connsiteY4" fmla="*/ 7503 h 40682"/>
                    <a:gd name="connsiteX5" fmla="*/ 2276 w 44471"/>
                    <a:gd name="connsiteY5" fmla="*/ 5726 h 40682"/>
                    <a:gd name="connsiteX6" fmla="*/ 25115 w 44471"/>
                    <a:gd name="connsiteY6" fmla="*/ 144 h 40682"/>
                    <a:gd name="connsiteX7" fmla="*/ 33108 w 44471"/>
                    <a:gd name="connsiteY7" fmla="*/ 3760 h 40682"/>
                    <a:gd name="connsiteX8" fmla="*/ 43322 w 44471"/>
                    <a:gd name="connsiteY8" fmla="*/ 13910 h 40682"/>
                    <a:gd name="connsiteX9" fmla="*/ 44464 w 44471"/>
                    <a:gd name="connsiteY9" fmla="*/ 16321 h 40682"/>
                    <a:gd name="connsiteX10" fmla="*/ 41229 w 44471"/>
                    <a:gd name="connsiteY10" fmla="*/ 27804 h 40682"/>
                    <a:gd name="connsiteX11" fmla="*/ 38945 w 44471"/>
                    <a:gd name="connsiteY11" fmla="*/ 28248 h 40682"/>
                    <a:gd name="connsiteX12" fmla="*/ 36978 w 44471"/>
                    <a:gd name="connsiteY12" fmla="*/ 26662 h 40682"/>
                    <a:gd name="connsiteX13" fmla="*/ 34441 w 44471"/>
                    <a:gd name="connsiteY13" fmla="*/ 26281 h 40682"/>
                    <a:gd name="connsiteX14" fmla="*/ 32537 w 44471"/>
                    <a:gd name="connsiteY14" fmla="*/ 27994 h 40682"/>
                    <a:gd name="connsiteX15" fmla="*/ 32664 w 44471"/>
                    <a:gd name="connsiteY15" fmla="*/ 30215 h 40682"/>
                    <a:gd name="connsiteX16" fmla="*/ 33870 w 44471"/>
                    <a:gd name="connsiteY16" fmla="*/ 40683 h 4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4471" h="40682">
                      <a:moveTo>
                        <a:pt x="33870" y="40619"/>
                      </a:moveTo>
                      <a:lnTo>
                        <a:pt x="9762" y="35544"/>
                      </a:lnTo>
                      <a:cubicBezTo>
                        <a:pt x="8874" y="35353"/>
                        <a:pt x="8113" y="35036"/>
                        <a:pt x="7415" y="34529"/>
                      </a:cubicBezTo>
                      <a:cubicBezTo>
                        <a:pt x="1642" y="30278"/>
                        <a:pt x="-706" y="24949"/>
                        <a:pt x="182" y="18415"/>
                      </a:cubicBezTo>
                      <a:lnTo>
                        <a:pt x="627" y="7503"/>
                      </a:lnTo>
                      <a:cubicBezTo>
                        <a:pt x="627" y="6615"/>
                        <a:pt x="1197" y="6044"/>
                        <a:pt x="2276" y="5726"/>
                      </a:cubicBezTo>
                      <a:cubicBezTo>
                        <a:pt x="8303" y="3760"/>
                        <a:pt x="18644" y="-871"/>
                        <a:pt x="25115" y="144"/>
                      </a:cubicBezTo>
                      <a:cubicBezTo>
                        <a:pt x="28921" y="715"/>
                        <a:pt x="31522" y="1920"/>
                        <a:pt x="33108" y="3760"/>
                      </a:cubicBezTo>
                      <a:cubicBezTo>
                        <a:pt x="36154" y="7376"/>
                        <a:pt x="39579" y="10738"/>
                        <a:pt x="43322" y="13910"/>
                      </a:cubicBezTo>
                      <a:cubicBezTo>
                        <a:pt x="44147" y="14608"/>
                        <a:pt x="44528" y="15370"/>
                        <a:pt x="44464" y="16321"/>
                      </a:cubicBezTo>
                      <a:cubicBezTo>
                        <a:pt x="44147" y="20318"/>
                        <a:pt x="43069" y="24125"/>
                        <a:pt x="41229" y="27804"/>
                      </a:cubicBezTo>
                      <a:cubicBezTo>
                        <a:pt x="40785" y="28756"/>
                        <a:pt x="40024" y="28883"/>
                        <a:pt x="38945" y="28248"/>
                      </a:cubicBezTo>
                      <a:cubicBezTo>
                        <a:pt x="38184" y="27804"/>
                        <a:pt x="37549" y="27297"/>
                        <a:pt x="36978" y="26662"/>
                      </a:cubicBezTo>
                      <a:cubicBezTo>
                        <a:pt x="36280" y="25901"/>
                        <a:pt x="35392" y="25774"/>
                        <a:pt x="34441" y="26281"/>
                      </a:cubicBezTo>
                      <a:cubicBezTo>
                        <a:pt x="33616" y="26725"/>
                        <a:pt x="32982" y="27297"/>
                        <a:pt x="32537" y="27994"/>
                      </a:cubicBezTo>
                      <a:cubicBezTo>
                        <a:pt x="32220" y="28565"/>
                        <a:pt x="32284" y="29327"/>
                        <a:pt x="32664" y="30215"/>
                      </a:cubicBezTo>
                      <a:cubicBezTo>
                        <a:pt x="34377" y="34148"/>
                        <a:pt x="34694" y="37574"/>
                        <a:pt x="33870" y="406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2" name="Freeform: Shape 9821">
                  <a:extLst>
                    <a:ext uri="{FF2B5EF4-FFF2-40B4-BE49-F238E27FC236}">
                      <a16:creationId xmlns:a16="http://schemas.microsoft.com/office/drawing/2014/main" id="{24F556D6-BA5D-24DB-755F-DBBF7FA2755F}"/>
                    </a:ext>
                  </a:extLst>
                </p:cNvPr>
                <p:cNvSpPr/>
                <p:nvPr/>
              </p:nvSpPr>
              <p:spPr>
                <a:xfrm>
                  <a:off x="918427" y="3335735"/>
                  <a:ext cx="54436" cy="28651"/>
                </a:xfrm>
                <a:custGeom>
                  <a:avLst/>
                  <a:gdLst>
                    <a:gd name="connsiteX0" fmla="*/ 53358 w 54436"/>
                    <a:gd name="connsiteY0" fmla="*/ 9649 h 28651"/>
                    <a:gd name="connsiteX1" fmla="*/ 52597 w 54436"/>
                    <a:gd name="connsiteY1" fmla="*/ 14597 h 28651"/>
                    <a:gd name="connsiteX2" fmla="*/ 48346 w 54436"/>
                    <a:gd name="connsiteY2" fmla="*/ 25446 h 28651"/>
                    <a:gd name="connsiteX3" fmla="*/ 45555 w 54436"/>
                    <a:gd name="connsiteY3" fmla="*/ 28618 h 28651"/>
                    <a:gd name="connsiteX4" fmla="*/ 19163 w 54436"/>
                    <a:gd name="connsiteY4" fmla="*/ 25002 h 28651"/>
                    <a:gd name="connsiteX5" fmla="*/ 11741 w 54436"/>
                    <a:gd name="connsiteY5" fmla="*/ 18658 h 28651"/>
                    <a:gd name="connsiteX6" fmla="*/ 702 w 54436"/>
                    <a:gd name="connsiteY6" fmla="*/ 5716 h 28651"/>
                    <a:gd name="connsiteX7" fmla="*/ 4001 w 54436"/>
                    <a:gd name="connsiteY7" fmla="*/ 831 h 28651"/>
                    <a:gd name="connsiteX8" fmla="*/ 43715 w 54436"/>
                    <a:gd name="connsiteY8" fmla="*/ 6 h 28651"/>
                    <a:gd name="connsiteX9" fmla="*/ 54437 w 54436"/>
                    <a:gd name="connsiteY9" fmla="*/ 6096 h 28651"/>
                    <a:gd name="connsiteX10" fmla="*/ 53358 w 54436"/>
                    <a:gd name="connsiteY10" fmla="*/ 9649 h 28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4436" h="28651">
                      <a:moveTo>
                        <a:pt x="53358" y="9649"/>
                      </a:moveTo>
                      <a:lnTo>
                        <a:pt x="52597" y="14597"/>
                      </a:lnTo>
                      <a:cubicBezTo>
                        <a:pt x="47775" y="17896"/>
                        <a:pt x="46316" y="21513"/>
                        <a:pt x="48346" y="25446"/>
                      </a:cubicBezTo>
                      <a:cubicBezTo>
                        <a:pt x="49107" y="26968"/>
                        <a:pt x="47712" y="28554"/>
                        <a:pt x="45555" y="28618"/>
                      </a:cubicBezTo>
                      <a:cubicBezTo>
                        <a:pt x="36419" y="28872"/>
                        <a:pt x="27664" y="27666"/>
                        <a:pt x="19163" y="25002"/>
                      </a:cubicBezTo>
                      <a:cubicBezTo>
                        <a:pt x="17197" y="24368"/>
                        <a:pt x="14722" y="22274"/>
                        <a:pt x="11741" y="18658"/>
                      </a:cubicBezTo>
                      <a:cubicBezTo>
                        <a:pt x="8378" y="14661"/>
                        <a:pt x="4699" y="10283"/>
                        <a:pt x="702" y="5716"/>
                      </a:cubicBezTo>
                      <a:cubicBezTo>
                        <a:pt x="-1075" y="3622"/>
                        <a:pt x="702" y="958"/>
                        <a:pt x="4001" y="831"/>
                      </a:cubicBezTo>
                      <a:cubicBezTo>
                        <a:pt x="16499" y="577"/>
                        <a:pt x="29758" y="323"/>
                        <a:pt x="43715" y="6"/>
                      </a:cubicBezTo>
                      <a:cubicBezTo>
                        <a:pt x="48790" y="-121"/>
                        <a:pt x="54437" y="1782"/>
                        <a:pt x="54437" y="6096"/>
                      </a:cubicBezTo>
                      <a:cubicBezTo>
                        <a:pt x="54437" y="7809"/>
                        <a:pt x="54119" y="9014"/>
                        <a:pt x="53358" y="96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3" name="Freeform: Shape 9822">
                  <a:extLst>
                    <a:ext uri="{FF2B5EF4-FFF2-40B4-BE49-F238E27FC236}">
                      <a16:creationId xmlns:a16="http://schemas.microsoft.com/office/drawing/2014/main" id="{21F0A5BA-F7BE-A853-F4A8-8C1ECB0887C5}"/>
                    </a:ext>
                  </a:extLst>
                </p:cNvPr>
                <p:cNvSpPr/>
                <p:nvPr/>
              </p:nvSpPr>
              <p:spPr>
                <a:xfrm>
                  <a:off x="586951" y="3379110"/>
                  <a:ext cx="40375" cy="57883"/>
                </a:xfrm>
                <a:custGeom>
                  <a:avLst/>
                  <a:gdLst>
                    <a:gd name="connsiteX0" fmla="*/ 13069 w 40375"/>
                    <a:gd name="connsiteY0" fmla="*/ 57883 h 57883"/>
                    <a:gd name="connsiteX1" fmla="*/ 0 w 40375"/>
                    <a:gd name="connsiteY1" fmla="*/ 57566 h 57883"/>
                    <a:gd name="connsiteX2" fmla="*/ 37113 w 40375"/>
                    <a:gd name="connsiteY2" fmla="*/ 913 h 57883"/>
                    <a:gd name="connsiteX3" fmla="*/ 39334 w 40375"/>
                    <a:gd name="connsiteY3" fmla="*/ 1040 h 57883"/>
                    <a:gd name="connsiteX4" fmla="*/ 39968 w 40375"/>
                    <a:gd name="connsiteY4" fmla="*/ 6242 h 57883"/>
                    <a:gd name="connsiteX5" fmla="*/ 18715 w 40375"/>
                    <a:gd name="connsiteY5" fmla="*/ 40247 h 57883"/>
                    <a:gd name="connsiteX6" fmla="*/ 11166 w 40375"/>
                    <a:gd name="connsiteY6" fmla="*/ 49192 h 57883"/>
                    <a:gd name="connsiteX7" fmla="*/ 13132 w 40375"/>
                    <a:gd name="connsiteY7" fmla="*/ 57883 h 5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375" h="57883">
                      <a:moveTo>
                        <a:pt x="13069" y="57883"/>
                      </a:moveTo>
                      <a:lnTo>
                        <a:pt x="0" y="57566"/>
                      </a:lnTo>
                      <a:lnTo>
                        <a:pt x="37113" y="913"/>
                      </a:lnTo>
                      <a:cubicBezTo>
                        <a:pt x="37938" y="-356"/>
                        <a:pt x="38636" y="-292"/>
                        <a:pt x="39334" y="1040"/>
                      </a:cubicBezTo>
                      <a:cubicBezTo>
                        <a:pt x="40476" y="3261"/>
                        <a:pt x="40666" y="5037"/>
                        <a:pt x="39968" y="6242"/>
                      </a:cubicBezTo>
                      <a:cubicBezTo>
                        <a:pt x="33307" y="17725"/>
                        <a:pt x="26201" y="29081"/>
                        <a:pt x="18715" y="40247"/>
                      </a:cubicBezTo>
                      <a:cubicBezTo>
                        <a:pt x="15543" y="45068"/>
                        <a:pt x="12942" y="48050"/>
                        <a:pt x="11166" y="49192"/>
                      </a:cubicBezTo>
                      <a:cubicBezTo>
                        <a:pt x="7613" y="51412"/>
                        <a:pt x="8247" y="54331"/>
                        <a:pt x="13132" y="578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4" name="Freeform: Shape 9823">
                  <a:extLst>
                    <a:ext uri="{FF2B5EF4-FFF2-40B4-BE49-F238E27FC236}">
                      <a16:creationId xmlns:a16="http://schemas.microsoft.com/office/drawing/2014/main" id="{7F60AA2E-74F9-3EAC-9FE4-E3448D8124D9}"/>
                    </a:ext>
                  </a:extLst>
                </p:cNvPr>
                <p:cNvSpPr/>
                <p:nvPr/>
              </p:nvSpPr>
              <p:spPr>
                <a:xfrm>
                  <a:off x="1468023" y="3389541"/>
                  <a:ext cx="32395" cy="44671"/>
                </a:xfrm>
                <a:custGeom>
                  <a:avLst/>
                  <a:gdLst>
                    <a:gd name="connsiteX0" fmla="*/ 24679 w 32395"/>
                    <a:gd name="connsiteY0" fmla="*/ 18840 h 44671"/>
                    <a:gd name="connsiteX1" fmla="*/ 11800 w 32395"/>
                    <a:gd name="connsiteY1" fmla="*/ 42567 h 44671"/>
                    <a:gd name="connsiteX2" fmla="*/ 9453 w 32395"/>
                    <a:gd name="connsiteY2" fmla="*/ 44216 h 44671"/>
                    <a:gd name="connsiteX3" fmla="*/ 0 w 32395"/>
                    <a:gd name="connsiteY3" fmla="*/ 44407 h 44671"/>
                    <a:gd name="connsiteX4" fmla="*/ 26582 w 32395"/>
                    <a:gd name="connsiteY4" fmla="*/ 1965 h 44671"/>
                    <a:gd name="connsiteX5" fmla="*/ 30959 w 32395"/>
                    <a:gd name="connsiteY5" fmla="*/ 251 h 44671"/>
                    <a:gd name="connsiteX6" fmla="*/ 32228 w 32395"/>
                    <a:gd name="connsiteY6" fmla="*/ 1076 h 44671"/>
                    <a:gd name="connsiteX7" fmla="*/ 24742 w 32395"/>
                    <a:gd name="connsiteY7" fmla="*/ 18840 h 44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95" h="44671">
                      <a:moveTo>
                        <a:pt x="24679" y="18840"/>
                      </a:moveTo>
                      <a:lnTo>
                        <a:pt x="11800" y="42567"/>
                      </a:lnTo>
                      <a:cubicBezTo>
                        <a:pt x="11356" y="43391"/>
                        <a:pt x="10531" y="43963"/>
                        <a:pt x="9453" y="44216"/>
                      </a:cubicBezTo>
                      <a:cubicBezTo>
                        <a:pt x="7232" y="44787"/>
                        <a:pt x="4060" y="44787"/>
                        <a:pt x="0" y="44407"/>
                      </a:cubicBezTo>
                      <a:lnTo>
                        <a:pt x="26582" y="1965"/>
                      </a:lnTo>
                      <a:lnTo>
                        <a:pt x="30959" y="251"/>
                      </a:lnTo>
                      <a:cubicBezTo>
                        <a:pt x="32228" y="-256"/>
                        <a:pt x="32672" y="-2"/>
                        <a:pt x="32228" y="1076"/>
                      </a:cubicBezTo>
                      <a:lnTo>
                        <a:pt x="24742" y="1884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5" name="Freeform: Shape 9824">
                  <a:extLst>
                    <a:ext uri="{FF2B5EF4-FFF2-40B4-BE49-F238E27FC236}">
                      <a16:creationId xmlns:a16="http://schemas.microsoft.com/office/drawing/2014/main" id="{16541164-A81B-B78C-AC32-4F76B5038A1E}"/>
                    </a:ext>
                  </a:extLst>
                </p:cNvPr>
                <p:cNvSpPr/>
                <p:nvPr/>
              </p:nvSpPr>
              <p:spPr>
                <a:xfrm>
                  <a:off x="1677812" y="3404989"/>
                  <a:ext cx="17204" cy="87642"/>
                </a:xfrm>
                <a:custGeom>
                  <a:avLst/>
                  <a:gdLst>
                    <a:gd name="connsiteX0" fmla="*/ 17204 w 17204"/>
                    <a:gd name="connsiteY0" fmla="*/ 85485 h 87642"/>
                    <a:gd name="connsiteX1" fmla="*/ 1154 w 17204"/>
                    <a:gd name="connsiteY1" fmla="*/ 87643 h 87642"/>
                    <a:gd name="connsiteX2" fmla="*/ 646 w 17204"/>
                    <a:gd name="connsiteY2" fmla="*/ 9102 h 87642"/>
                    <a:gd name="connsiteX3" fmla="*/ 2105 w 17204"/>
                    <a:gd name="connsiteY3" fmla="*/ 2250 h 87642"/>
                    <a:gd name="connsiteX4" fmla="*/ 10416 w 17204"/>
                    <a:gd name="connsiteY4" fmla="*/ 1679 h 87642"/>
                    <a:gd name="connsiteX5" fmla="*/ 16316 w 17204"/>
                    <a:gd name="connsiteY5" fmla="*/ 17920 h 87642"/>
                    <a:gd name="connsiteX6" fmla="*/ 17141 w 17204"/>
                    <a:gd name="connsiteY6" fmla="*/ 85549 h 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204" h="87642">
                      <a:moveTo>
                        <a:pt x="17204" y="85485"/>
                      </a:moveTo>
                      <a:lnTo>
                        <a:pt x="1154" y="87643"/>
                      </a:lnTo>
                      <a:cubicBezTo>
                        <a:pt x="-179" y="61314"/>
                        <a:pt x="-369" y="35113"/>
                        <a:pt x="646" y="9102"/>
                      </a:cubicBezTo>
                      <a:cubicBezTo>
                        <a:pt x="709" y="6437"/>
                        <a:pt x="1217" y="4154"/>
                        <a:pt x="2105" y="2250"/>
                      </a:cubicBezTo>
                      <a:cubicBezTo>
                        <a:pt x="3374" y="-477"/>
                        <a:pt x="8322" y="-795"/>
                        <a:pt x="10416" y="1679"/>
                      </a:cubicBezTo>
                      <a:cubicBezTo>
                        <a:pt x="14476" y="6374"/>
                        <a:pt x="16379" y="11767"/>
                        <a:pt x="16316" y="17920"/>
                      </a:cubicBezTo>
                      <a:cubicBezTo>
                        <a:pt x="16126" y="40315"/>
                        <a:pt x="16379" y="62837"/>
                        <a:pt x="17141" y="855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6" name="Freeform: Shape 9825">
                  <a:extLst>
                    <a:ext uri="{FF2B5EF4-FFF2-40B4-BE49-F238E27FC236}">
                      <a16:creationId xmlns:a16="http://schemas.microsoft.com/office/drawing/2014/main" id="{CB5E000B-5060-5AD8-14BE-0C9BDEB77D6D}"/>
                    </a:ext>
                  </a:extLst>
                </p:cNvPr>
                <p:cNvSpPr/>
                <p:nvPr/>
              </p:nvSpPr>
              <p:spPr>
                <a:xfrm>
                  <a:off x="1699901" y="3406175"/>
                  <a:ext cx="19983" cy="84511"/>
                </a:xfrm>
                <a:custGeom>
                  <a:avLst/>
                  <a:gdLst>
                    <a:gd name="connsiteX0" fmla="*/ 19984 w 19983"/>
                    <a:gd name="connsiteY0" fmla="*/ 80747 h 84511"/>
                    <a:gd name="connsiteX1" fmla="*/ 17637 w 19983"/>
                    <a:gd name="connsiteY1" fmla="*/ 83855 h 84511"/>
                    <a:gd name="connsiteX2" fmla="*/ 0 w 19983"/>
                    <a:gd name="connsiteY2" fmla="*/ 83538 h 84511"/>
                    <a:gd name="connsiteX3" fmla="*/ 1079 w 19983"/>
                    <a:gd name="connsiteY3" fmla="*/ 57590 h 84511"/>
                    <a:gd name="connsiteX4" fmla="*/ 3299 w 19983"/>
                    <a:gd name="connsiteY4" fmla="*/ 2016 h 84511"/>
                    <a:gd name="connsiteX5" fmla="*/ 5393 w 19983"/>
                    <a:gd name="connsiteY5" fmla="*/ 176 h 84511"/>
                    <a:gd name="connsiteX6" fmla="*/ 8755 w 19983"/>
                    <a:gd name="connsiteY6" fmla="*/ 430 h 84511"/>
                    <a:gd name="connsiteX7" fmla="*/ 13767 w 19983"/>
                    <a:gd name="connsiteY7" fmla="*/ 6203 h 84511"/>
                    <a:gd name="connsiteX8" fmla="*/ 16114 w 19983"/>
                    <a:gd name="connsiteY8" fmla="*/ 56512 h 84511"/>
                    <a:gd name="connsiteX9" fmla="*/ 19921 w 19983"/>
                    <a:gd name="connsiteY9" fmla="*/ 80747 h 84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983" h="84511">
                      <a:moveTo>
                        <a:pt x="19984" y="80747"/>
                      </a:moveTo>
                      <a:cubicBezTo>
                        <a:pt x="19730" y="82586"/>
                        <a:pt x="18906" y="83665"/>
                        <a:pt x="17637" y="83855"/>
                      </a:cubicBezTo>
                      <a:cubicBezTo>
                        <a:pt x="12181" y="84807"/>
                        <a:pt x="6344" y="84743"/>
                        <a:pt x="0" y="83538"/>
                      </a:cubicBezTo>
                      <a:cubicBezTo>
                        <a:pt x="1713" y="74910"/>
                        <a:pt x="571" y="65775"/>
                        <a:pt x="1079" y="57590"/>
                      </a:cubicBezTo>
                      <a:cubicBezTo>
                        <a:pt x="2220" y="38876"/>
                        <a:pt x="64" y="19780"/>
                        <a:pt x="3299" y="2016"/>
                      </a:cubicBezTo>
                      <a:cubicBezTo>
                        <a:pt x="3426" y="1128"/>
                        <a:pt x="4251" y="430"/>
                        <a:pt x="5393" y="176"/>
                      </a:cubicBezTo>
                      <a:cubicBezTo>
                        <a:pt x="6725" y="-141"/>
                        <a:pt x="7867" y="-14"/>
                        <a:pt x="8755" y="430"/>
                      </a:cubicBezTo>
                      <a:cubicBezTo>
                        <a:pt x="11927" y="2016"/>
                        <a:pt x="13640" y="3919"/>
                        <a:pt x="13767" y="6203"/>
                      </a:cubicBezTo>
                      <a:cubicBezTo>
                        <a:pt x="14972" y="24094"/>
                        <a:pt x="15734" y="40842"/>
                        <a:pt x="16114" y="56512"/>
                      </a:cubicBezTo>
                      <a:cubicBezTo>
                        <a:pt x="16304" y="65648"/>
                        <a:pt x="17573" y="73705"/>
                        <a:pt x="19921" y="8074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7" name="Freeform: Shape 9826">
                  <a:extLst>
                    <a:ext uri="{FF2B5EF4-FFF2-40B4-BE49-F238E27FC236}">
                      <a16:creationId xmlns:a16="http://schemas.microsoft.com/office/drawing/2014/main" id="{AC9C4E07-1154-E26A-70BE-E27B869784B8}"/>
                    </a:ext>
                  </a:extLst>
                </p:cNvPr>
                <p:cNvSpPr/>
                <p:nvPr/>
              </p:nvSpPr>
              <p:spPr>
                <a:xfrm>
                  <a:off x="952624" y="3461022"/>
                  <a:ext cx="21837" cy="11446"/>
                </a:xfrm>
                <a:custGeom>
                  <a:avLst/>
                  <a:gdLst>
                    <a:gd name="connsiteX0" fmla="*/ 2921 w 21837"/>
                    <a:gd name="connsiteY0" fmla="*/ 10610 h 11446"/>
                    <a:gd name="connsiteX1" fmla="*/ 2 w 21837"/>
                    <a:gd name="connsiteY1" fmla="*/ 8200 h 11446"/>
                    <a:gd name="connsiteX2" fmla="*/ 129 w 21837"/>
                    <a:gd name="connsiteY2" fmla="*/ 6550 h 11446"/>
                    <a:gd name="connsiteX3" fmla="*/ 9963 w 21837"/>
                    <a:gd name="connsiteY3" fmla="*/ 15 h 11446"/>
                    <a:gd name="connsiteX4" fmla="*/ 12881 w 21837"/>
                    <a:gd name="connsiteY4" fmla="*/ 142 h 11446"/>
                    <a:gd name="connsiteX5" fmla="*/ 21826 w 21837"/>
                    <a:gd name="connsiteY5" fmla="*/ 7692 h 11446"/>
                    <a:gd name="connsiteX6" fmla="*/ 21699 w 21837"/>
                    <a:gd name="connsiteY6" fmla="*/ 9341 h 11446"/>
                    <a:gd name="connsiteX7" fmla="*/ 18527 w 21837"/>
                    <a:gd name="connsiteY7" fmla="*/ 11435 h 11446"/>
                    <a:gd name="connsiteX8" fmla="*/ 2921 w 21837"/>
                    <a:gd name="connsiteY8" fmla="*/ 10610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37" h="11446">
                      <a:moveTo>
                        <a:pt x="2921" y="10610"/>
                      </a:moveTo>
                      <a:cubicBezTo>
                        <a:pt x="1208" y="10483"/>
                        <a:pt x="-61" y="9405"/>
                        <a:pt x="2" y="8200"/>
                      </a:cubicBezTo>
                      <a:lnTo>
                        <a:pt x="129" y="6550"/>
                      </a:lnTo>
                      <a:cubicBezTo>
                        <a:pt x="383" y="2680"/>
                        <a:pt x="4760" y="-238"/>
                        <a:pt x="9963" y="15"/>
                      </a:cubicBezTo>
                      <a:lnTo>
                        <a:pt x="12881" y="142"/>
                      </a:lnTo>
                      <a:cubicBezTo>
                        <a:pt x="18083" y="459"/>
                        <a:pt x="22080" y="3822"/>
                        <a:pt x="21826" y="7692"/>
                      </a:cubicBezTo>
                      <a:lnTo>
                        <a:pt x="21699" y="9341"/>
                      </a:lnTo>
                      <a:cubicBezTo>
                        <a:pt x="21636" y="10610"/>
                        <a:pt x="20240" y="11562"/>
                        <a:pt x="18527" y="11435"/>
                      </a:cubicBezTo>
                      <a:lnTo>
                        <a:pt x="2921" y="1061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8" name="Freeform: Shape 9827">
                  <a:extLst>
                    <a:ext uri="{FF2B5EF4-FFF2-40B4-BE49-F238E27FC236}">
                      <a16:creationId xmlns:a16="http://schemas.microsoft.com/office/drawing/2014/main" id="{EF384AE3-F13E-07C5-0E63-290909F03781}"/>
                    </a:ext>
                  </a:extLst>
                </p:cNvPr>
                <p:cNvSpPr/>
                <p:nvPr/>
              </p:nvSpPr>
              <p:spPr>
                <a:xfrm>
                  <a:off x="138766" y="3466664"/>
                  <a:ext cx="44067" cy="10504"/>
                </a:xfrm>
                <a:custGeom>
                  <a:avLst/>
                  <a:gdLst>
                    <a:gd name="connsiteX0" fmla="*/ 36 w 44067"/>
                    <a:gd name="connsiteY0" fmla="*/ 4588 h 10504"/>
                    <a:gd name="connsiteX1" fmla="*/ 734 w 44067"/>
                    <a:gd name="connsiteY1" fmla="*/ 2304 h 10504"/>
                    <a:gd name="connsiteX2" fmla="*/ 5682 w 44067"/>
                    <a:gd name="connsiteY2" fmla="*/ 84 h 10504"/>
                    <a:gd name="connsiteX3" fmla="*/ 29536 w 44067"/>
                    <a:gd name="connsiteY3" fmla="*/ 972 h 10504"/>
                    <a:gd name="connsiteX4" fmla="*/ 43493 w 44067"/>
                    <a:gd name="connsiteY4" fmla="*/ 5793 h 10504"/>
                    <a:gd name="connsiteX5" fmla="*/ 39433 w 44067"/>
                    <a:gd name="connsiteY5" fmla="*/ 10488 h 10504"/>
                    <a:gd name="connsiteX6" fmla="*/ 11265 w 44067"/>
                    <a:gd name="connsiteY6" fmla="*/ 10044 h 10504"/>
                    <a:gd name="connsiteX7" fmla="*/ 2637 w 44067"/>
                    <a:gd name="connsiteY7" fmla="*/ 8204 h 10504"/>
                    <a:gd name="connsiteX8" fmla="*/ 99 w 44067"/>
                    <a:gd name="connsiteY8" fmla="*/ 4651 h 1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067" h="10504">
                      <a:moveTo>
                        <a:pt x="36" y="4588"/>
                      </a:moveTo>
                      <a:lnTo>
                        <a:pt x="734" y="2304"/>
                      </a:lnTo>
                      <a:cubicBezTo>
                        <a:pt x="1241" y="654"/>
                        <a:pt x="3462" y="-297"/>
                        <a:pt x="5682" y="84"/>
                      </a:cubicBezTo>
                      <a:cubicBezTo>
                        <a:pt x="14310" y="1860"/>
                        <a:pt x="22240" y="2114"/>
                        <a:pt x="29536" y="972"/>
                      </a:cubicBezTo>
                      <a:cubicBezTo>
                        <a:pt x="37720" y="-361"/>
                        <a:pt x="39560" y="654"/>
                        <a:pt x="43493" y="5793"/>
                      </a:cubicBezTo>
                      <a:cubicBezTo>
                        <a:pt x="45206" y="8077"/>
                        <a:pt x="42859" y="10742"/>
                        <a:pt x="39433" y="10488"/>
                      </a:cubicBezTo>
                      <a:cubicBezTo>
                        <a:pt x="30551" y="9726"/>
                        <a:pt x="21225" y="9600"/>
                        <a:pt x="11265" y="10044"/>
                      </a:cubicBezTo>
                      <a:cubicBezTo>
                        <a:pt x="9806" y="10107"/>
                        <a:pt x="6951" y="9473"/>
                        <a:pt x="2637" y="8204"/>
                      </a:cubicBezTo>
                      <a:cubicBezTo>
                        <a:pt x="734" y="7633"/>
                        <a:pt x="-345" y="6174"/>
                        <a:pt x="99" y="465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29" name="Freeform: Shape 9828">
                  <a:extLst>
                    <a:ext uri="{FF2B5EF4-FFF2-40B4-BE49-F238E27FC236}">
                      <a16:creationId xmlns:a16="http://schemas.microsoft.com/office/drawing/2014/main" id="{F9BDB600-F23E-00F0-CA3E-3C4691F40A0B}"/>
                    </a:ext>
                  </a:extLst>
                </p:cNvPr>
                <p:cNvSpPr/>
                <p:nvPr/>
              </p:nvSpPr>
              <p:spPr>
                <a:xfrm>
                  <a:off x="794486" y="3466596"/>
                  <a:ext cx="40158" cy="23781"/>
                </a:xfrm>
                <a:custGeom>
                  <a:avLst/>
                  <a:gdLst>
                    <a:gd name="connsiteX0" fmla="*/ 38046 w 40158"/>
                    <a:gd name="connsiteY0" fmla="*/ 8462 h 23781"/>
                    <a:gd name="connsiteX1" fmla="*/ 17047 w 40158"/>
                    <a:gd name="connsiteY1" fmla="*/ 22546 h 23781"/>
                    <a:gd name="connsiteX2" fmla="*/ 9244 w 40158"/>
                    <a:gd name="connsiteY2" fmla="*/ 22990 h 23781"/>
                    <a:gd name="connsiteX3" fmla="*/ 3090 w 40158"/>
                    <a:gd name="connsiteY3" fmla="*/ 20072 h 23781"/>
                    <a:gd name="connsiteX4" fmla="*/ 298 w 40158"/>
                    <a:gd name="connsiteY4" fmla="*/ 14426 h 23781"/>
                    <a:gd name="connsiteX5" fmla="*/ 4422 w 40158"/>
                    <a:gd name="connsiteY5" fmla="*/ 4846 h 23781"/>
                    <a:gd name="connsiteX6" fmla="*/ 9878 w 40158"/>
                    <a:gd name="connsiteY6" fmla="*/ 1610 h 23781"/>
                    <a:gd name="connsiteX7" fmla="*/ 32907 w 40158"/>
                    <a:gd name="connsiteY7" fmla="*/ 24 h 23781"/>
                    <a:gd name="connsiteX8" fmla="*/ 38046 w 40158"/>
                    <a:gd name="connsiteY8" fmla="*/ 8462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158" h="23781">
                      <a:moveTo>
                        <a:pt x="38046" y="8462"/>
                      </a:moveTo>
                      <a:lnTo>
                        <a:pt x="17047" y="22546"/>
                      </a:lnTo>
                      <a:cubicBezTo>
                        <a:pt x="14890" y="24005"/>
                        <a:pt x="11718" y="24195"/>
                        <a:pt x="9244" y="22990"/>
                      </a:cubicBezTo>
                      <a:lnTo>
                        <a:pt x="3090" y="20072"/>
                      </a:lnTo>
                      <a:cubicBezTo>
                        <a:pt x="552" y="18866"/>
                        <a:pt x="-590" y="16519"/>
                        <a:pt x="298" y="14426"/>
                      </a:cubicBezTo>
                      <a:lnTo>
                        <a:pt x="4422" y="4846"/>
                      </a:lnTo>
                      <a:cubicBezTo>
                        <a:pt x="5183" y="3069"/>
                        <a:pt x="7340" y="1801"/>
                        <a:pt x="9878" y="1610"/>
                      </a:cubicBezTo>
                      <a:lnTo>
                        <a:pt x="32907" y="24"/>
                      </a:lnTo>
                      <a:cubicBezTo>
                        <a:pt x="39124" y="-420"/>
                        <a:pt x="42677" y="5353"/>
                        <a:pt x="38046" y="846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0" name="Freeform: Shape 9829">
                  <a:extLst>
                    <a:ext uri="{FF2B5EF4-FFF2-40B4-BE49-F238E27FC236}">
                      <a16:creationId xmlns:a16="http://schemas.microsoft.com/office/drawing/2014/main" id="{3FC26220-90BF-B331-743D-759BF0AFC64E}"/>
                    </a:ext>
                  </a:extLst>
                </p:cNvPr>
                <p:cNvSpPr/>
                <p:nvPr/>
              </p:nvSpPr>
              <p:spPr>
                <a:xfrm>
                  <a:off x="1064871" y="3472220"/>
                  <a:ext cx="18745" cy="14049"/>
                </a:xfrm>
                <a:custGeom>
                  <a:avLst/>
                  <a:gdLst>
                    <a:gd name="connsiteX0" fmla="*/ 16732 w 18745"/>
                    <a:gd name="connsiteY0" fmla="*/ 12607 h 14049"/>
                    <a:gd name="connsiteX1" fmla="*/ 3599 w 18745"/>
                    <a:gd name="connsiteY1" fmla="*/ 11275 h 14049"/>
                    <a:gd name="connsiteX2" fmla="*/ 2013 w 18745"/>
                    <a:gd name="connsiteY2" fmla="*/ 1442 h 14049"/>
                    <a:gd name="connsiteX3" fmla="*/ 15146 w 18745"/>
                    <a:gd name="connsiteY3" fmla="*/ 2774 h 14049"/>
                    <a:gd name="connsiteX4" fmla="*/ 16732 w 18745"/>
                    <a:gd name="connsiteY4" fmla="*/ 12607 h 14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45" h="14049">
                      <a:moveTo>
                        <a:pt x="16732" y="12607"/>
                      </a:moveTo>
                      <a:cubicBezTo>
                        <a:pt x="13560" y="14955"/>
                        <a:pt x="7660" y="14384"/>
                        <a:pt x="3599" y="11275"/>
                      </a:cubicBezTo>
                      <a:cubicBezTo>
                        <a:pt x="-461" y="8230"/>
                        <a:pt x="-1222" y="3789"/>
                        <a:pt x="2013" y="1442"/>
                      </a:cubicBezTo>
                      <a:cubicBezTo>
                        <a:pt x="5185" y="-906"/>
                        <a:pt x="11085" y="-334"/>
                        <a:pt x="15146" y="2774"/>
                      </a:cubicBezTo>
                      <a:cubicBezTo>
                        <a:pt x="19206" y="5819"/>
                        <a:pt x="19967" y="10260"/>
                        <a:pt x="16732" y="1260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1" name="Freeform: Shape 9830">
                  <a:extLst>
                    <a:ext uri="{FF2B5EF4-FFF2-40B4-BE49-F238E27FC236}">
                      <a16:creationId xmlns:a16="http://schemas.microsoft.com/office/drawing/2014/main" id="{A8D0F402-709E-F355-E912-BE4BD6925608}"/>
                    </a:ext>
                  </a:extLst>
                </p:cNvPr>
                <p:cNvSpPr/>
                <p:nvPr/>
              </p:nvSpPr>
              <p:spPr>
                <a:xfrm>
                  <a:off x="1676220" y="3486921"/>
                  <a:ext cx="52326" cy="21698"/>
                </a:xfrm>
                <a:custGeom>
                  <a:avLst/>
                  <a:gdLst>
                    <a:gd name="connsiteX0" fmla="*/ 43664 w 52326"/>
                    <a:gd name="connsiteY0" fmla="*/ 0 h 21698"/>
                    <a:gd name="connsiteX1" fmla="*/ 52292 w 52326"/>
                    <a:gd name="connsiteY1" fmla="*/ 18144 h 21698"/>
                    <a:gd name="connsiteX2" fmla="*/ 48740 w 52326"/>
                    <a:gd name="connsiteY2" fmla="*/ 20618 h 21698"/>
                    <a:gd name="connsiteX3" fmla="*/ 23744 w 52326"/>
                    <a:gd name="connsiteY3" fmla="*/ 21443 h 21698"/>
                    <a:gd name="connsiteX4" fmla="*/ 7376 w 52326"/>
                    <a:gd name="connsiteY4" fmla="*/ 20238 h 21698"/>
                    <a:gd name="connsiteX5" fmla="*/ 2745 w 52326"/>
                    <a:gd name="connsiteY5" fmla="*/ 5646 h 21698"/>
                    <a:gd name="connsiteX6" fmla="*/ 18796 w 52326"/>
                    <a:gd name="connsiteY6" fmla="*/ 3489 h 21698"/>
                    <a:gd name="connsiteX7" fmla="*/ 23680 w 52326"/>
                    <a:gd name="connsiteY7" fmla="*/ 2791 h 21698"/>
                    <a:gd name="connsiteX8" fmla="*/ 41317 w 52326"/>
                    <a:gd name="connsiteY8" fmla="*/ 3109 h 21698"/>
                    <a:gd name="connsiteX9" fmla="*/ 43664 w 52326"/>
                    <a:gd name="connsiteY9" fmla="*/ 0 h 21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326" h="21698">
                      <a:moveTo>
                        <a:pt x="43664" y="0"/>
                      </a:moveTo>
                      <a:cubicBezTo>
                        <a:pt x="49818" y="3680"/>
                        <a:pt x="52673" y="9706"/>
                        <a:pt x="52292" y="18144"/>
                      </a:cubicBezTo>
                      <a:cubicBezTo>
                        <a:pt x="52292" y="19603"/>
                        <a:pt x="50706" y="20682"/>
                        <a:pt x="48740" y="20618"/>
                      </a:cubicBezTo>
                      <a:cubicBezTo>
                        <a:pt x="40492" y="20491"/>
                        <a:pt x="32182" y="20745"/>
                        <a:pt x="23744" y="21443"/>
                      </a:cubicBezTo>
                      <a:cubicBezTo>
                        <a:pt x="16575" y="22014"/>
                        <a:pt x="11119" y="21633"/>
                        <a:pt x="7376" y="20238"/>
                      </a:cubicBezTo>
                      <a:cubicBezTo>
                        <a:pt x="-554" y="17319"/>
                        <a:pt x="-2077" y="12435"/>
                        <a:pt x="2745" y="5646"/>
                      </a:cubicBezTo>
                      <a:lnTo>
                        <a:pt x="18796" y="3489"/>
                      </a:lnTo>
                      <a:cubicBezTo>
                        <a:pt x="20762" y="2284"/>
                        <a:pt x="22412" y="2030"/>
                        <a:pt x="23680" y="2791"/>
                      </a:cubicBezTo>
                      <a:cubicBezTo>
                        <a:pt x="30025" y="3933"/>
                        <a:pt x="35861" y="4060"/>
                        <a:pt x="41317" y="3109"/>
                      </a:cubicBezTo>
                      <a:cubicBezTo>
                        <a:pt x="42586" y="2918"/>
                        <a:pt x="43347" y="1840"/>
                        <a:pt x="43664" y="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2" name="Freeform: Shape 9831">
                  <a:extLst>
                    <a:ext uri="{FF2B5EF4-FFF2-40B4-BE49-F238E27FC236}">
                      <a16:creationId xmlns:a16="http://schemas.microsoft.com/office/drawing/2014/main" id="{4426B98F-878E-AD33-3B3D-51D7BE3E62FC}"/>
                    </a:ext>
                  </a:extLst>
                </p:cNvPr>
                <p:cNvSpPr/>
                <p:nvPr/>
              </p:nvSpPr>
              <p:spPr>
                <a:xfrm>
                  <a:off x="168977" y="3489903"/>
                  <a:ext cx="59542" cy="22775"/>
                </a:xfrm>
                <a:custGeom>
                  <a:avLst/>
                  <a:gdLst>
                    <a:gd name="connsiteX0" fmla="*/ 9222 w 59542"/>
                    <a:gd name="connsiteY0" fmla="*/ 0 h 22775"/>
                    <a:gd name="connsiteX1" fmla="*/ 50268 w 59542"/>
                    <a:gd name="connsiteY1" fmla="*/ 1586 h 22775"/>
                    <a:gd name="connsiteX2" fmla="*/ 59023 w 59542"/>
                    <a:gd name="connsiteY2" fmla="*/ 8184 h 22775"/>
                    <a:gd name="connsiteX3" fmla="*/ 59531 w 59542"/>
                    <a:gd name="connsiteY3" fmla="*/ 15860 h 22775"/>
                    <a:gd name="connsiteX4" fmla="*/ 50776 w 59542"/>
                    <a:gd name="connsiteY4" fmla="*/ 22776 h 22775"/>
                    <a:gd name="connsiteX5" fmla="*/ 10935 w 59542"/>
                    <a:gd name="connsiteY5" fmla="*/ 22776 h 22775"/>
                    <a:gd name="connsiteX6" fmla="*/ 1799 w 59542"/>
                    <a:gd name="connsiteY6" fmla="*/ 16812 h 22775"/>
                    <a:gd name="connsiteX7" fmla="*/ 86 w 59542"/>
                    <a:gd name="connsiteY7" fmla="*/ 7550 h 22775"/>
                    <a:gd name="connsiteX8" fmla="*/ 9222 w 59542"/>
                    <a:gd name="connsiteY8" fmla="*/ 64 h 2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542" h="22775">
                      <a:moveTo>
                        <a:pt x="9222" y="0"/>
                      </a:moveTo>
                      <a:lnTo>
                        <a:pt x="50268" y="1586"/>
                      </a:lnTo>
                      <a:cubicBezTo>
                        <a:pt x="54963" y="1777"/>
                        <a:pt x="58769" y="4631"/>
                        <a:pt x="59023" y="8184"/>
                      </a:cubicBezTo>
                      <a:lnTo>
                        <a:pt x="59531" y="15860"/>
                      </a:lnTo>
                      <a:cubicBezTo>
                        <a:pt x="59785" y="19667"/>
                        <a:pt x="55851" y="22776"/>
                        <a:pt x="50776" y="22776"/>
                      </a:cubicBezTo>
                      <a:lnTo>
                        <a:pt x="10935" y="22776"/>
                      </a:lnTo>
                      <a:cubicBezTo>
                        <a:pt x="6367" y="22776"/>
                        <a:pt x="2434" y="20175"/>
                        <a:pt x="1799" y="16812"/>
                      </a:cubicBezTo>
                      <a:lnTo>
                        <a:pt x="86" y="7550"/>
                      </a:lnTo>
                      <a:cubicBezTo>
                        <a:pt x="-675" y="3426"/>
                        <a:pt x="3702" y="-127"/>
                        <a:pt x="9222" y="6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3" name="Freeform: Shape 9832">
                  <a:extLst>
                    <a:ext uri="{FF2B5EF4-FFF2-40B4-BE49-F238E27FC236}">
                      <a16:creationId xmlns:a16="http://schemas.microsoft.com/office/drawing/2014/main" id="{52A4AFBF-A4F0-3900-B70C-31375A1A9233}"/>
                    </a:ext>
                  </a:extLst>
                </p:cNvPr>
                <p:cNvSpPr/>
                <p:nvPr/>
              </p:nvSpPr>
              <p:spPr>
                <a:xfrm>
                  <a:off x="1055036" y="3514344"/>
                  <a:ext cx="48866" cy="28345"/>
                </a:xfrm>
                <a:custGeom>
                  <a:avLst/>
                  <a:gdLst>
                    <a:gd name="connsiteX0" fmla="*/ 40269 w 48866"/>
                    <a:gd name="connsiteY0" fmla="*/ 2712 h 28345"/>
                    <a:gd name="connsiteX1" fmla="*/ 48834 w 48866"/>
                    <a:gd name="connsiteY1" fmla="*/ 18065 h 28345"/>
                    <a:gd name="connsiteX2" fmla="*/ 32466 w 48866"/>
                    <a:gd name="connsiteY2" fmla="*/ 28279 h 28345"/>
                    <a:gd name="connsiteX3" fmla="*/ 3981 w 48866"/>
                    <a:gd name="connsiteY3" fmla="*/ 20476 h 28345"/>
                    <a:gd name="connsiteX4" fmla="*/ 6772 w 48866"/>
                    <a:gd name="connsiteY4" fmla="*/ 2712 h 28345"/>
                    <a:gd name="connsiteX5" fmla="*/ 40333 w 48866"/>
                    <a:gd name="connsiteY5" fmla="*/ 2712 h 28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866" h="28345">
                      <a:moveTo>
                        <a:pt x="40269" y="2712"/>
                      </a:moveTo>
                      <a:cubicBezTo>
                        <a:pt x="48009" y="5313"/>
                        <a:pt x="49088" y="12418"/>
                        <a:pt x="48834" y="18065"/>
                      </a:cubicBezTo>
                      <a:cubicBezTo>
                        <a:pt x="48517" y="24472"/>
                        <a:pt x="43061" y="27898"/>
                        <a:pt x="32466" y="28279"/>
                      </a:cubicBezTo>
                      <a:cubicBezTo>
                        <a:pt x="22189" y="28659"/>
                        <a:pt x="9818" y="27581"/>
                        <a:pt x="3981" y="20476"/>
                      </a:cubicBezTo>
                      <a:cubicBezTo>
                        <a:pt x="-333" y="15147"/>
                        <a:pt x="-3251" y="5821"/>
                        <a:pt x="6772" y="2712"/>
                      </a:cubicBezTo>
                      <a:cubicBezTo>
                        <a:pt x="18573" y="-904"/>
                        <a:pt x="29738" y="-904"/>
                        <a:pt x="40333" y="27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4" name="Freeform: Shape 9833">
                  <a:extLst>
                    <a:ext uri="{FF2B5EF4-FFF2-40B4-BE49-F238E27FC236}">
                      <a16:creationId xmlns:a16="http://schemas.microsoft.com/office/drawing/2014/main" id="{19F89B34-A97B-4C9C-C54A-84ECBEF138C6}"/>
                    </a:ext>
                  </a:extLst>
                </p:cNvPr>
                <p:cNvSpPr/>
                <p:nvPr/>
              </p:nvSpPr>
              <p:spPr>
                <a:xfrm>
                  <a:off x="1692679" y="3517456"/>
                  <a:ext cx="62869" cy="41584"/>
                </a:xfrm>
                <a:custGeom>
                  <a:avLst/>
                  <a:gdLst>
                    <a:gd name="connsiteX0" fmla="*/ 43256 w 62869"/>
                    <a:gd name="connsiteY0" fmla="*/ 234 h 41584"/>
                    <a:gd name="connsiteX1" fmla="*/ 56833 w 62869"/>
                    <a:gd name="connsiteY1" fmla="*/ 3977 h 41584"/>
                    <a:gd name="connsiteX2" fmla="*/ 62733 w 62869"/>
                    <a:gd name="connsiteY2" fmla="*/ 11336 h 41584"/>
                    <a:gd name="connsiteX3" fmla="*/ 60639 w 62869"/>
                    <a:gd name="connsiteY3" fmla="*/ 22502 h 41584"/>
                    <a:gd name="connsiteX4" fmla="*/ 60956 w 62869"/>
                    <a:gd name="connsiteY4" fmla="*/ 24976 h 41584"/>
                    <a:gd name="connsiteX5" fmla="*/ 51060 w 62869"/>
                    <a:gd name="connsiteY5" fmla="*/ 39060 h 41584"/>
                    <a:gd name="connsiteX6" fmla="*/ 13883 w 62869"/>
                    <a:gd name="connsiteY6" fmla="*/ 39123 h 41584"/>
                    <a:gd name="connsiteX7" fmla="*/ 5319 w 62869"/>
                    <a:gd name="connsiteY7" fmla="*/ 29671 h 41584"/>
                    <a:gd name="connsiteX8" fmla="*/ 116 w 62869"/>
                    <a:gd name="connsiteY8" fmla="*/ 6768 h 41584"/>
                    <a:gd name="connsiteX9" fmla="*/ 4874 w 62869"/>
                    <a:gd name="connsiteY9" fmla="*/ 2454 h 41584"/>
                    <a:gd name="connsiteX10" fmla="*/ 30885 w 62869"/>
                    <a:gd name="connsiteY10" fmla="*/ 2454 h 41584"/>
                    <a:gd name="connsiteX11" fmla="*/ 41226 w 62869"/>
                    <a:gd name="connsiteY11" fmla="*/ 297 h 41584"/>
                    <a:gd name="connsiteX12" fmla="*/ 43256 w 62869"/>
                    <a:gd name="connsiteY12" fmla="*/ 107 h 4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869" h="41584">
                      <a:moveTo>
                        <a:pt x="43256" y="234"/>
                      </a:moveTo>
                      <a:lnTo>
                        <a:pt x="56833" y="3977"/>
                      </a:lnTo>
                      <a:cubicBezTo>
                        <a:pt x="61464" y="5246"/>
                        <a:pt x="63431" y="7720"/>
                        <a:pt x="62733" y="11336"/>
                      </a:cubicBezTo>
                      <a:lnTo>
                        <a:pt x="60639" y="22502"/>
                      </a:lnTo>
                      <a:cubicBezTo>
                        <a:pt x="60449" y="23327"/>
                        <a:pt x="60639" y="24151"/>
                        <a:pt x="60956" y="24976"/>
                      </a:cubicBezTo>
                      <a:cubicBezTo>
                        <a:pt x="63431" y="31067"/>
                        <a:pt x="57594" y="36332"/>
                        <a:pt x="51060" y="39060"/>
                      </a:cubicBezTo>
                      <a:cubicBezTo>
                        <a:pt x="41797" y="42993"/>
                        <a:pt x="22701" y="41788"/>
                        <a:pt x="13883" y="39123"/>
                      </a:cubicBezTo>
                      <a:cubicBezTo>
                        <a:pt x="9379" y="37728"/>
                        <a:pt x="6524" y="34619"/>
                        <a:pt x="5319" y="29671"/>
                      </a:cubicBezTo>
                      <a:cubicBezTo>
                        <a:pt x="3479" y="21994"/>
                        <a:pt x="1702" y="14381"/>
                        <a:pt x="116" y="6768"/>
                      </a:cubicBezTo>
                      <a:cubicBezTo>
                        <a:pt x="-455" y="3977"/>
                        <a:pt x="1068" y="2518"/>
                        <a:pt x="4874" y="2454"/>
                      </a:cubicBezTo>
                      <a:cubicBezTo>
                        <a:pt x="13756" y="2264"/>
                        <a:pt x="22384" y="2264"/>
                        <a:pt x="30885" y="2454"/>
                      </a:cubicBezTo>
                      <a:cubicBezTo>
                        <a:pt x="34819" y="2581"/>
                        <a:pt x="38245" y="1883"/>
                        <a:pt x="41226" y="297"/>
                      </a:cubicBezTo>
                      <a:cubicBezTo>
                        <a:pt x="41797" y="-20"/>
                        <a:pt x="42559" y="-83"/>
                        <a:pt x="43256" y="10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5" name="Freeform: Shape 9834">
                  <a:extLst>
                    <a:ext uri="{FF2B5EF4-FFF2-40B4-BE49-F238E27FC236}">
                      <a16:creationId xmlns:a16="http://schemas.microsoft.com/office/drawing/2014/main" id="{98DB6DE6-1F0F-A9AA-C7D2-8FA9A3748E84}"/>
                    </a:ext>
                  </a:extLst>
                </p:cNvPr>
                <p:cNvSpPr/>
                <p:nvPr/>
              </p:nvSpPr>
              <p:spPr>
                <a:xfrm>
                  <a:off x="153774" y="3524274"/>
                  <a:ext cx="81246" cy="22762"/>
                </a:xfrm>
                <a:custGeom>
                  <a:avLst/>
                  <a:gdLst>
                    <a:gd name="connsiteX0" fmla="*/ 12371 w 81246"/>
                    <a:gd name="connsiteY0" fmla="*/ 20759 h 22762"/>
                    <a:gd name="connsiteX1" fmla="*/ 4124 w 81246"/>
                    <a:gd name="connsiteY1" fmla="*/ 17905 h 22762"/>
                    <a:gd name="connsiteX2" fmla="*/ 1523 w 81246"/>
                    <a:gd name="connsiteY2" fmla="*/ 16192 h 22762"/>
                    <a:gd name="connsiteX3" fmla="*/ 0 w 81246"/>
                    <a:gd name="connsiteY3" fmla="*/ 13654 h 22762"/>
                    <a:gd name="connsiteX4" fmla="*/ 444 w 81246"/>
                    <a:gd name="connsiteY4" fmla="*/ 5724 h 22762"/>
                    <a:gd name="connsiteX5" fmla="*/ 2347 w 81246"/>
                    <a:gd name="connsiteY5" fmla="*/ 4011 h 22762"/>
                    <a:gd name="connsiteX6" fmla="*/ 16241 w 81246"/>
                    <a:gd name="connsiteY6" fmla="*/ 2234 h 22762"/>
                    <a:gd name="connsiteX7" fmla="*/ 60713 w 81246"/>
                    <a:gd name="connsiteY7" fmla="*/ 14 h 22762"/>
                    <a:gd name="connsiteX8" fmla="*/ 79175 w 81246"/>
                    <a:gd name="connsiteY8" fmla="*/ 15367 h 22762"/>
                    <a:gd name="connsiteX9" fmla="*/ 76574 w 81246"/>
                    <a:gd name="connsiteY9" fmla="*/ 16953 h 22762"/>
                    <a:gd name="connsiteX10" fmla="*/ 51895 w 81246"/>
                    <a:gd name="connsiteY10" fmla="*/ 20759 h 22762"/>
                    <a:gd name="connsiteX11" fmla="*/ 48659 w 81246"/>
                    <a:gd name="connsiteY11" fmla="*/ 21647 h 22762"/>
                    <a:gd name="connsiteX12" fmla="*/ 40666 w 81246"/>
                    <a:gd name="connsiteY12" fmla="*/ 22282 h 22762"/>
                    <a:gd name="connsiteX13" fmla="*/ 37240 w 81246"/>
                    <a:gd name="connsiteY13" fmla="*/ 22092 h 22762"/>
                    <a:gd name="connsiteX14" fmla="*/ 24235 w 81246"/>
                    <a:gd name="connsiteY14" fmla="*/ 21901 h 22762"/>
                    <a:gd name="connsiteX15" fmla="*/ 12308 w 81246"/>
                    <a:gd name="connsiteY15" fmla="*/ 20823 h 22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1246" h="22762">
                      <a:moveTo>
                        <a:pt x="12371" y="20759"/>
                      </a:moveTo>
                      <a:lnTo>
                        <a:pt x="4124" y="17905"/>
                      </a:lnTo>
                      <a:cubicBezTo>
                        <a:pt x="3045" y="17524"/>
                        <a:pt x="2157" y="16953"/>
                        <a:pt x="1523" y="16192"/>
                      </a:cubicBezTo>
                      <a:cubicBezTo>
                        <a:pt x="888" y="15494"/>
                        <a:pt x="381" y="14606"/>
                        <a:pt x="0" y="13654"/>
                      </a:cubicBezTo>
                      <a:lnTo>
                        <a:pt x="444" y="5724"/>
                      </a:lnTo>
                      <a:cubicBezTo>
                        <a:pt x="444" y="4772"/>
                        <a:pt x="1142" y="4201"/>
                        <a:pt x="2347" y="4011"/>
                      </a:cubicBezTo>
                      <a:cubicBezTo>
                        <a:pt x="7232" y="3186"/>
                        <a:pt x="11864" y="2552"/>
                        <a:pt x="16241" y="2234"/>
                      </a:cubicBezTo>
                      <a:cubicBezTo>
                        <a:pt x="30261" y="1156"/>
                        <a:pt x="45107" y="395"/>
                        <a:pt x="60713" y="14"/>
                      </a:cubicBezTo>
                      <a:cubicBezTo>
                        <a:pt x="72323" y="-303"/>
                        <a:pt x="86661" y="4709"/>
                        <a:pt x="79175" y="15367"/>
                      </a:cubicBezTo>
                      <a:cubicBezTo>
                        <a:pt x="78604" y="16128"/>
                        <a:pt x="77716" y="16699"/>
                        <a:pt x="76574" y="16953"/>
                      </a:cubicBezTo>
                      <a:cubicBezTo>
                        <a:pt x="68580" y="18983"/>
                        <a:pt x="60333" y="20252"/>
                        <a:pt x="51895" y="20759"/>
                      </a:cubicBezTo>
                      <a:cubicBezTo>
                        <a:pt x="50690" y="20823"/>
                        <a:pt x="49611" y="21140"/>
                        <a:pt x="48659" y="21647"/>
                      </a:cubicBezTo>
                      <a:cubicBezTo>
                        <a:pt x="46185" y="22853"/>
                        <a:pt x="43521" y="23107"/>
                        <a:pt x="40666" y="22282"/>
                      </a:cubicBezTo>
                      <a:cubicBezTo>
                        <a:pt x="39524" y="21965"/>
                        <a:pt x="38445" y="21965"/>
                        <a:pt x="37240" y="22092"/>
                      </a:cubicBezTo>
                      <a:cubicBezTo>
                        <a:pt x="32545" y="22726"/>
                        <a:pt x="29246" y="23043"/>
                        <a:pt x="24235" y="21901"/>
                      </a:cubicBezTo>
                      <a:cubicBezTo>
                        <a:pt x="19667" y="20886"/>
                        <a:pt x="15670" y="20506"/>
                        <a:pt x="12308" y="2082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6" name="Freeform: Shape 9835">
                  <a:extLst>
                    <a:ext uri="{FF2B5EF4-FFF2-40B4-BE49-F238E27FC236}">
                      <a16:creationId xmlns:a16="http://schemas.microsoft.com/office/drawing/2014/main" id="{E3F0EB90-0032-892F-AA6F-1846712A2A39}"/>
                    </a:ext>
                  </a:extLst>
                </p:cNvPr>
                <p:cNvSpPr/>
                <p:nvPr/>
              </p:nvSpPr>
              <p:spPr>
                <a:xfrm>
                  <a:off x="134514" y="3526801"/>
                  <a:ext cx="32812" cy="190389"/>
                </a:xfrm>
                <a:custGeom>
                  <a:avLst/>
                  <a:gdLst>
                    <a:gd name="connsiteX0" fmla="*/ 19260 w 32812"/>
                    <a:gd name="connsiteY0" fmla="*/ 11064 h 190389"/>
                    <a:gd name="connsiteX1" fmla="*/ 20782 w 32812"/>
                    <a:gd name="connsiteY1" fmla="*/ 13602 h 190389"/>
                    <a:gd name="connsiteX2" fmla="*/ 23384 w 32812"/>
                    <a:gd name="connsiteY2" fmla="*/ 15315 h 190389"/>
                    <a:gd name="connsiteX3" fmla="*/ 31631 w 32812"/>
                    <a:gd name="connsiteY3" fmla="*/ 18170 h 190389"/>
                    <a:gd name="connsiteX4" fmla="*/ 30743 w 32812"/>
                    <a:gd name="connsiteY4" fmla="*/ 72919 h 190389"/>
                    <a:gd name="connsiteX5" fmla="*/ 25350 w 32812"/>
                    <a:gd name="connsiteY5" fmla="*/ 113268 h 190389"/>
                    <a:gd name="connsiteX6" fmla="*/ 16088 w 32812"/>
                    <a:gd name="connsiteY6" fmla="*/ 178613 h 190389"/>
                    <a:gd name="connsiteX7" fmla="*/ 3717 w 32812"/>
                    <a:gd name="connsiteY7" fmla="*/ 190159 h 190389"/>
                    <a:gd name="connsiteX8" fmla="*/ 1306 w 32812"/>
                    <a:gd name="connsiteY8" fmla="*/ 187558 h 190389"/>
                    <a:gd name="connsiteX9" fmla="*/ 4351 w 32812"/>
                    <a:gd name="connsiteY9" fmla="*/ 164275 h 190389"/>
                    <a:gd name="connsiteX10" fmla="*/ 4542 w 32812"/>
                    <a:gd name="connsiteY10" fmla="*/ 161674 h 190389"/>
                    <a:gd name="connsiteX11" fmla="*/ 8221 w 32812"/>
                    <a:gd name="connsiteY11" fmla="*/ 149493 h 190389"/>
                    <a:gd name="connsiteX12" fmla="*/ 8982 w 32812"/>
                    <a:gd name="connsiteY12" fmla="*/ 138264 h 190389"/>
                    <a:gd name="connsiteX13" fmla="*/ 10251 w 32812"/>
                    <a:gd name="connsiteY13" fmla="*/ 129573 h 190389"/>
                    <a:gd name="connsiteX14" fmla="*/ 11266 w 32812"/>
                    <a:gd name="connsiteY14" fmla="*/ 120754 h 190389"/>
                    <a:gd name="connsiteX15" fmla="*/ 12091 w 32812"/>
                    <a:gd name="connsiteY15" fmla="*/ 111872 h 190389"/>
                    <a:gd name="connsiteX16" fmla="*/ 12218 w 32812"/>
                    <a:gd name="connsiteY16" fmla="*/ 102864 h 190389"/>
                    <a:gd name="connsiteX17" fmla="*/ 13677 w 32812"/>
                    <a:gd name="connsiteY17" fmla="*/ 31302 h 190389"/>
                    <a:gd name="connsiteX18" fmla="*/ 12852 w 32812"/>
                    <a:gd name="connsiteY18" fmla="*/ 28891 h 190389"/>
                    <a:gd name="connsiteX19" fmla="*/ 11901 w 32812"/>
                    <a:gd name="connsiteY19" fmla="*/ 25846 h 190389"/>
                    <a:gd name="connsiteX20" fmla="*/ 10442 w 32812"/>
                    <a:gd name="connsiteY20" fmla="*/ 4530 h 190389"/>
                    <a:gd name="connsiteX21" fmla="*/ 11013 w 32812"/>
                    <a:gd name="connsiteY21" fmla="*/ 3324 h 190389"/>
                    <a:gd name="connsiteX22" fmla="*/ 15327 w 32812"/>
                    <a:gd name="connsiteY22" fmla="*/ 152 h 190389"/>
                    <a:gd name="connsiteX23" fmla="*/ 16088 w 32812"/>
                    <a:gd name="connsiteY23" fmla="*/ 342 h 190389"/>
                    <a:gd name="connsiteX24" fmla="*/ 19323 w 32812"/>
                    <a:gd name="connsiteY24" fmla="*/ 11191 h 190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812" h="190389">
                      <a:moveTo>
                        <a:pt x="19260" y="11064"/>
                      </a:moveTo>
                      <a:cubicBezTo>
                        <a:pt x="19641" y="12016"/>
                        <a:pt x="20148" y="12904"/>
                        <a:pt x="20782" y="13602"/>
                      </a:cubicBezTo>
                      <a:cubicBezTo>
                        <a:pt x="21417" y="14363"/>
                        <a:pt x="22242" y="14934"/>
                        <a:pt x="23384" y="15315"/>
                      </a:cubicBezTo>
                      <a:lnTo>
                        <a:pt x="31631" y="18170"/>
                      </a:lnTo>
                      <a:cubicBezTo>
                        <a:pt x="33471" y="36504"/>
                        <a:pt x="33154" y="54712"/>
                        <a:pt x="30743" y="72919"/>
                      </a:cubicBezTo>
                      <a:cubicBezTo>
                        <a:pt x="27190" y="99438"/>
                        <a:pt x="25350" y="112888"/>
                        <a:pt x="25350" y="113268"/>
                      </a:cubicBezTo>
                      <a:cubicBezTo>
                        <a:pt x="23130" y="135155"/>
                        <a:pt x="20021" y="156916"/>
                        <a:pt x="16088" y="178613"/>
                      </a:cubicBezTo>
                      <a:cubicBezTo>
                        <a:pt x="14882" y="185084"/>
                        <a:pt x="10759" y="188890"/>
                        <a:pt x="3717" y="190159"/>
                      </a:cubicBezTo>
                      <a:cubicBezTo>
                        <a:pt x="-217" y="190857"/>
                        <a:pt x="-1041" y="189968"/>
                        <a:pt x="1306" y="187558"/>
                      </a:cubicBezTo>
                      <a:cubicBezTo>
                        <a:pt x="6254" y="182292"/>
                        <a:pt x="6254" y="171571"/>
                        <a:pt x="4351" y="164275"/>
                      </a:cubicBezTo>
                      <a:cubicBezTo>
                        <a:pt x="4161" y="163387"/>
                        <a:pt x="4161" y="162499"/>
                        <a:pt x="4542" y="161674"/>
                      </a:cubicBezTo>
                      <a:cubicBezTo>
                        <a:pt x="7016" y="155964"/>
                        <a:pt x="8221" y="151904"/>
                        <a:pt x="8221" y="149493"/>
                      </a:cubicBezTo>
                      <a:cubicBezTo>
                        <a:pt x="8221" y="144925"/>
                        <a:pt x="8411" y="141182"/>
                        <a:pt x="8982" y="138264"/>
                      </a:cubicBezTo>
                      <a:cubicBezTo>
                        <a:pt x="9744" y="134267"/>
                        <a:pt x="10188" y="131349"/>
                        <a:pt x="10251" y="129573"/>
                      </a:cubicBezTo>
                      <a:cubicBezTo>
                        <a:pt x="10315" y="126654"/>
                        <a:pt x="10695" y="123672"/>
                        <a:pt x="11266" y="120754"/>
                      </a:cubicBezTo>
                      <a:cubicBezTo>
                        <a:pt x="11901" y="117582"/>
                        <a:pt x="12218" y="114664"/>
                        <a:pt x="12091" y="111872"/>
                      </a:cubicBezTo>
                      <a:cubicBezTo>
                        <a:pt x="11964" y="108827"/>
                        <a:pt x="11964" y="105845"/>
                        <a:pt x="12218" y="102864"/>
                      </a:cubicBezTo>
                      <a:cubicBezTo>
                        <a:pt x="13804" y="79073"/>
                        <a:pt x="14248" y="55156"/>
                        <a:pt x="13677" y="31302"/>
                      </a:cubicBezTo>
                      <a:cubicBezTo>
                        <a:pt x="13677" y="30477"/>
                        <a:pt x="13360" y="29653"/>
                        <a:pt x="12852" y="28891"/>
                      </a:cubicBezTo>
                      <a:cubicBezTo>
                        <a:pt x="12154" y="27940"/>
                        <a:pt x="11837" y="26924"/>
                        <a:pt x="11901" y="25846"/>
                      </a:cubicBezTo>
                      <a:cubicBezTo>
                        <a:pt x="12218" y="18550"/>
                        <a:pt x="11710" y="11445"/>
                        <a:pt x="10442" y="4530"/>
                      </a:cubicBezTo>
                      <a:cubicBezTo>
                        <a:pt x="10378" y="4086"/>
                        <a:pt x="10505" y="3641"/>
                        <a:pt x="11013" y="3324"/>
                      </a:cubicBezTo>
                      <a:lnTo>
                        <a:pt x="15327" y="152"/>
                      </a:lnTo>
                      <a:cubicBezTo>
                        <a:pt x="15707" y="-101"/>
                        <a:pt x="15961" y="-38"/>
                        <a:pt x="16088" y="342"/>
                      </a:cubicBezTo>
                      <a:lnTo>
                        <a:pt x="19323" y="11191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7" name="Freeform: Shape 9836">
                  <a:extLst>
                    <a:ext uri="{FF2B5EF4-FFF2-40B4-BE49-F238E27FC236}">
                      <a16:creationId xmlns:a16="http://schemas.microsoft.com/office/drawing/2014/main" id="{466D533C-4763-321D-9ACC-C4730ED3411D}"/>
                    </a:ext>
                  </a:extLst>
                </p:cNvPr>
                <p:cNvSpPr/>
                <p:nvPr/>
              </p:nvSpPr>
              <p:spPr>
                <a:xfrm>
                  <a:off x="948781" y="3581249"/>
                  <a:ext cx="8008" cy="23428"/>
                </a:xfrm>
                <a:custGeom>
                  <a:avLst/>
                  <a:gdLst>
                    <a:gd name="connsiteX0" fmla="*/ 1752 w 8008"/>
                    <a:gd name="connsiteY0" fmla="*/ 23419 h 23428"/>
                    <a:gd name="connsiteX1" fmla="*/ 674 w 8008"/>
                    <a:gd name="connsiteY1" fmla="*/ 11302 h 23428"/>
                    <a:gd name="connsiteX2" fmla="*/ 6256 w 8008"/>
                    <a:gd name="connsiteY2" fmla="*/ 9 h 23428"/>
                    <a:gd name="connsiteX3" fmla="*/ 7335 w 8008"/>
                    <a:gd name="connsiteY3" fmla="*/ 12126 h 23428"/>
                    <a:gd name="connsiteX4" fmla="*/ 1752 w 8008"/>
                    <a:gd name="connsiteY4" fmla="*/ 23419 h 23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8" h="23428">
                      <a:moveTo>
                        <a:pt x="1752" y="23419"/>
                      </a:moveTo>
                      <a:cubicBezTo>
                        <a:pt x="-88" y="23165"/>
                        <a:pt x="-532" y="17773"/>
                        <a:pt x="674" y="11302"/>
                      </a:cubicBezTo>
                      <a:cubicBezTo>
                        <a:pt x="1942" y="4831"/>
                        <a:pt x="4417" y="-245"/>
                        <a:pt x="6256" y="9"/>
                      </a:cubicBezTo>
                      <a:cubicBezTo>
                        <a:pt x="8096" y="263"/>
                        <a:pt x="8540" y="5655"/>
                        <a:pt x="7335" y="12126"/>
                      </a:cubicBezTo>
                      <a:cubicBezTo>
                        <a:pt x="6066" y="18597"/>
                        <a:pt x="3592" y="23673"/>
                        <a:pt x="1752" y="234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8" name="Freeform: Shape 9837">
                  <a:extLst>
                    <a:ext uri="{FF2B5EF4-FFF2-40B4-BE49-F238E27FC236}">
                      <a16:creationId xmlns:a16="http://schemas.microsoft.com/office/drawing/2014/main" id="{EE06565F-0E85-FD3E-7C06-501F11F882F3}"/>
                    </a:ext>
                  </a:extLst>
                </p:cNvPr>
                <p:cNvSpPr/>
                <p:nvPr/>
              </p:nvSpPr>
              <p:spPr>
                <a:xfrm>
                  <a:off x="1162426" y="3621861"/>
                  <a:ext cx="31884" cy="58302"/>
                </a:xfrm>
                <a:custGeom>
                  <a:avLst/>
                  <a:gdLst>
                    <a:gd name="connsiteX0" fmla="*/ 1713 w 31884"/>
                    <a:gd name="connsiteY0" fmla="*/ 0 h 58302"/>
                    <a:gd name="connsiteX1" fmla="*/ 9199 w 31884"/>
                    <a:gd name="connsiteY1" fmla="*/ 4948 h 58302"/>
                    <a:gd name="connsiteX2" fmla="*/ 30135 w 31884"/>
                    <a:gd name="connsiteY2" fmla="*/ 29056 h 58302"/>
                    <a:gd name="connsiteX3" fmla="*/ 22966 w 31884"/>
                    <a:gd name="connsiteY3" fmla="*/ 46376 h 58302"/>
                    <a:gd name="connsiteX4" fmla="*/ 7423 w 31884"/>
                    <a:gd name="connsiteY4" fmla="*/ 56336 h 58302"/>
                    <a:gd name="connsiteX5" fmla="*/ 0 w 31884"/>
                    <a:gd name="connsiteY5" fmla="*/ 58303 h 58302"/>
                    <a:gd name="connsiteX6" fmla="*/ 1776 w 31884"/>
                    <a:gd name="connsiteY6" fmla="*/ 0 h 58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84" h="58302">
                      <a:moveTo>
                        <a:pt x="1713" y="0"/>
                      </a:moveTo>
                      <a:cubicBezTo>
                        <a:pt x="5963" y="1649"/>
                        <a:pt x="8501" y="3235"/>
                        <a:pt x="9199" y="4948"/>
                      </a:cubicBezTo>
                      <a:lnTo>
                        <a:pt x="30135" y="29056"/>
                      </a:lnTo>
                      <a:cubicBezTo>
                        <a:pt x="33941" y="35273"/>
                        <a:pt x="31530" y="40983"/>
                        <a:pt x="22966" y="46376"/>
                      </a:cubicBezTo>
                      <a:cubicBezTo>
                        <a:pt x="18017" y="49484"/>
                        <a:pt x="12815" y="52783"/>
                        <a:pt x="7423" y="56336"/>
                      </a:cubicBezTo>
                      <a:cubicBezTo>
                        <a:pt x="4314" y="56780"/>
                        <a:pt x="2601" y="57097"/>
                        <a:pt x="0" y="58303"/>
                      </a:cubicBezTo>
                      <a:lnTo>
                        <a:pt x="1776" y="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39" name="Freeform: Shape 9838">
                  <a:extLst>
                    <a:ext uri="{FF2B5EF4-FFF2-40B4-BE49-F238E27FC236}">
                      <a16:creationId xmlns:a16="http://schemas.microsoft.com/office/drawing/2014/main" id="{3E135DB1-E74C-466A-27E4-C03691FC568F}"/>
                    </a:ext>
                  </a:extLst>
                </p:cNvPr>
                <p:cNvSpPr/>
                <p:nvPr/>
              </p:nvSpPr>
              <p:spPr>
                <a:xfrm>
                  <a:off x="1675533" y="3795405"/>
                  <a:ext cx="42733" cy="28221"/>
                </a:xfrm>
                <a:custGeom>
                  <a:avLst/>
                  <a:gdLst>
                    <a:gd name="connsiteX0" fmla="*/ 22337 w 42733"/>
                    <a:gd name="connsiteY0" fmla="*/ 3837 h 28221"/>
                    <a:gd name="connsiteX1" fmla="*/ 23352 w 42733"/>
                    <a:gd name="connsiteY1" fmla="*/ 1236 h 28221"/>
                    <a:gd name="connsiteX2" fmla="*/ 26334 w 42733"/>
                    <a:gd name="connsiteY2" fmla="*/ 95 h 28221"/>
                    <a:gd name="connsiteX3" fmla="*/ 38071 w 42733"/>
                    <a:gd name="connsiteY3" fmla="*/ 3203 h 28221"/>
                    <a:gd name="connsiteX4" fmla="*/ 41497 w 42733"/>
                    <a:gd name="connsiteY4" fmla="*/ 5677 h 28221"/>
                    <a:gd name="connsiteX5" fmla="*/ 41497 w 42733"/>
                    <a:gd name="connsiteY5" fmla="*/ 14813 h 28221"/>
                    <a:gd name="connsiteX6" fmla="*/ 39213 w 42733"/>
                    <a:gd name="connsiteY6" fmla="*/ 16780 h 28221"/>
                    <a:gd name="connsiteX7" fmla="*/ 33059 w 42733"/>
                    <a:gd name="connsiteY7" fmla="*/ 25154 h 28221"/>
                    <a:gd name="connsiteX8" fmla="*/ 29823 w 42733"/>
                    <a:gd name="connsiteY8" fmla="*/ 28199 h 28221"/>
                    <a:gd name="connsiteX9" fmla="*/ 5906 w 42733"/>
                    <a:gd name="connsiteY9" fmla="*/ 26740 h 28221"/>
                    <a:gd name="connsiteX10" fmla="*/ 640 w 42733"/>
                    <a:gd name="connsiteY10" fmla="*/ 22743 h 28221"/>
                    <a:gd name="connsiteX11" fmla="*/ 6 w 42733"/>
                    <a:gd name="connsiteY11" fmla="*/ 14686 h 28221"/>
                    <a:gd name="connsiteX12" fmla="*/ 1465 w 42733"/>
                    <a:gd name="connsiteY12" fmla="*/ 12022 h 28221"/>
                    <a:gd name="connsiteX13" fmla="*/ 7873 w 42733"/>
                    <a:gd name="connsiteY13" fmla="*/ 4916 h 28221"/>
                    <a:gd name="connsiteX14" fmla="*/ 10220 w 42733"/>
                    <a:gd name="connsiteY14" fmla="*/ 3393 h 28221"/>
                    <a:gd name="connsiteX15" fmla="*/ 19229 w 42733"/>
                    <a:gd name="connsiteY15" fmla="*/ 4599 h 28221"/>
                    <a:gd name="connsiteX16" fmla="*/ 22274 w 42733"/>
                    <a:gd name="connsiteY16" fmla="*/ 3774 h 28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733" h="28221">
                      <a:moveTo>
                        <a:pt x="22337" y="3837"/>
                      </a:moveTo>
                      <a:lnTo>
                        <a:pt x="23352" y="1236"/>
                      </a:lnTo>
                      <a:cubicBezTo>
                        <a:pt x="23733" y="285"/>
                        <a:pt x="25065" y="-223"/>
                        <a:pt x="26334" y="95"/>
                      </a:cubicBezTo>
                      <a:lnTo>
                        <a:pt x="38071" y="3203"/>
                      </a:lnTo>
                      <a:cubicBezTo>
                        <a:pt x="39720" y="3647"/>
                        <a:pt x="40862" y="4472"/>
                        <a:pt x="41497" y="5677"/>
                      </a:cubicBezTo>
                      <a:cubicBezTo>
                        <a:pt x="43146" y="8849"/>
                        <a:pt x="43146" y="11895"/>
                        <a:pt x="41497" y="14813"/>
                      </a:cubicBezTo>
                      <a:cubicBezTo>
                        <a:pt x="40989" y="15637"/>
                        <a:pt x="40228" y="16335"/>
                        <a:pt x="39213" y="16780"/>
                      </a:cubicBezTo>
                      <a:cubicBezTo>
                        <a:pt x="33820" y="19254"/>
                        <a:pt x="31727" y="22045"/>
                        <a:pt x="33059" y="25154"/>
                      </a:cubicBezTo>
                      <a:cubicBezTo>
                        <a:pt x="33947" y="27374"/>
                        <a:pt x="32868" y="28389"/>
                        <a:pt x="29823" y="28199"/>
                      </a:cubicBezTo>
                      <a:lnTo>
                        <a:pt x="5906" y="26740"/>
                      </a:lnTo>
                      <a:cubicBezTo>
                        <a:pt x="3051" y="26613"/>
                        <a:pt x="831" y="24836"/>
                        <a:pt x="640" y="22743"/>
                      </a:cubicBezTo>
                      <a:lnTo>
                        <a:pt x="6" y="14686"/>
                      </a:lnTo>
                      <a:cubicBezTo>
                        <a:pt x="-58" y="13608"/>
                        <a:pt x="387" y="12719"/>
                        <a:pt x="1465" y="12022"/>
                      </a:cubicBezTo>
                      <a:cubicBezTo>
                        <a:pt x="4383" y="10055"/>
                        <a:pt x="6477" y="7707"/>
                        <a:pt x="7873" y="4916"/>
                      </a:cubicBezTo>
                      <a:cubicBezTo>
                        <a:pt x="8253" y="4091"/>
                        <a:pt x="9078" y="3584"/>
                        <a:pt x="10220" y="3393"/>
                      </a:cubicBezTo>
                      <a:cubicBezTo>
                        <a:pt x="13519" y="2949"/>
                        <a:pt x="16564" y="3393"/>
                        <a:pt x="19229" y="4599"/>
                      </a:cubicBezTo>
                      <a:cubicBezTo>
                        <a:pt x="20434" y="5170"/>
                        <a:pt x="21893" y="4726"/>
                        <a:pt x="22274" y="377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0" name="Freeform: Shape 9839">
                  <a:extLst>
                    <a:ext uri="{FF2B5EF4-FFF2-40B4-BE49-F238E27FC236}">
                      <a16:creationId xmlns:a16="http://schemas.microsoft.com/office/drawing/2014/main" id="{C040AB4D-2F81-6DB8-B7CC-64D76AF94D62}"/>
                    </a:ext>
                  </a:extLst>
                </p:cNvPr>
                <p:cNvSpPr/>
                <p:nvPr/>
              </p:nvSpPr>
              <p:spPr>
                <a:xfrm>
                  <a:off x="1460150" y="3981842"/>
                  <a:ext cx="51929" cy="5249"/>
                </a:xfrm>
                <a:custGeom>
                  <a:avLst/>
                  <a:gdLst>
                    <a:gd name="connsiteX0" fmla="*/ 1338 w 51929"/>
                    <a:gd name="connsiteY0" fmla="*/ 5250 h 5249"/>
                    <a:gd name="connsiteX1" fmla="*/ 6 w 51929"/>
                    <a:gd name="connsiteY1" fmla="*/ 1824 h 5249"/>
                    <a:gd name="connsiteX2" fmla="*/ 6984 w 51929"/>
                    <a:gd name="connsiteY2" fmla="*/ 48 h 5249"/>
                    <a:gd name="connsiteX3" fmla="*/ 44859 w 51929"/>
                    <a:gd name="connsiteY3" fmla="*/ 1126 h 5249"/>
                    <a:gd name="connsiteX4" fmla="*/ 51330 w 51929"/>
                    <a:gd name="connsiteY4" fmla="*/ 3030 h 5249"/>
                    <a:gd name="connsiteX5" fmla="*/ 50822 w 51929"/>
                    <a:gd name="connsiteY5" fmla="*/ 4045 h 5249"/>
                    <a:gd name="connsiteX6" fmla="*/ 1338 w 51929"/>
                    <a:gd name="connsiteY6" fmla="*/ 5250 h 5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929" h="5249">
                      <a:moveTo>
                        <a:pt x="1338" y="5250"/>
                      </a:moveTo>
                      <a:cubicBezTo>
                        <a:pt x="387" y="4552"/>
                        <a:pt x="-58" y="3410"/>
                        <a:pt x="6" y="1824"/>
                      </a:cubicBezTo>
                      <a:cubicBezTo>
                        <a:pt x="1719" y="682"/>
                        <a:pt x="4066" y="111"/>
                        <a:pt x="6984" y="48"/>
                      </a:cubicBezTo>
                      <a:cubicBezTo>
                        <a:pt x="17325" y="-143"/>
                        <a:pt x="29950" y="238"/>
                        <a:pt x="44859" y="1126"/>
                      </a:cubicBezTo>
                      <a:cubicBezTo>
                        <a:pt x="47587" y="1316"/>
                        <a:pt x="49744" y="1888"/>
                        <a:pt x="51330" y="3030"/>
                      </a:cubicBezTo>
                      <a:cubicBezTo>
                        <a:pt x="52281" y="3727"/>
                        <a:pt x="52091" y="4045"/>
                        <a:pt x="50822" y="4045"/>
                      </a:cubicBezTo>
                      <a:lnTo>
                        <a:pt x="1338" y="5250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1" name="Freeform: Shape 9840">
                  <a:extLst>
                    <a:ext uri="{FF2B5EF4-FFF2-40B4-BE49-F238E27FC236}">
                      <a16:creationId xmlns:a16="http://schemas.microsoft.com/office/drawing/2014/main" id="{845F08A1-4EFE-5B14-8771-5753037DFAB8}"/>
                    </a:ext>
                  </a:extLst>
                </p:cNvPr>
                <p:cNvSpPr/>
                <p:nvPr/>
              </p:nvSpPr>
              <p:spPr>
                <a:xfrm>
                  <a:off x="1209881" y="3983113"/>
                  <a:ext cx="219236" cy="7405"/>
                </a:xfrm>
                <a:custGeom>
                  <a:avLst/>
                  <a:gdLst>
                    <a:gd name="connsiteX0" fmla="*/ 216208 w 219236"/>
                    <a:gd name="connsiteY0" fmla="*/ 46 h 7405"/>
                    <a:gd name="connsiteX1" fmla="*/ 219189 w 219236"/>
                    <a:gd name="connsiteY1" fmla="*/ 4423 h 7405"/>
                    <a:gd name="connsiteX2" fmla="*/ 218745 w 219236"/>
                    <a:gd name="connsiteY2" fmla="*/ 6898 h 7405"/>
                    <a:gd name="connsiteX3" fmla="*/ 217223 w 219236"/>
                    <a:gd name="connsiteY3" fmla="*/ 7278 h 7405"/>
                    <a:gd name="connsiteX4" fmla="*/ 215954 w 219236"/>
                    <a:gd name="connsiteY4" fmla="*/ 6771 h 7405"/>
                    <a:gd name="connsiteX5" fmla="*/ 212592 w 219236"/>
                    <a:gd name="connsiteY5" fmla="*/ 6136 h 7405"/>
                    <a:gd name="connsiteX6" fmla="*/ 59571 w 219236"/>
                    <a:gd name="connsiteY6" fmla="*/ 3599 h 7405"/>
                    <a:gd name="connsiteX7" fmla="*/ 29944 w 219236"/>
                    <a:gd name="connsiteY7" fmla="*/ 3281 h 7405"/>
                    <a:gd name="connsiteX8" fmla="*/ 14972 w 219236"/>
                    <a:gd name="connsiteY8" fmla="*/ 3281 h 7405"/>
                    <a:gd name="connsiteX9" fmla="*/ 0 w 219236"/>
                    <a:gd name="connsiteY9" fmla="*/ 1886 h 7405"/>
                    <a:gd name="connsiteX10" fmla="*/ 37240 w 219236"/>
                    <a:gd name="connsiteY10" fmla="*/ 236 h 7405"/>
                    <a:gd name="connsiteX11" fmla="*/ 78921 w 219236"/>
                    <a:gd name="connsiteY11" fmla="*/ 681 h 7405"/>
                    <a:gd name="connsiteX12" fmla="*/ 216208 w 219236"/>
                    <a:gd name="connsiteY12" fmla="*/ 109 h 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9236" h="7405">
                      <a:moveTo>
                        <a:pt x="216208" y="46"/>
                      </a:moveTo>
                      <a:cubicBezTo>
                        <a:pt x="217413" y="681"/>
                        <a:pt x="218428" y="2140"/>
                        <a:pt x="219189" y="4423"/>
                      </a:cubicBezTo>
                      <a:cubicBezTo>
                        <a:pt x="219316" y="5439"/>
                        <a:pt x="219189" y="6263"/>
                        <a:pt x="218745" y="6898"/>
                      </a:cubicBezTo>
                      <a:cubicBezTo>
                        <a:pt x="218428" y="7405"/>
                        <a:pt x="217921" y="7532"/>
                        <a:pt x="217223" y="7278"/>
                      </a:cubicBezTo>
                      <a:lnTo>
                        <a:pt x="215954" y="6771"/>
                      </a:lnTo>
                      <a:cubicBezTo>
                        <a:pt x="214876" y="6390"/>
                        <a:pt x="213797" y="6136"/>
                        <a:pt x="212592" y="6136"/>
                      </a:cubicBezTo>
                      <a:cubicBezTo>
                        <a:pt x="155748" y="6834"/>
                        <a:pt x="104741" y="6009"/>
                        <a:pt x="59571" y="3599"/>
                      </a:cubicBezTo>
                      <a:cubicBezTo>
                        <a:pt x="48152" y="2964"/>
                        <a:pt x="38255" y="2901"/>
                        <a:pt x="29944" y="3281"/>
                      </a:cubicBezTo>
                      <a:cubicBezTo>
                        <a:pt x="23473" y="3535"/>
                        <a:pt x="18461" y="3535"/>
                        <a:pt x="14972" y="3281"/>
                      </a:cubicBezTo>
                      <a:cubicBezTo>
                        <a:pt x="10468" y="2964"/>
                        <a:pt x="5519" y="2520"/>
                        <a:pt x="0" y="1886"/>
                      </a:cubicBezTo>
                      <a:cubicBezTo>
                        <a:pt x="8818" y="1695"/>
                        <a:pt x="21253" y="1125"/>
                        <a:pt x="37240" y="236"/>
                      </a:cubicBezTo>
                      <a:cubicBezTo>
                        <a:pt x="50626" y="-525"/>
                        <a:pt x="66486" y="807"/>
                        <a:pt x="78921" y="681"/>
                      </a:cubicBezTo>
                      <a:cubicBezTo>
                        <a:pt x="124472" y="173"/>
                        <a:pt x="170213" y="-17"/>
                        <a:pt x="216208" y="10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2" name="Freeform: Shape 9841">
                  <a:extLst>
                    <a:ext uri="{FF2B5EF4-FFF2-40B4-BE49-F238E27FC236}">
                      <a16:creationId xmlns:a16="http://schemas.microsoft.com/office/drawing/2014/main" id="{A05DF9C2-41D1-82CA-82A1-57CB9D2DC5D4}"/>
                    </a:ext>
                  </a:extLst>
                </p:cNvPr>
                <p:cNvSpPr/>
                <p:nvPr/>
              </p:nvSpPr>
              <p:spPr>
                <a:xfrm>
                  <a:off x="1797707" y="4224237"/>
                  <a:ext cx="104936" cy="32768"/>
                </a:xfrm>
                <a:custGeom>
                  <a:avLst/>
                  <a:gdLst>
                    <a:gd name="connsiteX0" fmla="*/ 102795 w 104936"/>
                    <a:gd name="connsiteY0" fmla="*/ 11291 h 32768"/>
                    <a:gd name="connsiteX1" fmla="*/ 96578 w 104936"/>
                    <a:gd name="connsiteY1" fmla="*/ 27215 h 32768"/>
                    <a:gd name="connsiteX2" fmla="*/ 50583 w 104936"/>
                    <a:gd name="connsiteY2" fmla="*/ 32290 h 32768"/>
                    <a:gd name="connsiteX3" fmla="*/ 3065 w 104936"/>
                    <a:gd name="connsiteY3" fmla="*/ 22774 h 32768"/>
                    <a:gd name="connsiteX4" fmla="*/ 1479 w 104936"/>
                    <a:gd name="connsiteY4" fmla="*/ 14971 h 32768"/>
                    <a:gd name="connsiteX5" fmla="*/ 53691 w 104936"/>
                    <a:gd name="connsiteY5" fmla="*/ 62 h 32768"/>
                    <a:gd name="connsiteX6" fmla="*/ 102795 w 104936"/>
                    <a:gd name="connsiteY6" fmla="*/ 11354 h 3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4936" h="32768">
                      <a:moveTo>
                        <a:pt x="102795" y="11291"/>
                      </a:moveTo>
                      <a:cubicBezTo>
                        <a:pt x="105396" y="17001"/>
                        <a:pt x="107680" y="25946"/>
                        <a:pt x="96578" y="27215"/>
                      </a:cubicBezTo>
                      <a:cubicBezTo>
                        <a:pt x="81225" y="28991"/>
                        <a:pt x="65935" y="30704"/>
                        <a:pt x="50583" y="32290"/>
                      </a:cubicBezTo>
                      <a:cubicBezTo>
                        <a:pt x="33580" y="34066"/>
                        <a:pt x="17783" y="30894"/>
                        <a:pt x="3065" y="22774"/>
                      </a:cubicBezTo>
                      <a:cubicBezTo>
                        <a:pt x="-297" y="20934"/>
                        <a:pt x="-995" y="17381"/>
                        <a:pt x="1479" y="14971"/>
                      </a:cubicBezTo>
                      <a:cubicBezTo>
                        <a:pt x="13533" y="3234"/>
                        <a:pt x="33327" y="823"/>
                        <a:pt x="53691" y="62"/>
                      </a:cubicBezTo>
                      <a:cubicBezTo>
                        <a:pt x="65428" y="-383"/>
                        <a:pt x="98354" y="1394"/>
                        <a:pt x="102795" y="1135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3" name="Freeform: Shape 9842">
                  <a:extLst>
                    <a:ext uri="{FF2B5EF4-FFF2-40B4-BE49-F238E27FC236}">
                      <a16:creationId xmlns:a16="http://schemas.microsoft.com/office/drawing/2014/main" id="{64A53720-43B1-5891-755A-8FC6CE104545}"/>
                    </a:ext>
                  </a:extLst>
                </p:cNvPr>
                <p:cNvSpPr/>
                <p:nvPr/>
              </p:nvSpPr>
              <p:spPr>
                <a:xfrm>
                  <a:off x="104762" y="4160243"/>
                  <a:ext cx="579622" cy="547631"/>
                </a:xfrm>
                <a:custGeom>
                  <a:avLst/>
                  <a:gdLst>
                    <a:gd name="connsiteX0" fmla="*/ 5808 w 579622"/>
                    <a:gd name="connsiteY0" fmla="*/ 8481 h 547631"/>
                    <a:gd name="connsiteX1" fmla="*/ 82001 w 579622"/>
                    <a:gd name="connsiteY1" fmla="*/ 7594 h 547631"/>
                    <a:gd name="connsiteX2" fmla="*/ 332403 w 579622"/>
                    <a:gd name="connsiteY2" fmla="*/ 4294 h 547631"/>
                    <a:gd name="connsiteX3" fmla="*/ 509785 w 579622"/>
                    <a:gd name="connsiteY3" fmla="*/ 107 h 547631"/>
                    <a:gd name="connsiteX4" fmla="*/ 543917 w 579622"/>
                    <a:gd name="connsiteY4" fmla="*/ 5627 h 547631"/>
                    <a:gd name="connsiteX5" fmla="*/ 560411 w 579622"/>
                    <a:gd name="connsiteY5" fmla="*/ 111573 h 547631"/>
                    <a:gd name="connsiteX6" fmla="*/ 578936 w 579622"/>
                    <a:gd name="connsiteY6" fmla="*/ 439311 h 547631"/>
                    <a:gd name="connsiteX7" fmla="*/ 565423 w 579622"/>
                    <a:gd name="connsiteY7" fmla="*/ 522546 h 547631"/>
                    <a:gd name="connsiteX8" fmla="*/ 427629 w 579622"/>
                    <a:gd name="connsiteY8" fmla="*/ 536440 h 547631"/>
                    <a:gd name="connsiteX9" fmla="*/ 136433 w 579622"/>
                    <a:gd name="connsiteY9" fmla="*/ 547478 h 547631"/>
                    <a:gd name="connsiteX10" fmla="*/ 67409 w 579622"/>
                    <a:gd name="connsiteY10" fmla="*/ 541325 h 547631"/>
                    <a:gd name="connsiteX11" fmla="*/ 56053 w 579622"/>
                    <a:gd name="connsiteY11" fmla="*/ 447305 h 547631"/>
                    <a:gd name="connsiteX12" fmla="*/ 15070 w 579622"/>
                    <a:gd name="connsiteY12" fmla="*/ 110939 h 547631"/>
                    <a:gd name="connsiteX13" fmla="*/ 415 w 579622"/>
                    <a:gd name="connsiteY13" fmla="*/ 15587 h 547631"/>
                    <a:gd name="connsiteX14" fmla="*/ 5808 w 579622"/>
                    <a:gd name="connsiteY14" fmla="*/ 8545 h 54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79622" h="547631">
                      <a:moveTo>
                        <a:pt x="5808" y="8481"/>
                      </a:moveTo>
                      <a:cubicBezTo>
                        <a:pt x="11708" y="7594"/>
                        <a:pt x="22937" y="8038"/>
                        <a:pt x="82001" y="7594"/>
                      </a:cubicBezTo>
                      <a:cubicBezTo>
                        <a:pt x="141065" y="7149"/>
                        <a:pt x="247963" y="5817"/>
                        <a:pt x="332403" y="4294"/>
                      </a:cubicBezTo>
                      <a:cubicBezTo>
                        <a:pt x="416844" y="2772"/>
                        <a:pt x="478826" y="995"/>
                        <a:pt x="509785" y="107"/>
                      </a:cubicBezTo>
                      <a:cubicBezTo>
                        <a:pt x="530425" y="-483"/>
                        <a:pt x="541804" y="1357"/>
                        <a:pt x="543917" y="5627"/>
                      </a:cubicBezTo>
                      <a:cubicBezTo>
                        <a:pt x="547089" y="12034"/>
                        <a:pt x="553433" y="24849"/>
                        <a:pt x="560411" y="111573"/>
                      </a:cubicBezTo>
                      <a:cubicBezTo>
                        <a:pt x="567390" y="198298"/>
                        <a:pt x="575066" y="358994"/>
                        <a:pt x="578936" y="439311"/>
                      </a:cubicBezTo>
                      <a:cubicBezTo>
                        <a:pt x="581474" y="492856"/>
                        <a:pt x="576970" y="520598"/>
                        <a:pt x="565423" y="522546"/>
                      </a:cubicBezTo>
                      <a:cubicBezTo>
                        <a:pt x="548104" y="525401"/>
                        <a:pt x="513401" y="531174"/>
                        <a:pt x="427629" y="536440"/>
                      </a:cubicBezTo>
                      <a:cubicBezTo>
                        <a:pt x="341856" y="541769"/>
                        <a:pt x="204950" y="546590"/>
                        <a:pt x="136433" y="547478"/>
                      </a:cubicBezTo>
                      <a:cubicBezTo>
                        <a:pt x="67917" y="548367"/>
                        <a:pt x="67853" y="545258"/>
                        <a:pt x="67409" y="541325"/>
                      </a:cubicBezTo>
                      <a:cubicBezTo>
                        <a:pt x="66965" y="537328"/>
                        <a:pt x="66204" y="532506"/>
                        <a:pt x="56053" y="447305"/>
                      </a:cubicBezTo>
                      <a:cubicBezTo>
                        <a:pt x="45839" y="362103"/>
                        <a:pt x="26173" y="196585"/>
                        <a:pt x="15070" y="110939"/>
                      </a:cubicBezTo>
                      <a:cubicBezTo>
                        <a:pt x="3968" y="25293"/>
                        <a:pt x="1430" y="19584"/>
                        <a:pt x="415" y="15587"/>
                      </a:cubicBezTo>
                      <a:cubicBezTo>
                        <a:pt x="-600" y="11590"/>
                        <a:pt x="-92" y="9433"/>
                        <a:pt x="5808" y="854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4" name="Freeform: Shape 9843">
                  <a:extLst>
                    <a:ext uri="{FF2B5EF4-FFF2-40B4-BE49-F238E27FC236}">
                      <a16:creationId xmlns:a16="http://schemas.microsoft.com/office/drawing/2014/main" id="{3F7E9EFA-46D4-62A5-7A92-C0307BFB4995}"/>
                    </a:ext>
                  </a:extLst>
                </p:cNvPr>
                <p:cNvSpPr/>
                <p:nvPr/>
              </p:nvSpPr>
              <p:spPr>
                <a:xfrm>
                  <a:off x="165666" y="4186501"/>
                  <a:ext cx="502399" cy="492036"/>
                </a:xfrm>
                <a:custGeom>
                  <a:avLst/>
                  <a:gdLst>
                    <a:gd name="connsiteX0" fmla="*/ 3334 w 502399"/>
                    <a:gd name="connsiteY0" fmla="*/ 74531 h 492036"/>
                    <a:gd name="connsiteX1" fmla="*/ 33595 w 502399"/>
                    <a:gd name="connsiteY1" fmla="*/ 315924 h 492036"/>
                    <a:gd name="connsiteX2" fmla="*/ 60177 w 502399"/>
                    <a:gd name="connsiteY2" fmla="*/ 468437 h 492036"/>
                    <a:gd name="connsiteX3" fmla="*/ 87267 w 502399"/>
                    <a:gd name="connsiteY3" fmla="*/ 491847 h 492036"/>
                    <a:gd name="connsiteX4" fmla="*/ 197274 w 502399"/>
                    <a:gd name="connsiteY4" fmla="*/ 486962 h 492036"/>
                    <a:gd name="connsiteX5" fmla="*/ 444948 w 502399"/>
                    <a:gd name="connsiteY5" fmla="*/ 472815 h 492036"/>
                    <a:gd name="connsiteX6" fmla="*/ 502299 w 502399"/>
                    <a:gd name="connsiteY6" fmla="*/ 456066 h 492036"/>
                    <a:gd name="connsiteX7" fmla="*/ 495638 w 502399"/>
                    <a:gd name="connsiteY7" fmla="*/ 362490 h 492036"/>
                    <a:gd name="connsiteX8" fmla="*/ 471277 w 502399"/>
                    <a:gd name="connsiteY8" fmla="*/ 72690 h 492036"/>
                    <a:gd name="connsiteX9" fmla="*/ 454718 w 502399"/>
                    <a:gd name="connsiteY9" fmla="*/ 50 h 492036"/>
                    <a:gd name="connsiteX10" fmla="*/ 396543 w 502399"/>
                    <a:gd name="connsiteY10" fmla="*/ 685 h 492036"/>
                    <a:gd name="connsiteX11" fmla="*/ 196830 w 502399"/>
                    <a:gd name="connsiteY11" fmla="*/ 3857 h 492036"/>
                    <a:gd name="connsiteX12" fmla="*/ 28901 w 502399"/>
                    <a:gd name="connsiteY12" fmla="*/ 13500 h 492036"/>
                    <a:gd name="connsiteX13" fmla="*/ 3270 w 502399"/>
                    <a:gd name="connsiteY13" fmla="*/ 74467 h 49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2399" h="492036">
                      <a:moveTo>
                        <a:pt x="3334" y="74531"/>
                      </a:moveTo>
                      <a:cubicBezTo>
                        <a:pt x="9741" y="129661"/>
                        <a:pt x="22747" y="237384"/>
                        <a:pt x="33595" y="315924"/>
                      </a:cubicBezTo>
                      <a:cubicBezTo>
                        <a:pt x="44444" y="394528"/>
                        <a:pt x="53199" y="443949"/>
                        <a:pt x="60177" y="468437"/>
                      </a:cubicBezTo>
                      <a:cubicBezTo>
                        <a:pt x="67219" y="492925"/>
                        <a:pt x="72485" y="492482"/>
                        <a:pt x="87267" y="491847"/>
                      </a:cubicBezTo>
                      <a:cubicBezTo>
                        <a:pt x="101985" y="491149"/>
                        <a:pt x="126219" y="490324"/>
                        <a:pt x="197274" y="486962"/>
                      </a:cubicBezTo>
                      <a:cubicBezTo>
                        <a:pt x="268328" y="483663"/>
                        <a:pt x="386329" y="477890"/>
                        <a:pt x="444948" y="472815"/>
                      </a:cubicBezTo>
                      <a:cubicBezTo>
                        <a:pt x="503568" y="467739"/>
                        <a:pt x="502807" y="463298"/>
                        <a:pt x="502299" y="456066"/>
                      </a:cubicBezTo>
                      <a:cubicBezTo>
                        <a:pt x="501792" y="448770"/>
                        <a:pt x="501411" y="438620"/>
                        <a:pt x="495638" y="362490"/>
                      </a:cubicBezTo>
                      <a:cubicBezTo>
                        <a:pt x="489865" y="286361"/>
                        <a:pt x="478699" y="144189"/>
                        <a:pt x="471277" y="72690"/>
                      </a:cubicBezTo>
                      <a:cubicBezTo>
                        <a:pt x="463917" y="1192"/>
                        <a:pt x="460301" y="304"/>
                        <a:pt x="454718" y="50"/>
                      </a:cubicBezTo>
                      <a:cubicBezTo>
                        <a:pt x="449072" y="-140"/>
                        <a:pt x="441459" y="241"/>
                        <a:pt x="396543" y="685"/>
                      </a:cubicBezTo>
                      <a:cubicBezTo>
                        <a:pt x="351626" y="1129"/>
                        <a:pt x="269533" y="1573"/>
                        <a:pt x="196830" y="3857"/>
                      </a:cubicBezTo>
                      <a:cubicBezTo>
                        <a:pt x="124062" y="6141"/>
                        <a:pt x="60685" y="10201"/>
                        <a:pt x="28901" y="13500"/>
                      </a:cubicBezTo>
                      <a:cubicBezTo>
                        <a:pt x="-2883" y="16799"/>
                        <a:pt x="-3074" y="19337"/>
                        <a:pt x="3270" y="7446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5" name="Freeform: Shape 9844">
                  <a:extLst>
                    <a:ext uri="{FF2B5EF4-FFF2-40B4-BE49-F238E27FC236}">
                      <a16:creationId xmlns:a16="http://schemas.microsoft.com/office/drawing/2014/main" id="{68F462F0-CC32-72DC-0098-2E4C2FC0187B}"/>
                    </a:ext>
                  </a:extLst>
                </p:cNvPr>
                <p:cNvSpPr/>
                <p:nvPr/>
              </p:nvSpPr>
              <p:spPr>
                <a:xfrm>
                  <a:off x="193278" y="4206472"/>
                  <a:ext cx="453066" cy="446229"/>
                </a:xfrm>
                <a:custGeom>
                  <a:avLst/>
                  <a:gdLst>
                    <a:gd name="connsiteX0" fmla="*/ 2494 w 453066"/>
                    <a:gd name="connsiteY0" fmla="*/ 53037 h 446229"/>
                    <a:gd name="connsiteX1" fmla="*/ 25777 w 453066"/>
                    <a:gd name="connsiteY1" fmla="*/ 235177 h 446229"/>
                    <a:gd name="connsiteX2" fmla="*/ 58767 w 453066"/>
                    <a:gd name="connsiteY2" fmla="*/ 411988 h 446229"/>
                    <a:gd name="connsiteX3" fmla="*/ 87061 w 453066"/>
                    <a:gd name="connsiteY3" fmla="*/ 446182 h 446229"/>
                    <a:gd name="connsiteX4" fmla="*/ 182350 w 453066"/>
                    <a:gd name="connsiteY4" fmla="*/ 442630 h 446229"/>
                    <a:gd name="connsiteX5" fmla="*/ 401096 w 453066"/>
                    <a:gd name="connsiteY5" fmla="*/ 428483 h 446229"/>
                    <a:gd name="connsiteX6" fmla="*/ 453054 w 453066"/>
                    <a:gd name="connsiteY6" fmla="*/ 418078 h 446229"/>
                    <a:gd name="connsiteX7" fmla="*/ 445060 w 453066"/>
                    <a:gd name="connsiteY7" fmla="*/ 336619 h 446229"/>
                    <a:gd name="connsiteX8" fmla="*/ 412515 w 453066"/>
                    <a:gd name="connsiteY8" fmla="*/ 67121 h 446229"/>
                    <a:gd name="connsiteX9" fmla="*/ 391960 w 453066"/>
                    <a:gd name="connsiteY9" fmla="*/ 0 h 446229"/>
                    <a:gd name="connsiteX10" fmla="*/ 329661 w 453066"/>
                    <a:gd name="connsiteY10" fmla="*/ 1777 h 446229"/>
                    <a:gd name="connsiteX11" fmla="*/ 126522 w 453066"/>
                    <a:gd name="connsiteY11" fmla="*/ 7423 h 446229"/>
                    <a:gd name="connsiteX12" fmla="*/ 14421 w 453066"/>
                    <a:gd name="connsiteY12" fmla="*/ 13132 h 446229"/>
                    <a:gd name="connsiteX13" fmla="*/ 2494 w 453066"/>
                    <a:gd name="connsiteY13" fmla="*/ 52910 h 44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3066" h="446229">
                      <a:moveTo>
                        <a:pt x="2494" y="53037"/>
                      </a:moveTo>
                      <a:cubicBezTo>
                        <a:pt x="6808" y="90214"/>
                        <a:pt x="15119" y="163488"/>
                        <a:pt x="25777" y="235177"/>
                      </a:cubicBezTo>
                      <a:cubicBezTo>
                        <a:pt x="36435" y="306929"/>
                        <a:pt x="49377" y="377095"/>
                        <a:pt x="58767" y="411988"/>
                      </a:cubicBezTo>
                      <a:cubicBezTo>
                        <a:pt x="68219" y="446880"/>
                        <a:pt x="74056" y="446436"/>
                        <a:pt x="87061" y="446182"/>
                      </a:cubicBezTo>
                      <a:cubicBezTo>
                        <a:pt x="100067" y="445929"/>
                        <a:pt x="120114" y="445929"/>
                        <a:pt x="182350" y="442630"/>
                      </a:cubicBezTo>
                      <a:cubicBezTo>
                        <a:pt x="244586" y="439331"/>
                        <a:pt x="348947" y="432669"/>
                        <a:pt x="401096" y="428483"/>
                      </a:cubicBezTo>
                      <a:cubicBezTo>
                        <a:pt x="453244" y="424295"/>
                        <a:pt x="453181" y="422519"/>
                        <a:pt x="453054" y="418078"/>
                      </a:cubicBezTo>
                      <a:cubicBezTo>
                        <a:pt x="452927" y="413637"/>
                        <a:pt x="452673" y="406595"/>
                        <a:pt x="445060" y="336619"/>
                      </a:cubicBezTo>
                      <a:cubicBezTo>
                        <a:pt x="437447" y="266644"/>
                        <a:pt x="422412" y="133798"/>
                        <a:pt x="412515" y="67121"/>
                      </a:cubicBezTo>
                      <a:cubicBezTo>
                        <a:pt x="402618" y="444"/>
                        <a:pt x="397860" y="0"/>
                        <a:pt x="391960" y="0"/>
                      </a:cubicBezTo>
                      <a:cubicBezTo>
                        <a:pt x="386060" y="0"/>
                        <a:pt x="378955" y="444"/>
                        <a:pt x="329661" y="1777"/>
                      </a:cubicBezTo>
                      <a:cubicBezTo>
                        <a:pt x="280367" y="3109"/>
                        <a:pt x="188885" y="5329"/>
                        <a:pt x="126522" y="7423"/>
                      </a:cubicBezTo>
                      <a:cubicBezTo>
                        <a:pt x="64159" y="9580"/>
                        <a:pt x="30916" y="11610"/>
                        <a:pt x="14421" y="13132"/>
                      </a:cubicBezTo>
                      <a:cubicBezTo>
                        <a:pt x="-2074" y="14655"/>
                        <a:pt x="-1820" y="15734"/>
                        <a:pt x="2494" y="5291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6" name="Freeform: Shape 9845">
                  <a:extLst>
                    <a:ext uri="{FF2B5EF4-FFF2-40B4-BE49-F238E27FC236}">
                      <a16:creationId xmlns:a16="http://schemas.microsoft.com/office/drawing/2014/main" id="{D887885E-B31D-86A2-AFC1-7102CBA4F232}"/>
                    </a:ext>
                  </a:extLst>
                </p:cNvPr>
                <p:cNvSpPr/>
                <p:nvPr/>
              </p:nvSpPr>
              <p:spPr>
                <a:xfrm>
                  <a:off x="198944" y="4227087"/>
                  <a:ext cx="49912" cy="82921"/>
                </a:xfrm>
                <a:custGeom>
                  <a:avLst/>
                  <a:gdLst>
                    <a:gd name="connsiteX0" fmla="*/ 0 w 49912"/>
                    <a:gd name="connsiteY0" fmla="*/ 59956 h 82921"/>
                    <a:gd name="connsiteX1" fmla="*/ 2728 w 49912"/>
                    <a:gd name="connsiteY1" fmla="*/ 82922 h 82921"/>
                    <a:gd name="connsiteX2" fmla="*/ 17510 w 49912"/>
                    <a:gd name="connsiteY2" fmla="*/ 63319 h 82921"/>
                    <a:gd name="connsiteX3" fmla="*/ 47010 w 49912"/>
                    <a:gd name="connsiteY3" fmla="*/ 12248 h 82921"/>
                    <a:gd name="connsiteX4" fmla="*/ 44916 w 49912"/>
                    <a:gd name="connsiteY4" fmla="*/ 448 h 82921"/>
                    <a:gd name="connsiteX5" fmla="*/ 24488 w 49912"/>
                    <a:gd name="connsiteY5" fmla="*/ 18529 h 82921"/>
                    <a:gd name="connsiteX6" fmla="*/ 63 w 49912"/>
                    <a:gd name="connsiteY6" fmla="*/ 59956 h 8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12" h="82921">
                      <a:moveTo>
                        <a:pt x="0" y="59956"/>
                      </a:moveTo>
                      <a:cubicBezTo>
                        <a:pt x="825" y="67061"/>
                        <a:pt x="1713" y="74801"/>
                        <a:pt x="2728" y="82922"/>
                      </a:cubicBezTo>
                      <a:cubicBezTo>
                        <a:pt x="6661" y="78481"/>
                        <a:pt x="11610" y="72073"/>
                        <a:pt x="17510" y="63319"/>
                      </a:cubicBezTo>
                      <a:cubicBezTo>
                        <a:pt x="28041" y="47648"/>
                        <a:pt x="41617" y="24366"/>
                        <a:pt x="47010" y="12248"/>
                      </a:cubicBezTo>
                      <a:cubicBezTo>
                        <a:pt x="52339" y="131"/>
                        <a:pt x="49548" y="-884"/>
                        <a:pt x="44916" y="448"/>
                      </a:cubicBezTo>
                      <a:cubicBezTo>
                        <a:pt x="40285" y="1780"/>
                        <a:pt x="33941" y="5397"/>
                        <a:pt x="24488" y="18529"/>
                      </a:cubicBezTo>
                      <a:cubicBezTo>
                        <a:pt x="16685" y="29377"/>
                        <a:pt x="6725" y="46697"/>
                        <a:pt x="63" y="5995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7" name="Freeform: Shape 9846">
                  <a:extLst>
                    <a:ext uri="{FF2B5EF4-FFF2-40B4-BE49-F238E27FC236}">
                      <a16:creationId xmlns:a16="http://schemas.microsoft.com/office/drawing/2014/main" id="{9BB957B1-03F6-6068-95A5-76F001CF56DA}"/>
                    </a:ext>
                  </a:extLst>
                </p:cNvPr>
                <p:cNvSpPr/>
                <p:nvPr/>
              </p:nvSpPr>
              <p:spPr>
                <a:xfrm>
                  <a:off x="221085" y="4399505"/>
                  <a:ext cx="298368" cy="226253"/>
                </a:xfrm>
                <a:custGeom>
                  <a:avLst/>
                  <a:gdLst>
                    <a:gd name="connsiteX0" fmla="*/ 0 w 298368"/>
                    <a:gd name="connsiteY0" fmla="*/ 55784 h 226253"/>
                    <a:gd name="connsiteX1" fmla="*/ 20745 w 298368"/>
                    <a:gd name="connsiteY1" fmla="*/ 174356 h 226253"/>
                    <a:gd name="connsiteX2" fmla="*/ 111339 w 298368"/>
                    <a:gd name="connsiteY2" fmla="*/ 225679 h 226253"/>
                    <a:gd name="connsiteX3" fmla="*/ 240506 w 298368"/>
                    <a:gd name="connsiteY3" fmla="*/ 164776 h 226253"/>
                    <a:gd name="connsiteX4" fmla="*/ 296588 w 298368"/>
                    <a:gd name="connsiteY4" fmla="*/ 73865 h 226253"/>
                    <a:gd name="connsiteX5" fmla="*/ 273495 w 298368"/>
                    <a:gd name="connsiteY5" fmla="*/ 26855 h 226253"/>
                    <a:gd name="connsiteX6" fmla="*/ 166533 w 298368"/>
                    <a:gd name="connsiteY6" fmla="*/ 19 h 226253"/>
                    <a:gd name="connsiteX7" fmla="*/ 21062 w 298368"/>
                    <a:gd name="connsiteY7" fmla="*/ 36371 h 226253"/>
                    <a:gd name="connsiteX8" fmla="*/ 127 w 298368"/>
                    <a:gd name="connsiteY8" fmla="*/ 55784 h 22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8368" h="226253">
                      <a:moveTo>
                        <a:pt x="0" y="55784"/>
                      </a:moveTo>
                      <a:cubicBezTo>
                        <a:pt x="6661" y="99241"/>
                        <a:pt x="14021" y="141303"/>
                        <a:pt x="20745" y="174356"/>
                      </a:cubicBezTo>
                      <a:cubicBezTo>
                        <a:pt x="44663" y="200493"/>
                        <a:pt x="78096" y="222063"/>
                        <a:pt x="111339" y="225679"/>
                      </a:cubicBezTo>
                      <a:cubicBezTo>
                        <a:pt x="159682" y="231009"/>
                        <a:pt x="207643" y="198336"/>
                        <a:pt x="240506" y="164776"/>
                      </a:cubicBezTo>
                      <a:cubicBezTo>
                        <a:pt x="273368" y="131215"/>
                        <a:pt x="291132" y="96767"/>
                        <a:pt x="296588" y="73865"/>
                      </a:cubicBezTo>
                      <a:cubicBezTo>
                        <a:pt x="302044" y="50899"/>
                        <a:pt x="295129" y="39416"/>
                        <a:pt x="273495" y="26855"/>
                      </a:cubicBezTo>
                      <a:cubicBezTo>
                        <a:pt x="251798" y="14293"/>
                        <a:pt x="215320" y="590"/>
                        <a:pt x="166533" y="19"/>
                      </a:cubicBezTo>
                      <a:cubicBezTo>
                        <a:pt x="117747" y="-552"/>
                        <a:pt x="56590" y="11882"/>
                        <a:pt x="21062" y="36371"/>
                      </a:cubicBezTo>
                      <a:cubicBezTo>
                        <a:pt x="12625" y="42207"/>
                        <a:pt x="5583" y="48742"/>
                        <a:pt x="127" y="5578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8" name="Freeform: Shape 9847">
                  <a:extLst>
                    <a:ext uri="{FF2B5EF4-FFF2-40B4-BE49-F238E27FC236}">
                      <a16:creationId xmlns:a16="http://schemas.microsoft.com/office/drawing/2014/main" id="{7C0E34FC-3DE5-E507-DBAE-785581E1E7BC}"/>
                    </a:ext>
                  </a:extLst>
                </p:cNvPr>
                <p:cNvSpPr/>
                <p:nvPr/>
              </p:nvSpPr>
              <p:spPr>
                <a:xfrm>
                  <a:off x="474729" y="4240857"/>
                  <a:ext cx="162213" cy="338799"/>
                </a:xfrm>
                <a:custGeom>
                  <a:avLst/>
                  <a:gdLst>
                    <a:gd name="connsiteX0" fmla="*/ 162150 w 162213"/>
                    <a:gd name="connsiteY0" fmla="*/ 289419 h 338799"/>
                    <a:gd name="connsiteX1" fmla="*/ 131000 w 162213"/>
                    <a:gd name="connsiteY1" fmla="*/ 32863 h 338799"/>
                    <a:gd name="connsiteX2" fmla="*/ 125544 w 162213"/>
                    <a:gd name="connsiteY2" fmla="*/ 0 h 338799"/>
                    <a:gd name="connsiteX3" fmla="*/ 123006 w 162213"/>
                    <a:gd name="connsiteY3" fmla="*/ 1459 h 338799"/>
                    <a:gd name="connsiteX4" fmla="*/ 67749 w 162213"/>
                    <a:gd name="connsiteY4" fmla="*/ 66106 h 338799"/>
                    <a:gd name="connsiteX5" fmla="*/ 26829 w 162213"/>
                    <a:gd name="connsiteY5" fmla="*/ 172370 h 338799"/>
                    <a:gd name="connsiteX6" fmla="*/ 248 w 162213"/>
                    <a:gd name="connsiteY6" fmla="*/ 247611 h 338799"/>
                    <a:gd name="connsiteX7" fmla="*/ 55568 w 162213"/>
                    <a:gd name="connsiteY7" fmla="*/ 329514 h 338799"/>
                    <a:gd name="connsiteX8" fmla="*/ 157645 w 162213"/>
                    <a:gd name="connsiteY8" fmla="*/ 298301 h 338799"/>
                    <a:gd name="connsiteX9" fmla="*/ 162213 w 162213"/>
                    <a:gd name="connsiteY9" fmla="*/ 289419 h 33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2213" h="338799">
                      <a:moveTo>
                        <a:pt x="162150" y="289419"/>
                      </a:moveTo>
                      <a:cubicBezTo>
                        <a:pt x="154219" y="217033"/>
                        <a:pt x="140326" y="95606"/>
                        <a:pt x="131000" y="32863"/>
                      </a:cubicBezTo>
                      <a:cubicBezTo>
                        <a:pt x="128970" y="19350"/>
                        <a:pt x="127193" y="8565"/>
                        <a:pt x="125544" y="0"/>
                      </a:cubicBezTo>
                      <a:cubicBezTo>
                        <a:pt x="124719" y="444"/>
                        <a:pt x="123831" y="952"/>
                        <a:pt x="123006" y="1459"/>
                      </a:cubicBezTo>
                      <a:cubicBezTo>
                        <a:pt x="106702" y="11420"/>
                        <a:pt x="84434" y="33434"/>
                        <a:pt x="67749" y="66106"/>
                      </a:cubicBezTo>
                      <a:cubicBezTo>
                        <a:pt x="51127" y="98778"/>
                        <a:pt x="40152" y="142045"/>
                        <a:pt x="26829" y="172370"/>
                      </a:cubicBezTo>
                      <a:cubicBezTo>
                        <a:pt x="13507" y="202695"/>
                        <a:pt x="-2163" y="220141"/>
                        <a:pt x="248" y="247611"/>
                      </a:cubicBezTo>
                      <a:cubicBezTo>
                        <a:pt x="2658" y="275082"/>
                        <a:pt x="23086" y="312639"/>
                        <a:pt x="55568" y="329514"/>
                      </a:cubicBezTo>
                      <a:cubicBezTo>
                        <a:pt x="88050" y="346390"/>
                        <a:pt x="132523" y="342646"/>
                        <a:pt x="157645" y="298301"/>
                      </a:cubicBezTo>
                      <a:cubicBezTo>
                        <a:pt x="159231" y="295510"/>
                        <a:pt x="160754" y="292528"/>
                        <a:pt x="162213" y="28941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49" name="Freeform: Shape 9848">
                  <a:extLst>
                    <a:ext uri="{FF2B5EF4-FFF2-40B4-BE49-F238E27FC236}">
                      <a16:creationId xmlns:a16="http://schemas.microsoft.com/office/drawing/2014/main" id="{5FC6C6F4-DE70-DEF7-5E88-EF8553B98912}"/>
                    </a:ext>
                  </a:extLst>
                </p:cNvPr>
                <p:cNvSpPr/>
                <p:nvPr/>
              </p:nvSpPr>
              <p:spPr>
                <a:xfrm>
                  <a:off x="254776" y="4265602"/>
                  <a:ext cx="29319" cy="62989"/>
                </a:xfrm>
                <a:custGeom>
                  <a:avLst/>
                  <a:gdLst>
                    <a:gd name="connsiteX0" fmla="*/ 15096 w 29319"/>
                    <a:gd name="connsiteY0" fmla="*/ 16492 h 62989"/>
                    <a:gd name="connsiteX1" fmla="*/ 631 w 29319"/>
                    <a:gd name="connsiteY1" fmla="*/ 52971 h 62989"/>
                    <a:gd name="connsiteX2" fmla="*/ 6341 w 29319"/>
                    <a:gd name="connsiteY2" fmla="*/ 62106 h 62989"/>
                    <a:gd name="connsiteX3" fmla="*/ 20552 w 29319"/>
                    <a:gd name="connsiteY3" fmla="*/ 42313 h 62989"/>
                    <a:gd name="connsiteX4" fmla="*/ 29307 w 29319"/>
                    <a:gd name="connsiteY4" fmla="*/ 8625 h 62989"/>
                    <a:gd name="connsiteX5" fmla="*/ 23660 w 29319"/>
                    <a:gd name="connsiteY5" fmla="*/ 441 h 62989"/>
                    <a:gd name="connsiteX6" fmla="*/ 15096 w 29319"/>
                    <a:gd name="connsiteY6" fmla="*/ 16429 h 62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319" h="62989">
                      <a:moveTo>
                        <a:pt x="15096" y="16492"/>
                      </a:moveTo>
                      <a:cubicBezTo>
                        <a:pt x="10465" y="26896"/>
                        <a:pt x="2788" y="43581"/>
                        <a:pt x="631" y="52971"/>
                      </a:cubicBezTo>
                      <a:cubicBezTo>
                        <a:pt x="-1462" y="62360"/>
                        <a:pt x="1963" y="64454"/>
                        <a:pt x="6341" y="62106"/>
                      </a:cubicBezTo>
                      <a:cubicBezTo>
                        <a:pt x="10718" y="59822"/>
                        <a:pt x="15920" y="53034"/>
                        <a:pt x="20552" y="42313"/>
                      </a:cubicBezTo>
                      <a:cubicBezTo>
                        <a:pt x="25119" y="31528"/>
                        <a:pt x="29053" y="16746"/>
                        <a:pt x="29307" y="8625"/>
                      </a:cubicBezTo>
                      <a:cubicBezTo>
                        <a:pt x="29560" y="505"/>
                        <a:pt x="26135" y="-891"/>
                        <a:pt x="23660" y="441"/>
                      </a:cubicBezTo>
                      <a:cubicBezTo>
                        <a:pt x="21186" y="1837"/>
                        <a:pt x="19727" y="6024"/>
                        <a:pt x="15096" y="164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0" name="Freeform: Shape 9849">
                  <a:extLst>
                    <a:ext uri="{FF2B5EF4-FFF2-40B4-BE49-F238E27FC236}">
                      <a16:creationId xmlns:a16="http://schemas.microsoft.com/office/drawing/2014/main" id="{395CA722-78AF-77DD-9C1B-31201C179F02}"/>
                    </a:ext>
                  </a:extLst>
                </p:cNvPr>
                <p:cNvSpPr/>
                <p:nvPr/>
              </p:nvSpPr>
              <p:spPr>
                <a:xfrm>
                  <a:off x="248077" y="4368282"/>
                  <a:ext cx="224158" cy="7755"/>
                </a:xfrm>
                <a:custGeom>
                  <a:avLst/>
                  <a:gdLst>
                    <a:gd name="connsiteX0" fmla="*/ 2889 w 224158"/>
                    <a:gd name="connsiteY0" fmla="*/ 4596 h 7755"/>
                    <a:gd name="connsiteX1" fmla="*/ 108202 w 224158"/>
                    <a:gd name="connsiteY1" fmla="*/ 2947 h 7755"/>
                    <a:gd name="connsiteX2" fmla="*/ 206599 w 224158"/>
                    <a:gd name="connsiteY2" fmla="*/ 92 h 7755"/>
                    <a:gd name="connsiteX3" fmla="*/ 223855 w 224158"/>
                    <a:gd name="connsiteY3" fmla="*/ 1170 h 7755"/>
                    <a:gd name="connsiteX4" fmla="*/ 212182 w 224158"/>
                    <a:gd name="connsiteY4" fmla="*/ 3010 h 7755"/>
                    <a:gd name="connsiteX5" fmla="*/ 157305 w 224158"/>
                    <a:gd name="connsiteY5" fmla="*/ 6373 h 7755"/>
                    <a:gd name="connsiteX6" fmla="*/ 51612 w 224158"/>
                    <a:gd name="connsiteY6" fmla="*/ 7578 h 7755"/>
                    <a:gd name="connsiteX7" fmla="*/ 2889 w 224158"/>
                    <a:gd name="connsiteY7" fmla="*/ 4596 h 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158" h="7755">
                      <a:moveTo>
                        <a:pt x="2889" y="4596"/>
                      </a:moveTo>
                      <a:cubicBezTo>
                        <a:pt x="14753" y="3772"/>
                        <a:pt x="64808" y="3772"/>
                        <a:pt x="108202" y="2947"/>
                      </a:cubicBezTo>
                      <a:cubicBezTo>
                        <a:pt x="151596" y="2122"/>
                        <a:pt x="188265" y="473"/>
                        <a:pt x="206599" y="92"/>
                      </a:cubicBezTo>
                      <a:cubicBezTo>
                        <a:pt x="224870" y="-289"/>
                        <a:pt x="224743" y="600"/>
                        <a:pt x="223855" y="1170"/>
                      </a:cubicBezTo>
                      <a:cubicBezTo>
                        <a:pt x="222967" y="1805"/>
                        <a:pt x="221254" y="2122"/>
                        <a:pt x="212182" y="3010"/>
                      </a:cubicBezTo>
                      <a:cubicBezTo>
                        <a:pt x="203110" y="3898"/>
                        <a:pt x="186615" y="5358"/>
                        <a:pt x="157305" y="6373"/>
                      </a:cubicBezTo>
                      <a:cubicBezTo>
                        <a:pt x="127995" y="7451"/>
                        <a:pt x="85870" y="8086"/>
                        <a:pt x="51612" y="7578"/>
                      </a:cubicBezTo>
                      <a:cubicBezTo>
                        <a:pt x="17354" y="7070"/>
                        <a:pt x="-8974" y="5421"/>
                        <a:pt x="2889" y="459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1" name="Freeform: Shape 9850">
                  <a:extLst>
                    <a:ext uri="{FF2B5EF4-FFF2-40B4-BE49-F238E27FC236}">
                      <a16:creationId xmlns:a16="http://schemas.microsoft.com/office/drawing/2014/main" id="{885186FF-1B18-DF75-417E-E57957B34B42}"/>
                    </a:ext>
                  </a:extLst>
                </p:cNvPr>
                <p:cNvSpPr/>
                <p:nvPr/>
              </p:nvSpPr>
              <p:spPr>
                <a:xfrm>
                  <a:off x="313310" y="4231877"/>
                  <a:ext cx="50231" cy="356907"/>
                </a:xfrm>
                <a:custGeom>
                  <a:avLst/>
                  <a:gdLst>
                    <a:gd name="connsiteX0" fmla="*/ 970 w 50231"/>
                    <a:gd name="connsiteY0" fmla="*/ 42985 h 356907"/>
                    <a:gd name="connsiteX1" fmla="*/ 15625 w 50231"/>
                    <a:gd name="connsiteY1" fmla="*/ 219035 h 356907"/>
                    <a:gd name="connsiteX2" fmla="*/ 29709 w 50231"/>
                    <a:gd name="connsiteY2" fmla="*/ 336908 h 356907"/>
                    <a:gd name="connsiteX3" fmla="*/ 38020 w 50231"/>
                    <a:gd name="connsiteY3" fmla="*/ 356892 h 356907"/>
                    <a:gd name="connsiteX4" fmla="*/ 46965 w 50231"/>
                    <a:gd name="connsiteY4" fmla="*/ 354926 h 356907"/>
                    <a:gd name="connsiteX5" fmla="*/ 49503 w 50231"/>
                    <a:gd name="connsiteY5" fmla="*/ 329422 h 356907"/>
                    <a:gd name="connsiteX6" fmla="*/ 35355 w 50231"/>
                    <a:gd name="connsiteY6" fmla="*/ 209455 h 356907"/>
                    <a:gd name="connsiteX7" fmla="*/ 13214 w 50231"/>
                    <a:gd name="connsiteY7" fmla="*/ 39750 h 356907"/>
                    <a:gd name="connsiteX8" fmla="*/ 3191 w 50231"/>
                    <a:gd name="connsiteY8" fmla="*/ 35 h 356907"/>
                    <a:gd name="connsiteX9" fmla="*/ 907 w 50231"/>
                    <a:gd name="connsiteY9" fmla="*/ 43049 h 35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231" h="356907">
                      <a:moveTo>
                        <a:pt x="970" y="42985"/>
                      </a:moveTo>
                      <a:cubicBezTo>
                        <a:pt x="3191" y="83017"/>
                        <a:pt x="9852" y="160542"/>
                        <a:pt x="15625" y="219035"/>
                      </a:cubicBezTo>
                      <a:cubicBezTo>
                        <a:pt x="21398" y="277527"/>
                        <a:pt x="26283" y="317052"/>
                        <a:pt x="29709" y="336908"/>
                      </a:cubicBezTo>
                      <a:cubicBezTo>
                        <a:pt x="33198" y="356765"/>
                        <a:pt x="35228" y="357019"/>
                        <a:pt x="38020" y="356892"/>
                      </a:cubicBezTo>
                      <a:cubicBezTo>
                        <a:pt x="40811" y="356765"/>
                        <a:pt x="44364" y="356321"/>
                        <a:pt x="46965" y="354926"/>
                      </a:cubicBezTo>
                      <a:cubicBezTo>
                        <a:pt x="49566" y="353467"/>
                        <a:pt x="51279" y="351056"/>
                        <a:pt x="49503" y="329422"/>
                      </a:cubicBezTo>
                      <a:cubicBezTo>
                        <a:pt x="47726" y="307789"/>
                        <a:pt x="42588" y="266933"/>
                        <a:pt x="35355" y="209455"/>
                      </a:cubicBezTo>
                      <a:cubicBezTo>
                        <a:pt x="28123" y="151977"/>
                        <a:pt x="18924" y="77814"/>
                        <a:pt x="13214" y="39750"/>
                      </a:cubicBezTo>
                      <a:cubicBezTo>
                        <a:pt x="7505" y="1685"/>
                        <a:pt x="5411" y="-345"/>
                        <a:pt x="3191" y="35"/>
                      </a:cubicBezTo>
                      <a:cubicBezTo>
                        <a:pt x="970" y="352"/>
                        <a:pt x="-1314" y="3017"/>
                        <a:pt x="907" y="4304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2" name="Freeform: Shape 9851">
                  <a:extLst>
                    <a:ext uri="{FF2B5EF4-FFF2-40B4-BE49-F238E27FC236}">
                      <a16:creationId xmlns:a16="http://schemas.microsoft.com/office/drawing/2014/main" id="{0BE01233-1952-0677-59F8-3B96457CE142}"/>
                    </a:ext>
                  </a:extLst>
                </p:cNvPr>
                <p:cNvSpPr/>
                <p:nvPr/>
              </p:nvSpPr>
              <p:spPr>
                <a:xfrm>
                  <a:off x="451955" y="4226853"/>
                  <a:ext cx="55271" cy="361192"/>
                </a:xfrm>
                <a:custGeom>
                  <a:avLst/>
                  <a:gdLst>
                    <a:gd name="connsiteX0" fmla="*/ 4561 w 55271"/>
                    <a:gd name="connsiteY0" fmla="*/ 61205 h 361192"/>
                    <a:gd name="connsiteX1" fmla="*/ 27400 w 55271"/>
                    <a:gd name="connsiteY1" fmla="*/ 300315 h 361192"/>
                    <a:gd name="connsiteX2" fmla="*/ 40215 w 55271"/>
                    <a:gd name="connsiteY2" fmla="*/ 361092 h 361192"/>
                    <a:gd name="connsiteX3" fmla="*/ 52332 w 55271"/>
                    <a:gd name="connsiteY3" fmla="*/ 360648 h 361192"/>
                    <a:gd name="connsiteX4" fmla="*/ 54806 w 55271"/>
                    <a:gd name="connsiteY4" fmla="*/ 340790 h 361192"/>
                    <a:gd name="connsiteX5" fmla="*/ 47003 w 55271"/>
                    <a:gd name="connsiteY5" fmla="*/ 225391 h 361192"/>
                    <a:gd name="connsiteX6" fmla="*/ 34442 w 55271"/>
                    <a:gd name="connsiteY6" fmla="*/ 41411 h 361192"/>
                    <a:gd name="connsiteX7" fmla="*/ 28668 w 55271"/>
                    <a:gd name="connsiteY7" fmla="*/ 48 h 361192"/>
                    <a:gd name="connsiteX8" fmla="*/ 19025 w 55271"/>
                    <a:gd name="connsiteY8" fmla="*/ 48 h 361192"/>
                    <a:gd name="connsiteX9" fmla="*/ 2404 w 55271"/>
                    <a:gd name="connsiteY9" fmla="*/ 238 h 361192"/>
                    <a:gd name="connsiteX10" fmla="*/ 4688 w 55271"/>
                    <a:gd name="connsiteY10" fmla="*/ 61332 h 36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5271" h="361192">
                      <a:moveTo>
                        <a:pt x="4561" y="61205"/>
                      </a:moveTo>
                      <a:cubicBezTo>
                        <a:pt x="10144" y="121157"/>
                        <a:pt x="20865" y="240363"/>
                        <a:pt x="27400" y="300315"/>
                      </a:cubicBezTo>
                      <a:cubicBezTo>
                        <a:pt x="33934" y="360267"/>
                        <a:pt x="36345" y="360902"/>
                        <a:pt x="40215" y="361092"/>
                      </a:cubicBezTo>
                      <a:cubicBezTo>
                        <a:pt x="44085" y="361345"/>
                        <a:pt x="49350" y="361092"/>
                        <a:pt x="52332" y="360648"/>
                      </a:cubicBezTo>
                      <a:cubicBezTo>
                        <a:pt x="55250" y="360203"/>
                        <a:pt x="55821" y="359569"/>
                        <a:pt x="54806" y="340790"/>
                      </a:cubicBezTo>
                      <a:cubicBezTo>
                        <a:pt x="53728" y="322012"/>
                        <a:pt x="51063" y="285153"/>
                        <a:pt x="47003" y="225391"/>
                      </a:cubicBezTo>
                      <a:cubicBezTo>
                        <a:pt x="42943" y="165566"/>
                        <a:pt x="37550" y="82838"/>
                        <a:pt x="34442" y="41411"/>
                      </a:cubicBezTo>
                      <a:cubicBezTo>
                        <a:pt x="31333" y="48"/>
                        <a:pt x="30381" y="48"/>
                        <a:pt x="28668" y="48"/>
                      </a:cubicBezTo>
                      <a:cubicBezTo>
                        <a:pt x="26956" y="48"/>
                        <a:pt x="24228" y="48"/>
                        <a:pt x="19025" y="48"/>
                      </a:cubicBezTo>
                      <a:cubicBezTo>
                        <a:pt x="13823" y="48"/>
                        <a:pt x="6083" y="-143"/>
                        <a:pt x="2404" y="238"/>
                      </a:cubicBezTo>
                      <a:cubicBezTo>
                        <a:pt x="-1276" y="555"/>
                        <a:pt x="-895" y="1316"/>
                        <a:pt x="4688" y="6133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3" name="Freeform: Shape 9852">
                  <a:extLst>
                    <a:ext uri="{FF2B5EF4-FFF2-40B4-BE49-F238E27FC236}">
                      <a16:creationId xmlns:a16="http://schemas.microsoft.com/office/drawing/2014/main" id="{9DC59396-460D-7086-8E95-AD1E5DEF46FB}"/>
                    </a:ext>
                  </a:extLst>
                </p:cNvPr>
                <p:cNvSpPr/>
                <p:nvPr/>
              </p:nvSpPr>
              <p:spPr>
                <a:xfrm>
                  <a:off x="332683" y="4523605"/>
                  <a:ext cx="288294" cy="102150"/>
                </a:xfrm>
                <a:custGeom>
                  <a:avLst/>
                  <a:gdLst>
                    <a:gd name="connsiteX0" fmla="*/ 503 w 288294"/>
                    <a:gd name="connsiteY0" fmla="*/ 42833 h 102150"/>
                    <a:gd name="connsiteX1" fmla="*/ 6149 w 288294"/>
                    <a:gd name="connsiteY1" fmla="*/ 90287 h 102150"/>
                    <a:gd name="connsiteX2" fmla="*/ 9385 w 288294"/>
                    <a:gd name="connsiteY2" fmla="*/ 102151 h 102150"/>
                    <a:gd name="connsiteX3" fmla="*/ 56712 w 288294"/>
                    <a:gd name="connsiteY3" fmla="*/ 98407 h 102150"/>
                    <a:gd name="connsiteX4" fmla="*/ 242151 w 288294"/>
                    <a:gd name="connsiteY4" fmla="*/ 83182 h 102150"/>
                    <a:gd name="connsiteX5" fmla="*/ 288273 w 288294"/>
                    <a:gd name="connsiteY5" fmla="*/ 77535 h 102150"/>
                    <a:gd name="connsiteX6" fmla="*/ 287385 w 288294"/>
                    <a:gd name="connsiteY6" fmla="*/ 62373 h 102150"/>
                    <a:gd name="connsiteX7" fmla="*/ 285735 w 288294"/>
                    <a:gd name="connsiteY7" fmla="*/ 12191 h 102150"/>
                    <a:gd name="connsiteX8" fmla="*/ 281611 w 288294"/>
                    <a:gd name="connsiteY8" fmla="*/ 10 h 102150"/>
                    <a:gd name="connsiteX9" fmla="*/ 249510 w 288294"/>
                    <a:gd name="connsiteY9" fmla="*/ 2294 h 102150"/>
                    <a:gd name="connsiteX10" fmla="*/ 126434 w 288294"/>
                    <a:gd name="connsiteY10" fmla="*/ 11873 h 102150"/>
                    <a:gd name="connsiteX11" fmla="*/ 50939 w 288294"/>
                    <a:gd name="connsiteY11" fmla="*/ 17520 h 102150"/>
                    <a:gd name="connsiteX12" fmla="*/ 37489 w 288294"/>
                    <a:gd name="connsiteY12" fmla="*/ 19994 h 102150"/>
                    <a:gd name="connsiteX13" fmla="*/ 29052 w 288294"/>
                    <a:gd name="connsiteY13" fmla="*/ 23230 h 102150"/>
                    <a:gd name="connsiteX14" fmla="*/ 5642 w 288294"/>
                    <a:gd name="connsiteY14" fmla="*/ 29130 h 102150"/>
                    <a:gd name="connsiteX15" fmla="*/ 503 w 288294"/>
                    <a:gd name="connsiteY15" fmla="*/ 42896 h 10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88294" h="102150">
                      <a:moveTo>
                        <a:pt x="503" y="42833"/>
                      </a:moveTo>
                      <a:cubicBezTo>
                        <a:pt x="1645" y="54823"/>
                        <a:pt x="4373" y="78487"/>
                        <a:pt x="6149" y="90287"/>
                      </a:cubicBezTo>
                      <a:cubicBezTo>
                        <a:pt x="7926" y="102151"/>
                        <a:pt x="8814" y="102151"/>
                        <a:pt x="9385" y="102151"/>
                      </a:cubicBezTo>
                      <a:cubicBezTo>
                        <a:pt x="9956" y="102151"/>
                        <a:pt x="10273" y="102151"/>
                        <a:pt x="56712" y="98407"/>
                      </a:cubicBezTo>
                      <a:cubicBezTo>
                        <a:pt x="103215" y="94665"/>
                        <a:pt x="195839" y="87242"/>
                        <a:pt x="242151" y="83182"/>
                      </a:cubicBezTo>
                      <a:cubicBezTo>
                        <a:pt x="288463" y="79121"/>
                        <a:pt x="288463" y="78487"/>
                        <a:pt x="288273" y="77535"/>
                      </a:cubicBezTo>
                      <a:cubicBezTo>
                        <a:pt x="288082" y="76584"/>
                        <a:pt x="287765" y="75378"/>
                        <a:pt x="287385" y="62373"/>
                      </a:cubicBezTo>
                      <a:cubicBezTo>
                        <a:pt x="287004" y="49367"/>
                        <a:pt x="286623" y="24499"/>
                        <a:pt x="285735" y="12191"/>
                      </a:cubicBezTo>
                      <a:cubicBezTo>
                        <a:pt x="284784" y="-180"/>
                        <a:pt x="283324" y="-53"/>
                        <a:pt x="281611" y="10"/>
                      </a:cubicBezTo>
                      <a:cubicBezTo>
                        <a:pt x="279899" y="10"/>
                        <a:pt x="277995" y="10"/>
                        <a:pt x="249510" y="2294"/>
                      </a:cubicBezTo>
                      <a:cubicBezTo>
                        <a:pt x="221025" y="4514"/>
                        <a:pt x="165895" y="8892"/>
                        <a:pt x="126434" y="11873"/>
                      </a:cubicBezTo>
                      <a:cubicBezTo>
                        <a:pt x="86974" y="14855"/>
                        <a:pt x="63056" y="16378"/>
                        <a:pt x="50939" y="17520"/>
                      </a:cubicBezTo>
                      <a:cubicBezTo>
                        <a:pt x="38822" y="18598"/>
                        <a:pt x="38378" y="19296"/>
                        <a:pt x="37489" y="19994"/>
                      </a:cubicBezTo>
                      <a:cubicBezTo>
                        <a:pt x="36601" y="20692"/>
                        <a:pt x="35332" y="21453"/>
                        <a:pt x="29052" y="23230"/>
                      </a:cubicBezTo>
                      <a:cubicBezTo>
                        <a:pt x="22771" y="24942"/>
                        <a:pt x="11479" y="27607"/>
                        <a:pt x="5642" y="29130"/>
                      </a:cubicBezTo>
                      <a:cubicBezTo>
                        <a:pt x="-195" y="30589"/>
                        <a:pt x="-639" y="30906"/>
                        <a:pt x="503" y="4289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4" name="Freeform: Shape 9853">
                  <a:extLst>
                    <a:ext uri="{FF2B5EF4-FFF2-40B4-BE49-F238E27FC236}">
                      <a16:creationId xmlns:a16="http://schemas.microsoft.com/office/drawing/2014/main" id="{E198468B-7197-6CCA-0B1E-BDCA060A5C44}"/>
                    </a:ext>
                  </a:extLst>
                </p:cNvPr>
                <p:cNvSpPr/>
                <p:nvPr/>
              </p:nvSpPr>
              <p:spPr>
                <a:xfrm>
                  <a:off x="337563" y="4554654"/>
                  <a:ext cx="282567" cy="55177"/>
                </a:xfrm>
                <a:custGeom>
                  <a:avLst/>
                  <a:gdLst>
                    <a:gd name="connsiteX0" fmla="*/ 0 w 282567"/>
                    <a:gd name="connsiteY0" fmla="*/ 49849 h 55177"/>
                    <a:gd name="connsiteX1" fmla="*/ 698 w 282567"/>
                    <a:gd name="connsiteY1" fmla="*/ 55178 h 55177"/>
                    <a:gd name="connsiteX2" fmla="*/ 16558 w 282567"/>
                    <a:gd name="connsiteY2" fmla="*/ 54353 h 55177"/>
                    <a:gd name="connsiteX3" fmla="*/ 181696 w 282567"/>
                    <a:gd name="connsiteY3" fmla="*/ 41348 h 55177"/>
                    <a:gd name="connsiteX4" fmla="*/ 279205 w 282567"/>
                    <a:gd name="connsiteY4" fmla="*/ 31324 h 55177"/>
                    <a:gd name="connsiteX5" fmla="*/ 282567 w 282567"/>
                    <a:gd name="connsiteY5" fmla="*/ 30880 h 55177"/>
                    <a:gd name="connsiteX6" fmla="*/ 282377 w 282567"/>
                    <a:gd name="connsiteY6" fmla="*/ 23394 h 55177"/>
                    <a:gd name="connsiteX7" fmla="*/ 227247 w 282567"/>
                    <a:gd name="connsiteY7" fmla="*/ 29294 h 55177"/>
                    <a:gd name="connsiteX8" fmla="*/ 224328 w 282567"/>
                    <a:gd name="connsiteY8" fmla="*/ 10261 h 55177"/>
                    <a:gd name="connsiteX9" fmla="*/ 221537 w 282567"/>
                    <a:gd name="connsiteY9" fmla="*/ 872 h 55177"/>
                    <a:gd name="connsiteX10" fmla="*/ 215954 w 282567"/>
                    <a:gd name="connsiteY10" fmla="*/ 745 h 55177"/>
                    <a:gd name="connsiteX11" fmla="*/ 214305 w 282567"/>
                    <a:gd name="connsiteY11" fmla="*/ 9183 h 55177"/>
                    <a:gd name="connsiteX12" fmla="*/ 219380 w 282567"/>
                    <a:gd name="connsiteY12" fmla="*/ 29294 h 55177"/>
                    <a:gd name="connsiteX13" fmla="*/ 219697 w 282567"/>
                    <a:gd name="connsiteY13" fmla="*/ 29992 h 55177"/>
                    <a:gd name="connsiteX14" fmla="*/ 199840 w 282567"/>
                    <a:gd name="connsiteY14" fmla="*/ 31895 h 55177"/>
                    <a:gd name="connsiteX15" fmla="*/ 160316 w 282567"/>
                    <a:gd name="connsiteY15" fmla="*/ 35574 h 55177"/>
                    <a:gd name="connsiteX16" fmla="*/ 159174 w 282567"/>
                    <a:gd name="connsiteY16" fmla="*/ 24726 h 55177"/>
                    <a:gd name="connsiteX17" fmla="*/ 158032 w 282567"/>
                    <a:gd name="connsiteY17" fmla="*/ 11594 h 55177"/>
                    <a:gd name="connsiteX18" fmla="*/ 157081 w 282567"/>
                    <a:gd name="connsiteY18" fmla="*/ 4361 h 55177"/>
                    <a:gd name="connsiteX19" fmla="*/ 154733 w 282567"/>
                    <a:gd name="connsiteY19" fmla="*/ 2712 h 55177"/>
                    <a:gd name="connsiteX20" fmla="*/ 150610 w 282567"/>
                    <a:gd name="connsiteY20" fmla="*/ 5186 h 55177"/>
                    <a:gd name="connsiteX21" fmla="*/ 149975 w 282567"/>
                    <a:gd name="connsiteY21" fmla="*/ 18446 h 55177"/>
                    <a:gd name="connsiteX22" fmla="*/ 152957 w 282567"/>
                    <a:gd name="connsiteY22" fmla="*/ 35511 h 55177"/>
                    <a:gd name="connsiteX23" fmla="*/ 153211 w 282567"/>
                    <a:gd name="connsiteY23" fmla="*/ 36273 h 55177"/>
                    <a:gd name="connsiteX24" fmla="*/ 40158 w 282567"/>
                    <a:gd name="connsiteY24" fmla="*/ 46296 h 55177"/>
                    <a:gd name="connsiteX25" fmla="*/ 40222 w 282567"/>
                    <a:gd name="connsiteY25" fmla="*/ 45598 h 55177"/>
                    <a:gd name="connsiteX26" fmla="*/ 39651 w 282567"/>
                    <a:gd name="connsiteY26" fmla="*/ 28215 h 55177"/>
                    <a:gd name="connsiteX27" fmla="*/ 38128 w 282567"/>
                    <a:gd name="connsiteY27" fmla="*/ 16352 h 55177"/>
                    <a:gd name="connsiteX28" fmla="*/ 36035 w 282567"/>
                    <a:gd name="connsiteY28" fmla="*/ 14068 h 55177"/>
                    <a:gd name="connsiteX29" fmla="*/ 30959 w 282567"/>
                    <a:gd name="connsiteY29" fmla="*/ 20412 h 55177"/>
                    <a:gd name="connsiteX30" fmla="*/ 30959 w 282567"/>
                    <a:gd name="connsiteY30" fmla="*/ 44520 h 55177"/>
                    <a:gd name="connsiteX31" fmla="*/ 31784 w 282567"/>
                    <a:gd name="connsiteY31" fmla="*/ 47121 h 55177"/>
                    <a:gd name="connsiteX32" fmla="*/ 28104 w 282567"/>
                    <a:gd name="connsiteY32" fmla="*/ 47438 h 55177"/>
                    <a:gd name="connsiteX33" fmla="*/ 0 w 282567"/>
                    <a:gd name="connsiteY33" fmla="*/ 49976 h 5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82567" h="55177">
                      <a:moveTo>
                        <a:pt x="0" y="49849"/>
                      </a:moveTo>
                      <a:cubicBezTo>
                        <a:pt x="254" y="51689"/>
                        <a:pt x="508" y="53528"/>
                        <a:pt x="698" y="55178"/>
                      </a:cubicBezTo>
                      <a:cubicBezTo>
                        <a:pt x="5012" y="54987"/>
                        <a:pt x="10277" y="54734"/>
                        <a:pt x="16558" y="54353"/>
                      </a:cubicBezTo>
                      <a:cubicBezTo>
                        <a:pt x="54052" y="52069"/>
                        <a:pt x="129357" y="46042"/>
                        <a:pt x="181696" y="41348"/>
                      </a:cubicBezTo>
                      <a:cubicBezTo>
                        <a:pt x="234035" y="36653"/>
                        <a:pt x="263472" y="33354"/>
                        <a:pt x="279205" y="31324"/>
                      </a:cubicBezTo>
                      <a:cubicBezTo>
                        <a:pt x="280410" y="31197"/>
                        <a:pt x="281489" y="31007"/>
                        <a:pt x="282567" y="30880"/>
                      </a:cubicBezTo>
                      <a:cubicBezTo>
                        <a:pt x="282567" y="28660"/>
                        <a:pt x="282440" y="26122"/>
                        <a:pt x="282377" y="23394"/>
                      </a:cubicBezTo>
                      <a:cubicBezTo>
                        <a:pt x="271973" y="24536"/>
                        <a:pt x="255161" y="26502"/>
                        <a:pt x="227247" y="29294"/>
                      </a:cubicBezTo>
                      <a:cubicBezTo>
                        <a:pt x="226929" y="24663"/>
                        <a:pt x="225343" y="15908"/>
                        <a:pt x="224328" y="10261"/>
                      </a:cubicBezTo>
                      <a:cubicBezTo>
                        <a:pt x="223313" y="4552"/>
                        <a:pt x="222933" y="2078"/>
                        <a:pt x="221537" y="872"/>
                      </a:cubicBezTo>
                      <a:cubicBezTo>
                        <a:pt x="220078" y="-333"/>
                        <a:pt x="217604" y="-206"/>
                        <a:pt x="215954" y="745"/>
                      </a:cubicBezTo>
                      <a:cubicBezTo>
                        <a:pt x="214305" y="1697"/>
                        <a:pt x="213543" y="3537"/>
                        <a:pt x="214305" y="9183"/>
                      </a:cubicBezTo>
                      <a:cubicBezTo>
                        <a:pt x="215066" y="14893"/>
                        <a:pt x="217286" y="24409"/>
                        <a:pt x="219380" y="29294"/>
                      </a:cubicBezTo>
                      <a:cubicBezTo>
                        <a:pt x="219507" y="29548"/>
                        <a:pt x="219634" y="29801"/>
                        <a:pt x="219697" y="29992"/>
                      </a:cubicBezTo>
                      <a:cubicBezTo>
                        <a:pt x="213607" y="30626"/>
                        <a:pt x="206945" y="31261"/>
                        <a:pt x="199840" y="31895"/>
                      </a:cubicBezTo>
                      <a:cubicBezTo>
                        <a:pt x="187850" y="33037"/>
                        <a:pt x="174463" y="34306"/>
                        <a:pt x="160316" y="35574"/>
                      </a:cubicBezTo>
                      <a:cubicBezTo>
                        <a:pt x="160380" y="32974"/>
                        <a:pt x="159682" y="28977"/>
                        <a:pt x="159174" y="24726"/>
                      </a:cubicBezTo>
                      <a:cubicBezTo>
                        <a:pt x="158603" y="20095"/>
                        <a:pt x="158286" y="15210"/>
                        <a:pt x="158032" y="11594"/>
                      </a:cubicBezTo>
                      <a:cubicBezTo>
                        <a:pt x="157778" y="7978"/>
                        <a:pt x="157525" y="5694"/>
                        <a:pt x="157081" y="4361"/>
                      </a:cubicBezTo>
                      <a:cubicBezTo>
                        <a:pt x="156636" y="3093"/>
                        <a:pt x="155939" y="2775"/>
                        <a:pt x="154733" y="2712"/>
                      </a:cubicBezTo>
                      <a:cubicBezTo>
                        <a:pt x="153464" y="2648"/>
                        <a:pt x="151625" y="2712"/>
                        <a:pt x="150610" y="5186"/>
                      </a:cubicBezTo>
                      <a:cubicBezTo>
                        <a:pt x="149595" y="7661"/>
                        <a:pt x="149468" y="12419"/>
                        <a:pt x="149975" y="18446"/>
                      </a:cubicBezTo>
                      <a:cubicBezTo>
                        <a:pt x="150483" y="24409"/>
                        <a:pt x="151561" y="31578"/>
                        <a:pt x="152957" y="35511"/>
                      </a:cubicBezTo>
                      <a:cubicBezTo>
                        <a:pt x="153020" y="35765"/>
                        <a:pt x="153147" y="36019"/>
                        <a:pt x="153211" y="36273"/>
                      </a:cubicBezTo>
                      <a:cubicBezTo>
                        <a:pt x="113814" y="39825"/>
                        <a:pt x="70483" y="43632"/>
                        <a:pt x="40158" y="46296"/>
                      </a:cubicBezTo>
                      <a:cubicBezTo>
                        <a:pt x="40158" y="46042"/>
                        <a:pt x="40158" y="45852"/>
                        <a:pt x="40222" y="45598"/>
                      </a:cubicBezTo>
                      <a:cubicBezTo>
                        <a:pt x="40539" y="41538"/>
                        <a:pt x="40158" y="33988"/>
                        <a:pt x="39651" y="28215"/>
                      </a:cubicBezTo>
                      <a:cubicBezTo>
                        <a:pt x="39143" y="22442"/>
                        <a:pt x="38572" y="18509"/>
                        <a:pt x="38128" y="16352"/>
                      </a:cubicBezTo>
                      <a:cubicBezTo>
                        <a:pt x="37684" y="14258"/>
                        <a:pt x="37367" y="14068"/>
                        <a:pt x="36035" y="14068"/>
                      </a:cubicBezTo>
                      <a:cubicBezTo>
                        <a:pt x="34702" y="14068"/>
                        <a:pt x="32228" y="14258"/>
                        <a:pt x="30959" y="20412"/>
                      </a:cubicBezTo>
                      <a:cubicBezTo>
                        <a:pt x="29691" y="26502"/>
                        <a:pt x="29564" y="38493"/>
                        <a:pt x="30959" y="44520"/>
                      </a:cubicBezTo>
                      <a:cubicBezTo>
                        <a:pt x="31213" y="45535"/>
                        <a:pt x="31467" y="46360"/>
                        <a:pt x="31784" y="47121"/>
                      </a:cubicBezTo>
                      <a:lnTo>
                        <a:pt x="28104" y="47438"/>
                      </a:lnTo>
                      <a:cubicBezTo>
                        <a:pt x="15543" y="48580"/>
                        <a:pt x="6534" y="49342"/>
                        <a:pt x="0" y="4997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5" name="Freeform: Shape 9854">
                  <a:extLst>
                    <a:ext uri="{FF2B5EF4-FFF2-40B4-BE49-F238E27FC236}">
                      <a16:creationId xmlns:a16="http://schemas.microsoft.com/office/drawing/2014/main" id="{1400191E-3ED2-D827-34AA-CEA975FD7539}"/>
                    </a:ext>
                  </a:extLst>
                </p:cNvPr>
                <p:cNvSpPr/>
                <p:nvPr/>
              </p:nvSpPr>
              <p:spPr>
                <a:xfrm>
                  <a:off x="332742" y="4538650"/>
                  <a:ext cx="286183" cy="27977"/>
                </a:xfrm>
                <a:custGeom>
                  <a:avLst/>
                  <a:gdLst>
                    <a:gd name="connsiteX0" fmla="*/ 444 w 286183"/>
                    <a:gd name="connsiteY0" fmla="*/ 27787 h 27977"/>
                    <a:gd name="connsiteX1" fmla="*/ 444 w 286183"/>
                    <a:gd name="connsiteY1" fmla="*/ 27978 h 27977"/>
                    <a:gd name="connsiteX2" fmla="*/ 48977 w 286183"/>
                    <a:gd name="connsiteY2" fmla="*/ 25567 h 27977"/>
                    <a:gd name="connsiteX3" fmla="*/ 202758 w 286183"/>
                    <a:gd name="connsiteY3" fmla="*/ 12942 h 27977"/>
                    <a:gd name="connsiteX4" fmla="*/ 278190 w 286183"/>
                    <a:gd name="connsiteY4" fmla="*/ 5520 h 27977"/>
                    <a:gd name="connsiteX5" fmla="*/ 286184 w 286183"/>
                    <a:gd name="connsiteY5" fmla="*/ 4885 h 27977"/>
                    <a:gd name="connsiteX6" fmla="*/ 285930 w 286183"/>
                    <a:gd name="connsiteY6" fmla="*/ 0 h 27977"/>
                    <a:gd name="connsiteX7" fmla="*/ 265248 w 286183"/>
                    <a:gd name="connsiteY7" fmla="*/ 1142 h 27977"/>
                    <a:gd name="connsiteX8" fmla="*/ 107343 w 286183"/>
                    <a:gd name="connsiteY8" fmla="*/ 12498 h 27977"/>
                    <a:gd name="connsiteX9" fmla="*/ 4695 w 286183"/>
                    <a:gd name="connsiteY9" fmla="*/ 20111 h 27977"/>
                    <a:gd name="connsiteX10" fmla="*/ 0 w 286183"/>
                    <a:gd name="connsiteY10" fmla="*/ 20428 h 27977"/>
                    <a:gd name="connsiteX11" fmla="*/ 508 w 286183"/>
                    <a:gd name="connsiteY11" fmla="*/ 27787 h 27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6183" h="27977">
                      <a:moveTo>
                        <a:pt x="444" y="27787"/>
                      </a:moveTo>
                      <a:lnTo>
                        <a:pt x="444" y="27978"/>
                      </a:lnTo>
                      <a:cubicBezTo>
                        <a:pt x="9199" y="27978"/>
                        <a:pt x="23537" y="27343"/>
                        <a:pt x="48977" y="25567"/>
                      </a:cubicBezTo>
                      <a:cubicBezTo>
                        <a:pt x="89579" y="22712"/>
                        <a:pt x="158540" y="16939"/>
                        <a:pt x="202758" y="12942"/>
                      </a:cubicBezTo>
                      <a:cubicBezTo>
                        <a:pt x="246977" y="8945"/>
                        <a:pt x="266580" y="6598"/>
                        <a:pt x="278190" y="5520"/>
                      </a:cubicBezTo>
                      <a:cubicBezTo>
                        <a:pt x="281425" y="5202"/>
                        <a:pt x="284090" y="5012"/>
                        <a:pt x="286184" y="4885"/>
                      </a:cubicBezTo>
                      <a:cubicBezTo>
                        <a:pt x="286120" y="3172"/>
                        <a:pt x="285993" y="1523"/>
                        <a:pt x="285930" y="0"/>
                      </a:cubicBezTo>
                      <a:cubicBezTo>
                        <a:pt x="280981" y="191"/>
                        <a:pt x="274320" y="571"/>
                        <a:pt x="265248" y="1142"/>
                      </a:cubicBezTo>
                      <a:cubicBezTo>
                        <a:pt x="230038" y="3363"/>
                        <a:pt x="159238" y="8628"/>
                        <a:pt x="107343" y="12498"/>
                      </a:cubicBezTo>
                      <a:cubicBezTo>
                        <a:pt x="55448" y="16368"/>
                        <a:pt x="22458" y="18842"/>
                        <a:pt x="4695" y="20111"/>
                      </a:cubicBezTo>
                      <a:lnTo>
                        <a:pt x="0" y="20428"/>
                      </a:lnTo>
                      <a:cubicBezTo>
                        <a:pt x="0" y="22204"/>
                        <a:pt x="190" y="24552"/>
                        <a:pt x="508" y="2778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6" name="Freeform: Shape 9855">
                  <a:extLst>
                    <a:ext uri="{FF2B5EF4-FFF2-40B4-BE49-F238E27FC236}">
                      <a16:creationId xmlns:a16="http://schemas.microsoft.com/office/drawing/2014/main" id="{E60E96D3-7F2B-8CF3-4988-79FFA5250C3F}"/>
                    </a:ext>
                  </a:extLst>
                </p:cNvPr>
                <p:cNvSpPr/>
                <p:nvPr/>
              </p:nvSpPr>
              <p:spPr>
                <a:xfrm>
                  <a:off x="284464" y="4609641"/>
                  <a:ext cx="332162" cy="36288"/>
                </a:xfrm>
                <a:custGeom>
                  <a:avLst/>
                  <a:gdLst>
                    <a:gd name="connsiteX0" fmla="*/ 192987 w 332162"/>
                    <a:gd name="connsiteY0" fmla="*/ 27534 h 36288"/>
                    <a:gd name="connsiteX1" fmla="*/ 149403 w 332162"/>
                    <a:gd name="connsiteY1" fmla="*/ 31531 h 36288"/>
                    <a:gd name="connsiteX2" fmla="*/ 59951 w 332162"/>
                    <a:gd name="connsiteY2" fmla="*/ 36289 h 36288"/>
                    <a:gd name="connsiteX3" fmla="*/ 22711 w 332162"/>
                    <a:gd name="connsiteY3" fmla="*/ 34766 h 36288"/>
                    <a:gd name="connsiteX4" fmla="*/ 20173 w 332162"/>
                    <a:gd name="connsiteY4" fmla="*/ 33180 h 36288"/>
                    <a:gd name="connsiteX5" fmla="*/ 19221 w 332162"/>
                    <a:gd name="connsiteY5" fmla="*/ 30135 h 36288"/>
                    <a:gd name="connsiteX6" fmla="*/ 16747 w 332162"/>
                    <a:gd name="connsiteY6" fmla="*/ 28105 h 36288"/>
                    <a:gd name="connsiteX7" fmla="*/ 950 w 332162"/>
                    <a:gd name="connsiteY7" fmla="*/ 23790 h 36288"/>
                    <a:gd name="connsiteX8" fmla="*/ 443 w 332162"/>
                    <a:gd name="connsiteY8" fmla="*/ 22014 h 36288"/>
                    <a:gd name="connsiteX9" fmla="*/ 1585 w 332162"/>
                    <a:gd name="connsiteY9" fmla="*/ 21063 h 36288"/>
                    <a:gd name="connsiteX10" fmla="*/ 44598 w 332162"/>
                    <a:gd name="connsiteY10" fmla="*/ 18335 h 36288"/>
                    <a:gd name="connsiteX11" fmla="*/ 140838 w 332162"/>
                    <a:gd name="connsiteY11" fmla="*/ 11293 h 36288"/>
                    <a:gd name="connsiteX12" fmla="*/ 256365 w 332162"/>
                    <a:gd name="connsiteY12" fmla="*/ 3172 h 36288"/>
                    <a:gd name="connsiteX13" fmla="*/ 268482 w 332162"/>
                    <a:gd name="connsiteY13" fmla="*/ 1523 h 36288"/>
                    <a:gd name="connsiteX14" fmla="*/ 329512 w 332162"/>
                    <a:gd name="connsiteY14" fmla="*/ 0 h 36288"/>
                    <a:gd name="connsiteX15" fmla="*/ 332114 w 332162"/>
                    <a:gd name="connsiteY15" fmla="*/ 2284 h 36288"/>
                    <a:gd name="connsiteX16" fmla="*/ 328878 w 332162"/>
                    <a:gd name="connsiteY16" fmla="*/ 4885 h 36288"/>
                    <a:gd name="connsiteX17" fmla="*/ 299124 w 332162"/>
                    <a:gd name="connsiteY17" fmla="*/ 9326 h 36288"/>
                    <a:gd name="connsiteX18" fmla="*/ 295825 w 332162"/>
                    <a:gd name="connsiteY18" fmla="*/ 10024 h 36288"/>
                    <a:gd name="connsiteX19" fmla="*/ 285801 w 332162"/>
                    <a:gd name="connsiteY19" fmla="*/ 12054 h 36288"/>
                    <a:gd name="connsiteX20" fmla="*/ 282820 w 332162"/>
                    <a:gd name="connsiteY20" fmla="*/ 12942 h 36288"/>
                    <a:gd name="connsiteX21" fmla="*/ 270956 w 332162"/>
                    <a:gd name="connsiteY21" fmla="*/ 16685 h 36288"/>
                    <a:gd name="connsiteX22" fmla="*/ 257443 w 332162"/>
                    <a:gd name="connsiteY22" fmla="*/ 17446 h 36288"/>
                    <a:gd name="connsiteX23" fmla="*/ 254335 w 332162"/>
                    <a:gd name="connsiteY23" fmla="*/ 18525 h 36288"/>
                    <a:gd name="connsiteX24" fmla="*/ 249132 w 332162"/>
                    <a:gd name="connsiteY24" fmla="*/ 20175 h 36288"/>
                    <a:gd name="connsiteX25" fmla="*/ 245833 w 332162"/>
                    <a:gd name="connsiteY25" fmla="*/ 20872 h 36288"/>
                    <a:gd name="connsiteX26" fmla="*/ 226928 w 332162"/>
                    <a:gd name="connsiteY26" fmla="*/ 19604 h 36288"/>
                    <a:gd name="connsiteX27" fmla="*/ 223629 w 332162"/>
                    <a:gd name="connsiteY27" fmla="*/ 18969 h 36288"/>
                    <a:gd name="connsiteX28" fmla="*/ 216143 w 332162"/>
                    <a:gd name="connsiteY28" fmla="*/ 20809 h 36288"/>
                    <a:gd name="connsiteX29" fmla="*/ 214493 w 332162"/>
                    <a:gd name="connsiteY29" fmla="*/ 22712 h 36288"/>
                    <a:gd name="connsiteX30" fmla="*/ 211448 w 332162"/>
                    <a:gd name="connsiteY30" fmla="*/ 24996 h 36288"/>
                    <a:gd name="connsiteX31" fmla="*/ 193050 w 332162"/>
                    <a:gd name="connsiteY31" fmla="*/ 27787 h 3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32162" h="36288">
                      <a:moveTo>
                        <a:pt x="192987" y="27534"/>
                      </a:moveTo>
                      <a:cubicBezTo>
                        <a:pt x="178522" y="28993"/>
                        <a:pt x="163994" y="30262"/>
                        <a:pt x="149403" y="31531"/>
                      </a:cubicBezTo>
                      <a:cubicBezTo>
                        <a:pt x="121742" y="33814"/>
                        <a:pt x="89768" y="34322"/>
                        <a:pt x="59951" y="36289"/>
                      </a:cubicBezTo>
                      <a:lnTo>
                        <a:pt x="22711" y="34766"/>
                      </a:lnTo>
                      <a:cubicBezTo>
                        <a:pt x="21315" y="34766"/>
                        <a:pt x="20490" y="34195"/>
                        <a:pt x="20173" y="33180"/>
                      </a:cubicBezTo>
                      <a:lnTo>
                        <a:pt x="19221" y="30135"/>
                      </a:lnTo>
                      <a:cubicBezTo>
                        <a:pt x="18904" y="29120"/>
                        <a:pt x="18079" y="28422"/>
                        <a:pt x="16747" y="28105"/>
                      </a:cubicBezTo>
                      <a:cubicBezTo>
                        <a:pt x="11291" y="26645"/>
                        <a:pt x="6025" y="25186"/>
                        <a:pt x="950" y="23790"/>
                      </a:cubicBezTo>
                      <a:cubicBezTo>
                        <a:pt x="-65" y="23537"/>
                        <a:pt x="-319" y="22522"/>
                        <a:pt x="443" y="22014"/>
                      </a:cubicBezTo>
                      <a:cubicBezTo>
                        <a:pt x="633" y="21887"/>
                        <a:pt x="1014" y="21570"/>
                        <a:pt x="1585" y="21063"/>
                      </a:cubicBezTo>
                      <a:cubicBezTo>
                        <a:pt x="15859" y="19604"/>
                        <a:pt x="32671" y="19223"/>
                        <a:pt x="44598" y="18335"/>
                      </a:cubicBezTo>
                      <a:cubicBezTo>
                        <a:pt x="76699" y="15924"/>
                        <a:pt x="108737" y="13577"/>
                        <a:pt x="140838" y="11293"/>
                      </a:cubicBezTo>
                      <a:cubicBezTo>
                        <a:pt x="167864" y="9326"/>
                        <a:pt x="217285" y="3933"/>
                        <a:pt x="256365" y="3172"/>
                      </a:cubicBezTo>
                      <a:cubicBezTo>
                        <a:pt x="260615" y="3109"/>
                        <a:pt x="264866" y="1713"/>
                        <a:pt x="268482" y="1523"/>
                      </a:cubicBezTo>
                      <a:cubicBezTo>
                        <a:pt x="288910" y="635"/>
                        <a:pt x="309275" y="127"/>
                        <a:pt x="329512" y="0"/>
                      </a:cubicBezTo>
                      <a:cubicBezTo>
                        <a:pt x="331162" y="0"/>
                        <a:pt x="332431" y="1079"/>
                        <a:pt x="332114" y="2284"/>
                      </a:cubicBezTo>
                      <a:cubicBezTo>
                        <a:pt x="331923" y="3363"/>
                        <a:pt x="330781" y="4187"/>
                        <a:pt x="328878" y="4885"/>
                      </a:cubicBezTo>
                      <a:cubicBezTo>
                        <a:pt x="319489" y="7994"/>
                        <a:pt x="309592" y="9516"/>
                        <a:pt x="299124" y="9326"/>
                      </a:cubicBezTo>
                      <a:cubicBezTo>
                        <a:pt x="297919" y="9326"/>
                        <a:pt x="296840" y="9516"/>
                        <a:pt x="295825" y="10024"/>
                      </a:cubicBezTo>
                      <a:cubicBezTo>
                        <a:pt x="292780" y="11483"/>
                        <a:pt x="289481" y="12117"/>
                        <a:pt x="285801" y="12054"/>
                      </a:cubicBezTo>
                      <a:cubicBezTo>
                        <a:pt x="284596" y="12054"/>
                        <a:pt x="283581" y="12308"/>
                        <a:pt x="282820" y="12942"/>
                      </a:cubicBezTo>
                      <a:cubicBezTo>
                        <a:pt x="279457" y="15417"/>
                        <a:pt x="276095" y="16749"/>
                        <a:pt x="270956" y="16685"/>
                      </a:cubicBezTo>
                      <a:cubicBezTo>
                        <a:pt x="266388" y="16622"/>
                        <a:pt x="261884" y="16876"/>
                        <a:pt x="257443" y="17446"/>
                      </a:cubicBezTo>
                      <a:cubicBezTo>
                        <a:pt x="256238" y="17573"/>
                        <a:pt x="255223" y="17954"/>
                        <a:pt x="254335" y="18525"/>
                      </a:cubicBezTo>
                      <a:cubicBezTo>
                        <a:pt x="252812" y="19477"/>
                        <a:pt x="251099" y="19984"/>
                        <a:pt x="249132" y="20175"/>
                      </a:cubicBezTo>
                      <a:cubicBezTo>
                        <a:pt x="247990" y="20238"/>
                        <a:pt x="246849" y="20492"/>
                        <a:pt x="245833" y="20872"/>
                      </a:cubicBezTo>
                      <a:cubicBezTo>
                        <a:pt x="239109" y="23473"/>
                        <a:pt x="232828" y="23029"/>
                        <a:pt x="226928" y="19604"/>
                      </a:cubicBezTo>
                      <a:cubicBezTo>
                        <a:pt x="225913" y="19032"/>
                        <a:pt x="224834" y="18842"/>
                        <a:pt x="223629" y="18969"/>
                      </a:cubicBezTo>
                      <a:cubicBezTo>
                        <a:pt x="220964" y="19286"/>
                        <a:pt x="218554" y="19857"/>
                        <a:pt x="216143" y="20809"/>
                      </a:cubicBezTo>
                      <a:cubicBezTo>
                        <a:pt x="215128" y="21190"/>
                        <a:pt x="214557" y="21824"/>
                        <a:pt x="214493" y="22712"/>
                      </a:cubicBezTo>
                      <a:cubicBezTo>
                        <a:pt x="214367" y="23981"/>
                        <a:pt x="213352" y="24742"/>
                        <a:pt x="211448" y="24996"/>
                      </a:cubicBezTo>
                      <a:cubicBezTo>
                        <a:pt x="202376" y="26138"/>
                        <a:pt x="196286" y="27090"/>
                        <a:pt x="193050" y="2778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7" name="Freeform: Shape 9856">
                  <a:extLst>
                    <a:ext uri="{FF2B5EF4-FFF2-40B4-BE49-F238E27FC236}">
                      <a16:creationId xmlns:a16="http://schemas.microsoft.com/office/drawing/2014/main" id="{4AB071C1-2C3E-4F7C-A9BC-B5CC59AC3E29}"/>
                    </a:ext>
                  </a:extLst>
                </p:cNvPr>
                <p:cNvSpPr/>
                <p:nvPr/>
              </p:nvSpPr>
              <p:spPr>
                <a:xfrm>
                  <a:off x="1213292" y="4126206"/>
                  <a:ext cx="564733" cy="521593"/>
                </a:xfrm>
                <a:custGeom>
                  <a:avLst/>
                  <a:gdLst>
                    <a:gd name="connsiteX0" fmla="*/ 30466 w 564733"/>
                    <a:gd name="connsiteY0" fmla="*/ 471001 h 521593"/>
                    <a:gd name="connsiteX1" fmla="*/ 10355 w 564733"/>
                    <a:gd name="connsiteY1" fmla="*/ 229543 h 521593"/>
                    <a:gd name="connsiteX2" fmla="*/ 77 w 564733"/>
                    <a:gd name="connsiteY2" fmla="*/ 52669 h 521593"/>
                    <a:gd name="connsiteX3" fmla="*/ 15113 w 564733"/>
                    <a:gd name="connsiteY3" fmla="*/ 21202 h 521593"/>
                    <a:gd name="connsiteX4" fmla="*/ 116048 w 564733"/>
                    <a:gd name="connsiteY4" fmla="*/ 17903 h 521593"/>
                    <a:gd name="connsiteX5" fmla="*/ 360614 w 564733"/>
                    <a:gd name="connsiteY5" fmla="*/ 4644 h 521593"/>
                    <a:gd name="connsiteX6" fmla="*/ 521755 w 564733"/>
                    <a:gd name="connsiteY6" fmla="*/ 13 h 521593"/>
                    <a:gd name="connsiteX7" fmla="*/ 551572 w 564733"/>
                    <a:gd name="connsiteY7" fmla="*/ 7499 h 521593"/>
                    <a:gd name="connsiteX8" fmla="*/ 554554 w 564733"/>
                    <a:gd name="connsiteY8" fmla="*/ 107165 h 521593"/>
                    <a:gd name="connsiteX9" fmla="*/ 562992 w 564733"/>
                    <a:gd name="connsiteY9" fmla="*/ 408067 h 521593"/>
                    <a:gd name="connsiteX10" fmla="*/ 564324 w 564733"/>
                    <a:gd name="connsiteY10" fmla="*/ 492951 h 521593"/>
                    <a:gd name="connsiteX11" fmla="*/ 548083 w 564733"/>
                    <a:gd name="connsiteY11" fmla="*/ 497963 h 521593"/>
                    <a:gd name="connsiteX12" fmla="*/ 456157 w 564733"/>
                    <a:gd name="connsiteY12" fmla="*/ 502911 h 521593"/>
                    <a:gd name="connsiteX13" fmla="*/ 270274 w 564733"/>
                    <a:gd name="connsiteY13" fmla="*/ 511349 h 521593"/>
                    <a:gd name="connsiteX14" fmla="*/ 111798 w 564733"/>
                    <a:gd name="connsiteY14" fmla="*/ 518962 h 521593"/>
                    <a:gd name="connsiteX15" fmla="*/ 46643 w 564733"/>
                    <a:gd name="connsiteY15" fmla="*/ 521437 h 521593"/>
                    <a:gd name="connsiteX16" fmla="*/ 30339 w 564733"/>
                    <a:gd name="connsiteY16" fmla="*/ 471001 h 521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4733" h="521593">
                      <a:moveTo>
                        <a:pt x="30466" y="471001"/>
                      </a:moveTo>
                      <a:cubicBezTo>
                        <a:pt x="25327" y="418788"/>
                        <a:pt x="16509" y="313286"/>
                        <a:pt x="10355" y="229543"/>
                      </a:cubicBezTo>
                      <a:cubicBezTo>
                        <a:pt x="4201" y="145801"/>
                        <a:pt x="649" y="83755"/>
                        <a:pt x="77" y="52669"/>
                      </a:cubicBezTo>
                      <a:cubicBezTo>
                        <a:pt x="-493" y="21519"/>
                        <a:pt x="1854" y="21329"/>
                        <a:pt x="15113" y="21202"/>
                      </a:cubicBezTo>
                      <a:cubicBezTo>
                        <a:pt x="28436" y="21075"/>
                        <a:pt x="52607" y="21075"/>
                        <a:pt x="116048" y="17903"/>
                      </a:cubicBezTo>
                      <a:cubicBezTo>
                        <a:pt x="179426" y="14731"/>
                        <a:pt x="282010" y="8324"/>
                        <a:pt x="360614" y="4644"/>
                      </a:cubicBezTo>
                      <a:cubicBezTo>
                        <a:pt x="439218" y="1028"/>
                        <a:pt x="493841" y="139"/>
                        <a:pt x="521755" y="13"/>
                      </a:cubicBezTo>
                      <a:cubicBezTo>
                        <a:pt x="549669" y="-114"/>
                        <a:pt x="550875" y="584"/>
                        <a:pt x="551572" y="7499"/>
                      </a:cubicBezTo>
                      <a:cubicBezTo>
                        <a:pt x="552270" y="14477"/>
                        <a:pt x="552397" y="27673"/>
                        <a:pt x="554554" y="107165"/>
                      </a:cubicBezTo>
                      <a:cubicBezTo>
                        <a:pt x="556711" y="186593"/>
                        <a:pt x="560962" y="332318"/>
                        <a:pt x="562992" y="408067"/>
                      </a:cubicBezTo>
                      <a:cubicBezTo>
                        <a:pt x="565085" y="483816"/>
                        <a:pt x="564959" y="489652"/>
                        <a:pt x="564324" y="492951"/>
                      </a:cubicBezTo>
                      <a:cubicBezTo>
                        <a:pt x="563690" y="496187"/>
                        <a:pt x="562548" y="496884"/>
                        <a:pt x="548083" y="497963"/>
                      </a:cubicBezTo>
                      <a:cubicBezTo>
                        <a:pt x="533619" y="499042"/>
                        <a:pt x="505958" y="500628"/>
                        <a:pt x="456157" y="502911"/>
                      </a:cubicBezTo>
                      <a:cubicBezTo>
                        <a:pt x="406419" y="505259"/>
                        <a:pt x="334540" y="508304"/>
                        <a:pt x="270274" y="511349"/>
                      </a:cubicBezTo>
                      <a:cubicBezTo>
                        <a:pt x="206008" y="514394"/>
                        <a:pt x="149228" y="517376"/>
                        <a:pt x="111798" y="518962"/>
                      </a:cubicBezTo>
                      <a:cubicBezTo>
                        <a:pt x="74431" y="520548"/>
                        <a:pt x="56413" y="520802"/>
                        <a:pt x="46643" y="521437"/>
                      </a:cubicBezTo>
                      <a:cubicBezTo>
                        <a:pt x="36937" y="522071"/>
                        <a:pt x="35478" y="523213"/>
                        <a:pt x="30339" y="471001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8" name="Freeform: Shape 9857">
                  <a:extLst>
                    <a:ext uri="{FF2B5EF4-FFF2-40B4-BE49-F238E27FC236}">
                      <a16:creationId xmlns:a16="http://schemas.microsoft.com/office/drawing/2014/main" id="{283D5342-3659-868F-91A8-3E95B0D725D4}"/>
                    </a:ext>
                  </a:extLst>
                </p:cNvPr>
                <p:cNvSpPr/>
                <p:nvPr/>
              </p:nvSpPr>
              <p:spPr>
                <a:xfrm>
                  <a:off x="1502143" y="4630527"/>
                  <a:ext cx="38773" cy="104157"/>
                </a:xfrm>
                <a:custGeom>
                  <a:avLst/>
                  <a:gdLst>
                    <a:gd name="connsiteX0" fmla="*/ 38710 w 38773"/>
                    <a:gd name="connsiteY0" fmla="*/ 104157 h 104157"/>
                    <a:gd name="connsiteX1" fmla="*/ 10733 w 38773"/>
                    <a:gd name="connsiteY1" fmla="*/ 104157 h 104157"/>
                    <a:gd name="connsiteX2" fmla="*/ 1343 w 38773"/>
                    <a:gd name="connsiteY2" fmla="*/ 23841 h 104157"/>
                    <a:gd name="connsiteX3" fmla="*/ 3310 w 38773"/>
                    <a:gd name="connsiteY3" fmla="*/ 367 h 104157"/>
                    <a:gd name="connsiteX4" fmla="*/ 21835 w 38773"/>
                    <a:gd name="connsiteY4" fmla="*/ 113 h 104157"/>
                    <a:gd name="connsiteX5" fmla="*/ 32112 w 38773"/>
                    <a:gd name="connsiteY5" fmla="*/ 13817 h 104157"/>
                    <a:gd name="connsiteX6" fmla="*/ 37315 w 38773"/>
                    <a:gd name="connsiteY6" fmla="*/ 74784 h 104157"/>
                    <a:gd name="connsiteX7" fmla="*/ 38774 w 38773"/>
                    <a:gd name="connsiteY7" fmla="*/ 104157 h 10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773" h="104157">
                      <a:moveTo>
                        <a:pt x="38710" y="104157"/>
                      </a:moveTo>
                      <a:lnTo>
                        <a:pt x="10733" y="104157"/>
                      </a:lnTo>
                      <a:cubicBezTo>
                        <a:pt x="6165" y="81509"/>
                        <a:pt x="3056" y="43951"/>
                        <a:pt x="1343" y="23841"/>
                      </a:cubicBezTo>
                      <a:cubicBezTo>
                        <a:pt x="-560" y="2017"/>
                        <a:pt x="-877" y="875"/>
                        <a:pt x="3310" y="367"/>
                      </a:cubicBezTo>
                      <a:cubicBezTo>
                        <a:pt x="7497" y="-140"/>
                        <a:pt x="16189" y="-13"/>
                        <a:pt x="21835" y="113"/>
                      </a:cubicBezTo>
                      <a:cubicBezTo>
                        <a:pt x="27481" y="240"/>
                        <a:pt x="29955" y="304"/>
                        <a:pt x="32112" y="13817"/>
                      </a:cubicBezTo>
                      <a:cubicBezTo>
                        <a:pt x="34269" y="27266"/>
                        <a:pt x="36046" y="54102"/>
                        <a:pt x="37315" y="74784"/>
                      </a:cubicBezTo>
                      <a:cubicBezTo>
                        <a:pt x="38012" y="86584"/>
                        <a:pt x="38583" y="96354"/>
                        <a:pt x="38774" y="104157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59" name="Freeform: Shape 9858">
                  <a:extLst>
                    <a:ext uri="{FF2B5EF4-FFF2-40B4-BE49-F238E27FC236}">
                      <a16:creationId xmlns:a16="http://schemas.microsoft.com/office/drawing/2014/main" id="{83B019F4-28CA-A5EE-F342-FA78FA47C6D0}"/>
                    </a:ext>
                  </a:extLst>
                </p:cNvPr>
                <p:cNvSpPr/>
                <p:nvPr/>
              </p:nvSpPr>
              <p:spPr>
                <a:xfrm>
                  <a:off x="1566877" y="4624735"/>
                  <a:ext cx="45601" cy="110012"/>
                </a:xfrm>
                <a:custGeom>
                  <a:avLst/>
                  <a:gdLst>
                    <a:gd name="connsiteX0" fmla="*/ 45602 w 45601"/>
                    <a:gd name="connsiteY0" fmla="*/ 109949 h 110012"/>
                    <a:gd name="connsiteX1" fmla="*/ 19908 w 45601"/>
                    <a:gd name="connsiteY1" fmla="*/ 109949 h 110012"/>
                    <a:gd name="connsiteX2" fmla="*/ 19718 w 45601"/>
                    <a:gd name="connsiteY2" fmla="*/ 109124 h 110012"/>
                    <a:gd name="connsiteX3" fmla="*/ 2969 w 45601"/>
                    <a:gd name="connsiteY3" fmla="*/ 24811 h 110012"/>
                    <a:gd name="connsiteX4" fmla="*/ 2462 w 45601"/>
                    <a:gd name="connsiteY4" fmla="*/ 893 h 110012"/>
                    <a:gd name="connsiteX5" fmla="*/ 17434 w 45601"/>
                    <a:gd name="connsiteY5" fmla="*/ 132 h 110012"/>
                    <a:gd name="connsiteX6" fmla="*/ 29170 w 45601"/>
                    <a:gd name="connsiteY6" fmla="*/ 17642 h 110012"/>
                    <a:gd name="connsiteX7" fmla="*/ 41161 w 45601"/>
                    <a:gd name="connsiteY7" fmla="*/ 86031 h 110012"/>
                    <a:gd name="connsiteX8" fmla="*/ 45602 w 45601"/>
                    <a:gd name="connsiteY8" fmla="*/ 110012 h 11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01" h="110012">
                      <a:moveTo>
                        <a:pt x="45602" y="109949"/>
                      </a:moveTo>
                      <a:lnTo>
                        <a:pt x="19908" y="109949"/>
                      </a:lnTo>
                      <a:lnTo>
                        <a:pt x="19718" y="109124"/>
                      </a:lnTo>
                      <a:cubicBezTo>
                        <a:pt x="14579" y="88252"/>
                        <a:pt x="6839" y="46444"/>
                        <a:pt x="2969" y="24811"/>
                      </a:cubicBezTo>
                      <a:cubicBezTo>
                        <a:pt x="-901" y="3177"/>
                        <a:pt x="-901" y="1718"/>
                        <a:pt x="2462" y="893"/>
                      </a:cubicBezTo>
                      <a:cubicBezTo>
                        <a:pt x="5824" y="69"/>
                        <a:pt x="12612" y="-185"/>
                        <a:pt x="17434" y="132"/>
                      </a:cubicBezTo>
                      <a:cubicBezTo>
                        <a:pt x="22319" y="386"/>
                        <a:pt x="25301" y="1211"/>
                        <a:pt x="29170" y="17642"/>
                      </a:cubicBezTo>
                      <a:cubicBezTo>
                        <a:pt x="33040" y="34073"/>
                        <a:pt x="37799" y="66048"/>
                        <a:pt x="41161" y="86031"/>
                      </a:cubicBezTo>
                      <a:cubicBezTo>
                        <a:pt x="43064" y="97261"/>
                        <a:pt x="44523" y="104683"/>
                        <a:pt x="45602" y="1100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0" name="Freeform: Shape 9859">
                  <a:extLst>
                    <a:ext uri="{FF2B5EF4-FFF2-40B4-BE49-F238E27FC236}">
                      <a16:creationId xmlns:a16="http://schemas.microsoft.com/office/drawing/2014/main" id="{F54FEA2F-D846-EC6F-90DB-AAB694262F70}"/>
                    </a:ext>
                  </a:extLst>
                </p:cNvPr>
                <p:cNvSpPr/>
                <p:nvPr/>
              </p:nvSpPr>
              <p:spPr>
                <a:xfrm>
                  <a:off x="1230038" y="4146481"/>
                  <a:ext cx="548062" cy="499893"/>
                </a:xfrm>
                <a:custGeom>
                  <a:avLst/>
                  <a:gdLst>
                    <a:gd name="connsiteX0" fmla="*/ 547134 w 548062"/>
                    <a:gd name="connsiteY0" fmla="*/ 418054 h 499893"/>
                    <a:gd name="connsiteX1" fmla="*/ 547642 w 548062"/>
                    <a:gd name="connsiteY1" fmla="*/ 472613 h 499893"/>
                    <a:gd name="connsiteX2" fmla="*/ 531401 w 548062"/>
                    <a:gd name="connsiteY2" fmla="*/ 477625 h 499893"/>
                    <a:gd name="connsiteX3" fmla="*/ 439475 w 548062"/>
                    <a:gd name="connsiteY3" fmla="*/ 482573 h 499893"/>
                    <a:gd name="connsiteX4" fmla="*/ 253592 w 548062"/>
                    <a:gd name="connsiteY4" fmla="*/ 491011 h 499893"/>
                    <a:gd name="connsiteX5" fmla="*/ 95115 w 548062"/>
                    <a:gd name="connsiteY5" fmla="*/ 498624 h 499893"/>
                    <a:gd name="connsiteX6" fmla="*/ 62760 w 548062"/>
                    <a:gd name="connsiteY6" fmla="*/ 499893 h 499893"/>
                    <a:gd name="connsiteX7" fmla="*/ 60603 w 548062"/>
                    <a:gd name="connsiteY7" fmla="*/ 496975 h 499893"/>
                    <a:gd name="connsiteX8" fmla="*/ 49374 w 548062"/>
                    <a:gd name="connsiteY8" fmla="*/ 467665 h 499893"/>
                    <a:gd name="connsiteX9" fmla="*/ 44933 w 548062"/>
                    <a:gd name="connsiteY9" fmla="*/ 400480 h 499893"/>
                    <a:gd name="connsiteX10" fmla="*/ 32055 w 548062"/>
                    <a:gd name="connsiteY10" fmla="*/ 278419 h 499893"/>
                    <a:gd name="connsiteX11" fmla="*/ 19240 w 548062"/>
                    <a:gd name="connsiteY11" fmla="*/ 177104 h 499893"/>
                    <a:gd name="connsiteX12" fmla="*/ 4902 w 548062"/>
                    <a:gd name="connsiteY12" fmla="*/ 114614 h 499893"/>
                    <a:gd name="connsiteX13" fmla="*/ 17 w 548062"/>
                    <a:gd name="connsiteY13" fmla="*/ 69063 h 499893"/>
                    <a:gd name="connsiteX14" fmla="*/ 2618 w 548062"/>
                    <a:gd name="connsiteY14" fmla="*/ 37026 h 499893"/>
                    <a:gd name="connsiteX15" fmla="*/ 6932 w 548062"/>
                    <a:gd name="connsiteY15" fmla="*/ 29793 h 499893"/>
                    <a:gd name="connsiteX16" fmla="*/ 44362 w 548062"/>
                    <a:gd name="connsiteY16" fmla="*/ 27890 h 499893"/>
                    <a:gd name="connsiteX17" fmla="*/ 166360 w 548062"/>
                    <a:gd name="connsiteY17" fmla="*/ 19199 h 499893"/>
                    <a:gd name="connsiteX18" fmla="*/ 316906 w 548062"/>
                    <a:gd name="connsiteY18" fmla="*/ 6193 h 499893"/>
                    <a:gd name="connsiteX19" fmla="*/ 449562 w 548062"/>
                    <a:gd name="connsiteY19" fmla="*/ 2323 h 499893"/>
                    <a:gd name="connsiteX20" fmla="*/ 489657 w 548062"/>
                    <a:gd name="connsiteY20" fmla="*/ 103 h 499893"/>
                    <a:gd name="connsiteX21" fmla="*/ 496445 w 548062"/>
                    <a:gd name="connsiteY21" fmla="*/ 16851 h 499893"/>
                    <a:gd name="connsiteX22" fmla="*/ 502472 w 548062"/>
                    <a:gd name="connsiteY22" fmla="*/ 104464 h 499893"/>
                    <a:gd name="connsiteX23" fmla="*/ 511861 w 548062"/>
                    <a:gd name="connsiteY23" fmla="*/ 232488 h 499893"/>
                    <a:gd name="connsiteX24" fmla="*/ 524232 w 548062"/>
                    <a:gd name="connsiteY24" fmla="*/ 379355 h 499893"/>
                    <a:gd name="connsiteX25" fmla="*/ 526262 w 548062"/>
                    <a:gd name="connsiteY25" fmla="*/ 418879 h 499893"/>
                    <a:gd name="connsiteX26" fmla="*/ 534446 w 548062"/>
                    <a:gd name="connsiteY26" fmla="*/ 420401 h 499893"/>
                    <a:gd name="connsiteX27" fmla="*/ 547008 w 548062"/>
                    <a:gd name="connsiteY27" fmla="*/ 417990 h 49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48062" h="499893">
                      <a:moveTo>
                        <a:pt x="547134" y="418054"/>
                      </a:moveTo>
                      <a:cubicBezTo>
                        <a:pt x="548340" y="465254"/>
                        <a:pt x="548213" y="469885"/>
                        <a:pt x="547642" y="472613"/>
                      </a:cubicBezTo>
                      <a:cubicBezTo>
                        <a:pt x="547008" y="475849"/>
                        <a:pt x="545866" y="476547"/>
                        <a:pt x="531401" y="477625"/>
                      </a:cubicBezTo>
                      <a:cubicBezTo>
                        <a:pt x="516936" y="478704"/>
                        <a:pt x="489276" y="480290"/>
                        <a:pt x="439475" y="482573"/>
                      </a:cubicBezTo>
                      <a:cubicBezTo>
                        <a:pt x="389737" y="484921"/>
                        <a:pt x="317858" y="487966"/>
                        <a:pt x="253592" y="491011"/>
                      </a:cubicBezTo>
                      <a:cubicBezTo>
                        <a:pt x="189326" y="494056"/>
                        <a:pt x="132546" y="497038"/>
                        <a:pt x="95115" y="498624"/>
                      </a:cubicBezTo>
                      <a:cubicBezTo>
                        <a:pt x="82173" y="499195"/>
                        <a:pt x="71515" y="499576"/>
                        <a:pt x="62760" y="499893"/>
                      </a:cubicBezTo>
                      <a:cubicBezTo>
                        <a:pt x="61809" y="499005"/>
                        <a:pt x="61238" y="498053"/>
                        <a:pt x="60603" y="496975"/>
                      </a:cubicBezTo>
                      <a:cubicBezTo>
                        <a:pt x="57178" y="490884"/>
                        <a:pt x="51785" y="481876"/>
                        <a:pt x="49374" y="467665"/>
                      </a:cubicBezTo>
                      <a:cubicBezTo>
                        <a:pt x="46963" y="453454"/>
                        <a:pt x="47535" y="434041"/>
                        <a:pt x="44933" y="400480"/>
                      </a:cubicBezTo>
                      <a:cubicBezTo>
                        <a:pt x="42332" y="366920"/>
                        <a:pt x="36623" y="319276"/>
                        <a:pt x="32055" y="278419"/>
                      </a:cubicBezTo>
                      <a:cubicBezTo>
                        <a:pt x="27424" y="237563"/>
                        <a:pt x="23998" y="203622"/>
                        <a:pt x="19240" y="177104"/>
                      </a:cubicBezTo>
                      <a:cubicBezTo>
                        <a:pt x="14545" y="150649"/>
                        <a:pt x="8582" y="131617"/>
                        <a:pt x="4902" y="114614"/>
                      </a:cubicBezTo>
                      <a:cubicBezTo>
                        <a:pt x="1222" y="97612"/>
                        <a:pt x="-173" y="82640"/>
                        <a:pt x="17" y="69063"/>
                      </a:cubicBezTo>
                      <a:cubicBezTo>
                        <a:pt x="144" y="55487"/>
                        <a:pt x="1793" y="43370"/>
                        <a:pt x="2618" y="37026"/>
                      </a:cubicBezTo>
                      <a:cubicBezTo>
                        <a:pt x="3443" y="30681"/>
                        <a:pt x="3443" y="30111"/>
                        <a:pt x="6932" y="29793"/>
                      </a:cubicBezTo>
                      <a:cubicBezTo>
                        <a:pt x="10485" y="29476"/>
                        <a:pt x="17527" y="29349"/>
                        <a:pt x="44362" y="27890"/>
                      </a:cubicBezTo>
                      <a:cubicBezTo>
                        <a:pt x="71198" y="26431"/>
                        <a:pt x="117764" y="23513"/>
                        <a:pt x="166360" y="19199"/>
                      </a:cubicBezTo>
                      <a:cubicBezTo>
                        <a:pt x="214956" y="14885"/>
                        <a:pt x="265582" y="9175"/>
                        <a:pt x="316906" y="6193"/>
                      </a:cubicBezTo>
                      <a:cubicBezTo>
                        <a:pt x="368230" y="3211"/>
                        <a:pt x="420189" y="3021"/>
                        <a:pt x="449562" y="2323"/>
                      </a:cubicBezTo>
                      <a:cubicBezTo>
                        <a:pt x="478935" y="1689"/>
                        <a:pt x="485660" y="547"/>
                        <a:pt x="489657" y="103"/>
                      </a:cubicBezTo>
                      <a:cubicBezTo>
                        <a:pt x="493653" y="-341"/>
                        <a:pt x="494795" y="-87"/>
                        <a:pt x="496445" y="16851"/>
                      </a:cubicBezTo>
                      <a:cubicBezTo>
                        <a:pt x="498031" y="33854"/>
                        <a:pt x="500061" y="67604"/>
                        <a:pt x="502472" y="104464"/>
                      </a:cubicBezTo>
                      <a:cubicBezTo>
                        <a:pt x="504882" y="141323"/>
                        <a:pt x="507674" y="181291"/>
                        <a:pt x="511861" y="232488"/>
                      </a:cubicBezTo>
                      <a:cubicBezTo>
                        <a:pt x="516048" y="283685"/>
                        <a:pt x="521695" y="346175"/>
                        <a:pt x="524232" y="379355"/>
                      </a:cubicBezTo>
                      <a:cubicBezTo>
                        <a:pt x="526833" y="412598"/>
                        <a:pt x="526326" y="416531"/>
                        <a:pt x="526262" y="418879"/>
                      </a:cubicBezTo>
                      <a:cubicBezTo>
                        <a:pt x="526199" y="421226"/>
                        <a:pt x="526516" y="421860"/>
                        <a:pt x="534446" y="420401"/>
                      </a:cubicBezTo>
                      <a:cubicBezTo>
                        <a:pt x="537682" y="419830"/>
                        <a:pt x="542186" y="418879"/>
                        <a:pt x="547008" y="41799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1" name="Freeform: Shape 9860">
                  <a:extLst>
                    <a:ext uri="{FF2B5EF4-FFF2-40B4-BE49-F238E27FC236}">
                      <a16:creationId xmlns:a16="http://schemas.microsoft.com/office/drawing/2014/main" id="{47B57142-F021-A38C-9C99-888248AD6C19}"/>
                    </a:ext>
                  </a:extLst>
                </p:cNvPr>
                <p:cNvSpPr/>
                <p:nvPr/>
              </p:nvSpPr>
              <p:spPr>
                <a:xfrm>
                  <a:off x="1251310" y="4202836"/>
                  <a:ext cx="487116" cy="390890"/>
                </a:xfrm>
                <a:custGeom>
                  <a:avLst/>
                  <a:gdLst>
                    <a:gd name="connsiteX0" fmla="*/ 61 w 487116"/>
                    <a:gd name="connsiteY0" fmla="*/ 17403 h 390890"/>
                    <a:gd name="connsiteX1" fmla="*/ 2980 w 487116"/>
                    <a:gd name="connsiteY1" fmla="*/ 67522 h 390890"/>
                    <a:gd name="connsiteX2" fmla="*/ 17000 w 487116"/>
                    <a:gd name="connsiteY2" fmla="*/ 147838 h 390890"/>
                    <a:gd name="connsiteX3" fmla="*/ 27975 w 487116"/>
                    <a:gd name="connsiteY3" fmla="*/ 265902 h 390890"/>
                    <a:gd name="connsiteX4" fmla="*/ 40918 w 487116"/>
                    <a:gd name="connsiteY4" fmla="*/ 370517 h 390890"/>
                    <a:gd name="connsiteX5" fmla="*/ 55001 w 487116"/>
                    <a:gd name="connsiteY5" fmla="*/ 390691 h 390890"/>
                    <a:gd name="connsiteX6" fmla="*/ 111972 w 487116"/>
                    <a:gd name="connsiteY6" fmla="*/ 385489 h 390890"/>
                    <a:gd name="connsiteX7" fmla="*/ 264231 w 487116"/>
                    <a:gd name="connsiteY7" fmla="*/ 375212 h 390890"/>
                    <a:gd name="connsiteX8" fmla="*/ 422263 w 487116"/>
                    <a:gd name="connsiteY8" fmla="*/ 374197 h 390890"/>
                    <a:gd name="connsiteX9" fmla="*/ 480502 w 487116"/>
                    <a:gd name="connsiteY9" fmla="*/ 371025 h 390890"/>
                    <a:gd name="connsiteX10" fmla="*/ 487036 w 487116"/>
                    <a:gd name="connsiteY10" fmla="*/ 362396 h 390890"/>
                    <a:gd name="connsiteX11" fmla="*/ 482278 w 487116"/>
                    <a:gd name="connsiteY11" fmla="*/ 308345 h 390890"/>
                    <a:gd name="connsiteX12" fmla="*/ 466735 w 487116"/>
                    <a:gd name="connsiteY12" fmla="*/ 136736 h 390890"/>
                    <a:gd name="connsiteX13" fmla="*/ 459313 w 487116"/>
                    <a:gd name="connsiteY13" fmla="*/ 47094 h 390890"/>
                    <a:gd name="connsiteX14" fmla="*/ 452398 w 487116"/>
                    <a:gd name="connsiteY14" fmla="*/ 34405 h 390890"/>
                    <a:gd name="connsiteX15" fmla="*/ 418330 w 487116"/>
                    <a:gd name="connsiteY15" fmla="*/ 35484 h 390890"/>
                    <a:gd name="connsiteX16" fmla="*/ 303311 w 487116"/>
                    <a:gd name="connsiteY16" fmla="*/ 41130 h 390890"/>
                    <a:gd name="connsiteX17" fmla="*/ 186515 w 487116"/>
                    <a:gd name="connsiteY17" fmla="*/ 47094 h 390890"/>
                    <a:gd name="connsiteX18" fmla="*/ 135572 w 487116"/>
                    <a:gd name="connsiteY18" fmla="*/ 43922 h 390890"/>
                    <a:gd name="connsiteX19" fmla="*/ 100172 w 487116"/>
                    <a:gd name="connsiteY19" fmla="*/ 22732 h 390890"/>
                    <a:gd name="connsiteX20" fmla="*/ 65596 w 487116"/>
                    <a:gd name="connsiteY20" fmla="*/ 3953 h 390890"/>
                    <a:gd name="connsiteX21" fmla="*/ 43899 w 487116"/>
                    <a:gd name="connsiteY21" fmla="*/ 83 h 390890"/>
                    <a:gd name="connsiteX22" fmla="*/ 16746 w 487116"/>
                    <a:gd name="connsiteY22" fmla="*/ 2494 h 390890"/>
                    <a:gd name="connsiteX23" fmla="*/ 1711 w 487116"/>
                    <a:gd name="connsiteY23" fmla="*/ 5349 h 390890"/>
                    <a:gd name="connsiteX24" fmla="*/ 125 w 487116"/>
                    <a:gd name="connsiteY24" fmla="*/ 17276 h 390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7116" h="390890">
                      <a:moveTo>
                        <a:pt x="61" y="17403"/>
                      </a:moveTo>
                      <a:cubicBezTo>
                        <a:pt x="188" y="27236"/>
                        <a:pt x="-129" y="45761"/>
                        <a:pt x="2980" y="67522"/>
                      </a:cubicBezTo>
                      <a:cubicBezTo>
                        <a:pt x="6088" y="89282"/>
                        <a:pt x="12496" y="114214"/>
                        <a:pt x="17000" y="147838"/>
                      </a:cubicBezTo>
                      <a:cubicBezTo>
                        <a:pt x="21504" y="181526"/>
                        <a:pt x="24106" y="223904"/>
                        <a:pt x="27975" y="265902"/>
                      </a:cubicBezTo>
                      <a:cubicBezTo>
                        <a:pt x="31845" y="307964"/>
                        <a:pt x="37111" y="349645"/>
                        <a:pt x="40918" y="370517"/>
                      </a:cubicBezTo>
                      <a:cubicBezTo>
                        <a:pt x="44724" y="391389"/>
                        <a:pt x="47071" y="391389"/>
                        <a:pt x="55001" y="390691"/>
                      </a:cubicBezTo>
                      <a:cubicBezTo>
                        <a:pt x="62932" y="390057"/>
                        <a:pt x="76508" y="388725"/>
                        <a:pt x="111972" y="385489"/>
                      </a:cubicBezTo>
                      <a:cubicBezTo>
                        <a:pt x="147435" y="382317"/>
                        <a:pt x="204913" y="377242"/>
                        <a:pt x="264231" y="375212"/>
                      </a:cubicBezTo>
                      <a:cubicBezTo>
                        <a:pt x="323548" y="373245"/>
                        <a:pt x="384706" y="374323"/>
                        <a:pt x="422263" y="374197"/>
                      </a:cubicBezTo>
                      <a:cubicBezTo>
                        <a:pt x="459757" y="374070"/>
                        <a:pt x="473587" y="372737"/>
                        <a:pt x="480502" y="371025"/>
                      </a:cubicBezTo>
                      <a:cubicBezTo>
                        <a:pt x="487354" y="369248"/>
                        <a:pt x="487290" y="367028"/>
                        <a:pt x="487036" y="362396"/>
                      </a:cubicBezTo>
                      <a:cubicBezTo>
                        <a:pt x="486719" y="357765"/>
                        <a:pt x="486212" y="350723"/>
                        <a:pt x="482278" y="308345"/>
                      </a:cubicBezTo>
                      <a:cubicBezTo>
                        <a:pt x="478345" y="265966"/>
                        <a:pt x="471049" y="188250"/>
                        <a:pt x="466735" y="136736"/>
                      </a:cubicBezTo>
                      <a:cubicBezTo>
                        <a:pt x="462358" y="85221"/>
                        <a:pt x="460962" y="59845"/>
                        <a:pt x="459313" y="47094"/>
                      </a:cubicBezTo>
                      <a:cubicBezTo>
                        <a:pt x="457727" y="34405"/>
                        <a:pt x="455950" y="34405"/>
                        <a:pt x="452398" y="34405"/>
                      </a:cubicBezTo>
                      <a:cubicBezTo>
                        <a:pt x="448845" y="34405"/>
                        <a:pt x="443516" y="34405"/>
                        <a:pt x="418330" y="35484"/>
                      </a:cubicBezTo>
                      <a:cubicBezTo>
                        <a:pt x="393080" y="36562"/>
                        <a:pt x="347973" y="38783"/>
                        <a:pt x="303311" y="41130"/>
                      </a:cubicBezTo>
                      <a:cubicBezTo>
                        <a:pt x="258648" y="43477"/>
                        <a:pt x="214429" y="45888"/>
                        <a:pt x="186515" y="47094"/>
                      </a:cubicBezTo>
                      <a:cubicBezTo>
                        <a:pt x="158664" y="48299"/>
                        <a:pt x="147118" y="48299"/>
                        <a:pt x="135572" y="43922"/>
                      </a:cubicBezTo>
                      <a:cubicBezTo>
                        <a:pt x="124025" y="39481"/>
                        <a:pt x="112543" y="30662"/>
                        <a:pt x="100172" y="22732"/>
                      </a:cubicBezTo>
                      <a:cubicBezTo>
                        <a:pt x="87801" y="14802"/>
                        <a:pt x="74541" y="7696"/>
                        <a:pt x="65596" y="3953"/>
                      </a:cubicBezTo>
                      <a:cubicBezTo>
                        <a:pt x="56588" y="210"/>
                        <a:pt x="51893" y="-234"/>
                        <a:pt x="43899" y="83"/>
                      </a:cubicBezTo>
                      <a:cubicBezTo>
                        <a:pt x="35906" y="401"/>
                        <a:pt x="24740" y="1542"/>
                        <a:pt x="16746" y="2494"/>
                      </a:cubicBezTo>
                      <a:cubicBezTo>
                        <a:pt x="8753" y="3509"/>
                        <a:pt x="3868" y="4397"/>
                        <a:pt x="1711" y="5349"/>
                      </a:cubicBezTo>
                      <a:cubicBezTo>
                        <a:pt x="-446" y="6364"/>
                        <a:pt x="-2" y="7443"/>
                        <a:pt x="125" y="17276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2" name="Freeform: Shape 9861">
                  <a:extLst>
                    <a:ext uri="{FF2B5EF4-FFF2-40B4-BE49-F238E27FC236}">
                      <a16:creationId xmlns:a16="http://schemas.microsoft.com/office/drawing/2014/main" id="{F8377092-D686-DBFD-64B8-EA9450529527}"/>
                    </a:ext>
                  </a:extLst>
                </p:cNvPr>
                <p:cNvSpPr/>
                <p:nvPr/>
              </p:nvSpPr>
              <p:spPr>
                <a:xfrm>
                  <a:off x="1641471" y="4237368"/>
                  <a:ext cx="96113" cy="320858"/>
                </a:xfrm>
                <a:custGeom>
                  <a:avLst/>
                  <a:gdLst>
                    <a:gd name="connsiteX0" fmla="*/ 96113 w 96113"/>
                    <a:gd name="connsiteY0" fmla="*/ 318539 h 320858"/>
                    <a:gd name="connsiteX1" fmla="*/ 92117 w 96113"/>
                    <a:gd name="connsiteY1" fmla="*/ 273939 h 320858"/>
                    <a:gd name="connsiteX2" fmla="*/ 76574 w 96113"/>
                    <a:gd name="connsiteY2" fmla="*/ 102331 h 320858"/>
                    <a:gd name="connsiteX3" fmla="*/ 69151 w 96113"/>
                    <a:gd name="connsiteY3" fmla="*/ 12688 h 320858"/>
                    <a:gd name="connsiteX4" fmla="*/ 62236 w 96113"/>
                    <a:gd name="connsiteY4" fmla="*/ 0 h 320858"/>
                    <a:gd name="connsiteX5" fmla="*/ 28168 w 96113"/>
                    <a:gd name="connsiteY5" fmla="*/ 1079 h 320858"/>
                    <a:gd name="connsiteX6" fmla="*/ 0 w 96113"/>
                    <a:gd name="connsiteY6" fmla="*/ 2347 h 320858"/>
                    <a:gd name="connsiteX7" fmla="*/ 24679 w 96113"/>
                    <a:gd name="connsiteY7" fmla="*/ 119333 h 320858"/>
                    <a:gd name="connsiteX8" fmla="*/ 44092 w 96113"/>
                    <a:gd name="connsiteY8" fmla="*/ 183663 h 320858"/>
                    <a:gd name="connsiteX9" fmla="*/ 69468 w 96113"/>
                    <a:gd name="connsiteY9" fmla="*/ 232132 h 320858"/>
                    <a:gd name="connsiteX10" fmla="*/ 92307 w 96113"/>
                    <a:gd name="connsiteY10" fmla="*/ 309847 h 320858"/>
                    <a:gd name="connsiteX11" fmla="*/ 96113 w 96113"/>
                    <a:gd name="connsiteY11" fmla="*/ 318412 h 320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113" h="320858">
                      <a:moveTo>
                        <a:pt x="96113" y="318539"/>
                      </a:moveTo>
                      <a:cubicBezTo>
                        <a:pt x="95479" y="311306"/>
                        <a:pt x="94401" y="298618"/>
                        <a:pt x="92117" y="273939"/>
                      </a:cubicBezTo>
                      <a:cubicBezTo>
                        <a:pt x="88183" y="231561"/>
                        <a:pt x="80888" y="153845"/>
                        <a:pt x="76574" y="102331"/>
                      </a:cubicBezTo>
                      <a:cubicBezTo>
                        <a:pt x="72196" y="50817"/>
                        <a:pt x="70800" y="25440"/>
                        <a:pt x="69151" y="12688"/>
                      </a:cubicBezTo>
                      <a:cubicBezTo>
                        <a:pt x="67565" y="0"/>
                        <a:pt x="65789" y="0"/>
                        <a:pt x="62236" y="0"/>
                      </a:cubicBezTo>
                      <a:cubicBezTo>
                        <a:pt x="58683" y="0"/>
                        <a:pt x="53354" y="0"/>
                        <a:pt x="28168" y="1079"/>
                      </a:cubicBezTo>
                      <a:cubicBezTo>
                        <a:pt x="20428" y="1396"/>
                        <a:pt x="10848" y="1840"/>
                        <a:pt x="0" y="2347"/>
                      </a:cubicBezTo>
                      <a:cubicBezTo>
                        <a:pt x="6154" y="31657"/>
                        <a:pt x="16939" y="84821"/>
                        <a:pt x="24679" y="119333"/>
                      </a:cubicBezTo>
                      <a:cubicBezTo>
                        <a:pt x="32482" y="154226"/>
                        <a:pt x="37113" y="170086"/>
                        <a:pt x="44092" y="183663"/>
                      </a:cubicBezTo>
                      <a:cubicBezTo>
                        <a:pt x="51070" y="197239"/>
                        <a:pt x="60269" y="208468"/>
                        <a:pt x="69468" y="232132"/>
                      </a:cubicBezTo>
                      <a:cubicBezTo>
                        <a:pt x="78667" y="255795"/>
                        <a:pt x="87739" y="291830"/>
                        <a:pt x="92307" y="309847"/>
                      </a:cubicBezTo>
                      <a:cubicBezTo>
                        <a:pt x="94781" y="319554"/>
                        <a:pt x="95860" y="323995"/>
                        <a:pt x="96113" y="3184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3" name="Freeform: Shape 9862">
                  <a:extLst>
                    <a:ext uri="{FF2B5EF4-FFF2-40B4-BE49-F238E27FC236}">
                      <a16:creationId xmlns:a16="http://schemas.microsoft.com/office/drawing/2014/main" id="{81DCE44F-5FBF-F5C5-093C-63673BE3D9BA}"/>
                    </a:ext>
                  </a:extLst>
                </p:cNvPr>
                <p:cNvSpPr/>
                <p:nvPr/>
              </p:nvSpPr>
              <p:spPr>
                <a:xfrm>
                  <a:off x="1295289" y="4355098"/>
                  <a:ext cx="405514" cy="11273"/>
                </a:xfrm>
                <a:custGeom>
                  <a:avLst/>
                  <a:gdLst>
                    <a:gd name="connsiteX0" fmla="*/ 62029 w 405514"/>
                    <a:gd name="connsiteY0" fmla="*/ 2301 h 11273"/>
                    <a:gd name="connsiteX1" fmla="*/ 294097 w 405514"/>
                    <a:gd name="connsiteY1" fmla="*/ 207 h 11273"/>
                    <a:gd name="connsiteX2" fmla="*/ 394778 w 405514"/>
                    <a:gd name="connsiteY2" fmla="*/ 715 h 11273"/>
                    <a:gd name="connsiteX3" fmla="*/ 404612 w 405514"/>
                    <a:gd name="connsiteY3" fmla="*/ 2935 h 11273"/>
                    <a:gd name="connsiteX4" fmla="*/ 362741 w 405514"/>
                    <a:gd name="connsiteY4" fmla="*/ 5092 h 11273"/>
                    <a:gd name="connsiteX5" fmla="*/ 193733 w 405514"/>
                    <a:gd name="connsiteY5" fmla="*/ 8581 h 11273"/>
                    <a:gd name="connsiteX6" fmla="*/ 35130 w 405514"/>
                    <a:gd name="connsiteY6" fmla="*/ 11246 h 11273"/>
                    <a:gd name="connsiteX7" fmla="*/ 554 w 405514"/>
                    <a:gd name="connsiteY7" fmla="*/ 7059 h 11273"/>
                    <a:gd name="connsiteX8" fmla="*/ 1316 w 405514"/>
                    <a:gd name="connsiteY8" fmla="*/ 3062 h 11273"/>
                    <a:gd name="connsiteX9" fmla="*/ 62092 w 405514"/>
                    <a:gd name="connsiteY9" fmla="*/ 2364 h 11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5514" h="11273">
                      <a:moveTo>
                        <a:pt x="62029" y="2301"/>
                      </a:moveTo>
                      <a:cubicBezTo>
                        <a:pt x="118301" y="1857"/>
                        <a:pt x="227864" y="651"/>
                        <a:pt x="294097" y="207"/>
                      </a:cubicBezTo>
                      <a:cubicBezTo>
                        <a:pt x="360330" y="-237"/>
                        <a:pt x="383232" y="80"/>
                        <a:pt x="394778" y="715"/>
                      </a:cubicBezTo>
                      <a:cubicBezTo>
                        <a:pt x="406325" y="1349"/>
                        <a:pt x="406515" y="2174"/>
                        <a:pt x="404612" y="2935"/>
                      </a:cubicBezTo>
                      <a:cubicBezTo>
                        <a:pt x="402709" y="3633"/>
                        <a:pt x="398712" y="4204"/>
                        <a:pt x="362741" y="5092"/>
                      </a:cubicBezTo>
                      <a:cubicBezTo>
                        <a:pt x="326706" y="5980"/>
                        <a:pt x="258697" y="7185"/>
                        <a:pt x="193733" y="8581"/>
                      </a:cubicBezTo>
                      <a:cubicBezTo>
                        <a:pt x="128769" y="9977"/>
                        <a:pt x="66977" y="11499"/>
                        <a:pt x="35130" y="11246"/>
                      </a:cubicBezTo>
                      <a:cubicBezTo>
                        <a:pt x="3282" y="10992"/>
                        <a:pt x="1443" y="8898"/>
                        <a:pt x="554" y="7059"/>
                      </a:cubicBezTo>
                      <a:cubicBezTo>
                        <a:pt x="-334" y="5219"/>
                        <a:pt x="-207" y="3696"/>
                        <a:pt x="1316" y="3062"/>
                      </a:cubicBezTo>
                      <a:cubicBezTo>
                        <a:pt x="2838" y="2427"/>
                        <a:pt x="5820" y="2808"/>
                        <a:pt x="62092" y="236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4" name="Freeform: Shape 9863">
                  <a:extLst>
                    <a:ext uri="{FF2B5EF4-FFF2-40B4-BE49-F238E27FC236}">
                      <a16:creationId xmlns:a16="http://schemas.microsoft.com/office/drawing/2014/main" id="{DEFAD501-EE15-E68A-CFFD-4C4AB1BE3CA7}"/>
                    </a:ext>
                  </a:extLst>
                </p:cNvPr>
                <p:cNvSpPr/>
                <p:nvPr/>
              </p:nvSpPr>
              <p:spPr>
                <a:xfrm>
                  <a:off x="1413890" y="4205005"/>
                  <a:ext cx="34292" cy="372954"/>
                </a:xfrm>
                <a:custGeom>
                  <a:avLst/>
                  <a:gdLst>
                    <a:gd name="connsiteX0" fmla="*/ 1032 w 34292"/>
                    <a:gd name="connsiteY0" fmla="*/ 22593 h 372954"/>
                    <a:gd name="connsiteX1" fmla="*/ 7250 w 34292"/>
                    <a:gd name="connsiteY1" fmla="*/ 147762 h 372954"/>
                    <a:gd name="connsiteX2" fmla="*/ 8899 w 34292"/>
                    <a:gd name="connsiteY2" fmla="*/ 331742 h 372954"/>
                    <a:gd name="connsiteX3" fmla="*/ 14672 w 34292"/>
                    <a:gd name="connsiteY3" fmla="*/ 372915 h 372954"/>
                    <a:gd name="connsiteX4" fmla="*/ 29454 w 34292"/>
                    <a:gd name="connsiteY4" fmla="*/ 369997 h 372954"/>
                    <a:gd name="connsiteX5" fmla="*/ 33387 w 34292"/>
                    <a:gd name="connsiteY5" fmla="*/ 335485 h 372954"/>
                    <a:gd name="connsiteX6" fmla="*/ 34276 w 34292"/>
                    <a:gd name="connsiteY6" fmla="*/ 219324 h 372954"/>
                    <a:gd name="connsiteX7" fmla="*/ 30786 w 34292"/>
                    <a:gd name="connsiteY7" fmla="*/ 89904 h 372954"/>
                    <a:gd name="connsiteX8" fmla="*/ 21968 w 34292"/>
                    <a:gd name="connsiteY8" fmla="*/ 17010 h 372954"/>
                    <a:gd name="connsiteX9" fmla="*/ 14165 w 34292"/>
                    <a:gd name="connsiteY9" fmla="*/ 2672 h 372954"/>
                    <a:gd name="connsiteX10" fmla="*/ 2238 w 34292"/>
                    <a:gd name="connsiteY10" fmla="*/ 8 h 372954"/>
                    <a:gd name="connsiteX11" fmla="*/ 1096 w 34292"/>
                    <a:gd name="connsiteY11" fmla="*/ 22593 h 372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292" h="372954">
                      <a:moveTo>
                        <a:pt x="1032" y="22593"/>
                      </a:moveTo>
                      <a:cubicBezTo>
                        <a:pt x="2618" y="44163"/>
                        <a:pt x="5790" y="86098"/>
                        <a:pt x="7250" y="147762"/>
                      </a:cubicBezTo>
                      <a:cubicBezTo>
                        <a:pt x="8709" y="209428"/>
                        <a:pt x="8392" y="290886"/>
                        <a:pt x="8899" y="331742"/>
                      </a:cubicBezTo>
                      <a:cubicBezTo>
                        <a:pt x="9343" y="372598"/>
                        <a:pt x="10549" y="372789"/>
                        <a:pt x="14672" y="372915"/>
                      </a:cubicBezTo>
                      <a:cubicBezTo>
                        <a:pt x="18796" y="373042"/>
                        <a:pt x="25901" y="373042"/>
                        <a:pt x="29454" y="369997"/>
                      </a:cubicBezTo>
                      <a:cubicBezTo>
                        <a:pt x="33007" y="366952"/>
                        <a:pt x="33070" y="360925"/>
                        <a:pt x="33387" y="335485"/>
                      </a:cubicBezTo>
                      <a:cubicBezTo>
                        <a:pt x="33768" y="310109"/>
                        <a:pt x="34402" y="265383"/>
                        <a:pt x="34276" y="219324"/>
                      </a:cubicBezTo>
                      <a:cubicBezTo>
                        <a:pt x="34149" y="173266"/>
                        <a:pt x="33134" y="125812"/>
                        <a:pt x="30786" y="89904"/>
                      </a:cubicBezTo>
                      <a:cubicBezTo>
                        <a:pt x="28439" y="53997"/>
                        <a:pt x="24633" y="29571"/>
                        <a:pt x="21968" y="17010"/>
                      </a:cubicBezTo>
                      <a:cubicBezTo>
                        <a:pt x="19303" y="4449"/>
                        <a:pt x="17717" y="3751"/>
                        <a:pt x="14165" y="2672"/>
                      </a:cubicBezTo>
                      <a:cubicBezTo>
                        <a:pt x="10612" y="1594"/>
                        <a:pt x="5029" y="135"/>
                        <a:pt x="2238" y="8"/>
                      </a:cubicBezTo>
                      <a:cubicBezTo>
                        <a:pt x="-554" y="-119"/>
                        <a:pt x="-490" y="1023"/>
                        <a:pt x="1096" y="2259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5" name="Freeform: Shape 9864">
                  <a:extLst>
                    <a:ext uri="{FF2B5EF4-FFF2-40B4-BE49-F238E27FC236}">
                      <a16:creationId xmlns:a16="http://schemas.microsoft.com/office/drawing/2014/main" id="{B62C587F-4BB8-7AF4-A3E0-9B8F9ED0894A}"/>
                    </a:ext>
                  </a:extLst>
                </p:cNvPr>
                <p:cNvSpPr/>
                <p:nvPr/>
              </p:nvSpPr>
              <p:spPr>
                <a:xfrm>
                  <a:off x="1567214" y="4205666"/>
                  <a:ext cx="47896" cy="370504"/>
                </a:xfrm>
                <a:custGeom>
                  <a:avLst/>
                  <a:gdLst>
                    <a:gd name="connsiteX0" fmla="*/ 1744 w 47896"/>
                    <a:gd name="connsiteY0" fmla="*/ 21869 h 370504"/>
                    <a:gd name="connsiteX1" fmla="*/ 13100 w 47896"/>
                    <a:gd name="connsiteY1" fmla="*/ 141709 h 370504"/>
                    <a:gd name="connsiteX2" fmla="*/ 23885 w 47896"/>
                    <a:gd name="connsiteY2" fmla="*/ 320170 h 370504"/>
                    <a:gd name="connsiteX3" fmla="*/ 28580 w 47896"/>
                    <a:gd name="connsiteY3" fmla="*/ 368004 h 370504"/>
                    <a:gd name="connsiteX4" fmla="*/ 42537 w 47896"/>
                    <a:gd name="connsiteY4" fmla="*/ 370352 h 370504"/>
                    <a:gd name="connsiteX5" fmla="*/ 47866 w 47896"/>
                    <a:gd name="connsiteY5" fmla="*/ 365784 h 370504"/>
                    <a:gd name="connsiteX6" fmla="*/ 45519 w 47896"/>
                    <a:gd name="connsiteY6" fmla="*/ 330320 h 370504"/>
                    <a:gd name="connsiteX7" fmla="*/ 36827 w 47896"/>
                    <a:gd name="connsiteY7" fmla="*/ 201725 h 370504"/>
                    <a:gd name="connsiteX8" fmla="*/ 24519 w 47896"/>
                    <a:gd name="connsiteY8" fmla="*/ 78458 h 370504"/>
                    <a:gd name="connsiteX9" fmla="*/ 17160 w 47896"/>
                    <a:gd name="connsiteY9" fmla="*/ 11718 h 370504"/>
                    <a:gd name="connsiteX10" fmla="*/ 9801 w 47896"/>
                    <a:gd name="connsiteY10" fmla="*/ 236 h 370504"/>
                    <a:gd name="connsiteX11" fmla="*/ 1300 w 47896"/>
                    <a:gd name="connsiteY11" fmla="*/ 109 h 370504"/>
                    <a:gd name="connsiteX12" fmla="*/ 1808 w 47896"/>
                    <a:gd name="connsiteY12" fmla="*/ 21805 h 370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7896" h="370504">
                      <a:moveTo>
                        <a:pt x="1744" y="21869"/>
                      </a:moveTo>
                      <a:cubicBezTo>
                        <a:pt x="4028" y="42424"/>
                        <a:pt x="8596" y="82582"/>
                        <a:pt x="13100" y="141709"/>
                      </a:cubicBezTo>
                      <a:cubicBezTo>
                        <a:pt x="17541" y="200837"/>
                        <a:pt x="21918" y="278996"/>
                        <a:pt x="23885" y="320170"/>
                      </a:cubicBezTo>
                      <a:cubicBezTo>
                        <a:pt x="25852" y="361407"/>
                        <a:pt x="25408" y="365657"/>
                        <a:pt x="28580" y="368004"/>
                      </a:cubicBezTo>
                      <a:cubicBezTo>
                        <a:pt x="31752" y="370352"/>
                        <a:pt x="38540" y="370796"/>
                        <a:pt x="42537" y="370352"/>
                      </a:cubicBezTo>
                      <a:cubicBezTo>
                        <a:pt x="46534" y="369907"/>
                        <a:pt x="47676" y="368575"/>
                        <a:pt x="47866" y="365784"/>
                      </a:cubicBezTo>
                      <a:cubicBezTo>
                        <a:pt x="48056" y="362993"/>
                        <a:pt x="47358" y="358742"/>
                        <a:pt x="45519" y="330320"/>
                      </a:cubicBezTo>
                      <a:cubicBezTo>
                        <a:pt x="43679" y="301899"/>
                        <a:pt x="40761" y="249369"/>
                        <a:pt x="36827" y="201725"/>
                      </a:cubicBezTo>
                      <a:cubicBezTo>
                        <a:pt x="32894" y="154081"/>
                        <a:pt x="27945" y="111258"/>
                        <a:pt x="24519" y="78458"/>
                      </a:cubicBezTo>
                      <a:cubicBezTo>
                        <a:pt x="21094" y="45723"/>
                        <a:pt x="19254" y="23011"/>
                        <a:pt x="17160" y="11718"/>
                      </a:cubicBezTo>
                      <a:cubicBezTo>
                        <a:pt x="15067" y="362"/>
                        <a:pt x="12783" y="362"/>
                        <a:pt x="9801" y="236"/>
                      </a:cubicBezTo>
                      <a:cubicBezTo>
                        <a:pt x="6819" y="109"/>
                        <a:pt x="3076" y="-145"/>
                        <a:pt x="1300" y="109"/>
                      </a:cubicBezTo>
                      <a:cubicBezTo>
                        <a:pt x="-540" y="426"/>
                        <a:pt x="-476" y="1314"/>
                        <a:pt x="1808" y="21805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6" name="Freeform: Shape 9865">
                  <a:extLst>
                    <a:ext uri="{FF2B5EF4-FFF2-40B4-BE49-F238E27FC236}">
                      <a16:creationId xmlns:a16="http://schemas.microsoft.com/office/drawing/2014/main" id="{417647F8-1879-62B6-37B6-F3DF7FD436F7}"/>
                    </a:ext>
                  </a:extLst>
                </p:cNvPr>
                <p:cNvSpPr/>
                <p:nvPr/>
              </p:nvSpPr>
              <p:spPr>
                <a:xfrm>
                  <a:off x="1296487" y="4595881"/>
                  <a:ext cx="469401" cy="33344"/>
                </a:xfrm>
                <a:custGeom>
                  <a:avLst/>
                  <a:gdLst>
                    <a:gd name="connsiteX0" fmla="*/ 7033 w 469401"/>
                    <a:gd name="connsiteY0" fmla="*/ 15536 h 33344"/>
                    <a:gd name="connsiteX1" fmla="*/ 66097 w 469401"/>
                    <a:gd name="connsiteY1" fmla="*/ 16361 h 33344"/>
                    <a:gd name="connsiteX2" fmla="*/ 220132 w 469401"/>
                    <a:gd name="connsiteY2" fmla="*/ 12301 h 33344"/>
                    <a:gd name="connsiteX3" fmla="*/ 368521 w 469401"/>
                    <a:gd name="connsiteY3" fmla="*/ 6084 h 33344"/>
                    <a:gd name="connsiteX4" fmla="*/ 453279 w 469401"/>
                    <a:gd name="connsiteY4" fmla="*/ 57 h 33344"/>
                    <a:gd name="connsiteX5" fmla="*/ 469393 w 469401"/>
                    <a:gd name="connsiteY5" fmla="*/ 5005 h 33344"/>
                    <a:gd name="connsiteX6" fmla="*/ 464762 w 469401"/>
                    <a:gd name="connsiteY6" fmla="*/ 14902 h 33344"/>
                    <a:gd name="connsiteX7" fmla="*/ 440654 w 469401"/>
                    <a:gd name="connsiteY7" fmla="*/ 19660 h 33344"/>
                    <a:gd name="connsiteX8" fmla="*/ 363319 w 469401"/>
                    <a:gd name="connsiteY8" fmla="*/ 25243 h 33344"/>
                    <a:gd name="connsiteX9" fmla="*/ 243225 w 469401"/>
                    <a:gd name="connsiteY9" fmla="*/ 30001 h 33344"/>
                    <a:gd name="connsiteX10" fmla="*/ 114312 w 469401"/>
                    <a:gd name="connsiteY10" fmla="*/ 32983 h 33344"/>
                    <a:gd name="connsiteX11" fmla="*/ 23528 w 469401"/>
                    <a:gd name="connsiteY11" fmla="*/ 32221 h 33344"/>
                    <a:gd name="connsiteX12" fmla="*/ 2655 w 469401"/>
                    <a:gd name="connsiteY12" fmla="*/ 25687 h 33344"/>
                    <a:gd name="connsiteX13" fmla="*/ 118 w 469401"/>
                    <a:gd name="connsiteY13" fmla="*/ 18835 h 33344"/>
                    <a:gd name="connsiteX14" fmla="*/ 7096 w 469401"/>
                    <a:gd name="connsiteY14" fmla="*/ 15600 h 33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9401" h="33344">
                      <a:moveTo>
                        <a:pt x="7033" y="15536"/>
                      </a:moveTo>
                      <a:cubicBezTo>
                        <a:pt x="14265" y="15536"/>
                        <a:pt x="28603" y="16678"/>
                        <a:pt x="66097" y="16361"/>
                      </a:cubicBezTo>
                      <a:cubicBezTo>
                        <a:pt x="103527" y="16044"/>
                        <a:pt x="164050" y="14140"/>
                        <a:pt x="220132" y="12301"/>
                      </a:cubicBezTo>
                      <a:cubicBezTo>
                        <a:pt x="276278" y="10398"/>
                        <a:pt x="328046" y="8558"/>
                        <a:pt x="368521" y="6084"/>
                      </a:cubicBezTo>
                      <a:cubicBezTo>
                        <a:pt x="408997" y="3609"/>
                        <a:pt x="438116" y="501"/>
                        <a:pt x="453279" y="57"/>
                      </a:cubicBezTo>
                      <a:cubicBezTo>
                        <a:pt x="468378" y="-388"/>
                        <a:pt x="469520" y="1833"/>
                        <a:pt x="469393" y="5005"/>
                      </a:cubicBezTo>
                      <a:cubicBezTo>
                        <a:pt x="469266" y="8177"/>
                        <a:pt x="467934" y="12428"/>
                        <a:pt x="464762" y="14902"/>
                      </a:cubicBezTo>
                      <a:cubicBezTo>
                        <a:pt x="461590" y="17376"/>
                        <a:pt x="456578" y="18137"/>
                        <a:pt x="440654" y="19660"/>
                      </a:cubicBezTo>
                      <a:cubicBezTo>
                        <a:pt x="424667" y="21119"/>
                        <a:pt x="397704" y="23339"/>
                        <a:pt x="363319" y="25243"/>
                      </a:cubicBezTo>
                      <a:cubicBezTo>
                        <a:pt x="328870" y="27146"/>
                        <a:pt x="286999" y="28669"/>
                        <a:pt x="243225" y="30001"/>
                      </a:cubicBezTo>
                      <a:cubicBezTo>
                        <a:pt x="199450" y="31333"/>
                        <a:pt x="153899" y="32411"/>
                        <a:pt x="114312" y="32983"/>
                      </a:cubicBezTo>
                      <a:cubicBezTo>
                        <a:pt x="74725" y="33553"/>
                        <a:pt x="41228" y="33553"/>
                        <a:pt x="23528" y="32221"/>
                      </a:cubicBezTo>
                      <a:cubicBezTo>
                        <a:pt x="5828" y="30889"/>
                        <a:pt x="3988" y="28224"/>
                        <a:pt x="2655" y="25687"/>
                      </a:cubicBezTo>
                      <a:cubicBezTo>
                        <a:pt x="1323" y="23149"/>
                        <a:pt x="499" y="20738"/>
                        <a:pt x="118" y="18835"/>
                      </a:cubicBezTo>
                      <a:cubicBezTo>
                        <a:pt x="-263" y="16932"/>
                        <a:pt x="-136" y="15663"/>
                        <a:pt x="7096" y="1560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7" name="Freeform: Shape 9866">
                  <a:extLst>
                    <a:ext uri="{FF2B5EF4-FFF2-40B4-BE49-F238E27FC236}">
                      <a16:creationId xmlns:a16="http://schemas.microsoft.com/office/drawing/2014/main" id="{586CCB79-BDAE-F26C-8567-01153293FB77}"/>
                    </a:ext>
                  </a:extLst>
                </p:cNvPr>
                <p:cNvSpPr/>
                <p:nvPr/>
              </p:nvSpPr>
              <p:spPr>
                <a:xfrm>
                  <a:off x="1307139" y="4514148"/>
                  <a:ext cx="425751" cy="78300"/>
                </a:xfrm>
                <a:custGeom>
                  <a:avLst/>
                  <a:gdLst>
                    <a:gd name="connsiteX0" fmla="*/ 12812 w 425751"/>
                    <a:gd name="connsiteY0" fmla="*/ 78174 h 78300"/>
                    <a:gd name="connsiteX1" fmla="*/ 2662 w 425751"/>
                    <a:gd name="connsiteY1" fmla="*/ 66754 h 78300"/>
                    <a:gd name="connsiteX2" fmla="*/ 1329 w 425751"/>
                    <a:gd name="connsiteY2" fmla="*/ 52670 h 78300"/>
                    <a:gd name="connsiteX3" fmla="*/ 11797 w 425751"/>
                    <a:gd name="connsiteY3" fmla="*/ 46263 h 78300"/>
                    <a:gd name="connsiteX4" fmla="*/ 32987 w 425751"/>
                    <a:gd name="connsiteY4" fmla="*/ 50386 h 78300"/>
                    <a:gd name="connsiteX5" fmla="*/ 60330 w 425751"/>
                    <a:gd name="connsiteY5" fmla="*/ 48039 h 78300"/>
                    <a:gd name="connsiteX6" fmla="*/ 91035 w 425751"/>
                    <a:gd name="connsiteY6" fmla="*/ 32115 h 78300"/>
                    <a:gd name="connsiteX7" fmla="*/ 117300 w 425751"/>
                    <a:gd name="connsiteY7" fmla="*/ 33448 h 78300"/>
                    <a:gd name="connsiteX8" fmla="*/ 124215 w 425751"/>
                    <a:gd name="connsiteY8" fmla="*/ 34209 h 78300"/>
                    <a:gd name="connsiteX9" fmla="*/ 126182 w 425751"/>
                    <a:gd name="connsiteY9" fmla="*/ 22092 h 78300"/>
                    <a:gd name="connsiteX10" fmla="*/ 136459 w 425751"/>
                    <a:gd name="connsiteY10" fmla="*/ 3249 h 78300"/>
                    <a:gd name="connsiteX11" fmla="*/ 157141 w 425751"/>
                    <a:gd name="connsiteY11" fmla="*/ 4962 h 78300"/>
                    <a:gd name="connsiteX12" fmla="*/ 187783 w 425751"/>
                    <a:gd name="connsiteY12" fmla="*/ 35922 h 78300"/>
                    <a:gd name="connsiteX13" fmla="*/ 212843 w 425751"/>
                    <a:gd name="connsiteY13" fmla="*/ 61488 h 78300"/>
                    <a:gd name="connsiteX14" fmla="*/ 215951 w 425751"/>
                    <a:gd name="connsiteY14" fmla="*/ 63772 h 78300"/>
                    <a:gd name="connsiteX15" fmla="*/ 208529 w 425751"/>
                    <a:gd name="connsiteY15" fmla="*/ 64026 h 78300"/>
                    <a:gd name="connsiteX16" fmla="*/ 56270 w 425751"/>
                    <a:gd name="connsiteY16" fmla="*/ 74304 h 78300"/>
                    <a:gd name="connsiteX17" fmla="*/ 12876 w 425751"/>
                    <a:gd name="connsiteY17" fmla="*/ 78301 h 78300"/>
                    <a:gd name="connsiteX18" fmla="*/ 12876 w 425751"/>
                    <a:gd name="connsiteY18" fmla="*/ 78301 h 78300"/>
                    <a:gd name="connsiteX19" fmla="*/ 235555 w 425751"/>
                    <a:gd name="connsiteY19" fmla="*/ 63265 h 78300"/>
                    <a:gd name="connsiteX20" fmla="*/ 234540 w 425751"/>
                    <a:gd name="connsiteY20" fmla="*/ 52861 h 78300"/>
                    <a:gd name="connsiteX21" fmla="*/ 259218 w 425751"/>
                    <a:gd name="connsiteY21" fmla="*/ 43852 h 78300"/>
                    <a:gd name="connsiteX22" fmla="*/ 273112 w 425751"/>
                    <a:gd name="connsiteY22" fmla="*/ 53622 h 78300"/>
                    <a:gd name="connsiteX23" fmla="*/ 277553 w 425751"/>
                    <a:gd name="connsiteY23" fmla="*/ 62567 h 78300"/>
                    <a:gd name="connsiteX24" fmla="*/ 281042 w 425751"/>
                    <a:gd name="connsiteY24" fmla="*/ 53305 h 78300"/>
                    <a:gd name="connsiteX25" fmla="*/ 296331 w 425751"/>
                    <a:gd name="connsiteY25" fmla="*/ 37444 h 78300"/>
                    <a:gd name="connsiteX26" fmla="*/ 323357 w 425751"/>
                    <a:gd name="connsiteY26" fmla="*/ 31354 h 78300"/>
                    <a:gd name="connsiteX27" fmla="*/ 346196 w 425751"/>
                    <a:gd name="connsiteY27" fmla="*/ 45311 h 78300"/>
                    <a:gd name="connsiteX28" fmla="*/ 368020 w 425751"/>
                    <a:gd name="connsiteY28" fmla="*/ 51465 h 78300"/>
                    <a:gd name="connsiteX29" fmla="*/ 394538 w 425751"/>
                    <a:gd name="connsiteY29" fmla="*/ 44423 h 78300"/>
                    <a:gd name="connsiteX30" fmla="*/ 422009 w 425751"/>
                    <a:gd name="connsiteY30" fmla="*/ 51845 h 78300"/>
                    <a:gd name="connsiteX31" fmla="*/ 425752 w 425751"/>
                    <a:gd name="connsiteY31" fmla="*/ 59522 h 78300"/>
                    <a:gd name="connsiteX32" fmla="*/ 424673 w 425751"/>
                    <a:gd name="connsiteY32" fmla="*/ 59839 h 78300"/>
                    <a:gd name="connsiteX33" fmla="*/ 366434 w 425751"/>
                    <a:gd name="connsiteY33" fmla="*/ 63011 h 78300"/>
                    <a:gd name="connsiteX34" fmla="*/ 235555 w 425751"/>
                    <a:gd name="connsiteY34" fmla="*/ 63329 h 78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25751" h="78300">
                      <a:moveTo>
                        <a:pt x="12812" y="78174"/>
                      </a:moveTo>
                      <a:cubicBezTo>
                        <a:pt x="9323" y="74811"/>
                        <a:pt x="5072" y="70624"/>
                        <a:pt x="2662" y="66754"/>
                      </a:cubicBezTo>
                      <a:cubicBezTo>
                        <a:pt x="-764" y="61298"/>
                        <a:pt x="-510" y="56413"/>
                        <a:pt x="1329" y="52670"/>
                      </a:cubicBezTo>
                      <a:cubicBezTo>
                        <a:pt x="3106" y="48927"/>
                        <a:pt x="6468" y="46263"/>
                        <a:pt x="11797" y="46263"/>
                      </a:cubicBezTo>
                      <a:cubicBezTo>
                        <a:pt x="17126" y="46263"/>
                        <a:pt x="24676" y="48927"/>
                        <a:pt x="32987" y="50386"/>
                      </a:cubicBezTo>
                      <a:cubicBezTo>
                        <a:pt x="41297" y="51909"/>
                        <a:pt x="50496" y="52226"/>
                        <a:pt x="60330" y="48039"/>
                      </a:cubicBezTo>
                      <a:cubicBezTo>
                        <a:pt x="70163" y="43852"/>
                        <a:pt x="80631" y="35097"/>
                        <a:pt x="91035" y="32115"/>
                      </a:cubicBezTo>
                      <a:cubicBezTo>
                        <a:pt x="101440" y="29070"/>
                        <a:pt x="111717" y="31734"/>
                        <a:pt x="117300" y="33448"/>
                      </a:cubicBezTo>
                      <a:cubicBezTo>
                        <a:pt x="122883" y="35161"/>
                        <a:pt x="123835" y="35922"/>
                        <a:pt x="124215" y="34209"/>
                      </a:cubicBezTo>
                      <a:cubicBezTo>
                        <a:pt x="124596" y="32496"/>
                        <a:pt x="124469" y="28309"/>
                        <a:pt x="126182" y="22092"/>
                      </a:cubicBezTo>
                      <a:cubicBezTo>
                        <a:pt x="127895" y="15874"/>
                        <a:pt x="131447" y="7563"/>
                        <a:pt x="136459" y="3249"/>
                      </a:cubicBezTo>
                      <a:cubicBezTo>
                        <a:pt x="141471" y="-1128"/>
                        <a:pt x="147942" y="-1572"/>
                        <a:pt x="157141" y="4962"/>
                      </a:cubicBezTo>
                      <a:cubicBezTo>
                        <a:pt x="166277" y="11497"/>
                        <a:pt x="178140" y="24946"/>
                        <a:pt x="187783" y="35922"/>
                      </a:cubicBezTo>
                      <a:cubicBezTo>
                        <a:pt x="197426" y="46897"/>
                        <a:pt x="204976" y="55398"/>
                        <a:pt x="212843" y="61488"/>
                      </a:cubicBezTo>
                      <a:cubicBezTo>
                        <a:pt x="213858" y="62250"/>
                        <a:pt x="214873" y="63011"/>
                        <a:pt x="215951" y="63772"/>
                      </a:cubicBezTo>
                      <a:cubicBezTo>
                        <a:pt x="213477" y="63836"/>
                        <a:pt x="211003" y="63899"/>
                        <a:pt x="208529" y="64026"/>
                      </a:cubicBezTo>
                      <a:cubicBezTo>
                        <a:pt x="149211" y="65993"/>
                        <a:pt x="91797" y="71068"/>
                        <a:pt x="56270" y="74304"/>
                      </a:cubicBezTo>
                      <a:cubicBezTo>
                        <a:pt x="35207" y="76207"/>
                        <a:pt x="21884" y="77412"/>
                        <a:pt x="12876" y="78301"/>
                      </a:cubicBezTo>
                      <a:lnTo>
                        <a:pt x="12876" y="78301"/>
                      </a:lnTo>
                      <a:close/>
                      <a:moveTo>
                        <a:pt x="235555" y="63265"/>
                      </a:moveTo>
                      <a:cubicBezTo>
                        <a:pt x="233651" y="59966"/>
                        <a:pt x="232129" y="56223"/>
                        <a:pt x="234540" y="52861"/>
                      </a:cubicBezTo>
                      <a:cubicBezTo>
                        <a:pt x="238219" y="47722"/>
                        <a:pt x="251098" y="43534"/>
                        <a:pt x="259218" y="43852"/>
                      </a:cubicBezTo>
                      <a:cubicBezTo>
                        <a:pt x="267339" y="44169"/>
                        <a:pt x="270765" y="49054"/>
                        <a:pt x="273112" y="53622"/>
                      </a:cubicBezTo>
                      <a:cubicBezTo>
                        <a:pt x="275459" y="58189"/>
                        <a:pt x="276791" y="62504"/>
                        <a:pt x="277553" y="62567"/>
                      </a:cubicBezTo>
                      <a:cubicBezTo>
                        <a:pt x="278314" y="62567"/>
                        <a:pt x="278441" y="58443"/>
                        <a:pt x="281042" y="53305"/>
                      </a:cubicBezTo>
                      <a:cubicBezTo>
                        <a:pt x="283580" y="48166"/>
                        <a:pt x="288591" y="42075"/>
                        <a:pt x="296331" y="37444"/>
                      </a:cubicBezTo>
                      <a:cubicBezTo>
                        <a:pt x="304071" y="32750"/>
                        <a:pt x="314602" y="29451"/>
                        <a:pt x="323357" y="31354"/>
                      </a:cubicBezTo>
                      <a:cubicBezTo>
                        <a:pt x="332112" y="33321"/>
                        <a:pt x="339154" y="40489"/>
                        <a:pt x="346196" y="45311"/>
                      </a:cubicBezTo>
                      <a:cubicBezTo>
                        <a:pt x="353238" y="50133"/>
                        <a:pt x="360280" y="52734"/>
                        <a:pt x="368020" y="51465"/>
                      </a:cubicBezTo>
                      <a:cubicBezTo>
                        <a:pt x="375823" y="50259"/>
                        <a:pt x="384388" y="45311"/>
                        <a:pt x="394538" y="44423"/>
                      </a:cubicBezTo>
                      <a:cubicBezTo>
                        <a:pt x="404689" y="43534"/>
                        <a:pt x="416489" y="46770"/>
                        <a:pt x="422009" y="51845"/>
                      </a:cubicBezTo>
                      <a:cubicBezTo>
                        <a:pt x="424546" y="54129"/>
                        <a:pt x="425752" y="56794"/>
                        <a:pt x="425752" y="59522"/>
                      </a:cubicBezTo>
                      <a:cubicBezTo>
                        <a:pt x="425434" y="59649"/>
                        <a:pt x="425054" y="59712"/>
                        <a:pt x="424673" y="59839"/>
                      </a:cubicBezTo>
                      <a:cubicBezTo>
                        <a:pt x="417758" y="61615"/>
                        <a:pt x="403928" y="62947"/>
                        <a:pt x="366434" y="63011"/>
                      </a:cubicBezTo>
                      <a:cubicBezTo>
                        <a:pt x="334650" y="63074"/>
                        <a:pt x="285800" y="62313"/>
                        <a:pt x="235555" y="633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8" name="Freeform: Shape 9867">
                  <a:extLst>
                    <a:ext uri="{FF2B5EF4-FFF2-40B4-BE49-F238E27FC236}">
                      <a16:creationId xmlns:a16="http://schemas.microsoft.com/office/drawing/2014/main" id="{1C6256B2-9516-AFD3-D89F-60BB29B12E21}"/>
                    </a:ext>
                  </a:extLst>
                </p:cNvPr>
                <p:cNvSpPr/>
                <p:nvPr/>
              </p:nvSpPr>
              <p:spPr>
                <a:xfrm>
                  <a:off x="1295122" y="4236849"/>
                  <a:ext cx="60213" cy="58974"/>
                </a:xfrm>
                <a:custGeom>
                  <a:avLst/>
                  <a:gdLst>
                    <a:gd name="connsiteX0" fmla="*/ 10237 w 60213"/>
                    <a:gd name="connsiteY0" fmla="*/ 19107 h 58974"/>
                    <a:gd name="connsiteX1" fmla="*/ 26669 w 60213"/>
                    <a:gd name="connsiteY1" fmla="*/ 4959 h 58974"/>
                    <a:gd name="connsiteX2" fmla="*/ 40055 w 60213"/>
                    <a:gd name="connsiteY2" fmla="*/ 455 h 58974"/>
                    <a:gd name="connsiteX3" fmla="*/ 33964 w 60213"/>
                    <a:gd name="connsiteY3" fmla="*/ 13207 h 58974"/>
                    <a:gd name="connsiteX4" fmla="*/ 12838 w 60213"/>
                    <a:gd name="connsiteY4" fmla="*/ 36172 h 58974"/>
                    <a:gd name="connsiteX5" fmla="*/ 8588 w 60213"/>
                    <a:gd name="connsiteY5" fmla="*/ 52096 h 58974"/>
                    <a:gd name="connsiteX6" fmla="*/ 13409 w 60213"/>
                    <a:gd name="connsiteY6" fmla="*/ 50574 h 58974"/>
                    <a:gd name="connsiteX7" fmla="*/ 23814 w 60213"/>
                    <a:gd name="connsiteY7" fmla="*/ 32366 h 58974"/>
                    <a:gd name="connsiteX8" fmla="*/ 46716 w 60213"/>
                    <a:gd name="connsiteY8" fmla="*/ 5721 h 58974"/>
                    <a:gd name="connsiteX9" fmla="*/ 56803 w 60213"/>
                    <a:gd name="connsiteY9" fmla="*/ 1851 h 58974"/>
                    <a:gd name="connsiteX10" fmla="*/ 54519 w 60213"/>
                    <a:gd name="connsiteY10" fmla="*/ 14031 h 58974"/>
                    <a:gd name="connsiteX11" fmla="*/ 46780 w 60213"/>
                    <a:gd name="connsiteY11" fmla="*/ 28242 h 58974"/>
                    <a:gd name="connsiteX12" fmla="*/ 51157 w 60213"/>
                    <a:gd name="connsiteY12" fmla="*/ 25134 h 58974"/>
                    <a:gd name="connsiteX13" fmla="*/ 59912 w 60213"/>
                    <a:gd name="connsiteY13" fmla="*/ 15491 h 58974"/>
                    <a:gd name="connsiteX14" fmla="*/ 55217 w 60213"/>
                    <a:gd name="connsiteY14" fmla="*/ 26783 h 58974"/>
                    <a:gd name="connsiteX15" fmla="*/ 43734 w 60213"/>
                    <a:gd name="connsiteY15" fmla="*/ 36871 h 58974"/>
                    <a:gd name="connsiteX16" fmla="*/ 40055 w 60213"/>
                    <a:gd name="connsiteY16" fmla="*/ 36680 h 58974"/>
                    <a:gd name="connsiteX17" fmla="*/ 32696 w 60213"/>
                    <a:gd name="connsiteY17" fmla="*/ 42453 h 58974"/>
                    <a:gd name="connsiteX18" fmla="*/ 16010 w 60213"/>
                    <a:gd name="connsiteY18" fmla="*/ 56728 h 58974"/>
                    <a:gd name="connsiteX19" fmla="*/ 2561 w 60213"/>
                    <a:gd name="connsiteY19" fmla="*/ 56157 h 58974"/>
                    <a:gd name="connsiteX20" fmla="*/ 214 w 60213"/>
                    <a:gd name="connsiteY20" fmla="*/ 40550 h 58974"/>
                    <a:gd name="connsiteX21" fmla="*/ 3259 w 60213"/>
                    <a:gd name="connsiteY21" fmla="*/ 27608 h 58974"/>
                    <a:gd name="connsiteX22" fmla="*/ 10237 w 60213"/>
                    <a:gd name="connsiteY22" fmla="*/ 18980 h 5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213" h="58974">
                      <a:moveTo>
                        <a:pt x="10237" y="19107"/>
                      </a:moveTo>
                      <a:cubicBezTo>
                        <a:pt x="14234" y="15173"/>
                        <a:pt x="20705" y="9020"/>
                        <a:pt x="26669" y="4959"/>
                      </a:cubicBezTo>
                      <a:cubicBezTo>
                        <a:pt x="32696" y="963"/>
                        <a:pt x="38215" y="-941"/>
                        <a:pt x="40055" y="455"/>
                      </a:cubicBezTo>
                      <a:cubicBezTo>
                        <a:pt x="41895" y="1851"/>
                        <a:pt x="39928" y="6482"/>
                        <a:pt x="33964" y="13207"/>
                      </a:cubicBezTo>
                      <a:cubicBezTo>
                        <a:pt x="28001" y="19931"/>
                        <a:pt x="17914" y="28750"/>
                        <a:pt x="12838" y="36172"/>
                      </a:cubicBezTo>
                      <a:cubicBezTo>
                        <a:pt x="7763" y="43532"/>
                        <a:pt x="7636" y="49495"/>
                        <a:pt x="8588" y="52096"/>
                      </a:cubicBezTo>
                      <a:cubicBezTo>
                        <a:pt x="9476" y="54697"/>
                        <a:pt x="11379" y="53936"/>
                        <a:pt x="13409" y="50574"/>
                      </a:cubicBezTo>
                      <a:cubicBezTo>
                        <a:pt x="15440" y="47211"/>
                        <a:pt x="17597" y="41248"/>
                        <a:pt x="23814" y="32366"/>
                      </a:cubicBezTo>
                      <a:cubicBezTo>
                        <a:pt x="30031" y="23484"/>
                        <a:pt x="40245" y="11684"/>
                        <a:pt x="46716" y="5721"/>
                      </a:cubicBezTo>
                      <a:cubicBezTo>
                        <a:pt x="53187" y="-243"/>
                        <a:pt x="55852" y="-369"/>
                        <a:pt x="56803" y="1851"/>
                      </a:cubicBezTo>
                      <a:cubicBezTo>
                        <a:pt x="57755" y="4071"/>
                        <a:pt x="56994" y="8576"/>
                        <a:pt x="54519" y="14031"/>
                      </a:cubicBezTo>
                      <a:cubicBezTo>
                        <a:pt x="52045" y="19487"/>
                        <a:pt x="47858" y="25895"/>
                        <a:pt x="46780" y="28242"/>
                      </a:cubicBezTo>
                      <a:cubicBezTo>
                        <a:pt x="45764" y="30590"/>
                        <a:pt x="47921" y="28940"/>
                        <a:pt x="51157" y="25134"/>
                      </a:cubicBezTo>
                      <a:cubicBezTo>
                        <a:pt x="54456" y="21327"/>
                        <a:pt x="58833" y="15364"/>
                        <a:pt x="59912" y="15491"/>
                      </a:cubicBezTo>
                      <a:cubicBezTo>
                        <a:pt x="61054" y="15617"/>
                        <a:pt x="58833" y="21771"/>
                        <a:pt x="55217" y="26783"/>
                      </a:cubicBezTo>
                      <a:cubicBezTo>
                        <a:pt x="51538" y="31795"/>
                        <a:pt x="46335" y="35665"/>
                        <a:pt x="43734" y="36871"/>
                      </a:cubicBezTo>
                      <a:cubicBezTo>
                        <a:pt x="41133" y="38076"/>
                        <a:pt x="41070" y="36680"/>
                        <a:pt x="40055" y="36680"/>
                      </a:cubicBezTo>
                      <a:cubicBezTo>
                        <a:pt x="39040" y="36680"/>
                        <a:pt x="37010" y="38266"/>
                        <a:pt x="32696" y="42453"/>
                      </a:cubicBezTo>
                      <a:cubicBezTo>
                        <a:pt x="28382" y="46640"/>
                        <a:pt x="21847" y="53492"/>
                        <a:pt x="16010" y="56728"/>
                      </a:cubicBezTo>
                      <a:cubicBezTo>
                        <a:pt x="10237" y="59963"/>
                        <a:pt x="5162" y="59646"/>
                        <a:pt x="2561" y="56157"/>
                      </a:cubicBezTo>
                      <a:cubicBezTo>
                        <a:pt x="-40" y="52667"/>
                        <a:pt x="-294" y="46069"/>
                        <a:pt x="214" y="40550"/>
                      </a:cubicBezTo>
                      <a:cubicBezTo>
                        <a:pt x="721" y="35030"/>
                        <a:pt x="1863" y="30653"/>
                        <a:pt x="3259" y="27608"/>
                      </a:cubicBezTo>
                      <a:cubicBezTo>
                        <a:pt x="4655" y="24563"/>
                        <a:pt x="6177" y="22913"/>
                        <a:pt x="10237" y="1898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69" name="Freeform: Shape 9868">
                  <a:extLst>
                    <a:ext uri="{FF2B5EF4-FFF2-40B4-BE49-F238E27FC236}">
                      <a16:creationId xmlns:a16="http://schemas.microsoft.com/office/drawing/2014/main" id="{BC5B88A8-FBC4-D681-26DC-9AAF3603E549}"/>
                    </a:ext>
                  </a:extLst>
                </p:cNvPr>
                <p:cNvSpPr/>
                <p:nvPr/>
              </p:nvSpPr>
              <p:spPr>
                <a:xfrm>
                  <a:off x="1607648" y="4250796"/>
                  <a:ext cx="49952" cy="72294"/>
                </a:xfrm>
                <a:custGeom>
                  <a:avLst/>
                  <a:gdLst>
                    <a:gd name="connsiteX0" fmla="*/ 43403 w 49952"/>
                    <a:gd name="connsiteY0" fmla="*/ 1164 h 72294"/>
                    <a:gd name="connsiteX1" fmla="*/ 24814 w 49952"/>
                    <a:gd name="connsiteY1" fmla="*/ 24383 h 72294"/>
                    <a:gd name="connsiteX2" fmla="*/ 3942 w 49952"/>
                    <a:gd name="connsiteY2" fmla="*/ 58895 h 72294"/>
                    <a:gd name="connsiteX3" fmla="*/ 1468 w 49952"/>
                    <a:gd name="connsiteY3" fmla="*/ 71457 h 72294"/>
                    <a:gd name="connsiteX4" fmla="*/ 13395 w 49952"/>
                    <a:gd name="connsiteY4" fmla="*/ 71012 h 72294"/>
                    <a:gd name="connsiteX5" fmla="*/ 27098 w 49952"/>
                    <a:gd name="connsiteY5" fmla="*/ 58705 h 72294"/>
                    <a:gd name="connsiteX6" fmla="*/ 44164 w 49952"/>
                    <a:gd name="connsiteY6" fmla="*/ 30220 h 72294"/>
                    <a:gd name="connsiteX7" fmla="*/ 43403 w 49952"/>
                    <a:gd name="connsiteY7" fmla="*/ 26794 h 72294"/>
                    <a:gd name="connsiteX8" fmla="*/ 28875 w 49952"/>
                    <a:gd name="connsiteY8" fmla="*/ 47983 h 72294"/>
                    <a:gd name="connsiteX9" fmla="*/ 18343 w 49952"/>
                    <a:gd name="connsiteY9" fmla="*/ 62702 h 72294"/>
                    <a:gd name="connsiteX10" fmla="*/ 11175 w 49952"/>
                    <a:gd name="connsiteY10" fmla="*/ 65430 h 72294"/>
                    <a:gd name="connsiteX11" fmla="*/ 13585 w 49952"/>
                    <a:gd name="connsiteY11" fmla="*/ 55470 h 72294"/>
                    <a:gd name="connsiteX12" fmla="*/ 28811 w 49952"/>
                    <a:gd name="connsiteY12" fmla="*/ 31552 h 72294"/>
                    <a:gd name="connsiteX13" fmla="*/ 41944 w 49952"/>
                    <a:gd name="connsiteY13" fmla="*/ 15945 h 72294"/>
                    <a:gd name="connsiteX14" fmla="*/ 46004 w 49952"/>
                    <a:gd name="connsiteY14" fmla="*/ 15755 h 72294"/>
                    <a:gd name="connsiteX15" fmla="*/ 48288 w 49952"/>
                    <a:gd name="connsiteY15" fmla="*/ 13345 h 72294"/>
                    <a:gd name="connsiteX16" fmla="*/ 49874 w 49952"/>
                    <a:gd name="connsiteY16" fmla="*/ 4717 h 72294"/>
                    <a:gd name="connsiteX17" fmla="*/ 43339 w 49952"/>
                    <a:gd name="connsiteY17" fmla="*/ 1100 h 7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9952" h="72294">
                      <a:moveTo>
                        <a:pt x="43403" y="1164"/>
                      </a:moveTo>
                      <a:cubicBezTo>
                        <a:pt x="39152" y="3955"/>
                        <a:pt x="32491" y="12837"/>
                        <a:pt x="24814" y="24383"/>
                      </a:cubicBezTo>
                      <a:cubicBezTo>
                        <a:pt x="17138" y="35993"/>
                        <a:pt x="8447" y="50330"/>
                        <a:pt x="3942" y="58895"/>
                      </a:cubicBezTo>
                      <a:cubicBezTo>
                        <a:pt x="-562" y="67460"/>
                        <a:pt x="-943" y="70188"/>
                        <a:pt x="1468" y="71457"/>
                      </a:cubicBezTo>
                      <a:cubicBezTo>
                        <a:pt x="3879" y="72725"/>
                        <a:pt x="9018" y="72535"/>
                        <a:pt x="13395" y="71012"/>
                      </a:cubicBezTo>
                      <a:cubicBezTo>
                        <a:pt x="17773" y="69553"/>
                        <a:pt x="21389" y="66762"/>
                        <a:pt x="27098" y="58705"/>
                      </a:cubicBezTo>
                      <a:cubicBezTo>
                        <a:pt x="32808" y="50648"/>
                        <a:pt x="40675" y="37325"/>
                        <a:pt x="44164" y="30220"/>
                      </a:cubicBezTo>
                      <a:cubicBezTo>
                        <a:pt x="47717" y="23178"/>
                        <a:pt x="46956" y="22417"/>
                        <a:pt x="43403" y="26794"/>
                      </a:cubicBezTo>
                      <a:cubicBezTo>
                        <a:pt x="39850" y="31235"/>
                        <a:pt x="33506" y="40814"/>
                        <a:pt x="28875" y="47983"/>
                      </a:cubicBezTo>
                      <a:cubicBezTo>
                        <a:pt x="24243" y="55152"/>
                        <a:pt x="21262" y="59910"/>
                        <a:pt x="18343" y="62702"/>
                      </a:cubicBezTo>
                      <a:cubicBezTo>
                        <a:pt x="15425" y="65493"/>
                        <a:pt x="12507" y="66381"/>
                        <a:pt x="11175" y="65430"/>
                      </a:cubicBezTo>
                      <a:cubicBezTo>
                        <a:pt x="9906" y="64478"/>
                        <a:pt x="10223" y="61750"/>
                        <a:pt x="13585" y="55470"/>
                      </a:cubicBezTo>
                      <a:cubicBezTo>
                        <a:pt x="16948" y="49189"/>
                        <a:pt x="23228" y="39355"/>
                        <a:pt x="28811" y="31552"/>
                      </a:cubicBezTo>
                      <a:cubicBezTo>
                        <a:pt x="34394" y="23749"/>
                        <a:pt x="39216" y="18039"/>
                        <a:pt x="41944" y="15945"/>
                      </a:cubicBezTo>
                      <a:cubicBezTo>
                        <a:pt x="44672" y="13852"/>
                        <a:pt x="45306" y="15375"/>
                        <a:pt x="46004" y="15755"/>
                      </a:cubicBezTo>
                      <a:cubicBezTo>
                        <a:pt x="46702" y="16136"/>
                        <a:pt x="47400" y="15375"/>
                        <a:pt x="48288" y="13345"/>
                      </a:cubicBezTo>
                      <a:cubicBezTo>
                        <a:pt x="49176" y="11314"/>
                        <a:pt x="50254" y="8015"/>
                        <a:pt x="49874" y="4717"/>
                      </a:cubicBezTo>
                      <a:cubicBezTo>
                        <a:pt x="49493" y="1481"/>
                        <a:pt x="47590" y="-1755"/>
                        <a:pt x="43339" y="110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0" name="Freeform: Shape 9869">
                  <a:extLst>
                    <a:ext uri="{FF2B5EF4-FFF2-40B4-BE49-F238E27FC236}">
                      <a16:creationId xmlns:a16="http://schemas.microsoft.com/office/drawing/2014/main" id="{18370B31-267B-B4B7-0C4A-2B7268C6AE07}"/>
                    </a:ext>
                  </a:extLst>
                </p:cNvPr>
                <p:cNvSpPr/>
                <p:nvPr/>
              </p:nvSpPr>
              <p:spPr>
                <a:xfrm>
                  <a:off x="746291" y="4140479"/>
                  <a:ext cx="424953" cy="594205"/>
                </a:xfrm>
                <a:custGeom>
                  <a:avLst/>
                  <a:gdLst>
                    <a:gd name="connsiteX0" fmla="*/ 424954 w 424953"/>
                    <a:gd name="connsiteY0" fmla="*/ 594205 h 594205"/>
                    <a:gd name="connsiteX1" fmla="*/ 70381 w 424953"/>
                    <a:gd name="connsiteY1" fmla="*/ 594205 h 594205"/>
                    <a:gd name="connsiteX2" fmla="*/ 62133 w 424953"/>
                    <a:gd name="connsiteY2" fmla="*/ 526450 h 594205"/>
                    <a:gd name="connsiteX3" fmla="*/ 15377 w 424953"/>
                    <a:gd name="connsiteY3" fmla="*/ 130703 h 594205"/>
                    <a:gd name="connsiteX4" fmla="*/ 151 w 424953"/>
                    <a:gd name="connsiteY4" fmla="*/ 10609 h 594205"/>
                    <a:gd name="connsiteX5" fmla="*/ 23244 w 424953"/>
                    <a:gd name="connsiteY5" fmla="*/ 3567 h 594205"/>
                    <a:gd name="connsiteX6" fmla="*/ 129191 w 424953"/>
                    <a:gd name="connsiteY6" fmla="*/ 15 h 594205"/>
                    <a:gd name="connsiteX7" fmla="*/ 329602 w 424953"/>
                    <a:gd name="connsiteY7" fmla="*/ 3313 h 594205"/>
                    <a:gd name="connsiteX8" fmla="*/ 374962 w 424953"/>
                    <a:gd name="connsiteY8" fmla="*/ 17651 h 594205"/>
                    <a:gd name="connsiteX9" fmla="*/ 384098 w 424953"/>
                    <a:gd name="connsiteY9" fmla="*/ 124676 h 594205"/>
                    <a:gd name="connsiteX10" fmla="*/ 411631 w 424953"/>
                    <a:gd name="connsiteY10" fmla="*/ 430336 h 594205"/>
                    <a:gd name="connsiteX11" fmla="*/ 424954 w 424953"/>
                    <a:gd name="connsiteY11" fmla="*/ 594142 h 594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4953" h="594205">
                      <a:moveTo>
                        <a:pt x="424954" y="594205"/>
                      </a:moveTo>
                      <a:lnTo>
                        <a:pt x="70381" y="594205"/>
                      </a:lnTo>
                      <a:cubicBezTo>
                        <a:pt x="68033" y="578091"/>
                        <a:pt x="65559" y="556204"/>
                        <a:pt x="62133" y="526450"/>
                      </a:cubicBezTo>
                      <a:cubicBezTo>
                        <a:pt x="50524" y="425388"/>
                        <a:pt x="28192" y="232907"/>
                        <a:pt x="15377" y="130703"/>
                      </a:cubicBezTo>
                      <a:cubicBezTo>
                        <a:pt x="2562" y="28500"/>
                        <a:pt x="-800" y="16573"/>
                        <a:pt x="151" y="10609"/>
                      </a:cubicBezTo>
                      <a:cubicBezTo>
                        <a:pt x="1166" y="4646"/>
                        <a:pt x="6432" y="4646"/>
                        <a:pt x="23244" y="3567"/>
                      </a:cubicBezTo>
                      <a:cubicBezTo>
                        <a:pt x="40056" y="2488"/>
                        <a:pt x="68350" y="268"/>
                        <a:pt x="129191" y="15"/>
                      </a:cubicBezTo>
                      <a:cubicBezTo>
                        <a:pt x="190031" y="-176"/>
                        <a:pt x="283416" y="1537"/>
                        <a:pt x="329602" y="3313"/>
                      </a:cubicBezTo>
                      <a:cubicBezTo>
                        <a:pt x="375723" y="5090"/>
                        <a:pt x="374645" y="6866"/>
                        <a:pt x="374962" y="17651"/>
                      </a:cubicBezTo>
                      <a:cubicBezTo>
                        <a:pt x="375343" y="28436"/>
                        <a:pt x="377183" y="48293"/>
                        <a:pt x="384098" y="124676"/>
                      </a:cubicBezTo>
                      <a:cubicBezTo>
                        <a:pt x="391076" y="201060"/>
                        <a:pt x="403130" y="333906"/>
                        <a:pt x="411631" y="430336"/>
                      </a:cubicBezTo>
                      <a:cubicBezTo>
                        <a:pt x="418356" y="506783"/>
                        <a:pt x="422860" y="560327"/>
                        <a:pt x="424954" y="59414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1" name="Freeform: Shape 9870">
                  <a:extLst>
                    <a:ext uri="{FF2B5EF4-FFF2-40B4-BE49-F238E27FC236}">
                      <a16:creationId xmlns:a16="http://schemas.microsoft.com/office/drawing/2014/main" id="{1B93A8AB-98A7-995D-8680-7678422F6F52}"/>
                    </a:ext>
                  </a:extLst>
                </p:cNvPr>
                <p:cNvSpPr/>
                <p:nvPr/>
              </p:nvSpPr>
              <p:spPr>
                <a:xfrm>
                  <a:off x="804043" y="4549055"/>
                  <a:ext cx="343855" cy="185629"/>
                </a:xfrm>
                <a:custGeom>
                  <a:avLst/>
                  <a:gdLst>
                    <a:gd name="connsiteX0" fmla="*/ 343792 w 343855"/>
                    <a:gd name="connsiteY0" fmla="*/ 185629 h 185629"/>
                    <a:gd name="connsiteX1" fmla="*/ 21954 w 343855"/>
                    <a:gd name="connsiteY1" fmla="*/ 185629 h 185629"/>
                    <a:gd name="connsiteX2" fmla="*/ 20432 w 343855"/>
                    <a:gd name="connsiteY2" fmla="*/ 177636 h 185629"/>
                    <a:gd name="connsiteX3" fmla="*/ 5079 w 343855"/>
                    <a:gd name="connsiteY3" fmla="*/ 65598 h 185629"/>
                    <a:gd name="connsiteX4" fmla="*/ 131 w 343855"/>
                    <a:gd name="connsiteY4" fmla="*/ 16495 h 185629"/>
                    <a:gd name="connsiteX5" fmla="*/ 40543 w 343855"/>
                    <a:gd name="connsiteY5" fmla="*/ 6408 h 185629"/>
                    <a:gd name="connsiteX6" fmla="*/ 218876 w 343855"/>
                    <a:gd name="connsiteY6" fmla="*/ 1078 h 185629"/>
                    <a:gd name="connsiteX7" fmla="*/ 308075 w 343855"/>
                    <a:gd name="connsiteY7" fmla="*/ 0 h 185629"/>
                    <a:gd name="connsiteX8" fmla="*/ 328312 w 343855"/>
                    <a:gd name="connsiteY8" fmla="*/ 36415 h 185629"/>
                    <a:gd name="connsiteX9" fmla="*/ 343602 w 343855"/>
                    <a:gd name="connsiteY9" fmla="*/ 183345 h 185629"/>
                    <a:gd name="connsiteX10" fmla="*/ 343855 w 343855"/>
                    <a:gd name="connsiteY10" fmla="*/ 185629 h 185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855" h="185629">
                      <a:moveTo>
                        <a:pt x="343792" y="185629"/>
                      </a:moveTo>
                      <a:lnTo>
                        <a:pt x="21954" y="185629"/>
                      </a:lnTo>
                      <a:cubicBezTo>
                        <a:pt x="21447" y="183218"/>
                        <a:pt x="20939" y="180617"/>
                        <a:pt x="20432" y="177636"/>
                      </a:cubicBezTo>
                      <a:cubicBezTo>
                        <a:pt x="15547" y="150165"/>
                        <a:pt x="8759" y="97383"/>
                        <a:pt x="5079" y="65598"/>
                      </a:cubicBezTo>
                      <a:cubicBezTo>
                        <a:pt x="1336" y="33751"/>
                        <a:pt x="702" y="22839"/>
                        <a:pt x="131" y="16495"/>
                      </a:cubicBezTo>
                      <a:cubicBezTo>
                        <a:pt x="-440" y="10151"/>
                        <a:pt x="-948" y="8374"/>
                        <a:pt x="40543" y="6408"/>
                      </a:cubicBezTo>
                      <a:cubicBezTo>
                        <a:pt x="82033" y="4441"/>
                        <a:pt x="165585" y="2221"/>
                        <a:pt x="218876" y="1078"/>
                      </a:cubicBezTo>
                      <a:cubicBezTo>
                        <a:pt x="272167" y="0"/>
                        <a:pt x="295196" y="0"/>
                        <a:pt x="308075" y="0"/>
                      </a:cubicBezTo>
                      <a:cubicBezTo>
                        <a:pt x="320890" y="0"/>
                        <a:pt x="323554" y="0"/>
                        <a:pt x="328312" y="36415"/>
                      </a:cubicBezTo>
                      <a:cubicBezTo>
                        <a:pt x="333070" y="72831"/>
                        <a:pt x="339922" y="145661"/>
                        <a:pt x="343602" y="183345"/>
                      </a:cubicBezTo>
                      <a:lnTo>
                        <a:pt x="343855" y="185629"/>
                      </a:ln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2" name="Freeform: Shape 9871">
                  <a:extLst>
                    <a:ext uri="{FF2B5EF4-FFF2-40B4-BE49-F238E27FC236}">
                      <a16:creationId xmlns:a16="http://schemas.microsoft.com/office/drawing/2014/main" id="{A523D0ED-1AB2-F5AA-6248-25881C3A084C}"/>
                    </a:ext>
                  </a:extLst>
                </p:cNvPr>
                <p:cNvSpPr/>
                <p:nvPr/>
              </p:nvSpPr>
              <p:spPr>
                <a:xfrm>
                  <a:off x="747267" y="4162380"/>
                  <a:ext cx="383399" cy="572303"/>
                </a:xfrm>
                <a:custGeom>
                  <a:avLst/>
                  <a:gdLst>
                    <a:gd name="connsiteX0" fmla="*/ 81649 w 383399"/>
                    <a:gd name="connsiteY0" fmla="*/ 572304 h 572303"/>
                    <a:gd name="connsiteX1" fmla="*/ 69405 w 383399"/>
                    <a:gd name="connsiteY1" fmla="*/ 572304 h 572303"/>
                    <a:gd name="connsiteX2" fmla="*/ 61157 w 383399"/>
                    <a:gd name="connsiteY2" fmla="*/ 504549 h 572303"/>
                    <a:gd name="connsiteX3" fmla="*/ 14401 w 383399"/>
                    <a:gd name="connsiteY3" fmla="*/ 108802 h 572303"/>
                    <a:gd name="connsiteX4" fmla="*/ 0 w 383399"/>
                    <a:gd name="connsiteY4" fmla="*/ 1079 h 572303"/>
                    <a:gd name="connsiteX5" fmla="*/ 74290 w 383399"/>
                    <a:gd name="connsiteY5" fmla="*/ 0 h 572303"/>
                    <a:gd name="connsiteX6" fmla="*/ 289800 w 383399"/>
                    <a:gd name="connsiteY6" fmla="*/ 1079 h 572303"/>
                    <a:gd name="connsiteX7" fmla="*/ 348039 w 383399"/>
                    <a:gd name="connsiteY7" fmla="*/ 1650 h 572303"/>
                    <a:gd name="connsiteX8" fmla="*/ 352162 w 383399"/>
                    <a:gd name="connsiteY8" fmla="*/ 4822 h 572303"/>
                    <a:gd name="connsiteX9" fmla="*/ 358316 w 383399"/>
                    <a:gd name="connsiteY9" fmla="*/ 79429 h 572303"/>
                    <a:gd name="connsiteX10" fmla="*/ 378427 w 383399"/>
                    <a:gd name="connsiteY10" fmla="*/ 322091 h 572303"/>
                    <a:gd name="connsiteX11" fmla="*/ 383312 w 383399"/>
                    <a:gd name="connsiteY11" fmla="*/ 393463 h 572303"/>
                    <a:gd name="connsiteX12" fmla="*/ 333130 w 383399"/>
                    <a:gd name="connsiteY12" fmla="*/ 399997 h 572303"/>
                    <a:gd name="connsiteX13" fmla="*/ 122695 w 383399"/>
                    <a:gd name="connsiteY13" fmla="*/ 405961 h 572303"/>
                    <a:gd name="connsiteX14" fmla="*/ 64266 w 383399"/>
                    <a:gd name="connsiteY14" fmla="*/ 407737 h 572303"/>
                    <a:gd name="connsiteX15" fmla="*/ 65471 w 383399"/>
                    <a:gd name="connsiteY15" fmla="*/ 435271 h 572303"/>
                    <a:gd name="connsiteX16" fmla="*/ 78731 w 383399"/>
                    <a:gd name="connsiteY16" fmla="*/ 546737 h 572303"/>
                    <a:gd name="connsiteX17" fmla="*/ 81585 w 383399"/>
                    <a:gd name="connsiteY17" fmla="*/ 572304 h 57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83399" h="572303">
                      <a:moveTo>
                        <a:pt x="81649" y="572304"/>
                      </a:moveTo>
                      <a:lnTo>
                        <a:pt x="69405" y="572304"/>
                      </a:lnTo>
                      <a:cubicBezTo>
                        <a:pt x="67057" y="556190"/>
                        <a:pt x="64583" y="534303"/>
                        <a:pt x="61157" y="504549"/>
                      </a:cubicBezTo>
                      <a:cubicBezTo>
                        <a:pt x="49548" y="403487"/>
                        <a:pt x="27216" y="211006"/>
                        <a:pt x="14401" y="108802"/>
                      </a:cubicBezTo>
                      <a:cubicBezTo>
                        <a:pt x="6090" y="42823"/>
                        <a:pt x="1776" y="14528"/>
                        <a:pt x="0" y="1079"/>
                      </a:cubicBezTo>
                      <a:cubicBezTo>
                        <a:pt x="12942" y="254"/>
                        <a:pt x="34702" y="0"/>
                        <a:pt x="74290" y="0"/>
                      </a:cubicBezTo>
                      <a:cubicBezTo>
                        <a:pt x="134813" y="0"/>
                        <a:pt x="237080" y="635"/>
                        <a:pt x="289800" y="1079"/>
                      </a:cubicBezTo>
                      <a:cubicBezTo>
                        <a:pt x="342519" y="1523"/>
                        <a:pt x="345818" y="1713"/>
                        <a:pt x="348039" y="1650"/>
                      </a:cubicBezTo>
                      <a:cubicBezTo>
                        <a:pt x="350259" y="1523"/>
                        <a:pt x="351401" y="1079"/>
                        <a:pt x="352162" y="4822"/>
                      </a:cubicBezTo>
                      <a:cubicBezTo>
                        <a:pt x="352860" y="8565"/>
                        <a:pt x="353114" y="16495"/>
                        <a:pt x="358316" y="79429"/>
                      </a:cubicBezTo>
                      <a:cubicBezTo>
                        <a:pt x="363518" y="142362"/>
                        <a:pt x="373606" y="260173"/>
                        <a:pt x="378427" y="322091"/>
                      </a:cubicBezTo>
                      <a:cubicBezTo>
                        <a:pt x="383249" y="384010"/>
                        <a:pt x="382868" y="389974"/>
                        <a:pt x="383312" y="393463"/>
                      </a:cubicBezTo>
                      <a:cubicBezTo>
                        <a:pt x="383693" y="397016"/>
                        <a:pt x="384962" y="398094"/>
                        <a:pt x="333130" y="399997"/>
                      </a:cubicBezTo>
                      <a:cubicBezTo>
                        <a:pt x="281362" y="401901"/>
                        <a:pt x="176557" y="404502"/>
                        <a:pt x="122695" y="405961"/>
                      </a:cubicBezTo>
                      <a:cubicBezTo>
                        <a:pt x="68834" y="407420"/>
                        <a:pt x="65915" y="407610"/>
                        <a:pt x="64266" y="407737"/>
                      </a:cubicBezTo>
                      <a:cubicBezTo>
                        <a:pt x="62616" y="407864"/>
                        <a:pt x="62363" y="407864"/>
                        <a:pt x="65471" y="435271"/>
                      </a:cubicBezTo>
                      <a:cubicBezTo>
                        <a:pt x="68580" y="462677"/>
                        <a:pt x="75114" y="517490"/>
                        <a:pt x="78731" y="546737"/>
                      </a:cubicBezTo>
                      <a:cubicBezTo>
                        <a:pt x="80317" y="559489"/>
                        <a:pt x="81332" y="567356"/>
                        <a:pt x="81585" y="572304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3" name="Freeform: Shape 9872">
                  <a:extLst>
                    <a:ext uri="{FF2B5EF4-FFF2-40B4-BE49-F238E27FC236}">
                      <a16:creationId xmlns:a16="http://schemas.microsoft.com/office/drawing/2014/main" id="{EDD08165-B7B2-200E-6D85-DD184462A3D2}"/>
                    </a:ext>
                  </a:extLst>
                </p:cNvPr>
                <p:cNvSpPr/>
                <p:nvPr/>
              </p:nvSpPr>
              <p:spPr>
                <a:xfrm>
                  <a:off x="762660" y="4181824"/>
                  <a:ext cx="344909" cy="368343"/>
                </a:xfrm>
                <a:custGeom>
                  <a:avLst/>
                  <a:gdLst>
                    <a:gd name="connsiteX0" fmla="*/ 25844 w 344909"/>
                    <a:gd name="connsiteY0" fmla="*/ 1493 h 368343"/>
                    <a:gd name="connsiteX1" fmla="*/ 152790 w 344909"/>
                    <a:gd name="connsiteY1" fmla="*/ 477 h 368343"/>
                    <a:gd name="connsiteX2" fmla="*/ 285382 w 344909"/>
                    <a:gd name="connsiteY2" fmla="*/ 33 h 368343"/>
                    <a:gd name="connsiteX3" fmla="*/ 313360 w 344909"/>
                    <a:gd name="connsiteY3" fmla="*/ 2571 h 368343"/>
                    <a:gd name="connsiteX4" fmla="*/ 318816 w 344909"/>
                    <a:gd name="connsiteY4" fmla="*/ 47488 h 368343"/>
                    <a:gd name="connsiteX5" fmla="*/ 334422 w 344909"/>
                    <a:gd name="connsiteY5" fmla="*/ 220619 h 368343"/>
                    <a:gd name="connsiteX6" fmla="*/ 344509 w 344909"/>
                    <a:gd name="connsiteY6" fmla="*/ 341665 h 368343"/>
                    <a:gd name="connsiteX7" fmla="*/ 342099 w 344909"/>
                    <a:gd name="connsiteY7" fmla="*/ 362727 h 368343"/>
                    <a:gd name="connsiteX8" fmla="*/ 287539 w 344909"/>
                    <a:gd name="connsiteY8" fmla="*/ 364630 h 368343"/>
                    <a:gd name="connsiteX9" fmla="*/ 91506 w 344909"/>
                    <a:gd name="connsiteY9" fmla="*/ 368247 h 368343"/>
                    <a:gd name="connsiteX10" fmla="*/ 41451 w 344909"/>
                    <a:gd name="connsiteY10" fmla="*/ 364948 h 368343"/>
                    <a:gd name="connsiteX11" fmla="*/ 39420 w 344909"/>
                    <a:gd name="connsiteY11" fmla="*/ 329611 h 368343"/>
                    <a:gd name="connsiteX12" fmla="*/ 23433 w 344909"/>
                    <a:gd name="connsiteY12" fmla="*/ 190548 h 368343"/>
                    <a:gd name="connsiteX13" fmla="*/ 4274 w 344909"/>
                    <a:gd name="connsiteY13" fmla="*/ 37464 h 368343"/>
                    <a:gd name="connsiteX14" fmla="*/ 23 w 344909"/>
                    <a:gd name="connsiteY14" fmla="*/ 2508 h 368343"/>
                    <a:gd name="connsiteX15" fmla="*/ 25844 w 344909"/>
                    <a:gd name="connsiteY15" fmla="*/ 1429 h 36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4909" h="368343">
                      <a:moveTo>
                        <a:pt x="25844" y="1493"/>
                      </a:moveTo>
                      <a:cubicBezTo>
                        <a:pt x="51030" y="1302"/>
                        <a:pt x="100958" y="795"/>
                        <a:pt x="152790" y="477"/>
                      </a:cubicBezTo>
                      <a:cubicBezTo>
                        <a:pt x="204621" y="160"/>
                        <a:pt x="258356" y="-93"/>
                        <a:pt x="285382" y="33"/>
                      </a:cubicBezTo>
                      <a:cubicBezTo>
                        <a:pt x="312408" y="160"/>
                        <a:pt x="312725" y="604"/>
                        <a:pt x="313360" y="2571"/>
                      </a:cubicBezTo>
                      <a:cubicBezTo>
                        <a:pt x="313994" y="4538"/>
                        <a:pt x="315009" y="8090"/>
                        <a:pt x="318816" y="47488"/>
                      </a:cubicBezTo>
                      <a:cubicBezTo>
                        <a:pt x="322622" y="86884"/>
                        <a:pt x="329220" y="162126"/>
                        <a:pt x="334422" y="220619"/>
                      </a:cubicBezTo>
                      <a:cubicBezTo>
                        <a:pt x="339624" y="279111"/>
                        <a:pt x="343368" y="320856"/>
                        <a:pt x="344509" y="341665"/>
                      </a:cubicBezTo>
                      <a:cubicBezTo>
                        <a:pt x="345651" y="362537"/>
                        <a:pt x="344192" y="362537"/>
                        <a:pt x="342099" y="362727"/>
                      </a:cubicBezTo>
                      <a:cubicBezTo>
                        <a:pt x="340005" y="362917"/>
                        <a:pt x="337404" y="363361"/>
                        <a:pt x="287539" y="364630"/>
                      </a:cubicBezTo>
                      <a:cubicBezTo>
                        <a:pt x="237674" y="365836"/>
                        <a:pt x="140546" y="367802"/>
                        <a:pt x="91506" y="368247"/>
                      </a:cubicBezTo>
                      <a:cubicBezTo>
                        <a:pt x="42466" y="368691"/>
                        <a:pt x="41577" y="367612"/>
                        <a:pt x="41451" y="364948"/>
                      </a:cubicBezTo>
                      <a:cubicBezTo>
                        <a:pt x="41387" y="362283"/>
                        <a:pt x="42085" y="358096"/>
                        <a:pt x="39420" y="329611"/>
                      </a:cubicBezTo>
                      <a:cubicBezTo>
                        <a:pt x="36692" y="301126"/>
                        <a:pt x="30539" y="248406"/>
                        <a:pt x="23433" y="190548"/>
                      </a:cubicBezTo>
                      <a:cubicBezTo>
                        <a:pt x="16328" y="132753"/>
                        <a:pt x="8334" y="69819"/>
                        <a:pt x="4274" y="37464"/>
                      </a:cubicBezTo>
                      <a:cubicBezTo>
                        <a:pt x="150" y="5108"/>
                        <a:pt x="-103" y="3332"/>
                        <a:pt x="23" y="2508"/>
                      </a:cubicBezTo>
                      <a:cubicBezTo>
                        <a:pt x="150" y="1619"/>
                        <a:pt x="594" y="1619"/>
                        <a:pt x="25844" y="1429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4" name="Freeform: Shape 9873">
                  <a:extLst>
                    <a:ext uri="{FF2B5EF4-FFF2-40B4-BE49-F238E27FC236}">
                      <a16:creationId xmlns:a16="http://schemas.microsoft.com/office/drawing/2014/main" id="{3DE1EDEE-9534-9E55-EDAE-874E3B8ED671}"/>
                    </a:ext>
                  </a:extLst>
                </p:cNvPr>
                <p:cNvSpPr/>
                <p:nvPr/>
              </p:nvSpPr>
              <p:spPr>
                <a:xfrm>
                  <a:off x="851370" y="4244118"/>
                  <a:ext cx="167782" cy="166897"/>
                </a:xfrm>
                <a:custGeom>
                  <a:avLst/>
                  <a:gdLst>
                    <a:gd name="connsiteX0" fmla="*/ 2034 w 167782"/>
                    <a:gd name="connsiteY0" fmla="*/ 35883 h 166897"/>
                    <a:gd name="connsiteX1" fmla="*/ 9584 w 167782"/>
                    <a:gd name="connsiteY1" fmla="*/ 125398 h 166897"/>
                    <a:gd name="connsiteX2" fmla="*/ 25825 w 167782"/>
                    <a:gd name="connsiteY2" fmla="*/ 164668 h 166897"/>
                    <a:gd name="connsiteX3" fmla="*/ 59195 w 167782"/>
                    <a:gd name="connsiteY3" fmla="*/ 164985 h 166897"/>
                    <a:gd name="connsiteX4" fmla="*/ 114579 w 167782"/>
                    <a:gd name="connsiteY4" fmla="*/ 160798 h 166897"/>
                    <a:gd name="connsiteX5" fmla="*/ 160574 w 167782"/>
                    <a:gd name="connsiteY5" fmla="*/ 153376 h 166897"/>
                    <a:gd name="connsiteX6" fmla="*/ 165776 w 167782"/>
                    <a:gd name="connsiteY6" fmla="*/ 117849 h 166897"/>
                    <a:gd name="connsiteX7" fmla="*/ 152136 w 167782"/>
                    <a:gd name="connsiteY7" fmla="*/ 22750 h 166897"/>
                    <a:gd name="connsiteX8" fmla="*/ 125237 w 167782"/>
                    <a:gd name="connsiteY8" fmla="*/ 102 h 166897"/>
                    <a:gd name="connsiteX9" fmla="*/ 51899 w 167782"/>
                    <a:gd name="connsiteY9" fmla="*/ 2957 h 166897"/>
                    <a:gd name="connsiteX10" fmla="*/ 4826 w 167782"/>
                    <a:gd name="connsiteY10" fmla="*/ 9047 h 166897"/>
                    <a:gd name="connsiteX11" fmla="*/ 2034 w 167782"/>
                    <a:gd name="connsiteY11" fmla="*/ 35883 h 166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7782" h="166897">
                      <a:moveTo>
                        <a:pt x="2034" y="35883"/>
                      </a:moveTo>
                      <a:cubicBezTo>
                        <a:pt x="4064" y="57960"/>
                        <a:pt x="6095" y="99641"/>
                        <a:pt x="9584" y="125398"/>
                      </a:cubicBezTo>
                      <a:cubicBezTo>
                        <a:pt x="13073" y="151092"/>
                        <a:pt x="18148" y="160798"/>
                        <a:pt x="25825" y="164668"/>
                      </a:cubicBezTo>
                      <a:cubicBezTo>
                        <a:pt x="33501" y="168538"/>
                        <a:pt x="43779" y="166508"/>
                        <a:pt x="59195" y="164985"/>
                      </a:cubicBezTo>
                      <a:cubicBezTo>
                        <a:pt x="74675" y="163463"/>
                        <a:pt x="95293" y="162321"/>
                        <a:pt x="114579" y="160798"/>
                      </a:cubicBezTo>
                      <a:cubicBezTo>
                        <a:pt x="133865" y="159276"/>
                        <a:pt x="151819" y="157246"/>
                        <a:pt x="160574" y="153376"/>
                      </a:cubicBezTo>
                      <a:cubicBezTo>
                        <a:pt x="169329" y="149506"/>
                        <a:pt x="168821" y="143796"/>
                        <a:pt x="165776" y="117849"/>
                      </a:cubicBezTo>
                      <a:cubicBezTo>
                        <a:pt x="162731" y="91901"/>
                        <a:pt x="157021" y="45779"/>
                        <a:pt x="152136" y="22750"/>
                      </a:cubicBezTo>
                      <a:cubicBezTo>
                        <a:pt x="147251" y="-343"/>
                        <a:pt x="143128" y="-343"/>
                        <a:pt x="125237" y="102"/>
                      </a:cubicBezTo>
                      <a:cubicBezTo>
                        <a:pt x="107410" y="546"/>
                        <a:pt x="75816" y="1434"/>
                        <a:pt x="51899" y="2957"/>
                      </a:cubicBezTo>
                      <a:cubicBezTo>
                        <a:pt x="28045" y="4479"/>
                        <a:pt x="11868" y="6699"/>
                        <a:pt x="4826" y="9047"/>
                      </a:cubicBezTo>
                      <a:cubicBezTo>
                        <a:pt x="-2216" y="11394"/>
                        <a:pt x="-59" y="13805"/>
                        <a:pt x="2034" y="35883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5" name="Freeform: Shape 9874">
                  <a:extLst>
                    <a:ext uri="{FF2B5EF4-FFF2-40B4-BE49-F238E27FC236}">
                      <a16:creationId xmlns:a16="http://schemas.microsoft.com/office/drawing/2014/main" id="{31864B4C-FA8E-F92F-8FB5-0F805370B772}"/>
                    </a:ext>
                  </a:extLst>
                </p:cNvPr>
                <p:cNvSpPr/>
                <p:nvPr/>
              </p:nvSpPr>
              <p:spPr>
                <a:xfrm>
                  <a:off x="897135" y="4264328"/>
                  <a:ext cx="27538" cy="18144"/>
                </a:xfrm>
                <a:custGeom>
                  <a:avLst/>
                  <a:gdLst>
                    <a:gd name="connsiteX0" fmla="*/ 2264 w 27538"/>
                    <a:gd name="connsiteY0" fmla="*/ 5712 h 18144"/>
                    <a:gd name="connsiteX1" fmla="*/ 14128 w 27538"/>
                    <a:gd name="connsiteY1" fmla="*/ 17512 h 18144"/>
                    <a:gd name="connsiteX2" fmla="*/ 24342 w 27538"/>
                    <a:gd name="connsiteY2" fmla="*/ 13325 h 18144"/>
                    <a:gd name="connsiteX3" fmla="*/ 26943 w 27538"/>
                    <a:gd name="connsiteY3" fmla="*/ 2540 h 18144"/>
                    <a:gd name="connsiteX4" fmla="*/ 15397 w 27538"/>
                    <a:gd name="connsiteY4" fmla="*/ 320 h 18144"/>
                    <a:gd name="connsiteX5" fmla="*/ 1757 w 27538"/>
                    <a:gd name="connsiteY5" fmla="*/ 193 h 18144"/>
                    <a:gd name="connsiteX6" fmla="*/ 2328 w 27538"/>
                    <a:gd name="connsiteY6" fmla="*/ 5712 h 18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538" h="18144">
                      <a:moveTo>
                        <a:pt x="2264" y="5712"/>
                      </a:moveTo>
                      <a:cubicBezTo>
                        <a:pt x="4992" y="9455"/>
                        <a:pt x="9877" y="15673"/>
                        <a:pt x="14128" y="17512"/>
                      </a:cubicBezTo>
                      <a:cubicBezTo>
                        <a:pt x="18315" y="19352"/>
                        <a:pt x="21804" y="16942"/>
                        <a:pt x="24342" y="13325"/>
                      </a:cubicBezTo>
                      <a:cubicBezTo>
                        <a:pt x="26879" y="9709"/>
                        <a:pt x="28466" y="4824"/>
                        <a:pt x="26943" y="2540"/>
                      </a:cubicBezTo>
                      <a:cubicBezTo>
                        <a:pt x="25357" y="193"/>
                        <a:pt x="20662" y="447"/>
                        <a:pt x="15397" y="320"/>
                      </a:cubicBezTo>
                      <a:cubicBezTo>
                        <a:pt x="10131" y="193"/>
                        <a:pt x="4358" y="-251"/>
                        <a:pt x="1757" y="193"/>
                      </a:cubicBezTo>
                      <a:cubicBezTo>
                        <a:pt x="-908" y="637"/>
                        <a:pt x="-400" y="1969"/>
                        <a:pt x="2328" y="5712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9876" name="Freeform: Shape 9875">
                  <a:extLst>
                    <a:ext uri="{FF2B5EF4-FFF2-40B4-BE49-F238E27FC236}">
                      <a16:creationId xmlns:a16="http://schemas.microsoft.com/office/drawing/2014/main" id="{D6100CCE-8E04-4389-A8C3-3F6C400E5A57}"/>
                    </a:ext>
                  </a:extLst>
                </p:cNvPr>
                <p:cNvSpPr/>
                <p:nvPr/>
              </p:nvSpPr>
              <p:spPr>
                <a:xfrm>
                  <a:off x="1435773" y="4539285"/>
                  <a:ext cx="49505" cy="41426"/>
                </a:xfrm>
                <a:custGeom>
                  <a:avLst/>
                  <a:gdLst>
                    <a:gd name="connsiteX0" fmla="*/ 8650 w 49505"/>
                    <a:gd name="connsiteY0" fmla="*/ 0 h 41426"/>
                    <a:gd name="connsiteX1" fmla="*/ 20767 w 49505"/>
                    <a:gd name="connsiteY1" fmla="*/ 10087 h 41426"/>
                    <a:gd name="connsiteX2" fmla="*/ 21275 w 49505"/>
                    <a:gd name="connsiteY2" fmla="*/ 12942 h 41426"/>
                    <a:gd name="connsiteX3" fmla="*/ 17405 w 49505"/>
                    <a:gd name="connsiteY3" fmla="*/ 20238 h 41426"/>
                    <a:gd name="connsiteX4" fmla="*/ 16834 w 49505"/>
                    <a:gd name="connsiteY4" fmla="*/ 22902 h 41426"/>
                    <a:gd name="connsiteX5" fmla="*/ 23368 w 49505"/>
                    <a:gd name="connsiteY5" fmla="*/ 35908 h 41426"/>
                    <a:gd name="connsiteX6" fmla="*/ 27936 w 49505"/>
                    <a:gd name="connsiteY6" fmla="*/ 39016 h 41426"/>
                    <a:gd name="connsiteX7" fmla="*/ 36310 w 49505"/>
                    <a:gd name="connsiteY7" fmla="*/ 37811 h 41426"/>
                    <a:gd name="connsiteX8" fmla="*/ 49506 w 49505"/>
                    <a:gd name="connsiteY8" fmla="*/ 38318 h 41426"/>
                    <a:gd name="connsiteX9" fmla="*/ 13218 w 49505"/>
                    <a:gd name="connsiteY9" fmla="*/ 41427 h 41426"/>
                    <a:gd name="connsiteX10" fmla="*/ 720 w 49505"/>
                    <a:gd name="connsiteY10" fmla="*/ 16622 h 41426"/>
                    <a:gd name="connsiteX11" fmla="*/ 149 w 49505"/>
                    <a:gd name="connsiteY11" fmla="*/ 13830 h 41426"/>
                    <a:gd name="connsiteX12" fmla="*/ 8650 w 49505"/>
                    <a:gd name="connsiteY12" fmla="*/ 0 h 41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505" h="41426">
                      <a:moveTo>
                        <a:pt x="8650" y="0"/>
                      </a:moveTo>
                      <a:cubicBezTo>
                        <a:pt x="13598" y="2284"/>
                        <a:pt x="17659" y="5646"/>
                        <a:pt x="20767" y="10087"/>
                      </a:cubicBezTo>
                      <a:cubicBezTo>
                        <a:pt x="21402" y="10975"/>
                        <a:pt x="21592" y="11927"/>
                        <a:pt x="21275" y="12942"/>
                      </a:cubicBezTo>
                      <a:cubicBezTo>
                        <a:pt x="20513" y="15606"/>
                        <a:pt x="19245" y="18081"/>
                        <a:pt x="17405" y="20238"/>
                      </a:cubicBezTo>
                      <a:cubicBezTo>
                        <a:pt x="16707" y="21063"/>
                        <a:pt x="16580" y="21950"/>
                        <a:pt x="16834" y="22902"/>
                      </a:cubicBezTo>
                      <a:cubicBezTo>
                        <a:pt x="18230" y="27533"/>
                        <a:pt x="20386" y="31911"/>
                        <a:pt x="23368" y="35908"/>
                      </a:cubicBezTo>
                      <a:cubicBezTo>
                        <a:pt x="24637" y="37621"/>
                        <a:pt x="26160" y="38699"/>
                        <a:pt x="27936" y="39016"/>
                      </a:cubicBezTo>
                      <a:cubicBezTo>
                        <a:pt x="31298" y="39587"/>
                        <a:pt x="33455" y="37938"/>
                        <a:pt x="36310" y="37811"/>
                      </a:cubicBezTo>
                      <a:cubicBezTo>
                        <a:pt x="40624" y="37621"/>
                        <a:pt x="45002" y="37811"/>
                        <a:pt x="49506" y="38318"/>
                      </a:cubicBezTo>
                      <a:lnTo>
                        <a:pt x="13218" y="41427"/>
                      </a:lnTo>
                      <a:cubicBezTo>
                        <a:pt x="11441" y="32926"/>
                        <a:pt x="7254" y="24679"/>
                        <a:pt x="720" y="16622"/>
                      </a:cubicBezTo>
                      <a:cubicBezTo>
                        <a:pt x="22" y="15733"/>
                        <a:pt x="-169" y="14845"/>
                        <a:pt x="149" y="13830"/>
                      </a:cubicBezTo>
                      <a:cubicBezTo>
                        <a:pt x="1671" y="8882"/>
                        <a:pt x="4526" y="4250"/>
                        <a:pt x="8650" y="0"/>
                      </a:cubicBezTo>
                      <a:close/>
                    </a:path>
                  </a:pathLst>
                </a:custGeom>
                <a:grpFill/>
                <a:ln w="63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grpSp>
              <p:nvGrpSpPr>
                <p:cNvPr id="9877" name="Graphic 7643">
                  <a:extLst>
                    <a:ext uri="{FF2B5EF4-FFF2-40B4-BE49-F238E27FC236}">
                      <a16:creationId xmlns:a16="http://schemas.microsoft.com/office/drawing/2014/main" id="{F4EA0120-50F3-A64A-C733-EA693718372D}"/>
                    </a:ext>
                  </a:extLst>
                </p:cNvPr>
                <p:cNvGrpSpPr/>
                <p:nvPr/>
              </p:nvGrpSpPr>
              <p:grpSpPr>
                <a:xfrm>
                  <a:off x="1785293" y="2964005"/>
                  <a:ext cx="292365" cy="486750"/>
                  <a:chOff x="1785293" y="2964005"/>
                  <a:chExt cx="292365" cy="486750"/>
                </a:xfrm>
                <a:grpFill/>
              </p:grpSpPr>
              <p:sp>
                <p:nvSpPr>
                  <p:cNvPr id="9878" name="Freeform: Shape 9877">
                    <a:extLst>
                      <a:ext uri="{FF2B5EF4-FFF2-40B4-BE49-F238E27FC236}">
                        <a16:creationId xmlns:a16="http://schemas.microsoft.com/office/drawing/2014/main" id="{A6EE8246-CE2E-B7A9-5828-3894B22654A9}"/>
                      </a:ext>
                    </a:extLst>
                  </p:cNvPr>
                  <p:cNvSpPr/>
                  <p:nvPr/>
                </p:nvSpPr>
                <p:spPr>
                  <a:xfrm>
                    <a:off x="1785293" y="2964005"/>
                    <a:ext cx="292365" cy="486750"/>
                  </a:xfrm>
                  <a:custGeom>
                    <a:avLst/>
                    <a:gdLst>
                      <a:gd name="connsiteX0" fmla="*/ 245074 w 292365"/>
                      <a:gd name="connsiteY0" fmla="*/ 267501 h 486750"/>
                      <a:gd name="connsiteX1" fmla="*/ 226359 w 292365"/>
                      <a:gd name="connsiteY1" fmla="*/ 269658 h 486750"/>
                      <a:gd name="connsiteX2" fmla="*/ 215003 w 292365"/>
                      <a:gd name="connsiteY2" fmla="*/ 269087 h 486750"/>
                      <a:gd name="connsiteX3" fmla="*/ 212655 w 292365"/>
                      <a:gd name="connsiteY3" fmla="*/ 270483 h 486750"/>
                      <a:gd name="connsiteX4" fmla="*/ 198127 w 292365"/>
                      <a:gd name="connsiteY4" fmla="*/ 334242 h 486750"/>
                      <a:gd name="connsiteX5" fmla="*/ 199840 w 292365"/>
                      <a:gd name="connsiteY5" fmla="*/ 335511 h 486750"/>
                      <a:gd name="connsiteX6" fmla="*/ 239300 w 292365"/>
                      <a:gd name="connsiteY6" fmla="*/ 334432 h 486750"/>
                      <a:gd name="connsiteX7" fmla="*/ 249641 w 292365"/>
                      <a:gd name="connsiteY7" fmla="*/ 338683 h 486750"/>
                      <a:gd name="connsiteX8" fmla="*/ 248753 w 292365"/>
                      <a:gd name="connsiteY8" fmla="*/ 342870 h 486750"/>
                      <a:gd name="connsiteX9" fmla="*/ 234542 w 292365"/>
                      <a:gd name="connsiteY9" fmla="*/ 353908 h 486750"/>
                      <a:gd name="connsiteX10" fmla="*/ 231370 w 292365"/>
                      <a:gd name="connsiteY10" fmla="*/ 354987 h 486750"/>
                      <a:gd name="connsiteX11" fmla="*/ 219824 w 292365"/>
                      <a:gd name="connsiteY11" fmla="*/ 355621 h 486750"/>
                      <a:gd name="connsiteX12" fmla="*/ 217096 w 292365"/>
                      <a:gd name="connsiteY12" fmla="*/ 357144 h 486750"/>
                      <a:gd name="connsiteX13" fmla="*/ 204154 w 292365"/>
                      <a:gd name="connsiteY13" fmla="*/ 363742 h 486750"/>
                      <a:gd name="connsiteX14" fmla="*/ 140332 w 292365"/>
                      <a:gd name="connsiteY14" fmla="*/ 408595 h 486750"/>
                      <a:gd name="connsiteX15" fmla="*/ 109436 w 292365"/>
                      <a:gd name="connsiteY15" fmla="*/ 453384 h 486750"/>
                      <a:gd name="connsiteX16" fmla="*/ 31784 w 292365"/>
                      <a:gd name="connsiteY16" fmla="*/ 482821 h 486750"/>
                      <a:gd name="connsiteX17" fmla="*/ 16241 w 292365"/>
                      <a:gd name="connsiteY17" fmla="*/ 470577 h 486750"/>
                      <a:gd name="connsiteX18" fmla="*/ 11864 w 292365"/>
                      <a:gd name="connsiteY18" fmla="*/ 424646 h 486750"/>
                      <a:gd name="connsiteX19" fmla="*/ 13450 w 292365"/>
                      <a:gd name="connsiteY19" fmla="*/ 422552 h 486750"/>
                      <a:gd name="connsiteX20" fmla="*/ 34893 w 292365"/>
                      <a:gd name="connsiteY20" fmla="*/ 414178 h 486750"/>
                      <a:gd name="connsiteX21" fmla="*/ 51070 w 292365"/>
                      <a:gd name="connsiteY21" fmla="*/ 413543 h 486750"/>
                      <a:gd name="connsiteX22" fmla="*/ 79238 w 292365"/>
                      <a:gd name="connsiteY22" fmla="*/ 425090 h 486750"/>
                      <a:gd name="connsiteX23" fmla="*/ 89896 w 292365"/>
                      <a:gd name="connsiteY23" fmla="*/ 443741 h 486750"/>
                      <a:gd name="connsiteX24" fmla="*/ 91102 w 292365"/>
                      <a:gd name="connsiteY24" fmla="*/ 444312 h 486750"/>
                      <a:gd name="connsiteX25" fmla="*/ 93830 w 292365"/>
                      <a:gd name="connsiteY25" fmla="*/ 443043 h 486750"/>
                      <a:gd name="connsiteX26" fmla="*/ 94781 w 292365"/>
                      <a:gd name="connsiteY26" fmla="*/ 437651 h 486750"/>
                      <a:gd name="connsiteX27" fmla="*/ 88754 w 292365"/>
                      <a:gd name="connsiteY27" fmla="*/ 420585 h 486750"/>
                      <a:gd name="connsiteX28" fmla="*/ 64012 w 292365"/>
                      <a:gd name="connsiteY28" fmla="*/ 398634 h 486750"/>
                      <a:gd name="connsiteX29" fmla="*/ 50182 w 292365"/>
                      <a:gd name="connsiteY29" fmla="*/ 391275 h 486750"/>
                      <a:gd name="connsiteX30" fmla="*/ 34449 w 292365"/>
                      <a:gd name="connsiteY30" fmla="*/ 390133 h 486750"/>
                      <a:gd name="connsiteX31" fmla="*/ 10341 w 292365"/>
                      <a:gd name="connsiteY31" fmla="*/ 398761 h 486750"/>
                      <a:gd name="connsiteX32" fmla="*/ 7613 w 292365"/>
                      <a:gd name="connsiteY32" fmla="*/ 398190 h 486750"/>
                      <a:gd name="connsiteX33" fmla="*/ 13450 w 292365"/>
                      <a:gd name="connsiteY33" fmla="*/ 383726 h 486750"/>
                      <a:gd name="connsiteX34" fmla="*/ 30388 w 292365"/>
                      <a:gd name="connsiteY34" fmla="*/ 381125 h 486750"/>
                      <a:gd name="connsiteX35" fmla="*/ 94591 w 292365"/>
                      <a:gd name="connsiteY35" fmla="*/ 413797 h 486750"/>
                      <a:gd name="connsiteX36" fmla="*/ 72577 w 292365"/>
                      <a:gd name="connsiteY36" fmla="*/ 466771 h 486750"/>
                      <a:gd name="connsiteX37" fmla="*/ 44155 w 292365"/>
                      <a:gd name="connsiteY37" fmla="*/ 464233 h 486750"/>
                      <a:gd name="connsiteX38" fmla="*/ 42823 w 292365"/>
                      <a:gd name="connsiteY38" fmla="*/ 463281 h 486750"/>
                      <a:gd name="connsiteX39" fmla="*/ 38509 w 292365"/>
                      <a:gd name="connsiteY39" fmla="*/ 455605 h 486750"/>
                      <a:gd name="connsiteX40" fmla="*/ 41681 w 292365"/>
                      <a:gd name="connsiteY40" fmla="*/ 454273 h 486750"/>
                      <a:gd name="connsiteX41" fmla="*/ 56717 w 292365"/>
                      <a:gd name="connsiteY41" fmla="*/ 460680 h 486750"/>
                      <a:gd name="connsiteX42" fmla="*/ 61475 w 292365"/>
                      <a:gd name="connsiteY42" fmla="*/ 460236 h 486750"/>
                      <a:gd name="connsiteX43" fmla="*/ 68580 w 292365"/>
                      <a:gd name="connsiteY43" fmla="*/ 433908 h 486750"/>
                      <a:gd name="connsiteX44" fmla="*/ 52149 w 292365"/>
                      <a:gd name="connsiteY44" fmla="*/ 427056 h 486750"/>
                      <a:gd name="connsiteX45" fmla="*/ 22395 w 292365"/>
                      <a:gd name="connsiteY45" fmla="*/ 436699 h 486750"/>
                      <a:gd name="connsiteX46" fmla="*/ 18271 w 292365"/>
                      <a:gd name="connsiteY46" fmla="*/ 447928 h 486750"/>
                      <a:gd name="connsiteX47" fmla="*/ 28993 w 292365"/>
                      <a:gd name="connsiteY47" fmla="*/ 472099 h 486750"/>
                      <a:gd name="connsiteX48" fmla="*/ 81712 w 292365"/>
                      <a:gd name="connsiteY48" fmla="*/ 469689 h 486750"/>
                      <a:gd name="connsiteX49" fmla="*/ 106708 w 292365"/>
                      <a:gd name="connsiteY49" fmla="*/ 444756 h 486750"/>
                      <a:gd name="connsiteX50" fmla="*/ 187786 w 292365"/>
                      <a:gd name="connsiteY50" fmla="*/ 365391 h 486750"/>
                      <a:gd name="connsiteX51" fmla="*/ 186771 w 292365"/>
                      <a:gd name="connsiteY51" fmla="*/ 362790 h 486750"/>
                      <a:gd name="connsiteX52" fmla="*/ 183218 w 292365"/>
                      <a:gd name="connsiteY52" fmla="*/ 363171 h 486750"/>
                      <a:gd name="connsiteX53" fmla="*/ 92053 w 292365"/>
                      <a:gd name="connsiteY53" fmla="*/ 374337 h 486750"/>
                      <a:gd name="connsiteX54" fmla="*/ 6091 w 292365"/>
                      <a:gd name="connsiteY54" fmla="*/ 378143 h 486750"/>
                      <a:gd name="connsiteX55" fmla="*/ 0 w 292365"/>
                      <a:gd name="connsiteY55" fmla="*/ 353274 h 486750"/>
                      <a:gd name="connsiteX56" fmla="*/ 167422 w 292365"/>
                      <a:gd name="connsiteY56" fmla="*/ 335701 h 486750"/>
                      <a:gd name="connsiteX57" fmla="*/ 168881 w 292365"/>
                      <a:gd name="connsiteY57" fmla="*/ 334178 h 486750"/>
                      <a:gd name="connsiteX58" fmla="*/ 161268 w 292365"/>
                      <a:gd name="connsiteY58" fmla="*/ 304488 h 486750"/>
                      <a:gd name="connsiteX59" fmla="*/ 141728 w 292365"/>
                      <a:gd name="connsiteY59" fmla="*/ 277589 h 486750"/>
                      <a:gd name="connsiteX60" fmla="*/ 131260 w 292365"/>
                      <a:gd name="connsiteY60" fmla="*/ 275051 h 486750"/>
                      <a:gd name="connsiteX61" fmla="*/ 99286 w 292365"/>
                      <a:gd name="connsiteY61" fmla="*/ 260777 h 486750"/>
                      <a:gd name="connsiteX62" fmla="*/ 83045 w 292365"/>
                      <a:gd name="connsiteY62" fmla="*/ 241047 h 486750"/>
                      <a:gd name="connsiteX63" fmla="*/ 89706 w 292365"/>
                      <a:gd name="connsiteY63" fmla="*/ 226709 h 486750"/>
                      <a:gd name="connsiteX64" fmla="*/ 65789 w 292365"/>
                      <a:gd name="connsiteY64" fmla="*/ 165107 h 486750"/>
                      <a:gd name="connsiteX65" fmla="*/ 58176 w 292365"/>
                      <a:gd name="connsiteY65" fmla="*/ 151911 h 486750"/>
                      <a:gd name="connsiteX66" fmla="*/ 55511 w 292365"/>
                      <a:gd name="connsiteY66" fmla="*/ 150262 h 486750"/>
                      <a:gd name="connsiteX67" fmla="*/ 40793 w 292365"/>
                      <a:gd name="connsiteY67" fmla="*/ 146456 h 486750"/>
                      <a:gd name="connsiteX68" fmla="*/ 40095 w 292365"/>
                      <a:gd name="connsiteY68" fmla="*/ 137701 h 486750"/>
                      <a:gd name="connsiteX69" fmla="*/ 82030 w 292365"/>
                      <a:gd name="connsiteY69" fmla="*/ 69311 h 486750"/>
                      <a:gd name="connsiteX70" fmla="*/ 97319 w 292365"/>
                      <a:gd name="connsiteY70" fmla="*/ 37590 h 486750"/>
                      <a:gd name="connsiteX71" fmla="*/ 102140 w 292365"/>
                      <a:gd name="connsiteY71" fmla="*/ 34672 h 486750"/>
                      <a:gd name="connsiteX72" fmla="*/ 137223 w 292365"/>
                      <a:gd name="connsiteY72" fmla="*/ 32578 h 486750"/>
                      <a:gd name="connsiteX73" fmla="*/ 139571 w 292365"/>
                      <a:gd name="connsiteY73" fmla="*/ 31119 h 486750"/>
                      <a:gd name="connsiteX74" fmla="*/ 138746 w 292365"/>
                      <a:gd name="connsiteY74" fmla="*/ 22111 h 486750"/>
                      <a:gd name="connsiteX75" fmla="*/ 136208 w 292365"/>
                      <a:gd name="connsiteY75" fmla="*/ 20081 h 486750"/>
                      <a:gd name="connsiteX76" fmla="*/ 128025 w 292365"/>
                      <a:gd name="connsiteY76" fmla="*/ 17035 h 486750"/>
                      <a:gd name="connsiteX77" fmla="*/ 125106 w 292365"/>
                      <a:gd name="connsiteY77" fmla="*/ 12214 h 486750"/>
                      <a:gd name="connsiteX78" fmla="*/ 136589 w 292365"/>
                      <a:gd name="connsiteY78" fmla="*/ 3840 h 486750"/>
                      <a:gd name="connsiteX79" fmla="*/ 189753 w 292365"/>
                      <a:gd name="connsiteY79" fmla="*/ 1936 h 486750"/>
                      <a:gd name="connsiteX80" fmla="*/ 198952 w 292365"/>
                      <a:gd name="connsiteY80" fmla="*/ 12150 h 486750"/>
                      <a:gd name="connsiteX81" fmla="*/ 197239 w 292365"/>
                      <a:gd name="connsiteY81" fmla="*/ 13927 h 486750"/>
                      <a:gd name="connsiteX82" fmla="*/ 183472 w 292365"/>
                      <a:gd name="connsiteY82" fmla="*/ 18685 h 486750"/>
                      <a:gd name="connsiteX83" fmla="*/ 180300 w 292365"/>
                      <a:gd name="connsiteY83" fmla="*/ 22364 h 486750"/>
                      <a:gd name="connsiteX84" fmla="*/ 212465 w 292365"/>
                      <a:gd name="connsiteY84" fmla="*/ 32959 h 486750"/>
                      <a:gd name="connsiteX85" fmla="*/ 218428 w 292365"/>
                      <a:gd name="connsiteY85" fmla="*/ 33847 h 486750"/>
                      <a:gd name="connsiteX86" fmla="*/ 222489 w 292365"/>
                      <a:gd name="connsiteY86" fmla="*/ 37781 h 486750"/>
                      <a:gd name="connsiteX87" fmla="*/ 291957 w 292365"/>
                      <a:gd name="connsiteY87" fmla="*/ 142586 h 486750"/>
                      <a:gd name="connsiteX88" fmla="*/ 289927 w 292365"/>
                      <a:gd name="connsiteY88" fmla="*/ 147027 h 486750"/>
                      <a:gd name="connsiteX89" fmla="*/ 271973 w 292365"/>
                      <a:gd name="connsiteY89" fmla="*/ 164663 h 486750"/>
                      <a:gd name="connsiteX90" fmla="*/ 247231 w 292365"/>
                      <a:gd name="connsiteY90" fmla="*/ 226455 h 486750"/>
                      <a:gd name="connsiteX91" fmla="*/ 237143 w 292365"/>
                      <a:gd name="connsiteY91" fmla="*/ 248913 h 486750"/>
                      <a:gd name="connsiteX92" fmla="*/ 238412 w 292365"/>
                      <a:gd name="connsiteY92" fmla="*/ 250499 h 486750"/>
                      <a:gd name="connsiteX93" fmla="*/ 250276 w 292365"/>
                      <a:gd name="connsiteY93" fmla="*/ 252085 h 486750"/>
                      <a:gd name="connsiteX94" fmla="*/ 254653 w 292365"/>
                      <a:gd name="connsiteY94" fmla="*/ 257351 h 486750"/>
                      <a:gd name="connsiteX95" fmla="*/ 244947 w 292365"/>
                      <a:gd name="connsiteY95" fmla="*/ 267501 h 486750"/>
                      <a:gd name="connsiteX96" fmla="*/ 244947 w 292365"/>
                      <a:gd name="connsiteY96" fmla="*/ 267501 h 486750"/>
                      <a:gd name="connsiteX97" fmla="*/ 173829 w 292365"/>
                      <a:gd name="connsiteY97" fmla="*/ 308167 h 486750"/>
                      <a:gd name="connsiteX98" fmla="*/ 180554 w 292365"/>
                      <a:gd name="connsiteY98" fmla="*/ 323076 h 486750"/>
                      <a:gd name="connsiteX99" fmla="*/ 182203 w 292365"/>
                      <a:gd name="connsiteY99" fmla="*/ 325423 h 486750"/>
                      <a:gd name="connsiteX100" fmla="*/ 186517 w 292365"/>
                      <a:gd name="connsiteY100" fmla="*/ 334115 h 486750"/>
                      <a:gd name="connsiteX101" fmla="*/ 188611 w 292365"/>
                      <a:gd name="connsiteY101" fmla="*/ 333861 h 486750"/>
                      <a:gd name="connsiteX102" fmla="*/ 190197 w 292365"/>
                      <a:gd name="connsiteY102" fmla="*/ 315336 h 486750"/>
                      <a:gd name="connsiteX103" fmla="*/ 200728 w 292365"/>
                      <a:gd name="connsiteY103" fmla="*/ 270039 h 486750"/>
                      <a:gd name="connsiteX104" fmla="*/ 199586 w 292365"/>
                      <a:gd name="connsiteY104" fmla="*/ 268961 h 486750"/>
                      <a:gd name="connsiteX105" fmla="*/ 149848 w 292365"/>
                      <a:gd name="connsiteY105" fmla="*/ 271689 h 486750"/>
                      <a:gd name="connsiteX106" fmla="*/ 149404 w 292365"/>
                      <a:gd name="connsiteY106" fmla="*/ 273021 h 486750"/>
                      <a:gd name="connsiteX107" fmla="*/ 172687 w 292365"/>
                      <a:gd name="connsiteY107" fmla="*/ 307786 h 486750"/>
                      <a:gd name="connsiteX108" fmla="*/ 173131 w 292365"/>
                      <a:gd name="connsiteY108" fmla="*/ 308104 h 486750"/>
                      <a:gd name="connsiteX109" fmla="*/ 173512 w 292365"/>
                      <a:gd name="connsiteY109" fmla="*/ 308104 h 486750"/>
                      <a:gd name="connsiteX110" fmla="*/ 173829 w 292365"/>
                      <a:gd name="connsiteY110" fmla="*/ 308294 h 486750"/>
                      <a:gd name="connsiteX111" fmla="*/ 173829 w 292365"/>
                      <a:gd name="connsiteY111" fmla="*/ 308294 h 486750"/>
                      <a:gd name="connsiteX112" fmla="*/ 86851 w 292365"/>
                      <a:gd name="connsiteY112" fmla="*/ 448182 h 486750"/>
                      <a:gd name="connsiteX113" fmla="*/ 86217 w 292365"/>
                      <a:gd name="connsiteY113" fmla="*/ 450086 h 486750"/>
                      <a:gd name="connsiteX114" fmla="*/ 88627 w 292365"/>
                      <a:gd name="connsiteY114" fmla="*/ 451291 h 486750"/>
                      <a:gd name="connsiteX115" fmla="*/ 90467 w 292365"/>
                      <a:gd name="connsiteY115" fmla="*/ 449324 h 486750"/>
                      <a:gd name="connsiteX116" fmla="*/ 89389 w 292365"/>
                      <a:gd name="connsiteY116" fmla="*/ 447611 h 486750"/>
                      <a:gd name="connsiteX117" fmla="*/ 86978 w 292365"/>
                      <a:gd name="connsiteY117" fmla="*/ 448246 h 486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</a:cxnLst>
                    <a:rect l="l" t="t" r="r" b="b"/>
                    <a:pathLst>
                      <a:path w="292365" h="486750">
                        <a:moveTo>
                          <a:pt x="245074" y="267501"/>
                        </a:moveTo>
                        <a:cubicBezTo>
                          <a:pt x="239364" y="269785"/>
                          <a:pt x="233147" y="270483"/>
                          <a:pt x="226359" y="269658"/>
                        </a:cubicBezTo>
                        <a:cubicBezTo>
                          <a:pt x="222108" y="269151"/>
                          <a:pt x="218301" y="268897"/>
                          <a:pt x="215003" y="269087"/>
                        </a:cubicBezTo>
                        <a:cubicBezTo>
                          <a:pt x="213797" y="269087"/>
                          <a:pt x="212972" y="269595"/>
                          <a:pt x="212655" y="270483"/>
                        </a:cubicBezTo>
                        <a:cubicBezTo>
                          <a:pt x="204217" y="291165"/>
                          <a:pt x="199396" y="312418"/>
                          <a:pt x="198127" y="334242"/>
                        </a:cubicBezTo>
                        <a:cubicBezTo>
                          <a:pt x="198127" y="335130"/>
                          <a:pt x="198698" y="335574"/>
                          <a:pt x="199840" y="335511"/>
                        </a:cubicBezTo>
                        <a:cubicBezTo>
                          <a:pt x="212972" y="335003"/>
                          <a:pt x="226168" y="334622"/>
                          <a:pt x="239300" y="334432"/>
                        </a:cubicBezTo>
                        <a:cubicBezTo>
                          <a:pt x="244376" y="334368"/>
                          <a:pt x="247802" y="335764"/>
                          <a:pt x="249641" y="338683"/>
                        </a:cubicBezTo>
                        <a:cubicBezTo>
                          <a:pt x="250530" y="340142"/>
                          <a:pt x="250149" y="341791"/>
                          <a:pt x="248753" y="342870"/>
                        </a:cubicBezTo>
                        <a:lnTo>
                          <a:pt x="234542" y="353908"/>
                        </a:lnTo>
                        <a:cubicBezTo>
                          <a:pt x="233718" y="354543"/>
                          <a:pt x="232576" y="354987"/>
                          <a:pt x="231370" y="354987"/>
                        </a:cubicBezTo>
                        <a:lnTo>
                          <a:pt x="219824" y="355621"/>
                        </a:lnTo>
                        <a:cubicBezTo>
                          <a:pt x="218492" y="355685"/>
                          <a:pt x="217540" y="356192"/>
                          <a:pt x="217096" y="357144"/>
                        </a:cubicBezTo>
                        <a:cubicBezTo>
                          <a:pt x="214876" y="361775"/>
                          <a:pt x="208024" y="361966"/>
                          <a:pt x="204154" y="363742"/>
                        </a:cubicBezTo>
                        <a:cubicBezTo>
                          <a:pt x="178778" y="375605"/>
                          <a:pt x="157525" y="390578"/>
                          <a:pt x="140332" y="408595"/>
                        </a:cubicBezTo>
                        <a:cubicBezTo>
                          <a:pt x="128151" y="421346"/>
                          <a:pt x="118889" y="438222"/>
                          <a:pt x="109436" y="453384"/>
                        </a:cubicBezTo>
                        <a:cubicBezTo>
                          <a:pt x="96177" y="474574"/>
                          <a:pt x="65662" y="495700"/>
                          <a:pt x="31784" y="482821"/>
                        </a:cubicBezTo>
                        <a:cubicBezTo>
                          <a:pt x="22966" y="479459"/>
                          <a:pt x="17764" y="475399"/>
                          <a:pt x="16241" y="470577"/>
                        </a:cubicBezTo>
                        <a:cubicBezTo>
                          <a:pt x="12561" y="459094"/>
                          <a:pt x="11102" y="443741"/>
                          <a:pt x="11864" y="424646"/>
                        </a:cubicBezTo>
                        <a:cubicBezTo>
                          <a:pt x="11864" y="423757"/>
                          <a:pt x="12435" y="423060"/>
                          <a:pt x="13450" y="422552"/>
                        </a:cubicBezTo>
                        <a:cubicBezTo>
                          <a:pt x="20174" y="419126"/>
                          <a:pt x="27343" y="416335"/>
                          <a:pt x="34893" y="414178"/>
                        </a:cubicBezTo>
                        <a:cubicBezTo>
                          <a:pt x="40222" y="412655"/>
                          <a:pt x="45614" y="412465"/>
                          <a:pt x="51070" y="413543"/>
                        </a:cubicBezTo>
                        <a:cubicBezTo>
                          <a:pt x="63251" y="415954"/>
                          <a:pt x="72640" y="419760"/>
                          <a:pt x="79238" y="425090"/>
                        </a:cubicBezTo>
                        <a:cubicBezTo>
                          <a:pt x="82093" y="427310"/>
                          <a:pt x="85582" y="433527"/>
                          <a:pt x="89896" y="443741"/>
                        </a:cubicBezTo>
                        <a:cubicBezTo>
                          <a:pt x="90087" y="444122"/>
                          <a:pt x="90594" y="444376"/>
                          <a:pt x="91102" y="444312"/>
                        </a:cubicBezTo>
                        <a:cubicBezTo>
                          <a:pt x="92434" y="444185"/>
                          <a:pt x="93386" y="443805"/>
                          <a:pt x="93830" y="443043"/>
                        </a:cubicBezTo>
                        <a:cubicBezTo>
                          <a:pt x="94972" y="441204"/>
                          <a:pt x="95289" y="439427"/>
                          <a:pt x="94781" y="437651"/>
                        </a:cubicBezTo>
                        <a:cubicBezTo>
                          <a:pt x="92370" y="428515"/>
                          <a:pt x="90340" y="422805"/>
                          <a:pt x="88754" y="420585"/>
                        </a:cubicBezTo>
                        <a:cubicBezTo>
                          <a:pt x="85329" y="415891"/>
                          <a:pt x="77081" y="408531"/>
                          <a:pt x="64012" y="398634"/>
                        </a:cubicBezTo>
                        <a:cubicBezTo>
                          <a:pt x="60777" y="396160"/>
                          <a:pt x="56146" y="393686"/>
                          <a:pt x="50182" y="391275"/>
                        </a:cubicBezTo>
                        <a:cubicBezTo>
                          <a:pt x="44980" y="389118"/>
                          <a:pt x="40095" y="389943"/>
                          <a:pt x="34449" y="390133"/>
                        </a:cubicBezTo>
                        <a:cubicBezTo>
                          <a:pt x="24044" y="390387"/>
                          <a:pt x="17129" y="393432"/>
                          <a:pt x="10341" y="398761"/>
                        </a:cubicBezTo>
                        <a:cubicBezTo>
                          <a:pt x="9516" y="399396"/>
                          <a:pt x="7994" y="399142"/>
                          <a:pt x="7613" y="398190"/>
                        </a:cubicBezTo>
                        <a:cubicBezTo>
                          <a:pt x="4822" y="391022"/>
                          <a:pt x="6788" y="386200"/>
                          <a:pt x="13450" y="383726"/>
                        </a:cubicBezTo>
                        <a:cubicBezTo>
                          <a:pt x="16939" y="382457"/>
                          <a:pt x="22585" y="381569"/>
                          <a:pt x="30388" y="381125"/>
                        </a:cubicBezTo>
                        <a:cubicBezTo>
                          <a:pt x="58683" y="379475"/>
                          <a:pt x="81522" y="397302"/>
                          <a:pt x="94591" y="413797"/>
                        </a:cubicBezTo>
                        <a:cubicBezTo>
                          <a:pt x="110769" y="434225"/>
                          <a:pt x="96875" y="455922"/>
                          <a:pt x="72577" y="466771"/>
                        </a:cubicBezTo>
                        <a:cubicBezTo>
                          <a:pt x="62870" y="471085"/>
                          <a:pt x="53418" y="470260"/>
                          <a:pt x="44155" y="464233"/>
                        </a:cubicBezTo>
                        <a:cubicBezTo>
                          <a:pt x="43648" y="463916"/>
                          <a:pt x="43267" y="463599"/>
                          <a:pt x="42823" y="463281"/>
                        </a:cubicBezTo>
                        <a:cubicBezTo>
                          <a:pt x="40031" y="460870"/>
                          <a:pt x="38572" y="458333"/>
                          <a:pt x="38509" y="455605"/>
                        </a:cubicBezTo>
                        <a:cubicBezTo>
                          <a:pt x="38509" y="454400"/>
                          <a:pt x="40222" y="453638"/>
                          <a:pt x="41681" y="454273"/>
                        </a:cubicBezTo>
                        <a:lnTo>
                          <a:pt x="56717" y="460680"/>
                        </a:lnTo>
                        <a:cubicBezTo>
                          <a:pt x="58493" y="461441"/>
                          <a:pt x="60079" y="461251"/>
                          <a:pt x="61475" y="460236"/>
                        </a:cubicBezTo>
                        <a:cubicBezTo>
                          <a:pt x="68834" y="454590"/>
                          <a:pt x="77716" y="441204"/>
                          <a:pt x="68580" y="433908"/>
                        </a:cubicBezTo>
                        <a:cubicBezTo>
                          <a:pt x="64139" y="430355"/>
                          <a:pt x="58683" y="428008"/>
                          <a:pt x="52149" y="427056"/>
                        </a:cubicBezTo>
                        <a:cubicBezTo>
                          <a:pt x="40095" y="425216"/>
                          <a:pt x="29183" y="429594"/>
                          <a:pt x="22395" y="436699"/>
                        </a:cubicBezTo>
                        <a:cubicBezTo>
                          <a:pt x="19603" y="439554"/>
                          <a:pt x="18271" y="443297"/>
                          <a:pt x="18271" y="447928"/>
                        </a:cubicBezTo>
                        <a:cubicBezTo>
                          <a:pt x="18271" y="456873"/>
                          <a:pt x="20047" y="467722"/>
                          <a:pt x="28993" y="472099"/>
                        </a:cubicBezTo>
                        <a:cubicBezTo>
                          <a:pt x="47771" y="481299"/>
                          <a:pt x="65345" y="480474"/>
                          <a:pt x="81712" y="469689"/>
                        </a:cubicBezTo>
                        <a:cubicBezTo>
                          <a:pt x="94528" y="461251"/>
                          <a:pt x="102838" y="452877"/>
                          <a:pt x="106708" y="444756"/>
                        </a:cubicBezTo>
                        <a:cubicBezTo>
                          <a:pt x="122442" y="411577"/>
                          <a:pt x="149468" y="385121"/>
                          <a:pt x="187786" y="365391"/>
                        </a:cubicBezTo>
                        <a:cubicBezTo>
                          <a:pt x="190831" y="363869"/>
                          <a:pt x="190451" y="362980"/>
                          <a:pt x="186771" y="362790"/>
                        </a:cubicBezTo>
                        <a:cubicBezTo>
                          <a:pt x="186454" y="362790"/>
                          <a:pt x="185312" y="362917"/>
                          <a:pt x="183218" y="363171"/>
                        </a:cubicBezTo>
                        <a:cubicBezTo>
                          <a:pt x="152957" y="367294"/>
                          <a:pt x="122569" y="371038"/>
                          <a:pt x="92053" y="374337"/>
                        </a:cubicBezTo>
                        <a:cubicBezTo>
                          <a:pt x="64520" y="377255"/>
                          <a:pt x="35844" y="378587"/>
                          <a:pt x="6091" y="378143"/>
                        </a:cubicBezTo>
                        <a:cubicBezTo>
                          <a:pt x="6471" y="369007"/>
                          <a:pt x="4377" y="360697"/>
                          <a:pt x="0" y="353274"/>
                        </a:cubicBezTo>
                        <a:lnTo>
                          <a:pt x="167422" y="335701"/>
                        </a:lnTo>
                        <a:cubicBezTo>
                          <a:pt x="168627" y="335574"/>
                          <a:pt x="169071" y="335067"/>
                          <a:pt x="168881" y="334178"/>
                        </a:cubicBezTo>
                        <a:cubicBezTo>
                          <a:pt x="166407" y="324281"/>
                          <a:pt x="163869" y="314385"/>
                          <a:pt x="161268" y="304488"/>
                        </a:cubicBezTo>
                        <a:cubicBezTo>
                          <a:pt x="158920" y="295479"/>
                          <a:pt x="151625" y="283489"/>
                          <a:pt x="141728" y="277589"/>
                        </a:cubicBezTo>
                        <a:cubicBezTo>
                          <a:pt x="139571" y="276320"/>
                          <a:pt x="136018" y="275432"/>
                          <a:pt x="131260" y="275051"/>
                        </a:cubicBezTo>
                        <a:cubicBezTo>
                          <a:pt x="116732" y="273846"/>
                          <a:pt x="109056" y="269849"/>
                          <a:pt x="99286" y="260777"/>
                        </a:cubicBezTo>
                        <a:cubicBezTo>
                          <a:pt x="94084" y="255892"/>
                          <a:pt x="82220" y="247391"/>
                          <a:pt x="83045" y="241047"/>
                        </a:cubicBezTo>
                        <a:cubicBezTo>
                          <a:pt x="83616" y="236415"/>
                          <a:pt x="91482" y="231403"/>
                          <a:pt x="89706" y="226709"/>
                        </a:cubicBezTo>
                        <a:cubicBezTo>
                          <a:pt x="81712" y="206154"/>
                          <a:pt x="73719" y="185662"/>
                          <a:pt x="65789" y="165107"/>
                        </a:cubicBezTo>
                        <a:cubicBezTo>
                          <a:pt x="64012" y="160413"/>
                          <a:pt x="61411" y="156035"/>
                          <a:pt x="58176" y="151911"/>
                        </a:cubicBezTo>
                        <a:cubicBezTo>
                          <a:pt x="57541" y="151150"/>
                          <a:pt x="56653" y="150579"/>
                          <a:pt x="55511" y="150262"/>
                        </a:cubicBezTo>
                        <a:lnTo>
                          <a:pt x="40793" y="146456"/>
                        </a:lnTo>
                        <a:cubicBezTo>
                          <a:pt x="37874" y="144616"/>
                          <a:pt x="37621" y="141761"/>
                          <a:pt x="40095" y="137701"/>
                        </a:cubicBezTo>
                        <a:cubicBezTo>
                          <a:pt x="54052" y="114925"/>
                          <a:pt x="68009" y="92086"/>
                          <a:pt x="82030" y="69311"/>
                        </a:cubicBezTo>
                        <a:cubicBezTo>
                          <a:pt x="88627" y="58526"/>
                          <a:pt x="93195" y="48439"/>
                          <a:pt x="97319" y="37590"/>
                        </a:cubicBezTo>
                        <a:cubicBezTo>
                          <a:pt x="97953" y="35941"/>
                          <a:pt x="99857" y="34799"/>
                          <a:pt x="102140" y="34672"/>
                        </a:cubicBezTo>
                        <a:lnTo>
                          <a:pt x="137223" y="32578"/>
                        </a:lnTo>
                        <a:cubicBezTo>
                          <a:pt x="138429" y="32515"/>
                          <a:pt x="139254" y="32007"/>
                          <a:pt x="139571" y="31119"/>
                        </a:cubicBezTo>
                        <a:cubicBezTo>
                          <a:pt x="140713" y="28011"/>
                          <a:pt x="140459" y="25029"/>
                          <a:pt x="138746" y="22111"/>
                        </a:cubicBezTo>
                        <a:cubicBezTo>
                          <a:pt x="138239" y="21222"/>
                          <a:pt x="137350" y="20588"/>
                          <a:pt x="136208" y="20081"/>
                        </a:cubicBezTo>
                        <a:lnTo>
                          <a:pt x="128025" y="17035"/>
                        </a:lnTo>
                        <a:cubicBezTo>
                          <a:pt x="125677" y="16147"/>
                          <a:pt x="124408" y="14117"/>
                          <a:pt x="125106" y="12214"/>
                        </a:cubicBezTo>
                        <a:cubicBezTo>
                          <a:pt x="126692" y="8027"/>
                          <a:pt x="130499" y="5299"/>
                          <a:pt x="136589" y="3840"/>
                        </a:cubicBezTo>
                        <a:cubicBezTo>
                          <a:pt x="155495" y="-538"/>
                          <a:pt x="173195" y="-1172"/>
                          <a:pt x="189753" y="1936"/>
                        </a:cubicBezTo>
                        <a:cubicBezTo>
                          <a:pt x="196605" y="3205"/>
                          <a:pt x="199650" y="6631"/>
                          <a:pt x="198952" y="12150"/>
                        </a:cubicBezTo>
                        <a:cubicBezTo>
                          <a:pt x="198888" y="12975"/>
                          <a:pt x="198254" y="13610"/>
                          <a:pt x="197239" y="13927"/>
                        </a:cubicBezTo>
                        <a:lnTo>
                          <a:pt x="183472" y="18685"/>
                        </a:lnTo>
                        <a:cubicBezTo>
                          <a:pt x="181569" y="19319"/>
                          <a:pt x="180300" y="20778"/>
                          <a:pt x="180300" y="22364"/>
                        </a:cubicBezTo>
                        <a:cubicBezTo>
                          <a:pt x="180300" y="36829"/>
                          <a:pt x="198952" y="34038"/>
                          <a:pt x="212465" y="32959"/>
                        </a:cubicBezTo>
                        <a:cubicBezTo>
                          <a:pt x="215129" y="32705"/>
                          <a:pt x="217096" y="32959"/>
                          <a:pt x="218428" y="33847"/>
                        </a:cubicBezTo>
                        <a:cubicBezTo>
                          <a:pt x="219887" y="34735"/>
                          <a:pt x="221220" y="36068"/>
                          <a:pt x="222489" y="37781"/>
                        </a:cubicBezTo>
                        <a:cubicBezTo>
                          <a:pt x="247548" y="71595"/>
                          <a:pt x="270704" y="106487"/>
                          <a:pt x="291957" y="142586"/>
                        </a:cubicBezTo>
                        <a:cubicBezTo>
                          <a:pt x="292972" y="144299"/>
                          <a:pt x="292020" y="146265"/>
                          <a:pt x="289927" y="147027"/>
                        </a:cubicBezTo>
                        <a:cubicBezTo>
                          <a:pt x="281172" y="150452"/>
                          <a:pt x="275208" y="156289"/>
                          <a:pt x="271973" y="164663"/>
                        </a:cubicBezTo>
                        <a:cubicBezTo>
                          <a:pt x="263662" y="186106"/>
                          <a:pt x="255415" y="206661"/>
                          <a:pt x="247231" y="226455"/>
                        </a:cubicBezTo>
                        <a:cubicBezTo>
                          <a:pt x="244059" y="234131"/>
                          <a:pt x="240696" y="241617"/>
                          <a:pt x="237143" y="248913"/>
                        </a:cubicBezTo>
                        <a:cubicBezTo>
                          <a:pt x="236826" y="249611"/>
                          <a:pt x="237397" y="250372"/>
                          <a:pt x="238412" y="250499"/>
                        </a:cubicBezTo>
                        <a:lnTo>
                          <a:pt x="250276" y="252085"/>
                        </a:lnTo>
                        <a:cubicBezTo>
                          <a:pt x="253511" y="252529"/>
                          <a:pt x="255605" y="255003"/>
                          <a:pt x="254653" y="257351"/>
                        </a:cubicBezTo>
                        <a:cubicBezTo>
                          <a:pt x="253194" y="261094"/>
                          <a:pt x="249959" y="264520"/>
                          <a:pt x="244947" y="267501"/>
                        </a:cubicBezTo>
                        <a:lnTo>
                          <a:pt x="244947" y="267501"/>
                        </a:lnTo>
                        <a:close/>
                        <a:moveTo>
                          <a:pt x="173829" y="308167"/>
                        </a:moveTo>
                        <a:cubicBezTo>
                          <a:pt x="173829" y="313750"/>
                          <a:pt x="176050" y="318699"/>
                          <a:pt x="180554" y="323076"/>
                        </a:cubicBezTo>
                        <a:cubicBezTo>
                          <a:pt x="181315" y="323774"/>
                          <a:pt x="181823" y="324599"/>
                          <a:pt x="182203" y="325423"/>
                        </a:cubicBezTo>
                        <a:cubicBezTo>
                          <a:pt x="183345" y="328342"/>
                          <a:pt x="184804" y="331260"/>
                          <a:pt x="186517" y="334115"/>
                        </a:cubicBezTo>
                        <a:cubicBezTo>
                          <a:pt x="187786" y="336145"/>
                          <a:pt x="188484" y="336018"/>
                          <a:pt x="188611" y="333861"/>
                        </a:cubicBezTo>
                        <a:cubicBezTo>
                          <a:pt x="189055" y="327390"/>
                          <a:pt x="189626" y="321236"/>
                          <a:pt x="190197" y="315336"/>
                        </a:cubicBezTo>
                        <a:cubicBezTo>
                          <a:pt x="191656" y="300427"/>
                          <a:pt x="197556" y="285328"/>
                          <a:pt x="200728" y="270039"/>
                        </a:cubicBezTo>
                        <a:cubicBezTo>
                          <a:pt x="200855" y="269532"/>
                          <a:pt x="200348" y="269024"/>
                          <a:pt x="199586" y="268961"/>
                        </a:cubicBezTo>
                        <a:cubicBezTo>
                          <a:pt x="182838" y="267311"/>
                          <a:pt x="166280" y="268199"/>
                          <a:pt x="149848" y="271689"/>
                        </a:cubicBezTo>
                        <a:cubicBezTo>
                          <a:pt x="148706" y="271942"/>
                          <a:pt x="148516" y="272387"/>
                          <a:pt x="149404" y="273021"/>
                        </a:cubicBezTo>
                        <a:cubicBezTo>
                          <a:pt x="161902" y="282854"/>
                          <a:pt x="169642" y="294464"/>
                          <a:pt x="172687" y="307786"/>
                        </a:cubicBezTo>
                        <a:cubicBezTo>
                          <a:pt x="172687" y="307977"/>
                          <a:pt x="172877" y="308104"/>
                          <a:pt x="173131" y="308104"/>
                        </a:cubicBezTo>
                        <a:cubicBezTo>
                          <a:pt x="173258" y="308104"/>
                          <a:pt x="173385" y="308104"/>
                          <a:pt x="173512" y="308104"/>
                        </a:cubicBezTo>
                        <a:cubicBezTo>
                          <a:pt x="173702" y="308104"/>
                          <a:pt x="173829" y="308104"/>
                          <a:pt x="173829" y="308294"/>
                        </a:cubicBezTo>
                        <a:lnTo>
                          <a:pt x="173829" y="308294"/>
                        </a:lnTo>
                        <a:close/>
                        <a:moveTo>
                          <a:pt x="86851" y="448182"/>
                        </a:moveTo>
                        <a:cubicBezTo>
                          <a:pt x="86344" y="448817"/>
                          <a:pt x="86090" y="449451"/>
                          <a:pt x="86217" y="450086"/>
                        </a:cubicBezTo>
                        <a:cubicBezTo>
                          <a:pt x="86344" y="451227"/>
                          <a:pt x="87168" y="451608"/>
                          <a:pt x="88627" y="451291"/>
                        </a:cubicBezTo>
                        <a:cubicBezTo>
                          <a:pt x="89643" y="451037"/>
                          <a:pt x="90277" y="450403"/>
                          <a:pt x="90467" y="449324"/>
                        </a:cubicBezTo>
                        <a:cubicBezTo>
                          <a:pt x="90594" y="448436"/>
                          <a:pt x="90213" y="447865"/>
                          <a:pt x="89389" y="447611"/>
                        </a:cubicBezTo>
                        <a:cubicBezTo>
                          <a:pt x="88501" y="447357"/>
                          <a:pt x="87422" y="447611"/>
                          <a:pt x="86978" y="448246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9879" name="Freeform: Shape 9878">
                    <a:extLst>
                      <a:ext uri="{FF2B5EF4-FFF2-40B4-BE49-F238E27FC236}">
                        <a16:creationId xmlns:a16="http://schemas.microsoft.com/office/drawing/2014/main" id="{2DD0B1F3-52D6-EEC4-7E7E-AF68996A44BF}"/>
                      </a:ext>
                    </a:extLst>
                  </p:cNvPr>
                  <p:cNvSpPr/>
                  <p:nvPr/>
                </p:nvSpPr>
                <p:spPr>
                  <a:xfrm>
                    <a:off x="1862211" y="3114710"/>
                    <a:ext cx="186970" cy="109289"/>
                  </a:xfrm>
                  <a:custGeom>
                    <a:avLst/>
                    <a:gdLst>
                      <a:gd name="connsiteX0" fmla="*/ 1559 w 186970"/>
                      <a:gd name="connsiteY0" fmla="*/ 3300 h 109289"/>
                      <a:gd name="connsiteX1" fmla="*/ 181097 w 186970"/>
                      <a:gd name="connsiteY1" fmla="*/ 1 h 109289"/>
                      <a:gd name="connsiteX2" fmla="*/ 186743 w 186970"/>
                      <a:gd name="connsiteY2" fmla="*/ 5394 h 109289"/>
                      <a:gd name="connsiteX3" fmla="*/ 157624 w 186970"/>
                      <a:gd name="connsiteY3" fmla="*/ 77526 h 109289"/>
                      <a:gd name="connsiteX4" fmla="*/ 149821 w 186970"/>
                      <a:gd name="connsiteY4" fmla="*/ 92499 h 109289"/>
                      <a:gd name="connsiteX5" fmla="*/ 138592 w 186970"/>
                      <a:gd name="connsiteY5" fmla="*/ 102459 h 109289"/>
                      <a:gd name="connsiteX6" fmla="*/ 115372 w 186970"/>
                      <a:gd name="connsiteY6" fmla="*/ 103601 h 109289"/>
                      <a:gd name="connsiteX7" fmla="*/ 80797 w 186970"/>
                      <a:gd name="connsiteY7" fmla="*/ 102712 h 109289"/>
                      <a:gd name="connsiteX8" fmla="*/ 66332 w 186970"/>
                      <a:gd name="connsiteY8" fmla="*/ 108105 h 109289"/>
                      <a:gd name="connsiteX9" fmla="*/ 50472 w 186970"/>
                      <a:gd name="connsiteY9" fmla="*/ 104679 h 109289"/>
                      <a:gd name="connsiteX10" fmla="*/ 33787 w 186970"/>
                      <a:gd name="connsiteY10" fmla="*/ 79493 h 109289"/>
                      <a:gd name="connsiteX11" fmla="*/ 99 w 186970"/>
                      <a:gd name="connsiteY11" fmla="*/ 4823 h 109289"/>
                      <a:gd name="connsiteX12" fmla="*/ 1559 w 186970"/>
                      <a:gd name="connsiteY12" fmla="*/ 3237 h 10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6970" h="109289">
                        <a:moveTo>
                          <a:pt x="1559" y="3300"/>
                        </a:moveTo>
                        <a:lnTo>
                          <a:pt x="181097" y="1"/>
                        </a:lnTo>
                        <a:cubicBezTo>
                          <a:pt x="184904" y="-62"/>
                          <a:pt x="187822" y="2666"/>
                          <a:pt x="186743" y="5394"/>
                        </a:cubicBezTo>
                        <a:cubicBezTo>
                          <a:pt x="177608" y="29628"/>
                          <a:pt x="167901" y="53673"/>
                          <a:pt x="157624" y="77526"/>
                        </a:cubicBezTo>
                        <a:cubicBezTo>
                          <a:pt x="155784" y="81713"/>
                          <a:pt x="153183" y="86725"/>
                          <a:pt x="149821" y="92499"/>
                        </a:cubicBezTo>
                        <a:cubicBezTo>
                          <a:pt x="146966" y="97320"/>
                          <a:pt x="143223" y="100619"/>
                          <a:pt x="138592" y="102459"/>
                        </a:cubicBezTo>
                        <a:cubicBezTo>
                          <a:pt x="131042" y="105440"/>
                          <a:pt x="123302" y="105821"/>
                          <a:pt x="115372" y="103601"/>
                        </a:cubicBezTo>
                        <a:cubicBezTo>
                          <a:pt x="101479" y="99667"/>
                          <a:pt x="94754" y="97320"/>
                          <a:pt x="80797" y="102712"/>
                        </a:cubicBezTo>
                        <a:cubicBezTo>
                          <a:pt x="75721" y="104679"/>
                          <a:pt x="70900" y="106519"/>
                          <a:pt x="66332" y="108105"/>
                        </a:cubicBezTo>
                        <a:cubicBezTo>
                          <a:pt x="59798" y="110452"/>
                          <a:pt x="54532" y="109310"/>
                          <a:pt x="50472" y="104679"/>
                        </a:cubicBezTo>
                        <a:cubicBezTo>
                          <a:pt x="43430" y="96622"/>
                          <a:pt x="37847" y="88184"/>
                          <a:pt x="33787" y="79493"/>
                        </a:cubicBezTo>
                        <a:cubicBezTo>
                          <a:pt x="22177" y="54687"/>
                          <a:pt x="10884" y="29755"/>
                          <a:pt x="99" y="4823"/>
                        </a:cubicBezTo>
                        <a:cubicBezTo>
                          <a:pt x="-281" y="4061"/>
                          <a:pt x="480" y="3300"/>
                          <a:pt x="1559" y="3237"/>
                        </a:cubicBezTo>
                        <a:close/>
                      </a:path>
                    </a:pathLst>
                  </a:custGeom>
                  <a:grpFill/>
                  <a:ln w="634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9786" name="Freeform: Shape 9785">
                <a:extLst>
                  <a:ext uri="{FF2B5EF4-FFF2-40B4-BE49-F238E27FC236}">
                    <a16:creationId xmlns:a16="http://schemas.microsoft.com/office/drawing/2014/main" id="{A031A341-3E52-4FEB-DF1B-437BAA3467EB}"/>
                  </a:ext>
                </a:extLst>
              </p:cNvPr>
              <p:cNvSpPr/>
              <p:nvPr/>
            </p:nvSpPr>
            <p:spPr>
              <a:xfrm>
                <a:off x="20103" y="1994904"/>
                <a:ext cx="1967100" cy="177714"/>
              </a:xfrm>
              <a:custGeom>
                <a:avLst/>
                <a:gdLst>
                  <a:gd name="connsiteX0" fmla="*/ 0 w 1967100"/>
                  <a:gd name="connsiteY0" fmla="*/ 173137 h 177714"/>
                  <a:gd name="connsiteX1" fmla="*/ 1332 w 1967100"/>
                  <a:gd name="connsiteY1" fmla="*/ 35215 h 177714"/>
                  <a:gd name="connsiteX2" fmla="*/ 523010 w 1967100"/>
                  <a:gd name="connsiteY2" fmla="*/ 52915 h 177714"/>
                  <a:gd name="connsiteX3" fmla="*/ 1391457 w 1967100"/>
                  <a:gd name="connsiteY3" fmla="*/ 21702 h 177714"/>
                  <a:gd name="connsiteX4" fmla="*/ 1718053 w 1967100"/>
                  <a:gd name="connsiteY4" fmla="*/ 7428 h 177714"/>
                  <a:gd name="connsiteX5" fmla="*/ 1808266 w 1967100"/>
                  <a:gd name="connsiteY5" fmla="*/ 140084 h 177714"/>
                  <a:gd name="connsiteX6" fmla="*/ 327738 w 1967100"/>
                  <a:gd name="connsiteY6" fmla="*/ 173264 h 177714"/>
                  <a:gd name="connsiteX7" fmla="*/ 63 w 1967100"/>
                  <a:gd name="connsiteY7" fmla="*/ 173137 h 177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7100" h="177714">
                    <a:moveTo>
                      <a:pt x="0" y="173137"/>
                    </a:moveTo>
                    <a:lnTo>
                      <a:pt x="1332" y="35215"/>
                    </a:lnTo>
                    <a:cubicBezTo>
                      <a:pt x="33941" y="29950"/>
                      <a:pt x="342773" y="66746"/>
                      <a:pt x="523010" y="52915"/>
                    </a:cubicBezTo>
                    <a:cubicBezTo>
                      <a:pt x="839391" y="28617"/>
                      <a:pt x="1065052" y="17198"/>
                      <a:pt x="1391457" y="21702"/>
                    </a:cubicBezTo>
                    <a:cubicBezTo>
                      <a:pt x="1644778" y="25192"/>
                      <a:pt x="1401925" y="48792"/>
                      <a:pt x="1718053" y="7428"/>
                    </a:cubicBezTo>
                    <a:cubicBezTo>
                      <a:pt x="2057527" y="-36981"/>
                      <a:pt x="2011722" y="131900"/>
                      <a:pt x="1808266" y="140084"/>
                    </a:cubicBezTo>
                    <a:cubicBezTo>
                      <a:pt x="1268254" y="161781"/>
                      <a:pt x="982007" y="83557"/>
                      <a:pt x="327738" y="173264"/>
                    </a:cubicBezTo>
                    <a:cubicBezTo>
                      <a:pt x="254336" y="183351"/>
                      <a:pt x="79746" y="173137"/>
                      <a:pt x="63" y="173137"/>
                    </a:cubicBezTo>
                    <a:close/>
                  </a:path>
                </a:pathLst>
              </a:custGeom>
              <a:grpFill/>
              <a:ln w="63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pic>
        <p:nvPicPr>
          <p:cNvPr id="12550" name="Picture 12549">
            <a:extLst>
              <a:ext uri="{FF2B5EF4-FFF2-40B4-BE49-F238E27FC236}">
                <a16:creationId xmlns:a16="http://schemas.microsoft.com/office/drawing/2014/main" id="{7071490D-D6AD-96E6-2D82-7081064950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20179" y="10782062"/>
            <a:ext cx="2255716" cy="6334293"/>
          </a:xfrm>
          <a:prstGeom prst="rect">
            <a:avLst/>
          </a:prstGeom>
        </p:spPr>
      </p:pic>
      <p:pic>
        <p:nvPicPr>
          <p:cNvPr id="13268" name="Picture 13267">
            <a:extLst>
              <a:ext uri="{FF2B5EF4-FFF2-40B4-BE49-F238E27FC236}">
                <a16:creationId xmlns:a16="http://schemas.microsoft.com/office/drawing/2014/main" id="{DF7D81CD-E320-4238-5F0A-B73EAD0D6C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13591" y="10258355"/>
            <a:ext cx="1878473" cy="6858000"/>
          </a:xfrm>
          <a:prstGeom prst="rect">
            <a:avLst/>
          </a:prstGeom>
        </p:spPr>
      </p:pic>
      <p:pic>
        <p:nvPicPr>
          <p:cNvPr id="13714" name="Picture 13713">
            <a:extLst>
              <a:ext uri="{FF2B5EF4-FFF2-40B4-BE49-F238E27FC236}">
                <a16:creationId xmlns:a16="http://schemas.microsoft.com/office/drawing/2014/main" id="{D271BA75-ED98-51F4-F30E-F1A295810D7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4810" y="10672324"/>
            <a:ext cx="1908213" cy="6444031"/>
          </a:xfrm>
          <a:prstGeom prst="rect">
            <a:avLst/>
          </a:prstGeom>
        </p:spPr>
      </p:pic>
      <p:pic>
        <p:nvPicPr>
          <p:cNvPr id="15498" name="Picture 15497">
            <a:extLst>
              <a:ext uri="{FF2B5EF4-FFF2-40B4-BE49-F238E27FC236}">
                <a16:creationId xmlns:a16="http://schemas.microsoft.com/office/drawing/2014/main" id="{62EA2FDC-74F4-5A9D-3091-2729892F5F3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45228" y="10258355"/>
            <a:ext cx="1969561" cy="6858000"/>
          </a:xfrm>
          <a:prstGeom prst="rect">
            <a:avLst/>
          </a:prstGeom>
        </p:spPr>
      </p:pic>
      <p:pic>
        <p:nvPicPr>
          <p:cNvPr id="16212" name="Picture 16211">
            <a:extLst>
              <a:ext uri="{FF2B5EF4-FFF2-40B4-BE49-F238E27FC236}">
                <a16:creationId xmlns:a16="http://schemas.microsoft.com/office/drawing/2014/main" id="{2CD0EE98-9768-288C-21EC-B98FD2E3582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65637" y="10258355"/>
            <a:ext cx="1939743" cy="6858000"/>
          </a:xfrm>
          <a:prstGeom prst="rect">
            <a:avLst/>
          </a:prstGeom>
        </p:spPr>
      </p:pic>
      <p:pic>
        <p:nvPicPr>
          <p:cNvPr id="15052" name="Picture 15051">
            <a:extLst>
              <a:ext uri="{FF2B5EF4-FFF2-40B4-BE49-F238E27FC236}">
                <a16:creationId xmlns:a16="http://schemas.microsoft.com/office/drawing/2014/main" id="{790F766C-43A4-063E-14CD-2117A0BD8FE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545153" y="10916186"/>
            <a:ext cx="1853345" cy="6200169"/>
          </a:xfrm>
          <a:prstGeom prst="rect">
            <a:avLst/>
          </a:prstGeom>
        </p:spPr>
      </p:pic>
      <p:pic>
        <p:nvPicPr>
          <p:cNvPr id="14428" name="Picture 14427">
            <a:extLst>
              <a:ext uri="{FF2B5EF4-FFF2-40B4-BE49-F238E27FC236}">
                <a16:creationId xmlns:a16="http://schemas.microsoft.com/office/drawing/2014/main" id="{C5D069E6-7573-B5C1-F1CA-C9CA74ED5D5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274218" y="10258355"/>
            <a:ext cx="1897679" cy="6858000"/>
          </a:xfrm>
          <a:prstGeom prst="rect">
            <a:avLst/>
          </a:prstGeom>
        </p:spPr>
      </p:pic>
      <p:grpSp>
        <p:nvGrpSpPr>
          <p:cNvPr id="16741" name="Picture 16213">
            <a:extLst>
              <a:ext uri="{FF2B5EF4-FFF2-40B4-BE49-F238E27FC236}">
                <a16:creationId xmlns:a16="http://schemas.microsoft.com/office/drawing/2014/main" id="{AE2148C9-4052-4DCC-7324-690F2B1CA606}"/>
              </a:ext>
            </a:extLst>
          </p:cNvPr>
          <p:cNvGrpSpPr/>
          <p:nvPr/>
        </p:nvGrpSpPr>
        <p:grpSpPr>
          <a:xfrm>
            <a:off x="7627204" y="10521670"/>
            <a:ext cx="3296840" cy="6594685"/>
            <a:chOff x="7583934" y="1674289"/>
            <a:chExt cx="3629128" cy="7259362"/>
          </a:xfrm>
        </p:grpSpPr>
        <p:pic>
          <p:nvPicPr>
            <p:cNvPr id="16214" name="Picture 16213">
              <a:extLst>
                <a:ext uri="{FF2B5EF4-FFF2-40B4-BE49-F238E27FC236}">
                  <a16:creationId xmlns:a16="http://schemas.microsoft.com/office/drawing/2014/main" id="{6A072682-B78A-9CBA-6E98-920F0DB6696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583934" y="1674289"/>
              <a:ext cx="3629128" cy="4246688"/>
            </a:xfrm>
            <a:prstGeom prst="rect">
              <a:avLst/>
            </a:prstGeom>
          </p:spPr>
        </p:pic>
        <p:sp>
          <p:nvSpPr>
            <p:cNvPr id="16740" name="Oval 16739">
              <a:extLst>
                <a:ext uri="{FF2B5EF4-FFF2-40B4-BE49-F238E27FC236}">
                  <a16:creationId xmlns:a16="http://schemas.microsoft.com/office/drawing/2014/main" id="{7AF98857-2DF4-4F4C-05F3-A942E59094F0}"/>
                </a:ext>
              </a:extLst>
            </p:cNvPr>
            <p:cNvSpPr/>
            <p:nvPr/>
          </p:nvSpPr>
          <p:spPr>
            <a:xfrm>
              <a:off x="9138139" y="8412933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217" name="Graphic 1736">
            <a:extLst>
              <a:ext uri="{FF2B5EF4-FFF2-40B4-BE49-F238E27FC236}">
                <a16:creationId xmlns:a16="http://schemas.microsoft.com/office/drawing/2014/main" id="{B034D864-6AFF-85EB-2485-FB82EFED3FAC}"/>
              </a:ext>
            </a:extLst>
          </p:cNvPr>
          <p:cNvGrpSpPr/>
          <p:nvPr/>
        </p:nvGrpSpPr>
        <p:grpSpPr>
          <a:xfrm>
            <a:off x="10577859" y="16175931"/>
            <a:ext cx="915483" cy="940424"/>
            <a:chOff x="6577907" y="3014780"/>
            <a:chExt cx="1770924" cy="1819171"/>
          </a:xfrm>
        </p:grpSpPr>
        <p:grpSp>
          <p:nvGrpSpPr>
            <p:cNvPr id="16573" name="Graphic 1736">
              <a:extLst>
                <a:ext uri="{FF2B5EF4-FFF2-40B4-BE49-F238E27FC236}">
                  <a16:creationId xmlns:a16="http://schemas.microsoft.com/office/drawing/2014/main" id="{15F90D30-B63D-B4A3-25E9-A42CB95D74A6}"/>
                </a:ext>
              </a:extLst>
            </p:cNvPr>
            <p:cNvGrpSpPr/>
            <p:nvPr/>
          </p:nvGrpSpPr>
          <p:grpSpPr>
            <a:xfrm>
              <a:off x="6577907" y="3014780"/>
              <a:ext cx="1770924" cy="1819171"/>
              <a:chOff x="6577907" y="3014780"/>
              <a:chExt cx="1770924" cy="1819171"/>
            </a:xfrm>
          </p:grpSpPr>
          <p:grpSp>
            <p:nvGrpSpPr>
              <p:cNvPr id="16575" name="Graphic 1736">
                <a:extLst>
                  <a:ext uri="{FF2B5EF4-FFF2-40B4-BE49-F238E27FC236}">
                    <a16:creationId xmlns:a16="http://schemas.microsoft.com/office/drawing/2014/main" id="{79C96517-0DDC-775D-2FE1-7CEA440C5AE2}"/>
                  </a:ext>
                </a:extLst>
              </p:cNvPr>
              <p:cNvGrpSpPr/>
              <p:nvPr/>
            </p:nvGrpSpPr>
            <p:grpSpPr>
              <a:xfrm>
                <a:off x="6577907" y="3014780"/>
                <a:ext cx="1770924" cy="1819171"/>
                <a:chOff x="6577907" y="3014780"/>
                <a:chExt cx="1770924" cy="1819171"/>
              </a:xfrm>
            </p:grpSpPr>
            <p:grpSp>
              <p:nvGrpSpPr>
                <p:cNvPr id="16578" name="Graphic 1736">
                  <a:extLst>
                    <a:ext uri="{FF2B5EF4-FFF2-40B4-BE49-F238E27FC236}">
                      <a16:creationId xmlns:a16="http://schemas.microsoft.com/office/drawing/2014/main" id="{3E5D71FA-BD2A-7124-A151-C86B03D0C861}"/>
                    </a:ext>
                  </a:extLst>
                </p:cNvPr>
                <p:cNvGrpSpPr/>
                <p:nvPr/>
              </p:nvGrpSpPr>
              <p:grpSpPr>
                <a:xfrm>
                  <a:off x="6577907" y="3121097"/>
                  <a:ext cx="1045322" cy="1620026"/>
                  <a:chOff x="6577907" y="3121097"/>
                  <a:chExt cx="1045322" cy="1620026"/>
                </a:xfrm>
              </p:grpSpPr>
              <p:sp>
                <p:nvSpPr>
                  <p:cNvPr id="16644" name="Freeform: Shape 16643">
                    <a:extLst>
                      <a:ext uri="{FF2B5EF4-FFF2-40B4-BE49-F238E27FC236}">
                        <a16:creationId xmlns:a16="http://schemas.microsoft.com/office/drawing/2014/main" id="{4CED4900-F36F-F511-8C28-7F85AD11411F}"/>
                      </a:ext>
                    </a:extLst>
                  </p:cNvPr>
                  <p:cNvSpPr/>
                  <p:nvPr/>
                </p:nvSpPr>
                <p:spPr>
                  <a:xfrm>
                    <a:off x="7351715" y="4606290"/>
                    <a:ext cx="184535" cy="128737"/>
                  </a:xfrm>
                  <a:custGeom>
                    <a:avLst/>
                    <a:gdLst>
                      <a:gd name="connsiteX0" fmla="*/ 148460 w 184535"/>
                      <a:gd name="connsiteY0" fmla="*/ 0 h 128737"/>
                      <a:gd name="connsiteX1" fmla="*/ 135601 w 184535"/>
                      <a:gd name="connsiteY1" fmla="*/ 6191 h 128737"/>
                      <a:gd name="connsiteX2" fmla="*/ 122647 w 184535"/>
                      <a:gd name="connsiteY2" fmla="*/ 12192 h 128737"/>
                      <a:gd name="connsiteX3" fmla="*/ 92548 w 184535"/>
                      <a:gd name="connsiteY3" fmla="*/ 25717 h 128737"/>
                      <a:gd name="connsiteX4" fmla="*/ 90071 w 184535"/>
                      <a:gd name="connsiteY4" fmla="*/ 25717 h 128737"/>
                      <a:gd name="connsiteX5" fmla="*/ 88643 w 184535"/>
                      <a:gd name="connsiteY5" fmla="*/ 30289 h 128737"/>
                      <a:gd name="connsiteX6" fmla="*/ 18348 w 184535"/>
                      <a:gd name="connsiteY6" fmla="*/ 92202 h 128737"/>
                      <a:gd name="connsiteX7" fmla="*/ 7871 w 184535"/>
                      <a:gd name="connsiteY7" fmla="*/ 99060 h 128737"/>
                      <a:gd name="connsiteX8" fmla="*/ 10919 w 184535"/>
                      <a:gd name="connsiteY8" fmla="*/ 125349 h 128737"/>
                      <a:gd name="connsiteX9" fmla="*/ 33303 w 184535"/>
                      <a:gd name="connsiteY9" fmla="*/ 127825 h 128737"/>
                      <a:gd name="connsiteX10" fmla="*/ 70165 w 184535"/>
                      <a:gd name="connsiteY10" fmla="*/ 125825 h 128737"/>
                      <a:gd name="connsiteX11" fmla="*/ 97882 w 184535"/>
                      <a:gd name="connsiteY11" fmla="*/ 113633 h 128737"/>
                      <a:gd name="connsiteX12" fmla="*/ 128457 w 184535"/>
                      <a:gd name="connsiteY12" fmla="*/ 90011 h 128737"/>
                      <a:gd name="connsiteX13" fmla="*/ 135887 w 184535"/>
                      <a:gd name="connsiteY13" fmla="*/ 87058 h 128737"/>
                      <a:gd name="connsiteX14" fmla="*/ 137887 w 184535"/>
                      <a:gd name="connsiteY14" fmla="*/ 91440 h 128737"/>
                      <a:gd name="connsiteX15" fmla="*/ 142936 w 184535"/>
                      <a:gd name="connsiteY15" fmla="*/ 101632 h 128737"/>
                      <a:gd name="connsiteX16" fmla="*/ 148841 w 184535"/>
                      <a:gd name="connsiteY16" fmla="*/ 103822 h 128737"/>
                      <a:gd name="connsiteX17" fmla="*/ 180274 w 184535"/>
                      <a:gd name="connsiteY17" fmla="*/ 89249 h 128737"/>
                      <a:gd name="connsiteX18" fmla="*/ 184274 w 184535"/>
                      <a:gd name="connsiteY18" fmla="*/ 80486 h 128737"/>
                      <a:gd name="connsiteX19" fmla="*/ 148460 w 184535"/>
                      <a:gd name="connsiteY19" fmla="*/ 0 h 128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4535" h="128737">
                        <a:moveTo>
                          <a:pt x="148460" y="0"/>
                        </a:moveTo>
                        <a:cubicBezTo>
                          <a:pt x="144173" y="1810"/>
                          <a:pt x="139792" y="3905"/>
                          <a:pt x="135601" y="6191"/>
                        </a:cubicBezTo>
                        <a:cubicBezTo>
                          <a:pt x="131029" y="8668"/>
                          <a:pt x="126743" y="10573"/>
                          <a:pt x="122647" y="12192"/>
                        </a:cubicBezTo>
                        <a:cubicBezTo>
                          <a:pt x="112360" y="16192"/>
                          <a:pt x="102359" y="20669"/>
                          <a:pt x="92548" y="25717"/>
                        </a:cubicBezTo>
                        <a:cubicBezTo>
                          <a:pt x="91786" y="26098"/>
                          <a:pt x="90929" y="26098"/>
                          <a:pt x="90071" y="25717"/>
                        </a:cubicBezTo>
                        <a:cubicBezTo>
                          <a:pt x="89881" y="27908"/>
                          <a:pt x="89310" y="29432"/>
                          <a:pt x="88643" y="30289"/>
                        </a:cubicBezTo>
                        <a:cubicBezTo>
                          <a:pt x="75117" y="46387"/>
                          <a:pt x="37494" y="82582"/>
                          <a:pt x="18348" y="92202"/>
                        </a:cubicBezTo>
                        <a:cubicBezTo>
                          <a:pt x="14920" y="93916"/>
                          <a:pt x="11395" y="96203"/>
                          <a:pt x="7871" y="99060"/>
                        </a:cubicBezTo>
                        <a:cubicBezTo>
                          <a:pt x="-1844" y="106871"/>
                          <a:pt x="-4416" y="121634"/>
                          <a:pt x="10919" y="125349"/>
                        </a:cubicBezTo>
                        <a:cubicBezTo>
                          <a:pt x="17872" y="127063"/>
                          <a:pt x="25302" y="127825"/>
                          <a:pt x="33303" y="127825"/>
                        </a:cubicBezTo>
                        <a:cubicBezTo>
                          <a:pt x="57591" y="127825"/>
                          <a:pt x="52829" y="130873"/>
                          <a:pt x="70165" y="125825"/>
                        </a:cubicBezTo>
                        <a:cubicBezTo>
                          <a:pt x="82547" y="122301"/>
                          <a:pt x="86547" y="121634"/>
                          <a:pt x="97882" y="113633"/>
                        </a:cubicBezTo>
                        <a:cubicBezTo>
                          <a:pt x="106836" y="107347"/>
                          <a:pt x="117027" y="99536"/>
                          <a:pt x="128457" y="90011"/>
                        </a:cubicBezTo>
                        <a:cubicBezTo>
                          <a:pt x="130458" y="86201"/>
                          <a:pt x="132934" y="85249"/>
                          <a:pt x="135887" y="87058"/>
                        </a:cubicBezTo>
                        <a:cubicBezTo>
                          <a:pt x="137220" y="87916"/>
                          <a:pt x="137887" y="89440"/>
                          <a:pt x="137887" y="91440"/>
                        </a:cubicBezTo>
                        <a:lnTo>
                          <a:pt x="142936" y="101632"/>
                        </a:lnTo>
                        <a:cubicBezTo>
                          <a:pt x="144079" y="103822"/>
                          <a:pt x="146650" y="104775"/>
                          <a:pt x="148841" y="103822"/>
                        </a:cubicBezTo>
                        <a:lnTo>
                          <a:pt x="180274" y="89249"/>
                        </a:lnTo>
                        <a:cubicBezTo>
                          <a:pt x="183512" y="87725"/>
                          <a:pt x="185227" y="84011"/>
                          <a:pt x="184274" y="80486"/>
                        </a:cubicBezTo>
                        <a:cubicBezTo>
                          <a:pt x="179416" y="62198"/>
                          <a:pt x="163509" y="7525"/>
                          <a:pt x="148460" y="0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5" name="Freeform: Shape 16644">
                    <a:extLst>
                      <a:ext uri="{FF2B5EF4-FFF2-40B4-BE49-F238E27FC236}">
                        <a16:creationId xmlns:a16="http://schemas.microsoft.com/office/drawing/2014/main" id="{8321860C-83E9-67ED-3E14-3F9431C436B4}"/>
                      </a:ext>
                    </a:extLst>
                  </p:cNvPr>
                  <p:cNvSpPr/>
                  <p:nvPr/>
                </p:nvSpPr>
                <p:spPr>
                  <a:xfrm>
                    <a:off x="7226997" y="4266814"/>
                    <a:ext cx="279225" cy="367316"/>
                  </a:xfrm>
                  <a:custGeom>
                    <a:avLst/>
                    <a:gdLst>
                      <a:gd name="connsiteX0" fmla="*/ 98584 w 279225"/>
                      <a:gd name="connsiteY0" fmla="*/ 177170 h 367316"/>
                      <a:gd name="connsiteX1" fmla="*/ 122777 w 279225"/>
                      <a:gd name="connsiteY1" fmla="*/ 213555 h 367316"/>
                      <a:gd name="connsiteX2" fmla="*/ 125825 w 279225"/>
                      <a:gd name="connsiteY2" fmla="*/ 219651 h 367316"/>
                      <a:gd name="connsiteX3" fmla="*/ 127445 w 279225"/>
                      <a:gd name="connsiteY3" fmla="*/ 222413 h 367316"/>
                      <a:gd name="connsiteX4" fmla="*/ 138399 w 279225"/>
                      <a:gd name="connsiteY4" fmla="*/ 237368 h 367316"/>
                      <a:gd name="connsiteX5" fmla="*/ 146114 w 279225"/>
                      <a:gd name="connsiteY5" fmla="*/ 247845 h 367316"/>
                      <a:gd name="connsiteX6" fmla="*/ 153162 w 279225"/>
                      <a:gd name="connsiteY6" fmla="*/ 258704 h 367316"/>
                      <a:gd name="connsiteX7" fmla="*/ 169164 w 279225"/>
                      <a:gd name="connsiteY7" fmla="*/ 280611 h 367316"/>
                      <a:gd name="connsiteX8" fmla="*/ 190215 w 279225"/>
                      <a:gd name="connsiteY8" fmla="*/ 315378 h 367316"/>
                      <a:gd name="connsiteX9" fmla="*/ 202406 w 279225"/>
                      <a:gd name="connsiteY9" fmla="*/ 339857 h 367316"/>
                      <a:gd name="connsiteX10" fmla="*/ 207740 w 279225"/>
                      <a:gd name="connsiteY10" fmla="*/ 366908 h 367316"/>
                      <a:gd name="connsiteX11" fmla="*/ 210408 w 279225"/>
                      <a:gd name="connsiteY11" fmla="*/ 367003 h 367316"/>
                      <a:gd name="connsiteX12" fmla="*/ 242792 w 279225"/>
                      <a:gd name="connsiteY12" fmla="*/ 352525 h 367316"/>
                      <a:gd name="connsiteX13" fmla="*/ 256699 w 279225"/>
                      <a:gd name="connsiteY13" fmla="*/ 346048 h 367316"/>
                      <a:gd name="connsiteX14" fmla="*/ 270510 w 279225"/>
                      <a:gd name="connsiteY14" fmla="*/ 339380 h 367316"/>
                      <a:gd name="connsiteX15" fmla="*/ 278035 w 279225"/>
                      <a:gd name="connsiteY15" fmla="*/ 334523 h 367316"/>
                      <a:gd name="connsiteX16" fmla="*/ 279178 w 279225"/>
                      <a:gd name="connsiteY16" fmla="*/ 332046 h 367316"/>
                      <a:gd name="connsiteX17" fmla="*/ 276796 w 279225"/>
                      <a:gd name="connsiteY17" fmla="*/ 326236 h 367316"/>
                      <a:gd name="connsiteX18" fmla="*/ 273844 w 279225"/>
                      <a:gd name="connsiteY18" fmla="*/ 320521 h 367316"/>
                      <a:gd name="connsiteX19" fmla="*/ 194406 w 279225"/>
                      <a:gd name="connsiteY19" fmla="*/ 144880 h 367316"/>
                      <a:gd name="connsiteX20" fmla="*/ 160782 w 279225"/>
                      <a:gd name="connsiteY20" fmla="*/ 89445 h 367316"/>
                      <a:gd name="connsiteX21" fmla="*/ 115919 w 279225"/>
                      <a:gd name="connsiteY21" fmla="*/ 20388 h 367316"/>
                      <a:gd name="connsiteX22" fmla="*/ 108204 w 279225"/>
                      <a:gd name="connsiteY22" fmla="*/ 5 h 367316"/>
                      <a:gd name="connsiteX23" fmla="*/ 83534 w 279225"/>
                      <a:gd name="connsiteY23" fmla="*/ 4005 h 367316"/>
                      <a:gd name="connsiteX24" fmla="*/ 70485 w 279225"/>
                      <a:gd name="connsiteY24" fmla="*/ 8863 h 367316"/>
                      <a:gd name="connsiteX25" fmla="*/ 0 w 279225"/>
                      <a:gd name="connsiteY25" fmla="*/ 23150 h 367316"/>
                      <a:gd name="connsiteX26" fmla="*/ 63532 w 279225"/>
                      <a:gd name="connsiteY26" fmla="*/ 123258 h 367316"/>
                      <a:gd name="connsiteX27" fmla="*/ 80486 w 279225"/>
                      <a:gd name="connsiteY27" fmla="*/ 150500 h 367316"/>
                      <a:gd name="connsiteX28" fmla="*/ 98584 w 279225"/>
                      <a:gd name="connsiteY28" fmla="*/ 176979 h 367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79225" h="367316">
                        <a:moveTo>
                          <a:pt x="98584" y="177170"/>
                        </a:moveTo>
                        <a:cubicBezTo>
                          <a:pt x="107347" y="188600"/>
                          <a:pt x="114015" y="201554"/>
                          <a:pt x="122777" y="213555"/>
                        </a:cubicBezTo>
                        <a:cubicBezTo>
                          <a:pt x="124111" y="215365"/>
                          <a:pt x="125159" y="217461"/>
                          <a:pt x="125825" y="219651"/>
                        </a:cubicBezTo>
                        <a:cubicBezTo>
                          <a:pt x="126111" y="220699"/>
                          <a:pt x="126682" y="221652"/>
                          <a:pt x="127445" y="222413"/>
                        </a:cubicBezTo>
                        <a:cubicBezTo>
                          <a:pt x="131731" y="227081"/>
                          <a:pt x="134208" y="232701"/>
                          <a:pt x="138399" y="237368"/>
                        </a:cubicBezTo>
                        <a:cubicBezTo>
                          <a:pt x="141256" y="240606"/>
                          <a:pt x="143828" y="244035"/>
                          <a:pt x="146114" y="247845"/>
                        </a:cubicBezTo>
                        <a:cubicBezTo>
                          <a:pt x="149162" y="252894"/>
                          <a:pt x="151543" y="256608"/>
                          <a:pt x="153162" y="258704"/>
                        </a:cubicBezTo>
                        <a:cubicBezTo>
                          <a:pt x="158782" y="265943"/>
                          <a:pt x="164402" y="272705"/>
                          <a:pt x="169164" y="280611"/>
                        </a:cubicBezTo>
                        <a:cubicBezTo>
                          <a:pt x="176403" y="292613"/>
                          <a:pt x="183356" y="304138"/>
                          <a:pt x="190215" y="315378"/>
                        </a:cubicBezTo>
                        <a:cubicBezTo>
                          <a:pt x="194977" y="323093"/>
                          <a:pt x="197263" y="332046"/>
                          <a:pt x="202406" y="339857"/>
                        </a:cubicBezTo>
                        <a:cubicBezTo>
                          <a:pt x="204978" y="343762"/>
                          <a:pt x="206788" y="352715"/>
                          <a:pt x="207740" y="366908"/>
                        </a:cubicBezTo>
                        <a:cubicBezTo>
                          <a:pt x="208693" y="367384"/>
                          <a:pt x="209645" y="367479"/>
                          <a:pt x="210408" y="367003"/>
                        </a:cubicBezTo>
                        <a:cubicBezTo>
                          <a:pt x="220980" y="361669"/>
                          <a:pt x="231743" y="356811"/>
                          <a:pt x="242792" y="352525"/>
                        </a:cubicBezTo>
                        <a:cubicBezTo>
                          <a:pt x="247174" y="350811"/>
                          <a:pt x="251841" y="348715"/>
                          <a:pt x="256699" y="346048"/>
                        </a:cubicBezTo>
                        <a:cubicBezTo>
                          <a:pt x="261271" y="343571"/>
                          <a:pt x="265938" y="341381"/>
                          <a:pt x="270510" y="339380"/>
                        </a:cubicBezTo>
                        <a:lnTo>
                          <a:pt x="278035" y="334523"/>
                        </a:lnTo>
                        <a:cubicBezTo>
                          <a:pt x="278988" y="333951"/>
                          <a:pt x="279368" y="333094"/>
                          <a:pt x="279178" y="332046"/>
                        </a:cubicBezTo>
                        <a:cubicBezTo>
                          <a:pt x="278988" y="330141"/>
                          <a:pt x="278225" y="328141"/>
                          <a:pt x="276796" y="326236"/>
                        </a:cubicBezTo>
                        <a:cubicBezTo>
                          <a:pt x="275558" y="324426"/>
                          <a:pt x="274511" y="322521"/>
                          <a:pt x="273844" y="320521"/>
                        </a:cubicBezTo>
                        <a:cubicBezTo>
                          <a:pt x="254127" y="267276"/>
                          <a:pt x="218027" y="192314"/>
                          <a:pt x="194406" y="144880"/>
                        </a:cubicBezTo>
                        <a:cubicBezTo>
                          <a:pt x="190309" y="136593"/>
                          <a:pt x="179070" y="118115"/>
                          <a:pt x="160782" y="89445"/>
                        </a:cubicBezTo>
                        <a:cubicBezTo>
                          <a:pt x="146590" y="67251"/>
                          <a:pt x="131636" y="44201"/>
                          <a:pt x="115919" y="20388"/>
                        </a:cubicBezTo>
                        <a:cubicBezTo>
                          <a:pt x="110680" y="12387"/>
                          <a:pt x="108109" y="5624"/>
                          <a:pt x="108204" y="5"/>
                        </a:cubicBezTo>
                        <a:cubicBezTo>
                          <a:pt x="99156" y="-91"/>
                          <a:pt x="90964" y="1243"/>
                          <a:pt x="83534" y="4005"/>
                        </a:cubicBezTo>
                        <a:lnTo>
                          <a:pt x="70485" y="8863"/>
                        </a:lnTo>
                        <a:cubicBezTo>
                          <a:pt x="47340" y="15626"/>
                          <a:pt x="23813" y="20388"/>
                          <a:pt x="0" y="23150"/>
                        </a:cubicBezTo>
                        <a:cubicBezTo>
                          <a:pt x="20479" y="56774"/>
                          <a:pt x="41624" y="90206"/>
                          <a:pt x="63532" y="123258"/>
                        </a:cubicBezTo>
                        <a:cubicBezTo>
                          <a:pt x="65913" y="126973"/>
                          <a:pt x="71628" y="136022"/>
                          <a:pt x="80486" y="150500"/>
                        </a:cubicBezTo>
                        <a:cubicBezTo>
                          <a:pt x="86583" y="160406"/>
                          <a:pt x="92583" y="169264"/>
                          <a:pt x="98584" y="176979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6" name="Freeform: Shape 16645">
                    <a:extLst>
                      <a:ext uri="{FF2B5EF4-FFF2-40B4-BE49-F238E27FC236}">
                        <a16:creationId xmlns:a16="http://schemas.microsoft.com/office/drawing/2014/main" id="{E982A69A-E002-10DE-76B7-1B0A45D3B0CC}"/>
                      </a:ext>
                    </a:extLst>
                  </p:cNvPr>
                  <p:cNvSpPr/>
                  <p:nvPr/>
                </p:nvSpPr>
                <p:spPr>
                  <a:xfrm>
                    <a:off x="6696932" y="4257294"/>
                    <a:ext cx="253840" cy="418623"/>
                  </a:xfrm>
                  <a:custGeom>
                    <a:avLst/>
                    <a:gdLst>
                      <a:gd name="connsiteX0" fmla="*/ 145446 w 253840"/>
                      <a:gd name="connsiteY0" fmla="*/ 95 h 418623"/>
                      <a:gd name="connsiteX1" fmla="*/ 140208 w 253840"/>
                      <a:gd name="connsiteY1" fmla="*/ 15430 h 418623"/>
                      <a:gd name="connsiteX2" fmla="*/ 119253 w 253840"/>
                      <a:gd name="connsiteY2" fmla="*/ 73247 h 418623"/>
                      <a:gd name="connsiteX3" fmla="*/ 97536 w 253840"/>
                      <a:gd name="connsiteY3" fmla="*/ 130778 h 418623"/>
                      <a:gd name="connsiteX4" fmla="*/ 31622 w 253840"/>
                      <a:gd name="connsiteY4" fmla="*/ 308038 h 418623"/>
                      <a:gd name="connsiteX5" fmla="*/ 19812 w 253840"/>
                      <a:gd name="connsiteY5" fmla="*/ 346615 h 418623"/>
                      <a:gd name="connsiteX6" fmla="*/ 0 w 253840"/>
                      <a:gd name="connsiteY6" fmla="*/ 393383 h 418623"/>
                      <a:gd name="connsiteX7" fmla="*/ 47339 w 253840"/>
                      <a:gd name="connsiteY7" fmla="*/ 418624 h 418623"/>
                      <a:gd name="connsiteX8" fmla="*/ 60579 w 253840"/>
                      <a:gd name="connsiteY8" fmla="*/ 388906 h 418623"/>
                      <a:gd name="connsiteX9" fmla="*/ 154305 w 253840"/>
                      <a:gd name="connsiteY9" fmla="*/ 243173 h 418623"/>
                      <a:gd name="connsiteX10" fmla="*/ 184880 w 253840"/>
                      <a:gd name="connsiteY10" fmla="*/ 196025 h 418623"/>
                      <a:gd name="connsiteX11" fmla="*/ 207645 w 253840"/>
                      <a:gd name="connsiteY11" fmla="*/ 144780 h 418623"/>
                      <a:gd name="connsiteX12" fmla="*/ 226123 w 253840"/>
                      <a:gd name="connsiteY12" fmla="*/ 89821 h 418623"/>
                      <a:gd name="connsiteX13" fmla="*/ 253841 w 253840"/>
                      <a:gd name="connsiteY13" fmla="*/ 24289 h 418623"/>
                      <a:gd name="connsiteX14" fmla="*/ 145637 w 253840"/>
                      <a:gd name="connsiteY14" fmla="*/ 0 h 418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3840" h="418623">
                        <a:moveTo>
                          <a:pt x="145446" y="95"/>
                        </a:moveTo>
                        <a:cubicBezTo>
                          <a:pt x="144208" y="4096"/>
                          <a:pt x="142494" y="9144"/>
                          <a:pt x="140208" y="15430"/>
                        </a:cubicBezTo>
                        <a:lnTo>
                          <a:pt x="119253" y="73247"/>
                        </a:lnTo>
                        <a:cubicBezTo>
                          <a:pt x="112871" y="90964"/>
                          <a:pt x="105632" y="110109"/>
                          <a:pt x="97536" y="130778"/>
                        </a:cubicBezTo>
                        <a:cubicBezTo>
                          <a:pt x="74485" y="189452"/>
                          <a:pt x="52578" y="248507"/>
                          <a:pt x="31622" y="308038"/>
                        </a:cubicBezTo>
                        <a:lnTo>
                          <a:pt x="19812" y="346615"/>
                        </a:lnTo>
                        <a:cubicBezTo>
                          <a:pt x="14764" y="363188"/>
                          <a:pt x="8191" y="378714"/>
                          <a:pt x="0" y="393383"/>
                        </a:cubicBezTo>
                        <a:cubicBezTo>
                          <a:pt x="13144" y="405098"/>
                          <a:pt x="28860" y="413480"/>
                          <a:pt x="47339" y="418624"/>
                        </a:cubicBezTo>
                        <a:cubicBezTo>
                          <a:pt x="53625" y="403098"/>
                          <a:pt x="58102" y="393192"/>
                          <a:pt x="60579" y="388906"/>
                        </a:cubicBezTo>
                        <a:cubicBezTo>
                          <a:pt x="95535" y="330803"/>
                          <a:pt x="126778" y="282226"/>
                          <a:pt x="154305" y="243173"/>
                        </a:cubicBezTo>
                        <a:cubicBezTo>
                          <a:pt x="167068" y="225076"/>
                          <a:pt x="177260" y="209359"/>
                          <a:pt x="184880" y="196025"/>
                        </a:cubicBezTo>
                        <a:cubicBezTo>
                          <a:pt x="193071" y="181832"/>
                          <a:pt x="200596" y="164687"/>
                          <a:pt x="207645" y="144780"/>
                        </a:cubicBezTo>
                        <a:cubicBezTo>
                          <a:pt x="214217" y="126016"/>
                          <a:pt x="220408" y="107633"/>
                          <a:pt x="226123" y="89821"/>
                        </a:cubicBezTo>
                        <a:cubicBezTo>
                          <a:pt x="232981" y="68199"/>
                          <a:pt x="242221" y="46387"/>
                          <a:pt x="253841" y="24289"/>
                        </a:cubicBezTo>
                        <a:cubicBezTo>
                          <a:pt x="216789" y="19145"/>
                          <a:pt x="180784" y="11049"/>
                          <a:pt x="145637" y="0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7" name="Freeform: Shape 16646">
                    <a:extLst>
                      <a:ext uri="{FF2B5EF4-FFF2-40B4-BE49-F238E27FC236}">
                        <a16:creationId xmlns:a16="http://schemas.microsoft.com/office/drawing/2014/main" id="{D8E38392-F5E2-5B79-E525-F6225EA8C19A}"/>
                      </a:ext>
                    </a:extLst>
                  </p:cNvPr>
                  <p:cNvSpPr/>
                  <p:nvPr/>
                </p:nvSpPr>
                <p:spPr>
                  <a:xfrm>
                    <a:off x="6842569" y="3972549"/>
                    <a:ext cx="492728" cy="343876"/>
                  </a:xfrm>
                  <a:custGeom>
                    <a:avLst/>
                    <a:gdLst>
                      <a:gd name="connsiteX0" fmla="*/ 83915 w 492728"/>
                      <a:gd name="connsiteY0" fmla="*/ 17663 h 343876"/>
                      <a:gd name="connsiteX1" fmla="*/ 57531 w 492728"/>
                      <a:gd name="connsiteY1" fmla="*/ 88815 h 343876"/>
                      <a:gd name="connsiteX2" fmla="*/ 57531 w 492728"/>
                      <a:gd name="connsiteY2" fmla="*/ 89101 h 343876"/>
                      <a:gd name="connsiteX3" fmla="*/ 0 w 492728"/>
                      <a:gd name="connsiteY3" fmla="*/ 284839 h 343876"/>
                      <a:gd name="connsiteX4" fmla="*/ 108204 w 492728"/>
                      <a:gd name="connsiteY4" fmla="*/ 309128 h 343876"/>
                      <a:gd name="connsiteX5" fmla="*/ 384524 w 492728"/>
                      <a:gd name="connsiteY5" fmla="*/ 317605 h 343876"/>
                      <a:gd name="connsiteX6" fmla="*/ 455009 w 492728"/>
                      <a:gd name="connsiteY6" fmla="*/ 303318 h 343876"/>
                      <a:gd name="connsiteX7" fmla="*/ 468059 w 492728"/>
                      <a:gd name="connsiteY7" fmla="*/ 298460 h 343876"/>
                      <a:gd name="connsiteX8" fmla="*/ 492728 w 492728"/>
                      <a:gd name="connsiteY8" fmla="*/ 294460 h 343876"/>
                      <a:gd name="connsiteX9" fmla="*/ 487299 w 492728"/>
                      <a:gd name="connsiteY9" fmla="*/ 258455 h 343876"/>
                      <a:gd name="connsiteX10" fmla="*/ 479012 w 492728"/>
                      <a:gd name="connsiteY10" fmla="*/ 225118 h 343876"/>
                      <a:gd name="connsiteX11" fmla="*/ 451199 w 492728"/>
                      <a:gd name="connsiteY11" fmla="*/ 30998 h 343876"/>
                      <a:gd name="connsiteX12" fmla="*/ 450342 w 492728"/>
                      <a:gd name="connsiteY12" fmla="*/ 1661 h 343876"/>
                      <a:gd name="connsiteX13" fmla="*/ 447675 w 492728"/>
                      <a:gd name="connsiteY13" fmla="*/ 423 h 343876"/>
                      <a:gd name="connsiteX14" fmla="*/ 421291 w 492728"/>
                      <a:gd name="connsiteY14" fmla="*/ 14901 h 343876"/>
                      <a:gd name="connsiteX15" fmla="*/ 378714 w 492728"/>
                      <a:gd name="connsiteY15" fmla="*/ 24902 h 343876"/>
                      <a:gd name="connsiteX16" fmla="*/ 372237 w 492728"/>
                      <a:gd name="connsiteY16" fmla="*/ 25283 h 343876"/>
                      <a:gd name="connsiteX17" fmla="*/ 366046 w 492728"/>
                      <a:gd name="connsiteY17" fmla="*/ 25855 h 343876"/>
                      <a:gd name="connsiteX18" fmla="*/ 330422 w 492728"/>
                      <a:gd name="connsiteY18" fmla="*/ 30712 h 343876"/>
                      <a:gd name="connsiteX19" fmla="*/ 238220 w 492728"/>
                      <a:gd name="connsiteY19" fmla="*/ 32617 h 343876"/>
                      <a:gd name="connsiteX20" fmla="*/ 224790 w 492728"/>
                      <a:gd name="connsiteY20" fmla="*/ 32617 h 343876"/>
                      <a:gd name="connsiteX21" fmla="*/ 197168 w 492728"/>
                      <a:gd name="connsiteY21" fmla="*/ 30427 h 343876"/>
                      <a:gd name="connsiteX22" fmla="*/ 183452 w 492728"/>
                      <a:gd name="connsiteY22" fmla="*/ 27093 h 343876"/>
                      <a:gd name="connsiteX23" fmla="*/ 179832 w 492728"/>
                      <a:gd name="connsiteY23" fmla="*/ 25759 h 343876"/>
                      <a:gd name="connsiteX24" fmla="*/ 178594 w 492728"/>
                      <a:gd name="connsiteY24" fmla="*/ 24045 h 343876"/>
                      <a:gd name="connsiteX25" fmla="*/ 84106 w 492728"/>
                      <a:gd name="connsiteY25" fmla="*/ 17663 h 343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492728" h="343876">
                        <a:moveTo>
                          <a:pt x="83915" y="17663"/>
                        </a:moveTo>
                        <a:cubicBezTo>
                          <a:pt x="70771" y="17092"/>
                          <a:pt x="58674" y="77956"/>
                          <a:pt x="57531" y="88815"/>
                        </a:cubicBezTo>
                        <a:cubicBezTo>
                          <a:pt x="57531" y="88815"/>
                          <a:pt x="57531" y="89005"/>
                          <a:pt x="57531" y="89101"/>
                        </a:cubicBezTo>
                        <a:cubicBezTo>
                          <a:pt x="37338" y="153204"/>
                          <a:pt x="18192" y="218450"/>
                          <a:pt x="0" y="284839"/>
                        </a:cubicBezTo>
                        <a:cubicBezTo>
                          <a:pt x="35147" y="295888"/>
                          <a:pt x="71247" y="303985"/>
                          <a:pt x="108204" y="309128"/>
                        </a:cubicBezTo>
                        <a:cubicBezTo>
                          <a:pt x="272701" y="413617"/>
                          <a:pt x="198215" y="241786"/>
                          <a:pt x="384524" y="317605"/>
                        </a:cubicBezTo>
                        <a:cubicBezTo>
                          <a:pt x="408337" y="314843"/>
                          <a:pt x="431863" y="310081"/>
                          <a:pt x="455009" y="303318"/>
                        </a:cubicBezTo>
                        <a:lnTo>
                          <a:pt x="468059" y="298460"/>
                        </a:lnTo>
                        <a:cubicBezTo>
                          <a:pt x="475488" y="295698"/>
                          <a:pt x="483679" y="294364"/>
                          <a:pt x="492728" y="294460"/>
                        </a:cubicBezTo>
                        <a:cubicBezTo>
                          <a:pt x="492157" y="282744"/>
                          <a:pt x="490347" y="270742"/>
                          <a:pt x="487299" y="258455"/>
                        </a:cubicBezTo>
                        <a:lnTo>
                          <a:pt x="479012" y="225118"/>
                        </a:lnTo>
                        <a:cubicBezTo>
                          <a:pt x="466058" y="160919"/>
                          <a:pt x="456819" y="96244"/>
                          <a:pt x="451199" y="30998"/>
                        </a:cubicBezTo>
                        <a:lnTo>
                          <a:pt x="450342" y="1661"/>
                        </a:lnTo>
                        <a:cubicBezTo>
                          <a:pt x="450342" y="232"/>
                          <a:pt x="448627" y="-530"/>
                          <a:pt x="447675" y="423"/>
                        </a:cubicBezTo>
                        <a:cubicBezTo>
                          <a:pt x="439960" y="7376"/>
                          <a:pt x="431197" y="12234"/>
                          <a:pt x="421291" y="14901"/>
                        </a:cubicBezTo>
                        <a:cubicBezTo>
                          <a:pt x="404241" y="19663"/>
                          <a:pt x="390049" y="22997"/>
                          <a:pt x="378714" y="24902"/>
                        </a:cubicBezTo>
                        <a:cubicBezTo>
                          <a:pt x="376618" y="25283"/>
                          <a:pt x="374523" y="25283"/>
                          <a:pt x="372237" y="25283"/>
                        </a:cubicBezTo>
                        <a:cubicBezTo>
                          <a:pt x="370332" y="25188"/>
                          <a:pt x="368332" y="25283"/>
                          <a:pt x="366046" y="25855"/>
                        </a:cubicBezTo>
                        <a:cubicBezTo>
                          <a:pt x="355473" y="28236"/>
                          <a:pt x="343662" y="29760"/>
                          <a:pt x="330422" y="30712"/>
                        </a:cubicBezTo>
                        <a:cubicBezTo>
                          <a:pt x="292322" y="33284"/>
                          <a:pt x="261651" y="33856"/>
                          <a:pt x="238220" y="32617"/>
                        </a:cubicBezTo>
                        <a:cubicBezTo>
                          <a:pt x="233458" y="32427"/>
                          <a:pt x="228981" y="32332"/>
                          <a:pt x="224790" y="32617"/>
                        </a:cubicBezTo>
                        <a:cubicBezTo>
                          <a:pt x="215169" y="33094"/>
                          <a:pt x="206597" y="31284"/>
                          <a:pt x="197168" y="30427"/>
                        </a:cubicBezTo>
                        <a:cubicBezTo>
                          <a:pt x="192405" y="29950"/>
                          <a:pt x="187833" y="28903"/>
                          <a:pt x="183452" y="27093"/>
                        </a:cubicBezTo>
                        <a:cubicBezTo>
                          <a:pt x="182213" y="26617"/>
                          <a:pt x="181070" y="26236"/>
                          <a:pt x="179832" y="25759"/>
                        </a:cubicBezTo>
                        <a:cubicBezTo>
                          <a:pt x="179451" y="25188"/>
                          <a:pt x="178975" y="24616"/>
                          <a:pt x="178594" y="24045"/>
                        </a:cubicBezTo>
                        <a:cubicBezTo>
                          <a:pt x="170402" y="14520"/>
                          <a:pt x="101346" y="18330"/>
                          <a:pt x="84106" y="17663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8" name="Freeform: Shape 16647">
                    <a:extLst>
                      <a:ext uri="{FF2B5EF4-FFF2-40B4-BE49-F238E27FC236}">
                        <a16:creationId xmlns:a16="http://schemas.microsoft.com/office/drawing/2014/main" id="{4E63BF6A-E82E-3A5A-31E8-7773B39E1197}"/>
                      </a:ext>
                    </a:extLst>
                  </p:cNvPr>
                  <p:cNvSpPr/>
                  <p:nvPr/>
                </p:nvSpPr>
                <p:spPr>
                  <a:xfrm>
                    <a:off x="6976370" y="3121097"/>
                    <a:ext cx="350755" cy="256208"/>
                  </a:xfrm>
                  <a:custGeom>
                    <a:avLst/>
                    <a:gdLst>
                      <a:gd name="connsiteX0" fmla="*/ 120 w 350755"/>
                      <a:gd name="connsiteY0" fmla="*/ 61777 h 256208"/>
                      <a:gd name="connsiteX1" fmla="*/ 30219 w 350755"/>
                      <a:gd name="connsiteY1" fmla="*/ 108545 h 256208"/>
                      <a:gd name="connsiteX2" fmla="*/ 57461 w 350755"/>
                      <a:gd name="connsiteY2" fmla="*/ 117403 h 256208"/>
                      <a:gd name="connsiteX3" fmla="*/ 60223 w 350755"/>
                      <a:gd name="connsiteY3" fmla="*/ 116260 h 256208"/>
                      <a:gd name="connsiteX4" fmla="*/ 62414 w 350755"/>
                      <a:gd name="connsiteY4" fmla="*/ 115688 h 256208"/>
                      <a:gd name="connsiteX5" fmla="*/ 62509 w 350755"/>
                      <a:gd name="connsiteY5" fmla="*/ 116069 h 256208"/>
                      <a:gd name="connsiteX6" fmla="*/ 65176 w 350755"/>
                      <a:gd name="connsiteY6" fmla="*/ 117689 h 256208"/>
                      <a:gd name="connsiteX7" fmla="*/ 66605 w 350755"/>
                      <a:gd name="connsiteY7" fmla="*/ 117498 h 256208"/>
                      <a:gd name="connsiteX8" fmla="*/ 109943 w 350755"/>
                      <a:gd name="connsiteY8" fmla="*/ 123880 h 256208"/>
                      <a:gd name="connsiteX9" fmla="*/ 126707 w 350755"/>
                      <a:gd name="connsiteY9" fmla="*/ 177601 h 256208"/>
                      <a:gd name="connsiteX10" fmla="*/ 162236 w 350755"/>
                      <a:gd name="connsiteY10" fmla="*/ 227131 h 256208"/>
                      <a:gd name="connsiteX11" fmla="*/ 171284 w 350755"/>
                      <a:gd name="connsiteY11" fmla="*/ 231322 h 256208"/>
                      <a:gd name="connsiteX12" fmla="*/ 179381 w 350755"/>
                      <a:gd name="connsiteY12" fmla="*/ 237418 h 256208"/>
                      <a:gd name="connsiteX13" fmla="*/ 182238 w 350755"/>
                      <a:gd name="connsiteY13" fmla="*/ 238847 h 256208"/>
                      <a:gd name="connsiteX14" fmla="*/ 194716 w 350755"/>
                      <a:gd name="connsiteY14" fmla="*/ 244562 h 256208"/>
                      <a:gd name="connsiteX15" fmla="*/ 183381 w 350755"/>
                      <a:gd name="connsiteY15" fmla="*/ 230179 h 256208"/>
                      <a:gd name="connsiteX16" fmla="*/ 184524 w 350755"/>
                      <a:gd name="connsiteY16" fmla="*/ 229131 h 256208"/>
                      <a:gd name="connsiteX17" fmla="*/ 216147 w 350755"/>
                      <a:gd name="connsiteY17" fmla="*/ 251896 h 256208"/>
                      <a:gd name="connsiteX18" fmla="*/ 217195 w 350755"/>
                      <a:gd name="connsiteY18" fmla="*/ 251705 h 256208"/>
                      <a:gd name="connsiteX19" fmla="*/ 217766 w 350755"/>
                      <a:gd name="connsiteY19" fmla="*/ 250753 h 256208"/>
                      <a:gd name="connsiteX20" fmla="*/ 217576 w 350755"/>
                      <a:gd name="connsiteY20" fmla="*/ 248086 h 256208"/>
                      <a:gd name="connsiteX21" fmla="*/ 210337 w 350755"/>
                      <a:gd name="connsiteY21" fmla="*/ 238847 h 256208"/>
                      <a:gd name="connsiteX22" fmla="*/ 211194 w 350755"/>
                      <a:gd name="connsiteY22" fmla="*/ 237608 h 256208"/>
                      <a:gd name="connsiteX23" fmla="*/ 280632 w 350755"/>
                      <a:gd name="connsiteY23" fmla="*/ 256182 h 256208"/>
                      <a:gd name="connsiteX24" fmla="*/ 283203 w 350755"/>
                      <a:gd name="connsiteY24" fmla="*/ 254277 h 256208"/>
                      <a:gd name="connsiteX25" fmla="*/ 279965 w 350755"/>
                      <a:gd name="connsiteY25" fmla="*/ 250562 h 256208"/>
                      <a:gd name="connsiteX26" fmla="*/ 235864 w 350755"/>
                      <a:gd name="connsiteY26" fmla="*/ 232846 h 256208"/>
                      <a:gd name="connsiteX27" fmla="*/ 235293 w 350755"/>
                      <a:gd name="connsiteY27" fmla="*/ 231608 h 256208"/>
                      <a:gd name="connsiteX28" fmla="*/ 235578 w 350755"/>
                      <a:gd name="connsiteY28" fmla="*/ 230750 h 256208"/>
                      <a:gd name="connsiteX29" fmla="*/ 235673 w 350755"/>
                      <a:gd name="connsiteY29" fmla="*/ 230750 h 256208"/>
                      <a:gd name="connsiteX30" fmla="*/ 301110 w 350755"/>
                      <a:gd name="connsiteY30" fmla="*/ 243800 h 256208"/>
                      <a:gd name="connsiteX31" fmla="*/ 309683 w 350755"/>
                      <a:gd name="connsiteY31" fmla="*/ 238847 h 256208"/>
                      <a:gd name="connsiteX32" fmla="*/ 300349 w 350755"/>
                      <a:gd name="connsiteY32" fmla="*/ 229131 h 256208"/>
                      <a:gd name="connsiteX33" fmla="*/ 293395 w 350755"/>
                      <a:gd name="connsiteY33" fmla="*/ 226750 h 256208"/>
                      <a:gd name="connsiteX34" fmla="*/ 248533 w 350755"/>
                      <a:gd name="connsiteY34" fmla="*/ 214939 h 256208"/>
                      <a:gd name="connsiteX35" fmla="*/ 247770 w 350755"/>
                      <a:gd name="connsiteY35" fmla="*/ 213701 h 256208"/>
                      <a:gd name="connsiteX36" fmla="*/ 247961 w 350755"/>
                      <a:gd name="connsiteY36" fmla="*/ 212843 h 256208"/>
                      <a:gd name="connsiteX37" fmla="*/ 248151 w 350755"/>
                      <a:gd name="connsiteY37" fmla="*/ 212653 h 256208"/>
                      <a:gd name="connsiteX38" fmla="*/ 320351 w 350755"/>
                      <a:gd name="connsiteY38" fmla="*/ 218844 h 256208"/>
                      <a:gd name="connsiteX39" fmla="*/ 329114 w 350755"/>
                      <a:gd name="connsiteY39" fmla="*/ 210938 h 256208"/>
                      <a:gd name="connsiteX40" fmla="*/ 324447 w 350755"/>
                      <a:gd name="connsiteY40" fmla="*/ 205319 h 256208"/>
                      <a:gd name="connsiteX41" fmla="*/ 266630 w 350755"/>
                      <a:gd name="connsiteY41" fmla="*/ 193698 h 256208"/>
                      <a:gd name="connsiteX42" fmla="*/ 265297 w 350755"/>
                      <a:gd name="connsiteY42" fmla="*/ 191698 h 256208"/>
                      <a:gd name="connsiteX43" fmla="*/ 265487 w 350755"/>
                      <a:gd name="connsiteY43" fmla="*/ 190460 h 256208"/>
                      <a:gd name="connsiteX44" fmla="*/ 266154 w 350755"/>
                      <a:gd name="connsiteY44" fmla="*/ 189983 h 256208"/>
                      <a:gd name="connsiteX45" fmla="*/ 336829 w 350755"/>
                      <a:gd name="connsiteY45" fmla="*/ 196460 h 256208"/>
                      <a:gd name="connsiteX46" fmla="*/ 339496 w 350755"/>
                      <a:gd name="connsiteY46" fmla="*/ 190555 h 256208"/>
                      <a:gd name="connsiteX47" fmla="*/ 310826 w 350755"/>
                      <a:gd name="connsiteY47" fmla="*/ 177887 h 256208"/>
                      <a:gd name="connsiteX48" fmla="*/ 310254 w 350755"/>
                      <a:gd name="connsiteY48" fmla="*/ 176744 h 256208"/>
                      <a:gd name="connsiteX49" fmla="*/ 310445 w 350755"/>
                      <a:gd name="connsiteY49" fmla="*/ 175696 h 256208"/>
                      <a:gd name="connsiteX50" fmla="*/ 312445 w 350755"/>
                      <a:gd name="connsiteY50" fmla="*/ 174362 h 256208"/>
                      <a:gd name="connsiteX51" fmla="*/ 344068 w 350755"/>
                      <a:gd name="connsiteY51" fmla="*/ 176648 h 256208"/>
                      <a:gd name="connsiteX52" fmla="*/ 346259 w 350755"/>
                      <a:gd name="connsiteY52" fmla="*/ 167885 h 256208"/>
                      <a:gd name="connsiteX53" fmla="*/ 315208 w 350755"/>
                      <a:gd name="connsiteY53" fmla="*/ 148931 h 256208"/>
                      <a:gd name="connsiteX54" fmla="*/ 260439 w 350755"/>
                      <a:gd name="connsiteY54" fmla="*/ 121403 h 256208"/>
                      <a:gd name="connsiteX55" fmla="*/ 259962 w 350755"/>
                      <a:gd name="connsiteY55" fmla="*/ 119784 h 256208"/>
                      <a:gd name="connsiteX56" fmla="*/ 260343 w 350755"/>
                      <a:gd name="connsiteY56" fmla="*/ 119022 h 256208"/>
                      <a:gd name="connsiteX57" fmla="*/ 260820 w 350755"/>
                      <a:gd name="connsiteY57" fmla="*/ 119022 h 256208"/>
                      <a:gd name="connsiteX58" fmla="*/ 341211 w 350755"/>
                      <a:gd name="connsiteY58" fmla="*/ 152455 h 256208"/>
                      <a:gd name="connsiteX59" fmla="*/ 343020 w 350755"/>
                      <a:gd name="connsiteY59" fmla="*/ 151883 h 256208"/>
                      <a:gd name="connsiteX60" fmla="*/ 343211 w 350755"/>
                      <a:gd name="connsiteY60" fmla="*/ 150740 h 256208"/>
                      <a:gd name="connsiteX61" fmla="*/ 342640 w 350755"/>
                      <a:gd name="connsiteY61" fmla="*/ 149978 h 256208"/>
                      <a:gd name="connsiteX62" fmla="*/ 268249 w 350755"/>
                      <a:gd name="connsiteY62" fmla="*/ 103877 h 256208"/>
                      <a:gd name="connsiteX63" fmla="*/ 250914 w 350755"/>
                      <a:gd name="connsiteY63" fmla="*/ 96924 h 256208"/>
                      <a:gd name="connsiteX64" fmla="*/ 221386 w 350755"/>
                      <a:gd name="connsiteY64" fmla="*/ 83494 h 256208"/>
                      <a:gd name="connsiteX65" fmla="*/ 201098 w 350755"/>
                      <a:gd name="connsiteY65" fmla="*/ 73874 h 256208"/>
                      <a:gd name="connsiteX66" fmla="*/ 167665 w 350755"/>
                      <a:gd name="connsiteY66" fmla="*/ 52061 h 256208"/>
                      <a:gd name="connsiteX67" fmla="*/ 132232 w 350755"/>
                      <a:gd name="connsiteY67" fmla="*/ 18438 h 256208"/>
                      <a:gd name="connsiteX68" fmla="*/ 18027 w 350755"/>
                      <a:gd name="connsiteY68" fmla="*/ 17867 h 256208"/>
                      <a:gd name="connsiteX69" fmla="*/ 6597 w 350755"/>
                      <a:gd name="connsiteY69" fmla="*/ 30344 h 256208"/>
                      <a:gd name="connsiteX70" fmla="*/ 120 w 350755"/>
                      <a:gd name="connsiteY70" fmla="*/ 61872 h 256208"/>
                      <a:gd name="connsiteX71" fmla="*/ 120 w 350755"/>
                      <a:gd name="connsiteY71" fmla="*/ 61872 h 256208"/>
                      <a:gd name="connsiteX72" fmla="*/ 217195 w 350755"/>
                      <a:gd name="connsiteY72" fmla="*/ 154836 h 256208"/>
                      <a:gd name="connsiteX73" fmla="*/ 218243 w 350755"/>
                      <a:gd name="connsiteY73" fmla="*/ 157313 h 256208"/>
                      <a:gd name="connsiteX74" fmla="*/ 214814 w 350755"/>
                      <a:gd name="connsiteY74" fmla="*/ 157694 h 256208"/>
                      <a:gd name="connsiteX75" fmla="*/ 214718 w 350755"/>
                      <a:gd name="connsiteY75" fmla="*/ 154741 h 256208"/>
                      <a:gd name="connsiteX76" fmla="*/ 217290 w 350755"/>
                      <a:gd name="connsiteY76" fmla="*/ 154741 h 256208"/>
                      <a:gd name="connsiteX77" fmla="*/ 217290 w 350755"/>
                      <a:gd name="connsiteY77" fmla="*/ 154741 h 256208"/>
                      <a:gd name="connsiteX78" fmla="*/ 252914 w 350755"/>
                      <a:gd name="connsiteY78" fmla="*/ 186650 h 256208"/>
                      <a:gd name="connsiteX79" fmla="*/ 256152 w 350755"/>
                      <a:gd name="connsiteY79" fmla="*/ 186459 h 256208"/>
                      <a:gd name="connsiteX80" fmla="*/ 258438 w 350755"/>
                      <a:gd name="connsiteY80" fmla="*/ 188745 h 256208"/>
                      <a:gd name="connsiteX81" fmla="*/ 255200 w 350755"/>
                      <a:gd name="connsiteY81" fmla="*/ 188936 h 256208"/>
                      <a:gd name="connsiteX82" fmla="*/ 252914 w 350755"/>
                      <a:gd name="connsiteY82" fmla="*/ 186650 h 256208"/>
                      <a:gd name="connsiteX83" fmla="*/ 252914 w 350755"/>
                      <a:gd name="connsiteY83" fmla="*/ 186650 h 256208"/>
                      <a:gd name="connsiteX84" fmla="*/ 242913 w 350755"/>
                      <a:gd name="connsiteY84" fmla="*/ 211700 h 256208"/>
                      <a:gd name="connsiteX85" fmla="*/ 241674 w 350755"/>
                      <a:gd name="connsiteY85" fmla="*/ 208748 h 256208"/>
                      <a:gd name="connsiteX86" fmla="*/ 242913 w 350755"/>
                      <a:gd name="connsiteY86" fmla="*/ 205795 h 256208"/>
                      <a:gd name="connsiteX87" fmla="*/ 244151 w 350755"/>
                      <a:gd name="connsiteY87" fmla="*/ 208748 h 256208"/>
                      <a:gd name="connsiteX88" fmla="*/ 242913 w 350755"/>
                      <a:gd name="connsiteY88" fmla="*/ 211700 h 256208"/>
                      <a:gd name="connsiteX89" fmla="*/ 242913 w 350755"/>
                      <a:gd name="connsiteY89" fmla="*/ 211700 h 256208"/>
                      <a:gd name="connsiteX90" fmla="*/ 212337 w 350755"/>
                      <a:gd name="connsiteY90" fmla="*/ 215796 h 256208"/>
                      <a:gd name="connsiteX91" fmla="*/ 216814 w 350755"/>
                      <a:gd name="connsiteY91" fmla="*/ 217606 h 256208"/>
                      <a:gd name="connsiteX92" fmla="*/ 220148 w 350755"/>
                      <a:gd name="connsiteY92" fmla="*/ 221225 h 256208"/>
                      <a:gd name="connsiteX93" fmla="*/ 215671 w 350755"/>
                      <a:gd name="connsiteY93" fmla="*/ 219416 h 256208"/>
                      <a:gd name="connsiteX94" fmla="*/ 212337 w 350755"/>
                      <a:gd name="connsiteY94" fmla="*/ 215796 h 256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</a:cxnLst>
                    <a:rect l="l" t="t" r="r" b="b"/>
                    <a:pathLst>
                      <a:path w="350755" h="256208">
                        <a:moveTo>
                          <a:pt x="120" y="61777"/>
                        </a:moveTo>
                        <a:cubicBezTo>
                          <a:pt x="5835" y="82922"/>
                          <a:pt x="15932" y="98448"/>
                          <a:pt x="30219" y="108545"/>
                        </a:cubicBezTo>
                        <a:cubicBezTo>
                          <a:pt x="38601" y="114450"/>
                          <a:pt x="47650" y="117403"/>
                          <a:pt x="57461" y="117403"/>
                        </a:cubicBezTo>
                        <a:cubicBezTo>
                          <a:pt x="58509" y="117403"/>
                          <a:pt x="59461" y="117022"/>
                          <a:pt x="60223" y="116260"/>
                        </a:cubicBezTo>
                        <a:cubicBezTo>
                          <a:pt x="60795" y="115688"/>
                          <a:pt x="61557" y="115498"/>
                          <a:pt x="62414" y="115688"/>
                        </a:cubicBezTo>
                        <a:cubicBezTo>
                          <a:pt x="62604" y="115688"/>
                          <a:pt x="62700" y="115879"/>
                          <a:pt x="62509" y="116069"/>
                        </a:cubicBezTo>
                        <a:cubicBezTo>
                          <a:pt x="61842" y="116831"/>
                          <a:pt x="62700" y="117403"/>
                          <a:pt x="65176" y="117689"/>
                        </a:cubicBezTo>
                        <a:cubicBezTo>
                          <a:pt x="65652" y="117689"/>
                          <a:pt x="66129" y="117689"/>
                          <a:pt x="66605" y="117498"/>
                        </a:cubicBezTo>
                        <a:cubicBezTo>
                          <a:pt x="84512" y="109211"/>
                          <a:pt x="96704" y="107116"/>
                          <a:pt x="109943" y="123880"/>
                        </a:cubicBezTo>
                        <a:cubicBezTo>
                          <a:pt x="120517" y="137120"/>
                          <a:pt x="125184" y="160837"/>
                          <a:pt x="126707" y="177601"/>
                        </a:cubicBezTo>
                        <a:cubicBezTo>
                          <a:pt x="128613" y="198842"/>
                          <a:pt x="140519" y="215415"/>
                          <a:pt x="162236" y="227131"/>
                        </a:cubicBezTo>
                        <a:cubicBezTo>
                          <a:pt x="164141" y="227226"/>
                          <a:pt x="167189" y="228655"/>
                          <a:pt x="171284" y="231322"/>
                        </a:cubicBezTo>
                        <a:cubicBezTo>
                          <a:pt x="173952" y="233036"/>
                          <a:pt x="175761" y="236370"/>
                          <a:pt x="179381" y="237418"/>
                        </a:cubicBezTo>
                        <a:cubicBezTo>
                          <a:pt x="180429" y="237704"/>
                          <a:pt x="181381" y="238180"/>
                          <a:pt x="182238" y="238847"/>
                        </a:cubicBezTo>
                        <a:cubicBezTo>
                          <a:pt x="186143" y="241895"/>
                          <a:pt x="190240" y="243800"/>
                          <a:pt x="194716" y="244562"/>
                        </a:cubicBezTo>
                        <a:cubicBezTo>
                          <a:pt x="189477" y="239609"/>
                          <a:pt x="185667" y="234846"/>
                          <a:pt x="183381" y="230179"/>
                        </a:cubicBezTo>
                        <a:cubicBezTo>
                          <a:pt x="182334" y="228179"/>
                          <a:pt x="182714" y="227893"/>
                          <a:pt x="184524" y="229131"/>
                        </a:cubicBezTo>
                        <a:lnTo>
                          <a:pt x="216147" y="251896"/>
                        </a:lnTo>
                        <a:cubicBezTo>
                          <a:pt x="216147" y="251896"/>
                          <a:pt x="217005" y="251991"/>
                          <a:pt x="217195" y="251705"/>
                        </a:cubicBezTo>
                        <a:lnTo>
                          <a:pt x="217766" y="250753"/>
                        </a:lnTo>
                        <a:cubicBezTo>
                          <a:pt x="218338" y="249800"/>
                          <a:pt x="218243" y="248943"/>
                          <a:pt x="217576" y="248086"/>
                        </a:cubicBezTo>
                        <a:lnTo>
                          <a:pt x="210337" y="238847"/>
                        </a:lnTo>
                        <a:cubicBezTo>
                          <a:pt x="209099" y="237227"/>
                          <a:pt x="209384" y="236846"/>
                          <a:pt x="211194" y="237608"/>
                        </a:cubicBezTo>
                        <a:cubicBezTo>
                          <a:pt x="231387" y="246276"/>
                          <a:pt x="254628" y="252467"/>
                          <a:pt x="280632" y="256182"/>
                        </a:cubicBezTo>
                        <a:cubicBezTo>
                          <a:pt x="281870" y="256373"/>
                          <a:pt x="283013" y="255515"/>
                          <a:pt x="283203" y="254277"/>
                        </a:cubicBezTo>
                        <a:cubicBezTo>
                          <a:pt x="283489" y="252753"/>
                          <a:pt x="282346" y="251610"/>
                          <a:pt x="279965" y="250562"/>
                        </a:cubicBezTo>
                        <a:cubicBezTo>
                          <a:pt x="265582" y="244657"/>
                          <a:pt x="250818" y="238847"/>
                          <a:pt x="235864" y="232846"/>
                        </a:cubicBezTo>
                        <a:cubicBezTo>
                          <a:pt x="235293" y="232655"/>
                          <a:pt x="235102" y="232179"/>
                          <a:pt x="235293" y="231608"/>
                        </a:cubicBezTo>
                        <a:lnTo>
                          <a:pt x="235578" y="230750"/>
                        </a:lnTo>
                        <a:cubicBezTo>
                          <a:pt x="235578" y="230750"/>
                          <a:pt x="235578" y="230655"/>
                          <a:pt x="235673" y="230750"/>
                        </a:cubicBezTo>
                        <a:cubicBezTo>
                          <a:pt x="254533" y="236180"/>
                          <a:pt x="276345" y="240466"/>
                          <a:pt x="301110" y="243800"/>
                        </a:cubicBezTo>
                        <a:cubicBezTo>
                          <a:pt x="305206" y="244276"/>
                          <a:pt x="308064" y="242657"/>
                          <a:pt x="309683" y="238847"/>
                        </a:cubicBezTo>
                        <a:cubicBezTo>
                          <a:pt x="311112" y="235608"/>
                          <a:pt x="307968" y="232370"/>
                          <a:pt x="300349" y="229131"/>
                        </a:cubicBezTo>
                        <a:cubicBezTo>
                          <a:pt x="298062" y="228179"/>
                          <a:pt x="295776" y="227321"/>
                          <a:pt x="293395" y="226750"/>
                        </a:cubicBezTo>
                        <a:lnTo>
                          <a:pt x="248533" y="214939"/>
                        </a:lnTo>
                        <a:cubicBezTo>
                          <a:pt x="247961" y="214748"/>
                          <a:pt x="247675" y="214367"/>
                          <a:pt x="247770" y="213701"/>
                        </a:cubicBezTo>
                        <a:lnTo>
                          <a:pt x="247961" y="212843"/>
                        </a:lnTo>
                        <a:cubicBezTo>
                          <a:pt x="247961" y="212843"/>
                          <a:pt x="247961" y="212653"/>
                          <a:pt x="248151" y="212653"/>
                        </a:cubicBezTo>
                        <a:cubicBezTo>
                          <a:pt x="271964" y="217034"/>
                          <a:pt x="296062" y="219035"/>
                          <a:pt x="320351" y="218844"/>
                        </a:cubicBezTo>
                        <a:cubicBezTo>
                          <a:pt x="326352" y="218844"/>
                          <a:pt x="329304" y="216177"/>
                          <a:pt x="329114" y="210938"/>
                        </a:cubicBezTo>
                        <a:cubicBezTo>
                          <a:pt x="329114" y="208176"/>
                          <a:pt x="327114" y="205795"/>
                          <a:pt x="324447" y="205319"/>
                        </a:cubicBezTo>
                        <a:lnTo>
                          <a:pt x="266630" y="193698"/>
                        </a:lnTo>
                        <a:cubicBezTo>
                          <a:pt x="265677" y="193508"/>
                          <a:pt x="265106" y="192555"/>
                          <a:pt x="265297" y="191698"/>
                        </a:cubicBezTo>
                        <a:lnTo>
                          <a:pt x="265487" y="190460"/>
                        </a:lnTo>
                        <a:cubicBezTo>
                          <a:pt x="265487" y="190460"/>
                          <a:pt x="265773" y="189888"/>
                          <a:pt x="266154" y="189983"/>
                        </a:cubicBezTo>
                        <a:cubicBezTo>
                          <a:pt x="290633" y="194174"/>
                          <a:pt x="314159" y="196270"/>
                          <a:pt x="336829" y="196460"/>
                        </a:cubicBezTo>
                        <a:cubicBezTo>
                          <a:pt x="339782" y="196460"/>
                          <a:pt x="341401" y="192841"/>
                          <a:pt x="339496" y="190555"/>
                        </a:cubicBezTo>
                        <a:cubicBezTo>
                          <a:pt x="334924" y="185221"/>
                          <a:pt x="317970" y="180744"/>
                          <a:pt x="310826" y="177887"/>
                        </a:cubicBezTo>
                        <a:cubicBezTo>
                          <a:pt x="310350" y="177696"/>
                          <a:pt x="310159" y="177315"/>
                          <a:pt x="310254" y="176744"/>
                        </a:cubicBezTo>
                        <a:lnTo>
                          <a:pt x="310445" y="175696"/>
                        </a:lnTo>
                        <a:cubicBezTo>
                          <a:pt x="310635" y="174743"/>
                          <a:pt x="311493" y="174172"/>
                          <a:pt x="312445" y="174362"/>
                        </a:cubicBezTo>
                        <a:cubicBezTo>
                          <a:pt x="323113" y="177220"/>
                          <a:pt x="333686" y="177982"/>
                          <a:pt x="344068" y="176648"/>
                        </a:cubicBezTo>
                        <a:cubicBezTo>
                          <a:pt x="352165" y="175696"/>
                          <a:pt x="352926" y="172743"/>
                          <a:pt x="346259" y="167885"/>
                        </a:cubicBezTo>
                        <a:cubicBezTo>
                          <a:pt x="336162" y="160456"/>
                          <a:pt x="326732" y="154074"/>
                          <a:pt x="315208" y="148931"/>
                        </a:cubicBezTo>
                        <a:cubicBezTo>
                          <a:pt x="296824" y="140644"/>
                          <a:pt x="278536" y="131405"/>
                          <a:pt x="260439" y="121403"/>
                        </a:cubicBezTo>
                        <a:cubicBezTo>
                          <a:pt x="259772" y="121022"/>
                          <a:pt x="259581" y="120546"/>
                          <a:pt x="259962" y="119784"/>
                        </a:cubicBezTo>
                        <a:lnTo>
                          <a:pt x="260343" y="119022"/>
                        </a:lnTo>
                        <a:cubicBezTo>
                          <a:pt x="260343" y="119022"/>
                          <a:pt x="260534" y="119022"/>
                          <a:pt x="260820" y="119022"/>
                        </a:cubicBezTo>
                        <a:lnTo>
                          <a:pt x="341211" y="152455"/>
                        </a:lnTo>
                        <a:cubicBezTo>
                          <a:pt x="341973" y="152741"/>
                          <a:pt x="342640" y="152550"/>
                          <a:pt x="343020" y="151883"/>
                        </a:cubicBezTo>
                        <a:cubicBezTo>
                          <a:pt x="343211" y="151502"/>
                          <a:pt x="343306" y="151121"/>
                          <a:pt x="343211" y="150740"/>
                        </a:cubicBezTo>
                        <a:cubicBezTo>
                          <a:pt x="343211" y="150455"/>
                          <a:pt x="342925" y="150169"/>
                          <a:pt x="342640" y="149978"/>
                        </a:cubicBezTo>
                        <a:cubicBezTo>
                          <a:pt x="321018" y="131595"/>
                          <a:pt x="296062" y="117403"/>
                          <a:pt x="268249" y="103877"/>
                        </a:cubicBezTo>
                        <a:cubicBezTo>
                          <a:pt x="261867" y="103592"/>
                          <a:pt x="256057" y="101210"/>
                          <a:pt x="250914" y="96924"/>
                        </a:cubicBezTo>
                        <a:lnTo>
                          <a:pt x="221386" y="83494"/>
                        </a:lnTo>
                        <a:cubicBezTo>
                          <a:pt x="213671" y="82446"/>
                          <a:pt x="206908" y="79208"/>
                          <a:pt x="201098" y="73874"/>
                        </a:cubicBezTo>
                        <a:cubicBezTo>
                          <a:pt x="189477" y="67397"/>
                          <a:pt x="178333" y="60062"/>
                          <a:pt x="167665" y="52061"/>
                        </a:cubicBezTo>
                        <a:cubicBezTo>
                          <a:pt x="156045" y="43298"/>
                          <a:pt x="144329" y="29868"/>
                          <a:pt x="132232" y="18438"/>
                        </a:cubicBezTo>
                        <a:cubicBezTo>
                          <a:pt x="102038" y="-10042"/>
                          <a:pt x="50031" y="-1755"/>
                          <a:pt x="18027" y="17867"/>
                        </a:cubicBezTo>
                        <a:cubicBezTo>
                          <a:pt x="12884" y="21010"/>
                          <a:pt x="9074" y="25201"/>
                          <a:pt x="6597" y="30344"/>
                        </a:cubicBezTo>
                        <a:cubicBezTo>
                          <a:pt x="1549" y="40727"/>
                          <a:pt x="-546" y="51204"/>
                          <a:pt x="120" y="61872"/>
                        </a:cubicBezTo>
                        <a:lnTo>
                          <a:pt x="120" y="61872"/>
                        </a:lnTo>
                        <a:close/>
                        <a:moveTo>
                          <a:pt x="217195" y="154836"/>
                        </a:moveTo>
                        <a:cubicBezTo>
                          <a:pt x="218148" y="155217"/>
                          <a:pt x="218624" y="156265"/>
                          <a:pt x="218243" y="157313"/>
                        </a:cubicBezTo>
                        <a:cubicBezTo>
                          <a:pt x="217766" y="158551"/>
                          <a:pt x="216623" y="158646"/>
                          <a:pt x="214814" y="157694"/>
                        </a:cubicBezTo>
                        <a:cubicBezTo>
                          <a:pt x="213671" y="157122"/>
                          <a:pt x="213575" y="155503"/>
                          <a:pt x="214718" y="154741"/>
                        </a:cubicBezTo>
                        <a:cubicBezTo>
                          <a:pt x="215290" y="154360"/>
                          <a:pt x="216147" y="154455"/>
                          <a:pt x="217290" y="154741"/>
                        </a:cubicBezTo>
                        <a:lnTo>
                          <a:pt x="217290" y="154741"/>
                        </a:lnTo>
                        <a:close/>
                        <a:moveTo>
                          <a:pt x="252914" y="186650"/>
                        </a:moveTo>
                        <a:cubicBezTo>
                          <a:pt x="253200" y="185983"/>
                          <a:pt x="254628" y="185888"/>
                          <a:pt x="256152" y="186459"/>
                        </a:cubicBezTo>
                        <a:cubicBezTo>
                          <a:pt x="257676" y="187031"/>
                          <a:pt x="258724" y="188078"/>
                          <a:pt x="258438" y="188745"/>
                        </a:cubicBezTo>
                        <a:cubicBezTo>
                          <a:pt x="258153" y="189412"/>
                          <a:pt x="256724" y="189507"/>
                          <a:pt x="255200" y="188936"/>
                        </a:cubicBezTo>
                        <a:cubicBezTo>
                          <a:pt x="253676" y="188364"/>
                          <a:pt x="252628" y="187316"/>
                          <a:pt x="252914" y="186650"/>
                        </a:cubicBezTo>
                        <a:lnTo>
                          <a:pt x="252914" y="186650"/>
                        </a:lnTo>
                        <a:close/>
                        <a:moveTo>
                          <a:pt x="242913" y="211700"/>
                        </a:moveTo>
                        <a:cubicBezTo>
                          <a:pt x="242246" y="211700"/>
                          <a:pt x="241674" y="210367"/>
                          <a:pt x="241674" y="208748"/>
                        </a:cubicBezTo>
                        <a:cubicBezTo>
                          <a:pt x="241674" y="207128"/>
                          <a:pt x="242246" y="205795"/>
                          <a:pt x="242913" y="205795"/>
                        </a:cubicBezTo>
                        <a:cubicBezTo>
                          <a:pt x="243579" y="205795"/>
                          <a:pt x="244151" y="207128"/>
                          <a:pt x="244151" y="208748"/>
                        </a:cubicBezTo>
                        <a:cubicBezTo>
                          <a:pt x="244151" y="210367"/>
                          <a:pt x="243579" y="211700"/>
                          <a:pt x="242913" y="211700"/>
                        </a:cubicBezTo>
                        <a:lnTo>
                          <a:pt x="242913" y="211700"/>
                        </a:lnTo>
                        <a:close/>
                        <a:moveTo>
                          <a:pt x="212337" y="215796"/>
                        </a:moveTo>
                        <a:cubicBezTo>
                          <a:pt x="212337" y="215796"/>
                          <a:pt x="214624" y="216082"/>
                          <a:pt x="216814" y="217606"/>
                        </a:cubicBezTo>
                        <a:cubicBezTo>
                          <a:pt x="219005" y="219130"/>
                          <a:pt x="220434" y="220749"/>
                          <a:pt x="220148" y="221225"/>
                        </a:cubicBezTo>
                        <a:cubicBezTo>
                          <a:pt x="219862" y="221702"/>
                          <a:pt x="217862" y="220940"/>
                          <a:pt x="215671" y="219416"/>
                        </a:cubicBezTo>
                        <a:cubicBezTo>
                          <a:pt x="213481" y="217892"/>
                          <a:pt x="212052" y="216272"/>
                          <a:pt x="212337" y="215796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9" name="Freeform: Shape 16648">
                    <a:extLst>
                      <a:ext uri="{FF2B5EF4-FFF2-40B4-BE49-F238E27FC236}">
                        <a16:creationId xmlns:a16="http://schemas.microsoft.com/office/drawing/2014/main" id="{685EEB87-44BD-F91E-098D-280644AC77A9}"/>
                      </a:ext>
                    </a:extLst>
                  </p:cNvPr>
                  <p:cNvSpPr/>
                  <p:nvPr/>
                </p:nvSpPr>
                <p:spPr>
                  <a:xfrm>
                    <a:off x="6972922" y="3182778"/>
                    <a:ext cx="165778" cy="170783"/>
                  </a:xfrm>
                  <a:custGeom>
                    <a:avLst/>
                    <a:gdLst>
                      <a:gd name="connsiteX0" fmla="*/ 3568 w 165778"/>
                      <a:gd name="connsiteY0" fmla="*/ 95 h 170783"/>
                      <a:gd name="connsiteX1" fmla="*/ 2616 w 165778"/>
                      <a:gd name="connsiteY1" fmla="*/ 98393 h 170783"/>
                      <a:gd name="connsiteX2" fmla="*/ 35287 w 165778"/>
                      <a:gd name="connsiteY2" fmla="*/ 132588 h 170783"/>
                      <a:gd name="connsiteX3" fmla="*/ 66910 w 165778"/>
                      <a:gd name="connsiteY3" fmla="*/ 142780 h 170783"/>
                      <a:gd name="connsiteX4" fmla="*/ 79102 w 165778"/>
                      <a:gd name="connsiteY4" fmla="*/ 170783 h 170783"/>
                      <a:gd name="connsiteX5" fmla="*/ 95294 w 165778"/>
                      <a:gd name="connsiteY5" fmla="*/ 166783 h 170783"/>
                      <a:gd name="connsiteX6" fmla="*/ 111772 w 165778"/>
                      <a:gd name="connsiteY6" fmla="*/ 165164 h 170783"/>
                      <a:gd name="connsiteX7" fmla="*/ 165779 w 165778"/>
                      <a:gd name="connsiteY7" fmla="*/ 165354 h 170783"/>
                      <a:gd name="connsiteX8" fmla="*/ 130251 w 165778"/>
                      <a:gd name="connsiteY8" fmla="*/ 115824 h 170783"/>
                      <a:gd name="connsiteX9" fmla="*/ 113487 w 165778"/>
                      <a:gd name="connsiteY9" fmla="*/ 62103 h 170783"/>
                      <a:gd name="connsiteX10" fmla="*/ 70148 w 165778"/>
                      <a:gd name="connsiteY10" fmla="*/ 55721 h 170783"/>
                      <a:gd name="connsiteX11" fmla="*/ 68720 w 165778"/>
                      <a:gd name="connsiteY11" fmla="*/ 55912 h 170783"/>
                      <a:gd name="connsiteX12" fmla="*/ 66052 w 165778"/>
                      <a:gd name="connsiteY12" fmla="*/ 54293 h 170783"/>
                      <a:gd name="connsiteX13" fmla="*/ 65957 w 165778"/>
                      <a:gd name="connsiteY13" fmla="*/ 53912 h 170783"/>
                      <a:gd name="connsiteX14" fmla="*/ 63767 w 165778"/>
                      <a:gd name="connsiteY14" fmla="*/ 54483 h 170783"/>
                      <a:gd name="connsiteX15" fmla="*/ 61004 w 165778"/>
                      <a:gd name="connsiteY15" fmla="*/ 55626 h 170783"/>
                      <a:gd name="connsiteX16" fmla="*/ 33763 w 165778"/>
                      <a:gd name="connsiteY16" fmla="*/ 46768 h 170783"/>
                      <a:gd name="connsiteX17" fmla="*/ 3664 w 165778"/>
                      <a:gd name="connsiteY17" fmla="*/ 0 h 170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5778" h="170783">
                        <a:moveTo>
                          <a:pt x="3568" y="95"/>
                        </a:moveTo>
                        <a:cubicBezTo>
                          <a:pt x="-813" y="33909"/>
                          <a:pt x="-1194" y="66675"/>
                          <a:pt x="2616" y="98393"/>
                        </a:cubicBezTo>
                        <a:cubicBezTo>
                          <a:pt x="4997" y="118301"/>
                          <a:pt x="15855" y="129635"/>
                          <a:pt x="35287" y="132588"/>
                        </a:cubicBezTo>
                        <a:cubicBezTo>
                          <a:pt x="45859" y="134207"/>
                          <a:pt x="59099" y="135160"/>
                          <a:pt x="66910" y="142780"/>
                        </a:cubicBezTo>
                        <a:cubicBezTo>
                          <a:pt x="73768" y="149543"/>
                          <a:pt x="77863" y="158877"/>
                          <a:pt x="79102" y="170783"/>
                        </a:cubicBezTo>
                        <a:cubicBezTo>
                          <a:pt x="84626" y="169259"/>
                          <a:pt x="89960" y="167926"/>
                          <a:pt x="95294" y="166783"/>
                        </a:cubicBezTo>
                        <a:cubicBezTo>
                          <a:pt x="100342" y="165640"/>
                          <a:pt x="105772" y="165164"/>
                          <a:pt x="111772" y="165164"/>
                        </a:cubicBezTo>
                        <a:cubicBezTo>
                          <a:pt x="129013" y="165164"/>
                          <a:pt x="147015" y="165259"/>
                          <a:pt x="165779" y="165354"/>
                        </a:cubicBezTo>
                        <a:cubicBezTo>
                          <a:pt x="144062" y="153638"/>
                          <a:pt x="132251" y="137160"/>
                          <a:pt x="130251" y="115824"/>
                        </a:cubicBezTo>
                        <a:cubicBezTo>
                          <a:pt x="128727" y="99060"/>
                          <a:pt x="124060" y="75438"/>
                          <a:pt x="113487" y="62103"/>
                        </a:cubicBezTo>
                        <a:cubicBezTo>
                          <a:pt x="100152" y="45339"/>
                          <a:pt x="88055" y="47435"/>
                          <a:pt x="70148" y="55721"/>
                        </a:cubicBezTo>
                        <a:cubicBezTo>
                          <a:pt x="69672" y="55912"/>
                          <a:pt x="69196" y="56007"/>
                          <a:pt x="68720" y="55912"/>
                        </a:cubicBezTo>
                        <a:cubicBezTo>
                          <a:pt x="66338" y="55626"/>
                          <a:pt x="65386" y="55054"/>
                          <a:pt x="66052" y="54293"/>
                        </a:cubicBezTo>
                        <a:cubicBezTo>
                          <a:pt x="66243" y="54102"/>
                          <a:pt x="66148" y="53912"/>
                          <a:pt x="65957" y="53912"/>
                        </a:cubicBezTo>
                        <a:cubicBezTo>
                          <a:pt x="65100" y="53721"/>
                          <a:pt x="64338" y="53912"/>
                          <a:pt x="63767" y="54483"/>
                        </a:cubicBezTo>
                        <a:cubicBezTo>
                          <a:pt x="63004" y="55245"/>
                          <a:pt x="62052" y="55721"/>
                          <a:pt x="61004" y="55626"/>
                        </a:cubicBezTo>
                        <a:cubicBezTo>
                          <a:pt x="51193" y="55626"/>
                          <a:pt x="42145" y="52578"/>
                          <a:pt x="33763" y="46768"/>
                        </a:cubicBezTo>
                        <a:cubicBezTo>
                          <a:pt x="19475" y="36671"/>
                          <a:pt x="9379" y="21050"/>
                          <a:pt x="3664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0" name="Freeform: Shape 16649">
                    <a:extLst>
                      <a:ext uri="{FF2B5EF4-FFF2-40B4-BE49-F238E27FC236}">
                        <a16:creationId xmlns:a16="http://schemas.microsoft.com/office/drawing/2014/main" id="{9451C59D-F541-AF9B-F665-AF3CFDC942ED}"/>
                      </a:ext>
                    </a:extLst>
                  </p:cNvPr>
                  <p:cNvSpPr/>
                  <p:nvPr/>
                </p:nvSpPr>
                <p:spPr>
                  <a:xfrm>
                    <a:off x="7190253" y="3275610"/>
                    <a:ext cx="4408" cy="3915"/>
                  </a:xfrm>
                  <a:custGeom>
                    <a:avLst/>
                    <a:gdLst>
                      <a:gd name="connsiteX0" fmla="*/ 3312 w 4408"/>
                      <a:gd name="connsiteY0" fmla="*/ 322 h 3915"/>
                      <a:gd name="connsiteX1" fmla="*/ 740 w 4408"/>
                      <a:gd name="connsiteY1" fmla="*/ 322 h 3915"/>
                      <a:gd name="connsiteX2" fmla="*/ 835 w 4408"/>
                      <a:gd name="connsiteY2" fmla="*/ 3275 h 3915"/>
                      <a:gd name="connsiteX3" fmla="*/ 4264 w 4408"/>
                      <a:gd name="connsiteY3" fmla="*/ 2894 h 3915"/>
                      <a:gd name="connsiteX4" fmla="*/ 3216 w 4408"/>
                      <a:gd name="connsiteY4" fmla="*/ 418 h 3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8" h="3915">
                        <a:moveTo>
                          <a:pt x="3312" y="322"/>
                        </a:moveTo>
                        <a:cubicBezTo>
                          <a:pt x="2169" y="-59"/>
                          <a:pt x="1312" y="-154"/>
                          <a:pt x="740" y="322"/>
                        </a:cubicBezTo>
                        <a:cubicBezTo>
                          <a:pt x="-308" y="989"/>
                          <a:pt x="-213" y="2608"/>
                          <a:pt x="835" y="3275"/>
                        </a:cubicBezTo>
                        <a:cubicBezTo>
                          <a:pt x="2645" y="4228"/>
                          <a:pt x="3788" y="4132"/>
                          <a:pt x="4264" y="2894"/>
                        </a:cubicBezTo>
                        <a:cubicBezTo>
                          <a:pt x="4645" y="1942"/>
                          <a:pt x="4264" y="799"/>
                          <a:pt x="3216" y="41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1" name="Freeform: Shape 16650">
                    <a:extLst>
                      <a:ext uri="{FF2B5EF4-FFF2-40B4-BE49-F238E27FC236}">
                        <a16:creationId xmlns:a16="http://schemas.microsoft.com/office/drawing/2014/main" id="{F9C7B15B-6220-277F-F6E1-6F44D89E2B33}"/>
                      </a:ext>
                    </a:extLst>
                  </p:cNvPr>
                  <p:cNvSpPr/>
                  <p:nvPr/>
                </p:nvSpPr>
                <p:spPr>
                  <a:xfrm>
                    <a:off x="6918864" y="3347942"/>
                    <a:ext cx="518636" cy="657831"/>
                  </a:xfrm>
                  <a:custGeom>
                    <a:avLst/>
                    <a:gdLst>
                      <a:gd name="connsiteX0" fmla="*/ 219837 w 518636"/>
                      <a:gd name="connsiteY0" fmla="*/ 190 h 657831"/>
                      <a:gd name="connsiteX1" fmla="*/ 165830 w 518636"/>
                      <a:gd name="connsiteY1" fmla="*/ 0 h 657831"/>
                      <a:gd name="connsiteX2" fmla="*/ 149352 w 518636"/>
                      <a:gd name="connsiteY2" fmla="*/ 1619 h 657831"/>
                      <a:gd name="connsiteX3" fmla="*/ 133159 w 518636"/>
                      <a:gd name="connsiteY3" fmla="*/ 5620 h 657831"/>
                      <a:gd name="connsiteX4" fmla="*/ 123063 w 518636"/>
                      <a:gd name="connsiteY4" fmla="*/ 13049 h 657831"/>
                      <a:gd name="connsiteX5" fmla="*/ 113347 w 518636"/>
                      <a:gd name="connsiteY5" fmla="*/ 20860 h 657831"/>
                      <a:gd name="connsiteX6" fmla="*/ 39814 w 518636"/>
                      <a:gd name="connsiteY6" fmla="*/ 180403 h 657831"/>
                      <a:gd name="connsiteX7" fmla="*/ 37242 w 518636"/>
                      <a:gd name="connsiteY7" fmla="*/ 239935 h 657831"/>
                      <a:gd name="connsiteX8" fmla="*/ 34099 w 518636"/>
                      <a:gd name="connsiteY8" fmla="*/ 311086 h 657831"/>
                      <a:gd name="connsiteX9" fmla="*/ 37433 w 518636"/>
                      <a:gd name="connsiteY9" fmla="*/ 342614 h 657831"/>
                      <a:gd name="connsiteX10" fmla="*/ 35433 w 518636"/>
                      <a:gd name="connsiteY10" fmla="*/ 433102 h 657831"/>
                      <a:gd name="connsiteX11" fmla="*/ 27146 w 518636"/>
                      <a:gd name="connsiteY11" fmla="*/ 493014 h 657831"/>
                      <a:gd name="connsiteX12" fmla="*/ 381 w 518636"/>
                      <a:gd name="connsiteY12" fmla="*/ 645700 h 657831"/>
                      <a:gd name="connsiteX13" fmla="*/ 0 w 518636"/>
                      <a:gd name="connsiteY13" fmla="*/ 653225 h 657831"/>
                      <a:gd name="connsiteX14" fmla="*/ 8096 w 518636"/>
                      <a:gd name="connsiteY14" fmla="*/ 653986 h 657831"/>
                      <a:gd name="connsiteX15" fmla="*/ 9525 w 518636"/>
                      <a:gd name="connsiteY15" fmla="*/ 652177 h 657831"/>
                      <a:gd name="connsiteX16" fmla="*/ 67151 w 518636"/>
                      <a:gd name="connsiteY16" fmla="*/ 653129 h 657831"/>
                      <a:gd name="connsiteX17" fmla="*/ 107061 w 518636"/>
                      <a:gd name="connsiteY17" fmla="*/ 651701 h 657831"/>
                      <a:gd name="connsiteX18" fmla="*/ 120777 w 518636"/>
                      <a:gd name="connsiteY18" fmla="*/ 655034 h 657831"/>
                      <a:gd name="connsiteX19" fmla="*/ 148399 w 518636"/>
                      <a:gd name="connsiteY19" fmla="*/ 657225 h 657831"/>
                      <a:gd name="connsiteX20" fmla="*/ 161830 w 518636"/>
                      <a:gd name="connsiteY20" fmla="*/ 657225 h 657831"/>
                      <a:gd name="connsiteX21" fmla="*/ 254032 w 518636"/>
                      <a:gd name="connsiteY21" fmla="*/ 655320 h 657831"/>
                      <a:gd name="connsiteX22" fmla="*/ 289655 w 518636"/>
                      <a:gd name="connsiteY22" fmla="*/ 650462 h 657831"/>
                      <a:gd name="connsiteX23" fmla="*/ 295846 w 518636"/>
                      <a:gd name="connsiteY23" fmla="*/ 649891 h 657831"/>
                      <a:gd name="connsiteX24" fmla="*/ 302323 w 518636"/>
                      <a:gd name="connsiteY24" fmla="*/ 649605 h 657831"/>
                      <a:gd name="connsiteX25" fmla="*/ 344900 w 518636"/>
                      <a:gd name="connsiteY25" fmla="*/ 639604 h 657831"/>
                      <a:gd name="connsiteX26" fmla="*/ 371284 w 518636"/>
                      <a:gd name="connsiteY26" fmla="*/ 625030 h 657831"/>
                      <a:gd name="connsiteX27" fmla="*/ 373952 w 518636"/>
                      <a:gd name="connsiteY27" fmla="*/ 626269 h 657831"/>
                      <a:gd name="connsiteX28" fmla="*/ 374809 w 518636"/>
                      <a:gd name="connsiteY28" fmla="*/ 655606 h 657831"/>
                      <a:gd name="connsiteX29" fmla="*/ 374523 w 518636"/>
                      <a:gd name="connsiteY29" fmla="*/ 633984 h 657831"/>
                      <a:gd name="connsiteX30" fmla="*/ 375761 w 518636"/>
                      <a:gd name="connsiteY30" fmla="*/ 631317 h 657831"/>
                      <a:gd name="connsiteX31" fmla="*/ 378428 w 518636"/>
                      <a:gd name="connsiteY31" fmla="*/ 620935 h 657831"/>
                      <a:gd name="connsiteX32" fmla="*/ 370999 w 518636"/>
                      <a:gd name="connsiteY32" fmla="*/ 590359 h 657831"/>
                      <a:gd name="connsiteX33" fmla="*/ 301371 w 518636"/>
                      <a:gd name="connsiteY33" fmla="*/ 327660 h 657831"/>
                      <a:gd name="connsiteX34" fmla="*/ 302895 w 518636"/>
                      <a:gd name="connsiteY34" fmla="*/ 326231 h 657831"/>
                      <a:gd name="connsiteX35" fmla="*/ 305562 w 518636"/>
                      <a:gd name="connsiteY35" fmla="*/ 328327 h 657831"/>
                      <a:gd name="connsiteX36" fmla="*/ 435959 w 518636"/>
                      <a:gd name="connsiteY36" fmla="*/ 532543 h 657831"/>
                      <a:gd name="connsiteX37" fmla="*/ 459391 w 518636"/>
                      <a:gd name="connsiteY37" fmla="*/ 564166 h 657831"/>
                      <a:gd name="connsiteX38" fmla="*/ 465011 w 518636"/>
                      <a:gd name="connsiteY38" fmla="*/ 567023 h 657831"/>
                      <a:gd name="connsiteX39" fmla="*/ 470154 w 518636"/>
                      <a:gd name="connsiteY39" fmla="*/ 564832 h 657831"/>
                      <a:gd name="connsiteX40" fmla="*/ 515778 w 518636"/>
                      <a:gd name="connsiteY40" fmla="*/ 537115 h 657831"/>
                      <a:gd name="connsiteX41" fmla="*/ 517588 w 518636"/>
                      <a:gd name="connsiteY41" fmla="*/ 535114 h 657831"/>
                      <a:gd name="connsiteX42" fmla="*/ 518636 w 518636"/>
                      <a:gd name="connsiteY42" fmla="*/ 531019 h 657831"/>
                      <a:gd name="connsiteX43" fmla="*/ 474821 w 518636"/>
                      <a:gd name="connsiteY43" fmla="*/ 423958 h 657831"/>
                      <a:gd name="connsiteX44" fmla="*/ 335089 w 518636"/>
                      <a:gd name="connsiteY44" fmla="*/ 134207 h 657831"/>
                      <a:gd name="connsiteX45" fmla="*/ 309086 w 518636"/>
                      <a:gd name="connsiteY45" fmla="*/ 83058 h 657831"/>
                      <a:gd name="connsiteX46" fmla="*/ 273272 w 518636"/>
                      <a:gd name="connsiteY46" fmla="*/ 38005 h 657831"/>
                      <a:gd name="connsiteX47" fmla="*/ 252317 w 518636"/>
                      <a:gd name="connsiteY47" fmla="*/ 17812 h 657831"/>
                      <a:gd name="connsiteX48" fmla="*/ 239839 w 518636"/>
                      <a:gd name="connsiteY48" fmla="*/ 12097 h 657831"/>
                      <a:gd name="connsiteX49" fmla="*/ 236982 w 518636"/>
                      <a:gd name="connsiteY49" fmla="*/ 10668 h 657831"/>
                      <a:gd name="connsiteX50" fmla="*/ 228885 w 518636"/>
                      <a:gd name="connsiteY50" fmla="*/ 4572 h 657831"/>
                      <a:gd name="connsiteX51" fmla="*/ 219837 w 518636"/>
                      <a:gd name="connsiteY51" fmla="*/ 381 h 657831"/>
                      <a:gd name="connsiteX52" fmla="*/ 219837 w 518636"/>
                      <a:gd name="connsiteY52" fmla="*/ 381 h 657831"/>
                      <a:gd name="connsiteX53" fmla="*/ 288893 w 518636"/>
                      <a:gd name="connsiteY53" fmla="*/ 311182 h 657831"/>
                      <a:gd name="connsiteX54" fmla="*/ 238125 w 518636"/>
                      <a:gd name="connsiteY54" fmla="*/ 223075 h 657831"/>
                      <a:gd name="connsiteX55" fmla="*/ 197644 w 518636"/>
                      <a:gd name="connsiteY55" fmla="*/ 125444 h 657831"/>
                      <a:gd name="connsiteX56" fmla="*/ 198596 w 518636"/>
                      <a:gd name="connsiteY56" fmla="*/ 122492 h 657831"/>
                      <a:gd name="connsiteX57" fmla="*/ 202502 w 518636"/>
                      <a:gd name="connsiteY57" fmla="*/ 122777 h 657831"/>
                      <a:gd name="connsiteX58" fmla="*/ 204216 w 518636"/>
                      <a:gd name="connsiteY58" fmla="*/ 125254 h 657831"/>
                      <a:gd name="connsiteX59" fmla="*/ 281178 w 518636"/>
                      <a:gd name="connsiteY59" fmla="*/ 287274 h 657831"/>
                      <a:gd name="connsiteX60" fmla="*/ 298323 w 518636"/>
                      <a:gd name="connsiteY60" fmla="*/ 318135 h 657831"/>
                      <a:gd name="connsiteX61" fmla="*/ 298228 w 518636"/>
                      <a:gd name="connsiteY61" fmla="*/ 320040 h 657831"/>
                      <a:gd name="connsiteX62" fmla="*/ 297370 w 518636"/>
                      <a:gd name="connsiteY62" fmla="*/ 321183 h 657831"/>
                      <a:gd name="connsiteX63" fmla="*/ 296037 w 518636"/>
                      <a:gd name="connsiteY63" fmla="*/ 321183 h 657831"/>
                      <a:gd name="connsiteX64" fmla="*/ 288988 w 518636"/>
                      <a:gd name="connsiteY64" fmla="*/ 311182 h 657831"/>
                      <a:gd name="connsiteX65" fmla="*/ 288988 w 518636"/>
                      <a:gd name="connsiteY65" fmla="*/ 311182 h 657831"/>
                      <a:gd name="connsiteX66" fmla="*/ 295656 w 518636"/>
                      <a:gd name="connsiteY66" fmla="*/ 601313 h 657831"/>
                      <a:gd name="connsiteX67" fmla="*/ 299847 w 518636"/>
                      <a:gd name="connsiteY67" fmla="*/ 599599 h 657831"/>
                      <a:gd name="connsiteX68" fmla="*/ 300799 w 518636"/>
                      <a:gd name="connsiteY68" fmla="*/ 601885 h 657831"/>
                      <a:gd name="connsiteX69" fmla="*/ 298990 w 518636"/>
                      <a:gd name="connsiteY69" fmla="*/ 606361 h 657831"/>
                      <a:gd name="connsiteX70" fmla="*/ 297180 w 518636"/>
                      <a:gd name="connsiteY70" fmla="*/ 608076 h 657831"/>
                      <a:gd name="connsiteX71" fmla="*/ 295560 w 518636"/>
                      <a:gd name="connsiteY71" fmla="*/ 607695 h 657831"/>
                      <a:gd name="connsiteX72" fmla="*/ 292608 w 518636"/>
                      <a:gd name="connsiteY72" fmla="*/ 607695 h 657831"/>
                      <a:gd name="connsiteX73" fmla="*/ 281368 w 518636"/>
                      <a:gd name="connsiteY73" fmla="*/ 609790 h 657831"/>
                      <a:gd name="connsiteX74" fmla="*/ 279940 w 518636"/>
                      <a:gd name="connsiteY74" fmla="*/ 607123 h 657831"/>
                      <a:gd name="connsiteX75" fmla="*/ 286321 w 518636"/>
                      <a:gd name="connsiteY75" fmla="*/ 603885 h 657831"/>
                      <a:gd name="connsiteX76" fmla="*/ 295751 w 518636"/>
                      <a:gd name="connsiteY76" fmla="*/ 601313 h 657831"/>
                      <a:gd name="connsiteX77" fmla="*/ 295751 w 518636"/>
                      <a:gd name="connsiteY77" fmla="*/ 601313 h 657831"/>
                      <a:gd name="connsiteX78" fmla="*/ 27146 w 518636"/>
                      <a:gd name="connsiteY78" fmla="*/ 600265 h 657831"/>
                      <a:gd name="connsiteX79" fmla="*/ 28194 w 518636"/>
                      <a:gd name="connsiteY79" fmla="*/ 599599 h 657831"/>
                      <a:gd name="connsiteX80" fmla="*/ 54483 w 518636"/>
                      <a:gd name="connsiteY80" fmla="*/ 606457 h 657831"/>
                      <a:gd name="connsiteX81" fmla="*/ 55054 w 518636"/>
                      <a:gd name="connsiteY81" fmla="*/ 607505 h 657831"/>
                      <a:gd name="connsiteX82" fmla="*/ 54864 w 518636"/>
                      <a:gd name="connsiteY82" fmla="*/ 608267 h 657831"/>
                      <a:gd name="connsiteX83" fmla="*/ 53816 w 518636"/>
                      <a:gd name="connsiteY83" fmla="*/ 608933 h 657831"/>
                      <a:gd name="connsiteX84" fmla="*/ 27527 w 518636"/>
                      <a:gd name="connsiteY84" fmla="*/ 602075 h 657831"/>
                      <a:gd name="connsiteX85" fmla="*/ 26955 w 518636"/>
                      <a:gd name="connsiteY85" fmla="*/ 601027 h 657831"/>
                      <a:gd name="connsiteX86" fmla="*/ 27146 w 518636"/>
                      <a:gd name="connsiteY86" fmla="*/ 600265 h 657831"/>
                      <a:gd name="connsiteX87" fmla="*/ 27146 w 518636"/>
                      <a:gd name="connsiteY87" fmla="*/ 600265 h 657831"/>
                      <a:gd name="connsiteX88" fmla="*/ 275463 w 518636"/>
                      <a:gd name="connsiteY88" fmla="*/ 609028 h 657831"/>
                      <a:gd name="connsiteX89" fmla="*/ 275177 w 518636"/>
                      <a:gd name="connsiteY89" fmla="*/ 611219 h 657831"/>
                      <a:gd name="connsiteX90" fmla="*/ 274320 w 518636"/>
                      <a:gd name="connsiteY90" fmla="*/ 611505 h 657831"/>
                      <a:gd name="connsiteX91" fmla="*/ 262794 w 518636"/>
                      <a:gd name="connsiteY91" fmla="*/ 611505 h 657831"/>
                      <a:gd name="connsiteX92" fmla="*/ 251270 w 518636"/>
                      <a:gd name="connsiteY92" fmla="*/ 612553 h 657831"/>
                      <a:gd name="connsiteX93" fmla="*/ 230886 w 518636"/>
                      <a:gd name="connsiteY93" fmla="*/ 612743 h 657831"/>
                      <a:gd name="connsiteX94" fmla="*/ 218504 w 518636"/>
                      <a:gd name="connsiteY94" fmla="*/ 610362 h 657831"/>
                      <a:gd name="connsiteX95" fmla="*/ 218218 w 518636"/>
                      <a:gd name="connsiteY95" fmla="*/ 609409 h 657831"/>
                      <a:gd name="connsiteX96" fmla="*/ 218599 w 518636"/>
                      <a:gd name="connsiteY96" fmla="*/ 608647 h 657831"/>
                      <a:gd name="connsiteX97" fmla="*/ 220885 w 518636"/>
                      <a:gd name="connsiteY97" fmla="*/ 607790 h 657831"/>
                      <a:gd name="connsiteX98" fmla="*/ 233934 w 518636"/>
                      <a:gd name="connsiteY98" fmla="*/ 608743 h 657831"/>
                      <a:gd name="connsiteX99" fmla="*/ 236982 w 518636"/>
                      <a:gd name="connsiteY99" fmla="*/ 608362 h 657831"/>
                      <a:gd name="connsiteX100" fmla="*/ 257842 w 518636"/>
                      <a:gd name="connsiteY100" fmla="*/ 607409 h 657831"/>
                      <a:gd name="connsiteX101" fmla="*/ 260890 w 518636"/>
                      <a:gd name="connsiteY101" fmla="*/ 607695 h 657831"/>
                      <a:gd name="connsiteX102" fmla="*/ 271272 w 518636"/>
                      <a:gd name="connsiteY102" fmla="*/ 605980 h 657831"/>
                      <a:gd name="connsiteX103" fmla="*/ 273844 w 518636"/>
                      <a:gd name="connsiteY103" fmla="*/ 605980 h 657831"/>
                      <a:gd name="connsiteX104" fmla="*/ 274796 w 518636"/>
                      <a:gd name="connsiteY104" fmla="*/ 607695 h 657831"/>
                      <a:gd name="connsiteX105" fmla="*/ 275463 w 518636"/>
                      <a:gd name="connsiteY105" fmla="*/ 608933 h 657831"/>
                      <a:gd name="connsiteX106" fmla="*/ 275463 w 518636"/>
                      <a:gd name="connsiteY106" fmla="*/ 608933 h 657831"/>
                      <a:gd name="connsiteX107" fmla="*/ 216598 w 518636"/>
                      <a:gd name="connsiteY107" fmla="*/ 609505 h 657831"/>
                      <a:gd name="connsiteX108" fmla="*/ 217265 w 518636"/>
                      <a:gd name="connsiteY108" fmla="*/ 610076 h 657831"/>
                      <a:gd name="connsiteX109" fmla="*/ 217170 w 518636"/>
                      <a:gd name="connsiteY109" fmla="*/ 611314 h 657831"/>
                      <a:gd name="connsiteX110" fmla="*/ 211741 w 518636"/>
                      <a:gd name="connsiteY110" fmla="*/ 611219 h 657831"/>
                      <a:gd name="connsiteX111" fmla="*/ 212598 w 518636"/>
                      <a:gd name="connsiteY111" fmla="*/ 608267 h 657831"/>
                      <a:gd name="connsiteX112" fmla="*/ 215646 w 518636"/>
                      <a:gd name="connsiteY112" fmla="*/ 608838 h 657831"/>
                      <a:gd name="connsiteX113" fmla="*/ 216598 w 518636"/>
                      <a:gd name="connsiteY113" fmla="*/ 609505 h 657831"/>
                      <a:gd name="connsiteX114" fmla="*/ 216598 w 518636"/>
                      <a:gd name="connsiteY114" fmla="*/ 609505 h 657831"/>
                      <a:gd name="connsiteX115" fmla="*/ 198405 w 518636"/>
                      <a:gd name="connsiteY115" fmla="*/ 612076 h 657831"/>
                      <a:gd name="connsiteX116" fmla="*/ 185738 w 518636"/>
                      <a:gd name="connsiteY116" fmla="*/ 611600 h 657831"/>
                      <a:gd name="connsiteX117" fmla="*/ 185928 w 518636"/>
                      <a:gd name="connsiteY117" fmla="*/ 609886 h 657831"/>
                      <a:gd name="connsiteX118" fmla="*/ 200977 w 518636"/>
                      <a:gd name="connsiteY118" fmla="*/ 608647 h 657831"/>
                      <a:gd name="connsiteX119" fmla="*/ 203549 w 518636"/>
                      <a:gd name="connsiteY119" fmla="*/ 608267 h 657831"/>
                      <a:gd name="connsiteX120" fmla="*/ 206026 w 518636"/>
                      <a:gd name="connsiteY120" fmla="*/ 609219 h 657831"/>
                      <a:gd name="connsiteX121" fmla="*/ 203930 w 518636"/>
                      <a:gd name="connsiteY121" fmla="*/ 612457 h 657831"/>
                      <a:gd name="connsiteX122" fmla="*/ 201453 w 518636"/>
                      <a:gd name="connsiteY122" fmla="*/ 611791 h 657831"/>
                      <a:gd name="connsiteX123" fmla="*/ 198405 w 518636"/>
                      <a:gd name="connsiteY123" fmla="*/ 612076 h 657831"/>
                      <a:gd name="connsiteX124" fmla="*/ 198405 w 518636"/>
                      <a:gd name="connsiteY124" fmla="*/ 612076 h 657831"/>
                      <a:gd name="connsiteX125" fmla="*/ 174498 w 518636"/>
                      <a:gd name="connsiteY125" fmla="*/ 612838 h 657831"/>
                      <a:gd name="connsiteX126" fmla="*/ 170402 w 518636"/>
                      <a:gd name="connsiteY126" fmla="*/ 611410 h 657831"/>
                      <a:gd name="connsiteX127" fmla="*/ 170402 w 518636"/>
                      <a:gd name="connsiteY127" fmla="*/ 609124 h 657831"/>
                      <a:gd name="connsiteX128" fmla="*/ 178403 w 518636"/>
                      <a:gd name="connsiteY128" fmla="*/ 609790 h 657831"/>
                      <a:gd name="connsiteX129" fmla="*/ 179261 w 518636"/>
                      <a:gd name="connsiteY129" fmla="*/ 611600 h 657831"/>
                      <a:gd name="connsiteX130" fmla="*/ 177641 w 518636"/>
                      <a:gd name="connsiteY130" fmla="*/ 616553 h 657831"/>
                      <a:gd name="connsiteX131" fmla="*/ 176784 w 518636"/>
                      <a:gd name="connsiteY131" fmla="*/ 616553 h 657831"/>
                      <a:gd name="connsiteX132" fmla="*/ 176213 w 518636"/>
                      <a:gd name="connsiteY132" fmla="*/ 614648 h 657831"/>
                      <a:gd name="connsiteX133" fmla="*/ 174498 w 518636"/>
                      <a:gd name="connsiteY133" fmla="*/ 612648 h 657831"/>
                      <a:gd name="connsiteX134" fmla="*/ 174498 w 518636"/>
                      <a:gd name="connsiteY134" fmla="*/ 612648 h 657831"/>
                      <a:gd name="connsiteX135" fmla="*/ 123920 w 518636"/>
                      <a:gd name="connsiteY135" fmla="*/ 609981 h 657831"/>
                      <a:gd name="connsiteX136" fmla="*/ 125063 w 518636"/>
                      <a:gd name="connsiteY136" fmla="*/ 608838 h 657831"/>
                      <a:gd name="connsiteX137" fmla="*/ 163353 w 518636"/>
                      <a:gd name="connsiteY137" fmla="*/ 609600 h 657831"/>
                      <a:gd name="connsiteX138" fmla="*/ 164496 w 518636"/>
                      <a:gd name="connsiteY138" fmla="*/ 610838 h 657831"/>
                      <a:gd name="connsiteX139" fmla="*/ 164496 w 518636"/>
                      <a:gd name="connsiteY139" fmla="*/ 611124 h 657831"/>
                      <a:gd name="connsiteX140" fmla="*/ 163259 w 518636"/>
                      <a:gd name="connsiteY140" fmla="*/ 612267 h 657831"/>
                      <a:gd name="connsiteX141" fmla="*/ 124968 w 518636"/>
                      <a:gd name="connsiteY141" fmla="*/ 611505 h 657831"/>
                      <a:gd name="connsiteX142" fmla="*/ 123825 w 518636"/>
                      <a:gd name="connsiteY142" fmla="*/ 610267 h 657831"/>
                      <a:gd name="connsiteX143" fmla="*/ 123825 w 518636"/>
                      <a:gd name="connsiteY143" fmla="*/ 609981 h 657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</a:cxnLst>
                    <a:rect l="l" t="t" r="r" b="b"/>
                    <a:pathLst>
                      <a:path w="518636" h="657831">
                        <a:moveTo>
                          <a:pt x="219837" y="190"/>
                        </a:moveTo>
                        <a:cubicBezTo>
                          <a:pt x="201073" y="95"/>
                          <a:pt x="183070" y="0"/>
                          <a:pt x="165830" y="0"/>
                        </a:cubicBezTo>
                        <a:cubicBezTo>
                          <a:pt x="159829" y="0"/>
                          <a:pt x="154400" y="571"/>
                          <a:pt x="149352" y="1619"/>
                        </a:cubicBezTo>
                        <a:cubicBezTo>
                          <a:pt x="144018" y="2762"/>
                          <a:pt x="138684" y="4096"/>
                          <a:pt x="133159" y="5620"/>
                        </a:cubicBezTo>
                        <a:cubicBezTo>
                          <a:pt x="130016" y="8001"/>
                          <a:pt x="126682" y="10477"/>
                          <a:pt x="123063" y="13049"/>
                        </a:cubicBezTo>
                        <a:cubicBezTo>
                          <a:pt x="119158" y="15716"/>
                          <a:pt x="115919" y="18383"/>
                          <a:pt x="113347" y="20860"/>
                        </a:cubicBezTo>
                        <a:cubicBezTo>
                          <a:pt x="68389" y="64008"/>
                          <a:pt x="46958" y="118872"/>
                          <a:pt x="39814" y="180403"/>
                        </a:cubicBezTo>
                        <a:cubicBezTo>
                          <a:pt x="38576" y="190690"/>
                          <a:pt x="37719" y="210502"/>
                          <a:pt x="37242" y="239935"/>
                        </a:cubicBezTo>
                        <a:cubicBezTo>
                          <a:pt x="36862" y="264414"/>
                          <a:pt x="35814" y="288131"/>
                          <a:pt x="34099" y="311086"/>
                        </a:cubicBezTo>
                        <a:cubicBezTo>
                          <a:pt x="36480" y="322707"/>
                          <a:pt x="37624" y="333184"/>
                          <a:pt x="37433" y="342614"/>
                        </a:cubicBezTo>
                        <a:cubicBezTo>
                          <a:pt x="36862" y="372809"/>
                          <a:pt x="36195" y="402907"/>
                          <a:pt x="35433" y="433102"/>
                        </a:cubicBezTo>
                        <a:cubicBezTo>
                          <a:pt x="34957" y="450056"/>
                          <a:pt x="32195" y="470059"/>
                          <a:pt x="27146" y="493014"/>
                        </a:cubicBezTo>
                        <a:cubicBezTo>
                          <a:pt x="21145" y="545401"/>
                          <a:pt x="12192" y="596360"/>
                          <a:pt x="381" y="645700"/>
                        </a:cubicBezTo>
                        <a:cubicBezTo>
                          <a:pt x="-191" y="648176"/>
                          <a:pt x="571" y="651319"/>
                          <a:pt x="0" y="653225"/>
                        </a:cubicBezTo>
                        <a:lnTo>
                          <a:pt x="8096" y="653986"/>
                        </a:lnTo>
                        <a:cubicBezTo>
                          <a:pt x="8001" y="652939"/>
                          <a:pt x="8477" y="652272"/>
                          <a:pt x="9525" y="652177"/>
                        </a:cubicBezTo>
                        <a:cubicBezTo>
                          <a:pt x="25622" y="650843"/>
                          <a:pt x="46005" y="663607"/>
                          <a:pt x="67151" y="653129"/>
                        </a:cubicBezTo>
                        <a:cubicBezTo>
                          <a:pt x="79915" y="646747"/>
                          <a:pt x="93154" y="646271"/>
                          <a:pt x="107061" y="651701"/>
                        </a:cubicBezTo>
                        <a:cubicBezTo>
                          <a:pt x="111443" y="653510"/>
                          <a:pt x="116110" y="654558"/>
                          <a:pt x="120777" y="655034"/>
                        </a:cubicBezTo>
                        <a:cubicBezTo>
                          <a:pt x="130207" y="655892"/>
                          <a:pt x="138779" y="657701"/>
                          <a:pt x="148399" y="657225"/>
                        </a:cubicBezTo>
                        <a:cubicBezTo>
                          <a:pt x="152590" y="657034"/>
                          <a:pt x="157067" y="657034"/>
                          <a:pt x="161830" y="657225"/>
                        </a:cubicBezTo>
                        <a:cubicBezTo>
                          <a:pt x="185261" y="658463"/>
                          <a:pt x="215932" y="657797"/>
                          <a:pt x="254032" y="655320"/>
                        </a:cubicBezTo>
                        <a:cubicBezTo>
                          <a:pt x="267271" y="654463"/>
                          <a:pt x="279082" y="652843"/>
                          <a:pt x="289655" y="650462"/>
                        </a:cubicBezTo>
                        <a:cubicBezTo>
                          <a:pt x="291846" y="649986"/>
                          <a:pt x="293941" y="649796"/>
                          <a:pt x="295846" y="649891"/>
                        </a:cubicBezTo>
                        <a:cubicBezTo>
                          <a:pt x="298132" y="649891"/>
                          <a:pt x="300228" y="649891"/>
                          <a:pt x="302323" y="649605"/>
                        </a:cubicBezTo>
                        <a:cubicBezTo>
                          <a:pt x="313754" y="647700"/>
                          <a:pt x="327946" y="644366"/>
                          <a:pt x="344900" y="639604"/>
                        </a:cubicBezTo>
                        <a:cubicBezTo>
                          <a:pt x="354806" y="636842"/>
                          <a:pt x="363569" y="631984"/>
                          <a:pt x="371284" y="625030"/>
                        </a:cubicBezTo>
                        <a:cubicBezTo>
                          <a:pt x="372332" y="624078"/>
                          <a:pt x="373952" y="624840"/>
                          <a:pt x="373952" y="626269"/>
                        </a:cubicBezTo>
                        <a:lnTo>
                          <a:pt x="374809" y="655606"/>
                        </a:lnTo>
                        <a:lnTo>
                          <a:pt x="374523" y="633984"/>
                        </a:lnTo>
                        <a:cubicBezTo>
                          <a:pt x="374523" y="632841"/>
                          <a:pt x="374904" y="631984"/>
                          <a:pt x="375761" y="631317"/>
                        </a:cubicBezTo>
                        <a:cubicBezTo>
                          <a:pt x="378523" y="628936"/>
                          <a:pt x="379380" y="625411"/>
                          <a:pt x="378428" y="620935"/>
                        </a:cubicBezTo>
                        <a:cubicBezTo>
                          <a:pt x="375951" y="609600"/>
                          <a:pt x="373475" y="599313"/>
                          <a:pt x="370999" y="590359"/>
                        </a:cubicBezTo>
                        <a:cubicBezTo>
                          <a:pt x="341757" y="484537"/>
                          <a:pt x="318516" y="397002"/>
                          <a:pt x="301371" y="327660"/>
                        </a:cubicBezTo>
                        <a:cubicBezTo>
                          <a:pt x="301180" y="326707"/>
                          <a:pt x="302037" y="325946"/>
                          <a:pt x="302895" y="326231"/>
                        </a:cubicBezTo>
                        <a:cubicBezTo>
                          <a:pt x="304038" y="326612"/>
                          <a:pt x="304895" y="327279"/>
                          <a:pt x="305562" y="328327"/>
                        </a:cubicBezTo>
                        <a:cubicBezTo>
                          <a:pt x="351377" y="396716"/>
                          <a:pt x="397002" y="472345"/>
                          <a:pt x="435959" y="532543"/>
                        </a:cubicBezTo>
                        <a:cubicBezTo>
                          <a:pt x="443293" y="543877"/>
                          <a:pt x="451104" y="554450"/>
                          <a:pt x="459391" y="564166"/>
                        </a:cubicBezTo>
                        <a:cubicBezTo>
                          <a:pt x="461391" y="565690"/>
                          <a:pt x="463296" y="566642"/>
                          <a:pt x="465011" y="567023"/>
                        </a:cubicBezTo>
                        <a:cubicBezTo>
                          <a:pt x="466439" y="567309"/>
                          <a:pt x="468153" y="566547"/>
                          <a:pt x="470154" y="564832"/>
                        </a:cubicBezTo>
                        <a:cubicBezTo>
                          <a:pt x="483775" y="552831"/>
                          <a:pt x="498920" y="543592"/>
                          <a:pt x="515778" y="537115"/>
                        </a:cubicBezTo>
                        <a:cubicBezTo>
                          <a:pt x="516731" y="536734"/>
                          <a:pt x="517303" y="536067"/>
                          <a:pt x="517588" y="535114"/>
                        </a:cubicBezTo>
                        <a:lnTo>
                          <a:pt x="518636" y="531019"/>
                        </a:lnTo>
                        <a:cubicBezTo>
                          <a:pt x="504539" y="491585"/>
                          <a:pt x="489871" y="455867"/>
                          <a:pt x="474821" y="423958"/>
                        </a:cubicBezTo>
                        <a:cubicBezTo>
                          <a:pt x="440912" y="352425"/>
                          <a:pt x="394335" y="255937"/>
                          <a:pt x="335089" y="134207"/>
                        </a:cubicBezTo>
                        <a:cubicBezTo>
                          <a:pt x="321469" y="106204"/>
                          <a:pt x="312801" y="89154"/>
                          <a:pt x="309086" y="83058"/>
                        </a:cubicBezTo>
                        <a:cubicBezTo>
                          <a:pt x="299085" y="66675"/>
                          <a:pt x="287178" y="51625"/>
                          <a:pt x="273272" y="38005"/>
                        </a:cubicBezTo>
                        <a:cubicBezTo>
                          <a:pt x="265747" y="30575"/>
                          <a:pt x="258794" y="23813"/>
                          <a:pt x="252317" y="17812"/>
                        </a:cubicBezTo>
                        <a:cubicBezTo>
                          <a:pt x="247840" y="17050"/>
                          <a:pt x="243649" y="15240"/>
                          <a:pt x="239839" y="12097"/>
                        </a:cubicBezTo>
                        <a:cubicBezTo>
                          <a:pt x="238982" y="11430"/>
                          <a:pt x="238030" y="10954"/>
                          <a:pt x="236982" y="10668"/>
                        </a:cubicBezTo>
                        <a:cubicBezTo>
                          <a:pt x="233363" y="9620"/>
                          <a:pt x="231553" y="6191"/>
                          <a:pt x="228885" y="4572"/>
                        </a:cubicBezTo>
                        <a:cubicBezTo>
                          <a:pt x="224790" y="1905"/>
                          <a:pt x="221742" y="571"/>
                          <a:pt x="219837" y="381"/>
                        </a:cubicBezTo>
                        <a:lnTo>
                          <a:pt x="219837" y="381"/>
                        </a:lnTo>
                        <a:close/>
                        <a:moveTo>
                          <a:pt x="288893" y="311182"/>
                        </a:moveTo>
                        <a:cubicBezTo>
                          <a:pt x="269843" y="284226"/>
                          <a:pt x="252984" y="254794"/>
                          <a:pt x="238125" y="223075"/>
                        </a:cubicBezTo>
                        <a:cubicBezTo>
                          <a:pt x="222885" y="190500"/>
                          <a:pt x="209455" y="158020"/>
                          <a:pt x="197644" y="125444"/>
                        </a:cubicBezTo>
                        <a:cubicBezTo>
                          <a:pt x="197262" y="124301"/>
                          <a:pt x="197644" y="123158"/>
                          <a:pt x="198596" y="122492"/>
                        </a:cubicBezTo>
                        <a:cubicBezTo>
                          <a:pt x="200025" y="121634"/>
                          <a:pt x="201263" y="121729"/>
                          <a:pt x="202502" y="122777"/>
                        </a:cubicBezTo>
                        <a:cubicBezTo>
                          <a:pt x="203263" y="123444"/>
                          <a:pt x="203835" y="124301"/>
                          <a:pt x="204216" y="125254"/>
                        </a:cubicBezTo>
                        <a:cubicBezTo>
                          <a:pt x="227647" y="180689"/>
                          <a:pt x="249460" y="236029"/>
                          <a:pt x="281178" y="287274"/>
                        </a:cubicBezTo>
                        <a:cubicBezTo>
                          <a:pt x="287274" y="297180"/>
                          <a:pt x="293084" y="307562"/>
                          <a:pt x="298323" y="318135"/>
                        </a:cubicBezTo>
                        <a:cubicBezTo>
                          <a:pt x="298609" y="318706"/>
                          <a:pt x="298609" y="319468"/>
                          <a:pt x="298228" y="320040"/>
                        </a:cubicBezTo>
                        <a:lnTo>
                          <a:pt x="297370" y="321183"/>
                        </a:lnTo>
                        <a:cubicBezTo>
                          <a:pt x="297370" y="321183"/>
                          <a:pt x="296418" y="321659"/>
                          <a:pt x="296037" y="321183"/>
                        </a:cubicBezTo>
                        <a:cubicBezTo>
                          <a:pt x="293846" y="318040"/>
                          <a:pt x="291465" y="314706"/>
                          <a:pt x="288988" y="311182"/>
                        </a:cubicBezTo>
                        <a:lnTo>
                          <a:pt x="288988" y="311182"/>
                        </a:lnTo>
                        <a:close/>
                        <a:moveTo>
                          <a:pt x="295656" y="601313"/>
                        </a:moveTo>
                        <a:cubicBezTo>
                          <a:pt x="296894" y="600170"/>
                          <a:pt x="298228" y="599503"/>
                          <a:pt x="299847" y="599599"/>
                        </a:cubicBezTo>
                        <a:cubicBezTo>
                          <a:pt x="301752" y="599599"/>
                          <a:pt x="302133" y="600361"/>
                          <a:pt x="300799" y="601885"/>
                        </a:cubicBezTo>
                        <a:cubicBezTo>
                          <a:pt x="299751" y="603028"/>
                          <a:pt x="299085" y="604552"/>
                          <a:pt x="298990" y="606361"/>
                        </a:cubicBezTo>
                        <a:cubicBezTo>
                          <a:pt x="298990" y="607505"/>
                          <a:pt x="298323" y="608076"/>
                          <a:pt x="297180" y="608076"/>
                        </a:cubicBezTo>
                        <a:cubicBezTo>
                          <a:pt x="296609" y="608076"/>
                          <a:pt x="296132" y="607981"/>
                          <a:pt x="295560" y="607695"/>
                        </a:cubicBezTo>
                        <a:cubicBezTo>
                          <a:pt x="294513" y="607314"/>
                          <a:pt x="293561" y="607314"/>
                          <a:pt x="292608" y="607695"/>
                        </a:cubicBezTo>
                        <a:cubicBezTo>
                          <a:pt x="288988" y="609028"/>
                          <a:pt x="285274" y="609790"/>
                          <a:pt x="281368" y="609790"/>
                        </a:cubicBezTo>
                        <a:cubicBezTo>
                          <a:pt x="280035" y="609790"/>
                          <a:pt x="279178" y="608267"/>
                          <a:pt x="279940" y="607123"/>
                        </a:cubicBezTo>
                        <a:cubicBezTo>
                          <a:pt x="281844" y="603694"/>
                          <a:pt x="283940" y="602647"/>
                          <a:pt x="286321" y="603885"/>
                        </a:cubicBezTo>
                        <a:cubicBezTo>
                          <a:pt x="288988" y="605314"/>
                          <a:pt x="292798" y="604266"/>
                          <a:pt x="295751" y="601313"/>
                        </a:cubicBezTo>
                        <a:lnTo>
                          <a:pt x="295751" y="601313"/>
                        </a:lnTo>
                        <a:close/>
                        <a:moveTo>
                          <a:pt x="27146" y="600265"/>
                        </a:moveTo>
                        <a:cubicBezTo>
                          <a:pt x="27146" y="600265"/>
                          <a:pt x="27717" y="599503"/>
                          <a:pt x="28194" y="599599"/>
                        </a:cubicBezTo>
                        <a:lnTo>
                          <a:pt x="54483" y="606457"/>
                        </a:lnTo>
                        <a:cubicBezTo>
                          <a:pt x="54483" y="606457"/>
                          <a:pt x="55245" y="607028"/>
                          <a:pt x="55054" y="607505"/>
                        </a:cubicBezTo>
                        <a:lnTo>
                          <a:pt x="54864" y="608267"/>
                        </a:lnTo>
                        <a:cubicBezTo>
                          <a:pt x="54864" y="608267"/>
                          <a:pt x="54293" y="609028"/>
                          <a:pt x="53816" y="608933"/>
                        </a:cubicBezTo>
                        <a:lnTo>
                          <a:pt x="27527" y="602075"/>
                        </a:lnTo>
                        <a:cubicBezTo>
                          <a:pt x="27527" y="602075"/>
                          <a:pt x="26765" y="601504"/>
                          <a:pt x="26955" y="601027"/>
                        </a:cubicBezTo>
                        <a:lnTo>
                          <a:pt x="27146" y="600265"/>
                        </a:lnTo>
                        <a:lnTo>
                          <a:pt x="27146" y="600265"/>
                        </a:lnTo>
                        <a:close/>
                        <a:moveTo>
                          <a:pt x="275463" y="609028"/>
                        </a:moveTo>
                        <a:cubicBezTo>
                          <a:pt x="276225" y="609695"/>
                          <a:pt x="276130" y="610362"/>
                          <a:pt x="275177" y="611219"/>
                        </a:cubicBezTo>
                        <a:cubicBezTo>
                          <a:pt x="274987" y="611410"/>
                          <a:pt x="274701" y="611505"/>
                          <a:pt x="274320" y="611505"/>
                        </a:cubicBezTo>
                        <a:cubicBezTo>
                          <a:pt x="270320" y="611505"/>
                          <a:pt x="266509" y="611505"/>
                          <a:pt x="262794" y="611505"/>
                        </a:cubicBezTo>
                        <a:cubicBezTo>
                          <a:pt x="261271" y="611505"/>
                          <a:pt x="257365" y="611886"/>
                          <a:pt x="251270" y="612553"/>
                        </a:cubicBezTo>
                        <a:cubicBezTo>
                          <a:pt x="244411" y="613315"/>
                          <a:pt x="237934" y="611791"/>
                          <a:pt x="230886" y="612743"/>
                        </a:cubicBezTo>
                        <a:cubicBezTo>
                          <a:pt x="226504" y="613410"/>
                          <a:pt x="222313" y="612553"/>
                          <a:pt x="218504" y="610362"/>
                        </a:cubicBezTo>
                        <a:cubicBezTo>
                          <a:pt x="218122" y="610172"/>
                          <a:pt x="218027" y="609790"/>
                          <a:pt x="218218" y="609409"/>
                        </a:cubicBezTo>
                        <a:lnTo>
                          <a:pt x="218599" y="608647"/>
                        </a:lnTo>
                        <a:cubicBezTo>
                          <a:pt x="218980" y="607790"/>
                          <a:pt x="220027" y="607409"/>
                          <a:pt x="220885" y="607790"/>
                        </a:cubicBezTo>
                        <a:cubicBezTo>
                          <a:pt x="225171" y="609981"/>
                          <a:pt x="229552" y="610267"/>
                          <a:pt x="233934" y="608743"/>
                        </a:cubicBezTo>
                        <a:cubicBezTo>
                          <a:pt x="234886" y="608362"/>
                          <a:pt x="235934" y="608267"/>
                          <a:pt x="236982" y="608362"/>
                        </a:cubicBezTo>
                        <a:cubicBezTo>
                          <a:pt x="243935" y="609028"/>
                          <a:pt x="250888" y="608743"/>
                          <a:pt x="257842" y="607409"/>
                        </a:cubicBezTo>
                        <a:cubicBezTo>
                          <a:pt x="258889" y="607219"/>
                          <a:pt x="259937" y="607314"/>
                          <a:pt x="260890" y="607695"/>
                        </a:cubicBezTo>
                        <a:cubicBezTo>
                          <a:pt x="264700" y="609314"/>
                          <a:pt x="268128" y="608743"/>
                          <a:pt x="271272" y="605980"/>
                        </a:cubicBezTo>
                        <a:cubicBezTo>
                          <a:pt x="272129" y="605218"/>
                          <a:pt x="272986" y="605218"/>
                          <a:pt x="273844" y="605980"/>
                        </a:cubicBezTo>
                        <a:cubicBezTo>
                          <a:pt x="274415" y="606457"/>
                          <a:pt x="274701" y="607028"/>
                          <a:pt x="274796" y="607695"/>
                        </a:cubicBezTo>
                        <a:cubicBezTo>
                          <a:pt x="274796" y="608171"/>
                          <a:pt x="275082" y="608647"/>
                          <a:pt x="275463" y="608933"/>
                        </a:cubicBezTo>
                        <a:lnTo>
                          <a:pt x="275463" y="608933"/>
                        </a:lnTo>
                        <a:close/>
                        <a:moveTo>
                          <a:pt x="216598" y="609505"/>
                        </a:moveTo>
                        <a:cubicBezTo>
                          <a:pt x="216598" y="609505"/>
                          <a:pt x="217075" y="609886"/>
                          <a:pt x="217265" y="610076"/>
                        </a:cubicBezTo>
                        <a:cubicBezTo>
                          <a:pt x="217646" y="610552"/>
                          <a:pt x="217551" y="610934"/>
                          <a:pt x="217170" y="611314"/>
                        </a:cubicBezTo>
                        <a:cubicBezTo>
                          <a:pt x="215169" y="613124"/>
                          <a:pt x="213265" y="613029"/>
                          <a:pt x="211741" y="611219"/>
                        </a:cubicBezTo>
                        <a:cubicBezTo>
                          <a:pt x="210884" y="610172"/>
                          <a:pt x="211360" y="608552"/>
                          <a:pt x="212598" y="608267"/>
                        </a:cubicBezTo>
                        <a:cubicBezTo>
                          <a:pt x="213931" y="607981"/>
                          <a:pt x="214884" y="608171"/>
                          <a:pt x="215646" y="608838"/>
                        </a:cubicBezTo>
                        <a:cubicBezTo>
                          <a:pt x="215836" y="609028"/>
                          <a:pt x="216218" y="609219"/>
                          <a:pt x="216598" y="609505"/>
                        </a:cubicBezTo>
                        <a:lnTo>
                          <a:pt x="216598" y="609505"/>
                        </a:lnTo>
                        <a:close/>
                        <a:moveTo>
                          <a:pt x="198405" y="612076"/>
                        </a:moveTo>
                        <a:cubicBezTo>
                          <a:pt x="193929" y="614077"/>
                          <a:pt x="189643" y="613886"/>
                          <a:pt x="185738" y="611600"/>
                        </a:cubicBezTo>
                        <a:cubicBezTo>
                          <a:pt x="184499" y="610838"/>
                          <a:pt x="184595" y="610267"/>
                          <a:pt x="185928" y="609886"/>
                        </a:cubicBezTo>
                        <a:cubicBezTo>
                          <a:pt x="191167" y="608267"/>
                          <a:pt x="195548" y="610648"/>
                          <a:pt x="200977" y="608647"/>
                        </a:cubicBezTo>
                        <a:cubicBezTo>
                          <a:pt x="201930" y="608267"/>
                          <a:pt x="202787" y="608171"/>
                          <a:pt x="203549" y="608267"/>
                        </a:cubicBezTo>
                        <a:cubicBezTo>
                          <a:pt x="204883" y="608457"/>
                          <a:pt x="205644" y="608838"/>
                          <a:pt x="206026" y="609219"/>
                        </a:cubicBezTo>
                        <a:cubicBezTo>
                          <a:pt x="208883" y="612838"/>
                          <a:pt x="208216" y="613886"/>
                          <a:pt x="203930" y="612457"/>
                        </a:cubicBezTo>
                        <a:cubicBezTo>
                          <a:pt x="203549" y="612362"/>
                          <a:pt x="202692" y="612076"/>
                          <a:pt x="201453" y="611791"/>
                        </a:cubicBezTo>
                        <a:cubicBezTo>
                          <a:pt x="200406" y="611600"/>
                          <a:pt x="199454" y="611696"/>
                          <a:pt x="198405" y="612076"/>
                        </a:cubicBezTo>
                        <a:lnTo>
                          <a:pt x="198405" y="612076"/>
                        </a:lnTo>
                        <a:close/>
                        <a:moveTo>
                          <a:pt x="174498" y="612838"/>
                        </a:moveTo>
                        <a:lnTo>
                          <a:pt x="170402" y="611410"/>
                        </a:lnTo>
                        <a:cubicBezTo>
                          <a:pt x="168307" y="610648"/>
                          <a:pt x="168307" y="609886"/>
                          <a:pt x="170402" y="609124"/>
                        </a:cubicBezTo>
                        <a:cubicBezTo>
                          <a:pt x="172402" y="608457"/>
                          <a:pt x="175070" y="608647"/>
                          <a:pt x="178403" y="609790"/>
                        </a:cubicBezTo>
                        <a:cubicBezTo>
                          <a:pt x="179261" y="610076"/>
                          <a:pt x="179546" y="610743"/>
                          <a:pt x="179261" y="611600"/>
                        </a:cubicBezTo>
                        <a:lnTo>
                          <a:pt x="177641" y="616553"/>
                        </a:lnTo>
                        <a:cubicBezTo>
                          <a:pt x="177355" y="617410"/>
                          <a:pt x="177069" y="617410"/>
                          <a:pt x="176784" y="616553"/>
                        </a:cubicBezTo>
                        <a:cubicBezTo>
                          <a:pt x="176498" y="615886"/>
                          <a:pt x="176308" y="615315"/>
                          <a:pt x="176213" y="614648"/>
                        </a:cubicBezTo>
                        <a:cubicBezTo>
                          <a:pt x="176022" y="613601"/>
                          <a:pt x="175450" y="612934"/>
                          <a:pt x="174498" y="612648"/>
                        </a:cubicBezTo>
                        <a:lnTo>
                          <a:pt x="174498" y="612648"/>
                        </a:lnTo>
                        <a:close/>
                        <a:moveTo>
                          <a:pt x="123920" y="609981"/>
                        </a:moveTo>
                        <a:cubicBezTo>
                          <a:pt x="123920" y="609314"/>
                          <a:pt x="124492" y="608838"/>
                          <a:pt x="125063" y="608838"/>
                        </a:cubicBezTo>
                        <a:lnTo>
                          <a:pt x="163353" y="609600"/>
                        </a:lnTo>
                        <a:cubicBezTo>
                          <a:pt x="164020" y="609600"/>
                          <a:pt x="164496" y="610172"/>
                          <a:pt x="164496" y="610838"/>
                        </a:cubicBezTo>
                        <a:lnTo>
                          <a:pt x="164496" y="611124"/>
                        </a:lnTo>
                        <a:cubicBezTo>
                          <a:pt x="164496" y="611791"/>
                          <a:pt x="163925" y="612362"/>
                          <a:pt x="163259" y="612267"/>
                        </a:cubicBezTo>
                        <a:lnTo>
                          <a:pt x="124968" y="611505"/>
                        </a:lnTo>
                        <a:cubicBezTo>
                          <a:pt x="124301" y="611505"/>
                          <a:pt x="123825" y="610934"/>
                          <a:pt x="123825" y="610267"/>
                        </a:cubicBezTo>
                        <a:lnTo>
                          <a:pt x="123825" y="609981"/>
                        </a:lnTo>
                        <a:close/>
                      </a:path>
                    </a:pathLst>
                  </a:custGeom>
                  <a:solidFill>
                    <a:srgbClr val="DA51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2" name="Freeform: Shape 16651">
                    <a:extLst>
                      <a:ext uri="{FF2B5EF4-FFF2-40B4-BE49-F238E27FC236}">
                        <a16:creationId xmlns:a16="http://schemas.microsoft.com/office/drawing/2014/main" id="{2D3EA43C-D98D-E786-183E-76F53A9F956C}"/>
                      </a:ext>
                    </a:extLst>
                  </p:cNvPr>
                  <p:cNvSpPr/>
                  <p:nvPr/>
                </p:nvSpPr>
                <p:spPr>
                  <a:xfrm>
                    <a:off x="7116266" y="3469855"/>
                    <a:ext cx="101067" cy="199555"/>
                  </a:xfrm>
                  <a:custGeom>
                    <a:avLst/>
                    <a:gdLst>
                      <a:gd name="connsiteX0" fmla="*/ 91490 w 101067"/>
                      <a:gd name="connsiteY0" fmla="*/ 189269 h 199555"/>
                      <a:gd name="connsiteX1" fmla="*/ 98539 w 101067"/>
                      <a:gd name="connsiteY1" fmla="*/ 199270 h 199555"/>
                      <a:gd name="connsiteX2" fmla="*/ 99872 w 101067"/>
                      <a:gd name="connsiteY2" fmla="*/ 199270 h 199555"/>
                      <a:gd name="connsiteX3" fmla="*/ 100730 w 101067"/>
                      <a:gd name="connsiteY3" fmla="*/ 198127 h 199555"/>
                      <a:gd name="connsiteX4" fmla="*/ 100825 w 101067"/>
                      <a:gd name="connsiteY4" fmla="*/ 196222 h 199555"/>
                      <a:gd name="connsiteX5" fmla="*/ 83680 w 101067"/>
                      <a:gd name="connsiteY5" fmla="*/ 165361 h 199555"/>
                      <a:gd name="connsiteX6" fmla="*/ 6718 w 101067"/>
                      <a:gd name="connsiteY6" fmla="*/ 3341 h 199555"/>
                      <a:gd name="connsiteX7" fmla="*/ 5004 w 101067"/>
                      <a:gd name="connsiteY7" fmla="*/ 864 h 199555"/>
                      <a:gd name="connsiteX8" fmla="*/ 1098 w 101067"/>
                      <a:gd name="connsiteY8" fmla="*/ 579 h 199555"/>
                      <a:gd name="connsiteX9" fmla="*/ 146 w 101067"/>
                      <a:gd name="connsiteY9" fmla="*/ 3531 h 199555"/>
                      <a:gd name="connsiteX10" fmla="*/ 40627 w 101067"/>
                      <a:gd name="connsiteY10" fmla="*/ 101163 h 199555"/>
                      <a:gd name="connsiteX11" fmla="*/ 91396 w 101067"/>
                      <a:gd name="connsiteY11" fmla="*/ 189269 h 199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1067" h="199555">
                        <a:moveTo>
                          <a:pt x="91490" y="189269"/>
                        </a:moveTo>
                        <a:cubicBezTo>
                          <a:pt x="93967" y="192793"/>
                          <a:pt x="96348" y="196127"/>
                          <a:pt x="98539" y="199270"/>
                        </a:cubicBezTo>
                        <a:cubicBezTo>
                          <a:pt x="98825" y="199651"/>
                          <a:pt x="99587" y="199651"/>
                          <a:pt x="99872" y="199270"/>
                        </a:cubicBezTo>
                        <a:lnTo>
                          <a:pt x="100730" y="198127"/>
                        </a:lnTo>
                        <a:cubicBezTo>
                          <a:pt x="101111" y="197556"/>
                          <a:pt x="101206" y="196794"/>
                          <a:pt x="100825" y="196222"/>
                        </a:cubicBezTo>
                        <a:cubicBezTo>
                          <a:pt x="95587" y="185649"/>
                          <a:pt x="89776" y="175267"/>
                          <a:pt x="83680" y="165361"/>
                        </a:cubicBezTo>
                        <a:cubicBezTo>
                          <a:pt x="52057" y="114117"/>
                          <a:pt x="30150" y="58872"/>
                          <a:pt x="6718" y="3341"/>
                        </a:cubicBezTo>
                        <a:cubicBezTo>
                          <a:pt x="6337" y="2388"/>
                          <a:pt x="5765" y="1531"/>
                          <a:pt x="5004" y="864"/>
                        </a:cubicBezTo>
                        <a:cubicBezTo>
                          <a:pt x="3861" y="-183"/>
                          <a:pt x="2527" y="-279"/>
                          <a:pt x="1098" y="579"/>
                        </a:cubicBezTo>
                        <a:cubicBezTo>
                          <a:pt x="146" y="1245"/>
                          <a:pt x="-235" y="2484"/>
                          <a:pt x="146" y="3531"/>
                        </a:cubicBezTo>
                        <a:cubicBezTo>
                          <a:pt x="11957" y="36107"/>
                          <a:pt x="25482" y="68682"/>
                          <a:pt x="40627" y="101163"/>
                        </a:cubicBezTo>
                        <a:cubicBezTo>
                          <a:pt x="55486" y="132881"/>
                          <a:pt x="72440" y="162313"/>
                          <a:pt x="91396" y="189269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3" name="Freeform: Shape 16652">
                    <a:extLst>
                      <a:ext uri="{FF2B5EF4-FFF2-40B4-BE49-F238E27FC236}">
                        <a16:creationId xmlns:a16="http://schemas.microsoft.com/office/drawing/2014/main" id="{E0D5ACA8-23BE-6857-D047-7D008AA6BD77}"/>
                      </a:ext>
                    </a:extLst>
                  </p:cNvPr>
                  <p:cNvSpPr/>
                  <p:nvPr/>
                </p:nvSpPr>
                <p:spPr>
                  <a:xfrm>
                    <a:off x="6797920" y="3659028"/>
                    <a:ext cx="158302" cy="282949"/>
                  </a:xfrm>
                  <a:custGeom>
                    <a:avLst/>
                    <a:gdLst>
                      <a:gd name="connsiteX0" fmla="*/ 154948 w 158302"/>
                      <a:gd name="connsiteY0" fmla="*/ 0 h 282949"/>
                      <a:gd name="connsiteX1" fmla="*/ 107037 w 158302"/>
                      <a:gd name="connsiteY1" fmla="*/ 82106 h 282949"/>
                      <a:gd name="connsiteX2" fmla="*/ 643 w 158302"/>
                      <a:gd name="connsiteY2" fmla="*/ 243459 h 282949"/>
                      <a:gd name="connsiteX3" fmla="*/ 72 w 158302"/>
                      <a:gd name="connsiteY3" fmla="*/ 246507 h 282949"/>
                      <a:gd name="connsiteX4" fmla="*/ 3500 w 158302"/>
                      <a:gd name="connsiteY4" fmla="*/ 252984 h 282949"/>
                      <a:gd name="connsiteX5" fmla="*/ 47982 w 158302"/>
                      <a:gd name="connsiteY5" fmla="*/ 279083 h 282949"/>
                      <a:gd name="connsiteX6" fmla="*/ 56840 w 158302"/>
                      <a:gd name="connsiteY6" fmla="*/ 282893 h 282949"/>
                      <a:gd name="connsiteX7" fmla="*/ 59507 w 158302"/>
                      <a:gd name="connsiteY7" fmla="*/ 282035 h 282949"/>
                      <a:gd name="connsiteX8" fmla="*/ 147994 w 158302"/>
                      <a:gd name="connsiteY8" fmla="*/ 182023 h 282949"/>
                      <a:gd name="connsiteX9" fmla="*/ 156281 w 158302"/>
                      <a:gd name="connsiteY9" fmla="*/ 122111 h 282949"/>
                      <a:gd name="connsiteX10" fmla="*/ 158282 w 158302"/>
                      <a:gd name="connsiteY10" fmla="*/ 31623 h 282949"/>
                      <a:gd name="connsiteX11" fmla="*/ 154948 w 158302"/>
                      <a:gd name="connsiteY11" fmla="*/ 95 h 28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8302" h="282949">
                        <a:moveTo>
                          <a:pt x="154948" y="0"/>
                        </a:moveTo>
                        <a:cubicBezTo>
                          <a:pt x="138089" y="28004"/>
                          <a:pt x="122087" y="55436"/>
                          <a:pt x="107037" y="82106"/>
                        </a:cubicBezTo>
                        <a:cubicBezTo>
                          <a:pt x="75414" y="138303"/>
                          <a:pt x="36552" y="190119"/>
                          <a:pt x="643" y="243459"/>
                        </a:cubicBezTo>
                        <a:cubicBezTo>
                          <a:pt x="72" y="244412"/>
                          <a:pt x="-119" y="245364"/>
                          <a:pt x="72" y="246507"/>
                        </a:cubicBezTo>
                        <a:cubicBezTo>
                          <a:pt x="548" y="248507"/>
                          <a:pt x="1691" y="250698"/>
                          <a:pt x="3500" y="252984"/>
                        </a:cubicBezTo>
                        <a:lnTo>
                          <a:pt x="47982" y="279083"/>
                        </a:lnTo>
                        <a:cubicBezTo>
                          <a:pt x="50649" y="280892"/>
                          <a:pt x="53602" y="282226"/>
                          <a:pt x="56840" y="282893"/>
                        </a:cubicBezTo>
                        <a:cubicBezTo>
                          <a:pt x="57793" y="283083"/>
                          <a:pt x="58841" y="282797"/>
                          <a:pt x="59507" y="282035"/>
                        </a:cubicBezTo>
                        <a:lnTo>
                          <a:pt x="147994" y="182023"/>
                        </a:lnTo>
                        <a:cubicBezTo>
                          <a:pt x="153043" y="159068"/>
                          <a:pt x="155805" y="139065"/>
                          <a:pt x="156281" y="122111"/>
                        </a:cubicBezTo>
                        <a:cubicBezTo>
                          <a:pt x="157043" y="91916"/>
                          <a:pt x="157710" y="61817"/>
                          <a:pt x="158282" y="31623"/>
                        </a:cubicBezTo>
                        <a:cubicBezTo>
                          <a:pt x="158472" y="22193"/>
                          <a:pt x="157329" y="11716"/>
                          <a:pt x="154948" y="95"/>
                        </a:cubicBezTo>
                        <a:close/>
                      </a:path>
                    </a:pathLst>
                  </a:custGeom>
                  <a:solidFill>
                    <a:srgbClr val="DA51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4" name="Freeform: Shape 16653">
                    <a:extLst>
                      <a:ext uri="{FF2B5EF4-FFF2-40B4-BE49-F238E27FC236}">
                        <a16:creationId xmlns:a16="http://schemas.microsoft.com/office/drawing/2014/main" id="{AFCA0CA4-A1B4-17D6-9A42-BD3581144616}"/>
                      </a:ext>
                    </a:extLst>
                  </p:cNvPr>
                  <p:cNvSpPr/>
                  <p:nvPr/>
                </p:nvSpPr>
                <p:spPr>
                  <a:xfrm>
                    <a:off x="7378159" y="3878579"/>
                    <a:ext cx="89350" cy="85999"/>
                  </a:xfrm>
                  <a:custGeom>
                    <a:avLst/>
                    <a:gdLst>
                      <a:gd name="connsiteX0" fmla="*/ 59246 w 89350"/>
                      <a:gd name="connsiteY0" fmla="*/ 191 h 85999"/>
                      <a:gd name="connsiteX1" fmla="*/ 58198 w 89350"/>
                      <a:gd name="connsiteY1" fmla="*/ 4286 h 85999"/>
                      <a:gd name="connsiteX2" fmla="*/ 56388 w 89350"/>
                      <a:gd name="connsiteY2" fmla="*/ 6287 h 85999"/>
                      <a:gd name="connsiteX3" fmla="*/ 10763 w 89350"/>
                      <a:gd name="connsiteY3" fmla="*/ 34004 h 85999"/>
                      <a:gd name="connsiteX4" fmla="*/ 5620 w 89350"/>
                      <a:gd name="connsiteY4" fmla="*/ 36195 h 85999"/>
                      <a:gd name="connsiteX5" fmla="*/ 0 w 89350"/>
                      <a:gd name="connsiteY5" fmla="*/ 33338 h 85999"/>
                      <a:gd name="connsiteX6" fmla="*/ 14192 w 89350"/>
                      <a:gd name="connsiteY6" fmla="*/ 65056 h 85999"/>
                      <a:gd name="connsiteX7" fmla="*/ 18098 w 89350"/>
                      <a:gd name="connsiteY7" fmla="*/ 73819 h 85999"/>
                      <a:gd name="connsiteX8" fmla="*/ 58674 w 89350"/>
                      <a:gd name="connsiteY8" fmla="*/ 82772 h 85999"/>
                      <a:gd name="connsiteX9" fmla="*/ 77534 w 89350"/>
                      <a:gd name="connsiteY9" fmla="*/ 75629 h 85999"/>
                      <a:gd name="connsiteX10" fmla="*/ 79820 w 89350"/>
                      <a:gd name="connsiteY10" fmla="*/ 73533 h 85999"/>
                      <a:gd name="connsiteX11" fmla="*/ 85916 w 89350"/>
                      <a:gd name="connsiteY11" fmla="*/ 62008 h 85999"/>
                      <a:gd name="connsiteX12" fmla="*/ 89345 w 89350"/>
                      <a:gd name="connsiteY12" fmla="*/ 49911 h 85999"/>
                      <a:gd name="connsiteX13" fmla="*/ 63532 w 89350"/>
                      <a:gd name="connsiteY13" fmla="*/ 10096 h 85999"/>
                      <a:gd name="connsiteX14" fmla="*/ 59150 w 89350"/>
                      <a:gd name="connsiteY14" fmla="*/ 0 h 8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350" h="85999">
                        <a:moveTo>
                          <a:pt x="59246" y="191"/>
                        </a:moveTo>
                        <a:lnTo>
                          <a:pt x="58198" y="4286"/>
                        </a:lnTo>
                        <a:cubicBezTo>
                          <a:pt x="57912" y="5239"/>
                          <a:pt x="57341" y="5906"/>
                          <a:pt x="56388" y="6287"/>
                        </a:cubicBezTo>
                        <a:cubicBezTo>
                          <a:pt x="39529" y="12763"/>
                          <a:pt x="24384" y="22003"/>
                          <a:pt x="10763" y="34004"/>
                        </a:cubicBezTo>
                        <a:cubicBezTo>
                          <a:pt x="8763" y="35719"/>
                          <a:pt x="7048" y="36481"/>
                          <a:pt x="5620" y="36195"/>
                        </a:cubicBezTo>
                        <a:cubicBezTo>
                          <a:pt x="3906" y="35909"/>
                          <a:pt x="2096" y="34957"/>
                          <a:pt x="0" y="33338"/>
                        </a:cubicBezTo>
                        <a:cubicBezTo>
                          <a:pt x="8763" y="44387"/>
                          <a:pt x="13526" y="54959"/>
                          <a:pt x="14192" y="65056"/>
                        </a:cubicBezTo>
                        <a:cubicBezTo>
                          <a:pt x="17812" y="67246"/>
                          <a:pt x="19145" y="70199"/>
                          <a:pt x="18098" y="73819"/>
                        </a:cubicBezTo>
                        <a:cubicBezTo>
                          <a:pt x="32957" y="84011"/>
                          <a:pt x="39910" y="90107"/>
                          <a:pt x="58674" y="82772"/>
                        </a:cubicBezTo>
                        <a:cubicBezTo>
                          <a:pt x="64865" y="80391"/>
                          <a:pt x="71152" y="78010"/>
                          <a:pt x="77534" y="75629"/>
                        </a:cubicBezTo>
                        <a:cubicBezTo>
                          <a:pt x="78581" y="75248"/>
                          <a:pt x="79343" y="74581"/>
                          <a:pt x="79820" y="73533"/>
                        </a:cubicBezTo>
                        <a:lnTo>
                          <a:pt x="85916" y="62008"/>
                        </a:lnTo>
                        <a:cubicBezTo>
                          <a:pt x="88297" y="56102"/>
                          <a:pt x="89440" y="52102"/>
                          <a:pt x="89345" y="49911"/>
                        </a:cubicBezTo>
                        <a:cubicBezTo>
                          <a:pt x="86487" y="31909"/>
                          <a:pt x="77914" y="18574"/>
                          <a:pt x="63532" y="10096"/>
                        </a:cubicBezTo>
                        <a:cubicBezTo>
                          <a:pt x="60389" y="8287"/>
                          <a:pt x="58960" y="4858"/>
                          <a:pt x="59150" y="0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5" name="Freeform: Shape 16654">
                    <a:extLst>
                      <a:ext uri="{FF2B5EF4-FFF2-40B4-BE49-F238E27FC236}">
                        <a16:creationId xmlns:a16="http://schemas.microsoft.com/office/drawing/2014/main" id="{B623750F-B886-B3CF-F975-B07AE2859202}"/>
                      </a:ext>
                    </a:extLst>
                  </p:cNvPr>
                  <p:cNvSpPr/>
                  <p:nvPr/>
                </p:nvSpPr>
                <p:spPr>
                  <a:xfrm>
                    <a:off x="6754259" y="3911917"/>
                    <a:ext cx="91737" cy="85700"/>
                  </a:xfrm>
                  <a:custGeom>
                    <a:avLst/>
                    <a:gdLst>
                      <a:gd name="connsiteX0" fmla="*/ 47161 w 91737"/>
                      <a:gd name="connsiteY0" fmla="*/ 0 h 85700"/>
                      <a:gd name="connsiteX1" fmla="*/ 584 w 91737"/>
                      <a:gd name="connsiteY1" fmla="*/ 61341 h 85700"/>
                      <a:gd name="connsiteX2" fmla="*/ 3156 w 91737"/>
                      <a:gd name="connsiteY2" fmla="*/ 63341 h 85700"/>
                      <a:gd name="connsiteX3" fmla="*/ 17062 w 91737"/>
                      <a:gd name="connsiteY3" fmla="*/ 50768 h 85700"/>
                      <a:gd name="connsiteX4" fmla="*/ 19253 w 91737"/>
                      <a:gd name="connsiteY4" fmla="*/ 52292 h 85700"/>
                      <a:gd name="connsiteX5" fmla="*/ 11918 w 91737"/>
                      <a:gd name="connsiteY5" fmla="*/ 72962 h 85700"/>
                      <a:gd name="connsiteX6" fmla="*/ 12871 w 91737"/>
                      <a:gd name="connsiteY6" fmla="*/ 78391 h 85700"/>
                      <a:gd name="connsiteX7" fmla="*/ 17634 w 91737"/>
                      <a:gd name="connsiteY7" fmla="*/ 77724 h 85700"/>
                      <a:gd name="connsiteX8" fmla="*/ 33921 w 91737"/>
                      <a:gd name="connsiteY8" fmla="*/ 56674 h 85700"/>
                      <a:gd name="connsiteX9" fmla="*/ 36493 w 91737"/>
                      <a:gd name="connsiteY9" fmla="*/ 56293 h 85700"/>
                      <a:gd name="connsiteX10" fmla="*/ 37351 w 91737"/>
                      <a:gd name="connsiteY10" fmla="*/ 57055 h 85700"/>
                      <a:gd name="connsiteX11" fmla="*/ 37541 w 91737"/>
                      <a:gd name="connsiteY11" fmla="*/ 57912 h 85700"/>
                      <a:gd name="connsiteX12" fmla="*/ 29825 w 91737"/>
                      <a:gd name="connsiteY12" fmla="*/ 83344 h 85700"/>
                      <a:gd name="connsiteX13" fmla="*/ 35922 w 91737"/>
                      <a:gd name="connsiteY13" fmla="*/ 84011 h 85700"/>
                      <a:gd name="connsiteX14" fmla="*/ 56591 w 91737"/>
                      <a:gd name="connsiteY14" fmla="*/ 54674 h 85700"/>
                      <a:gd name="connsiteX15" fmla="*/ 60496 w 91737"/>
                      <a:gd name="connsiteY15" fmla="*/ 56959 h 85700"/>
                      <a:gd name="connsiteX16" fmla="*/ 57924 w 91737"/>
                      <a:gd name="connsiteY16" fmla="*/ 77915 h 85700"/>
                      <a:gd name="connsiteX17" fmla="*/ 66116 w 91737"/>
                      <a:gd name="connsiteY17" fmla="*/ 79820 h 85700"/>
                      <a:gd name="connsiteX18" fmla="*/ 91738 w 91737"/>
                      <a:gd name="connsiteY18" fmla="*/ 26194 h 85700"/>
                      <a:gd name="connsiteX19" fmla="*/ 47256 w 91737"/>
                      <a:gd name="connsiteY19" fmla="*/ 95 h 85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1737" h="85700">
                        <a:moveTo>
                          <a:pt x="47161" y="0"/>
                        </a:moveTo>
                        <a:cubicBezTo>
                          <a:pt x="36588" y="9430"/>
                          <a:pt x="-5417" y="46006"/>
                          <a:pt x="584" y="61341"/>
                        </a:cubicBezTo>
                        <a:cubicBezTo>
                          <a:pt x="1060" y="62579"/>
                          <a:pt x="1917" y="63246"/>
                          <a:pt x="3156" y="63341"/>
                        </a:cubicBezTo>
                        <a:cubicBezTo>
                          <a:pt x="5441" y="63532"/>
                          <a:pt x="13824" y="53721"/>
                          <a:pt x="17062" y="50768"/>
                        </a:cubicBezTo>
                        <a:cubicBezTo>
                          <a:pt x="19729" y="48292"/>
                          <a:pt x="20491" y="48768"/>
                          <a:pt x="19253" y="52292"/>
                        </a:cubicBezTo>
                        <a:cubicBezTo>
                          <a:pt x="16776" y="59436"/>
                          <a:pt x="12871" y="67151"/>
                          <a:pt x="11918" y="72962"/>
                        </a:cubicBezTo>
                        <a:cubicBezTo>
                          <a:pt x="11347" y="76581"/>
                          <a:pt x="10490" y="76962"/>
                          <a:pt x="12871" y="78391"/>
                        </a:cubicBezTo>
                        <a:cubicBezTo>
                          <a:pt x="14490" y="79248"/>
                          <a:pt x="16395" y="79058"/>
                          <a:pt x="17634" y="77724"/>
                        </a:cubicBezTo>
                        <a:cubicBezTo>
                          <a:pt x="23825" y="71342"/>
                          <a:pt x="29254" y="64389"/>
                          <a:pt x="33921" y="56674"/>
                        </a:cubicBezTo>
                        <a:cubicBezTo>
                          <a:pt x="34493" y="55817"/>
                          <a:pt x="35731" y="55626"/>
                          <a:pt x="36493" y="56293"/>
                        </a:cubicBezTo>
                        <a:lnTo>
                          <a:pt x="37351" y="57055"/>
                        </a:lnTo>
                        <a:cubicBezTo>
                          <a:pt x="37351" y="57055"/>
                          <a:pt x="37636" y="57531"/>
                          <a:pt x="37541" y="57912"/>
                        </a:cubicBezTo>
                        <a:cubicBezTo>
                          <a:pt x="31159" y="70961"/>
                          <a:pt x="28492" y="79438"/>
                          <a:pt x="29825" y="83344"/>
                        </a:cubicBezTo>
                        <a:cubicBezTo>
                          <a:pt x="30683" y="86106"/>
                          <a:pt x="34397" y="86582"/>
                          <a:pt x="35922" y="84011"/>
                        </a:cubicBezTo>
                        <a:cubicBezTo>
                          <a:pt x="42113" y="73438"/>
                          <a:pt x="49066" y="63627"/>
                          <a:pt x="56591" y="54674"/>
                        </a:cubicBezTo>
                        <a:cubicBezTo>
                          <a:pt x="61735" y="48578"/>
                          <a:pt x="62972" y="49340"/>
                          <a:pt x="60496" y="56959"/>
                        </a:cubicBezTo>
                        <a:cubicBezTo>
                          <a:pt x="57924" y="64770"/>
                          <a:pt x="57067" y="71723"/>
                          <a:pt x="57924" y="77915"/>
                        </a:cubicBezTo>
                        <a:cubicBezTo>
                          <a:pt x="58972" y="86106"/>
                          <a:pt x="61735" y="86773"/>
                          <a:pt x="66116" y="79820"/>
                        </a:cubicBezTo>
                        <a:cubicBezTo>
                          <a:pt x="75927" y="64389"/>
                          <a:pt x="84499" y="46482"/>
                          <a:pt x="91738" y="26194"/>
                        </a:cubicBezTo>
                        <a:lnTo>
                          <a:pt x="47256" y="95"/>
                        </a:ln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6" name="Freeform: Shape 16655">
                    <a:extLst>
                      <a:ext uri="{FF2B5EF4-FFF2-40B4-BE49-F238E27FC236}">
                        <a16:creationId xmlns:a16="http://schemas.microsoft.com/office/drawing/2014/main" id="{9654E665-F124-1F87-1041-2AF7806A1B43}"/>
                      </a:ext>
                    </a:extLst>
                  </p:cNvPr>
                  <p:cNvSpPr/>
                  <p:nvPr/>
                </p:nvSpPr>
                <p:spPr>
                  <a:xfrm>
                    <a:off x="7464170" y="3928681"/>
                    <a:ext cx="89344" cy="72580"/>
                  </a:xfrm>
                  <a:custGeom>
                    <a:avLst/>
                    <a:gdLst>
                      <a:gd name="connsiteX0" fmla="*/ 3429 w 89344"/>
                      <a:gd name="connsiteY0" fmla="*/ 95 h 72580"/>
                      <a:gd name="connsiteX1" fmla="*/ 0 w 89344"/>
                      <a:gd name="connsiteY1" fmla="*/ 12192 h 72580"/>
                      <a:gd name="connsiteX2" fmla="*/ 26479 w 89344"/>
                      <a:gd name="connsiteY2" fmla="*/ 24384 h 72580"/>
                      <a:gd name="connsiteX3" fmla="*/ 77152 w 89344"/>
                      <a:gd name="connsiteY3" fmla="*/ 72580 h 72580"/>
                      <a:gd name="connsiteX4" fmla="*/ 89345 w 89344"/>
                      <a:gd name="connsiteY4" fmla="*/ 72104 h 72580"/>
                      <a:gd name="connsiteX5" fmla="*/ 55530 w 89344"/>
                      <a:gd name="connsiteY5" fmla="*/ 31813 h 72580"/>
                      <a:gd name="connsiteX6" fmla="*/ 3429 w 89344"/>
                      <a:gd name="connsiteY6" fmla="*/ 0 h 72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344" h="72580">
                        <a:moveTo>
                          <a:pt x="3429" y="95"/>
                        </a:moveTo>
                        <a:cubicBezTo>
                          <a:pt x="3429" y="2286"/>
                          <a:pt x="2381" y="6286"/>
                          <a:pt x="0" y="12192"/>
                        </a:cubicBezTo>
                        <a:cubicBezTo>
                          <a:pt x="9810" y="15049"/>
                          <a:pt x="18669" y="19145"/>
                          <a:pt x="26479" y="24384"/>
                        </a:cubicBezTo>
                        <a:cubicBezTo>
                          <a:pt x="46101" y="37719"/>
                          <a:pt x="62960" y="53816"/>
                          <a:pt x="77152" y="72580"/>
                        </a:cubicBezTo>
                        <a:cubicBezTo>
                          <a:pt x="81343" y="71247"/>
                          <a:pt x="85439" y="71056"/>
                          <a:pt x="89345" y="72104"/>
                        </a:cubicBezTo>
                        <a:cubicBezTo>
                          <a:pt x="78771" y="56102"/>
                          <a:pt x="67437" y="42672"/>
                          <a:pt x="55530" y="31813"/>
                        </a:cubicBezTo>
                        <a:cubicBezTo>
                          <a:pt x="40195" y="17812"/>
                          <a:pt x="22765" y="7144"/>
                          <a:pt x="3429" y="0"/>
                        </a:cubicBez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7" name="Freeform: Shape 16656">
                    <a:extLst>
                      <a:ext uri="{FF2B5EF4-FFF2-40B4-BE49-F238E27FC236}">
                        <a16:creationId xmlns:a16="http://schemas.microsoft.com/office/drawing/2014/main" id="{8581B25E-DD65-9BBE-0A8D-CB00712ED3F3}"/>
                      </a:ext>
                    </a:extLst>
                  </p:cNvPr>
                  <p:cNvSpPr/>
                  <p:nvPr/>
                </p:nvSpPr>
                <p:spPr>
                  <a:xfrm>
                    <a:off x="7312702" y="3943730"/>
                    <a:ext cx="306688" cy="284988"/>
                  </a:xfrm>
                  <a:custGeom>
                    <a:avLst/>
                    <a:gdLst>
                      <a:gd name="connsiteX0" fmla="*/ 79745 w 306688"/>
                      <a:gd name="connsiteY0" fmla="*/ 0 h 284988"/>
                      <a:gd name="connsiteX1" fmla="*/ 55647 w 306688"/>
                      <a:gd name="connsiteY1" fmla="*/ 25337 h 284988"/>
                      <a:gd name="connsiteX2" fmla="*/ 28500 w 306688"/>
                      <a:gd name="connsiteY2" fmla="*/ 86106 h 284988"/>
                      <a:gd name="connsiteX3" fmla="*/ 22405 w 306688"/>
                      <a:gd name="connsiteY3" fmla="*/ 115538 h 284988"/>
                      <a:gd name="connsiteX4" fmla="*/ 20404 w 306688"/>
                      <a:gd name="connsiteY4" fmla="*/ 117824 h 284988"/>
                      <a:gd name="connsiteX5" fmla="*/ 2783 w 306688"/>
                      <a:gd name="connsiteY5" fmla="*/ 123539 h 284988"/>
                      <a:gd name="connsiteX6" fmla="*/ 21 w 306688"/>
                      <a:gd name="connsiteY6" fmla="*/ 127921 h 284988"/>
                      <a:gd name="connsiteX7" fmla="*/ 1926 w 306688"/>
                      <a:gd name="connsiteY7" fmla="*/ 144875 h 284988"/>
                      <a:gd name="connsiteX8" fmla="*/ 7736 w 306688"/>
                      <a:gd name="connsiteY8" fmla="*/ 182880 h 284988"/>
                      <a:gd name="connsiteX9" fmla="*/ 18214 w 306688"/>
                      <a:gd name="connsiteY9" fmla="*/ 233363 h 284988"/>
                      <a:gd name="connsiteX10" fmla="*/ 26691 w 306688"/>
                      <a:gd name="connsiteY10" fmla="*/ 271653 h 284988"/>
                      <a:gd name="connsiteX11" fmla="*/ 31263 w 306688"/>
                      <a:gd name="connsiteY11" fmla="*/ 284988 h 284988"/>
                      <a:gd name="connsiteX12" fmla="*/ 61076 w 306688"/>
                      <a:gd name="connsiteY12" fmla="*/ 278702 h 284988"/>
                      <a:gd name="connsiteX13" fmla="*/ 180996 w 306688"/>
                      <a:gd name="connsiteY13" fmla="*/ 250127 h 284988"/>
                      <a:gd name="connsiteX14" fmla="*/ 304916 w 306688"/>
                      <a:gd name="connsiteY14" fmla="*/ 210312 h 284988"/>
                      <a:gd name="connsiteX15" fmla="*/ 305868 w 306688"/>
                      <a:gd name="connsiteY15" fmla="*/ 209741 h 284988"/>
                      <a:gd name="connsiteX16" fmla="*/ 306630 w 306688"/>
                      <a:gd name="connsiteY16" fmla="*/ 207455 h 284988"/>
                      <a:gd name="connsiteX17" fmla="*/ 275960 w 306688"/>
                      <a:gd name="connsiteY17" fmla="*/ 87154 h 284988"/>
                      <a:gd name="connsiteX18" fmla="*/ 274436 w 306688"/>
                      <a:gd name="connsiteY18" fmla="*/ 91821 h 284988"/>
                      <a:gd name="connsiteX19" fmla="*/ 273864 w 306688"/>
                      <a:gd name="connsiteY19" fmla="*/ 93250 h 284988"/>
                      <a:gd name="connsiteX20" fmla="*/ 272817 w 306688"/>
                      <a:gd name="connsiteY20" fmla="*/ 93536 h 284988"/>
                      <a:gd name="connsiteX21" fmla="*/ 271007 w 306688"/>
                      <a:gd name="connsiteY21" fmla="*/ 92202 h 284988"/>
                      <a:gd name="connsiteX22" fmla="*/ 268340 w 306688"/>
                      <a:gd name="connsiteY22" fmla="*/ 85535 h 284988"/>
                      <a:gd name="connsiteX23" fmla="*/ 269293 w 306688"/>
                      <a:gd name="connsiteY23" fmla="*/ 83725 h 284988"/>
                      <a:gd name="connsiteX24" fmla="*/ 274722 w 306688"/>
                      <a:gd name="connsiteY24" fmla="*/ 83915 h 284988"/>
                      <a:gd name="connsiteX25" fmla="*/ 272531 w 306688"/>
                      <a:gd name="connsiteY25" fmla="*/ 79248 h 284988"/>
                      <a:gd name="connsiteX26" fmla="*/ 265197 w 306688"/>
                      <a:gd name="connsiteY26" fmla="*/ 78772 h 284988"/>
                      <a:gd name="connsiteX27" fmla="*/ 266149 w 306688"/>
                      <a:gd name="connsiteY27" fmla="*/ 76962 h 284988"/>
                      <a:gd name="connsiteX28" fmla="*/ 271865 w 306688"/>
                      <a:gd name="connsiteY28" fmla="*/ 76772 h 284988"/>
                      <a:gd name="connsiteX29" fmla="*/ 261196 w 306688"/>
                      <a:gd name="connsiteY29" fmla="*/ 58865 h 284988"/>
                      <a:gd name="connsiteX30" fmla="*/ 258720 w 306688"/>
                      <a:gd name="connsiteY30" fmla="*/ 57055 h 284988"/>
                      <a:gd name="connsiteX31" fmla="*/ 240908 w 306688"/>
                      <a:gd name="connsiteY31" fmla="*/ 57055 h 284988"/>
                      <a:gd name="connsiteX32" fmla="*/ 228716 w 306688"/>
                      <a:gd name="connsiteY32" fmla="*/ 57531 h 284988"/>
                      <a:gd name="connsiteX33" fmla="*/ 229574 w 306688"/>
                      <a:gd name="connsiteY33" fmla="*/ 58579 h 284988"/>
                      <a:gd name="connsiteX34" fmla="*/ 229002 w 306688"/>
                      <a:gd name="connsiteY34" fmla="*/ 60198 h 284988"/>
                      <a:gd name="connsiteX35" fmla="*/ 117655 w 306688"/>
                      <a:gd name="connsiteY35" fmla="*/ 87440 h 284988"/>
                      <a:gd name="connsiteX36" fmla="*/ 35073 w 306688"/>
                      <a:gd name="connsiteY36" fmla="*/ 112109 h 284988"/>
                      <a:gd name="connsiteX37" fmla="*/ 33740 w 306688"/>
                      <a:gd name="connsiteY37" fmla="*/ 110871 h 284988"/>
                      <a:gd name="connsiteX38" fmla="*/ 83746 w 306688"/>
                      <a:gd name="connsiteY38" fmla="*/ 8763 h 284988"/>
                      <a:gd name="connsiteX39" fmla="*/ 79840 w 306688"/>
                      <a:gd name="connsiteY39" fmla="*/ 0 h 284988"/>
                      <a:gd name="connsiteX40" fmla="*/ 79840 w 306688"/>
                      <a:gd name="connsiteY40" fmla="*/ 0 h 284988"/>
                      <a:gd name="connsiteX41" fmla="*/ 255957 w 306688"/>
                      <a:gd name="connsiteY41" fmla="*/ 87725 h 284988"/>
                      <a:gd name="connsiteX42" fmla="*/ 254529 w 306688"/>
                      <a:gd name="connsiteY42" fmla="*/ 90773 h 284988"/>
                      <a:gd name="connsiteX43" fmla="*/ 253100 w 306688"/>
                      <a:gd name="connsiteY43" fmla="*/ 91631 h 284988"/>
                      <a:gd name="connsiteX44" fmla="*/ 251386 w 306688"/>
                      <a:gd name="connsiteY44" fmla="*/ 90297 h 284988"/>
                      <a:gd name="connsiteX45" fmla="*/ 251766 w 306688"/>
                      <a:gd name="connsiteY45" fmla="*/ 83915 h 284988"/>
                      <a:gd name="connsiteX46" fmla="*/ 250338 w 306688"/>
                      <a:gd name="connsiteY46" fmla="*/ 81629 h 284988"/>
                      <a:gd name="connsiteX47" fmla="*/ 247099 w 306688"/>
                      <a:gd name="connsiteY47" fmla="*/ 79343 h 284988"/>
                      <a:gd name="connsiteX48" fmla="*/ 249004 w 306688"/>
                      <a:gd name="connsiteY48" fmla="*/ 76200 h 284988"/>
                      <a:gd name="connsiteX49" fmla="*/ 257386 w 306688"/>
                      <a:gd name="connsiteY49" fmla="*/ 75533 h 284988"/>
                      <a:gd name="connsiteX50" fmla="*/ 259672 w 306688"/>
                      <a:gd name="connsiteY50" fmla="*/ 76581 h 284988"/>
                      <a:gd name="connsiteX51" fmla="*/ 266245 w 306688"/>
                      <a:gd name="connsiteY51" fmla="*/ 88011 h 284988"/>
                      <a:gd name="connsiteX52" fmla="*/ 266911 w 306688"/>
                      <a:gd name="connsiteY52" fmla="*/ 90107 h 284988"/>
                      <a:gd name="connsiteX53" fmla="*/ 266340 w 306688"/>
                      <a:gd name="connsiteY53" fmla="*/ 92297 h 284988"/>
                      <a:gd name="connsiteX54" fmla="*/ 263959 w 306688"/>
                      <a:gd name="connsiteY54" fmla="*/ 92488 h 284988"/>
                      <a:gd name="connsiteX55" fmla="*/ 262911 w 306688"/>
                      <a:gd name="connsiteY55" fmla="*/ 89154 h 284988"/>
                      <a:gd name="connsiteX56" fmla="*/ 261673 w 306688"/>
                      <a:gd name="connsiteY56" fmla="*/ 86868 h 284988"/>
                      <a:gd name="connsiteX57" fmla="*/ 257863 w 306688"/>
                      <a:gd name="connsiteY57" fmla="*/ 86201 h 284988"/>
                      <a:gd name="connsiteX58" fmla="*/ 255862 w 306688"/>
                      <a:gd name="connsiteY58" fmla="*/ 87725 h 284988"/>
                      <a:gd name="connsiteX59" fmla="*/ 255862 w 306688"/>
                      <a:gd name="connsiteY59" fmla="*/ 87725 h 284988"/>
                      <a:gd name="connsiteX60" fmla="*/ 256529 w 306688"/>
                      <a:gd name="connsiteY60" fmla="*/ 92107 h 284988"/>
                      <a:gd name="connsiteX61" fmla="*/ 259005 w 306688"/>
                      <a:gd name="connsiteY61" fmla="*/ 89630 h 284988"/>
                      <a:gd name="connsiteX62" fmla="*/ 261482 w 306688"/>
                      <a:gd name="connsiteY62" fmla="*/ 92107 h 284988"/>
                      <a:gd name="connsiteX63" fmla="*/ 259005 w 306688"/>
                      <a:gd name="connsiteY63" fmla="*/ 94583 h 284988"/>
                      <a:gd name="connsiteX64" fmla="*/ 256529 w 306688"/>
                      <a:gd name="connsiteY64" fmla="*/ 92107 h 284988"/>
                      <a:gd name="connsiteX65" fmla="*/ 256529 w 306688"/>
                      <a:gd name="connsiteY65" fmla="*/ 92107 h 284988"/>
                      <a:gd name="connsiteX66" fmla="*/ 250433 w 306688"/>
                      <a:gd name="connsiteY66" fmla="*/ 93440 h 284988"/>
                      <a:gd name="connsiteX67" fmla="*/ 254243 w 306688"/>
                      <a:gd name="connsiteY67" fmla="*/ 97631 h 284988"/>
                      <a:gd name="connsiteX68" fmla="*/ 252529 w 306688"/>
                      <a:gd name="connsiteY68" fmla="*/ 98965 h 284988"/>
                      <a:gd name="connsiteX69" fmla="*/ 245480 w 306688"/>
                      <a:gd name="connsiteY69" fmla="*/ 93917 h 284988"/>
                      <a:gd name="connsiteX70" fmla="*/ 244718 w 306688"/>
                      <a:gd name="connsiteY70" fmla="*/ 90773 h 284988"/>
                      <a:gd name="connsiteX71" fmla="*/ 247004 w 306688"/>
                      <a:gd name="connsiteY71" fmla="*/ 90773 h 284988"/>
                      <a:gd name="connsiteX72" fmla="*/ 249385 w 306688"/>
                      <a:gd name="connsiteY72" fmla="*/ 93155 h 284988"/>
                      <a:gd name="connsiteX73" fmla="*/ 250433 w 306688"/>
                      <a:gd name="connsiteY73" fmla="*/ 93536 h 284988"/>
                      <a:gd name="connsiteX74" fmla="*/ 250433 w 306688"/>
                      <a:gd name="connsiteY74" fmla="*/ 93536 h 284988"/>
                      <a:gd name="connsiteX75" fmla="*/ 260339 w 306688"/>
                      <a:gd name="connsiteY75" fmla="*/ 103346 h 284988"/>
                      <a:gd name="connsiteX76" fmla="*/ 263768 w 306688"/>
                      <a:gd name="connsiteY76" fmla="*/ 105537 h 284988"/>
                      <a:gd name="connsiteX77" fmla="*/ 265102 w 306688"/>
                      <a:gd name="connsiteY77" fmla="*/ 105347 h 284988"/>
                      <a:gd name="connsiteX78" fmla="*/ 266054 w 306688"/>
                      <a:gd name="connsiteY78" fmla="*/ 106966 h 284988"/>
                      <a:gd name="connsiteX79" fmla="*/ 260815 w 306688"/>
                      <a:gd name="connsiteY79" fmla="*/ 110109 h 284988"/>
                      <a:gd name="connsiteX80" fmla="*/ 257863 w 306688"/>
                      <a:gd name="connsiteY80" fmla="*/ 100584 h 284988"/>
                      <a:gd name="connsiteX81" fmla="*/ 261577 w 306688"/>
                      <a:gd name="connsiteY81" fmla="*/ 98489 h 284988"/>
                      <a:gd name="connsiteX82" fmla="*/ 262816 w 306688"/>
                      <a:gd name="connsiteY82" fmla="*/ 100965 h 284988"/>
                      <a:gd name="connsiteX83" fmla="*/ 260244 w 306688"/>
                      <a:gd name="connsiteY83" fmla="*/ 103346 h 284988"/>
                      <a:gd name="connsiteX84" fmla="*/ 260244 w 306688"/>
                      <a:gd name="connsiteY84" fmla="*/ 103346 h 284988"/>
                      <a:gd name="connsiteX85" fmla="*/ 242432 w 306688"/>
                      <a:gd name="connsiteY85" fmla="*/ 102299 h 284988"/>
                      <a:gd name="connsiteX86" fmla="*/ 248528 w 306688"/>
                      <a:gd name="connsiteY86" fmla="*/ 102203 h 284988"/>
                      <a:gd name="connsiteX87" fmla="*/ 251386 w 306688"/>
                      <a:gd name="connsiteY87" fmla="*/ 107728 h 284988"/>
                      <a:gd name="connsiteX88" fmla="*/ 245289 w 306688"/>
                      <a:gd name="connsiteY88" fmla="*/ 107823 h 284988"/>
                      <a:gd name="connsiteX89" fmla="*/ 242432 w 306688"/>
                      <a:gd name="connsiteY89" fmla="*/ 102299 h 284988"/>
                      <a:gd name="connsiteX90" fmla="*/ 242432 w 306688"/>
                      <a:gd name="connsiteY90" fmla="*/ 102299 h 284988"/>
                      <a:gd name="connsiteX91" fmla="*/ 152897 w 306688"/>
                      <a:gd name="connsiteY91" fmla="*/ 127730 h 284988"/>
                      <a:gd name="connsiteX92" fmla="*/ 155564 w 306688"/>
                      <a:gd name="connsiteY92" fmla="*/ 124111 h 284988"/>
                      <a:gd name="connsiteX93" fmla="*/ 159850 w 306688"/>
                      <a:gd name="connsiteY93" fmla="*/ 123158 h 284988"/>
                      <a:gd name="connsiteX94" fmla="*/ 157183 w 306688"/>
                      <a:gd name="connsiteY94" fmla="*/ 126778 h 284988"/>
                      <a:gd name="connsiteX95" fmla="*/ 152897 w 306688"/>
                      <a:gd name="connsiteY95" fmla="*/ 127730 h 284988"/>
                      <a:gd name="connsiteX96" fmla="*/ 152897 w 306688"/>
                      <a:gd name="connsiteY96" fmla="*/ 127730 h 284988"/>
                      <a:gd name="connsiteX97" fmla="*/ 238717 w 306688"/>
                      <a:gd name="connsiteY97" fmla="*/ 135255 h 284988"/>
                      <a:gd name="connsiteX98" fmla="*/ 237098 w 306688"/>
                      <a:gd name="connsiteY98" fmla="*/ 138779 h 284988"/>
                      <a:gd name="connsiteX99" fmla="*/ 235098 w 306688"/>
                      <a:gd name="connsiteY99" fmla="*/ 137351 h 284988"/>
                      <a:gd name="connsiteX100" fmla="*/ 236241 w 306688"/>
                      <a:gd name="connsiteY100" fmla="*/ 134588 h 284988"/>
                      <a:gd name="connsiteX101" fmla="*/ 238717 w 306688"/>
                      <a:gd name="connsiteY101" fmla="*/ 135255 h 284988"/>
                      <a:gd name="connsiteX102" fmla="*/ 238717 w 306688"/>
                      <a:gd name="connsiteY102" fmla="*/ 135255 h 284988"/>
                      <a:gd name="connsiteX103" fmla="*/ 260625 w 306688"/>
                      <a:gd name="connsiteY103" fmla="*/ 139732 h 284988"/>
                      <a:gd name="connsiteX104" fmla="*/ 262434 w 306688"/>
                      <a:gd name="connsiteY104" fmla="*/ 137922 h 284988"/>
                      <a:gd name="connsiteX105" fmla="*/ 264244 w 306688"/>
                      <a:gd name="connsiteY105" fmla="*/ 139732 h 284988"/>
                      <a:gd name="connsiteX106" fmla="*/ 262434 w 306688"/>
                      <a:gd name="connsiteY106" fmla="*/ 141637 h 284988"/>
                      <a:gd name="connsiteX107" fmla="*/ 260625 w 306688"/>
                      <a:gd name="connsiteY107" fmla="*/ 139732 h 284988"/>
                      <a:gd name="connsiteX108" fmla="*/ 260625 w 306688"/>
                      <a:gd name="connsiteY108" fmla="*/ 139732 h 284988"/>
                      <a:gd name="connsiteX109" fmla="*/ 252624 w 306688"/>
                      <a:gd name="connsiteY109" fmla="*/ 141065 h 284988"/>
                      <a:gd name="connsiteX110" fmla="*/ 253958 w 306688"/>
                      <a:gd name="connsiteY110" fmla="*/ 138494 h 284988"/>
                      <a:gd name="connsiteX111" fmla="*/ 256815 w 306688"/>
                      <a:gd name="connsiteY111" fmla="*/ 138303 h 284988"/>
                      <a:gd name="connsiteX112" fmla="*/ 255481 w 306688"/>
                      <a:gd name="connsiteY112" fmla="*/ 140875 h 284988"/>
                      <a:gd name="connsiteX113" fmla="*/ 252624 w 306688"/>
                      <a:gd name="connsiteY113" fmla="*/ 141065 h 284988"/>
                      <a:gd name="connsiteX114" fmla="*/ 252624 w 306688"/>
                      <a:gd name="connsiteY114" fmla="*/ 141065 h 284988"/>
                      <a:gd name="connsiteX115" fmla="*/ 274436 w 306688"/>
                      <a:gd name="connsiteY115" fmla="*/ 142494 h 284988"/>
                      <a:gd name="connsiteX116" fmla="*/ 271388 w 306688"/>
                      <a:gd name="connsiteY116" fmla="*/ 143256 h 284988"/>
                      <a:gd name="connsiteX117" fmla="*/ 271007 w 306688"/>
                      <a:gd name="connsiteY117" fmla="*/ 141542 h 284988"/>
                      <a:gd name="connsiteX118" fmla="*/ 273864 w 306688"/>
                      <a:gd name="connsiteY118" fmla="*/ 140780 h 284988"/>
                      <a:gd name="connsiteX119" fmla="*/ 274436 w 306688"/>
                      <a:gd name="connsiteY119" fmla="*/ 142494 h 284988"/>
                      <a:gd name="connsiteX120" fmla="*/ 274436 w 306688"/>
                      <a:gd name="connsiteY120" fmla="*/ 142494 h 284988"/>
                      <a:gd name="connsiteX121" fmla="*/ 153468 w 306688"/>
                      <a:gd name="connsiteY121" fmla="*/ 159353 h 284988"/>
                      <a:gd name="connsiteX122" fmla="*/ 154993 w 306688"/>
                      <a:gd name="connsiteY122" fmla="*/ 158591 h 284988"/>
                      <a:gd name="connsiteX123" fmla="*/ 156612 w 306688"/>
                      <a:gd name="connsiteY123" fmla="*/ 162878 h 284988"/>
                      <a:gd name="connsiteX124" fmla="*/ 154135 w 306688"/>
                      <a:gd name="connsiteY124" fmla="*/ 163640 h 284988"/>
                      <a:gd name="connsiteX125" fmla="*/ 153564 w 306688"/>
                      <a:gd name="connsiteY125" fmla="*/ 159449 h 284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</a:cxnLst>
                    <a:rect l="l" t="t" r="r" b="b"/>
                    <a:pathLst>
                      <a:path w="306688" h="284988">
                        <a:moveTo>
                          <a:pt x="79745" y="0"/>
                        </a:moveTo>
                        <a:cubicBezTo>
                          <a:pt x="67267" y="11525"/>
                          <a:pt x="59171" y="20003"/>
                          <a:pt x="55647" y="25337"/>
                        </a:cubicBezTo>
                        <a:cubicBezTo>
                          <a:pt x="43265" y="43910"/>
                          <a:pt x="34216" y="64199"/>
                          <a:pt x="28500" y="86106"/>
                        </a:cubicBezTo>
                        <a:cubicBezTo>
                          <a:pt x="27357" y="90488"/>
                          <a:pt x="25262" y="100394"/>
                          <a:pt x="22405" y="115538"/>
                        </a:cubicBezTo>
                        <a:cubicBezTo>
                          <a:pt x="22214" y="116681"/>
                          <a:pt x="21547" y="117443"/>
                          <a:pt x="20404" y="117824"/>
                        </a:cubicBezTo>
                        <a:lnTo>
                          <a:pt x="2783" y="123539"/>
                        </a:lnTo>
                        <a:cubicBezTo>
                          <a:pt x="974" y="124111"/>
                          <a:pt x="-170" y="125921"/>
                          <a:pt x="21" y="127921"/>
                        </a:cubicBezTo>
                        <a:lnTo>
                          <a:pt x="1926" y="144875"/>
                        </a:lnTo>
                        <a:cubicBezTo>
                          <a:pt x="5545" y="157163"/>
                          <a:pt x="7546" y="169831"/>
                          <a:pt x="7736" y="182880"/>
                        </a:cubicBezTo>
                        <a:lnTo>
                          <a:pt x="18214" y="233363"/>
                        </a:lnTo>
                        <a:cubicBezTo>
                          <a:pt x="22595" y="245840"/>
                          <a:pt x="25358" y="258604"/>
                          <a:pt x="26691" y="271653"/>
                        </a:cubicBezTo>
                        <a:lnTo>
                          <a:pt x="31263" y="284988"/>
                        </a:lnTo>
                        <a:cubicBezTo>
                          <a:pt x="37073" y="283464"/>
                          <a:pt x="47074" y="281369"/>
                          <a:pt x="61076" y="278702"/>
                        </a:cubicBezTo>
                        <a:cubicBezTo>
                          <a:pt x="99938" y="271463"/>
                          <a:pt x="139848" y="261938"/>
                          <a:pt x="180996" y="250127"/>
                        </a:cubicBezTo>
                        <a:cubicBezTo>
                          <a:pt x="228145" y="236601"/>
                          <a:pt x="264339" y="226219"/>
                          <a:pt x="304916" y="210312"/>
                        </a:cubicBezTo>
                        <a:cubicBezTo>
                          <a:pt x="305297" y="210217"/>
                          <a:pt x="305583" y="210026"/>
                          <a:pt x="305868" y="209741"/>
                        </a:cubicBezTo>
                        <a:cubicBezTo>
                          <a:pt x="306535" y="209074"/>
                          <a:pt x="306821" y="208312"/>
                          <a:pt x="306630" y="207455"/>
                        </a:cubicBezTo>
                        <a:cubicBezTo>
                          <a:pt x="299201" y="167164"/>
                          <a:pt x="290629" y="125444"/>
                          <a:pt x="275960" y="87154"/>
                        </a:cubicBezTo>
                        <a:cubicBezTo>
                          <a:pt x="274627" y="88011"/>
                          <a:pt x="274150" y="89535"/>
                          <a:pt x="274436" y="91821"/>
                        </a:cubicBezTo>
                        <a:cubicBezTo>
                          <a:pt x="274436" y="92393"/>
                          <a:pt x="274341" y="92964"/>
                          <a:pt x="273864" y="93250"/>
                        </a:cubicBezTo>
                        <a:cubicBezTo>
                          <a:pt x="273579" y="93440"/>
                          <a:pt x="273198" y="93631"/>
                          <a:pt x="272817" y="93536"/>
                        </a:cubicBezTo>
                        <a:cubicBezTo>
                          <a:pt x="271959" y="93536"/>
                          <a:pt x="271388" y="93059"/>
                          <a:pt x="271007" y="92202"/>
                        </a:cubicBezTo>
                        <a:lnTo>
                          <a:pt x="268340" y="85535"/>
                        </a:lnTo>
                        <a:cubicBezTo>
                          <a:pt x="267959" y="84487"/>
                          <a:pt x="268245" y="83915"/>
                          <a:pt x="269293" y="83725"/>
                        </a:cubicBezTo>
                        <a:cubicBezTo>
                          <a:pt x="271102" y="83439"/>
                          <a:pt x="272912" y="83439"/>
                          <a:pt x="274722" y="83915"/>
                        </a:cubicBezTo>
                        <a:cubicBezTo>
                          <a:pt x="274912" y="81915"/>
                          <a:pt x="274246" y="80391"/>
                          <a:pt x="272531" y="79248"/>
                        </a:cubicBezTo>
                        <a:cubicBezTo>
                          <a:pt x="268435" y="80391"/>
                          <a:pt x="266054" y="80296"/>
                          <a:pt x="265197" y="78772"/>
                        </a:cubicBezTo>
                        <a:cubicBezTo>
                          <a:pt x="264625" y="77629"/>
                          <a:pt x="264911" y="77057"/>
                          <a:pt x="266149" y="76962"/>
                        </a:cubicBezTo>
                        <a:lnTo>
                          <a:pt x="271865" y="76772"/>
                        </a:lnTo>
                        <a:lnTo>
                          <a:pt x="261196" y="58865"/>
                        </a:lnTo>
                        <a:cubicBezTo>
                          <a:pt x="260625" y="57912"/>
                          <a:pt x="259768" y="57245"/>
                          <a:pt x="258720" y="57055"/>
                        </a:cubicBezTo>
                        <a:cubicBezTo>
                          <a:pt x="253100" y="55721"/>
                          <a:pt x="247195" y="55721"/>
                          <a:pt x="240908" y="57055"/>
                        </a:cubicBezTo>
                        <a:cubicBezTo>
                          <a:pt x="237003" y="56007"/>
                          <a:pt x="232907" y="56198"/>
                          <a:pt x="228716" y="57531"/>
                        </a:cubicBezTo>
                        <a:lnTo>
                          <a:pt x="229574" y="58579"/>
                        </a:lnTo>
                        <a:cubicBezTo>
                          <a:pt x="230240" y="59436"/>
                          <a:pt x="230050" y="60008"/>
                          <a:pt x="229002" y="60198"/>
                        </a:cubicBezTo>
                        <a:cubicBezTo>
                          <a:pt x="184615" y="69342"/>
                          <a:pt x="147468" y="78391"/>
                          <a:pt x="117655" y="87440"/>
                        </a:cubicBezTo>
                        <a:cubicBezTo>
                          <a:pt x="90318" y="95726"/>
                          <a:pt x="62791" y="103918"/>
                          <a:pt x="35073" y="112109"/>
                        </a:cubicBezTo>
                        <a:cubicBezTo>
                          <a:pt x="34025" y="112395"/>
                          <a:pt x="33549" y="112014"/>
                          <a:pt x="33740" y="110871"/>
                        </a:cubicBezTo>
                        <a:cubicBezTo>
                          <a:pt x="38692" y="70580"/>
                          <a:pt x="55266" y="36576"/>
                          <a:pt x="83746" y="8763"/>
                        </a:cubicBezTo>
                        <a:cubicBezTo>
                          <a:pt x="84793" y="5144"/>
                          <a:pt x="83460" y="2191"/>
                          <a:pt x="79840" y="0"/>
                        </a:cubicBezTo>
                        <a:lnTo>
                          <a:pt x="79840" y="0"/>
                        </a:lnTo>
                        <a:close/>
                        <a:moveTo>
                          <a:pt x="255957" y="87725"/>
                        </a:moveTo>
                        <a:lnTo>
                          <a:pt x="254529" y="90773"/>
                        </a:lnTo>
                        <a:cubicBezTo>
                          <a:pt x="254243" y="91345"/>
                          <a:pt x="253767" y="91726"/>
                          <a:pt x="253100" y="91631"/>
                        </a:cubicBezTo>
                        <a:cubicBezTo>
                          <a:pt x="252148" y="91535"/>
                          <a:pt x="251576" y="91059"/>
                          <a:pt x="251386" y="90297"/>
                        </a:cubicBezTo>
                        <a:cubicBezTo>
                          <a:pt x="250719" y="87725"/>
                          <a:pt x="251671" y="86392"/>
                          <a:pt x="251766" y="83915"/>
                        </a:cubicBezTo>
                        <a:cubicBezTo>
                          <a:pt x="251766" y="82772"/>
                          <a:pt x="251290" y="82106"/>
                          <a:pt x="250338" y="81629"/>
                        </a:cubicBezTo>
                        <a:cubicBezTo>
                          <a:pt x="248814" y="80963"/>
                          <a:pt x="247766" y="80201"/>
                          <a:pt x="247099" y="79343"/>
                        </a:cubicBezTo>
                        <a:cubicBezTo>
                          <a:pt x="245194" y="76676"/>
                          <a:pt x="245766" y="75629"/>
                          <a:pt x="249004" y="76200"/>
                        </a:cubicBezTo>
                        <a:cubicBezTo>
                          <a:pt x="251386" y="76581"/>
                          <a:pt x="254148" y="76391"/>
                          <a:pt x="257386" y="75533"/>
                        </a:cubicBezTo>
                        <a:cubicBezTo>
                          <a:pt x="258434" y="75248"/>
                          <a:pt x="259196" y="75533"/>
                          <a:pt x="259672" y="76581"/>
                        </a:cubicBezTo>
                        <a:cubicBezTo>
                          <a:pt x="261673" y="80486"/>
                          <a:pt x="263863" y="84296"/>
                          <a:pt x="266245" y="88011"/>
                        </a:cubicBezTo>
                        <a:cubicBezTo>
                          <a:pt x="266721" y="88773"/>
                          <a:pt x="266911" y="89440"/>
                          <a:pt x="266911" y="90107"/>
                        </a:cubicBezTo>
                        <a:cubicBezTo>
                          <a:pt x="266911" y="90964"/>
                          <a:pt x="266721" y="91631"/>
                          <a:pt x="266340" y="92297"/>
                        </a:cubicBezTo>
                        <a:cubicBezTo>
                          <a:pt x="265673" y="93440"/>
                          <a:pt x="264816" y="93536"/>
                          <a:pt x="263959" y="92488"/>
                        </a:cubicBezTo>
                        <a:cubicBezTo>
                          <a:pt x="263101" y="91631"/>
                          <a:pt x="262720" y="90488"/>
                          <a:pt x="262911" y="89154"/>
                        </a:cubicBezTo>
                        <a:cubicBezTo>
                          <a:pt x="263006" y="88011"/>
                          <a:pt x="262625" y="87249"/>
                          <a:pt x="261673" y="86868"/>
                        </a:cubicBezTo>
                        <a:cubicBezTo>
                          <a:pt x="260434" y="86201"/>
                          <a:pt x="259101" y="86011"/>
                          <a:pt x="257863" y="86201"/>
                        </a:cubicBezTo>
                        <a:cubicBezTo>
                          <a:pt x="256910" y="86392"/>
                          <a:pt x="256243" y="86868"/>
                          <a:pt x="255862" y="87725"/>
                        </a:cubicBezTo>
                        <a:lnTo>
                          <a:pt x="255862" y="87725"/>
                        </a:lnTo>
                        <a:close/>
                        <a:moveTo>
                          <a:pt x="256529" y="92107"/>
                        </a:moveTo>
                        <a:cubicBezTo>
                          <a:pt x="256529" y="90678"/>
                          <a:pt x="257577" y="89630"/>
                          <a:pt x="259005" y="89630"/>
                        </a:cubicBezTo>
                        <a:cubicBezTo>
                          <a:pt x="260434" y="89630"/>
                          <a:pt x="261482" y="90773"/>
                          <a:pt x="261482" y="92107"/>
                        </a:cubicBezTo>
                        <a:cubicBezTo>
                          <a:pt x="261482" y="93440"/>
                          <a:pt x="260339" y="94583"/>
                          <a:pt x="259005" y="94583"/>
                        </a:cubicBezTo>
                        <a:cubicBezTo>
                          <a:pt x="257672" y="94583"/>
                          <a:pt x="256529" y="93440"/>
                          <a:pt x="256529" y="92107"/>
                        </a:cubicBezTo>
                        <a:lnTo>
                          <a:pt x="256529" y="92107"/>
                        </a:lnTo>
                        <a:close/>
                        <a:moveTo>
                          <a:pt x="250433" y="93440"/>
                        </a:moveTo>
                        <a:cubicBezTo>
                          <a:pt x="252433" y="93917"/>
                          <a:pt x="253767" y="95345"/>
                          <a:pt x="254243" y="97631"/>
                        </a:cubicBezTo>
                        <a:cubicBezTo>
                          <a:pt x="254434" y="98679"/>
                          <a:pt x="253386" y="99441"/>
                          <a:pt x="252529" y="98965"/>
                        </a:cubicBezTo>
                        <a:cubicBezTo>
                          <a:pt x="249957" y="97631"/>
                          <a:pt x="247671" y="95917"/>
                          <a:pt x="245480" y="93917"/>
                        </a:cubicBezTo>
                        <a:cubicBezTo>
                          <a:pt x="244433" y="92964"/>
                          <a:pt x="244242" y="91916"/>
                          <a:pt x="244718" y="90773"/>
                        </a:cubicBezTo>
                        <a:cubicBezTo>
                          <a:pt x="245385" y="88964"/>
                          <a:pt x="246242" y="88964"/>
                          <a:pt x="247004" y="90773"/>
                        </a:cubicBezTo>
                        <a:cubicBezTo>
                          <a:pt x="247480" y="91821"/>
                          <a:pt x="248338" y="92678"/>
                          <a:pt x="249385" y="93155"/>
                        </a:cubicBezTo>
                        <a:cubicBezTo>
                          <a:pt x="249671" y="93345"/>
                          <a:pt x="250052" y="93440"/>
                          <a:pt x="250433" y="93536"/>
                        </a:cubicBezTo>
                        <a:lnTo>
                          <a:pt x="250433" y="93536"/>
                        </a:lnTo>
                        <a:close/>
                        <a:moveTo>
                          <a:pt x="260339" y="103346"/>
                        </a:moveTo>
                        <a:cubicBezTo>
                          <a:pt x="260720" y="104966"/>
                          <a:pt x="261863" y="105728"/>
                          <a:pt x="263768" y="105537"/>
                        </a:cubicBezTo>
                        <a:cubicBezTo>
                          <a:pt x="264339" y="105347"/>
                          <a:pt x="264721" y="105251"/>
                          <a:pt x="265102" y="105347"/>
                        </a:cubicBezTo>
                        <a:cubicBezTo>
                          <a:pt x="265864" y="105347"/>
                          <a:pt x="266435" y="106204"/>
                          <a:pt x="266054" y="106966"/>
                        </a:cubicBezTo>
                        <a:cubicBezTo>
                          <a:pt x="264721" y="109538"/>
                          <a:pt x="263006" y="110681"/>
                          <a:pt x="260815" y="110109"/>
                        </a:cubicBezTo>
                        <a:cubicBezTo>
                          <a:pt x="256815" y="105728"/>
                          <a:pt x="255767" y="102489"/>
                          <a:pt x="257863" y="100584"/>
                        </a:cubicBezTo>
                        <a:cubicBezTo>
                          <a:pt x="259196" y="99155"/>
                          <a:pt x="260434" y="98489"/>
                          <a:pt x="261577" y="98489"/>
                        </a:cubicBezTo>
                        <a:cubicBezTo>
                          <a:pt x="262816" y="98489"/>
                          <a:pt x="263577" y="99917"/>
                          <a:pt x="262816" y="100965"/>
                        </a:cubicBezTo>
                        <a:cubicBezTo>
                          <a:pt x="262244" y="101822"/>
                          <a:pt x="261387" y="102584"/>
                          <a:pt x="260244" y="103346"/>
                        </a:cubicBezTo>
                        <a:lnTo>
                          <a:pt x="260244" y="103346"/>
                        </a:lnTo>
                        <a:close/>
                        <a:moveTo>
                          <a:pt x="242432" y="102299"/>
                        </a:moveTo>
                        <a:cubicBezTo>
                          <a:pt x="243290" y="100775"/>
                          <a:pt x="246052" y="100679"/>
                          <a:pt x="248528" y="102203"/>
                        </a:cubicBezTo>
                        <a:cubicBezTo>
                          <a:pt x="251005" y="103727"/>
                          <a:pt x="252243" y="106204"/>
                          <a:pt x="251386" y="107728"/>
                        </a:cubicBezTo>
                        <a:cubicBezTo>
                          <a:pt x="250528" y="109252"/>
                          <a:pt x="247766" y="109347"/>
                          <a:pt x="245289" y="107823"/>
                        </a:cubicBezTo>
                        <a:cubicBezTo>
                          <a:pt x="242813" y="106299"/>
                          <a:pt x="241575" y="103823"/>
                          <a:pt x="242432" y="102299"/>
                        </a:cubicBezTo>
                        <a:lnTo>
                          <a:pt x="242432" y="102299"/>
                        </a:lnTo>
                        <a:close/>
                        <a:moveTo>
                          <a:pt x="152897" y="127730"/>
                        </a:moveTo>
                        <a:cubicBezTo>
                          <a:pt x="152421" y="126968"/>
                          <a:pt x="153564" y="125349"/>
                          <a:pt x="155564" y="124111"/>
                        </a:cubicBezTo>
                        <a:cubicBezTo>
                          <a:pt x="157469" y="122873"/>
                          <a:pt x="159374" y="122396"/>
                          <a:pt x="159850" y="123158"/>
                        </a:cubicBezTo>
                        <a:cubicBezTo>
                          <a:pt x="160327" y="123920"/>
                          <a:pt x="159184" y="125540"/>
                          <a:pt x="157183" y="126778"/>
                        </a:cubicBezTo>
                        <a:cubicBezTo>
                          <a:pt x="155278" y="128016"/>
                          <a:pt x="153374" y="128492"/>
                          <a:pt x="152897" y="127730"/>
                        </a:cubicBezTo>
                        <a:lnTo>
                          <a:pt x="152897" y="127730"/>
                        </a:lnTo>
                        <a:close/>
                        <a:moveTo>
                          <a:pt x="238717" y="135255"/>
                        </a:moveTo>
                        <a:cubicBezTo>
                          <a:pt x="239099" y="136874"/>
                          <a:pt x="238622" y="138017"/>
                          <a:pt x="237098" y="138779"/>
                        </a:cubicBezTo>
                        <a:cubicBezTo>
                          <a:pt x="236146" y="139160"/>
                          <a:pt x="235002" y="138494"/>
                          <a:pt x="235098" y="137351"/>
                        </a:cubicBezTo>
                        <a:cubicBezTo>
                          <a:pt x="235098" y="136303"/>
                          <a:pt x="235479" y="135446"/>
                          <a:pt x="236241" y="134588"/>
                        </a:cubicBezTo>
                        <a:cubicBezTo>
                          <a:pt x="237098" y="133731"/>
                          <a:pt x="238432" y="134112"/>
                          <a:pt x="238717" y="135255"/>
                        </a:cubicBezTo>
                        <a:lnTo>
                          <a:pt x="238717" y="135255"/>
                        </a:lnTo>
                        <a:close/>
                        <a:moveTo>
                          <a:pt x="260625" y="139732"/>
                        </a:moveTo>
                        <a:cubicBezTo>
                          <a:pt x="260625" y="138684"/>
                          <a:pt x="261387" y="137922"/>
                          <a:pt x="262434" y="137922"/>
                        </a:cubicBezTo>
                        <a:cubicBezTo>
                          <a:pt x="263483" y="137922"/>
                          <a:pt x="264244" y="138779"/>
                          <a:pt x="264244" y="139732"/>
                        </a:cubicBezTo>
                        <a:cubicBezTo>
                          <a:pt x="264244" y="140684"/>
                          <a:pt x="263483" y="141637"/>
                          <a:pt x="262434" y="141637"/>
                        </a:cubicBezTo>
                        <a:cubicBezTo>
                          <a:pt x="261387" y="141637"/>
                          <a:pt x="260625" y="140780"/>
                          <a:pt x="260625" y="139732"/>
                        </a:cubicBezTo>
                        <a:lnTo>
                          <a:pt x="260625" y="139732"/>
                        </a:lnTo>
                        <a:close/>
                        <a:moveTo>
                          <a:pt x="252624" y="141065"/>
                        </a:moveTo>
                        <a:cubicBezTo>
                          <a:pt x="252243" y="140399"/>
                          <a:pt x="252815" y="139256"/>
                          <a:pt x="253958" y="138494"/>
                        </a:cubicBezTo>
                        <a:cubicBezTo>
                          <a:pt x="255100" y="137732"/>
                          <a:pt x="256339" y="137636"/>
                          <a:pt x="256815" y="138303"/>
                        </a:cubicBezTo>
                        <a:cubicBezTo>
                          <a:pt x="257196" y="138970"/>
                          <a:pt x="256624" y="140113"/>
                          <a:pt x="255481" y="140875"/>
                        </a:cubicBezTo>
                        <a:cubicBezTo>
                          <a:pt x="254338" y="141637"/>
                          <a:pt x="253100" y="141732"/>
                          <a:pt x="252624" y="141065"/>
                        </a:cubicBezTo>
                        <a:lnTo>
                          <a:pt x="252624" y="141065"/>
                        </a:lnTo>
                        <a:close/>
                        <a:moveTo>
                          <a:pt x="274436" y="142494"/>
                        </a:moveTo>
                        <a:cubicBezTo>
                          <a:pt x="273674" y="143447"/>
                          <a:pt x="272626" y="143732"/>
                          <a:pt x="271388" y="143256"/>
                        </a:cubicBezTo>
                        <a:cubicBezTo>
                          <a:pt x="270340" y="142875"/>
                          <a:pt x="270150" y="142304"/>
                          <a:pt x="271007" y="141542"/>
                        </a:cubicBezTo>
                        <a:cubicBezTo>
                          <a:pt x="271769" y="140780"/>
                          <a:pt x="272817" y="140494"/>
                          <a:pt x="273864" y="140780"/>
                        </a:cubicBezTo>
                        <a:cubicBezTo>
                          <a:pt x="275007" y="140970"/>
                          <a:pt x="275198" y="141542"/>
                          <a:pt x="274436" y="142494"/>
                        </a:cubicBezTo>
                        <a:lnTo>
                          <a:pt x="274436" y="142494"/>
                        </a:lnTo>
                        <a:close/>
                        <a:moveTo>
                          <a:pt x="153468" y="159353"/>
                        </a:moveTo>
                        <a:cubicBezTo>
                          <a:pt x="153659" y="158687"/>
                          <a:pt x="154326" y="158401"/>
                          <a:pt x="154993" y="158591"/>
                        </a:cubicBezTo>
                        <a:cubicBezTo>
                          <a:pt x="156993" y="159068"/>
                          <a:pt x="157565" y="160496"/>
                          <a:pt x="156612" y="162878"/>
                        </a:cubicBezTo>
                        <a:cubicBezTo>
                          <a:pt x="156231" y="163925"/>
                          <a:pt x="154993" y="164306"/>
                          <a:pt x="154135" y="163640"/>
                        </a:cubicBezTo>
                        <a:cubicBezTo>
                          <a:pt x="152992" y="162782"/>
                          <a:pt x="152802" y="161354"/>
                          <a:pt x="153564" y="159449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8" name="Freeform: Shape 16657">
                    <a:extLst>
                      <a:ext uri="{FF2B5EF4-FFF2-40B4-BE49-F238E27FC236}">
                        <a16:creationId xmlns:a16="http://schemas.microsoft.com/office/drawing/2014/main" id="{53E34FAB-4881-EC84-6FC6-50FD643F1374}"/>
                      </a:ext>
                    </a:extLst>
                  </p:cNvPr>
                  <p:cNvSpPr/>
                  <p:nvPr/>
                </p:nvSpPr>
                <p:spPr>
                  <a:xfrm>
                    <a:off x="7198476" y="3947541"/>
                    <a:ext cx="21881" cy="10191"/>
                  </a:xfrm>
                  <a:custGeom>
                    <a:avLst/>
                    <a:gdLst>
                      <a:gd name="connsiteX0" fmla="*/ 16044 w 21881"/>
                      <a:gd name="connsiteY0" fmla="*/ 1714 h 10191"/>
                      <a:gd name="connsiteX1" fmla="*/ 6614 w 21881"/>
                      <a:gd name="connsiteY1" fmla="*/ 4286 h 10191"/>
                      <a:gd name="connsiteX2" fmla="*/ 233 w 21881"/>
                      <a:gd name="connsiteY2" fmla="*/ 7525 h 10191"/>
                      <a:gd name="connsiteX3" fmla="*/ 1661 w 21881"/>
                      <a:gd name="connsiteY3" fmla="*/ 10192 h 10191"/>
                      <a:gd name="connsiteX4" fmla="*/ 12900 w 21881"/>
                      <a:gd name="connsiteY4" fmla="*/ 8096 h 10191"/>
                      <a:gd name="connsiteX5" fmla="*/ 15853 w 21881"/>
                      <a:gd name="connsiteY5" fmla="*/ 8096 h 10191"/>
                      <a:gd name="connsiteX6" fmla="*/ 17473 w 21881"/>
                      <a:gd name="connsiteY6" fmla="*/ 8477 h 10191"/>
                      <a:gd name="connsiteX7" fmla="*/ 19283 w 21881"/>
                      <a:gd name="connsiteY7" fmla="*/ 6763 h 10191"/>
                      <a:gd name="connsiteX8" fmla="*/ 21092 w 21881"/>
                      <a:gd name="connsiteY8" fmla="*/ 2286 h 10191"/>
                      <a:gd name="connsiteX9" fmla="*/ 20140 w 21881"/>
                      <a:gd name="connsiteY9" fmla="*/ 0 h 10191"/>
                      <a:gd name="connsiteX10" fmla="*/ 15949 w 21881"/>
                      <a:gd name="connsiteY10" fmla="*/ 1714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81" h="10191">
                        <a:moveTo>
                          <a:pt x="16044" y="1714"/>
                        </a:moveTo>
                        <a:cubicBezTo>
                          <a:pt x="13091" y="4667"/>
                          <a:pt x="9281" y="5620"/>
                          <a:pt x="6614" y="4286"/>
                        </a:cubicBezTo>
                        <a:cubicBezTo>
                          <a:pt x="4328" y="3048"/>
                          <a:pt x="2137" y="4191"/>
                          <a:pt x="233" y="7525"/>
                        </a:cubicBezTo>
                        <a:cubicBezTo>
                          <a:pt x="-434" y="8668"/>
                          <a:pt x="423" y="10192"/>
                          <a:pt x="1661" y="10192"/>
                        </a:cubicBezTo>
                        <a:cubicBezTo>
                          <a:pt x="5471" y="10192"/>
                          <a:pt x="9186" y="9430"/>
                          <a:pt x="12900" y="8096"/>
                        </a:cubicBezTo>
                        <a:cubicBezTo>
                          <a:pt x="13853" y="7715"/>
                          <a:pt x="14806" y="7715"/>
                          <a:pt x="15853" y="8096"/>
                        </a:cubicBezTo>
                        <a:cubicBezTo>
                          <a:pt x="16425" y="8287"/>
                          <a:pt x="16901" y="8382"/>
                          <a:pt x="17473" y="8477"/>
                        </a:cubicBezTo>
                        <a:cubicBezTo>
                          <a:pt x="18520" y="8477"/>
                          <a:pt x="19187" y="7906"/>
                          <a:pt x="19283" y="6763"/>
                        </a:cubicBezTo>
                        <a:cubicBezTo>
                          <a:pt x="19473" y="4953"/>
                          <a:pt x="20044" y="3429"/>
                          <a:pt x="21092" y="2286"/>
                        </a:cubicBezTo>
                        <a:cubicBezTo>
                          <a:pt x="22425" y="857"/>
                          <a:pt x="22045" y="95"/>
                          <a:pt x="20140" y="0"/>
                        </a:cubicBezTo>
                        <a:cubicBezTo>
                          <a:pt x="18520" y="0"/>
                          <a:pt x="17187" y="571"/>
                          <a:pt x="15949" y="1714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59" name="Freeform: Shape 16658">
                    <a:extLst>
                      <a:ext uri="{FF2B5EF4-FFF2-40B4-BE49-F238E27FC236}">
                        <a16:creationId xmlns:a16="http://schemas.microsoft.com/office/drawing/2014/main" id="{D374EDA7-0006-DC21-CFCF-6FF7A2352979}"/>
                      </a:ext>
                    </a:extLst>
                  </p:cNvPr>
                  <p:cNvSpPr/>
                  <p:nvPr/>
                </p:nvSpPr>
                <p:spPr>
                  <a:xfrm>
                    <a:off x="6945819" y="3947636"/>
                    <a:ext cx="28098" cy="9334"/>
                  </a:xfrm>
                  <a:custGeom>
                    <a:avLst/>
                    <a:gdLst>
                      <a:gd name="connsiteX0" fmla="*/ 0 w 28098"/>
                      <a:gd name="connsiteY0" fmla="*/ 1429 h 9334"/>
                      <a:gd name="connsiteX1" fmla="*/ 572 w 28098"/>
                      <a:gd name="connsiteY1" fmla="*/ 2477 h 9334"/>
                      <a:gd name="connsiteX2" fmla="*/ 26861 w 28098"/>
                      <a:gd name="connsiteY2" fmla="*/ 9334 h 9334"/>
                      <a:gd name="connsiteX3" fmla="*/ 27909 w 28098"/>
                      <a:gd name="connsiteY3" fmla="*/ 8668 h 9334"/>
                      <a:gd name="connsiteX4" fmla="*/ 28099 w 28098"/>
                      <a:gd name="connsiteY4" fmla="*/ 7906 h 9334"/>
                      <a:gd name="connsiteX5" fmla="*/ 27527 w 28098"/>
                      <a:gd name="connsiteY5" fmla="*/ 6858 h 9334"/>
                      <a:gd name="connsiteX6" fmla="*/ 1238 w 28098"/>
                      <a:gd name="connsiteY6" fmla="*/ 0 h 9334"/>
                      <a:gd name="connsiteX7" fmla="*/ 191 w 28098"/>
                      <a:gd name="connsiteY7" fmla="*/ 667 h 9334"/>
                      <a:gd name="connsiteX8" fmla="*/ 0 w 28098"/>
                      <a:gd name="connsiteY8" fmla="*/ 1429 h 9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098" h="9334">
                        <a:moveTo>
                          <a:pt x="0" y="1429"/>
                        </a:moveTo>
                        <a:cubicBezTo>
                          <a:pt x="0" y="1429"/>
                          <a:pt x="191" y="2381"/>
                          <a:pt x="572" y="2477"/>
                        </a:cubicBezTo>
                        <a:lnTo>
                          <a:pt x="26861" y="9334"/>
                        </a:lnTo>
                        <a:cubicBezTo>
                          <a:pt x="26861" y="9334"/>
                          <a:pt x="27813" y="9144"/>
                          <a:pt x="27909" y="8668"/>
                        </a:cubicBezTo>
                        <a:lnTo>
                          <a:pt x="28099" y="7906"/>
                        </a:lnTo>
                        <a:cubicBezTo>
                          <a:pt x="28099" y="7906"/>
                          <a:pt x="27909" y="6953"/>
                          <a:pt x="27527" y="6858"/>
                        </a:cubicBezTo>
                        <a:lnTo>
                          <a:pt x="1238" y="0"/>
                        </a:lnTo>
                        <a:cubicBezTo>
                          <a:pt x="1238" y="0"/>
                          <a:pt x="286" y="191"/>
                          <a:pt x="191" y="667"/>
                        </a:cubicBezTo>
                        <a:lnTo>
                          <a:pt x="0" y="1429"/>
                        </a:ln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0" name="Freeform: Shape 16659">
                    <a:extLst>
                      <a:ext uri="{FF2B5EF4-FFF2-40B4-BE49-F238E27FC236}">
                        <a16:creationId xmlns:a16="http://schemas.microsoft.com/office/drawing/2014/main" id="{8415A380-B128-0EB8-2170-9C51CC411BA7}"/>
                      </a:ext>
                    </a:extLst>
                  </p:cNvPr>
                  <p:cNvSpPr/>
                  <p:nvPr/>
                </p:nvSpPr>
                <p:spPr>
                  <a:xfrm>
                    <a:off x="7137081" y="3953446"/>
                    <a:ext cx="57682" cy="7517"/>
                  </a:xfrm>
                  <a:custGeom>
                    <a:avLst/>
                    <a:gdLst>
                      <a:gd name="connsiteX0" fmla="*/ 56579 w 57682"/>
                      <a:gd name="connsiteY0" fmla="*/ 2286 h 7517"/>
                      <a:gd name="connsiteX1" fmla="*/ 55626 w 57682"/>
                      <a:gd name="connsiteY1" fmla="*/ 572 h 7517"/>
                      <a:gd name="connsiteX2" fmla="*/ 53054 w 57682"/>
                      <a:gd name="connsiteY2" fmla="*/ 572 h 7517"/>
                      <a:gd name="connsiteX3" fmla="*/ 42672 w 57682"/>
                      <a:gd name="connsiteY3" fmla="*/ 2286 h 7517"/>
                      <a:gd name="connsiteX4" fmla="*/ 39624 w 57682"/>
                      <a:gd name="connsiteY4" fmla="*/ 2000 h 7517"/>
                      <a:gd name="connsiteX5" fmla="*/ 18765 w 57682"/>
                      <a:gd name="connsiteY5" fmla="*/ 2953 h 7517"/>
                      <a:gd name="connsiteX6" fmla="*/ 15716 w 57682"/>
                      <a:gd name="connsiteY6" fmla="*/ 3334 h 7517"/>
                      <a:gd name="connsiteX7" fmla="*/ 2667 w 57682"/>
                      <a:gd name="connsiteY7" fmla="*/ 2381 h 7517"/>
                      <a:gd name="connsiteX8" fmla="*/ 381 w 57682"/>
                      <a:gd name="connsiteY8" fmla="*/ 3239 h 7517"/>
                      <a:gd name="connsiteX9" fmla="*/ 0 w 57682"/>
                      <a:gd name="connsiteY9" fmla="*/ 4001 h 7517"/>
                      <a:gd name="connsiteX10" fmla="*/ 286 w 57682"/>
                      <a:gd name="connsiteY10" fmla="*/ 4953 h 7517"/>
                      <a:gd name="connsiteX11" fmla="*/ 12668 w 57682"/>
                      <a:gd name="connsiteY11" fmla="*/ 7334 h 7517"/>
                      <a:gd name="connsiteX12" fmla="*/ 33052 w 57682"/>
                      <a:gd name="connsiteY12" fmla="*/ 7144 h 7517"/>
                      <a:gd name="connsiteX13" fmla="*/ 44577 w 57682"/>
                      <a:gd name="connsiteY13" fmla="*/ 6096 h 7517"/>
                      <a:gd name="connsiteX14" fmla="*/ 56102 w 57682"/>
                      <a:gd name="connsiteY14" fmla="*/ 6096 h 7517"/>
                      <a:gd name="connsiteX15" fmla="*/ 56960 w 57682"/>
                      <a:gd name="connsiteY15" fmla="*/ 5810 h 7517"/>
                      <a:gd name="connsiteX16" fmla="*/ 57245 w 57682"/>
                      <a:gd name="connsiteY16" fmla="*/ 3620 h 7517"/>
                      <a:gd name="connsiteX17" fmla="*/ 56579 w 57682"/>
                      <a:gd name="connsiteY17" fmla="*/ 2381 h 7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7682" h="7517">
                        <a:moveTo>
                          <a:pt x="56579" y="2286"/>
                        </a:moveTo>
                        <a:cubicBezTo>
                          <a:pt x="56579" y="1619"/>
                          <a:pt x="56198" y="1048"/>
                          <a:pt x="55626" y="572"/>
                        </a:cubicBezTo>
                        <a:cubicBezTo>
                          <a:pt x="54769" y="-191"/>
                          <a:pt x="53912" y="-191"/>
                          <a:pt x="53054" y="572"/>
                        </a:cubicBezTo>
                        <a:cubicBezTo>
                          <a:pt x="49911" y="3334"/>
                          <a:pt x="46482" y="3905"/>
                          <a:pt x="42672" y="2286"/>
                        </a:cubicBezTo>
                        <a:cubicBezTo>
                          <a:pt x="41720" y="1810"/>
                          <a:pt x="40672" y="1715"/>
                          <a:pt x="39624" y="2000"/>
                        </a:cubicBezTo>
                        <a:cubicBezTo>
                          <a:pt x="32575" y="3334"/>
                          <a:pt x="25718" y="3620"/>
                          <a:pt x="18765" y="2953"/>
                        </a:cubicBezTo>
                        <a:cubicBezTo>
                          <a:pt x="17716" y="2858"/>
                          <a:pt x="16669" y="2953"/>
                          <a:pt x="15716" y="3334"/>
                        </a:cubicBezTo>
                        <a:cubicBezTo>
                          <a:pt x="11335" y="4858"/>
                          <a:pt x="7048" y="4572"/>
                          <a:pt x="2667" y="2381"/>
                        </a:cubicBezTo>
                        <a:cubicBezTo>
                          <a:pt x="1810" y="1905"/>
                          <a:pt x="762" y="2381"/>
                          <a:pt x="381" y="3239"/>
                        </a:cubicBezTo>
                        <a:lnTo>
                          <a:pt x="0" y="4001"/>
                        </a:lnTo>
                        <a:cubicBezTo>
                          <a:pt x="0" y="4001"/>
                          <a:pt x="0" y="4763"/>
                          <a:pt x="286" y="4953"/>
                        </a:cubicBezTo>
                        <a:cubicBezTo>
                          <a:pt x="4096" y="7144"/>
                          <a:pt x="8191" y="7906"/>
                          <a:pt x="12668" y="7334"/>
                        </a:cubicBezTo>
                        <a:cubicBezTo>
                          <a:pt x="19621" y="6382"/>
                          <a:pt x="26098" y="7906"/>
                          <a:pt x="33052" y="7144"/>
                        </a:cubicBezTo>
                        <a:cubicBezTo>
                          <a:pt x="39243" y="6477"/>
                          <a:pt x="43053" y="6191"/>
                          <a:pt x="44577" y="6096"/>
                        </a:cubicBezTo>
                        <a:cubicBezTo>
                          <a:pt x="48292" y="6096"/>
                          <a:pt x="52197" y="6096"/>
                          <a:pt x="56102" y="6096"/>
                        </a:cubicBezTo>
                        <a:cubicBezTo>
                          <a:pt x="56388" y="6096"/>
                          <a:pt x="56674" y="6001"/>
                          <a:pt x="56960" y="5810"/>
                        </a:cubicBezTo>
                        <a:cubicBezTo>
                          <a:pt x="57817" y="4953"/>
                          <a:pt x="57912" y="4191"/>
                          <a:pt x="57245" y="3620"/>
                        </a:cubicBezTo>
                        <a:cubicBezTo>
                          <a:pt x="56865" y="3334"/>
                          <a:pt x="56674" y="2858"/>
                          <a:pt x="56579" y="2381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1" name="Freeform: Shape 16660">
                    <a:extLst>
                      <a:ext uri="{FF2B5EF4-FFF2-40B4-BE49-F238E27FC236}">
                        <a16:creationId xmlns:a16="http://schemas.microsoft.com/office/drawing/2014/main" id="{318ED16C-06A2-FFAD-A63F-3FA16433E4F9}"/>
                      </a:ext>
                    </a:extLst>
                  </p:cNvPr>
                  <p:cNvSpPr/>
                  <p:nvPr/>
                </p:nvSpPr>
                <p:spPr>
                  <a:xfrm>
                    <a:off x="7130009" y="3956080"/>
                    <a:ext cx="6266" cy="4487"/>
                  </a:xfrm>
                  <a:custGeom>
                    <a:avLst/>
                    <a:gdLst>
                      <a:gd name="connsiteX0" fmla="*/ 4405 w 6266"/>
                      <a:gd name="connsiteY0" fmla="*/ 700 h 4487"/>
                      <a:gd name="connsiteX1" fmla="*/ 1357 w 6266"/>
                      <a:gd name="connsiteY1" fmla="*/ 129 h 4487"/>
                      <a:gd name="connsiteX2" fmla="*/ 500 w 6266"/>
                      <a:gd name="connsiteY2" fmla="*/ 3081 h 4487"/>
                      <a:gd name="connsiteX3" fmla="*/ 5929 w 6266"/>
                      <a:gd name="connsiteY3" fmla="*/ 3177 h 4487"/>
                      <a:gd name="connsiteX4" fmla="*/ 6024 w 6266"/>
                      <a:gd name="connsiteY4" fmla="*/ 1938 h 4487"/>
                      <a:gd name="connsiteX5" fmla="*/ 5358 w 6266"/>
                      <a:gd name="connsiteY5" fmla="*/ 1367 h 4487"/>
                      <a:gd name="connsiteX6" fmla="*/ 4405 w 6266"/>
                      <a:gd name="connsiteY6" fmla="*/ 700 h 4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66" h="4487">
                        <a:moveTo>
                          <a:pt x="4405" y="700"/>
                        </a:moveTo>
                        <a:cubicBezTo>
                          <a:pt x="3643" y="33"/>
                          <a:pt x="2596" y="-157"/>
                          <a:pt x="1357" y="129"/>
                        </a:cubicBezTo>
                        <a:cubicBezTo>
                          <a:pt x="24" y="510"/>
                          <a:pt x="-453" y="2129"/>
                          <a:pt x="500" y="3081"/>
                        </a:cubicBezTo>
                        <a:cubicBezTo>
                          <a:pt x="2119" y="4891"/>
                          <a:pt x="3929" y="4986"/>
                          <a:pt x="5929" y="3177"/>
                        </a:cubicBezTo>
                        <a:cubicBezTo>
                          <a:pt x="6310" y="2796"/>
                          <a:pt x="6405" y="2415"/>
                          <a:pt x="6024" y="1938"/>
                        </a:cubicBezTo>
                        <a:cubicBezTo>
                          <a:pt x="5834" y="1748"/>
                          <a:pt x="5644" y="1557"/>
                          <a:pt x="5358" y="1367"/>
                        </a:cubicBezTo>
                        <a:cubicBezTo>
                          <a:pt x="4977" y="1081"/>
                          <a:pt x="4595" y="795"/>
                          <a:pt x="4405" y="700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2" name="Freeform: Shape 16661">
                    <a:extLst>
                      <a:ext uri="{FF2B5EF4-FFF2-40B4-BE49-F238E27FC236}">
                        <a16:creationId xmlns:a16="http://schemas.microsoft.com/office/drawing/2014/main" id="{34F9FA94-1424-081D-C561-1239733A14C4}"/>
                      </a:ext>
                    </a:extLst>
                  </p:cNvPr>
                  <p:cNvSpPr/>
                  <p:nvPr/>
                </p:nvSpPr>
                <p:spPr>
                  <a:xfrm>
                    <a:off x="7103729" y="3956174"/>
                    <a:ext cx="22891" cy="5223"/>
                  </a:xfrm>
                  <a:custGeom>
                    <a:avLst/>
                    <a:gdLst>
                      <a:gd name="connsiteX0" fmla="*/ 16588 w 22891"/>
                      <a:gd name="connsiteY0" fmla="*/ 3559 h 5223"/>
                      <a:gd name="connsiteX1" fmla="*/ 19065 w 22891"/>
                      <a:gd name="connsiteY1" fmla="*/ 4225 h 5223"/>
                      <a:gd name="connsiteX2" fmla="*/ 21160 w 22891"/>
                      <a:gd name="connsiteY2" fmla="*/ 987 h 5223"/>
                      <a:gd name="connsiteX3" fmla="*/ 18684 w 22891"/>
                      <a:gd name="connsiteY3" fmla="*/ 34 h 5223"/>
                      <a:gd name="connsiteX4" fmla="*/ 16112 w 22891"/>
                      <a:gd name="connsiteY4" fmla="*/ 415 h 5223"/>
                      <a:gd name="connsiteX5" fmla="*/ 1062 w 22891"/>
                      <a:gd name="connsiteY5" fmla="*/ 1654 h 5223"/>
                      <a:gd name="connsiteX6" fmla="*/ 872 w 22891"/>
                      <a:gd name="connsiteY6" fmla="*/ 3368 h 5223"/>
                      <a:gd name="connsiteX7" fmla="*/ 13540 w 22891"/>
                      <a:gd name="connsiteY7" fmla="*/ 3844 h 5223"/>
                      <a:gd name="connsiteX8" fmla="*/ 16588 w 22891"/>
                      <a:gd name="connsiteY8" fmla="*/ 3559 h 5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891" h="5223">
                        <a:moveTo>
                          <a:pt x="16588" y="3559"/>
                        </a:moveTo>
                        <a:cubicBezTo>
                          <a:pt x="17826" y="3844"/>
                          <a:pt x="18684" y="4130"/>
                          <a:pt x="19065" y="4225"/>
                        </a:cubicBezTo>
                        <a:cubicBezTo>
                          <a:pt x="23351" y="5654"/>
                          <a:pt x="24018" y="4606"/>
                          <a:pt x="21160" y="987"/>
                        </a:cubicBezTo>
                        <a:cubicBezTo>
                          <a:pt x="20779" y="511"/>
                          <a:pt x="20018" y="225"/>
                          <a:pt x="18684" y="34"/>
                        </a:cubicBezTo>
                        <a:cubicBezTo>
                          <a:pt x="17922" y="-61"/>
                          <a:pt x="16969" y="34"/>
                          <a:pt x="16112" y="415"/>
                        </a:cubicBezTo>
                        <a:cubicBezTo>
                          <a:pt x="10587" y="2416"/>
                          <a:pt x="6301" y="34"/>
                          <a:pt x="1062" y="1654"/>
                        </a:cubicBezTo>
                        <a:cubicBezTo>
                          <a:pt x="-271" y="2130"/>
                          <a:pt x="-366" y="2701"/>
                          <a:pt x="872" y="3368"/>
                        </a:cubicBezTo>
                        <a:cubicBezTo>
                          <a:pt x="4777" y="5654"/>
                          <a:pt x="9064" y="5845"/>
                          <a:pt x="13540" y="3844"/>
                        </a:cubicBezTo>
                        <a:cubicBezTo>
                          <a:pt x="14588" y="3368"/>
                          <a:pt x="15540" y="3273"/>
                          <a:pt x="16588" y="3559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3" name="Freeform: Shape 16662">
                    <a:extLst>
                      <a:ext uri="{FF2B5EF4-FFF2-40B4-BE49-F238E27FC236}">
                        <a16:creationId xmlns:a16="http://schemas.microsoft.com/office/drawing/2014/main" id="{6EDC555C-4DA4-DEC5-96E7-E4C33B9DD30D}"/>
                      </a:ext>
                    </a:extLst>
                  </p:cNvPr>
                  <p:cNvSpPr/>
                  <p:nvPr/>
                </p:nvSpPr>
                <p:spPr>
                  <a:xfrm>
                    <a:off x="7087694" y="3956926"/>
                    <a:ext cx="10537" cy="8426"/>
                  </a:xfrm>
                  <a:custGeom>
                    <a:avLst/>
                    <a:gdLst>
                      <a:gd name="connsiteX0" fmla="*/ 7382 w 10537"/>
                      <a:gd name="connsiteY0" fmla="*/ 5950 h 8426"/>
                      <a:gd name="connsiteX1" fmla="*/ 7953 w 10537"/>
                      <a:gd name="connsiteY1" fmla="*/ 7855 h 8426"/>
                      <a:gd name="connsiteX2" fmla="*/ 8810 w 10537"/>
                      <a:gd name="connsiteY2" fmla="*/ 7855 h 8426"/>
                      <a:gd name="connsiteX3" fmla="*/ 10430 w 10537"/>
                      <a:gd name="connsiteY3" fmla="*/ 2902 h 8426"/>
                      <a:gd name="connsiteX4" fmla="*/ 9573 w 10537"/>
                      <a:gd name="connsiteY4" fmla="*/ 1092 h 8426"/>
                      <a:gd name="connsiteX5" fmla="*/ 1572 w 10537"/>
                      <a:gd name="connsiteY5" fmla="*/ 425 h 8426"/>
                      <a:gd name="connsiteX6" fmla="*/ 1572 w 10537"/>
                      <a:gd name="connsiteY6" fmla="*/ 2711 h 8426"/>
                      <a:gd name="connsiteX7" fmla="*/ 5668 w 10537"/>
                      <a:gd name="connsiteY7" fmla="*/ 4140 h 8426"/>
                      <a:gd name="connsiteX8" fmla="*/ 7382 w 10537"/>
                      <a:gd name="connsiteY8" fmla="*/ 6140 h 8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37" h="8426">
                        <a:moveTo>
                          <a:pt x="7382" y="5950"/>
                        </a:moveTo>
                        <a:cubicBezTo>
                          <a:pt x="7477" y="6521"/>
                          <a:pt x="7667" y="7188"/>
                          <a:pt x="7953" y="7855"/>
                        </a:cubicBezTo>
                        <a:cubicBezTo>
                          <a:pt x="8239" y="8617"/>
                          <a:pt x="8525" y="8617"/>
                          <a:pt x="8810" y="7855"/>
                        </a:cubicBezTo>
                        <a:lnTo>
                          <a:pt x="10430" y="2902"/>
                        </a:lnTo>
                        <a:cubicBezTo>
                          <a:pt x="10715" y="2045"/>
                          <a:pt x="10430" y="1378"/>
                          <a:pt x="9573" y="1092"/>
                        </a:cubicBezTo>
                        <a:cubicBezTo>
                          <a:pt x="6239" y="-51"/>
                          <a:pt x="3572" y="-337"/>
                          <a:pt x="1572" y="425"/>
                        </a:cubicBezTo>
                        <a:cubicBezTo>
                          <a:pt x="-524" y="1187"/>
                          <a:pt x="-524" y="1949"/>
                          <a:pt x="1572" y="2711"/>
                        </a:cubicBezTo>
                        <a:lnTo>
                          <a:pt x="5668" y="4140"/>
                        </a:lnTo>
                        <a:cubicBezTo>
                          <a:pt x="6620" y="4426"/>
                          <a:pt x="7191" y="5093"/>
                          <a:pt x="7382" y="6140"/>
                        </a:cubicBez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4" name="Freeform: Shape 16663">
                    <a:extLst>
                      <a:ext uri="{FF2B5EF4-FFF2-40B4-BE49-F238E27FC236}">
                        <a16:creationId xmlns:a16="http://schemas.microsoft.com/office/drawing/2014/main" id="{195EFA2E-C9EE-0A2F-0D9E-3024D3C4A30D}"/>
                      </a:ext>
                    </a:extLst>
                  </p:cNvPr>
                  <p:cNvSpPr/>
                  <p:nvPr/>
                </p:nvSpPr>
                <p:spPr>
                  <a:xfrm>
                    <a:off x="7042784" y="3956780"/>
                    <a:ext cx="40576" cy="3524"/>
                  </a:xfrm>
                  <a:custGeom>
                    <a:avLst/>
                    <a:gdLst>
                      <a:gd name="connsiteX0" fmla="*/ 0 w 40576"/>
                      <a:gd name="connsiteY0" fmla="*/ 1524 h 3524"/>
                      <a:gd name="connsiteX1" fmla="*/ 1143 w 40576"/>
                      <a:gd name="connsiteY1" fmla="*/ 2762 h 3524"/>
                      <a:gd name="connsiteX2" fmla="*/ 39433 w 40576"/>
                      <a:gd name="connsiteY2" fmla="*/ 3524 h 3524"/>
                      <a:gd name="connsiteX3" fmla="*/ 40576 w 40576"/>
                      <a:gd name="connsiteY3" fmla="*/ 2381 h 3524"/>
                      <a:gd name="connsiteX4" fmla="*/ 40576 w 40576"/>
                      <a:gd name="connsiteY4" fmla="*/ 2000 h 3524"/>
                      <a:gd name="connsiteX5" fmla="*/ 39433 w 40576"/>
                      <a:gd name="connsiteY5" fmla="*/ 762 h 3524"/>
                      <a:gd name="connsiteX6" fmla="*/ 1143 w 40576"/>
                      <a:gd name="connsiteY6" fmla="*/ 0 h 3524"/>
                      <a:gd name="connsiteX7" fmla="*/ 0 w 40576"/>
                      <a:gd name="connsiteY7" fmla="*/ 1143 h 3524"/>
                      <a:gd name="connsiteX8" fmla="*/ 0 w 40576"/>
                      <a:gd name="connsiteY8" fmla="*/ 1429 h 3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576" h="3524">
                        <a:moveTo>
                          <a:pt x="0" y="1524"/>
                        </a:moveTo>
                        <a:cubicBezTo>
                          <a:pt x="0" y="2191"/>
                          <a:pt x="476" y="2762"/>
                          <a:pt x="1143" y="2762"/>
                        </a:cubicBezTo>
                        <a:lnTo>
                          <a:pt x="39433" y="3524"/>
                        </a:lnTo>
                        <a:cubicBezTo>
                          <a:pt x="40100" y="3524"/>
                          <a:pt x="40576" y="3048"/>
                          <a:pt x="40576" y="2381"/>
                        </a:cubicBezTo>
                        <a:lnTo>
                          <a:pt x="40576" y="2000"/>
                        </a:lnTo>
                        <a:cubicBezTo>
                          <a:pt x="40576" y="1333"/>
                          <a:pt x="40100" y="857"/>
                          <a:pt x="39433" y="762"/>
                        </a:cubicBezTo>
                        <a:lnTo>
                          <a:pt x="1143" y="0"/>
                        </a:lnTo>
                        <a:cubicBezTo>
                          <a:pt x="476" y="0"/>
                          <a:pt x="0" y="476"/>
                          <a:pt x="0" y="1143"/>
                        </a:cubicBezTo>
                        <a:lnTo>
                          <a:pt x="0" y="1429"/>
                        </a:lnTo>
                        <a:close/>
                      </a:path>
                    </a:pathLst>
                  </a:custGeom>
                  <a:solidFill>
                    <a:srgbClr val="85494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5" name="Freeform: Shape 16664">
                    <a:extLst>
                      <a:ext uri="{FF2B5EF4-FFF2-40B4-BE49-F238E27FC236}">
                        <a16:creationId xmlns:a16="http://schemas.microsoft.com/office/drawing/2014/main" id="{9205043E-30EF-D822-911B-97A191374D4B}"/>
                      </a:ext>
                    </a:extLst>
                  </p:cNvPr>
                  <p:cNvSpPr/>
                  <p:nvPr/>
                </p:nvSpPr>
                <p:spPr>
                  <a:xfrm>
                    <a:off x="7343869" y="4153947"/>
                    <a:ext cx="276510" cy="80105"/>
                  </a:xfrm>
                  <a:custGeom>
                    <a:avLst/>
                    <a:gdLst>
                      <a:gd name="connsiteX0" fmla="*/ 273653 w 276510"/>
                      <a:gd name="connsiteY0" fmla="*/ 0 h 80105"/>
                      <a:gd name="connsiteX1" fmla="*/ 149733 w 276510"/>
                      <a:gd name="connsiteY1" fmla="*/ 39814 h 80105"/>
                      <a:gd name="connsiteX2" fmla="*/ 29813 w 276510"/>
                      <a:gd name="connsiteY2" fmla="*/ 68389 h 80105"/>
                      <a:gd name="connsiteX3" fmla="*/ 0 w 276510"/>
                      <a:gd name="connsiteY3" fmla="*/ 74676 h 80105"/>
                      <a:gd name="connsiteX4" fmla="*/ 2191 w 276510"/>
                      <a:gd name="connsiteY4" fmla="*/ 80105 h 80105"/>
                      <a:gd name="connsiteX5" fmla="*/ 2572 w 276510"/>
                      <a:gd name="connsiteY5" fmla="*/ 78676 h 80105"/>
                      <a:gd name="connsiteX6" fmla="*/ 3715 w 276510"/>
                      <a:gd name="connsiteY6" fmla="*/ 78105 h 80105"/>
                      <a:gd name="connsiteX7" fmla="*/ 110490 w 276510"/>
                      <a:gd name="connsiteY7" fmla="*/ 55531 h 80105"/>
                      <a:gd name="connsiteX8" fmla="*/ 201739 w 276510"/>
                      <a:gd name="connsiteY8" fmla="*/ 28670 h 80105"/>
                      <a:gd name="connsiteX9" fmla="*/ 255841 w 276510"/>
                      <a:gd name="connsiteY9" fmla="*/ 10858 h 80105"/>
                      <a:gd name="connsiteX10" fmla="*/ 276510 w 276510"/>
                      <a:gd name="connsiteY10" fmla="*/ 4382 h 80105"/>
                      <a:gd name="connsiteX11" fmla="*/ 273558 w 276510"/>
                      <a:gd name="connsiteY11" fmla="*/ 95 h 80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6510" h="80105">
                        <a:moveTo>
                          <a:pt x="273653" y="0"/>
                        </a:moveTo>
                        <a:cubicBezTo>
                          <a:pt x="233172" y="15812"/>
                          <a:pt x="196977" y="26194"/>
                          <a:pt x="149733" y="39814"/>
                        </a:cubicBezTo>
                        <a:cubicBezTo>
                          <a:pt x="108585" y="51625"/>
                          <a:pt x="68675" y="61150"/>
                          <a:pt x="29813" y="68389"/>
                        </a:cubicBezTo>
                        <a:cubicBezTo>
                          <a:pt x="15811" y="70961"/>
                          <a:pt x="5810" y="73057"/>
                          <a:pt x="0" y="74676"/>
                        </a:cubicBezTo>
                        <a:cubicBezTo>
                          <a:pt x="191" y="77057"/>
                          <a:pt x="857" y="78962"/>
                          <a:pt x="2191" y="80105"/>
                        </a:cubicBezTo>
                        <a:cubicBezTo>
                          <a:pt x="2191" y="79534"/>
                          <a:pt x="2191" y="79058"/>
                          <a:pt x="2572" y="78676"/>
                        </a:cubicBezTo>
                        <a:cubicBezTo>
                          <a:pt x="2762" y="78391"/>
                          <a:pt x="3238" y="78200"/>
                          <a:pt x="3715" y="78105"/>
                        </a:cubicBezTo>
                        <a:cubicBezTo>
                          <a:pt x="55054" y="68675"/>
                          <a:pt x="90678" y="61150"/>
                          <a:pt x="110490" y="55531"/>
                        </a:cubicBezTo>
                        <a:cubicBezTo>
                          <a:pt x="140970" y="46768"/>
                          <a:pt x="171355" y="37814"/>
                          <a:pt x="201739" y="28670"/>
                        </a:cubicBezTo>
                        <a:cubicBezTo>
                          <a:pt x="219932" y="23146"/>
                          <a:pt x="237934" y="17240"/>
                          <a:pt x="255841" y="10858"/>
                        </a:cubicBezTo>
                        <a:cubicBezTo>
                          <a:pt x="262223" y="8572"/>
                          <a:pt x="269177" y="6382"/>
                          <a:pt x="276510" y="4382"/>
                        </a:cubicBezTo>
                        <a:cubicBezTo>
                          <a:pt x="274796" y="3524"/>
                          <a:pt x="273844" y="2096"/>
                          <a:pt x="273558" y="9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6" name="Freeform: Shape 16665">
                    <a:extLst>
                      <a:ext uri="{FF2B5EF4-FFF2-40B4-BE49-F238E27FC236}">
                        <a16:creationId xmlns:a16="http://schemas.microsoft.com/office/drawing/2014/main" id="{75DBE1EF-535D-74BF-2DC6-CCB9B0B14E6D}"/>
                      </a:ext>
                    </a:extLst>
                  </p:cNvPr>
                  <p:cNvSpPr/>
                  <p:nvPr/>
                </p:nvSpPr>
                <p:spPr>
                  <a:xfrm>
                    <a:off x="7346121" y="4158138"/>
                    <a:ext cx="277108" cy="117990"/>
                  </a:xfrm>
                  <a:custGeom>
                    <a:avLst/>
                    <a:gdLst>
                      <a:gd name="connsiteX0" fmla="*/ 274354 w 277108"/>
                      <a:gd name="connsiteY0" fmla="*/ 95 h 117990"/>
                      <a:gd name="connsiteX1" fmla="*/ 253685 w 277108"/>
                      <a:gd name="connsiteY1" fmla="*/ 6572 h 117990"/>
                      <a:gd name="connsiteX2" fmla="*/ 199583 w 277108"/>
                      <a:gd name="connsiteY2" fmla="*/ 24384 h 117990"/>
                      <a:gd name="connsiteX3" fmla="*/ 108334 w 277108"/>
                      <a:gd name="connsiteY3" fmla="*/ 51244 h 117990"/>
                      <a:gd name="connsiteX4" fmla="*/ 1558 w 277108"/>
                      <a:gd name="connsiteY4" fmla="*/ 73819 h 117990"/>
                      <a:gd name="connsiteX5" fmla="*/ 415 w 277108"/>
                      <a:gd name="connsiteY5" fmla="*/ 74390 h 117990"/>
                      <a:gd name="connsiteX6" fmla="*/ 34 w 277108"/>
                      <a:gd name="connsiteY6" fmla="*/ 75819 h 117990"/>
                      <a:gd name="connsiteX7" fmla="*/ 19465 w 277108"/>
                      <a:gd name="connsiteY7" fmla="*/ 115729 h 117990"/>
                      <a:gd name="connsiteX8" fmla="*/ 23275 w 277108"/>
                      <a:gd name="connsiteY8" fmla="*/ 117919 h 117990"/>
                      <a:gd name="connsiteX9" fmla="*/ 34991 w 277108"/>
                      <a:gd name="connsiteY9" fmla="*/ 117348 h 117990"/>
                      <a:gd name="connsiteX10" fmla="*/ 151577 w 277108"/>
                      <a:gd name="connsiteY10" fmla="*/ 86773 h 117990"/>
                      <a:gd name="connsiteX11" fmla="*/ 263496 w 277108"/>
                      <a:gd name="connsiteY11" fmla="*/ 48958 h 117990"/>
                      <a:gd name="connsiteX12" fmla="*/ 276926 w 277108"/>
                      <a:gd name="connsiteY12" fmla="*/ 36957 h 117990"/>
                      <a:gd name="connsiteX13" fmla="*/ 274450 w 277108"/>
                      <a:gd name="connsiteY13" fmla="*/ 0 h 117990"/>
                      <a:gd name="connsiteX14" fmla="*/ 274450 w 277108"/>
                      <a:gd name="connsiteY14" fmla="*/ 0 h 117990"/>
                      <a:gd name="connsiteX15" fmla="*/ 243398 w 277108"/>
                      <a:gd name="connsiteY15" fmla="*/ 40958 h 117990"/>
                      <a:gd name="connsiteX16" fmla="*/ 244065 w 277108"/>
                      <a:gd name="connsiteY16" fmla="*/ 37147 h 117990"/>
                      <a:gd name="connsiteX17" fmla="*/ 247304 w 277108"/>
                      <a:gd name="connsiteY17" fmla="*/ 35147 h 117990"/>
                      <a:gd name="connsiteX18" fmla="*/ 246637 w 277108"/>
                      <a:gd name="connsiteY18" fmla="*/ 38957 h 117990"/>
                      <a:gd name="connsiteX19" fmla="*/ 243398 w 277108"/>
                      <a:gd name="connsiteY19" fmla="*/ 40958 h 117990"/>
                      <a:gd name="connsiteX20" fmla="*/ 243398 w 277108"/>
                      <a:gd name="connsiteY20" fmla="*/ 40958 h 117990"/>
                      <a:gd name="connsiteX21" fmla="*/ 29086 w 277108"/>
                      <a:gd name="connsiteY21" fmla="*/ 108680 h 117990"/>
                      <a:gd name="connsiteX22" fmla="*/ 29752 w 277108"/>
                      <a:gd name="connsiteY22" fmla="*/ 111252 h 117990"/>
                      <a:gd name="connsiteX23" fmla="*/ 25181 w 277108"/>
                      <a:gd name="connsiteY23" fmla="*/ 112395 h 117990"/>
                      <a:gd name="connsiteX24" fmla="*/ 24514 w 277108"/>
                      <a:gd name="connsiteY24" fmla="*/ 109728 h 117990"/>
                      <a:gd name="connsiteX25" fmla="*/ 29086 w 277108"/>
                      <a:gd name="connsiteY25" fmla="*/ 108680 h 11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7108" h="117990">
                        <a:moveTo>
                          <a:pt x="274354" y="95"/>
                        </a:moveTo>
                        <a:cubicBezTo>
                          <a:pt x="267020" y="2096"/>
                          <a:pt x="260067" y="4286"/>
                          <a:pt x="253685" y="6572"/>
                        </a:cubicBezTo>
                        <a:cubicBezTo>
                          <a:pt x="235778" y="12954"/>
                          <a:pt x="217776" y="18859"/>
                          <a:pt x="199583" y="24384"/>
                        </a:cubicBezTo>
                        <a:cubicBezTo>
                          <a:pt x="169198" y="33623"/>
                          <a:pt x="138814" y="42577"/>
                          <a:pt x="108334" y="51244"/>
                        </a:cubicBezTo>
                        <a:cubicBezTo>
                          <a:pt x="88521" y="56959"/>
                          <a:pt x="52898" y="64484"/>
                          <a:pt x="1558" y="73819"/>
                        </a:cubicBezTo>
                        <a:cubicBezTo>
                          <a:pt x="987" y="73819"/>
                          <a:pt x="606" y="74104"/>
                          <a:pt x="415" y="74390"/>
                        </a:cubicBezTo>
                        <a:cubicBezTo>
                          <a:pt x="34" y="74867"/>
                          <a:pt x="-61" y="75247"/>
                          <a:pt x="34" y="75819"/>
                        </a:cubicBezTo>
                        <a:cubicBezTo>
                          <a:pt x="4416" y="89916"/>
                          <a:pt x="10893" y="103251"/>
                          <a:pt x="19465" y="115729"/>
                        </a:cubicBezTo>
                        <a:cubicBezTo>
                          <a:pt x="20323" y="117062"/>
                          <a:pt x="21752" y="117824"/>
                          <a:pt x="23275" y="117919"/>
                        </a:cubicBezTo>
                        <a:cubicBezTo>
                          <a:pt x="27562" y="118110"/>
                          <a:pt x="31467" y="117919"/>
                          <a:pt x="34991" y="117348"/>
                        </a:cubicBezTo>
                        <a:cubicBezTo>
                          <a:pt x="72806" y="110871"/>
                          <a:pt x="111667" y="100679"/>
                          <a:pt x="151577" y="86773"/>
                        </a:cubicBezTo>
                        <a:cubicBezTo>
                          <a:pt x="185296" y="75057"/>
                          <a:pt x="222634" y="62389"/>
                          <a:pt x="263496" y="48958"/>
                        </a:cubicBezTo>
                        <a:cubicBezTo>
                          <a:pt x="269306" y="47054"/>
                          <a:pt x="276545" y="44387"/>
                          <a:pt x="276926" y="36957"/>
                        </a:cubicBezTo>
                        <a:cubicBezTo>
                          <a:pt x="277498" y="24479"/>
                          <a:pt x="276736" y="12192"/>
                          <a:pt x="274450" y="0"/>
                        </a:cubicBezTo>
                        <a:lnTo>
                          <a:pt x="274450" y="0"/>
                        </a:lnTo>
                        <a:close/>
                        <a:moveTo>
                          <a:pt x="243398" y="40958"/>
                        </a:moveTo>
                        <a:cubicBezTo>
                          <a:pt x="242731" y="40481"/>
                          <a:pt x="243017" y="38767"/>
                          <a:pt x="244065" y="37147"/>
                        </a:cubicBezTo>
                        <a:cubicBezTo>
                          <a:pt x="245112" y="35528"/>
                          <a:pt x="246637" y="34671"/>
                          <a:pt x="247304" y="35147"/>
                        </a:cubicBezTo>
                        <a:cubicBezTo>
                          <a:pt x="247970" y="35623"/>
                          <a:pt x="247684" y="37338"/>
                          <a:pt x="246637" y="38957"/>
                        </a:cubicBezTo>
                        <a:cubicBezTo>
                          <a:pt x="245589" y="40576"/>
                          <a:pt x="244065" y="41434"/>
                          <a:pt x="243398" y="40958"/>
                        </a:cubicBezTo>
                        <a:lnTo>
                          <a:pt x="243398" y="40958"/>
                        </a:lnTo>
                        <a:close/>
                        <a:moveTo>
                          <a:pt x="29086" y="108680"/>
                        </a:moveTo>
                        <a:cubicBezTo>
                          <a:pt x="30133" y="109061"/>
                          <a:pt x="30515" y="110395"/>
                          <a:pt x="29752" y="111252"/>
                        </a:cubicBezTo>
                        <a:cubicBezTo>
                          <a:pt x="28514" y="112776"/>
                          <a:pt x="26895" y="113157"/>
                          <a:pt x="25181" y="112395"/>
                        </a:cubicBezTo>
                        <a:cubicBezTo>
                          <a:pt x="24133" y="112014"/>
                          <a:pt x="23847" y="110680"/>
                          <a:pt x="24514" y="109728"/>
                        </a:cubicBezTo>
                        <a:cubicBezTo>
                          <a:pt x="25657" y="108299"/>
                          <a:pt x="27180" y="108013"/>
                          <a:pt x="29086" y="108680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grpSp>
                <p:nvGrpSpPr>
                  <p:cNvPr id="16667" name="Graphic 1736">
                    <a:extLst>
                      <a:ext uri="{FF2B5EF4-FFF2-40B4-BE49-F238E27FC236}">
                        <a16:creationId xmlns:a16="http://schemas.microsoft.com/office/drawing/2014/main" id="{3C847D5F-D524-6CE5-6B78-E1B35632208B}"/>
                      </a:ext>
                    </a:extLst>
                  </p:cNvPr>
                  <p:cNvGrpSpPr/>
                  <p:nvPr/>
                </p:nvGrpSpPr>
                <p:grpSpPr>
                  <a:xfrm>
                    <a:off x="6908304" y="3999037"/>
                    <a:ext cx="376451" cy="177050"/>
                    <a:chOff x="6908304" y="3999037"/>
                    <a:chExt cx="376451" cy="177050"/>
                  </a:xfrm>
                </p:grpSpPr>
                <p:sp>
                  <p:nvSpPr>
                    <p:cNvPr id="16717" name="Freeform: Shape 16716">
                      <a:extLst>
                        <a:ext uri="{FF2B5EF4-FFF2-40B4-BE49-F238E27FC236}">
                          <a16:creationId xmlns:a16="http://schemas.microsoft.com/office/drawing/2014/main" id="{009B34C2-253C-2608-9874-4E5C060DB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2256" y="3999037"/>
                      <a:ext cx="3943" cy="4271"/>
                    </a:xfrm>
                    <a:custGeom>
                      <a:avLst/>
                      <a:gdLst>
                        <a:gd name="connsiteX0" fmla="*/ 133 w 3943"/>
                        <a:gd name="connsiteY0" fmla="*/ 700 h 4271"/>
                        <a:gd name="connsiteX1" fmla="*/ 228 w 3943"/>
                        <a:gd name="connsiteY1" fmla="*/ 2986 h 4271"/>
                        <a:gd name="connsiteX2" fmla="*/ 2609 w 3943"/>
                        <a:gd name="connsiteY2" fmla="*/ 4129 h 4271"/>
                        <a:gd name="connsiteX3" fmla="*/ 3943 w 3943"/>
                        <a:gd name="connsiteY3" fmla="*/ 3367 h 4271"/>
                        <a:gd name="connsiteX4" fmla="*/ 1943 w 3943"/>
                        <a:gd name="connsiteY4" fmla="*/ 129 h 4271"/>
                        <a:gd name="connsiteX5" fmla="*/ 133 w 3943"/>
                        <a:gd name="connsiteY5" fmla="*/ 700 h 4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943" h="4271">
                          <a:moveTo>
                            <a:pt x="133" y="700"/>
                          </a:moveTo>
                          <a:cubicBezTo>
                            <a:pt x="-58" y="1557"/>
                            <a:pt x="-58" y="2319"/>
                            <a:pt x="228" y="2986"/>
                          </a:cubicBezTo>
                          <a:cubicBezTo>
                            <a:pt x="609" y="4129"/>
                            <a:pt x="1371" y="4510"/>
                            <a:pt x="2609" y="4129"/>
                          </a:cubicBezTo>
                          <a:cubicBezTo>
                            <a:pt x="3086" y="3939"/>
                            <a:pt x="3562" y="3653"/>
                            <a:pt x="3943" y="3367"/>
                          </a:cubicBezTo>
                          <a:cubicBezTo>
                            <a:pt x="3657" y="1653"/>
                            <a:pt x="3086" y="605"/>
                            <a:pt x="1943" y="129"/>
                          </a:cubicBezTo>
                          <a:cubicBezTo>
                            <a:pt x="1276" y="-157"/>
                            <a:pt x="609" y="33"/>
                            <a:pt x="133" y="700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18" name="Freeform: Shape 16717">
                      <a:extLst>
                        <a:ext uri="{FF2B5EF4-FFF2-40B4-BE49-F238E27FC236}">
                          <a16:creationId xmlns:a16="http://schemas.microsoft.com/office/drawing/2014/main" id="{A560D99C-538F-C558-B8A6-B28D7F4782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835" y="3999734"/>
                      <a:ext cx="5430" cy="3828"/>
                    </a:xfrm>
                    <a:custGeom>
                      <a:avLst/>
                      <a:gdLst>
                        <a:gd name="connsiteX0" fmla="*/ 1502 w 5430"/>
                        <a:gd name="connsiteY0" fmla="*/ 575 h 3828"/>
                        <a:gd name="connsiteX1" fmla="*/ 74 w 5430"/>
                        <a:gd name="connsiteY1" fmla="*/ 1814 h 3828"/>
                        <a:gd name="connsiteX2" fmla="*/ 1312 w 5430"/>
                        <a:gd name="connsiteY2" fmla="*/ 3814 h 3828"/>
                        <a:gd name="connsiteX3" fmla="*/ 4932 w 5430"/>
                        <a:gd name="connsiteY3" fmla="*/ 2671 h 3828"/>
                        <a:gd name="connsiteX4" fmla="*/ 4360 w 5430"/>
                        <a:gd name="connsiteY4" fmla="*/ 99 h 3828"/>
                        <a:gd name="connsiteX5" fmla="*/ 2455 w 5430"/>
                        <a:gd name="connsiteY5" fmla="*/ 290 h 3828"/>
                        <a:gd name="connsiteX6" fmla="*/ 1407 w 5430"/>
                        <a:gd name="connsiteY6" fmla="*/ 575 h 3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430" h="3828">
                          <a:moveTo>
                            <a:pt x="1502" y="575"/>
                          </a:moveTo>
                          <a:cubicBezTo>
                            <a:pt x="836" y="766"/>
                            <a:pt x="359" y="1242"/>
                            <a:pt x="74" y="1814"/>
                          </a:cubicBezTo>
                          <a:cubicBezTo>
                            <a:pt x="-212" y="2766"/>
                            <a:pt x="359" y="3719"/>
                            <a:pt x="1312" y="3814"/>
                          </a:cubicBezTo>
                          <a:cubicBezTo>
                            <a:pt x="2741" y="3909"/>
                            <a:pt x="3979" y="3528"/>
                            <a:pt x="4932" y="2671"/>
                          </a:cubicBezTo>
                          <a:cubicBezTo>
                            <a:pt x="5789" y="1814"/>
                            <a:pt x="5503" y="385"/>
                            <a:pt x="4360" y="99"/>
                          </a:cubicBezTo>
                          <a:cubicBezTo>
                            <a:pt x="3788" y="-91"/>
                            <a:pt x="3217" y="4"/>
                            <a:pt x="2455" y="290"/>
                          </a:cubicBezTo>
                          <a:cubicBezTo>
                            <a:pt x="2169" y="385"/>
                            <a:pt x="1884" y="480"/>
                            <a:pt x="1407" y="57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19" name="Freeform: Shape 16718">
                      <a:extLst>
                        <a:ext uri="{FF2B5EF4-FFF2-40B4-BE49-F238E27FC236}">
                          <a16:creationId xmlns:a16="http://schemas.microsoft.com/office/drawing/2014/main" id="{035902C3-A89C-3D34-EB95-D8E450A82E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5618" y="4010869"/>
                      <a:ext cx="4575" cy="6693"/>
                    </a:xfrm>
                    <a:custGeom>
                      <a:avLst/>
                      <a:gdLst>
                        <a:gd name="connsiteX0" fmla="*/ 4145 w 4575"/>
                        <a:gd name="connsiteY0" fmla="*/ 6585 h 6693"/>
                        <a:gd name="connsiteX1" fmla="*/ 3574 w 4575"/>
                        <a:gd name="connsiteY1" fmla="*/ 2585 h 6693"/>
                        <a:gd name="connsiteX2" fmla="*/ 430 w 4575"/>
                        <a:gd name="connsiteY2" fmla="*/ 108 h 6693"/>
                        <a:gd name="connsiteX3" fmla="*/ 1002 w 4575"/>
                        <a:gd name="connsiteY3" fmla="*/ 4109 h 6693"/>
                        <a:gd name="connsiteX4" fmla="*/ 4145 w 4575"/>
                        <a:gd name="connsiteY4" fmla="*/ 6585 h 6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75" h="6693">
                          <a:moveTo>
                            <a:pt x="4145" y="6585"/>
                          </a:moveTo>
                          <a:cubicBezTo>
                            <a:pt x="4907" y="6204"/>
                            <a:pt x="4621" y="4395"/>
                            <a:pt x="3574" y="2585"/>
                          </a:cubicBezTo>
                          <a:cubicBezTo>
                            <a:pt x="2526" y="775"/>
                            <a:pt x="1192" y="-368"/>
                            <a:pt x="430" y="108"/>
                          </a:cubicBezTo>
                          <a:cubicBezTo>
                            <a:pt x="-331" y="489"/>
                            <a:pt x="-46" y="2299"/>
                            <a:pt x="1002" y="4109"/>
                          </a:cubicBezTo>
                          <a:cubicBezTo>
                            <a:pt x="1955" y="5919"/>
                            <a:pt x="3383" y="7062"/>
                            <a:pt x="4145" y="658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0" name="Freeform: Shape 16719">
                      <a:extLst>
                        <a:ext uri="{FF2B5EF4-FFF2-40B4-BE49-F238E27FC236}">
                          <a16:creationId xmlns:a16="http://schemas.microsoft.com/office/drawing/2014/main" id="{7AE54B49-14DB-92F5-EF0B-5C1FED6634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7589" y="4024574"/>
                      <a:ext cx="2704" cy="7024"/>
                    </a:xfrm>
                    <a:custGeom>
                      <a:avLst/>
                      <a:gdLst>
                        <a:gd name="connsiteX0" fmla="*/ 324 w 2704"/>
                        <a:gd name="connsiteY0" fmla="*/ 5643 h 7024"/>
                        <a:gd name="connsiteX1" fmla="*/ 609 w 2704"/>
                        <a:gd name="connsiteY1" fmla="*/ 6596 h 7024"/>
                        <a:gd name="connsiteX2" fmla="*/ 1561 w 2704"/>
                        <a:gd name="connsiteY2" fmla="*/ 6596 h 7024"/>
                        <a:gd name="connsiteX3" fmla="*/ 2323 w 2704"/>
                        <a:gd name="connsiteY3" fmla="*/ 4691 h 7024"/>
                        <a:gd name="connsiteX4" fmla="*/ 2705 w 2704"/>
                        <a:gd name="connsiteY4" fmla="*/ 976 h 7024"/>
                        <a:gd name="connsiteX5" fmla="*/ 1943 w 2704"/>
                        <a:gd name="connsiteY5" fmla="*/ 23 h 7024"/>
                        <a:gd name="connsiteX6" fmla="*/ 1085 w 2704"/>
                        <a:gd name="connsiteY6" fmla="*/ 23 h 7024"/>
                        <a:gd name="connsiteX7" fmla="*/ 133 w 2704"/>
                        <a:gd name="connsiteY7" fmla="*/ 690 h 7024"/>
                        <a:gd name="connsiteX8" fmla="*/ 228 w 2704"/>
                        <a:gd name="connsiteY8" fmla="*/ 5453 h 7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04" h="7024">
                          <a:moveTo>
                            <a:pt x="324" y="5643"/>
                          </a:moveTo>
                          <a:cubicBezTo>
                            <a:pt x="324" y="5643"/>
                            <a:pt x="418" y="6405"/>
                            <a:pt x="609" y="6596"/>
                          </a:cubicBezTo>
                          <a:cubicBezTo>
                            <a:pt x="895" y="7167"/>
                            <a:pt x="1276" y="7167"/>
                            <a:pt x="1561" y="6596"/>
                          </a:cubicBezTo>
                          <a:cubicBezTo>
                            <a:pt x="1943" y="6024"/>
                            <a:pt x="2133" y="5453"/>
                            <a:pt x="2323" y="4691"/>
                          </a:cubicBezTo>
                          <a:lnTo>
                            <a:pt x="2705" y="976"/>
                          </a:lnTo>
                          <a:cubicBezTo>
                            <a:pt x="2705" y="404"/>
                            <a:pt x="2514" y="119"/>
                            <a:pt x="1943" y="23"/>
                          </a:cubicBezTo>
                          <a:lnTo>
                            <a:pt x="1085" y="23"/>
                          </a:lnTo>
                          <a:cubicBezTo>
                            <a:pt x="514" y="-72"/>
                            <a:pt x="228" y="119"/>
                            <a:pt x="133" y="690"/>
                          </a:cubicBezTo>
                          <a:cubicBezTo>
                            <a:pt x="-58" y="2405"/>
                            <a:pt x="-58" y="3929"/>
                            <a:pt x="228" y="5453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1" name="Freeform: Shape 16720">
                      <a:extLst>
                        <a:ext uri="{FF2B5EF4-FFF2-40B4-BE49-F238E27FC236}">
                          <a16:creationId xmlns:a16="http://schemas.microsoft.com/office/drawing/2014/main" id="{190BCA2F-74D5-7698-CF26-A3A265CD3C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5309" y="4026656"/>
                      <a:ext cx="7691" cy="8344"/>
                    </a:xfrm>
                    <a:custGeom>
                      <a:avLst/>
                      <a:gdLst>
                        <a:gd name="connsiteX0" fmla="*/ 2834 w 7691"/>
                        <a:gd name="connsiteY0" fmla="*/ 7562 h 8344"/>
                        <a:gd name="connsiteX1" fmla="*/ 7406 w 7691"/>
                        <a:gd name="connsiteY1" fmla="*/ 1847 h 8344"/>
                        <a:gd name="connsiteX2" fmla="*/ 7406 w 7691"/>
                        <a:gd name="connsiteY2" fmla="*/ 514 h 8344"/>
                        <a:gd name="connsiteX3" fmla="*/ 6644 w 7691"/>
                        <a:gd name="connsiteY3" fmla="*/ 38 h 8344"/>
                        <a:gd name="connsiteX4" fmla="*/ 5501 w 7691"/>
                        <a:gd name="connsiteY4" fmla="*/ 323 h 8344"/>
                        <a:gd name="connsiteX5" fmla="*/ 72 w 7691"/>
                        <a:gd name="connsiteY5" fmla="*/ 7086 h 8344"/>
                        <a:gd name="connsiteX6" fmla="*/ 72 w 7691"/>
                        <a:gd name="connsiteY6" fmla="*/ 7277 h 8344"/>
                        <a:gd name="connsiteX7" fmla="*/ 738 w 7691"/>
                        <a:gd name="connsiteY7" fmla="*/ 7943 h 8344"/>
                        <a:gd name="connsiteX8" fmla="*/ 2834 w 7691"/>
                        <a:gd name="connsiteY8" fmla="*/ 7562 h 8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91" h="8344">
                          <a:moveTo>
                            <a:pt x="2834" y="7562"/>
                          </a:moveTo>
                          <a:cubicBezTo>
                            <a:pt x="3882" y="5467"/>
                            <a:pt x="5405" y="3657"/>
                            <a:pt x="7406" y="1847"/>
                          </a:cubicBezTo>
                          <a:cubicBezTo>
                            <a:pt x="7787" y="1562"/>
                            <a:pt x="7787" y="895"/>
                            <a:pt x="7406" y="514"/>
                          </a:cubicBezTo>
                          <a:lnTo>
                            <a:pt x="6644" y="38"/>
                          </a:lnTo>
                          <a:cubicBezTo>
                            <a:pt x="6644" y="38"/>
                            <a:pt x="5787" y="-153"/>
                            <a:pt x="5501" y="323"/>
                          </a:cubicBezTo>
                          <a:cubicBezTo>
                            <a:pt x="3977" y="2800"/>
                            <a:pt x="2167" y="5086"/>
                            <a:pt x="72" y="7086"/>
                          </a:cubicBezTo>
                          <a:cubicBezTo>
                            <a:pt x="-24" y="7086"/>
                            <a:pt x="-24" y="7181"/>
                            <a:pt x="72" y="7277"/>
                          </a:cubicBezTo>
                          <a:lnTo>
                            <a:pt x="738" y="7943"/>
                          </a:lnTo>
                          <a:cubicBezTo>
                            <a:pt x="1405" y="8610"/>
                            <a:pt x="2453" y="8420"/>
                            <a:pt x="2834" y="756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2" name="Freeform: Shape 16721">
                      <a:extLst>
                        <a:ext uri="{FF2B5EF4-FFF2-40B4-BE49-F238E27FC236}">
                          <a16:creationId xmlns:a16="http://schemas.microsoft.com/office/drawing/2014/main" id="{DB8FFD6E-CC05-16CE-DDB9-44D4DF27DA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244" y="4051478"/>
                      <a:ext cx="6034" cy="2611"/>
                    </a:xfrm>
                    <a:custGeom>
                      <a:avLst/>
                      <a:gdLst>
                        <a:gd name="connsiteX0" fmla="*/ 5525 w 6034"/>
                        <a:gd name="connsiteY0" fmla="*/ 362 h 2611"/>
                        <a:gd name="connsiteX1" fmla="*/ 0 w 6034"/>
                        <a:gd name="connsiteY1" fmla="*/ 2362 h 2611"/>
                        <a:gd name="connsiteX2" fmla="*/ 5525 w 6034"/>
                        <a:gd name="connsiteY2" fmla="*/ 362 h 2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6034" h="2611">
                          <a:moveTo>
                            <a:pt x="5525" y="362"/>
                          </a:moveTo>
                          <a:cubicBezTo>
                            <a:pt x="2096" y="-496"/>
                            <a:pt x="286" y="171"/>
                            <a:pt x="0" y="2362"/>
                          </a:cubicBezTo>
                          <a:cubicBezTo>
                            <a:pt x="5144" y="3029"/>
                            <a:pt x="7049" y="2362"/>
                            <a:pt x="5525" y="362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3" name="Freeform: Shape 16722">
                      <a:extLst>
                        <a:ext uri="{FF2B5EF4-FFF2-40B4-BE49-F238E27FC236}">
                          <a16:creationId xmlns:a16="http://schemas.microsoft.com/office/drawing/2014/main" id="{604C1751-9335-83C8-83A1-50B78C10D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0865" y="4059401"/>
                      <a:ext cx="4925" cy="4358"/>
                    </a:xfrm>
                    <a:custGeom>
                      <a:avLst/>
                      <a:gdLst>
                        <a:gd name="connsiteX0" fmla="*/ 1524 w 4925"/>
                        <a:gd name="connsiteY0" fmla="*/ 725 h 4358"/>
                        <a:gd name="connsiteX1" fmla="*/ 286 w 4925"/>
                        <a:gd name="connsiteY1" fmla="*/ 3011 h 4358"/>
                        <a:gd name="connsiteX2" fmla="*/ 1143 w 4925"/>
                        <a:gd name="connsiteY2" fmla="*/ 4344 h 4358"/>
                        <a:gd name="connsiteX3" fmla="*/ 4096 w 4925"/>
                        <a:gd name="connsiteY3" fmla="*/ 3201 h 4358"/>
                        <a:gd name="connsiteX4" fmla="*/ 4572 w 4925"/>
                        <a:gd name="connsiteY4" fmla="*/ 820 h 4358"/>
                        <a:gd name="connsiteX5" fmla="*/ 3334 w 4925"/>
                        <a:gd name="connsiteY5" fmla="*/ 58 h 4358"/>
                        <a:gd name="connsiteX6" fmla="*/ 1619 w 4925"/>
                        <a:gd name="connsiteY6" fmla="*/ 820 h 4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25" h="4358">
                          <a:moveTo>
                            <a:pt x="1524" y="725"/>
                          </a:moveTo>
                          <a:lnTo>
                            <a:pt x="286" y="3011"/>
                          </a:lnTo>
                          <a:cubicBezTo>
                            <a:pt x="-286" y="4058"/>
                            <a:pt x="0" y="4439"/>
                            <a:pt x="1143" y="4344"/>
                          </a:cubicBezTo>
                          <a:cubicBezTo>
                            <a:pt x="2191" y="4154"/>
                            <a:pt x="3143" y="3773"/>
                            <a:pt x="4096" y="3201"/>
                          </a:cubicBezTo>
                          <a:cubicBezTo>
                            <a:pt x="5048" y="2534"/>
                            <a:pt x="5144" y="1772"/>
                            <a:pt x="4572" y="820"/>
                          </a:cubicBezTo>
                          <a:cubicBezTo>
                            <a:pt x="4286" y="439"/>
                            <a:pt x="3905" y="248"/>
                            <a:pt x="3334" y="58"/>
                          </a:cubicBezTo>
                          <a:cubicBezTo>
                            <a:pt x="2667" y="-133"/>
                            <a:pt x="1905" y="153"/>
                            <a:pt x="1619" y="820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4" name="Freeform: Shape 16723">
                      <a:extLst>
                        <a:ext uri="{FF2B5EF4-FFF2-40B4-BE49-F238E27FC236}">
                          <a16:creationId xmlns:a16="http://schemas.microsoft.com/office/drawing/2014/main" id="{81DC3D9E-71B8-6005-E2A0-48DE62ED76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8304" y="4066448"/>
                      <a:ext cx="3688" cy="4596"/>
                    </a:xfrm>
                    <a:custGeom>
                      <a:avLst/>
                      <a:gdLst>
                        <a:gd name="connsiteX0" fmla="*/ 1225 w 3688"/>
                        <a:gd name="connsiteY0" fmla="*/ 4537 h 4596"/>
                        <a:gd name="connsiteX1" fmla="*/ 3606 w 3688"/>
                        <a:gd name="connsiteY1" fmla="*/ 2822 h 4596"/>
                        <a:gd name="connsiteX2" fmla="*/ 2463 w 3688"/>
                        <a:gd name="connsiteY2" fmla="*/ 60 h 4596"/>
                        <a:gd name="connsiteX3" fmla="*/ 82 w 3688"/>
                        <a:gd name="connsiteY3" fmla="*/ 1775 h 4596"/>
                        <a:gd name="connsiteX4" fmla="*/ 1225 w 3688"/>
                        <a:gd name="connsiteY4" fmla="*/ 4537 h 4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88" h="4596">
                          <a:moveTo>
                            <a:pt x="1225" y="4537"/>
                          </a:moveTo>
                          <a:cubicBezTo>
                            <a:pt x="2178" y="4822"/>
                            <a:pt x="3226" y="4061"/>
                            <a:pt x="3606" y="2822"/>
                          </a:cubicBezTo>
                          <a:cubicBezTo>
                            <a:pt x="3892" y="1584"/>
                            <a:pt x="3416" y="346"/>
                            <a:pt x="2463" y="60"/>
                          </a:cubicBezTo>
                          <a:cubicBezTo>
                            <a:pt x="1511" y="-226"/>
                            <a:pt x="464" y="536"/>
                            <a:pt x="82" y="1775"/>
                          </a:cubicBezTo>
                          <a:cubicBezTo>
                            <a:pt x="-203" y="3013"/>
                            <a:pt x="273" y="4251"/>
                            <a:pt x="1225" y="4537"/>
                          </a:cubicBezTo>
                          <a:close/>
                        </a:path>
                      </a:pathLst>
                    </a:custGeom>
                    <a:solidFill>
                      <a:srgbClr val="C9DDE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5" name="Freeform: Shape 16724">
                      <a:extLst>
                        <a:ext uri="{FF2B5EF4-FFF2-40B4-BE49-F238E27FC236}">
                          <a16:creationId xmlns:a16="http://schemas.microsoft.com/office/drawing/2014/main" id="{4B7A7DCF-71B1-5979-60E8-BE73626E05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95854" y="4069756"/>
                      <a:ext cx="3763" cy="6156"/>
                    </a:xfrm>
                    <a:custGeom>
                      <a:avLst/>
                      <a:gdLst>
                        <a:gd name="connsiteX0" fmla="*/ 3616 w 3763"/>
                        <a:gd name="connsiteY0" fmla="*/ 4181 h 6156"/>
                        <a:gd name="connsiteX1" fmla="*/ 2188 w 3763"/>
                        <a:gd name="connsiteY1" fmla="*/ 1228 h 6156"/>
                        <a:gd name="connsiteX2" fmla="*/ 187 w 3763"/>
                        <a:gd name="connsiteY2" fmla="*/ 1419 h 6156"/>
                        <a:gd name="connsiteX3" fmla="*/ 854 w 3763"/>
                        <a:gd name="connsiteY3" fmla="*/ 5420 h 6156"/>
                        <a:gd name="connsiteX4" fmla="*/ 2759 w 3763"/>
                        <a:gd name="connsiteY4" fmla="*/ 6086 h 6156"/>
                        <a:gd name="connsiteX5" fmla="*/ 3616 w 3763"/>
                        <a:gd name="connsiteY5" fmla="*/ 4181 h 6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63" h="6156">
                          <a:moveTo>
                            <a:pt x="3616" y="4181"/>
                          </a:moveTo>
                          <a:lnTo>
                            <a:pt x="2188" y="1228"/>
                          </a:lnTo>
                          <a:cubicBezTo>
                            <a:pt x="1330" y="-486"/>
                            <a:pt x="663" y="-391"/>
                            <a:pt x="187" y="1419"/>
                          </a:cubicBezTo>
                          <a:cubicBezTo>
                            <a:pt x="-194" y="2753"/>
                            <a:pt x="-4" y="4086"/>
                            <a:pt x="854" y="5420"/>
                          </a:cubicBezTo>
                          <a:cubicBezTo>
                            <a:pt x="1235" y="6086"/>
                            <a:pt x="1901" y="6277"/>
                            <a:pt x="2759" y="6086"/>
                          </a:cubicBezTo>
                          <a:cubicBezTo>
                            <a:pt x="3616" y="5896"/>
                            <a:pt x="3997" y="4943"/>
                            <a:pt x="3616" y="4181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6" name="Freeform: Shape 16725">
                      <a:extLst>
                        <a:ext uri="{FF2B5EF4-FFF2-40B4-BE49-F238E27FC236}">
                          <a16:creationId xmlns:a16="http://schemas.microsoft.com/office/drawing/2014/main" id="{CAB8B21F-EE0F-A197-C10B-835DC62F04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1001" y="4077164"/>
                      <a:ext cx="3806" cy="4595"/>
                    </a:xfrm>
                    <a:custGeom>
                      <a:avLst/>
                      <a:gdLst>
                        <a:gd name="connsiteX0" fmla="*/ 1046 w 3806"/>
                        <a:gd name="connsiteY0" fmla="*/ 4489 h 4595"/>
                        <a:gd name="connsiteX1" fmla="*/ 3618 w 3806"/>
                        <a:gd name="connsiteY1" fmla="*/ 2964 h 4595"/>
                        <a:gd name="connsiteX2" fmla="*/ 2761 w 3806"/>
                        <a:gd name="connsiteY2" fmla="*/ 107 h 4595"/>
                        <a:gd name="connsiteX3" fmla="*/ 189 w 3806"/>
                        <a:gd name="connsiteY3" fmla="*/ 1631 h 4595"/>
                        <a:gd name="connsiteX4" fmla="*/ 1046 w 3806"/>
                        <a:gd name="connsiteY4" fmla="*/ 4489 h 4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06" h="4595">
                          <a:moveTo>
                            <a:pt x="1046" y="4489"/>
                          </a:moveTo>
                          <a:cubicBezTo>
                            <a:pt x="1998" y="4869"/>
                            <a:pt x="3141" y="4203"/>
                            <a:pt x="3618" y="2964"/>
                          </a:cubicBezTo>
                          <a:cubicBezTo>
                            <a:pt x="4094" y="1726"/>
                            <a:pt x="3618" y="488"/>
                            <a:pt x="2761" y="107"/>
                          </a:cubicBezTo>
                          <a:cubicBezTo>
                            <a:pt x="1808" y="-274"/>
                            <a:pt x="665" y="393"/>
                            <a:pt x="189" y="1631"/>
                          </a:cubicBezTo>
                          <a:cubicBezTo>
                            <a:pt x="-287" y="2869"/>
                            <a:pt x="189" y="4107"/>
                            <a:pt x="1046" y="4489"/>
                          </a:cubicBezTo>
                          <a:close/>
                        </a:path>
                      </a:pathLst>
                    </a:custGeom>
                    <a:solidFill>
                      <a:srgbClr val="F3911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7" name="Freeform: Shape 16726">
                      <a:extLst>
                        <a:ext uri="{FF2B5EF4-FFF2-40B4-BE49-F238E27FC236}">
                          <a16:creationId xmlns:a16="http://schemas.microsoft.com/office/drawing/2014/main" id="{97D57037-52F3-41F0-45BC-7DDD69F6E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20094" y="4080397"/>
                      <a:ext cx="3706" cy="4465"/>
                    </a:xfrm>
                    <a:custGeom>
                      <a:avLst/>
                      <a:gdLst>
                        <a:gd name="connsiteX0" fmla="*/ 2103 w 3706"/>
                        <a:gd name="connsiteY0" fmla="*/ 207 h 4465"/>
                        <a:gd name="connsiteX1" fmla="*/ 198 w 3706"/>
                        <a:gd name="connsiteY1" fmla="*/ 970 h 4465"/>
                        <a:gd name="connsiteX2" fmla="*/ 2198 w 3706"/>
                        <a:gd name="connsiteY2" fmla="*/ 4399 h 4465"/>
                        <a:gd name="connsiteX3" fmla="*/ 3627 w 3706"/>
                        <a:gd name="connsiteY3" fmla="*/ 3541 h 4465"/>
                        <a:gd name="connsiteX4" fmla="*/ 2103 w 3706"/>
                        <a:gd name="connsiteY4" fmla="*/ 303 h 4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6" h="4465">
                          <a:moveTo>
                            <a:pt x="2103" y="207"/>
                          </a:moveTo>
                          <a:cubicBezTo>
                            <a:pt x="1341" y="-269"/>
                            <a:pt x="388" y="112"/>
                            <a:pt x="198" y="970"/>
                          </a:cubicBezTo>
                          <a:cubicBezTo>
                            <a:pt x="-374" y="2779"/>
                            <a:pt x="293" y="3922"/>
                            <a:pt x="2198" y="4399"/>
                          </a:cubicBezTo>
                          <a:cubicBezTo>
                            <a:pt x="2960" y="4589"/>
                            <a:pt x="3437" y="4399"/>
                            <a:pt x="3627" y="3541"/>
                          </a:cubicBezTo>
                          <a:cubicBezTo>
                            <a:pt x="3913" y="2208"/>
                            <a:pt x="3437" y="1160"/>
                            <a:pt x="2103" y="303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8" name="Freeform: Shape 16727">
                      <a:extLst>
                        <a:ext uri="{FF2B5EF4-FFF2-40B4-BE49-F238E27FC236}">
                          <a16:creationId xmlns:a16="http://schemas.microsoft.com/office/drawing/2014/main" id="{85EBA331-993E-BDD5-70F8-299904D97E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572" y="4082986"/>
                      <a:ext cx="5619" cy="3333"/>
                    </a:xfrm>
                    <a:custGeom>
                      <a:avLst/>
                      <a:gdLst>
                        <a:gd name="connsiteX0" fmla="*/ 0 w 5619"/>
                        <a:gd name="connsiteY0" fmla="*/ 1619 h 3333"/>
                        <a:gd name="connsiteX1" fmla="*/ 2762 w 5619"/>
                        <a:gd name="connsiteY1" fmla="*/ 3334 h 3333"/>
                        <a:gd name="connsiteX2" fmla="*/ 5619 w 5619"/>
                        <a:gd name="connsiteY2" fmla="*/ 1714 h 3333"/>
                        <a:gd name="connsiteX3" fmla="*/ 2857 w 5619"/>
                        <a:gd name="connsiteY3" fmla="*/ 0 h 3333"/>
                        <a:gd name="connsiteX4" fmla="*/ 0 w 5619"/>
                        <a:gd name="connsiteY4" fmla="*/ 1619 h 3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19" h="3333">
                          <a:moveTo>
                            <a:pt x="0" y="1619"/>
                          </a:moveTo>
                          <a:cubicBezTo>
                            <a:pt x="0" y="2572"/>
                            <a:pt x="1238" y="3334"/>
                            <a:pt x="2762" y="3334"/>
                          </a:cubicBezTo>
                          <a:cubicBezTo>
                            <a:pt x="4286" y="3334"/>
                            <a:pt x="5525" y="2667"/>
                            <a:pt x="5619" y="1714"/>
                          </a:cubicBezTo>
                          <a:cubicBezTo>
                            <a:pt x="5619" y="762"/>
                            <a:pt x="4382" y="0"/>
                            <a:pt x="2857" y="0"/>
                          </a:cubicBezTo>
                          <a:cubicBezTo>
                            <a:pt x="1334" y="0"/>
                            <a:pt x="95" y="667"/>
                            <a:pt x="0" y="1619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29" name="Freeform: Shape 16728">
                      <a:extLst>
                        <a:ext uri="{FF2B5EF4-FFF2-40B4-BE49-F238E27FC236}">
                          <a16:creationId xmlns:a16="http://schemas.microsoft.com/office/drawing/2014/main" id="{BDE6EA1E-78B0-0EC8-72C7-5245CD0222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338" y="4093910"/>
                      <a:ext cx="2938" cy="5794"/>
                    </a:xfrm>
                    <a:custGeom>
                      <a:avLst/>
                      <a:gdLst>
                        <a:gd name="connsiteX0" fmla="*/ 2331 w 2938"/>
                        <a:gd name="connsiteY0" fmla="*/ 791 h 5794"/>
                        <a:gd name="connsiteX1" fmla="*/ 425 w 2938"/>
                        <a:gd name="connsiteY1" fmla="*/ 1077 h 5794"/>
                        <a:gd name="connsiteX2" fmla="*/ 235 w 2938"/>
                        <a:gd name="connsiteY2" fmla="*/ 4220 h 5794"/>
                        <a:gd name="connsiteX3" fmla="*/ 2807 w 2938"/>
                        <a:gd name="connsiteY3" fmla="*/ 3935 h 5794"/>
                        <a:gd name="connsiteX4" fmla="*/ 2331 w 2938"/>
                        <a:gd name="connsiteY4" fmla="*/ 791 h 5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38" h="5794">
                          <a:moveTo>
                            <a:pt x="2331" y="791"/>
                          </a:moveTo>
                          <a:cubicBezTo>
                            <a:pt x="1568" y="-352"/>
                            <a:pt x="902" y="-256"/>
                            <a:pt x="425" y="1077"/>
                          </a:cubicBezTo>
                          <a:cubicBezTo>
                            <a:pt x="-51" y="2411"/>
                            <a:pt x="-146" y="3458"/>
                            <a:pt x="235" y="4220"/>
                          </a:cubicBezTo>
                          <a:cubicBezTo>
                            <a:pt x="1378" y="6411"/>
                            <a:pt x="2235" y="6316"/>
                            <a:pt x="2807" y="3935"/>
                          </a:cubicBezTo>
                          <a:cubicBezTo>
                            <a:pt x="3093" y="2696"/>
                            <a:pt x="2902" y="1649"/>
                            <a:pt x="2331" y="791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0" name="Freeform: Shape 16729">
                      <a:extLst>
                        <a:ext uri="{FF2B5EF4-FFF2-40B4-BE49-F238E27FC236}">
                          <a16:creationId xmlns:a16="http://schemas.microsoft.com/office/drawing/2014/main" id="{F340D127-F508-D65A-B3FF-94D13F1E7B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4588" y="4094083"/>
                      <a:ext cx="5299" cy="4762"/>
                    </a:xfrm>
                    <a:custGeom>
                      <a:avLst/>
                      <a:gdLst>
                        <a:gd name="connsiteX0" fmla="*/ 221 w 5299"/>
                        <a:gd name="connsiteY0" fmla="*/ 714 h 4762"/>
                        <a:gd name="connsiteX1" fmla="*/ 1554 w 5299"/>
                        <a:gd name="connsiteY1" fmla="*/ 4048 h 4762"/>
                        <a:gd name="connsiteX2" fmla="*/ 5079 w 5299"/>
                        <a:gd name="connsiteY2" fmla="*/ 4048 h 4762"/>
                        <a:gd name="connsiteX3" fmla="*/ 3745 w 5299"/>
                        <a:gd name="connsiteY3" fmla="*/ 714 h 4762"/>
                        <a:gd name="connsiteX4" fmla="*/ 221 w 5299"/>
                        <a:gd name="connsiteY4" fmla="*/ 714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9" h="4762">
                          <a:moveTo>
                            <a:pt x="221" y="714"/>
                          </a:moveTo>
                          <a:cubicBezTo>
                            <a:pt x="-351" y="1572"/>
                            <a:pt x="221" y="3096"/>
                            <a:pt x="1554" y="4048"/>
                          </a:cubicBezTo>
                          <a:cubicBezTo>
                            <a:pt x="2888" y="5001"/>
                            <a:pt x="4507" y="5001"/>
                            <a:pt x="5079" y="4048"/>
                          </a:cubicBezTo>
                          <a:cubicBezTo>
                            <a:pt x="5650" y="3096"/>
                            <a:pt x="5079" y="1667"/>
                            <a:pt x="3745" y="714"/>
                          </a:cubicBezTo>
                          <a:cubicBezTo>
                            <a:pt x="2412" y="-238"/>
                            <a:pt x="792" y="-238"/>
                            <a:pt x="221" y="714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1" name="Freeform: Shape 16730">
                      <a:extLst>
                        <a:ext uri="{FF2B5EF4-FFF2-40B4-BE49-F238E27FC236}">
                          <a16:creationId xmlns:a16="http://schemas.microsoft.com/office/drawing/2014/main" id="{4216FC64-E053-36CE-D680-3DC73051E1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1539" y="4096410"/>
                      <a:ext cx="3216" cy="4870"/>
                    </a:xfrm>
                    <a:custGeom>
                      <a:avLst/>
                      <a:gdLst>
                        <a:gd name="connsiteX0" fmla="*/ 1942 w 3216"/>
                        <a:gd name="connsiteY0" fmla="*/ 4769 h 4870"/>
                        <a:gd name="connsiteX1" fmla="*/ 3180 w 3216"/>
                        <a:gd name="connsiteY1" fmla="*/ 2197 h 4870"/>
                        <a:gd name="connsiteX2" fmla="*/ 1275 w 3216"/>
                        <a:gd name="connsiteY2" fmla="*/ 7 h 4870"/>
                        <a:gd name="connsiteX3" fmla="*/ 37 w 3216"/>
                        <a:gd name="connsiteY3" fmla="*/ 2674 h 4870"/>
                        <a:gd name="connsiteX4" fmla="*/ 1942 w 3216"/>
                        <a:gd name="connsiteY4" fmla="*/ 4864 h 4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6" h="4870">
                          <a:moveTo>
                            <a:pt x="1942" y="4769"/>
                          </a:moveTo>
                          <a:cubicBezTo>
                            <a:pt x="2799" y="4674"/>
                            <a:pt x="3371" y="3435"/>
                            <a:pt x="3180" y="2197"/>
                          </a:cubicBezTo>
                          <a:cubicBezTo>
                            <a:pt x="2990" y="864"/>
                            <a:pt x="2132" y="-89"/>
                            <a:pt x="1275" y="7"/>
                          </a:cubicBezTo>
                          <a:cubicBezTo>
                            <a:pt x="418" y="102"/>
                            <a:pt x="-154" y="1340"/>
                            <a:pt x="37" y="2674"/>
                          </a:cubicBezTo>
                          <a:cubicBezTo>
                            <a:pt x="227" y="4007"/>
                            <a:pt x="1085" y="4959"/>
                            <a:pt x="1942" y="4864"/>
                          </a:cubicBezTo>
                          <a:close/>
                        </a:path>
                      </a:pathLst>
                    </a:custGeom>
                    <a:solidFill>
                      <a:srgbClr val="F1D7C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2" name="Freeform: Shape 16731">
                      <a:extLst>
                        <a:ext uri="{FF2B5EF4-FFF2-40B4-BE49-F238E27FC236}">
                          <a16:creationId xmlns:a16="http://schemas.microsoft.com/office/drawing/2014/main" id="{723F6ED3-80EC-21FD-8400-EC2B8DADF7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60169" y="4104303"/>
                      <a:ext cx="5051" cy="3829"/>
                    </a:xfrm>
                    <a:custGeom>
                      <a:avLst/>
                      <a:gdLst>
                        <a:gd name="connsiteX0" fmla="*/ 1081 w 5051"/>
                        <a:gd name="connsiteY0" fmla="*/ 305 h 3829"/>
                        <a:gd name="connsiteX1" fmla="*/ 33 w 5051"/>
                        <a:gd name="connsiteY1" fmla="*/ 1638 h 3829"/>
                        <a:gd name="connsiteX2" fmla="*/ 510 w 5051"/>
                        <a:gd name="connsiteY2" fmla="*/ 3258 h 3829"/>
                        <a:gd name="connsiteX3" fmla="*/ 1843 w 5051"/>
                        <a:gd name="connsiteY3" fmla="*/ 3829 h 3829"/>
                        <a:gd name="connsiteX4" fmla="*/ 4606 w 5051"/>
                        <a:gd name="connsiteY4" fmla="*/ 2781 h 3829"/>
                        <a:gd name="connsiteX5" fmla="*/ 4415 w 5051"/>
                        <a:gd name="connsiteY5" fmla="*/ 495 h 3829"/>
                        <a:gd name="connsiteX6" fmla="*/ 1081 w 5051"/>
                        <a:gd name="connsiteY6" fmla="*/ 305 h 3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051" h="3829">
                          <a:moveTo>
                            <a:pt x="1081" y="305"/>
                          </a:moveTo>
                          <a:cubicBezTo>
                            <a:pt x="510" y="495"/>
                            <a:pt x="129" y="1067"/>
                            <a:pt x="33" y="1638"/>
                          </a:cubicBezTo>
                          <a:cubicBezTo>
                            <a:pt x="-62" y="2210"/>
                            <a:pt x="33" y="2781"/>
                            <a:pt x="510" y="3258"/>
                          </a:cubicBezTo>
                          <a:cubicBezTo>
                            <a:pt x="891" y="3639"/>
                            <a:pt x="1367" y="3829"/>
                            <a:pt x="1843" y="3829"/>
                          </a:cubicBezTo>
                          <a:cubicBezTo>
                            <a:pt x="2891" y="3829"/>
                            <a:pt x="3843" y="3448"/>
                            <a:pt x="4606" y="2781"/>
                          </a:cubicBezTo>
                          <a:cubicBezTo>
                            <a:pt x="5272" y="2115"/>
                            <a:pt x="5177" y="1067"/>
                            <a:pt x="4415" y="495"/>
                          </a:cubicBezTo>
                          <a:cubicBezTo>
                            <a:pt x="3653" y="-76"/>
                            <a:pt x="2510" y="-171"/>
                            <a:pt x="1081" y="305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3" name="Freeform: Shape 16732">
                      <a:extLst>
                        <a:ext uri="{FF2B5EF4-FFF2-40B4-BE49-F238E27FC236}">
                          <a16:creationId xmlns:a16="http://schemas.microsoft.com/office/drawing/2014/main" id="{8FA9ACFD-050C-50EF-BF05-C1E93CD7D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064" y="4112679"/>
                      <a:ext cx="3220" cy="5613"/>
                    </a:xfrm>
                    <a:custGeom>
                      <a:avLst/>
                      <a:gdLst>
                        <a:gd name="connsiteX0" fmla="*/ 700 w 3220"/>
                        <a:gd name="connsiteY0" fmla="*/ 787 h 5613"/>
                        <a:gd name="connsiteX1" fmla="*/ 128 w 3220"/>
                        <a:gd name="connsiteY1" fmla="*/ 4407 h 5613"/>
                        <a:gd name="connsiteX2" fmla="*/ 2033 w 3220"/>
                        <a:gd name="connsiteY2" fmla="*/ 5264 h 5613"/>
                        <a:gd name="connsiteX3" fmla="*/ 2700 w 3220"/>
                        <a:gd name="connsiteY3" fmla="*/ 978 h 5613"/>
                        <a:gd name="connsiteX4" fmla="*/ 700 w 3220"/>
                        <a:gd name="connsiteY4" fmla="*/ 882 h 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20" h="5613">
                          <a:moveTo>
                            <a:pt x="700" y="787"/>
                          </a:moveTo>
                          <a:cubicBezTo>
                            <a:pt x="34" y="1835"/>
                            <a:pt x="-157" y="2978"/>
                            <a:pt x="128" y="4407"/>
                          </a:cubicBezTo>
                          <a:cubicBezTo>
                            <a:pt x="319" y="5645"/>
                            <a:pt x="986" y="5931"/>
                            <a:pt x="2033" y="5264"/>
                          </a:cubicBezTo>
                          <a:cubicBezTo>
                            <a:pt x="3367" y="4311"/>
                            <a:pt x="3558" y="2883"/>
                            <a:pt x="2700" y="978"/>
                          </a:cubicBezTo>
                          <a:cubicBezTo>
                            <a:pt x="2129" y="-261"/>
                            <a:pt x="1462" y="-356"/>
                            <a:pt x="700" y="88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4" name="Freeform: Shape 16733">
                      <a:extLst>
                        <a:ext uri="{FF2B5EF4-FFF2-40B4-BE49-F238E27FC236}">
                          <a16:creationId xmlns:a16="http://schemas.microsoft.com/office/drawing/2014/main" id="{59F01190-FDC2-DFD0-0032-1B844D8496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49705" y="4113835"/>
                      <a:ext cx="3924" cy="5370"/>
                    </a:xfrm>
                    <a:custGeom>
                      <a:avLst/>
                      <a:gdLst>
                        <a:gd name="connsiteX0" fmla="*/ 3354 w 3924"/>
                        <a:gd name="connsiteY0" fmla="*/ 584 h 5370"/>
                        <a:gd name="connsiteX1" fmla="*/ 1163 w 3924"/>
                        <a:gd name="connsiteY1" fmla="*/ 489 h 5370"/>
                        <a:gd name="connsiteX2" fmla="*/ 782 w 3924"/>
                        <a:gd name="connsiteY2" fmla="*/ 4870 h 5370"/>
                        <a:gd name="connsiteX3" fmla="*/ 2973 w 3924"/>
                        <a:gd name="connsiteY3" fmla="*/ 4870 h 5370"/>
                        <a:gd name="connsiteX4" fmla="*/ 3354 w 3924"/>
                        <a:gd name="connsiteY4" fmla="*/ 774 h 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24" h="5370">
                          <a:moveTo>
                            <a:pt x="3354" y="584"/>
                          </a:moveTo>
                          <a:cubicBezTo>
                            <a:pt x="2782" y="-178"/>
                            <a:pt x="1735" y="-178"/>
                            <a:pt x="1163" y="489"/>
                          </a:cubicBezTo>
                          <a:cubicBezTo>
                            <a:pt x="-266" y="2013"/>
                            <a:pt x="-361" y="3441"/>
                            <a:pt x="782" y="4870"/>
                          </a:cubicBezTo>
                          <a:cubicBezTo>
                            <a:pt x="1354" y="5537"/>
                            <a:pt x="2497" y="5537"/>
                            <a:pt x="2973" y="4870"/>
                          </a:cubicBezTo>
                          <a:cubicBezTo>
                            <a:pt x="4116" y="3251"/>
                            <a:pt x="4211" y="1918"/>
                            <a:pt x="3354" y="774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5" name="Freeform: Shape 16734">
                      <a:extLst>
                        <a:ext uri="{FF2B5EF4-FFF2-40B4-BE49-F238E27FC236}">
                          <a16:creationId xmlns:a16="http://schemas.microsoft.com/office/drawing/2014/main" id="{3A56EE95-B53E-79AA-771D-A12ADF317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2712" y="4126355"/>
                      <a:ext cx="4863" cy="3786"/>
                    </a:xfrm>
                    <a:custGeom>
                      <a:avLst/>
                      <a:gdLst>
                        <a:gd name="connsiteX0" fmla="*/ 98 w 4863"/>
                        <a:gd name="connsiteY0" fmla="*/ 922 h 3786"/>
                        <a:gd name="connsiteX1" fmla="*/ 1813 w 4863"/>
                        <a:gd name="connsiteY1" fmla="*/ 3494 h 3786"/>
                        <a:gd name="connsiteX2" fmla="*/ 4765 w 4863"/>
                        <a:gd name="connsiteY2" fmla="*/ 2827 h 3786"/>
                        <a:gd name="connsiteX3" fmla="*/ 3051 w 4863"/>
                        <a:gd name="connsiteY3" fmla="*/ 255 h 3786"/>
                        <a:gd name="connsiteX4" fmla="*/ 98 w 4863"/>
                        <a:gd name="connsiteY4" fmla="*/ 827 h 3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3" h="3786">
                          <a:moveTo>
                            <a:pt x="98" y="922"/>
                          </a:moveTo>
                          <a:cubicBezTo>
                            <a:pt x="-283" y="1779"/>
                            <a:pt x="479" y="2922"/>
                            <a:pt x="1813" y="3494"/>
                          </a:cubicBezTo>
                          <a:cubicBezTo>
                            <a:pt x="3051" y="4065"/>
                            <a:pt x="4385" y="3779"/>
                            <a:pt x="4765" y="2827"/>
                          </a:cubicBezTo>
                          <a:cubicBezTo>
                            <a:pt x="5146" y="1970"/>
                            <a:pt x="4385" y="827"/>
                            <a:pt x="3051" y="255"/>
                          </a:cubicBezTo>
                          <a:cubicBezTo>
                            <a:pt x="1717" y="-221"/>
                            <a:pt x="479" y="-31"/>
                            <a:pt x="98" y="827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6" name="Freeform: Shape 16735">
                      <a:extLst>
                        <a:ext uri="{FF2B5EF4-FFF2-40B4-BE49-F238E27FC236}">
                          <a16:creationId xmlns:a16="http://schemas.microsoft.com/office/drawing/2014/main" id="{F8EDB9F6-61B8-3CBF-E323-F6323E77D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1061" y="4150983"/>
                      <a:ext cx="4239" cy="4975"/>
                    </a:xfrm>
                    <a:custGeom>
                      <a:avLst/>
                      <a:gdLst>
                        <a:gd name="connsiteX0" fmla="*/ 3042 w 4239"/>
                        <a:gd name="connsiteY0" fmla="*/ 4869 h 4975"/>
                        <a:gd name="connsiteX1" fmla="*/ 3995 w 4239"/>
                        <a:gd name="connsiteY1" fmla="*/ 1726 h 4975"/>
                        <a:gd name="connsiteX2" fmla="*/ 1233 w 4239"/>
                        <a:gd name="connsiteY2" fmla="*/ 106 h 4975"/>
                        <a:gd name="connsiteX3" fmla="*/ 185 w 4239"/>
                        <a:gd name="connsiteY3" fmla="*/ 3250 h 4975"/>
                        <a:gd name="connsiteX4" fmla="*/ 2947 w 4239"/>
                        <a:gd name="connsiteY4" fmla="*/ 4869 h 4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9" h="4975">
                          <a:moveTo>
                            <a:pt x="3042" y="4869"/>
                          </a:moveTo>
                          <a:cubicBezTo>
                            <a:pt x="4090" y="4488"/>
                            <a:pt x="4567" y="3059"/>
                            <a:pt x="3995" y="1726"/>
                          </a:cubicBezTo>
                          <a:cubicBezTo>
                            <a:pt x="3519" y="392"/>
                            <a:pt x="2185" y="-275"/>
                            <a:pt x="1233" y="106"/>
                          </a:cubicBezTo>
                          <a:cubicBezTo>
                            <a:pt x="185" y="487"/>
                            <a:pt x="-291" y="1916"/>
                            <a:pt x="185" y="3250"/>
                          </a:cubicBezTo>
                          <a:cubicBezTo>
                            <a:pt x="661" y="4583"/>
                            <a:pt x="1995" y="5250"/>
                            <a:pt x="2947" y="4869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737" name="Freeform: Shape 16736">
                      <a:extLst>
                        <a:ext uri="{FF2B5EF4-FFF2-40B4-BE49-F238E27FC236}">
                          <a16:creationId xmlns:a16="http://schemas.microsoft.com/office/drawing/2014/main" id="{43088392-4709-31E8-949B-7789CDF9E2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35591" y="4173133"/>
                      <a:ext cx="5593" cy="2954"/>
                    </a:xfrm>
                    <a:custGeom>
                      <a:avLst/>
                      <a:gdLst>
                        <a:gd name="connsiteX0" fmla="*/ 3465 w 5593"/>
                        <a:gd name="connsiteY0" fmla="*/ 2912 h 2954"/>
                        <a:gd name="connsiteX1" fmla="*/ 5371 w 5593"/>
                        <a:gd name="connsiteY1" fmla="*/ 1769 h 2954"/>
                        <a:gd name="connsiteX2" fmla="*/ 4513 w 5593"/>
                        <a:gd name="connsiteY2" fmla="*/ 55 h 2954"/>
                        <a:gd name="connsiteX3" fmla="*/ 703 w 5593"/>
                        <a:gd name="connsiteY3" fmla="*/ 1198 h 2954"/>
                        <a:gd name="connsiteX4" fmla="*/ 1180 w 5593"/>
                        <a:gd name="connsiteY4" fmla="*/ 2912 h 2954"/>
                        <a:gd name="connsiteX5" fmla="*/ 3465 w 5593"/>
                        <a:gd name="connsiteY5" fmla="*/ 2912 h 2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593" h="2954">
                          <a:moveTo>
                            <a:pt x="3465" y="2912"/>
                          </a:moveTo>
                          <a:cubicBezTo>
                            <a:pt x="4322" y="2912"/>
                            <a:pt x="4989" y="2532"/>
                            <a:pt x="5371" y="1769"/>
                          </a:cubicBezTo>
                          <a:cubicBezTo>
                            <a:pt x="5847" y="817"/>
                            <a:pt x="5561" y="245"/>
                            <a:pt x="4513" y="55"/>
                          </a:cubicBezTo>
                          <a:cubicBezTo>
                            <a:pt x="3084" y="-135"/>
                            <a:pt x="1846" y="150"/>
                            <a:pt x="703" y="1198"/>
                          </a:cubicBezTo>
                          <a:cubicBezTo>
                            <a:pt x="-345" y="2151"/>
                            <a:pt x="-249" y="2722"/>
                            <a:pt x="1180" y="2912"/>
                          </a:cubicBezTo>
                          <a:cubicBezTo>
                            <a:pt x="1846" y="3008"/>
                            <a:pt x="2703" y="2912"/>
                            <a:pt x="3465" y="2912"/>
                          </a:cubicBezTo>
                          <a:close/>
                        </a:path>
                      </a:pathLst>
                    </a:custGeom>
                    <a:solidFill>
                      <a:srgbClr val="F4742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668" name="Freeform: Shape 16667">
                    <a:extLst>
                      <a:ext uri="{FF2B5EF4-FFF2-40B4-BE49-F238E27FC236}">
                        <a16:creationId xmlns:a16="http://schemas.microsoft.com/office/drawing/2014/main" id="{1B4ECF2A-B050-0911-CCC4-87F4AD2D8472}"/>
                      </a:ext>
                    </a:extLst>
                  </p:cNvPr>
                  <p:cNvSpPr/>
                  <p:nvPr/>
                </p:nvSpPr>
                <p:spPr>
                  <a:xfrm>
                    <a:off x="6852574" y="4283309"/>
                    <a:ext cx="5135" cy="5975"/>
                  </a:xfrm>
                  <a:custGeom>
                    <a:avLst/>
                    <a:gdLst>
                      <a:gd name="connsiteX0" fmla="*/ 3711 w 5135"/>
                      <a:gd name="connsiteY0" fmla="*/ 5798 h 5975"/>
                      <a:gd name="connsiteX1" fmla="*/ 4853 w 5135"/>
                      <a:gd name="connsiteY1" fmla="*/ 1988 h 5975"/>
                      <a:gd name="connsiteX2" fmla="*/ 1425 w 5135"/>
                      <a:gd name="connsiteY2" fmla="*/ 178 h 5975"/>
                      <a:gd name="connsiteX3" fmla="*/ 282 w 5135"/>
                      <a:gd name="connsiteY3" fmla="*/ 3988 h 5975"/>
                      <a:gd name="connsiteX4" fmla="*/ 3711 w 5135"/>
                      <a:gd name="connsiteY4" fmla="*/ 5798 h 5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5" h="5975">
                        <a:moveTo>
                          <a:pt x="3711" y="5798"/>
                        </a:moveTo>
                        <a:cubicBezTo>
                          <a:pt x="4949" y="5226"/>
                          <a:pt x="5520" y="3512"/>
                          <a:pt x="4853" y="1988"/>
                        </a:cubicBezTo>
                        <a:cubicBezTo>
                          <a:pt x="4187" y="464"/>
                          <a:pt x="2663" y="-393"/>
                          <a:pt x="1425" y="178"/>
                        </a:cubicBezTo>
                        <a:cubicBezTo>
                          <a:pt x="186" y="750"/>
                          <a:pt x="-385" y="2464"/>
                          <a:pt x="282" y="3988"/>
                        </a:cubicBezTo>
                        <a:cubicBezTo>
                          <a:pt x="948" y="5512"/>
                          <a:pt x="2472" y="6369"/>
                          <a:pt x="3711" y="5798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69" name="Freeform: Shape 16668">
                    <a:extLst>
                      <a:ext uri="{FF2B5EF4-FFF2-40B4-BE49-F238E27FC236}">
                        <a16:creationId xmlns:a16="http://schemas.microsoft.com/office/drawing/2014/main" id="{AED67AC1-E641-B304-D8E9-7CFD9B8ED5F6}"/>
                      </a:ext>
                    </a:extLst>
                  </p:cNvPr>
                  <p:cNvSpPr/>
                  <p:nvPr/>
                </p:nvSpPr>
                <p:spPr>
                  <a:xfrm>
                    <a:off x="6847538" y="4296231"/>
                    <a:ext cx="5967" cy="3849"/>
                  </a:xfrm>
                  <a:custGeom>
                    <a:avLst/>
                    <a:gdLst>
                      <a:gd name="connsiteX0" fmla="*/ 78 w 5967"/>
                      <a:gd name="connsiteY0" fmla="*/ 3449 h 3849"/>
                      <a:gd name="connsiteX1" fmla="*/ 3603 w 5967"/>
                      <a:gd name="connsiteY1" fmla="*/ 3068 h 3849"/>
                      <a:gd name="connsiteX2" fmla="*/ 5889 w 5967"/>
                      <a:gd name="connsiteY2" fmla="*/ 401 h 3849"/>
                      <a:gd name="connsiteX3" fmla="*/ 2365 w 5967"/>
                      <a:gd name="connsiteY3" fmla="*/ 782 h 3849"/>
                      <a:gd name="connsiteX4" fmla="*/ 78 w 5967"/>
                      <a:gd name="connsiteY4" fmla="*/ 3449 h 3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7" h="3849">
                        <a:moveTo>
                          <a:pt x="78" y="3449"/>
                        </a:moveTo>
                        <a:cubicBezTo>
                          <a:pt x="364" y="4116"/>
                          <a:pt x="1983" y="3925"/>
                          <a:pt x="3603" y="3068"/>
                        </a:cubicBezTo>
                        <a:cubicBezTo>
                          <a:pt x="5222" y="2211"/>
                          <a:pt x="6270" y="1068"/>
                          <a:pt x="5889" y="401"/>
                        </a:cubicBezTo>
                        <a:cubicBezTo>
                          <a:pt x="5603" y="-266"/>
                          <a:pt x="3984" y="-75"/>
                          <a:pt x="2365" y="782"/>
                        </a:cubicBezTo>
                        <a:cubicBezTo>
                          <a:pt x="745" y="1639"/>
                          <a:pt x="-302" y="2878"/>
                          <a:pt x="78" y="3449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0" name="Freeform: Shape 16669">
                    <a:extLst>
                      <a:ext uri="{FF2B5EF4-FFF2-40B4-BE49-F238E27FC236}">
                        <a16:creationId xmlns:a16="http://schemas.microsoft.com/office/drawing/2014/main" id="{DF4D39D5-B27C-485A-12D0-A5BF2AB55B08}"/>
                      </a:ext>
                    </a:extLst>
                  </p:cNvPr>
                  <p:cNvSpPr/>
                  <p:nvPr/>
                </p:nvSpPr>
                <p:spPr>
                  <a:xfrm>
                    <a:off x="6828948" y="4302124"/>
                    <a:ext cx="6957" cy="3779"/>
                  </a:xfrm>
                  <a:custGeom>
                    <a:avLst/>
                    <a:gdLst>
                      <a:gd name="connsiteX0" fmla="*/ 0 w 6957"/>
                      <a:gd name="connsiteY0" fmla="*/ 2223 h 3779"/>
                      <a:gd name="connsiteX1" fmla="*/ 3620 w 6957"/>
                      <a:gd name="connsiteY1" fmla="*/ 3747 h 3779"/>
                      <a:gd name="connsiteX2" fmla="*/ 6953 w 6957"/>
                      <a:gd name="connsiteY2" fmla="*/ 1556 h 3779"/>
                      <a:gd name="connsiteX3" fmla="*/ 3334 w 6957"/>
                      <a:gd name="connsiteY3" fmla="*/ 32 h 3779"/>
                      <a:gd name="connsiteX4" fmla="*/ 95 w 6957"/>
                      <a:gd name="connsiteY4" fmla="*/ 2223 h 3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57" h="3779">
                        <a:moveTo>
                          <a:pt x="0" y="2223"/>
                        </a:moveTo>
                        <a:cubicBezTo>
                          <a:pt x="95" y="3271"/>
                          <a:pt x="1714" y="3938"/>
                          <a:pt x="3620" y="3747"/>
                        </a:cubicBezTo>
                        <a:cubicBezTo>
                          <a:pt x="5525" y="3557"/>
                          <a:pt x="7048" y="2509"/>
                          <a:pt x="6953" y="1556"/>
                        </a:cubicBezTo>
                        <a:cubicBezTo>
                          <a:pt x="6858" y="509"/>
                          <a:pt x="5239" y="-158"/>
                          <a:pt x="3334" y="32"/>
                        </a:cubicBezTo>
                        <a:cubicBezTo>
                          <a:pt x="1428" y="223"/>
                          <a:pt x="-95" y="1271"/>
                          <a:pt x="95" y="2223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1" name="Freeform: Shape 16670">
                    <a:extLst>
                      <a:ext uri="{FF2B5EF4-FFF2-40B4-BE49-F238E27FC236}">
                        <a16:creationId xmlns:a16="http://schemas.microsoft.com/office/drawing/2014/main" id="{06EF97DF-168C-8678-002D-86337E827688}"/>
                      </a:ext>
                    </a:extLst>
                  </p:cNvPr>
                  <p:cNvSpPr/>
                  <p:nvPr/>
                </p:nvSpPr>
                <p:spPr>
                  <a:xfrm>
                    <a:off x="6843804" y="4303667"/>
                    <a:ext cx="6003" cy="8627"/>
                  </a:xfrm>
                  <a:custGeom>
                    <a:avLst/>
                    <a:gdLst>
                      <a:gd name="connsiteX0" fmla="*/ 1050 w 6003"/>
                      <a:gd name="connsiteY0" fmla="*/ 871 h 8627"/>
                      <a:gd name="connsiteX1" fmla="*/ 384 w 6003"/>
                      <a:gd name="connsiteY1" fmla="*/ 7157 h 8627"/>
                      <a:gd name="connsiteX2" fmla="*/ 2669 w 6003"/>
                      <a:gd name="connsiteY2" fmla="*/ 8586 h 8627"/>
                      <a:gd name="connsiteX3" fmla="*/ 4289 w 6003"/>
                      <a:gd name="connsiteY3" fmla="*/ 8300 h 8627"/>
                      <a:gd name="connsiteX4" fmla="*/ 6004 w 6003"/>
                      <a:gd name="connsiteY4" fmla="*/ 6110 h 8627"/>
                      <a:gd name="connsiteX5" fmla="*/ 3051 w 6003"/>
                      <a:gd name="connsiteY5" fmla="*/ 395 h 8627"/>
                      <a:gd name="connsiteX6" fmla="*/ 1050 w 6003"/>
                      <a:gd name="connsiteY6" fmla="*/ 871 h 8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3" h="8627">
                        <a:moveTo>
                          <a:pt x="1050" y="871"/>
                        </a:moveTo>
                        <a:cubicBezTo>
                          <a:pt x="-93" y="3062"/>
                          <a:pt x="-283" y="5157"/>
                          <a:pt x="384" y="7157"/>
                        </a:cubicBezTo>
                        <a:cubicBezTo>
                          <a:pt x="765" y="8300"/>
                          <a:pt x="1526" y="8777"/>
                          <a:pt x="2669" y="8586"/>
                        </a:cubicBezTo>
                        <a:lnTo>
                          <a:pt x="4289" y="8300"/>
                        </a:lnTo>
                        <a:cubicBezTo>
                          <a:pt x="5432" y="8110"/>
                          <a:pt x="6004" y="7348"/>
                          <a:pt x="6004" y="6110"/>
                        </a:cubicBezTo>
                        <a:cubicBezTo>
                          <a:pt x="5908" y="3824"/>
                          <a:pt x="4861" y="1919"/>
                          <a:pt x="3051" y="395"/>
                        </a:cubicBezTo>
                        <a:cubicBezTo>
                          <a:pt x="2193" y="-272"/>
                          <a:pt x="1526" y="-81"/>
                          <a:pt x="1050" y="87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2" name="Freeform: Shape 16671">
                    <a:extLst>
                      <a:ext uri="{FF2B5EF4-FFF2-40B4-BE49-F238E27FC236}">
                        <a16:creationId xmlns:a16="http://schemas.microsoft.com/office/drawing/2014/main" id="{E9257E3D-2D69-441A-D9F1-95B3752DE8CC}"/>
                      </a:ext>
                    </a:extLst>
                  </p:cNvPr>
                  <p:cNvSpPr/>
                  <p:nvPr/>
                </p:nvSpPr>
                <p:spPr>
                  <a:xfrm>
                    <a:off x="6828495" y="4321440"/>
                    <a:ext cx="10167" cy="6211"/>
                  </a:xfrm>
                  <a:custGeom>
                    <a:avLst/>
                    <a:gdLst>
                      <a:gd name="connsiteX0" fmla="*/ 2929 w 10167"/>
                      <a:gd name="connsiteY0" fmla="*/ 5291 h 6211"/>
                      <a:gd name="connsiteX1" fmla="*/ 9596 w 10167"/>
                      <a:gd name="connsiteY1" fmla="*/ 4243 h 6211"/>
                      <a:gd name="connsiteX2" fmla="*/ 9596 w 10167"/>
                      <a:gd name="connsiteY2" fmla="*/ 1290 h 6211"/>
                      <a:gd name="connsiteX3" fmla="*/ 3691 w 10167"/>
                      <a:gd name="connsiteY3" fmla="*/ 1005 h 6211"/>
                      <a:gd name="connsiteX4" fmla="*/ 833 w 10167"/>
                      <a:gd name="connsiteY4" fmla="*/ 3481 h 6211"/>
                      <a:gd name="connsiteX5" fmla="*/ 2929 w 10167"/>
                      <a:gd name="connsiteY5" fmla="*/ 5196 h 6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67" h="6211">
                        <a:moveTo>
                          <a:pt x="2929" y="5291"/>
                        </a:moveTo>
                        <a:cubicBezTo>
                          <a:pt x="5691" y="6815"/>
                          <a:pt x="7882" y="6434"/>
                          <a:pt x="9596" y="4243"/>
                        </a:cubicBezTo>
                        <a:cubicBezTo>
                          <a:pt x="10358" y="3291"/>
                          <a:pt x="10358" y="2243"/>
                          <a:pt x="9596" y="1290"/>
                        </a:cubicBezTo>
                        <a:cubicBezTo>
                          <a:pt x="8358" y="-329"/>
                          <a:pt x="6453" y="-424"/>
                          <a:pt x="3691" y="1005"/>
                        </a:cubicBezTo>
                        <a:cubicBezTo>
                          <a:pt x="2548" y="1671"/>
                          <a:pt x="1595" y="2529"/>
                          <a:pt x="833" y="3481"/>
                        </a:cubicBezTo>
                        <a:cubicBezTo>
                          <a:pt x="-786" y="5577"/>
                          <a:pt x="-24" y="6148"/>
                          <a:pt x="2929" y="51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3" name="Freeform: Shape 16672">
                    <a:extLst>
                      <a:ext uri="{FF2B5EF4-FFF2-40B4-BE49-F238E27FC236}">
                        <a16:creationId xmlns:a16="http://schemas.microsoft.com/office/drawing/2014/main" id="{2AED4B2B-2E82-C8DE-02F6-D6E1FABCD092}"/>
                      </a:ext>
                    </a:extLst>
                  </p:cNvPr>
                  <p:cNvSpPr/>
                  <p:nvPr/>
                </p:nvSpPr>
                <p:spPr>
                  <a:xfrm>
                    <a:off x="6884932" y="4331982"/>
                    <a:ext cx="3332" cy="5029"/>
                  </a:xfrm>
                  <a:custGeom>
                    <a:avLst/>
                    <a:gdLst>
                      <a:gd name="connsiteX0" fmla="*/ 1070 w 3332"/>
                      <a:gd name="connsiteY0" fmla="*/ 464 h 5029"/>
                      <a:gd name="connsiteX1" fmla="*/ 499 w 3332"/>
                      <a:gd name="connsiteY1" fmla="*/ 4464 h 5029"/>
                      <a:gd name="connsiteX2" fmla="*/ 2118 w 3332"/>
                      <a:gd name="connsiteY2" fmla="*/ 4654 h 5029"/>
                      <a:gd name="connsiteX3" fmla="*/ 3070 w 3332"/>
                      <a:gd name="connsiteY3" fmla="*/ 940 h 5029"/>
                      <a:gd name="connsiteX4" fmla="*/ 1070 w 3332"/>
                      <a:gd name="connsiteY4" fmla="*/ 464 h 5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2" h="5029">
                        <a:moveTo>
                          <a:pt x="1070" y="464"/>
                        </a:moveTo>
                        <a:cubicBezTo>
                          <a:pt x="-73" y="1511"/>
                          <a:pt x="-359" y="2845"/>
                          <a:pt x="499" y="4464"/>
                        </a:cubicBezTo>
                        <a:cubicBezTo>
                          <a:pt x="784" y="5131"/>
                          <a:pt x="1737" y="5226"/>
                          <a:pt x="2118" y="4654"/>
                        </a:cubicBezTo>
                        <a:cubicBezTo>
                          <a:pt x="3261" y="3226"/>
                          <a:pt x="3642" y="1987"/>
                          <a:pt x="3070" y="940"/>
                        </a:cubicBezTo>
                        <a:cubicBezTo>
                          <a:pt x="2594" y="-108"/>
                          <a:pt x="1928" y="-298"/>
                          <a:pt x="1070" y="46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4" name="Freeform: Shape 16673">
                    <a:extLst>
                      <a:ext uri="{FF2B5EF4-FFF2-40B4-BE49-F238E27FC236}">
                        <a16:creationId xmlns:a16="http://schemas.microsoft.com/office/drawing/2014/main" id="{B4C31139-AD2D-B509-48C4-76F1CAFB2D63}"/>
                      </a:ext>
                    </a:extLst>
                  </p:cNvPr>
                  <p:cNvSpPr/>
                  <p:nvPr/>
                </p:nvSpPr>
                <p:spPr>
                  <a:xfrm>
                    <a:off x="6823792" y="4337640"/>
                    <a:ext cx="5041" cy="4640"/>
                  </a:xfrm>
                  <a:custGeom>
                    <a:avLst/>
                    <a:gdLst>
                      <a:gd name="connsiteX0" fmla="*/ 2679 w 5041"/>
                      <a:gd name="connsiteY0" fmla="*/ 235 h 4640"/>
                      <a:gd name="connsiteX1" fmla="*/ 965 w 5041"/>
                      <a:gd name="connsiteY1" fmla="*/ 426 h 4640"/>
                      <a:gd name="connsiteX2" fmla="*/ 107 w 5041"/>
                      <a:gd name="connsiteY2" fmla="*/ 2902 h 4640"/>
                      <a:gd name="connsiteX3" fmla="*/ 1727 w 5041"/>
                      <a:gd name="connsiteY3" fmla="*/ 4426 h 4640"/>
                      <a:gd name="connsiteX4" fmla="*/ 4013 w 5041"/>
                      <a:gd name="connsiteY4" fmla="*/ 4426 h 4640"/>
                      <a:gd name="connsiteX5" fmla="*/ 4584 w 5041"/>
                      <a:gd name="connsiteY5" fmla="*/ 2045 h 4640"/>
                      <a:gd name="connsiteX6" fmla="*/ 2774 w 5041"/>
                      <a:gd name="connsiteY6" fmla="*/ 330 h 4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41" h="4640">
                        <a:moveTo>
                          <a:pt x="2679" y="235"/>
                        </a:moveTo>
                        <a:cubicBezTo>
                          <a:pt x="2107" y="-146"/>
                          <a:pt x="1441" y="-51"/>
                          <a:pt x="965" y="426"/>
                        </a:cubicBezTo>
                        <a:cubicBezTo>
                          <a:pt x="107" y="1188"/>
                          <a:pt x="-178" y="2045"/>
                          <a:pt x="107" y="2902"/>
                        </a:cubicBezTo>
                        <a:cubicBezTo>
                          <a:pt x="298" y="3664"/>
                          <a:pt x="869" y="4140"/>
                          <a:pt x="1727" y="4426"/>
                        </a:cubicBezTo>
                        <a:cubicBezTo>
                          <a:pt x="2584" y="4712"/>
                          <a:pt x="3346" y="4712"/>
                          <a:pt x="4013" y="4426"/>
                        </a:cubicBezTo>
                        <a:cubicBezTo>
                          <a:pt x="5156" y="3855"/>
                          <a:pt x="5346" y="2997"/>
                          <a:pt x="4584" y="2045"/>
                        </a:cubicBezTo>
                        <a:cubicBezTo>
                          <a:pt x="4108" y="1378"/>
                          <a:pt x="3441" y="807"/>
                          <a:pt x="2774" y="330"/>
                        </a:cubicBezTo>
                        <a:close/>
                      </a:path>
                    </a:pathLst>
                  </a:custGeom>
                  <a:solidFill>
                    <a:srgbClr val="FDFC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5" name="Freeform: Shape 16674">
                    <a:extLst>
                      <a:ext uri="{FF2B5EF4-FFF2-40B4-BE49-F238E27FC236}">
                        <a16:creationId xmlns:a16="http://schemas.microsoft.com/office/drawing/2014/main" id="{B7CB1628-CDF6-9D11-8F5C-CBF3104E2E10}"/>
                      </a:ext>
                    </a:extLst>
                  </p:cNvPr>
                  <p:cNvSpPr/>
                  <p:nvPr/>
                </p:nvSpPr>
                <p:spPr>
                  <a:xfrm>
                    <a:off x="6841830" y="4342407"/>
                    <a:ext cx="4430" cy="4176"/>
                  </a:xfrm>
                  <a:custGeom>
                    <a:avLst/>
                    <a:gdLst>
                      <a:gd name="connsiteX0" fmla="*/ 4168 w 4430"/>
                      <a:gd name="connsiteY0" fmla="*/ 3660 h 4176"/>
                      <a:gd name="connsiteX1" fmla="*/ 3215 w 4430"/>
                      <a:gd name="connsiteY1" fmla="*/ 707 h 4176"/>
                      <a:gd name="connsiteX2" fmla="*/ 263 w 4430"/>
                      <a:gd name="connsiteY2" fmla="*/ 517 h 4176"/>
                      <a:gd name="connsiteX3" fmla="*/ 1215 w 4430"/>
                      <a:gd name="connsiteY3" fmla="*/ 3470 h 4176"/>
                      <a:gd name="connsiteX4" fmla="*/ 4168 w 4430"/>
                      <a:gd name="connsiteY4" fmla="*/ 3660 h 4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0" h="4176">
                        <a:moveTo>
                          <a:pt x="4168" y="3660"/>
                        </a:moveTo>
                        <a:cubicBezTo>
                          <a:pt x="4739" y="2898"/>
                          <a:pt x="4358" y="1564"/>
                          <a:pt x="3215" y="707"/>
                        </a:cubicBezTo>
                        <a:cubicBezTo>
                          <a:pt x="2168" y="-150"/>
                          <a:pt x="834" y="-245"/>
                          <a:pt x="263" y="517"/>
                        </a:cubicBezTo>
                        <a:cubicBezTo>
                          <a:pt x="-309" y="1279"/>
                          <a:pt x="72" y="2612"/>
                          <a:pt x="1215" y="3470"/>
                        </a:cubicBezTo>
                        <a:cubicBezTo>
                          <a:pt x="2262" y="4327"/>
                          <a:pt x="3596" y="4422"/>
                          <a:pt x="4168" y="3660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6" name="Freeform: Shape 16675">
                    <a:extLst>
                      <a:ext uri="{FF2B5EF4-FFF2-40B4-BE49-F238E27FC236}">
                        <a16:creationId xmlns:a16="http://schemas.microsoft.com/office/drawing/2014/main" id="{ED8B46F4-062B-FC8C-16AD-B3E9E120EB29}"/>
                      </a:ext>
                    </a:extLst>
                  </p:cNvPr>
                  <p:cNvSpPr/>
                  <p:nvPr/>
                </p:nvSpPr>
                <p:spPr>
                  <a:xfrm>
                    <a:off x="6907193" y="4344604"/>
                    <a:ext cx="3943" cy="4639"/>
                  </a:xfrm>
                  <a:custGeom>
                    <a:avLst/>
                    <a:gdLst>
                      <a:gd name="connsiteX0" fmla="*/ 526 w 3943"/>
                      <a:gd name="connsiteY0" fmla="*/ 4415 h 4639"/>
                      <a:gd name="connsiteX1" fmla="*/ 3288 w 3943"/>
                      <a:gd name="connsiteY1" fmla="*/ 3272 h 4639"/>
                      <a:gd name="connsiteX2" fmla="*/ 3384 w 3943"/>
                      <a:gd name="connsiteY2" fmla="*/ 224 h 4639"/>
                      <a:gd name="connsiteX3" fmla="*/ 621 w 3943"/>
                      <a:gd name="connsiteY3" fmla="*/ 1367 h 4639"/>
                      <a:gd name="connsiteX4" fmla="*/ 526 w 3943"/>
                      <a:gd name="connsiteY4" fmla="*/ 4415 h 4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639">
                        <a:moveTo>
                          <a:pt x="526" y="4415"/>
                        </a:moveTo>
                        <a:cubicBezTo>
                          <a:pt x="1288" y="4987"/>
                          <a:pt x="2526" y="4415"/>
                          <a:pt x="3288" y="3272"/>
                        </a:cubicBezTo>
                        <a:cubicBezTo>
                          <a:pt x="4145" y="2129"/>
                          <a:pt x="4145" y="701"/>
                          <a:pt x="3384" y="224"/>
                        </a:cubicBezTo>
                        <a:cubicBezTo>
                          <a:pt x="2622" y="-347"/>
                          <a:pt x="1383" y="224"/>
                          <a:pt x="621" y="1367"/>
                        </a:cubicBezTo>
                        <a:cubicBezTo>
                          <a:pt x="-140" y="2510"/>
                          <a:pt x="-236" y="3939"/>
                          <a:pt x="526" y="441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7" name="Freeform: Shape 16676">
                    <a:extLst>
                      <a:ext uri="{FF2B5EF4-FFF2-40B4-BE49-F238E27FC236}">
                        <a16:creationId xmlns:a16="http://schemas.microsoft.com/office/drawing/2014/main" id="{9D05F266-90A7-20B6-DB59-7C87D45CA0D5}"/>
                      </a:ext>
                    </a:extLst>
                  </p:cNvPr>
                  <p:cNvSpPr/>
                  <p:nvPr/>
                </p:nvSpPr>
                <p:spPr>
                  <a:xfrm>
                    <a:off x="6831638" y="4350627"/>
                    <a:ext cx="7435" cy="5353"/>
                  </a:xfrm>
                  <a:custGeom>
                    <a:avLst/>
                    <a:gdLst>
                      <a:gd name="connsiteX0" fmla="*/ 5405 w 7435"/>
                      <a:gd name="connsiteY0" fmla="*/ 2965 h 5353"/>
                      <a:gd name="connsiteX1" fmla="*/ 7215 w 7435"/>
                      <a:gd name="connsiteY1" fmla="*/ 1441 h 5353"/>
                      <a:gd name="connsiteX2" fmla="*/ 6263 w 7435"/>
                      <a:gd name="connsiteY2" fmla="*/ 12 h 5353"/>
                      <a:gd name="connsiteX3" fmla="*/ 643 w 7435"/>
                      <a:gd name="connsiteY3" fmla="*/ 3155 h 5353"/>
                      <a:gd name="connsiteX4" fmla="*/ 1786 w 7435"/>
                      <a:gd name="connsiteY4" fmla="*/ 5346 h 5353"/>
                      <a:gd name="connsiteX5" fmla="*/ 5405 w 7435"/>
                      <a:gd name="connsiteY5" fmla="*/ 2965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35" h="5353">
                        <a:moveTo>
                          <a:pt x="5405" y="2965"/>
                        </a:moveTo>
                        <a:cubicBezTo>
                          <a:pt x="6263" y="2679"/>
                          <a:pt x="6834" y="2202"/>
                          <a:pt x="7215" y="1441"/>
                        </a:cubicBezTo>
                        <a:cubicBezTo>
                          <a:pt x="7691" y="393"/>
                          <a:pt x="7406" y="-83"/>
                          <a:pt x="6263" y="12"/>
                        </a:cubicBezTo>
                        <a:cubicBezTo>
                          <a:pt x="3882" y="202"/>
                          <a:pt x="2072" y="1250"/>
                          <a:pt x="643" y="3155"/>
                        </a:cubicBezTo>
                        <a:cubicBezTo>
                          <a:pt x="-500" y="4679"/>
                          <a:pt x="-119" y="5441"/>
                          <a:pt x="1786" y="5346"/>
                        </a:cubicBezTo>
                        <a:cubicBezTo>
                          <a:pt x="3406" y="5251"/>
                          <a:pt x="4643" y="4489"/>
                          <a:pt x="5405" y="2965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8" name="Freeform: Shape 16677">
                    <a:extLst>
                      <a:ext uri="{FF2B5EF4-FFF2-40B4-BE49-F238E27FC236}">
                        <a16:creationId xmlns:a16="http://schemas.microsoft.com/office/drawing/2014/main" id="{17019D0C-6751-01D7-D963-04B396553F1F}"/>
                      </a:ext>
                    </a:extLst>
                  </p:cNvPr>
                  <p:cNvSpPr/>
                  <p:nvPr/>
                </p:nvSpPr>
                <p:spPr>
                  <a:xfrm>
                    <a:off x="6817391" y="4352802"/>
                    <a:ext cx="5111" cy="6246"/>
                  </a:xfrm>
                  <a:custGeom>
                    <a:avLst/>
                    <a:gdLst>
                      <a:gd name="connsiteX0" fmla="*/ 1461 w 5111"/>
                      <a:gd name="connsiteY0" fmla="*/ 6124 h 6246"/>
                      <a:gd name="connsiteX1" fmla="*/ 4890 w 5111"/>
                      <a:gd name="connsiteY1" fmla="*/ 4028 h 6246"/>
                      <a:gd name="connsiteX2" fmla="*/ 3651 w 5111"/>
                      <a:gd name="connsiteY2" fmla="*/ 123 h 6246"/>
                      <a:gd name="connsiteX3" fmla="*/ 222 w 5111"/>
                      <a:gd name="connsiteY3" fmla="*/ 2218 h 6246"/>
                      <a:gd name="connsiteX4" fmla="*/ 1461 w 5111"/>
                      <a:gd name="connsiteY4" fmla="*/ 6124 h 6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11" h="6246">
                        <a:moveTo>
                          <a:pt x="1461" y="6124"/>
                        </a:moveTo>
                        <a:cubicBezTo>
                          <a:pt x="2794" y="6600"/>
                          <a:pt x="4223" y="5647"/>
                          <a:pt x="4890" y="4028"/>
                        </a:cubicBezTo>
                        <a:cubicBezTo>
                          <a:pt x="5461" y="2314"/>
                          <a:pt x="4890" y="599"/>
                          <a:pt x="3651" y="123"/>
                        </a:cubicBezTo>
                        <a:cubicBezTo>
                          <a:pt x="2318" y="-353"/>
                          <a:pt x="889" y="599"/>
                          <a:pt x="222" y="2218"/>
                        </a:cubicBezTo>
                        <a:cubicBezTo>
                          <a:pt x="-349" y="3933"/>
                          <a:pt x="222" y="5647"/>
                          <a:pt x="1461" y="612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79" name="Freeform: Shape 16678">
                    <a:extLst>
                      <a:ext uri="{FF2B5EF4-FFF2-40B4-BE49-F238E27FC236}">
                        <a16:creationId xmlns:a16="http://schemas.microsoft.com/office/drawing/2014/main" id="{3156803D-CC17-311C-7B5F-C444321515BD}"/>
                      </a:ext>
                    </a:extLst>
                  </p:cNvPr>
                  <p:cNvSpPr/>
                  <p:nvPr/>
                </p:nvSpPr>
                <p:spPr>
                  <a:xfrm>
                    <a:off x="6850751" y="4356443"/>
                    <a:ext cx="3923" cy="5060"/>
                  </a:xfrm>
                  <a:custGeom>
                    <a:avLst/>
                    <a:gdLst>
                      <a:gd name="connsiteX0" fmla="*/ 1723 w 3923"/>
                      <a:gd name="connsiteY0" fmla="*/ 5054 h 5060"/>
                      <a:gd name="connsiteX1" fmla="*/ 3915 w 3923"/>
                      <a:gd name="connsiteY1" fmla="*/ 2768 h 5060"/>
                      <a:gd name="connsiteX2" fmla="*/ 2200 w 3923"/>
                      <a:gd name="connsiteY2" fmla="*/ 6 h 5060"/>
                      <a:gd name="connsiteX3" fmla="*/ 9 w 3923"/>
                      <a:gd name="connsiteY3" fmla="*/ 2292 h 5060"/>
                      <a:gd name="connsiteX4" fmla="*/ 1723 w 3923"/>
                      <a:gd name="connsiteY4" fmla="*/ 5054 h 5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3" h="5060">
                        <a:moveTo>
                          <a:pt x="1723" y="5054"/>
                        </a:moveTo>
                        <a:cubicBezTo>
                          <a:pt x="2772" y="5150"/>
                          <a:pt x="3819" y="4197"/>
                          <a:pt x="3915" y="2768"/>
                        </a:cubicBezTo>
                        <a:cubicBezTo>
                          <a:pt x="4009" y="1340"/>
                          <a:pt x="3343" y="101"/>
                          <a:pt x="2200" y="6"/>
                        </a:cubicBezTo>
                        <a:cubicBezTo>
                          <a:pt x="1152" y="-89"/>
                          <a:pt x="104" y="959"/>
                          <a:pt x="9" y="2292"/>
                        </a:cubicBezTo>
                        <a:cubicBezTo>
                          <a:pt x="-86" y="3721"/>
                          <a:pt x="580" y="4959"/>
                          <a:pt x="1723" y="505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0" name="Freeform: Shape 16679">
                    <a:extLst>
                      <a:ext uri="{FF2B5EF4-FFF2-40B4-BE49-F238E27FC236}">
                        <a16:creationId xmlns:a16="http://schemas.microsoft.com/office/drawing/2014/main" id="{7904F57C-68C9-8590-70BB-FDDEE50ACE3B}"/>
                      </a:ext>
                    </a:extLst>
                  </p:cNvPr>
                  <p:cNvSpPr/>
                  <p:nvPr/>
                </p:nvSpPr>
                <p:spPr>
                  <a:xfrm>
                    <a:off x="6813341" y="4371383"/>
                    <a:ext cx="6923" cy="6707"/>
                  </a:xfrm>
                  <a:custGeom>
                    <a:avLst/>
                    <a:gdLst>
                      <a:gd name="connsiteX0" fmla="*/ 652 w 6923"/>
                      <a:gd name="connsiteY0" fmla="*/ 5926 h 6707"/>
                      <a:gd name="connsiteX1" fmla="*/ 5319 w 6923"/>
                      <a:gd name="connsiteY1" fmla="*/ 5545 h 6707"/>
                      <a:gd name="connsiteX2" fmla="*/ 6367 w 6923"/>
                      <a:gd name="connsiteY2" fmla="*/ 782 h 6707"/>
                      <a:gd name="connsiteX3" fmla="*/ 1604 w 6923"/>
                      <a:gd name="connsiteY3" fmla="*/ 1163 h 6707"/>
                      <a:gd name="connsiteX4" fmla="*/ 557 w 6923"/>
                      <a:gd name="connsiteY4" fmla="*/ 5926 h 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3" h="6707">
                        <a:moveTo>
                          <a:pt x="652" y="5926"/>
                        </a:moveTo>
                        <a:cubicBezTo>
                          <a:pt x="1604" y="7069"/>
                          <a:pt x="3796" y="6974"/>
                          <a:pt x="5319" y="5545"/>
                        </a:cubicBezTo>
                        <a:cubicBezTo>
                          <a:pt x="6938" y="4116"/>
                          <a:pt x="7415" y="2020"/>
                          <a:pt x="6367" y="782"/>
                        </a:cubicBezTo>
                        <a:cubicBezTo>
                          <a:pt x="5319" y="-361"/>
                          <a:pt x="3224" y="-266"/>
                          <a:pt x="1604" y="1163"/>
                        </a:cubicBezTo>
                        <a:cubicBezTo>
                          <a:pt x="-15" y="2592"/>
                          <a:pt x="-491" y="4687"/>
                          <a:pt x="557" y="592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1" name="Freeform: Shape 16680">
                    <a:extLst>
                      <a:ext uri="{FF2B5EF4-FFF2-40B4-BE49-F238E27FC236}">
                        <a16:creationId xmlns:a16="http://schemas.microsoft.com/office/drawing/2014/main" id="{3ABA679C-EC2D-09E2-2061-0ECE805D2583}"/>
                      </a:ext>
                    </a:extLst>
                  </p:cNvPr>
                  <p:cNvSpPr/>
                  <p:nvPr/>
                </p:nvSpPr>
                <p:spPr>
                  <a:xfrm>
                    <a:off x="6868858" y="4374737"/>
                    <a:ext cx="3809" cy="3905"/>
                  </a:xfrm>
                  <a:custGeom>
                    <a:avLst/>
                    <a:gdLst>
                      <a:gd name="connsiteX0" fmla="*/ 0 w 3809"/>
                      <a:gd name="connsiteY0" fmla="*/ 1905 h 3905"/>
                      <a:gd name="connsiteX1" fmla="*/ 1905 w 3809"/>
                      <a:gd name="connsiteY1" fmla="*/ 3905 h 3905"/>
                      <a:gd name="connsiteX2" fmla="*/ 3810 w 3809"/>
                      <a:gd name="connsiteY2" fmla="*/ 1905 h 3905"/>
                      <a:gd name="connsiteX3" fmla="*/ 1905 w 3809"/>
                      <a:gd name="connsiteY3" fmla="*/ 0 h 3905"/>
                      <a:gd name="connsiteX4" fmla="*/ 0 w 3809"/>
                      <a:gd name="connsiteY4" fmla="*/ 190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09" h="3905">
                        <a:moveTo>
                          <a:pt x="0" y="1905"/>
                        </a:moveTo>
                        <a:cubicBezTo>
                          <a:pt x="0" y="3048"/>
                          <a:pt x="857" y="3905"/>
                          <a:pt x="1905" y="3905"/>
                        </a:cubicBezTo>
                        <a:cubicBezTo>
                          <a:pt x="2953" y="3905"/>
                          <a:pt x="3810" y="3048"/>
                          <a:pt x="3810" y="1905"/>
                        </a:cubicBezTo>
                        <a:cubicBezTo>
                          <a:pt x="3810" y="762"/>
                          <a:pt x="2953" y="0"/>
                          <a:pt x="1905" y="0"/>
                        </a:cubicBezTo>
                        <a:cubicBezTo>
                          <a:pt x="857" y="0"/>
                          <a:pt x="0" y="857"/>
                          <a:pt x="0" y="190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2" name="Freeform: Shape 16681">
                    <a:extLst>
                      <a:ext uri="{FF2B5EF4-FFF2-40B4-BE49-F238E27FC236}">
                        <a16:creationId xmlns:a16="http://schemas.microsoft.com/office/drawing/2014/main" id="{0692B95C-4410-1C04-B177-1683A82D7E04}"/>
                      </a:ext>
                    </a:extLst>
                  </p:cNvPr>
                  <p:cNvSpPr/>
                  <p:nvPr/>
                </p:nvSpPr>
                <p:spPr>
                  <a:xfrm>
                    <a:off x="6898458" y="4381820"/>
                    <a:ext cx="5474" cy="4311"/>
                  </a:xfrm>
                  <a:custGeom>
                    <a:avLst/>
                    <a:gdLst>
                      <a:gd name="connsiteX0" fmla="*/ 22 w 5474"/>
                      <a:gd name="connsiteY0" fmla="*/ 2632 h 4311"/>
                      <a:gd name="connsiteX1" fmla="*/ 3070 w 5474"/>
                      <a:gd name="connsiteY1" fmla="*/ 4251 h 4311"/>
                      <a:gd name="connsiteX2" fmla="*/ 5452 w 5474"/>
                      <a:gd name="connsiteY2" fmla="*/ 1679 h 4311"/>
                      <a:gd name="connsiteX3" fmla="*/ 2404 w 5474"/>
                      <a:gd name="connsiteY3" fmla="*/ 60 h 4311"/>
                      <a:gd name="connsiteX4" fmla="*/ 22 w 5474"/>
                      <a:gd name="connsiteY4" fmla="*/ 2632 h 4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4" h="4311">
                        <a:moveTo>
                          <a:pt x="22" y="2632"/>
                        </a:moveTo>
                        <a:cubicBezTo>
                          <a:pt x="213" y="3775"/>
                          <a:pt x="1546" y="4537"/>
                          <a:pt x="3070" y="4251"/>
                        </a:cubicBezTo>
                        <a:cubicBezTo>
                          <a:pt x="4594" y="3966"/>
                          <a:pt x="5642" y="2822"/>
                          <a:pt x="5452" y="1679"/>
                        </a:cubicBezTo>
                        <a:cubicBezTo>
                          <a:pt x="5261" y="536"/>
                          <a:pt x="3927" y="-225"/>
                          <a:pt x="2404" y="60"/>
                        </a:cubicBezTo>
                        <a:cubicBezTo>
                          <a:pt x="880" y="346"/>
                          <a:pt x="-168" y="1489"/>
                          <a:pt x="22" y="2632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3" name="Freeform: Shape 16682">
                    <a:extLst>
                      <a:ext uri="{FF2B5EF4-FFF2-40B4-BE49-F238E27FC236}">
                        <a16:creationId xmlns:a16="http://schemas.microsoft.com/office/drawing/2014/main" id="{33EC1D8E-D59B-F991-4CC0-33E937697BF2}"/>
                      </a:ext>
                    </a:extLst>
                  </p:cNvPr>
                  <p:cNvSpPr/>
                  <p:nvPr/>
                </p:nvSpPr>
                <p:spPr>
                  <a:xfrm>
                    <a:off x="6796276" y="4396243"/>
                    <a:ext cx="5487" cy="4802"/>
                  </a:xfrm>
                  <a:custGeom>
                    <a:avLst/>
                    <a:gdLst>
                      <a:gd name="connsiteX0" fmla="*/ 191 w 5487"/>
                      <a:gd name="connsiteY0" fmla="*/ 1068 h 4802"/>
                      <a:gd name="connsiteX1" fmla="*/ 1810 w 5487"/>
                      <a:gd name="connsiteY1" fmla="*/ 4401 h 4802"/>
                      <a:gd name="connsiteX2" fmla="*/ 5335 w 5487"/>
                      <a:gd name="connsiteY2" fmla="*/ 3735 h 4802"/>
                      <a:gd name="connsiteX3" fmla="*/ 3715 w 5487"/>
                      <a:gd name="connsiteY3" fmla="*/ 401 h 4802"/>
                      <a:gd name="connsiteX4" fmla="*/ 191 w 5487"/>
                      <a:gd name="connsiteY4" fmla="*/ 1068 h 4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7" h="4802">
                        <a:moveTo>
                          <a:pt x="191" y="1068"/>
                        </a:moveTo>
                        <a:cubicBezTo>
                          <a:pt x="-381" y="2211"/>
                          <a:pt x="381" y="3639"/>
                          <a:pt x="1810" y="4401"/>
                        </a:cubicBezTo>
                        <a:cubicBezTo>
                          <a:pt x="3239" y="5163"/>
                          <a:pt x="4859" y="4782"/>
                          <a:pt x="5335" y="3735"/>
                        </a:cubicBezTo>
                        <a:cubicBezTo>
                          <a:pt x="5811" y="2592"/>
                          <a:pt x="5144" y="1163"/>
                          <a:pt x="3715" y="401"/>
                        </a:cubicBezTo>
                        <a:cubicBezTo>
                          <a:pt x="2287" y="-361"/>
                          <a:pt x="668" y="20"/>
                          <a:pt x="191" y="106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4" name="Freeform: Shape 16683">
                    <a:extLst>
                      <a:ext uri="{FF2B5EF4-FFF2-40B4-BE49-F238E27FC236}">
                        <a16:creationId xmlns:a16="http://schemas.microsoft.com/office/drawing/2014/main" id="{058292CA-FA1C-2B70-D392-0C1D4D68DFF3}"/>
                      </a:ext>
                    </a:extLst>
                  </p:cNvPr>
                  <p:cNvSpPr/>
                  <p:nvPr/>
                </p:nvSpPr>
                <p:spPr>
                  <a:xfrm>
                    <a:off x="6886097" y="4412115"/>
                    <a:ext cx="3388" cy="4777"/>
                  </a:xfrm>
                  <a:custGeom>
                    <a:avLst/>
                    <a:gdLst>
                      <a:gd name="connsiteX0" fmla="*/ 953 w 3388"/>
                      <a:gd name="connsiteY0" fmla="*/ 4722 h 4777"/>
                      <a:gd name="connsiteX1" fmla="*/ 3239 w 3388"/>
                      <a:gd name="connsiteY1" fmla="*/ 2913 h 4777"/>
                      <a:gd name="connsiteX2" fmla="*/ 2477 w 3388"/>
                      <a:gd name="connsiteY2" fmla="*/ 55 h 4777"/>
                      <a:gd name="connsiteX3" fmla="*/ 191 w 3388"/>
                      <a:gd name="connsiteY3" fmla="*/ 1865 h 4777"/>
                      <a:gd name="connsiteX4" fmla="*/ 953 w 3388"/>
                      <a:gd name="connsiteY4" fmla="*/ 4722 h 4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" h="4777">
                        <a:moveTo>
                          <a:pt x="953" y="4722"/>
                        </a:moveTo>
                        <a:cubicBezTo>
                          <a:pt x="1810" y="5008"/>
                          <a:pt x="2858" y="4151"/>
                          <a:pt x="3239" y="2913"/>
                        </a:cubicBezTo>
                        <a:cubicBezTo>
                          <a:pt x="3620" y="1579"/>
                          <a:pt x="3239" y="341"/>
                          <a:pt x="2477" y="55"/>
                        </a:cubicBezTo>
                        <a:cubicBezTo>
                          <a:pt x="1620" y="-231"/>
                          <a:pt x="667" y="627"/>
                          <a:pt x="191" y="1865"/>
                        </a:cubicBezTo>
                        <a:cubicBezTo>
                          <a:pt x="-286" y="3198"/>
                          <a:pt x="191" y="4437"/>
                          <a:pt x="953" y="472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5" name="Freeform: Shape 16684">
                    <a:extLst>
                      <a:ext uri="{FF2B5EF4-FFF2-40B4-BE49-F238E27FC236}">
                        <a16:creationId xmlns:a16="http://schemas.microsoft.com/office/drawing/2014/main" id="{D0BD5263-4CA3-E6E6-1772-94E00E10075E}"/>
                      </a:ext>
                    </a:extLst>
                  </p:cNvPr>
                  <p:cNvSpPr/>
                  <p:nvPr/>
                </p:nvSpPr>
                <p:spPr>
                  <a:xfrm>
                    <a:off x="6879621" y="4436554"/>
                    <a:ext cx="4381" cy="4572"/>
                  </a:xfrm>
                  <a:custGeom>
                    <a:avLst/>
                    <a:gdLst>
                      <a:gd name="connsiteX0" fmla="*/ 0 w 4381"/>
                      <a:gd name="connsiteY0" fmla="*/ 2286 h 4572"/>
                      <a:gd name="connsiteX1" fmla="*/ 2191 w 4381"/>
                      <a:gd name="connsiteY1" fmla="*/ 4572 h 4572"/>
                      <a:gd name="connsiteX2" fmla="*/ 4381 w 4381"/>
                      <a:gd name="connsiteY2" fmla="*/ 2286 h 4572"/>
                      <a:gd name="connsiteX3" fmla="*/ 2191 w 4381"/>
                      <a:gd name="connsiteY3" fmla="*/ 0 h 4572"/>
                      <a:gd name="connsiteX4" fmla="*/ 0 w 438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4572">
                        <a:moveTo>
                          <a:pt x="0" y="2286"/>
                        </a:moveTo>
                        <a:cubicBezTo>
                          <a:pt x="0" y="3524"/>
                          <a:pt x="952" y="4572"/>
                          <a:pt x="2191" y="4572"/>
                        </a:cubicBezTo>
                        <a:cubicBezTo>
                          <a:pt x="3429" y="4572"/>
                          <a:pt x="4381" y="3524"/>
                          <a:pt x="4381" y="2286"/>
                        </a:cubicBezTo>
                        <a:cubicBezTo>
                          <a:pt x="4381" y="1048"/>
                          <a:pt x="3429" y="0"/>
                          <a:pt x="2191" y="0"/>
                        </a:cubicBezTo>
                        <a:cubicBezTo>
                          <a:pt x="952" y="0"/>
                          <a:pt x="0" y="1048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6" name="Freeform: Shape 16685">
                    <a:extLst>
                      <a:ext uri="{FF2B5EF4-FFF2-40B4-BE49-F238E27FC236}">
                        <a16:creationId xmlns:a16="http://schemas.microsoft.com/office/drawing/2014/main" id="{0C659BE9-402A-9E50-597F-B04A79A989F7}"/>
                      </a:ext>
                    </a:extLst>
                  </p:cNvPr>
                  <p:cNvSpPr/>
                  <p:nvPr/>
                </p:nvSpPr>
                <p:spPr>
                  <a:xfrm>
                    <a:off x="7329975" y="4437491"/>
                    <a:ext cx="5975" cy="5079"/>
                  </a:xfrm>
                  <a:custGeom>
                    <a:avLst/>
                    <a:gdLst>
                      <a:gd name="connsiteX0" fmla="*/ 178 w 5975"/>
                      <a:gd name="connsiteY0" fmla="*/ 3921 h 5079"/>
                      <a:gd name="connsiteX1" fmla="*/ 3988 w 5975"/>
                      <a:gd name="connsiteY1" fmla="*/ 4683 h 5079"/>
                      <a:gd name="connsiteX2" fmla="*/ 5798 w 5975"/>
                      <a:gd name="connsiteY2" fmla="*/ 1158 h 5079"/>
                      <a:gd name="connsiteX3" fmla="*/ 1988 w 5975"/>
                      <a:gd name="connsiteY3" fmla="*/ 397 h 5079"/>
                      <a:gd name="connsiteX4" fmla="*/ 178 w 5975"/>
                      <a:gd name="connsiteY4" fmla="*/ 3921 h 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5" h="5079">
                        <a:moveTo>
                          <a:pt x="178" y="3921"/>
                        </a:moveTo>
                        <a:cubicBezTo>
                          <a:pt x="750" y="5064"/>
                          <a:pt x="2464" y="5445"/>
                          <a:pt x="3988" y="4683"/>
                        </a:cubicBezTo>
                        <a:cubicBezTo>
                          <a:pt x="5512" y="3921"/>
                          <a:pt x="6369" y="2397"/>
                          <a:pt x="5798" y="1158"/>
                        </a:cubicBezTo>
                        <a:cubicBezTo>
                          <a:pt x="5226" y="15"/>
                          <a:pt x="3512" y="-366"/>
                          <a:pt x="1988" y="397"/>
                        </a:cubicBezTo>
                        <a:cubicBezTo>
                          <a:pt x="464" y="1158"/>
                          <a:pt x="-393" y="2682"/>
                          <a:pt x="178" y="392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7" name="Freeform: Shape 16686">
                    <a:extLst>
                      <a:ext uri="{FF2B5EF4-FFF2-40B4-BE49-F238E27FC236}">
                        <a16:creationId xmlns:a16="http://schemas.microsoft.com/office/drawing/2014/main" id="{83F87195-6151-F9E7-2D0B-73EDE1EEBC33}"/>
                      </a:ext>
                    </a:extLst>
                  </p:cNvPr>
                  <p:cNvSpPr/>
                  <p:nvPr/>
                </p:nvSpPr>
                <p:spPr>
                  <a:xfrm>
                    <a:off x="7340215" y="4446269"/>
                    <a:ext cx="5830" cy="5639"/>
                  </a:xfrm>
                  <a:custGeom>
                    <a:avLst/>
                    <a:gdLst>
                      <a:gd name="connsiteX0" fmla="*/ 2701 w 5830"/>
                      <a:gd name="connsiteY0" fmla="*/ 95 h 5639"/>
                      <a:gd name="connsiteX1" fmla="*/ 415 w 5830"/>
                      <a:gd name="connsiteY1" fmla="*/ 1238 h 5639"/>
                      <a:gd name="connsiteX2" fmla="*/ 34 w 5830"/>
                      <a:gd name="connsiteY2" fmla="*/ 3239 h 5639"/>
                      <a:gd name="connsiteX3" fmla="*/ 987 w 5830"/>
                      <a:gd name="connsiteY3" fmla="*/ 4858 h 5639"/>
                      <a:gd name="connsiteX4" fmla="*/ 4511 w 5830"/>
                      <a:gd name="connsiteY4" fmla="*/ 5239 h 5639"/>
                      <a:gd name="connsiteX5" fmla="*/ 5749 w 5830"/>
                      <a:gd name="connsiteY5" fmla="*/ 2477 h 5639"/>
                      <a:gd name="connsiteX6" fmla="*/ 2701 w 5830"/>
                      <a:gd name="connsiteY6" fmla="*/ 0 h 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30" h="5639">
                        <a:moveTo>
                          <a:pt x="2701" y="95"/>
                        </a:moveTo>
                        <a:cubicBezTo>
                          <a:pt x="1749" y="0"/>
                          <a:pt x="891" y="476"/>
                          <a:pt x="415" y="1238"/>
                        </a:cubicBezTo>
                        <a:cubicBezTo>
                          <a:pt x="34" y="1905"/>
                          <a:pt x="-61" y="2572"/>
                          <a:pt x="34" y="3239"/>
                        </a:cubicBezTo>
                        <a:cubicBezTo>
                          <a:pt x="34" y="3905"/>
                          <a:pt x="415" y="4477"/>
                          <a:pt x="987" y="4858"/>
                        </a:cubicBezTo>
                        <a:cubicBezTo>
                          <a:pt x="2225" y="5715"/>
                          <a:pt x="3368" y="5906"/>
                          <a:pt x="4511" y="5239"/>
                        </a:cubicBezTo>
                        <a:cubicBezTo>
                          <a:pt x="5559" y="4667"/>
                          <a:pt x="6035" y="3715"/>
                          <a:pt x="5749" y="2477"/>
                        </a:cubicBezTo>
                        <a:cubicBezTo>
                          <a:pt x="5464" y="1048"/>
                          <a:pt x="4416" y="191"/>
                          <a:pt x="2701" y="0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8" name="Freeform: Shape 16687">
                    <a:extLst>
                      <a:ext uri="{FF2B5EF4-FFF2-40B4-BE49-F238E27FC236}">
                        <a16:creationId xmlns:a16="http://schemas.microsoft.com/office/drawing/2014/main" id="{23256428-EC8A-0C93-8A8D-3D7022D4F1AA}"/>
                      </a:ext>
                    </a:extLst>
                  </p:cNvPr>
                  <p:cNvSpPr/>
                  <p:nvPr/>
                </p:nvSpPr>
                <p:spPr>
                  <a:xfrm>
                    <a:off x="7358463" y="4462176"/>
                    <a:ext cx="4321" cy="4857"/>
                  </a:xfrm>
                  <a:custGeom>
                    <a:avLst/>
                    <a:gdLst>
                      <a:gd name="connsiteX0" fmla="*/ 75 w 4321"/>
                      <a:gd name="connsiteY0" fmla="*/ 2286 h 4857"/>
                      <a:gd name="connsiteX1" fmla="*/ 456 w 4321"/>
                      <a:gd name="connsiteY1" fmla="*/ 4286 h 4857"/>
                      <a:gd name="connsiteX2" fmla="*/ 1789 w 4321"/>
                      <a:gd name="connsiteY2" fmla="*/ 4858 h 4857"/>
                      <a:gd name="connsiteX3" fmla="*/ 3027 w 4321"/>
                      <a:gd name="connsiteY3" fmla="*/ 4286 h 4857"/>
                      <a:gd name="connsiteX4" fmla="*/ 4266 w 4321"/>
                      <a:gd name="connsiteY4" fmla="*/ 2191 h 4857"/>
                      <a:gd name="connsiteX5" fmla="*/ 2551 w 4321"/>
                      <a:gd name="connsiteY5" fmla="*/ 0 h 4857"/>
                      <a:gd name="connsiteX6" fmla="*/ 75 w 4321"/>
                      <a:gd name="connsiteY6" fmla="*/ 2286 h 4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21" h="4857">
                        <a:moveTo>
                          <a:pt x="75" y="2286"/>
                        </a:moveTo>
                        <a:cubicBezTo>
                          <a:pt x="-116" y="3048"/>
                          <a:pt x="75" y="3715"/>
                          <a:pt x="456" y="4286"/>
                        </a:cubicBezTo>
                        <a:cubicBezTo>
                          <a:pt x="741" y="4667"/>
                          <a:pt x="1218" y="4858"/>
                          <a:pt x="1789" y="4858"/>
                        </a:cubicBezTo>
                        <a:cubicBezTo>
                          <a:pt x="2266" y="4858"/>
                          <a:pt x="2646" y="4667"/>
                          <a:pt x="3027" y="4286"/>
                        </a:cubicBezTo>
                        <a:cubicBezTo>
                          <a:pt x="3694" y="3715"/>
                          <a:pt x="4075" y="2953"/>
                          <a:pt x="4266" y="2191"/>
                        </a:cubicBezTo>
                        <a:cubicBezTo>
                          <a:pt x="4552" y="1048"/>
                          <a:pt x="3694" y="0"/>
                          <a:pt x="2551" y="0"/>
                        </a:cubicBezTo>
                        <a:cubicBezTo>
                          <a:pt x="1313" y="0"/>
                          <a:pt x="456" y="762"/>
                          <a:pt x="75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89" name="Freeform: Shape 16688">
                    <a:extLst>
                      <a:ext uri="{FF2B5EF4-FFF2-40B4-BE49-F238E27FC236}">
                        <a16:creationId xmlns:a16="http://schemas.microsoft.com/office/drawing/2014/main" id="{DA2D8CA4-C72D-9128-E8F9-86EC7F5C2477}"/>
                      </a:ext>
                    </a:extLst>
                  </p:cNvPr>
                  <p:cNvSpPr/>
                  <p:nvPr/>
                </p:nvSpPr>
                <p:spPr>
                  <a:xfrm>
                    <a:off x="6808564" y="4471005"/>
                    <a:ext cx="4585" cy="4030"/>
                  </a:xfrm>
                  <a:custGeom>
                    <a:avLst/>
                    <a:gdLst>
                      <a:gd name="connsiteX0" fmla="*/ 3715 w 4585"/>
                      <a:gd name="connsiteY0" fmla="*/ 601 h 4030"/>
                      <a:gd name="connsiteX1" fmla="*/ 0 w 4585"/>
                      <a:gd name="connsiteY1" fmla="*/ 2125 h 4030"/>
                      <a:gd name="connsiteX2" fmla="*/ 1714 w 4585"/>
                      <a:gd name="connsiteY2" fmla="*/ 4030 h 4030"/>
                      <a:gd name="connsiteX3" fmla="*/ 4477 w 4585"/>
                      <a:gd name="connsiteY3" fmla="*/ 2696 h 4030"/>
                      <a:gd name="connsiteX4" fmla="*/ 3715 w 4585"/>
                      <a:gd name="connsiteY4" fmla="*/ 601 h 4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85" h="4030">
                        <a:moveTo>
                          <a:pt x="3715" y="601"/>
                        </a:moveTo>
                        <a:cubicBezTo>
                          <a:pt x="1429" y="-542"/>
                          <a:pt x="191" y="-66"/>
                          <a:pt x="0" y="2125"/>
                        </a:cubicBezTo>
                        <a:cubicBezTo>
                          <a:pt x="0" y="3173"/>
                          <a:pt x="667" y="4030"/>
                          <a:pt x="1714" y="4030"/>
                        </a:cubicBezTo>
                        <a:cubicBezTo>
                          <a:pt x="3239" y="4030"/>
                          <a:pt x="4191" y="3554"/>
                          <a:pt x="4477" y="2696"/>
                        </a:cubicBezTo>
                        <a:cubicBezTo>
                          <a:pt x="4763" y="1935"/>
                          <a:pt x="4477" y="982"/>
                          <a:pt x="3715" y="60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0" name="Freeform: Shape 16689">
                    <a:extLst>
                      <a:ext uri="{FF2B5EF4-FFF2-40B4-BE49-F238E27FC236}">
                        <a16:creationId xmlns:a16="http://schemas.microsoft.com/office/drawing/2014/main" id="{23711AD3-32A5-6D18-C2D7-186A998E7C1E}"/>
                      </a:ext>
                    </a:extLst>
                  </p:cNvPr>
                  <p:cNvSpPr/>
                  <p:nvPr/>
                </p:nvSpPr>
                <p:spPr>
                  <a:xfrm>
                    <a:off x="7413520" y="4511250"/>
                    <a:ext cx="4715" cy="4436"/>
                  </a:xfrm>
                  <a:custGeom>
                    <a:avLst/>
                    <a:gdLst>
                      <a:gd name="connsiteX0" fmla="*/ 167 w 4715"/>
                      <a:gd name="connsiteY0" fmla="*/ 3314 h 4436"/>
                      <a:gd name="connsiteX1" fmla="*/ 3215 w 4715"/>
                      <a:gd name="connsiteY1" fmla="*/ 4171 h 4436"/>
                      <a:gd name="connsiteX2" fmla="*/ 4549 w 4715"/>
                      <a:gd name="connsiteY2" fmla="*/ 1123 h 4436"/>
                      <a:gd name="connsiteX3" fmla="*/ 1500 w 4715"/>
                      <a:gd name="connsiteY3" fmla="*/ 265 h 4436"/>
                      <a:gd name="connsiteX4" fmla="*/ 167 w 4715"/>
                      <a:gd name="connsiteY4" fmla="*/ 3314 h 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5" h="4436">
                        <a:moveTo>
                          <a:pt x="167" y="3314"/>
                        </a:moveTo>
                        <a:cubicBezTo>
                          <a:pt x="644" y="4361"/>
                          <a:pt x="2072" y="4742"/>
                          <a:pt x="3215" y="4171"/>
                        </a:cubicBezTo>
                        <a:cubicBezTo>
                          <a:pt x="4453" y="3599"/>
                          <a:pt x="5025" y="2266"/>
                          <a:pt x="4549" y="1123"/>
                        </a:cubicBezTo>
                        <a:cubicBezTo>
                          <a:pt x="4072" y="75"/>
                          <a:pt x="2643" y="-306"/>
                          <a:pt x="1500" y="265"/>
                        </a:cubicBezTo>
                        <a:cubicBezTo>
                          <a:pt x="262" y="837"/>
                          <a:pt x="-309" y="2171"/>
                          <a:pt x="167" y="3314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1" name="Freeform: Shape 16690">
                    <a:extLst>
                      <a:ext uri="{FF2B5EF4-FFF2-40B4-BE49-F238E27FC236}">
                        <a16:creationId xmlns:a16="http://schemas.microsoft.com/office/drawing/2014/main" id="{66972202-78E5-FE98-ED6A-4F8A8F273AE3}"/>
                      </a:ext>
                    </a:extLst>
                  </p:cNvPr>
                  <p:cNvSpPr/>
                  <p:nvPr/>
                </p:nvSpPr>
                <p:spPr>
                  <a:xfrm>
                    <a:off x="6831326" y="4511008"/>
                    <a:ext cx="4689" cy="4579"/>
                  </a:xfrm>
                  <a:custGeom>
                    <a:avLst/>
                    <a:gdLst>
                      <a:gd name="connsiteX0" fmla="*/ 384 w 4689"/>
                      <a:gd name="connsiteY0" fmla="*/ 4032 h 4579"/>
                      <a:gd name="connsiteX1" fmla="*/ 3622 w 4689"/>
                      <a:gd name="connsiteY1" fmla="*/ 3746 h 4579"/>
                      <a:gd name="connsiteX2" fmla="*/ 4289 w 4689"/>
                      <a:gd name="connsiteY2" fmla="*/ 508 h 4579"/>
                      <a:gd name="connsiteX3" fmla="*/ 1050 w 4689"/>
                      <a:gd name="connsiteY3" fmla="*/ 794 h 4579"/>
                      <a:gd name="connsiteX4" fmla="*/ 384 w 4689"/>
                      <a:gd name="connsiteY4" fmla="*/ 4032 h 4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89" h="4579">
                        <a:moveTo>
                          <a:pt x="384" y="4032"/>
                        </a:moveTo>
                        <a:cubicBezTo>
                          <a:pt x="1050" y="4889"/>
                          <a:pt x="2574" y="4699"/>
                          <a:pt x="3622" y="3746"/>
                        </a:cubicBezTo>
                        <a:cubicBezTo>
                          <a:pt x="4670" y="2794"/>
                          <a:pt x="5051" y="1365"/>
                          <a:pt x="4289" y="508"/>
                        </a:cubicBezTo>
                        <a:cubicBezTo>
                          <a:pt x="3622" y="-254"/>
                          <a:pt x="2098" y="-159"/>
                          <a:pt x="1050" y="794"/>
                        </a:cubicBezTo>
                        <a:cubicBezTo>
                          <a:pt x="-93" y="1842"/>
                          <a:pt x="-283" y="3175"/>
                          <a:pt x="384" y="403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2" name="Freeform: Shape 16691">
                    <a:extLst>
                      <a:ext uri="{FF2B5EF4-FFF2-40B4-BE49-F238E27FC236}">
                        <a16:creationId xmlns:a16="http://schemas.microsoft.com/office/drawing/2014/main" id="{6CB7ED4E-2BA4-1BEE-E100-1A69F3A9C4BE}"/>
                      </a:ext>
                    </a:extLst>
                  </p:cNvPr>
                  <p:cNvSpPr/>
                  <p:nvPr/>
                </p:nvSpPr>
                <p:spPr>
                  <a:xfrm>
                    <a:off x="7386328" y="4516575"/>
                    <a:ext cx="7189" cy="6074"/>
                  </a:xfrm>
                  <a:custGeom>
                    <a:avLst/>
                    <a:gdLst>
                      <a:gd name="connsiteX0" fmla="*/ 213 w 7189"/>
                      <a:gd name="connsiteY0" fmla="*/ 4847 h 6074"/>
                      <a:gd name="connsiteX1" fmla="*/ 4880 w 7189"/>
                      <a:gd name="connsiteY1" fmla="*/ 5514 h 6074"/>
                      <a:gd name="connsiteX2" fmla="*/ 6976 w 7189"/>
                      <a:gd name="connsiteY2" fmla="*/ 1228 h 6074"/>
                      <a:gd name="connsiteX3" fmla="*/ 2309 w 7189"/>
                      <a:gd name="connsiteY3" fmla="*/ 561 h 6074"/>
                      <a:gd name="connsiteX4" fmla="*/ 213 w 7189"/>
                      <a:gd name="connsiteY4" fmla="*/ 4847 h 6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9" h="6074">
                        <a:moveTo>
                          <a:pt x="213" y="4847"/>
                        </a:moveTo>
                        <a:cubicBezTo>
                          <a:pt x="880" y="6180"/>
                          <a:pt x="2976" y="6466"/>
                          <a:pt x="4880" y="5514"/>
                        </a:cubicBezTo>
                        <a:cubicBezTo>
                          <a:pt x="6690" y="4561"/>
                          <a:pt x="7643" y="2561"/>
                          <a:pt x="6976" y="1228"/>
                        </a:cubicBezTo>
                        <a:cubicBezTo>
                          <a:pt x="6214" y="-106"/>
                          <a:pt x="4213" y="-392"/>
                          <a:pt x="2309" y="561"/>
                        </a:cubicBezTo>
                        <a:cubicBezTo>
                          <a:pt x="499" y="1609"/>
                          <a:pt x="-454" y="3513"/>
                          <a:pt x="213" y="4847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3" name="Freeform: Shape 16692">
                    <a:extLst>
                      <a:ext uri="{FF2B5EF4-FFF2-40B4-BE49-F238E27FC236}">
                        <a16:creationId xmlns:a16="http://schemas.microsoft.com/office/drawing/2014/main" id="{C8317099-4EFF-02E8-9058-248AEE57FFB1}"/>
                      </a:ext>
                    </a:extLst>
                  </p:cNvPr>
                  <p:cNvSpPr/>
                  <p:nvPr/>
                </p:nvSpPr>
                <p:spPr>
                  <a:xfrm>
                    <a:off x="7421225" y="4533930"/>
                    <a:ext cx="3893" cy="4288"/>
                  </a:xfrm>
                  <a:custGeom>
                    <a:avLst/>
                    <a:gdLst>
                      <a:gd name="connsiteX0" fmla="*/ 3511 w 3893"/>
                      <a:gd name="connsiteY0" fmla="*/ 827 h 4288"/>
                      <a:gd name="connsiteX1" fmla="*/ 1225 w 3893"/>
                      <a:gd name="connsiteY1" fmla="*/ 255 h 4288"/>
                      <a:gd name="connsiteX2" fmla="*/ 82 w 3893"/>
                      <a:gd name="connsiteY2" fmla="*/ 2827 h 4288"/>
                      <a:gd name="connsiteX3" fmla="*/ 2464 w 3893"/>
                      <a:gd name="connsiteY3" fmla="*/ 3970 h 4288"/>
                      <a:gd name="connsiteX4" fmla="*/ 3416 w 3893"/>
                      <a:gd name="connsiteY4" fmla="*/ 827 h 4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3" h="4288">
                        <a:moveTo>
                          <a:pt x="3511" y="827"/>
                        </a:moveTo>
                        <a:cubicBezTo>
                          <a:pt x="2940" y="-31"/>
                          <a:pt x="2178" y="-221"/>
                          <a:pt x="1225" y="255"/>
                        </a:cubicBezTo>
                        <a:cubicBezTo>
                          <a:pt x="273" y="827"/>
                          <a:pt x="-204" y="1684"/>
                          <a:pt x="82" y="2827"/>
                        </a:cubicBezTo>
                        <a:cubicBezTo>
                          <a:pt x="463" y="4256"/>
                          <a:pt x="1225" y="4636"/>
                          <a:pt x="2464" y="3970"/>
                        </a:cubicBezTo>
                        <a:cubicBezTo>
                          <a:pt x="3987" y="3112"/>
                          <a:pt x="4274" y="2065"/>
                          <a:pt x="3416" y="827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4" name="Freeform: Shape 16693">
                    <a:extLst>
                      <a:ext uri="{FF2B5EF4-FFF2-40B4-BE49-F238E27FC236}">
                        <a16:creationId xmlns:a16="http://schemas.microsoft.com/office/drawing/2014/main" id="{3D592FCA-02D2-6632-18E9-B2D2999D707C}"/>
                      </a:ext>
                    </a:extLst>
                  </p:cNvPr>
                  <p:cNvSpPr/>
                  <p:nvPr/>
                </p:nvSpPr>
                <p:spPr>
                  <a:xfrm>
                    <a:off x="7399972" y="4533804"/>
                    <a:ext cx="4381" cy="4572"/>
                  </a:xfrm>
                  <a:custGeom>
                    <a:avLst/>
                    <a:gdLst>
                      <a:gd name="connsiteX0" fmla="*/ 0 w 4381"/>
                      <a:gd name="connsiteY0" fmla="*/ 2286 h 4572"/>
                      <a:gd name="connsiteX1" fmla="*/ 2191 w 4381"/>
                      <a:gd name="connsiteY1" fmla="*/ 4572 h 4572"/>
                      <a:gd name="connsiteX2" fmla="*/ 4381 w 4381"/>
                      <a:gd name="connsiteY2" fmla="*/ 2286 h 4572"/>
                      <a:gd name="connsiteX3" fmla="*/ 2191 w 4381"/>
                      <a:gd name="connsiteY3" fmla="*/ 0 h 4572"/>
                      <a:gd name="connsiteX4" fmla="*/ 0 w 4381"/>
                      <a:gd name="connsiteY4" fmla="*/ 228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4572">
                        <a:moveTo>
                          <a:pt x="0" y="2286"/>
                        </a:moveTo>
                        <a:cubicBezTo>
                          <a:pt x="0" y="3524"/>
                          <a:pt x="1048" y="4572"/>
                          <a:pt x="2191" y="4572"/>
                        </a:cubicBezTo>
                        <a:cubicBezTo>
                          <a:pt x="3334" y="4572"/>
                          <a:pt x="4381" y="3524"/>
                          <a:pt x="4381" y="2286"/>
                        </a:cubicBezTo>
                        <a:cubicBezTo>
                          <a:pt x="4381" y="1048"/>
                          <a:pt x="3334" y="0"/>
                          <a:pt x="2191" y="0"/>
                        </a:cubicBezTo>
                        <a:cubicBezTo>
                          <a:pt x="1048" y="0"/>
                          <a:pt x="0" y="1048"/>
                          <a:pt x="0" y="2286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5" name="Freeform: Shape 16694">
                    <a:extLst>
                      <a:ext uri="{FF2B5EF4-FFF2-40B4-BE49-F238E27FC236}">
                        <a16:creationId xmlns:a16="http://schemas.microsoft.com/office/drawing/2014/main" id="{C5496C1C-2DF1-F827-2374-5440BD643889}"/>
                      </a:ext>
                    </a:extLst>
                  </p:cNvPr>
                  <p:cNvSpPr/>
                  <p:nvPr/>
                </p:nvSpPr>
                <p:spPr>
                  <a:xfrm>
                    <a:off x="6797706" y="4534557"/>
                    <a:ext cx="4286" cy="3446"/>
                  </a:xfrm>
                  <a:custGeom>
                    <a:avLst/>
                    <a:gdLst>
                      <a:gd name="connsiteX0" fmla="*/ 0 w 4286"/>
                      <a:gd name="connsiteY0" fmla="*/ 1533 h 3446"/>
                      <a:gd name="connsiteX1" fmla="*/ 2000 w 4286"/>
                      <a:gd name="connsiteY1" fmla="*/ 3438 h 3446"/>
                      <a:gd name="connsiteX2" fmla="*/ 4286 w 4286"/>
                      <a:gd name="connsiteY2" fmla="*/ 1914 h 3446"/>
                      <a:gd name="connsiteX3" fmla="*/ 2286 w 4286"/>
                      <a:gd name="connsiteY3" fmla="*/ 9 h 3446"/>
                      <a:gd name="connsiteX4" fmla="*/ 0 w 4286"/>
                      <a:gd name="connsiteY4" fmla="*/ 1533 h 3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6" h="3446">
                        <a:moveTo>
                          <a:pt x="0" y="1533"/>
                        </a:moveTo>
                        <a:cubicBezTo>
                          <a:pt x="0" y="2485"/>
                          <a:pt x="858" y="3343"/>
                          <a:pt x="2000" y="3438"/>
                        </a:cubicBezTo>
                        <a:cubicBezTo>
                          <a:pt x="3143" y="3533"/>
                          <a:pt x="4191" y="2866"/>
                          <a:pt x="4286" y="1914"/>
                        </a:cubicBezTo>
                        <a:cubicBezTo>
                          <a:pt x="4286" y="962"/>
                          <a:pt x="3429" y="104"/>
                          <a:pt x="2286" y="9"/>
                        </a:cubicBezTo>
                        <a:cubicBezTo>
                          <a:pt x="1143" y="-86"/>
                          <a:pt x="95" y="581"/>
                          <a:pt x="0" y="1533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6" name="Freeform: Shape 16695">
                    <a:extLst>
                      <a:ext uri="{FF2B5EF4-FFF2-40B4-BE49-F238E27FC236}">
                        <a16:creationId xmlns:a16="http://schemas.microsoft.com/office/drawing/2014/main" id="{8B459819-00DB-703D-BA9D-14C6D87EB020}"/>
                      </a:ext>
                    </a:extLst>
                  </p:cNvPr>
                  <p:cNvSpPr/>
                  <p:nvPr/>
                </p:nvSpPr>
                <p:spPr>
                  <a:xfrm>
                    <a:off x="7438711" y="4551619"/>
                    <a:ext cx="4766" cy="4217"/>
                  </a:xfrm>
                  <a:custGeom>
                    <a:avLst/>
                    <a:gdLst>
                      <a:gd name="connsiteX0" fmla="*/ 4409 w 4766"/>
                      <a:gd name="connsiteY0" fmla="*/ 854 h 4217"/>
                      <a:gd name="connsiteX1" fmla="*/ 1456 w 4766"/>
                      <a:gd name="connsiteY1" fmla="*/ 187 h 4217"/>
                      <a:gd name="connsiteX2" fmla="*/ 885 w 4766"/>
                      <a:gd name="connsiteY2" fmla="*/ 3807 h 4217"/>
                      <a:gd name="connsiteX3" fmla="*/ 4409 w 4766"/>
                      <a:gd name="connsiteY3" fmla="*/ 2854 h 4217"/>
                      <a:gd name="connsiteX4" fmla="*/ 4409 w 4766"/>
                      <a:gd name="connsiteY4" fmla="*/ 854 h 4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6" h="4217">
                        <a:moveTo>
                          <a:pt x="4409" y="854"/>
                        </a:moveTo>
                        <a:cubicBezTo>
                          <a:pt x="3838" y="-4"/>
                          <a:pt x="2790" y="-194"/>
                          <a:pt x="1456" y="187"/>
                        </a:cubicBezTo>
                        <a:cubicBezTo>
                          <a:pt x="-163" y="568"/>
                          <a:pt x="-544" y="2854"/>
                          <a:pt x="885" y="3807"/>
                        </a:cubicBezTo>
                        <a:cubicBezTo>
                          <a:pt x="2123" y="4569"/>
                          <a:pt x="3266" y="4283"/>
                          <a:pt x="4409" y="2854"/>
                        </a:cubicBezTo>
                        <a:cubicBezTo>
                          <a:pt x="4885" y="2283"/>
                          <a:pt x="4885" y="1425"/>
                          <a:pt x="4409" y="854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7" name="Freeform: Shape 16696">
                    <a:extLst>
                      <a:ext uri="{FF2B5EF4-FFF2-40B4-BE49-F238E27FC236}">
                        <a16:creationId xmlns:a16="http://schemas.microsoft.com/office/drawing/2014/main" id="{7603AE3E-DF98-F499-1152-2359F6226DF9}"/>
                      </a:ext>
                    </a:extLst>
                  </p:cNvPr>
                  <p:cNvSpPr/>
                  <p:nvPr/>
                </p:nvSpPr>
                <p:spPr>
                  <a:xfrm>
                    <a:off x="6793610" y="4553894"/>
                    <a:ext cx="4381" cy="3349"/>
                  </a:xfrm>
                  <a:custGeom>
                    <a:avLst/>
                    <a:gdLst>
                      <a:gd name="connsiteX0" fmla="*/ 0 w 4381"/>
                      <a:gd name="connsiteY0" fmla="*/ 1722 h 3349"/>
                      <a:gd name="connsiteX1" fmla="*/ 2191 w 4381"/>
                      <a:gd name="connsiteY1" fmla="*/ 3342 h 3349"/>
                      <a:gd name="connsiteX2" fmla="*/ 4382 w 4381"/>
                      <a:gd name="connsiteY2" fmla="*/ 1627 h 3349"/>
                      <a:gd name="connsiteX3" fmla="*/ 2191 w 4381"/>
                      <a:gd name="connsiteY3" fmla="*/ 8 h 3349"/>
                      <a:gd name="connsiteX4" fmla="*/ 0 w 4381"/>
                      <a:gd name="connsiteY4" fmla="*/ 1722 h 3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1" h="3349">
                        <a:moveTo>
                          <a:pt x="0" y="1722"/>
                        </a:moveTo>
                        <a:cubicBezTo>
                          <a:pt x="0" y="2675"/>
                          <a:pt x="1048" y="3437"/>
                          <a:pt x="2191" y="3342"/>
                        </a:cubicBezTo>
                        <a:cubicBezTo>
                          <a:pt x="3429" y="3342"/>
                          <a:pt x="4382" y="2484"/>
                          <a:pt x="4382" y="1627"/>
                        </a:cubicBezTo>
                        <a:cubicBezTo>
                          <a:pt x="4382" y="675"/>
                          <a:pt x="3334" y="-87"/>
                          <a:pt x="2191" y="8"/>
                        </a:cubicBezTo>
                        <a:cubicBezTo>
                          <a:pt x="953" y="8"/>
                          <a:pt x="0" y="865"/>
                          <a:pt x="0" y="1722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8" name="Freeform: Shape 16697">
                    <a:extLst>
                      <a:ext uri="{FF2B5EF4-FFF2-40B4-BE49-F238E27FC236}">
                        <a16:creationId xmlns:a16="http://schemas.microsoft.com/office/drawing/2014/main" id="{5CCA002D-E774-1FEE-91AC-FB97DD27CFAD}"/>
                      </a:ext>
                    </a:extLst>
                  </p:cNvPr>
                  <p:cNvSpPr/>
                  <p:nvPr/>
                </p:nvSpPr>
                <p:spPr>
                  <a:xfrm>
                    <a:off x="7424443" y="4561713"/>
                    <a:ext cx="4015" cy="6095"/>
                  </a:xfrm>
                  <a:custGeom>
                    <a:avLst/>
                    <a:gdLst>
                      <a:gd name="connsiteX0" fmla="*/ 1817 w 4015"/>
                      <a:gd name="connsiteY0" fmla="*/ 6096 h 6095"/>
                      <a:gd name="connsiteX1" fmla="*/ 4008 w 4015"/>
                      <a:gd name="connsiteY1" fmla="*/ 3143 h 6095"/>
                      <a:gd name="connsiteX2" fmla="*/ 2198 w 4015"/>
                      <a:gd name="connsiteY2" fmla="*/ 0 h 6095"/>
                      <a:gd name="connsiteX3" fmla="*/ 7 w 4015"/>
                      <a:gd name="connsiteY3" fmla="*/ 2953 h 6095"/>
                      <a:gd name="connsiteX4" fmla="*/ 1817 w 4015"/>
                      <a:gd name="connsiteY4" fmla="*/ 6096 h 6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5" h="6095">
                        <a:moveTo>
                          <a:pt x="1817" y="6096"/>
                        </a:moveTo>
                        <a:cubicBezTo>
                          <a:pt x="2960" y="6096"/>
                          <a:pt x="3913" y="4858"/>
                          <a:pt x="4008" y="3143"/>
                        </a:cubicBezTo>
                        <a:cubicBezTo>
                          <a:pt x="4103" y="1429"/>
                          <a:pt x="3246" y="0"/>
                          <a:pt x="2198" y="0"/>
                        </a:cubicBezTo>
                        <a:cubicBezTo>
                          <a:pt x="1055" y="0"/>
                          <a:pt x="103" y="1238"/>
                          <a:pt x="7" y="2953"/>
                        </a:cubicBezTo>
                        <a:cubicBezTo>
                          <a:pt x="-88" y="4667"/>
                          <a:pt x="769" y="6096"/>
                          <a:pt x="1817" y="60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99" name="Freeform: Shape 16698">
                    <a:extLst>
                      <a:ext uri="{FF2B5EF4-FFF2-40B4-BE49-F238E27FC236}">
                        <a16:creationId xmlns:a16="http://schemas.microsoft.com/office/drawing/2014/main" id="{6BAF13FA-11FA-0A78-CBC1-D36B594C33A4}"/>
                      </a:ext>
                    </a:extLst>
                  </p:cNvPr>
                  <p:cNvSpPr/>
                  <p:nvPr/>
                </p:nvSpPr>
                <p:spPr>
                  <a:xfrm>
                    <a:off x="7411973" y="4563236"/>
                    <a:ext cx="4762" cy="4953"/>
                  </a:xfrm>
                  <a:custGeom>
                    <a:avLst/>
                    <a:gdLst>
                      <a:gd name="connsiteX0" fmla="*/ 0 w 4762"/>
                      <a:gd name="connsiteY0" fmla="*/ 2477 h 4953"/>
                      <a:gd name="connsiteX1" fmla="*/ 2381 w 4762"/>
                      <a:gd name="connsiteY1" fmla="*/ 4953 h 4953"/>
                      <a:gd name="connsiteX2" fmla="*/ 4763 w 4762"/>
                      <a:gd name="connsiteY2" fmla="*/ 2477 h 4953"/>
                      <a:gd name="connsiteX3" fmla="*/ 2381 w 4762"/>
                      <a:gd name="connsiteY3" fmla="*/ 0 h 4953"/>
                      <a:gd name="connsiteX4" fmla="*/ 0 w 4762"/>
                      <a:gd name="connsiteY4" fmla="*/ 2477 h 4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4953">
                        <a:moveTo>
                          <a:pt x="0" y="2477"/>
                        </a:moveTo>
                        <a:cubicBezTo>
                          <a:pt x="0" y="3810"/>
                          <a:pt x="1048" y="4953"/>
                          <a:pt x="2381" y="4953"/>
                        </a:cubicBezTo>
                        <a:cubicBezTo>
                          <a:pt x="3715" y="4953"/>
                          <a:pt x="4763" y="3810"/>
                          <a:pt x="4763" y="2477"/>
                        </a:cubicBezTo>
                        <a:cubicBezTo>
                          <a:pt x="4763" y="1143"/>
                          <a:pt x="3715" y="0"/>
                          <a:pt x="2381" y="0"/>
                        </a:cubicBezTo>
                        <a:cubicBezTo>
                          <a:pt x="1048" y="0"/>
                          <a:pt x="0" y="1143"/>
                          <a:pt x="0" y="2477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0" name="Freeform: Shape 16699">
                    <a:extLst>
                      <a:ext uri="{FF2B5EF4-FFF2-40B4-BE49-F238E27FC236}">
                        <a16:creationId xmlns:a16="http://schemas.microsoft.com/office/drawing/2014/main" id="{A6A1AE7B-B4DC-182F-B180-375ACED47DF9}"/>
                      </a:ext>
                    </a:extLst>
                  </p:cNvPr>
                  <p:cNvSpPr/>
                  <p:nvPr/>
                </p:nvSpPr>
                <p:spPr>
                  <a:xfrm>
                    <a:off x="7488794" y="4575916"/>
                    <a:ext cx="4491" cy="4734"/>
                  </a:xfrm>
                  <a:custGeom>
                    <a:avLst/>
                    <a:gdLst>
                      <a:gd name="connsiteX0" fmla="*/ 1284 w 4491"/>
                      <a:gd name="connsiteY0" fmla="*/ 560 h 4734"/>
                      <a:gd name="connsiteX1" fmla="*/ 141 w 4491"/>
                      <a:gd name="connsiteY1" fmla="*/ 2370 h 4734"/>
                      <a:gd name="connsiteX2" fmla="*/ 1380 w 4491"/>
                      <a:gd name="connsiteY2" fmla="*/ 4656 h 4734"/>
                      <a:gd name="connsiteX3" fmla="*/ 3285 w 4491"/>
                      <a:gd name="connsiteY3" fmla="*/ 4465 h 4734"/>
                      <a:gd name="connsiteX4" fmla="*/ 4332 w 4491"/>
                      <a:gd name="connsiteY4" fmla="*/ 1989 h 4734"/>
                      <a:gd name="connsiteX5" fmla="*/ 3570 w 4491"/>
                      <a:gd name="connsiteY5" fmla="*/ 655 h 4734"/>
                      <a:gd name="connsiteX6" fmla="*/ 1284 w 4491"/>
                      <a:gd name="connsiteY6" fmla="*/ 560 h 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91" h="4734">
                        <a:moveTo>
                          <a:pt x="1284" y="560"/>
                        </a:moveTo>
                        <a:cubicBezTo>
                          <a:pt x="713" y="1036"/>
                          <a:pt x="427" y="1703"/>
                          <a:pt x="141" y="2370"/>
                        </a:cubicBezTo>
                        <a:cubicBezTo>
                          <a:pt x="-239" y="3608"/>
                          <a:pt x="141" y="4370"/>
                          <a:pt x="1380" y="4656"/>
                        </a:cubicBezTo>
                        <a:cubicBezTo>
                          <a:pt x="2046" y="4846"/>
                          <a:pt x="2713" y="4656"/>
                          <a:pt x="3285" y="4465"/>
                        </a:cubicBezTo>
                        <a:cubicBezTo>
                          <a:pt x="4428" y="3989"/>
                          <a:pt x="4713" y="3132"/>
                          <a:pt x="4332" y="1989"/>
                        </a:cubicBezTo>
                        <a:cubicBezTo>
                          <a:pt x="4142" y="1513"/>
                          <a:pt x="3856" y="1036"/>
                          <a:pt x="3570" y="655"/>
                        </a:cubicBezTo>
                        <a:cubicBezTo>
                          <a:pt x="2809" y="-202"/>
                          <a:pt x="2046" y="-202"/>
                          <a:pt x="1284" y="560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1" name="Freeform: Shape 16700">
                    <a:extLst>
                      <a:ext uri="{FF2B5EF4-FFF2-40B4-BE49-F238E27FC236}">
                        <a16:creationId xmlns:a16="http://schemas.microsoft.com/office/drawing/2014/main" id="{D6B9372B-366D-E18B-FE6A-DA3D851572C9}"/>
                      </a:ext>
                    </a:extLst>
                  </p:cNvPr>
                  <p:cNvSpPr/>
                  <p:nvPr/>
                </p:nvSpPr>
                <p:spPr>
                  <a:xfrm>
                    <a:off x="7469976" y="4578059"/>
                    <a:ext cx="3914" cy="4971"/>
                  </a:xfrm>
                  <a:custGeom>
                    <a:avLst/>
                    <a:gdLst>
                      <a:gd name="connsiteX0" fmla="*/ 3148 w 3914"/>
                      <a:gd name="connsiteY0" fmla="*/ 608 h 4971"/>
                      <a:gd name="connsiteX1" fmla="*/ 195 w 3914"/>
                      <a:gd name="connsiteY1" fmla="*/ 1180 h 4971"/>
                      <a:gd name="connsiteX2" fmla="*/ 385 w 3914"/>
                      <a:gd name="connsiteY2" fmla="*/ 4037 h 4971"/>
                      <a:gd name="connsiteX3" fmla="*/ 2767 w 3914"/>
                      <a:gd name="connsiteY3" fmla="*/ 4609 h 4971"/>
                      <a:gd name="connsiteX4" fmla="*/ 3053 w 3914"/>
                      <a:gd name="connsiteY4" fmla="*/ 608 h 4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4" h="4971">
                        <a:moveTo>
                          <a:pt x="3148" y="608"/>
                        </a:moveTo>
                        <a:cubicBezTo>
                          <a:pt x="2290" y="-440"/>
                          <a:pt x="671" y="-59"/>
                          <a:pt x="195" y="1180"/>
                        </a:cubicBezTo>
                        <a:cubicBezTo>
                          <a:pt x="-91" y="2037"/>
                          <a:pt x="-91" y="3084"/>
                          <a:pt x="385" y="4037"/>
                        </a:cubicBezTo>
                        <a:cubicBezTo>
                          <a:pt x="767" y="4990"/>
                          <a:pt x="2005" y="5275"/>
                          <a:pt x="2767" y="4609"/>
                        </a:cubicBezTo>
                        <a:cubicBezTo>
                          <a:pt x="4196" y="3370"/>
                          <a:pt x="4291" y="2037"/>
                          <a:pt x="3053" y="60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2" name="Freeform: Shape 16701">
                    <a:extLst>
                      <a:ext uri="{FF2B5EF4-FFF2-40B4-BE49-F238E27FC236}">
                        <a16:creationId xmlns:a16="http://schemas.microsoft.com/office/drawing/2014/main" id="{B8013B69-1916-ECEA-9628-FD5DBF3CF961}"/>
                      </a:ext>
                    </a:extLst>
                  </p:cNvPr>
                  <p:cNvSpPr/>
                  <p:nvPr/>
                </p:nvSpPr>
                <p:spPr>
                  <a:xfrm>
                    <a:off x="7453643" y="4577878"/>
                    <a:ext cx="5051" cy="9865"/>
                  </a:xfrm>
                  <a:custGeom>
                    <a:avLst/>
                    <a:gdLst>
                      <a:gd name="connsiteX0" fmla="*/ 3669 w 5051"/>
                      <a:gd name="connsiteY0" fmla="*/ 9838 h 9865"/>
                      <a:gd name="connsiteX1" fmla="*/ 4812 w 5051"/>
                      <a:gd name="connsiteY1" fmla="*/ 4409 h 9865"/>
                      <a:gd name="connsiteX2" fmla="*/ 1383 w 5051"/>
                      <a:gd name="connsiteY2" fmla="*/ 27 h 9865"/>
                      <a:gd name="connsiteX3" fmla="*/ 240 w 5051"/>
                      <a:gd name="connsiteY3" fmla="*/ 5457 h 9865"/>
                      <a:gd name="connsiteX4" fmla="*/ 3669 w 5051"/>
                      <a:gd name="connsiteY4" fmla="*/ 9838 h 9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1" h="9865">
                        <a:moveTo>
                          <a:pt x="3669" y="9838"/>
                        </a:moveTo>
                        <a:cubicBezTo>
                          <a:pt x="4907" y="9552"/>
                          <a:pt x="5383" y="7076"/>
                          <a:pt x="4812" y="4409"/>
                        </a:cubicBezTo>
                        <a:cubicBezTo>
                          <a:pt x="4240" y="1742"/>
                          <a:pt x="2717" y="-259"/>
                          <a:pt x="1383" y="27"/>
                        </a:cubicBezTo>
                        <a:cubicBezTo>
                          <a:pt x="145" y="313"/>
                          <a:pt x="-332" y="2790"/>
                          <a:pt x="240" y="5457"/>
                        </a:cubicBezTo>
                        <a:cubicBezTo>
                          <a:pt x="811" y="8124"/>
                          <a:pt x="2336" y="10124"/>
                          <a:pt x="3669" y="9838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3" name="Freeform: Shape 16702">
                    <a:extLst>
                      <a:ext uri="{FF2B5EF4-FFF2-40B4-BE49-F238E27FC236}">
                        <a16:creationId xmlns:a16="http://schemas.microsoft.com/office/drawing/2014/main" id="{17ACA8AA-79E7-E8F5-5B3B-04E791A0614B}"/>
                      </a:ext>
                    </a:extLst>
                  </p:cNvPr>
                  <p:cNvSpPr/>
                  <p:nvPr/>
                </p:nvSpPr>
                <p:spPr>
                  <a:xfrm>
                    <a:off x="7430749" y="4578989"/>
                    <a:ext cx="6453" cy="6690"/>
                  </a:xfrm>
                  <a:custGeom>
                    <a:avLst/>
                    <a:gdLst>
                      <a:gd name="connsiteX0" fmla="*/ 5703 w 6453"/>
                      <a:gd name="connsiteY0" fmla="*/ 5869 h 6690"/>
                      <a:gd name="connsiteX1" fmla="*/ 5322 w 6453"/>
                      <a:gd name="connsiteY1" fmla="*/ 1202 h 6690"/>
                      <a:gd name="connsiteX2" fmla="*/ 751 w 6453"/>
                      <a:gd name="connsiteY2" fmla="*/ 821 h 6690"/>
                      <a:gd name="connsiteX3" fmla="*/ 1131 w 6453"/>
                      <a:gd name="connsiteY3" fmla="*/ 5488 h 6690"/>
                      <a:gd name="connsiteX4" fmla="*/ 5703 w 6453"/>
                      <a:gd name="connsiteY4" fmla="*/ 5869 h 6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53" h="6690">
                        <a:moveTo>
                          <a:pt x="5703" y="5869"/>
                        </a:moveTo>
                        <a:cubicBezTo>
                          <a:pt x="6846" y="4726"/>
                          <a:pt x="6656" y="2631"/>
                          <a:pt x="5322" y="1202"/>
                        </a:cubicBezTo>
                        <a:cubicBezTo>
                          <a:pt x="3989" y="-227"/>
                          <a:pt x="1894" y="-417"/>
                          <a:pt x="751" y="821"/>
                        </a:cubicBezTo>
                        <a:cubicBezTo>
                          <a:pt x="-392" y="1964"/>
                          <a:pt x="-202" y="4155"/>
                          <a:pt x="1131" y="5488"/>
                        </a:cubicBezTo>
                        <a:cubicBezTo>
                          <a:pt x="2465" y="6917"/>
                          <a:pt x="4560" y="7108"/>
                          <a:pt x="5703" y="5869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4" name="Freeform: Shape 16703">
                    <a:extLst>
                      <a:ext uri="{FF2B5EF4-FFF2-40B4-BE49-F238E27FC236}">
                        <a16:creationId xmlns:a16="http://schemas.microsoft.com/office/drawing/2014/main" id="{9DC93E5C-1CA9-1437-3D66-A43B41DED6C6}"/>
                      </a:ext>
                    </a:extLst>
                  </p:cNvPr>
                  <p:cNvSpPr/>
                  <p:nvPr/>
                </p:nvSpPr>
                <p:spPr>
                  <a:xfrm>
                    <a:off x="7443659" y="4590728"/>
                    <a:ext cx="4672" cy="5552"/>
                  </a:xfrm>
                  <a:custGeom>
                    <a:avLst/>
                    <a:gdLst>
                      <a:gd name="connsiteX0" fmla="*/ 2414 w 4672"/>
                      <a:gd name="connsiteY0" fmla="*/ 321 h 5552"/>
                      <a:gd name="connsiteX1" fmla="*/ 223 w 4672"/>
                      <a:gd name="connsiteY1" fmla="*/ 893 h 5552"/>
                      <a:gd name="connsiteX2" fmla="*/ 1080 w 4672"/>
                      <a:gd name="connsiteY2" fmla="*/ 4703 h 5552"/>
                      <a:gd name="connsiteX3" fmla="*/ 4033 w 4672"/>
                      <a:gd name="connsiteY3" fmla="*/ 4894 h 5552"/>
                      <a:gd name="connsiteX4" fmla="*/ 2414 w 4672"/>
                      <a:gd name="connsiteY4" fmla="*/ 321 h 5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72" h="5552">
                        <a:moveTo>
                          <a:pt x="2414" y="321"/>
                        </a:moveTo>
                        <a:cubicBezTo>
                          <a:pt x="1462" y="-250"/>
                          <a:pt x="699" y="-60"/>
                          <a:pt x="223" y="893"/>
                        </a:cubicBezTo>
                        <a:cubicBezTo>
                          <a:pt x="-253" y="1750"/>
                          <a:pt x="33" y="2988"/>
                          <a:pt x="1080" y="4703"/>
                        </a:cubicBezTo>
                        <a:cubicBezTo>
                          <a:pt x="1747" y="5751"/>
                          <a:pt x="3271" y="5846"/>
                          <a:pt x="4033" y="4894"/>
                        </a:cubicBezTo>
                        <a:cubicBezTo>
                          <a:pt x="5271" y="3370"/>
                          <a:pt x="4700" y="1846"/>
                          <a:pt x="2414" y="32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5" name="Freeform: Shape 16704">
                    <a:extLst>
                      <a:ext uri="{FF2B5EF4-FFF2-40B4-BE49-F238E27FC236}">
                        <a16:creationId xmlns:a16="http://schemas.microsoft.com/office/drawing/2014/main" id="{133A9FF9-46D4-1F9E-B4FB-BEF7627E1FA9}"/>
                      </a:ext>
                    </a:extLst>
                  </p:cNvPr>
                  <p:cNvSpPr/>
                  <p:nvPr/>
                </p:nvSpPr>
                <p:spPr>
                  <a:xfrm>
                    <a:off x="7448930" y="4595996"/>
                    <a:ext cx="5333" cy="4489"/>
                  </a:xfrm>
                  <a:custGeom>
                    <a:avLst/>
                    <a:gdLst>
                      <a:gd name="connsiteX0" fmla="*/ 0 w 5333"/>
                      <a:gd name="connsiteY0" fmla="*/ 2388 h 4489"/>
                      <a:gd name="connsiteX1" fmla="*/ 2763 w 5333"/>
                      <a:gd name="connsiteY1" fmla="*/ 4483 h 4489"/>
                      <a:gd name="connsiteX2" fmla="*/ 5334 w 5333"/>
                      <a:gd name="connsiteY2" fmla="*/ 2102 h 4489"/>
                      <a:gd name="connsiteX3" fmla="*/ 2572 w 5333"/>
                      <a:gd name="connsiteY3" fmla="*/ 7 h 4489"/>
                      <a:gd name="connsiteX4" fmla="*/ 0 w 5333"/>
                      <a:gd name="connsiteY4" fmla="*/ 2388 h 4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33" h="4489">
                        <a:moveTo>
                          <a:pt x="0" y="2388"/>
                        </a:moveTo>
                        <a:cubicBezTo>
                          <a:pt x="0" y="3626"/>
                          <a:pt x="1334" y="4579"/>
                          <a:pt x="2763" y="4483"/>
                        </a:cubicBezTo>
                        <a:cubicBezTo>
                          <a:pt x="4191" y="4483"/>
                          <a:pt x="5334" y="3340"/>
                          <a:pt x="5334" y="2102"/>
                        </a:cubicBezTo>
                        <a:cubicBezTo>
                          <a:pt x="5334" y="864"/>
                          <a:pt x="4096" y="-89"/>
                          <a:pt x="2572" y="7"/>
                        </a:cubicBezTo>
                        <a:cubicBezTo>
                          <a:pt x="1143" y="7"/>
                          <a:pt x="0" y="1150"/>
                          <a:pt x="0" y="238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6" name="Freeform: Shape 16705">
                    <a:extLst>
                      <a:ext uri="{FF2B5EF4-FFF2-40B4-BE49-F238E27FC236}">
                        <a16:creationId xmlns:a16="http://schemas.microsoft.com/office/drawing/2014/main" id="{1413924B-27CA-3D07-C3C1-A37BA328E8C6}"/>
                      </a:ext>
                    </a:extLst>
                  </p:cNvPr>
                  <p:cNvSpPr/>
                  <p:nvPr/>
                </p:nvSpPr>
                <p:spPr>
                  <a:xfrm>
                    <a:off x="7429258" y="4596761"/>
                    <a:ext cx="9624" cy="6887"/>
                  </a:xfrm>
                  <a:custGeom>
                    <a:avLst/>
                    <a:gdLst>
                      <a:gd name="connsiteX0" fmla="*/ 241 w 9624"/>
                      <a:gd name="connsiteY0" fmla="*/ 2385 h 6887"/>
                      <a:gd name="connsiteX1" fmla="*/ 1765 w 9624"/>
                      <a:gd name="connsiteY1" fmla="*/ 5242 h 6887"/>
                      <a:gd name="connsiteX2" fmla="*/ 4242 w 9624"/>
                      <a:gd name="connsiteY2" fmla="*/ 6862 h 6887"/>
                      <a:gd name="connsiteX3" fmla="*/ 9195 w 9624"/>
                      <a:gd name="connsiteY3" fmla="*/ 4290 h 6887"/>
                      <a:gd name="connsiteX4" fmla="*/ 8814 w 9624"/>
                      <a:gd name="connsiteY4" fmla="*/ 1813 h 6887"/>
                      <a:gd name="connsiteX5" fmla="*/ 1099 w 9624"/>
                      <a:gd name="connsiteY5" fmla="*/ 289 h 6887"/>
                      <a:gd name="connsiteX6" fmla="*/ 146 w 9624"/>
                      <a:gd name="connsiteY6" fmla="*/ 2385 h 6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24" h="6887">
                        <a:moveTo>
                          <a:pt x="241" y="2385"/>
                        </a:moveTo>
                        <a:lnTo>
                          <a:pt x="1765" y="5242"/>
                        </a:lnTo>
                        <a:cubicBezTo>
                          <a:pt x="2336" y="6195"/>
                          <a:pt x="3099" y="6766"/>
                          <a:pt x="4242" y="6862"/>
                        </a:cubicBezTo>
                        <a:cubicBezTo>
                          <a:pt x="6147" y="7052"/>
                          <a:pt x="7861" y="6195"/>
                          <a:pt x="9195" y="4290"/>
                        </a:cubicBezTo>
                        <a:cubicBezTo>
                          <a:pt x="9862" y="3338"/>
                          <a:pt x="9766" y="2480"/>
                          <a:pt x="8814" y="1813"/>
                        </a:cubicBezTo>
                        <a:cubicBezTo>
                          <a:pt x="6623" y="99"/>
                          <a:pt x="4051" y="-377"/>
                          <a:pt x="1099" y="289"/>
                        </a:cubicBezTo>
                        <a:cubicBezTo>
                          <a:pt x="146" y="480"/>
                          <a:pt x="-235" y="1528"/>
                          <a:pt x="146" y="2385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7" name="Freeform: Shape 16706">
                    <a:extLst>
                      <a:ext uri="{FF2B5EF4-FFF2-40B4-BE49-F238E27FC236}">
                        <a16:creationId xmlns:a16="http://schemas.microsoft.com/office/drawing/2014/main" id="{C33EDDAB-1465-4DC0-E030-C160598A0939}"/>
                      </a:ext>
                    </a:extLst>
                  </p:cNvPr>
                  <p:cNvSpPr/>
                  <p:nvPr/>
                </p:nvSpPr>
                <p:spPr>
                  <a:xfrm>
                    <a:off x="7463858" y="4599643"/>
                    <a:ext cx="7372" cy="4185"/>
                  </a:xfrm>
                  <a:custGeom>
                    <a:avLst/>
                    <a:gdLst>
                      <a:gd name="connsiteX0" fmla="*/ 6503 w 7372"/>
                      <a:gd name="connsiteY0" fmla="*/ 3408 h 4185"/>
                      <a:gd name="connsiteX1" fmla="*/ 6598 w 7372"/>
                      <a:gd name="connsiteY1" fmla="*/ 741 h 4185"/>
                      <a:gd name="connsiteX2" fmla="*/ 2217 w 7372"/>
                      <a:gd name="connsiteY2" fmla="*/ 360 h 4185"/>
                      <a:gd name="connsiteX3" fmla="*/ 2502 w 7372"/>
                      <a:gd name="connsiteY3" fmla="*/ 4075 h 4185"/>
                      <a:gd name="connsiteX4" fmla="*/ 6503 w 7372"/>
                      <a:gd name="connsiteY4" fmla="*/ 3408 h 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2" h="4185">
                        <a:moveTo>
                          <a:pt x="6503" y="3408"/>
                        </a:moveTo>
                        <a:cubicBezTo>
                          <a:pt x="7646" y="2932"/>
                          <a:pt x="7646" y="1313"/>
                          <a:pt x="6598" y="741"/>
                        </a:cubicBezTo>
                        <a:cubicBezTo>
                          <a:pt x="4883" y="-116"/>
                          <a:pt x="3360" y="-211"/>
                          <a:pt x="2217" y="360"/>
                        </a:cubicBezTo>
                        <a:cubicBezTo>
                          <a:pt x="-831" y="1884"/>
                          <a:pt x="-736" y="3123"/>
                          <a:pt x="2502" y="4075"/>
                        </a:cubicBezTo>
                        <a:cubicBezTo>
                          <a:pt x="3454" y="4361"/>
                          <a:pt x="4788" y="4075"/>
                          <a:pt x="6503" y="3408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8" name="Freeform: Shape 16707">
                    <a:extLst>
                      <a:ext uri="{FF2B5EF4-FFF2-40B4-BE49-F238E27FC236}">
                        <a16:creationId xmlns:a16="http://schemas.microsoft.com/office/drawing/2014/main" id="{AD51B5A5-1450-111B-DBDE-83A5641B7A0A}"/>
                      </a:ext>
                    </a:extLst>
                  </p:cNvPr>
                  <p:cNvSpPr/>
                  <p:nvPr/>
                </p:nvSpPr>
                <p:spPr>
                  <a:xfrm>
                    <a:off x="6766107" y="4609036"/>
                    <a:ext cx="4714" cy="5271"/>
                  </a:xfrm>
                  <a:custGeom>
                    <a:avLst/>
                    <a:gdLst>
                      <a:gd name="connsiteX0" fmla="*/ 833 w 4714"/>
                      <a:gd name="connsiteY0" fmla="*/ 4969 h 5271"/>
                      <a:gd name="connsiteX1" fmla="*/ 4167 w 4714"/>
                      <a:gd name="connsiteY1" fmla="*/ 3921 h 5271"/>
                      <a:gd name="connsiteX2" fmla="*/ 3881 w 4714"/>
                      <a:gd name="connsiteY2" fmla="*/ 302 h 5271"/>
                      <a:gd name="connsiteX3" fmla="*/ 547 w 4714"/>
                      <a:gd name="connsiteY3" fmla="*/ 1350 h 5271"/>
                      <a:gd name="connsiteX4" fmla="*/ 833 w 4714"/>
                      <a:gd name="connsiteY4" fmla="*/ 4969 h 5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14" h="5271">
                        <a:moveTo>
                          <a:pt x="833" y="4969"/>
                        </a:moveTo>
                        <a:cubicBezTo>
                          <a:pt x="1881" y="5636"/>
                          <a:pt x="3310" y="5160"/>
                          <a:pt x="4167" y="3921"/>
                        </a:cubicBezTo>
                        <a:cubicBezTo>
                          <a:pt x="5024" y="2683"/>
                          <a:pt x="4833" y="1064"/>
                          <a:pt x="3881" y="302"/>
                        </a:cubicBezTo>
                        <a:cubicBezTo>
                          <a:pt x="2834" y="-365"/>
                          <a:pt x="1405" y="111"/>
                          <a:pt x="547" y="1350"/>
                        </a:cubicBezTo>
                        <a:cubicBezTo>
                          <a:pt x="-310" y="2683"/>
                          <a:pt x="-119" y="4207"/>
                          <a:pt x="833" y="4969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09" name="Freeform: Shape 16708">
                    <a:extLst>
                      <a:ext uri="{FF2B5EF4-FFF2-40B4-BE49-F238E27FC236}">
                        <a16:creationId xmlns:a16="http://schemas.microsoft.com/office/drawing/2014/main" id="{CAAEAECE-AB88-419C-2763-94A5937B35D5}"/>
                      </a:ext>
                    </a:extLst>
                  </p:cNvPr>
                  <p:cNvSpPr/>
                  <p:nvPr/>
                </p:nvSpPr>
                <p:spPr>
                  <a:xfrm>
                    <a:off x="6743515" y="4632033"/>
                    <a:ext cx="3649" cy="5458"/>
                  </a:xfrm>
                  <a:custGeom>
                    <a:avLst/>
                    <a:gdLst>
                      <a:gd name="connsiteX0" fmla="*/ 851 w 3649"/>
                      <a:gd name="connsiteY0" fmla="*/ 641 h 5458"/>
                      <a:gd name="connsiteX1" fmla="*/ 470 w 3649"/>
                      <a:gd name="connsiteY1" fmla="*/ 4641 h 5458"/>
                      <a:gd name="connsiteX2" fmla="*/ 2756 w 3649"/>
                      <a:gd name="connsiteY2" fmla="*/ 4832 h 5458"/>
                      <a:gd name="connsiteX3" fmla="*/ 3328 w 3649"/>
                      <a:gd name="connsiteY3" fmla="*/ 1022 h 5458"/>
                      <a:gd name="connsiteX4" fmla="*/ 947 w 3649"/>
                      <a:gd name="connsiteY4" fmla="*/ 641 h 5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49" h="5458">
                        <a:moveTo>
                          <a:pt x="851" y="641"/>
                        </a:moveTo>
                        <a:cubicBezTo>
                          <a:pt x="-102" y="1593"/>
                          <a:pt x="-292" y="2927"/>
                          <a:pt x="470" y="4641"/>
                        </a:cubicBezTo>
                        <a:cubicBezTo>
                          <a:pt x="851" y="5594"/>
                          <a:pt x="2185" y="5784"/>
                          <a:pt x="2756" y="4832"/>
                        </a:cubicBezTo>
                        <a:cubicBezTo>
                          <a:pt x="3709" y="3403"/>
                          <a:pt x="3899" y="2165"/>
                          <a:pt x="3328" y="1022"/>
                        </a:cubicBezTo>
                        <a:cubicBezTo>
                          <a:pt x="2756" y="-216"/>
                          <a:pt x="1899" y="-312"/>
                          <a:pt x="947" y="641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0" name="Freeform: Shape 16709">
                    <a:extLst>
                      <a:ext uri="{FF2B5EF4-FFF2-40B4-BE49-F238E27FC236}">
                        <a16:creationId xmlns:a16="http://schemas.microsoft.com/office/drawing/2014/main" id="{E8CA54C5-D7F0-CF12-9F34-42E081175FEC}"/>
                      </a:ext>
                    </a:extLst>
                  </p:cNvPr>
                  <p:cNvSpPr/>
                  <p:nvPr/>
                </p:nvSpPr>
                <p:spPr>
                  <a:xfrm>
                    <a:off x="7494834" y="4686365"/>
                    <a:ext cx="4965" cy="3582"/>
                  </a:xfrm>
                  <a:custGeom>
                    <a:avLst/>
                    <a:gdLst>
                      <a:gd name="connsiteX0" fmla="*/ 6 w 4965"/>
                      <a:gd name="connsiteY0" fmla="*/ 2030 h 3582"/>
                      <a:gd name="connsiteX1" fmla="*/ 2673 w 4965"/>
                      <a:gd name="connsiteY1" fmla="*/ 3554 h 3582"/>
                      <a:gd name="connsiteX2" fmla="*/ 4959 w 4965"/>
                      <a:gd name="connsiteY2" fmla="*/ 1553 h 3582"/>
                      <a:gd name="connsiteX3" fmla="*/ 2292 w 4965"/>
                      <a:gd name="connsiteY3" fmla="*/ 29 h 3582"/>
                      <a:gd name="connsiteX4" fmla="*/ 6 w 4965"/>
                      <a:gd name="connsiteY4" fmla="*/ 2030 h 3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65" h="3582">
                        <a:moveTo>
                          <a:pt x="6" y="2030"/>
                        </a:moveTo>
                        <a:cubicBezTo>
                          <a:pt x="6" y="2982"/>
                          <a:pt x="1244" y="3744"/>
                          <a:pt x="2673" y="3554"/>
                        </a:cubicBezTo>
                        <a:cubicBezTo>
                          <a:pt x="4007" y="3458"/>
                          <a:pt x="5055" y="2506"/>
                          <a:pt x="4959" y="1553"/>
                        </a:cubicBezTo>
                        <a:cubicBezTo>
                          <a:pt x="4959" y="601"/>
                          <a:pt x="3626" y="-161"/>
                          <a:pt x="2292" y="29"/>
                        </a:cubicBezTo>
                        <a:cubicBezTo>
                          <a:pt x="959" y="124"/>
                          <a:pt x="-89" y="1077"/>
                          <a:pt x="6" y="2030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1" name="Freeform: Shape 16710">
                    <a:extLst>
                      <a:ext uri="{FF2B5EF4-FFF2-40B4-BE49-F238E27FC236}">
                        <a16:creationId xmlns:a16="http://schemas.microsoft.com/office/drawing/2014/main" id="{A812DB4F-0DA0-E092-2A4D-88E60BE66FB4}"/>
                      </a:ext>
                    </a:extLst>
                  </p:cNvPr>
                  <p:cNvSpPr/>
                  <p:nvPr/>
                </p:nvSpPr>
                <p:spPr>
                  <a:xfrm>
                    <a:off x="7385956" y="4698053"/>
                    <a:ext cx="4313" cy="5542"/>
                  </a:xfrm>
                  <a:custGeom>
                    <a:avLst/>
                    <a:gdLst>
                      <a:gd name="connsiteX0" fmla="*/ 394 w 4313"/>
                      <a:gd name="connsiteY0" fmla="*/ 5391 h 5542"/>
                      <a:gd name="connsiteX1" fmla="*/ 3443 w 4313"/>
                      <a:gd name="connsiteY1" fmla="*/ 3677 h 5542"/>
                      <a:gd name="connsiteX2" fmla="*/ 3919 w 4313"/>
                      <a:gd name="connsiteY2" fmla="*/ 152 h 5542"/>
                      <a:gd name="connsiteX3" fmla="*/ 871 w 4313"/>
                      <a:gd name="connsiteY3" fmla="*/ 1772 h 5542"/>
                      <a:gd name="connsiteX4" fmla="*/ 394 w 4313"/>
                      <a:gd name="connsiteY4" fmla="*/ 5296 h 5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3" h="5542">
                        <a:moveTo>
                          <a:pt x="394" y="5391"/>
                        </a:moveTo>
                        <a:cubicBezTo>
                          <a:pt x="1061" y="5867"/>
                          <a:pt x="2490" y="5201"/>
                          <a:pt x="3443" y="3677"/>
                        </a:cubicBezTo>
                        <a:cubicBezTo>
                          <a:pt x="4395" y="2248"/>
                          <a:pt x="4585" y="629"/>
                          <a:pt x="3919" y="152"/>
                        </a:cubicBezTo>
                        <a:cubicBezTo>
                          <a:pt x="3252" y="-324"/>
                          <a:pt x="1823" y="343"/>
                          <a:pt x="871" y="1772"/>
                        </a:cubicBezTo>
                        <a:cubicBezTo>
                          <a:pt x="-82" y="3200"/>
                          <a:pt x="-272" y="4820"/>
                          <a:pt x="394" y="5296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2" name="Freeform: Shape 16711">
                    <a:extLst>
                      <a:ext uri="{FF2B5EF4-FFF2-40B4-BE49-F238E27FC236}">
                        <a16:creationId xmlns:a16="http://schemas.microsoft.com/office/drawing/2014/main" id="{886267AF-C203-AEC3-CDF5-D3946C097586}"/>
                      </a:ext>
                    </a:extLst>
                  </p:cNvPr>
                  <p:cNvSpPr/>
                  <p:nvPr/>
                </p:nvSpPr>
                <p:spPr>
                  <a:xfrm>
                    <a:off x="7418050" y="4702656"/>
                    <a:ext cx="6134" cy="4720"/>
                  </a:xfrm>
                  <a:custGeom>
                    <a:avLst/>
                    <a:gdLst>
                      <a:gd name="connsiteX0" fmla="*/ 19 w 6134"/>
                      <a:gd name="connsiteY0" fmla="*/ 2789 h 4720"/>
                      <a:gd name="connsiteX1" fmla="*/ 3353 w 6134"/>
                      <a:gd name="connsiteY1" fmla="*/ 4694 h 4720"/>
                      <a:gd name="connsiteX2" fmla="*/ 6115 w 6134"/>
                      <a:gd name="connsiteY2" fmla="*/ 1932 h 4720"/>
                      <a:gd name="connsiteX3" fmla="*/ 2782 w 6134"/>
                      <a:gd name="connsiteY3" fmla="*/ 26 h 4720"/>
                      <a:gd name="connsiteX4" fmla="*/ 19 w 6134"/>
                      <a:gd name="connsiteY4" fmla="*/ 2789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34" h="4720">
                        <a:moveTo>
                          <a:pt x="19" y="2789"/>
                        </a:moveTo>
                        <a:cubicBezTo>
                          <a:pt x="210" y="4027"/>
                          <a:pt x="1734" y="4884"/>
                          <a:pt x="3353" y="4694"/>
                        </a:cubicBezTo>
                        <a:cubicBezTo>
                          <a:pt x="5068" y="4408"/>
                          <a:pt x="6306" y="3265"/>
                          <a:pt x="6115" y="1932"/>
                        </a:cubicBezTo>
                        <a:cubicBezTo>
                          <a:pt x="5925" y="693"/>
                          <a:pt x="4401" y="-164"/>
                          <a:pt x="2782" y="26"/>
                        </a:cubicBezTo>
                        <a:cubicBezTo>
                          <a:pt x="1067" y="312"/>
                          <a:pt x="-171" y="1455"/>
                          <a:pt x="19" y="2789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3" name="Freeform: Shape 16712">
                    <a:extLst>
                      <a:ext uri="{FF2B5EF4-FFF2-40B4-BE49-F238E27FC236}">
                        <a16:creationId xmlns:a16="http://schemas.microsoft.com/office/drawing/2014/main" id="{2F3C01FB-1FF3-2EA6-69F9-633EF07B0F3B}"/>
                      </a:ext>
                    </a:extLst>
                  </p:cNvPr>
                  <p:cNvSpPr/>
                  <p:nvPr/>
                </p:nvSpPr>
                <p:spPr>
                  <a:xfrm>
                    <a:off x="7366253" y="4709159"/>
                    <a:ext cx="4191" cy="4381"/>
                  </a:xfrm>
                  <a:custGeom>
                    <a:avLst/>
                    <a:gdLst>
                      <a:gd name="connsiteX0" fmla="*/ 0 w 4191"/>
                      <a:gd name="connsiteY0" fmla="*/ 2191 h 4381"/>
                      <a:gd name="connsiteX1" fmla="*/ 2096 w 4191"/>
                      <a:gd name="connsiteY1" fmla="*/ 4381 h 4381"/>
                      <a:gd name="connsiteX2" fmla="*/ 4191 w 4191"/>
                      <a:gd name="connsiteY2" fmla="*/ 2191 h 4381"/>
                      <a:gd name="connsiteX3" fmla="*/ 2096 w 4191"/>
                      <a:gd name="connsiteY3" fmla="*/ 0 h 4381"/>
                      <a:gd name="connsiteX4" fmla="*/ 0 w 4191"/>
                      <a:gd name="connsiteY4" fmla="*/ 2191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91" h="4381">
                        <a:moveTo>
                          <a:pt x="0" y="2191"/>
                        </a:moveTo>
                        <a:cubicBezTo>
                          <a:pt x="0" y="3334"/>
                          <a:pt x="953" y="4381"/>
                          <a:pt x="2096" y="4381"/>
                        </a:cubicBezTo>
                        <a:cubicBezTo>
                          <a:pt x="3239" y="4381"/>
                          <a:pt x="4191" y="3429"/>
                          <a:pt x="4191" y="2191"/>
                        </a:cubicBezTo>
                        <a:cubicBezTo>
                          <a:pt x="4191" y="953"/>
                          <a:pt x="3239" y="0"/>
                          <a:pt x="2096" y="0"/>
                        </a:cubicBezTo>
                        <a:cubicBezTo>
                          <a:pt x="953" y="0"/>
                          <a:pt x="0" y="953"/>
                          <a:pt x="0" y="2191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4" name="Freeform: Shape 16713">
                    <a:extLst>
                      <a:ext uri="{FF2B5EF4-FFF2-40B4-BE49-F238E27FC236}">
                        <a16:creationId xmlns:a16="http://schemas.microsoft.com/office/drawing/2014/main" id="{4A05FE13-5684-C544-BCDF-0A8D2807D91F}"/>
                      </a:ext>
                    </a:extLst>
                  </p:cNvPr>
                  <p:cNvSpPr/>
                  <p:nvPr/>
                </p:nvSpPr>
                <p:spPr>
                  <a:xfrm>
                    <a:off x="7358508" y="4721675"/>
                    <a:ext cx="5013" cy="5353"/>
                  </a:xfrm>
                  <a:custGeom>
                    <a:avLst/>
                    <a:gdLst>
                      <a:gd name="connsiteX0" fmla="*/ 4792 w 5013"/>
                      <a:gd name="connsiteY0" fmla="*/ 5201 h 5353"/>
                      <a:gd name="connsiteX1" fmla="*/ 3459 w 5013"/>
                      <a:gd name="connsiteY1" fmla="*/ 1772 h 5353"/>
                      <a:gd name="connsiteX2" fmla="*/ 221 w 5013"/>
                      <a:gd name="connsiteY2" fmla="*/ 153 h 5353"/>
                      <a:gd name="connsiteX3" fmla="*/ 1554 w 5013"/>
                      <a:gd name="connsiteY3" fmla="*/ 3581 h 5353"/>
                      <a:gd name="connsiteX4" fmla="*/ 4792 w 5013"/>
                      <a:gd name="connsiteY4" fmla="*/ 5201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3" h="5353">
                        <a:moveTo>
                          <a:pt x="4792" y="5201"/>
                        </a:moveTo>
                        <a:cubicBezTo>
                          <a:pt x="5364" y="4724"/>
                          <a:pt x="4792" y="3105"/>
                          <a:pt x="3459" y="1772"/>
                        </a:cubicBezTo>
                        <a:cubicBezTo>
                          <a:pt x="2221" y="343"/>
                          <a:pt x="792" y="-324"/>
                          <a:pt x="221" y="153"/>
                        </a:cubicBezTo>
                        <a:cubicBezTo>
                          <a:pt x="-351" y="629"/>
                          <a:pt x="221" y="2248"/>
                          <a:pt x="1554" y="3581"/>
                        </a:cubicBezTo>
                        <a:cubicBezTo>
                          <a:pt x="2793" y="5010"/>
                          <a:pt x="4221" y="5677"/>
                          <a:pt x="4792" y="520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5" name="Freeform: Shape 16714">
                    <a:extLst>
                      <a:ext uri="{FF2B5EF4-FFF2-40B4-BE49-F238E27FC236}">
                        <a16:creationId xmlns:a16="http://schemas.microsoft.com/office/drawing/2014/main" id="{0351F526-793C-AC06-F8C3-AF2BC2E18BE5}"/>
                      </a:ext>
                    </a:extLst>
                  </p:cNvPr>
                  <p:cNvSpPr/>
                  <p:nvPr/>
                </p:nvSpPr>
                <p:spPr>
                  <a:xfrm>
                    <a:off x="7390613" y="4713975"/>
                    <a:ext cx="5477" cy="3323"/>
                  </a:xfrm>
                  <a:custGeom>
                    <a:avLst/>
                    <a:gdLst>
                      <a:gd name="connsiteX0" fmla="*/ 24 w 5477"/>
                      <a:gd name="connsiteY0" fmla="*/ 2519 h 3323"/>
                      <a:gd name="connsiteX1" fmla="*/ 3167 w 5477"/>
                      <a:gd name="connsiteY1" fmla="*/ 3090 h 3323"/>
                      <a:gd name="connsiteX2" fmla="*/ 5453 w 5477"/>
                      <a:gd name="connsiteY2" fmla="*/ 804 h 3323"/>
                      <a:gd name="connsiteX3" fmla="*/ 2310 w 5477"/>
                      <a:gd name="connsiteY3" fmla="*/ 233 h 3323"/>
                      <a:gd name="connsiteX4" fmla="*/ 24 w 5477"/>
                      <a:gd name="connsiteY4" fmla="*/ 2519 h 3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77" h="3323">
                        <a:moveTo>
                          <a:pt x="24" y="2519"/>
                        </a:moveTo>
                        <a:cubicBezTo>
                          <a:pt x="215" y="3281"/>
                          <a:pt x="1644" y="3567"/>
                          <a:pt x="3167" y="3090"/>
                        </a:cubicBezTo>
                        <a:cubicBezTo>
                          <a:pt x="4691" y="2614"/>
                          <a:pt x="5644" y="1661"/>
                          <a:pt x="5453" y="804"/>
                        </a:cubicBezTo>
                        <a:cubicBezTo>
                          <a:pt x="5263" y="42"/>
                          <a:pt x="3834" y="-243"/>
                          <a:pt x="2310" y="233"/>
                        </a:cubicBezTo>
                        <a:cubicBezTo>
                          <a:pt x="786" y="709"/>
                          <a:pt x="-166" y="1661"/>
                          <a:pt x="24" y="2519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716" name="Freeform: Shape 16715">
                    <a:extLst>
                      <a:ext uri="{FF2B5EF4-FFF2-40B4-BE49-F238E27FC236}">
                        <a16:creationId xmlns:a16="http://schemas.microsoft.com/office/drawing/2014/main" id="{AE14BDED-69CE-549B-61DB-9B8F3ECD0ADC}"/>
                      </a:ext>
                    </a:extLst>
                  </p:cNvPr>
                  <p:cNvSpPr/>
                  <p:nvPr/>
                </p:nvSpPr>
                <p:spPr>
                  <a:xfrm>
                    <a:off x="6577907" y="4635554"/>
                    <a:ext cx="175754" cy="105569"/>
                  </a:xfrm>
                  <a:custGeom>
                    <a:avLst/>
                    <a:gdLst>
                      <a:gd name="connsiteX0" fmla="*/ 174746 w 175754"/>
                      <a:gd name="connsiteY0" fmla="*/ 23409 h 105569"/>
                      <a:gd name="connsiteX1" fmla="*/ 162077 w 175754"/>
                      <a:gd name="connsiteY1" fmla="*/ 19314 h 105569"/>
                      <a:gd name="connsiteX2" fmla="*/ 149504 w 175754"/>
                      <a:gd name="connsiteY2" fmla="*/ 15027 h 105569"/>
                      <a:gd name="connsiteX3" fmla="*/ 120453 w 175754"/>
                      <a:gd name="connsiteY3" fmla="*/ 4740 h 105569"/>
                      <a:gd name="connsiteX4" fmla="*/ 118739 w 175754"/>
                      <a:gd name="connsiteY4" fmla="*/ 3026 h 105569"/>
                      <a:gd name="connsiteX5" fmla="*/ 114928 w 175754"/>
                      <a:gd name="connsiteY5" fmla="*/ 5216 h 105569"/>
                      <a:gd name="connsiteX6" fmla="*/ 28442 w 175754"/>
                      <a:gd name="connsiteY6" fmla="*/ 2168 h 105569"/>
                      <a:gd name="connsiteX7" fmla="*/ 17012 w 175754"/>
                      <a:gd name="connsiteY7" fmla="*/ 73 h 105569"/>
                      <a:gd name="connsiteX8" fmla="*/ 2915 w 175754"/>
                      <a:gd name="connsiteY8" fmla="*/ 20075 h 105569"/>
                      <a:gd name="connsiteX9" fmla="*/ 16821 w 175754"/>
                      <a:gd name="connsiteY9" fmla="*/ 36363 h 105569"/>
                      <a:gd name="connsiteX10" fmla="*/ 43396 w 175754"/>
                      <a:gd name="connsiteY10" fmla="*/ 58937 h 105569"/>
                      <a:gd name="connsiteX11" fmla="*/ 69971 w 175754"/>
                      <a:gd name="connsiteY11" fmla="*/ 68558 h 105569"/>
                      <a:gd name="connsiteX12" fmla="*/ 105594 w 175754"/>
                      <a:gd name="connsiteY12" fmla="*/ 72177 h 105569"/>
                      <a:gd name="connsiteX13" fmla="*/ 112547 w 175754"/>
                      <a:gd name="connsiteY13" fmla="*/ 74940 h 105569"/>
                      <a:gd name="connsiteX14" fmla="*/ 111214 w 175754"/>
                      <a:gd name="connsiteY14" fmla="*/ 79226 h 105569"/>
                      <a:gd name="connsiteX15" fmla="*/ 108452 w 175754"/>
                      <a:gd name="connsiteY15" fmla="*/ 89513 h 105569"/>
                      <a:gd name="connsiteX16" fmla="*/ 111214 w 175754"/>
                      <a:gd name="connsiteY16" fmla="*/ 94847 h 105569"/>
                      <a:gd name="connsiteX17" fmla="*/ 141789 w 175754"/>
                      <a:gd name="connsiteY17" fmla="*/ 105229 h 105569"/>
                      <a:gd name="connsiteX18" fmla="*/ 149981 w 175754"/>
                      <a:gd name="connsiteY18" fmla="*/ 101800 h 105569"/>
                      <a:gd name="connsiteX19" fmla="*/ 174841 w 175754"/>
                      <a:gd name="connsiteY19" fmla="*/ 23124 h 105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75754" h="105569">
                        <a:moveTo>
                          <a:pt x="174746" y="23409"/>
                        </a:moveTo>
                        <a:cubicBezTo>
                          <a:pt x="170650" y="21885"/>
                          <a:pt x="166459" y="20457"/>
                          <a:pt x="162077" y="19314"/>
                        </a:cubicBezTo>
                        <a:cubicBezTo>
                          <a:pt x="157410" y="18075"/>
                          <a:pt x="153219" y="16647"/>
                          <a:pt x="149504" y="15027"/>
                        </a:cubicBezTo>
                        <a:cubicBezTo>
                          <a:pt x="139979" y="11122"/>
                          <a:pt x="130264" y="7693"/>
                          <a:pt x="120453" y="4740"/>
                        </a:cubicBezTo>
                        <a:cubicBezTo>
                          <a:pt x="119691" y="4550"/>
                          <a:pt x="119120" y="3978"/>
                          <a:pt x="118739" y="3026"/>
                        </a:cubicBezTo>
                        <a:cubicBezTo>
                          <a:pt x="117215" y="4359"/>
                          <a:pt x="115977" y="5121"/>
                          <a:pt x="114928" y="5216"/>
                        </a:cubicBezTo>
                        <a:cubicBezTo>
                          <a:pt x="95688" y="7502"/>
                          <a:pt x="47587" y="7979"/>
                          <a:pt x="28442" y="2168"/>
                        </a:cubicBezTo>
                        <a:cubicBezTo>
                          <a:pt x="25012" y="1121"/>
                          <a:pt x="21203" y="454"/>
                          <a:pt x="17012" y="73"/>
                        </a:cubicBezTo>
                        <a:cubicBezTo>
                          <a:pt x="5486" y="-880"/>
                          <a:pt x="-5372" y="7598"/>
                          <a:pt x="2915" y="20075"/>
                        </a:cubicBezTo>
                        <a:cubicBezTo>
                          <a:pt x="6629" y="25695"/>
                          <a:pt x="11297" y="31124"/>
                          <a:pt x="16821" y="36363"/>
                        </a:cubicBezTo>
                        <a:cubicBezTo>
                          <a:pt x="33585" y="52175"/>
                          <a:pt x="28442" y="51127"/>
                          <a:pt x="43396" y="58937"/>
                        </a:cubicBezTo>
                        <a:cubicBezTo>
                          <a:pt x="54064" y="64462"/>
                          <a:pt x="57207" y="66653"/>
                          <a:pt x="69971" y="68558"/>
                        </a:cubicBezTo>
                        <a:cubicBezTo>
                          <a:pt x="79972" y="70082"/>
                          <a:pt x="91878" y="71320"/>
                          <a:pt x="105594" y="72177"/>
                        </a:cubicBezTo>
                        <a:cubicBezTo>
                          <a:pt x="109309" y="70844"/>
                          <a:pt x="111595" y="71796"/>
                          <a:pt x="112547" y="74940"/>
                        </a:cubicBezTo>
                        <a:cubicBezTo>
                          <a:pt x="112929" y="76464"/>
                          <a:pt x="112547" y="77892"/>
                          <a:pt x="111214" y="79226"/>
                        </a:cubicBezTo>
                        <a:lnTo>
                          <a:pt x="108452" y="89513"/>
                        </a:lnTo>
                        <a:cubicBezTo>
                          <a:pt x="107880" y="91799"/>
                          <a:pt x="109023" y="94085"/>
                          <a:pt x="111214" y="94847"/>
                        </a:cubicBezTo>
                        <a:lnTo>
                          <a:pt x="141789" y="105229"/>
                        </a:lnTo>
                        <a:cubicBezTo>
                          <a:pt x="144932" y="106277"/>
                          <a:pt x="148457" y="104848"/>
                          <a:pt x="149981" y="101800"/>
                        </a:cubicBezTo>
                        <a:cubicBezTo>
                          <a:pt x="157886" y="86084"/>
                          <a:pt x="180556" y="38078"/>
                          <a:pt x="174841" y="23124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79" name="Graphic 1736">
                  <a:extLst>
                    <a:ext uri="{FF2B5EF4-FFF2-40B4-BE49-F238E27FC236}">
                      <a16:creationId xmlns:a16="http://schemas.microsoft.com/office/drawing/2014/main" id="{83AAE943-4936-839F-E5F7-71ABADF59F9C}"/>
                    </a:ext>
                  </a:extLst>
                </p:cNvPr>
                <p:cNvGrpSpPr/>
                <p:nvPr/>
              </p:nvGrpSpPr>
              <p:grpSpPr>
                <a:xfrm>
                  <a:off x="7480685" y="3014780"/>
                  <a:ext cx="868146" cy="1778997"/>
                  <a:chOff x="7480685" y="3014780"/>
                  <a:chExt cx="868146" cy="1778997"/>
                </a:xfrm>
              </p:grpSpPr>
              <p:sp>
                <p:nvSpPr>
                  <p:cNvPr id="16616" name="Freeform: Shape 16615">
                    <a:extLst>
                      <a:ext uri="{FF2B5EF4-FFF2-40B4-BE49-F238E27FC236}">
                        <a16:creationId xmlns:a16="http://schemas.microsoft.com/office/drawing/2014/main" id="{4DFA0D06-4246-281E-C0E9-35DFD9C37D64}"/>
                      </a:ext>
                    </a:extLst>
                  </p:cNvPr>
                  <p:cNvSpPr/>
                  <p:nvPr/>
                </p:nvSpPr>
                <p:spPr>
                  <a:xfrm>
                    <a:off x="7848663" y="3220559"/>
                    <a:ext cx="355233" cy="711281"/>
                  </a:xfrm>
                  <a:custGeom>
                    <a:avLst/>
                    <a:gdLst>
                      <a:gd name="connsiteX0" fmla="*/ 62706 w 355233"/>
                      <a:gd name="connsiteY0" fmla="*/ 170817 h 711281"/>
                      <a:gd name="connsiteX1" fmla="*/ 49180 w 355233"/>
                      <a:gd name="connsiteY1" fmla="*/ 214346 h 711281"/>
                      <a:gd name="connsiteX2" fmla="*/ 52228 w 355233"/>
                      <a:gd name="connsiteY2" fmla="*/ 221490 h 711281"/>
                      <a:gd name="connsiteX3" fmla="*/ 41465 w 355233"/>
                      <a:gd name="connsiteY3" fmla="*/ 285879 h 711281"/>
                      <a:gd name="connsiteX4" fmla="*/ 18700 w 355233"/>
                      <a:gd name="connsiteY4" fmla="*/ 425325 h 711281"/>
                      <a:gd name="connsiteX5" fmla="*/ 2126 w 355233"/>
                      <a:gd name="connsiteY5" fmla="*/ 622302 h 711281"/>
                      <a:gd name="connsiteX6" fmla="*/ 31 w 355233"/>
                      <a:gd name="connsiteY6" fmla="*/ 694121 h 711281"/>
                      <a:gd name="connsiteX7" fmla="*/ 3746 w 355233"/>
                      <a:gd name="connsiteY7" fmla="*/ 699264 h 711281"/>
                      <a:gd name="connsiteX8" fmla="*/ 52514 w 355233"/>
                      <a:gd name="connsiteY8" fmla="*/ 708504 h 711281"/>
                      <a:gd name="connsiteX9" fmla="*/ 94519 w 355233"/>
                      <a:gd name="connsiteY9" fmla="*/ 710218 h 711281"/>
                      <a:gd name="connsiteX10" fmla="*/ 313309 w 355233"/>
                      <a:gd name="connsiteY10" fmla="*/ 708313 h 711281"/>
                      <a:gd name="connsiteX11" fmla="*/ 318928 w 355233"/>
                      <a:gd name="connsiteY11" fmla="*/ 709646 h 711281"/>
                      <a:gd name="connsiteX12" fmla="*/ 323595 w 355233"/>
                      <a:gd name="connsiteY12" fmla="*/ 707932 h 711281"/>
                      <a:gd name="connsiteX13" fmla="*/ 350551 w 355233"/>
                      <a:gd name="connsiteY13" fmla="*/ 707075 h 711281"/>
                      <a:gd name="connsiteX14" fmla="*/ 355218 w 355233"/>
                      <a:gd name="connsiteY14" fmla="*/ 701265 h 711281"/>
                      <a:gd name="connsiteX15" fmla="*/ 352361 w 355233"/>
                      <a:gd name="connsiteY15" fmla="*/ 638495 h 711281"/>
                      <a:gd name="connsiteX16" fmla="*/ 345789 w 355233"/>
                      <a:gd name="connsiteY16" fmla="*/ 610110 h 711281"/>
                      <a:gd name="connsiteX17" fmla="*/ 342645 w 355233"/>
                      <a:gd name="connsiteY17" fmla="*/ 608015 h 711281"/>
                      <a:gd name="connsiteX18" fmla="*/ 284067 w 355233"/>
                      <a:gd name="connsiteY18" fmla="*/ 617540 h 711281"/>
                      <a:gd name="connsiteX19" fmla="*/ 219202 w 355233"/>
                      <a:gd name="connsiteY19" fmla="*/ 638590 h 711281"/>
                      <a:gd name="connsiteX20" fmla="*/ 214820 w 355233"/>
                      <a:gd name="connsiteY20" fmla="*/ 638590 h 711281"/>
                      <a:gd name="connsiteX21" fmla="*/ 160242 w 355233"/>
                      <a:gd name="connsiteY21" fmla="*/ 608682 h 711281"/>
                      <a:gd name="connsiteX22" fmla="*/ 158241 w 355233"/>
                      <a:gd name="connsiteY22" fmla="*/ 605443 h 711281"/>
                      <a:gd name="connsiteX23" fmla="*/ 161194 w 355233"/>
                      <a:gd name="connsiteY23" fmla="*/ 433517 h 711281"/>
                      <a:gd name="connsiteX24" fmla="*/ 210915 w 355233"/>
                      <a:gd name="connsiteY24" fmla="*/ 168912 h 711281"/>
                      <a:gd name="connsiteX25" fmla="*/ 229774 w 355233"/>
                      <a:gd name="connsiteY25" fmla="*/ 135861 h 711281"/>
                      <a:gd name="connsiteX26" fmla="*/ 302069 w 355233"/>
                      <a:gd name="connsiteY26" fmla="*/ 122525 h 711281"/>
                      <a:gd name="connsiteX27" fmla="*/ 323024 w 355233"/>
                      <a:gd name="connsiteY27" fmla="*/ 80425 h 711281"/>
                      <a:gd name="connsiteX28" fmla="*/ 303021 w 355233"/>
                      <a:gd name="connsiteY28" fmla="*/ 64137 h 711281"/>
                      <a:gd name="connsiteX29" fmla="*/ 301212 w 355233"/>
                      <a:gd name="connsiteY29" fmla="*/ 61756 h 711281"/>
                      <a:gd name="connsiteX30" fmla="*/ 290639 w 355233"/>
                      <a:gd name="connsiteY30" fmla="*/ 32228 h 711281"/>
                      <a:gd name="connsiteX31" fmla="*/ 271208 w 355233"/>
                      <a:gd name="connsiteY31" fmla="*/ 28799 h 711281"/>
                      <a:gd name="connsiteX32" fmla="*/ 267970 w 355233"/>
                      <a:gd name="connsiteY32" fmla="*/ 25370 h 711281"/>
                      <a:gd name="connsiteX33" fmla="*/ 263683 w 355233"/>
                      <a:gd name="connsiteY33" fmla="*/ 5654 h 711281"/>
                      <a:gd name="connsiteX34" fmla="*/ 261587 w 355233"/>
                      <a:gd name="connsiteY34" fmla="*/ 3177 h 711281"/>
                      <a:gd name="connsiteX35" fmla="*/ 221392 w 355233"/>
                      <a:gd name="connsiteY35" fmla="*/ 7178 h 711281"/>
                      <a:gd name="connsiteX36" fmla="*/ 219297 w 355233"/>
                      <a:gd name="connsiteY36" fmla="*/ 7559 h 711281"/>
                      <a:gd name="connsiteX37" fmla="*/ 217487 w 355233"/>
                      <a:gd name="connsiteY37" fmla="*/ 6035 h 711281"/>
                      <a:gd name="connsiteX38" fmla="*/ 209867 w 355233"/>
                      <a:gd name="connsiteY38" fmla="*/ 11274 h 711281"/>
                      <a:gd name="connsiteX39" fmla="*/ 125190 w 355233"/>
                      <a:gd name="connsiteY39" fmla="*/ 51850 h 711281"/>
                      <a:gd name="connsiteX40" fmla="*/ 106616 w 355233"/>
                      <a:gd name="connsiteY40" fmla="*/ 62899 h 711281"/>
                      <a:gd name="connsiteX41" fmla="*/ 102806 w 355233"/>
                      <a:gd name="connsiteY41" fmla="*/ 65280 h 711281"/>
                      <a:gd name="connsiteX42" fmla="*/ 79946 w 355233"/>
                      <a:gd name="connsiteY42" fmla="*/ 78044 h 711281"/>
                      <a:gd name="connsiteX43" fmla="*/ 77660 w 355233"/>
                      <a:gd name="connsiteY43" fmla="*/ 115763 h 711281"/>
                      <a:gd name="connsiteX44" fmla="*/ 72897 w 355233"/>
                      <a:gd name="connsiteY44" fmla="*/ 135670 h 711281"/>
                      <a:gd name="connsiteX45" fmla="*/ 68611 w 355233"/>
                      <a:gd name="connsiteY45" fmla="*/ 150624 h 711281"/>
                      <a:gd name="connsiteX46" fmla="*/ 62896 w 355233"/>
                      <a:gd name="connsiteY46" fmla="*/ 170817 h 711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355233" h="711281">
                        <a:moveTo>
                          <a:pt x="62706" y="170817"/>
                        </a:moveTo>
                        <a:cubicBezTo>
                          <a:pt x="59467" y="185676"/>
                          <a:pt x="54895" y="200249"/>
                          <a:pt x="49180" y="214346"/>
                        </a:cubicBezTo>
                        <a:cubicBezTo>
                          <a:pt x="52419" y="212441"/>
                          <a:pt x="53371" y="214823"/>
                          <a:pt x="52228" y="221490"/>
                        </a:cubicBezTo>
                        <a:cubicBezTo>
                          <a:pt x="48418" y="242921"/>
                          <a:pt x="44799" y="264353"/>
                          <a:pt x="41465" y="285879"/>
                        </a:cubicBezTo>
                        <a:cubicBezTo>
                          <a:pt x="34226" y="332457"/>
                          <a:pt x="26701" y="378938"/>
                          <a:pt x="18700" y="425325"/>
                        </a:cubicBezTo>
                        <a:cubicBezTo>
                          <a:pt x="9652" y="477522"/>
                          <a:pt x="4127" y="543245"/>
                          <a:pt x="2126" y="622302"/>
                        </a:cubicBezTo>
                        <a:cubicBezTo>
                          <a:pt x="3175" y="646972"/>
                          <a:pt x="2508" y="670880"/>
                          <a:pt x="31" y="694121"/>
                        </a:cubicBezTo>
                        <a:cubicBezTo>
                          <a:pt x="-255" y="696597"/>
                          <a:pt x="1460" y="698788"/>
                          <a:pt x="3746" y="699264"/>
                        </a:cubicBezTo>
                        <a:lnTo>
                          <a:pt x="52514" y="708504"/>
                        </a:lnTo>
                        <a:cubicBezTo>
                          <a:pt x="66706" y="707837"/>
                          <a:pt x="83470" y="709932"/>
                          <a:pt x="94519" y="710218"/>
                        </a:cubicBezTo>
                        <a:cubicBezTo>
                          <a:pt x="167481" y="712123"/>
                          <a:pt x="240442" y="711456"/>
                          <a:pt x="313309" y="708313"/>
                        </a:cubicBezTo>
                        <a:cubicBezTo>
                          <a:pt x="315023" y="708313"/>
                          <a:pt x="316833" y="708694"/>
                          <a:pt x="318928" y="709646"/>
                        </a:cubicBezTo>
                        <a:cubicBezTo>
                          <a:pt x="319690" y="708408"/>
                          <a:pt x="321214" y="707837"/>
                          <a:pt x="323595" y="707932"/>
                        </a:cubicBezTo>
                        <a:cubicBezTo>
                          <a:pt x="333692" y="708504"/>
                          <a:pt x="342645" y="708123"/>
                          <a:pt x="350551" y="707075"/>
                        </a:cubicBezTo>
                        <a:cubicBezTo>
                          <a:pt x="353790" y="706599"/>
                          <a:pt x="355409" y="704694"/>
                          <a:pt x="355218" y="701265"/>
                        </a:cubicBezTo>
                        <a:lnTo>
                          <a:pt x="352361" y="638495"/>
                        </a:lnTo>
                        <a:lnTo>
                          <a:pt x="345789" y="610110"/>
                        </a:lnTo>
                        <a:cubicBezTo>
                          <a:pt x="345503" y="608682"/>
                          <a:pt x="344074" y="607729"/>
                          <a:pt x="342645" y="608015"/>
                        </a:cubicBezTo>
                        <a:cubicBezTo>
                          <a:pt x="322928" y="611920"/>
                          <a:pt x="303307" y="615063"/>
                          <a:pt x="284067" y="617540"/>
                        </a:cubicBezTo>
                        <a:cubicBezTo>
                          <a:pt x="257016" y="620969"/>
                          <a:pt x="239585" y="624969"/>
                          <a:pt x="219202" y="638590"/>
                        </a:cubicBezTo>
                        <a:cubicBezTo>
                          <a:pt x="217868" y="639447"/>
                          <a:pt x="216153" y="639447"/>
                          <a:pt x="214820" y="638590"/>
                        </a:cubicBezTo>
                        <a:cubicBezTo>
                          <a:pt x="197580" y="626874"/>
                          <a:pt x="179387" y="616968"/>
                          <a:pt x="160242" y="608682"/>
                        </a:cubicBezTo>
                        <a:cubicBezTo>
                          <a:pt x="159003" y="608110"/>
                          <a:pt x="158146" y="606872"/>
                          <a:pt x="158241" y="605443"/>
                        </a:cubicBezTo>
                        <a:cubicBezTo>
                          <a:pt x="159480" y="548103"/>
                          <a:pt x="160432" y="490762"/>
                          <a:pt x="161194" y="433517"/>
                        </a:cubicBezTo>
                        <a:cubicBezTo>
                          <a:pt x="162432" y="341124"/>
                          <a:pt x="175291" y="252161"/>
                          <a:pt x="210915" y="168912"/>
                        </a:cubicBezTo>
                        <a:cubicBezTo>
                          <a:pt x="216725" y="155482"/>
                          <a:pt x="222916" y="144433"/>
                          <a:pt x="229774" y="135861"/>
                        </a:cubicBezTo>
                        <a:cubicBezTo>
                          <a:pt x="250919" y="109190"/>
                          <a:pt x="275018" y="104809"/>
                          <a:pt x="302069" y="122525"/>
                        </a:cubicBezTo>
                        <a:cubicBezTo>
                          <a:pt x="317404" y="111095"/>
                          <a:pt x="324453" y="97094"/>
                          <a:pt x="323024" y="80425"/>
                        </a:cubicBezTo>
                        <a:cubicBezTo>
                          <a:pt x="322262" y="71186"/>
                          <a:pt x="311975" y="67661"/>
                          <a:pt x="303021" y="64137"/>
                        </a:cubicBezTo>
                        <a:cubicBezTo>
                          <a:pt x="301974" y="63756"/>
                          <a:pt x="301307" y="62899"/>
                          <a:pt x="301212" y="61756"/>
                        </a:cubicBezTo>
                        <a:cubicBezTo>
                          <a:pt x="299783" y="50993"/>
                          <a:pt x="305212" y="35943"/>
                          <a:pt x="290639" y="32228"/>
                        </a:cubicBezTo>
                        <a:cubicBezTo>
                          <a:pt x="284067" y="30514"/>
                          <a:pt x="277590" y="29371"/>
                          <a:pt x="271208" y="28799"/>
                        </a:cubicBezTo>
                        <a:cubicBezTo>
                          <a:pt x="269493" y="28609"/>
                          <a:pt x="268065" y="27180"/>
                          <a:pt x="267970" y="25370"/>
                        </a:cubicBezTo>
                        <a:cubicBezTo>
                          <a:pt x="267588" y="18512"/>
                          <a:pt x="266160" y="11940"/>
                          <a:pt x="263683" y="5654"/>
                        </a:cubicBezTo>
                        <a:cubicBezTo>
                          <a:pt x="263302" y="4606"/>
                          <a:pt x="262540" y="3749"/>
                          <a:pt x="261587" y="3177"/>
                        </a:cubicBezTo>
                        <a:cubicBezTo>
                          <a:pt x="249967" y="-3871"/>
                          <a:pt x="232822" y="2320"/>
                          <a:pt x="221392" y="7178"/>
                        </a:cubicBezTo>
                        <a:cubicBezTo>
                          <a:pt x="220630" y="7463"/>
                          <a:pt x="219963" y="7654"/>
                          <a:pt x="219297" y="7559"/>
                        </a:cubicBezTo>
                        <a:cubicBezTo>
                          <a:pt x="218153" y="7368"/>
                          <a:pt x="217582" y="6892"/>
                          <a:pt x="217487" y="6035"/>
                        </a:cubicBezTo>
                        <a:cubicBezTo>
                          <a:pt x="215011" y="8607"/>
                          <a:pt x="213486" y="10321"/>
                          <a:pt x="209867" y="11274"/>
                        </a:cubicBezTo>
                        <a:cubicBezTo>
                          <a:pt x="181482" y="18989"/>
                          <a:pt x="146430" y="33086"/>
                          <a:pt x="125190" y="51850"/>
                        </a:cubicBezTo>
                        <a:cubicBezTo>
                          <a:pt x="119379" y="56994"/>
                          <a:pt x="112902" y="65375"/>
                          <a:pt x="106616" y="62899"/>
                        </a:cubicBezTo>
                        <a:cubicBezTo>
                          <a:pt x="105854" y="64518"/>
                          <a:pt x="104616" y="65280"/>
                          <a:pt x="102806" y="65280"/>
                        </a:cubicBezTo>
                        <a:cubicBezTo>
                          <a:pt x="92424" y="64899"/>
                          <a:pt x="84518" y="68138"/>
                          <a:pt x="79946" y="78044"/>
                        </a:cubicBezTo>
                        <a:cubicBezTo>
                          <a:pt x="73850" y="91283"/>
                          <a:pt x="74612" y="102142"/>
                          <a:pt x="77660" y="115763"/>
                        </a:cubicBezTo>
                        <a:cubicBezTo>
                          <a:pt x="79089" y="122049"/>
                          <a:pt x="75184" y="129860"/>
                          <a:pt x="72897" y="135670"/>
                        </a:cubicBezTo>
                        <a:cubicBezTo>
                          <a:pt x="71278" y="139670"/>
                          <a:pt x="69850" y="144719"/>
                          <a:pt x="68611" y="150624"/>
                        </a:cubicBezTo>
                        <a:cubicBezTo>
                          <a:pt x="67182" y="157578"/>
                          <a:pt x="64325" y="164245"/>
                          <a:pt x="62896" y="170817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7" name="Freeform: Shape 16616">
                    <a:extLst>
                      <a:ext uri="{FF2B5EF4-FFF2-40B4-BE49-F238E27FC236}">
                        <a16:creationId xmlns:a16="http://schemas.microsoft.com/office/drawing/2014/main" id="{772E5425-EB38-5FFA-C6BB-36C42BEEE5AD}"/>
                      </a:ext>
                    </a:extLst>
                  </p:cNvPr>
                  <p:cNvSpPr/>
                  <p:nvPr/>
                </p:nvSpPr>
                <p:spPr>
                  <a:xfrm>
                    <a:off x="7480685" y="3928955"/>
                    <a:ext cx="820187" cy="864822"/>
                  </a:xfrm>
                  <a:custGeom>
                    <a:avLst/>
                    <a:gdLst>
                      <a:gd name="connsiteX0" fmla="*/ 420301 w 820187"/>
                      <a:gd name="connsiteY0" fmla="*/ 202 h 864822"/>
                      <a:gd name="connsiteX1" fmla="*/ 407633 w 820187"/>
                      <a:gd name="connsiteY1" fmla="*/ 29158 h 864822"/>
                      <a:gd name="connsiteX2" fmla="*/ 397537 w 820187"/>
                      <a:gd name="connsiteY2" fmla="*/ 53828 h 864822"/>
                      <a:gd name="connsiteX3" fmla="*/ 315240 w 820187"/>
                      <a:gd name="connsiteY3" fmla="*/ 266045 h 864822"/>
                      <a:gd name="connsiteX4" fmla="*/ 302001 w 820187"/>
                      <a:gd name="connsiteY4" fmla="*/ 312241 h 864822"/>
                      <a:gd name="connsiteX5" fmla="*/ 239612 w 820187"/>
                      <a:gd name="connsiteY5" fmla="*/ 528649 h 864822"/>
                      <a:gd name="connsiteX6" fmla="*/ 182367 w 820187"/>
                      <a:gd name="connsiteY6" fmla="*/ 660856 h 864822"/>
                      <a:gd name="connsiteX7" fmla="*/ 147981 w 820187"/>
                      <a:gd name="connsiteY7" fmla="*/ 707434 h 864822"/>
                      <a:gd name="connsiteX8" fmla="*/ 23680 w 820187"/>
                      <a:gd name="connsiteY8" fmla="*/ 740866 h 864822"/>
                      <a:gd name="connsiteX9" fmla="*/ 6440 w 820187"/>
                      <a:gd name="connsiteY9" fmla="*/ 735437 h 864822"/>
                      <a:gd name="connsiteX10" fmla="*/ 439 w 820187"/>
                      <a:gd name="connsiteY10" fmla="*/ 744486 h 864822"/>
                      <a:gd name="connsiteX11" fmla="*/ 22157 w 820187"/>
                      <a:gd name="connsiteY11" fmla="*/ 777252 h 864822"/>
                      <a:gd name="connsiteX12" fmla="*/ 58637 w 820187"/>
                      <a:gd name="connsiteY12" fmla="*/ 803827 h 864822"/>
                      <a:gd name="connsiteX13" fmla="*/ 84355 w 820187"/>
                      <a:gd name="connsiteY13" fmla="*/ 817924 h 864822"/>
                      <a:gd name="connsiteX14" fmla="*/ 171032 w 820187"/>
                      <a:gd name="connsiteY14" fmla="*/ 854309 h 864822"/>
                      <a:gd name="connsiteX15" fmla="*/ 196083 w 820187"/>
                      <a:gd name="connsiteY15" fmla="*/ 864596 h 864822"/>
                      <a:gd name="connsiteX16" fmla="*/ 199036 w 820187"/>
                      <a:gd name="connsiteY16" fmla="*/ 863834 h 864822"/>
                      <a:gd name="connsiteX17" fmla="*/ 231992 w 820187"/>
                      <a:gd name="connsiteY17" fmla="*/ 810113 h 864822"/>
                      <a:gd name="connsiteX18" fmla="*/ 325718 w 820187"/>
                      <a:gd name="connsiteY18" fmla="*/ 661904 h 864822"/>
                      <a:gd name="connsiteX19" fmla="*/ 377344 w 820187"/>
                      <a:gd name="connsiteY19" fmla="*/ 572274 h 864822"/>
                      <a:gd name="connsiteX20" fmla="*/ 461735 w 820187"/>
                      <a:gd name="connsiteY20" fmla="*/ 409682 h 864822"/>
                      <a:gd name="connsiteX21" fmla="*/ 504121 w 820187"/>
                      <a:gd name="connsiteY21" fmla="*/ 336340 h 864822"/>
                      <a:gd name="connsiteX22" fmla="*/ 506026 w 820187"/>
                      <a:gd name="connsiteY22" fmla="*/ 335768 h 864822"/>
                      <a:gd name="connsiteX23" fmla="*/ 507646 w 820187"/>
                      <a:gd name="connsiteY23" fmla="*/ 338149 h 864822"/>
                      <a:gd name="connsiteX24" fmla="*/ 574511 w 820187"/>
                      <a:gd name="connsiteY24" fmla="*/ 487787 h 864822"/>
                      <a:gd name="connsiteX25" fmla="*/ 582703 w 820187"/>
                      <a:gd name="connsiteY25" fmla="*/ 488930 h 864822"/>
                      <a:gd name="connsiteX26" fmla="*/ 584798 w 820187"/>
                      <a:gd name="connsiteY26" fmla="*/ 489883 h 864822"/>
                      <a:gd name="connsiteX27" fmla="*/ 585179 w 820187"/>
                      <a:gd name="connsiteY27" fmla="*/ 490740 h 864822"/>
                      <a:gd name="connsiteX28" fmla="*/ 584894 w 820187"/>
                      <a:gd name="connsiteY28" fmla="*/ 491502 h 864822"/>
                      <a:gd name="connsiteX29" fmla="*/ 581464 w 820187"/>
                      <a:gd name="connsiteY29" fmla="*/ 493312 h 864822"/>
                      <a:gd name="connsiteX30" fmla="*/ 580512 w 820187"/>
                      <a:gd name="connsiteY30" fmla="*/ 495312 h 864822"/>
                      <a:gd name="connsiteX31" fmla="*/ 580512 w 820187"/>
                      <a:gd name="connsiteY31" fmla="*/ 498931 h 864822"/>
                      <a:gd name="connsiteX32" fmla="*/ 694621 w 820187"/>
                      <a:gd name="connsiteY32" fmla="*/ 690955 h 864822"/>
                      <a:gd name="connsiteX33" fmla="*/ 721863 w 820187"/>
                      <a:gd name="connsiteY33" fmla="*/ 750582 h 864822"/>
                      <a:gd name="connsiteX34" fmla="*/ 721291 w 820187"/>
                      <a:gd name="connsiteY34" fmla="*/ 754868 h 864822"/>
                      <a:gd name="connsiteX35" fmla="*/ 633566 w 820187"/>
                      <a:gd name="connsiteY35" fmla="*/ 819733 h 864822"/>
                      <a:gd name="connsiteX36" fmla="*/ 634900 w 820187"/>
                      <a:gd name="connsiteY36" fmla="*/ 834116 h 864822"/>
                      <a:gd name="connsiteX37" fmla="*/ 662998 w 820187"/>
                      <a:gd name="connsiteY37" fmla="*/ 845451 h 864822"/>
                      <a:gd name="connsiteX38" fmla="*/ 690812 w 820187"/>
                      <a:gd name="connsiteY38" fmla="*/ 847737 h 864822"/>
                      <a:gd name="connsiteX39" fmla="*/ 818256 w 820187"/>
                      <a:gd name="connsiteY39" fmla="*/ 825067 h 864822"/>
                      <a:gd name="connsiteX40" fmla="*/ 820161 w 820187"/>
                      <a:gd name="connsiteY40" fmla="*/ 822210 h 864822"/>
                      <a:gd name="connsiteX41" fmla="*/ 803207 w 820187"/>
                      <a:gd name="connsiteY41" fmla="*/ 727912 h 864822"/>
                      <a:gd name="connsiteX42" fmla="*/ 785776 w 820187"/>
                      <a:gd name="connsiteY42" fmla="*/ 669238 h 864822"/>
                      <a:gd name="connsiteX43" fmla="*/ 767869 w 820187"/>
                      <a:gd name="connsiteY43" fmla="*/ 610850 h 864822"/>
                      <a:gd name="connsiteX44" fmla="*/ 696431 w 820187"/>
                      <a:gd name="connsiteY44" fmla="*/ 324052 h 864822"/>
                      <a:gd name="connsiteX45" fmla="*/ 655569 w 820187"/>
                      <a:gd name="connsiteY45" fmla="*/ 132695 h 864822"/>
                      <a:gd name="connsiteX46" fmla="*/ 655855 w 820187"/>
                      <a:gd name="connsiteY46" fmla="*/ 129362 h 864822"/>
                      <a:gd name="connsiteX47" fmla="*/ 685859 w 820187"/>
                      <a:gd name="connsiteY47" fmla="*/ 18109 h 864822"/>
                      <a:gd name="connsiteX48" fmla="*/ 687097 w 820187"/>
                      <a:gd name="connsiteY48" fmla="*/ 1345 h 864822"/>
                      <a:gd name="connsiteX49" fmla="*/ 681477 w 820187"/>
                      <a:gd name="connsiteY49" fmla="*/ 12 h 864822"/>
                      <a:gd name="connsiteX50" fmla="*/ 462688 w 820187"/>
                      <a:gd name="connsiteY50" fmla="*/ 1917 h 864822"/>
                      <a:gd name="connsiteX51" fmla="*/ 420682 w 820187"/>
                      <a:gd name="connsiteY51" fmla="*/ 202 h 864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820187" h="864822">
                        <a:moveTo>
                          <a:pt x="420301" y="202"/>
                        </a:moveTo>
                        <a:lnTo>
                          <a:pt x="407633" y="29158"/>
                        </a:lnTo>
                        <a:cubicBezTo>
                          <a:pt x="405919" y="38017"/>
                          <a:pt x="402490" y="46303"/>
                          <a:pt x="397537" y="53828"/>
                        </a:cubicBezTo>
                        <a:cubicBezTo>
                          <a:pt x="367533" y="123265"/>
                          <a:pt x="339434" y="194036"/>
                          <a:pt x="315240" y="266045"/>
                        </a:cubicBezTo>
                        <a:cubicBezTo>
                          <a:pt x="310764" y="279285"/>
                          <a:pt x="306382" y="294715"/>
                          <a:pt x="302001" y="312241"/>
                        </a:cubicBezTo>
                        <a:cubicBezTo>
                          <a:pt x="285618" y="377773"/>
                          <a:pt x="264758" y="449878"/>
                          <a:pt x="239612" y="528649"/>
                        </a:cubicBezTo>
                        <a:cubicBezTo>
                          <a:pt x="224753" y="574941"/>
                          <a:pt x="205703" y="619042"/>
                          <a:pt x="182367" y="660856"/>
                        </a:cubicBezTo>
                        <a:cubicBezTo>
                          <a:pt x="173223" y="677239"/>
                          <a:pt x="161697" y="692765"/>
                          <a:pt x="147981" y="707434"/>
                        </a:cubicBezTo>
                        <a:cubicBezTo>
                          <a:pt x="119692" y="737628"/>
                          <a:pt x="48922" y="756583"/>
                          <a:pt x="23680" y="740866"/>
                        </a:cubicBezTo>
                        <a:cubicBezTo>
                          <a:pt x="17775" y="737152"/>
                          <a:pt x="12060" y="735437"/>
                          <a:pt x="6440" y="735437"/>
                        </a:cubicBezTo>
                        <a:cubicBezTo>
                          <a:pt x="1868" y="735437"/>
                          <a:pt x="-1180" y="740200"/>
                          <a:pt x="439" y="744486"/>
                        </a:cubicBezTo>
                        <a:cubicBezTo>
                          <a:pt x="5202" y="757059"/>
                          <a:pt x="12441" y="768013"/>
                          <a:pt x="22157" y="777252"/>
                        </a:cubicBezTo>
                        <a:cubicBezTo>
                          <a:pt x="43778" y="798112"/>
                          <a:pt x="33205" y="789063"/>
                          <a:pt x="58637" y="803827"/>
                        </a:cubicBezTo>
                        <a:cubicBezTo>
                          <a:pt x="68067" y="806589"/>
                          <a:pt x="76639" y="811352"/>
                          <a:pt x="84355" y="817924"/>
                        </a:cubicBezTo>
                        <a:cubicBezTo>
                          <a:pt x="111882" y="832687"/>
                          <a:pt x="140743" y="844879"/>
                          <a:pt x="171032" y="854309"/>
                        </a:cubicBezTo>
                        <a:cubicBezTo>
                          <a:pt x="178748" y="856690"/>
                          <a:pt x="187130" y="860120"/>
                          <a:pt x="196083" y="864596"/>
                        </a:cubicBezTo>
                        <a:cubicBezTo>
                          <a:pt x="197131" y="865072"/>
                          <a:pt x="198369" y="864787"/>
                          <a:pt x="199036" y="863834"/>
                        </a:cubicBezTo>
                        <a:cubicBezTo>
                          <a:pt x="211228" y="846689"/>
                          <a:pt x="222277" y="825163"/>
                          <a:pt x="231992" y="810113"/>
                        </a:cubicBezTo>
                        <a:cubicBezTo>
                          <a:pt x="261901" y="763536"/>
                          <a:pt x="293143" y="714101"/>
                          <a:pt x="325718" y="661904"/>
                        </a:cubicBezTo>
                        <a:cubicBezTo>
                          <a:pt x="344197" y="632281"/>
                          <a:pt x="361437" y="602373"/>
                          <a:pt x="377344" y="572274"/>
                        </a:cubicBezTo>
                        <a:cubicBezTo>
                          <a:pt x="405823" y="518077"/>
                          <a:pt x="431541" y="463308"/>
                          <a:pt x="461735" y="409682"/>
                        </a:cubicBezTo>
                        <a:cubicBezTo>
                          <a:pt x="475546" y="385108"/>
                          <a:pt x="489739" y="360724"/>
                          <a:pt x="504121" y="336340"/>
                        </a:cubicBezTo>
                        <a:cubicBezTo>
                          <a:pt x="504503" y="335673"/>
                          <a:pt x="505360" y="335387"/>
                          <a:pt x="506026" y="335768"/>
                        </a:cubicBezTo>
                        <a:cubicBezTo>
                          <a:pt x="506789" y="336149"/>
                          <a:pt x="507360" y="336911"/>
                          <a:pt x="507646" y="338149"/>
                        </a:cubicBezTo>
                        <a:cubicBezTo>
                          <a:pt x="521457" y="391870"/>
                          <a:pt x="543746" y="441781"/>
                          <a:pt x="574511" y="487787"/>
                        </a:cubicBezTo>
                        <a:cubicBezTo>
                          <a:pt x="576893" y="489597"/>
                          <a:pt x="579655" y="489978"/>
                          <a:pt x="582703" y="488930"/>
                        </a:cubicBezTo>
                        <a:cubicBezTo>
                          <a:pt x="583655" y="488645"/>
                          <a:pt x="584417" y="488930"/>
                          <a:pt x="584798" y="489883"/>
                        </a:cubicBezTo>
                        <a:lnTo>
                          <a:pt x="585179" y="490740"/>
                        </a:lnTo>
                        <a:cubicBezTo>
                          <a:pt x="585179" y="490740"/>
                          <a:pt x="585179" y="491312"/>
                          <a:pt x="584894" y="491502"/>
                        </a:cubicBezTo>
                        <a:lnTo>
                          <a:pt x="581464" y="493312"/>
                        </a:lnTo>
                        <a:cubicBezTo>
                          <a:pt x="580703" y="493693"/>
                          <a:pt x="580417" y="494360"/>
                          <a:pt x="580512" y="495312"/>
                        </a:cubicBezTo>
                        <a:cubicBezTo>
                          <a:pt x="580798" y="496741"/>
                          <a:pt x="580703" y="497884"/>
                          <a:pt x="580512" y="498931"/>
                        </a:cubicBezTo>
                        <a:cubicBezTo>
                          <a:pt x="621755" y="561035"/>
                          <a:pt x="659760" y="625042"/>
                          <a:pt x="694621" y="690955"/>
                        </a:cubicBezTo>
                        <a:cubicBezTo>
                          <a:pt x="704909" y="710482"/>
                          <a:pt x="713957" y="730389"/>
                          <a:pt x="721863" y="750582"/>
                        </a:cubicBezTo>
                        <a:cubicBezTo>
                          <a:pt x="722434" y="752011"/>
                          <a:pt x="722244" y="753630"/>
                          <a:pt x="721291" y="754868"/>
                        </a:cubicBezTo>
                        <a:cubicBezTo>
                          <a:pt x="684620" y="802493"/>
                          <a:pt x="642234" y="807922"/>
                          <a:pt x="633566" y="819733"/>
                        </a:cubicBezTo>
                        <a:cubicBezTo>
                          <a:pt x="632137" y="821734"/>
                          <a:pt x="632709" y="832878"/>
                          <a:pt x="634900" y="834116"/>
                        </a:cubicBezTo>
                        <a:cubicBezTo>
                          <a:pt x="643758" y="838688"/>
                          <a:pt x="653093" y="842498"/>
                          <a:pt x="662998" y="845451"/>
                        </a:cubicBezTo>
                        <a:cubicBezTo>
                          <a:pt x="673762" y="848689"/>
                          <a:pt x="679382" y="849928"/>
                          <a:pt x="690812" y="847737"/>
                        </a:cubicBezTo>
                        <a:cubicBezTo>
                          <a:pt x="756058" y="835164"/>
                          <a:pt x="753581" y="841165"/>
                          <a:pt x="818256" y="825067"/>
                        </a:cubicBezTo>
                        <a:cubicBezTo>
                          <a:pt x="819494" y="824782"/>
                          <a:pt x="820351" y="823544"/>
                          <a:pt x="820161" y="822210"/>
                        </a:cubicBezTo>
                        <a:cubicBezTo>
                          <a:pt x="816351" y="791730"/>
                          <a:pt x="810731" y="760202"/>
                          <a:pt x="803207" y="727912"/>
                        </a:cubicBezTo>
                        <a:cubicBezTo>
                          <a:pt x="800159" y="714768"/>
                          <a:pt x="794348" y="695146"/>
                          <a:pt x="785776" y="669238"/>
                        </a:cubicBezTo>
                        <a:cubicBezTo>
                          <a:pt x="779775" y="651046"/>
                          <a:pt x="773774" y="631520"/>
                          <a:pt x="767869" y="610850"/>
                        </a:cubicBezTo>
                        <a:cubicBezTo>
                          <a:pt x="738531" y="508552"/>
                          <a:pt x="714719" y="413016"/>
                          <a:pt x="696431" y="324052"/>
                        </a:cubicBezTo>
                        <a:cubicBezTo>
                          <a:pt x="679382" y="241566"/>
                          <a:pt x="665761" y="177748"/>
                          <a:pt x="655569" y="132695"/>
                        </a:cubicBezTo>
                        <a:cubicBezTo>
                          <a:pt x="655378" y="131552"/>
                          <a:pt x="655378" y="130409"/>
                          <a:pt x="655855" y="129362"/>
                        </a:cubicBezTo>
                        <a:cubicBezTo>
                          <a:pt x="670237" y="93547"/>
                          <a:pt x="680239" y="56495"/>
                          <a:pt x="685859" y="18109"/>
                        </a:cubicBezTo>
                        <a:cubicBezTo>
                          <a:pt x="686621" y="12680"/>
                          <a:pt x="687097" y="7060"/>
                          <a:pt x="687097" y="1345"/>
                        </a:cubicBezTo>
                        <a:cubicBezTo>
                          <a:pt x="685096" y="393"/>
                          <a:pt x="683191" y="-83"/>
                          <a:pt x="681477" y="12"/>
                        </a:cubicBezTo>
                        <a:cubicBezTo>
                          <a:pt x="608611" y="3155"/>
                          <a:pt x="535649" y="3727"/>
                          <a:pt x="462688" y="1917"/>
                        </a:cubicBezTo>
                        <a:cubicBezTo>
                          <a:pt x="451544" y="1631"/>
                          <a:pt x="434780" y="-464"/>
                          <a:pt x="420682" y="202"/>
                        </a:cubicBezTo>
                        <a:close/>
                      </a:path>
                    </a:pathLst>
                  </a:custGeom>
                  <a:solidFill>
                    <a:srgbClr val="2123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8" name="Freeform: Shape 16617">
                    <a:extLst>
                      <a:ext uri="{FF2B5EF4-FFF2-40B4-BE49-F238E27FC236}">
                        <a16:creationId xmlns:a16="http://schemas.microsoft.com/office/drawing/2014/main" id="{B608A654-4978-693C-D103-D7AE595BB992}"/>
                      </a:ext>
                    </a:extLst>
                  </p:cNvPr>
                  <p:cNvSpPr/>
                  <p:nvPr/>
                </p:nvSpPr>
                <p:spPr>
                  <a:xfrm>
                    <a:off x="8006809" y="3332402"/>
                    <a:ext cx="311848" cy="561512"/>
                  </a:xfrm>
                  <a:custGeom>
                    <a:avLst/>
                    <a:gdLst>
                      <a:gd name="connsiteX0" fmla="*/ 52674 w 311848"/>
                      <a:gd name="connsiteY0" fmla="*/ 57164 h 561512"/>
                      <a:gd name="connsiteX1" fmla="*/ 2953 w 311848"/>
                      <a:gd name="connsiteY1" fmla="*/ 321768 h 561512"/>
                      <a:gd name="connsiteX2" fmla="*/ 0 w 311848"/>
                      <a:gd name="connsiteY2" fmla="*/ 493695 h 561512"/>
                      <a:gd name="connsiteX3" fmla="*/ 2000 w 311848"/>
                      <a:gd name="connsiteY3" fmla="*/ 496933 h 561512"/>
                      <a:gd name="connsiteX4" fmla="*/ 56579 w 311848"/>
                      <a:gd name="connsiteY4" fmla="*/ 526841 h 561512"/>
                      <a:gd name="connsiteX5" fmla="*/ 60960 w 311848"/>
                      <a:gd name="connsiteY5" fmla="*/ 526841 h 561512"/>
                      <a:gd name="connsiteX6" fmla="*/ 125825 w 311848"/>
                      <a:gd name="connsiteY6" fmla="*/ 505791 h 561512"/>
                      <a:gd name="connsiteX7" fmla="*/ 184404 w 311848"/>
                      <a:gd name="connsiteY7" fmla="*/ 496266 h 561512"/>
                      <a:gd name="connsiteX8" fmla="*/ 187547 w 311848"/>
                      <a:gd name="connsiteY8" fmla="*/ 498362 h 561512"/>
                      <a:gd name="connsiteX9" fmla="*/ 194120 w 311848"/>
                      <a:gd name="connsiteY9" fmla="*/ 526746 h 561512"/>
                      <a:gd name="connsiteX10" fmla="*/ 207455 w 311848"/>
                      <a:gd name="connsiteY10" fmla="*/ 561512 h 561512"/>
                      <a:gd name="connsiteX11" fmla="*/ 311848 w 311848"/>
                      <a:gd name="connsiteY11" fmla="*/ 537033 h 561512"/>
                      <a:gd name="connsiteX12" fmla="*/ 232029 w 311848"/>
                      <a:gd name="connsiteY12" fmla="*/ 274620 h 561512"/>
                      <a:gd name="connsiteX13" fmla="*/ 184023 w 311848"/>
                      <a:gd name="connsiteY13" fmla="*/ 94597 h 561512"/>
                      <a:gd name="connsiteX14" fmla="*/ 167735 w 311848"/>
                      <a:gd name="connsiteY14" fmla="*/ 46972 h 561512"/>
                      <a:gd name="connsiteX15" fmla="*/ 144018 w 311848"/>
                      <a:gd name="connsiteY15" fmla="*/ 10682 h 561512"/>
                      <a:gd name="connsiteX16" fmla="*/ 71724 w 311848"/>
                      <a:gd name="connsiteY16" fmla="*/ 24017 h 561512"/>
                      <a:gd name="connsiteX17" fmla="*/ 52864 w 311848"/>
                      <a:gd name="connsiteY17" fmla="*/ 57069 h 561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11848" h="561512">
                        <a:moveTo>
                          <a:pt x="52674" y="57164"/>
                        </a:moveTo>
                        <a:cubicBezTo>
                          <a:pt x="16955" y="140412"/>
                          <a:pt x="4191" y="229376"/>
                          <a:pt x="2953" y="321768"/>
                        </a:cubicBezTo>
                        <a:cubicBezTo>
                          <a:pt x="2191" y="379013"/>
                          <a:pt x="1238" y="436354"/>
                          <a:pt x="0" y="493695"/>
                        </a:cubicBezTo>
                        <a:cubicBezTo>
                          <a:pt x="0" y="495123"/>
                          <a:pt x="762" y="496361"/>
                          <a:pt x="2000" y="496933"/>
                        </a:cubicBezTo>
                        <a:cubicBezTo>
                          <a:pt x="21146" y="505124"/>
                          <a:pt x="39338" y="515126"/>
                          <a:pt x="56579" y="526841"/>
                        </a:cubicBezTo>
                        <a:cubicBezTo>
                          <a:pt x="57912" y="527794"/>
                          <a:pt x="59627" y="527794"/>
                          <a:pt x="60960" y="526841"/>
                        </a:cubicBezTo>
                        <a:cubicBezTo>
                          <a:pt x="81344" y="513221"/>
                          <a:pt x="98774" y="509220"/>
                          <a:pt x="125825" y="505791"/>
                        </a:cubicBezTo>
                        <a:cubicBezTo>
                          <a:pt x="145066" y="503315"/>
                          <a:pt x="164688" y="500171"/>
                          <a:pt x="184404" y="496266"/>
                        </a:cubicBezTo>
                        <a:cubicBezTo>
                          <a:pt x="185833" y="495980"/>
                          <a:pt x="187166" y="496933"/>
                          <a:pt x="187547" y="498362"/>
                        </a:cubicBezTo>
                        <a:lnTo>
                          <a:pt x="194120" y="526746"/>
                        </a:lnTo>
                        <a:lnTo>
                          <a:pt x="207455" y="561512"/>
                        </a:lnTo>
                        <a:lnTo>
                          <a:pt x="311848" y="537033"/>
                        </a:lnTo>
                        <a:cubicBezTo>
                          <a:pt x="282607" y="450546"/>
                          <a:pt x="256032" y="363011"/>
                          <a:pt x="232029" y="274620"/>
                        </a:cubicBezTo>
                        <a:cubicBezTo>
                          <a:pt x="215837" y="214707"/>
                          <a:pt x="199835" y="154700"/>
                          <a:pt x="184023" y="94597"/>
                        </a:cubicBezTo>
                        <a:cubicBezTo>
                          <a:pt x="179737" y="78309"/>
                          <a:pt x="174307" y="62498"/>
                          <a:pt x="167735" y="46972"/>
                        </a:cubicBezTo>
                        <a:cubicBezTo>
                          <a:pt x="162306" y="34304"/>
                          <a:pt x="154400" y="22207"/>
                          <a:pt x="144018" y="10682"/>
                        </a:cubicBezTo>
                        <a:cubicBezTo>
                          <a:pt x="116967" y="-7130"/>
                          <a:pt x="92869" y="-2653"/>
                          <a:pt x="71724" y="24017"/>
                        </a:cubicBezTo>
                        <a:cubicBezTo>
                          <a:pt x="64865" y="32589"/>
                          <a:pt x="58674" y="43638"/>
                          <a:pt x="52864" y="57069"/>
                        </a:cubicBezTo>
                        <a:close/>
                      </a:path>
                    </a:pathLst>
                  </a:custGeom>
                  <a:solidFill>
                    <a:srgbClr val="2F6A4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9" name="Freeform: Shape 16618">
                    <a:extLst>
                      <a:ext uri="{FF2B5EF4-FFF2-40B4-BE49-F238E27FC236}">
                        <a16:creationId xmlns:a16="http://schemas.microsoft.com/office/drawing/2014/main" id="{8C893CF5-2282-2259-5572-7A63316BFE55}"/>
                      </a:ext>
                    </a:extLst>
                  </p:cNvPr>
                  <p:cNvSpPr/>
                  <p:nvPr/>
                </p:nvSpPr>
                <p:spPr>
                  <a:xfrm>
                    <a:off x="7819614" y="3014780"/>
                    <a:ext cx="250132" cy="195204"/>
                  </a:xfrm>
                  <a:custGeom>
                    <a:avLst/>
                    <a:gdLst>
                      <a:gd name="connsiteX0" fmla="*/ 65466 w 250132"/>
                      <a:gd name="connsiteY0" fmla="*/ 93799 h 195204"/>
                      <a:gd name="connsiteX1" fmla="*/ 112043 w 250132"/>
                      <a:gd name="connsiteY1" fmla="*/ 82940 h 195204"/>
                      <a:gd name="connsiteX2" fmla="*/ 122330 w 250132"/>
                      <a:gd name="connsiteY2" fmla="*/ 88560 h 195204"/>
                      <a:gd name="connsiteX3" fmla="*/ 134236 w 250132"/>
                      <a:gd name="connsiteY3" fmla="*/ 127708 h 195204"/>
                      <a:gd name="connsiteX4" fmla="*/ 137856 w 250132"/>
                      <a:gd name="connsiteY4" fmla="*/ 136185 h 195204"/>
                      <a:gd name="connsiteX5" fmla="*/ 147952 w 250132"/>
                      <a:gd name="connsiteY5" fmla="*/ 136471 h 195204"/>
                      <a:gd name="connsiteX6" fmla="*/ 163287 w 250132"/>
                      <a:gd name="connsiteY6" fmla="*/ 121040 h 195204"/>
                      <a:gd name="connsiteX7" fmla="*/ 200435 w 250132"/>
                      <a:gd name="connsiteY7" fmla="*/ 132661 h 195204"/>
                      <a:gd name="connsiteX8" fmla="*/ 190815 w 250132"/>
                      <a:gd name="connsiteY8" fmla="*/ 167332 h 195204"/>
                      <a:gd name="connsiteX9" fmla="*/ 191577 w 250132"/>
                      <a:gd name="connsiteY9" fmla="*/ 178190 h 195204"/>
                      <a:gd name="connsiteX10" fmla="*/ 247013 w 250132"/>
                      <a:gd name="connsiteY10" fmla="*/ 194764 h 195204"/>
                      <a:gd name="connsiteX11" fmla="*/ 249012 w 250132"/>
                      <a:gd name="connsiteY11" fmla="*/ 174475 h 195204"/>
                      <a:gd name="connsiteX12" fmla="*/ 249012 w 250132"/>
                      <a:gd name="connsiteY12" fmla="*/ 154282 h 195204"/>
                      <a:gd name="connsiteX13" fmla="*/ 248822 w 250132"/>
                      <a:gd name="connsiteY13" fmla="*/ 76654 h 195204"/>
                      <a:gd name="connsiteX14" fmla="*/ 231677 w 250132"/>
                      <a:gd name="connsiteY14" fmla="*/ 39506 h 195204"/>
                      <a:gd name="connsiteX15" fmla="*/ 198149 w 250132"/>
                      <a:gd name="connsiteY15" fmla="*/ 22647 h 195204"/>
                      <a:gd name="connsiteX16" fmla="*/ 144333 w 250132"/>
                      <a:gd name="connsiteY16" fmla="*/ 835 h 195204"/>
                      <a:gd name="connsiteX17" fmla="*/ 129569 w 250132"/>
                      <a:gd name="connsiteY17" fmla="*/ 2168 h 195204"/>
                      <a:gd name="connsiteX18" fmla="*/ 18603 w 250132"/>
                      <a:gd name="connsiteY18" fmla="*/ 34934 h 195204"/>
                      <a:gd name="connsiteX19" fmla="*/ 2505 w 250132"/>
                      <a:gd name="connsiteY19" fmla="*/ 40173 h 195204"/>
                      <a:gd name="connsiteX20" fmla="*/ 696 w 250132"/>
                      <a:gd name="connsiteY20" fmla="*/ 45888 h 195204"/>
                      <a:gd name="connsiteX21" fmla="*/ 56989 w 250132"/>
                      <a:gd name="connsiteY21" fmla="*/ 85226 h 195204"/>
                      <a:gd name="connsiteX22" fmla="*/ 65466 w 250132"/>
                      <a:gd name="connsiteY22" fmla="*/ 93703 h 195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50132" h="195204">
                        <a:moveTo>
                          <a:pt x="65466" y="93799"/>
                        </a:moveTo>
                        <a:lnTo>
                          <a:pt x="112043" y="82940"/>
                        </a:lnTo>
                        <a:cubicBezTo>
                          <a:pt x="116329" y="81892"/>
                          <a:pt x="120711" y="84369"/>
                          <a:pt x="122330" y="88560"/>
                        </a:cubicBezTo>
                        <a:cubicBezTo>
                          <a:pt x="127188" y="101704"/>
                          <a:pt x="131188" y="114754"/>
                          <a:pt x="134236" y="127708"/>
                        </a:cubicBezTo>
                        <a:cubicBezTo>
                          <a:pt x="135189" y="131518"/>
                          <a:pt x="136332" y="134375"/>
                          <a:pt x="137856" y="136185"/>
                        </a:cubicBezTo>
                        <a:cubicBezTo>
                          <a:pt x="140523" y="139328"/>
                          <a:pt x="145190" y="139519"/>
                          <a:pt x="147952" y="136471"/>
                        </a:cubicBezTo>
                        <a:cubicBezTo>
                          <a:pt x="153096" y="130946"/>
                          <a:pt x="158239" y="125803"/>
                          <a:pt x="163287" y="121040"/>
                        </a:cubicBezTo>
                        <a:cubicBezTo>
                          <a:pt x="173003" y="111991"/>
                          <a:pt x="206245" y="108943"/>
                          <a:pt x="200435" y="132661"/>
                        </a:cubicBezTo>
                        <a:cubicBezTo>
                          <a:pt x="197673" y="143995"/>
                          <a:pt x="194434" y="155521"/>
                          <a:pt x="190815" y="167332"/>
                        </a:cubicBezTo>
                        <a:cubicBezTo>
                          <a:pt x="189577" y="171427"/>
                          <a:pt x="189863" y="175047"/>
                          <a:pt x="191577" y="178190"/>
                        </a:cubicBezTo>
                        <a:cubicBezTo>
                          <a:pt x="203483" y="199240"/>
                          <a:pt x="226534" y="194859"/>
                          <a:pt x="247013" y="194764"/>
                        </a:cubicBezTo>
                        <a:cubicBezTo>
                          <a:pt x="248536" y="188668"/>
                          <a:pt x="249108" y="181905"/>
                          <a:pt x="249012" y="174475"/>
                        </a:cubicBezTo>
                        <a:cubicBezTo>
                          <a:pt x="248822" y="164760"/>
                          <a:pt x="248727" y="157997"/>
                          <a:pt x="249012" y="154282"/>
                        </a:cubicBezTo>
                        <a:cubicBezTo>
                          <a:pt x="250537" y="128374"/>
                          <a:pt x="250537" y="102562"/>
                          <a:pt x="248822" y="76654"/>
                        </a:cubicBezTo>
                        <a:cubicBezTo>
                          <a:pt x="247774" y="60461"/>
                          <a:pt x="242059" y="48174"/>
                          <a:pt x="231677" y="39506"/>
                        </a:cubicBezTo>
                        <a:cubicBezTo>
                          <a:pt x="228153" y="36649"/>
                          <a:pt x="217009" y="31029"/>
                          <a:pt x="198149" y="22647"/>
                        </a:cubicBezTo>
                        <a:cubicBezTo>
                          <a:pt x="178432" y="13884"/>
                          <a:pt x="160430" y="6645"/>
                          <a:pt x="144333" y="835"/>
                        </a:cubicBezTo>
                        <a:cubicBezTo>
                          <a:pt x="140332" y="-594"/>
                          <a:pt x="135379" y="-213"/>
                          <a:pt x="129569" y="2168"/>
                        </a:cubicBezTo>
                        <a:cubicBezTo>
                          <a:pt x="93184" y="16646"/>
                          <a:pt x="58036" y="28648"/>
                          <a:pt x="18603" y="34934"/>
                        </a:cubicBezTo>
                        <a:cubicBezTo>
                          <a:pt x="13174" y="35791"/>
                          <a:pt x="7840" y="37506"/>
                          <a:pt x="2505" y="40173"/>
                        </a:cubicBezTo>
                        <a:cubicBezTo>
                          <a:pt x="-66" y="41411"/>
                          <a:pt x="-637" y="43316"/>
                          <a:pt x="696" y="45888"/>
                        </a:cubicBezTo>
                        <a:cubicBezTo>
                          <a:pt x="13364" y="69700"/>
                          <a:pt x="32129" y="82750"/>
                          <a:pt x="56989" y="85226"/>
                        </a:cubicBezTo>
                        <a:cubicBezTo>
                          <a:pt x="59370" y="85512"/>
                          <a:pt x="62227" y="88274"/>
                          <a:pt x="65466" y="93703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0" name="Freeform: Shape 16619">
                    <a:extLst>
                      <a:ext uri="{FF2B5EF4-FFF2-40B4-BE49-F238E27FC236}">
                        <a16:creationId xmlns:a16="http://schemas.microsoft.com/office/drawing/2014/main" id="{2C26E382-FDA4-FAAA-48A3-03D229ED0D6D}"/>
                      </a:ext>
                    </a:extLst>
                  </p:cNvPr>
                  <p:cNvSpPr/>
                  <p:nvPr/>
                </p:nvSpPr>
                <p:spPr>
                  <a:xfrm>
                    <a:off x="7885080" y="3097569"/>
                    <a:ext cx="181546" cy="186304"/>
                  </a:xfrm>
                  <a:custGeom>
                    <a:avLst/>
                    <a:gdLst>
                      <a:gd name="connsiteX0" fmla="*/ 0 w 181546"/>
                      <a:gd name="connsiteY0" fmla="*/ 11009 h 186304"/>
                      <a:gd name="connsiteX1" fmla="*/ 2477 w 181546"/>
                      <a:gd name="connsiteY1" fmla="*/ 72922 h 186304"/>
                      <a:gd name="connsiteX2" fmla="*/ 7905 w 181546"/>
                      <a:gd name="connsiteY2" fmla="*/ 111974 h 186304"/>
                      <a:gd name="connsiteX3" fmla="*/ 54007 w 181546"/>
                      <a:gd name="connsiteY3" fmla="*/ 149312 h 186304"/>
                      <a:gd name="connsiteX4" fmla="*/ 70104 w 181546"/>
                      <a:gd name="connsiteY4" fmla="*/ 185888 h 186304"/>
                      <a:gd name="connsiteX5" fmla="*/ 88678 w 181546"/>
                      <a:gd name="connsiteY5" fmla="*/ 174839 h 186304"/>
                      <a:gd name="connsiteX6" fmla="*/ 173355 w 181546"/>
                      <a:gd name="connsiteY6" fmla="*/ 134263 h 186304"/>
                      <a:gd name="connsiteX7" fmla="*/ 180975 w 181546"/>
                      <a:gd name="connsiteY7" fmla="*/ 129024 h 186304"/>
                      <a:gd name="connsiteX8" fmla="*/ 181546 w 181546"/>
                      <a:gd name="connsiteY8" fmla="*/ 112069 h 186304"/>
                      <a:gd name="connsiteX9" fmla="*/ 126111 w 181546"/>
                      <a:gd name="connsiteY9" fmla="*/ 95496 h 186304"/>
                      <a:gd name="connsiteX10" fmla="*/ 125349 w 181546"/>
                      <a:gd name="connsiteY10" fmla="*/ 84637 h 186304"/>
                      <a:gd name="connsiteX11" fmla="*/ 134969 w 181546"/>
                      <a:gd name="connsiteY11" fmla="*/ 49966 h 186304"/>
                      <a:gd name="connsiteX12" fmla="*/ 97821 w 181546"/>
                      <a:gd name="connsiteY12" fmla="*/ 38346 h 186304"/>
                      <a:gd name="connsiteX13" fmla="*/ 82486 w 181546"/>
                      <a:gd name="connsiteY13" fmla="*/ 53776 h 186304"/>
                      <a:gd name="connsiteX14" fmla="*/ 72390 w 181546"/>
                      <a:gd name="connsiteY14" fmla="*/ 53491 h 186304"/>
                      <a:gd name="connsiteX15" fmla="*/ 68770 w 181546"/>
                      <a:gd name="connsiteY15" fmla="*/ 45013 h 186304"/>
                      <a:gd name="connsiteX16" fmla="*/ 56864 w 181546"/>
                      <a:gd name="connsiteY16" fmla="*/ 5866 h 186304"/>
                      <a:gd name="connsiteX17" fmla="*/ 46577 w 181546"/>
                      <a:gd name="connsiteY17" fmla="*/ 246 h 186304"/>
                      <a:gd name="connsiteX18" fmla="*/ 0 w 181546"/>
                      <a:gd name="connsiteY18" fmla="*/ 11104 h 186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1546" h="186304">
                        <a:moveTo>
                          <a:pt x="0" y="11009"/>
                        </a:moveTo>
                        <a:cubicBezTo>
                          <a:pt x="190" y="30631"/>
                          <a:pt x="1048" y="51300"/>
                          <a:pt x="2477" y="72922"/>
                        </a:cubicBezTo>
                        <a:cubicBezTo>
                          <a:pt x="3620" y="89686"/>
                          <a:pt x="5429" y="102640"/>
                          <a:pt x="7905" y="111974"/>
                        </a:cubicBezTo>
                        <a:cubicBezTo>
                          <a:pt x="14859" y="137215"/>
                          <a:pt x="33909" y="140740"/>
                          <a:pt x="54007" y="149312"/>
                        </a:cubicBezTo>
                        <a:cubicBezTo>
                          <a:pt x="70104" y="156170"/>
                          <a:pt x="70485" y="170267"/>
                          <a:pt x="70104" y="185888"/>
                        </a:cubicBezTo>
                        <a:cubicBezTo>
                          <a:pt x="76390" y="188269"/>
                          <a:pt x="82868" y="179887"/>
                          <a:pt x="88678" y="174839"/>
                        </a:cubicBezTo>
                        <a:cubicBezTo>
                          <a:pt x="109918" y="156075"/>
                          <a:pt x="144970" y="142073"/>
                          <a:pt x="173355" y="134263"/>
                        </a:cubicBezTo>
                        <a:cubicBezTo>
                          <a:pt x="176974" y="133310"/>
                          <a:pt x="178498" y="131596"/>
                          <a:pt x="180975" y="129024"/>
                        </a:cubicBezTo>
                        <a:cubicBezTo>
                          <a:pt x="179641" y="122642"/>
                          <a:pt x="179832" y="116927"/>
                          <a:pt x="181546" y="112069"/>
                        </a:cubicBezTo>
                        <a:cubicBezTo>
                          <a:pt x="160972" y="112069"/>
                          <a:pt x="138017" y="116546"/>
                          <a:pt x="126111" y="95496"/>
                        </a:cubicBezTo>
                        <a:cubicBezTo>
                          <a:pt x="124301" y="92353"/>
                          <a:pt x="124015" y="88733"/>
                          <a:pt x="125349" y="84637"/>
                        </a:cubicBezTo>
                        <a:cubicBezTo>
                          <a:pt x="128968" y="72922"/>
                          <a:pt x="132112" y="61396"/>
                          <a:pt x="134969" y="49966"/>
                        </a:cubicBezTo>
                        <a:cubicBezTo>
                          <a:pt x="140779" y="26249"/>
                          <a:pt x="107537" y="29297"/>
                          <a:pt x="97821" y="38346"/>
                        </a:cubicBezTo>
                        <a:cubicBezTo>
                          <a:pt x="92773" y="43108"/>
                          <a:pt x="87630" y="48252"/>
                          <a:pt x="82486" y="53776"/>
                        </a:cubicBezTo>
                        <a:cubicBezTo>
                          <a:pt x="79629" y="56729"/>
                          <a:pt x="74962" y="56634"/>
                          <a:pt x="72390" y="53491"/>
                        </a:cubicBezTo>
                        <a:cubicBezTo>
                          <a:pt x="70866" y="51681"/>
                          <a:pt x="69723" y="48823"/>
                          <a:pt x="68770" y="45013"/>
                        </a:cubicBezTo>
                        <a:cubicBezTo>
                          <a:pt x="65722" y="32059"/>
                          <a:pt x="61722" y="19010"/>
                          <a:pt x="56864" y="5866"/>
                        </a:cubicBezTo>
                        <a:cubicBezTo>
                          <a:pt x="55245" y="1579"/>
                          <a:pt x="50959" y="-802"/>
                          <a:pt x="46577" y="246"/>
                        </a:cubicBezTo>
                        <a:lnTo>
                          <a:pt x="0" y="11104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1" name="Freeform: Shape 16620">
                    <a:extLst>
                      <a:ext uri="{FF2B5EF4-FFF2-40B4-BE49-F238E27FC236}">
                        <a16:creationId xmlns:a16="http://schemas.microsoft.com/office/drawing/2014/main" id="{C1EC63BA-5727-D109-4276-E068D45C54AA}"/>
                      </a:ext>
                    </a:extLst>
                  </p:cNvPr>
                  <p:cNvSpPr/>
                  <p:nvPr/>
                </p:nvSpPr>
                <p:spPr>
                  <a:xfrm>
                    <a:off x="7715548" y="3434365"/>
                    <a:ext cx="185657" cy="495061"/>
                  </a:xfrm>
                  <a:custGeom>
                    <a:avLst/>
                    <a:gdLst>
                      <a:gd name="connsiteX0" fmla="*/ 182295 w 185657"/>
                      <a:gd name="connsiteY0" fmla="*/ 540 h 495061"/>
                      <a:gd name="connsiteX1" fmla="*/ 16179 w 185657"/>
                      <a:gd name="connsiteY1" fmla="*/ 422021 h 495061"/>
                      <a:gd name="connsiteX2" fmla="*/ 7988 w 185657"/>
                      <a:gd name="connsiteY2" fmla="*/ 443452 h 495061"/>
                      <a:gd name="connsiteX3" fmla="*/ 273 w 185657"/>
                      <a:gd name="connsiteY3" fmla="*/ 464312 h 495061"/>
                      <a:gd name="connsiteX4" fmla="*/ 2940 w 185657"/>
                      <a:gd name="connsiteY4" fmla="*/ 470027 h 495061"/>
                      <a:gd name="connsiteX5" fmla="*/ 19704 w 185657"/>
                      <a:gd name="connsiteY5" fmla="*/ 475742 h 495061"/>
                      <a:gd name="connsiteX6" fmla="*/ 75044 w 185657"/>
                      <a:gd name="connsiteY6" fmla="*/ 491077 h 495061"/>
                      <a:gd name="connsiteX7" fmla="*/ 86379 w 185657"/>
                      <a:gd name="connsiteY7" fmla="*/ 494792 h 495061"/>
                      <a:gd name="connsiteX8" fmla="*/ 93142 w 185657"/>
                      <a:gd name="connsiteY8" fmla="*/ 491839 h 495061"/>
                      <a:gd name="connsiteX9" fmla="*/ 120859 w 185657"/>
                      <a:gd name="connsiteY9" fmla="*/ 434499 h 495061"/>
                      <a:gd name="connsiteX10" fmla="*/ 126194 w 185657"/>
                      <a:gd name="connsiteY10" fmla="*/ 422497 h 495061"/>
                      <a:gd name="connsiteX11" fmla="*/ 135052 w 185657"/>
                      <a:gd name="connsiteY11" fmla="*/ 408591 h 495061"/>
                      <a:gd name="connsiteX12" fmla="*/ 151625 w 185657"/>
                      <a:gd name="connsiteY12" fmla="*/ 211614 h 495061"/>
                      <a:gd name="connsiteX13" fmla="*/ 174390 w 185657"/>
                      <a:gd name="connsiteY13" fmla="*/ 72168 h 495061"/>
                      <a:gd name="connsiteX14" fmla="*/ 185153 w 185657"/>
                      <a:gd name="connsiteY14" fmla="*/ 7779 h 495061"/>
                      <a:gd name="connsiteX15" fmla="*/ 182105 w 185657"/>
                      <a:gd name="connsiteY15" fmla="*/ 635 h 495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85657" h="495061">
                        <a:moveTo>
                          <a:pt x="182295" y="540"/>
                        </a:moveTo>
                        <a:lnTo>
                          <a:pt x="16179" y="422021"/>
                        </a:lnTo>
                        <a:cubicBezTo>
                          <a:pt x="15227" y="429450"/>
                          <a:pt x="12465" y="436594"/>
                          <a:pt x="7988" y="443452"/>
                        </a:cubicBezTo>
                        <a:lnTo>
                          <a:pt x="273" y="464312"/>
                        </a:lnTo>
                        <a:cubicBezTo>
                          <a:pt x="-585" y="466598"/>
                          <a:pt x="654" y="469265"/>
                          <a:pt x="2940" y="470027"/>
                        </a:cubicBezTo>
                        <a:lnTo>
                          <a:pt x="19704" y="475742"/>
                        </a:lnTo>
                        <a:lnTo>
                          <a:pt x="75044" y="491077"/>
                        </a:lnTo>
                        <a:lnTo>
                          <a:pt x="86379" y="494792"/>
                        </a:lnTo>
                        <a:cubicBezTo>
                          <a:pt x="89046" y="495649"/>
                          <a:pt x="91903" y="494411"/>
                          <a:pt x="93142" y="491839"/>
                        </a:cubicBezTo>
                        <a:cubicBezTo>
                          <a:pt x="102762" y="472027"/>
                          <a:pt x="112001" y="452977"/>
                          <a:pt x="120859" y="434499"/>
                        </a:cubicBezTo>
                        <a:cubicBezTo>
                          <a:pt x="122669" y="430784"/>
                          <a:pt x="124384" y="426783"/>
                          <a:pt x="126194" y="422497"/>
                        </a:cubicBezTo>
                        <a:cubicBezTo>
                          <a:pt x="128289" y="417449"/>
                          <a:pt x="131242" y="412877"/>
                          <a:pt x="135052" y="408591"/>
                        </a:cubicBezTo>
                        <a:cubicBezTo>
                          <a:pt x="137052" y="329533"/>
                          <a:pt x="142576" y="263811"/>
                          <a:pt x="151625" y="211614"/>
                        </a:cubicBezTo>
                        <a:cubicBezTo>
                          <a:pt x="159626" y="165227"/>
                          <a:pt x="167246" y="118745"/>
                          <a:pt x="174390" y="72168"/>
                        </a:cubicBezTo>
                        <a:cubicBezTo>
                          <a:pt x="177724" y="50641"/>
                          <a:pt x="181343" y="29210"/>
                          <a:pt x="185153" y="7779"/>
                        </a:cubicBezTo>
                        <a:cubicBezTo>
                          <a:pt x="186391" y="1111"/>
                          <a:pt x="185344" y="-1270"/>
                          <a:pt x="182105" y="635"/>
                        </a:cubicBezTo>
                        <a:close/>
                      </a:path>
                    </a:pathLst>
                  </a:custGeom>
                  <a:solidFill>
                    <a:srgbClr val="2F6A4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2" name="Freeform: Shape 16621">
                    <a:extLst>
                      <a:ext uri="{FF2B5EF4-FFF2-40B4-BE49-F238E27FC236}">
                        <a16:creationId xmlns:a16="http://schemas.microsoft.com/office/drawing/2014/main" id="{37DE8FD2-549D-9EB2-87DB-C8743DB9E3B5}"/>
                      </a:ext>
                    </a:extLst>
                  </p:cNvPr>
                  <p:cNvSpPr/>
                  <p:nvPr/>
                </p:nvSpPr>
                <p:spPr>
                  <a:xfrm>
                    <a:off x="8199595" y="3725505"/>
                    <a:ext cx="3954" cy="8090"/>
                  </a:xfrm>
                  <a:custGeom>
                    <a:avLst/>
                    <a:gdLst>
                      <a:gd name="connsiteX0" fmla="*/ 2953 w 3954"/>
                      <a:gd name="connsiteY0" fmla="*/ 2961 h 8090"/>
                      <a:gd name="connsiteX1" fmla="*/ 3906 w 3954"/>
                      <a:gd name="connsiteY1" fmla="*/ 960 h 8090"/>
                      <a:gd name="connsiteX2" fmla="*/ 2953 w 3954"/>
                      <a:gd name="connsiteY2" fmla="*/ 389 h 8090"/>
                      <a:gd name="connsiteX3" fmla="*/ 0 w 3954"/>
                      <a:gd name="connsiteY3" fmla="*/ 6771 h 8090"/>
                      <a:gd name="connsiteX4" fmla="*/ 1429 w 3954"/>
                      <a:gd name="connsiteY4" fmla="*/ 8009 h 8090"/>
                      <a:gd name="connsiteX5" fmla="*/ 2286 w 3954"/>
                      <a:gd name="connsiteY5" fmla="*/ 7533 h 8090"/>
                      <a:gd name="connsiteX6" fmla="*/ 2858 w 3954"/>
                      <a:gd name="connsiteY6" fmla="*/ 5913 h 8090"/>
                      <a:gd name="connsiteX7" fmla="*/ 2858 w 3954"/>
                      <a:gd name="connsiteY7" fmla="*/ 2961 h 8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54" h="8090">
                        <a:moveTo>
                          <a:pt x="2953" y="2961"/>
                        </a:moveTo>
                        <a:cubicBezTo>
                          <a:pt x="3524" y="2389"/>
                          <a:pt x="3810" y="1818"/>
                          <a:pt x="3906" y="960"/>
                        </a:cubicBezTo>
                        <a:cubicBezTo>
                          <a:pt x="4096" y="-87"/>
                          <a:pt x="3715" y="-278"/>
                          <a:pt x="2953" y="389"/>
                        </a:cubicBezTo>
                        <a:cubicBezTo>
                          <a:pt x="1048" y="2008"/>
                          <a:pt x="95" y="4104"/>
                          <a:pt x="0" y="6771"/>
                        </a:cubicBezTo>
                        <a:cubicBezTo>
                          <a:pt x="0" y="7818"/>
                          <a:pt x="477" y="8295"/>
                          <a:pt x="1429" y="8009"/>
                        </a:cubicBezTo>
                        <a:cubicBezTo>
                          <a:pt x="1715" y="7914"/>
                          <a:pt x="2000" y="7723"/>
                          <a:pt x="2286" y="7533"/>
                        </a:cubicBezTo>
                        <a:cubicBezTo>
                          <a:pt x="2763" y="7152"/>
                          <a:pt x="2953" y="6580"/>
                          <a:pt x="2858" y="5913"/>
                        </a:cubicBezTo>
                        <a:cubicBezTo>
                          <a:pt x="2763" y="4866"/>
                          <a:pt x="2858" y="3913"/>
                          <a:pt x="2858" y="296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3" name="Freeform: Shape 16622">
                    <a:extLst>
                      <a:ext uri="{FF2B5EF4-FFF2-40B4-BE49-F238E27FC236}">
                        <a16:creationId xmlns:a16="http://schemas.microsoft.com/office/drawing/2014/main" id="{7B826C7C-E0AF-4DC7-470B-D31623C4A3EA}"/>
                      </a:ext>
                    </a:extLst>
                  </p:cNvPr>
                  <p:cNvSpPr/>
                  <p:nvPr/>
                </p:nvSpPr>
                <p:spPr>
                  <a:xfrm>
                    <a:off x="8223979" y="3738968"/>
                    <a:ext cx="3425" cy="5160"/>
                  </a:xfrm>
                  <a:custGeom>
                    <a:avLst/>
                    <a:gdLst>
                      <a:gd name="connsiteX0" fmla="*/ 2381 w 3425"/>
                      <a:gd name="connsiteY0" fmla="*/ 1690 h 5160"/>
                      <a:gd name="connsiteX1" fmla="*/ 1620 w 3425"/>
                      <a:gd name="connsiteY1" fmla="*/ 166 h 5160"/>
                      <a:gd name="connsiteX2" fmla="*/ 286 w 3425"/>
                      <a:gd name="connsiteY2" fmla="*/ 928 h 5160"/>
                      <a:gd name="connsiteX3" fmla="*/ 0 w 3425"/>
                      <a:gd name="connsiteY3" fmla="*/ 3690 h 5160"/>
                      <a:gd name="connsiteX4" fmla="*/ 1048 w 3425"/>
                      <a:gd name="connsiteY4" fmla="*/ 5119 h 5160"/>
                      <a:gd name="connsiteX5" fmla="*/ 2191 w 3425"/>
                      <a:gd name="connsiteY5" fmla="*/ 5119 h 5160"/>
                      <a:gd name="connsiteX6" fmla="*/ 3143 w 3425"/>
                      <a:gd name="connsiteY6" fmla="*/ 2833 h 5160"/>
                      <a:gd name="connsiteX7" fmla="*/ 2191 w 3425"/>
                      <a:gd name="connsiteY7" fmla="*/ 1690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25" h="5160">
                        <a:moveTo>
                          <a:pt x="2381" y="1690"/>
                        </a:moveTo>
                        <a:cubicBezTo>
                          <a:pt x="2381" y="832"/>
                          <a:pt x="2096" y="356"/>
                          <a:pt x="1620" y="166"/>
                        </a:cubicBezTo>
                        <a:cubicBezTo>
                          <a:pt x="858" y="-215"/>
                          <a:pt x="381" y="70"/>
                          <a:pt x="286" y="928"/>
                        </a:cubicBezTo>
                        <a:lnTo>
                          <a:pt x="0" y="3690"/>
                        </a:lnTo>
                        <a:cubicBezTo>
                          <a:pt x="0" y="4547"/>
                          <a:pt x="286" y="5023"/>
                          <a:pt x="1048" y="5119"/>
                        </a:cubicBezTo>
                        <a:cubicBezTo>
                          <a:pt x="1429" y="5214"/>
                          <a:pt x="1810" y="5119"/>
                          <a:pt x="2191" y="5119"/>
                        </a:cubicBezTo>
                        <a:cubicBezTo>
                          <a:pt x="3429" y="4737"/>
                          <a:pt x="3715" y="3976"/>
                          <a:pt x="3143" y="2833"/>
                        </a:cubicBezTo>
                        <a:cubicBezTo>
                          <a:pt x="2953" y="2452"/>
                          <a:pt x="2667" y="2071"/>
                          <a:pt x="2191" y="169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4" name="Freeform: Shape 16623">
                    <a:extLst>
                      <a:ext uri="{FF2B5EF4-FFF2-40B4-BE49-F238E27FC236}">
                        <a16:creationId xmlns:a16="http://schemas.microsoft.com/office/drawing/2014/main" id="{B4CC1B47-5271-D28A-607C-ED33AE3CB485}"/>
                      </a:ext>
                    </a:extLst>
                  </p:cNvPr>
                  <p:cNvSpPr/>
                  <p:nvPr/>
                </p:nvSpPr>
                <p:spPr>
                  <a:xfrm>
                    <a:off x="8207004" y="3741537"/>
                    <a:ext cx="7823" cy="6113"/>
                  </a:xfrm>
                  <a:custGeom>
                    <a:avLst/>
                    <a:gdLst>
                      <a:gd name="connsiteX0" fmla="*/ 3164 w 7823"/>
                      <a:gd name="connsiteY0" fmla="*/ 1978 h 6113"/>
                      <a:gd name="connsiteX1" fmla="*/ 2116 w 7823"/>
                      <a:gd name="connsiteY1" fmla="*/ 835 h 6113"/>
                      <a:gd name="connsiteX2" fmla="*/ 211 w 7823"/>
                      <a:gd name="connsiteY2" fmla="*/ 2168 h 6113"/>
                      <a:gd name="connsiteX3" fmla="*/ 6022 w 7823"/>
                      <a:gd name="connsiteY3" fmla="*/ 6073 h 6113"/>
                      <a:gd name="connsiteX4" fmla="*/ 6784 w 7823"/>
                      <a:gd name="connsiteY4" fmla="*/ 3692 h 6113"/>
                      <a:gd name="connsiteX5" fmla="*/ 5355 w 7823"/>
                      <a:gd name="connsiteY5" fmla="*/ 3216 h 6113"/>
                      <a:gd name="connsiteX6" fmla="*/ 3164 w 7823"/>
                      <a:gd name="connsiteY6" fmla="*/ 1978 h 6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23" h="6113">
                        <a:moveTo>
                          <a:pt x="3164" y="1978"/>
                        </a:moveTo>
                        <a:cubicBezTo>
                          <a:pt x="2783" y="1501"/>
                          <a:pt x="2402" y="1120"/>
                          <a:pt x="2116" y="835"/>
                        </a:cubicBezTo>
                        <a:cubicBezTo>
                          <a:pt x="211" y="-594"/>
                          <a:pt x="-360" y="-213"/>
                          <a:pt x="211" y="2168"/>
                        </a:cubicBezTo>
                        <a:cubicBezTo>
                          <a:pt x="973" y="5121"/>
                          <a:pt x="2878" y="6359"/>
                          <a:pt x="6022" y="6073"/>
                        </a:cubicBezTo>
                        <a:cubicBezTo>
                          <a:pt x="8117" y="5883"/>
                          <a:pt x="8403" y="5121"/>
                          <a:pt x="6784" y="3692"/>
                        </a:cubicBezTo>
                        <a:cubicBezTo>
                          <a:pt x="6498" y="3406"/>
                          <a:pt x="6022" y="3311"/>
                          <a:pt x="5355" y="3216"/>
                        </a:cubicBezTo>
                        <a:cubicBezTo>
                          <a:pt x="4402" y="3216"/>
                          <a:pt x="3640" y="2740"/>
                          <a:pt x="3164" y="1978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5" name="Freeform: Shape 16624">
                    <a:extLst>
                      <a:ext uri="{FF2B5EF4-FFF2-40B4-BE49-F238E27FC236}">
                        <a16:creationId xmlns:a16="http://schemas.microsoft.com/office/drawing/2014/main" id="{ADD4FA6A-9FB7-6DD5-2916-F60FAF41F8E1}"/>
                      </a:ext>
                    </a:extLst>
                  </p:cNvPr>
                  <p:cNvSpPr/>
                  <p:nvPr/>
                </p:nvSpPr>
                <p:spPr>
                  <a:xfrm>
                    <a:off x="8223503" y="3763229"/>
                    <a:ext cx="3119" cy="5803"/>
                  </a:xfrm>
                  <a:custGeom>
                    <a:avLst/>
                    <a:gdLst>
                      <a:gd name="connsiteX0" fmla="*/ 0 w 3119"/>
                      <a:gd name="connsiteY0" fmla="*/ 955 h 5803"/>
                      <a:gd name="connsiteX1" fmla="*/ 1429 w 3119"/>
                      <a:gd name="connsiteY1" fmla="*/ 5241 h 5803"/>
                      <a:gd name="connsiteX2" fmla="*/ 3048 w 3119"/>
                      <a:gd name="connsiteY2" fmla="*/ 4765 h 5803"/>
                      <a:gd name="connsiteX3" fmla="*/ 1334 w 3119"/>
                      <a:gd name="connsiteY3" fmla="*/ 384 h 5803"/>
                      <a:gd name="connsiteX4" fmla="*/ 0 w 3119"/>
                      <a:gd name="connsiteY4" fmla="*/ 1050 h 5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19" h="5803">
                        <a:moveTo>
                          <a:pt x="0" y="955"/>
                        </a:moveTo>
                        <a:cubicBezTo>
                          <a:pt x="0" y="2765"/>
                          <a:pt x="381" y="4193"/>
                          <a:pt x="1429" y="5241"/>
                        </a:cubicBezTo>
                        <a:cubicBezTo>
                          <a:pt x="2286" y="6098"/>
                          <a:pt x="2763" y="6003"/>
                          <a:pt x="3048" y="4765"/>
                        </a:cubicBezTo>
                        <a:cubicBezTo>
                          <a:pt x="3334" y="3051"/>
                          <a:pt x="2763" y="1527"/>
                          <a:pt x="1334" y="384"/>
                        </a:cubicBezTo>
                        <a:cubicBezTo>
                          <a:pt x="476" y="-283"/>
                          <a:pt x="0" y="-93"/>
                          <a:pt x="0" y="105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6" name="Freeform: Shape 16625">
                    <a:extLst>
                      <a:ext uri="{FF2B5EF4-FFF2-40B4-BE49-F238E27FC236}">
                        <a16:creationId xmlns:a16="http://schemas.microsoft.com/office/drawing/2014/main" id="{F464EA9B-EF91-46D6-A3A6-F4BADCEE2CCA}"/>
                      </a:ext>
                    </a:extLst>
                  </p:cNvPr>
                  <p:cNvSpPr/>
                  <p:nvPr/>
                </p:nvSpPr>
                <p:spPr>
                  <a:xfrm>
                    <a:off x="8223926" y="3772312"/>
                    <a:ext cx="4936" cy="4076"/>
                  </a:xfrm>
                  <a:custGeom>
                    <a:avLst/>
                    <a:gdLst>
                      <a:gd name="connsiteX0" fmla="*/ 4244 w 4936"/>
                      <a:gd name="connsiteY0" fmla="*/ 2636 h 4076"/>
                      <a:gd name="connsiteX1" fmla="*/ 4054 w 4936"/>
                      <a:gd name="connsiteY1" fmla="*/ 255 h 4076"/>
                      <a:gd name="connsiteX2" fmla="*/ 435 w 4936"/>
                      <a:gd name="connsiteY2" fmla="*/ 1493 h 4076"/>
                      <a:gd name="connsiteX3" fmla="*/ 1292 w 4936"/>
                      <a:gd name="connsiteY3" fmla="*/ 4065 h 4076"/>
                      <a:gd name="connsiteX4" fmla="*/ 4150 w 4936"/>
                      <a:gd name="connsiteY4" fmla="*/ 2541 h 4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36" h="4076">
                        <a:moveTo>
                          <a:pt x="4244" y="2636"/>
                        </a:moveTo>
                        <a:cubicBezTo>
                          <a:pt x="5197" y="1779"/>
                          <a:pt x="5197" y="921"/>
                          <a:pt x="4054" y="255"/>
                        </a:cubicBezTo>
                        <a:cubicBezTo>
                          <a:pt x="3006" y="-317"/>
                          <a:pt x="1863" y="64"/>
                          <a:pt x="435" y="1493"/>
                        </a:cubicBezTo>
                        <a:cubicBezTo>
                          <a:pt x="-423" y="2445"/>
                          <a:pt x="53" y="3874"/>
                          <a:pt x="1292" y="4065"/>
                        </a:cubicBezTo>
                        <a:cubicBezTo>
                          <a:pt x="2054" y="4160"/>
                          <a:pt x="3006" y="3684"/>
                          <a:pt x="4150" y="254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7" name="Freeform: Shape 16626">
                    <a:extLst>
                      <a:ext uri="{FF2B5EF4-FFF2-40B4-BE49-F238E27FC236}">
                        <a16:creationId xmlns:a16="http://schemas.microsoft.com/office/drawing/2014/main" id="{D16D2332-69A5-7276-8D8A-1ACF72572FCC}"/>
                      </a:ext>
                    </a:extLst>
                  </p:cNvPr>
                  <p:cNvSpPr/>
                  <p:nvPr/>
                </p:nvSpPr>
                <p:spPr>
                  <a:xfrm>
                    <a:off x="8214073" y="3869436"/>
                    <a:ext cx="112891" cy="75914"/>
                  </a:xfrm>
                  <a:custGeom>
                    <a:avLst/>
                    <a:gdLst>
                      <a:gd name="connsiteX0" fmla="*/ 104394 w 112891"/>
                      <a:gd name="connsiteY0" fmla="*/ 0 h 75914"/>
                      <a:gd name="connsiteX1" fmla="*/ 0 w 112891"/>
                      <a:gd name="connsiteY1" fmla="*/ 24479 h 75914"/>
                      <a:gd name="connsiteX2" fmla="*/ 8191 w 112891"/>
                      <a:gd name="connsiteY2" fmla="*/ 51149 h 75914"/>
                      <a:gd name="connsiteX3" fmla="*/ 36862 w 112891"/>
                      <a:gd name="connsiteY3" fmla="*/ 75914 h 75914"/>
                      <a:gd name="connsiteX4" fmla="*/ 57245 w 112891"/>
                      <a:gd name="connsiteY4" fmla="*/ 71342 h 75914"/>
                      <a:gd name="connsiteX5" fmla="*/ 102298 w 112891"/>
                      <a:gd name="connsiteY5" fmla="*/ 55531 h 75914"/>
                      <a:gd name="connsiteX6" fmla="*/ 109538 w 112891"/>
                      <a:gd name="connsiteY6" fmla="*/ 49435 h 75914"/>
                      <a:gd name="connsiteX7" fmla="*/ 111157 w 112891"/>
                      <a:gd name="connsiteY7" fmla="*/ 47244 h 75914"/>
                      <a:gd name="connsiteX8" fmla="*/ 112776 w 112891"/>
                      <a:gd name="connsiteY8" fmla="*/ 36195 h 75914"/>
                      <a:gd name="connsiteX9" fmla="*/ 104394 w 112891"/>
                      <a:gd name="connsiteY9" fmla="*/ 0 h 75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891" h="75914">
                        <a:moveTo>
                          <a:pt x="104394" y="0"/>
                        </a:moveTo>
                        <a:lnTo>
                          <a:pt x="0" y="24479"/>
                        </a:lnTo>
                        <a:cubicBezTo>
                          <a:pt x="4382" y="36290"/>
                          <a:pt x="7144" y="45244"/>
                          <a:pt x="8191" y="51149"/>
                        </a:cubicBezTo>
                        <a:cubicBezTo>
                          <a:pt x="10763" y="65437"/>
                          <a:pt x="20288" y="73723"/>
                          <a:pt x="36862" y="75914"/>
                        </a:cubicBezTo>
                        <a:cubicBezTo>
                          <a:pt x="42196" y="75724"/>
                          <a:pt x="49054" y="74200"/>
                          <a:pt x="57245" y="71342"/>
                        </a:cubicBezTo>
                        <a:cubicBezTo>
                          <a:pt x="72866" y="66008"/>
                          <a:pt x="87821" y="60769"/>
                          <a:pt x="102298" y="55531"/>
                        </a:cubicBezTo>
                        <a:lnTo>
                          <a:pt x="109538" y="49435"/>
                        </a:lnTo>
                        <a:cubicBezTo>
                          <a:pt x="110204" y="48863"/>
                          <a:pt x="110776" y="48101"/>
                          <a:pt x="111157" y="47244"/>
                        </a:cubicBezTo>
                        <a:cubicBezTo>
                          <a:pt x="112586" y="43529"/>
                          <a:pt x="113157" y="39814"/>
                          <a:pt x="112776" y="36195"/>
                        </a:cubicBezTo>
                        <a:cubicBezTo>
                          <a:pt x="111633" y="24765"/>
                          <a:pt x="108775" y="12668"/>
                          <a:pt x="104394" y="0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8" name="Freeform: Shape 16627">
                    <a:extLst>
                      <a:ext uri="{FF2B5EF4-FFF2-40B4-BE49-F238E27FC236}">
                        <a16:creationId xmlns:a16="http://schemas.microsoft.com/office/drawing/2014/main" id="{A86FB2EB-3DE4-6ECE-1CB3-EFD60478D3D4}"/>
                      </a:ext>
                    </a:extLst>
                  </p:cNvPr>
                  <p:cNvSpPr/>
                  <p:nvPr/>
                </p:nvSpPr>
                <p:spPr>
                  <a:xfrm>
                    <a:off x="7707780" y="3910107"/>
                    <a:ext cx="83001" cy="104425"/>
                  </a:xfrm>
                  <a:custGeom>
                    <a:avLst/>
                    <a:gdLst>
                      <a:gd name="connsiteX0" fmla="*/ 27566 w 83001"/>
                      <a:gd name="connsiteY0" fmla="*/ 0 h 104425"/>
                      <a:gd name="connsiteX1" fmla="*/ 325 w 83001"/>
                      <a:gd name="connsiteY1" fmla="*/ 56388 h 104425"/>
                      <a:gd name="connsiteX2" fmla="*/ 3278 w 83001"/>
                      <a:gd name="connsiteY2" fmla="*/ 60674 h 104425"/>
                      <a:gd name="connsiteX3" fmla="*/ 7088 w 83001"/>
                      <a:gd name="connsiteY3" fmla="*/ 66199 h 104425"/>
                      <a:gd name="connsiteX4" fmla="*/ 992 w 83001"/>
                      <a:gd name="connsiteY4" fmla="*/ 86392 h 104425"/>
                      <a:gd name="connsiteX5" fmla="*/ 3658 w 83001"/>
                      <a:gd name="connsiteY5" fmla="*/ 90011 h 104425"/>
                      <a:gd name="connsiteX6" fmla="*/ 7373 w 83001"/>
                      <a:gd name="connsiteY6" fmla="*/ 87821 h 104425"/>
                      <a:gd name="connsiteX7" fmla="*/ 8898 w 83001"/>
                      <a:gd name="connsiteY7" fmla="*/ 85344 h 104425"/>
                      <a:gd name="connsiteX8" fmla="*/ 30614 w 83001"/>
                      <a:gd name="connsiteY8" fmla="*/ 50292 h 104425"/>
                      <a:gd name="connsiteX9" fmla="*/ 34329 w 83001"/>
                      <a:gd name="connsiteY9" fmla="*/ 51149 h 104425"/>
                      <a:gd name="connsiteX10" fmla="*/ 33376 w 83001"/>
                      <a:gd name="connsiteY10" fmla="*/ 57245 h 104425"/>
                      <a:gd name="connsiteX11" fmla="*/ 24233 w 83001"/>
                      <a:gd name="connsiteY11" fmla="*/ 99917 h 104425"/>
                      <a:gd name="connsiteX12" fmla="*/ 24614 w 83001"/>
                      <a:gd name="connsiteY12" fmla="*/ 104013 h 104425"/>
                      <a:gd name="connsiteX13" fmla="*/ 29567 w 83001"/>
                      <a:gd name="connsiteY13" fmla="*/ 102394 h 104425"/>
                      <a:gd name="connsiteX14" fmla="*/ 50807 w 83001"/>
                      <a:gd name="connsiteY14" fmla="*/ 55054 h 104425"/>
                      <a:gd name="connsiteX15" fmla="*/ 52712 w 83001"/>
                      <a:gd name="connsiteY15" fmla="*/ 51816 h 104425"/>
                      <a:gd name="connsiteX16" fmla="*/ 55094 w 83001"/>
                      <a:gd name="connsiteY16" fmla="*/ 53054 h 104425"/>
                      <a:gd name="connsiteX17" fmla="*/ 59380 w 83001"/>
                      <a:gd name="connsiteY17" fmla="*/ 83249 h 104425"/>
                      <a:gd name="connsiteX18" fmla="*/ 67857 w 83001"/>
                      <a:gd name="connsiteY18" fmla="*/ 84582 h 104425"/>
                      <a:gd name="connsiteX19" fmla="*/ 70524 w 83001"/>
                      <a:gd name="connsiteY19" fmla="*/ 75438 h 104425"/>
                      <a:gd name="connsiteX20" fmla="*/ 75001 w 83001"/>
                      <a:gd name="connsiteY20" fmla="*/ 40672 h 104425"/>
                      <a:gd name="connsiteX21" fmla="*/ 83002 w 83001"/>
                      <a:gd name="connsiteY21" fmla="*/ 15431 h 104425"/>
                      <a:gd name="connsiteX22" fmla="*/ 27662 w 83001"/>
                      <a:gd name="connsiteY22" fmla="*/ 95 h 10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3001" h="104425">
                        <a:moveTo>
                          <a:pt x="27566" y="0"/>
                        </a:moveTo>
                        <a:lnTo>
                          <a:pt x="325" y="56388"/>
                        </a:lnTo>
                        <a:cubicBezTo>
                          <a:pt x="-723" y="58483"/>
                          <a:pt x="896" y="60960"/>
                          <a:pt x="3278" y="60674"/>
                        </a:cubicBezTo>
                        <a:cubicBezTo>
                          <a:pt x="12612" y="44101"/>
                          <a:pt x="13089" y="48673"/>
                          <a:pt x="7088" y="66199"/>
                        </a:cubicBezTo>
                        <a:cubicBezTo>
                          <a:pt x="4135" y="72866"/>
                          <a:pt x="2135" y="79629"/>
                          <a:pt x="992" y="86392"/>
                        </a:cubicBezTo>
                        <a:cubicBezTo>
                          <a:pt x="706" y="88202"/>
                          <a:pt x="1849" y="89821"/>
                          <a:pt x="3658" y="90011"/>
                        </a:cubicBezTo>
                        <a:cubicBezTo>
                          <a:pt x="5183" y="90202"/>
                          <a:pt x="6421" y="89440"/>
                          <a:pt x="7373" y="87821"/>
                        </a:cubicBezTo>
                        <a:cubicBezTo>
                          <a:pt x="7849" y="86963"/>
                          <a:pt x="8326" y="86106"/>
                          <a:pt x="8898" y="85344"/>
                        </a:cubicBezTo>
                        <a:cubicBezTo>
                          <a:pt x="16517" y="74104"/>
                          <a:pt x="23757" y="62389"/>
                          <a:pt x="30614" y="50292"/>
                        </a:cubicBezTo>
                        <a:cubicBezTo>
                          <a:pt x="32710" y="46577"/>
                          <a:pt x="33948" y="46863"/>
                          <a:pt x="34329" y="51149"/>
                        </a:cubicBezTo>
                        <a:cubicBezTo>
                          <a:pt x="34329" y="52292"/>
                          <a:pt x="34139" y="54293"/>
                          <a:pt x="33376" y="57245"/>
                        </a:cubicBezTo>
                        <a:cubicBezTo>
                          <a:pt x="29757" y="71342"/>
                          <a:pt x="26709" y="85630"/>
                          <a:pt x="24233" y="99917"/>
                        </a:cubicBezTo>
                        <a:cubicBezTo>
                          <a:pt x="23851" y="102299"/>
                          <a:pt x="23947" y="103632"/>
                          <a:pt x="24614" y="104013"/>
                        </a:cubicBezTo>
                        <a:cubicBezTo>
                          <a:pt x="26423" y="104966"/>
                          <a:pt x="28614" y="104204"/>
                          <a:pt x="29567" y="102394"/>
                        </a:cubicBezTo>
                        <a:cubicBezTo>
                          <a:pt x="37091" y="86773"/>
                          <a:pt x="45949" y="70961"/>
                          <a:pt x="50807" y="55054"/>
                        </a:cubicBezTo>
                        <a:cubicBezTo>
                          <a:pt x="51283" y="53340"/>
                          <a:pt x="51950" y="52292"/>
                          <a:pt x="52712" y="51816"/>
                        </a:cubicBezTo>
                        <a:cubicBezTo>
                          <a:pt x="53665" y="51245"/>
                          <a:pt x="54998" y="51816"/>
                          <a:pt x="55094" y="53054"/>
                        </a:cubicBezTo>
                        <a:cubicBezTo>
                          <a:pt x="56332" y="63151"/>
                          <a:pt x="55951" y="73247"/>
                          <a:pt x="59380" y="83249"/>
                        </a:cubicBezTo>
                        <a:cubicBezTo>
                          <a:pt x="60618" y="87058"/>
                          <a:pt x="65476" y="87821"/>
                          <a:pt x="67857" y="84582"/>
                        </a:cubicBezTo>
                        <a:cubicBezTo>
                          <a:pt x="69476" y="82296"/>
                          <a:pt x="70429" y="79248"/>
                          <a:pt x="70524" y="75438"/>
                        </a:cubicBezTo>
                        <a:cubicBezTo>
                          <a:pt x="71000" y="58960"/>
                          <a:pt x="72525" y="47339"/>
                          <a:pt x="75001" y="40672"/>
                        </a:cubicBezTo>
                        <a:cubicBezTo>
                          <a:pt x="77859" y="32861"/>
                          <a:pt x="80621" y="24479"/>
                          <a:pt x="83002" y="15431"/>
                        </a:cubicBezTo>
                        <a:lnTo>
                          <a:pt x="27662" y="95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29" name="Freeform: Shape 16628">
                    <a:extLst>
                      <a:ext uri="{FF2B5EF4-FFF2-40B4-BE49-F238E27FC236}">
                        <a16:creationId xmlns:a16="http://schemas.microsoft.com/office/drawing/2014/main" id="{785669D0-9BE9-4CCD-8819-D0A2B59FE62B}"/>
                      </a:ext>
                    </a:extLst>
                  </p:cNvPr>
                  <p:cNvSpPr/>
                  <p:nvPr/>
                </p:nvSpPr>
                <p:spPr>
                  <a:xfrm>
                    <a:off x="8245765" y="3925062"/>
                    <a:ext cx="103066" cy="111931"/>
                  </a:xfrm>
                  <a:custGeom>
                    <a:avLst/>
                    <a:gdLst>
                      <a:gd name="connsiteX0" fmla="*/ 70607 w 103066"/>
                      <a:gd name="connsiteY0" fmla="*/ 0 h 111931"/>
                      <a:gd name="connsiteX1" fmla="*/ 25554 w 103066"/>
                      <a:gd name="connsiteY1" fmla="*/ 15812 h 111931"/>
                      <a:gd name="connsiteX2" fmla="*/ 5170 w 103066"/>
                      <a:gd name="connsiteY2" fmla="*/ 20383 h 111931"/>
                      <a:gd name="connsiteX3" fmla="*/ 122 w 103066"/>
                      <a:gd name="connsiteY3" fmla="*/ 81439 h 111931"/>
                      <a:gd name="connsiteX4" fmla="*/ 2884 w 103066"/>
                      <a:gd name="connsiteY4" fmla="*/ 84868 h 111931"/>
                      <a:gd name="connsiteX5" fmla="*/ 6599 w 103066"/>
                      <a:gd name="connsiteY5" fmla="*/ 82487 h 111931"/>
                      <a:gd name="connsiteX6" fmla="*/ 18029 w 103066"/>
                      <a:gd name="connsiteY6" fmla="*/ 62293 h 111931"/>
                      <a:gd name="connsiteX7" fmla="*/ 20505 w 103066"/>
                      <a:gd name="connsiteY7" fmla="*/ 62293 h 111931"/>
                      <a:gd name="connsiteX8" fmla="*/ 28792 w 103066"/>
                      <a:gd name="connsiteY8" fmla="*/ 93345 h 111931"/>
                      <a:gd name="connsiteX9" fmla="*/ 29935 w 103066"/>
                      <a:gd name="connsiteY9" fmla="*/ 103442 h 111931"/>
                      <a:gd name="connsiteX10" fmla="*/ 41365 w 103066"/>
                      <a:gd name="connsiteY10" fmla="*/ 104680 h 111931"/>
                      <a:gd name="connsiteX11" fmla="*/ 42889 w 103066"/>
                      <a:gd name="connsiteY11" fmla="*/ 95917 h 111931"/>
                      <a:gd name="connsiteX12" fmla="*/ 44223 w 103066"/>
                      <a:gd name="connsiteY12" fmla="*/ 67246 h 111931"/>
                      <a:gd name="connsiteX13" fmla="*/ 46699 w 103066"/>
                      <a:gd name="connsiteY13" fmla="*/ 66675 h 111931"/>
                      <a:gd name="connsiteX14" fmla="*/ 56034 w 103066"/>
                      <a:gd name="connsiteY14" fmla="*/ 105727 h 111931"/>
                      <a:gd name="connsiteX15" fmla="*/ 61272 w 103066"/>
                      <a:gd name="connsiteY15" fmla="*/ 108013 h 111931"/>
                      <a:gd name="connsiteX16" fmla="*/ 62701 w 103066"/>
                      <a:gd name="connsiteY16" fmla="*/ 106775 h 111931"/>
                      <a:gd name="connsiteX17" fmla="*/ 66606 w 103066"/>
                      <a:gd name="connsiteY17" fmla="*/ 99536 h 111931"/>
                      <a:gd name="connsiteX18" fmla="*/ 65368 w 103066"/>
                      <a:gd name="connsiteY18" fmla="*/ 50863 h 111931"/>
                      <a:gd name="connsiteX19" fmla="*/ 66702 w 103066"/>
                      <a:gd name="connsiteY19" fmla="*/ 49244 h 111931"/>
                      <a:gd name="connsiteX20" fmla="*/ 67845 w 103066"/>
                      <a:gd name="connsiteY20" fmla="*/ 49244 h 111931"/>
                      <a:gd name="connsiteX21" fmla="*/ 68797 w 103066"/>
                      <a:gd name="connsiteY21" fmla="*/ 49911 h 111931"/>
                      <a:gd name="connsiteX22" fmla="*/ 82037 w 103066"/>
                      <a:gd name="connsiteY22" fmla="*/ 95917 h 111931"/>
                      <a:gd name="connsiteX23" fmla="*/ 84037 w 103066"/>
                      <a:gd name="connsiteY23" fmla="*/ 97822 h 111931"/>
                      <a:gd name="connsiteX24" fmla="*/ 87657 w 103066"/>
                      <a:gd name="connsiteY24" fmla="*/ 95631 h 111931"/>
                      <a:gd name="connsiteX25" fmla="*/ 83942 w 103066"/>
                      <a:gd name="connsiteY25" fmla="*/ 44482 h 111931"/>
                      <a:gd name="connsiteX26" fmla="*/ 84799 w 103066"/>
                      <a:gd name="connsiteY26" fmla="*/ 42863 h 111931"/>
                      <a:gd name="connsiteX27" fmla="*/ 85942 w 103066"/>
                      <a:gd name="connsiteY27" fmla="*/ 42767 h 111931"/>
                      <a:gd name="connsiteX28" fmla="*/ 86704 w 103066"/>
                      <a:gd name="connsiteY28" fmla="*/ 43339 h 111931"/>
                      <a:gd name="connsiteX29" fmla="*/ 98229 w 103066"/>
                      <a:gd name="connsiteY29" fmla="*/ 69056 h 111931"/>
                      <a:gd name="connsiteX30" fmla="*/ 100515 w 103066"/>
                      <a:gd name="connsiteY30" fmla="*/ 70675 h 111931"/>
                      <a:gd name="connsiteX31" fmla="*/ 102706 w 103066"/>
                      <a:gd name="connsiteY31" fmla="*/ 68389 h 111931"/>
                      <a:gd name="connsiteX32" fmla="*/ 102325 w 103066"/>
                      <a:gd name="connsiteY32" fmla="*/ 58769 h 111931"/>
                      <a:gd name="connsiteX33" fmla="*/ 70417 w 103066"/>
                      <a:gd name="connsiteY33" fmla="*/ 95 h 111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103066" h="111931">
                        <a:moveTo>
                          <a:pt x="70607" y="0"/>
                        </a:moveTo>
                        <a:cubicBezTo>
                          <a:pt x="56224" y="5143"/>
                          <a:pt x="41175" y="10382"/>
                          <a:pt x="25554" y="15812"/>
                        </a:cubicBezTo>
                        <a:cubicBezTo>
                          <a:pt x="17362" y="18669"/>
                          <a:pt x="10599" y="20193"/>
                          <a:pt x="5170" y="20383"/>
                        </a:cubicBezTo>
                        <a:cubicBezTo>
                          <a:pt x="7933" y="40291"/>
                          <a:pt x="6218" y="60579"/>
                          <a:pt x="122" y="81439"/>
                        </a:cubicBezTo>
                        <a:cubicBezTo>
                          <a:pt x="-450" y="83249"/>
                          <a:pt x="1074" y="85058"/>
                          <a:pt x="2884" y="84868"/>
                        </a:cubicBezTo>
                        <a:cubicBezTo>
                          <a:pt x="4122" y="84772"/>
                          <a:pt x="5837" y="83629"/>
                          <a:pt x="6599" y="82487"/>
                        </a:cubicBezTo>
                        <a:cubicBezTo>
                          <a:pt x="10980" y="75914"/>
                          <a:pt x="14790" y="69247"/>
                          <a:pt x="18029" y="62293"/>
                        </a:cubicBezTo>
                        <a:cubicBezTo>
                          <a:pt x="18505" y="61246"/>
                          <a:pt x="20029" y="61246"/>
                          <a:pt x="20505" y="62293"/>
                        </a:cubicBezTo>
                        <a:cubicBezTo>
                          <a:pt x="24982" y="72104"/>
                          <a:pt x="28220" y="82487"/>
                          <a:pt x="28792" y="93345"/>
                        </a:cubicBezTo>
                        <a:cubicBezTo>
                          <a:pt x="29078" y="98012"/>
                          <a:pt x="29364" y="101346"/>
                          <a:pt x="29935" y="103442"/>
                        </a:cubicBezTo>
                        <a:cubicBezTo>
                          <a:pt x="32697" y="114300"/>
                          <a:pt x="36508" y="114776"/>
                          <a:pt x="41365" y="104680"/>
                        </a:cubicBezTo>
                        <a:cubicBezTo>
                          <a:pt x="41842" y="103632"/>
                          <a:pt x="42413" y="100679"/>
                          <a:pt x="42889" y="95917"/>
                        </a:cubicBezTo>
                        <a:cubicBezTo>
                          <a:pt x="44032" y="85630"/>
                          <a:pt x="44508" y="76105"/>
                          <a:pt x="44223" y="67246"/>
                        </a:cubicBezTo>
                        <a:cubicBezTo>
                          <a:pt x="44032" y="62865"/>
                          <a:pt x="44889" y="62675"/>
                          <a:pt x="46699" y="66675"/>
                        </a:cubicBezTo>
                        <a:cubicBezTo>
                          <a:pt x="51747" y="78105"/>
                          <a:pt x="54891" y="91154"/>
                          <a:pt x="56034" y="105727"/>
                        </a:cubicBezTo>
                        <a:cubicBezTo>
                          <a:pt x="56224" y="108395"/>
                          <a:pt x="59272" y="109728"/>
                          <a:pt x="61272" y="108013"/>
                        </a:cubicBezTo>
                        <a:lnTo>
                          <a:pt x="62701" y="106775"/>
                        </a:lnTo>
                        <a:cubicBezTo>
                          <a:pt x="64892" y="104966"/>
                          <a:pt x="66320" y="102394"/>
                          <a:pt x="66606" y="99536"/>
                        </a:cubicBezTo>
                        <a:cubicBezTo>
                          <a:pt x="68321" y="83534"/>
                          <a:pt x="67940" y="67246"/>
                          <a:pt x="65368" y="50863"/>
                        </a:cubicBezTo>
                        <a:cubicBezTo>
                          <a:pt x="65273" y="50006"/>
                          <a:pt x="65844" y="49339"/>
                          <a:pt x="66702" y="49244"/>
                        </a:cubicBezTo>
                        <a:lnTo>
                          <a:pt x="67845" y="49244"/>
                        </a:lnTo>
                        <a:cubicBezTo>
                          <a:pt x="68321" y="49244"/>
                          <a:pt x="68607" y="49435"/>
                          <a:pt x="68797" y="49911"/>
                        </a:cubicBezTo>
                        <a:lnTo>
                          <a:pt x="82037" y="95917"/>
                        </a:lnTo>
                        <a:cubicBezTo>
                          <a:pt x="82323" y="96869"/>
                          <a:pt x="83084" y="97631"/>
                          <a:pt x="84037" y="97822"/>
                        </a:cubicBezTo>
                        <a:cubicBezTo>
                          <a:pt x="85847" y="98298"/>
                          <a:pt x="87085" y="97536"/>
                          <a:pt x="87657" y="95631"/>
                        </a:cubicBezTo>
                        <a:cubicBezTo>
                          <a:pt x="92419" y="78486"/>
                          <a:pt x="87561" y="61341"/>
                          <a:pt x="83942" y="44482"/>
                        </a:cubicBezTo>
                        <a:cubicBezTo>
                          <a:pt x="83751" y="43720"/>
                          <a:pt x="84037" y="43148"/>
                          <a:pt x="84799" y="42863"/>
                        </a:cubicBezTo>
                        <a:cubicBezTo>
                          <a:pt x="85180" y="42672"/>
                          <a:pt x="85561" y="42672"/>
                          <a:pt x="85942" y="42767"/>
                        </a:cubicBezTo>
                        <a:cubicBezTo>
                          <a:pt x="86228" y="42767"/>
                          <a:pt x="86514" y="43053"/>
                          <a:pt x="86704" y="43339"/>
                        </a:cubicBezTo>
                        <a:cubicBezTo>
                          <a:pt x="91657" y="51435"/>
                          <a:pt x="95467" y="60008"/>
                          <a:pt x="98229" y="69056"/>
                        </a:cubicBezTo>
                        <a:cubicBezTo>
                          <a:pt x="98610" y="70199"/>
                          <a:pt x="99372" y="70771"/>
                          <a:pt x="100515" y="70675"/>
                        </a:cubicBezTo>
                        <a:cubicBezTo>
                          <a:pt x="101754" y="70580"/>
                          <a:pt x="102420" y="69723"/>
                          <a:pt x="102706" y="68389"/>
                        </a:cubicBezTo>
                        <a:cubicBezTo>
                          <a:pt x="103277" y="65151"/>
                          <a:pt x="103183" y="61913"/>
                          <a:pt x="102325" y="58769"/>
                        </a:cubicBezTo>
                        <a:cubicBezTo>
                          <a:pt x="96610" y="36767"/>
                          <a:pt x="85942" y="17145"/>
                          <a:pt x="70417" y="95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0" name="Freeform: Shape 16629">
                    <a:extLst>
                      <a:ext uri="{FF2B5EF4-FFF2-40B4-BE49-F238E27FC236}">
                        <a16:creationId xmlns:a16="http://schemas.microsoft.com/office/drawing/2014/main" id="{F4E42898-45DA-91E0-76A9-346AD284D1D3}"/>
                      </a:ext>
                    </a:extLst>
                  </p:cNvPr>
                  <p:cNvSpPr/>
                  <p:nvPr/>
                </p:nvSpPr>
                <p:spPr>
                  <a:xfrm>
                    <a:off x="8041540" y="4374227"/>
                    <a:ext cx="4113" cy="4639"/>
                  </a:xfrm>
                  <a:custGeom>
                    <a:avLst/>
                    <a:gdLst>
                      <a:gd name="connsiteX0" fmla="*/ 3179 w 4113"/>
                      <a:gd name="connsiteY0" fmla="*/ 4415 h 4639"/>
                      <a:gd name="connsiteX1" fmla="*/ 3751 w 4113"/>
                      <a:gd name="connsiteY1" fmla="*/ 1367 h 4639"/>
                      <a:gd name="connsiteX2" fmla="*/ 893 w 4113"/>
                      <a:gd name="connsiteY2" fmla="*/ 224 h 4639"/>
                      <a:gd name="connsiteX3" fmla="*/ 321 w 4113"/>
                      <a:gd name="connsiteY3" fmla="*/ 3272 h 4639"/>
                      <a:gd name="connsiteX4" fmla="*/ 3179 w 4113"/>
                      <a:gd name="connsiteY4" fmla="*/ 4415 h 4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3" h="4639">
                        <a:moveTo>
                          <a:pt x="3179" y="4415"/>
                        </a:moveTo>
                        <a:cubicBezTo>
                          <a:pt x="4132" y="3939"/>
                          <a:pt x="4417" y="2510"/>
                          <a:pt x="3751" y="1367"/>
                        </a:cubicBezTo>
                        <a:cubicBezTo>
                          <a:pt x="3179" y="224"/>
                          <a:pt x="1846" y="-347"/>
                          <a:pt x="893" y="224"/>
                        </a:cubicBezTo>
                        <a:cubicBezTo>
                          <a:pt x="-59" y="700"/>
                          <a:pt x="-250" y="2129"/>
                          <a:pt x="321" y="3272"/>
                        </a:cubicBezTo>
                        <a:cubicBezTo>
                          <a:pt x="893" y="4415"/>
                          <a:pt x="2227" y="4987"/>
                          <a:pt x="3179" y="4415"/>
                        </a:cubicBezTo>
                        <a:close/>
                      </a:path>
                    </a:pathLst>
                  </a:custGeom>
                  <a:solidFill>
                    <a:srgbClr val="53B3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1" name="Freeform: Shape 16630">
                    <a:extLst>
                      <a:ext uri="{FF2B5EF4-FFF2-40B4-BE49-F238E27FC236}">
                        <a16:creationId xmlns:a16="http://schemas.microsoft.com/office/drawing/2014/main" id="{B2E98DAD-A1B2-9CB2-CB2C-ADFD96472EAE}"/>
                      </a:ext>
                    </a:extLst>
                  </p:cNvPr>
                  <p:cNvSpPr/>
                  <p:nvPr/>
                </p:nvSpPr>
                <p:spPr>
                  <a:xfrm>
                    <a:off x="8055101" y="4416742"/>
                    <a:ext cx="10683" cy="11144"/>
                  </a:xfrm>
                  <a:custGeom>
                    <a:avLst/>
                    <a:gdLst>
                      <a:gd name="connsiteX0" fmla="*/ 0 w 10683"/>
                      <a:gd name="connsiteY0" fmla="*/ 0 h 11144"/>
                      <a:gd name="connsiteX1" fmla="*/ 6001 w 10683"/>
                      <a:gd name="connsiteY1" fmla="*/ 11144 h 11144"/>
                      <a:gd name="connsiteX2" fmla="*/ 6001 w 10683"/>
                      <a:gd name="connsiteY2" fmla="*/ 7525 h 11144"/>
                      <a:gd name="connsiteX3" fmla="*/ 6953 w 10683"/>
                      <a:gd name="connsiteY3" fmla="*/ 5524 h 11144"/>
                      <a:gd name="connsiteX4" fmla="*/ 10383 w 10683"/>
                      <a:gd name="connsiteY4" fmla="*/ 3715 h 11144"/>
                      <a:gd name="connsiteX5" fmla="*/ 10668 w 10683"/>
                      <a:gd name="connsiteY5" fmla="*/ 2953 h 11144"/>
                      <a:gd name="connsiteX6" fmla="*/ 10287 w 10683"/>
                      <a:gd name="connsiteY6" fmla="*/ 2096 h 11144"/>
                      <a:gd name="connsiteX7" fmla="*/ 8191 w 10683"/>
                      <a:gd name="connsiteY7" fmla="*/ 1143 h 11144"/>
                      <a:gd name="connsiteX8" fmla="*/ 0 w 10683"/>
                      <a:gd name="connsiteY8" fmla="*/ 0 h 1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683" h="11144">
                        <a:moveTo>
                          <a:pt x="0" y="0"/>
                        </a:moveTo>
                        <a:lnTo>
                          <a:pt x="6001" y="11144"/>
                        </a:lnTo>
                        <a:cubicBezTo>
                          <a:pt x="6287" y="10096"/>
                          <a:pt x="6382" y="8954"/>
                          <a:pt x="6001" y="7525"/>
                        </a:cubicBezTo>
                        <a:cubicBezTo>
                          <a:pt x="5810" y="6667"/>
                          <a:pt x="6096" y="6001"/>
                          <a:pt x="6953" y="5524"/>
                        </a:cubicBezTo>
                        <a:lnTo>
                          <a:pt x="10383" y="3715"/>
                        </a:lnTo>
                        <a:cubicBezTo>
                          <a:pt x="10383" y="3715"/>
                          <a:pt x="10763" y="3334"/>
                          <a:pt x="10668" y="2953"/>
                        </a:cubicBezTo>
                        <a:lnTo>
                          <a:pt x="10287" y="2096"/>
                        </a:lnTo>
                        <a:cubicBezTo>
                          <a:pt x="9811" y="1143"/>
                          <a:pt x="9144" y="857"/>
                          <a:pt x="8191" y="1143"/>
                        </a:cubicBezTo>
                        <a:cubicBezTo>
                          <a:pt x="5143" y="2191"/>
                          <a:pt x="2381" y="18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2" name="Freeform: Shape 16631">
                    <a:extLst>
                      <a:ext uri="{FF2B5EF4-FFF2-40B4-BE49-F238E27FC236}">
                        <a16:creationId xmlns:a16="http://schemas.microsoft.com/office/drawing/2014/main" id="{0F2E40B8-8588-E396-1282-837697D005DF}"/>
                      </a:ext>
                    </a:extLst>
                  </p:cNvPr>
                  <p:cNvSpPr/>
                  <p:nvPr/>
                </p:nvSpPr>
                <p:spPr>
                  <a:xfrm>
                    <a:off x="8074098" y="4432458"/>
                    <a:ext cx="6195" cy="5459"/>
                  </a:xfrm>
                  <a:custGeom>
                    <a:avLst/>
                    <a:gdLst>
                      <a:gd name="connsiteX0" fmla="*/ 4530 w 6195"/>
                      <a:gd name="connsiteY0" fmla="*/ 286 h 5459"/>
                      <a:gd name="connsiteX1" fmla="*/ 1291 w 6195"/>
                      <a:gd name="connsiteY1" fmla="*/ 2191 h 5459"/>
                      <a:gd name="connsiteX2" fmla="*/ 3196 w 6195"/>
                      <a:gd name="connsiteY2" fmla="*/ 5048 h 5459"/>
                      <a:gd name="connsiteX3" fmla="*/ 6149 w 6195"/>
                      <a:gd name="connsiteY3" fmla="*/ 1143 h 5459"/>
                      <a:gd name="connsiteX4" fmla="*/ 4530 w 6195"/>
                      <a:gd name="connsiteY4" fmla="*/ 286 h 5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95" h="5459">
                        <a:moveTo>
                          <a:pt x="4530" y="286"/>
                        </a:moveTo>
                        <a:cubicBezTo>
                          <a:pt x="2434" y="1524"/>
                          <a:pt x="1387" y="2191"/>
                          <a:pt x="1291" y="2191"/>
                        </a:cubicBezTo>
                        <a:cubicBezTo>
                          <a:pt x="-899" y="5144"/>
                          <a:pt x="-328" y="6096"/>
                          <a:pt x="3196" y="5048"/>
                        </a:cubicBezTo>
                        <a:cubicBezTo>
                          <a:pt x="5387" y="4381"/>
                          <a:pt x="6435" y="3048"/>
                          <a:pt x="6149" y="1143"/>
                        </a:cubicBezTo>
                        <a:cubicBezTo>
                          <a:pt x="6054" y="0"/>
                          <a:pt x="5482" y="-286"/>
                          <a:pt x="4530" y="28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3" name="Freeform: Shape 16632">
                    <a:extLst>
                      <a:ext uri="{FF2B5EF4-FFF2-40B4-BE49-F238E27FC236}">
                        <a16:creationId xmlns:a16="http://schemas.microsoft.com/office/drawing/2014/main" id="{2046D2D3-D595-14C7-04FB-2596187D2076}"/>
                      </a:ext>
                    </a:extLst>
                  </p:cNvPr>
                  <p:cNvSpPr/>
                  <p:nvPr/>
                </p:nvSpPr>
                <p:spPr>
                  <a:xfrm>
                    <a:off x="7611432" y="4688106"/>
                    <a:ext cx="4180" cy="5053"/>
                  </a:xfrm>
                  <a:custGeom>
                    <a:avLst/>
                    <a:gdLst>
                      <a:gd name="connsiteX0" fmla="*/ 1233 w 4180"/>
                      <a:gd name="connsiteY0" fmla="*/ 4956 h 5053"/>
                      <a:gd name="connsiteX1" fmla="*/ 3995 w 4180"/>
                      <a:gd name="connsiteY1" fmla="*/ 3241 h 5053"/>
                      <a:gd name="connsiteX2" fmla="*/ 2947 w 4180"/>
                      <a:gd name="connsiteY2" fmla="*/ 98 h 5053"/>
                      <a:gd name="connsiteX3" fmla="*/ 185 w 4180"/>
                      <a:gd name="connsiteY3" fmla="*/ 1813 h 5053"/>
                      <a:gd name="connsiteX4" fmla="*/ 1233 w 4180"/>
                      <a:gd name="connsiteY4" fmla="*/ 4956 h 5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0" h="5053">
                        <a:moveTo>
                          <a:pt x="1233" y="4956"/>
                        </a:moveTo>
                        <a:cubicBezTo>
                          <a:pt x="2281" y="5337"/>
                          <a:pt x="3519" y="4575"/>
                          <a:pt x="3995" y="3241"/>
                        </a:cubicBezTo>
                        <a:cubicBezTo>
                          <a:pt x="4471" y="1908"/>
                          <a:pt x="3995" y="479"/>
                          <a:pt x="2947" y="98"/>
                        </a:cubicBezTo>
                        <a:cubicBezTo>
                          <a:pt x="1899" y="-283"/>
                          <a:pt x="661" y="479"/>
                          <a:pt x="185" y="1813"/>
                        </a:cubicBezTo>
                        <a:cubicBezTo>
                          <a:pt x="-291" y="3146"/>
                          <a:pt x="185" y="4575"/>
                          <a:pt x="1233" y="4956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4" name="Freeform: Shape 16633">
                    <a:extLst>
                      <a:ext uri="{FF2B5EF4-FFF2-40B4-BE49-F238E27FC236}">
                        <a16:creationId xmlns:a16="http://schemas.microsoft.com/office/drawing/2014/main" id="{1FCFA8D2-6760-A7B2-082F-F5A6A0516806}"/>
                      </a:ext>
                    </a:extLst>
                  </p:cNvPr>
                  <p:cNvSpPr/>
                  <p:nvPr/>
                </p:nvSpPr>
                <p:spPr>
                  <a:xfrm>
                    <a:off x="7702588" y="4695264"/>
                    <a:ext cx="4462" cy="5603"/>
                  </a:xfrm>
                  <a:custGeom>
                    <a:avLst/>
                    <a:gdLst>
                      <a:gd name="connsiteX0" fmla="*/ 1326 w 4462"/>
                      <a:gd name="connsiteY0" fmla="*/ 5513 h 5603"/>
                      <a:gd name="connsiteX1" fmla="*/ 4279 w 4462"/>
                      <a:gd name="connsiteY1" fmla="*/ 3513 h 5603"/>
                      <a:gd name="connsiteX2" fmla="*/ 3136 w 4462"/>
                      <a:gd name="connsiteY2" fmla="*/ 84 h 5603"/>
                      <a:gd name="connsiteX3" fmla="*/ 183 w 4462"/>
                      <a:gd name="connsiteY3" fmla="*/ 2085 h 5603"/>
                      <a:gd name="connsiteX4" fmla="*/ 1326 w 4462"/>
                      <a:gd name="connsiteY4" fmla="*/ 5513 h 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5603">
                        <a:moveTo>
                          <a:pt x="1326" y="5513"/>
                        </a:moveTo>
                        <a:cubicBezTo>
                          <a:pt x="2469" y="5894"/>
                          <a:pt x="3803" y="5037"/>
                          <a:pt x="4279" y="3513"/>
                        </a:cubicBezTo>
                        <a:cubicBezTo>
                          <a:pt x="4755" y="1989"/>
                          <a:pt x="4279" y="465"/>
                          <a:pt x="3136" y="84"/>
                        </a:cubicBezTo>
                        <a:cubicBezTo>
                          <a:pt x="1993" y="-297"/>
                          <a:pt x="659" y="656"/>
                          <a:pt x="183" y="2085"/>
                        </a:cubicBezTo>
                        <a:cubicBezTo>
                          <a:pt x="-293" y="3609"/>
                          <a:pt x="183" y="5133"/>
                          <a:pt x="1326" y="5513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5" name="Freeform: Shape 16634">
                    <a:extLst>
                      <a:ext uri="{FF2B5EF4-FFF2-40B4-BE49-F238E27FC236}">
                        <a16:creationId xmlns:a16="http://schemas.microsoft.com/office/drawing/2014/main" id="{9CD70300-AE08-40AC-C55B-5F3215963171}"/>
                      </a:ext>
                    </a:extLst>
                  </p:cNvPr>
                  <p:cNvSpPr/>
                  <p:nvPr/>
                </p:nvSpPr>
                <p:spPr>
                  <a:xfrm>
                    <a:off x="7624463" y="4697836"/>
                    <a:ext cx="4024" cy="5692"/>
                  </a:xfrm>
                  <a:custGeom>
                    <a:avLst/>
                    <a:gdLst>
                      <a:gd name="connsiteX0" fmla="*/ 2870 w 4024"/>
                      <a:gd name="connsiteY0" fmla="*/ 5608 h 5692"/>
                      <a:gd name="connsiteX1" fmla="*/ 3822 w 4024"/>
                      <a:gd name="connsiteY1" fmla="*/ 2180 h 5692"/>
                      <a:gd name="connsiteX2" fmla="*/ 1156 w 4024"/>
                      <a:gd name="connsiteY2" fmla="*/ 84 h 5692"/>
                      <a:gd name="connsiteX3" fmla="*/ 203 w 4024"/>
                      <a:gd name="connsiteY3" fmla="*/ 3513 h 5692"/>
                      <a:gd name="connsiteX4" fmla="*/ 2870 w 4024"/>
                      <a:gd name="connsiteY4" fmla="*/ 5608 h 5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4" h="5692">
                        <a:moveTo>
                          <a:pt x="2870" y="5608"/>
                        </a:moveTo>
                        <a:cubicBezTo>
                          <a:pt x="3918" y="5228"/>
                          <a:pt x="4298" y="3799"/>
                          <a:pt x="3822" y="2180"/>
                        </a:cubicBezTo>
                        <a:cubicBezTo>
                          <a:pt x="3346" y="656"/>
                          <a:pt x="2108" y="-297"/>
                          <a:pt x="1156" y="84"/>
                        </a:cubicBezTo>
                        <a:cubicBezTo>
                          <a:pt x="107" y="465"/>
                          <a:pt x="-273" y="1894"/>
                          <a:pt x="203" y="3513"/>
                        </a:cubicBezTo>
                        <a:cubicBezTo>
                          <a:pt x="679" y="5037"/>
                          <a:pt x="1917" y="5989"/>
                          <a:pt x="2870" y="560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6" name="Freeform: Shape 16635">
                    <a:extLst>
                      <a:ext uri="{FF2B5EF4-FFF2-40B4-BE49-F238E27FC236}">
                        <a16:creationId xmlns:a16="http://schemas.microsoft.com/office/drawing/2014/main" id="{176C0A6F-2C26-27BC-91F1-289BABAE9B16}"/>
                      </a:ext>
                    </a:extLst>
                  </p:cNvPr>
                  <p:cNvSpPr/>
                  <p:nvPr/>
                </p:nvSpPr>
                <p:spPr>
                  <a:xfrm>
                    <a:off x="7718605" y="4706110"/>
                    <a:ext cx="4664" cy="6192"/>
                  </a:xfrm>
                  <a:custGeom>
                    <a:avLst/>
                    <a:gdLst>
                      <a:gd name="connsiteX0" fmla="*/ 4359 w 4664"/>
                      <a:gd name="connsiteY0" fmla="*/ 3049 h 6192"/>
                      <a:gd name="connsiteX1" fmla="*/ 2930 w 4664"/>
                      <a:gd name="connsiteY1" fmla="*/ 954 h 6192"/>
                      <a:gd name="connsiteX2" fmla="*/ 549 w 4664"/>
                      <a:gd name="connsiteY2" fmla="*/ 1049 h 6192"/>
                      <a:gd name="connsiteX3" fmla="*/ 73 w 4664"/>
                      <a:gd name="connsiteY3" fmla="*/ 4288 h 6192"/>
                      <a:gd name="connsiteX4" fmla="*/ 2264 w 4664"/>
                      <a:gd name="connsiteY4" fmla="*/ 6193 h 6192"/>
                      <a:gd name="connsiteX5" fmla="*/ 4169 w 4664"/>
                      <a:gd name="connsiteY5" fmla="*/ 5240 h 6192"/>
                      <a:gd name="connsiteX6" fmla="*/ 4359 w 4664"/>
                      <a:gd name="connsiteY6" fmla="*/ 2954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64" h="6192">
                        <a:moveTo>
                          <a:pt x="4359" y="3049"/>
                        </a:moveTo>
                        <a:lnTo>
                          <a:pt x="2930" y="954"/>
                        </a:lnTo>
                        <a:cubicBezTo>
                          <a:pt x="2073" y="-380"/>
                          <a:pt x="1311" y="-285"/>
                          <a:pt x="549" y="1049"/>
                        </a:cubicBezTo>
                        <a:cubicBezTo>
                          <a:pt x="73" y="2097"/>
                          <a:pt x="-117" y="3145"/>
                          <a:pt x="73" y="4288"/>
                        </a:cubicBezTo>
                        <a:cubicBezTo>
                          <a:pt x="264" y="5526"/>
                          <a:pt x="1026" y="6193"/>
                          <a:pt x="2264" y="6193"/>
                        </a:cubicBezTo>
                        <a:cubicBezTo>
                          <a:pt x="2930" y="6193"/>
                          <a:pt x="3597" y="5907"/>
                          <a:pt x="4169" y="5240"/>
                        </a:cubicBezTo>
                        <a:cubicBezTo>
                          <a:pt x="4740" y="4573"/>
                          <a:pt x="4835" y="3621"/>
                          <a:pt x="4359" y="295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7" name="Freeform: Shape 16636">
                    <a:extLst>
                      <a:ext uri="{FF2B5EF4-FFF2-40B4-BE49-F238E27FC236}">
                        <a16:creationId xmlns:a16="http://schemas.microsoft.com/office/drawing/2014/main" id="{403C2EAB-D4FE-203D-CF09-FF1C5E1AEF57}"/>
                      </a:ext>
                    </a:extLst>
                  </p:cNvPr>
                  <p:cNvSpPr/>
                  <p:nvPr/>
                </p:nvSpPr>
                <p:spPr>
                  <a:xfrm>
                    <a:off x="7605348" y="4705504"/>
                    <a:ext cx="4346" cy="5977"/>
                  </a:xfrm>
                  <a:custGeom>
                    <a:avLst/>
                    <a:gdLst>
                      <a:gd name="connsiteX0" fmla="*/ 3411 w 4346"/>
                      <a:gd name="connsiteY0" fmla="*/ 5846 h 5977"/>
                      <a:gd name="connsiteX1" fmla="*/ 3983 w 4346"/>
                      <a:gd name="connsiteY1" fmla="*/ 2131 h 5977"/>
                      <a:gd name="connsiteX2" fmla="*/ 935 w 4346"/>
                      <a:gd name="connsiteY2" fmla="*/ 131 h 5977"/>
                      <a:gd name="connsiteX3" fmla="*/ 363 w 4346"/>
                      <a:gd name="connsiteY3" fmla="*/ 3846 h 5977"/>
                      <a:gd name="connsiteX4" fmla="*/ 3411 w 4346"/>
                      <a:gd name="connsiteY4" fmla="*/ 5846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6" h="5977">
                        <a:moveTo>
                          <a:pt x="3411" y="5846"/>
                        </a:moveTo>
                        <a:cubicBezTo>
                          <a:pt x="4364" y="5370"/>
                          <a:pt x="4650" y="3751"/>
                          <a:pt x="3983" y="2131"/>
                        </a:cubicBezTo>
                        <a:cubicBezTo>
                          <a:pt x="3316" y="512"/>
                          <a:pt x="1982" y="-345"/>
                          <a:pt x="935" y="131"/>
                        </a:cubicBezTo>
                        <a:cubicBezTo>
                          <a:pt x="-17" y="607"/>
                          <a:pt x="-303" y="2226"/>
                          <a:pt x="363" y="3846"/>
                        </a:cubicBezTo>
                        <a:cubicBezTo>
                          <a:pt x="1030" y="5465"/>
                          <a:pt x="2364" y="6322"/>
                          <a:pt x="3411" y="5846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8" name="Freeform: Shape 16637">
                    <a:extLst>
                      <a:ext uri="{FF2B5EF4-FFF2-40B4-BE49-F238E27FC236}">
                        <a16:creationId xmlns:a16="http://schemas.microsoft.com/office/drawing/2014/main" id="{18FF23D5-B527-4DD1-8CAC-F96F5F2AF229}"/>
                      </a:ext>
                    </a:extLst>
                  </p:cNvPr>
                  <p:cNvSpPr/>
                  <p:nvPr/>
                </p:nvSpPr>
                <p:spPr>
                  <a:xfrm>
                    <a:off x="7696088" y="4709811"/>
                    <a:ext cx="4983" cy="5079"/>
                  </a:xfrm>
                  <a:custGeom>
                    <a:avLst/>
                    <a:gdLst>
                      <a:gd name="connsiteX0" fmla="*/ 397 w 4983"/>
                      <a:gd name="connsiteY0" fmla="*/ 4683 h 5079"/>
                      <a:gd name="connsiteX1" fmla="*/ 3825 w 4983"/>
                      <a:gd name="connsiteY1" fmla="*/ 3921 h 5079"/>
                      <a:gd name="connsiteX2" fmla="*/ 4587 w 4983"/>
                      <a:gd name="connsiteY2" fmla="*/ 397 h 5079"/>
                      <a:gd name="connsiteX3" fmla="*/ 1158 w 4983"/>
                      <a:gd name="connsiteY3" fmla="*/ 1158 h 5079"/>
                      <a:gd name="connsiteX4" fmla="*/ 397 w 4983"/>
                      <a:gd name="connsiteY4" fmla="*/ 4683 h 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3" h="5079">
                        <a:moveTo>
                          <a:pt x="397" y="4683"/>
                        </a:moveTo>
                        <a:cubicBezTo>
                          <a:pt x="1063" y="5445"/>
                          <a:pt x="2587" y="5064"/>
                          <a:pt x="3825" y="3921"/>
                        </a:cubicBezTo>
                        <a:cubicBezTo>
                          <a:pt x="4968" y="2682"/>
                          <a:pt x="5349" y="1158"/>
                          <a:pt x="4587" y="397"/>
                        </a:cubicBezTo>
                        <a:cubicBezTo>
                          <a:pt x="3921" y="-366"/>
                          <a:pt x="2396" y="15"/>
                          <a:pt x="1158" y="1158"/>
                        </a:cubicBezTo>
                        <a:cubicBezTo>
                          <a:pt x="15" y="2397"/>
                          <a:pt x="-366" y="3921"/>
                          <a:pt x="397" y="4683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39" name="Freeform: Shape 16638">
                    <a:extLst>
                      <a:ext uri="{FF2B5EF4-FFF2-40B4-BE49-F238E27FC236}">
                        <a16:creationId xmlns:a16="http://schemas.microsoft.com/office/drawing/2014/main" id="{319D8D7B-3535-B982-6453-2F9E0A2697AF}"/>
                      </a:ext>
                    </a:extLst>
                  </p:cNvPr>
                  <p:cNvSpPr/>
                  <p:nvPr/>
                </p:nvSpPr>
                <p:spPr>
                  <a:xfrm>
                    <a:off x="7626914" y="4713724"/>
                    <a:ext cx="5197" cy="4968"/>
                  </a:xfrm>
                  <a:custGeom>
                    <a:avLst/>
                    <a:gdLst>
                      <a:gd name="connsiteX0" fmla="*/ 3944 w 5197"/>
                      <a:gd name="connsiteY0" fmla="*/ 103 h 4968"/>
                      <a:gd name="connsiteX1" fmla="*/ 610 w 5197"/>
                      <a:gd name="connsiteY1" fmla="*/ 1246 h 4968"/>
                      <a:gd name="connsiteX2" fmla="*/ 991 w 5197"/>
                      <a:gd name="connsiteY2" fmla="*/ 4580 h 4968"/>
                      <a:gd name="connsiteX3" fmla="*/ 4896 w 5197"/>
                      <a:gd name="connsiteY3" fmla="*/ 2961 h 4968"/>
                      <a:gd name="connsiteX4" fmla="*/ 3848 w 5197"/>
                      <a:gd name="connsiteY4" fmla="*/ 103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97" h="4968">
                        <a:moveTo>
                          <a:pt x="3944" y="103"/>
                        </a:moveTo>
                        <a:cubicBezTo>
                          <a:pt x="2801" y="-183"/>
                          <a:pt x="1658" y="103"/>
                          <a:pt x="610" y="1246"/>
                        </a:cubicBezTo>
                        <a:cubicBezTo>
                          <a:pt x="-343" y="2198"/>
                          <a:pt x="-152" y="3913"/>
                          <a:pt x="991" y="4580"/>
                        </a:cubicBezTo>
                        <a:cubicBezTo>
                          <a:pt x="2419" y="5437"/>
                          <a:pt x="3753" y="4866"/>
                          <a:pt x="4896" y="2961"/>
                        </a:cubicBezTo>
                        <a:cubicBezTo>
                          <a:pt x="5563" y="1913"/>
                          <a:pt x="5087" y="484"/>
                          <a:pt x="3848" y="103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0" name="Freeform: Shape 16639">
                    <a:extLst>
                      <a:ext uri="{FF2B5EF4-FFF2-40B4-BE49-F238E27FC236}">
                        <a16:creationId xmlns:a16="http://schemas.microsoft.com/office/drawing/2014/main" id="{5C91D320-8595-2563-35DF-9296CC91C661}"/>
                      </a:ext>
                    </a:extLst>
                  </p:cNvPr>
                  <p:cNvSpPr/>
                  <p:nvPr/>
                </p:nvSpPr>
                <p:spPr>
                  <a:xfrm>
                    <a:off x="7612853" y="4731543"/>
                    <a:ext cx="4623" cy="4572"/>
                  </a:xfrm>
                  <a:custGeom>
                    <a:avLst/>
                    <a:gdLst>
                      <a:gd name="connsiteX0" fmla="*/ 3526 w 4623"/>
                      <a:gd name="connsiteY0" fmla="*/ 571 h 4572"/>
                      <a:gd name="connsiteX1" fmla="*/ 669 w 4623"/>
                      <a:gd name="connsiteY1" fmla="*/ 571 h 4572"/>
                      <a:gd name="connsiteX2" fmla="*/ 764 w 4623"/>
                      <a:gd name="connsiteY2" fmla="*/ 3715 h 4572"/>
                      <a:gd name="connsiteX3" fmla="*/ 4193 w 4623"/>
                      <a:gd name="connsiteY3" fmla="*/ 3715 h 4572"/>
                      <a:gd name="connsiteX4" fmla="*/ 3621 w 4623"/>
                      <a:gd name="connsiteY4" fmla="*/ 476 h 4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3" h="4572">
                        <a:moveTo>
                          <a:pt x="3526" y="571"/>
                        </a:moveTo>
                        <a:cubicBezTo>
                          <a:pt x="2383" y="-190"/>
                          <a:pt x="1336" y="-190"/>
                          <a:pt x="669" y="571"/>
                        </a:cubicBezTo>
                        <a:cubicBezTo>
                          <a:pt x="-284" y="1429"/>
                          <a:pt x="-189" y="2953"/>
                          <a:pt x="764" y="3715"/>
                        </a:cubicBezTo>
                        <a:cubicBezTo>
                          <a:pt x="2192" y="4858"/>
                          <a:pt x="3335" y="4858"/>
                          <a:pt x="4193" y="3715"/>
                        </a:cubicBezTo>
                        <a:cubicBezTo>
                          <a:pt x="4955" y="2667"/>
                          <a:pt x="4669" y="1238"/>
                          <a:pt x="3621" y="476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1" name="Freeform: Shape 16640">
                    <a:extLst>
                      <a:ext uri="{FF2B5EF4-FFF2-40B4-BE49-F238E27FC236}">
                        <a16:creationId xmlns:a16="http://schemas.microsoft.com/office/drawing/2014/main" id="{C35DF691-37BB-0B25-32B2-4372D257D84D}"/>
                      </a:ext>
                    </a:extLst>
                  </p:cNvPr>
                  <p:cNvSpPr/>
                  <p:nvPr/>
                </p:nvSpPr>
                <p:spPr>
                  <a:xfrm>
                    <a:off x="7631048" y="4743831"/>
                    <a:ext cx="3810" cy="4000"/>
                  </a:xfrm>
                  <a:custGeom>
                    <a:avLst/>
                    <a:gdLst>
                      <a:gd name="connsiteX0" fmla="*/ 0 w 3810"/>
                      <a:gd name="connsiteY0" fmla="*/ 2000 h 4000"/>
                      <a:gd name="connsiteX1" fmla="*/ 1905 w 3810"/>
                      <a:gd name="connsiteY1" fmla="*/ 4000 h 4000"/>
                      <a:gd name="connsiteX2" fmla="*/ 3810 w 3810"/>
                      <a:gd name="connsiteY2" fmla="*/ 2000 h 4000"/>
                      <a:gd name="connsiteX3" fmla="*/ 1905 w 3810"/>
                      <a:gd name="connsiteY3" fmla="*/ 0 h 4000"/>
                      <a:gd name="connsiteX4" fmla="*/ 0 w 3810"/>
                      <a:gd name="connsiteY4" fmla="*/ 2000 h 4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4000">
                        <a:moveTo>
                          <a:pt x="0" y="2000"/>
                        </a:moveTo>
                        <a:cubicBezTo>
                          <a:pt x="0" y="3143"/>
                          <a:pt x="858" y="4000"/>
                          <a:pt x="1905" y="4000"/>
                        </a:cubicBezTo>
                        <a:cubicBezTo>
                          <a:pt x="2953" y="4000"/>
                          <a:pt x="3810" y="3143"/>
                          <a:pt x="3810" y="2000"/>
                        </a:cubicBezTo>
                        <a:cubicBezTo>
                          <a:pt x="3810" y="857"/>
                          <a:pt x="2953" y="0"/>
                          <a:pt x="1905" y="0"/>
                        </a:cubicBezTo>
                        <a:cubicBezTo>
                          <a:pt x="858" y="0"/>
                          <a:pt x="0" y="857"/>
                          <a:pt x="0" y="20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2" name="Freeform: Shape 16641">
                    <a:extLst>
                      <a:ext uri="{FF2B5EF4-FFF2-40B4-BE49-F238E27FC236}">
                        <a16:creationId xmlns:a16="http://schemas.microsoft.com/office/drawing/2014/main" id="{66941BCB-C12E-A1A5-0F08-E0E31ED86295}"/>
                      </a:ext>
                    </a:extLst>
                  </p:cNvPr>
                  <p:cNvSpPr/>
                  <p:nvPr/>
                </p:nvSpPr>
                <p:spPr>
                  <a:xfrm>
                    <a:off x="7600378" y="4745164"/>
                    <a:ext cx="5143" cy="5333"/>
                  </a:xfrm>
                  <a:custGeom>
                    <a:avLst/>
                    <a:gdLst>
                      <a:gd name="connsiteX0" fmla="*/ 0 w 5143"/>
                      <a:gd name="connsiteY0" fmla="*/ 2667 h 5333"/>
                      <a:gd name="connsiteX1" fmla="*/ 2572 w 5143"/>
                      <a:gd name="connsiteY1" fmla="*/ 5334 h 5333"/>
                      <a:gd name="connsiteX2" fmla="*/ 5143 w 5143"/>
                      <a:gd name="connsiteY2" fmla="*/ 2667 h 5333"/>
                      <a:gd name="connsiteX3" fmla="*/ 2572 w 5143"/>
                      <a:gd name="connsiteY3" fmla="*/ 0 h 5333"/>
                      <a:gd name="connsiteX4" fmla="*/ 0 w 5143"/>
                      <a:gd name="connsiteY4" fmla="*/ 2667 h 5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43" h="5333">
                        <a:moveTo>
                          <a:pt x="0" y="2667"/>
                        </a:moveTo>
                        <a:cubicBezTo>
                          <a:pt x="0" y="4096"/>
                          <a:pt x="1143" y="5334"/>
                          <a:pt x="2572" y="5334"/>
                        </a:cubicBezTo>
                        <a:cubicBezTo>
                          <a:pt x="4000" y="5334"/>
                          <a:pt x="5143" y="4191"/>
                          <a:pt x="5143" y="2667"/>
                        </a:cubicBezTo>
                        <a:cubicBezTo>
                          <a:pt x="5143" y="1143"/>
                          <a:pt x="4000" y="0"/>
                          <a:pt x="2572" y="0"/>
                        </a:cubicBezTo>
                        <a:cubicBezTo>
                          <a:pt x="1143" y="0"/>
                          <a:pt x="0" y="1238"/>
                          <a:pt x="0" y="266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43" name="Freeform: Shape 16642">
                    <a:extLst>
                      <a:ext uri="{FF2B5EF4-FFF2-40B4-BE49-F238E27FC236}">
                        <a16:creationId xmlns:a16="http://schemas.microsoft.com/office/drawing/2014/main" id="{168CF8F7-0A86-0F9F-D1DF-4E9EE8421699}"/>
                      </a:ext>
                    </a:extLst>
                  </p:cNvPr>
                  <p:cNvSpPr/>
                  <p:nvPr/>
                </p:nvSpPr>
                <p:spPr>
                  <a:xfrm>
                    <a:off x="7646860" y="4761674"/>
                    <a:ext cx="3497" cy="4736"/>
                  </a:xfrm>
                  <a:custGeom>
                    <a:avLst/>
                    <a:gdLst>
                      <a:gd name="connsiteX0" fmla="*/ 2762 w 3497"/>
                      <a:gd name="connsiteY0" fmla="*/ 540 h 4736"/>
                      <a:gd name="connsiteX1" fmla="*/ 285 w 3497"/>
                      <a:gd name="connsiteY1" fmla="*/ 921 h 4736"/>
                      <a:gd name="connsiteX2" fmla="*/ 762 w 3497"/>
                      <a:gd name="connsiteY2" fmla="*/ 4064 h 4736"/>
                      <a:gd name="connsiteX3" fmla="*/ 3238 w 3497"/>
                      <a:gd name="connsiteY3" fmla="*/ 3588 h 4736"/>
                      <a:gd name="connsiteX4" fmla="*/ 2762 w 3497"/>
                      <a:gd name="connsiteY4" fmla="*/ 635 h 4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7" h="4736">
                        <a:moveTo>
                          <a:pt x="2762" y="540"/>
                        </a:moveTo>
                        <a:cubicBezTo>
                          <a:pt x="2095" y="-317"/>
                          <a:pt x="762" y="-127"/>
                          <a:pt x="285" y="921"/>
                        </a:cubicBezTo>
                        <a:cubicBezTo>
                          <a:pt x="-191" y="2159"/>
                          <a:pt x="-96" y="3207"/>
                          <a:pt x="762" y="4064"/>
                        </a:cubicBezTo>
                        <a:cubicBezTo>
                          <a:pt x="1809" y="5112"/>
                          <a:pt x="2666" y="4921"/>
                          <a:pt x="3238" y="3588"/>
                        </a:cubicBezTo>
                        <a:cubicBezTo>
                          <a:pt x="3714" y="2635"/>
                          <a:pt x="3524" y="1587"/>
                          <a:pt x="2762" y="635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80" name="Graphic 1736">
                  <a:extLst>
                    <a:ext uri="{FF2B5EF4-FFF2-40B4-BE49-F238E27FC236}">
                      <a16:creationId xmlns:a16="http://schemas.microsoft.com/office/drawing/2014/main" id="{0D7B3B43-D259-0A43-11AE-C3E50B4AB37E}"/>
                    </a:ext>
                  </a:extLst>
                </p:cNvPr>
                <p:cNvGrpSpPr/>
                <p:nvPr/>
              </p:nvGrpSpPr>
              <p:grpSpPr>
                <a:xfrm>
                  <a:off x="7394204" y="3955804"/>
                  <a:ext cx="594808" cy="878147"/>
                  <a:chOff x="7394204" y="3955804"/>
                  <a:chExt cx="594808" cy="878147"/>
                </a:xfrm>
              </p:grpSpPr>
              <p:sp>
                <p:nvSpPr>
                  <p:cNvPr id="16581" name="Freeform: Shape 16580">
                    <a:extLst>
                      <a:ext uri="{FF2B5EF4-FFF2-40B4-BE49-F238E27FC236}">
                        <a16:creationId xmlns:a16="http://schemas.microsoft.com/office/drawing/2014/main" id="{D7A75A34-5389-A10E-4908-156B08472B8A}"/>
                      </a:ext>
                    </a:extLst>
                  </p:cNvPr>
                  <p:cNvSpPr/>
                  <p:nvPr/>
                </p:nvSpPr>
                <p:spPr>
                  <a:xfrm>
                    <a:off x="7818289" y="4359286"/>
                    <a:ext cx="56729" cy="56987"/>
                  </a:xfrm>
                  <a:custGeom>
                    <a:avLst/>
                    <a:gdLst>
                      <a:gd name="connsiteX0" fmla="*/ 12308 w 56729"/>
                      <a:gd name="connsiteY0" fmla="*/ 22023 h 56987"/>
                      <a:gd name="connsiteX1" fmla="*/ 1640 w 56729"/>
                      <a:gd name="connsiteY1" fmla="*/ 28023 h 56987"/>
                      <a:gd name="connsiteX2" fmla="*/ 116 w 56729"/>
                      <a:gd name="connsiteY2" fmla="*/ 31929 h 56987"/>
                      <a:gd name="connsiteX3" fmla="*/ 7831 w 56729"/>
                      <a:gd name="connsiteY3" fmla="*/ 53931 h 56987"/>
                      <a:gd name="connsiteX4" fmla="*/ 11641 w 56729"/>
                      <a:gd name="connsiteY4" fmla="*/ 55932 h 56987"/>
                      <a:gd name="connsiteX5" fmla="*/ 12308 w 56729"/>
                      <a:gd name="connsiteY5" fmla="*/ 54789 h 56987"/>
                      <a:gd name="connsiteX6" fmla="*/ 12689 w 56729"/>
                      <a:gd name="connsiteY6" fmla="*/ 43740 h 56987"/>
                      <a:gd name="connsiteX7" fmla="*/ 16403 w 56729"/>
                      <a:gd name="connsiteY7" fmla="*/ 43073 h 56987"/>
                      <a:gd name="connsiteX8" fmla="*/ 20785 w 56729"/>
                      <a:gd name="connsiteY8" fmla="*/ 54312 h 56987"/>
                      <a:gd name="connsiteX9" fmla="*/ 24024 w 56729"/>
                      <a:gd name="connsiteY9" fmla="*/ 56884 h 56987"/>
                      <a:gd name="connsiteX10" fmla="*/ 28120 w 56729"/>
                      <a:gd name="connsiteY10" fmla="*/ 54789 h 56987"/>
                      <a:gd name="connsiteX11" fmla="*/ 25548 w 56729"/>
                      <a:gd name="connsiteY11" fmla="*/ 38120 h 56987"/>
                      <a:gd name="connsiteX12" fmla="*/ 28120 w 56729"/>
                      <a:gd name="connsiteY12" fmla="*/ 37358 h 56987"/>
                      <a:gd name="connsiteX13" fmla="*/ 38597 w 56729"/>
                      <a:gd name="connsiteY13" fmla="*/ 53550 h 56987"/>
                      <a:gd name="connsiteX14" fmla="*/ 41359 w 56729"/>
                      <a:gd name="connsiteY14" fmla="*/ 55836 h 56987"/>
                      <a:gd name="connsiteX15" fmla="*/ 44122 w 56729"/>
                      <a:gd name="connsiteY15" fmla="*/ 54979 h 56987"/>
                      <a:gd name="connsiteX16" fmla="*/ 44788 w 56729"/>
                      <a:gd name="connsiteY16" fmla="*/ 52312 h 56987"/>
                      <a:gd name="connsiteX17" fmla="*/ 39168 w 56729"/>
                      <a:gd name="connsiteY17" fmla="*/ 40501 h 56987"/>
                      <a:gd name="connsiteX18" fmla="*/ 42407 w 56729"/>
                      <a:gd name="connsiteY18" fmla="*/ 36786 h 56987"/>
                      <a:gd name="connsiteX19" fmla="*/ 50218 w 56729"/>
                      <a:gd name="connsiteY19" fmla="*/ 42597 h 56987"/>
                      <a:gd name="connsiteX20" fmla="*/ 52504 w 56729"/>
                      <a:gd name="connsiteY20" fmla="*/ 42883 h 56987"/>
                      <a:gd name="connsiteX21" fmla="*/ 53551 w 56729"/>
                      <a:gd name="connsiteY21" fmla="*/ 42311 h 56987"/>
                      <a:gd name="connsiteX22" fmla="*/ 54123 w 56729"/>
                      <a:gd name="connsiteY22" fmla="*/ 38882 h 56987"/>
                      <a:gd name="connsiteX23" fmla="*/ 38597 w 56729"/>
                      <a:gd name="connsiteY23" fmla="*/ 21546 h 56987"/>
                      <a:gd name="connsiteX24" fmla="*/ 38406 w 56729"/>
                      <a:gd name="connsiteY24" fmla="*/ 19737 h 56987"/>
                      <a:gd name="connsiteX25" fmla="*/ 38883 w 56729"/>
                      <a:gd name="connsiteY25" fmla="*/ 18975 h 56987"/>
                      <a:gd name="connsiteX26" fmla="*/ 41930 w 56729"/>
                      <a:gd name="connsiteY26" fmla="*/ 18594 h 56987"/>
                      <a:gd name="connsiteX27" fmla="*/ 53170 w 56729"/>
                      <a:gd name="connsiteY27" fmla="*/ 25833 h 56987"/>
                      <a:gd name="connsiteX28" fmla="*/ 56599 w 56729"/>
                      <a:gd name="connsiteY28" fmla="*/ 22308 h 56987"/>
                      <a:gd name="connsiteX29" fmla="*/ 50598 w 56729"/>
                      <a:gd name="connsiteY29" fmla="*/ 13545 h 56987"/>
                      <a:gd name="connsiteX30" fmla="*/ 36216 w 56729"/>
                      <a:gd name="connsiteY30" fmla="*/ 401 h 56987"/>
                      <a:gd name="connsiteX31" fmla="*/ 34215 w 56729"/>
                      <a:gd name="connsiteY31" fmla="*/ 782 h 56987"/>
                      <a:gd name="connsiteX32" fmla="*/ 12308 w 56729"/>
                      <a:gd name="connsiteY32" fmla="*/ 22023 h 56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56729" h="56987">
                        <a:moveTo>
                          <a:pt x="12308" y="22023"/>
                        </a:moveTo>
                        <a:cubicBezTo>
                          <a:pt x="8498" y="23833"/>
                          <a:pt x="4974" y="25833"/>
                          <a:pt x="1640" y="28023"/>
                        </a:cubicBezTo>
                        <a:cubicBezTo>
                          <a:pt x="306" y="28881"/>
                          <a:pt x="-265" y="30404"/>
                          <a:pt x="116" y="31929"/>
                        </a:cubicBezTo>
                        <a:cubicBezTo>
                          <a:pt x="2021" y="39644"/>
                          <a:pt x="4593" y="46978"/>
                          <a:pt x="7831" y="53931"/>
                        </a:cubicBezTo>
                        <a:cubicBezTo>
                          <a:pt x="8879" y="56313"/>
                          <a:pt x="10213" y="56979"/>
                          <a:pt x="11641" y="55932"/>
                        </a:cubicBezTo>
                        <a:cubicBezTo>
                          <a:pt x="12022" y="55646"/>
                          <a:pt x="12308" y="55170"/>
                          <a:pt x="12308" y="54789"/>
                        </a:cubicBezTo>
                        <a:lnTo>
                          <a:pt x="12689" y="43740"/>
                        </a:lnTo>
                        <a:cubicBezTo>
                          <a:pt x="12879" y="37453"/>
                          <a:pt x="14213" y="37263"/>
                          <a:pt x="16403" y="43073"/>
                        </a:cubicBezTo>
                        <a:lnTo>
                          <a:pt x="20785" y="54312"/>
                        </a:lnTo>
                        <a:cubicBezTo>
                          <a:pt x="21357" y="55741"/>
                          <a:pt x="22595" y="56694"/>
                          <a:pt x="24024" y="56884"/>
                        </a:cubicBezTo>
                        <a:cubicBezTo>
                          <a:pt x="26595" y="57265"/>
                          <a:pt x="27929" y="56598"/>
                          <a:pt x="28120" y="54789"/>
                        </a:cubicBezTo>
                        <a:cubicBezTo>
                          <a:pt x="28405" y="51550"/>
                          <a:pt x="25072" y="40977"/>
                          <a:pt x="25548" y="38120"/>
                        </a:cubicBezTo>
                        <a:cubicBezTo>
                          <a:pt x="25738" y="36882"/>
                          <a:pt x="27262" y="36405"/>
                          <a:pt x="28120" y="37358"/>
                        </a:cubicBezTo>
                        <a:cubicBezTo>
                          <a:pt x="30596" y="40025"/>
                          <a:pt x="36596" y="50502"/>
                          <a:pt x="38597" y="53550"/>
                        </a:cubicBezTo>
                        <a:cubicBezTo>
                          <a:pt x="39549" y="54884"/>
                          <a:pt x="40407" y="55646"/>
                          <a:pt x="41359" y="55836"/>
                        </a:cubicBezTo>
                        <a:cubicBezTo>
                          <a:pt x="42407" y="56027"/>
                          <a:pt x="43359" y="55836"/>
                          <a:pt x="44122" y="54979"/>
                        </a:cubicBezTo>
                        <a:cubicBezTo>
                          <a:pt x="44788" y="54312"/>
                          <a:pt x="45074" y="53265"/>
                          <a:pt x="44788" y="52312"/>
                        </a:cubicBezTo>
                        <a:cubicBezTo>
                          <a:pt x="43550" y="48121"/>
                          <a:pt x="41645" y="44216"/>
                          <a:pt x="39168" y="40501"/>
                        </a:cubicBezTo>
                        <a:cubicBezTo>
                          <a:pt x="35073" y="34596"/>
                          <a:pt x="36216" y="33358"/>
                          <a:pt x="42407" y="36786"/>
                        </a:cubicBezTo>
                        <a:cubicBezTo>
                          <a:pt x="45169" y="38310"/>
                          <a:pt x="47741" y="40216"/>
                          <a:pt x="50218" y="42597"/>
                        </a:cubicBezTo>
                        <a:cubicBezTo>
                          <a:pt x="50789" y="43168"/>
                          <a:pt x="51741" y="43263"/>
                          <a:pt x="52504" y="42883"/>
                        </a:cubicBezTo>
                        <a:lnTo>
                          <a:pt x="53551" y="42311"/>
                        </a:lnTo>
                        <a:cubicBezTo>
                          <a:pt x="54789" y="41644"/>
                          <a:pt x="54980" y="39929"/>
                          <a:pt x="54123" y="38882"/>
                        </a:cubicBezTo>
                        <a:lnTo>
                          <a:pt x="38597" y="21546"/>
                        </a:lnTo>
                        <a:cubicBezTo>
                          <a:pt x="38121" y="21070"/>
                          <a:pt x="38121" y="20308"/>
                          <a:pt x="38406" y="19737"/>
                        </a:cubicBezTo>
                        <a:lnTo>
                          <a:pt x="38883" y="18975"/>
                        </a:lnTo>
                        <a:cubicBezTo>
                          <a:pt x="39549" y="17927"/>
                          <a:pt x="40978" y="17736"/>
                          <a:pt x="41930" y="18594"/>
                        </a:cubicBezTo>
                        <a:cubicBezTo>
                          <a:pt x="45931" y="22308"/>
                          <a:pt x="49646" y="24690"/>
                          <a:pt x="53170" y="25833"/>
                        </a:cubicBezTo>
                        <a:cubicBezTo>
                          <a:pt x="55266" y="26500"/>
                          <a:pt x="57266" y="24499"/>
                          <a:pt x="56599" y="22308"/>
                        </a:cubicBezTo>
                        <a:cubicBezTo>
                          <a:pt x="55552" y="18784"/>
                          <a:pt x="53456" y="15927"/>
                          <a:pt x="50598" y="13545"/>
                        </a:cubicBezTo>
                        <a:cubicBezTo>
                          <a:pt x="45455" y="9354"/>
                          <a:pt x="40693" y="5068"/>
                          <a:pt x="36216" y="401"/>
                        </a:cubicBezTo>
                        <a:cubicBezTo>
                          <a:pt x="35549" y="-266"/>
                          <a:pt x="34597" y="-75"/>
                          <a:pt x="34215" y="782"/>
                        </a:cubicBezTo>
                        <a:cubicBezTo>
                          <a:pt x="29643" y="11069"/>
                          <a:pt x="22690" y="16975"/>
                          <a:pt x="12308" y="22023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2" name="Freeform: Shape 16581">
                    <a:extLst>
                      <a:ext uri="{FF2B5EF4-FFF2-40B4-BE49-F238E27FC236}">
                        <a16:creationId xmlns:a16="http://schemas.microsoft.com/office/drawing/2014/main" id="{FD815890-30D2-70A1-99A5-C7700385FC30}"/>
                      </a:ext>
                    </a:extLst>
                  </p:cNvPr>
                  <p:cNvSpPr/>
                  <p:nvPr/>
                </p:nvSpPr>
                <p:spPr>
                  <a:xfrm>
                    <a:off x="7525207" y="4401026"/>
                    <a:ext cx="360886" cy="194206"/>
                  </a:xfrm>
                  <a:custGeom>
                    <a:avLst/>
                    <a:gdLst>
                      <a:gd name="connsiteX0" fmla="*/ 245191 w 360886"/>
                      <a:gd name="connsiteY0" fmla="*/ 0 h 194206"/>
                      <a:gd name="connsiteX1" fmla="*/ 168230 w 360886"/>
                      <a:gd name="connsiteY1" fmla="*/ 27432 h 194206"/>
                      <a:gd name="connsiteX2" fmla="*/ 95554 w 360886"/>
                      <a:gd name="connsiteY2" fmla="*/ 41339 h 194206"/>
                      <a:gd name="connsiteX3" fmla="*/ 52977 w 360886"/>
                      <a:gd name="connsiteY3" fmla="*/ 41339 h 194206"/>
                      <a:gd name="connsiteX4" fmla="*/ 50310 w 360886"/>
                      <a:gd name="connsiteY4" fmla="*/ 41720 h 194206"/>
                      <a:gd name="connsiteX5" fmla="*/ 46976 w 360886"/>
                      <a:gd name="connsiteY5" fmla="*/ 42101 h 194206"/>
                      <a:gd name="connsiteX6" fmla="*/ 11829 w 360886"/>
                      <a:gd name="connsiteY6" fmla="*/ 150019 h 194206"/>
                      <a:gd name="connsiteX7" fmla="*/ 13829 w 360886"/>
                      <a:gd name="connsiteY7" fmla="*/ 153924 h 194206"/>
                      <a:gd name="connsiteX8" fmla="*/ 64979 w 360886"/>
                      <a:gd name="connsiteY8" fmla="*/ 159258 h 194206"/>
                      <a:gd name="connsiteX9" fmla="*/ 91458 w 360886"/>
                      <a:gd name="connsiteY9" fmla="*/ 157925 h 194206"/>
                      <a:gd name="connsiteX10" fmla="*/ 199853 w 360886"/>
                      <a:gd name="connsiteY10" fmla="*/ 129921 h 194206"/>
                      <a:gd name="connsiteX11" fmla="*/ 219093 w 360886"/>
                      <a:gd name="connsiteY11" fmla="*/ 122682 h 194206"/>
                      <a:gd name="connsiteX12" fmla="*/ 303961 w 360886"/>
                      <a:gd name="connsiteY12" fmla="*/ 73057 h 194206"/>
                      <a:gd name="connsiteX13" fmla="*/ 322725 w 360886"/>
                      <a:gd name="connsiteY13" fmla="*/ 57912 h 194206"/>
                      <a:gd name="connsiteX14" fmla="*/ 327107 w 360886"/>
                      <a:gd name="connsiteY14" fmla="*/ 59627 h 194206"/>
                      <a:gd name="connsiteX15" fmla="*/ 326249 w 360886"/>
                      <a:gd name="connsiteY15" fmla="*/ 62960 h 194206"/>
                      <a:gd name="connsiteX16" fmla="*/ 323773 w 360886"/>
                      <a:gd name="connsiteY16" fmla="*/ 65056 h 194206"/>
                      <a:gd name="connsiteX17" fmla="*/ 302627 w 360886"/>
                      <a:gd name="connsiteY17" fmla="*/ 79629 h 194206"/>
                      <a:gd name="connsiteX18" fmla="*/ 217283 w 360886"/>
                      <a:gd name="connsiteY18" fmla="*/ 127349 h 194206"/>
                      <a:gd name="connsiteX19" fmla="*/ 214712 w 360886"/>
                      <a:gd name="connsiteY19" fmla="*/ 127921 h 194206"/>
                      <a:gd name="connsiteX20" fmla="*/ 211473 w 360886"/>
                      <a:gd name="connsiteY20" fmla="*/ 129254 h 194206"/>
                      <a:gd name="connsiteX21" fmla="*/ 209092 w 360886"/>
                      <a:gd name="connsiteY21" fmla="*/ 130874 h 194206"/>
                      <a:gd name="connsiteX22" fmla="*/ 101173 w 360886"/>
                      <a:gd name="connsiteY22" fmla="*/ 161830 h 194206"/>
                      <a:gd name="connsiteX23" fmla="*/ 11257 w 360886"/>
                      <a:gd name="connsiteY23" fmla="*/ 158972 h 194206"/>
                      <a:gd name="connsiteX24" fmla="*/ 7352 w 360886"/>
                      <a:gd name="connsiteY24" fmla="*/ 161639 h 194206"/>
                      <a:gd name="connsiteX25" fmla="*/ 304 w 360886"/>
                      <a:gd name="connsiteY25" fmla="*/ 182594 h 194206"/>
                      <a:gd name="connsiteX26" fmla="*/ 2304 w 360886"/>
                      <a:gd name="connsiteY26" fmla="*/ 186785 h 194206"/>
                      <a:gd name="connsiteX27" fmla="*/ 35261 w 360886"/>
                      <a:gd name="connsiteY27" fmla="*/ 193167 h 194206"/>
                      <a:gd name="connsiteX28" fmla="*/ 117175 w 360886"/>
                      <a:gd name="connsiteY28" fmla="*/ 191834 h 194206"/>
                      <a:gd name="connsiteX29" fmla="*/ 211854 w 360886"/>
                      <a:gd name="connsiteY29" fmla="*/ 168497 h 194206"/>
                      <a:gd name="connsiteX30" fmla="*/ 214712 w 360886"/>
                      <a:gd name="connsiteY30" fmla="*/ 168116 h 194206"/>
                      <a:gd name="connsiteX31" fmla="*/ 217569 w 360886"/>
                      <a:gd name="connsiteY31" fmla="*/ 167450 h 194206"/>
                      <a:gd name="connsiteX32" fmla="*/ 249002 w 360886"/>
                      <a:gd name="connsiteY32" fmla="*/ 154019 h 194206"/>
                      <a:gd name="connsiteX33" fmla="*/ 272338 w 360886"/>
                      <a:gd name="connsiteY33" fmla="*/ 144875 h 194206"/>
                      <a:gd name="connsiteX34" fmla="*/ 311105 w 360886"/>
                      <a:gd name="connsiteY34" fmla="*/ 121729 h 194206"/>
                      <a:gd name="connsiteX35" fmla="*/ 359587 w 360886"/>
                      <a:gd name="connsiteY35" fmla="*/ 82868 h 194206"/>
                      <a:gd name="connsiteX36" fmla="*/ 359397 w 360886"/>
                      <a:gd name="connsiteY36" fmla="*/ 77438 h 194206"/>
                      <a:gd name="connsiteX37" fmla="*/ 245382 w 360886"/>
                      <a:gd name="connsiteY37" fmla="*/ 0 h 194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360886" h="194206">
                        <a:moveTo>
                          <a:pt x="245191" y="0"/>
                        </a:moveTo>
                        <a:cubicBezTo>
                          <a:pt x="216236" y="13335"/>
                          <a:pt x="190518" y="22574"/>
                          <a:pt x="168230" y="27432"/>
                        </a:cubicBezTo>
                        <a:cubicBezTo>
                          <a:pt x="133463" y="35147"/>
                          <a:pt x="109270" y="39719"/>
                          <a:pt x="95554" y="41339"/>
                        </a:cubicBezTo>
                        <a:cubicBezTo>
                          <a:pt x="87648" y="42291"/>
                          <a:pt x="73456" y="42291"/>
                          <a:pt x="52977" y="41339"/>
                        </a:cubicBezTo>
                        <a:cubicBezTo>
                          <a:pt x="52120" y="41339"/>
                          <a:pt x="51167" y="41339"/>
                          <a:pt x="50310" y="41720"/>
                        </a:cubicBezTo>
                        <a:cubicBezTo>
                          <a:pt x="49453" y="42005"/>
                          <a:pt x="48310" y="42101"/>
                          <a:pt x="46976" y="42101"/>
                        </a:cubicBezTo>
                        <a:lnTo>
                          <a:pt x="11829" y="150019"/>
                        </a:lnTo>
                        <a:cubicBezTo>
                          <a:pt x="11257" y="151638"/>
                          <a:pt x="12210" y="153448"/>
                          <a:pt x="13829" y="153924"/>
                        </a:cubicBezTo>
                        <a:cubicBezTo>
                          <a:pt x="30022" y="158972"/>
                          <a:pt x="45738" y="159258"/>
                          <a:pt x="64979" y="159258"/>
                        </a:cubicBezTo>
                        <a:cubicBezTo>
                          <a:pt x="74694" y="159258"/>
                          <a:pt x="83552" y="158782"/>
                          <a:pt x="91458" y="157925"/>
                        </a:cubicBezTo>
                        <a:cubicBezTo>
                          <a:pt x="128892" y="153924"/>
                          <a:pt x="165086" y="144971"/>
                          <a:pt x="199853" y="129921"/>
                        </a:cubicBezTo>
                        <a:cubicBezTo>
                          <a:pt x="206234" y="127159"/>
                          <a:pt x="213283" y="125444"/>
                          <a:pt x="219093" y="122682"/>
                        </a:cubicBezTo>
                        <a:cubicBezTo>
                          <a:pt x="248526" y="108204"/>
                          <a:pt x="276814" y="91726"/>
                          <a:pt x="303961" y="73057"/>
                        </a:cubicBezTo>
                        <a:cubicBezTo>
                          <a:pt x="310343" y="68675"/>
                          <a:pt x="316629" y="63627"/>
                          <a:pt x="322725" y="57912"/>
                        </a:cubicBezTo>
                        <a:cubicBezTo>
                          <a:pt x="324344" y="56388"/>
                          <a:pt x="326916" y="57436"/>
                          <a:pt x="327107" y="59627"/>
                        </a:cubicBezTo>
                        <a:cubicBezTo>
                          <a:pt x="327202" y="60674"/>
                          <a:pt x="326916" y="61722"/>
                          <a:pt x="326249" y="62960"/>
                        </a:cubicBezTo>
                        <a:cubicBezTo>
                          <a:pt x="325773" y="63818"/>
                          <a:pt x="324916" y="64484"/>
                          <a:pt x="323773" y="65056"/>
                        </a:cubicBezTo>
                        <a:cubicBezTo>
                          <a:pt x="315581" y="68866"/>
                          <a:pt x="309962" y="74676"/>
                          <a:pt x="302627" y="79629"/>
                        </a:cubicBezTo>
                        <a:cubicBezTo>
                          <a:pt x="273100" y="99536"/>
                          <a:pt x="244620" y="115443"/>
                          <a:pt x="217283" y="127349"/>
                        </a:cubicBezTo>
                        <a:cubicBezTo>
                          <a:pt x="216426" y="127730"/>
                          <a:pt x="215569" y="127921"/>
                          <a:pt x="214712" y="127921"/>
                        </a:cubicBezTo>
                        <a:cubicBezTo>
                          <a:pt x="213474" y="127921"/>
                          <a:pt x="212331" y="128302"/>
                          <a:pt x="211473" y="129254"/>
                        </a:cubicBezTo>
                        <a:cubicBezTo>
                          <a:pt x="210711" y="129921"/>
                          <a:pt x="209949" y="130493"/>
                          <a:pt x="209092" y="130874"/>
                        </a:cubicBezTo>
                        <a:cubicBezTo>
                          <a:pt x="172706" y="146780"/>
                          <a:pt x="136797" y="157067"/>
                          <a:pt x="101173" y="161830"/>
                        </a:cubicBezTo>
                        <a:cubicBezTo>
                          <a:pt x="73456" y="165545"/>
                          <a:pt x="43547" y="164592"/>
                          <a:pt x="11257" y="158972"/>
                        </a:cubicBezTo>
                        <a:cubicBezTo>
                          <a:pt x="9448" y="158687"/>
                          <a:pt x="7733" y="159829"/>
                          <a:pt x="7352" y="161639"/>
                        </a:cubicBezTo>
                        <a:cubicBezTo>
                          <a:pt x="5733" y="169259"/>
                          <a:pt x="3447" y="176213"/>
                          <a:pt x="304" y="182594"/>
                        </a:cubicBezTo>
                        <a:cubicBezTo>
                          <a:pt x="-553" y="184309"/>
                          <a:pt x="494" y="186404"/>
                          <a:pt x="2304" y="186785"/>
                        </a:cubicBezTo>
                        <a:lnTo>
                          <a:pt x="35261" y="193167"/>
                        </a:lnTo>
                        <a:cubicBezTo>
                          <a:pt x="62121" y="194882"/>
                          <a:pt x="89363" y="194501"/>
                          <a:pt x="117175" y="191834"/>
                        </a:cubicBezTo>
                        <a:cubicBezTo>
                          <a:pt x="149180" y="187357"/>
                          <a:pt x="180803" y="179546"/>
                          <a:pt x="211854" y="168497"/>
                        </a:cubicBezTo>
                        <a:cubicBezTo>
                          <a:pt x="212807" y="168212"/>
                          <a:pt x="213759" y="168116"/>
                          <a:pt x="214712" y="168116"/>
                        </a:cubicBezTo>
                        <a:cubicBezTo>
                          <a:pt x="219188" y="168497"/>
                          <a:pt x="220141" y="168307"/>
                          <a:pt x="217569" y="167450"/>
                        </a:cubicBezTo>
                        <a:cubicBezTo>
                          <a:pt x="229189" y="163163"/>
                          <a:pt x="239667" y="158687"/>
                          <a:pt x="249002" y="154019"/>
                        </a:cubicBezTo>
                        <a:cubicBezTo>
                          <a:pt x="255955" y="150590"/>
                          <a:pt x="264908" y="148971"/>
                          <a:pt x="272338" y="144875"/>
                        </a:cubicBezTo>
                        <a:cubicBezTo>
                          <a:pt x="285292" y="137541"/>
                          <a:pt x="298246" y="129826"/>
                          <a:pt x="311105" y="121729"/>
                        </a:cubicBezTo>
                        <a:lnTo>
                          <a:pt x="359587" y="82868"/>
                        </a:lnTo>
                        <a:cubicBezTo>
                          <a:pt x="361397" y="81439"/>
                          <a:pt x="361301" y="78677"/>
                          <a:pt x="359397" y="77438"/>
                        </a:cubicBezTo>
                        <a:lnTo>
                          <a:pt x="245382" y="0"/>
                        </a:ln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3" name="Freeform: Shape 16582">
                    <a:extLst>
                      <a:ext uri="{FF2B5EF4-FFF2-40B4-BE49-F238E27FC236}">
                        <a16:creationId xmlns:a16="http://schemas.microsoft.com/office/drawing/2014/main" id="{84C38DD2-5F3A-E578-EFE4-C0CBA7B01FC0}"/>
                      </a:ext>
                    </a:extLst>
                  </p:cNvPr>
                  <p:cNvSpPr/>
                  <p:nvPr/>
                </p:nvSpPr>
                <p:spPr>
                  <a:xfrm>
                    <a:off x="7449191" y="4156329"/>
                    <a:ext cx="413307" cy="227347"/>
                  </a:xfrm>
                  <a:custGeom>
                    <a:avLst/>
                    <a:gdLst>
                      <a:gd name="connsiteX0" fmla="*/ 179476 w 413307"/>
                      <a:gd name="connsiteY0" fmla="*/ 381 h 227347"/>
                      <a:gd name="connsiteX1" fmla="*/ 164617 w 413307"/>
                      <a:gd name="connsiteY1" fmla="*/ 4477 h 227347"/>
                      <a:gd name="connsiteX2" fmla="*/ 161378 w 413307"/>
                      <a:gd name="connsiteY2" fmla="*/ 4953 h 227347"/>
                      <a:gd name="connsiteX3" fmla="*/ 147948 w 413307"/>
                      <a:gd name="connsiteY3" fmla="*/ 6763 h 227347"/>
                      <a:gd name="connsiteX4" fmla="*/ 117944 w 413307"/>
                      <a:gd name="connsiteY4" fmla="*/ 9811 h 227347"/>
                      <a:gd name="connsiteX5" fmla="*/ 115944 w 413307"/>
                      <a:gd name="connsiteY5" fmla="*/ 12668 h 227347"/>
                      <a:gd name="connsiteX6" fmla="*/ 101561 w 413307"/>
                      <a:gd name="connsiteY6" fmla="*/ 68866 h 227347"/>
                      <a:gd name="connsiteX7" fmla="*/ 106324 w 413307"/>
                      <a:gd name="connsiteY7" fmla="*/ 71533 h 227347"/>
                      <a:gd name="connsiteX8" fmla="*/ 117087 w 413307"/>
                      <a:gd name="connsiteY8" fmla="*/ 61722 h 227347"/>
                      <a:gd name="connsiteX9" fmla="*/ 162902 w 413307"/>
                      <a:gd name="connsiteY9" fmla="*/ 21241 h 227347"/>
                      <a:gd name="connsiteX10" fmla="*/ 164903 w 413307"/>
                      <a:gd name="connsiteY10" fmla="*/ 22479 h 227347"/>
                      <a:gd name="connsiteX11" fmla="*/ 148139 w 413307"/>
                      <a:gd name="connsiteY11" fmla="*/ 42577 h 227347"/>
                      <a:gd name="connsiteX12" fmla="*/ 132708 w 413307"/>
                      <a:gd name="connsiteY12" fmla="*/ 55721 h 227347"/>
                      <a:gd name="connsiteX13" fmla="*/ 109467 w 413307"/>
                      <a:gd name="connsiteY13" fmla="*/ 78867 h 227347"/>
                      <a:gd name="connsiteX14" fmla="*/ 90798 w 413307"/>
                      <a:gd name="connsiteY14" fmla="*/ 100489 h 227347"/>
                      <a:gd name="connsiteX15" fmla="*/ 71082 w 413307"/>
                      <a:gd name="connsiteY15" fmla="*/ 121158 h 227347"/>
                      <a:gd name="connsiteX16" fmla="*/ 56127 w 413307"/>
                      <a:gd name="connsiteY16" fmla="*/ 134398 h 227347"/>
                      <a:gd name="connsiteX17" fmla="*/ 31457 w 413307"/>
                      <a:gd name="connsiteY17" fmla="*/ 139541 h 227347"/>
                      <a:gd name="connsiteX18" fmla="*/ 8216 w 413307"/>
                      <a:gd name="connsiteY18" fmla="*/ 146399 h 227347"/>
                      <a:gd name="connsiteX19" fmla="*/ 5644 w 413307"/>
                      <a:gd name="connsiteY19" fmla="*/ 148876 h 227347"/>
                      <a:gd name="connsiteX20" fmla="*/ 5930 w 413307"/>
                      <a:gd name="connsiteY20" fmla="*/ 210122 h 227347"/>
                      <a:gd name="connsiteX21" fmla="*/ 45840 w 413307"/>
                      <a:gd name="connsiteY21" fmla="*/ 217646 h 227347"/>
                      <a:gd name="connsiteX22" fmla="*/ 48031 w 413307"/>
                      <a:gd name="connsiteY22" fmla="*/ 217075 h 227347"/>
                      <a:gd name="connsiteX23" fmla="*/ 48602 w 413307"/>
                      <a:gd name="connsiteY23" fmla="*/ 218027 h 227347"/>
                      <a:gd name="connsiteX24" fmla="*/ 51555 w 413307"/>
                      <a:gd name="connsiteY24" fmla="*/ 219456 h 227347"/>
                      <a:gd name="connsiteX25" fmla="*/ 58889 w 413307"/>
                      <a:gd name="connsiteY25" fmla="*/ 218789 h 227347"/>
                      <a:gd name="connsiteX26" fmla="*/ 70033 w 413307"/>
                      <a:gd name="connsiteY26" fmla="*/ 217360 h 227347"/>
                      <a:gd name="connsiteX27" fmla="*/ 73272 w 413307"/>
                      <a:gd name="connsiteY27" fmla="*/ 217456 h 227347"/>
                      <a:gd name="connsiteX28" fmla="*/ 99466 w 413307"/>
                      <a:gd name="connsiteY28" fmla="*/ 208598 h 227347"/>
                      <a:gd name="connsiteX29" fmla="*/ 101847 w 413307"/>
                      <a:gd name="connsiteY29" fmla="*/ 206502 h 227347"/>
                      <a:gd name="connsiteX30" fmla="*/ 104324 w 413307"/>
                      <a:gd name="connsiteY30" fmla="*/ 204216 h 227347"/>
                      <a:gd name="connsiteX31" fmla="*/ 124897 w 413307"/>
                      <a:gd name="connsiteY31" fmla="*/ 192691 h 227347"/>
                      <a:gd name="connsiteX32" fmla="*/ 136804 w 413307"/>
                      <a:gd name="connsiteY32" fmla="*/ 183833 h 227347"/>
                      <a:gd name="connsiteX33" fmla="*/ 143471 w 413307"/>
                      <a:gd name="connsiteY33" fmla="*/ 177641 h 227347"/>
                      <a:gd name="connsiteX34" fmla="*/ 153663 w 413307"/>
                      <a:gd name="connsiteY34" fmla="*/ 168783 h 227347"/>
                      <a:gd name="connsiteX35" fmla="*/ 162902 w 413307"/>
                      <a:gd name="connsiteY35" fmla="*/ 159353 h 227347"/>
                      <a:gd name="connsiteX36" fmla="*/ 176523 w 413307"/>
                      <a:gd name="connsiteY36" fmla="*/ 144685 h 227347"/>
                      <a:gd name="connsiteX37" fmla="*/ 187763 w 413307"/>
                      <a:gd name="connsiteY37" fmla="*/ 130588 h 227347"/>
                      <a:gd name="connsiteX38" fmla="*/ 202145 w 413307"/>
                      <a:gd name="connsiteY38" fmla="*/ 111633 h 227347"/>
                      <a:gd name="connsiteX39" fmla="*/ 212718 w 413307"/>
                      <a:gd name="connsiteY39" fmla="*/ 97726 h 227347"/>
                      <a:gd name="connsiteX40" fmla="*/ 219195 w 413307"/>
                      <a:gd name="connsiteY40" fmla="*/ 93250 h 227347"/>
                      <a:gd name="connsiteX41" fmla="*/ 225767 w 413307"/>
                      <a:gd name="connsiteY41" fmla="*/ 93059 h 227347"/>
                      <a:gd name="connsiteX42" fmla="*/ 245198 w 413307"/>
                      <a:gd name="connsiteY42" fmla="*/ 102013 h 227347"/>
                      <a:gd name="connsiteX43" fmla="*/ 293299 w 413307"/>
                      <a:gd name="connsiteY43" fmla="*/ 149257 h 227347"/>
                      <a:gd name="connsiteX44" fmla="*/ 317779 w 413307"/>
                      <a:gd name="connsiteY44" fmla="*/ 173164 h 227347"/>
                      <a:gd name="connsiteX45" fmla="*/ 330161 w 413307"/>
                      <a:gd name="connsiteY45" fmla="*/ 185833 h 227347"/>
                      <a:gd name="connsiteX46" fmla="*/ 353307 w 413307"/>
                      <a:gd name="connsiteY46" fmla="*/ 211074 h 227347"/>
                      <a:gd name="connsiteX47" fmla="*/ 359213 w 413307"/>
                      <a:gd name="connsiteY47" fmla="*/ 221837 h 227347"/>
                      <a:gd name="connsiteX48" fmla="*/ 413219 w 413307"/>
                      <a:gd name="connsiteY48" fmla="*/ 191167 h 227347"/>
                      <a:gd name="connsiteX49" fmla="*/ 410171 w 413307"/>
                      <a:gd name="connsiteY49" fmla="*/ 185738 h 227347"/>
                      <a:gd name="connsiteX50" fmla="*/ 407219 w 413307"/>
                      <a:gd name="connsiteY50" fmla="*/ 181166 h 227347"/>
                      <a:gd name="connsiteX51" fmla="*/ 372547 w 413307"/>
                      <a:gd name="connsiteY51" fmla="*/ 143542 h 227347"/>
                      <a:gd name="connsiteX52" fmla="*/ 351021 w 413307"/>
                      <a:gd name="connsiteY52" fmla="*/ 120396 h 227347"/>
                      <a:gd name="connsiteX53" fmla="*/ 307968 w 413307"/>
                      <a:gd name="connsiteY53" fmla="*/ 80296 h 227347"/>
                      <a:gd name="connsiteX54" fmla="*/ 309778 w 413307"/>
                      <a:gd name="connsiteY54" fmla="*/ 86011 h 227347"/>
                      <a:gd name="connsiteX55" fmla="*/ 308063 w 413307"/>
                      <a:gd name="connsiteY55" fmla="*/ 87630 h 227347"/>
                      <a:gd name="connsiteX56" fmla="*/ 296728 w 413307"/>
                      <a:gd name="connsiteY56" fmla="*/ 82867 h 227347"/>
                      <a:gd name="connsiteX57" fmla="*/ 295300 w 413307"/>
                      <a:gd name="connsiteY57" fmla="*/ 83725 h 227347"/>
                      <a:gd name="connsiteX58" fmla="*/ 295300 w 413307"/>
                      <a:gd name="connsiteY58" fmla="*/ 84772 h 227347"/>
                      <a:gd name="connsiteX59" fmla="*/ 296252 w 413307"/>
                      <a:gd name="connsiteY59" fmla="*/ 87439 h 227347"/>
                      <a:gd name="connsiteX60" fmla="*/ 307492 w 413307"/>
                      <a:gd name="connsiteY60" fmla="*/ 96679 h 227347"/>
                      <a:gd name="connsiteX61" fmla="*/ 308635 w 413307"/>
                      <a:gd name="connsiteY61" fmla="*/ 99917 h 227347"/>
                      <a:gd name="connsiteX62" fmla="*/ 307111 w 413307"/>
                      <a:gd name="connsiteY62" fmla="*/ 104108 h 227347"/>
                      <a:gd name="connsiteX63" fmla="*/ 308444 w 413307"/>
                      <a:gd name="connsiteY63" fmla="*/ 107347 h 227347"/>
                      <a:gd name="connsiteX64" fmla="*/ 311873 w 413307"/>
                      <a:gd name="connsiteY64" fmla="*/ 108395 h 227347"/>
                      <a:gd name="connsiteX65" fmla="*/ 314826 w 413307"/>
                      <a:gd name="connsiteY65" fmla="*/ 109728 h 227347"/>
                      <a:gd name="connsiteX66" fmla="*/ 326161 w 413307"/>
                      <a:gd name="connsiteY66" fmla="*/ 116776 h 227347"/>
                      <a:gd name="connsiteX67" fmla="*/ 327780 w 413307"/>
                      <a:gd name="connsiteY67" fmla="*/ 118491 h 227347"/>
                      <a:gd name="connsiteX68" fmla="*/ 331209 w 413307"/>
                      <a:gd name="connsiteY68" fmla="*/ 121444 h 227347"/>
                      <a:gd name="connsiteX69" fmla="*/ 331590 w 413307"/>
                      <a:gd name="connsiteY69" fmla="*/ 126587 h 227347"/>
                      <a:gd name="connsiteX70" fmla="*/ 319493 w 413307"/>
                      <a:gd name="connsiteY70" fmla="*/ 123158 h 227347"/>
                      <a:gd name="connsiteX71" fmla="*/ 316445 w 413307"/>
                      <a:gd name="connsiteY71" fmla="*/ 121539 h 227347"/>
                      <a:gd name="connsiteX72" fmla="*/ 298538 w 413307"/>
                      <a:gd name="connsiteY72" fmla="*/ 115538 h 227347"/>
                      <a:gd name="connsiteX73" fmla="*/ 275202 w 413307"/>
                      <a:gd name="connsiteY73" fmla="*/ 107918 h 227347"/>
                      <a:gd name="connsiteX74" fmla="*/ 275202 w 413307"/>
                      <a:gd name="connsiteY74" fmla="*/ 107061 h 227347"/>
                      <a:gd name="connsiteX75" fmla="*/ 242055 w 413307"/>
                      <a:gd name="connsiteY75" fmla="*/ 87535 h 227347"/>
                      <a:gd name="connsiteX76" fmla="*/ 226720 w 413307"/>
                      <a:gd name="connsiteY76" fmla="*/ 70675 h 227347"/>
                      <a:gd name="connsiteX77" fmla="*/ 212147 w 413307"/>
                      <a:gd name="connsiteY77" fmla="*/ 53054 h 227347"/>
                      <a:gd name="connsiteX78" fmla="*/ 196526 w 413307"/>
                      <a:gd name="connsiteY78" fmla="*/ 31813 h 227347"/>
                      <a:gd name="connsiteX79" fmla="*/ 179190 w 413307"/>
                      <a:gd name="connsiteY79" fmla="*/ 0 h 227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413307" h="227347">
                        <a:moveTo>
                          <a:pt x="179476" y="381"/>
                        </a:moveTo>
                        <a:cubicBezTo>
                          <a:pt x="174142" y="857"/>
                          <a:pt x="169189" y="2286"/>
                          <a:pt x="164617" y="4477"/>
                        </a:cubicBezTo>
                        <a:cubicBezTo>
                          <a:pt x="163569" y="4953"/>
                          <a:pt x="162521" y="5143"/>
                          <a:pt x="161378" y="4953"/>
                        </a:cubicBezTo>
                        <a:cubicBezTo>
                          <a:pt x="156235" y="4286"/>
                          <a:pt x="152425" y="6763"/>
                          <a:pt x="147948" y="6763"/>
                        </a:cubicBezTo>
                        <a:cubicBezTo>
                          <a:pt x="137947" y="6858"/>
                          <a:pt x="126993" y="2762"/>
                          <a:pt x="117944" y="9811"/>
                        </a:cubicBezTo>
                        <a:cubicBezTo>
                          <a:pt x="116992" y="10573"/>
                          <a:pt x="116325" y="11525"/>
                          <a:pt x="115944" y="12668"/>
                        </a:cubicBezTo>
                        <a:cubicBezTo>
                          <a:pt x="109753" y="32385"/>
                          <a:pt x="104991" y="51149"/>
                          <a:pt x="101561" y="68866"/>
                        </a:cubicBezTo>
                        <a:cubicBezTo>
                          <a:pt x="100323" y="75247"/>
                          <a:pt x="101942" y="76105"/>
                          <a:pt x="106324" y="71533"/>
                        </a:cubicBezTo>
                        <a:cubicBezTo>
                          <a:pt x="109562" y="68199"/>
                          <a:pt x="113753" y="65532"/>
                          <a:pt x="117087" y="61722"/>
                        </a:cubicBezTo>
                        <a:cubicBezTo>
                          <a:pt x="130613" y="46482"/>
                          <a:pt x="145853" y="33052"/>
                          <a:pt x="162902" y="21241"/>
                        </a:cubicBezTo>
                        <a:cubicBezTo>
                          <a:pt x="163855" y="20574"/>
                          <a:pt x="165093" y="21336"/>
                          <a:pt x="164903" y="22479"/>
                        </a:cubicBezTo>
                        <a:cubicBezTo>
                          <a:pt x="164236" y="29051"/>
                          <a:pt x="152901" y="38671"/>
                          <a:pt x="148139" y="42577"/>
                        </a:cubicBezTo>
                        <a:cubicBezTo>
                          <a:pt x="140423" y="48673"/>
                          <a:pt x="135280" y="53054"/>
                          <a:pt x="132708" y="55721"/>
                        </a:cubicBezTo>
                        <a:cubicBezTo>
                          <a:pt x="124517" y="64103"/>
                          <a:pt x="116801" y="71818"/>
                          <a:pt x="109467" y="78867"/>
                        </a:cubicBezTo>
                        <a:cubicBezTo>
                          <a:pt x="104800" y="83344"/>
                          <a:pt x="98513" y="90488"/>
                          <a:pt x="90798" y="100489"/>
                        </a:cubicBezTo>
                        <a:cubicBezTo>
                          <a:pt x="85274" y="107633"/>
                          <a:pt x="78606" y="114586"/>
                          <a:pt x="71082" y="121158"/>
                        </a:cubicBezTo>
                        <a:cubicBezTo>
                          <a:pt x="66795" y="124968"/>
                          <a:pt x="62890" y="132302"/>
                          <a:pt x="56127" y="134398"/>
                        </a:cubicBezTo>
                        <a:cubicBezTo>
                          <a:pt x="48602" y="136779"/>
                          <a:pt x="40411" y="138398"/>
                          <a:pt x="31457" y="139541"/>
                        </a:cubicBezTo>
                        <a:cubicBezTo>
                          <a:pt x="22885" y="140589"/>
                          <a:pt x="16122" y="143732"/>
                          <a:pt x="8216" y="146399"/>
                        </a:cubicBezTo>
                        <a:cubicBezTo>
                          <a:pt x="6978" y="146780"/>
                          <a:pt x="6121" y="147638"/>
                          <a:pt x="5644" y="148876"/>
                        </a:cubicBezTo>
                        <a:cubicBezTo>
                          <a:pt x="-1976" y="170021"/>
                          <a:pt x="-1880" y="190405"/>
                          <a:pt x="5930" y="210122"/>
                        </a:cubicBezTo>
                        <a:cubicBezTo>
                          <a:pt x="1644" y="223837"/>
                          <a:pt x="41744" y="236887"/>
                          <a:pt x="45840" y="217646"/>
                        </a:cubicBezTo>
                        <a:cubicBezTo>
                          <a:pt x="46031" y="215265"/>
                          <a:pt x="46792" y="215075"/>
                          <a:pt x="48031" y="217075"/>
                        </a:cubicBezTo>
                        <a:lnTo>
                          <a:pt x="48602" y="218027"/>
                        </a:lnTo>
                        <a:cubicBezTo>
                          <a:pt x="49269" y="219075"/>
                          <a:pt x="50412" y="219647"/>
                          <a:pt x="51555" y="219456"/>
                        </a:cubicBezTo>
                        <a:lnTo>
                          <a:pt x="58889" y="218789"/>
                        </a:lnTo>
                        <a:cubicBezTo>
                          <a:pt x="62128" y="218599"/>
                          <a:pt x="65842" y="216122"/>
                          <a:pt x="70033" y="217360"/>
                        </a:cubicBezTo>
                        <a:cubicBezTo>
                          <a:pt x="71082" y="217646"/>
                          <a:pt x="72225" y="217742"/>
                          <a:pt x="73272" y="217456"/>
                        </a:cubicBezTo>
                        <a:cubicBezTo>
                          <a:pt x="82511" y="215741"/>
                          <a:pt x="91179" y="212789"/>
                          <a:pt x="99466" y="208598"/>
                        </a:cubicBezTo>
                        <a:cubicBezTo>
                          <a:pt x="100418" y="208121"/>
                          <a:pt x="101276" y="207359"/>
                          <a:pt x="101847" y="206502"/>
                        </a:cubicBezTo>
                        <a:cubicBezTo>
                          <a:pt x="102419" y="205550"/>
                          <a:pt x="103276" y="204787"/>
                          <a:pt x="104324" y="204216"/>
                        </a:cubicBezTo>
                        <a:cubicBezTo>
                          <a:pt x="110991" y="200216"/>
                          <a:pt x="117944" y="196310"/>
                          <a:pt x="124897" y="192691"/>
                        </a:cubicBezTo>
                        <a:cubicBezTo>
                          <a:pt x="129469" y="190309"/>
                          <a:pt x="131660" y="186023"/>
                          <a:pt x="136804" y="183833"/>
                        </a:cubicBezTo>
                        <a:cubicBezTo>
                          <a:pt x="140709" y="182118"/>
                          <a:pt x="140519" y="179642"/>
                          <a:pt x="143471" y="177641"/>
                        </a:cubicBezTo>
                        <a:cubicBezTo>
                          <a:pt x="147186" y="175165"/>
                          <a:pt x="150520" y="172212"/>
                          <a:pt x="153663" y="168783"/>
                        </a:cubicBezTo>
                        <a:cubicBezTo>
                          <a:pt x="156997" y="165163"/>
                          <a:pt x="160045" y="162020"/>
                          <a:pt x="162902" y="159353"/>
                        </a:cubicBezTo>
                        <a:cubicBezTo>
                          <a:pt x="168141" y="154400"/>
                          <a:pt x="172809" y="149542"/>
                          <a:pt x="176523" y="144685"/>
                        </a:cubicBezTo>
                        <a:cubicBezTo>
                          <a:pt x="180238" y="139922"/>
                          <a:pt x="183953" y="135160"/>
                          <a:pt x="187763" y="130588"/>
                        </a:cubicBezTo>
                        <a:cubicBezTo>
                          <a:pt x="192715" y="124396"/>
                          <a:pt x="197478" y="118110"/>
                          <a:pt x="202145" y="111633"/>
                        </a:cubicBezTo>
                        <a:cubicBezTo>
                          <a:pt x="205575" y="106966"/>
                          <a:pt x="209099" y="102299"/>
                          <a:pt x="212718" y="97726"/>
                        </a:cubicBezTo>
                        <a:cubicBezTo>
                          <a:pt x="214528" y="95441"/>
                          <a:pt x="216719" y="94012"/>
                          <a:pt x="219195" y="93250"/>
                        </a:cubicBezTo>
                        <a:cubicBezTo>
                          <a:pt x="221576" y="92583"/>
                          <a:pt x="223767" y="92488"/>
                          <a:pt x="225767" y="93059"/>
                        </a:cubicBezTo>
                        <a:cubicBezTo>
                          <a:pt x="232625" y="94964"/>
                          <a:pt x="239102" y="97917"/>
                          <a:pt x="245198" y="102013"/>
                        </a:cubicBezTo>
                        <a:cubicBezTo>
                          <a:pt x="263391" y="114205"/>
                          <a:pt x="279393" y="130016"/>
                          <a:pt x="293299" y="149257"/>
                        </a:cubicBezTo>
                        <a:cubicBezTo>
                          <a:pt x="299586" y="158020"/>
                          <a:pt x="307778" y="166021"/>
                          <a:pt x="317779" y="173164"/>
                        </a:cubicBezTo>
                        <a:cubicBezTo>
                          <a:pt x="323113" y="176879"/>
                          <a:pt x="325494" y="181451"/>
                          <a:pt x="330161" y="185833"/>
                        </a:cubicBezTo>
                        <a:cubicBezTo>
                          <a:pt x="339972" y="194882"/>
                          <a:pt x="337876" y="208978"/>
                          <a:pt x="353307" y="211074"/>
                        </a:cubicBezTo>
                        <a:cubicBezTo>
                          <a:pt x="354260" y="211169"/>
                          <a:pt x="358451" y="221170"/>
                          <a:pt x="359213" y="221837"/>
                        </a:cubicBezTo>
                        <a:cubicBezTo>
                          <a:pt x="386835" y="231934"/>
                          <a:pt x="409409" y="207931"/>
                          <a:pt x="413219" y="191167"/>
                        </a:cubicBezTo>
                        <a:cubicBezTo>
                          <a:pt x="413886" y="188119"/>
                          <a:pt x="410552" y="188214"/>
                          <a:pt x="410171" y="185738"/>
                        </a:cubicBezTo>
                        <a:cubicBezTo>
                          <a:pt x="409981" y="184118"/>
                          <a:pt x="409028" y="182594"/>
                          <a:pt x="407219" y="181166"/>
                        </a:cubicBezTo>
                        <a:cubicBezTo>
                          <a:pt x="396169" y="165830"/>
                          <a:pt x="384549" y="155067"/>
                          <a:pt x="372547" y="143542"/>
                        </a:cubicBezTo>
                        <a:cubicBezTo>
                          <a:pt x="367690" y="135731"/>
                          <a:pt x="360546" y="128016"/>
                          <a:pt x="351021" y="120396"/>
                        </a:cubicBezTo>
                        <a:cubicBezTo>
                          <a:pt x="335400" y="108585"/>
                          <a:pt x="321017" y="95250"/>
                          <a:pt x="307968" y="80296"/>
                        </a:cubicBezTo>
                        <a:lnTo>
                          <a:pt x="309778" y="86011"/>
                        </a:lnTo>
                        <a:cubicBezTo>
                          <a:pt x="310159" y="87154"/>
                          <a:pt x="309016" y="88011"/>
                          <a:pt x="308063" y="87630"/>
                        </a:cubicBezTo>
                        <a:lnTo>
                          <a:pt x="296728" y="82867"/>
                        </a:lnTo>
                        <a:cubicBezTo>
                          <a:pt x="296062" y="82582"/>
                          <a:pt x="295395" y="83058"/>
                          <a:pt x="295300" y="83725"/>
                        </a:cubicBezTo>
                        <a:lnTo>
                          <a:pt x="295300" y="84772"/>
                        </a:lnTo>
                        <a:cubicBezTo>
                          <a:pt x="295014" y="85820"/>
                          <a:pt x="295395" y="86773"/>
                          <a:pt x="296252" y="87439"/>
                        </a:cubicBezTo>
                        <a:lnTo>
                          <a:pt x="307492" y="96679"/>
                        </a:lnTo>
                        <a:cubicBezTo>
                          <a:pt x="308540" y="97536"/>
                          <a:pt x="308921" y="98584"/>
                          <a:pt x="308635" y="99917"/>
                        </a:cubicBezTo>
                        <a:cubicBezTo>
                          <a:pt x="308349" y="101346"/>
                          <a:pt x="307778" y="102775"/>
                          <a:pt x="307111" y="104108"/>
                        </a:cubicBezTo>
                        <a:cubicBezTo>
                          <a:pt x="306159" y="105728"/>
                          <a:pt x="306635" y="106871"/>
                          <a:pt x="308444" y="107347"/>
                        </a:cubicBezTo>
                        <a:lnTo>
                          <a:pt x="311873" y="108395"/>
                        </a:lnTo>
                        <a:cubicBezTo>
                          <a:pt x="312921" y="108680"/>
                          <a:pt x="313874" y="109157"/>
                          <a:pt x="314826" y="109728"/>
                        </a:cubicBezTo>
                        <a:lnTo>
                          <a:pt x="326161" y="116776"/>
                        </a:lnTo>
                        <a:cubicBezTo>
                          <a:pt x="326828" y="117158"/>
                          <a:pt x="327399" y="117824"/>
                          <a:pt x="327780" y="118491"/>
                        </a:cubicBezTo>
                        <a:cubicBezTo>
                          <a:pt x="328447" y="120015"/>
                          <a:pt x="329590" y="121063"/>
                          <a:pt x="331209" y="121444"/>
                        </a:cubicBezTo>
                        <a:cubicBezTo>
                          <a:pt x="335876" y="122777"/>
                          <a:pt x="336067" y="124587"/>
                          <a:pt x="331590" y="126587"/>
                        </a:cubicBezTo>
                        <a:cubicBezTo>
                          <a:pt x="326542" y="128968"/>
                          <a:pt x="322446" y="127825"/>
                          <a:pt x="319493" y="123158"/>
                        </a:cubicBezTo>
                        <a:cubicBezTo>
                          <a:pt x="318732" y="122015"/>
                          <a:pt x="317779" y="121444"/>
                          <a:pt x="316445" y="121539"/>
                        </a:cubicBezTo>
                        <a:cubicBezTo>
                          <a:pt x="309397" y="122015"/>
                          <a:pt x="303396" y="120015"/>
                          <a:pt x="298538" y="115538"/>
                        </a:cubicBezTo>
                        <a:lnTo>
                          <a:pt x="275202" y="107918"/>
                        </a:lnTo>
                        <a:lnTo>
                          <a:pt x="275202" y="107061"/>
                        </a:lnTo>
                        <a:cubicBezTo>
                          <a:pt x="263105" y="102775"/>
                          <a:pt x="252057" y="96298"/>
                          <a:pt x="242055" y="87535"/>
                        </a:cubicBezTo>
                        <a:cubicBezTo>
                          <a:pt x="237007" y="81915"/>
                          <a:pt x="231863" y="76295"/>
                          <a:pt x="226720" y="70675"/>
                        </a:cubicBezTo>
                        <a:cubicBezTo>
                          <a:pt x="221481" y="64960"/>
                          <a:pt x="216623" y="59055"/>
                          <a:pt x="212147" y="53054"/>
                        </a:cubicBezTo>
                        <a:lnTo>
                          <a:pt x="196526" y="31813"/>
                        </a:lnTo>
                        <a:cubicBezTo>
                          <a:pt x="191096" y="24479"/>
                          <a:pt x="185382" y="13907"/>
                          <a:pt x="179190" y="0"/>
                        </a:cubicBezTo>
                        <a:close/>
                      </a:path>
                    </a:pathLst>
                  </a:custGeom>
                  <a:solidFill>
                    <a:srgbClr val="F4C95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4" name="Freeform: Shape 16583">
                    <a:extLst>
                      <a:ext uri="{FF2B5EF4-FFF2-40B4-BE49-F238E27FC236}">
                        <a16:creationId xmlns:a16="http://schemas.microsoft.com/office/drawing/2014/main" id="{26F0C23C-BF7B-C99F-FC29-A99D0DCF447B}"/>
                      </a:ext>
                    </a:extLst>
                  </p:cNvPr>
                  <p:cNvSpPr/>
                  <p:nvPr/>
                </p:nvSpPr>
                <p:spPr>
                  <a:xfrm>
                    <a:off x="7523415" y="3955804"/>
                    <a:ext cx="342804" cy="341649"/>
                  </a:xfrm>
                  <a:custGeom>
                    <a:avLst/>
                    <a:gdLst>
                      <a:gd name="connsiteX0" fmla="*/ 95 w 342804"/>
                      <a:gd name="connsiteY0" fmla="*/ 49839 h 341649"/>
                      <a:gd name="connsiteX1" fmla="*/ 7430 w 342804"/>
                      <a:gd name="connsiteY1" fmla="*/ 68127 h 341649"/>
                      <a:gd name="connsiteX2" fmla="*/ 16669 w 342804"/>
                      <a:gd name="connsiteY2" fmla="*/ 85367 h 341649"/>
                      <a:gd name="connsiteX3" fmla="*/ 66770 w 342804"/>
                      <a:gd name="connsiteY3" fmla="*/ 126611 h 341649"/>
                      <a:gd name="connsiteX4" fmla="*/ 87725 w 342804"/>
                      <a:gd name="connsiteY4" fmla="*/ 155376 h 341649"/>
                      <a:gd name="connsiteX5" fmla="*/ 98013 w 342804"/>
                      <a:gd name="connsiteY5" fmla="*/ 189857 h 341649"/>
                      <a:gd name="connsiteX6" fmla="*/ 105156 w 342804"/>
                      <a:gd name="connsiteY6" fmla="*/ 200810 h 341649"/>
                      <a:gd name="connsiteX7" fmla="*/ 122491 w 342804"/>
                      <a:gd name="connsiteY7" fmla="*/ 232624 h 341649"/>
                      <a:gd name="connsiteX8" fmla="*/ 138113 w 342804"/>
                      <a:gd name="connsiteY8" fmla="*/ 253865 h 341649"/>
                      <a:gd name="connsiteX9" fmla="*/ 152686 w 342804"/>
                      <a:gd name="connsiteY9" fmla="*/ 271486 h 341649"/>
                      <a:gd name="connsiteX10" fmla="*/ 168021 w 342804"/>
                      <a:gd name="connsiteY10" fmla="*/ 288345 h 341649"/>
                      <a:gd name="connsiteX11" fmla="*/ 213836 w 342804"/>
                      <a:gd name="connsiteY11" fmla="*/ 328922 h 341649"/>
                      <a:gd name="connsiteX12" fmla="*/ 226123 w 342804"/>
                      <a:gd name="connsiteY12" fmla="*/ 333970 h 341649"/>
                      <a:gd name="connsiteX13" fmla="*/ 231267 w 342804"/>
                      <a:gd name="connsiteY13" fmla="*/ 330636 h 341649"/>
                      <a:gd name="connsiteX14" fmla="*/ 231553 w 342804"/>
                      <a:gd name="connsiteY14" fmla="*/ 325112 h 341649"/>
                      <a:gd name="connsiteX15" fmla="*/ 261557 w 342804"/>
                      <a:gd name="connsiteY15" fmla="*/ 341399 h 341649"/>
                      <a:gd name="connsiteX16" fmla="*/ 263462 w 342804"/>
                      <a:gd name="connsiteY16" fmla="*/ 340256 h 341649"/>
                      <a:gd name="connsiteX17" fmla="*/ 261842 w 342804"/>
                      <a:gd name="connsiteY17" fmla="*/ 332160 h 341649"/>
                      <a:gd name="connsiteX18" fmla="*/ 262985 w 342804"/>
                      <a:gd name="connsiteY18" fmla="*/ 329493 h 341649"/>
                      <a:gd name="connsiteX19" fmla="*/ 298323 w 342804"/>
                      <a:gd name="connsiteY19" fmla="*/ 324350 h 341649"/>
                      <a:gd name="connsiteX20" fmla="*/ 234315 w 342804"/>
                      <a:gd name="connsiteY20" fmla="*/ 280916 h 341649"/>
                      <a:gd name="connsiteX21" fmla="*/ 229838 w 342804"/>
                      <a:gd name="connsiteY21" fmla="*/ 277582 h 341649"/>
                      <a:gd name="connsiteX22" fmla="*/ 229648 w 342804"/>
                      <a:gd name="connsiteY22" fmla="*/ 275677 h 341649"/>
                      <a:gd name="connsiteX23" fmla="*/ 231934 w 342804"/>
                      <a:gd name="connsiteY23" fmla="*/ 275201 h 341649"/>
                      <a:gd name="connsiteX24" fmla="*/ 295085 w 342804"/>
                      <a:gd name="connsiteY24" fmla="*/ 319016 h 341649"/>
                      <a:gd name="connsiteX25" fmla="*/ 308324 w 342804"/>
                      <a:gd name="connsiteY25" fmla="*/ 321397 h 341649"/>
                      <a:gd name="connsiteX26" fmla="*/ 325850 w 342804"/>
                      <a:gd name="connsiteY26" fmla="*/ 319682 h 341649"/>
                      <a:gd name="connsiteX27" fmla="*/ 342805 w 342804"/>
                      <a:gd name="connsiteY27" fmla="*/ 296441 h 341649"/>
                      <a:gd name="connsiteX28" fmla="*/ 339566 w 342804"/>
                      <a:gd name="connsiteY28" fmla="*/ 294441 h 341649"/>
                      <a:gd name="connsiteX29" fmla="*/ 324136 w 342804"/>
                      <a:gd name="connsiteY29" fmla="*/ 296632 h 341649"/>
                      <a:gd name="connsiteX30" fmla="*/ 292132 w 342804"/>
                      <a:gd name="connsiteY30" fmla="*/ 276630 h 341649"/>
                      <a:gd name="connsiteX31" fmla="*/ 229076 w 342804"/>
                      <a:gd name="connsiteY31" fmla="*/ 184046 h 341649"/>
                      <a:gd name="connsiteX32" fmla="*/ 187738 w 342804"/>
                      <a:gd name="connsiteY32" fmla="*/ 106037 h 341649"/>
                      <a:gd name="connsiteX33" fmla="*/ 172021 w 342804"/>
                      <a:gd name="connsiteY33" fmla="*/ 68127 h 341649"/>
                      <a:gd name="connsiteX34" fmla="*/ 102394 w 342804"/>
                      <a:gd name="connsiteY34" fmla="*/ 2024 h 341649"/>
                      <a:gd name="connsiteX35" fmla="*/ 0 w 342804"/>
                      <a:gd name="connsiteY35" fmla="*/ 49934 h 34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42804" h="341649">
                        <a:moveTo>
                          <a:pt x="95" y="49839"/>
                        </a:moveTo>
                        <a:lnTo>
                          <a:pt x="7430" y="68127"/>
                        </a:lnTo>
                        <a:cubicBezTo>
                          <a:pt x="10287" y="75271"/>
                          <a:pt x="13335" y="81081"/>
                          <a:pt x="16669" y="85367"/>
                        </a:cubicBezTo>
                        <a:cubicBezTo>
                          <a:pt x="29623" y="102227"/>
                          <a:pt x="49911" y="114133"/>
                          <a:pt x="66770" y="126611"/>
                        </a:cubicBezTo>
                        <a:cubicBezTo>
                          <a:pt x="78200" y="135088"/>
                          <a:pt x="83344" y="142422"/>
                          <a:pt x="87725" y="155376"/>
                        </a:cubicBezTo>
                        <a:cubicBezTo>
                          <a:pt x="92297" y="169188"/>
                          <a:pt x="95821" y="180617"/>
                          <a:pt x="98013" y="189857"/>
                        </a:cubicBezTo>
                        <a:cubicBezTo>
                          <a:pt x="101632" y="192143"/>
                          <a:pt x="104108" y="195762"/>
                          <a:pt x="105156" y="200810"/>
                        </a:cubicBezTo>
                        <a:cubicBezTo>
                          <a:pt x="111347" y="214717"/>
                          <a:pt x="117063" y="225290"/>
                          <a:pt x="122491" y="232624"/>
                        </a:cubicBezTo>
                        <a:lnTo>
                          <a:pt x="138113" y="253865"/>
                        </a:lnTo>
                        <a:cubicBezTo>
                          <a:pt x="142494" y="259865"/>
                          <a:pt x="147352" y="265771"/>
                          <a:pt x="152686" y="271486"/>
                        </a:cubicBezTo>
                        <a:cubicBezTo>
                          <a:pt x="157829" y="277010"/>
                          <a:pt x="162973" y="282630"/>
                          <a:pt x="168021" y="288345"/>
                        </a:cubicBezTo>
                        <a:cubicBezTo>
                          <a:pt x="196310" y="312920"/>
                          <a:pt x="212503" y="328922"/>
                          <a:pt x="213836" y="328922"/>
                        </a:cubicBezTo>
                        <a:cubicBezTo>
                          <a:pt x="218504" y="329112"/>
                          <a:pt x="222599" y="330827"/>
                          <a:pt x="226123" y="333970"/>
                        </a:cubicBezTo>
                        <a:cubicBezTo>
                          <a:pt x="231839" y="339209"/>
                          <a:pt x="233553" y="338066"/>
                          <a:pt x="231267" y="330636"/>
                        </a:cubicBezTo>
                        <a:cubicBezTo>
                          <a:pt x="230886" y="329303"/>
                          <a:pt x="228695" y="324159"/>
                          <a:pt x="231553" y="325112"/>
                        </a:cubicBezTo>
                        <a:cubicBezTo>
                          <a:pt x="242888" y="329017"/>
                          <a:pt x="252794" y="334446"/>
                          <a:pt x="261557" y="341399"/>
                        </a:cubicBezTo>
                        <a:cubicBezTo>
                          <a:pt x="262414" y="342066"/>
                          <a:pt x="263652" y="341304"/>
                          <a:pt x="263462" y="340256"/>
                        </a:cubicBezTo>
                        <a:lnTo>
                          <a:pt x="261842" y="332160"/>
                        </a:lnTo>
                        <a:cubicBezTo>
                          <a:pt x="261557" y="331017"/>
                          <a:pt x="262033" y="330160"/>
                          <a:pt x="262985" y="329493"/>
                        </a:cubicBezTo>
                        <a:lnTo>
                          <a:pt x="298323" y="324350"/>
                        </a:lnTo>
                        <a:cubicBezTo>
                          <a:pt x="279368" y="322159"/>
                          <a:pt x="247269" y="295870"/>
                          <a:pt x="234315" y="280916"/>
                        </a:cubicBezTo>
                        <a:cubicBezTo>
                          <a:pt x="232220" y="280630"/>
                          <a:pt x="230696" y="279582"/>
                          <a:pt x="229838" y="277582"/>
                        </a:cubicBezTo>
                        <a:cubicBezTo>
                          <a:pt x="229553" y="276820"/>
                          <a:pt x="229458" y="276153"/>
                          <a:pt x="229648" y="275677"/>
                        </a:cubicBezTo>
                        <a:cubicBezTo>
                          <a:pt x="230220" y="274534"/>
                          <a:pt x="230981" y="274343"/>
                          <a:pt x="231934" y="275201"/>
                        </a:cubicBezTo>
                        <a:cubicBezTo>
                          <a:pt x="250793" y="292441"/>
                          <a:pt x="272701" y="310253"/>
                          <a:pt x="295085" y="319016"/>
                        </a:cubicBezTo>
                        <a:cubicBezTo>
                          <a:pt x="299181" y="320635"/>
                          <a:pt x="303657" y="321397"/>
                          <a:pt x="308324" y="321397"/>
                        </a:cubicBezTo>
                        <a:cubicBezTo>
                          <a:pt x="314611" y="321397"/>
                          <a:pt x="320040" y="321873"/>
                          <a:pt x="325850" y="319682"/>
                        </a:cubicBezTo>
                        <a:cubicBezTo>
                          <a:pt x="336709" y="315682"/>
                          <a:pt x="342424" y="307871"/>
                          <a:pt x="342805" y="296441"/>
                        </a:cubicBezTo>
                        <a:cubicBezTo>
                          <a:pt x="342805" y="294727"/>
                          <a:pt x="340995" y="293584"/>
                          <a:pt x="339566" y="294441"/>
                        </a:cubicBezTo>
                        <a:cubicBezTo>
                          <a:pt x="334709" y="297394"/>
                          <a:pt x="329851" y="298251"/>
                          <a:pt x="324136" y="296632"/>
                        </a:cubicBezTo>
                        <a:cubicBezTo>
                          <a:pt x="311754" y="293013"/>
                          <a:pt x="301085" y="286345"/>
                          <a:pt x="292132" y="276630"/>
                        </a:cubicBezTo>
                        <a:cubicBezTo>
                          <a:pt x="266986" y="249102"/>
                          <a:pt x="247841" y="216146"/>
                          <a:pt x="229076" y="184046"/>
                        </a:cubicBezTo>
                        <a:cubicBezTo>
                          <a:pt x="207645" y="147661"/>
                          <a:pt x="193929" y="121658"/>
                          <a:pt x="187738" y="106037"/>
                        </a:cubicBezTo>
                        <a:cubicBezTo>
                          <a:pt x="182785" y="93273"/>
                          <a:pt x="177546" y="80605"/>
                          <a:pt x="172021" y="68127"/>
                        </a:cubicBezTo>
                        <a:cubicBezTo>
                          <a:pt x="155353" y="30503"/>
                          <a:pt x="143923" y="8405"/>
                          <a:pt x="102394" y="2024"/>
                        </a:cubicBezTo>
                        <a:cubicBezTo>
                          <a:pt x="59627" y="-4644"/>
                          <a:pt x="16479" y="3643"/>
                          <a:pt x="0" y="49934"/>
                        </a:cubicBezTo>
                        <a:close/>
                      </a:path>
                    </a:pathLst>
                  </a:custGeom>
                  <a:solidFill>
                    <a:srgbClr val="F2622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5" name="Freeform: Shape 16584">
                    <a:extLst>
                      <a:ext uri="{FF2B5EF4-FFF2-40B4-BE49-F238E27FC236}">
                        <a16:creationId xmlns:a16="http://schemas.microsoft.com/office/drawing/2014/main" id="{AD5D2B8C-5BE0-66CC-4032-AE4C4639FB5D}"/>
                      </a:ext>
                    </a:extLst>
                  </p:cNvPr>
                  <p:cNvSpPr/>
                  <p:nvPr/>
                </p:nvSpPr>
                <p:spPr>
                  <a:xfrm>
                    <a:off x="7518673" y="4005643"/>
                    <a:ext cx="102755" cy="144231"/>
                  </a:xfrm>
                  <a:custGeom>
                    <a:avLst/>
                    <a:gdLst>
                      <a:gd name="connsiteX0" fmla="*/ 4838 w 102755"/>
                      <a:gd name="connsiteY0" fmla="*/ 0 h 144231"/>
                      <a:gd name="connsiteX1" fmla="*/ 647 w 102755"/>
                      <a:gd name="connsiteY1" fmla="*/ 81153 h 144231"/>
                      <a:gd name="connsiteX2" fmla="*/ 59035 w 102755"/>
                      <a:gd name="connsiteY2" fmla="*/ 132302 h 144231"/>
                      <a:gd name="connsiteX3" fmla="*/ 69703 w 102755"/>
                      <a:gd name="connsiteY3" fmla="*/ 140208 h 144231"/>
                      <a:gd name="connsiteX4" fmla="*/ 78752 w 102755"/>
                      <a:gd name="connsiteY4" fmla="*/ 144113 h 144231"/>
                      <a:gd name="connsiteX5" fmla="*/ 102755 w 102755"/>
                      <a:gd name="connsiteY5" fmla="*/ 140113 h 144231"/>
                      <a:gd name="connsiteX6" fmla="*/ 92468 w 102755"/>
                      <a:gd name="connsiteY6" fmla="*/ 105632 h 144231"/>
                      <a:gd name="connsiteX7" fmla="*/ 71513 w 102755"/>
                      <a:gd name="connsiteY7" fmla="*/ 76867 h 144231"/>
                      <a:gd name="connsiteX8" fmla="*/ 21411 w 102755"/>
                      <a:gd name="connsiteY8" fmla="*/ 35624 h 144231"/>
                      <a:gd name="connsiteX9" fmla="*/ 12172 w 102755"/>
                      <a:gd name="connsiteY9" fmla="*/ 18383 h 144231"/>
                      <a:gd name="connsiteX10" fmla="*/ 4838 w 102755"/>
                      <a:gd name="connsiteY10" fmla="*/ 95 h 144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2755" h="144231">
                        <a:moveTo>
                          <a:pt x="4838" y="0"/>
                        </a:moveTo>
                        <a:cubicBezTo>
                          <a:pt x="456" y="21717"/>
                          <a:pt x="-972" y="48673"/>
                          <a:pt x="647" y="81153"/>
                        </a:cubicBezTo>
                        <a:cubicBezTo>
                          <a:pt x="2552" y="119253"/>
                          <a:pt x="30746" y="122968"/>
                          <a:pt x="59035" y="132302"/>
                        </a:cubicBezTo>
                        <a:cubicBezTo>
                          <a:pt x="63607" y="133826"/>
                          <a:pt x="67131" y="136493"/>
                          <a:pt x="69703" y="140208"/>
                        </a:cubicBezTo>
                        <a:cubicBezTo>
                          <a:pt x="71799" y="143161"/>
                          <a:pt x="75228" y="144685"/>
                          <a:pt x="78752" y="144113"/>
                        </a:cubicBezTo>
                        <a:lnTo>
                          <a:pt x="102755" y="140113"/>
                        </a:lnTo>
                        <a:cubicBezTo>
                          <a:pt x="100469" y="130874"/>
                          <a:pt x="97040" y="119444"/>
                          <a:pt x="92468" y="105632"/>
                        </a:cubicBezTo>
                        <a:cubicBezTo>
                          <a:pt x="88086" y="92583"/>
                          <a:pt x="82943" y="85344"/>
                          <a:pt x="71513" y="76867"/>
                        </a:cubicBezTo>
                        <a:cubicBezTo>
                          <a:pt x="54654" y="64389"/>
                          <a:pt x="34365" y="52388"/>
                          <a:pt x="21411" y="35624"/>
                        </a:cubicBezTo>
                        <a:cubicBezTo>
                          <a:pt x="18078" y="31337"/>
                          <a:pt x="15030" y="25622"/>
                          <a:pt x="12172" y="18383"/>
                        </a:cubicBezTo>
                        <a:cubicBezTo>
                          <a:pt x="9696" y="12192"/>
                          <a:pt x="7315" y="6001"/>
                          <a:pt x="4838" y="95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6" name="Freeform: Shape 16585">
                    <a:extLst>
                      <a:ext uri="{FF2B5EF4-FFF2-40B4-BE49-F238E27FC236}">
                        <a16:creationId xmlns:a16="http://schemas.microsoft.com/office/drawing/2014/main" id="{DA3F348B-69DE-84C8-FA90-60F7E8449EDA}"/>
                      </a:ext>
                    </a:extLst>
                  </p:cNvPr>
                  <p:cNvSpPr/>
                  <p:nvPr/>
                </p:nvSpPr>
                <p:spPr>
                  <a:xfrm>
                    <a:off x="7732233" y="4180274"/>
                    <a:ext cx="5884" cy="13433"/>
                  </a:xfrm>
                  <a:custGeom>
                    <a:avLst/>
                    <a:gdLst>
                      <a:gd name="connsiteX0" fmla="*/ 5781 w 5884"/>
                      <a:gd name="connsiteY0" fmla="*/ 11393 h 13433"/>
                      <a:gd name="connsiteX1" fmla="*/ 2828 w 5884"/>
                      <a:gd name="connsiteY1" fmla="*/ 820 h 13433"/>
                      <a:gd name="connsiteX2" fmla="*/ 1495 w 5884"/>
                      <a:gd name="connsiteY2" fmla="*/ 58 h 13433"/>
                      <a:gd name="connsiteX3" fmla="*/ 542 w 5884"/>
                      <a:gd name="connsiteY3" fmla="*/ 2820 h 13433"/>
                      <a:gd name="connsiteX4" fmla="*/ 542 w 5884"/>
                      <a:gd name="connsiteY4" fmla="*/ 5487 h 13433"/>
                      <a:gd name="connsiteX5" fmla="*/ 3781 w 5884"/>
                      <a:gd name="connsiteY5" fmla="*/ 13107 h 13433"/>
                      <a:gd name="connsiteX6" fmla="*/ 5686 w 5884"/>
                      <a:gd name="connsiteY6" fmla="*/ 11393 h 1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84" h="13433">
                        <a:moveTo>
                          <a:pt x="5781" y="11393"/>
                        </a:moveTo>
                        <a:lnTo>
                          <a:pt x="2828" y="820"/>
                        </a:lnTo>
                        <a:cubicBezTo>
                          <a:pt x="2638" y="153"/>
                          <a:pt x="2257" y="-133"/>
                          <a:pt x="1495" y="58"/>
                        </a:cubicBezTo>
                        <a:cubicBezTo>
                          <a:pt x="352" y="439"/>
                          <a:pt x="66" y="1391"/>
                          <a:pt x="542" y="2820"/>
                        </a:cubicBezTo>
                        <a:cubicBezTo>
                          <a:pt x="828" y="3677"/>
                          <a:pt x="828" y="4630"/>
                          <a:pt x="542" y="5487"/>
                        </a:cubicBezTo>
                        <a:cubicBezTo>
                          <a:pt x="-791" y="9107"/>
                          <a:pt x="352" y="11678"/>
                          <a:pt x="3781" y="13107"/>
                        </a:cubicBezTo>
                        <a:cubicBezTo>
                          <a:pt x="5590" y="13869"/>
                          <a:pt x="6257" y="13298"/>
                          <a:pt x="5686" y="11393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7" name="Freeform: Shape 16586">
                    <a:extLst>
                      <a:ext uri="{FF2B5EF4-FFF2-40B4-BE49-F238E27FC236}">
                        <a16:creationId xmlns:a16="http://schemas.microsoft.com/office/drawing/2014/main" id="{9637F1A3-EBB3-5B96-FA02-498EBACD55DC}"/>
                      </a:ext>
                    </a:extLst>
                  </p:cNvPr>
                  <p:cNvSpPr/>
                  <p:nvPr/>
                </p:nvSpPr>
                <p:spPr>
                  <a:xfrm>
                    <a:off x="7739348" y="4197212"/>
                    <a:ext cx="12589" cy="3893"/>
                  </a:xfrm>
                  <a:custGeom>
                    <a:avLst/>
                    <a:gdLst>
                      <a:gd name="connsiteX0" fmla="*/ 1523 w 12589"/>
                      <a:gd name="connsiteY0" fmla="*/ 3884 h 3893"/>
                      <a:gd name="connsiteX1" fmla="*/ 10857 w 12589"/>
                      <a:gd name="connsiteY1" fmla="*/ 3217 h 3893"/>
                      <a:gd name="connsiteX2" fmla="*/ 11239 w 12589"/>
                      <a:gd name="connsiteY2" fmla="*/ 1502 h 3893"/>
                      <a:gd name="connsiteX3" fmla="*/ 761 w 12589"/>
                      <a:gd name="connsiteY3" fmla="*/ 2169 h 3893"/>
                      <a:gd name="connsiteX4" fmla="*/ 1523 w 12589"/>
                      <a:gd name="connsiteY4" fmla="*/ 3884 h 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89" h="3893">
                        <a:moveTo>
                          <a:pt x="1523" y="3884"/>
                        </a:moveTo>
                        <a:lnTo>
                          <a:pt x="10857" y="3217"/>
                        </a:lnTo>
                        <a:cubicBezTo>
                          <a:pt x="13049" y="3122"/>
                          <a:pt x="13143" y="2455"/>
                          <a:pt x="11239" y="1502"/>
                        </a:cubicBezTo>
                        <a:cubicBezTo>
                          <a:pt x="6952" y="-688"/>
                          <a:pt x="3524" y="-498"/>
                          <a:pt x="761" y="2169"/>
                        </a:cubicBezTo>
                        <a:cubicBezTo>
                          <a:pt x="-477" y="3407"/>
                          <a:pt x="-191" y="3979"/>
                          <a:pt x="1523" y="3884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8" name="Freeform: Shape 16587">
                    <a:extLst>
                      <a:ext uri="{FF2B5EF4-FFF2-40B4-BE49-F238E27FC236}">
                        <a16:creationId xmlns:a16="http://schemas.microsoft.com/office/drawing/2014/main" id="{885D72BC-1FF3-077B-A75C-6EBE5E9E2962}"/>
                      </a:ext>
                    </a:extLst>
                  </p:cNvPr>
                  <p:cNvSpPr/>
                  <p:nvPr/>
                </p:nvSpPr>
                <p:spPr>
                  <a:xfrm>
                    <a:off x="7712459" y="4201477"/>
                    <a:ext cx="4884" cy="5489"/>
                  </a:xfrm>
                  <a:custGeom>
                    <a:avLst/>
                    <a:gdLst>
                      <a:gd name="connsiteX0" fmla="*/ 2980 w 4884"/>
                      <a:gd name="connsiteY0" fmla="*/ 0 h 5489"/>
                      <a:gd name="connsiteX1" fmla="*/ 1266 w 4884"/>
                      <a:gd name="connsiteY1" fmla="*/ 190 h 5489"/>
                      <a:gd name="connsiteX2" fmla="*/ 218 w 4884"/>
                      <a:gd name="connsiteY2" fmla="*/ 2857 h 5489"/>
                      <a:gd name="connsiteX3" fmla="*/ 2409 w 4884"/>
                      <a:gd name="connsiteY3" fmla="*/ 5334 h 5489"/>
                      <a:gd name="connsiteX4" fmla="*/ 4028 w 4884"/>
                      <a:gd name="connsiteY4" fmla="*/ 4953 h 5489"/>
                      <a:gd name="connsiteX5" fmla="*/ 4885 w 4884"/>
                      <a:gd name="connsiteY5" fmla="*/ 2096 h 5489"/>
                      <a:gd name="connsiteX6" fmla="*/ 2980 w 4884"/>
                      <a:gd name="connsiteY6" fmla="*/ 0 h 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84" h="5489">
                        <a:moveTo>
                          <a:pt x="2980" y="0"/>
                        </a:moveTo>
                        <a:cubicBezTo>
                          <a:pt x="2409" y="0"/>
                          <a:pt x="1837" y="0"/>
                          <a:pt x="1266" y="190"/>
                        </a:cubicBezTo>
                        <a:cubicBezTo>
                          <a:pt x="28" y="667"/>
                          <a:pt x="-259" y="1619"/>
                          <a:pt x="218" y="2857"/>
                        </a:cubicBezTo>
                        <a:cubicBezTo>
                          <a:pt x="694" y="3905"/>
                          <a:pt x="1361" y="4667"/>
                          <a:pt x="2409" y="5334"/>
                        </a:cubicBezTo>
                        <a:cubicBezTo>
                          <a:pt x="2980" y="5620"/>
                          <a:pt x="3647" y="5524"/>
                          <a:pt x="4028" y="4953"/>
                        </a:cubicBezTo>
                        <a:cubicBezTo>
                          <a:pt x="4599" y="4000"/>
                          <a:pt x="4885" y="3048"/>
                          <a:pt x="4885" y="2096"/>
                        </a:cubicBezTo>
                        <a:cubicBezTo>
                          <a:pt x="4885" y="857"/>
                          <a:pt x="4219" y="95"/>
                          <a:pt x="2980" y="0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89" name="Freeform: Shape 16588">
                    <a:extLst>
                      <a:ext uri="{FF2B5EF4-FFF2-40B4-BE49-F238E27FC236}">
                        <a16:creationId xmlns:a16="http://schemas.microsoft.com/office/drawing/2014/main" id="{F07D468D-1F7A-1376-F253-45A9538DE697}"/>
                      </a:ext>
                    </a:extLst>
                  </p:cNvPr>
                  <p:cNvSpPr/>
                  <p:nvPr/>
                </p:nvSpPr>
                <p:spPr>
                  <a:xfrm>
                    <a:off x="7734403" y="4235594"/>
                    <a:ext cx="5220" cy="5489"/>
                  </a:xfrm>
                  <a:custGeom>
                    <a:avLst/>
                    <a:gdLst>
                      <a:gd name="connsiteX0" fmla="*/ 467 w 5220"/>
                      <a:gd name="connsiteY0" fmla="*/ 5126 h 5489"/>
                      <a:gd name="connsiteX1" fmla="*/ 4087 w 5220"/>
                      <a:gd name="connsiteY1" fmla="*/ 4078 h 5489"/>
                      <a:gd name="connsiteX2" fmla="*/ 4754 w 5220"/>
                      <a:gd name="connsiteY2" fmla="*/ 364 h 5489"/>
                      <a:gd name="connsiteX3" fmla="*/ 1134 w 5220"/>
                      <a:gd name="connsiteY3" fmla="*/ 1411 h 5489"/>
                      <a:gd name="connsiteX4" fmla="*/ 467 w 5220"/>
                      <a:gd name="connsiteY4" fmla="*/ 5126 h 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0" h="5489">
                        <a:moveTo>
                          <a:pt x="467" y="5126"/>
                        </a:moveTo>
                        <a:cubicBezTo>
                          <a:pt x="1229" y="5888"/>
                          <a:pt x="2848" y="5412"/>
                          <a:pt x="4087" y="4078"/>
                        </a:cubicBezTo>
                        <a:cubicBezTo>
                          <a:pt x="5230" y="2745"/>
                          <a:pt x="5611" y="1030"/>
                          <a:pt x="4754" y="364"/>
                        </a:cubicBezTo>
                        <a:cubicBezTo>
                          <a:pt x="3991" y="-398"/>
                          <a:pt x="2372" y="78"/>
                          <a:pt x="1134" y="1411"/>
                        </a:cubicBezTo>
                        <a:cubicBezTo>
                          <a:pt x="-9" y="2745"/>
                          <a:pt x="-390" y="4459"/>
                          <a:pt x="467" y="5126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0" name="Freeform: Shape 16589">
                    <a:extLst>
                      <a:ext uri="{FF2B5EF4-FFF2-40B4-BE49-F238E27FC236}">
                        <a16:creationId xmlns:a16="http://schemas.microsoft.com/office/drawing/2014/main" id="{F6C53EEF-6F19-5A4E-64E7-144294BB40DA}"/>
                      </a:ext>
                    </a:extLst>
                  </p:cNvPr>
                  <p:cNvSpPr/>
                  <p:nvPr/>
                </p:nvSpPr>
                <p:spPr>
                  <a:xfrm>
                    <a:off x="7553895" y="4254047"/>
                    <a:ext cx="216503" cy="189174"/>
                  </a:xfrm>
                  <a:custGeom>
                    <a:avLst/>
                    <a:gdLst>
                      <a:gd name="connsiteX0" fmla="*/ 18288 w 216503"/>
                      <a:gd name="connsiteY0" fmla="*/ 189174 h 189174"/>
                      <a:gd name="connsiteX1" fmla="*/ 21622 w 216503"/>
                      <a:gd name="connsiteY1" fmla="*/ 188793 h 189174"/>
                      <a:gd name="connsiteX2" fmla="*/ 24289 w 216503"/>
                      <a:gd name="connsiteY2" fmla="*/ 188412 h 189174"/>
                      <a:gd name="connsiteX3" fmla="*/ 66866 w 216503"/>
                      <a:gd name="connsiteY3" fmla="*/ 188412 h 189174"/>
                      <a:gd name="connsiteX4" fmla="*/ 139541 w 216503"/>
                      <a:gd name="connsiteY4" fmla="*/ 174506 h 189174"/>
                      <a:gd name="connsiteX5" fmla="*/ 216503 w 216503"/>
                      <a:gd name="connsiteY5" fmla="*/ 146978 h 189174"/>
                      <a:gd name="connsiteX6" fmla="*/ 181737 w 216503"/>
                      <a:gd name="connsiteY6" fmla="*/ 49157 h 189174"/>
                      <a:gd name="connsiteX7" fmla="*/ 171259 w 216503"/>
                      <a:gd name="connsiteY7" fmla="*/ 35345 h 189174"/>
                      <a:gd name="connsiteX8" fmla="*/ 119920 w 216503"/>
                      <a:gd name="connsiteY8" fmla="*/ 293 h 189174"/>
                      <a:gd name="connsiteX9" fmla="*/ 117348 w 216503"/>
                      <a:gd name="connsiteY9" fmla="*/ 960 h 189174"/>
                      <a:gd name="connsiteX10" fmla="*/ 105061 w 216503"/>
                      <a:gd name="connsiteY10" fmla="*/ 16105 h 189174"/>
                      <a:gd name="connsiteX11" fmla="*/ 65532 w 216503"/>
                      <a:gd name="connsiteY11" fmla="*/ 65825 h 189174"/>
                      <a:gd name="connsiteX12" fmla="*/ 30099 w 216503"/>
                      <a:gd name="connsiteY12" fmla="*/ 96686 h 189174"/>
                      <a:gd name="connsiteX13" fmla="*/ 2857 w 216503"/>
                      <a:gd name="connsiteY13" fmla="*/ 111545 h 189174"/>
                      <a:gd name="connsiteX14" fmla="*/ 0 w 216503"/>
                      <a:gd name="connsiteY14" fmla="*/ 116308 h 189174"/>
                      <a:gd name="connsiteX15" fmla="*/ 6096 w 216503"/>
                      <a:gd name="connsiteY15" fmla="*/ 175934 h 189174"/>
                      <a:gd name="connsiteX16" fmla="*/ 16097 w 216503"/>
                      <a:gd name="connsiteY16" fmla="*/ 187364 h 189174"/>
                      <a:gd name="connsiteX17" fmla="*/ 18288 w 216503"/>
                      <a:gd name="connsiteY17" fmla="*/ 188983 h 189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16503" h="189174">
                        <a:moveTo>
                          <a:pt x="18288" y="189174"/>
                        </a:moveTo>
                        <a:cubicBezTo>
                          <a:pt x="19621" y="189174"/>
                          <a:pt x="20764" y="189079"/>
                          <a:pt x="21622" y="188793"/>
                        </a:cubicBezTo>
                        <a:cubicBezTo>
                          <a:pt x="22479" y="188507"/>
                          <a:pt x="23336" y="188412"/>
                          <a:pt x="24289" y="188412"/>
                        </a:cubicBezTo>
                        <a:cubicBezTo>
                          <a:pt x="44768" y="189365"/>
                          <a:pt x="58960" y="189365"/>
                          <a:pt x="66866" y="188412"/>
                        </a:cubicBezTo>
                        <a:cubicBezTo>
                          <a:pt x="80582" y="186793"/>
                          <a:pt x="104775" y="182221"/>
                          <a:pt x="139541" y="174506"/>
                        </a:cubicBezTo>
                        <a:cubicBezTo>
                          <a:pt x="161925" y="169553"/>
                          <a:pt x="187547" y="160408"/>
                          <a:pt x="216503" y="146978"/>
                        </a:cubicBezTo>
                        <a:cubicBezTo>
                          <a:pt x="208407" y="113260"/>
                          <a:pt x="196882" y="80684"/>
                          <a:pt x="181737" y="49157"/>
                        </a:cubicBezTo>
                        <a:cubicBezTo>
                          <a:pt x="179165" y="43823"/>
                          <a:pt x="175736" y="39251"/>
                          <a:pt x="171259" y="35345"/>
                        </a:cubicBezTo>
                        <a:cubicBezTo>
                          <a:pt x="155924" y="22106"/>
                          <a:pt x="138779" y="10390"/>
                          <a:pt x="119920" y="293"/>
                        </a:cubicBezTo>
                        <a:cubicBezTo>
                          <a:pt x="118872" y="-278"/>
                          <a:pt x="118015" y="7"/>
                          <a:pt x="117348" y="960"/>
                        </a:cubicBezTo>
                        <a:cubicBezTo>
                          <a:pt x="113729" y="6485"/>
                          <a:pt x="108585" y="11152"/>
                          <a:pt x="105061" y="16105"/>
                        </a:cubicBezTo>
                        <a:cubicBezTo>
                          <a:pt x="92773" y="33440"/>
                          <a:pt x="79534" y="50014"/>
                          <a:pt x="65532" y="65825"/>
                        </a:cubicBezTo>
                        <a:cubicBezTo>
                          <a:pt x="54864" y="77922"/>
                          <a:pt x="44005" y="88209"/>
                          <a:pt x="30099" y="96686"/>
                        </a:cubicBezTo>
                        <a:cubicBezTo>
                          <a:pt x="21050" y="102211"/>
                          <a:pt x="11906" y="107164"/>
                          <a:pt x="2857" y="111545"/>
                        </a:cubicBezTo>
                        <a:cubicBezTo>
                          <a:pt x="952" y="112498"/>
                          <a:pt x="0" y="114117"/>
                          <a:pt x="0" y="116308"/>
                        </a:cubicBezTo>
                        <a:cubicBezTo>
                          <a:pt x="571" y="136310"/>
                          <a:pt x="2667" y="156217"/>
                          <a:pt x="6096" y="175934"/>
                        </a:cubicBezTo>
                        <a:cubicBezTo>
                          <a:pt x="7239" y="182316"/>
                          <a:pt x="9811" y="186698"/>
                          <a:pt x="16097" y="187364"/>
                        </a:cubicBezTo>
                        <a:cubicBezTo>
                          <a:pt x="17526" y="187459"/>
                          <a:pt x="18288" y="188031"/>
                          <a:pt x="18288" y="188983"/>
                        </a:cubicBezTo>
                        <a:close/>
                      </a:path>
                    </a:pathLst>
                  </a:custGeom>
                  <a:solidFill>
                    <a:srgbClr val="F4C95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1" name="Freeform: Shape 16590">
                    <a:extLst>
                      <a:ext uri="{FF2B5EF4-FFF2-40B4-BE49-F238E27FC236}">
                        <a16:creationId xmlns:a16="http://schemas.microsoft.com/office/drawing/2014/main" id="{7B380674-280E-9E2A-89F4-C734085EE7BD}"/>
                      </a:ext>
                    </a:extLst>
                  </p:cNvPr>
                  <p:cNvSpPr/>
                  <p:nvPr/>
                </p:nvSpPr>
                <p:spPr>
                  <a:xfrm>
                    <a:off x="7394204" y="4329220"/>
                    <a:ext cx="64264" cy="70420"/>
                  </a:xfrm>
                  <a:custGeom>
                    <a:avLst/>
                    <a:gdLst>
                      <a:gd name="connsiteX0" fmla="*/ 50059 w 64264"/>
                      <a:gd name="connsiteY0" fmla="*/ 19228 h 70420"/>
                      <a:gd name="connsiteX1" fmla="*/ 48059 w 64264"/>
                      <a:gd name="connsiteY1" fmla="*/ 4369 h 70420"/>
                      <a:gd name="connsiteX2" fmla="*/ 44439 w 64264"/>
                      <a:gd name="connsiteY2" fmla="*/ 940 h 70420"/>
                      <a:gd name="connsiteX3" fmla="*/ 17197 w 64264"/>
                      <a:gd name="connsiteY3" fmla="*/ 463 h 70420"/>
                      <a:gd name="connsiteX4" fmla="*/ 13292 w 64264"/>
                      <a:gd name="connsiteY4" fmla="*/ 4083 h 70420"/>
                      <a:gd name="connsiteX5" fmla="*/ 14245 w 64264"/>
                      <a:gd name="connsiteY5" fmla="*/ 5321 h 70420"/>
                      <a:gd name="connsiteX6" fmla="*/ 26151 w 64264"/>
                      <a:gd name="connsiteY6" fmla="*/ 10465 h 70420"/>
                      <a:gd name="connsiteX7" fmla="*/ 25294 w 64264"/>
                      <a:gd name="connsiteY7" fmla="*/ 15132 h 70420"/>
                      <a:gd name="connsiteX8" fmla="*/ 11102 w 64264"/>
                      <a:gd name="connsiteY8" fmla="*/ 15418 h 70420"/>
                      <a:gd name="connsiteX9" fmla="*/ 6911 w 64264"/>
                      <a:gd name="connsiteY9" fmla="*/ 17989 h 70420"/>
                      <a:gd name="connsiteX10" fmla="*/ 7482 w 64264"/>
                      <a:gd name="connsiteY10" fmla="*/ 23514 h 70420"/>
                      <a:gd name="connsiteX11" fmla="*/ 26722 w 64264"/>
                      <a:gd name="connsiteY11" fmla="*/ 27705 h 70420"/>
                      <a:gd name="connsiteX12" fmla="*/ 26437 w 64264"/>
                      <a:gd name="connsiteY12" fmla="*/ 31039 h 70420"/>
                      <a:gd name="connsiteX13" fmla="*/ 4339 w 64264"/>
                      <a:gd name="connsiteY13" fmla="*/ 36278 h 70420"/>
                      <a:gd name="connsiteX14" fmla="*/ 624 w 64264"/>
                      <a:gd name="connsiteY14" fmla="*/ 38373 h 70420"/>
                      <a:gd name="connsiteX15" fmla="*/ 339 w 64264"/>
                      <a:gd name="connsiteY15" fmla="*/ 41993 h 70420"/>
                      <a:gd name="connsiteX16" fmla="*/ 2910 w 64264"/>
                      <a:gd name="connsiteY16" fmla="*/ 43802 h 70420"/>
                      <a:gd name="connsiteX17" fmla="*/ 18150 w 64264"/>
                      <a:gd name="connsiteY17" fmla="*/ 42373 h 70420"/>
                      <a:gd name="connsiteX18" fmla="*/ 20817 w 64264"/>
                      <a:gd name="connsiteY18" fmla="*/ 47707 h 70420"/>
                      <a:gd name="connsiteX19" fmla="*/ 11197 w 64264"/>
                      <a:gd name="connsiteY19" fmla="*/ 54280 h 70420"/>
                      <a:gd name="connsiteX20" fmla="*/ 9959 w 64264"/>
                      <a:gd name="connsiteY20" fmla="*/ 56756 h 70420"/>
                      <a:gd name="connsiteX21" fmla="*/ 10149 w 64264"/>
                      <a:gd name="connsiteY21" fmla="*/ 58280 h 70420"/>
                      <a:gd name="connsiteX22" fmla="*/ 13673 w 64264"/>
                      <a:gd name="connsiteY22" fmla="*/ 60376 h 70420"/>
                      <a:gd name="connsiteX23" fmla="*/ 39200 w 64264"/>
                      <a:gd name="connsiteY23" fmla="*/ 49898 h 70420"/>
                      <a:gd name="connsiteX24" fmla="*/ 41201 w 64264"/>
                      <a:gd name="connsiteY24" fmla="*/ 50470 h 70420"/>
                      <a:gd name="connsiteX25" fmla="*/ 41772 w 64264"/>
                      <a:gd name="connsiteY25" fmla="*/ 51327 h 70420"/>
                      <a:gd name="connsiteX26" fmla="*/ 40915 w 64264"/>
                      <a:gd name="connsiteY26" fmla="*/ 55042 h 70420"/>
                      <a:gd name="connsiteX27" fmla="*/ 28247 w 64264"/>
                      <a:gd name="connsiteY27" fmla="*/ 64948 h 70420"/>
                      <a:gd name="connsiteX28" fmla="*/ 30628 w 64264"/>
                      <a:gd name="connsiteY28" fmla="*/ 70377 h 70420"/>
                      <a:gd name="connsiteX29" fmla="*/ 42820 w 64264"/>
                      <a:gd name="connsiteY29" fmla="*/ 67234 h 70420"/>
                      <a:gd name="connsiteX30" fmla="*/ 63394 w 64264"/>
                      <a:gd name="connsiteY30" fmla="*/ 56185 h 70420"/>
                      <a:gd name="connsiteX31" fmla="*/ 63870 w 64264"/>
                      <a:gd name="connsiteY31" fmla="*/ 53708 h 70420"/>
                      <a:gd name="connsiteX32" fmla="*/ 49963 w 64264"/>
                      <a:gd name="connsiteY32" fmla="*/ 19323 h 70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64264" h="70420">
                        <a:moveTo>
                          <a:pt x="50059" y="19228"/>
                        </a:moveTo>
                        <a:cubicBezTo>
                          <a:pt x="49678" y="14084"/>
                          <a:pt x="49011" y="9131"/>
                          <a:pt x="48059" y="4369"/>
                        </a:cubicBezTo>
                        <a:cubicBezTo>
                          <a:pt x="47677" y="2559"/>
                          <a:pt x="46249" y="1130"/>
                          <a:pt x="44439" y="940"/>
                        </a:cubicBezTo>
                        <a:cubicBezTo>
                          <a:pt x="35200" y="-108"/>
                          <a:pt x="26056" y="-299"/>
                          <a:pt x="17197" y="463"/>
                        </a:cubicBezTo>
                        <a:cubicBezTo>
                          <a:pt x="14150" y="749"/>
                          <a:pt x="12816" y="1892"/>
                          <a:pt x="13292" y="4083"/>
                        </a:cubicBezTo>
                        <a:cubicBezTo>
                          <a:pt x="13388" y="4655"/>
                          <a:pt x="13769" y="5131"/>
                          <a:pt x="14245" y="5321"/>
                        </a:cubicBezTo>
                        <a:lnTo>
                          <a:pt x="26151" y="10465"/>
                        </a:lnTo>
                        <a:cubicBezTo>
                          <a:pt x="32914" y="13417"/>
                          <a:pt x="32628" y="14941"/>
                          <a:pt x="25294" y="15132"/>
                        </a:cubicBezTo>
                        <a:lnTo>
                          <a:pt x="11102" y="15418"/>
                        </a:lnTo>
                        <a:cubicBezTo>
                          <a:pt x="9292" y="15418"/>
                          <a:pt x="7768" y="16465"/>
                          <a:pt x="6911" y="17989"/>
                        </a:cubicBezTo>
                        <a:cubicBezTo>
                          <a:pt x="5386" y="20752"/>
                          <a:pt x="5577" y="22657"/>
                          <a:pt x="7482" y="23514"/>
                        </a:cubicBezTo>
                        <a:cubicBezTo>
                          <a:pt x="10911" y="25229"/>
                          <a:pt x="23865" y="25895"/>
                          <a:pt x="26722" y="27705"/>
                        </a:cubicBezTo>
                        <a:cubicBezTo>
                          <a:pt x="27961" y="28467"/>
                          <a:pt x="27865" y="30467"/>
                          <a:pt x="26437" y="31039"/>
                        </a:cubicBezTo>
                        <a:cubicBezTo>
                          <a:pt x="22437" y="32753"/>
                          <a:pt x="8530" y="35230"/>
                          <a:pt x="4339" y="36278"/>
                        </a:cubicBezTo>
                        <a:cubicBezTo>
                          <a:pt x="2434" y="36754"/>
                          <a:pt x="1195" y="37421"/>
                          <a:pt x="624" y="38373"/>
                        </a:cubicBezTo>
                        <a:cubicBezTo>
                          <a:pt x="-43" y="39516"/>
                          <a:pt x="-233" y="40754"/>
                          <a:pt x="339" y="41993"/>
                        </a:cubicBezTo>
                        <a:cubicBezTo>
                          <a:pt x="815" y="43040"/>
                          <a:pt x="1767" y="43802"/>
                          <a:pt x="2910" y="43802"/>
                        </a:cubicBezTo>
                        <a:cubicBezTo>
                          <a:pt x="8054" y="44183"/>
                          <a:pt x="13102" y="43707"/>
                          <a:pt x="18150" y="42373"/>
                        </a:cubicBezTo>
                        <a:cubicBezTo>
                          <a:pt x="26342" y="40278"/>
                          <a:pt x="27294" y="41993"/>
                          <a:pt x="20817" y="47707"/>
                        </a:cubicBezTo>
                        <a:cubicBezTo>
                          <a:pt x="17960" y="50184"/>
                          <a:pt x="14816" y="52375"/>
                          <a:pt x="11197" y="54280"/>
                        </a:cubicBezTo>
                        <a:cubicBezTo>
                          <a:pt x="10340" y="54756"/>
                          <a:pt x="9768" y="55708"/>
                          <a:pt x="9959" y="56756"/>
                        </a:cubicBezTo>
                        <a:lnTo>
                          <a:pt x="10149" y="58280"/>
                        </a:lnTo>
                        <a:cubicBezTo>
                          <a:pt x="10435" y="59995"/>
                          <a:pt x="12054" y="60947"/>
                          <a:pt x="13673" y="60376"/>
                        </a:cubicBezTo>
                        <a:lnTo>
                          <a:pt x="39200" y="49898"/>
                        </a:lnTo>
                        <a:cubicBezTo>
                          <a:pt x="39962" y="49613"/>
                          <a:pt x="40820" y="49898"/>
                          <a:pt x="41201" y="50470"/>
                        </a:cubicBezTo>
                        <a:lnTo>
                          <a:pt x="41772" y="51327"/>
                        </a:lnTo>
                        <a:cubicBezTo>
                          <a:pt x="42630" y="52565"/>
                          <a:pt x="42248" y="54280"/>
                          <a:pt x="40915" y="55042"/>
                        </a:cubicBezTo>
                        <a:cubicBezTo>
                          <a:pt x="35200" y="58090"/>
                          <a:pt x="30913" y="61423"/>
                          <a:pt x="28247" y="64948"/>
                        </a:cubicBezTo>
                        <a:cubicBezTo>
                          <a:pt x="26628" y="67043"/>
                          <a:pt x="27961" y="70187"/>
                          <a:pt x="30628" y="70377"/>
                        </a:cubicBezTo>
                        <a:cubicBezTo>
                          <a:pt x="34914" y="70663"/>
                          <a:pt x="38915" y="69520"/>
                          <a:pt x="42820" y="67234"/>
                        </a:cubicBezTo>
                        <a:cubicBezTo>
                          <a:pt x="49487" y="63138"/>
                          <a:pt x="56346" y="59423"/>
                          <a:pt x="63394" y="56185"/>
                        </a:cubicBezTo>
                        <a:cubicBezTo>
                          <a:pt x="64346" y="55708"/>
                          <a:pt x="64537" y="54470"/>
                          <a:pt x="63870" y="53708"/>
                        </a:cubicBezTo>
                        <a:cubicBezTo>
                          <a:pt x="54631" y="43993"/>
                          <a:pt x="51106" y="33420"/>
                          <a:pt x="49963" y="19323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2" name="Freeform: Shape 16591">
                    <a:extLst>
                      <a:ext uri="{FF2B5EF4-FFF2-40B4-BE49-F238E27FC236}">
                        <a16:creationId xmlns:a16="http://schemas.microsoft.com/office/drawing/2014/main" id="{A2B27468-BFCA-3BDA-C12E-3AA33DA70538}"/>
                      </a:ext>
                    </a:extLst>
                  </p:cNvPr>
                  <p:cNvSpPr/>
                  <p:nvPr/>
                </p:nvSpPr>
                <p:spPr>
                  <a:xfrm>
                    <a:off x="7777721" y="4442630"/>
                    <a:ext cx="4785" cy="3945"/>
                  </a:xfrm>
                  <a:custGeom>
                    <a:avLst/>
                    <a:gdLst>
                      <a:gd name="connsiteX0" fmla="*/ 107 w 4785"/>
                      <a:gd name="connsiteY0" fmla="*/ 3544 h 3945"/>
                      <a:gd name="connsiteX1" fmla="*/ 3155 w 4785"/>
                      <a:gd name="connsiteY1" fmla="*/ 3163 h 3945"/>
                      <a:gd name="connsiteX2" fmla="*/ 4679 w 4785"/>
                      <a:gd name="connsiteY2" fmla="*/ 401 h 3945"/>
                      <a:gd name="connsiteX3" fmla="*/ 1631 w 4785"/>
                      <a:gd name="connsiteY3" fmla="*/ 782 h 3945"/>
                      <a:gd name="connsiteX4" fmla="*/ 107 w 4785"/>
                      <a:gd name="connsiteY4" fmla="*/ 3449 h 3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5" h="3945">
                        <a:moveTo>
                          <a:pt x="107" y="3544"/>
                        </a:moveTo>
                        <a:cubicBezTo>
                          <a:pt x="488" y="4211"/>
                          <a:pt x="1917" y="4020"/>
                          <a:pt x="3155" y="3163"/>
                        </a:cubicBezTo>
                        <a:cubicBezTo>
                          <a:pt x="4393" y="2306"/>
                          <a:pt x="5060" y="1068"/>
                          <a:pt x="4679" y="401"/>
                        </a:cubicBezTo>
                        <a:cubicBezTo>
                          <a:pt x="4298" y="-266"/>
                          <a:pt x="2869" y="-75"/>
                          <a:pt x="1631" y="782"/>
                        </a:cubicBezTo>
                        <a:cubicBezTo>
                          <a:pt x="392" y="1639"/>
                          <a:pt x="-274" y="2877"/>
                          <a:pt x="107" y="3449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3" name="Freeform: Shape 16592">
                    <a:extLst>
                      <a:ext uri="{FF2B5EF4-FFF2-40B4-BE49-F238E27FC236}">
                        <a16:creationId xmlns:a16="http://schemas.microsoft.com/office/drawing/2014/main" id="{9A0E474B-72D3-70F2-C731-173A41C4813D}"/>
                      </a:ext>
                    </a:extLst>
                  </p:cNvPr>
                  <p:cNvSpPr/>
                  <p:nvPr/>
                </p:nvSpPr>
                <p:spPr>
                  <a:xfrm>
                    <a:off x="7798554" y="4457712"/>
                    <a:ext cx="4915" cy="5880"/>
                  </a:xfrm>
                  <a:custGeom>
                    <a:avLst/>
                    <a:gdLst>
                      <a:gd name="connsiteX0" fmla="*/ 325 w 4915"/>
                      <a:gd name="connsiteY0" fmla="*/ 5703 h 5880"/>
                      <a:gd name="connsiteX1" fmla="*/ 3658 w 4915"/>
                      <a:gd name="connsiteY1" fmla="*/ 3893 h 5880"/>
                      <a:gd name="connsiteX2" fmla="*/ 4611 w 4915"/>
                      <a:gd name="connsiteY2" fmla="*/ 178 h 5880"/>
                      <a:gd name="connsiteX3" fmla="*/ 1277 w 4915"/>
                      <a:gd name="connsiteY3" fmla="*/ 1988 h 5880"/>
                      <a:gd name="connsiteX4" fmla="*/ 325 w 4915"/>
                      <a:gd name="connsiteY4" fmla="*/ 5703 h 5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15" h="5880">
                        <a:moveTo>
                          <a:pt x="325" y="5703"/>
                        </a:moveTo>
                        <a:cubicBezTo>
                          <a:pt x="991" y="6274"/>
                          <a:pt x="2515" y="5417"/>
                          <a:pt x="3658" y="3893"/>
                        </a:cubicBezTo>
                        <a:cubicBezTo>
                          <a:pt x="4801" y="2369"/>
                          <a:pt x="5277" y="655"/>
                          <a:pt x="4611" y="178"/>
                        </a:cubicBezTo>
                        <a:cubicBezTo>
                          <a:pt x="3944" y="-393"/>
                          <a:pt x="2420" y="464"/>
                          <a:pt x="1277" y="1988"/>
                        </a:cubicBezTo>
                        <a:cubicBezTo>
                          <a:pt x="39" y="3512"/>
                          <a:pt x="-342" y="5131"/>
                          <a:pt x="325" y="5703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4" name="Freeform: Shape 16593">
                    <a:extLst>
                      <a:ext uri="{FF2B5EF4-FFF2-40B4-BE49-F238E27FC236}">
                        <a16:creationId xmlns:a16="http://schemas.microsoft.com/office/drawing/2014/main" id="{8DA4484C-F5F7-61A1-2133-CDB0F3F702D4}"/>
                      </a:ext>
                    </a:extLst>
                  </p:cNvPr>
                  <p:cNvSpPr/>
                  <p:nvPr/>
                </p:nvSpPr>
                <p:spPr>
                  <a:xfrm>
                    <a:off x="7818981" y="4464988"/>
                    <a:ext cx="5706" cy="6092"/>
                  </a:xfrm>
                  <a:custGeom>
                    <a:avLst/>
                    <a:gdLst>
                      <a:gd name="connsiteX0" fmla="*/ 567 w 5706"/>
                      <a:gd name="connsiteY0" fmla="*/ 5666 h 6092"/>
                      <a:gd name="connsiteX1" fmla="*/ 4567 w 5706"/>
                      <a:gd name="connsiteY1" fmla="*/ 4618 h 6092"/>
                      <a:gd name="connsiteX2" fmla="*/ 5139 w 5706"/>
                      <a:gd name="connsiteY2" fmla="*/ 427 h 6092"/>
                      <a:gd name="connsiteX3" fmla="*/ 1139 w 5706"/>
                      <a:gd name="connsiteY3" fmla="*/ 1475 h 6092"/>
                      <a:gd name="connsiteX4" fmla="*/ 567 w 5706"/>
                      <a:gd name="connsiteY4" fmla="*/ 5666 h 6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6" h="6092">
                        <a:moveTo>
                          <a:pt x="567" y="5666"/>
                        </a:moveTo>
                        <a:cubicBezTo>
                          <a:pt x="1519" y="6523"/>
                          <a:pt x="3329" y="6047"/>
                          <a:pt x="4567" y="4618"/>
                        </a:cubicBezTo>
                        <a:cubicBezTo>
                          <a:pt x="5806" y="3189"/>
                          <a:pt x="6092" y="1284"/>
                          <a:pt x="5139" y="427"/>
                        </a:cubicBezTo>
                        <a:cubicBezTo>
                          <a:pt x="4187" y="-430"/>
                          <a:pt x="2377" y="46"/>
                          <a:pt x="1139" y="1475"/>
                        </a:cubicBezTo>
                        <a:cubicBezTo>
                          <a:pt x="-100" y="2904"/>
                          <a:pt x="-386" y="4808"/>
                          <a:pt x="567" y="5666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5" name="Freeform: Shape 16594">
                    <a:extLst>
                      <a:ext uri="{FF2B5EF4-FFF2-40B4-BE49-F238E27FC236}">
                        <a16:creationId xmlns:a16="http://schemas.microsoft.com/office/drawing/2014/main" id="{504EB063-E803-C674-3501-79CE33DD8C13}"/>
                      </a:ext>
                    </a:extLst>
                  </p:cNvPr>
                  <p:cNvSpPr/>
                  <p:nvPr/>
                </p:nvSpPr>
                <p:spPr>
                  <a:xfrm>
                    <a:off x="7776388" y="4468942"/>
                    <a:ext cx="12257" cy="17332"/>
                  </a:xfrm>
                  <a:custGeom>
                    <a:avLst/>
                    <a:gdLst>
                      <a:gd name="connsiteX0" fmla="*/ 7727 w 12257"/>
                      <a:gd name="connsiteY0" fmla="*/ 3616 h 17332"/>
                      <a:gd name="connsiteX1" fmla="*/ 10203 w 12257"/>
                      <a:gd name="connsiteY1" fmla="*/ 6093 h 17332"/>
                      <a:gd name="connsiteX2" fmla="*/ 12108 w 12257"/>
                      <a:gd name="connsiteY2" fmla="*/ 4092 h 17332"/>
                      <a:gd name="connsiteX3" fmla="*/ 9918 w 12257"/>
                      <a:gd name="connsiteY3" fmla="*/ 854 h 17332"/>
                      <a:gd name="connsiteX4" fmla="*/ 6394 w 12257"/>
                      <a:gd name="connsiteY4" fmla="*/ 187 h 17332"/>
                      <a:gd name="connsiteX5" fmla="*/ 869 w 12257"/>
                      <a:gd name="connsiteY5" fmla="*/ 2759 h 17332"/>
                      <a:gd name="connsiteX6" fmla="*/ 297 w 12257"/>
                      <a:gd name="connsiteY6" fmla="*/ 5426 h 17332"/>
                      <a:gd name="connsiteX7" fmla="*/ 1345 w 12257"/>
                      <a:gd name="connsiteY7" fmla="*/ 16189 h 17332"/>
                      <a:gd name="connsiteX8" fmla="*/ 1726 w 12257"/>
                      <a:gd name="connsiteY8" fmla="*/ 17046 h 17332"/>
                      <a:gd name="connsiteX9" fmla="*/ 2583 w 12257"/>
                      <a:gd name="connsiteY9" fmla="*/ 17332 h 17332"/>
                      <a:gd name="connsiteX10" fmla="*/ 3441 w 12257"/>
                      <a:gd name="connsiteY10" fmla="*/ 16951 h 17332"/>
                      <a:gd name="connsiteX11" fmla="*/ 6679 w 12257"/>
                      <a:gd name="connsiteY11" fmla="*/ 9426 h 17332"/>
                      <a:gd name="connsiteX12" fmla="*/ 6203 w 12257"/>
                      <a:gd name="connsiteY12" fmla="*/ 6759 h 17332"/>
                      <a:gd name="connsiteX13" fmla="*/ 5155 w 12257"/>
                      <a:gd name="connsiteY13" fmla="*/ 5616 h 17332"/>
                      <a:gd name="connsiteX14" fmla="*/ 4774 w 12257"/>
                      <a:gd name="connsiteY14" fmla="*/ 4188 h 17332"/>
                      <a:gd name="connsiteX15" fmla="*/ 5822 w 12257"/>
                      <a:gd name="connsiteY15" fmla="*/ 2949 h 17332"/>
                      <a:gd name="connsiteX16" fmla="*/ 7631 w 12257"/>
                      <a:gd name="connsiteY16" fmla="*/ 3806 h 17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257" h="17332">
                        <a:moveTo>
                          <a:pt x="7727" y="3616"/>
                        </a:moveTo>
                        <a:cubicBezTo>
                          <a:pt x="8013" y="4950"/>
                          <a:pt x="8870" y="5807"/>
                          <a:pt x="10203" y="6093"/>
                        </a:cubicBezTo>
                        <a:cubicBezTo>
                          <a:pt x="11918" y="6473"/>
                          <a:pt x="12584" y="5807"/>
                          <a:pt x="12108" y="4092"/>
                        </a:cubicBezTo>
                        <a:cubicBezTo>
                          <a:pt x="11822" y="2759"/>
                          <a:pt x="11061" y="1711"/>
                          <a:pt x="9918" y="854"/>
                        </a:cubicBezTo>
                        <a:cubicBezTo>
                          <a:pt x="8775" y="-3"/>
                          <a:pt x="7631" y="-194"/>
                          <a:pt x="6394" y="187"/>
                        </a:cubicBezTo>
                        <a:cubicBezTo>
                          <a:pt x="4488" y="759"/>
                          <a:pt x="2679" y="1616"/>
                          <a:pt x="869" y="2759"/>
                        </a:cubicBezTo>
                        <a:cubicBezTo>
                          <a:pt x="11" y="3330"/>
                          <a:pt x="-274" y="4569"/>
                          <a:pt x="297" y="5426"/>
                        </a:cubicBezTo>
                        <a:cubicBezTo>
                          <a:pt x="2393" y="8760"/>
                          <a:pt x="2774" y="12379"/>
                          <a:pt x="1345" y="16189"/>
                        </a:cubicBezTo>
                        <a:cubicBezTo>
                          <a:pt x="1154" y="16570"/>
                          <a:pt x="1345" y="16856"/>
                          <a:pt x="1726" y="17046"/>
                        </a:cubicBezTo>
                        <a:lnTo>
                          <a:pt x="2583" y="17332"/>
                        </a:lnTo>
                        <a:cubicBezTo>
                          <a:pt x="2583" y="17332"/>
                          <a:pt x="3250" y="17332"/>
                          <a:pt x="3441" y="16951"/>
                        </a:cubicBezTo>
                        <a:lnTo>
                          <a:pt x="6679" y="9426"/>
                        </a:lnTo>
                        <a:cubicBezTo>
                          <a:pt x="7155" y="8379"/>
                          <a:pt x="6965" y="7521"/>
                          <a:pt x="6203" y="6759"/>
                        </a:cubicBezTo>
                        <a:lnTo>
                          <a:pt x="5155" y="5616"/>
                        </a:lnTo>
                        <a:cubicBezTo>
                          <a:pt x="5155" y="5616"/>
                          <a:pt x="4679" y="4664"/>
                          <a:pt x="4774" y="4188"/>
                        </a:cubicBezTo>
                        <a:cubicBezTo>
                          <a:pt x="4965" y="3616"/>
                          <a:pt x="5345" y="3140"/>
                          <a:pt x="5822" y="2949"/>
                        </a:cubicBezTo>
                        <a:cubicBezTo>
                          <a:pt x="6774" y="2473"/>
                          <a:pt x="7346" y="2854"/>
                          <a:pt x="7631" y="3806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6" name="Freeform: Shape 16595">
                    <a:extLst>
                      <a:ext uri="{FF2B5EF4-FFF2-40B4-BE49-F238E27FC236}">
                        <a16:creationId xmlns:a16="http://schemas.microsoft.com/office/drawing/2014/main" id="{3926E15D-88D2-E8F5-7CC8-6DAE6D204064}"/>
                      </a:ext>
                    </a:extLst>
                  </p:cNvPr>
                  <p:cNvSpPr/>
                  <p:nvPr/>
                </p:nvSpPr>
                <p:spPr>
                  <a:xfrm>
                    <a:off x="7646669" y="4468558"/>
                    <a:ext cx="5524" cy="8477"/>
                  </a:xfrm>
                  <a:custGeom>
                    <a:avLst/>
                    <a:gdLst>
                      <a:gd name="connsiteX0" fmla="*/ 2667 w 5524"/>
                      <a:gd name="connsiteY0" fmla="*/ 8477 h 8477"/>
                      <a:gd name="connsiteX1" fmla="*/ 5525 w 5524"/>
                      <a:gd name="connsiteY1" fmla="*/ 4286 h 8477"/>
                      <a:gd name="connsiteX2" fmla="*/ 2857 w 5524"/>
                      <a:gd name="connsiteY2" fmla="*/ 0 h 8477"/>
                      <a:gd name="connsiteX3" fmla="*/ 0 w 5524"/>
                      <a:gd name="connsiteY3" fmla="*/ 4191 h 8477"/>
                      <a:gd name="connsiteX4" fmla="*/ 2667 w 5524"/>
                      <a:gd name="connsiteY4" fmla="*/ 8477 h 8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" h="8477">
                        <a:moveTo>
                          <a:pt x="2667" y="8477"/>
                        </a:moveTo>
                        <a:cubicBezTo>
                          <a:pt x="4191" y="8477"/>
                          <a:pt x="5525" y="6572"/>
                          <a:pt x="5525" y="4286"/>
                        </a:cubicBezTo>
                        <a:cubicBezTo>
                          <a:pt x="5525" y="1905"/>
                          <a:pt x="4382" y="0"/>
                          <a:pt x="2857" y="0"/>
                        </a:cubicBezTo>
                        <a:cubicBezTo>
                          <a:pt x="1334" y="0"/>
                          <a:pt x="0" y="1809"/>
                          <a:pt x="0" y="4191"/>
                        </a:cubicBezTo>
                        <a:cubicBezTo>
                          <a:pt x="0" y="6572"/>
                          <a:pt x="1143" y="8477"/>
                          <a:pt x="2667" y="847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7" name="Freeform: Shape 16596">
                    <a:extLst>
                      <a:ext uri="{FF2B5EF4-FFF2-40B4-BE49-F238E27FC236}">
                        <a16:creationId xmlns:a16="http://schemas.microsoft.com/office/drawing/2014/main" id="{38161838-EEB7-23F9-CEE0-09971DDDFFE4}"/>
                      </a:ext>
                    </a:extLst>
                  </p:cNvPr>
                  <p:cNvSpPr/>
                  <p:nvPr/>
                </p:nvSpPr>
                <p:spPr>
                  <a:xfrm>
                    <a:off x="7849862" y="4486116"/>
                    <a:ext cx="7366" cy="4761"/>
                  </a:xfrm>
                  <a:custGeom>
                    <a:avLst/>
                    <a:gdLst>
                      <a:gd name="connsiteX0" fmla="*/ 3595 w 7366"/>
                      <a:gd name="connsiteY0" fmla="*/ 1206 h 4761"/>
                      <a:gd name="connsiteX1" fmla="*/ 1881 w 7366"/>
                      <a:gd name="connsiteY1" fmla="*/ 349 h 4761"/>
                      <a:gd name="connsiteX2" fmla="*/ 71 w 7366"/>
                      <a:gd name="connsiteY2" fmla="*/ 1873 h 4761"/>
                      <a:gd name="connsiteX3" fmla="*/ 2833 w 7366"/>
                      <a:gd name="connsiteY3" fmla="*/ 4445 h 4761"/>
                      <a:gd name="connsiteX4" fmla="*/ 6929 w 7366"/>
                      <a:gd name="connsiteY4" fmla="*/ 3778 h 4761"/>
                      <a:gd name="connsiteX5" fmla="*/ 6643 w 7366"/>
                      <a:gd name="connsiteY5" fmla="*/ 1873 h 4761"/>
                      <a:gd name="connsiteX6" fmla="*/ 4929 w 7366"/>
                      <a:gd name="connsiteY6" fmla="*/ 1492 h 4761"/>
                      <a:gd name="connsiteX7" fmla="*/ 3595 w 7366"/>
                      <a:gd name="connsiteY7" fmla="*/ 1301 h 4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66" h="4761">
                        <a:moveTo>
                          <a:pt x="3595" y="1206"/>
                        </a:moveTo>
                        <a:lnTo>
                          <a:pt x="1881" y="349"/>
                        </a:lnTo>
                        <a:cubicBezTo>
                          <a:pt x="357" y="-413"/>
                          <a:pt x="-215" y="63"/>
                          <a:pt x="71" y="1873"/>
                        </a:cubicBezTo>
                        <a:cubicBezTo>
                          <a:pt x="357" y="3111"/>
                          <a:pt x="1214" y="3968"/>
                          <a:pt x="2833" y="4445"/>
                        </a:cubicBezTo>
                        <a:cubicBezTo>
                          <a:pt x="4643" y="5016"/>
                          <a:pt x="5977" y="4826"/>
                          <a:pt x="6929" y="3778"/>
                        </a:cubicBezTo>
                        <a:cubicBezTo>
                          <a:pt x="7596" y="3016"/>
                          <a:pt x="7500" y="2349"/>
                          <a:pt x="6643" y="1873"/>
                        </a:cubicBezTo>
                        <a:cubicBezTo>
                          <a:pt x="6167" y="1492"/>
                          <a:pt x="5595" y="1397"/>
                          <a:pt x="4929" y="1492"/>
                        </a:cubicBezTo>
                        <a:cubicBezTo>
                          <a:pt x="4452" y="1492"/>
                          <a:pt x="4071" y="1492"/>
                          <a:pt x="3595" y="130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8" name="Freeform: Shape 16597">
                    <a:extLst>
                      <a:ext uri="{FF2B5EF4-FFF2-40B4-BE49-F238E27FC236}">
                        <a16:creationId xmlns:a16="http://schemas.microsoft.com/office/drawing/2014/main" id="{82D0BE21-928C-04F0-654A-453A018CC808}"/>
                      </a:ext>
                    </a:extLst>
                  </p:cNvPr>
                  <p:cNvSpPr/>
                  <p:nvPr/>
                </p:nvSpPr>
                <p:spPr>
                  <a:xfrm>
                    <a:off x="7737961" y="4496227"/>
                    <a:ext cx="5725" cy="10003"/>
                  </a:xfrm>
                  <a:custGeom>
                    <a:avLst/>
                    <a:gdLst>
                      <a:gd name="connsiteX0" fmla="*/ 338 w 5725"/>
                      <a:gd name="connsiteY0" fmla="*/ 9955 h 10003"/>
                      <a:gd name="connsiteX1" fmla="*/ 4149 w 5725"/>
                      <a:gd name="connsiteY1" fmla="*/ 5668 h 10003"/>
                      <a:gd name="connsiteX2" fmla="*/ 5387 w 5725"/>
                      <a:gd name="connsiteY2" fmla="*/ 48 h 10003"/>
                      <a:gd name="connsiteX3" fmla="*/ 1577 w 5725"/>
                      <a:gd name="connsiteY3" fmla="*/ 4335 h 10003"/>
                      <a:gd name="connsiteX4" fmla="*/ 338 w 5725"/>
                      <a:gd name="connsiteY4" fmla="*/ 9955 h 1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25" h="10003">
                        <a:moveTo>
                          <a:pt x="338" y="9955"/>
                        </a:moveTo>
                        <a:cubicBezTo>
                          <a:pt x="1005" y="10336"/>
                          <a:pt x="2815" y="8430"/>
                          <a:pt x="4149" y="5668"/>
                        </a:cubicBezTo>
                        <a:cubicBezTo>
                          <a:pt x="5577" y="2906"/>
                          <a:pt x="6149" y="430"/>
                          <a:pt x="5387" y="48"/>
                        </a:cubicBezTo>
                        <a:cubicBezTo>
                          <a:pt x="4720" y="-332"/>
                          <a:pt x="2910" y="1572"/>
                          <a:pt x="1577" y="4335"/>
                        </a:cubicBezTo>
                        <a:cubicBezTo>
                          <a:pt x="148" y="7097"/>
                          <a:pt x="-423" y="9573"/>
                          <a:pt x="338" y="995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99" name="Freeform: Shape 16598">
                    <a:extLst>
                      <a:ext uri="{FF2B5EF4-FFF2-40B4-BE49-F238E27FC236}">
                        <a16:creationId xmlns:a16="http://schemas.microsoft.com/office/drawing/2014/main" id="{B8DA04DE-7033-B5BA-879B-66EEB88A252B}"/>
                      </a:ext>
                    </a:extLst>
                  </p:cNvPr>
                  <p:cNvSpPr/>
                  <p:nvPr/>
                </p:nvSpPr>
                <p:spPr>
                  <a:xfrm>
                    <a:off x="7559912" y="4498115"/>
                    <a:ext cx="13525" cy="18227"/>
                  </a:xfrm>
                  <a:custGeom>
                    <a:avLst/>
                    <a:gdLst>
                      <a:gd name="connsiteX0" fmla="*/ 1889 w 13525"/>
                      <a:gd name="connsiteY0" fmla="*/ 12544 h 18227"/>
                      <a:gd name="connsiteX1" fmla="*/ 175 w 13525"/>
                      <a:gd name="connsiteY1" fmla="*/ 17020 h 18227"/>
                      <a:gd name="connsiteX2" fmla="*/ 2270 w 13525"/>
                      <a:gd name="connsiteY2" fmla="*/ 17878 h 18227"/>
                      <a:gd name="connsiteX3" fmla="*/ 4175 w 13525"/>
                      <a:gd name="connsiteY3" fmla="*/ 13401 h 18227"/>
                      <a:gd name="connsiteX4" fmla="*/ 7699 w 13525"/>
                      <a:gd name="connsiteY4" fmla="*/ 6448 h 18227"/>
                      <a:gd name="connsiteX5" fmla="*/ 12748 w 13525"/>
                      <a:gd name="connsiteY5" fmla="*/ 1971 h 18227"/>
                      <a:gd name="connsiteX6" fmla="*/ 11604 w 13525"/>
                      <a:gd name="connsiteY6" fmla="*/ 161 h 18227"/>
                      <a:gd name="connsiteX7" fmla="*/ 4460 w 13525"/>
                      <a:gd name="connsiteY7" fmla="*/ 8638 h 18227"/>
                      <a:gd name="connsiteX8" fmla="*/ 1984 w 13525"/>
                      <a:gd name="connsiteY8" fmla="*/ 12544 h 18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525" h="18227">
                        <a:moveTo>
                          <a:pt x="1889" y="12544"/>
                        </a:moveTo>
                        <a:cubicBezTo>
                          <a:pt x="175" y="13687"/>
                          <a:pt x="-302" y="15211"/>
                          <a:pt x="175" y="17020"/>
                        </a:cubicBezTo>
                        <a:cubicBezTo>
                          <a:pt x="555" y="18259"/>
                          <a:pt x="1222" y="18545"/>
                          <a:pt x="2270" y="17878"/>
                        </a:cubicBezTo>
                        <a:cubicBezTo>
                          <a:pt x="3699" y="16830"/>
                          <a:pt x="4270" y="15401"/>
                          <a:pt x="4175" y="13401"/>
                        </a:cubicBezTo>
                        <a:cubicBezTo>
                          <a:pt x="3889" y="10353"/>
                          <a:pt x="5032" y="7972"/>
                          <a:pt x="7699" y="6448"/>
                        </a:cubicBezTo>
                        <a:cubicBezTo>
                          <a:pt x="9700" y="5305"/>
                          <a:pt x="11414" y="3781"/>
                          <a:pt x="12748" y="1971"/>
                        </a:cubicBezTo>
                        <a:cubicBezTo>
                          <a:pt x="14081" y="256"/>
                          <a:pt x="13700" y="-315"/>
                          <a:pt x="11604" y="161"/>
                        </a:cubicBezTo>
                        <a:cubicBezTo>
                          <a:pt x="7699" y="1209"/>
                          <a:pt x="5318" y="3971"/>
                          <a:pt x="4460" y="8638"/>
                        </a:cubicBezTo>
                        <a:cubicBezTo>
                          <a:pt x="4175" y="10258"/>
                          <a:pt x="3317" y="11591"/>
                          <a:pt x="1984" y="1254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0" name="Freeform: Shape 16599">
                    <a:extLst>
                      <a:ext uri="{FF2B5EF4-FFF2-40B4-BE49-F238E27FC236}">
                        <a16:creationId xmlns:a16="http://schemas.microsoft.com/office/drawing/2014/main" id="{99102834-7981-8B21-8ADC-39894A38F66D}"/>
                      </a:ext>
                    </a:extLst>
                  </p:cNvPr>
                  <p:cNvSpPr/>
                  <p:nvPr/>
                </p:nvSpPr>
                <p:spPr>
                  <a:xfrm>
                    <a:off x="7688116" y="4511380"/>
                    <a:ext cx="4320" cy="5124"/>
                  </a:xfrm>
                  <a:custGeom>
                    <a:avLst/>
                    <a:gdLst>
                      <a:gd name="connsiteX0" fmla="*/ 3034 w 4320"/>
                      <a:gd name="connsiteY0" fmla="*/ 327 h 5124"/>
                      <a:gd name="connsiteX1" fmla="*/ 653 w 4320"/>
                      <a:gd name="connsiteY1" fmla="*/ 803 h 5124"/>
                      <a:gd name="connsiteX2" fmla="*/ 367 w 4320"/>
                      <a:gd name="connsiteY2" fmla="*/ 3756 h 5124"/>
                      <a:gd name="connsiteX3" fmla="*/ 3034 w 4320"/>
                      <a:gd name="connsiteY3" fmla="*/ 4804 h 5124"/>
                      <a:gd name="connsiteX4" fmla="*/ 3034 w 4320"/>
                      <a:gd name="connsiteY4" fmla="*/ 327 h 5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0" h="5124">
                        <a:moveTo>
                          <a:pt x="3034" y="327"/>
                        </a:moveTo>
                        <a:cubicBezTo>
                          <a:pt x="2082" y="-245"/>
                          <a:pt x="1320" y="-54"/>
                          <a:pt x="653" y="803"/>
                        </a:cubicBezTo>
                        <a:cubicBezTo>
                          <a:pt x="-109" y="1660"/>
                          <a:pt x="-204" y="2708"/>
                          <a:pt x="367" y="3756"/>
                        </a:cubicBezTo>
                        <a:cubicBezTo>
                          <a:pt x="1034" y="5089"/>
                          <a:pt x="1891" y="5470"/>
                          <a:pt x="3034" y="4804"/>
                        </a:cubicBezTo>
                        <a:cubicBezTo>
                          <a:pt x="4749" y="3851"/>
                          <a:pt x="4749" y="1374"/>
                          <a:pt x="3034" y="32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1" name="Freeform: Shape 16600">
                    <a:extLst>
                      <a:ext uri="{FF2B5EF4-FFF2-40B4-BE49-F238E27FC236}">
                        <a16:creationId xmlns:a16="http://schemas.microsoft.com/office/drawing/2014/main" id="{B10A2795-4847-8630-B03F-97C5969DB447}"/>
                      </a:ext>
                    </a:extLst>
                  </p:cNvPr>
                  <p:cNvSpPr/>
                  <p:nvPr/>
                </p:nvSpPr>
                <p:spPr>
                  <a:xfrm>
                    <a:off x="7583658" y="4512921"/>
                    <a:ext cx="6856" cy="6072"/>
                  </a:xfrm>
                  <a:custGeom>
                    <a:avLst/>
                    <a:gdLst>
                      <a:gd name="connsiteX0" fmla="*/ 2432 w 6856"/>
                      <a:gd name="connsiteY0" fmla="*/ 1167 h 6072"/>
                      <a:gd name="connsiteX1" fmla="*/ 1861 w 6856"/>
                      <a:gd name="connsiteY1" fmla="*/ 214 h 6072"/>
                      <a:gd name="connsiteX2" fmla="*/ 1289 w 6856"/>
                      <a:gd name="connsiteY2" fmla="*/ 214 h 6072"/>
                      <a:gd name="connsiteX3" fmla="*/ 146 w 6856"/>
                      <a:gd name="connsiteY3" fmla="*/ 2024 h 6072"/>
                      <a:gd name="connsiteX4" fmla="*/ 1098 w 6856"/>
                      <a:gd name="connsiteY4" fmla="*/ 4881 h 6072"/>
                      <a:gd name="connsiteX5" fmla="*/ 5671 w 6856"/>
                      <a:gd name="connsiteY5" fmla="*/ 6024 h 6072"/>
                      <a:gd name="connsiteX6" fmla="*/ 6337 w 6856"/>
                      <a:gd name="connsiteY6" fmla="*/ 4215 h 6072"/>
                      <a:gd name="connsiteX7" fmla="*/ 3004 w 6856"/>
                      <a:gd name="connsiteY7" fmla="*/ 1643 h 6072"/>
                      <a:gd name="connsiteX8" fmla="*/ 2432 w 6856"/>
                      <a:gd name="connsiteY8" fmla="*/ 1167 h 6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56" h="6072">
                        <a:moveTo>
                          <a:pt x="2432" y="1167"/>
                        </a:moveTo>
                        <a:cubicBezTo>
                          <a:pt x="2432" y="1167"/>
                          <a:pt x="2051" y="595"/>
                          <a:pt x="1861" y="214"/>
                        </a:cubicBezTo>
                        <a:cubicBezTo>
                          <a:pt x="1670" y="-71"/>
                          <a:pt x="1480" y="-71"/>
                          <a:pt x="1289" y="214"/>
                        </a:cubicBezTo>
                        <a:cubicBezTo>
                          <a:pt x="718" y="690"/>
                          <a:pt x="336" y="1357"/>
                          <a:pt x="146" y="2024"/>
                        </a:cubicBezTo>
                        <a:cubicBezTo>
                          <a:pt x="-235" y="3262"/>
                          <a:pt x="146" y="4215"/>
                          <a:pt x="1098" y="4881"/>
                        </a:cubicBezTo>
                        <a:cubicBezTo>
                          <a:pt x="2527" y="5834"/>
                          <a:pt x="4051" y="6215"/>
                          <a:pt x="5671" y="6024"/>
                        </a:cubicBezTo>
                        <a:cubicBezTo>
                          <a:pt x="7004" y="5929"/>
                          <a:pt x="7195" y="5263"/>
                          <a:pt x="6337" y="4215"/>
                        </a:cubicBezTo>
                        <a:cubicBezTo>
                          <a:pt x="5385" y="3167"/>
                          <a:pt x="4337" y="2310"/>
                          <a:pt x="3004" y="1643"/>
                        </a:cubicBezTo>
                        <a:cubicBezTo>
                          <a:pt x="2718" y="1548"/>
                          <a:pt x="2527" y="1357"/>
                          <a:pt x="2432" y="116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2" name="Freeform: Shape 16601">
                    <a:extLst>
                      <a:ext uri="{FF2B5EF4-FFF2-40B4-BE49-F238E27FC236}">
                        <a16:creationId xmlns:a16="http://schemas.microsoft.com/office/drawing/2014/main" id="{34D508B6-E918-7154-BA27-242D2DB2810D}"/>
                      </a:ext>
                    </a:extLst>
                  </p:cNvPr>
                  <p:cNvSpPr/>
                  <p:nvPr/>
                </p:nvSpPr>
                <p:spPr>
                  <a:xfrm>
                    <a:off x="7733133" y="4513785"/>
                    <a:ext cx="3951" cy="7272"/>
                  </a:xfrm>
                  <a:custGeom>
                    <a:avLst/>
                    <a:gdLst>
                      <a:gd name="connsiteX0" fmla="*/ 1357 w 3951"/>
                      <a:gd name="connsiteY0" fmla="*/ 7256 h 7272"/>
                      <a:gd name="connsiteX1" fmla="*/ 3834 w 3951"/>
                      <a:gd name="connsiteY1" fmla="*/ 4017 h 7272"/>
                      <a:gd name="connsiteX2" fmla="*/ 2595 w 3951"/>
                      <a:gd name="connsiteY2" fmla="*/ 17 h 7272"/>
                      <a:gd name="connsiteX3" fmla="*/ 119 w 3951"/>
                      <a:gd name="connsiteY3" fmla="*/ 3256 h 7272"/>
                      <a:gd name="connsiteX4" fmla="*/ 1357 w 3951"/>
                      <a:gd name="connsiteY4" fmla="*/ 7256 h 7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1" h="7272">
                        <a:moveTo>
                          <a:pt x="1357" y="7256"/>
                        </a:moveTo>
                        <a:cubicBezTo>
                          <a:pt x="2405" y="7447"/>
                          <a:pt x="3452" y="6018"/>
                          <a:pt x="3834" y="4017"/>
                        </a:cubicBezTo>
                        <a:cubicBezTo>
                          <a:pt x="4214" y="2017"/>
                          <a:pt x="3643" y="207"/>
                          <a:pt x="2595" y="17"/>
                        </a:cubicBezTo>
                        <a:cubicBezTo>
                          <a:pt x="1547" y="-174"/>
                          <a:pt x="404" y="1255"/>
                          <a:pt x="119" y="3256"/>
                        </a:cubicBezTo>
                        <a:cubicBezTo>
                          <a:pt x="-263" y="5256"/>
                          <a:pt x="309" y="7065"/>
                          <a:pt x="1357" y="7256"/>
                        </a:cubicBezTo>
                        <a:close/>
                      </a:path>
                    </a:pathLst>
                  </a:custGeom>
                  <a:solidFill>
                    <a:srgbClr val="F1D7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3" name="Freeform: Shape 16602">
                    <a:extLst>
                      <a:ext uri="{FF2B5EF4-FFF2-40B4-BE49-F238E27FC236}">
                        <a16:creationId xmlns:a16="http://schemas.microsoft.com/office/drawing/2014/main" id="{5EFEF82E-A99F-ED46-0809-ACAB432A1547}"/>
                      </a:ext>
                    </a:extLst>
                  </p:cNvPr>
                  <p:cNvSpPr/>
                  <p:nvPr/>
                </p:nvSpPr>
                <p:spPr>
                  <a:xfrm>
                    <a:off x="7742681" y="4522755"/>
                    <a:ext cx="164401" cy="96488"/>
                  </a:xfrm>
                  <a:custGeom>
                    <a:avLst/>
                    <a:gdLst>
                      <a:gd name="connsiteX0" fmla="*/ 93536 w 164401"/>
                      <a:gd name="connsiteY0" fmla="*/ 0 h 96488"/>
                      <a:gd name="connsiteX1" fmla="*/ 54769 w 164401"/>
                      <a:gd name="connsiteY1" fmla="*/ 23146 h 96488"/>
                      <a:gd name="connsiteX2" fmla="*/ 31432 w 164401"/>
                      <a:gd name="connsiteY2" fmla="*/ 32290 h 96488"/>
                      <a:gd name="connsiteX3" fmla="*/ 0 w 164401"/>
                      <a:gd name="connsiteY3" fmla="*/ 45720 h 96488"/>
                      <a:gd name="connsiteX4" fmla="*/ 65056 w 164401"/>
                      <a:gd name="connsiteY4" fmla="*/ 69818 h 96488"/>
                      <a:gd name="connsiteX5" fmla="*/ 145161 w 164401"/>
                      <a:gd name="connsiteY5" fmla="*/ 93441 h 96488"/>
                      <a:gd name="connsiteX6" fmla="*/ 149923 w 164401"/>
                      <a:gd name="connsiteY6" fmla="*/ 96488 h 96488"/>
                      <a:gd name="connsiteX7" fmla="*/ 152114 w 164401"/>
                      <a:gd name="connsiteY7" fmla="*/ 95441 h 96488"/>
                      <a:gd name="connsiteX8" fmla="*/ 153543 w 164401"/>
                      <a:gd name="connsiteY8" fmla="*/ 92583 h 96488"/>
                      <a:gd name="connsiteX9" fmla="*/ 164402 w 164401"/>
                      <a:gd name="connsiteY9" fmla="*/ 24860 h 96488"/>
                      <a:gd name="connsiteX10" fmla="*/ 148590 w 164401"/>
                      <a:gd name="connsiteY10" fmla="*/ 20860 h 96488"/>
                      <a:gd name="connsiteX11" fmla="*/ 93536 w 164401"/>
                      <a:gd name="connsiteY11" fmla="*/ 0 h 96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4401" h="96488">
                        <a:moveTo>
                          <a:pt x="93536" y="0"/>
                        </a:moveTo>
                        <a:cubicBezTo>
                          <a:pt x="80676" y="8096"/>
                          <a:pt x="67818" y="15812"/>
                          <a:pt x="54769" y="23146"/>
                        </a:cubicBezTo>
                        <a:cubicBezTo>
                          <a:pt x="47434" y="27337"/>
                          <a:pt x="38385" y="28861"/>
                          <a:pt x="31432" y="32290"/>
                        </a:cubicBezTo>
                        <a:cubicBezTo>
                          <a:pt x="22098" y="36957"/>
                          <a:pt x="11620" y="41434"/>
                          <a:pt x="0" y="45720"/>
                        </a:cubicBezTo>
                        <a:cubicBezTo>
                          <a:pt x="17240" y="53721"/>
                          <a:pt x="38862" y="61722"/>
                          <a:pt x="65056" y="69818"/>
                        </a:cubicBezTo>
                        <a:cubicBezTo>
                          <a:pt x="91630" y="78010"/>
                          <a:pt x="118396" y="85916"/>
                          <a:pt x="145161" y="93441"/>
                        </a:cubicBezTo>
                        <a:cubicBezTo>
                          <a:pt x="146495" y="93821"/>
                          <a:pt x="148114" y="94869"/>
                          <a:pt x="149923" y="96488"/>
                        </a:cubicBezTo>
                        <a:cubicBezTo>
                          <a:pt x="150781" y="96298"/>
                          <a:pt x="151448" y="95917"/>
                          <a:pt x="152114" y="95441"/>
                        </a:cubicBezTo>
                        <a:cubicBezTo>
                          <a:pt x="153067" y="94679"/>
                          <a:pt x="153543" y="93726"/>
                          <a:pt x="153543" y="92583"/>
                        </a:cubicBezTo>
                        <a:cubicBezTo>
                          <a:pt x="153543" y="70009"/>
                          <a:pt x="157067" y="47435"/>
                          <a:pt x="164402" y="24860"/>
                        </a:cubicBezTo>
                        <a:cubicBezTo>
                          <a:pt x="157734" y="23717"/>
                          <a:pt x="152495" y="22384"/>
                          <a:pt x="148590" y="20860"/>
                        </a:cubicBezTo>
                        <a:cubicBezTo>
                          <a:pt x="130302" y="13716"/>
                          <a:pt x="112014" y="6668"/>
                          <a:pt x="93536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4" name="Freeform: Shape 16603">
                    <a:extLst>
                      <a:ext uri="{FF2B5EF4-FFF2-40B4-BE49-F238E27FC236}">
                        <a16:creationId xmlns:a16="http://schemas.microsoft.com/office/drawing/2014/main" id="{8B48F743-F05D-CA9B-D0D9-D6355859BA7E}"/>
                      </a:ext>
                    </a:extLst>
                  </p:cNvPr>
                  <p:cNvSpPr/>
                  <p:nvPr/>
                </p:nvSpPr>
                <p:spPr>
                  <a:xfrm>
                    <a:off x="7583018" y="4524375"/>
                    <a:ext cx="11810" cy="6489"/>
                  </a:xfrm>
                  <a:custGeom>
                    <a:avLst/>
                    <a:gdLst>
                      <a:gd name="connsiteX0" fmla="*/ 1167 w 11810"/>
                      <a:gd name="connsiteY0" fmla="*/ 6477 h 6489"/>
                      <a:gd name="connsiteX1" fmla="*/ 10978 w 11810"/>
                      <a:gd name="connsiteY1" fmla="*/ 2572 h 6489"/>
                      <a:gd name="connsiteX2" fmla="*/ 11263 w 11810"/>
                      <a:gd name="connsiteY2" fmla="*/ 381 h 6489"/>
                      <a:gd name="connsiteX3" fmla="*/ 10025 w 11810"/>
                      <a:gd name="connsiteY3" fmla="*/ 0 h 6489"/>
                      <a:gd name="connsiteX4" fmla="*/ 595 w 11810"/>
                      <a:gd name="connsiteY4" fmla="*/ 3905 h 6489"/>
                      <a:gd name="connsiteX5" fmla="*/ 24 w 11810"/>
                      <a:gd name="connsiteY5" fmla="*/ 4858 h 6489"/>
                      <a:gd name="connsiteX6" fmla="*/ 405 w 11810"/>
                      <a:gd name="connsiteY6" fmla="*/ 6096 h 6489"/>
                      <a:gd name="connsiteX7" fmla="*/ 1071 w 11810"/>
                      <a:gd name="connsiteY7" fmla="*/ 6477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10" h="6489">
                        <a:moveTo>
                          <a:pt x="1167" y="6477"/>
                        </a:moveTo>
                        <a:lnTo>
                          <a:pt x="10978" y="2572"/>
                        </a:lnTo>
                        <a:cubicBezTo>
                          <a:pt x="11930" y="2191"/>
                          <a:pt x="12121" y="953"/>
                          <a:pt x="11263" y="381"/>
                        </a:cubicBezTo>
                        <a:cubicBezTo>
                          <a:pt x="10882" y="95"/>
                          <a:pt x="10501" y="0"/>
                          <a:pt x="10025" y="0"/>
                        </a:cubicBezTo>
                        <a:cubicBezTo>
                          <a:pt x="7930" y="286"/>
                          <a:pt x="3453" y="3143"/>
                          <a:pt x="595" y="3905"/>
                        </a:cubicBezTo>
                        <a:cubicBezTo>
                          <a:pt x="119" y="4001"/>
                          <a:pt x="-72" y="4381"/>
                          <a:pt x="24" y="4858"/>
                        </a:cubicBezTo>
                        <a:lnTo>
                          <a:pt x="405" y="6096"/>
                        </a:lnTo>
                        <a:cubicBezTo>
                          <a:pt x="405" y="6096"/>
                          <a:pt x="691" y="6572"/>
                          <a:pt x="1071" y="6477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5" name="Freeform: Shape 16604">
                    <a:extLst>
                      <a:ext uri="{FF2B5EF4-FFF2-40B4-BE49-F238E27FC236}">
                        <a16:creationId xmlns:a16="http://schemas.microsoft.com/office/drawing/2014/main" id="{AF69D533-ADA7-F191-0415-41FE24D5F094}"/>
                      </a:ext>
                    </a:extLst>
                  </p:cNvPr>
                  <p:cNvSpPr/>
                  <p:nvPr/>
                </p:nvSpPr>
                <p:spPr>
                  <a:xfrm>
                    <a:off x="7600309" y="4529728"/>
                    <a:ext cx="5441" cy="6125"/>
                  </a:xfrm>
                  <a:custGeom>
                    <a:avLst/>
                    <a:gdLst>
                      <a:gd name="connsiteX0" fmla="*/ 2831 w 5441"/>
                      <a:gd name="connsiteY0" fmla="*/ 2362 h 6125"/>
                      <a:gd name="connsiteX1" fmla="*/ 2450 w 5441"/>
                      <a:gd name="connsiteY1" fmla="*/ 1219 h 6125"/>
                      <a:gd name="connsiteX2" fmla="*/ 545 w 5441"/>
                      <a:gd name="connsiteY2" fmla="*/ 934 h 6125"/>
                      <a:gd name="connsiteX3" fmla="*/ 69 w 5441"/>
                      <a:gd name="connsiteY3" fmla="*/ 2076 h 6125"/>
                      <a:gd name="connsiteX4" fmla="*/ 831 w 5441"/>
                      <a:gd name="connsiteY4" fmla="*/ 4362 h 6125"/>
                      <a:gd name="connsiteX5" fmla="*/ 4545 w 5441"/>
                      <a:gd name="connsiteY5" fmla="*/ 6077 h 6125"/>
                      <a:gd name="connsiteX6" fmla="*/ 5212 w 5441"/>
                      <a:gd name="connsiteY6" fmla="*/ 5125 h 6125"/>
                      <a:gd name="connsiteX7" fmla="*/ 3879 w 5441"/>
                      <a:gd name="connsiteY7" fmla="*/ 3791 h 6125"/>
                      <a:gd name="connsiteX8" fmla="*/ 2641 w 5441"/>
                      <a:gd name="connsiteY8" fmla="*/ 2362 h 6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41" h="6125">
                        <a:moveTo>
                          <a:pt x="2831" y="2362"/>
                        </a:moveTo>
                        <a:lnTo>
                          <a:pt x="2450" y="1219"/>
                        </a:lnTo>
                        <a:cubicBezTo>
                          <a:pt x="1974" y="-305"/>
                          <a:pt x="1402" y="-400"/>
                          <a:pt x="545" y="934"/>
                        </a:cubicBezTo>
                        <a:cubicBezTo>
                          <a:pt x="354" y="1315"/>
                          <a:pt x="164" y="1695"/>
                          <a:pt x="69" y="2076"/>
                        </a:cubicBezTo>
                        <a:cubicBezTo>
                          <a:pt x="-122" y="3029"/>
                          <a:pt x="69" y="3791"/>
                          <a:pt x="831" y="4362"/>
                        </a:cubicBezTo>
                        <a:cubicBezTo>
                          <a:pt x="1974" y="5220"/>
                          <a:pt x="3212" y="5791"/>
                          <a:pt x="4545" y="6077"/>
                        </a:cubicBezTo>
                        <a:cubicBezTo>
                          <a:pt x="5403" y="6267"/>
                          <a:pt x="5689" y="5886"/>
                          <a:pt x="5212" y="5125"/>
                        </a:cubicBezTo>
                        <a:cubicBezTo>
                          <a:pt x="4927" y="4553"/>
                          <a:pt x="4450" y="4172"/>
                          <a:pt x="3879" y="3791"/>
                        </a:cubicBezTo>
                        <a:cubicBezTo>
                          <a:pt x="3308" y="3505"/>
                          <a:pt x="2831" y="3029"/>
                          <a:pt x="2641" y="236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6" name="Freeform: Shape 16605">
                    <a:extLst>
                      <a:ext uri="{FF2B5EF4-FFF2-40B4-BE49-F238E27FC236}">
                        <a16:creationId xmlns:a16="http://schemas.microsoft.com/office/drawing/2014/main" id="{5C8FFACC-7F1D-76E3-51E4-1BD874563D7C}"/>
                      </a:ext>
                    </a:extLst>
                  </p:cNvPr>
                  <p:cNvSpPr/>
                  <p:nvPr/>
                </p:nvSpPr>
                <p:spPr>
                  <a:xfrm>
                    <a:off x="7606950" y="4532280"/>
                    <a:ext cx="15621" cy="7643"/>
                  </a:xfrm>
                  <a:custGeom>
                    <a:avLst/>
                    <a:gdLst>
                      <a:gd name="connsiteX0" fmla="*/ 285 w 15621"/>
                      <a:gd name="connsiteY0" fmla="*/ 1810 h 7643"/>
                      <a:gd name="connsiteX1" fmla="*/ 14764 w 15621"/>
                      <a:gd name="connsiteY1" fmla="*/ 7620 h 7643"/>
                      <a:gd name="connsiteX2" fmla="*/ 15621 w 15621"/>
                      <a:gd name="connsiteY2" fmla="*/ 6953 h 7643"/>
                      <a:gd name="connsiteX3" fmla="*/ 15621 w 15621"/>
                      <a:gd name="connsiteY3" fmla="*/ 5810 h 7643"/>
                      <a:gd name="connsiteX4" fmla="*/ 15240 w 15621"/>
                      <a:gd name="connsiteY4" fmla="*/ 5239 h 7643"/>
                      <a:gd name="connsiteX5" fmla="*/ 1048 w 15621"/>
                      <a:gd name="connsiteY5" fmla="*/ 0 h 7643"/>
                      <a:gd name="connsiteX6" fmla="*/ 285 w 15621"/>
                      <a:gd name="connsiteY6" fmla="*/ 381 h 7643"/>
                      <a:gd name="connsiteX7" fmla="*/ 0 w 15621"/>
                      <a:gd name="connsiteY7" fmla="*/ 1238 h 7643"/>
                      <a:gd name="connsiteX8" fmla="*/ 285 w 15621"/>
                      <a:gd name="connsiteY8" fmla="*/ 2000 h 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21" h="7643">
                        <a:moveTo>
                          <a:pt x="285" y="1810"/>
                        </a:moveTo>
                        <a:cubicBezTo>
                          <a:pt x="4858" y="4572"/>
                          <a:pt x="9716" y="6572"/>
                          <a:pt x="14764" y="7620"/>
                        </a:cubicBezTo>
                        <a:cubicBezTo>
                          <a:pt x="15240" y="7716"/>
                          <a:pt x="15526" y="7525"/>
                          <a:pt x="15621" y="6953"/>
                        </a:cubicBezTo>
                        <a:lnTo>
                          <a:pt x="15621" y="5810"/>
                        </a:lnTo>
                        <a:cubicBezTo>
                          <a:pt x="15621" y="5810"/>
                          <a:pt x="15621" y="5334"/>
                          <a:pt x="15240" y="5239"/>
                        </a:cubicBezTo>
                        <a:lnTo>
                          <a:pt x="1048" y="0"/>
                        </a:lnTo>
                        <a:cubicBezTo>
                          <a:pt x="1048" y="0"/>
                          <a:pt x="476" y="0"/>
                          <a:pt x="285" y="381"/>
                        </a:cubicBezTo>
                        <a:lnTo>
                          <a:pt x="0" y="1238"/>
                        </a:lnTo>
                        <a:cubicBezTo>
                          <a:pt x="0" y="1238"/>
                          <a:pt x="0" y="1810"/>
                          <a:pt x="285" y="20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7" name="Freeform: Shape 16606">
                    <a:extLst>
                      <a:ext uri="{FF2B5EF4-FFF2-40B4-BE49-F238E27FC236}">
                        <a16:creationId xmlns:a16="http://schemas.microsoft.com/office/drawing/2014/main" id="{CEF31D30-2209-69CC-F61F-377CE1C848D7}"/>
                      </a:ext>
                    </a:extLst>
                  </p:cNvPr>
                  <p:cNvSpPr/>
                  <p:nvPr/>
                </p:nvSpPr>
                <p:spPr>
                  <a:xfrm>
                    <a:off x="7892604" y="4542225"/>
                    <a:ext cx="96407" cy="161605"/>
                  </a:xfrm>
                  <a:custGeom>
                    <a:avLst/>
                    <a:gdLst>
                      <a:gd name="connsiteX0" fmla="*/ 14478 w 96407"/>
                      <a:gd name="connsiteY0" fmla="*/ 5486 h 161605"/>
                      <a:gd name="connsiteX1" fmla="*/ 3620 w 96407"/>
                      <a:gd name="connsiteY1" fmla="*/ 73208 h 161605"/>
                      <a:gd name="connsiteX2" fmla="*/ 2191 w 96407"/>
                      <a:gd name="connsiteY2" fmla="*/ 76066 h 161605"/>
                      <a:gd name="connsiteX3" fmla="*/ 0 w 96407"/>
                      <a:gd name="connsiteY3" fmla="*/ 77114 h 161605"/>
                      <a:gd name="connsiteX4" fmla="*/ 7239 w 96407"/>
                      <a:gd name="connsiteY4" fmla="*/ 86829 h 161605"/>
                      <a:gd name="connsiteX5" fmla="*/ 43243 w 96407"/>
                      <a:gd name="connsiteY5" fmla="*/ 105403 h 161605"/>
                      <a:gd name="connsiteX6" fmla="*/ 53626 w 96407"/>
                      <a:gd name="connsiteY6" fmla="*/ 122072 h 161605"/>
                      <a:gd name="connsiteX7" fmla="*/ 84868 w 96407"/>
                      <a:gd name="connsiteY7" fmla="*/ 161600 h 161605"/>
                      <a:gd name="connsiteX8" fmla="*/ 96298 w 96407"/>
                      <a:gd name="connsiteY8" fmla="*/ 123500 h 161605"/>
                      <a:gd name="connsiteX9" fmla="*/ 91250 w 96407"/>
                      <a:gd name="connsiteY9" fmla="*/ 6438 h 161605"/>
                      <a:gd name="connsiteX10" fmla="*/ 88678 w 96407"/>
                      <a:gd name="connsiteY10" fmla="*/ 3485 h 161605"/>
                      <a:gd name="connsiteX11" fmla="*/ 14383 w 96407"/>
                      <a:gd name="connsiteY11" fmla="*/ 5486 h 161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6407" h="161605">
                        <a:moveTo>
                          <a:pt x="14478" y="5486"/>
                        </a:moveTo>
                        <a:cubicBezTo>
                          <a:pt x="7239" y="28060"/>
                          <a:pt x="3620" y="50539"/>
                          <a:pt x="3620" y="73208"/>
                        </a:cubicBezTo>
                        <a:cubicBezTo>
                          <a:pt x="3620" y="74351"/>
                          <a:pt x="3143" y="75304"/>
                          <a:pt x="2191" y="76066"/>
                        </a:cubicBezTo>
                        <a:cubicBezTo>
                          <a:pt x="1524" y="76542"/>
                          <a:pt x="858" y="76923"/>
                          <a:pt x="0" y="77114"/>
                        </a:cubicBezTo>
                        <a:cubicBezTo>
                          <a:pt x="667" y="81972"/>
                          <a:pt x="2477" y="85019"/>
                          <a:pt x="7239" y="86829"/>
                        </a:cubicBezTo>
                        <a:cubicBezTo>
                          <a:pt x="20955" y="91973"/>
                          <a:pt x="32957" y="98164"/>
                          <a:pt x="43243" y="105403"/>
                        </a:cubicBezTo>
                        <a:cubicBezTo>
                          <a:pt x="48768" y="109213"/>
                          <a:pt x="51721" y="114928"/>
                          <a:pt x="53626" y="122072"/>
                        </a:cubicBezTo>
                        <a:cubicBezTo>
                          <a:pt x="58293" y="140264"/>
                          <a:pt x="62675" y="160839"/>
                          <a:pt x="84868" y="161600"/>
                        </a:cubicBezTo>
                        <a:cubicBezTo>
                          <a:pt x="97631" y="162077"/>
                          <a:pt x="96488" y="131501"/>
                          <a:pt x="96298" y="123500"/>
                        </a:cubicBezTo>
                        <a:cubicBezTo>
                          <a:pt x="95059" y="84639"/>
                          <a:pt x="93440" y="45681"/>
                          <a:pt x="91250" y="6438"/>
                        </a:cubicBezTo>
                        <a:cubicBezTo>
                          <a:pt x="91250" y="5009"/>
                          <a:pt x="90107" y="3771"/>
                          <a:pt x="88678" y="3485"/>
                        </a:cubicBezTo>
                        <a:cubicBezTo>
                          <a:pt x="62008" y="-1753"/>
                          <a:pt x="37148" y="-1086"/>
                          <a:pt x="14383" y="5486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8" name="Freeform: Shape 16607">
                    <a:extLst>
                      <a:ext uri="{FF2B5EF4-FFF2-40B4-BE49-F238E27FC236}">
                        <a16:creationId xmlns:a16="http://schemas.microsoft.com/office/drawing/2014/main" id="{7BB481E2-D625-977B-8AE3-B990D69057C8}"/>
                      </a:ext>
                    </a:extLst>
                  </p:cNvPr>
                  <p:cNvSpPr/>
                  <p:nvPr/>
                </p:nvSpPr>
                <p:spPr>
                  <a:xfrm>
                    <a:off x="7613236" y="4546826"/>
                    <a:ext cx="4667" cy="5552"/>
                  </a:xfrm>
                  <a:custGeom>
                    <a:avLst/>
                    <a:gdLst>
                      <a:gd name="connsiteX0" fmla="*/ 4668 w 4667"/>
                      <a:gd name="connsiteY0" fmla="*/ 694 h 5552"/>
                      <a:gd name="connsiteX1" fmla="*/ 3905 w 4667"/>
                      <a:gd name="connsiteY1" fmla="*/ 28 h 5552"/>
                      <a:gd name="connsiteX2" fmla="*/ 190 w 4667"/>
                      <a:gd name="connsiteY2" fmla="*/ 3076 h 5552"/>
                      <a:gd name="connsiteX3" fmla="*/ 762 w 4667"/>
                      <a:gd name="connsiteY3" fmla="*/ 5171 h 5552"/>
                      <a:gd name="connsiteX4" fmla="*/ 2000 w 4667"/>
                      <a:gd name="connsiteY4" fmla="*/ 5552 h 5552"/>
                      <a:gd name="connsiteX5" fmla="*/ 2762 w 4667"/>
                      <a:gd name="connsiteY5" fmla="*/ 5171 h 5552"/>
                      <a:gd name="connsiteX6" fmla="*/ 4572 w 4667"/>
                      <a:gd name="connsiteY6" fmla="*/ 694 h 5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67" h="5552">
                        <a:moveTo>
                          <a:pt x="4668" y="694"/>
                        </a:moveTo>
                        <a:cubicBezTo>
                          <a:pt x="4668" y="694"/>
                          <a:pt x="4381" y="-163"/>
                          <a:pt x="3905" y="28"/>
                        </a:cubicBezTo>
                        <a:cubicBezTo>
                          <a:pt x="2191" y="409"/>
                          <a:pt x="953" y="1457"/>
                          <a:pt x="190" y="3076"/>
                        </a:cubicBezTo>
                        <a:cubicBezTo>
                          <a:pt x="-190" y="3933"/>
                          <a:pt x="0" y="4600"/>
                          <a:pt x="762" y="5171"/>
                        </a:cubicBezTo>
                        <a:cubicBezTo>
                          <a:pt x="1143" y="5457"/>
                          <a:pt x="1619" y="5552"/>
                          <a:pt x="2000" y="5552"/>
                        </a:cubicBezTo>
                        <a:cubicBezTo>
                          <a:pt x="2286" y="5552"/>
                          <a:pt x="2572" y="5362"/>
                          <a:pt x="2762" y="5171"/>
                        </a:cubicBezTo>
                        <a:cubicBezTo>
                          <a:pt x="3715" y="3838"/>
                          <a:pt x="4286" y="2409"/>
                          <a:pt x="4572" y="694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09" name="Freeform: Shape 16608">
                    <a:extLst>
                      <a:ext uri="{FF2B5EF4-FFF2-40B4-BE49-F238E27FC236}">
                        <a16:creationId xmlns:a16="http://schemas.microsoft.com/office/drawing/2014/main" id="{B79E59A2-1D66-5031-AA28-429365C20934}"/>
                      </a:ext>
                    </a:extLst>
                  </p:cNvPr>
                  <p:cNvSpPr/>
                  <p:nvPr/>
                </p:nvSpPr>
                <p:spPr>
                  <a:xfrm>
                    <a:off x="7572414" y="4549867"/>
                    <a:ext cx="10437" cy="3408"/>
                  </a:xfrm>
                  <a:custGeom>
                    <a:avLst/>
                    <a:gdLst>
                      <a:gd name="connsiteX0" fmla="*/ 5485 w 10437"/>
                      <a:gd name="connsiteY0" fmla="*/ 701 h 3408"/>
                      <a:gd name="connsiteX1" fmla="*/ 1199 w 10437"/>
                      <a:gd name="connsiteY1" fmla="*/ 1939 h 3408"/>
                      <a:gd name="connsiteX2" fmla="*/ 1675 w 10437"/>
                      <a:gd name="connsiteY2" fmla="*/ 3368 h 3408"/>
                      <a:gd name="connsiteX3" fmla="*/ 9390 w 10437"/>
                      <a:gd name="connsiteY3" fmla="*/ 2701 h 3408"/>
                      <a:gd name="connsiteX4" fmla="*/ 10438 w 10437"/>
                      <a:gd name="connsiteY4" fmla="*/ 1844 h 3408"/>
                      <a:gd name="connsiteX5" fmla="*/ 10247 w 10437"/>
                      <a:gd name="connsiteY5" fmla="*/ 511 h 3408"/>
                      <a:gd name="connsiteX6" fmla="*/ 9581 w 10437"/>
                      <a:gd name="connsiteY6" fmla="*/ 34 h 3408"/>
                      <a:gd name="connsiteX7" fmla="*/ 7485 w 10437"/>
                      <a:gd name="connsiteY7" fmla="*/ 415 h 3408"/>
                      <a:gd name="connsiteX8" fmla="*/ 5675 w 10437"/>
                      <a:gd name="connsiteY8" fmla="*/ 796 h 3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37" h="3408">
                        <a:moveTo>
                          <a:pt x="5485" y="701"/>
                        </a:moveTo>
                        <a:cubicBezTo>
                          <a:pt x="4151" y="511"/>
                          <a:pt x="2722" y="891"/>
                          <a:pt x="1199" y="1939"/>
                        </a:cubicBezTo>
                        <a:cubicBezTo>
                          <a:pt x="-516" y="3082"/>
                          <a:pt x="-420" y="3558"/>
                          <a:pt x="1675" y="3368"/>
                        </a:cubicBezTo>
                        <a:lnTo>
                          <a:pt x="9390" y="2701"/>
                        </a:lnTo>
                        <a:cubicBezTo>
                          <a:pt x="9961" y="2701"/>
                          <a:pt x="10247" y="2320"/>
                          <a:pt x="10438" y="1844"/>
                        </a:cubicBezTo>
                        <a:cubicBezTo>
                          <a:pt x="10438" y="1368"/>
                          <a:pt x="10438" y="891"/>
                          <a:pt x="10247" y="511"/>
                        </a:cubicBezTo>
                        <a:cubicBezTo>
                          <a:pt x="10152" y="225"/>
                          <a:pt x="9866" y="130"/>
                          <a:pt x="9581" y="34"/>
                        </a:cubicBezTo>
                        <a:cubicBezTo>
                          <a:pt x="8818" y="-61"/>
                          <a:pt x="8152" y="34"/>
                          <a:pt x="7485" y="415"/>
                        </a:cubicBezTo>
                        <a:cubicBezTo>
                          <a:pt x="6913" y="701"/>
                          <a:pt x="6342" y="891"/>
                          <a:pt x="5675" y="796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0" name="Freeform: Shape 16609">
                    <a:extLst>
                      <a:ext uri="{FF2B5EF4-FFF2-40B4-BE49-F238E27FC236}">
                        <a16:creationId xmlns:a16="http://schemas.microsoft.com/office/drawing/2014/main" id="{40EF25C6-3E08-B71D-D75B-A15F14637FB8}"/>
                      </a:ext>
                    </a:extLst>
                  </p:cNvPr>
                  <p:cNvSpPr/>
                  <p:nvPr/>
                </p:nvSpPr>
                <p:spPr>
                  <a:xfrm>
                    <a:off x="7724294" y="4555058"/>
                    <a:ext cx="8579" cy="3457"/>
                  </a:xfrm>
                  <a:custGeom>
                    <a:avLst/>
                    <a:gdLst>
                      <a:gd name="connsiteX0" fmla="*/ 4 w 8579"/>
                      <a:gd name="connsiteY0" fmla="*/ 2178 h 3457"/>
                      <a:gd name="connsiteX1" fmla="*/ 4480 w 8579"/>
                      <a:gd name="connsiteY1" fmla="*/ 3416 h 3457"/>
                      <a:gd name="connsiteX2" fmla="*/ 8576 w 8579"/>
                      <a:gd name="connsiteY2" fmla="*/ 1225 h 3457"/>
                      <a:gd name="connsiteX3" fmla="*/ 4099 w 8579"/>
                      <a:gd name="connsiteY3" fmla="*/ 82 h 3457"/>
                      <a:gd name="connsiteX4" fmla="*/ 4 w 8579"/>
                      <a:gd name="connsiteY4" fmla="*/ 2273 h 3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9" h="3457">
                        <a:moveTo>
                          <a:pt x="4" y="2178"/>
                        </a:moveTo>
                        <a:cubicBezTo>
                          <a:pt x="99" y="3130"/>
                          <a:pt x="2099" y="3607"/>
                          <a:pt x="4480" y="3416"/>
                        </a:cubicBezTo>
                        <a:cubicBezTo>
                          <a:pt x="6861" y="3130"/>
                          <a:pt x="8671" y="2178"/>
                          <a:pt x="8576" y="1225"/>
                        </a:cubicBezTo>
                        <a:cubicBezTo>
                          <a:pt x="8481" y="273"/>
                          <a:pt x="6481" y="-203"/>
                          <a:pt x="4099" y="82"/>
                        </a:cubicBezTo>
                        <a:cubicBezTo>
                          <a:pt x="1718" y="368"/>
                          <a:pt x="-92" y="1320"/>
                          <a:pt x="4" y="2273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1" name="Freeform: Shape 16610">
                    <a:extLst>
                      <a:ext uri="{FF2B5EF4-FFF2-40B4-BE49-F238E27FC236}">
                        <a16:creationId xmlns:a16="http://schemas.microsoft.com/office/drawing/2014/main" id="{07FD04D6-4895-7E00-57D5-66AF140A7C1E}"/>
                      </a:ext>
                    </a:extLst>
                  </p:cNvPr>
                  <p:cNvSpPr/>
                  <p:nvPr/>
                </p:nvSpPr>
                <p:spPr>
                  <a:xfrm>
                    <a:off x="7711830" y="4564689"/>
                    <a:ext cx="4113" cy="7798"/>
                  </a:xfrm>
                  <a:custGeom>
                    <a:avLst/>
                    <a:gdLst>
                      <a:gd name="connsiteX0" fmla="*/ 752 w 4113"/>
                      <a:gd name="connsiteY0" fmla="*/ 5405 h 7798"/>
                      <a:gd name="connsiteX1" fmla="*/ 180 w 4113"/>
                      <a:gd name="connsiteY1" fmla="*/ 6072 h 7798"/>
                      <a:gd name="connsiteX2" fmla="*/ 180 w 4113"/>
                      <a:gd name="connsiteY2" fmla="*/ 6929 h 7798"/>
                      <a:gd name="connsiteX3" fmla="*/ 1514 w 4113"/>
                      <a:gd name="connsiteY3" fmla="*/ 7787 h 7798"/>
                      <a:gd name="connsiteX4" fmla="*/ 3800 w 4113"/>
                      <a:gd name="connsiteY4" fmla="*/ 6168 h 7798"/>
                      <a:gd name="connsiteX5" fmla="*/ 3705 w 4113"/>
                      <a:gd name="connsiteY5" fmla="*/ 1214 h 7798"/>
                      <a:gd name="connsiteX6" fmla="*/ 1990 w 4113"/>
                      <a:gd name="connsiteY6" fmla="*/ 1214 h 7798"/>
                      <a:gd name="connsiteX7" fmla="*/ 1228 w 4113"/>
                      <a:gd name="connsiteY7" fmla="*/ 4072 h 7798"/>
                      <a:gd name="connsiteX8" fmla="*/ 752 w 4113"/>
                      <a:gd name="connsiteY8" fmla="*/ 5405 h 7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13" h="7798">
                        <a:moveTo>
                          <a:pt x="752" y="5405"/>
                        </a:moveTo>
                        <a:cubicBezTo>
                          <a:pt x="752" y="5405"/>
                          <a:pt x="371" y="5882"/>
                          <a:pt x="180" y="6072"/>
                        </a:cubicBezTo>
                        <a:cubicBezTo>
                          <a:pt x="-10" y="6358"/>
                          <a:pt x="-105" y="6644"/>
                          <a:pt x="180" y="6929"/>
                        </a:cubicBezTo>
                        <a:cubicBezTo>
                          <a:pt x="561" y="7501"/>
                          <a:pt x="1038" y="7787"/>
                          <a:pt x="1514" y="7787"/>
                        </a:cubicBezTo>
                        <a:cubicBezTo>
                          <a:pt x="2752" y="7882"/>
                          <a:pt x="3514" y="7406"/>
                          <a:pt x="3800" y="6168"/>
                        </a:cubicBezTo>
                        <a:cubicBezTo>
                          <a:pt x="4276" y="4643"/>
                          <a:pt x="4181" y="3024"/>
                          <a:pt x="3705" y="1214"/>
                        </a:cubicBezTo>
                        <a:cubicBezTo>
                          <a:pt x="3228" y="-405"/>
                          <a:pt x="2657" y="-405"/>
                          <a:pt x="1990" y="1214"/>
                        </a:cubicBezTo>
                        <a:cubicBezTo>
                          <a:pt x="1609" y="2167"/>
                          <a:pt x="1418" y="3119"/>
                          <a:pt x="1228" y="4072"/>
                        </a:cubicBezTo>
                        <a:cubicBezTo>
                          <a:pt x="1228" y="4643"/>
                          <a:pt x="1038" y="5025"/>
                          <a:pt x="752" y="540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2" name="Freeform: Shape 16611">
                    <a:extLst>
                      <a:ext uri="{FF2B5EF4-FFF2-40B4-BE49-F238E27FC236}">
                        <a16:creationId xmlns:a16="http://schemas.microsoft.com/office/drawing/2014/main" id="{E4D2916C-FC83-2A58-F9F2-4D0EC0C18FAC}"/>
                      </a:ext>
                    </a:extLst>
                  </p:cNvPr>
                  <p:cNvSpPr/>
                  <p:nvPr/>
                </p:nvSpPr>
                <p:spPr>
                  <a:xfrm>
                    <a:off x="7698446" y="4567808"/>
                    <a:ext cx="6099" cy="4432"/>
                  </a:xfrm>
                  <a:custGeom>
                    <a:avLst/>
                    <a:gdLst>
                      <a:gd name="connsiteX0" fmla="*/ 5564 w 6099"/>
                      <a:gd name="connsiteY0" fmla="*/ 0 h 4432"/>
                      <a:gd name="connsiteX1" fmla="*/ 1849 w 6099"/>
                      <a:gd name="connsiteY1" fmla="*/ 381 h 4432"/>
                      <a:gd name="connsiteX2" fmla="*/ 230 w 6099"/>
                      <a:gd name="connsiteY2" fmla="*/ 3048 h 4432"/>
                      <a:gd name="connsiteX3" fmla="*/ 802 w 6099"/>
                      <a:gd name="connsiteY3" fmla="*/ 3905 h 4432"/>
                      <a:gd name="connsiteX4" fmla="*/ 3087 w 6099"/>
                      <a:gd name="connsiteY4" fmla="*/ 4096 h 4432"/>
                      <a:gd name="connsiteX5" fmla="*/ 6040 w 6099"/>
                      <a:gd name="connsiteY5" fmla="*/ 857 h 4432"/>
                      <a:gd name="connsiteX6" fmla="*/ 5469 w 6099"/>
                      <a:gd name="connsiteY6" fmla="*/ 0 h 4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99" h="4432">
                        <a:moveTo>
                          <a:pt x="5564" y="0"/>
                        </a:moveTo>
                        <a:lnTo>
                          <a:pt x="1849" y="381"/>
                        </a:lnTo>
                        <a:cubicBezTo>
                          <a:pt x="135" y="571"/>
                          <a:pt x="-341" y="1429"/>
                          <a:pt x="230" y="3048"/>
                        </a:cubicBezTo>
                        <a:cubicBezTo>
                          <a:pt x="325" y="3429"/>
                          <a:pt x="516" y="3715"/>
                          <a:pt x="802" y="3905"/>
                        </a:cubicBezTo>
                        <a:cubicBezTo>
                          <a:pt x="1564" y="4572"/>
                          <a:pt x="2325" y="4572"/>
                          <a:pt x="3087" y="4096"/>
                        </a:cubicBezTo>
                        <a:cubicBezTo>
                          <a:pt x="4421" y="3143"/>
                          <a:pt x="5469" y="2096"/>
                          <a:pt x="6040" y="857"/>
                        </a:cubicBezTo>
                        <a:cubicBezTo>
                          <a:pt x="6231" y="476"/>
                          <a:pt x="5945" y="0"/>
                          <a:pt x="5469" y="0"/>
                        </a:cubicBezTo>
                        <a:close/>
                      </a:path>
                    </a:pathLst>
                  </a:custGeom>
                  <a:solidFill>
                    <a:srgbClr val="C9DDE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3" name="Freeform: Shape 16612">
                    <a:extLst>
                      <a:ext uri="{FF2B5EF4-FFF2-40B4-BE49-F238E27FC236}">
                        <a16:creationId xmlns:a16="http://schemas.microsoft.com/office/drawing/2014/main" id="{210FF819-DF06-055C-81AB-7F7EA00F6F9A}"/>
                      </a:ext>
                    </a:extLst>
                  </p:cNvPr>
                  <p:cNvSpPr/>
                  <p:nvPr/>
                </p:nvSpPr>
                <p:spPr>
                  <a:xfrm>
                    <a:off x="7544545" y="4571641"/>
                    <a:ext cx="4988" cy="6145"/>
                  </a:xfrm>
                  <a:custGeom>
                    <a:avLst/>
                    <a:gdLst>
                      <a:gd name="connsiteX0" fmla="*/ 1255 w 4988"/>
                      <a:gd name="connsiteY0" fmla="*/ 5978 h 6145"/>
                      <a:gd name="connsiteX1" fmla="*/ 4684 w 4988"/>
                      <a:gd name="connsiteY1" fmla="*/ 4073 h 6145"/>
                      <a:gd name="connsiteX2" fmla="*/ 3731 w 4988"/>
                      <a:gd name="connsiteY2" fmla="*/ 168 h 6145"/>
                      <a:gd name="connsiteX3" fmla="*/ 302 w 4988"/>
                      <a:gd name="connsiteY3" fmla="*/ 2072 h 6145"/>
                      <a:gd name="connsiteX4" fmla="*/ 1349 w 4988"/>
                      <a:gd name="connsiteY4" fmla="*/ 5978 h 6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8" h="6145">
                        <a:moveTo>
                          <a:pt x="1255" y="5978"/>
                        </a:moveTo>
                        <a:cubicBezTo>
                          <a:pt x="2493" y="6549"/>
                          <a:pt x="4017" y="5597"/>
                          <a:pt x="4684" y="4073"/>
                        </a:cubicBezTo>
                        <a:cubicBezTo>
                          <a:pt x="5350" y="2454"/>
                          <a:pt x="4874" y="739"/>
                          <a:pt x="3731" y="168"/>
                        </a:cubicBezTo>
                        <a:cubicBezTo>
                          <a:pt x="2493" y="-404"/>
                          <a:pt x="969" y="548"/>
                          <a:pt x="302" y="2072"/>
                        </a:cubicBezTo>
                        <a:cubicBezTo>
                          <a:pt x="-365" y="3692"/>
                          <a:pt x="112" y="5406"/>
                          <a:pt x="1349" y="5978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4" name="Freeform: Shape 16613">
                    <a:extLst>
                      <a:ext uri="{FF2B5EF4-FFF2-40B4-BE49-F238E27FC236}">
                        <a16:creationId xmlns:a16="http://schemas.microsoft.com/office/drawing/2014/main" id="{9F786735-4049-4990-E341-909CC86983EE}"/>
                      </a:ext>
                    </a:extLst>
                  </p:cNvPr>
                  <p:cNvSpPr/>
                  <p:nvPr/>
                </p:nvSpPr>
                <p:spPr>
                  <a:xfrm>
                    <a:off x="7542561" y="4592764"/>
                    <a:ext cx="99727" cy="163452"/>
                  </a:xfrm>
                  <a:custGeom>
                    <a:avLst/>
                    <a:gdLst>
                      <a:gd name="connsiteX0" fmla="*/ 99727 w 99727"/>
                      <a:gd name="connsiteY0" fmla="*/ 0 h 163452"/>
                      <a:gd name="connsiteX1" fmla="*/ 17812 w 99727"/>
                      <a:gd name="connsiteY1" fmla="*/ 1334 h 163452"/>
                      <a:gd name="connsiteX2" fmla="*/ 0 w 99727"/>
                      <a:gd name="connsiteY2" fmla="*/ 157448 h 163452"/>
                      <a:gd name="connsiteX3" fmla="*/ 25527 w 99727"/>
                      <a:gd name="connsiteY3" fmla="*/ 163449 h 163452"/>
                      <a:gd name="connsiteX4" fmla="*/ 68199 w 99727"/>
                      <a:gd name="connsiteY4" fmla="*/ 162592 h 163452"/>
                      <a:gd name="connsiteX5" fmla="*/ 99727 w 99727"/>
                      <a:gd name="connsiteY5" fmla="*/ 0 h 163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727" h="163452">
                        <a:moveTo>
                          <a:pt x="99727" y="0"/>
                        </a:moveTo>
                        <a:cubicBezTo>
                          <a:pt x="71914" y="2572"/>
                          <a:pt x="44672" y="3048"/>
                          <a:pt x="17812" y="1334"/>
                        </a:cubicBezTo>
                        <a:cubicBezTo>
                          <a:pt x="9620" y="51340"/>
                          <a:pt x="3715" y="103442"/>
                          <a:pt x="0" y="157448"/>
                        </a:cubicBezTo>
                        <a:cubicBezTo>
                          <a:pt x="4953" y="161544"/>
                          <a:pt x="13525" y="163544"/>
                          <a:pt x="25527" y="163449"/>
                        </a:cubicBezTo>
                        <a:cubicBezTo>
                          <a:pt x="46768" y="163354"/>
                          <a:pt x="61056" y="163068"/>
                          <a:pt x="68199" y="162592"/>
                        </a:cubicBezTo>
                        <a:lnTo>
                          <a:pt x="99727" y="0"/>
                        </a:ln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615" name="Freeform: Shape 16614">
                    <a:extLst>
                      <a:ext uri="{FF2B5EF4-FFF2-40B4-BE49-F238E27FC236}">
                        <a16:creationId xmlns:a16="http://schemas.microsoft.com/office/drawing/2014/main" id="{36835346-9EBE-248F-78E5-DD1D82BD90C4}"/>
                      </a:ext>
                    </a:extLst>
                  </p:cNvPr>
                  <p:cNvSpPr/>
                  <p:nvPr/>
                </p:nvSpPr>
                <p:spPr>
                  <a:xfrm>
                    <a:off x="7450161" y="4745175"/>
                    <a:ext cx="169886" cy="88776"/>
                  </a:xfrm>
                  <a:custGeom>
                    <a:avLst/>
                    <a:gdLst>
                      <a:gd name="connsiteX0" fmla="*/ 160599 w 169886"/>
                      <a:gd name="connsiteY0" fmla="*/ 10276 h 88776"/>
                      <a:gd name="connsiteX1" fmla="*/ 117927 w 169886"/>
                      <a:gd name="connsiteY1" fmla="*/ 11133 h 88776"/>
                      <a:gd name="connsiteX2" fmla="*/ 92400 w 169886"/>
                      <a:gd name="connsiteY2" fmla="*/ 5132 h 88776"/>
                      <a:gd name="connsiteX3" fmla="*/ 83447 w 169886"/>
                      <a:gd name="connsiteY3" fmla="*/ 180 h 88776"/>
                      <a:gd name="connsiteX4" fmla="*/ 75922 w 169886"/>
                      <a:gd name="connsiteY4" fmla="*/ 4371 h 88776"/>
                      <a:gd name="connsiteX5" fmla="*/ 43441 w 169886"/>
                      <a:gd name="connsiteY5" fmla="*/ 39613 h 88776"/>
                      <a:gd name="connsiteX6" fmla="*/ 12581 w 169886"/>
                      <a:gd name="connsiteY6" fmla="*/ 49043 h 88776"/>
                      <a:gd name="connsiteX7" fmla="*/ 294 w 169886"/>
                      <a:gd name="connsiteY7" fmla="*/ 62664 h 88776"/>
                      <a:gd name="connsiteX8" fmla="*/ 27249 w 169886"/>
                      <a:gd name="connsiteY8" fmla="*/ 85523 h 88776"/>
                      <a:gd name="connsiteX9" fmla="*/ 71731 w 169886"/>
                      <a:gd name="connsiteY9" fmla="*/ 88572 h 88776"/>
                      <a:gd name="connsiteX10" fmla="*/ 163838 w 169886"/>
                      <a:gd name="connsiteY10" fmla="*/ 82094 h 88776"/>
                      <a:gd name="connsiteX11" fmla="*/ 169172 w 169886"/>
                      <a:gd name="connsiteY11" fmla="*/ 75998 h 88776"/>
                      <a:gd name="connsiteX12" fmla="*/ 160790 w 169886"/>
                      <a:gd name="connsiteY12" fmla="*/ 10371 h 88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9886" h="88776">
                        <a:moveTo>
                          <a:pt x="160599" y="10276"/>
                        </a:moveTo>
                        <a:cubicBezTo>
                          <a:pt x="153360" y="10752"/>
                          <a:pt x="139168" y="11038"/>
                          <a:pt x="117927" y="11133"/>
                        </a:cubicBezTo>
                        <a:cubicBezTo>
                          <a:pt x="105925" y="11133"/>
                          <a:pt x="97353" y="9228"/>
                          <a:pt x="92400" y="5132"/>
                        </a:cubicBezTo>
                        <a:cubicBezTo>
                          <a:pt x="88685" y="2370"/>
                          <a:pt x="85732" y="751"/>
                          <a:pt x="83447" y="180"/>
                        </a:cubicBezTo>
                        <a:cubicBezTo>
                          <a:pt x="80208" y="-583"/>
                          <a:pt x="76970" y="1132"/>
                          <a:pt x="75922" y="4371"/>
                        </a:cubicBezTo>
                        <a:cubicBezTo>
                          <a:pt x="69921" y="21611"/>
                          <a:pt x="63444" y="34089"/>
                          <a:pt x="43441" y="39613"/>
                        </a:cubicBezTo>
                        <a:cubicBezTo>
                          <a:pt x="33060" y="42471"/>
                          <a:pt x="22772" y="45614"/>
                          <a:pt x="12581" y="49043"/>
                        </a:cubicBezTo>
                        <a:cubicBezTo>
                          <a:pt x="6199" y="51233"/>
                          <a:pt x="1532" y="55710"/>
                          <a:pt x="294" y="62664"/>
                        </a:cubicBezTo>
                        <a:cubicBezTo>
                          <a:pt x="-2469" y="78189"/>
                          <a:pt x="14866" y="84095"/>
                          <a:pt x="27249" y="85523"/>
                        </a:cubicBezTo>
                        <a:cubicBezTo>
                          <a:pt x="42013" y="87333"/>
                          <a:pt x="56872" y="88381"/>
                          <a:pt x="71731" y="88572"/>
                        </a:cubicBezTo>
                        <a:cubicBezTo>
                          <a:pt x="104402" y="89238"/>
                          <a:pt x="133644" y="88572"/>
                          <a:pt x="163838" y="82094"/>
                        </a:cubicBezTo>
                        <a:cubicBezTo>
                          <a:pt x="166695" y="81428"/>
                          <a:pt x="168886" y="78951"/>
                          <a:pt x="169172" y="75998"/>
                        </a:cubicBezTo>
                        <a:cubicBezTo>
                          <a:pt x="171362" y="54186"/>
                          <a:pt x="168505" y="32279"/>
                          <a:pt x="160790" y="10371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576" name="Freeform: Shape 16575">
                <a:extLst>
                  <a:ext uri="{FF2B5EF4-FFF2-40B4-BE49-F238E27FC236}">
                    <a16:creationId xmlns:a16="http://schemas.microsoft.com/office/drawing/2014/main" id="{D02A325D-2C13-C5BB-0D6E-56E893449F5B}"/>
                  </a:ext>
                </a:extLst>
              </p:cNvPr>
              <p:cNvSpPr/>
              <p:nvPr/>
            </p:nvSpPr>
            <p:spPr>
              <a:xfrm>
                <a:off x="7536465" y="3925612"/>
                <a:ext cx="187065" cy="177757"/>
              </a:xfrm>
              <a:custGeom>
                <a:avLst/>
                <a:gdLst>
                  <a:gd name="connsiteX0" fmla="*/ 1524 w 187065"/>
                  <a:gd name="connsiteY0" fmla="*/ 57457 h 177757"/>
                  <a:gd name="connsiteX1" fmla="*/ 0 w 187065"/>
                  <a:gd name="connsiteY1" fmla="*/ 46313 h 177757"/>
                  <a:gd name="connsiteX2" fmla="*/ 44672 w 187065"/>
                  <a:gd name="connsiteY2" fmla="*/ 16214 h 177757"/>
                  <a:gd name="connsiteX3" fmla="*/ 185738 w 187065"/>
                  <a:gd name="connsiteY3" fmla="*/ 89080 h 177757"/>
                  <a:gd name="connsiteX4" fmla="*/ 57912 w 187065"/>
                  <a:gd name="connsiteY4" fmla="*/ 119560 h 177757"/>
                  <a:gd name="connsiteX5" fmla="*/ 1524 w 187065"/>
                  <a:gd name="connsiteY5" fmla="*/ 57457 h 17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065" h="177757">
                    <a:moveTo>
                      <a:pt x="1524" y="57457"/>
                    </a:moveTo>
                    <a:lnTo>
                      <a:pt x="0" y="46313"/>
                    </a:lnTo>
                    <a:cubicBezTo>
                      <a:pt x="286" y="38407"/>
                      <a:pt x="20384" y="26405"/>
                      <a:pt x="44672" y="16214"/>
                    </a:cubicBezTo>
                    <a:cubicBezTo>
                      <a:pt x="120301" y="-15505"/>
                      <a:pt x="172403" y="-5408"/>
                      <a:pt x="185738" y="89080"/>
                    </a:cubicBezTo>
                    <a:cubicBezTo>
                      <a:pt x="195929" y="162041"/>
                      <a:pt x="146876" y="230145"/>
                      <a:pt x="57912" y="119560"/>
                    </a:cubicBezTo>
                    <a:cubicBezTo>
                      <a:pt x="51340" y="111368"/>
                      <a:pt x="3715" y="73078"/>
                      <a:pt x="1524" y="57457"/>
                    </a:cubicBezTo>
                    <a:close/>
                  </a:path>
                </a:pathLst>
              </a:custGeom>
              <a:solidFill>
                <a:srgbClr val="193F6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77" name="Freeform: Shape 16576">
                <a:extLst>
                  <a:ext uri="{FF2B5EF4-FFF2-40B4-BE49-F238E27FC236}">
                    <a16:creationId xmlns:a16="http://schemas.microsoft.com/office/drawing/2014/main" id="{D5F7DA3A-EC83-C027-73FC-6F2BC3056E17}"/>
                  </a:ext>
                </a:extLst>
              </p:cNvPr>
              <p:cNvSpPr/>
              <p:nvPr/>
            </p:nvSpPr>
            <p:spPr>
              <a:xfrm>
                <a:off x="6982446" y="3061048"/>
                <a:ext cx="214330" cy="158329"/>
              </a:xfrm>
              <a:custGeom>
                <a:avLst/>
                <a:gdLst>
                  <a:gd name="connsiteX0" fmla="*/ 6427 w 214330"/>
                  <a:gd name="connsiteY0" fmla="*/ 96203 h 158329"/>
                  <a:gd name="connsiteX1" fmla="*/ 521 w 214330"/>
                  <a:gd name="connsiteY1" fmla="*/ 86869 h 158329"/>
                  <a:gd name="connsiteX2" fmla="*/ 30048 w 214330"/>
                  <a:gd name="connsiteY2" fmla="*/ 34672 h 158329"/>
                  <a:gd name="connsiteX3" fmla="*/ 80341 w 214330"/>
                  <a:gd name="connsiteY3" fmla="*/ 126874 h 158329"/>
                  <a:gd name="connsiteX4" fmla="*/ 6427 w 214330"/>
                  <a:gd name="connsiteY4" fmla="*/ 96203 h 158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30" h="158329">
                    <a:moveTo>
                      <a:pt x="6427" y="96203"/>
                    </a:moveTo>
                    <a:lnTo>
                      <a:pt x="521" y="86869"/>
                    </a:lnTo>
                    <a:cubicBezTo>
                      <a:pt x="-2717" y="79058"/>
                      <a:pt x="9379" y="54103"/>
                      <a:pt x="30048" y="34672"/>
                    </a:cubicBezTo>
                    <a:cubicBezTo>
                      <a:pt x="187306" y="-112775"/>
                      <a:pt x="326562" y="266510"/>
                      <a:pt x="80341" y="126874"/>
                    </a:cubicBezTo>
                    <a:cubicBezTo>
                      <a:pt x="71578" y="121921"/>
                      <a:pt x="14713" y="109348"/>
                      <a:pt x="6427" y="96203"/>
                    </a:cubicBezTo>
                    <a:close/>
                  </a:path>
                </a:pathLst>
              </a:custGeom>
              <a:solidFill>
                <a:srgbClr val="F04E3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574" name="Freeform: Shape 16573">
              <a:extLst>
                <a:ext uri="{FF2B5EF4-FFF2-40B4-BE49-F238E27FC236}">
                  <a16:creationId xmlns:a16="http://schemas.microsoft.com/office/drawing/2014/main" id="{6039E4DE-A135-1468-1EFB-7593503CC12C}"/>
                </a:ext>
              </a:extLst>
            </p:cNvPr>
            <p:cNvSpPr/>
            <p:nvPr/>
          </p:nvSpPr>
          <p:spPr>
            <a:xfrm>
              <a:off x="6981608" y="3303174"/>
              <a:ext cx="240295" cy="122777"/>
            </a:xfrm>
            <a:custGeom>
              <a:avLst/>
              <a:gdLst>
                <a:gd name="connsiteX0" fmla="*/ 181382 w 240295"/>
                <a:gd name="connsiteY0" fmla="*/ 0 h 122777"/>
                <a:gd name="connsiteX1" fmla="*/ 160617 w 240295"/>
                <a:gd name="connsiteY1" fmla="*/ 0 h 122777"/>
                <a:gd name="connsiteX2" fmla="*/ 30792 w 240295"/>
                <a:gd name="connsiteY2" fmla="*/ 31814 h 122777"/>
                <a:gd name="connsiteX3" fmla="*/ 3645 w 240295"/>
                <a:gd name="connsiteY3" fmla="*/ 122777 h 122777"/>
                <a:gd name="connsiteX4" fmla="*/ 129470 w 240295"/>
                <a:gd name="connsiteY4" fmla="*/ 101251 h 122777"/>
                <a:gd name="connsiteX5" fmla="*/ 236722 w 240295"/>
                <a:gd name="connsiteY5" fmla="*/ 65056 h 122777"/>
                <a:gd name="connsiteX6" fmla="*/ 181287 w 240295"/>
                <a:gd name="connsiteY6" fmla="*/ 95 h 122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295" h="122777">
                  <a:moveTo>
                    <a:pt x="181382" y="0"/>
                  </a:moveTo>
                  <a:lnTo>
                    <a:pt x="160617" y="0"/>
                  </a:lnTo>
                  <a:cubicBezTo>
                    <a:pt x="119469" y="3620"/>
                    <a:pt x="56699" y="3429"/>
                    <a:pt x="30792" y="31814"/>
                  </a:cubicBezTo>
                  <a:cubicBezTo>
                    <a:pt x="-18834" y="86106"/>
                    <a:pt x="7360" y="108490"/>
                    <a:pt x="3645" y="122777"/>
                  </a:cubicBezTo>
                  <a:cubicBezTo>
                    <a:pt x="49079" y="117729"/>
                    <a:pt x="34983" y="92012"/>
                    <a:pt x="129470" y="101251"/>
                  </a:cubicBezTo>
                  <a:cubicBezTo>
                    <a:pt x="137662" y="100679"/>
                    <a:pt x="262821" y="122301"/>
                    <a:pt x="236722" y="65056"/>
                  </a:cubicBezTo>
                  <a:cubicBezTo>
                    <a:pt x="223006" y="34862"/>
                    <a:pt x="200432" y="21717"/>
                    <a:pt x="181287" y="95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0" name="Graphic 1736">
            <a:extLst>
              <a:ext uri="{FF2B5EF4-FFF2-40B4-BE49-F238E27FC236}">
                <a16:creationId xmlns:a16="http://schemas.microsoft.com/office/drawing/2014/main" id="{64DE12AA-0F2A-74E8-7224-918BE920F736}"/>
              </a:ext>
            </a:extLst>
          </p:cNvPr>
          <p:cNvGrpSpPr/>
          <p:nvPr/>
        </p:nvGrpSpPr>
        <p:grpSpPr>
          <a:xfrm>
            <a:off x="11322157" y="15755893"/>
            <a:ext cx="736704" cy="1360462"/>
            <a:chOff x="11245549" y="3141601"/>
            <a:chExt cx="929209" cy="1715960"/>
          </a:xfrm>
        </p:grpSpPr>
        <p:grpSp>
          <p:nvGrpSpPr>
            <p:cNvPr id="16457" name="Graphic 1736">
              <a:extLst>
                <a:ext uri="{FF2B5EF4-FFF2-40B4-BE49-F238E27FC236}">
                  <a16:creationId xmlns:a16="http://schemas.microsoft.com/office/drawing/2014/main" id="{AD27A4BB-2967-E8AA-6284-C15339583A7D}"/>
                </a:ext>
              </a:extLst>
            </p:cNvPr>
            <p:cNvGrpSpPr/>
            <p:nvPr/>
          </p:nvGrpSpPr>
          <p:grpSpPr>
            <a:xfrm>
              <a:off x="11245549" y="3155203"/>
              <a:ext cx="929209" cy="1702358"/>
              <a:chOff x="11245549" y="3155203"/>
              <a:chExt cx="929209" cy="1702358"/>
            </a:xfrm>
          </p:grpSpPr>
          <p:sp>
            <p:nvSpPr>
              <p:cNvPr id="16459" name="Freeform: Shape 16458">
                <a:extLst>
                  <a:ext uri="{FF2B5EF4-FFF2-40B4-BE49-F238E27FC236}">
                    <a16:creationId xmlns:a16="http://schemas.microsoft.com/office/drawing/2014/main" id="{A45B34BA-E67E-C677-4A66-C6F5DEDBAF59}"/>
                  </a:ext>
                </a:extLst>
              </p:cNvPr>
              <p:cNvSpPr/>
              <p:nvPr/>
            </p:nvSpPr>
            <p:spPr>
              <a:xfrm>
                <a:off x="11245549" y="3480400"/>
                <a:ext cx="194356" cy="104664"/>
              </a:xfrm>
              <a:custGeom>
                <a:avLst/>
                <a:gdLst>
                  <a:gd name="connsiteX0" fmla="*/ 111108 w 194356"/>
                  <a:gd name="connsiteY0" fmla="*/ 15465 h 104664"/>
                  <a:gd name="connsiteX1" fmla="*/ 158922 w 194356"/>
                  <a:gd name="connsiteY1" fmla="*/ 51279 h 104664"/>
                  <a:gd name="connsiteX2" fmla="*/ 194356 w 194356"/>
                  <a:gd name="connsiteY2" fmla="*/ 87283 h 104664"/>
                  <a:gd name="connsiteX3" fmla="*/ 190069 w 194356"/>
                  <a:gd name="connsiteY3" fmla="*/ 93284 h 104664"/>
                  <a:gd name="connsiteX4" fmla="*/ 165209 w 194356"/>
                  <a:gd name="connsiteY4" fmla="*/ 95856 h 104664"/>
                  <a:gd name="connsiteX5" fmla="*/ 154827 w 194356"/>
                  <a:gd name="connsiteY5" fmla="*/ 96237 h 104664"/>
                  <a:gd name="connsiteX6" fmla="*/ 142730 w 194356"/>
                  <a:gd name="connsiteY6" fmla="*/ 104333 h 104664"/>
                  <a:gd name="connsiteX7" fmla="*/ 74436 w 194356"/>
                  <a:gd name="connsiteY7" fmla="*/ 54327 h 104664"/>
                  <a:gd name="connsiteX8" fmla="*/ 62816 w 194356"/>
                  <a:gd name="connsiteY8" fmla="*/ 46325 h 104664"/>
                  <a:gd name="connsiteX9" fmla="*/ 61768 w 194356"/>
                  <a:gd name="connsiteY9" fmla="*/ 45373 h 104664"/>
                  <a:gd name="connsiteX10" fmla="*/ 58910 w 194356"/>
                  <a:gd name="connsiteY10" fmla="*/ 44611 h 104664"/>
                  <a:gd name="connsiteX11" fmla="*/ 46 w 194356"/>
                  <a:gd name="connsiteY11" fmla="*/ 22323 h 104664"/>
                  <a:gd name="connsiteX12" fmla="*/ 19953 w 194356"/>
                  <a:gd name="connsiteY12" fmla="*/ 4225 h 104664"/>
                  <a:gd name="connsiteX13" fmla="*/ 99391 w 194356"/>
                  <a:gd name="connsiteY13" fmla="*/ 7463 h 104664"/>
                  <a:gd name="connsiteX14" fmla="*/ 111203 w 194356"/>
                  <a:gd name="connsiteY14" fmla="*/ 15655 h 10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4356" h="104664">
                    <a:moveTo>
                      <a:pt x="111108" y="15465"/>
                    </a:moveTo>
                    <a:cubicBezTo>
                      <a:pt x="128062" y="24418"/>
                      <a:pt x="143969" y="36324"/>
                      <a:pt x="158922" y="51279"/>
                    </a:cubicBezTo>
                    <a:cubicBezTo>
                      <a:pt x="171019" y="63375"/>
                      <a:pt x="182830" y="75282"/>
                      <a:pt x="194356" y="87283"/>
                    </a:cubicBezTo>
                    <a:cubicBezTo>
                      <a:pt x="193784" y="91379"/>
                      <a:pt x="192355" y="93379"/>
                      <a:pt x="190069" y="93284"/>
                    </a:cubicBezTo>
                    <a:cubicBezTo>
                      <a:pt x="181783" y="93665"/>
                      <a:pt x="173496" y="94522"/>
                      <a:pt x="165209" y="95856"/>
                    </a:cubicBezTo>
                    <a:cubicBezTo>
                      <a:pt x="160923" y="96522"/>
                      <a:pt x="157399" y="96617"/>
                      <a:pt x="154827" y="96237"/>
                    </a:cubicBezTo>
                    <a:cubicBezTo>
                      <a:pt x="150065" y="95475"/>
                      <a:pt x="144255" y="106714"/>
                      <a:pt x="142730" y="104333"/>
                    </a:cubicBezTo>
                    <a:cubicBezTo>
                      <a:pt x="133967" y="60899"/>
                      <a:pt x="97201" y="65090"/>
                      <a:pt x="74436" y="54327"/>
                    </a:cubicBezTo>
                    <a:cubicBezTo>
                      <a:pt x="70912" y="52707"/>
                      <a:pt x="67102" y="49945"/>
                      <a:pt x="62816" y="46325"/>
                    </a:cubicBezTo>
                    <a:cubicBezTo>
                      <a:pt x="62434" y="46040"/>
                      <a:pt x="62054" y="45659"/>
                      <a:pt x="61768" y="45373"/>
                    </a:cubicBezTo>
                    <a:cubicBezTo>
                      <a:pt x="60816" y="45087"/>
                      <a:pt x="59863" y="44897"/>
                      <a:pt x="58910" y="44611"/>
                    </a:cubicBezTo>
                    <a:cubicBezTo>
                      <a:pt x="54053" y="42896"/>
                      <a:pt x="2332" y="32895"/>
                      <a:pt x="46" y="22323"/>
                    </a:cubicBezTo>
                    <a:cubicBezTo>
                      <a:pt x="-715" y="18989"/>
                      <a:pt x="8047" y="7845"/>
                      <a:pt x="19953" y="4225"/>
                    </a:cubicBezTo>
                    <a:cubicBezTo>
                      <a:pt x="18048" y="-2157"/>
                      <a:pt x="84628" y="-1490"/>
                      <a:pt x="99391" y="7463"/>
                    </a:cubicBezTo>
                    <a:cubicBezTo>
                      <a:pt x="105583" y="11178"/>
                      <a:pt x="108822" y="13655"/>
                      <a:pt x="111203" y="15655"/>
                    </a:cubicBez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0" name="Freeform: Shape 16459">
                <a:extLst>
                  <a:ext uri="{FF2B5EF4-FFF2-40B4-BE49-F238E27FC236}">
                    <a16:creationId xmlns:a16="http://schemas.microsoft.com/office/drawing/2014/main" id="{FDD32DDA-6BFE-27A2-81F4-34F8DD96D3FA}"/>
                  </a:ext>
                </a:extLst>
              </p:cNvPr>
              <p:cNvSpPr/>
              <p:nvPr/>
            </p:nvSpPr>
            <p:spPr>
              <a:xfrm>
                <a:off x="11400655" y="3977068"/>
                <a:ext cx="516547" cy="364909"/>
              </a:xfrm>
              <a:custGeom>
                <a:avLst/>
                <a:gdLst>
                  <a:gd name="connsiteX0" fmla="*/ 73635 w 516547"/>
                  <a:gd name="connsiteY0" fmla="*/ 0 h 364909"/>
                  <a:gd name="connsiteX1" fmla="*/ 93828 w 516547"/>
                  <a:gd name="connsiteY1" fmla="*/ 6287 h 364909"/>
                  <a:gd name="connsiteX2" fmla="*/ 337954 w 516547"/>
                  <a:gd name="connsiteY2" fmla="*/ 24003 h 364909"/>
                  <a:gd name="connsiteX3" fmla="*/ 422727 w 516547"/>
                  <a:gd name="connsiteY3" fmla="*/ 20669 h 364909"/>
                  <a:gd name="connsiteX4" fmla="*/ 455015 w 516547"/>
                  <a:gd name="connsiteY4" fmla="*/ 6572 h 364909"/>
                  <a:gd name="connsiteX5" fmla="*/ 515023 w 516547"/>
                  <a:gd name="connsiteY5" fmla="*/ 321469 h 364909"/>
                  <a:gd name="connsiteX6" fmla="*/ 516548 w 516547"/>
                  <a:gd name="connsiteY6" fmla="*/ 338042 h 364909"/>
                  <a:gd name="connsiteX7" fmla="*/ 512261 w 516547"/>
                  <a:gd name="connsiteY7" fmla="*/ 342805 h 364909"/>
                  <a:gd name="connsiteX8" fmla="*/ 453111 w 516547"/>
                  <a:gd name="connsiteY8" fmla="*/ 352711 h 364909"/>
                  <a:gd name="connsiteX9" fmla="*/ 409010 w 516547"/>
                  <a:gd name="connsiteY9" fmla="*/ 358902 h 364909"/>
                  <a:gd name="connsiteX10" fmla="*/ 283280 w 516547"/>
                  <a:gd name="connsiteY10" fmla="*/ 363569 h 364909"/>
                  <a:gd name="connsiteX11" fmla="*/ 217748 w 516547"/>
                  <a:gd name="connsiteY11" fmla="*/ 364617 h 364909"/>
                  <a:gd name="connsiteX12" fmla="*/ 65634 w 516547"/>
                  <a:gd name="connsiteY12" fmla="*/ 354997 h 364909"/>
                  <a:gd name="connsiteX13" fmla="*/ 2769 w 516547"/>
                  <a:gd name="connsiteY13" fmla="*/ 335852 h 364909"/>
                  <a:gd name="connsiteX14" fmla="*/ 102 w 516547"/>
                  <a:gd name="connsiteY14" fmla="*/ 331661 h 364909"/>
                  <a:gd name="connsiteX15" fmla="*/ 73635 w 516547"/>
                  <a:gd name="connsiteY15" fmla="*/ 95 h 36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16547" h="364909">
                    <a:moveTo>
                      <a:pt x="73635" y="0"/>
                    </a:moveTo>
                    <a:lnTo>
                      <a:pt x="93828" y="6287"/>
                    </a:lnTo>
                    <a:cubicBezTo>
                      <a:pt x="203080" y="-12573"/>
                      <a:pt x="158217" y="16955"/>
                      <a:pt x="337954" y="24003"/>
                    </a:cubicBezTo>
                    <a:cubicBezTo>
                      <a:pt x="367481" y="29528"/>
                      <a:pt x="395770" y="28385"/>
                      <a:pt x="422727" y="20669"/>
                    </a:cubicBezTo>
                    <a:cubicBezTo>
                      <a:pt x="429203" y="18860"/>
                      <a:pt x="439966" y="14097"/>
                      <a:pt x="455015" y="6572"/>
                    </a:cubicBezTo>
                    <a:cubicBezTo>
                      <a:pt x="478638" y="111728"/>
                      <a:pt x="498641" y="216694"/>
                      <a:pt x="515023" y="321469"/>
                    </a:cubicBezTo>
                    <a:cubicBezTo>
                      <a:pt x="515976" y="327374"/>
                      <a:pt x="516452" y="332899"/>
                      <a:pt x="516548" y="338042"/>
                    </a:cubicBezTo>
                    <a:cubicBezTo>
                      <a:pt x="516548" y="340328"/>
                      <a:pt x="514833" y="342329"/>
                      <a:pt x="512261" y="342805"/>
                    </a:cubicBezTo>
                    <a:lnTo>
                      <a:pt x="453111" y="352711"/>
                    </a:lnTo>
                    <a:cubicBezTo>
                      <a:pt x="436728" y="354997"/>
                      <a:pt x="421964" y="357092"/>
                      <a:pt x="409010" y="358902"/>
                    </a:cubicBezTo>
                    <a:cubicBezTo>
                      <a:pt x="367767" y="364808"/>
                      <a:pt x="325857" y="366332"/>
                      <a:pt x="283280" y="363569"/>
                    </a:cubicBezTo>
                    <a:lnTo>
                      <a:pt x="217748" y="364617"/>
                    </a:lnTo>
                    <a:cubicBezTo>
                      <a:pt x="166123" y="365951"/>
                      <a:pt x="115355" y="362712"/>
                      <a:pt x="65634" y="354997"/>
                    </a:cubicBezTo>
                    <a:lnTo>
                      <a:pt x="2769" y="335852"/>
                    </a:lnTo>
                    <a:cubicBezTo>
                      <a:pt x="864" y="335280"/>
                      <a:pt x="-374" y="333470"/>
                      <a:pt x="102" y="331661"/>
                    </a:cubicBezTo>
                    <a:lnTo>
                      <a:pt x="73635" y="95"/>
                    </a:lnTo>
                    <a:close/>
                  </a:path>
                </a:pathLst>
              </a:custGeom>
              <a:solidFill>
                <a:srgbClr val="FFFCE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1" name="Freeform: Shape 16460">
                <a:extLst>
                  <a:ext uri="{FF2B5EF4-FFF2-40B4-BE49-F238E27FC236}">
                    <a16:creationId xmlns:a16="http://schemas.microsoft.com/office/drawing/2014/main" id="{E11DE825-9F27-8C6A-24E8-99215BACC85D}"/>
                  </a:ext>
                </a:extLst>
              </p:cNvPr>
              <p:cNvSpPr/>
              <p:nvPr/>
            </p:nvSpPr>
            <p:spPr>
              <a:xfrm>
                <a:off x="11375233" y="3404806"/>
                <a:ext cx="725624" cy="613946"/>
              </a:xfrm>
              <a:custGeom>
                <a:avLst/>
                <a:gdLst>
                  <a:gd name="connsiteX0" fmla="*/ 413954 w 725624"/>
                  <a:gd name="connsiteY0" fmla="*/ 286 h 613946"/>
                  <a:gd name="connsiteX1" fmla="*/ 513871 w 725624"/>
                  <a:gd name="connsiteY1" fmla="*/ 67437 h 613946"/>
                  <a:gd name="connsiteX2" fmla="*/ 532064 w 725624"/>
                  <a:gd name="connsiteY2" fmla="*/ 89249 h 613946"/>
                  <a:gd name="connsiteX3" fmla="*/ 562068 w 725624"/>
                  <a:gd name="connsiteY3" fmla="*/ 137827 h 613946"/>
                  <a:gd name="connsiteX4" fmla="*/ 604835 w 725624"/>
                  <a:gd name="connsiteY4" fmla="*/ 204025 h 613946"/>
                  <a:gd name="connsiteX5" fmla="*/ 610264 w 725624"/>
                  <a:gd name="connsiteY5" fmla="*/ 191357 h 613946"/>
                  <a:gd name="connsiteX6" fmla="*/ 623124 w 725624"/>
                  <a:gd name="connsiteY6" fmla="*/ 158591 h 613946"/>
                  <a:gd name="connsiteX7" fmla="*/ 633887 w 725624"/>
                  <a:gd name="connsiteY7" fmla="*/ 131445 h 613946"/>
                  <a:gd name="connsiteX8" fmla="*/ 642174 w 725624"/>
                  <a:gd name="connsiteY8" fmla="*/ 124206 h 613946"/>
                  <a:gd name="connsiteX9" fmla="*/ 688560 w 725624"/>
                  <a:gd name="connsiteY9" fmla="*/ 134969 h 613946"/>
                  <a:gd name="connsiteX10" fmla="*/ 703514 w 725624"/>
                  <a:gd name="connsiteY10" fmla="*/ 140875 h 613946"/>
                  <a:gd name="connsiteX11" fmla="*/ 714182 w 725624"/>
                  <a:gd name="connsiteY11" fmla="*/ 177546 h 613946"/>
                  <a:gd name="connsiteX12" fmla="*/ 720659 w 725624"/>
                  <a:gd name="connsiteY12" fmla="*/ 179737 h 613946"/>
                  <a:gd name="connsiteX13" fmla="*/ 724470 w 725624"/>
                  <a:gd name="connsiteY13" fmla="*/ 181451 h 613946"/>
                  <a:gd name="connsiteX14" fmla="*/ 725613 w 725624"/>
                  <a:gd name="connsiteY14" fmla="*/ 185166 h 613946"/>
                  <a:gd name="connsiteX15" fmla="*/ 721898 w 725624"/>
                  <a:gd name="connsiteY15" fmla="*/ 188404 h 613946"/>
                  <a:gd name="connsiteX16" fmla="*/ 717231 w 725624"/>
                  <a:gd name="connsiteY16" fmla="*/ 188404 h 613946"/>
                  <a:gd name="connsiteX17" fmla="*/ 714849 w 725624"/>
                  <a:gd name="connsiteY17" fmla="*/ 190405 h 613946"/>
                  <a:gd name="connsiteX18" fmla="*/ 711896 w 725624"/>
                  <a:gd name="connsiteY18" fmla="*/ 222599 h 613946"/>
                  <a:gd name="connsiteX19" fmla="*/ 705038 w 725624"/>
                  <a:gd name="connsiteY19" fmla="*/ 264700 h 613946"/>
                  <a:gd name="connsiteX20" fmla="*/ 690655 w 725624"/>
                  <a:gd name="connsiteY20" fmla="*/ 298037 h 613946"/>
                  <a:gd name="connsiteX21" fmla="*/ 632172 w 725624"/>
                  <a:gd name="connsiteY21" fmla="*/ 325184 h 613946"/>
                  <a:gd name="connsiteX22" fmla="*/ 528730 w 725624"/>
                  <a:gd name="connsiteY22" fmla="*/ 300895 h 613946"/>
                  <a:gd name="connsiteX23" fmla="*/ 519776 w 725624"/>
                  <a:gd name="connsiteY23" fmla="*/ 296894 h 613946"/>
                  <a:gd name="connsiteX24" fmla="*/ 489011 w 725624"/>
                  <a:gd name="connsiteY24" fmla="*/ 279178 h 613946"/>
                  <a:gd name="connsiteX25" fmla="*/ 486154 w 725624"/>
                  <a:gd name="connsiteY25" fmla="*/ 280797 h 613946"/>
                  <a:gd name="connsiteX26" fmla="*/ 488058 w 725624"/>
                  <a:gd name="connsiteY26" fmla="*/ 304609 h 613946"/>
                  <a:gd name="connsiteX27" fmla="*/ 488154 w 725624"/>
                  <a:gd name="connsiteY27" fmla="*/ 305848 h 613946"/>
                  <a:gd name="connsiteX28" fmla="*/ 492155 w 725624"/>
                  <a:gd name="connsiteY28" fmla="*/ 343757 h 613946"/>
                  <a:gd name="connsiteX29" fmla="*/ 496822 w 725624"/>
                  <a:gd name="connsiteY29" fmla="*/ 391954 h 613946"/>
                  <a:gd name="connsiteX30" fmla="*/ 501869 w 725624"/>
                  <a:gd name="connsiteY30" fmla="*/ 426148 h 613946"/>
                  <a:gd name="connsiteX31" fmla="*/ 508919 w 725624"/>
                  <a:gd name="connsiteY31" fmla="*/ 482060 h 613946"/>
                  <a:gd name="connsiteX32" fmla="*/ 516443 w 725624"/>
                  <a:gd name="connsiteY32" fmla="*/ 531114 h 613946"/>
                  <a:gd name="connsiteX33" fmla="*/ 519110 w 725624"/>
                  <a:gd name="connsiteY33" fmla="*/ 552640 h 613946"/>
                  <a:gd name="connsiteX34" fmla="*/ 510823 w 725624"/>
                  <a:gd name="connsiteY34" fmla="*/ 562737 h 613946"/>
                  <a:gd name="connsiteX35" fmla="*/ 480249 w 725624"/>
                  <a:gd name="connsiteY35" fmla="*/ 578644 h 613946"/>
                  <a:gd name="connsiteX36" fmla="*/ 447959 w 725624"/>
                  <a:gd name="connsiteY36" fmla="*/ 592741 h 613946"/>
                  <a:gd name="connsiteX37" fmla="*/ 363186 w 725624"/>
                  <a:gd name="connsiteY37" fmla="*/ 596074 h 613946"/>
                  <a:gd name="connsiteX38" fmla="*/ 362805 w 725624"/>
                  <a:gd name="connsiteY38" fmla="*/ 596170 h 613946"/>
                  <a:gd name="connsiteX39" fmla="*/ 362805 w 725624"/>
                  <a:gd name="connsiteY39" fmla="*/ 596170 h 613946"/>
                  <a:gd name="connsiteX40" fmla="*/ 271651 w 725624"/>
                  <a:gd name="connsiteY40" fmla="*/ 612267 h 613946"/>
                  <a:gd name="connsiteX41" fmla="*/ 200118 w 725624"/>
                  <a:gd name="connsiteY41" fmla="*/ 613505 h 613946"/>
                  <a:gd name="connsiteX42" fmla="*/ 203928 w 725624"/>
                  <a:gd name="connsiteY42" fmla="*/ 521780 h 613946"/>
                  <a:gd name="connsiteX43" fmla="*/ 201356 w 725624"/>
                  <a:gd name="connsiteY43" fmla="*/ 385953 h 613946"/>
                  <a:gd name="connsiteX44" fmla="*/ 199641 w 725624"/>
                  <a:gd name="connsiteY44" fmla="*/ 311086 h 613946"/>
                  <a:gd name="connsiteX45" fmla="*/ 218025 w 725624"/>
                  <a:gd name="connsiteY45" fmla="*/ 164020 h 613946"/>
                  <a:gd name="connsiteX46" fmla="*/ 228884 w 725624"/>
                  <a:gd name="connsiteY46" fmla="*/ 127159 h 613946"/>
                  <a:gd name="connsiteX47" fmla="*/ 239932 w 725624"/>
                  <a:gd name="connsiteY47" fmla="*/ 98203 h 613946"/>
                  <a:gd name="connsiteX48" fmla="*/ 255173 w 725624"/>
                  <a:gd name="connsiteY48" fmla="*/ 54197 h 613946"/>
                  <a:gd name="connsiteX49" fmla="*/ 296702 w 725624"/>
                  <a:gd name="connsiteY49" fmla="*/ 49816 h 613946"/>
                  <a:gd name="connsiteX50" fmla="*/ 310989 w 725624"/>
                  <a:gd name="connsiteY50" fmla="*/ 41148 h 613946"/>
                  <a:gd name="connsiteX51" fmla="*/ 312513 w 725624"/>
                  <a:gd name="connsiteY51" fmla="*/ 42577 h 613946"/>
                  <a:gd name="connsiteX52" fmla="*/ 272889 w 725624"/>
                  <a:gd name="connsiteY52" fmla="*/ 97822 h 613946"/>
                  <a:gd name="connsiteX53" fmla="*/ 261078 w 725624"/>
                  <a:gd name="connsiteY53" fmla="*/ 203263 h 613946"/>
                  <a:gd name="connsiteX54" fmla="*/ 274032 w 725624"/>
                  <a:gd name="connsiteY54" fmla="*/ 179356 h 613946"/>
                  <a:gd name="connsiteX55" fmla="*/ 306607 w 725624"/>
                  <a:gd name="connsiteY55" fmla="*/ 144304 h 613946"/>
                  <a:gd name="connsiteX56" fmla="*/ 323848 w 725624"/>
                  <a:gd name="connsiteY56" fmla="*/ 127159 h 613946"/>
                  <a:gd name="connsiteX57" fmla="*/ 344041 w 725624"/>
                  <a:gd name="connsiteY57" fmla="*/ 91059 h 613946"/>
                  <a:gd name="connsiteX58" fmla="*/ 392142 w 725624"/>
                  <a:gd name="connsiteY58" fmla="*/ 50482 h 613946"/>
                  <a:gd name="connsiteX59" fmla="*/ 406810 w 725624"/>
                  <a:gd name="connsiteY59" fmla="*/ 37528 h 613946"/>
                  <a:gd name="connsiteX60" fmla="*/ 413858 w 725624"/>
                  <a:gd name="connsiteY60" fmla="*/ 0 h 613946"/>
                  <a:gd name="connsiteX61" fmla="*/ 413858 w 725624"/>
                  <a:gd name="connsiteY61" fmla="*/ 0 h 613946"/>
                  <a:gd name="connsiteX62" fmla="*/ 144968 w 725624"/>
                  <a:gd name="connsiteY62" fmla="*/ 59626 h 613946"/>
                  <a:gd name="connsiteX63" fmla="*/ 148207 w 725624"/>
                  <a:gd name="connsiteY63" fmla="*/ 61055 h 613946"/>
                  <a:gd name="connsiteX64" fmla="*/ 149730 w 725624"/>
                  <a:gd name="connsiteY64" fmla="*/ 64294 h 613946"/>
                  <a:gd name="connsiteX65" fmla="*/ 151921 w 725624"/>
                  <a:gd name="connsiteY65" fmla="*/ 85630 h 613946"/>
                  <a:gd name="connsiteX66" fmla="*/ 152398 w 725624"/>
                  <a:gd name="connsiteY66" fmla="*/ 111823 h 613946"/>
                  <a:gd name="connsiteX67" fmla="*/ 165065 w 725624"/>
                  <a:gd name="connsiteY67" fmla="*/ 257842 h 613946"/>
                  <a:gd name="connsiteX68" fmla="*/ 166876 w 725624"/>
                  <a:gd name="connsiteY68" fmla="*/ 330613 h 613946"/>
                  <a:gd name="connsiteX69" fmla="*/ 165828 w 725624"/>
                  <a:gd name="connsiteY69" fmla="*/ 333756 h 613946"/>
                  <a:gd name="connsiteX70" fmla="*/ 155731 w 725624"/>
                  <a:gd name="connsiteY70" fmla="*/ 408527 h 613946"/>
                  <a:gd name="connsiteX71" fmla="*/ 126776 w 725624"/>
                  <a:gd name="connsiteY71" fmla="*/ 572834 h 613946"/>
                  <a:gd name="connsiteX72" fmla="*/ 119441 w 725624"/>
                  <a:gd name="connsiteY72" fmla="*/ 578453 h 613946"/>
                  <a:gd name="connsiteX73" fmla="*/ 99248 w 725624"/>
                  <a:gd name="connsiteY73" fmla="*/ 572167 h 613946"/>
                  <a:gd name="connsiteX74" fmla="*/ 83532 w 725624"/>
                  <a:gd name="connsiteY74" fmla="*/ 564451 h 613946"/>
                  <a:gd name="connsiteX75" fmla="*/ 80865 w 725624"/>
                  <a:gd name="connsiteY75" fmla="*/ 560165 h 613946"/>
                  <a:gd name="connsiteX76" fmla="*/ 88485 w 725624"/>
                  <a:gd name="connsiteY76" fmla="*/ 425005 h 613946"/>
                  <a:gd name="connsiteX77" fmla="*/ 95534 w 725624"/>
                  <a:gd name="connsiteY77" fmla="*/ 364617 h 613946"/>
                  <a:gd name="connsiteX78" fmla="*/ 85627 w 725624"/>
                  <a:gd name="connsiteY78" fmla="*/ 362521 h 613946"/>
                  <a:gd name="connsiteX79" fmla="*/ 23144 w 725624"/>
                  <a:gd name="connsiteY79" fmla="*/ 285083 h 613946"/>
                  <a:gd name="connsiteX80" fmla="*/ 12285 w 725624"/>
                  <a:gd name="connsiteY80" fmla="*/ 242221 h 613946"/>
                  <a:gd name="connsiteX81" fmla="*/ 10475 w 725624"/>
                  <a:gd name="connsiteY81" fmla="*/ 233363 h 613946"/>
                  <a:gd name="connsiteX82" fmla="*/ 93 w 725624"/>
                  <a:gd name="connsiteY82" fmla="*/ 178308 h 613946"/>
                  <a:gd name="connsiteX83" fmla="*/ 1141 w 725624"/>
                  <a:gd name="connsiteY83" fmla="*/ 174974 h 613946"/>
                  <a:gd name="connsiteX84" fmla="*/ 15714 w 725624"/>
                  <a:gd name="connsiteY84" fmla="*/ 166973 h 613946"/>
                  <a:gd name="connsiteX85" fmla="*/ 25239 w 725624"/>
                  <a:gd name="connsiteY85" fmla="*/ 171640 h 613946"/>
                  <a:gd name="connsiteX86" fmla="*/ 35621 w 725624"/>
                  <a:gd name="connsiteY86" fmla="*/ 171259 h 613946"/>
                  <a:gd name="connsiteX87" fmla="*/ 60481 w 725624"/>
                  <a:gd name="connsiteY87" fmla="*/ 168688 h 613946"/>
                  <a:gd name="connsiteX88" fmla="*/ 64768 w 725624"/>
                  <a:gd name="connsiteY88" fmla="*/ 162687 h 613946"/>
                  <a:gd name="connsiteX89" fmla="*/ 74007 w 725624"/>
                  <a:gd name="connsiteY89" fmla="*/ 165259 h 613946"/>
                  <a:gd name="connsiteX90" fmla="*/ 81722 w 725624"/>
                  <a:gd name="connsiteY90" fmla="*/ 182213 h 613946"/>
                  <a:gd name="connsiteX91" fmla="*/ 100391 w 725624"/>
                  <a:gd name="connsiteY91" fmla="*/ 208312 h 613946"/>
                  <a:gd name="connsiteX92" fmla="*/ 113726 w 725624"/>
                  <a:gd name="connsiteY92" fmla="*/ 221170 h 613946"/>
                  <a:gd name="connsiteX93" fmla="*/ 117631 w 725624"/>
                  <a:gd name="connsiteY93" fmla="*/ 211360 h 613946"/>
                  <a:gd name="connsiteX94" fmla="*/ 141253 w 725624"/>
                  <a:gd name="connsiteY94" fmla="*/ 68008 h 613946"/>
                  <a:gd name="connsiteX95" fmla="*/ 145063 w 725624"/>
                  <a:gd name="connsiteY95" fmla="*/ 59436 h 613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725624" h="613946">
                    <a:moveTo>
                      <a:pt x="413954" y="286"/>
                    </a:moveTo>
                    <a:cubicBezTo>
                      <a:pt x="454055" y="16573"/>
                      <a:pt x="487392" y="38957"/>
                      <a:pt x="513871" y="67437"/>
                    </a:cubicBezTo>
                    <a:lnTo>
                      <a:pt x="532064" y="89249"/>
                    </a:lnTo>
                    <a:lnTo>
                      <a:pt x="562068" y="137827"/>
                    </a:lnTo>
                    <a:lnTo>
                      <a:pt x="604835" y="204025"/>
                    </a:lnTo>
                    <a:cubicBezTo>
                      <a:pt x="608455" y="197739"/>
                      <a:pt x="610264" y="193548"/>
                      <a:pt x="610264" y="191357"/>
                    </a:cubicBezTo>
                    <a:lnTo>
                      <a:pt x="623124" y="158591"/>
                    </a:lnTo>
                    <a:cubicBezTo>
                      <a:pt x="627123" y="149638"/>
                      <a:pt x="630647" y="140589"/>
                      <a:pt x="633887" y="131445"/>
                    </a:cubicBezTo>
                    <a:cubicBezTo>
                      <a:pt x="635696" y="126301"/>
                      <a:pt x="638459" y="123825"/>
                      <a:pt x="642174" y="124206"/>
                    </a:cubicBezTo>
                    <a:cubicBezTo>
                      <a:pt x="656080" y="130683"/>
                      <a:pt x="671605" y="134207"/>
                      <a:pt x="688560" y="134969"/>
                    </a:cubicBezTo>
                    <a:cubicBezTo>
                      <a:pt x="693513" y="136874"/>
                      <a:pt x="698465" y="138874"/>
                      <a:pt x="703514" y="140875"/>
                    </a:cubicBezTo>
                    <a:cubicBezTo>
                      <a:pt x="715325" y="145542"/>
                      <a:pt x="715611" y="167735"/>
                      <a:pt x="714182" y="177546"/>
                    </a:cubicBezTo>
                    <a:cubicBezTo>
                      <a:pt x="715039" y="179260"/>
                      <a:pt x="717231" y="180022"/>
                      <a:pt x="720659" y="179737"/>
                    </a:cubicBezTo>
                    <a:cubicBezTo>
                      <a:pt x="722373" y="179546"/>
                      <a:pt x="723612" y="180118"/>
                      <a:pt x="724470" y="181451"/>
                    </a:cubicBezTo>
                    <a:cubicBezTo>
                      <a:pt x="725231" y="182594"/>
                      <a:pt x="725707" y="183832"/>
                      <a:pt x="725613" y="185166"/>
                    </a:cubicBezTo>
                    <a:cubicBezTo>
                      <a:pt x="725613" y="187357"/>
                      <a:pt x="724374" y="188404"/>
                      <a:pt x="721898" y="188404"/>
                    </a:cubicBezTo>
                    <a:lnTo>
                      <a:pt x="717231" y="188404"/>
                    </a:lnTo>
                    <a:cubicBezTo>
                      <a:pt x="715706" y="188404"/>
                      <a:pt x="714945" y="189071"/>
                      <a:pt x="714849" y="190405"/>
                    </a:cubicBezTo>
                    <a:lnTo>
                      <a:pt x="711896" y="222599"/>
                    </a:lnTo>
                    <a:lnTo>
                      <a:pt x="705038" y="264700"/>
                    </a:lnTo>
                    <a:lnTo>
                      <a:pt x="690655" y="298037"/>
                    </a:lnTo>
                    <a:cubicBezTo>
                      <a:pt x="679987" y="318611"/>
                      <a:pt x="660461" y="327660"/>
                      <a:pt x="632172" y="325184"/>
                    </a:cubicBezTo>
                    <a:cubicBezTo>
                      <a:pt x="598453" y="322231"/>
                      <a:pt x="563972" y="314134"/>
                      <a:pt x="528730" y="300895"/>
                    </a:cubicBezTo>
                    <a:lnTo>
                      <a:pt x="519776" y="296894"/>
                    </a:lnTo>
                    <a:lnTo>
                      <a:pt x="489011" y="279178"/>
                    </a:lnTo>
                    <a:cubicBezTo>
                      <a:pt x="487772" y="278416"/>
                      <a:pt x="486059" y="279368"/>
                      <a:pt x="486154" y="280797"/>
                    </a:cubicBezTo>
                    <a:lnTo>
                      <a:pt x="488058" y="304609"/>
                    </a:lnTo>
                    <a:cubicBezTo>
                      <a:pt x="488058" y="304609"/>
                      <a:pt x="488249" y="305467"/>
                      <a:pt x="488154" y="305848"/>
                    </a:cubicBezTo>
                    <a:lnTo>
                      <a:pt x="492155" y="343757"/>
                    </a:lnTo>
                    <a:lnTo>
                      <a:pt x="496822" y="391954"/>
                    </a:lnTo>
                    <a:lnTo>
                      <a:pt x="501869" y="426148"/>
                    </a:lnTo>
                    <a:lnTo>
                      <a:pt x="508919" y="482060"/>
                    </a:lnTo>
                    <a:lnTo>
                      <a:pt x="516443" y="531114"/>
                    </a:lnTo>
                    <a:cubicBezTo>
                      <a:pt x="517586" y="537210"/>
                      <a:pt x="519587" y="549021"/>
                      <a:pt x="519110" y="552640"/>
                    </a:cubicBezTo>
                    <a:cubicBezTo>
                      <a:pt x="518633" y="556546"/>
                      <a:pt x="515872" y="559880"/>
                      <a:pt x="510823" y="562737"/>
                    </a:cubicBezTo>
                    <a:cubicBezTo>
                      <a:pt x="499012" y="569309"/>
                      <a:pt x="488820" y="574643"/>
                      <a:pt x="480249" y="578644"/>
                    </a:cubicBezTo>
                    <a:cubicBezTo>
                      <a:pt x="465198" y="586168"/>
                      <a:pt x="454435" y="590931"/>
                      <a:pt x="447959" y="592741"/>
                    </a:cubicBezTo>
                    <a:cubicBezTo>
                      <a:pt x="421002" y="600456"/>
                      <a:pt x="392713" y="601599"/>
                      <a:pt x="363186" y="596074"/>
                    </a:cubicBezTo>
                    <a:cubicBezTo>
                      <a:pt x="363091" y="596074"/>
                      <a:pt x="362900" y="596074"/>
                      <a:pt x="362805" y="596170"/>
                    </a:cubicBezTo>
                    <a:lnTo>
                      <a:pt x="362805" y="596170"/>
                    </a:lnTo>
                    <a:cubicBezTo>
                      <a:pt x="333277" y="604647"/>
                      <a:pt x="302893" y="609981"/>
                      <a:pt x="271651" y="612267"/>
                    </a:cubicBezTo>
                    <a:cubicBezTo>
                      <a:pt x="248409" y="613981"/>
                      <a:pt x="224597" y="614363"/>
                      <a:pt x="200118" y="613505"/>
                    </a:cubicBezTo>
                    <a:cubicBezTo>
                      <a:pt x="202499" y="578834"/>
                      <a:pt x="203737" y="548354"/>
                      <a:pt x="203928" y="521780"/>
                    </a:cubicBezTo>
                    <a:cubicBezTo>
                      <a:pt x="204213" y="481108"/>
                      <a:pt x="203356" y="435864"/>
                      <a:pt x="201356" y="385953"/>
                    </a:cubicBezTo>
                    <a:cubicBezTo>
                      <a:pt x="199927" y="350234"/>
                      <a:pt x="199356" y="325279"/>
                      <a:pt x="199641" y="311086"/>
                    </a:cubicBezTo>
                    <a:cubicBezTo>
                      <a:pt x="200689" y="264128"/>
                      <a:pt x="206880" y="215074"/>
                      <a:pt x="218025" y="164020"/>
                    </a:cubicBezTo>
                    <a:cubicBezTo>
                      <a:pt x="220882" y="150876"/>
                      <a:pt x="224597" y="138589"/>
                      <a:pt x="228884" y="127159"/>
                    </a:cubicBezTo>
                    <a:cubicBezTo>
                      <a:pt x="236123" y="108109"/>
                      <a:pt x="239838" y="98393"/>
                      <a:pt x="239932" y="98203"/>
                    </a:cubicBezTo>
                    <a:cubicBezTo>
                      <a:pt x="245076" y="83153"/>
                      <a:pt x="250124" y="68580"/>
                      <a:pt x="255173" y="54197"/>
                    </a:cubicBezTo>
                    <a:lnTo>
                      <a:pt x="296702" y="49816"/>
                    </a:lnTo>
                    <a:lnTo>
                      <a:pt x="310989" y="41148"/>
                    </a:lnTo>
                    <a:cubicBezTo>
                      <a:pt x="314037" y="39243"/>
                      <a:pt x="314609" y="39719"/>
                      <a:pt x="312513" y="42577"/>
                    </a:cubicBezTo>
                    <a:cubicBezTo>
                      <a:pt x="299463" y="60484"/>
                      <a:pt x="286320" y="78962"/>
                      <a:pt x="272889" y="97822"/>
                    </a:cubicBezTo>
                    <a:cubicBezTo>
                      <a:pt x="251648" y="127825"/>
                      <a:pt x="244219" y="170117"/>
                      <a:pt x="261078" y="203263"/>
                    </a:cubicBezTo>
                    <a:cubicBezTo>
                      <a:pt x="263173" y="196405"/>
                      <a:pt x="267555" y="188500"/>
                      <a:pt x="274032" y="179356"/>
                    </a:cubicBezTo>
                    <a:cubicBezTo>
                      <a:pt x="284795" y="164401"/>
                      <a:pt x="295654" y="152686"/>
                      <a:pt x="306607" y="144304"/>
                    </a:cubicBezTo>
                    <a:cubicBezTo>
                      <a:pt x="315561" y="137446"/>
                      <a:pt x="321276" y="131731"/>
                      <a:pt x="323848" y="127159"/>
                    </a:cubicBezTo>
                    <a:cubicBezTo>
                      <a:pt x="329658" y="116681"/>
                      <a:pt x="335372" y="101822"/>
                      <a:pt x="344041" y="91059"/>
                    </a:cubicBezTo>
                    <a:cubicBezTo>
                      <a:pt x="357185" y="74771"/>
                      <a:pt x="373282" y="61246"/>
                      <a:pt x="392142" y="50482"/>
                    </a:cubicBezTo>
                    <a:cubicBezTo>
                      <a:pt x="399095" y="46577"/>
                      <a:pt x="403953" y="42291"/>
                      <a:pt x="406810" y="37528"/>
                    </a:cubicBezTo>
                    <a:cubicBezTo>
                      <a:pt x="413383" y="26860"/>
                      <a:pt x="415764" y="14288"/>
                      <a:pt x="413858" y="0"/>
                    </a:cubicBezTo>
                    <a:lnTo>
                      <a:pt x="413858" y="0"/>
                    </a:lnTo>
                    <a:close/>
                    <a:moveTo>
                      <a:pt x="144968" y="59626"/>
                    </a:moveTo>
                    <a:cubicBezTo>
                      <a:pt x="146206" y="60007"/>
                      <a:pt x="147349" y="60484"/>
                      <a:pt x="148207" y="61055"/>
                    </a:cubicBezTo>
                    <a:cubicBezTo>
                      <a:pt x="148778" y="61531"/>
                      <a:pt x="149350" y="62579"/>
                      <a:pt x="149730" y="64294"/>
                    </a:cubicBezTo>
                    <a:cubicBezTo>
                      <a:pt x="151350" y="71533"/>
                      <a:pt x="152016" y="78676"/>
                      <a:pt x="151921" y="85630"/>
                    </a:cubicBezTo>
                    <a:cubicBezTo>
                      <a:pt x="151636" y="97155"/>
                      <a:pt x="151731" y="105918"/>
                      <a:pt x="152398" y="111823"/>
                    </a:cubicBezTo>
                    <a:cubicBezTo>
                      <a:pt x="159160" y="178498"/>
                      <a:pt x="163352" y="227171"/>
                      <a:pt x="165065" y="257842"/>
                    </a:cubicBezTo>
                    <a:cubicBezTo>
                      <a:pt x="166876" y="289560"/>
                      <a:pt x="167447" y="313849"/>
                      <a:pt x="166876" y="330613"/>
                    </a:cubicBezTo>
                    <a:cubicBezTo>
                      <a:pt x="166876" y="331565"/>
                      <a:pt x="166494" y="332613"/>
                      <a:pt x="165828" y="333756"/>
                    </a:cubicBezTo>
                    <a:lnTo>
                      <a:pt x="155731" y="408527"/>
                    </a:lnTo>
                    <a:cubicBezTo>
                      <a:pt x="145349" y="472535"/>
                      <a:pt x="135729" y="527304"/>
                      <a:pt x="126776" y="572834"/>
                    </a:cubicBezTo>
                    <a:cubicBezTo>
                      <a:pt x="126108" y="576643"/>
                      <a:pt x="123632" y="578453"/>
                      <a:pt x="119441" y="578453"/>
                    </a:cubicBezTo>
                    <a:lnTo>
                      <a:pt x="99248" y="572167"/>
                    </a:lnTo>
                    <a:lnTo>
                      <a:pt x="83532" y="564451"/>
                    </a:lnTo>
                    <a:cubicBezTo>
                      <a:pt x="81817" y="563594"/>
                      <a:pt x="80769" y="561975"/>
                      <a:pt x="80865" y="560165"/>
                    </a:cubicBezTo>
                    <a:lnTo>
                      <a:pt x="88485" y="425005"/>
                    </a:lnTo>
                    <a:lnTo>
                      <a:pt x="95534" y="364617"/>
                    </a:lnTo>
                    <a:cubicBezTo>
                      <a:pt x="91437" y="364522"/>
                      <a:pt x="88199" y="363760"/>
                      <a:pt x="85627" y="362521"/>
                    </a:cubicBezTo>
                    <a:cubicBezTo>
                      <a:pt x="54194" y="344424"/>
                      <a:pt x="33430" y="318611"/>
                      <a:pt x="23144" y="285083"/>
                    </a:cubicBezTo>
                    <a:lnTo>
                      <a:pt x="12285" y="242221"/>
                    </a:lnTo>
                    <a:lnTo>
                      <a:pt x="10475" y="233363"/>
                    </a:lnTo>
                    <a:lnTo>
                      <a:pt x="93" y="178308"/>
                    </a:lnTo>
                    <a:cubicBezTo>
                      <a:pt x="-193" y="177070"/>
                      <a:pt x="188" y="175927"/>
                      <a:pt x="1141" y="174974"/>
                    </a:cubicBezTo>
                    <a:cubicBezTo>
                      <a:pt x="4569" y="171736"/>
                      <a:pt x="9332" y="169069"/>
                      <a:pt x="15714" y="166973"/>
                    </a:cubicBezTo>
                    <a:cubicBezTo>
                      <a:pt x="17238" y="169354"/>
                      <a:pt x="20477" y="170974"/>
                      <a:pt x="25239" y="171640"/>
                    </a:cubicBezTo>
                    <a:cubicBezTo>
                      <a:pt x="27906" y="172021"/>
                      <a:pt x="31335" y="171926"/>
                      <a:pt x="35621" y="171259"/>
                    </a:cubicBezTo>
                    <a:cubicBezTo>
                      <a:pt x="43908" y="170021"/>
                      <a:pt x="52194" y="169164"/>
                      <a:pt x="60481" y="168688"/>
                    </a:cubicBezTo>
                    <a:cubicBezTo>
                      <a:pt x="62767" y="168783"/>
                      <a:pt x="64196" y="166783"/>
                      <a:pt x="64768" y="162687"/>
                    </a:cubicBezTo>
                    <a:cubicBezTo>
                      <a:pt x="67529" y="165163"/>
                      <a:pt x="70578" y="166021"/>
                      <a:pt x="74007" y="165259"/>
                    </a:cubicBezTo>
                    <a:cubicBezTo>
                      <a:pt x="82580" y="169545"/>
                      <a:pt x="85246" y="175260"/>
                      <a:pt x="81722" y="182213"/>
                    </a:cubicBezTo>
                    <a:lnTo>
                      <a:pt x="100391" y="208312"/>
                    </a:lnTo>
                    <a:cubicBezTo>
                      <a:pt x="102963" y="215360"/>
                      <a:pt x="107440" y="219646"/>
                      <a:pt x="113726" y="221170"/>
                    </a:cubicBezTo>
                    <a:cubicBezTo>
                      <a:pt x="115822" y="217932"/>
                      <a:pt x="117060" y="214693"/>
                      <a:pt x="117631" y="211360"/>
                    </a:cubicBezTo>
                    <a:cubicBezTo>
                      <a:pt x="128394" y="143542"/>
                      <a:pt x="136301" y="95726"/>
                      <a:pt x="141253" y="68008"/>
                    </a:cubicBezTo>
                    <a:cubicBezTo>
                      <a:pt x="141634" y="66103"/>
                      <a:pt x="142873" y="63246"/>
                      <a:pt x="145063" y="59436"/>
                    </a:cubicBezTo>
                    <a:close/>
                  </a:path>
                </a:pathLst>
              </a:custGeom>
              <a:solidFill>
                <a:srgbClr val="9FA43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2" name="Freeform: Shape 16461">
                <a:extLst>
                  <a:ext uri="{FF2B5EF4-FFF2-40B4-BE49-F238E27FC236}">
                    <a16:creationId xmlns:a16="http://schemas.microsoft.com/office/drawing/2014/main" id="{E6D4243C-83AC-4AE3-8132-CE136438AF3F}"/>
                  </a:ext>
                </a:extLst>
              </p:cNvPr>
              <p:cNvSpPr/>
              <p:nvPr/>
            </p:nvSpPr>
            <p:spPr>
              <a:xfrm>
                <a:off x="11532139" y="3155203"/>
                <a:ext cx="178465" cy="116253"/>
              </a:xfrm>
              <a:custGeom>
                <a:avLst/>
                <a:gdLst>
                  <a:gd name="connsiteX0" fmla="*/ 178466 w 178465"/>
                  <a:gd name="connsiteY0" fmla="*/ 31766 h 116253"/>
                  <a:gd name="connsiteX1" fmla="*/ 148843 w 178465"/>
                  <a:gd name="connsiteY1" fmla="*/ 57960 h 116253"/>
                  <a:gd name="connsiteX2" fmla="*/ 18732 w 178465"/>
                  <a:gd name="connsiteY2" fmla="*/ 116253 h 116253"/>
                  <a:gd name="connsiteX3" fmla="*/ 6540 w 178465"/>
                  <a:gd name="connsiteY3" fmla="*/ 52817 h 116253"/>
                  <a:gd name="connsiteX4" fmla="*/ 109696 w 178465"/>
                  <a:gd name="connsiteY4" fmla="*/ 48 h 116253"/>
                  <a:gd name="connsiteX5" fmla="*/ 178371 w 178465"/>
                  <a:gd name="connsiteY5" fmla="*/ 31766 h 11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8465" h="116253">
                    <a:moveTo>
                      <a:pt x="178466" y="31766"/>
                    </a:moveTo>
                    <a:cubicBezTo>
                      <a:pt x="168275" y="43196"/>
                      <a:pt x="158368" y="51960"/>
                      <a:pt x="148843" y="57960"/>
                    </a:cubicBezTo>
                    <a:cubicBezTo>
                      <a:pt x="109600" y="82725"/>
                      <a:pt x="66167" y="102156"/>
                      <a:pt x="18732" y="116253"/>
                    </a:cubicBezTo>
                    <a:cubicBezTo>
                      <a:pt x="-1175" y="95870"/>
                      <a:pt x="-5175" y="74724"/>
                      <a:pt x="6540" y="52817"/>
                    </a:cubicBezTo>
                    <a:cubicBezTo>
                      <a:pt x="23875" y="20622"/>
                      <a:pt x="70834" y="1287"/>
                      <a:pt x="109696" y="48"/>
                    </a:cubicBezTo>
                    <a:cubicBezTo>
                      <a:pt x="136937" y="-809"/>
                      <a:pt x="159797" y="9764"/>
                      <a:pt x="178371" y="3176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3" name="Freeform: Shape 16462">
                <a:extLst>
                  <a:ext uri="{FF2B5EF4-FFF2-40B4-BE49-F238E27FC236}">
                    <a16:creationId xmlns:a16="http://schemas.microsoft.com/office/drawing/2014/main" id="{E66F9BBD-16BF-B143-5F26-2362C8DB5C43}"/>
                  </a:ext>
                </a:extLst>
              </p:cNvPr>
              <p:cNvSpPr/>
              <p:nvPr/>
            </p:nvSpPr>
            <p:spPr>
              <a:xfrm>
                <a:off x="11686983" y="3225165"/>
                <a:ext cx="78676" cy="105060"/>
              </a:xfrm>
              <a:custGeom>
                <a:avLst/>
                <a:gdLst>
                  <a:gd name="connsiteX0" fmla="*/ 34671 w 78676"/>
                  <a:gd name="connsiteY0" fmla="*/ 190 h 105060"/>
                  <a:gd name="connsiteX1" fmla="*/ 35719 w 78676"/>
                  <a:gd name="connsiteY1" fmla="*/ 0 h 105060"/>
                  <a:gd name="connsiteX2" fmla="*/ 36862 w 78676"/>
                  <a:gd name="connsiteY2" fmla="*/ 381 h 105060"/>
                  <a:gd name="connsiteX3" fmla="*/ 62769 w 78676"/>
                  <a:gd name="connsiteY3" fmla="*/ 23431 h 105060"/>
                  <a:gd name="connsiteX4" fmla="*/ 78295 w 78676"/>
                  <a:gd name="connsiteY4" fmla="*/ 64103 h 105060"/>
                  <a:gd name="connsiteX5" fmla="*/ 54198 w 78676"/>
                  <a:gd name="connsiteY5" fmla="*/ 104394 h 105060"/>
                  <a:gd name="connsiteX6" fmla="*/ 50197 w 78676"/>
                  <a:gd name="connsiteY6" fmla="*/ 105061 h 105060"/>
                  <a:gd name="connsiteX7" fmla="*/ 49531 w 78676"/>
                  <a:gd name="connsiteY7" fmla="*/ 76200 h 105060"/>
                  <a:gd name="connsiteX8" fmla="*/ 50102 w 78676"/>
                  <a:gd name="connsiteY8" fmla="*/ 72580 h 105060"/>
                  <a:gd name="connsiteX9" fmla="*/ 34480 w 78676"/>
                  <a:gd name="connsiteY9" fmla="*/ 59817 h 105060"/>
                  <a:gd name="connsiteX10" fmla="*/ 39148 w 78676"/>
                  <a:gd name="connsiteY10" fmla="*/ 62293 h 105060"/>
                  <a:gd name="connsiteX11" fmla="*/ 0 w 78676"/>
                  <a:gd name="connsiteY11" fmla="*/ 21622 h 105060"/>
                  <a:gd name="connsiteX12" fmla="*/ 7334 w 78676"/>
                  <a:gd name="connsiteY12" fmla="*/ 18955 h 105060"/>
                  <a:gd name="connsiteX13" fmla="*/ 11049 w 78676"/>
                  <a:gd name="connsiteY13" fmla="*/ 16954 h 105060"/>
                  <a:gd name="connsiteX14" fmla="*/ 31813 w 78676"/>
                  <a:gd name="connsiteY14" fmla="*/ 1619 h 105060"/>
                  <a:gd name="connsiteX15" fmla="*/ 34671 w 78676"/>
                  <a:gd name="connsiteY15" fmla="*/ 476 h 10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8676" h="105060">
                    <a:moveTo>
                      <a:pt x="34671" y="190"/>
                    </a:moveTo>
                    <a:cubicBezTo>
                      <a:pt x="34671" y="190"/>
                      <a:pt x="35337" y="0"/>
                      <a:pt x="35719" y="0"/>
                    </a:cubicBezTo>
                    <a:cubicBezTo>
                      <a:pt x="36195" y="0"/>
                      <a:pt x="36576" y="0"/>
                      <a:pt x="36862" y="381"/>
                    </a:cubicBezTo>
                    <a:cubicBezTo>
                      <a:pt x="49911" y="11239"/>
                      <a:pt x="58579" y="18955"/>
                      <a:pt x="62769" y="23431"/>
                    </a:cubicBezTo>
                    <a:cubicBezTo>
                      <a:pt x="74962" y="36481"/>
                      <a:pt x="80201" y="50006"/>
                      <a:pt x="78295" y="64103"/>
                    </a:cubicBezTo>
                    <a:cubicBezTo>
                      <a:pt x="76295" y="79248"/>
                      <a:pt x="68295" y="92678"/>
                      <a:pt x="54198" y="104394"/>
                    </a:cubicBezTo>
                    <a:lnTo>
                      <a:pt x="50197" y="105061"/>
                    </a:lnTo>
                    <a:lnTo>
                      <a:pt x="49531" y="76200"/>
                    </a:lnTo>
                    <a:cubicBezTo>
                      <a:pt x="49531" y="74962"/>
                      <a:pt x="49720" y="73723"/>
                      <a:pt x="50102" y="72580"/>
                    </a:cubicBezTo>
                    <a:cubicBezTo>
                      <a:pt x="53435" y="62484"/>
                      <a:pt x="34766" y="70485"/>
                      <a:pt x="34480" y="59817"/>
                    </a:cubicBezTo>
                    <a:cubicBezTo>
                      <a:pt x="34480" y="58769"/>
                      <a:pt x="40195" y="62103"/>
                      <a:pt x="39148" y="62293"/>
                    </a:cubicBezTo>
                    <a:cubicBezTo>
                      <a:pt x="18193" y="65151"/>
                      <a:pt x="14097" y="36671"/>
                      <a:pt x="0" y="21622"/>
                    </a:cubicBezTo>
                    <a:cubicBezTo>
                      <a:pt x="3810" y="20669"/>
                      <a:pt x="6287" y="19812"/>
                      <a:pt x="7334" y="18955"/>
                    </a:cubicBezTo>
                    <a:cubicBezTo>
                      <a:pt x="20193" y="23622"/>
                      <a:pt x="2095" y="16192"/>
                      <a:pt x="11049" y="16954"/>
                    </a:cubicBezTo>
                    <a:cubicBezTo>
                      <a:pt x="22099" y="20002"/>
                      <a:pt x="13335" y="27908"/>
                      <a:pt x="31813" y="1619"/>
                    </a:cubicBezTo>
                    <a:cubicBezTo>
                      <a:pt x="33147" y="1238"/>
                      <a:pt x="34100" y="952"/>
                      <a:pt x="34671" y="47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4" name="Freeform: Shape 16463">
                <a:extLst>
                  <a:ext uri="{FF2B5EF4-FFF2-40B4-BE49-F238E27FC236}">
                    <a16:creationId xmlns:a16="http://schemas.microsoft.com/office/drawing/2014/main" id="{72243169-AA56-6603-CFB5-4E35F577F51C}"/>
                  </a:ext>
                </a:extLst>
              </p:cNvPr>
              <p:cNvSpPr/>
              <p:nvPr/>
            </p:nvSpPr>
            <p:spPr>
              <a:xfrm>
                <a:off x="11682125" y="3226498"/>
                <a:ext cx="57947" cy="86497"/>
              </a:xfrm>
              <a:custGeom>
                <a:avLst/>
                <a:gdLst>
                  <a:gd name="connsiteX0" fmla="*/ 36671 w 57947"/>
                  <a:gd name="connsiteY0" fmla="*/ 0 h 86497"/>
                  <a:gd name="connsiteX1" fmla="*/ 30861 w 57947"/>
                  <a:gd name="connsiteY1" fmla="*/ 85915 h 86497"/>
                  <a:gd name="connsiteX2" fmla="*/ 0 w 57947"/>
                  <a:gd name="connsiteY2" fmla="*/ 24384 h 86497"/>
                  <a:gd name="connsiteX3" fmla="*/ 36577 w 57947"/>
                  <a:gd name="connsiteY3" fmla="*/ 0 h 8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947" h="86497">
                    <a:moveTo>
                      <a:pt x="36671" y="0"/>
                    </a:moveTo>
                    <a:cubicBezTo>
                      <a:pt x="63055" y="34290"/>
                      <a:pt x="68961" y="92964"/>
                      <a:pt x="30861" y="85915"/>
                    </a:cubicBezTo>
                    <a:cubicBezTo>
                      <a:pt x="18002" y="83534"/>
                      <a:pt x="24385" y="33338"/>
                      <a:pt x="0" y="24384"/>
                    </a:cubicBezTo>
                    <a:lnTo>
                      <a:pt x="36577" y="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5" name="Freeform: Shape 16464">
                <a:extLst>
                  <a:ext uri="{FF2B5EF4-FFF2-40B4-BE49-F238E27FC236}">
                    <a16:creationId xmlns:a16="http://schemas.microsoft.com/office/drawing/2014/main" id="{3C863799-8448-6A15-40FE-4A906E5B8960}"/>
                  </a:ext>
                </a:extLst>
              </p:cNvPr>
              <p:cNvSpPr/>
              <p:nvPr/>
            </p:nvSpPr>
            <p:spPr>
              <a:xfrm>
                <a:off x="11627643" y="3246596"/>
                <a:ext cx="113754" cy="212788"/>
              </a:xfrm>
              <a:custGeom>
                <a:avLst/>
                <a:gdLst>
                  <a:gd name="connsiteX0" fmla="*/ 59436 w 113754"/>
                  <a:gd name="connsiteY0" fmla="*/ 0 h 212788"/>
                  <a:gd name="connsiteX1" fmla="*/ 88106 w 113754"/>
                  <a:gd name="connsiteY1" fmla="*/ 17335 h 212788"/>
                  <a:gd name="connsiteX2" fmla="*/ 98584 w 113754"/>
                  <a:gd name="connsiteY2" fmla="*/ 3810 h 212788"/>
                  <a:gd name="connsiteX3" fmla="*/ 110680 w 113754"/>
                  <a:gd name="connsiteY3" fmla="*/ 25051 h 212788"/>
                  <a:gd name="connsiteX4" fmla="*/ 109633 w 113754"/>
                  <a:gd name="connsiteY4" fmla="*/ 83534 h 212788"/>
                  <a:gd name="connsiteX5" fmla="*/ 86011 w 113754"/>
                  <a:gd name="connsiteY5" fmla="*/ 93726 h 212788"/>
                  <a:gd name="connsiteX6" fmla="*/ 83820 w 113754"/>
                  <a:gd name="connsiteY6" fmla="*/ 117062 h 212788"/>
                  <a:gd name="connsiteX7" fmla="*/ 44482 w 113754"/>
                  <a:gd name="connsiteY7" fmla="*/ 208407 h 212788"/>
                  <a:gd name="connsiteX8" fmla="*/ 2953 w 113754"/>
                  <a:gd name="connsiteY8" fmla="*/ 212788 h 212788"/>
                  <a:gd name="connsiteX9" fmla="*/ 0 w 113754"/>
                  <a:gd name="connsiteY9" fmla="*/ 151447 h 212788"/>
                  <a:gd name="connsiteX10" fmla="*/ 34385 w 113754"/>
                  <a:gd name="connsiteY10" fmla="*/ 82391 h 212788"/>
                  <a:gd name="connsiteX11" fmla="*/ 28003 w 113754"/>
                  <a:gd name="connsiteY11" fmla="*/ 78962 h 212788"/>
                  <a:gd name="connsiteX12" fmla="*/ 41624 w 113754"/>
                  <a:gd name="connsiteY12" fmla="*/ 69342 h 212788"/>
                  <a:gd name="connsiteX13" fmla="*/ 46101 w 113754"/>
                  <a:gd name="connsiteY13" fmla="*/ 6572 h 212788"/>
                  <a:gd name="connsiteX14" fmla="*/ 59341 w 113754"/>
                  <a:gd name="connsiteY14" fmla="*/ 190 h 212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3754" h="212788">
                    <a:moveTo>
                      <a:pt x="59436" y="0"/>
                    </a:moveTo>
                    <a:cubicBezTo>
                      <a:pt x="67818" y="8858"/>
                      <a:pt x="77343" y="14668"/>
                      <a:pt x="88106" y="17335"/>
                    </a:cubicBezTo>
                    <a:cubicBezTo>
                      <a:pt x="95536" y="19145"/>
                      <a:pt x="90011" y="4953"/>
                      <a:pt x="98584" y="3810"/>
                    </a:cubicBezTo>
                    <a:cubicBezTo>
                      <a:pt x="99631" y="3619"/>
                      <a:pt x="110585" y="24003"/>
                      <a:pt x="110680" y="25051"/>
                    </a:cubicBezTo>
                    <a:cubicBezTo>
                      <a:pt x="116109" y="44672"/>
                      <a:pt x="113443" y="56959"/>
                      <a:pt x="109633" y="83534"/>
                    </a:cubicBezTo>
                    <a:cubicBezTo>
                      <a:pt x="101060" y="83820"/>
                      <a:pt x="93155" y="87154"/>
                      <a:pt x="86011" y="93726"/>
                    </a:cubicBezTo>
                    <a:cubicBezTo>
                      <a:pt x="80676" y="96012"/>
                      <a:pt x="80010" y="103727"/>
                      <a:pt x="83820" y="117062"/>
                    </a:cubicBezTo>
                    <a:cubicBezTo>
                      <a:pt x="87534" y="156305"/>
                      <a:pt x="74391" y="186690"/>
                      <a:pt x="44482" y="208407"/>
                    </a:cubicBezTo>
                    <a:lnTo>
                      <a:pt x="2953" y="212788"/>
                    </a:lnTo>
                    <a:cubicBezTo>
                      <a:pt x="5429" y="191071"/>
                      <a:pt x="4476" y="170593"/>
                      <a:pt x="0" y="151447"/>
                    </a:cubicBezTo>
                    <a:cubicBezTo>
                      <a:pt x="17145" y="131445"/>
                      <a:pt x="28575" y="108394"/>
                      <a:pt x="34385" y="82391"/>
                    </a:cubicBezTo>
                    <a:cubicBezTo>
                      <a:pt x="34862" y="79724"/>
                      <a:pt x="32671" y="78581"/>
                      <a:pt x="28003" y="78962"/>
                    </a:cubicBezTo>
                    <a:cubicBezTo>
                      <a:pt x="35814" y="79629"/>
                      <a:pt x="40386" y="76486"/>
                      <a:pt x="41624" y="69342"/>
                    </a:cubicBezTo>
                    <a:cubicBezTo>
                      <a:pt x="45053" y="49339"/>
                      <a:pt x="46577" y="28480"/>
                      <a:pt x="46101" y="6572"/>
                    </a:cubicBezTo>
                    <a:lnTo>
                      <a:pt x="59341" y="19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6" name="Freeform: Shape 16465">
                <a:extLst>
                  <a:ext uri="{FF2B5EF4-FFF2-40B4-BE49-F238E27FC236}">
                    <a16:creationId xmlns:a16="http://schemas.microsoft.com/office/drawing/2014/main" id="{908F5923-8FD9-4010-4BAE-73D5D77EDCCC}"/>
                  </a:ext>
                </a:extLst>
              </p:cNvPr>
              <p:cNvSpPr/>
              <p:nvPr/>
            </p:nvSpPr>
            <p:spPr>
              <a:xfrm>
                <a:off x="11475195" y="3252978"/>
                <a:ext cx="211888" cy="171151"/>
              </a:xfrm>
              <a:custGeom>
                <a:avLst/>
                <a:gdLst>
                  <a:gd name="connsiteX0" fmla="*/ 198644 w 211888"/>
                  <a:gd name="connsiteY0" fmla="*/ 0 h 171151"/>
                  <a:gd name="connsiteX1" fmla="*/ 44339 w 211888"/>
                  <a:gd name="connsiteY1" fmla="*/ 165259 h 171151"/>
                  <a:gd name="connsiteX2" fmla="*/ 32719 w 211888"/>
                  <a:gd name="connsiteY2" fmla="*/ 160592 h 171151"/>
                  <a:gd name="connsiteX3" fmla="*/ 33385 w 211888"/>
                  <a:gd name="connsiteY3" fmla="*/ 66104 h 171151"/>
                  <a:gd name="connsiteX4" fmla="*/ 54340 w 211888"/>
                  <a:gd name="connsiteY4" fmla="*/ 53721 h 171151"/>
                  <a:gd name="connsiteX5" fmla="*/ 198453 w 211888"/>
                  <a:gd name="connsiteY5" fmla="*/ 95 h 17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1888" h="171151">
                    <a:moveTo>
                      <a:pt x="198644" y="0"/>
                    </a:moveTo>
                    <a:cubicBezTo>
                      <a:pt x="239316" y="44386"/>
                      <a:pt x="185881" y="203549"/>
                      <a:pt x="44339" y="165259"/>
                    </a:cubicBezTo>
                    <a:cubicBezTo>
                      <a:pt x="40815" y="163735"/>
                      <a:pt x="36910" y="162211"/>
                      <a:pt x="32719" y="160592"/>
                    </a:cubicBezTo>
                    <a:cubicBezTo>
                      <a:pt x="-16526" y="142018"/>
                      <a:pt x="-5096" y="87725"/>
                      <a:pt x="33385" y="66104"/>
                    </a:cubicBezTo>
                    <a:cubicBezTo>
                      <a:pt x="43672" y="60293"/>
                      <a:pt x="50720" y="56102"/>
                      <a:pt x="54340" y="53721"/>
                    </a:cubicBezTo>
                    <a:cubicBezTo>
                      <a:pt x="104157" y="39338"/>
                      <a:pt x="152162" y="21431"/>
                      <a:pt x="198453" y="95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7" name="Freeform: Shape 16466">
                <a:extLst>
                  <a:ext uri="{FF2B5EF4-FFF2-40B4-BE49-F238E27FC236}">
                    <a16:creationId xmlns:a16="http://schemas.microsoft.com/office/drawing/2014/main" id="{8D51AD86-A442-C33A-01C0-A98419FECC99}"/>
                  </a:ext>
                </a:extLst>
              </p:cNvPr>
              <p:cNvSpPr/>
              <p:nvPr/>
            </p:nvSpPr>
            <p:spPr>
              <a:xfrm>
                <a:off x="11627133" y="3329273"/>
                <a:ext cx="162689" cy="278987"/>
              </a:xfrm>
              <a:custGeom>
                <a:avLst/>
                <a:gdLst>
                  <a:gd name="connsiteX0" fmla="*/ 114143 w 162689"/>
                  <a:gd name="connsiteY0" fmla="*/ 191 h 278987"/>
                  <a:gd name="connsiteX1" fmla="*/ 113857 w 162689"/>
                  <a:gd name="connsiteY1" fmla="*/ 2191 h 278987"/>
                  <a:gd name="connsiteX2" fmla="*/ 114714 w 162689"/>
                  <a:gd name="connsiteY2" fmla="*/ 3810 h 278987"/>
                  <a:gd name="connsiteX3" fmla="*/ 131764 w 162689"/>
                  <a:gd name="connsiteY3" fmla="*/ 19145 h 278987"/>
                  <a:gd name="connsiteX4" fmla="*/ 138145 w 162689"/>
                  <a:gd name="connsiteY4" fmla="*/ 34576 h 278987"/>
                  <a:gd name="connsiteX5" fmla="*/ 140337 w 162689"/>
                  <a:gd name="connsiteY5" fmla="*/ 58198 h 278987"/>
                  <a:gd name="connsiteX6" fmla="*/ 145100 w 162689"/>
                  <a:gd name="connsiteY6" fmla="*/ 65532 h 278987"/>
                  <a:gd name="connsiteX7" fmla="*/ 162053 w 162689"/>
                  <a:gd name="connsiteY7" fmla="*/ 75724 h 278987"/>
                  <a:gd name="connsiteX8" fmla="*/ 155005 w 162689"/>
                  <a:gd name="connsiteY8" fmla="*/ 113252 h 278987"/>
                  <a:gd name="connsiteX9" fmla="*/ 140337 w 162689"/>
                  <a:gd name="connsiteY9" fmla="*/ 126206 h 278987"/>
                  <a:gd name="connsiteX10" fmla="*/ 92235 w 162689"/>
                  <a:gd name="connsiteY10" fmla="*/ 166783 h 278987"/>
                  <a:gd name="connsiteX11" fmla="*/ 72042 w 162689"/>
                  <a:gd name="connsiteY11" fmla="*/ 202883 h 278987"/>
                  <a:gd name="connsiteX12" fmla="*/ 54802 w 162689"/>
                  <a:gd name="connsiteY12" fmla="*/ 220028 h 278987"/>
                  <a:gd name="connsiteX13" fmla="*/ 22227 w 162689"/>
                  <a:gd name="connsiteY13" fmla="*/ 255079 h 278987"/>
                  <a:gd name="connsiteX14" fmla="*/ 9273 w 162689"/>
                  <a:gd name="connsiteY14" fmla="*/ 278987 h 278987"/>
                  <a:gd name="connsiteX15" fmla="*/ 21084 w 162689"/>
                  <a:gd name="connsiteY15" fmla="*/ 173546 h 278987"/>
                  <a:gd name="connsiteX16" fmla="*/ 60707 w 162689"/>
                  <a:gd name="connsiteY16" fmla="*/ 118300 h 278987"/>
                  <a:gd name="connsiteX17" fmla="*/ 59184 w 162689"/>
                  <a:gd name="connsiteY17" fmla="*/ 116872 h 278987"/>
                  <a:gd name="connsiteX18" fmla="*/ 44896 w 162689"/>
                  <a:gd name="connsiteY18" fmla="*/ 125540 h 278987"/>
                  <a:gd name="connsiteX19" fmla="*/ 84235 w 162689"/>
                  <a:gd name="connsiteY19" fmla="*/ 34195 h 278987"/>
                  <a:gd name="connsiteX20" fmla="*/ 110047 w 162689"/>
                  <a:gd name="connsiteY20" fmla="*/ 667 h 278987"/>
                  <a:gd name="connsiteX21" fmla="*/ 114048 w 162689"/>
                  <a:gd name="connsiteY21" fmla="*/ 0 h 278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62689" h="278987">
                    <a:moveTo>
                      <a:pt x="114143" y="191"/>
                    </a:moveTo>
                    <a:cubicBezTo>
                      <a:pt x="113857" y="857"/>
                      <a:pt x="113762" y="1524"/>
                      <a:pt x="113857" y="2191"/>
                    </a:cubicBezTo>
                    <a:cubicBezTo>
                      <a:pt x="113857" y="2858"/>
                      <a:pt x="114237" y="3429"/>
                      <a:pt x="114714" y="3810"/>
                    </a:cubicBezTo>
                    <a:cubicBezTo>
                      <a:pt x="120715" y="8572"/>
                      <a:pt x="126334" y="13716"/>
                      <a:pt x="131764" y="19145"/>
                    </a:cubicBezTo>
                    <a:cubicBezTo>
                      <a:pt x="135479" y="22765"/>
                      <a:pt x="137574" y="27908"/>
                      <a:pt x="138145" y="34576"/>
                    </a:cubicBezTo>
                    <a:cubicBezTo>
                      <a:pt x="139479" y="49244"/>
                      <a:pt x="140242" y="57150"/>
                      <a:pt x="140337" y="58198"/>
                    </a:cubicBezTo>
                    <a:cubicBezTo>
                      <a:pt x="140717" y="61246"/>
                      <a:pt x="142528" y="64008"/>
                      <a:pt x="145100" y="65532"/>
                    </a:cubicBezTo>
                    <a:lnTo>
                      <a:pt x="162053" y="75724"/>
                    </a:lnTo>
                    <a:cubicBezTo>
                      <a:pt x="163959" y="90107"/>
                      <a:pt x="161578" y="102584"/>
                      <a:pt x="155005" y="113252"/>
                    </a:cubicBezTo>
                    <a:cubicBezTo>
                      <a:pt x="152148" y="118015"/>
                      <a:pt x="147290" y="122301"/>
                      <a:pt x="140337" y="126206"/>
                    </a:cubicBezTo>
                    <a:cubicBezTo>
                      <a:pt x="121477" y="136970"/>
                      <a:pt x="105475" y="150495"/>
                      <a:pt x="92235" y="166783"/>
                    </a:cubicBezTo>
                    <a:cubicBezTo>
                      <a:pt x="83567" y="177546"/>
                      <a:pt x="77948" y="192405"/>
                      <a:pt x="72042" y="202883"/>
                    </a:cubicBezTo>
                    <a:cubicBezTo>
                      <a:pt x="69566" y="207454"/>
                      <a:pt x="63756" y="213074"/>
                      <a:pt x="54802" y="220028"/>
                    </a:cubicBezTo>
                    <a:cubicBezTo>
                      <a:pt x="43849" y="228505"/>
                      <a:pt x="32990" y="240125"/>
                      <a:pt x="22227" y="255079"/>
                    </a:cubicBezTo>
                    <a:cubicBezTo>
                      <a:pt x="15749" y="264224"/>
                      <a:pt x="11368" y="272225"/>
                      <a:pt x="9273" y="278987"/>
                    </a:cubicBezTo>
                    <a:cubicBezTo>
                      <a:pt x="-7587" y="245840"/>
                      <a:pt x="-157" y="203549"/>
                      <a:pt x="21084" y="173546"/>
                    </a:cubicBezTo>
                    <a:cubicBezTo>
                      <a:pt x="34513" y="154686"/>
                      <a:pt x="47753" y="136208"/>
                      <a:pt x="60707" y="118300"/>
                    </a:cubicBezTo>
                    <a:cubicBezTo>
                      <a:pt x="62708" y="115443"/>
                      <a:pt x="62231" y="114967"/>
                      <a:pt x="59184" y="116872"/>
                    </a:cubicBezTo>
                    <a:lnTo>
                      <a:pt x="44896" y="125540"/>
                    </a:lnTo>
                    <a:cubicBezTo>
                      <a:pt x="74138" y="104489"/>
                      <a:pt x="83758" y="77248"/>
                      <a:pt x="84235" y="34195"/>
                    </a:cubicBezTo>
                    <a:cubicBezTo>
                      <a:pt x="74805" y="15716"/>
                      <a:pt x="89949" y="-667"/>
                      <a:pt x="110047" y="667"/>
                    </a:cubicBezTo>
                    <a:lnTo>
                      <a:pt x="114048" y="0"/>
                    </a:ln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68" name="Freeform: Shape 16467">
                <a:extLst>
                  <a:ext uri="{FF2B5EF4-FFF2-40B4-BE49-F238E27FC236}">
                    <a16:creationId xmlns:a16="http://schemas.microsoft.com/office/drawing/2014/main" id="{3F387151-578B-7010-EAFF-F4ED7AD97764}"/>
                  </a:ext>
                </a:extLst>
              </p:cNvPr>
              <p:cNvSpPr/>
              <p:nvPr/>
            </p:nvSpPr>
            <p:spPr>
              <a:xfrm>
                <a:off x="11471400" y="3396900"/>
                <a:ext cx="164186" cy="758189"/>
              </a:xfrm>
              <a:custGeom>
                <a:avLst/>
                <a:gdLst>
                  <a:gd name="connsiteX0" fmla="*/ 161862 w 164186"/>
                  <a:gd name="connsiteY0" fmla="*/ 0 h 758189"/>
                  <a:gd name="connsiteX1" fmla="*/ 122048 w 164186"/>
                  <a:gd name="connsiteY1" fmla="*/ 172212 h 758189"/>
                  <a:gd name="connsiteX2" fmla="*/ 103665 w 164186"/>
                  <a:gd name="connsiteY2" fmla="*/ 319278 h 758189"/>
                  <a:gd name="connsiteX3" fmla="*/ 105380 w 164186"/>
                  <a:gd name="connsiteY3" fmla="*/ 394144 h 758189"/>
                  <a:gd name="connsiteX4" fmla="*/ 107952 w 164186"/>
                  <a:gd name="connsiteY4" fmla="*/ 529971 h 758189"/>
                  <a:gd name="connsiteX5" fmla="*/ 104141 w 164186"/>
                  <a:gd name="connsiteY5" fmla="*/ 621697 h 758189"/>
                  <a:gd name="connsiteX6" fmla="*/ 100331 w 164186"/>
                  <a:gd name="connsiteY6" fmla="*/ 749808 h 758189"/>
                  <a:gd name="connsiteX7" fmla="*/ 90901 w 164186"/>
                  <a:gd name="connsiteY7" fmla="*/ 758190 h 758189"/>
                  <a:gd name="connsiteX8" fmla="*/ 3938 w 164186"/>
                  <a:gd name="connsiteY8" fmla="*/ 747998 h 758189"/>
                  <a:gd name="connsiteX9" fmla="*/ 33 w 164186"/>
                  <a:gd name="connsiteY9" fmla="*/ 742759 h 758189"/>
                  <a:gd name="connsiteX10" fmla="*/ 26989 w 164186"/>
                  <a:gd name="connsiteY10" fmla="*/ 592741 h 758189"/>
                  <a:gd name="connsiteX11" fmla="*/ 23084 w 164186"/>
                  <a:gd name="connsiteY11" fmla="*/ 586645 h 758189"/>
                  <a:gd name="connsiteX12" fmla="*/ 30418 w 164186"/>
                  <a:gd name="connsiteY12" fmla="*/ 581025 h 758189"/>
                  <a:gd name="connsiteX13" fmla="*/ 59373 w 164186"/>
                  <a:gd name="connsiteY13" fmla="*/ 416719 h 758189"/>
                  <a:gd name="connsiteX14" fmla="*/ 69470 w 164186"/>
                  <a:gd name="connsiteY14" fmla="*/ 341947 h 758189"/>
                  <a:gd name="connsiteX15" fmla="*/ 70518 w 164186"/>
                  <a:gd name="connsiteY15" fmla="*/ 338804 h 758189"/>
                  <a:gd name="connsiteX16" fmla="*/ 68709 w 164186"/>
                  <a:gd name="connsiteY16" fmla="*/ 266033 h 758189"/>
                  <a:gd name="connsiteX17" fmla="*/ 56040 w 164186"/>
                  <a:gd name="connsiteY17" fmla="*/ 120015 h 758189"/>
                  <a:gd name="connsiteX18" fmla="*/ 55564 w 164186"/>
                  <a:gd name="connsiteY18" fmla="*/ 93821 h 758189"/>
                  <a:gd name="connsiteX19" fmla="*/ 53372 w 164186"/>
                  <a:gd name="connsiteY19" fmla="*/ 72485 h 758189"/>
                  <a:gd name="connsiteX20" fmla="*/ 51849 w 164186"/>
                  <a:gd name="connsiteY20" fmla="*/ 69247 h 758189"/>
                  <a:gd name="connsiteX21" fmla="*/ 48610 w 164186"/>
                  <a:gd name="connsiteY21" fmla="*/ 67818 h 758189"/>
                  <a:gd name="connsiteX22" fmla="*/ 50991 w 164186"/>
                  <a:gd name="connsiteY22" fmla="*/ 58674 h 758189"/>
                  <a:gd name="connsiteX23" fmla="*/ 48039 w 164186"/>
                  <a:gd name="connsiteY23" fmla="*/ 21526 h 758189"/>
                  <a:gd name="connsiteX24" fmla="*/ 161767 w 164186"/>
                  <a:gd name="connsiteY24" fmla="*/ 190 h 758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4186" h="758189">
                    <a:moveTo>
                      <a:pt x="161862" y="0"/>
                    </a:moveTo>
                    <a:cubicBezTo>
                      <a:pt x="174245" y="52864"/>
                      <a:pt x="133669" y="119634"/>
                      <a:pt x="122048" y="172212"/>
                    </a:cubicBezTo>
                    <a:cubicBezTo>
                      <a:pt x="110904" y="223266"/>
                      <a:pt x="104808" y="272320"/>
                      <a:pt x="103665" y="319278"/>
                    </a:cubicBezTo>
                    <a:cubicBezTo>
                      <a:pt x="103379" y="333470"/>
                      <a:pt x="103951" y="358426"/>
                      <a:pt x="105380" y="394144"/>
                    </a:cubicBezTo>
                    <a:cubicBezTo>
                      <a:pt x="107380" y="444055"/>
                      <a:pt x="108236" y="489299"/>
                      <a:pt x="107952" y="529971"/>
                    </a:cubicBezTo>
                    <a:cubicBezTo>
                      <a:pt x="107761" y="556451"/>
                      <a:pt x="106427" y="587026"/>
                      <a:pt x="104141" y="621697"/>
                    </a:cubicBezTo>
                    <a:cubicBezTo>
                      <a:pt x="102522" y="664273"/>
                      <a:pt x="101283" y="706946"/>
                      <a:pt x="100331" y="749808"/>
                    </a:cubicBezTo>
                    <a:cubicBezTo>
                      <a:pt x="100236" y="755428"/>
                      <a:pt x="97093" y="758190"/>
                      <a:pt x="90901" y="758190"/>
                    </a:cubicBezTo>
                    <a:cubicBezTo>
                      <a:pt x="62231" y="758190"/>
                      <a:pt x="33275" y="754761"/>
                      <a:pt x="3938" y="747998"/>
                    </a:cubicBezTo>
                    <a:cubicBezTo>
                      <a:pt x="1366" y="747427"/>
                      <a:pt x="-253" y="745141"/>
                      <a:pt x="33" y="742759"/>
                    </a:cubicBezTo>
                    <a:cubicBezTo>
                      <a:pt x="6796" y="692848"/>
                      <a:pt x="15749" y="642842"/>
                      <a:pt x="26989" y="592741"/>
                    </a:cubicBezTo>
                    <a:cubicBezTo>
                      <a:pt x="27941" y="588645"/>
                      <a:pt x="26608" y="586645"/>
                      <a:pt x="23084" y="586645"/>
                    </a:cubicBezTo>
                    <a:cubicBezTo>
                      <a:pt x="27274" y="586645"/>
                      <a:pt x="29751" y="584835"/>
                      <a:pt x="30418" y="581025"/>
                    </a:cubicBezTo>
                    <a:cubicBezTo>
                      <a:pt x="39371" y="535496"/>
                      <a:pt x="48991" y="480727"/>
                      <a:pt x="59373" y="416719"/>
                    </a:cubicBezTo>
                    <a:lnTo>
                      <a:pt x="69470" y="341947"/>
                    </a:lnTo>
                    <a:cubicBezTo>
                      <a:pt x="70136" y="340805"/>
                      <a:pt x="70518" y="339661"/>
                      <a:pt x="70518" y="338804"/>
                    </a:cubicBezTo>
                    <a:cubicBezTo>
                      <a:pt x="71184" y="322040"/>
                      <a:pt x="70518" y="297751"/>
                      <a:pt x="68709" y="266033"/>
                    </a:cubicBezTo>
                    <a:cubicBezTo>
                      <a:pt x="66994" y="235363"/>
                      <a:pt x="62802" y="186690"/>
                      <a:pt x="56040" y="120015"/>
                    </a:cubicBezTo>
                    <a:cubicBezTo>
                      <a:pt x="55469" y="114014"/>
                      <a:pt x="55278" y="105346"/>
                      <a:pt x="55564" y="93821"/>
                    </a:cubicBezTo>
                    <a:cubicBezTo>
                      <a:pt x="55754" y="86868"/>
                      <a:pt x="54992" y="79724"/>
                      <a:pt x="53372" y="72485"/>
                    </a:cubicBezTo>
                    <a:cubicBezTo>
                      <a:pt x="52992" y="70771"/>
                      <a:pt x="52420" y="69628"/>
                      <a:pt x="51849" y="69247"/>
                    </a:cubicBezTo>
                    <a:cubicBezTo>
                      <a:pt x="50991" y="68675"/>
                      <a:pt x="49848" y="68199"/>
                      <a:pt x="48610" y="67818"/>
                    </a:cubicBezTo>
                    <a:cubicBezTo>
                      <a:pt x="49563" y="64865"/>
                      <a:pt x="51182" y="61913"/>
                      <a:pt x="50991" y="58674"/>
                    </a:cubicBezTo>
                    <a:cubicBezTo>
                      <a:pt x="50039" y="46387"/>
                      <a:pt x="49087" y="34004"/>
                      <a:pt x="48039" y="21526"/>
                    </a:cubicBezTo>
                    <a:cubicBezTo>
                      <a:pt x="87568" y="28575"/>
                      <a:pt x="129288" y="20764"/>
                      <a:pt x="161767" y="190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469" name="Graphic 1736">
                <a:extLst>
                  <a:ext uri="{FF2B5EF4-FFF2-40B4-BE49-F238E27FC236}">
                    <a16:creationId xmlns:a16="http://schemas.microsoft.com/office/drawing/2014/main" id="{28260FFD-DE71-90AE-80C5-ED88484878AD}"/>
                  </a:ext>
                </a:extLst>
              </p:cNvPr>
              <p:cNvGrpSpPr/>
              <p:nvPr/>
            </p:nvGrpSpPr>
            <p:grpSpPr>
              <a:xfrm>
                <a:off x="12094199" y="3310128"/>
                <a:ext cx="80558" cy="194119"/>
                <a:chOff x="12094199" y="3310128"/>
                <a:chExt cx="80558" cy="194119"/>
              </a:xfrm>
            </p:grpSpPr>
            <p:grpSp>
              <p:nvGrpSpPr>
                <p:cNvPr id="16491" name="Graphic 1736">
                  <a:extLst>
                    <a:ext uri="{FF2B5EF4-FFF2-40B4-BE49-F238E27FC236}">
                      <a16:creationId xmlns:a16="http://schemas.microsoft.com/office/drawing/2014/main" id="{AECF2979-3E81-0453-0CBB-A9194E9587AB}"/>
                    </a:ext>
                  </a:extLst>
                </p:cNvPr>
                <p:cNvGrpSpPr/>
                <p:nvPr/>
              </p:nvGrpSpPr>
              <p:grpSpPr>
                <a:xfrm>
                  <a:off x="12108648" y="3310128"/>
                  <a:ext cx="46747" cy="106965"/>
                  <a:chOff x="12108648" y="3310128"/>
                  <a:chExt cx="46747" cy="106965"/>
                </a:xfrm>
              </p:grpSpPr>
              <p:sp>
                <p:nvSpPr>
                  <p:cNvPr id="16494" name="Freeform: Shape 16493">
                    <a:extLst>
                      <a:ext uri="{FF2B5EF4-FFF2-40B4-BE49-F238E27FC236}">
                        <a16:creationId xmlns:a16="http://schemas.microsoft.com/office/drawing/2014/main" id="{A6ED61E4-1788-760C-9ADC-C3F06BDA875F}"/>
                      </a:ext>
                    </a:extLst>
                  </p:cNvPr>
                  <p:cNvSpPr/>
                  <p:nvPr/>
                </p:nvSpPr>
                <p:spPr>
                  <a:xfrm>
                    <a:off x="12108648" y="3310128"/>
                    <a:ext cx="46747" cy="106965"/>
                  </a:xfrm>
                  <a:custGeom>
                    <a:avLst/>
                    <a:gdLst>
                      <a:gd name="connsiteX0" fmla="*/ 31345 w 46747"/>
                      <a:gd name="connsiteY0" fmla="*/ 101155 h 106965"/>
                      <a:gd name="connsiteX1" fmla="*/ 23058 w 46747"/>
                      <a:gd name="connsiteY1" fmla="*/ 99727 h 106965"/>
                      <a:gd name="connsiteX2" fmla="*/ 22486 w 46747"/>
                      <a:gd name="connsiteY2" fmla="*/ 104489 h 106965"/>
                      <a:gd name="connsiteX3" fmla="*/ 22010 w 46747"/>
                      <a:gd name="connsiteY3" fmla="*/ 106108 h 106965"/>
                      <a:gd name="connsiteX4" fmla="*/ 20200 w 46747"/>
                      <a:gd name="connsiteY4" fmla="*/ 106966 h 106965"/>
                      <a:gd name="connsiteX5" fmla="*/ 19343 w 46747"/>
                      <a:gd name="connsiteY5" fmla="*/ 100393 h 106965"/>
                      <a:gd name="connsiteX6" fmla="*/ 19057 w 46747"/>
                      <a:gd name="connsiteY6" fmla="*/ 99346 h 106965"/>
                      <a:gd name="connsiteX7" fmla="*/ 12485 w 46747"/>
                      <a:gd name="connsiteY7" fmla="*/ 93059 h 106965"/>
                      <a:gd name="connsiteX8" fmla="*/ 7532 w 46747"/>
                      <a:gd name="connsiteY8" fmla="*/ 84677 h 106965"/>
                      <a:gd name="connsiteX9" fmla="*/ 2674 w 46747"/>
                      <a:gd name="connsiteY9" fmla="*/ 59626 h 106965"/>
                      <a:gd name="connsiteX10" fmla="*/ 7 w 46747"/>
                      <a:gd name="connsiteY10" fmla="*/ 2191 h 106965"/>
                      <a:gd name="connsiteX11" fmla="*/ 2388 w 46747"/>
                      <a:gd name="connsiteY11" fmla="*/ 0 h 106965"/>
                      <a:gd name="connsiteX12" fmla="*/ 45156 w 46747"/>
                      <a:gd name="connsiteY12" fmla="*/ 0 h 106965"/>
                      <a:gd name="connsiteX13" fmla="*/ 45917 w 46747"/>
                      <a:gd name="connsiteY13" fmla="*/ 667 h 106965"/>
                      <a:gd name="connsiteX14" fmla="*/ 43156 w 46747"/>
                      <a:gd name="connsiteY14" fmla="*/ 83915 h 106965"/>
                      <a:gd name="connsiteX15" fmla="*/ 40870 w 46747"/>
                      <a:gd name="connsiteY15" fmla="*/ 89535 h 106965"/>
                      <a:gd name="connsiteX16" fmla="*/ 37155 w 46747"/>
                      <a:gd name="connsiteY16" fmla="*/ 94488 h 106965"/>
                      <a:gd name="connsiteX17" fmla="*/ 31249 w 46747"/>
                      <a:gd name="connsiteY17" fmla="*/ 101060 h 106965"/>
                      <a:gd name="connsiteX18" fmla="*/ 31249 w 46747"/>
                      <a:gd name="connsiteY18" fmla="*/ 101060 h 106965"/>
                      <a:gd name="connsiteX19" fmla="*/ 25249 w 46747"/>
                      <a:gd name="connsiteY19" fmla="*/ 96583 h 106965"/>
                      <a:gd name="connsiteX20" fmla="*/ 37726 w 46747"/>
                      <a:gd name="connsiteY20" fmla="*/ 89821 h 106965"/>
                      <a:gd name="connsiteX21" fmla="*/ 42108 w 46747"/>
                      <a:gd name="connsiteY21" fmla="*/ 75819 h 106965"/>
                      <a:gd name="connsiteX22" fmla="*/ 43917 w 46747"/>
                      <a:gd name="connsiteY22" fmla="*/ 17717 h 106965"/>
                      <a:gd name="connsiteX23" fmla="*/ 41822 w 46747"/>
                      <a:gd name="connsiteY23" fmla="*/ 16002 h 106965"/>
                      <a:gd name="connsiteX24" fmla="*/ 5342 w 46747"/>
                      <a:gd name="connsiteY24" fmla="*/ 17717 h 106965"/>
                      <a:gd name="connsiteX25" fmla="*/ 4293 w 46747"/>
                      <a:gd name="connsiteY25" fmla="*/ 18669 h 106965"/>
                      <a:gd name="connsiteX26" fmla="*/ 8960 w 46747"/>
                      <a:gd name="connsiteY26" fmla="*/ 78581 h 106965"/>
                      <a:gd name="connsiteX27" fmla="*/ 16485 w 46747"/>
                      <a:gd name="connsiteY27" fmla="*/ 92011 h 106965"/>
                      <a:gd name="connsiteX28" fmla="*/ 21248 w 46747"/>
                      <a:gd name="connsiteY28" fmla="*/ 95536 h 106965"/>
                      <a:gd name="connsiteX29" fmla="*/ 25249 w 46747"/>
                      <a:gd name="connsiteY29" fmla="*/ 96679 h 106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6747" h="106965">
                        <a:moveTo>
                          <a:pt x="31345" y="101155"/>
                        </a:moveTo>
                        <a:cubicBezTo>
                          <a:pt x="30677" y="98012"/>
                          <a:pt x="27916" y="97536"/>
                          <a:pt x="23058" y="99727"/>
                        </a:cubicBezTo>
                        <a:cubicBezTo>
                          <a:pt x="22772" y="101441"/>
                          <a:pt x="22581" y="102965"/>
                          <a:pt x="22486" y="104489"/>
                        </a:cubicBezTo>
                        <a:cubicBezTo>
                          <a:pt x="22486" y="105251"/>
                          <a:pt x="22295" y="105727"/>
                          <a:pt x="22010" y="106108"/>
                        </a:cubicBezTo>
                        <a:cubicBezTo>
                          <a:pt x="21534" y="106680"/>
                          <a:pt x="20962" y="106871"/>
                          <a:pt x="20200" y="106966"/>
                        </a:cubicBezTo>
                        <a:cubicBezTo>
                          <a:pt x="19343" y="104870"/>
                          <a:pt x="19057" y="102679"/>
                          <a:pt x="19343" y="100393"/>
                        </a:cubicBezTo>
                        <a:cubicBezTo>
                          <a:pt x="19343" y="100013"/>
                          <a:pt x="19343" y="99631"/>
                          <a:pt x="19057" y="99346"/>
                        </a:cubicBezTo>
                        <a:cubicBezTo>
                          <a:pt x="17153" y="96964"/>
                          <a:pt x="14961" y="94869"/>
                          <a:pt x="12485" y="93059"/>
                        </a:cubicBezTo>
                        <a:cubicBezTo>
                          <a:pt x="10389" y="91440"/>
                          <a:pt x="8771" y="88678"/>
                          <a:pt x="7532" y="84677"/>
                        </a:cubicBezTo>
                        <a:cubicBezTo>
                          <a:pt x="5056" y="76105"/>
                          <a:pt x="3436" y="67723"/>
                          <a:pt x="2674" y="59626"/>
                        </a:cubicBezTo>
                        <a:cubicBezTo>
                          <a:pt x="769" y="38957"/>
                          <a:pt x="-88" y="19907"/>
                          <a:pt x="7" y="2191"/>
                        </a:cubicBezTo>
                        <a:cubicBezTo>
                          <a:pt x="7" y="952"/>
                          <a:pt x="1055" y="0"/>
                          <a:pt x="2388" y="0"/>
                        </a:cubicBezTo>
                        <a:lnTo>
                          <a:pt x="45156" y="0"/>
                        </a:lnTo>
                        <a:cubicBezTo>
                          <a:pt x="45156" y="0"/>
                          <a:pt x="45917" y="286"/>
                          <a:pt x="45917" y="667"/>
                        </a:cubicBezTo>
                        <a:cubicBezTo>
                          <a:pt x="47632" y="28670"/>
                          <a:pt x="46680" y="56388"/>
                          <a:pt x="43156" y="83915"/>
                        </a:cubicBezTo>
                        <a:cubicBezTo>
                          <a:pt x="42965" y="85249"/>
                          <a:pt x="42203" y="87154"/>
                          <a:pt x="40870" y="89535"/>
                        </a:cubicBezTo>
                        <a:cubicBezTo>
                          <a:pt x="40012" y="91059"/>
                          <a:pt x="38773" y="92678"/>
                          <a:pt x="37155" y="94488"/>
                        </a:cubicBezTo>
                        <a:cubicBezTo>
                          <a:pt x="35154" y="96679"/>
                          <a:pt x="33154" y="98869"/>
                          <a:pt x="31249" y="101060"/>
                        </a:cubicBezTo>
                        <a:lnTo>
                          <a:pt x="31249" y="101060"/>
                        </a:lnTo>
                        <a:close/>
                        <a:moveTo>
                          <a:pt x="25249" y="96583"/>
                        </a:moveTo>
                        <a:cubicBezTo>
                          <a:pt x="30677" y="96202"/>
                          <a:pt x="34869" y="93917"/>
                          <a:pt x="37726" y="89821"/>
                        </a:cubicBezTo>
                        <a:cubicBezTo>
                          <a:pt x="39822" y="86773"/>
                          <a:pt x="41250" y="82105"/>
                          <a:pt x="42108" y="75819"/>
                        </a:cubicBezTo>
                        <a:cubicBezTo>
                          <a:pt x="44394" y="57817"/>
                          <a:pt x="45060" y="38481"/>
                          <a:pt x="43917" y="17717"/>
                        </a:cubicBezTo>
                        <a:cubicBezTo>
                          <a:pt x="43917" y="16764"/>
                          <a:pt x="42870" y="16002"/>
                          <a:pt x="41822" y="16002"/>
                        </a:cubicBezTo>
                        <a:lnTo>
                          <a:pt x="5342" y="17717"/>
                        </a:lnTo>
                        <a:cubicBezTo>
                          <a:pt x="4674" y="17717"/>
                          <a:pt x="4293" y="18097"/>
                          <a:pt x="4293" y="18669"/>
                        </a:cubicBezTo>
                        <a:cubicBezTo>
                          <a:pt x="4008" y="39338"/>
                          <a:pt x="5531" y="59341"/>
                          <a:pt x="8960" y="78581"/>
                        </a:cubicBezTo>
                        <a:cubicBezTo>
                          <a:pt x="9818" y="83248"/>
                          <a:pt x="12104" y="88773"/>
                          <a:pt x="16485" y="92011"/>
                        </a:cubicBezTo>
                        <a:cubicBezTo>
                          <a:pt x="18580" y="93535"/>
                          <a:pt x="20200" y="94679"/>
                          <a:pt x="21248" y="95536"/>
                        </a:cubicBezTo>
                        <a:cubicBezTo>
                          <a:pt x="22391" y="96393"/>
                          <a:pt x="23724" y="96869"/>
                          <a:pt x="25249" y="96679"/>
                        </a:cubicBezTo>
                        <a:close/>
                      </a:path>
                    </a:pathLst>
                  </a:custGeom>
                  <a:solidFill>
                    <a:srgbClr val="F2F8F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495" name="Freeform: Shape 16494">
                    <a:extLst>
                      <a:ext uri="{FF2B5EF4-FFF2-40B4-BE49-F238E27FC236}">
                        <a16:creationId xmlns:a16="http://schemas.microsoft.com/office/drawing/2014/main" id="{F9D568F4-DB19-C31A-1CFF-7AECF08E7A23}"/>
                      </a:ext>
                    </a:extLst>
                  </p:cNvPr>
                  <p:cNvSpPr/>
                  <p:nvPr/>
                </p:nvSpPr>
                <p:spPr>
                  <a:xfrm>
                    <a:off x="12112907" y="3326034"/>
                    <a:ext cx="40163" cy="80691"/>
                  </a:xfrm>
                  <a:custGeom>
                    <a:avLst/>
                    <a:gdLst>
                      <a:gd name="connsiteX0" fmla="*/ 20989 w 40163"/>
                      <a:gd name="connsiteY0" fmla="*/ 80677 h 80691"/>
                      <a:gd name="connsiteX1" fmla="*/ 16988 w 40163"/>
                      <a:gd name="connsiteY1" fmla="*/ 79534 h 80691"/>
                      <a:gd name="connsiteX2" fmla="*/ 12226 w 40163"/>
                      <a:gd name="connsiteY2" fmla="*/ 76009 h 80691"/>
                      <a:gd name="connsiteX3" fmla="*/ 4701 w 40163"/>
                      <a:gd name="connsiteY3" fmla="*/ 62579 h 80691"/>
                      <a:gd name="connsiteX4" fmla="*/ 34 w 40163"/>
                      <a:gd name="connsiteY4" fmla="*/ 2667 h 80691"/>
                      <a:gd name="connsiteX5" fmla="*/ 1082 w 40163"/>
                      <a:gd name="connsiteY5" fmla="*/ 1714 h 80691"/>
                      <a:gd name="connsiteX6" fmla="*/ 37563 w 40163"/>
                      <a:gd name="connsiteY6" fmla="*/ 0 h 80691"/>
                      <a:gd name="connsiteX7" fmla="*/ 39658 w 40163"/>
                      <a:gd name="connsiteY7" fmla="*/ 1714 h 80691"/>
                      <a:gd name="connsiteX8" fmla="*/ 37849 w 40163"/>
                      <a:gd name="connsiteY8" fmla="*/ 59817 h 80691"/>
                      <a:gd name="connsiteX9" fmla="*/ 33466 w 40163"/>
                      <a:gd name="connsiteY9" fmla="*/ 73819 h 80691"/>
                      <a:gd name="connsiteX10" fmla="*/ 20989 w 40163"/>
                      <a:gd name="connsiteY10" fmla="*/ 80581 h 8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0163" h="80691">
                        <a:moveTo>
                          <a:pt x="20989" y="80677"/>
                        </a:moveTo>
                        <a:cubicBezTo>
                          <a:pt x="19465" y="80772"/>
                          <a:pt x="18131" y="80391"/>
                          <a:pt x="16988" y="79534"/>
                        </a:cubicBezTo>
                        <a:cubicBezTo>
                          <a:pt x="15941" y="78772"/>
                          <a:pt x="14416" y="77533"/>
                          <a:pt x="12226" y="76009"/>
                        </a:cubicBezTo>
                        <a:cubicBezTo>
                          <a:pt x="7845" y="72866"/>
                          <a:pt x="5559" y="67246"/>
                          <a:pt x="4701" y="62579"/>
                        </a:cubicBezTo>
                        <a:cubicBezTo>
                          <a:pt x="1272" y="43339"/>
                          <a:pt x="-251" y="23336"/>
                          <a:pt x="34" y="2667"/>
                        </a:cubicBezTo>
                        <a:cubicBezTo>
                          <a:pt x="34" y="2096"/>
                          <a:pt x="415" y="1714"/>
                          <a:pt x="1082" y="1714"/>
                        </a:cubicBezTo>
                        <a:lnTo>
                          <a:pt x="37563" y="0"/>
                        </a:lnTo>
                        <a:cubicBezTo>
                          <a:pt x="38610" y="0"/>
                          <a:pt x="39563" y="667"/>
                          <a:pt x="39658" y="1714"/>
                        </a:cubicBezTo>
                        <a:cubicBezTo>
                          <a:pt x="40706" y="22479"/>
                          <a:pt x="40135" y="41815"/>
                          <a:pt x="37849" y="59817"/>
                        </a:cubicBezTo>
                        <a:cubicBezTo>
                          <a:pt x="37086" y="66104"/>
                          <a:pt x="35563" y="70771"/>
                          <a:pt x="33466" y="73819"/>
                        </a:cubicBezTo>
                        <a:cubicBezTo>
                          <a:pt x="30610" y="78010"/>
                          <a:pt x="26418" y="80296"/>
                          <a:pt x="20989" y="80581"/>
                        </a:cubicBezTo>
                        <a:close/>
                      </a:path>
                    </a:pathLst>
                  </a:custGeom>
                  <a:solidFill>
                    <a:srgbClr val="FAE5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sp>
              <p:nvSpPr>
                <p:cNvPr id="16492" name="Freeform: Shape 16491">
                  <a:extLst>
                    <a:ext uri="{FF2B5EF4-FFF2-40B4-BE49-F238E27FC236}">
                      <a16:creationId xmlns:a16="http://schemas.microsoft.com/office/drawing/2014/main" id="{ACEA02DD-4789-D7C6-0B57-CA720B669C59}"/>
                    </a:ext>
                  </a:extLst>
                </p:cNvPr>
                <p:cNvSpPr/>
                <p:nvPr/>
              </p:nvSpPr>
              <p:spPr>
                <a:xfrm>
                  <a:off x="12126299" y="3402793"/>
                  <a:ext cx="16837" cy="35045"/>
                </a:xfrm>
                <a:custGeom>
                  <a:avLst/>
                  <a:gdLst>
                    <a:gd name="connsiteX0" fmla="*/ 16837 w 16837"/>
                    <a:gd name="connsiteY0" fmla="*/ 5537 h 35045"/>
                    <a:gd name="connsiteX1" fmla="*/ 14075 w 16837"/>
                    <a:gd name="connsiteY1" fmla="*/ 19825 h 35045"/>
                    <a:gd name="connsiteX2" fmla="*/ 6835 w 16837"/>
                    <a:gd name="connsiteY2" fmla="*/ 20492 h 35045"/>
                    <a:gd name="connsiteX3" fmla="*/ 550 w 16837"/>
                    <a:gd name="connsiteY3" fmla="*/ 6776 h 35045"/>
                    <a:gd name="connsiteX4" fmla="*/ 73 w 16837"/>
                    <a:gd name="connsiteY4" fmla="*/ 2775 h 35045"/>
                    <a:gd name="connsiteX5" fmla="*/ 16837 w 16837"/>
                    <a:gd name="connsiteY5" fmla="*/ 5537 h 35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837" h="35045">
                      <a:moveTo>
                        <a:pt x="16837" y="5537"/>
                      </a:moveTo>
                      <a:cubicBezTo>
                        <a:pt x="14456" y="6490"/>
                        <a:pt x="13599" y="11252"/>
                        <a:pt x="14075" y="19825"/>
                      </a:cubicBezTo>
                      <a:cubicBezTo>
                        <a:pt x="11598" y="16682"/>
                        <a:pt x="9217" y="16872"/>
                        <a:pt x="6835" y="20492"/>
                      </a:cubicBezTo>
                      <a:cubicBezTo>
                        <a:pt x="645" y="5156"/>
                        <a:pt x="26553" y="70022"/>
                        <a:pt x="550" y="6776"/>
                      </a:cubicBezTo>
                      <a:cubicBezTo>
                        <a:pt x="73" y="5823"/>
                        <a:pt x="-118" y="4490"/>
                        <a:pt x="73" y="2775"/>
                      </a:cubicBezTo>
                      <a:cubicBezTo>
                        <a:pt x="9884" y="-1701"/>
                        <a:pt x="15504" y="-749"/>
                        <a:pt x="16837" y="5537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93" name="Freeform: Shape 16492">
                  <a:extLst>
                    <a:ext uri="{FF2B5EF4-FFF2-40B4-BE49-F238E27FC236}">
                      <a16:creationId xmlns:a16="http://schemas.microsoft.com/office/drawing/2014/main" id="{6AFD3608-004B-E35A-3299-236C2998B47A}"/>
                    </a:ext>
                  </a:extLst>
                </p:cNvPr>
                <p:cNvSpPr/>
                <p:nvPr/>
              </p:nvSpPr>
              <p:spPr>
                <a:xfrm>
                  <a:off x="12094199" y="3406859"/>
                  <a:ext cx="80558" cy="97387"/>
                </a:xfrm>
                <a:custGeom>
                  <a:avLst/>
                  <a:gdLst>
                    <a:gd name="connsiteX0" fmla="*/ 41888 w 80558"/>
                    <a:gd name="connsiteY0" fmla="*/ 48525 h 97387"/>
                    <a:gd name="connsiteX1" fmla="*/ 43031 w 80558"/>
                    <a:gd name="connsiteY1" fmla="*/ 49191 h 97387"/>
                    <a:gd name="connsiteX2" fmla="*/ 43412 w 80558"/>
                    <a:gd name="connsiteY2" fmla="*/ 52144 h 97387"/>
                    <a:gd name="connsiteX3" fmla="*/ 42365 w 80558"/>
                    <a:gd name="connsiteY3" fmla="*/ 54144 h 97387"/>
                    <a:gd name="connsiteX4" fmla="*/ 41602 w 80558"/>
                    <a:gd name="connsiteY4" fmla="*/ 56621 h 97387"/>
                    <a:gd name="connsiteX5" fmla="*/ 44078 w 80558"/>
                    <a:gd name="connsiteY5" fmla="*/ 87958 h 97387"/>
                    <a:gd name="connsiteX6" fmla="*/ 45507 w 80558"/>
                    <a:gd name="connsiteY6" fmla="*/ 89577 h 97387"/>
                    <a:gd name="connsiteX7" fmla="*/ 74273 w 80558"/>
                    <a:gd name="connsiteY7" fmla="*/ 87482 h 97387"/>
                    <a:gd name="connsiteX8" fmla="*/ 80559 w 80558"/>
                    <a:gd name="connsiteY8" fmla="*/ 92054 h 97387"/>
                    <a:gd name="connsiteX9" fmla="*/ 80465 w 80558"/>
                    <a:gd name="connsiteY9" fmla="*/ 94245 h 97387"/>
                    <a:gd name="connsiteX10" fmla="*/ 76750 w 80558"/>
                    <a:gd name="connsiteY10" fmla="*/ 97388 h 97387"/>
                    <a:gd name="connsiteX11" fmla="*/ 5788 w 80558"/>
                    <a:gd name="connsiteY11" fmla="*/ 97388 h 97387"/>
                    <a:gd name="connsiteX12" fmla="*/ 1502 w 80558"/>
                    <a:gd name="connsiteY12" fmla="*/ 95197 h 97387"/>
                    <a:gd name="connsiteX13" fmla="*/ 359 w 80558"/>
                    <a:gd name="connsiteY13" fmla="*/ 93483 h 97387"/>
                    <a:gd name="connsiteX14" fmla="*/ 2263 w 80558"/>
                    <a:gd name="connsiteY14" fmla="*/ 90339 h 97387"/>
                    <a:gd name="connsiteX15" fmla="*/ 35601 w 80558"/>
                    <a:gd name="connsiteY15" fmla="*/ 90339 h 97387"/>
                    <a:gd name="connsiteX16" fmla="*/ 37316 w 80558"/>
                    <a:gd name="connsiteY16" fmla="*/ 88720 h 97387"/>
                    <a:gd name="connsiteX17" fmla="*/ 35887 w 80558"/>
                    <a:gd name="connsiteY17" fmla="*/ 53954 h 97387"/>
                    <a:gd name="connsiteX18" fmla="*/ 34935 w 80558"/>
                    <a:gd name="connsiteY18" fmla="*/ 44334 h 97387"/>
                    <a:gd name="connsiteX19" fmla="*/ 40364 w 80558"/>
                    <a:gd name="connsiteY19" fmla="*/ 2328 h 97387"/>
                    <a:gd name="connsiteX20" fmla="*/ 41888 w 80558"/>
                    <a:gd name="connsiteY20" fmla="*/ 48620 h 97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0558" h="97387">
                      <a:moveTo>
                        <a:pt x="41888" y="48525"/>
                      </a:moveTo>
                      <a:cubicBezTo>
                        <a:pt x="41888" y="48525"/>
                        <a:pt x="42554" y="49001"/>
                        <a:pt x="43031" y="49191"/>
                      </a:cubicBezTo>
                      <a:lnTo>
                        <a:pt x="43412" y="52144"/>
                      </a:lnTo>
                      <a:cubicBezTo>
                        <a:pt x="43126" y="53001"/>
                        <a:pt x="42840" y="53668"/>
                        <a:pt x="42365" y="54144"/>
                      </a:cubicBezTo>
                      <a:cubicBezTo>
                        <a:pt x="41792" y="54906"/>
                        <a:pt x="41506" y="55668"/>
                        <a:pt x="41602" y="56621"/>
                      </a:cubicBezTo>
                      <a:lnTo>
                        <a:pt x="44078" y="87958"/>
                      </a:lnTo>
                      <a:cubicBezTo>
                        <a:pt x="44078" y="89006"/>
                        <a:pt x="44650" y="89577"/>
                        <a:pt x="45507" y="89577"/>
                      </a:cubicBezTo>
                      <a:lnTo>
                        <a:pt x="74273" y="87482"/>
                      </a:lnTo>
                      <a:cubicBezTo>
                        <a:pt x="77607" y="87387"/>
                        <a:pt x="80465" y="89387"/>
                        <a:pt x="80559" y="92054"/>
                      </a:cubicBezTo>
                      <a:cubicBezTo>
                        <a:pt x="80559" y="92435"/>
                        <a:pt x="80559" y="93197"/>
                        <a:pt x="80465" y="94245"/>
                      </a:cubicBezTo>
                      <a:cubicBezTo>
                        <a:pt x="80274" y="96054"/>
                        <a:pt x="78654" y="97388"/>
                        <a:pt x="76750" y="97388"/>
                      </a:cubicBezTo>
                      <a:lnTo>
                        <a:pt x="5788" y="97388"/>
                      </a:lnTo>
                      <a:cubicBezTo>
                        <a:pt x="4074" y="97388"/>
                        <a:pt x="2359" y="96531"/>
                        <a:pt x="1502" y="95197"/>
                      </a:cubicBezTo>
                      <a:lnTo>
                        <a:pt x="359" y="93483"/>
                      </a:lnTo>
                      <a:cubicBezTo>
                        <a:pt x="-593" y="92149"/>
                        <a:pt x="454" y="90339"/>
                        <a:pt x="2263" y="90339"/>
                      </a:cubicBezTo>
                      <a:lnTo>
                        <a:pt x="35601" y="90339"/>
                      </a:lnTo>
                      <a:cubicBezTo>
                        <a:pt x="36839" y="90339"/>
                        <a:pt x="37411" y="89768"/>
                        <a:pt x="37316" y="88720"/>
                      </a:cubicBezTo>
                      <a:lnTo>
                        <a:pt x="35887" y="53954"/>
                      </a:lnTo>
                      <a:cubicBezTo>
                        <a:pt x="36173" y="51382"/>
                        <a:pt x="37982" y="45096"/>
                        <a:pt x="34935" y="44334"/>
                      </a:cubicBezTo>
                      <a:cubicBezTo>
                        <a:pt x="31601" y="41952"/>
                        <a:pt x="34172" y="-11673"/>
                        <a:pt x="40364" y="2328"/>
                      </a:cubicBezTo>
                      <a:cubicBezTo>
                        <a:pt x="49984" y="3948"/>
                        <a:pt x="41222" y="48048"/>
                        <a:pt x="41888" y="48620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470" name="Freeform: Shape 16469">
                <a:extLst>
                  <a:ext uri="{FF2B5EF4-FFF2-40B4-BE49-F238E27FC236}">
                    <a16:creationId xmlns:a16="http://schemas.microsoft.com/office/drawing/2014/main" id="{AD477CA4-704D-21C1-3E39-247BF85DAE50}"/>
                  </a:ext>
                </a:extLst>
              </p:cNvPr>
              <p:cNvSpPr/>
              <p:nvPr/>
            </p:nvSpPr>
            <p:spPr>
              <a:xfrm>
                <a:off x="12017311" y="3436275"/>
                <a:ext cx="147351" cy="103404"/>
              </a:xfrm>
              <a:custGeom>
                <a:avLst/>
                <a:gdLst>
                  <a:gd name="connsiteX0" fmla="*/ 136207 w 147351"/>
                  <a:gd name="connsiteY0" fmla="*/ 13012 h 103404"/>
                  <a:gd name="connsiteX1" fmla="*/ 138493 w 147351"/>
                  <a:gd name="connsiteY1" fmla="*/ 13203 h 103404"/>
                  <a:gd name="connsiteX2" fmla="*/ 141065 w 147351"/>
                  <a:gd name="connsiteY2" fmla="*/ 16346 h 103404"/>
                  <a:gd name="connsiteX3" fmla="*/ 138969 w 147351"/>
                  <a:gd name="connsiteY3" fmla="*/ 22252 h 103404"/>
                  <a:gd name="connsiteX4" fmla="*/ 117443 w 147351"/>
                  <a:gd name="connsiteY4" fmla="*/ 15965 h 103404"/>
                  <a:gd name="connsiteX5" fmla="*/ 117824 w 147351"/>
                  <a:gd name="connsiteY5" fmla="*/ 16441 h 103404"/>
                  <a:gd name="connsiteX6" fmla="*/ 123062 w 147351"/>
                  <a:gd name="connsiteY6" fmla="*/ 19775 h 103404"/>
                  <a:gd name="connsiteX7" fmla="*/ 133921 w 147351"/>
                  <a:gd name="connsiteY7" fmla="*/ 22252 h 103404"/>
                  <a:gd name="connsiteX8" fmla="*/ 136207 w 147351"/>
                  <a:gd name="connsiteY8" fmla="*/ 22442 h 103404"/>
                  <a:gd name="connsiteX9" fmla="*/ 138683 w 147351"/>
                  <a:gd name="connsiteY9" fmla="*/ 25490 h 103404"/>
                  <a:gd name="connsiteX10" fmla="*/ 136588 w 147351"/>
                  <a:gd name="connsiteY10" fmla="*/ 31396 h 103404"/>
                  <a:gd name="connsiteX11" fmla="*/ 132207 w 147351"/>
                  <a:gd name="connsiteY11" fmla="*/ 29586 h 103404"/>
                  <a:gd name="connsiteX12" fmla="*/ 133635 w 147351"/>
                  <a:gd name="connsiteY12" fmla="*/ 36539 h 103404"/>
                  <a:gd name="connsiteX13" fmla="*/ 126777 w 147351"/>
                  <a:gd name="connsiteY13" fmla="*/ 42350 h 103404"/>
                  <a:gd name="connsiteX14" fmla="*/ 107727 w 147351"/>
                  <a:gd name="connsiteY14" fmla="*/ 34539 h 103404"/>
                  <a:gd name="connsiteX15" fmla="*/ 107536 w 147351"/>
                  <a:gd name="connsiteY15" fmla="*/ 33491 h 103404"/>
                  <a:gd name="connsiteX16" fmla="*/ 100108 w 147351"/>
                  <a:gd name="connsiteY16" fmla="*/ 36444 h 103404"/>
                  <a:gd name="connsiteX17" fmla="*/ 100108 w 147351"/>
                  <a:gd name="connsiteY17" fmla="*/ 36444 h 103404"/>
                  <a:gd name="connsiteX18" fmla="*/ 63151 w 147351"/>
                  <a:gd name="connsiteY18" fmla="*/ 62542 h 103404"/>
                  <a:gd name="connsiteX19" fmla="*/ 46387 w 147351"/>
                  <a:gd name="connsiteY19" fmla="*/ 103405 h 103404"/>
                  <a:gd name="connsiteX20" fmla="*/ 0 w 147351"/>
                  <a:gd name="connsiteY20" fmla="*/ 92641 h 103404"/>
                  <a:gd name="connsiteX21" fmla="*/ 29813 w 147351"/>
                  <a:gd name="connsiteY21" fmla="*/ 50065 h 103404"/>
                  <a:gd name="connsiteX22" fmla="*/ 64294 w 147351"/>
                  <a:gd name="connsiteY22" fmla="*/ 18632 h 103404"/>
                  <a:gd name="connsiteX23" fmla="*/ 71722 w 147351"/>
                  <a:gd name="connsiteY23" fmla="*/ 15298 h 103404"/>
                  <a:gd name="connsiteX24" fmla="*/ 89820 w 147351"/>
                  <a:gd name="connsiteY24" fmla="*/ 3297 h 103404"/>
                  <a:gd name="connsiteX25" fmla="*/ 140684 w 147351"/>
                  <a:gd name="connsiteY25" fmla="*/ 4726 h 103404"/>
                  <a:gd name="connsiteX26" fmla="*/ 147351 w 147351"/>
                  <a:gd name="connsiteY26" fmla="*/ 10917 h 103404"/>
                  <a:gd name="connsiteX27" fmla="*/ 145352 w 147351"/>
                  <a:gd name="connsiteY27" fmla="*/ 11774 h 103404"/>
                  <a:gd name="connsiteX28" fmla="*/ 134779 w 147351"/>
                  <a:gd name="connsiteY28" fmla="*/ 12631 h 103404"/>
                  <a:gd name="connsiteX29" fmla="*/ 136111 w 147351"/>
                  <a:gd name="connsiteY29" fmla="*/ 12917 h 103404"/>
                  <a:gd name="connsiteX30" fmla="*/ 136111 w 147351"/>
                  <a:gd name="connsiteY30" fmla="*/ 12917 h 103404"/>
                  <a:gd name="connsiteX31" fmla="*/ 107441 w 147351"/>
                  <a:gd name="connsiteY31" fmla="*/ 31586 h 103404"/>
                  <a:gd name="connsiteX32" fmla="*/ 108395 w 147351"/>
                  <a:gd name="connsiteY32" fmla="*/ 27967 h 103404"/>
                  <a:gd name="connsiteX33" fmla="*/ 108395 w 147351"/>
                  <a:gd name="connsiteY33" fmla="*/ 27967 h 103404"/>
                  <a:gd name="connsiteX34" fmla="*/ 106204 w 147351"/>
                  <a:gd name="connsiteY34" fmla="*/ 29110 h 103404"/>
                  <a:gd name="connsiteX35" fmla="*/ 106204 w 147351"/>
                  <a:gd name="connsiteY35" fmla="*/ 30919 h 103404"/>
                  <a:gd name="connsiteX36" fmla="*/ 107347 w 147351"/>
                  <a:gd name="connsiteY36" fmla="*/ 31586 h 103404"/>
                  <a:gd name="connsiteX37" fmla="*/ 107347 w 147351"/>
                  <a:gd name="connsiteY37" fmla="*/ 31586 h 10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7351" h="103404">
                    <a:moveTo>
                      <a:pt x="136207" y="13012"/>
                    </a:moveTo>
                    <a:lnTo>
                      <a:pt x="138493" y="13203"/>
                    </a:lnTo>
                    <a:cubicBezTo>
                      <a:pt x="140684" y="13298"/>
                      <a:pt x="141446" y="14346"/>
                      <a:pt x="141065" y="16346"/>
                    </a:cubicBezTo>
                    <a:cubicBezTo>
                      <a:pt x="140303" y="19585"/>
                      <a:pt x="139636" y="21490"/>
                      <a:pt x="138969" y="22252"/>
                    </a:cubicBezTo>
                    <a:cubicBezTo>
                      <a:pt x="133064" y="19585"/>
                      <a:pt x="125825" y="17489"/>
                      <a:pt x="117443" y="15965"/>
                    </a:cubicBezTo>
                    <a:cubicBezTo>
                      <a:pt x="117634" y="16156"/>
                      <a:pt x="117729" y="16251"/>
                      <a:pt x="117824" y="16441"/>
                    </a:cubicBezTo>
                    <a:cubicBezTo>
                      <a:pt x="119158" y="18156"/>
                      <a:pt x="120967" y="19204"/>
                      <a:pt x="123062" y="19775"/>
                    </a:cubicBezTo>
                    <a:lnTo>
                      <a:pt x="133921" y="22252"/>
                    </a:lnTo>
                    <a:lnTo>
                      <a:pt x="136207" y="22442"/>
                    </a:lnTo>
                    <a:cubicBezTo>
                      <a:pt x="138397" y="22537"/>
                      <a:pt x="139160" y="23585"/>
                      <a:pt x="138683" y="25490"/>
                    </a:cubicBezTo>
                    <a:cubicBezTo>
                      <a:pt x="137922" y="28729"/>
                      <a:pt x="137254" y="30634"/>
                      <a:pt x="136588" y="31396"/>
                    </a:cubicBezTo>
                    <a:cubicBezTo>
                      <a:pt x="135159" y="30729"/>
                      <a:pt x="133730" y="30157"/>
                      <a:pt x="132207" y="29586"/>
                    </a:cubicBezTo>
                    <a:lnTo>
                      <a:pt x="133635" y="36539"/>
                    </a:lnTo>
                    <a:cubicBezTo>
                      <a:pt x="134398" y="40254"/>
                      <a:pt x="130683" y="43302"/>
                      <a:pt x="126777" y="42350"/>
                    </a:cubicBezTo>
                    <a:cubicBezTo>
                      <a:pt x="120301" y="40825"/>
                      <a:pt x="114014" y="38254"/>
                      <a:pt x="107727" y="34539"/>
                    </a:cubicBezTo>
                    <a:lnTo>
                      <a:pt x="107536" y="33491"/>
                    </a:lnTo>
                    <a:cubicBezTo>
                      <a:pt x="105251" y="34825"/>
                      <a:pt x="102679" y="35777"/>
                      <a:pt x="100108" y="36444"/>
                    </a:cubicBezTo>
                    <a:lnTo>
                      <a:pt x="100108" y="36444"/>
                    </a:lnTo>
                    <a:cubicBezTo>
                      <a:pt x="84962" y="51208"/>
                      <a:pt x="86201" y="52827"/>
                      <a:pt x="63151" y="62542"/>
                    </a:cubicBezTo>
                    <a:cubicBezTo>
                      <a:pt x="49054" y="68448"/>
                      <a:pt x="46387" y="88355"/>
                      <a:pt x="46387" y="103405"/>
                    </a:cubicBezTo>
                    <a:cubicBezTo>
                      <a:pt x="29432" y="102738"/>
                      <a:pt x="13906" y="99118"/>
                      <a:pt x="0" y="92641"/>
                    </a:cubicBezTo>
                    <a:cubicBezTo>
                      <a:pt x="12002" y="71210"/>
                      <a:pt x="21907" y="57113"/>
                      <a:pt x="29813" y="50065"/>
                    </a:cubicBezTo>
                    <a:cubicBezTo>
                      <a:pt x="46958" y="34920"/>
                      <a:pt x="44958" y="31586"/>
                      <a:pt x="64294" y="18632"/>
                    </a:cubicBezTo>
                    <a:cubicBezTo>
                      <a:pt x="66675" y="17013"/>
                      <a:pt x="69152" y="15965"/>
                      <a:pt x="71722" y="15298"/>
                    </a:cubicBezTo>
                    <a:lnTo>
                      <a:pt x="89820" y="3297"/>
                    </a:lnTo>
                    <a:cubicBezTo>
                      <a:pt x="130683" y="-2704"/>
                      <a:pt x="85439" y="535"/>
                      <a:pt x="140684" y="4726"/>
                    </a:cubicBezTo>
                    <a:cubicBezTo>
                      <a:pt x="144304" y="5011"/>
                      <a:pt x="147161" y="7679"/>
                      <a:pt x="147351" y="10917"/>
                    </a:cubicBezTo>
                    <a:cubicBezTo>
                      <a:pt x="147351" y="11393"/>
                      <a:pt x="146779" y="11679"/>
                      <a:pt x="145352" y="11774"/>
                    </a:cubicBezTo>
                    <a:cubicBezTo>
                      <a:pt x="141827" y="12155"/>
                      <a:pt x="138303" y="12346"/>
                      <a:pt x="134779" y="12631"/>
                    </a:cubicBezTo>
                    <a:lnTo>
                      <a:pt x="136111" y="12917"/>
                    </a:lnTo>
                    <a:lnTo>
                      <a:pt x="136111" y="12917"/>
                    </a:lnTo>
                    <a:close/>
                    <a:moveTo>
                      <a:pt x="107441" y="31586"/>
                    </a:moveTo>
                    <a:cubicBezTo>
                      <a:pt x="108679" y="30919"/>
                      <a:pt x="108965" y="29681"/>
                      <a:pt x="108395" y="27967"/>
                    </a:cubicBezTo>
                    <a:lnTo>
                      <a:pt x="108395" y="27967"/>
                    </a:lnTo>
                    <a:cubicBezTo>
                      <a:pt x="107347" y="28252"/>
                      <a:pt x="106680" y="28633"/>
                      <a:pt x="106204" y="29110"/>
                    </a:cubicBezTo>
                    <a:cubicBezTo>
                      <a:pt x="105632" y="29776"/>
                      <a:pt x="105632" y="30348"/>
                      <a:pt x="106204" y="30919"/>
                    </a:cubicBezTo>
                    <a:cubicBezTo>
                      <a:pt x="106489" y="31205"/>
                      <a:pt x="106870" y="31396"/>
                      <a:pt x="107347" y="31586"/>
                    </a:cubicBezTo>
                    <a:lnTo>
                      <a:pt x="107347" y="31586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1" name="Freeform: Shape 16470">
                <a:extLst>
                  <a:ext uri="{FF2B5EF4-FFF2-40B4-BE49-F238E27FC236}">
                    <a16:creationId xmlns:a16="http://schemas.microsoft.com/office/drawing/2014/main" id="{B0A61666-BB5E-1643-E893-5F33B3119823}"/>
                  </a:ext>
                </a:extLst>
              </p:cNvPr>
              <p:cNvSpPr/>
              <p:nvPr/>
            </p:nvSpPr>
            <p:spPr>
              <a:xfrm>
                <a:off x="11575088" y="3445002"/>
                <a:ext cx="163616" cy="573941"/>
              </a:xfrm>
              <a:custGeom>
                <a:avLst/>
                <a:gdLst>
                  <a:gd name="connsiteX0" fmla="*/ 61413 w 163616"/>
                  <a:gd name="connsiteY0" fmla="*/ 163354 h 573941"/>
                  <a:gd name="connsiteX1" fmla="*/ 68651 w 163616"/>
                  <a:gd name="connsiteY1" fmla="*/ 279178 h 573941"/>
                  <a:gd name="connsiteX2" fmla="*/ 74938 w 163616"/>
                  <a:gd name="connsiteY2" fmla="*/ 330613 h 573941"/>
                  <a:gd name="connsiteX3" fmla="*/ 78939 w 163616"/>
                  <a:gd name="connsiteY3" fmla="*/ 355187 h 573941"/>
                  <a:gd name="connsiteX4" fmla="*/ 88178 w 163616"/>
                  <a:gd name="connsiteY4" fmla="*/ 409861 h 573941"/>
                  <a:gd name="connsiteX5" fmla="*/ 102370 w 163616"/>
                  <a:gd name="connsiteY5" fmla="*/ 488252 h 573941"/>
                  <a:gd name="connsiteX6" fmla="*/ 110561 w 163616"/>
                  <a:gd name="connsiteY6" fmla="*/ 525113 h 573941"/>
                  <a:gd name="connsiteX7" fmla="*/ 114276 w 163616"/>
                  <a:gd name="connsiteY7" fmla="*/ 541591 h 573941"/>
                  <a:gd name="connsiteX8" fmla="*/ 116371 w 163616"/>
                  <a:gd name="connsiteY8" fmla="*/ 544735 h 573941"/>
                  <a:gd name="connsiteX9" fmla="*/ 135803 w 163616"/>
                  <a:gd name="connsiteY9" fmla="*/ 551212 h 573941"/>
                  <a:gd name="connsiteX10" fmla="*/ 139613 w 163616"/>
                  <a:gd name="connsiteY10" fmla="*/ 552260 h 573941"/>
                  <a:gd name="connsiteX11" fmla="*/ 163616 w 163616"/>
                  <a:gd name="connsiteY11" fmla="*/ 556069 h 573941"/>
                  <a:gd name="connsiteX12" fmla="*/ 72081 w 163616"/>
                  <a:gd name="connsiteY12" fmla="*/ 572262 h 573941"/>
                  <a:gd name="connsiteX13" fmla="*/ 548 w 163616"/>
                  <a:gd name="connsiteY13" fmla="*/ 573500 h 573941"/>
                  <a:gd name="connsiteX14" fmla="*/ 4357 w 163616"/>
                  <a:gd name="connsiteY14" fmla="*/ 481774 h 573941"/>
                  <a:gd name="connsiteX15" fmla="*/ 1787 w 163616"/>
                  <a:gd name="connsiteY15" fmla="*/ 345948 h 573941"/>
                  <a:gd name="connsiteX16" fmla="*/ 72 w 163616"/>
                  <a:gd name="connsiteY16" fmla="*/ 271081 h 573941"/>
                  <a:gd name="connsiteX17" fmla="*/ 18455 w 163616"/>
                  <a:gd name="connsiteY17" fmla="*/ 124015 h 573941"/>
                  <a:gd name="connsiteX18" fmla="*/ 29314 w 163616"/>
                  <a:gd name="connsiteY18" fmla="*/ 87154 h 573941"/>
                  <a:gd name="connsiteX19" fmla="*/ 40362 w 163616"/>
                  <a:gd name="connsiteY19" fmla="*/ 58198 h 573941"/>
                  <a:gd name="connsiteX20" fmla="*/ 55602 w 163616"/>
                  <a:gd name="connsiteY20" fmla="*/ 14192 h 573941"/>
                  <a:gd name="connsiteX21" fmla="*/ 97132 w 163616"/>
                  <a:gd name="connsiteY21" fmla="*/ 9811 h 573941"/>
                  <a:gd name="connsiteX22" fmla="*/ 111419 w 163616"/>
                  <a:gd name="connsiteY22" fmla="*/ 1143 h 573941"/>
                  <a:gd name="connsiteX23" fmla="*/ 112943 w 163616"/>
                  <a:gd name="connsiteY23" fmla="*/ 2572 h 573941"/>
                  <a:gd name="connsiteX24" fmla="*/ 73319 w 163616"/>
                  <a:gd name="connsiteY24" fmla="*/ 57817 h 573941"/>
                  <a:gd name="connsiteX25" fmla="*/ 61507 w 163616"/>
                  <a:gd name="connsiteY25" fmla="*/ 163259 h 573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3616" h="573941">
                    <a:moveTo>
                      <a:pt x="61413" y="163354"/>
                    </a:moveTo>
                    <a:cubicBezTo>
                      <a:pt x="60841" y="200977"/>
                      <a:pt x="63222" y="239649"/>
                      <a:pt x="68651" y="279178"/>
                    </a:cubicBezTo>
                    <a:lnTo>
                      <a:pt x="74938" y="330613"/>
                    </a:lnTo>
                    <a:cubicBezTo>
                      <a:pt x="74558" y="340233"/>
                      <a:pt x="75985" y="348424"/>
                      <a:pt x="78939" y="355187"/>
                    </a:cubicBezTo>
                    <a:lnTo>
                      <a:pt x="88178" y="409861"/>
                    </a:lnTo>
                    <a:lnTo>
                      <a:pt x="102370" y="488252"/>
                    </a:lnTo>
                    <a:lnTo>
                      <a:pt x="110561" y="525113"/>
                    </a:lnTo>
                    <a:lnTo>
                      <a:pt x="114276" y="541591"/>
                    </a:lnTo>
                    <a:cubicBezTo>
                      <a:pt x="114562" y="542830"/>
                      <a:pt x="115228" y="543878"/>
                      <a:pt x="116371" y="544735"/>
                    </a:cubicBezTo>
                    <a:cubicBezTo>
                      <a:pt x="121897" y="548831"/>
                      <a:pt x="128468" y="551021"/>
                      <a:pt x="135803" y="551212"/>
                    </a:cubicBezTo>
                    <a:cubicBezTo>
                      <a:pt x="137136" y="551212"/>
                      <a:pt x="138470" y="551593"/>
                      <a:pt x="139613" y="552260"/>
                    </a:cubicBezTo>
                    <a:cubicBezTo>
                      <a:pt x="147900" y="557022"/>
                      <a:pt x="155900" y="558260"/>
                      <a:pt x="163616" y="556069"/>
                    </a:cubicBezTo>
                    <a:cubicBezTo>
                      <a:pt x="133994" y="564547"/>
                      <a:pt x="103513" y="569976"/>
                      <a:pt x="72081" y="572262"/>
                    </a:cubicBezTo>
                    <a:cubicBezTo>
                      <a:pt x="48839" y="573977"/>
                      <a:pt x="25027" y="574357"/>
                      <a:pt x="548" y="573500"/>
                    </a:cubicBezTo>
                    <a:cubicBezTo>
                      <a:pt x="2929" y="538829"/>
                      <a:pt x="4168" y="508349"/>
                      <a:pt x="4357" y="481774"/>
                    </a:cubicBezTo>
                    <a:cubicBezTo>
                      <a:pt x="4643" y="441103"/>
                      <a:pt x="3786" y="395859"/>
                      <a:pt x="1787" y="345948"/>
                    </a:cubicBezTo>
                    <a:cubicBezTo>
                      <a:pt x="358" y="310229"/>
                      <a:pt x="-215" y="285274"/>
                      <a:pt x="72" y="271081"/>
                    </a:cubicBezTo>
                    <a:cubicBezTo>
                      <a:pt x="1119" y="224123"/>
                      <a:pt x="7311" y="175069"/>
                      <a:pt x="18455" y="124015"/>
                    </a:cubicBezTo>
                    <a:cubicBezTo>
                      <a:pt x="21312" y="110871"/>
                      <a:pt x="25027" y="98584"/>
                      <a:pt x="29314" y="87154"/>
                    </a:cubicBezTo>
                    <a:cubicBezTo>
                      <a:pt x="36552" y="68104"/>
                      <a:pt x="40267" y="58388"/>
                      <a:pt x="40362" y="58198"/>
                    </a:cubicBezTo>
                    <a:cubicBezTo>
                      <a:pt x="45506" y="43148"/>
                      <a:pt x="50554" y="28575"/>
                      <a:pt x="55602" y="14192"/>
                    </a:cubicBezTo>
                    <a:lnTo>
                      <a:pt x="97132" y="9811"/>
                    </a:lnTo>
                    <a:lnTo>
                      <a:pt x="111419" y="1143"/>
                    </a:lnTo>
                    <a:cubicBezTo>
                      <a:pt x="114467" y="-762"/>
                      <a:pt x="115039" y="-286"/>
                      <a:pt x="112943" y="2572"/>
                    </a:cubicBezTo>
                    <a:cubicBezTo>
                      <a:pt x="99893" y="20479"/>
                      <a:pt x="86749" y="38957"/>
                      <a:pt x="73319" y="57817"/>
                    </a:cubicBezTo>
                    <a:cubicBezTo>
                      <a:pt x="52078" y="87820"/>
                      <a:pt x="44649" y="130111"/>
                      <a:pt x="61507" y="163259"/>
                    </a:cubicBezTo>
                    <a:close/>
                  </a:path>
                </a:pathLst>
              </a:custGeom>
              <a:solidFill>
                <a:srgbClr val="819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2" name="Freeform: Shape 16471">
                <a:extLst>
                  <a:ext uri="{FF2B5EF4-FFF2-40B4-BE49-F238E27FC236}">
                    <a16:creationId xmlns:a16="http://schemas.microsoft.com/office/drawing/2014/main" id="{18641A82-2A1E-DA71-3D88-B0FC43A16FD0}"/>
                  </a:ext>
                </a:extLst>
              </p:cNvPr>
              <p:cNvSpPr/>
              <p:nvPr/>
            </p:nvSpPr>
            <p:spPr>
              <a:xfrm>
                <a:off x="11850188" y="3472148"/>
                <a:ext cx="57108" cy="165449"/>
              </a:xfrm>
              <a:custGeom>
                <a:avLst/>
                <a:gdLst>
                  <a:gd name="connsiteX0" fmla="*/ 38915 w 57108"/>
                  <a:gd name="connsiteY0" fmla="*/ 0 h 165449"/>
                  <a:gd name="connsiteX1" fmla="*/ 57108 w 57108"/>
                  <a:gd name="connsiteY1" fmla="*/ 21812 h 165449"/>
                  <a:gd name="connsiteX2" fmla="*/ 33773 w 57108"/>
                  <a:gd name="connsiteY2" fmla="*/ 84011 h 165449"/>
                  <a:gd name="connsiteX3" fmla="*/ 21771 w 57108"/>
                  <a:gd name="connsiteY3" fmla="*/ 114109 h 165449"/>
                  <a:gd name="connsiteX4" fmla="*/ 2435 w 57108"/>
                  <a:gd name="connsiteY4" fmla="*/ 165449 h 165449"/>
                  <a:gd name="connsiteX5" fmla="*/ 1006 w 57108"/>
                  <a:gd name="connsiteY5" fmla="*/ 148209 h 165449"/>
                  <a:gd name="connsiteX6" fmla="*/ 8054 w 57108"/>
                  <a:gd name="connsiteY6" fmla="*/ 85820 h 165449"/>
                  <a:gd name="connsiteX7" fmla="*/ 38915 w 57108"/>
                  <a:gd name="connsiteY7" fmla="*/ 0 h 165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108" h="165449">
                    <a:moveTo>
                      <a:pt x="38915" y="0"/>
                    </a:moveTo>
                    <a:lnTo>
                      <a:pt x="57108" y="21812"/>
                    </a:lnTo>
                    <a:cubicBezTo>
                      <a:pt x="50822" y="42767"/>
                      <a:pt x="43012" y="63532"/>
                      <a:pt x="33773" y="84011"/>
                    </a:cubicBezTo>
                    <a:cubicBezTo>
                      <a:pt x="28533" y="95631"/>
                      <a:pt x="24533" y="105632"/>
                      <a:pt x="21771" y="114109"/>
                    </a:cubicBezTo>
                    <a:cubicBezTo>
                      <a:pt x="16152" y="131159"/>
                      <a:pt x="11865" y="149733"/>
                      <a:pt x="2435" y="165449"/>
                    </a:cubicBezTo>
                    <a:cubicBezTo>
                      <a:pt x="-232" y="158210"/>
                      <a:pt x="-708" y="152495"/>
                      <a:pt x="1006" y="148209"/>
                    </a:cubicBezTo>
                    <a:cubicBezTo>
                      <a:pt x="-232" y="128778"/>
                      <a:pt x="2149" y="108013"/>
                      <a:pt x="8054" y="85820"/>
                    </a:cubicBezTo>
                    <a:cubicBezTo>
                      <a:pt x="16818" y="52578"/>
                      <a:pt x="27104" y="24003"/>
                      <a:pt x="38915" y="0"/>
                    </a:cubicBez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3" name="Freeform: Shape 16472">
                <a:extLst>
                  <a:ext uri="{FF2B5EF4-FFF2-40B4-BE49-F238E27FC236}">
                    <a16:creationId xmlns:a16="http://schemas.microsoft.com/office/drawing/2014/main" id="{B349970D-A528-5C40-6076-69F828538DB6}"/>
                  </a:ext>
                </a:extLst>
              </p:cNvPr>
              <p:cNvSpPr/>
              <p:nvPr/>
            </p:nvSpPr>
            <p:spPr>
              <a:xfrm>
                <a:off x="11895009" y="3541710"/>
                <a:ext cx="31732" cy="164086"/>
              </a:xfrm>
              <a:custGeom>
                <a:avLst/>
                <a:gdLst>
                  <a:gd name="connsiteX0" fmla="*/ 8954 w 31732"/>
                  <a:gd name="connsiteY0" fmla="*/ 164086 h 164086"/>
                  <a:gd name="connsiteX1" fmla="*/ 0 w 31732"/>
                  <a:gd name="connsiteY1" fmla="*/ 160086 h 164086"/>
                  <a:gd name="connsiteX2" fmla="*/ 10478 w 31732"/>
                  <a:gd name="connsiteY2" fmla="*/ 67693 h 164086"/>
                  <a:gd name="connsiteX3" fmla="*/ 16098 w 31732"/>
                  <a:gd name="connsiteY3" fmla="*/ 39976 h 164086"/>
                  <a:gd name="connsiteX4" fmla="*/ 23623 w 31732"/>
                  <a:gd name="connsiteY4" fmla="*/ 12543 h 164086"/>
                  <a:gd name="connsiteX5" fmla="*/ 29147 w 31732"/>
                  <a:gd name="connsiteY5" fmla="*/ 542 h 164086"/>
                  <a:gd name="connsiteX6" fmla="*/ 31719 w 31732"/>
                  <a:gd name="connsiteY6" fmla="*/ 1399 h 164086"/>
                  <a:gd name="connsiteX7" fmla="*/ 24861 w 31732"/>
                  <a:gd name="connsiteY7" fmla="*/ 41595 h 164086"/>
                  <a:gd name="connsiteX8" fmla="*/ 17431 w 31732"/>
                  <a:gd name="connsiteY8" fmla="*/ 154752 h 164086"/>
                  <a:gd name="connsiteX9" fmla="*/ 8954 w 31732"/>
                  <a:gd name="connsiteY9" fmla="*/ 164086 h 16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732" h="164086">
                    <a:moveTo>
                      <a:pt x="8954" y="164086"/>
                    </a:moveTo>
                    <a:lnTo>
                      <a:pt x="0" y="160086"/>
                    </a:lnTo>
                    <a:cubicBezTo>
                      <a:pt x="3524" y="129320"/>
                      <a:pt x="7050" y="98554"/>
                      <a:pt x="10478" y="67693"/>
                    </a:cubicBezTo>
                    <a:cubicBezTo>
                      <a:pt x="11621" y="57883"/>
                      <a:pt x="13431" y="48643"/>
                      <a:pt x="16098" y="39976"/>
                    </a:cubicBezTo>
                    <a:cubicBezTo>
                      <a:pt x="18574" y="31975"/>
                      <a:pt x="21051" y="22831"/>
                      <a:pt x="23623" y="12543"/>
                    </a:cubicBezTo>
                    <a:cubicBezTo>
                      <a:pt x="24766" y="7876"/>
                      <a:pt x="26575" y="3876"/>
                      <a:pt x="29147" y="542"/>
                    </a:cubicBezTo>
                    <a:cubicBezTo>
                      <a:pt x="30004" y="-506"/>
                      <a:pt x="31910" y="66"/>
                      <a:pt x="31719" y="1399"/>
                    </a:cubicBezTo>
                    <a:cubicBezTo>
                      <a:pt x="29909" y="12448"/>
                      <a:pt x="26480" y="28641"/>
                      <a:pt x="24861" y="41595"/>
                    </a:cubicBezTo>
                    <a:cubicBezTo>
                      <a:pt x="22480" y="60645"/>
                      <a:pt x="20003" y="98364"/>
                      <a:pt x="17431" y="154752"/>
                    </a:cubicBezTo>
                    <a:cubicBezTo>
                      <a:pt x="17241" y="159419"/>
                      <a:pt x="14383" y="162467"/>
                      <a:pt x="8954" y="164086"/>
                    </a:cubicBez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4" name="Freeform: Shape 16473">
                <a:extLst>
                  <a:ext uri="{FF2B5EF4-FFF2-40B4-BE49-F238E27FC236}">
                    <a16:creationId xmlns:a16="http://schemas.microsoft.com/office/drawing/2014/main" id="{3B626F8D-2CCA-6558-FBCE-B5BF04EAD597}"/>
                  </a:ext>
                </a:extLst>
              </p:cNvPr>
              <p:cNvSpPr/>
              <p:nvPr/>
            </p:nvSpPr>
            <p:spPr>
              <a:xfrm>
                <a:off x="11937139" y="3542537"/>
                <a:ext cx="143226" cy="160400"/>
              </a:xfrm>
              <a:custGeom>
                <a:avLst/>
                <a:gdLst>
                  <a:gd name="connsiteX0" fmla="*/ 161 w 143226"/>
                  <a:gd name="connsiteY0" fmla="*/ 0 h 160400"/>
                  <a:gd name="connsiteX1" fmla="*/ 42928 w 143226"/>
                  <a:gd name="connsiteY1" fmla="*/ 66199 h 160400"/>
                  <a:gd name="connsiteX2" fmla="*/ 143227 w 143226"/>
                  <a:gd name="connsiteY2" fmla="*/ 127063 h 160400"/>
                  <a:gd name="connsiteX3" fmla="*/ 128844 w 143226"/>
                  <a:gd name="connsiteY3" fmla="*/ 160401 h 160400"/>
                  <a:gd name="connsiteX4" fmla="*/ 35594 w 143226"/>
                  <a:gd name="connsiteY4" fmla="*/ 96583 h 160400"/>
                  <a:gd name="connsiteX5" fmla="*/ 1114 w 143226"/>
                  <a:gd name="connsiteY5" fmla="*/ 21908 h 160400"/>
                  <a:gd name="connsiteX6" fmla="*/ 161 w 143226"/>
                  <a:gd name="connsiteY6" fmla="*/ 0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226" h="160400">
                    <a:moveTo>
                      <a:pt x="161" y="0"/>
                    </a:moveTo>
                    <a:lnTo>
                      <a:pt x="42928" y="66199"/>
                    </a:lnTo>
                    <a:cubicBezTo>
                      <a:pt x="69122" y="94774"/>
                      <a:pt x="102650" y="115062"/>
                      <a:pt x="143227" y="127063"/>
                    </a:cubicBezTo>
                    <a:lnTo>
                      <a:pt x="128844" y="160401"/>
                    </a:lnTo>
                    <a:cubicBezTo>
                      <a:pt x="92363" y="147638"/>
                      <a:pt x="61312" y="126301"/>
                      <a:pt x="35594" y="96583"/>
                    </a:cubicBezTo>
                    <a:cubicBezTo>
                      <a:pt x="16639" y="74676"/>
                      <a:pt x="5114" y="49721"/>
                      <a:pt x="1114" y="21908"/>
                    </a:cubicBezTo>
                    <a:cubicBezTo>
                      <a:pt x="66" y="14764"/>
                      <a:pt x="-220" y="7525"/>
                      <a:pt x="161" y="0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5" name="Freeform: Shape 16474">
                <a:extLst>
                  <a:ext uri="{FF2B5EF4-FFF2-40B4-BE49-F238E27FC236}">
                    <a16:creationId xmlns:a16="http://schemas.microsoft.com/office/drawing/2014/main" id="{66557ED6-92B8-EA2B-734E-0EE87FF412CC}"/>
                  </a:ext>
                </a:extLst>
              </p:cNvPr>
              <p:cNvSpPr/>
              <p:nvPr/>
            </p:nvSpPr>
            <p:spPr>
              <a:xfrm>
                <a:off x="11985496" y="3563207"/>
                <a:ext cx="115455" cy="64103"/>
              </a:xfrm>
              <a:custGeom>
                <a:avLst/>
                <a:gdLst>
                  <a:gd name="connsiteX0" fmla="*/ 104013 w 115455"/>
                  <a:gd name="connsiteY0" fmla="*/ 19050 h 64103"/>
                  <a:gd name="connsiteX1" fmla="*/ 110491 w 115455"/>
                  <a:gd name="connsiteY1" fmla="*/ 21241 h 64103"/>
                  <a:gd name="connsiteX2" fmla="*/ 114300 w 115455"/>
                  <a:gd name="connsiteY2" fmla="*/ 22955 h 64103"/>
                  <a:gd name="connsiteX3" fmla="*/ 115443 w 115455"/>
                  <a:gd name="connsiteY3" fmla="*/ 26670 h 64103"/>
                  <a:gd name="connsiteX4" fmla="*/ 111729 w 115455"/>
                  <a:gd name="connsiteY4" fmla="*/ 29908 h 64103"/>
                  <a:gd name="connsiteX5" fmla="*/ 107062 w 115455"/>
                  <a:gd name="connsiteY5" fmla="*/ 29908 h 64103"/>
                  <a:gd name="connsiteX6" fmla="*/ 104681 w 115455"/>
                  <a:gd name="connsiteY6" fmla="*/ 31909 h 64103"/>
                  <a:gd name="connsiteX7" fmla="*/ 101728 w 115455"/>
                  <a:gd name="connsiteY7" fmla="*/ 64103 h 64103"/>
                  <a:gd name="connsiteX8" fmla="*/ 0 w 115455"/>
                  <a:gd name="connsiteY8" fmla="*/ 32766 h 64103"/>
                  <a:gd name="connsiteX9" fmla="*/ 12860 w 115455"/>
                  <a:gd name="connsiteY9" fmla="*/ 0 h 64103"/>
                  <a:gd name="connsiteX10" fmla="*/ 31528 w 115455"/>
                  <a:gd name="connsiteY10" fmla="*/ 1810 h 64103"/>
                  <a:gd name="connsiteX11" fmla="*/ 104013 w 115455"/>
                  <a:gd name="connsiteY11" fmla="*/ 18955 h 6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5455" h="64103">
                    <a:moveTo>
                      <a:pt x="104013" y="19050"/>
                    </a:moveTo>
                    <a:cubicBezTo>
                      <a:pt x="104870" y="20765"/>
                      <a:pt x="107062" y="21527"/>
                      <a:pt x="110491" y="21241"/>
                    </a:cubicBezTo>
                    <a:cubicBezTo>
                      <a:pt x="112205" y="21050"/>
                      <a:pt x="113443" y="21622"/>
                      <a:pt x="114300" y="22955"/>
                    </a:cubicBezTo>
                    <a:cubicBezTo>
                      <a:pt x="115063" y="24098"/>
                      <a:pt x="115538" y="25337"/>
                      <a:pt x="115443" y="26670"/>
                    </a:cubicBezTo>
                    <a:cubicBezTo>
                      <a:pt x="115443" y="28861"/>
                      <a:pt x="114206" y="29908"/>
                      <a:pt x="111729" y="29908"/>
                    </a:cubicBezTo>
                    <a:lnTo>
                      <a:pt x="107062" y="29908"/>
                    </a:lnTo>
                    <a:cubicBezTo>
                      <a:pt x="105538" y="29908"/>
                      <a:pt x="104775" y="30575"/>
                      <a:pt x="104681" y="31909"/>
                    </a:cubicBezTo>
                    <a:lnTo>
                      <a:pt x="101728" y="64103"/>
                    </a:lnTo>
                    <a:cubicBezTo>
                      <a:pt x="64580" y="59341"/>
                      <a:pt x="30671" y="48863"/>
                      <a:pt x="0" y="32766"/>
                    </a:cubicBezTo>
                    <a:lnTo>
                      <a:pt x="12860" y="0"/>
                    </a:lnTo>
                    <a:cubicBezTo>
                      <a:pt x="20479" y="191"/>
                      <a:pt x="26766" y="857"/>
                      <a:pt x="31528" y="1810"/>
                    </a:cubicBezTo>
                    <a:cubicBezTo>
                      <a:pt x="50578" y="5810"/>
                      <a:pt x="74772" y="11525"/>
                      <a:pt x="104013" y="18955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6" name="Freeform: Shape 16475">
                <a:extLst>
                  <a:ext uri="{FF2B5EF4-FFF2-40B4-BE49-F238E27FC236}">
                    <a16:creationId xmlns:a16="http://schemas.microsoft.com/office/drawing/2014/main" id="{3725333C-BA29-9F6E-8922-2FDE4026FD3A}"/>
                  </a:ext>
                </a:extLst>
              </p:cNvPr>
              <p:cNvSpPr/>
              <p:nvPr/>
            </p:nvSpPr>
            <p:spPr>
              <a:xfrm>
                <a:off x="11832270" y="3567457"/>
                <a:ext cx="20353" cy="80840"/>
              </a:xfrm>
              <a:custGeom>
                <a:avLst/>
                <a:gdLst>
                  <a:gd name="connsiteX0" fmla="*/ 18924 w 20353"/>
                  <a:gd name="connsiteY0" fmla="*/ 52995 h 80840"/>
                  <a:gd name="connsiteX1" fmla="*/ 20353 w 20353"/>
                  <a:gd name="connsiteY1" fmla="*/ 70235 h 80840"/>
                  <a:gd name="connsiteX2" fmla="*/ 19972 w 20353"/>
                  <a:gd name="connsiteY2" fmla="*/ 79284 h 80840"/>
                  <a:gd name="connsiteX3" fmla="*/ 17781 w 20353"/>
                  <a:gd name="connsiteY3" fmla="*/ 80808 h 80840"/>
                  <a:gd name="connsiteX4" fmla="*/ 16352 w 20353"/>
                  <a:gd name="connsiteY4" fmla="*/ 80522 h 80840"/>
                  <a:gd name="connsiteX5" fmla="*/ 12733 w 20353"/>
                  <a:gd name="connsiteY5" fmla="*/ 76521 h 80840"/>
                  <a:gd name="connsiteX6" fmla="*/ 9399 w 20353"/>
                  <a:gd name="connsiteY6" fmla="*/ 47089 h 80840"/>
                  <a:gd name="connsiteX7" fmla="*/ 65 w 20353"/>
                  <a:gd name="connsiteY7" fmla="*/ 1369 h 80840"/>
                  <a:gd name="connsiteX8" fmla="*/ 1875 w 20353"/>
                  <a:gd name="connsiteY8" fmla="*/ 321 h 80840"/>
                  <a:gd name="connsiteX9" fmla="*/ 4828 w 20353"/>
                  <a:gd name="connsiteY9" fmla="*/ 1655 h 80840"/>
                  <a:gd name="connsiteX10" fmla="*/ 5400 w 20353"/>
                  <a:gd name="connsiteY10" fmla="*/ 2226 h 80840"/>
                  <a:gd name="connsiteX11" fmla="*/ 18924 w 20353"/>
                  <a:gd name="connsiteY11" fmla="*/ 53090 h 80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53" h="80840">
                    <a:moveTo>
                      <a:pt x="18924" y="52995"/>
                    </a:moveTo>
                    <a:cubicBezTo>
                      <a:pt x="17210" y="57186"/>
                      <a:pt x="17686" y="62996"/>
                      <a:pt x="20353" y="70235"/>
                    </a:cubicBezTo>
                    <a:lnTo>
                      <a:pt x="19972" y="79284"/>
                    </a:lnTo>
                    <a:cubicBezTo>
                      <a:pt x="19972" y="80331"/>
                      <a:pt x="18829" y="80998"/>
                      <a:pt x="17781" y="80808"/>
                    </a:cubicBezTo>
                    <a:lnTo>
                      <a:pt x="16352" y="80522"/>
                    </a:lnTo>
                    <a:cubicBezTo>
                      <a:pt x="14066" y="80046"/>
                      <a:pt x="12924" y="78712"/>
                      <a:pt x="12733" y="76521"/>
                    </a:cubicBezTo>
                    <a:cubicBezTo>
                      <a:pt x="12162" y="66425"/>
                      <a:pt x="11876" y="57757"/>
                      <a:pt x="9399" y="47089"/>
                    </a:cubicBezTo>
                    <a:cubicBezTo>
                      <a:pt x="5875" y="31659"/>
                      <a:pt x="2828" y="16419"/>
                      <a:pt x="65" y="1369"/>
                    </a:cubicBezTo>
                    <a:cubicBezTo>
                      <a:pt x="-221" y="36"/>
                      <a:pt x="446" y="-345"/>
                      <a:pt x="1875" y="321"/>
                    </a:cubicBezTo>
                    <a:lnTo>
                      <a:pt x="4828" y="1655"/>
                    </a:lnTo>
                    <a:cubicBezTo>
                      <a:pt x="4828" y="1655"/>
                      <a:pt x="5304" y="2036"/>
                      <a:pt x="5400" y="2226"/>
                    </a:cubicBezTo>
                    <a:lnTo>
                      <a:pt x="18924" y="53090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7" name="Freeform: Shape 16476">
                <a:extLst>
                  <a:ext uri="{FF2B5EF4-FFF2-40B4-BE49-F238E27FC236}">
                    <a16:creationId xmlns:a16="http://schemas.microsoft.com/office/drawing/2014/main" id="{AD745F73-5B5B-7DA2-51FE-3145C3B0140A}"/>
                  </a:ext>
                </a:extLst>
              </p:cNvPr>
              <p:cNvSpPr/>
              <p:nvPr/>
            </p:nvSpPr>
            <p:spPr>
              <a:xfrm>
                <a:off x="11398186" y="3588445"/>
                <a:ext cx="82010" cy="179072"/>
              </a:xfrm>
              <a:custGeom>
                <a:avLst/>
                <a:gdLst>
                  <a:gd name="connsiteX0" fmla="*/ 25908 w 82010"/>
                  <a:gd name="connsiteY0" fmla="*/ 479 h 179072"/>
                  <a:gd name="connsiteX1" fmla="*/ 56007 w 82010"/>
                  <a:gd name="connsiteY1" fmla="*/ 13338 h 179072"/>
                  <a:gd name="connsiteX2" fmla="*/ 72866 w 82010"/>
                  <a:gd name="connsiteY2" fmla="*/ 39246 h 179072"/>
                  <a:gd name="connsiteX3" fmla="*/ 82010 w 82010"/>
                  <a:gd name="connsiteY3" fmla="*/ 74108 h 179072"/>
                  <a:gd name="connsiteX4" fmla="*/ 62483 w 82010"/>
                  <a:gd name="connsiteY4" fmla="*/ 179073 h 179072"/>
                  <a:gd name="connsiteX5" fmla="*/ 0 w 82010"/>
                  <a:gd name="connsiteY5" fmla="*/ 101635 h 179072"/>
                  <a:gd name="connsiteX6" fmla="*/ 38480 w 82010"/>
                  <a:gd name="connsiteY6" fmla="*/ 106874 h 179072"/>
                  <a:gd name="connsiteX7" fmla="*/ 40577 w 82010"/>
                  <a:gd name="connsiteY7" fmla="*/ 104778 h 179072"/>
                  <a:gd name="connsiteX8" fmla="*/ 27623 w 82010"/>
                  <a:gd name="connsiteY8" fmla="*/ 53629 h 179072"/>
                  <a:gd name="connsiteX9" fmla="*/ 21716 w 82010"/>
                  <a:gd name="connsiteY9" fmla="*/ 384 h 179072"/>
                  <a:gd name="connsiteX10" fmla="*/ 25717 w 82010"/>
                  <a:gd name="connsiteY10" fmla="*/ 479 h 17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2010" h="179072">
                    <a:moveTo>
                      <a:pt x="25908" y="479"/>
                    </a:moveTo>
                    <a:cubicBezTo>
                      <a:pt x="40005" y="98"/>
                      <a:pt x="50006" y="4384"/>
                      <a:pt x="56007" y="13338"/>
                    </a:cubicBezTo>
                    <a:cubicBezTo>
                      <a:pt x="61722" y="21815"/>
                      <a:pt x="67437" y="30483"/>
                      <a:pt x="72866" y="39246"/>
                    </a:cubicBezTo>
                    <a:cubicBezTo>
                      <a:pt x="75723" y="43818"/>
                      <a:pt x="78772" y="55438"/>
                      <a:pt x="82010" y="74108"/>
                    </a:cubicBezTo>
                    <a:lnTo>
                      <a:pt x="62483" y="179073"/>
                    </a:lnTo>
                    <a:cubicBezTo>
                      <a:pt x="31052" y="160975"/>
                      <a:pt x="10287" y="135163"/>
                      <a:pt x="0" y="101635"/>
                    </a:cubicBezTo>
                    <a:lnTo>
                      <a:pt x="38480" y="106874"/>
                    </a:lnTo>
                    <a:cubicBezTo>
                      <a:pt x="39814" y="107064"/>
                      <a:pt x="40957" y="106016"/>
                      <a:pt x="40577" y="104778"/>
                    </a:cubicBezTo>
                    <a:lnTo>
                      <a:pt x="27623" y="53629"/>
                    </a:lnTo>
                    <a:lnTo>
                      <a:pt x="21716" y="384"/>
                    </a:lnTo>
                    <a:cubicBezTo>
                      <a:pt x="23240" y="-188"/>
                      <a:pt x="24574" y="-92"/>
                      <a:pt x="25717" y="479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8" name="Freeform: Shape 16477">
                <a:extLst>
                  <a:ext uri="{FF2B5EF4-FFF2-40B4-BE49-F238E27FC236}">
                    <a16:creationId xmlns:a16="http://schemas.microsoft.com/office/drawing/2014/main" id="{368DF6E6-7FD2-C171-1C50-26E6AA0BB66F}"/>
                  </a:ext>
                </a:extLst>
              </p:cNvPr>
              <p:cNvSpPr/>
              <p:nvPr/>
            </p:nvSpPr>
            <p:spPr>
              <a:xfrm>
                <a:off x="11460765" y="3613213"/>
                <a:ext cx="30518" cy="156210"/>
              </a:xfrm>
              <a:custGeom>
                <a:avLst/>
                <a:gdLst>
                  <a:gd name="connsiteX0" fmla="*/ 14764 w 30518"/>
                  <a:gd name="connsiteY0" fmla="*/ 95 h 156210"/>
                  <a:gd name="connsiteX1" fmla="*/ 28099 w 30518"/>
                  <a:gd name="connsiteY1" fmla="*/ 12954 h 156210"/>
                  <a:gd name="connsiteX2" fmla="*/ 30481 w 30518"/>
                  <a:gd name="connsiteY2" fmla="*/ 14859 h 156210"/>
                  <a:gd name="connsiteX3" fmla="*/ 23051 w 30518"/>
                  <a:gd name="connsiteY3" fmla="*/ 86011 h 156210"/>
                  <a:gd name="connsiteX4" fmla="*/ 12763 w 30518"/>
                  <a:gd name="connsiteY4" fmla="*/ 144399 h 156210"/>
                  <a:gd name="connsiteX5" fmla="*/ 9906 w 30518"/>
                  <a:gd name="connsiteY5" fmla="*/ 156210 h 156210"/>
                  <a:gd name="connsiteX6" fmla="*/ 0 w 30518"/>
                  <a:gd name="connsiteY6" fmla="*/ 154115 h 156210"/>
                  <a:gd name="connsiteX7" fmla="*/ 19527 w 30518"/>
                  <a:gd name="connsiteY7" fmla="*/ 49149 h 156210"/>
                  <a:gd name="connsiteX8" fmla="*/ 19527 w 30518"/>
                  <a:gd name="connsiteY8" fmla="*/ 13335 h 156210"/>
                  <a:gd name="connsiteX9" fmla="*/ 17621 w 30518"/>
                  <a:gd name="connsiteY9" fmla="*/ 10192 h 156210"/>
                  <a:gd name="connsiteX10" fmla="*/ 14764 w 30518"/>
                  <a:gd name="connsiteY10" fmla="*/ 0 h 156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518" h="156210">
                    <a:moveTo>
                      <a:pt x="14764" y="95"/>
                    </a:moveTo>
                    <a:cubicBezTo>
                      <a:pt x="17336" y="7144"/>
                      <a:pt x="21813" y="11430"/>
                      <a:pt x="28099" y="12954"/>
                    </a:cubicBezTo>
                    <a:cubicBezTo>
                      <a:pt x="29623" y="12763"/>
                      <a:pt x="30385" y="13430"/>
                      <a:pt x="30481" y="14859"/>
                    </a:cubicBezTo>
                    <a:cubicBezTo>
                      <a:pt x="30861" y="38100"/>
                      <a:pt x="28384" y="60484"/>
                      <a:pt x="23051" y="86011"/>
                    </a:cubicBezTo>
                    <a:cubicBezTo>
                      <a:pt x="19050" y="105251"/>
                      <a:pt x="15621" y="124682"/>
                      <a:pt x="12763" y="144399"/>
                    </a:cubicBezTo>
                    <a:lnTo>
                      <a:pt x="9906" y="156210"/>
                    </a:lnTo>
                    <a:cubicBezTo>
                      <a:pt x="5810" y="156115"/>
                      <a:pt x="2572" y="155353"/>
                      <a:pt x="0" y="154115"/>
                    </a:cubicBezTo>
                    <a:lnTo>
                      <a:pt x="19527" y="49149"/>
                    </a:lnTo>
                    <a:cubicBezTo>
                      <a:pt x="22860" y="36671"/>
                      <a:pt x="22860" y="24765"/>
                      <a:pt x="19527" y="13335"/>
                    </a:cubicBezTo>
                    <a:cubicBezTo>
                      <a:pt x="19241" y="12097"/>
                      <a:pt x="18574" y="11049"/>
                      <a:pt x="17621" y="10192"/>
                    </a:cubicBezTo>
                    <a:cubicBezTo>
                      <a:pt x="13812" y="6572"/>
                      <a:pt x="12859" y="3238"/>
                      <a:pt x="14764" y="0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79" name="Freeform: Shape 16478">
                <a:extLst>
                  <a:ext uri="{FF2B5EF4-FFF2-40B4-BE49-F238E27FC236}">
                    <a16:creationId xmlns:a16="http://schemas.microsoft.com/office/drawing/2014/main" id="{F5977DA6-53FC-E614-25B6-92C3365163A6}"/>
                  </a:ext>
                </a:extLst>
              </p:cNvPr>
              <p:cNvSpPr/>
              <p:nvPr/>
            </p:nvSpPr>
            <p:spPr>
              <a:xfrm>
                <a:off x="11643835" y="3709416"/>
                <a:ext cx="223742" cy="66198"/>
              </a:xfrm>
              <a:custGeom>
                <a:avLst/>
                <a:gdLst>
                  <a:gd name="connsiteX0" fmla="*/ 223742 w 223742"/>
                  <a:gd name="connsiteY0" fmla="*/ 39148 h 66198"/>
                  <a:gd name="connsiteX1" fmla="*/ 6287 w 223742"/>
                  <a:gd name="connsiteY1" fmla="*/ 66199 h 66198"/>
                  <a:gd name="connsiteX2" fmla="*/ 0 w 223742"/>
                  <a:gd name="connsiteY2" fmla="*/ 14764 h 66198"/>
                  <a:gd name="connsiteX3" fmla="*/ 213360 w 223742"/>
                  <a:gd name="connsiteY3" fmla="*/ 5429 h 66198"/>
                  <a:gd name="connsiteX4" fmla="*/ 215171 w 223742"/>
                  <a:gd name="connsiteY4" fmla="*/ 4381 h 66198"/>
                  <a:gd name="connsiteX5" fmla="*/ 216123 w 223742"/>
                  <a:gd name="connsiteY5" fmla="*/ 3524 h 66198"/>
                  <a:gd name="connsiteX6" fmla="*/ 219552 w 223742"/>
                  <a:gd name="connsiteY6" fmla="*/ 2191 h 66198"/>
                  <a:gd name="connsiteX7" fmla="*/ 219552 w 223742"/>
                  <a:gd name="connsiteY7" fmla="*/ 0 h 66198"/>
                  <a:gd name="connsiteX8" fmla="*/ 223648 w 223742"/>
                  <a:gd name="connsiteY8" fmla="*/ 39148 h 66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3742" h="66198">
                    <a:moveTo>
                      <a:pt x="223742" y="39148"/>
                    </a:moveTo>
                    <a:lnTo>
                      <a:pt x="6287" y="66199"/>
                    </a:lnTo>
                    <a:lnTo>
                      <a:pt x="0" y="14764"/>
                    </a:lnTo>
                    <a:lnTo>
                      <a:pt x="213360" y="5429"/>
                    </a:lnTo>
                    <a:cubicBezTo>
                      <a:pt x="214123" y="5429"/>
                      <a:pt x="214885" y="4953"/>
                      <a:pt x="215171" y="4381"/>
                    </a:cubicBezTo>
                    <a:cubicBezTo>
                      <a:pt x="215455" y="3905"/>
                      <a:pt x="215741" y="3524"/>
                      <a:pt x="216123" y="3524"/>
                    </a:cubicBezTo>
                    <a:cubicBezTo>
                      <a:pt x="217932" y="3334"/>
                      <a:pt x="219361" y="2762"/>
                      <a:pt x="219552" y="2191"/>
                    </a:cubicBezTo>
                    <a:cubicBezTo>
                      <a:pt x="219742" y="1619"/>
                      <a:pt x="219838" y="952"/>
                      <a:pt x="219552" y="0"/>
                    </a:cubicBezTo>
                    <a:lnTo>
                      <a:pt x="223648" y="39148"/>
                    </a:ln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0" name="Freeform: Shape 16479">
                <a:extLst>
                  <a:ext uri="{FF2B5EF4-FFF2-40B4-BE49-F238E27FC236}">
                    <a16:creationId xmlns:a16="http://schemas.microsoft.com/office/drawing/2014/main" id="{B178E035-FFF1-6928-F59B-759E64D085F1}"/>
                  </a:ext>
                </a:extLst>
              </p:cNvPr>
              <p:cNvSpPr/>
              <p:nvPr/>
            </p:nvSpPr>
            <p:spPr>
              <a:xfrm>
                <a:off x="11463623" y="3738753"/>
                <a:ext cx="77438" cy="91249"/>
              </a:xfrm>
              <a:custGeom>
                <a:avLst/>
                <a:gdLst>
                  <a:gd name="connsiteX0" fmla="*/ 77343 w 77438"/>
                  <a:gd name="connsiteY0" fmla="*/ 0 h 91249"/>
                  <a:gd name="connsiteX1" fmla="*/ 67246 w 77438"/>
                  <a:gd name="connsiteY1" fmla="*/ 74771 h 91249"/>
                  <a:gd name="connsiteX2" fmla="*/ 0 w 77438"/>
                  <a:gd name="connsiteY2" fmla="*/ 91250 h 91249"/>
                  <a:gd name="connsiteX3" fmla="*/ 7048 w 77438"/>
                  <a:gd name="connsiteY3" fmla="*/ 30861 h 91249"/>
                  <a:gd name="connsiteX4" fmla="*/ 9905 w 77438"/>
                  <a:gd name="connsiteY4" fmla="*/ 19050 h 91249"/>
                  <a:gd name="connsiteX5" fmla="*/ 77438 w 77438"/>
                  <a:gd name="connsiteY5" fmla="*/ 95 h 91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7438" h="91249">
                    <a:moveTo>
                      <a:pt x="77343" y="0"/>
                    </a:moveTo>
                    <a:lnTo>
                      <a:pt x="67246" y="74771"/>
                    </a:lnTo>
                    <a:cubicBezTo>
                      <a:pt x="42481" y="75247"/>
                      <a:pt x="20098" y="80772"/>
                      <a:pt x="0" y="91250"/>
                    </a:cubicBezTo>
                    <a:lnTo>
                      <a:pt x="7048" y="30861"/>
                    </a:lnTo>
                    <a:lnTo>
                      <a:pt x="9905" y="19050"/>
                    </a:lnTo>
                    <a:cubicBezTo>
                      <a:pt x="32290" y="10858"/>
                      <a:pt x="54769" y="4477"/>
                      <a:pt x="77438" y="95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1" name="Freeform: Shape 16480">
                <a:extLst>
                  <a:ext uri="{FF2B5EF4-FFF2-40B4-BE49-F238E27FC236}">
                    <a16:creationId xmlns:a16="http://schemas.microsoft.com/office/drawing/2014/main" id="{8C0BD931-F636-CDD4-92D1-D8D514934251}"/>
                  </a:ext>
                </a:extLst>
              </p:cNvPr>
              <p:cNvSpPr/>
              <p:nvPr/>
            </p:nvSpPr>
            <p:spPr>
              <a:xfrm>
                <a:off x="11654123" y="3796760"/>
                <a:ext cx="223170" cy="58102"/>
              </a:xfrm>
              <a:custGeom>
                <a:avLst/>
                <a:gdLst>
                  <a:gd name="connsiteX0" fmla="*/ 218123 w 223170"/>
                  <a:gd name="connsiteY0" fmla="*/ 0 h 58102"/>
                  <a:gd name="connsiteX1" fmla="*/ 223170 w 223170"/>
                  <a:gd name="connsiteY1" fmla="*/ 34195 h 58102"/>
                  <a:gd name="connsiteX2" fmla="*/ 9239 w 223170"/>
                  <a:gd name="connsiteY2" fmla="*/ 58103 h 58102"/>
                  <a:gd name="connsiteX3" fmla="*/ 0 w 223170"/>
                  <a:gd name="connsiteY3" fmla="*/ 3429 h 58102"/>
                  <a:gd name="connsiteX4" fmla="*/ 218123 w 223170"/>
                  <a:gd name="connsiteY4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170" h="58102">
                    <a:moveTo>
                      <a:pt x="218123" y="0"/>
                    </a:moveTo>
                    <a:lnTo>
                      <a:pt x="223170" y="34195"/>
                    </a:lnTo>
                    <a:lnTo>
                      <a:pt x="9239" y="58103"/>
                    </a:lnTo>
                    <a:lnTo>
                      <a:pt x="0" y="3429"/>
                    </a:lnTo>
                    <a:lnTo>
                      <a:pt x="218123" y="0"/>
                    </a:ln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2" name="Freeform: Shape 16481">
                <a:extLst>
                  <a:ext uri="{FF2B5EF4-FFF2-40B4-BE49-F238E27FC236}">
                    <a16:creationId xmlns:a16="http://schemas.microsoft.com/office/drawing/2014/main" id="{2743AE6B-44EC-A935-16AA-11196EAC38BF}"/>
                  </a:ext>
                </a:extLst>
              </p:cNvPr>
              <p:cNvSpPr/>
              <p:nvPr/>
            </p:nvSpPr>
            <p:spPr>
              <a:xfrm>
                <a:off x="11677554" y="3886962"/>
                <a:ext cx="214312" cy="83153"/>
              </a:xfrm>
              <a:custGeom>
                <a:avLst/>
                <a:gdLst>
                  <a:gd name="connsiteX0" fmla="*/ 206787 w 214312"/>
                  <a:gd name="connsiteY0" fmla="*/ 0 h 83153"/>
                  <a:gd name="connsiteX1" fmla="*/ 214313 w 214312"/>
                  <a:gd name="connsiteY1" fmla="*/ 49054 h 83153"/>
                  <a:gd name="connsiteX2" fmla="*/ 196691 w 214312"/>
                  <a:gd name="connsiteY2" fmla="*/ 50197 h 83153"/>
                  <a:gd name="connsiteX3" fmla="*/ 100299 w 214312"/>
                  <a:gd name="connsiteY3" fmla="*/ 63341 h 83153"/>
                  <a:gd name="connsiteX4" fmla="*/ 87154 w 214312"/>
                  <a:gd name="connsiteY4" fmla="*/ 65913 h 83153"/>
                  <a:gd name="connsiteX5" fmla="*/ 54292 w 214312"/>
                  <a:gd name="connsiteY5" fmla="*/ 71152 h 83153"/>
                  <a:gd name="connsiteX6" fmla="*/ 10573 w 214312"/>
                  <a:gd name="connsiteY6" fmla="*/ 75819 h 83153"/>
                  <a:gd name="connsiteX7" fmla="*/ 8382 w 214312"/>
                  <a:gd name="connsiteY7" fmla="*/ 78200 h 83153"/>
                  <a:gd name="connsiteX8" fmla="*/ 8191 w 214312"/>
                  <a:gd name="connsiteY8" fmla="*/ 83153 h 83153"/>
                  <a:gd name="connsiteX9" fmla="*/ 0 w 214312"/>
                  <a:gd name="connsiteY9" fmla="*/ 46292 h 83153"/>
                  <a:gd name="connsiteX10" fmla="*/ 206787 w 214312"/>
                  <a:gd name="connsiteY10" fmla="*/ 0 h 8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4312" h="83153">
                    <a:moveTo>
                      <a:pt x="206787" y="0"/>
                    </a:moveTo>
                    <a:lnTo>
                      <a:pt x="214313" y="49054"/>
                    </a:lnTo>
                    <a:cubicBezTo>
                      <a:pt x="208121" y="49054"/>
                      <a:pt x="202311" y="49530"/>
                      <a:pt x="196691" y="50197"/>
                    </a:cubicBezTo>
                    <a:cubicBezTo>
                      <a:pt x="162782" y="54388"/>
                      <a:pt x="130587" y="58769"/>
                      <a:pt x="100299" y="63341"/>
                    </a:cubicBezTo>
                    <a:cubicBezTo>
                      <a:pt x="94773" y="64199"/>
                      <a:pt x="90392" y="65056"/>
                      <a:pt x="87154" y="65913"/>
                    </a:cubicBezTo>
                    <a:cubicBezTo>
                      <a:pt x="75248" y="69151"/>
                      <a:pt x="68675" y="70771"/>
                      <a:pt x="54292" y="71152"/>
                    </a:cubicBezTo>
                    <a:cubicBezTo>
                      <a:pt x="39529" y="71438"/>
                      <a:pt x="24955" y="73057"/>
                      <a:pt x="10573" y="75819"/>
                    </a:cubicBezTo>
                    <a:cubicBezTo>
                      <a:pt x="9239" y="76105"/>
                      <a:pt x="8477" y="76867"/>
                      <a:pt x="8382" y="78200"/>
                    </a:cubicBezTo>
                    <a:lnTo>
                      <a:pt x="8191" y="83153"/>
                    </a:lnTo>
                    <a:lnTo>
                      <a:pt x="0" y="46292"/>
                    </a:lnTo>
                    <a:lnTo>
                      <a:pt x="206787" y="0"/>
                    </a:ln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3" name="Freeform: Shape 16482">
                <a:extLst>
                  <a:ext uri="{FF2B5EF4-FFF2-40B4-BE49-F238E27FC236}">
                    <a16:creationId xmlns:a16="http://schemas.microsoft.com/office/drawing/2014/main" id="{0489CFF9-F67D-1325-85A4-8A9E4D16D22A}"/>
                  </a:ext>
                </a:extLst>
              </p:cNvPr>
              <p:cNvSpPr/>
              <p:nvPr/>
            </p:nvSpPr>
            <p:spPr>
              <a:xfrm>
                <a:off x="11684031" y="4329683"/>
                <a:ext cx="169830" cy="385000"/>
              </a:xfrm>
              <a:custGeom>
                <a:avLst/>
                <a:gdLst>
                  <a:gd name="connsiteX0" fmla="*/ 169735 w 169830"/>
                  <a:gd name="connsiteY0" fmla="*/ 0 h 385000"/>
                  <a:gd name="connsiteX1" fmla="*/ 137159 w 169830"/>
                  <a:gd name="connsiteY1" fmla="*/ 381095 h 385000"/>
                  <a:gd name="connsiteX2" fmla="*/ 132492 w 169830"/>
                  <a:gd name="connsiteY2" fmla="*/ 385001 h 385000"/>
                  <a:gd name="connsiteX3" fmla="*/ 69913 w 169830"/>
                  <a:gd name="connsiteY3" fmla="*/ 385001 h 385000"/>
                  <a:gd name="connsiteX4" fmla="*/ 58293 w 169830"/>
                  <a:gd name="connsiteY4" fmla="*/ 383381 h 385000"/>
                  <a:gd name="connsiteX5" fmla="*/ 54197 w 169830"/>
                  <a:gd name="connsiteY5" fmla="*/ 379667 h 385000"/>
                  <a:gd name="connsiteX6" fmla="*/ 0 w 169830"/>
                  <a:gd name="connsiteY6" fmla="*/ 10954 h 385000"/>
                  <a:gd name="connsiteX7" fmla="*/ 125730 w 169830"/>
                  <a:gd name="connsiteY7" fmla="*/ 6287 h 385000"/>
                  <a:gd name="connsiteX8" fmla="*/ 169830 w 169830"/>
                  <a:gd name="connsiteY8" fmla="*/ 95 h 385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830" h="385000">
                    <a:moveTo>
                      <a:pt x="169735" y="0"/>
                    </a:moveTo>
                    <a:lnTo>
                      <a:pt x="137159" y="381095"/>
                    </a:lnTo>
                    <a:cubicBezTo>
                      <a:pt x="136970" y="383286"/>
                      <a:pt x="134969" y="385001"/>
                      <a:pt x="132492" y="385001"/>
                    </a:cubicBezTo>
                    <a:lnTo>
                      <a:pt x="69913" y="385001"/>
                    </a:lnTo>
                    <a:cubicBezTo>
                      <a:pt x="69913" y="385001"/>
                      <a:pt x="58293" y="383381"/>
                      <a:pt x="58293" y="383381"/>
                    </a:cubicBezTo>
                    <a:cubicBezTo>
                      <a:pt x="56102" y="383096"/>
                      <a:pt x="54483" y="381571"/>
                      <a:pt x="54197" y="379667"/>
                    </a:cubicBezTo>
                    <a:lnTo>
                      <a:pt x="0" y="10954"/>
                    </a:lnTo>
                    <a:cubicBezTo>
                      <a:pt x="42576" y="13716"/>
                      <a:pt x="84391" y="12097"/>
                      <a:pt x="125730" y="6287"/>
                    </a:cubicBezTo>
                    <a:cubicBezTo>
                      <a:pt x="138779" y="4477"/>
                      <a:pt x="153448" y="2381"/>
                      <a:pt x="169830" y="95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4" name="Freeform: Shape 16483">
                <a:extLst>
                  <a:ext uri="{FF2B5EF4-FFF2-40B4-BE49-F238E27FC236}">
                    <a16:creationId xmlns:a16="http://schemas.microsoft.com/office/drawing/2014/main" id="{D0F5C378-08C7-BCA4-2EF1-2E6C6E402EB0}"/>
                  </a:ext>
                </a:extLst>
              </p:cNvPr>
              <p:cNvSpPr/>
              <p:nvPr/>
            </p:nvSpPr>
            <p:spPr>
              <a:xfrm>
                <a:off x="11466384" y="4331970"/>
                <a:ext cx="154506" cy="385476"/>
              </a:xfrm>
              <a:custGeom>
                <a:avLst/>
                <a:gdLst>
                  <a:gd name="connsiteX0" fmla="*/ 152020 w 154506"/>
                  <a:gd name="connsiteY0" fmla="*/ 9620 h 385476"/>
                  <a:gd name="connsiteX1" fmla="*/ 149829 w 154506"/>
                  <a:gd name="connsiteY1" fmla="*/ 378904 h 385476"/>
                  <a:gd name="connsiteX2" fmla="*/ 145542 w 154506"/>
                  <a:gd name="connsiteY2" fmla="*/ 383191 h 385476"/>
                  <a:gd name="connsiteX3" fmla="*/ 135256 w 154506"/>
                  <a:gd name="connsiteY3" fmla="*/ 384524 h 385476"/>
                  <a:gd name="connsiteX4" fmla="*/ 85725 w 154506"/>
                  <a:gd name="connsiteY4" fmla="*/ 385477 h 385476"/>
                  <a:gd name="connsiteX5" fmla="*/ 80010 w 154506"/>
                  <a:gd name="connsiteY5" fmla="*/ 383953 h 385476"/>
                  <a:gd name="connsiteX6" fmla="*/ 77438 w 154506"/>
                  <a:gd name="connsiteY6" fmla="*/ 381476 h 385476"/>
                  <a:gd name="connsiteX7" fmla="*/ 0 w 154506"/>
                  <a:gd name="connsiteY7" fmla="*/ 0 h 385476"/>
                  <a:gd name="connsiteX8" fmla="*/ 152115 w 154506"/>
                  <a:gd name="connsiteY8" fmla="*/ 9620 h 38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506" h="385476">
                    <a:moveTo>
                      <a:pt x="152020" y="9620"/>
                    </a:moveTo>
                    <a:cubicBezTo>
                      <a:pt x="155924" y="133731"/>
                      <a:pt x="155258" y="256794"/>
                      <a:pt x="149829" y="378904"/>
                    </a:cubicBezTo>
                    <a:cubicBezTo>
                      <a:pt x="149829" y="381095"/>
                      <a:pt x="147924" y="382905"/>
                      <a:pt x="145542" y="383191"/>
                    </a:cubicBezTo>
                    <a:lnTo>
                      <a:pt x="135256" y="384524"/>
                    </a:lnTo>
                    <a:lnTo>
                      <a:pt x="85725" y="385477"/>
                    </a:lnTo>
                    <a:lnTo>
                      <a:pt x="80010" y="383953"/>
                    </a:lnTo>
                    <a:cubicBezTo>
                      <a:pt x="78677" y="383572"/>
                      <a:pt x="77820" y="382715"/>
                      <a:pt x="77438" y="381476"/>
                    </a:cubicBezTo>
                    <a:cubicBezTo>
                      <a:pt x="41720" y="256223"/>
                      <a:pt x="15812" y="129064"/>
                      <a:pt x="0" y="0"/>
                    </a:cubicBezTo>
                    <a:cubicBezTo>
                      <a:pt x="49817" y="7715"/>
                      <a:pt x="100489" y="10954"/>
                      <a:pt x="152115" y="9620"/>
                    </a:cubicBezTo>
                    <a:close/>
                  </a:path>
                </a:pathLst>
              </a:custGeom>
              <a:solidFill>
                <a:srgbClr val="72B6B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5" name="Freeform: Shape 16484">
                <a:extLst>
                  <a:ext uri="{FF2B5EF4-FFF2-40B4-BE49-F238E27FC236}">
                    <a16:creationId xmlns:a16="http://schemas.microsoft.com/office/drawing/2014/main" id="{78FD3FF9-179B-1E27-DA98-684520E24AC2}"/>
                  </a:ext>
                </a:extLst>
              </p:cNvPr>
              <p:cNvSpPr/>
              <p:nvPr/>
            </p:nvSpPr>
            <p:spPr>
              <a:xfrm>
                <a:off x="11749848" y="4714493"/>
                <a:ext cx="51053" cy="48767"/>
              </a:xfrm>
              <a:custGeom>
                <a:avLst/>
                <a:gdLst>
                  <a:gd name="connsiteX0" fmla="*/ 51054 w 51053"/>
                  <a:gd name="connsiteY0" fmla="*/ 191 h 48767"/>
                  <a:gd name="connsiteX1" fmla="*/ 51054 w 51053"/>
                  <a:gd name="connsiteY1" fmla="*/ 48768 h 48767"/>
                  <a:gd name="connsiteX2" fmla="*/ 0 w 51053"/>
                  <a:gd name="connsiteY2" fmla="*/ 47435 h 48767"/>
                  <a:gd name="connsiteX3" fmla="*/ 4096 w 51053"/>
                  <a:gd name="connsiteY3" fmla="*/ 0 h 48767"/>
                  <a:gd name="connsiteX4" fmla="*/ 51054 w 51053"/>
                  <a:gd name="connsiteY4" fmla="*/ 191 h 48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053" h="48767">
                    <a:moveTo>
                      <a:pt x="51054" y="191"/>
                    </a:moveTo>
                    <a:lnTo>
                      <a:pt x="51054" y="48768"/>
                    </a:lnTo>
                    <a:lnTo>
                      <a:pt x="0" y="47435"/>
                    </a:lnTo>
                    <a:lnTo>
                      <a:pt x="4096" y="0"/>
                    </a:lnTo>
                    <a:lnTo>
                      <a:pt x="51054" y="191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6" name="Freeform: Shape 16485">
                <a:extLst>
                  <a:ext uri="{FF2B5EF4-FFF2-40B4-BE49-F238E27FC236}">
                    <a16:creationId xmlns:a16="http://schemas.microsoft.com/office/drawing/2014/main" id="{0DDBDB4E-4D19-85BB-702E-EA7272A19A19}"/>
                  </a:ext>
                </a:extLst>
              </p:cNvPr>
              <p:cNvSpPr/>
              <p:nvPr/>
            </p:nvSpPr>
            <p:spPr>
              <a:xfrm>
                <a:off x="11549443" y="4716494"/>
                <a:ext cx="53530" cy="54387"/>
              </a:xfrm>
              <a:custGeom>
                <a:avLst/>
                <a:gdLst>
                  <a:gd name="connsiteX0" fmla="*/ 52101 w 53530"/>
                  <a:gd name="connsiteY0" fmla="*/ 0 h 54387"/>
                  <a:gd name="connsiteX1" fmla="*/ 53530 w 53530"/>
                  <a:gd name="connsiteY1" fmla="*/ 51244 h 54387"/>
                  <a:gd name="connsiteX2" fmla="*/ 0 w 53530"/>
                  <a:gd name="connsiteY2" fmla="*/ 54388 h 54387"/>
                  <a:gd name="connsiteX3" fmla="*/ 2572 w 53530"/>
                  <a:gd name="connsiteY3" fmla="*/ 952 h 54387"/>
                  <a:gd name="connsiteX4" fmla="*/ 52101 w 53530"/>
                  <a:gd name="connsiteY4" fmla="*/ 0 h 54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30" h="54387">
                    <a:moveTo>
                      <a:pt x="52101" y="0"/>
                    </a:moveTo>
                    <a:lnTo>
                      <a:pt x="53530" y="51244"/>
                    </a:lnTo>
                    <a:lnTo>
                      <a:pt x="0" y="54388"/>
                    </a:lnTo>
                    <a:cubicBezTo>
                      <a:pt x="2857" y="37719"/>
                      <a:pt x="3715" y="19907"/>
                      <a:pt x="2572" y="952"/>
                    </a:cubicBezTo>
                    <a:lnTo>
                      <a:pt x="52101" y="0"/>
                    </a:lnTo>
                    <a:close/>
                  </a:path>
                </a:pathLst>
              </a:custGeom>
              <a:solidFill>
                <a:srgbClr val="EC4A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7" name="Freeform: Shape 16486">
                <a:extLst>
                  <a:ext uri="{FF2B5EF4-FFF2-40B4-BE49-F238E27FC236}">
                    <a16:creationId xmlns:a16="http://schemas.microsoft.com/office/drawing/2014/main" id="{F2595FDF-3291-E553-3AFB-3AA77DD99007}"/>
                  </a:ext>
                </a:extLst>
              </p:cNvPr>
              <p:cNvSpPr/>
              <p:nvPr/>
            </p:nvSpPr>
            <p:spPr>
              <a:xfrm>
                <a:off x="11737846" y="4761928"/>
                <a:ext cx="153776" cy="95633"/>
              </a:xfrm>
              <a:custGeom>
                <a:avLst/>
                <a:gdLst>
                  <a:gd name="connsiteX0" fmla="*/ 12002 w 153776"/>
                  <a:gd name="connsiteY0" fmla="*/ 0 h 95633"/>
                  <a:gd name="connsiteX1" fmla="*/ 63055 w 153776"/>
                  <a:gd name="connsiteY1" fmla="*/ 1333 h 95633"/>
                  <a:gd name="connsiteX2" fmla="*/ 67913 w 153776"/>
                  <a:gd name="connsiteY2" fmla="*/ 15240 h 95633"/>
                  <a:gd name="connsiteX3" fmla="*/ 140018 w 153776"/>
                  <a:gd name="connsiteY3" fmla="*/ 79153 h 95633"/>
                  <a:gd name="connsiteX4" fmla="*/ 152495 w 153776"/>
                  <a:gd name="connsiteY4" fmla="*/ 92107 h 95633"/>
                  <a:gd name="connsiteX5" fmla="*/ 150114 w 153776"/>
                  <a:gd name="connsiteY5" fmla="*/ 95440 h 95633"/>
                  <a:gd name="connsiteX6" fmla="*/ 6668 w 153776"/>
                  <a:gd name="connsiteY6" fmla="*/ 62008 h 95633"/>
                  <a:gd name="connsiteX7" fmla="*/ 858 w 153776"/>
                  <a:gd name="connsiteY7" fmla="*/ 55150 h 95633"/>
                  <a:gd name="connsiteX8" fmla="*/ 0 w 153776"/>
                  <a:gd name="connsiteY8" fmla="*/ 21622 h 95633"/>
                  <a:gd name="connsiteX9" fmla="*/ 12002 w 153776"/>
                  <a:gd name="connsiteY9" fmla="*/ 95 h 9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3776" h="95633">
                    <a:moveTo>
                      <a:pt x="12002" y="0"/>
                    </a:moveTo>
                    <a:lnTo>
                      <a:pt x="63055" y="1333"/>
                    </a:lnTo>
                    <a:cubicBezTo>
                      <a:pt x="64484" y="9049"/>
                      <a:pt x="66199" y="13716"/>
                      <a:pt x="67913" y="15240"/>
                    </a:cubicBezTo>
                    <a:cubicBezTo>
                      <a:pt x="110871" y="53340"/>
                      <a:pt x="134970" y="74676"/>
                      <a:pt x="140018" y="79153"/>
                    </a:cubicBezTo>
                    <a:cubicBezTo>
                      <a:pt x="144971" y="83534"/>
                      <a:pt x="149066" y="87821"/>
                      <a:pt x="152495" y="92107"/>
                    </a:cubicBezTo>
                    <a:cubicBezTo>
                      <a:pt x="154781" y="95060"/>
                      <a:pt x="154020" y="96107"/>
                      <a:pt x="150114" y="95440"/>
                    </a:cubicBezTo>
                    <a:cubicBezTo>
                      <a:pt x="107156" y="87344"/>
                      <a:pt x="59342" y="76200"/>
                      <a:pt x="6668" y="62008"/>
                    </a:cubicBezTo>
                    <a:cubicBezTo>
                      <a:pt x="3335" y="61150"/>
                      <a:pt x="953" y="58293"/>
                      <a:pt x="858" y="55150"/>
                    </a:cubicBezTo>
                    <a:cubicBezTo>
                      <a:pt x="286" y="39433"/>
                      <a:pt x="0" y="28289"/>
                      <a:pt x="0" y="21622"/>
                    </a:cubicBezTo>
                    <a:cubicBezTo>
                      <a:pt x="0" y="7048"/>
                      <a:pt x="4001" y="-190"/>
                      <a:pt x="12002" y="95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8" name="Freeform: Shape 16487">
                <a:extLst>
                  <a:ext uri="{FF2B5EF4-FFF2-40B4-BE49-F238E27FC236}">
                    <a16:creationId xmlns:a16="http://schemas.microsoft.com/office/drawing/2014/main" id="{EC042022-35DB-9872-11D7-C6CC2187A370}"/>
                  </a:ext>
                </a:extLst>
              </p:cNvPr>
              <p:cNvSpPr/>
              <p:nvPr/>
            </p:nvSpPr>
            <p:spPr>
              <a:xfrm>
                <a:off x="11536129" y="4767643"/>
                <a:ext cx="156569" cy="76752"/>
              </a:xfrm>
              <a:custGeom>
                <a:avLst/>
                <a:gdLst>
                  <a:gd name="connsiteX0" fmla="*/ 66940 w 156569"/>
                  <a:gd name="connsiteY0" fmla="*/ 95 h 76752"/>
                  <a:gd name="connsiteX1" fmla="*/ 91323 w 156569"/>
                  <a:gd name="connsiteY1" fmla="*/ 28099 h 76752"/>
                  <a:gd name="connsiteX2" fmla="*/ 156569 w 156569"/>
                  <a:gd name="connsiteY2" fmla="*/ 74390 h 76752"/>
                  <a:gd name="connsiteX3" fmla="*/ 128471 w 156569"/>
                  <a:gd name="connsiteY3" fmla="*/ 76390 h 76752"/>
                  <a:gd name="connsiteX4" fmla="*/ 29030 w 156569"/>
                  <a:gd name="connsiteY4" fmla="*/ 64008 h 76752"/>
                  <a:gd name="connsiteX5" fmla="*/ 1503 w 156569"/>
                  <a:gd name="connsiteY5" fmla="*/ 57721 h 76752"/>
                  <a:gd name="connsiteX6" fmla="*/ 13314 w 156569"/>
                  <a:gd name="connsiteY6" fmla="*/ 3143 h 76752"/>
                  <a:gd name="connsiteX7" fmla="*/ 66845 w 156569"/>
                  <a:gd name="connsiteY7" fmla="*/ 0 h 7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569" h="76752">
                    <a:moveTo>
                      <a:pt x="66940" y="95"/>
                    </a:moveTo>
                    <a:cubicBezTo>
                      <a:pt x="71987" y="11049"/>
                      <a:pt x="80180" y="20383"/>
                      <a:pt x="91323" y="28099"/>
                    </a:cubicBezTo>
                    <a:cubicBezTo>
                      <a:pt x="103134" y="36195"/>
                      <a:pt x="124947" y="51721"/>
                      <a:pt x="156569" y="74390"/>
                    </a:cubicBezTo>
                    <a:cubicBezTo>
                      <a:pt x="145902" y="76581"/>
                      <a:pt x="136567" y="77248"/>
                      <a:pt x="128471" y="76390"/>
                    </a:cubicBezTo>
                    <a:cubicBezTo>
                      <a:pt x="111041" y="74581"/>
                      <a:pt x="77893" y="70390"/>
                      <a:pt x="29030" y="64008"/>
                    </a:cubicBezTo>
                    <a:cubicBezTo>
                      <a:pt x="18934" y="62674"/>
                      <a:pt x="9695" y="60579"/>
                      <a:pt x="1503" y="57721"/>
                    </a:cubicBezTo>
                    <a:cubicBezTo>
                      <a:pt x="-2498" y="31432"/>
                      <a:pt x="1503" y="13240"/>
                      <a:pt x="13314" y="3143"/>
                    </a:cubicBezTo>
                    <a:lnTo>
                      <a:pt x="66845" y="0"/>
                    </a:ln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89" name="Freeform: Shape 16488">
                <a:extLst>
                  <a:ext uri="{FF2B5EF4-FFF2-40B4-BE49-F238E27FC236}">
                    <a16:creationId xmlns:a16="http://schemas.microsoft.com/office/drawing/2014/main" id="{80FAFD7E-ED4F-16EA-896A-C328F01B4E21}"/>
                  </a:ext>
                </a:extLst>
              </p:cNvPr>
              <p:cNvSpPr/>
              <p:nvPr/>
            </p:nvSpPr>
            <p:spPr>
              <a:xfrm>
                <a:off x="11535993" y="4825365"/>
                <a:ext cx="171234" cy="31582"/>
              </a:xfrm>
              <a:custGeom>
                <a:avLst/>
                <a:gdLst>
                  <a:gd name="connsiteX0" fmla="*/ 156705 w 171234"/>
                  <a:gd name="connsiteY0" fmla="*/ 16669 h 31582"/>
                  <a:gd name="connsiteX1" fmla="*/ 169183 w 171234"/>
                  <a:gd name="connsiteY1" fmla="*/ 26670 h 31582"/>
                  <a:gd name="connsiteX2" fmla="*/ 166516 w 171234"/>
                  <a:gd name="connsiteY2" fmla="*/ 31528 h 31582"/>
                  <a:gd name="connsiteX3" fmla="*/ 40977 w 171234"/>
                  <a:gd name="connsiteY3" fmla="*/ 18193 h 31582"/>
                  <a:gd name="connsiteX4" fmla="*/ 3448 w 171234"/>
                  <a:gd name="connsiteY4" fmla="*/ 11430 h 31582"/>
                  <a:gd name="connsiteX5" fmla="*/ 686 w 171234"/>
                  <a:gd name="connsiteY5" fmla="*/ 9049 h 31582"/>
                  <a:gd name="connsiteX6" fmla="*/ 1544 w 171234"/>
                  <a:gd name="connsiteY6" fmla="*/ 0 h 31582"/>
                  <a:gd name="connsiteX7" fmla="*/ 29071 w 171234"/>
                  <a:gd name="connsiteY7" fmla="*/ 6287 h 31582"/>
                  <a:gd name="connsiteX8" fmla="*/ 128512 w 171234"/>
                  <a:gd name="connsiteY8" fmla="*/ 18669 h 31582"/>
                  <a:gd name="connsiteX9" fmla="*/ 156610 w 171234"/>
                  <a:gd name="connsiteY9" fmla="*/ 16669 h 31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1234" h="31582">
                    <a:moveTo>
                      <a:pt x="156705" y="16669"/>
                    </a:moveTo>
                    <a:cubicBezTo>
                      <a:pt x="161944" y="20098"/>
                      <a:pt x="166041" y="23431"/>
                      <a:pt x="169183" y="26670"/>
                    </a:cubicBezTo>
                    <a:cubicBezTo>
                      <a:pt x="172612" y="30289"/>
                      <a:pt x="171755" y="31909"/>
                      <a:pt x="166516" y="31528"/>
                    </a:cubicBezTo>
                    <a:cubicBezTo>
                      <a:pt x="127273" y="28480"/>
                      <a:pt x="85363" y="24098"/>
                      <a:pt x="40977" y="18193"/>
                    </a:cubicBezTo>
                    <a:cubicBezTo>
                      <a:pt x="25641" y="16192"/>
                      <a:pt x="13164" y="13906"/>
                      <a:pt x="3448" y="11430"/>
                    </a:cubicBezTo>
                    <a:cubicBezTo>
                      <a:pt x="2019" y="11049"/>
                      <a:pt x="1162" y="10192"/>
                      <a:pt x="686" y="9049"/>
                    </a:cubicBezTo>
                    <a:cubicBezTo>
                      <a:pt x="-457" y="5524"/>
                      <a:pt x="-171" y="2476"/>
                      <a:pt x="1544" y="0"/>
                    </a:cubicBezTo>
                    <a:cubicBezTo>
                      <a:pt x="9735" y="2857"/>
                      <a:pt x="18974" y="4953"/>
                      <a:pt x="29071" y="6287"/>
                    </a:cubicBezTo>
                    <a:cubicBezTo>
                      <a:pt x="77934" y="12763"/>
                      <a:pt x="111177" y="16859"/>
                      <a:pt x="128512" y="18669"/>
                    </a:cubicBezTo>
                    <a:cubicBezTo>
                      <a:pt x="136608" y="19526"/>
                      <a:pt x="146037" y="18859"/>
                      <a:pt x="156610" y="16669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90" name="Freeform: Shape 16489">
                <a:extLst>
                  <a:ext uri="{FF2B5EF4-FFF2-40B4-BE49-F238E27FC236}">
                    <a16:creationId xmlns:a16="http://schemas.microsoft.com/office/drawing/2014/main" id="{1D34D4C5-80BF-0E13-CC1F-6CEDA9C7EB5E}"/>
                  </a:ext>
                </a:extLst>
              </p:cNvPr>
              <p:cNvSpPr/>
              <p:nvPr/>
            </p:nvSpPr>
            <p:spPr>
              <a:xfrm>
                <a:off x="11520973" y="3182445"/>
                <a:ext cx="219811" cy="124158"/>
              </a:xfrm>
              <a:custGeom>
                <a:avLst/>
                <a:gdLst>
                  <a:gd name="connsiteX0" fmla="*/ 8657 w 219811"/>
                  <a:gd name="connsiteY0" fmla="*/ 124158 h 124158"/>
                  <a:gd name="connsiteX1" fmla="*/ 2085 w 219811"/>
                  <a:gd name="connsiteY1" fmla="*/ 102918 h 124158"/>
                  <a:gd name="connsiteX2" fmla="*/ 14944 w 219811"/>
                  <a:gd name="connsiteY2" fmla="*/ 94631 h 124158"/>
                  <a:gd name="connsiteX3" fmla="*/ 29898 w 219811"/>
                  <a:gd name="connsiteY3" fmla="*/ 89011 h 124158"/>
                  <a:gd name="connsiteX4" fmla="*/ 160009 w 219811"/>
                  <a:gd name="connsiteY4" fmla="*/ 30718 h 124158"/>
                  <a:gd name="connsiteX5" fmla="*/ 189632 w 219811"/>
                  <a:gd name="connsiteY5" fmla="*/ 4524 h 124158"/>
                  <a:gd name="connsiteX6" fmla="*/ 201158 w 219811"/>
                  <a:gd name="connsiteY6" fmla="*/ 1000 h 124158"/>
                  <a:gd name="connsiteX7" fmla="*/ 212778 w 219811"/>
                  <a:gd name="connsiteY7" fmla="*/ 1000 h 124158"/>
                  <a:gd name="connsiteX8" fmla="*/ 218970 w 219811"/>
                  <a:gd name="connsiteY8" fmla="*/ 16907 h 124158"/>
                  <a:gd name="connsiteX9" fmla="*/ 8752 w 219811"/>
                  <a:gd name="connsiteY9" fmla="*/ 124158 h 124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811" h="124158">
                    <a:moveTo>
                      <a:pt x="8657" y="124158"/>
                    </a:moveTo>
                    <a:cubicBezTo>
                      <a:pt x="-10" y="116348"/>
                      <a:pt x="-2106" y="109204"/>
                      <a:pt x="2085" y="102918"/>
                    </a:cubicBezTo>
                    <a:cubicBezTo>
                      <a:pt x="4085" y="99870"/>
                      <a:pt x="8372" y="97203"/>
                      <a:pt x="14944" y="94631"/>
                    </a:cubicBezTo>
                    <a:cubicBezTo>
                      <a:pt x="19802" y="92821"/>
                      <a:pt x="24755" y="90916"/>
                      <a:pt x="29898" y="89011"/>
                    </a:cubicBezTo>
                    <a:cubicBezTo>
                      <a:pt x="77333" y="74914"/>
                      <a:pt x="120766" y="55483"/>
                      <a:pt x="160009" y="30718"/>
                    </a:cubicBezTo>
                    <a:cubicBezTo>
                      <a:pt x="169534" y="24717"/>
                      <a:pt x="179441" y="15954"/>
                      <a:pt x="189632" y="4524"/>
                    </a:cubicBezTo>
                    <a:cubicBezTo>
                      <a:pt x="193347" y="3286"/>
                      <a:pt x="197062" y="2143"/>
                      <a:pt x="201158" y="1000"/>
                    </a:cubicBezTo>
                    <a:cubicBezTo>
                      <a:pt x="206205" y="-333"/>
                      <a:pt x="210111" y="-333"/>
                      <a:pt x="212778" y="1000"/>
                    </a:cubicBezTo>
                    <a:cubicBezTo>
                      <a:pt x="219065" y="4048"/>
                      <a:pt x="221160" y="9382"/>
                      <a:pt x="218970" y="16907"/>
                    </a:cubicBezTo>
                    <a:cubicBezTo>
                      <a:pt x="216398" y="63294"/>
                      <a:pt x="51139" y="113395"/>
                      <a:pt x="8752" y="124158"/>
                    </a:cubicBezTo>
                    <a:close/>
                  </a:path>
                </a:pathLst>
              </a:custGeom>
              <a:solidFill>
                <a:srgbClr val="FBB91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58" name="Freeform: Shape 16457">
              <a:extLst>
                <a:ext uri="{FF2B5EF4-FFF2-40B4-BE49-F238E27FC236}">
                  <a16:creationId xmlns:a16="http://schemas.microsoft.com/office/drawing/2014/main" id="{28D057CA-17E5-331E-922B-20ED865571AD}"/>
                </a:ext>
              </a:extLst>
            </p:cNvPr>
            <p:cNvSpPr/>
            <p:nvPr/>
          </p:nvSpPr>
          <p:spPr>
            <a:xfrm>
              <a:off x="11527618" y="3141601"/>
              <a:ext cx="198037" cy="145049"/>
            </a:xfrm>
            <a:custGeom>
              <a:avLst/>
              <a:gdLst>
                <a:gd name="connsiteX0" fmla="*/ 184416 w 198037"/>
                <a:gd name="connsiteY0" fmla="*/ 86897 h 145049"/>
                <a:gd name="connsiteX1" fmla="*/ 198037 w 198037"/>
                <a:gd name="connsiteY1" fmla="*/ 54989 h 145049"/>
                <a:gd name="connsiteX2" fmla="*/ 65926 w 198037"/>
                <a:gd name="connsiteY2" fmla="*/ 7840 h 145049"/>
                <a:gd name="connsiteX3" fmla="*/ 1155 w 198037"/>
                <a:gd name="connsiteY3" fmla="*/ 65085 h 145049"/>
                <a:gd name="connsiteX4" fmla="*/ 83833 w 198037"/>
                <a:gd name="connsiteY4" fmla="*/ 127664 h 145049"/>
                <a:gd name="connsiteX5" fmla="*/ 184416 w 198037"/>
                <a:gd name="connsiteY5" fmla="*/ 86897 h 14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037" h="145049">
                  <a:moveTo>
                    <a:pt x="184416" y="86897"/>
                  </a:moveTo>
                  <a:lnTo>
                    <a:pt x="198037" y="54989"/>
                  </a:lnTo>
                  <a:cubicBezTo>
                    <a:pt x="160890" y="13174"/>
                    <a:pt x="126218" y="-14258"/>
                    <a:pt x="65926" y="7840"/>
                  </a:cubicBezTo>
                  <a:cubicBezTo>
                    <a:pt x="47160" y="9650"/>
                    <a:pt x="3918" y="41463"/>
                    <a:pt x="1155" y="65085"/>
                  </a:cubicBezTo>
                  <a:cubicBezTo>
                    <a:pt x="-6370" y="130141"/>
                    <a:pt x="23063" y="169765"/>
                    <a:pt x="83833" y="127664"/>
                  </a:cubicBezTo>
                  <a:cubicBezTo>
                    <a:pt x="122408" y="100994"/>
                    <a:pt x="139077" y="110805"/>
                    <a:pt x="184416" y="86897"/>
                  </a:cubicBezTo>
                  <a:close/>
                </a:path>
              </a:pathLst>
            </a:custGeom>
            <a:solidFill>
              <a:srgbClr val="FBB91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2" name="Graphic 1736">
            <a:extLst>
              <a:ext uri="{FF2B5EF4-FFF2-40B4-BE49-F238E27FC236}">
                <a16:creationId xmlns:a16="http://schemas.microsoft.com/office/drawing/2014/main" id="{5D3BB1EC-B72C-3852-B4E8-262E4569FB90}"/>
              </a:ext>
            </a:extLst>
          </p:cNvPr>
          <p:cNvGrpSpPr/>
          <p:nvPr/>
        </p:nvGrpSpPr>
        <p:grpSpPr>
          <a:xfrm>
            <a:off x="6167176" y="15635627"/>
            <a:ext cx="1708080" cy="1480728"/>
            <a:chOff x="3221426" y="2983298"/>
            <a:chExt cx="2154413" cy="1867651"/>
          </a:xfrm>
        </p:grpSpPr>
        <p:sp>
          <p:nvSpPr>
            <p:cNvPr id="16226" name="Freeform: Shape 16225">
              <a:extLst>
                <a:ext uri="{FF2B5EF4-FFF2-40B4-BE49-F238E27FC236}">
                  <a16:creationId xmlns:a16="http://schemas.microsoft.com/office/drawing/2014/main" id="{F5D31B42-1EFB-760E-193E-7260A92317D0}"/>
                </a:ext>
              </a:extLst>
            </p:cNvPr>
            <p:cNvSpPr/>
            <p:nvPr/>
          </p:nvSpPr>
          <p:spPr>
            <a:xfrm>
              <a:off x="5167502" y="4526632"/>
              <a:ext cx="208337" cy="295780"/>
            </a:xfrm>
            <a:custGeom>
              <a:avLst/>
              <a:gdLst>
                <a:gd name="connsiteX0" fmla="*/ 125253 w 208337"/>
                <a:gd name="connsiteY0" fmla="*/ 8982 h 295780"/>
                <a:gd name="connsiteX1" fmla="*/ 130016 w 208337"/>
                <a:gd name="connsiteY1" fmla="*/ 10602 h 295780"/>
                <a:gd name="connsiteX2" fmla="*/ 125444 w 208337"/>
                <a:gd name="connsiteY2" fmla="*/ 12030 h 295780"/>
                <a:gd name="connsiteX3" fmla="*/ 126206 w 208337"/>
                <a:gd name="connsiteY3" fmla="*/ 27366 h 295780"/>
                <a:gd name="connsiteX4" fmla="*/ 127254 w 208337"/>
                <a:gd name="connsiteY4" fmla="*/ 197292 h 295780"/>
                <a:gd name="connsiteX5" fmla="*/ 126302 w 208337"/>
                <a:gd name="connsiteY5" fmla="*/ 205674 h 295780"/>
                <a:gd name="connsiteX6" fmla="*/ 127349 w 208337"/>
                <a:gd name="connsiteY6" fmla="*/ 207960 h 295780"/>
                <a:gd name="connsiteX7" fmla="*/ 140494 w 208337"/>
                <a:gd name="connsiteY7" fmla="*/ 223866 h 295780"/>
                <a:gd name="connsiteX8" fmla="*/ 150590 w 208337"/>
                <a:gd name="connsiteY8" fmla="*/ 249298 h 295780"/>
                <a:gd name="connsiteX9" fmla="*/ 156972 w 208337"/>
                <a:gd name="connsiteY9" fmla="*/ 254728 h 295780"/>
                <a:gd name="connsiteX10" fmla="*/ 185261 w 208337"/>
                <a:gd name="connsiteY10" fmla="*/ 263967 h 295780"/>
                <a:gd name="connsiteX11" fmla="*/ 201739 w 208337"/>
                <a:gd name="connsiteY11" fmla="*/ 277206 h 295780"/>
                <a:gd name="connsiteX12" fmla="*/ 204978 w 208337"/>
                <a:gd name="connsiteY12" fmla="*/ 281683 h 295780"/>
                <a:gd name="connsiteX13" fmla="*/ 204025 w 208337"/>
                <a:gd name="connsiteY13" fmla="*/ 286541 h 295780"/>
                <a:gd name="connsiteX14" fmla="*/ 154019 w 208337"/>
                <a:gd name="connsiteY14" fmla="*/ 290065 h 295780"/>
                <a:gd name="connsiteX15" fmla="*/ 122396 w 208337"/>
                <a:gd name="connsiteY15" fmla="*/ 292637 h 295780"/>
                <a:gd name="connsiteX16" fmla="*/ 90868 w 208337"/>
                <a:gd name="connsiteY16" fmla="*/ 295780 h 295780"/>
                <a:gd name="connsiteX17" fmla="*/ 81534 w 208337"/>
                <a:gd name="connsiteY17" fmla="*/ 292542 h 295780"/>
                <a:gd name="connsiteX18" fmla="*/ 80200 w 208337"/>
                <a:gd name="connsiteY18" fmla="*/ 290161 h 295780"/>
                <a:gd name="connsiteX19" fmla="*/ 74486 w 208337"/>
                <a:gd name="connsiteY19" fmla="*/ 218532 h 295780"/>
                <a:gd name="connsiteX20" fmla="*/ 73247 w 208337"/>
                <a:gd name="connsiteY20" fmla="*/ 212817 h 295780"/>
                <a:gd name="connsiteX21" fmla="*/ 73628 w 208337"/>
                <a:gd name="connsiteY21" fmla="*/ 209674 h 295780"/>
                <a:gd name="connsiteX22" fmla="*/ 77152 w 208337"/>
                <a:gd name="connsiteY22" fmla="*/ 208912 h 295780"/>
                <a:gd name="connsiteX23" fmla="*/ 80105 w 208337"/>
                <a:gd name="connsiteY23" fmla="*/ 206436 h 295780"/>
                <a:gd name="connsiteX24" fmla="*/ 69723 w 208337"/>
                <a:gd name="connsiteY24" fmla="*/ 44415 h 295780"/>
                <a:gd name="connsiteX25" fmla="*/ 66960 w 208337"/>
                <a:gd name="connsiteY25" fmla="*/ 42701 h 295780"/>
                <a:gd name="connsiteX26" fmla="*/ 0 w 208337"/>
                <a:gd name="connsiteY26" fmla="*/ 2505 h 295780"/>
                <a:gd name="connsiteX27" fmla="*/ 29908 w 208337"/>
                <a:gd name="connsiteY27" fmla="*/ 3458 h 295780"/>
                <a:gd name="connsiteX28" fmla="*/ 43719 w 208337"/>
                <a:gd name="connsiteY28" fmla="*/ 315 h 295780"/>
                <a:gd name="connsiteX29" fmla="*/ 75723 w 208337"/>
                <a:gd name="connsiteY29" fmla="*/ 3267 h 295780"/>
                <a:gd name="connsiteX30" fmla="*/ 119919 w 208337"/>
                <a:gd name="connsiteY30" fmla="*/ 9173 h 295780"/>
                <a:gd name="connsiteX31" fmla="*/ 125253 w 208337"/>
                <a:gd name="connsiteY31" fmla="*/ 9363 h 29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337" h="295780">
                  <a:moveTo>
                    <a:pt x="125253" y="8982"/>
                  </a:moveTo>
                  <a:cubicBezTo>
                    <a:pt x="126778" y="8982"/>
                    <a:pt x="128301" y="9554"/>
                    <a:pt x="130016" y="10602"/>
                  </a:cubicBezTo>
                  <a:lnTo>
                    <a:pt x="125444" y="12030"/>
                  </a:lnTo>
                  <a:cubicBezTo>
                    <a:pt x="121920" y="10125"/>
                    <a:pt x="126396" y="21174"/>
                    <a:pt x="126206" y="27366"/>
                  </a:cubicBezTo>
                  <a:cubicBezTo>
                    <a:pt x="129635" y="83944"/>
                    <a:pt x="128683" y="140808"/>
                    <a:pt x="127254" y="197292"/>
                  </a:cubicBezTo>
                  <a:cubicBezTo>
                    <a:pt x="127445" y="199768"/>
                    <a:pt x="126302" y="203007"/>
                    <a:pt x="126302" y="205674"/>
                  </a:cubicBezTo>
                  <a:cubicBezTo>
                    <a:pt x="126302" y="206626"/>
                    <a:pt x="126682" y="207388"/>
                    <a:pt x="127349" y="207960"/>
                  </a:cubicBezTo>
                  <a:cubicBezTo>
                    <a:pt x="134017" y="213389"/>
                    <a:pt x="138398" y="218723"/>
                    <a:pt x="140494" y="223866"/>
                  </a:cubicBezTo>
                  <a:cubicBezTo>
                    <a:pt x="141922" y="227295"/>
                    <a:pt x="145256" y="235773"/>
                    <a:pt x="150590" y="249298"/>
                  </a:cubicBezTo>
                  <a:cubicBezTo>
                    <a:pt x="151733" y="252156"/>
                    <a:pt x="154114" y="254156"/>
                    <a:pt x="156972" y="254728"/>
                  </a:cubicBezTo>
                  <a:cubicBezTo>
                    <a:pt x="162306" y="255680"/>
                    <a:pt x="166401" y="259966"/>
                    <a:pt x="185261" y="263967"/>
                  </a:cubicBezTo>
                  <a:cubicBezTo>
                    <a:pt x="191833" y="265395"/>
                    <a:pt x="197358" y="269777"/>
                    <a:pt x="201739" y="277206"/>
                  </a:cubicBezTo>
                  <a:cubicBezTo>
                    <a:pt x="203359" y="279873"/>
                    <a:pt x="204406" y="281397"/>
                    <a:pt x="204978" y="281683"/>
                  </a:cubicBezTo>
                  <a:cubicBezTo>
                    <a:pt x="209740" y="284350"/>
                    <a:pt x="209455" y="285970"/>
                    <a:pt x="204025" y="286541"/>
                  </a:cubicBezTo>
                  <a:cubicBezTo>
                    <a:pt x="186690" y="288351"/>
                    <a:pt x="170021" y="289494"/>
                    <a:pt x="154019" y="290065"/>
                  </a:cubicBezTo>
                  <a:cubicBezTo>
                    <a:pt x="143351" y="290446"/>
                    <a:pt x="132779" y="291303"/>
                    <a:pt x="122396" y="292637"/>
                  </a:cubicBezTo>
                  <a:cubicBezTo>
                    <a:pt x="105537" y="294732"/>
                    <a:pt x="95059" y="295780"/>
                    <a:pt x="90868" y="295780"/>
                  </a:cubicBezTo>
                  <a:cubicBezTo>
                    <a:pt x="87535" y="295780"/>
                    <a:pt x="84391" y="294637"/>
                    <a:pt x="81534" y="292542"/>
                  </a:cubicBezTo>
                  <a:cubicBezTo>
                    <a:pt x="80772" y="291970"/>
                    <a:pt x="80296" y="291208"/>
                    <a:pt x="80200" y="290161"/>
                  </a:cubicBezTo>
                  <a:cubicBezTo>
                    <a:pt x="78200" y="263586"/>
                    <a:pt x="72961" y="240630"/>
                    <a:pt x="74486" y="218532"/>
                  </a:cubicBezTo>
                  <a:cubicBezTo>
                    <a:pt x="74676" y="216532"/>
                    <a:pt x="73628" y="214341"/>
                    <a:pt x="73247" y="212817"/>
                  </a:cubicBezTo>
                  <a:cubicBezTo>
                    <a:pt x="72771" y="211484"/>
                    <a:pt x="72961" y="210436"/>
                    <a:pt x="73628" y="209674"/>
                  </a:cubicBezTo>
                  <a:cubicBezTo>
                    <a:pt x="74390" y="208817"/>
                    <a:pt x="75533" y="208531"/>
                    <a:pt x="77152" y="208912"/>
                  </a:cubicBezTo>
                  <a:cubicBezTo>
                    <a:pt x="79057" y="209293"/>
                    <a:pt x="80010" y="208436"/>
                    <a:pt x="80105" y="206436"/>
                  </a:cubicBezTo>
                  <a:cubicBezTo>
                    <a:pt x="70961" y="154620"/>
                    <a:pt x="72771" y="99375"/>
                    <a:pt x="69723" y="44415"/>
                  </a:cubicBezTo>
                  <a:cubicBezTo>
                    <a:pt x="69437" y="43082"/>
                    <a:pt x="68199" y="42225"/>
                    <a:pt x="66960" y="42701"/>
                  </a:cubicBezTo>
                  <a:lnTo>
                    <a:pt x="0" y="2505"/>
                  </a:lnTo>
                  <a:cubicBezTo>
                    <a:pt x="10858" y="-5114"/>
                    <a:pt x="23146" y="7458"/>
                    <a:pt x="29908" y="3458"/>
                  </a:cubicBezTo>
                  <a:cubicBezTo>
                    <a:pt x="33338" y="1362"/>
                    <a:pt x="38005" y="315"/>
                    <a:pt x="43719" y="315"/>
                  </a:cubicBezTo>
                  <a:cubicBezTo>
                    <a:pt x="50863" y="1839"/>
                    <a:pt x="61531" y="2791"/>
                    <a:pt x="75723" y="3267"/>
                  </a:cubicBezTo>
                  <a:cubicBezTo>
                    <a:pt x="83439" y="3458"/>
                    <a:pt x="98107" y="5458"/>
                    <a:pt x="119919" y="9173"/>
                  </a:cubicBezTo>
                  <a:lnTo>
                    <a:pt x="125253" y="9363"/>
                  </a:ln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27" name="Freeform: Shape 16226">
              <a:extLst>
                <a:ext uri="{FF2B5EF4-FFF2-40B4-BE49-F238E27FC236}">
                  <a16:creationId xmlns:a16="http://schemas.microsoft.com/office/drawing/2014/main" id="{D1EFF5EF-3709-C64B-D220-48FF7DB446CD}"/>
                </a:ext>
              </a:extLst>
            </p:cNvPr>
            <p:cNvSpPr/>
            <p:nvPr/>
          </p:nvSpPr>
          <p:spPr>
            <a:xfrm>
              <a:off x="5027466" y="4451032"/>
              <a:ext cx="221379" cy="344969"/>
            </a:xfrm>
            <a:custGeom>
              <a:avLst/>
              <a:gdLst>
                <a:gd name="connsiteX0" fmla="*/ 218713 w 221379"/>
                <a:gd name="connsiteY0" fmla="*/ 79058 h 344969"/>
                <a:gd name="connsiteX1" fmla="*/ 221380 w 221379"/>
                <a:gd name="connsiteY1" fmla="*/ 83153 h 344969"/>
                <a:gd name="connsiteX2" fmla="*/ 216808 w 221379"/>
                <a:gd name="connsiteY2" fmla="*/ 81629 h 344969"/>
                <a:gd name="connsiteX3" fmla="*/ 207473 w 221379"/>
                <a:gd name="connsiteY3" fmla="*/ 94107 h 344969"/>
                <a:gd name="connsiteX4" fmla="*/ 103841 w 221379"/>
                <a:gd name="connsiteY4" fmla="*/ 231934 h 344969"/>
                <a:gd name="connsiteX5" fmla="*/ 97745 w 221379"/>
                <a:gd name="connsiteY5" fmla="*/ 237935 h 344969"/>
                <a:gd name="connsiteX6" fmla="*/ 97079 w 221379"/>
                <a:gd name="connsiteY6" fmla="*/ 240316 h 344969"/>
                <a:gd name="connsiteX7" fmla="*/ 97079 w 221379"/>
                <a:gd name="connsiteY7" fmla="*/ 260604 h 344969"/>
                <a:gd name="connsiteX8" fmla="*/ 88506 w 221379"/>
                <a:gd name="connsiteY8" fmla="*/ 286512 h 344969"/>
                <a:gd name="connsiteX9" fmla="*/ 90030 w 221379"/>
                <a:gd name="connsiteY9" fmla="*/ 294513 h 344969"/>
                <a:gd name="connsiteX10" fmla="*/ 100412 w 221379"/>
                <a:gd name="connsiteY10" fmla="*/ 314706 h 344969"/>
                <a:gd name="connsiteX11" fmla="*/ 104794 w 221379"/>
                <a:gd name="connsiteY11" fmla="*/ 334804 h 344969"/>
                <a:gd name="connsiteX12" fmla="*/ 104413 w 221379"/>
                <a:gd name="connsiteY12" fmla="*/ 340233 h 344969"/>
                <a:gd name="connsiteX13" fmla="*/ 100412 w 221379"/>
                <a:gd name="connsiteY13" fmla="*/ 343471 h 344969"/>
                <a:gd name="connsiteX14" fmla="*/ 58788 w 221379"/>
                <a:gd name="connsiteY14" fmla="*/ 316802 h 344969"/>
                <a:gd name="connsiteX15" fmla="*/ 32309 w 221379"/>
                <a:gd name="connsiteY15" fmla="*/ 300133 h 344969"/>
                <a:gd name="connsiteX16" fmla="*/ 5448 w 221379"/>
                <a:gd name="connsiteY16" fmla="*/ 284036 h 344969"/>
                <a:gd name="connsiteX17" fmla="*/ 114 w 221379"/>
                <a:gd name="connsiteY17" fmla="*/ 276035 h 344969"/>
                <a:gd name="connsiteX18" fmla="*/ 590 w 221379"/>
                <a:gd name="connsiteY18" fmla="*/ 273463 h 344969"/>
                <a:gd name="connsiteX19" fmla="*/ 47644 w 221379"/>
                <a:gd name="connsiteY19" fmla="*/ 215646 h 344969"/>
                <a:gd name="connsiteX20" fmla="*/ 50406 w 221379"/>
                <a:gd name="connsiteY20" fmla="*/ 210408 h 344969"/>
                <a:gd name="connsiteX21" fmla="*/ 52787 w 221379"/>
                <a:gd name="connsiteY21" fmla="*/ 208121 h 344969"/>
                <a:gd name="connsiteX22" fmla="*/ 56121 w 221379"/>
                <a:gd name="connsiteY22" fmla="*/ 209550 h 344969"/>
                <a:gd name="connsiteX23" fmla="*/ 60026 w 221379"/>
                <a:gd name="connsiteY23" fmla="*/ 209264 h 344969"/>
                <a:gd name="connsiteX24" fmla="*/ 151181 w 221379"/>
                <a:gd name="connsiteY24" fmla="*/ 69914 h 344969"/>
                <a:gd name="connsiteX25" fmla="*/ 150894 w 221379"/>
                <a:gd name="connsiteY25" fmla="*/ 64770 h 344969"/>
                <a:gd name="connsiteX26" fmla="*/ 124511 w 221379"/>
                <a:gd name="connsiteY26" fmla="*/ 0 h 344969"/>
                <a:gd name="connsiteX27" fmla="*/ 147466 w 221379"/>
                <a:gd name="connsiteY27" fmla="*/ 18383 h 344969"/>
                <a:gd name="connsiteX28" fmla="*/ 160419 w 221379"/>
                <a:gd name="connsiteY28" fmla="*/ 24098 h 344969"/>
                <a:gd name="connsiteX29" fmla="*/ 183660 w 221379"/>
                <a:gd name="connsiteY29" fmla="*/ 45244 h 344969"/>
                <a:gd name="connsiteX30" fmla="*/ 214617 w 221379"/>
                <a:gd name="connsiteY30" fmla="*/ 75914 h 344969"/>
                <a:gd name="connsiteX31" fmla="*/ 218713 w 221379"/>
                <a:gd name="connsiteY31" fmla="*/ 79153 h 34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1379" h="344969">
                  <a:moveTo>
                    <a:pt x="218713" y="79058"/>
                  </a:moveTo>
                  <a:cubicBezTo>
                    <a:pt x="219856" y="80010"/>
                    <a:pt x="220713" y="81344"/>
                    <a:pt x="221380" y="83153"/>
                  </a:cubicBezTo>
                  <a:lnTo>
                    <a:pt x="216808" y="81629"/>
                  </a:lnTo>
                  <a:cubicBezTo>
                    <a:pt x="215284" y="78105"/>
                    <a:pt x="211664" y="89345"/>
                    <a:pt x="207473" y="94107"/>
                  </a:cubicBezTo>
                  <a:cubicBezTo>
                    <a:pt x="173469" y="140589"/>
                    <a:pt x="141656" y="188404"/>
                    <a:pt x="103841" y="231934"/>
                  </a:cubicBezTo>
                  <a:cubicBezTo>
                    <a:pt x="102317" y="234029"/>
                    <a:pt x="99364" y="235934"/>
                    <a:pt x="97745" y="237935"/>
                  </a:cubicBezTo>
                  <a:cubicBezTo>
                    <a:pt x="97174" y="238696"/>
                    <a:pt x="96888" y="239459"/>
                    <a:pt x="97079" y="240316"/>
                  </a:cubicBezTo>
                  <a:cubicBezTo>
                    <a:pt x="98793" y="248508"/>
                    <a:pt x="98793" y="255270"/>
                    <a:pt x="97079" y="260604"/>
                  </a:cubicBezTo>
                  <a:cubicBezTo>
                    <a:pt x="95936" y="264128"/>
                    <a:pt x="93078" y="272796"/>
                    <a:pt x="88506" y="286512"/>
                  </a:cubicBezTo>
                  <a:cubicBezTo>
                    <a:pt x="87554" y="289465"/>
                    <a:pt x="88125" y="292418"/>
                    <a:pt x="90030" y="294513"/>
                  </a:cubicBezTo>
                  <a:cubicBezTo>
                    <a:pt x="93650" y="298418"/>
                    <a:pt x="88125" y="300514"/>
                    <a:pt x="100412" y="314706"/>
                  </a:cubicBezTo>
                  <a:cubicBezTo>
                    <a:pt x="104698" y="319659"/>
                    <a:pt x="106127" y="326422"/>
                    <a:pt x="104794" y="334804"/>
                  </a:cubicBezTo>
                  <a:cubicBezTo>
                    <a:pt x="104318" y="337852"/>
                    <a:pt x="104222" y="339662"/>
                    <a:pt x="104413" y="340233"/>
                  </a:cubicBezTo>
                  <a:cubicBezTo>
                    <a:pt x="106413" y="345186"/>
                    <a:pt x="105079" y="346234"/>
                    <a:pt x="100412" y="343471"/>
                  </a:cubicBezTo>
                  <a:cubicBezTo>
                    <a:pt x="85648" y="334709"/>
                    <a:pt x="71742" y="325850"/>
                    <a:pt x="58788" y="316802"/>
                  </a:cubicBezTo>
                  <a:cubicBezTo>
                    <a:pt x="50216" y="310801"/>
                    <a:pt x="41357" y="305276"/>
                    <a:pt x="32309" y="300133"/>
                  </a:cubicBezTo>
                  <a:cubicBezTo>
                    <a:pt x="17735" y="291941"/>
                    <a:pt x="8782" y="286512"/>
                    <a:pt x="5448" y="284036"/>
                  </a:cubicBezTo>
                  <a:cubicBezTo>
                    <a:pt x="2781" y="282035"/>
                    <a:pt x="1066" y="279368"/>
                    <a:pt x="114" y="276035"/>
                  </a:cubicBezTo>
                  <a:cubicBezTo>
                    <a:pt x="-172" y="275177"/>
                    <a:pt x="114" y="274225"/>
                    <a:pt x="590" y="273463"/>
                  </a:cubicBezTo>
                  <a:cubicBezTo>
                    <a:pt x="16307" y="251365"/>
                    <a:pt x="32023" y="232125"/>
                    <a:pt x="47644" y="215646"/>
                  </a:cubicBezTo>
                  <a:cubicBezTo>
                    <a:pt x="49072" y="214122"/>
                    <a:pt x="49739" y="211836"/>
                    <a:pt x="50406" y="210408"/>
                  </a:cubicBezTo>
                  <a:cubicBezTo>
                    <a:pt x="50882" y="209074"/>
                    <a:pt x="51739" y="208312"/>
                    <a:pt x="52787" y="208121"/>
                  </a:cubicBezTo>
                  <a:cubicBezTo>
                    <a:pt x="53930" y="207836"/>
                    <a:pt x="54978" y="208312"/>
                    <a:pt x="56121" y="209550"/>
                  </a:cubicBezTo>
                  <a:cubicBezTo>
                    <a:pt x="57359" y="210979"/>
                    <a:pt x="58693" y="210884"/>
                    <a:pt x="60026" y="209264"/>
                  </a:cubicBezTo>
                  <a:cubicBezTo>
                    <a:pt x="92221" y="149733"/>
                    <a:pt x="80314" y="159829"/>
                    <a:pt x="151181" y="69914"/>
                  </a:cubicBezTo>
                  <a:cubicBezTo>
                    <a:pt x="151847" y="68675"/>
                    <a:pt x="152133" y="65151"/>
                    <a:pt x="150894" y="64770"/>
                  </a:cubicBezTo>
                  <a:lnTo>
                    <a:pt x="124511" y="0"/>
                  </a:lnTo>
                  <a:cubicBezTo>
                    <a:pt x="138036" y="381"/>
                    <a:pt x="139560" y="17526"/>
                    <a:pt x="147466" y="18383"/>
                  </a:cubicBezTo>
                  <a:cubicBezTo>
                    <a:pt x="151561" y="18764"/>
                    <a:pt x="155848" y="20669"/>
                    <a:pt x="160419" y="24098"/>
                  </a:cubicBezTo>
                  <a:cubicBezTo>
                    <a:pt x="165087" y="29528"/>
                    <a:pt x="172802" y="36576"/>
                    <a:pt x="183660" y="45244"/>
                  </a:cubicBezTo>
                  <a:cubicBezTo>
                    <a:pt x="189566" y="49911"/>
                    <a:pt x="199853" y="60198"/>
                    <a:pt x="214617" y="75914"/>
                  </a:cubicBezTo>
                  <a:lnTo>
                    <a:pt x="218713" y="79153"/>
                  </a:ln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228" name="Graphic 1736">
              <a:extLst>
                <a:ext uri="{FF2B5EF4-FFF2-40B4-BE49-F238E27FC236}">
                  <a16:creationId xmlns:a16="http://schemas.microsoft.com/office/drawing/2014/main" id="{7EE4EF22-AF3C-AC77-4908-11CA38B1DA66}"/>
                </a:ext>
              </a:extLst>
            </p:cNvPr>
            <p:cNvGrpSpPr/>
            <p:nvPr/>
          </p:nvGrpSpPr>
          <p:grpSpPr>
            <a:xfrm>
              <a:off x="5101693" y="3862641"/>
              <a:ext cx="238951" cy="286082"/>
              <a:chOff x="5101693" y="3862641"/>
              <a:chExt cx="238951" cy="286082"/>
            </a:xfrm>
          </p:grpSpPr>
          <p:sp>
            <p:nvSpPr>
              <p:cNvPr id="16420" name="Freeform: Shape 16419">
                <a:extLst>
                  <a:ext uri="{FF2B5EF4-FFF2-40B4-BE49-F238E27FC236}">
                    <a16:creationId xmlns:a16="http://schemas.microsoft.com/office/drawing/2014/main" id="{CBEDF805-5437-E90D-AB3D-E2FFAF26EEE8}"/>
                  </a:ext>
                </a:extLst>
              </p:cNvPr>
              <p:cNvSpPr/>
              <p:nvPr/>
            </p:nvSpPr>
            <p:spPr>
              <a:xfrm>
                <a:off x="5229824" y="3993070"/>
                <a:ext cx="85063" cy="102283"/>
              </a:xfrm>
              <a:custGeom>
                <a:avLst/>
                <a:gdLst>
                  <a:gd name="connsiteX0" fmla="*/ 41501 w 85063"/>
                  <a:gd name="connsiteY0" fmla="*/ 5525 h 102283"/>
                  <a:gd name="connsiteX1" fmla="*/ 84554 w 85063"/>
                  <a:gd name="connsiteY1" fmla="*/ 0 h 102283"/>
                  <a:gd name="connsiteX2" fmla="*/ 83887 w 85063"/>
                  <a:gd name="connsiteY2" fmla="*/ 40481 h 102283"/>
                  <a:gd name="connsiteX3" fmla="*/ 33785 w 85063"/>
                  <a:gd name="connsiteY3" fmla="*/ 102203 h 102283"/>
                  <a:gd name="connsiteX4" fmla="*/ 543 w 85063"/>
                  <a:gd name="connsiteY4" fmla="*/ 65913 h 102283"/>
                  <a:gd name="connsiteX5" fmla="*/ 41596 w 85063"/>
                  <a:gd name="connsiteY5" fmla="*/ 5525 h 102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063" h="102283">
                    <a:moveTo>
                      <a:pt x="41501" y="5525"/>
                    </a:moveTo>
                    <a:lnTo>
                      <a:pt x="84554" y="0"/>
                    </a:lnTo>
                    <a:cubicBezTo>
                      <a:pt x="83125" y="4572"/>
                      <a:pt x="86840" y="24670"/>
                      <a:pt x="83887" y="40481"/>
                    </a:cubicBezTo>
                    <a:cubicBezTo>
                      <a:pt x="78648" y="68199"/>
                      <a:pt x="64742" y="98965"/>
                      <a:pt x="33785" y="102203"/>
                    </a:cubicBezTo>
                    <a:cubicBezTo>
                      <a:pt x="17783" y="103822"/>
                      <a:pt x="2639" y="80486"/>
                      <a:pt x="543" y="65913"/>
                    </a:cubicBezTo>
                    <a:cubicBezTo>
                      <a:pt x="-3648" y="37433"/>
                      <a:pt x="17021" y="14764"/>
                      <a:pt x="41596" y="5525"/>
                    </a:cubicBezTo>
                    <a:close/>
                  </a:path>
                </a:pathLst>
              </a:custGeom>
              <a:solidFill>
                <a:srgbClr val="F7986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1" name="Freeform: Shape 16420">
                <a:extLst>
                  <a:ext uri="{FF2B5EF4-FFF2-40B4-BE49-F238E27FC236}">
                    <a16:creationId xmlns:a16="http://schemas.microsoft.com/office/drawing/2014/main" id="{9BE6A8ED-47F9-9833-6E78-2636FBFB1C33}"/>
                  </a:ext>
                </a:extLst>
              </p:cNvPr>
              <p:cNvSpPr/>
              <p:nvPr/>
            </p:nvSpPr>
            <p:spPr>
              <a:xfrm>
                <a:off x="5101693" y="3862641"/>
                <a:ext cx="238951" cy="286082"/>
              </a:xfrm>
              <a:custGeom>
                <a:avLst/>
                <a:gdLst>
                  <a:gd name="connsiteX0" fmla="*/ 238212 w 238951"/>
                  <a:gd name="connsiteY0" fmla="*/ 118237 h 286082"/>
                  <a:gd name="connsiteX1" fmla="*/ 235735 w 238951"/>
                  <a:gd name="connsiteY1" fmla="*/ 127476 h 286082"/>
                  <a:gd name="connsiteX2" fmla="*/ 177347 w 238951"/>
                  <a:gd name="connsiteY2" fmla="*/ 159195 h 286082"/>
                  <a:gd name="connsiteX3" fmla="*/ 161440 w 238951"/>
                  <a:gd name="connsiteY3" fmla="*/ 167291 h 286082"/>
                  <a:gd name="connsiteX4" fmla="*/ 164584 w 238951"/>
                  <a:gd name="connsiteY4" fmla="*/ 200724 h 286082"/>
                  <a:gd name="connsiteX5" fmla="*/ 170870 w 238951"/>
                  <a:gd name="connsiteY5" fmla="*/ 205677 h 286082"/>
                  <a:gd name="connsiteX6" fmla="*/ 173823 w 238951"/>
                  <a:gd name="connsiteY6" fmla="*/ 207963 h 286082"/>
                  <a:gd name="connsiteX7" fmla="*/ 177728 w 238951"/>
                  <a:gd name="connsiteY7" fmla="*/ 208915 h 286082"/>
                  <a:gd name="connsiteX8" fmla="*/ 203064 w 238951"/>
                  <a:gd name="connsiteY8" fmla="*/ 210820 h 286082"/>
                  <a:gd name="connsiteX9" fmla="*/ 210018 w 238951"/>
                  <a:gd name="connsiteY9" fmla="*/ 214059 h 286082"/>
                  <a:gd name="connsiteX10" fmla="*/ 209637 w 238951"/>
                  <a:gd name="connsiteY10" fmla="*/ 215773 h 286082"/>
                  <a:gd name="connsiteX11" fmla="*/ 203064 w 238951"/>
                  <a:gd name="connsiteY11" fmla="*/ 224346 h 286082"/>
                  <a:gd name="connsiteX12" fmla="*/ 203636 w 238951"/>
                  <a:gd name="connsiteY12" fmla="*/ 226060 h 286082"/>
                  <a:gd name="connsiteX13" fmla="*/ 202779 w 238951"/>
                  <a:gd name="connsiteY13" fmla="*/ 230918 h 286082"/>
                  <a:gd name="connsiteX14" fmla="*/ 203350 w 238951"/>
                  <a:gd name="connsiteY14" fmla="*/ 232918 h 286082"/>
                  <a:gd name="connsiteX15" fmla="*/ 207732 w 238951"/>
                  <a:gd name="connsiteY15" fmla="*/ 233680 h 286082"/>
                  <a:gd name="connsiteX16" fmla="*/ 208113 w 238951"/>
                  <a:gd name="connsiteY16" fmla="*/ 234728 h 286082"/>
                  <a:gd name="connsiteX17" fmla="*/ 202302 w 238951"/>
                  <a:gd name="connsiteY17" fmla="*/ 235585 h 286082"/>
                  <a:gd name="connsiteX18" fmla="*/ 203064 w 238951"/>
                  <a:gd name="connsiteY18" fmla="*/ 251968 h 286082"/>
                  <a:gd name="connsiteX19" fmla="*/ 201731 w 238951"/>
                  <a:gd name="connsiteY19" fmla="*/ 261779 h 286082"/>
                  <a:gd name="connsiteX20" fmla="*/ 190491 w 238951"/>
                  <a:gd name="connsiteY20" fmla="*/ 264636 h 286082"/>
                  <a:gd name="connsiteX21" fmla="*/ 181443 w 238951"/>
                  <a:gd name="connsiteY21" fmla="*/ 263017 h 286082"/>
                  <a:gd name="connsiteX22" fmla="*/ 177157 w 238951"/>
                  <a:gd name="connsiteY22" fmla="*/ 263017 h 286082"/>
                  <a:gd name="connsiteX23" fmla="*/ 156011 w 238951"/>
                  <a:gd name="connsiteY23" fmla="*/ 262255 h 286082"/>
                  <a:gd name="connsiteX24" fmla="*/ 135627 w 238951"/>
                  <a:gd name="connsiteY24" fmla="*/ 257588 h 286082"/>
                  <a:gd name="connsiteX25" fmla="*/ 117816 w 238951"/>
                  <a:gd name="connsiteY25" fmla="*/ 248349 h 286082"/>
                  <a:gd name="connsiteX26" fmla="*/ 81145 w 238951"/>
                  <a:gd name="connsiteY26" fmla="*/ 215202 h 286082"/>
                  <a:gd name="connsiteX27" fmla="*/ 69714 w 238951"/>
                  <a:gd name="connsiteY27" fmla="*/ 205581 h 286082"/>
                  <a:gd name="connsiteX28" fmla="*/ 59142 w 238951"/>
                  <a:gd name="connsiteY28" fmla="*/ 203010 h 286082"/>
                  <a:gd name="connsiteX29" fmla="*/ 30662 w 238951"/>
                  <a:gd name="connsiteY29" fmla="*/ 219583 h 286082"/>
                  <a:gd name="connsiteX30" fmla="*/ 29233 w 238951"/>
                  <a:gd name="connsiteY30" fmla="*/ 219012 h 286082"/>
                  <a:gd name="connsiteX31" fmla="*/ 42187 w 238951"/>
                  <a:gd name="connsiteY31" fmla="*/ 197580 h 286082"/>
                  <a:gd name="connsiteX32" fmla="*/ 65714 w 238951"/>
                  <a:gd name="connsiteY32" fmla="*/ 184722 h 286082"/>
                  <a:gd name="connsiteX33" fmla="*/ 66190 w 238951"/>
                  <a:gd name="connsiteY33" fmla="*/ 183102 h 286082"/>
                  <a:gd name="connsiteX34" fmla="*/ 65428 w 238951"/>
                  <a:gd name="connsiteY34" fmla="*/ 182721 h 286082"/>
                  <a:gd name="connsiteX35" fmla="*/ 64285 w 238951"/>
                  <a:gd name="connsiteY35" fmla="*/ 170910 h 286082"/>
                  <a:gd name="connsiteX36" fmla="*/ 63047 w 238951"/>
                  <a:gd name="connsiteY36" fmla="*/ 162147 h 286082"/>
                  <a:gd name="connsiteX37" fmla="*/ 52855 w 238951"/>
                  <a:gd name="connsiteY37" fmla="*/ 131191 h 286082"/>
                  <a:gd name="connsiteX38" fmla="*/ 44664 w 238951"/>
                  <a:gd name="connsiteY38" fmla="*/ 101473 h 286082"/>
                  <a:gd name="connsiteX39" fmla="*/ 40283 w 238951"/>
                  <a:gd name="connsiteY39" fmla="*/ 68040 h 286082"/>
                  <a:gd name="connsiteX40" fmla="*/ 40949 w 238951"/>
                  <a:gd name="connsiteY40" fmla="*/ 63754 h 286082"/>
                  <a:gd name="connsiteX41" fmla="*/ 38949 w 238951"/>
                  <a:gd name="connsiteY41" fmla="*/ 59849 h 286082"/>
                  <a:gd name="connsiteX42" fmla="*/ 12660 w 238951"/>
                  <a:gd name="connsiteY42" fmla="*/ 50991 h 286082"/>
                  <a:gd name="connsiteX43" fmla="*/ 3325 w 238951"/>
                  <a:gd name="connsiteY43" fmla="*/ 40608 h 286082"/>
                  <a:gd name="connsiteX44" fmla="*/ 467 w 238951"/>
                  <a:gd name="connsiteY44" fmla="*/ 26892 h 286082"/>
                  <a:gd name="connsiteX45" fmla="*/ 19041 w 238951"/>
                  <a:gd name="connsiteY45" fmla="*/ 2794 h 286082"/>
                  <a:gd name="connsiteX46" fmla="*/ 37234 w 238951"/>
                  <a:gd name="connsiteY46" fmla="*/ 127 h 286082"/>
                  <a:gd name="connsiteX47" fmla="*/ 60666 w 238951"/>
                  <a:gd name="connsiteY47" fmla="*/ 4794 h 286082"/>
                  <a:gd name="connsiteX48" fmla="*/ 71715 w 238951"/>
                  <a:gd name="connsiteY48" fmla="*/ 19558 h 286082"/>
                  <a:gd name="connsiteX49" fmla="*/ 75620 w 238951"/>
                  <a:gd name="connsiteY49" fmla="*/ 21272 h 286082"/>
                  <a:gd name="connsiteX50" fmla="*/ 112958 w 238951"/>
                  <a:gd name="connsiteY50" fmla="*/ 16415 h 286082"/>
                  <a:gd name="connsiteX51" fmla="*/ 134294 w 238951"/>
                  <a:gd name="connsiteY51" fmla="*/ 18701 h 286082"/>
                  <a:gd name="connsiteX52" fmla="*/ 155725 w 238951"/>
                  <a:gd name="connsiteY52" fmla="*/ 22797 h 286082"/>
                  <a:gd name="connsiteX53" fmla="*/ 174394 w 238951"/>
                  <a:gd name="connsiteY53" fmla="*/ 32703 h 286082"/>
                  <a:gd name="connsiteX54" fmla="*/ 194206 w 238951"/>
                  <a:gd name="connsiteY54" fmla="*/ 46133 h 286082"/>
                  <a:gd name="connsiteX55" fmla="*/ 213352 w 238951"/>
                  <a:gd name="connsiteY55" fmla="*/ 63849 h 286082"/>
                  <a:gd name="connsiteX56" fmla="*/ 228401 w 238951"/>
                  <a:gd name="connsiteY56" fmla="*/ 80709 h 286082"/>
                  <a:gd name="connsiteX57" fmla="*/ 228306 w 238951"/>
                  <a:gd name="connsiteY57" fmla="*/ 82328 h 286082"/>
                  <a:gd name="connsiteX58" fmla="*/ 219638 w 238951"/>
                  <a:gd name="connsiteY58" fmla="*/ 90234 h 286082"/>
                  <a:gd name="connsiteX59" fmla="*/ 209732 w 238951"/>
                  <a:gd name="connsiteY59" fmla="*/ 98425 h 286082"/>
                  <a:gd name="connsiteX60" fmla="*/ 179919 w 238951"/>
                  <a:gd name="connsiteY60" fmla="*/ 115951 h 286082"/>
                  <a:gd name="connsiteX61" fmla="*/ 173346 w 238951"/>
                  <a:gd name="connsiteY61" fmla="*/ 118523 h 286082"/>
                  <a:gd name="connsiteX62" fmla="*/ 166965 w 238951"/>
                  <a:gd name="connsiteY62" fmla="*/ 121285 h 286082"/>
                  <a:gd name="connsiteX63" fmla="*/ 155630 w 238951"/>
                  <a:gd name="connsiteY63" fmla="*/ 127857 h 286082"/>
                  <a:gd name="connsiteX64" fmla="*/ 143914 w 238951"/>
                  <a:gd name="connsiteY64" fmla="*/ 133763 h 286082"/>
                  <a:gd name="connsiteX65" fmla="*/ 125912 w 238951"/>
                  <a:gd name="connsiteY65" fmla="*/ 142621 h 286082"/>
                  <a:gd name="connsiteX66" fmla="*/ 125817 w 238951"/>
                  <a:gd name="connsiteY66" fmla="*/ 143288 h 286082"/>
                  <a:gd name="connsiteX67" fmla="*/ 126293 w 238951"/>
                  <a:gd name="connsiteY67" fmla="*/ 143764 h 286082"/>
                  <a:gd name="connsiteX68" fmla="*/ 126484 w 238951"/>
                  <a:gd name="connsiteY68" fmla="*/ 143764 h 286082"/>
                  <a:gd name="connsiteX69" fmla="*/ 180300 w 238951"/>
                  <a:gd name="connsiteY69" fmla="*/ 116332 h 286082"/>
                  <a:gd name="connsiteX70" fmla="*/ 183919 w 238951"/>
                  <a:gd name="connsiteY70" fmla="*/ 117666 h 286082"/>
                  <a:gd name="connsiteX71" fmla="*/ 192016 w 238951"/>
                  <a:gd name="connsiteY71" fmla="*/ 142621 h 286082"/>
                  <a:gd name="connsiteX72" fmla="*/ 195445 w 238951"/>
                  <a:gd name="connsiteY72" fmla="*/ 143097 h 286082"/>
                  <a:gd name="connsiteX73" fmla="*/ 195825 w 238951"/>
                  <a:gd name="connsiteY73" fmla="*/ 137763 h 286082"/>
                  <a:gd name="connsiteX74" fmla="*/ 188682 w 238951"/>
                  <a:gd name="connsiteY74" fmla="*/ 119285 h 286082"/>
                  <a:gd name="connsiteX75" fmla="*/ 185920 w 238951"/>
                  <a:gd name="connsiteY75" fmla="*/ 116237 h 286082"/>
                  <a:gd name="connsiteX76" fmla="*/ 185634 w 238951"/>
                  <a:gd name="connsiteY76" fmla="*/ 114427 h 286082"/>
                  <a:gd name="connsiteX77" fmla="*/ 220686 w 238951"/>
                  <a:gd name="connsiteY77" fmla="*/ 92805 h 286082"/>
                  <a:gd name="connsiteX78" fmla="*/ 234116 w 238951"/>
                  <a:gd name="connsiteY78" fmla="*/ 94234 h 286082"/>
                  <a:gd name="connsiteX79" fmla="*/ 238307 w 238951"/>
                  <a:gd name="connsiteY79" fmla="*/ 117856 h 286082"/>
                  <a:gd name="connsiteX80" fmla="*/ 238307 w 238951"/>
                  <a:gd name="connsiteY80" fmla="*/ 117856 h 286082"/>
                  <a:gd name="connsiteX81" fmla="*/ 198397 w 238951"/>
                  <a:gd name="connsiteY81" fmla="*/ 280829 h 286082"/>
                  <a:gd name="connsiteX82" fmla="*/ 199540 w 238951"/>
                  <a:gd name="connsiteY82" fmla="*/ 280448 h 286082"/>
                  <a:gd name="connsiteX83" fmla="*/ 199540 w 238951"/>
                  <a:gd name="connsiteY83" fmla="*/ 285210 h 286082"/>
                  <a:gd name="connsiteX84" fmla="*/ 198588 w 238951"/>
                  <a:gd name="connsiteY84" fmla="*/ 285020 h 286082"/>
                  <a:gd name="connsiteX85" fmla="*/ 198397 w 238951"/>
                  <a:gd name="connsiteY85" fmla="*/ 280924 h 28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238951" h="286082">
                    <a:moveTo>
                      <a:pt x="238212" y="118237"/>
                    </a:moveTo>
                    <a:cubicBezTo>
                      <a:pt x="238783" y="122238"/>
                      <a:pt x="240402" y="124428"/>
                      <a:pt x="235735" y="127476"/>
                    </a:cubicBezTo>
                    <a:cubicBezTo>
                      <a:pt x="200207" y="149765"/>
                      <a:pt x="206875" y="145860"/>
                      <a:pt x="177347" y="159195"/>
                    </a:cubicBezTo>
                    <a:cubicBezTo>
                      <a:pt x="169536" y="162719"/>
                      <a:pt x="164202" y="165481"/>
                      <a:pt x="161440" y="167291"/>
                    </a:cubicBezTo>
                    <a:cubicBezTo>
                      <a:pt x="153630" y="176054"/>
                      <a:pt x="154201" y="193104"/>
                      <a:pt x="164584" y="200724"/>
                    </a:cubicBezTo>
                    <a:cubicBezTo>
                      <a:pt x="168013" y="203200"/>
                      <a:pt x="170108" y="204819"/>
                      <a:pt x="170870" y="205677"/>
                    </a:cubicBezTo>
                    <a:cubicBezTo>
                      <a:pt x="172013" y="206915"/>
                      <a:pt x="172966" y="207677"/>
                      <a:pt x="173823" y="207963"/>
                    </a:cubicBezTo>
                    <a:cubicBezTo>
                      <a:pt x="175347" y="208534"/>
                      <a:pt x="176680" y="208820"/>
                      <a:pt x="177728" y="208915"/>
                    </a:cubicBezTo>
                    <a:cubicBezTo>
                      <a:pt x="187825" y="209391"/>
                      <a:pt x="196207" y="210058"/>
                      <a:pt x="203064" y="210820"/>
                    </a:cubicBezTo>
                    <a:cubicBezTo>
                      <a:pt x="206399" y="211201"/>
                      <a:pt x="208780" y="212344"/>
                      <a:pt x="210018" y="214059"/>
                    </a:cubicBezTo>
                    <a:cubicBezTo>
                      <a:pt x="210399" y="214630"/>
                      <a:pt x="210304" y="215392"/>
                      <a:pt x="209637" y="215773"/>
                    </a:cubicBezTo>
                    <a:cubicBezTo>
                      <a:pt x="206589" y="217868"/>
                      <a:pt x="204398" y="220726"/>
                      <a:pt x="203064" y="224346"/>
                    </a:cubicBezTo>
                    <a:cubicBezTo>
                      <a:pt x="202874" y="225012"/>
                      <a:pt x="203064" y="225584"/>
                      <a:pt x="203636" y="226060"/>
                    </a:cubicBezTo>
                    <a:cubicBezTo>
                      <a:pt x="204874" y="227108"/>
                      <a:pt x="204589" y="228727"/>
                      <a:pt x="202779" y="230918"/>
                    </a:cubicBezTo>
                    <a:cubicBezTo>
                      <a:pt x="202017" y="231870"/>
                      <a:pt x="202208" y="232537"/>
                      <a:pt x="203350" y="232918"/>
                    </a:cubicBezTo>
                    <a:cubicBezTo>
                      <a:pt x="204589" y="233394"/>
                      <a:pt x="206017" y="233680"/>
                      <a:pt x="207732" y="233680"/>
                    </a:cubicBezTo>
                    <a:cubicBezTo>
                      <a:pt x="208780" y="233680"/>
                      <a:pt x="208875" y="234061"/>
                      <a:pt x="208113" y="234728"/>
                    </a:cubicBezTo>
                    <a:cubicBezTo>
                      <a:pt x="206589" y="235966"/>
                      <a:pt x="204684" y="236252"/>
                      <a:pt x="202302" y="235585"/>
                    </a:cubicBezTo>
                    <a:cubicBezTo>
                      <a:pt x="202493" y="241300"/>
                      <a:pt x="202779" y="246729"/>
                      <a:pt x="203064" y="251968"/>
                    </a:cubicBezTo>
                    <a:cubicBezTo>
                      <a:pt x="203255" y="255683"/>
                      <a:pt x="202779" y="258921"/>
                      <a:pt x="201731" y="261779"/>
                    </a:cubicBezTo>
                    <a:cubicBezTo>
                      <a:pt x="199445" y="266351"/>
                      <a:pt x="195730" y="267303"/>
                      <a:pt x="190491" y="264636"/>
                    </a:cubicBezTo>
                    <a:cubicBezTo>
                      <a:pt x="187920" y="264446"/>
                      <a:pt x="184872" y="263970"/>
                      <a:pt x="181443" y="263017"/>
                    </a:cubicBezTo>
                    <a:cubicBezTo>
                      <a:pt x="176680" y="261684"/>
                      <a:pt x="175252" y="261684"/>
                      <a:pt x="177157" y="263017"/>
                    </a:cubicBezTo>
                    <a:cubicBezTo>
                      <a:pt x="170203" y="262827"/>
                      <a:pt x="163059" y="262636"/>
                      <a:pt x="156011" y="262255"/>
                    </a:cubicBezTo>
                    <a:cubicBezTo>
                      <a:pt x="151534" y="262064"/>
                      <a:pt x="144771" y="260541"/>
                      <a:pt x="135627" y="257588"/>
                    </a:cubicBezTo>
                    <a:cubicBezTo>
                      <a:pt x="129626" y="255683"/>
                      <a:pt x="123721" y="252635"/>
                      <a:pt x="117816" y="248349"/>
                    </a:cubicBezTo>
                    <a:cubicBezTo>
                      <a:pt x="105243" y="239300"/>
                      <a:pt x="93051" y="228251"/>
                      <a:pt x="81145" y="215202"/>
                    </a:cubicBezTo>
                    <a:cubicBezTo>
                      <a:pt x="76858" y="210534"/>
                      <a:pt x="73049" y="207296"/>
                      <a:pt x="69714" y="205581"/>
                    </a:cubicBezTo>
                    <a:cubicBezTo>
                      <a:pt x="64857" y="203010"/>
                      <a:pt x="61332" y="202152"/>
                      <a:pt x="59142" y="203010"/>
                    </a:cubicBezTo>
                    <a:cubicBezTo>
                      <a:pt x="48569" y="207105"/>
                      <a:pt x="39139" y="212630"/>
                      <a:pt x="30662" y="219583"/>
                    </a:cubicBezTo>
                    <a:cubicBezTo>
                      <a:pt x="30091" y="220059"/>
                      <a:pt x="29138" y="219583"/>
                      <a:pt x="29233" y="219012"/>
                    </a:cubicBezTo>
                    <a:cubicBezTo>
                      <a:pt x="29900" y="209963"/>
                      <a:pt x="34186" y="202819"/>
                      <a:pt x="42187" y="197580"/>
                    </a:cubicBezTo>
                    <a:cubicBezTo>
                      <a:pt x="49902" y="192627"/>
                      <a:pt x="57713" y="188341"/>
                      <a:pt x="65714" y="184722"/>
                    </a:cubicBezTo>
                    <a:cubicBezTo>
                      <a:pt x="66381" y="184436"/>
                      <a:pt x="66666" y="183674"/>
                      <a:pt x="66190" y="183102"/>
                    </a:cubicBezTo>
                    <a:cubicBezTo>
                      <a:pt x="66000" y="182817"/>
                      <a:pt x="65714" y="182626"/>
                      <a:pt x="65428" y="182721"/>
                    </a:cubicBezTo>
                    <a:cubicBezTo>
                      <a:pt x="66381" y="179197"/>
                      <a:pt x="64476" y="174816"/>
                      <a:pt x="64285" y="170910"/>
                    </a:cubicBezTo>
                    <a:cubicBezTo>
                      <a:pt x="64000" y="167100"/>
                      <a:pt x="63618" y="164148"/>
                      <a:pt x="63047" y="162147"/>
                    </a:cubicBezTo>
                    <a:cubicBezTo>
                      <a:pt x="60189" y="151956"/>
                      <a:pt x="56856" y="141668"/>
                      <a:pt x="52855" y="131191"/>
                    </a:cubicBezTo>
                    <a:cubicBezTo>
                      <a:pt x="50664" y="125476"/>
                      <a:pt x="47998" y="115570"/>
                      <a:pt x="44664" y="101473"/>
                    </a:cubicBezTo>
                    <a:cubicBezTo>
                      <a:pt x="42473" y="90043"/>
                      <a:pt x="41044" y="78899"/>
                      <a:pt x="40283" y="68040"/>
                    </a:cubicBezTo>
                    <a:cubicBezTo>
                      <a:pt x="40092" y="65754"/>
                      <a:pt x="40283" y="64326"/>
                      <a:pt x="40949" y="63754"/>
                    </a:cubicBezTo>
                    <a:cubicBezTo>
                      <a:pt x="43997" y="60992"/>
                      <a:pt x="43330" y="59658"/>
                      <a:pt x="38949" y="59849"/>
                    </a:cubicBezTo>
                    <a:cubicBezTo>
                      <a:pt x="28090" y="60135"/>
                      <a:pt x="19327" y="57182"/>
                      <a:pt x="12660" y="50991"/>
                    </a:cubicBezTo>
                    <a:cubicBezTo>
                      <a:pt x="9231" y="47847"/>
                      <a:pt x="6088" y="44323"/>
                      <a:pt x="3325" y="40608"/>
                    </a:cubicBezTo>
                    <a:cubicBezTo>
                      <a:pt x="277" y="36608"/>
                      <a:pt x="-675" y="32036"/>
                      <a:pt x="467" y="26892"/>
                    </a:cubicBezTo>
                    <a:cubicBezTo>
                      <a:pt x="2754" y="16701"/>
                      <a:pt x="7040" y="6128"/>
                      <a:pt x="19041" y="2794"/>
                    </a:cubicBezTo>
                    <a:cubicBezTo>
                      <a:pt x="27328" y="508"/>
                      <a:pt x="33424" y="-349"/>
                      <a:pt x="37234" y="127"/>
                    </a:cubicBezTo>
                    <a:cubicBezTo>
                      <a:pt x="45330" y="1175"/>
                      <a:pt x="54951" y="1460"/>
                      <a:pt x="60666" y="4794"/>
                    </a:cubicBezTo>
                    <a:cubicBezTo>
                      <a:pt x="66476" y="8223"/>
                      <a:pt x="70191" y="13176"/>
                      <a:pt x="71715" y="19558"/>
                    </a:cubicBezTo>
                    <a:cubicBezTo>
                      <a:pt x="72096" y="21082"/>
                      <a:pt x="74001" y="21939"/>
                      <a:pt x="75620" y="21272"/>
                    </a:cubicBezTo>
                    <a:cubicBezTo>
                      <a:pt x="87431" y="16320"/>
                      <a:pt x="98670" y="14796"/>
                      <a:pt x="112958" y="16415"/>
                    </a:cubicBezTo>
                    <a:lnTo>
                      <a:pt x="134294" y="18701"/>
                    </a:lnTo>
                    <a:cubicBezTo>
                      <a:pt x="143724" y="19749"/>
                      <a:pt x="150868" y="21082"/>
                      <a:pt x="155725" y="22797"/>
                    </a:cubicBezTo>
                    <a:cubicBezTo>
                      <a:pt x="163059" y="25368"/>
                      <a:pt x="169251" y="28702"/>
                      <a:pt x="174394" y="32703"/>
                    </a:cubicBezTo>
                    <a:cubicBezTo>
                      <a:pt x="182014" y="38513"/>
                      <a:pt x="188586" y="42989"/>
                      <a:pt x="194206" y="46133"/>
                    </a:cubicBezTo>
                    <a:cubicBezTo>
                      <a:pt x="200016" y="49371"/>
                      <a:pt x="206399" y="55277"/>
                      <a:pt x="213352" y="63849"/>
                    </a:cubicBezTo>
                    <a:lnTo>
                      <a:pt x="228401" y="80709"/>
                    </a:lnTo>
                    <a:cubicBezTo>
                      <a:pt x="228877" y="81185"/>
                      <a:pt x="228782" y="81947"/>
                      <a:pt x="228306" y="82328"/>
                    </a:cubicBezTo>
                    <a:cubicBezTo>
                      <a:pt x="225067" y="85185"/>
                      <a:pt x="222305" y="87090"/>
                      <a:pt x="219638" y="90234"/>
                    </a:cubicBezTo>
                    <a:cubicBezTo>
                      <a:pt x="217257" y="93186"/>
                      <a:pt x="213923" y="95853"/>
                      <a:pt x="209732" y="98425"/>
                    </a:cubicBezTo>
                    <a:lnTo>
                      <a:pt x="179919" y="115951"/>
                    </a:lnTo>
                    <a:cubicBezTo>
                      <a:pt x="178966" y="116522"/>
                      <a:pt x="176775" y="117380"/>
                      <a:pt x="173346" y="118523"/>
                    </a:cubicBezTo>
                    <a:cubicBezTo>
                      <a:pt x="170965" y="119285"/>
                      <a:pt x="168870" y="120237"/>
                      <a:pt x="166965" y="121285"/>
                    </a:cubicBezTo>
                    <a:cubicBezTo>
                      <a:pt x="161821" y="124238"/>
                      <a:pt x="158011" y="126429"/>
                      <a:pt x="155630" y="127857"/>
                    </a:cubicBezTo>
                    <a:cubicBezTo>
                      <a:pt x="151344" y="130429"/>
                      <a:pt x="147439" y="132334"/>
                      <a:pt x="143914" y="133763"/>
                    </a:cubicBezTo>
                    <a:cubicBezTo>
                      <a:pt x="138961" y="135668"/>
                      <a:pt x="132865" y="138621"/>
                      <a:pt x="125912" y="142621"/>
                    </a:cubicBezTo>
                    <a:cubicBezTo>
                      <a:pt x="125626" y="142812"/>
                      <a:pt x="125531" y="143002"/>
                      <a:pt x="125817" y="143288"/>
                    </a:cubicBezTo>
                    <a:lnTo>
                      <a:pt x="126293" y="143764"/>
                    </a:lnTo>
                    <a:cubicBezTo>
                      <a:pt x="126293" y="143764"/>
                      <a:pt x="126293" y="143764"/>
                      <a:pt x="126484" y="143764"/>
                    </a:cubicBezTo>
                    <a:lnTo>
                      <a:pt x="180300" y="116332"/>
                    </a:lnTo>
                    <a:cubicBezTo>
                      <a:pt x="181633" y="115570"/>
                      <a:pt x="183443" y="116332"/>
                      <a:pt x="183919" y="117666"/>
                    </a:cubicBezTo>
                    <a:lnTo>
                      <a:pt x="192016" y="142621"/>
                    </a:lnTo>
                    <a:cubicBezTo>
                      <a:pt x="192492" y="143955"/>
                      <a:pt x="194492" y="144240"/>
                      <a:pt x="195445" y="143097"/>
                    </a:cubicBezTo>
                    <a:cubicBezTo>
                      <a:pt x="196588" y="141668"/>
                      <a:pt x="196683" y="139859"/>
                      <a:pt x="195825" y="137763"/>
                    </a:cubicBezTo>
                    <a:cubicBezTo>
                      <a:pt x="192396" y="129953"/>
                      <a:pt x="190015" y="123762"/>
                      <a:pt x="188682" y="119285"/>
                    </a:cubicBezTo>
                    <a:cubicBezTo>
                      <a:pt x="188205" y="117475"/>
                      <a:pt x="187253" y="116522"/>
                      <a:pt x="185920" y="116237"/>
                    </a:cubicBezTo>
                    <a:cubicBezTo>
                      <a:pt x="183919" y="115856"/>
                      <a:pt x="183729" y="115284"/>
                      <a:pt x="185634" y="114427"/>
                    </a:cubicBezTo>
                    <a:cubicBezTo>
                      <a:pt x="198969" y="108141"/>
                      <a:pt x="210589" y="100997"/>
                      <a:pt x="220686" y="92805"/>
                    </a:cubicBezTo>
                    <a:cubicBezTo>
                      <a:pt x="224686" y="89567"/>
                      <a:pt x="232497" y="87947"/>
                      <a:pt x="234116" y="94234"/>
                    </a:cubicBezTo>
                    <a:cubicBezTo>
                      <a:pt x="235640" y="100139"/>
                      <a:pt x="237069" y="108045"/>
                      <a:pt x="238307" y="117856"/>
                    </a:cubicBezTo>
                    <a:lnTo>
                      <a:pt x="238307" y="117856"/>
                    </a:lnTo>
                    <a:close/>
                    <a:moveTo>
                      <a:pt x="198397" y="280829"/>
                    </a:moveTo>
                    <a:cubicBezTo>
                      <a:pt x="198397" y="279781"/>
                      <a:pt x="198778" y="279686"/>
                      <a:pt x="199540" y="280448"/>
                    </a:cubicBezTo>
                    <a:cubicBezTo>
                      <a:pt x="200588" y="281496"/>
                      <a:pt x="200588" y="283020"/>
                      <a:pt x="199540" y="285210"/>
                    </a:cubicBezTo>
                    <a:cubicBezTo>
                      <a:pt x="198969" y="286449"/>
                      <a:pt x="198588" y="286353"/>
                      <a:pt x="198588" y="285020"/>
                    </a:cubicBezTo>
                    <a:lnTo>
                      <a:pt x="198397" y="280924"/>
                    </a:lnTo>
                    <a:close/>
                  </a:path>
                </a:pathLst>
              </a:custGeom>
              <a:solidFill>
                <a:srgbClr val="EF392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2" name="Freeform: Shape 16421">
                <a:extLst>
                  <a:ext uri="{FF2B5EF4-FFF2-40B4-BE49-F238E27FC236}">
                    <a16:creationId xmlns:a16="http://schemas.microsoft.com/office/drawing/2014/main" id="{C83C2394-6C3D-8EFD-7A40-54211020392D}"/>
                  </a:ext>
                </a:extLst>
              </p:cNvPr>
              <p:cNvSpPr/>
              <p:nvPr/>
            </p:nvSpPr>
            <p:spPr>
              <a:xfrm>
                <a:off x="5269314" y="3918953"/>
                <a:ext cx="7170" cy="7418"/>
              </a:xfrm>
              <a:custGeom>
                <a:avLst/>
                <a:gdLst>
                  <a:gd name="connsiteX0" fmla="*/ 3344 w 7170"/>
                  <a:gd name="connsiteY0" fmla="*/ 7347 h 7418"/>
                  <a:gd name="connsiteX1" fmla="*/ 106 w 7170"/>
                  <a:gd name="connsiteY1" fmla="*/ 3251 h 7418"/>
                  <a:gd name="connsiteX2" fmla="*/ 4487 w 7170"/>
                  <a:gd name="connsiteY2" fmla="*/ 13 h 7418"/>
                  <a:gd name="connsiteX3" fmla="*/ 6773 w 7170"/>
                  <a:gd name="connsiteY3" fmla="*/ 5633 h 7418"/>
                  <a:gd name="connsiteX4" fmla="*/ 3344 w 7170"/>
                  <a:gd name="connsiteY4" fmla="*/ 7347 h 7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0" h="7418">
                    <a:moveTo>
                      <a:pt x="3344" y="7347"/>
                    </a:moveTo>
                    <a:cubicBezTo>
                      <a:pt x="772" y="6490"/>
                      <a:pt x="-371" y="5156"/>
                      <a:pt x="106" y="3251"/>
                    </a:cubicBezTo>
                    <a:cubicBezTo>
                      <a:pt x="392" y="2013"/>
                      <a:pt x="1915" y="965"/>
                      <a:pt x="4487" y="13"/>
                    </a:cubicBezTo>
                    <a:cubicBezTo>
                      <a:pt x="6964" y="-178"/>
                      <a:pt x="7726" y="1727"/>
                      <a:pt x="6773" y="5633"/>
                    </a:cubicBezTo>
                    <a:cubicBezTo>
                      <a:pt x="6392" y="7061"/>
                      <a:pt x="5249" y="7633"/>
                      <a:pt x="3344" y="7347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3" name="Freeform: Shape 16422">
                <a:extLst>
                  <a:ext uri="{FF2B5EF4-FFF2-40B4-BE49-F238E27FC236}">
                    <a16:creationId xmlns:a16="http://schemas.microsoft.com/office/drawing/2014/main" id="{41177800-E452-DB4C-C293-4EE6C2C148AF}"/>
                  </a:ext>
                </a:extLst>
              </p:cNvPr>
              <p:cNvSpPr/>
              <p:nvPr/>
            </p:nvSpPr>
            <p:spPr>
              <a:xfrm>
                <a:off x="5222390" y="3947826"/>
                <a:ext cx="9310" cy="11303"/>
              </a:xfrm>
              <a:custGeom>
                <a:avLst/>
                <a:gdLst>
                  <a:gd name="connsiteX0" fmla="*/ 9311 w 9310"/>
                  <a:gd name="connsiteY0" fmla="*/ 5810 h 11303"/>
                  <a:gd name="connsiteX1" fmla="*/ 5882 w 9310"/>
                  <a:gd name="connsiteY1" fmla="*/ 10763 h 11303"/>
                  <a:gd name="connsiteX2" fmla="*/ 1214 w 9310"/>
                  <a:gd name="connsiteY2" fmla="*/ 9334 h 11303"/>
                  <a:gd name="connsiteX3" fmla="*/ 1214 w 9310"/>
                  <a:gd name="connsiteY3" fmla="*/ 0 h 11303"/>
                  <a:gd name="connsiteX4" fmla="*/ 9216 w 9310"/>
                  <a:gd name="connsiteY4" fmla="*/ 5810 h 11303"/>
                  <a:gd name="connsiteX5" fmla="*/ 9216 w 9310"/>
                  <a:gd name="connsiteY5" fmla="*/ 5810 h 11303"/>
                  <a:gd name="connsiteX6" fmla="*/ 3977 w 9310"/>
                  <a:gd name="connsiteY6" fmla="*/ 4096 h 11303"/>
                  <a:gd name="connsiteX7" fmla="*/ 2739 w 9310"/>
                  <a:gd name="connsiteY7" fmla="*/ 4286 h 11303"/>
                  <a:gd name="connsiteX8" fmla="*/ 2739 w 9310"/>
                  <a:gd name="connsiteY8" fmla="*/ 6667 h 11303"/>
                  <a:gd name="connsiteX9" fmla="*/ 4167 w 9310"/>
                  <a:gd name="connsiteY9" fmla="*/ 6953 h 11303"/>
                  <a:gd name="connsiteX10" fmla="*/ 5025 w 9310"/>
                  <a:gd name="connsiteY10" fmla="*/ 5715 h 11303"/>
                  <a:gd name="connsiteX11" fmla="*/ 3977 w 9310"/>
                  <a:gd name="connsiteY11" fmla="*/ 4096 h 11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10" h="11303">
                    <a:moveTo>
                      <a:pt x="9311" y="5810"/>
                    </a:moveTo>
                    <a:cubicBezTo>
                      <a:pt x="8358" y="8382"/>
                      <a:pt x="7215" y="10001"/>
                      <a:pt x="5882" y="10763"/>
                    </a:cubicBezTo>
                    <a:cubicBezTo>
                      <a:pt x="4167" y="11811"/>
                      <a:pt x="2643" y="11335"/>
                      <a:pt x="1214" y="9334"/>
                    </a:cubicBezTo>
                    <a:cubicBezTo>
                      <a:pt x="-405" y="7049"/>
                      <a:pt x="-405" y="3905"/>
                      <a:pt x="1214" y="0"/>
                    </a:cubicBezTo>
                    <a:cubicBezTo>
                      <a:pt x="5311" y="0"/>
                      <a:pt x="7977" y="1905"/>
                      <a:pt x="9216" y="5810"/>
                    </a:cubicBezTo>
                    <a:lnTo>
                      <a:pt x="9216" y="5810"/>
                    </a:lnTo>
                    <a:close/>
                    <a:moveTo>
                      <a:pt x="3977" y="4096"/>
                    </a:moveTo>
                    <a:cubicBezTo>
                      <a:pt x="3977" y="4096"/>
                      <a:pt x="2834" y="3810"/>
                      <a:pt x="2739" y="4286"/>
                    </a:cubicBezTo>
                    <a:cubicBezTo>
                      <a:pt x="2453" y="4953"/>
                      <a:pt x="2453" y="5810"/>
                      <a:pt x="2739" y="6667"/>
                    </a:cubicBezTo>
                    <a:cubicBezTo>
                      <a:pt x="2929" y="7144"/>
                      <a:pt x="3405" y="7334"/>
                      <a:pt x="4167" y="6953"/>
                    </a:cubicBezTo>
                    <a:cubicBezTo>
                      <a:pt x="4739" y="6763"/>
                      <a:pt x="5025" y="6287"/>
                      <a:pt x="5025" y="5715"/>
                    </a:cubicBezTo>
                    <a:cubicBezTo>
                      <a:pt x="5025" y="5239"/>
                      <a:pt x="4644" y="4667"/>
                      <a:pt x="3977" y="4096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4" name="Freeform: Shape 16423">
                <a:extLst>
                  <a:ext uri="{FF2B5EF4-FFF2-40B4-BE49-F238E27FC236}">
                    <a16:creationId xmlns:a16="http://schemas.microsoft.com/office/drawing/2014/main" id="{CECB2A91-0BE8-79CF-1901-84ABE752D8ED}"/>
                  </a:ext>
                </a:extLst>
              </p:cNvPr>
              <p:cNvSpPr/>
              <p:nvPr/>
            </p:nvSpPr>
            <p:spPr>
              <a:xfrm>
                <a:off x="5316052" y="3962669"/>
                <a:ext cx="12735" cy="29422"/>
              </a:xfrm>
              <a:custGeom>
                <a:avLst/>
                <a:gdLst>
                  <a:gd name="connsiteX0" fmla="*/ 10994 w 12735"/>
                  <a:gd name="connsiteY0" fmla="*/ 16970 h 29422"/>
                  <a:gd name="connsiteX1" fmla="*/ 11946 w 12735"/>
                  <a:gd name="connsiteY1" fmla="*/ 26972 h 29422"/>
                  <a:gd name="connsiteX2" fmla="*/ 11566 w 12735"/>
                  <a:gd name="connsiteY2" fmla="*/ 28400 h 29422"/>
                  <a:gd name="connsiteX3" fmla="*/ 8041 w 12735"/>
                  <a:gd name="connsiteY3" fmla="*/ 28781 h 29422"/>
                  <a:gd name="connsiteX4" fmla="*/ 6517 w 12735"/>
                  <a:gd name="connsiteY4" fmla="*/ 27162 h 29422"/>
                  <a:gd name="connsiteX5" fmla="*/ 326 w 12735"/>
                  <a:gd name="connsiteY5" fmla="*/ 8112 h 29422"/>
                  <a:gd name="connsiteX6" fmla="*/ 2612 w 12735"/>
                  <a:gd name="connsiteY6" fmla="*/ 1635 h 29422"/>
                  <a:gd name="connsiteX7" fmla="*/ 3850 w 12735"/>
                  <a:gd name="connsiteY7" fmla="*/ 778 h 29422"/>
                  <a:gd name="connsiteX8" fmla="*/ 7755 w 12735"/>
                  <a:gd name="connsiteY8" fmla="*/ 1921 h 29422"/>
                  <a:gd name="connsiteX9" fmla="*/ 11851 w 12735"/>
                  <a:gd name="connsiteY9" fmla="*/ 14589 h 29422"/>
                  <a:gd name="connsiteX10" fmla="*/ 11661 w 12735"/>
                  <a:gd name="connsiteY10" fmla="*/ 15542 h 29422"/>
                  <a:gd name="connsiteX11" fmla="*/ 10994 w 12735"/>
                  <a:gd name="connsiteY11" fmla="*/ 16208 h 29422"/>
                  <a:gd name="connsiteX12" fmla="*/ 10803 w 12735"/>
                  <a:gd name="connsiteY12" fmla="*/ 17066 h 29422"/>
                  <a:gd name="connsiteX13" fmla="*/ 10803 w 12735"/>
                  <a:gd name="connsiteY13" fmla="*/ 17066 h 29422"/>
                  <a:gd name="connsiteX14" fmla="*/ 7279 w 12735"/>
                  <a:gd name="connsiteY14" fmla="*/ 15827 h 29422"/>
                  <a:gd name="connsiteX15" fmla="*/ 7851 w 12735"/>
                  <a:gd name="connsiteY15" fmla="*/ 10303 h 29422"/>
                  <a:gd name="connsiteX16" fmla="*/ 5850 w 12735"/>
                  <a:gd name="connsiteY16" fmla="*/ 5064 h 29422"/>
                  <a:gd name="connsiteX17" fmla="*/ 5183 w 12735"/>
                  <a:gd name="connsiteY17" fmla="*/ 10589 h 29422"/>
                  <a:gd name="connsiteX18" fmla="*/ 7184 w 12735"/>
                  <a:gd name="connsiteY18" fmla="*/ 15827 h 29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35" h="29422">
                    <a:moveTo>
                      <a:pt x="10994" y="16970"/>
                    </a:moveTo>
                    <a:cubicBezTo>
                      <a:pt x="12899" y="18971"/>
                      <a:pt x="13280" y="22304"/>
                      <a:pt x="11946" y="26972"/>
                    </a:cubicBezTo>
                    <a:cubicBezTo>
                      <a:pt x="11946" y="27067"/>
                      <a:pt x="11756" y="27543"/>
                      <a:pt x="11566" y="28400"/>
                    </a:cubicBezTo>
                    <a:cubicBezTo>
                      <a:pt x="11280" y="29639"/>
                      <a:pt x="10041" y="29734"/>
                      <a:pt x="8041" y="28781"/>
                    </a:cubicBezTo>
                    <a:cubicBezTo>
                      <a:pt x="7279" y="28496"/>
                      <a:pt x="6803" y="27829"/>
                      <a:pt x="6517" y="27162"/>
                    </a:cubicBezTo>
                    <a:lnTo>
                      <a:pt x="326" y="8112"/>
                    </a:lnTo>
                    <a:cubicBezTo>
                      <a:pt x="-531" y="5445"/>
                      <a:pt x="326" y="3350"/>
                      <a:pt x="2612" y="1635"/>
                    </a:cubicBezTo>
                    <a:lnTo>
                      <a:pt x="3850" y="778"/>
                    </a:lnTo>
                    <a:cubicBezTo>
                      <a:pt x="5755" y="-556"/>
                      <a:pt x="7089" y="-175"/>
                      <a:pt x="7755" y="1921"/>
                    </a:cubicBezTo>
                    <a:lnTo>
                      <a:pt x="11851" y="14589"/>
                    </a:lnTo>
                    <a:cubicBezTo>
                      <a:pt x="11851" y="14589"/>
                      <a:pt x="11851" y="15256"/>
                      <a:pt x="11661" y="15542"/>
                    </a:cubicBezTo>
                    <a:cubicBezTo>
                      <a:pt x="11470" y="15827"/>
                      <a:pt x="11184" y="16018"/>
                      <a:pt x="10994" y="16208"/>
                    </a:cubicBezTo>
                    <a:cubicBezTo>
                      <a:pt x="10613" y="16399"/>
                      <a:pt x="10613" y="16875"/>
                      <a:pt x="10803" y="17066"/>
                    </a:cubicBezTo>
                    <a:lnTo>
                      <a:pt x="10803" y="17066"/>
                    </a:lnTo>
                    <a:close/>
                    <a:moveTo>
                      <a:pt x="7279" y="15827"/>
                    </a:moveTo>
                    <a:cubicBezTo>
                      <a:pt x="8041" y="15827"/>
                      <a:pt x="8327" y="13256"/>
                      <a:pt x="7851" y="10303"/>
                    </a:cubicBezTo>
                    <a:cubicBezTo>
                      <a:pt x="7470" y="7350"/>
                      <a:pt x="6612" y="4969"/>
                      <a:pt x="5850" y="5064"/>
                    </a:cubicBezTo>
                    <a:cubicBezTo>
                      <a:pt x="5089" y="5064"/>
                      <a:pt x="4803" y="7636"/>
                      <a:pt x="5183" y="10589"/>
                    </a:cubicBezTo>
                    <a:cubicBezTo>
                      <a:pt x="5565" y="13541"/>
                      <a:pt x="6422" y="15923"/>
                      <a:pt x="7184" y="15827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5" name="Freeform: Shape 16424">
                <a:extLst>
                  <a:ext uri="{FF2B5EF4-FFF2-40B4-BE49-F238E27FC236}">
                    <a16:creationId xmlns:a16="http://schemas.microsoft.com/office/drawing/2014/main" id="{FE48B5DB-D7C8-7E5B-1131-EBE18B15956B}"/>
                  </a:ext>
                </a:extLst>
              </p:cNvPr>
              <p:cNvSpPr/>
              <p:nvPr/>
            </p:nvSpPr>
            <p:spPr>
              <a:xfrm>
                <a:off x="5299160" y="3972163"/>
                <a:ext cx="13027" cy="27670"/>
              </a:xfrm>
              <a:custGeom>
                <a:avLst/>
                <a:gdLst>
                  <a:gd name="connsiteX0" fmla="*/ 73 w 13027"/>
                  <a:gd name="connsiteY0" fmla="*/ 4429 h 27670"/>
                  <a:gd name="connsiteX1" fmla="*/ 550 w 13027"/>
                  <a:gd name="connsiteY1" fmla="*/ 3286 h 27670"/>
                  <a:gd name="connsiteX2" fmla="*/ 5026 w 13027"/>
                  <a:gd name="connsiteY2" fmla="*/ 48 h 27670"/>
                  <a:gd name="connsiteX3" fmla="*/ 5788 w 13027"/>
                  <a:gd name="connsiteY3" fmla="*/ 238 h 27670"/>
                  <a:gd name="connsiteX4" fmla="*/ 9408 w 13027"/>
                  <a:gd name="connsiteY4" fmla="*/ 11573 h 27670"/>
                  <a:gd name="connsiteX5" fmla="*/ 11598 w 13027"/>
                  <a:gd name="connsiteY5" fmla="*/ 17478 h 27670"/>
                  <a:gd name="connsiteX6" fmla="*/ 13027 w 13027"/>
                  <a:gd name="connsiteY6" fmla="*/ 23765 h 27670"/>
                  <a:gd name="connsiteX7" fmla="*/ 8932 w 13027"/>
                  <a:gd name="connsiteY7" fmla="*/ 27670 h 27670"/>
                  <a:gd name="connsiteX8" fmla="*/ 7312 w 13027"/>
                  <a:gd name="connsiteY8" fmla="*/ 26718 h 27670"/>
                  <a:gd name="connsiteX9" fmla="*/ 73 w 13027"/>
                  <a:gd name="connsiteY9" fmla="*/ 4429 h 2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027" h="27670">
                    <a:moveTo>
                      <a:pt x="73" y="4429"/>
                    </a:moveTo>
                    <a:cubicBezTo>
                      <a:pt x="-117" y="3953"/>
                      <a:pt x="73" y="3572"/>
                      <a:pt x="550" y="3286"/>
                    </a:cubicBezTo>
                    <a:lnTo>
                      <a:pt x="5026" y="48"/>
                    </a:lnTo>
                    <a:cubicBezTo>
                      <a:pt x="5026" y="48"/>
                      <a:pt x="5597" y="-143"/>
                      <a:pt x="5788" y="238"/>
                    </a:cubicBezTo>
                    <a:cubicBezTo>
                      <a:pt x="7598" y="3858"/>
                      <a:pt x="8836" y="7572"/>
                      <a:pt x="9408" y="11573"/>
                    </a:cubicBezTo>
                    <a:cubicBezTo>
                      <a:pt x="9693" y="13478"/>
                      <a:pt x="10455" y="15478"/>
                      <a:pt x="11598" y="17478"/>
                    </a:cubicBezTo>
                    <a:cubicBezTo>
                      <a:pt x="12551" y="19288"/>
                      <a:pt x="13027" y="21384"/>
                      <a:pt x="13027" y="23765"/>
                    </a:cubicBezTo>
                    <a:cubicBezTo>
                      <a:pt x="13027" y="26337"/>
                      <a:pt x="11408" y="27384"/>
                      <a:pt x="8932" y="27670"/>
                    </a:cubicBezTo>
                    <a:cubicBezTo>
                      <a:pt x="8169" y="27670"/>
                      <a:pt x="7503" y="27384"/>
                      <a:pt x="7312" y="26718"/>
                    </a:cubicBezTo>
                    <a:lnTo>
                      <a:pt x="73" y="4429"/>
                    </a:ln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6" name="Freeform: Shape 16425">
                <a:extLst>
                  <a:ext uri="{FF2B5EF4-FFF2-40B4-BE49-F238E27FC236}">
                    <a16:creationId xmlns:a16="http://schemas.microsoft.com/office/drawing/2014/main" id="{BEF75E60-ED80-1EA4-F631-A06A64980813}"/>
                  </a:ext>
                </a:extLst>
              </p:cNvPr>
              <p:cNvSpPr/>
              <p:nvPr/>
            </p:nvSpPr>
            <p:spPr>
              <a:xfrm>
                <a:off x="5270658" y="3984879"/>
                <a:ext cx="12088" cy="32437"/>
              </a:xfrm>
              <a:custGeom>
                <a:avLst/>
                <a:gdLst>
                  <a:gd name="connsiteX0" fmla="*/ 8382 w 12088"/>
                  <a:gd name="connsiteY0" fmla="*/ 23050 h 32437"/>
                  <a:gd name="connsiteX1" fmla="*/ 10668 w 12088"/>
                  <a:gd name="connsiteY1" fmla="*/ 31433 h 32437"/>
                  <a:gd name="connsiteX2" fmla="*/ 8763 w 12088"/>
                  <a:gd name="connsiteY2" fmla="*/ 31147 h 32437"/>
                  <a:gd name="connsiteX3" fmla="*/ 4763 w 12088"/>
                  <a:gd name="connsiteY3" fmla="*/ 23622 h 32437"/>
                  <a:gd name="connsiteX4" fmla="*/ 4572 w 12088"/>
                  <a:gd name="connsiteY4" fmla="*/ 23146 h 32437"/>
                  <a:gd name="connsiteX5" fmla="*/ 0 w 12088"/>
                  <a:gd name="connsiteY5" fmla="*/ 3143 h 32437"/>
                  <a:gd name="connsiteX6" fmla="*/ 381 w 12088"/>
                  <a:gd name="connsiteY6" fmla="*/ 2381 h 32437"/>
                  <a:gd name="connsiteX7" fmla="*/ 5049 w 12088"/>
                  <a:gd name="connsiteY7" fmla="*/ 0 h 32437"/>
                  <a:gd name="connsiteX8" fmla="*/ 5620 w 12088"/>
                  <a:gd name="connsiteY8" fmla="*/ 381 h 32437"/>
                  <a:gd name="connsiteX9" fmla="*/ 4763 w 12088"/>
                  <a:gd name="connsiteY9" fmla="*/ 6953 h 32437"/>
                  <a:gd name="connsiteX10" fmla="*/ 6191 w 12088"/>
                  <a:gd name="connsiteY10" fmla="*/ 13240 h 32437"/>
                  <a:gd name="connsiteX11" fmla="*/ 7239 w 12088"/>
                  <a:gd name="connsiteY11" fmla="*/ 21336 h 32437"/>
                  <a:gd name="connsiteX12" fmla="*/ 8382 w 12088"/>
                  <a:gd name="connsiteY12" fmla="*/ 22955 h 3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088" h="32437">
                    <a:moveTo>
                      <a:pt x="8382" y="23050"/>
                    </a:moveTo>
                    <a:cubicBezTo>
                      <a:pt x="12383" y="24860"/>
                      <a:pt x="13145" y="27622"/>
                      <a:pt x="10668" y="31433"/>
                    </a:cubicBezTo>
                    <a:cubicBezTo>
                      <a:pt x="9811" y="32861"/>
                      <a:pt x="9144" y="32766"/>
                      <a:pt x="8763" y="31147"/>
                    </a:cubicBezTo>
                    <a:cubicBezTo>
                      <a:pt x="8001" y="28289"/>
                      <a:pt x="6668" y="25717"/>
                      <a:pt x="4763" y="23622"/>
                    </a:cubicBezTo>
                    <a:cubicBezTo>
                      <a:pt x="4668" y="23432"/>
                      <a:pt x="4572" y="23336"/>
                      <a:pt x="4572" y="23146"/>
                    </a:cubicBezTo>
                    <a:lnTo>
                      <a:pt x="0" y="3143"/>
                    </a:lnTo>
                    <a:cubicBezTo>
                      <a:pt x="0" y="3143"/>
                      <a:pt x="0" y="2572"/>
                      <a:pt x="381" y="2381"/>
                    </a:cubicBezTo>
                    <a:lnTo>
                      <a:pt x="5049" y="0"/>
                    </a:lnTo>
                    <a:cubicBezTo>
                      <a:pt x="5049" y="0"/>
                      <a:pt x="5715" y="0"/>
                      <a:pt x="5620" y="381"/>
                    </a:cubicBezTo>
                    <a:cubicBezTo>
                      <a:pt x="5144" y="2000"/>
                      <a:pt x="4858" y="4191"/>
                      <a:pt x="4763" y="6953"/>
                    </a:cubicBezTo>
                    <a:cubicBezTo>
                      <a:pt x="4763" y="8954"/>
                      <a:pt x="5144" y="11049"/>
                      <a:pt x="6191" y="13240"/>
                    </a:cubicBezTo>
                    <a:cubicBezTo>
                      <a:pt x="6954" y="14859"/>
                      <a:pt x="7334" y="17621"/>
                      <a:pt x="7239" y="21336"/>
                    </a:cubicBezTo>
                    <a:cubicBezTo>
                      <a:pt x="7239" y="22003"/>
                      <a:pt x="7620" y="22670"/>
                      <a:pt x="8382" y="22955"/>
                    </a:cubicBezTo>
                    <a:close/>
                  </a:path>
                </a:pathLst>
              </a:custGeom>
              <a:solidFill>
                <a:srgbClr val="E5D7C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7" name="Freeform: Shape 16426">
                <a:extLst>
                  <a:ext uri="{FF2B5EF4-FFF2-40B4-BE49-F238E27FC236}">
                    <a16:creationId xmlns:a16="http://schemas.microsoft.com/office/drawing/2014/main" id="{9DCF586F-F8A9-CDC5-01CA-B53095AD40C7}"/>
                  </a:ext>
                </a:extLst>
              </p:cNvPr>
              <p:cNvSpPr/>
              <p:nvPr/>
            </p:nvSpPr>
            <p:spPr>
              <a:xfrm>
                <a:off x="5255223" y="3994855"/>
                <a:ext cx="14101" cy="28826"/>
              </a:xfrm>
              <a:custGeom>
                <a:avLst/>
                <a:gdLst>
                  <a:gd name="connsiteX0" fmla="*/ 3243 w 14101"/>
                  <a:gd name="connsiteY0" fmla="*/ 9931 h 28826"/>
                  <a:gd name="connsiteX1" fmla="*/ 195 w 14101"/>
                  <a:gd name="connsiteY1" fmla="*/ 1453 h 28826"/>
                  <a:gd name="connsiteX2" fmla="*/ 2005 w 14101"/>
                  <a:gd name="connsiteY2" fmla="*/ 1263 h 28826"/>
                  <a:gd name="connsiteX3" fmla="*/ 14102 w 14101"/>
                  <a:gd name="connsiteY3" fmla="*/ 26219 h 28826"/>
                  <a:gd name="connsiteX4" fmla="*/ 14102 w 14101"/>
                  <a:gd name="connsiteY4" fmla="*/ 26409 h 28826"/>
                  <a:gd name="connsiteX5" fmla="*/ 13435 w 14101"/>
                  <a:gd name="connsiteY5" fmla="*/ 28219 h 28826"/>
                  <a:gd name="connsiteX6" fmla="*/ 11435 w 14101"/>
                  <a:gd name="connsiteY6" fmla="*/ 28219 h 28826"/>
                  <a:gd name="connsiteX7" fmla="*/ 5815 w 14101"/>
                  <a:gd name="connsiteY7" fmla="*/ 15074 h 28826"/>
                  <a:gd name="connsiteX8" fmla="*/ 3243 w 14101"/>
                  <a:gd name="connsiteY8" fmla="*/ 9836 h 28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01" h="28826">
                    <a:moveTo>
                      <a:pt x="3243" y="9931"/>
                    </a:moveTo>
                    <a:cubicBezTo>
                      <a:pt x="576" y="7931"/>
                      <a:pt x="-472" y="5073"/>
                      <a:pt x="195" y="1453"/>
                    </a:cubicBezTo>
                    <a:cubicBezTo>
                      <a:pt x="576" y="-451"/>
                      <a:pt x="1147" y="-451"/>
                      <a:pt x="2005" y="1263"/>
                    </a:cubicBezTo>
                    <a:lnTo>
                      <a:pt x="14102" y="26219"/>
                    </a:lnTo>
                    <a:cubicBezTo>
                      <a:pt x="14102" y="26219"/>
                      <a:pt x="14102" y="26314"/>
                      <a:pt x="14102" y="26409"/>
                    </a:cubicBezTo>
                    <a:lnTo>
                      <a:pt x="13435" y="28219"/>
                    </a:lnTo>
                    <a:cubicBezTo>
                      <a:pt x="13149" y="28981"/>
                      <a:pt x="11815" y="29076"/>
                      <a:pt x="11435" y="28219"/>
                    </a:cubicBezTo>
                    <a:cubicBezTo>
                      <a:pt x="8482" y="22504"/>
                      <a:pt x="6387" y="19741"/>
                      <a:pt x="5815" y="15074"/>
                    </a:cubicBezTo>
                    <a:cubicBezTo>
                      <a:pt x="5529" y="12598"/>
                      <a:pt x="4672" y="10883"/>
                      <a:pt x="3243" y="9836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8" name="Freeform: Shape 16427">
                <a:extLst>
                  <a:ext uri="{FF2B5EF4-FFF2-40B4-BE49-F238E27FC236}">
                    <a16:creationId xmlns:a16="http://schemas.microsoft.com/office/drawing/2014/main" id="{173DFD56-15F1-3C6E-1672-2B3BAF25FDAD}"/>
                  </a:ext>
                </a:extLst>
              </p:cNvPr>
              <p:cNvSpPr/>
              <p:nvPr/>
            </p:nvSpPr>
            <p:spPr>
              <a:xfrm>
                <a:off x="5237104" y="4007518"/>
                <a:ext cx="9276" cy="21049"/>
              </a:xfrm>
              <a:custGeom>
                <a:avLst/>
                <a:gdLst>
                  <a:gd name="connsiteX0" fmla="*/ 6027 w 9276"/>
                  <a:gd name="connsiteY0" fmla="*/ 14603 h 21049"/>
                  <a:gd name="connsiteX1" fmla="*/ 597 w 9276"/>
                  <a:gd name="connsiteY1" fmla="*/ 2602 h 21049"/>
                  <a:gd name="connsiteX2" fmla="*/ 693 w 9276"/>
                  <a:gd name="connsiteY2" fmla="*/ 411 h 21049"/>
                  <a:gd name="connsiteX3" fmla="*/ 4217 w 9276"/>
                  <a:gd name="connsiteY3" fmla="*/ 1364 h 21049"/>
                  <a:gd name="connsiteX4" fmla="*/ 7170 w 9276"/>
                  <a:gd name="connsiteY4" fmla="*/ 8698 h 21049"/>
                  <a:gd name="connsiteX5" fmla="*/ 9170 w 9276"/>
                  <a:gd name="connsiteY5" fmla="*/ 20223 h 21049"/>
                  <a:gd name="connsiteX6" fmla="*/ 8313 w 9276"/>
                  <a:gd name="connsiteY6" fmla="*/ 20795 h 21049"/>
                  <a:gd name="connsiteX7" fmla="*/ 4598 w 9276"/>
                  <a:gd name="connsiteY7" fmla="*/ 17937 h 21049"/>
                  <a:gd name="connsiteX8" fmla="*/ 4693 w 9276"/>
                  <a:gd name="connsiteY8" fmla="*/ 16223 h 21049"/>
                  <a:gd name="connsiteX9" fmla="*/ 6027 w 9276"/>
                  <a:gd name="connsiteY9" fmla="*/ 14699 h 21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76" h="21049">
                    <a:moveTo>
                      <a:pt x="6027" y="14603"/>
                    </a:moveTo>
                    <a:cubicBezTo>
                      <a:pt x="6694" y="9555"/>
                      <a:pt x="4979" y="5555"/>
                      <a:pt x="597" y="2602"/>
                    </a:cubicBezTo>
                    <a:cubicBezTo>
                      <a:pt x="-260" y="2030"/>
                      <a:pt x="-165" y="887"/>
                      <a:pt x="693" y="411"/>
                    </a:cubicBezTo>
                    <a:cubicBezTo>
                      <a:pt x="2121" y="-351"/>
                      <a:pt x="3264" y="-65"/>
                      <a:pt x="4217" y="1364"/>
                    </a:cubicBezTo>
                    <a:cubicBezTo>
                      <a:pt x="5360" y="3078"/>
                      <a:pt x="7170" y="5840"/>
                      <a:pt x="7170" y="8698"/>
                    </a:cubicBezTo>
                    <a:cubicBezTo>
                      <a:pt x="7170" y="12984"/>
                      <a:pt x="7741" y="16794"/>
                      <a:pt x="9170" y="20223"/>
                    </a:cubicBezTo>
                    <a:cubicBezTo>
                      <a:pt x="9456" y="21080"/>
                      <a:pt x="9170" y="21271"/>
                      <a:pt x="8313" y="20795"/>
                    </a:cubicBezTo>
                    <a:cubicBezTo>
                      <a:pt x="7074" y="20128"/>
                      <a:pt x="5836" y="19175"/>
                      <a:pt x="4598" y="17937"/>
                    </a:cubicBezTo>
                    <a:cubicBezTo>
                      <a:pt x="4026" y="17366"/>
                      <a:pt x="4026" y="16794"/>
                      <a:pt x="4693" y="16223"/>
                    </a:cubicBezTo>
                    <a:cubicBezTo>
                      <a:pt x="5550" y="15556"/>
                      <a:pt x="5931" y="15080"/>
                      <a:pt x="6027" y="14699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29" name="Freeform: Shape 16428">
                <a:extLst>
                  <a:ext uri="{FF2B5EF4-FFF2-40B4-BE49-F238E27FC236}">
                    <a16:creationId xmlns:a16="http://schemas.microsoft.com/office/drawing/2014/main" id="{86275FF2-A2D3-552F-7BA4-A5C814765E5B}"/>
                  </a:ext>
                </a:extLst>
              </p:cNvPr>
              <p:cNvSpPr/>
              <p:nvPr/>
            </p:nvSpPr>
            <p:spPr>
              <a:xfrm>
                <a:off x="5251798" y="4021323"/>
                <a:ext cx="4629" cy="5084"/>
              </a:xfrm>
              <a:custGeom>
                <a:avLst/>
                <a:gdLst>
                  <a:gd name="connsiteX0" fmla="*/ 2953 w 4629"/>
                  <a:gd name="connsiteY0" fmla="*/ 4608 h 5084"/>
                  <a:gd name="connsiteX1" fmla="*/ 381 w 4629"/>
                  <a:gd name="connsiteY1" fmla="*/ 1560 h 5084"/>
                  <a:gd name="connsiteX2" fmla="*/ 0 w 4629"/>
                  <a:gd name="connsiteY2" fmla="*/ 608 h 5084"/>
                  <a:gd name="connsiteX3" fmla="*/ 952 w 4629"/>
                  <a:gd name="connsiteY3" fmla="*/ 131 h 5084"/>
                  <a:gd name="connsiteX4" fmla="*/ 4572 w 4629"/>
                  <a:gd name="connsiteY4" fmla="*/ 4227 h 5084"/>
                  <a:gd name="connsiteX5" fmla="*/ 3810 w 4629"/>
                  <a:gd name="connsiteY5" fmla="*/ 5084 h 5084"/>
                  <a:gd name="connsiteX6" fmla="*/ 2953 w 4629"/>
                  <a:gd name="connsiteY6" fmla="*/ 4703 h 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29" h="5084">
                    <a:moveTo>
                      <a:pt x="2953" y="4608"/>
                    </a:moveTo>
                    <a:cubicBezTo>
                      <a:pt x="2286" y="3370"/>
                      <a:pt x="1334" y="2417"/>
                      <a:pt x="381" y="1560"/>
                    </a:cubicBezTo>
                    <a:cubicBezTo>
                      <a:pt x="95" y="1179"/>
                      <a:pt x="0" y="893"/>
                      <a:pt x="0" y="608"/>
                    </a:cubicBezTo>
                    <a:cubicBezTo>
                      <a:pt x="0" y="36"/>
                      <a:pt x="381" y="-154"/>
                      <a:pt x="952" y="131"/>
                    </a:cubicBezTo>
                    <a:cubicBezTo>
                      <a:pt x="2857" y="1084"/>
                      <a:pt x="4096" y="2417"/>
                      <a:pt x="4572" y="4227"/>
                    </a:cubicBezTo>
                    <a:cubicBezTo>
                      <a:pt x="4763" y="4799"/>
                      <a:pt x="4477" y="5084"/>
                      <a:pt x="3810" y="5084"/>
                    </a:cubicBezTo>
                    <a:cubicBezTo>
                      <a:pt x="3524" y="5084"/>
                      <a:pt x="3239" y="4894"/>
                      <a:pt x="2953" y="4703"/>
                    </a:cubicBezTo>
                    <a:close/>
                  </a:path>
                </a:pathLst>
              </a:custGeom>
              <a:solidFill>
                <a:srgbClr val="FAF4E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0" name="Freeform: Shape 16429">
                <a:extLst>
                  <a:ext uri="{FF2B5EF4-FFF2-40B4-BE49-F238E27FC236}">
                    <a16:creationId xmlns:a16="http://schemas.microsoft.com/office/drawing/2014/main" id="{0D384026-F5F3-7D71-C8A3-80C329343828}"/>
                  </a:ext>
                </a:extLst>
              </p:cNvPr>
              <p:cNvSpPr/>
              <p:nvPr/>
            </p:nvSpPr>
            <p:spPr>
              <a:xfrm>
                <a:off x="5247958" y="4022370"/>
                <a:ext cx="2888" cy="2799"/>
              </a:xfrm>
              <a:custGeom>
                <a:avLst/>
                <a:gdLst>
                  <a:gd name="connsiteX0" fmla="*/ 2793 w 2888"/>
                  <a:gd name="connsiteY0" fmla="*/ 799 h 2799"/>
                  <a:gd name="connsiteX1" fmla="*/ 1078 w 2888"/>
                  <a:gd name="connsiteY1" fmla="*/ 2800 h 2799"/>
                  <a:gd name="connsiteX2" fmla="*/ 1745 w 2888"/>
                  <a:gd name="connsiteY2" fmla="*/ 37 h 2799"/>
                  <a:gd name="connsiteX3" fmla="*/ 2602 w 2888"/>
                  <a:gd name="connsiteY3" fmla="*/ 228 h 2799"/>
                  <a:gd name="connsiteX4" fmla="*/ 2888 w 2888"/>
                  <a:gd name="connsiteY4" fmla="*/ 799 h 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8" h="2799">
                    <a:moveTo>
                      <a:pt x="2793" y="799"/>
                    </a:moveTo>
                    <a:lnTo>
                      <a:pt x="1078" y="2800"/>
                    </a:lnTo>
                    <a:cubicBezTo>
                      <a:pt x="-541" y="1752"/>
                      <a:pt x="-351" y="799"/>
                      <a:pt x="1745" y="37"/>
                    </a:cubicBezTo>
                    <a:cubicBezTo>
                      <a:pt x="2126" y="-58"/>
                      <a:pt x="2412" y="37"/>
                      <a:pt x="2602" y="228"/>
                    </a:cubicBezTo>
                    <a:cubicBezTo>
                      <a:pt x="2698" y="418"/>
                      <a:pt x="2793" y="609"/>
                      <a:pt x="2888" y="799"/>
                    </a:cubicBezTo>
                    <a:close/>
                  </a:path>
                </a:pathLst>
              </a:custGeom>
              <a:solidFill>
                <a:srgbClr val="F1A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1" name="Freeform: Shape 16430">
                <a:extLst>
                  <a:ext uri="{FF2B5EF4-FFF2-40B4-BE49-F238E27FC236}">
                    <a16:creationId xmlns:a16="http://schemas.microsoft.com/office/drawing/2014/main" id="{282787A0-A923-BFE4-CA01-13041A5FF860}"/>
                  </a:ext>
                </a:extLst>
              </p:cNvPr>
              <p:cNvSpPr/>
              <p:nvPr/>
            </p:nvSpPr>
            <p:spPr>
              <a:xfrm>
                <a:off x="5211287" y="4029735"/>
                <a:ext cx="100550" cy="69683"/>
              </a:xfrm>
              <a:custGeom>
                <a:avLst/>
                <a:gdLst>
                  <a:gd name="connsiteX0" fmla="*/ 51750 w 100550"/>
                  <a:gd name="connsiteY0" fmla="*/ 197 h 69683"/>
                  <a:gd name="connsiteX1" fmla="*/ 46702 w 100550"/>
                  <a:gd name="connsiteY1" fmla="*/ 13151 h 69683"/>
                  <a:gd name="connsiteX2" fmla="*/ 46988 w 100550"/>
                  <a:gd name="connsiteY2" fmla="*/ 21914 h 69683"/>
                  <a:gd name="connsiteX3" fmla="*/ 47464 w 100550"/>
                  <a:gd name="connsiteY3" fmla="*/ 23819 h 69683"/>
                  <a:gd name="connsiteX4" fmla="*/ 54894 w 100550"/>
                  <a:gd name="connsiteY4" fmla="*/ 33534 h 69683"/>
                  <a:gd name="connsiteX5" fmla="*/ 61180 w 100550"/>
                  <a:gd name="connsiteY5" fmla="*/ 38487 h 69683"/>
                  <a:gd name="connsiteX6" fmla="*/ 64133 w 100550"/>
                  <a:gd name="connsiteY6" fmla="*/ 40773 h 69683"/>
                  <a:gd name="connsiteX7" fmla="*/ 68038 w 100550"/>
                  <a:gd name="connsiteY7" fmla="*/ 41726 h 69683"/>
                  <a:gd name="connsiteX8" fmla="*/ 93374 w 100550"/>
                  <a:gd name="connsiteY8" fmla="*/ 43631 h 69683"/>
                  <a:gd name="connsiteX9" fmla="*/ 100328 w 100550"/>
                  <a:gd name="connsiteY9" fmla="*/ 46869 h 69683"/>
                  <a:gd name="connsiteX10" fmla="*/ 99947 w 100550"/>
                  <a:gd name="connsiteY10" fmla="*/ 48584 h 69683"/>
                  <a:gd name="connsiteX11" fmla="*/ 69848 w 100550"/>
                  <a:gd name="connsiteY11" fmla="*/ 69539 h 69683"/>
                  <a:gd name="connsiteX12" fmla="*/ 53751 w 100550"/>
                  <a:gd name="connsiteY12" fmla="*/ 68110 h 69683"/>
                  <a:gd name="connsiteX13" fmla="*/ 12031 w 100550"/>
                  <a:gd name="connsiteY13" fmla="*/ 49536 h 69683"/>
                  <a:gd name="connsiteX14" fmla="*/ 12031 w 100550"/>
                  <a:gd name="connsiteY14" fmla="*/ 48774 h 69683"/>
                  <a:gd name="connsiteX15" fmla="*/ 12888 w 100550"/>
                  <a:gd name="connsiteY15" fmla="*/ 48298 h 69683"/>
                  <a:gd name="connsiteX16" fmla="*/ 13460 w 100550"/>
                  <a:gd name="connsiteY16" fmla="*/ 48298 h 69683"/>
                  <a:gd name="connsiteX17" fmla="*/ 38225 w 100550"/>
                  <a:gd name="connsiteY17" fmla="*/ 60681 h 69683"/>
                  <a:gd name="connsiteX18" fmla="*/ 73944 w 100550"/>
                  <a:gd name="connsiteY18" fmla="*/ 68301 h 69683"/>
                  <a:gd name="connsiteX19" fmla="*/ 75753 w 100550"/>
                  <a:gd name="connsiteY19" fmla="*/ 67443 h 69683"/>
                  <a:gd name="connsiteX20" fmla="*/ 95660 w 100550"/>
                  <a:gd name="connsiteY20" fmla="*/ 49822 h 69683"/>
                  <a:gd name="connsiteX21" fmla="*/ 95089 w 100550"/>
                  <a:gd name="connsiteY21" fmla="*/ 47441 h 69683"/>
                  <a:gd name="connsiteX22" fmla="*/ 88326 w 100550"/>
                  <a:gd name="connsiteY22" fmla="*/ 46012 h 69683"/>
                  <a:gd name="connsiteX23" fmla="*/ 45273 w 100550"/>
                  <a:gd name="connsiteY23" fmla="*/ 39916 h 69683"/>
                  <a:gd name="connsiteX24" fmla="*/ 27081 w 100550"/>
                  <a:gd name="connsiteY24" fmla="*/ 35154 h 69683"/>
                  <a:gd name="connsiteX25" fmla="*/ 1839 w 100550"/>
                  <a:gd name="connsiteY25" fmla="*/ 23438 h 69683"/>
                  <a:gd name="connsiteX26" fmla="*/ 2315 w 100550"/>
                  <a:gd name="connsiteY26" fmla="*/ 20199 h 69683"/>
                  <a:gd name="connsiteX27" fmla="*/ 21937 w 100550"/>
                  <a:gd name="connsiteY27" fmla="*/ 13056 h 69683"/>
                  <a:gd name="connsiteX28" fmla="*/ 32224 w 100550"/>
                  <a:gd name="connsiteY28" fmla="*/ 8579 h 69683"/>
                  <a:gd name="connsiteX29" fmla="*/ 42701 w 100550"/>
                  <a:gd name="connsiteY29" fmla="*/ 4483 h 69683"/>
                  <a:gd name="connsiteX30" fmla="*/ 44416 w 100550"/>
                  <a:gd name="connsiteY30" fmla="*/ 3150 h 69683"/>
                  <a:gd name="connsiteX31" fmla="*/ 51845 w 100550"/>
                  <a:gd name="connsiteY31" fmla="*/ 6 h 69683"/>
                  <a:gd name="connsiteX32" fmla="*/ 51845 w 100550"/>
                  <a:gd name="connsiteY32" fmla="*/ 6 h 69683"/>
                  <a:gd name="connsiteX33" fmla="*/ 42607 w 100550"/>
                  <a:gd name="connsiteY33" fmla="*/ 17342 h 69683"/>
                  <a:gd name="connsiteX34" fmla="*/ 41558 w 100550"/>
                  <a:gd name="connsiteY34" fmla="*/ 16675 h 69683"/>
                  <a:gd name="connsiteX35" fmla="*/ 39844 w 100550"/>
                  <a:gd name="connsiteY35" fmla="*/ 17913 h 69683"/>
                  <a:gd name="connsiteX36" fmla="*/ 39749 w 100550"/>
                  <a:gd name="connsiteY36" fmla="*/ 18771 h 69683"/>
                  <a:gd name="connsiteX37" fmla="*/ 40320 w 100550"/>
                  <a:gd name="connsiteY37" fmla="*/ 19152 h 69683"/>
                  <a:gd name="connsiteX38" fmla="*/ 41368 w 100550"/>
                  <a:gd name="connsiteY38" fmla="*/ 18866 h 69683"/>
                  <a:gd name="connsiteX39" fmla="*/ 42511 w 100550"/>
                  <a:gd name="connsiteY39" fmla="*/ 17342 h 69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0550" h="69683">
                    <a:moveTo>
                      <a:pt x="51750" y="197"/>
                    </a:moveTo>
                    <a:cubicBezTo>
                      <a:pt x="48035" y="4293"/>
                      <a:pt x="46416" y="8674"/>
                      <a:pt x="46702" y="13151"/>
                    </a:cubicBezTo>
                    <a:cubicBezTo>
                      <a:pt x="46988" y="17437"/>
                      <a:pt x="47083" y="20390"/>
                      <a:pt x="46988" y="21914"/>
                    </a:cubicBezTo>
                    <a:cubicBezTo>
                      <a:pt x="46988" y="22581"/>
                      <a:pt x="46988" y="23247"/>
                      <a:pt x="47464" y="23819"/>
                    </a:cubicBezTo>
                    <a:cubicBezTo>
                      <a:pt x="50798" y="29248"/>
                      <a:pt x="53274" y="32487"/>
                      <a:pt x="54894" y="33534"/>
                    </a:cubicBezTo>
                    <a:cubicBezTo>
                      <a:pt x="58322" y="36011"/>
                      <a:pt x="60418" y="37630"/>
                      <a:pt x="61180" y="38487"/>
                    </a:cubicBezTo>
                    <a:cubicBezTo>
                      <a:pt x="62323" y="39726"/>
                      <a:pt x="63276" y="40488"/>
                      <a:pt x="64133" y="40773"/>
                    </a:cubicBezTo>
                    <a:cubicBezTo>
                      <a:pt x="65657" y="41345"/>
                      <a:pt x="66990" y="41631"/>
                      <a:pt x="68038" y="41726"/>
                    </a:cubicBezTo>
                    <a:cubicBezTo>
                      <a:pt x="78135" y="42202"/>
                      <a:pt x="86517" y="42869"/>
                      <a:pt x="93374" y="43631"/>
                    </a:cubicBezTo>
                    <a:cubicBezTo>
                      <a:pt x="96708" y="44012"/>
                      <a:pt x="99090" y="45155"/>
                      <a:pt x="100328" y="46869"/>
                    </a:cubicBezTo>
                    <a:cubicBezTo>
                      <a:pt x="100709" y="47441"/>
                      <a:pt x="100613" y="48203"/>
                      <a:pt x="99947" y="48584"/>
                    </a:cubicBezTo>
                    <a:cubicBezTo>
                      <a:pt x="70324" y="68586"/>
                      <a:pt x="128998" y="62300"/>
                      <a:pt x="69848" y="69539"/>
                    </a:cubicBezTo>
                    <a:cubicBezTo>
                      <a:pt x="65848" y="70015"/>
                      <a:pt x="58322" y="69253"/>
                      <a:pt x="53751" y="68110"/>
                    </a:cubicBezTo>
                    <a:cubicBezTo>
                      <a:pt x="38510" y="64395"/>
                      <a:pt x="24604" y="58204"/>
                      <a:pt x="12031" y="49536"/>
                    </a:cubicBezTo>
                    <a:cubicBezTo>
                      <a:pt x="11745" y="49346"/>
                      <a:pt x="11745" y="48965"/>
                      <a:pt x="12031" y="48774"/>
                    </a:cubicBezTo>
                    <a:lnTo>
                      <a:pt x="12888" y="48298"/>
                    </a:lnTo>
                    <a:cubicBezTo>
                      <a:pt x="12888" y="48298"/>
                      <a:pt x="13269" y="48203"/>
                      <a:pt x="13460" y="48298"/>
                    </a:cubicBezTo>
                    <a:cubicBezTo>
                      <a:pt x="21651" y="52680"/>
                      <a:pt x="29938" y="56871"/>
                      <a:pt x="38225" y="60681"/>
                    </a:cubicBezTo>
                    <a:cubicBezTo>
                      <a:pt x="48417" y="65443"/>
                      <a:pt x="62513" y="70206"/>
                      <a:pt x="73944" y="68301"/>
                    </a:cubicBezTo>
                    <a:cubicBezTo>
                      <a:pt x="74610" y="68205"/>
                      <a:pt x="75277" y="67920"/>
                      <a:pt x="75753" y="67443"/>
                    </a:cubicBezTo>
                    <a:lnTo>
                      <a:pt x="95660" y="49822"/>
                    </a:lnTo>
                    <a:cubicBezTo>
                      <a:pt x="96518" y="49060"/>
                      <a:pt x="96232" y="47822"/>
                      <a:pt x="95089" y="47441"/>
                    </a:cubicBezTo>
                    <a:cubicBezTo>
                      <a:pt x="93279" y="46774"/>
                      <a:pt x="90993" y="46298"/>
                      <a:pt x="88326" y="46012"/>
                    </a:cubicBezTo>
                    <a:cubicBezTo>
                      <a:pt x="75467" y="44679"/>
                      <a:pt x="61180" y="42583"/>
                      <a:pt x="45273" y="39916"/>
                    </a:cubicBezTo>
                    <a:cubicBezTo>
                      <a:pt x="37939" y="38678"/>
                      <a:pt x="31938" y="37154"/>
                      <a:pt x="27081" y="35154"/>
                    </a:cubicBezTo>
                    <a:cubicBezTo>
                      <a:pt x="18603" y="31725"/>
                      <a:pt x="10126" y="27819"/>
                      <a:pt x="1839" y="23438"/>
                    </a:cubicBezTo>
                    <a:cubicBezTo>
                      <a:pt x="-733" y="22009"/>
                      <a:pt x="-637" y="20961"/>
                      <a:pt x="2315" y="20199"/>
                    </a:cubicBezTo>
                    <a:cubicBezTo>
                      <a:pt x="9174" y="18390"/>
                      <a:pt x="15746" y="16008"/>
                      <a:pt x="21937" y="13056"/>
                    </a:cubicBezTo>
                    <a:cubicBezTo>
                      <a:pt x="25366" y="11436"/>
                      <a:pt x="28795" y="9912"/>
                      <a:pt x="32224" y="8579"/>
                    </a:cubicBezTo>
                    <a:cubicBezTo>
                      <a:pt x="33272" y="8198"/>
                      <a:pt x="36796" y="6769"/>
                      <a:pt x="42701" y="4483"/>
                    </a:cubicBezTo>
                    <a:cubicBezTo>
                      <a:pt x="43463" y="4197"/>
                      <a:pt x="44035" y="3721"/>
                      <a:pt x="44416" y="3150"/>
                    </a:cubicBezTo>
                    <a:cubicBezTo>
                      <a:pt x="46035" y="864"/>
                      <a:pt x="48512" y="-89"/>
                      <a:pt x="51845" y="6"/>
                    </a:cubicBezTo>
                    <a:lnTo>
                      <a:pt x="51845" y="6"/>
                    </a:lnTo>
                    <a:close/>
                    <a:moveTo>
                      <a:pt x="42607" y="17342"/>
                    </a:moveTo>
                    <a:cubicBezTo>
                      <a:pt x="43273" y="15913"/>
                      <a:pt x="42987" y="15723"/>
                      <a:pt x="41558" y="16675"/>
                    </a:cubicBezTo>
                    <a:lnTo>
                      <a:pt x="39844" y="17913"/>
                    </a:lnTo>
                    <a:cubicBezTo>
                      <a:pt x="39844" y="17913"/>
                      <a:pt x="39463" y="18485"/>
                      <a:pt x="39749" y="18771"/>
                    </a:cubicBezTo>
                    <a:cubicBezTo>
                      <a:pt x="39939" y="18961"/>
                      <a:pt x="40130" y="19056"/>
                      <a:pt x="40320" y="19152"/>
                    </a:cubicBezTo>
                    <a:cubicBezTo>
                      <a:pt x="40701" y="19247"/>
                      <a:pt x="40987" y="19152"/>
                      <a:pt x="41368" y="18866"/>
                    </a:cubicBezTo>
                    <a:cubicBezTo>
                      <a:pt x="41844" y="18485"/>
                      <a:pt x="42225" y="17913"/>
                      <a:pt x="42511" y="17342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2" name="Freeform: Shape 16431">
                <a:extLst>
                  <a:ext uri="{FF2B5EF4-FFF2-40B4-BE49-F238E27FC236}">
                    <a16:creationId xmlns:a16="http://schemas.microsoft.com/office/drawing/2014/main" id="{0B9CDEB6-86F2-1EE2-0813-0D715A583847}"/>
                  </a:ext>
                </a:extLst>
              </p:cNvPr>
              <p:cNvSpPr/>
              <p:nvPr/>
            </p:nvSpPr>
            <p:spPr>
              <a:xfrm>
                <a:off x="5327961" y="4036467"/>
                <a:ext cx="2370" cy="2764"/>
              </a:xfrm>
              <a:custGeom>
                <a:avLst/>
                <a:gdLst>
                  <a:gd name="connsiteX0" fmla="*/ 37 w 2370"/>
                  <a:gd name="connsiteY0" fmla="*/ 990 h 2764"/>
                  <a:gd name="connsiteX1" fmla="*/ 1085 w 2370"/>
                  <a:gd name="connsiteY1" fmla="*/ 37 h 2764"/>
                  <a:gd name="connsiteX2" fmla="*/ 2228 w 2370"/>
                  <a:gd name="connsiteY2" fmla="*/ 1180 h 2764"/>
                  <a:gd name="connsiteX3" fmla="*/ 2228 w 2370"/>
                  <a:gd name="connsiteY3" fmla="*/ 2323 h 2764"/>
                  <a:gd name="connsiteX4" fmla="*/ 989 w 2370"/>
                  <a:gd name="connsiteY4" fmla="*/ 2419 h 2764"/>
                  <a:gd name="connsiteX5" fmla="*/ 37 w 2370"/>
                  <a:gd name="connsiteY5" fmla="*/ 895 h 2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70" h="2764">
                    <a:moveTo>
                      <a:pt x="37" y="990"/>
                    </a:moveTo>
                    <a:cubicBezTo>
                      <a:pt x="-153" y="418"/>
                      <a:pt x="418" y="-153"/>
                      <a:pt x="1085" y="37"/>
                    </a:cubicBezTo>
                    <a:cubicBezTo>
                      <a:pt x="1656" y="228"/>
                      <a:pt x="2038" y="609"/>
                      <a:pt x="2228" y="1180"/>
                    </a:cubicBezTo>
                    <a:cubicBezTo>
                      <a:pt x="2418" y="1657"/>
                      <a:pt x="2418" y="2038"/>
                      <a:pt x="2228" y="2323"/>
                    </a:cubicBezTo>
                    <a:cubicBezTo>
                      <a:pt x="1847" y="2895"/>
                      <a:pt x="1466" y="2895"/>
                      <a:pt x="989" y="2419"/>
                    </a:cubicBezTo>
                    <a:cubicBezTo>
                      <a:pt x="513" y="1942"/>
                      <a:pt x="228" y="1466"/>
                      <a:pt x="37" y="895"/>
                    </a:cubicBezTo>
                    <a:close/>
                  </a:path>
                </a:pathLst>
              </a:custGeom>
              <a:solidFill>
                <a:srgbClr val="F1A49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229" name="Freeform: Shape 16228">
              <a:extLst>
                <a:ext uri="{FF2B5EF4-FFF2-40B4-BE49-F238E27FC236}">
                  <a16:creationId xmlns:a16="http://schemas.microsoft.com/office/drawing/2014/main" id="{AC6C3EF6-8E7C-5787-1A13-82E0D33F7C03}"/>
                </a:ext>
              </a:extLst>
            </p:cNvPr>
            <p:cNvSpPr/>
            <p:nvPr/>
          </p:nvSpPr>
          <p:spPr>
            <a:xfrm>
              <a:off x="4999576" y="4042468"/>
              <a:ext cx="358927" cy="531271"/>
            </a:xfrm>
            <a:custGeom>
              <a:avLst/>
              <a:gdLst>
                <a:gd name="connsiteX0" fmla="*/ 346329 w 358927"/>
                <a:gd name="connsiteY0" fmla="*/ 517149 h 531271"/>
                <a:gd name="connsiteX1" fmla="*/ 346234 w 358927"/>
                <a:gd name="connsiteY1" fmla="*/ 519149 h 531271"/>
                <a:gd name="connsiteX2" fmla="*/ 346234 w 358927"/>
                <a:gd name="connsiteY2" fmla="*/ 522483 h 531271"/>
                <a:gd name="connsiteX3" fmla="*/ 344138 w 358927"/>
                <a:gd name="connsiteY3" fmla="*/ 523816 h 531271"/>
                <a:gd name="connsiteX4" fmla="*/ 311372 w 358927"/>
                <a:gd name="connsiteY4" fmla="*/ 530770 h 531271"/>
                <a:gd name="connsiteX5" fmla="*/ 300514 w 358927"/>
                <a:gd name="connsiteY5" fmla="*/ 531246 h 531271"/>
                <a:gd name="connsiteX6" fmla="*/ 298037 w 358927"/>
                <a:gd name="connsiteY6" fmla="*/ 530579 h 531271"/>
                <a:gd name="connsiteX7" fmla="*/ 293275 w 358927"/>
                <a:gd name="connsiteY7" fmla="*/ 529150 h 531271"/>
                <a:gd name="connsiteX8" fmla="*/ 287941 w 358927"/>
                <a:gd name="connsiteY8" fmla="*/ 528960 h 531271"/>
                <a:gd name="connsiteX9" fmla="*/ 243744 w 358927"/>
                <a:gd name="connsiteY9" fmla="*/ 523721 h 531271"/>
                <a:gd name="connsiteX10" fmla="*/ 211741 w 358927"/>
                <a:gd name="connsiteY10" fmla="*/ 521149 h 531271"/>
                <a:gd name="connsiteX11" fmla="*/ 194596 w 358927"/>
                <a:gd name="connsiteY11" fmla="*/ 521340 h 531271"/>
                <a:gd name="connsiteX12" fmla="*/ 177736 w 358927"/>
                <a:gd name="connsiteY12" fmla="*/ 521912 h 531271"/>
                <a:gd name="connsiteX13" fmla="*/ 117348 w 358927"/>
                <a:gd name="connsiteY13" fmla="*/ 515054 h 531271"/>
                <a:gd name="connsiteX14" fmla="*/ 99631 w 358927"/>
                <a:gd name="connsiteY14" fmla="*/ 512387 h 531271"/>
                <a:gd name="connsiteX15" fmla="*/ 97345 w 358927"/>
                <a:gd name="connsiteY15" fmla="*/ 510958 h 531271"/>
                <a:gd name="connsiteX16" fmla="*/ 94679 w 358927"/>
                <a:gd name="connsiteY16" fmla="*/ 478287 h 531271"/>
                <a:gd name="connsiteX17" fmla="*/ 95250 w 358927"/>
                <a:gd name="connsiteY17" fmla="*/ 435139 h 531271"/>
                <a:gd name="connsiteX18" fmla="*/ 96488 w 358927"/>
                <a:gd name="connsiteY18" fmla="*/ 424471 h 531271"/>
                <a:gd name="connsiteX19" fmla="*/ 96869 w 358927"/>
                <a:gd name="connsiteY19" fmla="*/ 420184 h 531271"/>
                <a:gd name="connsiteX20" fmla="*/ 98584 w 358927"/>
                <a:gd name="connsiteY20" fmla="*/ 377703 h 531271"/>
                <a:gd name="connsiteX21" fmla="*/ 103917 w 358927"/>
                <a:gd name="connsiteY21" fmla="*/ 341984 h 531271"/>
                <a:gd name="connsiteX22" fmla="*/ 122301 w 358927"/>
                <a:gd name="connsiteY22" fmla="*/ 239209 h 531271"/>
                <a:gd name="connsiteX23" fmla="*/ 128016 w 358927"/>
                <a:gd name="connsiteY23" fmla="*/ 209777 h 531271"/>
                <a:gd name="connsiteX24" fmla="*/ 128301 w 358927"/>
                <a:gd name="connsiteY24" fmla="*/ 179678 h 531271"/>
                <a:gd name="connsiteX25" fmla="*/ 129159 w 358927"/>
                <a:gd name="connsiteY25" fmla="*/ 113384 h 531271"/>
                <a:gd name="connsiteX26" fmla="*/ 127825 w 358927"/>
                <a:gd name="connsiteY26" fmla="*/ 112432 h 531271"/>
                <a:gd name="connsiteX27" fmla="*/ 99250 w 358927"/>
                <a:gd name="connsiteY27" fmla="*/ 133387 h 531271"/>
                <a:gd name="connsiteX28" fmla="*/ 71342 w 358927"/>
                <a:gd name="connsiteY28" fmla="*/ 148817 h 531271"/>
                <a:gd name="connsiteX29" fmla="*/ 60770 w 358927"/>
                <a:gd name="connsiteY29" fmla="*/ 145007 h 531271"/>
                <a:gd name="connsiteX30" fmla="*/ 41815 w 358927"/>
                <a:gd name="connsiteY30" fmla="*/ 123100 h 531271"/>
                <a:gd name="connsiteX31" fmla="*/ 8191 w 358927"/>
                <a:gd name="connsiteY31" fmla="*/ 70807 h 531271"/>
                <a:gd name="connsiteX32" fmla="*/ 4667 w 358927"/>
                <a:gd name="connsiteY32" fmla="*/ 66712 h 531271"/>
                <a:gd name="connsiteX33" fmla="*/ 1334 w 358927"/>
                <a:gd name="connsiteY33" fmla="*/ 62425 h 531271"/>
                <a:gd name="connsiteX34" fmla="*/ 857 w 358927"/>
                <a:gd name="connsiteY34" fmla="*/ 60044 h 531271"/>
                <a:gd name="connsiteX35" fmla="*/ 0 w 358927"/>
                <a:gd name="connsiteY35" fmla="*/ 55472 h 531271"/>
                <a:gd name="connsiteX36" fmla="*/ 12478 w 358927"/>
                <a:gd name="connsiteY36" fmla="*/ 42328 h 531271"/>
                <a:gd name="connsiteX37" fmla="*/ 37242 w 358927"/>
                <a:gd name="connsiteY37" fmla="*/ 22992 h 531271"/>
                <a:gd name="connsiteX38" fmla="*/ 39243 w 358927"/>
                <a:gd name="connsiteY38" fmla="*/ 22897 h 531271"/>
                <a:gd name="connsiteX39" fmla="*/ 77914 w 358927"/>
                <a:gd name="connsiteY39" fmla="*/ 53758 h 531271"/>
                <a:gd name="connsiteX40" fmla="*/ 84201 w 358927"/>
                <a:gd name="connsiteY40" fmla="*/ 56615 h 531271"/>
                <a:gd name="connsiteX41" fmla="*/ 91249 w 358927"/>
                <a:gd name="connsiteY41" fmla="*/ 53948 h 531271"/>
                <a:gd name="connsiteX42" fmla="*/ 104775 w 358927"/>
                <a:gd name="connsiteY42" fmla="*/ 38803 h 531271"/>
                <a:gd name="connsiteX43" fmla="*/ 115634 w 358927"/>
                <a:gd name="connsiteY43" fmla="*/ 29374 h 531271"/>
                <a:gd name="connsiteX44" fmla="*/ 126492 w 358927"/>
                <a:gd name="connsiteY44" fmla="*/ 20325 h 531271"/>
                <a:gd name="connsiteX45" fmla="*/ 157448 w 358927"/>
                <a:gd name="connsiteY45" fmla="*/ 894 h 531271"/>
                <a:gd name="connsiteX46" fmla="*/ 175165 w 358927"/>
                <a:gd name="connsiteY46" fmla="*/ 7942 h 531271"/>
                <a:gd name="connsiteX47" fmla="*/ 192119 w 358927"/>
                <a:gd name="connsiteY47" fmla="*/ 28040 h 531271"/>
                <a:gd name="connsiteX48" fmla="*/ 221646 w 358927"/>
                <a:gd name="connsiteY48" fmla="*/ 53662 h 531271"/>
                <a:gd name="connsiteX49" fmla="*/ 277749 w 358927"/>
                <a:gd name="connsiteY49" fmla="*/ 70045 h 531271"/>
                <a:gd name="connsiteX50" fmla="*/ 277844 w 358927"/>
                <a:gd name="connsiteY50" fmla="*/ 73665 h 531271"/>
                <a:gd name="connsiteX51" fmla="*/ 306038 w 358927"/>
                <a:gd name="connsiteY51" fmla="*/ 70426 h 531271"/>
                <a:gd name="connsiteX52" fmla="*/ 320230 w 358927"/>
                <a:gd name="connsiteY52" fmla="*/ 78713 h 531271"/>
                <a:gd name="connsiteX53" fmla="*/ 346520 w 358927"/>
                <a:gd name="connsiteY53" fmla="*/ 516768 h 53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8927" h="531271">
                  <a:moveTo>
                    <a:pt x="346329" y="517149"/>
                  </a:moveTo>
                  <a:cubicBezTo>
                    <a:pt x="345662" y="517816"/>
                    <a:pt x="345567" y="518482"/>
                    <a:pt x="346234" y="519149"/>
                  </a:cubicBezTo>
                  <a:cubicBezTo>
                    <a:pt x="347186" y="520197"/>
                    <a:pt x="347091" y="521245"/>
                    <a:pt x="346234" y="522483"/>
                  </a:cubicBezTo>
                  <a:cubicBezTo>
                    <a:pt x="345662" y="523150"/>
                    <a:pt x="344995" y="523626"/>
                    <a:pt x="344138" y="523816"/>
                  </a:cubicBezTo>
                  <a:cubicBezTo>
                    <a:pt x="338233" y="525150"/>
                    <a:pt x="327374" y="527531"/>
                    <a:pt x="311372" y="530770"/>
                  </a:cubicBezTo>
                  <a:cubicBezTo>
                    <a:pt x="308038" y="531437"/>
                    <a:pt x="303562" y="531246"/>
                    <a:pt x="300514" y="531246"/>
                  </a:cubicBezTo>
                  <a:cubicBezTo>
                    <a:pt x="299656" y="531246"/>
                    <a:pt x="298799" y="531055"/>
                    <a:pt x="298037" y="530579"/>
                  </a:cubicBezTo>
                  <a:cubicBezTo>
                    <a:pt x="296418" y="529627"/>
                    <a:pt x="294799" y="529150"/>
                    <a:pt x="293275" y="529150"/>
                  </a:cubicBezTo>
                  <a:lnTo>
                    <a:pt x="287941" y="528960"/>
                  </a:lnTo>
                  <a:cubicBezTo>
                    <a:pt x="266129" y="525722"/>
                    <a:pt x="251365" y="524007"/>
                    <a:pt x="243744" y="523721"/>
                  </a:cubicBezTo>
                  <a:cubicBezTo>
                    <a:pt x="229552" y="523340"/>
                    <a:pt x="218884" y="522483"/>
                    <a:pt x="211741" y="521149"/>
                  </a:cubicBezTo>
                  <a:cubicBezTo>
                    <a:pt x="206121" y="520673"/>
                    <a:pt x="200406" y="520768"/>
                    <a:pt x="194596" y="521340"/>
                  </a:cubicBezTo>
                  <a:cubicBezTo>
                    <a:pt x="187547" y="522007"/>
                    <a:pt x="181927" y="522197"/>
                    <a:pt x="177736" y="521912"/>
                  </a:cubicBezTo>
                  <a:cubicBezTo>
                    <a:pt x="156020" y="520483"/>
                    <a:pt x="135827" y="518197"/>
                    <a:pt x="117348" y="515054"/>
                  </a:cubicBezTo>
                  <a:cubicBezTo>
                    <a:pt x="108109" y="513530"/>
                    <a:pt x="102203" y="512577"/>
                    <a:pt x="99631" y="512387"/>
                  </a:cubicBezTo>
                  <a:cubicBezTo>
                    <a:pt x="98584" y="512387"/>
                    <a:pt x="97821" y="511815"/>
                    <a:pt x="97345" y="510958"/>
                  </a:cubicBezTo>
                  <a:cubicBezTo>
                    <a:pt x="90964" y="499528"/>
                    <a:pt x="92583" y="490574"/>
                    <a:pt x="94679" y="478287"/>
                  </a:cubicBezTo>
                  <a:cubicBezTo>
                    <a:pt x="96678" y="466095"/>
                    <a:pt x="95535" y="456760"/>
                    <a:pt x="95250" y="435139"/>
                  </a:cubicBezTo>
                  <a:cubicBezTo>
                    <a:pt x="95250" y="431519"/>
                    <a:pt x="95821" y="427709"/>
                    <a:pt x="96488" y="424471"/>
                  </a:cubicBezTo>
                  <a:cubicBezTo>
                    <a:pt x="96774" y="423042"/>
                    <a:pt x="96869" y="421613"/>
                    <a:pt x="96869" y="420184"/>
                  </a:cubicBezTo>
                  <a:cubicBezTo>
                    <a:pt x="96584" y="406754"/>
                    <a:pt x="97155" y="392562"/>
                    <a:pt x="98584" y="377703"/>
                  </a:cubicBezTo>
                  <a:cubicBezTo>
                    <a:pt x="99060" y="372464"/>
                    <a:pt x="100869" y="360558"/>
                    <a:pt x="103917" y="341984"/>
                  </a:cubicBezTo>
                  <a:cubicBezTo>
                    <a:pt x="108109" y="307408"/>
                    <a:pt x="114205" y="273214"/>
                    <a:pt x="122301" y="239209"/>
                  </a:cubicBezTo>
                  <a:cubicBezTo>
                    <a:pt x="125635" y="225112"/>
                    <a:pt x="127540" y="215302"/>
                    <a:pt x="128016" y="209777"/>
                  </a:cubicBezTo>
                  <a:cubicBezTo>
                    <a:pt x="128778" y="199966"/>
                    <a:pt x="128873" y="189965"/>
                    <a:pt x="128301" y="179678"/>
                  </a:cubicBezTo>
                  <a:cubicBezTo>
                    <a:pt x="127063" y="156532"/>
                    <a:pt x="127349" y="134434"/>
                    <a:pt x="129159" y="113384"/>
                  </a:cubicBezTo>
                  <a:cubicBezTo>
                    <a:pt x="129159" y="112717"/>
                    <a:pt x="128588" y="112241"/>
                    <a:pt x="127825" y="112432"/>
                  </a:cubicBezTo>
                  <a:cubicBezTo>
                    <a:pt x="115728" y="116527"/>
                    <a:pt x="106203" y="123576"/>
                    <a:pt x="99250" y="133387"/>
                  </a:cubicBezTo>
                  <a:cubicBezTo>
                    <a:pt x="90773" y="142626"/>
                    <a:pt x="81439" y="147769"/>
                    <a:pt x="71342" y="148817"/>
                  </a:cubicBezTo>
                  <a:cubicBezTo>
                    <a:pt x="67913" y="149103"/>
                    <a:pt x="64389" y="147865"/>
                    <a:pt x="60770" y="145007"/>
                  </a:cubicBezTo>
                  <a:cubicBezTo>
                    <a:pt x="52388" y="138340"/>
                    <a:pt x="46005" y="131005"/>
                    <a:pt x="41815" y="123100"/>
                  </a:cubicBezTo>
                  <a:cubicBezTo>
                    <a:pt x="30194" y="105288"/>
                    <a:pt x="19050" y="87857"/>
                    <a:pt x="8191" y="70807"/>
                  </a:cubicBezTo>
                  <a:cubicBezTo>
                    <a:pt x="7525" y="69664"/>
                    <a:pt x="6286" y="68331"/>
                    <a:pt x="4667" y="66712"/>
                  </a:cubicBezTo>
                  <a:cubicBezTo>
                    <a:pt x="3334" y="65473"/>
                    <a:pt x="2286" y="64045"/>
                    <a:pt x="1334" y="62425"/>
                  </a:cubicBezTo>
                  <a:cubicBezTo>
                    <a:pt x="952" y="61663"/>
                    <a:pt x="762" y="60901"/>
                    <a:pt x="857" y="60044"/>
                  </a:cubicBezTo>
                  <a:cubicBezTo>
                    <a:pt x="1143" y="58044"/>
                    <a:pt x="857" y="56520"/>
                    <a:pt x="0" y="55472"/>
                  </a:cubicBezTo>
                  <a:cubicBezTo>
                    <a:pt x="3429" y="48709"/>
                    <a:pt x="7620" y="44328"/>
                    <a:pt x="12478" y="42328"/>
                  </a:cubicBezTo>
                  <a:cubicBezTo>
                    <a:pt x="21527" y="36898"/>
                    <a:pt x="29813" y="30421"/>
                    <a:pt x="37242" y="22992"/>
                  </a:cubicBezTo>
                  <a:cubicBezTo>
                    <a:pt x="37909" y="23182"/>
                    <a:pt x="38576" y="23182"/>
                    <a:pt x="39243" y="22897"/>
                  </a:cubicBezTo>
                  <a:cubicBezTo>
                    <a:pt x="52197" y="33088"/>
                    <a:pt x="65151" y="43375"/>
                    <a:pt x="77914" y="53758"/>
                  </a:cubicBezTo>
                  <a:cubicBezTo>
                    <a:pt x="80200" y="55567"/>
                    <a:pt x="82296" y="56520"/>
                    <a:pt x="84201" y="56615"/>
                  </a:cubicBezTo>
                  <a:cubicBezTo>
                    <a:pt x="86773" y="56710"/>
                    <a:pt x="89154" y="55853"/>
                    <a:pt x="91249" y="53948"/>
                  </a:cubicBezTo>
                  <a:cubicBezTo>
                    <a:pt x="96869" y="48900"/>
                    <a:pt x="101346" y="43852"/>
                    <a:pt x="104775" y="38803"/>
                  </a:cubicBezTo>
                  <a:cubicBezTo>
                    <a:pt x="106394" y="36327"/>
                    <a:pt x="110014" y="33184"/>
                    <a:pt x="115634" y="29374"/>
                  </a:cubicBezTo>
                  <a:cubicBezTo>
                    <a:pt x="118586" y="27373"/>
                    <a:pt x="122205" y="24325"/>
                    <a:pt x="126492" y="20325"/>
                  </a:cubicBezTo>
                  <a:cubicBezTo>
                    <a:pt x="136017" y="11371"/>
                    <a:pt x="146304" y="4894"/>
                    <a:pt x="157448" y="894"/>
                  </a:cubicBezTo>
                  <a:cubicBezTo>
                    <a:pt x="165068" y="-1868"/>
                    <a:pt x="170307" y="2132"/>
                    <a:pt x="175165" y="7942"/>
                  </a:cubicBezTo>
                  <a:cubicBezTo>
                    <a:pt x="181546" y="15658"/>
                    <a:pt x="187261" y="22325"/>
                    <a:pt x="192119" y="28040"/>
                  </a:cubicBezTo>
                  <a:cubicBezTo>
                    <a:pt x="198215" y="35184"/>
                    <a:pt x="208026" y="43756"/>
                    <a:pt x="221646" y="53662"/>
                  </a:cubicBezTo>
                  <a:cubicBezTo>
                    <a:pt x="235362" y="63664"/>
                    <a:pt x="259937" y="66902"/>
                    <a:pt x="277749" y="70045"/>
                  </a:cubicBezTo>
                  <a:cubicBezTo>
                    <a:pt x="280416" y="70522"/>
                    <a:pt x="274605" y="73951"/>
                    <a:pt x="277844" y="73665"/>
                  </a:cubicBezTo>
                  <a:cubicBezTo>
                    <a:pt x="284702" y="72998"/>
                    <a:pt x="300704" y="68617"/>
                    <a:pt x="306038" y="70426"/>
                  </a:cubicBezTo>
                  <a:cubicBezTo>
                    <a:pt x="311468" y="72236"/>
                    <a:pt x="316420" y="74141"/>
                    <a:pt x="320230" y="78713"/>
                  </a:cubicBezTo>
                  <a:cubicBezTo>
                    <a:pt x="358426" y="77570"/>
                    <a:pt x="370618" y="512577"/>
                    <a:pt x="346520" y="516768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0" name="Freeform: Shape 16229">
              <a:extLst>
                <a:ext uri="{FF2B5EF4-FFF2-40B4-BE49-F238E27FC236}">
                  <a16:creationId xmlns:a16="http://schemas.microsoft.com/office/drawing/2014/main" id="{9FB17CD5-4CBA-3345-50EC-A5E413F1AA77}"/>
                </a:ext>
              </a:extLst>
            </p:cNvPr>
            <p:cNvSpPr/>
            <p:nvPr/>
          </p:nvSpPr>
          <p:spPr>
            <a:xfrm>
              <a:off x="4986437" y="3970972"/>
              <a:ext cx="67257" cy="115481"/>
            </a:xfrm>
            <a:custGeom>
              <a:avLst/>
              <a:gdLst>
                <a:gd name="connsiteX0" fmla="*/ 53430 w 67257"/>
                <a:gd name="connsiteY0" fmla="*/ 0 h 115481"/>
                <a:gd name="connsiteX1" fmla="*/ 11997 w 67257"/>
                <a:gd name="connsiteY1" fmla="*/ 17336 h 115481"/>
                <a:gd name="connsiteX2" fmla="*/ 4567 w 67257"/>
                <a:gd name="connsiteY2" fmla="*/ 48673 h 115481"/>
                <a:gd name="connsiteX3" fmla="*/ 8091 w 67257"/>
                <a:gd name="connsiteY3" fmla="*/ 100489 h 115481"/>
                <a:gd name="connsiteX4" fmla="*/ 35047 w 67257"/>
                <a:gd name="connsiteY4" fmla="*/ 114491 h 115481"/>
                <a:gd name="connsiteX5" fmla="*/ 56383 w 67257"/>
                <a:gd name="connsiteY5" fmla="*/ 86582 h 115481"/>
                <a:gd name="connsiteX6" fmla="*/ 53430 w 67257"/>
                <a:gd name="connsiteY6" fmla="*/ 0 h 11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57" h="115481">
                  <a:moveTo>
                    <a:pt x="53430" y="0"/>
                  </a:moveTo>
                  <a:lnTo>
                    <a:pt x="11997" y="17336"/>
                  </a:lnTo>
                  <a:cubicBezTo>
                    <a:pt x="9996" y="21812"/>
                    <a:pt x="9996" y="35909"/>
                    <a:pt x="4567" y="48673"/>
                  </a:cubicBezTo>
                  <a:cubicBezTo>
                    <a:pt x="-2101" y="64103"/>
                    <a:pt x="-1910" y="86392"/>
                    <a:pt x="8091" y="100489"/>
                  </a:cubicBezTo>
                  <a:cubicBezTo>
                    <a:pt x="15806" y="111443"/>
                    <a:pt x="21807" y="118110"/>
                    <a:pt x="35047" y="114491"/>
                  </a:cubicBezTo>
                  <a:cubicBezTo>
                    <a:pt x="47715" y="114014"/>
                    <a:pt x="55240" y="97727"/>
                    <a:pt x="56383" y="86582"/>
                  </a:cubicBezTo>
                  <a:cubicBezTo>
                    <a:pt x="60765" y="43910"/>
                    <a:pt x="80100" y="49721"/>
                    <a:pt x="53430" y="0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231" name="Graphic 1736">
              <a:extLst>
                <a:ext uri="{FF2B5EF4-FFF2-40B4-BE49-F238E27FC236}">
                  <a16:creationId xmlns:a16="http://schemas.microsoft.com/office/drawing/2014/main" id="{972008E5-4F26-DA5F-9EE4-BA78DE9E4330}"/>
                </a:ext>
              </a:extLst>
            </p:cNvPr>
            <p:cNvGrpSpPr/>
            <p:nvPr/>
          </p:nvGrpSpPr>
          <p:grpSpPr>
            <a:xfrm>
              <a:off x="4681999" y="4001191"/>
              <a:ext cx="246509" cy="818365"/>
              <a:chOff x="4681999" y="4001191"/>
              <a:chExt cx="246509" cy="818365"/>
            </a:xfrm>
          </p:grpSpPr>
          <p:sp>
            <p:nvSpPr>
              <p:cNvPr id="16418" name="Freeform: Shape 16417">
                <a:extLst>
                  <a:ext uri="{FF2B5EF4-FFF2-40B4-BE49-F238E27FC236}">
                    <a16:creationId xmlns:a16="http://schemas.microsoft.com/office/drawing/2014/main" id="{5C74BC32-E0CF-A0F0-50FA-87866B2660C1}"/>
                  </a:ext>
                </a:extLst>
              </p:cNvPr>
              <p:cNvSpPr/>
              <p:nvPr/>
            </p:nvSpPr>
            <p:spPr>
              <a:xfrm>
                <a:off x="4681999" y="4001191"/>
                <a:ext cx="246509" cy="817886"/>
              </a:xfrm>
              <a:custGeom>
                <a:avLst/>
                <a:gdLst>
                  <a:gd name="connsiteX0" fmla="*/ 211088 w 246509"/>
                  <a:gd name="connsiteY0" fmla="*/ 737 h 817886"/>
                  <a:gd name="connsiteX1" fmla="*/ 212421 w 246509"/>
                  <a:gd name="connsiteY1" fmla="*/ 70 h 817886"/>
                  <a:gd name="connsiteX2" fmla="*/ 212897 w 246509"/>
                  <a:gd name="connsiteY2" fmla="*/ 1975 h 817886"/>
                  <a:gd name="connsiteX3" fmla="*/ 203848 w 246509"/>
                  <a:gd name="connsiteY3" fmla="*/ 13310 h 817886"/>
                  <a:gd name="connsiteX4" fmla="*/ 173559 w 246509"/>
                  <a:gd name="connsiteY4" fmla="*/ 43028 h 817886"/>
                  <a:gd name="connsiteX5" fmla="*/ 171368 w 246509"/>
                  <a:gd name="connsiteY5" fmla="*/ 41885 h 817886"/>
                  <a:gd name="connsiteX6" fmla="*/ 177178 w 246509"/>
                  <a:gd name="connsiteY6" fmla="*/ 25121 h 817886"/>
                  <a:gd name="connsiteX7" fmla="*/ 187275 w 246509"/>
                  <a:gd name="connsiteY7" fmla="*/ 17120 h 817886"/>
                  <a:gd name="connsiteX8" fmla="*/ 197848 w 246509"/>
                  <a:gd name="connsiteY8" fmla="*/ 10738 h 817886"/>
                  <a:gd name="connsiteX9" fmla="*/ 209754 w 246509"/>
                  <a:gd name="connsiteY9" fmla="*/ 2070 h 817886"/>
                  <a:gd name="connsiteX10" fmla="*/ 211088 w 246509"/>
                  <a:gd name="connsiteY10" fmla="*/ 642 h 817886"/>
                  <a:gd name="connsiteX11" fmla="*/ 211088 w 246509"/>
                  <a:gd name="connsiteY11" fmla="*/ 642 h 817886"/>
                  <a:gd name="connsiteX12" fmla="*/ 170416 w 246509"/>
                  <a:gd name="connsiteY12" fmla="*/ 66745 h 817886"/>
                  <a:gd name="connsiteX13" fmla="*/ 194895 w 246509"/>
                  <a:gd name="connsiteY13" fmla="*/ 131991 h 817886"/>
                  <a:gd name="connsiteX14" fmla="*/ 220136 w 246509"/>
                  <a:gd name="connsiteY14" fmla="*/ 188760 h 817886"/>
                  <a:gd name="connsiteX15" fmla="*/ 232233 w 246509"/>
                  <a:gd name="connsiteY15" fmla="*/ 217526 h 817886"/>
                  <a:gd name="connsiteX16" fmla="*/ 239377 w 246509"/>
                  <a:gd name="connsiteY16" fmla="*/ 236385 h 817886"/>
                  <a:gd name="connsiteX17" fmla="*/ 130601 w 246509"/>
                  <a:gd name="connsiteY17" fmla="*/ 667296 h 817886"/>
                  <a:gd name="connsiteX18" fmla="*/ 135459 w 246509"/>
                  <a:gd name="connsiteY18" fmla="*/ 681203 h 817886"/>
                  <a:gd name="connsiteX19" fmla="*/ 152413 w 246509"/>
                  <a:gd name="connsiteY19" fmla="*/ 697205 h 817886"/>
                  <a:gd name="connsiteX20" fmla="*/ 168796 w 246509"/>
                  <a:gd name="connsiteY20" fmla="*/ 715017 h 817886"/>
                  <a:gd name="connsiteX21" fmla="*/ 190799 w 246509"/>
                  <a:gd name="connsiteY21" fmla="*/ 738353 h 817886"/>
                  <a:gd name="connsiteX22" fmla="*/ 203848 w 246509"/>
                  <a:gd name="connsiteY22" fmla="*/ 750926 h 817886"/>
                  <a:gd name="connsiteX23" fmla="*/ 184417 w 246509"/>
                  <a:gd name="connsiteY23" fmla="*/ 817887 h 817886"/>
                  <a:gd name="connsiteX24" fmla="*/ 158986 w 246509"/>
                  <a:gd name="connsiteY24" fmla="*/ 808838 h 817886"/>
                  <a:gd name="connsiteX25" fmla="*/ 129172 w 246509"/>
                  <a:gd name="connsiteY25" fmla="*/ 794931 h 817886"/>
                  <a:gd name="connsiteX26" fmla="*/ 119076 w 246509"/>
                  <a:gd name="connsiteY26" fmla="*/ 793693 h 817886"/>
                  <a:gd name="connsiteX27" fmla="*/ 108217 w 246509"/>
                  <a:gd name="connsiteY27" fmla="*/ 793026 h 817886"/>
                  <a:gd name="connsiteX28" fmla="*/ 71927 w 246509"/>
                  <a:gd name="connsiteY28" fmla="*/ 762546 h 817886"/>
                  <a:gd name="connsiteX29" fmla="*/ 67069 w 246509"/>
                  <a:gd name="connsiteY29" fmla="*/ 760165 h 817886"/>
                  <a:gd name="connsiteX30" fmla="*/ 49067 w 246509"/>
                  <a:gd name="connsiteY30" fmla="*/ 757403 h 817886"/>
                  <a:gd name="connsiteX31" fmla="*/ 22016 w 246509"/>
                  <a:gd name="connsiteY31" fmla="*/ 741591 h 817886"/>
                  <a:gd name="connsiteX32" fmla="*/ 58116 w 246509"/>
                  <a:gd name="connsiteY32" fmla="*/ 540138 h 817886"/>
                  <a:gd name="connsiteX33" fmla="*/ 103550 w 246509"/>
                  <a:gd name="connsiteY33" fmla="*/ 313347 h 817886"/>
                  <a:gd name="connsiteX34" fmla="*/ 98502 w 246509"/>
                  <a:gd name="connsiteY34" fmla="*/ 294107 h 817886"/>
                  <a:gd name="connsiteX35" fmla="*/ 66307 w 246509"/>
                  <a:gd name="connsiteY35" fmla="*/ 218192 h 817886"/>
                  <a:gd name="connsiteX36" fmla="*/ 51734 w 246509"/>
                  <a:gd name="connsiteY36" fmla="*/ 183903 h 817886"/>
                  <a:gd name="connsiteX37" fmla="*/ 37542 w 246509"/>
                  <a:gd name="connsiteY37" fmla="*/ 149327 h 817886"/>
                  <a:gd name="connsiteX38" fmla="*/ 77452 w 246509"/>
                  <a:gd name="connsiteY38" fmla="*/ 127705 h 817886"/>
                  <a:gd name="connsiteX39" fmla="*/ 90120 w 246509"/>
                  <a:gd name="connsiteY39" fmla="*/ 115799 h 817886"/>
                  <a:gd name="connsiteX40" fmla="*/ 131363 w 246509"/>
                  <a:gd name="connsiteY40" fmla="*/ 80175 h 817886"/>
                  <a:gd name="connsiteX41" fmla="*/ 153080 w 246509"/>
                  <a:gd name="connsiteY41" fmla="*/ 65030 h 817886"/>
                  <a:gd name="connsiteX42" fmla="*/ 160795 w 246509"/>
                  <a:gd name="connsiteY42" fmla="*/ 57506 h 817886"/>
                  <a:gd name="connsiteX43" fmla="*/ 162891 w 246509"/>
                  <a:gd name="connsiteY43" fmla="*/ 58458 h 817886"/>
                  <a:gd name="connsiteX44" fmla="*/ 170320 w 246509"/>
                  <a:gd name="connsiteY44" fmla="*/ 66745 h 81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46509" h="817886">
                    <a:moveTo>
                      <a:pt x="211088" y="737"/>
                    </a:moveTo>
                    <a:cubicBezTo>
                      <a:pt x="211468" y="70"/>
                      <a:pt x="211849" y="-121"/>
                      <a:pt x="212421" y="70"/>
                    </a:cubicBezTo>
                    <a:cubicBezTo>
                      <a:pt x="213087" y="356"/>
                      <a:pt x="213278" y="1308"/>
                      <a:pt x="212897" y="1975"/>
                    </a:cubicBezTo>
                    <a:cubicBezTo>
                      <a:pt x="209278" y="7119"/>
                      <a:pt x="206325" y="10929"/>
                      <a:pt x="203848" y="13310"/>
                    </a:cubicBezTo>
                    <a:cubicBezTo>
                      <a:pt x="189942" y="26550"/>
                      <a:pt x="179845" y="36455"/>
                      <a:pt x="173559" y="43028"/>
                    </a:cubicBezTo>
                    <a:cubicBezTo>
                      <a:pt x="172702" y="43885"/>
                      <a:pt x="171463" y="43218"/>
                      <a:pt x="171368" y="41885"/>
                    </a:cubicBezTo>
                    <a:cubicBezTo>
                      <a:pt x="171177" y="35408"/>
                      <a:pt x="173178" y="29883"/>
                      <a:pt x="177178" y="25121"/>
                    </a:cubicBezTo>
                    <a:cubicBezTo>
                      <a:pt x="180322" y="21406"/>
                      <a:pt x="183751" y="18739"/>
                      <a:pt x="187275" y="17120"/>
                    </a:cubicBezTo>
                    <a:cubicBezTo>
                      <a:pt x="190990" y="15405"/>
                      <a:pt x="194514" y="13310"/>
                      <a:pt x="197848" y="10738"/>
                    </a:cubicBezTo>
                    <a:cubicBezTo>
                      <a:pt x="201753" y="7785"/>
                      <a:pt x="205753" y="4928"/>
                      <a:pt x="209754" y="2070"/>
                    </a:cubicBezTo>
                    <a:cubicBezTo>
                      <a:pt x="210325" y="1689"/>
                      <a:pt x="210706" y="1213"/>
                      <a:pt x="211088" y="642"/>
                    </a:cubicBezTo>
                    <a:lnTo>
                      <a:pt x="211088" y="642"/>
                    </a:lnTo>
                    <a:close/>
                    <a:moveTo>
                      <a:pt x="170416" y="66745"/>
                    </a:moveTo>
                    <a:cubicBezTo>
                      <a:pt x="181084" y="98654"/>
                      <a:pt x="189275" y="120371"/>
                      <a:pt x="194895" y="131991"/>
                    </a:cubicBezTo>
                    <a:cubicBezTo>
                      <a:pt x="204801" y="152184"/>
                      <a:pt x="213183" y="171044"/>
                      <a:pt x="220136" y="188760"/>
                    </a:cubicBezTo>
                    <a:cubicBezTo>
                      <a:pt x="225089" y="201333"/>
                      <a:pt x="229089" y="210858"/>
                      <a:pt x="232233" y="217526"/>
                    </a:cubicBezTo>
                    <a:cubicBezTo>
                      <a:pt x="235376" y="224193"/>
                      <a:pt x="237757" y="230575"/>
                      <a:pt x="239377" y="236385"/>
                    </a:cubicBezTo>
                    <a:cubicBezTo>
                      <a:pt x="278715" y="325825"/>
                      <a:pt x="143079" y="558045"/>
                      <a:pt x="130601" y="667296"/>
                    </a:cubicBezTo>
                    <a:cubicBezTo>
                      <a:pt x="130982" y="671678"/>
                      <a:pt x="132601" y="676250"/>
                      <a:pt x="135459" y="681203"/>
                    </a:cubicBezTo>
                    <a:lnTo>
                      <a:pt x="152413" y="697205"/>
                    </a:lnTo>
                    <a:cubicBezTo>
                      <a:pt x="155652" y="704348"/>
                      <a:pt x="161081" y="710254"/>
                      <a:pt x="168796" y="715017"/>
                    </a:cubicBezTo>
                    <a:cubicBezTo>
                      <a:pt x="176607" y="722160"/>
                      <a:pt x="183941" y="729971"/>
                      <a:pt x="190799" y="738353"/>
                    </a:cubicBezTo>
                    <a:cubicBezTo>
                      <a:pt x="194990" y="743496"/>
                      <a:pt x="199372" y="747592"/>
                      <a:pt x="203848" y="750926"/>
                    </a:cubicBezTo>
                    <a:cubicBezTo>
                      <a:pt x="233947" y="778644"/>
                      <a:pt x="189751" y="814934"/>
                      <a:pt x="184417" y="817887"/>
                    </a:cubicBezTo>
                    <a:cubicBezTo>
                      <a:pt x="174797" y="813886"/>
                      <a:pt x="166320" y="810933"/>
                      <a:pt x="158986" y="808838"/>
                    </a:cubicBezTo>
                    <a:cubicBezTo>
                      <a:pt x="148508" y="805885"/>
                      <a:pt x="137935" y="799884"/>
                      <a:pt x="129172" y="794931"/>
                    </a:cubicBezTo>
                    <a:cubicBezTo>
                      <a:pt x="127648" y="794074"/>
                      <a:pt x="124315" y="793693"/>
                      <a:pt x="119076" y="793693"/>
                    </a:cubicBezTo>
                    <a:cubicBezTo>
                      <a:pt x="113742" y="793693"/>
                      <a:pt x="110122" y="793407"/>
                      <a:pt x="108217" y="793026"/>
                    </a:cubicBezTo>
                    <a:cubicBezTo>
                      <a:pt x="92311" y="789407"/>
                      <a:pt x="82405" y="777310"/>
                      <a:pt x="71927" y="762546"/>
                    </a:cubicBezTo>
                    <a:cubicBezTo>
                      <a:pt x="70784" y="760832"/>
                      <a:pt x="68879" y="759974"/>
                      <a:pt x="67069" y="760165"/>
                    </a:cubicBezTo>
                    <a:cubicBezTo>
                      <a:pt x="60592" y="760832"/>
                      <a:pt x="54592" y="759974"/>
                      <a:pt x="49067" y="757403"/>
                    </a:cubicBezTo>
                    <a:cubicBezTo>
                      <a:pt x="41828" y="754069"/>
                      <a:pt x="32875" y="748830"/>
                      <a:pt x="22016" y="741591"/>
                    </a:cubicBezTo>
                    <a:cubicBezTo>
                      <a:pt x="-36372" y="702348"/>
                      <a:pt x="37542" y="578809"/>
                      <a:pt x="58116" y="540138"/>
                    </a:cubicBezTo>
                    <a:cubicBezTo>
                      <a:pt x="80976" y="469462"/>
                      <a:pt x="83643" y="362687"/>
                      <a:pt x="103550" y="313347"/>
                    </a:cubicBezTo>
                    <a:cubicBezTo>
                      <a:pt x="103836" y="308775"/>
                      <a:pt x="102121" y="302394"/>
                      <a:pt x="98502" y="294107"/>
                    </a:cubicBezTo>
                    <a:cubicBezTo>
                      <a:pt x="87072" y="268104"/>
                      <a:pt x="78023" y="244005"/>
                      <a:pt x="66307" y="218192"/>
                    </a:cubicBezTo>
                    <a:cubicBezTo>
                      <a:pt x="61640" y="207905"/>
                      <a:pt x="56782" y="196475"/>
                      <a:pt x="51734" y="183903"/>
                    </a:cubicBezTo>
                    <a:cubicBezTo>
                      <a:pt x="47257" y="172663"/>
                      <a:pt x="42495" y="161138"/>
                      <a:pt x="37542" y="149327"/>
                    </a:cubicBezTo>
                    <a:cubicBezTo>
                      <a:pt x="45352" y="145041"/>
                      <a:pt x="70308" y="134372"/>
                      <a:pt x="77452" y="127705"/>
                    </a:cubicBezTo>
                    <a:lnTo>
                      <a:pt x="90120" y="115799"/>
                    </a:lnTo>
                    <a:cubicBezTo>
                      <a:pt x="95168" y="111417"/>
                      <a:pt x="108884" y="99511"/>
                      <a:pt x="131363" y="80175"/>
                    </a:cubicBezTo>
                    <a:cubicBezTo>
                      <a:pt x="137269" y="75127"/>
                      <a:pt x="144508" y="70079"/>
                      <a:pt x="153080" y="65030"/>
                    </a:cubicBezTo>
                    <a:cubicBezTo>
                      <a:pt x="156319" y="63125"/>
                      <a:pt x="158890" y="60649"/>
                      <a:pt x="160795" y="57506"/>
                    </a:cubicBezTo>
                    <a:cubicBezTo>
                      <a:pt x="162510" y="54744"/>
                      <a:pt x="163177" y="55125"/>
                      <a:pt x="162891" y="58458"/>
                    </a:cubicBezTo>
                    <a:cubicBezTo>
                      <a:pt x="162129" y="66936"/>
                      <a:pt x="164605" y="69698"/>
                      <a:pt x="170320" y="66745"/>
                    </a:cubicBezTo>
                    <a:close/>
                  </a:path>
                </a:pathLst>
              </a:custGeom>
              <a:solidFill>
                <a:srgbClr val="33454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19" name="Freeform: Shape 16418">
                <a:extLst>
                  <a:ext uri="{FF2B5EF4-FFF2-40B4-BE49-F238E27FC236}">
                    <a16:creationId xmlns:a16="http://schemas.microsoft.com/office/drawing/2014/main" id="{0F7DFDAB-E8A3-3B71-191F-B5B610F01D34}"/>
                  </a:ext>
                </a:extLst>
              </p:cNvPr>
              <p:cNvSpPr/>
              <p:nvPr/>
            </p:nvSpPr>
            <p:spPr>
              <a:xfrm>
                <a:off x="4682190" y="4541329"/>
                <a:ext cx="226024" cy="278228"/>
              </a:xfrm>
              <a:custGeom>
                <a:avLst/>
                <a:gdLst>
                  <a:gd name="connsiteX0" fmla="*/ 81643 w 226024"/>
                  <a:gd name="connsiteY0" fmla="*/ 31528 h 278228"/>
                  <a:gd name="connsiteX1" fmla="*/ 125648 w 226024"/>
                  <a:gd name="connsiteY1" fmla="*/ 57150 h 278228"/>
                  <a:gd name="connsiteX2" fmla="*/ 141840 w 226024"/>
                  <a:gd name="connsiteY2" fmla="*/ 64484 h 278228"/>
                  <a:gd name="connsiteX3" fmla="*/ 144507 w 226024"/>
                  <a:gd name="connsiteY3" fmla="*/ 64675 h 278228"/>
                  <a:gd name="connsiteX4" fmla="*/ 145746 w 226024"/>
                  <a:gd name="connsiteY4" fmla="*/ 64103 h 278228"/>
                  <a:gd name="connsiteX5" fmla="*/ 146031 w 226024"/>
                  <a:gd name="connsiteY5" fmla="*/ 65722 h 278228"/>
                  <a:gd name="connsiteX6" fmla="*/ 139459 w 226024"/>
                  <a:gd name="connsiteY6" fmla="*/ 80105 h 278228"/>
                  <a:gd name="connsiteX7" fmla="*/ 134506 w 226024"/>
                  <a:gd name="connsiteY7" fmla="*/ 97155 h 278228"/>
                  <a:gd name="connsiteX8" fmla="*/ 110027 w 226024"/>
                  <a:gd name="connsiteY8" fmla="*/ 113824 h 278228"/>
                  <a:gd name="connsiteX9" fmla="*/ 107455 w 226024"/>
                  <a:gd name="connsiteY9" fmla="*/ 122587 h 278228"/>
                  <a:gd name="connsiteX10" fmla="*/ 121266 w 226024"/>
                  <a:gd name="connsiteY10" fmla="*/ 142970 h 278228"/>
                  <a:gd name="connsiteX11" fmla="*/ 123648 w 226024"/>
                  <a:gd name="connsiteY11" fmla="*/ 143161 h 278228"/>
                  <a:gd name="connsiteX12" fmla="*/ 129077 w 226024"/>
                  <a:gd name="connsiteY12" fmla="*/ 138303 h 278228"/>
                  <a:gd name="connsiteX13" fmla="*/ 132982 w 226024"/>
                  <a:gd name="connsiteY13" fmla="*/ 137922 h 278228"/>
                  <a:gd name="connsiteX14" fmla="*/ 135364 w 226024"/>
                  <a:gd name="connsiteY14" fmla="*/ 141065 h 278228"/>
                  <a:gd name="connsiteX15" fmla="*/ 152318 w 226024"/>
                  <a:gd name="connsiteY15" fmla="*/ 157067 h 278228"/>
                  <a:gd name="connsiteX16" fmla="*/ 168701 w 226024"/>
                  <a:gd name="connsiteY16" fmla="*/ 174879 h 278228"/>
                  <a:gd name="connsiteX17" fmla="*/ 190704 w 226024"/>
                  <a:gd name="connsiteY17" fmla="*/ 198215 h 278228"/>
                  <a:gd name="connsiteX18" fmla="*/ 203753 w 226024"/>
                  <a:gd name="connsiteY18" fmla="*/ 210788 h 278228"/>
                  <a:gd name="connsiteX19" fmla="*/ 184322 w 226024"/>
                  <a:gd name="connsiteY19" fmla="*/ 277749 h 278228"/>
                  <a:gd name="connsiteX20" fmla="*/ 158890 w 226024"/>
                  <a:gd name="connsiteY20" fmla="*/ 268700 h 278228"/>
                  <a:gd name="connsiteX21" fmla="*/ 129077 w 226024"/>
                  <a:gd name="connsiteY21" fmla="*/ 254794 h 278228"/>
                  <a:gd name="connsiteX22" fmla="*/ 118981 w 226024"/>
                  <a:gd name="connsiteY22" fmla="*/ 253555 h 278228"/>
                  <a:gd name="connsiteX23" fmla="*/ 108122 w 226024"/>
                  <a:gd name="connsiteY23" fmla="*/ 252889 h 278228"/>
                  <a:gd name="connsiteX24" fmla="*/ 71832 w 226024"/>
                  <a:gd name="connsiteY24" fmla="*/ 222409 h 278228"/>
                  <a:gd name="connsiteX25" fmla="*/ 66974 w 226024"/>
                  <a:gd name="connsiteY25" fmla="*/ 220028 h 278228"/>
                  <a:gd name="connsiteX26" fmla="*/ 48972 w 226024"/>
                  <a:gd name="connsiteY26" fmla="*/ 217265 h 278228"/>
                  <a:gd name="connsiteX27" fmla="*/ 22016 w 226024"/>
                  <a:gd name="connsiteY27" fmla="*/ 201454 h 278228"/>
                  <a:gd name="connsiteX28" fmla="*/ 58116 w 226024"/>
                  <a:gd name="connsiteY28" fmla="*/ 0 h 278228"/>
                  <a:gd name="connsiteX29" fmla="*/ 70498 w 226024"/>
                  <a:gd name="connsiteY29" fmla="*/ 13145 h 278228"/>
                  <a:gd name="connsiteX30" fmla="*/ 81833 w 226024"/>
                  <a:gd name="connsiteY30" fmla="*/ 31623 h 278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26024" h="278228">
                    <a:moveTo>
                      <a:pt x="81643" y="31528"/>
                    </a:moveTo>
                    <a:cubicBezTo>
                      <a:pt x="93835" y="46672"/>
                      <a:pt x="108503" y="55245"/>
                      <a:pt x="125648" y="57150"/>
                    </a:cubicBezTo>
                    <a:lnTo>
                      <a:pt x="141840" y="64484"/>
                    </a:lnTo>
                    <a:cubicBezTo>
                      <a:pt x="142698" y="64865"/>
                      <a:pt x="143650" y="64961"/>
                      <a:pt x="144507" y="64675"/>
                    </a:cubicBezTo>
                    <a:cubicBezTo>
                      <a:pt x="144889" y="64579"/>
                      <a:pt x="145270" y="64294"/>
                      <a:pt x="145746" y="64103"/>
                    </a:cubicBezTo>
                    <a:cubicBezTo>
                      <a:pt x="147174" y="63151"/>
                      <a:pt x="147270" y="63627"/>
                      <a:pt x="146031" y="65722"/>
                    </a:cubicBezTo>
                    <a:cubicBezTo>
                      <a:pt x="142793" y="70961"/>
                      <a:pt x="140602" y="75724"/>
                      <a:pt x="139459" y="80105"/>
                    </a:cubicBezTo>
                    <a:cubicBezTo>
                      <a:pt x="137269" y="88868"/>
                      <a:pt x="135649" y="94583"/>
                      <a:pt x="134506" y="97155"/>
                    </a:cubicBezTo>
                    <a:lnTo>
                      <a:pt x="110027" y="113824"/>
                    </a:lnTo>
                    <a:cubicBezTo>
                      <a:pt x="107455" y="115538"/>
                      <a:pt x="106312" y="119348"/>
                      <a:pt x="107455" y="122587"/>
                    </a:cubicBezTo>
                    <a:cubicBezTo>
                      <a:pt x="110218" y="131064"/>
                      <a:pt x="114789" y="137827"/>
                      <a:pt x="121266" y="142970"/>
                    </a:cubicBezTo>
                    <a:cubicBezTo>
                      <a:pt x="122029" y="143542"/>
                      <a:pt x="122886" y="143637"/>
                      <a:pt x="123648" y="143161"/>
                    </a:cubicBezTo>
                    <a:cubicBezTo>
                      <a:pt x="126886" y="141351"/>
                      <a:pt x="128696" y="139732"/>
                      <a:pt x="129077" y="138303"/>
                    </a:cubicBezTo>
                    <a:cubicBezTo>
                      <a:pt x="130125" y="134398"/>
                      <a:pt x="131458" y="134303"/>
                      <a:pt x="132982" y="137922"/>
                    </a:cubicBezTo>
                    <a:cubicBezTo>
                      <a:pt x="133268" y="138589"/>
                      <a:pt x="134030" y="139637"/>
                      <a:pt x="135364" y="141065"/>
                    </a:cubicBezTo>
                    <a:lnTo>
                      <a:pt x="152318" y="157067"/>
                    </a:lnTo>
                    <a:cubicBezTo>
                      <a:pt x="155556" y="164211"/>
                      <a:pt x="160986" y="170117"/>
                      <a:pt x="168701" y="174879"/>
                    </a:cubicBezTo>
                    <a:cubicBezTo>
                      <a:pt x="176512" y="182023"/>
                      <a:pt x="183846" y="189833"/>
                      <a:pt x="190704" y="198215"/>
                    </a:cubicBezTo>
                    <a:cubicBezTo>
                      <a:pt x="194895" y="203359"/>
                      <a:pt x="199276" y="207454"/>
                      <a:pt x="203753" y="210788"/>
                    </a:cubicBezTo>
                    <a:cubicBezTo>
                      <a:pt x="254998" y="249841"/>
                      <a:pt x="204515" y="282607"/>
                      <a:pt x="184322" y="277749"/>
                    </a:cubicBezTo>
                    <a:cubicBezTo>
                      <a:pt x="174702" y="273748"/>
                      <a:pt x="166224" y="270796"/>
                      <a:pt x="158890" y="268700"/>
                    </a:cubicBezTo>
                    <a:cubicBezTo>
                      <a:pt x="148413" y="265747"/>
                      <a:pt x="137840" y="259747"/>
                      <a:pt x="129077" y="254794"/>
                    </a:cubicBezTo>
                    <a:cubicBezTo>
                      <a:pt x="127553" y="253937"/>
                      <a:pt x="124219" y="253555"/>
                      <a:pt x="118981" y="253555"/>
                    </a:cubicBezTo>
                    <a:cubicBezTo>
                      <a:pt x="113647" y="253555"/>
                      <a:pt x="110027" y="253270"/>
                      <a:pt x="108122" y="252889"/>
                    </a:cubicBezTo>
                    <a:cubicBezTo>
                      <a:pt x="92215" y="249269"/>
                      <a:pt x="82309" y="237172"/>
                      <a:pt x="71832" y="222409"/>
                    </a:cubicBezTo>
                    <a:cubicBezTo>
                      <a:pt x="70689" y="220694"/>
                      <a:pt x="68784" y="219837"/>
                      <a:pt x="66974" y="220028"/>
                    </a:cubicBezTo>
                    <a:cubicBezTo>
                      <a:pt x="60497" y="220694"/>
                      <a:pt x="54496" y="219837"/>
                      <a:pt x="48972" y="217265"/>
                    </a:cubicBezTo>
                    <a:cubicBezTo>
                      <a:pt x="41733" y="213931"/>
                      <a:pt x="32779" y="208693"/>
                      <a:pt x="22016" y="201454"/>
                    </a:cubicBezTo>
                    <a:cubicBezTo>
                      <a:pt x="-36372" y="162211"/>
                      <a:pt x="37542" y="38671"/>
                      <a:pt x="58116" y="0"/>
                    </a:cubicBezTo>
                    <a:lnTo>
                      <a:pt x="70498" y="13145"/>
                    </a:lnTo>
                    <a:cubicBezTo>
                      <a:pt x="74689" y="17621"/>
                      <a:pt x="76689" y="25337"/>
                      <a:pt x="81833" y="31623"/>
                    </a:cubicBezTo>
                    <a:close/>
                  </a:path>
                </a:pathLst>
              </a:custGeom>
              <a:solidFill>
                <a:srgbClr val="2A323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232" name="Freeform: Shape 16231">
              <a:extLst>
                <a:ext uri="{FF2B5EF4-FFF2-40B4-BE49-F238E27FC236}">
                  <a16:creationId xmlns:a16="http://schemas.microsoft.com/office/drawing/2014/main" id="{A511650B-94CC-0471-6B4E-78F11B5E23E0}"/>
                </a:ext>
              </a:extLst>
            </p:cNvPr>
            <p:cNvSpPr/>
            <p:nvPr/>
          </p:nvSpPr>
          <p:spPr>
            <a:xfrm>
              <a:off x="4317671" y="4207918"/>
              <a:ext cx="490689" cy="550446"/>
            </a:xfrm>
            <a:custGeom>
              <a:avLst/>
              <a:gdLst>
                <a:gd name="connsiteX0" fmla="*/ 489024 w 490689"/>
                <a:gd name="connsiteY0" fmla="*/ 703 h 550446"/>
                <a:gd name="connsiteX1" fmla="*/ 490453 w 490689"/>
                <a:gd name="connsiteY1" fmla="*/ 893 h 550446"/>
                <a:gd name="connsiteX2" fmla="*/ 489976 w 490689"/>
                <a:gd name="connsiteY2" fmla="*/ 2417 h 550446"/>
                <a:gd name="connsiteX3" fmla="*/ 477308 w 490689"/>
                <a:gd name="connsiteY3" fmla="*/ 5751 h 550446"/>
                <a:gd name="connsiteX4" fmla="*/ 438446 w 490689"/>
                <a:gd name="connsiteY4" fmla="*/ 11370 h 550446"/>
                <a:gd name="connsiteX5" fmla="*/ 437113 w 490689"/>
                <a:gd name="connsiteY5" fmla="*/ 9561 h 550446"/>
                <a:gd name="connsiteX6" fmla="*/ 449305 w 490689"/>
                <a:gd name="connsiteY6" fmla="*/ 893 h 550446"/>
                <a:gd name="connsiteX7" fmla="*/ 461497 w 490689"/>
                <a:gd name="connsiteY7" fmla="*/ 321 h 550446"/>
                <a:gd name="connsiteX8" fmla="*/ 473308 w 490689"/>
                <a:gd name="connsiteY8" fmla="*/ 1179 h 550446"/>
                <a:gd name="connsiteX9" fmla="*/ 487309 w 490689"/>
                <a:gd name="connsiteY9" fmla="*/ 1083 h 550446"/>
                <a:gd name="connsiteX10" fmla="*/ 489024 w 490689"/>
                <a:gd name="connsiteY10" fmla="*/ 703 h 550446"/>
                <a:gd name="connsiteX11" fmla="*/ 489024 w 490689"/>
                <a:gd name="connsiteY11" fmla="*/ 703 h 550446"/>
                <a:gd name="connsiteX12" fmla="*/ 425492 w 490689"/>
                <a:gd name="connsiteY12" fmla="*/ 26229 h 550446"/>
                <a:gd name="connsiteX13" fmla="*/ 418253 w 490689"/>
                <a:gd name="connsiteY13" fmla="*/ 83189 h 550446"/>
                <a:gd name="connsiteX14" fmla="*/ 415300 w 490689"/>
                <a:gd name="connsiteY14" fmla="*/ 134624 h 550446"/>
                <a:gd name="connsiteX15" fmla="*/ 413205 w 490689"/>
                <a:gd name="connsiteY15" fmla="*/ 160341 h 550446"/>
                <a:gd name="connsiteX16" fmla="*/ 411205 w 490689"/>
                <a:gd name="connsiteY16" fmla="*/ 176915 h 550446"/>
                <a:gd name="connsiteX17" fmla="*/ 131170 w 490689"/>
                <a:gd name="connsiteY17" fmla="*/ 420469 h 550446"/>
                <a:gd name="connsiteX18" fmla="*/ 129265 w 490689"/>
                <a:gd name="connsiteY18" fmla="*/ 432376 h 550446"/>
                <a:gd name="connsiteX19" fmla="*/ 136885 w 490689"/>
                <a:gd name="connsiteY19" fmla="*/ 451711 h 550446"/>
                <a:gd name="connsiteX20" fmla="*/ 143171 w 490689"/>
                <a:gd name="connsiteY20" fmla="*/ 471904 h 550446"/>
                <a:gd name="connsiteX21" fmla="*/ 151934 w 490689"/>
                <a:gd name="connsiteY21" fmla="*/ 498765 h 550446"/>
                <a:gd name="connsiteX22" fmla="*/ 157744 w 490689"/>
                <a:gd name="connsiteY22" fmla="*/ 513814 h 550446"/>
                <a:gd name="connsiteX23" fmla="*/ 112024 w 490689"/>
                <a:gd name="connsiteY23" fmla="*/ 550390 h 550446"/>
                <a:gd name="connsiteX24" fmla="*/ 94117 w 490689"/>
                <a:gd name="connsiteY24" fmla="*/ 531816 h 550446"/>
                <a:gd name="connsiteX25" fmla="*/ 74591 w 490689"/>
                <a:gd name="connsiteY25" fmla="*/ 507623 h 550446"/>
                <a:gd name="connsiteX26" fmla="*/ 66495 w 490689"/>
                <a:gd name="connsiteY26" fmla="*/ 501813 h 550446"/>
                <a:gd name="connsiteX27" fmla="*/ 57446 w 490689"/>
                <a:gd name="connsiteY27" fmla="*/ 496003 h 550446"/>
                <a:gd name="connsiteX28" fmla="*/ 39539 w 490689"/>
                <a:gd name="connsiteY28" fmla="*/ 457236 h 550446"/>
                <a:gd name="connsiteX29" fmla="*/ 36396 w 490689"/>
                <a:gd name="connsiteY29" fmla="*/ 453235 h 550446"/>
                <a:gd name="connsiteX30" fmla="*/ 22108 w 490689"/>
                <a:gd name="connsiteY30" fmla="*/ 442472 h 550446"/>
                <a:gd name="connsiteX31" fmla="*/ 5821 w 490689"/>
                <a:gd name="connsiteY31" fmla="*/ 418374 h 550446"/>
                <a:gd name="connsiteX32" fmla="*/ 124121 w 490689"/>
                <a:gd name="connsiteY32" fmla="*/ 297311 h 550446"/>
                <a:gd name="connsiteX33" fmla="*/ 261376 w 490689"/>
                <a:gd name="connsiteY33" fmla="*/ 163389 h 550446"/>
                <a:gd name="connsiteX34" fmla="*/ 265377 w 490689"/>
                <a:gd name="connsiteY34" fmla="*/ 147673 h 550446"/>
                <a:gd name="connsiteX35" fmla="*/ 270711 w 490689"/>
                <a:gd name="connsiteY35" fmla="*/ 79570 h 550446"/>
                <a:gd name="connsiteX36" fmla="*/ 273092 w 490689"/>
                <a:gd name="connsiteY36" fmla="*/ 48804 h 550446"/>
                <a:gd name="connsiteX37" fmla="*/ 275855 w 490689"/>
                <a:gd name="connsiteY37" fmla="*/ 18038 h 550446"/>
                <a:gd name="connsiteX38" fmla="*/ 319479 w 490689"/>
                <a:gd name="connsiteY38" fmla="*/ 22705 h 550446"/>
                <a:gd name="connsiteX39" fmla="*/ 335481 w 490689"/>
                <a:gd name="connsiteY39" fmla="*/ 20705 h 550446"/>
                <a:gd name="connsiteX40" fmla="*/ 386249 w 490689"/>
                <a:gd name="connsiteY40" fmla="*/ 16324 h 550446"/>
                <a:gd name="connsiteX41" fmla="*/ 411395 w 490689"/>
                <a:gd name="connsiteY41" fmla="*/ 16514 h 550446"/>
                <a:gd name="connsiteX42" fmla="*/ 421301 w 490689"/>
                <a:gd name="connsiteY42" fmla="*/ 15085 h 550446"/>
                <a:gd name="connsiteX43" fmla="*/ 422730 w 490689"/>
                <a:gd name="connsiteY43" fmla="*/ 16800 h 550446"/>
                <a:gd name="connsiteX44" fmla="*/ 425492 w 490689"/>
                <a:gd name="connsiteY44" fmla="*/ 26134 h 55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90689" h="550446">
                  <a:moveTo>
                    <a:pt x="489024" y="703"/>
                  </a:moveTo>
                  <a:cubicBezTo>
                    <a:pt x="489596" y="417"/>
                    <a:pt x="490072" y="512"/>
                    <a:pt x="490453" y="893"/>
                  </a:cubicBezTo>
                  <a:cubicBezTo>
                    <a:pt x="490929" y="1369"/>
                    <a:pt x="490643" y="2131"/>
                    <a:pt x="489976" y="2417"/>
                  </a:cubicBezTo>
                  <a:cubicBezTo>
                    <a:pt x="484642" y="4227"/>
                    <a:pt x="480451" y="5370"/>
                    <a:pt x="477308" y="5751"/>
                  </a:cubicBezTo>
                  <a:cubicBezTo>
                    <a:pt x="459592" y="8037"/>
                    <a:pt x="446638" y="9942"/>
                    <a:pt x="438446" y="11370"/>
                  </a:cubicBezTo>
                  <a:cubicBezTo>
                    <a:pt x="437303" y="11561"/>
                    <a:pt x="436541" y="10418"/>
                    <a:pt x="437113" y="9561"/>
                  </a:cubicBezTo>
                  <a:cubicBezTo>
                    <a:pt x="439780" y="5084"/>
                    <a:pt x="443875" y="2131"/>
                    <a:pt x="449305" y="893"/>
                  </a:cubicBezTo>
                  <a:cubicBezTo>
                    <a:pt x="453591" y="-59"/>
                    <a:pt x="457687" y="-250"/>
                    <a:pt x="461497" y="321"/>
                  </a:cubicBezTo>
                  <a:cubicBezTo>
                    <a:pt x="465402" y="988"/>
                    <a:pt x="469402" y="1179"/>
                    <a:pt x="473308" y="1179"/>
                  </a:cubicBezTo>
                  <a:cubicBezTo>
                    <a:pt x="477975" y="1083"/>
                    <a:pt x="482547" y="988"/>
                    <a:pt x="487309" y="1083"/>
                  </a:cubicBezTo>
                  <a:cubicBezTo>
                    <a:pt x="487881" y="1083"/>
                    <a:pt x="488452" y="988"/>
                    <a:pt x="489024" y="703"/>
                  </a:cubicBezTo>
                  <a:lnTo>
                    <a:pt x="489024" y="703"/>
                  </a:lnTo>
                  <a:close/>
                  <a:moveTo>
                    <a:pt x="425492" y="26229"/>
                  </a:moveTo>
                  <a:cubicBezTo>
                    <a:pt x="420825" y="53376"/>
                    <a:pt x="418444" y="72426"/>
                    <a:pt x="418253" y="83189"/>
                  </a:cubicBezTo>
                  <a:cubicBezTo>
                    <a:pt x="417967" y="101953"/>
                    <a:pt x="416920" y="119003"/>
                    <a:pt x="415300" y="134624"/>
                  </a:cubicBezTo>
                  <a:cubicBezTo>
                    <a:pt x="414062" y="145673"/>
                    <a:pt x="413396" y="154245"/>
                    <a:pt x="413205" y="160341"/>
                  </a:cubicBezTo>
                  <a:cubicBezTo>
                    <a:pt x="413014" y="166533"/>
                    <a:pt x="412348" y="172057"/>
                    <a:pt x="411205" y="176915"/>
                  </a:cubicBezTo>
                  <a:cubicBezTo>
                    <a:pt x="406156" y="257782"/>
                    <a:pt x="189177" y="351222"/>
                    <a:pt x="131170" y="420469"/>
                  </a:cubicBezTo>
                  <a:cubicBezTo>
                    <a:pt x="129646" y="423708"/>
                    <a:pt x="128979" y="427613"/>
                    <a:pt x="129265" y="432376"/>
                  </a:cubicBezTo>
                  <a:lnTo>
                    <a:pt x="136885" y="451711"/>
                  </a:lnTo>
                  <a:cubicBezTo>
                    <a:pt x="136599" y="458188"/>
                    <a:pt x="138694" y="464951"/>
                    <a:pt x="143171" y="471904"/>
                  </a:cubicBezTo>
                  <a:cubicBezTo>
                    <a:pt x="146696" y="480667"/>
                    <a:pt x="149648" y="489621"/>
                    <a:pt x="151934" y="498765"/>
                  </a:cubicBezTo>
                  <a:cubicBezTo>
                    <a:pt x="153363" y="504385"/>
                    <a:pt x="155268" y="509337"/>
                    <a:pt x="157744" y="513814"/>
                  </a:cubicBezTo>
                  <a:cubicBezTo>
                    <a:pt x="171556" y="547723"/>
                    <a:pt x="117835" y="550962"/>
                    <a:pt x="112024" y="550390"/>
                  </a:cubicBezTo>
                  <a:cubicBezTo>
                    <a:pt x="105547" y="542961"/>
                    <a:pt x="99547" y="536770"/>
                    <a:pt x="94117" y="531816"/>
                  </a:cubicBezTo>
                  <a:cubicBezTo>
                    <a:pt x="86402" y="524673"/>
                    <a:pt x="79925" y="515338"/>
                    <a:pt x="74591" y="507623"/>
                  </a:cubicBezTo>
                  <a:cubicBezTo>
                    <a:pt x="73639" y="506289"/>
                    <a:pt x="70972" y="504385"/>
                    <a:pt x="66495" y="501813"/>
                  </a:cubicBezTo>
                  <a:cubicBezTo>
                    <a:pt x="61923" y="499146"/>
                    <a:pt x="58875" y="497241"/>
                    <a:pt x="57446" y="496003"/>
                  </a:cubicBezTo>
                  <a:cubicBezTo>
                    <a:pt x="45445" y="485715"/>
                    <a:pt x="42111" y="472571"/>
                    <a:pt x="39539" y="457236"/>
                  </a:cubicBezTo>
                  <a:cubicBezTo>
                    <a:pt x="39254" y="455426"/>
                    <a:pt x="38015" y="453997"/>
                    <a:pt x="36396" y="453235"/>
                  </a:cubicBezTo>
                  <a:cubicBezTo>
                    <a:pt x="30586" y="450568"/>
                    <a:pt x="25823" y="446949"/>
                    <a:pt x="22108" y="442472"/>
                  </a:cubicBezTo>
                  <a:cubicBezTo>
                    <a:pt x="17346" y="436662"/>
                    <a:pt x="11917" y="428661"/>
                    <a:pt x="5821" y="418374"/>
                  </a:cubicBezTo>
                  <a:cubicBezTo>
                    <a:pt x="-27231" y="362748"/>
                    <a:pt x="89736" y="313885"/>
                    <a:pt x="124121" y="297311"/>
                  </a:cubicBezTo>
                  <a:cubicBezTo>
                    <a:pt x="174413" y="259878"/>
                    <a:pt x="222896" y="187583"/>
                    <a:pt x="261376" y="163389"/>
                  </a:cubicBezTo>
                  <a:cubicBezTo>
                    <a:pt x="263567" y="160341"/>
                    <a:pt x="264901" y="155103"/>
                    <a:pt x="265377" y="147673"/>
                  </a:cubicBezTo>
                  <a:cubicBezTo>
                    <a:pt x="266806" y="124146"/>
                    <a:pt x="269473" y="103096"/>
                    <a:pt x="270711" y="79570"/>
                  </a:cubicBezTo>
                  <a:cubicBezTo>
                    <a:pt x="271187" y="70235"/>
                    <a:pt x="271949" y="59948"/>
                    <a:pt x="273092" y="48804"/>
                  </a:cubicBezTo>
                  <a:cubicBezTo>
                    <a:pt x="274140" y="38898"/>
                    <a:pt x="275092" y="28611"/>
                    <a:pt x="275855" y="18038"/>
                  </a:cubicBezTo>
                  <a:cubicBezTo>
                    <a:pt x="284427" y="18895"/>
                    <a:pt x="310430" y="23848"/>
                    <a:pt x="319479" y="22705"/>
                  </a:cubicBezTo>
                  <a:lnTo>
                    <a:pt x="335481" y="20705"/>
                  </a:lnTo>
                  <a:cubicBezTo>
                    <a:pt x="341672" y="20133"/>
                    <a:pt x="358627" y="18705"/>
                    <a:pt x="386249" y="16324"/>
                  </a:cubicBezTo>
                  <a:cubicBezTo>
                    <a:pt x="393488" y="15752"/>
                    <a:pt x="401870" y="15847"/>
                    <a:pt x="411395" y="16514"/>
                  </a:cubicBezTo>
                  <a:cubicBezTo>
                    <a:pt x="415015" y="16800"/>
                    <a:pt x="418253" y="16324"/>
                    <a:pt x="421301" y="15085"/>
                  </a:cubicBezTo>
                  <a:cubicBezTo>
                    <a:pt x="423968" y="14037"/>
                    <a:pt x="424444" y="14609"/>
                    <a:pt x="422730" y="16800"/>
                  </a:cubicBezTo>
                  <a:cubicBezTo>
                    <a:pt x="418444" y="22324"/>
                    <a:pt x="419301" y="25372"/>
                    <a:pt x="425492" y="26134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3" name="Freeform: Shape 16232">
              <a:extLst>
                <a:ext uri="{FF2B5EF4-FFF2-40B4-BE49-F238E27FC236}">
                  <a16:creationId xmlns:a16="http://schemas.microsoft.com/office/drawing/2014/main" id="{4A5091C7-4C53-BD99-AC02-B5E3FC90EA0D}"/>
                </a:ext>
              </a:extLst>
            </p:cNvPr>
            <p:cNvSpPr/>
            <p:nvPr/>
          </p:nvSpPr>
          <p:spPr>
            <a:xfrm>
              <a:off x="4309776" y="3276046"/>
              <a:ext cx="742964" cy="957444"/>
            </a:xfrm>
            <a:custGeom>
              <a:avLst/>
              <a:gdLst>
                <a:gd name="connsiteX0" fmla="*/ 680466 w 742964"/>
                <a:gd name="connsiteY0" fmla="*/ 725121 h 957444"/>
                <a:gd name="connsiteX1" fmla="*/ 680085 w 742964"/>
                <a:gd name="connsiteY1" fmla="*/ 725025 h 957444"/>
                <a:gd name="connsiteX2" fmla="*/ 680466 w 742964"/>
                <a:gd name="connsiteY2" fmla="*/ 725121 h 957444"/>
                <a:gd name="connsiteX3" fmla="*/ 680466 w 742964"/>
                <a:gd name="connsiteY3" fmla="*/ 725121 h 957444"/>
                <a:gd name="connsiteX4" fmla="*/ 573405 w 742964"/>
                <a:gd name="connsiteY4" fmla="*/ 218867 h 957444"/>
                <a:gd name="connsiteX5" fmla="*/ 542544 w 742964"/>
                <a:gd name="connsiteY5" fmla="*/ 140953 h 957444"/>
                <a:gd name="connsiteX6" fmla="*/ 533495 w 742964"/>
                <a:gd name="connsiteY6" fmla="*/ 120188 h 957444"/>
                <a:gd name="connsiteX7" fmla="*/ 530162 w 742964"/>
                <a:gd name="connsiteY7" fmla="*/ 109615 h 957444"/>
                <a:gd name="connsiteX8" fmla="*/ 524351 w 742964"/>
                <a:gd name="connsiteY8" fmla="*/ 99709 h 957444"/>
                <a:gd name="connsiteX9" fmla="*/ 506921 w 742964"/>
                <a:gd name="connsiteY9" fmla="*/ 100090 h 957444"/>
                <a:gd name="connsiteX10" fmla="*/ 488156 w 742964"/>
                <a:gd name="connsiteY10" fmla="*/ 101995 h 957444"/>
                <a:gd name="connsiteX11" fmla="*/ 467106 w 742964"/>
                <a:gd name="connsiteY11" fmla="*/ 93994 h 957444"/>
                <a:gd name="connsiteX12" fmla="*/ 448913 w 742964"/>
                <a:gd name="connsiteY12" fmla="*/ 85422 h 957444"/>
                <a:gd name="connsiteX13" fmla="*/ 434340 w 742964"/>
                <a:gd name="connsiteY13" fmla="*/ 79421 h 957444"/>
                <a:gd name="connsiteX14" fmla="*/ 419481 w 742964"/>
                <a:gd name="connsiteY14" fmla="*/ 73230 h 957444"/>
                <a:gd name="connsiteX15" fmla="*/ 378238 w 742964"/>
                <a:gd name="connsiteY15" fmla="*/ 47226 h 957444"/>
                <a:gd name="connsiteX16" fmla="*/ 358712 w 742964"/>
                <a:gd name="connsiteY16" fmla="*/ 30939 h 957444"/>
                <a:gd name="connsiteX17" fmla="*/ 340614 w 742964"/>
                <a:gd name="connsiteY17" fmla="*/ 9317 h 957444"/>
                <a:gd name="connsiteX18" fmla="*/ 328422 w 742964"/>
                <a:gd name="connsiteY18" fmla="*/ 2840 h 957444"/>
                <a:gd name="connsiteX19" fmla="*/ 326993 w 742964"/>
                <a:gd name="connsiteY19" fmla="*/ 1697 h 957444"/>
                <a:gd name="connsiteX20" fmla="*/ 326707 w 742964"/>
                <a:gd name="connsiteY20" fmla="*/ 173 h 957444"/>
                <a:gd name="connsiteX21" fmla="*/ 324326 w 742964"/>
                <a:gd name="connsiteY21" fmla="*/ 2554 h 957444"/>
                <a:gd name="connsiteX22" fmla="*/ 299085 w 742964"/>
                <a:gd name="connsiteY22" fmla="*/ 11222 h 957444"/>
                <a:gd name="connsiteX23" fmla="*/ 262128 w 742964"/>
                <a:gd name="connsiteY23" fmla="*/ 39892 h 957444"/>
                <a:gd name="connsiteX24" fmla="*/ 240506 w 742964"/>
                <a:gd name="connsiteY24" fmla="*/ 58657 h 957444"/>
                <a:gd name="connsiteX25" fmla="*/ 219932 w 742964"/>
                <a:gd name="connsiteY25" fmla="*/ 78659 h 957444"/>
                <a:gd name="connsiteX26" fmla="*/ 201644 w 742964"/>
                <a:gd name="connsiteY26" fmla="*/ 104186 h 957444"/>
                <a:gd name="connsiteX27" fmla="*/ 171355 w 742964"/>
                <a:gd name="connsiteY27" fmla="*/ 147144 h 957444"/>
                <a:gd name="connsiteX28" fmla="*/ 160020 w 742964"/>
                <a:gd name="connsiteY28" fmla="*/ 167527 h 957444"/>
                <a:gd name="connsiteX29" fmla="*/ 122968 w 742964"/>
                <a:gd name="connsiteY29" fmla="*/ 241632 h 957444"/>
                <a:gd name="connsiteX30" fmla="*/ 113347 w 742964"/>
                <a:gd name="connsiteY30" fmla="*/ 270016 h 957444"/>
                <a:gd name="connsiteX31" fmla="*/ 110109 w 742964"/>
                <a:gd name="connsiteY31" fmla="*/ 283256 h 957444"/>
                <a:gd name="connsiteX32" fmla="*/ 105251 w 742964"/>
                <a:gd name="connsiteY32" fmla="*/ 296115 h 957444"/>
                <a:gd name="connsiteX33" fmla="*/ 99917 w 742964"/>
                <a:gd name="connsiteY33" fmla="*/ 315927 h 957444"/>
                <a:gd name="connsiteX34" fmla="*/ 90106 w 742964"/>
                <a:gd name="connsiteY34" fmla="*/ 351931 h 957444"/>
                <a:gd name="connsiteX35" fmla="*/ 65341 w 742964"/>
                <a:gd name="connsiteY35" fmla="*/ 416416 h 957444"/>
                <a:gd name="connsiteX36" fmla="*/ 53245 w 742964"/>
                <a:gd name="connsiteY36" fmla="*/ 458992 h 957444"/>
                <a:gd name="connsiteX37" fmla="*/ 45625 w 742964"/>
                <a:gd name="connsiteY37" fmla="*/ 484043 h 957444"/>
                <a:gd name="connsiteX38" fmla="*/ 28765 w 742964"/>
                <a:gd name="connsiteY38" fmla="*/ 528620 h 957444"/>
                <a:gd name="connsiteX39" fmla="*/ 22670 w 742964"/>
                <a:gd name="connsiteY39" fmla="*/ 549099 h 957444"/>
                <a:gd name="connsiteX40" fmla="*/ 11716 w 742964"/>
                <a:gd name="connsiteY40" fmla="*/ 577102 h 957444"/>
                <a:gd name="connsiteX41" fmla="*/ 0 w 742964"/>
                <a:gd name="connsiteY41" fmla="*/ 604915 h 957444"/>
                <a:gd name="connsiteX42" fmla="*/ 4191 w 742964"/>
                <a:gd name="connsiteY42" fmla="*/ 610916 h 957444"/>
                <a:gd name="connsiteX43" fmla="*/ 55245 w 742964"/>
                <a:gd name="connsiteY43" fmla="*/ 469375 h 957444"/>
                <a:gd name="connsiteX44" fmla="*/ 57245 w 742964"/>
                <a:gd name="connsiteY44" fmla="*/ 468136 h 957444"/>
                <a:gd name="connsiteX45" fmla="*/ 58198 w 742964"/>
                <a:gd name="connsiteY45" fmla="*/ 468136 h 957444"/>
                <a:gd name="connsiteX46" fmla="*/ 58960 w 742964"/>
                <a:gd name="connsiteY46" fmla="*/ 469184 h 957444"/>
                <a:gd name="connsiteX47" fmla="*/ 53721 w 742964"/>
                <a:gd name="connsiteY47" fmla="*/ 486900 h 957444"/>
                <a:gd name="connsiteX48" fmla="*/ 37433 w 742964"/>
                <a:gd name="connsiteY48" fmla="*/ 532335 h 957444"/>
                <a:gd name="connsiteX49" fmla="*/ 29242 w 742964"/>
                <a:gd name="connsiteY49" fmla="*/ 558909 h 957444"/>
                <a:gd name="connsiteX50" fmla="*/ 21241 w 742964"/>
                <a:gd name="connsiteY50" fmla="*/ 598153 h 957444"/>
                <a:gd name="connsiteX51" fmla="*/ 26003 w 742964"/>
                <a:gd name="connsiteY51" fmla="*/ 607201 h 957444"/>
                <a:gd name="connsiteX52" fmla="*/ 40005 w 742964"/>
                <a:gd name="connsiteY52" fmla="*/ 614440 h 957444"/>
                <a:gd name="connsiteX53" fmla="*/ 40196 w 742964"/>
                <a:gd name="connsiteY53" fmla="*/ 615869 h 957444"/>
                <a:gd name="connsiteX54" fmla="*/ 37910 w 742964"/>
                <a:gd name="connsiteY54" fmla="*/ 617107 h 957444"/>
                <a:gd name="connsiteX55" fmla="*/ 37529 w 742964"/>
                <a:gd name="connsiteY55" fmla="*/ 619393 h 957444"/>
                <a:gd name="connsiteX56" fmla="*/ 44958 w 742964"/>
                <a:gd name="connsiteY56" fmla="*/ 623299 h 957444"/>
                <a:gd name="connsiteX57" fmla="*/ 76010 w 742964"/>
                <a:gd name="connsiteY57" fmla="*/ 625680 h 957444"/>
                <a:gd name="connsiteX58" fmla="*/ 85820 w 742964"/>
                <a:gd name="connsiteY58" fmla="*/ 622251 h 957444"/>
                <a:gd name="connsiteX59" fmla="*/ 88011 w 742964"/>
                <a:gd name="connsiteY59" fmla="*/ 621393 h 957444"/>
                <a:gd name="connsiteX60" fmla="*/ 89440 w 742964"/>
                <a:gd name="connsiteY60" fmla="*/ 621870 h 957444"/>
                <a:gd name="connsiteX61" fmla="*/ 90106 w 742964"/>
                <a:gd name="connsiteY61" fmla="*/ 623870 h 957444"/>
                <a:gd name="connsiteX62" fmla="*/ 89726 w 742964"/>
                <a:gd name="connsiteY62" fmla="*/ 628061 h 957444"/>
                <a:gd name="connsiteX63" fmla="*/ 92202 w 742964"/>
                <a:gd name="connsiteY63" fmla="*/ 630061 h 957444"/>
                <a:gd name="connsiteX64" fmla="*/ 93250 w 742964"/>
                <a:gd name="connsiteY64" fmla="*/ 630061 h 957444"/>
                <a:gd name="connsiteX65" fmla="*/ 98965 w 742964"/>
                <a:gd name="connsiteY65" fmla="*/ 616345 h 957444"/>
                <a:gd name="connsiteX66" fmla="*/ 104585 w 742964"/>
                <a:gd name="connsiteY66" fmla="*/ 602725 h 957444"/>
                <a:gd name="connsiteX67" fmla="*/ 117253 w 742964"/>
                <a:gd name="connsiteY67" fmla="*/ 579103 h 957444"/>
                <a:gd name="connsiteX68" fmla="*/ 137160 w 742964"/>
                <a:gd name="connsiteY68" fmla="*/ 527572 h 957444"/>
                <a:gd name="connsiteX69" fmla="*/ 160020 w 742964"/>
                <a:gd name="connsiteY69" fmla="*/ 473089 h 957444"/>
                <a:gd name="connsiteX70" fmla="*/ 174403 w 742964"/>
                <a:gd name="connsiteY70" fmla="*/ 446133 h 957444"/>
                <a:gd name="connsiteX71" fmla="*/ 189929 w 742964"/>
                <a:gd name="connsiteY71" fmla="*/ 419749 h 957444"/>
                <a:gd name="connsiteX72" fmla="*/ 215455 w 742964"/>
                <a:gd name="connsiteY72" fmla="*/ 385936 h 957444"/>
                <a:gd name="connsiteX73" fmla="*/ 219265 w 742964"/>
                <a:gd name="connsiteY73" fmla="*/ 386983 h 957444"/>
                <a:gd name="connsiteX74" fmla="*/ 224028 w 742964"/>
                <a:gd name="connsiteY74" fmla="*/ 405462 h 957444"/>
                <a:gd name="connsiteX75" fmla="*/ 228029 w 742964"/>
                <a:gd name="connsiteY75" fmla="*/ 424131 h 957444"/>
                <a:gd name="connsiteX76" fmla="*/ 230029 w 742964"/>
                <a:gd name="connsiteY76" fmla="*/ 458611 h 957444"/>
                <a:gd name="connsiteX77" fmla="*/ 228981 w 742964"/>
                <a:gd name="connsiteY77" fmla="*/ 483186 h 957444"/>
                <a:gd name="connsiteX78" fmla="*/ 230505 w 742964"/>
                <a:gd name="connsiteY78" fmla="*/ 506712 h 957444"/>
                <a:gd name="connsiteX79" fmla="*/ 231648 w 742964"/>
                <a:gd name="connsiteY79" fmla="*/ 544813 h 957444"/>
                <a:gd name="connsiteX80" fmla="*/ 231457 w 742964"/>
                <a:gd name="connsiteY80" fmla="*/ 585103 h 957444"/>
                <a:gd name="connsiteX81" fmla="*/ 229553 w 742964"/>
                <a:gd name="connsiteY81" fmla="*/ 615202 h 957444"/>
                <a:gd name="connsiteX82" fmla="*/ 225171 w 742964"/>
                <a:gd name="connsiteY82" fmla="*/ 693688 h 957444"/>
                <a:gd name="connsiteX83" fmla="*/ 220885 w 742964"/>
                <a:gd name="connsiteY83" fmla="*/ 746647 h 957444"/>
                <a:gd name="connsiteX84" fmla="*/ 218027 w 742964"/>
                <a:gd name="connsiteY84" fmla="*/ 797511 h 957444"/>
                <a:gd name="connsiteX85" fmla="*/ 216218 w 742964"/>
                <a:gd name="connsiteY85" fmla="*/ 915621 h 957444"/>
                <a:gd name="connsiteX86" fmla="*/ 216694 w 742964"/>
                <a:gd name="connsiteY86" fmla="*/ 942386 h 957444"/>
                <a:gd name="connsiteX87" fmla="*/ 218885 w 742964"/>
                <a:gd name="connsiteY87" fmla="*/ 945148 h 957444"/>
                <a:gd name="connsiteX88" fmla="*/ 632841 w 742964"/>
                <a:gd name="connsiteY88" fmla="*/ 889332 h 957444"/>
                <a:gd name="connsiteX89" fmla="*/ 607124 w 742964"/>
                <a:gd name="connsiteY89" fmla="*/ 778651 h 957444"/>
                <a:gd name="connsiteX90" fmla="*/ 602361 w 742964"/>
                <a:gd name="connsiteY90" fmla="*/ 750934 h 957444"/>
                <a:gd name="connsiteX91" fmla="*/ 593408 w 742964"/>
                <a:gd name="connsiteY91" fmla="*/ 705690 h 957444"/>
                <a:gd name="connsiteX92" fmla="*/ 591693 w 742964"/>
                <a:gd name="connsiteY92" fmla="*/ 693117 h 957444"/>
                <a:gd name="connsiteX93" fmla="*/ 588359 w 742964"/>
                <a:gd name="connsiteY93" fmla="*/ 676353 h 957444"/>
                <a:gd name="connsiteX94" fmla="*/ 582168 w 742964"/>
                <a:gd name="connsiteY94" fmla="*/ 640634 h 957444"/>
                <a:gd name="connsiteX95" fmla="*/ 581978 w 742964"/>
                <a:gd name="connsiteY95" fmla="*/ 635967 h 957444"/>
                <a:gd name="connsiteX96" fmla="*/ 581978 w 742964"/>
                <a:gd name="connsiteY96" fmla="*/ 631300 h 957444"/>
                <a:gd name="connsiteX97" fmla="*/ 575977 w 742964"/>
                <a:gd name="connsiteY97" fmla="*/ 587961 h 957444"/>
                <a:gd name="connsiteX98" fmla="*/ 572548 w 742964"/>
                <a:gd name="connsiteY98" fmla="*/ 553957 h 957444"/>
                <a:gd name="connsiteX99" fmla="*/ 569405 w 742964"/>
                <a:gd name="connsiteY99" fmla="*/ 519857 h 957444"/>
                <a:gd name="connsiteX100" fmla="*/ 566452 w 742964"/>
                <a:gd name="connsiteY100" fmla="*/ 496140 h 957444"/>
                <a:gd name="connsiteX101" fmla="*/ 562737 w 742964"/>
                <a:gd name="connsiteY101" fmla="*/ 472327 h 957444"/>
                <a:gd name="connsiteX102" fmla="*/ 560927 w 742964"/>
                <a:gd name="connsiteY102" fmla="*/ 464326 h 957444"/>
                <a:gd name="connsiteX103" fmla="*/ 562547 w 742964"/>
                <a:gd name="connsiteY103" fmla="*/ 453658 h 957444"/>
                <a:gd name="connsiteX104" fmla="*/ 559784 w 742964"/>
                <a:gd name="connsiteY104" fmla="*/ 441180 h 957444"/>
                <a:gd name="connsiteX105" fmla="*/ 560165 w 742964"/>
                <a:gd name="connsiteY105" fmla="*/ 440133 h 957444"/>
                <a:gd name="connsiteX106" fmla="*/ 560927 w 742964"/>
                <a:gd name="connsiteY106" fmla="*/ 439942 h 957444"/>
                <a:gd name="connsiteX107" fmla="*/ 561689 w 742964"/>
                <a:gd name="connsiteY107" fmla="*/ 440228 h 957444"/>
                <a:gd name="connsiteX108" fmla="*/ 586359 w 742964"/>
                <a:gd name="connsiteY108" fmla="*/ 479566 h 957444"/>
                <a:gd name="connsiteX109" fmla="*/ 602647 w 742964"/>
                <a:gd name="connsiteY109" fmla="*/ 520714 h 957444"/>
                <a:gd name="connsiteX110" fmla="*/ 613601 w 742964"/>
                <a:gd name="connsiteY110" fmla="*/ 544908 h 957444"/>
                <a:gd name="connsiteX111" fmla="*/ 634746 w 742964"/>
                <a:gd name="connsiteY111" fmla="*/ 603582 h 957444"/>
                <a:gd name="connsiteX112" fmla="*/ 649033 w 742964"/>
                <a:gd name="connsiteY112" fmla="*/ 639586 h 957444"/>
                <a:gd name="connsiteX113" fmla="*/ 676370 w 742964"/>
                <a:gd name="connsiteY113" fmla="*/ 696450 h 957444"/>
                <a:gd name="connsiteX114" fmla="*/ 681799 w 742964"/>
                <a:gd name="connsiteY114" fmla="*/ 704737 h 957444"/>
                <a:gd name="connsiteX115" fmla="*/ 683800 w 742964"/>
                <a:gd name="connsiteY115" fmla="*/ 708642 h 957444"/>
                <a:gd name="connsiteX116" fmla="*/ 687991 w 742964"/>
                <a:gd name="connsiteY116" fmla="*/ 710929 h 957444"/>
                <a:gd name="connsiteX117" fmla="*/ 709136 w 742964"/>
                <a:gd name="connsiteY117" fmla="*/ 707023 h 957444"/>
                <a:gd name="connsiteX118" fmla="*/ 724567 w 742964"/>
                <a:gd name="connsiteY118" fmla="*/ 703594 h 957444"/>
                <a:gd name="connsiteX119" fmla="*/ 725233 w 742964"/>
                <a:gd name="connsiteY119" fmla="*/ 703975 h 957444"/>
                <a:gd name="connsiteX120" fmla="*/ 725519 w 742964"/>
                <a:gd name="connsiteY120" fmla="*/ 704737 h 957444"/>
                <a:gd name="connsiteX121" fmla="*/ 724948 w 742964"/>
                <a:gd name="connsiteY121" fmla="*/ 705975 h 957444"/>
                <a:gd name="connsiteX122" fmla="*/ 687419 w 742964"/>
                <a:gd name="connsiteY122" fmla="*/ 721311 h 957444"/>
                <a:gd name="connsiteX123" fmla="*/ 686657 w 742964"/>
                <a:gd name="connsiteY123" fmla="*/ 721406 h 957444"/>
                <a:gd name="connsiteX124" fmla="*/ 680466 w 742964"/>
                <a:gd name="connsiteY124" fmla="*/ 720930 h 957444"/>
                <a:gd name="connsiteX125" fmla="*/ 680752 w 742964"/>
                <a:gd name="connsiteY125" fmla="*/ 722644 h 957444"/>
                <a:gd name="connsiteX126" fmla="*/ 680942 w 742964"/>
                <a:gd name="connsiteY126" fmla="*/ 724835 h 957444"/>
                <a:gd name="connsiteX127" fmla="*/ 682466 w 742964"/>
                <a:gd name="connsiteY127" fmla="*/ 725788 h 957444"/>
                <a:gd name="connsiteX128" fmla="*/ 723614 w 742964"/>
                <a:gd name="connsiteY128" fmla="*/ 711214 h 957444"/>
                <a:gd name="connsiteX129" fmla="*/ 726567 w 742964"/>
                <a:gd name="connsiteY129" fmla="*/ 710357 h 957444"/>
                <a:gd name="connsiteX130" fmla="*/ 741807 w 742964"/>
                <a:gd name="connsiteY130" fmla="*/ 707500 h 957444"/>
                <a:gd name="connsiteX131" fmla="*/ 742950 w 742964"/>
                <a:gd name="connsiteY131" fmla="*/ 706547 h 957444"/>
                <a:gd name="connsiteX132" fmla="*/ 739521 w 742964"/>
                <a:gd name="connsiteY132" fmla="*/ 692926 h 957444"/>
                <a:gd name="connsiteX133" fmla="*/ 724186 w 742964"/>
                <a:gd name="connsiteY133" fmla="*/ 659779 h 957444"/>
                <a:gd name="connsiteX134" fmla="*/ 695135 w 742964"/>
                <a:gd name="connsiteY134" fmla="*/ 580722 h 957444"/>
                <a:gd name="connsiteX135" fmla="*/ 680656 w 742964"/>
                <a:gd name="connsiteY135" fmla="*/ 539955 h 957444"/>
                <a:gd name="connsiteX136" fmla="*/ 668846 w 742964"/>
                <a:gd name="connsiteY136" fmla="*/ 498521 h 957444"/>
                <a:gd name="connsiteX137" fmla="*/ 647510 w 742964"/>
                <a:gd name="connsiteY137" fmla="*/ 424036 h 957444"/>
                <a:gd name="connsiteX138" fmla="*/ 632079 w 742964"/>
                <a:gd name="connsiteY138" fmla="*/ 375267 h 957444"/>
                <a:gd name="connsiteX139" fmla="*/ 615696 w 742964"/>
                <a:gd name="connsiteY139" fmla="*/ 320784 h 957444"/>
                <a:gd name="connsiteX140" fmla="*/ 607600 w 742964"/>
                <a:gd name="connsiteY140" fmla="*/ 296210 h 957444"/>
                <a:gd name="connsiteX141" fmla="*/ 573881 w 742964"/>
                <a:gd name="connsiteY141" fmla="*/ 218676 h 95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742964" h="957444">
                  <a:moveTo>
                    <a:pt x="680466" y="725121"/>
                  </a:moveTo>
                  <a:cubicBezTo>
                    <a:pt x="680466" y="725121"/>
                    <a:pt x="680276" y="725121"/>
                    <a:pt x="680085" y="725025"/>
                  </a:cubicBezTo>
                  <a:cubicBezTo>
                    <a:pt x="680180" y="725025"/>
                    <a:pt x="680276" y="725025"/>
                    <a:pt x="680466" y="725121"/>
                  </a:cubicBezTo>
                  <a:lnTo>
                    <a:pt x="680466" y="725121"/>
                  </a:lnTo>
                  <a:close/>
                  <a:moveTo>
                    <a:pt x="573405" y="218867"/>
                  </a:moveTo>
                  <a:cubicBezTo>
                    <a:pt x="564547" y="199531"/>
                    <a:pt x="554260" y="173528"/>
                    <a:pt x="542544" y="140953"/>
                  </a:cubicBezTo>
                  <a:cubicBezTo>
                    <a:pt x="539972" y="133713"/>
                    <a:pt x="537305" y="128189"/>
                    <a:pt x="533495" y="120188"/>
                  </a:cubicBezTo>
                  <a:cubicBezTo>
                    <a:pt x="532829" y="118759"/>
                    <a:pt x="531686" y="115235"/>
                    <a:pt x="530162" y="109615"/>
                  </a:cubicBezTo>
                  <a:cubicBezTo>
                    <a:pt x="529114" y="105710"/>
                    <a:pt x="527113" y="102471"/>
                    <a:pt x="524351" y="99709"/>
                  </a:cubicBezTo>
                  <a:lnTo>
                    <a:pt x="506921" y="100090"/>
                  </a:lnTo>
                  <a:cubicBezTo>
                    <a:pt x="500063" y="103615"/>
                    <a:pt x="493776" y="104281"/>
                    <a:pt x="488156" y="101995"/>
                  </a:cubicBezTo>
                  <a:cubicBezTo>
                    <a:pt x="475679" y="97137"/>
                    <a:pt x="468630" y="94470"/>
                    <a:pt x="467106" y="93994"/>
                  </a:cubicBezTo>
                  <a:cubicBezTo>
                    <a:pt x="460438" y="92089"/>
                    <a:pt x="454343" y="89232"/>
                    <a:pt x="448913" y="85422"/>
                  </a:cubicBezTo>
                  <a:cubicBezTo>
                    <a:pt x="446913" y="83993"/>
                    <a:pt x="442055" y="81993"/>
                    <a:pt x="434340" y="79421"/>
                  </a:cubicBezTo>
                  <a:cubicBezTo>
                    <a:pt x="429006" y="77611"/>
                    <a:pt x="424053" y="75516"/>
                    <a:pt x="419481" y="73230"/>
                  </a:cubicBezTo>
                  <a:cubicBezTo>
                    <a:pt x="405289" y="65895"/>
                    <a:pt x="391573" y="57228"/>
                    <a:pt x="378238" y="47226"/>
                  </a:cubicBezTo>
                  <a:cubicBezTo>
                    <a:pt x="372142" y="43893"/>
                    <a:pt x="365570" y="38559"/>
                    <a:pt x="358712" y="30939"/>
                  </a:cubicBezTo>
                  <a:cubicBezTo>
                    <a:pt x="350711" y="22080"/>
                    <a:pt x="344710" y="14937"/>
                    <a:pt x="340614" y="9317"/>
                  </a:cubicBezTo>
                  <a:cubicBezTo>
                    <a:pt x="339280" y="7507"/>
                    <a:pt x="335185" y="5316"/>
                    <a:pt x="328422" y="2840"/>
                  </a:cubicBezTo>
                  <a:cubicBezTo>
                    <a:pt x="327755" y="2650"/>
                    <a:pt x="327279" y="2268"/>
                    <a:pt x="326993" y="1697"/>
                  </a:cubicBezTo>
                  <a:cubicBezTo>
                    <a:pt x="326612" y="1125"/>
                    <a:pt x="326517" y="649"/>
                    <a:pt x="326707" y="173"/>
                  </a:cubicBezTo>
                  <a:cubicBezTo>
                    <a:pt x="325088" y="-399"/>
                    <a:pt x="324326" y="459"/>
                    <a:pt x="324326" y="2554"/>
                  </a:cubicBezTo>
                  <a:cubicBezTo>
                    <a:pt x="311182" y="6364"/>
                    <a:pt x="302800" y="9222"/>
                    <a:pt x="299085" y="11222"/>
                  </a:cubicBezTo>
                  <a:cubicBezTo>
                    <a:pt x="288512" y="17032"/>
                    <a:pt x="276225" y="26557"/>
                    <a:pt x="262128" y="39892"/>
                  </a:cubicBezTo>
                  <a:cubicBezTo>
                    <a:pt x="255841" y="45893"/>
                    <a:pt x="248603" y="52084"/>
                    <a:pt x="240506" y="58657"/>
                  </a:cubicBezTo>
                  <a:cubicBezTo>
                    <a:pt x="236411" y="61990"/>
                    <a:pt x="229553" y="68658"/>
                    <a:pt x="219932" y="78659"/>
                  </a:cubicBezTo>
                  <a:cubicBezTo>
                    <a:pt x="214694" y="84088"/>
                    <a:pt x="208597" y="92566"/>
                    <a:pt x="201644" y="104186"/>
                  </a:cubicBezTo>
                  <a:cubicBezTo>
                    <a:pt x="193167" y="118283"/>
                    <a:pt x="183071" y="132571"/>
                    <a:pt x="171355" y="147144"/>
                  </a:cubicBezTo>
                  <a:cubicBezTo>
                    <a:pt x="168497" y="150668"/>
                    <a:pt x="164782" y="157431"/>
                    <a:pt x="160020" y="167527"/>
                  </a:cubicBezTo>
                  <a:cubicBezTo>
                    <a:pt x="149066" y="190959"/>
                    <a:pt x="138017" y="211247"/>
                    <a:pt x="122968" y="241632"/>
                  </a:cubicBezTo>
                  <a:cubicBezTo>
                    <a:pt x="118301" y="251157"/>
                    <a:pt x="115062" y="260587"/>
                    <a:pt x="113347" y="270016"/>
                  </a:cubicBezTo>
                  <a:cubicBezTo>
                    <a:pt x="112300" y="276017"/>
                    <a:pt x="111252" y="280399"/>
                    <a:pt x="110109" y="283256"/>
                  </a:cubicBezTo>
                  <a:cubicBezTo>
                    <a:pt x="107442" y="290304"/>
                    <a:pt x="105823" y="294686"/>
                    <a:pt x="105251" y="296115"/>
                  </a:cubicBezTo>
                  <a:cubicBezTo>
                    <a:pt x="103632" y="300115"/>
                    <a:pt x="101822" y="306783"/>
                    <a:pt x="99917" y="315927"/>
                  </a:cubicBezTo>
                  <a:cubicBezTo>
                    <a:pt x="97346" y="328214"/>
                    <a:pt x="94107" y="340216"/>
                    <a:pt x="90106" y="351931"/>
                  </a:cubicBezTo>
                  <a:cubicBezTo>
                    <a:pt x="82677" y="373648"/>
                    <a:pt x="74390" y="395175"/>
                    <a:pt x="65341" y="416416"/>
                  </a:cubicBezTo>
                  <a:cubicBezTo>
                    <a:pt x="62865" y="422226"/>
                    <a:pt x="58864" y="436418"/>
                    <a:pt x="53245" y="458992"/>
                  </a:cubicBezTo>
                  <a:cubicBezTo>
                    <a:pt x="50959" y="468136"/>
                    <a:pt x="48387" y="476518"/>
                    <a:pt x="45625" y="484043"/>
                  </a:cubicBezTo>
                  <a:cubicBezTo>
                    <a:pt x="40957" y="496521"/>
                    <a:pt x="33338" y="513951"/>
                    <a:pt x="28765" y="528620"/>
                  </a:cubicBezTo>
                  <a:cubicBezTo>
                    <a:pt x="26670" y="535383"/>
                    <a:pt x="24574" y="542241"/>
                    <a:pt x="22670" y="549099"/>
                  </a:cubicBezTo>
                  <a:cubicBezTo>
                    <a:pt x="20764" y="555671"/>
                    <a:pt x="17145" y="565005"/>
                    <a:pt x="11716" y="577102"/>
                  </a:cubicBezTo>
                  <a:cubicBezTo>
                    <a:pt x="7715" y="586246"/>
                    <a:pt x="3715" y="595486"/>
                    <a:pt x="0" y="604915"/>
                  </a:cubicBezTo>
                  <a:cubicBezTo>
                    <a:pt x="381" y="607201"/>
                    <a:pt x="1810" y="609106"/>
                    <a:pt x="4191" y="610916"/>
                  </a:cubicBezTo>
                  <a:lnTo>
                    <a:pt x="55245" y="469375"/>
                  </a:lnTo>
                  <a:cubicBezTo>
                    <a:pt x="55531" y="468517"/>
                    <a:pt x="56197" y="468041"/>
                    <a:pt x="57245" y="468136"/>
                  </a:cubicBezTo>
                  <a:lnTo>
                    <a:pt x="58198" y="468136"/>
                  </a:lnTo>
                  <a:cubicBezTo>
                    <a:pt x="58864" y="468232"/>
                    <a:pt x="59150" y="468612"/>
                    <a:pt x="58960" y="469184"/>
                  </a:cubicBezTo>
                  <a:cubicBezTo>
                    <a:pt x="57626" y="475090"/>
                    <a:pt x="55816" y="480995"/>
                    <a:pt x="53721" y="486900"/>
                  </a:cubicBezTo>
                  <a:cubicBezTo>
                    <a:pt x="44101" y="513856"/>
                    <a:pt x="38671" y="529001"/>
                    <a:pt x="37433" y="532335"/>
                  </a:cubicBezTo>
                  <a:cubicBezTo>
                    <a:pt x="34099" y="541003"/>
                    <a:pt x="31432" y="549861"/>
                    <a:pt x="29242" y="558909"/>
                  </a:cubicBezTo>
                  <a:cubicBezTo>
                    <a:pt x="28861" y="560529"/>
                    <a:pt x="26194" y="573578"/>
                    <a:pt x="21241" y="598153"/>
                  </a:cubicBezTo>
                  <a:cubicBezTo>
                    <a:pt x="20383" y="602153"/>
                    <a:pt x="22003" y="605201"/>
                    <a:pt x="26003" y="607201"/>
                  </a:cubicBezTo>
                  <a:cubicBezTo>
                    <a:pt x="34099" y="611297"/>
                    <a:pt x="38671" y="613678"/>
                    <a:pt x="40005" y="614440"/>
                  </a:cubicBezTo>
                  <a:cubicBezTo>
                    <a:pt x="40481" y="614726"/>
                    <a:pt x="40577" y="615488"/>
                    <a:pt x="40196" y="615869"/>
                  </a:cubicBezTo>
                  <a:cubicBezTo>
                    <a:pt x="39719" y="616345"/>
                    <a:pt x="38957" y="616726"/>
                    <a:pt x="37910" y="617107"/>
                  </a:cubicBezTo>
                  <a:cubicBezTo>
                    <a:pt x="36862" y="617488"/>
                    <a:pt x="36671" y="618726"/>
                    <a:pt x="37529" y="619393"/>
                  </a:cubicBezTo>
                  <a:cubicBezTo>
                    <a:pt x="40291" y="621489"/>
                    <a:pt x="41720" y="622917"/>
                    <a:pt x="44958" y="623299"/>
                  </a:cubicBezTo>
                  <a:cubicBezTo>
                    <a:pt x="54578" y="624442"/>
                    <a:pt x="64961" y="625204"/>
                    <a:pt x="76010" y="625680"/>
                  </a:cubicBezTo>
                  <a:cubicBezTo>
                    <a:pt x="80296" y="625870"/>
                    <a:pt x="83534" y="624727"/>
                    <a:pt x="85820" y="622251"/>
                  </a:cubicBezTo>
                  <a:cubicBezTo>
                    <a:pt x="86392" y="621584"/>
                    <a:pt x="87154" y="621298"/>
                    <a:pt x="88011" y="621393"/>
                  </a:cubicBezTo>
                  <a:cubicBezTo>
                    <a:pt x="88582" y="621393"/>
                    <a:pt x="89059" y="621584"/>
                    <a:pt x="89440" y="621870"/>
                  </a:cubicBezTo>
                  <a:cubicBezTo>
                    <a:pt x="90202" y="622346"/>
                    <a:pt x="90392" y="623013"/>
                    <a:pt x="90106" y="623870"/>
                  </a:cubicBezTo>
                  <a:cubicBezTo>
                    <a:pt x="89630" y="625299"/>
                    <a:pt x="89440" y="626632"/>
                    <a:pt x="89726" y="628061"/>
                  </a:cubicBezTo>
                  <a:cubicBezTo>
                    <a:pt x="91916" y="628251"/>
                    <a:pt x="92678" y="628918"/>
                    <a:pt x="92202" y="630061"/>
                  </a:cubicBezTo>
                  <a:lnTo>
                    <a:pt x="93250" y="630061"/>
                  </a:lnTo>
                  <a:cubicBezTo>
                    <a:pt x="95440" y="625584"/>
                    <a:pt x="97346" y="621013"/>
                    <a:pt x="98965" y="616345"/>
                  </a:cubicBezTo>
                  <a:cubicBezTo>
                    <a:pt x="100870" y="610725"/>
                    <a:pt x="102775" y="606154"/>
                    <a:pt x="104585" y="602725"/>
                  </a:cubicBezTo>
                  <a:cubicBezTo>
                    <a:pt x="108776" y="594819"/>
                    <a:pt x="112966" y="587008"/>
                    <a:pt x="117253" y="579103"/>
                  </a:cubicBezTo>
                  <a:cubicBezTo>
                    <a:pt x="120587" y="573102"/>
                    <a:pt x="127159" y="555862"/>
                    <a:pt x="137160" y="527572"/>
                  </a:cubicBezTo>
                  <a:cubicBezTo>
                    <a:pt x="144304" y="507284"/>
                    <a:pt x="150781" y="493092"/>
                    <a:pt x="160020" y="473089"/>
                  </a:cubicBezTo>
                  <a:cubicBezTo>
                    <a:pt x="164306" y="463850"/>
                    <a:pt x="169069" y="454896"/>
                    <a:pt x="174403" y="446133"/>
                  </a:cubicBezTo>
                  <a:cubicBezTo>
                    <a:pt x="177737" y="440704"/>
                    <a:pt x="182880" y="431941"/>
                    <a:pt x="189929" y="419749"/>
                  </a:cubicBezTo>
                  <a:cubicBezTo>
                    <a:pt x="197072" y="407462"/>
                    <a:pt x="205645" y="396222"/>
                    <a:pt x="215455" y="385936"/>
                  </a:cubicBezTo>
                  <a:cubicBezTo>
                    <a:pt x="216694" y="384697"/>
                    <a:pt x="218885" y="385269"/>
                    <a:pt x="219265" y="386983"/>
                  </a:cubicBezTo>
                  <a:cubicBezTo>
                    <a:pt x="220694" y="393841"/>
                    <a:pt x="222313" y="399937"/>
                    <a:pt x="224028" y="405462"/>
                  </a:cubicBezTo>
                  <a:cubicBezTo>
                    <a:pt x="226219" y="412510"/>
                    <a:pt x="227552" y="418701"/>
                    <a:pt x="228029" y="424131"/>
                  </a:cubicBezTo>
                  <a:cubicBezTo>
                    <a:pt x="229838" y="444324"/>
                    <a:pt x="230505" y="455849"/>
                    <a:pt x="230029" y="458611"/>
                  </a:cubicBezTo>
                  <a:cubicBezTo>
                    <a:pt x="228695" y="466803"/>
                    <a:pt x="228410" y="474994"/>
                    <a:pt x="228981" y="483186"/>
                  </a:cubicBezTo>
                  <a:cubicBezTo>
                    <a:pt x="229933" y="496902"/>
                    <a:pt x="230505" y="504808"/>
                    <a:pt x="230505" y="506712"/>
                  </a:cubicBezTo>
                  <a:cubicBezTo>
                    <a:pt x="230505" y="519000"/>
                    <a:pt x="230981" y="531763"/>
                    <a:pt x="231648" y="544813"/>
                  </a:cubicBezTo>
                  <a:cubicBezTo>
                    <a:pt x="232315" y="558814"/>
                    <a:pt x="231838" y="569863"/>
                    <a:pt x="231457" y="585103"/>
                  </a:cubicBezTo>
                  <a:cubicBezTo>
                    <a:pt x="231172" y="593104"/>
                    <a:pt x="230600" y="603201"/>
                    <a:pt x="229553" y="615202"/>
                  </a:cubicBezTo>
                  <a:cubicBezTo>
                    <a:pt x="227457" y="641301"/>
                    <a:pt x="225933" y="667495"/>
                    <a:pt x="225171" y="693688"/>
                  </a:cubicBezTo>
                  <a:cubicBezTo>
                    <a:pt x="224885" y="702546"/>
                    <a:pt x="223456" y="720168"/>
                    <a:pt x="220885" y="746647"/>
                  </a:cubicBezTo>
                  <a:cubicBezTo>
                    <a:pt x="219075" y="765602"/>
                    <a:pt x="218122" y="782557"/>
                    <a:pt x="218027" y="797511"/>
                  </a:cubicBezTo>
                  <a:cubicBezTo>
                    <a:pt x="218027" y="835134"/>
                    <a:pt x="217456" y="874568"/>
                    <a:pt x="216218" y="915621"/>
                  </a:cubicBezTo>
                  <a:cubicBezTo>
                    <a:pt x="215932" y="924288"/>
                    <a:pt x="216884" y="933433"/>
                    <a:pt x="216694" y="942386"/>
                  </a:cubicBezTo>
                  <a:cubicBezTo>
                    <a:pt x="216694" y="943624"/>
                    <a:pt x="217551" y="944767"/>
                    <a:pt x="218885" y="945148"/>
                  </a:cubicBezTo>
                  <a:cubicBezTo>
                    <a:pt x="247460" y="951149"/>
                    <a:pt x="637222" y="989821"/>
                    <a:pt x="632841" y="889332"/>
                  </a:cubicBezTo>
                  <a:cubicBezTo>
                    <a:pt x="632841" y="868663"/>
                    <a:pt x="610743" y="808179"/>
                    <a:pt x="607124" y="778651"/>
                  </a:cubicBezTo>
                  <a:cubicBezTo>
                    <a:pt x="606076" y="769984"/>
                    <a:pt x="604456" y="760744"/>
                    <a:pt x="602361" y="750934"/>
                  </a:cubicBezTo>
                  <a:cubicBezTo>
                    <a:pt x="600075" y="740266"/>
                    <a:pt x="597027" y="725216"/>
                    <a:pt x="593408" y="705690"/>
                  </a:cubicBezTo>
                  <a:cubicBezTo>
                    <a:pt x="593122" y="704356"/>
                    <a:pt x="592550" y="700165"/>
                    <a:pt x="591693" y="693117"/>
                  </a:cubicBezTo>
                  <a:cubicBezTo>
                    <a:pt x="591026" y="687402"/>
                    <a:pt x="589217" y="681306"/>
                    <a:pt x="588359" y="676353"/>
                  </a:cubicBezTo>
                  <a:cubicBezTo>
                    <a:pt x="586454" y="664446"/>
                    <a:pt x="584359" y="652540"/>
                    <a:pt x="582168" y="640634"/>
                  </a:cubicBezTo>
                  <a:cubicBezTo>
                    <a:pt x="581882" y="639205"/>
                    <a:pt x="581787" y="637586"/>
                    <a:pt x="581978" y="635967"/>
                  </a:cubicBezTo>
                  <a:cubicBezTo>
                    <a:pt x="582168" y="633681"/>
                    <a:pt x="582168" y="632062"/>
                    <a:pt x="581978" y="631300"/>
                  </a:cubicBezTo>
                  <a:cubicBezTo>
                    <a:pt x="578834" y="615393"/>
                    <a:pt x="576834" y="601010"/>
                    <a:pt x="575977" y="587961"/>
                  </a:cubicBezTo>
                  <a:cubicBezTo>
                    <a:pt x="575215" y="576817"/>
                    <a:pt x="574072" y="565482"/>
                    <a:pt x="572548" y="553957"/>
                  </a:cubicBezTo>
                  <a:cubicBezTo>
                    <a:pt x="571786" y="548146"/>
                    <a:pt x="570738" y="536716"/>
                    <a:pt x="569405" y="519857"/>
                  </a:cubicBezTo>
                  <a:cubicBezTo>
                    <a:pt x="568738" y="511284"/>
                    <a:pt x="567785" y="503379"/>
                    <a:pt x="566452" y="496140"/>
                  </a:cubicBezTo>
                  <a:cubicBezTo>
                    <a:pt x="565404" y="490329"/>
                    <a:pt x="564166" y="482424"/>
                    <a:pt x="562737" y="472327"/>
                  </a:cubicBezTo>
                  <a:lnTo>
                    <a:pt x="560927" y="464326"/>
                  </a:lnTo>
                  <a:cubicBezTo>
                    <a:pt x="559880" y="459945"/>
                    <a:pt x="560451" y="456421"/>
                    <a:pt x="562547" y="453658"/>
                  </a:cubicBezTo>
                  <a:cubicBezTo>
                    <a:pt x="562928" y="450610"/>
                    <a:pt x="562070" y="446419"/>
                    <a:pt x="559784" y="441180"/>
                  </a:cubicBezTo>
                  <a:cubicBezTo>
                    <a:pt x="559594" y="440800"/>
                    <a:pt x="559784" y="440418"/>
                    <a:pt x="560165" y="440133"/>
                  </a:cubicBezTo>
                  <a:cubicBezTo>
                    <a:pt x="560356" y="440037"/>
                    <a:pt x="560641" y="439942"/>
                    <a:pt x="560927" y="439942"/>
                  </a:cubicBezTo>
                  <a:cubicBezTo>
                    <a:pt x="561213" y="439942"/>
                    <a:pt x="561499" y="440037"/>
                    <a:pt x="561689" y="440228"/>
                  </a:cubicBezTo>
                  <a:cubicBezTo>
                    <a:pt x="572738" y="451658"/>
                    <a:pt x="579311" y="463945"/>
                    <a:pt x="586359" y="479566"/>
                  </a:cubicBezTo>
                  <a:cubicBezTo>
                    <a:pt x="587883" y="482900"/>
                    <a:pt x="593217" y="496616"/>
                    <a:pt x="602647" y="520714"/>
                  </a:cubicBezTo>
                  <a:cubicBezTo>
                    <a:pt x="605695" y="528715"/>
                    <a:pt x="610457" y="537288"/>
                    <a:pt x="613601" y="544908"/>
                  </a:cubicBezTo>
                  <a:cubicBezTo>
                    <a:pt x="622078" y="566053"/>
                    <a:pt x="629126" y="585675"/>
                    <a:pt x="634746" y="603582"/>
                  </a:cubicBezTo>
                  <a:cubicBezTo>
                    <a:pt x="638365" y="615297"/>
                    <a:pt x="643128" y="627299"/>
                    <a:pt x="649033" y="639586"/>
                  </a:cubicBezTo>
                  <a:cubicBezTo>
                    <a:pt x="662654" y="667875"/>
                    <a:pt x="671703" y="686830"/>
                    <a:pt x="676370" y="696450"/>
                  </a:cubicBezTo>
                  <a:cubicBezTo>
                    <a:pt x="676656" y="696927"/>
                    <a:pt x="678466" y="699689"/>
                    <a:pt x="681799" y="704737"/>
                  </a:cubicBezTo>
                  <a:lnTo>
                    <a:pt x="683800" y="708642"/>
                  </a:lnTo>
                  <a:cubicBezTo>
                    <a:pt x="684467" y="710071"/>
                    <a:pt x="685895" y="710833"/>
                    <a:pt x="687991" y="710929"/>
                  </a:cubicBezTo>
                  <a:cubicBezTo>
                    <a:pt x="693992" y="711214"/>
                    <a:pt x="701040" y="709976"/>
                    <a:pt x="709136" y="707023"/>
                  </a:cubicBezTo>
                  <a:cubicBezTo>
                    <a:pt x="713042" y="705595"/>
                    <a:pt x="719519" y="704451"/>
                    <a:pt x="724567" y="703594"/>
                  </a:cubicBezTo>
                  <a:cubicBezTo>
                    <a:pt x="724853" y="703594"/>
                    <a:pt x="725233" y="703690"/>
                    <a:pt x="725233" y="703975"/>
                  </a:cubicBezTo>
                  <a:lnTo>
                    <a:pt x="725519" y="704737"/>
                  </a:lnTo>
                  <a:cubicBezTo>
                    <a:pt x="725710" y="705309"/>
                    <a:pt x="725519" y="705690"/>
                    <a:pt x="724948" y="705975"/>
                  </a:cubicBezTo>
                  <a:lnTo>
                    <a:pt x="687419" y="721311"/>
                  </a:lnTo>
                  <a:cubicBezTo>
                    <a:pt x="687419" y="721311"/>
                    <a:pt x="686943" y="721501"/>
                    <a:pt x="686657" y="721406"/>
                  </a:cubicBezTo>
                  <a:lnTo>
                    <a:pt x="680466" y="720930"/>
                  </a:lnTo>
                  <a:lnTo>
                    <a:pt x="680752" y="722644"/>
                  </a:lnTo>
                  <a:cubicBezTo>
                    <a:pt x="681037" y="723978"/>
                    <a:pt x="681037" y="724645"/>
                    <a:pt x="680942" y="724835"/>
                  </a:cubicBezTo>
                  <a:cubicBezTo>
                    <a:pt x="681609" y="725121"/>
                    <a:pt x="682085" y="725407"/>
                    <a:pt x="682466" y="725788"/>
                  </a:cubicBezTo>
                  <a:lnTo>
                    <a:pt x="723614" y="711214"/>
                  </a:lnTo>
                  <a:cubicBezTo>
                    <a:pt x="724090" y="711214"/>
                    <a:pt x="725138" y="711024"/>
                    <a:pt x="726567" y="710357"/>
                  </a:cubicBezTo>
                  <a:cubicBezTo>
                    <a:pt x="730472" y="707118"/>
                    <a:pt x="735521" y="706166"/>
                    <a:pt x="741807" y="707500"/>
                  </a:cubicBezTo>
                  <a:cubicBezTo>
                    <a:pt x="742664" y="707690"/>
                    <a:pt x="743045" y="707309"/>
                    <a:pt x="742950" y="706547"/>
                  </a:cubicBezTo>
                  <a:cubicBezTo>
                    <a:pt x="741997" y="700070"/>
                    <a:pt x="740855" y="695593"/>
                    <a:pt x="739521" y="692926"/>
                  </a:cubicBezTo>
                  <a:cubicBezTo>
                    <a:pt x="732663" y="679401"/>
                    <a:pt x="727519" y="668352"/>
                    <a:pt x="724186" y="659779"/>
                  </a:cubicBezTo>
                  <a:cubicBezTo>
                    <a:pt x="717233" y="641872"/>
                    <a:pt x="707517" y="615488"/>
                    <a:pt x="695135" y="580722"/>
                  </a:cubicBezTo>
                  <a:lnTo>
                    <a:pt x="680656" y="539955"/>
                  </a:lnTo>
                  <a:cubicBezTo>
                    <a:pt x="676751" y="528334"/>
                    <a:pt x="672846" y="514523"/>
                    <a:pt x="668846" y="498521"/>
                  </a:cubicBezTo>
                  <a:cubicBezTo>
                    <a:pt x="662273" y="472137"/>
                    <a:pt x="655130" y="447372"/>
                    <a:pt x="647510" y="424036"/>
                  </a:cubicBezTo>
                  <a:cubicBezTo>
                    <a:pt x="640080" y="401080"/>
                    <a:pt x="634937" y="384792"/>
                    <a:pt x="632079" y="375267"/>
                  </a:cubicBezTo>
                  <a:cubicBezTo>
                    <a:pt x="623411" y="346026"/>
                    <a:pt x="617887" y="327833"/>
                    <a:pt x="615696" y="320784"/>
                  </a:cubicBezTo>
                  <a:cubicBezTo>
                    <a:pt x="613125" y="312593"/>
                    <a:pt x="610457" y="304401"/>
                    <a:pt x="607600" y="296210"/>
                  </a:cubicBezTo>
                  <a:cubicBezTo>
                    <a:pt x="603504" y="284494"/>
                    <a:pt x="592265" y="258682"/>
                    <a:pt x="573881" y="218676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4" name="Freeform: Shape 16233">
              <a:extLst>
                <a:ext uri="{FF2B5EF4-FFF2-40B4-BE49-F238E27FC236}">
                  <a16:creationId xmlns:a16="http://schemas.microsoft.com/office/drawing/2014/main" id="{6FD8671D-F759-B77E-AFF9-E5715DEF7D62}"/>
                </a:ext>
              </a:extLst>
            </p:cNvPr>
            <p:cNvSpPr/>
            <p:nvPr/>
          </p:nvSpPr>
          <p:spPr>
            <a:xfrm>
              <a:off x="4691856" y="3160570"/>
              <a:ext cx="212094" cy="155272"/>
            </a:xfrm>
            <a:custGeom>
              <a:avLst/>
              <a:gdLst>
                <a:gd name="connsiteX0" fmla="*/ 95122 w 212094"/>
                <a:gd name="connsiteY0" fmla="*/ 155272 h 155272"/>
                <a:gd name="connsiteX1" fmla="*/ 135317 w 212094"/>
                <a:gd name="connsiteY1" fmla="*/ 134603 h 155272"/>
                <a:gd name="connsiteX2" fmla="*/ 125983 w 212094"/>
                <a:gd name="connsiteY2" fmla="*/ 137080 h 155272"/>
                <a:gd name="connsiteX3" fmla="*/ 189991 w 212094"/>
                <a:gd name="connsiteY3" fmla="*/ 82120 h 155272"/>
                <a:gd name="connsiteX4" fmla="*/ 211612 w 212094"/>
                <a:gd name="connsiteY4" fmla="*/ 66976 h 155272"/>
                <a:gd name="connsiteX5" fmla="*/ 194182 w 212094"/>
                <a:gd name="connsiteY5" fmla="*/ 396 h 155272"/>
                <a:gd name="connsiteX6" fmla="*/ 539 w 212094"/>
                <a:gd name="connsiteY6" fmla="*/ 71643 h 155272"/>
                <a:gd name="connsiteX7" fmla="*/ 95027 w 212094"/>
                <a:gd name="connsiteY7" fmla="*/ 155177 h 15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094" h="155272">
                  <a:moveTo>
                    <a:pt x="95122" y="155272"/>
                  </a:moveTo>
                  <a:lnTo>
                    <a:pt x="135317" y="134603"/>
                  </a:lnTo>
                  <a:cubicBezTo>
                    <a:pt x="135794" y="133555"/>
                    <a:pt x="124554" y="136984"/>
                    <a:pt x="125983" y="137080"/>
                  </a:cubicBezTo>
                  <a:cubicBezTo>
                    <a:pt x="158749" y="138508"/>
                    <a:pt x="180942" y="107743"/>
                    <a:pt x="189991" y="82120"/>
                  </a:cubicBezTo>
                  <a:cubicBezTo>
                    <a:pt x="193515" y="72309"/>
                    <a:pt x="215613" y="83644"/>
                    <a:pt x="211612" y="66976"/>
                  </a:cubicBezTo>
                  <a:cubicBezTo>
                    <a:pt x="207231" y="48687"/>
                    <a:pt x="201802" y="21541"/>
                    <a:pt x="194182" y="396"/>
                  </a:cubicBezTo>
                  <a:cubicBezTo>
                    <a:pt x="176370" y="-4843"/>
                    <a:pt x="7492" y="43163"/>
                    <a:pt x="539" y="71643"/>
                  </a:cubicBezTo>
                  <a:cubicBezTo>
                    <a:pt x="-4796" y="93550"/>
                    <a:pt x="29685" y="157749"/>
                    <a:pt x="95027" y="155177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5" name="Freeform: Shape 16234">
              <a:extLst>
                <a:ext uri="{FF2B5EF4-FFF2-40B4-BE49-F238E27FC236}">
                  <a16:creationId xmlns:a16="http://schemas.microsoft.com/office/drawing/2014/main" id="{8E9F54F9-DE71-EC02-46A2-CC9C9AA107D7}"/>
                </a:ext>
              </a:extLst>
            </p:cNvPr>
            <p:cNvSpPr/>
            <p:nvPr/>
          </p:nvSpPr>
          <p:spPr>
            <a:xfrm>
              <a:off x="4634102" y="3229927"/>
              <a:ext cx="206797" cy="146113"/>
            </a:xfrm>
            <a:custGeom>
              <a:avLst/>
              <a:gdLst>
                <a:gd name="connsiteX0" fmla="*/ 45815 w 206797"/>
                <a:gd name="connsiteY0" fmla="*/ 286 h 146113"/>
                <a:gd name="connsiteX1" fmla="*/ 79915 w 206797"/>
                <a:gd name="connsiteY1" fmla="*/ 9144 h 146113"/>
                <a:gd name="connsiteX2" fmla="*/ 80677 w 206797"/>
                <a:gd name="connsiteY2" fmla="*/ 10573 h 146113"/>
                <a:gd name="connsiteX3" fmla="*/ 83820 w 206797"/>
                <a:gd name="connsiteY3" fmla="*/ 12859 h 146113"/>
                <a:gd name="connsiteX4" fmla="*/ 114300 w 206797"/>
                <a:gd name="connsiteY4" fmla="*/ 38481 h 146113"/>
                <a:gd name="connsiteX5" fmla="*/ 162306 w 206797"/>
                <a:gd name="connsiteY5" fmla="*/ 60865 h 146113"/>
                <a:gd name="connsiteX6" fmla="*/ 188309 w 206797"/>
                <a:gd name="connsiteY6" fmla="*/ 64675 h 146113"/>
                <a:gd name="connsiteX7" fmla="*/ 199549 w 206797"/>
                <a:gd name="connsiteY7" fmla="*/ 65342 h 146113"/>
                <a:gd name="connsiteX8" fmla="*/ 205550 w 206797"/>
                <a:gd name="connsiteY8" fmla="*/ 70580 h 146113"/>
                <a:gd name="connsiteX9" fmla="*/ 206597 w 206797"/>
                <a:gd name="connsiteY9" fmla="*/ 93631 h 146113"/>
                <a:gd name="connsiteX10" fmla="*/ 203930 w 206797"/>
                <a:gd name="connsiteY10" fmla="*/ 124682 h 146113"/>
                <a:gd name="connsiteX11" fmla="*/ 204311 w 206797"/>
                <a:gd name="connsiteY11" fmla="*/ 127063 h 146113"/>
                <a:gd name="connsiteX12" fmla="*/ 199454 w 206797"/>
                <a:gd name="connsiteY12" fmla="*/ 144304 h 146113"/>
                <a:gd name="connsiteX13" fmla="*/ 200025 w 206797"/>
                <a:gd name="connsiteY13" fmla="*/ 145732 h 146113"/>
                <a:gd name="connsiteX14" fmla="*/ 182594 w 206797"/>
                <a:gd name="connsiteY14" fmla="*/ 146113 h 146113"/>
                <a:gd name="connsiteX15" fmla="*/ 171069 w 206797"/>
                <a:gd name="connsiteY15" fmla="*/ 145447 h 146113"/>
                <a:gd name="connsiteX16" fmla="*/ 160115 w 206797"/>
                <a:gd name="connsiteY16" fmla="*/ 143351 h 146113"/>
                <a:gd name="connsiteX17" fmla="*/ 138684 w 206797"/>
                <a:gd name="connsiteY17" fmla="*/ 135160 h 146113"/>
                <a:gd name="connsiteX18" fmla="*/ 125444 w 206797"/>
                <a:gd name="connsiteY18" fmla="*/ 128492 h 146113"/>
                <a:gd name="connsiteX19" fmla="*/ 115443 w 206797"/>
                <a:gd name="connsiteY19" fmla="*/ 124206 h 146113"/>
                <a:gd name="connsiteX20" fmla="*/ 84296 w 206797"/>
                <a:gd name="connsiteY20" fmla="*/ 110299 h 146113"/>
                <a:gd name="connsiteX21" fmla="*/ 53912 w 206797"/>
                <a:gd name="connsiteY21" fmla="*/ 93250 h 146113"/>
                <a:gd name="connsiteX22" fmla="*/ 34385 w 206797"/>
                <a:gd name="connsiteY22" fmla="*/ 76962 h 146113"/>
                <a:gd name="connsiteX23" fmla="*/ 16288 w 206797"/>
                <a:gd name="connsiteY23" fmla="*/ 55340 h 146113"/>
                <a:gd name="connsiteX24" fmla="*/ 4096 w 206797"/>
                <a:gd name="connsiteY24" fmla="*/ 48863 h 146113"/>
                <a:gd name="connsiteX25" fmla="*/ 2667 w 206797"/>
                <a:gd name="connsiteY25" fmla="*/ 47720 h 146113"/>
                <a:gd name="connsiteX26" fmla="*/ 2381 w 206797"/>
                <a:gd name="connsiteY26" fmla="*/ 46196 h 146113"/>
                <a:gd name="connsiteX27" fmla="*/ 0 w 206797"/>
                <a:gd name="connsiteY27" fmla="*/ 48006 h 146113"/>
                <a:gd name="connsiteX28" fmla="*/ 5429 w 206797"/>
                <a:gd name="connsiteY28" fmla="*/ 33718 h 146113"/>
                <a:gd name="connsiteX29" fmla="*/ 19526 w 206797"/>
                <a:gd name="connsiteY29" fmla="*/ 18478 h 146113"/>
                <a:gd name="connsiteX30" fmla="*/ 40196 w 206797"/>
                <a:gd name="connsiteY30" fmla="*/ 1810 h 146113"/>
                <a:gd name="connsiteX31" fmla="*/ 43815 w 206797"/>
                <a:gd name="connsiteY31" fmla="*/ 1619 h 146113"/>
                <a:gd name="connsiteX32" fmla="*/ 45815 w 206797"/>
                <a:gd name="connsiteY32" fmla="*/ 0 h 146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6797" h="146113">
                  <a:moveTo>
                    <a:pt x="45815" y="286"/>
                  </a:moveTo>
                  <a:cubicBezTo>
                    <a:pt x="57341" y="5429"/>
                    <a:pt x="68675" y="8382"/>
                    <a:pt x="79915" y="9144"/>
                  </a:cubicBezTo>
                  <a:lnTo>
                    <a:pt x="80677" y="10573"/>
                  </a:lnTo>
                  <a:cubicBezTo>
                    <a:pt x="81820" y="11239"/>
                    <a:pt x="82868" y="12001"/>
                    <a:pt x="83820" y="12859"/>
                  </a:cubicBezTo>
                  <a:cubicBezTo>
                    <a:pt x="93536" y="22003"/>
                    <a:pt x="103632" y="30575"/>
                    <a:pt x="114300" y="38481"/>
                  </a:cubicBezTo>
                  <a:cubicBezTo>
                    <a:pt x="128683" y="49244"/>
                    <a:pt x="144780" y="56769"/>
                    <a:pt x="162306" y="60865"/>
                  </a:cubicBezTo>
                  <a:lnTo>
                    <a:pt x="188309" y="64675"/>
                  </a:lnTo>
                  <a:lnTo>
                    <a:pt x="199549" y="65342"/>
                  </a:lnTo>
                  <a:cubicBezTo>
                    <a:pt x="202597" y="65532"/>
                    <a:pt x="205073" y="67723"/>
                    <a:pt x="205550" y="70580"/>
                  </a:cubicBezTo>
                  <a:cubicBezTo>
                    <a:pt x="206693" y="78486"/>
                    <a:pt x="207074" y="86106"/>
                    <a:pt x="206597" y="93631"/>
                  </a:cubicBezTo>
                  <a:cubicBezTo>
                    <a:pt x="206121" y="100203"/>
                    <a:pt x="205264" y="110585"/>
                    <a:pt x="203930" y="124682"/>
                  </a:cubicBezTo>
                  <a:cubicBezTo>
                    <a:pt x="203930" y="125539"/>
                    <a:pt x="203930" y="126301"/>
                    <a:pt x="204311" y="127063"/>
                  </a:cubicBezTo>
                  <a:cubicBezTo>
                    <a:pt x="207264" y="133445"/>
                    <a:pt x="205645" y="139160"/>
                    <a:pt x="199454" y="144304"/>
                  </a:cubicBezTo>
                  <a:lnTo>
                    <a:pt x="200025" y="145732"/>
                  </a:lnTo>
                  <a:lnTo>
                    <a:pt x="182594" y="146113"/>
                  </a:lnTo>
                  <a:cubicBezTo>
                    <a:pt x="178594" y="145828"/>
                    <a:pt x="174784" y="145542"/>
                    <a:pt x="171069" y="145447"/>
                  </a:cubicBezTo>
                  <a:cubicBezTo>
                    <a:pt x="166688" y="145351"/>
                    <a:pt x="163068" y="144589"/>
                    <a:pt x="160115" y="143351"/>
                  </a:cubicBezTo>
                  <a:cubicBezTo>
                    <a:pt x="152210" y="139922"/>
                    <a:pt x="145066" y="137160"/>
                    <a:pt x="138684" y="135160"/>
                  </a:cubicBezTo>
                  <a:cubicBezTo>
                    <a:pt x="133731" y="133636"/>
                    <a:pt x="128778" y="130302"/>
                    <a:pt x="125444" y="128492"/>
                  </a:cubicBezTo>
                  <a:cubicBezTo>
                    <a:pt x="122492" y="126873"/>
                    <a:pt x="119158" y="125349"/>
                    <a:pt x="115443" y="124206"/>
                  </a:cubicBezTo>
                  <a:cubicBezTo>
                    <a:pt x="102299" y="119824"/>
                    <a:pt x="91916" y="115252"/>
                    <a:pt x="84296" y="110299"/>
                  </a:cubicBezTo>
                  <a:cubicBezTo>
                    <a:pt x="72581" y="102679"/>
                    <a:pt x="62389" y="96964"/>
                    <a:pt x="53912" y="93250"/>
                  </a:cubicBezTo>
                  <a:cubicBezTo>
                    <a:pt x="47816" y="89916"/>
                    <a:pt x="41243" y="84582"/>
                    <a:pt x="34385" y="76962"/>
                  </a:cubicBezTo>
                  <a:cubicBezTo>
                    <a:pt x="26384" y="68104"/>
                    <a:pt x="20384" y="60960"/>
                    <a:pt x="16288" y="55340"/>
                  </a:cubicBezTo>
                  <a:cubicBezTo>
                    <a:pt x="14954" y="53530"/>
                    <a:pt x="10859" y="51340"/>
                    <a:pt x="4096" y="48863"/>
                  </a:cubicBezTo>
                  <a:cubicBezTo>
                    <a:pt x="3429" y="48673"/>
                    <a:pt x="2953" y="48292"/>
                    <a:pt x="2667" y="47720"/>
                  </a:cubicBezTo>
                  <a:cubicBezTo>
                    <a:pt x="2286" y="47149"/>
                    <a:pt x="2191" y="46672"/>
                    <a:pt x="2381" y="46196"/>
                  </a:cubicBezTo>
                  <a:cubicBezTo>
                    <a:pt x="953" y="45720"/>
                    <a:pt x="191" y="46292"/>
                    <a:pt x="0" y="48006"/>
                  </a:cubicBezTo>
                  <a:cubicBezTo>
                    <a:pt x="286" y="42196"/>
                    <a:pt x="2096" y="37433"/>
                    <a:pt x="5429" y="33718"/>
                  </a:cubicBezTo>
                  <a:cubicBezTo>
                    <a:pt x="10001" y="28575"/>
                    <a:pt x="14669" y="23527"/>
                    <a:pt x="19526" y="18478"/>
                  </a:cubicBezTo>
                  <a:cubicBezTo>
                    <a:pt x="26575" y="11239"/>
                    <a:pt x="33433" y="5715"/>
                    <a:pt x="40196" y="1810"/>
                  </a:cubicBezTo>
                  <a:cubicBezTo>
                    <a:pt x="41053" y="1333"/>
                    <a:pt x="42291" y="1238"/>
                    <a:pt x="43815" y="1619"/>
                  </a:cubicBezTo>
                  <a:cubicBezTo>
                    <a:pt x="45244" y="1429"/>
                    <a:pt x="45911" y="857"/>
                    <a:pt x="45815" y="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6" name="Freeform: Shape 16235">
              <a:extLst>
                <a:ext uri="{FF2B5EF4-FFF2-40B4-BE49-F238E27FC236}">
                  <a16:creationId xmlns:a16="http://schemas.microsoft.com/office/drawing/2014/main" id="{DE4E126A-7A5D-EE46-5FAD-57208F59A9FB}"/>
                </a:ext>
              </a:extLst>
            </p:cNvPr>
            <p:cNvSpPr/>
            <p:nvPr/>
          </p:nvSpPr>
          <p:spPr>
            <a:xfrm>
              <a:off x="4757832" y="3175343"/>
              <a:ext cx="147635" cy="123114"/>
            </a:xfrm>
            <a:custGeom>
              <a:avLst/>
              <a:gdLst>
                <a:gd name="connsiteX0" fmla="*/ 11621 w 147635"/>
                <a:gd name="connsiteY0" fmla="*/ 16674 h 123114"/>
                <a:gd name="connsiteX1" fmla="*/ 13811 w 147635"/>
                <a:gd name="connsiteY1" fmla="*/ 18484 h 123114"/>
                <a:gd name="connsiteX2" fmla="*/ 15621 w 147635"/>
                <a:gd name="connsiteY2" fmla="*/ 17817 h 123114"/>
                <a:gd name="connsiteX3" fmla="*/ 15621 w 147635"/>
                <a:gd name="connsiteY3" fmla="*/ 16008 h 123114"/>
                <a:gd name="connsiteX4" fmla="*/ 16288 w 147635"/>
                <a:gd name="connsiteY4" fmla="*/ 15246 h 123114"/>
                <a:gd name="connsiteX5" fmla="*/ 17050 w 147635"/>
                <a:gd name="connsiteY5" fmla="*/ 15722 h 123114"/>
                <a:gd name="connsiteX6" fmla="*/ 16478 w 147635"/>
                <a:gd name="connsiteY6" fmla="*/ 18579 h 123114"/>
                <a:gd name="connsiteX7" fmla="*/ 16192 w 147635"/>
                <a:gd name="connsiteY7" fmla="*/ 21056 h 123114"/>
                <a:gd name="connsiteX8" fmla="*/ 22384 w 147635"/>
                <a:gd name="connsiteY8" fmla="*/ 34772 h 123114"/>
                <a:gd name="connsiteX9" fmla="*/ 21336 w 147635"/>
                <a:gd name="connsiteY9" fmla="*/ 36105 h 123114"/>
                <a:gd name="connsiteX10" fmla="*/ 20193 w 147635"/>
                <a:gd name="connsiteY10" fmla="*/ 36105 h 123114"/>
                <a:gd name="connsiteX11" fmla="*/ 17812 w 147635"/>
                <a:gd name="connsiteY11" fmla="*/ 34296 h 123114"/>
                <a:gd name="connsiteX12" fmla="*/ 13430 w 147635"/>
                <a:gd name="connsiteY12" fmla="*/ 21913 h 123114"/>
                <a:gd name="connsiteX13" fmla="*/ 12573 w 147635"/>
                <a:gd name="connsiteY13" fmla="*/ 20770 h 123114"/>
                <a:gd name="connsiteX14" fmla="*/ 11144 w 147635"/>
                <a:gd name="connsiteY14" fmla="*/ 20675 h 123114"/>
                <a:gd name="connsiteX15" fmla="*/ 11621 w 147635"/>
                <a:gd name="connsiteY15" fmla="*/ 16579 h 123114"/>
                <a:gd name="connsiteX16" fmla="*/ 11621 w 147635"/>
                <a:gd name="connsiteY16" fmla="*/ 16579 h 123114"/>
                <a:gd name="connsiteX17" fmla="*/ 24955 w 147635"/>
                <a:gd name="connsiteY17" fmla="*/ 21246 h 123114"/>
                <a:gd name="connsiteX18" fmla="*/ 22955 w 147635"/>
                <a:gd name="connsiteY18" fmla="*/ 17722 h 123114"/>
                <a:gd name="connsiteX19" fmla="*/ 23241 w 147635"/>
                <a:gd name="connsiteY19" fmla="*/ 21722 h 123114"/>
                <a:gd name="connsiteX20" fmla="*/ 25241 w 147635"/>
                <a:gd name="connsiteY20" fmla="*/ 25247 h 123114"/>
                <a:gd name="connsiteX21" fmla="*/ 24955 w 147635"/>
                <a:gd name="connsiteY21" fmla="*/ 21246 h 123114"/>
                <a:gd name="connsiteX22" fmla="*/ 24955 w 147635"/>
                <a:gd name="connsiteY22" fmla="*/ 21246 h 123114"/>
                <a:gd name="connsiteX23" fmla="*/ 1048 w 147635"/>
                <a:gd name="connsiteY23" fmla="*/ 24389 h 123114"/>
                <a:gd name="connsiteX24" fmla="*/ 4572 w 147635"/>
                <a:gd name="connsiteY24" fmla="*/ 32867 h 123114"/>
                <a:gd name="connsiteX25" fmla="*/ 3715 w 147635"/>
                <a:gd name="connsiteY25" fmla="*/ 33724 h 123114"/>
                <a:gd name="connsiteX26" fmla="*/ 2762 w 147635"/>
                <a:gd name="connsiteY26" fmla="*/ 33724 h 123114"/>
                <a:gd name="connsiteX27" fmla="*/ 2381 w 147635"/>
                <a:gd name="connsiteY27" fmla="*/ 33343 h 123114"/>
                <a:gd name="connsiteX28" fmla="*/ 0 w 147635"/>
                <a:gd name="connsiteY28" fmla="*/ 24199 h 123114"/>
                <a:gd name="connsiteX29" fmla="*/ 952 w 147635"/>
                <a:gd name="connsiteY29" fmla="*/ 24389 h 123114"/>
                <a:gd name="connsiteX30" fmla="*/ 952 w 147635"/>
                <a:gd name="connsiteY30" fmla="*/ 24389 h 123114"/>
                <a:gd name="connsiteX31" fmla="*/ 35623 w 147635"/>
                <a:gd name="connsiteY31" fmla="*/ 50297 h 123114"/>
                <a:gd name="connsiteX32" fmla="*/ 36576 w 147635"/>
                <a:gd name="connsiteY32" fmla="*/ 49631 h 123114"/>
                <a:gd name="connsiteX33" fmla="*/ 37433 w 147635"/>
                <a:gd name="connsiteY33" fmla="*/ 50202 h 123114"/>
                <a:gd name="connsiteX34" fmla="*/ 37624 w 147635"/>
                <a:gd name="connsiteY34" fmla="*/ 51155 h 123114"/>
                <a:gd name="connsiteX35" fmla="*/ 28384 w 147635"/>
                <a:gd name="connsiteY35" fmla="*/ 76777 h 123114"/>
                <a:gd name="connsiteX36" fmla="*/ 27908 w 147635"/>
                <a:gd name="connsiteY36" fmla="*/ 77158 h 123114"/>
                <a:gd name="connsiteX37" fmla="*/ 27241 w 147635"/>
                <a:gd name="connsiteY37" fmla="*/ 77063 h 123114"/>
                <a:gd name="connsiteX38" fmla="*/ 27051 w 147635"/>
                <a:gd name="connsiteY38" fmla="*/ 76777 h 123114"/>
                <a:gd name="connsiteX39" fmla="*/ 25622 w 147635"/>
                <a:gd name="connsiteY39" fmla="*/ 72396 h 123114"/>
                <a:gd name="connsiteX40" fmla="*/ 30766 w 147635"/>
                <a:gd name="connsiteY40" fmla="*/ 63251 h 123114"/>
                <a:gd name="connsiteX41" fmla="*/ 31909 w 147635"/>
                <a:gd name="connsiteY41" fmla="*/ 61728 h 123114"/>
                <a:gd name="connsiteX42" fmla="*/ 30956 w 147635"/>
                <a:gd name="connsiteY42" fmla="*/ 56679 h 123114"/>
                <a:gd name="connsiteX43" fmla="*/ 26670 w 147635"/>
                <a:gd name="connsiteY43" fmla="*/ 46583 h 123114"/>
                <a:gd name="connsiteX44" fmla="*/ 25051 w 147635"/>
                <a:gd name="connsiteY44" fmla="*/ 44773 h 123114"/>
                <a:gd name="connsiteX45" fmla="*/ 24289 w 147635"/>
                <a:gd name="connsiteY45" fmla="*/ 44773 h 123114"/>
                <a:gd name="connsiteX46" fmla="*/ 22765 w 147635"/>
                <a:gd name="connsiteY46" fmla="*/ 46297 h 123114"/>
                <a:gd name="connsiteX47" fmla="*/ 24289 w 147635"/>
                <a:gd name="connsiteY47" fmla="*/ 53441 h 123114"/>
                <a:gd name="connsiteX48" fmla="*/ 18288 w 147635"/>
                <a:gd name="connsiteY48" fmla="*/ 54965 h 123114"/>
                <a:gd name="connsiteX49" fmla="*/ 16097 w 147635"/>
                <a:gd name="connsiteY49" fmla="*/ 54393 h 123114"/>
                <a:gd name="connsiteX50" fmla="*/ 12478 w 147635"/>
                <a:gd name="connsiteY50" fmla="*/ 48393 h 123114"/>
                <a:gd name="connsiteX51" fmla="*/ 13145 w 147635"/>
                <a:gd name="connsiteY51" fmla="*/ 46488 h 123114"/>
                <a:gd name="connsiteX52" fmla="*/ 28480 w 147635"/>
                <a:gd name="connsiteY52" fmla="*/ 40963 h 123114"/>
                <a:gd name="connsiteX53" fmla="*/ 32290 w 147635"/>
                <a:gd name="connsiteY53" fmla="*/ 43249 h 123114"/>
                <a:gd name="connsiteX54" fmla="*/ 33242 w 147635"/>
                <a:gd name="connsiteY54" fmla="*/ 52679 h 123114"/>
                <a:gd name="connsiteX55" fmla="*/ 35719 w 147635"/>
                <a:gd name="connsiteY55" fmla="*/ 50297 h 123114"/>
                <a:gd name="connsiteX56" fmla="*/ 35719 w 147635"/>
                <a:gd name="connsiteY56" fmla="*/ 50297 h 123114"/>
                <a:gd name="connsiteX57" fmla="*/ 56864 w 147635"/>
                <a:gd name="connsiteY57" fmla="*/ 68300 h 123114"/>
                <a:gd name="connsiteX58" fmla="*/ 58483 w 147635"/>
                <a:gd name="connsiteY58" fmla="*/ 69919 h 123114"/>
                <a:gd name="connsiteX59" fmla="*/ 58388 w 147635"/>
                <a:gd name="connsiteY59" fmla="*/ 72014 h 123114"/>
                <a:gd name="connsiteX60" fmla="*/ 50482 w 147635"/>
                <a:gd name="connsiteY60" fmla="*/ 96113 h 123114"/>
                <a:gd name="connsiteX61" fmla="*/ 49339 w 147635"/>
                <a:gd name="connsiteY61" fmla="*/ 96208 h 123114"/>
                <a:gd name="connsiteX62" fmla="*/ 46291 w 147635"/>
                <a:gd name="connsiteY62" fmla="*/ 91255 h 123114"/>
                <a:gd name="connsiteX63" fmla="*/ 46482 w 147635"/>
                <a:gd name="connsiteY63" fmla="*/ 89445 h 123114"/>
                <a:gd name="connsiteX64" fmla="*/ 51340 w 147635"/>
                <a:gd name="connsiteY64" fmla="*/ 74396 h 123114"/>
                <a:gd name="connsiteX65" fmla="*/ 56769 w 147635"/>
                <a:gd name="connsiteY65" fmla="*/ 68300 h 123114"/>
                <a:gd name="connsiteX66" fmla="*/ 56769 w 147635"/>
                <a:gd name="connsiteY66" fmla="*/ 68300 h 123114"/>
                <a:gd name="connsiteX67" fmla="*/ 46101 w 147635"/>
                <a:gd name="connsiteY67" fmla="*/ 80587 h 123114"/>
                <a:gd name="connsiteX68" fmla="*/ 45815 w 147635"/>
                <a:gd name="connsiteY68" fmla="*/ 78111 h 123114"/>
                <a:gd name="connsiteX69" fmla="*/ 48768 w 147635"/>
                <a:gd name="connsiteY69" fmla="*/ 70014 h 123114"/>
                <a:gd name="connsiteX70" fmla="*/ 49911 w 147635"/>
                <a:gd name="connsiteY70" fmla="*/ 67728 h 123114"/>
                <a:gd name="connsiteX71" fmla="*/ 53340 w 147635"/>
                <a:gd name="connsiteY71" fmla="*/ 65442 h 123114"/>
                <a:gd name="connsiteX72" fmla="*/ 53816 w 147635"/>
                <a:gd name="connsiteY72" fmla="*/ 64204 h 123114"/>
                <a:gd name="connsiteX73" fmla="*/ 49816 w 147635"/>
                <a:gd name="connsiteY73" fmla="*/ 61918 h 123114"/>
                <a:gd name="connsiteX74" fmla="*/ 47530 w 147635"/>
                <a:gd name="connsiteY74" fmla="*/ 62775 h 123114"/>
                <a:gd name="connsiteX75" fmla="*/ 41148 w 147635"/>
                <a:gd name="connsiteY75" fmla="*/ 84873 h 123114"/>
                <a:gd name="connsiteX76" fmla="*/ 43148 w 147635"/>
                <a:gd name="connsiteY76" fmla="*/ 86969 h 123114"/>
                <a:gd name="connsiteX77" fmla="*/ 47339 w 147635"/>
                <a:gd name="connsiteY77" fmla="*/ 83445 h 123114"/>
                <a:gd name="connsiteX78" fmla="*/ 47054 w 147635"/>
                <a:gd name="connsiteY78" fmla="*/ 81635 h 123114"/>
                <a:gd name="connsiteX79" fmla="*/ 46101 w 147635"/>
                <a:gd name="connsiteY79" fmla="*/ 80682 h 123114"/>
                <a:gd name="connsiteX80" fmla="*/ 46101 w 147635"/>
                <a:gd name="connsiteY80" fmla="*/ 80682 h 123114"/>
                <a:gd name="connsiteX81" fmla="*/ 135350 w 147635"/>
                <a:gd name="connsiteY81" fmla="*/ 3054 h 123114"/>
                <a:gd name="connsiteX82" fmla="*/ 144303 w 147635"/>
                <a:gd name="connsiteY82" fmla="*/ 42868 h 123114"/>
                <a:gd name="connsiteX83" fmla="*/ 147447 w 147635"/>
                <a:gd name="connsiteY83" fmla="*/ 57918 h 123114"/>
                <a:gd name="connsiteX84" fmla="*/ 145637 w 147635"/>
                <a:gd name="connsiteY84" fmla="*/ 61347 h 123114"/>
                <a:gd name="connsiteX85" fmla="*/ 127921 w 147635"/>
                <a:gd name="connsiteY85" fmla="*/ 66204 h 123114"/>
                <a:gd name="connsiteX86" fmla="*/ 126111 w 147635"/>
                <a:gd name="connsiteY86" fmla="*/ 67538 h 123114"/>
                <a:gd name="connsiteX87" fmla="*/ 123634 w 147635"/>
                <a:gd name="connsiteY87" fmla="*/ 73062 h 123114"/>
                <a:gd name="connsiteX88" fmla="*/ 118491 w 147635"/>
                <a:gd name="connsiteY88" fmla="*/ 109353 h 123114"/>
                <a:gd name="connsiteX89" fmla="*/ 113919 w 147635"/>
                <a:gd name="connsiteY89" fmla="*/ 115258 h 123114"/>
                <a:gd name="connsiteX90" fmla="*/ 105918 w 147635"/>
                <a:gd name="connsiteY90" fmla="*/ 115639 h 123114"/>
                <a:gd name="connsiteX91" fmla="*/ 103918 w 147635"/>
                <a:gd name="connsiteY91" fmla="*/ 116496 h 123114"/>
                <a:gd name="connsiteX92" fmla="*/ 100584 w 147635"/>
                <a:gd name="connsiteY92" fmla="*/ 122021 h 123114"/>
                <a:gd name="connsiteX93" fmla="*/ 97441 w 147635"/>
                <a:gd name="connsiteY93" fmla="*/ 122783 h 123114"/>
                <a:gd name="connsiteX94" fmla="*/ 82582 w 147635"/>
                <a:gd name="connsiteY94" fmla="*/ 118592 h 123114"/>
                <a:gd name="connsiteX95" fmla="*/ 80391 w 147635"/>
                <a:gd name="connsiteY95" fmla="*/ 117639 h 123114"/>
                <a:gd name="connsiteX96" fmla="*/ 72580 w 147635"/>
                <a:gd name="connsiteY96" fmla="*/ 110591 h 123114"/>
                <a:gd name="connsiteX97" fmla="*/ 71628 w 147635"/>
                <a:gd name="connsiteY97" fmla="*/ 106876 h 123114"/>
                <a:gd name="connsiteX98" fmla="*/ 73057 w 147635"/>
                <a:gd name="connsiteY98" fmla="*/ 105733 h 123114"/>
                <a:gd name="connsiteX99" fmla="*/ 73819 w 147635"/>
                <a:gd name="connsiteY99" fmla="*/ 105733 h 123114"/>
                <a:gd name="connsiteX100" fmla="*/ 74962 w 147635"/>
                <a:gd name="connsiteY100" fmla="*/ 106971 h 123114"/>
                <a:gd name="connsiteX101" fmla="*/ 75438 w 147635"/>
                <a:gd name="connsiteY101" fmla="*/ 110496 h 123114"/>
                <a:gd name="connsiteX102" fmla="*/ 77533 w 147635"/>
                <a:gd name="connsiteY102" fmla="*/ 111734 h 123114"/>
                <a:gd name="connsiteX103" fmla="*/ 79057 w 147635"/>
                <a:gd name="connsiteY103" fmla="*/ 110400 h 123114"/>
                <a:gd name="connsiteX104" fmla="*/ 79629 w 147635"/>
                <a:gd name="connsiteY104" fmla="*/ 102113 h 123114"/>
                <a:gd name="connsiteX105" fmla="*/ 78962 w 147635"/>
                <a:gd name="connsiteY105" fmla="*/ 99732 h 123114"/>
                <a:gd name="connsiteX106" fmla="*/ 75914 w 147635"/>
                <a:gd name="connsiteY106" fmla="*/ 100113 h 123114"/>
                <a:gd name="connsiteX107" fmla="*/ 74295 w 147635"/>
                <a:gd name="connsiteY107" fmla="*/ 99161 h 123114"/>
                <a:gd name="connsiteX108" fmla="*/ 74676 w 147635"/>
                <a:gd name="connsiteY108" fmla="*/ 97732 h 123114"/>
                <a:gd name="connsiteX109" fmla="*/ 79438 w 147635"/>
                <a:gd name="connsiteY109" fmla="*/ 95065 h 123114"/>
                <a:gd name="connsiteX110" fmla="*/ 77248 w 147635"/>
                <a:gd name="connsiteY110" fmla="*/ 93446 h 123114"/>
                <a:gd name="connsiteX111" fmla="*/ 74771 w 147635"/>
                <a:gd name="connsiteY111" fmla="*/ 93160 h 123114"/>
                <a:gd name="connsiteX112" fmla="*/ 75152 w 147635"/>
                <a:gd name="connsiteY112" fmla="*/ 90969 h 123114"/>
                <a:gd name="connsiteX113" fmla="*/ 79248 w 147635"/>
                <a:gd name="connsiteY113" fmla="*/ 88969 h 123114"/>
                <a:gd name="connsiteX114" fmla="*/ 81534 w 147635"/>
                <a:gd name="connsiteY114" fmla="*/ 88017 h 123114"/>
                <a:gd name="connsiteX115" fmla="*/ 113252 w 147635"/>
                <a:gd name="connsiteY115" fmla="*/ 78111 h 123114"/>
                <a:gd name="connsiteX116" fmla="*/ 124015 w 147635"/>
                <a:gd name="connsiteY116" fmla="*/ 64966 h 123114"/>
                <a:gd name="connsiteX117" fmla="*/ 127063 w 147635"/>
                <a:gd name="connsiteY117" fmla="*/ 62299 h 123114"/>
                <a:gd name="connsiteX118" fmla="*/ 142875 w 147635"/>
                <a:gd name="connsiteY118" fmla="*/ 60108 h 123114"/>
                <a:gd name="connsiteX119" fmla="*/ 144209 w 147635"/>
                <a:gd name="connsiteY119" fmla="*/ 58108 h 123114"/>
                <a:gd name="connsiteX120" fmla="*/ 139922 w 147635"/>
                <a:gd name="connsiteY120" fmla="*/ 31057 h 123114"/>
                <a:gd name="connsiteX121" fmla="*/ 139160 w 147635"/>
                <a:gd name="connsiteY121" fmla="*/ 29628 h 123114"/>
                <a:gd name="connsiteX122" fmla="*/ 138398 w 147635"/>
                <a:gd name="connsiteY122" fmla="*/ 28200 h 123114"/>
                <a:gd name="connsiteX123" fmla="*/ 131540 w 147635"/>
                <a:gd name="connsiteY123" fmla="*/ 672 h 123114"/>
                <a:gd name="connsiteX124" fmla="*/ 134112 w 147635"/>
                <a:gd name="connsiteY124" fmla="*/ 1149 h 123114"/>
                <a:gd name="connsiteX125" fmla="*/ 135064 w 147635"/>
                <a:gd name="connsiteY125" fmla="*/ 3149 h 123114"/>
                <a:gd name="connsiteX126" fmla="*/ 135064 w 147635"/>
                <a:gd name="connsiteY126" fmla="*/ 3149 h 123114"/>
                <a:gd name="connsiteX127" fmla="*/ 66008 w 147635"/>
                <a:gd name="connsiteY127" fmla="*/ 72776 h 123114"/>
                <a:gd name="connsiteX128" fmla="*/ 60198 w 147635"/>
                <a:gd name="connsiteY128" fmla="*/ 75729 h 123114"/>
                <a:gd name="connsiteX129" fmla="*/ 56674 w 147635"/>
                <a:gd name="connsiteY129" fmla="*/ 95827 h 123114"/>
                <a:gd name="connsiteX130" fmla="*/ 59150 w 147635"/>
                <a:gd name="connsiteY130" fmla="*/ 98780 h 123114"/>
                <a:gd name="connsiteX131" fmla="*/ 60198 w 147635"/>
                <a:gd name="connsiteY131" fmla="*/ 98970 h 123114"/>
                <a:gd name="connsiteX132" fmla="*/ 64008 w 147635"/>
                <a:gd name="connsiteY132" fmla="*/ 95732 h 123114"/>
                <a:gd name="connsiteX133" fmla="*/ 67437 w 147635"/>
                <a:gd name="connsiteY133" fmla="*/ 75253 h 123114"/>
                <a:gd name="connsiteX134" fmla="*/ 66104 w 147635"/>
                <a:gd name="connsiteY134" fmla="*/ 72776 h 123114"/>
                <a:gd name="connsiteX135" fmla="*/ 66104 w 147635"/>
                <a:gd name="connsiteY135" fmla="*/ 72776 h 123114"/>
                <a:gd name="connsiteX136" fmla="*/ 58864 w 147635"/>
                <a:gd name="connsiteY136" fmla="*/ 100113 h 123114"/>
                <a:gd name="connsiteX137" fmla="*/ 61436 w 147635"/>
                <a:gd name="connsiteY137" fmla="*/ 104018 h 123114"/>
                <a:gd name="connsiteX138" fmla="*/ 56959 w 147635"/>
                <a:gd name="connsiteY138" fmla="*/ 102113 h 123114"/>
                <a:gd name="connsiteX139" fmla="*/ 54388 w 147635"/>
                <a:gd name="connsiteY139" fmla="*/ 98208 h 123114"/>
                <a:gd name="connsiteX140" fmla="*/ 58864 w 147635"/>
                <a:gd name="connsiteY140" fmla="*/ 100113 h 12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147635" h="123114">
                  <a:moveTo>
                    <a:pt x="11621" y="16674"/>
                  </a:moveTo>
                  <a:lnTo>
                    <a:pt x="13811" y="18484"/>
                  </a:lnTo>
                  <a:cubicBezTo>
                    <a:pt x="14764" y="19246"/>
                    <a:pt x="15430" y="19055"/>
                    <a:pt x="15621" y="17817"/>
                  </a:cubicBezTo>
                  <a:cubicBezTo>
                    <a:pt x="15621" y="17246"/>
                    <a:pt x="15621" y="16674"/>
                    <a:pt x="15621" y="16008"/>
                  </a:cubicBezTo>
                  <a:cubicBezTo>
                    <a:pt x="15526" y="15436"/>
                    <a:pt x="15716" y="15150"/>
                    <a:pt x="16288" y="15246"/>
                  </a:cubicBezTo>
                  <a:cubicBezTo>
                    <a:pt x="16764" y="15246"/>
                    <a:pt x="16954" y="15436"/>
                    <a:pt x="17050" y="15722"/>
                  </a:cubicBezTo>
                  <a:cubicBezTo>
                    <a:pt x="17240" y="16770"/>
                    <a:pt x="17050" y="17722"/>
                    <a:pt x="16478" y="18579"/>
                  </a:cubicBezTo>
                  <a:cubicBezTo>
                    <a:pt x="15907" y="19341"/>
                    <a:pt x="15812" y="20199"/>
                    <a:pt x="16192" y="21056"/>
                  </a:cubicBezTo>
                  <a:lnTo>
                    <a:pt x="22384" y="34772"/>
                  </a:lnTo>
                  <a:cubicBezTo>
                    <a:pt x="22670" y="35438"/>
                    <a:pt x="22098" y="36201"/>
                    <a:pt x="21336" y="36105"/>
                  </a:cubicBezTo>
                  <a:lnTo>
                    <a:pt x="20193" y="36105"/>
                  </a:lnTo>
                  <a:cubicBezTo>
                    <a:pt x="19050" y="35915"/>
                    <a:pt x="18193" y="35343"/>
                    <a:pt x="17812" y="34296"/>
                  </a:cubicBezTo>
                  <a:cubicBezTo>
                    <a:pt x="16192" y="29914"/>
                    <a:pt x="14764" y="25723"/>
                    <a:pt x="13430" y="21913"/>
                  </a:cubicBezTo>
                  <a:cubicBezTo>
                    <a:pt x="13240" y="21342"/>
                    <a:pt x="12954" y="20961"/>
                    <a:pt x="12573" y="20770"/>
                  </a:cubicBezTo>
                  <a:cubicBezTo>
                    <a:pt x="12192" y="20580"/>
                    <a:pt x="11716" y="20580"/>
                    <a:pt x="11144" y="20675"/>
                  </a:cubicBezTo>
                  <a:lnTo>
                    <a:pt x="11621" y="16579"/>
                  </a:lnTo>
                  <a:lnTo>
                    <a:pt x="11621" y="16579"/>
                  </a:lnTo>
                  <a:close/>
                  <a:moveTo>
                    <a:pt x="24955" y="21246"/>
                  </a:moveTo>
                  <a:cubicBezTo>
                    <a:pt x="24384" y="19151"/>
                    <a:pt x="23431" y="17627"/>
                    <a:pt x="22955" y="17722"/>
                  </a:cubicBezTo>
                  <a:cubicBezTo>
                    <a:pt x="22479" y="17817"/>
                    <a:pt x="22574" y="19627"/>
                    <a:pt x="23241" y="21722"/>
                  </a:cubicBezTo>
                  <a:cubicBezTo>
                    <a:pt x="23813" y="23818"/>
                    <a:pt x="24765" y="25342"/>
                    <a:pt x="25241" y="25247"/>
                  </a:cubicBezTo>
                  <a:cubicBezTo>
                    <a:pt x="25717" y="25151"/>
                    <a:pt x="25622" y="23342"/>
                    <a:pt x="24955" y="21246"/>
                  </a:cubicBezTo>
                  <a:lnTo>
                    <a:pt x="24955" y="21246"/>
                  </a:lnTo>
                  <a:close/>
                  <a:moveTo>
                    <a:pt x="1048" y="24389"/>
                  </a:moveTo>
                  <a:lnTo>
                    <a:pt x="4572" y="32867"/>
                  </a:lnTo>
                  <a:cubicBezTo>
                    <a:pt x="4572" y="32867"/>
                    <a:pt x="4381" y="33343"/>
                    <a:pt x="3715" y="33724"/>
                  </a:cubicBezTo>
                  <a:cubicBezTo>
                    <a:pt x="3429" y="33914"/>
                    <a:pt x="3143" y="33914"/>
                    <a:pt x="2762" y="33724"/>
                  </a:cubicBezTo>
                  <a:cubicBezTo>
                    <a:pt x="2572" y="33724"/>
                    <a:pt x="2476" y="33534"/>
                    <a:pt x="2381" y="33343"/>
                  </a:cubicBezTo>
                  <a:cubicBezTo>
                    <a:pt x="1048" y="30581"/>
                    <a:pt x="286" y="27533"/>
                    <a:pt x="0" y="24199"/>
                  </a:cubicBezTo>
                  <a:cubicBezTo>
                    <a:pt x="0" y="22484"/>
                    <a:pt x="190" y="22580"/>
                    <a:pt x="952" y="24389"/>
                  </a:cubicBezTo>
                  <a:lnTo>
                    <a:pt x="952" y="24389"/>
                  </a:lnTo>
                  <a:close/>
                  <a:moveTo>
                    <a:pt x="35623" y="50297"/>
                  </a:moveTo>
                  <a:cubicBezTo>
                    <a:pt x="35623" y="50297"/>
                    <a:pt x="36100" y="49536"/>
                    <a:pt x="36576" y="49631"/>
                  </a:cubicBezTo>
                  <a:cubicBezTo>
                    <a:pt x="36862" y="49631"/>
                    <a:pt x="37147" y="49821"/>
                    <a:pt x="37433" y="50202"/>
                  </a:cubicBezTo>
                  <a:cubicBezTo>
                    <a:pt x="37624" y="50488"/>
                    <a:pt x="37719" y="50774"/>
                    <a:pt x="37624" y="51155"/>
                  </a:cubicBezTo>
                  <a:lnTo>
                    <a:pt x="28384" y="76777"/>
                  </a:lnTo>
                  <a:cubicBezTo>
                    <a:pt x="28384" y="76777"/>
                    <a:pt x="28099" y="77158"/>
                    <a:pt x="27908" y="77158"/>
                  </a:cubicBezTo>
                  <a:cubicBezTo>
                    <a:pt x="27718" y="77158"/>
                    <a:pt x="27527" y="77158"/>
                    <a:pt x="27241" y="77063"/>
                  </a:cubicBezTo>
                  <a:cubicBezTo>
                    <a:pt x="27146" y="77063"/>
                    <a:pt x="27051" y="76968"/>
                    <a:pt x="27051" y="76777"/>
                  </a:cubicBezTo>
                  <a:cubicBezTo>
                    <a:pt x="26670" y="75158"/>
                    <a:pt x="26194" y="73634"/>
                    <a:pt x="25622" y="72396"/>
                  </a:cubicBezTo>
                  <a:cubicBezTo>
                    <a:pt x="23527" y="67919"/>
                    <a:pt x="25146" y="63918"/>
                    <a:pt x="30766" y="63251"/>
                  </a:cubicBezTo>
                  <a:cubicBezTo>
                    <a:pt x="31718" y="63156"/>
                    <a:pt x="32099" y="62680"/>
                    <a:pt x="31909" y="61728"/>
                  </a:cubicBezTo>
                  <a:lnTo>
                    <a:pt x="30956" y="56679"/>
                  </a:lnTo>
                  <a:cubicBezTo>
                    <a:pt x="26479" y="63061"/>
                    <a:pt x="25146" y="59632"/>
                    <a:pt x="26670" y="46583"/>
                  </a:cubicBezTo>
                  <a:cubicBezTo>
                    <a:pt x="26765" y="45630"/>
                    <a:pt x="26098" y="44868"/>
                    <a:pt x="25051" y="44773"/>
                  </a:cubicBezTo>
                  <a:lnTo>
                    <a:pt x="24289" y="44773"/>
                  </a:lnTo>
                  <a:cubicBezTo>
                    <a:pt x="23336" y="44678"/>
                    <a:pt x="22574" y="45440"/>
                    <a:pt x="22765" y="46297"/>
                  </a:cubicBezTo>
                  <a:lnTo>
                    <a:pt x="24289" y="53441"/>
                  </a:lnTo>
                  <a:cubicBezTo>
                    <a:pt x="25051" y="56870"/>
                    <a:pt x="19812" y="54108"/>
                    <a:pt x="18288" y="54965"/>
                  </a:cubicBezTo>
                  <a:cubicBezTo>
                    <a:pt x="17335" y="55441"/>
                    <a:pt x="16573" y="55251"/>
                    <a:pt x="16097" y="54393"/>
                  </a:cubicBezTo>
                  <a:lnTo>
                    <a:pt x="12478" y="48393"/>
                  </a:lnTo>
                  <a:cubicBezTo>
                    <a:pt x="11906" y="47535"/>
                    <a:pt x="12192" y="46868"/>
                    <a:pt x="13145" y="46488"/>
                  </a:cubicBezTo>
                  <a:lnTo>
                    <a:pt x="28480" y="40963"/>
                  </a:lnTo>
                  <a:cubicBezTo>
                    <a:pt x="30194" y="40392"/>
                    <a:pt x="32099" y="41439"/>
                    <a:pt x="32290" y="43249"/>
                  </a:cubicBezTo>
                  <a:lnTo>
                    <a:pt x="33242" y="52679"/>
                  </a:lnTo>
                  <a:cubicBezTo>
                    <a:pt x="34576" y="53060"/>
                    <a:pt x="35338" y="52298"/>
                    <a:pt x="35719" y="50297"/>
                  </a:cubicBezTo>
                  <a:lnTo>
                    <a:pt x="35719" y="50297"/>
                  </a:lnTo>
                  <a:close/>
                  <a:moveTo>
                    <a:pt x="56864" y="68300"/>
                  </a:moveTo>
                  <a:cubicBezTo>
                    <a:pt x="57626" y="68300"/>
                    <a:pt x="58198" y="68776"/>
                    <a:pt x="58483" y="69919"/>
                  </a:cubicBezTo>
                  <a:cubicBezTo>
                    <a:pt x="58674" y="70586"/>
                    <a:pt x="58579" y="71253"/>
                    <a:pt x="58388" y="72014"/>
                  </a:cubicBezTo>
                  <a:cubicBezTo>
                    <a:pt x="55912" y="78968"/>
                    <a:pt x="53245" y="87064"/>
                    <a:pt x="50482" y="96113"/>
                  </a:cubicBezTo>
                  <a:cubicBezTo>
                    <a:pt x="50292" y="96589"/>
                    <a:pt x="49625" y="96684"/>
                    <a:pt x="49339" y="96208"/>
                  </a:cubicBezTo>
                  <a:lnTo>
                    <a:pt x="46291" y="91255"/>
                  </a:lnTo>
                  <a:cubicBezTo>
                    <a:pt x="45910" y="90588"/>
                    <a:pt x="46006" y="90017"/>
                    <a:pt x="46482" y="89445"/>
                  </a:cubicBezTo>
                  <a:cubicBezTo>
                    <a:pt x="50482" y="85254"/>
                    <a:pt x="52102" y="80301"/>
                    <a:pt x="51340" y="74396"/>
                  </a:cubicBezTo>
                  <a:cubicBezTo>
                    <a:pt x="50959" y="71348"/>
                    <a:pt x="53435" y="68586"/>
                    <a:pt x="56769" y="68300"/>
                  </a:cubicBezTo>
                  <a:lnTo>
                    <a:pt x="56769" y="68300"/>
                  </a:lnTo>
                  <a:close/>
                  <a:moveTo>
                    <a:pt x="46101" y="80587"/>
                  </a:moveTo>
                  <a:cubicBezTo>
                    <a:pt x="45339" y="79825"/>
                    <a:pt x="45244" y="79063"/>
                    <a:pt x="45815" y="78111"/>
                  </a:cubicBezTo>
                  <a:cubicBezTo>
                    <a:pt x="47625" y="75158"/>
                    <a:pt x="48577" y="72491"/>
                    <a:pt x="48768" y="70014"/>
                  </a:cubicBezTo>
                  <a:cubicBezTo>
                    <a:pt x="48768" y="69157"/>
                    <a:pt x="49244" y="68300"/>
                    <a:pt x="49911" y="67728"/>
                  </a:cubicBezTo>
                  <a:cubicBezTo>
                    <a:pt x="51435" y="66395"/>
                    <a:pt x="52578" y="65633"/>
                    <a:pt x="53340" y="65442"/>
                  </a:cubicBezTo>
                  <a:cubicBezTo>
                    <a:pt x="54483" y="65061"/>
                    <a:pt x="54578" y="64680"/>
                    <a:pt x="53816" y="64204"/>
                  </a:cubicBezTo>
                  <a:lnTo>
                    <a:pt x="49816" y="61918"/>
                  </a:lnTo>
                  <a:cubicBezTo>
                    <a:pt x="48673" y="61251"/>
                    <a:pt x="47911" y="61537"/>
                    <a:pt x="47530" y="62775"/>
                  </a:cubicBezTo>
                  <a:lnTo>
                    <a:pt x="41148" y="84873"/>
                  </a:lnTo>
                  <a:cubicBezTo>
                    <a:pt x="40767" y="86112"/>
                    <a:pt x="41910" y="87255"/>
                    <a:pt x="43148" y="86969"/>
                  </a:cubicBezTo>
                  <a:cubicBezTo>
                    <a:pt x="44863" y="86683"/>
                    <a:pt x="46291" y="85445"/>
                    <a:pt x="47339" y="83445"/>
                  </a:cubicBezTo>
                  <a:cubicBezTo>
                    <a:pt x="47720" y="82778"/>
                    <a:pt x="47625" y="82111"/>
                    <a:pt x="47054" y="81635"/>
                  </a:cubicBezTo>
                  <a:lnTo>
                    <a:pt x="46101" y="80682"/>
                  </a:lnTo>
                  <a:lnTo>
                    <a:pt x="46101" y="80682"/>
                  </a:lnTo>
                  <a:close/>
                  <a:moveTo>
                    <a:pt x="135350" y="3054"/>
                  </a:moveTo>
                  <a:cubicBezTo>
                    <a:pt x="140208" y="18484"/>
                    <a:pt x="143160" y="31724"/>
                    <a:pt x="144303" y="42868"/>
                  </a:cubicBezTo>
                  <a:cubicBezTo>
                    <a:pt x="144970" y="49631"/>
                    <a:pt x="146018" y="54679"/>
                    <a:pt x="147447" y="57918"/>
                  </a:cubicBezTo>
                  <a:cubicBezTo>
                    <a:pt x="148018" y="59346"/>
                    <a:pt x="147256" y="60966"/>
                    <a:pt x="145637" y="61347"/>
                  </a:cubicBezTo>
                  <a:lnTo>
                    <a:pt x="127921" y="66204"/>
                  </a:lnTo>
                  <a:cubicBezTo>
                    <a:pt x="127159" y="66395"/>
                    <a:pt x="126587" y="66871"/>
                    <a:pt x="126111" y="67538"/>
                  </a:cubicBezTo>
                  <a:cubicBezTo>
                    <a:pt x="124587" y="70300"/>
                    <a:pt x="123730" y="72110"/>
                    <a:pt x="123634" y="73062"/>
                  </a:cubicBezTo>
                  <a:cubicBezTo>
                    <a:pt x="122110" y="85064"/>
                    <a:pt x="120491" y="97161"/>
                    <a:pt x="118491" y="109353"/>
                  </a:cubicBezTo>
                  <a:cubicBezTo>
                    <a:pt x="117920" y="112686"/>
                    <a:pt x="116396" y="114687"/>
                    <a:pt x="113919" y="115258"/>
                  </a:cubicBezTo>
                  <a:cubicBezTo>
                    <a:pt x="110585" y="115925"/>
                    <a:pt x="107918" y="116115"/>
                    <a:pt x="105918" y="115639"/>
                  </a:cubicBezTo>
                  <a:cubicBezTo>
                    <a:pt x="105061" y="115449"/>
                    <a:pt x="104299" y="115830"/>
                    <a:pt x="103918" y="116496"/>
                  </a:cubicBezTo>
                  <a:lnTo>
                    <a:pt x="100584" y="122021"/>
                  </a:lnTo>
                  <a:cubicBezTo>
                    <a:pt x="99917" y="123068"/>
                    <a:pt x="98584" y="123450"/>
                    <a:pt x="97441" y="122783"/>
                  </a:cubicBezTo>
                  <a:cubicBezTo>
                    <a:pt x="93154" y="120401"/>
                    <a:pt x="88201" y="118973"/>
                    <a:pt x="82582" y="118592"/>
                  </a:cubicBezTo>
                  <a:cubicBezTo>
                    <a:pt x="81724" y="118592"/>
                    <a:pt x="80963" y="118211"/>
                    <a:pt x="80391" y="117639"/>
                  </a:cubicBezTo>
                  <a:cubicBezTo>
                    <a:pt x="79153" y="116496"/>
                    <a:pt x="76581" y="114115"/>
                    <a:pt x="72580" y="110591"/>
                  </a:cubicBezTo>
                  <a:cubicBezTo>
                    <a:pt x="71628" y="109734"/>
                    <a:pt x="71342" y="108495"/>
                    <a:pt x="71628" y="106876"/>
                  </a:cubicBezTo>
                  <a:cubicBezTo>
                    <a:pt x="71818" y="106114"/>
                    <a:pt x="72295" y="105733"/>
                    <a:pt x="73057" y="105733"/>
                  </a:cubicBezTo>
                  <a:lnTo>
                    <a:pt x="73819" y="105733"/>
                  </a:lnTo>
                  <a:cubicBezTo>
                    <a:pt x="74581" y="105733"/>
                    <a:pt x="75152" y="106305"/>
                    <a:pt x="74962" y="106971"/>
                  </a:cubicBezTo>
                  <a:cubicBezTo>
                    <a:pt x="74771" y="108209"/>
                    <a:pt x="74962" y="109448"/>
                    <a:pt x="75438" y="110496"/>
                  </a:cubicBezTo>
                  <a:cubicBezTo>
                    <a:pt x="75914" y="111353"/>
                    <a:pt x="76676" y="111829"/>
                    <a:pt x="77533" y="111734"/>
                  </a:cubicBezTo>
                  <a:cubicBezTo>
                    <a:pt x="78296" y="111734"/>
                    <a:pt x="78867" y="111162"/>
                    <a:pt x="79057" y="110400"/>
                  </a:cubicBezTo>
                  <a:cubicBezTo>
                    <a:pt x="79534" y="108305"/>
                    <a:pt x="79724" y="105543"/>
                    <a:pt x="79629" y="102113"/>
                  </a:cubicBezTo>
                  <a:cubicBezTo>
                    <a:pt x="79629" y="100875"/>
                    <a:pt x="79343" y="100018"/>
                    <a:pt x="78962" y="99732"/>
                  </a:cubicBezTo>
                  <a:cubicBezTo>
                    <a:pt x="78391" y="99256"/>
                    <a:pt x="77343" y="99351"/>
                    <a:pt x="75914" y="100113"/>
                  </a:cubicBezTo>
                  <a:cubicBezTo>
                    <a:pt x="75152" y="100494"/>
                    <a:pt x="74295" y="100018"/>
                    <a:pt x="74295" y="99161"/>
                  </a:cubicBezTo>
                  <a:cubicBezTo>
                    <a:pt x="74295" y="98684"/>
                    <a:pt x="74390" y="98208"/>
                    <a:pt x="74676" y="97732"/>
                  </a:cubicBezTo>
                  <a:cubicBezTo>
                    <a:pt x="77152" y="97446"/>
                    <a:pt x="78772" y="96589"/>
                    <a:pt x="79438" y="95065"/>
                  </a:cubicBezTo>
                  <a:cubicBezTo>
                    <a:pt x="80772" y="91922"/>
                    <a:pt x="80105" y="91350"/>
                    <a:pt x="77248" y="93446"/>
                  </a:cubicBezTo>
                  <a:cubicBezTo>
                    <a:pt x="76771" y="93827"/>
                    <a:pt x="75914" y="93732"/>
                    <a:pt x="74771" y="93160"/>
                  </a:cubicBezTo>
                  <a:cubicBezTo>
                    <a:pt x="72676" y="92112"/>
                    <a:pt x="72771" y="91350"/>
                    <a:pt x="75152" y="90969"/>
                  </a:cubicBezTo>
                  <a:cubicBezTo>
                    <a:pt x="76486" y="90779"/>
                    <a:pt x="77819" y="90112"/>
                    <a:pt x="79248" y="88969"/>
                  </a:cubicBezTo>
                  <a:cubicBezTo>
                    <a:pt x="79915" y="88493"/>
                    <a:pt x="80677" y="88112"/>
                    <a:pt x="81534" y="88017"/>
                  </a:cubicBezTo>
                  <a:cubicBezTo>
                    <a:pt x="92202" y="86588"/>
                    <a:pt x="102775" y="83254"/>
                    <a:pt x="113252" y="78111"/>
                  </a:cubicBezTo>
                  <a:cubicBezTo>
                    <a:pt x="118777" y="75348"/>
                    <a:pt x="122396" y="70967"/>
                    <a:pt x="124015" y="64966"/>
                  </a:cubicBezTo>
                  <a:cubicBezTo>
                    <a:pt x="124396" y="63537"/>
                    <a:pt x="125635" y="62585"/>
                    <a:pt x="127063" y="62299"/>
                  </a:cubicBezTo>
                  <a:lnTo>
                    <a:pt x="142875" y="60108"/>
                  </a:lnTo>
                  <a:cubicBezTo>
                    <a:pt x="143827" y="59918"/>
                    <a:pt x="144494" y="59061"/>
                    <a:pt x="144209" y="58108"/>
                  </a:cubicBezTo>
                  <a:cubicBezTo>
                    <a:pt x="141637" y="49917"/>
                    <a:pt x="140208" y="40868"/>
                    <a:pt x="139922" y="31057"/>
                  </a:cubicBezTo>
                  <a:cubicBezTo>
                    <a:pt x="139922" y="30486"/>
                    <a:pt x="139636" y="30009"/>
                    <a:pt x="139160" y="29628"/>
                  </a:cubicBezTo>
                  <a:cubicBezTo>
                    <a:pt x="138684" y="29247"/>
                    <a:pt x="138493" y="28771"/>
                    <a:pt x="138398" y="28200"/>
                  </a:cubicBezTo>
                  <a:cubicBezTo>
                    <a:pt x="137826" y="18675"/>
                    <a:pt x="135541" y="9530"/>
                    <a:pt x="131540" y="672"/>
                  </a:cubicBezTo>
                  <a:cubicBezTo>
                    <a:pt x="132207" y="-375"/>
                    <a:pt x="133064" y="-185"/>
                    <a:pt x="134112" y="1149"/>
                  </a:cubicBezTo>
                  <a:cubicBezTo>
                    <a:pt x="134493" y="1625"/>
                    <a:pt x="134778" y="2292"/>
                    <a:pt x="135064" y="3149"/>
                  </a:cubicBezTo>
                  <a:lnTo>
                    <a:pt x="135064" y="3149"/>
                  </a:lnTo>
                  <a:close/>
                  <a:moveTo>
                    <a:pt x="66008" y="72776"/>
                  </a:moveTo>
                  <a:cubicBezTo>
                    <a:pt x="62960" y="72300"/>
                    <a:pt x="61055" y="73348"/>
                    <a:pt x="60198" y="75729"/>
                  </a:cubicBezTo>
                  <a:cubicBezTo>
                    <a:pt x="58007" y="81921"/>
                    <a:pt x="56769" y="88683"/>
                    <a:pt x="56674" y="95827"/>
                  </a:cubicBezTo>
                  <a:cubicBezTo>
                    <a:pt x="56674" y="97256"/>
                    <a:pt x="57721" y="98494"/>
                    <a:pt x="59150" y="98780"/>
                  </a:cubicBezTo>
                  <a:lnTo>
                    <a:pt x="60198" y="98970"/>
                  </a:lnTo>
                  <a:cubicBezTo>
                    <a:pt x="62293" y="99637"/>
                    <a:pt x="63532" y="98494"/>
                    <a:pt x="64008" y="95732"/>
                  </a:cubicBezTo>
                  <a:lnTo>
                    <a:pt x="67437" y="75253"/>
                  </a:lnTo>
                  <a:cubicBezTo>
                    <a:pt x="67246" y="74396"/>
                    <a:pt x="66770" y="73538"/>
                    <a:pt x="66104" y="72776"/>
                  </a:cubicBezTo>
                  <a:lnTo>
                    <a:pt x="66104" y="72776"/>
                  </a:lnTo>
                  <a:close/>
                  <a:moveTo>
                    <a:pt x="58864" y="100113"/>
                  </a:moveTo>
                  <a:cubicBezTo>
                    <a:pt x="60865" y="101733"/>
                    <a:pt x="62008" y="103542"/>
                    <a:pt x="61436" y="104018"/>
                  </a:cubicBezTo>
                  <a:cubicBezTo>
                    <a:pt x="60960" y="104590"/>
                    <a:pt x="58960" y="103733"/>
                    <a:pt x="56959" y="102113"/>
                  </a:cubicBezTo>
                  <a:cubicBezTo>
                    <a:pt x="55054" y="100494"/>
                    <a:pt x="53816" y="98684"/>
                    <a:pt x="54388" y="98208"/>
                  </a:cubicBezTo>
                  <a:cubicBezTo>
                    <a:pt x="54864" y="97637"/>
                    <a:pt x="56864" y="98494"/>
                    <a:pt x="58864" y="100113"/>
                  </a:cubicBezTo>
                  <a:close/>
                </a:path>
              </a:pathLst>
            </a:custGeom>
            <a:solidFill>
              <a:srgbClr val="67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7" name="Freeform: Shape 16236">
              <a:extLst>
                <a:ext uri="{FF2B5EF4-FFF2-40B4-BE49-F238E27FC236}">
                  <a16:creationId xmlns:a16="http://schemas.microsoft.com/office/drawing/2014/main" id="{332651FF-80CB-0F25-DD74-C18E43921895}"/>
                </a:ext>
              </a:extLst>
            </p:cNvPr>
            <p:cNvSpPr/>
            <p:nvPr/>
          </p:nvSpPr>
          <p:spPr>
            <a:xfrm>
              <a:off x="4590573" y="2983298"/>
              <a:ext cx="383850" cy="309361"/>
            </a:xfrm>
            <a:custGeom>
              <a:avLst/>
              <a:gdLst>
                <a:gd name="connsiteX0" fmla="*/ 306038 w 383850"/>
                <a:gd name="connsiteY0" fmla="*/ 120518 h 309361"/>
                <a:gd name="connsiteX1" fmla="*/ 327565 w 383850"/>
                <a:gd name="connsiteY1" fmla="*/ 163094 h 309361"/>
                <a:gd name="connsiteX2" fmla="*/ 326707 w 383850"/>
                <a:gd name="connsiteY2" fmla="*/ 173858 h 309361"/>
                <a:gd name="connsiteX3" fmla="*/ 302037 w 383850"/>
                <a:gd name="connsiteY3" fmla="*/ 187574 h 309361"/>
                <a:gd name="connsiteX4" fmla="*/ 297085 w 383850"/>
                <a:gd name="connsiteY4" fmla="*/ 191479 h 309361"/>
                <a:gd name="connsiteX5" fmla="*/ 284607 w 383850"/>
                <a:gd name="connsiteY5" fmla="*/ 195956 h 309361"/>
                <a:gd name="connsiteX6" fmla="*/ 272986 w 383850"/>
                <a:gd name="connsiteY6" fmla="*/ 198718 h 309361"/>
                <a:gd name="connsiteX7" fmla="*/ 229933 w 383850"/>
                <a:gd name="connsiteY7" fmla="*/ 217292 h 309361"/>
                <a:gd name="connsiteX8" fmla="*/ 201358 w 383850"/>
                <a:gd name="connsiteY8" fmla="*/ 229388 h 309361"/>
                <a:gd name="connsiteX9" fmla="*/ 200882 w 383850"/>
                <a:gd name="connsiteY9" fmla="*/ 231103 h 309361"/>
                <a:gd name="connsiteX10" fmla="*/ 226028 w 383850"/>
                <a:gd name="connsiteY10" fmla="*/ 259011 h 309361"/>
                <a:gd name="connsiteX11" fmla="*/ 229838 w 383850"/>
                <a:gd name="connsiteY11" fmla="*/ 260821 h 309361"/>
                <a:gd name="connsiteX12" fmla="*/ 233267 w 383850"/>
                <a:gd name="connsiteY12" fmla="*/ 264726 h 309361"/>
                <a:gd name="connsiteX13" fmla="*/ 227457 w 383850"/>
                <a:gd name="connsiteY13" fmla="*/ 267679 h 309361"/>
                <a:gd name="connsiteX14" fmla="*/ 223933 w 383850"/>
                <a:gd name="connsiteY14" fmla="*/ 287777 h 309361"/>
                <a:gd name="connsiteX15" fmla="*/ 226409 w 383850"/>
                <a:gd name="connsiteY15" fmla="*/ 290729 h 309361"/>
                <a:gd name="connsiteX16" fmla="*/ 227457 w 383850"/>
                <a:gd name="connsiteY16" fmla="*/ 290920 h 309361"/>
                <a:gd name="connsiteX17" fmla="*/ 231267 w 383850"/>
                <a:gd name="connsiteY17" fmla="*/ 287681 h 309361"/>
                <a:gd name="connsiteX18" fmla="*/ 234696 w 383850"/>
                <a:gd name="connsiteY18" fmla="*/ 267203 h 309361"/>
                <a:gd name="connsiteX19" fmla="*/ 252508 w 383850"/>
                <a:gd name="connsiteY19" fmla="*/ 278537 h 309361"/>
                <a:gd name="connsiteX20" fmla="*/ 246888 w 383850"/>
                <a:gd name="connsiteY20" fmla="*/ 304350 h 309361"/>
                <a:gd name="connsiteX21" fmla="*/ 248126 w 383850"/>
                <a:gd name="connsiteY21" fmla="*/ 305303 h 309361"/>
                <a:gd name="connsiteX22" fmla="*/ 252222 w 383850"/>
                <a:gd name="connsiteY22" fmla="*/ 300064 h 309361"/>
                <a:gd name="connsiteX23" fmla="*/ 247840 w 383850"/>
                <a:gd name="connsiteY23" fmla="*/ 309303 h 309361"/>
                <a:gd name="connsiteX24" fmla="*/ 227647 w 383850"/>
                <a:gd name="connsiteY24" fmla="*/ 300826 h 309361"/>
                <a:gd name="connsiteX25" fmla="*/ 225457 w 383850"/>
                <a:gd name="connsiteY25" fmla="*/ 299492 h 309361"/>
                <a:gd name="connsiteX26" fmla="*/ 219075 w 383850"/>
                <a:gd name="connsiteY26" fmla="*/ 294158 h 309361"/>
                <a:gd name="connsiteX27" fmla="*/ 208216 w 383850"/>
                <a:gd name="connsiteY27" fmla="*/ 284443 h 309361"/>
                <a:gd name="connsiteX28" fmla="*/ 206502 w 383850"/>
                <a:gd name="connsiteY28" fmla="*/ 282728 h 309361"/>
                <a:gd name="connsiteX29" fmla="*/ 205359 w 383850"/>
                <a:gd name="connsiteY29" fmla="*/ 269203 h 309361"/>
                <a:gd name="connsiteX30" fmla="*/ 212026 w 383850"/>
                <a:gd name="connsiteY30" fmla="*/ 252534 h 309361"/>
                <a:gd name="connsiteX31" fmla="*/ 210883 w 383850"/>
                <a:gd name="connsiteY31" fmla="*/ 247295 h 309361"/>
                <a:gd name="connsiteX32" fmla="*/ 209645 w 383850"/>
                <a:gd name="connsiteY32" fmla="*/ 245867 h 309361"/>
                <a:gd name="connsiteX33" fmla="*/ 206978 w 383850"/>
                <a:gd name="connsiteY33" fmla="*/ 246343 h 309361"/>
                <a:gd name="connsiteX34" fmla="*/ 202882 w 383850"/>
                <a:gd name="connsiteY34" fmla="*/ 263202 h 309361"/>
                <a:gd name="connsiteX35" fmla="*/ 199263 w 383850"/>
                <a:gd name="connsiteY35" fmla="*/ 273489 h 309361"/>
                <a:gd name="connsiteX36" fmla="*/ 196501 w 383850"/>
                <a:gd name="connsiteY36" fmla="*/ 273870 h 309361"/>
                <a:gd name="connsiteX37" fmla="*/ 189262 w 383850"/>
                <a:gd name="connsiteY37" fmla="*/ 265393 h 309361"/>
                <a:gd name="connsiteX38" fmla="*/ 188595 w 383850"/>
                <a:gd name="connsiteY38" fmla="*/ 263393 h 309361"/>
                <a:gd name="connsiteX39" fmla="*/ 189071 w 383850"/>
                <a:gd name="connsiteY39" fmla="*/ 257297 h 309361"/>
                <a:gd name="connsiteX40" fmla="*/ 190786 w 383850"/>
                <a:gd name="connsiteY40" fmla="*/ 255677 h 309361"/>
                <a:gd name="connsiteX41" fmla="*/ 193643 w 383850"/>
                <a:gd name="connsiteY41" fmla="*/ 254915 h 309361"/>
                <a:gd name="connsiteX42" fmla="*/ 193262 w 383850"/>
                <a:gd name="connsiteY42" fmla="*/ 253106 h 309361"/>
                <a:gd name="connsiteX43" fmla="*/ 184690 w 383850"/>
                <a:gd name="connsiteY43" fmla="*/ 250153 h 309361"/>
                <a:gd name="connsiteX44" fmla="*/ 180118 w 383850"/>
                <a:gd name="connsiteY44" fmla="*/ 245676 h 309361"/>
                <a:gd name="connsiteX45" fmla="*/ 178117 w 383850"/>
                <a:gd name="connsiteY45" fmla="*/ 245105 h 309361"/>
                <a:gd name="connsiteX46" fmla="*/ 177736 w 383850"/>
                <a:gd name="connsiteY46" fmla="*/ 249010 h 309361"/>
                <a:gd name="connsiteX47" fmla="*/ 177070 w 383850"/>
                <a:gd name="connsiteY47" fmla="*/ 249296 h 309361"/>
                <a:gd name="connsiteX48" fmla="*/ 176117 w 383850"/>
                <a:gd name="connsiteY48" fmla="*/ 245867 h 309361"/>
                <a:gd name="connsiteX49" fmla="*/ 177641 w 383850"/>
                <a:gd name="connsiteY49" fmla="*/ 241199 h 309361"/>
                <a:gd name="connsiteX50" fmla="*/ 176593 w 383850"/>
                <a:gd name="connsiteY50" fmla="*/ 239866 h 309361"/>
                <a:gd name="connsiteX51" fmla="*/ 123634 w 383850"/>
                <a:gd name="connsiteY51" fmla="*/ 255677 h 309361"/>
                <a:gd name="connsiteX52" fmla="*/ 89535 w 383850"/>
                <a:gd name="connsiteY52" fmla="*/ 246819 h 309361"/>
                <a:gd name="connsiteX53" fmla="*/ 80772 w 383850"/>
                <a:gd name="connsiteY53" fmla="*/ 227960 h 309361"/>
                <a:gd name="connsiteX54" fmla="*/ 79534 w 383850"/>
                <a:gd name="connsiteY54" fmla="*/ 206338 h 309361"/>
                <a:gd name="connsiteX55" fmla="*/ 81343 w 383850"/>
                <a:gd name="connsiteY55" fmla="*/ 204338 h 309361"/>
                <a:gd name="connsiteX56" fmla="*/ 89535 w 383850"/>
                <a:gd name="connsiteY56" fmla="*/ 201671 h 309361"/>
                <a:gd name="connsiteX57" fmla="*/ 97726 w 383850"/>
                <a:gd name="connsiteY57" fmla="*/ 198527 h 309361"/>
                <a:gd name="connsiteX58" fmla="*/ 134874 w 383850"/>
                <a:gd name="connsiteY58" fmla="*/ 186621 h 309361"/>
                <a:gd name="connsiteX59" fmla="*/ 171069 w 383850"/>
                <a:gd name="connsiteY59" fmla="*/ 172715 h 309361"/>
                <a:gd name="connsiteX60" fmla="*/ 251365 w 383850"/>
                <a:gd name="connsiteY60" fmla="*/ 139091 h 309361"/>
                <a:gd name="connsiteX61" fmla="*/ 300990 w 383850"/>
                <a:gd name="connsiteY61" fmla="*/ 119089 h 309361"/>
                <a:gd name="connsiteX62" fmla="*/ 306134 w 383850"/>
                <a:gd name="connsiteY62" fmla="*/ 120518 h 309361"/>
                <a:gd name="connsiteX63" fmla="*/ 306134 w 383850"/>
                <a:gd name="connsiteY63" fmla="*/ 120518 h 309361"/>
                <a:gd name="connsiteX64" fmla="*/ 102394 w 383850"/>
                <a:gd name="connsiteY64" fmla="*/ 32221 h 309361"/>
                <a:gd name="connsiteX65" fmla="*/ 81153 w 383850"/>
                <a:gd name="connsiteY65" fmla="*/ 3932 h 309361"/>
                <a:gd name="connsiteX66" fmla="*/ 42577 w 383850"/>
                <a:gd name="connsiteY66" fmla="*/ 15076 h 309361"/>
                <a:gd name="connsiteX67" fmla="*/ 36766 w 383850"/>
                <a:gd name="connsiteY67" fmla="*/ 31078 h 309361"/>
                <a:gd name="connsiteX68" fmla="*/ 70580 w 383850"/>
                <a:gd name="connsiteY68" fmla="*/ 73178 h 309361"/>
                <a:gd name="connsiteX69" fmla="*/ 79248 w 383850"/>
                <a:gd name="connsiteY69" fmla="*/ 74512 h 309361"/>
                <a:gd name="connsiteX70" fmla="*/ 80867 w 383850"/>
                <a:gd name="connsiteY70" fmla="*/ 76036 h 309361"/>
                <a:gd name="connsiteX71" fmla="*/ 84677 w 383850"/>
                <a:gd name="connsiteY71" fmla="*/ 90323 h 309361"/>
                <a:gd name="connsiteX72" fmla="*/ 84963 w 383850"/>
                <a:gd name="connsiteY72" fmla="*/ 92324 h 309361"/>
                <a:gd name="connsiteX73" fmla="*/ 80581 w 383850"/>
                <a:gd name="connsiteY73" fmla="*/ 118232 h 309361"/>
                <a:gd name="connsiteX74" fmla="*/ 86582 w 383850"/>
                <a:gd name="connsiteY74" fmla="*/ 194241 h 309361"/>
                <a:gd name="connsiteX75" fmla="*/ 91345 w 383850"/>
                <a:gd name="connsiteY75" fmla="*/ 196718 h 309361"/>
                <a:gd name="connsiteX76" fmla="*/ 103632 w 383850"/>
                <a:gd name="connsiteY76" fmla="*/ 192527 h 309361"/>
                <a:gd name="connsiteX77" fmla="*/ 115919 w 383850"/>
                <a:gd name="connsiteY77" fmla="*/ 188526 h 309361"/>
                <a:gd name="connsiteX78" fmla="*/ 174022 w 383850"/>
                <a:gd name="connsiteY78" fmla="*/ 165666 h 309361"/>
                <a:gd name="connsiteX79" fmla="*/ 299085 w 383850"/>
                <a:gd name="connsiteY79" fmla="*/ 115184 h 309361"/>
                <a:gd name="connsiteX80" fmla="*/ 299656 w 383850"/>
                <a:gd name="connsiteY80" fmla="*/ 113469 h 309361"/>
                <a:gd name="connsiteX81" fmla="*/ 292417 w 383850"/>
                <a:gd name="connsiteY81" fmla="*/ 100610 h 309361"/>
                <a:gd name="connsiteX82" fmla="*/ 289465 w 383850"/>
                <a:gd name="connsiteY82" fmla="*/ 96419 h 309361"/>
                <a:gd name="connsiteX83" fmla="*/ 252413 w 383850"/>
                <a:gd name="connsiteY83" fmla="*/ 60224 h 309361"/>
                <a:gd name="connsiteX84" fmla="*/ 233934 w 383850"/>
                <a:gd name="connsiteY84" fmla="*/ 46508 h 309361"/>
                <a:gd name="connsiteX85" fmla="*/ 192881 w 383850"/>
                <a:gd name="connsiteY85" fmla="*/ 33745 h 309361"/>
                <a:gd name="connsiteX86" fmla="*/ 139255 w 383850"/>
                <a:gd name="connsiteY86" fmla="*/ 29268 h 309361"/>
                <a:gd name="connsiteX87" fmla="*/ 121920 w 383850"/>
                <a:gd name="connsiteY87" fmla="*/ 30221 h 309361"/>
                <a:gd name="connsiteX88" fmla="*/ 104680 w 383850"/>
                <a:gd name="connsiteY88" fmla="*/ 33650 h 309361"/>
                <a:gd name="connsiteX89" fmla="*/ 101917 w 383850"/>
                <a:gd name="connsiteY89" fmla="*/ 32126 h 309361"/>
                <a:gd name="connsiteX90" fmla="*/ 101917 w 383850"/>
                <a:gd name="connsiteY90" fmla="*/ 32126 h 309361"/>
                <a:gd name="connsiteX91" fmla="*/ 380524 w 383850"/>
                <a:gd name="connsiteY91" fmla="*/ 9075 h 309361"/>
                <a:gd name="connsiteX92" fmla="*/ 382334 w 383850"/>
                <a:gd name="connsiteY92" fmla="*/ 8599 h 309361"/>
                <a:gd name="connsiteX93" fmla="*/ 382905 w 383850"/>
                <a:gd name="connsiteY93" fmla="*/ 10313 h 309361"/>
                <a:gd name="connsiteX94" fmla="*/ 380809 w 383850"/>
                <a:gd name="connsiteY94" fmla="*/ 10885 h 309361"/>
                <a:gd name="connsiteX95" fmla="*/ 379857 w 383850"/>
                <a:gd name="connsiteY95" fmla="*/ 10218 h 309361"/>
                <a:gd name="connsiteX96" fmla="*/ 379952 w 383850"/>
                <a:gd name="connsiteY96" fmla="*/ 9551 h 309361"/>
                <a:gd name="connsiteX97" fmla="*/ 380524 w 383850"/>
                <a:gd name="connsiteY97" fmla="*/ 9075 h 309361"/>
                <a:gd name="connsiteX98" fmla="*/ 380524 w 383850"/>
                <a:gd name="connsiteY98" fmla="*/ 9075 h 309361"/>
                <a:gd name="connsiteX99" fmla="*/ 2857 w 383850"/>
                <a:gd name="connsiteY99" fmla="*/ 125185 h 309361"/>
                <a:gd name="connsiteX100" fmla="*/ 1429 w 383850"/>
                <a:gd name="connsiteY100" fmla="*/ 126518 h 309361"/>
                <a:gd name="connsiteX101" fmla="*/ 0 w 383850"/>
                <a:gd name="connsiteY101" fmla="*/ 125185 h 309361"/>
                <a:gd name="connsiteX102" fmla="*/ 1429 w 383850"/>
                <a:gd name="connsiteY102" fmla="*/ 123851 h 309361"/>
                <a:gd name="connsiteX103" fmla="*/ 2857 w 383850"/>
                <a:gd name="connsiteY103" fmla="*/ 125185 h 30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83850" h="309361">
                  <a:moveTo>
                    <a:pt x="306038" y="120518"/>
                  </a:moveTo>
                  <a:cubicBezTo>
                    <a:pt x="315277" y="133757"/>
                    <a:pt x="322421" y="147950"/>
                    <a:pt x="327565" y="163094"/>
                  </a:cubicBezTo>
                  <a:cubicBezTo>
                    <a:pt x="328803" y="166619"/>
                    <a:pt x="328993" y="170524"/>
                    <a:pt x="326707" y="173858"/>
                  </a:cubicBezTo>
                  <a:cubicBezTo>
                    <a:pt x="320993" y="181954"/>
                    <a:pt x="312801" y="186526"/>
                    <a:pt x="302037" y="187574"/>
                  </a:cubicBezTo>
                  <a:cubicBezTo>
                    <a:pt x="300704" y="187669"/>
                    <a:pt x="299085" y="189002"/>
                    <a:pt x="297085" y="191479"/>
                  </a:cubicBezTo>
                  <a:cubicBezTo>
                    <a:pt x="292703" y="192431"/>
                    <a:pt x="288512" y="193955"/>
                    <a:pt x="284607" y="195956"/>
                  </a:cubicBezTo>
                  <a:cubicBezTo>
                    <a:pt x="281940" y="197289"/>
                    <a:pt x="276511" y="197384"/>
                    <a:pt x="272986" y="198718"/>
                  </a:cubicBezTo>
                  <a:cubicBezTo>
                    <a:pt x="258032" y="204433"/>
                    <a:pt x="243649" y="210624"/>
                    <a:pt x="229933" y="217292"/>
                  </a:cubicBezTo>
                  <a:cubicBezTo>
                    <a:pt x="220027" y="222054"/>
                    <a:pt x="210788" y="225007"/>
                    <a:pt x="201358" y="229388"/>
                  </a:cubicBezTo>
                  <a:cubicBezTo>
                    <a:pt x="200501" y="229769"/>
                    <a:pt x="200311" y="230341"/>
                    <a:pt x="200882" y="231103"/>
                  </a:cubicBezTo>
                  <a:cubicBezTo>
                    <a:pt x="207645" y="239961"/>
                    <a:pt x="216027" y="249296"/>
                    <a:pt x="226028" y="259011"/>
                  </a:cubicBezTo>
                  <a:cubicBezTo>
                    <a:pt x="226885" y="259868"/>
                    <a:pt x="228219" y="260440"/>
                    <a:pt x="229838" y="260821"/>
                  </a:cubicBezTo>
                  <a:cubicBezTo>
                    <a:pt x="231267" y="261869"/>
                    <a:pt x="232410" y="263202"/>
                    <a:pt x="233267" y="264726"/>
                  </a:cubicBezTo>
                  <a:cubicBezTo>
                    <a:pt x="230219" y="264250"/>
                    <a:pt x="228314" y="265298"/>
                    <a:pt x="227457" y="267679"/>
                  </a:cubicBezTo>
                  <a:cubicBezTo>
                    <a:pt x="225266" y="273870"/>
                    <a:pt x="224028" y="280633"/>
                    <a:pt x="223933" y="287777"/>
                  </a:cubicBezTo>
                  <a:cubicBezTo>
                    <a:pt x="223933" y="289205"/>
                    <a:pt x="224980" y="290444"/>
                    <a:pt x="226409" y="290729"/>
                  </a:cubicBezTo>
                  <a:lnTo>
                    <a:pt x="227457" y="290920"/>
                  </a:lnTo>
                  <a:cubicBezTo>
                    <a:pt x="229552" y="291587"/>
                    <a:pt x="230791" y="290444"/>
                    <a:pt x="231267" y="287681"/>
                  </a:cubicBezTo>
                  <a:lnTo>
                    <a:pt x="234696" y="267203"/>
                  </a:lnTo>
                  <a:cubicBezTo>
                    <a:pt x="236315" y="266917"/>
                    <a:pt x="251460" y="276442"/>
                    <a:pt x="252508" y="278537"/>
                  </a:cubicBezTo>
                  <a:lnTo>
                    <a:pt x="246888" y="304350"/>
                  </a:lnTo>
                  <a:cubicBezTo>
                    <a:pt x="246697" y="305398"/>
                    <a:pt x="247079" y="305684"/>
                    <a:pt x="248126" y="305303"/>
                  </a:cubicBezTo>
                  <a:cubicBezTo>
                    <a:pt x="249555" y="304731"/>
                    <a:pt x="250888" y="303017"/>
                    <a:pt x="252222" y="300064"/>
                  </a:cubicBezTo>
                  <a:cubicBezTo>
                    <a:pt x="254603" y="304160"/>
                    <a:pt x="253079" y="307208"/>
                    <a:pt x="247840" y="309303"/>
                  </a:cubicBezTo>
                  <a:cubicBezTo>
                    <a:pt x="245650" y="310160"/>
                    <a:pt x="229743" y="301397"/>
                    <a:pt x="227647" y="300826"/>
                  </a:cubicBezTo>
                  <a:cubicBezTo>
                    <a:pt x="226790" y="300635"/>
                    <a:pt x="226028" y="300159"/>
                    <a:pt x="225457" y="299492"/>
                  </a:cubicBezTo>
                  <a:cubicBezTo>
                    <a:pt x="223552" y="297206"/>
                    <a:pt x="221456" y="295397"/>
                    <a:pt x="219075" y="294158"/>
                  </a:cubicBezTo>
                  <a:cubicBezTo>
                    <a:pt x="215836" y="289872"/>
                    <a:pt x="212122" y="286634"/>
                    <a:pt x="208216" y="284443"/>
                  </a:cubicBezTo>
                  <a:cubicBezTo>
                    <a:pt x="207454" y="284062"/>
                    <a:pt x="206883" y="283490"/>
                    <a:pt x="206502" y="282728"/>
                  </a:cubicBezTo>
                  <a:cubicBezTo>
                    <a:pt x="203835" y="278061"/>
                    <a:pt x="203454" y="273584"/>
                    <a:pt x="205359" y="269203"/>
                  </a:cubicBezTo>
                  <a:cubicBezTo>
                    <a:pt x="208979" y="261011"/>
                    <a:pt x="211169" y="255392"/>
                    <a:pt x="212026" y="252534"/>
                  </a:cubicBezTo>
                  <a:cubicBezTo>
                    <a:pt x="212598" y="250724"/>
                    <a:pt x="212122" y="248819"/>
                    <a:pt x="210883" y="247295"/>
                  </a:cubicBezTo>
                  <a:lnTo>
                    <a:pt x="209645" y="245867"/>
                  </a:lnTo>
                  <a:cubicBezTo>
                    <a:pt x="208407" y="244438"/>
                    <a:pt x="207550" y="244628"/>
                    <a:pt x="206978" y="246343"/>
                  </a:cubicBezTo>
                  <a:cubicBezTo>
                    <a:pt x="204788" y="253106"/>
                    <a:pt x="203359" y="258725"/>
                    <a:pt x="202882" y="263202"/>
                  </a:cubicBezTo>
                  <a:cubicBezTo>
                    <a:pt x="202311" y="267393"/>
                    <a:pt x="200977" y="269489"/>
                    <a:pt x="199263" y="273489"/>
                  </a:cubicBezTo>
                  <a:cubicBezTo>
                    <a:pt x="198787" y="274537"/>
                    <a:pt x="197263" y="274823"/>
                    <a:pt x="196501" y="273870"/>
                  </a:cubicBezTo>
                  <a:lnTo>
                    <a:pt x="189262" y="265393"/>
                  </a:lnTo>
                  <a:cubicBezTo>
                    <a:pt x="188785" y="264821"/>
                    <a:pt x="188500" y="264155"/>
                    <a:pt x="188595" y="263393"/>
                  </a:cubicBezTo>
                  <a:lnTo>
                    <a:pt x="189071" y="257297"/>
                  </a:lnTo>
                  <a:cubicBezTo>
                    <a:pt x="189071" y="256249"/>
                    <a:pt x="189738" y="255773"/>
                    <a:pt x="190786" y="255677"/>
                  </a:cubicBezTo>
                  <a:cubicBezTo>
                    <a:pt x="192310" y="255582"/>
                    <a:pt x="193262" y="255296"/>
                    <a:pt x="193643" y="254915"/>
                  </a:cubicBezTo>
                  <a:cubicBezTo>
                    <a:pt x="194215" y="254153"/>
                    <a:pt x="194119" y="253582"/>
                    <a:pt x="193262" y="253106"/>
                  </a:cubicBezTo>
                  <a:cubicBezTo>
                    <a:pt x="190976" y="251963"/>
                    <a:pt x="188119" y="250915"/>
                    <a:pt x="184690" y="250153"/>
                  </a:cubicBezTo>
                  <a:cubicBezTo>
                    <a:pt x="182213" y="249581"/>
                    <a:pt x="180689" y="248057"/>
                    <a:pt x="180118" y="245676"/>
                  </a:cubicBezTo>
                  <a:cubicBezTo>
                    <a:pt x="179832" y="244438"/>
                    <a:pt x="179165" y="244247"/>
                    <a:pt x="178117" y="245105"/>
                  </a:cubicBezTo>
                  <a:cubicBezTo>
                    <a:pt x="177546" y="245581"/>
                    <a:pt x="177355" y="246914"/>
                    <a:pt x="177736" y="249010"/>
                  </a:cubicBezTo>
                  <a:cubicBezTo>
                    <a:pt x="177927" y="249962"/>
                    <a:pt x="177736" y="250058"/>
                    <a:pt x="177070" y="249296"/>
                  </a:cubicBezTo>
                  <a:cubicBezTo>
                    <a:pt x="176308" y="248343"/>
                    <a:pt x="176022" y="247200"/>
                    <a:pt x="176117" y="245867"/>
                  </a:cubicBezTo>
                  <a:cubicBezTo>
                    <a:pt x="176308" y="244057"/>
                    <a:pt x="176784" y="242438"/>
                    <a:pt x="177641" y="241199"/>
                  </a:cubicBezTo>
                  <a:cubicBezTo>
                    <a:pt x="178117" y="240533"/>
                    <a:pt x="177451" y="239675"/>
                    <a:pt x="176593" y="239866"/>
                  </a:cubicBezTo>
                  <a:lnTo>
                    <a:pt x="123634" y="255677"/>
                  </a:lnTo>
                  <a:cubicBezTo>
                    <a:pt x="112490" y="254915"/>
                    <a:pt x="101060" y="251963"/>
                    <a:pt x="89535" y="246819"/>
                  </a:cubicBezTo>
                  <a:cubicBezTo>
                    <a:pt x="84487" y="241866"/>
                    <a:pt x="81629" y="235580"/>
                    <a:pt x="80772" y="227960"/>
                  </a:cubicBezTo>
                  <a:cubicBezTo>
                    <a:pt x="80010" y="220721"/>
                    <a:pt x="79629" y="213482"/>
                    <a:pt x="79534" y="206338"/>
                  </a:cubicBezTo>
                  <a:cubicBezTo>
                    <a:pt x="79534" y="205195"/>
                    <a:pt x="80105" y="204528"/>
                    <a:pt x="81343" y="204338"/>
                  </a:cubicBezTo>
                  <a:cubicBezTo>
                    <a:pt x="84201" y="203957"/>
                    <a:pt x="86963" y="203099"/>
                    <a:pt x="89535" y="201671"/>
                  </a:cubicBezTo>
                  <a:cubicBezTo>
                    <a:pt x="91249" y="200718"/>
                    <a:pt x="94012" y="199670"/>
                    <a:pt x="97726" y="198527"/>
                  </a:cubicBezTo>
                  <a:cubicBezTo>
                    <a:pt x="114776" y="193193"/>
                    <a:pt x="127159" y="189193"/>
                    <a:pt x="134874" y="186621"/>
                  </a:cubicBezTo>
                  <a:cubicBezTo>
                    <a:pt x="146113" y="182811"/>
                    <a:pt x="158210" y="178239"/>
                    <a:pt x="171069" y="172715"/>
                  </a:cubicBezTo>
                  <a:cubicBezTo>
                    <a:pt x="203168" y="158999"/>
                    <a:pt x="229933" y="147759"/>
                    <a:pt x="251365" y="139091"/>
                  </a:cubicBezTo>
                  <a:lnTo>
                    <a:pt x="300990" y="119089"/>
                  </a:lnTo>
                  <a:cubicBezTo>
                    <a:pt x="303086" y="118232"/>
                    <a:pt x="304895" y="118708"/>
                    <a:pt x="306134" y="120518"/>
                  </a:cubicBezTo>
                  <a:lnTo>
                    <a:pt x="306134" y="120518"/>
                  </a:lnTo>
                  <a:close/>
                  <a:moveTo>
                    <a:pt x="102394" y="32221"/>
                  </a:moveTo>
                  <a:cubicBezTo>
                    <a:pt x="98107" y="19172"/>
                    <a:pt x="93821" y="11171"/>
                    <a:pt x="81153" y="3932"/>
                  </a:cubicBezTo>
                  <a:cubicBezTo>
                    <a:pt x="65627" y="-4927"/>
                    <a:pt x="52197" y="2217"/>
                    <a:pt x="42577" y="15076"/>
                  </a:cubicBezTo>
                  <a:cubicBezTo>
                    <a:pt x="39052" y="19743"/>
                    <a:pt x="37147" y="25077"/>
                    <a:pt x="36766" y="31078"/>
                  </a:cubicBezTo>
                  <a:cubicBezTo>
                    <a:pt x="35433" y="52700"/>
                    <a:pt x="52197" y="64701"/>
                    <a:pt x="70580" y="73178"/>
                  </a:cubicBezTo>
                  <a:cubicBezTo>
                    <a:pt x="73057" y="74321"/>
                    <a:pt x="76200" y="74607"/>
                    <a:pt x="79248" y="74512"/>
                  </a:cubicBezTo>
                  <a:cubicBezTo>
                    <a:pt x="80391" y="74512"/>
                    <a:pt x="80963" y="74988"/>
                    <a:pt x="80867" y="76036"/>
                  </a:cubicBezTo>
                  <a:cubicBezTo>
                    <a:pt x="80677" y="81179"/>
                    <a:pt x="81915" y="85942"/>
                    <a:pt x="84677" y="90323"/>
                  </a:cubicBezTo>
                  <a:cubicBezTo>
                    <a:pt x="85058" y="90895"/>
                    <a:pt x="85154" y="91657"/>
                    <a:pt x="84963" y="92324"/>
                  </a:cubicBezTo>
                  <a:cubicBezTo>
                    <a:pt x="82201" y="102611"/>
                    <a:pt x="80772" y="111278"/>
                    <a:pt x="80581" y="118232"/>
                  </a:cubicBezTo>
                  <a:cubicBezTo>
                    <a:pt x="80010" y="144425"/>
                    <a:pt x="82010" y="169762"/>
                    <a:pt x="86582" y="194241"/>
                  </a:cubicBezTo>
                  <a:cubicBezTo>
                    <a:pt x="86963" y="196337"/>
                    <a:pt x="89249" y="197480"/>
                    <a:pt x="91345" y="196718"/>
                  </a:cubicBezTo>
                  <a:cubicBezTo>
                    <a:pt x="94869" y="195289"/>
                    <a:pt x="98965" y="193860"/>
                    <a:pt x="103632" y="192527"/>
                  </a:cubicBezTo>
                  <a:cubicBezTo>
                    <a:pt x="108871" y="191003"/>
                    <a:pt x="112966" y="189669"/>
                    <a:pt x="115919" y="188526"/>
                  </a:cubicBezTo>
                  <a:cubicBezTo>
                    <a:pt x="138493" y="179954"/>
                    <a:pt x="157829" y="172334"/>
                    <a:pt x="174022" y="165666"/>
                  </a:cubicBezTo>
                  <a:cubicBezTo>
                    <a:pt x="197072" y="156141"/>
                    <a:pt x="238792" y="139282"/>
                    <a:pt x="299085" y="115184"/>
                  </a:cubicBezTo>
                  <a:cubicBezTo>
                    <a:pt x="299942" y="114803"/>
                    <a:pt x="300228" y="114231"/>
                    <a:pt x="299656" y="113469"/>
                  </a:cubicBezTo>
                  <a:cubicBezTo>
                    <a:pt x="298323" y="111374"/>
                    <a:pt x="295942" y="107087"/>
                    <a:pt x="292417" y="100610"/>
                  </a:cubicBezTo>
                  <a:cubicBezTo>
                    <a:pt x="291465" y="98801"/>
                    <a:pt x="290417" y="97372"/>
                    <a:pt x="289465" y="96419"/>
                  </a:cubicBezTo>
                  <a:cubicBezTo>
                    <a:pt x="279559" y="86132"/>
                    <a:pt x="267271" y="74131"/>
                    <a:pt x="252413" y="60224"/>
                  </a:cubicBezTo>
                  <a:cubicBezTo>
                    <a:pt x="245173" y="53462"/>
                    <a:pt x="239077" y="48890"/>
                    <a:pt x="233934" y="46508"/>
                  </a:cubicBezTo>
                  <a:cubicBezTo>
                    <a:pt x="221075" y="40603"/>
                    <a:pt x="207835" y="35840"/>
                    <a:pt x="192881" y="33745"/>
                  </a:cubicBezTo>
                  <a:cubicBezTo>
                    <a:pt x="174212" y="31173"/>
                    <a:pt x="156305" y="29649"/>
                    <a:pt x="139255" y="29268"/>
                  </a:cubicBezTo>
                  <a:cubicBezTo>
                    <a:pt x="132112" y="29078"/>
                    <a:pt x="126301" y="29459"/>
                    <a:pt x="121920" y="30221"/>
                  </a:cubicBezTo>
                  <a:cubicBezTo>
                    <a:pt x="117443" y="30983"/>
                    <a:pt x="111728" y="32126"/>
                    <a:pt x="104680" y="33650"/>
                  </a:cubicBezTo>
                  <a:cubicBezTo>
                    <a:pt x="103537" y="33935"/>
                    <a:pt x="102298" y="33269"/>
                    <a:pt x="101917" y="32126"/>
                  </a:cubicBezTo>
                  <a:lnTo>
                    <a:pt x="101917" y="32126"/>
                  </a:lnTo>
                  <a:close/>
                  <a:moveTo>
                    <a:pt x="380524" y="9075"/>
                  </a:moveTo>
                  <a:cubicBezTo>
                    <a:pt x="381285" y="8694"/>
                    <a:pt x="381952" y="8599"/>
                    <a:pt x="382334" y="8599"/>
                  </a:cubicBezTo>
                  <a:cubicBezTo>
                    <a:pt x="384143" y="8694"/>
                    <a:pt x="384334" y="9266"/>
                    <a:pt x="382905" y="10313"/>
                  </a:cubicBezTo>
                  <a:cubicBezTo>
                    <a:pt x="382524" y="10599"/>
                    <a:pt x="381762" y="10885"/>
                    <a:pt x="380809" y="10885"/>
                  </a:cubicBezTo>
                  <a:cubicBezTo>
                    <a:pt x="380238" y="10885"/>
                    <a:pt x="379857" y="10694"/>
                    <a:pt x="379857" y="10218"/>
                  </a:cubicBezTo>
                  <a:cubicBezTo>
                    <a:pt x="379857" y="10028"/>
                    <a:pt x="379857" y="9742"/>
                    <a:pt x="379952" y="9551"/>
                  </a:cubicBezTo>
                  <a:cubicBezTo>
                    <a:pt x="380047" y="9361"/>
                    <a:pt x="380238" y="9170"/>
                    <a:pt x="380524" y="9075"/>
                  </a:cubicBezTo>
                  <a:lnTo>
                    <a:pt x="380524" y="9075"/>
                  </a:lnTo>
                  <a:close/>
                  <a:moveTo>
                    <a:pt x="2857" y="125185"/>
                  </a:moveTo>
                  <a:cubicBezTo>
                    <a:pt x="2857" y="125947"/>
                    <a:pt x="2286" y="126518"/>
                    <a:pt x="1429" y="126518"/>
                  </a:cubicBezTo>
                  <a:cubicBezTo>
                    <a:pt x="571" y="126518"/>
                    <a:pt x="0" y="125947"/>
                    <a:pt x="0" y="125185"/>
                  </a:cubicBezTo>
                  <a:cubicBezTo>
                    <a:pt x="0" y="124423"/>
                    <a:pt x="571" y="123851"/>
                    <a:pt x="1429" y="123851"/>
                  </a:cubicBezTo>
                  <a:cubicBezTo>
                    <a:pt x="2286" y="123851"/>
                    <a:pt x="2857" y="124423"/>
                    <a:pt x="2857" y="12518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8" name="Freeform: Shape 16237">
              <a:extLst>
                <a:ext uri="{FF2B5EF4-FFF2-40B4-BE49-F238E27FC236}">
                  <a16:creationId xmlns:a16="http://schemas.microsoft.com/office/drawing/2014/main" id="{4E50FD26-FD3A-FE87-460D-4EF4E7960698}"/>
                </a:ext>
              </a:extLst>
            </p:cNvPr>
            <p:cNvSpPr/>
            <p:nvPr/>
          </p:nvSpPr>
          <p:spPr>
            <a:xfrm>
              <a:off x="4322446" y="3903048"/>
              <a:ext cx="100699" cy="63288"/>
            </a:xfrm>
            <a:custGeom>
              <a:avLst/>
              <a:gdLst>
                <a:gd name="connsiteX0" fmla="*/ 63434 w 100699"/>
                <a:gd name="connsiteY0" fmla="*/ 1153 h 63288"/>
                <a:gd name="connsiteX1" fmla="*/ 59815 w 100699"/>
                <a:gd name="connsiteY1" fmla="*/ 10 h 63288"/>
                <a:gd name="connsiteX2" fmla="*/ 63434 w 100699"/>
                <a:gd name="connsiteY2" fmla="*/ 1153 h 63288"/>
                <a:gd name="connsiteX3" fmla="*/ 63434 w 100699"/>
                <a:gd name="connsiteY3" fmla="*/ 1153 h 63288"/>
                <a:gd name="connsiteX4" fmla="*/ 70483 w 100699"/>
                <a:gd name="connsiteY4" fmla="*/ 6773 h 63288"/>
                <a:gd name="connsiteX5" fmla="*/ 13619 w 100699"/>
                <a:gd name="connsiteY5" fmla="*/ 7059 h 63288"/>
                <a:gd name="connsiteX6" fmla="*/ 665 w 100699"/>
                <a:gd name="connsiteY6" fmla="*/ 45159 h 63288"/>
                <a:gd name="connsiteX7" fmla="*/ 1427 w 100699"/>
                <a:gd name="connsiteY7" fmla="*/ 48397 h 63288"/>
                <a:gd name="connsiteX8" fmla="*/ 36479 w 100699"/>
                <a:gd name="connsiteY8" fmla="*/ 57922 h 63288"/>
                <a:gd name="connsiteX9" fmla="*/ 66578 w 100699"/>
                <a:gd name="connsiteY9" fmla="*/ 63256 h 63288"/>
                <a:gd name="connsiteX10" fmla="*/ 68578 w 100699"/>
                <a:gd name="connsiteY10" fmla="*/ 62685 h 63288"/>
                <a:gd name="connsiteX11" fmla="*/ 73626 w 100699"/>
                <a:gd name="connsiteY11" fmla="*/ 61066 h 63288"/>
                <a:gd name="connsiteX12" fmla="*/ 76198 w 100699"/>
                <a:gd name="connsiteY12" fmla="*/ 58399 h 63288"/>
                <a:gd name="connsiteX13" fmla="*/ 78579 w 100699"/>
                <a:gd name="connsiteY13" fmla="*/ 55922 h 63288"/>
                <a:gd name="connsiteX14" fmla="*/ 70578 w 100699"/>
                <a:gd name="connsiteY14" fmla="*/ 6678 h 6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699" h="63288">
                  <a:moveTo>
                    <a:pt x="63434" y="1153"/>
                  </a:moveTo>
                  <a:cubicBezTo>
                    <a:pt x="63530" y="4963"/>
                    <a:pt x="49718" y="487"/>
                    <a:pt x="59815" y="10"/>
                  </a:cubicBezTo>
                  <a:cubicBezTo>
                    <a:pt x="61720" y="-85"/>
                    <a:pt x="63339" y="487"/>
                    <a:pt x="63434" y="1153"/>
                  </a:cubicBezTo>
                  <a:lnTo>
                    <a:pt x="63434" y="1153"/>
                  </a:lnTo>
                  <a:close/>
                  <a:moveTo>
                    <a:pt x="70483" y="6773"/>
                  </a:moveTo>
                  <a:cubicBezTo>
                    <a:pt x="51052" y="4773"/>
                    <a:pt x="32097" y="4868"/>
                    <a:pt x="13619" y="7059"/>
                  </a:cubicBezTo>
                  <a:cubicBezTo>
                    <a:pt x="17333" y="22204"/>
                    <a:pt x="13047" y="34872"/>
                    <a:pt x="665" y="45159"/>
                  </a:cubicBezTo>
                  <a:cubicBezTo>
                    <a:pt x="-478" y="46111"/>
                    <a:pt x="-97" y="48016"/>
                    <a:pt x="1427" y="48397"/>
                  </a:cubicBezTo>
                  <a:lnTo>
                    <a:pt x="36479" y="57922"/>
                  </a:lnTo>
                  <a:lnTo>
                    <a:pt x="66578" y="63256"/>
                  </a:lnTo>
                  <a:cubicBezTo>
                    <a:pt x="67340" y="63352"/>
                    <a:pt x="68006" y="63256"/>
                    <a:pt x="68578" y="62685"/>
                  </a:cubicBezTo>
                  <a:cubicBezTo>
                    <a:pt x="69816" y="61542"/>
                    <a:pt x="71435" y="60970"/>
                    <a:pt x="73626" y="61066"/>
                  </a:cubicBezTo>
                  <a:cubicBezTo>
                    <a:pt x="75150" y="61066"/>
                    <a:pt x="76388" y="59923"/>
                    <a:pt x="76198" y="58399"/>
                  </a:cubicBezTo>
                  <a:cubicBezTo>
                    <a:pt x="76103" y="57160"/>
                    <a:pt x="76865" y="56398"/>
                    <a:pt x="78579" y="55922"/>
                  </a:cubicBezTo>
                  <a:cubicBezTo>
                    <a:pt x="127157" y="5725"/>
                    <a:pt x="82294" y="7535"/>
                    <a:pt x="70578" y="6678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39" name="Freeform: Shape 16238">
              <a:extLst>
                <a:ext uri="{FF2B5EF4-FFF2-40B4-BE49-F238E27FC236}">
                  <a16:creationId xmlns:a16="http://schemas.microsoft.com/office/drawing/2014/main" id="{1C4992C1-C1C0-FC1C-8907-FADD8B8C736C}"/>
                </a:ext>
              </a:extLst>
            </p:cNvPr>
            <p:cNvSpPr/>
            <p:nvPr/>
          </p:nvSpPr>
          <p:spPr>
            <a:xfrm>
              <a:off x="3947631" y="3256330"/>
              <a:ext cx="235685" cy="192761"/>
            </a:xfrm>
            <a:custGeom>
              <a:avLst/>
              <a:gdLst>
                <a:gd name="connsiteX0" fmla="*/ 30484 w 235685"/>
                <a:gd name="connsiteY0" fmla="*/ 2743 h 192761"/>
                <a:gd name="connsiteX1" fmla="*/ 45343 w 235685"/>
                <a:gd name="connsiteY1" fmla="*/ 171 h 192761"/>
                <a:gd name="connsiteX2" fmla="*/ 70775 w 235685"/>
                <a:gd name="connsiteY2" fmla="*/ 7125 h 192761"/>
                <a:gd name="connsiteX3" fmla="*/ 95350 w 235685"/>
                <a:gd name="connsiteY3" fmla="*/ 49225 h 192761"/>
                <a:gd name="connsiteX4" fmla="*/ 85729 w 235685"/>
                <a:gd name="connsiteY4" fmla="*/ 79038 h 192761"/>
                <a:gd name="connsiteX5" fmla="*/ 116686 w 235685"/>
                <a:gd name="connsiteY5" fmla="*/ 80181 h 192761"/>
                <a:gd name="connsiteX6" fmla="*/ 191266 w 235685"/>
                <a:gd name="connsiteY6" fmla="*/ 108661 h 192761"/>
                <a:gd name="connsiteX7" fmla="*/ 218984 w 235685"/>
                <a:gd name="connsiteY7" fmla="*/ 138855 h 192761"/>
                <a:gd name="connsiteX8" fmla="*/ 235462 w 235685"/>
                <a:gd name="connsiteY8" fmla="*/ 162096 h 192761"/>
                <a:gd name="connsiteX9" fmla="*/ 235081 w 235685"/>
                <a:gd name="connsiteY9" fmla="*/ 163239 h 192761"/>
                <a:gd name="connsiteX10" fmla="*/ 198315 w 235685"/>
                <a:gd name="connsiteY10" fmla="*/ 172860 h 192761"/>
                <a:gd name="connsiteX11" fmla="*/ 178408 w 235685"/>
                <a:gd name="connsiteY11" fmla="*/ 176289 h 192761"/>
                <a:gd name="connsiteX12" fmla="*/ 158310 w 235685"/>
                <a:gd name="connsiteY12" fmla="*/ 178479 h 192761"/>
                <a:gd name="connsiteX13" fmla="*/ 89349 w 235685"/>
                <a:gd name="connsiteY13" fmla="*/ 186290 h 192761"/>
                <a:gd name="connsiteX14" fmla="*/ 48201 w 235685"/>
                <a:gd name="connsiteY14" fmla="*/ 192386 h 192761"/>
                <a:gd name="connsiteX15" fmla="*/ 43915 w 235685"/>
                <a:gd name="connsiteY15" fmla="*/ 192195 h 192761"/>
                <a:gd name="connsiteX16" fmla="*/ 42581 w 235685"/>
                <a:gd name="connsiteY16" fmla="*/ 190100 h 192761"/>
                <a:gd name="connsiteX17" fmla="*/ 44677 w 235685"/>
                <a:gd name="connsiteY17" fmla="*/ 129616 h 192761"/>
                <a:gd name="connsiteX18" fmla="*/ 47915 w 235685"/>
                <a:gd name="connsiteY18" fmla="*/ 117424 h 192761"/>
                <a:gd name="connsiteX19" fmla="*/ 54202 w 235685"/>
                <a:gd name="connsiteY19" fmla="*/ 106375 h 192761"/>
                <a:gd name="connsiteX20" fmla="*/ 62393 w 235685"/>
                <a:gd name="connsiteY20" fmla="*/ 91802 h 192761"/>
                <a:gd name="connsiteX21" fmla="*/ 20292 w 235685"/>
                <a:gd name="connsiteY21" fmla="*/ 90564 h 192761"/>
                <a:gd name="connsiteX22" fmla="*/ 4 w 235685"/>
                <a:gd name="connsiteY22" fmla="*/ 62084 h 192761"/>
                <a:gd name="connsiteX23" fmla="*/ 4291 w 235685"/>
                <a:gd name="connsiteY23" fmla="*/ 30842 h 192761"/>
                <a:gd name="connsiteX24" fmla="*/ 9053 w 235685"/>
                <a:gd name="connsiteY24" fmla="*/ 18841 h 192761"/>
                <a:gd name="connsiteX25" fmla="*/ 17530 w 235685"/>
                <a:gd name="connsiteY25" fmla="*/ 9601 h 192761"/>
                <a:gd name="connsiteX26" fmla="*/ 30580 w 235685"/>
                <a:gd name="connsiteY26" fmla="*/ 2838 h 192761"/>
                <a:gd name="connsiteX27" fmla="*/ 30580 w 235685"/>
                <a:gd name="connsiteY27" fmla="*/ 2838 h 192761"/>
                <a:gd name="connsiteX28" fmla="*/ 137259 w 235685"/>
                <a:gd name="connsiteY28" fmla="*/ 188195 h 192761"/>
                <a:gd name="connsiteX29" fmla="*/ 135545 w 235685"/>
                <a:gd name="connsiteY29" fmla="*/ 185528 h 192761"/>
                <a:gd name="connsiteX30" fmla="*/ 134592 w 235685"/>
                <a:gd name="connsiteY30" fmla="*/ 185909 h 192761"/>
                <a:gd name="connsiteX31" fmla="*/ 134402 w 235685"/>
                <a:gd name="connsiteY31" fmla="*/ 188481 h 192761"/>
                <a:gd name="connsiteX32" fmla="*/ 136021 w 235685"/>
                <a:gd name="connsiteY32" fmla="*/ 189624 h 192761"/>
                <a:gd name="connsiteX33" fmla="*/ 137259 w 235685"/>
                <a:gd name="connsiteY33" fmla="*/ 188195 h 19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5685" h="192761">
                  <a:moveTo>
                    <a:pt x="30484" y="2743"/>
                  </a:moveTo>
                  <a:cubicBezTo>
                    <a:pt x="35533" y="457"/>
                    <a:pt x="40486" y="-400"/>
                    <a:pt x="45343" y="171"/>
                  </a:cubicBezTo>
                  <a:cubicBezTo>
                    <a:pt x="53821" y="-305"/>
                    <a:pt x="62203" y="2076"/>
                    <a:pt x="70775" y="7125"/>
                  </a:cubicBezTo>
                  <a:cubicBezTo>
                    <a:pt x="84967" y="17031"/>
                    <a:pt x="95921" y="32366"/>
                    <a:pt x="95350" y="49225"/>
                  </a:cubicBezTo>
                  <a:cubicBezTo>
                    <a:pt x="95159" y="54559"/>
                    <a:pt x="91921" y="64465"/>
                    <a:pt x="85729" y="79038"/>
                  </a:cubicBezTo>
                  <a:cubicBezTo>
                    <a:pt x="96207" y="79991"/>
                    <a:pt x="107923" y="79229"/>
                    <a:pt x="116686" y="80181"/>
                  </a:cubicBezTo>
                  <a:cubicBezTo>
                    <a:pt x="144403" y="83039"/>
                    <a:pt x="169359" y="92564"/>
                    <a:pt x="191266" y="108661"/>
                  </a:cubicBezTo>
                  <a:cubicBezTo>
                    <a:pt x="204601" y="120853"/>
                    <a:pt x="213841" y="130950"/>
                    <a:pt x="218984" y="138855"/>
                  </a:cubicBezTo>
                  <a:cubicBezTo>
                    <a:pt x="225080" y="148190"/>
                    <a:pt x="230509" y="155905"/>
                    <a:pt x="235462" y="162096"/>
                  </a:cubicBezTo>
                  <a:cubicBezTo>
                    <a:pt x="235843" y="162668"/>
                    <a:pt x="235748" y="163049"/>
                    <a:pt x="235081" y="163239"/>
                  </a:cubicBezTo>
                  <a:cubicBezTo>
                    <a:pt x="224032" y="167335"/>
                    <a:pt x="211840" y="170478"/>
                    <a:pt x="198315" y="172860"/>
                  </a:cubicBezTo>
                  <a:lnTo>
                    <a:pt x="178408" y="176289"/>
                  </a:lnTo>
                  <a:cubicBezTo>
                    <a:pt x="176026" y="177051"/>
                    <a:pt x="169359" y="177813"/>
                    <a:pt x="158310" y="178479"/>
                  </a:cubicBezTo>
                  <a:cubicBezTo>
                    <a:pt x="136402" y="179813"/>
                    <a:pt x="113447" y="182480"/>
                    <a:pt x="89349" y="186290"/>
                  </a:cubicBezTo>
                  <a:cubicBezTo>
                    <a:pt x="76014" y="188385"/>
                    <a:pt x="62298" y="190481"/>
                    <a:pt x="48201" y="192386"/>
                  </a:cubicBezTo>
                  <a:cubicBezTo>
                    <a:pt x="46486" y="192958"/>
                    <a:pt x="45058" y="192862"/>
                    <a:pt x="43915" y="192195"/>
                  </a:cubicBezTo>
                  <a:cubicBezTo>
                    <a:pt x="43153" y="191719"/>
                    <a:pt x="42676" y="190957"/>
                    <a:pt x="42581" y="190100"/>
                  </a:cubicBezTo>
                  <a:cubicBezTo>
                    <a:pt x="41152" y="169907"/>
                    <a:pt x="41914" y="149714"/>
                    <a:pt x="44677" y="129616"/>
                  </a:cubicBezTo>
                  <a:cubicBezTo>
                    <a:pt x="45248" y="125616"/>
                    <a:pt x="46296" y="121615"/>
                    <a:pt x="47915" y="117424"/>
                  </a:cubicBezTo>
                  <a:cubicBezTo>
                    <a:pt x="48772" y="115233"/>
                    <a:pt x="50868" y="111614"/>
                    <a:pt x="54202" y="106375"/>
                  </a:cubicBezTo>
                  <a:cubicBezTo>
                    <a:pt x="56869" y="102184"/>
                    <a:pt x="59631" y="97326"/>
                    <a:pt x="62393" y="91802"/>
                  </a:cubicBezTo>
                  <a:cubicBezTo>
                    <a:pt x="45629" y="95136"/>
                    <a:pt x="31627" y="94755"/>
                    <a:pt x="20292" y="90564"/>
                  </a:cubicBezTo>
                  <a:cubicBezTo>
                    <a:pt x="6862" y="85706"/>
                    <a:pt x="100" y="76181"/>
                    <a:pt x="4" y="62084"/>
                  </a:cubicBezTo>
                  <a:cubicBezTo>
                    <a:pt x="-91" y="51511"/>
                    <a:pt x="1338" y="41034"/>
                    <a:pt x="4291" y="30842"/>
                  </a:cubicBezTo>
                  <a:cubicBezTo>
                    <a:pt x="5624" y="26746"/>
                    <a:pt x="7243" y="22746"/>
                    <a:pt x="9053" y="18841"/>
                  </a:cubicBezTo>
                  <a:cubicBezTo>
                    <a:pt x="10958" y="14935"/>
                    <a:pt x="13816" y="11792"/>
                    <a:pt x="17530" y="9601"/>
                  </a:cubicBezTo>
                  <a:cubicBezTo>
                    <a:pt x="21245" y="7315"/>
                    <a:pt x="25627" y="5124"/>
                    <a:pt x="30580" y="2838"/>
                  </a:cubicBezTo>
                  <a:lnTo>
                    <a:pt x="30580" y="2838"/>
                  </a:lnTo>
                  <a:close/>
                  <a:moveTo>
                    <a:pt x="137259" y="188195"/>
                  </a:moveTo>
                  <a:cubicBezTo>
                    <a:pt x="137259" y="187338"/>
                    <a:pt x="136783" y="186480"/>
                    <a:pt x="135545" y="185528"/>
                  </a:cubicBezTo>
                  <a:cubicBezTo>
                    <a:pt x="135164" y="185242"/>
                    <a:pt x="134592" y="185528"/>
                    <a:pt x="134592" y="185909"/>
                  </a:cubicBezTo>
                  <a:lnTo>
                    <a:pt x="134402" y="188481"/>
                  </a:lnTo>
                  <a:cubicBezTo>
                    <a:pt x="134402" y="189338"/>
                    <a:pt x="135164" y="189909"/>
                    <a:pt x="136021" y="189624"/>
                  </a:cubicBezTo>
                  <a:cubicBezTo>
                    <a:pt x="136688" y="189338"/>
                    <a:pt x="137164" y="188862"/>
                    <a:pt x="137259" y="188195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0" name="Freeform: Shape 16239">
              <a:extLst>
                <a:ext uri="{FF2B5EF4-FFF2-40B4-BE49-F238E27FC236}">
                  <a16:creationId xmlns:a16="http://schemas.microsoft.com/office/drawing/2014/main" id="{5881564F-7C2B-A1EF-2CBE-CF0F25DF0300}"/>
                </a:ext>
              </a:extLst>
            </p:cNvPr>
            <p:cNvSpPr/>
            <p:nvPr/>
          </p:nvSpPr>
          <p:spPr>
            <a:xfrm>
              <a:off x="4069871" y="3441138"/>
              <a:ext cx="103053" cy="121778"/>
            </a:xfrm>
            <a:custGeom>
              <a:avLst/>
              <a:gdLst>
                <a:gd name="connsiteX0" fmla="*/ 17020 w 103053"/>
                <a:gd name="connsiteY0" fmla="*/ 96922 h 121778"/>
                <a:gd name="connsiteX1" fmla="*/ 49881 w 103053"/>
                <a:gd name="connsiteY1" fmla="*/ 116830 h 121778"/>
                <a:gd name="connsiteX2" fmla="*/ 57311 w 103053"/>
                <a:gd name="connsiteY2" fmla="*/ 121687 h 121778"/>
                <a:gd name="connsiteX3" fmla="*/ 102554 w 103053"/>
                <a:gd name="connsiteY3" fmla="*/ 815 h 121778"/>
                <a:gd name="connsiteX4" fmla="*/ 3209 w 103053"/>
                <a:gd name="connsiteY4" fmla="*/ 45487 h 121778"/>
                <a:gd name="connsiteX5" fmla="*/ 17020 w 103053"/>
                <a:gd name="connsiteY5" fmla="*/ 96827 h 12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053" h="121778">
                  <a:moveTo>
                    <a:pt x="17020" y="96922"/>
                  </a:moveTo>
                  <a:lnTo>
                    <a:pt x="49881" y="116830"/>
                  </a:lnTo>
                  <a:cubicBezTo>
                    <a:pt x="50358" y="115782"/>
                    <a:pt x="56168" y="122640"/>
                    <a:pt x="57311" y="121687"/>
                  </a:cubicBezTo>
                  <a:cubicBezTo>
                    <a:pt x="89982" y="96827"/>
                    <a:pt x="106174" y="39487"/>
                    <a:pt x="102554" y="815"/>
                  </a:cubicBezTo>
                  <a:cubicBezTo>
                    <a:pt x="84743" y="-4519"/>
                    <a:pt x="10162" y="17008"/>
                    <a:pt x="3209" y="45487"/>
                  </a:cubicBezTo>
                  <a:cubicBezTo>
                    <a:pt x="-2125" y="67395"/>
                    <a:pt x="-2792" y="82730"/>
                    <a:pt x="17020" y="96827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1" name="Freeform: Shape 16240">
              <a:extLst>
                <a:ext uri="{FF2B5EF4-FFF2-40B4-BE49-F238E27FC236}">
                  <a16:creationId xmlns:a16="http://schemas.microsoft.com/office/drawing/2014/main" id="{088EAAA5-8778-310E-0DAF-893AE34CA750}"/>
                </a:ext>
              </a:extLst>
            </p:cNvPr>
            <p:cNvSpPr/>
            <p:nvPr/>
          </p:nvSpPr>
          <p:spPr>
            <a:xfrm>
              <a:off x="3946676" y="3422861"/>
              <a:ext cx="251542" cy="183963"/>
            </a:xfrm>
            <a:custGeom>
              <a:avLst/>
              <a:gdLst>
                <a:gd name="connsiteX0" fmla="*/ 249276 w 251542"/>
                <a:gd name="connsiteY0" fmla="*/ 30808 h 183963"/>
                <a:gd name="connsiteX1" fmla="*/ 180411 w 251542"/>
                <a:gd name="connsiteY1" fmla="*/ 48715 h 183963"/>
                <a:gd name="connsiteX2" fmla="*/ 170981 w 251542"/>
                <a:gd name="connsiteY2" fmla="*/ 55287 h 183963"/>
                <a:gd name="connsiteX3" fmla="*/ 160980 w 251542"/>
                <a:gd name="connsiteY3" fmla="*/ 77862 h 183963"/>
                <a:gd name="connsiteX4" fmla="*/ 158979 w 251542"/>
                <a:gd name="connsiteY4" fmla="*/ 98531 h 183963"/>
                <a:gd name="connsiteX5" fmla="*/ 164504 w 251542"/>
                <a:gd name="connsiteY5" fmla="*/ 119962 h 183963"/>
                <a:gd name="connsiteX6" fmla="*/ 175553 w 251542"/>
                <a:gd name="connsiteY6" fmla="*/ 144918 h 183963"/>
                <a:gd name="connsiteX7" fmla="*/ 167076 w 251542"/>
                <a:gd name="connsiteY7" fmla="*/ 146918 h 183963"/>
                <a:gd name="connsiteX8" fmla="*/ 156407 w 251542"/>
                <a:gd name="connsiteY8" fmla="*/ 147585 h 183963"/>
                <a:gd name="connsiteX9" fmla="*/ 148692 w 251542"/>
                <a:gd name="connsiteY9" fmla="*/ 147394 h 183963"/>
                <a:gd name="connsiteX10" fmla="*/ 145358 w 251542"/>
                <a:gd name="connsiteY10" fmla="*/ 146918 h 183963"/>
                <a:gd name="connsiteX11" fmla="*/ 132690 w 251542"/>
                <a:gd name="connsiteY11" fmla="*/ 142917 h 183963"/>
                <a:gd name="connsiteX12" fmla="*/ 121641 w 251542"/>
                <a:gd name="connsiteY12" fmla="*/ 139584 h 183963"/>
                <a:gd name="connsiteX13" fmla="*/ 118689 w 251542"/>
                <a:gd name="connsiteY13" fmla="*/ 136917 h 183963"/>
                <a:gd name="connsiteX14" fmla="*/ 112402 w 251542"/>
                <a:gd name="connsiteY14" fmla="*/ 135488 h 183963"/>
                <a:gd name="connsiteX15" fmla="*/ 110878 w 251542"/>
                <a:gd name="connsiteY15" fmla="*/ 135774 h 183963"/>
                <a:gd name="connsiteX16" fmla="*/ 80970 w 251542"/>
                <a:gd name="connsiteY16" fmla="*/ 117581 h 183963"/>
                <a:gd name="connsiteX17" fmla="*/ 82494 w 251542"/>
                <a:gd name="connsiteY17" fmla="*/ 115485 h 183963"/>
                <a:gd name="connsiteX18" fmla="*/ 72016 w 251542"/>
                <a:gd name="connsiteY18" fmla="*/ 111675 h 183963"/>
                <a:gd name="connsiteX19" fmla="*/ 30582 w 251542"/>
                <a:gd name="connsiteY19" fmla="*/ 89006 h 183963"/>
                <a:gd name="connsiteX20" fmla="*/ 27058 w 251542"/>
                <a:gd name="connsiteY20" fmla="*/ 92340 h 183963"/>
                <a:gd name="connsiteX21" fmla="*/ 10865 w 251542"/>
                <a:gd name="connsiteY21" fmla="*/ 113580 h 183963"/>
                <a:gd name="connsiteX22" fmla="*/ 6008 w 251542"/>
                <a:gd name="connsiteY22" fmla="*/ 182160 h 183963"/>
                <a:gd name="connsiteX23" fmla="*/ 1722 w 251542"/>
                <a:gd name="connsiteY23" fmla="*/ 182160 h 183963"/>
                <a:gd name="connsiteX24" fmla="*/ 6674 w 251542"/>
                <a:gd name="connsiteY24" fmla="*/ 113295 h 183963"/>
                <a:gd name="connsiteX25" fmla="*/ 26677 w 251542"/>
                <a:gd name="connsiteY25" fmla="*/ 86815 h 183963"/>
                <a:gd name="connsiteX26" fmla="*/ 29725 w 251542"/>
                <a:gd name="connsiteY26" fmla="*/ 79195 h 183963"/>
                <a:gd name="connsiteX27" fmla="*/ 45060 w 251542"/>
                <a:gd name="connsiteY27" fmla="*/ 71575 h 183963"/>
                <a:gd name="connsiteX28" fmla="*/ 93162 w 251542"/>
                <a:gd name="connsiteY28" fmla="*/ 62241 h 183963"/>
                <a:gd name="connsiteX29" fmla="*/ 93162 w 251542"/>
                <a:gd name="connsiteY29" fmla="*/ 61288 h 183963"/>
                <a:gd name="connsiteX30" fmla="*/ 45251 w 251542"/>
                <a:gd name="connsiteY30" fmla="*/ 70242 h 183963"/>
                <a:gd name="connsiteX31" fmla="*/ 44298 w 251542"/>
                <a:gd name="connsiteY31" fmla="*/ 69575 h 183963"/>
                <a:gd name="connsiteX32" fmla="*/ 42393 w 251542"/>
                <a:gd name="connsiteY32" fmla="*/ 40143 h 183963"/>
                <a:gd name="connsiteX33" fmla="*/ 41250 w 251542"/>
                <a:gd name="connsiteY33" fmla="*/ 32999 h 183963"/>
                <a:gd name="connsiteX34" fmla="*/ 52585 w 251542"/>
                <a:gd name="connsiteY34" fmla="*/ 29189 h 183963"/>
                <a:gd name="connsiteX35" fmla="*/ 134786 w 251542"/>
                <a:gd name="connsiteY35" fmla="*/ 17187 h 183963"/>
                <a:gd name="connsiteX36" fmla="*/ 170600 w 251542"/>
                <a:gd name="connsiteY36" fmla="*/ 13758 h 183963"/>
                <a:gd name="connsiteX37" fmla="*/ 236894 w 251542"/>
                <a:gd name="connsiteY37" fmla="*/ 423 h 183963"/>
                <a:gd name="connsiteX38" fmla="*/ 243752 w 251542"/>
                <a:gd name="connsiteY38" fmla="*/ 1566 h 183963"/>
                <a:gd name="connsiteX39" fmla="*/ 249181 w 251542"/>
                <a:gd name="connsiteY39" fmla="*/ 30713 h 183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51542" h="183963">
                  <a:moveTo>
                    <a:pt x="249276" y="30808"/>
                  </a:moveTo>
                  <a:cubicBezTo>
                    <a:pt x="232036" y="61479"/>
                    <a:pt x="228512" y="40143"/>
                    <a:pt x="180411" y="48715"/>
                  </a:cubicBezTo>
                  <a:cubicBezTo>
                    <a:pt x="176124" y="49477"/>
                    <a:pt x="173362" y="51477"/>
                    <a:pt x="170981" y="55287"/>
                  </a:cubicBezTo>
                  <a:cubicBezTo>
                    <a:pt x="166885" y="62050"/>
                    <a:pt x="163551" y="69575"/>
                    <a:pt x="160980" y="77862"/>
                  </a:cubicBezTo>
                  <a:cubicBezTo>
                    <a:pt x="157931" y="85386"/>
                    <a:pt x="157265" y="92244"/>
                    <a:pt x="158979" y="98531"/>
                  </a:cubicBezTo>
                  <a:cubicBezTo>
                    <a:pt x="158979" y="107770"/>
                    <a:pt x="160789" y="114914"/>
                    <a:pt x="164504" y="119962"/>
                  </a:cubicBezTo>
                  <a:cubicBezTo>
                    <a:pt x="171171" y="129201"/>
                    <a:pt x="174886" y="137488"/>
                    <a:pt x="175553" y="144918"/>
                  </a:cubicBezTo>
                  <a:cubicBezTo>
                    <a:pt x="165075" y="145013"/>
                    <a:pt x="170314" y="147013"/>
                    <a:pt x="167076" y="146918"/>
                  </a:cubicBezTo>
                  <a:cubicBezTo>
                    <a:pt x="163265" y="149109"/>
                    <a:pt x="159741" y="149299"/>
                    <a:pt x="156407" y="147585"/>
                  </a:cubicBezTo>
                  <a:cubicBezTo>
                    <a:pt x="149835" y="147585"/>
                    <a:pt x="150883" y="144632"/>
                    <a:pt x="148692" y="147394"/>
                  </a:cubicBezTo>
                  <a:cubicBezTo>
                    <a:pt x="147930" y="148347"/>
                    <a:pt x="146311" y="148728"/>
                    <a:pt x="145358" y="146918"/>
                  </a:cubicBezTo>
                  <a:cubicBezTo>
                    <a:pt x="140406" y="146727"/>
                    <a:pt x="136119" y="145394"/>
                    <a:pt x="132690" y="142917"/>
                  </a:cubicBezTo>
                  <a:cubicBezTo>
                    <a:pt x="128404" y="142917"/>
                    <a:pt x="124689" y="141870"/>
                    <a:pt x="121641" y="139584"/>
                  </a:cubicBezTo>
                  <a:cubicBezTo>
                    <a:pt x="119260" y="139393"/>
                    <a:pt x="118307" y="138536"/>
                    <a:pt x="118689" y="136917"/>
                  </a:cubicBezTo>
                  <a:cubicBezTo>
                    <a:pt x="116403" y="136917"/>
                    <a:pt x="114402" y="136440"/>
                    <a:pt x="112402" y="135488"/>
                  </a:cubicBezTo>
                  <a:cubicBezTo>
                    <a:pt x="111926" y="136059"/>
                    <a:pt x="111354" y="136155"/>
                    <a:pt x="110878" y="135774"/>
                  </a:cubicBezTo>
                  <a:cubicBezTo>
                    <a:pt x="101067" y="129392"/>
                    <a:pt x="91066" y="123296"/>
                    <a:pt x="80970" y="117581"/>
                  </a:cubicBezTo>
                  <a:cubicBezTo>
                    <a:pt x="80970" y="116343"/>
                    <a:pt x="81446" y="115676"/>
                    <a:pt x="82494" y="115485"/>
                  </a:cubicBezTo>
                  <a:cubicBezTo>
                    <a:pt x="77445" y="114533"/>
                    <a:pt x="73921" y="113199"/>
                    <a:pt x="72016" y="111675"/>
                  </a:cubicBezTo>
                  <a:cubicBezTo>
                    <a:pt x="45727" y="90054"/>
                    <a:pt x="41631" y="94911"/>
                    <a:pt x="30582" y="89006"/>
                  </a:cubicBezTo>
                  <a:cubicBezTo>
                    <a:pt x="28677" y="87958"/>
                    <a:pt x="29344" y="90911"/>
                    <a:pt x="27058" y="92340"/>
                  </a:cubicBezTo>
                  <a:cubicBezTo>
                    <a:pt x="18962" y="97388"/>
                    <a:pt x="13628" y="104436"/>
                    <a:pt x="10865" y="113580"/>
                  </a:cubicBezTo>
                  <a:cubicBezTo>
                    <a:pt x="4293" y="136059"/>
                    <a:pt x="2674" y="158919"/>
                    <a:pt x="6008" y="182160"/>
                  </a:cubicBezTo>
                  <a:cubicBezTo>
                    <a:pt x="6198" y="185018"/>
                    <a:pt x="2007" y="184065"/>
                    <a:pt x="1722" y="182160"/>
                  </a:cubicBezTo>
                  <a:cubicBezTo>
                    <a:pt x="-1707" y="159586"/>
                    <a:pt x="7" y="136631"/>
                    <a:pt x="6674" y="113295"/>
                  </a:cubicBezTo>
                  <a:cubicBezTo>
                    <a:pt x="10008" y="101579"/>
                    <a:pt x="23724" y="86053"/>
                    <a:pt x="26677" y="86815"/>
                  </a:cubicBezTo>
                  <a:cubicBezTo>
                    <a:pt x="30773" y="87768"/>
                    <a:pt x="30011" y="80243"/>
                    <a:pt x="29725" y="79195"/>
                  </a:cubicBezTo>
                  <a:cubicBezTo>
                    <a:pt x="42584" y="65955"/>
                    <a:pt x="40203" y="73004"/>
                    <a:pt x="45060" y="71575"/>
                  </a:cubicBezTo>
                  <a:cubicBezTo>
                    <a:pt x="60205" y="67289"/>
                    <a:pt x="76302" y="64146"/>
                    <a:pt x="93162" y="62241"/>
                  </a:cubicBezTo>
                  <a:lnTo>
                    <a:pt x="93162" y="61288"/>
                  </a:lnTo>
                  <a:cubicBezTo>
                    <a:pt x="93162" y="61288"/>
                    <a:pt x="45251" y="70242"/>
                    <a:pt x="45251" y="70242"/>
                  </a:cubicBezTo>
                  <a:cubicBezTo>
                    <a:pt x="44774" y="70337"/>
                    <a:pt x="44298" y="70051"/>
                    <a:pt x="44298" y="69575"/>
                  </a:cubicBezTo>
                  <a:lnTo>
                    <a:pt x="42393" y="40143"/>
                  </a:lnTo>
                  <a:cubicBezTo>
                    <a:pt x="39440" y="37666"/>
                    <a:pt x="38583" y="33856"/>
                    <a:pt x="41250" y="32999"/>
                  </a:cubicBezTo>
                  <a:cubicBezTo>
                    <a:pt x="45537" y="31761"/>
                    <a:pt x="48585" y="30046"/>
                    <a:pt x="52585" y="29189"/>
                  </a:cubicBezTo>
                  <a:cubicBezTo>
                    <a:pt x="72778" y="24998"/>
                    <a:pt x="125547" y="15759"/>
                    <a:pt x="134786" y="17187"/>
                  </a:cubicBezTo>
                  <a:lnTo>
                    <a:pt x="170600" y="13758"/>
                  </a:lnTo>
                  <a:cubicBezTo>
                    <a:pt x="198984" y="9948"/>
                    <a:pt x="203652" y="9186"/>
                    <a:pt x="236894" y="423"/>
                  </a:cubicBezTo>
                  <a:cubicBezTo>
                    <a:pt x="239942" y="-434"/>
                    <a:pt x="242228" y="42"/>
                    <a:pt x="243752" y="1566"/>
                  </a:cubicBezTo>
                  <a:cubicBezTo>
                    <a:pt x="249562" y="7758"/>
                    <a:pt x="254706" y="22140"/>
                    <a:pt x="249181" y="30713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2" name="Freeform: Shape 16241">
              <a:extLst>
                <a:ext uri="{FF2B5EF4-FFF2-40B4-BE49-F238E27FC236}">
                  <a16:creationId xmlns:a16="http://schemas.microsoft.com/office/drawing/2014/main" id="{C61908CA-382D-0DD5-54DA-A411D3CD5BD4}"/>
                </a:ext>
              </a:extLst>
            </p:cNvPr>
            <p:cNvSpPr/>
            <p:nvPr/>
          </p:nvSpPr>
          <p:spPr>
            <a:xfrm>
              <a:off x="3427981" y="3944749"/>
              <a:ext cx="103044" cy="126045"/>
            </a:xfrm>
            <a:custGeom>
              <a:avLst/>
              <a:gdLst>
                <a:gd name="connsiteX0" fmla="*/ 17020 w 103044"/>
                <a:gd name="connsiteY0" fmla="*/ 96803 h 126045"/>
                <a:gd name="connsiteX1" fmla="*/ 56549 w 103044"/>
                <a:gd name="connsiteY1" fmla="*/ 126045 h 126045"/>
                <a:gd name="connsiteX2" fmla="*/ 57787 w 103044"/>
                <a:gd name="connsiteY2" fmla="*/ 124616 h 126045"/>
                <a:gd name="connsiteX3" fmla="*/ 102554 w 103044"/>
                <a:gd name="connsiteY3" fmla="*/ 791 h 126045"/>
                <a:gd name="connsiteX4" fmla="*/ 3209 w 103044"/>
                <a:gd name="connsiteY4" fmla="*/ 45464 h 126045"/>
                <a:gd name="connsiteX5" fmla="*/ 17020 w 103044"/>
                <a:gd name="connsiteY5" fmla="*/ 96803 h 126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044" h="126045">
                  <a:moveTo>
                    <a:pt x="17020" y="96803"/>
                  </a:moveTo>
                  <a:lnTo>
                    <a:pt x="56549" y="126045"/>
                  </a:lnTo>
                  <a:cubicBezTo>
                    <a:pt x="57025" y="124998"/>
                    <a:pt x="56549" y="125474"/>
                    <a:pt x="57787" y="124616"/>
                  </a:cubicBezTo>
                  <a:cubicBezTo>
                    <a:pt x="90553" y="99661"/>
                    <a:pt x="106079" y="39463"/>
                    <a:pt x="102554" y="791"/>
                  </a:cubicBezTo>
                  <a:cubicBezTo>
                    <a:pt x="84743" y="-4447"/>
                    <a:pt x="10162" y="16984"/>
                    <a:pt x="3209" y="45464"/>
                  </a:cubicBezTo>
                  <a:cubicBezTo>
                    <a:pt x="-2125" y="67371"/>
                    <a:pt x="-2792" y="82707"/>
                    <a:pt x="17020" y="96803"/>
                  </a:cubicBez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3" name="Freeform: Shape 16242">
              <a:extLst>
                <a:ext uri="{FF2B5EF4-FFF2-40B4-BE49-F238E27FC236}">
                  <a16:creationId xmlns:a16="http://schemas.microsoft.com/office/drawing/2014/main" id="{166E3F66-E746-E030-CD0D-351CDF60C690}"/>
                </a:ext>
              </a:extLst>
            </p:cNvPr>
            <p:cNvSpPr/>
            <p:nvPr/>
          </p:nvSpPr>
          <p:spPr>
            <a:xfrm>
              <a:off x="3703227" y="3502056"/>
              <a:ext cx="446984" cy="401273"/>
            </a:xfrm>
            <a:custGeom>
              <a:avLst/>
              <a:gdLst>
                <a:gd name="connsiteX0" fmla="*/ 236598 w 446984"/>
                <a:gd name="connsiteY0" fmla="*/ 12763 h 401273"/>
                <a:gd name="connsiteX1" fmla="*/ 258982 w 446984"/>
                <a:gd name="connsiteY1" fmla="*/ 2286 h 401273"/>
                <a:gd name="connsiteX2" fmla="*/ 273364 w 446984"/>
                <a:gd name="connsiteY2" fmla="*/ 0 h 401273"/>
                <a:gd name="connsiteX3" fmla="*/ 272507 w 446984"/>
                <a:gd name="connsiteY3" fmla="*/ 7144 h 401273"/>
                <a:gd name="connsiteX4" fmla="*/ 271078 w 446984"/>
                <a:gd name="connsiteY4" fmla="*/ 7811 h 401273"/>
                <a:gd name="connsiteX5" fmla="*/ 270411 w 446984"/>
                <a:gd name="connsiteY5" fmla="*/ 7620 h 401273"/>
                <a:gd name="connsiteX6" fmla="*/ 269840 w 446984"/>
                <a:gd name="connsiteY6" fmla="*/ 7715 h 401273"/>
                <a:gd name="connsiteX7" fmla="*/ 250409 w 446984"/>
                <a:gd name="connsiteY7" fmla="*/ 34100 h 401273"/>
                <a:gd name="connsiteX8" fmla="*/ 245456 w 446984"/>
                <a:gd name="connsiteY8" fmla="*/ 102965 h 401273"/>
                <a:gd name="connsiteX9" fmla="*/ 247837 w 446984"/>
                <a:gd name="connsiteY9" fmla="*/ 104870 h 401273"/>
                <a:gd name="connsiteX10" fmla="*/ 248885 w 446984"/>
                <a:gd name="connsiteY10" fmla="*/ 105728 h 401273"/>
                <a:gd name="connsiteX11" fmla="*/ 249552 w 446984"/>
                <a:gd name="connsiteY11" fmla="*/ 105442 h 401273"/>
                <a:gd name="connsiteX12" fmla="*/ 250028 w 446984"/>
                <a:gd name="connsiteY12" fmla="*/ 105442 h 401273"/>
                <a:gd name="connsiteX13" fmla="*/ 261934 w 446984"/>
                <a:gd name="connsiteY13" fmla="*/ 111252 h 401273"/>
                <a:gd name="connsiteX14" fmla="*/ 222882 w 446984"/>
                <a:gd name="connsiteY14" fmla="*/ 204597 h 401273"/>
                <a:gd name="connsiteX15" fmla="*/ 212309 w 446984"/>
                <a:gd name="connsiteY15" fmla="*/ 250698 h 401273"/>
                <a:gd name="connsiteX16" fmla="*/ 203832 w 446984"/>
                <a:gd name="connsiteY16" fmla="*/ 284131 h 401273"/>
                <a:gd name="connsiteX17" fmla="*/ 192878 w 446984"/>
                <a:gd name="connsiteY17" fmla="*/ 316992 h 401273"/>
                <a:gd name="connsiteX18" fmla="*/ 180400 w 446984"/>
                <a:gd name="connsiteY18" fmla="*/ 345662 h 401273"/>
                <a:gd name="connsiteX19" fmla="*/ 172399 w 446984"/>
                <a:gd name="connsiteY19" fmla="*/ 363188 h 401273"/>
                <a:gd name="connsiteX20" fmla="*/ 119821 w 446984"/>
                <a:gd name="connsiteY20" fmla="*/ 394335 h 401273"/>
                <a:gd name="connsiteX21" fmla="*/ 111439 w 446984"/>
                <a:gd name="connsiteY21" fmla="*/ 391668 h 401273"/>
                <a:gd name="connsiteX22" fmla="*/ 102581 w 446984"/>
                <a:gd name="connsiteY22" fmla="*/ 389573 h 401273"/>
                <a:gd name="connsiteX23" fmla="*/ 91342 w 446984"/>
                <a:gd name="connsiteY23" fmla="*/ 385858 h 401273"/>
                <a:gd name="connsiteX24" fmla="*/ 80388 w 446984"/>
                <a:gd name="connsiteY24" fmla="*/ 381667 h 401273"/>
                <a:gd name="connsiteX25" fmla="*/ 81054 w 446984"/>
                <a:gd name="connsiteY25" fmla="*/ 379571 h 401273"/>
                <a:gd name="connsiteX26" fmla="*/ 23809 w 446984"/>
                <a:gd name="connsiteY26" fmla="*/ 353187 h 401273"/>
                <a:gd name="connsiteX27" fmla="*/ 3902 w 446984"/>
                <a:gd name="connsiteY27" fmla="*/ 341852 h 401273"/>
                <a:gd name="connsiteX28" fmla="*/ 473 w 446984"/>
                <a:gd name="connsiteY28" fmla="*/ 337566 h 401273"/>
                <a:gd name="connsiteX29" fmla="*/ 92 w 446984"/>
                <a:gd name="connsiteY29" fmla="*/ 335090 h 401273"/>
                <a:gd name="connsiteX30" fmla="*/ 13903 w 446984"/>
                <a:gd name="connsiteY30" fmla="*/ 316230 h 401273"/>
                <a:gd name="connsiteX31" fmla="*/ 44193 w 446984"/>
                <a:gd name="connsiteY31" fmla="*/ 294323 h 401273"/>
                <a:gd name="connsiteX32" fmla="*/ 79245 w 446984"/>
                <a:gd name="connsiteY32" fmla="*/ 264033 h 401273"/>
                <a:gd name="connsiteX33" fmla="*/ 84102 w 446984"/>
                <a:gd name="connsiteY33" fmla="*/ 256032 h 401273"/>
                <a:gd name="connsiteX34" fmla="*/ 85436 w 446984"/>
                <a:gd name="connsiteY34" fmla="*/ 254032 h 401273"/>
                <a:gd name="connsiteX35" fmla="*/ 89818 w 446984"/>
                <a:gd name="connsiteY35" fmla="*/ 249936 h 401273"/>
                <a:gd name="connsiteX36" fmla="*/ 160779 w 446984"/>
                <a:gd name="connsiteY36" fmla="*/ 150590 h 401273"/>
                <a:gd name="connsiteX37" fmla="*/ 178210 w 446984"/>
                <a:gd name="connsiteY37" fmla="*/ 112014 h 401273"/>
                <a:gd name="connsiteX38" fmla="*/ 203641 w 446984"/>
                <a:gd name="connsiteY38" fmla="*/ 58865 h 401273"/>
                <a:gd name="connsiteX39" fmla="*/ 216024 w 446984"/>
                <a:gd name="connsiteY39" fmla="*/ 39053 h 401273"/>
                <a:gd name="connsiteX40" fmla="*/ 236788 w 446984"/>
                <a:gd name="connsiteY40" fmla="*/ 12668 h 401273"/>
                <a:gd name="connsiteX41" fmla="*/ 236788 w 446984"/>
                <a:gd name="connsiteY41" fmla="*/ 12668 h 401273"/>
                <a:gd name="connsiteX42" fmla="*/ 350421 w 446984"/>
                <a:gd name="connsiteY42" fmla="*/ 59341 h 401273"/>
                <a:gd name="connsiteX43" fmla="*/ 293843 w 446984"/>
                <a:gd name="connsiteY43" fmla="*/ 17431 h 401273"/>
                <a:gd name="connsiteX44" fmla="*/ 274126 w 446984"/>
                <a:gd name="connsiteY44" fmla="*/ 9906 h 401273"/>
                <a:gd name="connsiteX45" fmla="*/ 272602 w 446984"/>
                <a:gd name="connsiteY45" fmla="*/ 10382 h 401273"/>
                <a:gd name="connsiteX46" fmla="*/ 272221 w 446984"/>
                <a:gd name="connsiteY46" fmla="*/ 11335 h 401273"/>
                <a:gd name="connsiteX47" fmla="*/ 270602 w 446984"/>
                <a:gd name="connsiteY47" fmla="*/ 13240 h 401273"/>
                <a:gd name="connsiteX48" fmla="*/ 254410 w 446984"/>
                <a:gd name="connsiteY48" fmla="*/ 34480 h 401273"/>
                <a:gd name="connsiteX49" fmla="*/ 249552 w 446984"/>
                <a:gd name="connsiteY49" fmla="*/ 103061 h 401273"/>
                <a:gd name="connsiteX50" fmla="*/ 296129 w 446984"/>
                <a:gd name="connsiteY50" fmla="*/ 117348 h 401273"/>
                <a:gd name="connsiteX51" fmla="*/ 327752 w 446984"/>
                <a:gd name="connsiteY51" fmla="*/ 125635 h 401273"/>
                <a:gd name="connsiteX52" fmla="*/ 359566 w 446984"/>
                <a:gd name="connsiteY52" fmla="*/ 133064 h 401273"/>
                <a:gd name="connsiteX53" fmla="*/ 402142 w 446984"/>
                <a:gd name="connsiteY53" fmla="*/ 136208 h 401273"/>
                <a:gd name="connsiteX54" fmla="*/ 444338 w 446984"/>
                <a:gd name="connsiteY54" fmla="*/ 126683 h 401273"/>
                <a:gd name="connsiteX55" fmla="*/ 446624 w 446984"/>
                <a:gd name="connsiteY55" fmla="*/ 123539 h 401273"/>
                <a:gd name="connsiteX56" fmla="*/ 445767 w 446984"/>
                <a:gd name="connsiteY56" fmla="*/ 94012 h 401273"/>
                <a:gd name="connsiteX57" fmla="*/ 446910 w 446984"/>
                <a:gd name="connsiteY57" fmla="*/ 80391 h 401273"/>
                <a:gd name="connsiteX58" fmla="*/ 446529 w 446984"/>
                <a:gd name="connsiteY58" fmla="*/ 77915 h 401273"/>
                <a:gd name="connsiteX59" fmla="*/ 445005 w 446984"/>
                <a:gd name="connsiteY59" fmla="*/ 67056 h 401273"/>
                <a:gd name="connsiteX60" fmla="*/ 440814 w 446984"/>
                <a:gd name="connsiteY60" fmla="*/ 62389 h 401273"/>
                <a:gd name="connsiteX61" fmla="*/ 430241 w 446984"/>
                <a:gd name="connsiteY61" fmla="*/ 65532 h 401273"/>
                <a:gd name="connsiteX62" fmla="*/ 423859 w 446984"/>
                <a:gd name="connsiteY62" fmla="*/ 68866 h 401273"/>
                <a:gd name="connsiteX63" fmla="*/ 408715 w 446984"/>
                <a:gd name="connsiteY63" fmla="*/ 73152 h 401273"/>
                <a:gd name="connsiteX64" fmla="*/ 396237 w 446984"/>
                <a:gd name="connsiteY64" fmla="*/ 72962 h 401273"/>
                <a:gd name="connsiteX65" fmla="*/ 384235 w 446984"/>
                <a:gd name="connsiteY65" fmla="*/ 70580 h 401273"/>
                <a:gd name="connsiteX66" fmla="*/ 362899 w 446984"/>
                <a:gd name="connsiteY66" fmla="*/ 64579 h 401273"/>
                <a:gd name="connsiteX67" fmla="*/ 350326 w 446984"/>
                <a:gd name="connsiteY67" fmla="*/ 59246 h 40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46984" h="401273">
                  <a:moveTo>
                    <a:pt x="236598" y="12763"/>
                  </a:moveTo>
                  <a:cubicBezTo>
                    <a:pt x="243075" y="7620"/>
                    <a:pt x="250600" y="4096"/>
                    <a:pt x="258982" y="2286"/>
                  </a:cubicBezTo>
                  <a:cubicBezTo>
                    <a:pt x="263553" y="1238"/>
                    <a:pt x="268411" y="476"/>
                    <a:pt x="273364" y="0"/>
                  </a:cubicBezTo>
                  <a:cubicBezTo>
                    <a:pt x="273936" y="2286"/>
                    <a:pt x="273650" y="4667"/>
                    <a:pt x="272507" y="7144"/>
                  </a:cubicBezTo>
                  <a:cubicBezTo>
                    <a:pt x="272221" y="7715"/>
                    <a:pt x="271745" y="8001"/>
                    <a:pt x="271078" y="7811"/>
                  </a:cubicBezTo>
                  <a:lnTo>
                    <a:pt x="270411" y="7620"/>
                  </a:lnTo>
                  <a:cubicBezTo>
                    <a:pt x="270411" y="7620"/>
                    <a:pt x="270031" y="7620"/>
                    <a:pt x="269840" y="7715"/>
                  </a:cubicBezTo>
                  <a:cubicBezTo>
                    <a:pt x="259743" y="15240"/>
                    <a:pt x="253267" y="24003"/>
                    <a:pt x="250409" y="34100"/>
                  </a:cubicBezTo>
                  <a:cubicBezTo>
                    <a:pt x="243742" y="57436"/>
                    <a:pt x="242027" y="80391"/>
                    <a:pt x="245456" y="102965"/>
                  </a:cubicBezTo>
                  <a:cubicBezTo>
                    <a:pt x="245551" y="103918"/>
                    <a:pt x="246409" y="104584"/>
                    <a:pt x="247837" y="104870"/>
                  </a:cubicBezTo>
                  <a:lnTo>
                    <a:pt x="248885" y="105728"/>
                  </a:lnTo>
                  <a:lnTo>
                    <a:pt x="249552" y="105442"/>
                  </a:lnTo>
                  <a:cubicBezTo>
                    <a:pt x="249552" y="105442"/>
                    <a:pt x="249837" y="105442"/>
                    <a:pt x="250028" y="105442"/>
                  </a:cubicBezTo>
                  <a:lnTo>
                    <a:pt x="261934" y="111252"/>
                  </a:lnTo>
                  <a:cubicBezTo>
                    <a:pt x="250790" y="139255"/>
                    <a:pt x="232311" y="168783"/>
                    <a:pt x="222882" y="204597"/>
                  </a:cubicBezTo>
                  <a:cubicBezTo>
                    <a:pt x="220977" y="211836"/>
                    <a:pt x="217452" y="227267"/>
                    <a:pt x="212309" y="250698"/>
                  </a:cubicBezTo>
                  <a:cubicBezTo>
                    <a:pt x="209356" y="264414"/>
                    <a:pt x="206499" y="275558"/>
                    <a:pt x="203832" y="284131"/>
                  </a:cubicBezTo>
                  <a:cubicBezTo>
                    <a:pt x="198117" y="302800"/>
                    <a:pt x="194402" y="313754"/>
                    <a:pt x="192878" y="316992"/>
                  </a:cubicBezTo>
                  <a:cubicBezTo>
                    <a:pt x="187449" y="328422"/>
                    <a:pt x="183258" y="337947"/>
                    <a:pt x="180400" y="345662"/>
                  </a:cubicBezTo>
                  <a:cubicBezTo>
                    <a:pt x="178305" y="351187"/>
                    <a:pt x="175638" y="356997"/>
                    <a:pt x="172399" y="363188"/>
                  </a:cubicBezTo>
                  <a:cubicBezTo>
                    <a:pt x="156302" y="397192"/>
                    <a:pt x="151730" y="410718"/>
                    <a:pt x="119821" y="394335"/>
                  </a:cubicBezTo>
                  <a:cubicBezTo>
                    <a:pt x="117345" y="393859"/>
                    <a:pt x="114583" y="392906"/>
                    <a:pt x="111439" y="391668"/>
                  </a:cubicBezTo>
                  <a:cubicBezTo>
                    <a:pt x="109249" y="390811"/>
                    <a:pt x="106296" y="390049"/>
                    <a:pt x="102581" y="389573"/>
                  </a:cubicBezTo>
                  <a:cubicBezTo>
                    <a:pt x="99724" y="389192"/>
                    <a:pt x="96009" y="387953"/>
                    <a:pt x="91342" y="385858"/>
                  </a:cubicBezTo>
                  <a:cubicBezTo>
                    <a:pt x="87817" y="384238"/>
                    <a:pt x="84102" y="382905"/>
                    <a:pt x="80388" y="381667"/>
                  </a:cubicBezTo>
                  <a:cubicBezTo>
                    <a:pt x="80959" y="380905"/>
                    <a:pt x="81150" y="380238"/>
                    <a:pt x="81054" y="379571"/>
                  </a:cubicBezTo>
                  <a:cubicBezTo>
                    <a:pt x="62576" y="369761"/>
                    <a:pt x="43526" y="360998"/>
                    <a:pt x="23809" y="353187"/>
                  </a:cubicBezTo>
                  <a:cubicBezTo>
                    <a:pt x="15237" y="349758"/>
                    <a:pt x="8569" y="346043"/>
                    <a:pt x="3902" y="341852"/>
                  </a:cubicBezTo>
                  <a:cubicBezTo>
                    <a:pt x="2759" y="340805"/>
                    <a:pt x="1616" y="339376"/>
                    <a:pt x="473" y="337566"/>
                  </a:cubicBezTo>
                  <a:cubicBezTo>
                    <a:pt x="-3" y="336804"/>
                    <a:pt x="-98" y="335947"/>
                    <a:pt x="92" y="335090"/>
                  </a:cubicBezTo>
                  <a:cubicBezTo>
                    <a:pt x="1997" y="327946"/>
                    <a:pt x="8950" y="320897"/>
                    <a:pt x="13903" y="316230"/>
                  </a:cubicBezTo>
                  <a:cubicBezTo>
                    <a:pt x="22666" y="307943"/>
                    <a:pt x="37525" y="300609"/>
                    <a:pt x="44193" y="294323"/>
                  </a:cubicBezTo>
                  <a:cubicBezTo>
                    <a:pt x="54956" y="284226"/>
                    <a:pt x="66672" y="274130"/>
                    <a:pt x="79245" y="264033"/>
                  </a:cubicBezTo>
                  <a:cubicBezTo>
                    <a:pt x="81721" y="262033"/>
                    <a:pt x="83341" y="259366"/>
                    <a:pt x="84102" y="256032"/>
                  </a:cubicBezTo>
                  <a:cubicBezTo>
                    <a:pt x="84293" y="255175"/>
                    <a:pt x="84769" y="254508"/>
                    <a:pt x="85436" y="254032"/>
                  </a:cubicBezTo>
                  <a:cubicBezTo>
                    <a:pt x="86865" y="252984"/>
                    <a:pt x="88293" y="251650"/>
                    <a:pt x="89818" y="249936"/>
                  </a:cubicBezTo>
                  <a:cubicBezTo>
                    <a:pt x="131727" y="203549"/>
                    <a:pt x="133633" y="193929"/>
                    <a:pt x="160779" y="150590"/>
                  </a:cubicBezTo>
                  <a:cubicBezTo>
                    <a:pt x="168399" y="138494"/>
                    <a:pt x="172209" y="124396"/>
                    <a:pt x="178210" y="112014"/>
                  </a:cubicBezTo>
                  <a:cubicBezTo>
                    <a:pt x="186210" y="95536"/>
                    <a:pt x="194688" y="77819"/>
                    <a:pt x="203641" y="58865"/>
                  </a:cubicBezTo>
                  <a:cubicBezTo>
                    <a:pt x="206308" y="53245"/>
                    <a:pt x="210690" y="45529"/>
                    <a:pt x="216024" y="39053"/>
                  </a:cubicBezTo>
                  <a:cubicBezTo>
                    <a:pt x="223072" y="30480"/>
                    <a:pt x="230026" y="21717"/>
                    <a:pt x="236788" y="12668"/>
                  </a:cubicBezTo>
                  <a:lnTo>
                    <a:pt x="236788" y="12668"/>
                  </a:lnTo>
                  <a:close/>
                  <a:moveTo>
                    <a:pt x="350421" y="59341"/>
                  </a:moveTo>
                  <a:cubicBezTo>
                    <a:pt x="314893" y="28384"/>
                    <a:pt x="323180" y="32480"/>
                    <a:pt x="293843" y="17431"/>
                  </a:cubicBezTo>
                  <a:cubicBezTo>
                    <a:pt x="287557" y="13811"/>
                    <a:pt x="280032" y="13049"/>
                    <a:pt x="274126" y="9906"/>
                  </a:cubicBezTo>
                  <a:cubicBezTo>
                    <a:pt x="273460" y="9525"/>
                    <a:pt x="272888" y="9716"/>
                    <a:pt x="272602" y="10382"/>
                  </a:cubicBezTo>
                  <a:lnTo>
                    <a:pt x="272221" y="11335"/>
                  </a:lnTo>
                  <a:cubicBezTo>
                    <a:pt x="271935" y="12097"/>
                    <a:pt x="271269" y="12763"/>
                    <a:pt x="270602" y="13240"/>
                  </a:cubicBezTo>
                  <a:cubicBezTo>
                    <a:pt x="262506" y="18288"/>
                    <a:pt x="257172" y="25337"/>
                    <a:pt x="254410" y="34480"/>
                  </a:cubicBezTo>
                  <a:cubicBezTo>
                    <a:pt x="247837" y="56959"/>
                    <a:pt x="246218" y="79820"/>
                    <a:pt x="249552" y="103061"/>
                  </a:cubicBezTo>
                  <a:cubicBezTo>
                    <a:pt x="264792" y="108585"/>
                    <a:pt x="280318" y="113348"/>
                    <a:pt x="296129" y="117348"/>
                  </a:cubicBezTo>
                  <a:cubicBezTo>
                    <a:pt x="309083" y="120682"/>
                    <a:pt x="319656" y="123349"/>
                    <a:pt x="327752" y="125635"/>
                  </a:cubicBezTo>
                  <a:cubicBezTo>
                    <a:pt x="337468" y="128207"/>
                    <a:pt x="348040" y="130778"/>
                    <a:pt x="359566" y="133064"/>
                  </a:cubicBezTo>
                  <a:cubicBezTo>
                    <a:pt x="375568" y="136303"/>
                    <a:pt x="389855" y="137350"/>
                    <a:pt x="402142" y="136208"/>
                  </a:cubicBezTo>
                  <a:cubicBezTo>
                    <a:pt x="416716" y="134874"/>
                    <a:pt x="430812" y="131636"/>
                    <a:pt x="444338" y="126683"/>
                  </a:cubicBezTo>
                  <a:cubicBezTo>
                    <a:pt x="445767" y="126206"/>
                    <a:pt x="446624" y="124873"/>
                    <a:pt x="446624" y="123539"/>
                  </a:cubicBezTo>
                  <a:cubicBezTo>
                    <a:pt x="446529" y="113919"/>
                    <a:pt x="446243" y="104108"/>
                    <a:pt x="445767" y="94012"/>
                  </a:cubicBezTo>
                  <a:cubicBezTo>
                    <a:pt x="445576" y="89916"/>
                    <a:pt x="445957" y="85439"/>
                    <a:pt x="446910" y="80391"/>
                  </a:cubicBezTo>
                  <a:cubicBezTo>
                    <a:pt x="447100" y="79534"/>
                    <a:pt x="446910" y="78772"/>
                    <a:pt x="446529" y="77915"/>
                  </a:cubicBezTo>
                  <a:cubicBezTo>
                    <a:pt x="444719" y="74390"/>
                    <a:pt x="444243" y="70771"/>
                    <a:pt x="445005" y="67056"/>
                  </a:cubicBezTo>
                  <a:cubicBezTo>
                    <a:pt x="445576" y="64579"/>
                    <a:pt x="443481" y="62294"/>
                    <a:pt x="440814" y="62389"/>
                  </a:cubicBezTo>
                  <a:cubicBezTo>
                    <a:pt x="437861" y="62484"/>
                    <a:pt x="434337" y="64294"/>
                    <a:pt x="430241" y="65532"/>
                  </a:cubicBezTo>
                  <a:cubicBezTo>
                    <a:pt x="427955" y="66294"/>
                    <a:pt x="425764" y="67342"/>
                    <a:pt x="423859" y="68866"/>
                  </a:cubicBezTo>
                  <a:cubicBezTo>
                    <a:pt x="419668" y="71819"/>
                    <a:pt x="414620" y="73342"/>
                    <a:pt x="408715" y="73152"/>
                  </a:cubicBezTo>
                  <a:lnTo>
                    <a:pt x="396237" y="72962"/>
                  </a:lnTo>
                  <a:cubicBezTo>
                    <a:pt x="392046" y="72962"/>
                    <a:pt x="388045" y="72104"/>
                    <a:pt x="384235" y="70580"/>
                  </a:cubicBezTo>
                  <a:cubicBezTo>
                    <a:pt x="378139" y="68199"/>
                    <a:pt x="370995" y="66294"/>
                    <a:pt x="362899" y="64579"/>
                  </a:cubicBezTo>
                  <a:cubicBezTo>
                    <a:pt x="358232" y="63627"/>
                    <a:pt x="354136" y="61913"/>
                    <a:pt x="350326" y="59246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4" name="Freeform: Shape 16243">
              <a:extLst>
                <a:ext uri="{FF2B5EF4-FFF2-40B4-BE49-F238E27FC236}">
                  <a16:creationId xmlns:a16="http://schemas.microsoft.com/office/drawing/2014/main" id="{688B3C0E-D027-44C3-6C9D-B4034F0321E4}"/>
                </a:ext>
              </a:extLst>
            </p:cNvPr>
            <p:cNvSpPr/>
            <p:nvPr/>
          </p:nvSpPr>
          <p:spPr>
            <a:xfrm>
              <a:off x="3670278" y="3613784"/>
              <a:ext cx="675112" cy="779240"/>
            </a:xfrm>
            <a:custGeom>
              <a:avLst/>
              <a:gdLst>
                <a:gd name="connsiteX0" fmla="*/ 479764 w 675112"/>
                <a:gd name="connsiteY0" fmla="*/ 101346 h 779240"/>
                <a:gd name="connsiteX1" fmla="*/ 481478 w 675112"/>
                <a:gd name="connsiteY1" fmla="*/ 131350 h 779240"/>
                <a:gd name="connsiteX2" fmla="*/ 480907 w 675112"/>
                <a:gd name="connsiteY2" fmla="*/ 133636 h 779240"/>
                <a:gd name="connsiteX3" fmla="*/ 478049 w 675112"/>
                <a:gd name="connsiteY3" fmla="*/ 138303 h 779240"/>
                <a:gd name="connsiteX4" fmla="*/ 476239 w 675112"/>
                <a:gd name="connsiteY4" fmla="*/ 140113 h 779240"/>
                <a:gd name="connsiteX5" fmla="*/ 494242 w 675112"/>
                <a:gd name="connsiteY5" fmla="*/ 159258 h 779240"/>
                <a:gd name="connsiteX6" fmla="*/ 558345 w 675112"/>
                <a:gd name="connsiteY6" fmla="*/ 204502 h 779240"/>
                <a:gd name="connsiteX7" fmla="*/ 609589 w 675112"/>
                <a:gd name="connsiteY7" fmla="*/ 243745 h 779240"/>
                <a:gd name="connsiteX8" fmla="*/ 639403 w 675112"/>
                <a:gd name="connsiteY8" fmla="*/ 267367 h 779240"/>
                <a:gd name="connsiteX9" fmla="*/ 643594 w 675112"/>
                <a:gd name="connsiteY9" fmla="*/ 273368 h 779240"/>
                <a:gd name="connsiteX10" fmla="*/ 673026 w 675112"/>
                <a:gd name="connsiteY10" fmla="*/ 296418 h 779240"/>
                <a:gd name="connsiteX11" fmla="*/ 649690 w 675112"/>
                <a:gd name="connsiteY11" fmla="*/ 343853 h 779240"/>
                <a:gd name="connsiteX12" fmla="*/ 637783 w 675112"/>
                <a:gd name="connsiteY12" fmla="*/ 345853 h 779240"/>
                <a:gd name="connsiteX13" fmla="*/ 616733 w 675112"/>
                <a:gd name="connsiteY13" fmla="*/ 346234 h 779240"/>
                <a:gd name="connsiteX14" fmla="*/ 487955 w 675112"/>
                <a:gd name="connsiteY14" fmla="*/ 271748 h 779240"/>
                <a:gd name="connsiteX15" fmla="*/ 478335 w 675112"/>
                <a:gd name="connsiteY15" fmla="*/ 266224 h 779240"/>
                <a:gd name="connsiteX16" fmla="*/ 479478 w 675112"/>
                <a:gd name="connsiteY16" fmla="*/ 276797 h 779240"/>
                <a:gd name="connsiteX17" fmla="*/ 475573 w 675112"/>
                <a:gd name="connsiteY17" fmla="*/ 381191 h 779240"/>
                <a:gd name="connsiteX18" fmla="*/ 476620 w 675112"/>
                <a:gd name="connsiteY18" fmla="*/ 408051 h 779240"/>
                <a:gd name="connsiteX19" fmla="*/ 484431 w 675112"/>
                <a:gd name="connsiteY19" fmla="*/ 507778 h 779240"/>
                <a:gd name="connsiteX20" fmla="*/ 483955 w 675112"/>
                <a:gd name="connsiteY20" fmla="*/ 530352 h 779240"/>
                <a:gd name="connsiteX21" fmla="*/ 484050 w 675112"/>
                <a:gd name="connsiteY21" fmla="*/ 647414 h 779240"/>
                <a:gd name="connsiteX22" fmla="*/ 486050 w 675112"/>
                <a:gd name="connsiteY22" fmla="*/ 732282 h 779240"/>
                <a:gd name="connsiteX23" fmla="*/ 483574 w 675112"/>
                <a:gd name="connsiteY23" fmla="*/ 776764 h 779240"/>
                <a:gd name="connsiteX24" fmla="*/ 479859 w 675112"/>
                <a:gd name="connsiteY24" fmla="*/ 779240 h 779240"/>
                <a:gd name="connsiteX25" fmla="*/ 395277 w 675112"/>
                <a:gd name="connsiteY25" fmla="*/ 773621 h 779240"/>
                <a:gd name="connsiteX26" fmla="*/ 330221 w 675112"/>
                <a:gd name="connsiteY26" fmla="*/ 767620 h 779240"/>
                <a:gd name="connsiteX27" fmla="*/ 291359 w 675112"/>
                <a:gd name="connsiteY27" fmla="*/ 762953 h 779240"/>
                <a:gd name="connsiteX28" fmla="*/ 279834 w 675112"/>
                <a:gd name="connsiteY28" fmla="*/ 762762 h 779240"/>
                <a:gd name="connsiteX29" fmla="*/ 252497 w 675112"/>
                <a:gd name="connsiteY29" fmla="*/ 755999 h 779240"/>
                <a:gd name="connsiteX30" fmla="*/ 190299 w 675112"/>
                <a:gd name="connsiteY30" fmla="*/ 748855 h 779240"/>
                <a:gd name="connsiteX31" fmla="*/ 188489 w 675112"/>
                <a:gd name="connsiteY31" fmla="*/ 749903 h 779240"/>
                <a:gd name="connsiteX32" fmla="*/ 180679 w 675112"/>
                <a:gd name="connsiteY32" fmla="*/ 744093 h 779240"/>
                <a:gd name="connsiteX33" fmla="*/ 174202 w 675112"/>
                <a:gd name="connsiteY33" fmla="*/ 742093 h 779240"/>
                <a:gd name="connsiteX34" fmla="*/ 49138 w 675112"/>
                <a:gd name="connsiteY34" fmla="*/ 700469 h 779240"/>
                <a:gd name="connsiteX35" fmla="*/ 85 w 675112"/>
                <a:gd name="connsiteY35" fmla="*/ 656654 h 779240"/>
                <a:gd name="connsiteX36" fmla="*/ 2180 w 675112"/>
                <a:gd name="connsiteY36" fmla="*/ 652177 h 779240"/>
                <a:gd name="connsiteX37" fmla="*/ 11134 w 675112"/>
                <a:gd name="connsiteY37" fmla="*/ 626650 h 779240"/>
                <a:gd name="connsiteX38" fmla="*/ 10943 w 675112"/>
                <a:gd name="connsiteY38" fmla="*/ 622649 h 779240"/>
                <a:gd name="connsiteX39" fmla="*/ 26183 w 675112"/>
                <a:gd name="connsiteY39" fmla="*/ 585978 h 779240"/>
                <a:gd name="connsiteX40" fmla="*/ 53520 w 675112"/>
                <a:gd name="connsiteY40" fmla="*/ 524923 h 779240"/>
                <a:gd name="connsiteX41" fmla="*/ 52282 w 675112"/>
                <a:gd name="connsiteY41" fmla="*/ 522923 h 779240"/>
                <a:gd name="connsiteX42" fmla="*/ 3990 w 675112"/>
                <a:gd name="connsiteY42" fmla="*/ 500920 h 779240"/>
                <a:gd name="connsiteX43" fmla="*/ 31041 w 675112"/>
                <a:gd name="connsiteY43" fmla="*/ 436912 h 779240"/>
                <a:gd name="connsiteX44" fmla="*/ 61140 w 675112"/>
                <a:gd name="connsiteY44" fmla="*/ 368332 h 779240"/>
                <a:gd name="connsiteX45" fmla="*/ 72475 w 675112"/>
                <a:gd name="connsiteY45" fmla="*/ 342614 h 779240"/>
                <a:gd name="connsiteX46" fmla="*/ 107050 w 675112"/>
                <a:gd name="connsiteY46" fmla="*/ 272987 h 779240"/>
                <a:gd name="connsiteX47" fmla="*/ 135244 w 675112"/>
                <a:gd name="connsiteY47" fmla="*/ 278225 h 779240"/>
                <a:gd name="connsiteX48" fmla="*/ 213064 w 675112"/>
                <a:gd name="connsiteY48" fmla="*/ 234410 h 779240"/>
                <a:gd name="connsiteX49" fmla="*/ 236495 w 675112"/>
                <a:gd name="connsiteY49" fmla="*/ 172879 h 779240"/>
                <a:gd name="connsiteX50" fmla="*/ 255545 w 675112"/>
                <a:gd name="connsiteY50" fmla="*/ 93345 h 779240"/>
                <a:gd name="connsiteX51" fmla="*/ 294598 w 675112"/>
                <a:gd name="connsiteY51" fmla="*/ 0 h 779240"/>
                <a:gd name="connsiteX52" fmla="*/ 404897 w 675112"/>
                <a:gd name="connsiteY52" fmla="*/ 26861 h 779240"/>
                <a:gd name="connsiteX53" fmla="*/ 410041 w 675112"/>
                <a:gd name="connsiteY53" fmla="*/ 28385 h 779240"/>
                <a:gd name="connsiteX54" fmla="*/ 463190 w 675112"/>
                <a:gd name="connsiteY54" fmla="*/ 23432 h 779240"/>
                <a:gd name="connsiteX55" fmla="*/ 465952 w 675112"/>
                <a:gd name="connsiteY55" fmla="*/ 24384 h 779240"/>
                <a:gd name="connsiteX56" fmla="*/ 468048 w 675112"/>
                <a:gd name="connsiteY56" fmla="*/ 26861 h 779240"/>
                <a:gd name="connsiteX57" fmla="*/ 469762 w 675112"/>
                <a:gd name="connsiteY57" fmla="*/ 26479 h 779240"/>
                <a:gd name="connsiteX58" fmla="*/ 470239 w 675112"/>
                <a:gd name="connsiteY58" fmla="*/ 24670 h 779240"/>
                <a:gd name="connsiteX59" fmla="*/ 474906 w 675112"/>
                <a:gd name="connsiteY59" fmla="*/ 48482 h 779240"/>
                <a:gd name="connsiteX60" fmla="*/ 476049 w 675112"/>
                <a:gd name="connsiteY60" fmla="*/ 80867 h 779240"/>
                <a:gd name="connsiteX61" fmla="*/ 479668 w 675112"/>
                <a:gd name="connsiteY61" fmla="*/ 101918 h 77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675112" h="779240">
                  <a:moveTo>
                    <a:pt x="479764" y="101346"/>
                  </a:moveTo>
                  <a:cubicBezTo>
                    <a:pt x="480240" y="111633"/>
                    <a:pt x="480811" y="121729"/>
                    <a:pt x="481478" y="131350"/>
                  </a:cubicBezTo>
                  <a:cubicBezTo>
                    <a:pt x="481478" y="132207"/>
                    <a:pt x="481383" y="132969"/>
                    <a:pt x="480907" y="133636"/>
                  </a:cubicBezTo>
                  <a:lnTo>
                    <a:pt x="478049" y="138303"/>
                  </a:lnTo>
                  <a:lnTo>
                    <a:pt x="476239" y="140113"/>
                  </a:lnTo>
                  <a:cubicBezTo>
                    <a:pt x="480240" y="147066"/>
                    <a:pt x="486241" y="153353"/>
                    <a:pt x="494242" y="159258"/>
                  </a:cubicBezTo>
                  <a:lnTo>
                    <a:pt x="558345" y="204502"/>
                  </a:lnTo>
                  <a:lnTo>
                    <a:pt x="609589" y="243745"/>
                  </a:lnTo>
                  <a:cubicBezTo>
                    <a:pt x="619400" y="251746"/>
                    <a:pt x="629401" y="259652"/>
                    <a:pt x="639403" y="267367"/>
                  </a:cubicBezTo>
                  <a:cubicBezTo>
                    <a:pt x="639784" y="269653"/>
                    <a:pt x="641212" y="271558"/>
                    <a:pt x="643594" y="273368"/>
                  </a:cubicBezTo>
                  <a:cubicBezTo>
                    <a:pt x="656071" y="281654"/>
                    <a:pt x="680836" y="305372"/>
                    <a:pt x="673026" y="296418"/>
                  </a:cubicBezTo>
                  <a:cubicBezTo>
                    <a:pt x="668549" y="291275"/>
                    <a:pt x="690838" y="316135"/>
                    <a:pt x="649690" y="343853"/>
                  </a:cubicBezTo>
                  <a:cubicBezTo>
                    <a:pt x="643022" y="348329"/>
                    <a:pt x="644070" y="346329"/>
                    <a:pt x="637783" y="345853"/>
                  </a:cubicBezTo>
                  <a:cubicBezTo>
                    <a:pt x="632830" y="345472"/>
                    <a:pt x="639593" y="354330"/>
                    <a:pt x="616733" y="346234"/>
                  </a:cubicBezTo>
                  <a:cubicBezTo>
                    <a:pt x="571013" y="322136"/>
                    <a:pt x="533104" y="297371"/>
                    <a:pt x="487955" y="271748"/>
                  </a:cubicBezTo>
                  <a:lnTo>
                    <a:pt x="478335" y="266224"/>
                  </a:lnTo>
                  <a:cubicBezTo>
                    <a:pt x="475287" y="265938"/>
                    <a:pt x="480335" y="269081"/>
                    <a:pt x="479478" y="276797"/>
                  </a:cubicBezTo>
                  <a:cubicBezTo>
                    <a:pt x="474525" y="319659"/>
                    <a:pt x="479668" y="337661"/>
                    <a:pt x="475573" y="381191"/>
                  </a:cubicBezTo>
                  <a:cubicBezTo>
                    <a:pt x="475096" y="386144"/>
                    <a:pt x="475477" y="395097"/>
                    <a:pt x="476620" y="408051"/>
                  </a:cubicBezTo>
                  <a:cubicBezTo>
                    <a:pt x="481478" y="462915"/>
                    <a:pt x="484050" y="496157"/>
                    <a:pt x="484431" y="507778"/>
                  </a:cubicBezTo>
                  <a:cubicBezTo>
                    <a:pt x="484526" y="511207"/>
                    <a:pt x="484431" y="518827"/>
                    <a:pt x="483955" y="530352"/>
                  </a:cubicBezTo>
                  <a:cubicBezTo>
                    <a:pt x="482526" y="568643"/>
                    <a:pt x="482621" y="607695"/>
                    <a:pt x="484050" y="647414"/>
                  </a:cubicBezTo>
                  <a:cubicBezTo>
                    <a:pt x="484907" y="670846"/>
                    <a:pt x="482621" y="702469"/>
                    <a:pt x="486050" y="732282"/>
                  </a:cubicBezTo>
                  <a:cubicBezTo>
                    <a:pt x="486908" y="739997"/>
                    <a:pt x="486050" y="754856"/>
                    <a:pt x="483574" y="776764"/>
                  </a:cubicBezTo>
                  <a:cubicBezTo>
                    <a:pt x="480907" y="777050"/>
                    <a:pt x="479668" y="777812"/>
                    <a:pt x="479859" y="779240"/>
                  </a:cubicBezTo>
                  <a:cubicBezTo>
                    <a:pt x="447760" y="775335"/>
                    <a:pt x="428995" y="774002"/>
                    <a:pt x="395277" y="773621"/>
                  </a:cubicBezTo>
                  <a:cubicBezTo>
                    <a:pt x="367464" y="773239"/>
                    <a:pt x="355462" y="768572"/>
                    <a:pt x="330221" y="767620"/>
                  </a:cubicBezTo>
                  <a:cubicBezTo>
                    <a:pt x="324792" y="767429"/>
                    <a:pt x="305742" y="766477"/>
                    <a:pt x="291359" y="762953"/>
                  </a:cubicBezTo>
                  <a:cubicBezTo>
                    <a:pt x="287168" y="761905"/>
                    <a:pt x="283358" y="761810"/>
                    <a:pt x="279834" y="762762"/>
                  </a:cubicBezTo>
                  <a:cubicBezTo>
                    <a:pt x="270404" y="758666"/>
                    <a:pt x="261260" y="756380"/>
                    <a:pt x="252497" y="755999"/>
                  </a:cubicBezTo>
                  <a:cubicBezTo>
                    <a:pt x="227732" y="754856"/>
                    <a:pt x="207063" y="752475"/>
                    <a:pt x="190299" y="748855"/>
                  </a:cubicBezTo>
                  <a:cubicBezTo>
                    <a:pt x="189251" y="748665"/>
                    <a:pt x="188680" y="748951"/>
                    <a:pt x="188489" y="749903"/>
                  </a:cubicBezTo>
                  <a:cubicBezTo>
                    <a:pt x="188680" y="746379"/>
                    <a:pt x="190013" y="747998"/>
                    <a:pt x="180679" y="744093"/>
                  </a:cubicBezTo>
                  <a:cubicBezTo>
                    <a:pt x="178678" y="743236"/>
                    <a:pt x="176488" y="742569"/>
                    <a:pt x="174202" y="742093"/>
                  </a:cubicBezTo>
                  <a:cubicBezTo>
                    <a:pt x="141817" y="735521"/>
                    <a:pt x="76475" y="721043"/>
                    <a:pt x="49138" y="700469"/>
                  </a:cubicBezTo>
                  <a:cubicBezTo>
                    <a:pt x="20278" y="681800"/>
                    <a:pt x="-1534" y="693992"/>
                    <a:pt x="85" y="656654"/>
                  </a:cubicBezTo>
                  <a:lnTo>
                    <a:pt x="2180" y="652177"/>
                  </a:lnTo>
                  <a:cubicBezTo>
                    <a:pt x="4276" y="641699"/>
                    <a:pt x="7324" y="633127"/>
                    <a:pt x="11134" y="626650"/>
                  </a:cubicBezTo>
                  <a:lnTo>
                    <a:pt x="10943" y="622649"/>
                  </a:lnTo>
                  <a:cubicBezTo>
                    <a:pt x="15039" y="611410"/>
                    <a:pt x="19706" y="596265"/>
                    <a:pt x="26183" y="585978"/>
                  </a:cubicBezTo>
                  <a:cubicBezTo>
                    <a:pt x="38185" y="566928"/>
                    <a:pt x="47329" y="546545"/>
                    <a:pt x="53520" y="524923"/>
                  </a:cubicBezTo>
                  <a:cubicBezTo>
                    <a:pt x="53044" y="524447"/>
                    <a:pt x="52567" y="523780"/>
                    <a:pt x="52282" y="522923"/>
                  </a:cubicBezTo>
                  <a:cubicBezTo>
                    <a:pt x="27421" y="525780"/>
                    <a:pt x="3704" y="501682"/>
                    <a:pt x="3990" y="500920"/>
                  </a:cubicBezTo>
                  <a:cubicBezTo>
                    <a:pt x="11324" y="478917"/>
                    <a:pt x="20278" y="457581"/>
                    <a:pt x="31041" y="436912"/>
                  </a:cubicBezTo>
                  <a:cubicBezTo>
                    <a:pt x="44566" y="410909"/>
                    <a:pt x="54568" y="388049"/>
                    <a:pt x="61140" y="368332"/>
                  </a:cubicBezTo>
                  <a:cubicBezTo>
                    <a:pt x="63902" y="359855"/>
                    <a:pt x="69427" y="351473"/>
                    <a:pt x="72475" y="342614"/>
                  </a:cubicBezTo>
                  <a:cubicBezTo>
                    <a:pt x="85524" y="303943"/>
                    <a:pt x="82857" y="305753"/>
                    <a:pt x="107050" y="272987"/>
                  </a:cubicBezTo>
                  <a:cubicBezTo>
                    <a:pt x="112956" y="264986"/>
                    <a:pt x="121052" y="276225"/>
                    <a:pt x="135244" y="278225"/>
                  </a:cubicBezTo>
                  <a:cubicBezTo>
                    <a:pt x="190585" y="293180"/>
                    <a:pt x="187251" y="290703"/>
                    <a:pt x="213064" y="234410"/>
                  </a:cubicBezTo>
                  <a:cubicBezTo>
                    <a:pt x="223922" y="205550"/>
                    <a:pt x="223541" y="214884"/>
                    <a:pt x="236495" y="172879"/>
                  </a:cubicBezTo>
                  <a:lnTo>
                    <a:pt x="255545" y="93345"/>
                  </a:lnTo>
                  <a:cubicBezTo>
                    <a:pt x="276881" y="6382"/>
                    <a:pt x="287454" y="24956"/>
                    <a:pt x="294598" y="0"/>
                  </a:cubicBezTo>
                  <a:cubicBezTo>
                    <a:pt x="319649" y="7049"/>
                    <a:pt x="380132" y="24194"/>
                    <a:pt x="404897" y="26861"/>
                  </a:cubicBezTo>
                  <a:cubicBezTo>
                    <a:pt x="406612" y="28004"/>
                    <a:pt x="408326" y="28575"/>
                    <a:pt x="410041" y="28385"/>
                  </a:cubicBezTo>
                  <a:cubicBezTo>
                    <a:pt x="428519" y="28956"/>
                    <a:pt x="446236" y="27337"/>
                    <a:pt x="463190" y="23432"/>
                  </a:cubicBezTo>
                  <a:cubicBezTo>
                    <a:pt x="464238" y="23241"/>
                    <a:pt x="465381" y="23527"/>
                    <a:pt x="465952" y="24384"/>
                  </a:cubicBezTo>
                  <a:lnTo>
                    <a:pt x="468048" y="26861"/>
                  </a:lnTo>
                  <a:cubicBezTo>
                    <a:pt x="468905" y="27813"/>
                    <a:pt x="469477" y="27718"/>
                    <a:pt x="469762" y="26479"/>
                  </a:cubicBezTo>
                  <a:lnTo>
                    <a:pt x="470239" y="24670"/>
                  </a:lnTo>
                  <a:cubicBezTo>
                    <a:pt x="472906" y="36195"/>
                    <a:pt x="474525" y="44196"/>
                    <a:pt x="474906" y="48482"/>
                  </a:cubicBezTo>
                  <a:cubicBezTo>
                    <a:pt x="475477" y="54293"/>
                    <a:pt x="475858" y="65056"/>
                    <a:pt x="476049" y="80867"/>
                  </a:cubicBezTo>
                  <a:cubicBezTo>
                    <a:pt x="476144" y="88487"/>
                    <a:pt x="479287" y="94583"/>
                    <a:pt x="479668" y="101918"/>
                  </a:cubicBez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5" name="Freeform: Shape 16244">
              <a:extLst>
                <a:ext uri="{FF2B5EF4-FFF2-40B4-BE49-F238E27FC236}">
                  <a16:creationId xmlns:a16="http://schemas.microsoft.com/office/drawing/2014/main" id="{BF92FE5B-B3BF-FB46-EF2B-5B231DFE51D2}"/>
                </a:ext>
              </a:extLst>
            </p:cNvPr>
            <p:cNvSpPr/>
            <p:nvPr/>
          </p:nvSpPr>
          <p:spPr>
            <a:xfrm>
              <a:off x="3258406" y="4464077"/>
              <a:ext cx="554179" cy="386873"/>
            </a:xfrm>
            <a:custGeom>
              <a:avLst/>
              <a:gdLst>
                <a:gd name="connsiteX0" fmla="*/ 307372 w 554179"/>
                <a:gd name="connsiteY0" fmla="*/ 21817 h 386873"/>
                <a:gd name="connsiteX1" fmla="*/ 340423 w 554179"/>
                <a:gd name="connsiteY1" fmla="*/ 68013 h 386873"/>
                <a:gd name="connsiteX2" fmla="*/ 342995 w 554179"/>
                <a:gd name="connsiteY2" fmla="*/ 78776 h 386873"/>
                <a:gd name="connsiteX3" fmla="*/ 343757 w 554179"/>
                <a:gd name="connsiteY3" fmla="*/ 81062 h 386873"/>
                <a:gd name="connsiteX4" fmla="*/ 354139 w 554179"/>
                <a:gd name="connsiteY4" fmla="*/ 94111 h 386873"/>
                <a:gd name="connsiteX5" fmla="*/ 387287 w 554179"/>
                <a:gd name="connsiteY5" fmla="*/ 141070 h 386873"/>
                <a:gd name="connsiteX6" fmla="*/ 388144 w 554179"/>
                <a:gd name="connsiteY6" fmla="*/ 140879 h 386873"/>
                <a:gd name="connsiteX7" fmla="*/ 432435 w 554179"/>
                <a:gd name="connsiteY7" fmla="*/ 217556 h 386873"/>
                <a:gd name="connsiteX8" fmla="*/ 448818 w 554179"/>
                <a:gd name="connsiteY8" fmla="*/ 233939 h 386873"/>
                <a:gd name="connsiteX9" fmla="*/ 452056 w 554179"/>
                <a:gd name="connsiteY9" fmla="*/ 233939 h 386873"/>
                <a:gd name="connsiteX10" fmla="*/ 462629 w 554179"/>
                <a:gd name="connsiteY10" fmla="*/ 224509 h 386873"/>
                <a:gd name="connsiteX11" fmla="*/ 477869 w 554179"/>
                <a:gd name="connsiteY11" fmla="*/ 235272 h 386873"/>
                <a:gd name="connsiteX12" fmla="*/ 481870 w 554179"/>
                <a:gd name="connsiteY12" fmla="*/ 238796 h 386873"/>
                <a:gd name="connsiteX13" fmla="*/ 501872 w 554179"/>
                <a:gd name="connsiteY13" fmla="*/ 243273 h 386873"/>
                <a:gd name="connsiteX14" fmla="*/ 512159 w 554179"/>
                <a:gd name="connsiteY14" fmla="*/ 239939 h 386873"/>
                <a:gd name="connsiteX15" fmla="*/ 535972 w 554179"/>
                <a:gd name="connsiteY15" fmla="*/ 224890 h 386873"/>
                <a:gd name="connsiteX16" fmla="*/ 532162 w 554179"/>
                <a:gd name="connsiteY16" fmla="*/ 270895 h 386873"/>
                <a:gd name="connsiteX17" fmla="*/ 478155 w 554179"/>
                <a:gd name="connsiteY17" fmla="*/ 306709 h 386873"/>
                <a:gd name="connsiteX18" fmla="*/ 475679 w 554179"/>
                <a:gd name="connsiteY18" fmla="*/ 306995 h 386873"/>
                <a:gd name="connsiteX19" fmla="*/ 459105 w 554179"/>
                <a:gd name="connsiteY19" fmla="*/ 300614 h 386873"/>
                <a:gd name="connsiteX20" fmla="*/ 433292 w 554179"/>
                <a:gd name="connsiteY20" fmla="*/ 274896 h 386873"/>
                <a:gd name="connsiteX21" fmla="*/ 431673 w 554179"/>
                <a:gd name="connsiteY21" fmla="*/ 271753 h 386873"/>
                <a:gd name="connsiteX22" fmla="*/ 429292 w 554179"/>
                <a:gd name="connsiteY22" fmla="*/ 269276 h 386873"/>
                <a:gd name="connsiteX23" fmla="*/ 290703 w 554179"/>
                <a:gd name="connsiteY23" fmla="*/ 151261 h 386873"/>
                <a:gd name="connsiteX24" fmla="*/ 262795 w 554179"/>
                <a:gd name="connsiteY24" fmla="*/ 84301 h 386873"/>
                <a:gd name="connsiteX25" fmla="*/ 256794 w 554179"/>
                <a:gd name="connsiteY25" fmla="*/ 84015 h 386873"/>
                <a:gd name="connsiteX26" fmla="*/ 251936 w 554179"/>
                <a:gd name="connsiteY26" fmla="*/ 99160 h 386873"/>
                <a:gd name="connsiteX27" fmla="*/ 225457 w 554179"/>
                <a:gd name="connsiteY27" fmla="*/ 166882 h 386873"/>
                <a:gd name="connsiteX28" fmla="*/ 219646 w 554179"/>
                <a:gd name="connsiteY28" fmla="*/ 174122 h 386873"/>
                <a:gd name="connsiteX29" fmla="*/ 213170 w 554179"/>
                <a:gd name="connsiteY29" fmla="*/ 180789 h 386873"/>
                <a:gd name="connsiteX30" fmla="*/ 153543 w 554179"/>
                <a:gd name="connsiteY30" fmla="*/ 248321 h 386873"/>
                <a:gd name="connsiteX31" fmla="*/ 135541 w 554179"/>
                <a:gd name="connsiteY31" fmla="*/ 267657 h 386873"/>
                <a:gd name="connsiteX32" fmla="*/ 117538 w 554179"/>
                <a:gd name="connsiteY32" fmla="*/ 287088 h 386873"/>
                <a:gd name="connsiteX33" fmla="*/ 99060 w 554179"/>
                <a:gd name="connsiteY33" fmla="*/ 305662 h 386873"/>
                <a:gd name="connsiteX34" fmla="*/ 90678 w 554179"/>
                <a:gd name="connsiteY34" fmla="*/ 314425 h 386873"/>
                <a:gd name="connsiteX35" fmla="*/ 82772 w 554179"/>
                <a:gd name="connsiteY35" fmla="*/ 337570 h 386873"/>
                <a:gd name="connsiteX36" fmla="*/ 86773 w 554179"/>
                <a:gd name="connsiteY36" fmla="*/ 342047 h 386873"/>
                <a:gd name="connsiteX37" fmla="*/ 107061 w 554179"/>
                <a:gd name="connsiteY37" fmla="*/ 347667 h 386873"/>
                <a:gd name="connsiteX38" fmla="*/ 124587 w 554179"/>
                <a:gd name="connsiteY38" fmla="*/ 351382 h 386873"/>
                <a:gd name="connsiteX39" fmla="*/ 79438 w 554179"/>
                <a:gd name="connsiteY39" fmla="*/ 383957 h 386873"/>
                <a:gd name="connsiteX40" fmla="*/ 76581 w 554179"/>
                <a:gd name="connsiteY40" fmla="*/ 380814 h 386873"/>
                <a:gd name="connsiteX41" fmla="*/ 60579 w 554179"/>
                <a:gd name="connsiteY41" fmla="*/ 383290 h 386873"/>
                <a:gd name="connsiteX42" fmla="*/ 57721 w 554179"/>
                <a:gd name="connsiteY42" fmla="*/ 382719 h 386873"/>
                <a:gd name="connsiteX43" fmla="*/ 53912 w 554179"/>
                <a:gd name="connsiteY43" fmla="*/ 380623 h 386873"/>
                <a:gd name="connsiteX44" fmla="*/ 50863 w 554179"/>
                <a:gd name="connsiteY44" fmla="*/ 380433 h 386873"/>
                <a:gd name="connsiteX45" fmla="*/ 43148 w 554179"/>
                <a:gd name="connsiteY45" fmla="*/ 383576 h 386873"/>
                <a:gd name="connsiteX46" fmla="*/ 40958 w 554179"/>
                <a:gd name="connsiteY46" fmla="*/ 383767 h 386873"/>
                <a:gd name="connsiteX47" fmla="*/ 33242 w 554179"/>
                <a:gd name="connsiteY47" fmla="*/ 381862 h 386873"/>
                <a:gd name="connsiteX48" fmla="*/ 30671 w 554179"/>
                <a:gd name="connsiteY48" fmla="*/ 381862 h 386873"/>
                <a:gd name="connsiteX49" fmla="*/ 10573 w 554179"/>
                <a:gd name="connsiteY49" fmla="*/ 377385 h 386873"/>
                <a:gd name="connsiteX50" fmla="*/ 8382 w 554179"/>
                <a:gd name="connsiteY50" fmla="*/ 377575 h 386873"/>
                <a:gd name="connsiteX51" fmla="*/ 3524 w 554179"/>
                <a:gd name="connsiteY51" fmla="*/ 379004 h 386873"/>
                <a:gd name="connsiteX52" fmla="*/ 0 w 554179"/>
                <a:gd name="connsiteY52" fmla="*/ 375194 h 386873"/>
                <a:gd name="connsiteX53" fmla="*/ 5144 w 554179"/>
                <a:gd name="connsiteY53" fmla="*/ 366145 h 386873"/>
                <a:gd name="connsiteX54" fmla="*/ 9715 w 554179"/>
                <a:gd name="connsiteY54" fmla="*/ 356906 h 386873"/>
                <a:gd name="connsiteX55" fmla="*/ 24098 w 554179"/>
                <a:gd name="connsiteY55" fmla="*/ 319949 h 386873"/>
                <a:gd name="connsiteX56" fmla="*/ 28385 w 554179"/>
                <a:gd name="connsiteY56" fmla="*/ 313567 h 386873"/>
                <a:gd name="connsiteX57" fmla="*/ 30766 w 554179"/>
                <a:gd name="connsiteY57" fmla="*/ 312710 h 386873"/>
                <a:gd name="connsiteX58" fmla="*/ 46863 w 554179"/>
                <a:gd name="connsiteY58" fmla="*/ 309948 h 386873"/>
                <a:gd name="connsiteX59" fmla="*/ 48673 w 554179"/>
                <a:gd name="connsiteY59" fmla="*/ 308329 h 386873"/>
                <a:gd name="connsiteX60" fmla="*/ 51245 w 554179"/>
                <a:gd name="connsiteY60" fmla="*/ 296041 h 386873"/>
                <a:gd name="connsiteX61" fmla="*/ 50006 w 554179"/>
                <a:gd name="connsiteY61" fmla="*/ 295851 h 386873"/>
                <a:gd name="connsiteX62" fmla="*/ 44387 w 554179"/>
                <a:gd name="connsiteY62" fmla="*/ 309091 h 386873"/>
                <a:gd name="connsiteX63" fmla="*/ 42863 w 554179"/>
                <a:gd name="connsiteY63" fmla="*/ 309567 h 386873"/>
                <a:gd name="connsiteX64" fmla="*/ 42101 w 554179"/>
                <a:gd name="connsiteY64" fmla="*/ 309186 h 386873"/>
                <a:gd name="connsiteX65" fmla="*/ 41720 w 554179"/>
                <a:gd name="connsiteY65" fmla="*/ 308043 h 386873"/>
                <a:gd name="connsiteX66" fmla="*/ 47435 w 554179"/>
                <a:gd name="connsiteY66" fmla="*/ 296708 h 386873"/>
                <a:gd name="connsiteX67" fmla="*/ 62675 w 554179"/>
                <a:gd name="connsiteY67" fmla="*/ 264514 h 386873"/>
                <a:gd name="connsiteX68" fmla="*/ 74867 w 554179"/>
                <a:gd name="connsiteY68" fmla="*/ 245559 h 386873"/>
                <a:gd name="connsiteX69" fmla="*/ 102108 w 554179"/>
                <a:gd name="connsiteY69" fmla="*/ 209364 h 386873"/>
                <a:gd name="connsiteX70" fmla="*/ 147447 w 554179"/>
                <a:gd name="connsiteY70" fmla="*/ 135640 h 386873"/>
                <a:gd name="connsiteX71" fmla="*/ 155353 w 554179"/>
                <a:gd name="connsiteY71" fmla="*/ 36676 h 386873"/>
                <a:gd name="connsiteX72" fmla="*/ 159829 w 554179"/>
                <a:gd name="connsiteY72" fmla="*/ 25055 h 386873"/>
                <a:gd name="connsiteX73" fmla="*/ 173355 w 554179"/>
                <a:gd name="connsiteY73" fmla="*/ 862 h 386873"/>
                <a:gd name="connsiteX74" fmla="*/ 204121 w 554179"/>
                <a:gd name="connsiteY74" fmla="*/ 25531 h 386873"/>
                <a:gd name="connsiteX75" fmla="*/ 227838 w 554179"/>
                <a:gd name="connsiteY75" fmla="*/ 22102 h 386873"/>
                <a:gd name="connsiteX76" fmla="*/ 251841 w 554179"/>
                <a:gd name="connsiteY76" fmla="*/ 22388 h 386873"/>
                <a:gd name="connsiteX77" fmla="*/ 257937 w 554179"/>
                <a:gd name="connsiteY77" fmla="*/ 24007 h 386873"/>
                <a:gd name="connsiteX78" fmla="*/ 260509 w 554179"/>
                <a:gd name="connsiteY78" fmla="*/ 24103 h 386873"/>
                <a:gd name="connsiteX79" fmla="*/ 277844 w 554179"/>
                <a:gd name="connsiteY79" fmla="*/ 19816 h 386873"/>
                <a:gd name="connsiteX80" fmla="*/ 307562 w 554179"/>
                <a:gd name="connsiteY80" fmla="*/ 21817 h 38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554179" h="386873">
                  <a:moveTo>
                    <a:pt x="307372" y="21817"/>
                  </a:moveTo>
                  <a:cubicBezTo>
                    <a:pt x="320516" y="35723"/>
                    <a:pt x="331089" y="51725"/>
                    <a:pt x="340423" y="68013"/>
                  </a:cubicBezTo>
                  <a:cubicBezTo>
                    <a:pt x="342329" y="71347"/>
                    <a:pt x="343186" y="74966"/>
                    <a:pt x="342995" y="78776"/>
                  </a:cubicBezTo>
                  <a:cubicBezTo>
                    <a:pt x="342995" y="79633"/>
                    <a:pt x="343186" y="80395"/>
                    <a:pt x="343757" y="81062"/>
                  </a:cubicBezTo>
                  <a:lnTo>
                    <a:pt x="354139" y="94111"/>
                  </a:lnTo>
                  <a:cubicBezTo>
                    <a:pt x="367094" y="107923"/>
                    <a:pt x="377857" y="124306"/>
                    <a:pt x="387287" y="141070"/>
                  </a:cubicBezTo>
                  <a:cubicBezTo>
                    <a:pt x="387477" y="140879"/>
                    <a:pt x="387763" y="140784"/>
                    <a:pt x="388144" y="140879"/>
                  </a:cubicBezTo>
                  <a:cubicBezTo>
                    <a:pt x="395669" y="154881"/>
                    <a:pt x="419767" y="205649"/>
                    <a:pt x="432435" y="217556"/>
                  </a:cubicBezTo>
                  <a:cubicBezTo>
                    <a:pt x="437102" y="222032"/>
                    <a:pt x="442627" y="227461"/>
                    <a:pt x="448818" y="233939"/>
                  </a:cubicBezTo>
                  <a:cubicBezTo>
                    <a:pt x="449675" y="234796"/>
                    <a:pt x="451104" y="234796"/>
                    <a:pt x="452056" y="233939"/>
                  </a:cubicBezTo>
                  <a:cubicBezTo>
                    <a:pt x="457581" y="228700"/>
                    <a:pt x="461105" y="225557"/>
                    <a:pt x="462629" y="224509"/>
                  </a:cubicBezTo>
                  <a:cubicBezTo>
                    <a:pt x="470726" y="218889"/>
                    <a:pt x="476060" y="229366"/>
                    <a:pt x="477869" y="235272"/>
                  </a:cubicBezTo>
                  <a:cubicBezTo>
                    <a:pt x="478441" y="237082"/>
                    <a:pt x="479965" y="238415"/>
                    <a:pt x="481870" y="238796"/>
                  </a:cubicBezTo>
                  <a:cubicBezTo>
                    <a:pt x="489299" y="240225"/>
                    <a:pt x="496062" y="241749"/>
                    <a:pt x="501872" y="243273"/>
                  </a:cubicBezTo>
                  <a:cubicBezTo>
                    <a:pt x="504158" y="243844"/>
                    <a:pt x="507587" y="242797"/>
                    <a:pt x="512159" y="239939"/>
                  </a:cubicBezTo>
                  <a:cubicBezTo>
                    <a:pt x="521018" y="234510"/>
                    <a:pt x="529019" y="229462"/>
                    <a:pt x="535972" y="224890"/>
                  </a:cubicBezTo>
                  <a:cubicBezTo>
                    <a:pt x="568452" y="212507"/>
                    <a:pt x="551307" y="263657"/>
                    <a:pt x="532162" y="270895"/>
                  </a:cubicBezTo>
                  <a:cubicBezTo>
                    <a:pt x="519113" y="280516"/>
                    <a:pt x="501110" y="292422"/>
                    <a:pt x="478155" y="306709"/>
                  </a:cubicBezTo>
                  <a:cubicBezTo>
                    <a:pt x="477393" y="307186"/>
                    <a:pt x="476631" y="307281"/>
                    <a:pt x="475679" y="306995"/>
                  </a:cubicBezTo>
                  <a:cubicBezTo>
                    <a:pt x="467773" y="304709"/>
                    <a:pt x="462248" y="302614"/>
                    <a:pt x="459105" y="300614"/>
                  </a:cubicBezTo>
                  <a:cubicBezTo>
                    <a:pt x="449675" y="294613"/>
                    <a:pt x="441103" y="286040"/>
                    <a:pt x="433292" y="274896"/>
                  </a:cubicBezTo>
                  <a:cubicBezTo>
                    <a:pt x="432721" y="273753"/>
                    <a:pt x="432245" y="272705"/>
                    <a:pt x="431673" y="271753"/>
                  </a:cubicBezTo>
                  <a:cubicBezTo>
                    <a:pt x="431102" y="270800"/>
                    <a:pt x="430339" y="269943"/>
                    <a:pt x="429292" y="269276"/>
                  </a:cubicBezTo>
                  <a:cubicBezTo>
                    <a:pt x="396430" y="247178"/>
                    <a:pt x="324993" y="195076"/>
                    <a:pt x="290703" y="151261"/>
                  </a:cubicBezTo>
                  <a:cubicBezTo>
                    <a:pt x="265367" y="118876"/>
                    <a:pt x="273939" y="90397"/>
                    <a:pt x="262795" y="84301"/>
                  </a:cubicBezTo>
                  <a:cubicBezTo>
                    <a:pt x="261176" y="75633"/>
                    <a:pt x="259175" y="75538"/>
                    <a:pt x="256794" y="84015"/>
                  </a:cubicBezTo>
                  <a:cubicBezTo>
                    <a:pt x="255651" y="88301"/>
                    <a:pt x="254127" y="94397"/>
                    <a:pt x="251936" y="99160"/>
                  </a:cubicBezTo>
                  <a:cubicBezTo>
                    <a:pt x="241459" y="121829"/>
                    <a:pt x="232696" y="144403"/>
                    <a:pt x="225457" y="166882"/>
                  </a:cubicBezTo>
                  <a:cubicBezTo>
                    <a:pt x="224885" y="168788"/>
                    <a:pt x="222885" y="171169"/>
                    <a:pt x="219646" y="174122"/>
                  </a:cubicBezTo>
                  <a:cubicBezTo>
                    <a:pt x="216598" y="176884"/>
                    <a:pt x="214503" y="179074"/>
                    <a:pt x="213170" y="180789"/>
                  </a:cubicBezTo>
                  <a:cubicBezTo>
                    <a:pt x="196120" y="203077"/>
                    <a:pt x="176213" y="225652"/>
                    <a:pt x="153543" y="248321"/>
                  </a:cubicBezTo>
                  <a:cubicBezTo>
                    <a:pt x="147256" y="254608"/>
                    <a:pt x="141256" y="261085"/>
                    <a:pt x="135541" y="267657"/>
                  </a:cubicBezTo>
                  <a:cubicBezTo>
                    <a:pt x="126778" y="277753"/>
                    <a:pt x="120777" y="284231"/>
                    <a:pt x="117538" y="287088"/>
                  </a:cubicBezTo>
                  <a:cubicBezTo>
                    <a:pt x="109633" y="293946"/>
                    <a:pt x="103442" y="300137"/>
                    <a:pt x="99060" y="305662"/>
                  </a:cubicBezTo>
                  <a:cubicBezTo>
                    <a:pt x="98774" y="306043"/>
                    <a:pt x="96012" y="308900"/>
                    <a:pt x="90678" y="314425"/>
                  </a:cubicBezTo>
                  <a:cubicBezTo>
                    <a:pt x="84677" y="320616"/>
                    <a:pt x="82105" y="328331"/>
                    <a:pt x="82772" y="337570"/>
                  </a:cubicBezTo>
                  <a:cubicBezTo>
                    <a:pt x="82963" y="339761"/>
                    <a:pt x="84582" y="341571"/>
                    <a:pt x="86773" y="342047"/>
                  </a:cubicBezTo>
                  <a:cubicBezTo>
                    <a:pt x="93250" y="343476"/>
                    <a:pt x="99917" y="345286"/>
                    <a:pt x="107061" y="347667"/>
                  </a:cubicBezTo>
                  <a:cubicBezTo>
                    <a:pt x="114300" y="350048"/>
                    <a:pt x="120205" y="351286"/>
                    <a:pt x="124587" y="351382"/>
                  </a:cubicBezTo>
                  <a:cubicBezTo>
                    <a:pt x="171545" y="360049"/>
                    <a:pt x="129540" y="397483"/>
                    <a:pt x="79438" y="383957"/>
                  </a:cubicBezTo>
                  <a:cubicBezTo>
                    <a:pt x="77153" y="383386"/>
                    <a:pt x="79058" y="380338"/>
                    <a:pt x="76581" y="380814"/>
                  </a:cubicBezTo>
                  <a:cubicBezTo>
                    <a:pt x="70104" y="382052"/>
                    <a:pt x="64770" y="382909"/>
                    <a:pt x="60579" y="383290"/>
                  </a:cubicBezTo>
                  <a:cubicBezTo>
                    <a:pt x="59627" y="383386"/>
                    <a:pt x="58674" y="383290"/>
                    <a:pt x="57721" y="382719"/>
                  </a:cubicBezTo>
                  <a:lnTo>
                    <a:pt x="53912" y="380623"/>
                  </a:lnTo>
                  <a:cubicBezTo>
                    <a:pt x="52959" y="380147"/>
                    <a:pt x="51911" y="380052"/>
                    <a:pt x="50863" y="380433"/>
                  </a:cubicBezTo>
                  <a:lnTo>
                    <a:pt x="43148" y="383576"/>
                  </a:lnTo>
                  <a:cubicBezTo>
                    <a:pt x="42481" y="383862"/>
                    <a:pt x="41720" y="383862"/>
                    <a:pt x="40958" y="383767"/>
                  </a:cubicBezTo>
                  <a:lnTo>
                    <a:pt x="33242" y="381862"/>
                  </a:lnTo>
                  <a:cubicBezTo>
                    <a:pt x="32290" y="381576"/>
                    <a:pt x="31433" y="381576"/>
                    <a:pt x="30671" y="381862"/>
                  </a:cubicBezTo>
                  <a:cubicBezTo>
                    <a:pt x="22288" y="384719"/>
                    <a:pt x="15621" y="383195"/>
                    <a:pt x="10573" y="377385"/>
                  </a:cubicBezTo>
                  <a:cubicBezTo>
                    <a:pt x="9715" y="376432"/>
                    <a:pt x="9049" y="376528"/>
                    <a:pt x="8382" y="377575"/>
                  </a:cubicBezTo>
                  <a:cubicBezTo>
                    <a:pt x="7048" y="379766"/>
                    <a:pt x="5429" y="380242"/>
                    <a:pt x="3524" y="379004"/>
                  </a:cubicBezTo>
                  <a:cubicBezTo>
                    <a:pt x="2381" y="378242"/>
                    <a:pt x="1143" y="377004"/>
                    <a:pt x="0" y="375194"/>
                  </a:cubicBezTo>
                  <a:cubicBezTo>
                    <a:pt x="1619" y="372146"/>
                    <a:pt x="3238" y="369098"/>
                    <a:pt x="5144" y="366145"/>
                  </a:cubicBezTo>
                  <a:cubicBezTo>
                    <a:pt x="7239" y="362716"/>
                    <a:pt x="8763" y="359668"/>
                    <a:pt x="9715" y="356906"/>
                  </a:cubicBezTo>
                  <a:cubicBezTo>
                    <a:pt x="14573" y="343476"/>
                    <a:pt x="19431" y="331189"/>
                    <a:pt x="24098" y="319949"/>
                  </a:cubicBezTo>
                  <a:cubicBezTo>
                    <a:pt x="24955" y="317854"/>
                    <a:pt x="26384" y="315663"/>
                    <a:pt x="28385" y="313567"/>
                  </a:cubicBezTo>
                  <a:cubicBezTo>
                    <a:pt x="29051" y="312901"/>
                    <a:pt x="29813" y="312615"/>
                    <a:pt x="30766" y="312710"/>
                  </a:cubicBezTo>
                  <a:cubicBezTo>
                    <a:pt x="34766" y="313282"/>
                    <a:pt x="40100" y="312424"/>
                    <a:pt x="46863" y="309948"/>
                  </a:cubicBezTo>
                  <a:cubicBezTo>
                    <a:pt x="47625" y="309662"/>
                    <a:pt x="48292" y="309091"/>
                    <a:pt x="48673" y="308329"/>
                  </a:cubicBezTo>
                  <a:cubicBezTo>
                    <a:pt x="50578" y="303757"/>
                    <a:pt x="51435" y="299661"/>
                    <a:pt x="51245" y="296041"/>
                  </a:cubicBezTo>
                  <a:cubicBezTo>
                    <a:pt x="51245" y="294136"/>
                    <a:pt x="50768" y="294041"/>
                    <a:pt x="50006" y="295851"/>
                  </a:cubicBezTo>
                  <a:lnTo>
                    <a:pt x="44387" y="309091"/>
                  </a:lnTo>
                  <a:cubicBezTo>
                    <a:pt x="44101" y="309662"/>
                    <a:pt x="43434" y="309948"/>
                    <a:pt x="42863" y="309567"/>
                  </a:cubicBezTo>
                  <a:lnTo>
                    <a:pt x="42101" y="309186"/>
                  </a:lnTo>
                  <a:cubicBezTo>
                    <a:pt x="41624" y="308900"/>
                    <a:pt x="41529" y="308519"/>
                    <a:pt x="41720" y="308043"/>
                  </a:cubicBezTo>
                  <a:cubicBezTo>
                    <a:pt x="43339" y="304233"/>
                    <a:pt x="45148" y="300423"/>
                    <a:pt x="47435" y="296708"/>
                  </a:cubicBezTo>
                  <a:cubicBezTo>
                    <a:pt x="53435" y="286326"/>
                    <a:pt x="57531" y="274896"/>
                    <a:pt x="62675" y="264514"/>
                  </a:cubicBezTo>
                  <a:cubicBezTo>
                    <a:pt x="65818" y="258227"/>
                    <a:pt x="69818" y="251941"/>
                    <a:pt x="74867" y="245559"/>
                  </a:cubicBezTo>
                  <a:cubicBezTo>
                    <a:pt x="90392" y="225842"/>
                    <a:pt x="99441" y="213745"/>
                    <a:pt x="102108" y="209364"/>
                  </a:cubicBezTo>
                  <a:cubicBezTo>
                    <a:pt x="107728" y="200125"/>
                    <a:pt x="152305" y="134878"/>
                    <a:pt x="147447" y="135640"/>
                  </a:cubicBezTo>
                  <a:cubicBezTo>
                    <a:pt x="148780" y="124115"/>
                    <a:pt x="159639" y="31818"/>
                    <a:pt x="155353" y="36676"/>
                  </a:cubicBezTo>
                  <a:cubicBezTo>
                    <a:pt x="157163" y="32866"/>
                    <a:pt x="158687" y="28960"/>
                    <a:pt x="159829" y="25055"/>
                  </a:cubicBezTo>
                  <a:cubicBezTo>
                    <a:pt x="163068" y="14197"/>
                    <a:pt x="165354" y="9339"/>
                    <a:pt x="173355" y="862"/>
                  </a:cubicBezTo>
                  <a:cubicBezTo>
                    <a:pt x="185356" y="-5615"/>
                    <a:pt x="197834" y="26579"/>
                    <a:pt x="204121" y="25531"/>
                  </a:cubicBezTo>
                  <a:cubicBezTo>
                    <a:pt x="212027" y="24293"/>
                    <a:pt x="219932" y="23150"/>
                    <a:pt x="227838" y="22102"/>
                  </a:cubicBezTo>
                  <a:cubicBezTo>
                    <a:pt x="235839" y="21912"/>
                    <a:pt x="243840" y="22102"/>
                    <a:pt x="251841" y="22388"/>
                  </a:cubicBezTo>
                  <a:cubicBezTo>
                    <a:pt x="252889" y="22388"/>
                    <a:pt x="254984" y="22960"/>
                    <a:pt x="257937" y="24007"/>
                  </a:cubicBezTo>
                  <a:cubicBezTo>
                    <a:pt x="258794" y="24293"/>
                    <a:pt x="259652" y="24293"/>
                    <a:pt x="260509" y="24103"/>
                  </a:cubicBezTo>
                  <a:lnTo>
                    <a:pt x="277844" y="19816"/>
                  </a:lnTo>
                  <a:lnTo>
                    <a:pt x="307562" y="21817"/>
                  </a:ln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6" name="Freeform: Shape 16245">
              <a:extLst>
                <a:ext uri="{FF2B5EF4-FFF2-40B4-BE49-F238E27FC236}">
                  <a16:creationId xmlns:a16="http://schemas.microsoft.com/office/drawing/2014/main" id="{538BB02F-73D9-A227-04E3-762335101CF8}"/>
                </a:ext>
              </a:extLst>
            </p:cNvPr>
            <p:cNvSpPr/>
            <p:nvPr/>
          </p:nvSpPr>
          <p:spPr>
            <a:xfrm>
              <a:off x="3221426" y="3969808"/>
              <a:ext cx="474909" cy="593048"/>
            </a:xfrm>
            <a:custGeom>
              <a:avLst/>
              <a:gdLst>
                <a:gd name="connsiteX0" fmla="*/ 300441 w 474909"/>
                <a:gd name="connsiteY0" fmla="*/ 95938 h 593048"/>
                <a:gd name="connsiteX1" fmla="*/ 312348 w 474909"/>
                <a:gd name="connsiteY1" fmla="*/ 100701 h 593048"/>
                <a:gd name="connsiteX2" fmla="*/ 308347 w 474909"/>
                <a:gd name="connsiteY2" fmla="*/ 139372 h 593048"/>
                <a:gd name="connsiteX3" fmla="*/ 323016 w 474909"/>
                <a:gd name="connsiteY3" fmla="*/ 180806 h 593048"/>
                <a:gd name="connsiteX4" fmla="*/ 329778 w 474909"/>
                <a:gd name="connsiteY4" fmla="*/ 220335 h 593048"/>
                <a:gd name="connsiteX5" fmla="*/ 315396 w 474909"/>
                <a:gd name="connsiteY5" fmla="*/ 213762 h 593048"/>
                <a:gd name="connsiteX6" fmla="*/ 329302 w 474909"/>
                <a:gd name="connsiteY6" fmla="*/ 225002 h 593048"/>
                <a:gd name="connsiteX7" fmla="*/ 437697 w 474909"/>
                <a:gd name="connsiteY7" fmla="*/ 239671 h 593048"/>
                <a:gd name="connsiteX8" fmla="*/ 439983 w 474909"/>
                <a:gd name="connsiteY8" fmla="*/ 237861 h 593048"/>
                <a:gd name="connsiteX9" fmla="*/ 451603 w 474909"/>
                <a:gd name="connsiteY9" fmla="*/ 239575 h 593048"/>
                <a:gd name="connsiteX10" fmla="*/ 464462 w 474909"/>
                <a:gd name="connsiteY10" fmla="*/ 243004 h 593048"/>
                <a:gd name="connsiteX11" fmla="*/ 465700 w 474909"/>
                <a:gd name="connsiteY11" fmla="*/ 243004 h 593048"/>
                <a:gd name="connsiteX12" fmla="*/ 466081 w 474909"/>
                <a:gd name="connsiteY12" fmla="*/ 248053 h 593048"/>
                <a:gd name="connsiteX13" fmla="*/ 459699 w 474909"/>
                <a:gd name="connsiteY13" fmla="*/ 266245 h 593048"/>
                <a:gd name="connsiteX14" fmla="*/ 459795 w 474909"/>
                <a:gd name="connsiteY14" fmla="*/ 268626 h 593048"/>
                <a:gd name="connsiteX15" fmla="*/ 459985 w 474909"/>
                <a:gd name="connsiteY15" fmla="*/ 269388 h 593048"/>
                <a:gd name="connsiteX16" fmla="*/ 459795 w 474909"/>
                <a:gd name="connsiteY16" fmla="*/ 270341 h 593048"/>
                <a:gd name="connsiteX17" fmla="*/ 450841 w 474909"/>
                <a:gd name="connsiteY17" fmla="*/ 295868 h 593048"/>
                <a:gd name="connsiteX18" fmla="*/ 449413 w 474909"/>
                <a:gd name="connsiteY18" fmla="*/ 298440 h 593048"/>
                <a:gd name="connsiteX19" fmla="*/ 448650 w 474909"/>
                <a:gd name="connsiteY19" fmla="*/ 300345 h 593048"/>
                <a:gd name="connsiteX20" fmla="*/ 448269 w 474909"/>
                <a:gd name="connsiteY20" fmla="*/ 309965 h 593048"/>
                <a:gd name="connsiteX21" fmla="*/ 445412 w 474909"/>
                <a:gd name="connsiteY21" fmla="*/ 317775 h 593048"/>
                <a:gd name="connsiteX22" fmla="*/ 428457 w 474909"/>
                <a:gd name="connsiteY22" fmla="*/ 319490 h 593048"/>
                <a:gd name="connsiteX23" fmla="*/ 413122 w 474909"/>
                <a:gd name="connsiteY23" fmla="*/ 320633 h 593048"/>
                <a:gd name="connsiteX24" fmla="*/ 390548 w 474909"/>
                <a:gd name="connsiteY24" fmla="*/ 321490 h 593048"/>
                <a:gd name="connsiteX25" fmla="*/ 370736 w 474909"/>
                <a:gd name="connsiteY25" fmla="*/ 319871 h 593048"/>
                <a:gd name="connsiteX26" fmla="*/ 338256 w 474909"/>
                <a:gd name="connsiteY26" fmla="*/ 318728 h 593048"/>
                <a:gd name="connsiteX27" fmla="*/ 398454 w 474909"/>
                <a:gd name="connsiteY27" fmla="*/ 563902 h 593048"/>
                <a:gd name="connsiteX28" fmla="*/ 399311 w 474909"/>
                <a:gd name="connsiteY28" fmla="*/ 577903 h 593048"/>
                <a:gd name="connsiteX29" fmla="*/ 391310 w 474909"/>
                <a:gd name="connsiteY29" fmla="*/ 574951 h 593048"/>
                <a:gd name="connsiteX30" fmla="*/ 368545 w 474909"/>
                <a:gd name="connsiteY30" fmla="*/ 577808 h 593048"/>
                <a:gd name="connsiteX31" fmla="*/ 338827 w 474909"/>
                <a:gd name="connsiteY31" fmla="*/ 575808 h 593048"/>
                <a:gd name="connsiteX32" fmla="*/ 321492 w 474909"/>
                <a:gd name="connsiteY32" fmla="*/ 580094 h 593048"/>
                <a:gd name="connsiteX33" fmla="*/ 318920 w 474909"/>
                <a:gd name="connsiteY33" fmla="*/ 579999 h 593048"/>
                <a:gd name="connsiteX34" fmla="*/ 312824 w 474909"/>
                <a:gd name="connsiteY34" fmla="*/ 578380 h 593048"/>
                <a:gd name="connsiteX35" fmla="*/ 288821 w 474909"/>
                <a:gd name="connsiteY35" fmla="*/ 578094 h 593048"/>
                <a:gd name="connsiteX36" fmla="*/ 265104 w 474909"/>
                <a:gd name="connsiteY36" fmla="*/ 581523 h 593048"/>
                <a:gd name="connsiteX37" fmla="*/ 237672 w 474909"/>
                <a:gd name="connsiteY37" fmla="*/ 592762 h 593048"/>
                <a:gd name="connsiteX38" fmla="*/ 223956 w 474909"/>
                <a:gd name="connsiteY38" fmla="*/ 592572 h 593048"/>
                <a:gd name="connsiteX39" fmla="*/ 210240 w 474909"/>
                <a:gd name="connsiteY39" fmla="*/ 593048 h 593048"/>
                <a:gd name="connsiteX40" fmla="*/ 167473 w 474909"/>
                <a:gd name="connsiteY40" fmla="*/ 592477 h 593048"/>
                <a:gd name="connsiteX41" fmla="*/ 134992 w 474909"/>
                <a:gd name="connsiteY41" fmla="*/ 581904 h 593048"/>
                <a:gd name="connsiteX42" fmla="*/ 132611 w 474909"/>
                <a:gd name="connsiteY42" fmla="*/ 574951 h 593048"/>
                <a:gd name="connsiteX43" fmla="*/ 138040 w 474909"/>
                <a:gd name="connsiteY43" fmla="*/ 557424 h 593048"/>
                <a:gd name="connsiteX44" fmla="*/ 132992 w 474909"/>
                <a:gd name="connsiteY44" fmla="*/ 560854 h 593048"/>
                <a:gd name="connsiteX45" fmla="*/ 125943 w 474909"/>
                <a:gd name="connsiteY45" fmla="*/ 567140 h 593048"/>
                <a:gd name="connsiteX46" fmla="*/ 121467 w 474909"/>
                <a:gd name="connsiteY46" fmla="*/ 565997 h 593048"/>
                <a:gd name="connsiteX47" fmla="*/ 87463 w 474909"/>
                <a:gd name="connsiteY47" fmla="*/ 540089 h 593048"/>
                <a:gd name="connsiteX48" fmla="*/ 16215 w 474909"/>
                <a:gd name="connsiteY48" fmla="*/ 526087 h 593048"/>
                <a:gd name="connsiteX49" fmla="*/ 23 w 474909"/>
                <a:gd name="connsiteY49" fmla="*/ 507513 h 593048"/>
                <a:gd name="connsiteX50" fmla="*/ 87653 w 474909"/>
                <a:gd name="connsiteY50" fmla="*/ 206904 h 593048"/>
                <a:gd name="connsiteX51" fmla="*/ 108703 w 474909"/>
                <a:gd name="connsiteY51" fmla="*/ 176520 h 593048"/>
                <a:gd name="connsiteX52" fmla="*/ 96988 w 474909"/>
                <a:gd name="connsiteY52" fmla="*/ 179663 h 593048"/>
                <a:gd name="connsiteX53" fmla="*/ 56506 w 474909"/>
                <a:gd name="connsiteY53" fmla="*/ 154898 h 593048"/>
                <a:gd name="connsiteX54" fmla="*/ 57268 w 474909"/>
                <a:gd name="connsiteY54" fmla="*/ 127847 h 593048"/>
                <a:gd name="connsiteX55" fmla="*/ 98892 w 474909"/>
                <a:gd name="connsiteY55" fmla="*/ 47932 h 593048"/>
                <a:gd name="connsiteX56" fmla="*/ 121086 w 474909"/>
                <a:gd name="connsiteY56" fmla="*/ 25263 h 593048"/>
                <a:gd name="connsiteX57" fmla="*/ 129563 w 474909"/>
                <a:gd name="connsiteY57" fmla="*/ 6689 h 593048"/>
                <a:gd name="connsiteX58" fmla="*/ 143660 w 474909"/>
                <a:gd name="connsiteY58" fmla="*/ 117 h 593048"/>
                <a:gd name="connsiteX59" fmla="*/ 149089 w 474909"/>
                <a:gd name="connsiteY59" fmla="*/ 3736 h 593048"/>
                <a:gd name="connsiteX60" fmla="*/ 218145 w 474909"/>
                <a:gd name="connsiteY60" fmla="*/ 60791 h 593048"/>
                <a:gd name="connsiteX61" fmla="*/ 250054 w 474909"/>
                <a:gd name="connsiteY61" fmla="*/ 78126 h 593048"/>
                <a:gd name="connsiteX62" fmla="*/ 300441 w 474909"/>
                <a:gd name="connsiteY62" fmla="*/ 96414 h 593048"/>
                <a:gd name="connsiteX63" fmla="*/ 300441 w 474909"/>
                <a:gd name="connsiteY63" fmla="*/ 96414 h 593048"/>
                <a:gd name="connsiteX64" fmla="*/ 467319 w 474909"/>
                <a:gd name="connsiteY64" fmla="*/ 208143 h 593048"/>
                <a:gd name="connsiteX65" fmla="*/ 466462 w 474909"/>
                <a:gd name="connsiteY65" fmla="*/ 209762 h 593048"/>
                <a:gd name="connsiteX66" fmla="*/ 470844 w 474909"/>
                <a:gd name="connsiteY66" fmla="*/ 212048 h 593048"/>
                <a:gd name="connsiteX67" fmla="*/ 472273 w 474909"/>
                <a:gd name="connsiteY67" fmla="*/ 212715 h 593048"/>
                <a:gd name="connsiteX68" fmla="*/ 473320 w 474909"/>
                <a:gd name="connsiteY68" fmla="*/ 213096 h 593048"/>
                <a:gd name="connsiteX69" fmla="*/ 472749 w 474909"/>
                <a:gd name="connsiteY69" fmla="*/ 208809 h 593048"/>
                <a:gd name="connsiteX70" fmla="*/ 467319 w 474909"/>
                <a:gd name="connsiteY70" fmla="*/ 208143 h 593048"/>
                <a:gd name="connsiteX71" fmla="*/ 467319 w 474909"/>
                <a:gd name="connsiteY71" fmla="*/ 208143 h 593048"/>
                <a:gd name="connsiteX72" fmla="*/ 455699 w 474909"/>
                <a:gd name="connsiteY72" fmla="*/ 212238 h 593048"/>
                <a:gd name="connsiteX73" fmla="*/ 454842 w 474909"/>
                <a:gd name="connsiteY73" fmla="*/ 216239 h 593048"/>
                <a:gd name="connsiteX74" fmla="*/ 458842 w 474909"/>
                <a:gd name="connsiteY74" fmla="*/ 214620 h 593048"/>
                <a:gd name="connsiteX75" fmla="*/ 459699 w 474909"/>
                <a:gd name="connsiteY75" fmla="*/ 210619 h 593048"/>
                <a:gd name="connsiteX76" fmla="*/ 455699 w 474909"/>
                <a:gd name="connsiteY76" fmla="*/ 212238 h 593048"/>
                <a:gd name="connsiteX77" fmla="*/ 455699 w 474909"/>
                <a:gd name="connsiteY77" fmla="*/ 212238 h 593048"/>
                <a:gd name="connsiteX78" fmla="*/ 473892 w 474909"/>
                <a:gd name="connsiteY78" fmla="*/ 215763 h 593048"/>
                <a:gd name="connsiteX79" fmla="*/ 469510 w 474909"/>
                <a:gd name="connsiteY79" fmla="*/ 216620 h 593048"/>
                <a:gd name="connsiteX80" fmla="*/ 467605 w 474909"/>
                <a:gd name="connsiteY80" fmla="*/ 218144 h 593048"/>
                <a:gd name="connsiteX81" fmla="*/ 467891 w 474909"/>
                <a:gd name="connsiteY81" fmla="*/ 222430 h 593048"/>
                <a:gd name="connsiteX82" fmla="*/ 467034 w 474909"/>
                <a:gd name="connsiteY82" fmla="*/ 225669 h 593048"/>
                <a:gd name="connsiteX83" fmla="*/ 461414 w 474909"/>
                <a:gd name="connsiteY83" fmla="*/ 230908 h 593048"/>
                <a:gd name="connsiteX84" fmla="*/ 461890 w 474909"/>
                <a:gd name="connsiteY84" fmla="*/ 233193 h 593048"/>
                <a:gd name="connsiteX85" fmla="*/ 466176 w 474909"/>
                <a:gd name="connsiteY85" fmla="*/ 234527 h 593048"/>
                <a:gd name="connsiteX86" fmla="*/ 467319 w 474909"/>
                <a:gd name="connsiteY86" fmla="*/ 233289 h 593048"/>
                <a:gd name="connsiteX87" fmla="*/ 467129 w 474909"/>
                <a:gd name="connsiteY87" fmla="*/ 232527 h 593048"/>
                <a:gd name="connsiteX88" fmla="*/ 467700 w 474909"/>
                <a:gd name="connsiteY88" fmla="*/ 230241 h 593048"/>
                <a:gd name="connsiteX89" fmla="*/ 474844 w 474909"/>
                <a:gd name="connsiteY89" fmla="*/ 216906 h 593048"/>
                <a:gd name="connsiteX90" fmla="*/ 473797 w 474909"/>
                <a:gd name="connsiteY90" fmla="*/ 215858 h 593048"/>
                <a:gd name="connsiteX91" fmla="*/ 473797 w 474909"/>
                <a:gd name="connsiteY91" fmla="*/ 215858 h 593048"/>
                <a:gd name="connsiteX92" fmla="*/ 455508 w 474909"/>
                <a:gd name="connsiteY92" fmla="*/ 218906 h 593048"/>
                <a:gd name="connsiteX93" fmla="*/ 450270 w 474909"/>
                <a:gd name="connsiteY93" fmla="*/ 225764 h 593048"/>
                <a:gd name="connsiteX94" fmla="*/ 455794 w 474909"/>
                <a:gd name="connsiteY94" fmla="*/ 233860 h 593048"/>
                <a:gd name="connsiteX95" fmla="*/ 457509 w 474909"/>
                <a:gd name="connsiteY95" fmla="*/ 232812 h 593048"/>
                <a:gd name="connsiteX96" fmla="*/ 453794 w 474909"/>
                <a:gd name="connsiteY96" fmla="*/ 227669 h 593048"/>
                <a:gd name="connsiteX97" fmla="*/ 453413 w 474909"/>
                <a:gd name="connsiteY97" fmla="*/ 225002 h 593048"/>
                <a:gd name="connsiteX98" fmla="*/ 461985 w 474909"/>
                <a:gd name="connsiteY98" fmla="*/ 220525 h 593048"/>
                <a:gd name="connsiteX99" fmla="*/ 462557 w 474909"/>
                <a:gd name="connsiteY99" fmla="*/ 219858 h 593048"/>
                <a:gd name="connsiteX100" fmla="*/ 462557 w 474909"/>
                <a:gd name="connsiteY100" fmla="*/ 218906 h 593048"/>
                <a:gd name="connsiteX101" fmla="*/ 462366 w 474909"/>
                <a:gd name="connsiteY101" fmla="*/ 218620 h 593048"/>
                <a:gd name="connsiteX102" fmla="*/ 455604 w 474909"/>
                <a:gd name="connsiteY102" fmla="*/ 218906 h 59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74909" h="593048">
                  <a:moveTo>
                    <a:pt x="300441" y="95938"/>
                  </a:moveTo>
                  <a:cubicBezTo>
                    <a:pt x="301870" y="101367"/>
                    <a:pt x="313395" y="95462"/>
                    <a:pt x="312348" y="100701"/>
                  </a:cubicBezTo>
                  <a:cubicBezTo>
                    <a:pt x="308252" y="120132"/>
                    <a:pt x="314539" y="118227"/>
                    <a:pt x="308347" y="139372"/>
                  </a:cubicBezTo>
                  <a:lnTo>
                    <a:pt x="323016" y="180806"/>
                  </a:lnTo>
                  <a:cubicBezTo>
                    <a:pt x="324159" y="183949"/>
                    <a:pt x="336541" y="225478"/>
                    <a:pt x="329778" y="220335"/>
                  </a:cubicBezTo>
                  <a:cubicBezTo>
                    <a:pt x="325397" y="217001"/>
                    <a:pt x="320634" y="214810"/>
                    <a:pt x="315396" y="213762"/>
                  </a:cubicBezTo>
                  <a:cubicBezTo>
                    <a:pt x="321587" y="220525"/>
                    <a:pt x="326254" y="224335"/>
                    <a:pt x="329302" y="225002"/>
                  </a:cubicBezTo>
                  <a:cubicBezTo>
                    <a:pt x="359497" y="231955"/>
                    <a:pt x="405978" y="242052"/>
                    <a:pt x="437697" y="239671"/>
                  </a:cubicBezTo>
                  <a:cubicBezTo>
                    <a:pt x="439221" y="239575"/>
                    <a:pt x="439983" y="238908"/>
                    <a:pt x="439983" y="237861"/>
                  </a:cubicBezTo>
                  <a:lnTo>
                    <a:pt x="451603" y="239575"/>
                  </a:lnTo>
                  <a:lnTo>
                    <a:pt x="464462" y="243004"/>
                  </a:lnTo>
                  <a:lnTo>
                    <a:pt x="465700" y="243004"/>
                  </a:lnTo>
                  <a:cubicBezTo>
                    <a:pt x="465700" y="243004"/>
                    <a:pt x="466081" y="248053"/>
                    <a:pt x="466081" y="248053"/>
                  </a:cubicBezTo>
                  <a:lnTo>
                    <a:pt x="459699" y="266245"/>
                  </a:lnTo>
                  <a:cubicBezTo>
                    <a:pt x="459414" y="267007"/>
                    <a:pt x="459414" y="267769"/>
                    <a:pt x="459795" y="268626"/>
                  </a:cubicBezTo>
                  <a:cubicBezTo>
                    <a:pt x="459985" y="268912"/>
                    <a:pt x="459985" y="269198"/>
                    <a:pt x="459985" y="269388"/>
                  </a:cubicBezTo>
                  <a:cubicBezTo>
                    <a:pt x="459985" y="269674"/>
                    <a:pt x="459985" y="270055"/>
                    <a:pt x="459795" y="270341"/>
                  </a:cubicBezTo>
                  <a:cubicBezTo>
                    <a:pt x="455890" y="276913"/>
                    <a:pt x="452937" y="285391"/>
                    <a:pt x="450841" y="295868"/>
                  </a:cubicBezTo>
                  <a:cubicBezTo>
                    <a:pt x="450556" y="297011"/>
                    <a:pt x="450174" y="297583"/>
                    <a:pt x="449413" y="298440"/>
                  </a:cubicBezTo>
                  <a:cubicBezTo>
                    <a:pt x="448936" y="299011"/>
                    <a:pt x="448650" y="299678"/>
                    <a:pt x="448650" y="300345"/>
                  </a:cubicBezTo>
                  <a:lnTo>
                    <a:pt x="448269" y="309965"/>
                  </a:lnTo>
                  <a:lnTo>
                    <a:pt x="445412" y="317775"/>
                  </a:lnTo>
                  <a:cubicBezTo>
                    <a:pt x="439697" y="318918"/>
                    <a:pt x="434077" y="319490"/>
                    <a:pt x="428457" y="319490"/>
                  </a:cubicBezTo>
                  <a:cubicBezTo>
                    <a:pt x="423028" y="319490"/>
                    <a:pt x="417980" y="319871"/>
                    <a:pt x="413122" y="320633"/>
                  </a:cubicBezTo>
                  <a:cubicBezTo>
                    <a:pt x="405693" y="321871"/>
                    <a:pt x="398168" y="322157"/>
                    <a:pt x="390548" y="321490"/>
                  </a:cubicBezTo>
                  <a:lnTo>
                    <a:pt x="370736" y="319871"/>
                  </a:lnTo>
                  <a:cubicBezTo>
                    <a:pt x="359973" y="319585"/>
                    <a:pt x="349209" y="319204"/>
                    <a:pt x="338256" y="318728"/>
                  </a:cubicBezTo>
                  <a:cubicBezTo>
                    <a:pt x="355782" y="404263"/>
                    <a:pt x="385119" y="482082"/>
                    <a:pt x="398454" y="563902"/>
                  </a:cubicBezTo>
                  <a:cubicBezTo>
                    <a:pt x="399120" y="567902"/>
                    <a:pt x="404455" y="577713"/>
                    <a:pt x="399311" y="577903"/>
                  </a:cubicBezTo>
                  <a:cubicBezTo>
                    <a:pt x="397787" y="577903"/>
                    <a:pt x="395025" y="575236"/>
                    <a:pt x="391310" y="574951"/>
                  </a:cubicBezTo>
                  <a:cubicBezTo>
                    <a:pt x="387214" y="574570"/>
                    <a:pt x="381975" y="579999"/>
                    <a:pt x="368545" y="577808"/>
                  </a:cubicBezTo>
                  <a:lnTo>
                    <a:pt x="338827" y="575808"/>
                  </a:lnTo>
                  <a:lnTo>
                    <a:pt x="321492" y="580094"/>
                  </a:lnTo>
                  <a:cubicBezTo>
                    <a:pt x="320634" y="580285"/>
                    <a:pt x="319777" y="580285"/>
                    <a:pt x="318920" y="579999"/>
                  </a:cubicBezTo>
                  <a:cubicBezTo>
                    <a:pt x="315872" y="578951"/>
                    <a:pt x="313872" y="578380"/>
                    <a:pt x="312824" y="578380"/>
                  </a:cubicBezTo>
                  <a:cubicBezTo>
                    <a:pt x="304823" y="577998"/>
                    <a:pt x="296822" y="577998"/>
                    <a:pt x="288821" y="578094"/>
                  </a:cubicBezTo>
                  <a:cubicBezTo>
                    <a:pt x="280915" y="579046"/>
                    <a:pt x="273009" y="580189"/>
                    <a:pt x="265104" y="581523"/>
                  </a:cubicBezTo>
                  <a:cubicBezTo>
                    <a:pt x="258817" y="582571"/>
                    <a:pt x="249673" y="586285"/>
                    <a:pt x="237672" y="592762"/>
                  </a:cubicBezTo>
                  <a:cubicBezTo>
                    <a:pt x="233005" y="592477"/>
                    <a:pt x="228432" y="592381"/>
                    <a:pt x="223956" y="592572"/>
                  </a:cubicBezTo>
                  <a:cubicBezTo>
                    <a:pt x="216431" y="592953"/>
                    <a:pt x="211859" y="593048"/>
                    <a:pt x="210240" y="593048"/>
                  </a:cubicBezTo>
                  <a:cubicBezTo>
                    <a:pt x="196048" y="593048"/>
                    <a:pt x="181760" y="592762"/>
                    <a:pt x="167473" y="592477"/>
                  </a:cubicBezTo>
                  <a:cubicBezTo>
                    <a:pt x="155281" y="592286"/>
                    <a:pt x="144517" y="588666"/>
                    <a:pt x="134992" y="581904"/>
                  </a:cubicBezTo>
                  <a:cubicBezTo>
                    <a:pt x="132706" y="580285"/>
                    <a:pt x="131849" y="577522"/>
                    <a:pt x="132611" y="574951"/>
                  </a:cubicBezTo>
                  <a:lnTo>
                    <a:pt x="138040" y="557424"/>
                  </a:lnTo>
                  <a:cubicBezTo>
                    <a:pt x="137564" y="554472"/>
                    <a:pt x="135849" y="555615"/>
                    <a:pt x="132992" y="560854"/>
                  </a:cubicBezTo>
                  <a:cubicBezTo>
                    <a:pt x="131468" y="563902"/>
                    <a:pt x="129087" y="565902"/>
                    <a:pt x="125943" y="567140"/>
                  </a:cubicBezTo>
                  <a:cubicBezTo>
                    <a:pt x="124324" y="567712"/>
                    <a:pt x="122610" y="567235"/>
                    <a:pt x="121467" y="565997"/>
                  </a:cubicBezTo>
                  <a:cubicBezTo>
                    <a:pt x="111942" y="554853"/>
                    <a:pt x="100607" y="546185"/>
                    <a:pt x="87463" y="540089"/>
                  </a:cubicBezTo>
                  <a:cubicBezTo>
                    <a:pt x="63936" y="526278"/>
                    <a:pt x="37170" y="542756"/>
                    <a:pt x="16215" y="526087"/>
                  </a:cubicBezTo>
                  <a:cubicBezTo>
                    <a:pt x="9072" y="520372"/>
                    <a:pt x="-72" y="506752"/>
                    <a:pt x="23" y="507513"/>
                  </a:cubicBezTo>
                  <a:cubicBezTo>
                    <a:pt x="-1501" y="489130"/>
                    <a:pt x="73651" y="216239"/>
                    <a:pt x="87653" y="206904"/>
                  </a:cubicBezTo>
                  <a:lnTo>
                    <a:pt x="108703" y="176520"/>
                  </a:lnTo>
                  <a:lnTo>
                    <a:pt x="96988" y="179663"/>
                  </a:lnTo>
                  <a:cubicBezTo>
                    <a:pt x="90606" y="176901"/>
                    <a:pt x="58792" y="161184"/>
                    <a:pt x="56506" y="154898"/>
                  </a:cubicBezTo>
                  <a:cubicBezTo>
                    <a:pt x="52791" y="144801"/>
                    <a:pt x="52982" y="138610"/>
                    <a:pt x="57268" y="127847"/>
                  </a:cubicBezTo>
                  <a:cubicBezTo>
                    <a:pt x="68603" y="98700"/>
                    <a:pt x="82509" y="72030"/>
                    <a:pt x="98892" y="47932"/>
                  </a:cubicBezTo>
                  <a:cubicBezTo>
                    <a:pt x="112704" y="27549"/>
                    <a:pt x="123181" y="32025"/>
                    <a:pt x="121086" y="25263"/>
                  </a:cubicBezTo>
                  <a:cubicBezTo>
                    <a:pt x="118895" y="18309"/>
                    <a:pt x="120609" y="17357"/>
                    <a:pt x="129563" y="6689"/>
                  </a:cubicBezTo>
                  <a:cubicBezTo>
                    <a:pt x="133754" y="1641"/>
                    <a:pt x="138516" y="-550"/>
                    <a:pt x="143660" y="117"/>
                  </a:cubicBezTo>
                  <a:lnTo>
                    <a:pt x="149089" y="3736"/>
                  </a:lnTo>
                  <a:lnTo>
                    <a:pt x="218145" y="60791"/>
                  </a:lnTo>
                  <a:cubicBezTo>
                    <a:pt x="224051" y="64410"/>
                    <a:pt x="234719" y="70125"/>
                    <a:pt x="250054" y="78126"/>
                  </a:cubicBezTo>
                  <a:cubicBezTo>
                    <a:pt x="267294" y="86985"/>
                    <a:pt x="284058" y="93081"/>
                    <a:pt x="300441" y="96414"/>
                  </a:cubicBezTo>
                  <a:lnTo>
                    <a:pt x="300441" y="96414"/>
                  </a:lnTo>
                  <a:close/>
                  <a:moveTo>
                    <a:pt x="467319" y="208143"/>
                  </a:moveTo>
                  <a:cubicBezTo>
                    <a:pt x="466462" y="208143"/>
                    <a:pt x="465986" y="209095"/>
                    <a:pt x="466462" y="209762"/>
                  </a:cubicBezTo>
                  <a:cubicBezTo>
                    <a:pt x="467129" y="210810"/>
                    <a:pt x="468558" y="211476"/>
                    <a:pt x="470844" y="212048"/>
                  </a:cubicBezTo>
                  <a:cubicBezTo>
                    <a:pt x="471320" y="212143"/>
                    <a:pt x="471796" y="212334"/>
                    <a:pt x="472273" y="212715"/>
                  </a:cubicBezTo>
                  <a:cubicBezTo>
                    <a:pt x="472749" y="213096"/>
                    <a:pt x="473130" y="213191"/>
                    <a:pt x="473320" y="213096"/>
                  </a:cubicBezTo>
                  <a:cubicBezTo>
                    <a:pt x="475225" y="212238"/>
                    <a:pt x="474844" y="209571"/>
                    <a:pt x="472749" y="208809"/>
                  </a:cubicBezTo>
                  <a:cubicBezTo>
                    <a:pt x="471225" y="208238"/>
                    <a:pt x="469415" y="208047"/>
                    <a:pt x="467319" y="208143"/>
                  </a:cubicBezTo>
                  <a:lnTo>
                    <a:pt x="467319" y="208143"/>
                  </a:lnTo>
                  <a:close/>
                  <a:moveTo>
                    <a:pt x="455699" y="212238"/>
                  </a:moveTo>
                  <a:cubicBezTo>
                    <a:pt x="454365" y="213762"/>
                    <a:pt x="453984" y="215572"/>
                    <a:pt x="454842" y="216239"/>
                  </a:cubicBezTo>
                  <a:cubicBezTo>
                    <a:pt x="455699" y="216906"/>
                    <a:pt x="457509" y="216239"/>
                    <a:pt x="458842" y="214620"/>
                  </a:cubicBezTo>
                  <a:cubicBezTo>
                    <a:pt x="460176" y="213096"/>
                    <a:pt x="460557" y="211286"/>
                    <a:pt x="459699" y="210619"/>
                  </a:cubicBezTo>
                  <a:cubicBezTo>
                    <a:pt x="458842" y="209953"/>
                    <a:pt x="457032" y="210619"/>
                    <a:pt x="455699" y="212238"/>
                  </a:cubicBezTo>
                  <a:lnTo>
                    <a:pt x="455699" y="212238"/>
                  </a:lnTo>
                  <a:close/>
                  <a:moveTo>
                    <a:pt x="473892" y="215763"/>
                  </a:moveTo>
                  <a:lnTo>
                    <a:pt x="469510" y="216620"/>
                  </a:lnTo>
                  <a:cubicBezTo>
                    <a:pt x="468558" y="216810"/>
                    <a:pt x="467891" y="217287"/>
                    <a:pt x="467605" y="218144"/>
                  </a:cubicBezTo>
                  <a:cubicBezTo>
                    <a:pt x="466939" y="219763"/>
                    <a:pt x="467034" y="221192"/>
                    <a:pt x="467891" y="222430"/>
                  </a:cubicBezTo>
                  <a:cubicBezTo>
                    <a:pt x="468748" y="223478"/>
                    <a:pt x="468272" y="225002"/>
                    <a:pt x="467034" y="225669"/>
                  </a:cubicBezTo>
                  <a:cubicBezTo>
                    <a:pt x="464748" y="226716"/>
                    <a:pt x="462938" y="228431"/>
                    <a:pt x="461414" y="230908"/>
                  </a:cubicBezTo>
                  <a:cubicBezTo>
                    <a:pt x="460842" y="231765"/>
                    <a:pt x="461033" y="232527"/>
                    <a:pt x="461890" y="233193"/>
                  </a:cubicBezTo>
                  <a:cubicBezTo>
                    <a:pt x="462843" y="233955"/>
                    <a:pt x="464272" y="234337"/>
                    <a:pt x="466176" y="234527"/>
                  </a:cubicBezTo>
                  <a:cubicBezTo>
                    <a:pt x="467129" y="234527"/>
                    <a:pt x="467510" y="234146"/>
                    <a:pt x="467319" y="233289"/>
                  </a:cubicBezTo>
                  <a:lnTo>
                    <a:pt x="467129" y="232527"/>
                  </a:lnTo>
                  <a:cubicBezTo>
                    <a:pt x="466939" y="231670"/>
                    <a:pt x="467129" y="230908"/>
                    <a:pt x="467700" y="230241"/>
                  </a:cubicBezTo>
                  <a:cubicBezTo>
                    <a:pt x="470939" y="226335"/>
                    <a:pt x="473320" y="221954"/>
                    <a:pt x="474844" y="216906"/>
                  </a:cubicBezTo>
                  <a:cubicBezTo>
                    <a:pt x="475035" y="216049"/>
                    <a:pt x="474844" y="215667"/>
                    <a:pt x="473797" y="215858"/>
                  </a:cubicBezTo>
                  <a:lnTo>
                    <a:pt x="473797" y="215858"/>
                  </a:lnTo>
                  <a:close/>
                  <a:moveTo>
                    <a:pt x="455508" y="218906"/>
                  </a:moveTo>
                  <a:cubicBezTo>
                    <a:pt x="451794" y="219001"/>
                    <a:pt x="449222" y="222430"/>
                    <a:pt x="450270" y="225764"/>
                  </a:cubicBezTo>
                  <a:cubicBezTo>
                    <a:pt x="451413" y="229574"/>
                    <a:pt x="453223" y="232241"/>
                    <a:pt x="455794" y="233860"/>
                  </a:cubicBezTo>
                  <a:cubicBezTo>
                    <a:pt x="456651" y="234337"/>
                    <a:pt x="457604" y="233765"/>
                    <a:pt x="457509" y="232812"/>
                  </a:cubicBezTo>
                  <a:cubicBezTo>
                    <a:pt x="457128" y="230336"/>
                    <a:pt x="455890" y="228621"/>
                    <a:pt x="453794" y="227669"/>
                  </a:cubicBezTo>
                  <a:cubicBezTo>
                    <a:pt x="452651" y="227193"/>
                    <a:pt x="452460" y="225764"/>
                    <a:pt x="453413" y="225002"/>
                  </a:cubicBezTo>
                  <a:cubicBezTo>
                    <a:pt x="455508" y="223192"/>
                    <a:pt x="458366" y="221763"/>
                    <a:pt x="461985" y="220525"/>
                  </a:cubicBezTo>
                  <a:cubicBezTo>
                    <a:pt x="462271" y="220430"/>
                    <a:pt x="462557" y="220144"/>
                    <a:pt x="462557" y="219858"/>
                  </a:cubicBezTo>
                  <a:lnTo>
                    <a:pt x="462557" y="218906"/>
                  </a:lnTo>
                  <a:cubicBezTo>
                    <a:pt x="462557" y="218906"/>
                    <a:pt x="462557" y="218620"/>
                    <a:pt x="462366" y="218620"/>
                  </a:cubicBezTo>
                  <a:lnTo>
                    <a:pt x="455604" y="218906"/>
                  </a:lnTo>
                  <a:close/>
                </a:path>
              </a:pathLst>
            </a:custGeom>
            <a:solidFill>
              <a:srgbClr val="619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7" name="Freeform: Shape 16246">
              <a:extLst>
                <a:ext uri="{FF2B5EF4-FFF2-40B4-BE49-F238E27FC236}">
                  <a16:creationId xmlns:a16="http://schemas.microsoft.com/office/drawing/2014/main" id="{391BAA8D-174F-6C1B-B68D-B5D8207F24C4}"/>
                </a:ext>
              </a:extLst>
            </p:cNvPr>
            <p:cNvSpPr/>
            <p:nvPr/>
          </p:nvSpPr>
          <p:spPr>
            <a:xfrm>
              <a:off x="4651536" y="3025307"/>
              <a:ext cx="3857" cy="3928"/>
            </a:xfrm>
            <a:custGeom>
              <a:avLst/>
              <a:gdLst>
                <a:gd name="connsiteX0" fmla="*/ 3711 w 3857"/>
                <a:gd name="connsiteY0" fmla="*/ 3928 h 3928"/>
                <a:gd name="connsiteX1" fmla="*/ 1139 w 3857"/>
                <a:gd name="connsiteY1" fmla="*/ 2690 h 3928"/>
                <a:gd name="connsiteX2" fmla="*/ 187 w 3857"/>
                <a:gd name="connsiteY2" fmla="*/ 118 h 3928"/>
                <a:gd name="connsiteX3" fmla="*/ 2759 w 3857"/>
                <a:gd name="connsiteY3" fmla="*/ 1357 h 3928"/>
                <a:gd name="connsiteX4" fmla="*/ 3711 w 3857"/>
                <a:gd name="connsiteY4" fmla="*/ 3928 h 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7" h="3928">
                  <a:moveTo>
                    <a:pt x="3711" y="3928"/>
                  </a:moveTo>
                  <a:cubicBezTo>
                    <a:pt x="3711" y="3928"/>
                    <a:pt x="2092" y="3738"/>
                    <a:pt x="1139" y="2690"/>
                  </a:cubicBezTo>
                  <a:cubicBezTo>
                    <a:pt x="187" y="1642"/>
                    <a:pt x="-289" y="404"/>
                    <a:pt x="187" y="118"/>
                  </a:cubicBezTo>
                  <a:cubicBezTo>
                    <a:pt x="663" y="-263"/>
                    <a:pt x="1806" y="309"/>
                    <a:pt x="2759" y="1357"/>
                  </a:cubicBezTo>
                  <a:cubicBezTo>
                    <a:pt x="3711" y="2404"/>
                    <a:pt x="4092" y="3643"/>
                    <a:pt x="3711" y="3928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8" name="Freeform: Shape 16247">
              <a:extLst>
                <a:ext uri="{FF2B5EF4-FFF2-40B4-BE49-F238E27FC236}">
                  <a16:creationId xmlns:a16="http://schemas.microsoft.com/office/drawing/2014/main" id="{D25D94A3-7AC9-D118-87E7-FC5EEDC43EAE}"/>
                </a:ext>
              </a:extLst>
            </p:cNvPr>
            <p:cNvSpPr/>
            <p:nvPr/>
          </p:nvSpPr>
          <p:spPr>
            <a:xfrm>
              <a:off x="4730656" y="3036322"/>
              <a:ext cx="2792" cy="3295"/>
            </a:xfrm>
            <a:custGeom>
              <a:avLst/>
              <a:gdLst>
                <a:gd name="connsiteX0" fmla="*/ 316 w 2792"/>
                <a:gd name="connsiteY0" fmla="*/ 723 h 3295"/>
                <a:gd name="connsiteX1" fmla="*/ 2030 w 2792"/>
                <a:gd name="connsiteY1" fmla="*/ 438 h 3295"/>
                <a:gd name="connsiteX2" fmla="*/ 2792 w 2792"/>
                <a:gd name="connsiteY2" fmla="*/ 2247 h 3295"/>
                <a:gd name="connsiteX3" fmla="*/ 1744 w 2792"/>
                <a:gd name="connsiteY3" fmla="*/ 3295 h 3295"/>
                <a:gd name="connsiteX4" fmla="*/ 125 w 2792"/>
                <a:gd name="connsiteY4" fmla="*/ 2533 h 3295"/>
                <a:gd name="connsiteX5" fmla="*/ 316 w 2792"/>
                <a:gd name="connsiteY5" fmla="*/ 723 h 3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92" h="3295">
                  <a:moveTo>
                    <a:pt x="316" y="723"/>
                  </a:moveTo>
                  <a:cubicBezTo>
                    <a:pt x="697" y="-134"/>
                    <a:pt x="1268" y="-229"/>
                    <a:pt x="2030" y="438"/>
                  </a:cubicBezTo>
                  <a:cubicBezTo>
                    <a:pt x="2507" y="914"/>
                    <a:pt x="2792" y="1485"/>
                    <a:pt x="2792" y="2247"/>
                  </a:cubicBezTo>
                  <a:cubicBezTo>
                    <a:pt x="2792" y="2819"/>
                    <a:pt x="2316" y="3295"/>
                    <a:pt x="1744" y="3295"/>
                  </a:cubicBezTo>
                  <a:cubicBezTo>
                    <a:pt x="982" y="3295"/>
                    <a:pt x="411" y="3105"/>
                    <a:pt x="125" y="2533"/>
                  </a:cubicBezTo>
                  <a:cubicBezTo>
                    <a:pt x="-65" y="2057"/>
                    <a:pt x="-65" y="1485"/>
                    <a:pt x="316" y="723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49" name="Freeform: Shape 16248">
              <a:extLst>
                <a:ext uri="{FF2B5EF4-FFF2-40B4-BE49-F238E27FC236}">
                  <a16:creationId xmlns:a16="http://schemas.microsoft.com/office/drawing/2014/main" id="{D309C972-875A-7B61-911B-130C20E3488C}"/>
                </a:ext>
              </a:extLst>
            </p:cNvPr>
            <p:cNvSpPr/>
            <p:nvPr/>
          </p:nvSpPr>
          <p:spPr>
            <a:xfrm>
              <a:off x="4793353" y="3047985"/>
              <a:ext cx="3824" cy="2014"/>
            </a:xfrm>
            <a:custGeom>
              <a:avLst/>
              <a:gdLst>
                <a:gd name="connsiteX0" fmla="*/ 3817 w 3824"/>
                <a:gd name="connsiteY0" fmla="*/ 1062 h 2014"/>
                <a:gd name="connsiteX1" fmla="*/ 1817 w 3824"/>
                <a:gd name="connsiteY1" fmla="*/ 2015 h 2014"/>
                <a:gd name="connsiteX2" fmla="*/ 7 w 3824"/>
                <a:gd name="connsiteY2" fmla="*/ 872 h 2014"/>
                <a:gd name="connsiteX3" fmla="*/ 2008 w 3824"/>
                <a:gd name="connsiteY3" fmla="*/ 15 h 2014"/>
                <a:gd name="connsiteX4" fmla="*/ 3817 w 3824"/>
                <a:gd name="connsiteY4" fmla="*/ 1158 h 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24" h="2014">
                  <a:moveTo>
                    <a:pt x="3817" y="1062"/>
                  </a:moveTo>
                  <a:cubicBezTo>
                    <a:pt x="3817" y="1634"/>
                    <a:pt x="2865" y="2015"/>
                    <a:pt x="1817" y="2015"/>
                  </a:cubicBezTo>
                  <a:cubicBezTo>
                    <a:pt x="769" y="2015"/>
                    <a:pt x="-88" y="1443"/>
                    <a:pt x="7" y="872"/>
                  </a:cubicBezTo>
                  <a:cubicBezTo>
                    <a:pt x="7" y="300"/>
                    <a:pt x="960" y="-81"/>
                    <a:pt x="2008" y="15"/>
                  </a:cubicBezTo>
                  <a:cubicBezTo>
                    <a:pt x="3055" y="15"/>
                    <a:pt x="3912" y="586"/>
                    <a:pt x="3817" y="1158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0" name="Freeform: Shape 16249">
              <a:extLst>
                <a:ext uri="{FF2B5EF4-FFF2-40B4-BE49-F238E27FC236}">
                  <a16:creationId xmlns:a16="http://schemas.microsoft.com/office/drawing/2014/main" id="{66FDE69A-DCE8-4E68-F76A-531ACD45574F}"/>
                </a:ext>
              </a:extLst>
            </p:cNvPr>
            <p:cNvSpPr/>
            <p:nvPr/>
          </p:nvSpPr>
          <p:spPr>
            <a:xfrm>
              <a:off x="4688585" y="3062847"/>
              <a:ext cx="1551" cy="1916"/>
            </a:xfrm>
            <a:custGeom>
              <a:avLst/>
              <a:gdLst>
                <a:gd name="connsiteX0" fmla="*/ 95 w 1551"/>
                <a:gd name="connsiteY0" fmla="*/ 583 h 1916"/>
                <a:gd name="connsiteX1" fmla="*/ 1143 w 1551"/>
                <a:gd name="connsiteY1" fmla="*/ 298 h 1916"/>
                <a:gd name="connsiteX2" fmla="*/ 1238 w 1551"/>
                <a:gd name="connsiteY2" fmla="*/ 1536 h 1916"/>
                <a:gd name="connsiteX3" fmla="*/ 381 w 1551"/>
                <a:gd name="connsiteY3" fmla="*/ 1917 h 1916"/>
                <a:gd name="connsiteX4" fmla="*/ 95 w 1551"/>
                <a:gd name="connsiteY4" fmla="*/ 679 h 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" h="1916">
                  <a:moveTo>
                    <a:pt x="95" y="583"/>
                  </a:moveTo>
                  <a:cubicBezTo>
                    <a:pt x="286" y="-83"/>
                    <a:pt x="571" y="-179"/>
                    <a:pt x="1143" y="298"/>
                  </a:cubicBezTo>
                  <a:cubicBezTo>
                    <a:pt x="1619" y="679"/>
                    <a:pt x="1715" y="1060"/>
                    <a:pt x="1238" y="1536"/>
                  </a:cubicBezTo>
                  <a:cubicBezTo>
                    <a:pt x="952" y="1822"/>
                    <a:pt x="667" y="1917"/>
                    <a:pt x="381" y="1917"/>
                  </a:cubicBezTo>
                  <a:cubicBezTo>
                    <a:pt x="0" y="1917"/>
                    <a:pt x="-95" y="1441"/>
                    <a:pt x="95" y="679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1" name="Freeform: Shape 16250">
              <a:extLst>
                <a:ext uri="{FF2B5EF4-FFF2-40B4-BE49-F238E27FC236}">
                  <a16:creationId xmlns:a16="http://schemas.microsoft.com/office/drawing/2014/main" id="{20422725-3C5C-6F3A-9D63-46685BD89D1D}"/>
                </a:ext>
              </a:extLst>
            </p:cNvPr>
            <p:cNvSpPr/>
            <p:nvPr/>
          </p:nvSpPr>
          <p:spPr>
            <a:xfrm>
              <a:off x="4840318" y="3090672"/>
              <a:ext cx="2571" cy="2476"/>
            </a:xfrm>
            <a:custGeom>
              <a:avLst/>
              <a:gdLst>
                <a:gd name="connsiteX0" fmla="*/ 2572 w 2571"/>
                <a:gd name="connsiteY0" fmla="*/ 1238 h 2476"/>
                <a:gd name="connsiteX1" fmla="*/ 1333 w 2571"/>
                <a:gd name="connsiteY1" fmla="*/ 2476 h 2476"/>
                <a:gd name="connsiteX2" fmla="*/ 0 w 2571"/>
                <a:gd name="connsiteY2" fmla="*/ 1238 h 2476"/>
                <a:gd name="connsiteX3" fmla="*/ 1333 w 2571"/>
                <a:gd name="connsiteY3" fmla="*/ 0 h 2476"/>
                <a:gd name="connsiteX4" fmla="*/ 2572 w 2571"/>
                <a:gd name="connsiteY4" fmla="*/ 1238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" h="2476">
                  <a:moveTo>
                    <a:pt x="2572" y="1238"/>
                  </a:moveTo>
                  <a:cubicBezTo>
                    <a:pt x="2572" y="1905"/>
                    <a:pt x="2000" y="2476"/>
                    <a:pt x="1333" y="2476"/>
                  </a:cubicBezTo>
                  <a:cubicBezTo>
                    <a:pt x="667" y="2476"/>
                    <a:pt x="0" y="1905"/>
                    <a:pt x="0" y="1238"/>
                  </a:cubicBezTo>
                  <a:cubicBezTo>
                    <a:pt x="0" y="571"/>
                    <a:pt x="571" y="0"/>
                    <a:pt x="1333" y="0"/>
                  </a:cubicBezTo>
                  <a:cubicBezTo>
                    <a:pt x="2096" y="0"/>
                    <a:pt x="2572" y="571"/>
                    <a:pt x="2572" y="1238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2" name="Freeform: Shape 16251">
              <a:extLst>
                <a:ext uri="{FF2B5EF4-FFF2-40B4-BE49-F238E27FC236}">
                  <a16:creationId xmlns:a16="http://schemas.microsoft.com/office/drawing/2014/main" id="{A8D86584-C5C8-20D2-6398-0825C413B1B3}"/>
                </a:ext>
              </a:extLst>
            </p:cNvPr>
            <p:cNvSpPr/>
            <p:nvPr/>
          </p:nvSpPr>
          <p:spPr>
            <a:xfrm>
              <a:off x="4884609" y="3112414"/>
              <a:ext cx="6315" cy="7325"/>
            </a:xfrm>
            <a:custGeom>
              <a:avLst/>
              <a:gdLst>
                <a:gd name="connsiteX0" fmla="*/ 5810 w 6315"/>
                <a:gd name="connsiteY0" fmla="*/ 7119 h 7325"/>
                <a:gd name="connsiteX1" fmla="*/ 286 w 6315"/>
                <a:gd name="connsiteY1" fmla="*/ 2928 h 7325"/>
                <a:gd name="connsiteX2" fmla="*/ 286 w 6315"/>
                <a:gd name="connsiteY2" fmla="*/ 1118 h 7325"/>
                <a:gd name="connsiteX3" fmla="*/ 953 w 6315"/>
                <a:gd name="connsiteY3" fmla="*/ 451 h 7325"/>
                <a:gd name="connsiteX4" fmla="*/ 1810 w 6315"/>
                <a:gd name="connsiteY4" fmla="*/ 70 h 7325"/>
                <a:gd name="connsiteX5" fmla="*/ 3620 w 6315"/>
                <a:gd name="connsiteY5" fmla="*/ 737 h 7325"/>
                <a:gd name="connsiteX6" fmla="*/ 5715 w 6315"/>
                <a:gd name="connsiteY6" fmla="*/ 7214 h 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15" h="7325">
                  <a:moveTo>
                    <a:pt x="5810" y="7119"/>
                  </a:moveTo>
                  <a:cubicBezTo>
                    <a:pt x="4572" y="7880"/>
                    <a:pt x="2762" y="6547"/>
                    <a:pt x="286" y="2928"/>
                  </a:cubicBezTo>
                  <a:cubicBezTo>
                    <a:pt x="-95" y="2356"/>
                    <a:pt x="-95" y="1689"/>
                    <a:pt x="286" y="1118"/>
                  </a:cubicBezTo>
                  <a:cubicBezTo>
                    <a:pt x="476" y="832"/>
                    <a:pt x="667" y="642"/>
                    <a:pt x="953" y="451"/>
                  </a:cubicBezTo>
                  <a:cubicBezTo>
                    <a:pt x="1238" y="261"/>
                    <a:pt x="1524" y="165"/>
                    <a:pt x="1810" y="70"/>
                  </a:cubicBezTo>
                  <a:cubicBezTo>
                    <a:pt x="2572" y="-120"/>
                    <a:pt x="3143" y="70"/>
                    <a:pt x="3620" y="737"/>
                  </a:cubicBezTo>
                  <a:cubicBezTo>
                    <a:pt x="6287" y="4261"/>
                    <a:pt x="6953" y="6357"/>
                    <a:pt x="5715" y="7214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3" name="Freeform: Shape 16252">
              <a:extLst>
                <a:ext uri="{FF2B5EF4-FFF2-40B4-BE49-F238E27FC236}">
                  <a16:creationId xmlns:a16="http://schemas.microsoft.com/office/drawing/2014/main" id="{4EBC927A-1509-A97E-F7DE-1B1128DB9D12}"/>
                </a:ext>
              </a:extLst>
            </p:cNvPr>
            <p:cNvSpPr/>
            <p:nvPr/>
          </p:nvSpPr>
          <p:spPr>
            <a:xfrm>
              <a:off x="4879645" y="3116753"/>
              <a:ext cx="8440" cy="9672"/>
            </a:xfrm>
            <a:custGeom>
              <a:avLst/>
              <a:gdLst>
                <a:gd name="connsiteX0" fmla="*/ 7061 w 8440"/>
                <a:gd name="connsiteY0" fmla="*/ 3827 h 9672"/>
                <a:gd name="connsiteX1" fmla="*/ 7727 w 8440"/>
                <a:gd name="connsiteY1" fmla="*/ 5065 h 9672"/>
                <a:gd name="connsiteX2" fmla="*/ 8108 w 8440"/>
                <a:gd name="connsiteY2" fmla="*/ 6875 h 9672"/>
                <a:gd name="connsiteX3" fmla="*/ 4108 w 8440"/>
                <a:gd name="connsiteY3" fmla="*/ 9637 h 9672"/>
                <a:gd name="connsiteX4" fmla="*/ 3346 w 8440"/>
                <a:gd name="connsiteY4" fmla="*/ 9351 h 9672"/>
                <a:gd name="connsiteX5" fmla="*/ 3155 w 8440"/>
                <a:gd name="connsiteY5" fmla="*/ 8684 h 9672"/>
                <a:gd name="connsiteX6" fmla="*/ 3631 w 8440"/>
                <a:gd name="connsiteY6" fmla="*/ 8113 h 9672"/>
                <a:gd name="connsiteX7" fmla="*/ 5632 w 8440"/>
                <a:gd name="connsiteY7" fmla="*/ 7637 h 9672"/>
                <a:gd name="connsiteX8" fmla="*/ 6394 w 8440"/>
                <a:gd name="connsiteY8" fmla="*/ 6113 h 9672"/>
                <a:gd name="connsiteX9" fmla="*/ 6108 w 8440"/>
                <a:gd name="connsiteY9" fmla="*/ 5255 h 9672"/>
                <a:gd name="connsiteX10" fmla="*/ 5155 w 8440"/>
                <a:gd name="connsiteY10" fmla="*/ 4684 h 9672"/>
                <a:gd name="connsiteX11" fmla="*/ 3441 w 8440"/>
                <a:gd name="connsiteY11" fmla="*/ 4684 h 9672"/>
                <a:gd name="connsiteX12" fmla="*/ 1155 w 8440"/>
                <a:gd name="connsiteY12" fmla="*/ 3636 h 9672"/>
                <a:gd name="connsiteX13" fmla="*/ 12 w 8440"/>
                <a:gd name="connsiteY13" fmla="*/ 1159 h 9672"/>
                <a:gd name="connsiteX14" fmla="*/ 1441 w 8440"/>
                <a:gd name="connsiteY14" fmla="*/ 493 h 9672"/>
                <a:gd name="connsiteX15" fmla="*/ 5251 w 8440"/>
                <a:gd name="connsiteY15" fmla="*/ 2207 h 9672"/>
                <a:gd name="connsiteX16" fmla="*/ 7061 w 8440"/>
                <a:gd name="connsiteY16" fmla="*/ 4017 h 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40" h="9672">
                  <a:moveTo>
                    <a:pt x="7061" y="3827"/>
                  </a:moveTo>
                  <a:cubicBezTo>
                    <a:pt x="6870" y="4303"/>
                    <a:pt x="7061" y="4779"/>
                    <a:pt x="7727" y="5065"/>
                  </a:cubicBezTo>
                  <a:cubicBezTo>
                    <a:pt x="8489" y="5541"/>
                    <a:pt x="8680" y="6113"/>
                    <a:pt x="8108" y="6875"/>
                  </a:cubicBezTo>
                  <a:cubicBezTo>
                    <a:pt x="7061" y="8208"/>
                    <a:pt x="5727" y="9160"/>
                    <a:pt x="4108" y="9637"/>
                  </a:cubicBezTo>
                  <a:cubicBezTo>
                    <a:pt x="3727" y="9732"/>
                    <a:pt x="3536" y="9637"/>
                    <a:pt x="3346" y="9351"/>
                  </a:cubicBezTo>
                  <a:cubicBezTo>
                    <a:pt x="3251" y="9065"/>
                    <a:pt x="3155" y="8875"/>
                    <a:pt x="3155" y="8684"/>
                  </a:cubicBezTo>
                  <a:cubicBezTo>
                    <a:pt x="3155" y="8303"/>
                    <a:pt x="3346" y="8113"/>
                    <a:pt x="3631" y="8113"/>
                  </a:cubicBezTo>
                  <a:lnTo>
                    <a:pt x="5632" y="7637"/>
                  </a:lnTo>
                  <a:cubicBezTo>
                    <a:pt x="6394" y="7446"/>
                    <a:pt x="6679" y="6970"/>
                    <a:pt x="6394" y="6113"/>
                  </a:cubicBezTo>
                  <a:lnTo>
                    <a:pt x="6108" y="5255"/>
                  </a:lnTo>
                  <a:cubicBezTo>
                    <a:pt x="6108" y="5255"/>
                    <a:pt x="5632" y="4588"/>
                    <a:pt x="5155" y="4684"/>
                  </a:cubicBezTo>
                  <a:lnTo>
                    <a:pt x="3441" y="4684"/>
                  </a:lnTo>
                  <a:cubicBezTo>
                    <a:pt x="2488" y="4684"/>
                    <a:pt x="1727" y="4398"/>
                    <a:pt x="1155" y="3636"/>
                  </a:cubicBezTo>
                  <a:cubicBezTo>
                    <a:pt x="488" y="2779"/>
                    <a:pt x="107" y="1921"/>
                    <a:pt x="12" y="1159"/>
                  </a:cubicBezTo>
                  <a:cubicBezTo>
                    <a:pt x="-83" y="-79"/>
                    <a:pt x="393" y="-364"/>
                    <a:pt x="1441" y="493"/>
                  </a:cubicBezTo>
                  <a:cubicBezTo>
                    <a:pt x="3060" y="1731"/>
                    <a:pt x="4298" y="2303"/>
                    <a:pt x="5251" y="2207"/>
                  </a:cubicBezTo>
                  <a:cubicBezTo>
                    <a:pt x="6965" y="2112"/>
                    <a:pt x="7537" y="2684"/>
                    <a:pt x="7061" y="4017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4" name="Freeform: Shape 16253">
              <a:extLst>
                <a:ext uri="{FF2B5EF4-FFF2-40B4-BE49-F238E27FC236}">
                  <a16:creationId xmlns:a16="http://schemas.microsoft.com/office/drawing/2014/main" id="{B2F28CB7-B00D-39EE-C9BF-DB333AC77D67}"/>
                </a:ext>
              </a:extLst>
            </p:cNvPr>
            <p:cNvSpPr/>
            <p:nvPr/>
          </p:nvSpPr>
          <p:spPr>
            <a:xfrm>
              <a:off x="4874024" y="3119913"/>
              <a:ext cx="2707" cy="3584"/>
            </a:xfrm>
            <a:custGeom>
              <a:avLst/>
              <a:gdLst>
                <a:gd name="connsiteX0" fmla="*/ 204 w 2707"/>
                <a:gd name="connsiteY0" fmla="*/ 2953 h 3584"/>
                <a:gd name="connsiteX1" fmla="*/ 299 w 2707"/>
                <a:gd name="connsiteY1" fmla="*/ 857 h 3584"/>
                <a:gd name="connsiteX2" fmla="*/ 1347 w 2707"/>
                <a:gd name="connsiteY2" fmla="*/ 0 h 3584"/>
                <a:gd name="connsiteX3" fmla="*/ 2013 w 2707"/>
                <a:gd name="connsiteY3" fmla="*/ 0 h 3584"/>
                <a:gd name="connsiteX4" fmla="*/ 2490 w 2707"/>
                <a:gd name="connsiteY4" fmla="*/ 1238 h 3584"/>
                <a:gd name="connsiteX5" fmla="*/ 1442 w 2707"/>
                <a:gd name="connsiteY5" fmla="*/ 2953 h 3584"/>
                <a:gd name="connsiteX6" fmla="*/ 108 w 2707"/>
                <a:gd name="connsiteY6" fmla="*/ 2857 h 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7" h="3584">
                  <a:moveTo>
                    <a:pt x="204" y="2953"/>
                  </a:moveTo>
                  <a:cubicBezTo>
                    <a:pt x="-82" y="2286"/>
                    <a:pt x="-82" y="1524"/>
                    <a:pt x="299" y="857"/>
                  </a:cubicBezTo>
                  <a:cubicBezTo>
                    <a:pt x="584" y="286"/>
                    <a:pt x="870" y="0"/>
                    <a:pt x="1347" y="0"/>
                  </a:cubicBezTo>
                  <a:cubicBezTo>
                    <a:pt x="1632" y="0"/>
                    <a:pt x="1823" y="0"/>
                    <a:pt x="2013" y="0"/>
                  </a:cubicBezTo>
                  <a:cubicBezTo>
                    <a:pt x="2775" y="190"/>
                    <a:pt x="2871" y="571"/>
                    <a:pt x="2490" y="1238"/>
                  </a:cubicBezTo>
                  <a:lnTo>
                    <a:pt x="1442" y="2953"/>
                  </a:lnTo>
                  <a:cubicBezTo>
                    <a:pt x="966" y="3810"/>
                    <a:pt x="489" y="3810"/>
                    <a:pt x="108" y="2857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5" name="Freeform: Shape 16254">
              <a:extLst>
                <a:ext uri="{FF2B5EF4-FFF2-40B4-BE49-F238E27FC236}">
                  <a16:creationId xmlns:a16="http://schemas.microsoft.com/office/drawing/2014/main" id="{1A0D0883-5ADA-B0AB-5CA9-45C3F5182E3C}"/>
                </a:ext>
              </a:extLst>
            </p:cNvPr>
            <p:cNvSpPr/>
            <p:nvPr/>
          </p:nvSpPr>
          <p:spPr>
            <a:xfrm>
              <a:off x="4742488" y="3123909"/>
              <a:ext cx="4037" cy="5915"/>
            </a:xfrm>
            <a:custGeom>
              <a:avLst/>
              <a:gdLst>
                <a:gd name="connsiteX0" fmla="*/ 1818 w 4037"/>
                <a:gd name="connsiteY0" fmla="*/ 5911 h 5915"/>
                <a:gd name="connsiteX1" fmla="*/ 8 w 4037"/>
                <a:gd name="connsiteY1" fmla="*/ 2767 h 5915"/>
                <a:gd name="connsiteX2" fmla="*/ 2294 w 4037"/>
                <a:gd name="connsiteY2" fmla="*/ 5 h 5915"/>
                <a:gd name="connsiteX3" fmla="*/ 4009 w 4037"/>
                <a:gd name="connsiteY3" fmla="*/ 3148 h 5915"/>
                <a:gd name="connsiteX4" fmla="*/ 1722 w 4037"/>
                <a:gd name="connsiteY4" fmla="*/ 5911 h 5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7" h="5915">
                  <a:moveTo>
                    <a:pt x="1818" y="5911"/>
                  </a:moveTo>
                  <a:cubicBezTo>
                    <a:pt x="675" y="5815"/>
                    <a:pt x="-87" y="4387"/>
                    <a:pt x="8" y="2767"/>
                  </a:cubicBezTo>
                  <a:cubicBezTo>
                    <a:pt x="199" y="1148"/>
                    <a:pt x="1151" y="-90"/>
                    <a:pt x="2294" y="5"/>
                  </a:cubicBezTo>
                  <a:cubicBezTo>
                    <a:pt x="3437" y="5"/>
                    <a:pt x="4199" y="1529"/>
                    <a:pt x="4009" y="3148"/>
                  </a:cubicBezTo>
                  <a:cubicBezTo>
                    <a:pt x="3818" y="4768"/>
                    <a:pt x="2866" y="6006"/>
                    <a:pt x="1722" y="5911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6" name="Freeform: Shape 16255">
              <a:extLst>
                <a:ext uri="{FF2B5EF4-FFF2-40B4-BE49-F238E27FC236}">
                  <a16:creationId xmlns:a16="http://schemas.microsoft.com/office/drawing/2014/main" id="{45E50F02-297E-7301-DDFF-755E32DE14A9}"/>
                </a:ext>
              </a:extLst>
            </p:cNvPr>
            <p:cNvSpPr/>
            <p:nvPr/>
          </p:nvSpPr>
          <p:spPr>
            <a:xfrm>
              <a:off x="4891182" y="3124885"/>
              <a:ext cx="7206" cy="3618"/>
            </a:xfrm>
            <a:custGeom>
              <a:avLst/>
              <a:gdLst>
                <a:gd name="connsiteX0" fmla="*/ 762 w 7206"/>
                <a:gd name="connsiteY0" fmla="*/ 2458 h 3618"/>
                <a:gd name="connsiteX1" fmla="*/ 0 w 7206"/>
                <a:gd name="connsiteY1" fmla="*/ 1219 h 3618"/>
                <a:gd name="connsiteX2" fmla="*/ 5905 w 7206"/>
                <a:gd name="connsiteY2" fmla="*/ 933 h 3618"/>
                <a:gd name="connsiteX3" fmla="*/ 7144 w 7206"/>
                <a:gd name="connsiteY3" fmla="*/ 1981 h 3618"/>
                <a:gd name="connsiteX4" fmla="*/ 7048 w 7206"/>
                <a:gd name="connsiteY4" fmla="*/ 3029 h 3618"/>
                <a:gd name="connsiteX5" fmla="*/ 5619 w 7206"/>
                <a:gd name="connsiteY5" fmla="*/ 3600 h 3618"/>
                <a:gd name="connsiteX6" fmla="*/ 762 w 7206"/>
                <a:gd name="connsiteY6" fmla="*/ 2362 h 3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06" h="3618">
                  <a:moveTo>
                    <a:pt x="762" y="2458"/>
                  </a:moveTo>
                  <a:lnTo>
                    <a:pt x="0" y="1219"/>
                  </a:lnTo>
                  <a:cubicBezTo>
                    <a:pt x="476" y="-305"/>
                    <a:pt x="2477" y="-400"/>
                    <a:pt x="5905" y="933"/>
                  </a:cubicBezTo>
                  <a:cubicBezTo>
                    <a:pt x="6572" y="1219"/>
                    <a:pt x="7048" y="1505"/>
                    <a:pt x="7144" y="1981"/>
                  </a:cubicBezTo>
                  <a:cubicBezTo>
                    <a:pt x="7239" y="2362"/>
                    <a:pt x="7239" y="2743"/>
                    <a:pt x="7048" y="3029"/>
                  </a:cubicBezTo>
                  <a:cubicBezTo>
                    <a:pt x="6762" y="3410"/>
                    <a:pt x="6191" y="3696"/>
                    <a:pt x="5619" y="3600"/>
                  </a:cubicBezTo>
                  <a:lnTo>
                    <a:pt x="762" y="2362"/>
                  </a:ln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7" name="Freeform: Shape 16256">
              <a:extLst>
                <a:ext uri="{FF2B5EF4-FFF2-40B4-BE49-F238E27FC236}">
                  <a16:creationId xmlns:a16="http://schemas.microsoft.com/office/drawing/2014/main" id="{169AC3DD-C227-A63F-D337-471D268CC538}"/>
                </a:ext>
              </a:extLst>
            </p:cNvPr>
            <p:cNvSpPr/>
            <p:nvPr/>
          </p:nvSpPr>
          <p:spPr>
            <a:xfrm>
              <a:off x="4884430" y="3126104"/>
              <a:ext cx="7513" cy="6252"/>
            </a:xfrm>
            <a:custGeom>
              <a:avLst/>
              <a:gdLst>
                <a:gd name="connsiteX0" fmla="*/ 6752 w 7513"/>
                <a:gd name="connsiteY0" fmla="*/ 0 h 6252"/>
                <a:gd name="connsiteX1" fmla="*/ 7514 w 7513"/>
                <a:gd name="connsiteY1" fmla="*/ 1238 h 6252"/>
                <a:gd name="connsiteX2" fmla="*/ 2846 w 7513"/>
                <a:gd name="connsiteY2" fmla="*/ 6096 h 6252"/>
                <a:gd name="connsiteX3" fmla="*/ 1037 w 7513"/>
                <a:gd name="connsiteY3" fmla="*/ 5715 h 6252"/>
                <a:gd name="connsiteX4" fmla="*/ 465 w 7513"/>
                <a:gd name="connsiteY4" fmla="*/ 5048 h 6252"/>
                <a:gd name="connsiteX5" fmla="*/ 465 w 7513"/>
                <a:gd name="connsiteY5" fmla="*/ 2858 h 6252"/>
                <a:gd name="connsiteX6" fmla="*/ 6752 w 7513"/>
                <a:gd name="connsiteY6" fmla="*/ 0 h 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13" h="6252">
                  <a:moveTo>
                    <a:pt x="6752" y="0"/>
                  </a:moveTo>
                  <a:lnTo>
                    <a:pt x="7514" y="1238"/>
                  </a:lnTo>
                  <a:cubicBezTo>
                    <a:pt x="6656" y="3524"/>
                    <a:pt x="5132" y="5144"/>
                    <a:pt x="2846" y="6096"/>
                  </a:cubicBezTo>
                  <a:cubicBezTo>
                    <a:pt x="2179" y="6382"/>
                    <a:pt x="1513" y="6287"/>
                    <a:pt x="1037" y="5715"/>
                  </a:cubicBezTo>
                  <a:lnTo>
                    <a:pt x="465" y="5048"/>
                  </a:lnTo>
                  <a:cubicBezTo>
                    <a:pt x="-106" y="4286"/>
                    <a:pt x="-202" y="3620"/>
                    <a:pt x="465" y="2858"/>
                  </a:cubicBezTo>
                  <a:cubicBezTo>
                    <a:pt x="1894" y="1143"/>
                    <a:pt x="3989" y="286"/>
                    <a:pt x="6752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8" name="Freeform: Shape 16257">
              <a:extLst>
                <a:ext uri="{FF2B5EF4-FFF2-40B4-BE49-F238E27FC236}">
                  <a16:creationId xmlns:a16="http://schemas.microsoft.com/office/drawing/2014/main" id="{F1A0C533-F080-7C91-334E-28723A96E4C8}"/>
                </a:ext>
              </a:extLst>
            </p:cNvPr>
            <p:cNvSpPr/>
            <p:nvPr/>
          </p:nvSpPr>
          <p:spPr>
            <a:xfrm>
              <a:off x="4855327" y="3129992"/>
              <a:ext cx="3701" cy="7084"/>
            </a:xfrm>
            <a:custGeom>
              <a:avLst/>
              <a:gdLst>
                <a:gd name="connsiteX0" fmla="*/ 2898 w 3701"/>
                <a:gd name="connsiteY0" fmla="*/ 7067 h 7084"/>
                <a:gd name="connsiteX1" fmla="*/ 327 w 3701"/>
                <a:gd name="connsiteY1" fmla="*/ 3923 h 7084"/>
                <a:gd name="connsiteX2" fmla="*/ 803 w 3701"/>
                <a:gd name="connsiteY2" fmla="*/ 18 h 7084"/>
                <a:gd name="connsiteX3" fmla="*/ 3375 w 3701"/>
                <a:gd name="connsiteY3" fmla="*/ 3161 h 7084"/>
                <a:gd name="connsiteX4" fmla="*/ 2898 w 3701"/>
                <a:gd name="connsiteY4" fmla="*/ 7067 h 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1" h="7084">
                  <a:moveTo>
                    <a:pt x="2898" y="7067"/>
                  </a:moveTo>
                  <a:cubicBezTo>
                    <a:pt x="2041" y="7257"/>
                    <a:pt x="898" y="5924"/>
                    <a:pt x="327" y="3923"/>
                  </a:cubicBezTo>
                  <a:cubicBezTo>
                    <a:pt x="-245" y="2018"/>
                    <a:pt x="-54" y="209"/>
                    <a:pt x="803" y="18"/>
                  </a:cubicBezTo>
                  <a:cubicBezTo>
                    <a:pt x="1660" y="-172"/>
                    <a:pt x="2803" y="1161"/>
                    <a:pt x="3375" y="3161"/>
                  </a:cubicBezTo>
                  <a:cubicBezTo>
                    <a:pt x="3946" y="5066"/>
                    <a:pt x="3756" y="6876"/>
                    <a:pt x="2898" y="7067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59" name="Freeform: Shape 16258">
              <a:extLst>
                <a:ext uri="{FF2B5EF4-FFF2-40B4-BE49-F238E27FC236}">
                  <a16:creationId xmlns:a16="http://schemas.microsoft.com/office/drawing/2014/main" id="{91A41A0A-BF6F-D3D2-4A97-62D9C22519F6}"/>
                </a:ext>
              </a:extLst>
            </p:cNvPr>
            <p:cNvSpPr/>
            <p:nvPr/>
          </p:nvSpPr>
          <p:spPr>
            <a:xfrm>
              <a:off x="4888719" y="3134277"/>
              <a:ext cx="5401" cy="6801"/>
            </a:xfrm>
            <a:custGeom>
              <a:avLst/>
              <a:gdLst>
                <a:gd name="connsiteX0" fmla="*/ 462 w 5401"/>
                <a:gd name="connsiteY0" fmla="*/ 6687 h 6801"/>
                <a:gd name="connsiteX1" fmla="*/ 1224 w 5401"/>
                <a:gd name="connsiteY1" fmla="*/ 2496 h 6801"/>
                <a:gd name="connsiteX2" fmla="*/ 4939 w 5401"/>
                <a:gd name="connsiteY2" fmla="*/ 115 h 6801"/>
                <a:gd name="connsiteX3" fmla="*/ 4177 w 5401"/>
                <a:gd name="connsiteY3" fmla="*/ 4306 h 6801"/>
                <a:gd name="connsiteX4" fmla="*/ 462 w 5401"/>
                <a:gd name="connsiteY4" fmla="*/ 6687 h 6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1" h="6801">
                  <a:moveTo>
                    <a:pt x="462" y="6687"/>
                  </a:moveTo>
                  <a:cubicBezTo>
                    <a:pt x="-395" y="6211"/>
                    <a:pt x="-14" y="4306"/>
                    <a:pt x="1224" y="2496"/>
                  </a:cubicBezTo>
                  <a:cubicBezTo>
                    <a:pt x="2463" y="686"/>
                    <a:pt x="4177" y="-362"/>
                    <a:pt x="4939" y="115"/>
                  </a:cubicBezTo>
                  <a:cubicBezTo>
                    <a:pt x="5796" y="591"/>
                    <a:pt x="5415" y="2496"/>
                    <a:pt x="4177" y="4306"/>
                  </a:cubicBezTo>
                  <a:cubicBezTo>
                    <a:pt x="2939" y="6115"/>
                    <a:pt x="1320" y="7163"/>
                    <a:pt x="462" y="6687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0" name="Freeform: Shape 16259">
              <a:extLst>
                <a:ext uri="{FF2B5EF4-FFF2-40B4-BE49-F238E27FC236}">
                  <a16:creationId xmlns:a16="http://schemas.microsoft.com/office/drawing/2014/main" id="{E9769F21-0B59-9334-99A4-F2E05D0886F3}"/>
                </a:ext>
              </a:extLst>
            </p:cNvPr>
            <p:cNvSpPr/>
            <p:nvPr/>
          </p:nvSpPr>
          <p:spPr>
            <a:xfrm>
              <a:off x="4868223" y="3136116"/>
              <a:ext cx="1786" cy="2866"/>
            </a:xfrm>
            <a:custGeom>
              <a:avLst/>
              <a:gdLst>
                <a:gd name="connsiteX0" fmla="*/ 575 w 1786"/>
                <a:gd name="connsiteY0" fmla="*/ 85 h 2866"/>
                <a:gd name="connsiteX1" fmla="*/ 956 w 1786"/>
                <a:gd name="connsiteY1" fmla="*/ 85 h 2866"/>
                <a:gd name="connsiteX2" fmla="*/ 1717 w 1786"/>
                <a:gd name="connsiteY2" fmla="*/ 2371 h 2866"/>
                <a:gd name="connsiteX3" fmla="*/ 384 w 1786"/>
                <a:gd name="connsiteY3" fmla="*/ 2561 h 2866"/>
                <a:gd name="connsiteX4" fmla="*/ 479 w 1786"/>
                <a:gd name="connsiteY4" fmla="*/ 85 h 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" h="2866">
                  <a:moveTo>
                    <a:pt x="575" y="85"/>
                  </a:moveTo>
                  <a:cubicBezTo>
                    <a:pt x="575" y="85"/>
                    <a:pt x="860" y="-106"/>
                    <a:pt x="956" y="85"/>
                  </a:cubicBezTo>
                  <a:cubicBezTo>
                    <a:pt x="1717" y="751"/>
                    <a:pt x="1908" y="1513"/>
                    <a:pt x="1717" y="2371"/>
                  </a:cubicBezTo>
                  <a:cubicBezTo>
                    <a:pt x="1527" y="2942"/>
                    <a:pt x="765" y="3037"/>
                    <a:pt x="384" y="2561"/>
                  </a:cubicBezTo>
                  <a:cubicBezTo>
                    <a:pt x="-188" y="1799"/>
                    <a:pt x="-92" y="1037"/>
                    <a:pt x="479" y="85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1" name="Freeform: Shape 16260">
              <a:extLst>
                <a:ext uri="{FF2B5EF4-FFF2-40B4-BE49-F238E27FC236}">
                  <a16:creationId xmlns:a16="http://schemas.microsoft.com/office/drawing/2014/main" id="{FD91AC7A-7C91-4878-EFD0-BA7EA515704D}"/>
                </a:ext>
              </a:extLst>
            </p:cNvPr>
            <p:cNvSpPr/>
            <p:nvPr/>
          </p:nvSpPr>
          <p:spPr>
            <a:xfrm>
              <a:off x="4701144" y="3137032"/>
              <a:ext cx="5265" cy="10339"/>
            </a:xfrm>
            <a:custGeom>
              <a:avLst/>
              <a:gdLst>
                <a:gd name="connsiteX0" fmla="*/ 1442 w 5265"/>
                <a:gd name="connsiteY0" fmla="*/ 10313 h 10339"/>
                <a:gd name="connsiteX1" fmla="*/ 299 w 5265"/>
                <a:gd name="connsiteY1" fmla="*/ 4693 h 10339"/>
                <a:gd name="connsiteX2" fmla="*/ 3823 w 5265"/>
                <a:gd name="connsiteY2" fmla="*/ 26 h 10339"/>
                <a:gd name="connsiteX3" fmla="*/ 4966 w 5265"/>
                <a:gd name="connsiteY3" fmla="*/ 5646 h 10339"/>
                <a:gd name="connsiteX4" fmla="*/ 1347 w 5265"/>
                <a:gd name="connsiteY4" fmla="*/ 10313 h 1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65" h="10339">
                  <a:moveTo>
                    <a:pt x="1442" y="10313"/>
                  </a:moveTo>
                  <a:cubicBezTo>
                    <a:pt x="109" y="10027"/>
                    <a:pt x="-368" y="7551"/>
                    <a:pt x="299" y="4693"/>
                  </a:cubicBezTo>
                  <a:cubicBezTo>
                    <a:pt x="966" y="1836"/>
                    <a:pt x="2585" y="-260"/>
                    <a:pt x="3823" y="26"/>
                  </a:cubicBezTo>
                  <a:cubicBezTo>
                    <a:pt x="5157" y="312"/>
                    <a:pt x="5633" y="2788"/>
                    <a:pt x="4966" y="5646"/>
                  </a:cubicBezTo>
                  <a:cubicBezTo>
                    <a:pt x="4300" y="8503"/>
                    <a:pt x="2680" y="10599"/>
                    <a:pt x="1347" y="1031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2" name="Freeform: Shape 16261">
              <a:extLst>
                <a:ext uri="{FF2B5EF4-FFF2-40B4-BE49-F238E27FC236}">
                  <a16:creationId xmlns:a16="http://schemas.microsoft.com/office/drawing/2014/main" id="{EF960358-0C29-A697-341D-D48651EC1A9E}"/>
                </a:ext>
              </a:extLst>
            </p:cNvPr>
            <p:cNvSpPr/>
            <p:nvPr/>
          </p:nvSpPr>
          <p:spPr>
            <a:xfrm>
              <a:off x="4834222" y="3139463"/>
              <a:ext cx="8996" cy="18246"/>
            </a:xfrm>
            <a:custGeom>
              <a:avLst/>
              <a:gdLst>
                <a:gd name="connsiteX0" fmla="*/ 3715 w 8996"/>
                <a:gd name="connsiteY0" fmla="*/ 15502 h 18246"/>
                <a:gd name="connsiteX1" fmla="*/ 2000 w 8996"/>
                <a:gd name="connsiteY1" fmla="*/ 17597 h 18246"/>
                <a:gd name="connsiteX2" fmla="*/ 190 w 8996"/>
                <a:gd name="connsiteY2" fmla="*/ 17312 h 18246"/>
                <a:gd name="connsiteX3" fmla="*/ 0 w 8996"/>
                <a:gd name="connsiteY3" fmla="*/ 15788 h 18246"/>
                <a:gd name="connsiteX4" fmla="*/ 1714 w 8996"/>
                <a:gd name="connsiteY4" fmla="*/ 14168 h 18246"/>
                <a:gd name="connsiteX5" fmla="*/ 3715 w 8996"/>
                <a:gd name="connsiteY5" fmla="*/ 13883 h 18246"/>
                <a:gd name="connsiteX6" fmla="*/ 4858 w 8996"/>
                <a:gd name="connsiteY6" fmla="*/ 12454 h 18246"/>
                <a:gd name="connsiteX7" fmla="*/ 1905 w 8996"/>
                <a:gd name="connsiteY7" fmla="*/ 2548 h 18246"/>
                <a:gd name="connsiteX8" fmla="*/ 3048 w 8996"/>
                <a:gd name="connsiteY8" fmla="*/ 357 h 18246"/>
                <a:gd name="connsiteX9" fmla="*/ 3715 w 8996"/>
                <a:gd name="connsiteY9" fmla="*/ 71 h 18246"/>
                <a:gd name="connsiteX10" fmla="*/ 4858 w 8996"/>
                <a:gd name="connsiteY10" fmla="*/ 643 h 18246"/>
                <a:gd name="connsiteX11" fmla="*/ 8858 w 8996"/>
                <a:gd name="connsiteY11" fmla="*/ 14168 h 18246"/>
                <a:gd name="connsiteX12" fmla="*/ 7429 w 8996"/>
                <a:gd name="connsiteY12" fmla="*/ 15407 h 18246"/>
                <a:gd name="connsiteX13" fmla="*/ 6382 w 8996"/>
                <a:gd name="connsiteY13" fmla="*/ 15026 h 18246"/>
                <a:gd name="connsiteX14" fmla="*/ 3810 w 8996"/>
                <a:gd name="connsiteY14" fmla="*/ 15692 h 1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96" h="18246">
                  <a:moveTo>
                    <a:pt x="3715" y="15502"/>
                  </a:moveTo>
                  <a:lnTo>
                    <a:pt x="2000" y="17597"/>
                  </a:lnTo>
                  <a:cubicBezTo>
                    <a:pt x="1238" y="18550"/>
                    <a:pt x="571" y="18455"/>
                    <a:pt x="190" y="17312"/>
                  </a:cubicBezTo>
                  <a:cubicBezTo>
                    <a:pt x="0" y="16835"/>
                    <a:pt x="0" y="16359"/>
                    <a:pt x="0" y="15788"/>
                  </a:cubicBezTo>
                  <a:cubicBezTo>
                    <a:pt x="0" y="15121"/>
                    <a:pt x="571" y="14549"/>
                    <a:pt x="1714" y="14168"/>
                  </a:cubicBezTo>
                  <a:cubicBezTo>
                    <a:pt x="2096" y="13978"/>
                    <a:pt x="2857" y="13883"/>
                    <a:pt x="3715" y="13883"/>
                  </a:cubicBezTo>
                  <a:cubicBezTo>
                    <a:pt x="4763" y="13883"/>
                    <a:pt x="5144" y="13406"/>
                    <a:pt x="4858" y="12454"/>
                  </a:cubicBezTo>
                  <a:lnTo>
                    <a:pt x="1905" y="2548"/>
                  </a:lnTo>
                  <a:cubicBezTo>
                    <a:pt x="1619" y="1691"/>
                    <a:pt x="2096" y="738"/>
                    <a:pt x="3048" y="357"/>
                  </a:cubicBezTo>
                  <a:lnTo>
                    <a:pt x="3715" y="71"/>
                  </a:lnTo>
                  <a:cubicBezTo>
                    <a:pt x="4286" y="-119"/>
                    <a:pt x="4667" y="71"/>
                    <a:pt x="4858" y="643"/>
                  </a:cubicBezTo>
                  <a:lnTo>
                    <a:pt x="8858" y="14168"/>
                  </a:lnTo>
                  <a:cubicBezTo>
                    <a:pt x="9239" y="15502"/>
                    <a:pt x="8858" y="15883"/>
                    <a:pt x="7429" y="15407"/>
                  </a:cubicBezTo>
                  <a:lnTo>
                    <a:pt x="6382" y="15026"/>
                  </a:lnTo>
                  <a:cubicBezTo>
                    <a:pt x="5334" y="14645"/>
                    <a:pt x="4477" y="14835"/>
                    <a:pt x="3810" y="1569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3" name="Freeform: Shape 16262">
              <a:extLst>
                <a:ext uri="{FF2B5EF4-FFF2-40B4-BE49-F238E27FC236}">
                  <a16:creationId xmlns:a16="http://schemas.microsoft.com/office/drawing/2014/main" id="{337BF28A-BB13-7755-492A-50563CD6E1D9}"/>
                </a:ext>
              </a:extLst>
            </p:cNvPr>
            <p:cNvSpPr/>
            <p:nvPr/>
          </p:nvSpPr>
          <p:spPr>
            <a:xfrm>
              <a:off x="4851950" y="3139654"/>
              <a:ext cx="1540" cy="2119"/>
            </a:xfrm>
            <a:custGeom>
              <a:avLst/>
              <a:gdLst>
                <a:gd name="connsiteX0" fmla="*/ 180 w 1540"/>
                <a:gd name="connsiteY0" fmla="*/ 357 h 2119"/>
                <a:gd name="connsiteX1" fmla="*/ 1227 w 1540"/>
                <a:gd name="connsiteY1" fmla="*/ 357 h 2119"/>
                <a:gd name="connsiteX2" fmla="*/ 1132 w 1540"/>
                <a:gd name="connsiteY2" fmla="*/ 1976 h 2119"/>
                <a:gd name="connsiteX3" fmla="*/ 370 w 1540"/>
                <a:gd name="connsiteY3" fmla="*/ 1976 h 2119"/>
                <a:gd name="connsiteX4" fmla="*/ 275 w 1540"/>
                <a:gd name="connsiteY4" fmla="*/ 452 h 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0" h="2119">
                  <a:moveTo>
                    <a:pt x="180" y="357"/>
                  </a:moveTo>
                  <a:cubicBezTo>
                    <a:pt x="465" y="-119"/>
                    <a:pt x="751" y="-119"/>
                    <a:pt x="1227" y="357"/>
                  </a:cubicBezTo>
                  <a:cubicBezTo>
                    <a:pt x="1704" y="833"/>
                    <a:pt x="1608" y="1310"/>
                    <a:pt x="1132" y="1976"/>
                  </a:cubicBezTo>
                  <a:cubicBezTo>
                    <a:pt x="941" y="2167"/>
                    <a:pt x="561" y="2167"/>
                    <a:pt x="370" y="1976"/>
                  </a:cubicBezTo>
                  <a:cubicBezTo>
                    <a:pt x="-106" y="1595"/>
                    <a:pt x="-106" y="1119"/>
                    <a:pt x="275" y="452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4" name="Freeform: Shape 16263">
              <a:extLst>
                <a:ext uri="{FF2B5EF4-FFF2-40B4-BE49-F238E27FC236}">
                  <a16:creationId xmlns:a16="http://schemas.microsoft.com/office/drawing/2014/main" id="{0D821D0C-F889-5C7F-FCC9-AC3606523D56}"/>
                </a:ext>
              </a:extLst>
            </p:cNvPr>
            <p:cNvSpPr/>
            <p:nvPr/>
          </p:nvSpPr>
          <p:spPr>
            <a:xfrm>
              <a:off x="4859597" y="3139999"/>
              <a:ext cx="5212" cy="4856"/>
            </a:xfrm>
            <a:custGeom>
              <a:avLst/>
              <a:gdLst>
                <a:gd name="connsiteX0" fmla="*/ 5105 w 5212"/>
                <a:gd name="connsiteY0" fmla="*/ 1536 h 4856"/>
                <a:gd name="connsiteX1" fmla="*/ 3676 w 5212"/>
                <a:gd name="connsiteY1" fmla="*/ 4489 h 4856"/>
                <a:gd name="connsiteX2" fmla="*/ 914 w 5212"/>
                <a:gd name="connsiteY2" fmla="*/ 4203 h 4856"/>
                <a:gd name="connsiteX3" fmla="*/ 57 w 5212"/>
                <a:gd name="connsiteY3" fmla="*/ 1345 h 4856"/>
                <a:gd name="connsiteX4" fmla="*/ 1867 w 5212"/>
                <a:gd name="connsiteY4" fmla="*/ 12 h 4856"/>
                <a:gd name="connsiteX5" fmla="*/ 4153 w 5212"/>
                <a:gd name="connsiteY5" fmla="*/ 202 h 4856"/>
                <a:gd name="connsiteX6" fmla="*/ 5201 w 5212"/>
                <a:gd name="connsiteY6" fmla="*/ 1536 h 4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2" h="4856">
                  <a:moveTo>
                    <a:pt x="5105" y="1536"/>
                  </a:moveTo>
                  <a:cubicBezTo>
                    <a:pt x="4724" y="3155"/>
                    <a:pt x="4248" y="4108"/>
                    <a:pt x="3676" y="4489"/>
                  </a:cubicBezTo>
                  <a:cubicBezTo>
                    <a:pt x="2819" y="5060"/>
                    <a:pt x="1581" y="4965"/>
                    <a:pt x="914" y="4203"/>
                  </a:cubicBezTo>
                  <a:cubicBezTo>
                    <a:pt x="152" y="3441"/>
                    <a:pt x="-133" y="2488"/>
                    <a:pt x="57" y="1345"/>
                  </a:cubicBezTo>
                  <a:cubicBezTo>
                    <a:pt x="248" y="393"/>
                    <a:pt x="819" y="-83"/>
                    <a:pt x="1867" y="12"/>
                  </a:cubicBezTo>
                  <a:lnTo>
                    <a:pt x="4153" y="202"/>
                  </a:lnTo>
                  <a:cubicBezTo>
                    <a:pt x="4820" y="202"/>
                    <a:pt x="5296" y="869"/>
                    <a:pt x="5201" y="153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5" name="Freeform: Shape 16264">
              <a:extLst>
                <a:ext uri="{FF2B5EF4-FFF2-40B4-BE49-F238E27FC236}">
                  <a16:creationId xmlns:a16="http://schemas.microsoft.com/office/drawing/2014/main" id="{25AB2EE7-D852-3350-99B0-3D3064F15309}"/>
                </a:ext>
              </a:extLst>
            </p:cNvPr>
            <p:cNvSpPr/>
            <p:nvPr/>
          </p:nvSpPr>
          <p:spPr>
            <a:xfrm>
              <a:off x="4892765" y="3142517"/>
              <a:ext cx="2358" cy="2008"/>
            </a:xfrm>
            <a:custGeom>
              <a:avLst/>
              <a:gdLst>
                <a:gd name="connsiteX0" fmla="*/ 2227 w 2358"/>
                <a:gd name="connsiteY0" fmla="*/ 1971 h 2008"/>
                <a:gd name="connsiteX1" fmla="*/ 608 w 2358"/>
                <a:gd name="connsiteY1" fmla="*/ 1685 h 2008"/>
                <a:gd name="connsiteX2" fmla="*/ 131 w 2358"/>
                <a:gd name="connsiteY2" fmla="*/ 161 h 2008"/>
                <a:gd name="connsiteX3" fmla="*/ 1751 w 2358"/>
                <a:gd name="connsiteY3" fmla="*/ 446 h 2008"/>
                <a:gd name="connsiteX4" fmla="*/ 2227 w 2358"/>
                <a:gd name="connsiteY4" fmla="*/ 1971 h 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8" h="2008">
                  <a:moveTo>
                    <a:pt x="2227" y="1971"/>
                  </a:moveTo>
                  <a:cubicBezTo>
                    <a:pt x="2227" y="1971"/>
                    <a:pt x="1179" y="2161"/>
                    <a:pt x="608" y="1685"/>
                  </a:cubicBezTo>
                  <a:cubicBezTo>
                    <a:pt x="36" y="1208"/>
                    <a:pt x="-155" y="542"/>
                    <a:pt x="131" y="161"/>
                  </a:cubicBezTo>
                  <a:cubicBezTo>
                    <a:pt x="417" y="-125"/>
                    <a:pt x="1179" y="-30"/>
                    <a:pt x="1751" y="446"/>
                  </a:cubicBezTo>
                  <a:cubicBezTo>
                    <a:pt x="2322" y="923"/>
                    <a:pt x="2513" y="1589"/>
                    <a:pt x="2227" y="197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6" name="Freeform: Shape 16265">
              <a:extLst>
                <a:ext uri="{FF2B5EF4-FFF2-40B4-BE49-F238E27FC236}">
                  <a16:creationId xmlns:a16="http://schemas.microsoft.com/office/drawing/2014/main" id="{D7129FEE-170C-884F-E691-61684E5F882E}"/>
                </a:ext>
              </a:extLst>
            </p:cNvPr>
            <p:cNvSpPr/>
            <p:nvPr/>
          </p:nvSpPr>
          <p:spPr>
            <a:xfrm>
              <a:off x="4808005" y="3147441"/>
              <a:ext cx="20471" cy="42618"/>
            </a:xfrm>
            <a:custGeom>
              <a:avLst/>
              <a:gdLst>
                <a:gd name="connsiteX0" fmla="*/ 6310 w 20471"/>
                <a:gd name="connsiteY0" fmla="*/ 95 h 42618"/>
                <a:gd name="connsiteX1" fmla="*/ 8786 w 20471"/>
                <a:gd name="connsiteY1" fmla="*/ 1238 h 42618"/>
                <a:gd name="connsiteX2" fmla="*/ 16787 w 20471"/>
                <a:gd name="connsiteY2" fmla="*/ 23241 h 42618"/>
                <a:gd name="connsiteX3" fmla="*/ 19359 w 20471"/>
                <a:gd name="connsiteY3" fmla="*/ 42291 h 42618"/>
                <a:gd name="connsiteX4" fmla="*/ 18502 w 20471"/>
                <a:gd name="connsiteY4" fmla="*/ 42577 h 42618"/>
                <a:gd name="connsiteX5" fmla="*/ 8119 w 20471"/>
                <a:gd name="connsiteY5" fmla="*/ 26098 h 42618"/>
                <a:gd name="connsiteX6" fmla="*/ 118 w 20471"/>
                <a:gd name="connsiteY6" fmla="*/ 4000 h 42618"/>
                <a:gd name="connsiteX7" fmla="*/ 1357 w 20471"/>
                <a:gd name="connsiteY7" fmla="*/ 1619 h 42618"/>
                <a:gd name="connsiteX8" fmla="*/ 6310 w 20471"/>
                <a:gd name="connsiteY8" fmla="*/ 0 h 4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71" h="42618">
                  <a:moveTo>
                    <a:pt x="6310" y="95"/>
                  </a:moveTo>
                  <a:cubicBezTo>
                    <a:pt x="7357" y="-191"/>
                    <a:pt x="8405" y="286"/>
                    <a:pt x="8786" y="1238"/>
                  </a:cubicBezTo>
                  <a:lnTo>
                    <a:pt x="16787" y="23241"/>
                  </a:lnTo>
                  <a:cubicBezTo>
                    <a:pt x="20407" y="33052"/>
                    <a:pt x="21550" y="41624"/>
                    <a:pt x="19359" y="42291"/>
                  </a:cubicBezTo>
                  <a:lnTo>
                    <a:pt x="18502" y="42577"/>
                  </a:lnTo>
                  <a:cubicBezTo>
                    <a:pt x="16311" y="43243"/>
                    <a:pt x="11739" y="35909"/>
                    <a:pt x="8119" y="26098"/>
                  </a:cubicBezTo>
                  <a:lnTo>
                    <a:pt x="118" y="4000"/>
                  </a:lnTo>
                  <a:cubicBezTo>
                    <a:pt x="-263" y="3048"/>
                    <a:pt x="309" y="2000"/>
                    <a:pt x="1357" y="1619"/>
                  </a:cubicBezTo>
                  <a:lnTo>
                    <a:pt x="6310" y="0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7" name="Freeform: Shape 16266">
              <a:extLst>
                <a:ext uri="{FF2B5EF4-FFF2-40B4-BE49-F238E27FC236}">
                  <a16:creationId xmlns:a16="http://schemas.microsoft.com/office/drawing/2014/main" id="{029EAEEE-5453-723A-E271-B421963FA8F6}"/>
                </a:ext>
              </a:extLst>
            </p:cNvPr>
            <p:cNvSpPr/>
            <p:nvPr/>
          </p:nvSpPr>
          <p:spPr>
            <a:xfrm>
              <a:off x="4848059" y="3148109"/>
              <a:ext cx="6807" cy="6187"/>
            </a:xfrm>
            <a:custGeom>
              <a:avLst/>
              <a:gdLst>
                <a:gd name="connsiteX0" fmla="*/ 6642 w 6807"/>
                <a:gd name="connsiteY0" fmla="*/ 5999 h 6187"/>
                <a:gd name="connsiteX1" fmla="*/ 2356 w 6807"/>
                <a:gd name="connsiteY1" fmla="*/ 4189 h 6187"/>
                <a:gd name="connsiteX2" fmla="*/ 165 w 6807"/>
                <a:gd name="connsiteY2" fmla="*/ 189 h 6187"/>
                <a:gd name="connsiteX3" fmla="*/ 4452 w 6807"/>
                <a:gd name="connsiteY3" fmla="*/ 1998 h 6187"/>
                <a:gd name="connsiteX4" fmla="*/ 6642 w 6807"/>
                <a:gd name="connsiteY4" fmla="*/ 5999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" h="6187">
                  <a:moveTo>
                    <a:pt x="6642" y="5999"/>
                  </a:moveTo>
                  <a:cubicBezTo>
                    <a:pt x="6071" y="6570"/>
                    <a:pt x="4166" y="5808"/>
                    <a:pt x="2356" y="4189"/>
                  </a:cubicBezTo>
                  <a:cubicBezTo>
                    <a:pt x="546" y="2570"/>
                    <a:pt x="-406" y="855"/>
                    <a:pt x="165" y="189"/>
                  </a:cubicBezTo>
                  <a:cubicBezTo>
                    <a:pt x="737" y="-383"/>
                    <a:pt x="2642" y="379"/>
                    <a:pt x="4452" y="1998"/>
                  </a:cubicBezTo>
                  <a:cubicBezTo>
                    <a:pt x="6262" y="3618"/>
                    <a:pt x="7214" y="5332"/>
                    <a:pt x="6642" y="5999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8" name="Freeform: Shape 16267">
              <a:extLst>
                <a:ext uri="{FF2B5EF4-FFF2-40B4-BE49-F238E27FC236}">
                  <a16:creationId xmlns:a16="http://schemas.microsoft.com/office/drawing/2014/main" id="{73481828-05ED-4B81-7DA2-C2A4CACD7E1D}"/>
                </a:ext>
              </a:extLst>
            </p:cNvPr>
            <p:cNvSpPr/>
            <p:nvPr/>
          </p:nvSpPr>
          <p:spPr>
            <a:xfrm>
              <a:off x="4863926" y="3148393"/>
              <a:ext cx="6452" cy="6572"/>
            </a:xfrm>
            <a:custGeom>
              <a:avLst/>
              <a:gdLst>
                <a:gd name="connsiteX0" fmla="*/ 110 w 6452"/>
                <a:gd name="connsiteY0" fmla="*/ 0 h 6572"/>
                <a:gd name="connsiteX1" fmla="*/ 5444 w 6452"/>
                <a:gd name="connsiteY1" fmla="*/ 2000 h 6572"/>
                <a:gd name="connsiteX2" fmla="*/ 6396 w 6452"/>
                <a:gd name="connsiteY2" fmla="*/ 3905 h 6572"/>
                <a:gd name="connsiteX3" fmla="*/ 5062 w 6452"/>
                <a:gd name="connsiteY3" fmla="*/ 5715 h 6572"/>
                <a:gd name="connsiteX4" fmla="*/ 2967 w 6452"/>
                <a:gd name="connsiteY4" fmla="*/ 6572 h 6572"/>
                <a:gd name="connsiteX5" fmla="*/ 1157 w 6452"/>
                <a:gd name="connsiteY5" fmla="*/ 5334 h 6572"/>
                <a:gd name="connsiteX6" fmla="*/ 14 w 6452"/>
                <a:gd name="connsiteY6" fmla="*/ 0 h 6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52" h="6572">
                  <a:moveTo>
                    <a:pt x="110" y="0"/>
                  </a:moveTo>
                  <a:cubicBezTo>
                    <a:pt x="110" y="0"/>
                    <a:pt x="2014" y="572"/>
                    <a:pt x="5444" y="2000"/>
                  </a:cubicBezTo>
                  <a:cubicBezTo>
                    <a:pt x="6301" y="2381"/>
                    <a:pt x="6587" y="2953"/>
                    <a:pt x="6396" y="3905"/>
                  </a:cubicBezTo>
                  <a:cubicBezTo>
                    <a:pt x="6205" y="4572"/>
                    <a:pt x="5729" y="5239"/>
                    <a:pt x="5062" y="5715"/>
                  </a:cubicBezTo>
                  <a:cubicBezTo>
                    <a:pt x="4396" y="6191"/>
                    <a:pt x="3729" y="6477"/>
                    <a:pt x="2967" y="6572"/>
                  </a:cubicBezTo>
                  <a:cubicBezTo>
                    <a:pt x="2014" y="6572"/>
                    <a:pt x="1443" y="6287"/>
                    <a:pt x="1157" y="5334"/>
                  </a:cubicBezTo>
                  <a:cubicBezTo>
                    <a:pt x="300" y="1810"/>
                    <a:pt x="-81" y="95"/>
                    <a:pt x="14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69" name="Freeform: Shape 16268">
              <a:extLst>
                <a:ext uri="{FF2B5EF4-FFF2-40B4-BE49-F238E27FC236}">
                  <a16:creationId xmlns:a16="http://schemas.microsoft.com/office/drawing/2014/main" id="{652BACFE-FA53-EBE0-9A26-AFA2A5DE3309}"/>
                </a:ext>
              </a:extLst>
            </p:cNvPr>
            <p:cNvSpPr/>
            <p:nvPr/>
          </p:nvSpPr>
          <p:spPr>
            <a:xfrm>
              <a:off x="4891991" y="3149756"/>
              <a:ext cx="6762" cy="7275"/>
            </a:xfrm>
            <a:custGeom>
              <a:avLst/>
              <a:gdLst>
                <a:gd name="connsiteX0" fmla="*/ 1000 w 6762"/>
                <a:gd name="connsiteY0" fmla="*/ 6924 h 7275"/>
                <a:gd name="connsiteX1" fmla="*/ 1000 w 6762"/>
                <a:gd name="connsiteY1" fmla="*/ 2066 h 7275"/>
                <a:gd name="connsiteX2" fmla="*/ 5763 w 6762"/>
                <a:gd name="connsiteY2" fmla="*/ 352 h 7275"/>
                <a:gd name="connsiteX3" fmla="*/ 5763 w 6762"/>
                <a:gd name="connsiteY3" fmla="*/ 5209 h 7275"/>
                <a:gd name="connsiteX4" fmla="*/ 1000 w 6762"/>
                <a:gd name="connsiteY4" fmla="*/ 6924 h 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62" h="7275">
                  <a:moveTo>
                    <a:pt x="1000" y="6924"/>
                  </a:moveTo>
                  <a:cubicBezTo>
                    <a:pt x="-333" y="6067"/>
                    <a:pt x="-333" y="3876"/>
                    <a:pt x="1000" y="2066"/>
                  </a:cubicBezTo>
                  <a:cubicBezTo>
                    <a:pt x="2334" y="257"/>
                    <a:pt x="4429" y="-505"/>
                    <a:pt x="5763" y="352"/>
                  </a:cubicBezTo>
                  <a:cubicBezTo>
                    <a:pt x="7096" y="1209"/>
                    <a:pt x="7096" y="3400"/>
                    <a:pt x="5763" y="5209"/>
                  </a:cubicBezTo>
                  <a:cubicBezTo>
                    <a:pt x="4429" y="7019"/>
                    <a:pt x="2334" y="7781"/>
                    <a:pt x="1000" y="692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0" name="Freeform: Shape 16269">
              <a:extLst>
                <a:ext uri="{FF2B5EF4-FFF2-40B4-BE49-F238E27FC236}">
                  <a16:creationId xmlns:a16="http://schemas.microsoft.com/office/drawing/2014/main" id="{5810DC64-0CF3-2311-C972-3D93E888DCEA}"/>
                </a:ext>
              </a:extLst>
            </p:cNvPr>
            <p:cNvSpPr/>
            <p:nvPr/>
          </p:nvSpPr>
          <p:spPr>
            <a:xfrm>
              <a:off x="4797290" y="3156263"/>
              <a:ext cx="18429" cy="37790"/>
            </a:xfrm>
            <a:custGeom>
              <a:avLst/>
              <a:gdLst>
                <a:gd name="connsiteX0" fmla="*/ 18264 w 18429"/>
                <a:gd name="connsiteY0" fmla="*/ 33469 h 37790"/>
                <a:gd name="connsiteX1" fmla="*/ 16168 w 18429"/>
                <a:gd name="connsiteY1" fmla="*/ 37278 h 37790"/>
                <a:gd name="connsiteX2" fmla="*/ 14740 w 18429"/>
                <a:gd name="connsiteY2" fmla="*/ 37660 h 37790"/>
                <a:gd name="connsiteX3" fmla="*/ 10739 w 18429"/>
                <a:gd name="connsiteY3" fmla="*/ 35659 h 37790"/>
                <a:gd name="connsiteX4" fmla="*/ 166 w 18429"/>
                <a:gd name="connsiteY4" fmla="*/ 4417 h 37790"/>
                <a:gd name="connsiteX5" fmla="*/ 2262 w 18429"/>
                <a:gd name="connsiteY5" fmla="*/ 607 h 37790"/>
                <a:gd name="connsiteX6" fmla="*/ 3690 w 18429"/>
                <a:gd name="connsiteY6" fmla="*/ 131 h 37790"/>
                <a:gd name="connsiteX7" fmla="*/ 7691 w 18429"/>
                <a:gd name="connsiteY7" fmla="*/ 2131 h 37790"/>
                <a:gd name="connsiteX8" fmla="*/ 18264 w 18429"/>
                <a:gd name="connsiteY8" fmla="*/ 33373 h 3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29" h="37790">
                  <a:moveTo>
                    <a:pt x="18264" y="33469"/>
                  </a:moveTo>
                  <a:cubicBezTo>
                    <a:pt x="18835" y="35088"/>
                    <a:pt x="17883" y="36802"/>
                    <a:pt x="16168" y="37278"/>
                  </a:cubicBezTo>
                  <a:lnTo>
                    <a:pt x="14740" y="37660"/>
                  </a:lnTo>
                  <a:cubicBezTo>
                    <a:pt x="13025" y="38136"/>
                    <a:pt x="11310" y="37278"/>
                    <a:pt x="10739" y="35659"/>
                  </a:cubicBezTo>
                  <a:lnTo>
                    <a:pt x="166" y="4417"/>
                  </a:lnTo>
                  <a:cubicBezTo>
                    <a:pt x="-405" y="2798"/>
                    <a:pt x="547" y="1083"/>
                    <a:pt x="2262" y="607"/>
                  </a:cubicBezTo>
                  <a:lnTo>
                    <a:pt x="3690" y="131"/>
                  </a:lnTo>
                  <a:cubicBezTo>
                    <a:pt x="5310" y="-345"/>
                    <a:pt x="7119" y="512"/>
                    <a:pt x="7691" y="2131"/>
                  </a:cubicBezTo>
                  <a:lnTo>
                    <a:pt x="18264" y="33373"/>
                  </a:ln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1" name="Freeform: Shape 16270">
              <a:extLst>
                <a:ext uri="{FF2B5EF4-FFF2-40B4-BE49-F238E27FC236}">
                  <a16:creationId xmlns:a16="http://schemas.microsoft.com/office/drawing/2014/main" id="{1E85EB67-29AB-6327-DC39-553381A10C5D}"/>
                </a:ext>
              </a:extLst>
            </p:cNvPr>
            <p:cNvSpPr/>
            <p:nvPr/>
          </p:nvSpPr>
          <p:spPr>
            <a:xfrm>
              <a:off x="4841603" y="3156821"/>
              <a:ext cx="6383" cy="14099"/>
            </a:xfrm>
            <a:custGeom>
              <a:avLst/>
              <a:gdLst>
                <a:gd name="connsiteX0" fmla="*/ 6335 w 6383"/>
                <a:gd name="connsiteY0" fmla="*/ 12432 h 14099"/>
                <a:gd name="connsiteX1" fmla="*/ 5382 w 6383"/>
                <a:gd name="connsiteY1" fmla="*/ 14051 h 14099"/>
                <a:gd name="connsiteX2" fmla="*/ 5287 w 6383"/>
                <a:gd name="connsiteY2" fmla="*/ 14051 h 14099"/>
                <a:gd name="connsiteX3" fmla="*/ 3573 w 6383"/>
                <a:gd name="connsiteY3" fmla="*/ 13194 h 14099"/>
                <a:gd name="connsiteX4" fmla="*/ 49 w 6383"/>
                <a:gd name="connsiteY4" fmla="*/ 1668 h 14099"/>
                <a:gd name="connsiteX5" fmla="*/ 1001 w 6383"/>
                <a:gd name="connsiteY5" fmla="*/ 49 h 14099"/>
                <a:gd name="connsiteX6" fmla="*/ 1096 w 6383"/>
                <a:gd name="connsiteY6" fmla="*/ 49 h 14099"/>
                <a:gd name="connsiteX7" fmla="*/ 2811 w 6383"/>
                <a:gd name="connsiteY7" fmla="*/ 906 h 14099"/>
                <a:gd name="connsiteX8" fmla="*/ 6335 w 6383"/>
                <a:gd name="connsiteY8" fmla="*/ 12432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83" h="14099">
                  <a:moveTo>
                    <a:pt x="6335" y="12432"/>
                  </a:moveTo>
                  <a:cubicBezTo>
                    <a:pt x="6525" y="13098"/>
                    <a:pt x="6145" y="13860"/>
                    <a:pt x="5382" y="14051"/>
                  </a:cubicBezTo>
                  <a:lnTo>
                    <a:pt x="5287" y="14051"/>
                  </a:lnTo>
                  <a:cubicBezTo>
                    <a:pt x="4525" y="14241"/>
                    <a:pt x="3763" y="13860"/>
                    <a:pt x="3573" y="13194"/>
                  </a:cubicBezTo>
                  <a:lnTo>
                    <a:pt x="49" y="1668"/>
                  </a:lnTo>
                  <a:cubicBezTo>
                    <a:pt x="-142" y="1002"/>
                    <a:pt x="239" y="240"/>
                    <a:pt x="1001" y="49"/>
                  </a:cubicBezTo>
                  <a:lnTo>
                    <a:pt x="1096" y="49"/>
                  </a:lnTo>
                  <a:cubicBezTo>
                    <a:pt x="1858" y="-141"/>
                    <a:pt x="2525" y="240"/>
                    <a:pt x="2811" y="906"/>
                  </a:cubicBezTo>
                  <a:lnTo>
                    <a:pt x="6335" y="12432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2" name="Freeform: Shape 16271">
              <a:extLst>
                <a:ext uri="{FF2B5EF4-FFF2-40B4-BE49-F238E27FC236}">
                  <a16:creationId xmlns:a16="http://schemas.microsoft.com/office/drawing/2014/main" id="{9B06922E-F932-A3B6-8258-3CBDD3ECB54D}"/>
                </a:ext>
              </a:extLst>
            </p:cNvPr>
            <p:cNvSpPr/>
            <p:nvPr/>
          </p:nvSpPr>
          <p:spPr>
            <a:xfrm>
              <a:off x="4867522" y="3157537"/>
              <a:ext cx="2540" cy="1714"/>
            </a:xfrm>
            <a:custGeom>
              <a:avLst/>
              <a:gdLst>
                <a:gd name="connsiteX0" fmla="*/ 514 w 2540"/>
                <a:gd name="connsiteY0" fmla="*/ 0 h 1714"/>
                <a:gd name="connsiteX1" fmla="*/ 1657 w 2540"/>
                <a:gd name="connsiteY1" fmla="*/ 191 h 1714"/>
                <a:gd name="connsiteX2" fmla="*/ 1181 w 2540"/>
                <a:gd name="connsiteY2" fmla="*/ 1714 h 1714"/>
                <a:gd name="connsiteX3" fmla="*/ 229 w 2540"/>
                <a:gd name="connsiteY3" fmla="*/ 1143 h 1714"/>
                <a:gd name="connsiteX4" fmla="*/ 514 w 2540"/>
                <a:gd name="connsiteY4" fmla="*/ 95 h 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0" h="1714">
                  <a:moveTo>
                    <a:pt x="514" y="0"/>
                  </a:moveTo>
                  <a:cubicBezTo>
                    <a:pt x="514" y="0"/>
                    <a:pt x="1181" y="0"/>
                    <a:pt x="1657" y="191"/>
                  </a:cubicBezTo>
                  <a:cubicBezTo>
                    <a:pt x="2991" y="953"/>
                    <a:pt x="2800" y="1429"/>
                    <a:pt x="1181" y="1714"/>
                  </a:cubicBezTo>
                  <a:cubicBezTo>
                    <a:pt x="895" y="1714"/>
                    <a:pt x="610" y="1524"/>
                    <a:pt x="229" y="1143"/>
                  </a:cubicBezTo>
                  <a:cubicBezTo>
                    <a:pt x="-152" y="667"/>
                    <a:pt x="-57" y="286"/>
                    <a:pt x="514" y="95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3" name="Freeform: Shape 16272">
              <a:extLst>
                <a:ext uri="{FF2B5EF4-FFF2-40B4-BE49-F238E27FC236}">
                  <a16:creationId xmlns:a16="http://schemas.microsoft.com/office/drawing/2014/main" id="{A5769A0D-FE58-F136-290E-DB458E7DCFD7}"/>
                </a:ext>
              </a:extLst>
            </p:cNvPr>
            <p:cNvSpPr/>
            <p:nvPr/>
          </p:nvSpPr>
          <p:spPr>
            <a:xfrm>
              <a:off x="4883069" y="3159218"/>
              <a:ext cx="5403" cy="4243"/>
            </a:xfrm>
            <a:custGeom>
              <a:avLst/>
              <a:gdLst>
                <a:gd name="connsiteX0" fmla="*/ 1445 w 5403"/>
                <a:gd name="connsiteY0" fmla="*/ 129 h 4243"/>
                <a:gd name="connsiteX1" fmla="*/ 4875 w 5403"/>
                <a:gd name="connsiteY1" fmla="*/ 2034 h 4243"/>
                <a:gd name="connsiteX2" fmla="*/ 3160 w 5403"/>
                <a:gd name="connsiteY2" fmla="*/ 4034 h 4243"/>
                <a:gd name="connsiteX3" fmla="*/ 112 w 5403"/>
                <a:gd name="connsiteY3" fmla="*/ 700 h 4243"/>
                <a:gd name="connsiteX4" fmla="*/ 1445 w 5403"/>
                <a:gd name="connsiteY4" fmla="*/ 129 h 4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3" h="4243">
                  <a:moveTo>
                    <a:pt x="1445" y="129"/>
                  </a:moveTo>
                  <a:cubicBezTo>
                    <a:pt x="3541" y="1081"/>
                    <a:pt x="4684" y="1748"/>
                    <a:pt x="4875" y="2034"/>
                  </a:cubicBezTo>
                  <a:cubicBezTo>
                    <a:pt x="5922" y="4034"/>
                    <a:pt x="5446" y="4605"/>
                    <a:pt x="3160" y="4034"/>
                  </a:cubicBezTo>
                  <a:cubicBezTo>
                    <a:pt x="684" y="3367"/>
                    <a:pt x="-364" y="2224"/>
                    <a:pt x="112" y="700"/>
                  </a:cubicBezTo>
                  <a:cubicBezTo>
                    <a:pt x="302" y="33"/>
                    <a:pt x="779" y="-157"/>
                    <a:pt x="1445" y="129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4" name="Freeform: Shape 16273">
              <a:extLst>
                <a:ext uri="{FF2B5EF4-FFF2-40B4-BE49-F238E27FC236}">
                  <a16:creationId xmlns:a16="http://schemas.microsoft.com/office/drawing/2014/main" id="{E20B8647-6A37-5E0C-CF0B-3FB44D81F53F}"/>
                </a:ext>
              </a:extLst>
            </p:cNvPr>
            <p:cNvSpPr/>
            <p:nvPr/>
          </p:nvSpPr>
          <p:spPr>
            <a:xfrm>
              <a:off x="4870139" y="3161066"/>
              <a:ext cx="7217" cy="11588"/>
            </a:xfrm>
            <a:custGeom>
              <a:avLst/>
              <a:gdLst>
                <a:gd name="connsiteX0" fmla="*/ 5707 w 7217"/>
                <a:gd name="connsiteY0" fmla="*/ 11521 h 11588"/>
                <a:gd name="connsiteX1" fmla="*/ 659 w 7217"/>
                <a:gd name="connsiteY1" fmla="*/ 6758 h 11588"/>
                <a:gd name="connsiteX2" fmla="*/ 1516 w 7217"/>
                <a:gd name="connsiteY2" fmla="*/ 91 h 11588"/>
                <a:gd name="connsiteX3" fmla="*/ 6564 w 7217"/>
                <a:gd name="connsiteY3" fmla="*/ 4853 h 11588"/>
                <a:gd name="connsiteX4" fmla="*/ 5612 w 7217"/>
                <a:gd name="connsiteY4" fmla="*/ 11521 h 1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7" h="11588">
                  <a:moveTo>
                    <a:pt x="5707" y="11521"/>
                  </a:moveTo>
                  <a:cubicBezTo>
                    <a:pt x="4088" y="11997"/>
                    <a:pt x="1802" y="9902"/>
                    <a:pt x="659" y="6758"/>
                  </a:cubicBezTo>
                  <a:cubicBezTo>
                    <a:pt x="-484" y="3615"/>
                    <a:pt x="-103" y="662"/>
                    <a:pt x="1516" y="91"/>
                  </a:cubicBezTo>
                  <a:cubicBezTo>
                    <a:pt x="3135" y="-481"/>
                    <a:pt x="5421" y="1710"/>
                    <a:pt x="6564" y="4853"/>
                  </a:cubicBezTo>
                  <a:cubicBezTo>
                    <a:pt x="7707" y="7997"/>
                    <a:pt x="7326" y="10949"/>
                    <a:pt x="5612" y="11521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5" name="Freeform: Shape 16274">
              <a:extLst>
                <a:ext uri="{FF2B5EF4-FFF2-40B4-BE49-F238E27FC236}">
                  <a16:creationId xmlns:a16="http://schemas.microsoft.com/office/drawing/2014/main" id="{7E82E30D-C2A4-89BF-20DA-A84BFF2E13A5}"/>
                </a:ext>
              </a:extLst>
            </p:cNvPr>
            <p:cNvSpPr/>
            <p:nvPr/>
          </p:nvSpPr>
          <p:spPr>
            <a:xfrm>
              <a:off x="4835711" y="3162599"/>
              <a:ext cx="2302" cy="3298"/>
            </a:xfrm>
            <a:custGeom>
              <a:avLst/>
              <a:gdLst>
                <a:gd name="connsiteX0" fmla="*/ 1846 w 2302"/>
                <a:gd name="connsiteY0" fmla="*/ 3034 h 3298"/>
                <a:gd name="connsiteX1" fmla="*/ 321 w 2302"/>
                <a:gd name="connsiteY1" fmla="*/ 2653 h 3298"/>
                <a:gd name="connsiteX2" fmla="*/ 36 w 2302"/>
                <a:gd name="connsiteY2" fmla="*/ 653 h 3298"/>
                <a:gd name="connsiteX3" fmla="*/ 1274 w 2302"/>
                <a:gd name="connsiteY3" fmla="*/ 367 h 3298"/>
                <a:gd name="connsiteX4" fmla="*/ 1846 w 2302"/>
                <a:gd name="connsiteY4" fmla="*/ 3034 h 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" h="3298">
                  <a:moveTo>
                    <a:pt x="1846" y="3034"/>
                  </a:moveTo>
                  <a:cubicBezTo>
                    <a:pt x="1369" y="3511"/>
                    <a:pt x="512" y="3320"/>
                    <a:pt x="321" y="2653"/>
                  </a:cubicBezTo>
                  <a:cubicBezTo>
                    <a:pt x="36" y="1796"/>
                    <a:pt x="-60" y="1129"/>
                    <a:pt x="36" y="653"/>
                  </a:cubicBezTo>
                  <a:cubicBezTo>
                    <a:pt x="226" y="-109"/>
                    <a:pt x="607" y="-204"/>
                    <a:pt x="1274" y="367"/>
                  </a:cubicBezTo>
                  <a:cubicBezTo>
                    <a:pt x="2417" y="1415"/>
                    <a:pt x="2607" y="2368"/>
                    <a:pt x="1846" y="3034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6" name="Freeform: Shape 16275">
              <a:extLst>
                <a:ext uri="{FF2B5EF4-FFF2-40B4-BE49-F238E27FC236}">
                  <a16:creationId xmlns:a16="http://schemas.microsoft.com/office/drawing/2014/main" id="{89682C34-40D1-4425-CF37-429377112EF9}"/>
                </a:ext>
              </a:extLst>
            </p:cNvPr>
            <p:cNvSpPr/>
            <p:nvPr/>
          </p:nvSpPr>
          <p:spPr>
            <a:xfrm>
              <a:off x="4852701" y="3162711"/>
              <a:ext cx="13676" cy="8565"/>
            </a:xfrm>
            <a:custGeom>
              <a:avLst/>
              <a:gdLst>
                <a:gd name="connsiteX0" fmla="*/ 3810 w 13676"/>
                <a:gd name="connsiteY0" fmla="*/ 5780 h 8565"/>
                <a:gd name="connsiteX1" fmla="*/ 2667 w 13676"/>
                <a:gd name="connsiteY1" fmla="*/ 6923 h 8565"/>
                <a:gd name="connsiteX2" fmla="*/ 476 w 13676"/>
                <a:gd name="connsiteY2" fmla="*/ 6732 h 8565"/>
                <a:gd name="connsiteX3" fmla="*/ 0 w 13676"/>
                <a:gd name="connsiteY3" fmla="*/ 5399 h 8565"/>
                <a:gd name="connsiteX4" fmla="*/ 1238 w 13676"/>
                <a:gd name="connsiteY4" fmla="*/ 4160 h 8565"/>
                <a:gd name="connsiteX5" fmla="*/ 11430 w 13676"/>
                <a:gd name="connsiteY5" fmla="*/ 446 h 8565"/>
                <a:gd name="connsiteX6" fmla="*/ 13526 w 13676"/>
                <a:gd name="connsiteY6" fmla="*/ 1208 h 8565"/>
                <a:gd name="connsiteX7" fmla="*/ 13526 w 13676"/>
                <a:gd name="connsiteY7" fmla="*/ 1875 h 8565"/>
                <a:gd name="connsiteX8" fmla="*/ 12859 w 13676"/>
                <a:gd name="connsiteY8" fmla="*/ 4446 h 8565"/>
                <a:gd name="connsiteX9" fmla="*/ 9049 w 13676"/>
                <a:gd name="connsiteY9" fmla="*/ 8066 h 8565"/>
                <a:gd name="connsiteX10" fmla="*/ 7144 w 13676"/>
                <a:gd name="connsiteY10" fmla="*/ 7685 h 8565"/>
                <a:gd name="connsiteX11" fmla="*/ 6572 w 13676"/>
                <a:gd name="connsiteY11" fmla="*/ 6351 h 8565"/>
                <a:gd name="connsiteX12" fmla="*/ 4001 w 13676"/>
                <a:gd name="connsiteY12" fmla="*/ 5875 h 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6" h="8565">
                  <a:moveTo>
                    <a:pt x="3810" y="5780"/>
                  </a:moveTo>
                  <a:lnTo>
                    <a:pt x="2667" y="6923"/>
                  </a:lnTo>
                  <a:cubicBezTo>
                    <a:pt x="2000" y="7494"/>
                    <a:pt x="953" y="7399"/>
                    <a:pt x="476" y="6732"/>
                  </a:cubicBezTo>
                  <a:cubicBezTo>
                    <a:pt x="190" y="6351"/>
                    <a:pt x="0" y="5875"/>
                    <a:pt x="0" y="5399"/>
                  </a:cubicBezTo>
                  <a:cubicBezTo>
                    <a:pt x="0" y="4542"/>
                    <a:pt x="286" y="4160"/>
                    <a:pt x="1238" y="4160"/>
                  </a:cubicBezTo>
                  <a:cubicBezTo>
                    <a:pt x="4667" y="4065"/>
                    <a:pt x="8001" y="2827"/>
                    <a:pt x="11430" y="446"/>
                  </a:cubicBezTo>
                  <a:cubicBezTo>
                    <a:pt x="12573" y="-316"/>
                    <a:pt x="13240" y="-126"/>
                    <a:pt x="13526" y="1208"/>
                  </a:cubicBezTo>
                  <a:lnTo>
                    <a:pt x="13526" y="1875"/>
                  </a:lnTo>
                  <a:cubicBezTo>
                    <a:pt x="13906" y="2922"/>
                    <a:pt x="13526" y="3779"/>
                    <a:pt x="12859" y="4446"/>
                  </a:cubicBezTo>
                  <a:lnTo>
                    <a:pt x="9049" y="8066"/>
                  </a:lnTo>
                  <a:cubicBezTo>
                    <a:pt x="8191" y="8828"/>
                    <a:pt x="7620" y="8733"/>
                    <a:pt x="7144" y="7685"/>
                  </a:cubicBezTo>
                  <a:lnTo>
                    <a:pt x="6572" y="6351"/>
                  </a:lnTo>
                  <a:cubicBezTo>
                    <a:pt x="6001" y="4922"/>
                    <a:pt x="5048" y="4827"/>
                    <a:pt x="4001" y="587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7" name="Freeform: Shape 16276">
              <a:extLst>
                <a:ext uri="{FF2B5EF4-FFF2-40B4-BE49-F238E27FC236}">
                  <a16:creationId xmlns:a16="http://schemas.microsoft.com/office/drawing/2014/main" id="{4489E742-0A8F-6988-D707-784F7C8FA36B}"/>
                </a:ext>
              </a:extLst>
            </p:cNvPr>
            <p:cNvSpPr/>
            <p:nvPr/>
          </p:nvSpPr>
          <p:spPr>
            <a:xfrm>
              <a:off x="4776348" y="3163669"/>
              <a:ext cx="21472" cy="42544"/>
            </a:xfrm>
            <a:custGeom>
              <a:avLst/>
              <a:gdLst>
                <a:gd name="connsiteX0" fmla="*/ 7297 w 21472"/>
                <a:gd name="connsiteY0" fmla="*/ 59 h 42544"/>
                <a:gd name="connsiteX1" fmla="*/ 8821 w 21472"/>
                <a:gd name="connsiteY1" fmla="*/ 726 h 42544"/>
                <a:gd name="connsiteX2" fmla="*/ 17298 w 21472"/>
                <a:gd name="connsiteY2" fmla="*/ 24824 h 42544"/>
                <a:gd name="connsiteX3" fmla="*/ 21299 w 21472"/>
                <a:gd name="connsiteY3" fmla="*/ 40635 h 42544"/>
                <a:gd name="connsiteX4" fmla="*/ 15203 w 21472"/>
                <a:gd name="connsiteY4" fmla="*/ 42540 h 42544"/>
                <a:gd name="connsiteX5" fmla="*/ 8440 w 21472"/>
                <a:gd name="connsiteY5" fmla="*/ 27681 h 42544"/>
                <a:gd name="connsiteX6" fmla="*/ 58 w 21472"/>
                <a:gd name="connsiteY6" fmla="*/ 3583 h 42544"/>
                <a:gd name="connsiteX7" fmla="*/ 820 w 21472"/>
                <a:gd name="connsiteY7" fmla="*/ 2154 h 42544"/>
                <a:gd name="connsiteX8" fmla="*/ 7392 w 21472"/>
                <a:gd name="connsiteY8" fmla="*/ 59 h 4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72" h="42544">
                  <a:moveTo>
                    <a:pt x="7297" y="59"/>
                  </a:moveTo>
                  <a:cubicBezTo>
                    <a:pt x="7868" y="-132"/>
                    <a:pt x="8630" y="154"/>
                    <a:pt x="8821" y="726"/>
                  </a:cubicBezTo>
                  <a:lnTo>
                    <a:pt x="17298" y="24824"/>
                  </a:lnTo>
                  <a:cubicBezTo>
                    <a:pt x="20251" y="33301"/>
                    <a:pt x="22061" y="40350"/>
                    <a:pt x="21299" y="40635"/>
                  </a:cubicBezTo>
                  <a:lnTo>
                    <a:pt x="15203" y="42540"/>
                  </a:lnTo>
                  <a:cubicBezTo>
                    <a:pt x="14441" y="42731"/>
                    <a:pt x="11393" y="36159"/>
                    <a:pt x="8440" y="27681"/>
                  </a:cubicBezTo>
                  <a:lnTo>
                    <a:pt x="58" y="3583"/>
                  </a:lnTo>
                  <a:cubicBezTo>
                    <a:pt x="-133" y="3012"/>
                    <a:pt x="153" y="2345"/>
                    <a:pt x="820" y="2154"/>
                  </a:cubicBezTo>
                  <a:lnTo>
                    <a:pt x="7392" y="59"/>
                  </a:ln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8" name="Freeform: Shape 16277">
              <a:extLst>
                <a:ext uri="{FF2B5EF4-FFF2-40B4-BE49-F238E27FC236}">
                  <a16:creationId xmlns:a16="http://schemas.microsoft.com/office/drawing/2014/main" id="{A02E68DC-43EA-0E33-55B3-1E60A52DB452}"/>
                </a:ext>
              </a:extLst>
            </p:cNvPr>
            <p:cNvSpPr/>
            <p:nvPr/>
          </p:nvSpPr>
          <p:spPr>
            <a:xfrm>
              <a:off x="4881865" y="3170134"/>
              <a:ext cx="2892" cy="1785"/>
            </a:xfrm>
            <a:custGeom>
              <a:avLst/>
              <a:gdLst>
                <a:gd name="connsiteX0" fmla="*/ 172 w 2892"/>
                <a:gd name="connsiteY0" fmla="*/ 643 h 1785"/>
                <a:gd name="connsiteX1" fmla="*/ 2268 w 2892"/>
                <a:gd name="connsiteY1" fmla="*/ 71 h 1785"/>
                <a:gd name="connsiteX2" fmla="*/ 2554 w 2892"/>
                <a:gd name="connsiteY2" fmla="*/ 1500 h 1785"/>
                <a:gd name="connsiteX3" fmla="*/ 268 w 2892"/>
                <a:gd name="connsiteY3" fmla="*/ 1500 h 1785"/>
                <a:gd name="connsiteX4" fmla="*/ 172 w 2892"/>
                <a:gd name="connsiteY4" fmla="*/ 738 h 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2" h="1785">
                  <a:moveTo>
                    <a:pt x="172" y="643"/>
                  </a:moveTo>
                  <a:cubicBezTo>
                    <a:pt x="839" y="71"/>
                    <a:pt x="1506" y="-119"/>
                    <a:pt x="2268" y="71"/>
                  </a:cubicBezTo>
                  <a:cubicBezTo>
                    <a:pt x="2935" y="262"/>
                    <a:pt x="3125" y="1119"/>
                    <a:pt x="2554" y="1500"/>
                  </a:cubicBezTo>
                  <a:cubicBezTo>
                    <a:pt x="1982" y="1881"/>
                    <a:pt x="1220" y="1881"/>
                    <a:pt x="268" y="1500"/>
                  </a:cubicBezTo>
                  <a:cubicBezTo>
                    <a:pt x="-18" y="1310"/>
                    <a:pt x="-113" y="929"/>
                    <a:pt x="172" y="738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79" name="Freeform: Shape 16278">
              <a:extLst>
                <a:ext uri="{FF2B5EF4-FFF2-40B4-BE49-F238E27FC236}">
                  <a16:creationId xmlns:a16="http://schemas.microsoft.com/office/drawing/2014/main" id="{A0766E9C-D014-623E-ADEB-6766DD27CA7D}"/>
                </a:ext>
              </a:extLst>
            </p:cNvPr>
            <p:cNvSpPr/>
            <p:nvPr/>
          </p:nvSpPr>
          <p:spPr>
            <a:xfrm>
              <a:off x="4756371" y="3171275"/>
              <a:ext cx="17063" cy="45145"/>
            </a:xfrm>
            <a:custGeom>
              <a:avLst/>
              <a:gdLst>
                <a:gd name="connsiteX0" fmla="*/ 13082 w 17063"/>
                <a:gd name="connsiteY0" fmla="*/ 20742 h 45145"/>
                <a:gd name="connsiteX1" fmla="*/ 12605 w 17063"/>
                <a:gd name="connsiteY1" fmla="*/ 24838 h 45145"/>
                <a:gd name="connsiteX2" fmla="*/ 12605 w 17063"/>
                <a:gd name="connsiteY2" fmla="*/ 30458 h 45145"/>
                <a:gd name="connsiteX3" fmla="*/ 16987 w 17063"/>
                <a:gd name="connsiteY3" fmla="*/ 43126 h 45145"/>
                <a:gd name="connsiteX4" fmla="*/ 16701 w 17063"/>
                <a:gd name="connsiteY4" fmla="*/ 44840 h 45145"/>
                <a:gd name="connsiteX5" fmla="*/ 14986 w 17063"/>
                <a:gd name="connsiteY5" fmla="*/ 44650 h 45145"/>
                <a:gd name="connsiteX6" fmla="*/ 6414 w 17063"/>
                <a:gd name="connsiteY6" fmla="*/ 25790 h 45145"/>
                <a:gd name="connsiteX7" fmla="*/ 32 w 17063"/>
                <a:gd name="connsiteY7" fmla="*/ 2931 h 45145"/>
                <a:gd name="connsiteX8" fmla="*/ 604 w 17063"/>
                <a:gd name="connsiteY8" fmla="*/ 1788 h 45145"/>
                <a:gd name="connsiteX9" fmla="*/ 4890 w 17063"/>
                <a:gd name="connsiteY9" fmla="*/ 73 h 45145"/>
                <a:gd name="connsiteX10" fmla="*/ 6128 w 17063"/>
                <a:gd name="connsiteY10" fmla="*/ 549 h 45145"/>
                <a:gd name="connsiteX11" fmla="*/ 8605 w 17063"/>
                <a:gd name="connsiteY11" fmla="*/ 17313 h 45145"/>
                <a:gd name="connsiteX12" fmla="*/ 8891 w 17063"/>
                <a:gd name="connsiteY12" fmla="*/ 17409 h 45145"/>
                <a:gd name="connsiteX13" fmla="*/ 9652 w 17063"/>
                <a:gd name="connsiteY13" fmla="*/ 16170 h 45145"/>
                <a:gd name="connsiteX14" fmla="*/ 11367 w 17063"/>
                <a:gd name="connsiteY14" fmla="*/ 16170 h 45145"/>
                <a:gd name="connsiteX15" fmla="*/ 13177 w 17063"/>
                <a:gd name="connsiteY15" fmla="*/ 20742 h 4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063" h="45145">
                  <a:moveTo>
                    <a:pt x="13082" y="20742"/>
                  </a:moveTo>
                  <a:lnTo>
                    <a:pt x="12605" y="24838"/>
                  </a:lnTo>
                  <a:cubicBezTo>
                    <a:pt x="12034" y="27219"/>
                    <a:pt x="12034" y="29029"/>
                    <a:pt x="12605" y="30458"/>
                  </a:cubicBezTo>
                  <a:cubicBezTo>
                    <a:pt x="14891" y="36649"/>
                    <a:pt x="16415" y="40840"/>
                    <a:pt x="16987" y="43126"/>
                  </a:cubicBezTo>
                  <a:cubicBezTo>
                    <a:pt x="17177" y="43888"/>
                    <a:pt x="16987" y="44460"/>
                    <a:pt x="16701" y="44840"/>
                  </a:cubicBezTo>
                  <a:cubicBezTo>
                    <a:pt x="16225" y="45317"/>
                    <a:pt x="15367" y="45222"/>
                    <a:pt x="14986" y="44650"/>
                  </a:cubicBezTo>
                  <a:cubicBezTo>
                    <a:pt x="11367" y="39221"/>
                    <a:pt x="8509" y="32934"/>
                    <a:pt x="6414" y="25790"/>
                  </a:cubicBezTo>
                  <a:cubicBezTo>
                    <a:pt x="5557" y="22838"/>
                    <a:pt x="3366" y="15218"/>
                    <a:pt x="32" y="2931"/>
                  </a:cubicBezTo>
                  <a:cubicBezTo>
                    <a:pt x="-63" y="2359"/>
                    <a:pt x="32" y="1978"/>
                    <a:pt x="604" y="1788"/>
                  </a:cubicBezTo>
                  <a:lnTo>
                    <a:pt x="4890" y="73"/>
                  </a:lnTo>
                  <a:cubicBezTo>
                    <a:pt x="5461" y="-118"/>
                    <a:pt x="5938" y="73"/>
                    <a:pt x="6128" y="549"/>
                  </a:cubicBezTo>
                  <a:cubicBezTo>
                    <a:pt x="8700" y="6169"/>
                    <a:pt x="9462" y="11694"/>
                    <a:pt x="8605" y="17313"/>
                  </a:cubicBezTo>
                  <a:cubicBezTo>
                    <a:pt x="8224" y="19314"/>
                    <a:pt x="8319" y="19314"/>
                    <a:pt x="8891" y="17409"/>
                  </a:cubicBezTo>
                  <a:cubicBezTo>
                    <a:pt x="8891" y="17123"/>
                    <a:pt x="9271" y="16742"/>
                    <a:pt x="9652" y="16170"/>
                  </a:cubicBezTo>
                  <a:cubicBezTo>
                    <a:pt x="10224" y="15408"/>
                    <a:pt x="10795" y="15408"/>
                    <a:pt x="11367" y="16170"/>
                  </a:cubicBezTo>
                  <a:cubicBezTo>
                    <a:pt x="12224" y="17409"/>
                    <a:pt x="12796" y="18932"/>
                    <a:pt x="13177" y="20742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0" name="Freeform: Shape 16279">
              <a:extLst>
                <a:ext uri="{FF2B5EF4-FFF2-40B4-BE49-F238E27FC236}">
                  <a16:creationId xmlns:a16="http://schemas.microsoft.com/office/drawing/2014/main" id="{32F73EF1-9E54-89EB-E189-6A5D2EA48929}"/>
                </a:ext>
              </a:extLst>
            </p:cNvPr>
            <p:cNvSpPr/>
            <p:nvPr/>
          </p:nvSpPr>
          <p:spPr>
            <a:xfrm>
              <a:off x="4847270" y="3172086"/>
              <a:ext cx="5242" cy="11287"/>
            </a:xfrm>
            <a:custGeom>
              <a:avLst/>
              <a:gdLst>
                <a:gd name="connsiteX0" fmla="*/ 4669 w 5242"/>
                <a:gd name="connsiteY0" fmla="*/ 11264 h 11287"/>
                <a:gd name="connsiteX1" fmla="*/ 1050 w 5242"/>
                <a:gd name="connsiteY1" fmla="*/ 6120 h 11287"/>
                <a:gd name="connsiteX2" fmla="*/ 573 w 5242"/>
                <a:gd name="connsiteY2" fmla="*/ 24 h 11287"/>
                <a:gd name="connsiteX3" fmla="*/ 4193 w 5242"/>
                <a:gd name="connsiteY3" fmla="*/ 5072 h 11287"/>
                <a:gd name="connsiteX4" fmla="*/ 4669 w 5242"/>
                <a:gd name="connsiteY4" fmla="*/ 11168 h 11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2" h="11287">
                  <a:moveTo>
                    <a:pt x="4669" y="11264"/>
                  </a:moveTo>
                  <a:cubicBezTo>
                    <a:pt x="3812" y="11549"/>
                    <a:pt x="2193" y="9263"/>
                    <a:pt x="1050" y="6120"/>
                  </a:cubicBezTo>
                  <a:cubicBezTo>
                    <a:pt x="-93" y="3072"/>
                    <a:pt x="-379" y="310"/>
                    <a:pt x="573" y="24"/>
                  </a:cubicBezTo>
                  <a:cubicBezTo>
                    <a:pt x="1431" y="-262"/>
                    <a:pt x="3050" y="2024"/>
                    <a:pt x="4193" y="5072"/>
                  </a:cubicBezTo>
                  <a:cubicBezTo>
                    <a:pt x="5336" y="8120"/>
                    <a:pt x="5622" y="10883"/>
                    <a:pt x="4669" y="1116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1" name="Freeform: Shape 16280">
              <a:extLst>
                <a:ext uri="{FF2B5EF4-FFF2-40B4-BE49-F238E27FC236}">
                  <a16:creationId xmlns:a16="http://schemas.microsoft.com/office/drawing/2014/main" id="{5C78EC25-2A6E-0346-6916-AE9E8EFBB519}"/>
                </a:ext>
              </a:extLst>
            </p:cNvPr>
            <p:cNvSpPr/>
            <p:nvPr/>
          </p:nvSpPr>
          <p:spPr>
            <a:xfrm>
              <a:off x="4859965" y="3173394"/>
              <a:ext cx="7155" cy="6145"/>
            </a:xfrm>
            <a:custGeom>
              <a:avLst/>
              <a:gdLst>
                <a:gd name="connsiteX0" fmla="*/ 2261 w 7155"/>
                <a:gd name="connsiteY0" fmla="*/ 2050 h 6145"/>
                <a:gd name="connsiteX1" fmla="*/ 2261 w 7155"/>
                <a:gd name="connsiteY1" fmla="*/ 1002 h 6145"/>
                <a:gd name="connsiteX2" fmla="*/ 3785 w 7155"/>
                <a:gd name="connsiteY2" fmla="*/ 431 h 6145"/>
                <a:gd name="connsiteX3" fmla="*/ 6547 w 7155"/>
                <a:gd name="connsiteY3" fmla="*/ 2431 h 6145"/>
                <a:gd name="connsiteX4" fmla="*/ 6547 w 7155"/>
                <a:gd name="connsiteY4" fmla="*/ 4336 h 6145"/>
                <a:gd name="connsiteX5" fmla="*/ 1118 w 7155"/>
                <a:gd name="connsiteY5" fmla="*/ 6145 h 6145"/>
                <a:gd name="connsiteX6" fmla="*/ 451 w 7155"/>
                <a:gd name="connsiteY6" fmla="*/ 4812 h 6145"/>
                <a:gd name="connsiteX7" fmla="*/ 1690 w 7155"/>
                <a:gd name="connsiteY7" fmla="*/ 3288 h 6145"/>
                <a:gd name="connsiteX8" fmla="*/ 2166 w 7155"/>
                <a:gd name="connsiteY8" fmla="*/ 2145 h 6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5" h="6145">
                  <a:moveTo>
                    <a:pt x="2261" y="2050"/>
                  </a:moveTo>
                  <a:lnTo>
                    <a:pt x="2261" y="1002"/>
                  </a:lnTo>
                  <a:cubicBezTo>
                    <a:pt x="2451" y="-46"/>
                    <a:pt x="2928" y="-331"/>
                    <a:pt x="3785" y="431"/>
                  </a:cubicBezTo>
                  <a:lnTo>
                    <a:pt x="6547" y="2431"/>
                  </a:lnTo>
                  <a:cubicBezTo>
                    <a:pt x="7309" y="3002"/>
                    <a:pt x="7405" y="3669"/>
                    <a:pt x="6547" y="4336"/>
                  </a:cubicBezTo>
                  <a:cubicBezTo>
                    <a:pt x="5118" y="5574"/>
                    <a:pt x="3309" y="6145"/>
                    <a:pt x="1118" y="6145"/>
                  </a:cubicBezTo>
                  <a:cubicBezTo>
                    <a:pt x="-120" y="6145"/>
                    <a:pt x="-311" y="5669"/>
                    <a:pt x="451" y="4812"/>
                  </a:cubicBezTo>
                  <a:lnTo>
                    <a:pt x="1690" y="3288"/>
                  </a:lnTo>
                  <a:cubicBezTo>
                    <a:pt x="1690" y="3288"/>
                    <a:pt x="2166" y="2621"/>
                    <a:pt x="2166" y="214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2" name="Freeform: Shape 16281">
              <a:extLst>
                <a:ext uri="{FF2B5EF4-FFF2-40B4-BE49-F238E27FC236}">
                  <a16:creationId xmlns:a16="http://schemas.microsoft.com/office/drawing/2014/main" id="{4C489CA6-75B9-D775-3BD8-A56E75C00639}"/>
                </a:ext>
              </a:extLst>
            </p:cNvPr>
            <p:cNvSpPr/>
            <p:nvPr/>
          </p:nvSpPr>
          <p:spPr>
            <a:xfrm>
              <a:off x="4841536" y="3174633"/>
              <a:ext cx="2041" cy="2479"/>
            </a:xfrm>
            <a:custGeom>
              <a:avLst/>
              <a:gdLst>
                <a:gd name="connsiteX0" fmla="*/ 1545 w 2041"/>
                <a:gd name="connsiteY0" fmla="*/ 2430 h 2479"/>
                <a:gd name="connsiteX1" fmla="*/ 116 w 2041"/>
                <a:gd name="connsiteY1" fmla="*/ 1573 h 2479"/>
                <a:gd name="connsiteX2" fmla="*/ 497 w 2041"/>
                <a:gd name="connsiteY2" fmla="*/ 49 h 2479"/>
                <a:gd name="connsiteX3" fmla="*/ 1926 w 2041"/>
                <a:gd name="connsiteY3" fmla="*/ 906 h 2479"/>
                <a:gd name="connsiteX4" fmla="*/ 1545 w 2041"/>
                <a:gd name="connsiteY4" fmla="*/ 2430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1" h="2479">
                  <a:moveTo>
                    <a:pt x="1545" y="2430"/>
                  </a:moveTo>
                  <a:cubicBezTo>
                    <a:pt x="1069" y="2621"/>
                    <a:pt x="402" y="2240"/>
                    <a:pt x="116" y="1573"/>
                  </a:cubicBezTo>
                  <a:cubicBezTo>
                    <a:pt x="-170" y="906"/>
                    <a:pt x="116" y="240"/>
                    <a:pt x="497" y="49"/>
                  </a:cubicBezTo>
                  <a:cubicBezTo>
                    <a:pt x="973" y="-141"/>
                    <a:pt x="1640" y="240"/>
                    <a:pt x="1926" y="906"/>
                  </a:cubicBezTo>
                  <a:cubicBezTo>
                    <a:pt x="2212" y="1573"/>
                    <a:pt x="1926" y="2240"/>
                    <a:pt x="1545" y="2430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3" name="Freeform: Shape 16282">
              <a:extLst>
                <a:ext uri="{FF2B5EF4-FFF2-40B4-BE49-F238E27FC236}">
                  <a16:creationId xmlns:a16="http://schemas.microsoft.com/office/drawing/2014/main" id="{F3AC3599-7E44-82F6-ADCE-5EE75602C0CD}"/>
                </a:ext>
              </a:extLst>
            </p:cNvPr>
            <p:cNvSpPr/>
            <p:nvPr/>
          </p:nvSpPr>
          <p:spPr>
            <a:xfrm>
              <a:off x="4831135" y="3174633"/>
              <a:ext cx="4405" cy="2715"/>
            </a:xfrm>
            <a:custGeom>
              <a:avLst/>
              <a:gdLst>
                <a:gd name="connsiteX0" fmla="*/ 230 w 4405"/>
                <a:gd name="connsiteY0" fmla="*/ 906 h 2715"/>
                <a:gd name="connsiteX1" fmla="*/ 4135 w 4405"/>
                <a:gd name="connsiteY1" fmla="*/ 1097 h 2715"/>
                <a:gd name="connsiteX2" fmla="*/ 3849 w 4405"/>
                <a:gd name="connsiteY2" fmla="*/ 2430 h 2715"/>
                <a:gd name="connsiteX3" fmla="*/ 1087 w 4405"/>
                <a:gd name="connsiteY3" fmla="*/ 2716 h 2715"/>
                <a:gd name="connsiteX4" fmla="*/ 230 w 4405"/>
                <a:gd name="connsiteY4" fmla="*/ 1001 h 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05" h="2715">
                  <a:moveTo>
                    <a:pt x="230" y="906"/>
                  </a:moveTo>
                  <a:cubicBezTo>
                    <a:pt x="1278" y="-332"/>
                    <a:pt x="2516" y="-332"/>
                    <a:pt x="4135" y="1097"/>
                  </a:cubicBezTo>
                  <a:cubicBezTo>
                    <a:pt x="4611" y="1478"/>
                    <a:pt x="4421" y="2240"/>
                    <a:pt x="3849" y="2430"/>
                  </a:cubicBezTo>
                  <a:cubicBezTo>
                    <a:pt x="3087" y="2621"/>
                    <a:pt x="2135" y="2716"/>
                    <a:pt x="1087" y="2716"/>
                  </a:cubicBezTo>
                  <a:cubicBezTo>
                    <a:pt x="230" y="2716"/>
                    <a:pt x="-341" y="1668"/>
                    <a:pt x="230" y="1001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4" name="Freeform: Shape 16283">
              <a:extLst>
                <a:ext uri="{FF2B5EF4-FFF2-40B4-BE49-F238E27FC236}">
                  <a16:creationId xmlns:a16="http://schemas.microsoft.com/office/drawing/2014/main" id="{7279E5EF-8104-F4B6-3B38-C56333FC8AF9}"/>
                </a:ext>
              </a:extLst>
            </p:cNvPr>
            <p:cNvSpPr/>
            <p:nvPr/>
          </p:nvSpPr>
          <p:spPr>
            <a:xfrm>
              <a:off x="4829354" y="3175248"/>
              <a:ext cx="76113" cy="123209"/>
            </a:xfrm>
            <a:custGeom>
              <a:avLst/>
              <a:gdLst>
                <a:gd name="connsiteX0" fmla="*/ 3344 w 76113"/>
                <a:gd name="connsiteY0" fmla="*/ 97732 h 123209"/>
                <a:gd name="connsiteX1" fmla="*/ 8107 w 76113"/>
                <a:gd name="connsiteY1" fmla="*/ 95065 h 123209"/>
                <a:gd name="connsiteX2" fmla="*/ 5916 w 76113"/>
                <a:gd name="connsiteY2" fmla="*/ 93446 h 123209"/>
                <a:gd name="connsiteX3" fmla="*/ 3440 w 76113"/>
                <a:gd name="connsiteY3" fmla="*/ 93160 h 123209"/>
                <a:gd name="connsiteX4" fmla="*/ 3821 w 76113"/>
                <a:gd name="connsiteY4" fmla="*/ 90969 h 123209"/>
                <a:gd name="connsiteX5" fmla="*/ 7916 w 76113"/>
                <a:gd name="connsiteY5" fmla="*/ 88969 h 123209"/>
                <a:gd name="connsiteX6" fmla="*/ 10202 w 76113"/>
                <a:gd name="connsiteY6" fmla="*/ 88017 h 123209"/>
                <a:gd name="connsiteX7" fmla="*/ 41921 w 76113"/>
                <a:gd name="connsiteY7" fmla="*/ 78111 h 123209"/>
                <a:gd name="connsiteX8" fmla="*/ 52684 w 76113"/>
                <a:gd name="connsiteY8" fmla="*/ 64966 h 123209"/>
                <a:gd name="connsiteX9" fmla="*/ 55732 w 76113"/>
                <a:gd name="connsiteY9" fmla="*/ 62299 h 123209"/>
                <a:gd name="connsiteX10" fmla="*/ 71544 w 76113"/>
                <a:gd name="connsiteY10" fmla="*/ 60108 h 123209"/>
                <a:gd name="connsiteX11" fmla="*/ 72877 w 76113"/>
                <a:gd name="connsiteY11" fmla="*/ 58108 h 123209"/>
                <a:gd name="connsiteX12" fmla="*/ 60304 w 76113"/>
                <a:gd name="connsiteY12" fmla="*/ 672 h 123209"/>
                <a:gd name="connsiteX13" fmla="*/ 62875 w 76113"/>
                <a:gd name="connsiteY13" fmla="*/ 1149 h 123209"/>
                <a:gd name="connsiteX14" fmla="*/ 63828 w 76113"/>
                <a:gd name="connsiteY14" fmla="*/ 3149 h 123209"/>
                <a:gd name="connsiteX15" fmla="*/ 72781 w 76113"/>
                <a:gd name="connsiteY15" fmla="*/ 42963 h 123209"/>
                <a:gd name="connsiteX16" fmla="*/ 75925 w 76113"/>
                <a:gd name="connsiteY16" fmla="*/ 58013 h 123209"/>
                <a:gd name="connsiteX17" fmla="*/ 74115 w 76113"/>
                <a:gd name="connsiteY17" fmla="*/ 61442 h 123209"/>
                <a:gd name="connsiteX18" fmla="*/ 56398 w 76113"/>
                <a:gd name="connsiteY18" fmla="*/ 66300 h 123209"/>
                <a:gd name="connsiteX19" fmla="*/ 54589 w 76113"/>
                <a:gd name="connsiteY19" fmla="*/ 67633 h 123209"/>
                <a:gd name="connsiteX20" fmla="*/ 52112 w 76113"/>
                <a:gd name="connsiteY20" fmla="*/ 73158 h 123209"/>
                <a:gd name="connsiteX21" fmla="*/ 46969 w 76113"/>
                <a:gd name="connsiteY21" fmla="*/ 109448 h 123209"/>
                <a:gd name="connsiteX22" fmla="*/ 42397 w 76113"/>
                <a:gd name="connsiteY22" fmla="*/ 115353 h 123209"/>
                <a:gd name="connsiteX23" fmla="*/ 34396 w 76113"/>
                <a:gd name="connsiteY23" fmla="*/ 115734 h 123209"/>
                <a:gd name="connsiteX24" fmla="*/ 32396 w 76113"/>
                <a:gd name="connsiteY24" fmla="*/ 116592 h 123209"/>
                <a:gd name="connsiteX25" fmla="*/ 29062 w 76113"/>
                <a:gd name="connsiteY25" fmla="*/ 122116 h 123209"/>
                <a:gd name="connsiteX26" fmla="*/ 25918 w 76113"/>
                <a:gd name="connsiteY26" fmla="*/ 122878 h 123209"/>
                <a:gd name="connsiteX27" fmla="*/ 11059 w 76113"/>
                <a:gd name="connsiteY27" fmla="*/ 118687 h 123209"/>
                <a:gd name="connsiteX28" fmla="*/ 8869 w 76113"/>
                <a:gd name="connsiteY28" fmla="*/ 117735 h 123209"/>
                <a:gd name="connsiteX29" fmla="*/ 1058 w 76113"/>
                <a:gd name="connsiteY29" fmla="*/ 110686 h 123209"/>
                <a:gd name="connsiteX30" fmla="*/ 106 w 76113"/>
                <a:gd name="connsiteY30" fmla="*/ 106971 h 123209"/>
                <a:gd name="connsiteX31" fmla="*/ 1534 w 76113"/>
                <a:gd name="connsiteY31" fmla="*/ 105828 h 123209"/>
                <a:gd name="connsiteX32" fmla="*/ 2297 w 76113"/>
                <a:gd name="connsiteY32" fmla="*/ 105828 h 123209"/>
                <a:gd name="connsiteX33" fmla="*/ 3440 w 76113"/>
                <a:gd name="connsiteY33" fmla="*/ 107067 h 123209"/>
                <a:gd name="connsiteX34" fmla="*/ 3916 w 76113"/>
                <a:gd name="connsiteY34" fmla="*/ 110591 h 123209"/>
                <a:gd name="connsiteX35" fmla="*/ 6011 w 76113"/>
                <a:gd name="connsiteY35" fmla="*/ 111829 h 123209"/>
                <a:gd name="connsiteX36" fmla="*/ 7535 w 76113"/>
                <a:gd name="connsiteY36" fmla="*/ 110496 h 123209"/>
                <a:gd name="connsiteX37" fmla="*/ 8107 w 76113"/>
                <a:gd name="connsiteY37" fmla="*/ 102209 h 123209"/>
                <a:gd name="connsiteX38" fmla="*/ 7440 w 76113"/>
                <a:gd name="connsiteY38" fmla="*/ 99828 h 123209"/>
                <a:gd name="connsiteX39" fmla="*/ 4392 w 76113"/>
                <a:gd name="connsiteY39" fmla="*/ 100209 h 123209"/>
                <a:gd name="connsiteX40" fmla="*/ 2773 w 76113"/>
                <a:gd name="connsiteY40" fmla="*/ 99256 h 123209"/>
                <a:gd name="connsiteX41" fmla="*/ 3154 w 76113"/>
                <a:gd name="connsiteY41" fmla="*/ 97827 h 123209"/>
                <a:gd name="connsiteX42" fmla="*/ 3154 w 76113"/>
                <a:gd name="connsiteY42" fmla="*/ 97827 h 123209"/>
                <a:gd name="connsiteX43" fmla="*/ 40492 w 76113"/>
                <a:gd name="connsiteY43" fmla="*/ 87826 h 123209"/>
                <a:gd name="connsiteX44" fmla="*/ 38587 w 76113"/>
                <a:gd name="connsiteY44" fmla="*/ 98018 h 123209"/>
                <a:gd name="connsiteX45" fmla="*/ 40492 w 76113"/>
                <a:gd name="connsiteY45" fmla="*/ 99637 h 123209"/>
                <a:gd name="connsiteX46" fmla="*/ 43349 w 76113"/>
                <a:gd name="connsiteY46" fmla="*/ 98113 h 123209"/>
                <a:gd name="connsiteX47" fmla="*/ 44778 w 76113"/>
                <a:gd name="connsiteY47" fmla="*/ 94875 h 123209"/>
                <a:gd name="connsiteX48" fmla="*/ 45731 w 76113"/>
                <a:gd name="connsiteY48" fmla="*/ 82968 h 123209"/>
                <a:gd name="connsiteX49" fmla="*/ 44968 w 76113"/>
                <a:gd name="connsiteY49" fmla="*/ 82302 h 123209"/>
                <a:gd name="connsiteX50" fmla="*/ 40492 w 76113"/>
                <a:gd name="connsiteY50" fmla="*/ 83540 h 123209"/>
                <a:gd name="connsiteX51" fmla="*/ 39920 w 76113"/>
                <a:gd name="connsiteY51" fmla="*/ 84683 h 123209"/>
                <a:gd name="connsiteX52" fmla="*/ 40397 w 76113"/>
                <a:gd name="connsiteY52" fmla="*/ 87826 h 123209"/>
                <a:gd name="connsiteX53" fmla="*/ 40397 w 76113"/>
                <a:gd name="connsiteY53" fmla="*/ 87826 h 123209"/>
                <a:gd name="connsiteX54" fmla="*/ 38110 w 76113"/>
                <a:gd name="connsiteY54" fmla="*/ 108019 h 123209"/>
                <a:gd name="connsiteX55" fmla="*/ 37825 w 76113"/>
                <a:gd name="connsiteY55" fmla="*/ 111353 h 123209"/>
                <a:gd name="connsiteX56" fmla="*/ 39158 w 76113"/>
                <a:gd name="connsiteY56" fmla="*/ 112782 h 123209"/>
                <a:gd name="connsiteX57" fmla="*/ 40587 w 76113"/>
                <a:gd name="connsiteY57" fmla="*/ 112782 h 123209"/>
                <a:gd name="connsiteX58" fmla="*/ 42778 w 76113"/>
                <a:gd name="connsiteY58" fmla="*/ 111067 h 123209"/>
                <a:gd name="connsiteX59" fmla="*/ 43349 w 76113"/>
                <a:gd name="connsiteY59" fmla="*/ 102971 h 123209"/>
                <a:gd name="connsiteX60" fmla="*/ 41158 w 76113"/>
                <a:gd name="connsiteY60" fmla="*/ 101733 h 123209"/>
                <a:gd name="connsiteX61" fmla="*/ 36206 w 76113"/>
                <a:gd name="connsiteY61" fmla="*/ 103923 h 123209"/>
                <a:gd name="connsiteX62" fmla="*/ 34205 w 76113"/>
                <a:gd name="connsiteY62" fmla="*/ 100780 h 123209"/>
                <a:gd name="connsiteX63" fmla="*/ 36967 w 76113"/>
                <a:gd name="connsiteY63" fmla="*/ 88493 h 123209"/>
                <a:gd name="connsiteX64" fmla="*/ 34015 w 76113"/>
                <a:gd name="connsiteY64" fmla="*/ 84969 h 123209"/>
                <a:gd name="connsiteX65" fmla="*/ 26109 w 76113"/>
                <a:gd name="connsiteY65" fmla="*/ 87540 h 123209"/>
                <a:gd name="connsiteX66" fmla="*/ 25252 w 76113"/>
                <a:gd name="connsiteY66" fmla="*/ 89160 h 123209"/>
                <a:gd name="connsiteX67" fmla="*/ 24680 w 76113"/>
                <a:gd name="connsiteY67" fmla="*/ 101447 h 123209"/>
                <a:gd name="connsiteX68" fmla="*/ 26776 w 76113"/>
                <a:gd name="connsiteY68" fmla="*/ 103066 h 123209"/>
                <a:gd name="connsiteX69" fmla="*/ 31348 w 76113"/>
                <a:gd name="connsiteY69" fmla="*/ 103923 h 123209"/>
                <a:gd name="connsiteX70" fmla="*/ 32396 w 76113"/>
                <a:gd name="connsiteY70" fmla="*/ 107352 h 123209"/>
                <a:gd name="connsiteX71" fmla="*/ 33157 w 76113"/>
                <a:gd name="connsiteY71" fmla="*/ 113829 h 123209"/>
                <a:gd name="connsiteX72" fmla="*/ 33729 w 76113"/>
                <a:gd name="connsiteY72" fmla="*/ 114020 h 123209"/>
                <a:gd name="connsiteX73" fmla="*/ 34491 w 76113"/>
                <a:gd name="connsiteY73" fmla="*/ 113639 h 123209"/>
                <a:gd name="connsiteX74" fmla="*/ 34967 w 76113"/>
                <a:gd name="connsiteY74" fmla="*/ 112686 h 123209"/>
                <a:gd name="connsiteX75" fmla="*/ 36872 w 76113"/>
                <a:gd name="connsiteY75" fmla="*/ 107162 h 123209"/>
                <a:gd name="connsiteX76" fmla="*/ 38206 w 76113"/>
                <a:gd name="connsiteY76" fmla="*/ 107924 h 123209"/>
                <a:gd name="connsiteX77" fmla="*/ 38206 w 76113"/>
                <a:gd name="connsiteY77" fmla="*/ 107924 h 123209"/>
                <a:gd name="connsiteX78" fmla="*/ 16489 w 76113"/>
                <a:gd name="connsiteY78" fmla="*/ 100685 h 123209"/>
                <a:gd name="connsiteX79" fmla="*/ 16203 w 76113"/>
                <a:gd name="connsiteY79" fmla="*/ 92493 h 123209"/>
                <a:gd name="connsiteX80" fmla="*/ 16203 w 76113"/>
                <a:gd name="connsiteY80" fmla="*/ 91446 h 123209"/>
                <a:gd name="connsiteX81" fmla="*/ 13536 w 76113"/>
                <a:gd name="connsiteY81" fmla="*/ 89160 h 123209"/>
                <a:gd name="connsiteX82" fmla="*/ 11345 w 76113"/>
                <a:gd name="connsiteY82" fmla="*/ 90493 h 123209"/>
                <a:gd name="connsiteX83" fmla="*/ 11536 w 76113"/>
                <a:gd name="connsiteY83" fmla="*/ 94303 h 123209"/>
                <a:gd name="connsiteX84" fmla="*/ 11822 w 76113"/>
                <a:gd name="connsiteY84" fmla="*/ 95351 h 123209"/>
                <a:gd name="connsiteX85" fmla="*/ 10869 w 76113"/>
                <a:gd name="connsiteY85" fmla="*/ 113448 h 123209"/>
                <a:gd name="connsiteX86" fmla="*/ 11726 w 76113"/>
                <a:gd name="connsiteY86" fmla="*/ 114401 h 123209"/>
                <a:gd name="connsiteX87" fmla="*/ 12869 w 76113"/>
                <a:gd name="connsiteY87" fmla="*/ 114401 h 123209"/>
                <a:gd name="connsiteX88" fmla="*/ 13822 w 76113"/>
                <a:gd name="connsiteY88" fmla="*/ 113734 h 123209"/>
                <a:gd name="connsiteX89" fmla="*/ 15060 w 76113"/>
                <a:gd name="connsiteY89" fmla="*/ 106019 h 123209"/>
                <a:gd name="connsiteX90" fmla="*/ 21347 w 76113"/>
                <a:gd name="connsiteY90" fmla="*/ 103828 h 123209"/>
                <a:gd name="connsiteX91" fmla="*/ 22108 w 76113"/>
                <a:gd name="connsiteY91" fmla="*/ 89445 h 123209"/>
                <a:gd name="connsiteX92" fmla="*/ 21061 w 76113"/>
                <a:gd name="connsiteY92" fmla="*/ 88588 h 123209"/>
                <a:gd name="connsiteX93" fmla="*/ 19537 w 76113"/>
                <a:gd name="connsiteY93" fmla="*/ 89064 h 123209"/>
                <a:gd name="connsiteX94" fmla="*/ 18298 w 76113"/>
                <a:gd name="connsiteY94" fmla="*/ 90493 h 123209"/>
                <a:gd name="connsiteX95" fmla="*/ 16393 w 76113"/>
                <a:gd name="connsiteY95" fmla="*/ 100685 h 123209"/>
                <a:gd name="connsiteX96" fmla="*/ 16393 w 76113"/>
                <a:gd name="connsiteY96" fmla="*/ 100685 h 123209"/>
                <a:gd name="connsiteX97" fmla="*/ 25633 w 76113"/>
                <a:gd name="connsiteY97" fmla="*/ 115449 h 123209"/>
                <a:gd name="connsiteX98" fmla="*/ 24775 w 76113"/>
                <a:gd name="connsiteY98" fmla="*/ 119259 h 123209"/>
                <a:gd name="connsiteX99" fmla="*/ 25823 w 76113"/>
                <a:gd name="connsiteY99" fmla="*/ 119925 h 123209"/>
                <a:gd name="connsiteX100" fmla="*/ 28300 w 76113"/>
                <a:gd name="connsiteY100" fmla="*/ 117925 h 123209"/>
                <a:gd name="connsiteX101" fmla="*/ 28776 w 76113"/>
                <a:gd name="connsiteY101" fmla="*/ 117068 h 123209"/>
                <a:gd name="connsiteX102" fmla="*/ 29538 w 76113"/>
                <a:gd name="connsiteY102" fmla="*/ 106686 h 123209"/>
                <a:gd name="connsiteX103" fmla="*/ 26871 w 76113"/>
                <a:gd name="connsiteY103" fmla="*/ 105543 h 123209"/>
                <a:gd name="connsiteX104" fmla="*/ 24775 w 76113"/>
                <a:gd name="connsiteY104" fmla="*/ 111639 h 123209"/>
                <a:gd name="connsiteX105" fmla="*/ 25538 w 76113"/>
                <a:gd name="connsiteY105" fmla="*/ 115353 h 123209"/>
                <a:gd name="connsiteX106" fmla="*/ 25538 w 76113"/>
                <a:gd name="connsiteY106" fmla="*/ 115353 h 123209"/>
                <a:gd name="connsiteX107" fmla="*/ 22775 w 76113"/>
                <a:gd name="connsiteY107" fmla="*/ 113544 h 123209"/>
                <a:gd name="connsiteX108" fmla="*/ 23632 w 76113"/>
                <a:gd name="connsiteY108" fmla="*/ 113544 h 123209"/>
                <a:gd name="connsiteX109" fmla="*/ 23918 w 76113"/>
                <a:gd name="connsiteY109" fmla="*/ 112877 h 123209"/>
                <a:gd name="connsiteX110" fmla="*/ 22108 w 76113"/>
                <a:gd name="connsiteY110" fmla="*/ 106686 h 123209"/>
                <a:gd name="connsiteX111" fmla="*/ 20584 w 76113"/>
                <a:gd name="connsiteY111" fmla="*/ 105543 h 123209"/>
                <a:gd name="connsiteX112" fmla="*/ 16298 w 76113"/>
                <a:gd name="connsiteY112" fmla="*/ 114020 h 123209"/>
                <a:gd name="connsiteX113" fmla="*/ 17536 w 76113"/>
                <a:gd name="connsiteY113" fmla="*/ 116306 h 123209"/>
                <a:gd name="connsiteX114" fmla="*/ 20775 w 76113"/>
                <a:gd name="connsiteY114" fmla="*/ 118020 h 123209"/>
                <a:gd name="connsiteX115" fmla="*/ 22299 w 76113"/>
                <a:gd name="connsiteY115" fmla="*/ 117258 h 123209"/>
                <a:gd name="connsiteX116" fmla="*/ 22490 w 76113"/>
                <a:gd name="connsiteY116" fmla="*/ 113829 h 123209"/>
                <a:gd name="connsiteX117" fmla="*/ 22775 w 76113"/>
                <a:gd name="connsiteY117" fmla="*/ 113639 h 1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6113" h="123209">
                  <a:moveTo>
                    <a:pt x="3344" y="97732"/>
                  </a:moveTo>
                  <a:cubicBezTo>
                    <a:pt x="5821" y="97446"/>
                    <a:pt x="7440" y="96589"/>
                    <a:pt x="8107" y="95065"/>
                  </a:cubicBezTo>
                  <a:cubicBezTo>
                    <a:pt x="9440" y="91922"/>
                    <a:pt x="8773" y="91350"/>
                    <a:pt x="5916" y="93446"/>
                  </a:cubicBezTo>
                  <a:cubicBezTo>
                    <a:pt x="5440" y="93827"/>
                    <a:pt x="4582" y="93732"/>
                    <a:pt x="3440" y="93160"/>
                  </a:cubicBezTo>
                  <a:cubicBezTo>
                    <a:pt x="1344" y="92112"/>
                    <a:pt x="1439" y="91350"/>
                    <a:pt x="3821" y="90969"/>
                  </a:cubicBezTo>
                  <a:cubicBezTo>
                    <a:pt x="5154" y="90779"/>
                    <a:pt x="6488" y="90017"/>
                    <a:pt x="7916" y="88969"/>
                  </a:cubicBezTo>
                  <a:cubicBezTo>
                    <a:pt x="8583" y="88493"/>
                    <a:pt x="9345" y="88112"/>
                    <a:pt x="10202" y="88017"/>
                  </a:cubicBezTo>
                  <a:cubicBezTo>
                    <a:pt x="20870" y="86588"/>
                    <a:pt x="31443" y="83254"/>
                    <a:pt x="41921" y="78111"/>
                  </a:cubicBezTo>
                  <a:cubicBezTo>
                    <a:pt x="47445" y="75348"/>
                    <a:pt x="51065" y="70967"/>
                    <a:pt x="52684" y="64966"/>
                  </a:cubicBezTo>
                  <a:cubicBezTo>
                    <a:pt x="53065" y="63537"/>
                    <a:pt x="54303" y="62585"/>
                    <a:pt x="55732" y="62299"/>
                  </a:cubicBezTo>
                  <a:lnTo>
                    <a:pt x="71544" y="60108"/>
                  </a:lnTo>
                  <a:cubicBezTo>
                    <a:pt x="72591" y="59918"/>
                    <a:pt x="73163" y="59061"/>
                    <a:pt x="72877" y="58108"/>
                  </a:cubicBezTo>
                  <a:cubicBezTo>
                    <a:pt x="66781" y="38296"/>
                    <a:pt x="69448" y="20675"/>
                    <a:pt x="60304" y="672"/>
                  </a:cubicBezTo>
                  <a:cubicBezTo>
                    <a:pt x="60971" y="-375"/>
                    <a:pt x="61828" y="-185"/>
                    <a:pt x="62875" y="1149"/>
                  </a:cubicBezTo>
                  <a:cubicBezTo>
                    <a:pt x="63256" y="1625"/>
                    <a:pt x="63542" y="2292"/>
                    <a:pt x="63828" y="3149"/>
                  </a:cubicBezTo>
                  <a:cubicBezTo>
                    <a:pt x="68686" y="18579"/>
                    <a:pt x="71638" y="31819"/>
                    <a:pt x="72781" y="42963"/>
                  </a:cubicBezTo>
                  <a:cubicBezTo>
                    <a:pt x="73448" y="49726"/>
                    <a:pt x="74496" y="54774"/>
                    <a:pt x="75925" y="58013"/>
                  </a:cubicBezTo>
                  <a:cubicBezTo>
                    <a:pt x="76496" y="59442"/>
                    <a:pt x="75734" y="61061"/>
                    <a:pt x="74115" y="61442"/>
                  </a:cubicBezTo>
                  <a:lnTo>
                    <a:pt x="56398" y="66300"/>
                  </a:lnTo>
                  <a:cubicBezTo>
                    <a:pt x="55636" y="66490"/>
                    <a:pt x="55065" y="66966"/>
                    <a:pt x="54589" y="67633"/>
                  </a:cubicBezTo>
                  <a:cubicBezTo>
                    <a:pt x="53065" y="70395"/>
                    <a:pt x="52207" y="72205"/>
                    <a:pt x="52112" y="73158"/>
                  </a:cubicBezTo>
                  <a:cubicBezTo>
                    <a:pt x="50588" y="85159"/>
                    <a:pt x="48969" y="97256"/>
                    <a:pt x="46969" y="109448"/>
                  </a:cubicBezTo>
                  <a:cubicBezTo>
                    <a:pt x="46397" y="112782"/>
                    <a:pt x="44873" y="114782"/>
                    <a:pt x="42397" y="115353"/>
                  </a:cubicBezTo>
                  <a:cubicBezTo>
                    <a:pt x="39063" y="116020"/>
                    <a:pt x="36396" y="116211"/>
                    <a:pt x="34396" y="115734"/>
                  </a:cubicBezTo>
                  <a:cubicBezTo>
                    <a:pt x="33539" y="115544"/>
                    <a:pt x="32776" y="115925"/>
                    <a:pt x="32396" y="116592"/>
                  </a:cubicBezTo>
                  <a:lnTo>
                    <a:pt x="29062" y="122116"/>
                  </a:lnTo>
                  <a:cubicBezTo>
                    <a:pt x="28395" y="123164"/>
                    <a:pt x="27061" y="123545"/>
                    <a:pt x="25918" y="122878"/>
                  </a:cubicBezTo>
                  <a:cubicBezTo>
                    <a:pt x="21632" y="120497"/>
                    <a:pt x="16679" y="119068"/>
                    <a:pt x="11059" y="118687"/>
                  </a:cubicBezTo>
                  <a:cubicBezTo>
                    <a:pt x="10202" y="118687"/>
                    <a:pt x="9440" y="118306"/>
                    <a:pt x="8869" y="117735"/>
                  </a:cubicBezTo>
                  <a:cubicBezTo>
                    <a:pt x="7631" y="116592"/>
                    <a:pt x="5059" y="114210"/>
                    <a:pt x="1058" y="110686"/>
                  </a:cubicBezTo>
                  <a:cubicBezTo>
                    <a:pt x="106" y="109829"/>
                    <a:pt x="-180" y="108591"/>
                    <a:pt x="106" y="106971"/>
                  </a:cubicBezTo>
                  <a:cubicBezTo>
                    <a:pt x="296" y="106209"/>
                    <a:pt x="773" y="105828"/>
                    <a:pt x="1534" y="105828"/>
                  </a:cubicBezTo>
                  <a:lnTo>
                    <a:pt x="2297" y="105828"/>
                  </a:lnTo>
                  <a:cubicBezTo>
                    <a:pt x="3058" y="105828"/>
                    <a:pt x="3630" y="106400"/>
                    <a:pt x="3440" y="107067"/>
                  </a:cubicBezTo>
                  <a:cubicBezTo>
                    <a:pt x="3249" y="108305"/>
                    <a:pt x="3440" y="109543"/>
                    <a:pt x="3916" y="110591"/>
                  </a:cubicBezTo>
                  <a:cubicBezTo>
                    <a:pt x="4392" y="111448"/>
                    <a:pt x="5154" y="111924"/>
                    <a:pt x="6011" y="111829"/>
                  </a:cubicBezTo>
                  <a:cubicBezTo>
                    <a:pt x="6773" y="111829"/>
                    <a:pt x="7345" y="111258"/>
                    <a:pt x="7535" y="110496"/>
                  </a:cubicBezTo>
                  <a:cubicBezTo>
                    <a:pt x="8011" y="108400"/>
                    <a:pt x="8202" y="105638"/>
                    <a:pt x="8107" y="102209"/>
                  </a:cubicBezTo>
                  <a:cubicBezTo>
                    <a:pt x="8107" y="100971"/>
                    <a:pt x="7821" y="100113"/>
                    <a:pt x="7440" y="99828"/>
                  </a:cubicBezTo>
                  <a:cubicBezTo>
                    <a:pt x="6868" y="99351"/>
                    <a:pt x="5821" y="99447"/>
                    <a:pt x="4392" y="100209"/>
                  </a:cubicBezTo>
                  <a:cubicBezTo>
                    <a:pt x="3630" y="100590"/>
                    <a:pt x="2773" y="100113"/>
                    <a:pt x="2773" y="99256"/>
                  </a:cubicBezTo>
                  <a:cubicBezTo>
                    <a:pt x="2773" y="98780"/>
                    <a:pt x="2868" y="98303"/>
                    <a:pt x="3154" y="97827"/>
                  </a:cubicBezTo>
                  <a:lnTo>
                    <a:pt x="3154" y="97827"/>
                  </a:lnTo>
                  <a:close/>
                  <a:moveTo>
                    <a:pt x="40492" y="87826"/>
                  </a:moveTo>
                  <a:cubicBezTo>
                    <a:pt x="39539" y="90969"/>
                    <a:pt x="38873" y="94398"/>
                    <a:pt x="38587" y="98018"/>
                  </a:cubicBezTo>
                  <a:cubicBezTo>
                    <a:pt x="38587" y="99066"/>
                    <a:pt x="39444" y="99828"/>
                    <a:pt x="40492" y="99637"/>
                  </a:cubicBezTo>
                  <a:cubicBezTo>
                    <a:pt x="41254" y="99542"/>
                    <a:pt x="42301" y="98970"/>
                    <a:pt x="43349" y="98113"/>
                  </a:cubicBezTo>
                  <a:cubicBezTo>
                    <a:pt x="44397" y="97256"/>
                    <a:pt x="44873" y="96208"/>
                    <a:pt x="44778" y="94875"/>
                  </a:cubicBezTo>
                  <a:cubicBezTo>
                    <a:pt x="44397" y="90588"/>
                    <a:pt x="44778" y="86683"/>
                    <a:pt x="45731" y="82968"/>
                  </a:cubicBezTo>
                  <a:cubicBezTo>
                    <a:pt x="45921" y="82302"/>
                    <a:pt x="45731" y="82111"/>
                    <a:pt x="44968" y="82302"/>
                  </a:cubicBezTo>
                  <a:lnTo>
                    <a:pt x="40492" y="83540"/>
                  </a:lnTo>
                  <a:cubicBezTo>
                    <a:pt x="39825" y="83730"/>
                    <a:pt x="39634" y="84111"/>
                    <a:pt x="39920" y="84683"/>
                  </a:cubicBezTo>
                  <a:cubicBezTo>
                    <a:pt x="40397" y="85731"/>
                    <a:pt x="40777" y="86588"/>
                    <a:pt x="40397" y="87826"/>
                  </a:cubicBezTo>
                  <a:lnTo>
                    <a:pt x="40397" y="87826"/>
                  </a:lnTo>
                  <a:close/>
                  <a:moveTo>
                    <a:pt x="38110" y="108019"/>
                  </a:moveTo>
                  <a:lnTo>
                    <a:pt x="37825" y="111353"/>
                  </a:lnTo>
                  <a:cubicBezTo>
                    <a:pt x="37825" y="112210"/>
                    <a:pt x="38206" y="112686"/>
                    <a:pt x="39158" y="112782"/>
                  </a:cubicBezTo>
                  <a:lnTo>
                    <a:pt x="40587" y="112782"/>
                  </a:lnTo>
                  <a:cubicBezTo>
                    <a:pt x="41921" y="112972"/>
                    <a:pt x="42682" y="112401"/>
                    <a:pt x="42778" y="111067"/>
                  </a:cubicBezTo>
                  <a:lnTo>
                    <a:pt x="43349" y="102971"/>
                  </a:lnTo>
                  <a:cubicBezTo>
                    <a:pt x="43540" y="101066"/>
                    <a:pt x="42778" y="100685"/>
                    <a:pt x="41158" y="101733"/>
                  </a:cubicBezTo>
                  <a:cubicBezTo>
                    <a:pt x="39063" y="103161"/>
                    <a:pt x="37348" y="103923"/>
                    <a:pt x="36206" y="103923"/>
                  </a:cubicBezTo>
                  <a:cubicBezTo>
                    <a:pt x="34967" y="103923"/>
                    <a:pt x="34300" y="102971"/>
                    <a:pt x="34205" y="100780"/>
                  </a:cubicBezTo>
                  <a:cubicBezTo>
                    <a:pt x="33919" y="96113"/>
                    <a:pt x="34872" y="92112"/>
                    <a:pt x="36967" y="88493"/>
                  </a:cubicBezTo>
                  <a:cubicBezTo>
                    <a:pt x="39063" y="84873"/>
                    <a:pt x="38110" y="83730"/>
                    <a:pt x="34015" y="84969"/>
                  </a:cubicBezTo>
                  <a:lnTo>
                    <a:pt x="26109" y="87540"/>
                  </a:lnTo>
                  <a:cubicBezTo>
                    <a:pt x="25347" y="87731"/>
                    <a:pt x="25061" y="88302"/>
                    <a:pt x="25252" y="89160"/>
                  </a:cubicBezTo>
                  <a:cubicBezTo>
                    <a:pt x="25918" y="92493"/>
                    <a:pt x="25728" y="96589"/>
                    <a:pt x="24680" y="101447"/>
                  </a:cubicBezTo>
                  <a:cubicBezTo>
                    <a:pt x="24394" y="102590"/>
                    <a:pt x="25633" y="103542"/>
                    <a:pt x="26776" y="103066"/>
                  </a:cubicBezTo>
                  <a:cubicBezTo>
                    <a:pt x="28585" y="102304"/>
                    <a:pt x="30109" y="102590"/>
                    <a:pt x="31348" y="103923"/>
                  </a:cubicBezTo>
                  <a:cubicBezTo>
                    <a:pt x="31919" y="104495"/>
                    <a:pt x="32300" y="105638"/>
                    <a:pt x="32396" y="107352"/>
                  </a:cubicBezTo>
                  <a:cubicBezTo>
                    <a:pt x="32586" y="109924"/>
                    <a:pt x="32776" y="112115"/>
                    <a:pt x="33157" y="113829"/>
                  </a:cubicBezTo>
                  <a:cubicBezTo>
                    <a:pt x="33157" y="114115"/>
                    <a:pt x="33443" y="114210"/>
                    <a:pt x="33729" y="114020"/>
                  </a:cubicBezTo>
                  <a:lnTo>
                    <a:pt x="34491" y="113639"/>
                  </a:lnTo>
                  <a:cubicBezTo>
                    <a:pt x="34491" y="113639"/>
                    <a:pt x="35063" y="113067"/>
                    <a:pt x="34967" y="112686"/>
                  </a:cubicBezTo>
                  <a:cubicBezTo>
                    <a:pt x="34491" y="109924"/>
                    <a:pt x="35158" y="108114"/>
                    <a:pt x="36872" y="107162"/>
                  </a:cubicBezTo>
                  <a:cubicBezTo>
                    <a:pt x="37825" y="106590"/>
                    <a:pt x="38301" y="106876"/>
                    <a:pt x="38206" y="107924"/>
                  </a:cubicBezTo>
                  <a:lnTo>
                    <a:pt x="38206" y="107924"/>
                  </a:lnTo>
                  <a:close/>
                  <a:moveTo>
                    <a:pt x="16489" y="100685"/>
                  </a:moveTo>
                  <a:cubicBezTo>
                    <a:pt x="15536" y="98399"/>
                    <a:pt x="15441" y="95732"/>
                    <a:pt x="16203" y="92493"/>
                  </a:cubicBezTo>
                  <a:cubicBezTo>
                    <a:pt x="16203" y="92112"/>
                    <a:pt x="16298" y="91731"/>
                    <a:pt x="16203" y="91446"/>
                  </a:cubicBezTo>
                  <a:cubicBezTo>
                    <a:pt x="15822" y="89826"/>
                    <a:pt x="14869" y="89064"/>
                    <a:pt x="13536" y="89160"/>
                  </a:cubicBezTo>
                  <a:cubicBezTo>
                    <a:pt x="12583" y="89160"/>
                    <a:pt x="11822" y="89731"/>
                    <a:pt x="11345" y="90493"/>
                  </a:cubicBezTo>
                  <a:cubicBezTo>
                    <a:pt x="10679" y="91636"/>
                    <a:pt x="10774" y="92970"/>
                    <a:pt x="11536" y="94303"/>
                  </a:cubicBezTo>
                  <a:cubicBezTo>
                    <a:pt x="11726" y="94684"/>
                    <a:pt x="11822" y="94970"/>
                    <a:pt x="11822" y="95351"/>
                  </a:cubicBezTo>
                  <a:lnTo>
                    <a:pt x="10869" y="113448"/>
                  </a:lnTo>
                  <a:cubicBezTo>
                    <a:pt x="10869" y="113925"/>
                    <a:pt x="11250" y="114401"/>
                    <a:pt x="11726" y="114401"/>
                  </a:cubicBezTo>
                  <a:lnTo>
                    <a:pt x="12869" y="114401"/>
                  </a:lnTo>
                  <a:cubicBezTo>
                    <a:pt x="13441" y="114496"/>
                    <a:pt x="13822" y="114306"/>
                    <a:pt x="13822" y="113734"/>
                  </a:cubicBezTo>
                  <a:cubicBezTo>
                    <a:pt x="14203" y="111067"/>
                    <a:pt x="14679" y="108495"/>
                    <a:pt x="15060" y="106019"/>
                  </a:cubicBezTo>
                  <a:cubicBezTo>
                    <a:pt x="15346" y="104304"/>
                    <a:pt x="17441" y="103542"/>
                    <a:pt x="21347" y="103828"/>
                  </a:cubicBezTo>
                  <a:lnTo>
                    <a:pt x="22108" y="89445"/>
                  </a:lnTo>
                  <a:cubicBezTo>
                    <a:pt x="22108" y="88588"/>
                    <a:pt x="21823" y="88302"/>
                    <a:pt x="21061" y="88588"/>
                  </a:cubicBezTo>
                  <a:lnTo>
                    <a:pt x="19537" y="89064"/>
                  </a:lnTo>
                  <a:cubicBezTo>
                    <a:pt x="18680" y="89350"/>
                    <a:pt x="18203" y="89826"/>
                    <a:pt x="18298" y="90493"/>
                  </a:cubicBezTo>
                  <a:cubicBezTo>
                    <a:pt x="18775" y="94017"/>
                    <a:pt x="18108" y="97446"/>
                    <a:pt x="16393" y="100685"/>
                  </a:cubicBezTo>
                  <a:lnTo>
                    <a:pt x="16393" y="100685"/>
                  </a:lnTo>
                  <a:close/>
                  <a:moveTo>
                    <a:pt x="25633" y="115449"/>
                  </a:moveTo>
                  <a:cubicBezTo>
                    <a:pt x="25633" y="116592"/>
                    <a:pt x="25252" y="117925"/>
                    <a:pt x="24775" y="119259"/>
                  </a:cubicBezTo>
                  <a:cubicBezTo>
                    <a:pt x="24585" y="119830"/>
                    <a:pt x="25347" y="120306"/>
                    <a:pt x="25823" y="119925"/>
                  </a:cubicBezTo>
                  <a:lnTo>
                    <a:pt x="28300" y="117925"/>
                  </a:lnTo>
                  <a:cubicBezTo>
                    <a:pt x="28300" y="117925"/>
                    <a:pt x="28681" y="117449"/>
                    <a:pt x="28776" y="117068"/>
                  </a:cubicBezTo>
                  <a:lnTo>
                    <a:pt x="29538" y="106686"/>
                  </a:lnTo>
                  <a:cubicBezTo>
                    <a:pt x="29729" y="104114"/>
                    <a:pt x="28871" y="103733"/>
                    <a:pt x="26871" y="105543"/>
                  </a:cubicBezTo>
                  <a:cubicBezTo>
                    <a:pt x="24871" y="107448"/>
                    <a:pt x="24109" y="109448"/>
                    <a:pt x="24775" y="111639"/>
                  </a:cubicBezTo>
                  <a:cubicBezTo>
                    <a:pt x="25347" y="113544"/>
                    <a:pt x="25538" y="114782"/>
                    <a:pt x="25538" y="115353"/>
                  </a:cubicBezTo>
                  <a:lnTo>
                    <a:pt x="25538" y="115353"/>
                  </a:lnTo>
                  <a:close/>
                  <a:moveTo>
                    <a:pt x="22775" y="113544"/>
                  </a:moveTo>
                  <a:cubicBezTo>
                    <a:pt x="22775" y="113544"/>
                    <a:pt x="23347" y="113544"/>
                    <a:pt x="23632" y="113544"/>
                  </a:cubicBezTo>
                  <a:cubicBezTo>
                    <a:pt x="24014" y="113448"/>
                    <a:pt x="24204" y="113163"/>
                    <a:pt x="23918" y="112877"/>
                  </a:cubicBezTo>
                  <a:cubicBezTo>
                    <a:pt x="22585" y="110686"/>
                    <a:pt x="21918" y="108591"/>
                    <a:pt x="22108" y="106686"/>
                  </a:cubicBezTo>
                  <a:cubicBezTo>
                    <a:pt x="22108" y="105638"/>
                    <a:pt x="21727" y="105257"/>
                    <a:pt x="20584" y="105543"/>
                  </a:cubicBezTo>
                  <a:cubicBezTo>
                    <a:pt x="16870" y="106590"/>
                    <a:pt x="16774" y="110305"/>
                    <a:pt x="16298" y="114020"/>
                  </a:cubicBezTo>
                  <a:cubicBezTo>
                    <a:pt x="16203" y="114972"/>
                    <a:pt x="16679" y="115830"/>
                    <a:pt x="17536" y="116306"/>
                  </a:cubicBezTo>
                  <a:lnTo>
                    <a:pt x="20775" y="118020"/>
                  </a:lnTo>
                  <a:cubicBezTo>
                    <a:pt x="21727" y="118497"/>
                    <a:pt x="22204" y="118306"/>
                    <a:pt x="22299" y="117258"/>
                  </a:cubicBezTo>
                  <a:lnTo>
                    <a:pt x="22490" y="113829"/>
                  </a:lnTo>
                  <a:cubicBezTo>
                    <a:pt x="22490" y="113829"/>
                    <a:pt x="22585" y="113544"/>
                    <a:pt x="22775" y="113639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5" name="Freeform: Shape 16284">
              <a:extLst>
                <a:ext uri="{FF2B5EF4-FFF2-40B4-BE49-F238E27FC236}">
                  <a16:creationId xmlns:a16="http://schemas.microsoft.com/office/drawing/2014/main" id="{31E04914-6479-983C-6EA6-830D11E6651F}"/>
                </a:ext>
              </a:extLst>
            </p:cNvPr>
            <p:cNvSpPr/>
            <p:nvPr/>
          </p:nvSpPr>
          <p:spPr>
            <a:xfrm>
              <a:off x="4774523" y="3178285"/>
              <a:ext cx="3325" cy="6484"/>
            </a:xfrm>
            <a:custGeom>
              <a:avLst/>
              <a:gdLst>
                <a:gd name="connsiteX0" fmla="*/ 1025 w 3325"/>
                <a:gd name="connsiteY0" fmla="*/ 3826 h 6484"/>
                <a:gd name="connsiteX1" fmla="*/ 359 w 3325"/>
                <a:gd name="connsiteY1" fmla="*/ 588 h 6484"/>
                <a:gd name="connsiteX2" fmla="*/ 1978 w 3325"/>
                <a:gd name="connsiteY2" fmla="*/ 778 h 6484"/>
                <a:gd name="connsiteX3" fmla="*/ 3311 w 3325"/>
                <a:gd name="connsiteY3" fmla="*/ 5160 h 6484"/>
                <a:gd name="connsiteX4" fmla="*/ 1978 w 3325"/>
                <a:gd name="connsiteY4" fmla="*/ 5826 h 6484"/>
                <a:gd name="connsiteX5" fmla="*/ 1692 w 3325"/>
                <a:gd name="connsiteY5" fmla="*/ 5064 h 6484"/>
                <a:gd name="connsiteX6" fmla="*/ 1121 w 3325"/>
                <a:gd name="connsiteY6" fmla="*/ 3826 h 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25" h="6484">
                  <a:moveTo>
                    <a:pt x="1025" y="3826"/>
                  </a:moveTo>
                  <a:cubicBezTo>
                    <a:pt x="-22" y="2397"/>
                    <a:pt x="-308" y="1350"/>
                    <a:pt x="359" y="588"/>
                  </a:cubicBezTo>
                  <a:cubicBezTo>
                    <a:pt x="1025" y="-270"/>
                    <a:pt x="1502" y="-174"/>
                    <a:pt x="1978" y="778"/>
                  </a:cubicBezTo>
                  <a:cubicBezTo>
                    <a:pt x="2740" y="2493"/>
                    <a:pt x="3216" y="3921"/>
                    <a:pt x="3311" y="5160"/>
                  </a:cubicBezTo>
                  <a:cubicBezTo>
                    <a:pt x="3407" y="6684"/>
                    <a:pt x="3026" y="6874"/>
                    <a:pt x="1978" y="5826"/>
                  </a:cubicBezTo>
                  <a:cubicBezTo>
                    <a:pt x="1883" y="5731"/>
                    <a:pt x="1788" y="5445"/>
                    <a:pt x="1692" y="5064"/>
                  </a:cubicBezTo>
                  <a:cubicBezTo>
                    <a:pt x="1597" y="4588"/>
                    <a:pt x="1406" y="4207"/>
                    <a:pt x="1121" y="3826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6" name="Freeform: Shape 16285">
              <a:extLst>
                <a:ext uri="{FF2B5EF4-FFF2-40B4-BE49-F238E27FC236}">
                  <a16:creationId xmlns:a16="http://schemas.microsoft.com/office/drawing/2014/main" id="{4920D770-B1B7-5849-0AD2-594FDF1C2DA5}"/>
                </a:ext>
              </a:extLst>
            </p:cNvPr>
            <p:cNvSpPr/>
            <p:nvPr/>
          </p:nvSpPr>
          <p:spPr>
            <a:xfrm>
              <a:off x="4715606" y="3179445"/>
              <a:ext cx="9408" cy="20788"/>
            </a:xfrm>
            <a:custGeom>
              <a:avLst/>
              <a:gdLst>
                <a:gd name="connsiteX0" fmla="*/ 1173 w 9408"/>
                <a:gd name="connsiteY0" fmla="*/ 762 h 20788"/>
                <a:gd name="connsiteX1" fmla="*/ 8983 w 9408"/>
                <a:gd name="connsiteY1" fmla="*/ 18002 h 20788"/>
                <a:gd name="connsiteX2" fmla="*/ 8317 w 9408"/>
                <a:gd name="connsiteY2" fmla="*/ 20669 h 20788"/>
                <a:gd name="connsiteX3" fmla="*/ 5935 w 9408"/>
                <a:gd name="connsiteY3" fmla="*/ 19526 h 20788"/>
                <a:gd name="connsiteX4" fmla="*/ 315 w 9408"/>
                <a:gd name="connsiteY4" fmla="*/ 3238 h 20788"/>
                <a:gd name="connsiteX5" fmla="*/ 125 w 9408"/>
                <a:gd name="connsiteY5" fmla="*/ 857 h 20788"/>
                <a:gd name="connsiteX6" fmla="*/ 1173 w 9408"/>
                <a:gd name="connsiteY6" fmla="*/ 857 h 2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08" h="20788">
                  <a:moveTo>
                    <a:pt x="1173" y="762"/>
                  </a:moveTo>
                  <a:cubicBezTo>
                    <a:pt x="3078" y="6667"/>
                    <a:pt x="5650" y="12383"/>
                    <a:pt x="8983" y="18002"/>
                  </a:cubicBezTo>
                  <a:cubicBezTo>
                    <a:pt x="9745" y="19241"/>
                    <a:pt x="9460" y="20098"/>
                    <a:pt x="8317" y="20669"/>
                  </a:cubicBezTo>
                  <a:cubicBezTo>
                    <a:pt x="7364" y="21050"/>
                    <a:pt x="6221" y="20479"/>
                    <a:pt x="5935" y="19526"/>
                  </a:cubicBezTo>
                  <a:cubicBezTo>
                    <a:pt x="4888" y="14192"/>
                    <a:pt x="3078" y="8763"/>
                    <a:pt x="315" y="3238"/>
                  </a:cubicBezTo>
                  <a:cubicBezTo>
                    <a:pt x="-65" y="2476"/>
                    <a:pt x="-65" y="1619"/>
                    <a:pt x="125" y="857"/>
                  </a:cubicBezTo>
                  <a:cubicBezTo>
                    <a:pt x="506" y="-286"/>
                    <a:pt x="792" y="-286"/>
                    <a:pt x="1173" y="85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7" name="Freeform: Shape 16286">
              <a:extLst>
                <a:ext uri="{FF2B5EF4-FFF2-40B4-BE49-F238E27FC236}">
                  <a16:creationId xmlns:a16="http://schemas.microsoft.com/office/drawing/2014/main" id="{1A688A16-AAC7-CFAB-9AA9-014DC2CBC7AB}"/>
                </a:ext>
              </a:extLst>
            </p:cNvPr>
            <p:cNvSpPr/>
            <p:nvPr/>
          </p:nvSpPr>
          <p:spPr>
            <a:xfrm>
              <a:off x="4745032" y="3180418"/>
              <a:ext cx="7561" cy="20532"/>
            </a:xfrm>
            <a:custGeom>
              <a:avLst/>
              <a:gdLst>
                <a:gd name="connsiteX0" fmla="*/ 7466 w 7561"/>
                <a:gd name="connsiteY0" fmla="*/ 18553 h 20532"/>
                <a:gd name="connsiteX1" fmla="*/ 6132 w 7561"/>
                <a:gd name="connsiteY1" fmla="*/ 20458 h 20532"/>
                <a:gd name="connsiteX2" fmla="*/ 5656 w 7561"/>
                <a:gd name="connsiteY2" fmla="*/ 20458 h 20532"/>
                <a:gd name="connsiteX3" fmla="*/ 3656 w 7561"/>
                <a:gd name="connsiteY3" fmla="*/ 19315 h 20532"/>
                <a:gd name="connsiteX4" fmla="*/ 37 w 7561"/>
                <a:gd name="connsiteY4" fmla="*/ 1979 h 20532"/>
                <a:gd name="connsiteX5" fmla="*/ 1370 w 7561"/>
                <a:gd name="connsiteY5" fmla="*/ 74 h 20532"/>
                <a:gd name="connsiteX6" fmla="*/ 1941 w 7561"/>
                <a:gd name="connsiteY6" fmla="*/ 74 h 20532"/>
                <a:gd name="connsiteX7" fmla="*/ 3942 w 7561"/>
                <a:gd name="connsiteY7" fmla="*/ 1217 h 20532"/>
                <a:gd name="connsiteX8" fmla="*/ 7561 w 7561"/>
                <a:gd name="connsiteY8" fmla="*/ 18553 h 2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1" h="20532">
                  <a:moveTo>
                    <a:pt x="7466" y="18553"/>
                  </a:moveTo>
                  <a:cubicBezTo>
                    <a:pt x="7656" y="19410"/>
                    <a:pt x="7085" y="20267"/>
                    <a:pt x="6132" y="20458"/>
                  </a:cubicBezTo>
                  <a:lnTo>
                    <a:pt x="5656" y="20458"/>
                  </a:lnTo>
                  <a:cubicBezTo>
                    <a:pt x="4799" y="20744"/>
                    <a:pt x="3847" y="20172"/>
                    <a:pt x="3656" y="19315"/>
                  </a:cubicBezTo>
                  <a:lnTo>
                    <a:pt x="37" y="1979"/>
                  </a:lnTo>
                  <a:cubicBezTo>
                    <a:pt x="-154" y="1122"/>
                    <a:pt x="417" y="265"/>
                    <a:pt x="1370" y="74"/>
                  </a:cubicBezTo>
                  <a:lnTo>
                    <a:pt x="1941" y="74"/>
                  </a:lnTo>
                  <a:cubicBezTo>
                    <a:pt x="2799" y="-211"/>
                    <a:pt x="3751" y="360"/>
                    <a:pt x="3942" y="1217"/>
                  </a:cubicBezTo>
                  <a:lnTo>
                    <a:pt x="7561" y="18553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8" name="Freeform: Shape 16287">
              <a:extLst>
                <a:ext uri="{FF2B5EF4-FFF2-40B4-BE49-F238E27FC236}">
                  <a16:creationId xmlns:a16="http://schemas.microsoft.com/office/drawing/2014/main" id="{F1B68900-9EAF-9771-AA93-A495092DABDA}"/>
                </a:ext>
              </a:extLst>
            </p:cNvPr>
            <p:cNvSpPr/>
            <p:nvPr/>
          </p:nvSpPr>
          <p:spPr>
            <a:xfrm>
              <a:off x="4795351" y="3181445"/>
              <a:ext cx="3446" cy="5715"/>
            </a:xfrm>
            <a:custGeom>
              <a:avLst/>
              <a:gdLst>
                <a:gd name="connsiteX0" fmla="*/ 1914 w 3446"/>
                <a:gd name="connsiteY0" fmla="*/ 5715 h 5715"/>
                <a:gd name="connsiteX1" fmla="*/ 9 w 3446"/>
                <a:gd name="connsiteY1" fmla="*/ 2953 h 5715"/>
                <a:gd name="connsiteX2" fmla="*/ 1533 w 3446"/>
                <a:gd name="connsiteY2" fmla="*/ 0 h 5715"/>
                <a:gd name="connsiteX3" fmla="*/ 3438 w 3446"/>
                <a:gd name="connsiteY3" fmla="*/ 2762 h 5715"/>
                <a:gd name="connsiteX4" fmla="*/ 1914 w 3446"/>
                <a:gd name="connsiteY4" fmla="*/ 5715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6" h="5715">
                  <a:moveTo>
                    <a:pt x="1914" y="5715"/>
                  </a:moveTo>
                  <a:cubicBezTo>
                    <a:pt x="961" y="5715"/>
                    <a:pt x="104" y="4572"/>
                    <a:pt x="9" y="2953"/>
                  </a:cubicBezTo>
                  <a:cubicBezTo>
                    <a:pt x="-86" y="1429"/>
                    <a:pt x="581" y="95"/>
                    <a:pt x="1533" y="0"/>
                  </a:cubicBezTo>
                  <a:cubicBezTo>
                    <a:pt x="2485" y="0"/>
                    <a:pt x="3343" y="1143"/>
                    <a:pt x="3438" y="2762"/>
                  </a:cubicBezTo>
                  <a:cubicBezTo>
                    <a:pt x="3533" y="4286"/>
                    <a:pt x="2866" y="5620"/>
                    <a:pt x="1914" y="5715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89" name="Freeform: Shape 16288">
              <a:extLst>
                <a:ext uri="{FF2B5EF4-FFF2-40B4-BE49-F238E27FC236}">
                  <a16:creationId xmlns:a16="http://schemas.microsoft.com/office/drawing/2014/main" id="{BE8B80FF-920B-B17F-D158-14579BF9DBF0}"/>
                </a:ext>
              </a:extLst>
            </p:cNvPr>
            <p:cNvSpPr/>
            <p:nvPr/>
          </p:nvSpPr>
          <p:spPr>
            <a:xfrm>
              <a:off x="4835576" y="3186796"/>
              <a:ext cx="2294" cy="2537"/>
            </a:xfrm>
            <a:custGeom>
              <a:avLst/>
              <a:gdLst>
                <a:gd name="connsiteX0" fmla="*/ 2170 w 2294"/>
                <a:gd name="connsiteY0" fmla="*/ 173 h 2537"/>
                <a:gd name="connsiteX1" fmla="*/ 1980 w 2294"/>
                <a:gd name="connsiteY1" fmla="*/ 1888 h 2537"/>
                <a:gd name="connsiteX2" fmla="*/ 266 w 2294"/>
                <a:gd name="connsiteY2" fmla="*/ 2364 h 2537"/>
                <a:gd name="connsiteX3" fmla="*/ 456 w 2294"/>
                <a:gd name="connsiteY3" fmla="*/ 650 h 2537"/>
                <a:gd name="connsiteX4" fmla="*/ 2170 w 2294"/>
                <a:gd name="connsiteY4" fmla="*/ 173 h 2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4" h="2537">
                  <a:moveTo>
                    <a:pt x="2170" y="173"/>
                  </a:moveTo>
                  <a:cubicBezTo>
                    <a:pt x="2170" y="173"/>
                    <a:pt x="2552" y="1221"/>
                    <a:pt x="1980" y="1888"/>
                  </a:cubicBezTo>
                  <a:cubicBezTo>
                    <a:pt x="1504" y="2459"/>
                    <a:pt x="742" y="2745"/>
                    <a:pt x="266" y="2364"/>
                  </a:cubicBezTo>
                  <a:cubicBezTo>
                    <a:pt x="-115" y="2078"/>
                    <a:pt x="-115" y="1317"/>
                    <a:pt x="456" y="650"/>
                  </a:cubicBezTo>
                  <a:cubicBezTo>
                    <a:pt x="1027" y="78"/>
                    <a:pt x="1694" y="-207"/>
                    <a:pt x="2170" y="173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0" name="Freeform: Shape 16289">
              <a:extLst>
                <a:ext uri="{FF2B5EF4-FFF2-40B4-BE49-F238E27FC236}">
                  <a16:creationId xmlns:a16="http://schemas.microsoft.com/office/drawing/2014/main" id="{2CB59194-1156-E6C8-0D2A-7804E2DD2C62}"/>
                </a:ext>
              </a:extLst>
            </p:cNvPr>
            <p:cNvSpPr/>
            <p:nvPr/>
          </p:nvSpPr>
          <p:spPr>
            <a:xfrm>
              <a:off x="4754779" y="3188970"/>
              <a:ext cx="2009" cy="5810"/>
            </a:xfrm>
            <a:custGeom>
              <a:avLst/>
              <a:gdLst>
                <a:gd name="connsiteX0" fmla="*/ 1814 w 2009"/>
                <a:gd name="connsiteY0" fmla="*/ 5810 h 5810"/>
                <a:gd name="connsiteX1" fmla="*/ 386 w 2009"/>
                <a:gd name="connsiteY1" fmla="*/ 3048 h 5810"/>
                <a:gd name="connsiteX2" fmla="*/ 195 w 2009"/>
                <a:gd name="connsiteY2" fmla="*/ 0 h 5810"/>
                <a:gd name="connsiteX3" fmla="*/ 1624 w 2009"/>
                <a:gd name="connsiteY3" fmla="*/ 2762 h 5810"/>
                <a:gd name="connsiteX4" fmla="*/ 1814 w 2009"/>
                <a:gd name="connsiteY4" fmla="*/ 5810 h 5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810">
                  <a:moveTo>
                    <a:pt x="1814" y="5810"/>
                  </a:moveTo>
                  <a:cubicBezTo>
                    <a:pt x="1814" y="5810"/>
                    <a:pt x="766" y="4667"/>
                    <a:pt x="386" y="3048"/>
                  </a:cubicBezTo>
                  <a:cubicBezTo>
                    <a:pt x="-91" y="1429"/>
                    <a:pt x="-91" y="95"/>
                    <a:pt x="195" y="0"/>
                  </a:cubicBezTo>
                  <a:cubicBezTo>
                    <a:pt x="576" y="0"/>
                    <a:pt x="1243" y="1143"/>
                    <a:pt x="1624" y="2762"/>
                  </a:cubicBezTo>
                  <a:cubicBezTo>
                    <a:pt x="2100" y="4381"/>
                    <a:pt x="2100" y="5715"/>
                    <a:pt x="1814" y="581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1" name="Freeform: Shape 16290">
              <a:extLst>
                <a:ext uri="{FF2B5EF4-FFF2-40B4-BE49-F238E27FC236}">
                  <a16:creationId xmlns:a16="http://schemas.microsoft.com/office/drawing/2014/main" id="{C12779A2-B871-45CE-6035-901262A3B833}"/>
                </a:ext>
              </a:extLst>
            </p:cNvPr>
            <p:cNvSpPr/>
            <p:nvPr/>
          </p:nvSpPr>
          <p:spPr>
            <a:xfrm>
              <a:off x="4768881" y="3190571"/>
              <a:ext cx="11409" cy="20973"/>
            </a:xfrm>
            <a:custGeom>
              <a:avLst/>
              <a:gdLst>
                <a:gd name="connsiteX0" fmla="*/ 95 w 11409"/>
                <a:gd name="connsiteY0" fmla="*/ 5543 h 20973"/>
                <a:gd name="connsiteX1" fmla="*/ 571 w 11409"/>
                <a:gd name="connsiteY1" fmla="*/ 1447 h 20973"/>
                <a:gd name="connsiteX2" fmla="*/ 2762 w 11409"/>
                <a:gd name="connsiteY2" fmla="*/ 3256 h 20973"/>
                <a:gd name="connsiteX3" fmla="*/ 4572 w 11409"/>
                <a:gd name="connsiteY3" fmla="*/ 2590 h 20973"/>
                <a:gd name="connsiteX4" fmla="*/ 4572 w 11409"/>
                <a:gd name="connsiteY4" fmla="*/ 780 h 20973"/>
                <a:gd name="connsiteX5" fmla="*/ 5239 w 11409"/>
                <a:gd name="connsiteY5" fmla="*/ 18 h 20973"/>
                <a:gd name="connsiteX6" fmla="*/ 5239 w 11409"/>
                <a:gd name="connsiteY6" fmla="*/ 18 h 20973"/>
                <a:gd name="connsiteX7" fmla="*/ 6001 w 11409"/>
                <a:gd name="connsiteY7" fmla="*/ 494 h 20973"/>
                <a:gd name="connsiteX8" fmla="*/ 5429 w 11409"/>
                <a:gd name="connsiteY8" fmla="*/ 3352 h 20973"/>
                <a:gd name="connsiteX9" fmla="*/ 5143 w 11409"/>
                <a:gd name="connsiteY9" fmla="*/ 5828 h 20973"/>
                <a:gd name="connsiteX10" fmla="*/ 11334 w 11409"/>
                <a:gd name="connsiteY10" fmla="*/ 19544 h 20973"/>
                <a:gd name="connsiteX11" fmla="*/ 10287 w 11409"/>
                <a:gd name="connsiteY11" fmla="*/ 20973 h 20973"/>
                <a:gd name="connsiteX12" fmla="*/ 9144 w 11409"/>
                <a:gd name="connsiteY12" fmla="*/ 20973 h 20973"/>
                <a:gd name="connsiteX13" fmla="*/ 6763 w 11409"/>
                <a:gd name="connsiteY13" fmla="*/ 19163 h 20973"/>
                <a:gd name="connsiteX14" fmla="*/ 2381 w 11409"/>
                <a:gd name="connsiteY14" fmla="*/ 6781 h 20973"/>
                <a:gd name="connsiteX15" fmla="*/ 1524 w 11409"/>
                <a:gd name="connsiteY15" fmla="*/ 5638 h 20973"/>
                <a:gd name="connsiteX16" fmla="*/ 0 w 11409"/>
                <a:gd name="connsiteY16" fmla="*/ 5543 h 20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09" h="20973">
                  <a:moveTo>
                    <a:pt x="95" y="5543"/>
                  </a:moveTo>
                  <a:lnTo>
                    <a:pt x="571" y="1447"/>
                  </a:lnTo>
                  <a:lnTo>
                    <a:pt x="2762" y="3256"/>
                  </a:lnTo>
                  <a:cubicBezTo>
                    <a:pt x="3715" y="4019"/>
                    <a:pt x="4381" y="3828"/>
                    <a:pt x="4572" y="2590"/>
                  </a:cubicBezTo>
                  <a:cubicBezTo>
                    <a:pt x="4572" y="2018"/>
                    <a:pt x="4572" y="1447"/>
                    <a:pt x="4572" y="780"/>
                  </a:cubicBezTo>
                  <a:cubicBezTo>
                    <a:pt x="4477" y="209"/>
                    <a:pt x="4667" y="-77"/>
                    <a:pt x="5239" y="18"/>
                  </a:cubicBezTo>
                  <a:lnTo>
                    <a:pt x="5239" y="18"/>
                  </a:lnTo>
                  <a:cubicBezTo>
                    <a:pt x="5239" y="18"/>
                    <a:pt x="6001" y="209"/>
                    <a:pt x="6001" y="494"/>
                  </a:cubicBezTo>
                  <a:cubicBezTo>
                    <a:pt x="6191" y="1637"/>
                    <a:pt x="6001" y="2494"/>
                    <a:pt x="5429" y="3352"/>
                  </a:cubicBezTo>
                  <a:cubicBezTo>
                    <a:pt x="4858" y="4114"/>
                    <a:pt x="4763" y="4971"/>
                    <a:pt x="5143" y="5828"/>
                  </a:cubicBezTo>
                  <a:lnTo>
                    <a:pt x="11334" y="19544"/>
                  </a:lnTo>
                  <a:cubicBezTo>
                    <a:pt x="11621" y="20211"/>
                    <a:pt x="11049" y="20973"/>
                    <a:pt x="10287" y="20973"/>
                  </a:cubicBezTo>
                  <a:lnTo>
                    <a:pt x="9144" y="20973"/>
                  </a:lnTo>
                  <a:cubicBezTo>
                    <a:pt x="8001" y="20782"/>
                    <a:pt x="7239" y="20211"/>
                    <a:pt x="6763" y="19163"/>
                  </a:cubicBezTo>
                  <a:cubicBezTo>
                    <a:pt x="5143" y="14782"/>
                    <a:pt x="3715" y="10591"/>
                    <a:pt x="2381" y="6781"/>
                  </a:cubicBezTo>
                  <a:cubicBezTo>
                    <a:pt x="2191" y="6209"/>
                    <a:pt x="1905" y="5828"/>
                    <a:pt x="1524" y="5638"/>
                  </a:cubicBezTo>
                  <a:cubicBezTo>
                    <a:pt x="1143" y="5447"/>
                    <a:pt x="667" y="5447"/>
                    <a:pt x="0" y="5543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2" name="Freeform: Shape 16291">
              <a:extLst>
                <a:ext uri="{FF2B5EF4-FFF2-40B4-BE49-F238E27FC236}">
                  <a16:creationId xmlns:a16="http://schemas.microsoft.com/office/drawing/2014/main" id="{785B0EB3-A209-2D2A-0BAD-73B141F886C3}"/>
                </a:ext>
              </a:extLst>
            </p:cNvPr>
            <p:cNvSpPr/>
            <p:nvPr/>
          </p:nvSpPr>
          <p:spPr>
            <a:xfrm>
              <a:off x="4780489" y="3193061"/>
              <a:ext cx="2881" cy="7533"/>
            </a:xfrm>
            <a:custGeom>
              <a:avLst/>
              <a:gdLst>
                <a:gd name="connsiteX0" fmla="*/ 2584 w 2881"/>
                <a:gd name="connsiteY0" fmla="*/ 7529 h 7533"/>
                <a:gd name="connsiteX1" fmla="*/ 583 w 2881"/>
                <a:gd name="connsiteY1" fmla="*/ 4005 h 7533"/>
                <a:gd name="connsiteX2" fmla="*/ 298 w 2881"/>
                <a:gd name="connsiteY2" fmla="*/ 4 h 7533"/>
                <a:gd name="connsiteX3" fmla="*/ 2298 w 2881"/>
                <a:gd name="connsiteY3" fmla="*/ 3529 h 7533"/>
                <a:gd name="connsiteX4" fmla="*/ 2584 w 2881"/>
                <a:gd name="connsiteY4" fmla="*/ 7529 h 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1" h="7533">
                  <a:moveTo>
                    <a:pt x="2584" y="7529"/>
                  </a:moveTo>
                  <a:cubicBezTo>
                    <a:pt x="2107" y="7624"/>
                    <a:pt x="1250" y="6100"/>
                    <a:pt x="583" y="4005"/>
                  </a:cubicBezTo>
                  <a:cubicBezTo>
                    <a:pt x="-83" y="1909"/>
                    <a:pt x="-179" y="195"/>
                    <a:pt x="298" y="4"/>
                  </a:cubicBezTo>
                  <a:cubicBezTo>
                    <a:pt x="774" y="-91"/>
                    <a:pt x="1631" y="1433"/>
                    <a:pt x="2298" y="3529"/>
                  </a:cubicBezTo>
                  <a:cubicBezTo>
                    <a:pt x="2965" y="5624"/>
                    <a:pt x="3060" y="7339"/>
                    <a:pt x="2584" y="7529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3" name="Freeform: Shape 16292">
              <a:extLst>
                <a:ext uri="{FF2B5EF4-FFF2-40B4-BE49-F238E27FC236}">
                  <a16:creationId xmlns:a16="http://schemas.microsoft.com/office/drawing/2014/main" id="{EEC80F7C-31B5-4E75-54B4-AE302C06C1D9}"/>
                </a:ext>
              </a:extLst>
            </p:cNvPr>
            <p:cNvSpPr/>
            <p:nvPr/>
          </p:nvSpPr>
          <p:spPr>
            <a:xfrm>
              <a:off x="4695281" y="3193849"/>
              <a:ext cx="14515" cy="40056"/>
            </a:xfrm>
            <a:custGeom>
              <a:avLst/>
              <a:gdLst>
                <a:gd name="connsiteX0" fmla="*/ 14449 w 14515"/>
                <a:gd name="connsiteY0" fmla="*/ 37507 h 40056"/>
                <a:gd name="connsiteX1" fmla="*/ 13020 w 14515"/>
                <a:gd name="connsiteY1" fmla="*/ 39983 h 40056"/>
                <a:gd name="connsiteX2" fmla="*/ 13020 w 14515"/>
                <a:gd name="connsiteY2" fmla="*/ 39983 h 40056"/>
                <a:gd name="connsiteX3" fmla="*/ 10449 w 14515"/>
                <a:gd name="connsiteY3" fmla="*/ 38649 h 40056"/>
                <a:gd name="connsiteX4" fmla="*/ 66 w 14515"/>
                <a:gd name="connsiteY4" fmla="*/ 2550 h 40056"/>
                <a:gd name="connsiteX5" fmla="*/ 1495 w 14515"/>
                <a:gd name="connsiteY5" fmla="*/ 73 h 40056"/>
                <a:gd name="connsiteX6" fmla="*/ 1495 w 14515"/>
                <a:gd name="connsiteY6" fmla="*/ 73 h 40056"/>
                <a:gd name="connsiteX7" fmla="*/ 4067 w 14515"/>
                <a:gd name="connsiteY7" fmla="*/ 1407 h 40056"/>
                <a:gd name="connsiteX8" fmla="*/ 14449 w 14515"/>
                <a:gd name="connsiteY8" fmla="*/ 37507 h 40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" h="40056">
                  <a:moveTo>
                    <a:pt x="14449" y="37507"/>
                  </a:moveTo>
                  <a:cubicBezTo>
                    <a:pt x="14735" y="38554"/>
                    <a:pt x="14068" y="39602"/>
                    <a:pt x="13020" y="39983"/>
                  </a:cubicBezTo>
                  <a:lnTo>
                    <a:pt x="13020" y="39983"/>
                  </a:lnTo>
                  <a:cubicBezTo>
                    <a:pt x="11877" y="40269"/>
                    <a:pt x="10734" y="39697"/>
                    <a:pt x="10449" y="38649"/>
                  </a:cubicBezTo>
                  <a:lnTo>
                    <a:pt x="66" y="2550"/>
                  </a:lnTo>
                  <a:cubicBezTo>
                    <a:pt x="-219" y="1502"/>
                    <a:pt x="447" y="454"/>
                    <a:pt x="1495" y="73"/>
                  </a:cubicBezTo>
                  <a:lnTo>
                    <a:pt x="1495" y="73"/>
                  </a:lnTo>
                  <a:cubicBezTo>
                    <a:pt x="2638" y="-213"/>
                    <a:pt x="3781" y="359"/>
                    <a:pt x="4067" y="1407"/>
                  </a:cubicBezTo>
                  <a:lnTo>
                    <a:pt x="14449" y="37507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4" name="Freeform: Shape 16293">
              <a:extLst>
                <a:ext uri="{FF2B5EF4-FFF2-40B4-BE49-F238E27FC236}">
                  <a16:creationId xmlns:a16="http://schemas.microsoft.com/office/drawing/2014/main" id="{57387C2A-F757-6F95-6450-B5C69CDEC508}"/>
                </a:ext>
              </a:extLst>
            </p:cNvPr>
            <p:cNvSpPr/>
            <p:nvPr/>
          </p:nvSpPr>
          <p:spPr>
            <a:xfrm>
              <a:off x="4738782" y="3195705"/>
              <a:ext cx="4494" cy="5451"/>
            </a:xfrm>
            <a:custGeom>
              <a:avLst/>
              <a:gdLst>
                <a:gd name="connsiteX0" fmla="*/ 0 w 4494"/>
                <a:gd name="connsiteY0" fmla="*/ 694 h 5451"/>
                <a:gd name="connsiteX1" fmla="*/ 476 w 4494"/>
                <a:gd name="connsiteY1" fmla="*/ 28 h 5451"/>
                <a:gd name="connsiteX2" fmla="*/ 4477 w 4494"/>
                <a:gd name="connsiteY2" fmla="*/ 4885 h 5451"/>
                <a:gd name="connsiteX3" fmla="*/ 3715 w 4494"/>
                <a:gd name="connsiteY3" fmla="*/ 5076 h 5451"/>
                <a:gd name="connsiteX4" fmla="*/ 0 w 4494"/>
                <a:gd name="connsiteY4" fmla="*/ 694 h 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4" h="5451">
                  <a:moveTo>
                    <a:pt x="0" y="694"/>
                  </a:moveTo>
                  <a:cubicBezTo>
                    <a:pt x="0" y="694"/>
                    <a:pt x="0" y="-163"/>
                    <a:pt x="476" y="28"/>
                  </a:cubicBezTo>
                  <a:cubicBezTo>
                    <a:pt x="3334" y="790"/>
                    <a:pt x="4667" y="2409"/>
                    <a:pt x="4477" y="4885"/>
                  </a:cubicBezTo>
                  <a:cubicBezTo>
                    <a:pt x="4477" y="5552"/>
                    <a:pt x="4191" y="5647"/>
                    <a:pt x="3715" y="5076"/>
                  </a:cubicBezTo>
                  <a:lnTo>
                    <a:pt x="0" y="694"/>
                  </a:ln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5" name="Freeform: Shape 16294">
              <a:extLst>
                <a:ext uri="{FF2B5EF4-FFF2-40B4-BE49-F238E27FC236}">
                  <a16:creationId xmlns:a16="http://schemas.microsoft.com/office/drawing/2014/main" id="{F79E4950-B48B-6E67-3ED1-155B0F3C4FD7}"/>
                </a:ext>
              </a:extLst>
            </p:cNvPr>
            <p:cNvSpPr/>
            <p:nvPr/>
          </p:nvSpPr>
          <p:spPr>
            <a:xfrm>
              <a:off x="4683790" y="3196557"/>
              <a:ext cx="9304" cy="33593"/>
            </a:xfrm>
            <a:custGeom>
              <a:avLst/>
              <a:gdLst>
                <a:gd name="connsiteX0" fmla="*/ 9272 w 9304"/>
                <a:gd name="connsiteY0" fmla="*/ 31465 h 33593"/>
                <a:gd name="connsiteX1" fmla="*/ 7748 w 9304"/>
                <a:gd name="connsiteY1" fmla="*/ 33560 h 33593"/>
                <a:gd name="connsiteX2" fmla="*/ 7748 w 9304"/>
                <a:gd name="connsiteY2" fmla="*/ 33560 h 33593"/>
                <a:gd name="connsiteX3" fmla="*/ 5557 w 9304"/>
                <a:gd name="connsiteY3" fmla="*/ 32132 h 33593"/>
                <a:gd name="connsiteX4" fmla="*/ 32 w 9304"/>
                <a:gd name="connsiteY4" fmla="*/ 2128 h 33593"/>
                <a:gd name="connsiteX5" fmla="*/ 1556 w 9304"/>
                <a:gd name="connsiteY5" fmla="*/ 33 h 33593"/>
                <a:gd name="connsiteX6" fmla="*/ 1556 w 9304"/>
                <a:gd name="connsiteY6" fmla="*/ 33 h 33593"/>
                <a:gd name="connsiteX7" fmla="*/ 3747 w 9304"/>
                <a:gd name="connsiteY7" fmla="*/ 1461 h 33593"/>
                <a:gd name="connsiteX8" fmla="*/ 9272 w 9304"/>
                <a:gd name="connsiteY8" fmla="*/ 31465 h 33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04" h="33593">
                  <a:moveTo>
                    <a:pt x="9272" y="31465"/>
                  </a:moveTo>
                  <a:cubicBezTo>
                    <a:pt x="9462" y="32418"/>
                    <a:pt x="8796" y="33370"/>
                    <a:pt x="7748" y="33560"/>
                  </a:cubicBezTo>
                  <a:lnTo>
                    <a:pt x="7748" y="33560"/>
                  </a:lnTo>
                  <a:cubicBezTo>
                    <a:pt x="6700" y="33751"/>
                    <a:pt x="5747" y="33084"/>
                    <a:pt x="5557" y="32132"/>
                  </a:cubicBezTo>
                  <a:lnTo>
                    <a:pt x="32" y="2128"/>
                  </a:lnTo>
                  <a:cubicBezTo>
                    <a:pt x="-158" y="1176"/>
                    <a:pt x="509" y="223"/>
                    <a:pt x="1556" y="33"/>
                  </a:cubicBezTo>
                  <a:lnTo>
                    <a:pt x="1556" y="33"/>
                  </a:lnTo>
                  <a:cubicBezTo>
                    <a:pt x="2604" y="-158"/>
                    <a:pt x="3557" y="509"/>
                    <a:pt x="3747" y="1461"/>
                  </a:cubicBezTo>
                  <a:lnTo>
                    <a:pt x="9272" y="3146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6" name="Freeform: Shape 16295">
              <a:extLst>
                <a:ext uri="{FF2B5EF4-FFF2-40B4-BE49-F238E27FC236}">
                  <a16:creationId xmlns:a16="http://schemas.microsoft.com/office/drawing/2014/main" id="{45D4D8EA-C885-F77B-2703-C37EDB6A0812}"/>
                </a:ext>
              </a:extLst>
            </p:cNvPr>
            <p:cNvSpPr/>
            <p:nvPr/>
          </p:nvSpPr>
          <p:spPr>
            <a:xfrm>
              <a:off x="4757814" y="3198314"/>
              <a:ext cx="4589" cy="10896"/>
            </a:xfrm>
            <a:custGeom>
              <a:avLst/>
              <a:gdLst>
                <a:gd name="connsiteX0" fmla="*/ 1065 w 4589"/>
                <a:gd name="connsiteY0" fmla="*/ 1419 h 10896"/>
                <a:gd name="connsiteX1" fmla="*/ 4590 w 4589"/>
                <a:gd name="connsiteY1" fmla="*/ 9896 h 10896"/>
                <a:gd name="connsiteX2" fmla="*/ 3732 w 4589"/>
                <a:gd name="connsiteY2" fmla="*/ 10754 h 10896"/>
                <a:gd name="connsiteX3" fmla="*/ 2780 w 4589"/>
                <a:gd name="connsiteY3" fmla="*/ 10754 h 10896"/>
                <a:gd name="connsiteX4" fmla="*/ 2399 w 4589"/>
                <a:gd name="connsiteY4" fmla="*/ 10372 h 10896"/>
                <a:gd name="connsiteX5" fmla="*/ 18 w 4589"/>
                <a:gd name="connsiteY5" fmla="*/ 1229 h 10896"/>
                <a:gd name="connsiteX6" fmla="*/ 970 w 4589"/>
                <a:gd name="connsiteY6" fmla="*/ 1419 h 1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89" h="10896">
                  <a:moveTo>
                    <a:pt x="1065" y="1419"/>
                  </a:moveTo>
                  <a:lnTo>
                    <a:pt x="4590" y="9896"/>
                  </a:lnTo>
                  <a:cubicBezTo>
                    <a:pt x="4590" y="9896"/>
                    <a:pt x="4399" y="10372"/>
                    <a:pt x="3732" y="10754"/>
                  </a:cubicBezTo>
                  <a:cubicBezTo>
                    <a:pt x="3447" y="10944"/>
                    <a:pt x="3161" y="10944"/>
                    <a:pt x="2780" y="10754"/>
                  </a:cubicBezTo>
                  <a:cubicBezTo>
                    <a:pt x="2589" y="10754"/>
                    <a:pt x="2494" y="10563"/>
                    <a:pt x="2399" y="10372"/>
                  </a:cubicBezTo>
                  <a:cubicBezTo>
                    <a:pt x="1065" y="7610"/>
                    <a:pt x="303" y="4562"/>
                    <a:pt x="18" y="1229"/>
                  </a:cubicBezTo>
                  <a:cubicBezTo>
                    <a:pt x="-78" y="-486"/>
                    <a:pt x="208" y="-391"/>
                    <a:pt x="970" y="1419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7" name="Freeform: Shape 16296">
              <a:extLst>
                <a:ext uri="{FF2B5EF4-FFF2-40B4-BE49-F238E27FC236}">
                  <a16:creationId xmlns:a16="http://schemas.microsoft.com/office/drawing/2014/main" id="{1410AC7C-496B-D71C-8555-E932780F30C9}"/>
                </a:ext>
              </a:extLst>
            </p:cNvPr>
            <p:cNvSpPr/>
            <p:nvPr/>
          </p:nvSpPr>
          <p:spPr>
            <a:xfrm>
              <a:off x="4729923" y="3198877"/>
              <a:ext cx="2666" cy="3858"/>
            </a:xfrm>
            <a:custGeom>
              <a:avLst/>
              <a:gdLst>
                <a:gd name="connsiteX0" fmla="*/ 1429 w 2666"/>
                <a:gd name="connsiteY0" fmla="*/ 570 h 3858"/>
                <a:gd name="connsiteX1" fmla="*/ 2667 w 2666"/>
                <a:gd name="connsiteY1" fmla="*/ 2284 h 3858"/>
                <a:gd name="connsiteX2" fmla="*/ 572 w 2666"/>
                <a:gd name="connsiteY2" fmla="*/ 2951 h 3858"/>
                <a:gd name="connsiteX3" fmla="*/ 0 w 2666"/>
                <a:gd name="connsiteY3" fmla="*/ 1236 h 3858"/>
                <a:gd name="connsiteX4" fmla="*/ 1524 w 2666"/>
                <a:gd name="connsiteY4" fmla="*/ 665 h 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3858">
                  <a:moveTo>
                    <a:pt x="1429" y="570"/>
                  </a:moveTo>
                  <a:cubicBezTo>
                    <a:pt x="2286" y="1332"/>
                    <a:pt x="2667" y="1903"/>
                    <a:pt x="2667" y="2284"/>
                  </a:cubicBezTo>
                  <a:cubicBezTo>
                    <a:pt x="2667" y="4094"/>
                    <a:pt x="1905" y="4380"/>
                    <a:pt x="572" y="2951"/>
                  </a:cubicBezTo>
                  <a:cubicBezTo>
                    <a:pt x="191" y="2475"/>
                    <a:pt x="0" y="1903"/>
                    <a:pt x="0" y="1236"/>
                  </a:cubicBezTo>
                  <a:cubicBezTo>
                    <a:pt x="0" y="-192"/>
                    <a:pt x="476" y="-383"/>
                    <a:pt x="1524" y="66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8" name="Freeform: Shape 16297">
              <a:extLst>
                <a:ext uri="{FF2B5EF4-FFF2-40B4-BE49-F238E27FC236}">
                  <a16:creationId xmlns:a16="http://schemas.microsoft.com/office/drawing/2014/main" id="{019A4D31-0D5F-1112-F6FF-8C6BDE940404}"/>
                </a:ext>
              </a:extLst>
            </p:cNvPr>
            <p:cNvSpPr/>
            <p:nvPr/>
          </p:nvSpPr>
          <p:spPr>
            <a:xfrm>
              <a:off x="4749844" y="3202032"/>
              <a:ext cx="9321" cy="19215"/>
            </a:xfrm>
            <a:custGeom>
              <a:avLst/>
              <a:gdLst>
                <a:gd name="connsiteX0" fmla="*/ 9227 w 9321"/>
                <a:gd name="connsiteY0" fmla="*/ 16846 h 19215"/>
                <a:gd name="connsiteX1" fmla="*/ 8083 w 9321"/>
                <a:gd name="connsiteY1" fmla="*/ 18942 h 19215"/>
                <a:gd name="connsiteX2" fmla="*/ 7417 w 9321"/>
                <a:gd name="connsiteY2" fmla="*/ 19132 h 19215"/>
                <a:gd name="connsiteX3" fmla="*/ 5226 w 9321"/>
                <a:gd name="connsiteY3" fmla="*/ 18085 h 19215"/>
                <a:gd name="connsiteX4" fmla="*/ 82 w 9321"/>
                <a:gd name="connsiteY4" fmla="*/ 2368 h 19215"/>
                <a:gd name="connsiteX5" fmla="*/ 1225 w 9321"/>
                <a:gd name="connsiteY5" fmla="*/ 273 h 19215"/>
                <a:gd name="connsiteX6" fmla="*/ 1892 w 9321"/>
                <a:gd name="connsiteY6" fmla="*/ 82 h 19215"/>
                <a:gd name="connsiteX7" fmla="*/ 4083 w 9321"/>
                <a:gd name="connsiteY7" fmla="*/ 1225 h 19215"/>
                <a:gd name="connsiteX8" fmla="*/ 9322 w 9321"/>
                <a:gd name="connsiteY8" fmla="*/ 16942 h 19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1" h="19215">
                  <a:moveTo>
                    <a:pt x="9227" y="16846"/>
                  </a:moveTo>
                  <a:cubicBezTo>
                    <a:pt x="9512" y="17704"/>
                    <a:pt x="9036" y="18656"/>
                    <a:pt x="8083" y="18942"/>
                  </a:cubicBezTo>
                  <a:lnTo>
                    <a:pt x="7417" y="19132"/>
                  </a:lnTo>
                  <a:cubicBezTo>
                    <a:pt x="6559" y="19418"/>
                    <a:pt x="5512" y="18942"/>
                    <a:pt x="5226" y="18085"/>
                  </a:cubicBezTo>
                  <a:lnTo>
                    <a:pt x="82" y="2368"/>
                  </a:lnTo>
                  <a:cubicBezTo>
                    <a:pt x="-203" y="1511"/>
                    <a:pt x="273" y="559"/>
                    <a:pt x="1225" y="273"/>
                  </a:cubicBezTo>
                  <a:lnTo>
                    <a:pt x="1892" y="82"/>
                  </a:lnTo>
                  <a:cubicBezTo>
                    <a:pt x="2845" y="-203"/>
                    <a:pt x="3797" y="273"/>
                    <a:pt x="4083" y="1225"/>
                  </a:cubicBezTo>
                  <a:lnTo>
                    <a:pt x="9322" y="16942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99" name="Freeform: Shape 16298">
              <a:extLst>
                <a:ext uri="{FF2B5EF4-FFF2-40B4-BE49-F238E27FC236}">
                  <a16:creationId xmlns:a16="http://schemas.microsoft.com/office/drawing/2014/main" id="{1A059C58-88E9-B333-8125-3707C8D08CFC}"/>
                </a:ext>
              </a:extLst>
            </p:cNvPr>
            <p:cNvSpPr/>
            <p:nvPr/>
          </p:nvSpPr>
          <p:spPr>
            <a:xfrm>
              <a:off x="4717827" y="3202686"/>
              <a:ext cx="1905" cy="1904"/>
            </a:xfrm>
            <a:custGeom>
              <a:avLst/>
              <a:gdLst>
                <a:gd name="connsiteX0" fmla="*/ 1905 w 1905"/>
                <a:gd name="connsiteY0" fmla="*/ 952 h 1904"/>
                <a:gd name="connsiteX1" fmla="*/ 953 w 1905"/>
                <a:gd name="connsiteY1" fmla="*/ 1905 h 1904"/>
                <a:gd name="connsiteX2" fmla="*/ 0 w 1905"/>
                <a:gd name="connsiteY2" fmla="*/ 952 h 1904"/>
                <a:gd name="connsiteX3" fmla="*/ 953 w 1905"/>
                <a:gd name="connsiteY3" fmla="*/ 0 h 1904"/>
                <a:gd name="connsiteX4" fmla="*/ 1905 w 1905"/>
                <a:gd name="connsiteY4" fmla="*/ 952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" h="1904">
                  <a:moveTo>
                    <a:pt x="1905" y="952"/>
                  </a:moveTo>
                  <a:cubicBezTo>
                    <a:pt x="1905" y="1429"/>
                    <a:pt x="1524" y="1905"/>
                    <a:pt x="953" y="1905"/>
                  </a:cubicBezTo>
                  <a:cubicBezTo>
                    <a:pt x="381" y="1905"/>
                    <a:pt x="0" y="1524"/>
                    <a:pt x="0" y="952"/>
                  </a:cubicBezTo>
                  <a:cubicBezTo>
                    <a:pt x="0" y="381"/>
                    <a:pt x="381" y="0"/>
                    <a:pt x="953" y="0"/>
                  </a:cubicBezTo>
                  <a:cubicBezTo>
                    <a:pt x="1524" y="0"/>
                    <a:pt x="1905" y="381"/>
                    <a:pt x="1905" y="952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0" name="Freeform: Shape 16299">
              <a:extLst>
                <a:ext uri="{FF2B5EF4-FFF2-40B4-BE49-F238E27FC236}">
                  <a16:creationId xmlns:a16="http://schemas.microsoft.com/office/drawing/2014/main" id="{91C6A3A8-8140-6D6E-B29A-06AAC957B707}"/>
                </a:ext>
              </a:extLst>
            </p:cNvPr>
            <p:cNvSpPr/>
            <p:nvPr/>
          </p:nvSpPr>
          <p:spPr>
            <a:xfrm>
              <a:off x="4723791" y="3202464"/>
              <a:ext cx="13191" cy="25802"/>
            </a:xfrm>
            <a:custGeom>
              <a:avLst/>
              <a:gdLst>
                <a:gd name="connsiteX0" fmla="*/ 7751 w 13191"/>
                <a:gd name="connsiteY0" fmla="*/ 11366 h 25802"/>
                <a:gd name="connsiteX1" fmla="*/ 13085 w 13191"/>
                <a:gd name="connsiteY1" fmla="*/ 22129 h 25802"/>
                <a:gd name="connsiteX2" fmla="*/ 12133 w 13191"/>
                <a:gd name="connsiteY2" fmla="*/ 24891 h 25802"/>
                <a:gd name="connsiteX3" fmla="*/ 11371 w 13191"/>
                <a:gd name="connsiteY3" fmla="*/ 25463 h 25802"/>
                <a:gd name="connsiteX4" fmla="*/ 8990 w 13191"/>
                <a:gd name="connsiteY4" fmla="*/ 24891 h 25802"/>
                <a:gd name="connsiteX5" fmla="*/ 132 w 13191"/>
                <a:gd name="connsiteY5" fmla="*/ 2317 h 25802"/>
                <a:gd name="connsiteX6" fmla="*/ 1179 w 13191"/>
                <a:gd name="connsiteY6" fmla="*/ 126 h 25802"/>
                <a:gd name="connsiteX7" fmla="*/ 4037 w 13191"/>
                <a:gd name="connsiteY7" fmla="*/ 793 h 25802"/>
                <a:gd name="connsiteX8" fmla="*/ 5084 w 13191"/>
                <a:gd name="connsiteY8" fmla="*/ 2984 h 25802"/>
                <a:gd name="connsiteX9" fmla="*/ 7847 w 13191"/>
                <a:gd name="connsiteY9" fmla="*/ 11270 h 2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91" h="25802">
                  <a:moveTo>
                    <a:pt x="7751" y="11366"/>
                  </a:moveTo>
                  <a:cubicBezTo>
                    <a:pt x="10037" y="13937"/>
                    <a:pt x="11847" y="17557"/>
                    <a:pt x="13085" y="22129"/>
                  </a:cubicBezTo>
                  <a:cubicBezTo>
                    <a:pt x="13371" y="23272"/>
                    <a:pt x="13085" y="24129"/>
                    <a:pt x="12133" y="24891"/>
                  </a:cubicBezTo>
                  <a:lnTo>
                    <a:pt x="11371" y="25463"/>
                  </a:lnTo>
                  <a:cubicBezTo>
                    <a:pt x="10514" y="26129"/>
                    <a:pt x="9371" y="25748"/>
                    <a:pt x="8990" y="24891"/>
                  </a:cubicBezTo>
                  <a:lnTo>
                    <a:pt x="132" y="2317"/>
                  </a:lnTo>
                  <a:cubicBezTo>
                    <a:pt x="-249" y="1460"/>
                    <a:pt x="227" y="412"/>
                    <a:pt x="1179" y="126"/>
                  </a:cubicBezTo>
                  <a:cubicBezTo>
                    <a:pt x="2036" y="-160"/>
                    <a:pt x="2989" y="31"/>
                    <a:pt x="4037" y="793"/>
                  </a:cubicBezTo>
                  <a:cubicBezTo>
                    <a:pt x="4608" y="1174"/>
                    <a:pt x="4894" y="1936"/>
                    <a:pt x="5084" y="2984"/>
                  </a:cubicBezTo>
                  <a:cubicBezTo>
                    <a:pt x="5561" y="6222"/>
                    <a:pt x="5942" y="9080"/>
                    <a:pt x="7847" y="1127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1" name="Freeform: Shape 16300">
              <a:extLst>
                <a:ext uri="{FF2B5EF4-FFF2-40B4-BE49-F238E27FC236}">
                  <a16:creationId xmlns:a16="http://schemas.microsoft.com/office/drawing/2014/main" id="{C1E64346-2A4D-EB07-F9C8-692ADF0432C4}"/>
                </a:ext>
              </a:extLst>
            </p:cNvPr>
            <p:cNvSpPr/>
            <p:nvPr/>
          </p:nvSpPr>
          <p:spPr>
            <a:xfrm>
              <a:off x="4736559" y="3208055"/>
              <a:ext cx="3841" cy="7584"/>
            </a:xfrm>
            <a:custGeom>
              <a:avLst/>
              <a:gdLst>
                <a:gd name="connsiteX0" fmla="*/ 1080 w 3841"/>
                <a:gd name="connsiteY0" fmla="*/ 917 h 7584"/>
                <a:gd name="connsiteX1" fmla="*/ 3842 w 3841"/>
                <a:gd name="connsiteY1" fmla="*/ 7108 h 7584"/>
                <a:gd name="connsiteX2" fmla="*/ 3747 w 3841"/>
                <a:gd name="connsiteY2" fmla="*/ 7394 h 7584"/>
                <a:gd name="connsiteX3" fmla="*/ 2889 w 3841"/>
                <a:gd name="connsiteY3" fmla="*/ 7585 h 7584"/>
                <a:gd name="connsiteX4" fmla="*/ 2032 w 3841"/>
                <a:gd name="connsiteY4" fmla="*/ 7299 h 7584"/>
                <a:gd name="connsiteX5" fmla="*/ 32 w 3841"/>
                <a:gd name="connsiteY5" fmla="*/ 1012 h 7584"/>
                <a:gd name="connsiteX6" fmla="*/ 1080 w 3841"/>
                <a:gd name="connsiteY6" fmla="*/ 917 h 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1" h="7584">
                  <a:moveTo>
                    <a:pt x="1080" y="917"/>
                  </a:moveTo>
                  <a:lnTo>
                    <a:pt x="3842" y="7108"/>
                  </a:lnTo>
                  <a:cubicBezTo>
                    <a:pt x="3842" y="7108"/>
                    <a:pt x="3842" y="7394"/>
                    <a:pt x="3747" y="7394"/>
                  </a:cubicBezTo>
                  <a:cubicBezTo>
                    <a:pt x="3175" y="7585"/>
                    <a:pt x="2889" y="7585"/>
                    <a:pt x="2889" y="7585"/>
                  </a:cubicBezTo>
                  <a:cubicBezTo>
                    <a:pt x="2508" y="7585"/>
                    <a:pt x="2223" y="7394"/>
                    <a:pt x="2032" y="7299"/>
                  </a:cubicBezTo>
                  <a:cubicBezTo>
                    <a:pt x="508" y="5203"/>
                    <a:pt x="-159" y="3108"/>
                    <a:pt x="32" y="1012"/>
                  </a:cubicBezTo>
                  <a:cubicBezTo>
                    <a:pt x="127" y="-321"/>
                    <a:pt x="508" y="-321"/>
                    <a:pt x="1080" y="917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2" name="Freeform: Shape 16301">
              <a:extLst>
                <a:ext uri="{FF2B5EF4-FFF2-40B4-BE49-F238E27FC236}">
                  <a16:creationId xmlns:a16="http://schemas.microsoft.com/office/drawing/2014/main" id="{2537654B-45BF-CF2B-0507-8EED48F515BE}"/>
                </a:ext>
              </a:extLst>
            </p:cNvPr>
            <p:cNvSpPr/>
            <p:nvPr/>
          </p:nvSpPr>
          <p:spPr>
            <a:xfrm>
              <a:off x="3947536" y="3256252"/>
              <a:ext cx="84885" cy="93830"/>
            </a:xfrm>
            <a:custGeom>
              <a:avLst/>
              <a:gdLst>
                <a:gd name="connsiteX0" fmla="*/ 70871 w 84885"/>
                <a:gd name="connsiteY0" fmla="*/ 7203 h 93830"/>
                <a:gd name="connsiteX1" fmla="*/ 54202 w 84885"/>
                <a:gd name="connsiteY1" fmla="*/ 6537 h 93830"/>
                <a:gd name="connsiteX2" fmla="*/ 54011 w 84885"/>
                <a:gd name="connsiteY2" fmla="*/ 7203 h 93830"/>
                <a:gd name="connsiteX3" fmla="*/ 71061 w 84885"/>
                <a:gd name="connsiteY3" fmla="*/ 18633 h 93830"/>
                <a:gd name="connsiteX4" fmla="*/ 77443 w 84885"/>
                <a:gd name="connsiteY4" fmla="*/ 28063 h 93830"/>
                <a:gd name="connsiteX5" fmla="*/ 81062 w 84885"/>
                <a:gd name="connsiteY5" fmla="*/ 34826 h 93830"/>
                <a:gd name="connsiteX6" fmla="*/ 84205 w 84885"/>
                <a:gd name="connsiteY6" fmla="*/ 46637 h 93830"/>
                <a:gd name="connsiteX7" fmla="*/ 83824 w 84885"/>
                <a:gd name="connsiteY7" fmla="*/ 58353 h 93830"/>
                <a:gd name="connsiteX8" fmla="*/ 69346 w 84885"/>
                <a:gd name="connsiteY8" fmla="*/ 82546 h 93830"/>
                <a:gd name="connsiteX9" fmla="*/ 62393 w 84885"/>
                <a:gd name="connsiteY9" fmla="*/ 91595 h 93830"/>
                <a:gd name="connsiteX10" fmla="*/ 20293 w 84885"/>
                <a:gd name="connsiteY10" fmla="*/ 90357 h 93830"/>
                <a:gd name="connsiteX11" fmla="*/ 4 w 84885"/>
                <a:gd name="connsiteY11" fmla="*/ 61877 h 93830"/>
                <a:gd name="connsiteX12" fmla="*/ 4291 w 84885"/>
                <a:gd name="connsiteY12" fmla="*/ 30635 h 93830"/>
                <a:gd name="connsiteX13" fmla="*/ 4767 w 84885"/>
                <a:gd name="connsiteY13" fmla="*/ 32730 h 93830"/>
                <a:gd name="connsiteX14" fmla="*/ 6862 w 84885"/>
                <a:gd name="connsiteY14" fmla="*/ 32349 h 93830"/>
                <a:gd name="connsiteX15" fmla="*/ 10387 w 84885"/>
                <a:gd name="connsiteY15" fmla="*/ 21586 h 93830"/>
                <a:gd name="connsiteX16" fmla="*/ 17340 w 84885"/>
                <a:gd name="connsiteY16" fmla="*/ 12252 h 93830"/>
                <a:gd name="connsiteX17" fmla="*/ 45534 w 84885"/>
                <a:gd name="connsiteY17" fmla="*/ 60 h 93830"/>
                <a:gd name="connsiteX18" fmla="*/ 70966 w 84885"/>
                <a:gd name="connsiteY18" fmla="*/ 7013 h 9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4885" h="93830">
                  <a:moveTo>
                    <a:pt x="70871" y="7203"/>
                  </a:moveTo>
                  <a:lnTo>
                    <a:pt x="54202" y="6537"/>
                  </a:lnTo>
                  <a:cubicBezTo>
                    <a:pt x="52963" y="6537"/>
                    <a:pt x="52868" y="6727"/>
                    <a:pt x="54011" y="7203"/>
                  </a:cubicBezTo>
                  <a:cubicBezTo>
                    <a:pt x="60393" y="10156"/>
                    <a:pt x="66108" y="13966"/>
                    <a:pt x="71061" y="18633"/>
                  </a:cubicBezTo>
                  <a:cubicBezTo>
                    <a:pt x="74204" y="21491"/>
                    <a:pt x="74871" y="25110"/>
                    <a:pt x="77443" y="28063"/>
                  </a:cubicBezTo>
                  <a:cubicBezTo>
                    <a:pt x="79443" y="30254"/>
                    <a:pt x="80586" y="32540"/>
                    <a:pt x="81062" y="34826"/>
                  </a:cubicBezTo>
                  <a:cubicBezTo>
                    <a:pt x="81443" y="36636"/>
                    <a:pt x="82491" y="40636"/>
                    <a:pt x="84205" y="46637"/>
                  </a:cubicBezTo>
                  <a:cubicBezTo>
                    <a:pt x="85253" y="50161"/>
                    <a:pt x="85063" y="54066"/>
                    <a:pt x="83824" y="58353"/>
                  </a:cubicBezTo>
                  <a:cubicBezTo>
                    <a:pt x="81348" y="66544"/>
                    <a:pt x="76586" y="74640"/>
                    <a:pt x="69346" y="82546"/>
                  </a:cubicBezTo>
                  <a:cubicBezTo>
                    <a:pt x="65632" y="84737"/>
                    <a:pt x="63346" y="87785"/>
                    <a:pt x="62393" y="91595"/>
                  </a:cubicBezTo>
                  <a:cubicBezTo>
                    <a:pt x="45629" y="94929"/>
                    <a:pt x="31628" y="94548"/>
                    <a:pt x="20293" y="90357"/>
                  </a:cubicBezTo>
                  <a:cubicBezTo>
                    <a:pt x="6862" y="85499"/>
                    <a:pt x="100" y="75974"/>
                    <a:pt x="4" y="61877"/>
                  </a:cubicBezTo>
                  <a:cubicBezTo>
                    <a:pt x="-91" y="51304"/>
                    <a:pt x="1338" y="40827"/>
                    <a:pt x="4291" y="30635"/>
                  </a:cubicBezTo>
                  <a:cubicBezTo>
                    <a:pt x="4291" y="31587"/>
                    <a:pt x="4386" y="32349"/>
                    <a:pt x="4767" y="32730"/>
                  </a:cubicBezTo>
                  <a:cubicBezTo>
                    <a:pt x="5338" y="33492"/>
                    <a:pt x="6577" y="33207"/>
                    <a:pt x="6862" y="32349"/>
                  </a:cubicBezTo>
                  <a:cubicBezTo>
                    <a:pt x="7910" y="28825"/>
                    <a:pt x="9148" y="25301"/>
                    <a:pt x="10387" y="21586"/>
                  </a:cubicBezTo>
                  <a:cubicBezTo>
                    <a:pt x="11815" y="17490"/>
                    <a:pt x="14102" y="14347"/>
                    <a:pt x="17340" y="12252"/>
                  </a:cubicBezTo>
                  <a:cubicBezTo>
                    <a:pt x="25436" y="6918"/>
                    <a:pt x="34771" y="2822"/>
                    <a:pt x="45534" y="60"/>
                  </a:cubicBezTo>
                  <a:cubicBezTo>
                    <a:pt x="54011" y="-417"/>
                    <a:pt x="62393" y="1965"/>
                    <a:pt x="70966" y="7013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3" name="Freeform: Shape 16302">
              <a:extLst>
                <a:ext uri="{FF2B5EF4-FFF2-40B4-BE49-F238E27FC236}">
                  <a16:creationId xmlns:a16="http://schemas.microsoft.com/office/drawing/2014/main" id="{CB04358C-F778-5D3C-D562-738EB697DDE7}"/>
                </a:ext>
              </a:extLst>
            </p:cNvPr>
            <p:cNvSpPr/>
            <p:nvPr/>
          </p:nvSpPr>
          <p:spPr>
            <a:xfrm>
              <a:off x="4000841" y="3262865"/>
              <a:ext cx="42160" cy="76027"/>
            </a:xfrm>
            <a:custGeom>
              <a:avLst/>
              <a:gdLst>
                <a:gd name="connsiteX0" fmla="*/ 17565 w 42160"/>
                <a:gd name="connsiteY0" fmla="*/ 590 h 76027"/>
                <a:gd name="connsiteX1" fmla="*/ 42139 w 42160"/>
                <a:gd name="connsiteY1" fmla="*/ 42690 h 76027"/>
                <a:gd name="connsiteX2" fmla="*/ 32519 w 42160"/>
                <a:gd name="connsiteY2" fmla="*/ 72408 h 76027"/>
                <a:gd name="connsiteX3" fmla="*/ 16136 w 42160"/>
                <a:gd name="connsiteY3" fmla="*/ 76028 h 76027"/>
                <a:gd name="connsiteX4" fmla="*/ 30614 w 42160"/>
                <a:gd name="connsiteY4" fmla="*/ 51834 h 76027"/>
                <a:gd name="connsiteX5" fmla="*/ 30995 w 42160"/>
                <a:gd name="connsiteY5" fmla="*/ 40119 h 76027"/>
                <a:gd name="connsiteX6" fmla="*/ 27852 w 42160"/>
                <a:gd name="connsiteY6" fmla="*/ 28307 h 76027"/>
                <a:gd name="connsiteX7" fmla="*/ 24232 w 42160"/>
                <a:gd name="connsiteY7" fmla="*/ 21545 h 76027"/>
                <a:gd name="connsiteX8" fmla="*/ 17851 w 42160"/>
                <a:gd name="connsiteY8" fmla="*/ 12115 h 76027"/>
                <a:gd name="connsiteX9" fmla="*/ 801 w 42160"/>
                <a:gd name="connsiteY9" fmla="*/ 685 h 76027"/>
                <a:gd name="connsiteX10" fmla="*/ 992 w 42160"/>
                <a:gd name="connsiteY10" fmla="*/ 18 h 76027"/>
                <a:gd name="connsiteX11" fmla="*/ 17660 w 42160"/>
                <a:gd name="connsiteY11" fmla="*/ 685 h 7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160" h="76027">
                  <a:moveTo>
                    <a:pt x="17565" y="590"/>
                  </a:moveTo>
                  <a:cubicBezTo>
                    <a:pt x="31757" y="10496"/>
                    <a:pt x="42711" y="25831"/>
                    <a:pt x="42139" y="42690"/>
                  </a:cubicBezTo>
                  <a:cubicBezTo>
                    <a:pt x="41949" y="48024"/>
                    <a:pt x="38710" y="57930"/>
                    <a:pt x="32519" y="72408"/>
                  </a:cubicBezTo>
                  <a:lnTo>
                    <a:pt x="16136" y="76028"/>
                  </a:lnTo>
                  <a:cubicBezTo>
                    <a:pt x="23375" y="68122"/>
                    <a:pt x="28138" y="60026"/>
                    <a:pt x="30614" y="51834"/>
                  </a:cubicBezTo>
                  <a:cubicBezTo>
                    <a:pt x="31948" y="47548"/>
                    <a:pt x="32043" y="43643"/>
                    <a:pt x="30995" y="40119"/>
                  </a:cubicBezTo>
                  <a:cubicBezTo>
                    <a:pt x="29185" y="34023"/>
                    <a:pt x="28138" y="30117"/>
                    <a:pt x="27852" y="28307"/>
                  </a:cubicBezTo>
                  <a:cubicBezTo>
                    <a:pt x="27471" y="26021"/>
                    <a:pt x="26233" y="23736"/>
                    <a:pt x="24232" y="21545"/>
                  </a:cubicBezTo>
                  <a:cubicBezTo>
                    <a:pt x="21661" y="18592"/>
                    <a:pt x="20994" y="14973"/>
                    <a:pt x="17851" y="12115"/>
                  </a:cubicBezTo>
                  <a:cubicBezTo>
                    <a:pt x="12898" y="7448"/>
                    <a:pt x="7183" y="3638"/>
                    <a:pt x="801" y="685"/>
                  </a:cubicBezTo>
                  <a:cubicBezTo>
                    <a:pt x="-342" y="209"/>
                    <a:pt x="-247" y="-77"/>
                    <a:pt x="992" y="18"/>
                  </a:cubicBezTo>
                  <a:lnTo>
                    <a:pt x="17660" y="685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4" name="Freeform: Shape 16303">
              <a:extLst>
                <a:ext uri="{FF2B5EF4-FFF2-40B4-BE49-F238E27FC236}">
                  <a16:creationId xmlns:a16="http://schemas.microsoft.com/office/drawing/2014/main" id="{D8C5EFFE-10DB-195B-687E-7639AC0F8EBA}"/>
                </a:ext>
              </a:extLst>
            </p:cNvPr>
            <p:cNvSpPr/>
            <p:nvPr/>
          </p:nvSpPr>
          <p:spPr>
            <a:xfrm>
              <a:off x="3989411" y="3335274"/>
              <a:ext cx="149486" cy="113627"/>
            </a:xfrm>
            <a:custGeom>
              <a:avLst/>
              <a:gdLst>
                <a:gd name="connsiteX0" fmla="*/ 43949 w 149486"/>
                <a:gd name="connsiteY0" fmla="*/ 95 h 113627"/>
                <a:gd name="connsiteX1" fmla="*/ 74905 w 149486"/>
                <a:gd name="connsiteY1" fmla="*/ 1143 h 113627"/>
                <a:gd name="connsiteX2" fmla="*/ 149486 w 149486"/>
                <a:gd name="connsiteY2" fmla="*/ 29623 h 113627"/>
                <a:gd name="connsiteX3" fmla="*/ 142818 w 149486"/>
                <a:gd name="connsiteY3" fmla="*/ 27622 h 113627"/>
                <a:gd name="connsiteX4" fmla="*/ 137770 w 149486"/>
                <a:gd name="connsiteY4" fmla="*/ 24289 h 113627"/>
                <a:gd name="connsiteX5" fmla="*/ 89383 w 149486"/>
                <a:gd name="connsiteY5" fmla="*/ 5905 h 113627"/>
                <a:gd name="connsiteX6" fmla="*/ 61761 w 149486"/>
                <a:gd name="connsiteY6" fmla="*/ 3048 h 113627"/>
                <a:gd name="connsiteX7" fmla="*/ 44330 w 149486"/>
                <a:gd name="connsiteY7" fmla="*/ 2096 h 113627"/>
                <a:gd name="connsiteX8" fmla="*/ 23756 w 149486"/>
                <a:gd name="connsiteY8" fmla="*/ 10573 h 113627"/>
                <a:gd name="connsiteX9" fmla="*/ 12993 w 149486"/>
                <a:gd name="connsiteY9" fmla="*/ 30194 h 113627"/>
                <a:gd name="connsiteX10" fmla="*/ 5754 w 149486"/>
                <a:gd name="connsiteY10" fmla="*/ 63246 h 113627"/>
                <a:gd name="connsiteX11" fmla="*/ 3944 w 149486"/>
                <a:gd name="connsiteY11" fmla="*/ 87916 h 113627"/>
                <a:gd name="connsiteX12" fmla="*/ 6325 w 149486"/>
                <a:gd name="connsiteY12" fmla="*/ 113252 h 113627"/>
                <a:gd name="connsiteX13" fmla="*/ 2039 w 149486"/>
                <a:gd name="connsiteY13" fmla="*/ 113062 h 113627"/>
                <a:gd name="connsiteX14" fmla="*/ 706 w 149486"/>
                <a:gd name="connsiteY14" fmla="*/ 110966 h 113627"/>
                <a:gd name="connsiteX15" fmla="*/ 2801 w 149486"/>
                <a:gd name="connsiteY15" fmla="*/ 50483 h 113627"/>
                <a:gd name="connsiteX16" fmla="*/ 6040 w 149486"/>
                <a:gd name="connsiteY16" fmla="*/ 38290 h 113627"/>
                <a:gd name="connsiteX17" fmla="*/ 12326 w 149486"/>
                <a:gd name="connsiteY17" fmla="*/ 27242 h 113627"/>
                <a:gd name="connsiteX18" fmla="*/ 20517 w 149486"/>
                <a:gd name="connsiteY18" fmla="*/ 12668 h 113627"/>
                <a:gd name="connsiteX19" fmla="*/ 27471 w 149486"/>
                <a:gd name="connsiteY19" fmla="*/ 3619 h 113627"/>
                <a:gd name="connsiteX20" fmla="*/ 43854 w 149486"/>
                <a:gd name="connsiteY20" fmla="*/ 0 h 1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486" h="113627">
                  <a:moveTo>
                    <a:pt x="43949" y="95"/>
                  </a:moveTo>
                  <a:cubicBezTo>
                    <a:pt x="54426" y="1048"/>
                    <a:pt x="66142" y="286"/>
                    <a:pt x="74905" y="1143"/>
                  </a:cubicBezTo>
                  <a:cubicBezTo>
                    <a:pt x="102718" y="4000"/>
                    <a:pt x="127579" y="13525"/>
                    <a:pt x="149486" y="29623"/>
                  </a:cubicBezTo>
                  <a:cubicBezTo>
                    <a:pt x="147867" y="30385"/>
                    <a:pt x="145676" y="29718"/>
                    <a:pt x="142818" y="27622"/>
                  </a:cubicBezTo>
                  <a:cubicBezTo>
                    <a:pt x="140914" y="26098"/>
                    <a:pt x="139199" y="25051"/>
                    <a:pt x="137770" y="24289"/>
                  </a:cubicBezTo>
                  <a:cubicBezTo>
                    <a:pt x="119958" y="14954"/>
                    <a:pt x="103861" y="8858"/>
                    <a:pt x="89383" y="5905"/>
                  </a:cubicBezTo>
                  <a:cubicBezTo>
                    <a:pt x="83001" y="4667"/>
                    <a:pt x="73858" y="3715"/>
                    <a:pt x="61761" y="3048"/>
                  </a:cubicBezTo>
                  <a:cubicBezTo>
                    <a:pt x="50521" y="2381"/>
                    <a:pt x="44711" y="2096"/>
                    <a:pt x="44330" y="2096"/>
                  </a:cubicBezTo>
                  <a:cubicBezTo>
                    <a:pt x="38425" y="2381"/>
                    <a:pt x="26423" y="5143"/>
                    <a:pt x="23756" y="10573"/>
                  </a:cubicBezTo>
                  <a:cubicBezTo>
                    <a:pt x="20232" y="17717"/>
                    <a:pt x="16708" y="24193"/>
                    <a:pt x="12993" y="30194"/>
                  </a:cubicBezTo>
                  <a:cubicBezTo>
                    <a:pt x="6611" y="40576"/>
                    <a:pt x="4134" y="51625"/>
                    <a:pt x="5754" y="63246"/>
                  </a:cubicBezTo>
                  <a:lnTo>
                    <a:pt x="3944" y="87916"/>
                  </a:lnTo>
                  <a:cubicBezTo>
                    <a:pt x="1849" y="97917"/>
                    <a:pt x="2706" y="106299"/>
                    <a:pt x="6325" y="113252"/>
                  </a:cubicBezTo>
                  <a:cubicBezTo>
                    <a:pt x="4611" y="113824"/>
                    <a:pt x="3182" y="113729"/>
                    <a:pt x="2039" y="113062"/>
                  </a:cubicBezTo>
                  <a:cubicBezTo>
                    <a:pt x="1277" y="112585"/>
                    <a:pt x="801" y="111823"/>
                    <a:pt x="706" y="110966"/>
                  </a:cubicBezTo>
                  <a:cubicBezTo>
                    <a:pt x="-723" y="90773"/>
                    <a:pt x="39" y="70580"/>
                    <a:pt x="2801" y="50483"/>
                  </a:cubicBezTo>
                  <a:cubicBezTo>
                    <a:pt x="3373" y="46482"/>
                    <a:pt x="4420" y="42481"/>
                    <a:pt x="6040" y="38290"/>
                  </a:cubicBezTo>
                  <a:cubicBezTo>
                    <a:pt x="6897" y="36100"/>
                    <a:pt x="8992" y="32480"/>
                    <a:pt x="12326" y="27242"/>
                  </a:cubicBezTo>
                  <a:cubicBezTo>
                    <a:pt x="14993" y="23050"/>
                    <a:pt x="17755" y="18193"/>
                    <a:pt x="20517" y="12668"/>
                  </a:cubicBezTo>
                  <a:cubicBezTo>
                    <a:pt x="21470" y="8763"/>
                    <a:pt x="23756" y="5810"/>
                    <a:pt x="27471" y="3619"/>
                  </a:cubicBezTo>
                  <a:lnTo>
                    <a:pt x="43854" y="0"/>
                  </a:ln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5" name="Freeform: Shape 16304">
              <a:extLst>
                <a:ext uri="{FF2B5EF4-FFF2-40B4-BE49-F238E27FC236}">
                  <a16:creationId xmlns:a16="http://schemas.microsoft.com/office/drawing/2014/main" id="{C5FB8C03-B139-E8C4-B8DE-E3B8D4977465}"/>
                </a:ext>
              </a:extLst>
            </p:cNvPr>
            <p:cNvSpPr/>
            <p:nvPr/>
          </p:nvSpPr>
          <p:spPr>
            <a:xfrm>
              <a:off x="4614756" y="3346345"/>
              <a:ext cx="7735" cy="7302"/>
            </a:xfrm>
            <a:custGeom>
              <a:avLst/>
              <a:gdLst>
                <a:gd name="connsiteX0" fmla="*/ 963 w 7735"/>
                <a:gd name="connsiteY0" fmla="*/ 6264 h 7302"/>
                <a:gd name="connsiteX1" fmla="*/ 1344 w 7735"/>
                <a:gd name="connsiteY1" fmla="*/ 1120 h 7302"/>
                <a:gd name="connsiteX2" fmla="*/ 6773 w 7735"/>
                <a:gd name="connsiteY2" fmla="*/ 1025 h 7302"/>
                <a:gd name="connsiteX3" fmla="*/ 6392 w 7735"/>
                <a:gd name="connsiteY3" fmla="*/ 6169 h 7302"/>
                <a:gd name="connsiteX4" fmla="*/ 963 w 7735"/>
                <a:gd name="connsiteY4" fmla="*/ 6359 h 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5" h="7302">
                  <a:moveTo>
                    <a:pt x="963" y="6264"/>
                  </a:moveTo>
                  <a:cubicBezTo>
                    <a:pt x="-466" y="4835"/>
                    <a:pt x="-276" y="2549"/>
                    <a:pt x="1344" y="1120"/>
                  </a:cubicBezTo>
                  <a:cubicBezTo>
                    <a:pt x="2963" y="-308"/>
                    <a:pt x="5344" y="-404"/>
                    <a:pt x="6773" y="1025"/>
                  </a:cubicBezTo>
                  <a:cubicBezTo>
                    <a:pt x="8202" y="2454"/>
                    <a:pt x="8011" y="4740"/>
                    <a:pt x="6392" y="6169"/>
                  </a:cubicBezTo>
                  <a:cubicBezTo>
                    <a:pt x="4772" y="7597"/>
                    <a:pt x="2391" y="7693"/>
                    <a:pt x="963" y="635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6" name="Freeform: Shape 16305">
              <a:extLst>
                <a:ext uri="{FF2B5EF4-FFF2-40B4-BE49-F238E27FC236}">
                  <a16:creationId xmlns:a16="http://schemas.microsoft.com/office/drawing/2014/main" id="{71BE4D22-46C3-AD2E-A13D-4BD36DDB6EF1}"/>
                </a:ext>
              </a:extLst>
            </p:cNvPr>
            <p:cNvSpPr/>
            <p:nvPr/>
          </p:nvSpPr>
          <p:spPr>
            <a:xfrm>
              <a:off x="4080600" y="3361228"/>
              <a:ext cx="7819" cy="10003"/>
            </a:xfrm>
            <a:custGeom>
              <a:avLst/>
              <a:gdLst>
                <a:gd name="connsiteX0" fmla="*/ 6577 w 7819"/>
                <a:gd name="connsiteY0" fmla="*/ 9764 h 10003"/>
                <a:gd name="connsiteX1" fmla="*/ 1052 w 7819"/>
                <a:gd name="connsiteY1" fmla="*/ 6430 h 10003"/>
                <a:gd name="connsiteX2" fmla="*/ 1243 w 7819"/>
                <a:gd name="connsiteY2" fmla="*/ 239 h 10003"/>
                <a:gd name="connsiteX3" fmla="*/ 6767 w 7819"/>
                <a:gd name="connsiteY3" fmla="*/ 3573 h 10003"/>
                <a:gd name="connsiteX4" fmla="*/ 6577 w 7819"/>
                <a:gd name="connsiteY4" fmla="*/ 9764 h 10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9" h="10003">
                  <a:moveTo>
                    <a:pt x="6577" y="9764"/>
                  </a:moveTo>
                  <a:cubicBezTo>
                    <a:pt x="4957" y="10621"/>
                    <a:pt x="2481" y="9097"/>
                    <a:pt x="1052" y="6430"/>
                  </a:cubicBezTo>
                  <a:cubicBezTo>
                    <a:pt x="-472" y="3763"/>
                    <a:pt x="-281" y="1001"/>
                    <a:pt x="1243" y="239"/>
                  </a:cubicBezTo>
                  <a:cubicBezTo>
                    <a:pt x="2862" y="-618"/>
                    <a:pt x="5339" y="906"/>
                    <a:pt x="6767" y="3573"/>
                  </a:cubicBezTo>
                  <a:cubicBezTo>
                    <a:pt x="8291" y="6240"/>
                    <a:pt x="8101" y="9002"/>
                    <a:pt x="6577" y="976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7" name="Freeform: Shape 16306">
              <a:extLst>
                <a:ext uri="{FF2B5EF4-FFF2-40B4-BE49-F238E27FC236}">
                  <a16:creationId xmlns:a16="http://schemas.microsoft.com/office/drawing/2014/main" id="{0B827472-1CB1-6E56-8AB5-F5BC943D5282}"/>
                </a:ext>
              </a:extLst>
            </p:cNvPr>
            <p:cNvSpPr/>
            <p:nvPr/>
          </p:nvSpPr>
          <p:spPr>
            <a:xfrm>
              <a:off x="4021975" y="3386801"/>
              <a:ext cx="5530" cy="12482"/>
            </a:xfrm>
            <a:custGeom>
              <a:avLst/>
              <a:gdLst>
                <a:gd name="connsiteX0" fmla="*/ 3289 w 5530"/>
                <a:gd name="connsiteY0" fmla="*/ 12480 h 12482"/>
                <a:gd name="connsiteX1" fmla="*/ 51 w 5530"/>
                <a:gd name="connsiteY1" fmla="*/ 6479 h 12482"/>
                <a:gd name="connsiteX2" fmla="*/ 2241 w 5530"/>
                <a:gd name="connsiteY2" fmla="*/ 2 h 12482"/>
                <a:gd name="connsiteX3" fmla="*/ 5480 w 5530"/>
                <a:gd name="connsiteY3" fmla="*/ 6003 h 12482"/>
                <a:gd name="connsiteX4" fmla="*/ 3289 w 5530"/>
                <a:gd name="connsiteY4" fmla="*/ 12480 h 1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0" h="12482">
                  <a:moveTo>
                    <a:pt x="3289" y="12480"/>
                  </a:moveTo>
                  <a:cubicBezTo>
                    <a:pt x="1765" y="12575"/>
                    <a:pt x="336" y="9908"/>
                    <a:pt x="51" y="6479"/>
                  </a:cubicBezTo>
                  <a:cubicBezTo>
                    <a:pt x="-235" y="3050"/>
                    <a:pt x="717" y="193"/>
                    <a:pt x="2241" y="2"/>
                  </a:cubicBezTo>
                  <a:cubicBezTo>
                    <a:pt x="3765" y="-93"/>
                    <a:pt x="5194" y="2574"/>
                    <a:pt x="5480" y="6003"/>
                  </a:cubicBezTo>
                  <a:cubicBezTo>
                    <a:pt x="5765" y="9432"/>
                    <a:pt x="4813" y="12290"/>
                    <a:pt x="3289" y="1248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8" name="Freeform: Shape 16307">
              <a:extLst>
                <a:ext uri="{FF2B5EF4-FFF2-40B4-BE49-F238E27FC236}">
                  <a16:creationId xmlns:a16="http://schemas.microsoft.com/office/drawing/2014/main" id="{DD6CBF4B-9034-BE78-1B96-EEAF854A654D}"/>
                </a:ext>
              </a:extLst>
            </p:cNvPr>
            <p:cNvSpPr/>
            <p:nvPr/>
          </p:nvSpPr>
          <p:spPr>
            <a:xfrm>
              <a:off x="3993355" y="3395360"/>
              <a:ext cx="7482" cy="30076"/>
            </a:xfrm>
            <a:custGeom>
              <a:avLst/>
              <a:gdLst>
                <a:gd name="connsiteX0" fmla="*/ 95 w 7482"/>
                <a:gd name="connsiteY0" fmla="*/ 27829 h 30076"/>
                <a:gd name="connsiteX1" fmla="*/ 1905 w 7482"/>
                <a:gd name="connsiteY1" fmla="*/ 3159 h 30076"/>
                <a:gd name="connsiteX2" fmla="*/ 3048 w 7482"/>
                <a:gd name="connsiteY2" fmla="*/ 588 h 30076"/>
                <a:gd name="connsiteX3" fmla="*/ 6382 w 7482"/>
                <a:gd name="connsiteY3" fmla="*/ 778 h 30076"/>
                <a:gd name="connsiteX4" fmla="*/ 7429 w 7482"/>
                <a:gd name="connsiteY4" fmla="*/ 3921 h 30076"/>
                <a:gd name="connsiteX5" fmla="*/ 4572 w 7482"/>
                <a:gd name="connsiteY5" fmla="*/ 20209 h 30076"/>
                <a:gd name="connsiteX6" fmla="*/ 3810 w 7482"/>
                <a:gd name="connsiteY6" fmla="*/ 26496 h 30076"/>
                <a:gd name="connsiteX7" fmla="*/ 2857 w 7482"/>
                <a:gd name="connsiteY7" fmla="*/ 28686 h 30076"/>
                <a:gd name="connsiteX8" fmla="*/ 1905 w 7482"/>
                <a:gd name="connsiteY8" fmla="*/ 29544 h 30076"/>
                <a:gd name="connsiteX9" fmla="*/ 286 w 7482"/>
                <a:gd name="connsiteY9" fmla="*/ 29067 h 30076"/>
                <a:gd name="connsiteX10" fmla="*/ 0 w 7482"/>
                <a:gd name="connsiteY10" fmla="*/ 27734 h 3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82" h="30076">
                  <a:moveTo>
                    <a:pt x="95" y="27829"/>
                  </a:moveTo>
                  <a:lnTo>
                    <a:pt x="1905" y="3159"/>
                  </a:lnTo>
                  <a:cubicBezTo>
                    <a:pt x="2096" y="1921"/>
                    <a:pt x="2477" y="1064"/>
                    <a:pt x="3048" y="588"/>
                  </a:cubicBezTo>
                  <a:cubicBezTo>
                    <a:pt x="4096" y="-270"/>
                    <a:pt x="5620" y="-174"/>
                    <a:pt x="6382" y="778"/>
                  </a:cubicBezTo>
                  <a:cubicBezTo>
                    <a:pt x="6953" y="1540"/>
                    <a:pt x="7334" y="2493"/>
                    <a:pt x="7429" y="3921"/>
                  </a:cubicBezTo>
                  <a:cubicBezTo>
                    <a:pt x="7715" y="9446"/>
                    <a:pt x="6858" y="14875"/>
                    <a:pt x="4572" y="20209"/>
                  </a:cubicBezTo>
                  <a:cubicBezTo>
                    <a:pt x="4191" y="21257"/>
                    <a:pt x="3905" y="23352"/>
                    <a:pt x="3810" y="26496"/>
                  </a:cubicBezTo>
                  <a:cubicBezTo>
                    <a:pt x="3810" y="27353"/>
                    <a:pt x="3429" y="28115"/>
                    <a:pt x="2857" y="28686"/>
                  </a:cubicBezTo>
                  <a:lnTo>
                    <a:pt x="1905" y="29544"/>
                  </a:lnTo>
                  <a:cubicBezTo>
                    <a:pt x="1048" y="30401"/>
                    <a:pt x="571" y="30210"/>
                    <a:pt x="286" y="29067"/>
                  </a:cubicBezTo>
                  <a:lnTo>
                    <a:pt x="0" y="27734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09" name="Freeform: Shape 16308">
              <a:extLst>
                <a:ext uri="{FF2B5EF4-FFF2-40B4-BE49-F238E27FC236}">
                  <a16:creationId xmlns:a16="http://schemas.microsoft.com/office/drawing/2014/main" id="{2341F4D6-9AC0-9E34-EDBD-691E07381AE1}"/>
                </a:ext>
              </a:extLst>
            </p:cNvPr>
            <p:cNvSpPr/>
            <p:nvPr/>
          </p:nvSpPr>
          <p:spPr>
            <a:xfrm>
              <a:off x="4152246" y="3399065"/>
              <a:ext cx="8353" cy="7576"/>
            </a:xfrm>
            <a:custGeom>
              <a:avLst/>
              <a:gdLst>
                <a:gd name="connsiteX0" fmla="*/ 7796 w 8353"/>
                <a:gd name="connsiteY0" fmla="*/ 1360 h 7576"/>
                <a:gd name="connsiteX1" fmla="*/ 6272 w 8353"/>
                <a:gd name="connsiteY1" fmla="*/ 6693 h 7576"/>
                <a:gd name="connsiteX2" fmla="*/ 557 w 8353"/>
                <a:gd name="connsiteY2" fmla="*/ 6217 h 7576"/>
                <a:gd name="connsiteX3" fmla="*/ 2081 w 8353"/>
                <a:gd name="connsiteY3" fmla="*/ 883 h 7576"/>
                <a:gd name="connsiteX4" fmla="*/ 7796 w 8353"/>
                <a:gd name="connsiteY4" fmla="*/ 1360 h 7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3" h="7576">
                  <a:moveTo>
                    <a:pt x="7796" y="1360"/>
                  </a:moveTo>
                  <a:cubicBezTo>
                    <a:pt x="8939" y="2979"/>
                    <a:pt x="8273" y="5360"/>
                    <a:pt x="6272" y="6693"/>
                  </a:cubicBezTo>
                  <a:cubicBezTo>
                    <a:pt x="4272" y="8027"/>
                    <a:pt x="1700" y="7836"/>
                    <a:pt x="557" y="6217"/>
                  </a:cubicBezTo>
                  <a:cubicBezTo>
                    <a:pt x="-586" y="4598"/>
                    <a:pt x="81" y="2217"/>
                    <a:pt x="2081" y="883"/>
                  </a:cubicBezTo>
                  <a:cubicBezTo>
                    <a:pt x="4082" y="-450"/>
                    <a:pt x="6654" y="-260"/>
                    <a:pt x="7796" y="136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0" name="Freeform: Shape 16309">
              <a:extLst>
                <a:ext uri="{FF2B5EF4-FFF2-40B4-BE49-F238E27FC236}">
                  <a16:creationId xmlns:a16="http://schemas.microsoft.com/office/drawing/2014/main" id="{B546E0A0-DE8F-C2B3-4D65-3A8091EDA35A}"/>
                </a:ext>
              </a:extLst>
            </p:cNvPr>
            <p:cNvSpPr/>
            <p:nvPr/>
          </p:nvSpPr>
          <p:spPr>
            <a:xfrm>
              <a:off x="4739068" y="3424453"/>
              <a:ext cx="8766" cy="12452"/>
            </a:xfrm>
            <a:custGeom>
              <a:avLst/>
              <a:gdLst>
                <a:gd name="connsiteX0" fmla="*/ 0 w 8766"/>
                <a:gd name="connsiteY0" fmla="*/ 736 h 12452"/>
                <a:gd name="connsiteX1" fmla="*/ 95 w 8766"/>
                <a:gd name="connsiteY1" fmla="*/ 355 h 12452"/>
                <a:gd name="connsiteX2" fmla="*/ 190 w 8766"/>
                <a:gd name="connsiteY2" fmla="*/ 355 h 12452"/>
                <a:gd name="connsiteX3" fmla="*/ 7429 w 8766"/>
                <a:gd name="connsiteY3" fmla="*/ 4070 h 12452"/>
                <a:gd name="connsiteX4" fmla="*/ 7810 w 8766"/>
                <a:gd name="connsiteY4" fmla="*/ 4737 h 12452"/>
                <a:gd name="connsiteX5" fmla="*/ 6667 w 8766"/>
                <a:gd name="connsiteY5" fmla="*/ 12452 h 12452"/>
                <a:gd name="connsiteX6" fmla="*/ 6572 w 8766"/>
                <a:gd name="connsiteY6" fmla="*/ 12452 h 12452"/>
                <a:gd name="connsiteX7" fmla="*/ 6191 w 8766"/>
                <a:gd name="connsiteY7" fmla="*/ 12452 h 12452"/>
                <a:gd name="connsiteX8" fmla="*/ 95 w 8766"/>
                <a:gd name="connsiteY8" fmla="*/ 736 h 1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766" h="12452">
                  <a:moveTo>
                    <a:pt x="0" y="736"/>
                  </a:moveTo>
                  <a:cubicBezTo>
                    <a:pt x="0" y="736"/>
                    <a:pt x="0" y="451"/>
                    <a:pt x="95" y="355"/>
                  </a:cubicBezTo>
                  <a:lnTo>
                    <a:pt x="190" y="355"/>
                  </a:lnTo>
                  <a:cubicBezTo>
                    <a:pt x="2476" y="-788"/>
                    <a:pt x="5715" y="927"/>
                    <a:pt x="7429" y="4070"/>
                  </a:cubicBezTo>
                  <a:lnTo>
                    <a:pt x="7810" y="4737"/>
                  </a:lnTo>
                  <a:cubicBezTo>
                    <a:pt x="9430" y="7975"/>
                    <a:pt x="8954" y="11404"/>
                    <a:pt x="6667" y="12452"/>
                  </a:cubicBezTo>
                  <a:lnTo>
                    <a:pt x="6572" y="12452"/>
                  </a:lnTo>
                  <a:cubicBezTo>
                    <a:pt x="6572" y="12452"/>
                    <a:pt x="6287" y="12452"/>
                    <a:pt x="6191" y="12452"/>
                  </a:cubicBezTo>
                  <a:lnTo>
                    <a:pt x="95" y="73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1" name="Freeform: Shape 16310">
              <a:extLst>
                <a:ext uri="{FF2B5EF4-FFF2-40B4-BE49-F238E27FC236}">
                  <a16:creationId xmlns:a16="http://schemas.microsoft.com/office/drawing/2014/main" id="{C81A8397-44AF-D671-0A74-41AD965F0521}"/>
                </a:ext>
              </a:extLst>
            </p:cNvPr>
            <p:cNvSpPr/>
            <p:nvPr/>
          </p:nvSpPr>
          <p:spPr>
            <a:xfrm>
              <a:off x="4620100" y="3438239"/>
              <a:ext cx="7620" cy="7238"/>
            </a:xfrm>
            <a:custGeom>
              <a:avLst/>
              <a:gdLst>
                <a:gd name="connsiteX0" fmla="*/ 7620 w 7620"/>
                <a:gd name="connsiteY0" fmla="*/ 3620 h 7238"/>
                <a:gd name="connsiteX1" fmla="*/ 3810 w 7620"/>
                <a:gd name="connsiteY1" fmla="*/ 7239 h 7238"/>
                <a:gd name="connsiteX2" fmla="*/ 0 w 7620"/>
                <a:gd name="connsiteY2" fmla="*/ 3620 h 7238"/>
                <a:gd name="connsiteX3" fmla="*/ 3810 w 7620"/>
                <a:gd name="connsiteY3" fmla="*/ 0 h 7238"/>
                <a:gd name="connsiteX4" fmla="*/ 7620 w 7620"/>
                <a:gd name="connsiteY4" fmla="*/ 3620 h 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" h="7238">
                  <a:moveTo>
                    <a:pt x="7620" y="3620"/>
                  </a:moveTo>
                  <a:cubicBezTo>
                    <a:pt x="7620" y="5620"/>
                    <a:pt x="5906" y="7239"/>
                    <a:pt x="3810" y="7239"/>
                  </a:cubicBezTo>
                  <a:cubicBezTo>
                    <a:pt x="1715" y="7239"/>
                    <a:pt x="0" y="5620"/>
                    <a:pt x="0" y="3620"/>
                  </a:cubicBezTo>
                  <a:cubicBezTo>
                    <a:pt x="0" y="1619"/>
                    <a:pt x="1715" y="0"/>
                    <a:pt x="3810" y="0"/>
                  </a:cubicBezTo>
                  <a:cubicBezTo>
                    <a:pt x="5906" y="0"/>
                    <a:pt x="7620" y="1619"/>
                    <a:pt x="7620" y="362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2" name="Freeform: Shape 16311">
              <a:extLst>
                <a:ext uri="{FF2B5EF4-FFF2-40B4-BE49-F238E27FC236}">
                  <a16:creationId xmlns:a16="http://schemas.microsoft.com/office/drawing/2014/main" id="{063BB766-C5E0-00FD-8F60-1E145CA98C3F}"/>
                </a:ext>
              </a:extLst>
            </p:cNvPr>
            <p:cNvSpPr/>
            <p:nvPr/>
          </p:nvSpPr>
          <p:spPr>
            <a:xfrm>
              <a:off x="4135585" y="3440142"/>
              <a:ext cx="4051" cy="14861"/>
            </a:xfrm>
            <a:custGeom>
              <a:avLst/>
              <a:gdLst>
                <a:gd name="connsiteX0" fmla="*/ 1407 w 4051"/>
                <a:gd name="connsiteY0" fmla="*/ 14861 h 14861"/>
                <a:gd name="connsiteX1" fmla="*/ 73 w 4051"/>
                <a:gd name="connsiteY1" fmla="*/ 7241 h 14861"/>
                <a:gd name="connsiteX2" fmla="*/ 2645 w 4051"/>
                <a:gd name="connsiteY2" fmla="*/ 2 h 14861"/>
                <a:gd name="connsiteX3" fmla="*/ 3979 w 4051"/>
                <a:gd name="connsiteY3" fmla="*/ 7527 h 14861"/>
                <a:gd name="connsiteX4" fmla="*/ 1407 w 4051"/>
                <a:gd name="connsiteY4" fmla="*/ 14766 h 14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1" h="14861">
                  <a:moveTo>
                    <a:pt x="1407" y="14861"/>
                  </a:moveTo>
                  <a:cubicBezTo>
                    <a:pt x="359" y="14861"/>
                    <a:pt x="-212" y="11432"/>
                    <a:pt x="73" y="7241"/>
                  </a:cubicBezTo>
                  <a:cubicBezTo>
                    <a:pt x="454" y="3145"/>
                    <a:pt x="1597" y="-93"/>
                    <a:pt x="2645" y="2"/>
                  </a:cubicBezTo>
                  <a:cubicBezTo>
                    <a:pt x="3693" y="2"/>
                    <a:pt x="4264" y="3431"/>
                    <a:pt x="3979" y="7527"/>
                  </a:cubicBezTo>
                  <a:cubicBezTo>
                    <a:pt x="3598" y="11623"/>
                    <a:pt x="2455" y="14861"/>
                    <a:pt x="1407" y="14766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3" name="Freeform: Shape 16312">
              <a:extLst>
                <a:ext uri="{FF2B5EF4-FFF2-40B4-BE49-F238E27FC236}">
                  <a16:creationId xmlns:a16="http://schemas.microsoft.com/office/drawing/2014/main" id="{776A7261-8EAC-222B-BEE6-9F94F86D6F76}"/>
                </a:ext>
              </a:extLst>
            </p:cNvPr>
            <p:cNvSpPr/>
            <p:nvPr/>
          </p:nvSpPr>
          <p:spPr>
            <a:xfrm>
              <a:off x="4001237" y="3441638"/>
              <a:ext cx="4698" cy="3648"/>
            </a:xfrm>
            <a:custGeom>
              <a:avLst/>
              <a:gdLst>
                <a:gd name="connsiteX0" fmla="*/ 2977 w 4698"/>
                <a:gd name="connsiteY0" fmla="*/ 29 h 3648"/>
                <a:gd name="connsiteX1" fmla="*/ 4691 w 4698"/>
                <a:gd name="connsiteY1" fmla="*/ 1553 h 3648"/>
                <a:gd name="connsiteX2" fmla="*/ 1357 w 4698"/>
                <a:gd name="connsiteY2" fmla="*/ 3649 h 3648"/>
                <a:gd name="connsiteX3" fmla="*/ 24 w 4698"/>
                <a:gd name="connsiteY3" fmla="*/ 2696 h 3648"/>
                <a:gd name="connsiteX4" fmla="*/ 2977 w 4698"/>
                <a:gd name="connsiteY4" fmla="*/ 125 h 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8" h="3648">
                  <a:moveTo>
                    <a:pt x="2977" y="29"/>
                  </a:moveTo>
                  <a:cubicBezTo>
                    <a:pt x="3929" y="-161"/>
                    <a:pt x="4786" y="601"/>
                    <a:pt x="4691" y="1553"/>
                  </a:cubicBezTo>
                  <a:cubicBezTo>
                    <a:pt x="4500" y="2792"/>
                    <a:pt x="3358" y="3458"/>
                    <a:pt x="1357" y="3649"/>
                  </a:cubicBezTo>
                  <a:cubicBezTo>
                    <a:pt x="595" y="3649"/>
                    <a:pt x="119" y="3363"/>
                    <a:pt x="24" y="2696"/>
                  </a:cubicBezTo>
                  <a:cubicBezTo>
                    <a:pt x="-167" y="1458"/>
                    <a:pt x="786" y="601"/>
                    <a:pt x="2977" y="125"/>
                  </a:cubicBezTo>
                  <a:close/>
                </a:path>
              </a:pathLst>
            </a:custGeom>
            <a:solidFill>
              <a:srgbClr val="ABCC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4" name="Freeform: Shape 16313">
              <a:extLst>
                <a:ext uri="{FF2B5EF4-FFF2-40B4-BE49-F238E27FC236}">
                  <a16:creationId xmlns:a16="http://schemas.microsoft.com/office/drawing/2014/main" id="{FC3F0222-DD36-0031-96C7-73D247341B10}"/>
                </a:ext>
              </a:extLst>
            </p:cNvPr>
            <p:cNvSpPr/>
            <p:nvPr/>
          </p:nvSpPr>
          <p:spPr>
            <a:xfrm>
              <a:off x="4082026" y="3441787"/>
              <a:ext cx="2874" cy="4241"/>
            </a:xfrm>
            <a:custGeom>
              <a:avLst/>
              <a:gdLst>
                <a:gd name="connsiteX0" fmla="*/ 1150 w 2874"/>
                <a:gd name="connsiteY0" fmla="*/ 71 h 4241"/>
                <a:gd name="connsiteX1" fmla="*/ 2865 w 2874"/>
                <a:gd name="connsiteY1" fmla="*/ 2738 h 4241"/>
                <a:gd name="connsiteX2" fmla="*/ 1627 w 2874"/>
                <a:gd name="connsiteY2" fmla="*/ 4167 h 4241"/>
                <a:gd name="connsiteX3" fmla="*/ 7 w 2874"/>
                <a:gd name="connsiteY3" fmla="*/ 3024 h 4241"/>
                <a:gd name="connsiteX4" fmla="*/ 198 w 2874"/>
                <a:gd name="connsiteY4" fmla="*/ 452 h 4241"/>
                <a:gd name="connsiteX5" fmla="*/ 1150 w 2874"/>
                <a:gd name="connsiteY5" fmla="*/ 71 h 4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4" h="4241">
                  <a:moveTo>
                    <a:pt x="1150" y="71"/>
                  </a:moveTo>
                  <a:cubicBezTo>
                    <a:pt x="2389" y="1024"/>
                    <a:pt x="2960" y="1881"/>
                    <a:pt x="2865" y="2738"/>
                  </a:cubicBezTo>
                  <a:cubicBezTo>
                    <a:pt x="2865" y="3405"/>
                    <a:pt x="2389" y="3881"/>
                    <a:pt x="1627" y="4167"/>
                  </a:cubicBezTo>
                  <a:cubicBezTo>
                    <a:pt x="769" y="4453"/>
                    <a:pt x="-88" y="3881"/>
                    <a:pt x="7" y="3024"/>
                  </a:cubicBezTo>
                  <a:lnTo>
                    <a:pt x="198" y="452"/>
                  </a:lnTo>
                  <a:cubicBezTo>
                    <a:pt x="198" y="452"/>
                    <a:pt x="769" y="-215"/>
                    <a:pt x="1150" y="71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5" name="Freeform: Shape 16314">
              <a:extLst>
                <a:ext uri="{FF2B5EF4-FFF2-40B4-BE49-F238E27FC236}">
                  <a16:creationId xmlns:a16="http://schemas.microsoft.com/office/drawing/2014/main" id="{F7B84F0C-C5E8-0E7D-A031-2F2929AD5E43}"/>
                </a:ext>
              </a:extLst>
            </p:cNvPr>
            <p:cNvSpPr/>
            <p:nvPr/>
          </p:nvSpPr>
          <p:spPr>
            <a:xfrm>
              <a:off x="4095741" y="3447544"/>
              <a:ext cx="6874" cy="19680"/>
            </a:xfrm>
            <a:custGeom>
              <a:avLst/>
              <a:gdLst>
                <a:gd name="connsiteX0" fmla="*/ 6866 w 6874"/>
                <a:gd name="connsiteY0" fmla="*/ 17460 h 19680"/>
                <a:gd name="connsiteX1" fmla="*/ 5056 w 6874"/>
                <a:gd name="connsiteY1" fmla="*/ 19651 h 19680"/>
                <a:gd name="connsiteX2" fmla="*/ 4199 w 6874"/>
                <a:gd name="connsiteY2" fmla="*/ 19651 h 19680"/>
                <a:gd name="connsiteX3" fmla="*/ 1913 w 6874"/>
                <a:gd name="connsiteY3" fmla="*/ 18032 h 19680"/>
                <a:gd name="connsiteX4" fmla="*/ 8 w 6874"/>
                <a:gd name="connsiteY4" fmla="*/ 2220 h 19680"/>
                <a:gd name="connsiteX5" fmla="*/ 1818 w 6874"/>
                <a:gd name="connsiteY5" fmla="*/ 29 h 19680"/>
                <a:gd name="connsiteX6" fmla="*/ 2675 w 6874"/>
                <a:gd name="connsiteY6" fmla="*/ 29 h 19680"/>
                <a:gd name="connsiteX7" fmla="*/ 4961 w 6874"/>
                <a:gd name="connsiteY7" fmla="*/ 1649 h 19680"/>
                <a:gd name="connsiteX8" fmla="*/ 6866 w 6874"/>
                <a:gd name="connsiteY8" fmla="*/ 17460 h 1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74" h="19680">
                  <a:moveTo>
                    <a:pt x="6866" y="17460"/>
                  </a:moveTo>
                  <a:cubicBezTo>
                    <a:pt x="6961" y="18508"/>
                    <a:pt x="6199" y="19556"/>
                    <a:pt x="5056" y="19651"/>
                  </a:cubicBezTo>
                  <a:lnTo>
                    <a:pt x="4199" y="19651"/>
                  </a:lnTo>
                  <a:cubicBezTo>
                    <a:pt x="3056" y="19841"/>
                    <a:pt x="2008" y="19079"/>
                    <a:pt x="1913" y="18032"/>
                  </a:cubicBezTo>
                  <a:lnTo>
                    <a:pt x="8" y="2220"/>
                  </a:lnTo>
                  <a:cubicBezTo>
                    <a:pt x="-87" y="1172"/>
                    <a:pt x="675" y="125"/>
                    <a:pt x="1818" y="29"/>
                  </a:cubicBezTo>
                  <a:lnTo>
                    <a:pt x="2675" y="29"/>
                  </a:lnTo>
                  <a:cubicBezTo>
                    <a:pt x="3818" y="-161"/>
                    <a:pt x="4866" y="601"/>
                    <a:pt x="4961" y="1649"/>
                  </a:cubicBezTo>
                  <a:lnTo>
                    <a:pt x="6866" y="17460"/>
                  </a:ln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6" name="Freeform: Shape 16315">
              <a:extLst>
                <a:ext uri="{FF2B5EF4-FFF2-40B4-BE49-F238E27FC236}">
                  <a16:creationId xmlns:a16="http://schemas.microsoft.com/office/drawing/2014/main" id="{32B912DE-3983-426B-7EF5-F21CA840C2A8}"/>
                </a:ext>
              </a:extLst>
            </p:cNvPr>
            <p:cNvSpPr/>
            <p:nvPr/>
          </p:nvSpPr>
          <p:spPr>
            <a:xfrm>
              <a:off x="4058697" y="3448517"/>
              <a:ext cx="4572" cy="24402"/>
            </a:xfrm>
            <a:custGeom>
              <a:avLst/>
              <a:gdLst>
                <a:gd name="connsiteX0" fmla="*/ 3143 w 4572"/>
                <a:gd name="connsiteY0" fmla="*/ 23060 h 24402"/>
                <a:gd name="connsiteX1" fmla="*/ 1524 w 4572"/>
                <a:gd name="connsiteY1" fmla="*/ 24393 h 24402"/>
                <a:gd name="connsiteX2" fmla="*/ 1429 w 4572"/>
                <a:gd name="connsiteY2" fmla="*/ 24393 h 24402"/>
                <a:gd name="connsiteX3" fmla="*/ 0 w 4572"/>
                <a:gd name="connsiteY3" fmla="*/ 22869 h 24402"/>
                <a:gd name="connsiteX4" fmla="*/ 1429 w 4572"/>
                <a:gd name="connsiteY4" fmla="*/ 1343 h 24402"/>
                <a:gd name="connsiteX5" fmla="*/ 3048 w 4572"/>
                <a:gd name="connsiteY5" fmla="*/ 9 h 24402"/>
                <a:gd name="connsiteX6" fmla="*/ 3143 w 4572"/>
                <a:gd name="connsiteY6" fmla="*/ 9 h 24402"/>
                <a:gd name="connsiteX7" fmla="*/ 4572 w 4572"/>
                <a:gd name="connsiteY7" fmla="*/ 1533 h 24402"/>
                <a:gd name="connsiteX8" fmla="*/ 3143 w 4572"/>
                <a:gd name="connsiteY8" fmla="*/ 23060 h 24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72" h="24402">
                  <a:moveTo>
                    <a:pt x="3143" y="23060"/>
                  </a:moveTo>
                  <a:cubicBezTo>
                    <a:pt x="3143" y="23822"/>
                    <a:pt x="2381" y="24488"/>
                    <a:pt x="1524" y="24393"/>
                  </a:cubicBezTo>
                  <a:lnTo>
                    <a:pt x="1429" y="24393"/>
                  </a:lnTo>
                  <a:cubicBezTo>
                    <a:pt x="572" y="24393"/>
                    <a:pt x="0" y="23726"/>
                    <a:pt x="0" y="22869"/>
                  </a:cubicBezTo>
                  <a:lnTo>
                    <a:pt x="1429" y="1343"/>
                  </a:lnTo>
                  <a:cubicBezTo>
                    <a:pt x="1429" y="581"/>
                    <a:pt x="2191" y="-86"/>
                    <a:pt x="3048" y="9"/>
                  </a:cubicBezTo>
                  <a:lnTo>
                    <a:pt x="3143" y="9"/>
                  </a:lnTo>
                  <a:cubicBezTo>
                    <a:pt x="4001" y="9"/>
                    <a:pt x="4572" y="676"/>
                    <a:pt x="4572" y="1533"/>
                  </a:cubicBezTo>
                  <a:lnTo>
                    <a:pt x="3143" y="23060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7" name="Freeform: Shape 16316">
              <a:extLst>
                <a:ext uri="{FF2B5EF4-FFF2-40B4-BE49-F238E27FC236}">
                  <a16:creationId xmlns:a16="http://schemas.microsoft.com/office/drawing/2014/main" id="{490C2C99-9BE0-F832-8E32-51A22B4583ED}"/>
                </a:ext>
              </a:extLst>
            </p:cNvPr>
            <p:cNvSpPr/>
            <p:nvPr/>
          </p:nvSpPr>
          <p:spPr>
            <a:xfrm>
              <a:off x="4025264" y="3456527"/>
              <a:ext cx="6095" cy="21526"/>
            </a:xfrm>
            <a:custGeom>
              <a:avLst/>
              <a:gdLst>
                <a:gd name="connsiteX0" fmla="*/ 6001 w 6095"/>
                <a:gd name="connsiteY0" fmla="*/ 19145 h 21526"/>
                <a:gd name="connsiteX1" fmla="*/ 3810 w 6095"/>
                <a:gd name="connsiteY1" fmla="*/ 21526 h 21526"/>
                <a:gd name="connsiteX2" fmla="*/ 3620 w 6095"/>
                <a:gd name="connsiteY2" fmla="*/ 21526 h 21526"/>
                <a:gd name="connsiteX3" fmla="*/ 1143 w 6095"/>
                <a:gd name="connsiteY3" fmla="*/ 19431 h 21526"/>
                <a:gd name="connsiteX4" fmla="*/ 0 w 6095"/>
                <a:gd name="connsiteY4" fmla="*/ 2381 h 21526"/>
                <a:gd name="connsiteX5" fmla="*/ 2191 w 6095"/>
                <a:gd name="connsiteY5" fmla="*/ 0 h 21526"/>
                <a:gd name="connsiteX6" fmla="*/ 2381 w 6095"/>
                <a:gd name="connsiteY6" fmla="*/ 0 h 21526"/>
                <a:gd name="connsiteX7" fmla="*/ 4953 w 6095"/>
                <a:gd name="connsiteY7" fmla="*/ 2096 h 21526"/>
                <a:gd name="connsiteX8" fmla="*/ 6096 w 6095"/>
                <a:gd name="connsiteY8" fmla="*/ 19145 h 2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5" h="21526">
                  <a:moveTo>
                    <a:pt x="6001" y="19145"/>
                  </a:moveTo>
                  <a:cubicBezTo>
                    <a:pt x="6001" y="20383"/>
                    <a:pt x="5144" y="21431"/>
                    <a:pt x="3810" y="21526"/>
                  </a:cubicBezTo>
                  <a:lnTo>
                    <a:pt x="3620" y="21526"/>
                  </a:lnTo>
                  <a:cubicBezTo>
                    <a:pt x="2286" y="21526"/>
                    <a:pt x="1143" y="20669"/>
                    <a:pt x="1143" y="19431"/>
                  </a:cubicBezTo>
                  <a:lnTo>
                    <a:pt x="0" y="2381"/>
                  </a:lnTo>
                  <a:cubicBezTo>
                    <a:pt x="0" y="1143"/>
                    <a:pt x="857" y="95"/>
                    <a:pt x="2191" y="0"/>
                  </a:cubicBezTo>
                  <a:lnTo>
                    <a:pt x="2381" y="0"/>
                  </a:lnTo>
                  <a:cubicBezTo>
                    <a:pt x="3715" y="0"/>
                    <a:pt x="4858" y="857"/>
                    <a:pt x="4953" y="2096"/>
                  </a:cubicBezTo>
                  <a:lnTo>
                    <a:pt x="6096" y="1914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8" name="Freeform: Shape 16317">
              <a:extLst>
                <a:ext uri="{FF2B5EF4-FFF2-40B4-BE49-F238E27FC236}">
                  <a16:creationId xmlns:a16="http://schemas.microsoft.com/office/drawing/2014/main" id="{443D4BF7-F013-5D68-60E4-E5FD8DE2CAC1}"/>
                </a:ext>
              </a:extLst>
            </p:cNvPr>
            <p:cNvSpPr/>
            <p:nvPr/>
          </p:nvSpPr>
          <p:spPr>
            <a:xfrm>
              <a:off x="3996118" y="3463668"/>
              <a:ext cx="4591" cy="22957"/>
            </a:xfrm>
            <a:custGeom>
              <a:avLst/>
              <a:gdLst>
                <a:gd name="connsiteX0" fmla="*/ 0 w 4591"/>
                <a:gd name="connsiteY0" fmla="*/ 288 h 22957"/>
                <a:gd name="connsiteX1" fmla="*/ 286 w 4591"/>
                <a:gd name="connsiteY1" fmla="*/ 2 h 22957"/>
                <a:gd name="connsiteX2" fmla="*/ 286 w 4591"/>
                <a:gd name="connsiteY2" fmla="*/ 2 h 22957"/>
                <a:gd name="connsiteX3" fmla="*/ 4000 w 4591"/>
                <a:gd name="connsiteY3" fmla="*/ 6765 h 22957"/>
                <a:gd name="connsiteX4" fmla="*/ 4572 w 4591"/>
                <a:gd name="connsiteY4" fmla="*/ 15909 h 22957"/>
                <a:gd name="connsiteX5" fmla="*/ 1714 w 4591"/>
                <a:gd name="connsiteY5" fmla="*/ 22958 h 22957"/>
                <a:gd name="connsiteX6" fmla="*/ 1714 w 4591"/>
                <a:gd name="connsiteY6" fmla="*/ 22958 h 22957"/>
                <a:gd name="connsiteX7" fmla="*/ 1333 w 4591"/>
                <a:gd name="connsiteY7" fmla="*/ 22672 h 22957"/>
                <a:gd name="connsiteX8" fmla="*/ 0 w 4591"/>
                <a:gd name="connsiteY8" fmla="*/ 288 h 22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91" h="22957">
                  <a:moveTo>
                    <a:pt x="0" y="288"/>
                  </a:moveTo>
                  <a:cubicBezTo>
                    <a:pt x="0" y="288"/>
                    <a:pt x="95" y="2"/>
                    <a:pt x="286" y="2"/>
                  </a:cubicBezTo>
                  <a:lnTo>
                    <a:pt x="286" y="2"/>
                  </a:lnTo>
                  <a:cubicBezTo>
                    <a:pt x="2096" y="-93"/>
                    <a:pt x="3715" y="2860"/>
                    <a:pt x="4000" y="6765"/>
                  </a:cubicBezTo>
                  <a:lnTo>
                    <a:pt x="4572" y="15909"/>
                  </a:lnTo>
                  <a:cubicBezTo>
                    <a:pt x="4763" y="19719"/>
                    <a:pt x="3524" y="22862"/>
                    <a:pt x="1714" y="22958"/>
                  </a:cubicBezTo>
                  <a:lnTo>
                    <a:pt x="1714" y="22958"/>
                  </a:lnTo>
                  <a:cubicBezTo>
                    <a:pt x="1714" y="22958"/>
                    <a:pt x="1429" y="22958"/>
                    <a:pt x="1333" y="22672"/>
                  </a:cubicBezTo>
                  <a:lnTo>
                    <a:pt x="0" y="288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19" name="Freeform: Shape 16318">
              <a:extLst>
                <a:ext uri="{FF2B5EF4-FFF2-40B4-BE49-F238E27FC236}">
                  <a16:creationId xmlns:a16="http://schemas.microsoft.com/office/drawing/2014/main" id="{FBD29D67-9811-1DB0-0544-E2FFCC2FE1DF}"/>
                </a:ext>
              </a:extLst>
            </p:cNvPr>
            <p:cNvSpPr/>
            <p:nvPr/>
          </p:nvSpPr>
          <p:spPr>
            <a:xfrm>
              <a:off x="4046964" y="3481336"/>
              <a:ext cx="6987" cy="3530"/>
            </a:xfrm>
            <a:custGeom>
              <a:avLst/>
              <a:gdLst>
                <a:gd name="connsiteX0" fmla="*/ 6970 w 6987"/>
                <a:gd name="connsiteY0" fmla="*/ 1099 h 3530"/>
                <a:gd name="connsiteX1" fmla="*/ 3827 w 6987"/>
                <a:gd name="connsiteY1" fmla="*/ 3385 h 3530"/>
                <a:gd name="connsiteX2" fmla="*/ 17 w 6987"/>
                <a:gd name="connsiteY2" fmla="*/ 2432 h 3530"/>
                <a:gd name="connsiteX3" fmla="*/ 3160 w 6987"/>
                <a:gd name="connsiteY3" fmla="*/ 146 h 3530"/>
                <a:gd name="connsiteX4" fmla="*/ 6970 w 6987"/>
                <a:gd name="connsiteY4" fmla="*/ 1099 h 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7" h="3530">
                  <a:moveTo>
                    <a:pt x="6970" y="1099"/>
                  </a:moveTo>
                  <a:cubicBezTo>
                    <a:pt x="7161" y="1956"/>
                    <a:pt x="5732" y="3004"/>
                    <a:pt x="3827" y="3385"/>
                  </a:cubicBezTo>
                  <a:cubicBezTo>
                    <a:pt x="1922" y="3766"/>
                    <a:pt x="207" y="3385"/>
                    <a:pt x="17" y="2432"/>
                  </a:cubicBezTo>
                  <a:cubicBezTo>
                    <a:pt x="-174" y="1575"/>
                    <a:pt x="1255" y="527"/>
                    <a:pt x="3160" y="146"/>
                  </a:cubicBezTo>
                  <a:cubicBezTo>
                    <a:pt x="5065" y="-235"/>
                    <a:pt x="6780" y="146"/>
                    <a:pt x="6970" y="1099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0" name="Freeform: Shape 16319">
              <a:extLst>
                <a:ext uri="{FF2B5EF4-FFF2-40B4-BE49-F238E27FC236}">
                  <a16:creationId xmlns:a16="http://schemas.microsoft.com/office/drawing/2014/main" id="{8B20D8D9-840E-833A-1C74-A8337BF394E1}"/>
                </a:ext>
              </a:extLst>
            </p:cNvPr>
            <p:cNvSpPr/>
            <p:nvPr/>
          </p:nvSpPr>
          <p:spPr>
            <a:xfrm>
              <a:off x="4056120" y="3491760"/>
              <a:ext cx="6957" cy="3542"/>
            </a:xfrm>
            <a:custGeom>
              <a:avLst/>
              <a:gdLst>
                <a:gd name="connsiteX0" fmla="*/ 6958 w 6957"/>
                <a:gd name="connsiteY0" fmla="*/ 1533 h 3542"/>
                <a:gd name="connsiteX1" fmla="*/ 3624 w 6957"/>
                <a:gd name="connsiteY1" fmla="*/ 3533 h 3542"/>
                <a:gd name="connsiteX2" fmla="*/ 5 w 6957"/>
                <a:gd name="connsiteY2" fmla="*/ 2009 h 3542"/>
                <a:gd name="connsiteX3" fmla="*/ 3243 w 6957"/>
                <a:gd name="connsiteY3" fmla="*/ 9 h 3542"/>
                <a:gd name="connsiteX4" fmla="*/ 6863 w 6957"/>
                <a:gd name="connsiteY4" fmla="*/ 1533 h 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57" h="3542">
                  <a:moveTo>
                    <a:pt x="6958" y="1533"/>
                  </a:moveTo>
                  <a:cubicBezTo>
                    <a:pt x="6958" y="2486"/>
                    <a:pt x="5529" y="3438"/>
                    <a:pt x="3624" y="3533"/>
                  </a:cubicBezTo>
                  <a:cubicBezTo>
                    <a:pt x="1719" y="3629"/>
                    <a:pt x="100" y="2962"/>
                    <a:pt x="5" y="2009"/>
                  </a:cubicBezTo>
                  <a:cubicBezTo>
                    <a:pt x="-91" y="1057"/>
                    <a:pt x="1338" y="104"/>
                    <a:pt x="3243" y="9"/>
                  </a:cubicBezTo>
                  <a:cubicBezTo>
                    <a:pt x="5148" y="-86"/>
                    <a:pt x="6767" y="581"/>
                    <a:pt x="6863" y="1533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1" name="Freeform: Shape 16320">
              <a:extLst>
                <a:ext uri="{FF2B5EF4-FFF2-40B4-BE49-F238E27FC236}">
                  <a16:creationId xmlns:a16="http://schemas.microsoft.com/office/drawing/2014/main" id="{A6976E2A-EFE1-0A4B-56B9-9B3BEC20C1DD}"/>
                </a:ext>
              </a:extLst>
            </p:cNvPr>
            <p:cNvSpPr/>
            <p:nvPr/>
          </p:nvSpPr>
          <p:spPr>
            <a:xfrm>
              <a:off x="4065233" y="3496605"/>
              <a:ext cx="1863" cy="2995"/>
            </a:xfrm>
            <a:custGeom>
              <a:avLst/>
              <a:gdLst>
                <a:gd name="connsiteX0" fmla="*/ 131 w 1863"/>
                <a:gd name="connsiteY0" fmla="*/ 403 h 2995"/>
                <a:gd name="connsiteX1" fmla="*/ 1084 w 1863"/>
                <a:gd name="connsiteY1" fmla="*/ 118 h 2995"/>
                <a:gd name="connsiteX2" fmla="*/ 1845 w 1863"/>
                <a:gd name="connsiteY2" fmla="*/ 1832 h 2995"/>
                <a:gd name="connsiteX3" fmla="*/ 321 w 1863"/>
                <a:gd name="connsiteY3" fmla="*/ 2213 h 2995"/>
                <a:gd name="connsiteX4" fmla="*/ 36 w 1863"/>
                <a:gd name="connsiteY4" fmla="*/ 403 h 2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3" h="2995">
                  <a:moveTo>
                    <a:pt x="131" y="403"/>
                  </a:moveTo>
                  <a:cubicBezTo>
                    <a:pt x="131" y="403"/>
                    <a:pt x="798" y="-263"/>
                    <a:pt x="1084" y="118"/>
                  </a:cubicBezTo>
                  <a:cubicBezTo>
                    <a:pt x="1655" y="784"/>
                    <a:pt x="1941" y="1356"/>
                    <a:pt x="1845" y="1832"/>
                  </a:cubicBezTo>
                  <a:cubicBezTo>
                    <a:pt x="1560" y="3261"/>
                    <a:pt x="1084" y="3356"/>
                    <a:pt x="321" y="2213"/>
                  </a:cubicBezTo>
                  <a:cubicBezTo>
                    <a:pt x="36" y="1737"/>
                    <a:pt x="-59" y="1165"/>
                    <a:pt x="36" y="403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2" name="Freeform: Shape 16321">
              <a:extLst>
                <a:ext uri="{FF2B5EF4-FFF2-40B4-BE49-F238E27FC236}">
                  <a16:creationId xmlns:a16="http://schemas.microsoft.com/office/drawing/2014/main" id="{DD029995-3125-3831-5685-DF50E32C9209}"/>
                </a:ext>
              </a:extLst>
            </p:cNvPr>
            <p:cNvSpPr/>
            <p:nvPr/>
          </p:nvSpPr>
          <p:spPr>
            <a:xfrm>
              <a:off x="4822231" y="3504681"/>
              <a:ext cx="8489" cy="11435"/>
            </a:xfrm>
            <a:custGeom>
              <a:avLst/>
              <a:gdLst>
                <a:gd name="connsiteX0" fmla="*/ 6181 w 8489"/>
                <a:gd name="connsiteY0" fmla="*/ 42 h 11435"/>
                <a:gd name="connsiteX1" fmla="*/ 7800 w 8489"/>
                <a:gd name="connsiteY1" fmla="*/ 995 h 11435"/>
                <a:gd name="connsiteX2" fmla="*/ 7800 w 8489"/>
                <a:gd name="connsiteY2" fmla="*/ 1471 h 11435"/>
                <a:gd name="connsiteX3" fmla="*/ 6371 w 8489"/>
                <a:gd name="connsiteY3" fmla="*/ 11377 h 11435"/>
                <a:gd name="connsiteX4" fmla="*/ 6085 w 8489"/>
                <a:gd name="connsiteY4" fmla="*/ 11377 h 11435"/>
                <a:gd name="connsiteX5" fmla="*/ 85 w 8489"/>
                <a:gd name="connsiteY5" fmla="*/ 3186 h 11435"/>
                <a:gd name="connsiteX6" fmla="*/ 85 w 8489"/>
                <a:gd name="connsiteY6" fmla="*/ 2709 h 11435"/>
                <a:gd name="connsiteX7" fmla="*/ 942 w 8489"/>
                <a:gd name="connsiteY7" fmla="*/ 1185 h 11435"/>
                <a:gd name="connsiteX8" fmla="*/ 6276 w 8489"/>
                <a:gd name="connsiteY8" fmla="*/ 42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9" h="11435">
                  <a:moveTo>
                    <a:pt x="6181" y="42"/>
                  </a:moveTo>
                  <a:cubicBezTo>
                    <a:pt x="6847" y="-148"/>
                    <a:pt x="7609" y="328"/>
                    <a:pt x="7800" y="995"/>
                  </a:cubicBezTo>
                  <a:lnTo>
                    <a:pt x="7800" y="1471"/>
                  </a:lnTo>
                  <a:cubicBezTo>
                    <a:pt x="9133" y="6519"/>
                    <a:pt x="8467" y="10901"/>
                    <a:pt x="6371" y="11377"/>
                  </a:cubicBezTo>
                  <a:lnTo>
                    <a:pt x="6085" y="11377"/>
                  </a:lnTo>
                  <a:cubicBezTo>
                    <a:pt x="3990" y="11949"/>
                    <a:pt x="1323" y="8234"/>
                    <a:pt x="85" y="3186"/>
                  </a:cubicBezTo>
                  <a:lnTo>
                    <a:pt x="85" y="2709"/>
                  </a:lnTo>
                  <a:cubicBezTo>
                    <a:pt x="-201" y="2043"/>
                    <a:pt x="275" y="1376"/>
                    <a:pt x="942" y="1185"/>
                  </a:cubicBezTo>
                  <a:lnTo>
                    <a:pt x="6276" y="42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3" name="Freeform: Shape 16322">
              <a:extLst>
                <a:ext uri="{FF2B5EF4-FFF2-40B4-BE49-F238E27FC236}">
                  <a16:creationId xmlns:a16="http://schemas.microsoft.com/office/drawing/2014/main" id="{EC5E5137-B34D-D347-5269-D75C38D90AA0}"/>
                </a:ext>
              </a:extLst>
            </p:cNvPr>
            <p:cNvSpPr/>
            <p:nvPr/>
          </p:nvSpPr>
          <p:spPr>
            <a:xfrm>
              <a:off x="4712381" y="3518238"/>
              <a:ext cx="5462" cy="5546"/>
            </a:xfrm>
            <a:custGeom>
              <a:avLst/>
              <a:gdLst>
                <a:gd name="connsiteX0" fmla="*/ 4970 w 5462"/>
                <a:gd name="connsiteY0" fmla="*/ 5250 h 5546"/>
                <a:gd name="connsiteX1" fmla="*/ 1159 w 5462"/>
                <a:gd name="connsiteY1" fmla="*/ 4011 h 5546"/>
                <a:gd name="connsiteX2" fmla="*/ 493 w 5462"/>
                <a:gd name="connsiteY2" fmla="*/ 297 h 5546"/>
                <a:gd name="connsiteX3" fmla="*/ 4303 w 5462"/>
                <a:gd name="connsiteY3" fmla="*/ 1535 h 5546"/>
                <a:gd name="connsiteX4" fmla="*/ 4970 w 5462"/>
                <a:gd name="connsiteY4" fmla="*/ 5250 h 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2" h="5546">
                  <a:moveTo>
                    <a:pt x="4970" y="5250"/>
                  </a:moveTo>
                  <a:cubicBezTo>
                    <a:pt x="4112" y="5916"/>
                    <a:pt x="2398" y="5440"/>
                    <a:pt x="1159" y="4011"/>
                  </a:cubicBezTo>
                  <a:cubicBezTo>
                    <a:pt x="-79" y="2583"/>
                    <a:pt x="-364" y="963"/>
                    <a:pt x="493" y="297"/>
                  </a:cubicBezTo>
                  <a:cubicBezTo>
                    <a:pt x="1350" y="-370"/>
                    <a:pt x="3064" y="106"/>
                    <a:pt x="4303" y="1535"/>
                  </a:cubicBezTo>
                  <a:cubicBezTo>
                    <a:pt x="5541" y="2868"/>
                    <a:pt x="5827" y="4583"/>
                    <a:pt x="4970" y="525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4" name="Freeform: Shape 16323">
              <a:extLst>
                <a:ext uri="{FF2B5EF4-FFF2-40B4-BE49-F238E27FC236}">
                  <a16:creationId xmlns:a16="http://schemas.microsoft.com/office/drawing/2014/main" id="{178BE194-EFF8-C60B-348B-3E1D5944B5FB}"/>
                </a:ext>
              </a:extLst>
            </p:cNvPr>
            <p:cNvSpPr/>
            <p:nvPr/>
          </p:nvSpPr>
          <p:spPr>
            <a:xfrm>
              <a:off x="4064242" y="3526437"/>
              <a:ext cx="3646" cy="2784"/>
            </a:xfrm>
            <a:custGeom>
              <a:avLst/>
              <a:gdLst>
                <a:gd name="connsiteX0" fmla="*/ 1408 w 3646"/>
                <a:gd name="connsiteY0" fmla="*/ 194 h 2784"/>
                <a:gd name="connsiteX1" fmla="*/ 3218 w 3646"/>
                <a:gd name="connsiteY1" fmla="*/ 670 h 2784"/>
                <a:gd name="connsiteX2" fmla="*/ 3218 w 3646"/>
                <a:gd name="connsiteY2" fmla="*/ 2194 h 2784"/>
                <a:gd name="connsiteX3" fmla="*/ 2170 w 3646"/>
                <a:gd name="connsiteY3" fmla="*/ 2766 h 2784"/>
                <a:gd name="connsiteX4" fmla="*/ 1313 w 3646"/>
                <a:gd name="connsiteY4" fmla="*/ 194 h 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6" h="2784">
                  <a:moveTo>
                    <a:pt x="1408" y="194"/>
                  </a:moveTo>
                  <a:cubicBezTo>
                    <a:pt x="1884" y="-187"/>
                    <a:pt x="2551" y="4"/>
                    <a:pt x="3218" y="670"/>
                  </a:cubicBezTo>
                  <a:cubicBezTo>
                    <a:pt x="3789" y="1147"/>
                    <a:pt x="3789" y="1718"/>
                    <a:pt x="3218" y="2194"/>
                  </a:cubicBezTo>
                  <a:cubicBezTo>
                    <a:pt x="2742" y="2575"/>
                    <a:pt x="2456" y="2861"/>
                    <a:pt x="2170" y="2766"/>
                  </a:cubicBezTo>
                  <a:cubicBezTo>
                    <a:pt x="-402" y="2480"/>
                    <a:pt x="-688" y="1528"/>
                    <a:pt x="1313" y="194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5" name="Freeform: Shape 16324">
              <a:extLst>
                <a:ext uri="{FF2B5EF4-FFF2-40B4-BE49-F238E27FC236}">
                  <a16:creationId xmlns:a16="http://schemas.microsoft.com/office/drawing/2014/main" id="{C7974AF0-FA62-8CAC-4F63-682C29BD472F}"/>
                </a:ext>
              </a:extLst>
            </p:cNvPr>
            <p:cNvSpPr/>
            <p:nvPr/>
          </p:nvSpPr>
          <p:spPr>
            <a:xfrm>
              <a:off x="4064090" y="3538255"/>
              <a:ext cx="4392" cy="5364"/>
            </a:xfrm>
            <a:custGeom>
              <a:avLst/>
              <a:gdLst>
                <a:gd name="connsiteX0" fmla="*/ 4227 w 4392"/>
                <a:gd name="connsiteY0" fmla="*/ 854 h 5364"/>
                <a:gd name="connsiteX1" fmla="*/ 2798 w 4392"/>
                <a:gd name="connsiteY1" fmla="*/ 4854 h 5364"/>
                <a:gd name="connsiteX2" fmla="*/ 1750 w 4392"/>
                <a:gd name="connsiteY2" fmla="*/ 5331 h 5364"/>
                <a:gd name="connsiteX3" fmla="*/ 607 w 4392"/>
                <a:gd name="connsiteY3" fmla="*/ 4950 h 5364"/>
                <a:gd name="connsiteX4" fmla="*/ 131 w 4392"/>
                <a:gd name="connsiteY4" fmla="*/ 3902 h 5364"/>
                <a:gd name="connsiteX5" fmla="*/ 3465 w 4392"/>
                <a:gd name="connsiteY5" fmla="*/ 187 h 5364"/>
                <a:gd name="connsiteX6" fmla="*/ 4227 w 4392"/>
                <a:gd name="connsiteY6" fmla="*/ 854 h 5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92" h="5364">
                  <a:moveTo>
                    <a:pt x="4227" y="854"/>
                  </a:moveTo>
                  <a:lnTo>
                    <a:pt x="2798" y="4854"/>
                  </a:lnTo>
                  <a:cubicBezTo>
                    <a:pt x="2798" y="4854"/>
                    <a:pt x="2227" y="5521"/>
                    <a:pt x="1750" y="5331"/>
                  </a:cubicBezTo>
                  <a:lnTo>
                    <a:pt x="607" y="4950"/>
                  </a:lnTo>
                  <a:cubicBezTo>
                    <a:pt x="36" y="4759"/>
                    <a:pt x="-154" y="4378"/>
                    <a:pt x="131" y="3902"/>
                  </a:cubicBezTo>
                  <a:cubicBezTo>
                    <a:pt x="989" y="2092"/>
                    <a:pt x="2036" y="949"/>
                    <a:pt x="3465" y="187"/>
                  </a:cubicBezTo>
                  <a:cubicBezTo>
                    <a:pt x="4322" y="-194"/>
                    <a:pt x="4608" y="-3"/>
                    <a:pt x="4227" y="854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6" name="Freeform: Shape 16325">
              <a:extLst>
                <a:ext uri="{FF2B5EF4-FFF2-40B4-BE49-F238E27FC236}">
                  <a16:creationId xmlns:a16="http://schemas.microsoft.com/office/drawing/2014/main" id="{8D22EEAB-DA34-0BFD-34EF-E7252661FE6D}"/>
                </a:ext>
              </a:extLst>
            </p:cNvPr>
            <p:cNvSpPr/>
            <p:nvPr/>
          </p:nvSpPr>
          <p:spPr>
            <a:xfrm>
              <a:off x="4900455" y="3548628"/>
              <a:ext cx="19682" cy="44620"/>
            </a:xfrm>
            <a:custGeom>
              <a:avLst/>
              <a:gdLst>
                <a:gd name="connsiteX0" fmla="*/ 8443 w 19682"/>
                <a:gd name="connsiteY0" fmla="*/ 26009 h 44620"/>
                <a:gd name="connsiteX1" fmla="*/ 156 w 19682"/>
                <a:gd name="connsiteY1" fmla="*/ 2958 h 44620"/>
                <a:gd name="connsiteX2" fmla="*/ 537 w 19682"/>
                <a:gd name="connsiteY2" fmla="*/ 1244 h 44620"/>
                <a:gd name="connsiteX3" fmla="*/ 1775 w 19682"/>
                <a:gd name="connsiteY3" fmla="*/ 291 h 44620"/>
                <a:gd name="connsiteX4" fmla="*/ 3109 w 19682"/>
                <a:gd name="connsiteY4" fmla="*/ 672 h 44620"/>
                <a:gd name="connsiteX5" fmla="*/ 19682 w 19682"/>
                <a:gd name="connsiteY5" fmla="*/ 42487 h 44620"/>
                <a:gd name="connsiteX6" fmla="*/ 19397 w 19682"/>
                <a:gd name="connsiteY6" fmla="*/ 43344 h 44620"/>
                <a:gd name="connsiteX7" fmla="*/ 18063 w 19682"/>
                <a:gd name="connsiteY7" fmla="*/ 44392 h 44620"/>
                <a:gd name="connsiteX8" fmla="*/ 16920 w 19682"/>
                <a:gd name="connsiteY8" fmla="*/ 44106 h 44620"/>
                <a:gd name="connsiteX9" fmla="*/ 13110 w 19682"/>
                <a:gd name="connsiteY9" fmla="*/ 37534 h 44620"/>
                <a:gd name="connsiteX10" fmla="*/ 8252 w 19682"/>
                <a:gd name="connsiteY10" fmla="*/ 26104 h 4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" h="44620">
                  <a:moveTo>
                    <a:pt x="8443" y="26009"/>
                  </a:moveTo>
                  <a:cubicBezTo>
                    <a:pt x="8252" y="21818"/>
                    <a:pt x="5490" y="14198"/>
                    <a:pt x="156" y="2958"/>
                  </a:cubicBezTo>
                  <a:cubicBezTo>
                    <a:pt x="-130" y="2291"/>
                    <a:pt x="-34" y="1720"/>
                    <a:pt x="537" y="1244"/>
                  </a:cubicBezTo>
                  <a:lnTo>
                    <a:pt x="1775" y="291"/>
                  </a:lnTo>
                  <a:cubicBezTo>
                    <a:pt x="2347" y="-185"/>
                    <a:pt x="2823" y="-90"/>
                    <a:pt x="3109" y="672"/>
                  </a:cubicBezTo>
                  <a:lnTo>
                    <a:pt x="19682" y="42487"/>
                  </a:lnTo>
                  <a:cubicBezTo>
                    <a:pt x="19682" y="42487"/>
                    <a:pt x="19682" y="43154"/>
                    <a:pt x="19397" y="43344"/>
                  </a:cubicBezTo>
                  <a:lnTo>
                    <a:pt x="18063" y="44392"/>
                  </a:lnTo>
                  <a:cubicBezTo>
                    <a:pt x="17587" y="44773"/>
                    <a:pt x="17206" y="44678"/>
                    <a:pt x="16920" y="44106"/>
                  </a:cubicBezTo>
                  <a:cubicBezTo>
                    <a:pt x="15777" y="41630"/>
                    <a:pt x="14539" y="39439"/>
                    <a:pt x="13110" y="37534"/>
                  </a:cubicBezTo>
                  <a:cubicBezTo>
                    <a:pt x="10062" y="33533"/>
                    <a:pt x="8443" y="29723"/>
                    <a:pt x="8252" y="26104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7" name="Freeform: Shape 16326">
              <a:extLst>
                <a:ext uri="{FF2B5EF4-FFF2-40B4-BE49-F238E27FC236}">
                  <a16:creationId xmlns:a16="http://schemas.microsoft.com/office/drawing/2014/main" id="{F1949F41-9E58-6CE2-16CC-177EAA49B7F7}"/>
                </a:ext>
              </a:extLst>
            </p:cNvPr>
            <p:cNvSpPr/>
            <p:nvPr/>
          </p:nvSpPr>
          <p:spPr>
            <a:xfrm>
              <a:off x="4086414" y="3552094"/>
              <a:ext cx="8266" cy="4158"/>
            </a:xfrm>
            <a:custGeom>
              <a:avLst/>
              <a:gdLst>
                <a:gd name="connsiteX0" fmla="*/ 2286 w 8266"/>
                <a:gd name="connsiteY0" fmla="*/ 2921 h 4158"/>
                <a:gd name="connsiteX1" fmla="*/ 857 w 8266"/>
                <a:gd name="connsiteY1" fmla="*/ 2635 h 4158"/>
                <a:gd name="connsiteX2" fmla="*/ 857 w 8266"/>
                <a:gd name="connsiteY2" fmla="*/ 921 h 4158"/>
                <a:gd name="connsiteX3" fmla="*/ 7906 w 8266"/>
                <a:gd name="connsiteY3" fmla="*/ 1968 h 4158"/>
                <a:gd name="connsiteX4" fmla="*/ 7525 w 8266"/>
                <a:gd name="connsiteY4" fmla="*/ 3873 h 4158"/>
                <a:gd name="connsiteX5" fmla="*/ 4096 w 8266"/>
                <a:gd name="connsiteY5" fmla="*/ 3397 h 4158"/>
                <a:gd name="connsiteX6" fmla="*/ 2191 w 8266"/>
                <a:gd name="connsiteY6" fmla="*/ 2921 h 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66" h="4158">
                  <a:moveTo>
                    <a:pt x="2286" y="2921"/>
                  </a:moveTo>
                  <a:cubicBezTo>
                    <a:pt x="1810" y="2921"/>
                    <a:pt x="1334" y="2921"/>
                    <a:pt x="857" y="2635"/>
                  </a:cubicBezTo>
                  <a:cubicBezTo>
                    <a:pt x="-286" y="2064"/>
                    <a:pt x="-286" y="1492"/>
                    <a:pt x="857" y="921"/>
                  </a:cubicBezTo>
                  <a:cubicBezTo>
                    <a:pt x="3810" y="-603"/>
                    <a:pt x="6191" y="-222"/>
                    <a:pt x="7906" y="1968"/>
                  </a:cubicBezTo>
                  <a:cubicBezTo>
                    <a:pt x="8477" y="2730"/>
                    <a:pt x="8382" y="3302"/>
                    <a:pt x="7525" y="3873"/>
                  </a:cubicBezTo>
                  <a:cubicBezTo>
                    <a:pt x="6668" y="4350"/>
                    <a:pt x="5525" y="4254"/>
                    <a:pt x="4096" y="3397"/>
                  </a:cubicBezTo>
                  <a:cubicBezTo>
                    <a:pt x="3524" y="3111"/>
                    <a:pt x="2858" y="2921"/>
                    <a:pt x="2191" y="292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8" name="Freeform: Shape 16327">
              <a:extLst>
                <a:ext uri="{FF2B5EF4-FFF2-40B4-BE49-F238E27FC236}">
                  <a16:creationId xmlns:a16="http://schemas.microsoft.com/office/drawing/2014/main" id="{329EE9A6-4E81-99E8-A288-FAE1F4AF3EFC}"/>
                </a:ext>
              </a:extLst>
            </p:cNvPr>
            <p:cNvSpPr/>
            <p:nvPr/>
          </p:nvSpPr>
          <p:spPr>
            <a:xfrm>
              <a:off x="4513813" y="3566704"/>
              <a:ext cx="5750" cy="9960"/>
            </a:xfrm>
            <a:custGeom>
              <a:avLst/>
              <a:gdLst>
                <a:gd name="connsiteX0" fmla="*/ 3799 w 5750"/>
                <a:gd name="connsiteY0" fmla="*/ 9933 h 9960"/>
                <a:gd name="connsiteX1" fmla="*/ 179 w 5750"/>
                <a:gd name="connsiteY1" fmla="*/ 5456 h 9960"/>
                <a:gd name="connsiteX2" fmla="*/ 1893 w 5750"/>
                <a:gd name="connsiteY2" fmla="*/ 27 h 9960"/>
                <a:gd name="connsiteX3" fmla="*/ 5608 w 5750"/>
                <a:gd name="connsiteY3" fmla="*/ 4504 h 9960"/>
                <a:gd name="connsiteX4" fmla="*/ 3894 w 5750"/>
                <a:gd name="connsiteY4" fmla="*/ 9933 h 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0" h="9960">
                  <a:moveTo>
                    <a:pt x="3799" y="9933"/>
                  </a:moveTo>
                  <a:cubicBezTo>
                    <a:pt x="2275" y="10219"/>
                    <a:pt x="655" y="8219"/>
                    <a:pt x="179" y="5456"/>
                  </a:cubicBezTo>
                  <a:cubicBezTo>
                    <a:pt x="-392" y="2789"/>
                    <a:pt x="465" y="313"/>
                    <a:pt x="1893" y="27"/>
                  </a:cubicBezTo>
                  <a:cubicBezTo>
                    <a:pt x="3417" y="-259"/>
                    <a:pt x="5037" y="1742"/>
                    <a:pt x="5608" y="4504"/>
                  </a:cubicBezTo>
                  <a:cubicBezTo>
                    <a:pt x="6084" y="7171"/>
                    <a:pt x="5323" y="9647"/>
                    <a:pt x="3894" y="9933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29" name="Freeform: Shape 16328">
              <a:extLst>
                <a:ext uri="{FF2B5EF4-FFF2-40B4-BE49-F238E27FC236}">
                  <a16:creationId xmlns:a16="http://schemas.microsoft.com/office/drawing/2014/main" id="{A4C99ED5-DFD8-76E0-1BBD-26EBE2511DB7}"/>
                </a:ext>
              </a:extLst>
            </p:cNvPr>
            <p:cNvSpPr/>
            <p:nvPr/>
          </p:nvSpPr>
          <p:spPr>
            <a:xfrm>
              <a:off x="4897272" y="3572052"/>
              <a:ext cx="9346" cy="13551"/>
            </a:xfrm>
            <a:custGeom>
              <a:avLst/>
              <a:gdLst>
                <a:gd name="connsiteX0" fmla="*/ 8864 w 9346"/>
                <a:gd name="connsiteY0" fmla="*/ 13443 h 13551"/>
                <a:gd name="connsiteX1" fmla="*/ 2673 w 9346"/>
                <a:gd name="connsiteY1" fmla="*/ 7919 h 13551"/>
                <a:gd name="connsiteX2" fmla="*/ 482 w 9346"/>
                <a:gd name="connsiteY2" fmla="*/ 108 h 13551"/>
                <a:gd name="connsiteX3" fmla="*/ 6673 w 9346"/>
                <a:gd name="connsiteY3" fmla="*/ 5633 h 13551"/>
                <a:gd name="connsiteX4" fmla="*/ 8864 w 9346"/>
                <a:gd name="connsiteY4" fmla="*/ 13443 h 1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6" h="13551">
                  <a:moveTo>
                    <a:pt x="8864" y="13443"/>
                  </a:moveTo>
                  <a:cubicBezTo>
                    <a:pt x="7721" y="14110"/>
                    <a:pt x="4959" y="11634"/>
                    <a:pt x="2673" y="7919"/>
                  </a:cubicBezTo>
                  <a:cubicBezTo>
                    <a:pt x="291" y="4299"/>
                    <a:pt x="-661" y="775"/>
                    <a:pt x="482" y="108"/>
                  </a:cubicBezTo>
                  <a:cubicBezTo>
                    <a:pt x="1625" y="-558"/>
                    <a:pt x="4387" y="1918"/>
                    <a:pt x="6673" y="5633"/>
                  </a:cubicBezTo>
                  <a:cubicBezTo>
                    <a:pt x="9054" y="9348"/>
                    <a:pt x="10007" y="12777"/>
                    <a:pt x="8864" y="1344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0" name="Freeform: Shape 16329">
              <a:extLst>
                <a:ext uri="{FF2B5EF4-FFF2-40B4-BE49-F238E27FC236}">
                  <a16:creationId xmlns:a16="http://schemas.microsoft.com/office/drawing/2014/main" id="{90AFB1B2-3BD0-1C31-0F21-E15931CC80AF}"/>
                </a:ext>
              </a:extLst>
            </p:cNvPr>
            <p:cNvSpPr/>
            <p:nvPr/>
          </p:nvSpPr>
          <p:spPr>
            <a:xfrm>
              <a:off x="4624113" y="3572541"/>
              <a:ext cx="6464" cy="9462"/>
            </a:xfrm>
            <a:custGeom>
              <a:avLst/>
              <a:gdLst>
                <a:gd name="connsiteX0" fmla="*/ 6464 w 6464"/>
                <a:gd name="connsiteY0" fmla="*/ 8858 h 9462"/>
                <a:gd name="connsiteX1" fmla="*/ 6274 w 6464"/>
                <a:gd name="connsiteY1" fmla="*/ 9239 h 9462"/>
                <a:gd name="connsiteX2" fmla="*/ 6178 w 6464"/>
                <a:gd name="connsiteY2" fmla="*/ 9239 h 9462"/>
                <a:gd name="connsiteX3" fmla="*/ 654 w 6464"/>
                <a:gd name="connsiteY3" fmla="*/ 6286 h 9462"/>
                <a:gd name="connsiteX4" fmla="*/ 368 w 6464"/>
                <a:gd name="connsiteY4" fmla="*/ 5715 h 9462"/>
                <a:gd name="connsiteX5" fmla="*/ 2559 w 6464"/>
                <a:gd name="connsiteY5" fmla="*/ 0 h 9462"/>
                <a:gd name="connsiteX6" fmla="*/ 2559 w 6464"/>
                <a:gd name="connsiteY6" fmla="*/ 0 h 9462"/>
                <a:gd name="connsiteX7" fmla="*/ 2940 w 6464"/>
                <a:gd name="connsiteY7" fmla="*/ 95 h 9462"/>
                <a:gd name="connsiteX8" fmla="*/ 6369 w 6464"/>
                <a:gd name="connsiteY8" fmla="*/ 8763 h 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64" h="9462">
                  <a:moveTo>
                    <a:pt x="6464" y="8858"/>
                  </a:moveTo>
                  <a:cubicBezTo>
                    <a:pt x="6464" y="8858"/>
                    <a:pt x="6464" y="9144"/>
                    <a:pt x="6274" y="9239"/>
                  </a:cubicBezTo>
                  <a:lnTo>
                    <a:pt x="6178" y="9239"/>
                  </a:lnTo>
                  <a:cubicBezTo>
                    <a:pt x="4083" y="10001"/>
                    <a:pt x="1511" y="8763"/>
                    <a:pt x="654" y="6286"/>
                  </a:cubicBezTo>
                  <a:lnTo>
                    <a:pt x="368" y="5715"/>
                  </a:lnTo>
                  <a:cubicBezTo>
                    <a:pt x="-584" y="3334"/>
                    <a:pt x="368" y="762"/>
                    <a:pt x="2559" y="0"/>
                  </a:cubicBezTo>
                  <a:lnTo>
                    <a:pt x="2559" y="0"/>
                  </a:lnTo>
                  <a:cubicBezTo>
                    <a:pt x="2559" y="0"/>
                    <a:pt x="2845" y="0"/>
                    <a:pt x="2940" y="95"/>
                  </a:cubicBezTo>
                  <a:lnTo>
                    <a:pt x="6369" y="8763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1" name="Freeform: Shape 16330">
              <a:extLst>
                <a:ext uri="{FF2B5EF4-FFF2-40B4-BE49-F238E27FC236}">
                  <a16:creationId xmlns:a16="http://schemas.microsoft.com/office/drawing/2014/main" id="{57BDF91C-BA17-E679-D4F4-346775C82F43}"/>
                </a:ext>
              </a:extLst>
            </p:cNvPr>
            <p:cNvSpPr/>
            <p:nvPr/>
          </p:nvSpPr>
          <p:spPr>
            <a:xfrm>
              <a:off x="4568034" y="3592269"/>
              <a:ext cx="7549" cy="8360"/>
            </a:xfrm>
            <a:custGeom>
              <a:avLst/>
              <a:gdLst>
                <a:gd name="connsiteX0" fmla="*/ 6442 w 7549"/>
                <a:gd name="connsiteY0" fmla="*/ 7990 h 8360"/>
                <a:gd name="connsiteX1" fmla="*/ 1108 w 7549"/>
                <a:gd name="connsiteY1" fmla="*/ 5895 h 8360"/>
                <a:gd name="connsiteX2" fmla="*/ 1108 w 7549"/>
                <a:gd name="connsiteY2" fmla="*/ 370 h 8360"/>
                <a:gd name="connsiteX3" fmla="*/ 6442 w 7549"/>
                <a:gd name="connsiteY3" fmla="*/ 2466 h 8360"/>
                <a:gd name="connsiteX4" fmla="*/ 6442 w 7549"/>
                <a:gd name="connsiteY4" fmla="*/ 7990 h 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9" h="8360">
                  <a:moveTo>
                    <a:pt x="6442" y="7990"/>
                  </a:moveTo>
                  <a:cubicBezTo>
                    <a:pt x="5013" y="8943"/>
                    <a:pt x="2631" y="7990"/>
                    <a:pt x="1108" y="5895"/>
                  </a:cubicBezTo>
                  <a:cubicBezTo>
                    <a:pt x="-321" y="3799"/>
                    <a:pt x="-416" y="1323"/>
                    <a:pt x="1108" y="370"/>
                  </a:cubicBezTo>
                  <a:cubicBezTo>
                    <a:pt x="2536" y="-582"/>
                    <a:pt x="4918" y="370"/>
                    <a:pt x="6442" y="2466"/>
                  </a:cubicBezTo>
                  <a:cubicBezTo>
                    <a:pt x="7870" y="4561"/>
                    <a:pt x="7966" y="7038"/>
                    <a:pt x="6442" y="799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2" name="Freeform: Shape 16331">
              <a:extLst>
                <a:ext uri="{FF2B5EF4-FFF2-40B4-BE49-F238E27FC236}">
                  <a16:creationId xmlns:a16="http://schemas.microsoft.com/office/drawing/2014/main" id="{490B9F54-F556-A431-52F5-246102A02250}"/>
                </a:ext>
              </a:extLst>
            </p:cNvPr>
            <p:cNvSpPr/>
            <p:nvPr/>
          </p:nvSpPr>
          <p:spPr>
            <a:xfrm>
              <a:off x="4736945" y="3594958"/>
              <a:ext cx="8721" cy="7744"/>
            </a:xfrm>
            <a:custGeom>
              <a:avLst/>
              <a:gdLst>
                <a:gd name="connsiteX0" fmla="*/ 8028 w 8721"/>
                <a:gd name="connsiteY0" fmla="*/ 6730 h 7744"/>
                <a:gd name="connsiteX1" fmla="*/ 2027 w 8721"/>
                <a:gd name="connsiteY1" fmla="*/ 6539 h 7744"/>
                <a:gd name="connsiteX2" fmla="*/ 694 w 8721"/>
                <a:gd name="connsiteY2" fmla="*/ 1015 h 7744"/>
                <a:gd name="connsiteX3" fmla="*/ 6694 w 8721"/>
                <a:gd name="connsiteY3" fmla="*/ 1205 h 7744"/>
                <a:gd name="connsiteX4" fmla="*/ 8028 w 8721"/>
                <a:gd name="connsiteY4" fmla="*/ 6730 h 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21" h="7744">
                  <a:moveTo>
                    <a:pt x="8028" y="6730"/>
                  </a:moveTo>
                  <a:cubicBezTo>
                    <a:pt x="6790" y="8158"/>
                    <a:pt x="4027" y="8063"/>
                    <a:pt x="2027" y="6539"/>
                  </a:cubicBezTo>
                  <a:cubicBezTo>
                    <a:pt x="27" y="4920"/>
                    <a:pt x="-640" y="2443"/>
                    <a:pt x="694" y="1015"/>
                  </a:cubicBezTo>
                  <a:cubicBezTo>
                    <a:pt x="1932" y="-414"/>
                    <a:pt x="4694" y="-319"/>
                    <a:pt x="6694" y="1205"/>
                  </a:cubicBezTo>
                  <a:cubicBezTo>
                    <a:pt x="8695" y="2824"/>
                    <a:pt x="9361" y="5301"/>
                    <a:pt x="8028" y="673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3" name="Freeform: Shape 16332">
              <a:extLst>
                <a:ext uri="{FF2B5EF4-FFF2-40B4-BE49-F238E27FC236}">
                  <a16:creationId xmlns:a16="http://schemas.microsoft.com/office/drawing/2014/main" id="{63D43C12-5EAA-2B0D-25B9-6242EB435CC0}"/>
                </a:ext>
              </a:extLst>
            </p:cNvPr>
            <p:cNvSpPr/>
            <p:nvPr/>
          </p:nvSpPr>
          <p:spPr>
            <a:xfrm>
              <a:off x="4433859" y="3633562"/>
              <a:ext cx="6151" cy="8069"/>
            </a:xfrm>
            <a:custGeom>
              <a:avLst/>
              <a:gdLst>
                <a:gd name="connsiteX0" fmla="*/ 2218 w 6151"/>
                <a:gd name="connsiteY0" fmla="*/ 8036 h 8069"/>
                <a:gd name="connsiteX1" fmla="*/ 123 w 6151"/>
                <a:gd name="connsiteY1" fmla="*/ 3463 h 8069"/>
                <a:gd name="connsiteX2" fmla="*/ 3933 w 6151"/>
                <a:gd name="connsiteY2" fmla="*/ 34 h 8069"/>
                <a:gd name="connsiteX3" fmla="*/ 6028 w 6151"/>
                <a:gd name="connsiteY3" fmla="*/ 4607 h 8069"/>
                <a:gd name="connsiteX4" fmla="*/ 2218 w 6151"/>
                <a:gd name="connsiteY4" fmla="*/ 8036 h 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" h="8069">
                  <a:moveTo>
                    <a:pt x="2218" y="8036"/>
                  </a:moveTo>
                  <a:cubicBezTo>
                    <a:pt x="599" y="7750"/>
                    <a:pt x="-354" y="5654"/>
                    <a:pt x="123" y="3463"/>
                  </a:cubicBezTo>
                  <a:cubicBezTo>
                    <a:pt x="599" y="1273"/>
                    <a:pt x="2218" y="-251"/>
                    <a:pt x="3933" y="34"/>
                  </a:cubicBezTo>
                  <a:cubicBezTo>
                    <a:pt x="5552" y="320"/>
                    <a:pt x="6505" y="2416"/>
                    <a:pt x="6028" y="4607"/>
                  </a:cubicBezTo>
                  <a:cubicBezTo>
                    <a:pt x="5552" y="6797"/>
                    <a:pt x="3933" y="8321"/>
                    <a:pt x="2218" y="8036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4" name="Freeform: Shape 16333">
              <a:extLst>
                <a:ext uri="{FF2B5EF4-FFF2-40B4-BE49-F238E27FC236}">
                  <a16:creationId xmlns:a16="http://schemas.microsoft.com/office/drawing/2014/main" id="{B3498E48-8352-7B9C-1560-B3B6B3DA0FF0}"/>
                </a:ext>
              </a:extLst>
            </p:cNvPr>
            <p:cNvSpPr/>
            <p:nvPr/>
          </p:nvSpPr>
          <p:spPr>
            <a:xfrm>
              <a:off x="4074913" y="3639978"/>
              <a:ext cx="73516" cy="113823"/>
            </a:xfrm>
            <a:custGeom>
              <a:avLst/>
              <a:gdLst>
                <a:gd name="connsiteX0" fmla="*/ 5501 w 73516"/>
                <a:gd name="connsiteY0" fmla="*/ 1619 h 113823"/>
                <a:gd name="connsiteX1" fmla="*/ 53602 w 73516"/>
                <a:gd name="connsiteY1" fmla="*/ 76010 h 113823"/>
                <a:gd name="connsiteX2" fmla="*/ 72938 w 73516"/>
                <a:gd name="connsiteY2" fmla="*/ 107347 h 113823"/>
                <a:gd name="connsiteX3" fmla="*/ 73319 w 73516"/>
                <a:gd name="connsiteY3" fmla="*/ 112014 h 113823"/>
                <a:gd name="connsiteX4" fmla="*/ 71509 w 73516"/>
                <a:gd name="connsiteY4" fmla="*/ 113824 h 113823"/>
                <a:gd name="connsiteX5" fmla="*/ 45696 w 73516"/>
                <a:gd name="connsiteY5" fmla="*/ 76581 h 113823"/>
                <a:gd name="connsiteX6" fmla="*/ 643 w 73516"/>
                <a:gd name="connsiteY6" fmla="*/ 3524 h 113823"/>
                <a:gd name="connsiteX7" fmla="*/ 72 w 73516"/>
                <a:gd name="connsiteY7" fmla="*/ 1238 h 113823"/>
                <a:gd name="connsiteX8" fmla="*/ 262 w 73516"/>
                <a:gd name="connsiteY8" fmla="*/ 0 h 113823"/>
                <a:gd name="connsiteX9" fmla="*/ 5405 w 73516"/>
                <a:gd name="connsiteY9" fmla="*/ 1524 h 11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516" h="113823">
                  <a:moveTo>
                    <a:pt x="5501" y="1619"/>
                  </a:moveTo>
                  <a:cubicBezTo>
                    <a:pt x="23979" y="21527"/>
                    <a:pt x="40076" y="46292"/>
                    <a:pt x="53602" y="76010"/>
                  </a:cubicBezTo>
                  <a:cubicBezTo>
                    <a:pt x="55888" y="81058"/>
                    <a:pt x="62365" y="91535"/>
                    <a:pt x="72938" y="107347"/>
                  </a:cubicBezTo>
                  <a:cubicBezTo>
                    <a:pt x="73509" y="108204"/>
                    <a:pt x="73700" y="109823"/>
                    <a:pt x="73319" y="112014"/>
                  </a:cubicBezTo>
                  <a:cubicBezTo>
                    <a:pt x="72747" y="112586"/>
                    <a:pt x="72080" y="113252"/>
                    <a:pt x="71509" y="113824"/>
                  </a:cubicBezTo>
                  <a:cubicBezTo>
                    <a:pt x="60079" y="100965"/>
                    <a:pt x="51506" y="88583"/>
                    <a:pt x="45696" y="76581"/>
                  </a:cubicBezTo>
                  <a:cubicBezTo>
                    <a:pt x="32171" y="48578"/>
                    <a:pt x="17216" y="24194"/>
                    <a:pt x="643" y="3524"/>
                  </a:cubicBezTo>
                  <a:cubicBezTo>
                    <a:pt x="72" y="2858"/>
                    <a:pt x="-119" y="2096"/>
                    <a:pt x="72" y="1238"/>
                  </a:cubicBezTo>
                  <a:cubicBezTo>
                    <a:pt x="72" y="953"/>
                    <a:pt x="262" y="476"/>
                    <a:pt x="262" y="0"/>
                  </a:cubicBezTo>
                  <a:cubicBezTo>
                    <a:pt x="1976" y="1143"/>
                    <a:pt x="3691" y="1715"/>
                    <a:pt x="5405" y="152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5" name="Freeform: Shape 16334">
              <a:extLst>
                <a:ext uri="{FF2B5EF4-FFF2-40B4-BE49-F238E27FC236}">
                  <a16:creationId xmlns:a16="http://schemas.microsoft.com/office/drawing/2014/main" id="{837CE266-D289-89A5-E54D-FD9E27BF31A3}"/>
                </a:ext>
              </a:extLst>
            </p:cNvPr>
            <p:cNvSpPr/>
            <p:nvPr/>
          </p:nvSpPr>
          <p:spPr>
            <a:xfrm>
              <a:off x="4116149" y="3674072"/>
              <a:ext cx="14540" cy="23806"/>
            </a:xfrm>
            <a:custGeom>
              <a:avLst/>
              <a:gdLst>
                <a:gd name="connsiteX0" fmla="*/ 10080 w 14540"/>
                <a:gd name="connsiteY0" fmla="*/ 23724 h 23806"/>
                <a:gd name="connsiteX1" fmla="*/ 555 w 14540"/>
                <a:gd name="connsiteY1" fmla="*/ 13341 h 23806"/>
                <a:gd name="connsiteX2" fmla="*/ 4460 w 14540"/>
                <a:gd name="connsiteY2" fmla="*/ 102 h 23806"/>
                <a:gd name="connsiteX3" fmla="*/ 13985 w 14540"/>
                <a:gd name="connsiteY3" fmla="*/ 10484 h 23806"/>
                <a:gd name="connsiteX4" fmla="*/ 10080 w 14540"/>
                <a:gd name="connsiteY4" fmla="*/ 23724 h 23806"/>
                <a:gd name="connsiteX5" fmla="*/ 10080 w 14540"/>
                <a:gd name="connsiteY5" fmla="*/ 23724 h 23806"/>
                <a:gd name="connsiteX6" fmla="*/ 8461 w 14540"/>
                <a:gd name="connsiteY6" fmla="*/ 13056 h 23806"/>
                <a:gd name="connsiteX7" fmla="*/ 8461 w 14540"/>
                <a:gd name="connsiteY7" fmla="*/ 10198 h 23806"/>
                <a:gd name="connsiteX8" fmla="*/ 6365 w 14540"/>
                <a:gd name="connsiteY8" fmla="*/ 8103 h 23806"/>
                <a:gd name="connsiteX9" fmla="*/ 6365 w 14540"/>
                <a:gd name="connsiteY9" fmla="*/ 10960 h 23806"/>
                <a:gd name="connsiteX10" fmla="*/ 8461 w 14540"/>
                <a:gd name="connsiteY10" fmla="*/ 13056 h 2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40" h="23806">
                  <a:moveTo>
                    <a:pt x="10080" y="23724"/>
                  </a:moveTo>
                  <a:cubicBezTo>
                    <a:pt x="6365" y="24486"/>
                    <a:pt x="2079" y="19914"/>
                    <a:pt x="555" y="13341"/>
                  </a:cubicBezTo>
                  <a:cubicBezTo>
                    <a:pt x="-969" y="6864"/>
                    <a:pt x="746" y="864"/>
                    <a:pt x="4460" y="102"/>
                  </a:cubicBezTo>
                  <a:cubicBezTo>
                    <a:pt x="8175" y="-756"/>
                    <a:pt x="12461" y="3911"/>
                    <a:pt x="13985" y="10484"/>
                  </a:cubicBezTo>
                  <a:cubicBezTo>
                    <a:pt x="15509" y="16961"/>
                    <a:pt x="13795" y="22961"/>
                    <a:pt x="10080" y="23724"/>
                  </a:cubicBezTo>
                  <a:lnTo>
                    <a:pt x="10080" y="23724"/>
                  </a:lnTo>
                  <a:close/>
                  <a:moveTo>
                    <a:pt x="8461" y="13056"/>
                  </a:moveTo>
                  <a:cubicBezTo>
                    <a:pt x="9032" y="12865"/>
                    <a:pt x="9032" y="11532"/>
                    <a:pt x="8461" y="10198"/>
                  </a:cubicBezTo>
                  <a:cubicBezTo>
                    <a:pt x="7889" y="8865"/>
                    <a:pt x="6937" y="7912"/>
                    <a:pt x="6365" y="8103"/>
                  </a:cubicBezTo>
                  <a:cubicBezTo>
                    <a:pt x="5794" y="8293"/>
                    <a:pt x="5794" y="9627"/>
                    <a:pt x="6365" y="10960"/>
                  </a:cubicBezTo>
                  <a:cubicBezTo>
                    <a:pt x="6937" y="12294"/>
                    <a:pt x="7889" y="13246"/>
                    <a:pt x="8461" y="13056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6" name="Freeform: Shape 16335">
              <a:extLst>
                <a:ext uri="{FF2B5EF4-FFF2-40B4-BE49-F238E27FC236}">
                  <a16:creationId xmlns:a16="http://schemas.microsoft.com/office/drawing/2014/main" id="{F0343501-4FFF-D48C-FFEF-B95EA8AC4BE2}"/>
                </a:ext>
              </a:extLst>
            </p:cNvPr>
            <p:cNvSpPr/>
            <p:nvPr/>
          </p:nvSpPr>
          <p:spPr>
            <a:xfrm>
              <a:off x="4122086" y="3682150"/>
              <a:ext cx="2952" cy="5001"/>
            </a:xfrm>
            <a:custGeom>
              <a:avLst/>
              <a:gdLst>
                <a:gd name="connsiteX0" fmla="*/ 2524 w 2952"/>
                <a:gd name="connsiteY0" fmla="*/ 4977 h 5001"/>
                <a:gd name="connsiteX1" fmla="*/ 429 w 2952"/>
                <a:gd name="connsiteY1" fmla="*/ 2882 h 5001"/>
                <a:gd name="connsiteX2" fmla="*/ 429 w 2952"/>
                <a:gd name="connsiteY2" fmla="*/ 24 h 5001"/>
                <a:gd name="connsiteX3" fmla="*/ 2524 w 2952"/>
                <a:gd name="connsiteY3" fmla="*/ 2120 h 5001"/>
                <a:gd name="connsiteX4" fmla="*/ 2524 w 2952"/>
                <a:gd name="connsiteY4" fmla="*/ 4977 h 5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2" h="5001">
                  <a:moveTo>
                    <a:pt x="2524" y="4977"/>
                  </a:moveTo>
                  <a:cubicBezTo>
                    <a:pt x="1953" y="5168"/>
                    <a:pt x="1000" y="4215"/>
                    <a:pt x="429" y="2882"/>
                  </a:cubicBezTo>
                  <a:cubicBezTo>
                    <a:pt x="-143" y="1453"/>
                    <a:pt x="-143" y="215"/>
                    <a:pt x="429" y="24"/>
                  </a:cubicBezTo>
                  <a:cubicBezTo>
                    <a:pt x="1000" y="-166"/>
                    <a:pt x="1953" y="786"/>
                    <a:pt x="2524" y="2120"/>
                  </a:cubicBezTo>
                  <a:cubicBezTo>
                    <a:pt x="3096" y="3548"/>
                    <a:pt x="3096" y="4787"/>
                    <a:pt x="2524" y="4977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7" name="Freeform: Shape 16336">
              <a:extLst>
                <a:ext uri="{FF2B5EF4-FFF2-40B4-BE49-F238E27FC236}">
                  <a16:creationId xmlns:a16="http://schemas.microsoft.com/office/drawing/2014/main" id="{1155B75C-53ED-7F2B-A926-456792F93780}"/>
                </a:ext>
              </a:extLst>
            </p:cNvPr>
            <p:cNvSpPr/>
            <p:nvPr/>
          </p:nvSpPr>
          <p:spPr>
            <a:xfrm>
              <a:off x="4908091" y="3687599"/>
              <a:ext cx="10186" cy="8770"/>
            </a:xfrm>
            <a:custGeom>
              <a:avLst/>
              <a:gdLst>
                <a:gd name="connsiteX0" fmla="*/ 9665 w 10186"/>
                <a:gd name="connsiteY0" fmla="*/ 7338 h 8770"/>
                <a:gd name="connsiteX1" fmla="*/ 2807 w 10186"/>
                <a:gd name="connsiteY1" fmla="*/ 7624 h 8770"/>
                <a:gd name="connsiteX2" fmla="*/ 522 w 10186"/>
                <a:gd name="connsiteY2" fmla="*/ 1433 h 8770"/>
                <a:gd name="connsiteX3" fmla="*/ 7379 w 10186"/>
                <a:gd name="connsiteY3" fmla="*/ 1147 h 8770"/>
                <a:gd name="connsiteX4" fmla="*/ 9665 w 10186"/>
                <a:gd name="connsiteY4" fmla="*/ 7338 h 8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86" h="8770">
                  <a:moveTo>
                    <a:pt x="9665" y="7338"/>
                  </a:moveTo>
                  <a:cubicBezTo>
                    <a:pt x="8427" y="9148"/>
                    <a:pt x="5284" y="9243"/>
                    <a:pt x="2807" y="7624"/>
                  </a:cubicBezTo>
                  <a:cubicBezTo>
                    <a:pt x="331" y="6005"/>
                    <a:pt x="-717" y="3147"/>
                    <a:pt x="522" y="1433"/>
                  </a:cubicBezTo>
                  <a:cubicBezTo>
                    <a:pt x="1759" y="-377"/>
                    <a:pt x="4903" y="-472"/>
                    <a:pt x="7379" y="1147"/>
                  </a:cubicBezTo>
                  <a:cubicBezTo>
                    <a:pt x="9856" y="2766"/>
                    <a:pt x="10903" y="5624"/>
                    <a:pt x="9665" y="7338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8" name="Freeform: Shape 16337">
              <a:extLst>
                <a:ext uri="{FF2B5EF4-FFF2-40B4-BE49-F238E27FC236}">
                  <a16:creationId xmlns:a16="http://schemas.microsoft.com/office/drawing/2014/main" id="{C4508CA0-51E0-2651-400D-2571FBC3A491}"/>
                </a:ext>
              </a:extLst>
            </p:cNvPr>
            <p:cNvSpPr/>
            <p:nvPr/>
          </p:nvSpPr>
          <p:spPr>
            <a:xfrm>
              <a:off x="4400235" y="3694097"/>
              <a:ext cx="5391" cy="6347"/>
            </a:xfrm>
            <a:custGeom>
              <a:avLst/>
              <a:gdLst>
                <a:gd name="connsiteX0" fmla="*/ 3743 w 5391"/>
                <a:gd name="connsiteY0" fmla="*/ 6269 h 6347"/>
                <a:gd name="connsiteX1" fmla="*/ 219 w 5391"/>
                <a:gd name="connsiteY1" fmla="*/ 3888 h 6347"/>
                <a:gd name="connsiteX2" fmla="*/ 1648 w 5391"/>
                <a:gd name="connsiteY2" fmla="*/ 78 h 6347"/>
                <a:gd name="connsiteX3" fmla="*/ 5172 w 5391"/>
                <a:gd name="connsiteY3" fmla="*/ 2459 h 6347"/>
                <a:gd name="connsiteX4" fmla="*/ 3743 w 5391"/>
                <a:gd name="connsiteY4" fmla="*/ 6269 h 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" h="6347">
                  <a:moveTo>
                    <a:pt x="3743" y="6269"/>
                  </a:moveTo>
                  <a:cubicBezTo>
                    <a:pt x="2410" y="6650"/>
                    <a:pt x="790" y="5603"/>
                    <a:pt x="219" y="3888"/>
                  </a:cubicBezTo>
                  <a:cubicBezTo>
                    <a:pt x="-352" y="2174"/>
                    <a:pt x="219" y="459"/>
                    <a:pt x="1648" y="78"/>
                  </a:cubicBezTo>
                  <a:cubicBezTo>
                    <a:pt x="2981" y="-303"/>
                    <a:pt x="4601" y="745"/>
                    <a:pt x="5172" y="2459"/>
                  </a:cubicBezTo>
                  <a:cubicBezTo>
                    <a:pt x="5744" y="4174"/>
                    <a:pt x="5172" y="5888"/>
                    <a:pt x="3743" y="626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39" name="Freeform: Shape 16338">
              <a:extLst>
                <a:ext uri="{FF2B5EF4-FFF2-40B4-BE49-F238E27FC236}">
                  <a16:creationId xmlns:a16="http://schemas.microsoft.com/office/drawing/2014/main" id="{5A592B1F-1C98-0B08-6549-05BC07A4CC6A}"/>
                </a:ext>
              </a:extLst>
            </p:cNvPr>
            <p:cNvSpPr/>
            <p:nvPr/>
          </p:nvSpPr>
          <p:spPr>
            <a:xfrm>
              <a:off x="4738782" y="3714698"/>
              <a:ext cx="6847" cy="8163"/>
            </a:xfrm>
            <a:custGeom>
              <a:avLst/>
              <a:gdLst>
                <a:gd name="connsiteX0" fmla="*/ 95 w 6847"/>
                <a:gd name="connsiteY0" fmla="*/ 1290 h 8163"/>
                <a:gd name="connsiteX1" fmla="*/ 381 w 6847"/>
                <a:gd name="connsiteY1" fmla="*/ 433 h 8163"/>
                <a:gd name="connsiteX2" fmla="*/ 667 w 6847"/>
                <a:gd name="connsiteY2" fmla="*/ 433 h 8163"/>
                <a:gd name="connsiteX3" fmla="*/ 6096 w 6847"/>
                <a:gd name="connsiteY3" fmla="*/ 2242 h 8163"/>
                <a:gd name="connsiteX4" fmla="*/ 6477 w 6847"/>
                <a:gd name="connsiteY4" fmla="*/ 3004 h 8163"/>
                <a:gd name="connsiteX5" fmla="*/ 4381 w 6847"/>
                <a:gd name="connsiteY5" fmla="*/ 8148 h 8163"/>
                <a:gd name="connsiteX6" fmla="*/ 4096 w 6847"/>
                <a:gd name="connsiteY6" fmla="*/ 8148 h 8163"/>
                <a:gd name="connsiteX7" fmla="*/ 3238 w 6847"/>
                <a:gd name="connsiteY7" fmla="*/ 7958 h 8163"/>
                <a:gd name="connsiteX8" fmla="*/ 0 w 6847"/>
                <a:gd name="connsiteY8" fmla="*/ 1195 h 8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47" h="8163">
                  <a:moveTo>
                    <a:pt x="95" y="1290"/>
                  </a:moveTo>
                  <a:cubicBezTo>
                    <a:pt x="95" y="1290"/>
                    <a:pt x="95" y="623"/>
                    <a:pt x="381" y="433"/>
                  </a:cubicBezTo>
                  <a:lnTo>
                    <a:pt x="667" y="433"/>
                  </a:lnTo>
                  <a:cubicBezTo>
                    <a:pt x="2762" y="-615"/>
                    <a:pt x="5143" y="337"/>
                    <a:pt x="6096" y="2242"/>
                  </a:cubicBezTo>
                  <a:lnTo>
                    <a:pt x="6477" y="3004"/>
                  </a:lnTo>
                  <a:cubicBezTo>
                    <a:pt x="7429" y="5005"/>
                    <a:pt x="6477" y="7291"/>
                    <a:pt x="4381" y="8148"/>
                  </a:cubicBezTo>
                  <a:lnTo>
                    <a:pt x="4096" y="8148"/>
                  </a:lnTo>
                  <a:cubicBezTo>
                    <a:pt x="4096" y="8148"/>
                    <a:pt x="3429" y="8243"/>
                    <a:pt x="3238" y="7958"/>
                  </a:cubicBezTo>
                  <a:lnTo>
                    <a:pt x="0" y="1195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0" name="Freeform: Shape 16339">
              <a:extLst>
                <a:ext uri="{FF2B5EF4-FFF2-40B4-BE49-F238E27FC236}">
                  <a16:creationId xmlns:a16="http://schemas.microsoft.com/office/drawing/2014/main" id="{52F065F5-C811-5A19-8075-409FDC8FD6EC}"/>
                </a:ext>
              </a:extLst>
            </p:cNvPr>
            <p:cNvSpPr/>
            <p:nvPr/>
          </p:nvSpPr>
          <p:spPr>
            <a:xfrm>
              <a:off x="4869104" y="3716178"/>
              <a:ext cx="165880" cy="281490"/>
            </a:xfrm>
            <a:custGeom>
              <a:avLst/>
              <a:gdLst>
                <a:gd name="connsiteX0" fmla="*/ 120661 w 165880"/>
                <a:gd name="connsiteY0" fmla="*/ 281083 h 281490"/>
                <a:gd name="connsiteX1" fmla="*/ 83799 w 165880"/>
                <a:gd name="connsiteY1" fmla="*/ 214313 h 281490"/>
                <a:gd name="connsiteX2" fmla="*/ 55606 w 165880"/>
                <a:gd name="connsiteY2" fmla="*/ 139637 h 281490"/>
                <a:gd name="connsiteX3" fmla="*/ 33412 w 165880"/>
                <a:gd name="connsiteY3" fmla="*/ 81248 h 281490"/>
                <a:gd name="connsiteX4" fmla="*/ 20744 w 165880"/>
                <a:gd name="connsiteY4" fmla="*/ 54197 h 281490"/>
                <a:gd name="connsiteX5" fmla="*/ 2837 w 165880"/>
                <a:gd name="connsiteY5" fmla="*/ 13716 h 281490"/>
                <a:gd name="connsiteX6" fmla="*/ 75 w 165880"/>
                <a:gd name="connsiteY6" fmla="*/ 1238 h 281490"/>
                <a:gd name="connsiteX7" fmla="*/ 456 w 165880"/>
                <a:gd name="connsiteY7" fmla="*/ 191 h 281490"/>
                <a:gd name="connsiteX8" fmla="*/ 1218 w 165880"/>
                <a:gd name="connsiteY8" fmla="*/ 0 h 281490"/>
                <a:gd name="connsiteX9" fmla="*/ 1980 w 165880"/>
                <a:gd name="connsiteY9" fmla="*/ 286 h 281490"/>
                <a:gd name="connsiteX10" fmla="*/ 26649 w 165880"/>
                <a:gd name="connsiteY10" fmla="*/ 39624 h 281490"/>
                <a:gd name="connsiteX11" fmla="*/ 42937 w 165880"/>
                <a:gd name="connsiteY11" fmla="*/ 80772 h 281490"/>
                <a:gd name="connsiteX12" fmla="*/ 53891 w 165880"/>
                <a:gd name="connsiteY12" fmla="*/ 104966 h 281490"/>
                <a:gd name="connsiteX13" fmla="*/ 75037 w 165880"/>
                <a:gd name="connsiteY13" fmla="*/ 163640 h 281490"/>
                <a:gd name="connsiteX14" fmla="*/ 89324 w 165880"/>
                <a:gd name="connsiteY14" fmla="*/ 199644 h 281490"/>
                <a:gd name="connsiteX15" fmla="*/ 116661 w 165880"/>
                <a:gd name="connsiteY15" fmla="*/ 256508 h 281490"/>
                <a:gd name="connsiteX16" fmla="*/ 122090 w 165880"/>
                <a:gd name="connsiteY16" fmla="*/ 264795 h 281490"/>
                <a:gd name="connsiteX17" fmla="*/ 124090 w 165880"/>
                <a:gd name="connsiteY17" fmla="*/ 268700 h 281490"/>
                <a:gd name="connsiteX18" fmla="*/ 128281 w 165880"/>
                <a:gd name="connsiteY18" fmla="*/ 270986 h 281490"/>
                <a:gd name="connsiteX19" fmla="*/ 149427 w 165880"/>
                <a:gd name="connsiteY19" fmla="*/ 267081 h 281490"/>
                <a:gd name="connsiteX20" fmla="*/ 164857 w 165880"/>
                <a:gd name="connsiteY20" fmla="*/ 263652 h 281490"/>
                <a:gd name="connsiteX21" fmla="*/ 165619 w 165880"/>
                <a:gd name="connsiteY21" fmla="*/ 264128 h 281490"/>
                <a:gd name="connsiteX22" fmla="*/ 165809 w 165880"/>
                <a:gd name="connsiteY22" fmla="*/ 264890 h 281490"/>
                <a:gd name="connsiteX23" fmla="*/ 165238 w 165880"/>
                <a:gd name="connsiteY23" fmla="*/ 266033 h 281490"/>
                <a:gd name="connsiteX24" fmla="*/ 127709 w 165880"/>
                <a:gd name="connsiteY24" fmla="*/ 281369 h 281490"/>
                <a:gd name="connsiteX25" fmla="*/ 126948 w 165880"/>
                <a:gd name="connsiteY25" fmla="*/ 281464 h 281490"/>
                <a:gd name="connsiteX26" fmla="*/ 120756 w 165880"/>
                <a:gd name="connsiteY26" fmla="*/ 280988 h 28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5880" h="281490">
                  <a:moveTo>
                    <a:pt x="120661" y="281083"/>
                  </a:moveTo>
                  <a:cubicBezTo>
                    <a:pt x="102564" y="250984"/>
                    <a:pt x="90276" y="228791"/>
                    <a:pt x="83799" y="214313"/>
                  </a:cubicBezTo>
                  <a:cubicBezTo>
                    <a:pt x="72846" y="190024"/>
                    <a:pt x="63226" y="165640"/>
                    <a:pt x="55606" y="139637"/>
                  </a:cubicBezTo>
                  <a:cubicBezTo>
                    <a:pt x="49986" y="120777"/>
                    <a:pt x="41413" y="102013"/>
                    <a:pt x="33412" y="81248"/>
                  </a:cubicBezTo>
                  <a:cubicBezTo>
                    <a:pt x="31507" y="76391"/>
                    <a:pt x="27316" y="67342"/>
                    <a:pt x="20744" y="54197"/>
                  </a:cubicBezTo>
                  <a:cubicBezTo>
                    <a:pt x="14457" y="41529"/>
                    <a:pt x="8457" y="28099"/>
                    <a:pt x="2837" y="13716"/>
                  </a:cubicBezTo>
                  <a:cubicBezTo>
                    <a:pt x="3218" y="10668"/>
                    <a:pt x="2361" y="6477"/>
                    <a:pt x="75" y="1238"/>
                  </a:cubicBezTo>
                  <a:cubicBezTo>
                    <a:pt x="-116" y="857"/>
                    <a:pt x="75" y="476"/>
                    <a:pt x="456" y="191"/>
                  </a:cubicBezTo>
                  <a:cubicBezTo>
                    <a:pt x="741" y="95"/>
                    <a:pt x="932" y="0"/>
                    <a:pt x="1218" y="0"/>
                  </a:cubicBezTo>
                  <a:cubicBezTo>
                    <a:pt x="1504" y="0"/>
                    <a:pt x="1789" y="95"/>
                    <a:pt x="1980" y="286"/>
                  </a:cubicBezTo>
                  <a:cubicBezTo>
                    <a:pt x="13029" y="11716"/>
                    <a:pt x="19601" y="24003"/>
                    <a:pt x="26649" y="39624"/>
                  </a:cubicBezTo>
                  <a:cubicBezTo>
                    <a:pt x="28174" y="42958"/>
                    <a:pt x="33508" y="56674"/>
                    <a:pt x="42937" y="80772"/>
                  </a:cubicBezTo>
                  <a:cubicBezTo>
                    <a:pt x="45985" y="88773"/>
                    <a:pt x="50748" y="97346"/>
                    <a:pt x="53891" y="104966"/>
                  </a:cubicBezTo>
                  <a:cubicBezTo>
                    <a:pt x="62368" y="126111"/>
                    <a:pt x="69417" y="145733"/>
                    <a:pt x="75037" y="163640"/>
                  </a:cubicBezTo>
                  <a:cubicBezTo>
                    <a:pt x="78656" y="175355"/>
                    <a:pt x="83419" y="187357"/>
                    <a:pt x="89324" y="199644"/>
                  </a:cubicBezTo>
                  <a:cubicBezTo>
                    <a:pt x="102945" y="227933"/>
                    <a:pt x="111994" y="246888"/>
                    <a:pt x="116661" y="256508"/>
                  </a:cubicBezTo>
                  <a:cubicBezTo>
                    <a:pt x="116946" y="256985"/>
                    <a:pt x="118756" y="259747"/>
                    <a:pt x="122090" y="264795"/>
                  </a:cubicBezTo>
                  <a:cubicBezTo>
                    <a:pt x="122090" y="264795"/>
                    <a:pt x="122852" y="266129"/>
                    <a:pt x="124090" y="268700"/>
                  </a:cubicBezTo>
                  <a:cubicBezTo>
                    <a:pt x="124852" y="270129"/>
                    <a:pt x="126186" y="270891"/>
                    <a:pt x="128281" y="270986"/>
                  </a:cubicBezTo>
                  <a:cubicBezTo>
                    <a:pt x="134282" y="271272"/>
                    <a:pt x="141331" y="270034"/>
                    <a:pt x="149427" y="267081"/>
                  </a:cubicBezTo>
                  <a:cubicBezTo>
                    <a:pt x="153332" y="265652"/>
                    <a:pt x="159809" y="264509"/>
                    <a:pt x="164857" y="263652"/>
                  </a:cubicBezTo>
                  <a:cubicBezTo>
                    <a:pt x="165143" y="263652"/>
                    <a:pt x="165524" y="263747"/>
                    <a:pt x="165619" y="264128"/>
                  </a:cubicBezTo>
                  <a:lnTo>
                    <a:pt x="165809" y="264890"/>
                  </a:lnTo>
                  <a:cubicBezTo>
                    <a:pt x="166000" y="265462"/>
                    <a:pt x="165809" y="265843"/>
                    <a:pt x="165238" y="266033"/>
                  </a:cubicBezTo>
                  <a:lnTo>
                    <a:pt x="127709" y="281369"/>
                  </a:lnTo>
                  <a:cubicBezTo>
                    <a:pt x="127709" y="281369"/>
                    <a:pt x="127233" y="281559"/>
                    <a:pt x="126948" y="281464"/>
                  </a:cubicBezTo>
                  <a:lnTo>
                    <a:pt x="120756" y="280988"/>
                  </a:ln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1" name="Freeform: Shape 16340">
              <a:extLst>
                <a:ext uri="{FF2B5EF4-FFF2-40B4-BE49-F238E27FC236}">
                  <a16:creationId xmlns:a16="http://schemas.microsoft.com/office/drawing/2014/main" id="{3C2C774B-164C-FAC1-AFBA-F95E287297CC}"/>
                </a:ext>
              </a:extLst>
            </p:cNvPr>
            <p:cNvSpPr/>
            <p:nvPr/>
          </p:nvSpPr>
          <p:spPr>
            <a:xfrm>
              <a:off x="4463680" y="3731021"/>
              <a:ext cx="6801" cy="5080"/>
            </a:xfrm>
            <a:custGeom>
              <a:avLst/>
              <a:gdLst>
                <a:gd name="connsiteX0" fmla="*/ 6687 w 6801"/>
                <a:gd name="connsiteY0" fmla="*/ 1350 h 5080"/>
                <a:gd name="connsiteX1" fmla="*/ 4306 w 6801"/>
                <a:gd name="connsiteY1" fmla="*/ 4779 h 5080"/>
                <a:gd name="connsiteX2" fmla="*/ 115 w 6801"/>
                <a:gd name="connsiteY2" fmla="*/ 3731 h 5080"/>
                <a:gd name="connsiteX3" fmla="*/ 2496 w 6801"/>
                <a:gd name="connsiteY3" fmla="*/ 302 h 5080"/>
                <a:gd name="connsiteX4" fmla="*/ 6687 w 6801"/>
                <a:gd name="connsiteY4" fmla="*/ 1350 h 5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1" h="5080">
                  <a:moveTo>
                    <a:pt x="6687" y="1350"/>
                  </a:moveTo>
                  <a:cubicBezTo>
                    <a:pt x="7163" y="2588"/>
                    <a:pt x="6115" y="4112"/>
                    <a:pt x="4306" y="4779"/>
                  </a:cubicBezTo>
                  <a:cubicBezTo>
                    <a:pt x="2496" y="5445"/>
                    <a:pt x="686" y="4969"/>
                    <a:pt x="115" y="3731"/>
                  </a:cubicBezTo>
                  <a:cubicBezTo>
                    <a:pt x="-362" y="2493"/>
                    <a:pt x="686" y="969"/>
                    <a:pt x="2496" y="302"/>
                  </a:cubicBezTo>
                  <a:cubicBezTo>
                    <a:pt x="4306" y="-365"/>
                    <a:pt x="6115" y="111"/>
                    <a:pt x="6687" y="135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2" name="Freeform: Shape 16341">
              <a:extLst>
                <a:ext uri="{FF2B5EF4-FFF2-40B4-BE49-F238E27FC236}">
                  <a16:creationId xmlns:a16="http://schemas.microsoft.com/office/drawing/2014/main" id="{DF5FC3E7-10FE-E76C-B25A-85391B75A476}"/>
                </a:ext>
              </a:extLst>
            </p:cNvPr>
            <p:cNvSpPr/>
            <p:nvPr/>
          </p:nvSpPr>
          <p:spPr>
            <a:xfrm>
              <a:off x="4563259" y="3734510"/>
              <a:ext cx="7288" cy="7722"/>
            </a:xfrm>
            <a:custGeom>
              <a:avLst/>
              <a:gdLst>
                <a:gd name="connsiteX0" fmla="*/ 4930 w 7288"/>
                <a:gd name="connsiteY0" fmla="*/ 7576 h 7722"/>
                <a:gd name="connsiteX1" fmla="*/ 263 w 7288"/>
                <a:gd name="connsiteY1" fmla="*/ 4909 h 7722"/>
                <a:gd name="connsiteX2" fmla="*/ 2358 w 7288"/>
                <a:gd name="connsiteY2" fmla="*/ 147 h 7722"/>
                <a:gd name="connsiteX3" fmla="*/ 7026 w 7288"/>
                <a:gd name="connsiteY3" fmla="*/ 2814 h 7722"/>
                <a:gd name="connsiteX4" fmla="*/ 4930 w 7288"/>
                <a:gd name="connsiteY4" fmla="*/ 7576 h 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8" h="7722">
                  <a:moveTo>
                    <a:pt x="4930" y="7576"/>
                  </a:moveTo>
                  <a:cubicBezTo>
                    <a:pt x="3025" y="8148"/>
                    <a:pt x="1025" y="7005"/>
                    <a:pt x="263" y="4909"/>
                  </a:cubicBezTo>
                  <a:cubicBezTo>
                    <a:pt x="-499" y="2814"/>
                    <a:pt x="454" y="718"/>
                    <a:pt x="2358" y="147"/>
                  </a:cubicBezTo>
                  <a:cubicBezTo>
                    <a:pt x="4264" y="-425"/>
                    <a:pt x="6359" y="718"/>
                    <a:pt x="7026" y="2814"/>
                  </a:cubicBezTo>
                  <a:cubicBezTo>
                    <a:pt x="7788" y="4909"/>
                    <a:pt x="6835" y="7005"/>
                    <a:pt x="4930" y="757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3" name="Freeform: Shape 16342">
              <a:extLst>
                <a:ext uri="{FF2B5EF4-FFF2-40B4-BE49-F238E27FC236}">
                  <a16:creationId xmlns:a16="http://schemas.microsoft.com/office/drawing/2014/main" id="{F78314C1-3D1C-7AE7-76F1-3388003C5619}"/>
                </a:ext>
              </a:extLst>
            </p:cNvPr>
            <p:cNvSpPr/>
            <p:nvPr/>
          </p:nvSpPr>
          <p:spPr>
            <a:xfrm>
              <a:off x="4607231" y="3750100"/>
              <a:ext cx="7735" cy="9022"/>
            </a:xfrm>
            <a:custGeom>
              <a:avLst/>
              <a:gdLst>
                <a:gd name="connsiteX0" fmla="*/ 6392 w 7735"/>
                <a:gd name="connsiteY0" fmla="*/ 8750 h 9022"/>
                <a:gd name="connsiteX1" fmla="*/ 962 w 7735"/>
                <a:gd name="connsiteY1" fmla="*/ 6083 h 9022"/>
                <a:gd name="connsiteX2" fmla="*/ 1343 w 7735"/>
                <a:gd name="connsiteY2" fmla="*/ 273 h 9022"/>
                <a:gd name="connsiteX3" fmla="*/ 6773 w 7735"/>
                <a:gd name="connsiteY3" fmla="*/ 2940 h 9022"/>
                <a:gd name="connsiteX4" fmla="*/ 6392 w 7735"/>
                <a:gd name="connsiteY4" fmla="*/ 8750 h 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5" h="9022">
                  <a:moveTo>
                    <a:pt x="6392" y="8750"/>
                  </a:moveTo>
                  <a:cubicBezTo>
                    <a:pt x="4773" y="9607"/>
                    <a:pt x="2391" y="8369"/>
                    <a:pt x="962" y="6083"/>
                  </a:cubicBezTo>
                  <a:cubicBezTo>
                    <a:pt x="-466" y="3702"/>
                    <a:pt x="-276" y="1130"/>
                    <a:pt x="1343" y="273"/>
                  </a:cubicBezTo>
                  <a:cubicBezTo>
                    <a:pt x="2963" y="-585"/>
                    <a:pt x="5344" y="654"/>
                    <a:pt x="6773" y="2940"/>
                  </a:cubicBezTo>
                  <a:cubicBezTo>
                    <a:pt x="8202" y="5321"/>
                    <a:pt x="8011" y="7893"/>
                    <a:pt x="6392" y="875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4" name="Freeform: Shape 16343">
              <a:extLst>
                <a:ext uri="{FF2B5EF4-FFF2-40B4-BE49-F238E27FC236}">
                  <a16:creationId xmlns:a16="http://schemas.microsoft.com/office/drawing/2014/main" id="{12280253-8529-C8E4-F99B-476710B82D30}"/>
                </a:ext>
              </a:extLst>
            </p:cNvPr>
            <p:cNvSpPr/>
            <p:nvPr/>
          </p:nvSpPr>
          <p:spPr>
            <a:xfrm>
              <a:off x="4690849" y="3765705"/>
              <a:ext cx="4997" cy="8008"/>
            </a:xfrm>
            <a:custGeom>
              <a:avLst/>
              <a:gdLst>
                <a:gd name="connsiteX0" fmla="*/ 2785 w 4997"/>
                <a:gd name="connsiteY0" fmla="*/ 8005 h 8008"/>
                <a:gd name="connsiteX1" fmla="*/ 22 w 4997"/>
                <a:gd name="connsiteY1" fmla="*/ 4195 h 8008"/>
                <a:gd name="connsiteX2" fmla="*/ 2213 w 4997"/>
                <a:gd name="connsiteY2" fmla="*/ 4 h 8008"/>
                <a:gd name="connsiteX3" fmla="*/ 4975 w 4997"/>
                <a:gd name="connsiteY3" fmla="*/ 3814 h 8008"/>
                <a:gd name="connsiteX4" fmla="*/ 2785 w 4997"/>
                <a:gd name="connsiteY4" fmla="*/ 8005 h 8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8008">
                  <a:moveTo>
                    <a:pt x="2785" y="8005"/>
                  </a:moveTo>
                  <a:cubicBezTo>
                    <a:pt x="1356" y="8100"/>
                    <a:pt x="118" y="6386"/>
                    <a:pt x="22" y="4195"/>
                  </a:cubicBezTo>
                  <a:cubicBezTo>
                    <a:pt x="-168" y="2004"/>
                    <a:pt x="880" y="99"/>
                    <a:pt x="2213" y="4"/>
                  </a:cubicBezTo>
                  <a:cubicBezTo>
                    <a:pt x="3642" y="-92"/>
                    <a:pt x="4880" y="1623"/>
                    <a:pt x="4975" y="3814"/>
                  </a:cubicBezTo>
                  <a:cubicBezTo>
                    <a:pt x="5166" y="6004"/>
                    <a:pt x="4118" y="7909"/>
                    <a:pt x="2785" y="8005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5" name="Freeform: Shape 16344">
              <a:extLst>
                <a:ext uri="{FF2B5EF4-FFF2-40B4-BE49-F238E27FC236}">
                  <a16:creationId xmlns:a16="http://schemas.microsoft.com/office/drawing/2014/main" id="{AFD12D75-8894-3B01-BE49-22D3916E5780}"/>
                </a:ext>
              </a:extLst>
            </p:cNvPr>
            <p:cNvSpPr/>
            <p:nvPr/>
          </p:nvSpPr>
          <p:spPr>
            <a:xfrm>
              <a:off x="4659621" y="3765849"/>
              <a:ext cx="73445" cy="84752"/>
            </a:xfrm>
            <a:custGeom>
              <a:avLst/>
              <a:gdLst>
                <a:gd name="connsiteX0" fmla="*/ 40585 w 73445"/>
                <a:gd name="connsiteY0" fmla="*/ 45484 h 84752"/>
                <a:gd name="connsiteX1" fmla="*/ 4104 w 73445"/>
                <a:gd name="connsiteY1" fmla="*/ 83584 h 84752"/>
                <a:gd name="connsiteX2" fmla="*/ 2580 w 73445"/>
                <a:gd name="connsiteY2" fmla="*/ 84727 h 84752"/>
                <a:gd name="connsiteX3" fmla="*/ 1246 w 73445"/>
                <a:gd name="connsiteY3" fmla="*/ 82060 h 84752"/>
                <a:gd name="connsiteX4" fmla="*/ 37823 w 73445"/>
                <a:gd name="connsiteY4" fmla="*/ 43293 h 84752"/>
                <a:gd name="connsiteX5" fmla="*/ 70493 w 73445"/>
                <a:gd name="connsiteY5" fmla="*/ 1573 h 84752"/>
                <a:gd name="connsiteX6" fmla="*/ 73446 w 73445"/>
                <a:gd name="connsiteY6" fmla="*/ 2240 h 84752"/>
                <a:gd name="connsiteX7" fmla="*/ 72589 w 73445"/>
                <a:gd name="connsiteY7" fmla="*/ 3859 h 84752"/>
                <a:gd name="connsiteX8" fmla="*/ 40585 w 73445"/>
                <a:gd name="connsiteY8" fmla="*/ 45484 h 8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445" h="84752">
                  <a:moveTo>
                    <a:pt x="40585" y="45484"/>
                  </a:moveTo>
                  <a:cubicBezTo>
                    <a:pt x="28298" y="59771"/>
                    <a:pt x="16106" y="72439"/>
                    <a:pt x="4104" y="83584"/>
                  </a:cubicBezTo>
                  <a:cubicBezTo>
                    <a:pt x="3342" y="84346"/>
                    <a:pt x="2770" y="84727"/>
                    <a:pt x="2580" y="84727"/>
                  </a:cubicBezTo>
                  <a:cubicBezTo>
                    <a:pt x="-373" y="84917"/>
                    <a:pt x="-754" y="84060"/>
                    <a:pt x="1246" y="82060"/>
                  </a:cubicBezTo>
                  <a:cubicBezTo>
                    <a:pt x="14010" y="69677"/>
                    <a:pt x="26202" y="56818"/>
                    <a:pt x="37823" y="43293"/>
                  </a:cubicBezTo>
                  <a:cubicBezTo>
                    <a:pt x="49348" y="29863"/>
                    <a:pt x="60301" y="15956"/>
                    <a:pt x="70493" y="1573"/>
                  </a:cubicBezTo>
                  <a:cubicBezTo>
                    <a:pt x="72112" y="-713"/>
                    <a:pt x="73065" y="-522"/>
                    <a:pt x="73446" y="2240"/>
                  </a:cubicBezTo>
                  <a:cubicBezTo>
                    <a:pt x="73446" y="2431"/>
                    <a:pt x="73160" y="3002"/>
                    <a:pt x="72589" y="3859"/>
                  </a:cubicBezTo>
                  <a:cubicBezTo>
                    <a:pt x="63540" y="17290"/>
                    <a:pt x="52872" y="31196"/>
                    <a:pt x="40585" y="4548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6" name="Freeform: Shape 16345">
              <a:extLst>
                <a:ext uri="{FF2B5EF4-FFF2-40B4-BE49-F238E27FC236}">
                  <a16:creationId xmlns:a16="http://schemas.microsoft.com/office/drawing/2014/main" id="{6D8B0592-3FFA-99EA-07F2-6AD49B28A0CD}"/>
                </a:ext>
              </a:extLst>
            </p:cNvPr>
            <p:cNvSpPr/>
            <p:nvPr/>
          </p:nvSpPr>
          <p:spPr>
            <a:xfrm>
              <a:off x="4731162" y="3782985"/>
              <a:ext cx="6673" cy="16346"/>
            </a:xfrm>
            <a:custGeom>
              <a:avLst/>
              <a:gdLst>
                <a:gd name="connsiteX0" fmla="*/ 0 w 6673"/>
                <a:gd name="connsiteY0" fmla="*/ 630 h 16346"/>
                <a:gd name="connsiteX1" fmla="*/ 381 w 6673"/>
                <a:gd name="connsiteY1" fmla="*/ 59 h 16346"/>
                <a:gd name="connsiteX2" fmla="*/ 667 w 6673"/>
                <a:gd name="connsiteY2" fmla="*/ 59 h 16346"/>
                <a:gd name="connsiteX3" fmla="*/ 5429 w 6673"/>
                <a:gd name="connsiteY3" fmla="*/ 5393 h 16346"/>
                <a:gd name="connsiteX4" fmla="*/ 6382 w 6673"/>
                <a:gd name="connsiteY4" fmla="*/ 9489 h 16346"/>
                <a:gd name="connsiteX5" fmla="*/ 4477 w 6673"/>
                <a:gd name="connsiteY5" fmla="*/ 16347 h 16346"/>
                <a:gd name="connsiteX6" fmla="*/ 4286 w 6673"/>
                <a:gd name="connsiteY6" fmla="*/ 16347 h 16346"/>
                <a:gd name="connsiteX7" fmla="*/ 3715 w 6673"/>
                <a:gd name="connsiteY7" fmla="*/ 16061 h 16346"/>
                <a:gd name="connsiteX8" fmla="*/ 95 w 6673"/>
                <a:gd name="connsiteY8" fmla="*/ 726 h 1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73" h="16346">
                  <a:moveTo>
                    <a:pt x="0" y="630"/>
                  </a:moveTo>
                  <a:cubicBezTo>
                    <a:pt x="0" y="630"/>
                    <a:pt x="95" y="154"/>
                    <a:pt x="381" y="59"/>
                  </a:cubicBezTo>
                  <a:lnTo>
                    <a:pt x="667" y="59"/>
                  </a:lnTo>
                  <a:cubicBezTo>
                    <a:pt x="2477" y="-418"/>
                    <a:pt x="4667" y="2059"/>
                    <a:pt x="5429" y="5393"/>
                  </a:cubicBezTo>
                  <a:lnTo>
                    <a:pt x="6382" y="9489"/>
                  </a:lnTo>
                  <a:cubicBezTo>
                    <a:pt x="7144" y="12822"/>
                    <a:pt x="6382" y="15870"/>
                    <a:pt x="4477" y="16347"/>
                  </a:cubicBezTo>
                  <a:lnTo>
                    <a:pt x="4286" y="16347"/>
                  </a:lnTo>
                  <a:cubicBezTo>
                    <a:pt x="4286" y="16347"/>
                    <a:pt x="3810" y="16347"/>
                    <a:pt x="3715" y="16061"/>
                  </a:cubicBezTo>
                  <a:lnTo>
                    <a:pt x="95" y="72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7" name="Freeform: Shape 16346">
              <a:extLst>
                <a:ext uri="{FF2B5EF4-FFF2-40B4-BE49-F238E27FC236}">
                  <a16:creationId xmlns:a16="http://schemas.microsoft.com/office/drawing/2014/main" id="{28EF9819-D9CE-3F8A-6BF4-5D3113BF1A82}"/>
                </a:ext>
              </a:extLst>
            </p:cNvPr>
            <p:cNvSpPr/>
            <p:nvPr/>
          </p:nvSpPr>
          <p:spPr>
            <a:xfrm>
              <a:off x="4837175" y="3783711"/>
              <a:ext cx="7564" cy="14775"/>
            </a:xfrm>
            <a:custGeom>
              <a:avLst/>
              <a:gdLst>
                <a:gd name="connsiteX0" fmla="*/ 4667 w 7564"/>
                <a:gd name="connsiteY0" fmla="*/ 0 h 14775"/>
                <a:gd name="connsiteX1" fmla="*/ 5620 w 7564"/>
                <a:gd name="connsiteY1" fmla="*/ 571 h 14775"/>
                <a:gd name="connsiteX2" fmla="*/ 6001 w 7564"/>
                <a:gd name="connsiteY2" fmla="*/ 2000 h 14775"/>
                <a:gd name="connsiteX3" fmla="*/ 6763 w 7564"/>
                <a:gd name="connsiteY3" fmla="*/ 14573 h 14775"/>
                <a:gd name="connsiteX4" fmla="*/ 6001 w 7564"/>
                <a:gd name="connsiteY4" fmla="*/ 14764 h 14775"/>
                <a:gd name="connsiteX5" fmla="*/ 381 w 7564"/>
                <a:gd name="connsiteY5" fmla="*/ 3429 h 14775"/>
                <a:gd name="connsiteX6" fmla="*/ 0 w 7564"/>
                <a:gd name="connsiteY6" fmla="*/ 2000 h 14775"/>
                <a:gd name="connsiteX7" fmla="*/ 571 w 7564"/>
                <a:gd name="connsiteY7" fmla="*/ 1143 h 14775"/>
                <a:gd name="connsiteX8" fmla="*/ 4667 w 7564"/>
                <a:gd name="connsiteY8" fmla="*/ 190 h 1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64" h="14775">
                  <a:moveTo>
                    <a:pt x="4667" y="0"/>
                  </a:moveTo>
                  <a:cubicBezTo>
                    <a:pt x="4667" y="0"/>
                    <a:pt x="5429" y="190"/>
                    <a:pt x="5620" y="571"/>
                  </a:cubicBezTo>
                  <a:lnTo>
                    <a:pt x="6001" y="2000"/>
                  </a:lnTo>
                  <a:cubicBezTo>
                    <a:pt x="7715" y="8572"/>
                    <a:pt x="8096" y="14192"/>
                    <a:pt x="6763" y="14573"/>
                  </a:cubicBezTo>
                  <a:lnTo>
                    <a:pt x="6001" y="14764"/>
                  </a:lnTo>
                  <a:cubicBezTo>
                    <a:pt x="4667" y="15050"/>
                    <a:pt x="2191" y="10001"/>
                    <a:pt x="381" y="3429"/>
                  </a:cubicBezTo>
                  <a:lnTo>
                    <a:pt x="0" y="2000"/>
                  </a:lnTo>
                  <a:cubicBezTo>
                    <a:pt x="0" y="2000"/>
                    <a:pt x="190" y="1238"/>
                    <a:pt x="571" y="1143"/>
                  </a:cubicBezTo>
                  <a:lnTo>
                    <a:pt x="4667" y="190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8" name="Freeform: Shape 16347">
              <a:extLst>
                <a:ext uri="{FF2B5EF4-FFF2-40B4-BE49-F238E27FC236}">
                  <a16:creationId xmlns:a16="http://schemas.microsoft.com/office/drawing/2014/main" id="{B5501602-747D-EF94-B7E4-0102CDF8212D}"/>
                </a:ext>
              </a:extLst>
            </p:cNvPr>
            <p:cNvSpPr/>
            <p:nvPr/>
          </p:nvSpPr>
          <p:spPr>
            <a:xfrm>
              <a:off x="4958878" y="3791889"/>
              <a:ext cx="9197" cy="13932"/>
            </a:xfrm>
            <a:custGeom>
              <a:avLst/>
              <a:gdLst>
                <a:gd name="connsiteX0" fmla="*/ 8409 w 9197"/>
                <a:gd name="connsiteY0" fmla="*/ 13824 h 13932"/>
                <a:gd name="connsiteX1" fmla="*/ 2027 w 9197"/>
                <a:gd name="connsiteY1" fmla="*/ 8300 h 13932"/>
                <a:gd name="connsiteX2" fmla="*/ 789 w 9197"/>
                <a:gd name="connsiteY2" fmla="*/ 108 h 13932"/>
                <a:gd name="connsiteX3" fmla="*/ 7170 w 9197"/>
                <a:gd name="connsiteY3" fmla="*/ 5728 h 13932"/>
                <a:gd name="connsiteX4" fmla="*/ 8409 w 9197"/>
                <a:gd name="connsiteY4" fmla="*/ 13920 h 13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97" h="13932">
                  <a:moveTo>
                    <a:pt x="8409" y="13824"/>
                  </a:moveTo>
                  <a:cubicBezTo>
                    <a:pt x="6980" y="14491"/>
                    <a:pt x="4122" y="12015"/>
                    <a:pt x="2027" y="8300"/>
                  </a:cubicBezTo>
                  <a:cubicBezTo>
                    <a:pt x="-69" y="4490"/>
                    <a:pt x="-640" y="775"/>
                    <a:pt x="789" y="108"/>
                  </a:cubicBezTo>
                  <a:cubicBezTo>
                    <a:pt x="2217" y="-558"/>
                    <a:pt x="5075" y="1918"/>
                    <a:pt x="7170" y="5728"/>
                  </a:cubicBezTo>
                  <a:cubicBezTo>
                    <a:pt x="9266" y="9538"/>
                    <a:pt x="9838" y="13158"/>
                    <a:pt x="8409" y="1392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49" name="Freeform: Shape 16348">
              <a:extLst>
                <a:ext uri="{FF2B5EF4-FFF2-40B4-BE49-F238E27FC236}">
                  <a16:creationId xmlns:a16="http://schemas.microsoft.com/office/drawing/2014/main" id="{607168EB-CA8C-5B89-1676-DAB7306C068E}"/>
                </a:ext>
              </a:extLst>
            </p:cNvPr>
            <p:cNvSpPr/>
            <p:nvPr/>
          </p:nvSpPr>
          <p:spPr>
            <a:xfrm>
              <a:off x="4715911" y="3799712"/>
              <a:ext cx="8678" cy="12490"/>
            </a:xfrm>
            <a:custGeom>
              <a:avLst/>
              <a:gdLst>
                <a:gd name="connsiteX0" fmla="*/ 8679 w 8678"/>
                <a:gd name="connsiteY0" fmla="*/ 11716 h 12490"/>
                <a:gd name="connsiteX1" fmla="*/ 8393 w 8678"/>
                <a:gd name="connsiteY1" fmla="*/ 12192 h 12490"/>
                <a:gd name="connsiteX2" fmla="*/ 8203 w 8678"/>
                <a:gd name="connsiteY2" fmla="*/ 12192 h 12490"/>
                <a:gd name="connsiteX3" fmla="*/ 678 w 8678"/>
                <a:gd name="connsiteY3" fmla="*/ 8287 h 12490"/>
                <a:gd name="connsiteX4" fmla="*/ 392 w 8678"/>
                <a:gd name="connsiteY4" fmla="*/ 7525 h 12490"/>
                <a:gd name="connsiteX5" fmla="*/ 3726 w 8678"/>
                <a:gd name="connsiteY5" fmla="*/ 0 h 12490"/>
                <a:gd name="connsiteX6" fmla="*/ 3916 w 8678"/>
                <a:gd name="connsiteY6" fmla="*/ 0 h 12490"/>
                <a:gd name="connsiteX7" fmla="*/ 4393 w 8678"/>
                <a:gd name="connsiteY7" fmla="*/ 191 h 12490"/>
                <a:gd name="connsiteX8" fmla="*/ 8584 w 8678"/>
                <a:gd name="connsiteY8" fmla="*/ 11716 h 12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78" h="12490">
                  <a:moveTo>
                    <a:pt x="8679" y="11716"/>
                  </a:moveTo>
                  <a:cubicBezTo>
                    <a:pt x="8679" y="11716"/>
                    <a:pt x="8679" y="12097"/>
                    <a:pt x="8393" y="12192"/>
                  </a:cubicBezTo>
                  <a:lnTo>
                    <a:pt x="8203" y="12192"/>
                  </a:lnTo>
                  <a:cubicBezTo>
                    <a:pt x="5155" y="13240"/>
                    <a:pt x="1821" y="11430"/>
                    <a:pt x="678" y="8287"/>
                  </a:cubicBezTo>
                  <a:lnTo>
                    <a:pt x="392" y="7525"/>
                  </a:lnTo>
                  <a:cubicBezTo>
                    <a:pt x="-751" y="4382"/>
                    <a:pt x="678" y="953"/>
                    <a:pt x="3726" y="0"/>
                  </a:cubicBezTo>
                  <a:lnTo>
                    <a:pt x="3916" y="0"/>
                  </a:lnTo>
                  <a:cubicBezTo>
                    <a:pt x="3916" y="0"/>
                    <a:pt x="4393" y="0"/>
                    <a:pt x="4393" y="191"/>
                  </a:cubicBezTo>
                  <a:lnTo>
                    <a:pt x="8584" y="1171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0" name="Freeform: Shape 16349">
              <a:extLst>
                <a:ext uri="{FF2B5EF4-FFF2-40B4-BE49-F238E27FC236}">
                  <a16:creationId xmlns:a16="http://schemas.microsoft.com/office/drawing/2014/main" id="{B15AA5A1-3821-D12D-9A9D-F7A8A9F18A1F}"/>
                </a:ext>
              </a:extLst>
            </p:cNvPr>
            <p:cNvSpPr/>
            <p:nvPr/>
          </p:nvSpPr>
          <p:spPr>
            <a:xfrm>
              <a:off x="4113275" y="3801333"/>
              <a:ext cx="1655" cy="2088"/>
            </a:xfrm>
            <a:custGeom>
              <a:avLst/>
              <a:gdLst>
                <a:gd name="connsiteX0" fmla="*/ 0 w 1655"/>
                <a:gd name="connsiteY0" fmla="*/ 951 h 2088"/>
                <a:gd name="connsiteX1" fmla="*/ 1334 w 1655"/>
                <a:gd name="connsiteY1" fmla="*/ 570 h 2088"/>
                <a:gd name="connsiteX2" fmla="*/ 1619 w 1655"/>
                <a:gd name="connsiteY2" fmla="*/ 1523 h 2088"/>
                <a:gd name="connsiteX3" fmla="*/ 476 w 1655"/>
                <a:gd name="connsiteY3" fmla="*/ 1713 h 2088"/>
                <a:gd name="connsiteX4" fmla="*/ 95 w 1655"/>
                <a:gd name="connsiteY4" fmla="*/ 951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5" h="2088">
                  <a:moveTo>
                    <a:pt x="0" y="951"/>
                  </a:moveTo>
                  <a:cubicBezTo>
                    <a:pt x="0" y="-192"/>
                    <a:pt x="381" y="-287"/>
                    <a:pt x="1334" y="570"/>
                  </a:cubicBezTo>
                  <a:cubicBezTo>
                    <a:pt x="1619" y="856"/>
                    <a:pt x="1714" y="1142"/>
                    <a:pt x="1619" y="1523"/>
                  </a:cubicBezTo>
                  <a:cubicBezTo>
                    <a:pt x="1429" y="2190"/>
                    <a:pt x="1048" y="2285"/>
                    <a:pt x="476" y="1713"/>
                  </a:cubicBezTo>
                  <a:cubicBezTo>
                    <a:pt x="190" y="1523"/>
                    <a:pt x="95" y="1237"/>
                    <a:pt x="95" y="951"/>
                  </a:cubicBez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1" name="Freeform: Shape 16350">
              <a:extLst>
                <a:ext uri="{FF2B5EF4-FFF2-40B4-BE49-F238E27FC236}">
                  <a16:creationId xmlns:a16="http://schemas.microsoft.com/office/drawing/2014/main" id="{BDF231F1-9561-5850-12EE-2AC35EFEB2CE}"/>
                </a:ext>
              </a:extLst>
            </p:cNvPr>
            <p:cNvSpPr/>
            <p:nvPr/>
          </p:nvSpPr>
          <p:spPr>
            <a:xfrm>
              <a:off x="4651200" y="3813790"/>
              <a:ext cx="7428" cy="6325"/>
            </a:xfrm>
            <a:custGeom>
              <a:avLst/>
              <a:gdLst>
                <a:gd name="connsiteX0" fmla="*/ 7095 w 7428"/>
                <a:gd name="connsiteY0" fmla="*/ 4877 h 6325"/>
                <a:gd name="connsiteX1" fmla="*/ 2238 w 7428"/>
                <a:gd name="connsiteY1" fmla="*/ 5829 h 6325"/>
                <a:gd name="connsiteX2" fmla="*/ 333 w 7428"/>
                <a:gd name="connsiteY2" fmla="*/ 1448 h 6325"/>
                <a:gd name="connsiteX3" fmla="*/ 5190 w 7428"/>
                <a:gd name="connsiteY3" fmla="*/ 496 h 6325"/>
                <a:gd name="connsiteX4" fmla="*/ 7095 w 7428"/>
                <a:gd name="connsiteY4" fmla="*/ 4877 h 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6325">
                  <a:moveTo>
                    <a:pt x="7095" y="4877"/>
                  </a:moveTo>
                  <a:cubicBezTo>
                    <a:pt x="6238" y="6306"/>
                    <a:pt x="4143" y="6782"/>
                    <a:pt x="2238" y="5829"/>
                  </a:cubicBezTo>
                  <a:cubicBezTo>
                    <a:pt x="333" y="4877"/>
                    <a:pt x="-524" y="2972"/>
                    <a:pt x="333" y="1448"/>
                  </a:cubicBezTo>
                  <a:cubicBezTo>
                    <a:pt x="1190" y="19"/>
                    <a:pt x="3285" y="-457"/>
                    <a:pt x="5190" y="496"/>
                  </a:cubicBezTo>
                  <a:cubicBezTo>
                    <a:pt x="7095" y="1448"/>
                    <a:pt x="7953" y="3353"/>
                    <a:pt x="7095" y="487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2" name="Freeform: Shape 16351">
              <a:extLst>
                <a:ext uri="{FF2B5EF4-FFF2-40B4-BE49-F238E27FC236}">
                  <a16:creationId xmlns:a16="http://schemas.microsoft.com/office/drawing/2014/main" id="{3E9039CC-54D2-82D6-DF0D-A71326514C24}"/>
                </a:ext>
              </a:extLst>
            </p:cNvPr>
            <p:cNvSpPr/>
            <p:nvPr/>
          </p:nvSpPr>
          <p:spPr>
            <a:xfrm>
              <a:off x="4701825" y="3816946"/>
              <a:ext cx="6000" cy="19063"/>
            </a:xfrm>
            <a:custGeom>
              <a:avLst/>
              <a:gdLst>
                <a:gd name="connsiteX0" fmla="*/ 5144 w 6000"/>
                <a:gd name="connsiteY0" fmla="*/ 19057 h 19063"/>
                <a:gd name="connsiteX1" fmla="*/ 857 w 6000"/>
                <a:gd name="connsiteY1" fmla="*/ 10008 h 19063"/>
                <a:gd name="connsiteX2" fmla="*/ 857 w 6000"/>
                <a:gd name="connsiteY2" fmla="*/ 7 h 19063"/>
                <a:gd name="connsiteX3" fmla="*/ 5144 w 6000"/>
                <a:gd name="connsiteY3" fmla="*/ 9055 h 19063"/>
                <a:gd name="connsiteX4" fmla="*/ 5144 w 6000"/>
                <a:gd name="connsiteY4" fmla="*/ 19057 h 19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00" h="19063">
                  <a:moveTo>
                    <a:pt x="5144" y="19057"/>
                  </a:moveTo>
                  <a:cubicBezTo>
                    <a:pt x="3905" y="19247"/>
                    <a:pt x="2000" y="15247"/>
                    <a:pt x="857" y="10008"/>
                  </a:cubicBezTo>
                  <a:cubicBezTo>
                    <a:pt x="-286" y="4769"/>
                    <a:pt x="-286" y="292"/>
                    <a:pt x="857" y="7"/>
                  </a:cubicBezTo>
                  <a:cubicBezTo>
                    <a:pt x="2096" y="-184"/>
                    <a:pt x="4000" y="3817"/>
                    <a:pt x="5144" y="9055"/>
                  </a:cubicBezTo>
                  <a:cubicBezTo>
                    <a:pt x="6287" y="14294"/>
                    <a:pt x="6287" y="18771"/>
                    <a:pt x="5144" y="1905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3" name="Freeform: Shape 16352">
              <a:extLst>
                <a:ext uri="{FF2B5EF4-FFF2-40B4-BE49-F238E27FC236}">
                  <a16:creationId xmlns:a16="http://schemas.microsoft.com/office/drawing/2014/main" id="{BF0C287F-DA9C-E2E2-3CCF-3072E8D79F34}"/>
                </a:ext>
              </a:extLst>
            </p:cNvPr>
            <p:cNvSpPr/>
            <p:nvPr/>
          </p:nvSpPr>
          <p:spPr>
            <a:xfrm>
              <a:off x="4074603" y="3826466"/>
              <a:ext cx="58315" cy="45731"/>
            </a:xfrm>
            <a:custGeom>
              <a:avLst/>
              <a:gdLst>
                <a:gd name="connsiteX0" fmla="*/ 0 w 58315"/>
                <a:gd name="connsiteY0" fmla="*/ 1059 h 45731"/>
                <a:gd name="connsiteX1" fmla="*/ 0 w 58315"/>
                <a:gd name="connsiteY1" fmla="*/ 1059 h 45731"/>
                <a:gd name="connsiteX2" fmla="*/ 0 w 58315"/>
                <a:gd name="connsiteY2" fmla="*/ 869 h 45731"/>
                <a:gd name="connsiteX3" fmla="*/ 19526 w 58315"/>
                <a:gd name="connsiteY3" fmla="*/ 8298 h 45731"/>
                <a:gd name="connsiteX4" fmla="*/ 46196 w 58315"/>
                <a:gd name="connsiteY4" fmla="*/ 28967 h 45731"/>
                <a:gd name="connsiteX5" fmla="*/ 57817 w 58315"/>
                <a:gd name="connsiteY5" fmla="*/ 45731 h 45731"/>
                <a:gd name="connsiteX6" fmla="*/ 57817 w 58315"/>
                <a:gd name="connsiteY6" fmla="*/ 45731 h 45731"/>
                <a:gd name="connsiteX7" fmla="*/ 57817 w 58315"/>
                <a:gd name="connsiteY7" fmla="*/ 45731 h 45731"/>
                <a:gd name="connsiteX8" fmla="*/ 0 w 58315"/>
                <a:gd name="connsiteY8" fmla="*/ 964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315" h="45731">
                  <a:moveTo>
                    <a:pt x="0" y="1059"/>
                  </a:moveTo>
                  <a:lnTo>
                    <a:pt x="0" y="1059"/>
                  </a:lnTo>
                  <a:cubicBezTo>
                    <a:pt x="0" y="1059"/>
                    <a:pt x="0" y="869"/>
                    <a:pt x="0" y="869"/>
                  </a:cubicBezTo>
                  <a:cubicBezTo>
                    <a:pt x="2191" y="-1703"/>
                    <a:pt x="10954" y="1631"/>
                    <a:pt x="19526" y="8298"/>
                  </a:cubicBezTo>
                  <a:lnTo>
                    <a:pt x="46196" y="28967"/>
                  </a:lnTo>
                  <a:cubicBezTo>
                    <a:pt x="54769" y="35635"/>
                    <a:pt x="60007" y="43064"/>
                    <a:pt x="57817" y="45731"/>
                  </a:cubicBezTo>
                  <a:lnTo>
                    <a:pt x="57817" y="45731"/>
                  </a:lnTo>
                  <a:cubicBezTo>
                    <a:pt x="57817" y="45731"/>
                    <a:pt x="57817" y="45731"/>
                    <a:pt x="57817" y="45731"/>
                  </a:cubicBezTo>
                  <a:lnTo>
                    <a:pt x="0" y="964"/>
                  </a:ln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4" name="Freeform: Shape 16353">
              <a:extLst>
                <a:ext uri="{FF2B5EF4-FFF2-40B4-BE49-F238E27FC236}">
                  <a16:creationId xmlns:a16="http://schemas.microsoft.com/office/drawing/2014/main" id="{E39337B5-FAEC-52DC-0058-B02348FE24BC}"/>
                </a:ext>
              </a:extLst>
            </p:cNvPr>
            <p:cNvSpPr/>
            <p:nvPr/>
          </p:nvSpPr>
          <p:spPr>
            <a:xfrm>
              <a:off x="4684310" y="3830737"/>
              <a:ext cx="7120" cy="17960"/>
            </a:xfrm>
            <a:custGeom>
              <a:avLst/>
              <a:gdLst>
                <a:gd name="connsiteX0" fmla="*/ 6084 w 7120"/>
                <a:gd name="connsiteY0" fmla="*/ 17934 h 17960"/>
                <a:gd name="connsiteX1" fmla="*/ 1036 w 7120"/>
                <a:gd name="connsiteY1" fmla="*/ 9647 h 17960"/>
                <a:gd name="connsiteX2" fmla="*/ 1036 w 7120"/>
                <a:gd name="connsiteY2" fmla="*/ 27 h 17960"/>
                <a:gd name="connsiteX3" fmla="*/ 6084 w 7120"/>
                <a:gd name="connsiteY3" fmla="*/ 8314 h 17960"/>
                <a:gd name="connsiteX4" fmla="*/ 6084 w 7120"/>
                <a:gd name="connsiteY4" fmla="*/ 17934 h 1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0" h="17960">
                  <a:moveTo>
                    <a:pt x="6084" y="17934"/>
                  </a:moveTo>
                  <a:cubicBezTo>
                    <a:pt x="4656" y="18315"/>
                    <a:pt x="2370" y="14600"/>
                    <a:pt x="1036" y="9647"/>
                  </a:cubicBezTo>
                  <a:cubicBezTo>
                    <a:pt x="-393" y="4694"/>
                    <a:pt x="-297" y="408"/>
                    <a:pt x="1036" y="27"/>
                  </a:cubicBezTo>
                  <a:cubicBezTo>
                    <a:pt x="2465" y="-354"/>
                    <a:pt x="4751" y="3361"/>
                    <a:pt x="6084" y="8314"/>
                  </a:cubicBezTo>
                  <a:cubicBezTo>
                    <a:pt x="7513" y="13267"/>
                    <a:pt x="7418" y="17553"/>
                    <a:pt x="6084" y="1793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5" name="Freeform: Shape 16354">
              <a:extLst>
                <a:ext uri="{FF2B5EF4-FFF2-40B4-BE49-F238E27FC236}">
                  <a16:creationId xmlns:a16="http://schemas.microsoft.com/office/drawing/2014/main" id="{FCB1506B-F522-A367-AFD5-2005C76053EA}"/>
                </a:ext>
              </a:extLst>
            </p:cNvPr>
            <p:cNvSpPr/>
            <p:nvPr/>
          </p:nvSpPr>
          <p:spPr>
            <a:xfrm>
              <a:off x="4675726" y="3847139"/>
              <a:ext cx="1904" cy="2087"/>
            </a:xfrm>
            <a:custGeom>
              <a:avLst/>
              <a:gdLst>
                <a:gd name="connsiteX0" fmla="*/ 95 w 1904"/>
                <a:gd name="connsiteY0" fmla="*/ 579 h 2087"/>
                <a:gd name="connsiteX1" fmla="*/ 1524 w 1904"/>
                <a:gd name="connsiteY1" fmla="*/ 198 h 2087"/>
                <a:gd name="connsiteX2" fmla="*/ 1810 w 1904"/>
                <a:gd name="connsiteY2" fmla="*/ 1532 h 2087"/>
                <a:gd name="connsiteX3" fmla="*/ 381 w 1904"/>
                <a:gd name="connsiteY3" fmla="*/ 1817 h 2087"/>
                <a:gd name="connsiteX4" fmla="*/ 95 w 1904"/>
                <a:gd name="connsiteY4" fmla="*/ 484 h 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2087">
                  <a:moveTo>
                    <a:pt x="95" y="579"/>
                  </a:moveTo>
                  <a:cubicBezTo>
                    <a:pt x="286" y="8"/>
                    <a:pt x="1048" y="-183"/>
                    <a:pt x="1524" y="198"/>
                  </a:cubicBezTo>
                  <a:cubicBezTo>
                    <a:pt x="1905" y="484"/>
                    <a:pt x="2000" y="960"/>
                    <a:pt x="1810" y="1532"/>
                  </a:cubicBezTo>
                  <a:cubicBezTo>
                    <a:pt x="1619" y="2103"/>
                    <a:pt x="857" y="2294"/>
                    <a:pt x="381" y="1817"/>
                  </a:cubicBezTo>
                  <a:cubicBezTo>
                    <a:pt x="0" y="1532"/>
                    <a:pt x="-95" y="1055"/>
                    <a:pt x="95" y="484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6" name="Freeform: Shape 16355">
              <a:extLst>
                <a:ext uri="{FF2B5EF4-FFF2-40B4-BE49-F238E27FC236}">
                  <a16:creationId xmlns:a16="http://schemas.microsoft.com/office/drawing/2014/main" id="{D005CF77-E09C-2B23-35C3-CA3289F1AF62}"/>
                </a:ext>
              </a:extLst>
            </p:cNvPr>
            <p:cNvSpPr/>
            <p:nvPr/>
          </p:nvSpPr>
          <p:spPr>
            <a:xfrm>
              <a:off x="4389636" y="3849669"/>
              <a:ext cx="7784" cy="13016"/>
            </a:xfrm>
            <a:custGeom>
              <a:avLst/>
              <a:gdLst>
                <a:gd name="connsiteX0" fmla="*/ 6912 w 7784"/>
                <a:gd name="connsiteY0" fmla="*/ 907 h 13016"/>
                <a:gd name="connsiteX1" fmla="*/ 7770 w 7784"/>
                <a:gd name="connsiteY1" fmla="*/ 2145 h 13016"/>
                <a:gd name="connsiteX2" fmla="*/ 7579 w 7784"/>
                <a:gd name="connsiteY2" fmla="*/ 3098 h 13016"/>
                <a:gd name="connsiteX3" fmla="*/ 2150 w 7784"/>
                <a:gd name="connsiteY3" fmla="*/ 13004 h 13016"/>
                <a:gd name="connsiteX4" fmla="*/ 1674 w 7784"/>
                <a:gd name="connsiteY4" fmla="*/ 13004 h 13016"/>
                <a:gd name="connsiteX5" fmla="*/ 721 w 7784"/>
                <a:gd name="connsiteY5" fmla="*/ 1764 h 13016"/>
                <a:gd name="connsiteX6" fmla="*/ 912 w 7784"/>
                <a:gd name="connsiteY6" fmla="*/ 812 h 13016"/>
                <a:gd name="connsiteX7" fmla="*/ 2150 w 7784"/>
                <a:gd name="connsiteY7" fmla="*/ 50 h 13016"/>
                <a:gd name="connsiteX8" fmla="*/ 6912 w 7784"/>
                <a:gd name="connsiteY8" fmla="*/ 907 h 13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84" h="13016">
                  <a:moveTo>
                    <a:pt x="6912" y="907"/>
                  </a:moveTo>
                  <a:cubicBezTo>
                    <a:pt x="7484" y="1002"/>
                    <a:pt x="7865" y="1574"/>
                    <a:pt x="7770" y="2145"/>
                  </a:cubicBezTo>
                  <a:lnTo>
                    <a:pt x="7579" y="3098"/>
                  </a:lnTo>
                  <a:cubicBezTo>
                    <a:pt x="6341" y="8908"/>
                    <a:pt x="3865" y="13289"/>
                    <a:pt x="2150" y="13004"/>
                  </a:cubicBezTo>
                  <a:lnTo>
                    <a:pt x="1674" y="13004"/>
                  </a:lnTo>
                  <a:cubicBezTo>
                    <a:pt x="-136" y="12527"/>
                    <a:pt x="-517" y="7574"/>
                    <a:pt x="721" y="1764"/>
                  </a:cubicBezTo>
                  <a:lnTo>
                    <a:pt x="912" y="812"/>
                  </a:lnTo>
                  <a:cubicBezTo>
                    <a:pt x="1007" y="240"/>
                    <a:pt x="1578" y="-141"/>
                    <a:pt x="2150" y="50"/>
                  </a:cubicBezTo>
                  <a:lnTo>
                    <a:pt x="6912" y="907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7" name="Freeform: Shape 16356">
              <a:extLst>
                <a:ext uri="{FF2B5EF4-FFF2-40B4-BE49-F238E27FC236}">
                  <a16:creationId xmlns:a16="http://schemas.microsoft.com/office/drawing/2014/main" id="{D941EE3F-F86B-BC98-9CB3-8BA59D8DF40B}"/>
                </a:ext>
              </a:extLst>
            </p:cNvPr>
            <p:cNvSpPr/>
            <p:nvPr/>
          </p:nvSpPr>
          <p:spPr>
            <a:xfrm>
              <a:off x="4668406" y="3849217"/>
              <a:ext cx="9116" cy="18804"/>
            </a:xfrm>
            <a:custGeom>
              <a:avLst/>
              <a:gdLst>
                <a:gd name="connsiteX0" fmla="*/ 8844 w 9116"/>
                <a:gd name="connsiteY0" fmla="*/ 18789 h 18804"/>
                <a:gd name="connsiteX1" fmla="*/ 3034 w 9116"/>
                <a:gd name="connsiteY1" fmla="*/ 10026 h 18804"/>
                <a:gd name="connsiteX2" fmla="*/ 272 w 9116"/>
                <a:gd name="connsiteY2" fmla="*/ 25 h 18804"/>
                <a:gd name="connsiteX3" fmla="*/ 6082 w 9116"/>
                <a:gd name="connsiteY3" fmla="*/ 8788 h 18804"/>
                <a:gd name="connsiteX4" fmla="*/ 8844 w 9116"/>
                <a:gd name="connsiteY4" fmla="*/ 18789 h 1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16" h="18804">
                  <a:moveTo>
                    <a:pt x="8844" y="18789"/>
                  </a:moveTo>
                  <a:cubicBezTo>
                    <a:pt x="7987" y="19075"/>
                    <a:pt x="5415" y="15170"/>
                    <a:pt x="3034" y="10026"/>
                  </a:cubicBezTo>
                  <a:cubicBezTo>
                    <a:pt x="653" y="4788"/>
                    <a:pt x="-585" y="311"/>
                    <a:pt x="272" y="25"/>
                  </a:cubicBezTo>
                  <a:cubicBezTo>
                    <a:pt x="1129" y="-356"/>
                    <a:pt x="3701" y="3645"/>
                    <a:pt x="6082" y="8788"/>
                  </a:cubicBezTo>
                  <a:cubicBezTo>
                    <a:pt x="8463" y="14027"/>
                    <a:pt x="9702" y="18504"/>
                    <a:pt x="8844" y="18789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8" name="Freeform: Shape 16357">
              <a:extLst>
                <a:ext uri="{FF2B5EF4-FFF2-40B4-BE49-F238E27FC236}">
                  <a16:creationId xmlns:a16="http://schemas.microsoft.com/office/drawing/2014/main" id="{36BAD3D0-2D1B-6043-531F-AF8C4D14F074}"/>
                </a:ext>
              </a:extLst>
            </p:cNvPr>
            <p:cNvSpPr/>
            <p:nvPr/>
          </p:nvSpPr>
          <p:spPr>
            <a:xfrm>
              <a:off x="4781438" y="3880104"/>
              <a:ext cx="7271" cy="14001"/>
            </a:xfrm>
            <a:custGeom>
              <a:avLst/>
              <a:gdLst>
                <a:gd name="connsiteX0" fmla="*/ 3921 w 7271"/>
                <a:gd name="connsiteY0" fmla="*/ 14002 h 14001"/>
                <a:gd name="connsiteX1" fmla="*/ 16 w 7271"/>
                <a:gd name="connsiteY1" fmla="*/ 7144 h 14001"/>
                <a:gd name="connsiteX2" fmla="*/ 3350 w 7271"/>
                <a:gd name="connsiteY2" fmla="*/ 0 h 14001"/>
                <a:gd name="connsiteX3" fmla="*/ 7255 w 7271"/>
                <a:gd name="connsiteY3" fmla="*/ 6858 h 14001"/>
                <a:gd name="connsiteX4" fmla="*/ 3921 w 7271"/>
                <a:gd name="connsiteY4" fmla="*/ 14002 h 1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1" h="14001">
                  <a:moveTo>
                    <a:pt x="3921" y="14002"/>
                  </a:moveTo>
                  <a:cubicBezTo>
                    <a:pt x="1921" y="14002"/>
                    <a:pt x="207" y="11049"/>
                    <a:pt x="16" y="7144"/>
                  </a:cubicBezTo>
                  <a:cubicBezTo>
                    <a:pt x="-174" y="3238"/>
                    <a:pt x="1350" y="95"/>
                    <a:pt x="3350" y="0"/>
                  </a:cubicBezTo>
                  <a:cubicBezTo>
                    <a:pt x="5350" y="0"/>
                    <a:pt x="7160" y="2953"/>
                    <a:pt x="7255" y="6858"/>
                  </a:cubicBezTo>
                  <a:cubicBezTo>
                    <a:pt x="7446" y="10668"/>
                    <a:pt x="5922" y="13907"/>
                    <a:pt x="3921" y="1400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59" name="Freeform: Shape 16358">
              <a:extLst>
                <a:ext uri="{FF2B5EF4-FFF2-40B4-BE49-F238E27FC236}">
                  <a16:creationId xmlns:a16="http://schemas.microsoft.com/office/drawing/2014/main" id="{7C2E1CC1-322D-1EB7-095B-93ECE9B0BE6E}"/>
                </a:ext>
              </a:extLst>
            </p:cNvPr>
            <p:cNvSpPr/>
            <p:nvPr/>
          </p:nvSpPr>
          <p:spPr>
            <a:xfrm>
              <a:off x="4304970" y="3907144"/>
              <a:ext cx="5484" cy="4744"/>
            </a:xfrm>
            <a:custGeom>
              <a:avLst/>
              <a:gdLst>
                <a:gd name="connsiteX0" fmla="*/ 2710 w 5484"/>
                <a:gd name="connsiteY0" fmla="*/ 106 h 4744"/>
                <a:gd name="connsiteX1" fmla="*/ 5377 w 5484"/>
                <a:gd name="connsiteY1" fmla="*/ 2296 h 4744"/>
                <a:gd name="connsiteX2" fmla="*/ 2519 w 5484"/>
                <a:gd name="connsiteY2" fmla="*/ 4487 h 4744"/>
                <a:gd name="connsiteX3" fmla="*/ 233 w 5484"/>
                <a:gd name="connsiteY3" fmla="*/ 1058 h 4744"/>
                <a:gd name="connsiteX4" fmla="*/ 2710 w 5484"/>
                <a:gd name="connsiteY4" fmla="*/ 106 h 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4" h="4744">
                  <a:moveTo>
                    <a:pt x="2710" y="106"/>
                  </a:moveTo>
                  <a:cubicBezTo>
                    <a:pt x="4139" y="582"/>
                    <a:pt x="4996" y="1344"/>
                    <a:pt x="5377" y="2296"/>
                  </a:cubicBezTo>
                  <a:cubicBezTo>
                    <a:pt x="5948" y="3916"/>
                    <a:pt x="4139" y="5344"/>
                    <a:pt x="2519" y="4487"/>
                  </a:cubicBezTo>
                  <a:cubicBezTo>
                    <a:pt x="329" y="3344"/>
                    <a:pt x="-433" y="2201"/>
                    <a:pt x="233" y="1058"/>
                  </a:cubicBezTo>
                  <a:cubicBezTo>
                    <a:pt x="805" y="106"/>
                    <a:pt x="1567" y="-180"/>
                    <a:pt x="2710" y="106"/>
                  </a:cubicBez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0" name="Freeform: Shape 16359">
              <a:extLst>
                <a:ext uri="{FF2B5EF4-FFF2-40B4-BE49-F238E27FC236}">
                  <a16:creationId xmlns:a16="http://schemas.microsoft.com/office/drawing/2014/main" id="{D1498962-3642-7CD9-FDC0-99EE948C06B1}"/>
                </a:ext>
              </a:extLst>
            </p:cNvPr>
            <p:cNvSpPr/>
            <p:nvPr/>
          </p:nvSpPr>
          <p:spPr>
            <a:xfrm>
              <a:off x="4685067" y="3907916"/>
              <a:ext cx="8360" cy="12158"/>
            </a:xfrm>
            <a:custGeom>
              <a:avLst/>
              <a:gdLst>
                <a:gd name="connsiteX0" fmla="*/ 2089 w 8360"/>
                <a:gd name="connsiteY0" fmla="*/ 0 h 12158"/>
                <a:gd name="connsiteX1" fmla="*/ 6756 w 8360"/>
                <a:gd name="connsiteY1" fmla="*/ 10954 h 12158"/>
                <a:gd name="connsiteX2" fmla="*/ 2470 w 8360"/>
                <a:gd name="connsiteY2" fmla="*/ 11144 h 12158"/>
                <a:gd name="connsiteX3" fmla="*/ 89 w 8360"/>
                <a:gd name="connsiteY3" fmla="*/ 1619 h 12158"/>
                <a:gd name="connsiteX4" fmla="*/ 1993 w 8360"/>
                <a:gd name="connsiteY4" fmla="*/ 0 h 1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0" h="12158">
                  <a:moveTo>
                    <a:pt x="2089" y="0"/>
                  </a:moveTo>
                  <a:cubicBezTo>
                    <a:pt x="9328" y="95"/>
                    <a:pt x="9423" y="6572"/>
                    <a:pt x="6756" y="10954"/>
                  </a:cubicBezTo>
                  <a:cubicBezTo>
                    <a:pt x="5899" y="12478"/>
                    <a:pt x="3518" y="12573"/>
                    <a:pt x="2470" y="11144"/>
                  </a:cubicBezTo>
                  <a:cubicBezTo>
                    <a:pt x="565" y="8287"/>
                    <a:pt x="-292" y="5144"/>
                    <a:pt x="89" y="1619"/>
                  </a:cubicBezTo>
                  <a:cubicBezTo>
                    <a:pt x="184" y="667"/>
                    <a:pt x="1041" y="0"/>
                    <a:pt x="1993" y="0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1" name="Freeform: Shape 16360">
              <a:extLst>
                <a:ext uri="{FF2B5EF4-FFF2-40B4-BE49-F238E27FC236}">
                  <a16:creationId xmlns:a16="http://schemas.microsoft.com/office/drawing/2014/main" id="{F56FB65D-3D33-3016-9D17-27AA7FBE7771}"/>
                </a:ext>
              </a:extLst>
            </p:cNvPr>
            <p:cNvSpPr/>
            <p:nvPr/>
          </p:nvSpPr>
          <p:spPr>
            <a:xfrm>
              <a:off x="4584153" y="3912582"/>
              <a:ext cx="5220" cy="7337"/>
            </a:xfrm>
            <a:custGeom>
              <a:avLst/>
              <a:gdLst>
                <a:gd name="connsiteX0" fmla="*/ 4610 w 5220"/>
                <a:gd name="connsiteY0" fmla="*/ 7241 h 7337"/>
                <a:gd name="connsiteX1" fmla="*/ 991 w 5220"/>
                <a:gd name="connsiteY1" fmla="*/ 4479 h 7337"/>
                <a:gd name="connsiteX2" fmla="*/ 610 w 5220"/>
                <a:gd name="connsiteY2" fmla="*/ 97 h 7337"/>
                <a:gd name="connsiteX3" fmla="*/ 4229 w 5220"/>
                <a:gd name="connsiteY3" fmla="*/ 2859 h 7337"/>
                <a:gd name="connsiteX4" fmla="*/ 4610 w 5220"/>
                <a:gd name="connsiteY4" fmla="*/ 7336 h 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20" h="7337">
                  <a:moveTo>
                    <a:pt x="4610" y="7241"/>
                  </a:moveTo>
                  <a:cubicBezTo>
                    <a:pt x="3753" y="7717"/>
                    <a:pt x="2134" y="6384"/>
                    <a:pt x="991" y="4479"/>
                  </a:cubicBezTo>
                  <a:cubicBezTo>
                    <a:pt x="-152" y="2478"/>
                    <a:pt x="-343" y="478"/>
                    <a:pt x="610" y="97"/>
                  </a:cubicBezTo>
                  <a:cubicBezTo>
                    <a:pt x="1467" y="-379"/>
                    <a:pt x="3086" y="954"/>
                    <a:pt x="4229" y="2859"/>
                  </a:cubicBezTo>
                  <a:cubicBezTo>
                    <a:pt x="5372" y="4860"/>
                    <a:pt x="5563" y="6860"/>
                    <a:pt x="4610" y="7336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2" name="Freeform: Shape 16361">
              <a:extLst>
                <a:ext uri="{FF2B5EF4-FFF2-40B4-BE49-F238E27FC236}">
                  <a16:creationId xmlns:a16="http://schemas.microsoft.com/office/drawing/2014/main" id="{C54CA198-6FF2-9884-95AD-53E14D1F416C}"/>
                </a:ext>
              </a:extLst>
            </p:cNvPr>
            <p:cNvSpPr/>
            <p:nvPr/>
          </p:nvSpPr>
          <p:spPr>
            <a:xfrm>
              <a:off x="3722560" y="3931716"/>
              <a:ext cx="124842" cy="206842"/>
            </a:xfrm>
            <a:custGeom>
              <a:avLst/>
              <a:gdLst>
                <a:gd name="connsiteX0" fmla="*/ 1238 w 124842"/>
                <a:gd name="connsiteY0" fmla="*/ 206515 h 206842"/>
                <a:gd name="connsiteX1" fmla="*/ 0 w 124842"/>
                <a:gd name="connsiteY1" fmla="*/ 204515 h 206842"/>
                <a:gd name="connsiteX2" fmla="*/ 6191 w 124842"/>
                <a:gd name="connsiteY2" fmla="*/ 191466 h 206842"/>
                <a:gd name="connsiteX3" fmla="*/ 69151 w 124842"/>
                <a:gd name="connsiteY3" fmla="*/ 89072 h 206842"/>
                <a:gd name="connsiteX4" fmla="*/ 95536 w 124842"/>
                <a:gd name="connsiteY4" fmla="*/ 45543 h 206842"/>
                <a:gd name="connsiteX5" fmla="*/ 120682 w 124842"/>
                <a:gd name="connsiteY5" fmla="*/ 1061 h 206842"/>
                <a:gd name="connsiteX6" fmla="*/ 124111 w 124842"/>
                <a:gd name="connsiteY6" fmla="*/ 680 h 206842"/>
                <a:gd name="connsiteX7" fmla="*/ 124682 w 124842"/>
                <a:gd name="connsiteY7" fmla="*/ 1347 h 206842"/>
                <a:gd name="connsiteX8" fmla="*/ 124778 w 124842"/>
                <a:gd name="connsiteY8" fmla="*/ 2299 h 206842"/>
                <a:gd name="connsiteX9" fmla="*/ 97060 w 124842"/>
                <a:gd name="connsiteY9" fmla="*/ 51829 h 206842"/>
                <a:gd name="connsiteX10" fmla="*/ 71438 w 124842"/>
                <a:gd name="connsiteY10" fmla="*/ 96597 h 206842"/>
                <a:gd name="connsiteX11" fmla="*/ 19050 w 124842"/>
                <a:gd name="connsiteY11" fmla="*/ 183751 h 206842"/>
                <a:gd name="connsiteX12" fmla="*/ 2953 w 124842"/>
                <a:gd name="connsiteY12" fmla="*/ 206039 h 206842"/>
                <a:gd name="connsiteX13" fmla="*/ 1238 w 124842"/>
                <a:gd name="connsiteY13" fmla="*/ 206515 h 206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842" h="206842">
                  <a:moveTo>
                    <a:pt x="1238" y="206515"/>
                  </a:moveTo>
                  <a:cubicBezTo>
                    <a:pt x="762" y="206039"/>
                    <a:pt x="286" y="205372"/>
                    <a:pt x="0" y="204515"/>
                  </a:cubicBezTo>
                  <a:cubicBezTo>
                    <a:pt x="1905" y="200324"/>
                    <a:pt x="3715" y="195181"/>
                    <a:pt x="6191" y="191466"/>
                  </a:cubicBezTo>
                  <a:cubicBezTo>
                    <a:pt x="30099" y="155461"/>
                    <a:pt x="51054" y="121362"/>
                    <a:pt x="69151" y="89072"/>
                  </a:cubicBezTo>
                  <a:cubicBezTo>
                    <a:pt x="75343" y="78023"/>
                    <a:pt x="84106" y="63450"/>
                    <a:pt x="95536" y="45543"/>
                  </a:cubicBezTo>
                  <a:cubicBezTo>
                    <a:pt x="103918" y="32303"/>
                    <a:pt x="112300" y="17539"/>
                    <a:pt x="120682" y="1061"/>
                  </a:cubicBezTo>
                  <a:cubicBezTo>
                    <a:pt x="121348" y="-177"/>
                    <a:pt x="123158" y="-368"/>
                    <a:pt x="124111" y="680"/>
                  </a:cubicBezTo>
                  <a:lnTo>
                    <a:pt x="124682" y="1347"/>
                  </a:lnTo>
                  <a:cubicBezTo>
                    <a:pt x="124682" y="1347"/>
                    <a:pt x="124968" y="2014"/>
                    <a:pt x="124778" y="2299"/>
                  </a:cubicBezTo>
                  <a:cubicBezTo>
                    <a:pt x="113633" y="23159"/>
                    <a:pt x="104394" y="39637"/>
                    <a:pt x="97060" y="51829"/>
                  </a:cubicBezTo>
                  <a:cubicBezTo>
                    <a:pt x="86201" y="69927"/>
                    <a:pt x="77629" y="84881"/>
                    <a:pt x="71438" y="96597"/>
                  </a:cubicBezTo>
                  <a:cubicBezTo>
                    <a:pt x="56959" y="123648"/>
                    <a:pt x="39529" y="152699"/>
                    <a:pt x="19050" y="183751"/>
                  </a:cubicBezTo>
                  <a:cubicBezTo>
                    <a:pt x="16573" y="187465"/>
                    <a:pt x="11239" y="194895"/>
                    <a:pt x="2953" y="206039"/>
                  </a:cubicBezTo>
                  <a:cubicBezTo>
                    <a:pt x="2286" y="206896"/>
                    <a:pt x="1714" y="207087"/>
                    <a:pt x="1238" y="206515"/>
                  </a:cubicBezTo>
                  <a:close/>
                </a:path>
              </a:pathLst>
            </a:custGeom>
            <a:solidFill>
              <a:srgbClr val="40312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3" name="Freeform: Shape 16362">
              <a:extLst>
                <a:ext uri="{FF2B5EF4-FFF2-40B4-BE49-F238E27FC236}">
                  <a16:creationId xmlns:a16="http://schemas.microsoft.com/office/drawing/2014/main" id="{E77A9D37-FD16-CA46-5A2C-4854F18F6325}"/>
                </a:ext>
              </a:extLst>
            </p:cNvPr>
            <p:cNvSpPr/>
            <p:nvPr/>
          </p:nvSpPr>
          <p:spPr>
            <a:xfrm>
              <a:off x="5012992" y="3936572"/>
              <a:ext cx="6697" cy="9935"/>
            </a:xfrm>
            <a:custGeom>
              <a:avLst/>
              <a:gdLst>
                <a:gd name="connsiteX0" fmla="*/ 5825 w 6697"/>
                <a:gd name="connsiteY0" fmla="*/ 9825 h 9935"/>
                <a:gd name="connsiteX1" fmla="*/ 1062 w 6697"/>
                <a:gd name="connsiteY1" fmla="*/ 6015 h 9935"/>
                <a:gd name="connsiteX2" fmla="*/ 872 w 6697"/>
                <a:gd name="connsiteY2" fmla="*/ 110 h 9935"/>
                <a:gd name="connsiteX3" fmla="*/ 5635 w 6697"/>
                <a:gd name="connsiteY3" fmla="*/ 3920 h 9935"/>
                <a:gd name="connsiteX4" fmla="*/ 5825 w 6697"/>
                <a:gd name="connsiteY4" fmla="*/ 9825 h 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97" h="9935">
                  <a:moveTo>
                    <a:pt x="5825" y="9825"/>
                  </a:moveTo>
                  <a:cubicBezTo>
                    <a:pt x="4587" y="10397"/>
                    <a:pt x="2396" y="8682"/>
                    <a:pt x="1062" y="6015"/>
                  </a:cubicBezTo>
                  <a:cubicBezTo>
                    <a:pt x="-271" y="3348"/>
                    <a:pt x="-366" y="681"/>
                    <a:pt x="872" y="110"/>
                  </a:cubicBezTo>
                  <a:cubicBezTo>
                    <a:pt x="2110" y="-462"/>
                    <a:pt x="4301" y="1253"/>
                    <a:pt x="5635" y="3920"/>
                  </a:cubicBezTo>
                  <a:cubicBezTo>
                    <a:pt x="6968" y="6587"/>
                    <a:pt x="7063" y="9254"/>
                    <a:pt x="5825" y="9825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4" name="Freeform: Shape 16363">
              <a:extLst>
                <a:ext uri="{FF2B5EF4-FFF2-40B4-BE49-F238E27FC236}">
                  <a16:creationId xmlns:a16="http://schemas.microsoft.com/office/drawing/2014/main" id="{D01E2336-09AD-BC14-E4DB-76AD021F5D58}"/>
                </a:ext>
              </a:extLst>
            </p:cNvPr>
            <p:cNvSpPr/>
            <p:nvPr/>
          </p:nvSpPr>
          <p:spPr>
            <a:xfrm>
              <a:off x="4625744" y="3937234"/>
              <a:ext cx="2568" cy="1794"/>
            </a:xfrm>
            <a:custGeom>
              <a:avLst/>
              <a:gdLst>
                <a:gd name="connsiteX0" fmla="*/ 738 w 2568"/>
                <a:gd name="connsiteY0" fmla="*/ 210 h 1794"/>
                <a:gd name="connsiteX1" fmla="*/ 1881 w 2568"/>
                <a:gd name="connsiteY1" fmla="*/ 19 h 1794"/>
                <a:gd name="connsiteX2" fmla="*/ 2262 w 2568"/>
                <a:gd name="connsiteY2" fmla="*/ 1258 h 1794"/>
                <a:gd name="connsiteX3" fmla="*/ 643 w 2568"/>
                <a:gd name="connsiteY3" fmla="*/ 1639 h 1794"/>
                <a:gd name="connsiteX4" fmla="*/ 643 w 2568"/>
                <a:gd name="connsiteY4" fmla="*/ 115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8" h="1794">
                  <a:moveTo>
                    <a:pt x="738" y="210"/>
                  </a:moveTo>
                  <a:cubicBezTo>
                    <a:pt x="738" y="210"/>
                    <a:pt x="1405" y="-76"/>
                    <a:pt x="1881" y="19"/>
                  </a:cubicBezTo>
                  <a:cubicBezTo>
                    <a:pt x="2548" y="19"/>
                    <a:pt x="2834" y="877"/>
                    <a:pt x="2262" y="1258"/>
                  </a:cubicBezTo>
                  <a:cubicBezTo>
                    <a:pt x="1691" y="1829"/>
                    <a:pt x="1119" y="1924"/>
                    <a:pt x="643" y="1639"/>
                  </a:cubicBezTo>
                  <a:cubicBezTo>
                    <a:pt x="-214" y="1162"/>
                    <a:pt x="-214" y="686"/>
                    <a:pt x="643" y="115"/>
                  </a:cubicBezTo>
                  <a:close/>
                </a:path>
              </a:pathLst>
            </a:custGeom>
            <a:solidFill>
              <a:srgbClr val="55809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5" name="Freeform: Shape 16364">
              <a:extLst>
                <a:ext uri="{FF2B5EF4-FFF2-40B4-BE49-F238E27FC236}">
                  <a16:creationId xmlns:a16="http://schemas.microsoft.com/office/drawing/2014/main" id="{F84AAB00-A2F5-7E3D-D89B-9A1BBB95C299}"/>
                </a:ext>
              </a:extLst>
            </p:cNvPr>
            <p:cNvSpPr/>
            <p:nvPr/>
          </p:nvSpPr>
          <p:spPr>
            <a:xfrm>
              <a:off x="4844130" y="3945963"/>
              <a:ext cx="9672" cy="8286"/>
            </a:xfrm>
            <a:custGeom>
              <a:avLst/>
              <a:gdLst>
                <a:gd name="connsiteX0" fmla="*/ 9428 w 9672"/>
                <a:gd name="connsiteY0" fmla="*/ 5006 h 8286"/>
                <a:gd name="connsiteX1" fmla="*/ 9619 w 9672"/>
                <a:gd name="connsiteY1" fmla="*/ 6054 h 8286"/>
                <a:gd name="connsiteX2" fmla="*/ 9333 w 9672"/>
                <a:gd name="connsiteY2" fmla="*/ 6435 h 8286"/>
                <a:gd name="connsiteX3" fmla="*/ 2570 w 9672"/>
                <a:gd name="connsiteY3" fmla="*/ 7388 h 8286"/>
                <a:gd name="connsiteX4" fmla="*/ 2094 w 9672"/>
                <a:gd name="connsiteY4" fmla="*/ 7007 h 8286"/>
                <a:gd name="connsiteX5" fmla="*/ 856 w 9672"/>
                <a:gd name="connsiteY5" fmla="*/ 625 h 8286"/>
                <a:gd name="connsiteX6" fmla="*/ 1141 w 9672"/>
                <a:gd name="connsiteY6" fmla="*/ 244 h 8286"/>
                <a:gd name="connsiteX7" fmla="*/ 2284 w 9672"/>
                <a:gd name="connsiteY7" fmla="*/ 53 h 8286"/>
                <a:gd name="connsiteX8" fmla="*/ 9524 w 9672"/>
                <a:gd name="connsiteY8" fmla="*/ 5006 h 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72" h="8286">
                  <a:moveTo>
                    <a:pt x="9428" y="5006"/>
                  </a:moveTo>
                  <a:cubicBezTo>
                    <a:pt x="9428" y="5006"/>
                    <a:pt x="9809" y="5673"/>
                    <a:pt x="9619" y="6054"/>
                  </a:cubicBezTo>
                  <a:lnTo>
                    <a:pt x="9333" y="6435"/>
                  </a:lnTo>
                  <a:cubicBezTo>
                    <a:pt x="7809" y="8435"/>
                    <a:pt x="4761" y="8912"/>
                    <a:pt x="2570" y="7388"/>
                  </a:cubicBezTo>
                  <a:lnTo>
                    <a:pt x="2094" y="7007"/>
                  </a:lnTo>
                  <a:cubicBezTo>
                    <a:pt x="-97" y="5483"/>
                    <a:pt x="-668" y="2625"/>
                    <a:pt x="856" y="625"/>
                  </a:cubicBezTo>
                  <a:lnTo>
                    <a:pt x="1141" y="244"/>
                  </a:lnTo>
                  <a:cubicBezTo>
                    <a:pt x="1141" y="244"/>
                    <a:pt x="1903" y="-137"/>
                    <a:pt x="2284" y="53"/>
                  </a:cubicBezTo>
                  <a:lnTo>
                    <a:pt x="9524" y="5006"/>
                  </a:ln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6" name="Freeform: Shape 16365">
              <a:extLst>
                <a:ext uri="{FF2B5EF4-FFF2-40B4-BE49-F238E27FC236}">
                  <a16:creationId xmlns:a16="http://schemas.microsoft.com/office/drawing/2014/main" id="{225FF5E1-8753-C8E3-4F7A-51061A84325A}"/>
                </a:ext>
              </a:extLst>
            </p:cNvPr>
            <p:cNvSpPr/>
            <p:nvPr/>
          </p:nvSpPr>
          <p:spPr>
            <a:xfrm>
              <a:off x="4582497" y="3985740"/>
              <a:ext cx="5842" cy="8370"/>
            </a:xfrm>
            <a:custGeom>
              <a:avLst/>
              <a:gdLst>
                <a:gd name="connsiteX0" fmla="*/ 4361 w 5842"/>
                <a:gd name="connsiteY0" fmla="*/ 8283 h 8370"/>
                <a:gd name="connsiteX1" fmla="*/ 361 w 5842"/>
                <a:gd name="connsiteY1" fmla="*/ 5044 h 8370"/>
                <a:gd name="connsiteX2" fmla="*/ 1504 w 5842"/>
                <a:gd name="connsiteY2" fmla="*/ 91 h 8370"/>
                <a:gd name="connsiteX3" fmla="*/ 5504 w 5842"/>
                <a:gd name="connsiteY3" fmla="*/ 3330 h 8370"/>
                <a:gd name="connsiteX4" fmla="*/ 4266 w 5842"/>
                <a:gd name="connsiteY4" fmla="*/ 8283 h 8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2" h="8370">
                  <a:moveTo>
                    <a:pt x="4361" y="8283"/>
                  </a:moveTo>
                  <a:cubicBezTo>
                    <a:pt x="2932" y="8759"/>
                    <a:pt x="1122" y="7235"/>
                    <a:pt x="361" y="5044"/>
                  </a:cubicBezTo>
                  <a:cubicBezTo>
                    <a:pt x="-402" y="2758"/>
                    <a:pt x="75" y="568"/>
                    <a:pt x="1504" y="91"/>
                  </a:cubicBezTo>
                  <a:cubicBezTo>
                    <a:pt x="2932" y="-385"/>
                    <a:pt x="4742" y="1044"/>
                    <a:pt x="5504" y="3330"/>
                  </a:cubicBezTo>
                  <a:cubicBezTo>
                    <a:pt x="6266" y="5616"/>
                    <a:pt x="5695" y="7807"/>
                    <a:pt x="4266" y="8283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7" name="Freeform: Shape 16366">
              <a:extLst>
                <a:ext uri="{FF2B5EF4-FFF2-40B4-BE49-F238E27FC236}">
                  <a16:creationId xmlns:a16="http://schemas.microsoft.com/office/drawing/2014/main" id="{38CDF7B0-A8CD-FAC0-94CC-54D9834F3B3C}"/>
                </a:ext>
              </a:extLst>
            </p:cNvPr>
            <p:cNvSpPr/>
            <p:nvPr/>
          </p:nvSpPr>
          <p:spPr>
            <a:xfrm>
              <a:off x="4683259" y="3988096"/>
              <a:ext cx="18164" cy="18666"/>
            </a:xfrm>
            <a:custGeom>
              <a:avLst/>
              <a:gdLst>
                <a:gd name="connsiteX0" fmla="*/ 14565 w 18164"/>
                <a:gd name="connsiteY0" fmla="*/ 18118 h 18666"/>
                <a:gd name="connsiteX1" fmla="*/ 944 w 18164"/>
                <a:gd name="connsiteY1" fmla="*/ 2116 h 18666"/>
                <a:gd name="connsiteX2" fmla="*/ 2278 w 18164"/>
                <a:gd name="connsiteY2" fmla="*/ 211 h 18666"/>
                <a:gd name="connsiteX3" fmla="*/ 17708 w 18164"/>
                <a:gd name="connsiteY3" fmla="*/ 17356 h 18666"/>
                <a:gd name="connsiteX4" fmla="*/ 14565 w 18164"/>
                <a:gd name="connsiteY4" fmla="*/ 18023 h 18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" h="18666">
                  <a:moveTo>
                    <a:pt x="14565" y="18118"/>
                  </a:moveTo>
                  <a:lnTo>
                    <a:pt x="944" y="2116"/>
                  </a:lnTo>
                  <a:cubicBezTo>
                    <a:pt x="-675" y="211"/>
                    <a:pt x="-199" y="-360"/>
                    <a:pt x="2278" y="211"/>
                  </a:cubicBezTo>
                  <a:cubicBezTo>
                    <a:pt x="10850" y="2402"/>
                    <a:pt x="20375" y="6593"/>
                    <a:pt x="17708" y="17356"/>
                  </a:cubicBezTo>
                  <a:cubicBezTo>
                    <a:pt x="17422" y="18690"/>
                    <a:pt x="15517" y="19166"/>
                    <a:pt x="14565" y="18023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8" name="Freeform: Shape 16367">
              <a:extLst>
                <a:ext uri="{FF2B5EF4-FFF2-40B4-BE49-F238E27FC236}">
                  <a16:creationId xmlns:a16="http://schemas.microsoft.com/office/drawing/2014/main" id="{217A6BF7-44AC-03F1-8AE5-6E5DE6E9751E}"/>
                </a:ext>
              </a:extLst>
            </p:cNvPr>
            <p:cNvSpPr/>
            <p:nvPr/>
          </p:nvSpPr>
          <p:spPr>
            <a:xfrm>
              <a:off x="3325863" y="3790007"/>
              <a:ext cx="208577" cy="209463"/>
            </a:xfrm>
            <a:custGeom>
              <a:avLst/>
              <a:gdLst>
                <a:gd name="connsiteX0" fmla="*/ 174478 w 208577"/>
                <a:gd name="connsiteY0" fmla="*/ 84191 h 209463"/>
                <a:gd name="connsiteX1" fmla="*/ 204482 w 208577"/>
                <a:gd name="connsiteY1" fmla="*/ 109813 h 209463"/>
                <a:gd name="connsiteX2" fmla="*/ 207435 w 208577"/>
                <a:gd name="connsiteY2" fmla="*/ 116957 h 209463"/>
                <a:gd name="connsiteX3" fmla="*/ 208578 w 208577"/>
                <a:gd name="connsiteY3" fmla="*/ 116481 h 209463"/>
                <a:gd name="connsiteX4" fmla="*/ 198291 w 208577"/>
                <a:gd name="connsiteY4" fmla="*/ 126101 h 209463"/>
                <a:gd name="connsiteX5" fmla="*/ 171907 w 208577"/>
                <a:gd name="connsiteY5" fmla="*/ 156676 h 209463"/>
                <a:gd name="connsiteX6" fmla="*/ 149428 w 208577"/>
                <a:gd name="connsiteY6" fmla="*/ 174774 h 209463"/>
                <a:gd name="connsiteX7" fmla="*/ 83324 w 208577"/>
                <a:gd name="connsiteY7" fmla="*/ 209159 h 209463"/>
                <a:gd name="connsiteX8" fmla="*/ 80562 w 208577"/>
                <a:gd name="connsiteY8" fmla="*/ 208968 h 209463"/>
                <a:gd name="connsiteX9" fmla="*/ 48272 w 208577"/>
                <a:gd name="connsiteY9" fmla="*/ 186870 h 209463"/>
                <a:gd name="connsiteX10" fmla="*/ 42843 w 208577"/>
                <a:gd name="connsiteY10" fmla="*/ 183251 h 209463"/>
                <a:gd name="connsiteX11" fmla="*/ 38747 w 208577"/>
                <a:gd name="connsiteY11" fmla="*/ 137150 h 209463"/>
                <a:gd name="connsiteX12" fmla="*/ 47606 w 208577"/>
                <a:gd name="connsiteY12" fmla="*/ 84667 h 209463"/>
                <a:gd name="connsiteX13" fmla="*/ 46653 w 208577"/>
                <a:gd name="connsiteY13" fmla="*/ 83619 h 209463"/>
                <a:gd name="connsiteX14" fmla="*/ 41890 w 208577"/>
                <a:gd name="connsiteY14" fmla="*/ 84191 h 209463"/>
                <a:gd name="connsiteX15" fmla="*/ 19221 w 208577"/>
                <a:gd name="connsiteY15" fmla="*/ 73523 h 209463"/>
                <a:gd name="connsiteX16" fmla="*/ 1790 w 208577"/>
                <a:gd name="connsiteY16" fmla="*/ 28565 h 209463"/>
                <a:gd name="connsiteX17" fmla="*/ 14268 w 208577"/>
                <a:gd name="connsiteY17" fmla="*/ 8562 h 209463"/>
                <a:gd name="connsiteX18" fmla="*/ 35699 w 208577"/>
                <a:gd name="connsiteY18" fmla="*/ 180 h 209463"/>
                <a:gd name="connsiteX19" fmla="*/ 38271 w 208577"/>
                <a:gd name="connsiteY19" fmla="*/ 180 h 209463"/>
                <a:gd name="connsiteX20" fmla="*/ 61131 w 208577"/>
                <a:gd name="connsiteY20" fmla="*/ 5895 h 209463"/>
                <a:gd name="connsiteX21" fmla="*/ 84753 w 208577"/>
                <a:gd name="connsiteY21" fmla="*/ 50853 h 209463"/>
                <a:gd name="connsiteX22" fmla="*/ 84182 w 208577"/>
                <a:gd name="connsiteY22" fmla="*/ 52568 h 209463"/>
                <a:gd name="connsiteX23" fmla="*/ 82467 w 208577"/>
                <a:gd name="connsiteY23" fmla="*/ 55425 h 209463"/>
                <a:gd name="connsiteX24" fmla="*/ 83229 w 208577"/>
                <a:gd name="connsiteY24" fmla="*/ 56949 h 209463"/>
                <a:gd name="connsiteX25" fmla="*/ 108565 w 208577"/>
                <a:gd name="connsiteY25" fmla="*/ 62283 h 209463"/>
                <a:gd name="connsiteX26" fmla="*/ 128187 w 208577"/>
                <a:gd name="connsiteY26" fmla="*/ 65522 h 209463"/>
                <a:gd name="connsiteX27" fmla="*/ 153047 w 208577"/>
                <a:gd name="connsiteY27" fmla="*/ 71427 h 209463"/>
                <a:gd name="connsiteX28" fmla="*/ 174478 w 208577"/>
                <a:gd name="connsiteY28" fmla="*/ 84381 h 20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08577" h="209463">
                  <a:moveTo>
                    <a:pt x="174478" y="84191"/>
                  </a:moveTo>
                  <a:cubicBezTo>
                    <a:pt x="184003" y="91430"/>
                    <a:pt x="194005" y="100002"/>
                    <a:pt x="204482" y="109813"/>
                  </a:cubicBezTo>
                  <a:cubicBezTo>
                    <a:pt x="207054" y="112194"/>
                    <a:pt x="208007" y="114576"/>
                    <a:pt x="207435" y="116957"/>
                  </a:cubicBezTo>
                  <a:lnTo>
                    <a:pt x="208578" y="116481"/>
                  </a:lnTo>
                  <a:cubicBezTo>
                    <a:pt x="205149" y="119814"/>
                    <a:pt x="201339" y="122481"/>
                    <a:pt x="198291" y="126101"/>
                  </a:cubicBezTo>
                  <a:cubicBezTo>
                    <a:pt x="185146" y="142103"/>
                    <a:pt x="176288" y="152295"/>
                    <a:pt x="171907" y="156676"/>
                  </a:cubicBezTo>
                  <a:cubicBezTo>
                    <a:pt x="164001" y="164487"/>
                    <a:pt x="156476" y="170583"/>
                    <a:pt x="149428" y="174774"/>
                  </a:cubicBezTo>
                  <a:cubicBezTo>
                    <a:pt x="128187" y="187632"/>
                    <a:pt x="106184" y="199158"/>
                    <a:pt x="83324" y="209159"/>
                  </a:cubicBezTo>
                  <a:cubicBezTo>
                    <a:pt x="82372" y="209635"/>
                    <a:pt x="81419" y="209540"/>
                    <a:pt x="80562" y="208968"/>
                  </a:cubicBezTo>
                  <a:lnTo>
                    <a:pt x="48272" y="186870"/>
                  </a:lnTo>
                  <a:lnTo>
                    <a:pt x="42843" y="183251"/>
                  </a:lnTo>
                  <a:cubicBezTo>
                    <a:pt x="38366" y="167820"/>
                    <a:pt x="36937" y="152485"/>
                    <a:pt x="38747" y="137150"/>
                  </a:cubicBezTo>
                  <a:cubicBezTo>
                    <a:pt x="38271" y="118767"/>
                    <a:pt x="41224" y="101336"/>
                    <a:pt x="47606" y="84667"/>
                  </a:cubicBezTo>
                  <a:cubicBezTo>
                    <a:pt x="47891" y="83810"/>
                    <a:pt x="47606" y="83429"/>
                    <a:pt x="46653" y="83619"/>
                  </a:cubicBezTo>
                  <a:cubicBezTo>
                    <a:pt x="45034" y="83810"/>
                    <a:pt x="43510" y="84572"/>
                    <a:pt x="41890" y="84191"/>
                  </a:cubicBezTo>
                  <a:cubicBezTo>
                    <a:pt x="33032" y="82476"/>
                    <a:pt x="25507" y="78952"/>
                    <a:pt x="19221" y="73523"/>
                  </a:cubicBezTo>
                  <a:cubicBezTo>
                    <a:pt x="6076" y="62093"/>
                    <a:pt x="-4306" y="45900"/>
                    <a:pt x="1790" y="28565"/>
                  </a:cubicBezTo>
                  <a:cubicBezTo>
                    <a:pt x="4552" y="20754"/>
                    <a:pt x="8648" y="14087"/>
                    <a:pt x="14268" y="8562"/>
                  </a:cubicBezTo>
                  <a:cubicBezTo>
                    <a:pt x="19316" y="3609"/>
                    <a:pt x="27222" y="2562"/>
                    <a:pt x="35699" y="180"/>
                  </a:cubicBezTo>
                  <a:cubicBezTo>
                    <a:pt x="36557" y="-105"/>
                    <a:pt x="37414" y="-10"/>
                    <a:pt x="38271" y="180"/>
                  </a:cubicBezTo>
                  <a:cubicBezTo>
                    <a:pt x="46177" y="2752"/>
                    <a:pt x="54178" y="2085"/>
                    <a:pt x="61131" y="5895"/>
                  </a:cubicBezTo>
                  <a:cubicBezTo>
                    <a:pt x="79324" y="15801"/>
                    <a:pt x="87229" y="30851"/>
                    <a:pt x="84753" y="50853"/>
                  </a:cubicBezTo>
                  <a:cubicBezTo>
                    <a:pt x="84753" y="51425"/>
                    <a:pt x="84467" y="51996"/>
                    <a:pt x="84182" y="52568"/>
                  </a:cubicBezTo>
                  <a:lnTo>
                    <a:pt x="82467" y="55425"/>
                  </a:lnTo>
                  <a:cubicBezTo>
                    <a:pt x="81991" y="56283"/>
                    <a:pt x="82181" y="56759"/>
                    <a:pt x="83229" y="56949"/>
                  </a:cubicBezTo>
                  <a:cubicBezTo>
                    <a:pt x="91135" y="58188"/>
                    <a:pt x="99612" y="59997"/>
                    <a:pt x="108565" y="62283"/>
                  </a:cubicBezTo>
                  <a:cubicBezTo>
                    <a:pt x="113233" y="63522"/>
                    <a:pt x="119805" y="64569"/>
                    <a:pt x="128187" y="65522"/>
                  </a:cubicBezTo>
                  <a:cubicBezTo>
                    <a:pt x="136950" y="66474"/>
                    <a:pt x="145237" y="68475"/>
                    <a:pt x="153047" y="71427"/>
                  </a:cubicBezTo>
                  <a:cubicBezTo>
                    <a:pt x="159143" y="73713"/>
                    <a:pt x="166287" y="78095"/>
                    <a:pt x="174478" y="84381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69" name="Freeform: Shape 16368">
              <a:extLst>
                <a:ext uri="{FF2B5EF4-FFF2-40B4-BE49-F238E27FC236}">
                  <a16:creationId xmlns:a16="http://schemas.microsoft.com/office/drawing/2014/main" id="{E2A3A5D5-42EC-E5CD-CC00-020697770B27}"/>
                </a:ext>
              </a:extLst>
            </p:cNvPr>
            <p:cNvSpPr/>
            <p:nvPr/>
          </p:nvSpPr>
          <p:spPr>
            <a:xfrm>
              <a:off x="3479714" y="3872963"/>
              <a:ext cx="6012" cy="6375"/>
            </a:xfrm>
            <a:custGeom>
              <a:avLst/>
              <a:gdLst>
                <a:gd name="connsiteX0" fmla="*/ 5292 w 6012"/>
                <a:gd name="connsiteY0" fmla="*/ 5998 h 6375"/>
                <a:gd name="connsiteX1" fmla="*/ 1006 w 6012"/>
                <a:gd name="connsiteY1" fmla="*/ 4664 h 6375"/>
                <a:gd name="connsiteX2" fmla="*/ 720 w 6012"/>
                <a:gd name="connsiteY2" fmla="*/ 378 h 6375"/>
                <a:gd name="connsiteX3" fmla="*/ 5007 w 6012"/>
                <a:gd name="connsiteY3" fmla="*/ 1712 h 6375"/>
                <a:gd name="connsiteX4" fmla="*/ 5292 w 6012"/>
                <a:gd name="connsiteY4" fmla="*/ 5998 h 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2" h="6375">
                  <a:moveTo>
                    <a:pt x="5292" y="5998"/>
                  </a:moveTo>
                  <a:cubicBezTo>
                    <a:pt x="4149" y="6855"/>
                    <a:pt x="2244" y="6188"/>
                    <a:pt x="1006" y="4664"/>
                  </a:cubicBezTo>
                  <a:cubicBezTo>
                    <a:pt x="-232" y="3140"/>
                    <a:pt x="-327" y="1235"/>
                    <a:pt x="720" y="378"/>
                  </a:cubicBezTo>
                  <a:cubicBezTo>
                    <a:pt x="1863" y="-479"/>
                    <a:pt x="3768" y="188"/>
                    <a:pt x="5007" y="1712"/>
                  </a:cubicBezTo>
                  <a:cubicBezTo>
                    <a:pt x="6245" y="3236"/>
                    <a:pt x="6340" y="5141"/>
                    <a:pt x="5292" y="599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0" name="Freeform: Shape 16369">
              <a:extLst>
                <a:ext uri="{FF2B5EF4-FFF2-40B4-BE49-F238E27FC236}">
                  <a16:creationId xmlns:a16="http://schemas.microsoft.com/office/drawing/2014/main" id="{676EA5CE-7210-7F08-FC28-D16135615CC5}"/>
                </a:ext>
              </a:extLst>
            </p:cNvPr>
            <p:cNvSpPr/>
            <p:nvPr/>
          </p:nvSpPr>
          <p:spPr>
            <a:xfrm>
              <a:off x="3500074" y="3897725"/>
              <a:ext cx="5540" cy="5999"/>
            </a:xfrm>
            <a:custGeom>
              <a:avLst/>
              <a:gdLst>
                <a:gd name="connsiteX0" fmla="*/ 4268 w 5540"/>
                <a:gd name="connsiteY0" fmla="*/ 5810 h 5999"/>
                <a:gd name="connsiteX1" fmla="*/ 458 w 5540"/>
                <a:gd name="connsiteY1" fmla="*/ 4095 h 5999"/>
                <a:gd name="connsiteX2" fmla="*/ 1315 w 5540"/>
                <a:gd name="connsiteY2" fmla="*/ 190 h 5999"/>
                <a:gd name="connsiteX3" fmla="*/ 5125 w 5540"/>
                <a:gd name="connsiteY3" fmla="*/ 1904 h 5999"/>
                <a:gd name="connsiteX4" fmla="*/ 4268 w 5540"/>
                <a:gd name="connsiteY4" fmla="*/ 5810 h 5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0" h="5999">
                  <a:moveTo>
                    <a:pt x="4268" y="5810"/>
                  </a:moveTo>
                  <a:cubicBezTo>
                    <a:pt x="3029" y="6381"/>
                    <a:pt x="1315" y="5619"/>
                    <a:pt x="458" y="4095"/>
                  </a:cubicBezTo>
                  <a:cubicBezTo>
                    <a:pt x="-399" y="2571"/>
                    <a:pt x="-19" y="761"/>
                    <a:pt x="1315" y="190"/>
                  </a:cubicBezTo>
                  <a:cubicBezTo>
                    <a:pt x="2553" y="-382"/>
                    <a:pt x="4268" y="380"/>
                    <a:pt x="5125" y="1904"/>
                  </a:cubicBezTo>
                  <a:cubicBezTo>
                    <a:pt x="5887" y="3428"/>
                    <a:pt x="5601" y="5238"/>
                    <a:pt x="4268" y="5810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1" name="Freeform: Shape 16370">
              <a:extLst>
                <a:ext uri="{FF2B5EF4-FFF2-40B4-BE49-F238E27FC236}">
                  <a16:creationId xmlns:a16="http://schemas.microsoft.com/office/drawing/2014/main" id="{A2A9CD48-A674-63A9-6408-942C3CABE8A1}"/>
                </a:ext>
              </a:extLst>
            </p:cNvPr>
            <p:cNvSpPr/>
            <p:nvPr/>
          </p:nvSpPr>
          <p:spPr>
            <a:xfrm>
              <a:off x="3402234" y="3900106"/>
              <a:ext cx="5810" cy="7524"/>
            </a:xfrm>
            <a:custGeom>
              <a:avLst/>
              <a:gdLst>
                <a:gd name="connsiteX0" fmla="*/ 2857 w 5810"/>
                <a:gd name="connsiteY0" fmla="*/ 7525 h 7524"/>
                <a:gd name="connsiteX1" fmla="*/ 0 w 5810"/>
                <a:gd name="connsiteY1" fmla="*/ 3715 h 7524"/>
                <a:gd name="connsiteX2" fmla="*/ 2953 w 5810"/>
                <a:gd name="connsiteY2" fmla="*/ 0 h 7524"/>
                <a:gd name="connsiteX3" fmla="*/ 5810 w 5810"/>
                <a:gd name="connsiteY3" fmla="*/ 3810 h 7524"/>
                <a:gd name="connsiteX4" fmla="*/ 2857 w 5810"/>
                <a:gd name="connsiteY4" fmla="*/ 7525 h 7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0" h="7524">
                  <a:moveTo>
                    <a:pt x="2857" y="7525"/>
                  </a:moveTo>
                  <a:cubicBezTo>
                    <a:pt x="1238" y="7525"/>
                    <a:pt x="0" y="5810"/>
                    <a:pt x="0" y="3715"/>
                  </a:cubicBezTo>
                  <a:cubicBezTo>
                    <a:pt x="0" y="1619"/>
                    <a:pt x="1333" y="0"/>
                    <a:pt x="2953" y="0"/>
                  </a:cubicBezTo>
                  <a:cubicBezTo>
                    <a:pt x="4572" y="0"/>
                    <a:pt x="5810" y="1714"/>
                    <a:pt x="5810" y="3810"/>
                  </a:cubicBezTo>
                  <a:cubicBezTo>
                    <a:pt x="5810" y="5905"/>
                    <a:pt x="4477" y="7525"/>
                    <a:pt x="2857" y="752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2" name="Freeform: Shape 16371">
              <a:extLst>
                <a:ext uri="{FF2B5EF4-FFF2-40B4-BE49-F238E27FC236}">
                  <a16:creationId xmlns:a16="http://schemas.microsoft.com/office/drawing/2014/main" id="{C3BFEFF2-DD0C-45DB-DCB9-D57422446BB9}"/>
                </a:ext>
              </a:extLst>
            </p:cNvPr>
            <p:cNvSpPr/>
            <p:nvPr/>
          </p:nvSpPr>
          <p:spPr>
            <a:xfrm>
              <a:off x="3370801" y="3895867"/>
              <a:ext cx="199225" cy="135303"/>
            </a:xfrm>
            <a:custGeom>
              <a:avLst/>
              <a:gdLst>
                <a:gd name="connsiteX0" fmla="*/ 90106 w 199225"/>
                <a:gd name="connsiteY0" fmla="*/ 120444 h 135303"/>
                <a:gd name="connsiteX1" fmla="*/ 85630 w 199225"/>
                <a:gd name="connsiteY1" fmla="*/ 122349 h 135303"/>
                <a:gd name="connsiteX2" fmla="*/ 71723 w 199225"/>
                <a:gd name="connsiteY2" fmla="*/ 130446 h 135303"/>
                <a:gd name="connsiteX3" fmla="*/ 69056 w 199225"/>
                <a:gd name="connsiteY3" fmla="*/ 135303 h 135303"/>
                <a:gd name="connsiteX4" fmla="*/ 0 w 199225"/>
                <a:gd name="connsiteY4" fmla="*/ 78249 h 135303"/>
                <a:gd name="connsiteX5" fmla="*/ 32290 w 199225"/>
                <a:gd name="connsiteY5" fmla="*/ 100347 h 135303"/>
                <a:gd name="connsiteX6" fmla="*/ 35052 w 199225"/>
                <a:gd name="connsiteY6" fmla="*/ 100537 h 135303"/>
                <a:gd name="connsiteX7" fmla="*/ 101155 w 199225"/>
                <a:gd name="connsiteY7" fmla="*/ 66152 h 135303"/>
                <a:gd name="connsiteX8" fmla="*/ 123634 w 199225"/>
                <a:gd name="connsiteY8" fmla="*/ 48054 h 135303"/>
                <a:gd name="connsiteX9" fmla="*/ 150019 w 199225"/>
                <a:gd name="connsiteY9" fmla="*/ 17479 h 135303"/>
                <a:gd name="connsiteX10" fmla="*/ 160020 w 199225"/>
                <a:gd name="connsiteY10" fmla="*/ 7287 h 135303"/>
                <a:gd name="connsiteX11" fmla="*/ 177451 w 199225"/>
                <a:gd name="connsiteY11" fmla="*/ 1763 h 135303"/>
                <a:gd name="connsiteX12" fmla="*/ 198406 w 199225"/>
                <a:gd name="connsiteY12" fmla="*/ 29385 h 135303"/>
                <a:gd name="connsiteX13" fmla="*/ 197263 w 199225"/>
                <a:gd name="connsiteY13" fmla="*/ 35767 h 135303"/>
                <a:gd name="connsiteX14" fmla="*/ 90011 w 199225"/>
                <a:gd name="connsiteY14" fmla="*/ 120349 h 13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225" h="135303">
                  <a:moveTo>
                    <a:pt x="90106" y="120444"/>
                  </a:moveTo>
                  <a:cubicBezTo>
                    <a:pt x="88487" y="120730"/>
                    <a:pt x="86963" y="121302"/>
                    <a:pt x="85630" y="122349"/>
                  </a:cubicBezTo>
                  <a:cubicBezTo>
                    <a:pt x="80391" y="124254"/>
                    <a:pt x="75724" y="127017"/>
                    <a:pt x="71723" y="130446"/>
                  </a:cubicBezTo>
                  <a:lnTo>
                    <a:pt x="69056" y="135303"/>
                  </a:lnTo>
                  <a:lnTo>
                    <a:pt x="0" y="78249"/>
                  </a:lnTo>
                  <a:lnTo>
                    <a:pt x="32290" y="100347"/>
                  </a:lnTo>
                  <a:cubicBezTo>
                    <a:pt x="33147" y="100918"/>
                    <a:pt x="34099" y="101013"/>
                    <a:pt x="35052" y="100537"/>
                  </a:cubicBezTo>
                  <a:cubicBezTo>
                    <a:pt x="57912" y="90536"/>
                    <a:pt x="79915" y="79011"/>
                    <a:pt x="101155" y="66152"/>
                  </a:cubicBezTo>
                  <a:cubicBezTo>
                    <a:pt x="108204" y="61866"/>
                    <a:pt x="115729" y="55865"/>
                    <a:pt x="123634" y="48054"/>
                  </a:cubicBezTo>
                  <a:cubicBezTo>
                    <a:pt x="128016" y="43673"/>
                    <a:pt x="136874" y="33481"/>
                    <a:pt x="150019" y="17479"/>
                  </a:cubicBezTo>
                  <a:cubicBezTo>
                    <a:pt x="152971" y="13860"/>
                    <a:pt x="156496" y="10621"/>
                    <a:pt x="160020" y="7287"/>
                  </a:cubicBezTo>
                  <a:cubicBezTo>
                    <a:pt x="164497" y="4049"/>
                    <a:pt x="172402" y="-3381"/>
                    <a:pt x="177451" y="1763"/>
                  </a:cubicBezTo>
                  <a:cubicBezTo>
                    <a:pt x="184594" y="9002"/>
                    <a:pt x="192214" y="19956"/>
                    <a:pt x="198406" y="29385"/>
                  </a:cubicBezTo>
                  <a:cubicBezTo>
                    <a:pt x="199834" y="31481"/>
                    <a:pt x="199358" y="34243"/>
                    <a:pt x="197263" y="35767"/>
                  </a:cubicBezTo>
                  <a:cubicBezTo>
                    <a:pt x="158496" y="67390"/>
                    <a:pt x="171545" y="83487"/>
                    <a:pt x="90011" y="120349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3" name="Freeform: Shape 16372">
              <a:extLst>
                <a:ext uri="{FF2B5EF4-FFF2-40B4-BE49-F238E27FC236}">
                  <a16:creationId xmlns:a16="http://schemas.microsoft.com/office/drawing/2014/main" id="{7A167E26-457D-0470-EFEA-ACAD11DEED38}"/>
                </a:ext>
              </a:extLst>
            </p:cNvPr>
            <p:cNvSpPr/>
            <p:nvPr/>
          </p:nvSpPr>
          <p:spPr>
            <a:xfrm>
              <a:off x="3464622" y="3902767"/>
              <a:ext cx="4953" cy="4901"/>
            </a:xfrm>
            <a:custGeom>
              <a:avLst/>
              <a:gdLst>
                <a:gd name="connsiteX0" fmla="*/ 4953 w 4953"/>
                <a:gd name="connsiteY0" fmla="*/ 1149 h 4901"/>
                <a:gd name="connsiteX1" fmla="*/ 0 w 4953"/>
                <a:gd name="connsiteY1" fmla="*/ 3720 h 4901"/>
                <a:gd name="connsiteX2" fmla="*/ 1619 w 4953"/>
                <a:gd name="connsiteY2" fmla="*/ 672 h 4901"/>
                <a:gd name="connsiteX3" fmla="*/ 4953 w 4953"/>
                <a:gd name="connsiteY3" fmla="*/ 1149 h 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3" h="4901">
                  <a:moveTo>
                    <a:pt x="4953" y="1149"/>
                  </a:moveTo>
                  <a:cubicBezTo>
                    <a:pt x="4953" y="5054"/>
                    <a:pt x="3334" y="5911"/>
                    <a:pt x="0" y="3720"/>
                  </a:cubicBezTo>
                  <a:cubicBezTo>
                    <a:pt x="286" y="2387"/>
                    <a:pt x="857" y="1339"/>
                    <a:pt x="1619" y="672"/>
                  </a:cubicBezTo>
                  <a:cubicBezTo>
                    <a:pt x="2762" y="-375"/>
                    <a:pt x="3810" y="-185"/>
                    <a:pt x="4953" y="1149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4" name="Freeform: Shape 16373">
              <a:extLst>
                <a:ext uri="{FF2B5EF4-FFF2-40B4-BE49-F238E27FC236}">
                  <a16:creationId xmlns:a16="http://schemas.microsoft.com/office/drawing/2014/main" id="{BAF904C3-979D-9A76-19AC-9D76FA70E372}"/>
                </a:ext>
              </a:extLst>
            </p:cNvPr>
            <p:cNvSpPr/>
            <p:nvPr/>
          </p:nvSpPr>
          <p:spPr>
            <a:xfrm>
              <a:off x="3484303" y="3927504"/>
              <a:ext cx="4168" cy="4639"/>
            </a:xfrm>
            <a:custGeom>
              <a:avLst/>
              <a:gdLst>
                <a:gd name="connsiteX0" fmla="*/ 608 w 4168"/>
                <a:gd name="connsiteY0" fmla="*/ 4415 h 4639"/>
                <a:gd name="connsiteX1" fmla="*/ 608 w 4168"/>
                <a:gd name="connsiteY1" fmla="*/ 1367 h 4639"/>
                <a:gd name="connsiteX2" fmla="*/ 3560 w 4168"/>
                <a:gd name="connsiteY2" fmla="*/ 224 h 4639"/>
                <a:gd name="connsiteX3" fmla="*/ 3560 w 4168"/>
                <a:gd name="connsiteY3" fmla="*/ 3272 h 4639"/>
                <a:gd name="connsiteX4" fmla="*/ 608 w 4168"/>
                <a:gd name="connsiteY4" fmla="*/ 4415 h 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" h="4639">
                  <a:moveTo>
                    <a:pt x="608" y="4415"/>
                  </a:moveTo>
                  <a:cubicBezTo>
                    <a:pt x="-154" y="3939"/>
                    <a:pt x="-250" y="2605"/>
                    <a:pt x="608" y="1367"/>
                  </a:cubicBezTo>
                  <a:cubicBezTo>
                    <a:pt x="1370" y="224"/>
                    <a:pt x="2703" y="-347"/>
                    <a:pt x="3560" y="224"/>
                  </a:cubicBezTo>
                  <a:cubicBezTo>
                    <a:pt x="4323" y="700"/>
                    <a:pt x="4418" y="2034"/>
                    <a:pt x="3560" y="3272"/>
                  </a:cubicBezTo>
                  <a:cubicBezTo>
                    <a:pt x="2799" y="4415"/>
                    <a:pt x="1465" y="4987"/>
                    <a:pt x="608" y="4415"/>
                  </a:cubicBezTo>
                  <a:close/>
                </a:path>
              </a:pathLst>
            </a:custGeom>
            <a:solidFill>
              <a:srgbClr val="F1A4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5" name="Freeform: Shape 16374">
              <a:extLst>
                <a:ext uri="{FF2B5EF4-FFF2-40B4-BE49-F238E27FC236}">
                  <a16:creationId xmlns:a16="http://schemas.microsoft.com/office/drawing/2014/main" id="{14B7B3C5-534A-03BA-D4DC-BADF49D8E3B3}"/>
                </a:ext>
              </a:extLst>
            </p:cNvPr>
            <p:cNvSpPr/>
            <p:nvPr/>
          </p:nvSpPr>
          <p:spPr>
            <a:xfrm>
              <a:off x="3375469" y="3928491"/>
              <a:ext cx="5238" cy="7143"/>
            </a:xfrm>
            <a:custGeom>
              <a:avLst/>
              <a:gdLst>
                <a:gd name="connsiteX0" fmla="*/ 2572 w 5238"/>
                <a:gd name="connsiteY0" fmla="*/ 7144 h 7143"/>
                <a:gd name="connsiteX1" fmla="*/ 0 w 5238"/>
                <a:gd name="connsiteY1" fmla="*/ 3524 h 7143"/>
                <a:gd name="connsiteX2" fmla="*/ 2667 w 5238"/>
                <a:gd name="connsiteY2" fmla="*/ 0 h 7143"/>
                <a:gd name="connsiteX3" fmla="*/ 5239 w 5238"/>
                <a:gd name="connsiteY3" fmla="*/ 3620 h 7143"/>
                <a:gd name="connsiteX4" fmla="*/ 2572 w 5238"/>
                <a:gd name="connsiteY4" fmla="*/ 7144 h 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" h="7143">
                  <a:moveTo>
                    <a:pt x="2572" y="7144"/>
                  </a:moveTo>
                  <a:cubicBezTo>
                    <a:pt x="1143" y="7144"/>
                    <a:pt x="0" y="5525"/>
                    <a:pt x="0" y="3524"/>
                  </a:cubicBezTo>
                  <a:cubicBezTo>
                    <a:pt x="0" y="1524"/>
                    <a:pt x="1238" y="0"/>
                    <a:pt x="2667" y="0"/>
                  </a:cubicBezTo>
                  <a:cubicBezTo>
                    <a:pt x="4096" y="0"/>
                    <a:pt x="5239" y="1619"/>
                    <a:pt x="5239" y="3620"/>
                  </a:cubicBezTo>
                  <a:cubicBezTo>
                    <a:pt x="5239" y="5620"/>
                    <a:pt x="4000" y="7144"/>
                    <a:pt x="2572" y="7144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6" name="Freeform: Shape 16375">
              <a:extLst>
                <a:ext uri="{FF2B5EF4-FFF2-40B4-BE49-F238E27FC236}">
                  <a16:creationId xmlns:a16="http://schemas.microsoft.com/office/drawing/2014/main" id="{56E9820D-B1EC-6B9D-E343-9ACC0F476235}"/>
                </a:ext>
              </a:extLst>
            </p:cNvPr>
            <p:cNvSpPr/>
            <p:nvPr/>
          </p:nvSpPr>
          <p:spPr>
            <a:xfrm>
              <a:off x="3452675" y="3933909"/>
              <a:ext cx="6939" cy="4879"/>
            </a:xfrm>
            <a:custGeom>
              <a:avLst/>
              <a:gdLst>
                <a:gd name="connsiteX0" fmla="*/ 6899 w 6939"/>
                <a:gd name="connsiteY0" fmla="*/ 1630 h 4879"/>
                <a:gd name="connsiteX1" fmla="*/ 4042 w 6939"/>
                <a:gd name="connsiteY1" fmla="*/ 4774 h 4879"/>
                <a:gd name="connsiteX2" fmla="*/ 41 w 6939"/>
                <a:gd name="connsiteY2" fmla="*/ 3154 h 4879"/>
                <a:gd name="connsiteX3" fmla="*/ 2899 w 6939"/>
                <a:gd name="connsiteY3" fmla="*/ 106 h 4879"/>
                <a:gd name="connsiteX4" fmla="*/ 6899 w 6939"/>
                <a:gd name="connsiteY4" fmla="*/ 1726 h 4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9" h="4879">
                  <a:moveTo>
                    <a:pt x="6899" y="1630"/>
                  </a:moveTo>
                  <a:cubicBezTo>
                    <a:pt x="7185" y="2964"/>
                    <a:pt x="5946" y="4297"/>
                    <a:pt x="4042" y="4774"/>
                  </a:cubicBezTo>
                  <a:cubicBezTo>
                    <a:pt x="2136" y="5155"/>
                    <a:pt x="327" y="4488"/>
                    <a:pt x="41" y="3154"/>
                  </a:cubicBezTo>
                  <a:cubicBezTo>
                    <a:pt x="-245" y="1916"/>
                    <a:pt x="993" y="487"/>
                    <a:pt x="2899" y="106"/>
                  </a:cubicBezTo>
                  <a:cubicBezTo>
                    <a:pt x="4803" y="-275"/>
                    <a:pt x="6613" y="392"/>
                    <a:pt x="6899" y="1726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7" name="Freeform: Shape 16376">
              <a:extLst>
                <a:ext uri="{FF2B5EF4-FFF2-40B4-BE49-F238E27FC236}">
                  <a16:creationId xmlns:a16="http://schemas.microsoft.com/office/drawing/2014/main" id="{6BE36261-FD2C-5929-93ED-2B0010365FE6}"/>
                </a:ext>
              </a:extLst>
            </p:cNvPr>
            <p:cNvSpPr/>
            <p:nvPr/>
          </p:nvSpPr>
          <p:spPr>
            <a:xfrm>
              <a:off x="3348583" y="4003458"/>
              <a:ext cx="157801" cy="92672"/>
            </a:xfrm>
            <a:custGeom>
              <a:avLst/>
              <a:gdLst>
                <a:gd name="connsiteX0" fmla="*/ 157759 w 157801"/>
                <a:gd name="connsiteY0" fmla="*/ 91625 h 92672"/>
                <a:gd name="connsiteX1" fmla="*/ 157759 w 157801"/>
                <a:gd name="connsiteY1" fmla="*/ 91720 h 92672"/>
                <a:gd name="connsiteX2" fmla="*/ 157759 w 157801"/>
                <a:gd name="connsiteY2" fmla="*/ 92387 h 92672"/>
                <a:gd name="connsiteX3" fmla="*/ 157378 w 157801"/>
                <a:gd name="connsiteY3" fmla="*/ 92673 h 92672"/>
                <a:gd name="connsiteX4" fmla="*/ 139281 w 157801"/>
                <a:gd name="connsiteY4" fmla="*/ 89149 h 92672"/>
                <a:gd name="connsiteX5" fmla="*/ 70320 w 157801"/>
                <a:gd name="connsiteY5" fmla="*/ 60097 h 92672"/>
                <a:gd name="connsiteX6" fmla="*/ 42793 w 157801"/>
                <a:gd name="connsiteY6" fmla="*/ 41333 h 92672"/>
                <a:gd name="connsiteX7" fmla="*/ 14884 w 157801"/>
                <a:gd name="connsiteY7" fmla="*/ 21521 h 92672"/>
                <a:gd name="connsiteX8" fmla="*/ 311 w 157801"/>
                <a:gd name="connsiteY8" fmla="*/ 1423 h 92672"/>
                <a:gd name="connsiteX9" fmla="*/ 3835 w 157801"/>
                <a:gd name="connsiteY9" fmla="*/ 566 h 92672"/>
                <a:gd name="connsiteX10" fmla="*/ 13741 w 157801"/>
                <a:gd name="connsiteY10" fmla="*/ 10091 h 92672"/>
                <a:gd name="connsiteX11" fmla="*/ 47650 w 157801"/>
                <a:gd name="connsiteY11" fmla="*/ 36190 h 92672"/>
                <a:gd name="connsiteX12" fmla="*/ 82131 w 157801"/>
                <a:gd name="connsiteY12" fmla="*/ 60764 h 92672"/>
                <a:gd name="connsiteX13" fmla="*/ 157664 w 157801"/>
                <a:gd name="connsiteY13" fmla="*/ 91625 h 92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801" h="92672">
                  <a:moveTo>
                    <a:pt x="157759" y="91625"/>
                  </a:moveTo>
                  <a:cubicBezTo>
                    <a:pt x="157759" y="91625"/>
                    <a:pt x="157855" y="91625"/>
                    <a:pt x="157759" y="91720"/>
                  </a:cubicBezTo>
                  <a:lnTo>
                    <a:pt x="157759" y="92387"/>
                  </a:lnTo>
                  <a:cubicBezTo>
                    <a:pt x="157759" y="92387"/>
                    <a:pt x="157569" y="92673"/>
                    <a:pt x="157378" y="92673"/>
                  </a:cubicBezTo>
                  <a:cubicBezTo>
                    <a:pt x="150616" y="91720"/>
                    <a:pt x="144520" y="90577"/>
                    <a:pt x="139281" y="89149"/>
                  </a:cubicBezTo>
                  <a:cubicBezTo>
                    <a:pt x="114611" y="82576"/>
                    <a:pt x="91656" y="72861"/>
                    <a:pt x="70320" y="60097"/>
                  </a:cubicBezTo>
                  <a:cubicBezTo>
                    <a:pt x="62700" y="55525"/>
                    <a:pt x="53461" y="49239"/>
                    <a:pt x="42793" y="41333"/>
                  </a:cubicBezTo>
                  <a:cubicBezTo>
                    <a:pt x="28600" y="30856"/>
                    <a:pt x="19266" y="24188"/>
                    <a:pt x="14884" y="21521"/>
                  </a:cubicBezTo>
                  <a:cubicBezTo>
                    <a:pt x="8884" y="17806"/>
                    <a:pt x="-1975" y="8853"/>
                    <a:pt x="311" y="1423"/>
                  </a:cubicBezTo>
                  <a:cubicBezTo>
                    <a:pt x="788" y="-5"/>
                    <a:pt x="2692" y="-482"/>
                    <a:pt x="3835" y="566"/>
                  </a:cubicBezTo>
                  <a:cubicBezTo>
                    <a:pt x="6502" y="3233"/>
                    <a:pt x="10027" y="7329"/>
                    <a:pt x="13741" y="10091"/>
                  </a:cubicBezTo>
                  <a:cubicBezTo>
                    <a:pt x="26791" y="19711"/>
                    <a:pt x="38125" y="28474"/>
                    <a:pt x="47650" y="36190"/>
                  </a:cubicBezTo>
                  <a:cubicBezTo>
                    <a:pt x="60224" y="46286"/>
                    <a:pt x="71653" y="54478"/>
                    <a:pt x="82131" y="60764"/>
                  </a:cubicBezTo>
                  <a:cubicBezTo>
                    <a:pt x="105848" y="75052"/>
                    <a:pt x="130994" y="85339"/>
                    <a:pt x="157664" y="9162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8" name="Freeform: Shape 16377">
              <a:extLst>
                <a:ext uri="{FF2B5EF4-FFF2-40B4-BE49-F238E27FC236}">
                  <a16:creationId xmlns:a16="http://schemas.microsoft.com/office/drawing/2014/main" id="{E2540E81-5F53-4EAF-6238-3B9BA5AA911F}"/>
                </a:ext>
              </a:extLst>
            </p:cNvPr>
            <p:cNvSpPr/>
            <p:nvPr/>
          </p:nvSpPr>
          <p:spPr>
            <a:xfrm>
              <a:off x="3435095" y="4002404"/>
              <a:ext cx="90965" cy="67246"/>
            </a:xfrm>
            <a:custGeom>
              <a:avLst/>
              <a:gdLst>
                <a:gd name="connsiteX0" fmla="*/ 56674 w 90965"/>
                <a:gd name="connsiteY0" fmla="*/ 0 h 67246"/>
                <a:gd name="connsiteX1" fmla="*/ 70866 w 90965"/>
                <a:gd name="connsiteY1" fmla="*/ 43625 h 67246"/>
                <a:gd name="connsiteX2" fmla="*/ 89154 w 90965"/>
                <a:gd name="connsiteY2" fmla="*/ 61246 h 67246"/>
                <a:gd name="connsiteX3" fmla="*/ 90297 w 90965"/>
                <a:gd name="connsiteY3" fmla="*/ 67246 h 67246"/>
                <a:gd name="connsiteX4" fmla="*/ 39909 w 90965"/>
                <a:gd name="connsiteY4" fmla="*/ 48958 h 67246"/>
                <a:gd name="connsiteX5" fmla="*/ 0 w 90965"/>
                <a:gd name="connsiteY5" fmla="*/ 27051 h 67246"/>
                <a:gd name="connsiteX6" fmla="*/ 56674 w 90965"/>
                <a:gd name="connsiteY6" fmla="*/ 95 h 6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965" h="67246">
                  <a:moveTo>
                    <a:pt x="56674" y="0"/>
                  </a:moveTo>
                  <a:cubicBezTo>
                    <a:pt x="55531" y="15431"/>
                    <a:pt x="60198" y="31528"/>
                    <a:pt x="70866" y="43625"/>
                  </a:cubicBezTo>
                  <a:cubicBezTo>
                    <a:pt x="73819" y="46958"/>
                    <a:pt x="79915" y="52864"/>
                    <a:pt x="89154" y="61246"/>
                  </a:cubicBezTo>
                  <a:cubicBezTo>
                    <a:pt x="91154" y="62960"/>
                    <a:pt x="91440" y="65056"/>
                    <a:pt x="90297" y="67246"/>
                  </a:cubicBezTo>
                  <a:cubicBezTo>
                    <a:pt x="73914" y="63913"/>
                    <a:pt x="57150" y="57817"/>
                    <a:pt x="39909" y="48958"/>
                  </a:cubicBezTo>
                  <a:cubicBezTo>
                    <a:pt x="24574" y="41053"/>
                    <a:pt x="5905" y="30671"/>
                    <a:pt x="0" y="27051"/>
                  </a:cubicBezTo>
                  <a:cubicBezTo>
                    <a:pt x="4763" y="18383"/>
                    <a:pt x="48006" y="4667"/>
                    <a:pt x="56674" y="95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79" name="Freeform: Shape 16378">
              <a:extLst>
                <a:ext uri="{FF2B5EF4-FFF2-40B4-BE49-F238E27FC236}">
                  <a16:creationId xmlns:a16="http://schemas.microsoft.com/office/drawing/2014/main" id="{DB76BB5A-091A-9131-6EF8-AE461EAF3C42}"/>
                </a:ext>
              </a:extLst>
            </p:cNvPr>
            <p:cNvSpPr/>
            <p:nvPr/>
          </p:nvSpPr>
          <p:spPr>
            <a:xfrm>
              <a:off x="3459765" y="4019073"/>
              <a:ext cx="4476" cy="2222"/>
            </a:xfrm>
            <a:custGeom>
              <a:avLst/>
              <a:gdLst>
                <a:gd name="connsiteX0" fmla="*/ 4477 w 4476"/>
                <a:gd name="connsiteY0" fmla="*/ 95 h 2222"/>
                <a:gd name="connsiteX1" fmla="*/ 0 w 4476"/>
                <a:gd name="connsiteY1" fmla="*/ 2191 h 2222"/>
                <a:gd name="connsiteX2" fmla="*/ 0 w 4476"/>
                <a:gd name="connsiteY2" fmla="*/ 1905 h 2222"/>
                <a:gd name="connsiteX3" fmla="*/ 4477 w 4476"/>
                <a:gd name="connsiteY3" fmla="*/ 0 h 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6" h="2222">
                  <a:moveTo>
                    <a:pt x="4477" y="95"/>
                  </a:moveTo>
                  <a:cubicBezTo>
                    <a:pt x="3143" y="1715"/>
                    <a:pt x="1619" y="2381"/>
                    <a:pt x="0" y="2191"/>
                  </a:cubicBezTo>
                  <a:cubicBezTo>
                    <a:pt x="0" y="2191"/>
                    <a:pt x="0" y="2000"/>
                    <a:pt x="0" y="1905"/>
                  </a:cubicBezTo>
                  <a:cubicBezTo>
                    <a:pt x="1333" y="953"/>
                    <a:pt x="2857" y="286"/>
                    <a:pt x="4477" y="0"/>
                  </a:cubicBezTo>
                  <a:close/>
                </a:path>
              </a:pathLst>
            </a:custGeom>
            <a:solidFill>
              <a:srgbClr val="33454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0" name="Freeform: Shape 16379">
              <a:extLst>
                <a:ext uri="{FF2B5EF4-FFF2-40B4-BE49-F238E27FC236}">
                  <a16:creationId xmlns:a16="http://schemas.microsoft.com/office/drawing/2014/main" id="{72F8FBFE-FF3C-6144-E790-52E46C826DF5}"/>
                </a:ext>
              </a:extLst>
            </p:cNvPr>
            <p:cNvSpPr/>
            <p:nvPr/>
          </p:nvSpPr>
          <p:spPr>
            <a:xfrm>
              <a:off x="4803120" y="4028710"/>
              <a:ext cx="10242" cy="17064"/>
            </a:xfrm>
            <a:custGeom>
              <a:avLst/>
              <a:gdLst>
                <a:gd name="connsiteX0" fmla="*/ 10243 w 10242"/>
                <a:gd name="connsiteY0" fmla="*/ 16462 h 17064"/>
                <a:gd name="connsiteX1" fmla="*/ 9385 w 10242"/>
                <a:gd name="connsiteY1" fmla="*/ 17034 h 17064"/>
                <a:gd name="connsiteX2" fmla="*/ 813 w 10242"/>
                <a:gd name="connsiteY2" fmla="*/ 8747 h 17064"/>
                <a:gd name="connsiteX3" fmla="*/ 1289 w 10242"/>
                <a:gd name="connsiteY3" fmla="*/ 2746 h 17064"/>
                <a:gd name="connsiteX4" fmla="*/ 2432 w 10242"/>
                <a:gd name="connsiteY4" fmla="*/ 1317 h 17064"/>
                <a:gd name="connsiteX5" fmla="*/ 6337 w 10242"/>
                <a:gd name="connsiteY5" fmla="*/ 1698 h 17064"/>
                <a:gd name="connsiteX6" fmla="*/ 10147 w 10242"/>
                <a:gd name="connsiteY6" fmla="*/ 16462 h 1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2" h="17064">
                  <a:moveTo>
                    <a:pt x="10243" y="16462"/>
                  </a:moveTo>
                  <a:cubicBezTo>
                    <a:pt x="10243" y="16462"/>
                    <a:pt x="9766" y="17224"/>
                    <a:pt x="9385" y="17034"/>
                  </a:cubicBezTo>
                  <a:cubicBezTo>
                    <a:pt x="5670" y="14938"/>
                    <a:pt x="2813" y="12176"/>
                    <a:pt x="813" y="8747"/>
                  </a:cubicBezTo>
                  <a:cubicBezTo>
                    <a:pt x="-425" y="6651"/>
                    <a:pt x="-235" y="4651"/>
                    <a:pt x="1289" y="2746"/>
                  </a:cubicBezTo>
                  <a:lnTo>
                    <a:pt x="2432" y="1317"/>
                  </a:lnTo>
                  <a:cubicBezTo>
                    <a:pt x="3956" y="-588"/>
                    <a:pt x="5290" y="-397"/>
                    <a:pt x="6337" y="1698"/>
                  </a:cubicBezTo>
                  <a:cubicBezTo>
                    <a:pt x="7480" y="3984"/>
                    <a:pt x="8814" y="8842"/>
                    <a:pt x="10147" y="1646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1" name="Freeform: Shape 16380">
              <a:extLst>
                <a:ext uri="{FF2B5EF4-FFF2-40B4-BE49-F238E27FC236}">
                  <a16:creationId xmlns:a16="http://schemas.microsoft.com/office/drawing/2014/main" id="{FE78179A-2403-E9BC-549A-D312CD1F8A7C}"/>
                </a:ext>
              </a:extLst>
            </p:cNvPr>
            <p:cNvSpPr/>
            <p:nvPr/>
          </p:nvSpPr>
          <p:spPr>
            <a:xfrm>
              <a:off x="3877173" y="4039979"/>
              <a:ext cx="128014" cy="50560"/>
            </a:xfrm>
            <a:custGeom>
              <a:avLst/>
              <a:gdLst>
                <a:gd name="connsiteX0" fmla="*/ 60271 w 128014"/>
                <a:gd name="connsiteY0" fmla="*/ 5954 h 50560"/>
                <a:gd name="connsiteX1" fmla="*/ 111801 w 128014"/>
                <a:gd name="connsiteY1" fmla="*/ 6907 h 50560"/>
                <a:gd name="connsiteX2" fmla="*/ 122659 w 128014"/>
                <a:gd name="connsiteY2" fmla="*/ 9955 h 50560"/>
                <a:gd name="connsiteX3" fmla="*/ 127993 w 128014"/>
                <a:gd name="connsiteY3" fmla="*/ 18051 h 50560"/>
                <a:gd name="connsiteX4" fmla="*/ 122850 w 128014"/>
                <a:gd name="connsiteY4" fmla="*/ 45007 h 50560"/>
                <a:gd name="connsiteX5" fmla="*/ 120659 w 128014"/>
                <a:gd name="connsiteY5" fmla="*/ 46817 h 50560"/>
                <a:gd name="connsiteX6" fmla="*/ 30933 w 128014"/>
                <a:gd name="connsiteY6" fmla="*/ 48341 h 50560"/>
                <a:gd name="connsiteX7" fmla="*/ 8931 w 128014"/>
                <a:gd name="connsiteY7" fmla="*/ 47769 h 50560"/>
                <a:gd name="connsiteX8" fmla="*/ 6454 w 128014"/>
                <a:gd name="connsiteY8" fmla="*/ 47007 h 50560"/>
                <a:gd name="connsiteX9" fmla="*/ 1406 w 128014"/>
                <a:gd name="connsiteY9" fmla="*/ 38435 h 50560"/>
                <a:gd name="connsiteX10" fmla="*/ 14455 w 128014"/>
                <a:gd name="connsiteY10" fmla="*/ 716 h 50560"/>
                <a:gd name="connsiteX11" fmla="*/ 35410 w 128014"/>
                <a:gd name="connsiteY11" fmla="*/ 1763 h 50560"/>
                <a:gd name="connsiteX12" fmla="*/ 60271 w 128014"/>
                <a:gd name="connsiteY12" fmla="*/ 6050 h 50560"/>
                <a:gd name="connsiteX13" fmla="*/ 60271 w 128014"/>
                <a:gd name="connsiteY13" fmla="*/ 6050 h 50560"/>
                <a:gd name="connsiteX14" fmla="*/ 118754 w 128014"/>
                <a:gd name="connsiteY14" fmla="*/ 44626 h 50560"/>
                <a:gd name="connsiteX15" fmla="*/ 120564 w 128014"/>
                <a:gd name="connsiteY15" fmla="*/ 43292 h 50560"/>
                <a:gd name="connsiteX16" fmla="*/ 125803 w 128014"/>
                <a:gd name="connsiteY16" fmla="*/ 19385 h 50560"/>
                <a:gd name="connsiteX17" fmla="*/ 105800 w 128014"/>
                <a:gd name="connsiteY17" fmla="*/ 9860 h 50560"/>
                <a:gd name="connsiteX18" fmla="*/ 53127 w 128014"/>
                <a:gd name="connsiteY18" fmla="*/ 9288 h 50560"/>
                <a:gd name="connsiteX19" fmla="*/ 25219 w 128014"/>
                <a:gd name="connsiteY19" fmla="*/ 4811 h 50560"/>
                <a:gd name="connsiteX20" fmla="*/ 7026 w 128014"/>
                <a:gd name="connsiteY20" fmla="*/ 15479 h 50560"/>
                <a:gd name="connsiteX21" fmla="*/ 7597 w 128014"/>
                <a:gd name="connsiteY21" fmla="*/ 38625 h 50560"/>
                <a:gd name="connsiteX22" fmla="*/ 12074 w 128014"/>
                <a:gd name="connsiteY22" fmla="*/ 41864 h 50560"/>
                <a:gd name="connsiteX23" fmla="*/ 55127 w 128014"/>
                <a:gd name="connsiteY23" fmla="*/ 45769 h 50560"/>
                <a:gd name="connsiteX24" fmla="*/ 82940 w 128014"/>
                <a:gd name="connsiteY24" fmla="*/ 45769 h 50560"/>
                <a:gd name="connsiteX25" fmla="*/ 118754 w 128014"/>
                <a:gd name="connsiteY25" fmla="*/ 44531 h 5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8014" h="50560">
                  <a:moveTo>
                    <a:pt x="60271" y="5954"/>
                  </a:moveTo>
                  <a:cubicBezTo>
                    <a:pt x="64842" y="6335"/>
                    <a:pt x="82083" y="6716"/>
                    <a:pt x="111801" y="6907"/>
                  </a:cubicBezTo>
                  <a:cubicBezTo>
                    <a:pt x="114944" y="6907"/>
                    <a:pt x="118564" y="7955"/>
                    <a:pt x="122659" y="9955"/>
                  </a:cubicBezTo>
                  <a:cubicBezTo>
                    <a:pt x="125707" y="11479"/>
                    <a:pt x="128279" y="15098"/>
                    <a:pt x="127993" y="18051"/>
                  </a:cubicBezTo>
                  <a:cubicBezTo>
                    <a:pt x="127136" y="26814"/>
                    <a:pt x="125422" y="35768"/>
                    <a:pt x="122850" y="45007"/>
                  </a:cubicBezTo>
                  <a:cubicBezTo>
                    <a:pt x="122564" y="45959"/>
                    <a:pt x="121707" y="46721"/>
                    <a:pt x="120659" y="46817"/>
                  </a:cubicBezTo>
                  <a:cubicBezTo>
                    <a:pt x="89798" y="51198"/>
                    <a:pt x="59889" y="51770"/>
                    <a:pt x="30933" y="48341"/>
                  </a:cubicBezTo>
                  <a:cubicBezTo>
                    <a:pt x="23028" y="47388"/>
                    <a:pt x="15027" y="47674"/>
                    <a:pt x="8931" y="47769"/>
                  </a:cubicBezTo>
                  <a:cubicBezTo>
                    <a:pt x="7978" y="47769"/>
                    <a:pt x="7121" y="47483"/>
                    <a:pt x="6454" y="47007"/>
                  </a:cubicBezTo>
                  <a:cubicBezTo>
                    <a:pt x="3882" y="45102"/>
                    <a:pt x="2168" y="42245"/>
                    <a:pt x="1406" y="38435"/>
                  </a:cubicBezTo>
                  <a:cubicBezTo>
                    <a:pt x="-1356" y="25195"/>
                    <a:pt x="-1452" y="5383"/>
                    <a:pt x="14455" y="716"/>
                  </a:cubicBezTo>
                  <a:cubicBezTo>
                    <a:pt x="18551" y="-523"/>
                    <a:pt x="25599" y="-142"/>
                    <a:pt x="35410" y="1763"/>
                  </a:cubicBezTo>
                  <a:cubicBezTo>
                    <a:pt x="48269" y="4335"/>
                    <a:pt x="56556" y="5764"/>
                    <a:pt x="60271" y="6050"/>
                  </a:cubicBezTo>
                  <a:lnTo>
                    <a:pt x="60271" y="6050"/>
                  </a:lnTo>
                  <a:close/>
                  <a:moveTo>
                    <a:pt x="118754" y="44626"/>
                  </a:moveTo>
                  <a:cubicBezTo>
                    <a:pt x="119611" y="44626"/>
                    <a:pt x="120373" y="44054"/>
                    <a:pt x="120564" y="43292"/>
                  </a:cubicBezTo>
                  <a:cubicBezTo>
                    <a:pt x="123231" y="33863"/>
                    <a:pt x="125040" y="25862"/>
                    <a:pt x="125803" y="19385"/>
                  </a:cubicBezTo>
                  <a:cubicBezTo>
                    <a:pt x="126850" y="10336"/>
                    <a:pt x="112467" y="9669"/>
                    <a:pt x="105800" y="9860"/>
                  </a:cubicBezTo>
                  <a:cubicBezTo>
                    <a:pt x="83702" y="10622"/>
                    <a:pt x="66081" y="10431"/>
                    <a:pt x="53127" y="9288"/>
                  </a:cubicBezTo>
                  <a:cubicBezTo>
                    <a:pt x="43983" y="8526"/>
                    <a:pt x="34077" y="6716"/>
                    <a:pt x="25219" y="4811"/>
                  </a:cubicBezTo>
                  <a:cubicBezTo>
                    <a:pt x="15884" y="2906"/>
                    <a:pt x="9216" y="6145"/>
                    <a:pt x="7026" y="15479"/>
                  </a:cubicBezTo>
                  <a:cubicBezTo>
                    <a:pt x="5025" y="23576"/>
                    <a:pt x="5216" y="31291"/>
                    <a:pt x="7597" y="38625"/>
                  </a:cubicBezTo>
                  <a:cubicBezTo>
                    <a:pt x="8169" y="40530"/>
                    <a:pt x="10074" y="41864"/>
                    <a:pt x="12074" y="41864"/>
                  </a:cubicBezTo>
                  <a:cubicBezTo>
                    <a:pt x="27123" y="42149"/>
                    <a:pt x="40744" y="44340"/>
                    <a:pt x="55127" y="45769"/>
                  </a:cubicBezTo>
                  <a:cubicBezTo>
                    <a:pt x="61699" y="46436"/>
                    <a:pt x="70939" y="46436"/>
                    <a:pt x="82940" y="45769"/>
                  </a:cubicBezTo>
                  <a:cubicBezTo>
                    <a:pt x="99037" y="44912"/>
                    <a:pt x="110944" y="44531"/>
                    <a:pt x="118754" y="44531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2" name="Freeform: Shape 16381">
              <a:extLst>
                <a:ext uri="{FF2B5EF4-FFF2-40B4-BE49-F238E27FC236}">
                  <a16:creationId xmlns:a16="http://schemas.microsoft.com/office/drawing/2014/main" id="{BA4B9AD6-8D8F-0C00-7C55-017E66B5DD46}"/>
                </a:ext>
              </a:extLst>
            </p:cNvPr>
            <p:cNvSpPr/>
            <p:nvPr/>
          </p:nvSpPr>
          <p:spPr>
            <a:xfrm>
              <a:off x="4103107" y="4057894"/>
              <a:ext cx="16495" cy="22254"/>
            </a:xfrm>
            <a:custGeom>
              <a:avLst/>
              <a:gdLst>
                <a:gd name="connsiteX0" fmla="*/ 16455 w 16495"/>
                <a:gd name="connsiteY0" fmla="*/ 18234 h 22254"/>
                <a:gd name="connsiteX1" fmla="*/ 13597 w 16495"/>
                <a:gd name="connsiteY1" fmla="*/ 21949 h 22254"/>
                <a:gd name="connsiteX2" fmla="*/ 12549 w 16495"/>
                <a:gd name="connsiteY2" fmla="*/ 22139 h 22254"/>
                <a:gd name="connsiteX3" fmla="*/ 167 w 16495"/>
                <a:gd name="connsiteY3" fmla="*/ 13090 h 22254"/>
                <a:gd name="connsiteX4" fmla="*/ 167 w 16495"/>
                <a:gd name="connsiteY4" fmla="*/ 12424 h 22254"/>
                <a:gd name="connsiteX5" fmla="*/ 8930 w 16495"/>
                <a:gd name="connsiteY5" fmla="*/ 232 h 22254"/>
                <a:gd name="connsiteX6" fmla="*/ 9978 w 16495"/>
                <a:gd name="connsiteY6" fmla="*/ 41 h 22254"/>
                <a:gd name="connsiteX7" fmla="*/ 13883 w 16495"/>
                <a:gd name="connsiteY7" fmla="*/ 2708 h 22254"/>
                <a:gd name="connsiteX8" fmla="*/ 16455 w 16495"/>
                <a:gd name="connsiteY8" fmla="*/ 18139 h 22254"/>
                <a:gd name="connsiteX9" fmla="*/ 16455 w 16495"/>
                <a:gd name="connsiteY9" fmla="*/ 18139 h 22254"/>
                <a:gd name="connsiteX10" fmla="*/ 9501 w 16495"/>
                <a:gd name="connsiteY10" fmla="*/ 9280 h 22254"/>
                <a:gd name="connsiteX11" fmla="*/ 10835 w 16495"/>
                <a:gd name="connsiteY11" fmla="*/ 6423 h 22254"/>
                <a:gd name="connsiteX12" fmla="*/ 10549 w 16495"/>
                <a:gd name="connsiteY12" fmla="*/ 5851 h 22254"/>
                <a:gd name="connsiteX13" fmla="*/ 9882 w 16495"/>
                <a:gd name="connsiteY13" fmla="*/ 5470 h 22254"/>
                <a:gd name="connsiteX14" fmla="*/ 8358 w 16495"/>
                <a:gd name="connsiteY14" fmla="*/ 6042 h 22254"/>
                <a:gd name="connsiteX15" fmla="*/ 6739 w 16495"/>
                <a:gd name="connsiteY15" fmla="*/ 13757 h 22254"/>
                <a:gd name="connsiteX16" fmla="*/ 6930 w 16495"/>
                <a:gd name="connsiteY16" fmla="*/ 14519 h 22254"/>
                <a:gd name="connsiteX17" fmla="*/ 7787 w 16495"/>
                <a:gd name="connsiteY17" fmla="*/ 14995 h 22254"/>
                <a:gd name="connsiteX18" fmla="*/ 9311 w 16495"/>
                <a:gd name="connsiteY18" fmla="*/ 14233 h 22254"/>
                <a:gd name="connsiteX19" fmla="*/ 8930 w 16495"/>
                <a:gd name="connsiteY19" fmla="*/ 11471 h 22254"/>
                <a:gd name="connsiteX20" fmla="*/ 9597 w 16495"/>
                <a:gd name="connsiteY20" fmla="*/ 9280 h 2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495" h="22254">
                  <a:moveTo>
                    <a:pt x="16455" y="18234"/>
                  </a:moveTo>
                  <a:cubicBezTo>
                    <a:pt x="16740" y="20044"/>
                    <a:pt x="15502" y="21663"/>
                    <a:pt x="13597" y="21949"/>
                  </a:cubicBezTo>
                  <a:lnTo>
                    <a:pt x="12549" y="22139"/>
                  </a:lnTo>
                  <a:cubicBezTo>
                    <a:pt x="6644" y="22996"/>
                    <a:pt x="1120" y="18996"/>
                    <a:pt x="167" y="13090"/>
                  </a:cubicBezTo>
                  <a:lnTo>
                    <a:pt x="167" y="12424"/>
                  </a:lnTo>
                  <a:cubicBezTo>
                    <a:pt x="-881" y="6613"/>
                    <a:pt x="3120" y="1089"/>
                    <a:pt x="8930" y="232"/>
                  </a:cubicBezTo>
                  <a:lnTo>
                    <a:pt x="9978" y="41"/>
                  </a:lnTo>
                  <a:cubicBezTo>
                    <a:pt x="11787" y="-245"/>
                    <a:pt x="13597" y="994"/>
                    <a:pt x="13883" y="2708"/>
                  </a:cubicBezTo>
                  <a:lnTo>
                    <a:pt x="16455" y="18139"/>
                  </a:lnTo>
                  <a:lnTo>
                    <a:pt x="16455" y="18139"/>
                  </a:lnTo>
                  <a:close/>
                  <a:moveTo>
                    <a:pt x="9501" y="9280"/>
                  </a:moveTo>
                  <a:cubicBezTo>
                    <a:pt x="10263" y="8709"/>
                    <a:pt x="10645" y="7756"/>
                    <a:pt x="10835" y="6423"/>
                  </a:cubicBezTo>
                  <a:cubicBezTo>
                    <a:pt x="10835" y="6137"/>
                    <a:pt x="10835" y="5947"/>
                    <a:pt x="10549" y="5851"/>
                  </a:cubicBezTo>
                  <a:lnTo>
                    <a:pt x="9882" y="5470"/>
                  </a:lnTo>
                  <a:cubicBezTo>
                    <a:pt x="9120" y="4994"/>
                    <a:pt x="8644" y="5280"/>
                    <a:pt x="8358" y="6042"/>
                  </a:cubicBezTo>
                  <a:cubicBezTo>
                    <a:pt x="7977" y="7471"/>
                    <a:pt x="7406" y="10042"/>
                    <a:pt x="6739" y="13757"/>
                  </a:cubicBezTo>
                  <a:cubicBezTo>
                    <a:pt x="6739" y="14043"/>
                    <a:pt x="6739" y="14329"/>
                    <a:pt x="6930" y="14519"/>
                  </a:cubicBezTo>
                  <a:cubicBezTo>
                    <a:pt x="6930" y="14519"/>
                    <a:pt x="7311" y="14805"/>
                    <a:pt x="7787" y="14995"/>
                  </a:cubicBezTo>
                  <a:cubicBezTo>
                    <a:pt x="8263" y="15186"/>
                    <a:pt x="8930" y="14900"/>
                    <a:pt x="9311" y="14233"/>
                  </a:cubicBezTo>
                  <a:cubicBezTo>
                    <a:pt x="9597" y="13757"/>
                    <a:pt x="9406" y="12900"/>
                    <a:pt x="8930" y="11471"/>
                  </a:cubicBezTo>
                  <a:cubicBezTo>
                    <a:pt x="8644" y="10614"/>
                    <a:pt x="8930" y="9852"/>
                    <a:pt x="9597" y="9280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3" name="Freeform: Shape 16382">
              <a:extLst>
                <a:ext uri="{FF2B5EF4-FFF2-40B4-BE49-F238E27FC236}">
                  <a16:creationId xmlns:a16="http://schemas.microsoft.com/office/drawing/2014/main" id="{D48805ED-C582-EC92-67CC-88C32AB038E6}"/>
                </a:ext>
              </a:extLst>
            </p:cNvPr>
            <p:cNvSpPr/>
            <p:nvPr/>
          </p:nvSpPr>
          <p:spPr>
            <a:xfrm>
              <a:off x="4109751" y="4063014"/>
              <a:ext cx="4110" cy="9838"/>
            </a:xfrm>
            <a:custGeom>
              <a:avLst/>
              <a:gdLst>
                <a:gd name="connsiteX0" fmla="*/ 2191 w 4110"/>
                <a:gd name="connsiteY0" fmla="*/ 6256 h 9838"/>
                <a:gd name="connsiteX1" fmla="*/ 2572 w 4110"/>
                <a:gd name="connsiteY1" fmla="*/ 9018 h 9838"/>
                <a:gd name="connsiteX2" fmla="*/ 1048 w 4110"/>
                <a:gd name="connsiteY2" fmla="*/ 9780 h 9838"/>
                <a:gd name="connsiteX3" fmla="*/ 190 w 4110"/>
                <a:gd name="connsiteY3" fmla="*/ 9304 h 9838"/>
                <a:gd name="connsiteX4" fmla="*/ 0 w 4110"/>
                <a:gd name="connsiteY4" fmla="*/ 8542 h 9838"/>
                <a:gd name="connsiteX5" fmla="*/ 1619 w 4110"/>
                <a:gd name="connsiteY5" fmla="*/ 827 h 9838"/>
                <a:gd name="connsiteX6" fmla="*/ 3143 w 4110"/>
                <a:gd name="connsiteY6" fmla="*/ 255 h 9838"/>
                <a:gd name="connsiteX7" fmla="*/ 3810 w 4110"/>
                <a:gd name="connsiteY7" fmla="*/ 636 h 9838"/>
                <a:gd name="connsiteX8" fmla="*/ 4096 w 4110"/>
                <a:gd name="connsiteY8" fmla="*/ 1208 h 9838"/>
                <a:gd name="connsiteX9" fmla="*/ 2762 w 4110"/>
                <a:gd name="connsiteY9" fmla="*/ 4065 h 9838"/>
                <a:gd name="connsiteX10" fmla="*/ 2096 w 4110"/>
                <a:gd name="connsiteY10" fmla="*/ 6256 h 9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10" h="9838">
                  <a:moveTo>
                    <a:pt x="2191" y="6256"/>
                  </a:moveTo>
                  <a:cubicBezTo>
                    <a:pt x="2667" y="7685"/>
                    <a:pt x="2762" y="8637"/>
                    <a:pt x="2572" y="9018"/>
                  </a:cubicBezTo>
                  <a:cubicBezTo>
                    <a:pt x="2191" y="9685"/>
                    <a:pt x="1524" y="9971"/>
                    <a:pt x="1048" y="9780"/>
                  </a:cubicBezTo>
                  <a:cubicBezTo>
                    <a:pt x="571" y="9590"/>
                    <a:pt x="286" y="9399"/>
                    <a:pt x="190" y="9304"/>
                  </a:cubicBezTo>
                  <a:cubicBezTo>
                    <a:pt x="0" y="9113"/>
                    <a:pt x="0" y="8923"/>
                    <a:pt x="0" y="8542"/>
                  </a:cubicBezTo>
                  <a:cubicBezTo>
                    <a:pt x="667" y="4827"/>
                    <a:pt x="1238" y="2255"/>
                    <a:pt x="1619" y="827"/>
                  </a:cubicBezTo>
                  <a:cubicBezTo>
                    <a:pt x="1810" y="-31"/>
                    <a:pt x="2286" y="-221"/>
                    <a:pt x="3143" y="255"/>
                  </a:cubicBezTo>
                  <a:lnTo>
                    <a:pt x="3810" y="636"/>
                  </a:lnTo>
                  <a:cubicBezTo>
                    <a:pt x="3810" y="636"/>
                    <a:pt x="4191" y="922"/>
                    <a:pt x="4096" y="1208"/>
                  </a:cubicBezTo>
                  <a:cubicBezTo>
                    <a:pt x="3905" y="2541"/>
                    <a:pt x="3524" y="3494"/>
                    <a:pt x="2762" y="4065"/>
                  </a:cubicBezTo>
                  <a:cubicBezTo>
                    <a:pt x="2000" y="4637"/>
                    <a:pt x="1810" y="5399"/>
                    <a:pt x="2096" y="6256"/>
                  </a:cubicBez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4" name="Freeform: Shape 16383">
              <a:extLst>
                <a:ext uri="{FF2B5EF4-FFF2-40B4-BE49-F238E27FC236}">
                  <a16:creationId xmlns:a16="http://schemas.microsoft.com/office/drawing/2014/main" id="{2807B0B2-02C9-68CC-96E8-53CA372FF4FE}"/>
                </a:ext>
              </a:extLst>
            </p:cNvPr>
            <p:cNvSpPr/>
            <p:nvPr/>
          </p:nvSpPr>
          <p:spPr>
            <a:xfrm>
              <a:off x="4997858" y="4098226"/>
              <a:ext cx="43246" cy="67627"/>
            </a:xfrm>
            <a:custGeom>
              <a:avLst/>
              <a:gdLst>
                <a:gd name="connsiteX0" fmla="*/ 43247 w 43246"/>
                <a:gd name="connsiteY0" fmla="*/ 67532 h 67627"/>
                <a:gd name="connsiteX1" fmla="*/ 1718 w 43246"/>
                <a:gd name="connsiteY1" fmla="*/ 9620 h 67627"/>
                <a:gd name="connsiteX2" fmla="*/ 1432 w 43246"/>
                <a:gd name="connsiteY2" fmla="*/ 0 h 67627"/>
                <a:gd name="connsiteX3" fmla="*/ 2289 w 43246"/>
                <a:gd name="connsiteY3" fmla="*/ 4572 h 67627"/>
                <a:gd name="connsiteX4" fmla="*/ 2766 w 43246"/>
                <a:gd name="connsiteY4" fmla="*/ 6953 h 67627"/>
                <a:gd name="connsiteX5" fmla="*/ 6099 w 43246"/>
                <a:gd name="connsiteY5" fmla="*/ 11240 h 67627"/>
                <a:gd name="connsiteX6" fmla="*/ 9623 w 43246"/>
                <a:gd name="connsiteY6" fmla="*/ 15335 h 67627"/>
                <a:gd name="connsiteX7" fmla="*/ 43247 w 43246"/>
                <a:gd name="connsiteY7" fmla="*/ 67628 h 6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246" h="67627">
                  <a:moveTo>
                    <a:pt x="43247" y="67532"/>
                  </a:moveTo>
                  <a:cubicBezTo>
                    <a:pt x="27816" y="48863"/>
                    <a:pt x="13910" y="29528"/>
                    <a:pt x="1718" y="9620"/>
                  </a:cubicBezTo>
                  <a:cubicBezTo>
                    <a:pt x="-473" y="6096"/>
                    <a:pt x="-568" y="2858"/>
                    <a:pt x="1432" y="0"/>
                  </a:cubicBezTo>
                  <a:cubicBezTo>
                    <a:pt x="2289" y="1048"/>
                    <a:pt x="2575" y="2477"/>
                    <a:pt x="2289" y="4572"/>
                  </a:cubicBezTo>
                  <a:cubicBezTo>
                    <a:pt x="2194" y="5429"/>
                    <a:pt x="2289" y="6191"/>
                    <a:pt x="2766" y="6953"/>
                  </a:cubicBezTo>
                  <a:cubicBezTo>
                    <a:pt x="3718" y="8477"/>
                    <a:pt x="4766" y="9906"/>
                    <a:pt x="6099" y="11240"/>
                  </a:cubicBezTo>
                  <a:cubicBezTo>
                    <a:pt x="7814" y="12859"/>
                    <a:pt x="8957" y="14192"/>
                    <a:pt x="9623" y="15335"/>
                  </a:cubicBezTo>
                  <a:cubicBezTo>
                    <a:pt x="20482" y="32480"/>
                    <a:pt x="31627" y="49911"/>
                    <a:pt x="43247" y="67628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5" name="Freeform: Shape 16384">
              <a:extLst>
                <a:ext uri="{FF2B5EF4-FFF2-40B4-BE49-F238E27FC236}">
                  <a16:creationId xmlns:a16="http://schemas.microsoft.com/office/drawing/2014/main" id="{A50EF596-01E9-BABF-456B-1534D422E707}"/>
                </a:ext>
              </a:extLst>
            </p:cNvPr>
            <p:cNvSpPr/>
            <p:nvPr/>
          </p:nvSpPr>
          <p:spPr>
            <a:xfrm>
              <a:off x="4581113" y="4106123"/>
              <a:ext cx="8822" cy="12965"/>
            </a:xfrm>
            <a:custGeom>
              <a:avLst/>
              <a:gdLst>
                <a:gd name="connsiteX0" fmla="*/ 4792 w 8822"/>
                <a:gd name="connsiteY0" fmla="*/ 12963 h 12965"/>
                <a:gd name="connsiteX1" fmla="*/ 30 w 8822"/>
                <a:gd name="connsiteY1" fmla="*/ 6772 h 12965"/>
                <a:gd name="connsiteX2" fmla="*/ 3935 w 8822"/>
                <a:gd name="connsiteY2" fmla="*/ 9 h 12965"/>
                <a:gd name="connsiteX3" fmla="*/ 8793 w 8822"/>
                <a:gd name="connsiteY3" fmla="*/ 6200 h 12965"/>
                <a:gd name="connsiteX4" fmla="*/ 4888 w 8822"/>
                <a:gd name="connsiteY4" fmla="*/ 12963 h 1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2" h="12965">
                  <a:moveTo>
                    <a:pt x="4792" y="12963"/>
                  </a:moveTo>
                  <a:cubicBezTo>
                    <a:pt x="2411" y="13058"/>
                    <a:pt x="220" y="10296"/>
                    <a:pt x="30" y="6772"/>
                  </a:cubicBezTo>
                  <a:cubicBezTo>
                    <a:pt x="-256" y="3152"/>
                    <a:pt x="1554" y="200"/>
                    <a:pt x="3935" y="9"/>
                  </a:cubicBezTo>
                  <a:cubicBezTo>
                    <a:pt x="6316" y="-181"/>
                    <a:pt x="8507" y="2676"/>
                    <a:pt x="8793" y="6200"/>
                  </a:cubicBezTo>
                  <a:cubicBezTo>
                    <a:pt x="9079" y="9820"/>
                    <a:pt x="7269" y="12772"/>
                    <a:pt x="4888" y="12963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6" name="Freeform: Shape 16385">
              <a:extLst>
                <a:ext uri="{FF2B5EF4-FFF2-40B4-BE49-F238E27FC236}">
                  <a16:creationId xmlns:a16="http://schemas.microsoft.com/office/drawing/2014/main" id="{7F271EFA-B66F-0CCA-8A19-52848DBF0E53}"/>
                </a:ext>
              </a:extLst>
            </p:cNvPr>
            <p:cNvSpPr/>
            <p:nvPr/>
          </p:nvSpPr>
          <p:spPr>
            <a:xfrm>
              <a:off x="3309079" y="4107951"/>
              <a:ext cx="376808" cy="109051"/>
            </a:xfrm>
            <a:custGeom>
              <a:avLst/>
              <a:gdLst>
                <a:gd name="connsiteX0" fmla="*/ 227743 w 376808"/>
                <a:gd name="connsiteY0" fmla="*/ 75524 h 109051"/>
                <a:gd name="connsiteX1" fmla="*/ 241649 w 376808"/>
                <a:gd name="connsiteY1" fmla="*/ 86763 h 109051"/>
                <a:gd name="connsiteX2" fmla="*/ 316611 w 376808"/>
                <a:gd name="connsiteY2" fmla="*/ 100574 h 109051"/>
                <a:gd name="connsiteX3" fmla="*/ 350044 w 376808"/>
                <a:gd name="connsiteY3" fmla="*/ 101431 h 109051"/>
                <a:gd name="connsiteX4" fmla="*/ 352330 w 376808"/>
                <a:gd name="connsiteY4" fmla="*/ 99622 h 109051"/>
                <a:gd name="connsiteX5" fmla="*/ 358807 w 376808"/>
                <a:gd name="connsiteY5" fmla="*/ 100765 h 109051"/>
                <a:gd name="connsiteX6" fmla="*/ 363950 w 376808"/>
                <a:gd name="connsiteY6" fmla="*/ 101336 h 109051"/>
                <a:gd name="connsiteX7" fmla="*/ 368998 w 376808"/>
                <a:gd name="connsiteY7" fmla="*/ 102670 h 109051"/>
                <a:gd name="connsiteX8" fmla="*/ 376809 w 376808"/>
                <a:gd name="connsiteY8" fmla="*/ 104670 h 109051"/>
                <a:gd name="connsiteX9" fmla="*/ 360616 w 376808"/>
                <a:gd name="connsiteY9" fmla="*/ 109051 h 109051"/>
                <a:gd name="connsiteX10" fmla="*/ 358330 w 376808"/>
                <a:gd name="connsiteY10" fmla="*/ 108099 h 109051"/>
                <a:gd name="connsiteX11" fmla="*/ 354425 w 376808"/>
                <a:gd name="connsiteY11" fmla="*/ 102098 h 109051"/>
                <a:gd name="connsiteX12" fmla="*/ 352615 w 376808"/>
                <a:gd name="connsiteY12" fmla="*/ 101717 h 109051"/>
                <a:gd name="connsiteX13" fmla="*/ 351949 w 376808"/>
                <a:gd name="connsiteY13" fmla="*/ 102193 h 109051"/>
                <a:gd name="connsiteX14" fmla="*/ 349567 w 376808"/>
                <a:gd name="connsiteY14" fmla="*/ 103146 h 109051"/>
                <a:gd name="connsiteX15" fmla="*/ 314801 w 376808"/>
                <a:gd name="connsiteY15" fmla="*/ 102479 h 109051"/>
                <a:gd name="connsiteX16" fmla="*/ 247079 w 376808"/>
                <a:gd name="connsiteY16" fmla="*/ 89716 h 109051"/>
                <a:gd name="connsiteX17" fmla="*/ 232505 w 376808"/>
                <a:gd name="connsiteY17" fmla="*/ 83906 h 109051"/>
                <a:gd name="connsiteX18" fmla="*/ 221552 w 376808"/>
                <a:gd name="connsiteY18" fmla="*/ 73047 h 109051"/>
                <a:gd name="connsiteX19" fmla="*/ 215074 w 376808"/>
                <a:gd name="connsiteY19" fmla="*/ 65332 h 109051"/>
                <a:gd name="connsiteX20" fmla="*/ 196215 w 376808"/>
                <a:gd name="connsiteY20" fmla="*/ 44948 h 109051"/>
                <a:gd name="connsiteX21" fmla="*/ 165259 w 376808"/>
                <a:gd name="connsiteY21" fmla="*/ 11706 h 109051"/>
                <a:gd name="connsiteX22" fmla="*/ 156400 w 376808"/>
                <a:gd name="connsiteY22" fmla="*/ 6181 h 109051"/>
                <a:gd name="connsiteX23" fmla="*/ 154114 w 376808"/>
                <a:gd name="connsiteY23" fmla="*/ 5134 h 109051"/>
                <a:gd name="connsiteX24" fmla="*/ 128683 w 376808"/>
                <a:gd name="connsiteY24" fmla="*/ 7039 h 109051"/>
                <a:gd name="connsiteX25" fmla="*/ 118586 w 376808"/>
                <a:gd name="connsiteY25" fmla="*/ 11135 h 109051"/>
                <a:gd name="connsiteX26" fmla="*/ 108299 w 376808"/>
                <a:gd name="connsiteY26" fmla="*/ 15040 h 109051"/>
                <a:gd name="connsiteX27" fmla="*/ 63055 w 376808"/>
                <a:gd name="connsiteY27" fmla="*/ 26851 h 109051"/>
                <a:gd name="connsiteX28" fmla="*/ 37433 w 376808"/>
                <a:gd name="connsiteY28" fmla="*/ 31518 h 109051"/>
                <a:gd name="connsiteX29" fmla="*/ 30004 w 376808"/>
                <a:gd name="connsiteY29" fmla="*/ 33328 h 109051"/>
                <a:gd name="connsiteX30" fmla="*/ 24003 w 376808"/>
                <a:gd name="connsiteY30" fmla="*/ 38281 h 109051"/>
                <a:gd name="connsiteX31" fmla="*/ 0 w 376808"/>
                <a:gd name="connsiteY31" fmla="*/ 68285 h 109051"/>
                <a:gd name="connsiteX32" fmla="*/ 21050 w 376808"/>
                <a:gd name="connsiteY32" fmla="*/ 37900 h 109051"/>
                <a:gd name="connsiteX33" fmla="*/ 28480 w 376808"/>
                <a:gd name="connsiteY33" fmla="*/ 31613 h 109051"/>
                <a:gd name="connsiteX34" fmla="*/ 107823 w 376808"/>
                <a:gd name="connsiteY34" fmla="*/ 12659 h 109051"/>
                <a:gd name="connsiteX35" fmla="*/ 122491 w 376808"/>
                <a:gd name="connsiteY35" fmla="*/ 6753 h 109051"/>
                <a:gd name="connsiteX36" fmla="*/ 156020 w 376808"/>
                <a:gd name="connsiteY36" fmla="*/ 181 h 109051"/>
                <a:gd name="connsiteX37" fmla="*/ 187833 w 376808"/>
                <a:gd name="connsiteY37" fmla="*/ 3134 h 109051"/>
                <a:gd name="connsiteX38" fmla="*/ 187833 w 376808"/>
                <a:gd name="connsiteY38" fmla="*/ 3134 h 109051"/>
                <a:gd name="connsiteX39" fmla="*/ 188309 w 376808"/>
                <a:gd name="connsiteY39" fmla="*/ 3800 h 109051"/>
                <a:gd name="connsiteX40" fmla="*/ 188023 w 376808"/>
                <a:gd name="connsiteY40" fmla="*/ 4276 h 109051"/>
                <a:gd name="connsiteX41" fmla="*/ 161830 w 376808"/>
                <a:gd name="connsiteY41" fmla="*/ 2943 h 109051"/>
                <a:gd name="connsiteX42" fmla="*/ 160401 w 376808"/>
                <a:gd name="connsiteY42" fmla="*/ 5610 h 109051"/>
                <a:gd name="connsiteX43" fmla="*/ 174688 w 376808"/>
                <a:gd name="connsiteY43" fmla="*/ 18945 h 109051"/>
                <a:gd name="connsiteX44" fmla="*/ 203168 w 376808"/>
                <a:gd name="connsiteY44" fmla="*/ 48092 h 109051"/>
                <a:gd name="connsiteX45" fmla="*/ 215360 w 376808"/>
                <a:gd name="connsiteY45" fmla="*/ 61236 h 109051"/>
                <a:gd name="connsiteX46" fmla="*/ 227552 w 376808"/>
                <a:gd name="connsiteY46" fmla="*/ 75238 h 10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6808" h="109051">
                  <a:moveTo>
                    <a:pt x="227743" y="75524"/>
                  </a:moveTo>
                  <a:cubicBezTo>
                    <a:pt x="233934" y="82286"/>
                    <a:pt x="238601" y="86096"/>
                    <a:pt x="241649" y="86763"/>
                  </a:cubicBezTo>
                  <a:cubicBezTo>
                    <a:pt x="266414" y="92478"/>
                    <a:pt x="291465" y="97145"/>
                    <a:pt x="316611" y="100574"/>
                  </a:cubicBezTo>
                  <a:cubicBezTo>
                    <a:pt x="326707" y="102003"/>
                    <a:pt x="337852" y="102289"/>
                    <a:pt x="350044" y="101431"/>
                  </a:cubicBezTo>
                  <a:cubicBezTo>
                    <a:pt x="351568" y="101336"/>
                    <a:pt x="352330" y="100670"/>
                    <a:pt x="352330" y="99622"/>
                  </a:cubicBezTo>
                  <a:cubicBezTo>
                    <a:pt x="354330" y="100384"/>
                    <a:pt x="356425" y="100765"/>
                    <a:pt x="358807" y="100765"/>
                  </a:cubicBezTo>
                  <a:cubicBezTo>
                    <a:pt x="360807" y="100765"/>
                    <a:pt x="362521" y="100955"/>
                    <a:pt x="363950" y="101336"/>
                  </a:cubicBezTo>
                  <a:cubicBezTo>
                    <a:pt x="365665" y="101813"/>
                    <a:pt x="367284" y="102289"/>
                    <a:pt x="368998" y="102670"/>
                  </a:cubicBezTo>
                  <a:cubicBezTo>
                    <a:pt x="371285" y="103241"/>
                    <a:pt x="374713" y="102575"/>
                    <a:pt x="376809" y="104670"/>
                  </a:cubicBezTo>
                  <a:cubicBezTo>
                    <a:pt x="371856" y="107528"/>
                    <a:pt x="366427" y="108956"/>
                    <a:pt x="360616" y="109051"/>
                  </a:cubicBezTo>
                  <a:cubicBezTo>
                    <a:pt x="359664" y="109051"/>
                    <a:pt x="358902" y="108766"/>
                    <a:pt x="358330" y="108099"/>
                  </a:cubicBezTo>
                  <a:cubicBezTo>
                    <a:pt x="356711" y="106480"/>
                    <a:pt x="355473" y="104575"/>
                    <a:pt x="354425" y="102098"/>
                  </a:cubicBezTo>
                  <a:cubicBezTo>
                    <a:pt x="354044" y="101146"/>
                    <a:pt x="353473" y="101051"/>
                    <a:pt x="352615" y="101717"/>
                  </a:cubicBezTo>
                  <a:cubicBezTo>
                    <a:pt x="352425" y="101908"/>
                    <a:pt x="352235" y="102003"/>
                    <a:pt x="351949" y="102193"/>
                  </a:cubicBezTo>
                  <a:cubicBezTo>
                    <a:pt x="351282" y="102765"/>
                    <a:pt x="350425" y="103051"/>
                    <a:pt x="349567" y="103146"/>
                  </a:cubicBezTo>
                  <a:cubicBezTo>
                    <a:pt x="337566" y="104289"/>
                    <a:pt x="326041" y="104003"/>
                    <a:pt x="314801" y="102479"/>
                  </a:cubicBezTo>
                  <a:cubicBezTo>
                    <a:pt x="290131" y="99050"/>
                    <a:pt x="267557" y="94764"/>
                    <a:pt x="247079" y="89716"/>
                  </a:cubicBezTo>
                  <a:cubicBezTo>
                    <a:pt x="240411" y="88097"/>
                    <a:pt x="235553" y="86096"/>
                    <a:pt x="232505" y="83906"/>
                  </a:cubicBezTo>
                  <a:cubicBezTo>
                    <a:pt x="228219" y="80762"/>
                    <a:pt x="224599" y="77143"/>
                    <a:pt x="221552" y="73047"/>
                  </a:cubicBezTo>
                  <a:cubicBezTo>
                    <a:pt x="219456" y="70094"/>
                    <a:pt x="217265" y="67522"/>
                    <a:pt x="215074" y="65332"/>
                  </a:cubicBezTo>
                  <a:cubicBezTo>
                    <a:pt x="208502" y="58760"/>
                    <a:pt x="203549" y="52092"/>
                    <a:pt x="196215" y="44948"/>
                  </a:cubicBezTo>
                  <a:cubicBezTo>
                    <a:pt x="185261" y="34376"/>
                    <a:pt x="174974" y="23326"/>
                    <a:pt x="165259" y="11706"/>
                  </a:cubicBezTo>
                  <a:cubicBezTo>
                    <a:pt x="162115" y="10372"/>
                    <a:pt x="159163" y="8563"/>
                    <a:pt x="156400" y="6181"/>
                  </a:cubicBezTo>
                  <a:cubicBezTo>
                    <a:pt x="155734" y="5610"/>
                    <a:pt x="154972" y="5229"/>
                    <a:pt x="154114" y="5134"/>
                  </a:cubicBezTo>
                  <a:cubicBezTo>
                    <a:pt x="145447" y="4276"/>
                    <a:pt x="136970" y="4943"/>
                    <a:pt x="128683" y="7039"/>
                  </a:cubicBezTo>
                  <a:cubicBezTo>
                    <a:pt x="126778" y="7515"/>
                    <a:pt x="123349" y="8944"/>
                    <a:pt x="118586" y="11135"/>
                  </a:cubicBezTo>
                  <a:cubicBezTo>
                    <a:pt x="114776" y="12944"/>
                    <a:pt x="111347" y="14183"/>
                    <a:pt x="108299" y="15040"/>
                  </a:cubicBezTo>
                  <a:cubicBezTo>
                    <a:pt x="92678" y="19326"/>
                    <a:pt x="77629" y="23231"/>
                    <a:pt x="63055" y="26851"/>
                  </a:cubicBezTo>
                  <a:cubicBezTo>
                    <a:pt x="53626" y="29232"/>
                    <a:pt x="45148" y="30756"/>
                    <a:pt x="37433" y="31518"/>
                  </a:cubicBezTo>
                  <a:cubicBezTo>
                    <a:pt x="34004" y="31804"/>
                    <a:pt x="31528" y="32471"/>
                    <a:pt x="30004" y="33328"/>
                  </a:cubicBezTo>
                  <a:cubicBezTo>
                    <a:pt x="26861" y="35042"/>
                    <a:pt x="24860" y="36757"/>
                    <a:pt x="24003" y="38281"/>
                  </a:cubicBezTo>
                  <a:cubicBezTo>
                    <a:pt x="17145" y="50949"/>
                    <a:pt x="9144" y="60950"/>
                    <a:pt x="0" y="68285"/>
                  </a:cubicBezTo>
                  <a:lnTo>
                    <a:pt x="21050" y="37900"/>
                  </a:lnTo>
                  <a:cubicBezTo>
                    <a:pt x="22765" y="34376"/>
                    <a:pt x="25241" y="32280"/>
                    <a:pt x="28480" y="31613"/>
                  </a:cubicBezTo>
                  <a:cubicBezTo>
                    <a:pt x="49625" y="27041"/>
                    <a:pt x="76105" y="20755"/>
                    <a:pt x="107823" y="12659"/>
                  </a:cubicBezTo>
                  <a:cubicBezTo>
                    <a:pt x="112204" y="11516"/>
                    <a:pt x="117062" y="9610"/>
                    <a:pt x="122491" y="6753"/>
                  </a:cubicBezTo>
                  <a:cubicBezTo>
                    <a:pt x="132683" y="1514"/>
                    <a:pt x="143828" y="-676"/>
                    <a:pt x="156020" y="181"/>
                  </a:cubicBezTo>
                  <a:cubicBezTo>
                    <a:pt x="160401" y="467"/>
                    <a:pt x="170974" y="1514"/>
                    <a:pt x="187833" y="3134"/>
                  </a:cubicBezTo>
                  <a:cubicBezTo>
                    <a:pt x="187833" y="3134"/>
                    <a:pt x="187833" y="3134"/>
                    <a:pt x="187833" y="3134"/>
                  </a:cubicBezTo>
                  <a:lnTo>
                    <a:pt x="188309" y="3800"/>
                  </a:lnTo>
                  <a:cubicBezTo>
                    <a:pt x="188309" y="3800"/>
                    <a:pt x="188309" y="4276"/>
                    <a:pt x="188023" y="4276"/>
                  </a:cubicBezTo>
                  <a:cubicBezTo>
                    <a:pt x="179261" y="4848"/>
                    <a:pt x="170497" y="4372"/>
                    <a:pt x="161830" y="2943"/>
                  </a:cubicBezTo>
                  <a:cubicBezTo>
                    <a:pt x="158401" y="2372"/>
                    <a:pt x="157924" y="3229"/>
                    <a:pt x="160401" y="5610"/>
                  </a:cubicBezTo>
                  <a:cubicBezTo>
                    <a:pt x="164116" y="9134"/>
                    <a:pt x="170402" y="14278"/>
                    <a:pt x="174688" y="18945"/>
                  </a:cubicBezTo>
                  <a:cubicBezTo>
                    <a:pt x="183832" y="29042"/>
                    <a:pt x="193262" y="38757"/>
                    <a:pt x="203168" y="48092"/>
                  </a:cubicBezTo>
                  <a:cubicBezTo>
                    <a:pt x="206692" y="51521"/>
                    <a:pt x="210788" y="55902"/>
                    <a:pt x="215360" y="61236"/>
                  </a:cubicBezTo>
                  <a:cubicBezTo>
                    <a:pt x="219551" y="66189"/>
                    <a:pt x="223647" y="70856"/>
                    <a:pt x="227552" y="75238"/>
                  </a:cubicBezTo>
                  <a:close/>
                </a:path>
              </a:pathLst>
            </a:custGeom>
            <a:solidFill>
              <a:srgbClr val="40576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7" name="Freeform: Shape 16386">
              <a:extLst>
                <a:ext uri="{FF2B5EF4-FFF2-40B4-BE49-F238E27FC236}">
                  <a16:creationId xmlns:a16="http://schemas.microsoft.com/office/drawing/2014/main" id="{6D7C2E41-113F-4320-DB24-E7778BE0A755}"/>
                </a:ext>
              </a:extLst>
            </p:cNvPr>
            <p:cNvSpPr/>
            <p:nvPr/>
          </p:nvSpPr>
          <p:spPr>
            <a:xfrm>
              <a:off x="3655499" y="4121954"/>
              <a:ext cx="68298" cy="95810"/>
            </a:xfrm>
            <a:custGeom>
              <a:avLst/>
              <a:gdLst>
                <a:gd name="connsiteX0" fmla="*/ 67060 w 68298"/>
                <a:gd name="connsiteY0" fmla="*/ 14277 h 95810"/>
                <a:gd name="connsiteX1" fmla="*/ 68298 w 68298"/>
                <a:gd name="connsiteY1" fmla="*/ 16277 h 95810"/>
                <a:gd name="connsiteX2" fmla="*/ 32103 w 68298"/>
                <a:gd name="connsiteY2" fmla="*/ 95811 h 95810"/>
                <a:gd name="connsiteX3" fmla="*/ 28769 w 68298"/>
                <a:gd name="connsiteY3" fmla="*/ 1990 h 95810"/>
                <a:gd name="connsiteX4" fmla="*/ 34389 w 68298"/>
                <a:gd name="connsiteY4" fmla="*/ 1132 h 95810"/>
                <a:gd name="connsiteX5" fmla="*/ 50391 w 68298"/>
                <a:gd name="connsiteY5" fmla="*/ 11801 h 95810"/>
                <a:gd name="connsiteX6" fmla="*/ 67060 w 68298"/>
                <a:gd name="connsiteY6" fmla="*/ 14277 h 95810"/>
                <a:gd name="connsiteX7" fmla="*/ 67060 w 68298"/>
                <a:gd name="connsiteY7" fmla="*/ 14277 h 95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298" h="95810">
                  <a:moveTo>
                    <a:pt x="67060" y="14277"/>
                  </a:moveTo>
                  <a:cubicBezTo>
                    <a:pt x="67346" y="15134"/>
                    <a:pt x="67822" y="15801"/>
                    <a:pt x="68298" y="16277"/>
                  </a:cubicBezTo>
                  <a:cubicBezTo>
                    <a:pt x="60107" y="44757"/>
                    <a:pt x="44581" y="68855"/>
                    <a:pt x="32103" y="95811"/>
                  </a:cubicBezTo>
                  <a:cubicBezTo>
                    <a:pt x="28293" y="80476"/>
                    <a:pt x="-36000" y="104955"/>
                    <a:pt x="28769" y="1990"/>
                  </a:cubicBezTo>
                  <a:cubicBezTo>
                    <a:pt x="30293" y="-391"/>
                    <a:pt x="32199" y="-582"/>
                    <a:pt x="34389" y="1132"/>
                  </a:cubicBezTo>
                  <a:cubicBezTo>
                    <a:pt x="39152" y="4942"/>
                    <a:pt x="44391" y="8467"/>
                    <a:pt x="50391" y="11801"/>
                  </a:cubicBezTo>
                  <a:cubicBezTo>
                    <a:pt x="54773" y="14277"/>
                    <a:pt x="60297" y="15134"/>
                    <a:pt x="67060" y="14277"/>
                  </a:cubicBezTo>
                  <a:lnTo>
                    <a:pt x="67060" y="14277"/>
                  </a:lnTo>
                  <a:close/>
                </a:path>
              </a:pathLst>
            </a:custGeom>
            <a:solidFill>
              <a:srgbClr val="F798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8" name="Freeform: Shape 16387">
              <a:extLst>
                <a:ext uri="{FF2B5EF4-FFF2-40B4-BE49-F238E27FC236}">
                  <a16:creationId xmlns:a16="http://schemas.microsoft.com/office/drawing/2014/main" id="{4D5C7184-BEF5-87A0-6C4D-4CE3A1C42EFA}"/>
                </a:ext>
              </a:extLst>
            </p:cNvPr>
            <p:cNvSpPr/>
            <p:nvPr/>
          </p:nvSpPr>
          <p:spPr>
            <a:xfrm>
              <a:off x="4899945" y="4127373"/>
              <a:ext cx="6476" cy="6095"/>
            </a:xfrm>
            <a:custGeom>
              <a:avLst/>
              <a:gdLst>
                <a:gd name="connsiteX0" fmla="*/ 6477 w 6476"/>
                <a:gd name="connsiteY0" fmla="*/ 3048 h 6095"/>
                <a:gd name="connsiteX1" fmla="*/ 3239 w 6476"/>
                <a:gd name="connsiteY1" fmla="*/ 6096 h 6095"/>
                <a:gd name="connsiteX2" fmla="*/ 0 w 6476"/>
                <a:gd name="connsiteY2" fmla="*/ 3048 h 6095"/>
                <a:gd name="connsiteX3" fmla="*/ 3239 w 6476"/>
                <a:gd name="connsiteY3" fmla="*/ 0 h 6095"/>
                <a:gd name="connsiteX4" fmla="*/ 6477 w 6476"/>
                <a:gd name="connsiteY4" fmla="*/ 3048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6" h="6095">
                  <a:moveTo>
                    <a:pt x="6477" y="3048"/>
                  </a:moveTo>
                  <a:cubicBezTo>
                    <a:pt x="6477" y="4763"/>
                    <a:pt x="5049" y="6096"/>
                    <a:pt x="3239" y="6096"/>
                  </a:cubicBezTo>
                  <a:cubicBezTo>
                    <a:pt x="1429" y="6096"/>
                    <a:pt x="0" y="4667"/>
                    <a:pt x="0" y="3048"/>
                  </a:cubicBezTo>
                  <a:cubicBezTo>
                    <a:pt x="0" y="1429"/>
                    <a:pt x="1429" y="0"/>
                    <a:pt x="3239" y="0"/>
                  </a:cubicBezTo>
                  <a:cubicBezTo>
                    <a:pt x="5049" y="0"/>
                    <a:pt x="6477" y="1333"/>
                    <a:pt x="6477" y="3048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89" name="Freeform: Shape 16388">
              <a:extLst>
                <a:ext uri="{FF2B5EF4-FFF2-40B4-BE49-F238E27FC236}">
                  <a16:creationId xmlns:a16="http://schemas.microsoft.com/office/drawing/2014/main" id="{C0FE6848-C092-5451-A738-0607CCB45165}"/>
                </a:ext>
              </a:extLst>
            </p:cNvPr>
            <p:cNvSpPr/>
            <p:nvPr/>
          </p:nvSpPr>
          <p:spPr>
            <a:xfrm>
              <a:off x="5317044" y="4132866"/>
              <a:ext cx="2262" cy="7461"/>
            </a:xfrm>
            <a:custGeom>
              <a:avLst/>
              <a:gdLst>
                <a:gd name="connsiteX0" fmla="*/ 0 w 2262"/>
                <a:gd name="connsiteY0" fmla="*/ 1079 h 7461"/>
                <a:gd name="connsiteX1" fmla="*/ 1334 w 2262"/>
                <a:gd name="connsiteY1" fmla="*/ 602 h 7461"/>
                <a:gd name="connsiteX2" fmla="*/ 1334 w 2262"/>
                <a:gd name="connsiteY2" fmla="*/ 6413 h 7461"/>
                <a:gd name="connsiteX3" fmla="*/ 191 w 2262"/>
                <a:gd name="connsiteY3" fmla="*/ 6222 h 7461"/>
                <a:gd name="connsiteX4" fmla="*/ 0 w 2262"/>
                <a:gd name="connsiteY4" fmla="*/ 1174 h 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2" h="7461">
                  <a:moveTo>
                    <a:pt x="0" y="1079"/>
                  </a:moveTo>
                  <a:cubicBezTo>
                    <a:pt x="0" y="-160"/>
                    <a:pt x="381" y="-350"/>
                    <a:pt x="1334" y="602"/>
                  </a:cubicBezTo>
                  <a:cubicBezTo>
                    <a:pt x="2572" y="1841"/>
                    <a:pt x="2572" y="3841"/>
                    <a:pt x="1334" y="6413"/>
                  </a:cubicBezTo>
                  <a:cubicBezTo>
                    <a:pt x="667" y="7841"/>
                    <a:pt x="286" y="7841"/>
                    <a:pt x="191" y="6222"/>
                  </a:cubicBezTo>
                  <a:lnTo>
                    <a:pt x="0" y="1174"/>
                  </a:lnTo>
                  <a:close/>
                </a:path>
              </a:pathLst>
            </a:custGeom>
            <a:solidFill>
              <a:srgbClr val="5454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0" name="Freeform: Shape 16389">
              <a:extLst>
                <a:ext uri="{FF2B5EF4-FFF2-40B4-BE49-F238E27FC236}">
                  <a16:creationId xmlns:a16="http://schemas.microsoft.com/office/drawing/2014/main" id="{3E61A74B-620C-EDFC-8AB9-CADEF9CD15A3}"/>
                </a:ext>
              </a:extLst>
            </p:cNvPr>
            <p:cNvSpPr/>
            <p:nvPr/>
          </p:nvSpPr>
          <p:spPr>
            <a:xfrm>
              <a:off x="4718649" y="4138390"/>
              <a:ext cx="12570" cy="16636"/>
            </a:xfrm>
            <a:custGeom>
              <a:avLst/>
              <a:gdLst>
                <a:gd name="connsiteX0" fmla="*/ 893 w 12570"/>
                <a:gd name="connsiteY0" fmla="*/ 16414 h 16636"/>
                <a:gd name="connsiteX1" fmla="*/ 3083 w 12570"/>
                <a:gd name="connsiteY1" fmla="*/ 6413 h 16636"/>
                <a:gd name="connsiteX2" fmla="*/ 11656 w 12570"/>
                <a:gd name="connsiteY2" fmla="*/ 222 h 16636"/>
                <a:gd name="connsiteX3" fmla="*/ 9465 w 12570"/>
                <a:gd name="connsiteY3" fmla="*/ 10223 h 16636"/>
                <a:gd name="connsiteX4" fmla="*/ 893 w 12570"/>
                <a:gd name="connsiteY4" fmla="*/ 16414 h 16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0" h="16636">
                  <a:moveTo>
                    <a:pt x="893" y="16414"/>
                  </a:moveTo>
                  <a:cubicBezTo>
                    <a:pt x="-917" y="15367"/>
                    <a:pt x="131" y="10890"/>
                    <a:pt x="3083" y="6413"/>
                  </a:cubicBezTo>
                  <a:cubicBezTo>
                    <a:pt x="6036" y="1936"/>
                    <a:pt x="9846" y="-826"/>
                    <a:pt x="11656" y="222"/>
                  </a:cubicBezTo>
                  <a:cubicBezTo>
                    <a:pt x="13466" y="1270"/>
                    <a:pt x="12513" y="5746"/>
                    <a:pt x="9465" y="10223"/>
                  </a:cubicBezTo>
                  <a:cubicBezTo>
                    <a:pt x="6512" y="14700"/>
                    <a:pt x="2702" y="17462"/>
                    <a:pt x="893" y="16414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1" name="Freeform: Shape 16390">
              <a:extLst>
                <a:ext uri="{FF2B5EF4-FFF2-40B4-BE49-F238E27FC236}">
                  <a16:creationId xmlns:a16="http://schemas.microsoft.com/office/drawing/2014/main" id="{F5A873A2-35C7-10AE-769A-C32481029416}"/>
                </a:ext>
              </a:extLst>
            </p:cNvPr>
            <p:cNvSpPr/>
            <p:nvPr/>
          </p:nvSpPr>
          <p:spPr>
            <a:xfrm>
              <a:off x="5048621" y="4155143"/>
              <a:ext cx="79828" cy="242647"/>
            </a:xfrm>
            <a:custGeom>
              <a:avLst/>
              <a:gdLst>
                <a:gd name="connsiteX0" fmla="*/ 54683 w 79828"/>
                <a:gd name="connsiteY0" fmla="*/ 229595 h 242647"/>
                <a:gd name="connsiteX1" fmla="*/ 50015 w 79828"/>
                <a:gd name="connsiteY1" fmla="*/ 236453 h 242647"/>
                <a:gd name="connsiteX2" fmla="*/ 35633 w 79828"/>
                <a:gd name="connsiteY2" fmla="*/ 241882 h 242647"/>
                <a:gd name="connsiteX3" fmla="*/ 3057 w 79828"/>
                <a:gd name="connsiteY3" fmla="*/ 207116 h 242647"/>
                <a:gd name="connsiteX4" fmla="*/ 20869 w 79828"/>
                <a:gd name="connsiteY4" fmla="*/ 164349 h 242647"/>
                <a:gd name="connsiteX5" fmla="*/ 39919 w 79828"/>
                <a:gd name="connsiteY5" fmla="*/ 81005 h 242647"/>
                <a:gd name="connsiteX6" fmla="*/ 44586 w 79828"/>
                <a:gd name="connsiteY6" fmla="*/ 50906 h 242647"/>
                <a:gd name="connsiteX7" fmla="*/ 49921 w 79828"/>
                <a:gd name="connsiteY7" fmla="*/ 20997 h 242647"/>
                <a:gd name="connsiteX8" fmla="*/ 78496 w 79828"/>
                <a:gd name="connsiteY8" fmla="*/ 42 h 242647"/>
                <a:gd name="connsiteX9" fmla="*/ 79829 w 79828"/>
                <a:gd name="connsiteY9" fmla="*/ 995 h 242647"/>
                <a:gd name="connsiteX10" fmla="*/ 78972 w 79828"/>
                <a:gd name="connsiteY10" fmla="*/ 67289 h 242647"/>
                <a:gd name="connsiteX11" fmla="*/ 78686 w 79828"/>
                <a:gd name="connsiteY11" fmla="*/ 97388 h 242647"/>
                <a:gd name="connsiteX12" fmla="*/ 72971 w 79828"/>
                <a:gd name="connsiteY12" fmla="*/ 126820 h 242647"/>
                <a:gd name="connsiteX13" fmla="*/ 54588 w 79828"/>
                <a:gd name="connsiteY13" fmla="*/ 229595 h 24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828" h="242647">
                  <a:moveTo>
                    <a:pt x="54683" y="229595"/>
                  </a:moveTo>
                  <a:cubicBezTo>
                    <a:pt x="53064" y="230071"/>
                    <a:pt x="51540" y="232357"/>
                    <a:pt x="50015" y="236453"/>
                  </a:cubicBezTo>
                  <a:cubicBezTo>
                    <a:pt x="47825" y="242454"/>
                    <a:pt x="42015" y="243692"/>
                    <a:pt x="35633" y="241882"/>
                  </a:cubicBezTo>
                  <a:cubicBezTo>
                    <a:pt x="20202" y="237501"/>
                    <a:pt x="-9611" y="229309"/>
                    <a:pt x="3057" y="207116"/>
                  </a:cubicBezTo>
                  <a:cubicBezTo>
                    <a:pt x="10677" y="193686"/>
                    <a:pt x="17249" y="180636"/>
                    <a:pt x="20869" y="164349"/>
                  </a:cubicBezTo>
                  <a:cubicBezTo>
                    <a:pt x="26298" y="139869"/>
                    <a:pt x="35728" y="109294"/>
                    <a:pt x="39919" y="81005"/>
                  </a:cubicBezTo>
                  <a:cubicBezTo>
                    <a:pt x="42205" y="65765"/>
                    <a:pt x="43729" y="55668"/>
                    <a:pt x="44586" y="50906"/>
                  </a:cubicBezTo>
                  <a:cubicBezTo>
                    <a:pt x="46396" y="41095"/>
                    <a:pt x="48206" y="31094"/>
                    <a:pt x="49921" y="20997"/>
                  </a:cubicBezTo>
                  <a:cubicBezTo>
                    <a:pt x="56874" y="11187"/>
                    <a:pt x="66399" y="4233"/>
                    <a:pt x="78496" y="42"/>
                  </a:cubicBezTo>
                  <a:cubicBezTo>
                    <a:pt x="79162" y="-148"/>
                    <a:pt x="79829" y="328"/>
                    <a:pt x="79829" y="995"/>
                  </a:cubicBezTo>
                  <a:cubicBezTo>
                    <a:pt x="78114" y="22045"/>
                    <a:pt x="77829" y="44143"/>
                    <a:pt x="78972" y="67289"/>
                  </a:cubicBezTo>
                  <a:cubicBezTo>
                    <a:pt x="79543" y="77576"/>
                    <a:pt x="79353" y="87577"/>
                    <a:pt x="78686" y="97388"/>
                  </a:cubicBezTo>
                  <a:cubicBezTo>
                    <a:pt x="78305" y="102912"/>
                    <a:pt x="76400" y="112723"/>
                    <a:pt x="72971" y="126820"/>
                  </a:cubicBezTo>
                  <a:cubicBezTo>
                    <a:pt x="64874" y="160824"/>
                    <a:pt x="58684" y="195114"/>
                    <a:pt x="54588" y="229595"/>
                  </a:cubicBezTo>
                  <a:close/>
                </a:path>
              </a:pathLst>
            </a:custGeom>
            <a:solidFill>
              <a:srgbClr val="EF39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2" name="Freeform: Shape 16391">
              <a:extLst>
                <a:ext uri="{FF2B5EF4-FFF2-40B4-BE49-F238E27FC236}">
                  <a16:creationId xmlns:a16="http://schemas.microsoft.com/office/drawing/2014/main" id="{848A43A5-FEFC-2ACD-7E43-E5277A152734}"/>
                </a:ext>
              </a:extLst>
            </p:cNvPr>
            <p:cNvSpPr/>
            <p:nvPr/>
          </p:nvSpPr>
          <p:spPr>
            <a:xfrm>
              <a:off x="3393846" y="4188999"/>
              <a:ext cx="273182" cy="102458"/>
            </a:xfrm>
            <a:custGeom>
              <a:avLst/>
              <a:gdLst>
                <a:gd name="connsiteX0" fmla="*/ 273183 w 273182"/>
                <a:gd name="connsiteY0" fmla="*/ 98394 h 102458"/>
                <a:gd name="connsiteX1" fmla="*/ 256228 w 273182"/>
                <a:gd name="connsiteY1" fmla="*/ 100108 h 102458"/>
                <a:gd name="connsiteX2" fmla="*/ 240893 w 273182"/>
                <a:gd name="connsiteY2" fmla="*/ 101251 h 102458"/>
                <a:gd name="connsiteX3" fmla="*/ 218319 w 273182"/>
                <a:gd name="connsiteY3" fmla="*/ 102108 h 102458"/>
                <a:gd name="connsiteX4" fmla="*/ 198507 w 273182"/>
                <a:gd name="connsiteY4" fmla="*/ 100489 h 102458"/>
                <a:gd name="connsiteX5" fmla="*/ 166027 w 273182"/>
                <a:gd name="connsiteY5" fmla="*/ 99346 h 102458"/>
                <a:gd name="connsiteX6" fmla="*/ 143262 w 273182"/>
                <a:gd name="connsiteY6" fmla="*/ 96108 h 102458"/>
                <a:gd name="connsiteX7" fmla="*/ 99161 w 273182"/>
                <a:gd name="connsiteY7" fmla="*/ 80201 h 102458"/>
                <a:gd name="connsiteX8" fmla="*/ 65348 w 273182"/>
                <a:gd name="connsiteY8" fmla="*/ 61437 h 102458"/>
                <a:gd name="connsiteX9" fmla="*/ 44107 w 273182"/>
                <a:gd name="connsiteY9" fmla="*/ 42101 h 102458"/>
                <a:gd name="connsiteX10" fmla="*/ 34486 w 273182"/>
                <a:gd name="connsiteY10" fmla="*/ 35815 h 102458"/>
                <a:gd name="connsiteX11" fmla="*/ 3054 w 273182"/>
                <a:gd name="connsiteY11" fmla="*/ 8668 h 102458"/>
                <a:gd name="connsiteX12" fmla="*/ 6 w 273182"/>
                <a:gd name="connsiteY12" fmla="*/ 1715 h 102458"/>
                <a:gd name="connsiteX13" fmla="*/ 3244 w 273182"/>
                <a:gd name="connsiteY13" fmla="*/ 572 h 102458"/>
                <a:gd name="connsiteX14" fmla="*/ 28962 w 273182"/>
                <a:gd name="connsiteY14" fmla="*/ 26956 h 102458"/>
                <a:gd name="connsiteX15" fmla="*/ 48679 w 273182"/>
                <a:gd name="connsiteY15" fmla="*/ 43149 h 102458"/>
                <a:gd name="connsiteX16" fmla="*/ 88112 w 273182"/>
                <a:gd name="connsiteY16" fmla="*/ 72295 h 102458"/>
                <a:gd name="connsiteX17" fmla="*/ 115925 w 273182"/>
                <a:gd name="connsiteY17" fmla="*/ 83344 h 102458"/>
                <a:gd name="connsiteX18" fmla="*/ 144024 w 273182"/>
                <a:gd name="connsiteY18" fmla="*/ 93917 h 102458"/>
                <a:gd name="connsiteX19" fmla="*/ 157073 w 273182"/>
                <a:gd name="connsiteY19" fmla="*/ 97251 h 102458"/>
                <a:gd name="connsiteX20" fmla="*/ 195650 w 273182"/>
                <a:gd name="connsiteY20" fmla="*/ 99156 h 102458"/>
                <a:gd name="connsiteX21" fmla="*/ 215747 w 273182"/>
                <a:gd name="connsiteY21" fmla="*/ 100775 h 102458"/>
                <a:gd name="connsiteX22" fmla="*/ 242417 w 273182"/>
                <a:gd name="connsiteY22" fmla="*/ 99632 h 102458"/>
                <a:gd name="connsiteX23" fmla="*/ 257752 w 273182"/>
                <a:gd name="connsiteY23" fmla="*/ 98584 h 102458"/>
                <a:gd name="connsiteX24" fmla="*/ 273183 w 273182"/>
                <a:gd name="connsiteY24" fmla="*/ 98679 h 10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182" h="102458">
                  <a:moveTo>
                    <a:pt x="273183" y="98394"/>
                  </a:moveTo>
                  <a:cubicBezTo>
                    <a:pt x="267468" y="99537"/>
                    <a:pt x="261848" y="100108"/>
                    <a:pt x="256228" y="100108"/>
                  </a:cubicBezTo>
                  <a:cubicBezTo>
                    <a:pt x="250799" y="100108"/>
                    <a:pt x="245751" y="100489"/>
                    <a:pt x="240893" y="101251"/>
                  </a:cubicBezTo>
                  <a:cubicBezTo>
                    <a:pt x="233464" y="102490"/>
                    <a:pt x="225939" y="102775"/>
                    <a:pt x="218319" y="102108"/>
                  </a:cubicBezTo>
                  <a:cubicBezTo>
                    <a:pt x="205270" y="101061"/>
                    <a:pt x="198698" y="100489"/>
                    <a:pt x="198507" y="100489"/>
                  </a:cubicBezTo>
                  <a:cubicBezTo>
                    <a:pt x="187744" y="100203"/>
                    <a:pt x="176981" y="99823"/>
                    <a:pt x="166027" y="99346"/>
                  </a:cubicBezTo>
                  <a:cubicBezTo>
                    <a:pt x="156216" y="99346"/>
                    <a:pt x="148596" y="98299"/>
                    <a:pt x="143262" y="96108"/>
                  </a:cubicBezTo>
                  <a:cubicBezTo>
                    <a:pt x="128879" y="90107"/>
                    <a:pt x="114116" y="84773"/>
                    <a:pt x="99161" y="80201"/>
                  </a:cubicBezTo>
                  <a:cubicBezTo>
                    <a:pt x="91636" y="77915"/>
                    <a:pt x="80397" y="71628"/>
                    <a:pt x="65348" y="61437"/>
                  </a:cubicBezTo>
                  <a:cubicBezTo>
                    <a:pt x="54489" y="51340"/>
                    <a:pt x="47345" y="44863"/>
                    <a:pt x="44107" y="42101"/>
                  </a:cubicBezTo>
                  <a:cubicBezTo>
                    <a:pt x="42011" y="40291"/>
                    <a:pt x="38773" y="38196"/>
                    <a:pt x="34486" y="35815"/>
                  </a:cubicBezTo>
                  <a:cubicBezTo>
                    <a:pt x="23247" y="27623"/>
                    <a:pt x="12769" y="18479"/>
                    <a:pt x="3054" y="8668"/>
                  </a:cubicBezTo>
                  <a:cubicBezTo>
                    <a:pt x="959" y="6478"/>
                    <a:pt x="-89" y="4191"/>
                    <a:pt x="6" y="1715"/>
                  </a:cubicBezTo>
                  <a:cubicBezTo>
                    <a:pt x="6" y="96"/>
                    <a:pt x="2101" y="-571"/>
                    <a:pt x="3244" y="572"/>
                  </a:cubicBezTo>
                  <a:cubicBezTo>
                    <a:pt x="7340" y="4763"/>
                    <a:pt x="15913" y="13526"/>
                    <a:pt x="28962" y="26956"/>
                  </a:cubicBezTo>
                  <a:cubicBezTo>
                    <a:pt x="34868" y="33052"/>
                    <a:pt x="42107" y="36957"/>
                    <a:pt x="48679" y="43149"/>
                  </a:cubicBezTo>
                  <a:cubicBezTo>
                    <a:pt x="61252" y="55150"/>
                    <a:pt x="74396" y="64866"/>
                    <a:pt x="88112" y="72295"/>
                  </a:cubicBezTo>
                  <a:cubicBezTo>
                    <a:pt x="93351" y="75153"/>
                    <a:pt x="102685" y="78868"/>
                    <a:pt x="115925" y="83344"/>
                  </a:cubicBezTo>
                  <a:cubicBezTo>
                    <a:pt x="127260" y="87154"/>
                    <a:pt x="136690" y="90678"/>
                    <a:pt x="144024" y="93917"/>
                  </a:cubicBezTo>
                  <a:cubicBezTo>
                    <a:pt x="147358" y="95346"/>
                    <a:pt x="153073" y="96965"/>
                    <a:pt x="157073" y="97251"/>
                  </a:cubicBezTo>
                  <a:cubicBezTo>
                    <a:pt x="171742" y="98108"/>
                    <a:pt x="184601" y="98679"/>
                    <a:pt x="195650" y="99156"/>
                  </a:cubicBezTo>
                  <a:cubicBezTo>
                    <a:pt x="195840" y="99156"/>
                    <a:pt x="202508" y="99727"/>
                    <a:pt x="215747" y="100775"/>
                  </a:cubicBezTo>
                  <a:cubicBezTo>
                    <a:pt x="224701" y="101442"/>
                    <a:pt x="233559" y="101061"/>
                    <a:pt x="242417" y="99632"/>
                  </a:cubicBezTo>
                  <a:cubicBezTo>
                    <a:pt x="247751" y="98775"/>
                    <a:pt x="252895" y="98394"/>
                    <a:pt x="257752" y="98584"/>
                  </a:cubicBezTo>
                  <a:cubicBezTo>
                    <a:pt x="262610" y="98775"/>
                    <a:pt x="267849" y="98775"/>
                    <a:pt x="273183" y="98679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3" name="Freeform: Shape 16392">
              <a:extLst>
                <a:ext uri="{FF2B5EF4-FFF2-40B4-BE49-F238E27FC236}">
                  <a16:creationId xmlns:a16="http://schemas.microsoft.com/office/drawing/2014/main" id="{41EEA33F-0AEB-B32C-3450-F607A6941FE9}"/>
                </a:ext>
              </a:extLst>
            </p:cNvPr>
            <p:cNvSpPr/>
            <p:nvPr/>
          </p:nvSpPr>
          <p:spPr>
            <a:xfrm>
              <a:off x="4105373" y="4223300"/>
              <a:ext cx="18926" cy="18867"/>
            </a:xfrm>
            <a:custGeom>
              <a:avLst/>
              <a:gdLst>
                <a:gd name="connsiteX0" fmla="*/ 568 w 18926"/>
                <a:gd name="connsiteY0" fmla="*/ 7038 h 18867"/>
                <a:gd name="connsiteX1" fmla="*/ 2378 w 18926"/>
                <a:gd name="connsiteY1" fmla="*/ 1799 h 18867"/>
                <a:gd name="connsiteX2" fmla="*/ 16189 w 18926"/>
                <a:gd name="connsiteY2" fmla="*/ 1990 h 18867"/>
                <a:gd name="connsiteX3" fmla="*/ 17522 w 18926"/>
                <a:gd name="connsiteY3" fmla="*/ 3895 h 18867"/>
                <a:gd name="connsiteX4" fmla="*/ 18856 w 18926"/>
                <a:gd name="connsiteY4" fmla="*/ 12563 h 18867"/>
                <a:gd name="connsiteX5" fmla="*/ 12760 w 18926"/>
                <a:gd name="connsiteY5" fmla="*/ 18849 h 18867"/>
                <a:gd name="connsiteX6" fmla="*/ 1235 w 18926"/>
                <a:gd name="connsiteY6" fmla="*/ 9324 h 18867"/>
                <a:gd name="connsiteX7" fmla="*/ 473 w 18926"/>
                <a:gd name="connsiteY7" fmla="*/ 6943 h 18867"/>
                <a:gd name="connsiteX8" fmla="*/ 473 w 18926"/>
                <a:gd name="connsiteY8" fmla="*/ 6943 h 18867"/>
                <a:gd name="connsiteX9" fmla="*/ 12379 w 18926"/>
                <a:gd name="connsiteY9" fmla="*/ 5514 h 18867"/>
                <a:gd name="connsiteX10" fmla="*/ 3902 w 18926"/>
                <a:gd name="connsiteY10" fmla="*/ 7514 h 18867"/>
                <a:gd name="connsiteX11" fmla="*/ 3521 w 18926"/>
                <a:gd name="connsiteY11" fmla="*/ 8181 h 18867"/>
                <a:gd name="connsiteX12" fmla="*/ 3521 w 18926"/>
                <a:gd name="connsiteY12" fmla="*/ 8467 h 18867"/>
                <a:gd name="connsiteX13" fmla="*/ 9522 w 18926"/>
                <a:gd name="connsiteY13" fmla="*/ 12086 h 18867"/>
                <a:gd name="connsiteX14" fmla="*/ 9807 w 18926"/>
                <a:gd name="connsiteY14" fmla="*/ 12086 h 18867"/>
                <a:gd name="connsiteX15" fmla="*/ 13236 w 18926"/>
                <a:gd name="connsiteY15" fmla="*/ 6181 h 18867"/>
                <a:gd name="connsiteX16" fmla="*/ 13236 w 18926"/>
                <a:gd name="connsiteY16" fmla="*/ 5895 h 18867"/>
                <a:gd name="connsiteX17" fmla="*/ 12474 w 18926"/>
                <a:gd name="connsiteY17" fmla="*/ 5514 h 1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926" h="18867">
                  <a:moveTo>
                    <a:pt x="568" y="7038"/>
                  </a:moveTo>
                  <a:cubicBezTo>
                    <a:pt x="-575" y="4847"/>
                    <a:pt x="-3" y="3133"/>
                    <a:pt x="2378" y="1799"/>
                  </a:cubicBezTo>
                  <a:cubicBezTo>
                    <a:pt x="6950" y="-677"/>
                    <a:pt x="11522" y="-582"/>
                    <a:pt x="16189" y="1990"/>
                  </a:cubicBezTo>
                  <a:cubicBezTo>
                    <a:pt x="16951" y="2466"/>
                    <a:pt x="17427" y="3133"/>
                    <a:pt x="17522" y="3895"/>
                  </a:cubicBezTo>
                  <a:lnTo>
                    <a:pt x="18856" y="12563"/>
                  </a:lnTo>
                  <a:cubicBezTo>
                    <a:pt x="19427" y="15992"/>
                    <a:pt x="16475" y="19135"/>
                    <a:pt x="12760" y="18849"/>
                  </a:cubicBezTo>
                  <a:cubicBezTo>
                    <a:pt x="5711" y="18468"/>
                    <a:pt x="1901" y="15325"/>
                    <a:pt x="1235" y="9324"/>
                  </a:cubicBezTo>
                  <a:cubicBezTo>
                    <a:pt x="1235" y="8467"/>
                    <a:pt x="854" y="7705"/>
                    <a:pt x="473" y="6943"/>
                  </a:cubicBezTo>
                  <a:lnTo>
                    <a:pt x="473" y="6943"/>
                  </a:lnTo>
                  <a:close/>
                  <a:moveTo>
                    <a:pt x="12379" y="5514"/>
                  </a:moveTo>
                  <a:lnTo>
                    <a:pt x="3902" y="7514"/>
                  </a:lnTo>
                  <a:cubicBezTo>
                    <a:pt x="3902" y="7514"/>
                    <a:pt x="3425" y="7895"/>
                    <a:pt x="3521" y="8181"/>
                  </a:cubicBezTo>
                  <a:lnTo>
                    <a:pt x="3521" y="8467"/>
                  </a:lnTo>
                  <a:cubicBezTo>
                    <a:pt x="4283" y="11039"/>
                    <a:pt x="6950" y="12753"/>
                    <a:pt x="9522" y="12086"/>
                  </a:cubicBezTo>
                  <a:lnTo>
                    <a:pt x="9807" y="12086"/>
                  </a:lnTo>
                  <a:cubicBezTo>
                    <a:pt x="12379" y="11420"/>
                    <a:pt x="13903" y="8753"/>
                    <a:pt x="13236" y="6181"/>
                  </a:cubicBezTo>
                  <a:lnTo>
                    <a:pt x="13236" y="5895"/>
                  </a:lnTo>
                  <a:cubicBezTo>
                    <a:pt x="13236" y="5895"/>
                    <a:pt x="12760" y="5419"/>
                    <a:pt x="12474" y="551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4" name="Freeform: Shape 16393">
              <a:extLst>
                <a:ext uri="{FF2B5EF4-FFF2-40B4-BE49-F238E27FC236}">
                  <a16:creationId xmlns:a16="http://schemas.microsoft.com/office/drawing/2014/main" id="{B22D1169-959A-E101-E15A-CB9C532C252B}"/>
                </a:ext>
              </a:extLst>
            </p:cNvPr>
            <p:cNvSpPr/>
            <p:nvPr/>
          </p:nvSpPr>
          <p:spPr>
            <a:xfrm>
              <a:off x="4108894" y="4228814"/>
              <a:ext cx="9721" cy="6627"/>
            </a:xfrm>
            <a:custGeom>
              <a:avLst/>
              <a:gdLst>
                <a:gd name="connsiteX0" fmla="*/ 8858 w 9721"/>
                <a:gd name="connsiteY0" fmla="*/ 0 h 6627"/>
                <a:gd name="connsiteX1" fmla="*/ 9525 w 9721"/>
                <a:gd name="connsiteY1" fmla="*/ 381 h 6627"/>
                <a:gd name="connsiteX2" fmla="*/ 9525 w 9721"/>
                <a:gd name="connsiteY2" fmla="*/ 667 h 6627"/>
                <a:gd name="connsiteX3" fmla="*/ 6191 w 9721"/>
                <a:gd name="connsiteY3" fmla="*/ 6477 h 6627"/>
                <a:gd name="connsiteX4" fmla="*/ 5905 w 9721"/>
                <a:gd name="connsiteY4" fmla="*/ 6477 h 6627"/>
                <a:gd name="connsiteX5" fmla="*/ 0 w 9721"/>
                <a:gd name="connsiteY5" fmla="*/ 2953 h 6627"/>
                <a:gd name="connsiteX6" fmla="*/ 0 w 9721"/>
                <a:gd name="connsiteY6" fmla="*/ 2667 h 6627"/>
                <a:gd name="connsiteX7" fmla="*/ 381 w 9721"/>
                <a:gd name="connsiteY7" fmla="*/ 2000 h 6627"/>
                <a:gd name="connsiteX8" fmla="*/ 8858 w 9721"/>
                <a:gd name="connsiteY8" fmla="*/ 0 h 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21" h="6627">
                  <a:moveTo>
                    <a:pt x="8858" y="0"/>
                  </a:moveTo>
                  <a:cubicBezTo>
                    <a:pt x="8858" y="0"/>
                    <a:pt x="9430" y="0"/>
                    <a:pt x="9525" y="381"/>
                  </a:cubicBezTo>
                  <a:lnTo>
                    <a:pt x="9525" y="667"/>
                  </a:lnTo>
                  <a:cubicBezTo>
                    <a:pt x="10287" y="3238"/>
                    <a:pt x="8763" y="5905"/>
                    <a:pt x="6191" y="6477"/>
                  </a:cubicBezTo>
                  <a:lnTo>
                    <a:pt x="5905" y="6477"/>
                  </a:lnTo>
                  <a:cubicBezTo>
                    <a:pt x="3334" y="7144"/>
                    <a:pt x="667" y="5525"/>
                    <a:pt x="0" y="2953"/>
                  </a:cubicBezTo>
                  <a:lnTo>
                    <a:pt x="0" y="2667"/>
                  </a:lnTo>
                  <a:cubicBezTo>
                    <a:pt x="0" y="2667"/>
                    <a:pt x="0" y="2096"/>
                    <a:pt x="381" y="2000"/>
                  </a:cubicBezTo>
                  <a:lnTo>
                    <a:pt x="8858" y="0"/>
                  </a:lnTo>
                  <a:close/>
                </a:path>
              </a:pathLst>
            </a:custGeom>
            <a:solidFill>
              <a:srgbClr val="F7C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5" name="Freeform: Shape 16394">
              <a:extLst>
                <a:ext uri="{FF2B5EF4-FFF2-40B4-BE49-F238E27FC236}">
                  <a16:creationId xmlns:a16="http://schemas.microsoft.com/office/drawing/2014/main" id="{3548FB18-722F-54C1-CBCC-F6F3A49F6CBC}"/>
                </a:ext>
              </a:extLst>
            </p:cNvPr>
            <p:cNvSpPr/>
            <p:nvPr/>
          </p:nvSpPr>
          <p:spPr>
            <a:xfrm>
              <a:off x="4874484" y="4234304"/>
              <a:ext cx="7963" cy="8831"/>
            </a:xfrm>
            <a:custGeom>
              <a:avLst/>
              <a:gdLst>
                <a:gd name="connsiteX0" fmla="*/ 7554 w 7963"/>
                <a:gd name="connsiteY0" fmla="*/ 8607 h 8831"/>
                <a:gd name="connsiteX1" fmla="*/ 2125 w 7963"/>
                <a:gd name="connsiteY1" fmla="*/ 5845 h 8831"/>
                <a:gd name="connsiteX2" fmla="*/ 410 w 7963"/>
                <a:gd name="connsiteY2" fmla="*/ 225 h 8831"/>
                <a:gd name="connsiteX3" fmla="*/ 5839 w 7963"/>
                <a:gd name="connsiteY3" fmla="*/ 2987 h 8831"/>
                <a:gd name="connsiteX4" fmla="*/ 7554 w 7963"/>
                <a:gd name="connsiteY4" fmla="*/ 8607 h 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63" h="8831">
                  <a:moveTo>
                    <a:pt x="7554" y="8607"/>
                  </a:moveTo>
                  <a:cubicBezTo>
                    <a:pt x="6506" y="9369"/>
                    <a:pt x="4125" y="8130"/>
                    <a:pt x="2125" y="5845"/>
                  </a:cubicBezTo>
                  <a:cubicBezTo>
                    <a:pt x="220" y="3558"/>
                    <a:pt x="-542" y="987"/>
                    <a:pt x="410" y="225"/>
                  </a:cubicBezTo>
                  <a:cubicBezTo>
                    <a:pt x="1458" y="-537"/>
                    <a:pt x="3839" y="701"/>
                    <a:pt x="5839" y="2987"/>
                  </a:cubicBezTo>
                  <a:cubicBezTo>
                    <a:pt x="7744" y="5273"/>
                    <a:pt x="8506" y="7845"/>
                    <a:pt x="7554" y="8607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6" name="Freeform: Shape 16395">
              <a:extLst>
                <a:ext uri="{FF2B5EF4-FFF2-40B4-BE49-F238E27FC236}">
                  <a16:creationId xmlns:a16="http://schemas.microsoft.com/office/drawing/2014/main" id="{18396D0F-DE19-D7E0-A4A6-E5FBB0F8788E}"/>
                </a:ext>
              </a:extLst>
            </p:cNvPr>
            <p:cNvSpPr/>
            <p:nvPr/>
          </p:nvSpPr>
          <p:spPr>
            <a:xfrm>
              <a:off x="3614427" y="4237977"/>
              <a:ext cx="56107" cy="5134"/>
            </a:xfrm>
            <a:custGeom>
              <a:avLst/>
              <a:gdLst>
                <a:gd name="connsiteX0" fmla="*/ 5929 w 56107"/>
                <a:gd name="connsiteY0" fmla="*/ 1219 h 5134"/>
                <a:gd name="connsiteX1" fmla="*/ 55745 w 56107"/>
                <a:gd name="connsiteY1" fmla="*/ 3886 h 5134"/>
                <a:gd name="connsiteX2" fmla="*/ 56031 w 56107"/>
                <a:gd name="connsiteY2" fmla="*/ 4648 h 5134"/>
                <a:gd name="connsiteX3" fmla="*/ 56031 w 56107"/>
                <a:gd name="connsiteY3" fmla="*/ 4648 h 5134"/>
                <a:gd name="connsiteX4" fmla="*/ 55364 w 56107"/>
                <a:gd name="connsiteY4" fmla="*/ 5124 h 5134"/>
                <a:gd name="connsiteX5" fmla="*/ 6120 w 56107"/>
                <a:gd name="connsiteY5" fmla="*/ 2266 h 5134"/>
                <a:gd name="connsiteX6" fmla="*/ 6025 w 56107"/>
                <a:gd name="connsiteY6" fmla="*/ 1219 h 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107" h="5134">
                  <a:moveTo>
                    <a:pt x="5929" y="1219"/>
                  </a:moveTo>
                  <a:cubicBezTo>
                    <a:pt x="22312" y="-1067"/>
                    <a:pt x="38886" y="-115"/>
                    <a:pt x="55745" y="3886"/>
                  </a:cubicBezTo>
                  <a:cubicBezTo>
                    <a:pt x="56031" y="3886"/>
                    <a:pt x="56221" y="4267"/>
                    <a:pt x="56031" y="4648"/>
                  </a:cubicBezTo>
                  <a:lnTo>
                    <a:pt x="56031" y="4648"/>
                  </a:lnTo>
                  <a:cubicBezTo>
                    <a:pt x="56031" y="4648"/>
                    <a:pt x="55650" y="5219"/>
                    <a:pt x="55364" y="5124"/>
                  </a:cubicBezTo>
                  <a:cubicBezTo>
                    <a:pt x="38791" y="2362"/>
                    <a:pt x="22312" y="1409"/>
                    <a:pt x="6120" y="2266"/>
                  </a:cubicBezTo>
                  <a:cubicBezTo>
                    <a:pt x="-1976" y="2648"/>
                    <a:pt x="-2072" y="2266"/>
                    <a:pt x="6025" y="1219"/>
                  </a:cubicBez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7" name="Freeform: Shape 16396">
              <a:extLst>
                <a:ext uri="{FF2B5EF4-FFF2-40B4-BE49-F238E27FC236}">
                  <a16:creationId xmlns:a16="http://schemas.microsoft.com/office/drawing/2014/main" id="{2145491C-309A-F90C-D808-6788CC7E567A}"/>
                </a:ext>
              </a:extLst>
            </p:cNvPr>
            <p:cNvSpPr/>
            <p:nvPr/>
          </p:nvSpPr>
          <p:spPr>
            <a:xfrm>
              <a:off x="4696099" y="4253579"/>
              <a:ext cx="2582" cy="7715"/>
            </a:xfrm>
            <a:custGeom>
              <a:avLst/>
              <a:gdLst>
                <a:gd name="connsiteX0" fmla="*/ 1153 w 2582"/>
                <a:gd name="connsiteY0" fmla="*/ 7715 h 7715"/>
                <a:gd name="connsiteX1" fmla="*/ 10 w 2582"/>
                <a:gd name="connsiteY1" fmla="*/ 3810 h 7715"/>
                <a:gd name="connsiteX2" fmla="*/ 1344 w 2582"/>
                <a:gd name="connsiteY2" fmla="*/ 0 h 7715"/>
                <a:gd name="connsiteX3" fmla="*/ 2582 w 2582"/>
                <a:gd name="connsiteY3" fmla="*/ 3905 h 7715"/>
                <a:gd name="connsiteX4" fmla="*/ 1249 w 2582"/>
                <a:gd name="connsiteY4" fmla="*/ 7715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2" h="7715">
                  <a:moveTo>
                    <a:pt x="1153" y="7715"/>
                  </a:moveTo>
                  <a:cubicBezTo>
                    <a:pt x="487" y="7715"/>
                    <a:pt x="-85" y="6001"/>
                    <a:pt x="10" y="3810"/>
                  </a:cubicBezTo>
                  <a:cubicBezTo>
                    <a:pt x="10" y="1714"/>
                    <a:pt x="677" y="0"/>
                    <a:pt x="1344" y="0"/>
                  </a:cubicBezTo>
                  <a:cubicBezTo>
                    <a:pt x="2106" y="0"/>
                    <a:pt x="2582" y="1714"/>
                    <a:pt x="2582" y="3905"/>
                  </a:cubicBezTo>
                  <a:cubicBezTo>
                    <a:pt x="2582" y="6001"/>
                    <a:pt x="1916" y="7715"/>
                    <a:pt x="1249" y="7715"/>
                  </a:cubicBezTo>
                  <a:close/>
                </a:path>
              </a:pathLst>
            </a:custGeom>
            <a:solidFill>
              <a:srgbClr val="E5D7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8" name="Freeform: Shape 16397">
              <a:extLst>
                <a:ext uri="{FF2B5EF4-FFF2-40B4-BE49-F238E27FC236}">
                  <a16:creationId xmlns:a16="http://schemas.microsoft.com/office/drawing/2014/main" id="{18D6E764-9229-2A92-4CA7-400A51846F5D}"/>
                </a:ext>
              </a:extLst>
            </p:cNvPr>
            <p:cNvSpPr/>
            <p:nvPr/>
          </p:nvSpPr>
          <p:spPr>
            <a:xfrm>
              <a:off x="3604926" y="4256627"/>
              <a:ext cx="62579" cy="5429"/>
            </a:xfrm>
            <a:custGeom>
              <a:avLst/>
              <a:gdLst>
                <a:gd name="connsiteX0" fmla="*/ 62579 w 62579"/>
                <a:gd name="connsiteY0" fmla="*/ 4763 h 5429"/>
                <a:gd name="connsiteX1" fmla="*/ 61817 w 62579"/>
                <a:gd name="connsiteY1" fmla="*/ 5429 h 5429"/>
                <a:gd name="connsiteX2" fmla="*/ 667 w 62579"/>
                <a:gd name="connsiteY2" fmla="*/ 1810 h 5429"/>
                <a:gd name="connsiteX3" fmla="*/ 0 w 62579"/>
                <a:gd name="connsiteY3" fmla="*/ 1048 h 5429"/>
                <a:gd name="connsiteX4" fmla="*/ 0 w 62579"/>
                <a:gd name="connsiteY4" fmla="*/ 667 h 5429"/>
                <a:gd name="connsiteX5" fmla="*/ 762 w 62579"/>
                <a:gd name="connsiteY5" fmla="*/ 0 h 5429"/>
                <a:gd name="connsiteX6" fmla="*/ 61913 w 62579"/>
                <a:gd name="connsiteY6" fmla="*/ 3620 h 5429"/>
                <a:gd name="connsiteX7" fmla="*/ 62579 w 62579"/>
                <a:gd name="connsiteY7" fmla="*/ 4382 h 5429"/>
                <a:gd name="connsiteX8" fmla="*/ 62579 w 62579"/>
                <a:gd name="connsiteY8" fmla="*/ 4763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579" h="5429">
                  <a:moveTo>
                    <a:pt x="62579" y="4763"/>
                  </a:moveTo>
                  <a:cubicBezTo>
                    <a:pt x="62579" y="4763"/>
                    <a:pt x="62198" y="5429"/>
                    <a:pt x="61817" y="5429"/>
                  </a:cubicBezTo>
                  <a:lnTo>
                    <a:pt x="667" y="1810"/>
                  </a:lnTo>
                  <a:cubicBezTo>
                    <a:pt x="667" y="1810"/>
                    <a:pt x="0" y="1429"/>
                    <a:pt x="0" y="1048"/>
                  </a:cubicBezTo>
                  <a:lnTo>
                    <a:pt x="0" y="667"/>
                  </a:lnTo>
                  <a:cubicBezTo>
                    <a:pt x="0" y="667"/>
                    <a:pt x="381" y="0"/>
                    <a:pt x="762" y="0"/>
                  </a:cubicBezTo>
                  <a:lnTo>
                    <a:pt x="61913" y="3620"/>
                  </a:lnTo>
                  <a:cubicBezTo>
                    <a:pt x="61913" y="3620"/>
                    <a:pt x="62579" y="4000"/>
                    <a:pt x="62579" y="4382"/>
                  </a:cubicBezTo>
                  <a:lnTo>
                    <a:pt x="62579" y="4763"/>
                  </a:ln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399" name="Freeform: Shape 16398">
              <a:extLst>
                <a:ext uri="{FF2B5EF4-FFF2-40B4-BE49-F238E27FC236}">
                  <a16:creationId xmlns:a16="http://schemas.microsoft.com/office/drawing/2014/main" id="{7E96A020-D74E-1E61-B119-FA6166078B1C}"/>
                </a:ext>
              </a:extLst>
            </p:cNvPr>
            <p:cNvSpPr/>
            <p:nvPr/>
          </p:nvSpPr>
          <p:spPr>
            <a:xfrm>
              <a:off x="5165788" y="4280725"/>
              <a:ext cx="84335" cy="84156"/>
            </a:xfrm>
            <a:custGeom>
              <a:avLst/>
              <a:gdLst>
                <a:gd name="connsiteX0" fmla="*/ 78010 w 84335"/>
                <a:gd name="connsiteY0" fmla="*/ 83915 h 84156"/>
                <a:gd name="connsiteX1" fmla="*/ 80391 w 84335"/>
                <a:gd name="connsiteY1" fmla="*/ 69056 h 84156"/>
                <a:gd name="connsiteX2" fmla="*/ 75342 w 84335"/>
                <a:gd name="connsiteY2" fmla="*/ 51721 h 84156"/>
                <a:gd name="connsiteX3" fmla="*/ 70961 w 84335"/>
                <a:gd name="connsiteY3" fmla="*/ 47530 h 84156"/>
                <a:gd name="connsiteX4" fmla="*/ 56673 w 84335"/>
                <a:gd name="connsiteY4" fmla="*/ 43244 h 84156"/>
                <a:gd name="connsiteX5" fmla="*/ 28670 w 84335"/>
                <a:gd name="connsiteY5" fmla="*/ 29908 h 84156"/>
                <a:gd name="connsiteX6" fmla="*/ 13144 w 84335"/>
                <a:gd name="connsiteY6" fmla="*/ 19050 h 84156"/>
                <a:gd name="connsiteX7" fmla="*/ 6477 w 84335"/>
                <a:gd name="connsiteY7" fmla="*/ 9620 h 84156"/>
                <a:gd name="connsiteX8" fmla="*/ 0 w 84335"/>
                <a:gd name="connsiteY8" fmla="*/ 0 h 84156"/>
                <a:gd name="connsiteX9" fmla="*/ 19621 w 84335"/>
                <a:gd name="connsiteY9" fmla="*/ 15621 h 84156"/>
                <a:gd name="connsiteX10" fmla="*/ 36671 w 84335"/>
                <a:gd name="connsiteY10" fmla="*/ 29242 h 84156"/>
                <a:gd name="connsiteX11" fmla="*/ 58007 w 84335"/>
                <a:gd name="connsiteY11" fmla="*/ 38862 h 84156"/>
                <a:gd name="connsiteX12" fmla="*/ 73914 w 84335"/>
                <a:gd name="connsiteY12" fmla="*/ 47530 h 84156"/>
                <a:gd name="connsiteX13" fmla="*/ 83248 w 84335"/>
                <a:gd name="connsiteY13" fmla="*/ 80867 h 84156"/>
                <a:gd name="connsiteX14" fmla="*/ 78105 w 84335"/>
                <a:gd name="connsiteY14" fmla="*/ 83915 h 84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335" h="84156">
                  <a:moveTo>
                    <a:pt x="78010" y="83915"/>
                  </a:moveTo>
                  <a:cubicBezTo>
                    <a:pt x="79438" y="80391"/>
                    <a:pt x="80200" y="75438"/>
                    <a:pt x="80391" y="69056"/>
                  </a:cubicBezTo>
                  <a:cubicBezTo>
                    <a:pt x="80581" y="62198"/>
                    <a:pt x="78867" y="56483"/>
                    <a:pt x="75342" y="51721"/>
                  </a:cubicBezTo>
                  <a:cubicBezTo>
                    <a:pt x="74104" y="49911"/>
                    <a:pt x="73247" y="48387"/>
                    <a:pt x="70961" y="47530"/>
                  </a:cubicBezTo>
                  <a:cubicBezTo>
                    <a:pt x="66104" y="45720"/>
                    <a:pt x="61341" y="44291"/>
                    <a:pt x="56673" y="43244"/>
                  </a:cubicBezTo>
                  <a:cubicBezTo>
                    <a:pt x="47339" y="38671"/>
                    <a:pt x="38005" y="34195"/>
                    <a:pt x="28670" y="29908"/>
                  </a:cubicBezTo>
                  <a:cubicBezTo>
                    <a:pt x="22764" y="27146"/>
                    <a:pt x="17526" y="23527"/>
                    <a:pt x="13144" y="19050"/>
                  </a:cubicBezTo>
                  <a:cubicBezTo>
                    <a:pt x="11525" y="17431"/>
                    <a:pt x="9334" y="14288"/>
                    <a:pt x="6477" y="9620"/>
                  </a:cubicBezTo>
                  <a:cubicBezTo>
                    <a:pt x="4763" y="6858"/>
                    <a:pt x="2571" y="3620"/>
                    <a:pt x="0" y="0"/>
                  </a:cubicBezTo>
                  <a:cubicBezTo>
                    <a:pt x="7239" y="5048"/>
                    <a:pt x="13716" y="10287"/>
                    <a:pt x="19621" y="15621"/>
                  </a:cubicBezTo>
                  <a:cubicBezTo>
                    <a:pt x="27622" y="22860"/>
                    <a:pt x="33242" y="27337"/>
                    <a:pt x="36671" y="29242"/>
                  </a:cubicBezTo>
                  <a:cubicBezTo>
                    <a:pt x="43339" y="32861"/>
                    <a:pt x="50387" y="36100"/>
                    <a:pt x="58007" y="38862"/>
                  </a:cubicBezTo>
                  <a:cubicBezTo>
                    <a:pt x="65341" y="41529"/>
                    <a:pt x="70580" y="44482"/>
                    <a:pt x="73914" y="47530"/>
                  </a:cubicBezTo>
                  <a:cubicBezTo>
                    <a:pt x="83153" y="56293"/>
                    <a:pt x="86201" y="67437"/>
                    <a:pt x="83248" y="80867"/>
                  </a:cubicBezTo>
                  <a:cubicBezTo>
                    <a:pt x="82677" y="83630"/>
                    <a:pt x="80963" y="84677"/>
                    <a:pt x="78105" y="83915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0" name="Freeform: Shape 16399">
              <a:extLst>
                <a:ext uri="{FF2B5EF4-FFF2-40B4-BE49-F238E27FC236}">
                  <a16:creationId xmlns:a16="http://schemas.microsoft.com/office/drawing/2014/main" id="{A4091189-290C-4CB8-FEFF-0D8D3DFB5251}"/>
                </a:ext>
              </a:extLst>
            </p:cNvPr>
            <p:cNvSpPr/>
            <p:nvPr/>
          </p:nvSpPr>
          <p:spPr>
            <a:xfrm>
              <a:off x="5165788" y="4280534"/>
              <a:ext cx="56673" cy="43434"/>
            </a:xfrm>
            <a:custGeom>
              <a:avLst/>
              <a:gdLst>
                <a:gd name="connsiteX0" fmla="*/ 0 w 56673"/>
                <a:gd name="connsiteY0" fmla="*/ 191 h 43434"/>
                <a:gd name="connsiteX1" fmla="*/ 6477 w 56673"/>
                <a:gd name="connsiteY1" fmla="*/ 9811 h 43434"/>
                <a:gd name="connsiteX2" fmla="*/ 13144 w 56673"/>
                <a:gd name="connsiteY2" fmla="*/ 19241 h 43434"/>
                <a:gd name="connsiteX3" fmla="*/ 28670 w 56673"/>
                <a:gd name="connsiteY3" fmla="*/ 30099 h 43434"/>
                <a:gd name="connsiteX4" fmla="*/ 56673 w 56673"/>
                <a:gd name="connsiteY4" fmla="*/ 43434 h 43434"/>
                <a:gd name="connsiteX5" fmla="*/ 12287 w 56673"/>
                <a:gd name="connsiteY5" fmla="*/ 21527 h 43434"/>
                <a:gd name="connsiteX6" fmla="*/ 0 w 56673"/>
                <a:gd name="connsiteY6" fmla="*/ 0 h 43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673" h="43434">
                  <a:moveTo>
                    <a:pt x="0" y="191"/>
                  </a:moveTo>
                  <a:cubicBezTo>
                    <a:pt x="2667" y="3905"/>
                    <a:pt x="4857" y="7049"/>
                    <a:pt x="6477" y="9811"/>
                  </a:cubicBezTo>
                  <a:cubicBezTo>
                    <a:pt x="9334" y="14478"/>
                    <a:pt x="11525" y="17717"/>
                    <a:pt x="13144" y="19241"/>
                  </a:cubicBezTo>
                  <a:cubicBezTo>
                    <a:pt x="17621" y="23717"/>
                    <a:pt x="22764" y="27337"/>
                    <a:pt x="28670" y="30099"/>
                  </a:cubicBezTo>
                  <a:cubicBezTo>
                    <a:pt x="38005" y="34385"/>
                    <a:pt x="47244" y="38862"/>
                    <a:pt x="56673" y="43434"/>
                  </a:cubicBezTo>
                  <a:cubicBezTo>
                    <a:pt x="39910" y="39719"/>
                    <a:pt x="25146" y="32385"/>
                    <a:pt x="12287" y="21527"/>
                  </a:cubicBezTo>
                  <a:cubicBezTo>
                    <a:pt x="6477" y="16669"/>
                    <a:pt x="2381" y="9525"/>
                    <a:pt x="0" y="0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1" name="Freeform: Shape 16400">
              <a:extLst>
                <a:ext uri="{FF2B5EF4-FFF2-40B4-BE49-F238E27FC236}">
                  <a16:creationId xmlns:a16="http://schemas.microsoft.com/office/drawing/2014/main" id="{43CEB7E4-A9EB-7BDB-2FB2-56DBB70CD5C4}"/>
                </a:ext>
              </a:extLst>
            </p:cNvPr>
            <p:cNvSpPr/>
            <p:nvPr/>
          </p:nvSpPr>
          <p:spPr>
            <a:xfrm>
              <a:off x="5153588" y="4294050"/>
              <a:ext cx="4776" cy="12678"/>
            </a:xfrm>
            <a:custGeom>
              <a:avLst/>
              <a:gdLst>
                <a:gd name="connsiteX0" fmla="*/ 4198 w 4776"/>
                <a:gd name="connsiteY0" fmla="*/ 12583 h 12678"/>
                <a:gd name="connsiteX1" fmla="*/ 865 w 4776"/>
                <a:gd name="connsiteY1" fmla="*/ 6677 h 12678"/>
                <a:gd name="connsiteX2" fmla="*/ 579 w 4776"/>
                <a:gd name="connsiteY2" fmla="*/ 10 h 12678"/>
                <a:gd name="connsiteX3" fmla="*/ 3912 w 4776"/>
                <a:gd name="connsiteY3" fmla="*/ 5915 h 12678"/>
                <a:gd name="connsiteX4" fmla="*/ 4198 w 4776"/>
                <a:gd name="connsiteY4" fmla="*/ 12678 h 12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6" h="12678">
                  <a:moveTo>
                    <a:pt x="4198" y="12583"/>
                  </a:moveTo>
                  <a:cubicBezTo>
                    <a:pt x="3341" y="12773"/>
                    <a:pt x="1817" y="10202"/>
                    <a:pt x="865" y="6677"/>
                  </a:cubicBezTo>
                  <a:cubicBezTo>
                    <a:pt x="-184" y="3153"/>
                    <a:pt x="-278" y="200"/>
                    <a:pt x="579" y="10"/>
                  </a:cubicBezTo>
                  <a:cubicBezTo>
                    <a:pt x="1436" y="-181"/>
                    <a:pt x="2960" y="2391"/>
                    <a:pt x="3912" y="5915"/>
                  </a:cubicBezTo>
                  <a:cubicBezTo>
                    <a:pt x="4960" y="9440"/>
                    <a:pt x="5056" y="12392"/>
                    <a:pt x="4198" y="12678"/>
                  </a:cubicBezTo>
                  <a:close/>
                </a:path>
              </a:pathLst>
            </a:custGeom>
            <a:solidFill>
              <a:srgbClr val="FAF4E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2" name="Freeform: Shape 16401">
              <a:extLst>
                <a:ext uri="{FF2B5EF4-FFF2-40B4-BE49-F238E27FC236}">
                  <a16:creationId xmlns:a16="http://schemas.microsoft.com/office/drawing/2014/main" id="{79883DBF-E7DD-BE77-DB8B-AB6002D2BE80}"/>
                </a:ext>
              </a:extLst>
            </p:cNvPr>
            <p:cNvSpPr/>
            <p:nvPr/>
          </p:nvSpPr>
          <p:spPr>
            <a:xfrm>
              <a:off x="5178423" y="4329588"/>
              <a:ext cx="3589" cy="1979"/>
            </a:xfrm>
            <a:custGeom>
              <a:avLst/>
              <a:gdLst>
                <a:gd name="connsiteX0" fmla="*/ 3557 w 3589"/>
                <a:gd name="connsiteY0" fmla="*/ 1810 h 1979"/>
                <a:gd name="connsiteX1" fmla="*/ 1461 w 3589"/>
                <a:gd name="connsiteY1" fmla="*/ 1810 h 1979"/>
                <a:gd name="connsiteX2" fmla="*/ 32 w 3589"/>
                <a:gd name="connsiteY2" fmla="*/ 286 h 1979"/>
                <a:gd name="connsiteX3" fmla="*/ 2128 w 3589"/>
                <a:gd name="connsiteY3" fmla="*/ 286 h 1979"/>
                <a:gd name="connsiteX4" fmla="*/ 3557 w 3589"/>
                <a:gd name="connsiteY4" fmla="*/ 1810 h 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89" h="1979">
                  <a:moveTo>
                    <a:pt x="3557" y="1810"/>
                  </a:moveTo>
                  <a:cubicBezTo>
                    <a:pt x="3557" y="1810"/>
                    <a:pt x="2414" y="2191"/>
                    <a:pt x="1461" y="1810"/>
                  </a:cubicBezTo>
                  <a:cubicBezTo>
                    <a:pt x="509" y="1429"/>
                    <a:pt x="-158" y="762"/>
                    <a:pt x="32" y="286"/>
                  </a:cubicBezTo>
                  <a:cubicBezTo>
                    <a:pt x="223" y="-95"/>
                    <a:pt x="1175" y="-95"/>
                    <a:pt x="2128" y="286"/>
                  </a:cubicBezTo>
                  <a:cubicBezTo>
                    <a:pt x="3081" y="667"/>
                    <a:pt x="3747" y="1334"/>
                    <a:pt x="3557" y="1810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403" name="Graphic 1736">
              <a:extLst>
                <a:ext uri="{FF2B5EF4-FFF2-40B4-BE49-F238E27FC236}">
                  <a16:creationId xmlns:a16="http://schemas.microsoft.com/office/drawing/2014/main" id="{BE075F30-ED42-FF46-4FC6-EF6096AB8496}"/>
                </a:ext>
              </a:extLst>
            </p:cNvPr>
            <p:cNvGrpSpPr/>
            <p:nvPr/>
          </p:nvGrpSpPr>
          <p:grpSpPr>
            <a:xfrm>
              <a:off x="3440389" y="4369469"/>
              <a:ext cx="97132" cy="43550"/>
              <a:chOff x="3440389" y="4369469"/>
              <a:chExt cx="97132" cy="43550"/>
            </a:xfrm>
            <a:solidFill>
              <a:srgbClr val="212320"/>
            </a:solidFill>
          </p:grpSpPr>
          <p:sp>
            <p:nvSpPr>
              <p:cNvPr id="16416" name="Freeform: Shape 16415">
                <a:extLst>
                  <a:ext uri="{FF2B5EF4-FFF2-40B4-BE49-F238E27FC236}">
                    <a16:creationId xmlns:a16="http://schemas.microsoft.com/office/drawing/2014/main" id="{86D74851-6A37-5229-9644-7CB8E97E15CF}"/>
                  </a:ext>
                </a:extLst>
              </p:cNvPr>
              <p:cNvSpPr/>
              <p:nvPr/>
            </p:nvSpPr>
            <p:spPr>
              <a:xfrm>
                <a:off x="3452789" y="4369469"/>
                <a:ext cx="84731" cy="39271"/>
              </a:xfrm>
              <a:custGeom>
                <a:avLst/>
                <a:gdLst>
                  <a:gd name="connsiteX0" fmla="*/ 74889 w 84731"/>
                  <a:gd name="connsiteY0" fmla="*/ 7458 h 39271"/>
                  <a:gd name="connsiteX1" fmla="*/ 70317 w 84731"/>
                  <a:gd name="connsiteY1" fmla="*/ 5172 h 39271"/>
                  <a:gd name="connsiteX2" fmla="*/ 2403 w 84731"/>
                  <a:gd name="connsiteY2" fmla="*/ 7649 h 39271"/>
                  <a:gd name="connsiteX3" fmla="*/ 403 w 84731"/>
                  <a:gd name="connsiteY3" fmla="*/ 4791 h 39271"/>
                  <a:gd name="connsiteX4" fmla="*/ 879 w 84731"/>
                  <a:gd name="connsiteY4" fmla="*/ 3744 h 39271"/>
                  <a:gd name="connsiteX5" fmla="*/ 5547 w 84731"/>
                  <a:gd name="connsiteY5" fmla="*/ 981 h 39271"/>
                  <a:gd name="connsiteX6" fmla="*/ 74317 w 84731"/>
                  <a:gd name="connsiteY6" fmla="*/ 29 h 39271"/>
                  <a:gd name="connsiteX7" fmla="*/ 78794 w 84731"/>
                  <a:gd name="connsiteY7" fmla="*/ 2029 h 39271"/>
                  <a:gd name="connsiteX8" fmla="*/ 82890 w 84731"/>
                  <a:gd name="connsiteY8" fmla="*/ 12316 h 39271"/>
                  <a:gd name="connsiteX9" fmla="*/ 84319 w 84731"/>
                  <a:gd name="connsiteY9" fmla="*/ 38510 h 39271"/>
                  <a:gd name="connsiteX10" fmla="*/ 83556 w 84731"/>
                  <a:gd name="connsiteY10" fmla="*/ 39272 h 39271"/>
                  <a:gd name="connsiteX11" fmla="*/ 82604 w 84731"/>
                  <a:gd name="connsiteY11" fmla="*/ 39272 h 39271"/>
                  <a:gd name="connsiteX12" fmla="*/ 81270 w 84731"/>
                  <a:gd name="connsiteY12" fmla="*/ 38129 h 39271"/>
                  <a:gd name="connsiteX13" fmla="*/ 75079 w 84731"/>
                  <a:gd name="connsiteY13" fmla="*/ 7458 h 3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4731" h="39271">
                    <a:moveTo>
                      <a:pt x="74889" y="7458"/>
                    </a:moveTo>
                    <a:cubicBezTo>
                      <a:pt x="73936" y="5934"/>
                      <a:pt x="72127" y="5077"/>
                      <a:pt x="70317" y="5172"/>
                    </a:cubicBezTo>
                    <a:lnTo>
                      <a:pt x="2403" y="7649"/>
                    </a:lnTo>
                    <a:cubicBezTo>
                      <a:pt x="213" y="7649"/>
                      <a:pt x="-549" y="6792"/>
                      <a:pt x="403" y="4791"/>
                    </a:cubicBezTo>
                    <a:lnTo>
                      <a:pt x="879" y="3744"/>
                    </a:lnTo>
                    <a:cubicBezTo>
                      <a:pt x="1642" y="1934"/>
                      <a:pt x="3546" y="791"/>
                      <a:pt x="5547" y="981"/>
                    </a:cubicBezTo>
                    <a:cubicBezTo>
                      <a:pt x="27169" y="2887"/>
                      <a:pt x="50124" y="2505"/>
                      <a:pt x="74317" y="29"/>
                    </a:cubicBezTo>
                    <a:cubicBezTo>
                      <a:pt x="76127" y="-162"/>
                      <a:pt x="77842" y="600"/>
                      <a:pt x="78794" y="2029"/>
                    </a:cubicBezTo>
                    <a:cubicBezTo>
                      <a:pt x="80604" y="4601"/>
                      <a:pt x="81937" y="8030"/>
                      <a:pt x="82890" y="12316"/>
                    </a:cubicBezTo>
                    <a:cubicBezTo>
                      <a:pt x="84700" y="20698"/>
                      <a:pt x="85176" y="29461"/>
                      <a:pt x="84319" y="38510"/>
                    </a:cubicBezTo>
                    <a:cubicBezTo>
                      <a:pt x="84319" y="38891"/>
                      <a:pt x="83937" y="39177"/>
                      <a:pt x="83556" y="39272"/>
                    </a:cubicBezTo>
                    <a:lnTo>
                      <a:pt x="82604" y="39272"/>
                    </a:lnTo>
                    <a:cubicBezTo>
                      <a:pt x="81842" y="39272"/>
                      <a:pt x="81270" y="38796"/>
                      <a:pt x="81270" y="38129"/>
                    </a:cubicBezTo>
                    <a:cubicBezTo>
                      <a:pt x="80889" y="28699"/>
                      <a:pt x="80413" y="15555"/>
                      <a:pt x="75079" y="7458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17" name="Freeform: Shape 16416">
                <a:extLst>
                  <a:ext uri="{FF2B5EF4-FFF2-40B4-BE49-F238E27FC236}">
                    <a16:creationId xmlns:a16="http://schemas.microsoft.com/office/drawing/2014/main" id="{FC362C57-2A13-A621-61CD-661D7EFD96F8}"/>
                  </a:ext>
                </a:extLst>
              </p:cNvPr>
              <p:cNvSpPr/>
              <p:nvPr/>
            </p:nvSpPr>
            <p:spPr>
              <a:xfrm>
                <a:off x="3440389" y="4402545"/>
                <a:ext cx="89303" cy="10474"/>
              </a:xfrm>
              <a:custGeom>
                <a:avLst/>
                <a:gdLst>
                  <a:gd name="connsiteX0" fmla="*/ 88241 w 89303"/>
                  <a:gd name="connsiteY0" fmla="*/ 1815 h 10474"/>
                  <a:gd name="connsiteX1" fmla="*/ 89289 w 89303"/>
                  <a:gd name="connsiteY1" fmla="*/ 2767 h 10474"/>
                  <a:gd name="connsiteX2" fmla="*/ 89289 w 89303"/>
                  <a:gd name="connsiteY2" fmla="*/ 3720 h 10474"/>
                  <a:gd name="connsiteX3" fmla="*/ 87194 w 89303"/>
                  <a:gd name="connsiteY3" fmla="*/ 5815 h 10474"/>
                  <a:gd name="connsiteX4" fmla="*/ 58809 w 89303"/>
                  <a:gd name="connsiteY4" fmla="*/ 8292 h 10474"/>
                  <a:gd name="connsiteX5" fmla="*/ 12137 w 89303"/>
                  <a:gd name="connsiteY5" fmla="*/ 10387 h 10474"/>
                  <a:gd name="connsiteX6" fmla="*/ 3469 w 89303"/>
                  <a:gd name="connsiteY6" fmla="*/ 7720 h 10474"/>
                  <a:gd name="connsiteX7" fmla="*/ 612 w 89303"/>
                  <a:gd name="connsiteY7" fmla="*/ 3625 h 10474"/>
                  <a:gd name="connsiteX8" fmla="*/ 3088 w 89303"/>
                  <a:gd name="connsiteY8" fmla="*/ 5 h 10474"/>
                  <a:gd name="connsiteX9" fmla="*/ 54428 w 89303"/>
                  <a:gd name="connsiteY9" fmla="*/ 2767 h 10474"/>
                  <a:gd name="connsiteX10" fmla="*/ 88241 w 89303"/>
                  <a:gd name="connsiteY10" fmla="*/ 1815 h 10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9303" h="10474">
                    <a:moveTo>
                      <a:pt x="88241" y="1815"/>
                    </a:moveTo>
                    <a:cubicBezTo>
                      <a:pt x="89004" y="1815"/>
                      <a:pt x="89384" y="2006"/>
                      <a:pt x="89289" y="2767"/>
                    </a:cubicBezTo>
                    <a:lnTo>
                      <a:pt x="89289" y="3720"/>
                    </a:lnTo>
                    <a:cubicBezTo>
                      <a:pt x="89099" y="4958"/>
                      <a:pt x="88432" y="5625"/>
                      <a:pt x="87194" y="5815"/>
                    </a:cubicBezTo>
                    <a:cubicBezTo>
                      <a:pt x="74430" y="7625"/>
                      <a:pt x="65000" y="8387"/>
                      <a:pt x="58809" y="8292"/>
                    </a:cubicBezTo>
                    <a:cubicBezTo>
                      <a:pt x="42807" y="7911"/>
                      <a:pt x="27281" y="8673"/>
                      <a:pt x="12137" y="10387"/>
                    </a:cubicBezTo>
                    <a:cubicBezTo>
                      <a:pt x="8803" y="10768"/>
                      <a:pt x="5946" y="9911"/>
                      <a:pt x="3469" y="7720"/>
                    </a:cubicBezTo>
                    <a:cubicBezTo>
                      <a:pt x="2516" y="6863"/>
                      <a:pt x="1564" y="5530"/>
                      <a:pt x="612" y="3625"/>
                    </a:cubicBezTo>
                    <a:cubicBezTo>
                      <a:pt x="-722" y="1148"/>
                      <a:pt x="135" y="-90"/>
                      <a:pt x="3088" y="5"/>
                    </a:cubicBezTo>
                    <a:cubicBezTo>
                      <a:pt x="27663" y="1053"/>
                      <a:pt x="44807" y="2006"/>
                      <a:pt x="54428" y="2767"/>
                    </a:cubicBezTo>
                    <a:cubicBezTo>
                      <a:pt x="64905" y="3625"/>
                      <a:pt x="76240" y="3339"/>
                      <a:pt x="88241" y="1815"/>
                    </a:cubicBezTo>
                    <a:close/>
                  </a:path>
                </a:pathLst>
              </a:custGeom>
              <a:solidFill>
                <a:srgbClr val="2123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04" name="Freeform: Shape 16403">
              <a:extLst>
                <a:ext uri="{FF2B5EF4-FFF2-40B4-BE49-F238E27FC236}">
                  <a16:creationId xmlns:a16="http://schemas.microsoft.com/office/drawing/2014/main" id="{0E7FD81F-E09F-6F3E-C5F6-C36ED3E94F0F}"/>
                </a:ext>
              </a:extLst>
            </p:cNvPr>
            <p:cNvSpPr/>
            <p:nvPr/>
          </p:nvSpPr>
          <p:spPr>
            <a:xfrm>
              <a:off x="4650294" y="4358324"/>
              <a:ext cx="2668" cy="3848"/>
            </a:xfrm>
            <a:custGeom>
              <a:avLst/>
              <a:gdLst>
                <a:gd name="connsiteX0" fmla="*/ 858 w 2668"/>
                <a:gd name="connsiteY0" fmla="*/ 3839 h 3848"/>
                <a:gd name="connsiteX1" fmla="*/ 96 w 2668"/>
                <a:gd name="connsiteY1" fmla="*/ 1648 h 3848"/>
                <a:gd name="connsiteX2" fmla="*/ 1810 w 2668"/>
                <a:gd name="connsiteY2" fmla="*/ 29 h 3848"/>
                <a:gd name="connsiteX3" fmla="*/ 2572 w 2668"/>
                <a:gd name="connsiteY3" fmla="*/ 2220 h 3848"/>
                <a:gd name="connsiteX4" fmla="*/ 858 w 2668"/>
                <a:gd name="connsiteY4" fmla="*/ 3839 h 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8" h="3848">
                  <a:moveTo>
                    <a:pt x="858" y="3839"/>
                  </a:moveTo>
                  <a:cubicBezTo>
                    <a:pt x="191" y="3649"/>
                    <a:pt x="-190" y="2696"/>
                    <a:pt x="96" y="1648"/>
                  </a:cubicBezTo>
                  <a:cubicBezTo>
                    <a:pt x="382" y="601"/>
                    <a:pt x="1144" y="-161"/>
                    <a:pt x="1810" y="29"/>
                  </a:cubicBezTo>
                  <a:cubicBezTo>
                    <a:pt x="2477" y="220"/>
                    <a:pt x="2858" y="1172"/>
                    <a:pt x="2572" y="2220"/>
                  </a:cubicBezTo>
                  <a:cubicBezTo>
                    <a:pt x="2287" y="3268"/>
                    <a:pt x="1620" y="3935"/>
                    <a:pt x="858" y="3839"/>
                  </a:cubicBezTo>
                  <a:close/>
                </a:path>
              </a:pathLst>
            </a:custGeom>
            <a:solidFill>
              <a:srgbClr val="6194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5" name="Freeform: Shape 16404">
              <a:extLst>
                <a:ext uri="{FF2B5EF4-FFF2-40B4-BE49-F238E27FC236}">
                  <a16:creationId xmlns:a16="http://schemas.microsoft.com/office/drawing/2014/main" id="{12B37AE3-FD33-EA9D-EE4E-25122DFECC51}"/>
                </a:ext>
              </a:extLst>
            </p:cNvPr>
            <p:cNvSpPr/>
            <p:nvPr/>
          </p:nvSpPr>
          <p:spPr>
            <a:xfrm>
              <a:off x="5319712" y="4418820"/>
              <a:ext cx="10780" cy="13565"/>
            </a:xfrm>
            <a:custGeom>
              <a:avLst/>
              <a:gdLst>
                <a:gd name="connsiteX0" fmla="*/ 10668 w 10780"/>
                <a:gd name="connsiteY0" fmla="*/ 9923 h 13565"/>
                <a:gd name="connsiteX1" fmla="*/ 7715 w 10780"/>
                <a:gd name="connsiteY1" fmla="*/ 13543 h 13565"/>
                <a:gd name="connsiteX2" fmla="*/ 4096 w 10780"/>
                <a:gd name="connsiteY2" fmla="*/ 13543 h 13565"/>
                <a:gd name="connsiteX3" fmla="*/ 381 w 10780"/>
                <a:gd name="connsiteY3" fmla="*/ 10400 h 13565"/>
                <a:gd name="connsiteX4" fmla="*/ 0 w 10780"/>
                <a:gd name="connsiteY4" fmla="*/ 970 h 13565"/>
                <a:gd name="connsiteX5" fmla="*/ 1143 w 10780"/>
                <a:gd name="connsiteY5" fmla="*/ 18 h 13565"/>
                <a:gd name="connsiteX6" fmla="*/ 7334 w 10780"/>
                <a:gd name="connsiteY6" fmla="*/ 1351 h 13565"/>
                <a:gd name="connsiteX7" fmla="*/ 10763 w 10780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565">
                  <a:moveTo>
                    <a:pt x="10668" y="9923"/>
                  </a:moveTo>
                  <a:cubicBezTo>
                    <a:pt x="11144" y="12210"/>
                    <a:pt x="10096" y="13448"/>
                    <a:pt x="7715" y="13543"/>
                  </a:cubicBezTo>
                  <a:lnTo>
                    <a:pt x="4096" y="13543"/>
                  </a:lnTo>
                  <a:cubicBezTo>
                    <a:pt x="1714" y="13733"/>
                    <a:pt x="476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573" y="2113"/>
                    <a:pt x="9811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6" name="Freeform: Shape 16405">
              <a:extLst>
                <a:ext uri="{FF2B5EF4-FFF2-40B4-BE49-F238E27FC236}">
                  <a16:creationId xmlns:a16="http://schemas.microsoft.com/office/drawing/2014/main" id="{75C98540-6B54-AD4A-BD70-CE2734DB490F}"/>
                </a:ext>
              </a:extLst>
            </p:cNvPr>
            <p:cNvSpPr/>
            <p:nvPr/>
          </p:nvSpPr>
          <p:spPr>
            <a:xfrm>
              <a:off x="4005416" y="4388548"/>
              <a:ext cx="217075" cy="460268"/>
            </a:xfrm>
            <a:custGeom>
              <a:avLst/>
              <a:gdLst>
                <a:gd name="connsiteX0" fmla="*/ 114717 w 217075"/>
                <a:gd name="connsiteY0" fmla="*/ 857 h 460268"/>
                <a:gd name="connsiteX1" fmla="*/ 135767 w 217075"/>
                <a:gd name="connsiteY1" fmla="*/ 3238 h 460268"/>
                <a:gd name="connsiteX2" fmla="*/ 136720 w 217075"/>
                <a:gd name="connsiteY2" fmla="*/ 44577 h 460268"/>
                <a:gd name="connsiteX3" fmla="*/ 132243 w 217075"/>
                <a:gd name="connsiteY3" fmla="*/ 87249 h 460268"/>
                <a:gd name="connsiteX4" fmla="*/ 126052 w 217075"/>
                <a:gd name="connsiteY4" fmla="*/ 171260 h 460268"/>
                <a:gd name="connsiteX5" fmla="*/ 123956 w 217075"/>
                <a:gd name="connsiteY5" fmla="*/ 217170 h 460268"/>
                <a:gd name="connsiteX6" fmla="*/ 122623 w 217075"/>
                <a:gd name="connsiteY6" fmla="*/ 247841 h 460268"/>
                <a:gd name="connsiteX7" fmla="*/ 119194 w 217075"/>
                <a:gd name="connsiteY7" fmla="*/ 278225 h 460268"/>
                <a:gd name="connsiteX8" fmla="*/ 126433 w 217075"/>
                <a:gd name="connsiteY8" fmla="*/ 361950 h 460268"/>
                <a:gd name="connsiteX9" fmla="*/ 176439 w 217075"/>
                <a:gd name="connsiteY9" fmla="*/ 405479 h 460268"/>
                <a:gd name="connsiteX10" fmla="*/ 178153 w 217075"/>
                <a:gd name="connsiteY10" fmla="*/ 457867 h 460268"/>
                <a:gd name="connsiteX11" fmla="*/ 123385 w 217075"/>
                <a:gd name="connsiteY11" fmla="*/ 459772 h 460268"/>
                <a:gd name="connsiteX12" fmla="*/ 17943 w 217075"/>
                <a:gd name="connsiteY12" fmla="*/ 378333 h 460268"/>
                <a:gd name="connsiteX13" fmla="*/ 16895 w 217075"/>
                <a:gd name="connsiteY13" fmla="*/ 359474 h 460268"/>
                <a:gd name="connsiteX14" fmla="*/ 16228 w 217075"/>
                <a:gd name="connsiteY14" fmla="*/ 331375 h 460268"/>
                <a:gd name="connsiteX15" fmla="*/ 17276 w 217075"/>
                <a:gd name="connsiteY15" fmla="*/ 313468 h 460268"/>
                <a:gd name="connsiteX16" fmla="*/ 15180 w 217075"/>
                <a:gd name="connsiteY16" fmla="*/ 285941 h 460268"/>
                <a:gd name="connsiteX17" fmla="*/ 13752 w 217075"/>
                <a:gd name="connsiteY17" fmla="*/ 258318 h 460268"/>
                <a:gd name="connsiteX18" fmla="*/ 8513 w 217075"/>
                <a:gd name="connsiteY18" fmla="*/ 219742 h 460268"/>
                <a:gd name="connsiteX19" fmla="*/ 5655 w 217075"/>
                <a:gd name="connsiteY19" fmla="*/ 163735 h 460268"/>
                <a:gd name="connsiteX20" fmla="*/ 6036 w 217075"/>
                <a:gd name="connsiteY20" fmla="*/ 132398 h 460268"/>
                <a:gd name="connsiteX21" fmla="*/ 893 w 217075"/>
                <a:gd name="connsiteY21" fmla="*/ 93726 h 460268"/>
                <a:gd name="connsiteX22" fmla="*/ 1750 w 217075"/>
                <a:gd name="connsiteY22" fmla="*/ 47816 h 460268"/>
                <a:gd name="connsiteX23" fmla="*/ 1941 w 217075"/>
                <a:gd name="connsiteY23" fmla="*/ 24670 h 460268"/>
                <a:gd name="connsiteX24" fmla="*/ 5941 w 217075"/>
                <a:gd name="connsiteY24" fmla="*/ 0 h 460268"/>
                <a:gd name="connsiteX25" fmla="*/ 68520 w 217075"/>
                <a:gd name="connsiteY25" fmla="*/ 1619 h 460268"/>
                <a:gd name="connsiteX26" fmla="*/ 89761 w 217075"/>
                <a:gd name="connsiteY26" fmla="*/ 2572 h 460268"/>
                <a:gd name="connsiteX27" fmla="*/ 114717 w 217075"/>
                <a:gd name="connsiteY27" fmla="*/ 762 h 46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7075" h="460268">
                  <a:moveTo>
                    <a:pt x="114717" y="857"/>
                  </a:moveTo>
                  <a:lnTo>
                    <a:pt x="135767" y="3238"/>
                  </a:lnTo>
                  <a:cubicBezTo>
                    <a:pt x="138148" y="17431"/>
                    <a:pt x="138529" y="31242"/>
                    <a:pt x="136720" y="44577"/>
                  </a:cubicBezTo>
                  <a:cubicBezTo>
                    <a:pt x="134815" y="58769"/>
                    <a:pt x="133386" y="73057"/>
                    <a:pt x="132243" y="87249"/>
                  </a:cubicBezTo>
                  <a:cubicBezTo>
                    <a:pt x="128814" y="131445"/>
                    <a:pt x="126813" y="159449"/>
                    <a:pt x="126052" y="171260"/>
                  </a:cubicBezTo>
                  <a:cubicBezTo>
                    <a:pt x="125385" y="181832"/>
                    <a:pt x="124623" y="197168"/>
                    <a:pt x="123956" y="217170"/>
                  </a:cubicBezTo>
                  <a:cubicBezTo>
                    <a:pt x="123575" y="229076"/>
                    <a:pt x="123099" y="239268"/>
                    <a:pt x="122623" y="247841"/>
                  </a:cubicBezTo>
                  <a:cubicBezTo>
                    <a:pt x="122146" y="256127"/>
                    <a:pt x="121003" y="266224"/>
                    <a:pt x="119194" y="278225"/>
                  </a:cubicBezTo>
                  <a:cubicBezTo>
                    <a:pt x="116145" y="298418"/>
                    <a:pt x="104906" y="350139"/>
                    <a:pt x="126433" y="361950"/>
                  </a:cubicBezTo>
                  <a:cubicBezTo>
                    <a:pt x="143196" y="384429"/>
                    <a:pt x="137196" y="402717"/>
                    <a:pt x="176439" y="405479"/>
                  </a:cubicBezTo>
                  <a:cubicBezTo>
                    <a:pt x="261687" y="426911"/>
                    <a:pt x="187869" y="471011"/>
                    <a:pt x="178153" y="457867"/>
                  </a:cubicBezTo>
                  <a:cubicBezTo>
                    <a:pt x="159865" y="458438"/>
                    <a:pt x="141577" y="459010"/>
                    <a:pt x="123385" y="459772"/>
                  </a:cubicBezTo>
                  <a:cubicBezTo>
                    <a:pt x="33754" y="451961"/>
                    <a:pt x="9656" y="451009"/>
                    <a:pt x="17943" y="378333"/>
                  </a:cubicBezTo>
                  <a:cubicBezTo>
                    <a:pt x="17181" y="365855"/>
                    <a:pt x="16895" y="359569"/>
                    <a:pt x="16895" y="359474"/>
                  </a:cubicBezTo>
                  <a:cubicBezTo>
                    <a:pt x="16895" y="350520"/>
                    <a:pt x="16609" y="341186"/>
                    <a:pt x="16228" y="331375"/>
                  </a:cubicBezTo>
                  <a:cubicBezTo>
                    <a:pt x="15943" y="325279"/>
                    <a:pt x="18038" y="319564"/>
                    <a:pt x="17276" y="313468"/>
                  </a:cubicBezTo>
                  <a:cubicBezTo>
                    <a:pt x="16038" y="304705"/>
                    <a:pt x="15371" y="295466"/>
                    <a:pt x="15180" y="285941"/>
                  </a:cubicBezTo>
                  <a:cubicBezTo>
                    <a:pt x="14990" y="274320"/>
                    <a:pt x="14514" y="265081"/>
                    <a:pt x="13752" y="258318"/>
                  </a:cubicBezTo>
                  <a:cubicBezTo>
                    <a:pt x="12895" y="250508"/>
                    <a:pt x="11180" y="237649"/>
                    <a:pt x="8513" y="219742"/>
                  </a:cubicBezTo>
                  <a:cubicBezTo>
                    <a:pt x="5846" y="201549"/>
                    <a:pt x="4798" y="182880"/>
                    <a:pt x="5655" y="163735"/>
                  </a:cubicBezTo>
                  <a:cubicBezTo>
                    <a:pt x="6036" y="154305"/>
                    <a:pt x="7656" y="143732"/>
                    <a:pt x="6036" y="132398"/>
                  </a:cubicBezTo>
                  <a:cubicBezTo>
                    <a:pt x="3370" y="113729"/>
                    <a:pt x="1560" y="100775"/>
                    <a:pt x="893" y="93726"/>
                  </a:cubicBezTo>
                  <a:cubicBezTo>
                    <a:pt x="-536" y="79058"/>
                    <a:pt x="-250" y="63722"/>
                    <a:pt x="1750" y="47816"/>
                  </a:cubicBezTo>
                  <a:cubicBezTo>
                    <a:pt x="2893" y="38957"/>
                    <a:pt x="2417" y="32576"/>
                    <a:pt x="1941" y="24670"/>
                  </a:cubicBezTo>
                  <a:cubicBezTo>
                    <a:pt x="1465" y="16478"/>
                    <a:pt x="3655" y="8096"/>
                    <a:pt x="5941" y="0"/>
                  </a:cubicBezTo>
                  <a:cubicBezTo>
                    <a:pt x="26706" y="1143"/>
                    <a:pt x="47566" y="1619"/>
                    <a:pt x="68520" y="1619"/>
                  </a:cubicBezTo>
                  <a:cubicBezTo>
                    <a:pt x="68520" y="1619"/>
                    <a:pt x="75664" y="1905"/>
                    <a:pt x="89761" y="2572"/>
                  </a:cubicBezTo>
                  <a:cubicBezTo>
                    <a:pt x="97953" y="2953"/>
                    <a:pt x="106240" y="2381"/>
                    <a:pt x="114717" y="762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7" name="Freeform: Shape 16406">
              <a:extLst>
                <a:ext uri="{FF2B5EF4-FFF2-40B4-BE49-F238E27FC236}">
                  <a16:creationId xmlns:a16="http://schemas.microsoft.com/office/drawing/2014/main" id="{06B04388-F2FE-64DB-20CE-B1FBEFC18128}"/>
                </a:ext>
              </a:extLst>
            </p:cNvPr>
            <p:cNvSpPr/>
            <p:nvPr/>
          </p:nvSpPr>
          <p:spPr>
            <a:xfrm>
              <a:off x="4317766" y="4428458"/>
              <a:ext cx="236801" cy="337938"/>
            </a:xfrm>
            <a:custGeom>
              <a:avLst/>
              <a:gdLst>
                <a:gd name="connsiteX0" fmla="*/ 236611 w 236801"/>
                <a:gd name="connsiteY0" fmla="*/ 1429 h 337938"/>
                <a:gd name="connsiteX1" fmla="*/ 193082 w 236801"/>
                <a:gd name="connsiteY1" fmla="*/ 36100 h 337938"/>
                <a:gd name="connsiteX2" fmla="*/ 147362 w 236801"/>
                <a:gd name="connsiteY2" fmla="*/ 66961 h 337938"/>
                <a:gd name="connsiteX3" fmla="*/ 139075 w 236801"/>
                <a:gd name="connsiteY3" fmla="*/ 71914 h 337938"/>
                <a:gd name="connsiteX4" fmla="*/ 130884 w 236801"/>
                <a:gd name="connsiteY4" fmla="*/ 76962 h 337938"/>
                <a:gd name="connsiteX5" fmla="*/ 126979 w 236801"/>
                <a:gd name="connsiteY5" fmla="*/ 90107 h 337938"/>
                <a:gd name="connsiteX6" fmla="*/ 130693 w 236801"/>
                <a:gd name="connsiteY6" fmla="*/ 110204 h 337938"/>
                <a:gd name="connsiteX7" fmla="*/ 157363 w 236801"/>
                <a:gd name="connsiteY7" fmla="*/ 149352 h 337938"/>
                <a:gd name="connsiteX8" fmla="*/ 168031 w 236801"/>
                <a:gd name="connsiteY8" fmla="*/ 162306 h 337938"/>
                <a:gd name="connsiteX9" fmla="*/ 170222 w 236801"/>
                <a:gd name="connsiteY9" fmla="*/ 163735 h 337938"/>
                <a:gd name="connsiteX10" fmla="*/ 171556 w 236801"/>
                <a:gd name="connsiteY10" fmla="*/ 163925 h 337938"/>
                <a:gd name="connsiteX11" fmla="*/ 171079 w 236801"/>
                <a:gd name="connsiteY11" fmla="*/ 165163 h 337938"/>
                <a:gd name="connsiteX12" fmla="*/ 159173 w 236801"/>
                <a:gd name="connsiteY12" fmla="*/ 171926 h 337938"/>
                <a:gd name="connsiteX13" fmla="*/ 147552 w 236801"/>
                <a:gd name="connsiteY13" fmla="*/ 181261 h 337938"/>
                <a:gd name="connsiteX14" fmla="*/ 119263 w 236801"/>
                <a:gd name="connsiteY14" fmla="*/ 180785 h 337938"/>
                <a:gd name="connsiteX15" fmla="*/ 113263 w 236801"/>
                <a:gd name="connsiteY15" fmla="*/ 185547 h 337938"/>
                <a:gd name="connsiteX16" fmla="*/ 116310 w 236801"/>
                <a:gd name="connsiteY16" fmla="*/ 206312 h 337938"/>
                <a:gd name="connsiteX17" fmla="*/ 118311 w 236801"/>
                <a:gd name="connsiteY17" fmla="*/ 207645 h 337938"/>
                <a:gd name="connsiteX18" fmla="*/ 125074 w 236801"/>
                <a:gd name="connsiteY18" fmla="*/ 206978 h 337938"/>
                <a:gd name="connsiteX19" fmla="*/ 128598 w 236801"/>
                <a:gd name="connsiteY19" fmla="*/ 208597 h 337938"/>
                <a:gd name="connsiteX20" fmla="*/ 129265 w 236801"/>
                <a:gd name="connsiteY20" fmla="*/ 211931 h 337938"/>
                <a:gd name="connsiteX21" fmla="*/ 136885 w 236801"/>
                <a:gd name="connsiteY21" fmla="*/ 231267 h 337938"/>
                <a:gd name="connsiteX22" fmla="*/ 143171 w 236801"/>
                <a:gd name="connsiteY22" fmla="*/ 251460 h 337938"/>
                <a:gd name="connsiteX23" fmla="*/ 151934 w 236801"/>
                <a:gd name="connsiteY23" fmla="*/ 278321 h 337938"/>
                <a:gd name="connsiteX24" fmla="*/ 157744 w 236801"/>
                <a:gd name="connsiteY24" fmla="*/ 293370 h 337938"/>
                <a:gd name="connsiteX25" fmla="*/ 112024 w 236801"/>
                <a:gd name="connsiteY25" fmla="*/ 329946 h 337938"/>
                <a:gd name="connsiteX26" fmla="*/ 94117 w 236801"/>
                <a:gd name="connsiteY26" fmla="*/ 311372 h 337938"/>
                <a:gd name="connsiteX27" fmla="*/ 74591 w 236801"/>
                <a:gd name="connsiteY27" fmla="*/ 287179 h 337938"/>
                <a:gd name="connsiteX28" fmla="*/ 66495 w 236801"/>
                <a:gd name="connsiteY28" fmla="*/ 281369 h 337938"/>
                <a:gd name="connsiteX29" fmla="*/ 57446 w 236801"/>
                <a:gd name="connsiteY29" fmla="*/ 275558 h 337938"/>
                <a:gd name="connsiteX30" fmla="*/ 39539 w 236801"/>
                <a:gd name="connsiteY30" fmla="*/ 236792 h 337938"/>
                <a:gd name="connsiteX31" fmla="*/ 36396 w 236801"/>
                <a:gd name="connsiteY31" fmla="*/ 232791 h 337938"/>
                <a:gd name="connsiteX32" fmla="*/ 22108 w 236801"/>
                <a:gd name="connsiteY32" fmla="*/ 222028 h 337938"/>
                <a:gd name="connsiteX33" fmla="*/ 5821 w 236801"/>
                <a:gd name="connsiteY33" fmla="*/ 197929 h 337938"/>
                <a:gd name="connsiteX34" fmla="*/ 124121 w 236801"/>
                <a:gd name="connsiteY34" fmla="*/ 76867 h 337938"/>
                <a:gd name="connsiteX35" fmla="*/ 154315 w 236801"/>
                <a:gd name="connsiteY35" fmla="*/ 59912 h 337938"/>
                <a:gd name="connsiteX36" fmla="*/ 206989 w 236801"/>
                <a:gd name="connsiteY36" fmla="*/ 23717 h 337938"/>
                <a:gd name="connsiteX37" fmla="*/ 233754 w 236801"/>
                <a:gd name="connsiteY37" fmla="*/ 0 h 337938"/>
                <a:gd name="connsiteX38" fmla="*/ 236802 w 236801"/>
                <a:gd name="connsiteY38" fmla="*/ 1619 h 33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36801" h="337938">
                  <a:moveTo>
                    <a:pt x="236611" y="1429"/>
                  </a:moveTo>
                  <a:cubicBezTo>
                    <a:pt x="224705" y="13716"/>
                    <a:pt x="210227" y="25241"/>
                    <a:pt x="193082" y="36100"/>
                  </a:cubicBezTo>
                  <a:cubicBezTo>
                    <a:pt x="188701" y="38862"/>
                    <a:pt x="173461" y="49149"/>
                    <a:pt x="147362" y="66961"/>
                  </a:cubicBezTo>
                  <a:cubicBezTo>
                    <a:pt x="144314" y="69056"/>
                    <a:pt x="141552" y="70676"/>
                    <a:pt x="139075" y="71914"/>
                  </a:cubicBezTo>
                  <a:cubicBezTo>
                    <a:pt x="134694" y="74104"/>
                    <a:pt x="131932" y="75724"/>
                    <a:pt x="130884" y="76962"/>
                  </a:cubicBezTo>
                  <a:cubicBezTo>
                    <a:pt x="127645" y="80677"/>
                    <a:pt x="126312" y="85058"/>
                    <a:pt x="126979" y="90107"/>
                  </a:cubicBezTo>
                  <a:cubicBezTo>
                    <a:pt x="127836" y="96869"/>
                    <a:pt x="129074" y="103537"/>
                    <a:pt x="130693" y="110204"/>
                  </a:cubicBezTo>
                  <a:cubicBezTo>
                    <a:pt x="134599" y="126587"/>
                    <a:pt x="143457" y="139732"/>
                    <a:pt x="157363" y="149352"/>
                  </a:cubicBezTo>
                  <a:lnTo>
                    <a:pt x="168031" y="162306"/>
                  </a:lnTo>
                  <a:cubicBezTo>
                    <a:pt x="168603" y="162973"/>
                    <a:pt x="169365" y="163544"/>
                    <a:pt x="170222" y="163735"/>
                  </a:cubicBezTo>
                  <a:cubicBezTo>
                    <a:pt x="170603" y="163830"/>
                    <a:pt x="171079" y="163925"/>
                    <a:pt x="171556" y="163925"/>
                  </a:cubicBezTo>
                  <a:cubicBezTo>
                    <a:pt x="173270" y="163925"/>
                    <a:pt x="173080" y="164402"/>
                    <a:pt x="171079" y="165163"/>
                  </a:cubicBezTo>
                  <a:cubicBezTo>
                    <a:pt x="166031" y="167164"/>
                    <a:pt x="162031" y="169450"/>
                    <a:pt x="159173" y="171926"/>
                  </a:cubicBezTo>
                  <a:cubicBezTo>
                    <a:pt x="153458" y="176879"/>
                    <a:pt x="149648" y="180022"/>
                    <a:pt x="147552" y="181261"/>
                  </a:cubicBezTo>
                  <a:lnTo>
                    <a:pt x="119263" y="180785"/>
                  </a:lnTo>
                  <a:cubicBezTo>
                    <a:pt x="116310" y="180785"/>
                    <a:pt x="113739" y="182785"/>
                    <a:pt x="113263" y="185547"/>
                  </a:cubicBezTo>
                  <a:cubicBezTo>
                    <a:pt x="111929" y="192691"/>
                    <a:pt x="112977" y="199644"/>
                    <a:pt x="116310" y="206312"/>
                  </a:cubicBezTo>
                  <a:cubicBezTo>
                    <a:pt x="116692" y="207074"/>
                    <a:pt x="117454" y="207550"/>
                    <a:pt x="118311" y="207645"/>
                  </a:cubicBezTo>
                  <a:cubicBezTo>
                    <a:pt x="121835" y="207931"/>
                    <a:pt x="124121" y="207740"/>
                    <a:pt x="125074" y="206978"/>
                  </a:cubicBezTo>
                  <a:cubicBezTo>
                    <a:pt x="127645" y="204788"/>
                    <a:pt x="128788" y="205359"/>
                    <a:pt x="128598" y="208597"/>
                  </a:cubicBezTo>
                  <a:cubicBezTo>
                    <a:pt x="128598" y="209169"/>
                    <a:pt x="128788" y="210312"/>
                    <a:pt x="129265" y="211931"/>
                  </a:cubicBezTo>
                  <a:lnTo>
                    <a:pt x="136885" y="231267"/>
                  </a:lnTo>
                  <a:cubicBezTo>
                    <a:pt x="136599" y="237744"/>
                    <a:pt x="138694" y="244507"/>
                    <a:pt x="143171" y="251460"/>
                  </a:cubicBezTo>
                  <a:cubicBezTo>
                    <a:pt x="146695" y="260223"/>
                    <a:pt x="149648" y="269177"/>
                    <a:pt x="151934" y="278321"/>
                  </a:cubicBezTo>
                  <a:cubicBezTo>
                    <a:pt x="153363" y="283940"/>
                    <a:pt x="155268" y="288893"/>
                    <a:pt x="157744" y="293370"/>
                  </a:cubicBezTo>
                  <a:cubicBezTo>
                    <a:pt x="184795" y="345377"/>
                    <a:pt x="127264" y="343186"/>
                    <a:pt x="112024" y="329946"/>
                  </a:cubicBezTo>
                  <a:cubicBezTo>
                    <a:pt x="105547" y="322517"/>
                    <a:pt x="99547" y="316325"/>
                    <a:pt x="94117" y="311372"/>
                  </a:cubicBezTo>
                  <a:cubicBezTo>
                    <a:pt x="86402" y="304229"/>
                    <a:pt x="79925" y="294894"/>
                    <a:pt x="74591" y="287179"/>
                  </a:cubicBezTo>
                  <a:cubicBezTo>
                    <a:pt x="73639" y="285845"/>
                    <a:pt x="70972" y="283940"/>
                    <a:pt x="66495" y="281369"/>
                  </a:cubicBezTo>
                  <a:cubicBezTo>
                    <a:pt x="61923" y="278702"/>
                    <a:pt x="58875" y="276796"/>
                    <a:pt x="57446" y="275558"/>
                  </a:cubicBezTo>
                  <a:cubicBezTo>
                    <a:pt x="45444" y="265271"/>
                    <a:pt x="42111" y="252127"/>
                    <a:pt x="39539" y="236792"/>
                  </a:cubicBezTo>
                  <a:cubicBezTo>
                    <a:pt x="39253" y="234982"/>
                    <a:pt x="38015" y="233553"/>
                    <a:pt x="36396" y="232791"/>
                  </a:cubicBezTo>
                  <a:cubicBezTo>
                    <a:pt x="30585" y="230124"/>
                    <a:pt x="25823" y="226504"/>
                    <a:pt x="22108" y="222028"/>
                  </a:cubicBezTo>
                  <a:cubicBezTo>
                    <a:pt x="17346" y="216218"/>
                    <a:pt x="11917" y="208121"/>
                    <a:pt x="5821" y="197929"/>
                  </a:cubicBezTo>
                  <a:cubicBezTo>
                    <a:pt x="-27231" y="142304"/>
                    <a:pt x="89736" y="93440"/>
                    <a:pt x="124121" y="76867"/>
                  </a:cubicBezTo>
                  <a:cubicBezTo>
                    <a:pt x="135551" y="71342"/>
                    <a:pt x="145648" y="65722"/>
                    <a:pt x="154315" y="59912"/>
                  </a:cubicBezTo>
                  <a:cubicBezTo>
                    <a:pt x="179652" y="42958"/>
                    <a:pt x="197178" y="30861"/>
                    <a:pt x="206989" y="23717"/>
                  </a:cubicBezTo>
                  <a:cubicBezTo>
                    <a:pt x="214609" y="18097"/>
                    <a:pt x="223467" y="10192"/>
                    <a:pt x="233754" y="0"/>
                  </a:cubicBezTo>
                  <a:cubicBezTo>
                    <a:pt x="235278" y="286"/>
                    <a:pt x="236230" y="762"/>
                    <a:pt x="236802" y="1619"/>
                  </a:cubicBezTo>
                  <a:close/>
                </a:path>
              </a:pathLst>
            </a:custGeom>
            <a:solidFill>
              <a:srgbClr val="2A323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8" name="Freeform: Shape 16407">
              <a:extLst>
                <a:ext uri="{FF2B5EF4-FFF2-40B4-BE49-F238E27FC236}">
                  <a16:creationId xmlns:a16="http://schemas.microsoft.com/office/drawing/2014/main" id="{B599121F-8A92-1E03-2B5A-D639AA2E47A2}"/>
                </a:ext>
              </a:extLst>
            </p:cNvPr>
            <p:cNvSpPr/>
            <p:nvPr/>
          </p:nvSpPr>
          <p:spPr>
            <a:xfrm>
              <a:off x="4603652" y="4448684"/>
              <a:ext cx="3494" cy="2671"/>
            </a:xfrm>
            <a:custGeom>
              <a:avLst/>
              <a:gdLst>
                <a:gd name="connsiteX0" fmla="*/ 161 w 3494"/>
                <a:gd name="connsiteY0" fmla="*/ 1490 h 2671"/>
                <a:gd name="connsiteX1" fmla="*/ 3495 w 3494"/>
                <a:gd name="connsiteY1" fmla="*/ 1300 h 2671"/>
                <a:gd name="connsiteX2" fmla="*/ 3209 w 3494"/>
                <a:gd name="connsiteY2" fmla="*/ 2157 h 2671"/>
                <a:gd name="connsiteX3" fmla="*/ 446 w 3494"/>
                <a:gd name="connsiteY3" fmla="*/ 2443 h 2671"/>
                <a:gd name="connsiteX4" fmla="*/ 161 w 3494"/>
                <a:gd name="connsiteY4" fmla="*/ 1395 h 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4" h="2671">
                  <a:moveTo>
                    <a:pt x="161" y="1490"/>
                  </a:moveTo>
                  <a:cubicBezTo>
                    <a:pt x="2161" y="-415"/>
                    <a:pt x="3304" y="-510"/>
                    <a:pt x="3495" y="1300"/>
                  </a:cubicBezTo>
                  <a:cubicBezTo>
                    <a:pt x="3495" y="1586"/>
                    <a:pt x="3495" y="1967"/>
                    <a:pt x="3209" y="2157"/>
                  </a:cubicBezTo>
                  <a:cubicBezTo>
                    <a:pt x="2447" y="2729"/>
                    <a:pt x="1494" y="2824"/>
                    <a:pt x="446" y="2443"/>
                  </a:cubicBezTo>
                  <a:cubicBezTo>
                    <a:pt x="-30" y="2252"/>
                    <a:pt x="-125" y="1776"/>
                    <a:pt x="161" y="1395"/>
                  </a:cubicBezTo>
                  <a:close/>
                </a:path>
              </a:pathLst>
            </a:custGeom>
            <a:solidFill>
              <a:srgbClr val="8AA6C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09" name="Freeform: Shape 16408">
              <a:extLst>
                <a:ext uri="{FF2B5EF4-FFF2-40B4-BE49-F238E27FC236}">
                  <a16:creationId xmlns:a16="http://schemas.microsoft.com/office/drawing/2014/main" id="{8FBE7B90-9004-6BD7-F3F6-4B9577D5C536}"/>
                </a:ext>
              </a:extLst>
            </p:cNvPr>
            <p:cNvSpPr/>
            <p:nvPr/>
          </p:nvSpPr>
          <p:spPr>
            <a:xfrm>
              <a:off x="4530894" y="4487818"/>
              <a:ext cx="14581" cy="6723"/>
            </a:xfrm>
            <a:custGeom>
              <a:avLst/>
              <a:gdLst>
                <a:gd name="connsiteX0" fmla="*/ 14530 w 14581"/>
                <a:gd name="connsiteY0" fmla="*/ 742 h 6723"/>
                <a:gd name="connsiteX1" fmla="*/ 8148 w 14581"/>
                <a:gd name="connsiteY1" fmla="*/ 5505 h 6723"/>
                <a:gd name="connsiteX2" fmla="*/ 52 w 14581"/>
                <a:gd name="connsiteY2" fmla="*/ 5981 h 6723"/>
                <a:gd name="connsiteX3" fmla="*/ 6433 w 14581"/>
                <a:gd name="connsiteY3" fmla="*/ 1219 h 6723"/>
                <a:gd name="connsiteX4" fmla="*/ 14530 w 14581"/>
                <a:gd name="connsiteY4" fmla="*/ 742 h 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" h="6723">
                  <a:moveTo>
                    <a:pt x="14530" y="742"/>
                  </a:moveTo>
                  <a:cubicBezTo>
                    <a:pt x="15006" y="1981"/>
                    <a:pt x="12148" y="4076"/>
                    <a:pt x="8148" y="5505"/>
                  </a:cubicBezTo>
                  <a:cubicBezTo>
                    <a:pt x="4148" y="6934"/>
                    <a:pt x="528" y="7124"/>
                    <a:pt x="52" y="5981"/>
                  </a:cubicBezTo>
                  <a:cubicBezTo>
                    <a:pt x="-424" y="4743"/>
                    <a:pt x="2433" y="2647"/>
                    <a:pt x="6433" y="1219"/>
                  </a:cubicBezTo>
                  <a:cubicBezTo>
                    <a:pt x="10434" y="-210"/>
                    <a:pt x="14054" y="-401"/>
                    <a:pt x="14530" y="742"/>
                  </a:cubicBezTo>
                  <a:close/>
                </a:path>
              </a:pathLst>
            </a:custGeom>
            <a:solidFill>
              <a:srgbClr val="FAFBF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0" name="Freeform: Shape 16409">
              <a:extLst>
                <a:ext uri="{FF2B5EF4-FFF2-40B4-BE49-F238E27FC236}">
                  <a16:creationId xmlns:a16="http://schemas.microsoft.com/office/drawing/2014/main" id="{A4A54B5E-281A-5BD3-ACF6-6E623B1253B5}"/>
                </a:ext>
              </a:extLst>
            </p:cNvPr>
            <p:cNvSpPr/>
            <p:nvPr/>
          </p:nvSpPr>
          <p:spPr>
            <a:xfrm>
              <a:off x="4105653" y="3939916"/>
              <a:ext cx="18958" cy="24297"/>
            </a:xfrm>
            <a:custGeom>
              <a:avLst/>
              <a:gdLst>
                <a:gd name="connsiteX0" fmla="*/ 11337 w 18958"/>
                <a:gd name="connsiteY0" fmla="*/ 24198 h 24297"/>
                <a:gd name="connsiteX1" fmla="*/ 193 w 18958"/>
                <a:gd name="connsiteY1" fmla="*/ 13625 h 24297"/>
                <a:gd name="connsiteX2" fmla="*/ 7622 w 18958"/>
                <a:gd name="connsiteY2" fmla="*/ 100 h 24297"/>
                <a:gd name="connsiteX3" fmla="*/ 18766 w 18958"/>
                <a:gd name="connsiteY3" fmla="*/ 10673 h 24297"/>
                <a:gd name="connsiteX4" fmla="*/ 11337 w 18958"/>
                <a:gd name="connsiteY4" fmla="*/ 24198 h 24297"/>
                <a:gd name="connsiteX5" fmla="*/ 11337 w 18958"/>
                <a:gd name="connsiteY5" fmla="*/ 24198 h 24297"/>
                <a:gd name="connsiteX6" fmla="*/ 10860 w 18958"/>
                <a:gd name="connsiteY6" fmla="*/ 13244 h 24297"/>
                <a:gd name="connsiteX7" fmla="*/ 11337 w 18958"/>
                <a:gd name="connsiteY7" fmla="*/ 10292 h 24297"/>
                <a:gd name="connsiteX8" fmla="*/ 8860 w 18958"/>
                <a:gd name="connsiteY8" fmla="*/ 8196 h 24297"/>
                <a:gd name="connsiteX9" fmla="*/ 8384 w 18958"/>
                <a:gd name="connsiteY9" fmla="*/ 11149 h 24297"/>
                <a:gd name="connsiteX10" fmla="*/ 10860 w 18958"/>
                <a:gd name="connsiteY10" fmla="*/ 13244 h 2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58" h="24297">
                  <a:moveTo>
                    <a:pt x="11337" y="24198"/>
                  </a:moveTo>
                  <a:cubicBezTo>
                    <a:pt x="6193" y="25055"/>
                    <a:pt x="1240" y="20293"/>
                    <a:pt x="193" y="13625"/>
                  </a:cubicBezTo>
                  <a:cubicBezTo>
                    <a:pt x="-855" y="6958"/>
                    <a:pt x="2478" y="862"/>
                    <a:pt x="7622" y="100"/>
                  </a:cubicBezTo>
                  <a:cubicBezTo>
                    <a:pt x="12766" y="-757"/>
                    <a:pt x="17718" y="4005"/>
                    <a:pt x="18766" y="10673"/>
                  </a:cubicBezTo>
                  <a:cubicBezTo>
                    <a:pt x="19814" y="17340"/>
                    <a:pt x="16480" y="23436"/>
                    <a:pt x="11337" y="24198"/>
                  </a:cubicBezTo>
                  <a:lnTo>
                    <a:pt x="11337" y="24198"/>
                  </a:lnTo>
                  <a:close/>
                  <a:moveTo>
                    <a:pt x="10860" y="13244"/>
                  </a:moveTo>
                  <a:cubicBezTo>
                    <a:pt x="11623" y="13054"/>
                    <a:pt x="11813" y="11720"/>
                    <a:pt x="11337" y="10292"/>
                  </a:cubicBezTo>
                  <a:cubicBezTo>
                    <a:pt x="10765" y="8863"/>
                    <a:pt x="9718" y="7910"/>
                    <a:pt x="8860" y="8196"/>
                  </a:cubicBezTo>
                  <a:cubicBezTo>
                    <a:pt x="8098" y="8387"/>
                    <a:pt x="7812" y="9720"/>
                    <a:pt x="8384" y="11149"/>
                  </a:cubicBezTo>
                  <a:cubicBezTo>
                    <a:pt x="8956" y="12578"/>
                    <a:pt x="10003" y="13530"/>
                    <a:pt x="10860" y="13244"/>
                  </a:cubicBezTo>
                  <a:close/>
                </a:path>
              </a:pathLst>
            </a:custGeom>
            <a:solidFill>
              <a:srgbClr val="2123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1" name="Freeform: Shape 16410">
              <a:extLst>
                <a:ext uri="{FF2B5EF4-FFF2-40B4-BE49-F238E27FC236}">
                  <a16:creationId xmlns:a16="http://schemas.microsoft.com/office/drawing/2014/main" id="{3D35F112-6DD8-B6BC-76C7-016EF2F1ABB1}"/>
                </a:ext>
              </a:extLst>
            </p:cNvPr>
            <p:cNvSpPr/>
            <p:nvPr/>
          </p:nvSpPr>
          <p:spPr>
            <a:xfrm>
              <a:off x="5317997" y="4366909"/>
              <a:ext cx="10780" cy="13660"/>
            </a:xfrm>
            <a:custGeom>
              <a:avLst/>
              <a:gdLst>
                <a:gd name="connsiteX0" fmla="*/ 10668 w 10780"/>
                <a:gd name="connsiteY0" fmla="*/ 10019 h 13660"/>
                <a:gd name="connsiteX1" fmla="*/ 7715 w 10780"/>
                <a:gd name="connsiteY1" fmla="*/ 13638 h 13660"/>
                <a:gd name="connsiteX2" fmla="*/ 4096 w 10780"/>
                <a:gd name="connsiteY2" fmla="*/ 13638 h 13660"/>
                <a:gd name="connsiteX3" fmla="*/ 381 w 10780"/>
                <a:gd name="connsiteY3" fmla="*/ 10400 h 13660"/>
                <a:gd name="connsiteX4" fmla="*/ 0 w 10780"/>
                <a:gd name="connsiteY4" fmla="*/ 970 h 13660"/>
                <a:gd name="connsiteX5" fmla="*/ 1143 w 10780"/>
                <a:gd name="connsiteY5" fmla="*/ 18 h 13660"/>
                <a:gd name="connsiteX6" fmla="*/ 7334 w 10780"/>
                <a:gd name="connsiteY6" fmla="*/ 1351 h 13660"/>
                <a:gd name="connsiteX7" fmla="*/ 10763 w 10780"/>
                <a:gd name="connsiteY7" fmla="*/ 10019 h 1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660">
                  <a:moveTo>
                    <a:pt x="10668" y="10019"/>
                  </a:moveTo>
                  <a:cubicBezTo>
                    <a:pt x="11144" y="12305"/>
                    <a:pt x="10096" y="13543"/>
                    <a:pt x="7715" y="13638"/>
                  </a:cubicBezTo>
                  <a:lnTo>
                    <a:pt x="4096" y="13638"/>
                  </a:lnTo>
                  <a:cubicBezTo>
                    <a:pt x="1714" y="13829"/>
                    <a:pt x="476" y="12781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667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2" name="Freeform: Shape 16411">
              <a:extLst>
                <a:ext uri="{FF2B5EF4-FFF2-40B4-BE49-F238E27FC236}">
                  <a16:creationId xmlns:a16="http://schemas.microsoft.com/office/drawing/2014/main" id="{50E9D1B4-FC89-837B-5C54-00F70F9860D6}"/>
                </a:ext>
              </a:extLst>
            </p:cNvPr>
            <p:cNvSpPr/>
            <p:nvPr/>
          </p:nvSpPr>
          <p:spPr>
            <a:xfrm>
              <a:off x="5310853" y="4289947"/>
              <a:ext cx="10875" cy="13565"/>
            </a:xfrm>
            <a:custGeom>
              <a:avLst/>
              <a:gdLst>
                <a:gd name="connsiteX0" fmla="*/ 10763 w 10875"/>
                <a:gd name="connsiteY0" fmla="*/ 9924 h 13565"/>
                <a:gd name="connsiteX1" fmla="*/ 7715 w 10875"/>
                <a:gd name="connsiteY1" fmla="*/ 13543 h 13565"/>
                <a:gd name="connsiteX2" fmla="*/ 4096 w 10875"/>
                <a:gd name="connsiteY2" fmla="*/ 13543 h 13565"/>
                <a:gd name="connsiteX3" fmla="*/ 381 w 10875"/>
                <a:gd name="connsiteY3" fmla="*/ 10400 h 13565"/>
                <a:gd name="connsiteX4" fmla="*/ 0 w 10875"/>
                <a:gd name="connsiteY4" fmla="*/ 970 h 13565"/>
                <a:gd name="connsiteX5" fmla="*/ 1143 w 10875"/>
                <a:gd name="connsiteY5" fmla="*/ 18 h 13565"/>
                <a:gd name="connsiteX6" fmla="*/ 7334 w 10875"/>
                <a:gd name="connsiteY6" fmla="*/ 1351 h 13565"/>
                <a:gd name="connsiteX7" fmla="*/ 10763 w 10875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75" h="13565">
                  <a:moveTo>
                    <a:pt x="10763" y="9924"/>
                  </a:moveTo>
                  <a:cubicBezTo>
                    <a:pt x="11239" y="12210"/>
                    <a:pt x="10192" y="13448"/>
                    <a:pt x="7715" y="13543"/>
                  </a:cubicBezTo>
                  <a:lnTo>
                    <a:pt x="4096" y="13543"/>
                  </a:lnTo>
                  <a:cubicBezTo>
                    <a:pt x="1714" y="13734"/>
                    <a:pt x="476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3" y="970"/>
                    <a:pt x="7334" y="1351"/>
                  </a:cubicBezTo>
                  <a:cubicBezTo>
                    <a:pt x="8572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3" name="Freeform: Shape 16412">
              <a:extLst>
                <a:ext uri="{FF2B5EF4-FFF2-40B4-BE49-F238E27FC236}">
                  <a16:creationId xmlns:a16="http://schemas.microsoft.com/office/drawing/2014/main" id="{7DD27914-5D7B-AF61-7927-4B64A39BE700}"/>
                </a:ext>
              </a:extLst>
            </p:cNvPr>
            <p:cNvSpPr/>
            <p:nvPr/>
          </p:nvSpPr>
          <p:spPr>
            <a:xfrm>
              <a:off x="5307329" y="4229558"/>
              <a:ext cx="10875" cy="13660"/>
            </a:xfrm>
            <a:custGeom>
              <a:avLst/>
              <a:gdLst>
                <a:gd name="connsiteX0" fmla="*/ 10763 w 10875"/>
                <a:gd name="connsiteY0" fmla="*/ 10019 h 13660"/>
                <a:gd name="connsiteX1" fmla="*/ 7811 w 10875"/>
                <a:gd name="connsiteY1" fmla="*/ 13638 h 13660"/>
                <a:gd name="connsiteX2" fmla="*/ 4096 w 10875"/>
                <a:gd name="connsiteY2" fmla="*/ 13638 h 13660"/>
                <a:gd name="connsiteX3" fmla="*/ 381 w 10875"/>
                <a:gd name="connsiteY3" fmla="*/ 10400 h 13660"/>
                <a:gd name="connsiteX4" fmla="*/ 0 w 10875"/>
                <a:gd name="connsiteY4" fmla="*/ 970 h 13660"/>
                <a:gd name="connsiteX5" fmla="*/ 1143 w 10875"/>
                <a:gd name="connsiteY5" fmla="*/ 18 h 13660"/>
                <a:gd name="connsiteX6" fmla="*/ 7334 w 10875"/>
                <a:gd name="connsiteY6" fmla="*/ 1351 h 13660"/>
                <a:gd name="connsiteX7" fmla="*/ 10763 w 10875"/>
                <a:gd name="connsiteY7" fmla="*/ 10019 h 1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75" h="13660">
                  <a:moveTo>
                    <a:pt x="10763" y="10019"/>
                  </a:moveTo>
                  <a:cubicBezTo>
                    <a:pt x="11239" y="12305"/>
                    <a:pt x="10192" y="13543"/>
                    <a:pt x="7811" y="13638"/>
                  </a:cubicBezTo>
                  <a:lnTo>
                    <a:pt x="4096" y="13638"/>
                  </a:lnTo>
                  <a:cubicBezTo>
                    <a:pt x="1714" y="13829"/>
                    <a:pt x="476" y="12781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3" y="18"/>
                  </a:cubicBezTo>
                  <a:cubicBezTo>
                    <a:pt x="4667" y="494"/>
                    <a:pt x="6762" y="970"/>
                    <a:pt x="7334" y="1351"/>
                  </a:cubicBezTo>
                  <a:cubicBezTo>
                    <a:pt x="8572" y="2113"/>
                    <a:pt x="9810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4" name="Freeform: Shape 16413">
              <a:extLst>
                <a:ext uri="{FF2B5EF4-FFF2-40B4-BE49-F238E27FC236}">
                  <a16:creationId xmlns:a16="http://schemas.microsoft.com/office/drawing/2014/main" id="{4FA9EAD4-88D7-2BD8-B1B9-AC72439B7CFE}"/>
                </a:ext>
              </a:extLst>
            </p:cNvPr>
            <p:cNvSpPr/>
            <p:nvPr/>
          </p:nvSpPr>
          <p:spPr>
            <a:xfrm>
              <a:off x="5300375" y="4177742"/>
              <a:ext cx="10780" cy="13565"/>
            </a:xfrm>
            <a:custGeom>
              <a:avLst/>
              <a:gdLst>
                <a:gd name="connsiteX0" fmla="*/ 10669 w 10780"/>
                <a:gd name="connsiteY0" fmla="*/ 9924 h 13565"/>
                <a:gd name="connsiteX1" fmla="*/ 7716 w 10780"/>
                <a:gd name="connsiteY1" fmla="*/ 13543 h 13565"/>
                <a:gd name="connsiteX2" fmla="*/ 4096 w 10780"/>
                <a:gd name="connsiteY2" fmla="*/ 13543 h 13565"/>
                <a:gd name="connsiteX3" fmla="*/ 381 w 10780"/>
                <a:gd name="connsiteY3" fmla="*/ 10400 h 13565"/>
                <a:gd name="connsiteX4" fmla="*/ 0 w 10780"/>
                <a:gd name="connsiteY4" fmla="*/ 970 h 13565"/>
                <a:gd name="connsiteX5" fmla="*/ 1144 w 10780"/>
                <a:gd name="connsiteY5" fmla="*/ 18 h 13565"/>
                <a:gd name="connsiteX6" fmla="*/ 7334 w 10780"/>
                <a:gd name="connsiteY6" fmla="*/ 1351 h 13565"/>
                <a:gd name="connsiteX7" fmla="*/ 10763 w 10780"/>
                <a:gd name="connsiteY7" fmla="*/ 10019 h 1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80" h="13565">
                  <a:moveTo>
                    <a:pt x="10669" y="9924"/>
                  </a:moveTo>
                  <a:cubicBezTo>
                    <a:pt x="11145" y="12210"/>
                    <a:pt x="10097" y="13448"/>
                    <a:pt x="7716" y="13543"/>
                  </a:cubicBezTo>
                  <a:lnTo>
                    <a:pt x="4096" y="13543"/>
                  </a:lnTo>
                  <a:cubicBezTo>
                    <a:pt x="1715" y="13734"/>
                    <a:pt x="477" y="12686"/>
                    <a:pt x="381" y="10400"/>
                  </a:cubicBezTo>
                  <a:lnTo>
                    <a:pt x="0" y="970"/>
                  </a:lnTo>
                  <a:cubicBezTo>
                    <a:pt x="0" y="208"/>
                    <a:pt x="381" y="-78"/>
                    <a:pt x="1144" y="18"/>
                  </a:cubicBezTo>
                  <a:cubicBezTo>
                    <a:pt x="4668" y="494"/>
                    <a:pt x="6763" y="970"/>
                    <a:pt x="7334" y="1351"/>
                  </a:cubicBezTo>
                  <a:cubicBezTo>
                    <a:pt x="8668" y="2113"/>
                    <a:pt x="9811" y="4971"/>
                    <a:pt x="10763" y="10019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15" name="Freeform: Shape 16414">
              <a:extLst>
                <a:ext uri="{FF2B5EF4-FFF2-40B4-BE49-F238E27FC236}">
                  <a16:creationId xmlns:a16="http://schemas.microsoft.com/office/drawing/2014/main" id="{BE316C44-0ACC-48D9-C704-D6F3B3F5F8DF}"/>
                </a:ext>
              </a:extLst>
            </p:cNvPr>
            <p:cNvSpPr/>
            <p:nvPr/>
          </p:nvSpPr>
          <p:spPr>
            <a:xfrm>
              <a:off x="3502070" y="4329884"/>
              <a:ext cx="471009" cy="448924"/>
            </a:xfrm>
            <a:custGeom>
              <a:avLst/>
              <a:gdLst>
                <a:gd name="connsiteX0" fmla="*/ 420705 w 471009"/>
                <a:gd name="connsiteY0" fmla="*/ 39614 h 448924"/>
                <a:gd name="connsiteX1" fmla="*/ 448042 w 471009"/>
                <a:gd name="connsiteY1" fmla="*/ 46377 h 448924"/>
                <a:gd name="connsiteX2" fmla="*/ 469569 w 471009"/>
                <a:gd name="connsiteY2" fmla="*/ 53616 h 448924"/>
                <a:gd name="connsiteX3" fmla="*/ 470997 w 471009"/>
                <a:gd name="connsiteY3" fmla="*/ 54758 h 448924"/>
                <a:gd name="connsiteX4" fmla="*/ 455091 w 471009"/>
                <a:gd name="connsiteY4" fmla="*/ 66474 h 448924"/>
                <a:gd name="connsiteX5" fmla="*/ 429373 w 471009"/>
                <a:gd name="connsiteY5" fmla="*/ 85905 h 448924"/>
                <a:gd name="connsiteX6" fmla="*/ 402227 w 471009"/>
                <a:gd name="connsiteY6" fmla="*/ 103241 h 448924"/>
                <a:gd name="connsiteX7" fmla="*/ 332123 w 471009"/>
                <a:gd name="connsiteY7" fmla="*/ 144675 h 448924"/>
                <a:gd name="connsiteX8" fmla="*/ 148957 w 471009"/>
                <a:gd name="connsiteY8" fmla="*/ 299646 h 448924"/>
                <a:gd name="connsiteX9" fmla="*/ 148957 w 471009"/>
                <a:gd name="connsiteY9" fmla="*/ 301647 h 448924"/>
                <a:gd name="connsiteX10" fmla="*/ 152291 w 471009"/>
                <a:gd name="connsiteY10" fmla="*/ 303742 h 448924"/>
                <a:gd name="connsiteX11" fmla="*/ 152577 w 471009"/>
                <a:gd name="connsiteY11" fmla="*/ 304123 h 448924"/>
                <a:gd name="connsiteX12" fmla="*/ 152767 w 471009"/>
                <a:gd name="connsiteY12" fmla="*/ 306123 h 448924"/>
                <a:gd name="connsiteX13" fmla="*/ 147909 w 471009"/>
                <a:gd name="connsiteY13" fmla="*/ 304980 h 448924"/>
                <a:gd name="connsiteX14" fmla="*/ 145433 w 471009"/>
                <a:gd name="connsiteY14" fmla="*/ 302313 h 448924"/>
                <a:gd name="connsiteX15" fmla="*/ 144861 w 471009"/>
                <a:gd name="connsiteY15" fmla="*/ 302885 h 448924"/>
                <a:gd name="connsiteX16" fmla="*/ 127240 w 471009"/>
                <a:gd name="connsiteY16" fmla="*/ 335460 h 448924"/>
                <a:gd name="connsiteX17" fmla="*/ 150672 w 471009"/>
                <a:gd name="connsiteY17" fmla="*/ 427091 h 448924"/>
                <a:gd name="connsiteX18" fmla="*/ 94569 w 471009"/>
                <a:gd name="connsiteY18" fmla="*/ 439283 h 448924"/>
                <a:gd name="connsiteX19" fmla="*/ 43515 w 471009"/>
                <a:gd name="connsiteY19" fmla="*/ 380228 h 448924"/>
                <a:gd name="connsiteX20" fmla="*/ 38658 w 471009"/>
                <a:gd name="connsiteY20" fmla="*/ 375656 h 448924"/>
                <a:gd name="connsiteX21" fmla="*/ 15797 w 471009"/>
                <a:gd name="connsiteY21" fmla="*/ 353367 h 448924"/>
                <a:gd name="connsiteX22" fmla="*/ 4368 w 471009"/>
                <a:gd name="connsiteY22" fmla="*/ 339366 h 448924"/>
                <a:gd name="connsiteX23" fmla="*/ 558 w 471009"/>
                <a:gd name="connsiteY23" fmla="*/ 327079 h 448924"/>
                <a:gd name="connsiteX24" fmla="*/ 6272 w 471009"/>
                <a:gd name="connsiteY24" fmla="*/ 317172 h 448924"/>
                <a:gd name="connsiteX25" fmla="*/ 48754 w 471009"/>
                <a:gd name="connsiteY25" fmla="*/ 279739 h 448924"/>
                <a:gd name="connsiteX26" fmla="*/ 51421 w 471009"/>
                <a:gd name="connsiteY26" fmla="*/ 277834 h 448924"/>
                <a:gd name="connsiteX27" fmla="*/ 54374 w 471009"/>
                <a:gd name="connsiteY27" fmla="*/ 278215 h 448924"/>
                <a:gd name="connsiteX28" fmla="*/ 56088 w 471009"/>
                <a:gd name="connsiteY28" fmla="*/ 277358 h 448924"/>
                <a:gd name="connsiteX29" fmla="*/ 114096 w 471009"/>
                <a:gd name="connsiteY29" fmla="*/ 222304 h 448924"/>
                <a:gd name="connsiteX30" fmla="*/ 309453 w 471009"/>
                <a:gd name="connsiteY30" fmla="*/ 847 h 448924"/>
                <a:gd name="connsiteX31" fmla="*/ 343267 w 471009"/>
                <a:gd name="connsiteY31" fmla="*/ 17897 h 448924"/>
                <a:gd name="connsiteX32" fmla="*/ 345077 w 471009"/>
                <a:gd name="connsiteY32" fmla="*/ 16849 h 448924"/>
                <a:gd name="connsiteX33" fmla="*/ 420991 w 471009"/>
                <a:gd name="connsiteY33" fmla="*/ 39423 h 44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71009" h="448924">
                  <a:moveTo>
                    <a:pt x="420705" y="39614"/>
                  </a:moveTo>
                  <a:cubicBezTo>
                    <a:pt x="429564" y="40090"/>
                    <a:pt x="438612" y="42281"/>
                    <a:pt x="448042" y="46377"/>
                  </a:cubicBezTo>
                  <a:cubicBezTo>
                    <a:pt x="454329" y="50949"/>
                    <a:pt x="461472" y="53425"/>
                    <a:pt x="469569" y="53616"/>
                  </a:cubicBezTo>
                  <a:cubicBezTo>
                    <a:pt x="470616" y="53616"/>
                    <a:pt x="471093" y="54092"/>
                    <a:pt x="470997" y="54758"/>
                  </a:cubicBezTo>
                  <a:cubicBezTo>
                    <a:pt x="463092" y="55711"/>
                    <a:pt x="459853" y="62950"/>
                    <a:pt x="455091" y="66474"/>
                  </a:cubicBezTo>
                  <a:lnTo>
                    <a:pt x="429373" y="85905"/>
                  </a:lnTo>
                  <a:cubicBezTo>
                    <a:pt x="424706" y="89430"/>
                    <a:pt x="415657" y="95240"/>
                    <a:pt x="402227" y="103241"/>
                  </a:cubicBezTo>
                  <a:cubicBezTo>
                    <a:pt x="372223" y="121148"/>
                    <a:pt x="348887" y="134864"/>
                    <a:pt x="332123" y="144675"/>
                  </a:cubicBezTo>
                  <a:cubicBezTo>
                    <a:pt x="219728" y="220398"/>
                    <a:pt x="234492" y="242401"/>
                    <a:pt x="148957" y="299646"/>
                  </a:cubicBezTo>
                  <a:cubicBezTo>
                    <a:pt x="148290" y="300218"/>
                    <a:pt x="148290" y="301266"/>
                    <a:pt x="148957" y="301647"/>
                  </a:cubicBezTo>
                  <a:lnTo>
                    <a:pt x="152291" y="303742"/>
                  </a:lnTo>
                  <a:lnTo>
                    <a:pt x="152577" y="304123"/>
                  </a:lnTo>
                  <a:cubicBezTo>
                    <a:pt x="153148" y="305266"/>
                    <a:pt x="153243" y="305933"/>
                    <a:pt x="152767" y="306123"/>
                  </a:cubicBezTo>
                  <a:cubicBezTo>
                    <a:pt x="150957" y="307076"/>
                    <a:pt x="148767" y="306600"/>
                    <a:pt x="147909" y="304980"/>
                  </a:cubicBezTo>
                  <a:cubicBezTo>
                    <a:pt x="147243" y="303837"/>
                    <a:pt x="146385" y="302980"/>
                    <a:pt x="145433" y="302313"/>
                  </a:cubicBezTo>
                  <a:lnTo>
                    <a:pt x="144861" y="302885"/>
                  </a:lnTo>
                  <a:cubicBezTo>
                    <a:pt x="135336" y="312029"/>
                    <a:pt x="127240" y="322411"/>
                    <a:pt x="127240" y="335460"/>
                  </a:cubicBezTo>
                  <a:cubicBezTo>
                    <a:pt x="127240" y="371465"/>
                    <a:pt x="150957" y="411946"/>
                    <a:pt x="150672" y="427091"/>
                  </a:cubicBezTo>
                  <a:cubicBezTo>
                    <a:pt x="150195" y="458714"/>
                    <a:pt x="103618" y="449570"/>
                    <a:pt x="94569" y="439283"/>
                  </a:cubicBezTo>
                  <a:cubicBezTo>
                    <a:pt x="80377" y="423186"/>
                    <a:pt x="59041" y="396516"/>
                    <a:pt x="43515" y="380228"/>
                  </a:cubicBezTo>
                  <a:cubicBezTo>
                    <a:pt x="41515" y="378418"/>
                    <a:pt x="39896" y="376894"/>
                    <a:pt x="38658" y="375656"/>
                  </a:cubicBezTo>
                  <a:cubicBezTo>
                    <a:pt x="33895" y="370893"/>
                    <a:pt x="18750" y="357939"/>
                    <a:pt x="15797" y="353367"/>
                  </a:cubicBezTo>
                  <a:cubicBezTo>
                    <a:pt x="12369" y="348129"/>
                    <a:pt x="8559" y="343462"/>
                    <a:pt x="4368" y="339366"/>
                  </a:cubicBezTo>
                  <a:cubicBezTo>
                    <a:pt x="462" y="335556"/>
                    <a:pt x="-871" y="331460"/>
                    <a:pt x="558" y="327079"/>
                  </a:cubicBezTo>
                  <a:cubicBezTo>
                    <a:pt x="939" y="325745"/>
                    <a:pt x="2844" y="322506"/>
                    <a:pt x="6272" y="317172"/>
                  </a:cubicBezTo>
                  <a:cubicBezTo>
                    <a:pt x="14750" y="304028"/>
                    <a:pt x="37991" y="291550"/>
                    <a:pt x="48754" y="279739"/>
                  </a:cubicBezTo>
                  <a:cubicBezTo>
                    <a:pt x="49516" y="278977"/>
                    <a:pt x="50373" y="278310"/>
                    <a:pt x="51421" y="277834"/>
                  </a:cubicBezTo>
                  <a:cubicBezTo>
                    <a:pt x="52469" y="277358"/>
                    <a:pt x="53517" y="277548"/>
                    <a:pt x="54374" y="278215"/>
                  </a:cubicBezTo>
                  <a:cubicBezTo>
                    <a:pt x="55041" y="277834"/>
                    <a:pt x="55612" y="277548"/>
                    <a:pt x="56088" y="277358"/>
                  </a:cubicBezTo>
                  <a:cubicBezTo>
                    <a:pt x="77424" y="268881"/>
                    <a:pt x="98284" y="234781"/>
                    <a:pt x="114096" y="222304"/>
                  </a:cubicBezTo>
                  <a:cubicBezTo>
                    <a:pt x="153148" y="153628"/>
                    <a:pt x="292022" y="7324"/>
                    <a:pt x="309453" y="847"/>
                  </a:cubicBezTo>
                  <a:cubicBezTo>
                    <a:pt x="317454" y="-5058"/>
                    <a:pt x="332885" y="21993"/>
                    <a:pt x="343267" y="17897"/>
                  </a:cubicBezTo>
                  <a:cubicBezTo>
                    <a:pt x="343362" y="16944"/>
                    <a:pt x="344029" y="16658"/>
                    <a:pt x="345077" y="16849"/>
                  </a:cubicBezTo>
                  <a:cubicBezTo>
                    <a:pt x="361841" y="20469"/>
                    <a:pt x="396321" y="38280"/>
                    <a:pt x="420991" y="39423"/>
                  </a:cubicBezTo>
                  <a:close/>
                </a:path>
              </a:pathLst>
            </a:custGeom>
            <a:solidFill>
              <a:srgbClr val="3133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743" name="Group 16742">
            <a:extLst>
              <a:ext uri="{FF2B5EF4-FFF2-40B4-BE49-F238E27FC236}">
                <a16:creationId xmlns:a16="http://schemas.microsoft.com/office/drawing/2014/main" id="{99EC1552-EB58-8602-4F68-7B8C83CBE1E8}"/>
              </a:ext>
            </a:extLst>
          </p:cNvPr>
          <p:cNvGrpSpPr/>
          <p:nvPr/>
        </p:nvGrpSpPr>
        <p:grpSpPr>
          <a:xfrm>
            <a:off x="1537865" y="8078287"/>
            <a:ext cx="3177316" cy="9038068"/>
            <a:chOff x="2167893" y="1335461"/>
            <a:chExt cx="3515941" cy="10001307"/>
          </a:xfrm>
        </p:grpSpPr>
        <p:pic>
          <p:nvPicPr>
            <p:cNvPr id="16213" name="Picture 16212">
              <a:extLst>
                <a:ext uri="{FF2B5EF4-FFF2-40B4-BE49-F238E27FC236}">
                  <a16:creationId xmlns:a16="http://schemas.microsoft.com/office/drawing/2014/main" id="{3E764B2C-4829-2FE0-3D72-1051C879A0F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2167893" y="1335461"/>
              <a:ext cx="3515941" cy="4679962"/>
            </a:xfrm>
            <a:prstGeom prst="rect">
              <a:avLst/>
            </a:prstGeom>
          </p:spPr>
        </p:pic>
        <p:sp>
          <p:nvSpPr>
            <p:cNvPr id="16742" name="Oval 16741">
              <a:extLst>
                <a:ext uri="{FF2B5EF4-FFF2-40B4-BE49-F238E27FC236}">
                  <a16:creationId xmlns:a16="http://schemas.microsoft.com/office/drawing/2014/main" id="{AAE9D57A-9098-0974-E944-EB8D83F6F5A0}"/>
                </a:ext>
              </a:extLst>
            </p:cNvPr>
            <p:cNvSpPr/>
            <p:nvPr/>
          </p:nvSpPr>
          <p:spPr>
            <a:xfrm>
              <a:off x="3665504" y="10816050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739" name="Picture 16214">
            <a:extLst>
              <a:ext uri="{FF2B5EF4-FFF2-40B4-BE49-F238E27FC236}">
                <a16:creationId xmlns:a16="http://schemas.microsoft.com/office/drawing/2014/main" id="{91D2AA10-8D06-1AC1-4C30-086703794274}"/>
              </a:ext>
            </a:extLst>
          </p:cNvPr>
          <p:cNvGrpSpPr/>
          <p:nvPr/>
        </p:nvGrpSpPr>
        <p:grpSpPr>
          <a:xfrm>
            <a:off x="11230" y="10258355"/>
            <a:ext cx="2804721" cy="6858000"/>
            <a:chOff x="236890" y="2549919"/>
            <a:chExt cx="3055174" cy="7470399"/>
          </a:xfrm>
        </p:grpSpPr>
        <p:pic>
          <p:nvPicPr>
            <p:cNvPr id="16215" name="Picture 16214">
              <a:extLst>
                <a:ext uri="{FF2B5EF4-FFF2-40B4-BE49-F238E27FC236}">
                  <a16:creationId xmlns:a16="http://schemas.microsoft.com/office/drawing/2014/main" id="{69095B1E-FA18-A204-A344-0EC3F6617B8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36890" y="2549919"/>
              <a:ext cx="3055174" cy="3907502"/>
            </a:xfrm>
            <a:prstGeom prst="rect">
              <a:avLst/>
            </a:prstGeom>
          </p:spPr>
        </p:pic>
        <p:sp>
          <p:nvSpPr>
            <p:cNvPr id="16738" name="Oval 16737">
              <a:extLst>
                <a:ext uri="{FF2B5EF4-FFF2-40B4-BE49-F238E27FC236}">
                  <a16:creationId xmlns:a16="http://schemas.microsoft.com/office/drawing/2014/main" id="{9AD9D28F-7E28-6BE3-1284-33D5DCE801B1}"/>
                </a:ext>
              </a:extLst>
            </p:cNvPr>
            <p:cNvSpPr/>
            <p:nvPr/>
          </p:nvSpPr>
          <p:spPr>
            <a:xfrm>
              <a:off x="1413591" y="9499600"/>
              <a:ext cx="520718" cy="520718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219" name="Graphic 1736">
            <a:extLst>
              <a:ext uri="{FF2B5EF4-FFF2-40B4-BE49-F238E27FC236}">
                <a16:creationId xmlns:a16="http://schemas.microsoft.com/office/drawing/2014/main" id="{FCF01F86-62B8-321F-2335-4FC948230FA4}"/>
              </a:ext>
            </a:extLst>
          </p:cNvPr>
          <p:cNvGrpSpPr/>
          <p:nvPr/>
        </p:nvGrpSpPr>
        <p:grpSpPr>
          <a:xfrm>
            <a:off x="3330845" y="15779182"/>
            <a:ext cx="999855" cy="1337173"/>
            <a:chOff x="14566" y="3025196"/>
            <a:chExt cx="1440109" cy="1925953"/>
          </a:xfrm>
        </p:grpSpPr>
        <p:sp>
          <p:nvSpPr>
            <p:cNvPr id="16496" name="Freeform: Shape 16495">
              <a:extLst>
                <a:ext uri="{FF2B5EF4-FFF2-40B4-BE49-F238E27FC236}">
                  <a16:creationId xmlns:a16="http://schemas.microsoft.com/office/drawing/2014/main" id="{2AF1487D-8A1C-E631-4340-74B5757C5E04}"/>
                </a:ext>
              </a:extLst>
            </p:cNvPr>
            <p:cNvSpPr/>
            <p:nvPr/>
          </p:nvSpPr>
          <p:spPr>
            <a:xfrm>
              <a:off x="298605" y="3244373"/>
              <a:ext cx="169186" cy="140460"/>
            </a:xfrm>
            <a:custGeom>
              <a:avLst/>
              <a:gdLst>
                <a:gd name="connsiteX0" fmla="*/ 146498 w 169186"/>
                <a:gd name="connsiteY0" fmla="*/ 1556 h 140460"/>
                <a:gd name="connsiteX1" fmla="*/ 156213 w 169186"/>
                <a:gd name="connsiteY1" fmla="*/ 9367 h 140460"/>
                <a:gd name="connsiteX2" fmla="*/ 168405 w 169186"/>
                <a:gd name="connsiteY2" fmla="*/ 93091 h 140460"/>
                <a:gd name="connsiteX3" fmla="*/ 87252 w 169186"/>
                <a:gd name="connsiteY3" fmla="*/ 125572 h 140460"/>
                <a:gd name="connsiteX4" fmla="*/ 3813 w 169186"/>
                <a:gd name="connsiteY4" fmla="*/ 82138 h 140460"/>
                <a:gd name="connsiteX5" fmla="*/ 34579 w 169186"/>
                <a:gd name="connsiteY5" fmla="*/ 15367 h 140460"/>
                <a:gd name="connsiteX6" fmla="*/ 146498 w 169186"/>
                <a:gd name="connsiteY6" fmla="*/ 1651 h 140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186" h="140460">
                  <a:moveTo>
                    <a:pt x="146498" y="1556"/>
                  </a:moveTo>
                  <a:lnTo>
                    <a:pt x="156213" y="9367"/>
                  </a:lnTo>
                  <a:cubicBezTo>
                    <a:pt x="157356" y="37370"/>
                    <a:pt x="172787" y="33941"/>
                    <a:pt x="168405" y="93091"/>
                  </a:cubicBezTo>
                  <a:cubicBezTo>
                    <a:pt x="164119" y="150908"/>
                    <a:pt x="162309" y="147955"/>
                    <a:pt x="87252" y="125572"/>
                  </a:cubicBezTo>
                  <a:cubicBezTo>
                    <a:pt x="70679" y="120619"/>
                    <a:pt x="10290" y="98616"/>
                    <a:pt x="3813" y="82138"/>
                  </a:cubicBezTo>
                  <a:cubicBezTo>
                    <a:pt x="-7617" y="53086"/>
                    <a:pt x="7814" y="29560"/>
                    <a:pt x="34579" y="15367"/>
                  </a:cubicBezTo>
                  <a:cubicBezTo>
                    <a:pt x="62201" y="699"/>
                    <a:pt x="116208" y="-2444"/>
                    <a:pt x="146498" y="1651"/>
                  </a:cubicBezTo>
                  <a:close/>
                </a:path>
              </a:pathLst>
            </a:custGeom>
            <a:solidFill>
              <a:srgbClr val="FDCD9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7" name="Freeform: Shape 16496">
              <a:extLst>
                <a:ext uri="{FF2B5EF4-FFF2-40B4-BE49-F238E27FC236}">
                  <a16:creationId xmlns:a16="http://schemas.microsoft.com/office/drawing/2014/main" id="{F60198F4-8905-E6AF-5AE0-6BF01C6D5B64}"/>
                </a:ext>
              </a:extLst>
            </p:cNvPr>
            <p:cNvSpPr/>
            <p:nvPr/>
          </p:nvSpPr>
          <p:spPr>
            <a:xfrm>
              <a:off x="153586" y="3025196"/>
              <a:ext cx="385146" cy="466097"/>
            </a:xfrm>
            <a:custGeom>
              <a:avLst/>
              <a:gdLst>
                <a:gd name="connsiteX0" fmla="*/ 374955 w 385146"/>
                <a:gd name="connsiteY0" fmla="*/ 405328 h 466097"/>
                <a:gd name="connsiteX1" fmla="*/ 379241 w 385146"/>
                <a:gd name="connsiteY1" fmla="*/ 414948 h 466097"/>
                <a:gd name="connsiteX2" fmla="*/ 382766 w 385146"/>
                <a:gd name="connsiteY2" fmla="*/ 426473 h 466097"/>
                <a:gd name="connsiteX3" fmla="*/ 385147 w 385146"/>
                <a:gd name="connsiteY3" fmla="*/ 438094 h 466097"/>
                <a:gd name="connsiteX4" fmla="*/ 368478 w 385146"/>
                <a:gd name="connsiteY4" fmla="*/ 465431 h 466097"/>
                <a:gd name="connsiteX5" fmla="*/ 361049 w 385146"/>
                <a:gd name="connsiteY5" fmla="*/ 465145 h 466097"/>
                <a:gd name="connsiteX6" fmla="*/ 345237 w 385146"/>
                <a:gd name="connsiteY6" fmla="*/ 462764 h 466097"/>
                <a:gd name="connsiteX7" fmla="*/ 339998 w 385146"/>
                <a:gd name="connsiteY7" fmla="*/ 465335 h 466097"/>
                <a:gd name="connsiteX8" fmla="*/ 336188 w 385146"/>
                <a:gd name="connsiteY8" fmla="*/ 465907 h 466097"/>
                <a:gd name="connsiteX9" fmla="*/ 309804 w 385146"/>
                <a:gd name="connsiteY9" fmla="*/ 453143 h 466097"/>
                <a:gd name="connsiteX10" fmla="*/ 267418 w 385146"/>
                <a:gd name="connsiteY10" fmla="*/ 435713 h 466097"/>
                <a:gd name="connsiteX11" fmla="*/ 167786 w 385146"/>
                <a:gd name="connsiteY11" fmla="*/ 403042 h 466097"/>
                <a:gd name="connsiteX12" fmla="*/ 35579 w 385146"/>
                <a:gd name="connsiteY12" fmla="*/ 377801 h 466097"/>
                <a:gd name="connsiteX13" fmla="*/ 5671 w 385146"/>
                <a:gd name="connsiteY13" fmla="*/ 373514 h 466097"/>
                <a:gd name="connsiteX14" fmla="*/ 242 w 385146"/>
                <a:gd name="connsiteY14" fmla="*/ 366275 h 466097"/>
                <a:gd name="connsiteX15" fmla="*/ 3290 w 385146"/>
                <a:gd name="connsiteY15" fmla="*/ 344939 h 466097"/>
                <a:gd name="connsiteX16" fmla="*/ 4814 w 385146"/>
                <a:gd name="connsiteY16" fmla="*/ 332652 h 466097"/>
                <a:gd name="connsiteX17" fmla="*/ 15386 w 385146"/>
                <a:gd name="connsiteY17" fmla="*/ 286361 h 466097"/>
                <a:gd name="connsiteX18" fmla="*/ 19006 w 385146"/>
                <a:gd name="connsiteY18" fmla="*/ 283503 h 466097"/>
                <a:gd name="connsiteX19" fmla="*/ 37008 w 385146"/>
                <a:gd name="connsiteY19" fmla="*/ 275883 h 466097"/>
                <a:gd name="connsiteX20" fmla="*/ 39485 w 385146"/>
                <a:gd name="connsiteY20" fmla="*/ 274549 h 466097"/>
                <a:gd name="connsiteX21" fmla="*/ 71584 w 385146"/>
                <a:gd name="connsiteY21" fmla="*/ 266644 h 466097"/>
                <a:gd name="connsiteX22" fmla="*/ 76727 w 385146"/>
                <a:gd name="connsiteY22" fmla="*/ 266834 h 466097"/>
                <a:gd name="connsiteX23" fmla="*/ 100635 w 385146"/>
                <a:gd name="connsiteY23" fmla="*/ 274359 h 466097"/>
                <a:gd name="connsiteX24" fmla="*/ 103493 w 385146"/>
                <a:gd name="connsiteY24" fmla="*/ 271978 h 466097"/>
                <a:gd name="connsiteX25" fmla="*/ 101588 w 385146"/>
                <a:gd name="connsiteY25" fmla="*/ 265120 h 466097"/>
                <a:gd name="connsiteX26" fmla="*/ 103397 w 385146"/>
                <a:gd name="connsiteY26" fmla="*/ 251594 h 466097"/>
                <a:gd name="connsiteX27" fmla="*/ 98254 w 385146"/>
                <a:gd name="connsiteY27" fmla="*/ 250070 h 466097"/>
                <a:gd name="connsiteX28" fmla="*/ 95682 w 385146"/>
                <a:gd name="connsiteY28" fmla="*/ 237116 h 466097"/>
                <a:gd name="connsiteX29" fmla="*/ 86062 w 385146"/>
                <a:gd name="connsiteY29" fmla="*/ 207113 h 466097"/>
                <a:gd name="connsiteX30" fmla="*/ 84728 w 385146"/>
                <a:gd name="connsiteY30" fmla="*/ 187301 h 466097"/>
                <a:gd name="connsiteX31" fmla="*/ 85967 w 385146"/>
                <a:gd name="connsiteY31" fmla="*/ 167584 h 466097"/>
                <a:gd name="connsiteX32" fmla="*/ 98635 w 385146"/>
                <a:gd name="connsiteY32" fmla="*/ 130436 h 466097"/>
                <a:gd name="connsiteX33" fmla="*/ 98063 w 385146"/>
                <a:gd name="connsiteY33" fmla="*/ 128246 h 466097"/>
                <a:gd name="connsiteX34" fmla="*/ 96539 w 385146"/>
                <a:gd name="connsiteY34" fmla="*/ 127769 h 466097"/>
                <a:gd name="connsiteX35" fmla="*/ 90443 w 385146"/>
                <a:gd name="connsiteY35" fmla="*/ 126436 h 466097"/>
                <a:gd name="connsiteX36" fmla="*/ 81966 w 385146"/>
                <a:gd name="connsiteY36" fmla="*/ 115101 h 466097"/>
                <a:gd name="connsiteX37" fmla="*/ 69488 w 385146"/>
                <a:gd name="connsiteY37" fmla="*/ 105957 h 466097"/>
                <a:gd name="connsiteX38" fmla="*/ 67774 w 385146"/>
                <a:gd name="connsiteY38" fmla="*/ 103576 h 466097"/>
                <a:gd name="connsiteX39" fmla="*/ 68155 w 385146"/>
                <a:gd name="connsiteY39" fmla="*/ 88145 h 466097"/>
                <a:gd name="connsiteX40" fmla="*/ 67583 w 385146"/>
                <a:gd name="connsiteY40" fmla="*/ 85573 h 466097"/>
                <a:gd name="connsiteX41" fmla="*/ 65107 w 385146"/>
                <a:gd name="connsiteY41" fmla="*/ 82716 h 466097"/>
                <a:gd name="connsiteX42" fmla="*/ 64250 w 385146"/>
                <a:gd name="connsiteY42" fmla="*/ 80240 h 466097"/>
                <a:gd name="connsiteX43" fmla="*/ 64821 w 385146"/>
                <a:gd name="connsiteY43" fmla="*/ 71000 h 466097"/>
                <a:gd name="connsiteX44" fmla="*/ 63869 w 385146"/>
                <a:gd name="connsiteY44" fmla="*/ 68810 h 466097"/>
                <a:gd name="connsiteX45" fmla="*/ 64250 w 385146"/>
                <a:gd name="connsiteY45" fmla="*/ 46140 h 466097"/>
                <a:gd name="connsiteX46" fmla="*/ 65774 w 385146"/>
                <a:gd name="connsiteY46" fmla="*/ 38996 h 466097"/>
                <a:gd name="connsiteX47" fmla="*/ 67488 w 385146"/>
                <a:gd name="connsiteY47" fmla="*/ 36806 h 466097"/>
                <a:gd name="connsiteX48" fmla="*/ 71489 w 385146"/>
                <a:gd name="connsiteY48" fmla="*/ 33948 h 466097"/>
                <a:gd name="connsiteX49" fmla="*/ 72441 w 385146"/>
                <a:gd name="connsiteY49" fmla="*/ 32519 h 466097"/>
                <a:gd name="connsiteX50" fmla="*/ 79013 w 385146"/>
                <a:gd name="connsiteY50" fmla="*/ 23090 h 466097"/>
                <a:gd name="connsiteX51" fmla="*/ 91967 w 385146"/>
                <a:gd name="connsiteY51" fmla="*/ 17089 h 466097"/>
                <a:gd name="connsiteX52" fmla="*/ 93777 w 385146"/>
                <a:gd name="connsiteY52" fmla="*/ 15089 h 466097"/>
                <a:gd name="connsiteX53" fmla="*/ 94063 w 385146"/>
                <a:gd name="connsiteY53" fmla="*/ 14231 h 466097"/>
                <a:gd name="connsiteX54" fmla="*/ 96349 w 385146"/>
                <a:gd name="connsiteY54" fmla="*/ 12993 h 466097"/>
                <a:gd name="connsiteX55" fmla="*/ 102350 w 385146"/>
                <a:gd name="connsiteY55" fmla="*/ 10612 h 466097"/>
                <a:gd name="connsiteX56" fmla="*/ 120352 w 385146"/>
                <a:gd name="connsiteY56" fmla="*/ 134 h 466097"/>
                <a:gd name="connsiteX57" fmla="*/ 123305 w 385146"/>
                <a:gd name="connsiteY57" fmla="*/ 515 h 466097"/>
                <a:gd name="connsiteX58" fmla="*/ 136068 w 385146"/>
                <a:gd name="connsiteY58" fmla="*/ 5564 h 466097"/>
                <a:gd name="connsiteX59" fmla="*/ 149975 w 385146"/>
                <a:gd name="connsiteY59" fmla="*/ 16994 h 466097"/>
                <a:gd name="connsiteX60" fmla="*/ 152451 w 385146"/>
                <a:gd name="connsiteY60" fmla="*/ 18613 h 466097"/>
                <a:gd name="connsiteX61" fmla="*/ 160262 w 385146"/>
                <a:gd name="connsiteY61" fmla="*/ 21089 h 466097"/>
                <a:gd name="connsiteX62" fmla="*/ 161786 w 385146"/>
                <a:gd name="connsiteY62" fmla="*/ 22804 h 466097"/>
                <a:gd name="connsiteX63" fmla="*/ 166167 w 385146"/>
                <a:gd name="connsiteY63" fmla="*/ 31376 h 466097"/>
                <a:gd name="connsiteX64" fmla="*/ 182074 w 385146"/>
                <a:gd name="connsiteY64" fmla="*/ 48045 h 466097"/>
                <a:gd name="connsiteX65" fmla="*/ 182645 w 385146"/>
                <a:gd name="connsiteY65" fmla="*/ 50902 h 466097"/>
                <a:gd name="connsiteX66" fmla="*/ 179502 w 385146"/>
                <a:gd name="connsiteY66" fmla="*/ 66143 h 466097"/>
                <a:gd name="connsiteX67" fmla="*/ 182741 w 385146"/>
                <a:gd name="connsiteY67" fmla="*/ 71381 h 466097"/>
                <a:gd name="connsiteX68" fmla="*/ 204267 w 385146"/>
                <a:gd name="connsiteY68" fmla="*/ 81954 h 466097"/>
                <a:gd name="connsiteX69" fmla="*/ 221888 w 385146"/>
                <a:gd name="connsiteY69" fmla="*/ 92336 h 466097"/>
                <a:gd name="connsiteX70" fmla="*/ 254750 w 385146"/>
                <a:gd name="connsiteY70" fmla="*/ 119387 h 466097"/>
                <a:gd name="connsiteX71" fmla="*/ 313614 w 385146"/>
                <a:gd name="connsiteY71" fmla="*/ 196254 h 466097"/>
                <a:gd name="connsiteX72" fmla="*/ 320186 w 385146"/>
                <a:gd name="connsiteY72" fmla="*/ 197492 h 466097"/>
                <a:gd name="connsiteX73" fmla="*/ 327711 w 385146"/>
                <a:gd name="connsiteY73" fmla="*/ 194349 h 466097"/>
                <a:gd name="connsiteX74" fmla="*/ 334855 w 385146"/>
                <a:gd name="connsiteY74" fmla="*/ 195968 h 466097"/>
                <a:gd name="connsiteX75" fmla="*/ 338665 w 385146"/>
                <a:gd name="connsiteY75" fmla="*/ 202731 h 466097"/>
                <a:gd name="connsiteX76" fmla="*/ 345142 w 385146"/>
                <a:gd name="connsiteY76" fmla="*/ 230353 h 466097"/>
                <a:gd name="connsiteX77" fmla="*/ 331426 w 385146"/>
                <a:gd name="connsiteY77" fmla="*/ 262262 h 466097"/>
                <a:gd name="connsiteX78" fmla="*/ 324949 w 385146"/>
                <a:gd name="connsiteY78" fmla="*/ 262262 h 466097"/>
                <a:gd name="connsiteX79" fmla="*/ 311519 w 385146"/>
                <a:gd name="connsiteY79" fmla="*/ 264548 h 466097"/>
                <a:gd name="connsiteX80" fmla="*/ 306661 w 385146"/>
                <a:gd name="connsiteY80" fmla="*/ 264929 h 466097"/>
                <a:gd name="connsiteX81" fmla="*/ 288659 w 385146"/>
                <a:gd name="connsiteY81" fmla="*/ 265977 h 466097"/>
                <a:gd name="connsiteX82" fmla="*/ 285992 w 385146"/>
                <a:gd name="connsiteY82" fmla="*/ 266834 h 466097"/>
                <a:gd name="connsiteX83" fmla="*/ 273704 w 385146"/>
                <a:gd name="connsiteY83" fmla="*/ 267692 h 466097"/>
                <a:gd name="connsiteX84" fmla="*/ 262179 w 385146"/>
                <a:gd name="connsiteY84" fmla="*/ 268930 h 466097"/>
                <a:gd name="connsiteX85" fmla="*/ 248463 w 385146"/>
                <a:gd name="connsiteY85" fmla="*/ 273216 h 466097"/>
                <a:gd name="connsiteX86" fmla="*/ 238748 w 385146"/>
                <a:gd name="connsiteY86" fmla="*/ 274073 h 466097"/>
                <a:gd name="connsiteX87" fmla="*/ 233128 w 385146"/>
                <a:gd name="connsiteY87" fmla="*/ 275693 h 466097"/>
                <a:gd name="connsiteX88" fmla="*/ 226270 w 385146"/>
                <a:gd name="connsiteY88" fmla="*/ 286456 h 466097"/>
                <a:gd name="connsiteX89" fmla="*/ 223889 w 385146"/>
                <a:gd name="connsiteY89" fmla="*/ 288075 h 466097"/>
                <a:gd name="connsiteX90" fmla="*/ 194837 w 385146"/>
                <a:gd name="connsiteY90" fmla="*/ 283217 h 466097"/>
                <a:gd name="connsiteX91" fmla="*/ 187027 w 385146"/>
                <a:gd name="connsiteY91" fmla="*/ 277788 h 466097"/>
                <a:gd name="connsiteX92" fmla="*/ 185122 w 385146"/>
                <a:gd name="connsiteY92" fmla="*/ 278836 h 466097"/>
                <a:gd name="connsiteX93" fmla="*/ 185122 w 385146"/>
                <a:gd name="connsiteY93" fmla="*/ 280074 h 466097"/>
                <a:gd name="connsiteX94" fmla="*/ 186170 w 385146"/>
                <a:gd name="connsiteY94" fmla="*/ 282074 h 466097"/>
                <a:gd name="connsiteX95" fmla="*/ 218936 w 385146"/>
                <a:gd name="connsiteY95" fmla="*/ 295695 h 466097"/>
                <a:gd name="connsiteX96" fmla="*/ 268847 w 385146"/>
                <a:gd name="connsiteY96" fmla="*/ 315412 h 466097"/>
                <a:gd name="connsiteX97" fmla="*/ 287611 w 385146"/>
                <a:gd name="connsiteY97" fmla="*/ 316460 h 466097"/>
                <a:gd name="connsiteX98" fmla="*/ 316853 w 385146"/>
                <a:gd name="connsiteY98" fmla="*/ 330557 h 466097"/>
                <a:gd name="connsiteX99" fmla="*/ 318186 w 385146"/>
                <a:gd name="connsiteY99" fmla="*/ 332843 h 466097"/>
                <a:gd name="connsiteX100" fmla="*/ 327902 w 385146"/>
                <a:gd name="connsiteY100" fmla="*/ 350083 h 466097"/>
                <a:gd name="connsiteX101" fmla="*/ 338760 w 385146"/>
                <a:gd name="connsiteY101" fmla="*/ 359417 h 466097"/>
                <a:gd name="connsiteX102" fmla="*/ 347999 w 385146"/>
                <a:gd name="connsiteY102" fmla="*/ 365513 h 466097"/>
                <a:gd name="connsiteX103" fmla="*/ 367145 w 385146"/>
                <a:gd name="connsiteY103" fmla="*/ 378467 h 466097"/>
                <a:gd name="connsiteX104" fmla="*/ 373431 w 385146"/>
                <a:gd name="connsiteY104" fmla="*/ 394850 h 466097"/>
                <a:gd name="connsiteX105" fmla="*/ 374955 w 385146"/>
                <a:gd name="connsiteY105" fmla="*/ 405232 h 466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385146" h="466097">
                  <a:moveTo>
                    <a:pt x="374955" y="405328"/>
                  </a:moveTo>
                  <a:cubicBezTo>
                    <a:pt x="377717" y="411424"/>
                    <a:pt x="379146" y="414662"/>
                    <a:pt x="379241" y="414948"/>
                  </a:cubicBezTo>
                  <a:lnTo>
                    <a:pt x="382766" y="426473"/>
                  </a:lnTo>
                  <a:cubicBezTo>
                    <a:pt x="384385" y="431712"/>
                    <a:pt x="385147" y="435617"/>
                    <a:pt x="385147" y="438094"/>
                  </a:cubicBezTo>
                  <a:cubicBezTo>
                    <a:pt x="385147" y="447905"/>
                    <a:pt x="379908" y="461716"/>
                    <a:pt x="368478" y="465431"/>
                  </a:cubicBezTo>
                  <a:cubicBezTo>
                    <a:pt x="366668" y="466097"/>
                    <a:pt x="364192" y="465907"/>
                    <a:pt x="361049" y="465145"/>
                  </a:cubicBezTo>
                  <a:cubicBezTo>
                    <a:pt x="355524" y="463621"/>
                    <a:pt x="350285" y="462859"/>
                    <a:pt x="345237" y="462764"/>
                  </a:cubicBezTo>
                  <a:cubicBezTo>
                    <a:pt x="342284" y="462764"/>
                    <a:pt x="340570" y="463621"/>
                    <a:pt x="339998" y="465335"/>
                  </a:cubicBezTo>
                  <a:cubicBezTo>
                    <a:pt x="338855" y="466097"/>
                    <a:pt x="337522" y="466288"/>
                    <a:pt x="336188" y="465907"/>
                  </a:cubicBezTo>
                  <a:cubicBezTo>
                    <a:pt x="324187" y="463144"/>
                    <a:pt x="319996" y="460382"/>
                    <a:pt x="309804" y="453143"/>
                  </a:cubicBezTo>
                  <a:cubicBezTo>
                    <a:pt x="297136" y="444285"/>
                    <a:pt x="283229" y="440570"/>
                    <a:pt x="267418" y="435713"/>
                  </a:cubicBezTo>
                  <a:cubicBezTo>
                    <a:pt x="231032" y="424568"/>
                    <a:pt x="190170" y="409233"/>
                    <a:pt x="167786" y="403042"/>
                  </a:cubicBezTo>
                  <a:cubicBezTo>
                    <a:pt x="131591" y="393040"/>
                    <a:pt x="87491" y="384659"/>
                    <a:pt x="35579" y="377801"/>
                  </a:cubicBezTo>
                  <a:cubicBezTo>
                    <a:pt x="25292" y="375800"/>
                    <a:pt x="15291" y="374467"/>
                    <a:pt x="5671" y="373514"/>
                  </a:cubicBezTo>
                  <a:cubicBezTo>
                    <a:pt x="2528" y="373228"/>
                    <a:pt x="718" y="370847"/>
                    <a:pt x="242" y="366275"/>
                  </a:cubicBezTo>
                  <a:cubicBezTo>
                    <a:pt x="-520" y="359132"/>
                    <a:pt x="527" y="352083"/>
                    <a:pt x="3290" y="344939"/>
                  </a:cubicBezTo>
                  <a:cubicBezTo>
                    <a:pt x="5004" y="340558"/>
                    <a:pt x="4242" y="336653"/>
                    <a:pt x="4814" y="332652"/>
                  </a:cubicBezTo>
                  <a:cubicBezTo>
                    <a:pt x="6433" y="320936"/>
                    <a:pt x="9957" y="305601"/>
                    <a:pt x="15386" y="286361"/>
                  </a:cubicBezTo>
                  <a:cubicBezTo>
                    <a:pt x="15767" y="284836"/>
                    <a:pt x="17291" y="283694"/>
                    <a:pt x="19006" y="283503"/>
                  </a:cubicBezTo>
                  <a:cubicBezTo>
                    <a:pt x="26245" y="282932"/>
                    <a:pt x="32246" y="280360"/>
                    <a:pt x="37008" y="275883"/>
                  </a:cubicBezTo>
                  <a:cubicBezTo>
                    <a:pt x="37675" y="275216"/>
                    <a:pt x="38532" y="274835"/>
                    <a:pt x="39485" y="274549"/>
                  </a:cubicBezTo>
                  <a:lnTo>
                    <a:pt x="71584" y="266644"/>
                  </a:lnTo>
                  <a:cubicBezTo>
                    <a:pt x="73298" y="266263"/>
                    <a:pt x="75013" y="266263"/>
                    <a:pt x="76727" y="266834"/>
                  </a:cubicBezTo>
                  <a:lnTo>
                    <a:pt x="100635" y="274359"/>
                  </a:lnTo>
                  <a:cubicBezTo>
                    <a:pt x="102350" y="274835"/>
                    <a:pt x="103969" y="273502"/>
                    <a:pt x="103493" y="271978"/>
                  </a:cubicBezTo>
                  <a:lnTo>
                    <a:pt x="101588" y="265120"/>
                  </a:lnTo>
                  <a:cubicBezTo>
                    <a:pt x="101302" y="259786"/>
                    <a:pt x="101873" y="255309"/>
                    <a:pt x="103397" y="251594"/>
                  </a:cubicBezTo>
                  <a:lnTo>
                    <a:pt x="98254" y="250070"/>
                  </a:lnTo>
                  <a:lnTo>
                    <a:pt x="95682" y="237116"/>
                  </a:lnTo>
                  <a:cubicBezTo>
                    <a:pt x="90253" y="222543"/>
                    <a:pt x="87014" y="212542"/>
                    <a:pt x="86062" y="207113"/>
                  </a:cubicBezTo>
                  <a:cubicBezTo>
                    <a:pt x="85490" y="203779"/>
                    <a:pt x="85014" y="197206"/>
                    <a:pt x="84728" y="187301"/>
                  </a:cubicBezTo>
                  <a:cubicBezTo>
                    <a:pt x="84443" y="179490"/>
                    <a:pt x="84919" y="172918"/>
                    <a:pt x="85967" y="167584"/>
                  </a:cubicBezTo>
                  <a:cubicBezTo>
                    <a:pt x="88443" y="154725"/>
                    <a:pt x="92729" y="142343"/>
                    <a:pt x="98635" y="130436"/>
                  </a:cubicBezTo>
                  <a:cubicBezTo>
                    <a:pt x="99111" y="129579"/>
                    <a:pt x="98921" y="128817"/>
                    <a:pt x="98063" y="128246"/>
                  </a:cubicBezTo>
                  <a:cubicBezTo>
                    <a:pt x="97301" y="127674"/>
                    <a:pt x="96730" y="127579"/>
                    <a:pt x="96539" y="127769"/>
                  </a:cubicBezTo>
                  <a:cubicBezTo>
                    <a:pt x="95015" y="129103"/>
                    <a:pt x="92158" y="128531"/>
                    <a:pt x="90443" y="126436"/>
                  </a:cubicBezTo>
                  <a:cubicBezTo>
                    <a:pt x="87014" y="122340"/>
                    <a:pt x="84157" y="118530"/>
                    <a:pt x="81966" y="115101"/>
                  </a:cubicBezTo>
                  <a:cubicBezTo>
                    <a:pt x="79013" y="110434"/>
                    <a:pt x="74346" y="109100"/>
                    <a:pt x="69488" y="105957"/>
                  </a:cubicBezTo>
                  <a:cubicBezTo>
                    <a:pt x="68631" y="105386"/>
                    <a:pt x="68060" y="104623"/>
                    <a:pt x="67774" y="103576"/>
                  </a:cubicBezTo>
                  <a:cubicBezTo>
                    <a:pt x="66536" y="98242"/>
                    <a:pt x="66631" y="93098"/>
                    <a:pt x="68155" y="88145"/>
                  </a:cubicBezTo>
                  <a:cubicBezTo>
                    <a:pt x="68441" y="87193"/>
                    <a:pt x="68250" y="86336"/>
                    <a:pt x="67583" y="85573"/>
                  </a:cubicBezTo>
                  <a:lnTo>
                    <a:pt x="65107" y="82716"/>
                  </a:lnTo>
                  <a:cubicBezTo>
                    <a:pt x="64535" y="81954"/>
                    <a:pt x="64250" y="81097"/>
                    <a:pt x="64250" y="80240"/>
                  </a:cubicBezTo>
                  <a:lnTo>
                    <a:pt x="64821" y="71000"/>
                  </a:lnTo>
                  <a:cubicBezTo>
                    <a:pt x="64821" y="70143"/>
                    <a:pt x="64535" y="69381"/>
                    <a:pt x="63869" y="68810"/>
                  </a:cubicBezTo>
                  <a:cubicBezTo>
                    <a:pt x="55772" y="61952"/>
                    <a:pt x="63678" y="53855"/>
                    <a:pt x="64250" y="46140"/>
                  </a:cubicBezTo>
                  <a:cubicBezTo>
                    <a:pt x="64440" y="43949"/>
                    <a:pt x="64916" y="41568"/>
                    <a:pt x="65774" y="38996"/>
                  </a:cubicBezTo>
                  <a:cubicBezTo>
                    <a:pt x="66059" y="38139"/>
                    <a:pt x="66631" y="37282"/>
                    <a:pt x="67488" y="36806"/>
                  </a:cubicBezTo>
                  <a:lnTo>
                    <a:pt x="71489" y="33948"/>
                  </a:lnTo>
                  <a:cubicBezTo>
                    <a:pt x="71965" y="33567"/>
                    <a:pt x="72346" y="33091"/>
                    <a:pt x="72441" y="32519"/>
                  </a:cubicBezTo>
                  <a:cubicBezTo>
                    <a:pt x="73203" y="28233"/>
                    <a:pt x="74251" y="24899"/>
                    <a:pt x="79013" y="23090"/>
                  </a:cubicBezTo>
                  <a:cubicBezTo>
                    <a:pt x="82919" y="21566"/>
                    <a:pt x="87300" y="19565"/>
                    <a:pt x="91967" y="17089"/>
                  </a:cubicBezTo>
                  <a:cubicBezTo>
                    <a:pt x="92825" y="16613"/>
                    <a:pt x="93491" y="15946"/>
                    <a:pt x="93777" y="15089"/>
                  </a:cubicBezTo>
                  <a:lnTo>
                    <a:pt x="94063" y="14231"/>
                  </a:lnTo>
                  <a:cubicBezTo>
                    <a:pt x="94444" y="13279"/>
                    <a:pt x="95206" y="12898"/>
                    <a:pt x="96349" y="12993"/>
                  </a:cubicBezTo>
                  <a:cubicBezTo>
                    <a:pt x="98730" y="13374"/>
                    <a:pt x="100730" y="12612"/>
                    <a:pt x="102350" y="10612"/>
                  </a:cubicBezTo>
                  <a:cubicBezTo>
                    <a:pt x="106826" y="5373"/>
                    <a:pt x="112827" y="1849"/>
                    <a:pt x="120352" y="134"/>
                  </a:cubicBezTo>
                  <a:cubicBezTo>
                    <a:pt x="121400" y="-152"/>
                    <a:pt x="122352" y="39"/>
                    <a:pt x="123305" y="515"/>
                  </a:cubicBezTo>
                  <a:cubicBezTo>
                    <a:pt x="126543" y="2325"/>
                    <a:pt x="130829" y="4040"/>
                    <a:pt x="136068" y="5564"/>
                  </a:cubicBezTo>
                  <a:cubicBezTo>
                    <a:pt x="142355" y="7469"/>
                    <a:pt x="145974" y="12041"/>
                    <a:pt x="149975" y="16994"/>
                  </a:cubicBezTo>
                  <a:cubicBezTo>
                    <a:pt x="150641" y="17756"/>
                    <a:pt x="151403" y="18327"/>
                    <a:pt x="152451" y="18613"/>
                  </a:cubicBezTo>
                  <a:lnTo>
                    <a:pt x="160262" y="21089"/>
                  </a:lnTo>
                  <a:cubicBezTo>
                    <a:pt x="161119" y="21375"/>
                    <a:pt x="161690" y="21947"/>
                    <a:pt x="161786" y="22804"/>
                  </a:cubicBezTo>
                  <a:cubicBezTo>
                    <a:pt x="162262" y="26614"/>
                    <a:pt x="162548" y="28614"/>
                    <a:pt x="166167" y="31376"/>
                  </a:cubicBezTo>
                  <a:cubicBezTo>
                    <a:pt x="172073" y="35948"/>
                    <a:pt x="177407" y="41473"/>
                    <a:pt x="182074" y="48045"/>
                  </a:cubicBezTo>
                  <a:cubicBezTo>
                    <a:pt x="182741" y="48902"/>
                    <a:pt x="182931" y="49855"/>
                    <a:pt x="182645" y="50902"/>
                  </a:cubicBezTo>
                  <a:lnTo>
                    <a:pt x="179502" y="66143"/>
                  </a:lnTo>
                  <a:cubicBezTo>
                    <a:pt x="179026" y="68333"/>
                    <a:pt x="180455" y="70524"/>
                    <a:pt x="182741" y="71381"/>
                  </a:cubicBezTo>
                  <a:cubicBezTo>
                    <a:pt x="189789" y="73667"/>
                    <a:pt x="196933" y="77192"/>
                    <a:pt x="204267" y="81954"/>
                  </a:cubicBezTo>
                  <a:cubicBezTo>
                    <a:pt x="210744" y="86240"/>
                    <a:pt x="216650" y="89669"/>
                    <a:pt x="221888" y="92336"/>
                  </a:cubicBezTo>
                  <a:cubicBezTo>
                    <a:pt x="232366" y="97480"/>
                    <a:pt x="243320" y="106528"/>
                    <a:pt x="254750" y="119387"/>
                  </a:cubicBezTo>
                  <a:cubicBezTo>
                    <a:pt x="276848" y="144152"/>
                    <a:pt x="296469" y="169774"/>
                    <a:pt x="313614" y="196254"/>
                  </a:cubicBezTo>
                  <a:cubicBezTo>
                    <a:pt x="314948" y="198349"/>
                    <a:pt x="317996" y="198921"/>
                    <a:pt x="320186" y="197492"/>
                  </a:cubicBezTo>
                  <a:cubicBezTo>
                    <a:pt x="322091" y="196349"/>
                    <a:pt x="324568" y="195302"/>
                    <a:pt x="327711" y="194349"/>
                  </a:cubicBezTo>
                  <a:cubicBezTo>
                    <a:pt x="330378" y="193587"/>
                    <a:pt x="332759" y="194159"/>
                    <a:pt x="334855" y="195968"/>
                  </a:cubicBezTo>
                  <a:cubicBezTo>
                    <a:pt x="337808" y="198540"/>
                    <a:pt x="339046" y="200731"/>
                    <a:pt x="338665" y="202731"/>
                  </a:cubicBezTo>
                  <a:cubicBezTo>
                    <a:pt x="337046" y="210827"/>
                    <a:pt x="339236" y="219971"/>
                    <a:pt x="345142" y="230353"/>
                  </a:cubicBezTo>
                  <a:cubicBezTo>
                    <a:pt x="350285" y="239212"/>
                    <a:pt x="338284" y="255690"/>
                    <a:pt x="331426" y="262262"/>
                  </a:cubicBezTo>
                  <a:cubicBezTo>
                    <a:pt x="329616" y="263977"/>
                    <a:pt x="326663" y="263977"/>
                    <a:pt x="324949" y="262262"/>
                  </a:cubicBezTo>
                  <a:cubicBezTo>
                    <a:pt x="321234" y="258357"/>
                    <a:pt x="316662" y="259119"/>
                    <a:pt x="311519" y="264548"/>
                  </a:cubicBezTo>
                  <a:cubicBezTo>
                    <a:pt x="310090" y="266072"/>
                    <a:pt x="308471" y="266263"/>
                    <a:pt x="306661" y="264929"/>
                  </a:cubicBezTo>
                  <a:cubicBezTo>
                    <a:pt x="300660" y="260643"/>
                    <a:pt x="294755" y="260929"/>
                    <a:pt x="288659" y="265977"/>
                  </a:cubicBezTo>
                  <a:cubicBezTo>
                    <a:pt x="287897" y="266548"/>
                    <a:pt x="286944" y="266930"/>
                    <a:pt x="285992" y="266834"/>
                  </a:cubicBezTo>
                  <a:cubicBezTo>
                    <a:pt x="280658" y="266453"/>
                    <a:pt x="276562" y="266834"/>
                    <a:pt x="273704" y="267692"/>
                  </a:cubicBezTo>
                  <a:cubicBezTo>
                    <a:pt x="270656" y="268644"/>
                    <a:pt x="266846" y="269120"/>
                    <a:pt x="262179" y="268930"/>
                  </a:cubicBezTo>
                  <a:cubicBezTo>
                    <a:pt x="257607" y="268835"/>
                    <a:pt x="253035" y="270263"/>
                    <a:pt x="248463" y="273216"/>
                  </a:cubicBezTo>
                  <a:cubicBezTo>
                    <a:pt x="244748" y="275693"/>
                    <a:pt x="242462" y="275597"/>
                    <a:pt x="238748" y="274073"/>
                  </a:cubicBezTo>
                  <a:cubicBezTo>
                    <a:pt x="236652" y="273216"/>
                    <a:pt x="234271" y="274073"/>
                    <a:pt x="233128" y="275693"/>
                  </a:cubicBezTo>
                  <a:lnTo>
                    <a:pt x="226270" y="286456"/>
                  </a:lnTo>
                  <a:cubicBezTo>
                    <a:pt x="225698" y="287313"/>
                    <a:pt x="224936" y="287885"/>
                    <a:pt x="223889" y="288075"/>
                  </a:cubicBezTo>
                  <a:cubicBezTo>
                    <a:pt x="214745" y="290361"/>
                    <a:pt x="201410" y="290075"/>
                    <a:pt x="194837" y="283217"/>
                  </a:cubicBezTo>
                  <a:cubicBezTo>
                    <a:pt x="192551" y="280836"/>
                    <a:pt x="189980" y="279026"/>
                    <a:pt x="187027" y="277788"/>
                  </a:cubicBezTo>
                  <a:cubicBezTo>
                    <a:pt x="186170" y="277407"/>
                    <a:pt x="185122" y="277883"/>
                    <a:pt x="185122" y="278836"/>
                  </a:cubicBezTo>
                  <a:lnTo>
                    <a:pt x="185122" y="280074"/>
                  </a:lnTo>
                  <a:cubicBezTo>
                    <a:pt x="185027" y="280836"/>
                    <a:pt x="185408" y="281598"/>
                    <a:pt x="186170" y="282074"/>
                  </a:cubicBezTo>
                  <a:cubicBezTo>
                    <a:pt x="196552" y="288075"/>
                    <a:pt x="211030" y="292552"/>
                    <a:pt x="218936" y="295695"/>
                  </a:cubicBezTo>
                  <a:cubicBezTo>
                    <a:pt x="248177" y="307506"/>
                    <a:pt x="264751" y="314078"/>
                    <a:pt x="268847" y="315412"/>
                  </a:cubicBezTo>
                  <a:cubicBezTo>
                    <a:pt x="273419" y="316936"/>
                    <a:pt x="282372" y="315031"/>
                    <a:pt x="287611" y="316460"/>
                  </a:cubicBezTo>
                  <a:cubicBezTo>
                    <a:pt x="298279" y="319222"/>
                    <a:pt x="307994" y="323889"/>
                    <a:pt x="316853" y="330557"/>
                  </a:cubicBezTo>
                  <a:cubicBezTo>
                    <a:pt x="317615" y="331128"/>
                    <a:pt x="318186" y="331985"/>
                    <a:pt x="318186" y="332843"/>
                  </a:cubicBezTo>
                  <a:cubicBezTo>
                    <a:pt x="319043" y="340748"/>
                    <a:pt x="320663" y="345035"/>
                    <a:pt x="327902" y="350083"/>
                  </a:cubicBezTo>
                  <a:cubicBezTo>
                    <a:pt x="333045" y="353702"/>
                    <a:pt x="336665" y="356846"/>
                    <a:pt x="338760" y="359417"/>
                  </a:cubicBezTo>
                  <a:cubicBezTo>
                    <a:pt x="340856" y="362084"/>
                    <a:pt x="343904" y="364085"/>
                    <a:pt x="347999" y="365513"/>
                  </a:cubicBezTo>
                  <a:cubicBezTo>
                    <a:pt x="353238" y="367418"/>
                    <a:pt x="359620" y="371705"/>
                    <a:pt x="367145" y="378467"/>
                  </a:cubicBezTo>
                  <a:cubicBezTo>
                    <a:pt x="373050" y="383801"/>
                    <a:pt x="374193" y="386564"/>
                    <a:pt x="373431" y="394850"/>
                  </a:cubicBezTo>
                  <a:cubicBezTo>
                    <a:pt x="373050" y="398660"/>
                    <a:pt x="373526" y="402089"/>
                    <a:pt x="374955" y="405232"/>
                  </a:cubicBezTo>
                  <a:close/>
                </a:path>
              </a:pathLst>
            </a:custGeom>
            <a:solidFill>
              <a:srgbClr val="9538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8" name="Freeform: Shape 16497">
              <a:extLst>
                <a:ext uri="{FF2B5EF4-FFF2-40B4-BE49-F238E27FC236}">
                  <a16:creationId xmlns:a16="http://schemas.microsoft.com/office/drawing/2014/main" id="{C6900747-A628-2310-6AB9-8396BDECE19A}"/>
                </a:ext>
              </a:extLst>
            </p:cNvPr>
            <p:cNvSpPr/>
            <p:nvPr/>
          </p:nvSpPr>
          <p:spPr>
            <a:xfrm>
              <a:off x="1118196" y="4769453"/>
              <a:ext cx="192094" cy="181696"/>
            </a:xfrm>
            <a:custGeom>
              <a:avLst/>
              <a:gdLst>
                <a:gd name="connsiteX0" fmla="*/ 120244 w 192094"/>
                <a:gd name="connsiteY0" fmla="*/ 95 h 181696"/>
                <a:gd name="connsiteX1" fmla="*/ 123673 w 192094"/>
                <a:gd name="connsiteY1" fmla="*/ 2381 h 181696"/>
                <a:gd name="connsiteX2" fmla="*/ 137960 w 192094"/>
                <a:gd name="connsiteY2" fmla="*/ 5239 h 181696"/>
                <a:gd name="connsiteX3" fmla="*/ 146533 w 192094"/>
                <a:gd name="connsiteY3" fmla="*/ 3429 h 181696"/>
                <a:gd name="connsiteX4" fmla="*/ 156534 w 192094"/>
                <a:gd name="connsiteY4" fmla="*/ 7525 h 181696"/>
                <a:gd name="connsiteX5" fmla="*/ 170917 w 192094"/>
                <a:gd name="connsiteY5" fmla="*/ 5429 h 181696"/>
                <a:gd name="connsiteX6" fmla="*/ 182728 w 192094"/>
                <a:gd name="connsiteY6" fmla="*/ 5143 h 181696"/>
                <a:gd name="connsiteX7" fmla="*/ 191491 w 192094"/>
                <a:gd name="connsiteY7" fmla="*/ 11621 h 181696"/>
                <a:gd name="connsiteX8" fmla="*/ 192062 w 192094"/>
                <a:gd name="connsiteY8" fmla="*/ 14097 h 181696"/>
                <a:gd name="connsiteX9" fmla="*/ 185585 w 192094"/>
                <a:gd name="connsiteY9" fmla="*/ 56007 h 181696"/>
                <a:gd name="connsiteX10" fmla="*/ 178918 w 192094"/>
                <a:gd name="connsiteY10" fmla="*/ 72104 h 181696"/>
                <a:gd name="connsiteX11" fmla="*/ 178441 w 192094"/>
                <a:gd name="connsiteY11" fmla="*/ 74676 h 181696"/>
                <a:gd name="connsiteX12" fmla="*/ 165297 w 192094"/>
                <a:gd name="connsiteY12" fmla="*/ 92773 h 181696"/>
                <a:gd name="connsiteX13" fmla="*/ 147485 w 192094"/>
                <a:gd name="connsiteY13" fmla="*/ 97250 h 181696"/>
                <a:gd name="connsiteX14" fmla="*/ 137770 w 192094"/>
                <a:gd name="connsiteY14" fmla="*/ 98393 h 181696"/>
                <a:gd name="connsiteX15" fmla="*/ 115767 w 192094"/>
                <a:gd name="connsiteY15" fmla="*/ 91345 h 181696"/>
                <a:gd name="connsiteX16" fmla="*/ 116529 w 192094"/>
                <a:gd name="connsiteY16" fmla="*/ 87630 h 181696"/>
                <a:gd name="connsiteX17" fmla="*/ 122149 w 192094"/>
                <a:gd name="connsiteY17" fmla="*/ 75438 h 181696"/>
                <a:gd name="connsiteX18" fmla="*/ 123863 w 192094"/>
                <a:gd name="connsiteY18" fmla="*/ 47530 h 181696"/>
                <a:gd name="connsiteX19" fmla="*/ 124339 w 192094"/>
                <a:gd name="connsiteY19" fmla="*/ 41148 h 181696"/>
                <a:gd name="connsiteX20" fmla="*/ 111671 w 192094"/>
                <a:gd name="connsiteY20" fmla="*/ 16954 h 181696"/>
                <a:gd name="connsiteX21" fmla="*/ 120244 w 192094"/>
                <a:gd name="connsiteY21" fmla="*/ 0 h 181696"/>
                <a:gd name="connsiteX22" fmla="*/ 120244 w 192094"/>
                <a:gd name="connsiteY22" fmla="*/ 0 h 181696"/>
                <a:gd name="connsiteX23" fmla="*/ 37090 w 192094"/>
                <a:gd name="connsiteY23" fmla="*/ 72485 h 181696"/>
                <a:gd name="connsiteX24" fmla="*/ 38900 w 192094"/>
                <a:gd name="connsiteY24" fmla="*/ 71818 h 181696"/>
                <a:gd name="connsiteX25" fmla="*/ 39281 w 192094"/>
                <a:gd name="connsiteY25" fmla="*/ 73438 h 181696"/>
                <a:gd name="connsiteX26" fmla="*/ 37090 w 192094"/>
                <a:gd name="connsiteY26" fmla="*/ 74009 h 181696"/>
                <a:gd name="connsiteX27" fmla="*/ 37090 w 192094"/>
                <a:gd name="connsiteY27" fmla="*/ 72580 h 181696"/>
                <a:gd name="connsiteX28" fmla="*/ 37090 w 192094"/>
                <a:gd name="connsiteY28" fmla="*/ 72580 h 181696"/>
                <a:gd name="connsiteX29" fmla="*/ 14040 w 192094"/>
                <a:gd name="connsiteY29" fmla="*/ 78962 h 181696"/>
                <a:gd name="connsiteX30" fmla="*/ 18898 w 192094"/>
                <a:gd name="connsiteY30" fmla="*/ 80105 h 181696"/>
                <a:gd name="connsiteX31" fmla="*/ 20803 w 192094"/>
                <a:gd name="connsiteY31" fmla="*/ 78486 h 181696"/>
                <a:gd name="connsiteX32" fmla="*/ 23089 w 192094"/>
                <a:gd name="connsiteY32" fmla="*/ 78010 h 181696"/>
                <a:gd name="connsiteX33" fmla="*/ 24708 w 192094"/>
                <a:gd name="connsiteY33" fmla="*/ 81058 h 181696"/>
                <a:gd name="connsiteX34" fmla="*/ 27089 w 192094"/>
                <a:gd name="connsiteY34" fmla="*/ 81058 h 181696"/>
                <a:gd name="connsiteX35" fmla="*/ 28804 w 192094"/>
                <a:gd name="connsiteY35" fmla="*/ 83820 h 181696"/>
                <a:gd name="connsiteX36" fmla="*/ 47949 w 192094"/>
                <a:gd name="connsiteY36" fmla="*/ 92297 h 181696"/>
                <a:gd name="connsiteX37" fmla="*/ 53854 w 192094"/>
                <a:gd name="connsiteY37" fmla="*/ 92202 h 181696"/>
                <a:gd name="connsiteX38" fmla="*/ 75571 w 192094"/>
                <a:gd name="connsiteY38" fmla="*/ 80010 h 181696"/>
                <a:gd name="connsiteX39" fmla="*/ 82334 w 192094"/>
                <a:gd name="connsiteY39" fmla="*/ 77152 h 181696"/>
                <a:gd name="connsiteX40" fmla="*/ 100527 w 192094"/>
                <a:gd name="connsiteY40" fmla="*/ 80105 h 181696"/>
                <a:gd name="connsiteX41" fmla="*/ 103099 w 192094"/>
                <a:gd name="connsiteY41" fmla="*/ 89059 h 181696"/>
                <a:gd name="connsiteX42" fmla="*/ 103099 w 192094"/>
                <a:gd name="connsiteY42" fmla="*/ 150209 h 181696"/>
                <a:gd name="connsiteX43" fmla="*/ 98622 w 192094"/>
                <a:gd name="connsiteY43" fmla="*/ 172212 h 181696"/>
                <a:gd name="connsiteX44" fmla="*/ 92526 w 192094"/>
                <a:gd name="connsiteY44" fmla="*/ 175927 h 181696"/>
                <a:gd name="connsiteX45" fmla="*/ 82715 w 192094"/>
                <a:gd name="connsiteY45" fmla="*/ 175546 h 181696"/>
                <a:gd name="connsiteX46" fmla="*/ 76524 w 192094"/>
                <a:gd name="connsiteY46" fmla="*/ 177070 h 181696"/>
                <a:gd name="connsiteX47" fmla="*/ 70714 w 192094"/>
                <a:gd name="connsiteY47" fmla="*/ 180213 h 181696"/>
                <a:gd name="connsiteX48" fmla="*/ 52045 w 192094"/>
                <a:gd name="connsiteY48" fmla="*/ 178403 h 181696"/>
                <a:gd name="connsiteX49" fmla="*/ 45472 w 192094"/>
                <a:gd name="connsiteY49" fmla="*/ 179070 h 181696"/>
                <a:gd name="connsiteX50" fmla="*/ 18802 w 192094"/>
                <a:gd name="connsiteY50" fmla="*/ 176879 h 181696"/>
                <a:gd name="connsiteX51" fmla="*/ 17183 w 192094"/>
                <a:gd name="connsiteY51" fmla="*/ 172307 h 181696"/>
                <a:gd name="connsiteX52" fmla="*/ 23089 w 192094"/>
                <a:gd name="connsiteY52" fmla="*/ 134588 h 181696"/>
                <a:gd name="connsiteX53" fmla="*/ 19850 w 192094"/>
                <a:gd name="connsiteY53" fmla="*/ 132302 h 181696"/>
                <a:gd name="connsiteX54" fmla="*/ 10230 w 192094"/>
                <a:gd name="connsiteY54" fmla="*/ 125730 h 181696"/>
                <a:gd name="connsiteX55" fmla="*/ 1181 w 192094"/>
                <a:gd name="connsiteY55" fmla="*/ 100870 h 181696"/>
                <a:gd name="connsiteX56" fmla="*/ 11373 w 192094"/>
                <a:gd name="connsiteY56" fmla="*/ 80677 h 181696"/>
                <a:gd name="connsiteX57" fmla="*/ 14135 w 192094"/>
                <a:gd name="connsiteY57" fmla="*/ 78962 h 18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92094" h="181696">
                  <a:moveTo>
                    <a:pt x="120244" y="95"/>
                  </a:moveTo>
                  <a:cubicBezTo>
                    <a:pt x="120244" y="952"/>
                    <a:pt x="121482" y="1714"/>
                    <a:pt x="123673" y="2381"/>
                  </a:cubicBezTo>
                  <a:cubicBezTo>
                    <a:pt x="128435" y="3334"/>
                    <a:pt x="133198" y="4286"/>
                    <a:pt x="137960" y="5239"/>
                  </a:cubicBezTo>
                  <a:cubicBezTo>
                    <a:pt x="142437" y="6191"/>
                    <a:pt x="145294" y="5620"/>
                    <a:pt x="146533" y="3429"/>
                  </a:cubicBezTo>
                  <a:cubicBezTo>
                    <a:pt x="145675" y="6096"/>
                    <a:pt x="149009" y="7525"/>
                    <a:pt x="156534" y="7525"/>
                  </a:cubicBezTo>
                  <a:cubicBezTo>
                    <a:pt x="161296" y="6953"/>
                    <a:pt x="166059" y="6191"/>
                    <a:pt x="170917" y="5429"/>
                  </a:cubicBezTo>
                  <a:cubicBezTo>
                    <a:pt x="176251" y="4477"/>
                    <a:pt x="180156" y="4381"/>
                    <a:pt x="182728" y="5143"/>
                  </a:cubicBezTo>
                  <a:cubicBezTo>
                    <a:pt x="186347" y="6287"/>
                    <a:pt x="189300" y="8382"/>
                    <a:pt x="191491" y="11621"/>
                  </a:cubicBezTo>
                  <a:cubicBezTo>
                    <a:pt x="192062" y="12382"/>
                    <a:pt x="192157" y="13240"/>
                    <a:pt x="192062" y="14097"/>
                  </a:cubicBezTo>
                  <a:cubicBezTo>
                    <a:pt x="189490" y="26003"/>
                    <a:pt x="187395" y="40005"/>
                    <a:pt x="185585" y="56007"/>
                  </a:cubicBezTo>
                  <a:cubicBezTo>
                    <a:pt x="185299" y="58102"/>
                    <a:pt x="183109" y="63437"/>
                    <a:pt x="178918" y="72104"/>
                  </a:cubicBezTo>
                  <a:cubicBezTo>
                    <a:pt x="178537" y="72962"/>
                    <a:pt x="178346" y="73819"/>
                    <a:pt x="178441" y="74676"/>
                  </a:cubicBezTo>
                  <a:cubicBezTo>
                    <a:pt x="179394" y="83439"/>
                    <a:pt x="175012" y="89535"/>
                    <a:pt x="165297" y="92773"/>
                  </a:cubicBezTo>
                  <a:cubicBezTo>
                    <a:pt x="157391" y="95440"/>
                    <a:pt x="151390" y="96964"/>
                    <a:pt x="147485" y="97250"/>
                  </a:cubicBezTo>
                  <a:cubicBezTo>
                    <a:pt x="142627" y="97631"/>
                    <a:pt x="139389" y="98012"/>
                    <a:pt x="137770" y="98393"/>
                  </a:cubicBezTo>
                  <a:cubicBezTo>
                    <a:pt x="127102" y="100965"/>
                    <a:pt x="121863" y="100584"/>
                    <a:pt x="115767" y="91345"/>
                  </a:cubicBezTo>
                  <a:cubicBezTo>
                    <a:pt x="115005" y="90106"/>
                    <a:pt x="115291" y="88487"/>
                    <a:pt x="116529" y="87630"/>
                  </a:cubicBezTo>
                  <a:cubicBezTo>
                    <a:pt x="121196" y="84296"/>
                    <a:pt x="123006" y="80963"/>
                    <a:pt x="122149" y="75438"/>
                  </a:cubicBezTo>
                  <a:cubicBezTo>
                    <a:pt x="120339" y="63722"/>
                    <a:pt x="118339" y="56864"/>
                    <a:pt x="123863" y="47530"/>
                  </a:cubicBezTo>
                  <a:cubicBezTo>
                    <a:pt x="125006" y="45529"/>
                    <a:pt x="125197" y="43243"/>
                    <a:pt x="124339" y="41148"/>
                  </a:cubicBezTo>
                  <a:cubicBezTo>
                    <a:pt x="120910" y="32766"/>
                    <a:pt x="116719" y="24670"/>
                    <a:pt x="111671" y="16954"/>
                  </a:cubicBezTo>
                  <a:cubicBezTo>
                    <a:pt x="107861" y="11239"/>
                    <a:pt x="116243" y="4096"/>
                    <a:pt x="120244" y="0"/>
                  </a:cubicBezTo>
                  <a:lnTo>
                    <a:pt x="120244" y="0"/>
                  </a:lnTo>
                  <a:close/>
                  <a:moveTo>
                    <a:pt x="37090" y="72485"/>
                  </a:moveTo>
                  <a:cubicBezTo>
                    <a:pt x="37757" y="71818"/>
                    <a:pt x="38329" y="71628"/>
                    <a:pt x="38900" y="71818"/>
                  </a:cubicBezTo>
                  <a:cubicBezTo>
                    <a:pt x="39567" y="72104"/>
                    <a:pt x="39757" y="72866"/>
                    <a:pt x="39281" y="73438"/>
                  </a:cubicBezTo>
                  <a:cubicBezTo>
                    <a:pt x="38424" y="74390"/>
                    <a:pt x="37662" y="74581"/>
                    <a:pt x="37090" y="74009"/>
                  </a:cubicBezTo>
                  <a:cubicBezTo>
                    <a:pt x="36614" y="73533"/>
                    <a:pt x="36614" y="73057"/>
                    <a:pt x="37090" y="72580"/>
                  </a:cubicBezTo>
                  <a:lnTo>
                    <a:pt x="37090" y="72580"/>
                  </a:lnTo>
                  <a:close/>
                  <a:moveTo>
                    <a:pt x="14040" y="78962"/>
                  </a:moveTo>
                  <a:cubicBezTo>
                    <a:pt x="15183" y="79724"/>
                    <a:pt x="16802" y="80105"/>
                    <a:pt x="18898" y="80105"/>
                  </a:cubicBezTo>
                  <a:cubicBezTo>
                    <a:pt x="19564" y="79724"/>
                    <a:pt x="20231" y="79248"/>
                    <a:pt x="20803" y="78486"/>
                  </a:cubicBezTo>
                  <a:cubicBezTo>
                    <a:pt x="21469" y="77724"/>
                    <a:pt x="22136" y="77533"/>
                    <a:pt x="23089" y="78010"/>
                  </a:cubicBezTo>
                  <a:cubicBezTo>
                    <a:pt x="24041" y="78486"/>
                    <a:pt x="24613" y="79438"/>
                    <a:pt x="24708" y="81058"/>
                  </a:cubicBezTo>
                  <a:lnTo>
                    <a:pt x="27089" y="81058"/>
                  </a:lnTo>
                  <a:cubicBezTo>
                    <a:pt x="27089" y="82391"/>
                    <a:pt x="27565" y="83344"/>
                    <a:pt x="28804" y="83820"/>
                  </a:cubicBezTo>
                  <a:cubicBezTo>
                    <a:pt x="35376" y="86868"/>
                    <a:pt x="41758" y="89725"/>
                    <a:pt x="47949" y="92297"/>
                  </a:cubicBezTo>
                  <a:cubicBezTo>
                    <a:pt x="49949" y="93059"/>
                    <a:pt x="51949" y="93059"/>
                    <a:pt x="53854" y="92202"/>
                  </a:cubicBezTo>
                  <a:cubicBezTo>
                    <a:pt x="60808" y="88963"/>
                    <a:pt x="68047" y="84868"/>
                    <a:pt x="75571" y="80010"/>
                  </a:cubicBezTo>
                  <a:cubicBezTo>
                    <a:pt x="77762" y="78581"/>
                    <a:pt x="80048" y="77629"/>
                    <a:pt x="82334" y="77152"/>
                  </a:cubicBezTo>
                  <a:cubicBezTo>
                    <a:pt x="88811" y="75914"/>
                    <a:pt x="96241" y="75724"/>
                    <a:pt x="100527" y="80105"/>
                  </a:cubicBezTo>
                  <a:cubicBezTo>
                    <a:pt x="101956" y="81534"/>
                    <a:pt x="102813" y="84582"/>
                    <a:pt x="103099" y="89059"/>
                  </a:cubicBezTo>
                  <a:cubicBezTo>
                    <a:pt x="103956" y="103251"/>
                    <a:pt x="103956" y="123634"/>
                    <a:pt x="103099" y="150209"/>
                  </a:cubicBezTo>
                  <a:cubicBezTo>
                    <a:pt x="102813" y="157448"/>
                    <a:pt x="101384" y="164782"/>
                    <a:pt x="98622" y="172212"/>
                  </a:cubicBezTo>
                  <a:cubicBezTo>
                    <a:pt x="97765" y="174498"/>
                    <a:pt x="95288" y="176022"/>
                    <a:pt x="92526" y="175927"/>
                  </a:cubicBezTo>
                  <a:lnTo>
                    <a:pt x="82715" y="175546"/>
                  </a:lnTo>
                  <a:cubicBezTo>
                    <a:pt x="80048" y="175546"/>
                    <a:pt x="77953" y="176022"/>
                    <a:pt x="76524" y="177070"/>
                  </a:cubicBezTo>
                  <a:cubicBezTo>
                    <a:pt x="76048" y="177451"/>
                    <a:pt x="74047" y="178498"/>
                    <a:pt x="70714" y="180213"/>
                  </a:cubicBezTo>
                  <a:cubicBezTo>
                    <a:pt x="62998" y="184118"/>
                    <a:pt x="59093" y="179165"/>
                    <a:pt x="52045" y="178403"/>
                  </a:cubicBezTo>
                  <a:cubicBezTo>
                    <a:pt x="49568" y="178213"/>
                    <a:pt x="47377" y="178403"/>
                    <a:pt x="45472" y="179070"/>
                  </a:cubicBezTo>
                  <a:cubicBezTo>
                    <a:pt x="35757" y="182594"/>
                    <a:pt x="26899" y="181832"/>
                    <a:pt x="18802" y="176879"/>
                  </a:cubicBezTo>
                  <a:cubicBezTo>
                    <a:pt x="17183" y="175927"/>
                    <a:pt x="16516" y="174022"/>
                    <a:pt x="17183" y="172307"/>
                  </a:cubicBezTo>
                  <a:cubicBezTo>
                    <a:pt x="22136" y="159829"/>
                    <a:pt x="24136" y="147256"/>
                    <a:pt x="23089" y="134588"/>
                  </a:cubicBezTo>
                  <a:cubicBezTo>
                    <a:pt x="22993" y="133159"/>
                    <a:pt x="21469" y="132112"/>
                    <a:pt x="19850" y="132302"/>
                  </a:cubicBezTo>
                  <a:cubicBezTo>
                    <a:pt x="14230" y="133159"/>
                    <a:pt x="11849" y="130397"/>
                    <a:pt x="10230" y="125730"/>
                  </a:cubicBezTo>
                  <a:cubicBezTo>
                    <a:pt x="7277" y="117443"/>
                    <a:pt x="4229" y="109156"/>
                    <a:pt x="1181" y="100870"/>
                  </a:cubicBezTo>
                  <a:cubicBezTo>
                    <a:pt x="-2057" y="92107"/>
                    <a:pt x="1372" y="85344"/>
                    <a:pt x="11373" y="80677"/>
                  </a:cubicBezTo>
                  <a:cubicBezTo>
                    <a:pt x="11944" y="79915"/>
                    <a:pt x="12897" y="79343"/>
                    <a:pt x="14135" y="78962"/>
                  </a:cubicBezTo>
                  <a:close/>
                </a:path>
              </a:pathLst>
            </a:custGeom>
            <a:solidFill>
              <a:srgbClr val="F04E3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499" name="Freeform: Shape 16498">
              <a:extLst>
                <a:ext uri="{FF2B5EF4-FFF2-40B4-BE49-F238E27FC236}">
                  <a16:creationId xmlns:a16="http://schemas.microsoft.com/office/drawing/2014/main" id="{DD853480-CB3D-E754-0E67-755930A9FBFC}"/>
                </a:ext>
              </a:extLst>
            </p:cNvPr>
            <p:cNvSpPr/>
            <p:nvPr/>
          </p:nvSpPr>
          <p:spPr>
            <a:xfrm>
              <a:off x="811386" y="3991101"/>
              <a:ext cx="639846" cy="621444"/>
            </a:xfrm>
            <a:custGeom>
              <a:avLst/>
              <a:gdLst>
                <a:gd name="connsiteX0" fmla="*/ 387906 w 639846"/>
                <a:gd name="connsiteY0" fmla="*/ 19495 h 621444"/>
                <a:gd name="connsiteX1" fmla="*/ 403717 w 639846"/>
                <a:gd name="connsiteY1" fmla="*/ 11113 h 621444"/>
                <a:gd name="connsiteX2" fmla="*/ 458581 w 639846"/>
                <a:gd name="connsiteY2" fmla="*/ 26638 h 621444"/>
                <a:gd name="connsiteX3" fmla="*/ 458581 w 639846"/>
                <a:gd name="connsiteY3" fmla="*/ 34258 h 621444"/>
                <a:gd name="connsiteX4" fmla="*/ 458010 w 639846"/>
                <a:gd name="connsiteY4" fmla="*/ 36925 h 621444"/>
                <a:gd name="connsiteX5" fmla="*/ 453914 w 639846"/>
                <a:gd name="connsiteY5" fmla="*/ 47689 h 621444"/>
                <a:gd name="connsiteX6" fmla="*/ 448389 w 639846"/>
                <a:gd name="connsiteY6" fmla="*/ 54737 h 621444"/>
                <a:gd name="connsiteX7" fmla="*/ 448199 w 639846"/>
                <a:gd name="connsiteY7" fmla="*/ 59404 h 621444"/>
                <a:gd name="connsiteX8" fmla="*/ 476488 w 639846"/>
                <a:gd name="connsiteY8" fmla="*/ 78931 h 621444"/>
                <a:gd name="connsiteX9" fmla="*/ 478869 w 639846"/>
                <a:gd name="connsiteY9" fmla="*/ 86074 h 621444"/>
                <a:gd name="connsiteX10" fmla="*/ 481727 w 639846"/>
                <a:gd name="connsiteY10" fmla="*/ 92742 h 621444"/>
                <a:gd name="connsiteX11" fmla="*/ 491442 w 639846"/>
                <a:gd name="connsiteY11" fmla="*/ 121793 h 621444"/>
                <a:gd name="connsiteX12" fmla="*/ 494776 w 639846"/>
                <a:gd name="connsiteY12" fmla="*/ 130175 h 621444"/>
                <a:gd name="connsiteX13" fmla="*/ 503444 w 639846"/>
                <a:gd name="connsiteY13" fmla="*/ 143510 h 621444"/>
                <a:gd name="connsiteX14" fmla="*/ 501253 w 639846"/>
                <a:gd name="connsiteY14" fmla="*/ 157321 h 621444"/>
                <a:gd name="connsiteX15" fmla="*/ 503444 w 639846"/>
                <a:gd name="connsiteY15" fmla="*/ 162941 h 621444"/>
                <a:gd name="connsiteX16" fmla="*/ 537543 w 639846"/>
                <a:gd name="connsiteY16" fmla="*/ 198565 h 621444"/>
                <a:gd name="connsiteX17" fmla="*/ 527637 w 639846"/>
                <a:gd name="connsiteY17" fmla="*/ 232664 h 621444"/>
                <a:gd name="connsiteX18" fmla="*/ 525923 w 639846"/>
                <a:gd name="connsiteY18" fmla="*/ 234569 h 621444"/>
                <a:gd name="connsiteX19" fmla="*/ 522970 w 639846"/>
                <a:gd name="connsiteY19" fmla="*/ 235903 h 621444"/>
                <a:gd name="connsiteX20" fmla="*/ 522589 w 639846"/>
                <a:gd name="connsiteY20" fmla="*/ 237903 h 621444"/>
                <a:gd name="connsiteX21" fmla="*/ 537353 w 639846"/>
                <a:gd name="connsiteY21" fmla="*/ 257715 h 621444"/>
                <a:gd name="connsiteX22" fmla="*/ 540210 w 639846"/>
                <a:gd name="connsiteY22" fmla="*/ 264763 h 621444"/>
                <a:gd name="connsiteX23" fmla="*/ 573834 w 639846"/>
                <a:gd name="connsiteY23" fmla="*/ 311722 h 621444"/>
                <a:gd name="connsiteX24" fmla="*/ 578596 w 639846"/>
                <a:gd name="connsiteY24" fmla="*/ 319056 h 621444"/>
                <a:gd name="connsiteX25" fmla="*/ 581073 w 639846"/>
                <a:gd name="connsiteY25" fmla="*/ 327057 h 621444"/>
                <a:gd name="connsiteX26" fmla="*/ 581930 w 639846"/>
                <a:gd name="connsiteY26" fmla="*/ 329629 h 621444"/>
                <a:gd name="connsiteX27" fmla="*/ 591264 w 639846"/>
                <a:gd name="connsiteY27" fmla="*/ 344202 h 621444"/>
                <a:gd name="connsiteX28" fmla="*/ 607457 w 639846"/>
                <a:gd name="connsiteY28" fmla="*/ 371824 h 621444"/>
                <a:gd name="connsiteX29" fmla="*/ 608219 w 639846"/>
                <a:gd name="connsiteY29" fmla="*/ 374301 h 621444"/>
                <a:gd name="connsiteX30" fmla="*/ 609552 w 639846"/>
                <a:gd name="connsiteY30" fmla="*/ 385731 h 621444"/>
                <a:gd name="connsiteX31" fmla="*/ 624030 w 639846"/>
                <a:gd name="connsiteY31" fmla="*/ 426498 h 621444"/>
                <a:gd name="connsiteX32" fmla="*/ 632889 w 639846"/>
                <a:gd name="connsiteY32" fmla="*/ 455168 h 621444"/>
                <a:gd name="connsiteX33" fmla="*/ 639270 w 639846"/>
                <a:gd name="connsiteY33" fmla="*/ 484410 h 621444"/>
                <a:gd name="connsiteX34" fmla="*/ 635651 w 639846"/>
                <a:gd name="connsiteY34" fmla="*/ 510794 h 621444"/>
                <a:gd name="connsiteX35" fmla="*/ 632031 w 639846"/>
                <a:gd name="connsiteY35" fmla="*/ 506603 h 621444"/>
                <a:gd name="connsiteX36" fmla="*/ 628412 w 639846"/>
                <a:gd name="connsiteY36" fmla="*/ 503651 h 621444"/>
                <a:gd name="connsiteX37" fmla="*/ 622602 w 639846"/>
                <a:gd name="connsiteY37" fmla="*/ 499078 h 621444"/>
                <a:gd name="connsiteX38" fmla="*/ 619839 w 639846"/>
                <a:gd name="connsiteY38" fmla="*/ 498316 h 621444"/>
                <a:gd name="connsiteX39" fmla="*/ 610410 w 639846"/>
                <a:gd name="connsiteY39" fmla="*/ 497650 h 621444"/>
                <a:gd name="connsiteX40" fmla="*/ 599265 w 639846"/>
                <a:gd name="connsiteY40" fmla="*/ 498126 h 621444"/>
                <a:gd name="connsiteX41" fmla="*/ 591550 w 639846"/>
                <a:gd name="connsiteY41" fmla="*/ 500983 h 621444"/>
                <a:gd name="connsiteX42" fmla="*/ 566309 w 639846"/>
                <a:gd name="connsiteY42" fmla="*/ 513842 h 621444"/>
                <a:gd name="connsiteX43" fmla="*/ 565737 w 639846"/>
                <a:gd name="connsiteY43" fmla="*/ 513747 h 621444"/>
                <a:gd name="connsiteX44" fmla="*/ 560403 w 639846"/>
                <a:gd name="connsiteY44" fmla="*/ 517652 h 621444"/>
                <a:gd name="connsiteX45" fmla="*/ 546783 w 639846"/>
                <a:gd name="connsiteY45" fmla="*/ 500793 h 621444"/>
                <a:gd name="connsiteX46" fmla="*/ 546211 w 639846"/>
                <a:gd name="connsiteY46" fmla="*/ 498221 h 621444"/>
                <a:gd name="connsiteX47" fmla="*/ 548878 w 639846"/>
                <a:gd name="connsiteY47" fmla="*/ 493649 h 621444"/>
                <a:gd name="connsiteX48" fmla="*/ 549259 w 639846"/>
                <a:gd name="connsiteY48" fmla="*/ 491268 h 621444"/>
                <a:gd name="connsiteX49" fmla="*/ 545925 w 639846"/>
                <a:gd name="connsiteY49" fmla="*/ 482886 h 621444"/>
                <a:gd name="connsiteX50" fmla="*/ 543639 w 639846"/>
                <a:gd name="connsiteY50" fmla="*/ 474599 h 621444"/>
                <a:gd name="connsiteX51" fmla="*/ 530400 w 639846"/>
                <a:gd name="connsiteY51" fmla="*/ 438595 h 621444"/>
                <a:gd name="connsiteX52" fmla="*/ 523637 w 639846"/>
                <a:gd name="connsiteY52" fmla="*/ 418592 h 621444"/>
                <a:gd name="connsiteX53" fmla="*/ 512778 w 639846"/>
                <a:gd name="connsiteY53" fmla="*/ 385731 h 621444"/>
                <a:gd name="connsiteX54" fmla="*/ 512016 w 639846"/>
                <a:gd name="connsiteY54" fmla="*/ 384969 h 621444"/>
                <a:gd name="connsiteX55" fmla="*/ 510397 w 639846"/>
                <a:gd name="connsiteY55" fmla="*/ 384493 h 621444"/>
                <a:gd name="connsiteX56" fmla="*/ 509254 w 639846"/>
                <a:gd name="connsiteY56" fmla="*/ 385445 h 621444"/>
                <a:gd name="connsiteX57" fmla="*/ 518874 w 639846"/>
                <a:gd name="connsiteY57" fmla="*/ 423926 h 621444"/>
                <a:gd name="connsiteX58" fmla="*/ 524589 w 639846"/>
                <a:gd name="connsiteY58" fmla="*/ 466503 h 621444"/>
                <a:gd name="connsiteX59" fmla="*/ 528590 w 639846"/>
                <a:gd name="connsiteY59" fmla="*/ 503841 h 621444"/>
                <a:gd name="connsiteX60" fmla="*/ 525637 w 639846"/>
                <a:gd name="connsiteY60" fmla="*/ 552037 h 621444"/>
                <a:gd name="connsiteX61" fmla="*/ 510778 w 639846"/>
                <a:gd name="connsiteY61" fmla="*/ 610616 h 621444"/>
                <a:gd name="connsiteX62" fmla="*/ 509635 w 639846"/>
                <a:gd name="connsiteY62" fmla="*/ 619474 h 621444"/>
                <a:gd name="connsiteX63" fmla="*/ 507730 w 639846"/>
                <a:gd name="connsiteY63" fmla="*/ 621189 h 621444"/>
                <a:gd name="connsiteX64" fmla="*/ 497538 w 639846"/>
                <a:gd name="connsiteY64" fmla="*/ 620618 h 621444"/>
                <a:gd name="connsiteX65" fmla="*/ 467249 w 639846"/>
                <a:gd name="connsiteY65" fmla="*/ 613664 h 621444"/>
                <a:gd name="connsiteX66" fmla="*/ 454485 w 639846"/>
                <a:gd name="connsiteY66" fmla="*/ 614617 h 621444"/>
                <a:gd name="connsiteX67" fmla="*/ 380190 w 639846"/>
                <a:gd name="connsiteY67" fmla="*/ 611569 h 621444"/>
                <a:gd name="connsiteX68" fmla="*/ 348948 w 639846"/>
                <a:gd name="connsiteY68" fmla="*/ 608997 h 621444"/>
                <a:gd name="connsiteX69" fmla="*/ 325422 w 639846"/>
                <a:gd name="connsiteY69" fmla="*/ 608330 h 621444"/>
                <a:gd name="connsiteX70" fmla="*/ 301895 w 639846"/>
                <a:gd name="connsiteY70" fmla="*/ 606902 h 621444"/>
                <a:gd name="connsiteX71" fmla="*/ 292084 w 639846"/>
                <a:gd name="connsiteY71" fmla="*/ 609949 h 621444"/>
                <a:gd name="connsiteX72" fmla="*/ 287036 w 639846"/>
                <a:gd name="connsiteY72" fmla="*/ 607663 h 621444"/>
                <a:gd name="connsiteX73" fmla="*/ 265128 w 639846"/>
                <a:gd name="connsiteY73" fmla="*/ 607282 h 621444"/>
                <a:gd name="connsiteX74" fmla="*/ 262271 w 639846"/>
                <a:gd name="connsiteY74" fmla="*/ 606902 h 621444"/>
                <a:gd name="connsiteX75" fmla="*/ 220361 w 639846"/>
                <a:gd name="connsiteY75" fmla="*/ 603949 h 621444"/>
                <a:gd name="connsiteX76" fmla="*/ 197596 w 639846"/>
                <a:gd name="connsiteY76" fmla="*/ 578422 h 621444"/>
                <a:gd name="connsiteX77" fmla="*/ 197596 w 639846"/>
                <a:gd name="connsiteY77" fmla="*/ 554323 h 621444"/>
                <a:gd name="connsiteX78" fmla="*/ 206931 w 639846"/>
                <a:gd name="connsiteY78" fmla="*/ 515652 h 621444"/>
                <a:gd name="connsiteX79" fmla="*/ 210836 w 639846"/>
                <a:gd name="connsiteY79" fmla="*/ 497650 h 621444"/>
                <a:gd name="connsiteX80" fmla="*/ 219123 w 639846"/>
                <a:gd name="connsiteY80" fmla="*/ 481743 h 621444"/>
                <a:gd name="connsiteX81" fmla="*/ 218742 w 639846"/>
                <a:gd name="connsiteY81" fmla="*/ 477647 h 621444"/>
                <a:gd name="connsiteX82" fmla="*/ 210074 w 639846"/>
                <a:gd name="connsiteY82" fmla="*/ 462693 h 621444"/>
                <a:gd name="connsiteX83" fmla="*/ 232172 w 639846"/>
                <a:gd name="connsiteY83" fmla="*/ 398018 h 621444"/>
                <a:gd name="connsiteX84" fmla="*/ 241221 w 639846"/>
                <a:gd name="connsiteY84" fmla="*/ 381159 h 621444"/>
                <a:gd name="connsiteX85" fmla="*/ 249507 w 639846"/>
                <a:gd name="connsiteY85" fmla="*/ 363919 h 621444"/>
                <a:gd name="connsiteX86" fmla="*/ 253508 w 639846"/>
                <a:gd name="connsiteY86" fmla="*/ 351155 h 621444"/>
                <a:gd name="connsiteX87" fmla="*/ 258080 w 639846"/>
                <a:gd name="connsiteY87" fmla="*/ 338392 h 621444"/>
                <a:gd name="connsiteX88" fmla="*/ 258080 w 639846"/>
                <a:gd name="connsiteY88" fmla="*/ 335629 h 621444"/>
                <a:gd name="connsiteX89" fmla="*/ 212265 w 639846"/>
                <a:gd name="connsiteY89" fmla="*/ 356965 h 621444"/>
                <a:gd name="connsiteX90" fmla="*/ 174450 w 639846"/>
                <a:gd name="connsiteY90" fmla="*/ 368395 h 621444"/>
                <a:gd name="connsiteX91" fmla="*/ 159020 w 639846"/>
                <a:gd name="connsiteY91" fmla="*/ 370205 h 621444"/>
                <a:gd name="connsiteX92" fmla="*/ 140541 w 639846"/>
                <a:gd name="connsiteY92" fmla="*/ 364776 h 621444"/>
                <a:gd name="connsiteX93" fmla="*/ 126349 w 639846"/>
                <a:gd name="connsiteY93" fmla="*/ 355918 h 621444"/>
                <a:gd name="connsiteX94" fmla="*/ 92345 w 639846"/>
                <a:gd name="connsiteY94" fmla="*/ 338773 h 621444"/>
                <a:gd name="connsiteX95" fmla="*/ 60055 w 639846"/>
                <a:gd name="connsiteY95" fmla="*/ 319913 h 621444"/>
                <a:gd name="connsiteX96" fmla="*/ 19955 w 639846"/>
                <a:gd name="connsiteY96" fmla="*/ 293719 h 621444"/>
                <a:gd name="connsiteX97" fmla="*/ 1000 w 639846"/>
                <a:gd name="connsiteY97" fmla="*/ 277051 h 621444"/>
                <a:gd name="connsiteX98" fmla="*/ 1000 w 639846"/>
                <a:gd name="connsiteY98" fmla="*/ 272098 h 621444"/>
                <a:gd name="connsiteX99" fmla="*/ 2905 w 639846"/>
                <a:gd name="connsiteY99" fmla="*/ 267716 h 621444"/>
                <a:gd name="connsiteX100" fmla="*/ 5667 w 639846"/>
                <a:gd name="connsiteY100" fmla="*/ 267049 h 621444"/>
                <a:gd name="connsiteX101" fmla="*/ 7763 w 639846"/>
                <a:gd name="connsiteY101" fmla="*/ 263239 h 621444"/>
                <a:gd name="connsiteX102" fmla="*/ 45672 w 639846"/>
                <a:gd name="connsiteY102" fmla="*/ 223615 h 621444"/>
                <a:gd name="connsiteX103" fmla="*/ 48149 w 639846"/>
                <a:gd name="connsiteY103" fmla="*/ 224949 h 621444"/>
                <a:gd name="connsiteX104" fmla="*/ 56721 w 639846"/>
                <a:gd name="connsiteY104" fmla="*/ 223711 h 621444"/>
                <a:gd name="connsiteX105" fmla="*/ 59103 w 639846"/>
                <a:gd name="connsiteY105" fmla="*/ 225330 h 621444"/>
                <a:gd name="connsiteX106" fmla="*/ 87297 w 639846"/>
                <a:gd name="connsiteY106" fmla="*/ 244951 h 621444"/>
                <a:gd name="connsiteX107" fmla="*/ 99203 w 639846"/>
                <a:gd name="connsiteY107" fmla="*/ 249619 h 621444"/>
                <a:gd name="connsiteX108" fmla="*/ 119682 w 639846"/>
                <a:gd name="connsiteY108" fmla="*/ 264859 h 621444"/>
                <a:gd name="connsiteX109" fmla="*/ 124063 w 639846"/>
                <a:gd name="connsiteY109" fmla="*/ 264192 h 621444"/>
                <a:gd name="connsiteX110" fmla="*/ 128254 w 639846"/>
                <a:gd name="connsiteY110" fmla="*/ 259144 h 621444"/>
                <a:gd name="connsiteX111" fmla="*/ 135874 w 639846"/>
                <a:gd name="connsiteY111" fmla="*/ 257524 h 621444"/>
                <a:gd name="connsiteX112" fmla="*/ 154924 w 639846"/>
                <a:gd name="connsiteY112" fmla="*/ 266859 h 621444"/>
                <a:gd name="connsiteX113" fmla="*/ 162925 w 639846"/>
                <a:gd name="connsiteY113" fmla="*/ 266859 h 621444"/>
                <a:gd name="connsiteX114" fmla="*/ 170355 w 639846"/>
                <a:gd name="connsiteY114" fmla="*/ 264478 h 621444"/>
                <a:gd name="connsiteX115" fmla="*/ 220551 w 639846"/>
                <a:gd name="connsiteY115" fmla="*/ 241618 h 621444"/>
                <a:gd name="connsiteX116" fmla="*/ 252079 w 639846"/>
                <a:gd name="connsiteY116" fmla="*/ 227806 h 621444"/>
                <a:gd name="connsiteX117" fmla="*/ 264271 w 639846"/>
                <a:gd name="connsiteY117" fmla="*/ 230092 h 621444"/>
                <a:gd name="connsiteX118" fmla="*/ 274463 w 639846"/>
                <a:gd name="connsiteY118" fmla="*/ 234474 h 621444"/>
                <a:gd name="connsiteX119" fmla="*/ 292941 w 639846"/>
                <a:gd name="connsiteY119" fmla="*/ 233902 h 621444"/>
                <a:gd name="connsiteX120" fmla="*/ 294656 w 639846"/>
                <a:gd name="connsiteY120" fmla="*/ 233617 h 621444"/>
                <a:gd name="connsiteX121" fmla="*/ 295132 w 639846"/>
                <a:gd name="connsiteY121" fmla="*/ 232378 h 621444"/>
                <a:gd name="connsiteX122" fmla="*/ 293513 w 639846"/>
                <a:gd name="connsiteY122" fmla="*/ 230759 h 621444"/>
                <a:gd name="connsiteX123" fmla="*/ 273606 w 639846"/>
                <a:gd name="connsiteY123" fmla="*/ 206947 h 621444"/>
                <a:gd name="connsiteX124" fmla="*/ 273606 w 639846"/>
                <a:gd name="connsiteY124" fmla="*/ 200374 h 621444"/>
                <a:gd name="connsiteX125" fmla="*/ 285988 w 639846"/>
                <a:gd name="connsiteY125" fmla="*/ 171037 h 621444"/>
                <a:gd name="connsiteX126" fmla="*/ 304086 w 639846"/>
                <a:gd name="connsiteY126" fmla="*/ 146463 h 621444"/>
                <a:gd name="connsiteX127" fmla="*/ 305514 w 639846"/>
                <a:gd name="connsiteY127" fmla="*/ 137319 h 621444"/>
                <a:gd name="connsiteX128" fmla="*/ 305324 w 639846"/>
                <a:gd name="connsiteY128" fmla="*/ 134842 h 621444"/>
                <a:gd name="connsiteX129" fmla="*/ 305705 w 639846"/>
                <a:gd name="connsiteY129" fmla="*/ 117793 h 621444"/>
                <a:gd name="connsiteX130" fmla="*/ 309610 w 639846"/>
                <a:gd name="connsiteY130" fmla="*/ 106553 h 621444"/>
                <a:gd name="connsiteX131" fmla="*/ 310467 w 639846"/>
                <a:gd name="connsiteY131" fmla="*/ 103981 h 621444"/>
                <a:gd name="connsiteX132" fmla="*/ 313896 w 639846"/>
                <a:gd name="connsiteY132" fmla="*/ 88265 h 621444"/>
                <a:gd name="connsiteX133" fmla="*/ 318183 w 639846"/>
                <a:gd name="connsiteY133" fmla="*/ 77883 h 621444"/>
                <a:gd name="connsiteX134" fmla="*/ 329136 w 639846"/>
                <a:gd name="connsiteY134" fmla="*/ 61214 h 621444"/>
                <a:gd name="connsiteX135" fmla="*/ 347234 w 639846"/>
                <a:gd name="connsiteY135" fmla="*/ 52165 h 621444"/>
                <a:gd name="connsiteX136" fmla="*/ 384953 w 639846"/>
                <a:gd name="connsiteY136" fmla="*/ 38164 h 621444"/>
                <a:gd name="connsiteX137" fmla="*/ 386667 w 639846"/>
                <a:gd name="connsiteY137" fmla="*/ 35401 h 621444"/>
                <a:gd name="connsiteX138" fmla="*/ 384953 w 639846"/>
                <a:gd name="connsiteY138" fmla="*/ 24352 h 621444"/>
                <a:gd name="connsiteX139" fmla="*/ 387810 w 639846"/>
                <a:gd name="connsiteY139" fmla="*/ 19685 h 6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639846" h="621444">
                  <a:moveTo>
                    <a:pt x="387906" y="19495"/>
                  </a:moveTo>
                  <a:cubicBezTo>
                    <a:pt x="392478" y="17780"/>
                    <a:pt x="398574" y="15399"/>
                    <a:pt x="403717" y="11113"/>
                  </a:cubicBezTo>
                  <a:cubicBezTo>
                    <a:pt x="431435" y="-12033"/>
                    <a:pt x="458581" y="4826"/>
                    <a:pt x="458581" y="26638"/>
                  </a:cubicBezTo>
                  <a:lnTo>
                    <a:pt x="458581" y="34258"/>
                  </a:lnTo>
                  <a:cubicBezTo>
                    <a:pt x="458581" y="35211"/>
                    <a:pt x="458391" y="36068"/>
                    <a:pt x="458010" y="36925"/>
                  </a:cubicBezTo>
                  <a:cubicBezTo>
                    <a:pt x="455628" y="41974"/>
                    <a:pt x="454295" y="45593"/>
                    <a:pt x="453914" y="47689"/>
                  </a:cubicBezTo>
                  <a:cubicBezTo>
                    <a:pt x="453342" y="51308"/>
                    <a:pt x="451533" y="53689"/>
                    <a:pt x="448389" y="54737"/>
                  </a:cubicBezTo>
                  <a:cubicBezTo>
                    <a:pt x="444294" y="56166"/>
                    <a:pt x="444198" y="57690"/>
                    <a:pt x="448199" y="59404"/>
                  </a:cubicBezTo>
                  <a:cubicBezTo>
                    <a:pt x="458867" y="63881"/>
                    <a:pt x="468297" y="70453"/>
                    <a:pt x="476488" y="78931"/>
                  </a:cubicBezTo>
                  <a:cubicBezTo>
                    <a:pt x="477441" y="79978"/>
                    <a:pt x="478203" y="82360"/>
                    <a:pt x="478869" y="86074"/>
                  </a:cubicBezTo>
                  <a:cubicBezTo>
                    <a:pt x="479250" y="88551"/>
                    <a:pt x="480203" y="90742"/>
                    <a:pt x="481727" y="92742"/>
                  </a:cubicBezTo>
                  <a:cubicBezTo>
                    <a:pt x="488204" y="101219"/>
                    <a:pt x="489061" y="108839"/>
                    <a:pt x="491442" y="121793"/>
                  </a:cubicBezTo>
                  <a:cubicBezTo>
                    <a:pt x="492109" y="125603"/>
                    <a:pt x="493252" y="128461"/>
                    <a:pt x="494776" y="130175"/>
                  </a:cubicBezTo>
                  <a:cubicBezTo>
                    <a:pt x="498300" y="134271"/>
                    <a:pt x="504015" y="137319"/>
                    <a:pt x="503444" y="143510"/>
                  </a:cubicBezTo>
                  <a:cubicBezTo>
                    <a:pt x="503253" y="145891"/>
                    <a:pt x="502491" y="150463"/>
                    <a:pt x="501253" y="157321"/>
                  </a:cubicBezTo>
                  <a:cubicBezTo>
                    <a:pt x="500872" y="159417"/>
                    <a:pt x="501729" y="161512"/>
                    <a:pt x="503444" y="162941"/>
                  </a:cubicBezTo>
                  <a:cubicBezTo>
                    <a:pt x="513540" y="171037"/>
                    <a:pt x="541734" y="184372"/>
                    <a:pt x="537543" y="198565"/>
                  </a:cubicBezTo>
                  <a:cubicBezTo>
                    <a:pt x="534876" y="207709"/>
                    <a:pt x="531543" y="219043"/>
                    <a:pt x="527637" y="232664"/>
                  </a:cubicBezTo>
                  <a:cubicBezTo>
                    <a:pt x="527352" y="233521"/>
                    <a:pt x="526780" y="234188"/>
                    <a:pt x="525923" y="234569"/>
                  </a:cubicBezTo>
                  <a:lnTo>
                    <a:pt x="522970" y="235903"/>
                  </a:lnTo>
                  <a:cubicBezTo>
                    <a:pt x="521827" y="236379"/>
                    <a:pt x="521732" y="237046"/>
                    <a:pt x="522589" y="237903"/>
                  </a:cubicBezTo>
                  <a:cubicBezTo>
                    <a:pt x="528685" y="243904"/>
                    <a:pt x="535543" y="250285"/>
                    <a:pt x="537353" y="257715"/>
                  </a:cubicBezTo>
                  <a:cubicBezTo>
                    <a:pt x="538305" y="261525"/>
                    <a:pt x="539258" y="263906"/>
                    <a:pt x="540210" y="264763"/>
                  </a:cubicBezTo>
                  <a:cubicBezTo>
                    <a:pt x="555260" y="279908"/>
                    <a:pt x="566404" y="295529"/>
                    <a:pt x="573834" y="311722"/>
                  </a:cubicBezTo>
                  <a:cubicBezTo>
                    <a:pt x="575072" y="314484"/>
                    <a:pt x="576691" y="316960"/>
                    <a:pt x="578596" y="319056"/>
                  </a:cubicBezTo>
                  <a:cubicBezTo>
                    <a:pt x="580501" y="321247"/>
                    <a:pt x="581358" y="323914"/>
                    <a:pt x="581073" y="327057"/>
                  </a:cubicBezTo>
                  <a:cubicBezTo>
                    <a:pt x="581073" y="328009"/>
                    <a:pt x="581263" y="328867"/>
                    <a:pt x="581930" y="329629"/>
                  </a:cubicBezTo>
                  <a:cubicBezTo>
                    <a:pt x="586883" y="335725"/>
                    <a:pt x="589455" y="338201"/>
                    <a:pt x="591264" y="344202"/>
                  </a:cubicBezTo>
                  <a:cubicBezTo>
                    <a:pt x="594312" y="354013"/>
                    <a:pt x="599742" y="363157"/>
                    <a:pt x="607457" y="371824"/>
                  </a:cubicBezTo>
                  <a:cubicBezTo>
                    <a:pt x="608124" y="372491"/>
                    <a:pt x="608314" y="373444"/>
                    <a:pt x="608219" y="374301"/>
                  </a:cubicBezTo>
                  <a:cubicBezTo>
                    <a:pt x="607647" y="377730"/>
                    <a:pt x="608219" y="381540"/>
                    <a:pt x="609552" y="385731"/>
                  </a:cubicBezTo>
                  <a:cubicBezTo>
                    <a:pt x="616887" y="406495"/>
                    <a:pt x="621744" y="420116"/>
                    <a:pt x="624030" y="426498"/>
                  </a:cubicBezTo>
                  <a:cubicBezTo>
                    <a:pt x="627745" y="436594"/>
                    <a:pt x="630698" y="446119"/>
                    <a:pt x="632889" y="455168"/>
                  </a:cubicBezTo>
                  <a:cubicBezTo>
                    <a:pt x="636032" y="467836"/>
                    <a:pt x="638127" y="477552"/>
                    <a:pt x="639270" y="484410"/>
                  </a:cubicBezTo>
                  <a:cubicBezTo>
                    <a:pt x="640699" y="492697"/>
                    <a:pt x="639461" y="501460"/>
                    <a:pt x="635651" y="510794"/>
                  </a:cubicBezTo>
                  <a:cubicBezTo>
                    <a:pt x="634698" y="508413"/>
                    <a:pt x="633555" y="506984"/>
                    <a:pt x="632031" y="506603"/>
                  </a:cubicBezTo>
                  <a:cubicBezTo>
                    <a:pt x="630317" y="506127"/>
                    <a:pt x="629174" y="505174"/>
                    <a:pt x="628412" y="503651"/>
                  </a:cubicBezTo>
                  <a:lnTo>
                    <a:pt x="622602" y="499078"/>
                  </a:lnTo>
                  <a:cubicBezTo>
                    <a:pt x="621840" y="498507"/>
                    <a:pt x="620887" y="498221"/>
                    <a:pt x="619839" y="498316"/>
                  </a:cubicBezTo>
                  <a:cubicBezTo>
                    <a:pt x="616220" y="498697"/>
                    <a:pt x="613077" y="498412"/>
                    <a:pt x="610410" y="497650"/>
                  </a:cubicBezTo>
                  <a:cubicBezTo>
                    <a:pt x="606790" y="496507"/>
                    <a:pt x="603647" y="497935"/>
                    <a:pt x="599265" y="498126"/>
                  </a:cubicBezTo>
                  <a:cubicBezTo>
                    <a:pt x="597456" y="498126"/>
                    <a:pt x="594884" y="499174"/>
                    <a:pt x="591550" y="500983"/>
                  </a:cubicBezTo>
                  <a:cubicBezTo>
                    <a:pt x="582978" y="505555"/>
                    <a:pt x="574596" y="509842"/>
                    <a:pt x="566309" y="513842"/>
                  </a:cubicBezTo>
                  <a:cubicBezTo>
                    <a:pt x="566118" y="513842"/>
                    <a:pt x="565928" y="513747"/>
                    <a:pt x="565737" y="513747"/>
                  </a:cubicBezTo>
                  <a:cubicBezTo>
                    <a:pt x="563928" y="513556"/>
                    <a:pt x="562213" y="514795"/>
                    <a:pt x="560403" y="517652"/>
                  </a:cubicBezTo>
                  <a:lnTo>
                    <a:pt x="546783" y="500793"/>
                  </a:lnTo>
                  <a:cubicBezTo>
                    <a:pt x="546116" y="500031"/>
                    <a:pt x="545925" y="499174"/>
                    <a:pt x="546211" y="498221"/>
                  </a:cubicBezTo>
                  <a:cubicBezTo>
                    <a:pt x="546592" y="496697"/>
                    <a:pt x="547545" y="495173"/>
                    <a:pt x="548878" y="493649"/>
                  </a:cubicBezTo>
                  <a:cubicBezTo>
                    <a:pt x="549545" y="492887"/>
                    <a:pt x="549640" y="492125"/>
                    <a:pt x="549259" y="491268"/>
                  </a:cubicBezTo>
                  <a:cubicBezTo>
                    <a:pt x="548402" y="489363"/>
                    <a:pt x="547354" y="486601"/>
                    <a:pt x="545925" y="482886"/>
                  </a:cubicBezTo>
                  <a:cubicBezTo>
                    <a:pt x="544878" y="480028"/>
                    <a:pt x="544020" y="477266"/>
                    <a:pt x="543639" y="474599"/>
                  </a:cubicBezTo>
                  <a:cubicBezTo>
                    <a:pt x="541258" y="461169"/>
                    <a:pt x="535353" y="449072"/>
                    <a:pt x="530400" y="438595"/>
                  </a:cubicBezTo>
                  <a:cubicBezTo>
                    <a:pt x="527542" y="432594"/>
                    <a:pt x="525351" y="425926"/>
                    <a:pt x="523637" y="418592"/>
                  </a:cubicBezTo>
                  <a:cubicBezTo>
                    <a:pt x="521160" y="407924"/>
                    <a:pt x="517541" y="396970"/>
                    <a:pt x="512778" y="385731"/>
                  </a:cubicBezTo>
                  <a:cubicBezTo>
                    <a:pt x="512683" y="385350"/>
                    <a:pt x="512397" y="385064"/>
                    <a:pt x="512016" y="384969"/>
                  </a:cubicBezTo>
                  <a:lnTo>
                    <a:pt x="510397" y="384493"/>
                  </a:lnTo>
                  <a:cubicBezTo>
                    <a:pt x="509730" y="384302"/>
                    <a:pt x="509064" y="384778"/>
                    <a:pt x="509254" y="385445"/>
                  </a:cubicBezTo>
                  <a:cubicBezTo>
                    <a:pt x="515160" y="404971"/>
                    <a:pt x="518398" y="417830"/>
                    <a:pt x="518874" y="423926"/>
                  </a:cubicBezTo>
                  <a:cubicBezTo>
                    <a:pt x="520113" y="438214"/>
                    <a:pt x="522018" y="452311"/>
                    <a:pt x="524589" y="466503"/>
                  </a:cubicBezTo>
                  <a:cubicBezTo>
                    <a:pt x="526971" y="479266"/>
                    <a:pt x="528495" y="493554"/>
                    <a:pt x="528590" y="503841"/>
                  </a:cubicBezTo>
                  <a:cubicBezTo>
                    <a:pt x="528590" y="510413"/>
                    <a:pt x="527637" y="526510"/>
                    <a:pt x="525637" y="552037"/>
                  </a:cubicBezTo>
                  <a:cubicBezTo>
                    <a:pt x="524494" y="567087"/>
                    <a:pt x="519541" y="586613"/>
                    <a:pt x="510778" y="610616"/>
                  </a:cubicBezTo>
                  <a:cubicBezTo>
                    <a:pt x="509445" y="614236"/>
                    <a:pt x="510302" y="616331"/>
                    <a:pt x="509635" y="619474"/>
                  </a:cubicBezTo>
                  <a:cubicBezTo>
                    <a:pt x="509445" y="620427"/>
                    <a:pt x="508873" y="620998"/>
                    <a:pt x="507730" y="621189"/>
                  </a:cubicBezTo>
                  <a:cubicBezTo>
                    <a:pt x="504111" y="621665"/>
                    <a:pt x="500682" y="621475"/>
                    <a:pt x="497538" y="620618"/>
                  </a:cubicBezTo>
                  <a:lnTo>
                    <a:pt x="467249" y="613664"/>
                  </a:lnTo>
                  <a:cubicBezTo>
                    <a:pt x="461439" y="612331"/>
                    <a:pt x="457152" y="612616"/>
                    <a:pt x="454485" y="614617"/>
                  </a:cubicBezTo>
                  <a:lnTo>
                    <a:pt x="380190" y="611569"/>
                  </a:lnTo>
                  <a:cubicBezTo>
                    <a:pt x="369999" y="609949"/>
                    <a:pt x="359616" y="609092"/>
                    <a:pt x="348948" y="608997"/>
                  </a:cubicBezTo>
                  <a:cubicBezTo>
                    <a:pt x="337804" y="608806"/>
                    <a:pt x="329994" y="608711"/>
                    <a:pt x="325422" y="608330"/>
                  </a:cubicBezTo>
                  <a:cubicBezTo>
                    <a:pt x="317611" y="607854"/>
                    <a:pt x="309801" y="607282"/>
                    <a:pt x="301895" y="606902"/>
                  </a:cubicBezTo>
                  <a:cubicBezTo>
                    <a:pt x="296561" y="606616"/>
                    <a:pt x="293227" y="607568"/>
                    <a:pt x="292084" y="609949"/>
                  </a:cubicBezTo>
                  <a:cubicBezTo>
                    <a:pt x="291036" y="608426"/>
                    <a:pt x="289417" y="607663"/>
                    <a:pt x="287036" y="607663"/>
                  </a:cubicBezTo>
                  <a:cubicBezTo>
                    <a:pt x="279416" y="610045"/>
                    <a:pt x="272082" y="609854"/>
                    <a:pt x="265128" y="607282"/>
                  </a:cubicBezTo>
                  <a:cubicBezTo>
                    <a:pt x="264176" y="606902"/>
                    <a:pt x="263223" y="606806"/>
                    <a:pt x="262271" y="606902"/>
                  </a:cubicBezTo>
                  <a:cubicBezTo>
                    <a:pt x="249412" y="608330"/>
                    <a:pt x="235410" y="607282"/>
                    <a:pt x="220361" y="603949"/>
                  </a:cubicBezTo>
                  <a:cubicBezTo>
                    <a:pt x="206073" y="600805"/>
                    <a:pt x="198453" y="592328"/>
                    <a:pt x="197596" y="578422"/>
                  </a:cubicBezTo>
                  <a:cubicBezTo>
                    <a:pt x="197215" y="572230"/>
                    <a:pt x="197120" y="564229"/>
                    <a:pt x="197596" y="554323"/>
                  </a:cubicBezTo>
                  <a:cubicBezTo>
                    <a:pt x="197787" y="549752"/>
                    <a:pt x="200930" y="536893"/>
                    <a:pt x="206931" y="515652"/>
                  </a:cubicBezTo>
                  <a:cubicBezTo>
                    <a:pt x="208740" y="509461"/>
                    <a:pt x="209598" y="504793"/>
                    <a:pt x="210836" y="497650"/>
                  </a:cubicBezTo>
                  <a:cubicBezTo>
                    <a:pt x="211979" y="490982"/>
                    <a:pt x="214455" y="486601"/>
                    <a:pt x="219123" y="481743"/>
                  </a:cubicBezTo>
                  <a:cubicBezTo>
                    <a:pt x="220266" y="480505"/>
                    <a:pt x="220170" y="478695"/>
                    <a:pt x="218742" y="477647"/>
                  </a:cubicBezTo>
                  <a:cubicBezTo>
                    <a:pt x="212931" y="473170"/>
                    <a:pt x="209026" y="470408"/>
                    <a:pt x="210074" y="462693"/>
                  </a:cubicBezTo>
                  <a:cubicBezTo>
                    <a:pt x="213122" y="439452"/>
                    <a:pt x="220456" y="417926"/>
                    <a:pt x="232172" y="398018"/>
                  </a:cubicBezTo>
                  <a:cubicBezTo>
                    <a:pt x="236839" y="390017"/>
                    <a:pt x="239887" y="384397"/>
                    <a:pt x="241221" y="381159"/>
                  </a:cubicBezTo>
                  <a:cubicBezTo>
                    <a:pt x="243602" y="375253"/>
                    <a:pt x="246364" y="369538"/>
                    <a:pt x="249507" y="363919"/>
                  </a:cubicBezTo>
                  <a:cubicBezTo>
                    <a:pt x="250746" y="361728"/>
                    <a:pt x="251984" y="357442"/>
                    <a:pt x="253508" y="351155"/>
                  </a:cubicBezTo>
                  <a:cubicBezTo>
                    <a:pt x="254556" y="346488"/>
                    <a:pt x="256080" y="342297"/>
                    <a:pt x="258080" y="338392"/>
                  </a:cubicBezTo>
                  <a:cubicBezTo>
                    <a:pt x="259699" y="336963"/>
                    <a:pt x="259699" y="336010"/>
                    <a:pt x="258080" y="335629"/>
                  </a:cubicBezTo>
                  <a:cubicBezTo>
                    <a:pt x="236934" y="347250"/>
                    <a:pt x="221694" y="354394"/>
                    <a:pt x="212265" y="356965"/>
                  </a:cubicBezTo>
                  <a:cubicBezTo>
                    <a:pt x="193310" y="362109"/>
                    <a:pt x="180642" y="365919"/>
                    <a:pt x="174450" y="368395"/>
                  </a:cubicBezTo>
                  <a:cubicBezTo>
                    <a:pt x="168831" y="370586"/>
                    <a:pt x="163687" y="371253"/>
                    <a:pt x="159020" y="370205"/>
                  </a:cubicBezTo>
                  <a:cubicBezTo>
                    <a:pt x="149019" y="368110"/>
                    <a:pt x="142827" y="366300"/>
                    <a:pt x="140541" y="364776"/>
                  </a:cubicBezTo>
                  <a:cubicBezTo>
                    <a:pt x="132350" y="359537"/>
                    <a:pt x="127683" y="356585"/>
                    <a:pt x="126349" y="355918"/>
                  </a:cubicBezTo>
                  <a:cubicBezTo>
                    <a:pt x="114919" y="350298"/>
                    <a:pt x="103584" y="344583"/>
                    <a:pt x="92345" y="338773"/>
                  </a:cubicBezTo>
                  <a:cubicBezTo>
                    <a:pt x="82058" y="333439"/>
                    <a:pt x="71390" y="327152"/>
                    <a:pt x="60055" y="319913"/>
                  </a:cubicBezTo>
                  <a:cubicBezTo>
                    <a:pt x="35862" y="304292"/>
                    <a:pt x="22527" y="295624"/>
                    <a:pt x="19955" y="293719"/>
                  </a:cubicBezTo>
                  <a:cubicBezTo>
                    <a:pt x="13192" y="288862"/>
                    <a:pt x="6906" y="283242"/>
                    <a:pt x="1000" y="277051"/>
                  </a:cubicBezTo>
                  <a:cubicBezTo>
                    <a:pt x="-333" y="275622"/>
                    <a:pt x="-333" y="273526"/>
                    <a:pt x="1000" y="272098"/>
                  </a:cubicBezTo>
                  <a:cubicBezTo>
                    <a:pt x="1953" y="271050"/>
                    <a:pt x="2619" y="269621"/>
                    <a:pt x="2905" y="267716"/>
                  </a:cubicBezTo>
                  <a:lnTo>
                    <a:pt x="5667" y="267049"/>
                  </a:lnTo>
                  <a:cubicBezTo>
                    <a:pt x="5001" y="264573"/>
                    <a:pt x="5667" y="263239"/>
                    <a:pt x="7763" y="263239"/>
                  </a:cubicBezTo>
                  <a:cubicBezTo>
                    <a:pt x="22908" y="252000"/>
                    <a:pt x="35576" y="238855"/>
                    <a:pt x="45672" y="223615"/>
                  </a:cubicBezTo>
                  <a:cubicBezTo>
                    <a:pt x="45672" y="224377"/>
                    <a:pt x="46530" y="224758"/>
                    <a:pt x="48149" y="224949"/>
                  </a:cubicBezTo>
                  <a:cubicBezTo>
                    <a:pt x="50911" y="223425"/>
                    <a:pt x="53769" y="223044"/>
                    <a:pt x="56721" y="223711"/>
                  </a:cubicBezTo>
                  <a:cubicBezTo>
                    <a:pt x="57769" y="223901"/>
                    <a:pt x="58531" y="224473"/>
                    <a:pt x="59103" y="225330"/>
                  </a:cubicBezTo>
                  <a:cubicBezTo>
                    <a:pt x="65865" y="235141"/>
                    <a:pt x="74819" y="241713"/>
                    <a:pt x="87297" y="244951"/>
                  </a:cubicBezTo>
                  <a:cubicBezTo>
                    <a:pt x="93488" y="246571"/>
                    <a:pt x="97488" y="248190"/>
                    <a:pt x="99203" y="249619"/>
                  </a:cubicBezTo>
                  <a:cubicBezTo>
                    <a:pt x="105775" y="255334"/>
                    <a:pt x="112633" y="260382"/>
                    <a:pt x="119682" y="264859"/>
                  </a:cubicBezTo>
                  <a:cubicBezTo>
                    <a:pt x="121110" y="265716"/>
                    <a:pt x="123015" y="265430"/>
                    <a:pt x="124063" y="264192"/>
                  </a:cubicBezTo>
                  <a:lnTo>
                    <a:pt x="128254" y="259144"/>
                  </a:lnTo>
                  <a:cubicBezTo>
                    <a:pt x="129969" y="257048"/>
                    <a:pt x="133207" y="256381"/>
                    <a:pt x="135874" y="257524"/>
                  </a:cubicBezTo>
                  <a:cubicBezTo>
                    <a:pt x="141399" y="259906"/>
                    <a:pt x="147780" y="263049"/>
                    <a:pt x="154924" y="266859"/>
                  </a:cubicBezTo>
                  <a:cubicBezTo>
                    <a:pt x="156734" y="267811"/>
                    <a:pt x="159401" y="267811"/>
                    <a:pt x="162925" y="266859"/>
                  </a:cubicBezTo>
                  <a:cubicBezTo>
                    <a:pt x="166354" y="266002"/>
                    <a:pt x="168831" y="265240"/>
                    <a:pt x="170355" y="264478"/>
                  </a:cubicBezTo>
                  <a:cubicBezTo>
                    <a:pt x="196263" y="252381"/>
                    <a:pt x="213027" y="244761"/>
                    <a:pt x="220551" y="241618"/>
                  </a:cubicBezTo>
                  <a:cubicBezTo>
                    <a:pt x="227886" y="238570"/>
                    <a:pt x="241887" y="230950"/>
                    <a:pt x="252079" y="227806"/>
                  </a:cubicBezTo>
                  <a:cubicBezTo>
                    <a:pt x="256842" y="226282"/>
                    <a:pt x="260937" y="227044"/>
                    <a:pt x="264271" y="230092"/>
                  </a:cubicBezTo>
                  <a:cubicBezTo>
                    <a:pt x="267605" y="233140"/>
                    <a:pt x="269319" y="234569"/>
                    <a:pt x="274463" y="234474"/>
                  </a:cubicBezTo>
                  <a:cubicBezTo>
                    <a:pt x="280749" y="234379"/>
                    <a:pt x="286845" y="234093"/>
                    <a:pt x="292941" y="233902"/>
                  </a:cubicBezTo>
                  <a:cubicBezTo>
                    <a:pt x="293608" y="233902"/>
                    <a:pt x="294275" y="233807"/>
                    <a:pt x="294656" y="233617"/>
                  </a:cubicBezTo>
                  <a:cubicBezTo>
                    <a:pt x="295132" y="233331"/>
                    <a:pt x="295323" y="232950"/>
                    <a:pt x="295132" y="232378"/>
                  </a:cubicBezTo>
                  <a:cubicBezTo>
                    <a:pt x="295037" y="231616"/>
                    <a:pt x="294465" y="231140"/>
                    <a:pt x="293513" y="230759"/>
                  </a:cubicBezTo>
                  <a:cubicBezTo>
                    <a:pt x="284559" y="224282"/>
                    <a:pt x="277987" y="216376"/>
                    <a:pt x="273606" y="206947"/>
                  </a:cubicBezTo>
                  <a:cubicBezTo>
                    <a:pt x="272653" y="204851"/>
                    <a:pt x="272653" y="202470"/>
                    <a:pt x="273606" y="200374"/>
                  </a:cubicBezTo>
                  <a:cubicBezTo>
                    <a:pt x="278368" y="189897"/>
                    <a:pt x="282464" y="180181"/>
                    <a:pt x="285988" y="171037"/>
                  </a:cubicBezTo>
                  <a:cubicBezTo>
                    <a:pt x="290084" y="160369"/>
                    <a:pt x="295989" y="154178"/>
                    <a:pt x="304086" y="146463"/>
                  </a:cubicBezTo>
                  <a:cubicBezTo>
                    <a:pt x="306753" y="143986"/>
                    <a:pt x="307229" y="140938"/>
                    <a:pt x="305514" y="137319"/>
                  </a:cubicBezTo>
                  <a:cubicBezTo>
                    <a:pt x="305133" y="136557"/>
                    <a:pt x="305133" y="135604"/>
                    <a:pt x="305324" y="134842"/>
                  </a:cubicBezTo>
                  <a:cubicBezTo>
                    <a:pt x="306943" y="129985"/>
                    <a:pt x="307038" y="124365"/>
                    <a:pt x="305705" y="117793"/>
                  </a:cubicBezTo>
                  <a:cubicBezTo>
                    <a:pt x="305133" y="114935"/>
                    <a:pt x="306372" y="111220"/>
                    <a:pt x="309610" y="106553"/>
                  </a:cubicBezTo>
                  <a:cubicBezTo>
                    <a:pt x="310086" y="105791"/>
                    <a:pt x="310372" y="104934"/>
                    <a:pt x="310467" y="103981"/>
                  </a:cubicBezTo>
                  <a:cubicBezTo>
                    <a:pt x="310658" y="98266"/>
                    <a:pt x="311801" y="93028"/>
                    <a:pt x="313896" y="88265"/>
                  </a:cubicBezTo>
                  <a:cubicBezTo>
                    <a:pt x="316849" y="84741"/>
                    <a:pt x="318278" y="81312"/>
                    <a:pt x="318183" y="77883"/>
                  </a:cubicBezTo>
                  <a:cubicBezTo>
                    <a:pt x="319707" y="71406"/>
                    <a:pt x="323326" y="65881"/>
                    <a:pt x="329136" y="61214"/>
                  </a:cubicBezTo>
                  <a:cubicBezTo>
                    <a:pt x="332661" y="58357"/>
                    <a:pt x="338661" y="55404"/>
                    <a:pt x="347234" y="52165"/>
                  </a:cubicBezTo>
                  <a:lnTo>
                    <a:pt x="384953" y="38164"/>
                  </a:lnTo>
                  <a:cubicBezTo>
                    <a:pt x="386191" y="37687"/>
                    <a:pt x="386858" y="36544"/>
                    <a:pt x="386667" y="35401"/>
                  </a:cubicBezTo>
                  <a:lnTo>
                    <a:pt x="384953" y="24352"/>
                  </a:lnTo>
                  <a:cubicBezTo>
                    <a:pt x="384667" y="22352"/>
                    <a:pt x="385810" y="20447"/>
                    <a:pt x="387810" y="19685"/>
                  </a:cubicBezTo>
                  <a:close/>
                </a:path>
              </a:pathLst>
            </a:custGeom>
            <a:solidFill>
              <a:srgbClr val="72AFB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0" name="Freeform: Shape 16499">
              <a:extLst>
                <a:ext uri="{FF2B5EF4-FFF2-40B4-BE49-F238E27FC236}">
                  <a16:creationId xmlns:a16="http://schemas.microsoft.com/office/drawing/2014/main" id="{BBE5395F-E2D5-0477-8390-5B2854EC8A34}"/>
                </a:ext>
              </a:extLst>
            </p:cNvPr>
            <p:cNvSpPr/>
            <p:nvPr/>
          </p:nvSpPr>
          <p:spPr>
            <a:xfrm>
              <a:off x="1110614" y="3991101"/>
              <a:ext cx="210502" cy="187285"/>
            </a:xfrm>
            <a:custGeom>
              <a:avLst/>
              <a:gdLst>
                <a:gd name="connsiteX0" fmla="*/ 88678 w 210502"/>
                <a:gd name="connsiteY0" fmla="*/ 19495 h 187285"/>
                <a:gd name="connsiteX1" fmla="*/ 104489 w 210502"/>
                <a:gd name="connsiteY1" fmla="*/ 11113 h 187285"/>
                <a:gd name="connsiteX2" fmla="*/ 159353 w 210502"/>
                <a:gd name="connsiteY2" fmla="*/ 26638 h 187285"/>
                <a:gd name="connsiteX3" fmla="*/ 159353 w 210502"/>
                <a:gd name="connsiteY3" fmla="*/ 34258 h 187285"/>
                <a:gd name="connsiteX4" fmla="*/ 158782 w 210502"/>
                <a:gd name="connsiteY4" fmla="*/ 36925 h 187285"/>
                <a:gd name="connsiteX5" fmla="*/ 154686 w 210502"/>
                <a:gd name="connsiteY5" fmla="*/ 47689 h 187285"/>
                <a:gd name="connsiteX6" fmla="*/ 149161 w 210502"/>
                <a:gd name="connsiteY6" fmla="*/ 54737 h 187285"/>
                <a:gd name="connsiteX7" fmla="*/ 148971 w 210502"/>
                <a:gd name="connsiteY7" fmla="*/ 59404 h 187285"/>
                <a:gd name="connsiteX8" fmla="*/ 177260 w 210502"/>
                <a:gd name="connsiteY8" fmla="*/ 78931 h 187285"/>
                <a:gd name="connsiteX9" fmla="*/ 179642 w 210502"/>
                <a:gd name="connsiteY9" fmla="*/ 86074 h 187285"/>
                <a:gd name="connsiteX10" fmla="*/ 182499 w 210502"/>
                <a:gd name="connsiteY10" fmla="*/ 92742 h 187285"/>
                <a:gd name="connsiteX11" fmla="*/ 192215 w 210502"/>
                <a:gd name="connsiteY11" fmla="*/ 121793 h 187285"/>
                <a:gd name="connsiteX12" fmla="*/ 195548 w 210502"/>
                <a:gd name="connsiteY12" fmla="*/ 130175 h 187285"/>
                <a:gd name="connsiteX13" fmla="*/ 204216 w 210502"/>
                <a:gd name="connsiteY13" fmla="*/ 143510 h 187285"/>
                <a:gd name="connsiteX14" fmla="*/ 202025 w 210502"/>
                <a:gd name="connsiteY14" fmla="*/ 157321 h 187285"/>
                <a:gd name="connsiteX15" fmla="*/ 204216 w 210502"/>
                <a:gd name="connsiteY15" fmla="*/ 162941 h 187285"/>
                <a:gd name="connsiteX16" fmla="*/ 210502 w 210502"/>
                <a:gd name="connsiteY16" fmla="*/ 167323 h 187285"/>
                <a:gd name="connsiteX17" fmla="*/ 104680 w 210502"/>
                <a:gd name="connsiteY17" fmla="*/ 184753 h 187285"/>
                <a:gd name="connsiteX18" fmla="*/ 21431 w 210502"/>
                <a:gd name="connsiteY18" fmla="*/ 156750 h 187285"/>
                <a:gd name="connsiteX19" fmla="*/ 0 w 210502"/>
                <a:gd name="connsiteY19" fmla="*/ 150940 h 187285"/>
                <a:gd name="connsiteX20" fmla="*/ 4763 w 210502"/>
                <a:gd name="connsiteY20" fmla="*/ 146272 h 187285"/>
                <a:gd name="connsiteX21" fmla="*/ 6191 w 210502"/>
                <a:gd name="connsiteY21" fmla="*/ 137128 h 187285"/>
                <a:gd name="connsiteX22" fmla="*/ 6001 w 210502"/>
                <a:gd name="connsiteY22" fmla="*/ 134652 h 187285"/>
                <a:gd name="connsiteX23" fmla="*/ 6382 w 210502"/>
                <a:gd name="connsiteY23" fmla="*/ 117602 h 187285"/>
                <a:gd name="connsiteX24" fmla="*/ 10287 w 210502"/>
                <a:gd name="connsiteY24" fmla="*/ 106363 h 187285"/>
                <a:gd name="connsiteX25" fmla="*/ 11144 w 210502"/>
                <a:gd name="connsiteY25" fmla="*/ 103791 h 187285"/>
                <a:gd name="connsiteX26" fmla="*/ 14573 w 210502"/>
                <a:gd name="connsiteY26" fmla="*/ 88075 h 187285"/>
                <a:gd name="connsiteX27" fmla="*/ 18860 w 210502"/>
                <a:gd name="connsiteY27" fmla="*/ 77692 h 187285"/>
                <a:gd name="connsiteX28" fmla="*/ 29813 w 210502"/>
                <a:gd name="connsiteY28" fmla="*/ 61024 h 187285"/>
                <a:gd name="connsiteX29" fmla="*/ 47911 w 210502"/>
                <a:gd name="connsiteY29" fmla="*/ 51975 h 187285"/>
                <a:gd name="connsiteX30" fmla="*/ 85630 w 210502"/>
                <a:gd name="connsiteY30" fmla="*/ 37973 h 187285"/>
                <a:gd name="connsiteX31" fmla="*/ 87344 w 210502"/>
                <a:gd name="connsiteY31" fmla="*/ 35211 h 187285"/>
                <a:gd name="connsiteX32" fmla="*/ 85630 w 210502"/>
                <a:gd name="connsiteY32" fmla="*/ 24162 h 187285"/>
                <a:gd name="connsiteX33" fmla="*/ 88487 w 210502"/>
                <a:gd name="connsiteY33" fmla="*/ 19495 h 18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0502" h="187285">
                  <a:moveTo>
                    <a:pt x="88678" y="19495"/>
                  </a:moveTo>
                  <a:cubicBezTo>
                    <a:pt x="93250" y="17780"/>
                    <a:pt x="99346" y="15399"/>
                    <a:pt x="104489" y="11113"/>
                  </a:cubicBezTo>
                  <a:cubicBezTo>
                    <a:pt x="132207" y="-12033"/>
                    <a:pt x="159353" y="4826"/>
                    <a:pt x="159353" y="26638"/>
                  </a:cubicBezTo>
                  <a:lnTo>
                    <a:pt x="159353" y="34258"/>
                  </a:lnTo>
                  <a:cubicBezTo>
                    <a:pt x="159353" y="35211"/>
                    <a:pt x="159163" y="36068"/>
                    <a:pt x="158782" y="36925"/>
                  </a:cubicBezTo>
                  <a:cubicBezTo>
                    <a:pt x="156401" y="41974"/>
                    <a:pt x="155067" y="45593"/>
                    <a:pt x="154686" y="47689"/>
                  </a:cubicBezTo>
                  <a:cubicBezTo>
                    <a:pt x="154115" y="51308"/>
                    <a:pt x="152305" y="53689"/>
                    <a:pt x="149161" y="54737"/>
                  </a:cubicBezTo>
                  <a:cubicBezTo>
                    <a:pt x="145066" y="56166"/>
                    <a:pt x="144971" y="57690"/>
                    <a:pt x="148971" y="59404"/>
                  </a:cubicBezTo>
                  <a:cubicBezTo>
                    <a:pt x="159639" y="63881"/>
                    <a:pt x="169069" y="70453"/>
                    <a:pt x="177260" y="78931"/>
                  </a:cubicBezTo>
                  <a:cubicBezTo>
                    <a:pt x="178213" y="79978"/>
                    <a:pt x="178975" y="82360"/>
                    <a:pt x="179642" y="86074"/>
                  </a:cubicBezTo>
                  <a:cubicBezTo>
                    <a:pt x="180023" y="88551"/>
                    <a:pt x="180975" y="90742"/>
                    <a:pt x="182499" y="92742"/>
                  </a:cubicBezTo>
                  <a:cubicBezTo>
                    <a:pt x="188976" y="101219"/>
                    <a:pt x="189833" y="108839"/>
                    <a:pt x="192215" y="121793"/>
                  </a:cubicBezTo>
                  <a:cubicBezTo>
                    <a:pt x="192881" y="125603"/>
                    <a:pt x="194024" y="128461"/>
                    <a:pt x="195548" y="130175"/>
                  </a:cubicBezTo>
                  <a:cubicBezTo>
                    <a:pt x="199073" y="134271"/>
                    <a:pt x="204788" y="137319"/>
                    <a:pt x="204216" y="143510"/>
                  </a:cubicBezTo>
                  <a:cubicBezTo>
                    <a:pt x="204026" y="145891"/>
                    <a:pt x="203264" y="150463"/>
                    <a:pt x="202025" y="157321"/>
                  </a:cubicBezTo>
                  <a:cubicBezTo>
                    <a:pt x="201644" y="159417"/>
                    <a:pt x="202502" y="161512"/>
                    <a:pt x="204216" y="162941"/>
                  </a:cubicBezTo>
                  <a:cubicBezTo>
                    <a:pt x="205835" y="164275"/>
                    <a:pt x="208026" y="165799"/>
                    <a:pt x="210502" y="167323"/>
                  </a:cubicBezTo>
                  <a:cubicBezTo>
                    <a:pt x="187071" y="186277"/>
                    <a:pt x="154591" y="190849"/>
                    <a:pt x="104680" y="184753"/>
                  </a:cubicBezTo>
                  <a:cubicBezTo>
                    <a:pt x="35719" y="176276"/>
                    <a:pt x="79058" y="168466"/>
                    <a:pt x="21431" y="156750"/>
                  </a:cubicBezTo>
                  <a:cubicBezTo>
                    <a:pt x="12954" y="155035"/>
                    <a:pt x="5906" y="153130"/>
                    <a:pt x="0" y="150940"/>
                  </a:cubicBezTo>
                  <a:cubicBezTo>
                    <a:pt x="1524" y="149416"/>
                    <a:pt x="3048" y="147892"/>
                    <a:pt x="4763" y="146272"/>
                  </a:cubicBezTo>
                  <a:cubicBezTo>
                    <a:pt x="7429" y="143796"/>
                    <a:pt x="7906" y="140748"/>
                    <a:pt x="6191" y="137128"/>
                  </a:cubicBezTo>
                  <a:cubicBezTo>
                    <a:pt x="5810" y="136366"/>
                    <a:pt x="5810" y="135414"/>
                    <a:pt x="6001" y="134652"/>
                  </a:cubicBezTo>
                  <a:cubicBezTo>
                    <a:pt x="7620" y="129794"/>
                    <a:pt x="7715" y="124174"/>
                    <a:pt x="6382" y="117602"/>
                  </a:cubicBezTo>
                  <a:cubicBezTo>
                    <a:pt x="5810" y="114745"/>
                    <a:pt x="7048" y="111030"/>
                    <a:pt x="10287" y="106363"/>
                  </a:cubicBezTo>
                  <a:cubicBezTo>
                    <a:pt x="10763" y="105601"/>
                    <a:pt x="11049" y="104743"/>
                    <a:pt x="11144" y="103791"/>
                  </a:cubicBezTo>
                  <a:cubicBezTo>
                    <a:pt x="11335" y="98076"/>
                    <a:pt x="12478" y="92837"/>
                    <a:pt x="14573" y="88075"/>
                  </a:cubicBezTo>
                  <a:cubicBezTo>
                    <a:pt x="17526" y="84550"/>
                    <a:pt x="18955" y="81121"/>
                    <a:pt x="18860" y="77692"/>
                  </a:cubicBezTo>
                  <a:cubicBezTo>
                    <a:pt x="20383" y="71215"/>
                    <a:pt x="24003" y="65691"/>
                    <a:pt x="29813" y="61024"/>
                  </a:cubicBezTo>
                  <a:cubicBezTo>
                    <a:pt x="33338" y="58166"/>
                    <a:pt x="39338" y="55213"/>
                    <a:pt x="47911" y="51975"/>
                  </a:cubicBezTo>
                  <a:lnTo>
                    <a:pt x="85630" y="37973"/>
                  </a:lnTo>
                  <a:cubicBezTo>
                    <a:pt x="86868" y="37497"/>
                    <a:pt x="87535" y="36354"/>
                    <a:pt x="87344" y="35211"/>
                  </a:cubicBezTo>
                  <a:lnTo>
                    <a:pt x="85630" y="24162"/>
                  </a:lnTo>
                  <a:cubicBezTo>
                    <a:pt x="85344" y="22162"/>
                    <a:pt x="86487" y="20257"/>
                    <a:pt x="88487" y="19495"/>
                  </a:cubicBezTo>
                  <a:close/>
                </a:path>
              </a:pathLst>
            </a:custGeom>
            <a:solidFill>
              <a:srgbClr val="F8AB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1" name="Freeform: Shape 16500">
              <a:extLst>
                <a:ext uri="{FF2B5EF4-FFF2-40B4-BE49-F238E27FC236}">
                  <a16:creationId xmlns:a16="http://schemas.microsoft.com/office/drawing/2014/main" id="{59C14962-BC84-1F5F-FF07-F27BBFB5A398}"/>
                </a:ext>
              </a:extLst>
            </p:cNvPr>
            <p:cNvSpPr/>
            <p:nvPr/>
          </p:nvSpPr>
          <p:spPr>
            <a:xfrm>
              <a:off x="14566" y="3402225"/>
              <a:ext cx="790609" cy="888215"/>
            </a:xfrm>
            <a:custGeom>
              <a:avLst/>
              <a:gdLst>
                <a:gd name="connsiteX0" fmla="*/ 671233 w 790609"/>
                <a:gd name="connsiteY0" fmla="*/ 535124 h 888215"/>
                <a:gd name="connsiteX1" fmla="*/ 678663 w 790609"/>
                <a:gd name="connsiteY1" fmla="*/ 548268 h 888215"/>
                <a:gd name="connsiteX2" fmla="*/ 700951 w 790609"/>
                <a:gd name="connsiteY2" fmla="*/ 594560 h 888215"/>
                <a:gd name="connsiteX3" fmla="*/ 718668 w 790609"/>
                <a:gd name="connsiteY3" fmla="*/ 620753 h 888215"/>
                <a:gd name="connsiteX4" fmla="*/ 731717 w 790609"/>
                <a:gd name="connsiteY4" fmla="*/ 638946 h 888215"/>
                <a:gd name="connsiteX5" fmla="*/ 741909 w 790609"/>
                <a:gd name="connsiteY5" fmla="*/ 663235 h 888215"/>
                <a:gd name="connsiteX6" fmla="*/ 742194 w 790609"/>
                <a:gd name="connsiteY6" fmla="*/ 665807 h 888215"/>
                <a:gd name="connsiteX7" fmla="*/ 730002 w 790609"/>
                <a:gd name="connsiteY7" fmla="*/ 670760 h 888215"/>
                <a:gd name="connsiteX8" fmla="*/ 726383 w 790609"/>
                <a:gd name="connsiteY8" fmla="*/ 673522 h 888215"/>
                <a:gd name="connsiteX9" fmla="*/ 724383 w 790609"/>
                <a:gd name="connsiteY9" fmla="*/ 680856 h 888215"/>
                <a:gd name="connsiteX10" fmla="*/ 699618 w 790609"/>
                <a:gd name="connsiteY10" fmla="*/ 716766 h 888215"/>
                <a:gd name="connsiteX11" fmla="*/ 690759 w 790609"/>
                <a:gd name="connsiteY11" fmla="*/ 723909 h 888215"/>
                <a:gd name="connsiteX12" fmla="*/ 688092 w 790609"/>
                <a:gd name="connsiteY12" fmla="*/ 723909 h 888215"/>
                <a:gd name="connsiteX13" fmla="*/ 677234 w 790609"/>
                <a:gd name="connsiteY13" fmla="*/ 716956 h 888215"/>
                <a:gd name="connsiteX14" fmla="*/ 667995 w 790609"/>
                <a:gd name="connsiteY14" fmla="*/ 706764 h 888215"/>
                <a:gd name="connsiteX15" fmla="*/ 594747 w 790609"/>
                <a:gd name="connsiteY15" fmla="*/ 646090 h 888215"/>
                <a:gd name="connsiteX16" fmla="*/ 559791 w 790609"/>
                <a:gd name="connsiteY16" fmla="*/ 612848 h 888215"/>
                <a:gd name="connsiteX17" fmla="*/ 562172 w 790609"/>
                <a:gd name="connsiteY17" fmla="*/ 675237 h 888215"/>
                <a:gd name="connsiteX18" fmla="*/ 560743 w 790609"/>
                <a:gd name="connsiteY18" fmla="*/ 679428 h 888215"/>
                <a:gd name="connsiteX19" fmla="*/ 559695 w 790609"/>
                <a:gd name="connsiteY19" fmla="*/ 683904 h 888215"/>
                <a:gd name="connsiteX20" fmla="*/ 566839 w 790609"/>
                <a:gd name="connsiteY20" fmla="*/ 715051 h 888215"/>
                <a:gd name="connsiteX21" fmla="*/ 568839 w 790609"/>
                <a:gd name="connsiteY21" fmla="*/ 785726 h 888215"/>
                <a:gd name="connsiteX22" fmla="*/ 565315 w 790609"/>
                <a:gd name="connsiteY22" fmla="*/ 828113 h 888215"/>
                <a:gd name="connsiteX23" fmla="*/ 558362 w 790609"/>
                <a:gd name="connsiteY23" fmla="*/ 864594 h 888215"/>
                <a:gd name="connsiteX24" fmla="*/ 552456 w 790609"/>
                <a:gd name="connsiteY24" fmla="*/ 878405 h 888215"/>
                <a:gd name="connsiteX25" fmla="*/ 538264 w 790609"/>
                <a:gd name="connsiteY25" fmla="*/ 882882 h 888215"/>
                <a:gd name="connsiteX26" fmla="*/ 505403 w 790609"/>
                <a:gd name="connsiteY26" fmla="*/ 888120 h 888215"/>
                <a:gd name="connsiteX27" fmla="*/ 499021 w 790609"/>
                <a:gd name="connsiteY27" fmla="*/ 887834 h 888215"/>
                <a:gd name="connsiteX28" fmla="*/ 492354 w 790609"/>
                <a:gd name="connsiteY28" fmla="*/ 888216 h 888215"/>
                <a:gd name="connsiteX29" fmla="*/ 490163 w 790609"/>
                <a:gd name="connsiteY29" fmla="*/ 881929 h 888215"/>
                <a:gd name="connsiteX30" fmla="*/ 484162 w 790609"/>
                <a:gd name="connsiteY30" fmla="*/ 879453 h 888215"/>
                <a:gd name="connsiteX31" fmla="*/ 464064 w 790609"/>
                <a:gd name="connsiteY31" fmla="*/ 877643 h 888215"/>
                <a:gd name="connsiteX32" fmla="*/ 461302 w 790609"/>
                <a:gd name="connsiteY32" fmla="*/ 876309 h 888215"/>
                <a:gd name="connsiteX33" fmla="*/ 460064 w 790609"/>
                <a:gd name="connsiteY33" fmla="*/ 874880 h 888215"/>
                <a:gd name="connsiteX34" fmla="*/ 457206 w 790609"/>
                <a:gd name="connsiteY34" fmla="*/ 873737 h 888215"/>
                <a:gd name="connsiteX35" fmla="*/ 438252 w 790609"/>
                <a:gd name="connsiteY35" fmla="*/ 875166 h 888215"/>
                <a:gd name="connsiteX36" fmla="*/ 425869 w 790609"/>
                <a:gd name="connsiteY36" fmla="*/ 874214 h 888215"/>
                <a:gd name="connsiteX37" fmla="*/ 414153 w 790609"/>
                <a:gd name="connsiteY37" fmla="*/ 876595 h 888215"/>
                <a:gd name="connsiteX38" fmla="*/ 390436 w 790609"/>
                <a:gd name="connsiteY38" fmla="*/ 878309 h 888215"/>
                <a:gd name="connsiteX39" fmla="*/ 366719 w 790609"/>
                <a:gd name="connsiteY39" fmla="*/ 877643 h 888215"/>
                <a:gd name="connsiteX40" fmla="*/ 316617 w 790609"/>
                <a:gd name="connsiteY40" fmla="*/ 875833 h 888215"/>
                <a:gd name="connsiteX41" fmla="*/ 316236 w 790609"/>
                <a:gd name="connsiteY41" fmla="*/ 879167 h 888215"/>
                <a:gd name="connsiteX42" fmla="*/ 311664 w 790609"/>
                <a:gd name="connsiteY42" fmla="*/ 878309 h 888215"/>
                <a:gd name="connsiteX43" fmla="*/ 303282 w 790609"/>
                <a:gd name="connsiteY43" fmla="*/ 877738 h 888215"/>
                <a:gd name="connsiteX44" fmla="*/ 294996 w 790609"/>
                <a:gd name="connsiteY44" fmla="*/ 877833 h 888215"/>
                <a:gd name="connsiteX45" fmla="*/ 283851 w 790609"/>
                <a:gd name="connsiteY45" fmla="*/ 876595 h 888215"/>
                <a:gd name="connsiteX46" fmla="*/ 241179 w 790609"/>
                <a:gd name="connsiteY46" fmla="*/ 865355 h 888215"/>
                <a:gd name="connsiteX47" fmla="*/ 238131 w 790609"/>
                <a:gd name="connsiteY47" fmla="*/ 863736 h 888215"/>
                <a:gd name="connsiteX48" fmla="*/ 239560 w 790609"/>
                <a:gd name="connsiteY48" fmla="*/ 860879 h 888215"/>
                <a:gd name="connsiteX49" fmla="*/ 250800 w 790609"/>
                <a:gd name="connsiteY49" fmla="*/ 863070 h 888215"/>
                <a:gd name="connsiteX50" fmla="*/ 239465 w 790609"/>
                <a:gd name="connsiteY50" fmla="*/ 856974 h 888215"/>
                <a:gd name="connsiteX51" fmla="*/ 181648 w 790609"/>
                <a:gd name="connsiteY51" fmla="*/ 843638 h 888215"/>
                <a:gd name="connsiteX52" fmla="*/ 177362 w 790609"/>
                <a:gd name="connsiteY52" fmla="*/ 843638 h 888215"/>
                <a:gd name="connsiteX53" fmla="*/ 176028 w 790609"/>
                <a:gd name="connsiteY53" fmla="*/ 843638 h 888215"/>
                <a:gd name="connsiteX54" fmla="*/ 175362 w 790609"/>
                <a:gd name="connsiteY54" fmla="*/ 842781 h 888215"/>
                <a:gd name="connsiteX55" fmla="*/ 172790 w 790609"/>
                <a:gd name="connsiteY55" fmla="*/ 842210 h 888215"/>
                <a:gd name="connsiteX56" fmla="*/ 161836 w 790609"/>
                <a:gd name="connsiteY56" fmla="*/ 843353 h 888215"/>
                <a:gd name="connsiteX57" fmla="*/ 149549 w 790609"/>
                <a:gd name="connsiteY57" fmla="*/ 841257 h 888215"/>
                <a:gd name="connsiteX58" fmla="*/ 112211 w 790609"/>
                <a:gd name="connsiteY58" fmla="*/ 845924 h 888215"/>
                <a:gd name="connsiteX59" fmla="*/ 95352 w 790609"/>
                <a:gd name="connsiteY59" fmla="*/ 846496 h 888215"/>
                <a:gd name="connsiteX60" fmla="*/ 76778 w 790609"/>
                <a:gd name="connsiteY60" fmla="*/ 850211 h 888215"/>
                <a:gd name="connsiteX61" fmla="*/ 72587 w 790609"/>
                <a:gd name="connsiteY61" fmla="*/ 851163 h 888215"/>
                <a:gd name="connsiteX62" fmla="*/ 68205 w 790609"/>
                <a:gd name="connsiteY62" fmla="*/ 850687 h 888215"/>
                <a:gd name="connsiteX63" fmla="*/ 36963 w 790609"/>
                <a:gd name="connsiteY63" fmla="*/ 833351 h 888215"/>
                <a:gd name="connsiteX64" fmla="*/ 30201 w 790609"/>
                <a:gd name="connsiteY64" fmla="*/ 820778 h 888215"/>
                <a:gd name="connsiteX65" fmla="*/ 28581 w 790609"/>
                <a:gd name="connsiteY65" fmla="*/ 818683 h 888215"/>
                <a:gd name="connsiteX66" fmla="*/ 12865 w 790609"/>
                <a:gd name="connsiteY66" fmla="*/ 815921 h 888215"/>
                <a:gd name="connsiteX67" fmla="*/ 10579 w 790609"/>
                <a:gd name="connsiteY67" fmla="*/ 815159 h 888215"/>
                <a:gd name="connsiteX68" fmla="*/ 102 w 790609"/>
                <a:gd name="connsiteY68" fmla="*/ 797347 h 888215"/>
                <a:gd name="connsiteX69" fmla="*/ 3626 w 790609"/>
                <a:gd name="connsiteY69" fmla="*/ 767724 h 888215"/>
                <a:gd name="connsiteX70" fmla="*/ 8960 w 790609"/>
                <a:gd name="connsiteY70" fmla="*/ 738292 h 888215"/>
                <a:gd name="connsiteX71" fmla="*/ 19056 w 790609"/>
                <a:gd name="connsiteY71" fmla="*/ 696191 h 888215"/>
                <a:gd name="connsiteX72" fmla="*/ 20485 w 790609"/>
                <a:gd name="connsiteY72" fmla="*/ 669521 h 888215"/>
                <a:gd name="connsiteX73" fmla="*/ 24009 w 790609"/>
                <a:gd name="connsiteY73" fmla="*/ 647709 h 888215"/>
                <a:gd name="connsiteX74" fmla="*/ 28105 w 790609"/>
                <a:gd name="connsiteY74" fmla="*/ 639041 h 888215"/>
                <a:gd name="connsiteX75" fmla="*/ 32391 w 790609"/>
                <a:gd name="connsiteY75" fmla="*/ 638851 h 888215"/>
                <a:gd name="connsiteX76" fmla="*/ 43250 w 790609"/>
                <a:gd name="connsiteY76" fmla="*/ 645519 h 888215"/>
                <a:gd name="connsiteX77" fmla="*/ 36963 w 790609"/>
                <a:gd name="connsiteY77" fmla="*/ 632374 h 888215"/>
                <a:gd name="connsiteX78" fmla="*/ 35249 w 790609"/>
                <a:gd name="connsiteY78" fmla="*/ 625230 h 888215"/>
                <a:gd name="connsiteX79" fmla="*/ 46298 w 790609"/>
                <a:gd name="connsiteY79" fmla="*/ 590178 h 888215"/>
                <a:gd name="connsiteX80" fmla="*/ 48108 w 790609"/>
                <a:gd name="connsiteY80" fmla="*/ 581796 h 888215"/>
                <a:gd name="connsiteX81" fmla="*/ 53442 w 790609"/>
                <a:gd name="connsiteY81" fmla="*/ 571319 h 888215"/>
                <a:gd name="connsiteX82" fmla="*/ 62681 w 790609"/>
                <a:gd name="connsiteY82" fmla="*/ 545601 h 888215"/>
                <a:gd name="connsiteX83" fmla="*/ 86398 w 790609"/>
                <a:gd name="connsiteY83" fmla="*/ 504929 h 888215"/>
                <a:gd name="connsiteX84" fmla="*/ 57156 w 790609"/>
                <a:gd name="connsiteY84" fmla="*/ 467401 h 888215"/>
                <a:gd name="connsiteX85" fmla="*/ 44393 w 790609"/>
                <a:gd name="connsiteY85" fmla="*/ 440540 h 888215"/>
                <a:gd name="connsiteX86" fmla="*/ 23533 w 790609"/>
                <a:gd name="connsiteY86" fmla="*/ 371294 h 888215"/>
                <a:gd name="connsiteX87" fmla="*/ 21438 w 790609"/>
                <a:gd name="connsiteY87" fmla="*/ 343576 h 888215"/>
                <a:gd name="connsiteX88" fmla="*/ 31725 w 790609"/>
                <a:gd name="connsiteY88" fmla="*/ 314144 h 888215"/>
                <a:gd name="connsiteX89" fmla="*/ 30201 w 790609"/>
                <a:gd name="connsiteY89" fmla="*/ 292903 h 888215"/>
                <a:gd name="connsiteX90" fmla="*/ 34868 w 790609"/>
                <a:gd name="connsiteY90" fmla="*/ 259184 h 888215"/>
                <a:gd name="connsiteX91" fmla="*/ 55632 w 790609"/>
                <a:gd name="connsiteY91" fmla="*/ 192986 h 888215"/>
                <a:gd name="connsiteX92" fmla="*/ 74111 w 790609"/>
                <a:gd name="connsiteY92" fmla="*/ 168792 h 888215"/>
                <a:gd name="connsiteX93" fmla="*/ 74778 w 790609"/>
                <a:gd name="connsiteY93" fmla="*/ 166506 h 888215"/>
                <a:gd name="connsiteX94" fmla="*/ 74778 w 790609"/>
                <a:gd name="connsiteY94" fmla="*/ 158124 h 888215"/>
                <a:gd name="connsiteX95" fmla="*/ 112782 w 790609"/>
                <a:gd name="connsiteY95" fmla="*/ 122691 h 888215"/>
                <a:gd name="connsiteX96" fmla="*/ 98781 w 790609"/>
                <a:gd name="connsiteY96" fmla="*/ 88115 h 888215"/>
                <a:gd name="connsiteX97" fmla="*/ 96209 w 790609"/>
                <a:gd name="connsiteY97" fmla="*/ 73542 h 888215"/>
                <a:gd name="connsiteX98" fmla="*/ 93637 w 790609"/>
                <a:gd name="connsiteY98" fmla="*/ 50587 h 888215"/>
                <a:gd name="connsiteX99" fmla="*/ 96209 w 790609"/>
                <a:gd name="connsiteY99" fmla="*/ 41538 h 888215"/>
                <a:gd name="connsiteX100" fmla="*/ 104591 w 790609"/>
                <a:gd name="connsiteY100" fmla="*/ 24584 h 888215"/>
                <a:gd name="connsiteX101" fmla="*/ 110306 w 790609"/>
                <a:gd name="connsiteY101" fmla="*/ 17249 h 888215"/>
                <a:gd name="connsiteX102" fmla="*/ 126022 w 790609"/>
                <a:gd name="connsiteY102" fmla="*/ 2676 h 888215"/>
                <a:gd name="connsiteX103" fmla="*/ 144120 w 790609"/>
                <a:gd name="connsiteY103" fmla="*/ 581 h 888215"/>
                <a:gd name="connsiteX104" fmla="*/ 174600 w 790609"/>
                <a:gd name="connsiteY104" fmla="*/ 1343 h 888215"/>
                <a:gd name="connsiteX105" fmla="*/ 306807 w 790609"/>
                <a:gd name="connsiteY105" fmla="*/ 26584 h 888215"/>
                <a:gd name="connsiteX106" fmla="*/ 406438 w 790609"/>
                <a:gd name="connsiteY106" fmla="*/ 59255 h 888215"/>
                <a:gd name="connsiteX107" fmla="*/ 448824 w 790609"/>
                <a:gd name="connsiteY107" fmla="*/ 76686 h 888215"/>
                <a:gd name="connsiteX108" fmla="*/ 475209 w 790609"/>
                <a:gd name="connsiteY108" fmla="*/ 89449 h 888215"/>
                <a:gd name="connsiteX109" fmla="*/ 479019 w 790609"/>
                <a:gd name="connsiteY109" fmla="*/ 88878 h 888215"/>
                <a:gd name="connsiteX110" fmla="*/ 503593 w 790609"/>
                <a:gd name="connsiteY110" fmla="*/ 103927 h 888215"/>
                <a:gd name="connsiteX111" fmla="*/ 527501 w 790609"/>
                <a:gd name="connsiteY111" fmla="*/ 120596 h 888215"/>
                <a:gd name="connsiteX112" fmla="*/ 555314 w 790609"/>
                <a:gd name="connsiteY112" fmla="*/ 140979 h 888215"/>
                <a:gd name="connsiteX113" fmla="*/ 557409 w 790609"/>
                <a:gd name="connsiteY113" fmla="*/ 145265 h 888215"/>
                <a:gd name="connsiteX114" fmla="*/ 560267 w 790609"/>
                <a:gd name="connsiteY114" fmla="*/ 200891 h 888215"/>
                <a:gd name="connsiteX115" fmla="*/ 564744 w 790609"/>
                <a:gd name="connsiteY115" fmla="*/ 206130 h 888215"/>
                <a:gd name="connsiteX116" fmla="*/ 566744 w 790609"/>
                <a:gd name="connsiteY116" fmla="*/ 210226 h 888215"/>
                <a:gd name="connsiteX117" fmla="*/ 558267 w 790609"/>
                <a:gd name="connsiteY117" fmla="*/ 229848 h 888215"/>
                <a:gd name="connsiteX118" fmla="*/ 557981 w 790609"/>
                <a:gd name="connsiteY118" fmla="*/ 243563 h 888215"/>
                <a:gd name="connsiteX119" fmla="*/ 560553 w 790609"/>
                <a:gd name="connsiteY119" fmla="*/ 253850 h 888215"/>
                <a:gd name="connsiteX120" fmla="*/ 563601 w 790609"/>
                <a:gd name="connsiteY120" fmla="*/ 275091 h 888215"/>
                <a:gd name="connsiteX121" fmla="*/ 585127 w 790609"/>
                <a:gd name="connsiteY121" fmla="*/ 329003 h 888215"/>
                <a:gd name="connsiteX122" fmla="*/ 600177 w 790609"/>
                <a:gd name="connsiteY122" fmla="*/ 383771 h 888215"/>
                <a:gd name="connsiteX123" fmla="*/ 601320 w 790609"/>
                <a:gd name="connsiteY123" fmla="*/ 399774 h 888215"/>
                <a:gd name="connsiteX124" fmla="*/ 600558 w 790609"/>
                <a:gd name="connsiteY124" fmla="*/ 416537 h 888215"/>
                <a:gd name="connsiteX125" fmla="*/ 602653 w 790609"/>
                <a:gd name="connsiteY125" fmla="*/ 421586 h 888215"/>
                <a:gd name="connsiteX126" fmla="*/ 606082 w 790609"/>
                <a:gd name="connsiteY126" fmla="*/ 425682 h 888215"/>
                <a:gd name="connsiteX127" fmla="*/ 603701 w 790609"/>
                <a:gd name="connsiteY127" fmla="*/ 431873 h 888215"/>
                <a:gd name="connsiteX128" fmla="*/ 613988 w 790609"/>
                <a:gd name="connsiteY128" fmla="*/ 454542 h 888215"/>
                <a:gd name="connsiteX129" fmla="*/ 671519 w 790609"/>
                <a:gd name="connsiteY129" fmla="*/ 535600 h 888215"/>
                <a:gd name="connsiteX130" fmla="*/ 671519 w 790609"/>
                <a:gd name="connsiteY130" fmla="*/ 535600 h 888215"/>
                <a:gd name="connsiteX131" fmla="*/ 789057 w 790609"/>
                <a:gd name="connsiteY131" fmla="*/ 713241 h 888215"/>
                <a:gd name="connsiteX132" fmla="*/ 789343 w 790609"/>
                <a:gd name="connsiteY132" fmla="*/ 710860 h 888215"/>
                <a:gd name="connsiteX133" fmla="*/ 770198 w 790609"/>
                <a:gd name="connsiteY133" fmla="*/ 676284 h 888215"/>
                <a:gd name="connsiteX134" fmla="*/ 762864 w 790609"/>
                <a:gd name="connsiteY134" fmla="*/ 673522 h 888215"/>
                <a:gd name="connsiteX135" fmla="*/ 742575 w 790609"/>
                <a:gd name="connsiteY135" fmla="*/ 680951 h 888215"/>
                <a:gd name="connsiteX136" fmla="*/ 736765 w 790609"/>
                <a:gd name="connsiteY136" fmla="*/ 680094 h 888215"/>
                <a:gd name="connsiteX137" fmla="*/ 734003 w 790609"/>
                <a:gd name="connsiteY137" fmla="*/ 678856 h 888215"/>
                <a:gd name="connsiteX138" fmla="*/ 731907 w 790609"/>
                <a:gd name="connsiteY138" fmla="*/ 680094 h 888215"/>
                <a:gd name="connsiteX139" fmla="*/ 728383 w 790609"/>
                <a:gd name="connsiteY139" fmla="*/ 683619 h 888215"/>
                <a:gd name="connsiteX140" fmla="*/ 726002 w 790609"/>
                <a:gd name="connsiteY140" fmla="*/ 685333 h 888215"/>
                <a:gd name="connsiteX141" fmla="*/ 689902 w 790609"/>
                <a:gd name="connsiteY141" fmla="*/ 740007 h 888215"/>
                <a:gd name="connsiteX142" fmla="*/ 718096 w 790609"/>
                <a:gd name="connsiteY142" fmla="*/ 764486 h 888215"/>
                <a:gd name="connsiteX143" fmla="*/ 729812 w 790609"/>
                <a:gd name="connsiteY143" fmla="*/ 766295 h 888215"/>
                <a:gd name="connsiteX144" fmla="*/ 732193 w 790609"/>
                <a:gd name="connsiteY144" fmla="*/ 766295 h 888215"/>
                <a:gd name="connsiteX145" fmla="*/ 733050 w 790609"/>
                <a:gd name="connsiteY145" fmla="*/ 770867 h 888215"/>
                <a:gd name="connsiteX146" fmla="*/ 735432 w 790609"/>
                <a:gd name="connsiteY146" fmla="*/ 764105 h 888215"/>
                <a:gd name="connsiteX147" fmla="*/ 739623 w 790609"/>
                <a:gd name="connsiteY147" fmla="*/ 758390 h 888215"/>
                <a:gd name="connsiteX148" fmla="*/ 773817 w 790609"/>
                <a:gd name="connsiteY148" fmla="*/ 735530 h 888215"/>
                <a:gd name="connsiteX149" fmla="*/ 776008 w 790609"/>
                <a:gd name="connsiteY149" fmla="*/ 734863 h 888215"/>
                <a:gd name="connsiteX150" fmla="*/ 778485 w 790609"/>
                <a:gd name="connsiteY150" fmla="*/ 735720 h 888215"/>
                <a:gd name="connsiteX151" fmla="*/ 781437 w 790609"/>
                <a:gd name="connsiteY151" fmla="*/ 732291 h 888215"/>
                <a:gd name="connsiteX152" fmla="*/ 785724 w 790609"/>
                <a:gd name="connsiteY152" fmla="*/ 733339 h 888215"/>
                <a:gd name="connsiteX153" fmla="*/ 788295 w 790609"/>
                <a:gd name="connsiteY153" fmla="*/ 733053 h 888215"/>
                <a:gd name="connsiteX154" fmla="*/ 788962 w 790609"/>
                <a:gd name="connsiteY154" fmla="*/ 713337 h 88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790609" h="888215">
                  <a:moveTo>
                    <a:pt x="671233" y="535124"/>
                  </a:moveTo>
                  <a:cubicBezTo>
                    <a:pt x="673710" y="538267"/>
                    <a:pt x="676853" y="543791"/>
                    <a:pt x="678663" y="548268"/>
                  </a:cubicBezTo>
                  <a:cubicBezTo>
                    <a:pt x="684663" y="563603"/>
                    <a:pt x="692093" y="579034"/>
                    <a:pt x="700951" y="594560"/>
                  </a:cubicBezTo>
                  <a:cubicBezTo>
                    <a:pt x="705618" y="602751"/>
                    <a:pt x="710476" y="612753"/>
                    <a:pt x="718668" y="620753"/>
                  </a:cubicBezTo>
                  <a:cubicBezTo>
                    <a:pt x="725240" y="627230"/>
                    <a:pt x="728478" y="629993"/>
                    <a:pt x="731717" y="638946"/>
                  </a:cubicBezTo>
                  <a:cubicBezTo>
                    <a:pt x="734955" y="647804"/>
                    <a:pt x="738384" y="655805"/>
                    <a:pt x="741909" y="663235"/>
                  </a:cubicBezTo>
                  <a:cubicBezTo>
                    <a:pt x="742290" y="663997"/>
                    <a:pt x="742385" y="664854"/>
                    <a:pt x="742194" y="665807"/>
                  </a:cubicBezTo>
                  <a:cubicBezTo>
                    <a:pt x="740956" y="670188"/>
                    <a:pt x="736956" y="671807"/>
                    <a:pt x="730002" y="670760"/>
                  </a:cubicBezTo>
                  <a:cubicBezTo>
                    <a:pt x="727621" y="670379"/>
                    <a:pt x="726383" y="671331"/>
                    <a:pt x="726383" y="673522"/>
                  </a:cubicBezTo>
                  <a:cubicBezTo>
                    <a:pt x="726288" y="675808"/>
                    <a:pt x="725907" y="678856"/>
                    <a:pt x="724383" y="680856"/>
                  </a:cubicBezTo>
                  <a:cubicBezTo>
                    <a:pt x="715429" y="692762"/>
                    <a:pt x="707142" y="704669"/>
                    <a:pt x="699618" y="716766"/>
                  </a:cubicBezTo>
                  <a:cubicBezTo>
                    <a:pt x="697427" y="720195"/>
                    <a:pt x="694474" y="722576"/>
                    <a:pt x="690759" y="723909"/>
                  </a:cubicBezTo>
                  <a:cubicBezTo>
                    <a:pt x="689902" y="724195"/>
                    <a:pt x="688950" y="724195"/>
                    <a:pt x="688092" y="723909"/>
                  </a:cubicBezTo>
                  <a:cubicBezTo>
                    <a:pt x="683235" y="722480"/>
                    <a:pt x="679710" y="720195"/>
                    <a:pt x="677234" y="716956"/>
                  </a:cubicBezTo>
                  <a:cubicBezTo>
                    <a:pt x="673424" y="712003"/>
                    <a:pt x="670376" y="708669"/>
                    <a:pt x="667995" y="706764"/>
                  </a:cubicBezTo>
                  <a:cubicBezTo>
                    <a:pt x="635800" y="680856"/>
                    <a:pt x="611416" y="660568"/>
                    <a:pt x="594747" y="646090"/>
                  </a:cubicBezTo>
                  <a:cubicBezTo>
                    <a:pt x="583794" y="636470"/>
                    <a:pt x="572173" y="625421"/>
                    <a:pt x="559791" y="612848"/>
                  </a:cubicBezTo>
                  <a:cubicBezTo>
                    <a:pt x="563791" y="635422"/>
                    <a:pt x="564648" y="656282"/>
                    <a:pt x="562172" y="675237"/>
                  </a:cubicBezTo>
                  <a:cubicBezTo>
                    <a:pt x="561981" y="676379"/>
                    <a:pt x="561600" y="677808"/>
                    <a:pt x="560743" y="679428"/>
                  </a:cubicBezTo>
                  <a:cubicBezTo>
                    <a:pt x="559981" y="681047"/>
                    <a:pt x="559600" y="682571"/>
                    <a:pt x="559695" y="683904"/>
                  </a:cubicBezTo>
                  <a:cubicBezTo>
                    <a:pt x="563505" y="691334"/>
                    <a:pt x="565887" y="701621"/>
                    <a:pt x="566839" y="715051"/>
                  </a:cubicBezTo>
                  <a:cubicBezTo>
                    <a:pt x="568363" y="737244"/>
                    <a:pt x="569030" y="760771"/>
                    <a:pt x="568839" y="785726"/>
                  </a:cubicBezTo>
                  <a:cubicBezTo>
                    <a:pt x="568649" y="802681"/>
                    <a:pt x="567506" y="816778"/>
                    <a:pt x="565315" y="828113"/>
                  </a:cubicBezTo>
                  <a:cubicBezTo>
                    <a:pt x="562362" y="843162"/>
                    <a:pt x="560076" y="855354"/>
                    <a:pt x="558362" y="864594"/>
                  </a:cubicBezTo>
                  <a:cubicBezTo>
                    <a:pt x="557409" y="870023"/>
                    <a:pt x="561315" y="874880"/>
                    <a:pt x="552456" y="878405"/>
                  </a:cubicBezTo>
                  <a:cubicBezTo>
                    <a:pt x="545884" y="880976"/>
                    <a:pt x="541122" y="882500"/>
                    <a:pt x="538264" y="882882"/>
                  </a:cubicBezTo>
                  <a:cubicBezTo>
                    <a:pt x="526739" y="885072"/>
                    <a:pt x="515785" y="886787"/>
                    <a:pt x="505403" y="888120"/>
                  </a:cubicBezTo>
                  <a:cubicBezTo>
                    <a:pt x="503879" y="888311"/>
                    <a:pt x="501783" y="888216"/>
                    <a:pt x="499021" y="887834"/>
                  </a:cubicBezTo>
                  <a:cubicBezTo>
                    <a:pt x="496640" y="887453"/>
                    <a:pt x="494449" y="887644"/>
                    <a:pt x="492354" y="888216"/>
                  </a:cubicBezTo>
                  <a:cubicBezTo>
                    <a:pt x="492544" y="885739"/>
                    <a:pt x="491782" y="883644"/>
                    <a:pt x="490163" y="881929"/>
                  </a:cubicBezTo>
                  <a:cubicBezTo>
                    <a:pt x="488829" y="880595"/>
                    <a:pt x="486829" y="879738"/>
                    <a:pt x="484162" y="879453"/>
                  </a:cubicBezTo>
                  <a:cubicBezTo>
                    <a:pt x="477780" y="878595"/>
                    <a:pt x="471113" y="878024"/>
                    <a:pt x="464064" y="877643"/>
                  </a:cubicBezTo>
                  <a:cubicBezTo>
                    <a:pt x="462921" y="877643"/>
                    <a:pt x="461969" y="877166"/>
                    <a:pt x="461302" y="876309"/>
                  </a:cubicBezTo>
                  <a:lnTo>
                    <a:pt x="460064" y="874880"/>
                  </a:lnTo>
                  <a:cubicBezTo>
                    <a:pt x="459397" y="874023"/>
                    <a:pt x="458349" y="873642"/>
                    <a:pt x="457206" y="873737"/>
                  </a:cubicBezTo>
                  <a:lnTo>
                    <a:pt x="438252" y="875166"/>
                  </a:lnTo>
                  <a:cubicBezTo>
                    <a:pt x="434346" y="873642"/>
                    <a:pt x="430251" y="873357"/>
                    <a:pt x="425869" y="874214"/>
                  </a:cubicBezTo>
                  <a:cubicBezTo>
                    <a:pt x="418249" y="875738"/>
                    <a:pt x="414344" y="876595"/>
                    <a:pt x="414153" y="876595"/>
                  </a:cubicBezTo>
                  <a:cubicBezTo>
                    <a:pt x="406248" y="877357"/>
                    <a:pt x="398342" y="877928"/>
                    <a:pt x="390436" y="878309"/>
                  </a:cubicBezTo>
                  <a:cubicBezTo>
                    <a:pt x="383769" y="878691"/>
                    <a:pt x="375863" y="878405"/>
                    <a:pt x="366719" y="877643"/>
                  </a:cubicBezTo>
                  <a:cubicBezTo>
                    <a:pt x="350145" y="876214"/>
                    <a:pt x="333477" y="875547"/>
                    <a:pt x="316617" y="875833"/>
                  </a:cubicBezTo>
                  <a:cubicBezTo>
                    <a:pt x="316236" y="877071"/>
                    <a:pt x="316046" y="878119"/>
                    <a:pt x="316236" y="879167"/>
                  </a:cubicBezTo>
                  <a:cubicBezTo>
                    <a:pt x="315855" y="878024"/>
                    <a:pt x="314331" y="877738"/>
                    <a:pt x="311664" y="878309"/>
                  </a:cubicBezTo>
                  <a:lnTo>
                    <a:pt x="303282" y="877738"/>
                  </a:lnTo>
                  <a:cubicBezTo>
                    <a:pt x="301854" y="877738"/>
                    <a:pt x="299091" y="877738"/>
                    <a:pt x="294996" y="877833"/>
                  </a:cubicBezTo>
                  <a:cubicBezTo>
                    <a:pt x="291186" y="878024"/>
                    <a:pt x="287471" y="877643"/>
                    <a:pt x="283851" y="876595"/>
                  </a:cubicBezTo>
                  <a:cubicBezTo>
                    <a:pt x="272612" y="873547"/>
                    <a:pt x="258420" y="869737"/>
                    <a:pt x="241179" y="865355"/>
                  </a:cubicBezTo>
                  <a:cubicBezTo>
                    <a:pt x="239655" y="864974"/>
                    <a:pt x="238703" y="864403"/>
                    <a:pt x="238131" y="863736"/>
                  </a:cubicBezTo>
                  <a:cubicBezTo>
                    <a:pt x="237274" y="862593"/>
                    <a:pt x="238036" y="861069"/>
                    <a:pt x="239560" y="860879"/>
                  </a:cubicBezTo>
                  <a:cubicBezTo>
                    <a:pt x="242989" y="860593"/>
                    <a:pt x="246704" y="861355"/>
                    <a:pt x="250800" y="863070"/>
                  </a:cubicBezTo>
                  <a:cubicBezTo>
                    <a:pt x="248418" y="860117"/>
                    <a:pt x="244704" y="858116"/>
                    <a:pt x="239465" y="856974"/>
                  </a:cubicBezTo>
                  <a:cubicBezTo>
                    <a:pt x="220129" y="852592"/>
                    <a:pt x="200889" y="848211"/>
                    <a:pt x="181648" y="843638"/>
                  </a:cubicBezTo>
                  <a:cubicBezTo>
                    <a:pt x="180791" y="843448"/>
                    <a:pt x="179362" y="843448"/>
                    <a:pt x="177362" y="843638"/>
                  </a:cubicBezTo>
                  <a:lnTo>
                    <a:pt x="176028" y="843638"/>
                  </a:lnTo>
                  <a:cubicBezTo>
                    <a:pt x="176028" y="843638"/>
                    <a:pt x="175647" y="842972"/>
                    <a:pt x="175362" y="842781"/>
                  </a:cubicBezTo>
                  <a:cubicBezTo>
                    <a:pt x="174600" y="842115"/>
                    <a:pt x="173742" y="841924"/>
                    <a:pt x="172790" y="842210"/>
                  </a:cubicBezTo>
                  <a:cubicBezTo>
                    <a:pt x="168694" y="843353"/>
                    <a:pt x="166027" y="844210"/>
                    <a:pt x="161836" y="843353"/>
                  </a:cubicBezTo>
                  <a:cubicBezTo>
                    <a:pt x="154502" y="841829"/>
                    <a:pt x="150406" y="841162"/>
                    <a:pt x="149549" y="841257"/>
                  </a:cubicBezTo>
                  <a:cubicBezTo>
                    <a:pt x="137166" y="843067"/>
                    <a:pt x="124689" y="844591"/>
                    <a:pt x="112211" y="845924"/>
                  </a:cubicBezTo>
                  <a:lnTo>
                    <a:pt x="95352" y="846496"/>
                  </a:lnTo>
                  <a:cubicBezTo>
                    <a:pt x="89065" y="846687"/>
                    <a:pt x="82874" y="847925"/>
                    <a:pt x="76778" y="850211"/>
                  </a:cubicBezTo>
                  <a:cubicBezTo>
                    <a:pt x="75254" y="850782"/>
                    <a:pt x="73825" y="851068"/>
                    <a:pt x="72587" y="851163"/>
                  </a:cubicBezTo>
                  <a:cubicBezTo>
                    <a:pt x="70396" y="851163"/>
                    <a:pt x="68967" y="851068"/>
                    <a:pt x="68205" y="850687"/>
                  </a:cubicBezTo>
                  <a:cubicBezTo>
                    <a:pt x="49917" y="840971"/>
                    <a:pt x="39535" y="835161"/>
                    <a:pt x="36963" y="833351"/>
                  </a:cubicBezTo>
                  <a:cubicBezTo>
                    <a:pt x="33344" y="830684"/>
                    <a:pt x="31058" y="826494"/>
                    <a:pt x="30201" y="820778"/>
                  </a:cubicBezTo>
                  <a:cubicBezTo>
                    <a:pt x="30105" y="819921"/>
                    <a:pt x="29439" y="819064"/>
                    <a:pt x="28581" y="818683"/>
                  </a:cubicBezTo>
                  <a:cubicBezTo>
                    <a:pt x="24200" y="816587"/>
                    <a:pt x="18961" y="815730"/>
                    <a:pt x="12865" y="815921"/>
                  </a:cubicBezTo>
                  <a:cubicBezTo>
                    <a:pt x="12008" y="815921"/>
                    <a:pt x="11151" y="815730"/>
                    <a:pt x="10579" y="815159"/>
                  </a:cubicBezTo>
                  <a:cubicBezTo>
                    <a:pt x="2864" y="809253"/>
                    <a:pt x="-660" y="803253"/>
                    <a:pt x="102" y="797347"/>
                  </a:cubicBezTo>
                  <a:lnTo>
                    <a:pt x="3626" y="767724"/>
                  </a:lnTo>
                  <a:cubicBezTo>
                    <a:pt x="4864" y="757913"/>
                    <a:pt x="6579" y="748103"/>
                    <a:pt x="8960" y="738292"/>
                  </a:cubicBezTo>
                  <a:lnTo>
                    <a:pt x="19056" y="696191"/>
                  </a:lnTo>
                  <a:cubicBezTo>
                    <a:pt x="21057" y="687905"/>
                    <a:pt x="19723" y="676951"/>
                    <a:pt x="20485" y="669521"/>
                  </a:cubicBezTo>
                  <a:cubicBezTo>
                    <a:pt x="21152" y="662187"/>
                    <a:pt x="22390" y="654948"/>
                    <a:pt x="24009" y="647709"/>
                  </a:cubicBezTo>
                  <a:cubicBezTo>
                    <a:pt x="24771" y="644280"/>
                    <a:pt x="26200" y="641423"/>
                    <a:pt x="28105" y="639041"/>
                  </a:cubicBezTo>
                  <a:cubicBezTo>
                    <a:pt x="29153" y="637803"/>
                    <a:pt x="31153" y="637708"/>
                    <a:pt x="32391" y="638851"/>
                  </a:cubicBezTo>
                  <a:cubicBezTo>
                    <a:pt x="34963" y="641232"/>
                    <a:pt x="38583" y="643423"/>
                    <a:pt x="43250" y="645519"/>
                  </a:cubicBezTo>
                  <a:cubicBezTo>
                    <a:pt x="42393" y="640280"/>
                    <a:pt x="40392" y="635898"/>
                    <a:pt x="36963" y="632374"/>
                  </a:cubicBezTo>
                  <a:cubicBezTo>
                    <a:pt x="35154" y="630374"/>
                    <a:pt x="34487" y="627707"/>
                    <a:pt x="35249" y="625230"/>
                  </a:cubicBezTo>
                  <a:cubicBezTo>
                    <a:pt x="39059" y="613515"/>
                    <a:pt x="42678" y="601799"/>
                    <a:pt x="46298" y="590178"/>
                  </a:cubicBezTo>
                  <a:lnTo>
                    <a:pt x="48108" y="581796"/>
                  </a:lnTo>
                  <a:cubicBezTo>
                    <a:pt x="48965" y="577891"/>
                    <a:pt x="50775" y="574367"/>
                    <a:pt x="53442" y="571319"/>
                  </a:cubicBezTo>
                  <a:cubicBezTo>
                    <a:pt x="54870" y="561508"/>
                    <a:pt x="57918" y="552840"/>
                    <a:pt x="62681" y="545601"/>
                  </a:cubicBezTo>
                  <a:cubicBezTo>
                    <a:pt x="72873" y="529695"/>
                    <a:pt x="80874" y="516169"/>
                    <a:pt x="86398" y="504929"/>
                  </a:cubicBezTo>
                  <a:cubicBezTo>
                    <a:pt x="75635" y="493119"/>
                    <a:pt x="65919" y="480545"/>
                    <a:pt x="57156" y="467401"/>
                  </a:cubicBezTo>
                  <a:cubicBezTo>
                    <a:pt x="52203" y="459876"/>
                    <a:pt x="47917" y="450923"/>
                    <a:pt x="44393" y="440540"/>
                  </a:cubicBezTo>
                  <a:cubicBezTo>
                    <a:pt x="33058" y="407584"/>
                    <a:pt x="26105" y="384533"/>
                    <a:pt x="23533" y="371294"/>
                  </a:cubicBezTo>
                  <a:cubicBezTo>
                    <a:pt x="21152" y="358911"/>
                    <a:pt x="20485" y="349767"/>
                    <a:pt x="21438" y="343576"/>
                  </a:cubicBezTo>
                  <a:cubicBezTo>
                    <a:pt x="22962" y="334337"/>
                    <a:pt x="32772" y="326050"/>
                    <a:pt x="31725" y="314144"/>
                  </a:cubicBezTo>
                  <a:cubicBezTo>
                    <a:pt x="31058" y="305762"/>
                    <a:pt x="30486" y="298713"/>
                    <a:pt x="30201" y="292903"/>
                  </a:cubicBezTo>
                  <a:cubicBezTo>
                    <a:pt x="29724" y="283473"/>
                    <a:pt x="31344" y="272234"/>
                    <a:pt x="34868" y="259184"/>
                  </a:cubicBezTo>
                  <a:cubicBezTo>
                    <a:pt x="43726" y="226419"/>
                    <a:pt x="50679" y="204416"/>
                    <a:pt x="55632" y="192986"/>
                  </a:cubicBezTo>
                  <a:cubicBezTo>
                    <a:pt x="58109" y="187271"/>
                    <a:pt x="64300" y="179174"/>
                    <a:pt x="74111" y="168792"/>
                  </a:cubicBezTo>
                  <a:cubicBezTo>
                    <a:pt x="74682" y="168221"/>
                    <a:pt x="74968" y="167268"/>
                    <a:pt x="74778" y="166506"/>
                  </a:cubicBezTo>
                  <a:cubicBezTo>
                    <a:pt x="73920" y="163077"/>
                    <a:pt x="73920" y="160220"/>
                    <a:pt x="74778" y="158124"/>
                  </a:cubicBezTo>
                  <a:cubicBezTo>
                    <a:pt x="81636" y="141265"/>
                    <a:pt x="94304" y="129454"/>
                    <a:pt x="112782" y="122691"/>
                  </a:cubicBezTo>
                  <a:cubicBezTo>
                    <a:pt x="104686" y="112023"/>
                    <a:pt x="100019" y="100498"/>
                    <a:pt x="98781" y="88115"/>
                  </a:cubicBezTo>
                  <a:cubicBezTo>
                    <a:pt x="98114" y="81543"/>
                    <a:pt x="97257" y="76781"/>
                    <a:pt x="96209" y="73542"/>
                  </a:cubicBezTo>
                  <a:cubicBezTo>
                    <a:pt x="93828" y="66494"/>
                    <a:pt x="92970" y="58874"/>
                    <a:pt x="93637" y="50587"/>
                  </a:cubicBezTo>
                  <a:cubicBezTo>
                    <a:pt x="93923" y="47539"/>
                    <a:pt x="94780" y="44491"/>
                    <a:pt x="96209" y="41538"/>
                  </a:cubicBezTo>
                  <a:cubicBezTo>
                    <a:pt x="98876" y="36109"/>
                    <a:pt x="100495" y="29918"/>
                    <a:pt x="104591" y="24584"/>
                  </a:cubicBezTo>
                  <a:cubicBezTo>
                    <a:pt x="106496" y="22107"/>
                    <a:pt x="108401" y="19631"/>
                    <a:pt x="110306" y="17249"/>
                  </a:cubicBezTo>
                  <a:cubicBezTo>
                    <a:pt x="115545" y="10296"/>
                    <a:pt x="120783" y="5534"/>
                    <a:pt x="126022" y="2676"/>
                  </a:cubicBezTo>
                  <a:cubicBezTo>
                    <a:pt x="130880" y="104"/>
                    <a:pt x="136976" y="-658"/>
                    <a:pt x="144120" y="581"/>
                  </a:cubicBezTo>
                  <a:cubicBezTo>
                    <a:pt x="154407" y="2295"/>
                    <a:pt x="164503" y="2581"/>
                    <a:pt x="174600" y="1343"/>
                  </a:cubicBezTo>
                  <a:cubicBezTo>
                    <a:pt x="226511" y="8201"/>
                    <a:pt x="270612" y="16583"/>
                    <a:pt x="306807" y="26584"/>
                  </a:cubicBezTo>
                  <a:cubicBezTo>
                    <a:pt x="329095" y="32680"/>
                    <a:pt x="370053" y="48111"/>
                    <a:pt x="406438" y="59255"/>
                  </a:cubicBezTo>
                  <a:cubicBezTo>
                    <a:pt x="422250" y="64112"/>
                    <a:pt x="436156" y="67732"/>
                    <a:pt x="448824" y="76686"/>
                  </a:cubicBezTo>
                  <a:cubicBezTo>
                    <a:pt x="459111" y="83924"/>
                    <a:pt x="463207" y="86687"/>
                    <a:pt x="475209" y="89449"/>
                  </a:cubicBezTo>
                  <a:cubicBezTo>
                    <a:pt x="476542" y="89735"/>
                    <a:pt x="477876" y="89544"/>
                    <a:pt x="479019" y="88878"/>
                  </a:cubicBezTo>
                  <a:cubicBezTo>
                    <a:pt x="487591" y="93259"/>
                    <a:pt x="495783" y="98307"/>
                    <a:pt x="503593" y="103927"/>
                  </a:cubicBezTo>
                  <a:cubicBezTo>
                    <a:pt x="514642" y="111928"/>
                    <a:pt x="522643" y="117453"/>
                    <a:pt x="527501" y="120596"/>
                  </a:cubicBezTo>
                  <a:cubicBezTo>
                    <a:pt x="538074" y="127454"/>
                    <a:pt x="547313" y="134312"/>
                    <a:pt x="555314" y="140979"/>
                  </a:cubicBezTo>
                  <a:cubicBezTo>
                    <a:pt x="556647" y="142122"/>
                    <a:pt x="557409" y="143646"/>
                    <a:pt x="557409" y="145265"/>
                  </a:cubicBezTo>
                  <a:cubicBezTo>
                    <a:pt x="557409" y="172412"/>
                    <a:pt x="558267" y="190890"/>
                    <a:pt x="560267" y="200891"/>
                  </a:cubicBezTo>
                  <a:cubicBezTo>
                    <a:pt x="560743" y="203558"/>
                    <a:pt x="562267" y="205368"/>
                    <a:pt x="564744" y="206130"/>
                  </a:cubicBezTo>
                  <a:cubicBezTo>
                    <a:pt x="566649" y="206702"/>
                    <a:pt x="567506" y="208607"/>
                    <a:pt x="566744" y="210226"/>
                  </a:cubicBezTo>
                  <a:cubicBezTo>
                    <a:pt x="563696" y="216703"/>
                    <a:pt x="560838" y="223180"/>
                    <a:pt x="558267" y="229848"/>
                  </a:cubicBezTo>
                  <a:cubicBezTo>
                    <a:pt x="556552" y="234229"/>
                    <a:pt x="556457" y="238801"/>
                    <a:pt x="557981" y="243563"/>
                  </a:cubicBezTo>
                  <a:cubicBezTo>
                    <a:pt x="559600" y="248516"/>
                    <a:pt x="560457" y="251945"/>
                    <a:pt x="560553" y="253850"/>
                  </a:cubicBezTo>
                  <a:cubicBezTo>
                    <a:pt x="561315" y="264709"/>
                    <a:pt x="562362" y="271757"/>
                    <a:pt x="563601" y="275091"/>
                  </a:cubicBezTo>
                  <a:cubicBezTo>
                    <a:pt x="570649" y="293094"/>
                    <a:pt x="577793" y="311096"/>
                    <a:pt x="585127" y="329003"/>
                  </a:cubicBezTo>
                  <a:cubicBezTo>
                    <a:pt x="592366" y="346719"/>
                    <a:pt x="597414" y="365007"/>
                    <a:pt x="600177" y="383771"/>
                  </a:cubicBezTo>
                  <a:lnTo>
                    <a:pt x="601320" y="399774"/>
                  </a:lnTo>
                  <a:cubicBezTo>
                    <a:pt x="601986" y="405679"/>
                    <a:pt x="601796" y="411299"/>
                    <a:pt x="600558" y="416537"/>
                  </a:cubicBezTo>
                  <a:cubicBezTo>
                    <a:pt x="600272" y="418157"/>
                    <a:pt x="600939" y="419871"/>
                    <a:pt x="602653" y="421586"/>
                  </a:cubicBezTo>
                  <a:cubicBezTo>
                    <a:pt x="604653" y="423586"/>
                    <a:pt x="605796" y="425015"/>
                    <a:pt x="606082" y="425682"/>
                  </a:cubicBezTo>
                  <a:cubicBezTo>
                    <a:pt x="607416" y="428634"/>
                    <a:pt x="606654" y="430634"/>
                    <a:pt x="603701" y="431873"/>
                  </a:cubicBezTo>
                  <a:cubicBezTo>
                    <a:pt x="604463" y="437874"/>
                    <a:pt x="607892" y="445398"/>
                    <a:pt x="613988" y="454542"/>
                  </a:cubicBezTo>
                  <a:cubicBezTo>
                    <a:pt x="637705" y="490261"/>
                    <a:pt x="656850" y="517312"/>
                    <a:pt x="671519" y="535600"/>
                  </a:cubicBezTo>
                  <a:lnTo>
                    <a:pt x="671519" y="535600"/>
                  </a:lnTo>
                  <a:close/>
                  <a:moveTo>
                    <a:pt x="789057" y="713241"/>
                  </a:moveTo>
                  <a:cubicBezTo>
                    <a:pt x="789724" y="712479"/>
                    <a:pt x="789819" y="711717"/>
                    <a:pt x="789343" y="710860"/>
                  </a:cubicBezTo>
                  <a:lnTo>
                    <a:pt x="770198" y="676284"/>
                  </a:lnTo>
                  <a:cubicBezTo>
                    <a:pt x="768674" y="673427"/>
                    <a:pt x="766197" y="672474"/>
                    <a:pt x="762864" y="673522"/>
                  </a:cubicBezTo>
                  <a:cubicBezTo>
                    <a:pt x="756672" y="675332"/>
                    <a:pt x="749910" y="677808"/>
                    <a:pt x="742575" y="680951"/>
                  </a:cubicBezTo>
                  <a:cubicBezTo>
                    <a:pt x="740575" y="681809"/>
                    <a:pt x="738384" y="681428"/>
                    <a:pt x="736765" y="680094"/>
                  </a:cubicBezTo>
                  <a:cubicBezTo>
                    <a:pt x="735717" y="679428"/>
                    <a:pt x="734765" y="679046"/>
                    <a:pt x="734003" y="678856"/>
                  </a:cubicBezTo>
                  <a:cubicBezTo>
                    <a:pt x="732860" y="678666"/>
                    <a:pt x="732193" y="679142"/>
                    <a:pt x="731907" y="680094"/>
                  </a:cubicBezTo>
                  <a:cubicBezTo>
                    <a:pt x="731336" y="681809"/>
                    <a:pt x="730193" y="682952"/>
                    <a:pt x="728383" y="683619"/>
                  </a:cubicBezTo>
                  <a:cubicBezTo>
                    <a:pt x="727431" y="683999"/>
                    <a:pt x="726669" y="684571"/>
                    <a:pt x="726002" y="685333"/>
                  </a:cubicBezTo>
                  <a:cubicBezTo>
                    <a:pt x="711810" y="702669"/>
                    <a:pt x="699808" y="720861"/>
                    <a:pt x="689902" y="740007"/>
                  </a:cubicBezTo>
                  <a:cubicBezTo>
                    <a:pt x="703428" y="750770"/>
                    <a:pt x="712857" y="758961"/>
                    <a:pt x="718096" y="764486"/>
                  </a:cubicBezTo>
                  <a:cubicBezTo>
                    <a:pt x="722097" y="768677"/>
                    <a:pt x="726002" y="769248"/>
                    <a:pt x="729812" y="766295"/>
                  </a:cubicBezTo>
                  <a:cubicBezTo>
                    <a:pt x="730574" y="765629"/>
                    <a:pt x="731431" y="765629"/>
                    <a:pt x="732193" y="766295"/>
                  </a:cubicBezTo>
                  <a:cubicBezTo>
                    <a:pt x="733146" y="767057"/>
                    <a:pt x="733431" y="768582"/>
                    <a:pt x="733050" y="770867"/>
                  </a:cubicBezTo>
                  <a:cubicBezTo>
                    <a:pt x="733812" y="768582"/>
                    <a:pt x="734574" y="766295"/>
                    <a:pt x="735432" y="764105"/>
                  </a:cubicBezTo>
                  <a:cubicBezTo>
                    <a:pt x="736289" y="761819"/>
                    <a:pt x="737622" y="759914"/>
                    <a:pt x="739623" y="758390"/>
                  </a:cubicBezTo>
                  <a:cubicBezTo>
                    <a:pt x="750481" y="750008"/>
                    <a:pt x="761816" y="742388"/>
                    <a:pt x="773817" y="735530"/>
                  </a:cubicBezTo>
                  <a:cubicBezTo>
                    <a:pt x="774579" y="735053"/>
                    <a:pt x="775341" y="734863"/>
                    <a:pt x="776008" y="734863"/>
                  </a:cubicBezTo>
                  <a:cubicBezTo>
                    <a:pt x="776865" y="734863"/>
                    <a:pt x="777723" y="735149"/>
                    <a:pt x="778485" y="735720"/>
                  </a:cubicBezTo>
                  <a:cubicBezTo>
                    <a:pt x="778485" y="733529"/>
                    <a:pt x="779532" y="732387"/>
                    <a:pt x="781437" y="732291"/>
                  </a:cubicBezTo>
                  <a:cubicBezTo>
                    <a:pt x="782676" y="732196"/>
                    <a:pt x="784104" y="732577"/>
                    <a:pt x="785724" y="733339"/>
                  </a:cubicBezTo>
                  <a:cubicBezTo>
                    <a:pt x="786676" y="733815"/>
                    <a:pt x="787533" y="733720"/>
                    <a:pt x="788295" y="733053"/>
                  </a:cubicBezTo>
                  <a:cubicBezTo>
                    <a:pt x="795725" y="726767"/>
                    <a:pt x="782295" y="720957"/>
                    <a:pt x="788962" y="713337"/>
                  </a:cubicBezTo>
                  <a:close/>
                </a:path>
              </a:pathLst>
            </a:custGeom>
            <a:solidFill>
              <a:srgbClr val="EB657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2" name="Freeform: Shape 16501">
              <a:extLst>
                <a:ext uri="{FF2B5EF4-FFF2-40B4-BE49-F238E27FC236}">
                  <a16:creationId xmlns:a16="http://schemas.microsoft.com/office/drawing/2014/main" id="{3B58CDCB-EBD9-45AD-AB39-B594F058AFA4}"/>
                </a:ext>
              </a:extLst>
            </p:cNvPr>
            <p:cNvSpPr/>
            <p:nvPr/>
          </p:nvSpPr>
          <p:spPr>
            <a:xfrm>
              <a:off x="241500" y="3097830"/>
              <a:ext cx="225425" cy="189102"/>
            </a:xfrm>
            <a:custGeom>
              <a:avLst/>
              <a:gdLst>
                <a:gd name="connsiteX0" fmla="*/ 15579 w 225425"/>
                <a:gd name="connsiteY0" fmla="*/ 179150 h 189102"/>
                <a:gd name="connsiteX1" fmla="*/ 10436 w 225425"/>
                <a:gd name="connsiteY1" fmla="*/ 177722 h 189102"/>
                <a:gd name="connsiteX2" fmla="*/ 7864 w 225425"/>
                <a:gd name="connsiteY2" fmla="*/ 164768 h 189102"/>
                <a:gd name="connsiteX3" fmla="*/ 5578 w 225425"/>
                <a:gd name="connsiteY3" fmla="*/ 147337 h 189102"/>
                <a:gd name="connsiteX4" fmla="*/ 1101 w 225425"/>
                <a:gd name="connsiteY4" fmla="*/ 130382 h 189102"/>
                <a:gd name="connsiteX5" fmla="*/ 14912 w 225425"/>
                <a:gd name="connsiteY5" fmla="*/ 57421 h 189102"/>
                <a:gd name="connsiteX6" fmla="*/ 21389 w 225425"/>
                <a:gd name="connsiteY6" fmla="*/ 53516 h 189102"/>
                <a:gd name="connsiteX7" fmla="*/ 30914 w 225425"/>
                <a:gd name="connsiteY7" fmla="*/ 53135 h 189102"/>
                <a:gd name="connsiteX8" fmla="*/ 39487 w 225425"/>
                <a:gd name="connsiteY8" fmla="*/ 50182 h 189102"/>
                <a:gd name="connsiteX9" fmla="*/ 66538 w 225425"/>
                <a:gd name="connsiteY9" fmla="*/ 37418 h 189102"/>
                <a:gd name="connsiteX10" fmla="*/ 79016 w 225425"/>
                <a:gd name="connsiteY10" fmla="*/ 26846 h 189102"/>
                <a:gd name="connsiteX11" fmla="*/ 82445 w 225425"/>
                <a:gd name="connsiteY11" fmla="*/ 16654 h 189102"/>
                <a:gd name="connsiteX12" fmla="*/ 82445 w 225425"/>
                <a:gd name="connsiteY12" fmla="*/ 5700 h 189102"/>
                <a:gd name="connsiteX13" fmla="*/ 90922 w 225425"/>
                <a:gd name="connsiteY13" fmla="*/ 461 h 189102"/>
                <a:gd name="connsiteX14" fmla="*/ 110353 w 225425"/>
                <a:gd name="connsiteY14" fmla="*/ 10748 h 189102"/>
                <a:gd name="connsiteX15" fmla="*/ 121212 w 225425"/>
                <a:gd name="connsiteY15" fmla="*/ 16463 h 189102"/>
                <a:gd name="connsiteX16" fmla="*/ 126927 w 225425"/>
                <a:gd name="connsiteY16" fmla="*/ 20559 h 189102"/>
                <a:gd name="connsiteX17" fmla="*/ 141976 w 225425"/>
                <a:gd name="connsiteY17" fmla="*/ 29608 h 189102"/>
                <a:gd name="connsiteX18" fmla="*/ 163121 w 225425"/>
                <a:gd name="connsiteY18" fmla="*/ 48753 h 189102"/>
                <a:gd name="connsiteX19" fmla="*/ 170361 w 225425"/>
                <a:gd name="connsiteY19" fmla="*/ 57802 h 189102"/>
                <a:gd name="connsiteX20" fmla="*/ 172265 w 225425"/>
                <a:gd name="connsiteY20" fmla="*/ 59802 h 189102"/>
                <a:gd name="connsiteX21" fmla="*/ 176933 w 225425"/>
                <a:gd name="connsiteY21" fmla="*/ 64088 h 189102"/>
                <a:gd name="connsiteX22" fmla="*/ 179981 w 225425"/>
                <a:gd name="connsiteY22" fmla="*/ 68279 h 189102"/>
                <a:gd name="connsiteX23" fmla="*/ 207222 w 225425"/>
                <a:gd name="connsiteY23" fmla="*/ 102569 h 189102"/>
                <a:gd name="connsiteX24" fmla="*/ 218081 w 225425"/>
                <a:gd name="connsiteY24" fmla="*/ 118571 h 189102"/>
                <a:gd name="connsiteX25" fmla="*/ 222653 w 225425"/>
                <a:gd name="connsiteY25" fmla="*/ 124763 h 189102"/>
                <a:gd name="connsiteX26" fmla="*/ 225320 w 225425"/>
                <a:gd name="connsiteY26" fmla="*/ 132002 h 189102"/>
                <a:gd name="connsiteX27" fmla="*/ 221414 w 225425"/>
                <a:gd name="connsiteY27" fmla="*/ 137240 h 189102"/>
                <a:gd name="connsiteX28" fmla="*/ 214652 w 225425"/>
                <a:gd name="connsiteY28" fmla="*/ 135621 h 189102"/>
                <a:gd name="connsiteX29" fmla="*/ 195697 w 225425"/>
                <a:gd name="connsiteY29" fmla="*/ 137431 h 189102"/>
                <a:gd name="connsiteX30" fmla="*/ 192839 w 225425"/>
                <a:gd name="connsiteY30" fmla="*/ 141527 h 189102"/>
                <a:gd name="connsiteX31" fmla="*/ 188649 w 225425"/>
                <a:gd name="connsiteY31" fmla="*/ 143813 h 189102"/>
                <a:gd name="connsiteX32" fmla="*/ 181505 w 225425"/>
                <a:gd name="connsiteY32" fmla="*/ 148480 h 189102"/>
                <a:gd name="connsiteX33" fmla="*/ 184267 w 225425"/>
                <a:gd name="connsiteY33" fmla="*/ 164006 h 189102"/>
                <a:gd name="connsiteX34" fmla="*/ 182934 w 225425"/>
                <a:gd name="connsiteY34" fmla="*/ 164863 h 189102"/>
                <a:gd name="connsiteX35" fmla="*/ 170932 w 225425"/>
                <a:gd name="connsiteY35" fmla="*/ 154481 h 189102"/>
                <a:gd name="connsiteX36" fmla="*/ 167693 w 225425"/>
                <a:gd name="connsiteY36" fmla="*/ 153719 h 189102"/>
                <a:gd name="connsiteX37" fmla="*/ 161693 w 225425"/>
                <a:gd name="connsiteY37" fmla="*/ 164577 h 189102"/>
                <a:gd name="connsiteX38" fmla="*/ 159978 w 225425"/>
                <a:gd name="connsiteY38" fmla="*/ 166768 h 189102"/>
                <a:gd name="connsiteX39" fmla="*/ 151501 w 225425"/>
                <a:gd name="connsiteY39" fmla="*/ 158005 h 189102"/>
                <a:gd name="connsiteX40" fmla="*/ 147501 w 225425"/>
                <a:gd name="connsiteY40" fmla="*/ 156290 h 189102"/>
                <a:gd name="connsiteX41" fmla="*/ 146548 w 225425"/>
                <a:gd name="connsiteY41" fmla="*/ 157243 h 189102"/>
                <a:gd name="connsiteX42" fmla="*/ 144167 w 225425"/>
                <a:gd name="connsiteY42" fmla="*/ 158481 h 189102"/>
                <a:gd name="connsiteX43" fmla="*/ 137690 w 225425"/>
                <a:gd name="connsiteY43" fmla="*/ 164387 h 189102"/>
                <a:gd name="connsiteX44" fmla="*/ 132737 w 225425"/>
                <a:gd name="connsiteY44" fmla="*/ 166101 h 189102"/>
                <a:gd name="connsiteX45" fmla="*/ 120545 w 225425"/>
                <a:gd name="connsiteY45" fmla="*/ 164863 h 189102"/>
                <a:gd name="connsiteX46" fmla="*/ 119116 w 225425"/>
                <a:gd name="connsiteY46" fmla="*/ 166863 h 189102"/>
                <a:gd name="connsiteX47" fmla="*/ 119116 w 225425"/>
                <a:gd name="connsiteY47" fmla="*/ 172006 h 189102"/>
                <a:gd name="connsiteX48" fmla="*/ 114639 w 225425"/>
                <a:gd name="connsiteY48" fmla="*/ 174293 h 189102"/>
                <a:gd name="connsiteX49" fmla="*/ 103971 w 225425"/>
                <a:gd name="connsiteY49" fmla="*/ 168673 h 189102"/>
                <a:gd name="connsiteX50" fmla="*/ 99875 w 225425"/>
                <a:gd name="connsiteY50" fmla="*/ 168292 h 189102"/>
                <a:gd name="connsiteX51" fmla="*/ 77968 w 225425"/>
                <a:gd name="connsiteY51" fmla="*/ 174864 h 189102"/>
                <a:gd name="connsiteX52" fmla="*/ 75206 w 225425"/>
                <a:gd name="connsiteY52" fmla="*/ 174864 h 189102"/>
                <a:gd name="connsiteX53" fmla="*/ 50822 w 225425"/>
                <a:gd name="connsiteY53" fmla="*/ 177055 h 189102"/>
                <a:gd name="connsiteX54" fmla="*/ 48059 w 225425"/>
                <a:gd name="connsiteY54" fmla="*/ 177722 h 189102"/>
                <a:gd name="connsiteX55" fmla="*/ 38916 w 225425"/>
                <a:gd name="connsiteY55" fmla="*/ 177722 h 189102"/>
                <a:gd name="connsiteX56" fmla="*/ 35296 w 225425"/>
                <a:gd name="connsiteY56" fmla="*/ 181817 h 189102"/>
                <a:gd name="connsiteX57" fmla="*/ 35868 w 225425"/>
                <a:gd name="connsiteY57" fmla="*/ 184960 h 189102"/>
                <a:gd name="connsiteX58" fmla="*/ 31867 w 225425"/>
                <a:gd name="connsiteY58" fmla="*/ 185723 h 189102"/>
                <a:gd name="connsiteX59" fmla="*/ 29295 w 225425"/>
                <a:gd name="connsiteY59" fmla="*/ 180008 h 189102"/>
                <a:gd name="connsiteX60" fmla="*/ 27009 w 225425"/>
                <a:gd name="connsiteY60" fmla="*/ 178579 h 189102"/>
                <a:gd name="connsiteX61" fmla="*/ 15579 w 225425"/>
                <a:gd name="connsiteY61" fmla="*/ 179531 h 18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25425" h="189102">
                  <a:moveTo>
                    <a:pt x="15579" y="179150"/>
                  </a:moveTo>
                  <a:lnTo>
                    <a:pt x="10436" y="177722"/>
                  </a:lnTo>
                  <a:lnTo>
                    <a:pt x="7864" y="164768"/>
                  </a:lnTo>
                  <a:cubicBezTo>
                    <a:pt x="7959" y="158957"/>
                    <a:pt x="7197" y="153052"/>
                    <a:pt x="5578" y="147337"/>
                  </a:cubicBezTo>
                  <a:cubicBezTo>
                    <a:pt x="2816" y="137621"/>
                    <a:pt x="1387" y="132002"/>
                    <a:pt x="1101" y="130382"/>
                  </a:cubicBezTo>
                  <a:cubicBezTo>
                    <a:pt x="-2328" y="104855"/>
                    <a:pt x="2244" y="80567"/>
                    <a:pt x="14912" y="57421"/>
                  </a:cubicBezTo>
                  <a:cubicBezTo>
                    <a:pt x="16246" y="55039"/>
                    <a:pt x="18342" y="53706"/>
                    <a:pt x="21389" y="53516"/>
                  </a:cubicBezTo>
                  <a:cubicBezTo>
                    <a:pt x="25866" y="53230"/>
                    <a:pt x="29105" y="53135"/>
                    <a:pt x="30914" y="53135"/>
                  </a:cubicBezTo>
                  <a:cubicBezTo>
                    <a:pt x="33200" y="53135"/>
                    <a:pt x="36058" y="52182"/>
                    <a:pt x="39487" y="50182"/>
                  </a:cubicBezTo>
                  <a:cubicBezTo>
                    <a:pt x="45107" y="46943"/>
                    <a:pt x="54156" y="42657"/>
                    <a:pt x="66538" y="37418"/>
                  </a:cubicBezTo>
                  <a:cubicBezTo>
                    <a:pt x="69872" y="35989"/>
                    <a:pt x="74063" y="32465"/>
                    <a:pt x="79016" y="26846"/>
                  </a:cubicBezTo>
                  <a:cubicBezTo>
                    <a:pt x="81302" y="24274"/>
                    <a:pt x="82445" y="20940"/>
                    <a:pt x="82445" y="16654"/>
                  </a:cubicBezTo>
                  <a:lnTo>
                    <a:pt x="82445" y="5700"/>
                  </a:lnTo>
                  <a:cubicBezTo>
                    <a:pt x="82254" y="1700"/>
                    <a:pt x="86826" y="-1158"/>
                    <a:pt x="90922" y="461"/>
                  </a:cubicBezTo>
                  <a:cubicBezTo>
                    <a:pt x="97970" y="3224"/>
                    <a:pt x="104447" y="6653"/>
                    <a:pt x="110353" y="10748"/>
                  </a:cubicBezTo>
                  <a:cubicBezTo>
                    <a:pt x="111782" y="11701"/>
                    <a:pt x="115306" y="13606"/>
                    <a:pt x="121212" y="16463"/>
                  </a:cubicBezTo>
                  <a:cubicBezTo>
                    <a:pt x="123688" y="17606"/>
                    <a:pt x="125021" y="19702"/>
                    <a:pt x="126927" y="20559"/>
                  </a:cubicBezTo>
                  <a:cubicBezTo>
                    <a:pt x="133499" y="23512"/>
                    <a:pt x="138547" y="26560"/>
                    <a:pt x="141976" y="29608"/>
                  </a:cubicBezTo>
                  <a:cubicBezTo>
                    <a:pt x="147024" y="34085"/>
                    <a:pt x="154073" y="40466"/>
                    <a:pt x="163121" y="48753"/>
                  </a:cubicBezTo>
                  <a:cubicBezTo>
                    <a:pt x="166169" y="51515"/>
                    <a:pt x="168551" y="54563"/>
                    <a:pt x="170361" y="57802"/>
                  </a:cubicBezTo>
                  <a:cubicBezTo>
                    <a:pt x="170837" y="58564"/>
                    <a:pt x="171504" y="59231"/>
                    <a:pt x="172265" y="59802"/>
                  </a:cubicBezTo>
                  <a:cubicBezTo>
                    <a:pt x="174170" y="60945"/>
                    <a:pt x="175790" y="62374"/>
                    <a:pt x="176933" y="64088"/>
                  </a:cubicBezTo>
                  <a:cubicBezTo>
                    <a:pt x="178838" y="66755"/>
                    <a:pt x="179886" y="68089"/>
                    <a:pt x="179981" y="68279"/>
                  </a:cubicBezTo>
                  <a:cubicBezTo>
                    <a:pt x="195792" y="87329"/>
                    <a:pt x="204841" y="98759"/>
                    <a:pt x="207222" y="102569"/>
                  </a:cubicBezTo>
                  <a:cubicBezTo>
                    <a:pt x="212270" y="110856"/>
                    <a:pt x="215890" y="116190"/>
                    <a:pt x="218081" y="118571"/>
                  </a:cubicBezTo>
                  <a:cubicBezTo>
                    <a:pt x="220462" y="121143"/>
                    <a:pt x="221891" y="123239"/>
                    <a:pt x="222653" y="124763"/>
                  </a:cubicBezTo>
                  <a:cubicBezTo>
                    <a:pt x="223986" y="127715"/>
                    <a:pt x="224843" y="130097"/>
                    <a:pt x="225320" y="132002"/>
                  </a:cubicBezTo>
                  <a:cubicBezTo>
                    <a:pt x="225891" y="134478"/>
                    <a:pt x="224082" y="136859"/>
                    <a:pt x="221414" y="137240"/>
                  </a:cubicBezTo>
                  <a:cubicBezTo>
                    <a:pt x="218938" y="137621"/>
                    <a:pt x="216652" y="137145"/>
                    <a:pt x="214652" y="135621"/>
                  </a:cubicBezTo>
                  <a:cubicBezTo>
                    <a:pt x="207032" y="130097"/>
                    <a:pt x="200650" y="130763"/>
                    <a:pt x="195697" y="137431"/>
                  </a:cubicBezTo>
                  <a:cubicBezTo>
                    <a:pt x="194173" y="139431"/>
                    <a:pt x="193220" y="140860"/>
                    <a:pt x="192839" y="141527"/>
                  </a:cubicBezTo>
                  <a:cubicBezTo>
                    <a:pt x="191982" y="143051"/>
                    <a:pt x="190554" y="143813"/>
                    <a:pt x="188649" y="143813"/>
                  </a:cubicBezTo>
                  <a:cubicBezTo>
                    <a:pt x="183314" y="143813"/>
                    <a:pt x="180933" y="145337"/>
                    <a:pt x="181505" y="148480"/>
                  </a:cubicBezTo>
                  <a:cubicBezTo>
                    <a:pt x="182838" y="155338"/>
                    <a:pt x="183695" y="160481"/>
                    <a:pt x="184267" y="164006"/>
                  </a:cubicBezTo>
                  <a:cubicBezTo>
                    <a:pt x="184553" y="165530"/>
                    <a:pt x="184077" y="165815"/>
                    <a:pt x="182934" y="164863"/>
                  </a:cubicBezTo>
                  <a:lnTo>
                    <a:pt x="170932" y="154481"/>
                  </a:lnTo>
                  <a:cubicBezTo>
                    <a:pt x="169884" y="153623"/>
                    <a:pt x="168837" y="153338"/>
                    <a:pt x="167693" y="153719"/>
                  </a:cubicBezTo>
                  <a:cubicBezTo>
                    <a:pt x="162074" y="155338"/>
                    <a:pt x="160074" y="158957"/>
                    <a:pt x="161693" y="164577"/>
                  </a:cubicBezTo>
                  <a:cubicBezTo>
                    <a:pt x="161979" y="165625"/>
                    <a:pt x="161121" y="166673"/>
                    <a:pt x="159978" y="166768"/>
                  </a:cubicBezTo>
                  <a:cubicBezTo>
                    <a:pt x="153215" y="167054"/>
                    <a:pt x="150453" y="164101"/>
                    <a:pt x="151501" y="158005"/>
                  </a:cubicBezTo>
                  <a:cubicBezTo>
                    <a:pt x="151882" y="156005"/>
                    <a:pt x="149120" y="154766"/>
                    <a:pt x="147501" y="156290"/>
                  </a:cubicBezTo>
                  <a:lnTo>
                    <a:pt x="146548" y="157243"/>
                  </a:lnTo>
                  <a:cubicBezTo>
                    <a:pt x="145881" y="157814"/>
                    <a:pt x="145119" y="158291"/>
                    <a:pt x="144167" y="158481"/>
                  </a:cubicBezTo>
                  <a:cubicBezTo>
                    <a:pt x="139976" y="159338"/>
                    <a:pt x="137880" y="161243"/>
                    <a:pt x="137690" y="164387"/>
                  </a:cubicBezTo>
                  <a:cubicBezTo>
                    <a:pt x="137499" y="168292"/>
                    <a:pt x="135880" y="168863"/>
                    <a:pt x="132737" y="166101"/>
                  </a:cubicBezTo>
                  <a:cubicBezTo>
                    <a:pt x="129403" y="163148"/>
                    <a:pt x="125403" y="162767"/>
                    <a:pt x="120545" y="164863"/>
                  </a:cubicBezTo>
                  <a:cubicBezTo>
                    <a:pt x="119687" y="165244"/>
                    <a:pt x="119116" y="166006"/>
                    <a:pt x="119116" y="166863"/>
                  </a:cubicBezTo>
                  <a:lnTo>
                    <a:pt x="119116" y="172006"/>
                  </a:lnTo>
                  <a:cubicBezTo>
                    <a:pt x="119116" y="174102"/>
                    <a:pt x="116639" y="175340"/>
                    <a:pt x="114639" y="174293"/>
                  </a:cubicBezTo>
                  <a:lnTo>
                    <a:pt x="103971" y="168673"/>
                  </a:lnTo>
                  <a:cubicBezTo>
                    <a:pt x="102733" y="168006"/>
                    <a:pt x="101209" y="167911"/>
                    <a:pt x="99875" y="168292"/>
                  </a:cubicBezTo>
                  <a:lnTo>
                    <a:pt x="77968" y="174864"/>
                  </a:lnTo>
                  <a:cubicBezTo>
                    <a:pt x="77111" y="175150"/>
                    <a:pt x="76158" y="175150"/>
                    <a:pt x="75206" y="174864"/>
                  </a:cubicBezTo>
                  <a:cubicBezTo>
                    <a:pt x="66443" y="172292"/>
                    <a:pt x="58251" y="173054"/>
                    <a:pt x="50822" y="177055"/>
                  </a:cubicBezTo>
                  <a:cubicBezTo>
                    <a:pt x="49964" y="177531"/>
                    <a:pt x="49107" y="177722"/>
                    <a:pt x="48059" y="177722"/>
                  </a:cubicBezTo>
                  <a:lnTo>
                    <a:pt x="38916" y="177722"/>
                  </a:lnTo>
                  <a:cubicBezTo>
                    <a:pt x="36534" y="177722"/>
                    <a:pt x="34820" y="179722"/>
                    <a:pt x="35296" y="181817"/>
                  </a:cubicBezTo>
                  <a:cubicBezTo>
                    <a:pt x="35772" y="183627"/>
                    <a:pt x="35963" y="184675"/>
                    <a:pt x="35868" y="184960"/>
                  </a:cubicBezTo>
                  <a:cubicBezTo>
                    <a:pt x="35296" y="190199"/>
                    <a:pt x="34058" y="190485"/>
                    <a:pt x="31867" y="185723"/>
                  </a:cubicBezTo>
                  <a:lnTo>
                    <a:pt x="29295" y="180008"/>
                  </a:lnTo>
                  <a:cubicBezTo>
                    <a:pt x="28819" y="178960"/>
                    <a:pt x="28057" y="178484"/>
                    <a:pt x="27009" y="178579"/>
                  </a:cubicBezTo>
                  <a:lnTo>
                    <a:pt x="15579" y="179531"/>
                  </a:lnTo>
                  <a:close/>
                </a:path>
              </a:pathLst>
            </a:custGeom>
            <a:solidFill>
              <a:srgbClr val="EF62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3" name="Freeform: Shape 16502">
              <a:extLst>
                <a:ext uri="{FF2B5EF4-FFF2-40B4-BE49-F238E27FC236}">
                  <a16:creationId xmlns:a16="http://schemas.microsoft.com/office/drawing/2014/main" id="{0F8D9FB9-C5B7-81A7-D7B7-14EDB25BCE2F}"/>
                </a:ext>
              </a:extLst>
            </p:cNvPr>
            <p:cNvSpPr/>
            <p:nvPr/>
          </p:nvSpPr>
          <p:spPr>
            <a:xfrm>
              <a:off x="1233487" y="4046742"/>
              <a:ext cx="14954" cy="4677"/>
            </a:xfrm>
            <a:custGeom>
              <a:avLst/>
              <a:gdLst>
                <a:gd name="connsiteX0" fmla="*/ 14954 w 14954"/>
                <a:gd name="connsiteY0" fmla="*/ 620 h 4677"/>
                <a:gd name="connsiteX1" fmla="*/ 0 w 14954"/>
                <a:gd name="connsiteY1" fmla="*/ 3669 h 4677"/>
                <a:gd name="connsiteX2" fmla="*/ 14954 w 14954"/>
                <a:gd name="connsiteY2" fmla="*/ 620 h 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" h="4677">
                  <a:moveTo>
                    <a:pt x="14954" y="620"/>
                  </a:moveTo>
                  <a:cubicBezTo>
                    <a:pt x="10478" y="4716"/>
                    <a:pt x="5525" y="5669"/>
                    <a:pt x="0" y="3669"/>
                  </a:cubicBezTo>
                  <a:cubicBezTo>
                    <a:pt x="4477" y="240"/>
                    <a:pt x="9430" y="-808"/>
                    <a:pt x="14954" y="620"/>
                  </a:cubicBezTo>
                  <a:close/>
                </a:path>
              </a:pathLst>
            </a:custGeom>
            <a:solidFill>
              <a:srgbClr val="F2952A"/>
            </a:solidFill>
            <a:ln w="2096" cap="flat">
              <a:solidFill>
                <a:srgbClr val="2E659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4" name="Freeform: Shape 16503">
              <a:extLst>
                <a:ext uri="{FF2B5EF4-FFF2-40B4-BE49-F238E27FC236}">
                  <a16:creationId xmlns:a16="http://schemas.microsoft.com/office/drawing/2014/main" id="{A4DE451B-BB99-DC13-549D-FD211C8B1813}"/>
                </a:ext>
              </a:extLst>
            </p:cNvPr>
            <p:cNvSpPr/>
            <p:nvPr/>
          </p:nvSpPr>
          <p:spPr>
            <a:xfrm>
              <a:off x="1129942" y="4131620"/>
              <a:ext cx="9818" cy="3943"/>
            </a:xfrm>
            <a:custGeom>
              <a:avLst/>
              <a:gdLst>
                <a:gd name="connsiteX0" fmla="*/ 7818 w 9818"/>
                <a:gd name="connsiteY0" fmla="*/ 1086 h 3943"/>
                <a:gd name="connsiteX1" fmla="*/ 9819 w 9818"/>
                <a:gd name="connsiteY1" fmla="*/ 3944 h 3943"/>
                <a:gd name="connsiteX2" fmla="*/ 8 w 9818"/>
                <a:gd name="connsiteY2" fmla="*/ 610 h 3943"/>
                <a:gd name="connsiteX3" fmla="*/ 7723 w 9818"/>
                <a:gd name="connsiteY3" fmla="*/ 991 h 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18" h="3943">
                  <a:moveTo>
                    <a:pt x="7818" y="1086"/>
                  </a:moveTo>
                  <a:cubicBezTo>
                    <a:pt x="7247" y="2705"/>
                    <a:pt x="7914" y="3658"/>
                    <a:pt x="9819" y="3944"/>
                  </a:cubicBezTo>
                  <a:cubicBezTo>
                    <a:pt x="3056" y="3944"/>
                    <a:pt x="-183" y="2991"/>
                    <a:pt x="8" y="610"/>
                  </a:cubicBezTo>
                  <a:cubicBezTo>
                    <a:pt x="1627" y="-343"/>
                    <a:pt x="4199" y="-152"/>
                    <a:pt x="7723" y="991"/>
                  </a:cubicBez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5" name="Freeform: Shape 16504">
              <a:extLst>
                <a:ext uri="{FF2B5EF4-FFF2-40B4-BE49-F238E27FC236}">
                  <a16:creationId xmlns:a16="http://schemas.microsoft.com/office/drawing/2014/main" id="{94219FAE-ADB3-0450-C2DD-141BE5AFE336}"/>
                </a:ext>
              </a:extLst>
            </p:cNvPr>
            <p:cNvSpPr/>
            <p:nvPr/>
          </p:nvSpPr>
          <p:spPr>
            <a:xfrm>
              <a:off x="744747" y="4136993"/>
              <a:ext cx="112501" cy="121634"/>
            </a:xfrm>
            <a:custGeom>
              <a:avLst/>
              <a:gdLst>
                <a:gd name="connsiteX0" fmla="*/ 48398 w 112501"/>
                <a:gd name="connsiteY0" fmla="*/ 857 h 121634"/>
                <a:gd name="connsiteX1" fmla="*/ 58590 w 112501"/>
                <a:gd name="connsiteY1" fmla="*/ 15621 h 121634"/>
                <a:gd name="connsiteX2" fmla="*/ 56209 w 112501"/>
                <a:gd name="connsiteY2" fmla="*/ 24003 h 121634"/>
                <a:gd name="connsiteX3" fmla="*/ 56780 w 112501"/>
                <a:gd name="connsiteY3" fmla="*/ 26479 h 121634"/>
                <a:gd name="connsiteX4" fmla="*/ 72687 w 112501"/>
                <a:gd name="connsiteY4" fmla="*/ 41243 h 121634"/>
                <a:gd name="connsiteX5" fmla="*/ 95261 w 112501"/>
                <a:gd name="connsiteY5" fmla="*/ 50673 h 121634"/>
                <a:gd name="connsiteX6" fmla="*/ 98976 w 112501"/>
                <a:gd name="connsiteY6" fmla="*/ 61913 h 121634"/>
                <a:gd name="connsiteX7" fmla="*/ 99452 w 112501"/>
                <a:gd name="connsiteY7" fmla="*/ 64199 h 121634"/>
                <a:gd name="connsiteX8" fmla="*/ 112502 w 112501"/>
                <a:gd name="connsiteY8" fmla="*/ 77533 h 121634"/>
                <a:gd name="connsiteX9" fmla="*/ 74592 w 112501"/>
                <a:gd name="connsiteY9" fmla="*/ 117062 h 121634"/>
                <a:gd name="connsiteX10" fmla="*/ 72497 w 112501"/>
                <a:gd name="connsiteY10" fmla="*/ 120967 h 121634"/>
                <a:gd name="connsiteX11" fmla="*/ 69734 w 112501"/>
                <a:gd name="connsiteY11" fmla="*/ 121634 h 121634"/>
                <a:gd name="connsiteX12" fmla="*/ 68210 w 112501"/>
                <a:gd name="connsiteY12" fmla="*/ 120205 h 121634"/>
                <a:gd name="connsiteX13" fmla="*/ 13442 w 112501"/>
                <a:gd name="connsiteY13" fmla="*/ 90583 h 121634"/>
                <a:gd name="connsiteX14" fmla="*/ 202 w 112501"/>
                <a:gd name="connsiteY14" fmla="*/ 70009 h 121634"/>
                <a:gd name="connsiteX15" fmla="*/ 392 w 112501"/>
                <a:gd name="connsiteY15" fmla="*/ 53054 h 121634"/>
                <a:gd name="connsiteX16" fmla="*/ 1726 w 112501"/>
                <a:gd name="connsiteY16" fmla="*/ 50673 h 121634"/>
                <a:gd name="connsiteX17" fmla="*/ 8012 w 112501"/>
                <a:gd name="connsiteY17" fmla="*/ 46196 h 121634"/>
                <a:gd name="connsiteX18" fmla="*/ 8012 w 112501"/>
                <a:gd name="connsiteY18" fmla="*/ 44482 h 121634"/>
                <a:gd name="connsiteX19" fmla="*/ 3155 w 112501"/>
                <a:gd name="connsiteY19" fmla="*/ 44387 h 121634"/>
                <a:gd name="connsiteX20" fmla="*/ 488 w 112501"/>
                <a:gd name="connsiteY20" fmla="*/ 42100 h 121634"/>
                <a:gd name="connsiteX21" fmla="*/ 2964 w 112501"/>
                <a:gd name="connsiteY21" fmla="*/ 36100 h 121634"/>
                <a:gd name="connsiteX22" fmla="*/ 5345 w 112501"/>
                <a:gd name="connsiteY22" fmla="*/ 29337 h 121634"/>
                <a:gd name="connsiteX23" fmla="*/ 9536 w 112501"/>
                <a:gd name="connsiteY23" fmla="*/ 23622 h 121634"/>
                <a:gd name="connsiteX24" fmla="*/ 43731 w 112501"/>
                <a:gd name="connsiteY24" fmla="*/ 667 h 121634"/>
                <a:gd name="connsiteX25" fmla="*/ 45922 w 112501"/>
                <a:gd name="connsiteY25" fmla="*/ 0 h 121634"/>
                <a:gd name="connsiteX26" fmla="*/ 48398 w 112501"/>
                <a:gd name="connsiteY26" fmla="*/ 857 h 121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2501" h="121634">
                  <a:moveTo>
                    <a:pt x="48398" y="857"/>
                  </a:moveTo>
                  <a:cubicBezTo>
                    <a:pt x="54209" y="5239"/>
                    <a:pt x="60686" y="9239"/>
                    <a:pt x="58590" y="15621"/>
                  </a:cubicBezTo>
                  <a:cubicBezTo>
                    <a:pt x="57638" y="18383"/>
                    <a:pt x="56876" y="21146"/>
                    <a:pt x="56209" y="24003"/>
                  </a:cubicBezTo>
                  <a:cubicBezTo>
                    <a:pt x="56018" y="24860"/>
                    <a:pt x="56209" y="25717"/>
                    <a:pt x="56780" y="26479"/>
                  </a:cubicBezTo>
                  <a:cubicBezTo>
                    <a:pt x="60876" y="31909"/>
                    <a:pt x="66210" y="36862"/>
                    <a:pt x="72687" y="41243"/>
                  </a:cubicBezTo>
                  <a:cubicBezTo>
                    <a:pt x="79069" y="45529"/>
                    <a:pt x="88022" y="46006"/>
                    <a:pt x="95261" y="50673"/>
                  </a:cubicBezTo>
                  <a:cubicBezTo>
                    <a:pt x="99929" y="53626"/>
                    <a:pt x="101262" y="57436"/>
                    <a:pt x="98976" y="61913"/>
                  </a:cubicBezTo>
                  <a:cubicBezTo>
                    <a:pt x="98595" y="62675"/>
                    <a:pt x="98786" y="63627"/>
                    <a:pt x="99452" y="64199"/>
                  </a:cubicBezTo>
                  <a:cubicBezTo>
                    <a:pt x="103358" y="68294"/>
                    <a:pt x="111644" y="69056"/>
                    <a:pt x="112502" y="77533"/>
                  </a:cubicBezTo>
                  <a:cubicBezTo>
                    <a:pt x="102310" y="92678"/>
                    <a:pt x="89737" y="105918"/>
                    <a:pt x="74592" y="117062"/>
                  </a:cubicBezTo>
                  <a:cubicBezTo>
                    <a:pt x="72497" y="117062"/>
                    <a:pt x="71830" y="118491"/>
                    <a:pt x="72497" y="120967"/>
                  </a:cubicBezTo>
                  <a:lnTo>
                    <a:pt x="69734" y="121634"/>
                  </a:lnTo>
                  <a:cubicBezTo>
                    <a:pt x="69353" y="120872"/>
                    <a:pt x="68782" y="120396"/>
                    <a:pt x="68210" y="120205"/>
                  </a:cubicBezTo>
                  <a:cubicBezTo>
                    <a:pt x="49065" y="111728"/>
                    <a:pt x="30777" y="101822"/>
                    <a:pt x="13442" y="90583"/>
                  </a:cubicBezTo>
                  <a:cubicBezTo>
                    <a:pt x="4298" y="84677"/>
                    <a:pt x="392" y="79724"/>
                    <a:pt x="202" y="70009"/>
                  </a:cubicBezTo>
                  <a:cubicBezTo>
                    <a:pt x="202" y="67246"/>
                    <a:pt x="202" y="61531"/>
                    <a:pt x="392" y="53054"/>
                  </a:cubicBezTo>
                  <a:cubicBezTo>
                    <a:pt x="392" y="52102"/>
                    <a:pt x="869" y="51245"/>
                    <a:pt x="1726" y="50673"/>
                  </a:cubicBezTo>
                  <a:lnTo>
                    <a:pt x="8012" y="46196"/>
                  </a:lnTo>
                  <a:cubicBezTo>
                    <a:pt x="8679" y="45720"/>
                    <a:pt x="8679" y="44863"/>
                    <a:pt x="8012" y="44482"/>
                  </a:cubicBezTo>
                  <a:cubicBezTo>
                    <a:pt x="6679" y="43625"/>
                    <a:pt x="5060" y="43625"/>
                    <a:pt x="3155" y="44387"/>
                  </a:cubicBezTo>
                  <a:cubicBezTo>
                    <a:pt x="202" y="45529"/>
                    <a:pt x="-655" y="44767"/>
                    <a:pt x="488" y="42100"/>
                  </a:cubicBezTo>
                  <a:lnTo>
                    <a:pt x="2964" y="36100"/>
                  </a:lnTo>
                  <a:cubicBezTo>
                    <a:pt x="3726" y="33814"/>
                    <a:pt x="4488" y="31528"/>
                    <a:pt x="5345" y="29337"/>
                  </a:cubicBezTo>
                  <a:cubicBezTo>
                    <a:pt x="6107" y="27051"/>
                    <a:pt x="7536" y="25146"/>
                    <a:pt x="9536" y="23622"/>
                  </a:cubicBezTo>
                  <a:cubicBezTo>
                    <a:pt x="20395" y="15240"/>
                    <a:pt x="31730" y="7620"/>
                    <a:pt x="43731" y="667"/>
                  </a:cubicBezTo>
                  <a:cubicBezTo>
                    <a:pt x="44493" y="191"/>
                    <a:pt x="45255" y="0"/>
                    <a:pt x="45922" y="0"/>
                  </a:cubicBezTo>
                  <a:cubicBezTo>
                    <a:pt x="46779" y="0"/>
                    <a:pt x="47636" y="286"/>
                    <a:pt x="48398" y="857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6" name="Freeform: Shape 16505">
              <a:extLst>
                <a:ext uri="{FF2B5EF4-FFF2-40B4-BE49-F238E27FC236}">
                  <a16:creationId xmlns:a16="http://schemas.microsoft.com/office/drawing/2014/main" id="{D6C0D28C-57DA-6A4E-2C32-2C71611FC8E9}"/>
                </a:ext>
              </a:extLst>
            </p:cNvPr>
            <p:cNvSpPr/>
            <p:nvPr/>
          </p:nvSpPr>
          <p:spPr>
            <a:xfrm>
              <a:off x="330863" y="4275771"/>
              <a:ext cx="122049" cy="10682"/>
            </a:xfrm>
            <a:custGeom>
              <a:avLst/>
              <a:gdLst>
                <a:gd name="connsiteX0" fmla="*/ 121954 w 122049"/>
                <a:gd name="connsiteY0" fmla="*/ 1620 h 10682"/>
                <a:gd name="connsiteX1" fmla="*/ 98904 w 122049"/>
                <a:gd name="connsiteY1" fmla="*/ 5526 h 10682"/>
                <a:gd name="connsiteX2" fmla="*/ 69948 w 122049"/>
                <a:gd name="connsiteY2" fmla="*/ 9812 h 10682"/>
                <a:gd name="connsiteX3" fmla="*/ 57565 w 122049"/>
                <a:gd name="connsiteY3" fmla="*/ 10288 h 10682"/>
                <a:gd name="connsiteX4" fmla="*/ 12131 w 122049"/>
                <a:gd name="connsiteY4" fmla="*/ 8478 h 10682"/>
                <a:gd name="connsiteX5" fmla="*/ 34 w 122049"/>
                <a:gd name="connsiteY5" fmla="*/ 5430 h 10682"/>
                <a:gd name="connsiteX6" fmla="*/ 415 w 122049"/>
                <a:gd name="connsiteY6" fmla="*/ 2097 h 10682"/>
                <a:gd name="connsiteX7" fmla="*/ 50517 w 122049"/>
                <a:gd name="connsiteY7" fmla="*/ 3906 h 10682"/>
                <a:gd name="connsiteX8" fmla="*/ 74234 w 122049"/>
                <a:gd name="connsiteY8" fmla="*/ 4573 h 10682"/>
                <a:gd name="connsiteX9" fmla="*/ 97951 w 122049"/>
                <a:gd name="connsiteY9" fmla="*/ 2859 h 10682"/>
                <a:gd name="connsiteX10" fmla="*/ 109667 w 122049"/>
                <a:gd name="connsiteY10" fmla="*/ 477 h 10682"/>
                <a:gd name="connsiteX11" fmla="*/ 122050 w 122049"/>
                <a:gd name="connsiteY11" fmla="*/ 1430 h 1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2049" h="10682">
                  <a:moveTo>
                    <a:pt x="121954" y="1620"/>
                  </a:moveTo>
                  <a:lnTo>
                    <a:pt x="98904" y="5526"/>
                  </a:lnTo>
                  <a:cubicBezTo>
                    <a:pt x="88998" y="6192"/>
                    <a:pt x="79378" y="7621"/>
                    <a:pt x="69948" y="9812"/>
                  </a:cubicBezTo>
                  <a:cubicBezTo>
                    <a:pt x="65852" y="10764"/>
                    <a:pt x="61661" y="10955"/>
                    <a:pt x="57565" y="10288"/>
                  </a:cubicBezTo>
                  <a:cubicBezTo>
                    <a:pt x="42516" y="8002"/>
                    <a:pt x="27371" y="7335"/>
                    <a:pt x="12131" y="8478"/>
                  </a:cubicBezTo>
                  <a:cubicBezTo>
                    <a:pt x="8512" y="8764"/>
                    <a:pt x="4416" y="7716"/>
                    <a:pt x="34" y="5430"/>
                  </a:cubicBezTo>
                  <a:cubicBezTo>
                    <a:pt x="-61" y="4478"/>
                    <a:pt x="34" y="3335"/>
                    <a:pt x="415" y="2097"/>
                  </a:cubicBezTo>
                  <a:cubicBezTo>
                    <a:pt x="17179" y="1811"/>
                    <a:pt x="33848" y="2478"/>
                    <a:pt x="50517" y="3906"/>
                  </a:cubicBezTo>
                  <a:cubicBezTo>
                    <a:pt x="59661" y="4668"/>
                    <a:pt x="67567" y="4954"/>
                    <a:pt x="74234" y="4573"/>
                  </a:cubicBezTo>
                  <a:cubicBezTo>
                    <a:pt x="82140" y="4192"/>
                    <a:pt x="90046" y="3621"/>
                    <a:pt x="97951" y="2859"/>
                  </a:cubicBezTo>
                  <a:cubicBezTo>
                    <a:pt x="98142" y="2859"/>
                    <a:pt x="101952" y="2097"/>
                    <a:pt x="109667" y="477"/>
                  </a:cubicBezTo>
                  <a:cubicBezTo>
                    <a:pt x="114049" y="-380"/>
                    <a:pt x="118144" y="-94"/>
                    <a:pt x="122050" y="1430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7" name="Freeform: Shape 16506">
              <a:extLst>
                <a:ext uri="{FF2B5EF4-FFF2-40B4-BE49-F238E27FC236}">
                  <a16:creationId xmlns:a16="http://schemas.microsoft.com/office/drawing/2014/main" id="{3A6CA78E-73C6-2273-7169-1FBAE918E648}"/>
                </a:ext>
              </a:extLst>
            </p:cNvPr>
            <p:cNvSpPr/>
            <p:nvPr/>
          </p:nvSpPr>
          <p:spPr>
            <a:xfrm>
              <a:off x="1154382" y="4298332"/>
              <a:ext cx="12825" cy="4596"/>
            </a:xfrm>
            <a:custGeom>
              <a:avLst/>
              <a:gdLst>
                <a:gd name="connsiteX0" fmla="*/ 12810 w 12825"/>
                <a:gd name="connsiteY0" fmla="*/ 3634 h 4596"/>
                <a:gd name="connsiteX1" fmla="*/ 1380 w 12825"/>
                <a:gd name="connsiteY1" fmla="*/ 3253 h 4596"/>
                <a:gd name="connsiteX2" fmla="*/ 47 w 12825"/>
                <a:gd name="connsiteY2" fmla="*/ 1348 h 4596"/>
                <a:gd name="connsiteX3" fmla="*/ 2047 w 12825"/>
                <a:gd name="connsiteY3" fmla="*/ 14 h 4596"/>
                <a:gd name="connsiteX4" fmla="*/ 12810 w 12825"/>
                <a:gd name="connsiteY4" fmla="*/ 3634 h 4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25" h="4596">
                  <a:moveTo>
                    <a:pt x="12810" y="3634"/>
                  </a:moveTo>
                  <a:cubicBezTo>
                    <a:pt x="12525" y="5062"/>
                    <a:pt x="8715" y="4872"/>
                    <a:pt x="1380" y="3253"/>
                  </a:cubicBezTo>
                  <a:cubicBezTo>
                    <a:pt x="237" y="2967"/>
                    <a:pt x="-144" y="2395"/>
                    <a:pt x="47" y="1348"/>
                  </a:cubicBezTo>
                  <a:cubicBezTo>
                    <a:pt x="333" y="300"/>
                    <a:pt x="904" y="-81"/>
                    <a:pt x="2047" y="14"/>
                  </a:cubicBezTo>
                  <a:cubicBezTo>
                    <a:pt x="9477" y="1062"/>
                    <a:pt x="13096" y="2205"/>
                    <a:pt x="12810" y="3634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8" name="Freeform: Shape 16507">
              <a:extLst>
                <a:ext uri="{FF2B5EF4-FFF2-40B4-BE49-F238E27FC236}">
                  <a16:creationId xmlns:a16="http://schemas.microsoft.com/office/drawing/2014/main" id="{7748AD75-2754-15E4-AE1E-BE63AAC38D7F}"/>
                </a:ext>
              </a:extLst>
            </p:cNvPr>
            <p:cNvSpPr/>
            <p:nvPr/>
          </p:nvSpPr>
          <p:spPr>
            <a:xfrm>
              <a:off x="1272184" y="4308801"/>
              <a:ext cx="6995" cy="4616"/>
            </a:xfrm>
            <a:custGeom>
              <a:avLst/>
              <a:gdLst>
                <a:gd name="connsiteX0" fmla="*/ 6927 w 6995"/>
                <a:gd name="connsiteY0" fmla="*/ 3166 h 4616"/>
                <a:gd name="connsiteX1" fmla="*/ 2831 w 6995"/>
                <a:gd name="connsiteY1" fmla="*/ 4499 h 4616"/>
                <a:gd name="connsiteX2" fmla="*/ 69 w 6995"/>
                <a:gd name="connsiteY2" fmla="*/ 1451 h 4616"/>
                <a:gd name="connsiteX3" fmla="*/ 4165 w 6995"/>
                <a:gd name="connsiteY3" fmla="*/ 118 h 4616"/>
                <a:gd name="connsiteX4" fmla="*/ 6927 w 6995"/>
                <a:gd name="connsiteY4" fmla="*/ 3166 h 4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5" h="4616">
                  <a:moveTo>
                    <a:pt x="6927" y="3166"/>
                  </a:moveTo>
                  <a:cubicBezTo>
                    <a:pt x="6546" y="4309"/>
                    <a:pt x="4736" y="4880"/>
                    <a:pt x="2831" y="4499"/>
                  </a:cubicBezTo>
                  <a:cubicBezTo>
                    <a:pt x="926" y="4023"/>
                    <a:pt x="-312" y="2689"/>
                    <a:pt x="69" y="1451"/>
                  </a:cubicBezTo>
                  <a:cubicBezTo>
                    <a:pt x="450" y="308"/>
                    <a:pt x="2260" y="-263"/>
                    <a:pt x="4165" y="118"/>
                  </a:cubicBezTo>
                  <a:cubicBezTo>
                    <a:pt x="6070" y="594"/>
                    <a:pt x="7308" y="1927"/>
                    <a:pt x="6927" y="3166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09" name="Freeform: Shape 16508">
              <a:extLst>
                <a:ext uri="{FF2B5EF4-FFF2-40B4-BE49-F238E27FC236}">
                  <a16:creationId xmlns:a16="http://schemas.microsoft.com/office/drawing/2014/main" id="{CC0B99C2-E870-9F5C-C9DB-1D700C8B7B81}"/>
                </a:ext>
              </a:extLst>
            </p:cNvPr>
            <p:cNvSpPr/>
            <p:nvPr/>
          </p:nvSpPr>
          <p:spPr>
            <a:xfrm>
              <a:off x="1019916" y="4318327"/>
              <a:ext cx="4925" cy="3415"/>
            </a:xfrm>
            <a:custGeom>
              <a:avLst/>
              <a:gdLst>
                <a:gd name="connsiteX0" fmla="*/ 401 w 4925"/>
                <a:gd name="connsiteY0" fmla="*/ 688 h 3415"/>
                <a:gd name="connsiteX1" fmla="*/ 4211 w 4925"/>
                <a:gd name="connsiteY1" fmla="*/ 974 h 3415"/>
                <a:gd name="connsiteX2" fmla="*/ 4211 w 4925"/>
                <a:gd name="connsiteY2" fmla="*/ 2974 h 3415"/>
                <a:gd name="connsiteX3" fmla="*/ 1068 w 4925"/>
                <a:gd name="connsiteY3" fmla="*/ 3070 h 3415"/>
                <a:gd name="connsiteX4" fmla="*/ 401 w 4925"/>
                <a:gd name="connsiteY4" fmla="*/ 688 h 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25" h="3415">
                  <a:moveTo>
                    <a:pt x="401" y="688"/>
                  </a:moveTo>
                  <a:cubicBezTo>
                    <a:pt x="1353" y="-359"/>
                    <a:pt x="2592" y="-169"/>
                    <a:pt x="4211" y="974"/>
                  </a:cubicBezTo>
                  <a:cubicBezTo>
                    <a:pt x="5163" y="1641"/>
                    <a:pt x="5163" y="2308"/>
                    <a:pt x="4211" y="2974"/>
                  </a:cubicBezTo>
                  <a:cubicBezTo>
                    <a:pt x="3354" y="3546"/>
                    <a:pt x="2306" y="3546"/>
                    <a:pt x="1068" y="3070"/>
                  </a:cubicBezTo>
                  <a:cubicBezTo>
                    <a:pt x="20" y="2688"/>
                    <a:pt x="-361" y="1450"/>
                    <a:pt x="401" y="688"/>
                  </a:cubicBezTo>
                  <a:close/>
                </a:path>
              </a:pathLst>
            </a:custGeom>
            <a:solidFill>
              <a:srgbClr val="9538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0" name="Freeform: Shape 16509">
              <a:extLst>
                <a:ext uri="{FF2B5EF4-FFF2-40B4-BE49-F238E27FC236}">
                  <a16:creationId xmlns:a16="http://schemas.microsoft.com/office/drawing/2014/main" id="{394858C5-A182-33DE-4FC5-4BFF08F7F299}"/>
                </a:ext>
              </a:extLst>
            </p:cNvPr>
            <p:cNvSpPr/>
            <p:nvPr/>
          </p:nvSpPr>
          <p:spPr>
            <a:xfrm>
              <a:off x="1105458" y="4360720"/>
              <a:ext cx="53173" cy="9458"/>
            </a:xfrm>
            <a:custGeom>
              <a:avLst/>
              <a:gdLst>
                <a:gd name="connsiteX0" fmla="*/ 53066 w 53173"/>
                <a:gd name="connsiteY0" fmla="*/ 8587 h 9458"/>
                <a:gd name="connsiteX1" fmla="*/ 51828 w 53173"/>
                <a:gd name="connsiteY1" fmla="*/ 9444 h 9458"/>
                <a:gd name="connsiteX2" fmla="*/ 965 w 53173"/>
                <a:gd name="connsiteY2" fmla="*/ 2682 h 9458"/>
                <a:gd name="connsiteX3" fmla="*/ 12 w 53173"/>
                <a:gd name="connsiteY3" fmla="*/ 1539 h 9458"/>
                <a:gd name="connsiteX4" fmla="*/ 12 w 53173"/>
                <a:gd name="connsiteY4" fmla="*/ 872 h 9458"/>
                <a:gd name="connsiteX5" fmla="*/ 1346 w 53173"/>
                <a:gd name="connsiteY5" fmla="*/ 15 h 9458"/>
                <a:gd name="connsiteX6" fmla="*/ 52209 w 53173"/>
                <a:gd name="connsiteY6" fmla="*/ 6777 h 9458"/>
                <a:gd name="connsiteX7" fmla="*/ 53162 w 53173"/>
                <a:gd name="connsiteY7" fmla="*/ 7920 h 9458"/>
                <a:gd name="connsiteX8" fmla="*/ 53162 w 53173"/>
                <a:gd name="connsiteY8" fmla="*/ 8587 h 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173" h="9458">
                  <a:moveTo>
                    <a:pt x="53066" y="8587"/>
                  </a:moveTo>
                  <a:cubicBezTo>
                    <a:pt x="53066" y="9159"/>
                    <a:pt x="52400" y="9540"/>
                    <a:pt x="51828" y="9444"/>
                  </a:cubicBezTo>
                  <a:lnTo>
                    <a:pt x="965" y="2682"/>
                  </a:lnTo>
                  <a:cubicBezTo>
                    <a:pt x="393" y="2682"/>
                    <a:pt x="-83" y="2110"/>
                    <a:pt x="12" y="1539"/>
                  </a:cubicBezTo>
                  <a:lnTo>
                    <a:pt x="12" y="872"/>
                  </a:lnTo>
                  <a:cubicBezTo>
                    <a:pt x="203" y="300"/>
                    <a:pt x="774" y="-81"/>
                    <a:pt x="1346" y="15"/>
                  </a:cubicBezTo>
                  <a:lnTo>
                    <a:pt x="52209" y="6777"/>
                  </a:lnTo>
                  <a:cubicBezTo>
                    <a:pt x="52781" y="6777"/>
                    <a:pt x="53257" y="7349"/>
                    <a:pt x="53162" y="7920"/>
                  </a:cubicBezTo>
                  <a:lnTo>
                    <a:pt x="53162" y="8587"/>
                  </a:ln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1" name="Freeform: Shape 16510">
              <a:extLst>
                <a:ext uri="{FF2B5EF4-FFF2-40B4-BE49-F238E27FC236}">
                  <a16:creationId xmlns:a16="http://schemas.microsoft.com/office/drawing/2014/main" id="{C38AC79A-92D2-E6F7-30DE-3704716AB4BF}"/>
                </a:ext>
              </a:extLst>
            </p:cNvPr>
            <p:cNvSpPr/>
            <p:nvPr/>
          </p:nvSpPr>
          <p:spPr>
            <a:xfrm>
              <a:off x="1283180" y="4384680"/>
              <a:ext cx="9960" cy="4878"/>
            </a:xfrm>
            <a:custGeom>
              <a:avLst/>
              <a:gdLst>
                <a:gd name="connsiteX0" fmla="*/ 9933 w 9960"/>
                <a:gd name="connsiteY0" fmla="*/ 3202 h 4878"/>
                <a:gd name="connsiteX1" fmla="*/ 4504 w 9960"/>
                <a:gd name="connsiteY1" fmla="*/ 4725 h 4878"/>
                <a:gd name="connsiteX2" fmla="*/ 27 w 9960"/>
                <a:gd name="connsiteY2" fmla="*/ 1678 h 4878"/>
                <a:gd name="connsiteX3" fmla="*/ 5456 w 9960"/>
                <a:gd name="connsiteY3" fmla="*/ 154 h 4878"/>
                <a:gd name="connsiteX4" fmla="*/ 9933 w 9960"/>
                <a:gd name="connsiteY4" fmla="*/ 3202 h 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60" h="4878">
                  <a:moveTo>
                    <a:pt x="9933" y="3202"/>
                  </a:moveTo>
                  <a:cubicBezTo>
                    <a:pt x="9647" y="4535"/>
                    <a:pt x="7266" y="5202"/>
                    <a:pt x="4504" y="4725"/>
                  </a:cubicBezTo>
                  <a:cubicBezTo>
                    <a:pt x="1742" y="4345"/>
                    <a:pt x="-259" y="2916"/>
                    <a:pt x="27" y="1678"/>
                  </a:cubicBezTo>
                  <a:cubicBezTo>
                    <a:pt x="313" y="344"/>
                    <a:pt x="2694" y="-323"/>
                    <a:pt x="5456" y="154"/>
                  </a:cubicBezTo>
                  <a:cubicBezTo>
                    <a:pt x="8219" y="535"/>
                    <a:pt x="10219" y="1963"/>
                    <a:pt x="9933" y="3202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2" name="Freeform: Shape 16511">
              <a:extLst>
                <a:ext uri="{FF2B5EF4-FFF2-40B4-BE49-F238E27FC236}">
                  <a16:creationId xmlns:a16="http://schemas.microsoft.com/office/drawing/2014/main" id="{B1C8FF18-E0B1-7043-D5D7-4A30FAAA683B}"/>
                </a:ext>
              </a:extLst>
            </p:cNvPr>
            <p:cNvSpPr/>
            <p:nvPr/>
          </p:nvSpPr>
          <p:spPr>
            <a:xfrm>
              <a:off x="1041272" y="4446491"/>
              <a:ext cx="181165" cy="18760"/>
            </a:xfrm>
            <a:custGeom>
              <a:avLst/>
              <a:gdLst>
                <a:gd name="connsiteX0" fmla="*/ 40291 w 181165"/>
                <a:gd name="connsiteY0" fmla="*/ 2637 h 18760"/>
                <a:gd name="connsiteX1" fmla="*/ 56198 w 181165"/>
                <a:gd name="connsiteY1" fmla="*/ 4161 h 18760"/>
                <a:gd name="connsiteX2" fmla="*/ 180499 w 181165"/>
                <a:gd name="connsiteY2" fmla="*/ 17019 h 18760"/>
                <a:gd name="connsiteX3" fmla="*/ 181165 w 181165"/>
                <a:gd name="connsiteY3" fmla="*/ 17781 h 18760"/>
                <a:gd name="connsiteX4" fmla="*/ 181165 w 181165"/>
                <a:gd name="connsiteY4" fmla="*/ 18638 h 18760"/>
                <a:gd name="connsiteX5" fmla="*/ 180880 w 181165"/>
                <a:gd name="connsiteY5" fmla="*/ 18734 h 18760"/>
                <a:gd name="connsiteX6" fmla="*/ 72485 w 181165"/>
                <a:gd name="connsiteY6" fmla="*/ 7875 h 18760"/>
                <a:gd name="connsiteX7" fmla="*/ 667 w 181165"/>
                <a:gd name="connsiteY7" fmla="*/ 1970 h 18760"/>
                <a:gd name="connsiteX8" fmla="*/ 0 w 181165"/>
                <a:gd name="connsiteY8" fmla="*/ 1303 h 18760"/>
                <a:gd name="connsiteX9" fmla="*/ 0 w 181165"/>
                <a:gd name="connsiteY9" fmla="*/ 446 h 18760"/>
                <a:gd name="connsiteX10" fmla="*/ 476 w 181165"/>
                <a:gd name="connsiteY10" fmla="*/ 65 h 18760"/>
                <a:gd name="connsiteX11" fmla="*/ 28385 w 181165"/>
                <a:gd name="connsiteY11" fmla="*/ 1970 h 18760"/>
                <a:gd name="connsiteX12" fmla="*/ 40291 w 181165"/>
                <a:gd name="connsiteY12" fmla="*/ 2732 h 1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165" h="18760">
                  <a:moveTo>
                    <a:pt x="40291" y="2637"/>
                  </a:moveTo>
                  <a:cubicBezTo>
                    <a:pt x="45815" y="2446"/>
                    <a:pt x="50197" y="3779"/>
                    <a:pt x="56198" y="4161"/>
                  </a:cubicBezTo>
                  <a:cubicBezTo>
                    <a:pt x="97917" y="6732"/>
                    <a:pt x="139351" y="11019"/>
                    <a:pt x="180499" y="17019"/>
                  </a:cubicBezTo>
                  <a:cubicBezTo>
                    <a:pt x="180975" y="17019"/>
                    <a:pt x="181165" y="17305"/>
                    <a:pt x="181165" y="17781"/>
                  </a:cubicBezTo>
                  <a:lnTo>
                    <a:pt x="181165" y="18638"/>
                  </a:lnTo>
                  <a:cubicBezTo>
                    <a:pt x="181165" y="18638"/>
                    <a:pt x="180975" y="18829"/>
                    <a:pt x="180880" y="18734"/>
                  </a:cubicBezTo>
                  <a:cubicBezTo>
                    <a:pt x="139922" y="13114"/>
                    <a:pt x="103823" y="9495"/>
                    <a:pt x="72485" y="7875"/>
                  </a:cubicBezTo>
                  <a:cubicBezTo>
                    <a:pt x="41910" y="6256"/>
                    <a:pt x="18002" y="4256"/>
                    <a:pt x="667" y="1970"/>
                  </a:cubicBezTo>
                  <a:cubicBezTo>
                    <a:pt x="190" y="1970"/>
                    <a:pt x="0" y="1684"/>
                    <a:pt x="0" y="1303"/>
                  </a:cubicBezTo>
                  <a:lnTo>
                    <a:pt x="0" y="446"/>
                  </a:lnTo>
                  <a:cubicBezTo>
                    <a:pt x="0" y="446"/>
                    <a:pt x="190" y="65"/>
                    <a:pt x="476" y="65"/>
                  </a:cubicBezTo>
                  <a:cubicBezTo>
                    <a:pt x="9811" y="-221"/>
                    <a:pt x="19145" y="446"/>
                    <a:pt x="28385" y="1970"/>
                  </a:cubicBezTo>
                  <a:cubicBezTo>
                    <a:pt x="32099" y="2637"/>
                    <a:pt x="36100" y="2827"/>
                    <a:pt x="40291" y="2732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3" name="Freeform: Shape 16512">
              <a:extLst>
                <a:ext uri="{FF2B5EF4-FFF2-40B4-BE49-F238E27FC236}">
                  <a16:creationId xmlns:a16="http://schemas.microsoft.com/office/drawing/2014/main" id="{90BEB0D2-6D98-8F7D-CF4E-E395525AE1FE}"/>
                </a:ext>
              </a:extLst>
            </p:cNvPr>
            <p:cNvSpPr/>
            <p:nvPr/>
          </p:nvSpPr>
          <p:spPr>
            <a:xfrm>
              <a:off x="1226331" y="4463876"/>
              <a:ext cx="76510" cy="14695"/>
            </a:xfrm>
            <a:custGeom>
              <a:avLst/>
              <a:gdLst>
                <a:gd name="connsiteX0" fmla="*/ 76498 w 76510"/>
                <a:gd name="connsiteY0" fmla="*/ 13730 h 14695"/>
                <a:gd name="connsiteX1" fmla="*/ 75069 w 76510"/>
                <a:gd name="connsiteY1" fmla="*/ 14683 h 14695"/>
                <a:gd name="connsiteX2" fmla="*/ 1060 w 76510"/>
                <a:gd name="connsiteY2" fmla="*/ 2396 h 14695"/>
                <a:gd name="connsiteX3" fmla="*/ 12 w 76510"/>
                <a:gd name="connsiteY3" fmla="*/ 1062 h 14695"/>
                <a:gd name="connsiteX4" fmla="*/ 12 w 76510"/>
                <a:gd name="connsiteY4" fmla="*/ 1062 h 14695"/>
                <a:gd name="connsiteX5" fmla="*/ 1441 w 76510"/>
                <a:gd name="connsiteY5" fmla="*/ 14 h 14695"/>
                <a:gd name="connsiteX6" fmla="*/ 75450 w 76510"/>
                <a:gd name="connsiteY6" fmla="*/ 12302 h 14695"/>
                <a:gd name="connsiteX7" fmla="*/ 76498 w 76510"/>
                <a:gd name="connsiteY7" fmla="*/ 13635 h 14695"/>
                <a:gd name="connsiteX8" fmla="*/ 76498 w 76510"/>
                <a:gd name="connsiteY8" fmla="*/ 13635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510" h="14695">
                  <a:moveTo>
                    <a:pt x="76498" y="13730"/>
                  </a:moveTo>
                  <a:cubicBezTo>
                    <a:pt x="76403" y="14302"/>
                    <a:pt x="75736" y="14778"/>
                    <a:pt x="75069" y="14683"/>
                  </a:cubicBezTo>
                  <a:lnTo>
                    <a:pt x="1060" y="2396"/>
                  </a:lnTo>
                  <a:cubicBezTo>
                    <a:pt x="393" y="2301"/>
                    <a:pt x="-83" y="1634"/>
                    <a:pt x="12" y="1062"/>
                  </a:cubicBezTo>
                  <a:lnTo>
                    <a:pt x="12" y="1062"/>
                  </a:lnTo>
                  <a:cubicBezTo>
                    <a:pt x="107" y="300"/>
                    <a:pt x="774" y="-81"/>
                    <a:pt x="1441" y="14"/>
                  </a:cubicBezTo>
                  <a:lnTo>
                    <a:pt x="75450" y="12302"/>
                  </a:lnTo>
                  <a:cubicBezTo>
                    <a:pt x="76117" y="12397"/>
                    <a:pt x="76593" y="13064"/>
                    <a:pt x="76498" y="13635"/>
                  </a:cubicBezTo>
                  <a:lnTo>
                    <a:pt x="76498" y="13635"/>
                  </a:ln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4" name="Freeform: Shape 16513">
              <a:extLst>
                <a:ext uri="{FF2B5EF4-FFF2-40B4-BE49-F238E27FC236}">
                  <a16:creationId xmlns:a16="http://schemas.microsoft.com/office/drawing/2014/main" id="{F6E1DE5A-35F8-A0B7-72FA-8587567415EC}"/>
                </a:ext>
              </a:extLst>
            </p:cNvPr>
            <p:cNvSpPr/>
            <p:nvPr/>
          </p:nvSpPr>
          <p:spPr>
            <a:xfrm>
              <a:off x="1362741" y="4488449"/>
              <a:ext cx="91934" cy="87807"/>
            </a:xfrm>
            <a:custGeom>
              <a:avLst/>
              <a:gdLst>
                <a:gd name="connsiteX0" fmla="*/ 77343 w 91934"/>
                <a:gd name="connsiteY0" fmla="*/ 6303 h 87807"/>
                <a:gd name="connsiteX1" fmla="*/ 80963 w 91934"/>
                <a:gd name="connsiteY1" fmla="*/ 9256 h 87807"/>
                <a:gd name="connsiteX2" fmla="*/ 84582 w 91934"/>
                <a:gd name="connsiteY2" fmla="*/ 13447 h 87807"/>
                <a:gd name="connsiteX3" fmla="*/ 91249 w 91934"/>
                <a:gd name="connsiteY3" fmla="*/ 23448 h 87807"/>
                <a:gd name="connsiteX4" fmla="*/ 91916 w 91934"/>
                <a:gd name="connsiteY4" fmla="*/ 26020 h 87807"/>
                <a:gd name="connsiteX5" fmla="*/ 90868 w 91934"/>
                <a:gd name="connsiteY5" fmla="*/ 42879 h 87807"/>
                <a:gd name="connsiteX6" fmla="*/ 83058 w 91934"/>
                <a:gd name="connsiteY6" fmla="*/ 77931 h 87807"/>
                <a:gd name="connsiteX7" fmla="*/ 8477 w 91934"/>
                <a:gd name="connsiteY7" fmla="*/ 69454 h 87807"/>
                <a:gd name="connsiteX8" fmla="*/ 7239 w 91934"/>
                <a:gd name="connsiteY8" fmla="*/ 67739 h 87807"/>
                <a:gd name="connsiteX9" fmla="*/ 4763 w 91934"/>
                <a:gd name="connsiteY9" fmla="*/ 59262 h 87807"/>
                <a:gd name="connsiteX10" fmla="*/ 3143 w 91934"/>
                <a:gd name="connsiteY10" fmla="*/ 57547 h 87807"/>
                <a:gd name="connsiteX11" fmla="*/ 381 w 91934"/>
                <a:gd name="connsiteY11" fmla="*/ 55928 h 87807"/>
                <a:gd name="connsiteX12" fmla="*/ 95 w 91934"/>
                <a:gd name="connsiteY12" fmla="*/ 53261 h 87807"/>
                <a:gd name="connsiteX13" fmla="*/ 2095 w 91934"/>
                <a:gd name="connsiteY13" fmla="*/ 38021 h 87807"/>
                <a:gd name="connsiteX14" fmla="*/ 12097 w 91934"/>
                <a:gd name="connsiteY14" fmla="*/ 24210 h 87807"/>
                <a:gd name="connsiteX15" fmla="*/ 13049 w 91934"/>
                <a:gd name="connsiteY15" fmla="*/ 22210 h 87807"/>
                <a:gd name="connsiteX16" fmla="*/ 9335 w 91934"/>
                <a:gd name="connsiteY16" fmla="*/ 20210 h 87807"/>
                <a:gd name="connsiteX17" fmla="*/ 15240 w 91934"/>
                <a:gd name="connsiteY17" fmla="*/ 16495 h 87807"/>
                <a:gd name="connsiteX18" fmla="*/ 40481 w 91934"/>
                <a:gd name="connsiteY18" fmla="*/ 3731 h 87807"/>
                <a:gd name="connsiteX19" fmla="*/ 48197 w 91934"/>
                <a:gd name="connsiteY19" fmla="*/ 874 h 87807"/>
                <a:gd name="connsiteX20" fmla="*/ 59341 w 91934"/>
                <a:gd name="connsiteY20" fmla="*/ 397 h 87807"/>
                <a:gd name="connsiteX21" fmla="*/ 68770 w 91934"/>
                <a:gd name="connsiteY21" fmla="*/ 1064 h 87807"/>
                <a:gd name="connsiteX22" fmla="*/ 71533 w 91934"/>
                <a:gd name="connsiteY22" fmla="*/ 1826 h 87807"/>
                <a:gd name="connsiteX23" fmla="*/ 77343 w 91934"/>
                <a:gd name="connsiteY23" fmla="*/ 6398 h 8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1934" h="87807">
                  <a:moveTo>
                    <a:pt x="77343" y="6303"/>
                  </a:moveTo>
                  <a:cubicBezTo>
                    <a:pt x="78010" y="7827"/>
                    <a:pt x="79248" y="8779"/>
                    <a:pt x="80963" y="9256"/>
                  </a:cubicBezTo>
                  <a:cubicBezTo>
                    <a:pt x="82486" y="9637"/>
                    <a:pt x="83630" y="11066"/>
                    <a:pt x="84582" y="13447"/>
                  </a:cubicBezTo>
                  <a:lnTo>
                    <a:pt x="91249" y="23448"/>
                  </a:lnTo>
                  <a:cubicBezTo>
                    <a:pt x="91726" y="24210"/>
                    <a:pt x="92011" y="25067"/>
                    <a:pt x="91916" y="26020"/>
                  </a:cubicBezTo>
                  <a:cubicBezTo>
                    <a:pt x="91154" y="32211"/>
                    <a:pt x="90773" y="37926"/>
                    <a:pt x="90868" y="42879"/>
                  </a:cubicBezTo>
                  <a:cubicBezTo>
                    <a:pt x="91059" y="55166"/>
                    <a:pt x="87439" y="68882"/>
                    <a:pt x="83058" y="77931"/>
                  </a:cubicBezTo>
                  <a:cubicBezTo>
                    <a:pt x="77724" y="74502"/>
                    <a:pt x="54007" y="107173"/>
                    <a:pt x="8477" y="69454"/>
                  </a:cubicBezTo>
                  <a:cubicBezTo>
                    <a:pt x="7906" y="69073"/>
                    <a:pt x="7430" y="68406"/>
                    <a:pt x="7239" y="67739"/>
                  </a:cubicBezTo>
                  <a:lnTo>
                    <a:pt x="4763" y="59262"/>
                  </a:lnTo>
                  <a:cubicBezTo>
                    <a:pt x="4477" y="58500"/>
                    <a:pt x="4001" y="57833"/>
                    <a:pt x="3143" y="57547"/>
                  </a:cubicBezTo>
                  <a:cubicBezTo>
                    <a:pt x="1810" y="57071"/>
                    <a:pt x="857" y="56500"/>
                    <a:pt x="381" y="55928"/>
                  </a:cubicBezTo>
                  <a:cubicBezTo>
                    <a:pt x="0" y="55452"/>
                    <a:pt x="-95" y="54595"/>
                    <a:pt x="95" y="53261"/>
                  </a:cubicBezTo>
                  <a:cubicBezTo>
                    <a:pt x="286" y="52309"/>
                    <a:pt x="952" y="47261"/>
                    <a:pt x="2095" y="38021"/>
                  </a:cubicBezTo>
                  <a:cubicBezTo>
                    <a:pt x="2953" y="31830"/>
                    <a:pt x="6191" y="27163"/>
                    <a:pt x="12097" y="24210"/>
                  </a:cubicBezTo>
                  <a:cubicBezTo>
                    <a:pt x="13049" y="23734"/>
                    <a:pt x="13335" y="23067"/>
                    <a:pt x="13049" y="22210"/>
                  </a:cubicBezTo>
                  <a:cubicBezTo>
                    <a:pt x="12764" y="21067"/>
                    <a:pt x="11525" y="20400"/>
                    <a:pt x="9335" y="20210"/>
                  </a:cubicBezTo>
                  <a:cubicBezTo>
                    <a:pt x="11335" y="17066"/>
                    <a:pt x="13240" y="15828"/>
                    <a:pt x="15240" y="16495"/>
                  </a:cubicBezTo>
                  <a:cubicBezTo>
                    <a:pt x="23527" y="12589"/>
                    <a:pt x="31909" y="8303"/>
                    <a:pt x="40481" y="3731"/>
                  </a:cubicBezTo>
                  <a:cubicBezTo>
                    <a:pt x="43910" y="1921"/>
                    <a:pt x="46482" y="969"/>
                    <a:pt x="48197" y="874"/>
                  </a:cubicBezTo>
                  <a:cubicBezTo>
                    <a:pt x="52578" y="683"/>
                    <a:pt x="55626" y="-650"/>
                    <a:pt x="59341" y="397"/>
                  </a:cubicBezTo>
                  <a:cubicBezTo>
                    <a:pt x="62008" y="1255"/>
                    <a:pt x="65151" y="1445"/>
                    <a:pt x="68770" y="1064"/>
                  </a:cubicBezTo>
                  <a:cubicBezTo>
                    <a:pt x="69818" y="1064"/>
                    <a:pt x="70676" y="1255"/>
                    <a:pt x="71533" y="1826"/>
                  </a:cubicBezTo>
                  <a:lnTo>
                    <a:pt x="77343" y="6398"/>
                  </a:ln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5" name="Freeform: Shape 16514">
              <a:extLst>
                <a:ext uri="{FF2B5EF4-FFF2-40B4-BE49-F238E27FC236}">
                  <a16:creationId xmlns:a16="http://schemas.microsoft.com/office/drawing/2014/main" id="{492B1C54-0E19-FF0F-0127-FD49256694FD}"/>
                </a:ext>
              </a:extLst>
            </p:cNvPr>
            <p:cNvSpPr/>
            <p:nvPr/>
          </p:nvSpPr>
          <p:spPr>
            <a:xfrm>
              <a:off x="1039163" y="4527899"/>
              <a:ext cx="121076" cy="6096"/>
            </a:xfrm>
            <a:custGeom>
              <a:avLst/>
              <a:gdLst>
                <a:gd name="connsiteX0" fmla="*/ 55258 w 121076"/>
                <a:gd name="connsiteY0" fmla="*/ 1048 h 6096"/>
                <a:gd name="connsiteX1" fmla="*/ 67831 w 121076"/>
                <a:gd name="connsiteY1" fmla="*/ 762 h 6096"/>
                <a:gd name="connsiteX2" fmla="*/ 120124 w 121076"/>
                <a:gd name="connsiteY2" fmla="*/ 4286 h 6096"/>
                <a:gd name="connsiteX3" fmla="*/ 120886 w 121076"/>
                <a:gd name="connsiteY3" fmla="*/ 4858 h 6096"/>
                <a:gd name="connsiteX4" fmla="*/ 121076 w 121076"/>
                <a:gd name="connsiteY4" fmla="*/ 5620 h 6096"/>
                <a:gd name="connsiteX5" fmla="*/ 120600 w 121076"/>
                <a:gd name="connsiteY5" fmla="*/ 6096 h 6096"/>
                <a:gd name="connsiteX6" fmla="*/ 53449 w 121076"/>
                <a:gd name="connsiteY6" fmla="*/ 4953 h 6096"/>
                <a:gd name="connsiteX7" fmla="*/ 871 w 121076"/>
                <a:gd name="connsiteY7" fmla="*/ 2286 h 6096"/>
                <a:gd name="connsiteX8" fmla="*/ 109 w 121076"/>
                <a:gd name="connsiteY8" fmla="*/ 1143 h 6096"/>
                <a:gd name="connsiteX9" fmla="*/ 394 w 121076"/>
                <a:gd name="connsiteY9" fmla="*/ 381 h 6096"/>
                <a:gd name="connsiteX10" fmla="*/ 966 w 121076"/>
                <a:gd name="connsiteY10" fmla="*/ 0 h 6096"/>
                <a:gd name="connsiteX11" fmla="*/ 42971 w 121076"/>
                <a:gd name="connsiteY11" fmla="*/ 1905 h 6096"/>
                <a:gd name="connsiteX12" fmla="*/ 55258 w 121076"/>
                <a:gd name="connsiteY12" fmla="*/ 1048 h 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076" h="6096">
                  <a:moveTo>
                    <a:pt x="55258" y="1048"/>
                  </a:moveTo>
                  <a:cubicBezTo>
                    <a:pt x="59354" y="476"/>
                    <a:pt x="63545" y="381"/>
                    <a:pt x="67831" y="762"/>
                  </a:cubicBezTo>
                  <a:cubicBezTo>
                    <a:pt x="81166" y="1810"/>
                    <a:pt x="98597" y="3048"/>
                    <a:pt x="120124" y="4286"/>
                  </a:cubicBezTo>
                  <a:cubicBezTo>
                    <a:pt x="120505" y="4286"/>
                    <a:pt x="120790" y="4572"/>
                    <a:pt x="120886" y="4858"/>
                  </a:cubicBezTo>
                  <a:lnTo>
                    <a:pt x="121076" y="5620"/>
                  </a:lnTo>
                  <a:cubicBezTo>
                    <a:pt x="121076" y="5620"/>
                    <a:pt x="121076" y="6096"/>
                    <a:pt x="120600" y="6096"/>
                  </a:cubicBezTo>
                  <a:cubicBezTo>
                    <a:pt x="100597" y="4477"/>
                    <a:pt x="78214" y="4096"/>
                    <a:pt x="53449" y="4953"/>
                  </a:cubicBezTo>
                  <a:cubicBezTo>
                    <a:pt x="44590" y="5239"/>
                    <a:pt x="27064" y="4381"/>
                    <a:pt x="871" y="2286"/>
                  </a:cubicBezTo>
                  <a:cubicBezTo>
                    <a:pt x="109" y="2286"/>
                    <a:pt x="-177" y="1810"/>
                    <a:pt x="109" y="1143"/>
                  </a:cubicBezTo>
                  <a:lnTo>
                    <a:pt x="394" y="381"/>
                  </a:lnTo>
                  <a:cubicBezTo>
                    <a:pt x="394" y="381"/>
                    <a:pt x="680" y="0"/>
                    <a:pt x="966" y="0"/>
                  </a:cubicBezTo>
                  <a:cubicBezTo>
                    <a:pt x="16587" y="286"/>
                    <a:pt x="30589" y="953"/>
                    <a:pt x="42971" y="1905"/>
                  </a:cubicBezTo>
                  <a:cubicBezTo>
                    <a:pt x="45543" y="2096"/>
                    <a:pt x="49639" y="1905"/>
                    <a:pt x="55258" y="1048"/>
                  </a:cubicBez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6" name="Freeform: Shape 16515">
              <a:extLst>
                <a:ext uri="{FF2B5EF4-FFF2-40B4-BE49-F238E27FC236}">
                  <a16:creationId xmlns:a16="http://schemas.microsoft.com/office/drawing/2014/main" id="{77627290-4746-7A04-B171-A1669C1C6ED2}"/>
                </a:ext>
              </a:extLst>
            </p:cNvPr>
            <p:cNvSpPr/>
            <p:nvPr/>
          </p:nvSpPr>
          <p:spPr>
            <a:xfrm>
              <a:off x="1165279" y="4532852"/>
              <a:ext cx="54213" cy="8000"/>
            </a:xfrm>
            <a:custGeom>
              <a:avLst/>
              <a:gdLst>
                <a:gd name="connsiteX0" fmla="*/ 54206 w 54213"/>
                <a:gd name="connsiteY0" fmla="*/ 7334 h 8000"/>
                <a:gd name="connsiteX1" fmla="*/ 53253 w 54213"/>
                <a:gd name="connsiteY1" fmla="*/ 8001 h 8000"/>
                <a:gd name="connsiteX2" fmla="*/ 675 w 54213"/>
                <a:gd name="connsiteY2" fmla="*/ 1809 h 8000"/>
                <a:gd name="connsiteX3" fmla="*/ 8 w 54213"/>
                <a:gd name="connsiteY3" fmla="*/ 952 h 8000"/>
                <a:gd name="connsiteX4" fmla="*/ 8 w 54213"/>
                <a:gd name="connsiteY4" fmla="*/ 667 h 8000"/>
                <a:gd name="connsiteX5" fmla="*/ 961 w 54213"/>
                <a:gd name="connsiteY5" fmla="*/ 0 h 8000"/>
                <a:gd name="connsiteX6" fmla="*/ 53539 w 54213"/>
                <a:gd name="connsiteY6" fmla="*/ 6191 h 8000"/>
                <a:gd name="connsiteX7" fmla="*/ 54206 w 54213"/>
                <a:gd name="connsiteY7" fmla="*/ 7048 h 8000"/>
                <a:gd name="connsiteX8" fmla="*/ 54206 w 54213"/>
                <a:gd name="connsiteY8" fmla="*/ 7334 h 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213" h="8000">
                  <a:moveTo>
                    <a:pt x="54206" y="7334"/>
                  </a:moveTo>
                  <a:cubicBezTo>
                    <a:pt x="54206" y="7334"/>
                    <a:pt x="53729" y="8001"/>
                    <a:pt x="53253" y="8001"/>
                  </a:cubicBezTo>
                  <a:lnTo>
                    <a:pt x="675" y="1809"/>
                  </a:lnTo>
                  <a:cubicBezTo>
                    <a:pt x="675" y="1809"/>
                    <a:pt x="-87" y="1429"/>
                    <a:pt x="8" y="952"/>
                  </a:cubicBezTo>
                  <a:lnTo>
                    <a:pt x="8" y="667"/>
                  </a:lnTo>
                  <a:cubicBezTo>
                    <a:pt x="8" y="667"/>
                    <a:pt x="485" y="0"/>
                    <a:pt x="961" y="0"/>
                  </a:cubicBezTo>
                  <a:lnTo>
                    <a:pt x="53539" y="6191"/>
                  </a:lnTo>
                  <a:cubicBezTo>
                    <a:pt x="53539" y="6191"/>
                    <a:pt x="54301" y="6667"/>
                    <a:pt x="54206" y="7048"/>
                  </a:cubicBezTo>
                  <a:lnTo>
                    <a:pt x="54206" y="7334"/>
                  </a:lnTo>
                  <a:close/>
                </a:path>
              </a:pathLst>
            </a:custGeom>
            <a:solidFill>
              <a:srgbClr val="F2952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7" name="Freeform: Shape 16516">
              <a:extLst>
                <a:ext uri="{FF2B5EF4-FFF2-40B4-BE49-F238E27FC236}">
                  <a16:creationId xmlns:a16="http://schemas.microsoft.com/office/drawing/2014/main" id="{7A3A159E-3B5F-1FAD-1580-95038371EA60}"/>
                </a:ext>
              </a:extLst>
            </p:cNvPr>
            <p:cNvSpPr/>
            <p:nvPr/>
          </p:nvSpPr>
          <p:spPr>
            <a:xfrm>
              <a:off x="1082301" y="4597477"/>
              <a:ext cx="123601" cy="252842"/>
            </a:xfrm>
            <a:custGeom>
              <a:avLst/>
              <a:gdLst>
                <a:gd name="connsiteX0" fmla="*/ 109561 w 123601"/>
                <a:gd name="connsiteY0" fmla="*/ 4812 h 252842"/>
                <a:gd name="connsiteX1" fmla="*/ 115657 w 123601"/>
                <a:gd name="connsiteY1" fmla="*/ 7764 h 252842"/>
                <a:gd name="connsiteX2" fmla="*/ 120515 w 123601"/>
                <a:gd name="connsiteY2" fmla="*/ 11384 h 252842"/>
                <a:gd name="connsiteX3" fmla="*/ 119467 w 123601"/>
                <a:gd name="connsiteY3" fmla="*/ 27291 h 252842"/>
                <a:gd name="connsiteX4" fmla="*/ 118324 w 123601"/>
                <a:gd name="connsiteY4" fmla="*/ 29862 h 252842"/>
                <a:gd name="connsiteX5" fmla="*/ 115562 w 123601"/>
                <a:gd name="connsiteY5" fmla="*/ 33196 h 252842"/>
                <a:gd name="connsiteX6" fmla="*/ 115562 w 123601"/>
                <a:gd name="connsiteY6" fmla="*/ 35196 h 252842"/>
                <a:gd name="connsiteX7" fmla="*/ 117372 w 123601"/>
                <a:gd name="connsiteY7" fmla="*/ 37006 h 252842"/>
                <a:gd name="connsiteX8" fmla="*/ 118039 w 123601"/>
                <a:gd name="connsiteY8" fmla="*/ 39673 h 252842"/>
                <a:gd name="connsiteX9" fmla="*/ 114229 w 123601"/>
                <a:gd name="connsiteY9" fmla="*/ 57009 h 252842"/>
                <a:gd name="connsiteX10" fmla="*/ 112038 w 123601"/>
                <a:gd name="connsiteY10" fmla="*/ 74344 h 252842"/>
                <a:gd name="connsiteX11" fmla="*/ 109847 w 123601"/>
                <a:gd name="connsiteY11" fmla="*/ 113302 h 252842"/>
                <a:gd name="connsiteX12" fmla="*/ 108895 w 123601"/>
                <a:gd name="connsiteY12" fmla="*/ 115778 h 252842"/>
                <a:gd name="connsiteX13" fmla="*/ 105751 w 123601"/>
                <a:gd name="connsiteY13" fmla="*/ 137019 h 252842"/>
                <a:gd name="connsiteX14" fmla="*/ 112228 w 123601"/>
                <a:gd name="connsiteY14" fmla="*/ 154926 h 252842"/>
                <a:gd name="connsiteX15" fmla="*/ 117753 w 123601"/>
                <a:gd name="connsiteY15" fmla="*/ 196645 h 252842"/>
                <a:gd name="connsiteX16" fmla="*/ 123468 w 123601"/>
                <a:gd name="connsiteY16" fmla="*/ 233697 h 252842"/>
                <a:gd name="connsiteX17" fmla="*/ 115467 w 123601"/>
                <a:gd name="connsiteY17" fmla="*/ 247699 h 252842"/>
                <a:gd name="connsiteX18" fmla="*/ 112895 w 123601"/>
                <a:gd name="connsiteY18" fmla="*/ 248080 h 252842"/>
                <a:gd name="connsiteX19" fmla="*/ 103465 w 123601"/>
                <a:gd name="connsiteY19" fmla="*/ 244746 h 252842"/>
                <a:gd name="connsiteX20" fmla="*/ 94798 w 123601"/>
                <a:gd name="connsiteY20" fmla="*/ 242461 h 252842"/>
                <a:gd name="connsiteX21" fmla="*/ 74414 w 123601"/>
                <a:gd name="connsiteY21" fmla="*/ 250462 h 252842"/>
                <a:gd name="connsiteX22" fmla="*/ 71747 w 123601"/>
                <a:gd name="connsiteY22" fmla="*/ 251414 h 252842"/>
                <a:gd name="connsiteX23" fmla="*/ 62889 w 123601"/>
                <a:gd name="connsiteY23" fmla="*/ 252843 h 252842"/>
                <a:gd name="connsiteX24" fmla="*/ 60508 w 123601"/>
                <a:gd name="connsiteY24" fmla="*/ 252843 h 252842"/>
                <a:gd name="connsiteX25" fmla="*/ 58888 w 123601"/>
                <a:gd name="connsiteY25" fmla="*/ 249795 h 252842"/>
                <a:gd name="connsiteX26" fmla="*/ 56602 w 123601"/>
                <a:gd name="connsiteY26" fmla="*/ 250271 h 252842"/>
                <a:gd name="connsiteX27" fmla="*/ 54697 w 123601"/>
                <a:gd name="connsiteY27" fmla="*/ 251890 h 252842"/>
                <a:gd name="connsiteX28" fmla="*/ 49840 w 123601"/>
                <a:gd name="connsiteY28" fmla="*/ 250747 h 252842"/>
                <a:gd name="connsiteX29" fmla="*/ 46220 w 123601"/>
                <a:gd name="connsiteY29" fmla="*/ 240746 h 252842"/>
                <a:gd name="connsiteX30" fmla="*/ 40410 w 123601"/>
                <a:gd name="connsiteY30" fmla="*/ 233507 h 252842"/>
                <a:gd name="connsiteX31" fmla="*/ 26789 w 123601"/>
                <a:gd name="connsiteY31" fmla="*/ 196455 h 252842"/>
                <a:gd name="connsiteX32" fmla="*/ 24789 w 123601"/>
                <a:gd name="connsiteY32" fmla="*/ 153211 h 252842"/>
                <a:gd name="connsiteX33" fmla="*/ 26408 w 123601"/>
                <a:gd name="connsiteY33" fmla="*/ 121874 h 252842"/>
                <a:gd name="connsiteX34" fmla="*/ 9454 w 123601"/>
                <a:gd name="connsiteY34" fmla="*/ 89775 h 252842"/>
                <a:gd name="connsiteX35" fmla="*/ 595 w 123601"/>
                <a:gd name="connsiteY35" fmla="*/ 72344 h 252842"/>
                <a:gd name="connsiteX36" fmla="*/ 24 w 123601"/>
                <a:gd name="connsiteY36" fmla="*/ 69772 h 252842"/>
                <a:gd name="connsiteX37" fmla="*/ 3167 w 123601"/>
                <a:gd name="connsiteY37" fmla="*/ 54913 h 252842"/>
                <a:gd name="connsiteX38" fmla="*/ 3453 w 123601"/>
                <a:gd name="connsiteY38" fmla="*/ 42626 h 252842"/>
                <a:gd name="connsiteX39" fmla="*/ 6215 w 123601"/>
                <a:gd name="connsiteY39" fmla="*/ 15670 h 252842"/>
                <a:gd name="connsiteX40" fmla="*/ 21455 w 123601"/>
                <a:gd name="connsiteY40" fmla="*/ 3097 h 252842"/>
                <a:gd name="connsiteX41" fmla="*/ 31361 w 123601"/>
                <a:gd name="connsiteY41" fmla="*/ 49 h 252842"/>
                <a:gd name="connsiteX42" fmla="*/ 54888 w 123601"/>
                <a:gd name="connsiteY42" fmla="*/ 1478 h 252842"/>
                <a:gd name="connsiteX43" fmla="*/ 78415 w 123601"/>
                <a:gd name="connsiteY43" fmla="*/ 2145 h 252842"/>
                <a:gd name="connsiteX44" fmla="*/ 109657 w 123601"/>
                <a:gd name="connsiteY44" fmla="*/ 4717 h 252842"/>
                <a:gd name="connsiteX45" fmla="*/ 109657 w 123601"/>
                <a:gd name="connsiteY45" fmla="*/ 4717 h 252842"/>
                <a:gd name="connsiteX46" fmla="*/ 72985 w 123601"/>
                <a:gd name="connsiteY46" fmla="*/ 244461 h 252842"/>
                <a:gd name="connsiteX47" fmla="*/ 72985 w 123601"/>
                <a:gd name="connsiteY47" fmla="*/ 245889 h 252842"/>
                <a:gd name="connsiteX48" fmla="*/ 75176 w 123601"/>
                <a:gd name="connsiteY48" fmla="*/ 245318 h 252842"/>
                <a:gd name="connsiteX49" fmla="*/ 74795 w 123601"/>
                <a:gd name="connsiteY49" fmla="*/ 243699 h 252842"/>
                <a:gd name="connsiteX50" fmla="*/ 72985 w 123601"/>
                <a:gd name="connsiteY50" fmla="*/ 244365 h 252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23601" h="252842">
                  <a:moveTo>
                    <a:pt x="109561" y="4812"/>
                  </a:moveTo>
                  <a:cubicBezTo>
                    <a:pt x="111657" y="5955"/>
                    <a:pt x="113752" y="6907"/>
                    <a:pt x="115657" y="7764"/>
                  </a:cubicBezTo>
                  <a:cubicBezTo>
                    <a:pt x="118229" y="8907"/>
                    <a:pt x="119848" y="10051"/>
                    <a:pt x="120515" y="11384"/>
                  </a:cubicBezTo>
                  <a:cubicBezTo>
                    <a:pt x="122896" y="15956"/>
                    <a:pt x="119753" y="23386"/>
                    <a:pt x="119467" y="27291"/>
                  </a:cubicBezTo>
                  <a:cubicBezTo>
                    <a:pt x="119467" y="28243"/>
                    <a:pt x="118991" y="29101"/>
                    <a:pt x="118324" y="29862"/>
                  </a:cubicBezTo>
                  <a:lnTo>
                    <a:pt x="115562" y="33196"/>
                  </a:lnTo>
                  <a:cubicBezTo>
                    <a:pt x="114991" y="33863"/>
                    <a:pt x="114991" y="34530"/>
                    <a:pt x="115562" y="35196"/>
                  </a:cubicBezTo>
                  <a:lnTo>
                    <a:pt x="117372" y="37006"/>
                  </a:lnTo>
                  <a:cubicBezTo>
                    <a:pt x="118134" y="37768"/>
                    <a:pt x="118324" y="38626"/>
                    <a:pt x="118039" y="39673"/>
                  </a:cubicBezTo>
                  <a:cubicBezTo>
                    <a:pt x="117753" y="40626"/>
                    <a:pt x="116515" y="46436"/>
                    <a:pt x="114229" y="57009"/>
                  </a:cubicBezTo>
                  <a:cubicBezTo>
                    <a:pt x="113181" y="62057"/>
                    <a:pt x="112419" y="67772"/>
                    <a:pt x="112038" y="74344"/>
                  </a:cubicBezTo>
                  <a:cubicBezTo>
                    <a:pt x="110704" y="97109"/>
                    <a:pt x="109942" y="110158"/>
                    <a:pt x="109847" y="113302"/>
                  </a:cubicBezTo>
                  <a:cubicBezTo>
                    <a:pt x="109847" y="114159"/>
                    <a:pt x="109466" y="115016"/>
                    <a:pt x="108895" y="115778"/>
                  </a:cubicBezTo>
                  <a:cubicBezTo>
                    <a:pt x="102989" y="122827"/>
                    <a:pt x="102132" y="128065"/>
                    <a:pt x="105751" y="137019"/>
                  </a:cubicBezTo>
                  <a:cubicBezTo>
                    <a:pt x="108514" y="143781"/>
                    <a:pt x="111085" y="148830"/>
                    <a:pt x="112228" y="154926"/>
                  </a:cubicBezTo>
                  <a:cubicBezTo>
                    <a:pt x="115848" y="173214"/>
                    <a:pt x="117753" y="187120"/>
                    <a:pt x="117753" y="196645"/>
                  </a:cubicBezTo>
                  <a:cubicBezTo>
                    <a:pt x="117753" y="209504"/>
                    <a:pt x="122039" y="220744"/>
                    <a:pt x="123468" y="233697"/>
                  </a:cubicBezTo>
                  <a:cubicBezTo>
                    <a:pt x="124230" y="241032"/>
                    <a:pt x="121753" y="243318"/>
                    <a:pt x="115467" y="247699"/>
                  </a:cubicBezTo>
                  <a:cubicBezTo>
                    <a:pt x="114705" y="248271"/>
                    <a:pt x="113752" y="248366"/>
                    <a:pt x="112895" y="248080"/>
                  </a:cubicBezTo>
                  <a:cubicBezTo>
                    <a:pt x="107371" y="246366"/>
                    <a:pt x="104227" y="245223"/>
                    <a:pt x="103465" y="244746"/>
                  </a:cubicBezTo>
                  <a:cubicBezTo>
                    <a:pt x="100798" y="242937"/>
                    <a:pt x="97846" y="242270"/>
                    <a:pt x="94798" y="242461"/>
                  </a:cubicBezTo>
                  <a:cubicBezTo>
                    <a:pt x="86797" y="243127"/>
                    <a:pt x="80034" y="245794"/>
                    <a:pt x="74414" y="250462"/>
                  </a:cubicBezTo>
                  <a:cubicBezTo>
                    <a:pt x="73652" y="251128"/>
                    <a:pt x="72795" y="251414"/>
                    <a:pt x="71747" y="251414"/>
                  </a:cubicBezTo>
                  <a:cubicBezTo>
                    <a:pt x="68604" y="251414"/>
                    <a:pt x="65175" y="249890"/>
                    <a:pt x="62889" y="252843"/>
                  </a:cubicBezTo>
                  <a:lnTo>
                    <a:pt x="60508" y="252843"/>
                  </a:lnTo>
                  <a:cubicBezTo>
                    <a:pt x="60508" y="251319"/>
                    <a:pt x="59841" y="250271"/>
                    <a:pt x="58888" y="249795"/>
                  </a:cubicBezTo>
                  <a:cubicBezTo>
                    <a:pt x="57936" y="249414"/>
                    <a:pt x="57174" y="249604"/>
                    <a:pt x="56602" y="250271"/>
                  </a:cubicBezTo>
                  <a:cubicBezTo>
                    <a:pt x="56031" y="250938"/>
                    <a:pt x="55364" y="251509"/>
                    <a:pt x="54697" y="251890"/>
                  </a:cubicBezTo>
                  <a:cubicBezTo>
                    <a:pt x="52602" y="251890"/>
                    <a:pt x="50983" y="251509"/>
                    <a:pt x="49840" y="250747"/>
                  </a:cubicBezTo>
                  <a:cubicBezTo>
                    <a:pt x="49744" y="246842"/>
                    <a:pt x="48506" y="243508"/>
                    <a:pt x="46220" y="240746"/>
                  </a:cubicBezTo>
                  <a:cubicBezTo>
                    <a:pt x="42410" y="236079"/>
                    <a:pt x="40505" y="233602"/>
                    <a:pt x="40410" y="233507"/>
                  </a:cubicBezTo>
                  <a:cubicBezTo>
                    <a:pt x="33171" y="220934"/>
                    <a:pt x="28599" y="208552"/>
                    <a:pt x="26789" y="196455"/>
                  </a:cubicBezTo>
                  <a:cubicBezTo>
                    <a:pt x="24598" y="181691"/>
                    <a:pt x="21074" y="169213"/>
                    <a:pt x="24789" y="153211"/>
                  </a:cubicBezTo>
                  <a:cubicBezTo>
                    <a:pt x="27551" y="141210"/>
                    <a:pt x="30218" y="128827"/>
                    <a:pt x="26408" y="121874"/>
                  </a:cubicBezTo>
                  <a:cubicBezTo>
                    <a:pt x="20503" y="111206"/>
                    <a:pt x="15073" y="102253"/>
                    <a:pt x="9454" y="89775"/>
                  </a:cubicBezTo>
                  <a:cubicBezTo>
                    <a:pt x="6787" y="83869"/>
                    <a:pt x="3834" y="78059"/>
                    <a:pt x="595" y="72344"/>
                  </a:cubicBezTo>
                  <a:cubicBezTo>
                    <a:pt x="119" y="71487"/>
                    <a:pt x="-71" y="70629"/>
                    <a:pt x="24" y="69772"/>
                  </a:cubicBezTo>
                  <a:cubicBezTo>
                    <a:pt x="595" y="64724"/>
                    <a:pt x="1643" y="59771"/>
                    <a:pt x="3167" y="54913"/>
                  </a:cubicBezTo>
                  <a:cubicBezTo>
                    <a:pt x="3643" y="53294"/>
                    <a:pt x="3739" y="49198"/>
                    <a:pt x="3453" y="42626"/>
                  </a:cubicBezTo>
                  <a:cubicBezTo>
                    <a:pt x="2977" y="32625"/>
                    <a:pt x="3739" y="25195"/>
                    <a:pt x="6215" y="15670"/>
                  </a:cubicBezTo>
                  <a:cubicBezTo>
                    <a:pt x="7739" y="9765"/>
                    <a:pt x="12787" y="5574"/>
                    <a:pt x="21455" y="3097"/>
                  </a:cubicBezTo>
                  <a:cubicBezTo>
                    <a:pt x="22693" y="716"/>
                    <a:pt x="25932" y="-237"/>
                    <a:pt x="31361" y="49"/>
                  </a:cubicBezTo>
                  <a:cubicBezTo>
                    <a:pt x="39172" y="526"/>
                    <a:pt x="47077" y="1002"/>
                    <a:pt x="54888" y="1478"/>
                  </a:cubicBezTo>
                  <a:cubicBezTo>
                    <a:pt x="59460" y="1764"/>
                    <a:pt x="67270" y="1954"/>
                    <a:pt x="78415" y="2145"/>
                  </a:cubicBezTo>
                  <a:cubicBezTo>
                    <a:pt x="89083" y="2240"/>
                    <a:pt x="99465" y="3193"/>
                    <a:pt x="109657" y="4717"/>
                  </a:cubicBezTo>
                  <a:lnTo>
                    <a:pt x="109657" y="4717"/>
                  </a:lnTo>
                  <a:close/>
                  <a:moveTo>
                    <a:pt x="72985" y="244461"/>
                  </a:moveTo>
                  <a:cubicBezTo>
                    <a:pt x="72509" y="244937"/>
                    <a:pt x="72509" y="245413"/>
                    <a:pt x="72985" y="245889"/>
                  </a:cubicBezTo>
                  <a:cubicBezTo>
                    <a:pt x="73557" y="246461"/>
                    <a:pt x="74319" y="246270"/>
                    <a:pt x="75176" y="245318"/>
                  </a:cubicBezTo>
                  <a:cubicBezTo>
                    <a:pt x="75652" y="244842"/>
                    <a:pt x="75462" y="243985"/>
                    <a:pt x="74795" y="243699"/>
                  </a:cubicBezTo>
                  <a:cubicBezTo>
                    <a:pt x="74224" y="243508"/>
                    <a:pt x="73557" y="243699"/>
                    <a:pt x="72985" y="244365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8" name="Freeform: Shape 16517">
              <a:extLst>
                <a:ext uri="{FF2B5EF4-FFF2-40B4-BE49-F238E27FC236}">
                  <a16:creationId xmlns:a16="http://schemas.microsoft.com/office/drawing/2014/main" id="{19DBA36D-B0DD-A3AF-96C9-B5D03A93F23B}"/>
                </a:ext>
              </a:extLst>
            </p:cNvPr>
            <p:cNvSpPr/>
            <p:nvPr/>
          </p:nvSpPr>
          <p:spPr>
            <a:xfrm>
              <a:off x="1225425" y="4603567"/>
              <a:ext cx="88417" cy="171567"/>
            </a:xfrm>
            <a:custGeom>
              <a:avLst/>
              <a:gdLst>
                <a:gd name="connsiteX0" fmla="*/ 53591 w 88417"/>
                <a:gd name="connsiteY0" fmla="*/ 912 h 171567"/>
                <a:gd name="connsiteX1" fmla="*/ 83880 w 88417"/>
                <a:gd name="connsiteY1" fmla="*/ 7866 h 171567"/>
                <a:gd name="connsiteX2" fmla="*/ 83880 w 88417"/>
                <a:gd name="connsiteY2" fmla="*/ 18153 h 171567"/>
                <a:gd name="connsiteX3" fmla="*/ 83880 w 88417"/>
                <a:gd name="connsiteY3" fmla="*/ 21010 h 171567"/>
                <a:gd name="connsiteX4" fmla="*/ 85690 w 88417"/>
                <a:gd name="connsiteY4" fmla="*/ 36917 h 171567"/>
                <a:gd name="connsiteX5" fmla="*/ 86071 w 88417"/>
                <a:gd name="connsiteY5" fmla="*/ 39584 h 171567"/>
                <a:gd name="connsiteX6" fmla="*/ 87595 w 88417"/>
                <a:gd name="connsiteY6" fmla="*/ 60729 h 171567"/>
                <a:gd name="connsiteX7" fmla="*/ 87595 w 88417"/>
                <a:gd name="connsiteY7" fmla="*/ 63206 h 171567"/>
                <a:gd name="connsiteX8" fmla="*/ 87881 w 88417"/>
                <a:gd name="connsiteY8" fmla="*/ 69873 h 171567"/>
                <a:gd name="connsiteX9" fmla="*/ 88262 w 88417"/>
                <a:gd name="connsiteY9" fmla="*/ 72445 h 171567"/>
                <a:gd name="connsiteX10" fmla="*/ 87119 w 88417"/>
                <a:gd name="connsiteY10" fmla="*/ 86161 h 171567"/>
                <a:gd name="connsiteX11" fmla="*/ 85690 w 88417"/>
                <a:gd name="connsiteY11" fmla="*/ 99687 h 171567"/>
                <a:gd name="connsiteX12" fmla="*/ 81404 w 88417"/>
                <a:gd name="connsiteY12" fmla="*/ 118355 h 171567"/>
                <a:gd name="connsiteX13" fmla="*/ 81975 w 88417"/>
                <a:gd name="connsiteY13" fmla="*/ 126738 h 171567"/>
                <a:gd name="connsiteX14" fmla="*/ 81404 w 88417"/>
                <a:gd name="connsiteY14" fmla="*/ 129309 h 171567"/>
                <a:gd name="connsiteX15" fmla="*/ 72736 w 88417"/>
                <a:gd name="connsiteY15" fmla="*/ 139311 h 171567"/>
                <a:gd name="connsiteX16" fmla="*/ 63402 w 88417"/>
                <a:gd name="connsiteY16" fmla="*/ 158837 h 171567"/>
                <a:gd name="connsiteX17" fmla="*/ 56258 w 88417"/>
                <a:gd name="connsiteY17" fmla="*/ 166647 h 171567"/>
                <a:gd name="connsiteX18" fmla="*/ 39208 w 88417"/>
                <a:gd name="connsiteY18" fmla="*/ 169314 h 171567"/>
                <a:gd name="connsiteX19" fmla="*/ 30635 w 88417"/>
                <a:gd name="connsiteY19" fmla="*/ 171124 h 171567"/>
                <a:gd name="connsiteX20" fmla="*/ 16348 w 88417"/>
                <a:gd name="connsiteY20" fmla="*/ 168267 h 171567"/>
                <a:gd name="connsiteX21" fmla="*/ 12824 w 88417"/>
                <a:gd name="connsiteY21" fmla="*/ 165980 h 171567"/>
                <a:gd name="connsiteX22" fmla="*/ 13586 w 88417"/>
                <a:gd name="connsiteY22" fmla="*/ 163599 h 171567"/>
                <a:gd name="connsiteX23" fmla="*/ 13110 w 88417"/>
                <a:gd name="connsiteY23" fmla="*/ 161218 h 171567"/>
                <a:gd name="connsiteX24" fmla="*/ 6823 w 88417"/>
                <a:gd name="connsiteY24" fmla="*/ 145788 h 171567"/>
                <a:gd name="connsiteX25" fmla="*/ 7014 w 88417"/>
                <a:gd name="connsiteY25" fmla="*/ 135691 h 171567"/>
                <a:gd name="connsiteX26" fmla="*/ 6728 w 88417"/>
                <a:gd name="connsiteY26" fmla="*/ 133214 h 171567"/>
                <a:gd name="connsiteX27" fmla="*/ 1299 w 88417"/>
                <a:gd name="connsiteY27" fmla="*/ 122737 h 171567"/>
                <a:gd name="connsiteX28" fmla="*/ 346 w 88417"/>
                <a:gd name="connsiteY28" fmla="*/ 95686 h 171567"/>
                <a:gd name="connsiteX29" fmla="*/ 1108 w 88417"/>
                <a:gd name="connsiteY29" fmla="*/ 63777 h 171567"/>
                <a:gd name="connsiteX30" fmla="*/ 8347 w 88417"/>
                <a:gd name="connsiteY30" fmla="*/ 32630 h 171567"/>
                <a:gd name="connsiteX31" fmla="*/ 13776 w 88417"/>
                <a:gd name="connsiteY31" fmla="*/ 9009 h 171567"/>
                <a:gd name="connsiteX32" fmla="*/ 20825 w 88417"/>
                <a:gd name="connsiteY32" fmla="*/ 3960 h 171567"/>
                <a:gd name="connsiteX33" fmla="*/ 40732 w 88417"/>
                <a:gd name="connsiteY33" fmla="*/ 1770 h 171567"/>
                <a:gd name="connsiteX34" fmla="*/ 53496 w 88417"/>
                <a:gd name="connsiteY34" fmla="*/ 817 h 17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8417" h="171567">
                  <a:moveTo>
                    <a:pt x="53591" y="912"/>
                  </a:moveTo>
                  <a:lnTo>
                    <a:pt x="83880" y="7866"/>
                  </a:lnTo>
                  <a:cubicBezTo>
                    <a:pt x="83118" y="11676"/>
                    <a:pt x="83118" y="15104"/>
                    <a:pt x="83880" y="18153"/>
                  </a:cubicBezTo>
                  <a:cubicBezTo>
                    <a:pt x="84166" y="19105"/>
                    <a:pt x="84166" y="20058"/>
                    <a:pt x="83880" y="21010"/>
                  </a:cubicBezTo>
                  <a:cubicBezTo>
                    <a:pt x="82356" y="26535"/>
                    <a:pt x="82928" y="31773"/>
                    <a:pt x="85690" y="36917"/>
                  </a:cubicBezTo>
                  <a:cubicBezTo>
                    <a:pt x="85881" y="37203"/>
                    <a:pt x="85976" y="38060"/>
                    <a:pt x="86071" y="39584"/>
                  </a:cubicBezTo>
                  <a:lnTo>
                    <a:pt x="87595" y="60729"/>
                  </a:lnTo>
                  <a:cubicBezTo>
                    <a:pt x="87595" y="62063"/>
                    <a:pt x="87595" y="62920"/>
                    <a:pt x="87595" y="63206"/>
                  </a:cubicBezTo>
                  <a:cubicBezTo>
                    <a:pt x="86452" y="65682"/>
                    <a:pt x="86547" y="67873"/>
                    <a:pt x="87881" y="69873"/>
                  </a:cubicBezTo>
                  <a:cubicBezTo>
                    <a:pt x="88452" y="70730"/>
                    <a:pt x="88548" y="71588"/>
                    <a:pt x="88262" y="72445"/>
                  </a:cubicBezTo>
                  <a:cubicBezTo>
                    <a:pt x="87881" y="73683"/>
                    <a:pt x="87500" y="78255"/>
                    <a:pt x="87119" y="86161"/>
                  </a:cubicBezTo>
                  <a:cubicBezTo>
                    <a:pt x="86833" y="91686"/>
                    <a:pt x="86357" y="96162"/>
                    <a:pt x="85690" y="99687"/>
                  </a:cubicBezTo>
                  <a:cubicBezTo>
                    <a:pt x="84261" y="106545"/>
                    <a:pt x="82833" y="112736"/>
                    <a:pt x="81404" y="118355"/>
                  </a:cubicBezTo>
                  <a:cubicBezTo>
                    <a:pt x="80547" y="121880"/>
                    <a:pt x="81118" y="123499"/>
                    <a:pt x="81975" y="126738"/>
                  </a:cubicBezTo>
                  <a:cubicBezTo>
                    <a:pt x="82261" y="127595"/>
                    <a:pt x="81975" y="128547"/>
                    <a:pt x="81404" y="129309"/>
                  </a:cubicBezTo>
                  <a:cubicBezTo>
                    <a:pt x="81213" y="129595"/>
                    <a:pt x="78356" y="132929"/>
                    <a:pt x="72736" y="139311"/>
                  </a:cubicBezTo>
                  <a:cubicBezTo>
                    <a:pt x="67783" y="145026"/>
                    <a:pt x="64640" y="151503"/>
                    <a:pt x="63402" y="158837"/>
                  </a:cubicBezTo>
                  <a:cubicBezTo>
                    <a:pt x="62830" y="162075"/>
                    <a:pt x="59782" y="165314"/>
                    <a:pt x="56258" y="166647"/>
                  </a:cubicBezTo>
                  <a:cubicBezTo>
                    <a:pt x="50829" y="168647"/>
                    <a:pt x="45114" y="169505"/>
                    <a:pt x="39208" y="169314"/>
                  </a:cubicBezTo>
                  <a:cubicBezTo>
                    <a:pt x="38065" y="171505"/>
                    <a:pt x="35208" y="172077"/>
                    <a:pt x="30635" y="171124"/>
                  </a:cubicBezTo>
                  <a:cubicBezTo>
                    <a:pt x="25968" y="170171"/>
                    <a:pt x="21206" y="169124"/>
                    <a:pt x="16348" y="168267"/>
                  </a:cubicBezTo>
                  <a:cubicBezTo>
                    <a:pt x="14062" y="167600"/>
                    <a:pt x="12919" y="166838"/>
                    <a:pt x="12824" y="165980"/>
                  </a:cubicBezTo>
                  <a:cubicBezTo>
                    <a:pt x="13205" y="165123"/>
                    <a:pt x="13491" y="164361"/>
                    <a:pt x="13586" y="163599"/>
                  </a:cubicBezTo>
                  <a:cubicBezTo>
                    <a:pt x="13586" y="162933"/>
                    <a:pt x="13586" y="162075"/>
                    <a:pt x="13110" y="161218"/>
                  </a:cubicBezTo>
                  <a:cubicBezTo>
                    <a:pt x="10728" y="156170"/>
                    <a:pt x="8538" y="151026"/>
                    <a:pt x="6823" y="145788"/>
                  </a:cubicBezTo>
                  <a:cubicBezTo>
                    <a:pt x="5680" y="142549"/>
                    <a:pt x="5775" y="139120"/>
                    <a:pt x="7014" y="135691"/>
                  </a:cubicBezTo>
                  <a:cubicBezTo>
                    <a:pt x="7299" y="134834"/>
                    <a:pt x="7204" y="134072"/>
                    <a:pt x="6728" y="133214"/>
                  </a:cubicBezTo>
                  <a:cubicBezTo>
                    <a:pt x="4823" y="130071"/>
                    <a:pt x="1870" y="126833"/>
                    <a:pt x="1299" y="122737"/>
                  </a:cubicBezTo>
                  <a:cubicBezTo>
                    <a:pt x="-35" y="113688"/>
                    <a:pt x="-321" y="104639"/>
                    <a:pt x="346" y="95686"/>
                  </a:cubicBezTo>
                  <a:cubicBezTo>
                    <a:pt x="1108" y="85875"/>
                    <a:pt x="-987" y="74350"/>
                    <a:pt x="1108" y="63777"/>
                  </a:cubicBezTo>
                  <a:cubicBezTo>
                    <a:pt x="3680" y="50823"/>
                    <a:pt x="6061" y="40536"/>
                    <a:pt x="8347" y="32630"/>
                  </a:cubicBezTo>
                  <a:cubicBezTo>
                    <a:pt x="10728" y="24248"/>
                    <a:pt x="12538" y="16438"/>
                    <a:pt x="13776" y="9009"/>
                  </a:cubicBezTo>
                  <a:cubicBezTo>
                    <a:pt x="14348" y="5865"/>
                    <a:pt x="17301" y="3675"/>
                    <a:pt x="20825" y="3960"/>
                  </a:cubicBezTo>
                  <a:cubicBezTo>
                    <a:pt x="26921" y="4341"/>
                    <a:pt x="33588" y="3675"/>
                    <a:pt x="40732" y="1770"/>
                  </a:cubicBezTo>
                  <a:cubicBezTo>
                    <a:pt x="43494" y="-231"/>
                    <a:pt x="47781" y="-516"/>
                    <a:pt x="53496" y="817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19" name="Freeform: Shape 16518">
              <a:extLst>
                <a:ext uri="{FF2B5EF4-FFF2-40B4-BE49-F238E27FC236}">
                  <a16:creationId xmlns:a16="http://schemas.microsoft.com/office/drawing/2014/main" id="{61F86B18-A0F3-4BED-9304-38F03E67C797}"/>
                </a:ext>
              </a:extLst>
            </p:cNvPr>
            <p:cNvSpPr/>
            <p:nvPr/>
          </p:nvSpPr>
          <p:spPr>
            <a:xfrm>
              <a:off x="1090972" y="4713046"/>
              <a:ext cx="6517" cy="6419"/>
            </a:xfrm>
            <a:custGeom>
              <a:avLst/>
              <a:gdLst>
                <a:gd name="connsiteX0" fmla="*/ 782 w 6517"/>
                <a:gd name="connsiteY0" fmla="*/ 6019 h 6419"/>
                <a:gd name="connsiteX1" fmla="*/ 1163 w 6517"/>
                <a:gd name="connsiteY1" fmla="*/ 1638 h 6419"/>
                <a:gd name="connsiteX2" fmla="*/ 5735 w 6517"/>
                <a:gd name="connsiteY2" fmla="*/ 400 h 6419"/>
                <a:gd name="connsiteX3" fmla="*/ 5354 w 6517"/>
                <a:gd name="connsiteY3" fmla="*/ 4781 h 6419"/>
                <a:gd name="connsiteX4" fmla="*/ 782 w 6517"/>
                <a:gd name="connsiteY4" fmla="*/ 6019 h 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7" h="6419">
                  <a:moveTo>
                    <a:pt x="782" y="6019"/>
                  </a:moveTo>
                  <a:cubicBezTo>
                    <a:pt x="-361" y="5162"/>
                    <a:pt x="-266" y="3162"/>
                    <a:pt x="1163" y="1638"/>
                  </a:cubicBezTo>
                  <a:cubicBezTo>
                    <a:pt x="2497" y="114"/>
                    <a:pt x="4592" y="-458"/>
                    <a:pt x="5735" y="400"/>
                  </a:cubicBezTo>
                  <a:cubicBezTo>
                    <a:pt x="6878" y="1257"/>
                    <a:pt x="6783" y="3257"/>
                    <a:pt x="5354" y="4781"/>
                  </a:cubicBezTo>
                  <a:cubicBezTo>
                    <a:pt x="4021" y="6305"/>
                    <a:pt x="1925" y="6877"/>
                    <a:pt x="782" y="6019"/>
                  </a:cubicBezTo>
                  <a:close/>
                </a:path>
              </a:pathLst>
            </a:custGeom>
            <a:solidFill>
              <a:srgbClr val="3C4B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0" name="Freeform: Shape 16519">
              <a:extLst>
                <a:ext uri="{FF2B5EF4-FFF2-40B4-BE49-F238E27FC236}">
                  <a16:creationId xmlns:a16="http://schemas.microsoft.com/office/drawing/2014/main" id="{3EE89D37-EE30-D3CF-B567-2C163C4E67B6}"/>
                </a:ext>
              </a:extLst>
            </p:cNvPr>
            <p:cNvSpPr/>
            <p:nvPr/>
          </p:nvSpPr>
          <p:spPr>
            <a:xfrm>
              <a:off x="1101604" y="4730496"/>
              <a:ext cx="5168" cy="6679"/>
            </a:xfrm>
            <a:custGeom>
              <a:avLst/>
              <a:gdLst>
                <a:gd name="connsiteX0" fmla="*/ 3676 w 5168"/>
                <a:gd name="connsiteY0" fmla="*/ 3810 h 6679"/>
                <a:gd name="connsiteX1" fmla="*/ 2343 w 5168"/>
                <a:gd name="connsiteY1" fmla="*/ 6001 h 6679"/>
                <a:gd name="connsiteX2" fmla="*/ 438 w 5168"/>
                <a:gd name="connsiteY2" fmla="*/ 6001 h 6679"/>
                <a:gd name="connsiteX3" fmla="*/ 723 w 5168"/>
                <a:gd name="connsiteY3" fmla="*/ 2286 h 6679"/>
                <a:gd name="connsiteX4" fmla="*/ 3962 w 5168"/>
                <a:gd name="connsiteY4" fmla="*/ 0 h 6679"/>
                <a:gd name="connsiteX5" fmla="*/ 5010 w 5168"/>
                <a:gd name="connsiteY5" fmla="*/ 1429 h 6679"/>
                <a:gd name="connsiteX6" fmla="*/ 3771 w 5168"/>
                <a:gd name="connsiteY6" fmla="*/ 3619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8" h="6679">
                  <a:moveTo>
                    <a:pt x="3676" y="3810"/>
                  </a:moveTo>
                  <a:cubicBezTo>
                    <a:pt x="3009" y="4953"/>
                    <a:pt x="2533" y="5715"/>
                    <a:pt x="2343" y="6001"/>
                  </a:cubicBezTo>
                  <a:cubicBezTo>
                    <a:pt x="1676" y="6858"/>
                    <a:pt x="1009" y="6953"/>
                    <a:pt x="438" y="6001"/>
                  </a:cubicBezTo>
                  <a:cubicBezTo>
                    <a:pt x="-229" y="5048"/>
                    <a:pt x="-134" y="3810"/>
                    <a:pt x="723" y="2286"/>
                  </a:cubicBezTo>
                  <a:cubicBezTo>
                    <a:pt x="1581" y="762"/>
                    <a:pt x="2724" y="0"/>
                    <a:pt x="3962" y="0"/>
                  </a:cubicBezTo>
                  <a:cubicBezTo>
                    <a:pt x="5105" y="0"/>
                    <a:pt x="5391" y="476"/>
                    <a:pt x="5010" y="1429"/>
                  </a:cubicBezTo>
                  <a:cubicBezTo>
                    <a:pt x="4819" y="1714"/>
                    <a:pt x="4438" y="2476"/>
                    <a:pt x="3771" y="3619"/>
                  </a:cubicBezTo>
                  <a:close/>
                </a:path>
              </a:pathLst>
            </a:custGeom>
            <a:solidFill>
              <a:srgbClr val="1F2D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1" name="Freeform: Shape 16520">
              <a:extLst>
                <a:ext uri="{FF2B5EF4-FFF2-40B4-BE49-F238E27FC236}">
                  <a16:creationId xmlns:a16="http://schemas.microsoft.com/office/drawing/2014/main" id="{C22678FD-0966-C6DE-3E4E-21224E9E558D}"/>
                </a:ext>
              </a:extLst>
            </p:cNvPr>
            <p:cNvSpPr/>
            <p:nvPr/>
          </p:nvSpPr>
          <p:spPr>
            <a:xfrm>
              <a:off x="1154929" y="4841201"/>
              <a:ext cx="2812" cy="2582"/>
            </a:xfrm>
            <a:custGeom>
              <a:avLst/>
              <a:gdLst>
                <a:gd name="connsiteX0" fmla="*/ 357 w 2812"/>
                <a:gd name="connsiteY0" fmla="*/ 737 h 2582"/>
                <a:gd name="connsiteX1" fmla="*/ 2167 w 2812"/>
                <a:gd name="connsiteY1" fmla="*/ 70 h 2582"/>
                <a:gd name="connsiteX2" fmla="*/ 2548 w 2812"/>
                <a:gd name="connsiteY2" fmla="*/ 1689 h 2582"/>
                <a:gd name="connsiteX3" fmla="*/ 357 w 2812"/>
                <a:gd name="connsiteY3" fmla="*/ 2261 h 2582"/>
                <a:gd name="connsiteX4" fmla="*/ 357 w 2812"/>
                <a:gd name="connsiteY4" fmla="*/ 832 h 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2" h="2582">
                  <a:moveTo>
                    <a:pt x="357" y="737"/>
                  </a:moveTo>
                  <a:cubicBezTo>
                    <a:pt x="1024" y="70"/>
                    <a:pt x="1595" y="-120"/>
                    <a:pt x="2167" y="70"/>
                  </a:cubicBezTo>
                  <a:cubicBezTo>
                    <a:pt x="2834" y="356"/>
                    <a:pt x="3024" y="1118"/>
                    <a:pt x="2548" y="1689"/>
                  </a:cubicBezTo>
                  <a:cubicBezTo>
                    <a:pt x="1691" y="2642"/>
                    <a:pt x="929" y="2832"/>
                    <a:pt x="357" y="2261"/>
                  </a:cubicBezTo>
                  <a:cubicBezTo>
                    <a:pt x="-119" y="1785"/>
                    <a:pt x="-119" y="1308"/>
                    <a:pt x="357" y="832"/>
                  </a:cubicBezTo>
                  <a:close/>
                </a:path>
              </a:pathLst>
            </a:custGeom>
            <a:solidFill>
              <a:srgbClr val="3C4B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522" name="Freeform: Shape 16521">
              <a:extLst>
                <a:ext uri="{FF2B5EF4-FFF2-40B4-BE49-F238E27FC236}">
                  <a16:creationId xmlns:a16="http://schemas.microsoft.com/office/drawing/2014/main" id="{30116260-9B00-4B94-8F8D-032267F0668A}"/>
                </a:ext>
              </a:extLst>
            </p:cNvPr>
            <p:cNvSpPr/>
            <p:nvPr/>
          </p:nvSpPr>
          <p:spPr>
            <a:xfrm>
              <a:off x="1137093" y="4847203"/>
              <a:ext cx="5810" cy="4234"/>
            </a:xfrm>
            <a:custGeom>
              <a:avLst/>
              <a:gdLst>
                <a:gd name="connsiteX0" fmla="*/ 5810 w 5810"/>
                <a:gd name="connsiteY0" fmla="*/ 3308 h 4234"/>
                <a:gd name="connsiteX1" fmla="*/ 0 w 5810"/>
                <a:gd name="connsiteY1" fmla="*/ 2355 h 4234"/>
                <a:gd name="connsiteX2" fmla="*/ 1905 w 5810"/>
                <a:gd name="connsiteY2" fmla="*/ 736 h 4234"/>
                <a:gd name="connsiteX3" fmla="*/ 4191 w 5810"/>
                <a:gd name="connsiteY3" fmla="*/ 260 h 4234"/>
                <a:gd name="connsiteX4" fmla="*/ 5810 w 5810"/>
                <a:gd name="connsiteY4" fmla="*/ 3308 h 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0" h="4234">
                  <a:moveTo>
                    <a:pt x="5810" y="3308"/>
                  </a:moveTo>
                  <a:cubicBezTo>
                    <a:pt x="4667" y="4832"/>
                    <a:pt x="2762" y="4450"/>
                    <a:pt x="0" y="2355"/>
                  </a:cubicBezTo>
                  <a:cubicBezTo>
                    <a:pt x="667" y="1974"/>
                    <a:pt x="1333" y="1498"/>
                    <a:pt x="1905" y="736"/>
                  </a:cubicBezTo>
                  <a:cubicBezTo>
                    <a:pt x="2572" y="-26"/>
                    <a:pt x="3239" y="-217"/>
                    <a:pt x="4191" y="260"/>
                  </a:cubicBezTo>
                  <a:cubicBezTo>
                    <a:pt x="5144" y="736"/>
                    <a:pt x="5715" y="1688"/>
                    <a:pt x="5810" y="3308"/>
                  </a:cubicBezTo>
                  <a:close/>
                </a:path>
              </a:pathLst>
            </a:custGeom>
            <a:solidFill>
              <a:srgbClr val="EDEC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grpSp>
          <p:nvGrpSpPr>
            <p:cNvPr id="16523" name="Graphic 1736">
              <a:extLst>
                <a:ext uri="{FF2B5EF4-FFF2-40B4-BE49-F238E27FC236}">
                  <a16:creationId xmlns:a16="http://schemas.microsoft.com/office/drawing/2014/main" id="{F91BEA9A-0A56-25A4-BEFE-B0BCDA201CC5}"/>
                </a:ext>
              </a:extLst>
            </p:cNvPr>
            <p:cNvGrpSpPr/>
            <p:nvPr/>
          </p:nvGrpSpPr>
          <p:grpSpPr>
            <a:xfrm>
              <a:off x="118026" y="4245721"/>
              <a:ext cx="612964" cy="666331"/>
              <a:chOff x="118026" y="4245721"/>
              <a:chExt cx="612964" cy="666331"/>
            </a:xfrm>
            <a:solidFill>
              <a:srgbClr val="4E4E4E"/>
            </a:solidFill>
          </p:grpSpPr>
          <p:sp>
            <p:nvSpPr>
              <p:cNvPr id="16524" name="Freeform: Shape 16523">
                <a:extLst>
                  <a:ext uri="{FF2B5EF4-FFF2-40B4-BE49-F238E27FC236}">
                    <a16:creationId xmlns:a16="http://schemas.microsoft.com/office/drawing/2014/main" id="{F7A46EA3-E653-68B4-7264-CF96F6D558C0}"/>
                  </a:ext>
                </a:extLst>
              </p:cNvPr>
              <p:cNvSpPr/>
              <p:nvPr/>
            </p:nvSpPr>
            <p:spPr>
              <a:xfrm>
                <a:off x="118026" y="4245721"/>
                <a:ext cx="461950" cy="666331"/>
              </a:xfrm>
              <a:custGeom>
                <a:avLst/>
                <a:gdLst>
                  <a:gd name="connsiteX0" fmla="*/ 213252 w 461950"/>
                  <a:gd name="connsiteY0" fmla="*/ 32337 h 666331"/>
                  <a:gd name="connsiteX1" fmla="*/ 263354 w 461950"/>
                  <a:gd name="connsiteY1" fmla="*/ 34147 h 666331"/>
                  <a:gd name="connsiteX2" fmla="*/ 287071 w 461950"/>
                  <a:gd name="connsiteY2" fmla="*/ 34814 h 666331"/>
                  <a:gd name="connsiteX3" fmla="*/ 310788 w 461950"/>
                  <a:gd name="connsiteY3" fmla="*/ 33099 h 666331"/>
                  <a:gd name="connsiteX4" fmla="*/ 322504 w 461950"/>
                  <a:gd name="connsiteY4" fmla="*/ 30718 h 666331"/>
                  <a:gd name="connsiteX5" fmla="*/ 334887 w 461950"/>
                  <a:gd name="connsiteY5" fmla="*/ 31671 h 666331"/>
                  <a:gd name="connsiteX6" fmla="*/ 311836 w 461950"/>
                  <a:gd name="connsiteY6" fmla="*/ 35576 h 666331"/>
                  <a:gd name="connsiteX7" fmla="*/ 332124 w 461950"/>
                  <a:gd name="connsiteY7" fmla="*/ 40243 h 666331"/>
                  <a:gd name="connsiteX8" fmla="*/ 349460 w 461950"/>
                  <a:gd name="connsiteY8" fmla="*/ 41862 h 666331"/>
                  <a:gd name="connsiteX9" fmla="*/ 374796 w 461950"/>
                  <a:gd name="connsiteY9" fmla="*/ 46911 h 666331"/>
                  <a:gd name="connsiteX10" fmla="*/ 386703 w 461950"/>
                  <a:gd name="connsiteY10" fmla="*/ 45196 h 666331"/>
                  <a:gd name="connsiteX11" fmla="*/ 388131 w 461950"/>
                  <a:gd name="connsiteY11" fmla="*/ 46244 h 666331"/>
                  <a:gd name="connsiteX12" fmla="*/ 388703 w 461950"/>
                  <a:gd name="connsiteY12" fmla="*/ 58436 h 666331"/>
                  <a:gd name="connsiteX13" fmla="*/ 389179 w 461950"/>
                  <a:gd name="connsiteY13" fmla="*/ 60912 h 666331"/>
                  <a:gd name="connsiteX14" fmla="*/ 390227 w 461950"/>
                  <a:gd name="connsiteY14" fmla="*/ 72152 h 666331"/>
                  <a:gd name="connsiteX15" fmla="*/ 392703 w 461950"/>
                  <a:gd name="connsiteY15" fmla="*/ 88059 h 666331"/>
                  <a:gd name="connsiteX16" fmla="*/ 403848 w 461950"/>
                  <a:gd name="connsiteY16" fmla="*/ 119682 h 666331"/>
                  <a:gd name="connsiteX17" fmla="*/ 406324 w 461950"/>
                  <a:gd name="connsiteY17" fmla="*/ 148257 h 666331"/>
                  <a:gd name="connsiteX18" fmla="*/ 408515 w 461950"/>
                  <a:gd name="connsiteY18" fmla="*/ 156162 h 666331"/>
                  <a:gd name="connsiteX19" fmla="*/ 411468 w 461950"/>
                  <a:gd name="connsiteY19" fmla="*/ 163878 h 666331"/>
                  <a:gd name="connsiteX20" fmla="*/ 410229 w 461950"/>
                  <a:gd name="connsiteY20" fmla="*/ 183309 h 666331"/>
                  <a:gd name="connsiteX21" fmla="*/ 411182 w 461950"/>
                  <a:gd name="connsiteY21" fmla="*/ 222933 h 666331"/>
                  <a:gd name="connsiteX22" fmla="*/ 422993 w 461950"/>
                  <a:gd name="connsiteY22" fmla="*/ 275511 h 666331"/>
                  <a:gd name="connsiteX23" fmla="*/ 428327 w 461950"/>
                  <a:gd name="connsiteY23" fmla="*/ 330470 h 666331"/>
                  <a:gd name="connsiteX24" fmla="*/ 428708 w 461950"/>
                  <a:gd name="connsiteY24" fmla="*/ 336756 h 666331"/>
                  <a:gd name="connsiteX25" fmla="*/ 431756 w 461950"/>
                  <a:gd name="connsiteY25" fmla="*/ 380095 h 666331"/>
                  <a:gd name="connsiteX26" fmla="*/ 430518 w 461950"/>
                  <a:gd name="connsiteY26" fmla="*/ 389906 h 666331"/>
                  <a:gd name="connsiteX27" fmla="*/ 430899 w 461950"/>
                  <a:gd name="connsiteY27" fmla="*/ 393049 h 666331"/>
                  <a:gd name="connsiteX28" fmla="*/ 446043 w 461950"/>
                  <a:gd name="connsiteY28" fmla="*/ 425053 h 666331"/>
                  <a:gd name="connsiteX29" fmla="*/ 443853 w 461950"/>
                  <a:gd name="connsiteY29" fmla="*/ 430006 h 666331"/>
                  <a:gd name="connsiteX30" fmla="*/ 436899 w 461950"/>
                  <a:gd name="connsiteY30" fmla="*/ 436483 h 666331"/>
                  <a:gd name="connsiteX31" fmla="*/ 438709 w 461950"/>
                  <a:gd name="connsiteY31" fmla="*/ 438674 h 666331"/>
                  <a:gd name="connsiteX32" fmla="*/ 441281 w 461950"/>
                  <a:gd name="connsiteY32" fmla="*/ 438293 h 666331"/>
                  <a:gd name="connsiteX33" fmla="*/ 447758 w 461950"/>
                  <a:gd name="connsiteY33" fmla="*/ 437817 h 666331"/>
                  <a:gd name="connsiteX34" fmla="*/ 449663 w 461950"/>
                  <a:gd name="connsiteY34" fmla="*/ 441531 h 666331"/>
                  <a:gd name="connsiteX35" fmla="*/ 447472 w 461950"/>
                  <a:gd name="connsiteY35" fmla="*/ 447151 h 666331"/>
                  <a:gd name="connsiteX36" fmla="*/ 452330 w 461950"/>
                  <a:gd name="connsiteY36" fmla="*/ 455628 h 666331"/>
                  <a:gd name="connsiteX37" fmla="*/ 453568 w 461950"/>
                  <a:gd name="connsiteY37" fmla="*/ 458105 h 666331"/>
                  <a:gd name="connsiteX38" fmla="*/ 454330 w 461950"/>
                  <a:gd name="connsiteY38" fmla="*/ 466011 h 666331"/>
                  <a:gd name="connsiteX39" fmla="*/ 454616 w 461950"/>
                  <a:gd name="connsiteY39" fmla="*/ 468678 h 666331"/>
                  <a:gd name="connsiteX40" fmla="*/ 456711 w 461950"/>
                  <a:gd name="connsiteY40" fmla="*/ 478488 h 666331"/>
                  <a:gd name="connsiteX41" fmla="*/ 460902 w 461950"/>
                  <a:gd name="connsiteY41" fmla="*/ 481346 h 666331"/>
                  <a:gd name="connsiteX42" fmla="*/ 461950 w 461950"/>
                  <a:gd name="connsiteY42" fmla="*/ 483346 h 666331"/>
                  <a:gd name="connsiteX43" fmla="*/ 371844 w 461950"/>
                  <a:gd name="connsiteY43" fmla="*/ 563070 h 666331"/>
                  <a:gd name="connsiteX44" fmla="*/ 370605 w 461950"/>
                  <a:gd name="connsiteY44" fmla="*/ 544973 h 666331"/>
                  <a:gd name="connsiteX45" fmla="*/ 370034 w 461950"/>
                  <a:gd name="connsiteY45" fmla="*/ 542306 h 666331"/>
                  <a:gd name="connsiteX46" fmla="*/ 362890 w 461950"/>
                  <a:gd name="connsiteY46" fmla="*/ 529161 h 666331"/>
                  <a:gd name="connsiteX47" fmla="*/ 352317 w 461950"/>
                  <a:gd name="connsiteY47" fmla="*/ 505063 h 666331"/>
                  <a:gd name="connsiteX48" fmla="*/ 342888 w 461950"/>
                  <a:gd name="connsiteY48" fmla="*/ 494586 h 666331"/>
                  <a:gd name="connsiteX49" fmla="*/ 340887 w 461950"/>
                  <a:gd name="connsiteY49" fmla="*/ 472202 h 666331"/>
                  <a:gd name="connsiteX50" fmla="*/ 340316 w 461950"/>
                  <a:gd name="connsiteY50" fmla="*/ 469821 h 666331"/>
                  <a:gd name="connsiteX51" fmla="*/ 326695 w 461950"/>
                  <a:gd name="connsiteY51" fmla="*/ 451723 h 666331"/>
                  <a:gd name="connsiteX52" fmla="*/ 330696 w 461950"/>
                  <a:gd name="connsiteY52" fmla="*/ 428387 h 666331"/>
                  <a:gd name="connsiteX53" fmla="*/ 329553 w 461950"/>
                  <a:gd name="connsiteY53" fmla="*/ 421338 h 666331"/>
                  <a:gd name="connsiteX54" fmla="*/ 312408 w 461950"/>
                  <a:gd name="connsiteY54" fmla="*/ 390001 h 666331"/>
                  <a:gd name="connsiteX55" fmla="*/ 288119 w 461950"/>
                  <a:gd name="connsiteY55" fmla="*/ 329708 h 666331"/>
                  <a:gd name="connsiteX56" fmla="*/ 268212 w 461950"/>
                  <a:gd name="connsiteY56" fmla="*/ 263319 h 666331"/>
                  <a:gd name="connsiteX57" fmla="*/ 266211 w 461950"/>
                  <a:gd name="connsiteY57" fmla="*/ 244364 h 666331"/>
                  <a:gd name="connsiteX58" fmla="*/ 263163 w 461950"/>
                  <a:gd name="connsiteY58" fmla="*/ 214932 h 666331"/>
                  <a:gd name="connsiteX59" fmla="*/ 264687 w 461950"/>
                  <a:gd name="connsiteY59" fmla="*/ 193786 h 666331"/>
                  <a:gd name="connsiteX60" fmla="*/ 263735 w 461950"/>
                  <a:gd name="connsiteY60" fmla="*/ 181213 h 666331"/>
                  <a:gd name="connsiteX61" fmla="*/ 252876 w 461950"/>
                  <a:gd name="connsiteY61" fmla="*/ 159972 h 666331"/>
                  <a:gd name="connsiteX62" fmla="*/ 240875 w 461950"/>
                  <a:gd name="connsiteY62" fmla="*/ 144351 h 666331"/>
                  <a:gd name="connsiteX63" fmla="*/ 232398 w 461950"/>
                  <a:gd name="connsiteY63" fmla="*/ 126349 h 666331"/>
                  <a:gd name="connsiteX64" fmla="*/ 209442 w 461950"/>
                  <a:gd name="connsiteY64" fmla="*/ 73962 h 666331"/>
                  <a:gd name="connsiteX65" fmla="*/ 202870 w 461950"/>
                  <a:gd name="connsiteY65" fmla="*/ 72914 h 666331"/>
                  <a:gd name="connsiteX66" fmla="*/ 196965 w 461950"/>
                  <a:gd name="connsiteY66" fmla="*/ 83201 h 666331"/>
                  <a:gd name="connsiteX67" fmla="*/ 188487 w 461950"/>
                  <a:gd name="connsiteY67" fmla="*/ 133779 h 666331"/>
                  <a:gd name="connsiteX68" fmla="*/ 180391 w 461950"/>
                  <a:gd name="connsiteY68" fmla="*/ 172164 h 666331"/>
                  <a:gd name="connsiteX69" fmla="*/ 179153 w 461950"/>
                  <a:gd name="connsiteY69" fmla="*/ 175879 h 666331"/>
                  <a:gd name="connsiteX70" fmla="*/ 179439 w 461950"/>
                  <a:gd name="connsiteY70" fmla="*/ 181213 h 666331"/>
                  <a:gd name="connsiteX71" fmla="*/ 179439 w 461950"/>
                  <a:gd name="connsiteY71" fmla="*/ 183785 h 666331"/>
                  <a:gd name="connsiteX72" fmla="*/ 175057 w 461950"/>
                  <a:gd name="connsiteY72" fmla="*/ 195882 h 666331"/>
                  <a:gd name="connsiteX73" fmla="*/ 168961 w 461950"/>
                  <a:gd name="connsiteY73" fmla="*/ 223599 h 666331"/>
                  <a:gd name="connsiteX74" fmla="*/ 154483 w 461950"/>
                  <a:gd name="connsiteY74" fmla="*/ 263985 h 666331"/>
                  <a:gd name="connsiteX75" fmla="*/ 149816 w 461950"/>
                  <a:gd name="connsiteY75" fmla="*/ 274749 h 666331"/>
                  <a:gd name="connsiteX76" fmla="*/ 145530 w 461950"/>
                  <a:gd name="connsiteY76" fmla="*/ 285512 h 666331"/>
                  <a:gd name="connsiteX77" fmla="*/ 128099 w 461950"/>
                  <a:gd name="connsiteY77" fmla="*/ 353806 h 666331"/>
                  <a:gd name="connsiteX78" fmla="*/ 116193 w 461950"/>
                  <a:gd name="connsiteY78" fmla="*/ 403431 h 666331"/>
                  <a:gd name="connsiteX79" fmla="*/ 104763 w 461950"/>
                  <a:gd name="connsiteY79" fmla="*/ 435245 h 666331"/>
                  <a:gd name="connsiteX80" fmla="*/ 103620 w 461950"/>
                  <a:gd name="connsiteY80" fmla="*/ 445722 h 666331"/>
                  <a:gd name="connsiteX81" fmla="*/ 97333 w 461950"/>
                  <a:gd name="connsiteY81" fmla="*/ 462582 h 666331"/>
                  <a:gd name="connsiteX82" fmla="*/ 98762 w 461950"/>
                  <a:gd name="connsiteY82" fmla="*/ 468582 h 666331"/>
                  <a:gd name="connsiteX83" fmla="*/ 111621 w 461950"/>
                  <a:gd name="connsiteY83" fmla="*/ 488299 h 666331"/>
                  <a:gd name="connsiteX84" fmla="*/ 110954 w 461950"/>
                  <a:gd name="connsiteY84" fmla="*/ 503444 h 666331"/>
                  <a:gd name="connsiteX85" fmla="*/ 104667 w 461950"/>
                  <a:gd name="connsiteY85" fmla="*/ 537448 h 666331"/>
                  <a:gd name="connsiteX86" fmla="*/ 105334 w 461950"/>
                  <a:gd name="connsiteY86" fmla="*/ 564880 h 666331"/>
                  <a:gd name="connsiteX87" fmla="*/ 106287 w 461950"/>
                  <a:gd name="connsiteY87" fmla="*/ 567261 h 666331"/>
                  <a:gd name="connsiteX88" fmla="*/ 118288 w 461950"/>
                  <a:gd name="connsiteY88" fmla="*/ 582978 h 666331"/>
                  <a:gd name="connsiteX89" fmla="*/ 121908 w 461950"/>
                  <a:gd name="connsiteY89" fmla="*/ 586121 h 666331"/>
                  <a:gd name="connsiteX90" fmla="*/ 136290 w 461950"/>
                  <a:gd name="connsiteY90" fmla="*/ 591169 h 666331"/>
                  <a:gd name="connsiteX91" fmla="*/ 162008 w 461950"/>
                  <a:gd name="connsiteY91" fmla="*/ 602504 h 666331"/>
                  <a:gd name="connsiteX92" fmla="*/ 225730 w 461950"/>
                  <a:gd name="connsiteY92" fmla="*/ 623554 h 666331"/>
                  <a:gd name="connsiteX93" fmla="*/ 242780 w 461950"/>
                  <a:gd name="connsiteY93" fmla="*/ 625173 h 666331"/>
                  <a:gd name="connsiteX94" fmla="*/ 250781 w 461950"/>
                  <a:gd name="connsiteY94" fmla="*/ 631841 h 666331"/>
                  <a:gd name="connsiteX95" fmla="*/ 253257 w 461950"/>
                  <a:gd name="connsiteY95" fmla="*/ 632984 h 666331"/>
                  <a:gd name="connsiteX96" fmla="*/ 260115 w 461950"/>
                  <a:gd name="connsiteY96" fmla="*/ 630984 h 666331"/>
                  <a:gd name="connsiteX97" fmla="*/ 265640 w 461950"/>
                  <a:gd name="connsiteY97" fmla="*/ 633079 h 666331"/>
                  <a:gd name="connsiteX98" fmla="*/ 265926 w 461950"/>
                  <a:gd name="connsiteY98" fmla="*/ 633936 h 666331"/>
                  <a:gd name="connsiteX99" fmla="*/ 263068 w 461950"/>
                  <a:gd name="connsiteY99" fmla="*/ 639080 h 666331"/>
                  <a:gd name="connsiteX100" fmla="*/ 49137 w 461950"/>
                  <a:gd name="connsiteY100" fmla="*/ 666321 h 666331"/>
                  <a:gd name="connsiteX101" fmla="*/ 17609 w 461950"/>
                  <a:gd name="connsiteY101" fmla="*/ 547926 h 666331"/>
                  <a:gd name="connsiteX102" fmla="*/ 14370 w 461950"/>
                  <a:gd name="connsiteY102" fmla="*/ 530209 h 666331"/>
                  <a:gd name="connsiteX103" fmla="*/ 4083 w 461950"/>
                  <a:gd name="connsiteY103" fmla="*/ 501348 h 666331"/>
                  <a:gd name="connsiteX104" fmla="*/ 1416 w 461950"/>
                  <a:gd name="connsiteY104" fmla="*/ 489251 h 666331"/>
                  <a:gd name="connsiteX105" fmla="*/ 83 w 461950"/>
                  <a:gd name="connsiteY105" fmla="*/ 476869 h 666331"/>
                  <a:gd name="connsiteX106" fmla="*/ 7227 w 461950"/>
                  <a:gd name="connsiteY106" fmla="*/ 469344 h 666331"/>
                  <a:gd name="connsiteX107" fmla="*/ 9608 w 461950"/>
                  <a:gd name="connsiteY107" fmla="*/ 466868 h 666331"/>
                  <a:gd name="connsiteX108" fmla="*/ 7893 w 461950"/>
                  <a:gd name="connsiteY108" fmla="*/ 458295 h 666331"/>
                  <a:gd name="connsiteX109" fmla="*/ 9227 w 461950"/>
                  <a:gd name="connsiteY109" fmla="*/ 456486 h 666331"/>
                  <a:gd name="connsiteX110" fmla="*/ 25610 w 461950"/>
                  <a:gd name="connsiteY110" fmla="*/ 464582 h 666331"/>
                  <a:gd name="connsiteX111" fmla="*/ 27610 w 461950"/>
                  <a:gd name="connsiteY111" fmla="*/ 464582 h 666331"/>
                  <a:gd name="connsiteX112" fmla="*/ 27991 w 461950"/>
                  <a:gd name="connsiteY112" fmla="*/ 463915 h 666331"/>
                  <a:gd name="connsiteX113" fmla="*/ 27991 w 461950"/>
                  <a:gd name="connsiteY113" fmla="*/ 463248 h 666331"/>
                  <a:gd name="connsiteX114" fmla="*/ 17418 w 461950"/>
                  <a:gd name="connsiteY114" fmla="*/ 443532 h 666331"/>
                  <a:gd name="connsiteX115" fmla="*/ 14180 w 461950"/>
                  <a:gd name="connsiteY115" fmla="*/ 417719 h 666331"/>
                  <a:gd name="connsiteX116" fmla="*/ 12656 w 461950"/>
                  <a:gd name="connsiteY116" fmla="*/ 404289 h 666331"/>
                  <a:gd name="connsiteX117" fmla="*/ 13799 w 461950"/>
                  <a:gd name="connsiteY117" fmla="*/ 356949 h 666331"/>
                  <a:gd name="connsiteX118" fmla="*/ 13418 w 461950"/>
                  <a:gd name="connsiteY118" fmla="*/ 331708 h 666331"/>
                  <a:gd name="connsiteX119" fmla="*/ 14656 w 461950"/>
                  <a:gd name="connsiteY119" fmla="*/ 309039 h 666331"/>
                  <a:gd name="connsiteX120" fmla="*/ 16847 w 461950"/>
                  <a:gd name="connsiteY120" fmla="*/ 286369 h 666331"/>
                  <a:gd name="connsiteX121" fmla="*/ 22657 w 461950"/>
                  <a:gd name="connsiteY121" fmla="*/ 250746 h 666331"/>
                  <a:gd name="connsiteX122" fmla="*/ 28848 w 461950"/>
                  <a:gd name="connsiteY122" fmla="*/ 230553 h 666331"/>
                  <a:gd name="connsiteX123" fmla="*/ 36754 w 461950"/>
                  <a:gd name="connsiteY123" fmla="*/ 210836 h 666331"/>
                  <a:gd name="connsiteX124" fmla="*/ 50756 w 461950"/>
                  <a:gd name="connsiteY124" fmla="*/ 194929 h 666331"/>
                  <a:gd name="connsiteX125" fmla="*/ 51804 w 461950"/>
                  <a:gd name="connsiteY125" fmla="*/ 186071 h 666331"/>
                  <a:gd name="connsiteX126" fmla="*/ 44565 w 461950"/>
                  <a:gd name="connsiteY126" fmla="*/ 176260 h 666331"/>
                  <a:gd name="connsiteX127" fmla="*/ 41993 w 461950"/>
                  <a:gd name="connsiteY127" fmla="*/ 156639 h 666331"/>
                  <a:gd name="connsiteX128" fmla="*/ 45898 w 461950"/>
                  <a:gd name="connsiteY128" fmla="*/ 146161 h 666331"/>
                  <a:gd name="connsiteX129" fmla="*/ 48756 w 461950"/>
                  <a:gd name="connsiteY129" fmla="*/ 131016 h 666331"/>
                  <a:gd name="connsiteX130" fmla="*/ 49803 w 461950"/>
                  <a:gd name="connsiteY130" fmla="*/ 115776 h 666331"/>
                  <a:gd name="connsiteX131" fmla="*/ 45993 w 461950"/>
                  <a:gd name="connsiteY131" fmla="*/ 30909 h 666331"/>
                  <a:gd name="connsiteX132" fmla="*/ 47613 w 461950"/>
                  <a:gd name="connsiteY132" fmla="*/ 3096 h 666331"/>
                  <a:gd name="connsiteX133" fmla="*/ 48565 w 461950"/>
                  <a:gd name="connsiteY133" fmla="*/ 2143 h 666331"/>
                  <a:gd name="connsiteX134" fmla="*/ 51613 w 461950"/>
                  <a:gd name="connsiteY134" fmla="*/ 3858 h 666331"/>
                  <a:gd name="connsiteX135" fmla="*/ 70949 w 461950"/>
                  <a:gd name="connsiteY135" fmla="*/ 1953 h 666331"/>
                  <a:gd name="connsiteX136" fmla="*/ 72282 w 461950"/>
                  <a:gd name="connsiteY136" fmla="*/ 143 h 666331"/>
                  <a:gd name="connsiteX137" fmla="*/ 73616 w 461950"/>
                  <a:gd name="connsiteY137" fmla="*/ 143 h 666331"/>
                  <a:gd name="connsiteX138" fmla="*/ 77902 w 461950"/>
                  <a:gd name="connsiteY138" fmla="*/ 143 h 666331"/>
                  <a:gd name="connsiteX139" fmla="*/ 135719 w 461950"/>
                  <a:gd name="connsiteY139" fmla="*/ 13478 h 666331"/>
                  <a:gd name="connsiteX140" fmla="*/ 147054 w 461950"/>
                  <a:gd name="connsiteY140" fmla="*/ 19574 h 666331"/>
                  <a:gd name="connsiteX141" fmla="*/ 135814 w 461950"/>
                  <a:gd name="connsiteY141" fmla="*/ 17383 h 666331"/>
                  <a:gd name="connsiteX142" fmla="*/ 134385 w 461950"/>
                  <a:gd name="connsiteY142" fmla="*/ 20241 h 666331"/>
                  <a:gd name="connsiteX143" fmla="*/ 137433 w 461950"/>
                  <a:gd name="connsiteY143" fmla="*/ 21860 h 666331"/>
                  <a:gd name="connsiteX144" fmla="*/ 180105 w 461950"/>
                  <a:gd name="connsiteY144" fmla="*/ 33099 h 666331"/>
                  <a:gd name="connsiteX145" fmla="*/ 191250 w 461950"/>
                  <a:gd name="connsiteY145" fmla="*/ 34338 h 666331"/>
                  <a:gd name="connsiteX146" fmla="*/ 199536 w 461950"/>
                  <a:gd name="connsiteY146" fmla="*/ 34242 h 666331"/>
                  <a:gd name="connsiteX147" fmla="*/ 207918 w 461950"/>
                  <a:gd name="connsiteY147" fmla="*/ 34814 h 666331"/>
                  <a:gd name="connsiteX148" fmla="*/ 212490 w 461950"/>
                  <a:gd name="connsiteY148" fmla="*/ 35671 h 666331"/>
                  <a:gd name="connsiteX149" fmla="*/ 212871 w 461950"/>
                  <a:gd name="connsiteY149" fmla="*/ 32337 h 666331"/>
                  <a:gd name="connsiteX150" fmla="*/ 212871 w 461950"/>
                  <a:gd name="connsiteY150" fmla="*/ 32337 h 666331"/>
                  <a:gd name="connsiteX151" fmla="*/ 183915 w 461950"/>
                  <a:gd name="connsiteY151" fmla="*/ 197596 h 666331"/>
                  <a:gd name="connsiteX152" fmla="*/ 183153 w 461950"/>
                  <a:gd name="connsiteY152" fmla="*/ 200073 h 666331"/>
                  <a:gd name="connsiteX153" fmla="*/ 184392 w 461950"/>
                  <a:gd name="connsiteY153" fmla="*/ 200549 h 666331"/>
                  <a:gd name="connsiteX154" fmla="*/ 184677 w 461950"/>
                  <a:gd name="connsiteY154" fmla="*/ 197501 h 666331"/>
                  <a:gd name="connsiteX155" fmla="*/ 183915 w 461950"/>
                  <a:gd name="connsiteY155" fmla="*/ 197501 h 666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461950" h="666331">
                    <a:moveTo>
                      <a:pt x="213252" y="32337"/>
                    </a:moveTo>
                    <a:cubicBezTo>
                      <a:pt x="230016" y="32147"/>
                      <a:pt x="246685" y="32718"/>
                      <a:pt x="263354" y="34147"/>
                    </a:cubicBezTo>
                    <a:cubicBezTo>
                      <a:pt x="272498" y="34909"/>
                      <a:pt x="280404" y="35195"/>
                      <a:pt x="287071" y="34814"/>
                    </a:cubicBezTo>
                    <a:cubicBezTo>
                      <a:pt x="294977" y="34433"/>
                      <a:pt x="302883" y="33861"/>
                      <a:pt x="310788" y="33099"/>
                    </a:cubicBezTo>
                    <a:lnTo>
                      <a:pt x="322504" y="30718"/>
                    </a:lnTo>
                    <a:cubicBezTo>
                      <a:pt x="326886" y="29861"/>
                      <a:pt x="330981" y="30147"/>
                      <a:pt x="334887" y="31671"/>
                    </a:cubicBezTo>
                    <a:lnTo>
                      <a:pt x="311836" y="35576"/>
                    </a:lnTo>
                    <a:lnTo>
                      <a:pt x="332124" y="40243"/>
                    </a:lnTo>
                    <a:cubicBezTo>
                      <a:pt x="340983" y="40719"/>
                      <a:pt x="346793" y="41291"/>
                      <a:pt x="349460" y="41862"/>
                    </a:cubicBezTo>
                    <a:cubicBezTo>
                      <a:pt x="356127" y="43291"/>
                      <a:pt x="364605" y="45006"/>
                      <a:pt x="374796" y="46911"/>
                    </a:cubicBezTo>
                    <a:cubicBezTo>
                      <a:pt x="379654" y="47768"/>
                      <a:pt x="382035" y="46815"/>
                      <a:pt x="386703" y="45196"/>
                    </a:cubicBezTo>
                    <a:cubicBezTo>
                      <a:pt x="387750" y="44815"/>
                      <a:pt x="388227" y="45196"/>
                      <a:pt x="388131" y="46244"/>
                    </a:cubicBezTo>
                    <a:cubicBezTo>
                      <a:pt x="389274" y="50340"/>
                      <a:pt x="389465" y="54435"/>
                      <a:pt x="388703" y="58436"/>
                    </a:cubicBezTo>
                    <a:cubicBezTo>
                      <a:pt x="388512" y="59293"/>
                      <a:pt x="388703" y="60246"/>
                      <a:pt x="389179" y="60912"/>
                    </a:cubicBezTo>
                    <a:cubicBezTo>
                      <a:pt x="391656" y="64913"/>
                      <a:pt x="389846" y="68723"/>
                      <a:pt x="390227" y="72152"/>
                    </a:cubicBezTo>
                    <a:cubicBezTo>
                      <a:pt x="390608" y="75581"/>
                      <a:pt x="391465" y="80820"/>
                      <a:pt x="392703" y="88059"/>
                    </a:cubicBezTo>
                    <a:cubicBezTo>
                      <a:pt x="394608" y="99108"/>
                      <a:pt x="402895" y="108061"/>
                      <a:pt x="403848" y="119682"/>
                    </a:cubicBezTo>
                    <a:lnTo>
                      <a:pt x="406324" y="148257"/>
                    </a:lnTo>
                    <a:cubicBezTo>
                      <a:pt x="406610" y="150924"/>
                      <a:pt x="407277" y="153495"/>
                      <a:pt x="408515" y="156162"/>
                    </a:cubicBezTo>
                    <a:cubicBezTo>
                      <a:pt x="410325" y="159972"/>
                      <a:pt x="411277" y="162544"/>
                      <a:pt x="411468" y="163878"/>
                    </a:cubicBezTo>
                    <a:cubicBezTo>
                      <a:pt x="412134" y="167592"/>
                      <a:pt x="411753" y="174069"/>
                      <a:pt x="410229" y="183309"/>
                    </a:cubicBezTo>
                    <a:cubicBezTo>
                      <a:pt x="408896" y="191786"/>
                      <a:pt x="409277" y="205026"/>
                      <a:pt x="411182" y="222933"/>
                    </a:cubicBezTo>
                    <a:cubicBezTo>
                      <a:pt x="412992" y="239411"/>
                      <a:pt x="421278" y="259699"/>
                      <a:pt x="422993" y="275511"/>
                    </a:cubicBezTo>
                    <a:cubicBezTo>
                      <a:pt x="425279" y="297323"/>
                      <a:pt x="426993" y="315611"/>
                      <a:pt x="428327" y="330470"/>
                    </a:cubicBezTo>
                    <a:cubicBezTo>
                      <a:pt x="428517" y="332565"/>
                      <a:pt x="428613" y="334661"/>
                      <a:pt x="428708" y="336756"/>
                    </a:cubicBezTo>
                    <a:cubicBezTo>
                      <a:pt x="428898" y="341709"/>
                      <a:pt x="429946" y="356188"/>
                      <a:pt x="431756" y="380095"/>
                    </a:cubicBezTo>
                    <a:cubicBezTo>
                      <a:pt x="431851" y="381714"/>
                      <a:pt x="431470" y="385048"/>
                      <a:pt x="430518" y="389906"/>
                    </a:cubicBezTo>
                    <a:cubicBezTo>
                      <a:pt x="430327" y="390954"/>
                      <a:pt x="430518" y="392001"/>
                      <a:pt x="430899" y="393049"/>
                    </a:cubicBezTo>
                    <a:lnTo>
                      <a:pt x="446043" y="425053"/>
                    </a:lnTo>
                    <a:cubicBezTo>
                      <a:pt x="446901" y="426958"/>
                      <a:pt x="446043" y="429149"/>
                      <a:pt x="443853" y="430006"/>
                    </a:cubicBezTo>
                    <a:cubicBezTo>
                      <a:pt x="440805" y="431149"/>
                      <a:pt x="436804" y="433054"/>
                      <a:pt x="436899" y="436483"/>
                    </a:cubicBezTo>
                    <a:cubicBezTo>
                      <a:pt x="436899" y="437531"/>
                      <a:pt x="437566" y="438293"/>
                      <a:pt x="438709" y="438674"/>
                    </a:cubicBezTo>
                    <a:cubicBezTo>
                      <a:pt x="439662" y="438959"/>
                      <a:pt x="440519" y="438864"/>
                      <a:pt x="441281" y="438293"/>
                    </a:cubicBezTo>
                    <a:cubicBezTo>
                      <a:pt x="443662" y="436483"/>
                      <a:pt x="445853" y="436292"/>
                      <a:pt x="447758" y="437817"/>
                    </a:cubicBezTo>
                    <a:cubicBezTo>
                      <a:pt x="449187" y="438959"/>
                      <a:pt x="449853" y="440198"/>
                      <a:pt x="449663" y="441531"/>
                    </a:cubicBezTo>
                    <a:cubicBezTo>
                      <a:pt x="449472" y="443246"/>
                      <a:pt x="447853" y="445056"/>
                      <a:pt x="447472" y="447151"/>
                    </a:cubicBezTo>
                    <a:cubicBezTo>
                      <a:pt x="446710" y="450675"/>
                      <a:pt x="448329" y="453533"/>
                      <a:pt x="452330" y="455628"/>
                    </a:cubicBezTo>
                    <a:cubicBezTo>
                      <a:pt x="453282" y="456105"/>
                      <a:pt x="453759" y="457152"/>
                      <a:pt x="453568" y="458105"/>
                    </a:cubicBezTo>
                    <a:cubicBezTo>
                      <a:pt x="452901" y="461153"/>
                      <a:pt x="453187" y="463725"/>
                      <a:pt x="454330" y="466011"/>
                    </a:cubicBezTo>
                    <a:cubicBezTo>
                      <a:pt x="454806" y="466868"/>
                      <a:pt x="454806" y="467820"/>
                      <a:pt x="454616" y="468678"/>
                    </a:cubicBezTo>
                    <a:cubicBezTo>
                      <a:pt x="453473" y="472107"/>
                      <a:pt x="454235" y="475345"/>
                      <a:pt x="456711" y="478488"/>
                    </a:cubicBezTo>
                    <a:cubicBezTo>
                      <a:pt x="457759" y="479726"/>
                      <a:pt x="459378" y="480108"/>
                      <a:pt x="460902" y="481346"/>
                    </a:cubicBezTo>
                    <a:cubicBezTo>
                      <a:pt x="461569" y="481822"/>
                      <a:pt x="461855" y="482489"/>
                      <a:pt x="461950" y="483346"/>
                    </a:cubicBezTo>
                    <a:cubicBezTo>
                      <a:pt x="456902" y="405813"/>
                      <a:pt x="454140" y="672513"/>
                      <a:pt x="371844" y="563070"/>
                    </a:cubicBezTo>
                    <a:cubicBezTo>
                      <a:pt x="370034" y="557927"/>
                      <a:pt x="369558" y="551926"/>
                      <a:pt x="370605" y="544973"/>
                    </a:cubicBezTo>
                    <a:cubicBezTo>
                      <a:pt x="370796" y="544020"/>
                      <a:pt x="370605" y="543163"/>
                      <a:pt x="370034" y="542306"/>
                    </a:cubicBezTo>
                    <a:cubicBezTo>
                      <a:pt x="367557" y="538401"/>
                      <a:pt x="364224" y="534019"/>
                      <a:pt x="362890" y="529161"/>
                    </a:cubicBezTo>
                    <a:cubicBezTo>
                      <a:pt x="361080" y="522208"/>
                      <a:pt x="357842" y="509921"/>
                      <a:pt x="352317" y="505063"/>
                    </a:cubicBezTo>
                    <a:cubicBezTo>
                      <a:pt x="348984" y="502110"/>
                      <a:pt x="344221" y="498396"/>
                      <a:pt x="342888" y="494586"/>
                    </a:cubicBezTo>
                    <a:cubicBezTo>
                      <a:pt x="340411" y="487728"/>
                      <a:pt x="339840" y="480298"/>
                      <a:pt x="340887" y="472202"/>
                    </a:cubicBezTo>
                    <a:cubicBezTo>
                      <a:pt x="340983" y="471345"/>
                      <a:pt x="340887" y="470583"/>
                      <a:pt x="340316" y="469821"/>
                    </a:cubicBezTo>
                    <a:cubicBezTo>
                      <a:pt x="335744" y="462772"/>
                      <a:pt x="325362" y="462486"/>
                      <a:pt x="326695" y="451723"/>
                    </a:cubicBezTo>
                    <a:cubicBezTo>
                      <a:pt x="327838" y="442770"/>
                      <a:pt x="329172" y="435054"/>
                      <a:pt x="330696" y="428387"/>
                    </a:cubicBezTo>
                    <a:cubicBezTo>
                      <a:pt x="331267" y="426006"/>
                      <a:pt x="330886" y="423529"/>
                      <a:pt x="329553" y="421338"/>
                    </a:cubicBezTo>
                    <a:cubicBezTo>
                      <a:pt x="323076" y="410861"/>
                      <a:pt x="316980" y="401241"/>
                      <a:pt x="312408" y="390001"/>
                    </a:cubicBezTo>
                    <a:lnTo>
                      <a:pt x="288119" y="329708"/>
                    </a:lnTo>
                    <a:cubicBezTo>
                      <a:pt x="282880" y="316659"/>
                      <a:pt x="276213" y="294561"/>
                      <a:pt x="268212" y="263319"/>
                    </a:cubicBezTo>
                    <a:cubicBezTo>
                      <a:pt x="266592" y="257032"/>
                      <a:pt x="265926" y="250746"/>
                      <a:pt x="266211" y="244364"/>
                    </a:cubicBezTo>
                    <a:cubicBezTo>
                      <a:pt x="266688" y="233696"/>
                      <a:pt x="265640" y="223885"/>
                      <a:pt x="263163" y="214932"/>
                    </a:cubicBezTo>
                    <a:cubicBezTo>
                      <a:pt x="261068" y="207502"/>
                      <a:pt x="261639" y="201120"/>
                      <a:pt x="264687" y="193786"/>
                    </a:cubicBezTo>
                    <a:cubicBezTo>
                      <a:pt x="266307" y="189881"/>
                      <a:pt x="266021" y="185690"/>
                      <a:pt x="263735" y="181213"/>
                    </a:cubicBezTo>
                    <a:cubicBezTo>
                      <a:pt x="262306" y="178165"/>
                      <a:pt x="258687" y="171117"/>
                      <a:pt x="252876" y="159972"/>
                    </a:cubicBezTo>
                    <a:cubicBezTo>
                      <a:pt x="249543" y="153591"/>
                      <a:pt x="243637" y="150352"/>
                      <a:pt x="240875" y="144351"/>
                    </a:cubicBezTo>
                    <a:lnTo>
                      <a:pt x="232398" y="126349"/>
                    </a:lnTo>
                    <a:cubicBezTo>
                      <a:pt x="224111" y="109014"/>
                      <a:pt x="217729" y="88916"/>
                      <a:pt x="209442" y="73962"/>
                    </a:cubicBezTo>
                    <a:cubicBezTo>
                      <a:pt x="208204" y="71676"/>
                      <a:pt x="204966" y="71199"/>
                      <a:pt x="202870" y="72914"/>
                    </a:cubicBezTo>
                    <a:cubicBezTo>
                      <a:pt x="199632" y="75581"/>
                      <a:pt x="197727" y="79010"/>
                      <a:pt x="196965" y="83201"/>
                    </a:cubicBezTo>
                    <a:cubicBezTo>
                      <a:pt x="193250" y="103489"/>
                      <a:pt x="190488" y="120348"/>
                      <a:pt x="188487" y="133779"/>
                    </a:cubicBezTo>
                    <a:cubicBezTo>
                      <a:pt x="186678" y="146351"/>
                      <a:pt x="182487" y="160639"/>
                      <a:pt x="180391" y="172164"/>
                    </a:cubicBezTo>
                    <a:cubicBezTo>
                      <a:pt x="180391" y="172355"/>
                      <a:pt x="179915" y="173593"/>
                      <a:pt x="179153" y="175879"/>
                    </a:cubicBezTo>
                    <a:cubicBezTo>
                      <a:pt x="178486" y="177594"/>
                      <a:pt x="178581" y="179403"/>
                      <a:pt x="179439" y="181213"/>
                    </a:cubicBezTo>
                    <a:cubicBezTo>
                      <a:pt x="179820" y="182070"/>
                      <a:pt x="179820" y="182928"/>
                      <a:pt x="179439" y="183785"/>
                    </a:cubicBezTo>
                    <a:cubicBezTo>
                      <a:pt x="177915" y="187309"/>
                      <a:pt x="175057" y="191595"/>
                      <a:pt x="175057" y="195882"/>
                    </a:cubicBezTo>
                    <a:cubicBezTo>
                      <a:pt x="175248" y="205597"/>
                      <a:pt x="173152" y="214836"/>
                      <a:pt x="168961" y="223599"/>
                    </a:cubicBezTo>
                    <a:cubicBezTo>
                      <a:pt x="162484" y="236839"/>
                      <a:pt x="157626" y="250365"/>
                      <a:pt x="154483" y="263985"/>
                    </a:cubicBezTo>
                    <a:cubicBezTo>
                      <a:pt x="154007" y="265890"/>
                      <a:pt x="152483" y="269415"/>
                      <a:pt x="149816" y="274749"/>
                    </a:cubicBezTo>
                    <a:cubicBezTo>
                      <a:pt x="147816" y="278559"/>
                      <a:pt x="146387" y="282178"/>
                      <a:pt x="145530" y="285512"/>
                    </a:cubicBezTo>
                    <a:cubicBezTo>
                      <a:pt x="139624" y="308276"/>
                      <a:pt x="135052" y="330565"/>
                      <a:pt x="128099" y="353806"/>
                    </a:cubicBezTo>
                    <a:cubicBezTo>
                      <a:pt x="122574" y="371999"/>
                      <a:pt x="119336" y="386572"/>
                      <a:pt x="116193" y="403431"/>
                    </a:cubicBezTo>
                    <a:cubicBezTo>
                      <a:pt x="115240" y="408480"/>
                      <a:pt x="111430" y="419052"/>
                      <a:pt x="104763" y="435245"/>
                    </a:cubicBezTo>
                    <a:cubicBezTo>
                      <a:pt x="103048" y="439436"/>
                      <a:pt x="105144" y="442103"/>
                      <a:pt x="103620" y="445722"/>
                    </a:cubicBezTo>
                    <a:cubicBezTo>
                      <a:pt x="101334" y="451151"/>
                      <a:pt x="99238" y="456771"/>
                      <a:pt x="97333" y="462582"/>
                    </a:cubicBezTo>
                    <a:cubicBezTo>
                      <a:pt x="96666" y="464677"/>
                      <a:pt x="97143" y="466963"/>
                      <a:pt x="98762" y="468582"/>
                    </a:cubicBezTo>
                    <a:cubicBezTo>
                      <a:pt x="104763" y="474774"/>
                      <a:pt x="111430" y="479631"/>
                      <a:pt x="111621" y="488299"/>
                    </a:cubicBezTo>
                    <a:cubicBezTo>
                      <a:pt x="111811" y="496776"/>
                      <a:pt x="111621" y="501825"/>
                      <a:pt x="110954" y="503444"/>
                    </a:cubicBezTo>
                    <a:cubicBezTo>
                      <a:pt x="106382" y="514398"/>
                      <a:pt x="104286" y="525732"/>
                      <a:pt x="104667" y="537448"/>
                    </a:cubicBezTo>
                    <a:cubicBezTo>
                      <a:pt x="105144" y="551164"/>
                      <a:pt x="105334" y="560308"/>
                      <a:pt x="105334" y="564880"/>
                    </a:cubicBezTo>
                    <a:cubicBezTo>
                      <a:pt x="105334" y="565738"/>
                      <a:pt x="105715" y="566595"/>
                      <a:pt x="106287" y="567261"/>
                    </a:cubicBezTo>
                    <a:cubicBezTo>
                      <a:pt x="110668" y="571738"/>
                      <a:pt x="114669" y="577072"/>
                      <a:pt x="118288" y="582978"/>
                    </a:cubicBezTo>
                    <a:cubicBezTo>
                      <a:pt x="118764" y="583644"/>
                      <a:pt x="119907" y="584788"/>
                      <a:pt x="121908" y="586121"/>
                    </a:cubicBezTo>
                    <a:cubicBezTo>
                      <a:pt x="125718" y="588788"/>
                      <a:pt x="131718" y="590026"/>
                      <a:pt x="136290" y="591169"/>
                    </a:cubicBezTo>
                    <a:cubicBezTo>
                      <a:pt x="144482" y="593360"/>
                      <a:pt x="154578" y="599075"/>
                      <a:pt x="162008" y="602504"/>
                    </a:cubicBezTo>
                    <a:cubicBezTo>
                      <a:pt x="180201" y="610695"/>
                      <a:pt x="198393" y="615458"/>
                      <a:pt x="225730" y="623554"/>
                    </a:cubicBezTo>
                    <a:cubicBezTo>
                      <a:pt x="230493" y="624983"/>
                      <a:pt x="237922" y="622792"/>
                      <a:pt x="242780" y="625173"/>
                    </a:cubicBezTo>
                    <a:cubicBezTo>
                      <a:pt x="245733" y="626602"/>
                      <a:pt x="248400" y="628793"/>
                      <a:pt x="250781" y="631841"/>
                    </a:cubicBezTo>
                    <a:cubicBezTo>
                      <a:pt x="251352" y="632603"/>
                      <a:pt x="252210" y="632984"/>
                      <a:pt x="253257" y="632984"/>
                    </a:cubicBezTo>
                    <a:cubicBezTo>
                      <a:pt x="255162" y="632984"/>
                      <a:pt x="257448" y="632413"/>
                      <a:pt x="260115" y="630984"/>
                    </a:cubicBezTo>
                    <a:cubicBezTo>
                      <a:pt x="262973" y="629555"/>
                      <a:pt x="264783" y="630222"/>
                      <a:pt x="265640" y="633079"/>
                    </a:cubicBezTo>
                    <a:lnTo>
                      <a:pt x="265926" y="633936"/>
                    </a:lnTo>
                    <a:cubicBezTo>
                      <a:pt x="266688" y="636413"/>
                      <a:pt x="265735" y="638127"/>
                      <a:pt x="263068" y="639080"/>
                    </a:cubicBezTo>
                    <a:cubicBezTo>
                      <a:pt x="165913" y="656511"/>
                      <a:pt x="90094" y="666702"/>
                      <a:pt x="49137" y="666321"/>
                    </a:cubicBezTo>
                    <a:cubicBezTo>
                      <a:pt x="1512" y="665845"/>
                      <a:pt x="15990" y="588788"/>
                      <a:pt x="17609" y="547926"/>
                    </a:cubicBezTo>
                    <a:cubicBezTo>
                      <a:pt x="17799" y="542115"/>
                      <a:pt x="16752" y="536305"/>
                      <a:pt x="14370" y="530209"/>
                    </a:cubicBezTo>
                    <a:cubicBezTo>
                      <a:pt x="12370" y="525066"/>
                      <a:pt x="8941" y="515445"/>
                      <a:pt x="4083" y="501348"/>
                    </a:cubicBezTo>
                    <a:cubicBezTo>
                      <a:pt x="2655" y="497253"/>
                      <a:pt x="1797" y="493252"/>
                      <a:pt x="1416" y="489251"/>
                    </a:cubicBezTo>
                    <a:lnTo>
                      <a:pt x="83" y="476869"/>
                    </a:lnTo>
                    <a:cubicBezTo>
                      <a:pt x="-489" y="471726"/>
                      <a:pt x="1893" y="469249"/>
                      <a:pt x="7227" y="469344"/>
                    </a:cubicBezTo>
                    <a:cubicBezTo>
                      <a:pt x="8655" y="469344"/>
                      <a:pt x="9894" y="468201"/>
                      <a:pt x="9608" y="466868"/>
                    </a:cubicBezTo>
                    <a:lnTo>
                      <a:pt x="7893" y="458295"/>
                    </a:lnTo>
                    <a:cubicBezTo>
                      <a:pt x="7703" y="457343"/>
                      <a:pt x="8179" y="456676"/>
                      <a:pt x="9227" y="456486"/>
                    </a:cubicBezTo>
                    <a:cubicBezTo>
                      <a:pt x="17133" y="455057"/>
                      <a:pt x="20943" y="458676"/>
                      <a:pt x="25610" y="464582"/>
                    </a:cubicBezTo>
                    <a:cubicBezTo>
                      <a:pt x="26086" y="465249"/>
                      <a:pt x="27229" y="465153"/>
                      <a:pt x="27610" y="464582"/>
                    </a:cubicBezTo>
                    <a:lnTo>
                      <a:pt x="27991" y="463915"/>
                    </a:lnTo>
                    <a:cubicBezTo>
                      <a:pt x="27991" y="463915"/>
                      <a:pt x="28086" y="463439"/>
                      <a:pt x="27991" y="463248"/>
                    </a:cubicBezTo>
                    <a:cubicBezTo>
                      <a:pt x="21419" y="456486"/>
                      <a:pt x="17990" y="449818"/>
                      <a:pt x="17418" y="443532"/>
                    </a:cubicBezTo>
                    <a:cubicBezTo>
                      <a:pt x="16656" y="433340"/>
                      <a:pt x="16752" y="426958"/>
                      <a:pt x="14180" y="417719"/>
                    </a:cubicBezTo>
                    <a:cubicBezTo>
                      <a:pt x="12656" y="412385"/>
                      <a:pt x="12180" y="407908"/>
                      <a:pt x="12656" y="404289"/>
                    </a:cubicBezTo>
                    <a:cubicBezTo>
                      <a:pt x="14942" y="387810"/>
                      <a:pt x="15323" y="372094"/>
                      <a:pt x="13799" y="356949"/>
                    </a:cubicBezTo>
                    <a:cubicBezTo>
                      <a:pt x="12751" y="346186"/>
                      <a:pt x="12656" y="337709"/>
                      <a:pt x="13418" y="331708"/>
                    </a:cubicBezTo>
                    <a:cubicBezTo>
                      <a:pt x="14180" y="326279"/>
                      <a:pt x="14561" y="318659"/>
                      <a:pt x="14656" y="309039"/>
                    </a:cubicBezTo>
                    <a:cubicBezTo>
                      <a:pt x="14656" y="304181"/>
                      <a:pt x="15418" y="296656"/>
                      <a:pt x="16847" y="286369"/>
                    </a:cubicBezTo>
                    <a:cubicBezTo>
                      <a:pt x="18657" y="273987"/>
                      <a:pt x="20562" y="262080"/>
                      <a:pt x="22657" y="250746"/>
                    </a:cubicBezTo>
                    <a:cubicBezTo>
                      <a:pt x="23800" y="244554"/>
                      <a:pt x="25896" y="237792"/>
                      <a:pt x="28848" y="230553"/>
                    </a:cubicBezTo>
                    <a:cubicBezTo>
                      <a:pt x="33420" y="219599"/>
                      <a:pt x="36087" y="213026"/>
                      <a:pt x="36754" y="210836"/>
                    </a:cubicBezTo>
                    <a:cubicBezTo>
                      <a:pt x="39326" y="203406"/>
                      <a:pt x="45803" y="199025"/>
                      <a:pt x="50756" y="194929"/>
                    </a:cubicBezTo>
                    <a:cubicBezTo>
                      <a:pt x="53518" y="192643"/>
                      <a:pt x="53994" y="188833"/>
                      <a:pt x="51804" y="186071"/>
                    </a:cubicBezTo>
                    <a:cubicBezTo>
                      <a:pt x="49518" y="183213"/>
                      <a:pt x="47136" y="179975"/>
                      <a:pt x="44565" y="176260"/>
                    </a:cubicBezTo>
                    <a:cubicBezTo>
                      <a:pt x="39993" y="169688"/>
                      <a:pt x="39135" y="163211"/>
                      <a:pt x="41993" y="156639"/>
                    </a:cubicBezTo>
                    <a:cubicBezTo>
                      <a:pt x="44374" y="151209"/>
                      <a:pt x="45612" y="147780"/>
                      <a:pt x="45898" y="146161"/>
                    </a:cubicBezTo>
                    <a:cubicBezTo>
                      <a:pt x="47041" y="140160"/>
                      <a:pt x="47994" y="135112"/>
                      <a:pt x="48756" y="131016"/>
                    </a:cubicBezTo>
                    <a:cubicBezTo>
                      <a:pt x="49613" y="125873"/>
                      <a:pt x="49994" y="120825"/>
                      <a:pt x="49803" y="115776"/>
                    </a:cubicBezTo>
                    <a:cubicBezTo>
                      <a:pt x="48375" y="79581"/>
                      <a:pt x="47041" y="51292"/>
                      <a:pt x="45993" y="30909"/>
                    </a:cubicBezTo>
                    <a:cubicBezTo>
                      <a:pt x="45517" y="21288"/>
                      <a:pt x="45993" y="11954"/>
                      <a:pt x="47613" y="3096"/>
                    </a:cubicBezTo>
                    <a:cubicBezTo>
                      <a:pt x="47708" y="2619"/>
                      <a:pt x="48089" y="2334"/>
                      <a:pt x="48565" y="2143"/>
                    </a:cubicBezTo>
                    <a:cubicBezTo>
                      <a:pt x="49708" y="1762"/>
                      <a:pt x="50756" y="2429"/>
                      <a:pt x="51613" y="3858"/>
                    </a:cubicBezTo>
                    <a:cubicBezTo>
                      <a:pt x="58947" y="3858"/>
                      <a:pt x="65329" y="3286"/>
                      <a:pt x="70949" y="1953"/>
                    </a:cubicBezTo>
                    <a:cubicBezTo>
                      <a:pt x="71616" y="1762"/>
                      <a:pt x="72092" y="1191"/>
                      <a:pt x="72282" y="143"/>
                    </a:cubicBezTo>
                    <a:lnTo>
                      <a:pt x="73616" y="143"/>
                    </a:lnTo>
                    <a:cubicBezTo>
                      <a:pt x="75616" y="-48"/>
                      <a:pt x="77045" y="-48"/>
                      <a:pt x="77902" y="143"/>
                    </a:cubicBezTo>
                    <a:cubicBezTo>
                      <a:pt x="97143" y="4715"/>
                      <a:pt x="116383" y="9192"/>
                      <a:pt x="135719" y="13478"/>
                    </a:cubicBezTo>
                    <a:cubicBezTo>
                      <a:pt x="140958" y="14621"/>
                      <a:pt x="144672" y="16716"/>
                      <a:pt x="147054" y="19574"/>
                    </a:cubicBezTo>
                    <a:cubicBezTo>
                      <a:pt x="142958" y="17859"/>
                      <a:pt x="139243" y="17097"/>
                      <a:pt x="135814" y="17383"/>
                    </a:cubicBezTo>
                    <a:cubicBezTo>
                      <a:pt x="134290" y="17478"/>
                      <a:pt x="133433" y="19098"/>
                      <a:pt x="134385" y="20241"/>
                    </a:cubicBezTo>
                    <a:cubicBezTo>
                      <a:pt x="134957" y="21003"/>
                      <a:pt x="136005" y="21479"/>
                      <a:pt x="137433" y="21860"/>
                    </a:cubicBezTo>
                    <a:cubicBezTo>
                      <a:pt x="154674" y="26241"/>
                      <a:pt x="168866" y="30051"/>
                      <a:pt x="180105" y="33099"/>
                    </a:cubicBezTo>
                    <a:cubicBezTo>
                      <a:pt x="183820" y="34147"/>
                      <a:pt x="187535" y="34528"/>
                      <a:pt x="191250" y="34338"/>
                    </a:cubicBezTo>
                    <a:cubicBezTo>
                      <a:pt x="195345" y="34147"/>
                      <a:pt x="198108" y="34147"/>
                      <a:pt x="199536" y="34242"/>
                    </a:cubicBezTo>
                    <a:lnTo>
                      <a:pt x="207918" y="34814"/>
                    </a:lnTo>
                    <a:cubicBezTo>
                      <a:pt x="210585" y="34338"/>
                      <a:pt x="212109" y="34623"/>
                      <a:pt x="212490" y="35671"/>
                    </a:cubicBezTo>
                    <a:cubicBezTo>
                      <a:pt x="212395" y="34719"/>
                      <a:pt x="212490" y="33576"/>
                      <a:pt x="212871" y="32337"/>
                    </a:cubicBezTo>
                    <a:lnTo>
                      <a:pt x="212871" y="32337"/>
                    </a:lnTo>
                    <a:close/>
                    <a:moveTo>
                      <a:pt x="183915" y="197596"/>
                    </a:moveTo>
                    <a:cubicBezTo>
                      <a:pt x="183439" y="198453"/>
                      <a:pt x="183153" y="199311"/>
                      <a:pt x="183153" y="200073"/>
                    </a:cubicBezTo>
                    <a:cubicBezTo>
                      <a:pt x="183153" y="201501"/>
                      <a:pt x="183534" y="201692"/>
                      <a:pt x="184392" y="200549"/>
                    </a:cubicBezTo>
                    <a:cubicBezTo>
                      <a:pt x="185154" y="199501"/>
                      <a:pt x="185249" y="198549"/>
                      <a:pt x="184677" y="197501"/>
                    </a:cubicBezTo>
                    <a:cubicBezTo>
                      <a:pt x="184487" y="197215"/>
                      <a:pt x="184106" y="197215"/>
                      <a:pt x="183915" y="197501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25" name="Freeform: Shape 16524">
                <a:extLst>
                  <a:ext uri="{FF2B5EF4-FFF2-40B4-BE49-F238E27FC236}">
                    <a16:creationId xmlns:a16="http://schemas.microsoft.com/office/drawing/2014/main" id="{87A7DBD9-87A8-E9D5-827E-45DCB60A9FCA}"/>
                  </a:ext>
                </a:extLst>
              </p:cNvPr>
              <p:cNvSpPr/>
              <p:nvPr/>
            </p:nvSpPr>
            <p:spPr>
              <a:xfrm>
                <a:off x="162291" y="4736115"/>
                <a:ext cx="226625" cy="167925"/>
              </a:xfrm>
              <a:custGeom>
                <a:avLst/>
                <a:gdLst>
                  <a:gd name="connsiteX0" fmla="*/ 8777 w 226625"/>
                  <a:gd name="connsiteY0" fmla="*/ 57721 h 167925"/>
                  <a:gd name="connsiteX1" fmla="*/ 51164 w 226625"/>
                  <a:gd name="connsiteY1" fmla="*/ 0 h 167925"/>
                  <a:gd name="connsiteX2" fmla="*/ 79453 w 226625"/>
                  <a:gd name="connsiteY2" fmla="*/ 46958 h 167925"/>
                  <a:gd name="connsiteX3" fmla="*/ 225662 w 226625"/>
                  <a:gd name="connsiteY3" fmla="*/ 126301 h 167925"/>
                  <a:gd name="connsiteX4" fmla="*/ 103742 w 226625"/>
                  <a:gd name="connsiteY4" fmla="*/ 161449 h 167925"/>
                  <a:gd name="connsiteX5" fmla="*/ 20493 w 226625"/>
                  <a:gd name="connsiteY5" fmla="*/ 165259 h 167925"/>
                  <a:gd name="connsiteX6" fmla="*/ 3443 w 226625"/>
                  <a:gd name="connsiteY6" fmla="*/ 167926 h 167925"/>
                  <a:gd name="connsiteX7" fmla="*/ 8777 w 226625"/>
                  <a:gd name="connsiteY7" fmla="*/ 57721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6625" h="167925">
                    <a:moveTo>
                      <a:pt x="8777" y="57721"/>
                    </a:moveTo>
                    <a:lnTo>
                      <a:pt x="51164" y="0"/>
                    </a:lnTo>
                    <a:cubicBezTo>
                      <a:pt x="61641" y="41243"/>
                      <a:pt x="72500" y="22384"/>
                      <a:pt x="79453" y="46958"/>
                    </a:cubicBezTo>
                    <a:cubicBezTo>
                      <a:pt x="94788" y="50197"/>
                      <a:pt x="239759" y="78010"/>
                      <a:pt x="225662" y="126301"/>
                    </a:cubicBezTo>
                    <a:cubicBezTo>
                      <a:pt x="220518" y="143923"/>
                      <a:pt x="128602" y="160972"/>
                      <a:pt x="103742" y="161449"/>
                    </a:cubicBezTo>
                    <a:cubicBezTo>
                      <a:pt x="62213" y="162306"/>
                      <a:pt x="72881" y="149733"/>
                      <a:pt x="20493" y="165259"/>
                    </a:cubicBezTo>
                    <a:cubicBezTo>
                      <a:pt x="14778" y="166973"/>
                      <a:pt x="9444" y="167926"/>
                      <a:pt x="3443" y="167926"/>
                    </a:cubicBezTo>
                    <a:cubicBezTo>
                      <a:pt x="3443" y="117634"/>
                      <a:pt x="-7129" y="119348"/>
                      <a:pt x="8777" y="57721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26" name="Freeform: Shape 16525">
                <a:extLst>
                  <a:ext uri="{FF2B5EF4-FFF2-40B4-BE49-F238E27FC236}">
                    <a16:creationId xmlns:a16="http://schemas.microsoft.com/office/drawing/2014/main" id="{3B044D40-8D5E-2A44-A8C9-259F45480582}"/>
                  </a:ext>
                </a:extLst>
              </p:cNvPr>
              <p:cNvSpPr/>
              <p:nvPr/>
            </p:nvSpPr>
            <p:spPr>
              <a:xfrm>
                <a:off x="475102" y="4727257"/>
                <a:ext cx="255888" cy="148885"/>
              </a:xfrm>
              <a:custGeom>
                <a:avLst/>
                <a:gdLst>
                  <a:gd name="connsiteX0" fmla="*/ 6957 w 255888"/>
                  <a:gd name="connsiteY0" fmla="*/ 24765 h 148885"/>
                  <a:gd name="connsiteX1" fmla="*/ 81157 w 255888"/>
                  <a:gd name="connsiteY1" fmla="*/ 0 h 148885"/>
                  <a:gd name="connsiteX2" fmla="*/ 250797 w 255888"/>
                  <a:gd name="connsiteY2" fmla="*/ 51245 h 148885"/>
                  <a:gd name="connsiteX3" fmla="*/ 227366 w 255888"/>
                  <a:gd name="connsiteY3" fmla="*/ 102299 h 148885"/>
                  <a:gd name="connsiteX4" fmla="*/ 59916 w 255888"/>
                  <a:gd name="connsiteY4" fmla="*/ 148876 h 148885"/>
                  <a:gd name="connsiteX5" fmla="*/ 6862 w 255888"/>
                  <a:gd name="connsiteY5" fmla="*/ 24765 h 148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888" h="148885">
                    <a:moveTo>
                      <a:pt x="6957" y="24765"/>
                    </a:moveTo>
                    <a:lnTo>
                      <a:pt x="81157" y="0"/>
                    </a:lnTo>
                    <a:cubicBezTo>
                      <a:pt x="134306" y="22384"/>
                      <a:pt x="216031" y="26194"/>
                      <a:pt x="250797" y="51245"/>
                    </a:cubicBezTo>
                    <a:cubicBezTo>
                      <a:pt x="248225" y="30766"/>
                      <a:pt x="274705" y="93917"/>
                      <a:pt x="227366" y="102299"/>
                    </a:cubicBezTo>
                    <a:cubicBezTo>
                      <a:pt x="149546" y="116205"/>
                      <a:pt x="72299" y="149543"/>
                      <a:pt x="59916" y="148876"/>
                    </a:cubicBezTo>
                    <a:cubicBezTo>
                      <a:pt x="-11140" y="145066"/>
                      <a:pt x="-3997" y="40386"/>
                      <a:pt x="6862" y="24765"/>
                    </a:cubicBezTo>
                    <a:close/>
                  </a:path>
                </a:pathLst>
              </a:custGeom>
              <a:solidFill>
                <a:srgbClr val="4E4E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6218" name="Graphic 1736">
            <a:extLst>
              <a:ext uri="{FF2B5EF4-FFF2-40B4-BE49-F238E27FC236}">
                <a16:creationId xmlns:a16="http://schemas.microsoft.com/office/drawing/2014/main" id="{F2263E77-2DA3-5132-D254-31FE7342A3A7}"/>
              </a:ext>
            </a:extLst>
          </p:cNvPr>
          <p:cNvGrpSpPr/>
          <p:nvPr/>
        </p:nvGrpSpPr>
        <p:grpSpPr>
          <a:xfrm>
            <a:off x="5286838" y="16139050"/>
            <a:ext cx="704938" cy="977305"/>
            <a:chOff x="5286521" y="1904904"/>
            <a:chExt cx="1191561" cy="1651945"/>
          </a:xfrm>
        </p:grpSpPr>
        <p:grpSp>
          <p:nvGrpSpPr>
            <p:cNvPr id="16527" name="Graphic 1736">
              <a:extLst>
                <a:ext uri="{FF2B5EF4-FFF2-40B4-BE49-F238E27FC236}">
                  <a16:creationId xmlns:a16="http://schemas.microsoft.com/office/drawing/2014/main" id="{EF14FED2-57BC-4B32-E303-1E4EA8843565}"/>
                </a:ext>
              </a:extLst>
            </p:cNvPr>
            <p:cNvGrpSpPr/>
            <p:nvPr/>
          </p:nvGrpSpPr>
          <p:grpSpPr>
            <a:xfrm>
              <a:off x="5286521" y="1904904"/>
              <a:ext cx="1191561" cy="1651945"/>
              <a:chOff x="5286521" y="1904904"/>
              <a:chExt cx="1191561" cy="1651945"/>
            </a:xfrm>
          </p:grpSpPr>
          <p:grpSp>
            <p:nvGrpSpPr>
              <p:cNvPr id="16529" name="Graphic 1736">
                <a:extLst>
                  <a:ext uri="{FF2B5EF4-FFF2-40B4-BE49-F238E27FC236}">
                    <a16:creationId xmlns:a16="http://schemas.microsoft.com/office/drawing/2014/main" id="{DFBBA8B8-EB14-B923-8A2C-C6BB93E413C6}"/>
                  </a:ext>
                </a:extLst>
              </p:cNvPr>
              <p:cNvGrpSpPr/>
              <p:nvPr/>
            </p:nvGrpSpPr>
            <p:grpSpPr>
              <a:xfrm>
                <a:off x="5286521" y="1904904"/>
                <a:ext cx="1191561" cy="1651945"/>
                <a:chOff x="5286521" y="1904904"/>
                <a:chExt cx="1191561" cy="1651945"/>
              </a:xfrm>
            </p:grpSpPr>
            <p:grpSp>
              <p:nvGrpSpPr>
                <p:cNvPr id="16531" name="Graphic 1736">
                  <a:extLst>
                    <a:ext uri="{FF2B5EF4-FFF2-40B4-BE49-F238E27FC236}">
                      <a16:creationId xmlns:a16="http://schemas.microsoft.com/office/drawing/2014/main" id="{126265B2-B1C5-4AA5-7C7D-F44F9FDC3903}"/>
                    </a:ext>
                  </a:extLst>
                </p:cNvPr>
                <p:cNvGrpSpPr/>
                <p:nvPr/>
              </p:nvGrpSpPr>
              <p:grpSpPr>
                <a:xfrm>
                  <a:off x="5286521" y="1995862"/>
                  <a:ext cx="1191561" cy="1560988"/>
                  <a:chOff x="5286521" y="1995862"/>
                  <a:chExt cx="1191561" cy="1560988"/>
                </a:xfrm>
              </p:grpSpPr>
              <p:sp>
                <p:nvSpPr>
                  <p:cNvPr id="16538" name="Freeform: Shape 16537">
                    <a:extLst>
                      <a:ext uri="{FF2B5EF4-FFF2-40B4-BE49-F238E27FC236}">
                        <a16:creationId xmlns:a16="http://schemas.microsoft.com/office/drawing/2014/main" id="{DA7E3E61-4A37-56F2-2619-A5009B964536}"/>
                      </a:ext>
                    </a:extLst>
                  </p:cNvPr>
                  <p:cNvSpPr/>
                  <p:nvPr/>
                </p:nvSpPr>
                <p:spPr>
                  <a:xfrm>
                    <a:off x="5695934" y="2243423"/>
                    <a:ext cx="666944" cy="847058"/>
                  </a:xfrm>
                  <a:custGeom>
                    <a:avLst/>
                    <a:gdLst>
                      <a:gd name="connsiteX0" fmla="*/ 387207 w 666944"/>
                      <a:gd name="connsiteY0" fmla="*/ 0 h 847058"/>
                      <a:gd name="connsiteX1" fmla="*/ 479599 w 666944"/>
                      <a:gd name="connsiteY1" fmla="*/ 153543 h 847058"/>
                      <a:gd name="connsiteX2" fmla="*/ 489124 w 666944"/>
                      <a:gd name="connsiteY2" fmla="*/ 199739 h 847058"/>
                      <a:gd name="connsiteX3" fmla="*/ 502649 w 666944"/>
                      <a:gd name="connsiteY3" fmla="*/ 238887 h 847058"/>
                      <a:gd name="connsiteX4" fmla="*/ 537225 w 666944"/>
                      <a:gd name="connsiteY4" fmla="*/ 321850 h 847058"/>
                      <a:gd name="connsiteX5" fmla="*/ 666765 w 666944"/>
                      <a:gd name="connsiteY5" fmla="*/ 574834 h 847058"/>
                      <a:gd name="connsiteX6" fmla="*/ 589803 w 666944"/>
                      <a:gd name="connsiteY6" fmla="*/ 609124 h 847058"/>
                      <a:gd name="connsiteX7" fmla="*/ 568848 w 666944"/>
                      <a:gd name="connsiteY7" fmla="*/ 577977 h 847058"/>
                      <a:gd name="connsiteX8" fmla="*/ 507126 w 666944"/>
                      <a:gd name="connsiteY8" fmla="*/ 482918 h 847058"/>
                      <a:gd name="connsiteX9" fmla="*/ 511793 w 666944"/>
                      <a:gd name="connsiteY9" fmla="*/ 651605 h 847058"/>
                      <a:gd name="connsiteX10" fmla="*/ 508745 w 666944"/>
                      <a:gd name="connsiteY10" fmla="*/ 820674 h 847058"/>
                      <a:gd name="connsiteX11" fmla="*/ 437117 w 666944"/>
                      <a:gd name="connsiteY11" fmla="*/ 836676 h 847058"/>
                      <a:gd name="connsiteX12" fmla="*/ 343963 w 666944"/>
                      <a:gd name="connsiteY12" fmla="*/ 844582 h 847058"/>
                      <a:gd name="connsiteX13" fmla="*/ 338819 w 666944"/>
                      <a:gd name="connsiteY13" fmla="*/ 846963 h 847058"/>
                      <a:gd name="connsiteX14" fmla="*/ 337105 w 666944"/>
                      <a:gd name="connsiteY14" fmla="*/ 845249 h 847058"/>
                      <a:gd name="connsiteX15" fmla="*/ 289194 w 666944"/>
                      <a:gd name="connsiteY15" fmla="*/ 847058 h 847058"/>
                      <a:gd name="connsiteX16" fmla="*/ 169370 w 666944"/>
                      <a:gd name="connsiteY16" fmla="*/ 841915 h 847058"/>
                      <a:gd name="connsiteX17" fmla="*/ 108219 w 666944"/>
                      <a:gd name="connsiteY17" fmla="*/ 828866 h 847058"/>
                      <a:gd name="connsiteX18" fmla="*/ 105362 w 666944"/>
                      <a:gd name="connsiteY18" fmla="*/ 824960 h 847058"/>
                      <a:gd name="connsiteX19" fmla="*/ 122411 w 666944"/>
                      <a:gd name="connsiteY19" fmla="*/ 701802 h 847058"/>
                      <a:gd name="connsiteX20" fmla="*/ 158701 w 666944"/>
                      <a:gd name="connsiteY20" fmla="*/ 468059 h 847058"/>
                      <a:gd name="connsiteX21" fmla="*/ 172799 w 666944"/>
                      <a:gd name="connsiteY21" fmla="*/ 403289 h 847058"/>
                      <a:gd name="connsiteX22" fmla="*/ 170894 w 666944"/>
                      <a:gd name="connsiteY22" fmla="*/ 399479 h 847058"/>
                      <a:gd name="connsiteX23" fmla="*/ 138223 w 666944"/>
                      <a:gd name="connsiteY23" fmla="*/ 471678 h 847058"/>
                      <a:gd name="connsiteX24" fmla="*/ 77358 w 666944"/>
                      <a:gd name="connsiteY24" fmla="*/ 591979 h 847058"/>
                      <a:gd name="connsiteX25" fmla="*/ 58975 w 666944"/>
                      <a:gd name="connsiteY25" fmla="*/ 597884 h 847058"/>
                      <a:gd name="connsiteX26" fmla="*/ 12493 w 666944"/>
                      <a:gd name="connsiteY26" fmla="*/ 583311 h 847058"/>
                      <a:gd name="connsiteX27" fmla="*/ 3825 w 666944"/>
                      <a:gd name="connsiteY27" fmla="*/ 578168 h 847058"/>
                      <a:gd name="connsiteX28" fmla="*/ 7445 w 666944"/>
                      <a:gd name="connsiteY28" fmla="*/ 549021 h 847058"/>
                      <a:gd name="connsiteX29" fmla="*/ 118220 w 666944"/>
                      <a:gd name="connsiteY29" fmla="*/ 252222 h 847058"/>
                      <a:gd name="connsiteX30" fmla="*/ 168703 w 666944"/>
                      <a:gd name="connsiteY30" fmla="*/ 123825 h 847058"/>
                      <a:gd name="connsiteX31" fmla="*/ 228139 w 666944"/>
                      <a:gd name="connsiteY31" fmla="*/ 22670 h 847058"/>
                      <a:gd name="connsiteX32" fmla="*/ 250713 w 666944"/>
                      <a:gd name="connsiteY32" fmla="*/ 4001 h 847058"/>
                      <a:gd name="connsiteX33" fmla="*/ 293385 w 666944"/>
                      <a:gd name="connsiteY33" fmla="*/ 2477 h 847058"/>
                      <a:gd name="connsiteX34" fmla="*/ 371014 w 666944"/>
                      <a:gd name="connsiteY34" fmla="*/ 12573 h 847058"/>
                      <a:gd name="connsiteX35" fmla="*/ 387492 w 666944"/>
                      <a:gd name="connsiteY35" fmla="*/ 95 h 84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66944" h="847058">
                        <a:moveTo>
                          <a:pt x="387207" y="0"/>
                        </a:moveTo>
                        <a:cubicBezTo>
                          <a:pt x="415115" y="39053"/>
                          <a:pt x="468074" y="111538"/>
                          <a:pt x="479599" y="153543"/>
                        </a:cubicBezTo>
                        <a:lnTo>
                          <a:pt x="489124" y="199739"/>
                        </a:lnTo>
                        <a:cubicBezTo>
                          <a:pt x="492743" y="215075"/>
                          <a:pt x="497220" y="228029"/>
                          <a:pt x="502649" y="238887"/>
                        </a:cubicBezTo>
                        <a:cubicBezTo>
                          <a:pt x="514556" y="266414"/>
                          <a:pt x="526176" y="294132"/>
                          <a:pt x="537225" y="321850"/>
                        </a:cubicBezTo>
                        <a:cubicBezTo>
                          <a:pt x="567039" y="396812"/>
                          <a:pt x="626570" y="463391"/>
                          <a:pt x="666765" y="574834"/>
                        </a:cubicBezTo>
                        <a:cubicBezTo>
                          <a:pt x="670861" y="586169"/>
                          <a:pt x="603614" y="609314"/>
                          <a:pt x="589803" y="609124"/>
                        </a:cubicBezTo>
                        <a:cubicBezTo>
                          <a:pt x="581612" y="609029"/>
                          <a:pt x="570372" y="580454"/>
                          <a:pt x="568848" y="577977"/>
                        </a:cubicBezTo>
                        <a:cubicBezTo>
                          <a:pt x="562942" y="568071"/>
                          <a:pt x="506745" y="469487"/>
                          <a:pt x="507126" y="482918"/>
                        </a:cubicBezTo>
                        <a:cubicBezTo>
                          <a:pt x="509126" y="539210"/>
                          <a:pt x="511793" y="595694"/>
                          <a:pt x="511793" y="651605"/>
                        </a:cubicBezTo>
                        <a:cubicBezTo>
                          <a:pt x="511793" y="674656"/>
                          <a:pt x="513031" y="807911"/>
                          <a:pt x="508745" y="820674"/>
                        </a:cubicBezTo>
                        <a:cubicBezTo>
                          <a:pt x="506078" y="828580"/>
                          <a:pt x="450547" y="835152"/>
                          <a:pt x="437117" y="836676"/>
                        </a:cubicBezTo>
                        <a:cubicBezTo>
                          <a:pt x="406161" y="840296"/>
                          <a:pt x="375110" y="842867"/>
                          <a:pt x="343963" y="844582"/>
                        </a:cubicBezTo>
                        <a:cubicBezTo>
                          <a:pt x="341391" y="844677"/>
                          <a:pt x="339676" y="845534"/>
                          <a:pt x="338819" y="846963"/>
                        </a:cubicBezTo>
                        <a:lnTo>
                          <a:pt x="337105" y="845249"/>
                        </a:lnTo>
                        <a:lnTo>
                          <a:pt x="289194" y="847058"/>
                        </a:lnTo>
                        <a:lnTo>
                          <a:pt x="169370" y="841915"/>
                        </a:lnTo>
                        <a:lnTo>
                          <a:pt x="108219" y="828866"/>
                        </a:lnTo>
                        <a:cubicBezTo>
                          <a:pt x="106409" y="828485"/>
                          <a:pt x="105076" y="826770"/>
                          <a:pt x="105362" y="824960"/>
                        </a:cubicBezTo>
                        <a:cubicBezTo>
                          <a:pt x="109457" y="787813"/>
                          <a:pt x="115173" y="746760"/>
                          <a:pt x="122411" y="701802"/>
                        </a:cubicBezTo>
                        <a:cubicBezTo>
                          <a:pt x="134984" y="623983"/>
                          <a:pt x="147081" y="546068"/>
                          <a:pt x="158701" y="468059"/>
                        </a:cubicBezTo>
                        <a:cubicBezTo>
                          <a:pt x="160511" y="456057"/>
                          <a:pt x="165083" y="412528"/>
                          <a:pt x="172799" y="403289"/>
                        </a:cubicBezTo>
                        <a:lnTo>
                          <a:pt x="170894" y="399479"/>
                        </a:lnTo>
                        <a:lnTo>
                          <a:pt x="138223" y="471678"/>
                        </a:lnTo>
                        <a:cubicBezTo>
                          <a:pt x="138223" y="471678"/>
                          <a:pt x="89074" y="578739"/>
                          <a:pt x="77358" y="591979"/>
                        </a:cubicBezTo>
                        <a:lnTo>
                          <a:pt x="58975" y="597884"/>
                        </a:lnTo>
                        <a:lnTo>
                          <a:pt x="12493" y="583311"/>
                        </a:lnTo>
                        <a:cubicBezTo>
                          <a:pt x="10112" y="581025"/>
                          <a:pt x="7159" y="579311"/>
                          <a:pt x="3825" y="578168"/>
                        </a:cubicBezTo>
                        <a:cubicBezTo>
                          <a:pt x="-4652" y="575215"/>
                          <a:pt x="2968" y="561213"/>
                          <a:pt x="7445" y="549021"/>
                        </a:cubicBezTo>
                        <a:lnTo>
                          <a:pt x="118220" y="252222"/>
                        </a:lnTo>
                        <a:cubicBezTo>
                          <a:pt x="133937" y="209074"/>
                          <a:pt x="150796" y="166211"/>
                          <a:pt x="168703" y="123825"/>
                        </a:cubicBezTo>
                        <a:cubicBezTo>
                          <a:pt x="184990" y="85154"/>
                          <a:pt x="204803" y="51435"/>
                          <a:pt x="228139" y="22670"/>
                        </a:cubicBezTo>
                        <a:cubicBezTo>
                          <a:pt x="233282" y="16288"/>
                          <a:pt x="240807" y="10097"/>
                          <a:pt x="250713" y="4001"/>
                        </a:cubicBezTo>
                        <a:cubicBezTo>
                          <a:pt x="265191" y="3715"/>
                          <a:pt x="278335" y="-191"/>
                          <a:pt x="293385" y="2477"/>
                        </a:cubicBezTo>
                        <a:cubicBezTo>
                          <a:pt x="316531" y="6572"/>
                          <a:pt x="330247" y="16859"/>
                          <a:pt x="371014" y="12573"/>
                        </a:cubicBezTo>
                        <a:cubicBezTo>
                          <a:pt x="379396" y="11716"/>
                          <a:pt x="384920" y="7525"/>
                          <a:pt x="387492" y="95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9" name="Freeform: Shape 16538">
                    <a:extLst>
                      <a:ext uri="{FF2B5EF4-FFF2-40B4-BE49-F238E27FC236}">
                        <a16:creationId xmlns:a16="http://schemas.microsoft.com/office/drawing/2014/main" id="{6651C777-432E-0C2D-1969-119FCCEAFCAC}"/>
                      </a:ext>
                    </a:extLst>
                  </p:cNvPr>
                  <p:cNvSpPr/>
                  <p:nvPr/>
                </p:nvSpPr>
                <p:spPr>
                  <a:xfrm>
                    <a:off x="5651872" y="3085147"/>
                    <a:ext cx="333160" cy="464945"/>
                  </a:xfrm>
                  <a:custGeom>
                    <a:avLst/>
                    <a:gdLst>
                      <a:gd name="connsiteX0" fmla="*/ 333161 w 333160"/>
                      <a:gd name="connsiteY0" fmla="*/ 5334 h 464945"/>
                      <a:gd name="connsiteX1" fmla="*/ 284393 w 333160"/>
                      <a:gd name="connsiteY1" fmla="*/ 86201 h 464945"/>
                      <a:gd name="connsiteX2" fmla="*/ 90655 w 333160"/>
                      <a:gd name="connsiteY2" fmla="*/ 357664 h 464945"/>
                      <a:gd name="connsiteX3" fmla="*/ 81034 w 333160"/>
                      <a:gd name="connsiteY3" fmla="*/ 378619 h 464945"/>
                      <a:gd name="connsiteX4" fmla="*/ 81034 w 333160"/>
                      <a:gd name="connsiteY4" fmla="*/ 381667 h 464945"/>
                      <a:gd name="connsiteX5" fmla="*/ 114086 w 333160"/>
                      <a:gd name="connsiteY5" fmla="*/ 436150 h 464945"/>
                      <a:gd name="connsiteX6" fmla="*/ 120658 w 333160"/>
                      <a:gd name="connsiteY6" fmla="*/ 461486 h 464945"/>
                      <a:gd name="connsiteX7" fmla="*/ 89416 w 333160"/>
                      <a:gd name="connsiteY7" fmla="*/ 457867 h 464945"/>
                      <a:gd name="connsiteX8" fmla="*/ 31980 w 333160"/>
                      <a:gd name="connsiteY8" fmla="*/ 431673 h 464945"/>
                      <a:gd name="connsiteX9" fmla="*/ 1215 w 333160"/>
                      <a:gd name="connsiteY9" fmla="*/ 414719 h 464945"/>
                      <a:gd name="connsiteX10" fmla="*/ 263 w 333160"/>
                      <a:gd name="connsiteY10" fmla="*/ 411480 h 464945"/>
                      <a:gd name="connsiteX11" fmla="*/ 25313 w 333160"/>
                      <a:gd name="connsiteY11" fmla="*/ 364712 h 464945"/>
                      <a:gd name="connsiteX12" fmla="*/ 32552 w 333160"/>
                      <a:gd name="connsiteY12" fmla="*/ 351663 h 464945"/>
                      <a:gd name="connsiteX13" fmla="*/ 38648 w 333160"/>
                      <a:gd name="connsiteY13" fmla="*/ 339757 h 464945"/>
                      <a:gd name="connsiteX14" fmla="*/ 54079 w 333160"/>
                      <a:gd name="connsiteY14" fmla="*/ 292418 h 464945"/>
                      <a:gd name="connsiteX15" fmla="*/ 73700 w 333160"/>
                      <a:gd name="connsiteY15" fmla="*/ 243554 h 464945"/>
                      <a:gd name="connsiteX16" fmla="*/ 114848 w 333160"/>
                      <a:gd name="connsiteY16" fmla="*/ 164116 h 464945"/>
                      <a:gd name="connsiteX17" fmla="*/ 176189 w 333160"/>
                      <a:gd name="connsiteY17" fmla="*/ 75152 h 464945"/>
                      <a:gd name="connsiteX18" fmla="*/ 213337 w 333160"/>
                      <a:gd name="connsiteY18" fmla="*/ 0 h 464945"/>
                      <a:gd name="connsiteX19" fmla="*/ 333161 w 333160"/>
                      <a:gd name="connsiteY19" fmla="*/ 5144 h 464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3160" h="464945">
                        <a:moveTo>
                          <a:pt x="333161" y="5334"/>
                        </a:moveTo>
                        <a:cubicBezTo>
                          <a:pt x="308015" y="48387"/>
                          <a:pt x="291727" y="75248"/>
                          <a:pt x="284393" y="86201"/>
                        </a:cubicBezTo>
                        <a:cubicBezTo>
                          <a:pt x="258676" y="124397"/>
                          <a:pt x="94846" y="340614"/>
                          <a:pt x="90655" y="357664"/>
                        </a:cubicBezTo>
                        <a:lnTo>
                          <a:pt x="81034" y="378619"/>
                        </a:lnTo>
                        <a:cubicBezTo>
                          <a:pt x="80558" y="379666"/>
                          <a:pt x="80558" y="380714"/>
                          <a:pt x="81034" y="381667"/>
                        </a:cubicBezTo>
                        <a:cubicBezTo>
                          <a:pt x="94464" y="410432"/>
                          <a:pt x="86368" y="417766"/>
                          <a:pt x="114086" y="436150"/>
                        </a:cubicBezTo>
                        <a:cubicBezTo>
                          <a:pt x="122659" y="441769"/>
                          <a:pt x="137613" y="453199"/>
                          <a:pt x="120658" y="461486"/>
                        </a:cubicBezTo>
                        <a:cubicBezTo>
                          <a:pt x="107419" y="467963"/>
                          <a:pt x="103513" y="464534"/>
                          <a:pt x="89416" y="457867"/>
                        </a:cubicBezTo>
                        <a:cubicBezTo>
                          <a:pt x="62080" y="444913"/>
                          <a:pt x="58079" y="444818"/>
                          <a:pt x="31980" y="431673"/>
                        </a:cubicBezTo>
                        <a:cubicBezTo>
                          <a:pt x="22455" y="426911"/>
                          <a:pt x="12169" y="421291"/>
                          <a:pt x="1215" y="414719"/>
                        </a:cubicBezTo>
                        <a:cubicBezTo>
                          <a:pt x="72" y="414052"/>
                          <a:pt x="-309" y="412623"/>
                          <a:pt x="263" y="411480"/>
                        </a:cubicBezTo>
                        <a:lnTo>
                          <a:pt x="25313" y="364712"/>
                        </a:lnTo>
                        <a:cubicBezTo>
                          <a:pt x="27123" y="360140"/>
                          <a:pt x="29504" y="355854"/>
                          <a:pt x="32552" y="351663"/>
                        </a:cubicBezTo>
                        <a:cubicBezTo>
                          <a:pt x="35600" y="347567"/>
                          <a:pt x="37600" y="343662"/>
                          <a:pt x="38648" y="339757"/>
                        </a:cubicBezTo>
                        <a:cubicBezTo>
                          <a:pt x="42934" y="323564"/>
                          <a:pt x="48078" y="307753"/>
                          <a:pt x="54079" y="292418"/>
                        </a:cubicBezTo>
                        <a:lnTo>
                          <a:pt x="73700" y="243554"/>
                        </a:lnTo>
                        <a:cubicBezTo>
                          <a:pt x="78462" y="231648"/>
                          <a:pt x="92179" y="205169"/>
                          <a:pt x="114848" y="164116"/>
                        </a:cubicBezTo>
                        <a:cubicBezTo>
                          <a:pt x="122182" y="150781"/>
                          <a:pt x="142661" y="121063"/>
                          <a:pt x="176189" y="75152"/>
                        </a:cubicBezTo>
                        <a:cubicBezTo>
                          <a:pt x="189714" y="56674"/>
                          <a:pt x="202097" y="31623"/>
                          <a:pt x="213337" y="0"/>
                        </a:cubicBezTo>
                        <a:lnTo>
                          <a:pt x="333161" y="5144"/>
                        </a:ln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0" name="Freeform: Shape 16539">
                    <a:extLst>
                      <a:ext uri="{FF2B5EF4-FFF2-40B4-BE49-F238E27FC236}">
                        <a16:creationId xmlns:a16="http://schemas.microsoft.com/office/drawing/2014/main" id="{11F15513-DCD9-5724-EF5D-4814C03FDA79}"/>
                      </a:ext>
                    </a:extLst>
                  </p:cNvPr>
                  <p:cNvSpPr/>
                  <p:nvPr/>
                </p:nvSpPr>
                <p:spPr>
                  <a:xfrm>
                    <a:off x="5774172" y="1995862"/>
                    <a:ext cx="390026" cy="259852"/>
                  </a:xfrm>
                  <a:custGeom>
                    <a:avLst/>
                    <a:gdLst>
                      <a:gd name="connsiteX0" fmla="*/ 389836 w 390026"/>
                      <a:gd name="connsiteY0" fmla="*/ 65348 h 259852"/>
                      <a:gd name="connsiteX1" fmla="*/ 352403 w 390026"/>
                      <a:gd name="connsiteY1" fmla="*/ 116307 h 259852"/>
                      <a:gd name="connsiteX2" fmla="*/ 298301 w 390026"/>
                      <a:gd name="connsiteY2" fmla="*/ 124593 h 259852"/>
                      <a:gd name="connsiteX3" fmla="*/ 254390 w 390026"/>
                      <a:gd name="connsiteY3" fmla="*/ 151740 h 259852"/>
                      <a:gd name="connsiteX4" fmla="*/ 248771 w 390026"/>
                      <a:gd name="connsiteY4" fmla="*/ 198222 h 259852"/>
                      <a:gd name="connsiteX5" fmla="*/ 207337 w 390026"/>
                      <a:gd name="connsiteY5" fmla="*/ 239560 h 259852"/>
                      <a:gd name="connsiteX6" fmla="*/ 172476 w 390026"/>
                      <a:gd name="connsiteY6" fmla="*/ 248037 h 259852"/>
                      <a:gd name="connsiteX7" fmla="*/ 150473 w 390026"/>
                      <a:gd name="connsiteY7" fmla="*/ 252038 h 259852"/>
                      <a:gd name="connsiteX8" fmla="*/ 149044 w 390026"/>
                      <a:gd name="connsiteY8" fmla="*/ 251562 h 259852"/>
                      <a:gd name="connsiteX9" fmla="*/ 148092 w 390026"/>
                      <a:gd name="connsiteY9" fmla="*/ 250419 h 259852"/>
                      <a:gd name="connsiteX10" fmla="*/ 148472 w 390026"/>
                      <a:gd name="connsiteY10" fmla="*/ 248895 h 259852"/>
                      <a:gd name="connsiteX11" fmla="*/ 167046 w 390026"/>
                      <a:gd name="connsiteY11" fmla="*/ 242322 h 259852"/>
                      <a:gd name="connsiteX12" fmla="*/ 169427 w 390026"/>
                      <a:gd name="connsiteY12" fmla="*/ 239370 h 259852"/>
                      <a:gd name="connsiteX13" fmla="*/ 169714 w 390026"/>
                      <a:gd name="connsiteY13" fmla="*/ 237274 h 259852"/>
                      <a:gd name="connsiteX14" fmla="*/ 167904 w 390026"/>
                      <a:gd name="connsiteY14" fmla="*/ 236226 h 259852"/>
                      <a:gd name="connsiteX15" fmla="*/ 136185 w 390026"/>
                      <a:gd name="connsiteY15" fmla="*/ 248609 h 259852"/>
                      <a:gd name="connsiteX16" fmla="*/ 112277 w 390026"/>
                      <a:gd name="connsiteY16" fmla="*/ 255753 h 259852"/>
                      <a:gd name="connsiteX17" fmla="*/ 111420 w 390026"/>
                      <a:gd name="connsiteY17" fmla="*/ 253752 h 259852"/>
                      <a:gd name="connsiteX18" fmla="*/ 140662 w 390026"/>
                      <a:gd name="connsiteY18" fmla="*/ 234131 h 259852"/>
                      <a:gd name="connsiteX19" fmla="*/ 148568 w 390026"/>
                      <a:gd name="connsiteY19" fmla="*/ 226035 h 259852"/>
                      <a:gd name="connsiteX20" fmla="*/ 148282 w 390026"/>
                      <a:gd name="connsiteY20" fmla="*/ 225844 h 259852"/>
                      <a:gd name="connsiteX21" fmla="*/ 64843 w 390026"/>
                      <a:gd name="connsiteY21" fmla="*/ 259658 h 259852"/>
                      <a:gd name="connsiteX22" fmla="*/ 60271 w 390026"/>
                      <a:gd name="connsiteY22" fmla="*/ 259467 h 259852"/>
                      <a:gd name="connsiteX23" fmla="*/ 59223 w 390026"/>
                      <a:gd name="connsiteY23" fmla="*/ 254800 h 259852"/>
                      <a:gd name="connsiteX24" fmla="*/ 67034 w 390026"/>
                      <a:gd name="connsiteY24" fmla="*/ 249371 h 259852"/>
                      <a:gd name="connsiteX25" fmla="*/ 104467 w 390026"/>
                      <a:gd name="connsiteY25" fmla="*/ 224511 h 259852"/>
                      <a:gd name="connsiteX26" fmla="*/ 102562 w 390026"/>
                      <a:gd name="connsiteY26" fmla="*/ 221939 h 259852"/>
                      <a:gd name="connsiteX27" fmla="*/ 31220 w 390026"/>
                      <a:gd name="connsiteY27" fmla="*/ 244037 h 259852"/>
                      <a:gd name="connsiteX28" fmla="*/ 28934 w 390026"/>
                      <a:gd name="connsiteY28" fmla="*/ 244037 h 259852"/>
                      <a:gd name="connsiteX29" fmla="*/ 26933 w 390026"/>
                      <a:gd name="connsiteY29" fmla="*/ 242703 h 259852"/>
                      <a:gd name="connsiteX30" fmla="*/ 28172 w 390026"/>
                      <a:gd name="connsiteY30" fmla="*/ 236798 h 259852"/>
                      <a:gd name="connsiteX31" fmla="*/ 41697 w 390026"/>
                      <a:gd name="connsiteY31" fmla="*/ 227082 h 259852"/>
                      <a:gd name="connsiteX32" fmla="*/ 57128 w 390026"/>
                      <a:gd name="connsiteY32" fmla="*/ 215748 h 259852"/>
                      <a:gd name="connsiteX33" fmla="*/ 57890 w 390026"/>
                      <a:gd name="connsiteY33" fmla="*/ 214319 h 259852"/>
                      <a:gd name="connsiteX34" fmla="*/ 57604 w 390026"/>
                      <a:gd name="connsiteY34" fmla="*/ 213557 h 259852"/>
                      <a:gd name="connsiteX35" fmla="*/ 56842 w 390026"/>
                      <a:gd name="connsiteY35" fmla="*/ 213271 h 259852"/>
                      <a:gd name="connsiteX36" fmla="*/ 16647 w 390026"/>
                      <a:gd name="connsiteY36" fmla="*/ 225177 h 259852"/>
                      <a:gd name="connsiteX37" fmla="*/ 11503 w 390026"/>
                      <a:gd name="connsiteY37" fmla="*/ 225273 h 259852"/>
                      <a:gd name="connsiteX38" fmla="*/ 11122 w 390026"/>
                      <a:gd name="connsiteY38" fmla="*/ 222034 h 259852"/>
                      <a:gd name="connsiteX39" fmla="*/ 55604 w 390026"/>
                      <a:gd name="connsiteY39" fmla="*/ 182791 h 259852"/>
                      <a:gd name="connsiteX40" fmla="*/ 55699 w 390026"/>
                      <a:gd name="connsiteY40" fmla="*/ 181077 h 259852"/>
                      <a:gd name="connsiteX41" fmla="*/ 55032 w 390026"/>
                      <a:gd name="connsiteY41" fmla="*/ 180315 h 259852"/>
                      <a:gd name="connsiteX42" fmla="*/ 54556 w 390026"/>
                      <a:gd name="connsiteY42" fmla="*/ 180219 h 259852"/>
                      <a:gd name="connsiteX43" fmla="*/ 13313 w 390026"/>
                      <a:gd name="connsiteY43" fmla="*/ 207461 h 259852"/>
                      <a:gd name="connsiteX44" fmla="*/ 2645 w 390026"/>
                      <a:gd name="connsiteY44" fmla="*/ 209080 h 259852"/>
                      <a:gd name="connsiteX45" fmla="*/ 73 w 390026"/>
                      <a:gd name="connsiteY45" fmla="*/ 206032 h 259852"/>
                      <a:gd name="connsiteX46" fmla="*/ 1502 w 390026"/>
                      <a:gd name="connsiteY46" fmla="*/ 201936 h 259852"/>
                      <a:gd name="connsiteX47" fmla="*/ 51984 w 390026"/>
                      <a:gd name="connsiteY47" fmla="*/ 162693 h 259852"/>
                      <a:gd name="connsiteX48" fmla="*/ 60176 w 390026"/>
                      <a:gd name="connsiteY48" fmla="*/ 156216 h 259852"/>
                      <a:gd name="connsiteX49" fmla="*/ 65224 w 390026"/>
                      <a:gd name="connsiteY49" fmla="*/ 151073 h 259852"/>
                      <a:gd name="connsiteX50" fmla="*/ 177714 w 390026"/>
                      <a:gd name="connsiteY50" fmla="*/ 81255 h 259852"/>
                      <a:gd name="connsiteX51" fmla="*/ 198383 w 390026"/>
                      <a:gd name="connsiteY51" fmla="*/ 66586 h 259852"/>
                      <a:gd name="connsiteX52" fmla="*/ 231435 w 390026"/>
                      <a:gd name="connsiteY52" fmla="*/ 28010 h 259852"/>
                      <a:gd name="connsiteX53" fmla="*/ 295158 w 390026"/>
                      <a:gd name="connsiteY53" fmla="*/ 6 h 259852"/>
                      <a:gd name="connsiteX54" fmla="*/ 390026 w 390026"/>
                      <a:gd name="connsiteY54" fmla="*/ 65348 h 259852"/>
                      <a:gd name="connsiteX55" fmla="*/ 390026 w 390026"/>
                      <a:gd name="connsiteY55" fmla="*/ 65348 h 259852"/>
                      <a:gd name="connsiteX56" fmla="*/ 122374 w 390026"/>
                      <a:gd name="connsiteY56" fmla="*/ 216986 h 259852"/>
                      <a:gd name="connsiteX57" fmla="*/ 125993 w 390026"/>
                      <a:gd name="connsiteY57" fmla="*/ 217843 h 259852"/>
                      <a:gd name="connsiteX58" fmla="*/ 127327 w 390026"/>
                      <a:gd name="connsiteY58" fmla="*/ 217176 h 259852"/>
                      <a:gd name="connsiteX59" fmla="*/ 127803 w 390026"/>
                      <a:gd name="connsiteY59" fmla="*/ 216033 h 259852"/>
                      <a:gd name="connsiteX60" fmla="*/ 126470 w 390026"/>
                      <a:gd name="connsiteY60" fmla="*/ 214128 h 259852"/>
                      <a:gd name="connsiteX61" fmla="*/ 117135 w 390026"/>
                      <a:gd name="connsiteY61" fmla="*/ 218796 h 259852"/>
                      <a:gd name="connsiteX62" fmla="*/ 117135 w 390026"/>
                      <a:gd name="connsiteY62" fmla="*/ 219081 h 259852"/>
                      <a:gd name="connsiteX63" fmla="*/ 117611 w 390026"/>
                      <a:gd name="connsiteY63" fmla="*/ 219939 h 259852"/>
                      <a:gd name="connsiteX64" fmla="*/ 118754 w 390026"/>
                      <a:gd name="connsiteY64" fmla="*/ 219939 h 259852"/>
                      <a:gd name="connsiteX65" fmla="*/ 119612 w 390026"/>
                      <a:gd name="connsiteY65" fmla="*/ 218224 h 259852"/>
                      <a:gd name="connsiteX66" fmla="*/ 122374 w 390026"/>
                      <a:gd name="connsiteY66" fmla="*/ 216986 h 259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</a:cxnLst>
                    <a:rect l="l" t="t" r="r" b="b"/>
                    <a:pathLst>
                      <a:path w="390026" h="259852">
                        <a:moveTo>
                          <a:pt x="389836" y="65348"/>
                        </a:moveTo>
                        <a:cubicBezTo>
                          <a:pt x="383549" y="83731"/>
                          <a:pt x="371072" y="100686"/>
                          <a:pt x="352403" y="116307"/>
                        </a:cubicBezTo>
                        <a:cubicBezTo>
                          <a:pt x="333353" y="132213"/>
                          <a:pt x="315255" y="134976"/>
                          <a:pt x="298301" y="124593"/>
                        </a:cubicBezTo>
                        <a:cubicBezTo>
                          <a:pt x="277155" y="111639"/>
                          <a:pt x="259629" y="135357"/>
                          <a:pt x="254390" y="151740"/>
                        </a:cubicBezTo>
                        <a:cubicBezTo>
                          <a:pt x="249532" y="166884"/>
                          <a:pt x="254676" y="182886"/>
                          <a:pt x="248771" y="198222"/>
                        </a:cubicBezTo>
                        <a:cubicBezTo>
                          <a:pt x="241151" y="218224"/>
                          <a:pt x="227340" y="232035"/>
                          <a:pt x="207337" y="239560"/>
                        </a:cubicBezTo>
                        <a:cubicBezTo>
                          <a:pt x="202098" y="241465"/>
                          <a:pt x="190478" y="244323"/>
                          <a:pt x="172476" y="248037"/>
                        </a:cubicBezTo>
                        <a:lnTo>
                          <a:pt x="150473" y="252038"/>
                        </a:lnTo>
                        <a:cubicBezTo>
                          <a:pt x="149901" y="252038"/>
                          <a:pt x="149425" y="252038"/>
                          <a:pt x="149044" y="251562"/>
                        </a:cubicBezTo>
                        <a:lnTo>
                          <a:pt x="148092" y="250419"/>
                        </a:lnTo>
                        <a:cubicBezTo>
                          <a:pt x="147425" y="249752"/>
                          <a:pt x="147615" y="249180"/>
                          <a:pt x="148472" y="248895"/>
                        </a:cubicBezTo>
                        <a:lnTo>
                          <a:pt x="167046" y="242322"/>
                        </a:lnTo>
                        <a:cubicBezTo>
                          <a:pt x="168380" y="241846"/>
                          <a:pt x="169332" y="240703"/>
                          <a:pt x="169427" y="239370"/>
                        </a:cubicBezTo>
                        <a:lnTo>
                          <a:pt x="169714" y="237274"/>
                        </a:lnTo>
                        <a:cubicBezTo>
                          <a:pt x="169714" y="236322"/>
                          <a:pt x="168761" y="235750"/>
                          <a:pt x="167904" y="236226"/>
                        </a:cubicBezTo>
                        <a:cubicBezTo>
                          <a:pt x="157902" y="242608"/>
                          <a:pt x="147044" y="244227"/>
                          <a:pt x="136185" y="248609"/>
                        </a:cubicBezTo>
                        <a:cubicBezTo>
                          <a:pt x="129042" y="251466"/>
                          <a:pt x="121040" y="253848"/>
                          <a:pt x="112277" y="255753"/>
                        </a:cubicBezTo>
                        <a:cubicBezTo>
                          <a:pt x="107896" y="256705"/>
                          <a:pt x="107610" y="256038"/>
                          <a:pt x="111420" y="253752"/>
                        </a:cubicBezTo>
                        <a:cubicBezTo>
                          <a:pt x="121040" y="247942"/>
                          <a:pt x="130756" y="241465"/>
                          <a:pt x="140662" y="234131"/>
                        </a:cubicBezTo>
                        <a:cubicBezTo>
                          <a:pt x="143805" y="231750"/>
                          <a:pt x="146377" y="229083"/>
                          <a:pt x="148568" y="226035"/>
                        </a:cubicBezTo>
                        <a:cubicBezTo>
                          <a:pt x="148948" y="225558"/>
                          <a:pt x="148758" y="225463"/>
                          <a:pt x="148282" y="225844"/>
                        </a:cubicBezTo>
                        <a:cubicBezTo>
                          <a:pt x="123136" y="242037"/>
                          <a:pt x="95228" y="253371"/>
                          <a:pt x="64843" y="259658"/>
                        </a:cubicBezTo>
                        <a:cubicBezTo>
                          <a:pt x="63223" y="259944"/>
                          <a:pt x="61700" y="259944"/>
                          <a:pt x="60271" y="259467"/>
                        </a:cubicBezTo>
                        <a:cubicBezTo>
                          <a:pt x="58176" y="258801"/>
                          <a:pt x="57604" y="256229"/>
                          <a:pt x="59223" y="254800"/>
                        </a:cubicBezTo>
                        <a:cubicBezTo>
                          <a:pt x="61509" y="252895"/>
                          <a:pt x="64272" y="250704"/>
                          <a:pt x="67034" y="249371"/>
                        </a:cubicBezTo>
                        <a:cubicBezTo>
                          <a:pt x="81607" y="242989"/>
                          <a:pt x="93990" y="234702"/>
                          <a:pt x="104467" y="224511"/>
                        </a:cubicBezTo>
                        <a:cubicBezTo>
                          <a:pt x="108849" y="220224"/>
                          <a:pt x="108277" y="219367"/>
                          <a:pt x="102562" y="221939"/>
                        </a:cubicBezTo>
                        <a:cubicBezTo>
                          <a:pt x="80559" y="232226"/>
                          <a:pt x="56747" y="239655"/>
                          <a:pt x="31220" y="244037"/>
                        </a:cubicBezTo>
                        <a:cubicBezTo>
                          <a:pt x="30363" y="244227"/>
                          <a:pt x="29601" y="244132"/>
                          <a:pt x="28934" y="244037"/>
                        </a:cubicBezTo>
                        <a:cubicBezTo>
                          <a:pt x="27981" y="243751"/>
                          <a:pt x="27315" y="243275"/>
                          <a:pt x="26933" y="242703"/>
                        </a:cubicBezTo>
                        <a:cubicBezTo>
                          <a:pt x="25505" y="240798"/>
                          <a:pt x="26076" y="238036"/>
                          <a:pt x="28172" y="236798"/>
                        </a:cubicBezTo>
                        <a:cubicBezTo>
                          <a:pt x="33315" y="233940"/>
                          <a:pt x="37316" y="231559"/>
                          <a:pt x="41697" y="227082"/>
                        </a:cubicBezTo>
                        <a:cubicBezTo>
                          <a:pt x="46174" y="222510"/>
                          <a:pt x="51317" y="218700"/>
                          <a:pt x="57128" y="215748"/>
                        </a:cubicBezTo>
                        <a:cubicBezTo>
                          <a:pt x="57699" y="215462"/>
                          <a:pt x="57985" y="214890"/>
                          <a:pt x="57890" y="214319"/>
                        </a:cubicBezTo>
                        <a:cubicBezTo>
                          <a:pt x="57890" y="214033"/>
                          <a:pt x="57795" y="213747"/>
                          <a:pt x="57604" y="213557"/>
                        </a:cubicBezTo>
                        <a:cubicBezTo>
                          <a:pt x="57413" y="213366"/>
                          <a:pt x="57128" y="213271"/>
                          <a:pt x="56842" y="213271"/>
                        </a:cubicBezTo>
                        <a:cubicBezTo>
                          <a:pt x="43031" y="215843"/>
                          <a:pt x="29601" y="219748"/>
                          <a:pt x="16647" y="225177"/>
                        </a:cubicBezTo>
                        <a:cubicBezTo>
                          <a:pt x="14646" y="226035"/>
                          <a:pt x="12932" y="226035"/>
                          <a:pt x="11503" y="225273"/>
                        </a:cubicBezTo>
                        <a:cubicBezTo>
                          <a:pt x="10265" y="224606"/>
                          <a:pt x="10074" y="222987"/>
                          <a:pt x="11122" y="222034"/>
                        </a:cubicBezTo>
                        <a:lnTo>
                          <a:pt x="55604" y="182791"/>
                        </a:lnTo>
                        <a:cubicBezTo>
                          <a:pt x="56080" y="182315"/>
                          <a:pt x="56175" y="181553"/>
                          <a:pt x="55699" y="181077"/>
                        </a:cubicBezTo>
                        <a:lnTo>
                          <a:pt x="55032" y="180315"/>
                        </a:lnTo>
                        <a:cubicBezTo>
                          <a:pt x="55032" y="180315"/>
                          <a:pt x="54747" y="180124"/>
                          <a:pt x="54556" y="180219"/>
                        </a:cubicBezTo>
                        <a:cubicBezTo>
                          <a:pt x="41221" y="188601"/>
                          <a:pt x="27410" y="197650"/>
                          <a:pt x="13313" y="207461"/>
                        </a:cubicBezTo>
                        <a:cubicBezTo>
                          <a:pt x="10455" y="209366"/>
                          <a:pt x="6931" y="209937"/>
                          <a:pt x="2645" y="209080"/>
                        </a:cubicBezTo>
                        <a:cubicBezTo>
                          <a:pt x="1216" y="208794"/>
                          <a:pt x="359" y="207842"/>
                          <a:pt x="73" y="206032"/>
                        </a:cubicBezTo>
                        <a:cubicBezTo>
                          <a:pt x="-213" y="204508"/>
                          <a:pt x="359" y="202984"/>
                          <a:pt x="1502" y="201936"/>
                        </a:cubicBezTo>
                        <a:cubicBezTo>
                          <a:pt x="21409" y="184601"/>
                          <a:pt x="38268" y="171552"/>
                          <a:pt x="51984" y="162693"/>
                        </a:cubicBezTo>
                        <a:cubicBezTo>
                          <a:pt x="55508" y="160407"/>
                          <a:pt x="58271" y="158217"/>
                          <a:pt x="60176" y="156216"/>
                        </a:cubicBezTo>
                        <a:cubicBezTo>
                          <a:pt x="63414" y="152883"/>
                          <a:pt x="65129" y="151168"/>
                          <a:pt x="65224" y="151073"/>
                        </a:cubicBezTo>
                        <a:cubicBezTo>
                          <a:pt x="96847" y="124117"/>
                          <a:pt x="141139" y="101638"/>
                          <a:pt x="177714" y="81255"/>
                        </a:cubicBezTo>
                        <a:cubicBezTo>
                          <a:pt x="186096" y="77826"/>
                          <a:pt x="193049" y="72968"/>
                          <a:pt x="198383" y="66586"/>
                        </a:cubicBezTo>
                        <a:cubicBezTo>
                          <a:pt x="213433" y="48298"/>
                          <a:pt x="224482" y="35535"/>
                          <a:pt x="231435" y="28010"/>
                        </a:cubicBezTo>
                        <a:cubicBezTo>
                          <a:pt x="249056" y="9055"/>
                          <a:pt x="270297" y="-279"/>
                          <a:pt x="295158" y="6"/>
                        </a:cubicBezTo>
                        <a:cubicBezTo>
                          <a:pt x="336877" y="578"/>
                          <a:pt x="384407" y="19437"/>
                          <a:pt x="390026" y="65348"/>
                        </a:cubicBezTo>
                        <a:lnTo>
                          <a:pt x="390026" y="65348"/>
                        </a:lnTo>
                        <a:close/>
                        <a:moveTo>
                          <a:pt x="122374" y="216986"/>
                        </a:moveTo>
                        <a:lnTo>
                          <a:pt x="125993" y="217843"/>
                        </a:lnTo>
                        <a:cubicBezTo>
                          <a:pt x="126565" y="217938"/>
                          <a:pt x="127041" y="217653"/>
                          <a:pt x="127327" y="217176"/>
                        </a:cubicBezTo>
                        <a:lnTo>
                          <a:pt x="127803" y="216033"/>
                        </a:lnTo>
                        <a:cubicBezTo>
                          <a:pt x="128375" y="214795"/>
                          <a:pt x="127899" y="214128"/>
                          <a:pt x="126470" y="214128"/>
                        </a:cubicBezTo>
                        <a:cubicBezTo>
                          <a:pt x="122469" y="214128"/>
                          <a:pt x="119421" y="215748"/>
                          <a:pt x="117135" y="218796"/>
                        </a:cubicBezTo>
                        <a:cubicBezTo>
                          <a:pt x="117135" y="218891"/>
                          <a:pt x="117135" y="218986"/>
                          <a:pt x="117135" y="219081"/>
                        </a:cubicBezTo>
                        <a:cubicBezTo>
                          <a:pt x="117326" y="219272"/>
                          <a:pt x="117516" y="219653"/>
                          <a:pt x="117611" y="219939"/>
                        </a:cubicBezTo>
                        <a:cubicBezTo>
                          <a:pt x="117802" y="220510"/>
                          <a:pt x="118564" y="220510"/>
                          <a:pt x="118754" y="219939"/>
                        </a:cubicBezTo>
                        <a:lnTo>
                          <a:pt x="119612" y="218224"/>
                        </a:lnTo>
                        <a:cubicBezTo>
                          <a:pt x="120183" y="217081"/>
                          <a:pt x="121040" y="216700"/>
                          <a:pt x="122374" y="216986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1" name="Freeform: Shape 16540">
                    <a:extLst>
                      <a:ext uri="{FF2B5EF4-FFF2-40B4-BE49-F238E27FC236}">
                        <a16:creationId xmlns:a16="http://schemas.microsoft.com/office/drawing/2014/main" id="{9E3B4811-2725-4D4E-D579-0E9898D6EBB5}"/>
                      </a:ext>
                    </a:extLst>
                  </p:cNvPr>
                  <p:cNvSpPr/>
                  <p:nvPr/>
                </p:nvSpPr>
                <p:spPr>
                  <a:xfrm>
                    <a:off x="5946361" y="2061209"/>
                    <a:ext cx="222935" cy="195439"/>
                  </a:xfrm>
                  <a:custGeom>
                    <a:avLst/>
                    <a:gdLst>
                      <a:gd name="connsiteX0" fmla="*/ 217647 w 222935"/>
                      <a:gd name="connsiteY0" fmla="*/ 0 h 195439"/>
                      <a:gd name="connsiteX1" fmla="*/ 222885 w 222935"/>
                      <a:gd name="connsiteY1" fmla="*/ 40577 h 195439"/>
                      <a:gd name="connsiteX2" fmla="*/ 216122 w 222935"/>
                      <a:gd name="connsiteY2" fmla="*/ 102108 h 195439"/>
                      <a:gd name="connsiteX3" fmla="*/ 171545 w 222935"/>
                      <a:gd name="connsiteY3" fmla="*/ 145923 h 195439"/>
                      <a:gd name="connsiteX4" fmla="*/ 135731 w 222935"/>
                      <a:gd name="connsiteY4" fmla="*/ 140399 h 195439"/>
                      <a:gd name="connsiteX5" fmla="*/ 115253 w 222935"/>
                      <a:gd name="connsiteY5" fmla="*/ 165830 h 195439"/>
                      <a:gd name="connsiteX6" fmla="*/ 116872 w 222935"/>
                      <a:gd name="connsiteY6" fmla="*/ 168116 h 195439"/>
                      <a:gd name="connsiteX7" fmla="*/ 136779 w 222935"/>
                      <a:gd name="connsiteY7" fmla="*/ 182118 h 195439"/>
                      <a:gd name="connsiteX8" fmla="*/ 120301 w 222935"/>
                      <a:gd name="connsiteY8" fmla="*/ 194596 h 195439"/>
                      <a:gd name="connsiteX9" fmla="*/ 60198 w 222935"/>
                      <a:gd name="connsiteY9" fmla="*/ 189166 h 195439"/>
                      <a:gd name="connsiteX10" fmla="*/ 42672 w 222935"/>
                      <a:gd name="connsiteY10" fmla="*/ 184499 h 195439"/>
                      <a:gd name="connsiteX11" fmla="*/ 0 w 222935"/>
                      <a:gd name="connsiteY11" fmla="*/ 186023 h 195439"/>
                      <a:gd name="connsiteX12" fmla="*/ 286 w 222935"/>
                      <a:gd name="connsiteY12" fmla="*/ 182690 h 195439"/>
                      <a:gd name="connsiteX13" fmla="*/ 35147 w 222935"/>
                      <a:gd name="connsiteY13" fmla="*/ 174212 h 195439"/>
                      <a:gd name="connsiteX14" fmla="*/ 76581 w 222935"/>
                      <a:gd name="connsiteY14" fmla="*/ 132874 h 195439"/>
                      <a:gd name="connsiteX15" fmla="*/ 82201 w 222935"/>
                      <a:gd name="connsiteY15" fmla="*/ 86392 h 195439"/>
                      <a:gd name="connsiteX16" fmla="*/ 126111 w 222935"/>
                      <a:gd name="connsiteY16" fmla="*/ 59246 h 195439"/>
                      <a:gd name="connsiteX17" fmla="*/ 180213 w 222935"/>
                      <a:gd name="connsiteY17" fmla="*/ 50959 h 195439"/>
                      <a:gd name="connsiteX18" fmla="*/ 217647 w 222935"/>
                      <a:gd name="connsiteY18" fmla="*/ 0 h 195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22935" h="195439">
                        <a:moveTo>
                          <a:pt x="217647" y="0"/>
                        </a:moveTo>
                        <a:cubicBezTo>
                          <a:pt x="221456" y="10573"/>
                          <a:pt x="223266" y="24098"/>
                          <a:pt x="222885" y="40577"/>
                        </a:cubicBezTo>
                        <a:cubicBezTo>
                          <a:pt x="222409" y="61246"/>
                          <a:pt x="220218" y="81725"/>
                          <a:pt x="216122" y="102108"/>
                        </a:cubicBezTo>
                        <a:cubicBezTo>
                          <a:pt x="211550" y="125254"/>
                          <a:pt x="200883" y="150114"/>
                          <a:pt x="171545" y="145923"/>
                        </a:cubicBezTo>
                        <a:cubicBezTo>
                          <a:pt x="159449" y="144209"/>
                          <a:pt x="147543" y="142399"/>
                          <a:pt x="135731" y="140399"/>
                        </a:cubicBezTo>
                        <a:cubicBezTo>
                          <a:pt x="120587" y="137827"/>
                          <a:pt x="114871" y="154591"/>
                          <a:pt x="115253" y="165830"/>
                        </a:cubicBezTo>
                        <a:cubicBezTo>
                          <a:pt x="115253" y="166878"/>
                          <a:pt x="115824" y="167735"/>
                          <a:pt x="116872" y="168116"/>
                        </a:cubicBezTo>
                        <a:cubicBezTo>
                          <a:pt x="125159" y="171545"/>
                          <a:pt x="131731" y="176213"/>
                          <a:pt x="136779" y="182118"/>
                        </a:cubicBezTo>
                        <a:cubicBezTo>
                          <a:pt x="134208" y="189643"/>
                          <a:pt x="128683" y="193739"/>
                          <a:pt x="120301" y="194596"/>
                        </a:cubicBezTo>
                        <a:cubicBezTo>
                          <a:pt x="99727" y="196691"/>
                          <a:pt x="79724" y="194882"/>
                          <a:pt x="60198" y="189166"/>
                        </a:cubicBezTo>
                        <a:cubicBezTo>
                          <a:pt x="51340" y="186595"/>
                          <a:pt x="45434" y="184976"/>
                          <a:pt x="42672" y="184499"/>
                        </a:cubicBezTo>
                        <a:cubicBezTo>
                          <a:pt x="27623" y="181928"/>
                          <a:pt x="14574" y="185833"/>
                          <a:pt x="0" y="186023"/>
                        </a:cubicBezTo>
                        <a:cubicBezTo>
                          <a:pt x="1429" y="185452"/>
                          <a:pt x="1524" y="184309"/>
                          <a:pt x="286" y="182690"/>
                        </a:cubicBezTo>
                        <a:cubicBezTo>
                          <a:pt x="18383" y="178975"/>
                          <a:pt x="30004" y="176117"/>
                          <a:pt x="35147" y="174212"/>
                        </a:cubicBezTo>
                        <a:cubicBezTo>
                          <a:pt x="55150" y="166688"/>
                          <a:pt x="68961" y="152876"/>
                          <a:pt x="76581" y="132874"/>
                        </a:cubicBezTo>
                        <a:cubicBezTo>
                          <a:pt x="82391" y="117539"/>
                          <a:pt x="77343" y="101537"/>
                          <a:pt x="82201" y="86392"/>
                        </a:cubicBezTo>
                        <a:cubicBezTo>
                          <a:pt x="87439" y="70009"/>
                          <a:pt x="104966" y="46387"/>
                          <a:pt x="126111" y="59246"/>
                        </a:cubicBezTo>
                        <a:cubicBezTo>
                          <a:pt x="143066" y="69533"/>
                          <a:pt x="161163" y="66770"/>
                          <a:pt x="180213" y="50959"/>
                        </a:cubicBezTo>
                        <a:cubicBezTo>
                          <a:pt x="198882" y="35433"/>
                          <a:pt x="211360" y="18479"/>
                          <a:pt x="217647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2" name="Freeform: Shape 16541">
                    <a:extLst>
                      <a:ext uri="{FF2B5EF4-FFF2-40B4-BE49-F238E27FC236}">
                        <a16:creationId xmlns:a16="http://schemas.microsoft.com/office/drawing/2014/main" id="{908DF4FE-3CB2-8A96-D5E7-EC5A0B4E52A8}"/>
                      </a:ext>
                    </a:extLst>
                  </p:cNvPr>
                  <p:cNvSpPr/>
                  <p:nvPr/>
                </p:nvSpPr>
                <p:spPr>
                  <a:xfrm>
                    <a:off x="5866637" y="2354660"/>
                    <a:ext cx="137470" cy="292051"/>
                  </a:xfrm>
                  <a:custGeom>
                    <a:avLst/>
                    <a:gdLst>
                      <a:gd name="connsiteX0" fmla="*/ 1905 w 137470"/>
                      <a:gd name="connsiteY0" fmla="*/ 292051 h 292051"/>
                      <a:gd name="connsiteX1" fmla="*/ 0 w 137470"/>
                      <a:gd name="connsiteY1" fmla="*/ 288241 h 292051"/>
                      <a:gd name="connsiteX2" fmla="*/ 10859 w 137470"/>
                      <a:gd name="connsiteY2" fmla="*/ 265000 h 292051"/>
                      <a:gd name="connsiteX3" fmla="*/ 74676 w 137470"/>
                      <a:gd name="connsiteY3" fmla="*/ 144509 h 292051"/>
                      <a:gd name="connsiteX4" fmla="*/ 100394 w 137470"/>
                      <a:gd name="connsiteY4" fmla="*/ 83549 h 292051"/>
                      <a:gd name="connsiteX5" fmla="*/ 131350 w 137470"/>
                      <a:gd name="connsiteY5" fmla="*/ 4301 h 292051"/>
                      <a:gd name="connsiteX6" fmla="*/ 134779 w 137470"/>
                      <a:gd name="connsiteY6" fmla="*/ 681 h 292051"/>
                      <a:gd name="connsiteX7" fmla="*/ 135827 w 137470"/>
                      <a:gd name="connsiteY7" fmla="*/ 110 h 292051"/>
                      <a:gd name="connsiteX8" fmla="*/ 137446 w 137470"/>
                      <a:gd name="connsiteY8" fmla="*/ 1253 h 292051"/>
                      <a:gd name="connsiteX9" fmla="*/ 124587 w 137470"/>
                      <a:gd name="connsiteY9" fmla="*/ 43163 h 292051"/>
                      <a:gd name="connsiteX10" fmla="*/ 62389 w 137470"/>
                      <a:gd name="connsiteY10" fmla="*/ 188038 h 292051"/>
                      <a:gd name="connsiteX11" fmla="*/ 1905 w 137470"/>
                      <a:gd name="connsiteY11" fmla="*/ 292051 h 292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7470" h="292051">
                        <a:moveTo>
                          <a:pt x="1905" y="292051"/>
                        </a:moveTo>
                        <a:lnTo>
                          <a:pt x="0" y="288241"/>
                        </a:lnTo>
                        <a:cubicBezTo>
                          <a:pt x="4191" y="277859"/>
                          <a:pt x="7811" y="270048"/>
                          <a:pt x="10859" y="265000"/>
                        </a:cubicBezTo>
                        <a:cubicBezTo>
                          <a:pt x="34195" y="225852"/>
                          <a:pt x="55531" y="185657"/>
                          <a:pt x="74676" y="144509"/>
                        </a:cubicBezTo>
                        <a:cubicBezTo>
                          <a:pt x="82201" y="128316"/>
                          <a:pt x="90774" y="108028"/>
                          <a:pt x="100394" y="83549"/>
                        </a:cubicBezTo>
                        <a:cubicBezTo>
                          <a:pt x="110776" y="57164"/>
                          <a:pt x="121063" y="30685"/>
                          <a:pt x="131350" y="4301"/>
                        </a:cubicBezTo>
                        <a:cubicBezTo>
                          <a:pt x="132017" y="2681"/>
                          <a:pt x="133160" y="1443"/>
                          <a:pt x="134779" y="681"/>
                        </a:cubicBezTo>
                        <a:lnTo>
                          <a:pt x="135827" y="110"/>
                        </a:lnTo>
                        <a:cubicBezTo>
                          <a:pt x="136684" y="-271"/>
                          <a:pt x="137636" y="395"/>
                          <a:pt x="137446" y="1253"/>
                        </a:cubicBezTo>
                        <a:cubicBezTo>
                          <a:pt x="135160" y="12873"/>
                          <a:pt x="130873" y="26875"/>
                          <a:pt x="124587" y="43163"/>
                        </a:cubicBezTo>
                        <a:cubicBezTo>
                          <a:pt x="99917" y="106694"/>
                          <a:pt x="79153" y="154986"/>
                          <a:pt x="62389" y="188038"/>
                        </a:cubicBezTo>
                        <a:cubicBezTo>
                          <a:pt x="50959" y="210612"/>
                          <a:pt x="30766" y="245283"/>
                          <a:pt x="1905" y="292051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3" name="Freeform: Shape 16542">
                    <a:extLst>
                      <a:ext uri="{FF2B5EF4-FFF2-40B4-BE49-F238E27FC236}">
                        <a16:creationId xmlns:a16="http://schemas.microsoft.com/office/drawing/2014/main" id="{D2E382FF-AA75-0A7F-6CDB-80335AE3B2BA}"/>
                      </a:ext>
                    </a:extLst>
                  </p:cNvPr>
                  <p:cNvSpPr/>
                  <p:nvPr/>
                </p:nvSpPr>
                <p:spPr>
                  <a:xfrm>
                    <a:off x="6184867" y="2443257"/>
                    <a:ext cx="21431" cy="250412"/>
                  </a:xfrm>
                  <a:custGeom>
                    <a:avLst/>
                    <a:gdLst>
                      <a:gd name="connsiteX0" fmla="*/ 190 w 21431"/>
                      <a:gd name="connsiteY0" fmla="*/ 0 h 250412"/>
                      <a:gd name="connsiteX1" fmla="*/ 13716 w 21431"/>
                      <a:gd name="connsiteY1" fmla="*/ 39148 h 250412"/>
                      <a:gd name="connsiteX2" fmla="*/ 10858 w 21431"/>
                      <a:gd name="connsiteY2" fmla="*/ 37148 h 250412"/>
                      <a:gd name="connsiteX3" fmla="*/ 9525 w 21431"/>
                      <a:gd name="connsiteY3" fmla="*/ 37814 h 250412"/>
                      <a:gd name="connsiteX4" fmla="*/ 11811 w 21431"/>
                      <a:gd name="connsiteY4" fmla="*/ 80201 h 250412"/>
                      <a:gd name="connsiteX5" fmla="*/ 17716 w 21431"/>
                      <a:gd name="connsiteY5" fmla="*/ 132493 h 250412"/>
                      <a:gd name="connsiteX6" fmla="*/ 18669 w 21431"/>
                      <a:gd name="connsiteY6" fmla="*/ 148114 h 250412"/>
                      <a:gd name="connsiteX7" fmla="*/ 19621 w 21431"/>
                      <a:gd name="connsiteY7" fmla="*/ 158591 h 250412"/>
                      <a:gd name="connsiteX8" fmla="*/ 20574 w 21431"/>
                      <a:gd name="connsiteY8" fmla="*/ 169069 h 250412"/>
                      <a:gd name="connsiteX9" fmla="*/ 21431 w 21431"/>
                      <a:gd name="connsiteY9" fmla="*/ 216408 h 250412"/>
                      <a:gd name="connsiteX10" fmla="*/ 20764 w 21431"/>
                      <a:gd name="connsiteY10" fmla="*/ 218789 h 250412"/>
                      <a:gd name="connsiteX11" fmla="*/ 20478 w 21431"/>
                      <a:gd name="connsiteY11" fmla="*/ 222790 h 250412"/>
                      <a:gd name="connsiteX12" fmla="*/ 20193 w 21431"/>
                      <a:gd name="connsiteY12" fmla="*/ 225933 h 250412"/>
                      <a:gd name="connsiteX13" fmla="*/ 18574 w 21431"/>
                      <a:gd name="connsiteY13" fmla="*/ 232124 h 250412"/>
                      <a:gd name="connsiteX14" fmla="*/ 19335 w 21431"/>
                      <a:gd name="connsiteY14" fmla="*/ 249746 h 250412"/>
                      <a:gd name="connsiteX15" fmla="*/ 18574 w 21431"/>
                      <a:gd name="connsiteY15" fmla="*/ 250412 h 250412"/>
                      <a:gd name="connsiteX16" fmla="*/ 17526 w 21431"/>
                      <a:gd name="connsiteY16" fmla="*/ 250412 h 250412"/>
                      <a:gd name="connsiteX17" fmla="*/ 13906 w 21431"/>
                      <a:gd name="connsiteY17" fmla="*/ 194405 h 250412"/>
                      <a:gd name="connsiteX18" fmla="*/ 0 w 21431"/>
                      <a:gd name="connsiteY18" fmla="*/ 191 h 25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431" h="250412">
                        <a:moveTo>
                          <a:pt x="190" y="0"/>
                        </a:moveTo>
                        <a:cubicBezTo>
                          <a:pt x="3810" y="15240"/>
                          <a:pt x="8287" y="28289"/>
                          <a:pt x="13716" y="39148"/>
                        </a:cubicBezTo>
                        <a:lnTo>
                          <a:pt x="10858" y="37148"/>
                        </a:lnTo>
                        <a:cubicBezTo>
                          <a:pt x="10001" y="36481"/>
                          <a:pt x="9620" y="36767"/>
                          <a:pt x="9525" y="37814"/>
                        </a:cubicBezTo>
                        <a:cubicBezTo>
                          <a:pt x="9525" y="52007"/>
                          <a:pt x="10287" y="66104"/>
                          <a:pt x="11811" y="80201"/>
                        </a:cubicBezTo>
                        <a:cubicBezTo>
                          <a:pt x="13716" y="97346"/>
                          <a:pt x="15621" y="114872"/>
                          <a:pt x="17716" y="132493"/>
                        </a:cubicBezTo>
                        <a:cubicBezTo>
                          <a:pt x="18002" y="134969"/>
                          <a:pt x="18288" y="140208"/>
                          <a:pt x="18669" y="148114"/>
                        </a:cubicBezTo>
                        <a:cubicBezTo>
                          <a:pt x="18859" y="151638"/>
                          <a:pt x="19145" y="155067"/>
                          <a:pt x="19621" y="158591"/>
                        </a:cubicBezTo>
                        <a:cubicBezTo>
                          <a:pt x="20193" y="162687"/>
                          <a:pt x="20574" y="166211"/>
                          <a:pt x="20574" y="169069"/>
                        </a:cubicBezTo>
                        <a:cubicBezTo>
                          <a:pt x="20860" y="185261"/>
                          <a:pt x="21145" y="201073"/>
                          <a:pt x="21431" y="216408"/>
                        </a:cubicBezTo>
                        <a:cubicBezTo>
                          <a:pt x="21431" y="217265"/>
                          <a:pt x="21145" y="218123"/>
                          <a:pt x="20764" y="218789"/>
                        </a:cubicBezTo>
                        <a:cubicBezTo>
                          <a:pt x="19907" y="220123"/>
                          <a:pt x="19812" y="221456"/>
                          <a:pt x="20478" y="222790"/>
                        </a:cubicBezTo>
                        <a:cubicBezTo>
                          <a:pt x="21050" y="223838"/>
                          <a:pt x="20955" y="224885"/>
                          <a:pt x="20193" y="225933"/>
                        </a:cubicBezTo>
                        <a:cubicBezTo>
                          <a:pt x="18859" y="227743"/>
                          <a:pt x="18383" y="229838"/>
                          <a:pt x="18574" y="232124"/>
                        </a:cubicBezTo>
                        <a:cubicBezTo>
                          <a:pt x="19145" y="238030"/>
                          <a:pt x="19431" y="243840"/>
                          <a:pt x="19335" y="249746"/>
                        </a:cubicBezTo>
                        <a:cubicBezTo>
                          <a:pt x="19335" y="250126"/>
                          <a:pt x="19050" y="250412"/>
                          <a:pt x="18574" y="250412"/>
                        </a:cubicBezTo>
                        <a:lnTo>
                          <a:pt x="17526" y="250412"/>
                        </a:lnTo>
                        <a:cubicBezTo>
                          <a:pt x="18192" y="231362"/>
                          <a:pt x="14764" y="207455"/>
                          <a:pt x="13906" y="194405"/>
                        </a:cubicBezTo>
                        <a:cubicBezTo>
                          <a:pt x="9620" y="130112"/>
                          <a:pt x="5048" y="65342"/>
                          <a:pt x="0" y="191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4" name="Freeform: Shape 16543">
                    <a:extLst>
                      <a:ext uri="{FF2B5EF4-FFF2-40B4-BE49-F238E27FC236}">
                        <a16:creationId xmlns:a16="http://schemas.microsoft.com/office/drawing/2014/main" id="{82E3F199-ADD2-9A96-A8FD-B1592FE466DD}"/>
                      </a:ext>
                    </a:extLst>
                  </p:cNvPr>
                  <p:cNvSpPr/>
                  <p:nvPr/>
                </p:nvSpPr>
                <p:spPr>
                  <a:xfrm>
                    <a:off x="5286521" y="2615738"/>
                    <a:ext cx="270706" cy="454828"/>
                  </a:xfrm>
                  <a:custGeom>
                    <a:avLst/>
                    <a:gdLst>
                      <a:gd name="connsiteX0" fmla="*/ 270648 w 270706"/>
                      <a:gd name="connsiteY0" fmla="*/ 58596 h 454828"/>
                      <a:gd name="connsiteX1" fmla="*/ 239788 w 270706"/>
                      <a:gd name="connsiteY1" fmla="*/ 87838 h 454828"/>
                      <a:gd name="connsiteX2" fmla="*/ 179875 w 270706"/>
                      <a:gd name="connsiteY2" fmla="*/ 108888 h 454828"/>
                      <a:gd name="connsiteX3" fmla="*/ 173017 w 270706"/>
                      <a:gd name="connsiteY3" fmla="*/ 115174 h 454828"/>
                      <a:gd name="connsiteX4" fmla="*/ 148919 w 270706"/>
                      <a:gd name="connsiteY4" fmla="*/ 172134 h 454828"/>
                      <a:gd name="connsiteX5" fmla="*/ 128631 w 270706"/>
                      <a:gd name="connsiteY5" fmla="*/ 199661 h 454828"/>
                      <a:gd name="connsiteX6" fmla="*/ 85768 w 270706"/>
                      <a:gd name="connsiteY6" fmla="*/ 342631 h 454828"/>
                      <a:gd name="connsiteX7" fmla="*/ 86054 w 270706"/>
                      <a:gd name="connsiteY7" fmla="*/ 387208 h 454828"/>
                      <a:gd name="connsiteX8" fmla="*/ 87959 w 270706"/>
                      <a:gd name="connsiteY8" fmla="*/ 439596 h 454828"/>
                      <a:gd name="connsiteX9" fmla="*/ 74148 w 270706"/>
                      <a:gd name="connsiteY9" fmla="*/ 435024 h 454828"/>
                      <a:gd name="connsiteX10" fmla="*/ 70909 w 270706"/>
                      <a:gd name="connsiteY10" fmla="*/ 437215 h 454828"/>
                      <a:gd name="connsiteX11" fmla="*/ 72814 w 270706"/>
                      <a:gd name="connsiteY11" fmla="*/ 448073 h 454828"/>
                      <a:gd name="connsiteX12" fmla="*/ 67861 w 270706"/>
                      <a:gd name="connsiteY12" fmla="*/ 450264 h 454828"/>
                      <a:gd name="connsiteX13" fmla="*/ 64051 w 270706"/>
                      <a:gd name="connsiteY13" fmla="*/ 445311 h 454828"/>
                      <a:gd name="connsiteX14" fmla="*/ 62527 w 270706"/>
                      <a:gd name="connsiteY14" fmla="*/ 443787 h 454828"/>
                      <a:gd name="connsiteX15" fmla="*/ 61384 w 270706"/>
                      <a:gd name="connsiteY15" fmla="*/ 443692 h 454828"/>
                      <a:gd name="connsiteX16" fmla="*/ 60146 w 270706"/>
                      <a:gd name="connsiteY16" fmla="*/ 445120 h 454828"/>
                      <a:gd name="connsiteX17" fmla="*/ 58336 w 270706"/>
                      <a:gd name="connsiteY17" fmla="*/ 453217 h 454828"/>
                      <a:gd name="connsiteX18" fmla="*/ 53859 w 270706"/>
                      <a:gd name="connsiteY18" fmla="*/ 454074 h 454828"/>
                      <a:gd name="connsiteX19" fmla="*/ 40715 w 270706"/>
                      <a:gd name="connsiteY19" fmla="*/ 426261 h 454828"/>
                      <a:gd name="connsiteX20" fmla="*/ 39000 w 270706"/>
                      <a:gd name="connsiteY20" fmla="*/ 425499 h 454828"/>
                      <a:gd name="connsiteX21" fmla="*/ 38143 w 270706"/>
                      <a:gd name="connsiteY21" fmla="*/ 425880 h 454828"/>
                      <a:gd name="connsiteX22" fmla="*/ 36143 w 270706"/>
                      <a:gd name="connsiteY22" fmla="*/ 429118 h 454828"/>
                      <a:gd name="connsiteX23" fmla="*/ 35381 w 270706"/>
                      <a:gd name="connsiteY23" fmla="*/ 449502 h 454828"/>
                      <a:gd name="connsiteX24" fmla="*/ 30904 w 270706"/>
                      <a:gd name="connsiteY24" fmla="*/ 450835 h 454828"/>
                      <a:gd name="connsiteX25" fmla="*/ 13378 w 270706"/>
                      <a:gd name="connsiteY25" fmla="*/ 432547 h 454828"/>
                      <a:gd name="connsiteX26" fmla="*/ 11568 w 270706"/>
                      <a:gd name="connsiteY26" fmla="*/ 420260 h 454828"/>
                      <a:gd name="connsiteX27" fmla="*/ 10045 w 270706"/>
                      <a:gd name="connsiteY27" fmla="*/ 419593 h 454828"/>
                      <a:gd name="connsiteX28" fmla="*/ 8616 w 270706"/>
                      <a:gd name="connsiteY28" fmla="*/ 420546 h 454828"/>
                      <a:gd name="connsiteX29" fmla="*/ 8044 w 270706"/>
                      <a:gd name="connsiteY29" fmla="*/ 421689 h 454828"/>
                      <a:gd name="connsiteX30" fmla="*/ 9473 w 270706"/>
                      <a:gd name="connsiteY30" fmla="*/ 445120 h 454828"/>
                      <a:gd name="connsiteX31" fmla="*/ 6710 w 270706"/>
                      <a:gd name="connsiteY31" fmla="*/ 447406 h 454828"/>
                      <a:gd name="connsiteX32" fmla="*/ 4044 w 270706"/>
                      <a:gd name="connsiteY32" fmla="*/ 445692 h 454828"/>
                      <a:gd name="connsiteX33" fmla="*/ 710 w 270706"/>
                      <a:gd name="connsiteY33" fmla="*/ 438643 h 454828"/>
                      <a:gd name="connsiteX34" fmla="*/ 1853 w 270706"/>
                      <a:gd name="connsiteY34" fmla="*/ 406639 h 454828"/>
                      <a:gd name="connsiteX35" fmla="*/ 35476 w 270706"/>
                      <a:gd name="connsiteY35" fmla="*/ 275385 h 454828"/>
                      <a:gd name="connsiteX36" fmla="*/ 75100 w 270706"/>
                      <a:gd name="connsiteY36" fmla="*/ 161180 h 454828"/>
                      <a:gd name="connsiteX37" fmla="*/ 107867 w 270706"/>
                      <a:gd name="connsiteY37" fmla="*/ 56215 h 454828"/>
                      <a:gd name="connsiteX38" fmla="*/ 169017 w 270706"/>
                      <a:gd name="connsiteY38" fmla="*/ 1065 h 454828"/>
                      <a:gd name="connsiteX39" fmla="*/ 240073 w 270706"/>
                      <a:gd name="connsiteY39" fmla="*/ 7256 h 454828"/>
                      <a:gd name="connsiteX40" fmla="*/ 270648 w 270706"/>
                      <a:gd name="connsiteY40" fmla="*/ 58310 h 45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270706" h="454828">
                        <a:moveTo>
                          <a:pt x="270648" y="58596"/>
                        </a:moveTo>
                        <a:cubicBezTo>
                          <a:pt x="259600" y="67930"/>
                          <a:pt x="250170" y="80503"/>
                          <a:pt x="239788" y="87838"/>
                        </a:cubicBezTo>
                        <a:cubicBezTo>
                          <a:pt x="221976" y="100411"/>
                          <a:pt x="201973" y="107364"/>
                          <a:pt x="179875" y="108888"/>
                        </a:cubicBezTo>
                        <a:cubicBezTo>
                          <a:pt x="176351" y="109078"/>
                          <a:pt x="173493" y="111745"/>
                          <a:pt x="173017" y="115174"/>
                        </a:cubicBezTo>
                        <a:cubicBezTo>
                          <a:pt x="170160" y="137368"/>
                          <a:pt x="162825" y="152798"/>
                          <a:pt x="148919" y="172134"/>
                        </a:cubicBezTo>
                        <a:cubicBezTo>
                          <a:pt x="142252" y="181373"/>
                          <a:pt x="135489" y="190517"/>
                          <a:pt x="128631" y="199661"/>
                        </a:cubicBezTo>
                        <a:cubicBezTo>
                          <a:pt x="93102" y="241190"/>
                          <a:pt x="88150" y="292720"/>
                          <a:pt x="85768" y="342631"/>
                        </a:cubicBezTo>
                        <a:cubicBezTo>
                          <a:pt x="85197" y="355585"/>
                          <a:pt x="85292" y="370444"/>
                          <a:pt x="86054" y="387208"/>
                        </a:cubicBezTo>
                        <a:cubicBezTo>
                          <a:pt x="86911" y="404734"/>
                          <a:pt x="87578" y="422165"/>
                          <a:pt x="87959" y="439596"/>
                        </a:cubicBezTo>
                        <a:cubicBezTo>
                          <a:pt x="81387" y="438262"/>
                          <a:pt x="76720" y="436738"/>
                          <a:pt x="74148" y="435024"/>
                        </a:cubicBezTo>
                        <a:cubicBezTo>
                          <a:pt x="71100" y="433024"/>
                          <a:pt x="70052" y="433786"/>
                          <a:pt x="70909" y="437215"/>
                        </a:cubicBezTo>
                        <a:cubicBezTo>
                          <a:pt x="71957" y="441691"/>
                          <a:pt x="72624" y="445311"/>
                          <a:pt x="72814" y="448073"/>
                        </a:cubicBezTo>
                        <a:cubicBezTo>
                          <a:pt x="73100" y="452836"/>
                          <a:pt x="71481" y="453598"/>
                          <a:pt x="67861" y="450264"/>
                        </a:cubicBezTo>
                        <a:cubicBezTo>
                          <a:pt x="66718" y="449216"/>
                          <a:pt x="65480" y="447597"/>
                          <a:pt x="64051" y="445311"/>
                        </a:cubicBezTo>
                        <a:cubicBezTo>
                          <a:pt x="63575" y="444549"/>
                          <a:pt x="63099" y="444073"/>
                          <a:pt x="62527" y="443787"/>
                        </a:cubicBezTo>
                        <a:cubicBezTo>
                          <a:pt x="62146" y="443692"/>
                          <a:pt x="61765" y="443596"/>
                          <a:pt x="61384" y="443692"/>
                        </a:cubicBezTo>
                        <a:cubicBezTo>
                          <a:pt x="60527" y="443787"/>
                          <a:pt x="60146" y="444358"/>
                          <a:pt x="60146" y="445120"/>
                        </a:cubicBezTo>
                        <a:cubicBezTo>
                          <a:pt x="60336" y="448359"/>
                          <a:pt x="59765" y="451121"/>
                          <a:pt x="58336" y="453217"/>
                        </a:cubicBezTo>
                        <a:cubicBezTo>
                          <a:pt x="57193" y="455026"/>
                          <a:pt x="55669" y="455312"/>
                          <a:pt x="53859" y="454074"/>
                        </a:cubicBezTo>
                        <a:cubicBezTo>
                          <a:pt x="48240" y="450169"/>
                          <a:pt x="43858" y="440929"/>
                          <a:pt x="40715" y="426261"/>
                        </a:cubicBezTo>
                        <a:cubicBezTo>
                          <a:pt x="40525" y="425308"/>
                          <a:pt x="39953" y="425023"/>
                          <a:pt x="39000" y="425499"/>
                        </a:cubicBezTo>
                        <a:lnTo>
                          <a:pt x="38143" y="425880"/>
                        </a:lnTo>
                        <a:cubicBezTo>
                          <a:pt x="36714" y="426547"/>
                          <a:pt x="36048" y="427594"/>
                          <a:pt x="36143" y="429118"/>
                        </a:cubicBezTo>
                        <a:cubicBezTo>
                          <a:pt x="36714" y="436167"/>
                          <a:pt x="36524" y="443025"/>
                          <a:pt x="35381" y="449502"/>
                        </a:cubicBezTo>
                        <a:cubicBezTo>
                          <a:pt x="35000" y="451597"/>
                          <a:pt x="32428" y="452359"/>
                          <a:pt x="30904" y="450835"/>
                        </a:cubicBezTo>
                        <a:cubicBezTo>
                          <a:pt x="24904" y="444739"/>
                          <a:pt x="14902" y="441596"/>
                          <a:pt x="13378" y="432547"/>
                        </a:cubicBezTo>
                        <a:cubicBezTo>
                          <a:pt x="12711" y="428547"/>
                          <a:pt x="12045" y="424451"/>
                          <a:pt x="11568" y="420260"/>
                        </a:cubicBezTo>
                        <a:cubicBezTo>
                          <a:pt x="11473" y="419593"/>
                          <a:pt x="10616" y="419212"/>
                          <a:pt x="10045" y="419593"/>
                        </a:cubicBezTo>
                        <a:lnTo>
                          <a:pt x="8616" y="420546"/>
                        </a:lnTo>
                        <a:cubicBezTo>
                          <a:pt x="8616" y="420546"/>
                          <a:pt x="7949" y="421308"/>
                          <a:pt x="8044" y="421689"/>
                        </a:cubicBezTo>
                        <a:lnTo>
                          <a:pt x="9473" y="445120"/>
                        </a:lnTo>
                        <a:cubicBezTo>
                          <a:pt x="9473" y="446549"/>
                          <a:pt x="8235" y="447692"/>
                          <a:pt x="6710" y="447406"/>
                        </a:cubicBezTo>
                        <a:cubicBezTo>
                          <a:pt x="5663" y="447216"/>
                          <a:pt x="4806" y="446644"/>
                          <a:pt x="4044" y="445692"/>
                        </a:cubicBezTo>
                        <a:cubicBezTo>
                          <a:pt x="2043" y="443215"/>
                          <a:pt x="996" y="440834"/>
                          <a:pt x="710" y="438643"/>
                        </a:cubicBezTo>
                        <a:cubicBezTo>
                          <a:pt x="-528" y="426832"/>
                          <a:pt x="-147" y="416164"/>
                          <a:pt x="1853" y="406639"/>
                        </a:cubicBezTo>
                        <a:cubicBezTo>
                          <a:pt x="12711" y="353966"/>
                          <a:pt x="23951" y="310246"/>
                          <a:pt x="35476" y="275385"/>
                        </a:cubicBezTo>
                        <a:cubicBezTo>
                          <a:pt x="47382" y="239476"/>
                          <a:pt x="60527" y="201376"/>
                          <a:pt x="75100" y="161180"/>
                        </a:cubicBezTo>
                        <a:cubicBezTo>
                          <a:pt x="87578" y="126700"/>
                          <a:pt x="96913" y="86885"/>
                          <a:pt x="107867" y="56215"/>
                        </a:cubicBezTo>
                        <a:cubicBezTo>
                          <a:pt x="117868" y="28116"/>
                          <a:pt x="135584" y="4208"/>
                          <a:pt x="169017" y="1065"/>
                        </a:cubicBezTo>
                        <a:cubicBezTo>
                          <a:pt x="195687" y="-1507"/>
                          <a:pt x="219309" y="589"/>
                          <a:pt x="240073" y="7256"/>
                        </a:cubicBezTo>
                        <a:cubicBezTo>
                          <a:pt x="260838" y="13924"/>
                          <a:pt x="271601" y="37260"/>
                          <a:pt x="270648" y="58310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5" name="Freeform: Shape 16544">
                    <a:extLst>
                      <a:ext uri="{FF2B5EF4-FFF2-40B4-BE49-F238E27FC236}">
                        <a16:creationId xmlns:a16="http://schemas.microsoft.com/office/drawing/2014/main" id="{08701447-77F3-D181-5C37-5F849AA0FEB6}"/>
                      </a:ext>
                    </a:extLst>
                  </p:cNvPr>
                  <p:cNvSpPr/>
                  <p:nvPr/>
                </p:nvSpPr>
                <p:spPr>
                  <a:xfrm>
                    <a:off x="5415152" y="2674143"/>
                    <a:ext cx="144691" cy="141065"/>
                  </a:xfrm>
                  <a:custGeom>
                    <a:avLst/>
                    <a:gdLst>
                      <a:gd name="connsiteX0" fmla="*/ 142018 w 144691"/>
                      <a:gd name="connsiteY0" fmla="*/ 190 h 141065"/>
                      <a:gd name="connsiteX1" fmla="*/ 144685 w 144691"/>
                      <a:gd name="connsiteY1" fmla="*/ 43815 h 141065"/>
                      <a:gd name="connsiteX2" fmla="*/ 137064 w 144691"/>
                      <a:gd name="connsiteY2" fmla="*/ 79248 h 141065"/>
                      <a:gd name="connsiteX3" fmla="*/ 84391 w 144691"/>
                      <a:gd name="connsiteY3" fmla="*/ 104775 h 141065"/>
                      <a:gd name="connsiteX4" fmla="*/ 70580 w 144691"/>
                      <a:gd name="connsiteY4" fmla="*/ 120206 h 141065"/>
                      <a:gd name="connsiteX5" fmla="*/ 13716 w 144691"/>
                      <a:gd name="connsiteY5" fmla="*/ 130207 h 141065"/>
                      <a:gd name="connsiteX6" fmla="*/ 12096 w 144691"/>
                      <a:gd name="connsiteY6" fmla="*/ 131064 h 141065"/>
                      <a:gd name="connsiteX7" fmla="*/ 0 w 144691"/>
                      <a:gd name="connsiteY7" fmla="*/ 141065 h 141065"/>
                      <a:gd name="connsiteX8" fmla="*/ 20288 w 144691"/>
                      <a:gd name="connsiteY8" fmla="*/ 113538 h 141065"/>
                      <a:gd name="connsiteX9" fmla="*/ 44386 w 144691"/>
                      <a:gd name="connsiteY9" fmla="*/ 56579 h 141065"/>
                      <a:gd name="connsiteX10" fmla="*/ 51245 w 144691"/>
                      <a:gd name="connsiteY10" fmla="*/ 50292 h 141065"/>
                      <a:gd name="connsiteX11" fmla="*/ 111157 w 144691"/>
                      <a:gd name="connsiteY11" fmla="*/ 29242 h 141065"/>
                      <a:gd name="connsiteX12" fmla="*/ 142018 w 144691"/>
                      <a:gd name="connsiteY12" fmla="*/ 0 h 141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4691" h="141065">
                        <a:moveTo>
                          <a:pt x="142018" y="190"/>
                        </a:moveTo>
                        <a:cubicBezTo>
                          <a:pt x="143923" y="12954"/>
                          <a:pt x="144780" y="27527"/>
                          <a:pt x="144685" y="43815"/>
                        </a:cubicBezTo>
                        <a:cubicBezTo>
                          <a:pt x="144589" y="56102"/>
                          <a:pt x="143732" y="69247"/>
                          <a:pt x="137064" y="79248"/>
                        </a:cubicBezTo>
                        <a:cubicBezTo>
                          <a:pt x="124587" y="98012"/>
                          <a:pt x="101917" y="96012"/>
                          <a:pt x="84391" y="104775"/>
                        </a:cubicBezTo>
                        <a:cubicBezTo>
                          <a:pt x="78105" y="107918"/>
                          <a:pt x="73437" y="113062"/>
                          <a:pt x="70580" y="120206"/>
                        </a:cubicBezTo>
                        <a:cubicBezTo>
                          <a:pt x="51721" y="121253"/>
                          <a:pt x="32766" y="124587"/>
                          <a:pt x="13716" y="130207"/>
                        </a:cubicBezTo>
                        <a:cubicBezTo>
                          <a:pt x="13145" y="130397"/>
                          <a:pt x="12573" y="130683"/>
                          <a:pt x="12096" y="131064"/>
                        </a:cubicBezTo>
                        <a:lnTo>
                          <a:pt x="0" y="141065"/>
                        </a:lnTo>
                        <a:cubicBezTo>
                          <a:pt x="6858" y="131921"/>
                          <a:pt x="13621" y="122682"/>
                          <a:pt x="20288" y="113538"/>
                        </a:cubicBezTo>
                        <a:cubicBezTo>
                          <a:pt x="34194" y="94202"/>
                          <a:pt x="41529" y="78772"/>
                          <a:pt x="44386" y="56579"/>
                        </a:cubicBezTo>
                        <a:cubicBezTo>
                          <a:pt x="44862" y="53150"/>
                          <a:pt x="47720" y="50483"/>
                          <a:pt x="51245" y="50292"/>
                        </a:cubicBezTo>
                        <a:cubicBezTo>
                          <a:pt x="73342" y="48768"/>
                          <a:pt x="93345" y="41815"/>
                          <a:pt x="111157" y="29242"/>
                        </a:cubicBezTo>
                        <a:cubicBezTo>
                          <a:pt x="121539" y="21908"/>
                          <a:pt x="130969" y="9335"/>
                          <a:pt x="142018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6" name="Freeform: Shape 16545">
                    <a:extLst>
                      <a:ext uri="{FF2B5EF4-FFF2-40B4-BE49-F238E27FC236}">
                        <a16:creationId xmlns:a16="http://schemas.microsoft.com/office/drawing/2014/main" id="{A684CBCB-9F5C-A83A-CB13-7341821D75F9}"/>
                      </a:ext>
                    </a:extLst>
                  </p:cNvPr>
                  <p:cNvSpPr/>
                  <p:nvPr/>
                </p:nvSpPr>
                <p:spPr>
                  <a:xfrm>
                    <a:off x="5687089" y="2826734"/>
                    <a:ext cx="68922" cy="113061"/>
                  </a:xfrm>
                  <a:custGeom>
                    <a:avLst/>
                    <a:gdLst>
                      <a:gd name="connsiteX0" fmla="*/ 21243 w 68922"/>
                      <a:gd name="connsiteY0" fmla="*/ 0 h 113061"/>
                      <a:gd name="connsiteX1" fmla="*/ 67725 w 68922"/>
                      <a:gd name="connsiteY1" fmla="*/ 14573 h 113061"/>
                      <a:gd name="connsiteX2" fmla="*/ 68582 w 68922"/>
                      <a:gd name="connsiteY2" fmla="*/ 44482 h 113061"/>
                      <a:gd name="connsiteX3" fmla="*/ 35530 w 68922"/>
                      <a:gd name="connsiteY3" fmla="*/ 113062 h 113061"/>
                      <a:gd name="connsiteX4" fmla="*/ 10956 w 68922"/>
                      <a:gd name="connsiteY4" fmla="*/ 59627 h 113061"/>
                      <a:gd name="connsiteX5" fmla="*/ 574 w 68922"/>
                      <a:gd name="connsiteY5" fmla="*/ 56293 h 113061"/>
                      <a:gd name="connsiteX6" fmla="*/ 21147 w 68922"/>
                      <a:gd name="connsiteY6" fmla="*/ 0 h 113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922" h="113061">
                        <a:moveTo>
                          <a:pt x="21243" y="0"/>
                        </a:moveTo>
                        <a:lnTo>
                          <a:pt x="67725" y="14573"/>
                        </a:lnTo>
                        <a:cubicBezTo>
                          <a:pt x="67058" y="21336"/>
                          <a:pt x="67344" y="31337"/>
                          <a:pt x="68582" y="44482"/>
                        </a:cubicBezTo>
                        <a:cubicBezTo>
                          <a:pt x="71059" y="72485"/>
                          <a:pt x="60010" y="95441"/>
                          <a:pt x="35530" y="113062"/>
                        </a:cubicBezTo>
                        <a:cubicBezTo>
                          <a:pt x="30101" y="98012"/>
                          <a:pt x="21910" y="80201"/>
                          <a:pt x="10956" y="59627"/>
                        </a:cubicBezTo>
                        <a:cubicBezTo>
                          <a:pt x="8003" y="54102"/>
                          <a:pt x="4574" y="52959"/>
                          <a:pt x="574" y="56293"/>
                        </a:cubicBezTo>
                        <a:cubicBezTo>
                          <a:pt x="-3427" y="32195"/>
                          <a:pt x="14575" y="20098"/>
                          <a:pt x="21147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7" name="Freeform: Shape 16546">
                    <a:extLst>
                      <a:ext uri="{FF2B5EF4-FFF2-40B4-BE49-F238E27FC236}">
                        <a16:creationId xmlns:a16="http://schemas.microsoft.com/office/drawing/2014/main" id="{5C338FA2-725B-5CBA-4C41-0B7A1F32B68F}"/>
                      </a:ext>
                    </a:extLst>
                  </p:cNvPr>
                  <p:cNvSpPr/>
                  <p:nvPr/>
                </p:nvSpPr>
                <p:spPr>
                  <a:xfrm>
                    <a:off x="6269186" y="2829496"/>
                    <a:ext cx="171605" cy="176309"/>
                  </a:xfrm>
                  <a:custGeom>
                    <a:avLst/>
                    <a:gdLst>
                      <a:gd name="connsiteX0" fmla="*/ 79797 w 171605"/>
                      <a:gd name="connsiteY0" fmla="*/ 0 h 176309"/>
                      <a:gd name="connsiteX1" fmla="*/ 101323 w 171605"/>
                      <a:gd name="connsiteY1" fmla="*/ 59817 h 176309"/>
                      <a:gd name="connsiteX2" fmla="*/ 103895 w 171605"/>
                      <a:gd name="connsiteY2" fmla="*/ 62198 h 176309"/>
                      <a:gd name="connsiteX3" fmla="*/ 156759 w 171605"/>
                      <a:gd name="connsiteY3" fmla="*/ 110395 h 176309"/>
                      <a:gd name="connsiteX4" fmla="*/ 165617 w 171605"/>
                      <a:gd name="connsiteY4" fmla="*/ 141351 h 176309"/>
                      <a:gd name="connsiteX5" fmla="*/ 168570 w 171605"/>
                      <a:gd name="connsiteY5" fmla="*/ 167069 h 176309"/>
                      <a:gd name="connsiteX6" fmla="*/ 169999 w 171605"/>
                      <a:gd name="connsiteY6" fmla="*/ 169831 h 176309"/>
                      <a:gd name="connsiteX7" fmla="*/ 171427 w 171605"/>
                      <a:gd name="connsiteY7" fmla="*/ 174308 h 176309"/>
                      <a:gd name="connsiteX8" fmla="*/ 166855 w 171605"/>
                      <a:gd name="connsiteY8" fmla="*/ 175546 h 176309"/>
                      <a:gd name="connsiteX9" fmla="*/ 153425 w 171605"/>
                      <a:gd name="connsiteY9" fmla="*/ 171260 h 176309"/>
                      <a:gd name="connsiteX10" fmla="*/ 151425 w 171605"/>
                      <a:gd name="connsiteY10" fmla="*/ 169736 h 176309"/>
                      <a:gd name="connsiteX11" fmla="*/ 152282 w 171605"/>
                      <a:gd name="connsiteY11" fmla="*/ 159068 h 176309"/>
                      <a:gd name="connsiteX12" fmla="*/ 128469 w 171605"/>
                      <a:gd name="connsiteY12" fmla="*/ 90583 h 176309"/>
                      <a:gd name="connsiteX13" fmla="*/ 99418 w 171605"/>
                      <a:gd name="connsiteY13" fmla="*/ 75438 h 176309"/>
                      <a:gd name="connsiteX14" fmla="*/ 74939 w 171605"/>
                      <a:gd name="connsiteY14" fmla="*/ 87154 h 176309"/>
                      <a:gd name="connsiteX15" fmla="*/ 62461 w 171605"/>
                      <a:gd name="connsiteY15" fmla="*/ 84296 h 176309"/>
                      <a:gd name="connsiteX16" fmla="*/ 58937 w 171605"/>
                      <a:gd name="connsiteY16" fmla="*/ 84392 h 176309"/>
                      <a:gd name="connsiteX17" fmla="*/ 23694 w 171605"/>
                      <a:gd name="connsiteY17" fmla="*/ 135255 h 176309"/>
                      <a:gd name="connsiteX18" fmla="*/ 19694 w 171605"/>
                      <a:gd name="connsiteY18" fmla="*/ 158782 h 176309"/>
                      <a:gd name="connsiteX19" fmla="*/ 20456 w 171605"/>
                      <a:gd name="connsiteY19" fmla="*/ 167259 h 176309"/>
                      <a:gd name="connsiteX20" fmla="*/ 14741 w 171605"/>
                      <a:gd name="connsiteY20" fmla="*/ 172498 h 176309"/>
                      <a:gd name="connsiteX21" fmla="*/ 1596 w 171605"/>
                      <a:gd name="connsiteY21" fmla="*/ 167450 h 176309"/>
                      <a:gd name="connsiteX22" fmla="*/ 72 w 171605"/>
                      <a:gd name="connsiteY22" fmla="*/ 164211 h 176309"/>
                      <a:gd name="connsiteX23" fmla="*/ 7312 w 171605"/>
                      <a:gd name="connsiteY23" fmla="*/ 118301 h 176309"/>
                      <a:gd name="connsiteX24" fmla="*/ 48269 w 171605"/>
                      <a:gd name="connsiteY24" fmla="*/ 68008 h 176309"/>
                      <a:gd name="connsiteX25" fmla="*/ 49507 w 171605"/>
                      <a:gd name="connsiteY25" fmla="*/ 65437 h 176309"/>
                      <a:gd name="connsiteX26" fmla="*/ 43506 w 171605"/>
                      <a:gd name="connsiteY26" fmla="*/ 31909 h 176309"/>
                      <a:gd name="connsiteX27" fmla="*/ 42268 w 171605"/>
                      <a:gd name="connsiteY27" fmla="*/ 15907 h 176309"/>
                      <a:gd name="connsiteX28" fmla="*/ 79892 w 171605"/>
                      <a:gd name="connsiteY28" fmla="*/ 0 h 176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71605" h="176309">
                        <a:moveTo>
                          <a:pt x="79797" y="0"/>
                        </a:moveTo>
                        <a:cubicBezTo>
                          <a:pt x="89131" y="17717"/>
                          <a:pt x="96751" y="38957"/>
                          <a:pt x="101323" y="59817"/>
                        </a:cubicBezTo>
                        <a:cubicBezTo>
                          <a:pt x="101609" y="61055"/>
                          <a:pt x="102657" y="62008"/>
                          <a:pt x="103895" y="62198"/>
                        </a:cubicBezTo>
                        <a:cubicBezTo>
                          <a:pt x="128279" y="65913"/>
                          <a:pt x="148758" y="89821"/>
                          <a:pt x="156759" y="110395"/>
                        </a:cubicBezTo>
                        <a:cubicBezTo>
                          <a:pt x="159521" y="117539"/>
                          <a:pt x="162474" y="127921"/>
                          <a:pt x="165617" y="141351"/>
                        </a:cubicBezTo>
                        <a:cubicBezTo>
                          <a:pt x="167617" y="150019"/>
                          <a:pt x="167045" y="158306"/>
                          <a:pt x="168570" y="167069"/>
                        </a:cubicBezTo>
                        <a:cubicBezTo>
                          <a:pt x="168760" y="168116"/>
                          <a:pt x="169237" y="169069"/>
                          <a:pt x="169999" y="169831"/>
                        </a:cubicBezTo>
                        <a:cubicBezTo>
                          <a:pt x="171427" y="171260"/>
                          <a:pt x="171903" y="172688"/>
                          <a:pt x="171427" y="174308"/>
                        </a:cubicBezTo>
                        <a:cubicBezTo>
                          <a:pt x="170951" y="176308"/>
                          <a:pt x="168379" y="176975"/>
                          <a:pt x="166855" y="175546"/>
                        </a:cubicBezTo>
                        <a:cubicBezTo>
                          <a:pt x="163331" y="172212"/>
                          <a:pt x="158854" y="170783"/>
                          <a:pt x="153425" y="171260"/>
                        </a:cubicBezTo>
                        <a:cubicBezTo>
                          <a:pt x="152282" y="171355"/>
                          <a:pt x="151615" y="170879"/>
                          <a:pt x="151425" y="169736"/>
                        </a:cubicBezTo>
                        <a:cubicBezTo>
                          <a:pt x="150758" y="165926"/>
                          <a:pt x="152568" y="162687"/>
                          <a:pt x="152282" y="159068"/>
                        </a:cubicBezTo>
                        <a:cubicBezTo>
                          <a:pt x="150663" y="137731"/>
                          <a:pt x="144471" y="107156"/>
                          <a:pt x="128469" y="90583"/>
                        </a:cubicBezTo>
                        <a:cubicBezTo>
                          <a:pt x="121326" y="83249"/>
                          <a:pt x="109229" y="73819"/>
                          <a:pt x="99418" y="75438"/>
                        </a:cubicBezTo>
                        <a:cubicBezTo>
                          <a:pt x="88846" y="77153"/>
                          <a:pt x="89512" y="89916"/>
                          <a:pt x="74939" y="87154"/>
                        </a:cubicBezTo>
                        <a:cubicBezTo>
                          <a:pt x="70558" y="86297"/>
                          <a:pt x="66367" y="85344"/>
                          <a:pt x="62461" y="84296"/>
                        </a:cubicBezTo>
                        <a:cubicBezTo>
                          <a:pt x="61318" y="84011"/>
                          <a:pt x="60080" y="84011"/>
                          <a:pt x="58937" y="84392"/>
                        </a:cubicBezTo>
                        <a:cubicBezTo>
                          <a:pt x="38458" y="91726"/>
                          <a:pt x="26838" y="115538"/>
                          <a:pt x="23694" y="135255"/>
                        </a:cubicBezTo>
                        <a:cubicBezTo>
                          <a:pt x="22456" y="143066"/>
                          <a:pt x="21123" y="150971"/>
                          <a:pt x="19694" y="158782"/>
                        </a:cubicBezTo>
                        <a:cubicBezTo>
                          <a:pt x="19122" y="162211"/>
                          <a:pt x="19980" y="164021"/>
                          <a:pt x="20456" y="167259"/>
                        </a:cubicBezTo>
                        <a:cubicBezTo>
                          <a:pt x="20932" y="170402"/>
                          <a:pt x="17980" y="173069"/>
                          <a:pt x="14741" y="172498"/>
                        </a:cubicBezTo>
                        <a:cubicBezTo>
                          <a:pt x="10074" y="171641"/>
                          <a:pt x="5692" y="169926"/>
                          <a:pt x="1596" y="167450"/>
                        </a:cubicBezTo>
                        <a:cubicBezTo>
                          <a:pt x="358" y="166688"/>
                          <a:pt x="-214" y="165640"/>
                          <a:pt x="72" y="164211"/>
                        </a:cubicBezTo>
                        <a:cubicBezTo>
                          <a:pt x="2454" y="146971"/>
                          <a:pt x="4835" y="131636"/>
                          <a:pt x="7312" y="118301"/>
                        </a:cubicBezTo>
                        <a:cubicBezTo>
                          <a:pt x="11979" y="92678"/>
                          <a:pt x="26933" y="80296"/>
                          <a:pt x="48269" y="68008"/>
                        </a:cubicBezTo>
                        <a:cubicBezTo>
                          <a:pt x="49317" y="67437"/>
                          <a:pt x="49698" y="66580"/>
                          <a:pt x="49507" y="65437"/>
                        </a:cubicBezTo>
                        <a:lnTo>
                          <a:pt x="43506" y="31909"/>
                        </a:lnTo>
                        <a:cubicBezTo>
                          <a:pt x="44459" y="27718"/>
                          <a:pt x="43602" y="21146"/>
                          <a:pt x="42268" y="15907"/>
                        </a:cubicBezTo>
                        <a:cubicBezTo>
                          <a:pt x="53317" y="8954"/>
                          <a:pt x="65890" y="3715"/>
                          <a:pt x="79892" y="0"/>
                        </a:cubicBezTo>
                        <a:close/>
                      </a:path>
                    </a:pathLst>
                  </a:custGeom>
                  <a:solidFill>
                    <a:srgbClr val="F685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8" name="Freeform: Shape 16547">
                    <a:extLst>
                      <a:ext uri="{FF2B5EF4-FFF2-40B4-BE49-F238E27FC236}">
                        <a16:creationId xmlns:a16="http://schemas.microsoft.com/office/drawing/2014/main" id="{03E6C04A-98CC-B1DB-BD2E-3108AEDEFA7B}"/>
                      </a:ext>
                    </a:extLst>
                  </p:cNvPr>
                  <p:cNvSpPr/>
                  <p:nvPr/>
                </p:nvSpPr>
                <p:spPr>
                  <a:xfrm>
                    <a:off x="5479136" y="2921434"/>
                    <a:ext cx="120229" cy="75113"/>
                  </a:xfrm>
                  <a:custGeom>
                    <a:avLst/>
                    <a:gdLst>
                      <a:gd name="connsiteX0" fmla="*/ 120229 w 120229"/>
                      <a:gd name="connsiteY0" fmla="*/ 75036 h 75113"/>
                      <a:gd name="connsiteX1" fmla="*/ 87939 w 120229"/>
                      <a:gd name="connsiteY1" fmla="*/ 69892 h 75113"/>
                      <a:gd name="connsiteX2" fmla="*/ 36029 w 120229"/>
                      <a:gd name="connsiteY2" fmla="*/ 36745 h 75113"/>
                      <a:gd name="connsiteX3" fmla="*/ 215 w 120229"/>
                      <a:gd name="connsiteY3" fmla="*/ 2360 h 75113"/>
                      <a:gd name="connsiteX4" fmla="*/ 215 w 120229"/>
                      <a:gd name="connsiteY4" fmla="*/ 1407 h 75113"/>
                      <a:gd name="connsiteX5" fmla="*/ 881 w 120229"/>
                      <a:gd name="connsiteY5" fmla="*/ 550 h 75113"/>
                      <a:gd name="connsiteX6" fmla="*/ 3167 w 120229"/>
                      <a:gd name="connsiteY6" fmla="*/ 455 h 75113"/>
                      <a:gd name="connsiteX7" fmla="*/ 38695 w 120229"/>
                      <a:gd name="connsiteY7" fmla="*/ 33126 h 75113"/>
                      <a:gd name="connsiteX8" fmla="*/ 120134 w 120229"/>
                      <a:gd name="connsiteY8" fmla="*/ 75036 h 75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229" h="75113">
                        <a:moveTo>
                          <a:pt x="120229" y="75036"/>
                        </a:moveTo>
                        <a:cubicBezTo>
                          <a:pt x="108038" y="75512"/>
                          <a:pt x="97274" y="73797"/>
                          <a:pt x="87939" y="69892"/>
                        </a:cubicBezTo>
                        <a:cubicBezTo>
                          <a:pt x="70414" y="58843"/>
                          <a:pt x="51078" y="49223"/>
                          <a:pt x="36029" y="36745"/>
                        </a:cubicBezTo>
                        <a:cubicBezTo>
                          <a:pt x="23456" y="26268"/>
                          <a:pt x="11549" y="14838"/>
                          <a:pt x="215" y="2360"/>
                        </a:cubicBezTo>
                        <a:cubicBezTo>
                          <a:pt x="-72" y="2074"/>
                          <a:pt x="-72" y="1693"/>
                          <a:pt x="215" y="1407"/>
                        </a:cubicBezTo>
                        <a:lnTo>
                          <a:pt x="881" y="550"/>
                        </a:lnTo>
                        <a:cubicBezTo>
                          <a:pt x="1453" y="-117"/>
                          <a:pt x="2596" y="-212"/>
                          <a:pt x="3167" y="455"/>
                        </a:cubicBezTo>
                        <a:cubicBezTo>
                          <a:pt x="18026" y="15314"/>
                          <a:pt x="29837" y="26172"/>
                          <a:pt x="38695" y="33126"/>
                        </a:cubicBezTo>
                        <a:cubicBezTo>
                          <a:pt x="60889" y="50461"/>
                          <a:pt x="88035" y="64368"/>
                          <a:pt x="120134" y="75036"/>
                        </a:cubicBezTo>
                        <a:close/>
                      </a:path>
                    </a:pathLst>
                  </a:custGeom>
                  <a:solidFill>
                    <a:srgbClr val="544A5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49" name="Freeform: Shape 16548">
                    <a:extLst>
                      <a:ext uri="{FF2B5EF4-FFF2-40B4-BE49-F238E27FC236}">
                        <a16:creationId xmlns:a16="http://schemas.microsoft.com/office/drawing/2014/main" id="{A160661A-7B8A-4123-5DBC-203B86BFB800}"/>
                      </a:ext>
                    </a:extLst>
                  </p:cNvPr>
                  <p:cNvSpPr/>
                  <p:nvPr/>
                </p:nvSpPr>
                <p:spPr>
                  <a:xfrm>
                    <a:off x="6233380" y="2996296"/>
                    <a:ext cx="244702" cy="210084"/>
                  </a:xfrm>
                  <a:custGeom>
                    <a:avLst/>
                    <a:gdLst>
                      <a:gd name="connsiteX0" fmla="*/ 187611 w 244702"/>
                      <a:gd name="connsiteY0" fmla="*/ 14175 h 210084"/>
                      <a:gd name="connsiteX1" fmla="*/ 183801 w 244702"/>
                      <a:gd name="connsiteY1" fmla="*/ 20366 h 210084"/>
                      <a:gd name="connsiteX2" fmla="*/ 184373 w 244702"/>
                      <a:gd name="connsiteY2" fmla="*/ 21890 h 210084"/>
                      <a:gd name="connsiteX3" fmla="*/ 185421 w 244702"/>
                      <a:gd name="connsiteY3" fmla="*/ 22271 h 210084"/>
                      <a:gd name="connsiteX4" fmla="*/ 187040 w 244702"/>
                      <a:gd name="connsiteY4" fmla="*/ 21604 h 210084"/>
                      <a:gd name="connsiteX5" fmla="*/ 192660 w 244702"/>
                      <a:gd name="connsiteY5" fmla="*/ 16270 h 210084"/>
                      <a:gd name="connsiteX6" fmla="*/ 202851 w 244702"/>
                      <a:gd name="connsiteY6" fmla="*/ 25605 h 210084"/>
                      <a:gd name="connsiteX7" fmla="*/ 203328 w 244702"/>
                      <a:gd name="connsiteY7" fmla="*/ 28558 h 210084"/>
                      <a:gd name="connsiteX8" fmla="*/ 204756 w 244702"/>
                      <a:gd name="connsiteY8" fmla="*/ 35701 h 210084"/>
                      <a:gd name="connsiteX9" fmla="*/ 206948 w 244702"/>
                      <a:gd name="connsiteY9" fmla="*/ 35416 h 210084"/>
                      <a:gd name="connsiteX10" fmla="*/ 209805 w 244702"/>
                      <a:gd name="connsiteY10" fmla="*/ 24938 h 210084"/>
                      <a:gd name="connsiteX11" fmla="*/ 212091 w 244702"/>
                      <a:gd name="connsiteY11" fmla="*/ 22366 h 210084"/>
                      <a:gd name="connsiteX12" fmla="*/ 213805 w 244702"/>
                      <a:gd name="connsiteY12" fmla="*/ 21700 h 210084"/>
                      <a:gd name="connsiteX13" fmla="*/ 213805 w 244702"/>
                      <a:gd name="connsiteY13" fmla="*/ 19509 h 210084"/>
                      <a:gd name="connsiteX14" fmla="*/ 211139 w 244702"/>
                      <a:gd name="connsiteY14" fmla="*/ 18556 h 210084"/>
                      <a:gd name="connsiteX15" fmla="*/ 210281 w 244702"/>
                      <a:gd name="connsiteY15" fmla="*/ 16366 h 210084"/>
                      <a:gd name="connsiteX16" fmla="*/ 230569 w 244702"/>
                      <a:gd name="connsiteY16" fmla="*/ 14461 h 210084"/>
                      <a:gd name="connsiteX17" fmla="*/ 233427 w 244702"/>
                      <a:gd name="connsiteY17" fmla="*/ 16937 h 210084"/>
                      <a:gd name="connsiteX18" fmla="*/ 242952 w 244702"/>
                      <a:gd name="connsiteY18" fmla="*/ 66467 h 210084"/>
                      <a:gd name="connsiteX19" fmla="*/ 243809 w 244702"/>
                      <a:gd name="connsiteY19" fmla="*/ 140286 h 210084"/>
                      <a:gd name="connsiteX20" fmla="*/ 240380 w 244702"/>
                      <a:gd name="connsiteY20" fmla="*/ 194578 h 210084"/>
                      <a:gd name="connsiteX21" fmla="*/ 234951 w 244702"/>
                      <a:gd name="connsiteY21" fmla="*/ 203722 h 210084"/>
                      <a:gd name="connsiteX22" fmla="*/ 208662 w 244702"/>
                      <a:gd name="connsiteY22" fmla="*/ 209056 h 210084"/>
                      <a:gd name="connsiteX23" fmla="*/ 189993 w 244702"/>
                      <a:gd name="connsiteY23" fmla="*/ 209437 h 210084"/>
                      <a:gd name="connsiteX24" fmla="*/ 187231 w 244702"/>
                      <a:gd name="connsiteY24" fmla="*/ 208294 h 210084"/>
                      <a:gd name="connsiteX25" fmla="*/ 184849 w 244702"/>
                      <a:gd name="connsiteY25" fmla="*/ 204294 h 210084"/>
                      <a:gd name="connsiteX26" fmla="*/ 182849 w 244702"/>
                      <a:gd name="connsiteY26" fmla="*/ 204484 h 210084"/>
                      <a:gd name="connsiteX27" fmla="*/ 173991 w 244702"/>
                      <a:gd name="connsiteY27" fmla="*/ 209533 h 210084"/>
                      <a:gd name="connsiteX28" fmla="*/ 165990 w 244702"/>
                      <a:gd name="connsiteY28" fmla="*/ 208485 h 210084"/>
                      <a:gd name="connsiteX29" fmla="*/ 87314 w 244702"/>
                      <a:gd name="connsiteY29" fmla="*/ 205627 h 210084"/>
                      <a:gd name="connsiteX30" fmla="*/ 72645 w 244702"/>
                      <a:gd name="connsiteY30" fmla="*/ 205246 h 210084"/>
                      <a:gd name="connsiteX31" fmla="*/ 69216 w 244702"/>
                      <a:gd name="connsiteY31" fmla="*/ 204294 h 210084"/>
                      <a:gd name="connsiteX32" fmla="*/ 58167 w 244702"/>
                      <a:gd name="connsiteY32" fmla="*/ 203151 h 210084"/>
                      <a:gd name="connsiteX33" fmla="*/ 54738 w 244702"/>
                      <a:gd name="connsiteY33" fmla="*/ 203532 h 210084"/>
                      <a:gd name="connsiteX34" fmla="*/ 43594 w 244702"/>
                      <a:gd name="connsiteY34" fmla="*/ 202198 h 210084"/>
                      <a:gd name="connsiteX35" fmla="*/ 29878 w 244702"/>
                      <a:gd name="connsiteY35" fmla="*/ 199531 h 210084"/>
                      <a:gd name="connsiteX36" fmla="*/ 30354 w 244702"/>
                      <a:gd name="connsiteY36" fmla="*/ 192769 h 210084"/>
                      <a:gd name="connsiteX37" fmla="*/ 28830 w 244702"/>
                      <a:gd name="connsiteY37" fmla="*/ 193340 h 210084"/>
                      <a:gd name="connsiteX38" fmla="*/ 28830 w 244702"/>
                      <a:gd name="connsiteY38" fmla="*/ 199436 h 210084"/>
                      <a:gd name="connsiteX39" fmla="*/ 11399 w 244702"/>
                      <a:gd name="connsiteY39" fmla="*/ 195150 h 210084"/>
                      <a:gd name="connsiteX40" fmla="*/ 3208 w 244702"/>
                      <a:gd name="connsiteY40" fmla="*/ 167242 h 210084"/>
                      <a:gd name="connsiteX41" fmla="*/ 2636 w 244702"/>
                      <a:gd name="connsiteY41" fmla="*/ 164098 h 210084"/>
                      <a:gd name="connsiteX42" fmla="*/ 2065 w 244702"/>
                      <a:gd name="connsiteY42" fmla="*/ 152954 h 210084"/>
                      <a:gd name="connsiteX43" fmla="*/ 5780 w 244702"/>
                      <a:gd name="connsiteY43" fmla="*/ 153335 h 210084"/>
                      <a:gd name="connsiteX44" fmla="*/ 6160 w 244702"/>
                      <a:gd name="connsiteY44" fmla="*/ 150287 h 210084"/>
                      <a:gd name="connsiteX45" fmla="*/ 2065 w 244702"/>
                      <a:gd name="connsiteY45" fmla="*/ 149811 h 210084"/>
                      <a:gd name="connsiteX46" fmla="*/ 64 w 244702"/>
                      <a:gd name="connsiteY46" fmla="*/ 127332 h 210084"/>
                      <a:gd name="connsiteX47" fmla="*/ 4922 w 244702"/>
                      <a:gd name="connsiteY47" fmla="*/ 60466 h 210084"/>
                      <a:gd name="connsiteX48" fmla="*/ 11208 w 244702"/>
                      <a:gd name="connsiteY48" fmla="*/ 16366 h 210084"/>
                      <a:gd name="connsiteX49" fmla="*/ 14066 w 244702"/>
                      <a:gd name="connsiteY49" fmla="*/ 13794 h 210084"/>
                      <a:gd name="connsiteX50" fmla="*/ 33021 w 244702"/>
                      <a:gd name="connsiteY50" fmla="*/ 8269 h 210084"/>
                      <a:gd name="connsiteX51" fmla="*/ 43974 w 244702"/>
                      <a:gd name="connsiteY51" fmla="*/ 13222 h 210084"/>
                      <a:gd name="connsiteX52" fmla="*/ 48547 w 244702"/>
                      <a:gd name="connsiteY52" fmla="*/ 27605 h 210084"/>
                      <a:gd name="connsiteX53" fmla="*/ 48832 w 244702"/>
                      <a:gd name="connsiteY53" fmla="*/ 31510 h 210084"/>
                      <a:gd name="connsiteX54" fmla="*/ 47213 w 244702"/>
                      <a:gd name="connsiteY54" fmla="*/ 35320 h 210084"/>
                      <a:gd name="connsiteX55" fmla="*/ 46356 w 244702"/>
                      <a:gd name="connsiteY55" fmla="*/ 37225 h 210084"/>
                      <a:gd name="connsiteX56" fmla="*/ 47594 w 244702"/>
                      <a:gd name="connsiteY56" fmla="*/ 39226 h 210084"/>
                      <a:gd name="connsiteX57" fmla="*/ 44641 w 244702"/>
                      <a:gd name="connsiteY57" fmla="*/ 45226 h 210084"/>
                      <a:gd name="connsiteX58" fmla="*/ 42641 w 244702"/>
                      <a:gd name="connsiteY58" fmla="*/ 47417 h 210084"/>
                      <a:gd name="connsiteX59" fmla="*/ 43403 w 244702"/>
                      <a:gd name="connsiteY59" fmla="*/ 50941 h 210084"/>
                      <a:gd name="connsiteX60" fmla="*/ 46356 w 244702"/>
                      <a:gd name="connsiteY60" fmla="*/ 50941 h 210084"/>
                      <a:gd name="connsiteX61" fmla="*/ 54357 w 244702"/>
                      <a:gd name="connsiteY61" fmla="*/ 48465 h 210084"/>
                      <a:gd name="connsiteX62" fmla="*/ 55786 w 244702"/>
                      <a:gd name="connsiteY62" fmla="*/ 47322 h 210084"/>
                      <a:gd name="connsiteX63" fmla="*/ 55119 w 244702"/>
                      <a:gd name="connsiteY63" fmla="*/ 46369 h 210084"/>
                      <a:gd name="connsiteX64" fmla="*/ 53976 w 244702"/>
                      <a:gd name="connsiteY64" fmla="*/ 44464 h 210084"/>
                      <a:gd name="connsiteX65" fmla="*/ 55786 w 244702"/>
                      <a:gd name="connsiteY65" fmla="*/ 41893 h 210084"/>
                      <a:gd name="connsiteX66" fmla="*/ 59024 w 244702"/>
                      <a:gd name="connsiteY66" fmla="*/ 42274 h 210084"/>
                      <a:gd name="connsiteX67" fmla="*/ 60453 w 244702"/>
                      <a:gd name="connsiteY67" fmla="*/ 43988 h 210084"/>
                      <a:gd name="connsiteX68" fmla="*/ 62739 w 244702"/>
                      <a:gd name="connsiteY68" fmla="*/ 44655 h 210084"/>
                      <a:gd name="connsiteX69" fmla="*/ 68549 w 244702"/>
                      <a:gd name="connsiteY69" fmla="*/ 47417 h 210084"/>
                      <a:gd name="connsiteX70" fmla="*/ 70359 w 244702"/>
                      <a:gd name="connsiteY70" fmla="*/ 48084 h 210084"/>
                      <a:gd name="connsiteX71" fmla="*/ 71026 w 244702"/>
                      <a:gd name="connsiteY71" fmla="*/ 47417 h 210084"/>
                      <a:gd name="connsiteX72" fmla="*/ 71406 w 244702"/>
                      <a:gd name="connsiteY72" fmla="*/ 45607 h 210084"/>
                      <a:gd name="connsiteX73" fmla="*/ 70740 w 244702"/>
                      <a:gd name="connsiteY73" fmla="*/ 39511 h 210084"/>
                      <a:gd name="connsiteX74" fmla="*/ 72169 w 244702"/>
                      <a:gd name="connsiteY74" fmla="*/ 37035 h 210084"/>
                      <a:gd name="connsiteX75" fmla="*/ 73978 w 244702"/>
                      <a:gd name="connsiteY75" fmla="*/ 36273 h 210084"/>
                      <a:gd name="connsiteX76" fmla="*/ 73692 w 244702"/>
                      <a:gd name="connsiteY76" fmla="*/ 30653 h 210084"/>
                      <a:gd name="connsiteX77" fmla="*/ 70168 w 244702"/>
                      <a:gd name="connsiteY77" fmla="*/ 30272 h 210084"/>
                      <a:gd name="connsiteX78" fmla="*/ 70645 w 244702"/>
                      <a:gd name="connsiteY78" fmla="*/ 34654 h 210084"/>
                      <a:gd name="connsiteX79" fmla="*/ 65406 w 244702"/>
                      <a:gd name="connsiteY79" fmla="*/ 40654 h 210084"/>
                      <a:gd name="connsiteX80" fmla="*/ 62167 w 244702"/>
                      <a:gd name="connsiteY80" fmla="*/ 40654 h 210084"/>
                      <a:gd name="connsiteX81" fmla="*/ 57214 w 244702"/>
                      <a:gd name="connsiteY81" fmla="*/ 39226 h 210084"/>
                      <a:gd name="connsiteX82" fmla="*/ 55690 w 244702"/>
                      <a:gd name="connsiteY82" fmla="*/ 37225 h 210084"/>
                      <a:gd name="connsiteX83" fmla="*/ 55690 w 244702"/>
                      <a:gd name="connsiteY83" fmla="*/ 29701 h 210084"/>
                      <a:gd name="connsiteX84" fmla="*/ 55309 w 244702"/>
                      <a:gd name="connsiteY84" fmla="*/ 23414 h 210084"/>
                      <a:gd name="connsiteX85" fmla="*/ 56929 w 244702"/>
                      <a:gd name="connsiteY85" fmla="*/ 20938 h 210084"/>
                      <a:gd name="connsiteX86" fmla="*/ 57881 w 244702"/>
                      <a:gd name="connsiteY86" fmla="*/ 20652 h 210084"/>
                      <a:gd name="connsiteX87" fmla="*/ 59310 w 244702"/>
                      <a:gd name="connsiteY87" fmla="*/ 18461 h 210084"/>
                      <a:gd name="connsiteX88" fmla="*/ 57881 w 244702"/>
                      <a:gd name="connsiteY88" fmla="*/ 7698 h 210084"/>
                      <a:gd name="connsiteX89" fmla="*/ 59786 w 244702"/>
                      <a:gd name="connsiteY89" fmla="*/ 5126 h 210084"/>
                      <a:gd name="connsiteX90" fmla="*/ 177896 w 244702"/>
                      <a:gd name="connsiteY90" fmla="*/ 5412 h 210084"/>
                      <a:gd name="connsiteX91" fmla="*/ 180754 w 244702"/>
                      <a:gd name="connsiteY91" fmla="*/ 6841 h 210084"/>
                      <a:gd name="connsiteX92" fmla="*/ 187707 w 244702"/>
                      <a:gd name="connsiteY92" fmla="*/ 13603 h 210084"/>
                      <a:gd name="connsiteX93" fmla="*/ 187707 w 244702"/>
                      <a:gd name="connsiteY93" fmla="*/ 13603 h 210084"/>
                      <a:gd name="connsiteX94" fmla="*/ 96076 w 244702"/>
                      <a:gd name="connsiteY94" fmla="*/ 11032 h 210084"/>
                      <a:gd name="connsiteX95" fmla="*/ 93790 w 244702"/>
                      <a:gd name="connsiteY95" fmla="*/ 8746 h 210084"/>
                      <a:gd name="connsiteX96" fmla="*/ 91505 w 244702"/>
                      <a:gd name="connsiteY96" fmla="*/ 11032 h 210084"/>
                      <a:gd name="connsiteX97" fmla="*/ 93790 w 244702"/>
                      <a:gd name="connsiteY97" fmla="*/ 13222 h 210084"/>
                      <a:gd name="connsiteX98" fmla="*/ 96076 w 244702"/>
                      <a:gd name="connsiteY98" fmla="*/ 11032 h 210084"/>
                      <a:gd name="connsiteX99" fmla="*/ 96076 w 244702"/>
                      <a:gd name="connsiteY99" fmla="*/ 11032 h 210084"/>
                      <a:gd name="connsiteX100" fmla="*/ 112840 w 244702"/>
                      <a:gd name="connsiteY100" fmla="*/ 15318 h 210084"/>
                      <a:gd name="connsiteX101" fmla="*/ 113983 w 244702"/>
                      <a:gd name="connsiteY101" fmla="*/ 12460 h 210084"/>
                      <a:gd name="connsiteX102" fmla="*/ 111698 w 244702"/>
                      <a:gd name="connsiteY102" fmla="*/ 10365 h 210084"/>
                      <a:gd name="connsiteX103" fmla="*/ 110555 w 244702"/>
                      <a:gd name="connsiteY103" fmla="*/ 13222 h 210084"/>
                      <a:gd name="connsiteX104" fmla="*/ 112840 w 244702"/>
                      <a:gd name="connsiteY104" fmla="*/ 15318 h 210084"/>
                      <a:gd name="connsiteX105" fmla="*/ 112840 w 244702"/>
                      <a:gd name="connsiteY105" fmla="*/ 15318 h 210084"/>
                      <a:gd name="connsiteX106" fmla="*/ 84932 w 244702"/>
                      <a:gd name="connsiteY106" fmla="*/ 13699 h 210084"/>
                      <a:gd name="connsiteX107" fmla="*/ 82646 w 244702"/>
                      <a:gd name="connsiteY107" fmla="*/ 11413 h 210084"/>
                      <a:gd name="connsiteX108" fmla="*/ 80360 w 244702"/>
                      <a:gd name="connsiteY108" fmla="*/ 13699 h 210084"/>
                      <a:gd name="connsiteX109" fmla="*/ 82646 w 244702"/>
                      <a:gd name="connsiteY109" fmla="*/ 15889 h 210084"/>
                      <a:gd name="connsiteX110" fmla="*/ 84932 w 244702"/>
                      <a:gd name="connsiteY110" fmla="*/ 13699 h 210084"/>
                      <a:gd name="connsiteX111" fmla="*/ 84932 w 244702"/>
                      <a:gd name="connsiteY111" fmla="*/ 13699 h 210084"/>
                      <a:gd name="connsiteX112" fmla="*/ 112174 w 244702"/>
                      <a:gd name="connsiteY112" fmla="*/ 22557 h 210084"/>
                      <a:gd name="connsiteX113" fmla="*/ 111411 w 244702"/>
                      <a:gd name="connsiteY113" fmla="*/ 23033 h 210084"/>
                      <a:gd name="connsiteX114" fmla="*/ 111507 w 244702"/>
                      <a:gd name="connsiteY114" fmla="*/ 24748 h 210084"/>
                      <a:gd name="connsiteX115" fmla="*/ 114555 w 244702"/>
                      <a:gd name="connsiteY115" fmla="*/ 24271 h 210084"/>
                      <a:gd name="connsiteX116" fmla="*/ 115698 w 244702"/>
                      <a:gd name="connsiteY116" fmla="*/ 22366 h 210084"/>
                      <a:gd name="connsiteX117" fmla="*/ 114174 w 244702"/>
                      <a:gd name="connsiteY117" fmla="*/ 21414 h 210084"/>
                      <a:gd name="connsiteX118" fmla="*/ 112840 w 244702"/>
                      <a:gd name="connsiteY118" fmla="*/ 22176 h 210084"/>
                      <a:gd name="connsiteX119" fmla="*/ 112078 w 244702"/>
                      <a:gd name="connsiteY119" fmla="*/ 22557 h 210084"/>
                      <a:gd name="connsiteX120" fmla="*/ 112078 w 244702"/>
                      <a:gd name="connsiteY120" fmla="*/ 22557 h 210084"/>
                      <a:gd name="connsiteX121" fmla="*/ 44070 w 244702"/>
                      <a:gd name="connsiteY121" fmla="*/ 23605 h 210084"/>
                      <a:gd name="connsiteX122" fmla="*/ 39307 w 244702"/>
                      <a:gd name="connsiteY122" fmla="*/ 21985 h 210084"/>
                      <a:gd name="connsiteX123" fmla="*/ 34735 w 244702"/>
                      <a:gd name="connsiteY123" fmla="*/ 24081 h 210084"/>
                      <a:gd name="connsiteX124" fmla="*/ 39498 w 244702"/>
                      <a:gd name="connsiteY124" fmla="*/ 25700 h 210084"/>
                      <a:gd name="connsiteX125" fmla="*/ 44070 w 244702"/>
                      <a:gd name="connsiteY125" fmla="*/ 23605 h 210084"/>
                      <a:gd name="connsiteX126" fmla="*/ 44070 w 244702"/>
                      <a:gd name="connsiteY126" fmla="*/ 23605 h 210084"/>
                      <a:gd name="connsiteX127" fmla="*/ 82551 w 244702"/>
                      <a:gd name="connsiteY127" fmla="*/ 26748 h 210084"/>
                      <a:gd name="connsiteX128" fmla="*/ 80551 w 244702"/>
                      <a:gd name="connsiteY128" fmla="*/ 33415 h 210084"/>
                      <a:gd name="connsiteX129" fmla="*/ 82170 w 244702"/>
                      <a:gd name="connsiteY129" fmla="*/ 33701 h 210084"/>
                      <a:gd name="connsiteX130" fmla="*/ 85599 w 244702"/>
                      <a:gd name="connsiteY130" fmla="*/ 24557 h 210084"/>
                      <a:gd name="connsiteX131" fmla="*/ 85027 w 244702"/>
                      <a:gd name="connsiteY131" fmla="*/ 22938 h 210084"/>
                      <a:gd name="connsiteX132" fmla="*/ 84075 w 244702"/>
                      <a:gd name="connsiteY132" fmla="*/ 22557 h 210084"/>
                      <a:gd name="connsiteX133" fmla="*/ 82741 w 244702"/>
                      <a:gd name="connsiteY133" fmla="*/ 24081 h 210084"/>
                      <a:gd name="connsiteX134" fmla="*/ 82932 w 244702"/>
                      <a:gd name="connsiteY134" fmla="*/ 25129 h 210084"/>
                      <a:gd name="connsiteX135" fmla="*/ 82551 w 244702"/>
                      <a:gd name="connsiteY135" fmla="*/ 26653 h 210084"/>
                      <a:gd name="connsiteX136" fmla="*/ 82551 w 244702"/>
                      <a:gd name="connsiteY136" fmla="*/ 26653 h 210084"/>
                      <a:gd name="connsiteX137" fmla="*/ 150083 w 244702"/>
                      <a:gd name="connsiteY137" fmla="*/ 28843 h 210084"/>
                      <a:gd name="connsiteX138" fmla="*/ 151226 w 244702"/>
                      <a:gd name="connsiteY138" fmla="*/ 30177 h 210084"/>
                      <a:gd name="connsiteX139" fmla="*/ 152369 w 244702"/>
                      <a:gd name="connsiteY139" fmla="*/ 29415 h 210084"/>
                      <a:gd name="connsiteX140" fmla="*/ 150464 w 244702"/>
                      <a:gd name="connsiteY140" fmla="*/ 24081 h 210084"/>
                      <a:gd name="connsiteX141" fmla="*/ 148940 w 244702"/>
                      <a:gd name="connsiteY141" fmla="*/ 24271 h 210084"/>
                      <a:gd name="connsiteX142" fmla="*/ 148940 w 244702"/>
                      <a:gd name="connsiteY142" fmla="*/ 25795 h 210084"/>
                      <a:gd name="connsiteX143" fmla="*/ 149988 w 244702"/>
                      <a:gd name="connsiteY143" fmla="*/ 28843 h 210084"/>
                      <a:gd name="connsiteX144" fmla="*/ 149988 w 244702"/>
                      <a:gd name="connsiteY144" fmla="*/ 28843 h 210084"/>
                      <a:gd name="connsiteX145" fmla="*/ 227521 w 244702"/>
                      <a:gd name="connsiteY145" fmla="*/ 30272 h 210084"/>
                      <a:gd name="connsiteX146" fmla="*/ 227712 w 244702"/>
                      <a:gd name="connsiteY146" fmla="*/ 29224 h 210084"/>
                      <a:gd name="connsiteX147" fmla="*/ 225331 w 244702"/>
                      <a:gd name="connsiteY147" fmla="*/ 28748 h 210084"/>
                      <a:gd name="connsiteX148" fmla="*/ 222092 w 244702"/>
                      <a:gd name="connsiteY148" fmla="*/ 34558 h 210084"/>
                      <a:gd name="connsiteX149" fmla="*/ 222473 w 244702"/>
                      <a:gd name="connsiteY149" fmla="*/ 35701 h 210084"/>
                      <a:gd name="connsiteX150" fmla="*/ 223806 w 244702"/>
                      <a:gd name="connsiteY150" fmla="*/ 36463 h 210084"/>
                      <a:gd name="connsiteX151" fmla="*/ 225045 w 244702"/>
                      <a:gd name="connsiteY151" fmla="*/ 36178 h 210084"/>
                      <a:gd name="connsiteX152" fmla="*/ 227521 w 244702"/>
                      <a:gd name="connsiteY152" fmla="*/ 30177 h 210084"/>
                      <a:gd name="connsiteX153" fmla="*/ 227521 w 244702"/>
                      <a:gd name="connsiteY153" fmla="*/ 30177 h 210084"/>
                      <a:gd name="connsiteX154" fmla="*/ 60834 w 244702"/>
                      <a:gd name="connsiteY154" fmla="*/ 31987 h 210084"/>
                      <a:gd name="connsiteX155" fmla="*/ 60262 w 244702"/>
                      <a:gd name="connsiteY155" fmla="*/ 34463 h 210084"/>
                      <a:gd name="connsiteX156" fmla="*/ 62644 w 244702"/>
                      <a:gd name="connsiteY156" fmla="*/ 36273 h 210084"/>
                      <a:gd name="connsiteX157" fmla="*/ 65311 w 244702"/>
                      <a:gd name="connsiteY157" fmla="*/ 35416 h 210084"/>
                      <a:gd name="connsiteX158" fmla="*/ 64453 w 244702"/>
                      <a:gd name="connsiteY158" fmla="*/ 31891 h 210084"/>
                      <a:gd name="connsiteX159" fmla="*/ 60929 w 244702"/>
                      <a:gd name="connsiteY159" fmla="*/ 32082 h 210084"/>
                      <a:gd name="connsiteX160" fmla="*/ 60929 w 244702"/>
                      <a:gd name="connsiteY160" fmla="*/ 32082 h 210084"/>
                      <a:gd name="connsiteX161" fmla="*/ 207709 w 244702"/>
                      <a:gd name="connsiteY161" fmla="*/ 43893 h 210084"/>
                      <a:gd name="connsiteX162" fmla="*/ 210090 w 244702"/>
                      <a:gd name="connsiteY162" fmla="*/ 40845 h 210084"/>
                      <a:gd name="connsiteX163" fmla="*/ 205042 w 244702"/>
                      <a:gd name="connsiteY163" fmla="*/ 38178 h 210084"/>
                      <a:gd name="connsiteX164" fmla="*/ 203518 w 244702"/>
                      <a:gd name="connsiteY164" fmla="*/ 40559 h 210084"/>
                      <a:gd name="connsiteX165" fmla="*/ 207709 w 244702"/>
                      <a:gd name="connsiteY165" fmla="*/ 43798 h 210084"/>
                      <a:gd name="connsiteX166" fmla="*/ 207709 w 244702"/>
                      <a:gd name="connsiteY166" fmla="*/ 43798 h 210084"/>
                      <a:gd name="connsiteX167" fmla="*/ 129223 w 244702"/>
                      <a:gd name="connsiteY167" fmla="*/ 40178 h 210084"/>
                      <a:gd name="connsiteX168" fmla="*/ 126080 w 244702"/>
                      <a:gd name="connsiteY168" fmla="*/ 38940 h 210084"/>
                      <a:gd name="connsiteX169" fmla="*/ 123508 w 244702"/>
                      <a:gd name="connsiteY169" fmla="*/ 41035 h 210084"/>
                      <a:gd name="connsiteX170" fmla="*/ 126651 w 244702"/>
                      <a:gd name="connsiteY170" fmla="*/ 42274 h 210084"/>
                      <a:gd name="connsiteX171" fmla="*/ 129223 w 244702"/>
                      <a:gd name="connsiteY171" fmla="*/ 40178 h 210084"/>
                      <a:gd name="connsiteX172" fmla="*/ 129223 w 244702"/>
                      <a:gd name="connsiteY172" fmla="*/ 40178 h 210084"/>
                      <a:gd name="connsiteX173" fmla="*/ 82074 w 244702"/>
                      <a:gd name="connsiteY173" fmla="*/ 57514 h 210084"/>
                      <a:gd name="connsiteX174" fmla="*/ 81313 w 244702"/>
                      <a:gd name="connsiteY174" fmla="*/ 59133 h 210084"/>
                      <a:gd name="connsiteX175" fmla="*/ 82074 w 244702"/>
                      <a:gd name="connsiteY175" fmla="*/ 61419 h 210084"/>
                      <a:gd name="connsiteX176" fmla="*/ 83599 w 244702"/>
                      <a:gd name="connsiteY176" fmla="*/ 61514 h 210084"/>
                      <a:gd name="connsiteX177" fmla="*/ 84646 w 244702"/>
                      <a:gd name="connsiteY177" fmla="*/ 59514 h 210084"/>
                      <a:gd name="connsiteX178" fmla="*/ 82932 w 244702"/>
                      <a:gd name="connsiteY178" fmla="*/ 51894 h 210084"/>
                      <a:gd name="connsiteX179" fmla="*/ 79693 w 244702"/>
                      <a:gd name="connsiteY179" fmla="*/ 47036 h 210084"/>
                      <a:gd name="connsiteX180" fmla="*/ 78836 w 244702"/>
                      <a:gd name="connsiteY180" fmla="*/ 47798 h 210084"/>
                      <a:gd name="connsiteX181" fmla="*/ 82265 w 244702"/>
                      <a:gd name="connsiteY181" fmla="*/ 55799 h 210084"/>
                      <a:gd name="connsiteX182" fmla="*/ 82074 w 244702"/>
                      <a:gd name="connsiteY182" fmla="*/ 57418 h 210084"/>
                      <a:gd name="connsiteX183" fmla="*/ 82074 w 244702"/>
                      <a:gd name="connsiteY183" fmla="*/ 57418 h 210084"/>
                      <a:gd name="connsiteX184" fmla="*/ 216282 w 244702"/>
                      <a:gd name="connsiteY184" fmla="*/ 48465 h 210084"/>
                      <a:gd name="connsiteX185" fmla="*/ 217234 w 244702"/>
                      <a:gd name="connsiteY185" fmla="*/ 54180 h 210084"/>
                      <a:gd name="connsiteX186" fmla="*/ 221044 w 244702"/>
                      <a:gd name="connsiteY186" fmla="*/ 54180 h 210084"/>
                      <a:gd name="connsiteX187" fmla="*/ 217996 w 244702"/>
                      <a:gd name="connsiteY187" fmla="*/ 47512 h 210084"/>
                      <a:gd name="connsiteX188" fmla="*/ 216282 w 244702"/>
                      <a:gd name="connsiteY188" fmla="*/ 48465 h 210084"/>
                      <a:gd name="connsiteX189" fmla="*/ 216282 w 244702"/>
                      <a:gd name="connsiteY189" fmla="*/ 48465 h 210084"/>
                      <a:gd name="connsiteX190" fmla="*/ 73692 w 244702"/>
                      <a:gd name="connsiteY190" fmla="*/ 60276 h 210084"/>
                      <a:gd name="connsiteX191" fmla="*/ 70549 w 244702"/>
                      <a:gd name="connsiteY191" fmla="*/ 58276 h 210084"/>
                      <a:gd name="connsiteX192" fmla="*/ 66835 w 244702"/>
                      <a:gd name="connsiteY192" fmla="*/ 59228 h 210084"/>
                      <a:gd name="connsiteX193" fmla="*/ 69978 w 244702"/>
                      <a:gd name="connsiteY193" fmla="*/ 61228 h 210084"/>
                      <a:gd name="connsiteX194" fmla="*/ 73692 w 244702"/>
                      <a:gd name="connsiteY194" fmla="*/ 60276 h 210084"/>
                      <a:gd name="connsiteX195" fmla="*/ 73692 w 244702"/>
                      <a:gd name="connsiteY195" fmla="*/ 60276 h 210084"/>
                      <a:gd name="connsiteX196" fmla="*/ 97219 w 244702"/>
                      <a:gd name="connsiteY196" fmla="*/ 59228 h 210084"/>
                      <a:gd name="connsiteX197" fmla="*/ 93124 w 244702"/>
                      <a:gd name="connsiteY197" fmla="*/ 61228 h 210084"/>
                      <a:gd name="connsiteX198" fmla="*/ 90456 w 244702"/>
                      <a:gd name="connsiteY198" fmla="*/ 64848 h 210084"/>
                      <a:gd name="connsiteX199" fmla="*/ 94552 w 244702"/>
                      <a:gd name="connsiteY199" fmla="*/ 62848 h 210084"/>
                      <a:gd name="connsiteX200" fmla="*/ 97219 w 244702"/>
                      <a:gd name="connsiteY200" fmla="*/ 59228 h 210084"/>
                      <a:gd name="connsiteX201" fmla="*/ 97219 w 244702"/>
                      <a:gd name="connsiteY201" fmla="*/ 59228 h 210084"/>
                      <a:gd name="connsiteX202" fmla="*/ 58929 w 244702"/>
                      <a:gd name="connsiteY202" fmla="*/ 65705 h 210084"/>
                      <a:gd name="connsiteX203" fmla="*/ 56167 w 244702"/>
                      <a:gd name="connsiteY203" fmla="*/ 62562 h 210084"/>
                      <a:gd name="connsiteX204" fmla="*/ 51976 w 244702"/>
                      <a:gd name="connsiteY204" fmla="*/ 61800 h 210084"/>
                      <a:gd name="connsiteX205" fmla="*/ 54738 w 244702"/>
                      <a:gd name="connsiteY205" fmla="*/ 64943 h 210084"/>
                      <a:gd name="connsiteX206" fmla="*/ 58929 w 244702"/>
                      <a:gd name="connsiteY206" fmla="*/ 65705 h 210084"/>
                      <a:gd name="connsiteX207" fmla="*/ 58929 w 244702"/>
                      <a:gd name="connsiteY207" fmla="*/ 65705 h 210084"/>
                      <a:gd name="connsiteX208" fmla="*/ 84837 w 244702"/>
                      <a:gd name="connsiteY208" fmla="*/ 69325 h 210084"/>
                      <a:gd name="connsiteX209" fmla="*/ 88456 w 244702"/>
                      <a:gd name="connsiteY209" fmla="*/ 69325 h 210084"/>
                      <a:gd name="connsiteX210" fmla="*/ 88647 w 244702"/>
                      <a:gd name="connsiteY210" fmla="*/ 69229 h 210084"/>
                      <a:gd name="connsiteX211" fmla="*/ 88933 w 244702"/>
                      <a:gd name="connsiteY211" fmla="*/ 67801 h 210084"/>
                      <a:gd name="connsiteX212" fmla="*/ 88075 w 244702"/>
                      <a:gd name="connsiteY212" fmla="*/ 66943 h 210084"/>
                      <a:gd name="connsiteX213" fmla="*/ 80170 w 244702"/>
                      <a:gd name="connsiteY213" fmla="*/ 67896 h 210084"/>
                      <a:gd name="connsiteX214" fmla="*/ 79122 w 244702"/>
                      <a:gd name="connsiteY214" fmla="*/ 68848 h 210084"/>
                      <a:gd name="connsiteX215" fmla="*/ 79598 w 244702"/>
                      <a:gd name="connsiteY215" fmla="*/ 70182 h 210084"/>
                      <a:gd name="connsiteX216" fmla="*/ 80836 w 244702"/>
                      <a:gd name="connsiteY216" fmla="*/ 70277 h 210084"/>
                      <a:gd name="connsiteX217" fmla="*/ 82456 w 244702"/>
                      <a:gd name="connsiteY217" fmla="*/ 69706 h 210084"/>
                      <a:gd name="connsiteX218" fmla="*/ 84837 w 244702"/>
                      <a:gd name="connsiteY218" fmla="*/ 69229 h 210084"/>
                      <a:gd name="connsiteX219" fmla="*/ 84837 w 244702"/>
                      <a:gd name="connsiteY219" fmla="*/ 69229 h 210084"/>
                      <a:gd name="connsiteX220" fmla="*/ 66930 w 244702"/>
                      <a:gd name="connsiteY220" fmla="*/ 73516 h 210084"/>
                      <a:gd name="connsiteX221" fmla="*/ 69597 w 244702"/>
                      <a:gd name="connsiteY221" fmla="*/ 75325 h 210084"/>
                      <a:gd name="connsiteX222" fmla="*/ 70549 w 244702"/>
                      <a:gd name="connsiteY222" fmla="*/ 70087 h 210084"/>
                      <a:gd name="connsiteX223" fmla="*/ 69025 w 244702"/>
                      <a:gd name="connsiteY223" fmla="*/ 69706 h 210084"/>
                      <a:gd name="connsiteX224" fmla="*/ 66835 w 244702"/>
                      <a:gd name="connsiteY224" fmla="*/ 73516 h 210084"/>
                      <a:gd name="connsiteX225" fmla="*/ 66835 w 244702"/>
                      <a:gd name="connsiteY225" fmla="*/ 73516 h 210084"/>
                      <a:gd name="connsiteX226" fmla="*/ 29497 w 244702"/>
                      <a:gd name="connsiteY226" fmla="*/ 74849 h 210084"/>
                      <a:gd name="connsiteX227" fmla="*/ 28258 w 244702"/>
                      <a:gd name="connsiteY227" fmla="*/ 74563 h 210084"/>
                      <a:gd name="connsiteX228" fmla="*/ 27211 w 244702"/>
                      <a:gd name="connsiteY228" fmla="*/ 75897 h 210084"/>
                      <a:gd name="connsiteX229" fmla="*/ 30068 w 244702"/>
                      <a:gd name="connsiteY229" fmla="*/ 77897 h 210084"/>
                      <a:gd name="connsiteX230" fmla="*/ 32068 w 244702"/>
                      <a:gd name="connsiteY230" fmla="*/ 77516 h 210084"/>
                      <a:gd name="connsiteX231" fmla="*/ 32068 w 244702"/>
                      <a:gd name="connsiteY231" fmla="*/ 75706 h 210084"/>
                      <a:gd name="connsiteX232" fmla="*/ 30640 w 244702"/>
                      <a:gd name="connsiteY232" fmla="*/ 75230 h 210084"/>
                      <a:gd name="connsiteX233" fmla="*/ 29687 w 244702"/>
                      <a:gd name="connsiteY233" fmla="*/ 74849 h 210084"/>
                      <a:gd name="connsiteX234" fmla="*/ 29687 w 244702"/>
                      <a:gd name="connsiteY234" fmla="*/ 74849 h 210084"/>
                      <a:gd name="connsiteX235" fmla="*/ 207900 w 244702"/>
                      <a:gd name="connsiteY235" fmla="*/ 75992 h 210084"/>
                      <a:gd name="connsiteX236" fmla="*/ 207995 w 244702"/>
                      <a:gd name="connsiteY236" fmla="*/ 78469 h 210084"/>
                      <a:gd name="connsiteX237" fmla="*/ 211329 w 244702"/>
                      <a:gd name="connsiteY237" fmla="*/ 78850 h 210084"/>
                      <a:gd name="connsiteX238" fmla="*/ 211519 w 244702"/>
                      <a:gd name="connsiteY238" fmla="*/ 75802 h 210084"/>
                      <a:gd name="connsiteX239" fmla="*/ 207900 w 244702"/>
                      <a:gd name="connsiteY239" fmla="*/ 75992 h 210084"/>
                      <a:gd name="connsiteX240" fmla="*/ 207900 w 244702"/>
                      <a:gd name="connsiteY240" fmla="*/ 75992 h 210084"/>
                      <a:gd name="connsiteX241" fmla="*/ 206090 w 244702"/>
                      <a:gd name="connsiteY241" fmla="*/ 81517 h 210084"/>
                      <a:gd name="connsiteX242" fmla="*/ 200185 w 244702"/>
                      <a:gd name="connsiteY242" fmla="*/ 83041 h 210084"/>
                      <a:gd name="connsiteX243" fmla="*/ 195898 w 244702"/>
                      <a:gd name="connsiteY243" fmla="*/ 87232 h 210084"/>
                      <a:gd name="connsiteX244" fmla="*/ 201804 w 244702"/>
                      <a:gd name="connsiteY244" fmla="*/ 85708 h 210084"/>
                      <a:gd name="connsiteX245" fmla="*/ 206090 w 244702"/>
                      <a:gd name="connsiteY245" fmla="*/ 81517 h 210084"/>
                      <a:gd name="connsiteX246" fmla="*/ 206090 w 244702"/>
                      <a:gd name="connsiteY246" fmla="*/ 81517 h 210084"/>
                      <a:gd name="connsiteX247" fmla="*/ 129699 w 244702"/>
                      <a:gd name="connsiteY247" fmla="*/ 86755 h 210084"/>
                      <a:gd name="connsiteX248" fmla="*/ 132652 w 244702"/>
                      <a:gd name="connsiteY248" fmla="*/ 84279 h 210084"/>
                      <a:gd name="connsiteX249" fmla="*/ 131033 w 244702"/>
                      <a:gd name="connsiteY249" fmla="*/ 82755 h 210084"/>
                      <a:gd name="connsiteX250" fmla="*/ 124747 w 244702"/>
                      <a:gd name="connsiteY250" fmla="*/ 86851 h 210084"/>
                      <a:gd name="connsiteX251" fmla="*/ 123889 w 244702"/>
                      <a:gd name="connsiteY251" fmla="*/ 89803 h 210084"/>
                      <a:gd name="connsiteX252" fmla="*/ 125604 w 244702"/>
                      <a:gd name="connsiteY252" fmla="*/ 90089 h 210084"/>
                      <a:gd name="connsiteX253" fmla="*/ 127128 w 244702"/>
                      <a:gd name="connsiteY253" fmla="*/ 88089 h 210084"/>
                      <a:gd name="connsiteX254" fmla="*/ 129509 w 244702"/>
                      <a:gd name="connsiteY254" fmla="*/ 86660 h 210084"/>
                      <a:gd name="connsiteX255" fmla="*/ 129509 w 244702"/>
                      <a:gd name="connsiteY255" fmla="*/ 86660 h 210084"/>
                      <a:gd name="connsiteX256" fmla="*/ 22067 w 244702"/>
                      <a:gd name="connsiteY256" fmla="*/ 83803 h 210084"/>
                      <a:gd name="connsiteX257" fmla="*/ 20353 w 244702"/>
                      <a:gd name="connsiteY257" fmla="*/ 84279 h 210084"/>
                      <a:gd name="connsiteX258" fmla="*/ 20353 w 244702"/>
                      <a:gd name="connsiteY258" fmla="*/ 86279 h 210084"/>
                      <a:gd name="connsiteX259" fmla="*/ 26067 w 244702"/>
                      <a:gd name="connsiteY259" fmla="*/ 86946 h 210084"/>
                      <a:gd name="connsiteX260" fmla="*/ 26544 w 244702"/>
                      <a:gd name="connsiteY260" fmla="*/ 84088 h 210084"/>
                      <a:gd name="connsiteX261" fmla="*/ 24257 w 244702"/>
                      <a:gd name="connsiteY261" fmla="*/ 83707 h 210084"/>
                      <a:gd name="connsiteX262" fmla="*/ 22067 w 244702"/>
                      <a:gd name="connsiteY262" fmla="*/ 83707 h 210084"/>
                      <a:gd name="connsiteX263" fmla="*/ 22067 w 244702"/>
                      <a:gd name="connsiteY263" fmla="*/ 83707 h 210084"/>
                      <a:gd name="connsiteX264" fmla="*/ 54928 w 244702"/>
                      <a:gd name="connsiteY264" fmla="*/ 95233 h 210084"/>
                      <a:gd name="connsiteX265" fmla="*/ 59119 w 244702"/>
                      <a:gd name="connsiteY265" fmla="*/ 85327 h 210084"/>
                      <a:gd name="connsiteX266" fmla="*/ 59215 w 244702"/>
                      <a:gd name="connsiteY266" fmla="*/ 83993 h 210084"/>
                      <a:gd name="connsiteX267" fmla="*/ 58643 w 244702"/>
                      <a:gd name="connsiteY267" fmla="*/ 83326 h 210084"/>
                      <a:gd name="connsiteX268" fmla="*/ 57786 w 244702"/>
                      <a:gd name="connsiteY268" fmla="*/ 83326 h 210084"/>
                      <a:gd name="connsiteX269" fmla="*/ 53976 w 244702"/>
                      <a:gd name="connsiteY269" fmla="*/ 95328 h 210084"/>
                      <a:gd name="connsiteX270" fmla="*/ 54928 w 244702"/>
                      <a:gd name="connsiteY270" fmla="*/ 95328 h 210084"/>
                      <a:gd name="connsiteX271" fmla="*/ 54928 w 244702"/>
                      <a:gd name="connsiteY271" fmla="*/ 95328 h 210084"/>
                      <a:gd name="connsiteX272" fmla="*/ 39783 w 244702"/>
                      <a:gd name="connsiteY272" fmla="*/ 85517 h 210084"/>
                      <a:gd name="connsiteX273" fmla="*/ 39022 w 244702"/>
                      <a:gd name="connsiteY273" fmla="*/ 88756 h 210084"/>
                      <a:gd name="connsiteX274" fmla="*/ 42165 w 244702"/>
                      <a:gd name="connsiteY274" fmla="*/ 88756 h 210084"/>
                      <a:gd name="connsiteX275" fmla="*/ 42831 w 244702"/>
                      <a:gd name="connsiteY275" fmla="*/ 86374 h 210084"/>
                      <a:gd name="connsiteX276" fmla="*/ 39783 w 244702"/>
                      <a:gd name="connsiteY276" fmla="*/ 85612 h 210084"/>
                      <a:gd name="connsiteX277" fmla="*/ 39783 w 244702"/>
                      <a:gd name="connsiteY277" fmla="*/ 85612 h 210084"/>
                      <a:gd name="connsiteX278" fmla="*/ 26544 w 244702"/>
                      <a:gd name="connsiteY278" fmla="*/ 96661 h 210084"/>
                      <a:gd name="connsiteX279" fmla="*/ 23210 w 244702"/>
                      <a:gd name="connsiteY279" fmla="*/ 97042 h 210084"/>
                      <a:gd name="connsiteX280" fmla="*/ 22924 w 244702"/>
                      <a:gd name="connsiteY280" fmla="*/ 100281 h 210084"/>
                      <a:gd name="connsiteX281" fmla="*/ 26258 w 244702"/>
                      <a:gd name="connsiteY281" fmla="*/ 99900 h 210084"/>
                      <a:gd name="connsiteX282" fmla="*/ 26544 w 244702"/>
                      <a:gd name="connsiteY282" fmla="*/ 96661 h 210084"/>
                      <a:gd name="connsiteX283" fmla="*/ 26544 w 244702"/>
                      <a:gd name="connsiteY283" fmla="*/ 96661 h 210084"/>
                      <a:gd name="connsiteX284" fmla="*/ 73692 w 244702"/>
                      <a:gd name="connsiteY284" fmla="*/ 98471 h 210084"/>
                      <a:gd name="connsiteX285" fmla="*/ 73692 w 244702"/>
                      <a:gd name="connsiteY285" fmla="*/ 100186 h 210084"/>
                      <a:gd name="connsiteX286" fmla="*/ 78074 w 244702"/>
                      <a:gd name="connsiteY286" fmla="*/ 100471 h 210084"/>
                      <a:gd name="connsiteX287" fmla="*/ 78360 w 244702"/>
                      <a:gd name="connsiteY287" fmla="*/ 98090 h 210084"/>
                      <a:gd name="connsiteX288" fmla="*/ 73788 w 244702"/>
                      <a:gd name="connsiteY288" fmla="*/ 98471 h 210084"/>
                      <a:gd name="connsiteX289" fmla="*/ 73788 w 244702"/>
                      <a:gd name="connsiteY289" fmla="*/ 98471 h 210084"/>
                      <a:gd name="connsiteX290" fmla="*/ 211233 w 244702"/>
                      <a:gd name="connsiteY290" fmla="*/ 103805 h 210084"/>
                      <a:gd name="connsiteX291" fmla="*/ 207995 w 244702"/>
                      <a:gd name="connsiteY291" fmla="*/ 105424 h 210084"/>
                      <a:gd name="connsiteX292" fmla="*/ 209043 w 244702"/>
                      <a:gd name="connsiteY292" fmla="*/ 107710 h 210084"/>
                      <a:gd name="connsiteX293" fmla="*/ 212758 w 244702"/>
                      <a:gd name="connsiteY293" fmla="*/ 106758 h 210084"/>
                      <a:gd name="connsiteX294" fmla="*/ 213520 w 244702"/>
                      <a:gd name="connsiteY294" fmla="*/ 105043 h 210084"/>
                      <a:gd name="connsiteX295" fmla="*/ 211710 w 244702"/>
                      <a:gd name="connsiteY295" fmla="*/ 103900 h 210084"/>
                      <a:gd name="connsiteX296" fmla="*/ 211233 w 244702"/>
                      <a:gd name="connsiteY296" fmla="*/ 103900 h 210084"/>
                      <a:gd name="connsiteX297" fmla="*/ 211233 w 244702"/>
                      <a:gd name="connsiteY297" fmla="*/ 103900 h 210084"/>
                      <a:gd name="connsiteX298" fmla="*/ 137510 w 244702"/>
                      <a:gd name="connsiteY298" fmla="*/ 120188 h 210084"/>
                      <a:gd name="connsiteX299" fmla="*/ 137701 w 244702"/>
                      <a:gd name="connsiteY299" fmla="*/ 121903 h 210084"/>
                      <a:gd name="connsiteX300" fmla="*/ 139510 w 244702"/>
                      <a:gd name="connsiteY300" fmla="*/ 121807 h 210084"/>
                      <a:gd name="connsiteX301" fmla="*/ 141129 w 244702"/>
                      <a:gd name="connsiteY301" fmla="*/ 116473 h 210084"/>
                      <a:gd name="connsiteX302" fmla="*/ 139701 w 244702"/>
                      <a:gd name="connsiteY302" fmla="*/ 115521 h 210084"/>
                      <a:gd name="connsiteX303" fmla="*/ 138272 w 244702"/>
                      <a:gd name="connsiteY303" fmla="*/ 117426 h 210084"/>
                      <a:gd name="connsiteX304" fmla="*/ 137415 w 244702"/>
                      <a:gd name="connsiteY304" fmla="*/ 120188 h 210084"/>
                      <a:gd name="connsiteX305" fmla="*/ 137415 w 244702"/>
                      <a:gd name="connsiteY305" fmla="*/ 120188 h 210084"/>
                      <a:gd name="connsiteX306" fmla="*/ 31306 w 244702"/>
                      <a:gd name="connsiteY306" fmla="*/ 125046 h 210084"/>
                      <a:gd name="connsiteX307" fmla="*/ 32354 w 244702"/>
                      <a:gd name="connsiteY307" fmla="*/ 123903 h 210084"/>
                      <a:gd name="connsiteX308" fmla="*/ 31783 w 244702"/>
                      <a:gd name="connsiteY308" fmla="*/ 122284 h 210084"/>
                      <a:gd name="connsiteX309" fmla="*/ 30640 w 244702"/>
                      <a:gd name="connsiteY309" fmla="*/ 121712 h 210084"/>
                      <a:gd name="connsiteX310" fmla="*/ 28735 w 244702"/>
                      <a:gd name="connsiteY310" fmla="*/ 122665 h 210084"/>
                      <a:gd name="connsiteX311" fmla="*/ 27877 w 244702"/>
                      <a:gd name="connsiteY311" fmla="*/ 126760 h 210084"/>
                      <a:gd name="connsiteX312" fmla="*/ 29687 w 244702"/>
                      <a:gd name="connsiteY312" fmla="*/ 127332 h 210084"/>
                      <a:gd name="connsiteX313" fmla="*/ 31020 w 244702"/>
                      <a:gd name="connsiteY313" fmla="*/ 125427 h 210084"/>
                      <a:gd name="connsiteX314" fmla="*/ 31401 w 244702"/>
                      <a:gd name="connsiteY314" fmla="*/ 125141 h 210084"/>
                      <a:gd name="connsiteX315" fmla="*/ 31401 w 244702"/>
                      <a:gd name="connsiteY315" fmla="*/ 125141 h 210084"/>
                      <a:gd name="connsiteX316" fmla="*/ 49690 w 244702"/>
                      <a:gd name="connsiteY316" fmla="*/ 127999 h 210084"/>
                      <a:gd name="connsiteX317" fmla="*/ 50451 w 244702"/>
                      <a:gd name="connsiteY317" fmla="*/ 124474 h 210084"/>
                      <a:gd name="connsiteX318" fmla="*/ 45023 w 244702"/>
                      <a:gd name="connsiteY318" fmla="*/ 122760 h 210084"/>
                      <a:gd name="connsiteX319" fmla="*/ 44070 w 244702"/>
                      <a:gd name="connsiteY319" fmla="*/ 124093 h 210084"/>
                      <a:gd name="connsiteX320" fmla="*/ 49690 w 244702"/>
                      <a:gd name="connsiteY320" fmla="*/ 127999 h 210084"/>
                      <a:gd name="connsiteX321" fmla="*/ 49690 w 244702"/>
                      <a:gd name="connsiteY321" fmla="*/ 127999 h 210084"/>
                      <a:gd name="connsiteX322" fmla="*/ 36926 w 244702"/>
                      <a:gd name="connsiteY322" fmla="*/ 137238 h 210084"/>
                      <a:gd name="connsiteX323" fmla="*/ 40069 w 244702"/>
                      <a:gd name="connsiteY323" fmla="*/ 134857 h 210084"/>
                      <a:gd name="connsiteX324" fmla="*/ 40165 w 244702"/>
                      <a:gd name="connsiteY324" fmla="*/ 131047 h 210084"/>
                      <a:gd name="connsiteX325" fmla="*/ 37021 w 244702"/>
                      <a:gd name="connsiteY325" fmla="*/ 133428 h 210084"/>
                      <a:gd name="connsiteX326" fmla="*/ 36831 w 244702"/>
                      <a:gd name="connsiteY326" fmla="*/ 137333 h 210084"/>
                      <a:gd name="connsiteX327" fmla="*/ 36831 w 244702"/>
                      <a:gd name="connsiteY327" fmla="*/ 137333 h 210084"/>
                      <a:gd name="connsiteX328" fmla="*/ 30258 w 244702"/>
                      <a:gd name="connsiteY328" fmla="*/ 137333 h 210084"/>
                      <a:gd name="connsiteX329" fmla="*/ 27211 w 244702"/>
                      <a:gd name="connsiteY329" fmla="*/ 137143 h 210084"/>
                      <a:gd name="connsiteX330" fmla="*/ 25973 w 244702"/>
                      <a:gd name="connsiteY330" fmla="*/ 139810 h 210084"/>
                      <a:gd name="connsiteX331" fmla="*/ 29020 w 244702"/>
                      <a:gd name="connsiteY331" fmla="*/ 140000 h 210084"/>
                      <a:gd name="connsiteX332" fmla="*/ 30258 w 244702"/>
                      <a:gd name="connsiteY332" fmla="*/ 137333 h 210084"/>
                      <a:gd name="connsiteX333" fmla="*/ 30258 w 244702"/>
                      <a:gd name="connsiteY333" fmla="*/ 137333 h 210084"/>
                      <a:gd name="connsiteX334" fmla="*/ 221806 w 244702"/>
                      <a:gd name="connsiteY334" fmla="*/ 145620 h 210084"/>
                      <a:gd name="connsiteX335" fmla="*/ 219711 w 244702"/>
                      <a:gd name="connsiteY335" fmla="*/ 143524 h 210084"/>
                      <a:gd name="connsiteX336" fmla="*/ 217520 w 244702"/>
                      <a:gd name="connsiteY336" fmla="*/ 145620 h 210084"/>
                      <a:gd name="connsiteX337" fmla="*/ 219711 w 244702"/>
                      <a:gd name="connsiteY337" fmla="*/ 147715 h 210084"/>
                      <a:gd name="connsiteX338" fmla="*/ 221806 w 244702"/>
                      <a:gd name="connsiteY338" fmla="*/ 145620 h 210084"/>
                      <a:gd name="connsiteX339" fmla="*/ 221806 w 244702"/>
                      <a:gd name="connsiteY339" fmla="*/ 145620 h 210084"/>
                      <a:gd name="connsiteX340" fmla="*/ 27115 w 244702"/>
                      <a:gd name="connsiteY340" fmla="*/ 151430 h 210084"/>
                      <a:gd name="connsiteX341" fmla="*/ 26163 w 244702"/>
                      <a:gd name="connsiteY341" fmla="*/ 146001 h 210084"/>
                      <a:gd name="connsiteX342" fmla="*/ 23210 w 244702"/>
                      <a:gd name="connsiteY342" fmla="*/ 145525 h 210084"/>
                      <a:gd name="connsiteX343" fmla="*/ 22543 w 244702"/>
                      <a:gd name="connsiteY343" fmla="*/ 148477 h 210084"/>
                      <a:gd name="connsiteX344" fmla="*/ 25020 w 244702"/>
                      <a:gd name="connsiteY344" fmla="*/ 152097 h 210084"/>
                      <a:gd name="connsiteX345" fmla="*/ 27211 w 244702"/>
                      <a:gd name="connsiteY345" fmla="*/ 151525 h 210084"/>
                      <a:gd name="connsiteX346" fmla="*/ 27211 w 244702"/>
                      <a:gd name="connsiteY346" fmla="*/ 151525 h 210084"/>
                      <a:gd name="connsiteX347" fmla="*/ 36640 w 244702"/>
                      <a:gd name="connsiteY347" fmla="*/ 158955 h 210084"/>
                      <a:gd name="connsiteX348" fmla="*/ 36164 w 244702"/>
                      <a:gd name="connsiteY348" fmla="*/ 154383 h 210084"/>
                      <a:gd name="connsiteX349" fmla="*/ 33306 w 244702"/>
                      <a:gd name="connsiteY349" fmla="*/ 150668 h 210084"/>
                      <a:gd name="connsiteX350" fmla="*/ 33782 w 244702"/>
                      <a:gd name="connsiteY350" fmla="*/ 155240 h 210084"/>
                      <a:gd name="connsiteX351" fmla="*/ 36640 w 244702"/>
                      <a:gd name="connsiteY351" fmla="*/ 158955 h 210084"/>
                      <a:gd name="connsiteX352" fmla="*/ 36640 w 244702"/>
                      <a:gd name="connsiteY352" fmla="*/ 158955 h 210084"/>
                      <a:gd name="connsiteX353" fmla="*/ 49499 w 244702"/>
                      <a:gd name="connsiteY353" fmla="*/ 155050 h 210084"/>
                      <a:gd name="connsiteX354" fmla="*/ 50833 w 244702"/>
                      <a:gd name="connsiteY354" fmla="*/ 156002 h 210084"/>
                      <a:gd name="connsiteX355" fmla="*/ 52261 w 244702"/>
                      <a:gd name="connsiteY355" fmla="*/ 154764 h 210084"/>
                      <a:gd name="connsiteX356" fmla="*/ 51023 w 244702"/>
                      <a:gd name="connsiteY356" fmla="*/ 151240 h 210084"/>
                      <a:gd name="connsiteX357" fmla="*/ 49023 w 244702"/>
                      <a:gd name="connsiteY357" fmla="*/ 151716 h 210084"/>
                      <a:gd name="connsiteX358" fmla="*/ 49499 w 244702"/>
                      <a:gd name="connsiteY358" fmla="*/ 155050 h 210084"/>
                      <a:gd name="connsiteX359" fmla="*/ 49499 w 244702"/>
                      <a:gd name="connsiteY359" fmla="*/ 155050 h 210084"/>
                      <a:gd name="connsiteX360" fmla="*/ 15971 w 244702"/>
                      <a:gd name="connsiteY360" fmla="*/ 154383 h 210084"/>
                      <a:gd name="connsiteX361" fmla="*/ 14066 w 244702"/>
                      <a:gd name="connsiteY361" fmla="*/ 152954 h 210084"/>
                      <a:gd name="connsiteX362" fmla="*/ 13113 w 244702"/>
                      <a:gd name="connsiteY362" fmla="*/ 152954 h 210084"/>
                      <a:gd name="connsiteX363" fmla="*/ 12447 w 244702"/>
                      <a:gd name="connsiteY363" fmla="*/ 153716 h 210084"/>
                      <a:gd name="connsiteX364" fmla="*/ 13113 w 244702"/>
                      <a:gd name="connsiteY364" fmla="*/ 155716 h 210084"/>
                      <a:gd name="connsiteX365" fmla="*/ 22543 w 244702"/>
                      <a:gd name="connsiteY365" fmla="*/ 157812 h 210084"/>
                      <a:gd name="connsiteX366" fmla="*/ 22734 w 244702"/>
                      <a:gd name="connsiteY366" fmla="*/ 156478 h 210084"/>
                      <a:gd name="connsiteX367" fmla="*/ 18829 w 244702"/>
                      <a:gd name="connsiteY367" fmla="*/ 155431 h 210084"/>
                      <a:gd name="connsiteX368" fmla="*/ 16066 w 244702"/>
                      <a:gd name="connsiteY368" fmla="*/ 154288 h 210084"/>
                      <a:gd name="connsiteX369" fmla="*/ 16066 w 244702"/>
                      <a:gd name="connsiteY369" fmla="*/ 154288 h 210084"/>
                      <a:gd name="connsiteX370" fmla="*/ 12066 w 244702"/>
                      <a:gd name="connsiteY370" fmla="*/ 161241 h 210084"/>
                      <a:gd name="connsiteX371" fmla="*/ 6732 w 244702"/>
                      <a:gd name="connsiteY371" fmla="*/ 158098 h 210084"/>
                      <a:gd name="connsiteX372" fmla="*/ 5494 w 244702"/>
                      <a:gd name="connsiteY372" fmla="*/ 161336 h 210084"/>
                      <a:gd name="connsiteX373" fmla="*/ 13399 w 244702"/>
                      <a:gd name="connsiteY373" fmla="*/ 163146 h 210084"/>
                      <a:gd name="connsiteX374" fmla="*/ 13876 w 244702"/>
                      <a:gd name="connsiteY374" fmla="*/ 162193 h 210084"/>
                      <a:gd name="connsiteX375" fmla="*/ 11970 w 244702"/>
                      <a:gd name="connsiteY375" fmla="*/ 161241 h 210084"/>
                      <a:gd name="connsiteX376" fmla="*/ 11970 w 244702"/>
                      <a:gd name="connsiteY376" fmla="*/ 161241 h 210084"/>
                      <a:gd name="connsiteX377" fmla="*/ 44260 w 244702"/>
                      <a:gd name="connsiteY377" fmla="*/ 166956 h 210084"/>
                      <a:gd name="connsiteX378" fmla="*/ 47689 w 244702"/>
                      <a:gd name="connsiteY378" fmla="*/ 165718 h 210084"/>
                      <a:gd name="connsiteX379" fmla="*/ 48547 w 244702"/>
                      <a:gd name="connsiteY379" fmla="*/ 162289 h 210084"/>
                      <a:gd name="connsiteX380" fmla="*/ 45117 w 244702"/>
                      <a:gd name="connsiteY380" fmla="*/ 163527 h 210084"/>
                      <a:gd name="connsiteX381" fmla="*/ 44260 w 244702"/>
                      <a:gd name="connsiteY381" fmla="*/ 166956 h 210084"/>
                      <a:gd name="connsiteX382" fmla="*/ 44260 w 244702"/>
                      <a:gd name="connsiteY382" fmla="*/ 166956 h 210084"/>
                      <a:gd name="connsiteX383" fmla="*/ 222187 w 244702"/>
                      <a:gd name="connsiteY383" fmla="*/ 163432 h 210084"/>
                      <a:gd name="connsiteX384" fmla="*/ 218377 w 244702"/>
                      <a:gd name="connsiteY384" fmla="*/ 162765 h 210084"/>
                      <a:gd name="connsiteX385" fmla="*/ 215901 w 244702"/>
                      <a:gd name="connsiteY385" fmla="*/ 165622 h 210084"/>
                      <a:gd name="connsiteX386" fmla="*/ 219711 w 244702"/>
                      <a:gd name="connsiteY386" fmla="*/ 166289 h 210084"/>
                      <a:gd name="connsiteX387" fmla="*/ 222283 w 244702"/>
                      <a:gd name="connsiteY387" fmla="*/ 163432 h 210084"/>
                      <a:gd name="connsiteX388" fmla="*/ 222283 w 244702"/>
                      <a:gd name="connsiteY388" fmla="*/ 163432 h 210084"/>
                      <a:gd name="connsiteX389" fmla="*/ 26067 w 244702"/>
                      <a:gd name="connsiteY389" fmla="*/ 163813 h 210084"/>
                      <a:gd name="connsiteX390" fmla="*/ 24067 w 244702"/>
                      <a:gd name="connsiteY390" fmla="*/ 164956 h 210084"/>
                      <a:gd name="connsiteX391" fmla="*/ 28925 w 244702"/>
                      <a:gd name="connsiteY391" fmla="*/ 168766 h 210084"/>
                      <a:gd name="connsiteX392" fmla="*/ 29687 w 244702"/>
                      <a:gd name="connsiteY392" fmla="*/ 167527 h 210084"/>
                      <a:gd name="connsiteX393" fmla="*/ 26163 w 244702"/>
                      <a:gd name="connsiteY393" fmla="*/ 163813 h 210084"/>
                      <a:gd name="connsiteX394" fmla="*/ 26163 w 244702"/>
                      <a:gd name="connsiteY394" fmla="*/ 163813 h 210084"/>
                      <a:gd name="connsiteX395" fmla="*/ 134367 w 244702"/>
                      <a:gd name="connsiteY395" fmla="*/ 167337 h 210084"/>
                      <a:gd name="connsiteX396" fmla="*/ 139415 w 244702"/>
                      <a:gd name="connsiteY396" fmla="*/ 168004 h 210084"/>
                      <a:gd name="connsiteX397" fmla="*/ 139510 w 244702"/>
                      <a:gd name="connsiteY397" fmla="*/ 166384 h 210084"/>
                      <a:gd name="connsiteX398" fmla="*/ 134557 w 244702"/>
                      <a:gd name="connsiteY398" fmla="*/ 165527 h 210084"/>
                      <a:gd name="connsiteX399" fmla="*/ 134272 w 244702"/>
                      <a:gd name="connsiteY399" fmla="*/ 167242 h 210084"/>
                      <a:gd name="connsiteX400" fmla="*/ 134272 w 244702"/>
                      <a:gd name="connsiteY400" fmla="*/ 167242 h 210084"/>
                      <a:gd name="connsiteX401" fmla="*/ 22353 w 244702"/>
                      <a:gd name="connsiteY401" fmla="*/ 178195 h 210084"/>
                      <a:gd name="connsiteX402" fmla="*/ 22162 w 244702"/>
                      <a:gd name="connsiteY402" fmla="*/ 179815 h 210084"/>
                      <a:gd name="connsiteX403" fmla="*/ 23877 w 244702"/>
                      <a:gd name="connsiteY403" fmla="*/ 179910 h 210084"/>
                      <a:gd name="connsiteX404" fmla="*/ 26449 w 244702"/>
                      <a:gd name="connsiteY404" fmla="*/ 176386 h 210084"/>
                      <a:gd name="connsiteX405" fmla="*/ 26449 w 244702"/>
                      <a:gd name="connsiteY405" fmla="*/ 174100 h 210084"/>
                      <a:gd name="connsiteX406" fmla="*/ 21115 w 244702"/>
                      <a:gd name="connsiteY406" fmla="*/ 171909 h 210084"/>
                      <a:gd name="connsiteX407" fmla="*/ 19972 w 244702"/>
                      <a:gd name="connsiteY407" fmla="*/ 173623 h 210084"/>
                      <a:gd name="connsiteX408" fmla="*/ 21972 w 244702"/>
                      <a:gd name="connsiteY408" fmla="*/ 176005 h 210084"/>
                      <a:gd name="connsiteX409" fmla="*/ 22353 w 244702"/>
                      <a:gd name="connsiteY409" fmla="*/ 178195 h 210084"/>
                      <a:gd name="connsiteX410" fmla="*/ 22353 w 244702"/>
                      <a:gd name="connsiteY410" fmla="*/ 178195 h 210084"/>
                      <a:gd name="connsiteX411" fmla="*/ 107601 w 244702"/>
                      <a:gd name="connsiteY411" fmla="*/ 172671 h 210084"/>
                      <a:gd name="connsiteX412" fmla="*/ 104077 w 244702"/>
                      <a:gd name="connsiteY412" fmla="*/ 176671 h 210084"/>
                      <a:gd name="connsiteX413" fmla="*/ 105982 w 244702"/>
                      <a:gd name="connsiteY413" fmla="*/ 177433 h 210084"/>
                      <a:gd name="connsiteX414" fmla="*/ 109030 w 244702"/>
                      <a:gd name="connsiteY414" fmla="*/ 173433 h 210084"/>
                      <a:gd name="connsiteX415" fmla="*/ 107601 w 244702"/>
                      <a:gd name="connsiteY415" fmla="*/ 172671 h 210084"/>
                      <a:gd name="connsiteX416" fmla="*/ 107601 w 244702"/>
                      <a:gd name="connsiteY416" fmla="*/ 172671 h 210084"/>
                      <a:gd name="connsiteX417" fmla="*/ 121223 w 244702"/>
                      <a:gd name="connsiteY417" fmla="*/ 189149 h 210084"/>
                      <a:gd name="connsiteX418" fmla="*/ 117031 w 244702"/>
                      <a:gd name="connsiteY418" fmla="*/ 185530 h 210084"/>
                      <a:gd name="connsiteX419" fmla="*/ 111602 w 244702"/>
                      <a:gd name="connsiteY419" fmla="*/ 184101 h 210084"/>
                      <a:gd name="connsiteX420" fmla="*/ 115793 w 244702"/>
                      <a:gd name="connsiteY420" fmla="*/ 187720 h 210084"/>
                      <a:gd name="connsiteX421" fmla="*/ 121223 w 244702"/>
                      <a:gd name="connsiteY421" fmla="*/ 189149 h 210084"/>
                      <a:gd name="connsiteX422" fmla="*/ 121223 w 244702"/>
                      <a:gd name="connsiteY422" fmla="*/ 189149 h 210084"/>
                      <a:gd name="connsiteX423" fmla="*/ 15399 w 244702"/>
                      <a:gd name="connsiteY423" fmla="*/ 188006 h 210084"/>
                      <a:gd name="connsiteX424" fmla="*/ 12733 w 244702"/>
                      <a:gd name="connsiteY424" fmla="*/ 185434 h 210084"/>
                      <a:gd name="connsiteX425" fmla="*/ 10065 w 244702"/>
                      <a:gd name="connsiteY425" fmla="*/ 188006 h 210084"/>
                      <a:gd name="connsiteX426" fmla="*/ 12733 w 244702"/>
                      <a:gd name="connsiteY426" fmla="*/ 190578 h 210084"/>
                      <a:gd name="connsiteX427" fmla="*/ 15399 w 244702"/>
                      <a:gd name="connsiteY427" fmla="*/ 188006 h 210084"/>
                      <a:gd name="connsiteX428" fmla="*/ 15399 w 244702"/>
                      <a:gd name="connsiteY428" fmla="*/ 188006 h 210084"/>
                      <a:gd name="connsiteX429" fmla="*/ 24067 w 244702"/>
                      <a:gd name="connsiteY429" fmla="*/ 189721 h 210084"/>
                      <a:gd name="connsiteX430" fmla="*/ 24067 w 244702"/>
                      <a:gd name="connsiteY430" fmla="*/ 188006 h 210084"/>
                      <a:gd name="connsiteX431" fmla="*/ 19781 w 244702"/>
                      <a:gd name="connsiteY431" fmla="*/ 189530 h 210084"/>
                      <a:gd name="connsiteX432" fmla="*/ 20733 w 244702"/>
                      <a:gd name="connsiteY432" fmla="*/ 191340 h 210084"/>
                      <a:gd name="connsiteX433" fmla="*/ 24163 w 244702"/>
                      <a:gd name="connsiteY433" fmla="*/ 189721 h 210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</a:cxnLst>
                    <a:rect l="l" t="t" r="r" b="b"/>
                    <a:pathLst>
                      <a:path w="244702" h="210084">
                        <a:moveTo>
                          <a:pt x="187611" y="14175"/>
                        </a:moveTo>
                        <a:lnTo>
                          <a:pt x="183801" y="20366"/>
                        </a:lnTo>
                        <a:cubicBezTo>
                          <a:pt x="183325" y="21033"/>
                          <a:pt x="183516" y="21604"/>
                          <a:pt x="184373" y="21890"/>
                        </a:cubicBezTo>
                        <a:lnTo>
                          <a:pt x="185421" y="22271"/>
                        </a:lnTo>
                        <a:cubicBezTo>
                          <a:pt x="186088" y="22462"/>
                          <a:pt x="186755" y="22271"/>
                          <a:pt x="187040" y="21604"/>
                        </a:cubicBezTo>
                        <a:cubicBezTo>
                          <a:pt x="188278" y="19033"/>
                          <a:pt x="190183" y="17223"/>
                          <a:pt x="192660" y="16270"/>
                        </a:cubicBezTo>
                        <a:cubicBezTo>
                          <a:pt x="197423" y="18175"/>
                          <a:pt x="200756" y="21319"/>
                          <a:pt x="202851" y="25605"/>
                        </a:cubicBezTo>
                        <a:cubicBezTo>
                          <a:pt x="203328" y="26557"/>
                          <a:pt x="203423" y="27510"/>
                          <a:pt x="203328" y="28558"/>
                        </a:cubicBezTo>
                        <a:cubicBezTo>
                          <a:pt x="203042" y="31129"/>
                          <a:pt x="203518" y="33511"/>
                          <a:pt x="204756" y="35701"/>
                        </a:cubicBezTo>
                        <a:cubicBezTo>
                          <a:pt x="205709" y="37416"/>
                          <a:pt x="206471" y="37321"/>
                          <a:pt x="206948" y="35416"/>
                        </a:cubicBezTo>
                        <a:lnTo>
                          <a:pt x="209805" y="24938"/>
                        </a:lnTo>
                        <a:cubicBezTo>
                          <a:pt x="210090" y="23700"/>
                          <a:pt x="210853" y="22843"/>
                          <a:pt x="212091" y="22366"/>
                        </a:cubicBezTo>
                        <a:lnTo>
                          <a:pt x="213805" y="21700"/>
                        </a:lnTo>
                        <a:cubicBezTo>
                          <a:pt x="215615" y="20938"/>
                          <a:pt x="215615" y="20176"/>
                          <a:pt x="213805" y="19509"/>
                        </a:cubicBezTo>
                        <a:lnTo>
                          <a:pt x="211139" y="18556"/>
                        </a:lnTo>
                        <a:cubicBezTo>
                          <a:pt x="210090" y="18175"/>
                          <a:pt x="209805" y="17413"/>
                          <a:pt x="210281" y="16366"/>
                        </a:cubicBezTo>
                        <a:cubicBezTo>
                          <a:pt x="215139" y="6555"/>
                          <a:pt x="223616" y="13127"/>
                          <a:pt x="230569" y="14461"/>
                        </a:cubicBezTo>
                        <a:cubicBezTo>
                          <a:pt x="231903" y="14651"/>
                          <a:pt x="233046" y="15604"/>
                          <a:pt x="233427" y="16937"/>
                        </a:cubicBezTo>
                        <a:cubicBezTo>
                          <a:pt x="238285" y="32844"/>
                          <a:pt x="241428" y="49322"/>
                          <a:pt x="242952" y="66467"/>
                        </a:cubicBezTo>
                        <a:cubicBezTo>
                          <a:pt x="244952" y="90280"/>
                          <a:pt x="245238" y="115045"/>
                          <a:pt x="243809" y="140286"/>
                        </a:cubicBezTo>
                        <a:cubicBezTo>
                          <a:pt x="242761" y="158098"/>
                          <a:pt x="241618" y="176195"/>
                          <a:pt x="240380" y="194578"/>
                        </a:cubicBezTo>
                        <a:cubicBezTo>
                          <a:pt x="240190" y="198198"/>
                          <a:pt x="238380" y="201151"/>
                          <a:pt x="234951" y="203722"/>
                        </a:cubicBezTo>
                        <a:cubicBezTo>
                          <a:pt x="228760" y="208294"/>
                          <a:pt x="216091" y="209247"/>
                          <a:pt x="208662" y="209056"/>
                        </a:cubicBezTo>
                        <a:cubicBezTo>
                          <a:pt x="201232" y="208866"/>
                          <a:pt x="194946" y="209056"/>
                          <a:pt x="189993" y="209437"/>
                        </a:cubicBezTo>
                        <a:cubicBezTo>
                          <a:pt x="188850" y="209533"/>
                          <a:pt x="187898" y="209152"/>
                          <a:pt x="187231" y="208294"/>
                        </a:cubicBezTo>
                        <a:cubicBezTo>
                          <a:pt x="186088" y="206961"/>
                          <a:pt x="185230" y="205627"/>
                          <a:pt x="184849" y="204294"/>
                        </a:cubicBezTo>
                        <a:cubicBezTo>
                          <a:pt x="184468" y="203341"/>
                          <a:pt x="183040" y="203437"/>
                          <a:pt x="182849" y="204484"/>
                        </a:cubicBezTo>
                        <a:cubicBezTo>
                          <a:pt x="181897" y="209437"/>
                          <a:pt x="178944" y="211057"/>
                          <a:pt x="173991" y="209533"/>
                        </a:cubicBezTo>
                        <a:cubicBezTo>
                          <a:pt x="171514" y="208771"/>
                          <a:pt x="168848" y="208390"/>
                          <a:pt x="165990" y="208485"/>
                        </a:cubicBezTo>
                        <a:cubicBezTo>
                          <a:pt x="139224" y="209247"/>
                          <a:pt x="112936" y="208294"/>
                          <a:pt x="87314" y="205627"/>
                        </a:cubicBezTo>
                        <a:cubicBezTo>
                          <a:pt x="83027" y="205246"/>
                          <a:pt x="78074" y="205056"/>
                          <a:pt x="72645" y="205246"/>
                        </a:cubicBezTo>
                        <a:cubicBezTo>
                          <a:pt x="71406" y="205246"/>
                          <a:pt x="70168" y="204961"/>
                          <a:pt x="69216" y="204294"/>
                        </a:cubicBezTo>
                        <a:cubicBezTo>
                          <a:pt x="65501" y="201817"/>
                          <a:pt x="61786" y="201532"/>
                          <a:pt x="58167" y="203151"/>
                        </a:cubicBezTo>
                        <a:cubicBezTo>
                          <a:pt x="57119" y="203627"/>
                          <a:pt x="55976" y="203818"/>
                          <a:pt x="54738" y="203532"/>
                        </a:cubicBezTo>
                        <a:cubicBezTo>
                          <a:pt x="50833" y="202865"/>
                          <a:pt x="47880" y="202008"/>
                          <a:pt x="43594" y="202198"/>
                        </a:cubicBezTo>
                        <a:cubicBezTo>
                          <a:pt x="38831" y="202389"/>
                          <a:pt x="34164" y="201532"/>
                          <a:pt x="29878" y="199531"/>
                        </a:cubicBezTo>
                        <a:cubicBezTo>
                          <a:pt x="31497" y="196579"/>
                          <a:pt x="31687" y="194388"/>
                          <a:pt x="30354" y="192769"/>
                        </a:cubicBezTo>
                        <a:cubicBezTo>
                          <a:pt x="29306" y="191435"/>
                          <a:pt x="28830" y="191721"/>
                          <a:pt x="28830" y="193340"/>
                        </a:cubicBezTo>
                        <a:lnTo>
                          <a:pt x="28830" y="199436"/>
                        </a:lnTo>
                        <a:cubicBezTo>
                          <a:pt x="20829" y="198484"/>
                          <a:pt x="15019" y="197055"/>
                          <a:pt x="11399" y="195150"/>
                        </a:cubicBezTo>
                        <a:cubicBezTo>
                          <a:pt x="3874" y="191054"/>
                          <a:pt x="2636" y="176386"/>
                          <a:pt x="3208" y="167242"/>
                        </a:cubicBezTo>
                        <a:cubicBezTo>
                          <a:pt x="3208" y="166194"/>
                          <a:pt x="3112" y="165146"/>
                          <a:pt x="2636" y="164098"/>
                        </a:cubicBezTo>
                        <a:cubicBezTo>
                          <a:pt x="1017" y="160669"/>
                          <a:pt x="826" y="157050"/>
                          <a:pt x="2065" y="152954"/>
                        </a:cubicBezTo>
                        <a:cubicBezTo>
                          <a:pt x="3779" y="153716"/>
                          <a:pt x="4922" y="153907"/>
                          <a:pt x="5780" y="153335"/>
                        </a:cubicBezTo>
                        <a:cubicBezTo>
                          <a:pt x="6827" y="152668"/>
                          <a:pt x="7017" y="151240"/>
                          <a:pt x="6160" y="150287"/>
                        </a:cubicBezTo>
                        <a:cubicBezTo>
                          <a:pt x="5494" y="149620"/>
                          <a:pt x="4160" y="149525"/>
                          <a:pt x="2065" y="149811"/>
                        </a:cubicBezTo>
                        <a:cubicBezTo>
                          <a:pt x="445" y="138095"/>
                          <a:pt x="-221" y="130666"/>
                          <a:pt x="64" y="127332"/>
                        </a:cubicBezTo>
                        <a:cubicBezTo>
                          <a:pt x="1589" y="105043"/>
                          <a:pt x="3208" y="82755"/>
                          <a:pt x="4922" y="60466"/>
                        </a:cubicBezTo>
                        <a:cubicBezTo>
                          <a:pt x="6065" y="45512"/>
                          <a:pt x="8732" y="31034"/>
                          <a:pt x="11208" y="16366"/>
                        </a:cubicBezTo>
                        <a:cubicBezTo>
                          <a:pt x="11399" y="14937"/>
                          <a:pt x="12637" y="13889"/>
                          <a:pt x="14066" y="13794"/>
                        </a:cubicBezTo>
                        <a:cubicBezTo>
                          <a:pt x="20543" y="13127"/>
                          <a:pt x="26829" y="11317"/>
                          <a:pt x="33021" y="8269"/>
                        </a:cubicBezTo>
                        <a:cubicBezTo>
                          <a:pt x="37402" y="6174"/>
                          <a:pt x="42831" y="8555"/>
                          <a:pt x="43974" y="13222"/>
                        </a:cubicBezTo>
                        <a:cubicBezTo>
                          <a:pt x="45117" y="17985"/>
                          <a:pt x="46737" y="22843"/>
                          <a:pt x="48547" y="27605"/>
                        </a:cubicBezTo>
                        <a:cubicBezTo>
                          <a:pt x="49023" y="28939"/>
                          <a:pt x="49118" y="30177"/>
                          <a:pt x="48832" y="31510"/>
                        </a:cubicBezTo>
                        <a:cubicBezTo>
                          <a:pt x="48547" y="32939"/>
                          <a:pt x="47975" y="34177"/>
                          <a:pt x="47213" y="35320"/>
                        </a:cubicBezTo>
                        <a:cubicBezTo>
                          <a:pt x="46642" y="36178"/>
                          <a:pt x="46356" y="36749"/>
                          <a:pt x="46356" y="37225"/>
                        </a:cubicBezTo>
                        <a:cubicBezTo>
                          <a:pt x="46356" y="38083"/>
                          <a:pt x="46737" y="38845"/>
                          <a:pt x="47594" y="39226"/>
                        </a:cubicBezTo>
                        <a:cubicBezTo>
                          <a:pt x="48832" y="41797"/>
                          <a:pt x="47880" y="43798"/>
                          <a:pt x="44641" y="45226"/>
                        </a:cubicBezTo>
                        <a:cubicBezTo>
                          <a:pt x="43594" y="45703"/>
                          <a:pt x="42927" y="46465"/>
                          <a:pt x="42641" y="47417"/>
                        </a:cubicBezTo>
                        <a:cubicBezTo>
                          <a:pt x="42165" y="48751"/>
                          <a:pt x="42451" y="49894"/>
                          <a:pt x="43403" y="50941"/>
                        </a:cubicBezTo>
                        <a:cubicBezTo>
                          <a:pt x="44356" y="51989"/>
                          <a:pt x="45308" y="51989"/>
                          <a:pt x="46356" y="50941"/>
                        </a:cubicBezTo>
                        <a:cubicBezTo>
                          <a:pt x="48547" y="48751"/>
                          <a:pt x="51118" y="47893"/>
                          <a:pt x="54357" y="48465"/>
                        </a:cubicBezTo>
                        <a:cubicBezTo>
                          <a:pt x="55119" y="48560"/>
                          <a:pt x="55786" y="48084"/>
                          <a:pt x="55786" y="47322"/>
                        </a:cubicBezTo>
                        <a:cubicBezTo>
                          <a:pt x="55786" y="46846"/>
                          <a:pt x="55500" y="46560"/>
                          <a:pt x="55119" y="46369"/>
                        </a:cubicBezTo>
                        <a:cubicBezTo>
                          <a:pt x="54261" y="46179"/>
                          <a:pt x="53785" y="45322"/>
                          <a:pt x="53976" y="44464"/>
                        </a:cubicBezTo>
                        <a:cubicBezTo>
                          <a:pt x="54261" y="43417"/>
                          <a:pt x="54833" y="42559"/>
                          <a:pt x="55786" y="41893"/>
                        </a:cubicBezTo>
                        <a:cubicBezTo>
                          <a:pt x="57024" y="41035"/>
                          <a:pt x="58072" y="41131"/>
                          <a:pt x="59024" y="42274"/>
                        </a:cubicBezTo>
                        <a:lnTo>
                          <a:pt x="60453" y="43988"/>
                        </a:lnTo>
                        <a:cubicBezTo>
                          <a:pt x="61024" y="44655"/>
                          <a:pt x="61881" y="44941"/>
                          <a:pt x="62739" y="44655"/>
                        </a:cubicBezTo>
                        <a:cubicBezTo>
                          <a:pt x="65501" y="43893"/>
                          <a:pt x="67406" y="44845"/>
                          <a:pt x="68549" y="47417"/>
                        </a:cubicBezTo>
                        <a:cubicBezTo>
                          <a:pt x="68930" y="48274"/>
                          <a:pt x="69501" y="48465"/>
                          <a:pt x="70359" y="48084"/>
                        </a:cubicBezTo>
                        <a:cubicBezTo>
                          <a:pt x="70645" y="47989"/>
                          <a:pt x="70930" y="47798"/>
                          <a:pt x="71026" y="47417"/>
                        </a:cubicBezTo>
                        <a:cubicBezTo>
                          <a:pt x="71311" y="47036"/>
                          <a:pt x="71406" y="46465"/>
                          <a:pt x="71406" y="45607"/>
                        </a:cubicBezTo>
                        <a:cubicBezTo>
                          <a:pt x="71216" y="43607"/>
                          <a:pt x="70930" y="41512"/>
                          <a:pt x="70740" y="39511"/>
                        </a:cubicBezTo>
                        <a:cubicBezTo>
                          <a:pt x="70645" y="38368"/>
                          <a:pt x="71121" y="37511"/>
                          <a:pt x="72169" y="37035"/>
                        </a:cubicBezTo>
                        <a:lnTo>
                          <a:pt x="73978" y="36273"/>
                        </a:lnTo>
                        <a:cubicBezTo>
                          <a:pt x="75597" y="34939"/>
                          <a:pt x="75502" y="33130"/>
                          <a:pt x="73692" y="30653"/>
                        </a:cubicBezTo>
                        <a:cubicBezTo>
                          <a:pt x="72835" y="29510"/>
                          <a:pt x="71216" y="29415"/>
                          <a:pt x="70168" y="30272"/>
                        </a:cubicBezTo>
                        <a:cubicBezTo>
                          <a:pt x="69120" y="31225"/>
                          <a:pt x="69216" y="32749"/>
                          <a:pt x="70645" y="34654"/>
                        </a:cubicBezTo>
                        <a:cubicBezTo>
                          <a:pt x="70073" y="37606"/>
                          <a:pt x="68358" y="39607"/>
                          <a:pt x="65406" y="40654"/>
                        </a:cubicBezTo>
                        <a:cubicBezTo>
                          <a:pt x="64358" y="41035"/>
                          <a:pt x="63215" y="41035"/>
                          <a:pt x="62167" y="40654"/>
                        </a:cubicBezTo>
                        <a:lnTo>
                          <a:pt x="57214" y="39226"/>
                        </a:lnTo>
                        <a:cubicBezTo>
                          <a:pt x="56167" y="38940"/>
                          <a:pt x="55690" y="38273"/>
                          <a:pt x="55690" y="37225"/>
                        </a:cubicBezTo>
                        <a:lnTo>
                          <a:pt x="55690" y="29701"/>
                        </a:lnTo>
                        <a:cubicBezTo>
                          <a:pt x="55690" y="29701"/>
                          <a:pt x="55309" y="23414"/>
                          <a:pt x="55309" y="23414"/>
                        </a:cubicBezTo>
                        <a:cubicBezTo>
                          <a:pt x="55214" y="22176"/>
                          <a:pt x="55786" y="21319"/>
                          <a:pt x="56929" y="20938"/>
                        </a:cubicBezTo>
                        <a:lnTo>
                          <a:pt x="57881" y="20652"/>
                        </a:lnTo>
                        <a:cubicBezTo>
                          <a:pt x="58929" y="20271"/>
                          <a:pt x="59500" y="19604"/>
                          <a:pt x="59310" y="18461"/>
                        </a:cubicBezTo>
                        <a:lnTo>
                          <a:pt x="57881" y="7698"/>
                        </a:lnTo>
                        <a:cubicBezTo>
                          <a:pt x="57690" y="6460"/>
                          <a:pt x="58548" y="5317"/>
                          <a:pt x="59786" y="5126"/>
                        </a:cubicBezTo>
                        <a:cubicBezTo>
                          <a:pt x="98172" y="-2970"/>
                          <a:pt x="140749" y="-398"/>
                          <a:pt x="177896" y="5412"/>
                        </a:cubicBezTo>
                        <a:cubicBezTo>
                          <a:pt x="179039" y="5602"/>
                          <a:pt x="179992" y="6079"/>
                          <a:pt x="180754" y="6841"/>
                        </a:cubicBezTo>
                        <a:lnTo>
                          <a:pt x="187707" y="13603"/>
                        </a:lnTo>
                        <a:lnTo>
                          <a:pt x="187707" y="13603"/>
                        </a:lnTo>
                        <a:close/>
                        <a:moveTo>
                          <a:pt x="96076" y="11032"/>
                        </a:moveTo>
                        <a:cubicBezTo>
                          <a:pt x="96076" y="9793"/>
                          <a:pt x="95029" y="8746"/>
                          <a:pt x="93790" y="8746"/>
                        </a:cubicBezTo>
                        <a:cubicBezTo>
                          <a:pt x="92552" y="8746"/>
                          <a:pt x="91505" y="9698"/>
                          <a:pt x="91505" y="11032"/>
                        </a:cubicBezTo>
                        <a:cubicBezTo>
                          <a:pt x="91505" y="12365"/>
                          <a:pt x="92552" y="13222"/>
                          <a:pt x="93790" y="13222"/>
                        </a:cubicBezTo>
                        <a:cubicBezTo>
                          <a:pt x="95029" y="13222"/>
                          <a:pt x="96076" y="12270"/>
                          <a:pt x="96076" y="11032"/>
                        </a:cubicBezTo>
                        <a:lnTo>
                          <a:pt x="96076" y="11032"/>
                        </a:lnTo>
                        <a:close/>
                        <a:moveTo>
                          <a:pt x="112840" y="15318"/>
                        </a:moveTo>
                        <a:cubicBezTo>
                          <a:pt x="113793" y="15127"/>
                          <a:pt x="114364" y="13794"/>
                          <a:pt x="113983" y="12460"/>
                        </a:cubicBezTo>
                        <a:cubicBezTo>
                          <a:pt x="113697" y="11127"/>
                          <a:pt x="112650" y="10174"/>
                          <a:pt x="111698" y="10365"/>
                        </a:cubicBezTo>
                        <a:cubicBezTo>
                          <a:pt x="110745" y="10555"/>
                          <a:pt x="110173" y="11889"/>
                          <a:pt x="110555" y="13222"/>
                        </a:cubicBezTo>
                        <a:cubicBezTo>
                          <a:pt x="110840" y="14556"/>
                          <a:pt x="111888" y="15508"/>
                          <a:pt x="112840" y="15318"/>
                        </a:cubicBezTo>
                        <a:lnTo>
                          <a:pt x="112840" y="15318"/>
                        </a:lnTo>
                        <a:close/>
                        <a:moveTo>
                          <a:pt x="84932" y="13699"/>
                        </a:moveTo>
                        <a:cubicBezTo>
                          <a:pt x="84932" y="12460"/>
                          <a:pt x="83884" y="11413"/>
                          <a:pt x="82646" y="11413"/>
                        </a:cubicBezTo>
                        <a:cubicBezTo>
                          <a:pt x="81408" y="11413"/>
                          <a:pt x="80360" y="12365"/>
                          <a:pt x="80360" y="13699"/>
                        </a:cubicBezTo>
                        <a:cubicBezTo>
                          <a:pt x="80360" y="15032"/>
                          <a:pt x="81408" y="15889"/>
                          <a:pt x="82646" y="15889"/>
                        </a:cubicBezTo>
                        <a:cubicBezTo>
                          <a:pt x="83884" y="15889"/>
                          <a:pt x="84932" y="14937"/>
                          <a:pt x="84932" y="13699"/>
                        </a:cubicBezTo>
                        <a:lnTo>
                          <a:pt x="84932" y="13699"/>
                        </a:lnTo>
                        <a:close/>
                        <a:moveTo>
                          <a:pt x="112174" y="22557"/>
                        </a:moveTo>
                        <a:cubicBezTo>
                          <a:pt x="112174" y="22557"/>
                          <a:pt x="111602" y="22843"/>
                          <a:pt x="111411" y="23033"/>
                        </a:cubicBezTo>
                        <a:cubicBezTo>
                          <a:pt x="110459" y="23605"/>
                          <a:pt x="110555" y="24271"/>
                          <a:pt x="111507" y="24748"/>
                        </a:cubicBezTo>
                        <a:cubicBezTo>
                          <a:pt x="112459" y="25224"/>
                          <a:pt x="113507" y="25129"/>
                          <a:pt x="114555" y="24271"/>
                        </a:cubicBezTo>
                        <a:cubicBezTo>
                          <a:pt x="115317" y="23700"/>
                          <a:pt x="115698" y="23128"/>
                          <a:pt x="115698" y="22366"/>
                        </a:cubicBezTo>
                        <a:cubicBezTo>
                          <a:pt x="115698" y="21223"/>
                          <a:pt x="115222" y="20938"/>
                          <a:pt x="114174" y="21414"/>
                        </a:cubicBezTo>
                        <a:cubicBezTo>
                          <a:pt x="113697" y="21604"/>
                          <a:pt x="113317" y="21890"/>
                          <a:pt x="112840" y="22176"/>
                        </a:cubicBezTo>
                        <a:cubicBezTo>
                          <a:pt x="112650" y="22366"/>
                          <a:pt x="112364" y="22462"/>
                          <a:pt x="112078" y="22557"/>
                        </a:cubicBezTo>
                        <a:lnTo>
                          <a:pt x="112078" y="22557"/>
                        </a:lnTo>
                        <a:close/>
                        <a:moveTo>
                          <a:pt x="44070" y="23605"/>
                        </a:moveTo>
                        <a:cubicBezTo>
                          <a:pt x="44070" y="22557"/>
                          <a:pt x="41879" y="21890"/>
                          <a:pt x="39307" y="21985"/>
                        </a:cubicBezTo>
                        <a:cubicBezTo>
                          <a:pt x="36736" y="22176"/>
                          <a:pt x="34735" y="23128"/>
                          <a:pt x="34735" y="24081"/>
                        </a:cubicBezTo>
                        <a:cubicBezTo>
                          <a:pt x="34735" y="25129"/>
                          <a:pt x="36926" y="25795"/>
                          <a:pt x="39498" y="25700"/>
                        </a:cubicBezTo>
                        <a:cubicBezTo>
                          <a:pt x="42070" y="25510"/>
                          <a:pt x="44165" y="24557"/>
                          <a:pt x="44070" y="23605"/>
                        </a:cubicBezTo>
                        <a:lnTo>
                          <a:pt x="44070" y="23605"/>
                        </a:lnTo>
                        <a:close/>
                        <a:moveTo>
                          <a:pt x="82551" y="26748"/>
                        </a:moveTo>
                        <a:cubicBezTo>
                          <a:pt x="81027" y="28843"/>
                          <a:pt x="80360" y="31034"/>
                          <a:pt x="80551" y="33415"/>
                        </a:cubicBezTo>
                        <a:cubicBezTo>
                          <a:pt x="80741" y="35225"/>
                          <a:pt x="81313" y="35320"/>
                          <a:pt x="82170" y="33701"/>
                        </a:cubicBezTo>
                        <a:cubicBezTo>
                          <a:pt x="83694" y="30939"/>
                          <a:pt x="84837" y="27891"/>
                          <a:pt x="85599" y="24557"/>
                        </a:cubicBezTo>
                        <a:cubicBezTo>
                          <a:pt x="85694" y="23986"/>
                          <a:pt x="85599" y="23319"/>
                          <a:pt x="85027" y="22938"/>
                        </a:cubicBezTo>
                        <a:cubicBezTo>
                          <a:pt x="84742" y="22747"/>
                          <a:pt x="84456" y="22652"/>
                          <a:pt x="84075" y="22557"/>
                        </a:cubicBezTo>
                        <a:cubicBezTo>
                          <a:pt x="83027" y="22557"/>
                          <a:pt x="82551" y="23033"/>
                          <a:pt x="82741" y="24081"/>
                        </a:cubicBezTo>
                        <a:lnTo>
                          <a:pt x="82932" y="25129"/>
                        </a:lnTo>
                        <a:cubicBezTo>
                          <a:pt x="83027" y="25700"/>
                          <a:pt x="82932" y="26176"/>
                          <a:pt x="82551" y="26653"/>
                        </a:cubicBezTo>
                        <a:lnTo>
                          <a:pt x="82551" y="26653"/>
                        </a:lnTo>
                        <a:close/>
                        <a:moveTo>
                          <a:pt x="150083" y="28843"/>
                        </a:moveTo>
                        <a:cubicBezTo>
                          <a:pt x="150274" y="29415"/>
                          <a:pt x="150654" y="29891"/>
                          <a:pt x="151226" y="30177"/>
                        </a:cubicBezTo>
                        <a:cubicBezTo>
                          <a:pt x="152179" y="30653"/>
                          <a:pt x="152560" y="30463"/>
                          <a:pt x="152369" y="29415"/>
                        </a:cubicBezTo>
                        <a:cubicBezTo>
                          <a:pt x="152179" y="27510"/>
                          <a:pt x="151512" y="25700"/>
                          <a:pt x="150464" y="24081"/>
                        </a:cubicBezTo>
                        <a:cubicBezTo>
                          <a:pt x="149798" y="23033"/>
                          <a:pt x="149321" y="23128"/>
                          <a:pt x="148940" y="24271"/>
                        </a:cubicBezTo>
                        <a:cubicBezTo>
                          <a:pt x="148749" y="24748"/>
                          <a:pt x="148749" y="25224"/>
                          <a:pt x="148940" y="25795"/>
                        </a:cubicBezTo>
                        <a:cubicBezTo>
                          <a:pt x="149131" y="26462"/>
                          <a:pt x="149511" y="27415"/>
                          <a:pt x="149988" y="28843"/>
                        </a:cubicBezTo>
                        <a:lnTo>
                          <a:pt x="149988" y="28843"/>
                        </a:lnTo>
                        <a:close/>
                        <a:moveTo>
                          <a:pt x="227521" y="30272"/>
                        </a:moveTo>
                        <a:cubicBezTo>
                          <a:pt x="227521" y="30272"/>
                          <a:pt x="227712" y="29510"/>
                          <a:pt x="227712" y="29224"/>
                        </a:cubicBezTo>
                        <a:cubicBezTo>
                          <a:pt x="227426" y="26748"/>
                          <a:pt x="226569" y="26557"/>
                          <a:pt x="225331" y="28748"/>
                        </a:cubicBezTo>
                        <a:cubicBezTo>
                          <a:pt x="224378" y="30367"/>
                          <a:pt x="223330" y="32272"/>
                          <a:pt x="222092" y="34558"/>
                        </a:cubicBezTo>
                        <a:cubicBezTo>
                          <a:pt x="221806" y="35035"/>
                          <a:pt x="221901" y="35416"/>
                          <a:pt x="222473" y="35701"/>
                        </a:cubicBezTo>
                        <a:lnTo>
                          <a:pt x="223806" y="36463"/>
                        </a:lnTo>
                        <a:cubicBezTo>
                          <a:pt x="224283" y="36749"/>
                          <a:pt x="224759" y="36654"/>
                          <a:pt x="225045" y="36178"/>
                        </a:cubicBezTo>
                        <a:cubicBezTo>
                          <a:pt x="226569" y="33987"/>
                          <a:pt x="226664" y="32272"/>
                          <a:pt x="227521" y="30177"/>
                        </a:cubicBezTo>
                        <a:lnTo>
                          <a:pt x="227521" y="30177"/>
                        </a:lnTo>
                        <a:close/>
                        <a:moveTo>
                          <a:pt x="60834" y="31987"/>
                        </a:moveTo>
                        <a:cubicBezTo>
                          <a:pt x="59786" y="32653"/>
                          <a:pt x="59595" y="33415"/>
                          <a:pt x="60262" y="34463"/>
                        </a:cubicBezTo>
                        <a:cubicBezTo>
                          <a:pt x="60738" y="35225"/>
                          <a:pt x="61501" y="35797"/>
                          <a:pt x="62644" y="36273"/>
                        </a:cubicBezTo>
                        <a:cubicBezTo>
                          <a:pt x="63786" y="36749"/>
                          <a:pt x="64644" y="36463"/>
                          <a:pt x="65311" y="35416"/>
                        </a:cubicBezTo>
                        <a:cubicBezTo>
                          <a:pt x="65977" y="34273"/>
                          <a:pt x="65692" y="33034"/>
                          <a:pt x="64453" y="31891"/>
                        </a:cubicBezTo>
                        <a:cubicBezTo>
                          <a:pt x="63596" y="31129"/>
                          <a:pt x="62453" y="31129"/>
                          <a:pt x="60929" y="32082"/>
                        </a:cubicBezTo>
                        <a:lnTo>
                          <a:pt x="60929" y="32082"/>
                        </a:lnTo>
                        <a:close/>
                        <a:moveTo>
                          <a:pt x="207709" y="43893"/>
                        </a:moveTo>
                        <a:cubicBezTo>
                          <a:pt x="209614" y="44464"/>
                          <a:pt x="211139" y="42464"/>
                          <a:pt x="210090" y="40845"/>
                        </a:cubicBezTo>
                        <a:cubicBezTo>
                          <a:pt x="208852" y="39130"/>
                          <a:pt x="207233" y="38273"/>
                          <a:pt x="205042" y="38178"/>
                        </a:cubicBezTo>
                        <a:cubicBezTo>
                          <a:pt x="203042" y="38178"/>
                          <a:pt x="202566" y="38940"/>
                          <a:pt x="203518" y="40559"/>
                        </a:cubicBezTo>
                        <a:cubicBezTo>
                          <a:pt x="204471" y="42178"/>
                          <a:pt x="205899" y="43226"/>
                          <a:pt x="207709" y="43798"/>
                        </a:cubicBezTo>
                        <a:lnTo>
                          <a:pt x="207709" y="43798"/>
                        </a:lnTo>
                        <a:close/>
                        <a:moveTo>
                          <a:pt x="129223" y="40178"/>
                        </a:moveTo>
                        <a:cubicBezTo>
                          <a:pt x="129033" y="39226"/>
                          <a:pt x="127699" y="38654"/>
                          <a:pt x="126080" y="38940"/>
                        </a:cubicBezTo>
                        <a:cubicBezTo>
                          <a:pt x="124461" y="39226"/>
                          <a:pt x="123318" y="40178"/>
                          <a:pt x="123508" y="41035"/>
                        </a:cubicBezTo>
                        <a:cubicBezTo>
                          <a:pt x="123699" y="41988"/>
                          <a:pt x="125032" y="42559"/>
                          <a:pt x="126651" y="42274"/>
                        </a:cubicBezTo>
                        <a:cubicBezTo>
                          <a:pt x="128271" y="41988"/>
                          <a:pt x="129414" y="41035"/>
                          <a:pt x="129223" y="40178"/>
                        </a:cubicBezTo>
                        <a:lnTo>
                          <a:pt x="129223" y="40178"/>
                        </a:lnTo>
                        <a:close/>
                        <a:moveTo>
                          <a:pt x="82074" y="57514"/>
                        </a:moveTo>
                        <a:cubicBezTo>
                          <a:pt x="81884" y="58085"/>
                          <a:pt x="81598" y="58657"/>
                          <a:pt x="81313" y="59133"/>
                        </a:cubicBezTo>
                        <a:cubicBezTo>
                          <a:pt x="80741" y="60181"/>
                          <a:pt x="80931" y="60943"/>
                          <a:pt x="82074" y="61419"/>
                        </a:cubicBezTo>
                        <a:cubicBezTo>
                          <a:pt x="82551" y="61609"/>
                          <a:pt x="83027" y="61609"/>
                          <a:pt x="83599" y="61514"/>
                        </a:cubicBezTo>
                        <a:cubicBezTo>
                          <a:pt x="84742" y="61228"/>
                          <a:pt x="85122" y="60562"/>
                          <a:pt x="84646" y="59514"/>
                        </a:cubicBezTo>
                        <a:cubicBezTo>
                          <a:pt x="83789" y="57609"/>
                          <a:pt x="83217" y="55132"/>
                          <a:pt x="82932" y="51894"/>
                        </a:cubicBezTo>
                        <a:cubicBezTo>
                          <a:pt x="82741" y="49989"/>
                          <a:pt x="81694" y="48370"/>
                          <a:pt x="79693" y="47036"/>
                        </a:cubicBezTo>
                        <a:cubicBezTo>
                          <a:pt x="77979" y="45893"/>
                          <a:pt x="77789" y="46179"/>
                          <a:pt x="78836" y="47798"/>
                        </a:cubicBezTo>
                        <a:cubicBezTo>
                          <a:pt x="80646" y="50560"/>
                          <a:pt x="81789" y="53227"/>
                          <a:pt x="82265" y="55799"/>
                        </a:cubicBezTo>
                        <a:cubicBezTo>
                          <a:pt x="82360" y="56371"/>
                          <a:pt x="82265" y="56847"/>
                          <a:pt x="82074" y="57418"/>
                        </a:cubicBezTo>
                        <a:lnTo>
                          <a:pt x="82074" y="57418"/>
                        </a:lnTo>
                        <a:close/>
                        <a:moveTo>
                          <a:pt x="216282" y="48465"/>
                        </a:moveTo>
                        <a:cubicBezTo>
                          <a:pt x="216091" y="50656"/>
                          <a:pt x="216282" y="52561"/>
                          <a:pt x="217234" y="54180"/>
                        </a:cubicBezTo>
                        <a:cubicBezTo>
                          <a:pt x="218472" y="56561"/>
                          <a:pt x="219711" y="56561"/>
                          <a:pt x="221044" y="54180"/>
                        </a:cubicBezTo>
                        <a:cubicBezTo>
                          <a:pt x="222473" y="51418"/>
                          <a:pt x="221520" y="49227"/>
                          <a:pt x="217996" y="47512"/>
                        </a:cubicBezTo>
                        <a:cubicBezTo>
                          <a:pt x="217234" y="47227"/>
                          <a:pt x="216377" y="47608"/>
                          <a:pt x="216282" y="48465"/>
                        </a:cubicBezTo>
                        <a:lnTo>
                          <a:pt x="216282" y="48465"/>
                        </a:lnTo>
                        <a:close/>
                        <a:moveTo>
                          <a:pt x="73692" y="60276"/>
                        </a:moveTo>
                        <a:cubicBezTo>
                          <a:pt x="73883" y="59419"/>
                          <a:pt x="72359" y="58561"/>
                          <a:pt x="70549" y="58276"/>
                        </a:cubicBezTo>
                        <a:cubicBezTo>
                          <a:pt x="68644" y="57990"/>
                          <a:pt x="67025" y="58371"/>
                          <a:pt x="66835" y="59228"/>
                        </a:cubicBezTo>
                        <a:cubicBezTo>
                          <a:pt x="66644" y="60085"/>
                          <a:pt x="68168" y="60943"/>
                          <a:pt x="69978" y="61228"/>
                        </a:cubicBezTo>
                        <a:cubicBezTo>
                          <a:pt x="71883" y="61514"/>
                          <a:pt x="73502" y="61133"/>
                          <a:pt x="73692" y="60276"/>
                        </a:cubicBezTo>
                        <a:lnTo>
                          <a:pt x="73692" y="60276"/>
                        </a:lnTo>
                        <a:close/>
                        <a:moveTo>
                          <a:pt x="97219" y="59228"/>
                        </a:moveTo>
                        <a:cubicBezTo>
                          <a:pt x="97219" y="59228"/>
                          <a:pt x="95029" y="59704"/>
                          <a:pt x="93124" y="61228"/>
                        </a:cubicBezTo>
                        <a:cubicBezTo>
                          <a:pt x="91314" y="62752"/>
                          <a:pt x="90076" y="64372"/>
                          <a:pt x="90456" y="64848"/>
                        </a:cubicBezTo>
                        <a:cubicBezTo>
                          <a:pt x="90838" y="65324"/>
                          <a:pt x="92648" y="64372"/>
                          <a:pt x="94552" y="62848"/>
                        </a:cubicBezTo>
                        <a:cubicBezTo>
                          <a:pt x="96362" y="61324"/>
                          <a:pt x="97600" y="59704"/>
                          <a:pt x="97219" y="59228"/>
                        </a:cubicBezTo>
                        <a:lnTo>
                          <a:pt x="97219" y="59228"/>
                        </a:lnTo>
                        <a:close/>
                        <a:moveTo>
                          <a:pt x="58929" y="65705"/>
                        </a:moveTo>
                        <a:cubicBezTo>
                          <a:pt x="59310" y="65038"/>
                          <a:pt x="58072" y="63610"/>
                          <a:pt x="56167" y="62562"/>
                        </a:cubicBezTo>
                        <a:cubicBezTo>
                          <a:pt x="54261" y="61514"/>
                          <a:pt x="52356" y="61133"/>
                          <a:pt x="51976" y="61800"/>
                        </a:cubicBezTo>
                        <a:cubicBezTo>
                          <a:pt x="51595" y="62467"/>
                          <a:pt x="52832" y="63895"/>
                          <a:pt x="54738" y="64943"/>
                        </a:cubicBezTo>
                        <a:cubicBezTo>
                          <a:pt x="56643" y="65991"/>
                          <a:pt x="58548" y="66372"/>
                          <a:pt x="58929" y="65705"/>
                        </a:cubicBezTo>
                        <a:lnTo>
                          <a:pt x="58929" y="65705"/>
                        </a:lnTo>
                        <a:close/>
                        <a:moveTo>
                          <a:pt x="84837" y="69325"/>
                        </a:moveTo>
                        <a:lnTo>
                          <a:pt x="88456" y="69325"/>
                        </a:lnTo>
                        <a:cubicBezTo>
                          <a:pt x="88456" y="69325"/>
                          <a:pt x="88647" y="69325"/>
                          <a:pt x="88647" y="69229"/>
                        </a:cubicBezTo>
                        <a:lnTo>
                          <a:pt x="88933" y="67801"/>
                        </a:lnTo>
                        <a:cubicBezTo>
                          <a:pt x="89028" y="67134"/>
                          <a:pt x="88742" y="66848"/>
                          <a:pt x="88075" y="66943"/>
                        </a:cubicBezTo>
                        <a:lnTo>
                          <a:pt x="80170" y="67896"/>
                        </a:lnTo>
                        <a:cubicBezTo>
                          <a:pt x="79693" y="67896"/>
                          <a:pt x="79217" y="68277"/>
                          <a:pt x="79122" y="68848"/>
                        </a:cubicBezTo>
                        <a:cubicBezTo>
                          <a:pt x="78931" y="69515"/>
                          <a:pt x="79122" y="69991"/>
                          <a:pt x="79598" y="70182"/>
                        </a:cubicBezTo>
                        <a:cubicBezTo>
                          <a:pt x="79979" y="70372"/>
                          <a:pt x="80360" y="70372"/>
                          <a:pt x="80836" y="70277"/>
                        </a:cubicBezTo>
                        <a:cubicBezTo>
                          <a:pt x="81408" y="70182"/>
                          <a:pt x="81980" y="69991"/>
                          <a:pt x="82456" y="69706"/>
                        </a:cubicBezTo>
                        <a:cubicBezTo>
                          <a:pt x="83217" y="69420"/>
                          <a:pt x="84075" y="69229"/>
                          <a:pt x="84837" y="69229"/>
                        </a:cubicBezTo>
                        <a:lnTo>
                          <a:pt x="84837" y="69229"/>
                        </a:lnTo>
                        <a:close/>
                        <a:moveTo>
                          <a:pt x="66930" y="73516"/>
                        </a:moveTo>
                        <a:cubicBezTo>
                          <a:pt x="65501" y="77421"/>
                          <a:pt x="66358" y="77992"/>
                          <a:pt x="69597" y="75325"/>
                        </a:cubicBezTo>
                        <a:cubicBezTo>
                          <a:pt x="70549" y="74563"/>
                          <a:pt x="70835" y="72754"/>
                          <a:pt x="70549" y="70087"/>
                        </a:cubicBezTo>
                        <a:cubicBezTo>
                          <a:pt x="70454" y="68753"/>
                          <a:pt x="69883" y="68563"/>
                          <a:pt x="69025" y="69706"/>
                        </a:cubicBezTo>
                        <a:cubicBezTo>
                          <a:pt x="68073" y="70944"/>
                          <a:pt x="67406" y="72182"/>
                          <a:pt x="66835" y="73516"/>
                        </a:cubicBezTo>
                        <a:lnTo>
                          <a:pt x="66835" y="73516"/>
                        </a:lnTo>
                        <a:close/>
                        <a:moveTo>
                          <a:pt x="29497" y="74849"/>
                        </a:moveTo>
                        <a:cubicBezTo>
                          <a:pt x="29497" y="74849"/>
                          <a:pt x="28639" y="74563"/>
                          <a:pt x="28258" y="74563"/>
                        </a:cubicBezTo>
                        <a:cubicBezTo>
                          <a:pt x="27211" y="74563"/>
                          <a:pt x="26829" y="74944"/>
                          <a:pt x="27211" y="75897"/>
                        </a:cubicBezTo>
                        <a:cubicBezTo>
                          <a:pt x="27592" y="77040"/>
                          <a:pt x="28544" y="77707"/>
                          <a:pt x="30068" y="77897"/>
                        </a:cubicBezTo>
                        <a:cubicBezTo>
                          <a:pt x="30830" y="77897"/>
                          <a:pt x="31497" y="77897"/>
                          <a:pt x="32068" y="77516"/>
                        </a:cubicBezTo>
                        <a:cubicBezTo>
                          <a:pt x="33211" y="76849"/>
                          <a:pt x="33116" y="76278"/>
                          <a:pt x="32068" y="75706"/>
                        </a:cubicBezTo>
                        <a:cubicBezTo>
                          <a:pt x="31592" y="75516"/>
                          <a:pt x="31116" y="75325"/>
                          <a:pt x="30640" y="75230"/>
                        </a:cubicBezTo>
                        <a:cubicBezTo>
                          <a:pt x="30354" y="75230"/>
                          <a:pt x="29973" y="75040"/>
                          <a:pt x="29687" y="74849"/>
                        </a:cubicBezTo>
                        <a:lnTo>
                          <a:pt x="29687" y="74849"/>
                        </a:lnTo>
                        <a:close/>
                        <a:moveTo>
                          <a:pt x="207900" y="75992"/>
                        </a:moveTo>
                        <a:cubicBezTo>
                          <a:pt x="207138" y="76659"/>
                          <a:pt x="207138" y="77897"/>
                          <a:pt x="207995" y="78469"/>
                        </a:cubicBezTo>
                        <a:cubicBezTo>
                          <a:pt x="209043" y="79231"/>
                          <a:pt x="210186" y="79326"/>
                          <a:pt x="211329" y="78850"/>
                        </a:cubicBezTo>
                        <a:cubicBezTo>
                          <a:pt x="212662" y="78278"/>
                          <a:pt x="212758" y="76468"/>
                          <a:pt x="211519" y="75802"/>
                        </a:cubicBezTo>
                        <a:cubicBezTo>
                          <a:pt x="210186" y="75040"/>
                          <a:pt x="209043" y="75135"/>
                          <a:pt x="207900" y="75992"/>
                        </a:cubicBezTo>
                        <a:lnTo>
                          <a:pt x="207900" y="75992"/>
                        </a:lnTo>
                        <a:close/>
                        <a:moveTo>
                          <a:pt x="206090" y="81517"/>
                        </a:moveTo>
                        <a:cubicBezTo>
                          <a:pt x="205614" y="80755"/>
                          <a:pt x="203042" y="81517"/>
                          <a:pt x="200185" y="83041"/>
                        </a:cubicBezTo>
                        <a:cubicBezTo>
                          <a:pt x="197423" y="84660"/>
                          <a:pt x="195517" y="86565"/>
                          <a:pt x="195898" y="87232"/>
                        </a:cubicBezTo>
                        <a:cubicBezTo>
                          <a:pt x="196374" y="87994"/>
                          <a:pt x="198946" y="87232"/>
                          <a:pt x="201804" y="85708"/>
                        </a:cubicBezTo>
                        <a:cubicBezTo>
                          <a:pt x="204566" y="84088"/>
                          <a:pt x="206471" y="82183"/>
                          <a:pt x="206090" y="81517"/>
                        </a:cubicBezTo>
                        <a:lnTo>
                          <a:pt x="206090" y="81517"/>
                        </a:lnTo>
                        <a:close/>
                        <a:moveTo>
                          <a:pt x="129699" y="86755"/>
                        </a:moveTo>
                        <a:cubicBezTo>
                          <a:pt x="131224" y="86470"/>
                          <a:pt x="132176" y="85708"/>
                          <a:pt x="132652" y="84279"/>
                        </a:cubicBezTo>
                        <a:cubicBezTo>
                          <a:pt x="133129" y="82755"/>
                          <a:pt x="132652" y="82279"/>
                          <a:pt x="131033" y="82755"/>
                        </a:cubicBezTo>
                        <a:cubicBezTo>
                          <a:pt x="128461" y="83612"/>
                          <a:pt x="126270" y="84946"/>
                          <a:pt x="124747" y="86851"/>
                        </a:cubicBezTo>
                        <a:cubicBezTo>
                          <a:pt x="123889" y="87898"/>
                          <a:pt x="123604" y="88946"/>
                          <a:pt x="123889" y="89803"/>
                        </a:cubicBezTo>
                        <a:cubicBezTo>
                          <a:pt x="124270" y="90946"/>
                          <a:pt x="124842" y="91042"/>
                          <a:pt x="125604" y="90089"/>
                        </a:cubicBezTo>
                        <a:lnTo>
                          <a:pt x="127128" y="88089"/>
                        </a:lnTo>
                        <a:cubicBezTo>
                          <a:pt x="127699" y="87327"/>
                          <a:pt x="128556" y="86851"/>
                          <a:pt x="129509" y="86660"/>
                        </a:cubicBezTo>
                        <a:lnTo>
                          <a:pt x="129509" y="86660"/>
                        </a:lnTo>
                        <a:close/>
                        <a:moveTo>
                          <a:pt x="22067" y="83803"/>
                        </a:moveTo>
                        <a:cubicBezTo>
                          <a:pt x="21495" y="83803"/>
                          <a:pt x="20924" y="83993"/>
                          <a:pt x="20353" y="84279"/>
                        </a:cubicBezTo>
                        <a:cubicBezTo>
                          <a:pt x="19305" y="84946"/>
                          <a:pt x="19305" y="85612"/>
                          <a:pt x="20353" y="86279"/>
                        </a:cubicBezTo>
                        <a:cubicBezTo>
                          <a:pt x="21972" y="87327"/>
                          <a:pt x="23877" y="87517"/>
                          <a:pt x="26067" y="86946"/>
                        </a:cubicBezTo>
                        <a:cubicBezTo>
                          <a:pt x="27401" y="86660"/>
                          <a:pt x="27782" y="84850"/>
                          <a:pt x="26544" y="84088"/>
                        </a:cubicBezTo>
                        <a:cubicBezTo>
                          <a:pt x="25973" y="83707"/>
                          <a:pt x="25210" y="83517"/>
                          <a:pt x="24257" y="83707"/>
                        </a:cubicBezTo>
                        <a:cubicBezTo>
                          <a:pt x="23877" y="83707"/>
                          <a:pt x="23115" y="83707"/>
                          <a:pt x="22067" y="83707"/>
                        </a:cubicBezTo>
                        <a:lnTo>
                          <a:pt x="22067" y="83707"/>
                        </a:lnTo>
                        <a:close/>
                        <a:moveTo>
                          <a:pt x="54928" y="95233"/>
                        </a:moveTo>
                        <a:cubicBezTo>
                          <a:pt x="55595" y="90946"/>
                          <a:pt x="54738" y="88851"/>
                          <a:pt x="59119" y="85327"/>
                        </a:cubicBezTo>
                        <a:cubicBezTo>
                          <a:pt x="59595" y="84946"/>
                          <a:pt x="59691" y="84469"/>
                          <a:pt x="59215" y="83993"/>
                        </a:cubicBezTo>
                        <a:lnTo>
                          <a:pt x="58643" y="83326"/>
                        </a:lnTo>
                        <a:cubicBezTo>
                          <a:pt x="58643" y="83326"/>
                          <a:pt x="58072" y="83041"/>
                          <a:pt x="57786" y="83326"/>
                        </a:cubicBezTo>
                        <a:cubicBezTo>
                          <a:pt x="54071" y="86755"/>
                          <a:pt x="52832" y="90756"/>
                          <a:pt x="53976" y="95328"/>
                        </a:cubicBezTo>
                        <a:cubicBezTo>
                          <a:pt x="54357" y="96852"/>
                          <a:pt x="54642" y="96852"/>
                          <a:pt x="54928" y="95328"/>
                        </a:cubicBezTo>
                        <a:lnTo>
                          <a:pt x="54928" y="95328"/>
                        </a:lnTo>
                        <a:close/>
                        <a:moveTo>
                          <a:pt x="39783" y="85517"/>
                        </a:moveTo>
                        <a:cubicBezTo>
                          <a:pt x="38355" y="85993"/>
                          <a:pt x="37974" y="87708"/>
                          <a:pt x="39022" y="88756"/>
                        </a:cubicBezTo>
                        <a:cubicBezTo>
                          <a:pt x="39689" y="89422"/>
                          <a:pt x="40736" y="89422"/>
                          <a:pt x="42165" y="88756"/>
                        </a:cubicBezTo>
                        <a:cubicBezTo>
                          <a:pt x="43117" y="88375"/>
                          <a:pt x="43403" y="87232"/>
                          <a:pt x="42831" y="86374"/>
                        </a:cubicBezTo>
                        <a:cubicBezTo>
                          <a:pt x="42260" y="85422"/>
                          <a:pt x="41212" y="85136"/>
                          <a:pt x="39783" y="85612"/>
                        </a:cubicBezTo>
                        <a:lnTo>
                          <a:pt x="39783" y="85612"/>
                        </a:lnTo>
                        <a:close/>
                        <a:moveTo>
                          <a:pt x="26544" y="96661"/>
                        </a:moveTo>
                        <a:cubicBezTo>
                          <a:pt x="25686" y="95804"/>
                          <a:pt x="24163" y="96090"/>
                          <a:pt x="23210" y="97042"/>
                        </a:cubicBezTo>
                        <a:cubicBezTo>
                          <a:pt x="22162" y="98090"/>
                          <a:pt x="22067" y="99519"/>
                          <a:pt x="22924" y="100281"/>
                        </a:cubicBezTo>
                        <a:cubicBezTo>
                          <a:pt x="23781" y="101043"/>
                          <a:pt x="25306" y="100852"/>
                          <a:pt x="26258" y="99900"/>
                        </a:cubicBezTo>
                        <a:cubicBezTo>
                          <a:pt x="27306" y="98852"/>
                          <a:pt x="27401" y="97423"/>
                          <a:pt x="26544" y="96661"/>
                        </a:cubicBezTo>
                        <a:lnTo>
                          <a:pt x="26544" y="96661"/>
                        </a:lnTo>
                        <a:close/>
                        <a:moveTo>
                          <a:pt x="73692" y="98471"/>
                        </a:moveTo>
                        <a:cubicBezTo>
                          <a:pt x="73026" y="98757"/>
                          <a:pt x="73026" y="99805"/>
                          <a:pt x="73692" y="100186"/>
                        </a:cubicBezTo>
                        <a:cubicBezTo>
                          <a:pt x="75121" y="101043"/>
                          <a:pt x="76550" y="101138"/>
                          <a:pt x="78074" y="100471"/>
                        </a:cubicBezTo>
                        <a:cubicBezTo>
                          <a:pt x="79598" y="99900"/>
                          <a:pt x="79693" y="99043"/>
                          <a:pt x="78360" y="98090"/>
                        </a:cubicBezTo>
                        <a:cubicBezTo>
                          <a:pt x="77312" y="97328"/>
                          <a:pt x="75788" y="97423"/>
                          <a:pt x="73788" y="98471"/>
                        </a:cubicBezTo>
                        <a:lnTo>
                          <a:pt x="73788" y="98471"/>
                        </a:lnTo>
                        <a:close/>
                        <a:moveTo>
                          <a:pt x="211233" y="103805"/>
                        </a:moveTo>
                        <a:cubicBezTo>
                          <a:pt x="209519" y="104186"/>
                          <a:pt x="208471" y="104758"/>
                          <a:pt x="207995" y="105424"/>
                        </a:cubicBezTo>
                        <a:cubicBezTo>
                          <a:pt x="207328" y="106282"/>
                          <a:pt x="207995" y="107520"/>
                          <a:pt x="209043" y="107710"/>
                        </a:cubicBezTo>
                        <a:cubicBezTo>
                          <a:pt x="210376" y="107806"/>
                          <a:pt x="211615" y="107520"/>
                          <a:pt x="212758" y="106758"/>
                        </a:cubicBezTo>
                        <a:cubicBezTo>
                          <a:pt x="213329" y="106282"/>
                          <a:pt x="213615" y="105805"/>
                          <a:pt x="213520" y="105043"/>
                        </a:cubicBezTo>
                        <a:cubicBezTo>
                          <a:pt x="213424" y="104281"/>
                          <a:pt x="212758" y="103900"/>
                          <a:pt x="211710" y="103900"/>
                        </a:cubicBezTo>
                        <a:cubicBezTo>
                          <a:pt x="211519" y="103900"/>
                          <a:pt x="211424" y="103900"/>
                          <a:pt x="211233" y="103900"/>
                        </a:cubicBezTo>
                        <a:lnTo>
                          <a:pt x="211233" y="103900"/>
                        </a:lnTo>
                        <a:close/>
                        <a:moveTo>
                          <a:pt x="137510" y="120188"/>
                        </a:moveTo>
                        <a:cubicBezTo>
                          <a:pt x="137320" y="120855"/>
                          <a:pt x="137415" y="121331"/>
                          <a:pt x="137701" y="121903"/>
                        </a:cubicBezTo>
                        <a:cubicBezTo>
                          <a:pt x="138367" y="122855"/>
                          <a:pt x="138939" y="122855"/>
                          <a:pt x="139510" y="121807"/>
                        </a:cubicBezTo>
                        <a:cubicBezTo>
                          <a:pt x="140463" y="120188"/>
                          <a:pt x="140939" y="118378"/>
                          <a:pt x="141129" y="116473"/>
                        </a:cubicBezTo>
                        <a:cubicBezTo>
                          <a:pt x="141225" y="115330"/>
                          <a:pt x="140749" y="115045"/>
                          <a:pt x="139701" y="115521"/>
                        </a:cubicBezTo>
                        <a:cubicBezTo>
                          <a:pt x="138939" y="115902"/>
                          <a:pt x="138367" y="116473"/>
                          <a:pt x="138272" y="117426"/>
                        </a:cubicBezTo>
                        <a:cubicBezTo>
                          <a:pt x="138272" y="117997"/>
                          <a:pt x="137891" y="118855"/>
                          <a:pt x="137415" y="120188"/>
                        </a:cubicBezTo>
                        <a:lnTo>
                          <a:pt x="137415" y="120188"/>
                        </a:lnTo>
                        <a:close/>
                        <a:moveTo>
                          <a:pt x="31306" y="125046"/>
                        </a:moveTo>
                        <a:cubicBezTo>
                          <a:pt x="31783" y="124760"/>
                          <a:pt x="32163" y="124379"/>
                          <a:pt x="32354" y="123903"/>
                        </a:cubicBezTo>
                        <a:cubicBezTo>
                          <a:pt x="32640" y="123331"/>
                          <a:pt x="32354" y="122760"/>
                          <a:pt x="31783" y="122284"/>
                        </a:cubicBezTo>
                        <a:cubicBezTo>
                          <a:pt x="31401" y="121998"/>
                          <a:pt x="31116" y="121807"/>
                          <a:pt x="30640" y="121712"/>
                        </a:cubicBezTo>
                        <a:cubicBezTo>
                          <a:pt x="29687" y="121522"/>
                          <a:pt x="29020" y="121712"/>
                          <a:pt x="28735" y="122665"/>
                        </a:cubicBezTo>
                        <a:cubicBezTo>
                          <a:pt x="28258" y="123998"/>
                          <a:pt x="27877" y="125332"/>
                          <a:pt x="27877" y="126760"/>
                        </a:cubicBezTo>
                        <a:cubicBezTo>
                          <a:pt x="27782" y="129046"/>
                          <a:pt x="28354" y="129332"/>
                          <a:pt x="29687" y="127332"/>
                        </a:cubicBezTo>
                        <a:lnTo>
                          <a:pt x="31020" y="125427"/>
                        </a:lnTo>
                        <a:cubicBezTo>
                          <a:pt x="31020" y="125427"/>
                          <a:pt x="31211" y="125236"/>
                          <a:pt x="31401" y="125141"/>
                        </a:cubicBezTo>
                        <a:lnTo>
                          <a:pt x="31401" y="125141"/>
                        </a:lnTo>
                        <a:close/>
                        <a:moveTo>
                          <a:pt x="49690" y="127999"/>
                        </a:moveTo>
                        <a:cubicBezTo>
                          <a:pt x="54833" y="127808"/>
                          <a:pt x="55024" y="126665"/>
                          <a:pt x="50451" y="124474"/>
                        </a:cubicBezTo>
                        <a:cubicBezTo>
                          <a:pt x="48928" y="123712"/>
                          <a:pt x="47118" y="123141"/>
                          <a:pt x="45023" y="122760"/>
                        </a:cubicBezTo>
                        <a:cubicBezTo>
                          <a:pt x="43689" y="122569"/>
                          <a:pt x="43403" y="122950"/>
                          <a:pt x="44070" y="124093"/>
                        </a:cubicBezTo>
                        <a:cubicBezTo>
                          <a:pt x="45879" y="126760"/>
                          <a:pt x="47785" y="128094"/>
                          <a:pt x="49690" y="127999"/>
                        </a:cubicBezTo>
                        <a:lnTo>
                          <a:pt x="49690" y="127999"/>
                        </a:lnTo>
                        <a:close/>
                        <a:moveTo>
                          <a:pt x="36926" y="137238"/>
                        </a:moveTo>
                        <a:cubicBezTo>
                          <a:pt x="37783" y="137619"/>
                          <a:pt x="39212" y="136571"/>
                          <a:pt x="40069" y="134857"/>
                        </a:cubicBezTo>
                        <a:cubicBezTo>
                          <a:pt x="40926" y="133142"/>
                          <a:pt x="41022" y="131428"/>
                          <a:pt x="40165" y="131047"/>
                        </a:cubicBezTo>
                        <a:cubicBezTo>
                          <a:pt x="39307" y="130666"/>
                          <a:pt x="37879" y="131713"/>
                          <a:pt x="37021" y="133428"/>
                        </a:cubicBezTo>
                        <a:cubicBezTo>
                          <a:pt x="36069" y="135142"/>
                          <a:pt x="36069" y="136857"/>
                          <a:pt x="36831" y="137333"/>
                        </a:cubicBezTo>
                        <a:lnTo>
                          <a:pt x="36831" y="137333"/>
                        </a:lnTo>
                        <a:close/>
                        <a:moveTo>
                          <a:pt x="30258" y="137333"/>
                        </a:moveTo>
                        <a:cubicBezTo>
                          <a:pt x="29782" y="136571"/>
                          <a:pt x="28449" y="136476"/>
                          <a:pt x="27211" y="137143"/>
                        </a:cubicBezTo>
                        <a:cubicBezTo>
                          <a:pt x="26067" y="137809"/>
                          <a:pt x="25496" y="139048"/>
                          <a:pt x="25973" y="139810"/>
                        </a:cubicBezTo>
                        <a:cubicBezTo>
                          <a:pt x="26449" y="140572"/>
                          <a:pt x="27782" y="140667"/>
                          <a:pt x="29020" y="140000"/>
                        </a:cubicBezTo>
                        <a:cubicBezTo>
                          <a:pt x="30258" y="139333"/>
                          <a:pt x="30735" y="138095"/>
                          <a:pt x="30258" y="137333"/>
                        </a:cubicBezTo>
                        <a:lnTo>
                          <a:pt x="30258" y="137333"/>
                        </a:lnTo>
                        <a:close/>
                        <a:moveTo>
                          <a:pt x="221806" y="145620"/>
                        </a:moveTo>
                        <a:cubicBezTo>
                          <a:pt x="221806" y="144477"/>
                          <a:pt x="220854" y="143524"/>
                          <a:pt x="219711" y="143524"/>
                        </a:cubicBezTo>
                        <a:cubicBezTo>
                          <a:pt x="218568" y="143524"/>
                          <a:pt x="217520" y="144477"/>
                          <a:pt x="217520" y="145620"/>
                        </a:cubicBezTo>
                        <a:cubicBezTo>
                          <a:pt x="217520" y="146763"/>
                          <a:pt x="218472" y="147715"/>
                          <a:pt x="219711" y="147715"/>
                        </a:cubicBezTo>
                        <a:cubicBezTo>
                          <a:pt x="220949" y="147715"/>
                          <a:pt x="221806" y="146763"/>
                          <a:pt x="221806" y="145620"/>
                        </a:cubicBezTo>
                        <a:lnTo>
                          <a:pt x="221806" y="145620"/>
                        </a:lnTo>
                        <a:close/>
                        <a:moveTo>
                          <a:pt x="27115" y="151430"/>
                        </a:moveTo>
                        <a:cubicBezTo>
                          <a:pt x="27496" y="149144"/>
                          <a:pt x="27115" y="147239"/>
                          <a:pt x="26163" y="146001"/>
                        </a:cubicBezTo>
                        <a:cubicBezTo>
                          <a:pt x="25496" y="145048"/>
                          <a:pt x="24163" y="144858"/>
                          <a:pt x="23210" y="145525"/>
                        </a:cubicBezTo>
                        <a:cubicBezTo>
                          <a:pt x="22258" y="146191"/>
                          <a:pt x="21876" y="147430"/>
                          <a:pt x="22543" y="148477"/>
                        </a:cubicBezTo>
                        <a:cubicBezTo>
                          <a:pt x="23305" y="149716"/>
                          <a:pt x="24067" y="150954"/>
                          <a:pt x="25020" y="152097"/>
                        </a:cubicBezTo>
                        <a:cubicBezTo>
                          <a:pt x="26258" y="153526"/>
                          <a:pt x="26925" y="153335"/>
                          <a:pt x="27211" y="151525"/>
                        </a:cubicBezTo>
                        <a:lnTo>
                          <a:pt x="27211" y="151525"/>
                        </a:lnTo>
                        <a:close/>
                        <a:moveTo>
                          <a:pt x="36640" y="158955"/>
                        </a:moveTo>
                        <a:cubicBezTo>
                          <a:pt x="37307" y="158669"/>
                          <a:pt x="37021" y="156669"/>
                          <a:pt x="36164" y="154383"/>
                        </a:cubicBezTo>
                        <a:cubicBezTo>
                          <a:pt x="35211" y="152097"/>
                          <a:pt x="33973" y="150382"/>
                          <a:pt x="33306" y="150668"/>
                        </a:cubicBezTo>
                        <a:cubicBezTo>
                          <a:pt x="32640" y="150954"/>
                          <a:pt x="32926" y="152954"/>
                          <a:pt x="33782" y="155240"/>
                        </a:cubicBezTo>
                        <a:cubicBezTo>
                          <a:pt x="34735" y="157526"/>
                          <a:pt x="35974" y="159241"/>
                          <a:pt x="36640" y="158955"/>
                        </a:cubicBezTo>
                        <a:lnTo>
                          <a:pt x="36640" y="158955"/>
                        </a:lnTo>
                        <a:close/>
                        <a:moveTo>
                          <a:pt x="49499" y="155050"/>
                        </a:moveTo>
                        <a:cubicBezTo>
                          <a:pt x="49690" y="155526"/>
                          <a:pt x="50166" y="155907"/>
                          <a:pt x="50833" y="156002"/>
                        </a:cubicBezTo>
                        <a:cubicBezTo>
                          <a:pt x="51690" y="156097"/>
                          <a:pt x="52166" y="155716"/>
                          <a:pt x="52261" y="154764"/>
                        </a:cubicBezTo>
                        <a:cubicBezTo>
                          <a:pt x="52356" y="153335"/>
                          <a:pt x="51976" y="152097"/>
                          <a:pt x="51023" y="151240"/>
                        </a:cubicBezTo>
                        <a:cubicBezTo>
                          <a:pt x="50356" y="150573"/>
                          <a:pt x="49308" y="150954"/>
                          <a:pt x="49023" y="151716"/>
                        </a:cubicBezTo>
                        <a:cubicBezTo>
                          <a:pt x="48832" y="152573"/>
                          <a:pt x="49023" y="153621"/>
                          <a:pt x="49499" y="155050"/>
                        </a:cubicBezTo>
                        <a:lnTo>
                          <a:pt x="49499" y="155050"/>
                        </a:lnTo>
                        <a:close/>
                        <a:moveTo>
                          <a:pt x="15971" y="154383"/>
                        </a:moveTo>
                        <a:lnTo>
                          <a:pt x="14066" y="152954"/>
                        </a:lnTo>
                        <a:cubicBezTo>
                          <a:pt x="14066" y="152954"/>
                          <a:pt x="13495" y="152764"/>
                          <a:pt x="13113" y="152954"/>
                        </a:cubicBezTo>
                        <a:cubicBezTo>
                          <a:pt x="12828" y="153145"/>
                          <a:pt x="12542" y="153430"/>
                          <a:pt x="12447" y="153716"/>
                        </a:cubicBezTo>
                        <a:cubicBezTo>
                          <a:pt x="12161" y="154573"/>
                          <a:pt x="12351" y="155240"/>
                          <a:pt x="13113" y="155716"/>
                        </a:cubicBezTo>
                        <a:cubicBezTo>
                          <a:pt x="15876" y="157526"/>
                          <a:pt x="19019" y="158193"/>
                          <a:pt x="22543" y="157812"/>
                        </a:cubicBezTo>
                        <a:cubicBezTo>
                          <a:pt x="24448" y="157621"/>
                          <a:pt x="24448" y="157145"/>
                          <a:pt x="22734" y="156478"/>
                        </a:cubicBezTo>
                        <a:cubicBezTo>
                          <a:pt x="21495" y="156002"/>
                          <a:pt x="20162" y="155621"/>
                          <a:pt x="18829" y="155431"/>
                        </a:cubicBezTo>
                        <a:cubicBezTo>
                          <a:pt x="17781" y="155335"/>
                          <a:pt x="16828" y="154954"/>
                          <a:pt x="16066" y="154288"/>
                        </a:cubicBezTo>
                        <a:lnTo>
                          <a:pt x="16066" y="154288"/>
                        </a:lnTo>
                        <a:close/>
                        <a:moveTo>
                          <a:pt x="12066" y="161241"/>
                        </a:moveTo>
                        <a:cubicBezTo>
                          <a:pt x="9685" y="159336"/>
                          <a:pt x="7970" y="158288"/>
                          <a:pt x="6732" y="158098"/>
                        </a:cubicBezTo>
                        <a:cubicBezTo>
                          <a:pt x="1112" y="157431"/>
                          <a:pt x="731" y="158479"/>
                          <a:pt x="5494" y="161336"/>
                        </a:cubicBezTo>
                        <a:cubicBezTo>
                          <a:pt x="7208" y="162384"/>
                          <a:pt x="9875" y="162955"/>
                          <a:pt x="13399" y="163146"/>
                        </a:cubicBezTo>
                        <a:cubicBezTo>
                          <a:pt x="14352" y="163146"/>
                          <a:pt x="14542" y="162860"/>
                          <a:pt x="13876" y="162193"/>
                        </a:cubicBezTo>
                        <a:cubicBezTo>
                          <a:pt x="13399" y="161622"/>
                          <a:pt x="12733" y="161336"/>
                          <a:pt x="11970" y="161241"/>
                        </a:cubicBezTo>
                        <a:lnTo>
                          <a:pt x="11970" y="161241"/>
                        </a:lnTo>
                        <a:close/>
                        <a:moveTo>
                          <a:pt x="44260" y="166956"/>
                        </a:moveTo>
                        <a:cubicBezTo>
                          <a:pt x="44927" y="167527"/>
                          <a:pt x="46546" y="166956"/>
                          <a:pt x="47689" y="165718"/>
                        </a:cubicBezTo>
                        <a:cubicBezTo>
                          <a:pt x="48832" y="164384"/>
                          <a:pt x="49214" y="162860"/>
                          <a:pt x="48547" y="162289"/>
                        </a:cubicBezTo>
                        <a:cubicBezTo>
                          <a:pt x="47785" y="161717"/>
                          <a:pt x="46261" y="162289"/>
                          <a:pt x="45117" y="163527"/>
                        </a:cubicBezTo>
                        <a:cubicBezTo>
                          <a:pt x="43880" y="164860"/>
                          <a:pt x="43594" y="166384"/>
                          <a:pt x="44260" y="166956"/>
                        </a:cubicBezTo>
                        <a:lnTo>
                          <a:pt x="44260" y="166956"/>
                        </a:lnTo>
                        <a:close/>
                        <a:moveTo>
                          <a:pt x="222187" y="163432"/>
                        </a:moveTo>
                        <a:cubicBezTo>
                          <a:pt x="221806" y="162479"/>
                          <a:pt x="220092" y="162098"/>
                          <a:pt x="218377" y="162765"/>
                        </a:cubicBezTo>
                        <a:cubicBezTo>
                          <a:pt x="216567" y="163336"/>
                          <a:pt x="215520" y="164670"/>
                          <a:pt x="215901" y="165622"/>
                        </a:cubicBezTo>
                        <a:cubicBezTo>
                          <a:pt x="216282" y="166575"/>
                          <a:pt x="217996" y="166956"/>
                          <a:pt x="219711" y="166289"/>
                        </a:cubicBezTo>
                        <a:cubicBezTo>
                          <a:pt x="221425" y="165718"/>
                          <a:pt x="222568" y="164384"/>
                          <a:pt x="222283" y="163432"/>
                        </a:cubicBezTo>
                        <a:lnTo>
                          <a:pt x="222283" y="163432"/>
                        </a:lnTo>
                        <a:close/>
                        <a:moveTo>
                          <a:pt x="26067" y="163813"/>
                        </a:moveTo>
                        <a:cubicBezTo>
                          <a:pt x="25210" y="162860"/>
                          <a:pt x="23591" y="163813"/>
                          <a:pt x="24067" y="164956"/>
                        </a:cubicBezTo>
                        <a:cubicBezTo>
                          <a:pt x="24734" y="166861"/>
                          <a:pt x="26353" y="168099"/>
                          <a:pt x="28925" y="168766"/>
                        </a:cubicBezTo>
                        <a:cubicBezTo>
                          <a:pt x="30640" y="169242"/>
                          <a:pt x="30925" y="168766"/>
                          <a:pt x="29687" y="167527"/>
                        </a:cubicBezTo>
                        <a:lnTo>
                          <a:pt x="26163" y="163813"/>
                        </a:lnTo>
                        <a:lnTo>
                          <a:pt x="26163" y="163813"/>
                        </a:lnTo>
                        <a:close/>
                        <a:moveTo>
                          <a:pt x="134367" y="167337"/>
                        </a:moveTo>
                        <a:cubicBezTo>
                          <a:pt x="136272" y="168575"/>
                          <a:pt x="137891" y="168766"/>
                          <a:pt x="139415" y="168004"/>
                        </a:cubicBezTo>
                        <a:cubicBezTo>
                          <a:pt x="140082" y="167718"/>
                          <a:pt x="140177" y="166765"/>
                          <a:pt x="139510" y="166384"/>
                        </a:cubicBezTo>
                        <a:cubicBezTo>
                          <a:pt x="137986" y="165337"/>
                          <a:pt x="136272" y="165051"/>
                          <a:pt x="134557" y="165527"/>
                        </a:cubicBezTo>
                        <a:cubicBezTo>
                          <a:pt x="133700" y="165718"/>
                          <a:pt x="133605" y="166861"/>
                          <a:pt x="134272" y="167242"/>
                        </a:cubicBezTo>
                        <a:lnTo>
                          <a:pt x="134272" y="167242"/>
                        </a:lnTo>
                        <a:close/>
                        <a:moveTo>
                          <a:pt x="22353" y="178195"/>
                        </a:moveTo>
                        <a:cubicBezTo>
                          <a:pt x="22067" y="178672"/>
                          <a:pt x="21972" y="179243"/>
                          <a:pt x="22162" y="179815"/>
                        </a:cubicBezTo>
                        <a:cubicBezTo>
                          <a:pt x="22638" y="181434"/>
                          <a:pt x="23115" y="181434"/>
                          <a:pt x="23877" y="179910"/>
                        </a:cubicBezTo>
                        <a:cubicBezTo>
                          <a:pt x="24448" y="178576"/>
                          <a:pt x="25306" y="177433"/>
                          <a:pt x="26449" y="176386"/>
                        </a:cubicBezTo>
                        <a:cubicBezTo>
                          <a:pt x="27306" y="175624"/>
                          <a:pt x="27306" y="174862"/>
                          <a:pt x="26449" y="174100"/>
                        </a:cubicBezTo>
                        <a:cubicBezTo>
                          <a:pt x="25115" y="172766"/>
                          <a:pt x="23305" y="172099"/>
                          <a:pt x="21115" y="171909"/>
                        </a:cubicBezTo>
                        <a:cubicBezTo>
                          <a:pt x="19590" y="171909"/>
                          <a:pt x="19210" y="172385"/>
                          <a:pt x="19972" y="173623"/>
                        </a:cubicBezTo>
                        <a:cubicBezTo>
                          <a:pt x="20543" y="174481"/>
                          <a:pt x="21210" y="175338"/>
                          <a:pt x="21972" y="176005"/>
                        </a:cubicBezTo>
                        <a:cubicBezTo>
                          <a:pt x="22734" y="176671"/>
                          <a:pt x="22829" y="177338"/>
                          <a:pt x="22353" y="178195"/>
                        </a:cubicBezTo>
                        <a:lnTo>
                          <a:pt x="22353" y="178195"/>
                        </a:lnTo>
                        <a:close/>
                        <a:moveTo>
                          <a:pt x="107601" y="172671"/>
                        </a:moveTo>
                        <a:cubicBezTo>
                          <a:pt x="104363" y="173719"/>
                          <a:pt x="103220" y="174957"/>
                          <a:pt x="104077" y="176671"/>
                        </a:cubicBezTo>
                        <a:cubicBezTo>
                          <a:pt x="104458" y="177338"/>
                          <a:pt x="105220" y="177624"/>
                          <a:pt x="105982" y="177433"/>
                        </a:cubicBezTo>
                        <a:cubicBezTo>
                          <a:pt x="108649" y="176481"/>
                          <a:pt x="109602" y="175147"/>
                          <a:pt x="109030" y="173433"/>
                        </a:cubicBezTo>
                        <a:cubicBezTo>
                          <a:pt x="108840" y="172861"/>
                          <a:pt x="108173" y="172480"/>
                          <a:pt x="107601" y="172671"/>
                        </a:cubicBezTo>
                        <a:lnTo>
                          <a:pt x="107601" y="172671"/>
                        </a:lnTo>
                        <a:close/>
                        <a:moveTo>
                          <a:pt x="121223" y="189149"/>
                        </a:moveTo>
                        <a:cubicBezTo>
                          <a:pt x="121603" y="188578"/>
                          <a:pt x="119698" y="186958"/>
                          <a:pt x="117031" y="185530"/>
                        </a:cubicBezTo>
                        <a:cubicBezTo>
                          <a:pt x="114364" y="184101"/>
                          <a:pt x="111888" y="183529"/>
                          <a:pt x="111602" y="184101"/>
                        </a:cubicBezTo>
                        <a:cubicBezTo>
                          <a:pt x="111221" y="184672"/>
                          <a:pt x="113126" y="186292"/>
                          <a:pt x="115793" y="187720"/>
                        </a:cubicBezTo>
                        <a:cubicBezTo>
                          <a:pt x="118460" y="189149"/>
                          <a:pt x="120936" y="189721"/>
                          <a:pt x="121223" y="189149"/>
                        </a:cubicBezTo>
                        <a:lnTo>
                          <a:pt x="121223" y="189149"/>
                        </a:lnTo>
                        <a:close/>
                        <a:moveTo>
                          <a:pt x="15399" y="188006"/>
                        </a:moveTo>
                        <a:cubicBezTo>
                          <a:pt x="15399" y="186577"/>
                          <a:pt x="14256" y="185434"/>
                          <a:pt x="12733" y="185434"/>
                        </a:cubicBezTo>
                        <a:cubicBezTo>
                          <a:pt x="11208" y="185434"/>
                          <a:pt x="10065" y="186577"/>
                          <a:pt x="10065" y="188006"/>
                        </a:cubicBezTo>
                        <a:cubicBezTo>
                          <a:pt x="10065" y="189435"/>
                          <a:pt x="11208" y="190578"/>
                          <a:pt x="12733" y="190578"/>
                        </a:cubicBezTo>
                        <a:cubicBezTo>
                          <a:pt x="14256" y="190578"/>
                          <a:pt x="15399" y="189435"/>
                          <a:pt x="15399" y="188006"/>
                        </a:cubicBezTo>
                        <a:lnTo>
                          <a:pt x="15399" y="188006"/>
                        </a:lnTo>
                        <a:close/>
                        <a:moveTo>
                          <a:pt x="24067" y="189721"/>
                        </a:moveTo>
                        <a:cubicBezTo>
                          <a:pt x="24734" y="189149"/>
                          <a:pt x="24734" y="188578"/>
                          <a:pt x="24067" y="188006"/>
                        </a:cubicBezTo>
                        <a:cubicBezTo>
                          <a:pt x="22638" y="187054"/>
                          <a:pt x="21210" y="187530"/>
                          <a:pt x="19781" y="189530"/>
                        </a:cubicBezTo>
                        <a:cubicBezTo>
                          <a:pt x="19210" y="190292"/>
                          <a:pt x="19781" y="191340"/>
                          <a:pt x="20733" y="191340"/>
                        </a:cubicBezTo>
                        <a:cubicBezTo>
                          <a:pt x="21591" y="191340"/>
                          <a:pt x="22734" y="190864"/>
                          <a:pt x="24163" y="18972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0" name="Freeform: Shape 16549">
                    <a:extLst>
                      <a:ext uri="{FF2B5EF4-FFF2-40B4-BE49-F238E27FC236}">
                        <a16:creationId xmlns:a16="http://schemas.microsoft.com/office/drawing/2014/main" id="{CC71A5F0-ADFA-1C81-0FF5-929AFC705746}"/>
                      </a:ext>
                    </a:extLst>
                  </p:cNvPr>
                  <p:cNvSpPr/>
                  <p:nvPr/>
                </p:nvSpPr>
                <p:spPr>
                  <a:xfrm>
                    <a:off x="6034563" y="3078003"/>
                    <a:ext cx="306950" cy="472630"/>
                  </a:xfrm>
                  <a:custGeom>
                    <a:avLst/>
                    <a:gdLst>
                      <a:gd name="connsiteX0" fmla="*/ 117729 w 306950"/>
                      <a:gd name="connsiteY0" fmla="*/ 190 h 472630"/>
                      <a:gd name="connsiteX1" fmla="*/ 155257 w 306950"/>
                      <a:gd name="connsiteY1" fmla="*/ 201930 h 472630"/>
                      <a:gd name="connsiteX2" fmla="*/ 190786 w 306950"/>
                      <a:gd name="connsiteY2" fmla="*/ 335566 h 472630"/>
                      <a:gd name="connsiteX3" fmla="*/ 207550 w 306950"/>
                      <a:gd name="connsiteY3" fmla="*/ 387382 h 472630"/>
                      <a:gd name="connsiteX4" fmla="*/ 271749 w 306950"/>
                      <a:gd name="connsiteY4" fmla="*/ 430911 h 472630"/>
                      <a:gd name="connsiteX5" fmla="*/ 287274 w 306950"/>
                      <a:gd name="connsiteY5" fmla="*/ 431864 h 472630"/>
                      <a:gd name="connsiteX6" fmla="*/ 305371 w 306950"/>
                      <a:gd name="connsiteY6" fmla="*/ 439293 h 472630"/>
                      <a:gd name="connsiteX7" fmla="*/ 283179 w 306950"/>
                      <a:gd name="connsiteY7" fmla="*/ 459486 h 472630"/>
                      <a:gd name="connsiteX8" fmla="*/ 176975 w 306950"/>
                      <a:gd name="connsiteY8" fmla="*/ 472631 h 472630"/>
                      <a:gd name="connsiteX9" fmla="*/ 172117 w 306950"/>
                      <a:gd name="connsiteY9" fmla="*/ 469487 h 472630"/>
                      <a:gd name="connsiteX10" fmla="*/ 160973 w 306950"/>
                      <a:gd name="connsiteY10" fmla="*/ 439960 h 472630"/>
                      <a:gd name="connsiteX11" fmla="*/ 105537 w 306950"/>
                      <a:gd name="connsiteY11" fmla="*/ 311848 h 472630"/>
                      <a:gd name="connsiteX12" fmla="*/ 63913 w 306950"/>
                      <a:gd name="connsiteY12" fmla="*/ 237077 h 472630"/>
                      <a:gd name="connsiteX13" fmla="*/ 21813 w 306950"/>
                      <a:gd name="connsiteY13" fmla="*/ 120015 h 472630"/>
                      <a:gd name="connsiteX14" fmla="*/ 0 w 306950"/>
                      <a:gd name="connsiteY14" fmla="*/ 12097 h 472630"/>
                      <a:gd name="connsiteX15" fmla="*/ 5144 w 306950"/>
                      <a:gd name="connsiteY15" fmla="*/ 9811 h 472630"/>
                      <a:gd name="connsiteX16" fmla="*/ 98298 w 306950"/>
                      <a:gd name="connsiteY16" fmla="*/ 1905 h 472630"/>
                      <a:gd name="connsiteX17" fmla="*/ 117539 w 306950"/>
                      <a:gd name="connsiteY17" fmla="*/ 0 h 472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06950" h="472630">
                        <a:moveTo>
                          <a:pt x="117729" y="190"/>
                        </a:moveTo>
                        <a:cubicBezTo>
                          <a:pt x="126111" y="68485"/>
                          <a:pt x="138684" y="135731"/>
                          <a:pt x="155257" y="201930"/>
                        </a:cubicBezTo>
                        <a:cubicBezTo>
                          <a:pt x="166497" y="246602"/>
                          <a:pt x="178308" y="291179"/>
                          <a:pt x="190786" y="335566"/>
                        </a:cubicBezTo>
                        <a:cubicBezTo>
                          <a:pt x="196501" y="355949"/>
                          <a:pt x="202121" y="373285"/>
                          <a:pt x="207550" y="387382"/>
                        </a:cubicBezTo>
                        <a:cubicBezTo>
                          <a:pt x="217265" y="412528"/>
                          <a:pt x="244888" y="427387"/>
                          <a:pt x="271749" y="430911"/>
                        </a:cubicBezTo>
                        <a:cubicBezTo>
                          <a:pt x="285179" y="432626"/>
                          <a:pt x="272605" y="432911"/>
                          <a:pt x="287274" y="431864"/>
                        </a:cubicBezTo>
                        <a:cubicBezTo>
                          <a:pt x="294418" y="431292"/>
                          <a:pt x="301752" y="433102"/>
                          <a:pt x="305371" y="439293"/>
                        </a:cubicBezTo>
                        <a:cubicBezTo>
                          <a:pt x="312420" y="451294"/>
                          <a:pt x="294227" y="456914"/>
                          <a:pt x="283179" y="459486"/>
                        </a:cubicBezTo>
                        <a:cubicBezTo>
                          <a:pt x="240316" y="469582"/>
                          <a:pt x="220789" y="471392"/>
                          <a:pt x="176975" y="472631"/>
                        </a:cubicBezTo>
                        <a:cubicBezTo>
                          <a:pt x="174879" y="472631"/>
                          <a:pt x="172879" y="471487"/>
                          <a:pt x="172117" y="469487"/>
                        </a:cubicBezTo>
                        <a:cubicBezTo>
                          <a:pt x="168116" y="459772"/>
                          <a:pt x="164116" y="450342"/>
                          <a:pt x="160973" y="439960"/>
                        </a:cubicBezTo>
                        <a:cubicBezTo>
                          <a:pt x="147542" y="395478"/>
                          <a:pt x="129064" y="352806"/>
                          <a:pt x="105537" y="311848"/>
                        </a:cubicBezTo>
                        <a:cubicBezTo>
                          <a:pt x="91345" y="287083"/>
                          <a:pt x="77438" y="262128"/>
                          <a:pt x="63913" y="237077"/>
                        </a:cubicBezTo>
                        <a:cubicBezTo>
                          <a:pt x="44005" y="200215"/>
                          <a:pt x="30004" y="161163"/>
                          <a:pt x="21813" y="120015"/>
                        </a:cubicBezTo>
                        <a:cubicBezTo>
                          <a:pt x="14669" y="84011"/>
                          <a:pt x="7430" y="48101"/>
                          <a:pt x="0" y="12097"/>
                        </a:cubicBezTo>
                        <a:cubicBezTo>
                          <a:pt x="858" y="10668"/>
                          <a:pt x="2572" y="9906"/>
                          <a:pt x="5144" y="9811"/>
                        </a:cubicBezTo>
                        <a:cubicBezTo>
                          <a:pt x="36290" y="8192"/>
                          <a:pt x="67342" y="5525"/>
                          <a:pt x="98298" y="1905"/>
                        </a:cubicBezTo>
                        <a:cubicBezTo>
                          <a:pt x="104966" y="1143"/>
                          <a:pt x="111443" y="476"/>
                          <a:pt x="117539" y="0"/>
                        </a:cubicBezTo>
                        <a:close/>
                      </a:path>
                    </a:pathLst>
                  </a:custGeom>
                  <a:solidFill>
                    <a:srgbClr val="193F6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1" name="Freeform: Shape 16550">
                    <a:extLst>
                      <a:ext uri="{FF2B5EF4-FFF2-40B4-BE49-F238E27FC236}">
                        <a16:creationId xmlns:a16="http://schemas.microsoft.com/office/drawing/2014/main" id="{C3EC8230-647E-523B-0DBB-15D14CF2E4A2}"/>
                      </a:ext>
                    </a:extLst>
                  </p:cNvPr>
                  <p:cNvSpPr/>
                  <p:nvPr/>
                </p:nvSpPr>
                <p:spPr>
                  <a:xfrm>
                    <a:off x="5785075" y="3247366"/>
                    <a:ext cx="4331" cy="4728"/>
                  </a:xfrm>
                  <a:custGeom>
                    <a:avLst/>
                    <a:gdLst>
                      <a:gd name="connsiteX0" fmla="*/ 695 w 4331"/>
                      <a:gd name="connsiteY0" fmla="*/ 659 h 4728"/>
                      <a:gd name="connsiteX1" fmla="*/ 3647 w 4331"/>
                      <a:gd name="connsiteY1" fmla="*/ 849 h 4728"/>
                      <a:gd name="connsiteX2" fmla="*/ 3933 w 4331"/>
                      <a:gd name="connsiteY2" fmla="*/ 3992 h 4728"/>
                      <a:gd name="connsiteX3" fmla="*/ 1552 w 4331"/>
                      <a:gd name="connsiteY3" fmla="*/ 4469 h 4728"/>
                      <a:gd name="connsiteX4" fmla="*/ 790 w 4331"/>
                      <a:gd name="connsiteY4" fmla="*/ 754 h 4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4728">
                        <a:moveTo>
                          <a:pt x="695" y="659"/>
                        </a:moveTo>
                        <a:cubicBezTo>
                          <a:pt x="1552" y="-294"/>
                          <a:pt x="2981" y="-199"/>
                          <a:pt x="3647" y="849"/>
                        </a:cubicBezTo>
                        <a:cubicBezTo>
                          <a:pt x="4505" y="1992"/>
                          <a:pt x="4505" y="3040"/>
                          <a:pt x="3933" y="3992"/>
                        </a:cubicBezTo>
                        <a:cubicBezTo>
                          <a:pt x="3362" y="4754"/>
                          <a:pt x="2314" y="4945"/>
                          <a:pt x="1552" y="4469"/>
                        </a:cubicBezTo>
                        <a:cubicBezTo>
                          <a:pt x="-258" y="3421"/>
                          <a:pt x="-448" y="2087"/>
                          <a:pt x="790" y="75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2" name="Freeform: Shape 16551">
                    <a:extLst>
                      <a:ext uri="{FF2B5EF4-FFF2-40B4-BE49-F238E27FC236}">
                        <a16:creationId xmlns:a16="http://schemas.microsoft.com/office/drawing/2014/main" id="{DCBDA034-C007-06AE-76B5-AC4506FFBAE5}"/>
                      </a:ext>
                    </a:extLst>
                  </p:cNvPr>
                  <p:cNvSpPr/>
                  <p:nvPr/>
                </p:nvSpPr>
                <p:spPr>
                  <a:xfrm>
                    <a:off x="5791585" y="3269028"/>
                    <a:ext cx="5324" cy="5999"/>
                  </a:xfrm>
                  <a:custGeom>
                    <a:avLst/>
                    <a:gdLst>
                      <a:gd name="connsiteX0" fmla="*/ 1996 w 5324"/>
                      <a:gd name="connsiteY0" fmla="*/ 5952 h 5999"/>
                      <a:gd name="connsiteX1" fmla="*/ 90 w 5324"/>
                      <a:gd name="connsiteY1" fmla="*/ 2428 h 5999"/>
                      <a:gd name="connsiteX2" fmla="*/ 3329 w 5324"/>
                      <a:gd name="connsiteY2" fmla="*/ 47 h 5999"/>
                      <a:gd name="connsiteX3" fmla="*/ 5234 w 5324"/>
                      <a:gd name="connsiteY3" fmla="*/ 3571 h 5999"/>
                      <a:gd name="connsiteX4" fmla="*/ 1996 w 5324"/>
                      <a:gd name="connsiteY4" fmla="*/ 5952 h 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24" h="5999">
                        <a:moveTo>
                          <a:pt x="1996" y="5952"/>
                        </a:moveTo>
                        <a:cubicBezTo>
                          <a:pt x="567" y="5667"/>
                          <a:pt x="-290" y="4047"/>
                          <a:pt x="90" y="2428"/>
                        </a:cubicBezTo>
                        <a:cubicBezTo>
                          <a:pt x="472" y="809"/>
                          <a:pt x="1900" y="-239"/>
                          <a:pt x="3329" y="47"/>
                        </a:cubicBezTo>
                        <a:cubicBezTo>
                          <a:pt x="4758" y="333"/>
                          <a:pt x="5615" y="1952"/>
                          <a:pt x="5234" y="3571"/>
                        </a:cubicBezTo>
                        <a:cubicBezTo>
                          <a:pt x="4853" y="5190"/>
                          <a:pt x="3425" y="6238"/>
                          <a:pt x="1996" y="595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3" name="Freeform: Shape 16552">
                    <a:extLst>
                      <a:ext uri="{FF2B5EF4-FFF2-40B4-BE49-F238E27FC236}">
                        <a16:creationId xmlns:a16="http://schemas.microsoft.com/office/drawing/2014/main" id="{08AF368F-457C-1CDA-F486-C82DFBAF4DBD}"/>
                      </a:ext>
                    </a:extLst>
                  </p:cNvPr>
                  <p:cNvSpPr/>
                  <p:nvPr/>
                </p:nvSpPr>
                <p:spPr>
                  <a:xfrm>
                    <a:off x="5802819" y="3278504"/>
                    <a:ext cx="4762" cy="4762"/>
                  </a:xfrm>
                  <a:custGeom>
                    <a:avLst/>
                    <a:gdLst>
                      <a:gd name="connsiteX0" fmla="*/ 4763 w 4762"/>
                      <a:gd name="connsiteY0" fmla="*/ 2381 h 4762"/>
                      <a:gd name="connsiteX1" fmla="*/ 2381 w 4762"/>
                      <a:gd name="connsiteY1" fmla="*/ 4763 h 4762"/>
                      <a:gd name="connsiteX2" fmla="*/ 0 w 4762"/>
                      <a:gd name="connsiteY2" fmla="*/ 2381 h 4762"/>
                      <a:gd name="connsiteX3" fmla="*/ 2381 w 4762"/>
                      <a:gd name="connsiteY3" fmla="*/ 0 h 4762"/>
                      <a:gd name="connsiteX4" fmla="*/ 4763 w 4762"/>
                      <a:gd name="connsiteY4" fmla="*/ 2381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62" h="4762">
                        <a:moveTo>
                          <a:pt x="4763" y="2381"/>
                        </a:moveTo>
                        <a:cubicBezTo>
                          <a:pt x="4763" y="3620"/>
                          <a:pt x="3715" y="4763"/>
                          <a:pt x="2381" y="4763"/>
                        </a:cubicBezTo>
                        <a:cubicBezTo>
                          <a:pt x="1048" y="4763"/>
                          <a:pt x="0" y="3715"/>
                          <a:pt x="0" y="2381"/>
                        </a:cubicBezTo>
                        <a:cubicBezTo>
                          <a:pt x="0" y="1048"/>
                          <a:pt x="1048" y="0"/>
                          <a:pt x="2381" y="0"/>
                        </a:cubicBezTo>
                        <a:cubicBezTo>
                          <a:pt x="3715" y="0"/>
                          <a:pt x="4763" y="1048"/>
                          <a:pt x="4763" y="2381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4" name="Freeform: Shape 16553">
                    <a:extLst>
                      <a:ext uri="{FF2B5EF4-FFF2-40B4-BE49-F238E27FC236}">
                        <a16:creationId xmlns:a16="http://schemas.microsoft.com/office/drawing/2014/main" id="{A5A9426B-2E07-6924-60A0-C1C5EAE054D1}"/>
                      </a:ext>
                    </a:extLst>
                  </p:cNvPr>
                  <p:cNvSpPr/>
                  <p:nvPr/>
                </p:nvSpPr>
                <p:spPr>
                  <a:xfrm>
                    <a:off x="5785329" y="3283553"/>
                    <a:ext cx="6351" cy="4191"/>
                  </a:xfrm>
                  <a:custGeom>
                    <a:avLst/>
                    <a:gdLst>
                      <a:gd name="connsiteX0" fmla="*/ 917 w 6351"/>
                      <a:gd name="connsiteY0" fmla="*/ 1524 h 4191"/>
                      <a:gd name="connsiteX1" fmla="*/ 60 w 6351"/>
                      <a:gd name="connsiteY1" fmla="*/ 762 h 4191"/>
                      <a:gd name="connsiteX2" fmla="*/ 631 w 6351"/>
                      <a:gd name="connsiteY2" fmla="*/ 0 h 4191"/>
                      <a:gd name="connsiteX3" fmla="*/ 5584 w 6351"/>
                      <a:gd name="connsiteY3" fmla="*/ 2477 h 4191"/>
                      <a:gd name="connsiteX4" fmla="*/ 4918 w 6351"/>
                      <a:gd name="connsiteY4" fmla="*/ 4191 h 4191"/>
                      <a:gd name="connsiteX5" fmla="*/ 917 w 6351"/>
                      <a:gd name="connsiteY5" fmla="*/ 1524 h 4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51" h="4191">
                        <a:moveTo>
                          <a:pt x="917" y="1524"/>
                        </a:moveTo>
                        <a:cubicBezTo>
                          <a:pt x="917" y="1524"/>
                          <a:pt x="250" y="1143"/>
                          <a:pt x="60" y="762"/>
                        </a:cubicBezTo>
                        <a:cubicBezTo>
                          <a:pt x="-131" y="381"/>
                          <a:pt x="155" y="0"/>
                          <a:pt x="631" y="0"/>
                        </a:cubicBezTo>
                        <a:cubicBezTo>
                          <a:pt x="2631" y="381"/>
                          <a:pt x="4346" y="1143"/>
                          <a:pt x="5584" y="2477"/>
                        </a:cubicBezTo>
                        <a:cubicBezTo>
                          <a:pt x="6822" y="3620"/>
                          <a:pt x="6537" y="4191"/>
                          <a:pt x="4918" y="4191"/>
                        </a:cubicBezTo>
                        <a:cubicBezTo>
                          <a:pt x="3012" y="4191"/>
                          <a:pt x="1774" y="3334"/>
                          <a:pt x="917" y="1524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5" name="Freeform: Shape 16554">
                    <a:extLst>
                      <a:ext uri="{FF2B5EF4-FFF2-40B4-BE49-F238E27FC236}">
                        <a16:creationId xmlns:a16="http://schemas.microsoft.com/office/drawing/2014/main" id="{00A9A247-C7AF-95FF-3615-E3BD5850E05D}"/>
                      </a:ext>
                    </a:extLst>
                  </p:cNvPr>
                  <p:cNvSpPr/>
                  <p:nvPr/>
                </p:nvSpPr>
                <p:spPr>
                  <a:xfrm>
                    <a:off x="5750908" y="3292098"/>
                    <a:ext cx="4036" cy="6019"/>
                  </a:xfrm>
                  <a:custGeom>
                    <a:avLst/>
                    <a:gdLst>
                      <a:gd name="connsiteX0" fmla="*/ 3714 w 4036"/>
                      <a:gd name="connsiteY0" fmla="*/ 599 h 6019"/>
                      <a:gd name="connsiteX1" fmla="*/ 1810 w 4036"/>
                      <a:gd name="connsiteY1" fmla="*/ 5838 h 6019"/>
                      <a:gd name="connsiteX2" fmla="*/ 0 w 4036"/>
                      <a:gd name="connsiteY2" fmla="*/ 4599 h 6019"/>
                      <a:gd name="connsiteX3" fmla="*/ 2477 w 4036"/>
                      <a:gd name="connsiteY3" fmla="*/ 218 h 6019"/>
                      <a:gd name="connsiteX4" fmla="*/ 3714 w 4036"/>
                      <a:gd name="connsiteY4" fmla="*/ 694 h 6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6" h="6019">
                        <a:moveTo>
                          <a:pt x="3714" y="599"/>
                        </a:moveTo>
                        <a:cubicBezTo>
                          <a:pt x="4476" y="3361"/>
                          <a:pt x="3905" y="5075"/>
                          <a:pt x="1810" y="5838"/>
                        </a:cubicBezTo>
                        <a:cubicBezTo>
                          <a:pt x="571" y="6314"/>
                          <a:pt x="0" y="5838"/>
                          <a:pt x="0" y="4599"/>
                        </a:cubicBezTo>
                        <a:cubicBezTo>
                          <a:pt x="95" y="2694"/>
                          <a:pt x="952" y="1170"/>
                          <a:pt x="2477" y="218"/>
                        </a:cubicBezTo>
                        <a:cubicBezTo>
                          <a:pt x="3048" y="-163"/>
                          <a:pt x="3524" y="-68"/>
                          <a:pt x="3714" y="694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6" name="Freeform: Shape 16555">
                    <a:extLst>
                      <a:ext uri="{FF2B5EF4-FFF2-40B4-BE49-F238E27FC236}">
                        <a16:creationId xmlns:a16="http://schemas.microsoft.com/office/drawing/2014/main" id="{BF674C75-3F9E-827A-6EFD-D671015D98FC}"/>
                      </a:ext>
                    </a:extLst>
                  </p:cNvPr>
                  <p:cNvSpPr/>
                  <p:nvPr/>
                </p:nvSpPr>
                <p:spPr>
                  <a:xfrm>
                    <a:off x="5732951" y="3318777"/>
                    <a:ext cx="3530" cy="6418"/>
                  </a:xfrm>
                  <a:custGeom>
                    <a:avLst/>
                    <a:gdLst>
                      <a:gd name="connsiteX0" fmla="*/ 1098 w 3530"/>
                      <a:gd name="connsiteY0" fmla="*/ 6400 h 6418"/>
                      <a:gd name="connsiteX1" fmla="*/ 146 w 3530"/>
                      <a:gd name="connsiteY1" fmla="*/ 2876 h 6418"/>
                      <a:gd name="connsiteX2" fmla="*/ 2432 w 3530"/>
                      <a:gd name="connsiteY2" fmla="*/ 18 h 6418"/>
                      <a:gd name="connsiteX3" fmla="*/ 3384 w 3530"/>
                      <a:gd name="connsiteY3" fmla="*/ 3542 h 6418"/>
                      <a:gd name="connsiteX4" fmla="*/ 1098 w 3530"/>
                      <a:gd name="connsiteY4" fmla="*/ 6400 h 6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0" h="6418">
                        <a:moveTo>
                          <a:pt x="1098" y="6400"/>
                        </a:moveTo>
                        <a:cubicBezTo>
                          <a:pt x="146" y="6209"/>
                          <a:pt x="-235" y="4685"/>
                          <a:pt x="146" y="2876"/>
                        </a:cubicBezTo>
                        <a:cubicBezTo>
                          <a:pt x="527" y="1161"/>
                          <a:pt x="1575" y="-172"/>
                          <a:pt x="2432" y="18"/>
                        </a:cubicBezTo>
                        <a:cubicBezTo>
                          <a:pt x="3384" y="209"/>
                          <a:pt x="3766" y="1733"/>
                          <a:pt x="3384" y="3542"/>
                        </a:cubicBezTo>
                        <a:cubicBezTo>
                          <a:pt x="3004" y="5257"/>
                          <a:pt x="1956" y="6590"/>
                          <a:pt x="1098" y="6400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7" name="Freeform: Shape 16556">
                    <a:extLst>
                      <a:ext uri="{FF2B5EF4-FFF2-40B4-BE49-F238E27FC236}">
                        <a16:creationId xmlns:a16="http://schemas.microsoft.com/office/drawing/2014/main" id="{67F620AC-EBFC-781E-995D-292DA2347EE0}"/>
                      </a:ext>
                    </a:extLst>
                  </p:cNvPr>
                  <p:cNvSpPr/>
                  <p:nvPr/>
                </p:nvSpPr>
                <p:spPr>
                  <a:xfrm>
                    <a:off x="5458872" y="3321272"/>
                    <a:ext cx="4572" cy="4381"/>
                  </a:xfrm>
                  <a:custGeom>
                    <a:avLst/>
                    <a:gdLst>
                      <a:gd name="connsiteX0" fmla="*/ 4572 w 4572"/>
                      <a:gd name="connsiteY0" fmla="*/ 2191 h 4381"/>
                      <a:gd name="connsiteX1" fmla="*/ 2286 w 4572"/>
                      <a:gd name="connsiteY1" fmla="*/ 4381 h 4381"/>
                      <a:gd name="connsiteX2" fmla="*/ 0 w 4572"/>
                      <a:gd name="connsiteY2" fmla="*/ 2191 h 4381"/>
                      <a:gd name="connsiteX3" fmla="*/ 2286 w 4572"/>
                      <a:gd name="connsiteY3" fmla="*/ 0 h 4381"/>
                      <a:gd name="connsiteX4" fmla="*/ 4572 w 4572"/>
                      <a:gd name="connsiteY4" fmla="*/ 2191 h 4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72" h="4381">
                        <a:moveTo>
                          <a:pt x="4572" y="2191"/>
                        </a:moveTo>
                        <a:cubicBezTo>
                          <a:pt x="4572" y="3334"/>
                          <a:pt x="3524" y="4381"/>
                          <a:pt x="2286" y="4381"/>
                        </a:cubicBezTo>
                        <a:cubicBezTo>
                          <a:pt x="1048" y="4381"/>
                          <a:pt x="0" y="3429"/>
                          <a:pt x="0" y="2191"/>
                        </a:cubicBezTo>
                        <a:cubicBezTo>
                          <a:pt x="0" y="952"/>
                          <a:pt x="1048" y="0"/>
                          <a:pt x="2286" y="0"/>
                        </a:cubicBezTo>
                        <a:cubicBezTo>
                          <a:pt x="3524" y="0"/>
                          <a:pt x="4572" y="952"/>
                          <a:pt x="4572" y="219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8" name="Freeform: Shape 16557">
                    <a:extLst>
                      <a:ext uri="{FF2B5EF4-FFF2-40B4-BE49-F238E27FC236}">
                        <a16:creationId xmlns:a16="http://schemas.microsoft.com/office/drawing/2014/main" id="{8A364DF0-342C-5B9C-28C6-84D59692CE6E}"/>
                      </a:ext>
                    </a:extLst>
                  </p:cNvPr>
                  <p:cNvSpPr/>
                  <p:nvPr/>
                </p:nvSpPr>
                <p:spPr>
                  <a:xfrm>
                    <a:off x="5482043" y="3326494"/>
                    <a:ext cx="6617" cy="5175"/>
                  </a:xfrm>
                  <a:custGeom>
                    <a:avLst/>
                    <a:gdLst>
                      <a:gd name="connsiteX0" fmla="*/ 6452 w 6617"/>
                      <a:gd name="connsiteY0" fmla="*/ 1350 h 5175"/>
                      <a:gd name="connsiteX1" fmla="*/ 4261 w 6617"/>
                      <a:gd name="connsiteY1" fmla="*/ 4874 h 5175"/>
                      <a:gd name="connsiteX2" fmla="*/ 165 w 6617"/>
                      <a:gd name="connsiteY2" fmla="*/ 3826 h 5175"/>
                      <a:gd name="connsiteX3" fmla="*/ 2356 w 6617"/>
                      <a:gd name="connsiteY3" fmla="*/ 302 h 5175"/>
                      <a:gd name="connsiteX4" fmla="*/ 6452 w 6617"/>
                      <a:gd name="connsiteY4" fmla="*/ 1350 h 5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7" h="5175">
                        <a:moveTo>
                          <a:pt x="6452" y="1350"/>
                        </a:moveTo>
                        <a:cubicBezTo>
                          <a:pt x="7024" y="2683"/>
                          <a:pt x="6071" y="4207"/>
                          <a:pt x="4261" y="4874"/>
                        </a:cubicBezTo>
                        <a:cubicBezTo>
                          <a:pt x="2547" y="5541"/>
                          <a:pt x="642" y="5064"/>
                          <a:pt x="165" y="3826"/>
                        </a:cubicBezTo>
                        <a:cubicBezTo>
                          <a:pt x="-406" y="2493"/>
                          <a:pt x="546" y="969"/>
                          <a:pt x="2356" y="302"/>
                        </a:cubicBezTo>
                        <a:cubicBezTo>
                          <a:pt x="4070" y="-365"/>
                          <a:pt x="5880" y="111"/>
                          <a:pt x="6452" y="1350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59" name="Freeform: Shape 16558">
                    <a:extLst>
                      <a:ext uri="{FF2B5EF4-FFF2-40B4-BE49-F238E27FC236}">
                        <a16:creationId xmlns:a16="http://schemas.microsoft.com/office/drawing/2014/main" id="{0A2B9EE7-D247-5927-C48F-F0C008E88FC9}"/>
                      </a:ext>
                    </a:extLst>
                  </p:cNvPr>
                  <p:cNvSpPr/>
                  <p:nvPr/>
                </p:nvSpPr>
                <p:spPr>
                  <a:xfrm>
                    <a:off x="5739854" y="3354415"/>
                    <a:ext cx="7889" cy="5324"/>
                  </a:xfrm>
                  <a:custGeom>
                    <a:avLst/>
                    <a:gdLst>
                      <a:gd name="connsiteX0" fmla="*/ 7340 w 7889"/>
                      <a:gd name="connsiteY0" fmla="*/ 3052 h 5324"/>
                      <a:gd name="connsiteX1" fmla="*/ 2863 w 7889"/>
                      <a:gd name="connsiteY1" fmla="*/ 5242 h 5324"/>
                      <a:gd name="connsiteX2" fmla="*/ 291 w 7889"/>
                      <a:gd name="connsiteY2" fmla="*/ 4004 h 5324"/>
                      <a:gd name="connsiteX3" fmla="*/ 672 w 7889"/>
                      <a:gd name="connsiteY3" fmla="*/ 1051 h 5324"/>
                      <a:gd name="connsiteX4" fmla="*/ 3815 w 7889"/>
                      <a:gd name="connsiteY4" fmla="*/ 289 h 5324"/>
                      <a:gd name="connsiteX5" fmla="*/ 7340 w 7889"/>
                      <a:gd name="connsiteY5" fmla="*/ 1909 h 5324"/>
                      <a:gd name="connsiteX6" fmla="*/ 7435 w 7889"/>
                      <a:gd name="connsiteY6" fmla="*/ 3052 h 5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889" h="5324">
                        <a:moveTo>
                          <a:pt x="7340" y="3052"/>
                        </a:moveTo>
                        <a:cubicBezTo>
                          <a:pt x="6006" y="4099"/>
                          <a:pt x="4482" y="4861"/>
                          <a:pt x="2863" y="5242"/>
                        </a:cubicBezTo>
                        <a:cubicBezTo>
                          <a:pt x="1720" y="5528"/>
                          <a:pt x="767" y="5052"/>
                          <a:pt x="291" y="4004"/>
                        </a:cubicBezTo>
                        <a:cubicBezTo>
                          <a:pt x="-185" y="2956"/>
                          <a:pt x="-90" y="2004"/>
                          <a:pt x="672" y="1051"/>
                        </a:cubicBezTo>
                        <a:cubicBezTo>
                          <a:pt x="1529" y="4"/>
                          <a:pt x="2482" y="-282"/>
                          <a:pt x="3815" y="289"/>
                        </a:cubicBezTo>
                        <a:lnTo>
                          <a:pt x="7340" y="1909"/>
                        </a:lnTo>
                        <a:cubicBezTo>
                          <a:pt x="8006" y="2194"/>
                          <a:pt x="8102" y="2671"/>
                          <a:pt x="7435" y="3052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0" name="Freeform: Shape 16559">
                    <a:extLst>
                      <a:ext uri="{FF2B5EF4-FFF2-40B4-BE49-F238E27FC236}">
                        <a16:creationId xmlns:a16="http://schemas.microsoft.com/office/drawing/2014/main" id="{1BEFFC40-07EC-0725-6B67-6BBC1028C9F2}"/>
                      </a:ext>
                    </a:extLst>
                  </p:cNvPr>
                  <p:cNvSpPr/>
                  <p:nvPr/>
                </p:nvSpPr>
                <p:spPr>
                  <a:xfrm>
                    <a:off x="5396428" y="3354876"/>
                    <a:ext cx="5003" cy="6801"/>
                  </a:xfrm>
                  <a:custGeom>
                    <a:avLst/>
                    <a:gdLst>
                      <a:gd name="connsiteX0" fmla="*/ 1960 w 5003"/>
                      <a:gd name="connsiteY0" fmla="*/ 6782 h 6801"/>
                      <a:gd name="connsiteX1" fmla="*/ 55 w 5003"/>
                      <a:gd name="connsiteY1" fmla="*/ 2972 h 6801"/>
                      <a:gd name="connsiteX2" fmla="*/ 3103 w 5003"/>
                      <a:gd name="connsiteY2" fmla="*/ 19 h 6801"/>
                      <a:gd name="connsiteX3" fmla="*/ 4913 w 5003"/>
                      <a:gd name="connsiteY3" fmla="*/ 3829 h 6801"/>
                      <a:gd name="connsiteX4" fmla="*/ 1865 w 5003"/>
                      <a:gd name="connsiteY4" fmla="*/ 6782 h 6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03" h="6801">
                        <a:moveTo>
                          <a:pt x="1960" y="6782"/>
                        </a:moveTo>
                        <a:cubicBezTo>
                          <a:pt x="626" y="6592"/>
                          <a:pt x="-231" y="4877"/>
                          <a:pt x="55" y="2972"/>
                        </a:cubicBezTo>
                        <a:cubicBezTo>
                          <a:pt x="436" y="1067"/>
                          <a:pt x="1769" y="-171"/>
                          <a:pt x="3103" y="19"/>
                        </a:cubicBezTo>
                        <a:cubicBezTo>
                          <a:pt x="4437" y="210"/>
                          <a:pt x="5294" y="1924"/>
                          <a:pt x="4913" y="3829"/>
                        </a:cubicBezTo>
                        <a:cubicBezTo>
                          <a:pt x="4532" y="5734"/>
                          <a:pt x="3198" y="6972"/>
                          <a:pt x="1865" y="6782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1" name="Freeform: Shape 16560">
                    <a:extLst>
                      <a:ext uri="{FF2B5EF4-FFF2-40B4-BE49-F238E27FC236}">
                        <a16:creationId xmlns:a16="http://schemas.microsoft.com/office/drawing/2014/main" id="{35938880-5834-2B0C-94E8-C7C9DA31C063}"/>
                      </a:ext>
                    </a:extLst>
                  </p:cNvPr>
                  <p:cNvSpPr/>
                  <p:nvPr/>
                </p:nvSpPr>
                <p:spPr>
                  <a:xfrm>
                    <a:off x="5729763" y="3358400"/>
                    <a:ext cx="6316" cy="5543"/>
                  </a:xfrm>
                  <a:custGeom>
                    <a:avLst/>
                    <a:gdLst>
                      <a:gd name="connsiteX0" fmla="*/ 1429 w 6316"/>
                      <a:gd name="connsiteY0" fmla="*/ 495 h 5543"/>
                      <a:gd name="connsiteX1" fmla="*/ 3620 w 6316"/>
                      <a:gd name="connsiteY1" fmla="*/ 305 h 5543"/>
                      <a:gd name="connsiteX2" fmla="*/ 6096 w 6316"/>
                      <a:gd name="connsiteY2" fmla="*/ 2972 h 5543"/>
                      <a:gd name="connsiteX3" fmla="*/ 5144 w 6316"/>
                      <a:gd name="connsiteY3" fmla="*/ 5258 h 5543"/>
                      <a:gd name="connsiteX4" fmla="*/ 1810 w 6316"/>
                      <a:gd name="connsiteY4" fmla="*/ 5258 h 5543"/>
                      <a:gd name="connsiteX5" fmla="*/ 0 w 6316"/>
                      <a:gd name="connsiteY5" fmla="*/ 3448 h 5543"/>
                      <a:gd name="connsiteX6" fmla="*/ 1429 w 6316"/>
                      <a:gd name="connsiteY6" fmla="*/ 495 h 5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16" h="5543">
                        <a:moveTo>
                          <a:pt x="1429" y="495"/>
                        </a:moveTo>
                        <a:cubicBezTo>
                          <a:pt x="2096" y="-76"/>
                          <a:pt x="2857" y="-171"/>
                          <a:pt x="3620" y="305"/>
                        </a:cubicBezTo>
                        <a:cubicBezTo>
                          <a:pt x="4763" y="972"/>
                          <a:pt x="5525" y="1924"/>
                          <a:pt x="6096" y="2972"/>
                        </a:cubicBezTo>
                        <a:cubicBezTo>
                          <a:pt x="6572" y="4020"/>
                          <a:pt x="6287" y="4782"/>
                          <a:pt x="5144" y="5258"/>
                        </a:cubicBezTo>
                        <a:cubicBezTo>
                          <a:pt x="4000" y="5639"/>
                          <a:pt x="2953" y="5639"/>
                          <a:pt x="1810" y="5258"/>
                        </a:cubicBezTo>
                        <a:cubicBezTo>
                          <a:pt x="667" y="4877"/>
                          <a:pt x="0" y="4305"/>
                          <a:pt x="0" y="3448"/>
                        </a:cubicBezTo>
                        <a:cubicBezTo>
                          <a:pt x="0" y="2400"/>
                          <a:pt x="476" y="1353"/>
                          <a:pt x="1429" y="495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2" name="Freeform: Shape 16561">
                    <a:extLst>
                      <a:ext uri="{FF2B5EF4-FFF2-40B4-BE49-F238E27FC236}">
                        <a16:creationId xmlns:a16="http://schemas.microsoft.com/office/drawing/2014/main" id="{2A971D47-9460-7AE5-9ACF-0193E52C0BD2}"/>
                      </a:ext>
                    </a:extLst>
                  </p:cNvPr>
                  <p:cNvSpPr/>
                  <p:nvPr/>
                </p:nvSpPr>
                <p:spPr>
                  <a:xfrm>
                    <a:off x="5383391" y="3374705"/>
                    <a:ext cx="4942" cy="7214"/>
                  </a:xfrm>
                  <a:custGeom>
                    <a:avLst/>
                    <a:gdLst>
                      <a:gd name="connsiteX0" fmla="*/ 1185 w 4942"/>
                      <a:gd name="connsiteY0" fmla="*/ 7050 h 7214"/>
                      <a:gd name="connsiteX1" fmla="*/ 328 w 4942"/>
                      <a:gd name="connsiteY1" fmla="*/ 2859 h 7214"/>
                      <a:gd name="connsiteX2" fmla="*/ 3757 w 4942"/>
                      <a:gd name="connsiteY2" fmla="*/ 97 h 7214"/>
                      <a:gd name="connsiteX3" fmla="*/ 4614 w 4942"/>
                      <a:gd name="connsiteY3" fmla="*/ 4383 h 7214"/>
                      <a:gd name="connsiteX4" fmla="*/ 1185 w 4942"/>
                      <a:gd name="connsiteY4" fmla="*/ 7146 h 7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2" h="7214">
                        <a:moveTo>
                          <a:pt x="1185" y="7050"/>
                        </a:moveTo>
                        <a:cubicBezTo>
                          <a:pt x="42" y="6669"/>
                          <a:pt x="-338" y="4764"/>
                          <a:pt x="328" y="2859"/>
                        </a:cubicBezTo>
                        <a:cubicBezTo>
                          <a:pt x="1090" y="954"/>
                          <a:pt x="2614" y="-379"/>
                          <a:pt x="3757" y="97"/>
                        </a:cubicBezTo>
                        <a:cubicBezTo>
                          <a:pt x="4900" y="478"/>
                          <a:pt x="5281" y="2383"/>
                          <a:pt x="4614" y="4383"/>
                        </a:cubicBezTo>
                        <a:cubicBezTo>
                          <a:pt x="3853" y="6288"/>
                          <a:pt x="2328" y="7527"/>
                          <a:pt x="1185" y="7146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3" name="Freeform: Shape 16562">
                    <a:extLst>
                      <a:ext uri="{FF2B5EF4-FFF2-40B4-BE49-F238E27FC236}">
                        <a16:creationId xmlns:a16="http://schemas.microsoft.com/office/drawing/2014/main" id="{88134813-672F-8287-7563-F98099AE966C}"/>
                      </a:ext>
                    </a:extLst>
                  </p:cNvPr>
                  <p:cNvSpPr/>
                  <p:nvPr/>
                </p:nvSpPr>
                <p:spPr>
                  <a:xfrm>
                    <a:off x="5728808" y="3377548"/>
                    <a:ext cx="6473" cy="4343"/>
                  </a:xfrm>
                  <a:custGeom>
                    <a:avLst/>
                    <a:gdLst>
                      <a:gd name="connsiteX0" fmla="*/ 5241 w 6473"/>
                      <a:gd name="connsiteY0" fmla="*/ 4302 h 4343"/>
                      <a:gd name="connsiteX1" fmla="*/ 98 w 6473"/>
                      <a:gd name="connsiteY1" fmla="*/ 2874 h 4343"/>
                      <a:gd name="connsiteX2" fmla="*/ 2669 w 6473"/>
                      <a:gd name="connsiteY2" fmla="*/ 16 h 4343"/>
                      <a:gd name="connsiteX3" fmla="*/ 6289 w 6473"/>
                      <a:gd name="connsiteY3" fmla="*/ 2302 h 4343"/>
                      <a:gd name="connsiteX4" fmla="*/ 5241 w 6473"/>
                      <a:gd name="connsiteY4" fmla="*/ 4302 h 4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3" h="4343">
                        <a:moveTo>
                          <a:pt x="5241" y="4302"/>
                        </a:moveTo>
                        <a:cubicBezTo>
                          <a:pt x="2098" y="4493"/>
                          <a:pt x="478" y="4017"/>
                          <a:pt x="98" y="2874"/>
                        </a:cubicBezTo>
                        <a:cubicBezTo>
                          <a:pt x="-379" y="1350"/>
                          <a:pt x="955" y="-174"/>
                          <a:pt x="2669" y="16"/>
                        </a:cubicBezTo>
                        <a:cubicBezTo>
                          <a:pt x="4289" y="207"/>
                          <a:pt x="5527" y="969"/>
                          <a:pt x="6289" y="2302"/>
                        </a:cubicBezTo>
                        <a:cubicBezTo>
                          <a:pt x="6765" y="3159"/>
                          <a:pt x="6289" y="4302"/>
                          <a:pt x="5241" y="4302"/>
                        </a:cubicBezTo>
                        <a:close/>
                      </a:path>
                    </a:pathLst>
                  </a:custGeom>
                  <a:solidFill>
                    <a:srgbClr val="3079A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4" name="Freeform: Shape 16563">
                    <a:extLst>
                      <a:ext uri="{FF2B5EF4-FFF2-40B4-BE49-F238E27FC236}">
                        <a16:creationId xmlns:a16="http://schemas.microsoft.com/office/drawing/2014/main" id="{E0B5480A-0306-98EF-BF28-2B375C71DE45}"/>
                      </a:ext>
                    </a:extLst>
                  </p:cNvPr>
                  <p:cNvSpPr/>
                  <p:nvPr/>
                </p:nvSpPr>
                <p:spPr>
                  <a:xfrm>
                    <a:off x="5411505" y="3390363"/>
                    <a:ext cx="4708" cy="3787"/>
                  </a:xfrm>
                  <a:custGeom>
                    <a:avLst/>
                    <a:gdLst>
                      <a:gd name="connsiteX0" fmla="*/ 885 w 4708"/>
                      <a:gd name="connsiteY0" fmla="*/ 346 h 3787"/>
                      <a:gd name="connsiteX1" fmla="*/ 3837 w 4708"/>
                      <a:gd name="connsiteY1" fmla="*/ 441 h 3787"/>
                      <a:gd name="connsiteX2" fmla="*/ 4314 w 4708"/>
                      <a:gd name="connsiteY2" fmla="*/ 2823 h 3787"/>
                      <a:gd name="connsiteX3" fmla="*/ 1456 w 4708"/>
                      <a:gd name="connsiteY3" fmla="*/ 3680 h 3787"/>
                      <a:gd name="connsiteX4" fmla="*/ 885 w 4708"/>
                      <a:gd name="connsiteY4" fmla="*/ 251 h 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08" h="3787">
                        <a:moveTo>
                          <a:pt x="885" y="346"/>
                        </a:moveTo>
                        <a:cubicBezTo>
                          <a:pt x="1742" y="-130"/>
                          <a:pt x="2694" y="-130"/>
                          <a:pt x="3837" y="441"/>
                        </a:cubicBezTo>
                        <a:cubicBezTo>
                          <a:pt x="4790" y="822"/>
                          <a:pt x="4980" y="2061"/>
                          <a:pt x="4314" y="2823"/>
                        </a:cubicBezTo>
                        <a:cubicBezTo>
                          <a:pt x="3552" y="3680"/>
                          <a:pt x="2599" y="3966"/>
                          <a:pt x="1456" y="3680"/>
                        </a:cubicBezTo>
                        <a:cubicBezTo>
                          <a:pt x="-163" y="3299"/>
                          <a:pt x="-544" y="1203"/>
                          <a:pt x="885" y="251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5" name="Freeform: Shape 16564">
                    <a:extLst>
                      <a:ext uri="{FF2B5EF4-FFF2-40B4-BE49-F238E27FC236}">
                        <a16:creationId xmlns:a16="http://schemas.microsoft.com/office/drawing/2014/main" id="{735CA2D4-8470-4C9B-2A61-E2D1AD964E53}"/>
                      </a:ext>
                    </a:extLst>
                  </p:cNvPr>
                  <p:cNvSpPr/>
                  <p:nvPr/>
                </p:nvSpPr>
                <p:spPr>
                  <a:xfrm>
                    <a:off x="5727727" y="3400148"/>
                    <a:ext cx="9450" cy="10459"/>
                  </a:xfrm>
                  <a:custGeom>
                    <a:avLst/>
                    <a:gdLst>
                      <a:gd name="connsiteX0" fmla="*/ 9084 w 9450"/>
                      <a:gd name="connsiteY0" fmla="*/ 10278 h 10459"/>
                      <a:gd name="connsiteX1" fmla="*/ 3083 w 9450"/>
                      <a:gd name="connsiteY1" fmla="*/ 6563 h 10459"/>
                      <a:gd name="connsiteX2" fmla="*/ 321 w 9450"/>
                      <a:gd name="connsiteY2" fmla="*/ 181 h 10459"/>
                      <a:gd name="connsiteX3" fmla="*/ 6322 w 9450"/>
                      <a:gd name="connsiteY3" fmla="*/ 3896 h 10459"/>
                      <a:gd name="connsiteX4" fmla="*/ 9179 w 9450"/>
                      <a:gd name="connsiteY4" fmla="*/ 10278 h 10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50" h="10459">
                        <a:moveTo>
                          <a:pt x="9084" y="10278"/>
                        </a:moveTo>
                        <a:cubicBezTo>
                          <a:pt x="8227" y="11040"/>
                          <a:pt x="5464" y="9325"/>
                          <a:pt x="3083" y="6563"/>
                        </a:cubicBezTo>
                        <a:cubicBezTo>
                          <a:pt x="607" y="3801"/>
                          <a:pt x="-631" y="943"/>
                          <a:pt x="321" y="181"/>
                        </a:cubicBezTo>
                        <a:cubicBezTo>
                          <a:pt x="1179" y="-581"/>
                          <a:pt x="3941" y="1134"/>
                          <a:pt x="6322" y="3896"/>
                        </a:cubicBezTo>
                        <a:cubicBezTo>
                          <a:pt x="8798" y="6658"/>
                          <a:pt x="10037" y="9516"/>
                          <a:pt x="9179" y="10278"/>
                        </a:cubicBez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6" name="Freeform: Shape 16565">
                    <a:extLst>
                      <a:ext uri="{FF2B5EF4-FFF2-40B4-BE49-F238E27FC236}">
                        <a16:creationId xmlns:a16="http://schemas.microsoft.com/office/drawing/2014/main" id="{A37E9174-D261-E57B-64D4-CA5E6AF7E330}"/>
                      </a:ext>
                    </a:extLst>
                  </p:cNvPr>
                  <p:cNvSpPr/>
                  <p:nvPr/>
                </p:nvSpPr>
                <p:spPr>
                  <a:xfrm>
                    <a:off x="5717666" y="3411920"/>
                    <a:ext cx="6325" cy="5268"/>
                  </a:xfrm>
                  <a:custGeom>
                    <a:avLst/>
                    <a:gdLst>
                      <a:gd name="connsiteX0" fmla="*/ 5905 w 6325"/>
                      <a:gd name="connsiteY0" fmla="*/ 2506 h 5268"/>
                      <a:gd name="connsiteX1" fmla="*/ 6286 w 6325"/>
                      <a:gd name="connsiteY1" fmla="*/ 3649 h 5268"/>
                      <a:gd name="connsiteX2" fmla="*/ 2857 w 6325"/>
                      <a:gd name="connsiteY2" fmla="*/ 5268 h 5268"/>
                      <a:gd name="connsiteX3" fmla="*/ 0 w 6325"/>
                      <a:gd name="connsiteY3" fmla="*/ 1744 h 5268"/>
                      <a:gd name="connsiteX4" fmla="*/ 2191 w 6325"/>
                      <a:gd name="connsiteY4" fmla="*/ 506 h 5268"/>
                      <a:gd name="connsiteX5" fmla="*/ 5810 w 6325"/>
                      <a:gd name="connsiteY5" fmla="*/ 2601 h 5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5" h="5268">
                        <a:moveTo>
                          <a:pt x="5905" y="2506"/>
                        </a:moveTo>
                        <a:cubicBezTo>
                          <a:pt x="5905" y="2506"/>
                          <a:pt x="6477" y="3268"/>
                          <a:pt x="6286" y="3649"/>
                        </a:cubicBezTo>
                        <a:cubicBezTo>
                          <a:pt x="5810" y="4697"/>
                          <a:pt x="4667" y="5268"/>
                          <a:pt x="2857" y="5268"/>
                        </a:cubicBezTo>
                        <a:cubicBezTo>
                          <a:pt x="1143" y="5268"/>
                          <a:pt x="190" y="4030"/>
                          <a:pt x="0" y="1744"/>
                        </a:cubicBezTo>
                        <a:cubicBezTo>
                          <a:pt x="0" y="-66"/>
                          <a:pt x="571" y="-446"/>
                          <a:pt x="2191" y="506"/>
                        </a:cubicBezTo>
                        <a:lnTo>
                          <a:pt x="5810" y="2601"/>
                        </a:lnTo>
                        <a:close/>
                      </a:path>
                    </a:pathLst>
                  </a:custGeom>
                  <a:solidFill>
                    <a:srgbClr val="1E5DA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7" name="Freeform: Shape 16566">
                    <a:extLst>
                      <a:ext uri="{FF2B5EF4-FFF2-40B4-BE49-F238E27FC236}">
                        <a16:creationId xmlns:a16="http://schemas.microsoft.com/office/drawing/2014/main" id="{F19CA21B-0EEA-B43F-2AF2-28D1CA1EACE5}"/>
                      </a:ext>
                    </a:extLst>
                  </p:cNvPr>
                  <p:cNvSpPr/>
                  <p:nvPr/>
                </p:nvSpPr>
                <p:spPr>
                  <a:xfrm>
                    <a:off x="5383029" y="3419784"/>
                    <a:ext cx="4129" cy="6479"/>
                  </a:xfrm>
                  <a:custGeom>
                    <a:avLst/>
                    <a:gdLst>
                      <a:gd name="connsiteX0" fmla="*/ 2500 w 4129"/>
                      <a:gd name="connsiteY0" fmla="*/ 6072 h 6479"/>
                      <a:gd name="connsiteX1" fmla="*/ 596 w 4129"/>
                      <a:gd name="connsiteY1" fmla="*/ 5882 h 6479"/>
                      <a:gd name="connsiteX2" fmla="*/ 1167 w 4129"/>
                      <a:gd name="connsiteY2" fmla="*/ 643 h 6479"/>
                      <a:gd name="connsiteX3" fmla="*/ 3548 w 4129"/>
                      <a:gd name="connsiteY3" fmla="*/ 643 h 6479"/>
                      <a:gd name="connsiteX4" fmla="*/ 2500 w 4129"/>
                      <a:gd name="connsiteY4" fmla="*/ 6072 h 6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29" h="6479">
                        <a:moveTo>
                          <a:pt x="2500" y="6072"/>
                        </a:moveTo>
                        <a:cubicBezTo>
                          <a:pt x="2024" y="6644"/>
                          <a:pt x="1072" y="6644"/>
                          <a:pt x="596" y="5882"/>
                        </a:cubicBezTo>
                        <a:cubicBezTo>
                          <a:pt x="-357" y="4358"/>
                          <a:pt x="-167" y="2643"/>
                          <a:pt x="1167" y="643"/>
                        </a:cubicBezTo>
                        <a:cubicBezTo>
                          <a:pt x="1738" y="-214"/>
                          <a:pt x="2977" y="-214"/>
                          <a:pt x="3548" y="643"/>
                        </a:cubicBezTo>
                        <a:cubicBezTo>
                          <a:pt x="4596" y="2167"/>
                          <a:pt x="4215" y="3977"/>
                          <a:pt x="2500" y="6072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8" name="Freeform: Shape 16567">
                    <a:extLst>
                      <a:ext uri="{FF2B5EF4-FFF2-40B4-BE49-F238E27FC236}">
                        <a16:creationId xmlns:a16="http://schemas.microsoft.com/office/drawing/2014/main" id="{EAD93C02-E495-16A0-B0BC-05DEAE454658}"/>
                      </a:ext>
                    </a:extLst>
                  </p:cNvPr>
                  <p:cNvSpPr/>
                  <p:nvPr/>
                </p:nvSpPr>
                <p:spPr>
                  <a:xfrm>
                    <a:off x="5321617" y="3426237"/>
                    <a:ext cx="115403" cy="130612"/>
                  </a:xfrm>
                  <a:custGeom>
                    <a:avLst/>
                    <a:gdLst>
                      <a:gd name="connsiteX0" fmla="*/ 113157 w 115403"/>
                      <a:gd name="connsiteY0" fmla="*/ 95 h 130612"/>
                      <a:gd name="connsiteX1" fmla="*/ 85630 w 115403"/>
                      <a:gd name="connsiteY1" fmla="*/ 47625 h 130612"/>
                      <a:gd name="connsiteX2" fmla="*/ 84487 w 115403"/>
                      <a:gd name="connsiteY2" fmla="*/ 51054 h 130612"/>
                      <a:gd name="connsiteX3" fmla="*/ 82582 w 115403"/>
                      <a:gd name="connsiteY3" fmla="*/ 60579 h 130612"/>
                      <a:gd name="connsiteX4" fmla="*/ 82010 w 115403"/>
                      <a:gd name="connsiteY4" fmla="*/ 72390 h 130612"/>
                      <a:gd name="connsiteX5" fmla="*/ 89059 w 115403"/>
                      <a:gd name="connsiteY5" fmla="*/ 90678 h 130612"/>
                      <a:gd name="connsiteX6" fmla="*/ 111919 w 115403"/>
                      <a:gd name="connsiteY6" fmla="*/ 115729 h 130612"/>
                      <a:gd name="connsiteX7" fmla="*/ 112966 w 115403"/>
                      <a:gd name="connsiteY7" fmla="*/ 128397 h 130612"/>
                      <a:gd name="connsiteX8" fmla="*/ 107632 w 115403"/>
                      <a:gd name="connsiteY8" fmla="*/ 130492 h 130612"/>
                      <a:gd name="connsiteX9" fmla="*/ 0 w 115403"/>
                      <a:gd name="connsiteY9" fmla="*/ 72866 h 130612"/>
                      <a:gd name="connsiteX10" fmla="*/ 28004 w 115403"/>
                      <a:gd name="connsiteY10" fmla="*/ 27527 h 130612"/>
                      <a:gd name="connsiteX11" fmla="*/ 49720 w 115403"/>
                      <a:gd name="connsiteY11" fmla="*/ 37528 h 130612"/>
                      <a:gd name="connsiteX12" fmla="*/ 50768 w 115403"/>
                      <a:gd name="connsiteY12" fmla="*/ 38767 h 130612"/>
                      <a:gd name="connsiteX13" fmla="*/ 50959 w 115403"/>
                      <a:gd name="connsiteY13" fmla="*/ 39814 h 130612"/>
                      <a:gd name="connsiteX14" fmla="*/ 52101 w 115403"/>
                      <a:gd name="connsiteY14" fmla="*/ 40386 h 130612"/>
                      <a:gd name="connsiteX15" fmla="*/ 55626 w 115403"/>
                      <a:gd name="connsiteY15" fmla="*/ 38576 h 130612"/>
                      <a:gd name="connsiteX16" fmla="*/ 57245 w 115403"/>
                      <a:gd name="connsiteY16" fmla="*/ 36576 h 130612"/>
                      <a:gd name="connsiteX17" fmla="*/ 59245 w 115403"/>
                      <a:gd name="connsiteY17" fmla="*/ 27146 h 130612"/>
                      <a:gd name="connsiteX18" fmla="*/ 60007 w 115403"/>
                      <a:gd name="connsiteY18" fmla="*/ 26575 h 130612"/>
                      <a:gd name="connsiteX19" fmla="*/ 60960 w 115403"/>
                      <a:gd name="connsiteY19" fmla="*/ 26575 h 130612"/>
                      <a:gd name="connsiteX20" fmla="*/ 61817 w 115403"/>
                      <a:gd name="connsiteY20" fmla="*/ 27527 h 130612"/>
                      <a:gd name="connsiteX21" fmla="*/ 61817 w 115403"/>
                      <a:gd name="connsiteY21" fmla="*/ 34385 h 130612"/>
                      <a:gd name="connsiteX22" fmla="*/ 63627 w 115403"/>
                      <a:gd name="connsiteY22" fmla="*/ 35338 h 130612"/>
                      <a:gd name="connsiteX23" fmla="*/ 75819 w 115403"/>
                      <a:gd name="connsiteY23" fmla="*/ 23431 h 130612"/>
                      <a:gd name="connsiteX24" fmla="*/ 78391 w 115403"/>
                      <a:gd name="connsiteY24" fmla="*/ 21622 h 130612"/>
                      <a:gd name="connsiteX25" fmla="*/ 86296 w 115403"/>
                      <a:gd name="connsiteY25" fmla="*/ 20860 h 130612"/>
                      <a:gd name="connsiteX26" fmla="*/ 89154 w 115403"/>
                      <a:gd name="connsiteY26" fmla="*/ 19717 h 130612"/>
                      <a:gd name="connsiteX27" fmla="*/ 113252 w 115403"/>
                      <a:gd name="connsiteY27" fmla="*/ 0 h 130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15403" h="130612">
                        <a:moveTo>
                          <a:pt x="113157" y="95"/>
                        </a:moveTo>
                        <a:lnTo>
                          <a:pt x="85630" y="47625"/>
                        </a:lnTo>
                        <a:cubicBezTo>
                          <a:pt x="85058" y="48673"/>
                          <a:pt x="84677" y="49816"/>
                          <a:pt x="84487" y="51054"/>
                        </a:cubicBezTo>
                        <a:cubicBezTo>
                          <a:pt x="84106" y="54292"/>
                          <a:pt x="83439" y="57436"/>
                          <a:pt x="82582" y="60579"/>
                        </a:cubicBezTo>
                        <a:cubicBezTo>
                          <a:pt x="81343" y="64865"/>
                          <a:pt x="81153" y="68770"/>
                          <a:pt x="82010" y="72390"/>
                        </a:cubicBezTo>
                        <a:cubicBezTo>
                          <a:pt x="84391" y="82105"/>
                          <a:pt x="86677" y="88201"/>
                          <a:pt x="89059" y="90678"/>
                        </a:cubicBezTo>
                        <a:cubicBezTo>
                          <a:pt x="95726" y="97822"/>
                          <a:pt x="103346" y="106204"/>
                          <a:pt x="111919" y="115729"/>
                        </a:cubicBezTo>
                        <a:cubicBezTo>
                          <a:pt x="115634" y="119920"/>
                          <a:pt x="116967" y="124206"/>
                          <a:pt x="112966" y="128397"/>
                        </a:cubicBezTo>
                        <a:cubicBezTo>
                          <a:pt x="111823" y="129635"/>
                          <a:pt x="110014" y="130302"/>
                          <a:pt x="107632" y="130492"/>
                        </a:cubicBezTo>
                        <a:cubicBezTo>
                          <a:pt x="61913" y="133255"/>
                          <a:pt x="10287" y="87535"/>
                          <a:pt x="0" y="72866"/>
                        </a:cubicBezTo>
                        <a:lnTo>
                          <a:pt x="28004" y="27527"/>
                        </a:lnTo>
                        <a:lnTo>
                          <a:pt x="49720" y="37528"/>
                        </a:lnTo>
                        <a:cubicBezTo>
                          <a:pt x="50292" y="37814"/>
                          <a:pt x="50673" y="38195"/>
                          <a:pt x="50768" y="38767"/>
                        </a:cubicBezTo>
                        <a:cubicBezTo>
                          <a:pt x="50768" y="39052"/>
                          <a:pt x="50863" y="39433"/>
                          <a:pt x="50959" y="39814"/>
                        </a:cubicBezTo>
                        <a:cubicBezTo>
                          <a:pt x="51054" y="40291"/>
                          <a:pt x="51625" y="40576"/>
                          <a:pt x="52101" y="40386"/>
                        </a:cubicBezTo>
                        <a:lnTo>
                          <a:pt x="55626" y="38576"/>
                        </a:lnTo>
                        <a:cubicBezTo>
                          <a:pt x="56483" y="38195"/>
                          <a:pt x="57055" y="37433"/>
                          <a:pt x="57245" y="36576"/>
                        </a:cubicBezTo>
                        <a:lnTo>
                          <a:pt x="59245" y="27146"/>
                        </a:lnTo>
                        <a:cubicBezTo>
                          <a:pt x="59245" y="27146"/>
                          <a:pt x="59627" y="26575"/>
                          <a:pt x="60007" y="26575"/>
                        </a:cubicBezTo>
                        <a:lnTo>
                          <a:pt x="60960" y="26575"/>
                        </a:lnTo>
                        <a:cubicBezTo>
                          <a:pt x="61436" y="26765"/>
                          <a:pt x="61722" y="27051"/>
                          <a:pt x="61817" y="27527"/>
                        </a:cubicBezTo>
                        <a:lnTo>
                          <a:pt x="61817" y="34385"/>
                        </a:lnTo>
                        <a:cubicBezTo>
                          <a:pt x="62008" y="35242"/>
                          <a:pt x="62865" y="35719"/>
                          <a:pt x="63627" y="35338"/>
                        </a:cubicBezTo>
                        <a:cubicBezTo>
                          <a:pt x="69723" y="32480"/>
                          <a:pt x="73819" y="28480"/>
                          <a:pt x="75819" y="23431"/>
                        </a:cubicBezTo>
                        <a:cubicBezTo>
                          <a:pt x="76295" y="22384"/>
                          <a:pt x="77152" y="21717"/>
                          <a:pt x="78391" y="21622"/>
                        </a:cubicBezTo>
                        <a:lnTo>
                          <a:pt x="86296" y="20860"/>
                        </a:lnTo>
                        <a:cubicBezTo>
                          <a:pt x="87344" y="20764"/>
                          <a:pt x="88296" y="20383"/>
                          <a:pt x="89154" y="19717"/>
                        </a:cubicBezTo>
                        <a:lnTo>
                          <a:pt x="113252" y="0"/>
                        </a:ln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69" name="Freeform: Shape 16568">
                    <a:extLst>
                      <a:ext uri="{FF2B5EF4-FFF2-40B4-BE49-F238E27FC236}">
                        <a16:creationId xmlns:a16="http://schemas.microsoft.com/office/drawing/2014/main" id="{6788381B-3535-1E18-495D-55E9BF9C0D37}"/>
                      </a:ext>
                    </a:extLst>
                  </p:cNvPr>
                  <p:cNvSpPr/>
                  <p:nvPr/>
                </p:nvSpPr>
                <p:spPr>
                  <a:xfrm>
                    <a:off x="5725054" y="3456897"/>
                    <a:ext cx="5641" cy="3940"/>
                  </a:xfrm>
                  <a:custGeom>
                    <a:avLst/>
                    <a:gdLst>
                      <a:gd name="connsiteX0" fmla="*/ 3185 w 5641"/>
                      <a:gd name="connsiteY0" fmla="*/ 201 h 3940"/>
                      <a:gd name="connsiteX1" fmla="*/ 4137 w 5641"/>
                      <a:gd name="connsiteY1" fmla="*/ 487 h 3940"/>
                      <a:gd name="connsiteX2" fmla="*/ 4804 w 5641"/>
                      <a:gd name="connsiteY2" fmla="*/ 3535 h 3940"/>
                      <a:gd name="connsiteX3" fmla="*/ 3280 w 5641"/>
                      <a:gd name="connsiteY3" fmla="*/ 3916 h 3940"/>
                      <a:gd name="connsiteX4" fmla="*/ 1280 w 5641"/>
                      <a:gd name="connsiteY4" fmla="*/ 3535 h 3940"/>
                      <a:gd name="connsiteX5" fmla="*/ 41 w 5641"/>
                      <a:gd name="connsiteY5" fmla="*/ 1439 h 3940"/>
                      <a:gd name="connsiteX6" fmla="*/ 2137 w 5641"/>
                      <a:gd name="connsiteY6" fmla="*/ 10 h 3940"/>
                      <a:gd name="connsiteX7" fmla="*/ 3185 w 5641"/>
                      <a:gd name="connsiteY7" fmla="*/ 10 h 3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41" h="3940">
                        <a:moveTo>
                          <a:pt x="3185" y="201"/>
                        </a:moveTo>
                        <a:cubicBezTo>
                          <a:pt x="3185" y="201"/>
                          <a:pt x="3852" y="296"/>
                          <a:pt x="4137" y="487"/>
                        </a:cubicBezTo>
                        <a:cubicBezTo>
                          <a:pt x="5852" y="1630"/>
                          <a:pt x="6138" y="2582"/>
                          <a:pt x="4804" y="3535"/>
                        </a:cubicBezTo>
                        <a:cubicBezTo>
                          <a:pt x="4328" y="3820"/>
                          <a:pt x="3852" y="4011"/>
                          <a:pt x="3280" y="3916"/>
                        </a:cubicBezTo>
                        <a:cubicBezTo>
                          <a:pt x="2613" y="3916"/>
                          <a:pt x="1851" y="3725"/>
                          <a:pt x="1280" y="3535"/>
                        </a:cubicBezTo>
                        <a:cubicBezTo>
                          <a:pt x="327" y="3249"/>
                          <a:pt x="-149" y="2296"/>
                          <a:pt x="41" y="1439"/>
                        </a:cubicBezTo>
                        <a:cubicBezTo>
                          <a:pt x="232" y="487"/>
                          <a:pt x="1184" y="-85"/>
                          <a:pt x="2137" y="10"/>
                        </a:cubicBezTo>
                        <a:lnTo>
                          <a:pt x="3185" y="10"/>
                        </a:lnTo>
                        <a:close/>
                      </a:path>
                    </a:pathLst>
                  </a:custGeom>
                  <a:solidFill>
                    <a:srgbClr val="2B6A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0" name="Freeform: Shape 16569">
                    <a:extLst>
                      <a:ext uri="{FF2B5EF4-FFF2-40B4-BE49-F238E27FC236}">
                        <a16:creationId xmlns:a16="http://schemas.microsoft.com/office/drawing/2014/main" id="{5A2AB887-A1E6-F33B-5BB3-45E15CE00811}"/>
                      </a:ext>
                    </a:extLst>
                  </p:cNvPr>
                  <p:cNvSpPr/>
                  <p:nvPr/>
                </p:nvSpPr>
                <p:spPr>
                  <a:xfrm>
                    <a:off x="5591597" y="3466337"/>
                    <a:ext cx="1672" cy="19240"/>
                  </a:xfrm>
                  <a:custGeom>
                    <a:avLst/>
                    <a:gdLst>
                      <a:gd name="connsiteX0" fmla="*/ 1006 w 1672"/>
                      <a:gd name="connsiteY0" fmla="*/ 0 h 19240"/>
                      <a:gd name="connsiteX1" fmla="*/ 1672 w 1672"/>
                      <a:gd name="connsiteY1" fmla="*/ 19241 h 19240"/>
                      <a:gd name="connsiteX2" fmla="*/ 720 w 1672"/>
                      <a:gd name="connsiteY2" fmla="*/ 15716 h 19240"/>
                      <a:gd name="connsiteX3" fmla="*/ 1006 w 1672"/>
                      <a:gd name="connsiteY3" fmla="*/ 0 h 19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2" h="19240">
                        <a:moveTo>
                          <a:pt x="1006" y="0"/>
                        </a:moveTo>
                        <a:lnTo>
                          <a:pt x="1672" y="19241"/>
                        </a:lnTo>
                        <a:cubicBezTo>
                          <a:pt x="911" y="18193"/>
                          <a:pt x="625" y="16954"/>
                          <a:pt x="720" y="15716"/>
                        </a:cubicBezTo>
                        <a:cubicBezTo>
                          <a:pt x="-327" y="10287"/>
                          <a:pt x="-232" y="5048"/>
                          <a:pt x="1006" y="0"/>
                        </a:cubicBezTo>
                        <a:close/>
                      </a:path>
                    </a:pathLst>
                  </a:custGeom>
                  <a:solidFill>
                    <a:srgbClr val="F3911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1" name="Freeform: Shape 16570">
                    <a:extLst>
                      <a:ext uri="{FF2B5EF4-FFF2-40B4-BE49-F238E27FC236}">
                        <a16:creationId xmlns:a16="http://schemas.microsoft.com/office/drawing/2014/main" id="{2E216F6D-D78B-D847-3947-81428B16AB58}"/>
                      </a:ext>
                    </a:extLst>
                  </p:cNvPr>
                  <p:cNvSpPr/>
                  <p:nvPr/>
                </p:nvSpPr>
                <p:spPr>
                  <a:xfrm>
                    <a:off x="5525547" y="3482054"/>
                    <a:ext cx="135425" cy="63398"/>
                  </a:xfrm>
                  <a:custGeom>
                    <a:avLst/>
                    <a:gdLst>
                      <a:gd name="connsiteX0" fmla="*/ 66770 w 135425"/>
                      <a:gd name="connsiteY0" fmla="*/ 0 h 63398"/>
                      <a:gd name="connsiteX1" fmla="*/ 67723 w 135425"/>
                      <a:gd name="connsiteY1" fmla="*/ 3524 h 63398"/>
                      <a:gd name="connsiteX2" fmla="*/ 102204 w 135425"/>
                      <a:gd name="connsiteY2" fmla="*/ 30194 h 63398"/>
                      <a:gd name="connsiteX3" fmla="*/ 124492 w 135425"/>
                      <a:gd name="connsiteY3" fmla="*/ 34671 h 63398"/>
                      <a:gd name="connsiteX4" fmla="*/ 134779 w 135425"/>
                      <a:gd name="connsiteY4" fmla="*/ 41815 h 63398"/>
                      <a:gd name="connsiteX5" fmla="*/ 131350 w 135425"/>
                      <a:gd name="connsiteY5" fmla="*/ 50673 h 63398"/>
                      <a:gd name="connsiteX6" fmla="*/ 100299 w 135425"/>
                      <a:gd name="connsiteY6" fmla="*/ 58674 h 63398"/>
                      <a:gd name="connsiteX7" fmla="*/ 13716 w 135425"/>
                      <a:gd name="connsiteY7" fmla="*/ 63341 h 63398"/>
                      <a:gd name="connsiteX8" fmla="*/ 11239 w 135425"/>
                      <a:gd name="connsiteY8" fmla="*/ 61531 h 63398"/>
                      <a:gd name="connsiteX9" fmla="*/ 0 w 135425"/>
                      <a:gd name="connsiteY9" fmla="*/ 22860 h 63398"/>
                      <a:gd name="connsiteX10" fmla="*/ 47625 w 135425"/>
                      <a:gd name="connsiteY10" fmla="*/ 8096 h 63398"/>
                      <a:gd name="connsiteX11" fmla="*/ 66770 w 135425"/>
                      <a:gd name="connsiteY11" fmla="*/ 95 h 63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5425" h="63398">
                        <a:moveTo>
                          <a:pt x="66770" y="0"/>
                        </a:moveTo>
                        <a:cubicBezTo>
                          <a:pt x="66770" y="1333"/>
                          <a:pt x="66961" y="2476"/>
                          <a:pt x="67723" y="3524"/>
                        </a:cubicBezTo>
                        <a:cubicBezTo>
                          <a:pt x="74200" y="17812"/>
                          <a:pt x="85725" y="26670"/>
                          <a:pt x="102204" y="30194"/>
                        </a:cubicBezTo>
                        <a:cubicBezTo>
                          <a:pt x="109633" y="31718"/>
                          <a:pt x="116967" y="33242"/>
                          <a:pt x="124492" y="34671"/>
                        </a:cubicBezTo>
                        <a:cubicBezTo>
                          <a:pt x="129445" y="35623"/>
                          <a:pt x="132779" y="38005"/>
                          <a:pt x="134779" y="41815"/>
                        </a:cubicBezTo>
                        <a:cubicBezTo>
                          <a:pt x="136398" y="45244"/>
                          <a:pt x="134874" y="49244"/>
                          <a:pt x="131350" y="50673"/>
                        </a:cubicBezTo>
                        <a:cubicBezTo>
                          <a:pt x="121348" y="54673"/>
                          <a:pt x="110966" y="57340"/>
                          <a:pt x="100299" y="58674"/>
                        </a:cubicBezTo>
                        <a:cubicBezTo>
                          <a:pt x="70866" y="62198"/>
                          <a:pt x="42006" y="63722"/>
                          <a:pt x="13716" y="63341"/>
                        </a:cubicBezTo>
                        <a:cubicBezTo>
                          <a:pt x="12573" y="63341"/>
                          <a:pt x="11621" y="62579"/>
                          <a:pt x="11239" y="61531"/>
                        </a:cubicBezTo>
                        <a:lnTo>
                          <a:pt x="0" y="22860"/>
                        </a:lnTo>
                        <a:cubicBezTo>
                          <a:pt x="6191" y="20955"/>
                          <a:pt x="40672" y="11049"/>
                          <a:pt x="47625" y="8096"/>
                        </a:cubicBezTo>
                        <a:cubicBezTo>
                          <a:pt x="53912" y="5429"/>
                          <a:pt x="60293" y="2762"/>
                          <a:pt x="66770" y="95"/>
                        </a:cubicBezTo>
                        <a:close/>
                      </a:path>
                    </a:pathLst>
                  </a:custGeom>
                  <a:solidFill>
                    <a:srgbClr val="F8AB1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72" name="Freeform: Shape 16571">
                    <a:extLst>
                      <a:ext uri="{FF2B5EF4-FFF2-40B4-BE49-F238E27FC236}">
                        <a16:creationId xmlns:a16="http://schemas.microsoft.com/office/drawing/2014/main" id="{C679987B-F475-3FC6-158F-2CB352630F09}"/>
                      </a:ext>
                    </a:extLst>
                  </p:cNvPr>
                  <p:cNvSpPr/>
                  <p:nvPr/>
                </p:nvSpPr>
                <p:spPr>
                  <a:xfrm>
                    <a:off x="5339216" y="2794444"/>
                    <a:ext cx="385153" cy="710464"/>
                  </a:xfrm>
                  <a:custGeom>
                    <a:avLst/>
                    <a:gdLst>
                      <a:gd name="connsiteX0" fmla="*/ 146516 w 385153"/>
                      <a:gd name="connsiteY0" fmla="*/ 0 h 710464"/>
                      <a:gd name="connsiteX1" fmla="*/ 162613 w 385153"/>
                      <a:gd name="connsiteY1" fmla="*/ 7049 h 710464"/>
                      <a:gd name="connsiteX2" fmla="*/ 199284 w 385153"/>
                      <a:gd name="connsiteY2" fmla="*/ 35052 h 710464"/>
                      <a:gd name="connsiteX3" fmla="*/ 231479 w 385153"/>
                      <a:gd name="connsiteY3" fmla="*/ 78391 h 710464"/>
                      <a:gd name="connsiteX4" fmla="*/ 294534 w 385153"/>
                      <a:gd name="connsiteY4" fmla="*/ 111919 h 710464"/>
                      <a:gd name="connsiteX5" fmla="*/ 348542 w 385153"/>
                      <a:gd name="connsiteY5" fmla="*/ 88487 h 710464"/>
                      <a:gd name="connsiteX6" fmla="*/ 358924 w 385153"/>
                      <a:gd name="connsiteY6" fmla="*/ 91821 h 710464"/>
                      <a:gd name="connsiteX7" fmla="*/ 383498 w 385153"/>
                      <a:gd name="connsiteY7" fmla="*/ 145256 h 710464"/>
                      <a:gd name="connsiteX8" fmla="*/ 385117 w 385153"/>
                      <a:gd name="connsiteY8" fmla="*/ 157353 h 710464"/>
                      <a:gd name="connsiteX9" fmla="*/ 383784 w 385153"/>
                      <a:gd name="connsiteY9" fmla="*/ 160211 h 710464"/>
                      <a:gd name="connsiteX10" fmla="*/ 319395 w 385153"/>
                      <a:gd name="connsiteY10" fmla="*/ 197739 h 710464"/>
                      <a:gd name="connsiteX11" fmla="*/ 260245 w 385153"/>
                      <a:gd name="connsiteY11" fmla="*/ 201930 h 710464"/>
                      <a:gd name="connsiteX12" fmla="*/ 178806 w 385153"/>
                      <a:gd name="connsiteY12" fmla="*/ 160020 h 710464"/>
                      <a:gd name="connsiteX13" fmla="*/ 143278 w 385153"/>
                      <a:gd name="connsiteY13" fmla="*/ 127349 h 710464"/>
                      <a:gd name="connsiteX14" fmla="*/ 140991 w 385153"/>
                      <a:gd name="connsiteY14" fmla="*/ 127445 h 710464"/>
                      <a:gd name="connsiteX15" fmla="*/ 140325 w 385153"/>
                      <a:gd name="connsiteY15" fmla="*/ 128302 h 710464"/>
                      <a:gd name="connsiteX16" fmla="*/ 140325 w 385153"/>
                      <a:gd name="connsiteY16" fmla="*/ 129254 h 710464"/>
                      <a:gd name="connsiteX17" fmla="*/ 176139 w 385153"/>
                      <a:gd name="connsiteY17" fmla="*/ 163640 h 710464"/>
                      <a:gd name="connsiteX18" fmla="*/ 228050 w 385153"/>
                      <a:gd name="connsiteY18" fmla="*/ 196787 h 710464"/>
                      <a:gd name="connsiteX19" fmla="*/ 225383 w 385153"/>
                      <a:gd name="connsiteY19" fmla="*/ 196596 h 710464"/>
                      <a:gd name="connsiteX20" fmla="*/ 223859 w 385153"/>
                      <a:gd name="connsiteY20" fmla="*/ 198787 h 710464"/>
                      <a:gd name="connsiteX21" fmla="*/ 258626 w 385153"/>
                      <a:gd name="connsiteY21" fmla="*/ 367475 h 710464"/>
                      <a:gd name="connsiteX22" fmla="*/ 255387 w 385153"/>
                      <a:gd name="connsiteY22" fmla="*/ 374142 h 710464"/>
                      <a:gd name="connsiteX23" fmla="*/ 213382 w 385153"/>
                      <a:gd name="connsiteY23" fmla="*/ 394526 h 710464"/>
                      <a:gd name="connsiteX24" fmla="*/ 215192 w 385153"/>
                      <a:gd name="connsiteY24" fmla="*/ 396811 h 710464"/>
                      <a:gd name="connsiteX25" fmla="*/ 215572 w 385153"/>
                      <a:gd name="connsiteY25" fmla="*/ 409099 h 710464"/>
                      <a:gd name="connsiteX26" fmla="*/ 229003 w 385153"/>
                      <a:gd name="connsiteY26" fmla="*/ 502348 h 710464"/>
                      <a:gd name="connsiteX27" fmla="*/ 256054 w 385153"/>
                      <a:gd name="connsiteY27" fmla="*/ 687610 h 710464"/>
                      <a:gd name="connsiteX28" fmla="*/ 186712 w 385153"/>
                      <a:gd name="connsiteY28" fmla="*/ 710375 h 710464"/>
                      <a:gd name="connsiteX29" fmla="*/ 178044 w 385153"/>
                      <a:gd name="connsiteY29" fmla="*/ 706374 h 710464"/>
                      <a:gd name="connsiteX30" fmla="*/ 167852 w 385153"/>
                      <a:gd name="connsiteY30" fmla="*/ 657511 h 710464"/>
                      <a:gd name="connsiteX31" fmla="*/ 158708 w 385153"/>
                      <a:gd name="connsiteY31" fmla="*/ 608552 h 710464"/>
                      <a:gd name="connsiteX32" fmla="*/ 148802 w 385153"/>
                      <a:gd name="connsiteY32" fmla="*/ 555403 h 710464"/>
                      <a:gd name="connsiteX33" fmla="*/ 147278 w 385153"/>
                      <a:gd name="connsiteY33" fmla="*/ 545021 h 710464"/>
                      <a:gd name="connsiteX34" fmla="*/ 144230 w 385153"/>
                      <a:gd name="connsiteY34" fmla="*/ 544354 h 710464"/>
                      <a:gd name="connsiteX35" fmla="*/ 66601 w 385153"/>
                      <a:gd name="connsiteY35" fmla="*/ 687991 h 710464"/>
                      <a:gd name="connsiteX36" fmla="*/ 10880 w 385153"/>
                      <a:gd name="connsiteY36" fmla="*/ 659225 h 710464"/>
                      <a:gd name="connsiteX37" fmla="*/ 2308 w 385153"/>
                      <a:gd name="connsiteY37" fmla="*/ 652844 h 710464"/>
                      <a:gd name="connsiteX38" fmla="*/ 593 w 385153"/>
                      <a:gd name="connsiteY38" fmla="*/ 645890 h 710464"/>
                      <a:gd name="connsiteX39" fmla="*/ 114703 w 385153"/>
                      <a:gd name="connsiteY39" fmla="*/ 463582 h 710464"/>
                      <a:gd name="connsiteX40" fmla="*/ 115084 w 385153"/>
                      <a:gd name="connsiteY40" fmla="*/ 455581 h 710464"/>
                      <a:gd name="connsiteX41" fmla="*/ 87938 w 385153"/>
                      <a:gd name="connsiteY41" fmla="*/ 400336 h 710464"/>
                      <a:gd name="connsiteX42" fmla="*/ 85366 w 385153"/>
                      <a:gd name="connsiteY42" fmla="*/ 398526 h 710464"/>
                      <a:gd name="connsiteX43" fmla="*/ 32216 w 385153"/>
                      <a:gd name="connsiteY43" fmla="*/ 389763 h 710464"/>
                      <a:gd name="connsiteX44" fmla="*/ 30406 w 385153"/>
                      <a:gd name="connsiteY44" fmla="*/ 386906 h 710464"/>
                      <a:gd name="connsiteX45" fmla="*/ 33931 w 385153"/>
                      <a:gd name="connsiteY45" fmla="*/ 346805 h 710464"/>
                      <a:gd name="connsiteX46" fmla="*/ 35836 w 385153"/>
                      <a:gd name="connsiteY46" fmla="*/ 274225 h 710464"/>
                      <a:gd name="connsiteX47" fmla="*/ 35836 w 385153"/>
                      <a:gd name="connsiteY47" fmla="*/ 260795 h 710464"/>
                      <a:gd name="connsiteX48" fmla="*/ 33931 w 385153"/>
                      <a:gd name="connsiteY48" fmla="*/ 208407 h 710464"/>
                      <a:gd name="connsiteX49" fmla="*/ 33645 w 385153"/>
                      <a:gd name="connsiteY49" fmla="*/ 163830 h 710464"/>
                      <a:gd name="connsiteX50" fmla="*/ 76508 w 385153"/>
                      <a:gd name="connsiteY50" fmla="*/ 20860 h 710464"/>
                      <a:gd name="connsiteX51" fmla="*/ 88604 w 385153"/>
                      <a:gd name="connsiteY51" fmla="*/ 10858 h 710464"/>
                      <a:gd name="connsiteX52" fmla="*/ 90224 w 385153"/>
                      <a:gd name="connsiteY52" fmla="*/ 10001 h 710464"/>
                      <a:gd name="connsiteX53" fmla="*/ 147088 w 385153"/>
                      <a:gd name="connsiteY53" fmla="*/ 0 h 710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385153" h="710464">
                        <a:moveTo>
                          <a:pt x="146516" y="0"/>
                        </a:moveTo>
                        <a:lnTo>
                          <a:pt x="162613" y="7049"/>
                        </a:lnTo>
                        <a:cubicBezTo>
                          <a:pt x="178139" y="13906"/>
                          <a:pt x="190426" y="23241"/>
                          <a:pt x="199284" y="35052"/>
                        </a:cubicBezTo>
                        <a:cubicBezTo>
                          <a:pt x="209858" y="49149"/>
                          <a:pt x="220526" y="63532"/>
                          <a:pt x="231479" y="78391"/>
                        </a:cubicBezTo>
                        <a:cubicBezTo>
                          <a:pt x="246148" y="98393"/>
                          <a:pt x="265198" y="118777"/>
                          <a:pt x="294534" y="111919"/>
                        </a:cubicBezTo>
                        <a:cubicBezTo>
                          <a:pt x="311585" y="107918"/>
                          <a:pt x="329587" y="100108"/>
                          <a:pt x="348542" y="88487"/>
                        </a:cubicBezTo>
                        <a:cubicBezTo>
                          <a:pt x="352542" y="85154"/>
                          <a:pt x="355971" y="86297"/>
                          <a:pt x="358924" y="91821"/>
                        </a:cubicBezTo>
                        <a:cubicBezTo>
                          <a:pt x="369878" y="112300"/>
                          <a:pt x="378069" y="130207"/>
                          <a:pt x="383498" y="145256"/>
                        </a:cubicBezTo>
                        <a:cubicBezTo>
                          <a:pt x="384737" y="149162"/>
                          <a:pt x="385308" y="153257"/>
                          <a:pt x="385117" y="157353"/>
                        </a:cubicBezTo>
                        <a:cubicBezTo>
                          <a:pt x="385117" y="158496"/>
                          <a:pt x="384641" y="159449"/>
                          <a:pt x="383784" y="160211"/>
                        </a:cubicBezTo>
                        <a:cubicBezTo>
                          <a:pt x="363686" y="178213"/>
                          <a:pt x="342159" y="190786"/>
                          <a:pt x="319395" y="197739"/>
                        </a:cubicBezTo>
                        <a:cubicBezTo>
                          <a:pt x="300440" y="203645"/>
                          <a:pt x="280628" y="204978"/>
                          <a:pt x="260245" y="201930"/>
                        </a:cubicBezTo>
                        <a:cubicBezTo>
                          <a:pt x="228145" y="191357"/>
                          <a:pt x="200999" y="177356"/>
                          <a:pt x="178806" y="160020"/>
                        </a:cubicBezTo>
                        <a:cubicBezTo>
                          <a:pt x="169853" y="153067"/>
                          <a:pt x="158042" y="142208"/>
                          <a:pt x="143278" y="127349"/>
                        </a:cubicBezTo>
                        <a:cubicBezTo>
                          <a:pt x="142611" y="126683"/>
                          <a:pt x="141563" y="126778"/>
                          <a:pt x="140991" y="127445"/>
                        </a:cubicBezTo>
                        <a:lnTo>
                          <a:pt x="140325" y="128302"/>
                        </a:lnTo>
                        <a:cubicBezTo>
                          <a:pt x="140325" y="128302"/>
                          <a:pt x="140039" y="128969"/>
                          <a:pt x="140325" y="129254"/>
                        </a:cubicBezTo>
                        <a:cubicBezTo>
                          <a:pt x="151565" y="141732"/>
                          <a:pt x="163471" y="153162"/>
                          <a:pt x="176139" y="163640"/>
                        </a:cubicBezTo>
                        <a:cubicBezTo>
                          <a:pt x="191188" y="176022"/>
                          <a:pt x="210524" y="185738"/>
                          <a:pt x="228050" y="196787"/>
                        </a:cubicBezTo>
                        <a:cubicBezTo>
                          <a:pt x="227003" y="196596"/>
                          <a:pt x="226050" y="196501"/>
                          <a:pt x="225383" y="196596"/>
                        </a:cubicBezTo>
                        <a:cubicBezTo>
                          <a:pt x="224145" y="196787"/>
                          <a:pt x="223574" y="197549"/>
                          <a:pt x="223859" y="198787"/>
                        </a:cubicBezTo>
                        <a:cubicBezTo>
                          <a:pt x="234337" y="255461"/>
                          <a:pt x="245957" y="311658"/>
                          <a:pt x="258626" y="367475"/>
                        </a:cubicBezTo>
                        <a:cubicBezTo>
                          <a:pt x="259197" y="370142"/>
                          <a:pt x="257959" y="372904"/>
                          <a:pt x="255387" y="374142"/>
                        </a:cubicBezTo>
                        <a:lnTo>
                          <a:pt x="213382" y="394526"/>
                        </a:lnTo>
                        <a:cubicBezTo>
                          <a:pt x="214525" y="394907"/>
                          <a:pt x="215096" y="395669"/>
                          <a:pt x="215192" y="396811"/>
                        </a:cubicBezTo>
                        <a:cubicBezTo>
                          <a:pt x="215668" y="401098"/>
                          <a:pt x="215001" y="405003"/>
                          <a:pt x="215572" y="409099"/>
                        </a:cubicBezTo>
                        <a:lnTo>
                          <a:pt x="229003" y="502348"/>
                        </a:lnTo>
                        <a:cubicBezTo>
                          <a:pt x="237861" y="562261"/>
                          <a:pt x="248910" y="629031"/>
                          <a:pt x="256054" y="687610"/>
                        </a:cubicBezTo>
                        <a:cubicBezTo>
                          <a:pt x="239576" y="696944"/>
                          <a:pt x="203952" y="707231"/>
                          <a:pt x="186712" y="710375"/>
                        </a:cubicBezTo>
                        <a:cubicBezTo>
                          <a:pt x="181568" y="710851"/>
                          <a:pt x="178615" y="709422"/>
                          <a:pt x="178044" y="706374"/>
                        </a:cubicBezTo>
                        <a:cubicBezTo>
                          <a:pt x="174806" y="690658"/>
                          <a:pt x="171376" y="674370"/>
                          <a:pt x="167852" y="657511"/>
                        </a:cubicBezTo>
                        <a:cubicBezTo>
                          <a:pt x="164995" y="644081"/>
                          <a:pt x="161947" y="627698"/>
                          <a:pt x="158708" y="608552"/>
                        </a:cubicBezTo>
                        <a:cubicBezTo>
                          <a:pt x="155565" y="590074"/>
                          <a:pt x="152326" y="572357"/>
                          <a:pt x="148802" y="555403"/>
                        </a:cubicBezTo>
                        <a:cubicBezTo>
                          <a:pt x="147945" y="551212"/>
                          <a:pt x="147374" y="547783"/>
                          <a:pt x="147278" y="545021"/>
                        </a:cubicBezTo>
                        <a:cubicBezTo>
                          <a:pt x="147088" y="541306"/>
                          <a:pt x="146040" y="541115"/>
                          <a:pt x="144230" y="544354"/>
                        </a:cubicBezTo>
                        <a:lnTo>
                          <a:pt x="66601" y="687991"/>
                        </a:lnTo>
                        <a:cubicBezTo>
                          <a:pt x="59744" y="680847"/>
                          <a:pt x="25930" y="671798"/>
                          <a:pt x="10880" y="659225"/>
                        </a:cubicBezTo>
                        <a:lnTo>
                          <a:pt x="2308" y="652844"/>
                        </a:lnTo>
                        <a:cubicBezTo>
                          <a:pt x="117" y="651224"/>
                          <a:pt x="-645" y="648272"/>
                          <a:pt x="593" y="645890"/>
                        </a:cubicBezTo>
                        <a:cubicBezTo>
                          <a:pt x="33931" y="581787"/>
                          <a:pt x="72317" y="525875"/>
                          <a:pt x="114703" y="463582"/>
                        </a:cubicBezTo>
                        <a:cubicBezTo>
                          <a:pt x="116322" y="461201"/>
                          <a:pt x="116513" y="458153"/>
                          <a:pt x="115084" y="455581"/>
                        </a:cubicBezTo>
                        <a:cubicBezTo>
                          <a:pt x="105559" y="438055"/>
                          <a:pt x="96510" y="419672"/>
                          <a:pt x="87938" y="400336"/>
                        </a:cubicBezTo>
                        <a:cubicBezTo>
                          <a:pt x="87461" y="399193"/>
                          <a:pt x="86604" y="398621"/>
                          <a:pt x="85366" y="398526"/>
                        </a:cubicBezTo>
                        <a:cubicBezTo>
                          <a:pt x="68221" y="397288"/>
                          <a:pt x="50504" y="394430"/>
                          <a:pt x="32216" y="389763"/>
                        </a:cubicBezTo>
                        <a:cubicBezTo>
                          <a:pt x="30883" y="389477"/>
                          <a:pt x="30121" y="388239"/>
                          <a:pt x="30406" y="386906"/>
                        </a:cubicBezTo>
                        <a:cubicBezTo>
                          <a:pt x="33169" y="373571"/>
                          <a:pt x="32978" y="360236"/>
                          <a:pt x="33931" y="346805"/>
                        </a:cubicBezTo>
                        <a:cubicBezTo>
                          <a:pt x="36312" y="311658"/>
                          <a:pt x="36979" y="287465"/>
                          <a:pt x="35836" y="274225"/>
                        </a:cubicBezTo>
                        <a:cubicBezTo>
                          <a:pt x="35360" y="268129"/>
                          <a:pt x="35360" y="263652"/>
                          <a:pt x="35836" y="260795"/>
                        </a:cubicBezTo>
                        <a:cubicBezTo>
                          <a:pt x="35360" y="243364"/>
                          <a:pt x="34788" y="225933"/>
                          <a:pt x="33931" y="208407"/>
                        </a:cubicBezTo>
                        <a:cubicBezTo>
                          <a:pt x="33074" y="191643"/>
                          <a:pt x="32978" y="176784"/>
                          <a:pt x="33645" y="163830"/>
                        </a:cubicBezTo>
                        <a:cubicBezTo>
                          <a:pt x="36026" y="113919"/>
                          <a:pt x="40979" y="62389"/>
                          <a:pt x="76508" y="20860"/>
                        </a:cubicBezTo>
                        <a:lnTo>
                          <a:pt x="88604" y="10858"/>
                        </a:lnTo>
                        <a:cubicBezTo>
                          <a:pt x="89081" y="10478"/>
                          <a:pt x="89652" y="10192"/>
                          <a:pt x="90224" y="10001"/>
                        </a:cubicBezTo>
                        <a:cubicBezTo>
                          <a:pt x="109274" y="4286"/>
                          <a:pt x="128228" y="953"/>
                          <a:pt x="147088" y="0"/>
                        </a:cubicBezTo>
                        <a:close/>
                      </a:path>
                    </a:pathLst>
                  </a:custGeom>
                  <a:solidFill>
                    <a:srgbClr val="F04E3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32" name="Graphic 1736">
                  <a:extLst>
                    <a:ext uri="{FF2B5EF4-FFF2-40B4-BE49-F238E27FC236}">
                      <a16:creationId xmlns:a16="http://schemas.microsoft.com/office/drawing/2014/main" id="{79FD289D-B9A1-95CD-32A8-411548748F44}"/>
                    </a:ext>
                  </a:extLst>
                </p:cNvPr>
                <p:cNvGrpSpPr/>
                <p:nvPr/>
              </p:nvGrpSpPr>
              <p:grpSpPr>
                <a:xfrm>
                  <a:off x="5374956" y="2535078"/>
                  <a:ext cx="183744" cy="158972"/>
                  <a:chOff x="5374956" y="2535078"/>
                  <a:chExt cx="183744" cy="158972"/>
                </a:xfrm>
                <a:solidFill>
                  <a:srgbClr val="F47421"/>
                </a:solidFill>
              </p:grpSpPr>
              <p:sp>
                <p:nvSpPr>
                  <p:cNvPr id="16536" name="Freeform: Shape 16535">
                    <a:extLst>
                      <a:ext uri="{FF2B5EF4-FFF2-40B4-BE49-F238E27FC236}">
                        <a16:creationId xmlns:a16="http://schemas.microsoft.com/office/drawing/2014/main" id="{34CC4942-8C30-E40C-F0A8-DFA3086E808F}"/>
                      </a:ext>
                    </a:extLst>
                  </p:cNvPr>
                  <p:cNvSpPr/>
                  <p:nvPr/>
                </p:nvSpPr>
                <p:spPr>
                  <a:xfrm>
                    <a:off x="5388998" y="2570167"/>
                    <a:ext cx="169703" cy="123883"/>
                  </a:xfrm>
                  <a:custGeom>
                    <a:avLst/>
                    <a:gdLst>
                      <a:gd name="connsiteX0" fmla="*/ 169410 w 169703"/>
                      <a:gd name="connsiteY0" fmla="*/ 88736 h 123883"/>
                      <a:gd name="connsiteX1" fmla="*/ 27678 w 169703"/>
                      <a:gd name="connsiteY1" fmla="*/ 120454 h 123883"/>
                      <a:gd name="connsiteX2" fmla="*/ 10819 w 169703"/>
                      <a:gd name="connsiteY2" fmla="*/ 123883 h 123883"/>
                      <a:gd name="connsiteX3" fmla="*/ 3770 w 169703"/>
                      <a:gd name="connsiteY3" fmla="*/ 36158 h 123883"/>
                      <a:gd name="connsiteX4" fmla="*/ 18344 w 169703"/>
                      <a:gd name="connsiteY4" fmla="*/ 2439 h 123883"/>
                      <a:gd name="connsiteX5" fmla="*/ 167981 w 169703"/>
                      <a:gd name="connsiteY5" fmla="*/ 86926 h 123883"/>
                      <a:gd name="connsiteX6" fmla="*/ 169410 w 169703"/>
                      <a:gd name="connsiteY6" fmla="*/ 88831 h 123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9703" h="123883">
                        <a:moveTo>
                          <a:pt x="169410" y="88736"/>
                        </a:moveTo>
                        <a:cubicBezTo>
                          <a:pt x="125309" y="73496"/>
                          <a:pt x="63492" y="100071"/>
                          <a:pt x="27678" y="120454"/>
                        </a:cubicBezTo>
                        <a:cubicBezTo>
                          <a:pt x="25678" y="121597"/>
                          <a:pt x="17582" y="121883"/>
                          <a:pt x="10819" y="123883"/>
                        </a:cubicBezTo>
                        <a:cubicBezTo>
                          <a:pt x="10819" y="87307"/>
                          <a:pt x="-7755" y="118740"/>
                          <a:pt x="3770" y="36158"/>
                        </a:cubicBezTo>
                        <a:cubicBezTo>
                          <a:pt x="2627" y="24633"/>
                          <a:pt x="17486" y="6440"/>
                          <a:pt x="18344" y="2439"/>
                        </a:cubicBezTo>
                        <a:cubicBezTo>
                          <a:pt x="88352" y="-10038"/>
                          <a:pt x="156646" y="26442"/>
                          <a:pt x="167981" y="86926"/>
                        </a:cubicBezTo>
                        <a:cubicBezTo>
                          <a:pt x="167981" y="87212"/>
                          <a:pt x="170553" y="89212"/>
                          <a:pt x="169410" y="8883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7" name="Freeform: Shape 16536">
                    <a:extLst>
                      <a:ext uri="{FF2B5EF4-FFF2-40B4-BE49-F238E27FC236}">
                        <a16:creationId xmlns:a16="http://schemas.microsoft.com/office/drawing/2014/main" id="{FBAE5A6A-8F10-FB7A-895C-14746154860F}"/>
                      </a:ext>
                    </a:extLst>
                  </p:cNvPr>
                  <p:cNvSpPr/>
                  <p:nvPr/>
                </p:nvSpPr>
                <p:spPr>
                  <a:xfrm>
                    <a:off x="5374956" y="2535078"/>
                    <a:ext cx="62293" cy="53911"/>
                  </a:xfrm>
                  <a:custGeom>
                    <a:avLst/>
                    <a:gdLst>
                      <a:gd name="connsiteX0" fmla="*/ 31147 w 62293"/>
                      <a:gd name="connsiteY0" fmla="*/ 53911 h 53911"/>
                      <a:gd name="connsiteX1" fmla="*/ 62294 w 62293"/>
                      <a:gd name="connsiteY1" fmla="*/ 26956 h 53911"/>
                      <a:gd name="connsiteX2" fmla="*/ 31147 w 62293"/>
                      <a:gd name="connsiteY2" fmla="*/ 0 h 53911"/>
                      <a:gd name="connsiteX3" fmla="*/ 0 w 62293"/>
                      <a:gd name="connsiteY3" fmla="*/ 26956 h 53911"/>
                      <a:gd name="connsiteX4" fmla="*/ 31147 w 62293"/>
                      <a:gd name="connsiteY4" fmla="*/ 53911 h 53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93" h="53911">
                        <a:moveTo>
                          <a:pt x="31147" y="53911"/>
                        </a:moveTo>
                        <a:cubicBezTo>
                          <a:pt x="48292" y="53911"/>
                          <a:pt x="62294" y="41815"/>
                          <a:pt x="62294" y="26956"/>
                        </a:cubicBezTo>
                        <a:cubicBezTo>
                          <a:pt x="62294" y="12097"/>
                          <a:pt x="48292" y="0"/>
                          <a:pt x="31147" y="0"/>
                        </a:cubicBezTo>
                        <a:cubicBezTo>
                          <a:pt x="14002" y="0"/>
                          <a:pt x="0" y="12097"/>
                          <a:pt x="0" y="26956"/>
                        </a:cubicBezTo>
                        <a:cubicBezTo>
                          <a:pt x="0" y="41815"/>
                          <a:pt x="14002" y="53911"/>
                          <a:pt x="31147" y="53911"/>
                        </a:cubicBezTo>
                        <a:close/>
                      </a:path>
                    </a:pathLst>
                  </a:custGeom>
                  <a:solidFill>
                    <a:srgbClr val="F4742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533" name="Graphic 1736">
                  <a:extLst>
                    <a:ext uri="{FF2B5EF4-FFF2-40B4-BE49-F238E27FC236}">
                      <a16:creationId xmlns:a16="http://schemas.microsoft.com/office/drawing/2014/main" id="{63FC1082-A415-31EA-A978-78A4F5DB1350}"/>
                    </a:ext>
                  </a:extLst>
                </p:cNvPr>
                <p:cNvGrpSpPr/>
                <p:nvPr/>
              </p:nvGrpSpPr>
              <p:grpSpPr>
                <a:xfrm>
                  <a:off x="5943218" y="1904904"/>
                  <a:ext cx="224868" cy="200215"/>
                  <a:chOff x="5943218" y="1904904"/>
                  <a:chExt cx="224868" cy="200215"/>
                </a:xfrm>
                <a:solidFill>
                  <a:srgbClr val="32A0C3"/>
                </a:solidFill>
              </p:grpSpPr>
              <p:sp>
                <p:nvSpPr>
                  <p:cNvPr id="16534" name="Freeform: Shape 16533">
                    <a:extLst>
                      <a:ext uri="{FF2B5EF4-FFF2-40B4-BE49-F238E27FC236}">
                        <a16:creationId xmlns:a16="http://schemas.microsoft.com/office/drawing/2014/main" id="{84E7EC98-B93E-CC3B-94D7-E8A0BDBAEB60}"/>
                      </a:ext>
                    </a:extLst>
                  </p:cNvPr>
                  <p:cNvSpPr/>
                  <p:nvPr/>
                </p:nvSpPr>
                <p:spPr>
                  <a:xfrm>
                    <a:off x="5944485" y="1946120"/>
                    <a:ext cx="223601" cy="158999"/>
                  </a:xfrm>
                  <a:custGeom>
                    <a:avLst/>
                    <a:gdLst>
                      <a:gd name="connsiteX0" fmla="*/ 223047 w 223601"/>
                      <a:gd name="connsiteY0" fmla="*/ 111375 h 158999"/>
                      <a:gd name="connsiteX1" fmla="*/ 45310 w 223601"/>
                      <a:gd name="connsiteY1" fmla="*/ 151094 h 158999"/>
                      <a:gd name="connsiteX2" fmla="*/ 15688 w 223601"/>
                      <a:gd name="connsiteY2" fmla="*/ 159000 h 158999"/>
                      <a:gd name="connsiteX3" fmla="*/ 33690 w 223601"/>
                      <a:gd name="connsiteY3" fmla="*/ 3075 h 158999"/>
                      <a:gd name="connsiteX4" fmla="*/ 221428 w 223601"/>
                      <a:gd name="connsiteY4" fmla="*/ 108993 h 158999"/>
                      <a:gd name="connsiteX5" fmla="*/ 223238 w 223601"/>
                      <a:gd name="connsiteY5" fmla="*/ 111375 h 15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3601" h="158999">
                        <a:moveTo>
                          <a:pt x="223047" y="111375"/>
                        </a:moveTo>
                        <a:cubicBezTo>
                          <a:pt x="167707" y="92325"/>
                          <a:pt x="90173" y="125662"/>
                          <a:pt x="45310" y="151094"/>
                        </a:cubicBezTo>
                        <a:cubicBezTo>
                          <a:pt x="42834" y="152523"/>
                          <a:pt x="24165" y="156523"/>
                          <a:pt x="15688" y="159000"/>
                        </a:cubicBezTo>
                        <a:cubicBezTo>
                          <a:pt x="-13935" y="59654"/>
                          <a:pt x="1972" y="50986"/>
                          <a:pt x="33690" y="3075"/>
                        </a:cubicBezTo>
                        <a:cubicBezTo>
                          <a:pt x="121510" y="-12641"/>
                          <a:pt x="207140" y="33270"/>
                          <a:pt x="221428" y="108993"/>
                        </a:cubicBezTo>
                        <a:cubicBezTo>
                          <a:pt x="221428" y="109374"/>
                          <a:pt x="224666" y="111851"/>
                          <a:pt x="223238" y="111375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  <p:sp>
                <p:nvSpPr>
                  <p:cNvPr id="16535" name="Freeform: Shape 16534">
                    <a:extLst>
                      <a:ext uri="{FF2B5EF4-FFF2-40B4-BE49-F238E27FC236}">
                        <a16:creationId xmlns:a16="http://schemas.microsoft.com/office/drawing/2014/main" id="{BD26446A-E546-8294-ECB7-738594FAADB5}"/>
                      </a:ext>
                    </a:extLst>
                  </p:cNvPr>
                  <p:cNvSpPr/>
                  <p:nvPr/>
                </p:nvSpPr>
                <p:spPr>
                  <a:xfrm>
                    <a:off x="5943218" y="1904904"/>
                    <a:ext cx="78104" cy="67627"/>
                  </a:xfrm>
                  <a:custGeom>
                    <a:avLst/>
                    <a:gdLst>
                      <a:gd name="connsiteX0" fmla="*/ 39052 w 78104"/>
                      <a:gd name="connsiteY0" fmla="*/ 67628 h 67627"/>
                      <a:gd name="connsiteX1" fmla="*/ 78105 w 78104"/>
                      <a:gd name="connsiteY1" fmla="*/ 33814 h 67627"/>
                      <a:gd name="connsiteX2" fmla="*/ 39052 w 78104"/>
                      <a:gd name="connsiteY2" fmla="*/ 0 h 67627"/>
                      <a:gd name="connsiteX3" fmla="*/ 0 w 78104"/>
                      <a:gd name="connsiteY3" fmla="*/ 33814 h 67627"/>
                      <a:gd name="connsiteX4" fmla="*/ 39052 w 78104"/>
                      <a:gd name="connsiteY4" fmla="*/ 67628 h 67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104" h="67627">
                        <a:moveTo>
                          <a:pt x="39052" y="67628"/>
                        </a:moveTo>
                        <a:cubicBezTo>
                          <a:pt x="60579" y="67628"/>
                          <a:pt x="78105" y="52483"/>
                          <a:pt x="78105" y="33814"/>
                        </a:cubicBezTo>
                        <a:cubicBezTo>
                          <a:pt x="78105" y="15145"/>
                          <a:pt x="60579" y="0"/>
                          <a:pt x="39052" y="0"/>
                        </a:cubicBezTo>
                        <a:cubicBezTo>
                          <a:pt x="17526" y="0"/>
                          <a:pt x="0" y="15145"/>
                          <a:pt x="0" y="33814"/>
                        </a:cubicBezTo>
                        <a:cubicBezTo>
                          <a:pt x="0" y="52483"/>
                          <a:pt x="17526" y="67628"/>
                          <a:pt x="39052" y="67628"/>
                        </a:cubicBezTo>
                        <a:close/>
                      </a:path>
                    </a:pathLst>
                  </a:custGeom>
                  <a:solidFill>
                    <a:srgbClr val="32A0C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GB"/>
                  </a:p>
                </p:txBody>
              </p:sp>
            </p:grpSp>
          </p:grpSp>
          <p:sp>
            <p:nvSpPr>
              <p:cNvPr id="16530" name="Freeform: Shape 16529">
                <a:extLst>
                  <a:ext uri="{FF2B5EF4-FFF2-40B4-BE49-F238E27FC236}">
                    <a16:creationId xmlns:a16="http://schemas.microsoft.com/office/drawing/2014/main" id="{63F6B178-87FF-9045-699B-BF302ED1296D}"/>
                  </a:ext>
                </a:extLst>
              </p:cNvPr>
              <p:cNvSpPr/>
              <p:nvPr/>
            </p:nvSpPr>
            <p:spPr>
              <a:xfrm>
                <a:off x="5884603" y="2184558"/>
                <a:ext cx="264737" cy="129444"/>
              </a:xfrm>
              <a:custGeom>
                <a:avLst/>
                <a:gdLst>
                  <a:gd name="connsiteX0" fmla="*/ 64997 w 264737"/>
                  <a:gd name="connsiteY0" fmla="*/ 0 h 129444"/>
                  <a:gd name="connsiteX1" fmla="*/ 87857 w 264737"/>
                  <a:gd name="connsiteY1" fmla="*/ 0 h 129444"/>
                  <a:gd name="connsiteX2" fmla="*/ 230827 w 264737"/>
                  <a:gd name="connsiteY2" fmla="*/ 33528 h 129444"/>
                  <a:gd name="connsiteX3" fmla="*/ 260640 w 264737"/>
                  <a:gd name="connsiteY3" fmla="*/ 129445 h 129444"/>
                  <a:gd name="connsiteX4" fmla="*/ 122051 w 264737"/>
                  <a:gd name="connsiteY4" fmla="*/ 106775 h 129444"/>
                  <a:gd name="connsiteX5" fmla="*/ 3941 w 264737"/>
                  <a:gd name="connsiteY5" fmla="*/ 68580 h 129444"/>
                  <a:gd name="connsiteX6" fmla="*/ 64997 w 264737"/>
                  <a:gd name="connsiteY6" fmla="*/ 95 h 129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4737" h="129444">
                    <a:moveTo>
                      <a:pt x="64997" y="0"/>
                    </a:moveTo>
                    <a:lnTo>
                      <a:pt x="87857" y="0"/>
                    </a:lnTo>
                    <a:cubicBezTo>
                      <a:pt x="133101" y="3810"/>
                      <a:pt x="202252" y="3619"/>
                      <a:pt x="230827" y="33528"/>
                    </a:cubicBezTo>
                    <a:cubicBezTo>
                      <a:pt x="285501" y="90678"/>
                      <a:pt x="256640" y="114300"/>
                      <a:pt x="260640" y="129445"/>
                    </a:cubicBezTo>
                    <a:cubicBezTo>
                      <a:pt x="210634" y="124111"/>
                      <a:pt x="226160" y="97060"/>
                      <a:pt x="122051" y="106775"/>
                    </a:cubicBezTo>
                    <a:cubicBezTo>
                      <a:pt x="113002" y="106204"/>
                      <a:pt x="-24824" y="128873"/>
                      <a:pt x="3941" y="68580"/>
                    </a:cubicBezTo>
                    <a:cubicBezTo>
                      <a:pt x="19086" y="36766"/>
                      <a:pt x="43851" y="22955"/>
                      <a:pt x="64997" y="95"/>
                    </a:cubicBezTo>
                    <a:close/>
                  </a:path>
                </a:pathLst>
              </a:custGeom>
              <a:solidFill>
                <a:srgbClr val="32A0C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528" name="Freeform: Shape 16527">
              <a:extLst>
                <a:ext uri="{FF2B5EF4-FFF2-40B4-BE49-F238E27FC236}">
                  <a16:creationId xmlns:a16="http://schemas.microsoft.com/office/drawing/2014/main" id="{365152B5-FDF6-EB47-2419-88BFA28C5765}"/>
                </a:ext>
              </a:extLst>
            </p:cNvPr>
            <p:cNvSpPr/>
            <p:nvPr/>
          </p:nvSpPr>
          <p:spPr>
            <a:xfrm>
              <a:off x="5390658" y="2767937"/>
              <a:ext cx="161405" cy="70265"/>
            </a:xfrm>
            <a:custGeom>
              <a:avLst/>
              <a:gdLst>
                <a:gd name="connsiteX0" fmla="*/ 14969 w 161405"/>
                <a:gd name="connsiteY0" fmla="*/ 10505 h 70265"/>
                <a:gd name="connsiteX1" fmla="*/ 51068 w 161405"/>
                <a:gd name="connsiteY1" fmla="*/ 122 h 70265"/>
                <a:gd name="connsiteX2" fmla="*/ 141651 w 161405"/>
                <a:gd name="connsiteY2" fmla="*/ 13743 h 70265"/>
                <a:gd name="connsiteX3" fmla="*/ 155176 w 161405"/>
                <a:gd name="connsiteY3" fmla="*/ 69179 h 70265"/>
                <a:gd name="connsiteX4" fmla="*/ 79834 w 161405"/>
                <a:gd name="connsiteY4" fmla="*/ 52510 h 70265"/>
                <a:gd name="connsiteX5" fmla="*/ 491 w 161405"/>
                <a:gd name="connsiteY5" fmla="*/ 53558 h 70265"/>
                <a:gd name="connsiteX6" fmla="*/ 15064 w 161405"/>
                <a:gd name="connsiteY6" fmla="*/ 10409 h 7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405" h="70265">
                  <a:moveTo>
                    <a:pt x="14969" y="10505"/>
                  </a:moveTo>
                  <a:lnTo>
                    <a:pt x="51068" y="122"/>
                  </a:lnTo>
                  <a:cubicBezTo>
                    <a:pt x="79453" y="313"/>
                    <a:pt x="122410" y="-2830"/>
                    <a:pt x="141651" y="13743"/>
                  </a:cubicBezTo>
                  <a:cubicBezTo>
                    <a:pt x="178513" y="45652"/>
                    <a:pt x="151843" y="60320"/>
                    <a:pt x="155176" y="69179"/>
                  </a:cubicBezTo>
                  <a:cubicBezTo>
                    <a:pt x="123839" y="68226"/>
                    <a:pt x="144128" y="41937"/>
                    <a:pt x="79834" y="52510"/>
                  </a:cubicBezTo>
                  <a:cubicBezTo>
                    <a:pt x="74214" y="52510"/>
                    <a:pt x="8301" y="91753"/>
                    <a:pt x="491" y="53558"/>
                  </a:cubicBezTo>
                  <a:cubicBezTo>
                    <a:pt x="-1605" y="43080"/>
                    <a:pt x="2967" y="25078"/>
                    <a:pt x="15064" y="10409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1" name="Graphic 1736">
            <a:extLst>
              <a:ext uri="{FF2B5EF4-FFF2-40B4-BE49-F238E27FC236}">
                <a16:creationId xmlns:a16="http://schemas.microsoft.com/office/drawing/2014/main" id="{83D89016-263E-D8AE-6C80-D35B5D128F87}"/>
              </a:ext>
            </a:extLst>
          </p:cNvPr>
          <p:cNvGrpSpPr/>
          <p:nvPr/>
        </p:nvGrpSpPr>
        <p:grpSpPr>
          <a:xfrm>
            <a:off x="4691237" y="16126828"/>
            <a:ext cx="493824" cy="989527"/>
            <a:chOff x="3170370" y="2041874"/>
            <a:chExt cx="709595" cy="1421891"/>
          </a:xfrm>
        </p:grpSpPr>
        <p:grpSp>
          <p:nvGrpSpPr>
            <p:cNvPr id="16433" name="Graphic 1736">
              <a:extLst>
                <a:ext uri="{FF2B5EF4-FFF2-40B4-BE49-F238E27FC236}">
                  <a16:creationId xmlns:a16="http://schemas.microsoft.com/office/drawing/2014/main" id="{DD092061-7F91-AC5D-E9BD-BEB1C3B4A53E}"/>
                </a:ext>
              </a:extLst>
            </p:cNvPr>
            <p:cNvGrpSpPr/>
            <p:nvPr/>
          </p:nvGrpSpPr>
          <p:grpSpPr>
            <a:xfrm>
              <a:off x="3170370" y="2051379"/>
              <a:ext cx="709595" cy="1412387"/>
              <a:chOff x="3170370" y="2051379"/>
              <a:chExt cx="709595" cy="1412387"/>
            </a:xfrm>
          </p:grpSpPr>
          <p:sp>
            <p:nvSpPr>
              <p:cNvPr id="16435" name="Freeform: Shape 16434">
                <a:extLst>
                  <a:ext uri="{FF2B5EF4-FFF2-40B4-BE49-F238E27FC236}">
                    <a16:creationId xmlns:a16="http://schemas.microsoft.com/office/drawing/2014/main" id="{AB7BB12E-D549-077C-73F0-CE6FA51F640A}"/>
                  </a:ext>
                </a:extLst>
              </p:cNvPr>
              <p:cNvSpPr/>
              <p:nvPr/>
            </p:nvSpPr>
            <p:spPr>
              <a:xfrm>
                <a:off x="3637215" y="3372897"/>
                <a:ext cx="47720" cy="36731"/>
              </a:xfrm>
              <a:custGeom>
                <a:avLst/>
                <a:gdLst>
                  <a:gd name="connsiteX0" fmla="*/ 5429 w 47720"/>
                  <a:gd name="connsiteY0" fmla="*/ 4096 h 36731"/>
                  <a:gd name="connsiteX1" fmla="*/ 38862 w 47720"/>
                  <a:gd name="connsiteY1" fmla="*/ 0 h 36731"/>
                  <a:gd name="connsiteX2" fmla="*/ 47720 w 47720"/>
                  <a:gd name="connsiteY2" fmla="*/ 30004 h 36731"/>
                  <a:gd name="connsiteX3" fmla="*/ 0 w 47720"/>
                  <a:gd name="connsiteY3" fmla="*/ 27813 h 36731"/>
                  <a:gd name="connsiteX4" fmla="*/ 5429 w 47720"/>
                  <a:gd name="connsiteY4" fmla="*/ 4191 h 3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720" h="36731">
                    <a:moveTo>
                      <a:pt x="5429" y="4096"/>
                    </a:moveTo>
                    <a:lnTo>
                      <a:pt x="38862" y="0"/>
                    </a:lnTo>
                    <a:cubicBezTo>
                      <a:pt x="38386" y="9049"/>
                      <a:pt x="41339" y="19050"/>
                      <a:pt x="47720" y="30004"/>
                    </a:cubicBezTo>
                    <a:cubicBezTo>
                      <a:pt x="29718" y="39624"/>
                      <a:pt x="13716" y="38957"/>
                      <a:pt x="0" y="27813"/>
                    </a:cubicBezTo>
                    <a:cubicBezTo>
                      <a:pt x="3239" y="19526"/>
                      <a:pt x="5049" y="11621"/>
                      <a:pt x="5429" y="4191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6" name="Freeform: Shape 16435">
                <a:extLst>
                  <a:ext uri="{FF2B5EF4-FFF2-40B4-BE49-F238E27FC236}">
                    <a16:creationId xmlns:a16="http://schemas.microsoft.com/office/drawing/2014/main" id="{75E52B05-D250-A209-D272-59E36C52E2E8}"/>
                  </a:ext>
                </a:extLst>
              </p:cNvPr>
              <p:cNvSpPr/>
              <p:nvPr/>
            </p:nvSpPr>
            <p:spPr>
              <a:xfrm>
                <a:off x="3811726" y="2128075"/>
                <a:ext cx="68239" cy="139035"/>
              </a:xfrm>
              <a:custGeom>
                <a:avLst/>
                <a:gdLst>
                  <a:gd name="connsiteX0" fmla="*/ 4750 w 68239"/>
                  <a:gd name="connsiteY0" fmla="*/ 138684 h 139035"/>
                  <a:gd name="connsiteX1" fmla="*/ 7036 w 68239"/>
                  <a:gd name="connsiteY1" fmla="*/ 131636 h 139035"/>
                  <a:gd name="connsiteX2" fmla="*/ 29610 w 68239"/>
                  <a:gd name="connsiteY2" fmla="*/ 130016 h 139035"/>
                  <a:gd name="connsiteX3" fmla="*/ 31896 w 68239"/>
                  <a:gd name="connsiteY3" fmla="*/ 128016 h 139035"/>
                  <a:gd name="connsiteX4" fmla="*/ 19609 w 68239"/>
                  <a:gd name="connsiteY4" fmla="*/ 17050 h 139035"/>
                  <a:gd name="connsiteX5" fmla="*/ 17227 w 68239"/>
                  <a:gd name="connsiteY5" fmla="*/ 15049 h 139035"/>
                  <a:gd name="connsiteX6" fmla="*/ 9226 w 68239"/>
                  <a:gd name="connsiteY6" fmla="*/ 16955 h 139035"/>
                  <a:gd name="connsiteX7" fmla="*/ 464 w 68239"/>
                  <a:gd name="connsiteY7" fmla="*/ 13144 h 139035"/>
                  <a:gd name="connsiteX8" fmla="*/ 940 w 68239"/>
                  <a:gd name="connsiteY8" fmla="*/ 9811 h 139035"/>
                  <a:gd name="connsiteX9" fmla="*/ 4178 w 68239"/>
                  <a:gd name="connsiteY9" fmla="*/ 9906 h 139035"/>
                  <a:gd name="connsiteX10" fmla="*/ 5226 w 68239"/>
                  <a:gd name="connsiteY10" fmla="*/ 10858 h 139035"/>
                  <a:gd name="connsiteX11" fmla="*/ 7798 w 68239"/>
                  <a:gd name="connsiteY11" fmla="*/ 11811 h 139035"/>
                  <a:gd name="connsiteX12" fmla="*/ 25419 w 68239"/>
                  <a:gd name="connsiteY12" fmla="*/ 12382 h 139035"/>
                  <a:gd name="connsiteX13" fmla="*/ 27324 w 68239"/>
                  <a:gd name="connsiteY13" fmla="*/ 11049 h 139035"/>
                  <a:gd name="connsiteX14" fmla="*/ 33706 w 68239"/>
                  <a:gd name="connsiteY14" fmla="*/ 0 h 139035"/>
                  <a:gd name="connsiteX15" fmla="*/ 29324 w 68239"/>
                  <a:gd name="connsiteY15" fmla="*/ 12192 h 139035"/>
                  <a:gd name="connsiteX16" fmla="*/ 27419 w 68239"/>
                  <a:gd name="connsiteY16" fmla="*/ 14764 h 139035"/>
                  <a:gd name="connsiteX17" fmla="*/ 38182 w 68239"/>
                  <a:gd name="connsiteY17" fmla="*/ 128587 h 139035"/>
                  <a:gd name="connsiteX18" fmla="*/ 40945 w 68239"/>
                  <a:gd name="connsiteY18" fmla="*/ 130588 h 139035"/>
                  <a:gd name="connsiteX19" fmla="*/ 63233 w 68239"/>
                  <a:gd name="connsiteY19" fmla="*/ 126492 h 139035"/>
                  <a:gd name="connsiteX20" fmla="*/ 67900 w 68239"/>
                  <a:gd name="connsiteY20" fmla="*/ 128968 h 139035"/>
                  <a:gd name="connsiteX21" fmla="*/ 68186 w 68239"/>
                  <a:gd name="connsiteY21" fmla="*/ 130874 h 139035"/>
                  <a:gd name="connsiteX22" fmla="*/ 63233 w 68239"/>
                  <a:gd name="connsiteY22" fmla="*/ 134493 h 139035"/>
                  <a:gd name="connsiteX23" fmla="*/ 14370 w 68239"/>
                  <a:gd name="connsiteY23" fmla="*/ 138875 h 139035"/>
                  <a:gd name="connsiteX24" fmla="*/ 4559 w 68239"/>
                  <a:gd name="connsiteY24" fmla="*/ 138589 h 139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8239" h="139035">
                    <a:moveTo>
                      <a:pt x="4750" y="138684"/>
                    </a:moveTo>
                    <a:cubicBezTo>
                      <a:pt x="2749" y="135064"/>
                      <a:pt x="3511" y="132683"/>
                      <a:pt x="7036" y="131636"/>
                    </a:cubicBezTo>
                    <a:lnTo>
                      <a:pt x="29610" y="130016"/>
                    </a:lnTo>
                    <a:cubicBezTo>
                      <a:pt x="31229" y="130016"/>
                      <a:pt x="31896" y="129254"/>
                      <a:pt x="31896" y="128016"/>
                    </a:cubicBezTo>
                    <a:lnTo>
                      <a:pt x="19609" y="17050"/>
                    </a:lnTo>
                    <a:cubicBezTo>
                      <a:pt x="19609" y="15811"/>
                      <a:pt x="18751" y="15145"/>
                      <a:pt x="17227" y="15049"/>
                    </a:cubicBezTo>
                    <a:cubicBezTo>
                      <a:pt x="14560" y="14859"/>
                      <a:pt x="11893" y="15526"/>
                      <a:pt x="9226" y="16955"/>
                    </a:cubicBezTo>
                    <a:cubicBezTo>
                      <a:pt x="4940" y="17145"/>
                      <a:pt x="1988" y="15907"/>
                      <a:pt x="464" y="13144"/>
                    </a:cubicBezTo>
                    <a:cubicBezTo>
                      <a:pt x="-299" y="11716"/>
                      <a:pt x="-108" y="10668"/>
                      <a:pt x="940" y="9811"/>
                    </a:cubicBezTo>
                    <a:cubicBezTo>
                      <a:pt x="2083" y="8954"/>
                      <a:pt x="3226" y="8954"/>
                      <a:pt x="4178" y="9906"/>
                    </a:cubicBezTo>
                    <a:lnTo>
                      <a:pt x="5226" y="10858"/>
                    </a:lnTo>
                    <a:cubicBezTo>
                      <a:pt x="5893" y="11430"/>
                      <a:pt x="6845" y="11811"/>
                      <a:pt x="7798" y="11811"/>
                    </a:cubicBezTo>
                    <a:lnTo>
                      <a:pt x="25419" y="12382"/>
                    </a:lnTo>
                    <a:cubicBezTo>
                      <a:pt x="26562" y="12382"/>
                      <a:pt x="27229" y="12002"/>
                      <a:pt x="27324" y="11049"/>
                    </a:cubicBezTo>
                    <a:cubicBezTo>
                      <a:pt x="27991" y="7334"/>
                      <a:pt x="30182" y="3619"/>
                      <a:pt x="33706" y="0"/>
                    </a:cubicBezTo>
                    <a:cubicBezTo>
                      <a:pt x="38182" y="4667"/>
                      <a:pt x="36658" y="8763"/>
                      <a:pt x="29324" y="12192"/>
                    </a:cubicBezTo>
                    <a:cubicBezTo>
                      <a:pt x="27991" y="12764"/>
                      <a:pt x="27419" y="13621"/>
                      <a:pt x="27419" y="14764"/>
                    </a:cubicBezTo>
                    <a:lnTo>
                      <a:pt x="38182" y="128587"/>
                    </a:lnTo>
                    <a:cubicBezTo>
                      <a:pt x="38182" y="130016"/>
                      <a:pt x="39135" y="130683"/>
                      <a:pt x="40945" y="130588"/>
                    </a:cubicBezTo>
                    <a:lnTo>
                      <a:pt x="63233" y="126492"/>
                    </a:lnTo>
                    <a:cubicBezTo>
                      <a:pt x="65329" y="126302"/>
                      <a:pt x="67329" y="127349"/>
                      <a:pt x="67900" y="128968"/>
                    </a:cubicBezTo>
                    <a:cubicBezTo>
                      <a:pt x="68282" y="129921"/>
                      <a:pt x="68282" y="130588"/>
                      <a:pt x="68186" y="130874"/>
                    </a:cubicBezTo>
                    <a:cubicBezTo>
                      <a:pt x="67329" y="133064"/>
                      <a:pt x="65615" y="134303"/>
                      <a:pt x="63233" y="134493"/>
                    </a:cubicBezTo>
                    <a:cubicBezTo>
                      <a:pt x="37611" y="136588"/>
                      <a:pt x="42850" y="137446"/>
                      <a:pt x="14370" y="138875"/>
                    </a:cubicBezTo>
                    <a:cubicBezTo>
                      <a:pt x="8845" y="139160"/>
                      <a:pt x="11132" y="139065"/>
                      <a:pt x="4559" y="138589"/>
                    </a:cubicBezTo>
                    <a:close/>
                  </a:path>
                </a:pathLst>
              </a:custGeom>
              <a:solidFill>
                <a:srgbClr val="F2F8F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7" name="Freeform: Shape 16436">
                <a:extLst>
                  <a:ext uri="{FF2B5EF4-FFF2-40B4-BE49-F238E27FC236}">
                    <a16:creationId xmlns:a16="http://schemas.microsoft.com/office/drawing/2014/main" id="{B5EA7D87-D991-84DD-D1C4-0734D1091225}"/>
                  </a:ext>
                </a:extLst>
              </p:cNvPr>
              <p:cNvSpPr/>
              <p:nvPr/>
            </p:nvSpPr>
            <p:spPr>
              <a:xfrm>
                <a:off x="3772375" y="2185418"/>
                <a:ext cx="103020" cy="121727"/>
              </a:xfrm>
              <a:custGeom>
                <a:avLst/>
                <a:gdLst>
                  <a:gd name="connsiteX0" fmla="*/ 98012 w 103020"/>
                  <a:gd name="connsiteY0" fmla="*/ 24667 h 121727"/>
                  <a:gd name="connsiteX1" fmla="*/ 89916 w 103020"/>
                  <a:gd name="connsiteY1" fmla="*/ 36478 h 121727"/>
                  <a:gd name="connsiteX2" fmla="*/ 72771 w 103020"/>
                  <a:gd name="connsiteY2" fmla="*/ 44479 h 121727"/>
                  <a:gd name="connsiteX3" fmla="*/ 70866 w 103020"/>
                  <a:gd name="connsiteY3" fmla="*/ 45718 h 121727"/>
                  <a:gd name="connsiteX4" fmla="*/ 41624 w 103020"/>
                  <a:gd name="connsiteY4" fmla="*/ 121727 h 121727"/>
                  <a:gd name="connsiteX5" fmla="*/ 11335 w 103020"/>
                  <a:gd name="connsiteY5" fmla="*/ 98676 h 121727"/>
                  <a:gd name="connsiteX6" fmla="*/ 0 w 103020"/>
                  <a:gd name="connsiteY6" fmla="*/ 91342 h 121727"/>
                  <a:gd name="connsiteX7" fmla="*/ 24003 w 103020"/>
                  <a:gd name="connsiteY7" fmla="*/ 29716 h 121727"/>
                  <a:gd name="connsiteX8" fmla="*/ 40481 w 103020"/>
                  <a:gd name="connsiteY8" fmla="*/ 15047 h 121727"/>
                  <a:gd name="connsiteX9" fmla="*/ 74962 w 103020"/>
                  <a:gd name="connsiteY9" fmla="*/ 569 h 121727"/>
                  <a:gd name="connsiteX10" fmla="*/ 99536 w 103020"/>
                  <a:gd name="connsiteY10" fmla="*/ 5046 h 121727"/>
                  <a:gd name="connsiteX11" fmla="*/ 98108 w 103020"/>
                  <a:gd name="connsiteY11" fmla="*/ 24763 h 12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3020" h="121727">
                    <a:moveTo>
                      <a:pt x="98012" y="24667"/>
                    </a:moveTo>
                    <a:cubicBezTo>
                      <a:pt x="95917" y="29525"/>
                      <a:pt x="87630" y="36764"/>
                      <a:pt x="89916" y="36478"/>
                    </a:cubicBezTo>
                    <a:cubicBezTo>
                      <a:pt x="86392" y="40098"/>
                      <a:pt x="73533" y="40765"/>
                      <a:pt x="72771" y="44479"/>
                    </a:cubicBezTo>
                    <a:cubicBezTo>
                      <a:pt x="72581" y="45337"/>
                      <a:pt x="71914" y="45813"/>
                      <a:pt x="70866" y="45718"/>
                    </a:cubicBezTo>
                    <a:cubicBezTo>
                      <a:pt x="45053" y="50004"/>
                      <a:pt x="41720" y="102677"/>
                      <a:pt x="41624" y="121727"/>
                    </a:cubicBezTo>
                    <a:cubicBezTo>
                      <a:pt x="34766" y="120584"/>
                      <a:pt x="17526" y="99629"/>
                      <a:pt x="11335" y="98676"/>
                    </a:cubicBezTo>
                    <a:cubicBezTo>
                      <a:pt x="5525" y="97724"/>
                      <a:pt x="1715" y="95343"/>
                      <a:pt x="0" y="91342"/>
                    </a:cubicBezTo>
                    <a:cubicBezTo>
                      <a:pt x="6858" y="71435"/>
                      <a:pt x="11811" y="47337"/>
                      <a:pt x="24003" y="29716"/>
                    </a:cubicBezTo>
                    <a:cubicBezTo>
                      <a:pt x="27718" y="24382"/>
                      <a:pt x="33147" y="19428"/>
                      <a:pt x="40481" y="15047"/>
                    </a:cubicBezTo>
                    <a:cubicBezTo>
                      <a:pt x="56483" y="3331"/>
                      <a:pt x="63437" y="-1812"/>
                      <a:pt x="74962" y="569"/>
                    </a:cubicBezTo>
                    <a:cubicBezTo>
                      <a:pt x="79915" y="1522"/>
                      <a:pt x="94964" y="283"/>
                      <a:pt x="99536" y="5046"/>
                    </a:cubicBezTo>
                    <a:cubicBezTo>
                      <a:pt x="106490" y="12285"/>
                      <a:pt x="101441" y="18095"/>
                      <a:pt x="98108" y="24763"/>
                    </a:cubicBezTo>
                    <a:close/>
                  </a:path>
                </a:pathLst>
              </a:custGeom>
              <a:solidFill>
                <a:srgbClr val="F6851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8" name="Freeform: Shape 16437">
                <a:extLst>
                  <a:ext uri="{FF2B5EF4-FFF2-40B4-BE49-F238E27FC236}">
                    <a16:creationId xmlns:a16="http://schemas.microsoft.com/office/drawing/2014/main" id="{0C7DF068-D3A2-DFB4-0409-7FD9BB731E66}"/>
                  </a:ext>
                </a:extLst>
              </p:cNvPr>
              <p:cNvSpPr/>
              <p:nvPr/>
            </p:nvSpPr>
            <p:spPr>
              <a:xfrm>
                <a:off x="3214176" y="2264759"/>
                <a:ext cx="618797" cy="491109"/>
              </a:xfrm>
              <a:custGeom>
                <a:avLst/>
                <a:gdLst>
                  <a:gd name="connsiteX0" fmla="*/ 616682 w 618797"/>
                  <a:gd name="connsiteY0" fmla="*/ 29242 h 491109"/>
                  <a:gd name="connsiteX1" fmla="*/ 618683 w 618797"/>
                  <a:gd name="connsiteY1" fmla="*/ 39148 h 491109"/>
                  <a:gd name="connsiteX2" fmla="*/ 575344 w 618797"/>
                  <a:gd name="connsiteY2" fmla="*/ 165449 h 491109"/>
                  <a:gd name="connsiteX3" fmla="*/ 544102 w 618797"/>
                  <a:gd name="connsiteY3" fmla="*/ 194977 h 491109"/>
                  <a:gd name="connsiteX4" fmla="*/ 443042 w 618797"/>
                  <a:gd name="connsiteY4" fmla="*/ 214884 h 491109"/>
                  <a:gd name="connsiteX5" fmla="*/ 389606 w 618797"/>
                  <a:gd name="connsiteY5" fmla="*/ 206597 h 491109"/>
                  <a:gd name="connsiteX6" fmla="*/ 387511 w 618797"/>
                  <a:gd name="connsiteY6" fmla="*/ 208217 h 491109"/>
                  <a:gd name="connsiteX7" fmla="*/ 390749 w 618797"/>
                  <a:gd name="connsiteY7" fmla="*/ 226504 h 491109"/>
                  <a:gd name="connsiteX8" fmla="*/ 395417 w 618797"/>
                  <a:gd name="connsiteY8" fmla="*/ 244697 h 491109"/>
                  <a:gd name="connsiteX9" fmla="*/ 428088 w 618797"/>
                  <a:gd name="connsiteY9" fmla="*/ 342233 h 491109"/>
                  <a:gd name="connsiteX10" fmla="*/ 459520 w 618797"/>
                  <a:gd name="connsiteY10" fmla="*/ 439007 h 491109"/>
                  <a:gd name="connsiteX11" fmla="*/ 458282 w 618797"/>
                  <a:gd name="connsiteY11" fmla="*/ 440722 h 491109"/>
                  <a:gd name="connsiteX12" fmla="*/ 405608 w 618797"/>
                  <a:gd name="connsiteY12" fmla="*/ 452247 h 491109"/>
                  <a:gd name="connsiteX13" fmla="*/ 233111 w 618797"/>
                  <a:gd name="connsiteY13" fmla="*/ 445008 h 491109"/>
                  <a:gd name="connsiteX14" fmla="*/ 218156 w 618797"/>
                  <a:gd name="connsiteY14" fmla="*/ 487013 h 491109"/>
                  <a:gd name="connsiteX15" fmla="*/ 215489 w 618797"/>
                  <a:gd name="connsiteY15" fmla="*/ 489204 h 491109"/>
                  <a:gd name="connsiteX16" fmla="*/ 201202 w 618797"/>
                  <a:gd name="connsiteY16" fmla="*/ 491109 h 491109"/>
                  <a:gd name="connsiteX17" fmla="*/ 118239 w 618797"/>
                  <a:gd name="connsiteY17" fmla="*/ 480727 h 491109"/>
                  <a:gd name="connsiteX18" fmla="*/ 89283 w 618797"/>
                  <a:gd name="connsiteY18" fmla="*/ 471297 h 491109"/>
                  <a:gd name="connsiteX19" fmla="*/ 69757 w 618797"/>
                  <a:gd name="connsiteY19" fmla="*/ 461105 h 491109"/>
                  <a:gd name="connsiteX20" fmla="*/ 48230 w 618797"/>
                  <a:gd name="connsiteY20" fmla="*/ 423577 h 491109"/>
                  <a:gd name="connsiteX21" fmla="*/ 57279 w 618797"/>
                  <a:gd name="connsiteY21" fmla="*/ 404527 h 491109"/>
                  <a:gd name="connsiteX22" fmla="*/ 56708 w 618797"/>
                  <a:gd name="connsiteY22" fmla="*/ 402431 h 491109"/>
                  <a:gd name="connsiteX23" fmla="*/ 5273 w 618797"/>
                  <a:gd name="connsiteY23" fmla="*/ 342233 h 491109"/>
                  <a:gd name="connsiteX24" fmla="*/ 796 w 618797"/>
                  <a:gd name="connsiteY24" fmla="*/ 291751 h 491109"/>
                  <a:gd name="connsiteX25" fmla="*/ 68805 w 618797"/>
                  <a:gd name="connsiteY25" fmla="*/ 103346 h 491109"/>
                  <a:gd name="connsiteX26" fmla="*/ 129479 w 618797"/>
                  <a:gd name="connsiteY26" fmla="*/ 32290 h 491109"/>
                  <a:gd name="connsiteX27" fmla="*/ 193868 w 618797"/>
                  <a:gd name="connsiteY27" fmla="*/ 0 h 491109"/>
                  <a:gd name="connsiteX28" fmla="*/ 196916 w 618797"/>
                  <a:gd name="connsiteY28" fmla="*/ 3143 h 491109"/>
                  <a:gd name="connsiteX29" fmla="*/ 201773 w 618797"/>
                  <a:gd name="connsiteY29" fmla="*/ 11049 h 491109"/>
                  <a:gd name="connsiteX30" fmla="*/ 208250 w 618797"/>
                  <a:gd name="connsiteY30" fmla="*/ 14764 h 491109"/>
                  <a:gd name="connsiteX31" fmla="*/ 258542 w 618797"/>
                  <a:gd name="connsiteY31" fmla="*/ 25908 h 491109"/>
                  <a:gd name="connsiteX32" fmla="*/ 276640 w 618797"/>
                  <a:gd name="connsiteY32" fmla="*/ 14954 h 491109"/>
                  <a:gd name="connsiteX33" fmla="*/ 375509 w 618797"/>
                  <a:gd name="connsiteY33" fmla="*/ 41624 h 491109"/>
                  <a:gd name="connsiteX34" fmla="*/ 425420 w 618797"/>
                  <a:gd name="connsiteY34" fmla="*/ 72390 h 491109"/>
                  <a:gd name="connsiteX35" fmla="*/ 458948 w 618797"/>
                  <a:gd name="connsiteY35" fmla="*/ 96965 h 491109"/>
                  <a:gd name="connsiteX36" fmla="*/ 497334 w 618797"/>
                  <a:gd name="connsiteY36" fmla="*/ 98870 h 491109"/>
                  <a:gd name="connsiteX37" fmla="*/ 519337 w 618797"/>
                  <a:gd name="connsiteY37" fmla="*/ 73343 h 491109"/>
                  <a:gd name="connsiteX38" fmla="*/ 558104 w 618797"/>
                  <a:gd name="connsiteY38" fmla="*/ 11716 h 491109"/>
                  <a:gd name="connsiteX39" fmla="*/ 569439 w 618797"/>
                  <a:gd name="connsiteY39" fmla="*/ 19050 h 491109"/>
                  <a:gd name="connsiteX40" fmla="*/ 588965 w 618797"/>
                  <a:gd name="connsiteY40" fmla="*/ 22193 h 491109"/>
                  <a:gd name="connsiteX41" fmla="*/ 613825 w 618797"/>
                  <a:gd name="connsiteY41" fmla="*/ 26860 h 491109"/>
                  <a:gd name="connsiteX42" fmla="*/ 616682 w 618797"/>
                  <a:gd name="connsiteY42" fmla="*/ 28956 h 491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18797" h="491109">
                    <a:moveTo>
                      <a:pt x="616682" y="29242"/>
                    </a:moveTo>
                    <a:cubicBezTo>
                      <a:pt x="617825" y="31814"/>
                      <a:pt x="618492" y="35147"/>
                      <a:pt x="618683" y="39148"/>
                    </a:cubicBezTo>
                    <a:cubicBezTo>
                      <a:pt x="620397" y="82963"/>
                      <a:pt x="602871" y="128873"/>
                      <a:pt x="575344" y="165449"/>
                    </a:cubicBezTo>
                    <a:cubicBezTo>
                      <a:pt x="567057" y="176498"/>
                      <a:pt x="556675" y="186309"/>
                      <a:pt x="544102" y="194977"/>
                    </a:cubicBezTo>
                    <a:cubicBezTo>
                      <a:pt x="515146" y="214979"/>
                      <a:pt x="479903" y="218122"/>
                      <a:pt x="443042" y="214884"/>
                    </a:cubicBezTo>
                    <a:lnTo>
                      <a:pt x="389606" y="206597"/>
                    </a:lnTo>
                    <a:cubicBezTo>
                      <a:pt x="387892" y="206312"/>
                      <a:pt x="387225" y="206883"/>
                      <a:pt x="387511" y="208217"/>
                    </a:cubicBezTo>
                    <a:cubicBezTo>
                      <a:pt x="389035" y="214408"/>
                      <a:pt x="390083" y="220504"/>
                      <a:pt x="390749" y="226504"/>
                    </a:cubicBezTo>
                    <a:cubicBezTo>
                      <a:pt x="391321" y="231076"/>
                      <a:pt x="392845" y="237077"/>
                      <a:pt x="395417" y="244697"/>
                    </a:cubicBezTo>
                    <a:cubicBezTo>
                      <a:pt x="406466" y="277178"/>
                      <a:pt x="417324" y="309753"/>
                      <a:pt x="428088" y="342233"/>
                    </a:cubicBezTo>
                    <a:lnTo>
                      <a:pt x="459520" y="439007"/>
                    </a:lnTo>
                    <a:cubicBezTo>
                      <a:pt x="459806" y="439769"/>
                      <a:pt x="459234" y="440531"/>
                      <a:pt x="458282" y="440722"/>
                    </a:cubicBezTo>
                    <a:lnTo>
                      <a:pt x="405608" y="452247"/>
                    </a:lnTo>
                    <a:cubicBezTo>
                      <a:pt x="347125" y="460915"/>
                      <a:pt x="289594" y="458534"/>
                      <a:pt x="233111" y="445008"/>
                    </a:cubicBezTo>
                    <a:lnTo>
                      <a:pt x="218156" y="487013"/>
                    </a:lnTo>
                    <a:cubicBezTo>
                      <a:pt x="217775" y="488061"/>
                      <a:pt x="216918" y="488823"/>
                      <a:pt x="215489" y="489204"/>
                    </a:cubicBezTo>
                    <a:cubicBezTo>
                      <a:pt x="210536" y="490442"/>
                      <a:pt x="205774" y="491109"/>
                      <a:pt x="201202" y="491109"/>
                    </a:cubicBezTo>
                    <a:cubicBezTo>
                      <a:pt x="173960" y="491109"/>
                      <a:pt x="146338" y="487680"/>
                      <a:pt x="118239" y="480727"/>
                    </a:cubicBezTo>
                    <a:cubicBezTo>
                      <a:pt x="105285" y="476917"/>
                      <a:pt x="95665" y="473774"/>
                      <a:pt x="89283" y="471297"/>
                    </a:cubicBezTo>
                    <a:cubicBezTo>
                      <a:pt x="82616" y="468725"/>
                      <a:pt x="76139" y="465296"/>
                      <a:pt x="69757" y="461105"/>
                    </a:cubicBezTo>
                    <a:cubicBezTo>
                      <a:pt x="52993" y="449961"/>
                      <a:pt x="40991" y="441770"/>
                      <a:pt x="48230" y="423577"/>
                    </a:cubicBezTo>
                    <a:cubicBezTo>
                      <a:pt x="49373" y="420719"/>
                      <a:pt x="52421" y="414337"/>
                      <a:pt x="57279" y="404527"/>
                    </a:cubicBezTo>
                    <a:cubicBezTo>
                      <a:pt x="57660" y="403670"/>
                      <a:pt x="57470" y="403003"/>
                      <a:pt x="56708" y="402431"/>
                    </a:cubicBezTo>
                    <a:cubicBezTo>
                      <a:pt x="30990" y="383953"/>
                      <a:pt x="12131" y="368522"/>
                      <a:pt x="5273" y="342233"/>
                    </a:cubicBezTo>
                    <a:cubicBezTo>
                      <a:pt x="415" y="323374"/>
                      <a:pt x="-1109" y="306514"/>
                      <a:pt x="796" y="291751"/>
                    </a:cubicBezTo>
                    <a:cubicBezTo>
                      <a:pt x="9273" y="226314"/>
                      <a:pt x="31943" y="163544"/>
                      <a:pt x="68805" y="103346"/>
                    </a:cubicBezTo>
                    <a:cubicBezTo>
                      <a:pt x="85664" y="75914"/>
                      <a:pt x="105857" y="52197"/>
                      <a:pt x="129479" y="32290"/>
                    </a:cubicBezTo>
                    <a:cubicBezTo>
                      <a:pt x="147767" y="16859"/>
                      <a:pt x="169198" y="6096"/>
                      <a:pt x="193868" y="0"/>
                    </a:cubicBezTo>
                    <a:cubicBezTo>
                      <a:pt x="195201" y="381"/>
                      <a:pt x="196249" y="1429"/>
                      <a:pt x="196916" y="3143"/>
                    </a:cubicBezTo>
                    <a:cubicBezTo>
                      <a:pt x="197678" y="6001"/>
                      <a:pt x="199297" y="8668"/>
                      <a:pt x="201773" y="11049"/>
                    </a:cubicBezTo>
                    <a:lnTo>
                      <a:pt x="208250" y="14764"/>
                    </a:lnTo>
                    <a:cubicBezTo>
                      <a:pt x="221490" y="25813"/>
                      <a:pt x="238254" y="29527"/>
                      <a:pt x="258542" y="25908"/>
                    </a:cubicBezTo>
                    <a:lnTo>
                      <a:pt x="276640" y="14954"/>
                    </a:lnTo>
                    <a:cubicBezTo>
                      <a:pt x="314264" y="17812"/>
                      <a:pt x="347220" y="26670"/>
                      <a:pt x="375509" y="41624"/>
                    </a:cubicBezTo>
                    <a:cubicBezTo>
                      <a:pt x="395607" y="52197"/>
                      <a:pt x="412276" y="62484"/>
                      <a:pt x="425420" y="72390"/>
                    </a:cubicBezTo>
                    <a:cubicBezTo>
                      <a:pt x="431231" y="76676"/>
                      <a:pt x="442375" y="84963"/>
                      <a:pt x="458948" y="96965"/>
                    </a:cubicBezTo>
                    <a:cubicBezTo>
                      <a:pt x="471140" y="105918"/>
                      <a:pt x="484761" y="110395"/>
                      <a:pt x="497334" y="98870"/>
                    </a:cubicBezTo>
                    <a:cubicBezTo>
                      <a:pt x="506097" y="90869"/>
                      <a:pt x="513527" y="82296"/>
                      <a:pt x="519337" y="73343"/>
                    </a:cubicBezTo>
                    <a:cubicBezTo>
                      <a:pt x="532767" y="53054"/>
                      <a:pt x="545626" y="32480"/>
                      <a:pt x="558104" y="11716"/>
                    </a:cubicBezTo>
                    <a:cubicBezTo>
                      <a:pt x="559818" y="15716"/>
                      <a:pt x="563628" y="18193"/>
                      <a:pt x="569439" y="19050"/>
                    </a:cubicBezTo>
                    <a:cubicBezTo>
                      <a:pt x="575630" y="20002"/>
                      <a:pt x="582107" y="21050"/>
                      <a:pt x="588965" y="22193"/>
                    </a:cubicBezTo>
                    <a:lnTo>
                      <a:pt x="613825" y="26860"/>
                    </a:lnTo>
                    <a:cubicBezTo>
                      <a:pt x="615254" y="27146"/>
                      <a:pt x="616206" y="27813"/>
                      <a:pt x="616682" y="28956"/>
                    </a:cubicBez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39" name="Freeform: Shape 16438">
                <a:extLst>
                  <a:ext uri="{FF2B5EF4-FFF2-40B4-BE49-F238E27FC236}">
                    <a16:creationId xmlns:a16="http://schemas.microsoft.com/office/drawing/2014/main" id="{8A34B080-F508-12E8-885A-B27B9C23A96E}"/>
                  </a:ext>
                </a:extLst>
              </p:cNvPr>
              <p:cNvSpPr/>
              <p:nvPr/>
            </p:nvSpPr>
            <p:spPr>
              <a:xfrm>
                <a:off x="3408139" y="2141696"/>
                <a:ext cx="164910" cy="150323"/>
              </a:xfrm>
              <a:custGeom>
                <a:avLst/>
                <a:gdLst>
                  <a:gd name="connsiteX0" fmla="*/ 130588 w 164910"/>
                  <a:gd name="connsiteY0" fmla="*/ 1905 h 150323"/>
                  <a:gd name="connsiteX1" fmla="*/ 138589 w 164910"/>
                  <a:gd name="connsiteY1" fmla="*/ 0 h 150323"/>
                  <a:gd name="connsiteX2" fmla="*/ 164402 w 164910"/>
                  <a:gd name="connsiteY2" fmla="*/ 44101 h 150323"/>
                  <a:gd name="connsiteX3" fmla="*/ 162592 w 164910"/>
                  <a:gd name="connsiteY3" fmla="*/ 48196 h 150323"/>
                  <a:gd name="connsiteX4" fmla="*/ 153829 w 164910"/>
                  <a:gd name="connsiteY4" fmla="*/ 58674 h 150323"/>
                  <a:gd name="connsiteX5" fmla="*/ 150114 w 164910"/>
                  <a:gd name="connsiteY5" fmla="*/ 74295 h 150323"/>
                  <a:gd name="connsiteX6" fmla="*/ 121634 w 164910"/>
                  <a:gd name="connsiteY6" fmla="*/ 91726 h 150323"/>
                  <a:gd name="connsiteX7" fmla="*/ 89249 w 164910"/>
                  <a:gd name="connsiteY7" fmla="*/ 87916 h 150323"/>
                  <a:gd name="connsiteX8" fmla="*/ 82772 w 164910"/>
                  <a:gd name="connsiteY8" fmla="*/ 138017 h 150323"/>
                  <a:gd name="connsiteX9" fmla="*/ 64675 w 164910"/>
                  <a:gd name="connsiteY9" fmla="*/ 148971 h 150323"/>
                  <a:gd name="connsiteX10" fmla="*/ 14383 w 164910"/>
                  <a:gd name="connsiteY10" fmla="*/ 137827 h 150323"/>
                  <a:gd name="connsiteX11" fmla="*/ 7906 w 164910"/>
                  <a:gd name="connsiteY11" fmla="*/ 134112 h 150323"/>
                  <a:gd name="connsiteX12" fmla="*/ 3048 w 164910"/>
                  <a:gd name="connsiteY12" fmla="*/ 126206 h 150323"/>
                  <a:gd name="connsiteX13" fmla="*/ 0 w 164910"/>
                  <a:gd name="connsiteY13" fmla="*/ 123063 h 150323"/>
                  <a:gd name="connsiteX14" fmla="*/ 3429 w 164910"/>
                  <a:gd name="connsiteY14" fmla="*/ 123063 h 150323"/>
                  <a:gd name="connsiteX15" fmla="*/ 6001 w 164910"/>
                  <a:gd name="connsiteY15" fmla="*/ 122206 h 150323"/>
                  <a:gd name="connsiteX16" fmla="*/ 46387 w 164910"/>
                  <a:gd name="connsiteY16" fmla="*/ 71152 h 150323"/>
                  <a:gd name="connsiteX17" fmla="*/ 46482 w 164910"/>
                  <a:gd name="connsiteY17" fmla="*/ 56102 h 150323"/>
                  <a:gd name="connsiteX18" fmla="*/ 47720 w 164910"/>
                  <a:gd name="connsiteY18" fmla="*/ 36385 h 150323"/>
                  <a:gd name="connsiteX19" fmla="*/ 47530 w 164910"/>
                  <a:gd name="connsiteY19" fmla="*/ 34004 h 150323"/>
                  <a:gd name="connsiteX20" fmla="*/ 61817 w 164910"/>
                  <a:gd name="connsiteY20" fmla="*/ 40195 h 150323"/>
                  <a:gd name="connsiteX21" fmla="*/ 61531 w 164910"/>
                  <a:gd name="connsiteY21" fmla="*/ 39243 h 150323"/>
                  <a:gd name="connsiteX22" fmla="*/ 60103 w 164910"/>
                  <a:gd name="connsiteY22" fmla="*/ 38576 h 150323"/>
                  <a:gd name="connsiteX23" fmla="*/ 60103 w 164910"/>
                  <a:gd name="connsiteY23" fmla="*/ 37529 h 150323"/>
                  <a:gd name="connsiteX24" fmla="*/ 64103 w 164910"/>
                  <a:gd name="connsiteY24" fmla="*/ 33338 h 150323"/>
                  <a:gd name="connsiteX25" fmla="*/ 64961 w 164910"/>
                  <a:gd name="connsiteY25" fmla="*/ 30099 h 150323"/>
                  <a:gd name="connsiteX26" fmla="*/ 67628 w 164910"/>
                  <a:gd name="connsiteY26" fmla="*/ 24670 h 150323"/>
                  <a:gd name="connsiteX27" fmla="*/ 73533 w 164910"/>
                  <a:gd name="connsiteY27" fmla="*/ 22193 h 150323"/>
                  <a:gd name="connsiteX28" fmla="*/ 91535 w 164910"/>
                  <a:gd name="connsiteY28" fmla="*/ 15621 h 150323"/>
                  <a:gd name="connsiteX29" fmla="*/ 130683 w 164910"/>
                  <a:gd name="connsiteY29" fmla="*/ 1905 h 150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4910" h="150323">
                    <a:moveTo>
                      <a:pt x="130588" y="1905"/>
                    </a:moveTo>
                    <a:lnTo>
                      <a:pt x="138589" y="0"/>
                    </a:lnTo>
                    <a:cubicBezTo>
                      <a:pt x="139351" y="191"/>
                      <a:pt x="161735" y="40767"/>
                      <a:pt x="164402" y="44101"/>
                    </a:cubicBezTo>
                    <a:cubicBezTo>
                      <a:pt x="165545" y="45625"/>
                      <a:pt x="164687" y="47625"/>
                      <a:pt x="162592" y="48196"/>
                    </a:cubicBezTo>
                    <a:cubicBezTo>
                      <a:pt x="156781" y="50006"/>
                      <a:pt x="154400" y="53435"/>
                      <a:pt x="153829" y="58674"/>
                    </a:cubicBezTo>
                    <a:cubicBezTo>
                      <a:pt x="153257" y="64008"/>
                      <a:pt x="152019" y="69247"/>
                      <a:pt x="150114" y="74295"/>
                    </a:cubicBezTo>
                    <a:cubicBezTo>
                      <a:pt x="144494" y="84010"/>
                      <a:pt x="134969" y="89821"/>
                      <a:pt x="121634" y="91726"/>
                    </a:cubicBezTo>
                    <a:cubicBezTo>
                      <a:pt x="116300" y="92488"/>
                      <a:pt x="105442" y="91250"/>
                      <a:pt x="89249" y="87916"/>
                    </a:cubicBezTo>
                    <a:lnTo>
                      <a:pt x="82772" y="138017"/>
                    </a:lnTo>
                    <a:lnTo>
                      <a:pt x="64675" y="148971"/>
                    </a:lnTo>
                    <a:cubicBezTo>
                      <a:pt x="44387" y="152590"/>
                      <a:pt x="27622" y="148971"/>
                      <a:pt x="14383" y="137827"/>
                    </a:cubicBezTo>
                    <a:lnTo>
                      <a:pt x="7906" y="134112"/>
                    </a:lnTo>
                    <a:cubicBezTo>
                      <a:pt x="5429" y="131731"/>
                      <a:pt x="3810" y="129064"/>
                      <a:pt x="3048" y="126206"/>
                    </a:cubicBezTo>
                    <a:cubicBezTo>
                      <a:pt x="2381" y="124492"/>
                      <a:pt x="1429" y="123444"/>
                      <a:pt x="0" y="123063"/>
                    </a:cubicBezTo>
                    <a:lnTo>
                      <a:pt x="3429" y="123063"/>
                    </a:lnTo>
                    <a:cubicBezTo>
                      <a:pt x="4667" y="122873"/>
                      <a:pt x="5429" y="122682"/>
                      <a:pt x="6001" y="122206"/>
                    </a:cubicBezTo>
                    <a:cubicBezTo>
                      <a:pt x="24479" y="106966"/>
                      <a:pt x="38005" y="89916"/>
                      <a:pt x="46387" y="71152"/>
                    </a:cubicBezTo>
                    <a:cubicBezTo>
                      <a:pt x="48482" y="66580"/>
                      <a:pt x="48482" y="61531"/>
                      <a:pt x="46482" y="56102"/>
                    </a:cubicBezTo>
                    <a:cubicBezTo>
                      <a:pt x="44101" y="52483"/>
                      <a:pt x="40862" y="38671"/>
                      <a:pt x="47720" y="36385"/>
                    </a:cubicBezTo>
                    <a:cubicBezTo>
                      <a:pt x="47435" y="35623"/>
                      <a:pt x="47339" y="34862"/>
                      <a:pt x="47530" y="34004"/>
                    </a:cubicBezTo>
                    <a:lnTo>
                      <a:pt x="61817" y="40195"/>
                    </a:lnTo>
                    <a:cubicBezTo>
                      <a:pt x="62294" y="39910"/>
                      <a:pt x="62103" y="39338"/>
                      <a:pt x="61531" y="39243"/>
                    </a:cubicBezTo>
                    <a:cubicBezTo>
                      <a:pt x="60960" y="39243"/>
                      <a:pt x="60484" y="38957"/>
                      <a:pt x="60103" y="38576"/>
                    </a:cubicBezTo>
                    <a:cubicBezTo>
                      <a:pt x="59817" y="38195"/>
                      <a:pt x="59817" y="37909"/>
                      <a:pt x="60103" y="37529"/>
                    </a:cubicBezTo>
                    <a:lnTo>
                      <a:pt x="64103" y="33338"/>
                    </a:lnTo>
                    <a:cubicBezTo>
                      <a:pt x="65056" y="32385"/>
                      <a:pt x="65342" y="31337"/>
                      <a:pt x="64961" y="30099"/>
                    </a:cubicBezTo>
                    <a:cubicBezTo>
                      <a:pt x="64484" y="28289"/>
                      <a:pt x="65342" y="26479"/>
                      <a:pt x="67628" y="24670"/>
                    </a:cubicBezTo>
                    <a:cubicBezTo>
                      <a:pt x="69152" y="23431"/>
                      <a:pt x="71056" y="22574"/>
                      <a:pt x="73533" y="22193"/>
                    </a:cubicBezTo>
                    <a:cubicBezTo>
                      <a:pt x="80867" y="20860"/>
                      <a:pt x="86868" y="18669"/>
                      <a:pt x="91535" y="15621"/>
                    </a:cubicBezTo>
                    <a:cubicBezTo>
                      <a:pt x="100679" y="9716"/>
                      <a:pt x="113729" y="953"/>
                      <a:pt x="130683" y="1905"/>
                    </a:cubicBezTo>
                    <a:close/>
                  </a:path>
                </a:pathLst>
              </a:custGeom>
              <a:solidFill>
                <a:srgbClr val="F6851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0" name="Freeform: Shape 16439">
                <a:extLst>
                  <a:ext uri="{FF2B5EF4-FFF2-40B4-BE49-F238E27FC236}">
                    <a16:creationId xmlns:a16="http://schemas.microsoft.com/office/drawing/2014/main" id="{90494F07-0B79-F482-BD11-58D6EB139260}"/>
                  </a:ext>
                </a:extLst>
              </p:cNvPr>
              <p:cNvSpPr/>
              <p:nvPr/>
            </p:nvSpPr>
            <p:spPr>
              <a:xfrm>
                <a:off x="3415751" y="2051379"/>
                <a:ext cx="143425" cy="138132"/>
              </a:xfrm>
              <a:custGeom>
                <a:avLst/>
                <a:gdLst>
                  <a:gd name="connsiteX0" fmla="*/ 122975 w 143425"/>
                  <a:gd name="connsiteY0" fmla="*/ 98604 h 138132"/>
                  <a:gd name="connsiteX1" fmla="*/ 83828 w 143425"/>
                  <a:gd name="connsiteY1" fmla="*/ 106033 h 138132"/>
                  <a:gd name="connsiteX2" fmla="*/ 65825 w 143425"/>
                  <a:gd name="connsiteY2" fmla="*/ 112606 h 138132"/>
                  <a:gd name="connsiteX3" fmla="*/ 59920 w 143425"/>
                  <a:gd name="connsiteY3" fmla="*/ 115082 h 138132"/>
                  <a:gd name="connsiteX4" fmla="*/ 57253 w 143425"/>
                  <a:gd name="connsiteY4" fmla="*/ 120511 h 138132"/>
                  <a:gd name="connsiteX5" fmla="*/ 56396 w 143425"/>
                  <a:gd name="connsiteY5" fmla="*/ 123750 h 138132"/>
                  <a:gd name="connsiteX6" fmla="*/ 52395 w 143425"/>
                  <a:gd name="connsiteY6" fmla="*/ 127941 h 138132"/>
                  <a:gd name="connsiteX7" fmla="*/ 52395 w 143425"/>
                  <a:gd name="connsiteY7" fmla="*/ 128989 h 138132"/>
                  <a:gd name="connsiteX8" fmla="*/ 53824 w 143425"/>
                  <a:gd name="connsiteY8" fmla="*/ 129655 h 138132"/>
                  <a:gd name="connsiteX9" fmla="*/ 54110 w 143425"/>
                  <a:gd name="connsiteY9" fmla="*/ 130608 h 138132"/>
                  <a:gd name="connsiteX10" fmla="*/ 45347 w 143425"/>
                  <a:gd name="connsiteY10" fmla="*/ 135370 h 138132"/>
                  <a:gd name="connsiteX11" fmla="*/ 27154 w 143425"/>
                  <a:gd name="connsiteY11" fmla="*/ 52789 h 138132"/>
                  <a:gd name="connsiteX12" fmla="*/ 26583 w 143425"/>
                  <a:gd name="connsiteY12" fmla="*/ 50788 h 138132"/>
                  <a:gd name="connsiteX13" fmla="*/ 20772 w 143425"/>
                  <a:gd name="connsiteY13" fmla="*/ 49741 h 138132"/>
                  <a:gd name="connsiteX14" fmla="*/ 484 w 143425"/>
                  <a:gd name="connsiteY14" fmla="*/ 26690 h 138132"/>
                  <a:gd name="connsiteX15" fmla="*/ 42108 w 143425"/>
                  <a:gd name="connsiteY15" fmla="*/ 496 h 138132"/>
                  <a:gd name="connsiteX16" fmla="*/ 81923 w 143425"/>
                  <a:gd name="connsiteY16" fmla="*/ 15451 h 138132"/>
                  <a:gd name="connsiteX17" fmla="*/ 73731 w 143425"/>
                  <a:gd name="connsiteY17" fmla="*/ 39073 h 138132"/>
                  <a:gd name="connsiteX18" fmla="*/ 74303 w 143425"/>
                  <a:gd name="connsiteY18" fmla="*/ 40787 h 138132"/>
                  <a:gd name="connsiteX19" fmla="*/ 143073 w 143425"/>
                  <a:gd name="connsiteY19" fmla="*/ 83078 h 138132"/>
                  <a:gd name="connsiteX20" fmla="*/ 139644 w 143425"/>
                  <a:gd name="connsiteY20" fmla="*/ 90317 h 138132"/>
                  <a:gd name="connsiteX21" fmla="*/ 122880 w 143425"/>
                  <a:gd name="connsiteY21" fmla="*/ 98509 h 138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3425" h="138132">
                    <a:moveTo>
                      <a:pt x="122975" y="98604"/>
                    </a:moveTo>
                    <a:cubicBezTo>
                      <a:pt x="106021" y="97651"/>
                      <a:pt x="92972" y="100128"/>
                      <a:pt x="83828" y="106033"/>
                    </a:cubicBezTo>
                    <a:cubicBezTo>
                      <a:pt x="79161" y="109081"/>
                      <a:pt x="73160" y="111272"/>
                      <a:pt x="65825" y="112606"/>
                    </a:cubicBezTo>
                    <a:cubicBezTo>
                      <a:pt x="63349" y="112987"/>
                      <a:pt x="61444" y="113844"/>
                      <a:pt x="59920" y="115082"/>
                    </a:cubicBezTo>
                    <a:cubicBezTo>
                      <a:pt x="57634" y="116892"/>
                      <a:pt x="56777" y="118702"/>
                      <a:pt x="57253" y="120511"/>
                    </a:cubicBezTo>
                    <a:cubicBezTo>
                      <a:pt x="57634" y="121654"/>
                      <a:pt x="57253" y="122797"/>
                      <a:pt x="56396" y="123750"/>
                    </a:cubicBezTo>
                    <a:lnTo>
                      <a:pt x="52395" y="127941"/>
                    </a:lnTo>
                    <a:cubicBezTo>
                      <a:pt x="52395" y="127941"/>
                      <a:pt x="52014" y="128608"/>
                      <a:pt x="52395" y="128989"/>
                    </a:cubicBezTo>
                    <a:cubicBezTo>
                      <a:pt x="52681" y="129370"/>
                      <a:pt x="53157" y="129560"/>
                      <a:pt x="53824" y="129655"/>
                    </a:cubicBezTo>
                    <a:cubicBezTo>
                      <a:pt x="54396" y="129655"/>
                      <a:pt x="54586" y="130322"/>
                      <a:pt x="54110" y="130608"/>
                    </a:cubicBezTo>
                    <a:lnTo>
                      <a:pt x="45347" y="135370"/>
                    </a:lnTo>
                    <a:cubicBezTo>
                      <a:pt x="15915" y="152325"/>
                      <a:pt x="-26853" y="87079"/>
                      <a:pt x="27154" y="52789"/>
                    </a:cubicBezTo>
                    <a:cubicBezTo>
                      <a:pt x="28869" y="51836"/>
                      <a:pt x="28678" y="51169"/>
                      <a:pt x="26583" y="50788"/>
                    </a:cubicBezTo>
                    <a:cubicBezTo>
                      <a:pt x="24773" y="50503"/>
                      <a:pt x="22773" y="50122"/>
                      <a:pt x="20772" y="49741"/>
                    </a:cubicBezTo>
                    <a:cubicBezTo>
                      <a:pt x="6390" y="47169"/>
                      <a:pt x="-2183" y="36882"/>
                      <a:pt x="484" y="26690"/>
                    </a:cubicBezTo>
                    <a:cubicBezTo>
                      <a:pt x="4199" y="12403"/>
                      <a:pt x="24392" y="3259"/>
                      <a:pt x="42108" y="496"/>
                    </a:cubicBezTo>
                    <a:cubicBezTo>
                      <a:pt x="57158" y="-1790"/>
                      <a:pt x="76113" y="3925"/>
                      <a:pt x="81923" y="15451"/>
                    </a:cubicBezTo>
                    <a:cubicBezTo>
                      <a:pt x="86971" y="25642"/>
                      <a:pt x="84209" y="33453"/>
                      <a:pt x="73731" y="39073"/>
                    </a:cubicBezTo>
                    <a:cubicBezTo>
                      <a:pt x="71826" y="40120"/>
                      <a:pt x="72017" y="40692"/>
                      <a:pt x="74303" y="40787"/>
                    </a:cubicBezTo>
                    <a:cubicBezTo>
                      <a:pt x="109926" y="42597"/>
                      <a:pt x="132882" y="56694"/>
                      <a:pt x="143073" y="83078"/>
                    </a:cubicBezTo>
                    <a:cubicBezTo>
                      <a:pt x="144121" y="85840"/>
                      <a:pt x="142788" y="88793"/>
                      <a:pt x="139644" y="90317"/>
                    </a:cubicBezTo>
                    <a:lnTo>
                      <a:pt x="122880" y="98509"/>
                    </a:lnTo>
                    <a:close/>
                  </a:path>
                </a:pathLst>
              </a:custGeom>
              <a:solidFill>
                <a:srgbClr val="20292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grpSp>
            <p:nvGrpSpPr>
              <p:cNvPr id="16441" name="Graphic 1736">
                <a:extLst>
                  <a:ext uri="{FF2B5EF4-FFF2-40B4-BE49-F238E27FC236}">
                    <a16:creationId xmlns:a16="http://schemas.microsoft.com/office/drawing/2014/main" id="{BCAE598D-92C4-EF05-E887-766EC53E362A}"/>
                  </a:ext>
                </a:extLst>
              </p:cNvPr>
              <p:cNvGrpSpPr/>
              <p:nvPr/>
            </p:nvGrpSpPr>
            <p:grpSpPr>
              <a:xfrm>
                <a:off x="3800445" y="2085014"/>
                <a:ext cx="61178" cy="82945"/>
                <a:chOff x="3800445" y="2085014"/>
                <a:chExt cx="61178" cy="82945"/>
              </a:xfrm>
            </p:grpSpPr>
            <p:sp>
              <p:nvSpPr>
                <p:cNvPr id="16455" name="Freeform: Shape 16454">
                  <a:extLst>
                    <a:ext uri="{FF2B5EF4-FFF2-40B4-BE49-F238E27FC236}">
                      <a16:creationId xmlns:a16="http://schemas.microsoft.com/office/drawing/2014/main" id="{F5526C84-5D4F-D517-7309-E53DAC87E238}"/>
                    </a:ext>
                  </a:extLst>
                </p:cNvPr>
                <p:cNvSpPr/>
                <p:nvPr/>
              </p:nvSpPr>
              <p:spPr>
                <a:xfrm>
                  <a:off x="3800445" y="2085014"/>
                  <a:ext cx="61178" cy="82208"/>
                </a:xfrm>
                <a:custGeom>
                  <a:avLst/>
                  <a:gdLst>
                    <a:gd name="connsiteX0" fmla="*/ 55560 w 61178"/>
                    <a:gd name="connsiteY0" fmla="*/ 68588 h 82208"/>
                    <a:gd name="connsiteX1" fmla="*/ 56703 w 61178"/>
                    <a:gd name="connsiteY1" fmla="*/ 34584 h 82208"/>
                    <a:gd name="connsiteX2" fmla="*/ 54608 w 61178"/>
                    <a:gd name="connsiteY2" fmla="*/ 33250 h 82208"/>
                    <a:gd name="connsiteX3" fmla="*/ 11650 w 61178"/>
                    <a:gd name="connsiteY3" fmla="*/ 37251 h 82208"/>
                    <a:gd name="connsiteX4" fmla="*/ 10411 w 61178"/>
                    <a:gd name="connsiteY4" fmla="*/ 38489 h 82208"/>
                    <a:gd name="connsiteX5" fmla="*/ 22508 w 61178"/>
                    <a:gd name="connsiteY5" fmla="*/ 75541 h 82208"/>
                    <a:gd name="connsiteX6" fmla="*/ 29938 w 61178"/>
                    <a:gd name="connsiteY6" fmla="*/ 81923 h 82208"/>
                    <a:gd name="connsiteX7" fmla="*/ 21270 w 61178"/>
                    <a:gd name="connsiteY7" fmla="*/ 77542 h 82208"/>
                    <a:gd name="connsiteX8" fmla="*/ 5649 w 61178"/>
                    <a:gd name="connsiteY8" fmla="*/ 36298 h 82208"/>
                    <a:gd name="connsiteX9" fmla="*/ 29 w 61178"/>
                    <a:gd name="connsiteY9" fmla="*/ 6580 h 82208"/>
                    <a:gd name="connsiteX10" fmla="*/ 1649 w 61178"/>
                    <a:gd name="connsiteY10" fmla="*/ 4866 h 82208"/>
                    <a:gd name="connsiteX11" fmla="*/ 53369 w 61178"/>
                    <a:gd name="connsiteY11" fmla="*/ 8 h 82208"/>
                    <a:gd name="connsiteX12" fmla="*/ 56227 w 61178"/>
                    <a:gd name="connsiteY12" fmla="*/ 1818 h 82208"/>
                    <a:gd name="connsiteX13" fmla="*/ 57655 w 61178"/>
                    <a:gd name="connsiteY13" fmla="*/ 22201 h 82208"/>
                    <a:gd name="connsiteX14" fmla="*/ 60132 w 61178"/>
                    <a:gd name="connsiteY14" fmla="*/ 36584 h 82208"/>
                    <a:gd name="connsiteX15" fmla="*/ 55560 w 61178"/>
                    <a:gd name="connsiteY15" fmla="*/ 68493 h 82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1178" h="82208">
                      <a:moveTo>
                        <a:pt x="55560" y="68588"/>
                      </a:moveTo>
                      <a:cubicBezTo>
                        <a:pt x="57560" y="56968"/>
                        <a:pt x="57941" y="45633"/>
                        <a:pt x="56703" y="34584"/>
                      </a:cubicBezTo>
                      <a:cubicBezTo>
                        <a:pt x="56608" y="33727"/>
                        <a:pt x="55655" y="33155"/>
                        <a:pt x="54608" y="33250"/>
                      </a:cubicBezTo>
                      <a:lnTo>
                        <a:pt x="11650" y="37251"/>
                      </a:lnTo>
                      <a:cubicBezTo>
                        <a:pt x="10888" y="37251"/>
                        <a:pt x="10316" y="37822"/>
                        <a:pt x="10411" y="38489"/>
                      </a:cubicBezTo>
                      <a:cubicBezTo>
                        <a:pt x="11650" y="51443"/>
                        <a:pt x="15745" y="63826"/>
                        <a:pt x="22508" y="75541"/>
                      </a:cubicBezTo>
                      <a:cubicBezTo>
                        <a:pt x="23556" y="77351"/>
                        <a:pt x="26033" y="79447"/>
                        <a:pt x="29938" y="81923"/>
                      </a:cubicBezTo>
                      <a:cubicBezTo>
                        <a:pt x="26699" y="82876"/>
                        <a:pt x="23842" y="81447"/>
                        <a:pt x="21270" y="77542"/>
                      </a:cubicBezTo>
                      <a:cubicBezTo>
                        <a:pt x="12983" y="65159"/>
                        <a:pt x="8316" y="51919"/>
                        <a:pt x="5649" y="36298"/>
                      </a:cubicBezTo>
                      <a:cubicBezTo>
                        <a:pt x="3935" y="26107"/>
                        <a:pt x="2029" y="16201"/>
                        <a:pt x="29" y="6580"/>
                      </a:cubicBezTo>
                      <a:cubicBezTo>
                        <a:pt x="-161" y="5723"/>
                        <a:pt x="601" y="4961"/>
                        <a:pt x="1649" y="4866"/>
                      </a:cubicBezTo>
                      <a:lnTo>
                        <a:pt x="53369" y="8"/>
                      </a:lnTo>
                      <a:cubicBezTo>
                        <a:pt x="54798" y="-87"/>
                        <a:pt x="56132" y="675"/>
                        <a:pt x="56227" y="1818"/>
                      </a:cubicBezTo>
                      <a:cubicBezTo>
                        <a:pt x="56894" y="8676"/>
                        <a:pt x="57370" y="15439"/>
                        <a:pt x="57655" y="22201"/>
                      </a:cubicBezTo>
                      <a:cubicBezTo>
                        <a:pt x="57655" y="24202"/>
                        <a:pt x="58608" y="29059"/>
                        <a:pt x="60132" y="36584"/>
                      </a:cubicBezTo>
                      <a:cubicBezTo>
                        <a:pt x="62418" y="47633"/>
                        <a:pt x="60989" y="58301"/>
                        <a:pt x="55560" y="68493"/>
                      </a:cubicBezTo>
                      <a:close/>
                    </a:path>
                  </a:pathLst>
                </a:custGeom>
                <a:solidFill>
                  <a:srgbClr val="F2F8F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6456" name="Freeform: Shape 16455">
                  <a:extLst>
                    <a:ext uri="{FF2B5EF4-FFF2-40B4-BE49-F238E27FC236}">
                      <a16:creationId xmlns:a16="http://schemas.microsoft.com/office/drawing/2014/main" id="{62298C7E-AC11-F272-8FC7-1FA7C6D0D98A}"/>
                    </a:ext>
                  </a:extLst>
                </p:cNvPr>
                <p:cNvSpPr/>
                <p:nvPr/>
              </p:nvSpPr>
              <p:spPr>
                <a:xfrm>
                  <a:off x="3810856" y="2118159"/>
                  <a:ext cx="47001" cy="49800"/>
                </a:xfrm>
                <a:custGeom>
                  <a:avLst/>
                  <a:gdLst>
                    <a:gd name="connsiteX0" fmla="*/ 45148 w 47001"/>
                    <a:gd name="connsiteY0" fmla="*/ 35443 h 49800"/>
                    <a:gd name="connsiteX1" fmla="*/ 19526 w 47001"/>
                    <a:gd name="connsiteY1" fmla="*/ 48683 h 49800"/>
                    <a:gd name="connsiteX2" fmla="*/ 12097 w 47001"/>
                    <a:gd name="connsiteY2" fmla="*/ 42301 h 49800"/>
                    <a:gd name="connsiteX3" fmla="*/ 0 w 47001"/>
                    <a:gd name="connsiteY3" fmla="*/ 5249 h 49800"/>
                    <a:gd name="connsiteX4" fmla="*/ 1238 w 47001"/>
                    <a:gd name="connsiteY4" fmla="*/ 4011 h 49800"/>
                    <a:gd name="connsiteX5" fmla="*/ 44196 w 47001"/>
                    <a:gd name="connsiteY5" fmla="*/ 10 h 49800"/>
                    <a:gd name="connsiteX6" fmla="*/ 46292 w 47001"/>
                    <a:gd name="connsiteY6" fmla="*/ 1344 h 49800"/>
                    <a:gd name="connsiteX7" fmla="*/ 45148 w 47001"/>
                    <a:gd name="connsiteY7" fmla="*/ 35348 h 4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001" h="49800">
                      <a:moveTo>
                        <a:pt x="45148" y="35443"/>
                      </a:moveTo>
                      <a:cubicBezTo>
                        <a:pt x="41053" y="47635"/>
                        <a:pt x="32576" y="52112"/>
                        <a:pt x="19526" y="48683"/>
                      </a:cubicBezTo>
                      <a:cubicBezTo>
                        <a:pt x="15621" y="46207"/>
                        <a:pt x="13145" y="44111"/>
                        <a:pt x="12097" y="42301"/>
                      </a:cubicBezTo>
                      <a:cubicBezTo>
                        <a:pt x="5334" y="30586"/>
                        <a:pt x="1238" y="18203"/>
                        <a:pt x="0" y="5249"/>
                      </a:cubicBezTo>
                      <a:cubicBezTo>
                        <a:pt x="0" y="4678"/>
                        <a:pt x="476" y="4106"/>
                        <a:pt x="1238" y="4011"/>
                      </a:cubicBezTo>
                      <a:lnTo>
                        <a:pt x="44196" y="10"/>
                      </a:lnTo>
                      <a:cubicBezTo>
                        <a:pt x="45244" y="-85"/>
                        <a:pt x="46196" y="487"/>
                        <a:pt x="46292" y="1344"/>
                      </a:cubicBezTo>
                      <a:cubicBezTo>
                        <a:pt x="47530" y="12393"/>
                        <a:pt x="47149" y="23728"/>
                        <a:pt x="45148" y="35348"/>
                      </a:cubicBezTo>
                      <a:close/>
                    </a:path>
                  </a:pathLst>
                </a:custGeom>
                <a:solidFill>
                  <a:srgbClr val="F2D37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6442" name="Freeform: Shape 16441">
                <a:extLst>
                  <a:ext uri="{FF2B5EF4-FFF2-40B4-BE49-F238E27FC236}">
                    <a16:creationId xmlns:a16="http://schemas.microsoft.com/office/drawing/2014/main" id="{3350FA21-BB70-0DE0-2E54-836B08FFEB95}"/>
                  </a:ext>
                </a:extLst>
              </p:cNvPr>
              <p:cNvSpPr/>
              <p:nvPr/>
            </p:nvSpPr>
            <p:spPr>
              <a:xfrm>
                <a:off x="3408044" y="2264854"/>
                <a:ext cx="3429" cy="3238"/>
              </a:xfrm>
              <a:custGeom>
                <a:avLst/>
                <a:gdLst>
                  <a:gd name="connsiteX0" fmla="*/ 3429 w 3429"/>
                  <a:gd name="connsiteY0" fmla="*/ 0 h 3238"/>
                  <a:gd name="connsiteX1" fmla="*/ 3048 w 3429"/>
                  <a:gd name="connsiteY1" fmla="*/ 3239 h 3238"/>
                  <a:gd name="connsiteX2" fmla="*/ 0 w 3429"/>
                  <a:gd name="connsiteY2" fmla="*/ 95 h 3238"/>
                  <a:gd name="connsiteX3" fmla="*/ 3429 w 3429"/>
                  <a:gd name="connsiteY3" fmla="*/ 95 h 3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" h="3238">
                    <a:moveTo>
                      <a:pt x="3429" y="0"/>
                    </a:moveTo>
                    <a:lnTo>
                      <a:pt x="3048" y="3239"/>
                    </a:lnTo>
                    <a:cubicBezTo>
                      <a:pt x="2381" y="1524"/>
                      <a:pt x="1429" y="476"/>
                      <a:pt x="0" y="95"/>
                    </a:cubicBezTo>
                    <a:lnTo>
                      <a:pt x="3429" y="95"/>
                    </a:lnTo>
                    <a:close/>
                  </a:path>
                </a:pathLst>
              </a:custGeom>
              <a:solidFill>
                <a:srgbClr val="74997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3" name="Freeform: Shape 16442">
                <a:extLst>
                  <a:ext uri="{FF2B5EF4-FFF2-40B4-BE49-F238E27FC236}">
                    <a16:creationId xmlns:a16="http://schemas.microsoft.com/office/drawing/2014/main" id="{C46CCAAE-AAC9-FDFB-E607-2ABB8BF3CE89}"/>
                  </a:ext>
                </a:extLst>
              </p:cNvPr>
              <p:cNvSpPr/>
              <p:nvPr/>
            </p:nvSpPr>
            <p:spPr>
              <a:xfrm>
                <a:off x="3214176" y="2264949"/>
                <a:ext cx="262828" cy="491108"/>
              </a:xfrm>
              <a:custGeom>
                <a:avLst/>
                <a:gdLst>
                  <a:gd name="connsiteX0" fmla="*/ 193868 w 262828"/>
                  <a:gd name="connsiteY0" fmla="*/ 0 h 491108"/>
                  <a:gd name="connsiteX1" fmla="*/ 196916 w 262828"/>
                  <a:gd name="connsiteY1" fmla="*/ 3143 h 491108"/>
                  <a:gd name="connsiteX2" fmla="*/ 201773 w 262828"/>
                  <a:gd name="connsiteY2" fmla="*/ 11049 h 491108"/>
                  <a:gd name="connsiteX3" fmla="*/ 194725 w 262828"/>
                  <a:gd name="connsiteY3" fmla="*/ 30004 h 491108"/>
                  <a:gd name="connsiteX4" fmla="*/ 198154 w 262828"/>
                  <a:gd name="connsiteY4" fmla="*/ 49435 h 491108"/>
                  <a:gd name="connsiteX5" fmla="*/ 208060 w 262828"/>
                  <a:gd name="connsiteY5" fmla="*/ 80105 h 491108"/>
                  <a:gd name="connsiteX6" fmla="*/ 239969 w 262828"/>
                  <a:gd name="connsiteY6" fmla="*/ 160877 h 491108"/>
                  <a:gd name="connsiteX7" fmla="*/ 262829 w 262828"/>
                  <a:gd name="connsiteY7" fmla="*/ 208026 h 491108"/>
                  <a:gd name="connsiteX8" fmla="*/ 255685 w 262828"/>
                  <a:gd name="connsiteY8" fmla="*/ 338042 h 491108"/>
                  <a:gd name="connsiteX9" fmla="*/ 242445 w 262828"/>
                  <a:gd name="connsiteY9" fmla="*/ 406908 h 491108"/>
                  <a:gd name="connsiteX10" fmla="*/ 233111 w 262828"/>
                  <a:gd name="connsiteY10" fmla="*/ 445008 h 491108"/>
                  <a:gd name="connsiteX11" fmla="*/ 218156 w 262828"/>
                  <a:gd name="connsiteY11" fmla="*/ 487013 h 491108"/>
                  <a:gd name="connsiteX12" fmla="*/ 215489 w 262828"/>
                  <a:gd name="connsiteY12" fmla="*/ 489204 h 491108"/>
                  <a:gd name="connsiteX13" fmla="*/ 201202 w 262828"/>
                  <a:gd name="connsiteY13" fmla="*/ 491109 h 491108"/>
                  <a:gd name="connsiteX14" fmla="*/ 118239 w 262828"/>
                  <a:gd name="connsiteY14" fmla="*/ 480727 h 491108"/>
                  <a:gd name="connsiteX15" fmla="*/ 89283 w 262828"/>
                  <a:gd name="connsiteY15" fmla="*/ 471297 h 491108"/>
                  <a:gd name="connsiteX16" fmla="*/ 69757 w 262828"/>
                  <a:gd name="connsiteY16" fmla="*/ 461105 h 491108"/>
                  <a:gd name="connsiteX17" fmla="*/ 48230 w 262828"/>
                  <a:gd name="connsiteY17" fmla="*/ 423577 h 491108"/>
                  <a:gd name="connsiteX18" fmla="*/ 57279 w 262828"/>
                  <a:gd name="connsiteY18" fmla="*/ 404527 h 491108"/>
                  <a:gd name="connsiteX19" fmla="*/ 56708 w 262828"/>
                  <a:gd name="connsiteY19" fmla="*/ 402431 h 491108"/>
                  <a:gd name="connsiteX20" fmla="*/ 5273 w 262828"/>
                  <a:gd name="connsiteY20" fmla="*/ 342233 h 491108"/>
                  <a:gd name="connsiteX21" fmla="*/ 796 w 262828"/>
                  <a:gd name="connsiteY21" fmla="*/ 291751 h 491108"/>
                  <a:gd name="connsiteX22" fmla="*/ 68805 w 262828"/>
                  <a:gd name="connsiteY22" fmla="*/ 103346 h 491108"/>
                  <a:gd name="connsiteX23" fmla="*/ 129479 w 262828"/>
                  <a:gd name="connsiteY23" fmla="*/ 32290 h 491108"/>
                  <a:gd name="connsiteX24" fmla="*/ 193868 w 262828"/>
                  <a:gd name="connsiteY24" fmla="*/ 0 h 491108"/>
                  <a:gd name="connsiteX25" fmla="*/ 193868 w 262828"/>
                  <a:gd name="connsiteY25" fmla="*/ 0 h 491108"/>
                  <a:gd name="connsiteX26" fmla="*/ 109190 w 262828"/>
                  <a:gd name="connsiteY26" fmla="*/ 320802 h 491108"/>
                  <a:gd name="connsiteX27" fmla="*/ 107952 w 262828"/>
                  <a:gd name="connsiteY27" fmla="*/ 299942 h 491108"/>
                  <a:gd name="connsiteX28" fmla="*/ 111095 w 262828"/>
                  <a:gd name="connsiteY28" fmla="*/ 278987 h 491108"/>
                  <a:gd name="connsiteX29" fmla="*/ 137670 w 262828"/>
                  <a:gd name="connsiteY29" fmla="*/ 207550 h 491108"/>
                  <a:gd name="connsiteX30" fmla="*/ 163959 w 262828"/>
                  <a:gd name="connsiteY30" fmla="*/ 151638 h 491108"/>
                  <a:gd name="connsiteX31" fmla="*/ 163673 w 262828"/>
                  <a:gd name="connsiteY31" fmla="*/ 150781 h 491108"/>
                  <a:gd name="connsiteX32" fmla="*/ 162721 w 262828"/>
                  <a:gd name="connsiteY32" fmla="*/ 150209 h 491108"/>
                  <a:gd name="connsiteX33" fmla="*/ 161197 w 262828"/>
                  <a:gd name="connsiteY33" fmla="*/ 150495 h 491108"/>
                  <a:gd name="connsiteX34" fmla="*/ 117001 w 262828"/>
                  <a:gd name="connsiteY34" fmla="*/ 245173 h 491108"/>
                  <a:gd name="connsiteX35" fmla="*/ 104238 w 262828"/>
                  <a:gd name="connsiteY35" fmla="*/ 302990 h 491108"/>
                  <a:gd name="connsiteX36" fmla="*/ 123954 w 262828"/>
                  <a:gd name="connsiteY36" fmla="*/ 348710 h 491108"/>
                  <a:gd name="connsiteX37" fmla="*/ 125192 w 262828"/>
                  <a:gd name="connsiteY37" fmla="*/ 348901 h 491108"/>
                  <a:gd name="connsiteX38" fmla="*/ 126145 w 262828"/>
                  <a:gd name="connsiteY38" fmla="*/ 348425 h 491108"/>
                  <a:gd name="connsiteX39" fmla="*/ 126526 w 262828"/>
                  <a:gd name="connsiteY39" fmla="*/ 346805 h 491108"/>
                  <a:gd name="connsiteX40" fmla="*/ 109190 w 262828"/>
                  <a:gd name="connsiteY40" fmla="*/ 320802 h 491108"/>
                  <a:gd name="connsiteX41" fmla="*/ 109190 w 262828"/>
                  <a:gd name="connsiteY41" fmla="*/ 320802 h 491108"/>
                  <a:gd name="connsiteX42" fmla="*/ 73662 w 262828"/>
                  <a:gd name="connsiteY42" fmla="*/ 409575 h 491108"/>
                  <a:gd name="connsiteX43" fmla="*/ 70233 w 262828"/>
                  <a:gd name="connsiteY43" fmla="*/ 406622 h 491108"/>
                  <a:gd name="connsiteX44" fmla="*/ 65375 w 262828"/>
                  <a:gd name="connsiteY44" fmla="*/ 405479 h 491108"/>
                  <a:gd name="connsiteX45" fmla="*/ 68805 w 262828"/>
                  <a:gd name="connsiteY45" fmla="*/ 408432 h 491108"/>
                  <a:gd name="connsiteX46" fmla="*/ 73662 w 262828"/>
                  <a:gd name="connsiteY46" fmla="*/ 409575 h 49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62828" h="491108">
                    <a:moveTo>
                      <a:pt x="193868" y="0"/>
                    </a:moveTo>
                    <a:cubicBezTo>
                      <a:pt x="195201" y="381"/>
                      <a:pt x="196249" y="1429"/>
                      <a:pt x="196916" y="3143"/>
                    </a:cubicBezTo>
                    <a:cubicBezTo>
                      <a:pt x="197678" y="6001"/>
                      <a:pt x="199297" y="8668"/>
                      <a:pt x="201773" y="11049"/>
                    </a:cubicBezTo>
                    <a:cubicBezTo>
                      <a:pt x="197773" y="17145"/>
                      <a:pt x="195392" y="23431"/>
                      <a:pt x="194725" y="30004"/>
                    </a:cubicBezTo>
                    <a:cubicBezTo>
                      <a:pt x="194153" y="34766"/>
                      <a:pt x="195297" y="41243"/>
                      <a:pt x="198154" y="49435"/>
                    </a:cubicBezTo>
                    <a:cubicBezTo>
                      <a:pt x="201678" y="59626"/>
                      <a:pt x="204917" y="69818"/>
                      <a:pt x="208060" y="80105"/>
                    </a:cubicBezTo>
                    <a:cubicBezTo>
                      <a:pt x="215394" y="104013"/>
                      <a:pt x="226062" y="130873"/>
                      <a:pt x="239969" y="160877"/>
                    </a:cubicBezTo>
                    <a:cubicBezTo>
                      <a:pt x="247208" y="176594"/>
                      <a:pt x="254923" y="192310"/>
                      <a:pt x="262829" y="208026"/>
                    </a:cubicBezTo>
                    <a:lnTo>
                      <a:pt x="255685" y="338042"/>
                    </a:lnTo>
                    <a:cubicBezTo>
                      <a:pt x="249494" y="374523"/>
                      <a:pt x="245112" y="397478"/>
                      <a:pt x="242445" y="406908"/>
                    </a:cubicBezTo>
                    <a:cubicBezTo>
                      <a:pt x="237206" y="425577"/>
                      <a:pt x="234158" y="438245"/>
                      <a:pt x="233111" y="445008"/>
                    </a:cubicBezTo>
                    <a:lnTo>
                      <a:pt x="218156" y="487013"/>
                    </a:lnTo>
                    <a:cubicBezTo>
                      <a:pt x="217775" y="488061"/>
                      <a:pt x="216823" y="488823"/>
                      <a:pt x="215489" y="489204"/>
                    </a:cubicBezTo>
                    <a:cubicBezTo>
                      <a:pt x="210536" y="490442"/>
                      <a:pt x="205774" y="491109"/>
                      <a:pt x="201202" y="491109"/>
                    </a:cubicBezTo>
                    <a:cubicBezTo>
                      <a:pt x="173960" y="491109"/>
                      <a:pt x="146338" y="487680"/>
                      <a:pt x="118239" y="480727"/>
                    </a:cubicBezTo>
                    <a:cubicBezTo>
                      <a:pt x="105285" y="476917"/>
                      <a:pt x="95665" y="473773"/>
                      <a:pt x="89283" y="471297"/>
                    </a:cubicBezTo>
                    <a:cubicBezTo>
                      <a:pt x="82616" y="468725"/>
                      <a:pt x="76139" y="465296"/>
                      <a:pt x="69757" y="461105"/>
                    </a:cubicBezTo>
                    <a:cubicBezTo>
                      <a:pt x="52993" y="449961"/>
                      <a:pt x="40991" y="441769"/>
                      <a:pt x="48230" y="423577"/>
                    </a:cubicBezTo>
                    <a:cubicBezTo>
                      <a:pt x="49373" y="420719"/>
                      <a:pt x="52421" y="414338"/>
                      <a:pt x="57279" y="404527"/>
                    </a:cubicBezTo>
                    <a:cubicBezTo>
                      <a:pt x="57660" y="403669"/>
                      <a:pt x="57470" y="403003"/>
                      <a:pt x="56708" y="402431"/>
                    </a:cubicBezTo>
                    <a:cubicBezTo>
                      <a:pt x="30990" y="383953"/>
                      <a:pt x="12131" y="368522"/>
                      <a:pt x="5273" y="342233"/>
                    </a:cubicBezTo>
                    <a:cubicBezTo>
                      <a:pt x="415" y="323374"/>
                      <a:pt x="-1109" y="306515"/>
                      <a:pt x="796" y="291751"/>
                    </a:cubicBezTo>
                    <a:cubicBezTo>
                      <a:pt x="9273" y="226314"/>
                      <a:pt x="31943" y="163544"/>
                      <a:pt x="68805" y="103346"/>
                    </a:cubicBezTo>
                    <a:cubicBezTo>
                      <a:pt x="85664" y="75914"/>
                      <a:pt x="105857" y="52197"/>
                      <a:pt x="129479" y="32290"/>
                    </a:cubicBezTo>
                    <a:cubicBezTo>
                      <a:pt x="147767" y="16859"/>
                      <a:pt x="169198" y="6096"/>
                      <a:pt x="193868" y="0"/>
                    </a:cubicBezTo>
                    <a:lnTo>
                      <a:pt x="193868" y="0"/>
                    </a:lnTo>
                    <a:close/>
                    <a:moveTo>
                      <a:pt x="109190" y="320802"/>
                    </a:moveTo>
                    <a:cubicBezTo>
                      <a:pt x="108047" y="317182"/>
                      <a:pt x="107666" y="310229"/>
                      <a:pt x="107952" y="299942"/>
                    </a:cubicBezTo>
                    <a:cubicBezTo>
                      <a:pt x="108143" y="293084"/>
                      <a:pt x="109286" y="286131"/>
                      <a:pt x="111095" y="278987"/>
                    </a:cubicBezTo>
                    <a:cubicBezTo>
                      <a:pt x="117287" y="255270"/>
                      <a:pt x="126145" y="231458"/>
                      <a:pt x="137670" y="207550"/>
                    </a:cubicBezTo>
                    <a:cubicBezTo>
                      <a:pt x="145766" y="190595"/>
                      <a:pt x="154530" y="171926"/>
                      <a:pt x="163959" y="151638"/>
                    </a:cubicBezTo>
                    <a:cubicBezTo>
                      <a:pt x="164055" y="151352"/>
                      <a:pt x="163959" y="151067"/>
                      <a:pt x="163673" y="150781"/>
                    </a:cubicBezTo>
                    <a:lnTo>
                      <a:pt x="162721" y="150209"/>
                    </a:lnTo>
                    <a:cubicBezTo>
                      <a:pt x="162054" y="149828"/>
                      <a:pt x="161578" y="149923"/>
                      <a:pt x="161197" y="150495"/>
                    </a:cubicBezTo>
                    <a:cubicBezTo>
                      <a:pt x="144814" y="181261"/>
                      <a:pt x="130050" y="212789"/>
                      <a:pt x="117001" y="245173"/>
                    </a:cubicBezTo>
                    <a:cubicBezTo>
                      <a:pt x="109286" y="264128"/>
                      <a:pt x="105285" y="282797"/>
                      <a:pt x="104238" y="302990"/>
                    </a:cubicBezTo>
                    <a:cubicBezTo>
                      <a:pt x="103285" y="320897"/>
                      <a:pt x="109857" y="336137"/>
                      <a:pt x="123954" y="348710"/>
                    </a:cubicBezTo>
                    <a:cubicBezTo>
                      <a:pt x="124335" y="348996"/>
                      <a:pt x="124716" y="349091"/>
                      <a:pt x="125192" y="348901"/>
                    </a:cubicBezTo>
                    <a:lnTo>
                      <a:pt x="126145" y="348425"/>
                    </a:lnTo>
                    <a:cubicBezTo>
                      <a:pt x="127097" y="348044"/>
                      <a:pt x="127193" y="347472"/>
                      <a:pt x="126526" y="346805"/>
                    </a:cubicBezTo>
                    <a:cubicBezTo>
                      <a:pt x="117763" y="338233"/>
                      <a:pt x="111953" y="329565"/>
                      <a:pt x="109190" y="320802"/>
                    </a:cubicBezTo>
                    <a:lnTo>
                      <a:pt x="109190" y="320802"/>
                    </a:lnTo>
                    <a:close/>
                    <a:moveTo>
                      <a:pt x="73662" y="409575"/>
                    </a:moveTo>
                    <a:cubicBezTo>
                      <a:pt x="74043" y="409099"/>
                      <a:pt x="72519" y="407765"/>
                      <a:pt x="70233" y="406622"/>
                    </a:cubicBezTo>
                    <a:cubicBezTo>
                      <a:pt x="67947" y="405479"/>
                      <a:pt x="65756" y="405003"/>
                      <a:pt x="65375" y="405479"/>
                    </a:cubicBezTo>
                    <a:cubicBezTo>
                      <a:pt x="64994" y="405956"/>
                      <a:pt x="66518" y="407289"/>
                      <a:pt x="68805" y="408432"/>
                    </a:cubicBezTo>
                    <a:cubicBezTo>
                      <a:pt x="71090" y="409575"/>
                      <a:pt x="73281" y="410051"/>
                      <a:pt x="73662" y="409575"/>
                    </a:cubicBezTo>
                    <a:close/>
                  </a:path>
                </a:pathLst>
              </a:custGeom>
              <a:solidFill>
                <a:srgbClr val="2F40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4" name="Freeform: Shape 16443">
                <a:extLst>
                  <a:ext uri="{FF2B5EF4-FFF2-40B4-BE49-F238E27FC236}">
                    <a16:creationId xmlns:a16="http://schemas.microsoft.com/office/drawing/2014/main" id="{EAAD5A05-D902-928F-75DE-DE75E71C2B9B}"/>
                  </a:ext>
                </a:extLst>
              </p:cNvPr>
              <p:cNvSpPr/>
              <p:nvPr/>
            </p:nvSpPr>
            <p:spPr>
              <a:xfrm>
                <a:off x="3569302" y="2391918"/>
                <a:ext cx="90392" cy="216884"/>
              </a:xfrm>
              <a:custGeom>
                <a:avLst/>
                <a:gdLst>
                  <a:gd name="connsiteX0" fmla="*/ 87916 w 90392"/>
                  <a:gd name="connsiteY0" fmla="*/ 87821 h 216884"/>
                  <a:gd name="connsiteX1" fmla="*/ 34480 w 90392"/>
                  <a:gd name="connsiteY1" fmla="*/ 79534 h 216884"/>
                  <a:gd name="connsiteX2" fmla="*/ 32385 w 90392"/>
                  <a:gd name="connsiteY2" fmla="*/ 81153 h 216884"/>
                  <a:gd name="connsiteX3" fmla="*/ 35623 w 90392"/>
                  <a:gd name="connsiteY3" fmla="*/ 99536 h 216884"/>
                  <a:gd name="connsiteX4" fmla="*/ 40196 w 90392"/>
                  <a:gd name="connsiteY4" fmla="*/ 117729 h 216884"/>
                  <a:gd name="connsiteX5" fmla="*/ 72866 w 90392"/>
                  <a:gd name="connsiteY5" fmla="*/ 215265 h 216884"/>
                  <a:gd name="connsiteX6" fmla="*/ 71533 w 90392"/>
                  <a:gd name="connsiteY6" fmla="*/ 216694 h 216884"/>
                  <a:gd name="connsiteX7" fmla="*/ 65818 w 90392"/>
                  <a:gd name="connsiteY7" fmla="*/ 214217 h 216884"/>
                  <a:gd name="connsiteX8" fmla="*/ 36671 w 90392"/>
                  <a:gd name="connsiteY8" fmla="*/ 123730 h 216884"/>
                  <a:gd name="connsiteX9" fmla="*/ 33433 w 90392"/>
                  <a:gd name="connsiteY9" fmla="*/ 115253 h 216884"/>
                  <a:gd name="connsiteX10" fmla="*/ 30194 w 90392"/>
                  <a:gd name="connsiteY10" fmla="*/ 106394 h 216884"/>
                  <a:gd name="connsiteX11" fmla="*/ 0 w 90392"/>
                  <a:gd name="connsiteY11" fmla="*/ 2191 h 216884"/>
                  <a:gd name="connsiteX12" fmla="*/ 857 w 90392"/>
                  <a:gd name="connsiteY12" fmla="*/ 857 h 216884"/>
                  <a:gd name="connsiteX13" fmla="*/ 2000 w 90392"/>
                  <a:gd name="connsiteY13" fmla="*/ 381 h 216884"/>
                  <a:gd name="connsiteX14" fmla="*/ 5334 w 90392"/>
                  <a:gd name="connsiteY14" fmla="*/ 1524 h 216884"/>
                  <a:gd name="connsiteX15" fmla="*/ 25241 w 90392"/>
                  <a:gd name="connsiteY15" fmla="*/ 64770 h 216884"/>
                  <a:gd name="connsiteX16" fmla="*/ 32671 w 90392"/>
                  <a:gd name="connsiteY16" fmla="*/ 76009 h 216884"/>
                  <a:gd name="connsiteX17" fmla="*/ 33623 w 90392"/>
                  <a:gd name="connsiteY17" fmla="*/ 76295 h 216884"/>
                  <a:gd name="connsiteX18" fmla="*/ 88582 w 90392"/>
                  <a:gd name="connsiteY18" fmla="*/ 83249 h 216884"/>
                  <a:gd name="connsiteX19" fmla="*/ 89821 w 90392"/>
                  <a:gd name="connsiteY19" fmla="*/ 85439 h 216884"/>
                  <a:gd name="connsiteX20" fmla="*/ 87725 w 90392"/>
                  <a:gd name="connsiteY20" fmla="*/ 87821 h 21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0392" h="216884">
                    <a:moveTo>
                      <a:pt x="87916" y="87821"/>
                    </a:moveTo>
                    <a:lnTo>
                      <a:pt x="34480" y="79534"/>
                    </a:lnTo>
                    <a:cubicBezTo>
                      <a:pt x="32766" y="79248"/>
                      <a:pt x="32099" y="79819"/>
                      <a:pt x="32385" y="81153"/>
                    </a:cubicBezTo>
                    <a:cubicBezTo>
                      <a:pt x="33909" y="87344"/>
                      <a:pt x="34957" y="93440"/>
                      <a:pt x="35623" y="99536"/>
                    </a:cubicBezTo>
                    <a:cubicBezTo>
                      <a:pt x="36195" y="104108"/>
                      <a:pt x="37719" y="110109"/>
                      <a:pt x="40196" y="117729"/>
                    </a:cubicBezTo>
                    <a:cubicBezTo>
                      <a:pt x="51244" y="150209"/>
                      <a:pt x="62103" y="182785"/>
                      <a:pt x="72866" y="215265"/>
                    </a:cubicBezTo>
                    <a:cubicBezTo>
                      <a:pt x="72199" y="216218"/>
                      <a:pt x="71723" y="216694"/>
                      <a:pt x="71533" y="216694"/>
                    </a:cubicBezTo>
                    <a:cubicBezTo>
                      <a:pt x="69056" y="217361"/>
                      <a:pt x="66484" y="216218"/>
                      <a:pt x="65818" y="214217"/>
                    </a:cubicBezTo>
                    <a:cubicBezTo>
                      <a:pt x="48292" y="160115"/>
                      <a:pt x="38576" y="129921"/>
                      <a:pt x="36671" y="123730"/>
                    </a:cubicBezTo>
                    <a:cubicBezTo>
                      <a:pt x="35719" y="120396"/>
                      <a:pt x="34671" y="117634"/>
                      <a:pt x="33433" y="115253"/>
                    </a:cubicBezTo>
                    <a:cubicBezTo>
                      <a:pt x="32480" y="113348"/>
                      <a:pt x="31432" y="110395"/>
                      <a:pt x="30194" y="106394"/>
                    </a:cubicBezTo>
                    <a:cubicBezTo>
                      <a:pt x="21146" y="76867"/>
                      <a:pt x="6477" y="37624"/>
                      <a:pt x="0" y="2191"/>
                    </a:cubicBezTo>
                    <a:cubicBezTo>
                      <a:pt x="0" y="1714"/>
                      <a:pt x="286" y="1143"/>
                      <a:pt x="857" y="857"/>
                    </a:cubicBezTo>
                    <a:lnTo>
                      <a:pt x="2000" y="381"/>
                    </a:lnTo>
                    <a:cubicBezTo>
                      <a:pt x="3715" y="-381"/>
                      <a:pt x="4858" y="0"/>
                      <a:pt x="5334" y="1524"/>
                    </a:cubicBezTo>
                    <a:cubicBezTo>
                      <a:pt x="15145" y="33052"/>
                      <a:pt x="21717" y="54102"/>
                      <a:pt x="25241" y="64770"/>
                    </a:cubicBezTo>
                    <a:cubicBezTo>
                      <a:pt x="27051" y="70104"/>
                      <a:pt x="29527" y="73914"/>
                      <a:pt x="32671" y="76009"/>
                    </a:cubicBezTo>
                    <a:cubicBezTo>
                      <a:pt x="32956" y="76200"/>
                      <a:pt x="33242" y="76295"/>
                      <a:pt x="33623" y="76295"/>
                    </a:cubicBezTo>
                    <a:lnTo>
                      <a:pt x="88582" y="83249"/>
                    </a:lnTo>
                    <a:cubicBezTo>
                      <a:pt x="90488" y="83439"/>
                      <a:pt x="90868" y="84201"/>
                      <a:pt x="89821" y="85439"/>
                    </a:cubicBezTo>
                    <a:lnTo>
                      <a:pt x="87725" y="87821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5" name="Freeform: Shape 16444">
                <a:extLst>
                  <a:ext uri="{FF2B5EF4-FFF2-40B4-BE49-F238E27FC236}">
                    <a16:creationId xmlns:a16="http://schemas.microsoft.com/office/drawing/2014/main" id="{B540C2C4-9789-E20F-16AE-3292A7D41107}"/>
                  </a:ext>
                </a:extLst>
              </p:cNvPr>
              <p:cNvSpPr/>
              <p:nvPr/>
            </p:nvSpPr>
            <p:spPr>
              <a:xfrm>
                <a:off x="3318323" y="2414930"/>
                <a:ext cx="59857" cy="198967"/>
              </a:xfrm>
              <a:custGeom>
                <a:avLst/>
                <a:gdLst>
                  <a:gd name="connsiteX0" fmla="*/ 5043 w 59857"/>
                  <a:gd name="connsiteY0" fmla="*/ 170821 h 198967"/>
                  <a:gd name="connsiteX1" fmla="*/ 22379 w 59857"/>
                  <a:gd name="connsiteY1" fmla="*/ 196825 h 198967"/>
                  <a:gd name="connsiteX2" fmla="*/ 21998 w 59857"/>
                  <a:gd name="connsiteY2" fmla="*/ 198444 h 198967"/>
                  <a:gd name="connsiteX3" fmla="*/ 21045 w 59857"/>
                  <a:gd name="connsiteY3" fmla="*/ 198920 h 198967"/>
                  <a:gd name="connsiteX4" fmla="*/ 19807 w 59857"/>
                  <a:gd name="connsiteY4" fmla="*/ 198730 h 198967"/>
                  <a:gd name="connsiteX5" fmla="*/ 90 w 59857"/>
                  <a:gd name="connsiteY5" fmla="*/ 153010 h 198967"/>
                  <a:gd name="connsiteX6" fmla="*/ 12854 w 59857"/>
                  <a:gd name="connsiteY6" fmla="*/ 95193 h 198967"/>
                  <a:gd name="connsiteX7" fmla="*/ 57050 w 59857"/>
                  <a:gd name="connsiteY7" fmla="*/ 514 h 198967"/>
                  <a:gd name="connsiteX8" fmla="*/ 58574 w 59857"/>
                  <a:gd name="connsiteY8" fmla="*/ 229 h 198967"/>
                  <a:gd name="connsiteX9" fmla="*/ 59526 w 59857"/>
                  <a:gd name="connsiteY9" fmla="*/ 800 h 198967"/>
                  <a:gd name="connsiteX10" fmla="*/ 59812 w 59857"/>
                  <a:gd name="connsiteY10" fmla="*/ 1657 h 198967"/>
                  <a:gd name="connsiteX11" fmla="*/ 33523 w 59857"/>
                  <a:gd name="connsiteY11" fmla="*/ 57569 h 198967"/>
                  <a:gd name="connsiteX12" fmla="*/ 6948 w 59857"/>
                  <a:gd name="connsiteY12" fmla="*/ 129007 h 198967"/>
                  <a:gd name="connsiteX13" fmla="*/ 3805 w 59857"/>
                  <a:gd name="connsiteY13" fmla="*/ 149962 h 198967"/>
                  <a:gd name="connsiteX14" fmla="*/ 5043 w 59857"/>
                  <a:gd name="connsiteY14" fmla="*/ 170821 h 19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9857" h="198967">
                    <a:moveTo>
                      <a:pt x="5043" y="170821"/>
                    </a:moveTo>
                    <a:cubicBezTo>
                      <a:pt x="7901" y="179584"/>
                      <a:pt x="13616" y="188252"/>
                      <a:pt x="22379" y="196825"/>
                    </a:cubicBezTo>
                    <a:cubicBezTo>
                      <a:pt x="23045" y="197491"/>
                      <a:pt x="22950" y="197968"/>
                      <a:pt x="21998" y="198444"/>
                    </a:cubicBezTo>
                    <a:lnTo>
                      <a:pt x="21045" y="198920"/>
                    </a:lnTo>
                    <a:cubicBezTo>
                      <a:pt x="21045" y="198920"/>
                      <a:pt x="20188" y="199111"/>
                      <a:pt x="19807" y="198730"/>
                    </a:cubicBezTo>
                    <a:cubicBezTo>
                      <a:pt x="5710" y="186157"/>
                      <a:pt x="-862" y="170917"/>
                      <a:pt x="90" y="153010"/>
                    </a:cubicBezTo>
                    <a:cubicBezTo>
                      <a:pt x="1138" y="132817"/>
                      <a:pt x="5234" y="114243"/>
                      <a:pt x="12854" y="95193"/>
                    </a:cubicBezTo>
                    <a:cubicBezTo>
                      <a:pt x="25903" y="62808"/>
                      <a:pt x="40667" y="31280"/>
                      <a:pt x="57050" y="514"/>
                    </a:cubicBezTo>
                    <a:cubicBezTo>
                      <a:pt x="57335" y="-57"/>
                      <a:pt x="57907" y="-152"/>
                      <a:pt x="58574" y="229"/>
                    </a:cubicBezTo>
                    <a:lnTo>
                      <a:pt x="59526" y="800"/>
                    </a:lnTo>
                    <a:cubicBezTo>
                      <a:pt x="59526" y="800"/>
                      <a:pt x="60002" y="1276"/>
                      <a:pt x="59812" y="1657"/>
                    </a:cubicBezTo>
                    <a:cubicBezTo>
                      <a:pt x="50382" y="21946"/>
                      <a:pt x="41619" y="40615"/>
                      <a:pt x="33523" y="57569"/>
                    </a:cubicBezTo>
                    <a:cubicBezTo>
                      <a:pt x="21998" y="81572"/>
                      <a:pt x="13140" y="105385"/>
                      <a:pt x="6948" y="129007"/>
                    </a:cubicBezTo>
                    <a:cubicBezTo>
                      <a:pt x="5043" y="136150"/>
                      <a:pt x="3995" y="143104"/>
                      <a:pt x="3805" y="149962"/>
                    </a:cubicBezTo>
                    <a:cubicBezTo>
                      <a:pt x="3519" y="160249"/>
                      <a:pt x="3900" y="167297"/>
                      <a:pt x="5043" y="170821"/>
                    </a:cubicBezTo>
                    <a:close/>
                  </a:path>
                </a:pathLst>
              </a:custGeom>
              <a:solidFill>
                <a:srgbClr val="6983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6" name="Freeform: Shape 16445">
                <a:extLst>
                  <a:ext uri="{FF2B5EF4-FFF2-40B4-BE49-F238E27FC236}">
                    <a16:creationId xmlns:a16="http://schemas.microsoft.com/office/drawing/2014/main" id="{DC3BE515-47A0-BAFD-97F3-A462BBD7EC2C}"/>
                  </a:ext>
                </a:extLst>
              </p:cNvPr>
              <p:cNvSpPr/>
              <p:nvPr/>
            </p:nvSpPr>
            <p:spPr>
              <a:xfrm>
                <a:off x="3279493" y="2670245"/>
                <a:ext cx="8403" cy="4462"/>
              </a:xfrm>
              <a:custGeom>
                <a:avLst/>
                <a:gdLst>
                  <a:gd name="connsiteX0" fmla="*/ 8345 w 8403"/>
                  <a:gd name="connsiteY0" fmla="*/ 4279 h 4462"/>
                  <a:gd name="connsiteX1" fmla="*/ 3488 w 8403"/>
                  <a:gd name="connsiteY1" fmla="*/ 3136 h 4462"/>
                  <a:gd name="connsiteX2" fmla="*/ 58 w 8403"/>
                  <a:gd name="connsiteY2" fmla="*/ 183 h 4462"/>
                  <a:gd name="connsiteX3" fmla="*/ 4916 w 8403"/>
                  <a:gd name="connsiteY3" fmla="*/ 1326 h 4462"/>
                  <a:gd name="connsiteX4" fmla="*/ 8345 w 8403"/>
                  <a:gd name="connsiteY4" fmla="*/ 4279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03" h="4462">
                    <a:moveTo>
                      <a:pt x="8345" y="4279"/>
                    </a:moveTo>
                    <a:cubicBezTo>
                      <a:pt x="7964" y="4755"/>
                      <a:pt x="5773" y="4279"/>
                      <a:pt x="3488" y="3136"/>
                    </a:cubicBezTo>
                    <a:cubicBezTo>
                      <a:pt x="1201" y="1993"/>
                      <a:pt x="-323" y="755"/>
                      <a:pt x="58" y="183"/>
                    </a:cubicBezTo>
                    <a:cubicBezTo>
                      <a:pt x="439" y="-293"/>
                      <a:pt x="2630" y="183"/>
                      <a:pt x="4916" y="1326"/>
                    </a:cubicBezTo>
                    <a:cubicBezTo>
                      <a:pt x="7202" y="2469"/>
                      <a:pt x="8726" y="3708"/>
                      <a:pt x="8345" y="4279"/>
                    </a:cubicBezTo>
                    <a:close/>
                  </a:path>
                </a:pathLst>
              </a:custGeom>
              <a:solidFill>
                <a:srgbClr val="8195B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7" name="Freeform: Shape 16446">
                <a:extLst>
                  <a:ext uri="{FF2B5EF4-FFF2-40B4-BE49-F238E27FC236}">
                    <a16:creationId xmlns:a16="http://schemas.microsoft.com/office/drawing/2014/main" id="{5ECEAE88-E9A6-0966-B8A9-283BE3F0F500}"/>
                  </a:ext>
                </a:extLst>
              </p:cNvPr>
              <p:cNvSpPr/>
              <p:nvPr/>
            </p:nvSpPr>
            <p:spPr>
              <a:xfrm>
                <a:off x="3235181" y="2709767"/>
                <a:ext cx="435063" cy="573785"/>
              </a:xfrm>
              <a:custGeom>
                <a:avLst/>
                <a:gdLst>
                  <a:gd name="connsiteX0" fmla="*/ 212106 w 435063"/>
                  <a:gd name="connsiteY0" fmla="*/ 95 h 573785"/>
                  <a:gd name="connsiteX1" fmla="*/ 384604 w 435063"/>
                  <a:gd name="connsiteY1" fmla="*/ 7334 h 573785"/>
                  <a:gd name="connsiteX2" fmla="*/ 410893 w 435063"/>
                  <a:gd name="connsiteY2" fmla="*/ 287084 h 573785"/>
                  <a:gd name="connsiteX3" fmla="*/ 434991 w 435063"/>
                  <a:gd name="connsiteY3" fmla="*/ 545973 h 573785"/>
                  <a:gd name="connsiteX4" fmla="*/ 433372 w 435063"/>
                  <a:gd name="connsiteY4" fmla="*/ 553593 h 573785"/>
                  <a:gd name="connsiteX5" fmla="*/ 428991 w 435063"/>
                  <a:gd name="connsiteY5" fmla="*/ 560737 h 573785"/>
                  <a:gd name="connsiteX6" fmla="*/ 427085 w 435063"/>
                  <a:gd name="connsiteY6" fmla="*/ 557594 h 573785"/>
                  <a:gd name="connsiteX7" fmla="*/ 423371 w 435063"/>
                  <a:gd name="connsiteY7" fmla="*/ 557403 h 573785"/>
                  <a:gd name="connsiteX8" fmla="*/ 380603 w 435063"/>
                  <a:gd name="connsiteY8" fmla="*/ 569119 h 573785"/>
                  <a:gd name="connsiteX9" fmla="*/ 378603 w 435063"/>
                  <a:gd name="connsiteY9" fmla="*/ 573786 h 573785"/>
                  <a:gd name="connsiteX10" fmla="*/ 370793 w 435063"/>
                  <a:gd name="connsiteY10" fmla="*/ 569595 h 573785"/>
                  <a:gd name="connsiteX11" fmla="*/ 366888 w 435063"/>
                  <a:gd name="connsiteY11" fmla="*/ 563213 h 573785"/>
                  <a:gd name="connsiteX12" fmla="*/ 323073 w 435063"/>
                  <a:gd name="connsiteY12" fmla="*/ 393478 h 573785"/>
                  <a:gd name="connsiteX13" fmla="*/ 307356 w 435063"/>
                  <a:gd name="connsiteY13" fmla="*/ 329089 h 573785"/>
                  <a:gd name="connsiteX14" fmla="*/ 253349 w 435063"/>
                  <a:gd name="connsiteY14" fmla="*/ 62294 h 573785"/>
                  <a:gd name="connsiteX15" fmla="*/ 246587 w 435063"/>
                  <a:gd name="connsiteY15" fmla="*/ 62294 h 573785"/>
                  <a:gd name="connsiteX16" fmla="*/ 90186 w 435063"/>
                  <a:gd name="connsiteY16" fmla="*/ 521113 h 573785"/>
                  <a:gd name="connsiteX17" fmla="*/ 78280 w 435063"/>
                  <a:gd name="connsiteY17" fmla="*/ 532638 h 573785"/>
                  <a:gd name="connsiteX18" fmla="*/ 15891 w 435063"/>
                  <a:gd name="connsiteY18" fmla="*/ 523113 h 573785"/>
                  <a:gd name="connsiteX19" fmla="*/ 1604 w 435063"/>
                  <a:gd name="connsiteY19" fmla="*/ 517589 h 573785"/>
                  <a:gd name="connsiteX20" fmla="*/ 80 w 435063"/>
                  <a:gd name="connsiteY20" fmla="*/ 515207 h 573785"/>
                  <a:gd name="connsiteX21" fmla="*/ 82185 w 435063"/>
                  <a:gd name="connsiteY21" fmla="*/ 134493 h 573785"/>
                  <a:gd name="connsiteX22" fmla="*/ 97044 w 435063"/>
                  <a:gd name="connsiteY22" fmla="*/ 35719 h 573785"/>
                  <a:gd name="connsiteX23" fmla="*/ 180007 w 435063"/>
                  <a:gd name="connsiteY23" fmla="*/ 46101 h 573785"/>
                  <a:gd name="connsiteX24" fmla="*/ 194294 w 435063"/>
                  <a:gd name="connsiteY24" fmla="*/ 44196 h 573785"/>
                  <a:gd name="connsiteX25" fmla="*/ 196961 w 435063"/>
                  <a:gd name="connsiteY25" fmla="*/ 42005 h 573785"/>
                  <a:gd name="connsiteX26" fmla="*/ 211916 w 435063"/>
                  <a:gd name="connsiteY26" fmla="*/ 0 h 57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35063" h="573785">
                    <a:moveTo>
                      <a:pt x="212106" y="95"/>
                    </a:moveTo>
                    <a:cubicBezTo>
                      <a:pt x="268494" y="13621"/>
                      <a:pt x="326025" y="16002"/>
                      <a:pt x="384604" y="7334"/>
                    </a:cubicBezTo>
                    <a:cubicBezTo>
                      <a:pt x="394129" y="100775"/>
                      <a:pt x="402892" y="194024"/>
                      <a:pt x="410893" y="287084"/>
                    </a:cubicBezTo>
                    <a:cubicBezTo>
                      <a:pt x="418323" y="373380"/>
                      <a:pt x="426324" y="459677"/>
                      <a:pt x="434991" y="545973"/>
                    </a:cubicBezTo>
                    <a:cubicBezTo>
                      <a:pt x="435277" y="548640"/>
                      <a:pt x="434706" y="551212"/>
                      <a:pt x="433372" y="553593"/>
                    </a:cubicBezTo>
                    <a:cubicBezTo>
                      <a:pt x="432039" y="556070"/>
                      <a:pt x="430515" y="558451"/>
                      <a:pt x="428991" y="560737"/>
                    </a:cubicBezTo>
                    <a:cubicBezTo>
                      <a:pt x="428800" y="559213"/>
                      <a:pt x="428133" y="558260"/>
                      <a:pt x="427085" y="557594"/>
                    </a:cubicBezTo>
                    <a:cubicBezTo>
                      <a:pt x="426324" y="557117"/>
                      <a:pt x="425085" y="557117"/>
                      <a:pt x="423371" y="557403"/>
                    </a:cubicBezTo>
                    <a:cubicBezTo>
                      <a:pt x="406321" y="560451"/>
                      <a:pt x="392033" y="564356"/>
                      <a:pt x="380603" y="569119"/>
                    </a:cubicBezTo>
                    <a:cubicBezTo>
                      <a:pt x="377936" y="570262"/>
                      <a:pt x="377270" y="571786"/>
                      <a:pt x="378603" y="573786"/>
                    </a:cubicBezTo>
                    <a:cubicBezTo>
                      <a:pt x="375460" y="572548"/>
                      <a:pt x="372888" y="571214"/>
                      <a:pt x="370793" y="569595"/>
                    </a:cubicBezTo>
                    <a:cubicBezTo>
                      <a:pt x="368888" y="568166"/>
                      <a:pt x="367649" y="566071"/>
                      <a:pt x="366888" y="563213"/>
                    </a:cubicBezTo>
                    <a:cubicBezTo>
                      <a:pt x="354600" y="515112"/>
                      <a:pt x="339932" y="458534"/>
                      <a:pt x="323073" y="393478"/>
                    </a:cubicBezTo>
                    <a:cubicBezTo>
                      <a:pt x="316500" y="368237"/>
                      <a:pt x="311261" y="346805"/>
                      <a:pt x="307356" y="329089"/>
                    </a:cubicBezTo>
                    <a:cubicBezTo>
                      <a:pt x="286592" y="234791"/>
                      <a:pt x="268590" y="145828"/>
                      <a:pt x="253349" y="62294"/>
                    </a:cubicBezTo>
                    <a:cubicBezTo>
                      <a:pt x="250968" y="49340"/>
                      <a:pt x="248777" y="49340"/>
                      <a:pt x="246587" y="62294"/>
                    </a:cubicBezTo>
                    <a:cubicBezTo>
                      <a:pt x="220107" y="220885"/>
                      <a:pt x="168006" y="373856"/>
                      <a:pt x="90186" y="521113"/>
                    </a:cubicBezTo>
                    <a:cubicBezTo>
                      <a:pt x="86948" y="527209"/>
                      <a:pt x="83042" y="531114"/>
                      <a:pt x="78280" y="532638"/>
                    </a:cubicBezTo>
                    <a:cubicBezTo>
                      <a:pt x="58277" y="527304"/>
                      <a:pt x="37418" y="524065"/>
                      <a:pt x="15891" y="523113"/>
                    </a:cubicBezTo>
                    <a:lnTo>
                      <a:pt x="1604" y="517589"/>
                    </a:lnTo>
                    <a:cubicBezTo>
                      <a:pt x="270" y="517112"/>
                      <a:pt x="-206" y="516255"/>
                      <a:pt x="80" y="515207"/>
                    </a:cubicBezTo>
                    <a:cubicBezTo>
                      <a:pt x="33322" y="389096"/>
                      <a:pt x="60754" y="262223"/>
                      <a:pt x="82185" y="134493"/>
                    </a:cubicBezTo>
                    <a:cubicBezTo>
                      <a:pt x="85614" y="114395"/>
                      <a:pt x="90567" y="81439"/>
                      <a:pt x="97044" y="35719"/>
                    </a:cubicBezTo>
                    <a:cubicBezTo>
                      <a:pt x="125143" y="42767"/>
                      <a:pt x="152861" y="46196"/>
                      <a:pt x="180007" y="46101"/>
                    </a:cubicBezTo>
                    <a:cubicBezTo>
                      <a:pt x="184579" y="46101"/>
                      <a:pt x="189246" y="45434"/>
                      <a:pt x="194294" y="44196"/>
                    </a:cubicBezTo>
                    <a:cubicBezTo>
                      <a:pt x="195628" y="43815"/>
                      <a:pt x="196581" y="43148"/>
                      <a:pt x="196961" y="42005"/>
                    </a:cubicBezTo>
                    <a:lnTo>
                      <a:pt x="211916" y="0"/>
                    </a:lnTo>
                    <a:close/>
                  </a:path>
                </a:pathLst>
              </a:custGeom>
              <a:solidFill>
                <a:srgbClr val="F2D37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8" name="Freeform: Shape 16447">
                <a:extLst>
                  <a:ext uri="{FF2B5EF4-FFF2-40B4-BE49-F238E27FC236}">
                    <a16:creationId xmlns:a16="http://schemas.microsoft.com/office/drawing/2014/main" id="{12BFFB70-796F-E6BD-778B-A9E90732DD49}"/>
                  </a:ext>
                </a:extLst>
              </p:cNvPr>
              <p:cNvSpPr/>
              <p:nvPr/>
            </p:nvSpPr>
            <p:spPr>
              <a:xfrm>
                <a:off x="3224593" y="3232975"/>
                <a:ext cx="89153" cy="115347"/>
              </a:xfrm>
              <a:custGeom>
                <a:avLst/>
                <a:gdLst>
                  <a:gd name="connsiteX0" fmla="*/ 89154 w 89153"/>
                  <a:gd name="connsiteY0" fmla="*/ 9525 h 115347"/>
                  <a:gd name="connsiteX1" fmla="*/ 31813 w 89153"/>
                  <a:gd name="connsiteY1" fmla="*/ 115348 h 115347"/>
                  <a:gd name="connsiteX2" fmla="*/ 0 w 89153"/>
                  <a:gd name="connsiteY2" fmla="*/ 106108 h 115347"/>
                  <a:gd name="connsiteX3" fmla="*/ 26670 w 89153"/>
                  <a:gd name="connsiteY3" fmla="*/ 0 h 115347"/>
                  <a:gd name="connsiteX4" fmla="*/ 89059 w 89153"/>
                  <a:gd name="connsiteY4" fmla="*/ 9525 h 1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153" h="115347">
                    <a:moveTo>
                      <a:pt x="89154" y="9525"/>
                    </a:moveTo>
                    <a:lnTo>
                      <a:pt x="31813" y="115348"/>
                    </a:lnTo>
                    <a:lnTo>
                      <a:pt x="0" y="106108"/>
                    </a:lnTo>
                    <a:cubicBezTo>
                      <a:pt x="10763" y="71533"/>
                      <a:pt x="19621" y="36195"/>
                      <a:pt x="26670" y="0"/>
                    </a:cubicBezTo>
                    <a:cubicBezTo>
                      <a:pt x="48292" y="953"/>
                      <a:pt x="69056" y="4191"/>
                      <a:pt x="89059" y="9525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49" name="Freeform: Shape 16448">
                <a:extLst>
                  <a:ext uri="{FF2B5EF4-FFF2-40B4-BE49-F238E27FC236}">
                    <a16:creationId xmlns:a16="http://schemas.microsoft.com/office/drawing/2014/main" id="{143435EE-8E9E-AB6F-C24D-5F722A3A8EF6}"/>
                  </a:ext>
                </a:extLst>
              </p:cNvPr>
              <p:cNvSpPr/>
              <p:nvPr/>
            </p:nvSpPr>
            <p:spPr>
              <a:xfrm>
                <a:off x="3613244" y="3267004"/>
                <a:ext cx="62859" cy="113930"/>
              </a:xfrm>
              <a:custGeom>
                <a:avLst/>
                <a:gdLst>
                  <a:gd name="connsiteX0" fmla="*/ 50927 w 62859"/>
                  <a:gd name="connsiteY0" fmla="*/ 3500 h 113930"/>
                  <a:gd name="connsiteX1" fmla="*/ 62834 w 62859"/>
                  <a:gd name="connsiteY1" fmla="*/ 108846 h 113930"/>
                  <a:gd name="connsiteX2" fmla="*/ 60357 w 62859"/>
                  <a:gd name="connsiteY2" fmla="*/ 111228 h 113930"/>
                  <a:gd name="connsiteX3" fmla="*/ 32354 w 62859"/>
                  <a:gd name="connsiteY3" fmla="*/ 113895 h 113930"/>
                  <a:gd name="connsiteX4" fmla="*/ 29306 w 62859"/>
                  <a:gd name="connsiteY4" fmla="*/ 112180 h 113930"/>
                  <a:gd name="connsiteX5" fmla="*/ 731 w 62859"/>
                  <a:gd name="connsiteY5" fmla="*/ 16549 h 113930"/>
                  <a:gd name="connsiteX6" fmla="*/ 2731 w 62859"/>
                  <a:gd name="connsiteY6" fmla="*/ 11882 h 113930"/>
                  <a:gd name="connsiteX7" fmla="*/ 45498 w 62859"/>
                  <a:gd name="connsiteY7" fmla="*/ 166 h 113930"/>
                  <a:gd name="connsiteX8" fmla="*/ 49213 w 62859"/>
                  <a:gd name="connsiteY8" fmla="*/ 357 h 113930"/>
                  <a:gd name="connsiteX9" fmla="*/ 51118 w 62859"/>
                  <a:gd name="connsiteY9" fmla="*/ 3500 h 11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859" h="113930">
                    <a:moveTo>
                      <a:pt x="50927" y="3500"/>
                    </a:moveTo>
                    <a:lnTo>
                      <a:pt x="62834" y="108846"/>
                    </a:lnTo>
                    <a:cubicBezTo>
                      <a:pt x="63024" y="110275"/>
                      <a:pt x="62167" y="111132"/>
                      <a:pt x="60357" y="111228"/>
                    </a:cubicBezTo>
                    <a:lnTo>
                      <a:pt x="32354" y="113895"/>
                    </a:lnTo>
                    <a:cubicBezTo>
                      <a:pt x="30734" y="114085"/>
                      <a:pt x="29687" y="113514"/>
                      <a:pt x="29306" y="112180"/>
                    </a:cubicBezTo>
                    <a:lnTo>
                      <a:pt x="731" y="16549"/>
                    </a:lnTo>
                    <a:cubicBezTo>
                      <a:pt x="-698" y="14549"/>
                      <a:pt x="-31" y="13025"/>
                      <a:pt x="2731" y="11882"/>
                    </a:cubicBezTo>
                    <a:cubicBezTo>
                      <a:pt x="14161" y="7119"/>
                      <a:pt x="28353" y="3214"/>
                      <a:pt x="45498" y="166"/>
                    </a:cubicBezTo>
                    <a:cubicBezTo>
                      <a:pt x="47213" y="-120"/>
                      <a:pt x="48356" y="-24"/>
                      <a:pt x="49213" y="357"/>
                    </a:cubicBezTo>
                    <a:cubicBezTo>
                      <a:pt x="50261" y="928"/>
                      <a:pt x="50927" y="1976"/>
                      <a:pt x="51118" y="350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0" name="Freeform: Shape 16449">
                <a:extLst>
                  <a:ext uri="{FF2B5EF4-FFF2-40B4-BE49-F238E27FC236}">
                    <a16:creationId xmlns:a16="http://schemas.microsoft.com/office/drawing/2014/main" id="{17B029C5-68B6-5158-19EC-6E5E867B2A41}"/>
                  </a:ext>
                </a:extLst>
              </p:cNvPr>
              <p:cNvSpPr/>
              <p:nvPr/>
            </p:nvSpPr>
            <p:spPr>
              <a:xfrm>
                <a:off x="3209638" y="3338988"/>
                <a:ext cx="46767" cy="34210"/>
              </a:xfrm>
              <a:custGeom>
                <a:avLst/>
                <a:gdLst>
                  <a:gd name="connsiteX0" fmla="*/ 14954 w 46767"/>
                  <a:gd name="connsiteY0" fmla="*/ 0 h 34210"/>
                  <a:gd name="connsiteX1" fmla="*/ 46768 w 46767"/>
                  <a:gd name="connsiteY1" fmla="*/ 9239 h 34210"/>
                  <a:gd name="connsiteX2" fmla="*/ 41910 w 46767"/>
                  <a:gd name="connsiteY2" fmla="*/ 34195 h 34210"/>
                  <a:gd name="connsiteX3" fmla="*/ 0 w 46767"/>
                  <a:gd name="connsiteY3" fmla="*/ 15145 h 34210"/>
                  <a:gd name="connsiteX4" fmla="*/ 14954 w 46767"/>
                  <a:gd name="connsiteY4" fmla="*/ 0 h 34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67" h="34210">
                    <a:moveTo>
                      <a:pt x="14954" y="0"/>
                    </a:moveTo>
                    <a:lnTo>
                      <a:pt x="46768" y="9239"/>
                    </a:lnTo>
                    <a:cubicBezTo>
                      <a:pt x="42481" y="15621"/>
                      <a:pt x="40862" y="24003"/>
                      <a:pt x="41910" y="34195"/>
                    </a:cubicBezTo>
                    <a:cubicBezTo>
                      <a:pt x="21622" y="34576"/>
                      <a:pt x="7620" y="28194"/>
                      <a:pt x="0" y="15145"/>
                    </a:cubicBezTo>
                    <a:cubicBezTo>
                      <a:pt x="6477" y="10382"/>
                      <a:pt x="11430" y="5334"/>
                      <a:pt x="14954" y="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1" name="Freeform: Shape 16450">
                <a:extLst>
                  <a:ext uri="{FF2B5EF4-FFF2-40B4-BE49-F238E27FC236}">
                    <a16:creationId xmlns:a16="http://schemas.microsoft.com/office/drawing/2014/main" id="{F0141E24-ECBA-0009-FD56-66E110843B95}"/>
                  </a:ext>
                </a:extLst>
              </p:cNvPr>
              <p:cNvSpPr/>
              <p:nvPr/>
            </p:nvSpPr>
            <p:spPr>
              <a:xfrm>
                <a:off x="3170490" y="3354133"/>
                <a:ext cx="139913" cy="102644"/>
              </a:xfrm>
              <a:custGeom>
                <a:avLst/>
                <a:gdLst>
                  <a:gd name="connsiteX0" fmla="*/ 39148 w 139913"/>
                  <a:gd name="connsiteY0" fmla="*/ 0 h 102644"/>
                  <a:gd name="connsiteX1" fmla="*/ 81058 w 139913"/>
                  <a:gd name="connsiteY1" fmla="*/ 19050 h 102644"/>
                  <a:gd name="connsiteX2" fmla="*/ 119349 w 139913"/>
                  <a:gd name="connsiteY2" fmla="*/ 61055 h 102644"/>
                  <a:gd name="connsiteX3" fmla="*/ 0 w 139913"/>
                  <a:gd name="connsiteY3" fmla="*/ 43720 h 102644"/>
                  <a:gd name="connsiteX4" fmla="*/ 17717 w 139913"/>
                  <a:gd name="connsiteY4" fmla="*/ 15907 h 102644"/>
                  <a:gd name="connsiteX5" fmla="*/ 39053 w 139913"/>
                  <a:gd name="connsiteY5" fmla="*/ 0 h 102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9913" h="102644">
                    <a:moveTo>
                      <a:pt x="39148" y="0"/>
                    </a:moveTo>
                    <a:cubicBezTo>
                      <a:pt x="46768" y="13049"/>
                      <a:pt x="60770" y="19431"/>
                      <a:pt x="81058" y="19050"/>
                    </a:cubicBezTo>
                    <a:cubicBezTo>
                      <a:pt x="94679" y="37147"/>
                      <a:pt x="107347" y="51149"/>
                      <a:pt x="119349" y="61055"/>
                    </a:cubicBezTo>
                    <a:cubicBezTo>
                      <a:pt x="201454" y="161068"/>
                      <a:pt x="12002" y="50101"/>
                      <a:pt x="0" y="43720"/>
                    </a:cubicBezTo>
                    <a:cubicBezTo>
                      <a:pt x="4477" y="34957"/>
                      <a:pt x="10383" y="25622"/>
                      <a:pt x="17717" y="15907"/>
                    </a:cubicBezTo>
                    <a:cubicBezTo>
                      <a:pt x="23813" y="7715"/>
                      <a:pt x="30956" y="2381"/>
                      <a:pt x="39053" y="0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2" name="Freeform: Shape 16451">
                <a:extLst>
                  <a:ext uri="{FF2B5EF4-FFF2-40B4-BE49-F238E27FC236}">
                    <a16:creationId xmlns:a16="http://schemas.microsoft.com/office/drawing/2014/main" id="{C619DCFF-9ACB-2EA3-2A52-F637395AB3DA}"/>
                  </a:ext>
                </a:extLst>
              </p:cNvPr>
              <p:cNvSpPr/>
              <p:nvPr/>
            </p:nvSpPr>
            <p:spPr>
              <a:xfrm>
                <a:off x="3170370" y="3397853"/>
                <a:ext cx="87655" cy="42100"/>
              </a:xfrm>
              <a:custGeom>
                <a:avLst/>
                <a:gdLst>
                  <a:gd name="connsiteX0" fmla="*/ 216 w 87655"/>
                  <a:gd name="connsiteY0" fmla="*/ 95 h 42100"/>
                  <a:gd name="connsiteX1" fmla="*/ 87655 w 87655"/>
                  <a:gd name="connsiteY1" fmla="*/ 42100 h 42100"/>
                  <a:gd name="connsiteX2" fmla="*/ 1835 w 87655"/>
                  <a:gd name="connsiteY2" fmla="*/ 1905 h 42100"/>
                  <a:gd name="connsiteX3" fmla="*/ 216 w 87655"/>
                  <a:gd name="connsiteY3" fmla="*/ 0 h 42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655" h="42100">
                    <a:moveTo>
                      <a:pt x="216" y="95"/>
                    </a:moveTo>
                    <a:cubicBezTo>
                      <a:pt x="31363" y="11906"/>
                      <a:pt x="60414" y="25908"/>
                      <a:pt x="87655" y="42100"/>
                    </a:cubicBezTo>
                    <a:cubicBezTo>
                      <a:pt x="56032" y="31623"/>
                      <a:pt x="27457" y="18193"/>
                      <a:pt x="1835" y="1905"/>
                    </a:cubicBezTo>
                    <a:cubicBezTo>
                      <a:pt x="216" y="857"/>
                      <a:pt x="-356" y="191"/>
                      <a:pt x="216" y="0"/>
                    </a:cubicBez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3" name="Freeform: Shape 16452">
                <a:extLst>
                  <a:ext uri="{FF2B5EF4-FFF2-40B4-BE49-F238E27FC236}">
                    <a16:creationId xmlns:a16="http://schemas.microsoft.com/office/drawing/2014/main" id="{FB434D60-6C6A-7E51-E053-4203EE560015}"/>
                  </a:ext>
                </a:extLst>
              </p:cNvPr>
              <p:cNvSpPr/>
              <p:nvPr/>
            </p:nvSpPr>
            <p:spPr>
              <a:xfrm>
                <a:off x="3624452" y="3398710"/>
                <a:ext cx="156326" cy="62102"/>
              </a:xfrm>
              <a:custGeom>
                <a:avLst/>
                <a:gdLst>
                  <a:gd name="connsiteX0" fmla="*/ 90011 w 156326"/>
                  <a:gd name="connsiteY0" fmla="*/ 61246 h 62102"/>
                  <a:gd name="connsiteX1" fmla="*/ 286 w 156326"/>
                  <a:gd name="connsiteY1" fmla="*/ 55721 h 62102"/>
                  <a:gd name="connsiteX2" fmla="*/ 4572 w 156326"/>
                  <a:gd name="connsiteY2" fmla="*/ 16097 h 62102"/>
                  <a:gd name="connsiteX3" fmla="*/ 14764 w 156326"/>
                  <a:gd name="connsiteY3" fmla="*/ 857 h 62102"/>
                  <a:gd name="connsiteX4" fmla="*/ 17240 w 156326"/>
                  <a:gd name="connsiteY4" fmla="*/ 857 h 62102"/>
                  <a:gd name="connsiteX5" fmla="*/ 34957 w 156326"/>
                  <a:gd name="connsiteY5" fmla="*/ 7811 h 62102"/>
                  <a:gd name="connsiteX6" fmla="*/ 55245 w 156326"/>
                  <a:gd name="connsiteY6" fmla="*/ 3715 h 62102"/>
                  <a:gd name="connsiteX7" fmla="*/ 58960 w 156326"/>
                  <a:gd name="connsiteY7" fmla="*/ 4286 h 62102"/>
                  <a:gd name="connsiteX8" fmla="*/ 90011 w 156326"/>
                  <a:gd name="connsiteY8" fmla="*/ 61151 h 62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326" h="62102">
                    <a:moveTo>
                      <a:pt x="90011" y="61246"/>
                    </a:moveTo>
                    <a:cubicBezTo>
                      <a:pt x="60103" y="56960"/>
                      <a:pt x="30194" y="55150"/>
                      <a:pt x="286" y="55721"/>
                    </a:cubicBezTo>
                    <a:cubicBezTo>
                      <a:pt x="-667" y="39719"/>
                      <a:pt x="762" y="26480"/>
                      <a:pt x="4572" y="16097"/>
                    </a:cubicBezTo>
                    <a:cubicBezTo>
                      <a:pt x="5143" y="14478"/>
                      <a:pt x="8573" y="9430"/>
                      <a:pt x="14764" y="857"/>
                    </a:cubicBezTo>
                    <a:cubicBezTo>
                      <a:pt x="15621" y="-286"/>
                      <a:pt x="16478" y="-286"/>
                      <a:pt x="17240" y="857"/>
                    </a:cubicBezTo>
                    <a:cubicBezTo>
                      <a:pt x="20955" y="6382"/>
                      <a:pt x="26860" y="8668"/>
                      <a:pt x="34957" y="7811"/>
                    </a:cubicBezTo>
                    <a:cubicBezTo>
                      <a:pt x="41529" y="7144"/>
                      <a:pt x="48292" y="5715"/>
                      <a:pt x="55245" y="3715"/>
                    </a:cubicBezTo>
                    <a:cubicBezTo>
                      <a:pt x="56674" y="3334"/>
                      <a:pt x="57817" y="3524"/>
                      <a:pt x="58960" y="4286"/>
                    </a:cubicBezTo>
                    <a:cubicBezTo>
                      <a:pt x="42958" y="5620"/>
                      <a:pt x="262128" y="70676"/>
                      <a:pt x="90011" y="61151"/>
                    </a:cubicBezTo>
                    <a:close/>
                  </a:path>
                </a:pathLst>
              </a:custGeom>
              <a:solidFill>
                <a:srgbClr val="264D3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54" name="Freeform: Shape 16453">
                <a:extLst>
                  <a:ext uri="{FF2B5EF4-FFF2-40B4-BE49-F238E27FC236}">
                    <a16:creationId xmlns:a16="http://schemas.microsoft.com/office/drawing/2014/main" id="{04E96442-4D2A-A29E-8844-1C253A986AD4}"/>
                  </a:ext>
                </a:extLst>
              </p:cNvPr>
              <p:cNvSpPr/>
              <p:nvPr/>
            </p:nvSpPr>
            <p:spPr>
              <a:xfrm>
                <a:off x="3624738" y="3454329"/>
                <a:ext cx="112014" cy="9437"/>
              </a:xfrm>
              <a:custGeom>
                <a:avLst/>
                <a:gdLst>
                  <a:gd name="connsiteX0" fmla="*/ 92297 w 112014"/>
                  <a:gd name="connsiteY0" fmla="*/ 9342 h 9437"/>
                  <a:gd name="connsiteX1" fmla="*/ 0 w 112014"/>
                  <a:gd name="connsiteY1" fmla="*/ 103 h 9437"/>
                  <a:gd name="connsiteX2" fmla="*/ 89726 w 112014"/>
                  <a:gd name="connsiteY2" fmla="*/ 5627 h 9437"/>
                  <a:gd name="connsiteX3" fmla="*/ 100394 w 112014"/>
                  <a:gd name="connsiteY3" fmla="*/ 6389 h 9437"/>
                  <a:gd name="connsiteX4" fmla="*/ 111157 w 112014"/>
                  <a:gd name="connsiteY4" fmla="*/ 6389 h 9437"/>
                  <a:gd name="connsiteX5" fmla="*/ 112014 w 112014"/>
                  <a:gd name="connsiteY5" fmla="*/ 7056 h 9437"/>
                  <a:gd name="connsiteX6" fmla="*/ 112014 w 112014"/>
                  <a:gd name="connsiteY6" fmla="*/ 8199 h 9437"/>
                  <a:gd name="connsiteX7" fmla="*/ 110871 w 112014"/>
                  <a:gd name="connsiteY7" fmla="*/ 8961 h 9437"/>
                  <a:gd name="connsiteX8" fmla="*/ 92297 w 112014"/>
                  <a:gd name="connsiteY8" fmla="*/ 9437 h 9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014" h="9437">
                    <a:moveTo>
                      <a:pt x="92297" y="9342"/>
                    </a:moveTo>
                    <a:cubicBezTo>
                      <a:pt x="60579" y="9342"/>
                      <a:pt x="29813" y="6294"/>
                      <a:pt x="0" y="103"/>
                    </a:cubicBezTo>
                    <a:cubicBezTo>
                      <a:pt x="29909" y="-469"/>
                      <a:pt x="59817" y="1341"/>
                      <a:pt x="89726" y="5627"/>
                    </a:cubicBezTo>
                    <a:cubicBezTo>
                      <a:pt x="93821" y="6199"/>
                      <a:pt x="97346" y="6484"/>
                      <a:pt x="100394" y="6389"/>
                    </a:cubicBezTo>
                    <a:cubicBezTo>
                      <a:pt x="103918" y="6294"/>
                      <a:pt x="107537" y="6294"/>
                      <a:pt x="111157" y="6389"/>
                    </a:cubicBezTo>
                    <a:cubicBezTo>
                      <a:pt x="111728" y="6389"/>
                      <a:pt x="112014" y="6580"/>
                      <a:pt x="112014" y="7056"/>
                    </a:cubicBezTo>
                    <a:lnTo>
                      <a:pt x="112014" y="8199"/>
                    </a:lnTo>
                    <a:cubicBezTo>
                      <a:pt x="111824" y="8675"/>
                      <a:pt x="111538" y="8961"/>
                      <a:pt x="110871" y="8961"/>
                    </a:cubicBezTo>
                    <a:lnTo>
                      <a:pt x="92297" y="9437"/>
                    </a:lnTo>
                    <a:close/>
                  </a:path>
                </a:pathLst>
              </a:custGeom>
              <a:solidFill>
                <a:srgbClr val="0D0E0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16434" name="Freeform: Shape 16433">
              <a:extLst>
                <a:ext uri="{FF2B5EF4-FFF2-40B4-BE49-F238E27FC236}">
                  <a16:creationId xmlns:a16="http://schemas.microsoft.com/office/drawing/2014/main" id="{5C4E1E06-2026-7811-740F-8517AD6311C3}"/>
                </a:ext>
              </a:extLst>
            </p:cNvPr>
            <p:cNvSpPr/>
            <p:nvPr/>
          </p:nvSpPr>
          <p:spPr>
            <a:xfrm>
              <a:off x="3309274" y="2041874"/>
              <a:ext cx="243263" cy="291375"/>
            </a:xfrm>
            <a:custGeom>
              <a:avLst/>
              <a:gdLst>
                <a:gd name="connsiteX0" fmla="*/ 123916 w 243263"/>
                <a:gd name="connsiteY0" fmla="*/ 1715 h 291375"/>
                <a:gd name="connsiteX1" fmla="*/ 142014 w 243263"/>
                <a:gd name="connsiteY1" fmla="*/ 0 h 291375"/>
                <a:gd name="connsiteX2" fmla="*/ 211451 w 243263"/>
                <a:gd name="connsiteY2" fmla="*/ 72295 h 291375"/>
                <a:gd name="connsiteX3" fmla="*/ 195735 w 243263"/>
                <a:gd name="connsiteY3" fmla="*/ 235934 h 291375"/>
                <a:gd name="connsiteX4" fmla="*/ 167350 w 243263"/>
                <a:gd name="connsiteY4" fmla="*/ 291370 h 291375"/>
                <a:gd name="connsiteX5" fmla="*/ 67909 w 243263"/>
                <a:gd name="connsiteY5" fmla="*/ 281369 h 291375"/>
                <a:gd name="connsiteX6" fmla="*/ 45049 w 243263"/>
                <a:gd name="connsiteY6" fmla="*/ 41720 h 291375"/>
                <a:gd name="connsiteX7" fmla="*/ 123916 w 243263"/>
                <a:gd name="connsiteY7" fmla="*/ 1715 h 29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263" h="291375">
                  <a:moveTo>
                    <a:pt x="123916" y="1715"/>
                  </a:moveTo>
                  <a:lnTo>
                    <a:pt x="142014" y="0"/>
                  </a:lnTo>
                  <a:cubicBezTo>
                    <a:pt x="171351" y="0"/>
                    <a:pt x="302796" y="39148"/>
                    <a:pt x="211451" y="72295"/>
                  </a:cubicBezTo>
                  <a:cubicBezTo>
                    <a:pt x="134774" y="100108"/>
                    <a:pt x="174113" y="200311"/>
                    <a:pt x="195735" y="235934"/>
                  </a:cubicBezTo>
                  <a:cubicBezTo>
                    <a:pt x="212499" y="263557"/>
                    <a:pt x="262029" y="281940"/>
                    <a:pt x="167350" y="291370"/>
                  </a:cubicBezTo>
                  <a:cubicBezTo>
                    <a:pt x="164493" y="291656"/>
                    <a:pt x="72672" y="281750"/>
                    <a:pt x="67909" y="281369"/>
                  </a:cubicBezTo>
                  <a:cubicBezTo>
                    <a:pt x="-35818" y="274892"/>
                    <a:pt x="-1623" y="78200"/>
                    <a:pt x="45049" y="41720"/>
                  </a:cubicBezTo>
                  <a:cubicBezTo>
                    <a:pt x="56955" y="32385"/>
                    <a:pt x="102866" y="-4953"/>
                    <a:pt x="123916" y="1715"/>
                  </a:cubicBezTo>
                  <a:close/>
                </a:path>
              </a:pathLst>
            </a:custGeom>
            <a:solidFill>
              <a:srgbClr val="32A0C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16223" name="Graphic 1736">
            <a:extLst>
              <a:ext uri="{FF2B5EF4-FFF2-40B4-BE49-F238E27FC236}">
                <a16:creationId xmlns:a16="http://schemas.microsoft.com/office/drawing/2014/main" id="{1B3AB0A0-DE8B-E657-842E-C16E6A72D431}"/>
              </a:ext>
            </a:extLst>
          </p:cNvPr>
          <p:cNvGrpSpPr/>
          <p:nvPr/>
        </p:nvGrpSpPr>
        <p:grpSpPr>
          <a:xfrm>
            <a:off x="6088545" y="16854338"/>
            <a:ext cx="337919" cy="262017"/>
            <a:chOff x="4233885" y="2550699"/>
            <a:chExt cx="426220" cy="330484"/>
          </a:xfrm>
          <a:solidFill>
            <a:srgbClr val="673434"/>
          </a:solidFill>
        </p:grpSpPr>
        <p:sp>
          <p:nvSpPr>
            <p:cNvPr id="16224" name="Freeform: Shape 16223">
              <a:extLst>
                <a:ext uri="{FF2B5EF4-FFF2-40B4-BE49-F238E27FC236}">
                  <a16:creationId xmlns:a16="http://schemas.microsoft.com/office/drawing/2014/main" id="{D2A1D696-5847-C9B9-97B5-53273B860ACC}"/>
                </a:ext>
              </a:extLst>
            </p:cNvPr>
            <p:cNvSpPr/>
            <p:nvPr/>
          </p:nvSpPr>
          <p:spPr>
            <a:xfrm>
              <a:off x="4243482" y="2550699"/>
              <a:ext cx="416624" cy="330484"/>
            </a:xfrm>
            <a:custGeom>
              <a:avLst/>
              <a:gdLst>
                <a:gd name="connsiteX0" fmla="*/ 122777 w 416624"/>
                <a:gd name="connsiteY0" fmla="*/ 104394 h 330484"/>
                <a:gd name="connsiteX1" fmla="*/ 258508 w 416624"/>
                <a:gd name="connsiteY1" fmla="*/ 111728 h 330484"/>
                <a:gd name="connsiteX2" fmla="*/ 269272 w 416624"/>
                <a:gd name="connsiteY2" fmla="*/ 110490 h 330484"/>
                <a:gd name="connsiteX3" fmla="*/ 300228 w 416624"/>
                <a:gd name="connsiteY3" fmla="*/ 109633 h 330484"/>
                <a:gd name="connsiteX4" fmla="*/ 308420 w 416624"/>
                <a:gd name="connsiteY4" fmla="*/ 109919 h 330484"/>
                <a:gd name="connsiteX5" fmla="*/ 311087 w 416624"/>
                <a:gd name="connsiteY5" fmla="*/ 109633 h 330484"/>
                <a:gd name="connsiteX6" fmla="*/ 313754 w 416624"/>
                <a:gd name="connsiteY6" fmla="*/ 109061 h 330484"/>
                <a:gd name="connsiteX7" fmla="*/ 318040 w 416624"/>
                <a:gd name="connsiteY7" fmla="*/ 108585 h 330484"/>
                <a:gd name="connsiteX8" fmla="*/ 320421 w 416624"/>
                <a:gd name="connsiteY8" fmla="*/ 106966 h 330484"/>
                <a:gd name="connsiteX9" fmla="*/ 328613 w 416624"/>
                <a:gd name="connsiteY9" fmla="*/ 93917 h 330484"/>
                <a:gd name="connsiteX10" fmla="*/ 329946 w 416624"/>
                <a:gd name="connsiteY10" fmla="*/ 91250 h 330484"/>
                <a:gd name="connsiteX11" fmla="*/ 337185 w 416624"/>
                <a:gd name="connsiteY11" fmla="*/ 76009 h 330484"/>
                <a:gd name="connsiteX12" fmla="*/ 338518 w 416624"/>
                <a:gd name="connsiteY12" fmla="*/ 72771 h 330484"/>
                <a:gd name="connsiteX13" fmla="*/ 339185 w 416624"/>
                <a:gd name="connsiteY13" fmla="*/ 67246 h 330484"/>
                <a:gd name="connsiteX14" fmla="*/ 339662 w 416624"/>
                <a:gd name="connsiteY14" fmla="*/ 61722 h 330484"/>
                <a:gd name="connsiteX15" fmla="*/ 337852 w 416624"/>
                <a:gd name="connsiteY15" fmla="*/ 48958 h 330484"/>
                <a:gd name="connsiteX16" fmla="*/ 336042 w 416624"/>
                <a:gd name="connsiteY16" fmla="*/ 42577 h 330484"/>
                <a:gd name="connsiteX17" fmla="*/ 333089 w 416624"/>
                <a:gd name="connsiteY17" fmla="*/ 32956 h 330484"/>
                <a:gd name="connsiteX18" fmla="*/ 331946 w 416624"/>
                <a:gd name="connsiteY18" fmla="*/ 30004 h 330484"/>
                <a:gd name="connsiteX19" fmla="*/ 330803 w 416624"/>
                <a:gd name="connsiteY19" fmla="*/ 27051 h 330484"/>
                <a:gd name="connsiteX20" fmla="*/ 326707 w 416624"/>
                <a:gd name="connsiteY20" fmla="*/ 18383 h 330484"/>
                <a:gd name="connsiteX21" fmla="*/ 325088 w 416624"/>
                <a:gd name="connsiteY21" fmla="*/ 16002 h 330484"/>
                <a:gd name="connsiteX22" fmla="*/ 323945 w 416624"/>
                <a:gd name="connsiteY22" fmla="*/ 13335 h 330484"/>
                <a:gd name="connsiteX23" fmla="*/ 323088 w 416624"/>
                <a:gd name="connsiteY23" fmla="*/ 9525 h 330484"/>
                <a:gd name="connsiteX24" fmla="*/ 324136 w 416624"/>
                <a:gd name="connsiteY24" fmla="*/ 1333 h 330484"/>
                <a:gd name="connsiteX25" fmla="*/ 325755 w 416624"/>
                <a:gd name="connsiteY25" fmla="*/ 0 h 330484"/>
                <a:gd name="connsiteX26" fmla="*/ 326231 w 416624"/>
                <a:gd name="connsiteY26" fmla="*/ 381 h 330484"/>
                <a:gd name="connsiteX27" fmla="*/ 326231 w 416624"/>
                <a:gd name="connsiteY27" fmla="*/ 1238 h 330484"/>
                <a:gd name="connsiteX28" fmla="*/ 326612 w 416624"/>
                <a:gd name="connsiteY28" fmla="*/ 1619 h 330484"/>
                <a:gd name="connsiteX29" fmla="*/ 330041 w 416624"/>
                <a:gd name="connsiteY29" fmla="*/ 2477 h 330484"/>
                <a:gd name="connsiteX30" fmla="*/ 338614 w 416624"/>
                <a:gd name="connsiteY30" fmla="*/ 6191 h 330484"/>
                <a:gd name="connsiteX31" fmla="*/ 356806 w 416624"/>
                <a:gd name="connsiteY31" fmla="*/ 16573 h 330484"/>
                <a:gd name="connsiteX32" fmla="*/ 356997 w 416624"/>
                <a:gd name="connsiteY32" fmla="*/ 16954 h 330484"/>
                <a:gd name="connsiteX33" fmla="*/ 356521 w 416624"/>
                <a:gd name="connsiteY33" fmla="*/ 17335 h 330484"/>
                <a:gd name="connsiteX34" fmla="*/ 356997 w 416624"/>
                <a:gd name="connsiteY34" fmla="*/ 18193 h 330484"/>
                <a:gd name="connsiteX35" fmla="*/ 361950 w 416624"/>
                <a:gd name="connsiteY35" fmla="*/ 20479 h 330484"/>
                <a:gd name="connsiteX36" fmla="*/ 364236 w 416624"/>
                <a:gd name="connsiteY36" fmla="*/ 21336 h 330484"/>
                <a:gd name="connsiteX37" fmla="*/ 365379 w 416624"/>
                <a:gd name="connsiteY37" fmla="*/ 22003 h 330484"/>
                <a:gd name="connsiteX38" fmla="*/ 370713 w 416624"/>
                <a:gd name="connsiteY38" fmla="*/ 27146 h 330484"/>
                <a:gd name="connsiteX39" fmla="*/ 374332 w 416624"/>
                <a:gd name="connsiteY39" fmla="*/ 31718 h 330484"/>
                <a:gd name="connsiteX40" fmla="*/ 376809 w 416624"/>
                <a:gd name="connsiteY40" fmla="*/ 35433 h 330484"/>
                <a:gd name="connsiteX41" fmla="*/ 378905 w 416624"/>
                <a:gd name="connsiteY41" fmla="*/ 39815 h 330484"/>
                <a:gd name="connsiteX42" fmla="*/ 379095 w 416624"/>
                <a:gd name="connsiteY42" fmla="*/ 40481 h 330484"/>
                <a:gd name="connsiteX43" fmla="*/ 379095 w 416624"/>
                <a:gd name="connsiteY43" fmla="*/ 41148 h 330484"/>
                <a:gd name="connsiteX44" fmla="*/ 379095 w 416624"/>
                <a:gd name="connsiteY44" fmla="*/ 42386 h 330484"/>
                <a:gd name="connsiteX45" fmla="*/ 381286 w 416624"/>
                <a:gd name="connsiteY45" fmla="*/ 45910 h 330484"/>
                <a:gd name="connsiteX46" fmla="*/ 382143 w 416624"/>
                <a:gd name="connsiteY46" fmla="*/ 48387 h 330484"/>
                <a:gd name="connsiteX47" fmla="*/ 383381 w 416624"/>
                <a:gd name="connsiteY47" fmla="*/ 50768 h 330484"/>
                <a:gd name="connsiteX48" fmla="*/ 383572 w 416624"/>
                <a:gd name="connsiteY48" fmla="*/ 51244 h 330484"/>
                <a:gd name="connsiteX49" fmla="*/ 384143 w 416624"/>
                <a:gd name="connsiteY49" fmla="*/ 55340 h 330484"/>
                <a:gd name="connsiteX50" fmla="*/ 385381 w 416624"/>
                <a:gd name="connsiteY50" fmla="*/ 57340 h 330484"/>
                <a:gd name="connsiteX51" fmla="*/ 385381 w 416624"/>
                <a:gd name="connsiteY51" fmla="*/ 57817 h 330484"/>
                <a:gd name="connsiteX52" fmla="*/ 384715 w 416624"/>
                <a:gd name="connsiteY52" fmla="*/ 61627 h 330484"/>
                <a:gd name="connsiteX53" fmla="*/ 385096 w 416624"/>
                <a:gd name="connsiteY53" fmla="*/ 63817 h 330484"/>
                <a:gd name="connsiteX54" fmla="*/ 384810 w 416624"/>
                <a:gd name="connsiteY54" fmla="*/ 73057 h 330484"/>
                <a:gd name="connsiteX55" fmla="*/ 384334 w 416624"/>
                <a:gd name="connsiteY55" fmla="*/ 78200 h 330484"/>
                <a:gd name="connsiteX56" fmla="*/ 382048 w 416624"/>
                <a:gd name="connsiteY56" fmla="*/ 89154 h 330484"/>
                <a:gd name="connsiteX57" fmla="*/ 379476 w 416624"/>
                <a:gd name="connsiteY57" fmla="*/ 93631 h 330484"/>
                <a:gd name="connsiteX58" fmla="*/ 378428 w 416624"/>
                <a:gd name="connsiteY58" fmla="*/ 96202 h 330484"/>
                <a:gd name="connsiteX59" fmla="*/ 377762 w 416624"/>
                <a:gd name="connsiteY59" fmla="*/ 99155 h 330484"/>
                <a:gd name="connsiteX60" fmla="*/ 377380 w 416624"/>
                <a:gd name="connsiteY60" fmla="*/ 99346 h 330484"/>
                <a:gd name="connsiteX61" fmla="*/ 376142 w 416624"/>
                <a:gd name="connsiteY61" fmla="*/ 99060 h 330484"/>
                <a:gd name="connsiteX62" fmla="*/ 375761 w 416624"/>
                <a:gd name="connsiteY62" fmla="*/ 99250 h 330484"/>
                <a:gd name="connsiteX63" fmla="*/ 373951 w 416624"/>
                <a:gd name="connsiteY63" fmla="*/ 103156 h 330484"/>
                <a:gd name="connsiteX64" fmla="*/ 372713 w 416624"/>
                <a:gd name="connsiteY64" fmla="*/ 104870 h 330484"/>
                <a:gd name="connsiteX65" fmla="*/ 368237 w 416624"/>
                <a:gd name="connsiteY65" fmla="*/ 111061 h 330484"/>
                <a:gd name="connsiteX66" fmla="*/ 363569 w 416624"/>
                <a:gd name="connsiteY66" fmla="*/ 114776 h 330484"/>
                <a:gd name="connsiteX67" fmla="*/ 361188 w 416624"/>
                <a:gd name="connsiteY67" fmla="*/ 116777 h 330484"/>
                <a:gd name="connsiteX68" fmla="*/ 357092 w 416624"/>
                <a:gd name="connsiteY68" fmla="*/ 119920 h 330484"/>
                <a:gd name="connsiteX69" fmla="*/ 355759 w 416624"/>
                <a:gd name="connsiteY69" fmla="*/ 119253 h 330484"/>
                <a:gd name="connsiteX70" fmla="*/ 355473 w 416624"/>
                <a:gd name="connsiteY70" fmla="*/ 118205 h 330484"/>
                <a:gd name="connsiteX71" fmla="*/ 352234 w 416624"/>
                <a:gd name="connsiteY71" fmla="*/ 121158 h 330484"/>
                <a:gd name="connsiteX72" fmla="*/ 351568 w 416624"/>
                <a:gd name="connsiteY72" fmla="*/ 123634 h 330484"/>
                <a:gd name="connsiteX73" fmla="*/ 351472 w 416624"/>
                <a:gd name="connsiteY73" fmla="*/ 125444 h 330484"/>
                <a:gd name="connsiteX74" fmla="*/ 357473 w 416624"/>
                <a:gd name="connsiteY74" fmla="*/ 132969 h 330484"/>
                <a:gd name="connsiteX75" fmla="*/ 358235 w 416624"/>
                <a:gd name="connsiteY75" fmla="*/ 134207 h 330484"/>
                <a:gd name="connsiteX76" fmla="*/ 365665 w 416624"/>
                <a:gd name="connsiteY76" fmla="*/ 145637 h 330484"/>
                <a:gd name="connsiteX77" fmla="*/ 368808 w 416624"/>
                <a:gd name="connsiteY77" fmla="*/ 151067 h 330484"/>
                <a:gd name="connsiteX78" fmla="*/ 371570 w 416624"/>
                <a:gd name="connsiteY78" fmla="*/ 156305 h 330484"/>
                <a:gd name="connsiteX79" fmla="*/ 374142 w 416624"/>
                <a:gd name="connsiteY79" fmla="*/ 161830 h 330484"/>
                <a:gd name="connsiteX80" fmla="*/ 375095 w 416624"/>
                <a:gd name="connsiteY80" fmla="*/ 164116 h 330484"/>
                <a:gd name="connsiteX81" fmla="*/ 376047 w 416624"/>
                <a:gd name="connsiteY81" fmla="*/ 166783 h 330484"/>
                <a:gd name="connsiteX82" fmla="*/ 378905 w 416624"/>
                <a:gd name="connsiteY82" fmla="*/ 172688 h 330484"/>
                <a:gd name="connsiteX83" fmla="*/ 379476 w 416624"/>
                <a:gd name="connsiteY83" fmla="*/ 174403 h 330484"/>
                <a:gd name="connsiteX84" fmla="*/ 380047 w 416624"/>
                <a:gd name="connsiteY84" fmla="*/ 176784 h 330484"/>
                <a:gd name="connsiteX85" fmla="*/ 381476 w 416624"/>
                <a:gd name="connsiteY85" fmla="*/ 180975 h 330484"/>
                <a:gd name="connsiteX86" fmla="*/ 382810 w 416624"/>
                <a:gd name="connsiteY86" fmla="*/ 185166 h 330484"/>
                <a:gd name="connsiteX87" fmla="*/ 386048 w 416624"/>
                <a:gd name="connsiteY87" fmla="*/ 194405 h 330484"/>
                <a:gd name="connsiteX88" fmla="*/ 388906 w 416624"/>
                <a:gd name="connsiteY88" fmla="*/ 201930 h 330484"/>
                <a:gd name="connsiteX89" fmla="*/ 408527 w 416624"/>
                <a:gd name="connsiteY89" fmla="*/ 239649 h 330484"/>
                <a:gd name="connsiteX90" fmla="*/ 409575 w 416624"/>
                <a:gd name="connsiteY90" fmla="*/ 242316 h 330484"/>
                <a:gd name="connsiteX91" fmla="*/ 410337 w 416624"/>
                <a:gd name="connsiteY91" fmla="*/ 245078 h 330484"/>
                <a:gd name="connsiteX92" fmla="*/ 410146 w 416624"/>
                <a:gd name="connsiteY92" fmla="*/ 248126 h 330484"/>
                <a:gd name="connsiteX93" fmla="*/ 412528 w 416624"/>
                <a:gd name="connsiteY93" fmla="*/ 255461 h 330484"/>
                <a:gd name="connsiteX94" fmla="*/ 414338 w 416624"/>
                <a:gd name="connsiteY94" fmla="*/ 259747 h 330484"/>
                <a:gd name="connsiteX95" fmla="*/ 416623 w 416624"/>
                <a:gd name="connsiteY95" fmla="*/ 265843 h 330484"/>
                <a:gd name="connsiteX96" fmla="*/ 388525 w 416624"/>
                <a:gd name="connsiteY96" fmla="*/ 272606 h 330484"/>
                <a:gd name="connsiteX97" fmla="*/ 387096 w 416624"/>
                <a:gd name="connsiteY97" fmla="*/ 269653 h 330484"/>
                <a:gd name="connsiteX98" fmla="*/ 388525 w 416624"/>
                <a:gd name="connsiteY98" fmla="*/ 268034 h 330484"/>
                <a:gd name="connsiteX99" fmla="*/ 389287 w 416624"/>
                <a:gd name="connsiteY99" fmla="*/ 267557 h 330484"/>
                <a:gd name="connsiteX100" fmla="*/ 389763 w 416624"/>
                <a:gd name="connsiteY100" fmla="*/ 258318 h 330484"/>
                <a:gd name="connsiteX101" fmla="*/ 388906 w 416624"/>
                <a:gd name="connsiteY101" fmla="*/ 254317 h 330484"/>
                <a:gd name="connsiteX102" fmla="*/ 386239 w 416624"/>
                <a:gd name="connsiteY102" fmla="*/ 245364 h 330484"/>
                <a:gd name="connsiteX103" fmla="*/ 385381 w 416624"/>
                <a:gd name="connsiteY103" fmla="*/ 244221 h 330484"/>
                <a:gd name="connsiteX104" fmla="*/ 384048 w 416624"/>
                <a:gd name="connsiteY104" fmla="*/ 243840 h 330484"/>
                <a:gd name="connsiteX105" fmla="*/ 376618 w 416624"/>
                <a:gd name="connsiteY105" fmla="*/ 242602 h 330484"/>
                <a:gd name="connsiteX106" fmla="*/ 373189 w 416624"/>
                <a:gd name="connsiteY106" fmla="*/ 241459 h 330484"/>
                <a:gd name="connsiteX107" fmla="*/ 369094 w 416624"/>
                <a:gd name="connsiteY107" fmla="*/ 239554 h 330484"/>
                <a:gd name="connsiteX108" fmla="*/ 341471 w 416624"/>
                <a:gd name="connsiteY108" fmla="*/ 228600 h 330484"/>
                <a:gd name="connsiteX109" fmla="*/ 338614 w 416624"/>
                <a:gd name="connsiteY109" fmla="*/ 227362 h 330484"/>
                <a:gd name="connsiteX110" fmla="*/ 335756 w 416624"/>
                <a:gd name="connsiteY110" fmla="*/ 226219 h 330484"/>
                <a:gd name="connsiteX111" fmla="*/ 331851 w 416624"/>
                <a:gd name="connsiteY111" fmla="*/ 224790 h 330484"/>
                <a:gd name="connsiteX112" fmla="*/ 322993 w 416624"/>
                <a:gd name="connsiteY112" fmla="*/ 220504 h 330484"/>
                <a:gd name="connsiteX113" fmla="*/ 319659 w 416624"/>
                <a:gd name="connsiteY113" fmla="*/ 218599 h 330484"/>
                <a:gd name="connsiteX114" fmla="*/ 316135 w 416624"/>
                <a:gd name="connsiteY114" fmla="*/ 216979 h 330484"/>
                <a:gd name="connsiteX115" fmla="*/ 313182 w 416624"/>
                <a:gd name="connsiteY115" fmla="*/ 214408 h 330484"/>
                <a:gd name="connsiteX116" fmla="*/ 312325 w 416624"/>
                <a:gd name="connsiteY116" fmla="*/ 213931 h 330484"/>
                <a:gd name="connsiteX117" fmla="*/ 310705 w 416624"/>
                <a:gd name="connsiteY117" fmla="*/ 214598 h 330484"/>
                <a:gd name="connsiteX118" fmla="*/ 310324 w 416624"/>
                <a:gd name="connsiteY118" fmla="*/ 216979 h 330484"/>
                <a:gd name="connsiteX119" fmla="*/ 310134 w 416624"/>
                <a:gd name="connsiteY119" fmla="*/ 219742 h 330484"/>
                <a:gd name="connsiteX120" fmla="*/ 307848 w 416624"/>
                <a:gd name="connsiteY120" fmla="*/ 224504 h 330484"/>
                <a:gd name="connsiteX121" fmla="*/ 305181 w 416624"/>
                <a:gd name="connsiteY121" fmla="*/ 230791 h 330484"/>
                <a:gd name="connsiteX122" fmla="*/ 301371 w 416624"/>
                <a:gd name="connsiteY122" fmla="*/ 237363 h 330484"/>
                <a:gd name="connsiteX123" fmla="*/ 299466 w 416624"/>
                <a:gd name="connsiteY123" fmla="*/ 239363 h 330484"/>
                <a:gd name="connsiteX124" fmla="*/ 297847 w 416624"/>
                <a:gd name="connsiteY124" fmla="*/ 242888 h 330484"/>
                <a:gd name="connsiteX125" fmla="*/ 293751 w 416624"/>
                <a:gd name="connsiteY125" fmla="*/ 249365 h 330484"/>
                <a:gd name="connsiteX126" fmla="*/ 289750 w 416624"/>
                <a:gd name="connsiteY126" fmla="*/ 256508 h 330484"/>
                <a:gd name="connsiteX127" fmla="*/ 286607 w 416624"/>
                <a:gd name="connsiteY127" fmla="*/ 261556 h 330484"/>
                <a:gd name="connsiteX128" fmla="*/ 284797 w 416624"/>
                <a:gd name="connsiteY128" fmla="*/ 264605 h 330484"/>
                <a:gd name="connsiteX129" fmla="*/ 283178 w 416624"/>
                <a:gd name="connsiteY129" fmla="*/ 267748 h 330484"/>
                <a:gd name="connsiteX130" fmla="*/ 280702 w 416624"/>
                <a:gd name="connsiteY130" fmla="*/ 272415 h 330484"/>
                <a:gd name="connsiteX131" fmla="*/ 278987 w 416624"/>
                <a:gd name="connsiteY131" fmla="*/ 275082 h 330484"/>
                <a:gd name="connsiteX132" fmla="*/ 277368 w 416624"/>
                <a:gd name="connsiteY132" fmla="*/ 277844 h 330484"/>
                <a:gd name="connsiteX133" fmla="*/ 275177 w 416624"/>
                <a:gd name="connsiteY133" fmla="*/ 280225 h 330484"/>
                <a:gd name="connsiteX134" fmla="*/ 275177 w 416624"/>
                <a:gd name="connsiteY134" fmla="*/ 280797 h 330484"/>
                <a:gd name="connsiteX135" fmla="*/ 275368 w 416624"/>
                <a:gd name="connsiteY135" fmla="*/ 280988 h 330484"/>
                <a:gd name="connsiteX136" fmla="*/ 275368 w 416624"/>
                <a:gd name="connsiteY136" fmla="*/ 281464 h 330484"/>
                <a:gd name="connsiteX137" fmla="*/ 273463 w 416624"/>
                <a:gd name="connsiteY137" fmla="*/ 284226 h 330484"/>
                <a:gd name="connsiteX138" fmla="*/ 273082 w 416624"/>
                <a:gd name="connsiteY138" fmla="*/ 284226 h 330484"/>
                <a:gd name="connsiteX139" fmla="*/ 272415 w 416624"/>
                <a:gd name="connsiteY139" fmla="*/ 283940 h 330484"/>
                <a:gd name="connsiteX140" fmla="*/ 271939 w 416624"/>
                <a:gd name="connsiteY140" fmla="*/ 283940 h 330484"/>
                <a:gd name="connsiteX141" fmla="*/ 270700 w 416624"/>
                <a:gd name="connsiteY141" fmla="*/ 284702 h 330484"/>
                <a:gd name="connsiteX142" fmla="*/ 270700 w 416624"/>
                <a:gd name="connsiteY142" fmla="*/ 285083 h 330484"/>
                <a:gd name="connsiteX143" fmla="*/ 271081 w 416624"/>
                <a:gd name="connsiteY143" fmla="*/ 287465 h 330484"/>
                <a:gd name="connsiteX144" fmla="*/ 267271 w 416624"/>
                <a:gd name="connsiteY144" fmla="*/ 292513 h 330484"/>
                <a:gd name="connsiteX145" fmla="*/ 266224 w 416624"/>
                <a:gd name="connsiteY145" fmla="*/ 292513 h 330484"/>
                <a:gd name="connsiteX146" fmla="*/ 265938 w 416624"/>
                <a:gd name="connsiteY146" fmla="*/ 291751 h 330484"/>
                <a:gd name="connsiteX147" fmla="*/ 265271 w 416624"/>
                <a:gd name="connsiteY147" fmla="*/ 293370 h 330484"/>
                <a:gd name="connsiteX148" fmla="*/ 265557 w 416624"/>
                <a:gd name="connsiteY148" fmla="*/ 293561 h 330484"/>
                <a:gd name="connsiteX149" fmla="*/ 265557 w 416624"/>
                <a:gd name="connsiteY149" fmla="*/ 293656 h 330484"/>
                <a:gd name="connsiteX150" fmla="*/ 264319 w 416624"/>
                <a:gd name="connsiteY150" fmla="*/ 294513 h 330484"/>
                <a:gd name="connsiteX151" fmla="*/ 264128 w 416624"/>
                <a:gd name="connsiteY151" fmla="*/ 294989 h 330484"/>
                <a:gd name="connsiteX152" fmla="*/ 264128 w 416624"/>
                <a:gd name="connsiteY152" fmla="*/ 295275 h 330484"/>
                <a:gd name="connsiteX153" fmla="*/ 264128 w 416624"/>
                <a:gd name="connsiteY153" fmla="*/ 295656 h 330484"/>
                <a:gd name="connsiteX154" fmla="*/ 263176 w 416624"/>
                <a:gd name="connsiteY154" fmla="*/ 296323 h 330484"/>
                <a:gd name="connsiteX155" fmla="*/ 263176 w 416624"/>
                <a:gd name="connsiteY155" fmla="*/ 296799 h 330484"/>
                <a:gd name="connsiteX156" fmla="*/ 263176 w 416624"/>
                <a:gd name="connsiteY156" fmla="*/ 297275 h 330484"/>
                <a:gd name="connsiteX157" fmla="*/ 262985 w 416624"/>
                <a:gd name="connsiteY157" fmla="*/ 297275 h 330484"/>
                <a:gd name="connsiteX158" fmla="*/ 262890 w 416624"/>
                <a:gd name="connsiteY158" fmla="*/ 297275 h 330484"/>
                <a:gd name="connsiteX159" fmla="*/ 262699 w 416624"/>
                <a:gd name="connsiteY159" fmla="*/ 297275 h 330484"/>
                <a:gd name="connsiteX160" fmla="*/ 262604 w 416624"/>
                <a:gd name="connsiteY160" fmla="*/ 297561 h 330484"/>
                <a:gd name="connsiteX161" fmla="*/ 262795 w 416624"/>
                <a:gd name="connsiteY161" fmla="*/ 297942 h 330484"/>
                <a:gd name="connsiteX162" fmla="*/ 263080 w 416624"/>
                <a:gd name="connsiteY162" fmla="*/ 298704 h 330484"/>
                <a:gd name="connsiteX163" fmla="*/ 262604 w 416624"/>
                <a:gd name="connsiteY163" fmla="*/ 298894 h 330484"/>
                <a:gd name="connsiteX164" fmla="*/ 262223 w 416624"/>
                <a:gd name="connsiteY164" fmla="*/ 298609 h 330484"/>
                <a:gd name="connsiteX165" fmla="*/ 261938 w 416624"/>
                <a:gd name="connsiteY165" fmla="*/ 298513 h 330484"/>
                <a:gd name="connsiteX166" fmla="*/ 261175 w 416624"/>
                <a:gd name="connsiteY166" fmla="*/ 299275 h 330484"/>
                <a:gd name="connsiteX167" fmla="*/ 260795 w 416624"/>
                <a:gd name="connsiteY167" fmla="*/ 301085 h 330484"/>
                <a:gd name="connsiteX168" fmla="*/ 260318 w 416624"/>
                <a:gd name="connsiteY168" fmla="*/ 301847 h 330484"/>
                <a:gd name="connsiteX169" fmla="*/ 258604 w 416624"/>
                <a:gd name="connsiteY169" fmla="*/ 303657 h 330484"/>
                <a:gd name="connsiteX170" fmla="*/ 256318 w 416624"/>
                <a:gd name="connsiteY170" fmla="*/ 306610 h 330484"/>
                <a:gd name="connsiteX171" fmla="*/ 254413 w 416624"/>
                <a:gd name="connsiteY171" fmla="*/ 308896 h 330484"/>
                <a:gd name="connsiteX172" fmla="*/ 250698 w 416624"/>
                <a:gd name="connsiteY172" fmla="*/ 313754 h 330484"/>
                <a:gd name="connsiteX173" fmla="*/ 249174 w 416624"/>
                <a:gd name="connsiteY173" fmla="*/ 315373 h 330484"/>
                <a:gd name="connsiteX174" fmla="*/ 247650 w 416624"/>
                <a:gd name="connsiteY174" fmla="*/ 317087 h 330484"/>
                <a:gd name="connsiteX175" fmla="*/ 243173 w 416624"/>
                <a:gd name="connsiteY175" fmla="*/ 320992 h 330484"/>
                <a:gd name="connsiteX176" fmla="*/ 236506 w 416624"/>
                <a:gd name="connsiteY176" fmla="*/ 327755 h 330484"/>
                <a:gd name="connsiteX177" fmla="*/ 235077 w 416624"/>
                <a:gd name="connsiteY177" fmla="*/ 329184 h 330484"/>
                <a:gd name="connsiteX178" fmla="*/ 233172 w 416624"/>
                <a:gd name="connsiteY178" fmla="*/ 329756 h 330484"/>
                <a:gd name="connsiteX179" fmla="*/ 232696 w 416624"/>
                <a:gd name="connsiteY179" fmla="*/ 329756 h 330484"/>
                <a:gd name="connsiteX180" fmla="*/ 232029 w 416624"/>
                <a:gd name="connsiteY180" fmla="*/ 329565 h 330484"/>
                <a:gd name="connsiteX181" fmla="*/ 231743 w 416624"/>
                <a:gd name="connsiteY181" fmla="*/ 329851 h 330484"/>
                <a:gd name="connsiteX182" fmla="*/ 231648 w 416624"/>
                <a:gd name="connsiteY182" fmla="*/ 330327 h 330484"/>
                <a:gd name="connsiteX183" fmla="*/ 231172 w 416624"/>
                <a:gd name="connsiteY183" fmla="*/ 330422 h 330484"/>
                <a:gd name="connsiteX184" fmla="*/ 229933 w 416624"/>
                <a:gd name="connsiteY184" fmla="*/ 329089 h 330484"/>
                <a:gd name="connsiteX185" fmla="*/ 229552 w 416624"/>
                <a:gd name="connsiteY185" fmla="*/ 328803 h 330484"/>
                <a:gd name="connsiteX186" fmla="*/ 229171 w 416624"/>
                <a:gd name="connsiteY186" fmla="*/ 328803 h 330484"/>
                <a:gd name="connsiteX187" fmla="*/ 228505 w 416624"/>
                <a:gd name="connsiteY187" fmla="*/ 329184 h 330484"/>
                <a:gd name="connsiteX188" fmla="*/ 227457 w 416624"/>
                <a:gd name="connsiteY188" fmla="*/ 329089 h 330484"/>
                <a:gd name="connsiteX189" fmla="*/ 225742 w 416624"/>
                <a:gd name="connsiteY189" fmla="*/ 326803 h 330484"/>
                <a:gd name="connsiteX190" fmla="*/ 224504 w 416624"/>
                <a:gd name="connsiteY190" fmla="*/ 324231 h 330484"/>
                <a:gd name="connsiteX191" fmla="*/ 222313 w 416624"/>
                <a:gd name="connsiteY191" fmla="*/ 315278 h 330484"/>
                <a:gd name="connsiteX192" fmla="*/ 231934 w 416624"/>
                <a:gd name="connsiteY192" fmla="*/ 306324 h 330484"/>
                <a:gd name="connsiteX193" fmla="*/ 234982 w 416624"/>
                <a:gd name="connsiteY193" fmla="*/ 299752 h 330484"/>
                <a:gd name="connsiteX194" fmla="*/ 235553 w 416624"/>
                <a:gd name="connsiteY194" fmla="*/ 297752 h 330484"/>
                <a:gd name="connsiteX195" fmla="*/ 236696 w 416624"/>
                <a:gd name="connsiteY195" fmla="*/ 294989 h 330484"/>
                <a:gd name="connsiteX196" fmla="*/ 239554 w 416624"/>
                <a:gd name="connsiteY196" fmla="*/ 287655 h 330484"/>
                <a:gd name="connsiteX197" fmla="*/ 240792 w 416624"/>
                <a:gd name="connsiteY197" fmla="*/ 284131 h 330484"/>
                <a:gd name="connsiteX198" fmla="*/ 242697 w 416624"/>
                <a:gd name="connsiteY198" fmla="*/ 277559 h 330484"/>
                <a:gd name="connsiteX199" fmla="*/ 260699 w 416624"/>
                <a:gd name="connsiteY199" fmla="*/ 232981 h 330484"/>
                <a:gd name="connsiteX200" fmla="*/ 260699 w 416624"/>
                <a:gd name="connsiteY200" fmla="*/ 222694 h 330484"/>
                <a:gd name="connsiteX201" fmla="*/ 260318 w 416624"/>
                <a:gd name="connsiteY201" fmla="*/ 222409 h 330484"/>
                <a:gd name="connsiteX202" fmla="*/ 244126 w 416624"/>
                <a:gd name="connsiteY202" fmla="*/ 227171 h 330484"/>
                <a:gd name="connsiteX203" fmla="*/ 236696 w 416624"/>
                <a:gd name="connsiteY203" fmla="*/ 229934 h 330484"/>
                <a:gd name="connsiteX204" fmla="*/ 222028 w 416624"/>
                <a:gd name="connsiteY204" fmla="*/ 232505 h 330484"/>
                <a:gd name="connsiteX205" fmla="*/ 219837 w 416624"/>
                <a:gd name="connsiteY205" fmla="*/ 231934 h 330484"/>
                <a:gd name="connsiteX206" fmla="*/ 209836 w 416624"/>
                <a:gd name="connsiteY206" fmla="*/ 234506 h 330484"/>
                <a:gd name="connsiteX207" fmla="*/ 205645 w 416624"/>
                <a:gd name="connsiteY207" fmla="*/ 235458 h 330484"/>
                <a:gd name="connsiteX208" fmla="*/ 201454 w 416624"/>
                <a:gd name="connsiteY208" fmla="*/ 236506 h 330484"/>
                <a:gd name="connsiteX209" fmla="*/ 196215 w 416624"/>
                <a:gd name="connsiteY209" fmla="*/ 237363 h 330484"/>
                <a:gd name="connsiteX210" fmla="*/ 190976 w 416624"/>
                <a:gd name="connsiteY210" fmla="*/ 238220 h 330484"/>
                <a:gd name="connsiteX211" fmla="*/ 189262 w 416624"/>
                <a:gd name="connsiteY211" fmla="*/ 238411 h 330484"/>
                <a:gd name="connsiteX212" fmla="*/ 188881 w 416624"/>
                <a:gd name="connsiteY212" fmla="*/ 238696 h 330484"/>
                <a:gd name="connsiteX213" fmla="*/ 188309 w 416624"/>
                <a:gd name="connsiteY213" fmla="*/ 241840 h 330484"/>
                <a:gd name="connsiteX214" fmla="*/ 188404 w 416624"/>
                <a:gd name="connsiteY214" fmla="*/ 242221 h 330484"/>
                <a:gd name="connsiteX215" fmla="*/ 188500 w 416624"/>
                <a:gd name="connsiteY215" fmla="*/ 243173 h 330484"/>
                <a:gd name="connsiteX216" fmla="*/ 188214 w 416624"/>
                <a:gd name="connsiteY216" fmla="*/ 243554 h 330484"/>
                <a:gd name="connsiteX217" fmla="*/ 187833 w 416624"/>
                <a:gd name="connsiteY217" fmla="*/ 244221 h 330484"/>
                <a:gd name="connsiteX218" fmla="*/ 187928 w 416624"/>
                <a:gd name="connsiteY218" fmla="*/ 244697 h 330484"/>
                <a:gd name="connsiteX219" fmla="*/ 188119 w 416624"/>
                <a:gd name="connsiteY219" fmla="*/ 246126 h 330484"/>
                <a:gd name="connsiteX220" fmla="*/ 187357 w 416624"/>
                <a:gd name="connsiteY220" fmla="*/ 249936 h 330484"/>
                <a:gd name="connsiteX221" fmla="*/ 187357 w 416624"/>
                <a:gd name="connsiteY221" fmla="*/ 253841 h 330484"/>
                <a:gd name="connsiteX222" fmla="*/ 187166 w 416624"/>
                <a:gd name="connsiteY222" fmla="*/ 254317 h 330484"/>
                <a:gd name="connsiteX223" fmla="*/ 186785 w 416624"/>
                <a:gd name="connsiteY223" fmla="*/ 254698 h 330484"/>
                <a:gd name="connsiteX224" fmla="*/ 186595 w 416624"/>
                <a:gd name="connsiteY224" fmla="*/ 255175 h 330484"/>
                <a:gd name="connsiteX225" fmla="*/ 186785 w 416624"/>
                <a:gd name="connsiteY225" fmla="*/ 257461 h 330484"/>
                <a:gd name="connsiteX226" fmla="*/ 186595 w 416624"/>
                <a:gd name="connsiteY226" fmla="*/ 262700 h 330484"/>
                <a:gd name="connsiteX227" fmla="*/ 186023 w 416624"/>
                <a:gd name="connsiteY227" fmla="*/ 266129 h 330484"/>
                <a:gd name="connsiteX228" fmla="*/ 186023 w 416624"/>
                <a:gd name="connsiteY228" fmla="*/ 268034 h 330484"/>
                <a:gd name="connsiteX229" fmla="*/ 185833 w 416624"/>
                <a:gd name="connsiteY229" fmla="*/ 269843 h 330484"/>
                <a:gd name="connsiteX230" fmla="*/ 185642 w 416624"/>
                <a:gd name="connsiteY230" fmla="*/ 273653 h 330484"/>
                <a:gd name="connsiteX231" fmla="*/ 184880 w 416624"/>
                <a:gd name="connsiteY231" fmla="*/ 281178 h 330484"/>
                <a:gd name="connsiteX232" fmla="*/ 184404 w 416624"/>
                <a:gd name="connsiteY232" fmla="*/ 284226 h 330484"/>
                <a:gd name="connsiteX233" fmla="*/ 184023 w 416624"/>
                <a:gd name="connsiteY233" fmla="*/ 287274 h 330484"/>
                <a:gd name="connsiteX234" fmla="*/ 183642 w 416624"/>
                <a:gd name="connsiteY234" fmla="*/ 290227 h 330484"/>
                <a:gd name="connsiteX235" fmla="*/ 183166 w 416624"/>
                <a:gd name="connsiteY235" fmla="*/ 292989 h 330484"/>
                <a:gd name="connsiteX236" fmla="*/ 182785 w 416624"/>
                <a:gd name="connsiteY236" fmla="*/ 295751 h 330484"/>
                <a:gd name="connsiteX237" fmla="*/ 181832 w 416624"/>
                <a:gd name="connsiteY237" fmla="*/ 300323 h 330484"/>
                <a:gd name="connsiteX238" fmla="*/ 180404 w 416624"/>
                <a:gd name="connsiteY238" fmla="*/ 304514 h 330484"/>
                <a:gd name="connsiteX239" fmla="*/ 178784 w 416624"/>
                <a:gd name="connsiteY239" fmla="*/ 308134 h 330484"/>
                <a:gd name="connsiteX240" fmla="*/ 178403 w 416624"/>
                <a:gd name="connsiteY240" fmla="*/ 311086 h 330484"/>
                <a:gd name="connsiteX241" fmla="*/ 178403 w 416624"/>
                <a:gd name="connsiteY241" fmla="*/ 311563 h 330484"/>
                <a:gd name="connsiteX242" fmla="*/ 176022 w 416624"/>
                <a:gd name="connsiteY242" fmla="*/ 316516 h 330484"/>
                <a:gd name="connsiteX243" fmla="*/ 174307 w 416624"/>
                <a:gd name="connsiteY243" fmla="*/ 320231 h 330484"/>
                <a:gd name="connsiteX244" fmla="*/ 172021 w 416624"/>
                <a:gd name="connsiteY244" fmla="*/ 325279 h 330484"/>
                <a:gd name="connsiteX245" fmla="*/ 169450 w 416624"/>
                <a:gd name="connsiteY245" fmla="*/ 329660 h 330484"/>
                <a:gd name="connsiteX246" fmla="*/ 168592 w 416624"/>
                <a:gd name="connsiteY246" fmla="*/ 329851 h 330484"/>
                <a:gd name="connsiteX247" fmla="*/ 166592 w 416624"/>
                <a:gd name="connsiteY247" fmla="*/ 328708 h 330484"/>
                <a:gd name="connsiteX248" fmla="*/ 166116 w 416624"/>
                <a:gd name="connsiteY248" fmla="*/ 328708 h 330484"/>
                <a:gd name="connsiteX249" fmla="*/ 165259 w 416624"/>
                <a:gd name="connsiteY249" fmla="*/ 328994 h 330484"/>
                <a:gd name="connsiteX250" fmla="*/ 162401 w 416624"/>
                <a:gd name="connsiteY250" fmla="*/ 327946 h 330484"/>
                <a:gd name="connsiteX251" fmla="*/ 161830 w 416624"/>
                <a:gd name="connsiteY251" fmla="*/ 327946 h 330484"/>
                <a:gd name="connsiteX252" fmla="*/ 160496 w 416624"/>
                <a:gd name="connsiteY252" fmla="*/ 328232 h 330484"/>
                <a:gd name="connsiteX253" fmla="*/ 157734 w 416624"/>
                <a:gd name="connsiteY253" fmla="*/ 327088 h 330484"/>
                <a:gd name="connsiteX254" fmla="*/ 150495 w 416624"/>
                <a:gd name="connsiteY254" fmla="*/ 317754 h 330484"/>
                <a:gd name="connsiteX255" fmla="*/ 149352 w 416624"/>
                <a:gd name="connsiteY255" fmla="*/ 313563 h 330484"/>
                <a:gd name="connsiteX256" fmla="*/ 150209 w 416624"/>
                <a:gd name="connsiteY256" fmla="*/ 309372 h 330484"/>
                <a:gd name="connsiteX257" fmla="*/ 150685 w 416624"/>
                <a:gd name="connsiteY257" fmla="*/ 308515 h 330484"/>
                <a:gd name="connsiteX258" fmla="*/ 153067 w 416624"/>
                <a:gd name="connsiteY258" fmla="*/ 304514 h 330484"/>
                <a:gd name="connsiteX259" fmla="*/ 156210 w 416624"/>
                <a:gd name="connsiteY259" fmla="*/ 297942 h 330484"/>
                <a:gd name="connsiteX260" fmla="*/ 158210 w 416624"/>
                <a:gd name="connsiteY260" fmla="*/ 294037 h 330484"/>
                <a:gd name="connsiteX261" fmla="*/ 158687 w 416624"/>
                <a:gd name="connsiteY261" fmla="*/ 291465 h 330484"/>
                <a:gd name="connsiteX262" fmla="*/ 158972 w 416624"/>
                <a:gd name="connsiteY262" fmla="*/ 288798 h 330484"/>
                <a:gd name="connsiteX263" fmla="*/ 158591 w 416624"/>
                <a:gd name="connsiteY263" fmla="*/ 287846 h 330484"/>
                <a:gd name="connsiteX264" fmla="*/ 158496 w 416624"/>
                <a:gd name="connsiteY264" fmla="*/ 287369 h 330484"/>
                <a:gd name="connsiteX265" fmla="*/ 158496 w 416624"/>
                <a:gd name="connsiteY265" fmla="*/ 286226 h 330484"/>
                <a:gd name="connsiteX266" fmla="*/ 156305 w 416624"/>
                <a:gd name="connsiteY266" fmla="*/ 276987 h 330484"/>
                <a:gd name="connsiteX267" fmla="*/ 154876 w 416624"/>
                <a:gd name="connsiteY267" fmla="*/ 270891 h 330484"/>
                <a:gd name="connsiteX268" fmla="*/ 153162 w 416624"/>
                <a:gd name="connsiteY268" fmla="*/ 264700 h 330484"/>
                <a:gd name="connsiteX269" fmla="*/ 152781 w 416624"/>
                <a:gd name="connsiteY269" fmla="*/ 263176 h 330484"/>
                <a:gd name="connsiteX270" fmla="*/ 149352 w 416624"/>
                <a:gd name="connsiteY270" fmla="*/ 250222 h 330484"/>
                <a:gd name="connsiteX271" fmla="*/ 147352 w 416624"/>
                <a:gd name="connsiteY271" fmla="*/ 245078 h 330484"/>
                <a:gd name="connsiteX272" fmla="*/ 146399 w 416624"/>
                <a:gd name="connsiteY272" fmla="*/ 244507 h 330484"/>
                <a:gd name="connsiteX273" fmla="*/ 138874 w 416624"/>
                <a:gd name="connsiteY273" fmla="*/ 244411 h 330484"/>
                <a:gd name="connsiteX274" fmla="*/ 134683 w 416624"/>
                <a:gd name="connsiteY274" fmla="*/ 244126 h 330484"/>
                <a:gd name="connsiteX275" fmla="*/ 130492 w 416624"/>
                <a:gd name="connsiteY275" fmla="*/ 243554 h 330484"/>
                <a:gd name="connsiteX276" fmla="*/ 121348 w 416624"/>
                <a:gd name="connsiteY276" fmla="*/ 242030 h 330484"/>
                <a:gd name="connsiteX277" fmla="*/ 117729 w 416624"/>
                <a:gd name="connsiteY277" fmla="*/ 241173 h 330484"/>
                <a:gd name="connsiteX278" fmla="*/ 103632 w 416624"/>
                <a:gd name="connsiteY278" fmla="*/ 237268 h 330484"/>
                <a:gd name="connsiteX279" fmla="*/ 101917 w 416624"/>
                <a:gd name="connsiteY279" fmla="*/ 238030 h 330484"/>
                <a:gd name="connsiteX280" fmla="*/ 96298 w 416624"/>
                <a:gd name="connsiteY280" fmla="*/ 242697 h 330484"/>
                <a:gd name="connsiteX281" fmla="*/ 73247 w 416624"/>
                <a:gd name="connsiteY281" fmla="*/ 262414 h 330484"/>
                <a:gd name="connsiteX282" fmla="*/ 69628 w 416624"/>
                <a:gd name="connsiteY282" fmla="*/ 264795 h 330484"/>
                <a:gd name="connsiteX283" fmla="*/ 62579 w 416624"/>
                <a:gd name="connsiteY283" fmla="*/ 268700 h 330484"/>
                <a:gd name="connsiteX284" fmla="*/ 56197 w 416624"/>
                <a:gd name="connsiteY284" fmla="*/ 271844 h 330484"/>
                <a:gd name="connsiteX285" fmla="*/ 51340 w 416624"/>
                <a:gd name="connsiteY285" fmla="*/ 273844 h 330484"/>
                <a:gd name="connsiteX286" fmla="*/ 46482 w 416624"/>
                <a:gd name="connsiteY286" fmla="*/ 275939 h 330484"/>
                <a:gd name="connsiteX287" fmla="*/ 30861 w 416624"/>
                <a:gd name="connsiteY287" fmla="*/ 286607 h 330484"/>
                <a:gd name="connsiteX288" fmla="*/ 24003 w 416624"/>
                <a:gd name="connsiteY288" fmla="*/ 288893 h 330484"/>
                <a:gd name="connsiteX289" fmla="*/ 16192 w 416624"/>
                <a:gd name="connsiteY289" fmla="*/ 291084 h 330484"/>
                <a:gd name="connsiteX290" fmla="*/ 4477 w 416624"/>
                <a:gd name="connsiteY290" fmla="*/ 285845 h 330484"/>
                <a:gd name="connsiteX291" fmla="*/ 1905 w 416624"/>
                <a:gd name="connsiteY291" fmla="*/ 282607 h 330484"/>
                <a:gd name="connsiteX292" fmla="*/ 0 w 416624"/>
                <a:gd name="connsiteY292" fmla="*/ 272986 h 330484"/>
                <a:gd name="connsiteX293" fmla="*/ 2191 w 416624"/>
                <a:gd name="connsiteY293" fmla="*/ 269938 h 330484"/>
                <a:gd name="connsiteX294" fmla="*/ 4477 w 416624"/>
                <a:gd name="connsiteY294" fmla="*/ 270129 h 330484"/>
                <a:gd name="connsiteX295" fmla="*/ 7906 w 416624"/>
                <a:gd name="connsiteY295" fmla="*/ 270129 h 330484"/>
                <a:gd name="connsiteX296" fmla="*/ 12192 w 416624"/>
                <a:gd name="connsiteY296" fmla="*/ 269177 h 330484"/>
                <a:gd name="connsiteX297" fmla="*/ 16573 w 416624"/>
                <a:gd name="connsiteY297" fmla="*/ 269748 h 330484"/>
                <a:gd name="connsiteX298" fmla="*/ 19812 w 416624"/>
                <a:gd name="connsiteY298" fmla="*/ 268891 h 330484"/>
                <a:gd name="connsiteX299" fmla="*/ 41338 w 416624"/>
                <a:gd name="connsiteY299" fmla="*/ 256032 h 330484"/>
                <a:gd name="connsiteX300" fmla="*/ 46768 w 416624"/>
                <a:gd name="connsiteY300" fmla="*/ 250507 h 330484"/>
                <a:gd name="connsiteX301" fmla="*/ 50578 w 416624"/>
                <a:gd name="connsiteY301" fmla="*/ 246507 h 330484"/>
                <a:gd name="connsiteX302" fmla="*/ 53340 w 416624"/>
                <a:gd name="connsiteY302" fmla="*/ 243173 h 330484"/>
                <a:gd name="connsiteX303" fmla="*/ 58007 w 416624"/>
                <a:gd name="connsiteY303" fmla="*/ 236601 h 330484"/>
                <a:gd name="connsiteX304" fmla="*/ 61055 w 416624"/>
                <a:gd name="connsiteY304" fmla="*/ 232219 h 330484"/>
                <a:gd name="connsiteX305" fmla="*/ 62960 w 416624"/>
                <a:gd name="connsiteY305" fmla="*/ 229267 h 330484"/>
                <a:gd name="connsiteX306" fmla="*/ 64770 w 416624"/>
                <a:gd name="connsiteY306" fmla="*/ 226219 h 330484"/>
                <a:gd name="connsiteX307" fmla="*/ 73533 w 416624"/>
                <a:gd name="connsiteY307" fmla="*/ 213265 h 330484"/>
                <a:gd name="connsiteX308" fmla="*/ 76771 w 416624"/>
                <a:gd name="connsiteY308" fmla="*/ 210026 h 330484"/>
                <a:gd name="connsiteX309" fmla="*/ 76867 w 416624"/>
                <a:gd name="connsiteY309" fmla="*/ 209645 h 330484"/>
                <a:gd name="connsiteX310" fmla="*/ 76009 w 416624"/>
                <a:gd name="connsiteY310" fmla="*/ 207931 h 330484"/>
                <a:gd name="connsiteX311" fmla="*/ 75438 w 416624"/>
                <a:gd name="connsiteY311" fmla="*/ 206216 h 330484"/>
                <a:gd name="connsiteX312" fmla="*/ 74866 w 416624"/>
                <a:gd name="connsiteY312" fmla="*/ 203644 h 330484"/>
                <a:gd name="connsiteX313" fmla="*/ 74200 w 416624"/>
                <a:gd name="connsiteY313" fmla="*/ 201168 h 330484"/>
                <a:gd name="connsiteX314" fmla="*/ 74866 w 416624"/>
                <a:gd name="connsiteY314" fmla="*/ 153924 h 330484"/>
                <a:gd name="connsiteX315" fmla="*/ 98393 w 416624"/>
                <a:gd name="connsiteY315" fmla="*/ 130588 h 330484"/>
                <a:gd name="connsiteX316" fmla="*/ 122491 w 416624"/>
                <a:gd name="connsiteY316" fmla="*/ 105156 h 330484"/>
                <a:gd name="connsiteX317" fmla="*/ 122491 w 416624"/>
                <a:gd name="connsiteY317" fmla="*/ 105156 h 330484"/>
                <a:gd name="connsiteX318" fmla="*/ 157163 w 416624"/>
                <a:gd name="connsiteY318" fmla="*/ 327088 h 330484"/>
                <a:gd name="connsiteX319" fmla="*/ 146971 w 416624"/>
                <a:gd name="connsiteY319" fmla="*/ 329184 h 330484"/>
                <a:gd name="connsiteX320" fmla="*/ 156877 w 416624"/>
                <a:gd name="connsiteY320" fmla="*/ 327374 h 330484"/>
                <a:gd name="connsiteX321" fmla="*/ 157163 w 416624"/>
                <a:gd name="connsiteY321" fmla="*/ 327088 h 33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416624" h="330484">
                  <a:moveTo>
                    <a:pt x="122777" y="104394"/>
                  </a:moveTo>
                  <a:cubicBezTo>
                    <a:pt x="137065" y="131445"/>
                    <a:pt x="232029" y="115443"/>
                    <a:pt x="258508" y="111728"/>
                  </a:cubicBezTo>
                  <a:cubicBezTo>
                    <a:pt x="262414" y="111157"/>
                    <a:pt x="266033" y="110776"/>
                    <a:pt x="269272" y="110490"/>
                  </a:cubicBezTo>
                  <a:cubicBezTo>
                    <a:pt x="280130" y="109538"/>
                    <a:pt x="290513" y="109156"/>
                    <a:pt x="300228" y="109633"/>
                  </a:cubicBezTo>
                  <a:cubicBezTo>
                    <a:pt x="303847" y="109823"/>
                    <a:pt x="306610" y="109919"/>
                    <a:pt x="308420" y="109919"/>
                  </a:cubicBezTo>
                  <a:cubicBezTo>
                    <a:pt x="309181" y="109919"/>
                    <a:pt x="310134" y="109919"/>
                    <a:pt x="311087" y="109633"/>
                  </a:cubicBezTo>
                  <a:lnTo>
                    <a:pt x="313754" y="109061"/>
                  </a:lnTo>
                  <a:cubicBezTo>
                    <a:pt x="315182" y="108775"/>
                    <a:pt x="316611" y="108680"/>
                    <a:pt x="318040" y="108585"/>
                  </a:cubicBezTo>
                  <a:cubicBezTo>
                    <a:pt x="319278" y="108585"/>
                    <a:pt x="319849" y="107918"/>
                    <a:pt x="320421" y="106966"/>
                  </a:cubicBezTo>
                  <a:cubicBezTo>
                    <a:pt x="323755" y="101822"/>
                    <a:pt x="326422" y="97441"/>
                    <a:pt x="328613" y="93917"/>
                  </a:cubicBezTo>
                  <a:cubicBezTo>
                    <a:pt x="329089" y="93154"/>
                    <a:pt x="329470" y="92107"/>
                    <a:pt x="329946" y="91250"/>
                  </a:cubicBezTo>
                  <a:cubicBezTo>
                    <a:pt x="332804" y="86392"/>
                    <a:pt x="335280" y="81344"/>
                    <a:pt x="337185" y="76009"/>
                  </a:cubicBezTo>
                  <a:cubicBezTo>
                    <a:pt x="337566" y="74962"/>
                    <a:pt x="338138" y="73914"/>
                    <a:pt x="338518" y="72771"/>
                  </a:cubicBezTo>
                  <a:cubicBezTo>
                    <a:pt x="338709" y="70961"/>
                    <a:pt x="338995" y="69152"/>
                    <a:pt x="339185" y="67246"/>
                  </a:cubicBezTo>
                  <a:cubicBezTo>
                    <a:pt x="339566" y="64960"/>
                    <a:pt x="339662" y="63151"/>
                    <a:pt x="339662" y="61722"/>
                  </a:cubicBezTo>
                  <a:cubicBezTo>
                    <a:pt x="339662" y="57531"/>
                    <a:pt x="339185" y="52959"/>
                    <a:pt x="337852" y="48958"/>
                  </a:cubicBezTo>
                  <a:cubicBezTo>
                    <a:pt x="337185" y="46958"/>
                    <a:pt x="336709" y="44672"/>
                    <a:pt x="336042" y="42577"/>
                  </a:cubicBezTo>
                  <a:cubicBezTo>
                    <a:pt x="334232" y="36957"/>
                    <a:pt x="333184" y="33814"/>
                    <a:pt x="333089" y="32956"/>
                  </a:cubicBezTo>
                  <a:cubicBezTo>
                    <a:pt x="332899" y="32099"/>
                    <a:pt x="332518" y="31147"/>
                    <a:pt x="331946" y="30004"/>
                  </a:cubicBezTo>
                  <a:cubicBezTo>
                    <a:pt x="331851" y="29718"/>
                    <a:pt x="331375" y="28765"/>
                    <a:pt x="330803" y="27051"/>
                  </a:cubicBezTo>
                  <a:cubicBezTo>
                    <a:pt x="329946" y="24670"/>
                    <a:pt x="328517" y="21812"/>
                    <a:pt x="326707" y="18383"/>
                  </a:cubicBezTo>
                  <a:lnTo>
                    <a:pt x="325088" y="16002"/>
                  </a:lnTo>
                  <a:cubicBezTo>
                    <a:pt x="324517" y="15145"/>
                    <a:pt x="324136" y="14288"/>
                    <a:pt x="323945" y="13335"/>
                  </a:cubicBezTo>
                  <a:cubicBezTo>
                    <a:pt x="323659" y="12097"/>
                    <a:pt x="323374" y="10763"/>
                    <a:pt x="323088" y="9525"/>
                  </a:cubicBezTo>
                  <a:cubicBezTo>
                    <a:pt x="322421" y="5906"/>
                    <a:pt x="322040" y="4096"/>
                    <a:pt x="324136" y="1333"/>
                  </a:cubicBezTo>
                  <a:cubicBezTo>
                    <a:pt x="324612" y="667"/>
                    <a:pt x="325088" y="286"/>
                    <a:pt x="325755" y="0"/>
                  </a:cubicBezTo>
                  <a:cubicBezTo>
                    <a:pt x="326041" y="0"/>
                    <a:pt x="326326" y="95"/>
                    <a:pt x="326231" y="381"/>
                  </a:cubicBezTo>
                  <a:cubicBezTo>
                    <a:pt x="326231" y="667"/>
                    <a:pt x="326231" y="952"/>
                    <a:pt x="326231" y="1238"/>
                  </a:cubicBezTo>
                  <a:cubicBezTo>
                    <a:pt x="326231" y="1429"/>
                    <a:pt x="326422" y="1524"/>
                    <a:pt x="326612" y="1619"/>
                  </a:cubicBezTo>
                  <a:cubicBezTo>
                    <a:pt x="328231" y="2000"/>
                    <a:pt x="329374" y="2286"/>
                    <a:pt x="330041" y="2477"/>
                  </a:cubicBezTo>
                  <a:cubicBezTo>
                    <a:pt x="333280" y="3334"/>
                    <a:pt x="335661" y="4477"/>
                    <a:pt x="338614" y="6191"/>
                  </a:cubicBezTo>
                  <a:cubicBezTo>
                    <a:pt x="345757" y="10287"/>
                    <a:pt x="351854" y="13716"/>
                    <a:pt x="356806" y="16573"/>
                  </a:cubicBezTo>
                  <a:cubicBezTo>
                    <a:pt x="356997" y="16573"/>
                    <a:pt x="356997" y="16764"/>
                    <a:pt x="356997" y="16954"/>
                  </a:cubicBezTo>
                  <a:cubicBezTo>
                    <a:pt x="356997" y="17145"/>
                    <a:pt x="356806" y="17240"/>
                    <a:pt x="356521" y="17335"/>
                  </a:cubicBezTo>
                  <a:cubicBezTo>
                    <a:pt x="356521" y="17812"/>
                    <a:pt x="356521" y="18098"/>
                    <a:pt x="356997" y="18193"/>
                  </a:cubicBezTo>
                  <a:cubicBezTo>
                    <a:pt x="359283" y="18955"/>
                    <a:pt x="360902" y="19717"/>
                    <a:pt x="361950" y="20479"/>
                  </a:cubicBezTo>
                  <a:cubicBezTo>
                    <a:pt x="362712" y="21050"/>
                    <a:pt x="363379" y="21336"/>
                    <a:pt x="364236" y="21336"/>
                  </a:cubicBezTo>
                  <a:cubicBezTo>
                    <a:pt x="364712" y="21336"/>
                    <a:pt x="365188" y="21622"/>
                    <a:pt x="365379" y="22003"/>
                  </a:cubicBezTo>
                  <a:cubicBezTo>
                    <a:pt x="366617" y="24098"/>
                    <a:pt x="368427" y="25813"/>
                    <a:pt x="370713" y="27146"/>
                  </a:cubicBezTo>
                  <a:cubicBezTo>
                    <a:pt x="371570" y="28765"/>
                    <a:pt x="372713" y="30290"/>
                    <a:pt x="374332" y="31718"/>
                  </a:cubicBezTo>
                  <a:cubicBezTo>
                    <a:pt x="375475" y="32766"/>
                    <a:pt x="375761" y="34290"/>
                    <a:pt x="376809" y="35433"/>
                  </a:cubicBezTo>
                  <a:cubicBezTo>
                    <a:pt x="377571" y="36290"/>
                    <a:pt x="378238" y="37719"/>
                    <a:pt x="378905" y="39815"/>
                  </a:cubicBezTo>
                  <a:lnTo>
                    <a:pt x="379095" y="40481"/>
                  </a:lnTo>
                  <a:cubicBezTo>
                    <a:pt x="379095" y="40481"/>
                    <a:pt x="379095" y="40957"/>
                    <a:pt x="379095" y="41148"/>
                  </a:cubicBezTo>
                  <a:cubicBezTo>
                    <a:pt x="378905" y="41529"/>
                    <a:pt x="378905" y="42005"/>
                    <a:pt x="379095" y="42386"/>
                  </a:cubicBezTo>
                  <a:cubicBezTo>
                    <a:pt x="380047" y="43625"/>
                    <a:pt x="380809" y="44863"/>
                    <a:pt x="381286" y="45910"/>
                  </a:cubicBezTo>
                  <a:lnTo>
                    <a:pt x="382143" y="48387"/>
                  </a:lnTo>
                  <a:cubicBezTo>
                    <a:pt x="382429" y="49340"/>
                    <a:pt x="382905" y="50197"/>
                    <a:pt x="383381" y="50768"/>
                  </a:cubicBezTo>
                  <a:cubicBezTo>
                    <a:pt x="383476" y="50959"/>
                    <a:pt x="383572" y="51054"/>
                    <a:pt x="383572" y="51244"/>
                  </a:cubicBezTo>
                  <a:cubicBezTo>
                    <a:pt x="383572" y="52483"/>
                    <a:pt x="383857" y="53816"/>
                    <a:pt x="384143" y="55340"/>
                  </a:cubicBezTo>
                  <a:cubicBezTo>
                    <a:pt x="384334" y="56293"/>
                    <a:pt x="384905" y="56674"/>
                    <a:pt x="385381" y="57340"/>
                  </a:cubicBezTo>
                  <a:cubicBezTo>
                    <a:pt x="385381" y="57531"/>
                    <a:pt x="385477" y="57626"/>
                    <a:pt x="385381" y="57817"/>
                  </a:cubicBezTo>
                  <a:cubicBezTo>
                    <a:pt x="384905" y="59246"/>
                    <a:pt x="384429" y="60293"/>
                    <a:pt x="384715" y="61627"/>
                  </a:cubicBezTo>
                  <a:cubicBezTo>
                    <a:pt x="384810" y="62198"/>
                    <a:pt x="385191" y="63056"/>
                    <a:pt x="385096" y="63817"/>
                  </a:cubicBezTo>
                  <a:cubicBezTo>
                    <a:pt x="384905" y="65627"/>
                    <a:pt x="384810" y="68771"/>
                    <a:pt x="384810" y="73057"/>
                  </a:cubicBezTo>
                  <a:cubicBezTo>
                    <a:pt x="384810" y="74962"/>
                    <a:pt x="384620" y="76581"/>
                    <a:pt x="384334" y="78200"/>
                  </a:cubicBezTo>
                  <a:cubicBezTo>
                    <a:pt x="383667" y="81820"/>
                    <a:pt x="383381" y="85439"/>
                    <a:pt x="382048" y="89154"/>
                  </a:cubicBezTo>
                  <a:cubicBezTo>
                    <a:pt x="381762" y="89821"/>
                    <a:pt x="380905" y="91345"/>
                    <a:pt x="379476" y="93631"/>
                  </a:cubicBezTo>
                  <a:cubicBezTo>
                    <a:pt x="378905" y="94488"/>
                    <a:pt x="378619" y="95345"/>
                    <a:pt x="378428" y="96202"/>
                  </a:cubicBezTo>
                  <a:cubicBezTo>
                    <a:pt x="378238" y="97346"/>
                    <a:pt x="378047" y="98298"/>
                    <a:pt x="377762" y="99155"/>
                  </a:cubicBezTo>
                  <a:cubicBezTo>
                    <a:pt x="377762" y="99346"/>
                    <a:pt x="377571" y="99441"/>
                    <a:pt x="377380" y="99346"/>
                  </a:cubicBezTo>
                  <a:lnTo>
                    <a:pt x="376142" y="99060"/>
                  </a:lnTo>
                  <a:cubicBezTo>
                    <a:pt x="376142" y="99060"/>
                    <a:pt x="375856" y="99060"/>
                    <a:pt x="375761" y="99250"/>
                  </a:cubicBezTo>
                  <a:cubicBezTo>
                    <a:pt x="375190" y="100775"/>
                    <a:pt x="375095" y="101632"/>
                    <a:pt x="373951" y="103156"/>
                  </a:cubicBezTo>
                  <a:cubicBezTo>
                    <a:pt x="373475" y="103823"/>
                    <a:pt x="372999" y="104489"/>
                    <a:pt x="372713" y="104870"/>
                  </a:cubicBezTo>
                  <a:cubicBezTo>
                    <a:pt x="370904" y="107728"/>
                    <a:pt x="369380" y="109728"/>
                    <a:pt x="368237" y="111061"/>
                  </a:cubicBezTo>
                  <a:cubicBezTo>
                    <a:pt x="367284" y="112109"/>
                    <a:pt x="365760" y="113348"/>
                    <a:pt x="363569" y="114776"/>
                  </a:cubicBezTo>
                  <a:cubicBezTo>
                    <a:pt x="362617" y="115443"/>
                    <a:pt x="361759" y="116110"/>
                    <a:pt x="361188" y="116777"/>
                  </a:cubicBezTo>
                  <a:cubicBezTo>
                    <a:pt x="360140" y="118015"/>
                    <a:pt x="358712" y="119063"/>
                    <a:pt x="357092" y="119920"/>
                  </a:cubicBezTo>
                  <a:cubicBezTo>
                    <a:pt x="356521" y="120206"/>
                    <a:pt x="355854" y="119920"/>
                    <a:pt x="355759" y="119253"/>
                  </a:cubicBezTo>
                  <a:lnTo>
                    <a:pt x="355473" y="118205"/>
                  </a:lnTo>
                  <a:cubicBezTo>
                    <a:pt x="354139" y="118967"/>
                    <a:pt x="352711" y="119539"/>
                    <a:pt x="352234" y="121158"/>
                  </a:cubicBezTo>
                  <a:cubicBezTo>
                    <a:pt x="351949" y="122111"/>
                    <a:pt x="351758" y="122968"/>
                    <a:pt x="351568" y="123634"/>
                  </a:cubicBezTo>
                  <a:cubicBezTo>
                    <a:pt x="351377" y="124396"/>
                    <a:pt x="351377" y="125063"/>
                    <a:pt x="351472" y="125444"/>
                  </a:cubicBezTo>
                  <a:cubicBezTo>
                    <a:pt x="353949" y="127635"/>
                    <a:pt x="355949" y="130111"/>
                    <a:pt x="357473" y="132969"/>
                  </a:cubicBezTo>
                  <a:cubicBezTo>
                    <a:pt x="357664" y="133350"/>
                    <a:pt x="357949" y="133731"/>
                    <a:pt x="358235" y="134207"/>
                  </a:cubicBezTo>
                  <a:cubicBezTo>
                    <a:pt x="361855" y="139351"/>
                    <a:pt x="364331" y="143161"/>
                    <a:pt x="365665" y="145637"/>
                  </a:cubicBezTo>
                  <a:cubicBezTo>
                    <a:pt x="367284" y="148495"/>
                    <a:pt x="368332" y="150304"/>
                    <a:pt x="368808" y="151067"/>
                  </a:cubicBezTo>
                  <a:cubicBezTo>
                    <a:pt x="370046" y="152781"/>
                    <a:pt x="370713" y="154591"/>
                    <a:pt x="371570" y="156305"/>
                  </a:cubicBezTo>
                  <a:cubicBezTo>
                    <a:pt x="372618" y="158115"/>
                    <a:pt x="372904" y="160211"/>
                    <a:pt x="374142" y="161830"/>
                  </a:cubicBezTo>
                  <a:cubicBezTo>
                    <a:pt x="374523" y="162306"/>
                    <a:pt x="374809" y="163068"/>
                    <a:pt x="375095" y="164116"/>
                  </a:cubicBezTo>
                  <a:cubicBezTo>
                    <a:pt x="375380" y="165068"/>
                    <a:pt x="375666" y="165925"/>
                    <a:pt x="376047" y="166783"/>
                  </a:cubicBezTo>
                  <a:cubicBezTo>
                    <a:pt x="377095" y="168783"/>
                    <a:pt x="378047" y="170783"/>
                    <a:pt x="378905" y="172688"/>
                  </a:cubicBezTo>
                  <a:cubicBezTo>
                    <a:pt x="379190" y="173260"/>
                    <a:pt x="379285" y="173831"/>
                    <a:pt x="379476" y="174403"/>
                  </a:cubicBezTo>
                  <a:cubicBezTo>
                    <a:pt x="379666" y="175450"/>
                    <a:pt x="379666" y="176117"/>
                    <a:pt x="380047" y="176784"/>
                  </a:cubicBezTo>
                  <a:cubicBezTo>
                    <a:pt x="380714" y="178403"/>
                    <a:pt x="381190" y="179832"/>
                    <a:pt x="381476" y="180975"/>
                  </a:cubicBezTo>
                  <a:cubicBezTo>
                    <a:pt x="381762" y="182499"/>
                    <a:pt x="382238" y="183928"/>
                    <a:pt x="382810" y="185166"/>
                  </a:cubicBezTo>
                  <a:cubicBezTo>
                    <a:pt x="383667" y="187071"/>
                    <a:pt x="384715" y="190119"/>
                    <a:pt x="386048" y="194405"/>
                  </a:cubicBezTo>
                  <a:cubicBezTo>
                    <a:pt x="386905" y="197263"/>
                    <a:pt x="387953" y="199739"/>
                    <a:pt x="388906" y="201930"/>
                  </a:cubicBezTo>
                  <a:cubicBezTo>
                    <a:pt x="397859" y="220885"/>
                    <a:pt x="403955" y="228505"/>
                    <a:pt x="408527" y="239649"/>
                  </a:cubicBezTo>
                  <a:cubicBezTo>
                    <a:pt x="408908" y="240697"/>
                    <a:pt x="409289" y="241554"/>
                    <a:pt x="409575" y="242316"/>
                  </a:cubicBezTo>
                  <a:cubicBezTo>
                    <a:pt x="410051" y="243840"/>
                    <a:pt x="410337" y="244792"/>
                    <a:pt x="410337" y="245078"/>
                  </a:cubicBezTo>
                  <a:cubicBezTo>
                    <a:pt x="410051" y="246698"/>
                    <a:pt x="410051" y="247650"/>
                    <a:pt x="410146" y="248126"/>
                  </a:cubicBezTo>
                  <a:lnTo>
                    <a:pt x="412528" y="255461"/>
                  </a:lnTo>
                  <a:cubicBezTo>
                    <a:pt x="412909" y="256604"/>
                    <a:pt x="413480" y="258032"/>
                    <a:pt x="414338" y="259747"/>
                  </a:cubicBezTo>
                  <a:cubicBezTo>
                    <a:pt x="415480" y="262033"/>
                    <a:pt x="416242" y="264033"/>
                    <a:pt x="416623" y="265843"/>
                  </a:cubicBezTo>
                  <a:cubicBezTo>
                    <a:pt x="416814" y="284226"/>
                    <a:pt x="388144" y="279082"/>
                    <a:pt x="388525" y="272606"/>
                  </a:cubicBezTo>
                  <a:cubicBezTo>
                    <a:pt x="387667" y="271177"/>
                    <a:pt x="387096" y="270224"/>
                    <a:pt x="387096" y="269653"/>
                  </a:cubicBezTo>
                  <a:cubicBezTo>
                    <a:pt x="387096" y="268510"/>
                    <a:pt x="387477" y="268034"/>
                    <a:pt x="388525" y="268034"/>
                  </a:cubicBezTo>
                  <a:cubicBezTo>
                    <a:pt x="388810" y="268034"/>
                    <a:pt x="389191" y="267843"/>
                    <a:pt x="389287" y="267557"/>
                  </a:cubicBezTo>
                  <a:cubicBezTo>
                    <a:pt x="390239" y="264414"/>
                    <a:pt x="390430" y="261366"/>
                    <a:pt x="389763" y="258318"/>
                  </a:cubicBezTo>
                  <a:cubicBezTo>
                    <a:pt x="389287" y="256223"/>
                    <a:pt x="389001" y="254889"/>
                    <a:pt x="388906" y="254317"/>
                  </a:cubicBezTo>
                  <a:cubicBezTo>
                    <a:pt x="388525" y="251079"/>
                    <a:pt x="387858" y="248412"/>
                    <a:pt x="386239" y="245364"/>
                  </a:cubicBezTo>
                  <a:cubicBezTo>
                    <a:pt x="385953" y="244888"/>
                    <a:pt x="385667" y="244507"/>
                    <a:pt x="385381" y="244221"/>
                  </a:cubicBezTo>
                  <a:cubicBezTo>
                    <a:pt x="385096" y="243935"/>
                    <a:pt x="384620" y="243840"/>
                    <a:pt x="384048" y="243840"/>
                  </a:cubicBezTo>
                  <a:cubicBezTo>
                    <a:pt x="381476" y="243840"/>
                    <a:pt x="379000" y="243364"/>
                    <a:pt x="376618" y="242602"/>
                  </a:cubicBezTo>
                  <a:cubicBezTo>
                    <a:pt x="375952" y="242221"/>
                    <a:pt x="374713" y="241840"/>
                    <a:pt x="373189" y="241459"/>
                  </a:cubicBezTo>
                  <a:cubicBezTo>
                    <a:pt x="372332" y="241268"/>
                    <a:pt x="370904" y="240602"/>
                    <a:pt x="369094" y="239554"/>
                  </a:cubicBezTo>
                  <a:cubicBezTo>
                    <a:pt x="358235" y="237077"/>
                    <a:pt x="353854" y="233744"/>
                    <a:pt x="341471" y="228600"/>
                  </a:cubicBezTo>
                  <a:cubicBezTo>
                    <a:pt x="340519" y="228219"/>
                    <a:pt x="339566" y="227838"/>
                    <a:pt x="338614" y="227362"/>
                  </a:cubicBezTo>
                  <a:cubicBezTo>
                    <a:pt x="337661" y="226886"/>
                    <a:pt x="336709" y="226504"/>
                    <a:pt x="335756" y="226219"/>
                  </a:cubicBezTo>
                  <a:cubicBezTo>
                    <a:pt x="334042" y="225647"/>
                    <a:pt x="332708" y="225171"/>
                    <a:pt x="331851" y="224790"/>
                  </a:cubicBezTo>
                  <a:cubicBezTo>
                    <a:pt x="328708" y="223266"/>
                    <a:pt x="325755" y="221837"/>
                    <a:pt x="322993" y="220504"/>
                  </a:cubicBezTo>
                  <a:lnTo>
                    <a:pt x="319659" y="218599"/>
                  </a:lnTo>
                  <a:cubicBezTo>
                    <a:pt x="318706" y="218027"/>
                    <a:pt x="317563" y="217456"/>
                    <a:pt x="316135" y="216979"/>
                  </a:cubicBezTo>
                  <a:cubicBezTo>
                    <a:pt x="315087" y="216598"/>
                    <a:pt x="314134" y="215741"/>
                    <a:pt x="313182" y="214408"/>
                  </a:cubicBezTo>
                  <a:cubicBezTo>
                    <a:pt x="313182" y="214313"/>
                    <a:pt x="312801" y="214122"/>
                    <a:pt x="312325" y="213931"/>
                  </a:cubicBezTo>
                  <a:cubicBezTo>
                    <a:pt x="311658" y="213646"/>
                    <a:pt x="311087" y="213931"/>
                    <a:pt x="310705" y="214598"/>
                  </a:cubicBezTo>
                  <a:cubicBezTo>
                    <a:pt x="310229" y="215360"/>
                    <a:pt x="310134" y="216027"/>
                    <a:pt x="310324" y="216979"/>
                  </a:cubicBezTo>
                  <a:cubicBezTo>
                    <a:pt x="310515" y="218218"/>
                    <a:pt x="310515" y="219170"/>
                    <a:pt x="310134" y="219742"/>
                  </a:cubicBezTo>
                  <a:cubicBezTo>
                    <a:pt x="309086" y="221552"/>
                    <a:pt x="308420" y="222790"/>
                    <a:pt x="307848" y="224504"/>
                  </a:cubicBezTo>
                  <a:cubicBezTo>
                    <a:pt x="306896" y="227171"/>
                    <a:pt x="306038" y="229267"/>
                    <a:pt x="305181" y="230791"/>
                  </a:cubicBezTo>
                  <a:lnTo>
                    <a:pt x="301371" y="237363"/>
                  </a:lnTo>
                  <a:cubicBezTo>
                    <a:pt x="300799" y="238315"/>
                    <a:pt x="300133" y="238696"/>
                    <a:pt x="299466" y="239363"/>
                  </a:cubicBezTo>
                  <a:cubicBezTo>
                    <a:pt x="298609" y="240221"/>
                    <a:pt x="298704" y="241744"/>
                    <a:pt x="297847" y="242888"/>
                  </a:cubicBezTo>
                  <a:cubicBezTo>
                    <a:pt x="296323" y="244888"/>
                    <a:pt x="294894" y="247079"/>
                    <a:pt x="293751" y="249365"/>
                  </a:cubicBezTo>
                  <a:lnTo>
                    <a:pt x="289750" y="256508"/>
                  </a:lnTo>
                  <a:cubicBezTo>
                    <a:pt x="289179" y="258318"/>
                    <a:pt x="288131" y="260032"/>
                    <a:pt x="286607" y="261556"/>
                  </a:cubicBezTo>
                  <a:cubicBezTo>
                    <a:pt x="285940" y="262509"/>
                    <a:pt x="285274" y="263461"/>
                    <a:pt x="284797" y="264605"/>
                  </a:cubicBezTo>
                  <a:cubicBezTo>
                    <a:pt x="284131" y="266033"/>
                    <a:pt x="283655" y="267081"/>
                    <a:pt x="283178" y="267748"/>
                  </a:cubicBezTo>
                  <a:cubicBezTo>
                    <a:pt x="282321" y="268891"/>
                    <a:pt x="281559" y="270415"/>
                    <a:pt x="280702" y="272415"/>
                  </a:cubicBezTo>
                  <a:cubicBezTo>
                    <a:pt x="280416" y="272986"/>
                    <a:pt x="279845" y="273844"/>
                    <a:pt x="278987" y="275082"/>
                  </a:cubicBezTo>
                  <a:cubicBezTo>
                    <a:pt x="278416" y="275844"/>
                    <a:pt x="277844" y="276796"/>
                    <a:pt x="277368" y="277844"/>
                  </a:cubicBezTo>
                  <a:cubicBezTo>
                    <a:pt x="277082" y="278511"/>
                    <a:pt x="276320" y="279273"/>
                    <a:pt x="275177" y="280225"/>
                  </a:cubicBezTo>
                  <a:cubicBezTo>
                    <a:pt x="274987" y="280416"/>
                    <a:pt x="274987" y="280511"/>
                    <a:pt x="275177" y="280797"/>
                  </a:cubicBezTo>
                  <a:lnTo>
                    <a:pt x="275368" y="280988"/>
                  </a:lnTo>
                  <a:cubicBezTo>
                    <a:pt x="275368" y="280988"/>
                    <a:pt x="275463" y="281273"/>
                    <a:pt x="275368" y="281464"/>
                  </a:cubicBezTo>
                  <a:cubicBezTo>
                    <a:pt x="274987" y="282416"/>
                    <a:pt x="274320" y="283369"/>
                    <a:pt x="273463" y="284226"/>
                  </a:cubicBezTo>
                  <a:cubicBezTo>
                    <a:pt x="273367" y="284321"/>
                    <a:pt x="273177" y="284417"/>
                    <a:pt x="273082" y="284226"/>
                  </a:cubicBezTo>
                  <a:lnTo>
                    <a:pt x="272415" y="283940"/>
                  </a:lnTo>
                  <a:cubicBezTo>
                    <a:pt x="272415" y="283940"/>
                    <a:pt x="272129" y="283845"/>
                    <a:pt x="271939" y="283940"/>
                  </a:cubicBezTo>
                  <a:cubicBezTo>
                    <a:pt x="271367" y="284036"/>
                    <a:pt x="270891" y="284321"/>
                    <a:pt x="270700" y="284702"/>
                  </a:cubicBezTo>
                  <a:cubicBezTo>
                    <a:pt x="270605" y="284893"/>
                    <a:pt x="270700" y="284988"/>
                    <a:pt x="270700" y="285083"/>
                  </a:cubicBezTo>
                  <a:cubicBezTo>
                    <a:pt x="271653" y="285750"/>
                    <a:pt x="271748" y="286512"/>
                    <a:pt x="271081" y="287465"/>
                  </a:cubicBezTo>
                  <a:cubicBezTo>
                    <a:pt x="270034" y="288988"/>
                    <a:pt x="268796" y="290703"/>
                    <a:pt x="267271" y="292513"/>
                  </a:cubicBezTo>
                  <a:cubicBezTo>
                    <a:pt x="266890" y="292894"/>
                    <a:pt x="266605" y="292894"/>
                    <a:pt x="266224" y="292513"/>
                  </a:cubicBezTo>
                  <a:cubicBezTo>
                    <a:pt x="266224" y="292417"/>
                    <a:pt x="266033" y="292132"/>
                    <a:pt x="265938" y="291751"/>
                  </a:cubicBezTo>
                  <a:cubicBezTo>
                    <a:pt x="265557" y="291560"/>
                    <a:pt x="265271" y="292132"/>
                    <a:pt x="265271" y="293370"/>
                  </a:cubicBezTo>
                  <a:cubicBezTo>
                    <a:pt x="265271" y="293465"/>
                    <a:pt x="265271" y="293561"/>
                    <a:pt x="265557" y="293561"/>
                  </a:cubicBezTo>
                  <a:cubicBezTo>
                    <a:pt x="265652" y="293561"/>
                    <a:pt x="265747" y="293561"/>
                    <a:pt x="265557" y="293656"/>
                  </a:cubicBezTo>
                  <a:cubicBezTo>
                    <a:pt x="265271" y="293942"/>
                    <a:pt x="264795" y="294227"/>
                    <a:pt x="264319" y="294513"/>
                  </a:cubicBezTo>
                  <a:cubicBezTo>
                    <a:pt x="264128" y="294513"/>
                    <a:pt x="264033" y="294704"/>
                    <a:pt x="264128" y="294989"/>
                  </a:cubicBezTo>
                  <a:lnTo>
                    <a:pt x="264128" y="295275"/>
                  </a:lnTo>
                  <a:cubicBezTo>
                    <a:pt x="264128" y="295275"/>
                    <a:pt x="264128" y="295561"/>
                    <a:pt x="264128" y="295656"/>
                  </a:cubicBezTo>
                  <a:lnTo>
                    <a:pt x="263176" y="296323"/>
                  </a:lnTo>
                  <a:cubicBezTo>
                    <a:pt x="263176" y="296323"/>
                    <a:pt x="262985" y="296609"/>
                    <a:pt x="263176" y="296799"/>
                  </a:cubicBezTo>
                  <a:cubicBezTo>
                    <a:pt x="263271" y="296990"/>
                    <a:pt x="263271" y="297085"/>
                    <a:pt x="263176" y="297275"/>
                  </a:cubicBezTo>
                  <a:cubicBezTo>
                    <a:pt x="263176" y="297275"/>
                    <a:pt x="263080" y="297275"/>
                    <a:pt x="262985" y="297275"/>
                  </a:cubicBezTo>
                  <a:cubicBezTo>
                    <a:pt x="262985" y="297275"/>
                    <a:pt x="262985" y="297275"/>
                    <a:pt x="262890" y="297275"/>
                  </a:cubicBezTo>
                  <a:cubicBezTo>
                    <a:pt x="262890" y="297275"/>
                    <a:pt x="262795" y="297275"/>
                    <a:pt x="262699" y="297275"/>
                  </a:cubicBezTo>
                  <a:cubicBezTo>
                    <a:pt x="262699" y="297275"/>
                    <a:pt x="262699" y="297466"/>
                    <a:pt x="262604" y="297561"/>
                  </a:cubicBezTo>
                  <a:cubicBezTo>
                    <a:pt x="262604" y="297752"/>
                    <a:pt x="262604" y="297847"/>
                    <a:pt x="262795" y="297942"/>
                  </a:cubicBezTo>
                  <a:cubicBezTo>
                    <a:pt x="263080" y="298037"/>
                    <a:pt x="263176" y="298323"/>
                    <a:pt x="263080" y="298704"/>
                  </a:cubicBezTo>
                  <a:cubicBezTo>
                    <a:pt x="263080" y="298894"/>
                    <a:pt x="262795" y="298990"/>
                    <a:pt x="262604" y="298894"/>
                  </a:cubicBezTo>
                  <a:cubicBezTo>
                    <a:pt x="262414" y="298894"/>
                    <a:pt x="262223" y="298704"/>
                    <a:pt x="262223" y="298609"/>
                  </a:cubicBezTo>
                  <a:cubicBezTo>
                    <a:pt x="262223" y="298418"/>
                    <a:pt x="262033" y="298418"/>
                    <a:pt x="261938" y="298513"/>
                  </a:cubicBezTo>
                  <a:cubicBezTo>
                    <a:pt x="261652" y="298704"/>
                    <a:pt x="261366" y="298990"/>
                    <a:pt x="261175" y="299275"/>
                  </a:cubicBezTo>
                  <a:cubicBezTo>
                    <a:pt x="260890" y="299561"/>
                    <a:pt x="260985" y="300514"/>
                    <a:pt x="260795" y="301085"/>
                  </a:cubicBezTo>
                  <a:cubicBezTo>
                    <a:pt x="260795" y="301371"/>
                    <a:pt x="260604" y="301657"/>
                    <a:pt x="260318" y="301847"/>
                  </a:cubicBezTo>
                  <a:cubicBezTo>
                    <a:pt x="259842" y="302323"/>
                    <a:pt x="259080" y="302895"/>
                    <a:pt x="258604" y="303657"/>
                  </a:cubicBezTo>
                  <a:cubicBezTo>
                    <a:pt x="257937" y="304705"/>
                    <a:pt x="257175" y="305753"/>
                    <a:pt x="256318" y="306610"/>
                  </a:cubicBezTo>
                  <a:cubicBezTo>
                    <a:pt x="255556" y="307467"/>
                    <a:pt x="254889" y="308229"/>
                    <a:pt x="254413" y="308896"/>
                  </a:cubicBezTo>
                  <a:cubicBezTo>
                    <a:pt x="253555" y="310134"/>
                    <a:pt x="252222" y="312325"/>
                    <a:pt x="250698" y="313754"/>
                  </a:cubicBezTo>
                  <a:cubicBezTo>
                    <a:pt x="250126" y="314325"/>
                    <a:pt x="249555" y="314896"/>
                    <a:pt x="249174" y="315373"/>
                  </a:cubicBezTo>
                  <a:cubicBezTo>
                    <a:pt x="248698" y="315944"/>
                    <a:pt x="248221" y="316516"/>
                    <a:pt x="247650" y="317087"/>
                  </a:cubicBezTo>
                  <a:cubicBezTo>
                    <a:pt x="246221" y="318516"/>
                    <a:pt x="244983" y="319659"/>
                    <a:pt x="243173" y="320992"/>
                  </a:cubicBezTo>
                  <a:cubicBezTo>
                    <a:pt x="240601" y="322898"/>
                    <a:pt x="238411" y="325184"/>
                    <a:pt x="236506" y="327755"/>
                  </a:cubicBezTo>
                  <a:cubicBezTo>
                    <a:pt x="235934" y="328517"/>
                    <a:pt x="235458" y="328994"/>
                    <a:pt x="235077" y="329184"/>
                  </a:cubicBezTo>
                  <a:cubicBezTo>
                    <a:pt x="234696" y="329279"/>
                    <a:pt x="234124" y="329470"/>
                    <a:pt x="233172" y="329756"/>
                  </a:cubicBezTo>
                  <a:cubicBezTo>
                    <a:pt x="232981" y="329756"/>
                    <a:pt x="232791" y="329756"/>
                    <a:pt x="232696" y="329756"/>
                  </a:cubicBezTo>
                  <a:cubicBezTo>
                    <a:pt x="232410" y="329660"/>
                    <a:pt x="232220" y="329565"/>
                    <a:pt x="232029" y="329565"/>
                  </a:cubicBezTo>
                  <a:cubicBezTo>
                    <a:pt x="231838" y="329565"/>
                    <a:pt x="231743" y="329660"/>
                    <a:pt x="231743" y="329851"/>
                  </a:cubicBezTo>
                  <a:cubicBezTo>
                    <a:pt x="231743" y="330041"/>
                    <a:pt x="231743" y="330136"/>
                    <a:pt x="231648" y="330327"/>
                  </a:cubicBezTo>
                  <a:cubicBezTo>
                    <a:pt x="231553" y="330517"/>
                    <a:pt x="231362" y="330517"/>
                    <a:pt x="231172" y="330422"/>
                  </a:cubicBezTo>
                  <a:cubicBezTo>
                    <a:pt x="230505" y="330136"/>
                    <a:pt x="230124" y="329756"/>
                    <a:pt x="229933" y="329089"/>
                  </a:cubicBezTo>
                  <a:cubicBezTo>
                    <a:pt x="229933" y="328898"/>
                    <a:pt x="229743" y="328803"/>
                    <a:pt x="229552" y="328803"/>
                  </a:cubicBezTo>
                  <a:cubicBezTo>
                    <a:pt x="229457" y="328803"/>
                    <a:pt x="229267" y="328803"/>
                    <a:pt x="229171" y="328803"/>
                  </a:cubicBezTo>
                  <a:cubicBezTo>
                    <a:pt x="228790" y="328898"/>
                    <a:pt x="228600" y="329089"/>
                    <a:pt x="228505" y="329184"/>
                  </a:cubicBezTo>
                  <a:cubicBezTo>
                    <a:pt x="228219" y="329470"/>
                    <a:pt x="227743" y="329375"/>
                    <a:pt x="227457" y="329089"/>
                  </a:cubicBezTo>
                  <a:cubicBezTo>
                    <a:pt x="226885" y="328327"/>
                    <a:pt x="226314" y="327565"/>
                    <a:pt x="225742" y="326803"/>
                  </a:cubicBezTo>
                  <a:cubicBezTo>
                    <a:pt x="225076" y="325755"/>
                    <a:pt x="224599" y="324898"/>
                    <a:pt x="224504" y="324231"/>
                  </a:cubicBezTo>
                  <a:cubicBezTo>
                    <a:pt x="223838" y="320802"/>
                    <a:pt x="220599" y="318516"/>
                    <a:pt x="222313" y="315278"/>
                  </a:cubicBezTo>
                  <a:cubicBezTo>
                    <a:pt x="224028" y="311848"/>
                    <a:pt x="229743" y="308896"/>
                    <a:pt x="231934" y="306324"/>
                  </a:cubicBezTo>
                  <a:cubicBezTo>
                    <a:pt x="233839" y="304133"/>
                    <a:pt x="234887" y="302419"/>
                    <a:pt x="234982" y="299752"/>
                  </a:cubicBezTo>
                  <a:cubicBezTo>
                    <a:pt x="234982" y="298894"/>
                    <a:pt x="235267" y="298228"/>
                    <a:pt x="235553" y="297752"/>
                  </a:cubicBezTo>
                  <a:cubicBezTo>
                    <a:pt x="236029" y="297085"/>
                    <a:pt x="236410" y="296132"/>
                    <a:pt x="236696" y="294989"/>
                  </a:cubicBezTo>
                  <a:cubicBezTo>
                    <a:pt x="237363" y="292608"/>
                    <a:pt x="238887" y="289941"/>
                    <a:pt x="239554" y="287655"/>
                  </a:cubicBezTo>
                  <a:cubicBezTo>
                    <a:pt x="239935" y="286131"/>
                    <a:pt x="240411" y="284988"/>
                    <a:pt x="240792" y="284131"/>
                  </a:cubicBezTo>
                  <a:cubicBezTo>
                    <a:pt x="241745" y="282226"/>
                    <a:pt x="242125" y="279749"/>
                    <a:pt x="242697" y="277559"/>
                  </a:cubicBezTo>
                  <a:cubicBezTo>
                    <a:pt x="247840" y="268796"/>
                    <a:pt x="263176" y="238696"/>
                    <a:pt x="260699" y="232981"/>
                  </a:cubicBezTo>
                  <a:cubicBezTo>
                    <a:pt x="260795" y="229648"/>
                    <a:pt x="260795" y="226219"/>
                    <a:pt x="260699" y="222694"/>
                  </a:cubicBezTo>
                  <a:cubicBezTo>
                    <a:pt x="260699" y="222504"/>
                    <a:pt x="260509" y="222313"/>
                    <a:pt x="260318" y="222409"/>
                  </a:cubicBezTo>
                  <a:cubicBezTo>
                    <a:pt x="258604" y="223075"/>
                    <a:pt x="248602" y="225838"/>
                    <a:pt x="244126" y="227171"/>
                  </a:cubicBezTo>
                  <a:cubicBezTo>
                    <a:pt x="241649" y="227838"/>
                    <a:pt x="239173" y="228981"/>
                    <a:pt x="236696" y="229934"/>
                  </a:cubicBezTo>
                  <a:cubicBezTo>
                    <a:pt x="231838" y="231838"/>
                    <a:pt x="226981" y="232696"/>
                    <a:pt x="222028" y="232505"/>
                  </a:cubicBezTo>
                  <a:cubicBezTo>
                    <a:pt x="221456" y="232505"/>
                    <a:pt x="220694" y="232315"/>
                    <a:pt x="219837" y="231934"/>
                  </a:cubicBezTo>
                  <a:cubicBezTo>
                    <a:pt x="216598" y="232791"/>
                    <a:pt x="213265" y="233648"/>
                    <a:pt x="209836" y="234506"/>
                  </a:cubicBezTo>
                  <a:cubicBezTo>
                    <a:pt x="208693" y="234791"/>
                    <a:pt x="207264" y="235172"/>
                    <a:pt x="205645" y="235458"/>
                  </a:cubicBezTo>
                  <a:cubicBezTo>
                    <a:pt x="204216" y="235744"/>
                    <a:pt x="202882" y="236029"/>
                    <a:pt x="201454" y="236506"/>
                  </a:cubicBezTo>
                  <a:cubicBezTo>
                    <a:pt x="200501" y="236792"/>
                    <a:pt x="198787" y="237077"/>
                    <a:pt x="196215" y="237363"/>
                  </a:cubicBezTo>
                  <a:cubicBezTo>
                    <a:pt x="194405" y="237554"/>
                    <a:pt x="192691" y="237839"/>
                    <a:pt x="190976" y="238220"/>
                  </a:cubicBezTo>
                  <a:lnTo>
                    <a:pt x="189262" y="238411"/>
                  </a:lnTo>
                  <a:cubicBezTo>
                    <a:pt x="189262" y="238411"/>
                    <a:pt x="188881" y="238506"/>
                    <a:pt x="188881" y="238696"/>
                  </a:cubicBezTo>
                  <a:lnTo>
                    <a:pt x="188309" y="241840"/>
                  </a:lnTo>
                  <a:cubicBezTo>
                    <a:pt x="188309" y="241840"/>
                    <a:pt x="188309" y="242030"/>
                    <a:pt x="188404" y="242221"/>
                  </a:cubicBezTo>
                  <a:cubicBezTo>
                    <a:pt x="188595" y="242602"/>
                    <a:pt x="188595" y="242888"/>
                    <a:pt x="188500" y="243173"/>
                  </a:cubicBezTo>
                  <a:cubicBezTo>
                    <a:pt x="188500" y="243364"/>
                    <a:pt x="188404" y="243459"/>
                    <a:pt x="188214" y="243554"/>
                  </a:cubicBezTo>
                  <a:cubicBezTo>
                    <a:pt x="187928" y="243745"/>
                    <a:pt x="187833" y="244031"/>
                    <a:pt x="187833" y="244221"/>
                  </a:cubicBezTo>
                  <a:cubicBezTo>
                    <a:pt x="187833" y="244411"/>
                    <a:pt x="187833" y="244602"/>
                    <a:pt x="187928" y="244697"/>
                  </a:cubicBezTo>
                  <a:cubicBezTo>
                    <a:pt x="188214" y="245078"/>
                    <a:pt x="188309" y="245554"/>
                    <a:pt x="188119" y="246126"/>
                  </a:cubicBezTo>
                  <a:cubicBezTo>
                    <a:pt x="187738" y="247459"/>
                    <a:pt x="187452" y="248698"/>
                    <a:pt x="187357" y="249936"/>
                  </a:cubicBezTo>
                  <a:cubicBezTo>
                    <a:pt x="187166" y="251269"/>
                    <a:pt x="187166" y="252603"/>
                    <a:pt x="187357" y="253841"/>
                  </a:cubicBezTo>
                  <a:cubicBezTo>
                    <a:pt x="187357" y="254032"/>
                    <a:pt x="187357" y="254222"/>
                    <a:pt x="187166" y="254317"/>
                  </a:cubicBezTo>
                  <a:lnTo>
                    <a:pt x="186785" y="254698"/>
                  </a:lnTo>
                  <a:cubicBezTo>
                    <a:pt x="186785" y="254698"/>
                    <a:pt x="186595" y="254984"/>
                    <a:pt x="186595" y="255175"/>
                  </a:cubicBezTo>
                  <a:cubicBezTo>
                    <a:pt x="186595" y="256032"/>
                    <a:pt x="186976" y="256699"/>
                    <a:pt x="186785" y="257461"/>
                  </a:cubicBezTo>
                  <a:cubicBezTo>
                    <a:pt x="186404" y="259175"/>
                    <a:pt x="186976" y="261080"/>
                    <a:pt x="186595" y="262700"/>
                  </a:cubicBezTo>
                  <a:lnTo>
                    <a:pt x="186023" y="266129"/>
                  </a:lnTo>
                  <a:cubicBezTo>
                    <a:pt x="186023" y="266129"/>
                    <a:pt x="186023" y="267176"/>
                    <a:pt x="186023" y="268034"/>
                  </a:cubicBezTo>
                  <a:cubicBezTo>
                    <a:pt x="186023" y="268605"/>
                    <a:pt x="186023" y="269177"/>
                    <a:pt x="185833" y="269843"/>
                  </a:cubicBezTo>
                  <a:cubicBezTo>
                    <a:pt x="185547" y="271177"/>
                    <a:pt x="185833" y="272510"/>
                    <a:pt x="185642" y="273653"/>
                  </a:cubicBezTo>
                  <a:cubicBezTo>
                    <a:pt x="185356" y="275844"/>
                    <a:pt x="185071" y="278321"/>
                    <a:pt x="184880" y="281178"/>
                  </a:cubicBezTo>
                  <a:cubicBezTo>
                    <a:pt x="184880" y="281940"/>
                    <a:pt x="184690" y="282892"/>
                    <a:pt x="184404" y="284226"/>
                  </a:cubicBezTo>
                  <a:cubicBezTo>
                    <a:pt x="184213" y="285274"/>
                    <a:pt x="184023" y="286321"/>
                    <a:pt x="184023" y="287274"/>
                  </a:cubicBezTo>
                  <a:cubicBezTo>
                    <a:pt x="184023" y="288703"/>
                    <a:pt x="183928" y="289655"/>
                    <a:pt x="183642" y="290227"/>
                  </a:cubicBezTo>
                  <a:cubicBezTo>
                    <a:pt x="183356" y="291179"/>
                    <a:pt x="183166" y="292132"/>
                    <a:pt x="183166" y="292989"/>
                  </a:cubicBezTo>
                  <a:cubicBezTo>
                    <a:pt x="183166" y="293846"/>
                    <a:pt x="183071" y="294799"/>
                    <a:pt x="182785" y="295751"/>
                  </a:cubicBezTo>
                  <a:cubicBezTo>
                    <a:pt x="182308" y="297275"/>
                    <a:pt x="182023" y="298799"/>
                    <a:pt x="181832" y="300323"/>
                  </a:cubicBezTo>
                  <a:cubicBezTo>
                    <a:pt x="181642" y="301752"/>
                    <a:pt x="180689" y="303086"/>
                    <a:pt x="180404" y="304514"/>
                  </a:cubicBezTo>
                  <a:cubicBezTo>
                    <a:pt x="180118" y="305943"/>
                    <a:pt x="179546" y="306705"/>
                    <a:pt x="178784" y="308134"/>
                  </a:cubicBezTo>
                  <a:cubicBezTo>
                    <a:pt x="178308" y="309086"/>
                    <a:pt x="178117" y="310134"/>
                    <a:pt x="178403" y="311086"/>
                  </a:cubicBezTo>
                  <a:cubicBezTo>
                    <a:pt x="178403" y="311277"/>
                    <a:pt x="178403" y="311372"/>
                    <a:pt x="178403" y="311563"/>
                  </a:cubicBezTo>
                  <a:cubicBezTo>
                    <a:pt x="177451" y="313182"/>
                    <a:pt x="176689" y="314801"/>
                    <a:pt x="176022" y="316516"/>
                  </a:cubicBezTo>
                  <a:cubicBezTo>
                    <a:pt x="175546" y="317754"/>
                    <a:pt x="174974" y="318897"/>
                    <a:pt x="174307" y="320231"/>
                  </a:cubicBezTo>
                  <a:cubicBezTo>
                    <a:pt x="173450" y="321850"/>
                    <a:pt x="172783" y="323850"/>
                    <a:pt x="172021" y="325279"/>
                  </a:cubicBezTo>
                  <a:cubicBezTo>
                    <a:pt x="171259" y="326707"/>
                    <a:pt x="170402" y="328232"/>
                    <a:pt x="169450" y="329660"/>
                  </a:cubicBezTo>
                  <a:cubicBezTo>
                    <a:pt x="169259" y="329946"/>
                    <a:pt x="168878" y="330041"/>
                    <a:pt x="168592" y="329851"/>
                  </a:cubicBezTo>
                  <a:lnTo>
                    <a:pt x="166592" y="328708"/>
                  </a:lnTo>
                  <a:cubicBezTo>
                    <a:pt x="166592" y="328708"/>
                    <a:pt x="166306" y="328613"/>
                    <a:pt x="166116" y="328708"/>
                  </a:cubicBezTo>
                  <a:cubicBezTo>
                    <a:pt x="165925" y="328708"/>
                    <a:pt x="165640" y="328898"/>
                    <a:pt x="165259" y="328994"/>
                  </a:cubicBezTo>
                  <a:cubicBezTo>
                    <a:pt x="164116" y="329470"/>
                    <a:pt x="163163" y="329089"/>
                    <a:pt x="162401" y="327946"/>
                  </a:cubicBezTo>
                  <a:lnTo>
                    <a:pt x="161830" y="327946"/>
                  </a:lnTo>
                  <a:cubicBezTo>
                    <a:pt x="161354" y="328136"/>
                    <a:pt x="160877" y="328232"/>
                    <a:pt x="160496" y="328232"/>
                  </a:cubicBezTo>
                  <a:cubicBezTo>
                    <a:pt x="159639" y="328041"/>
                    <a:pt x="158687" y="327755"/>
                    <a:pt x="157734" y="327088"/>
                  </a:cubicBezTo>
                  <a:cubicBezTo>
                    <a:pt x="154400" y="324707"/>
                    <a:pt x="152019" y="321564"/>
                    <a:pt x="150495" y="317754"/>
                  </a:cubicBezTo>
                  <a:cubicBezTo>
                    <a:pt x="149923" y="316230"/>
                    <a:pt x="149542" y="314801"/>
                    <a:pt x="149352" y="313563"/>
                  </a:cubicBezTo>
                  <a:cubicBezTo>
                    <a:pt x="149352" y="312134"/>
                    <a:pt x="149638" y="310706"/>
                    <a:pt x="150209" y="309372"/>
                  </a:cubicBezTo>
                  <a:cubicBezTo>
                    <a:pt x="150400" y="309086"/>
                    <a:pt x="150590" y="308896"/>
                    <a:pt x="150685" y="308515"/>
                  </a:cubicBezTo>
                  <a:lnTo>
                    <a:pt x="153067" y="304514"/>
                  </a:lnTo>
                  <a:lnTo>
                    <a:pt x="156210" y="297942"/>
                  </a:lnTo>
                  <a:cubicBezTo>
                    <a:pt x="157067" y="296799"/>
                    <a:pt x="157734" y="295561"/>
                    <a:pt x="158210" y="294037"/>
                  </a:cubicBezTo>
                  <a:cubicBezTo>
                    <a:pt x="158496" y="293370"/>
                    <a:pt x="158591" y="292513"/>
                    <a:pt x="158687" y="291465"/>
                  </a:cubicBezTo>
                  <a:cubicBezTo>
                    <a:pt x="158687" y="290608"/>
                    <a:pt x="158877" y="289655"/>
                    <a:pt x="158972" y="288798"/>
                  </a:cubicBezTo>
                  <a:cubicBezTo>
                    <a:pt x="158972" y="288607"/>
                    <a:pt x="158972" y="288227"/>
                    <a:pt x="158591" y="287846"/>
                  </a:cubicBezTo>
                  <a:cubicBezTo>
                    <a:pt x="158496" y="287655"/>
                    <a:pt x="158496" y="287560"/>
                    <a:pt x="158496" y="287369"/>
                  </a:cubicBezTo>
                  <a:cubicBezTo>
                    <a:pt x="158496" y="286798"/>
                    <a:pt x="158496" y="286417"/>
                    <a:pt x="158496" y="286226"/>
                  </a:cubicBezTo>
                  <a:cubicBezTo>
                    <a:pt x="157543" y="283083"/>
                    <a:pt x="156877" y="280035"/>
                    <a:pt x="156305" y="276987"/>
                  </a:cubicBezTo>
                  <a:cubicBezTo>
                    <a:pt x="155924" y="274892"/>
                    <a:pt x="155448" y="272891"/>
                    <a:pt x="154876" y="270891"/>
                  </a:cubicBezTo>
                  <a:cubicBezTo>
                    <a:pt x="154019" y="268224"/>
                    <a:pt x="153448" y="266129"/>
                    <a:pt x="153162" y="264700"/>
                  </a:cubicBezTo>
                  <a:lnTo>
                    <a:pt x="152781" y="263176"/>
                  </a:lnTo>
                  <a:lnTo>
                    <a:pt x="149352" y="250222"/>
                  </a:lnTo>
                  <a:cubicBezTo>
                    <a:pt x="148876" y="248507"/>
                    <a:pt x="148304" y="246793"/>
                    <a:pt x="147352" y="245078"/>
                  </a:cubicBezTo>
                  <a:cubicBezTo>
                    <a:pt x="147161" y="244697"/>
                    <a:pt x="146780" y="244507"/>
                    <a:pt x="146399" y="244507"/>
                  </a:cubicBezTo>
                  <a:cubicBezTo>
                    <a:pt x="144875" y="244507"/>
                    <a:pt x="142399" y="244507"/>
                    <a:pt x="138874" y="244411"/>
                  </a:cubicBezTo>
                  <a:cubicBezTo>
                    <a:pt x="137350" y="244411"/>
                    <a:pt x="135922" y="244316"/>
                    <a:pt x="134683" y="244126"/>
                  </a:cubicBezTo>
                  <a:cubicBezTo>
                    <a:pt x="132969" y="243840"/>
                    <a:pt x="131540" y="243650"/>
                    <a:pt x="130492" y="243554"/>
                  </a:cubicBezTo>
                  <a:cubicBezTo>
                    <a:pt x="127063" y="243173"/>
                    <a:pt x="124492" y="242602"/>
                    <a:pt x="121348" y="242030"/>
                  </a:cubicBezTo>
                  <a:cubicBezTo>
                    <a:pt x="120491" y="241840"/>
                    <a:pt x="119253" y="241554"/>
                    <a:pt x="117729" y="241173"/>
                  </a:cubicBezTo>
                  <a:cubicBezTo>
                    <a:pt x="112966" y="239935"/>
                    <a:pt x="108299" y="238601"/>
                    <a:pt x="103632" y="237268"/>
                  </a:cubicBezTo>
                  <a:lnTo>
                    <a:pt x="101917" y="238030"/>
                  </a:lnTo>
                  <a:cubicBezTo>
                    <a:pt x="98965" y="240316"/>
                    <a:pt x="97155" y="241935"/>
                    <a:pt x="96298" y="242697"/>
                  </a:cubicBezTo>
                  <a:cubicBezTo>
                    <a:pt x="89059" y="249746"/>
                    <a:pt x="81343" y="256318"/>
                    <a:pt x="73247" y="262414"/>
                  </a:cubicBezTo>
                  <a:cubicBezTo>
                    <a:pt x="71818" y="263461"/>
                    <a:pt x="70580" y="264223"/>
                    <a:pt x="69628" y="264795"/>
                  </a:cubicBezTo>
                  <a:cubicBezTo>
                    <a:pt x="68294" y="265462"/>
                    <a:pt x="66008" y="266795"/>
                    <a:pt x="62579" y="268700"/>
                  </a:cubicBezTo>
                  <a:cubicBezTo>
                    <a:pt x="60198" y="270034"/>
                    <a:pt x="58293" y="270700"/>
                    <a:pt x="56197" y="271844"/>
                  </a:cubicBezTo>
                  <a:cubicBezTo>
                    <a:pt x="55435" y="272225"/>
                    <a:pt x="53816" y="272891"/>
                    <a:pt x="51340" y="273844"/>
                  </a:cubicBezTo>
                  <a:cubicBezTo>
                    <a:pt x="48863" y="274796"/>
                    <a:pt x="47244" y="275463"/>
                    <a:pt x="46482" y="275939"/>
                  </a:cubicBezTo>
                  <a:cubicBezTo>
                    <a:pt x="40672" y="279368"/>
                    <a:pt x="36862" y="284702"/>
                    <a:pt x="30861" y="286607"/>
                  </a:cubicBezTo>
                  <a:cubicBezTo>
                    <a:pt x="28670" y="287274"/>
                    <a:pt x="26384" y="288036"/>
                    <a:pt x="24003" y="288893"/>
                  </a:cubicBezTo>
                  <a:cubicBezTo>
                    <a:pt x="21146" y="289941"/>
                    <a:pt x="18479" y="290703"/>
                    <a:pt x="16192" y="291084"/>
                  </a:cubicBezTo>
                  <a:cubicBezTo>
                    <a:pt x="12382" y="291751"/>
                    <a:pt x="7620" y="288322"/>
                    <a:pt x="4477" y="285845"/>
                  </a:cubicBezTo>
                  <a:cubicBezTo>
                    <a:pt x="4000" y="285464"/>
                    <a:pt x="3143" y="284417"/>
                    <a:pt x="1905" y="282607"/>
                  </a:cubicBezTo>
                  <a:cubicBezTo>
                    <a:pt x="1429" y="282035"/>
                    <a:pt x="0" y="273367"/>
                    <a:pt x="0" y="272986"/>
                  </a:cubicBezTo>
                  <a:cubicBezTo>
                    <a:pt x="0" y="271653"/>
                    <a:pt x="1048" y="270510"/>
                    <a:pt x="2191" y="269938"/>
                  </a:cubicBezTo>
                  <a:cubicBezTo>
                    <a:pt x="2857" y="269557"/>
                    <a:pt x="3620" y="269653"/>
                    <a:pt x="4477" y="270129"/>
                  </a:cubicBezTo>
                  <a:cubicBezTo>
                    <a:pt x="5429" y="270605"/>
                    <a:pt x="6858" y="270510"/>
                    <a:pt x="7906" y="270129"/>
                  </a:cubicBezTo>
                  <a:cubicBezTo>
                    <a:pt x="10192" y="269462"/>
                    <a:pt x="11525" y="269177"/>
                    <a:pt x="12192" y="269177"/>
                  </a:cubicBezTo>
                  <a:cubicBezTo>
                    <a:pt x="13811" y="269177"/>
                    <a:pt x="15240" y="269367"/>
                    <a:pt x="16573" y="269748"/>
                  </a:cubicBezTo>
                  <a:cubicBezTo>
                    <a:pt x="17812" y="270034"/>
                    <a:pt x="18859" y="269748"/>
                    <a:pt x="19812" y="268891"/>
                  </a:cubicBezTo>
                  <a:cubicBezTo>
                    <a:pt x="20764" y="267843"/>
                    <a:pt x="35814" y="261271"/>
                    <a:pt x="41338" y="256032"/>
                  </a:cubicBezTo>
                  <a:cubicBezTo>
                    <a:pt x="43339" y="254127"/>
                    <a:pt x="45148" y="252222"/>
                    <a:pt x="46768" y="250507"/>
                  </a:cubicBezTo>
                  <a:cubicBezTo>
                    <a:pt x="48577" y="248507"/>
                    <a:pt x="49911" y="247174"/>
                    <a:pt x="50578" y="246507"/>
                  </a:cubicBezTo>
                  <a:cubicBezTo>
                    <a:pt x="51625" y="245554"/>
                    <a:pt x="52578" y="244411"/>
                    <a:pt x="53340" y="243173"/>
                  </a:cubicBezTo>
                  <a:cubicBezTo>
                    <a:pt x="54388" y="241459"/>
                    <a:pt x="55912" y="239268"/>
                    <a:pt x="58007" y="236601"/>
                  </a:cubicBezTo>
                  <a:cubicBezTo>
                    <a:pt x="59531" y="234601"/>
                    <a:pt x="60579" y="233172"/>
                    <a:pt x="61055" y="232219"/>
                  </a:cubicBezTo>
                  <a:cubicBezTo>
                    <a:pt x="61627" y="231172"/>
                    <a:pt x="62293" y="230219"/>
                    <a:pt x="62960" y="229267"/>
                  </a:cubicBezTo>
                  <a:cubicBezTo>
                    <a:pt x="63341" y="228695"/>
                    <a:pt x="64008" y="227648"/>
                    <a:pt x="64770" y="226219"/>
                  </a:cubicBezTo>
                  <a:cubicBezTo>
                    <a:pt x="67151" y="221837"/>
                    <a:pt x="70104" y="217551"/>
                    <a:pt x="73533" y="213265"/>
                  </a:cubicBezTo>
                  <a:cubicBezTo>
                    <a:pt x="74485" y="212122"/>
                    <a:pt x="75533" y="210979"/>
                    <a:pt x="76771" y="210026"/>
                  </a:cubicBezTo>
                  <a:cubicBezTo>
                    <a:pt x="76867" y="209931"/>
                    <a:pt x="76962" y="209740"/>
                    <a:pt x="76867" y="209645"/>
                  </a:cubicBezTo>
                  <a:cubicBezTo>
                    <a:pt x="76676" y="209169"/>
                    <a:pt x="76390" y="208598"/>
                    <a:pt x="76009" y="207931"/>
                  </a:cubicBezTo>
                  <a:cubicBezTo>
                    <a:pt x="75724" y="207359"/>
                    <a:pt x="75533" y="206788"/>
                    <a:pt x="75438" y="206216"/>
                  </a:cubicBezTo>
                  <a:cubicBezTo>
                    <a:pt x="75152" y="204883"/>
                    <a:pt x="74962" y="204025"/>
                    <a:pt x="74866" y="203644"/>
                  </a:cubicBezTo>
                  <a:lnTo>
                    <a:pt x="74200" y="201168"/>
                  </a:lnTo>
                  <a:cubicBezTo>
                    <a:pt x="65151" y="175831"/>
                    <a:pt x="74485" y="182594"/>
                    <a:pt x="74866" y="153924"/>
                  </a:cubicBezTo>
                  <a:cubicBezTo>
                    <a:pt x="97917" y="150304"/>
                    <a:pt x="123634" y="125349"/>
                    <a:pt x="98393" y="130588"/>
                  </a:cubicBezTo>
                  <a:cubicBezTo>
                    <a:pt x="26575" y="145352"/>
                    <a:pt x="99346" y="104680"/>
                    <a:pt x="122491" y="105156"/>
                  </a:cubicBezTo>
                  <a:lnTo>
                    <a:pt x="122491" y="105156"/>
                  </a:lnTo>
                  <a:close/>
                  <a:moveTo>
                    <a:pt x="157163" y="327088"/>
                  </a:moveTo>
                  <a:lnTo>
                    <a:pt x="146971" y="329184"/>
                  </a:lnTo>
                  <a:cubicBezTo>
                    <a:pt x="150400" y="328803"/>
                    <a:pt x="153638" y="328232"/>
                    <a:pt x="156877" y="327374"/>
                  </a:cubicBezTo>
                  <a:cubicBezTo>
                    <a:pt x="156877" y="327374"/>
                    <a:pt x="157067" y="327279"/>
                    <a:pt x="157163" y="327088"/>
                  </a:cubicBezTo>
                  <a:close/>
                </a:path>
              </a:pathLst>
            </a:custGeom>
            <a:solidFill>
              <a:srgbClr val="6734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225" name="Freeform: Shape 16224">
              <a:extLst>
                <a:ext uri="{FF2B5EF4-FFF2-40B4-BE49-F238E27FC236}">
                  <a16:creationId xmlns:a16="http://schemas.microsoft.com/office/drawing/2014/main" id="{F0D65333-FA60-9E30-929B-2316B56E52EE}"/>
                </a:ext>
              </a:extLst>
            </p:cNvPr>
            <p:cNvSpPr/>
            <p:nvPr/>
          </p:nvSpPr>
          <p:spPr>
            <a:xfrm>
              <a:off x="4233885" y="2587871"/>
              <a:ext cx="172664" cy="157519"/>
            </a:xfrm>
            <a:custGeom>
              <a:avLst/>
              <a:gdLst>
                <a:gd name="connsiteX0" fmla="*/ 94750 w 172664"/>
                <a:gd name="connsiteY0" fmla="*/ 3119 h 157519"/>
                <a:gd name="connsiteX1" fmla="*/ 98369 w 172664"/>
                <a:gd name="connsiteY1" fmla="*/ 8072 h 157519"/>
                <a:gd name="connsiteX2" fmla="*/ 98369 w 172664"/>
                <a:gd name="connsiteY2" fmla="*/ 8549 h 157519"/>
                <a:gd name="connsiteX3" fmla="*/ 97512 w 172664"/>
                <a:gd name="connsiteY3" fmla="*/ 9882 h 157519"/>
                <a:gd name="connsiteX4" fmla="*/ 97322 w 172664"/>
                <a:gd name="connsiteY4" fmla="*/ 9882 h 157519"/>
                <a:gd name="connsiteX5" fmla="*/ 95226 w 172664"/>
                <a:gd name="connsiteY5" fmla="*/ 9501 h 157519"/>
                <a:gd name="connsiteX6" fmla="*/ 98179 w 172664"/>
                <a:gd name="connsiteY6" fmla="*/ 10454 h 157519"/>
                <a:gd name="connsiteX7" fmla="*/ 101132 w 172664"/>
                <a:gd name="connsiteY7" fmla="*/ 10739 h 157519"/>
                <a:gd name="connsiteX8" fmla="*/ 102275 w 172664"/>
                <a:gd name="connsiteY8" fmla="*/ 11025 h 157519"/>
                <a:gd name="connsiteX9" fmla="*/ 103418 w 172664"/>
                <a:gd name="connsiteY9" fmla="*/ 11597 h 157519"/>
                <a:gd name="connsiteX10" fmla="*/ 105132 w 172664"/>
                <a:gd name="connsiteY10" fmla="*/ 11978 h 157519"/>
                <a:gd name="connsiteX11" fmla="*/ 107894 w 172664"/>
                <a:gd name="connsiteY11" fmla="*/ 13311 h 157519"/>
                <a:gd name="connsiteX12" fmla="*/ 109895 w 172664"/>
                <a:gd name="connsiteY12" fmla="*/ 13978 h 157519"/>
                <a:gd name="connsiteX13" fmla="*/ 111609 w 172664"/>
                <a:gd name="connsiteY13" fmla="*/ 14645 h 157519"/>
                <a:gd name="connsiteX14" fmla="*/ 113229 w 172664"/>
                <a:gd name="connsiteY14" fmla="*/ 15407 h 157519"/>
                <a:gd name="connsiteX15" fmla="*/ 117515 w 172664"/>
                <a:gd name="connsiteY15" fmla="*/ 18264 h 157519"/>
                <a:gd name="connsiteX16" fmla="*/ 119610 w 172664"/>
                <a:gd name="connsiteY16" fmla="*/ 19217 h 157519"/>
                <a:gd name="connsiteX17" fmla="*/ 121420 w 172664"/>
                <a:gd name="connsiteY17" fmla="*/ 20264 h 157519"/>
                <a:gd name="connsiteX18" fmla="*/ 123706 w 172664"/>
                <a:gd name="connsiteY18" fmla="*/ 21503 h 157519"/>
                <a:gd name="connsiteX19" fmla="*/ 125325 w 172664"/>
                <a:gd name="connsiteY19" fmla="*/ 20360 h 157519"/>
                <a:gd name="connsiteX20" fmla="*/ 130659 w 172664"/>
                <a:gd name="connsiteY20" fmla="*/ 20645 h 157519"/>
                <a:gd name="connsiteX21" fmla="*/ 134374 w 172664"/>
                <a:gd name="connsiteY21" fmla="*/ 20645 h 157519"/>
                <a:gd name="connsiteX22" fmla="*/ 135707 w 172664"/>
                <a:gd name="connsiteY22" fmla="*/ 20836 h 157519"/>
                <a:gd name="connsiteX23" fmla="*/ 139136 w 172664"/>
                <a:gd name="connsiteY23" fmla="*/ 20741 h 157519"/>
                <a:gd name="connsiteX24" fmla="*/ 141994 w 172664"/>
                <a:gd name="connsiteY24" fmla="*/ 20455 h 157519"/>
                <a:gd name="connsiteX25" fmla="*/ 145423 w 172664"/>
                <a:gd name="connsiteY25" fmla="*/ 20455 h 157519"/>
                <a:gd name="connsiteX26" fmla="*/ 146756 w 172664"/>
                <a:gd name="connsiteY26" fmla="*/ 20169 h 157519"/>
                <a:gd name="connsiteX27" fmla="*/ 147042 w 172664"/>
                <a:gd name="connsiteY27" fmla="*/ 20169 h 157519"/>
                <a:gd name="connsiteX28" fmla="*/ 149995 w 172664"/>
                <a:gd name="connsiteY28" fmla="*/ 21122 h 157519"/>
                <a:gd name="connsiteX29" fmla="*/ 151329 w 172664"/>
                <a:gd name="connsiteY29" fmla="*/ 22741 h 157519"/>
                <a:gd name="connsiteX30" fmla="*/ 151519 w 172664"/>
                <a:gd name="connsiteY30" fmla="*/ 23027 h 157519"/>
                <a:gd name="connsiteX31" fmla="*/ 153614 w 172664"/>
                <a:gd name="connsiteY31" fmla="*/ 24455 h 157519"/>
                <a:gd name="connsiteX32" fmla="*/ 154281 w 172664"/>
                <a:gd name="connsiteY32" fmla="*/ 24836 h 157519"/>
                <a:gd name="connsiteX33" fmla="*/ 154662 w 172664"/>
                <a:gd name="connsiteY33" fmla="*/ 24836 h 157519"/>
                <a:gd name="connsiteX34" fmla="*/ 154662 w 172664"/>
                <a:gd name="connsiteY34" fmla="*/ 25408 h 157519"/>
                <a:gd name="connsiteX35" fmla="*/ 154853 w 172664"/>
                <a:gd name="connsiteY35" fmla="*/ 25598 h 157519"/>
                <a:gd name="connsiteX36" fmla="*/ 155329 w 172664"/>
                <a:gd name="connsiteY36" fmla="*/ 25598 h 157519"/>
                <a:gd name="connsiteX37" fmla="*/ 156281 w 172664"/>
                <a:gd name="connsiteY37" fmla="*/ 26551 h 157519"/>
                <a:gd name="connsiteX38" fmla="*/ 156377 w 172664"/>
                <a:gd name="connsiteY38" fmla="*/ 26837 h 157519"/>
                <a:gd name="connsiteX39" fmla="*/ 156758 w 172664"/>
                <a:gd name="connsiteY39" fmla="*/ 27408 h 157519"/>
                <a:gd name="connsiteX40" fmla="*/ 157043 w 172664"/>
                <a:gd name="connsiteY40" fmla="*/ 27789 h 157519"/>
                <a:gd name="connsiteX41" fmla="*/ 157234 w 172664"/>
                <a:gd name="connsiteY41" fmla="*/ 27884 h 157519"/>
                <a:gd name="connsiteX42" fmla="*/ 157329 w 172664"/>
                <a:gd name="connsiteY42" fmla="*/ 28075 h 157519"/>
                <a:gd name="connsiteX43" fmla="*/ 157901 w 172664"/>
                <a:gd name="connsiteY43" fmla="*/ 28742 h 157519"/>
                <a:gd name="connsiteX44" fmla="*/ 157996 w 172664"/>
                <a:gd name="connsiteY44" fmla="*/ 28837 h 157519"/>
                <a:gd name="connsiteX45" fmla="*/ 157996 w 172664"/>
                <a:gd name="connsiteY45" fmla="*/ 29027 h 157519"/>
                <a:gd name="connsiteX46" fmla="*/ 157996 w 172664"/>
                <a:gd name="connsiteY46" fmla="*/ 29218 h 157519"/>
                <a:gd name="connsiteX47" fmla="*/ 158663 w 172664"/>
                <a:gd name="connsiteY47" fmla="*/ 29694 h 157519"/>
                <a:gd name="connsiteX48" fmla="*/ 158472 w 172664"/>
                <a:gd name="connsiteY48" fmla="*/ 29885 h 157519"/>
                <a:gd name="connsiteX49" fmla="*/ 157901 w 172664"/>
                <a:gd name="connsiteY49" fmla="*/ 30075 h 157519"/>
                <a:gd name="connsiteX50" fmla="*/ 157901 w 172664"/>
                <a:gd name="connsiteY50" fmla="*/ 30361 h 157519"/>
                <a:gd name="connsiteX51" fmla="*/ 158091 w 172664"/>
                <a:gd name="connsiteY51" fmla="*/ 30551 h 157519"/>
                <a:gd name="connsiteX52" fmla="*/ 158186 w 172664"/>
                <a:gd name="connsiteY52" fmla="*/ 30551 h 157519"/>
                <a:gd name="connsiteX53" fmla="*/ 158186 w 172664"/>
                <a:gd name="connsiteY53" fmla="*/ 30456 h 157519"/>
                <a:gd name="connsiteX54" fmla="*/ 158186 w 172664"/>
                <a:gd name="connsiteY54" fmla="*/ 30456 h 157519"/>
                <a:gd name="connsiteX55" fmla="*/ 159425 w 172664"/>
                <a:gd name="connsiteY55" fmla="*/ 31313 h 157519"/>
                <a:gd name="connsiteX56" fmla="*/ 160568 w 172664"/>
                <a:gd name="connsiteY56" fmla="*/ 33123 h 157519"/>
                <a:gd name="connsiteX57" fmla="*/ 164282 w 172664"/>
                <a:gd name="connsiteY57" fmla="*/ 38933 h 157519"/>
                <a:gd name="connsiteX58" fmla="*/ 164949 w 172664"/>
                <a:gd name="connsiteY58" fmla="*/ 40267 h 157519"/>
                <a:gd name="connsiteX59" fmla="*/ 165425 w 172664"/>
                <a:gd name="connsiteY59" fmla="*/ 41124 h 157519"/>
                <a:gd name="connsiteX60" fmla="*/ 165997 w 172664"/>
                <a:gd name="connsiteY60" fmla="*/ 41981 h 157519"/>
                <a:gd name="connsiteX61" fmla="*/ 170283 w 172664"/>
                <a:gd name="connsiteY61" fmla="*/ 52554 h 157519"/>
                <a:gd name="connsiteX62" fmla="*/ 172379 w 172664"/>
                <a:gd name="connsiteY62" fmla="*/ 62174 h 157519"/>
                <a:gd name="connsiteX63" fmla="*/ 172664 w 172664"/>
                <a:gd name="connsiteY63" fmla="*/ 65984 h 157519"/>
                <a:gd name="connsiteX64" fmla="*/ 172474 w 172664"/>
                <a:gd name="connsiteY64" fmla="*/ 67794 h 157519"/>
                <a:gd name="connsiteX65" fmla="*/ 172188 w 172664"/>
                <a:gd name="connsiteY65" fmla="*/ 69032 h 157519"/>
                <a:gd name="connsiteX66" fmla="*/ 171902 w 172664"/>
                <a:gd name="connsiteY66" fmla="*/ 70175 h 157519"/>
                <a:gd name="connsiteX67" fmla="*/ 170664 w 172664"/>
                <a:gd name="connsiteY67" fmla="*/ 73985 h 157519"/>
                <a:gd name="connsiteX68" fmla="*/ 168759 w 172664"/>
                <a:gd name="connsiteY68" fmla="*/ 75414 h 157519"/>
                <a:gd name="connsiteX69" fmla="*/ 168569 w 172664"/>
                <a:gd name="connsiteY69" fmla="*/ 75414 h 157519"/>
                <a:gd name="connsiteX70" fmla="*/ 167997 w 172664"/>
                <a:gd name="connsiteY70" fmla="*/ 75033 h 157519"/>
                <a:gd name="connsiteX71" fmla="*/ 167711 w 172664"/>
                <a:gd name="connsiteY71" fmla="*/ 75033 h 157519"/>
                <a:gd name="connsiteX72" fmla="*/ 164949 w 172664"/>
                <a:gd name="connsiteY72" fmla="*/ 75414 h 157519"/>
                <a:gd name="connsiteX73" fmla="*/ 164378 w 172664"/>
                <a:gd name="connsiteY73" fmla="*/ 74938 h 157519"/>
                <a:gd name="connsiteX74" fmla="*/ 163425 w 172664"/>
                <a:gd name="connsiteY74" fmla="*/ 74271 h 157519"/>
                <a:gd name="connsiteX75" fmla="*/ 163139 w 172664"/>
                <a:gd name="connsiteY75" fmla="*/ 74271 h 157519"/>
                <a:gd name="connsiteX76" fmla="*/ 162282 w 172664"/>
                <a:gd name="connsiteY76" fmla="*/ 73985 h 157519"/>
                <a:gd name="connsiteX77" fmla="*/ 158758 w 172664"/>
                <a:gd name="connsiteY77" fmla="*/ 70080 h 157519"/>
                <a:gd name="connsiteX78" fmla="*/ 157901 w 172664"/>
                <a:gd name="connsiteY78" fmla="*/ 69223 h 157519"/>
                <a:gd name="connsiteX79" fmla="*/ 157139 w 172664"/>
                <a:gd name="connsiteY79" fmla="*/ 67794 h 157519"/>
                <a:gd name="connsiteX80" fmla="*/ 157043 w 172664"/>
                <a:gd name="connsiteY80" fmla="*/ 67413 h 157519"/>
                <a:gd name="connsiteX81" fmla="*/ 156186 w 172664"/>
                <a:gd name="connsiteY81" fmla="*/ 66937 h 157519"/>
                <a:gd name="connsiteX82" fmla="*/ 155710 w 172664"/>
                <a:gd name="connsiteY82" fmla="*/ 66175 h 157519"/>
                <a:gd name="connsiteX83" fmla="*/ 141613 w 172664"/>
                <a:gd name="connsiteY83" fmla="*/ 46458 h 157519"/>
                <a:gd name="connsiteX84" fmla="*/ 137803 w 172664"/>
                <a:gd name="connsiteY84" fmla="*/ 47125 h 157519"/>
                <a:gd name="connsiteX85" fmla="*/ 137803 w 172664"/>
                <a:gd name="connsiteY85" fmla="*/ 47411 h 157519"/>
                <a:gd name="connsiteX86" fmla="*/ 138374 w 172664"/>
                <a:gd name="connsiteY86" fmla="*/ 48935 h 157519"/>
                <a:gd name="connsiteX87" fmla="*/ 138755 w 172664"/>
                <a:gd name="connsiteY87" fmla="*/ 51887 h 157519"/>
                <a:gd name="connsiteX88" fmla="*/ 138755 w 172664"/>
                <a:gd name="connsiteY88" fmla="*/ 52745 h 157519"/>
                <a:gd name="connsiteX89" fmla="*/ 138755 w 172664"/>
                <a:gd name="connsiteY89" fmla="*/ 52745 h 157519"/>
                <a:gd name="connsiteX90" fmla="*/ 138755 w 172664"/>
                <a:gd name="connsiteY90" fmla="*/ 53030 h 157519"/>
                <a:gd name="connsiteX91" fmla="*/ 138755 w 172664"/>
                <a:gd name="connsiteY91" fmla="*/ 54935 h 157519"/>
                <a:gd name="connsiteX92" fmla="*/ 138755 w 172664"/>
                <a:gd name="connsiteY92" fmla="*/ 55983 h 157519"/>
                <a:gd name="connsiteX93" fmla="*/ 138755 w 172664"/>
                <a:gd name="connsiteY93" fmla="*/ 57412 h 157519"/>
                <a:gd name="connsiteX94" fmla="*/ 138374 w 172664"/>
                <a:gd name="connsiteY94" fmla="*/ 61031 h 157519"/>
                <a:gd name="connsiteX95" fmla="*/ 137993 w 172664"/>
                <a:gd name="connsiteY95" fmla="*/ 62841 h 157519"/>
                <a:gd name="connsiteX96" fmla="*/ 137708 w 172664"/>
                <a:gd name="connsiteY96" fmla="*/ 64651 h 157519"/>
                <a:gd name="connsiteX97" fmla="*/ 136946 w 172664"/>
                <a:gd name="connsiteY97" fmla="*/ 68651 h 157519"/>
                <a:gd name="connsiteX98" fmla="*/ 136374 w 172664"/>
                <a:gd name="connsiteY98" fmla="*/ 71033 h 157519"/>
                <a:gd name="connsiteX99" fmla="*/ 134374 w 172664"/>
                <a:gd name="connsiteY99" fmla="*/ 77033 h 157519"/>
                <a:gd name="connsiteX100" fmla="*/ 134374 w 172664"/>
                <a:gd name="connsiteY100" fmla="*/ 77414 h 157519"/>
                <a:gd name="connsiteX101" fmla="*/ 134374 w 172664"/>
                <a:gd name="connsiteY101" fmla="*/ 77795 h 157519"/>
                <a:gd name="connsiteX102" fmla="*/ 131135 w 172664"/>
                <a:gd name="connsiteY102" fmla="*/ 85034 h 157519"/>
                <a:gd name="connsiteX103" fmla="*/ 145042 w 172664"/>
                <a:gd name="connsiteY103" fmla="*/ 92845 h 157519"/>
                <a:gd name="connsiteX104" fmla="*/ 144089 w 172664"/>
                <a:gd name="connsiteY104" fmla="*/ 94750 h 157519"/>
                <a:gd name="connsiteX105" fmla="*/ 144280 w 172664"/>
                <a:gd name="connsiteY105" fmla="*/ 95988 h 157519"/>
                <a:gd name="connsiteX106" fmla="*/ 147042 w 172664"/>
                <a:gd name="connsiteY106" fmla="*/ 100465 h 157519"/>
                <a:gd name="connsiteX107" fmla="*/ 148090 w 172664"/>
                <a:gd name="connsiteY107" fmla="*/ 101894 h 157519"/>
                <a:gd name="connsiteX108" fmla="*/ 148185 w 172664"/>
                <a:gd name="connsiteY108" fmla="*/ 102084 h 157519"/>
                <a:gd name="connsiteX109" fmla="*/ 149042 w 172664"/>
                <a:gd name="connsiteY109" fmla="*/ 102941 h 157519"/>
                <a:gd name="connsiteX110" fmla="*/ 142565 w 172664"/>
                <a:gd name="connsiteY110" fmla="*/ 145518 h 157519"/>
                <a:gd name="connsiteX111" fmla="*/ 86177 w 172664"/>
                <a:gd name="connsiteY111" fmla="*/ 157520 h 157519"/>
                <a:gd name="connsiteX112" fmla="*/ 69985 w 172664"/>
                <a:gd name="connsiteY112" fmla="*/ 119896 h 157519"/>
                <a:gd name="connsiteX113" fmla="*/ 69699 w 172664"/>
                <a:gd name="connsiteY113" fmla="*/ 118753 h 157519"/>
                <a:gd name="connsiteX114" fmla="*/ 69509 w 172664"/>
                <a:gd name="connsiteY114" fmla="*/ 117610 h 157519"/>
                <a:gd name="connsiteX115" fmla="*/ 69128 w 172664"/>
                <a:gd name="connsiteY115" fmla="*/ 115229 h 157519"/>
                <a:gd name="connsiteX116" fmla="*/ 64651 w 172664"/>
                <a:gd name="connsiteY116" fmla="*/ 114752 h 157519"/>
                <a:gd name="connsiteX117" fmla="*/ 51602 w 172664"/>
                <a:gd name="connsiteY117" fmla="*/ 113133 h 157519"/>
                <a:gd name="connsiteX118" fmla="*/ 48744 w 172664"/>
                <a:gd name="connsiteY118" fmla="*/ 112466 h 157519"/>
                <a:gd name="connsiteX119" fmla="*/ 44934 w 172664"/>
                <a:gd name="connsiteY119" fmla="*/ 111323 h 157519"/>
                <a:gd name="connsiteX120" fmla="*/ 37029 w 172664"/>
                <a:gd name="connsiteY120" fmla="*/ 106085 h 157519"/>
                <a:gd name="connsiteX121" fmla="*/ 35505 w 172664"/>
                <a:gd name="connsiteY121" fmla="*/ 103513 h 157519"/>
                <a:gd name="connsiteX122" fmla="*/ 35219 w 172664"/>
                <a:gd name="connsiteY122" fmla="*/ 103513 h 157519"/>
                <a:gd name="connsiteX123" fmla="*/ 23693 w 172664"/>
                <a:gd name="connsiteY123" fmla="*/ 100084 h 157519"/>
                <a:gd name="connsiteX124" fmla="*/ 22931 w 172664"/>
                <a:gd name="connsiteY124" fmla="*/ 98465 h 157519"/>
                <a:gd name="connsiteX125" fmla="*/ 22741 w 172664"/>
                <a:gd name="connsiteY125" fmla="*/ 97131 h 157519"/>
                <a:gd name="connsiteX126" fmla="*/ 22741 w 172664"/>
                <a:gd name="connsiteY126" fmla="*/ 96845 h 157519"/>
                <a:gd name="connsiteX127" fmla="*/ 22455 w 172664"/>
                <a:gd name="connsiteY127" fmla="*/ 96369 h 157519"/>
                <a:gd name="connsiteX128" fmla="*/ 22455 w 172664"/>
                <a:gd name="connsiteY128" fmla="*/ 96083 h 157519"/>
                <a:gd name="connsiteX129" fmla="*/ 23789 w 172664"/>
                <a:gd name="connsiteY129" fmla="*/ 93035 h 157519"/>
                <a:gd name="connsiteX130" fmla="*/ 39505 w 172664"/>
                <a:gd name="connsiteY130" fmla="*/ 89321 h 157519"/>
                <a:gd name="connsiteX131" fmla="*/ 49506 w 172664"/>
                <a:gd name="connsiteY131" fmla="*/ 87320 h 157519"/>
                <a:gd name="connsiteX132" fmla="*/ 52745 w 172664"/>
                <a:gd name="connsiteY132" fmla="*/ 81224 h 157519"/>
                <a:gd name="connsiteX133" fmla="*/ 51316 w 172664"/>
                <a:gd name="connsiteY133" fmla="*/ 81891 h 157519"/>
                <a:gd name="connsiteX134" fmla="*/ 43220 w 172664"/>
                <a:gd name="connsiteY134" fmla="*/ 83034 h 157519"/>
                <a:gd name="connsiteX135" fmla="*/ 38552 w 172664"/>
                <a:gd name="connsiteY135" fmla="*/ 83034 h 157519"/>
                <a:gd name="connsiteX136" fmla="*/ 22741 w 172664"/>
                <a:gd name="connsiteY136" fmla="*/ 81891 h 157519"/>
                <a:gd name="connsiteX137" fmla="*/ 18264 w 172664"/>
                <a:gd name="connsiteY137" fmla="*/ 80081 h 157519"/>
                <a:gd name="connsiteX138" fmla="*/ 7977 w 172664"/>
                <a:gd name="connsiteY138" fmla="*/ 73033 h 157519"/>
                <a:gd name="connsiteX139" fmla="*/ 5310 w 172664"/>
                <a:gd name="connsiteY139" fmla="*/ 69890 h 157519"/>
                <a:gd name="connsiteX140" fmla="*/ 2738 w 172664"/>
                <a:gd name="connsiteY140" fmla="*/ 65889 h 157519"/>
                <a:gd name="connsiteX141" fmla="*/ 1214 w 172664"/>
                <a:gd name="connsiteY141" fmla="*/ 61222 h 157519"/>
                <a:gd name="connsiteX142" fmla="*/ 1024 w 172664"/>
                <a:gd name="connsiteY142" fmla="*/ 59793 h 157519"/>
                <a:gd name="connsiteX143" fmla="*/ 548 w 172664"/>
                <a:gd name="connsiteY143" fmla="*/ 58269 h 157519"/>
                <a:gd name="connsiteX144" fmla="*/ 548 w 172664"/>
                <a:gd name="connsiteY144" fmla="*/ 57983 h 157519"/>
                <a:gd name="connsiteX145" fmla="*/ 72 w 172664"/>
                <a:gd name="connsiteY145" fmla="*/ 55221 h 157519"/>
                <a:gd name="connsiteX146" fmla="*/ 72 w 172664"/>
                <a:gd name="connsiteY146" fmla="*/ 53983 h 157519"/>
                <a:gd name="connsiteX147" fmla="*/ 357 w 172664"/>
                <a:gd name="connsiteY147" fmla="*/ 50935 h 157519"/>
                <a:gd name="connsiteX148" fmla="*/ 1596 w 172664"/>
                <a:gd name="connsiteY148" fmla="*/ 48744 h 157519"/>
                <a:gd name="connsiteX149" fmla="*/ 1024 w 172664"/>
                <a:gd name="connsiteY149" fmla="*/ 44553 h 157519"/>
                <a:gd name="connsiteX150" fmla="*/ 1119 w 172664"/>
                <a:gd name="connsiteY150" fmla="*/ 43982 h 157519"/>
                <a:gd name="connsiteX151" fmla="*/ 7977 w 172664"/>
                <a:gd name="connsiteY151" fmla="*/ 39314 h 157519"/>
                <a:gd name="connsiteX152" fmla="*/ 19788 w 172664"/>
                <a:gd name="connsiteY152" fmla="*/ 35981 h 157519"/>
                <a:gd name="connsiteX153" fmla="*/ 28837 w 172664"/>
                <a:gd name="connsiteY153" fmla="*/ 35981 h 157519"/>
                <a:gd name="connsiteX154" fmla="*/ 28932 w 172664"/>
                <a:gd name="connsiteY154" fmla="*/ 35981 h 157519"/>
                <a:gd name="connsiteX155" fmla="*/ 30075 w 172664"/>
                <a:gd name="connsiteY155" fmla="*/ 34076 h 157519"/>
                <a:gd name="connsiteX156" fmla="*/ 33028 w 172664"/>
                <a:gd name="connsiteY156" fmla="*/ 27599 h 157519"/>
                <a:gd name="connsiteX157" fmla="*/ 43982 w 172664"/>
                <a:gd name="connsiteY157" fmla="*/ 13978 h 157519"/>
                <a:gd name="connsiteX158" fmla="*/ 47506 w 172664"/>
                <a:gd name="connsiteY158" fmla="*/ 11978 h 157519"/>
                <a:gd name="connsiteX159" fmla="*/ 47506 w 172664"/>
                <a:gd name="connsiteY159" fmla="*/ 11692 h 157519"/>
                <a:gd name="connsiteX160" fmla="*/ 46172 w 172664"/>
                <a:gd name="connsiteY160" fmla="*/ 11692 h 157519"/>
                <a:gd name="connsiteX161" fmla="*/ 45982 w 172664"/>
                <a:gd name="connsiteY161" fmla="*/ 11501 h 157519"/>
                <a:gd name="connsiteX162" fmla="*/ 46363 w 172664"/>
                <a:gd name="connsiteY162" fmla="*/ 10930 h 157519"/>
                <a:gd name="connsiteX163" fmla="*/ 46363 w 172664"/>
                <a:gd name="connsiteY163" fmla="*/ 10644 h 157519"/>
                <a:gd name="connsiteX164" fmla="*/ 46268 w 172664"/>
                <a:gd name="connsiteY164" fmla="*/ 10168 h 157519"/>
                <a:gd name="connsiteX165" fmla="*/ 45982 w 172664"/>
                <a:gd name="connsiteY165" fmla="*/ 9596 h 157519"/>
                <a:gd name="connsiteX166" fmla="*/ 45410 w 172664"/>
                <a:gd name="connsiteY166" fmla="*/ 9215 h 157519"/>
                <a:gd name="connsiteX167" fmla="*/ 45410 w 172664"/>
                <a:gd name="connsiteY167" fmla="*/ 8930 h 157519"/>
                <a:gd name="connsiteX168" fmla="*/ 46554 w 172664"/>
                <a:gd name="connsiteY168" fmla="*/ 9120 h 157519"/>
                <a:gd name="connsiteX169" fmla="*/ 47030 w 172664"/>
                <a:gd name="connsiteY169" fmla="*/ 9120 h 157519"/>
                <a:gd name="connsiteX170" fmla="*/ 50268 w 172664"/>
                <a:gd name="connsiteY170" fmla="*/ 5405 h 157519"/>
                <a:gd name="connsiteX171" fmla="*/ 60174 w 172664"/>
                <a:gd name="connsiteY171" fmla="*/ 929 h 157519"/>
                <a:gd name="connsiteX172" fmla="*/ 67794 w 172664"/>
                <a:gd name="connsiteY172" fmla="*/ 548 h 157519"/>
                <a:gd name="connsiteX173" fmla="*/ 71318 w 172664"/>
                <a:gd name="connsiteY173" fmla="*/ 452 h 157519"/>
                <a:gd name="connsiteX174" fmla="*/ 77224 w 172664"/>
                <a:gd name="connsiteY174" fmla="*/ 262 h 157519"/>
                <a:gd name="connsiteX175" fmla="*/ 79510 w 172664"/>
                <a:gd name="connsiteY175" fmla="*/ 262 h 157519"/>
                <a:gd name="connsiteX176" fmla="*/ 82748 w 172664"/>
                <a:gd name="connsiteY176" fmla="*/ 71 h 157519"/>
                <a:gd name="connsiteX177" fmla="*/ 87130 w 172664"/>
                <a:gd name="connsiteY177" fmla="*/ 71 h 157519"/>
                <a:gd name="connsiteX178" fmla="*/ 91511 w 172664"/>
                <a:gd name="connsiteY178" fmla="*/ 738 h 157519"/>
                <a:gd name="connsiteX179" fmla="*/ 92369 w 172664"/>
                <a:gd name="connsiteY179" fmla="*/ 738 h 157519"/>
                <a:gd name="connsiteX180" fmla="*/ 93226 w 172664"/>
                <a:gd name="connsiteY180" fmla="*/ 1119 h 157519"/>
                <a:gd name="connsiteX181" fmla="*/ 94750 w 172664"/>
                <a:gd name="connsiteY181" fmla="*/ 3691 h 157519"/>
                <a:gd name="connsiteX182" fmla="*/ 94750 w 172664"/>
                <a:gd name="connsiteY182" fmla="*/ 3691 h 157519"/>
                <a:gd name="connsiteX183" fmla="*/ 41410 w 172664"/>
                <a:gd name="connsiteY183" fmla="*/ 86082 h 157519"/>
                <a:gd name="connsiteX184" fmla="*/ 41410 w 172664"/>
                <a:gd name="connsiteY184" fmla="*/ 86273 h 157519"/>
                <a:gd name="connsiteX185" fmla="*/ 41410 w 172664"/>
                <a:gd name="connsiteY185" fmla="*/ 86082 h 15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172664" h="157519">
                  <a:moveTo>
                    <a:pt x="94750" y="3119"/>
                  </a:moveTo>
                  <a:lnTo>
                    <a:pt x="98369" y="8072"/>
                  </a:lnTo>
                  <a:cubicBezTo>
                    <a:pt x="98369" y="8072"/>
                    <a:pt x="98465" y="8358"/>
                    <a:pt x="98369" y="8549"/>
                  </a:cubicBezTo>
                  <a:lnTo>
                    <a:pt x="97512" y="9882"/>
                  </a:lnTo>
                  <a:cubicBezTo>
                    <a:pt x="97512" y="9882"/>
                    <a:pt x="97417" y="9882"/>
                    <a:pt x="97322" y="9882"/>
                  </a:cubicBezTo>
                  <a:cubicBezTo>
                    <a:pt x="96750" y="9596"/>
                    <a:pt x="95988" y="9406"/>
                    <a:pt x="95226" y="9501"/>
                  </a:cubicBezTo>
                  <a:cubicBezTo>
                    <a:pt x="96179" y="9977"/>
                    <a:pt x="97226" y="10358"/>
                    <a:pt x="98179" y="10454"/>
                  </a:cubicBezTo>
                  <a:cubicBezTo>
                    <a:pt x="99417" y="10549"/>
                    <a:pt x="100465" y="10644"/>
                    <a:pt x="101132" y="10739"/>
                  </a:cubicBezTo>
                  <a:cubicBezTo>
                    <a:pt x="101513" y="10739"/>
                    <a:pt x="101989" y="10835"/>
                    <a:pt x="102275" y="11025"/>
                  </a:cubicBezTo>
                  <a:cubicBezTo>
                    <a:pt x="102656" y="11216"/>
                    <a:pt x="103037" y="11406"/>
                    <a:pt x="103418" y="11597"/>
                  </a:cubicBezTo>
                  <a:cubicBezTo>
                    <a:pt x="103989" y="11882"/>
                    <a:pt x="104561" y="11787"/>
                    <a:pt x="105132" y="11978"/>
                  </a:cubicBezTo>
                  <a:cubicBezTo>
                    <a:pt x="106561" y="12644"/>
                    <a:pt x="107513" y="13121"/>
                    <a:pt x="107894" y="13311"/>
                  </a:cubicBezTo>
                  <a:cubicBezTo>
                    <a:pt x="108466" y="13692"/>
                    <a:pt x="109133" y="13597"/>
                    <a:pt x="109895" y="13978"/>
                  </a:cubicBezTo>
                  <a:cubicBezTo>
                    <a:pt x="110561" y="14264"/>
                    <a:pt x="111133" y="14549"/>
                    <a:pt x="111609" y="14645"/>
                  </a:cubicBezTo>
                  <a:cubicBezTo>
                    <a:pt x="112085" y="14740"/>
                    <a:pt x="112657" y="15026"/>
                    <a:pt x="113229" y="15407"/>
                  </a:cubicBezTo>
                  <a:cubicBezTo>
                    <a:pt x="115133" y="16550"/>
                    <a:pt x="116562" y="17502"/>
                    <a:pt x="117515" y="18264"/>
                  </a:cubicBezTo>
                  <a:cubicBezTo>
                    <a:pt x="118277" y="18836"/>
                    <a:pt x="118943" y="18836"/>
                    <a:pt x="119610" y="19217"/>
                  </a:cubicBezTo>
                  <a:cubicBezTo>
                    <a:pt x="120658" y="19883"/>
                    <a:pt x="121230" y="20264"/>
                    <a:pt x="121420" y="20264"/>
                  </a:cubicBezTo>
                  <a:cubicBezTo>
                    <a:pt x="122372" y="20455"/>
                    <a:pt x="123134" y="20836"/>
                    <a:pt x="123706" y="21503"/>
                  </a:cubicBezTo>
                  <a:cubicBezTo>
                    <a:pt x="124277" y="21122"/>
                    <a:pt x="124468" y="20360"/>
                    <a:pt x="125325" y="20360"/>
                  </a:cubicBezTo>
                  <a:cubicBezTo>
                    <a:pt x="126754" y="20264"/>
                    <a:pt x="128849" y="20360"/>
                    <a:pt x="130659" y="20645"/>
                  </a:cubicBezTo>
                  <a:cubicBezTo>
                    <a:pt x="131897" y="20836"/>
                    <a:pt x="133136" y="20836"/>
                    <a:pt x="134374" y="20645"/>
                  </a:cubicBezTo>
                  <a:cubicBezTo>
                    <a:pt x="134850" y="20645"/>
                    <a:pt x="135231" y="20836"/>
                    <a:pt x="135707" y="20836"/>
                  </a:cubicBezTo>
                  <a:cubicBezTo>
                    <a:pt x="136184" y="20836"/>
                    <a:pt x="137327" y="20836"/>
                    <a:pt x="139136" y="20741"/>
                  </a:cubicBezTo>
                  <a:cubicBezTo>
                    <a:pt x="139708" y="20741"/>
                    <a:pt x="140660" y="20741"/>
                    <a:pt x="141994" y="20455"/>
                  </a:cubicBezTo>
                  <a:cubicBezTo>
                    <a:pt x="143137" y="20360"/>
                    <a:pt x="144280" y="20264"/>
                    <a:pt x="145423" y="20455"/>
                  </a:cubicBezTo>
                  <a:cubicBezTo>
                    <a:pt x="145614" y="20455"/>
                    <a:pt x="146090" y="20455"/>
                    <a:pt x="146756" y="20169"/>
                  </a:cubicBezTo>
                  <a:cubicBezTo>
                    <a:pt x="146852" y="20169"/>
                    <a:pt x="146947" y="20169"/>
                    <a:pt x="147042" y="20169"/>
                  </a:cubicBezTo>
                  <a:cubicBezTo>
                    <a:pt x="147899" y="20550"/>
                    <a:pt x="148852" y="20836"/>
                    <a:pt x="149995" y="21122"/>
                  </a:cubicBezTo>
                  <a:cubicBezTo>
                    <a:pt x="150566" y="21312"/>
                    <a:pt x="151995" y="21979"/>
                    <a:pt x="151329" y="22741"/>
                  </a:cubicBezTo>
                  <a:lnTo>
                    <a:pt x="151519" y="23027"/>
                  </a:lnTo>
                  <a:lnTo>
                    <a:pt x="153614" y="24455"/>
                  </a:lnTo>
                  <a:lnTo>
                    <a:pt x="154281" y="24836"/>
                  </a:lnTo>
                  <a:cubicBezTo>
                    <a:pt x="154281" y="24836"/>
                    <a:pt x="154662" y="24836"/>
                    <a:pt x="154662" y="24836"/>
                  </a:cubicBezTo>
                  <a:cubicBezTo>
                    <a:pt x="154853" y="24932"/>
                    <a:pt x="154853" y="25217"/>
                    <a:pt x="154662" y="25408"/>
                  </a:cubicBezTo>
                  <a:lnTo>
                    <a:pt x="154853" y="25598"/>
                  </a:lnTo>
                  <a:cubicBezTo>
                    <a:pt x="154853" y="25598"/>
                    <a:pt x="155139" y="25598"/>
                    <a:pt x="155329" y="25598"/>
                  </a:cubicBezTo>
                  <a:cubicBezTo>
                    <a:pt x="155710" y="25884"/>
                    <a:pt x="155996" y="26170"/>
                    <a:pt x="156281" y="26551"/>
                  </a:cubicBezTo>
                  <a:cubicBezTo>
                    <a:pt x="156281" y="26551"/>
                    <a:pt x="156377" y="26741"/>
                    <a:pt x="156377" y="26837"/>
                  </a:cubicBezTo>
                  <a:cubicBezTo>
                    <a:pt x="156377" y="27027"/>
                    <a:pt x="156567" y="27218"/>
                    <a:pt x="156758" y="27408"/>
                  </a:cubicBezTo>
                  <a:lnTo>
                    <a:pt x="157043" y="27789"/>
                  </a:lnTo>
                  <a:cubicBezTo>
                    <a:pt x="157043" y="27789"/>
                    <a:pt x="157139" y="27789"/>
                    <a:pt x="157234" y="27884"/>
                  </a:cubicBezTo>
                  <a:cubicBezTo>
                    <a:pt x="157234" y="27884"/>
                    <a:pt x="157234" y="27884"/>
                    <a:pt x="157329" y="28075"/>
                  </a:cubicBezTo>
                  <a:cubicBezTo>
                    <a:pt x="157329" y="28361"/>
                    <a:pt x="157615" y="28646"/>
                    <a:pt x="157901" y="28742"/>
                  </a:cubicBezTo>
                  <a:cubicBezTo>
                    <a:pt x="157901" y="28742"/>
                    <a:pt x="157901" y="28742"/>
                    <a:pt x="157996" y="28837"/>
                  </a:cubicBezTo>
                  <a:cubicBezTo>
                    <a:pt x="157996" y="28837"/>
                    <a:pt x="157996" y="28932"/>
                    <a:pt x="157996" y="29027"/>
                  </a:cubicBezTo>
                  <a:lnTo>
                    <a:pt x="157996" y="29218"/>
                  </a:lnTo>
                  <a:cubicBezTo>
                    <a:pt x="157996" y="29218"/>
                    <a:pt x="158567" y="29504"/>
                    <a:pt x="158663" y="29694"/>
                  </a:cubicBezTo>
                  <a:cubicBezTo>
                    <a:pt x="158663" y="29789"/>
                    <a:pt x="158663" y="29885"/>
                    <a:pt x="158472" y="29885"/>
                  </a:cubicBezTo>
                  <a:cubicBezTo>
                    <a:pt x="158282" y="29885"/>
                    <a:pt x="158091" y="29885"/>
                    <a:pt x="157901" y="30075"/>
                  </a:cubicBezTo>
                  <a:cubicBezTo>
                    <a:pt x="157805" y="30075"/>
                    <a:pt x="157805" y="30266"/>
                    <a:pt x="157901" y="30361"/>
                  </a:cubicBezTo>
                  <a:cubicBezTo>
                    <a:pt x="157901" y="30456"/>
                    <a:pt x="157996" y="30551"/>
                    <a:pt x="158091" y="30551"/>
                  </a:cubicBezTo>
                  <a:cubicBezTo>
                    <a:pt x="158091" y="30551"/>
                    <a:pt x="158186" y="30551"/>
                    <a:pt x="158186" y="30551"/>
                  </a:cubicBezTo>
                  <a:cubicBezTo>
                    <a:pt x="158186" y="30551"/>
                    <a:pt x="158186" y="30551"/>
                    <a:pt x="158186" y="30456"/>
                  </a:cubicBezTo>
                  <a:cubicBezTo>
                    <a:pt x="158186" y="30456"/>
                    <a:pt x="158186" y="30456"/>
                    <a:pt x="158186" y="30456"/>
                  </a:cubicBezTo>
                  <a:cubicBezTo>
                    <a:pt x="158758" y="30456"/>
                    <a:pt x="159234" y="30742"/>
                    <a:pt x="159425" y="31313"/>
                  </a:cubicBezTo>
                  <a:cubicBezTo>
                    <a:pt x="159710" y="31885"/>
                    <a:pt x="160091" y="32552"/>
                    <a:pt x="160568" y="33123"/>
                  </a:cubicBezTo>
                  <a:cubicBezTo>
                    <a:pt x="161234" y="33980"/>
                    <a:pt x="162473" y="35981"/>
                    <a:pt x="164282" y="38933"/>
                  </a:cubicBezTo>
                  <a:cubicBezTo>
                    <a:pt x="164473" y="39314"/>
                    <a:pt x="164759" y="39791"/>
                    <a:pt x="164949" y="40267"/>
                  </a:cubicBezTo>
                  <a:cubicBezTo>
                    <a:pt x="165044" y="40553"/>
                    <a:pt x="165235" y="40838"/>
                    <a:pt x="165425" y="41124"/>
                  </a:cubicBezTo>
                  <a:cubicBezTo>
                    <a:pt x="165616" y="41410"/>
                    <a:pt x="165806" y="41696"/>
                    <a:pt x="165997" y="41981"/>
                  </a:cubicBezTo>
                  <a:cubicBezTo>
                    <a:pt x="167997" y="45982"/>
                    <a:pt x="169426" y="49506"/>
                    <a:pt x="170283" y="52554"/>
                  </a:cubicBezTo>
                  <a:cubicBezTo>
                    <a:pt x="170855" y="54554"/>
                    <a:pt x="171522" y="57793"/>
                    <a:pt x="172379" y="62174"/>
                  </a:cubicBezTo>
                  <a:cubicBezTo>
                    <a:pt x="172379" y="62651"/>
                    <a:pt x="172569" y="63889"/>
                    <a:pt x="172664" y="65984"/>
                  </a:cubicBezTo>
                  <a:cubicBezTo>
                    <a:pt x="172664" y="66746"/>
                    <a:pt x="172664" y="67318"/>
                    <a:pt x="172474" y="67794"/>
                  </a:cubicBezTo>
                  <a:cubicBezTo>
                    <a:pt x="172283" y="68270"/>
                    <a:pt x="172188" y="68651"/>
                    <a:pt x="172188" y="69032"/>
                  </a:cubicBezTo>
                  <a:cubicBezTo>
                    <a:pt x="172188" y="69318"/>
                    <a:pt x="172093" y="69699"/>
                    <a:pt x="171902" y="70175"/>
                  </a:cubicBezTo>
                  <a:cubicBezTo>
                    <a:pt x="171617" y="71033"/>
                    <a:pt x="171140" y="72271"/>
                    <a:pt x="170664" y="73985"/>
                  </a:cubicBezTo>
                  <a:cubicBezTo>
                    <a:pt x="170379" y="74843"/>
                    <a:pt x="169807" y="75319"/>
                    <a:pt x="168759" y="75414"/>
                  </a:cubicBezTo>
                  <a:cubicBezTo>
                    <a:pt x="168759" y="75414"/>
                    <a:pt x="168569" y="75414"/>
                    <a:pt x="168569" y="75414"/>
                  </a:cubicBezTo>
                  <a:lnTo>
                    <a:pt x="167997" y="75033"/>
                  </a:lnTo>
                  <a:cubicBezTo>
                    <a:pt x="167997" y="75033"/>
                    <a:pt x="167807" y="75033"/>
                    <a:pt x="167711" y="75033"/>
                  </a:cubicBezTo>
                  <a:cubicBezTo>
                    <a:pt x="166949" y="75509"/>
                    <a:pt x="165997" y="75700"/>
                    <a:pt x="164949" y="75414"/>
                  </a:cubicBezTo>
                  <a:cubicBezTo>
                    <a:pt x="164568" y="75414"/>
                    <a:pt x="164378" y="75128"/>
                    <a:pt x="164378" y="74938"/>
                  </a:cubicBezTo>
                  <a:cubicBezTo>
                    <a:pt x="164187" y="74652"/>
                    <a:pt x="163806" y="74366"/>
                    <a:pt x="163425" y="74271"/>
                  </a:cubicBezTo>
                  <a:cubicBezTo>
                    <a:pt x="163330" y="74271"/>
                    <a:pt x="163235" y="74271"/>
                    <a:pt x="163139" y="74271"/>
                  </a:cubicBezTo>
                  <a:cubicBezTo>
                    <a:pt x="162854" y="74271"/>
                    <a:pt x="162568" y="74271"/>
                    <a:pt x="162282" y="73985"/>
                  </a:cubicBezTo>
                  <a:cubicBezTo>
                    <a:pt x="160949" y="72842"/>
                    <a:pt x="159710" y="71509"/>
                    <a:pt x="158758" y="70080"/>
                  </a:cubicBezTo>
                  <a:cubicBezTo>
                    <a:pt x="158567" y="69890"/>
                    <a:pt x="158282" y="69604"/>
                    <a:pt x="157901" y="69223"/>
                  </a:cubicBezTo>
                  <a:cubicBezTo>
                    <a:pt x="157424" y="68842"/>
                    <a:pt x="157234" y="68366"/>
                    <a:pt x="157139" y="67794"/>
                  </a:cubicBezTo>
                  <a:cubicBezTo>
                    <a:pt x="157139" y="67604"/>
                    <a:pt x="157139" y="67508"/>
                    <a:pt x="157043" y="67413"/>
                  </a:cubicBezTo>
                  <a:cubicBezTo>
                    <a:pt x="156663" y="67413"/>
                    <a:pt x="156377" y="67318"/>
                    <a:pt x="156186" y="66937"/>
                  </a:cubicBezTo>
                  <a:cubicBezTo>
                    <a:pt x="156091" y="66651"/>
                    <a:pt x="155900" y="66461"/>
                    <a:pt x="155710" y="66175"/>
                  </a:cubicBezTo>
                  <a:cubicBezTo>
                    <a:pt x="150757" y="59793"/>
                    <a:pt x="146090" y="53221"/>
                    <a:pt x="141613" y="46458"/>
                  </a:cubicBezTo>
                  <a:cubicBezTo>
                    <a:pt x="140470" y="47411"/>
                    <a:pt x="139136" y="47696"/>
                    <a:pt x="137803" y="47125"/>
                  </a:cubicBezTo>
                  <a:cubicBezTo>
                    <a:pt x="137803" y="47220"/>
                    <a:pt x="137803" y="47315"/>
                    <a:pt x="137803" y="47411"/>
                  </a:cubicBezTo>
                  <a:cubicBezTo>
                    <a:pt x="138089" y="47982"/>
                    <a:pt x="138279" y="48554"/>
                    <a:pt x="138374" y="48935"/>
                  </a:cubicBezTo>
                  <a:cubicBezTo>
                    <a:pt x="138470" y="49601"/>
                    <a:pt x="138660" y="50554"/>
                    <a:pt x="138755" y="51887"/>
                  </a:cubicBezTo>
                  <a:lnTo>
                    <a:pt x="138755" y="52745"/>
                  </a:lnTo>
                  <a:cubicBezTo>
                    <a:pt x="138755" y="52745"/>
                    <a:pt x="138755" y="52745"/>
                    <a:pt x="138755" y="52745"/>
                  </a:cubicBezTo>
                  <a:cubicBezTo>
                    <a:pt x="138755" y="52745"/>
                    <a:pt x="138755" y="52745"/>
                    <a:pt x="138755" y="53030"/>
                  </a:cubicBezTo>
                  <a:cubicBezTo>
                    <a:pt x="138946" y="53697"/>
                    <a:pt x="138946" y="54269"/>
                    <a:pt x="138755" y="54935"/>
                  </a:cubicBezTo>
                  <a:cubicBezTo>
                    <a:pt x="138755" y="55316"/>
                    <a:pt x="138660" y="55697"/>
                    <a:pt x="138755" y="55983"/>
                  </a:cubicBezTo>
                  <a:cubicBezTo>
                    <a:pt x="138755" y="56650"/>
                    <a:pt x="138851" y="56936"/>
                    <a:pt x="138755" y="57412"/>
                  </a:cubicBezTo>
                  <a:cubicBezTo>
                    <a:pt x="138470" y="59222"/>
                    <a:pt x="138374" y="60460"/>
                    <a:pt x="138374" y="61031"/>
                  </a:cubicBezTo>
                  <a:cubicBezTo>
                    <a:pt x="138374" y="61603"/>
                    <a:pt x="138279" y="62174"/>
                    <a:pt x="137993" y="62841"/>
                  </a:cubicBezTo>
                  <a:cubicBezTo>
                    <a:pt x="137993" y="63032"/>
                    <a:pt x="137803" y="63603"/>
                    <a:pt x="137708" y="64651"/>
                  </a:cubicBezTo>
                  <a:cubicBezTo>
                    <a:pt x="137517" y="66080"/>
                    <a:pt x="137327" y="67413"/>
                    <a:pt x="136946" y="68651"/>
                  </a:cubicBezTo>
                  <a:cubicBezTo>
                    <a:pt x="136660" y="69604"/>
                    <a:pt x="136469" y="70366"/>
                    <a:pt x="136374" y="71033"/>
                  </a:cubicBezTo>
                  <a:cubicBezTo>
                    <a:pt x="135898" y="73319"/>
                    <a:pt x="135422" y="74938"/>
                    <a:pt x="134374" y="77033"/>
                  </a:cubicBezTo>
                  <a:cubicBezTo>
                    <a:pt x="134374" y="77033"/>
                    <a:pt x="134374" y="77224"/>
                    <a:pt x="134374" y="77414"/>
                  </a:cubicBezTo>
                  <a:cubicBezTo>
                    <a:pt x="134374" y="77414"/>
                    <a:pt x="134374" y="77605"/>
                    <a:pt x="134374" y="77795"/>
                  </a:cubicBezTo>
                  <a:cubicBezTo>
                    <a:pt x="133612" y="79986"/>
                    <a:pt x="132564" y="82463"/>
                    <a:pt x="131135" y="85034"/>
                  </a:cubicBezTo>
                  <a:cubicBezTo>
                    <a:pt x="131040" y="85225"/>
                    <a:pt x="145614" y="91988"/>
                    <a:pt x="145042" y="92845"/>
                  </a:cubicBezTo>
                  <a:cubicBezTo>
                    <a:pt x="144661" y="93416"/>
                    <a:pt x="144280" y="94083"/>
                    <a:pt x="144089" y="94750"/>
                  </a:cubicBezTo>
                  <a:lnTo>
                    <a:pt x="144280" y="95988"/>
                  </a:lnTo>
                  <a:cubicBezTo>
                    <a:pt x="145042" y="97512"/>
                    <a:pt x="145994" y="99036"/>
                    <a:pt x="147042" y="100465"/>
                  </a:cubicBezTo>
                  <a:lnTo>
                    <a:pt x="148090" y="101894"/>
                  </a:lnTo>
                  <a:cubicBezTo>
                    <a:pt x="148090" y="101894"/>
                    <a:pt x="148090" y="102084"/>
                    <a:pt x="148185" y="102084"/>
                  </a:cubicBezTo>
                  <a:lnTo>
                    <a:pt x="149042" y="102941"/>
                  </a:lnTo>
                  <a:cubicBezTo>
                    <a:pt x="141518" y="106847"/>
                    <a:pt x="149995" y="137803"/>
                    <a:pt x="142565" y="145518"/>
                  </a:cubicBezTo>
                  <a:cubicBezTo>
                    <a:pt x="131326" y="157043"/>
                    <a:pt x="100179" y="153329"/>
                    <a:pt x="86177" y="157520"/>
                  </a:cubicBezTo>
                  <a:cubicBezTo>
                    <a:pt x="84844" y="151805"/>
                    <a:pt x="70747" y="125516"/>
                    <a:pt x="69985" y="119896"/>
                  </a:cubicBezTo>
                  <a:cubicBezTo>
                    <a:pt x="69985" y="119515"/>
                    <a:pt x="69794" y="119134"/>
                    <a:pt x="69699" y="118753"/>
                  </a:cubicBezTo>
                  <a:cubicBezTo>
                    <a:pt x="69509" y="118181"/>
                    <a:pt x="69413" y="117800"/>
                    <a:pt x="69509" y="117610"/>
                  </a:cubicBezTo>
                  <a:cubicBezTo>
                    <a:pt x="69794" y="116372"/>
                    <a:pt x="69604" y="115610"/>
                    <a:pt x="69128" y="115229"/>
                  </a:cubicBezTo>
                  <a:lnTo>
                    <a:pt x="64651" y="114752"/>
                  </a:lnTo>
                  <a:cubicBezTo>
                    <a:pt x="60269" y="114562"/>
                    <a:pt x="55888" y="114086"/>
                    <a:pt x="51602" y="113133"/>
                  </a:cubicBezTo>
                  <a:cubicBezTo>
                    <a:pt x="50554" y="112943"/>
                    <a:pt x="49601" y="112657"/>
                    <a:pt x="48744" y="112466"/>
                  </a:cubicBezTo>
                  <a:cubicBezTo>
                    <a:pt x="47411" y="112085"/>
                    <a:pt x="46363" y="111895"/>
                    <a:pt x="44934" y="111323"/>
                  </a:cubicBezTo>
                  <a:cubicBezTo>
                    <a:pt x="41791" y="109895"/>
                    <a:pt x="39124" y="108180"/>
                    <a:pt x="37029" y="106085"/>
                  </a:cubicBezTo>
                  <a:cubicBezTo>
                    <a:pt x="36457" y="105513"/>
                    <a:pt x="35885" y="104656"/>
                    <a:pt x="35505" y="103513"/>
                  </a:cubicBezTo>
                  <a:cubicBezTo>
                    <a:pt x="35505" y="103513"/>
                    <a:pt x="35314" y="103513"/>
                    <a:pt x="35219" y="103513"/>
                  </a:cubicBezTo>
                  <a:cubicBezTo>
                    <a:pt x="30932" y="103608"/>
                    <a:pt x="27122" y="102560"/>
                    <a:pt x="23693" y="100084"/>
                  </a:cubicBezTo>
                  <a:cubicBezTo>
                    <a:pt x="23122" y="99703"/>
                    <a:pt x="23027" y="99036"/>
                    <a:pt x="22931" y="98465"/>
                  </a:cubicBezTo>
                  <a:cubicBezTo>
                    <a:pt x="22836" y="97988"/>
                    <a:pt x="22741" y="97607"/>
                    <a:pt x="22741" y="97131"/>
                  </a:cubicBezTo>
                  <a:cubicBezTo>
                    <a:pt x="22741" y="97036"/>
                    <a:pt x="22741" y="96941"/>
                    <a:pt x="22741" y="96845"/>
                  </a:cubicBezTo>
                  <a:lnTo>
                    <a:pt x="22455" y="96369"/>
                  </a:lnTo>
                  <a:cubicBezTo>
                    <a:pt x="22455" y="96369"/>
                    <a:pt x="22455" y="96179"/>
                    <a:pt x="22455" y="96083"/>
                  </a:cubicBezTo>
                  <a:cubicBezTo>
                    <a:pt x="22646" y="94750"/>
                    <a:pt x="22646" y="93797"/>
                    <a:pt x="23789" y="93035"/>
                  </a:cubicBezTo>
                  <a:cubicBezTo>
                    <a:pt x="26265" y="91321"/>
                    <a:pt x="36552" y="89797"/>
                    <a:pt x="39505" y="89321"/>
                  </a:cubicBezTo>
                  <a:cubicBezTo>
                    <a:pt x="42839" y="88844"/>
                    <a:pt x="46172" y="88178"/>
                    <a:pt x="49506" y="87320"/>
                  </a:cubicBezTo>
                  <a:cubicBezTo>
                    <a:pt x="51125" y="85701"/>
                    <a:pt x="52173" y="83701"/>
                    <a:pt x="52745" y="81224"/>
                  </a:cubicBezTo>
                  <a:cubicBezTo>
                    <a:pt x="52268" y="81510"/>
                    <a:pt x="51792" y="81796"/>
                    <a:pt x="51316" y="81891"/>
                  </a:cubicBezTo>
                  <a:cubicBezTo>
                    <a:pt x="48649" y="82558"/>
                    <a:pt x="45887" y="82939"/>
                    <a:pt x="43220" y="83034"/>
                  </a:cubicBezTo>
                  <a:lnTo>
                    <a:pt x="38552" y="83034"/>
                  </a:lnTo>
                  <a:cubicBezTo>
                    <a:pt x="32647" y="83415"/>
                    <a:pt x="28456" y="84368"/>
                    <a:pt x="22741" y="81891"/>
                  </a:cubicBezTo>
                  <a:cubicBezTo>
                    <a:pt x="21122" y="81605"/>
                    <a:pt x="19598" y="81034"/>
                    <a:pt x="18264" y="80081"/>
                  </a:cubicBezTo>
                  <a:cubicBezTo>
                    <a:pt x="14454" y="78367"/>
                    <a:pt x="11025" y="75986"/>
                    <a:pt x="7977" y="73033"/>
                  </a:cubicBezTo>
                  <a:cubicBezTo>
                    <a:pt x="6930" y="71985"/>
                    <a:pt x="5977" y="70937"/>
                    <a:pt x="5310" y="69890"/>
                  </a:cubicBezTo>
                  <a:cubicBezTo>
                    <a:pt x="4167" y="68270"/>
                    <a:pt x="3310" y="67223"/>
                    <a:pt x="2738" y="65889"/>
                  </a:cubicBezTo>
                  <a:cubicBezTo>
                    <a:pt x="2167" y="64556"/>
                    <a:pt x="1596" y="63032"/>
                    <a:pt x="1214" y="61222"/>
                  </a:cubicBezTo>
                  <a:cubicBezTo>
                    <a:pt x="1214" y="61222"/>
                    <a:pt x="1214" y="60746"/>
                    <a:pt x="1024" y="59793"/>
                  </a:cubicBezTo>
                  <a:cubicBezTo>
                    <a:pt x="1024" y="59222"/>
                    <a:pt x="833" y="58745"/>
                    <a:pt x="548" y="58269"/>
                  </a:cubicBezTo>
                  <a:cubicBezTo>
                    <a:pt x="548" y="58174"/>
                    <a:pt x="548" y="58079"/>
                    <a:pt x="548" y="57983"/>
                  </a:cubicBezTo>
                  <a:cubicBezTo>
                    <a:pt x="548" y="56745"/>
                    <a:pt x="357" y="56269"/>
                    <a:pt x="72" y="55221"/>
                  </a:cubicBezTo>
                  <a:cubicBezTo>
                    <a:pt x="-24" y="54840"/>
                    <a:pt x="-24" y="54459"/>
                    <a:pt x="72" y="53983"/>
                  </a:cubicBezTo>
                  <a:cubicBezTo>
                    <a:pt x="262" y="53030"/>
                    <a:pt x="72" y="51887"/>
                    <a:pt x="357" y="50935"/>
                  </a:cubicBezTo>
                  <a:cubicBezTo>
                    <a:pt x="643" y="50173"/>
                    <a:pt x="1024" y="49411"/>
                    <a:pt x="1596" y="48744"/>
                  </a:cubicBezTo>
                  <a:cubicBezTo>
                    <a:pt x="1596" y="47315"/>
                    <a:pt x="1500" y="45887"/>
                    <a:pt x="1024" y="44553"/>
                  </a:cubicBezTo>
                  <a:cubicBezTo>
                    <a:pt x="1024" y="44363"/>
                    <a:pt x="1024" y="44077"/>
                    <a:pt x="1119" y="43982"/>
                  </a:cubicBezTo>
                  <a:cubicBezTo>
                    <a:pt x="3024" y="41886"/>
                    <a:pt x="5310" y="40267"/>
                    <a:pt x="7977" y="39314"/>
                  </a:cubicBezTo>
                  <a:cubicBezTo>
                    <a:pt x="11692" y="37886"/>
                    <a:pt x="15597" y="36838"/>
                    <a:pt x="19788" y="35981"/>
                  </a:cubicBezTo>
                  <a:cubicBezTo>
                    <a:pt x="22836" y="35409"/>
                    <a:pt x="25789" y="35409"/>
                    <a:pt x="28837" y="35981"/>
                  </a:cubicBezTo>
                  <a:cubicBezTo>
                    <a:pt x="28837" y="35981"/>
                    <a:pt x="28837" y="35981"/>
                    <a:pt x="28932" y="35981"/>
                  </a:cubicBezTo>
                  <a:cubicBezTo>
                    <a:pt x="29504" y="35123"/>
                    <a:pt x="29885" y="34552"/>
                    <a:pt x="30075" y="34076"/>
                  </a:cubicBezTo>
                  <a:cubicBezTo>
                    <a:pt x="30932" y="32456"/>
                    <a:pt x="31885" y="30266"/>
                    <a:pt x="33028" y="27599"/>
                  </a:cubicBezTo>
                  <a:cubicBezTo>
                    <a:pt x="35314" y="22074"/>
                    <a:pt x="39029" y="17502"/>
                    <a:pt x="43982" y="13978"/>
                  </a:cubicBezTo>
                  <a:cubicBezTo>
                    <a:pt x="45030" y="13121"/>
                    <a:pt x="46172" y="12549"/>
                    <a:pt x="47506" y="11978"/>
                  </a:cubicBezTo>
                  <a:cubicBezTo>
                    <a:pt x="47601" y="11978"/>
                    <a:pt x="47697" y="11787"/>
                    <a:pt x="47506" y="11692"/>
                  </a:cubicBezTo>
                  <a:cubicBezTo>
                    <a:pt x="47125" y="11501"/>
                    <a:pt x="46649" y="11501"/>
                    <a:pt x="46172" y="11692"/>
                  </a:cubicBezTo>
                  <a:cubicBezTo>
                    <a:pt x="46077" y="11692"/>
                    <a:pt x="45982" y="11692"/>
                    <a:pt x="45982" y="11501"/>
                  </a:cubicBezTo>
                  <a:cubicBezTo>
                    <a:pt x="45982" y="11311"/>
                    <a:pt x="46172" y="11120"/>
                    <a:pt x="46363" y="10930"/>
                  </a:cubicBezTo>
                  <a:cubicBezTo>
                    <a:pt x="46458" y="10930"/>
                    <a:pt x="46458" y="10739"/>
                    <a:pt x="46363" y="10644"/>
                  </a:cubicBezTo>
                  <a:cubicBezTo>
                    <a:pt x="46268" y="10454"/>
                    <a:pt x="46268" y="10358"/>
                    <a:pt x="46268" y="10168"/>
                  </a:cubicBezTo>
                  <a:cubicBezTo>
                    <a:pt x="46268" y="9977"/>
                    <a:pt x="46172" y="9692"/>
                    <a:pt x="45982" y="9596"/>
                  </a:cubicBezTo>
                  <a:cubicBezTo>
                    <a:pt x="45696" y="9501"/>
                    <a:pt x="45410" y="9311"/>
                    <a:pt x="45410" y="9215"/>
                  </a:cubicBezTo>
                  <a:cubicBezTo>
                    <a:pt x="45410" y="9120"/>
                    <a:pt x="45410" y="9025"/>
                    <a:pt x="45410" y="8930"/>
                  </a:cubicBezTo>
                  <a:cubicBezTo>
                    <a:pt x="45791" y="8834"/>
                    <a:pt x="46172" y="8930"/>
                    <a:pt x="46554" y="9120"/>
                  </a:cubicBezTo>
                  <a:cubicBezTo>
                    <a:pt x="46744" y="9120"/>
                    <a:pt x="46839" y="9120"/>
                    <a:pt x="47030" y="9120"/>
                  </a:cubicBezTo>
                  <a:cubicBezTo>
                    <a:pt x="47982" y="7787"/>
                    <a:pt x="49125" y="6548"/>
                    <a:pt x="50268" y="5405"/>
                  </a:cubicBezTo>
                  <a:cubicBezTo>
                    <a:pt x="52935" y="2738"/>
                    <a:pt x="56174" y="1214"/>
                    <a:pt x="60174" y="929"/>
                  </a:cubicBezTo>
                  <a:cubicBezTo>
                    <a:pt x="63317" y="738"/>
                    <a:pt x="65889" y="548"/>
                    <a:pt x="67794" y="548"/>
                  </a:cubicBezTo>
                  <a:cubicBezTo>
                    <a:pt x="69413" y="548"/>
                    <a:pt x="70652" y="548"/>
                    <a:pt x="71318" y="452"/>
                  </a:cubicBezTo>
                  <a:cubicBezTo>
                    <a:pt x="73509" y="262"/>
                    <a:pt x="75224" y="71"/>
                    <a:pt x="77224" y="262"/>
                  </a:cubicBezTo>
                  <a:cubicBezTo>
                    <a:pt x="77986" y="262"/>
                    <a:pt x="78748" y="262"/>
                    <a:pt x="79510" y="262"/>
                  </a:cubicBezTo>
                  <a:cubicBezTo>
                    <a:pt x="81034" y="262"/>
                    <a:pt x="82177" y="167"/>
                    <a:pt x="82748" y="71"/>
                  </a:cubicBezTo>
                  <a:cubicBezTo>
                    <a:pt x="84844" y="-24"/>
                    <a:pt x="86273" y="-24"/>
                    <a:pt x="87130" y="71"/>
                  </a:cubicBezTo>
                  <a:cubicBezTo>
                    <a:pt x="88654" y="167"/>
                    <a:pt x="90083" y="452"/>
                    <a:pt x="91511" y="738"/>
                  </a:cubicBezTo>
                  <a:cubicBezTo>
                    <a:pt x="91797" y="738"/>
                    <a:pt x="92083" y="738"/>
                    <a:pt x="92369" y="738"/>
                  </a:cubicBezTo>
                  <a:cubicBezTo>
                    <a:pt x="92750" y="738"/>
                    <a:pt x="93035" y="738"/>
                    <a:pt x="93226" y="1119"/>
                  </a:cubicBezTo>
                  <a:cubicBezTo>
                    <a:pt x="93893" y="2262"/>
                    <a:pt x="94369" y="3119"/>
                    <a:pt x="94750" y="3691"/>
                  </a:cubicBezTo>
                  <a:lnTo>
                    <a:pt x="94750" y="3691"/>
                  </a:lnTo>
                  <a:close/>
                  <a:moveTo>
                    <a:pt x="41410" y="86082"/>
                  </a:moveTo>
                  <a:cubicBezTo>
                    <a:pt x="41410" y="86082"/>
                    <a:pt x="39791" y="85892"/>
                    <a:pt x="41410" y="86273"/>
                  </a:cubicBezTo>
                  <a:cubicBezTo>
                    <a:pt x="41505" y="86273"/>
                    <a:pt x="41600" y="86177"/>
                    <a:pt x="41410" y="86082"/>
                  </a:cubicBezTo>
                  <a:close/>
                </a:path>
              </a:pathLst>
            </a:custGeom>
            <a:solidFill>
              <a:srgbClr val="6734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 dirty="0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02F0A8BD-8C11-A75F-1B45-B6ACE392A4FC}"/>
              </a:ext>
            </a:extLst>
          </p:cNvPr>
          <p:cNvSpPr txBox="1"/>
          <p:nvPr/>
        </p:nvSpPr>
        <p:spPr>
          <a:xfrm>
            <a:off x="2300503" y="2207063"/>
            <a:ext cx="759099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800" dirty="0">
                <a:solidFill>
                  <a:schemeClr val="bg1"/>
                </a:solidFill>
                <a:latin typeface="Brush Script MT" panose="03060802040406070304" pitchFamily="66" charset="0"/>
              </a:rPr>
              <a:t>Merry Christmas</a:t>
            </a:r>
            <a:endParaRPr lang="en-GB" sz="8800" dirty="0">
              <a:solidFill>
                <a:schemeClr val="bg1"/>
              </a:solidFill>
              <a:latin typeface="Brush Script MT" panose="03060802040406070304" pitchFamily="66" charset="0"/>
            </a:endParaRPr>
          </a:p>
        </p:txBody>
      </p:sp>
      <p:grpSp>
        <p:nvGrpSpPr>
          <p:cNvPr id="44" name="Graphic 122">
            <a:extLst>
              <a:ext uri="{FF2B5EF4-FFF2-40B4-BE49-F238E27FC236}">
                <a16:creationId xmlns:a16="http://schemas.microsoft.com/office/drawing/2014/main" id="{EF644798-86C3-BC12-6A96-404C8C2D6086}"/>
              </a:ext>
            </a:extLst>
          </p:cNvPr>
          <p:cNvGrpSpPr/>
          <p:nvPr/>
        </p:nvGrpSpPr>
        <p:grpSpPr>
          <a:xfrm>
            <a:off x="4577103" y="3981094"/>
            <a:ext cx="737450" cy="669844"/>
            <a:chOff x="4676775" y="3114675"/>
            <a:chExt cx="688847" cy="625697"/>
          </a:xfrm>
        </p:grpSpPr>
        <p:grpSp>
          <p:nvGrpSpPr>
            <p:cNvPr id="45" name="Graphic 122">
              <a:extLst>
                <a:ext uri="{FF2B5EF4-FFF2-40B4-BE49-F238E27FC236}">
                  <a16:creationId xmlns:a16="http://schemas.microsoft.com/office/drawing/2014/main" id="{527B2EA1-FD53-DC4A-4C70-D9518452D1B7}"/>
                </a:ext>
              </a:extLst>
            </p:cNvPr>
            <p:cNvGrpSpPr/>
            <p:nvPr/>
          </p:nvGrpSpPr>
          <p:grpSpPr>
            <a:xfrm>
              <a:off x="4676775" y="3114675"/>
              <a:ext cx="688847" cy="625697"/>
              <a:chOff x="4676775" y="3114675"/>
              <a:chExt cx="688847" cy="625697"/>
            </a:xfrm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4BBB029B-F906-3C2B-AC52-A3CBBFFEAB5F}"/>
                  </a:ext>
                </a:extLst>
              </p:cNvPr>
              <p:cNvSpPr/>
              <p:nvPr/>
            </p:nvSpPr>
            <p:spPr>
              <a:xfrm>
                <a:off x="4676775" y="3114675"/>
                <a:ext cx="688847" cy="625697"/>
              </a:xfrm>
              <a:custGeom>
                <a:avLst/>
                <a:gdLst>
                  <a:gd name="connsiteX0" fmla="*/ 344424 w 688847"/>
                  <a:gd name="connsiteY0" fmla="*/ 0 h 625697"/>
                  <a:gd name="connsiteX1" fmla="*/ 0 w 688847"/>
                  <a:gd name="connsiteY1" fmla="*/ 227076 h 625697"/>
                  <a:gd name="connsiteX2" fmla="*/ 344424 w 688847"/>
                  <a:gd name="connsiteY2" fmla="*/ 625697 h 625697"/>
                  <a:gd name="connsiteX3" fmla="*/ 688848 w 688847"/>
                  <a:gd name="connsiteY3" fmla="*/ 227076 h 625697"/>
                  <a:gd name="connsiteX4" fmla="*/ 344424 w 688847"/>
                  <a:gd name="connsiteY4" fmla="*/ 0 h 62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8847" h="625697">
                    <a:moveTo>
                      <a:pt x="344424" y="0"/>
                    </a:moveTo>
                    <a:cubicBezTo>
                      <a:pt x="252794" y="92393"/>
                      <a:pt x="131255" y="172974"/>
                      <a:pt x="0" y="227076"/>
                    </a:cubicBezTo>
                    <a:cubicBezTo>
                      <a:pt x="66580" y="306705"/>
                      <a:pt x="344424" y="625697"/>
                      <a:pt x="344424" y="625697"/>
                    </a:cubicBezTo>
                    <a:cubicBezTo>
                      <a:pt x="344424" y="625697"/>
                      <a:pt x="622363" y="306705"/>
                      <a:pt x="688848" y="227076"/>
                    </a:cubicBezTo>
                    <a:cubicBezTo>
                      <a:pt x="557594" y="172974"/>
                      <a:pt x="436055" y="92393"/>
                      <a:pt x="344424" y="0"/>
                    </a:cubicBezTo>
                    <a:close/>
                  </a:path>
                </a:pathLst>
              </a:custGeom>
              <a:solidFill>
                <a:srgbClr val="BD1A8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05907D36-6041-EAF0-159E-9DF0924C7DAD}"/>
                  </a:ext>
                </a:extLst>
              </p:cNvPr>
              <p:cNvSpPr/>
              <p:nvPr/>
            </p:nvSpPr>
            <p:spPr>
              <a:xfrm>
                <a:off x="4676775" y="3114675"/>
                <a:ext cx="688847" cy="625697"/>
              </a:xfrm>
              <a:custGeom>
                <a:avLst/>
                <a:gdLst>
                  <a:gd name="connsiteX0" fmla="*/ 344424 w 688847"/>
                  <a:gd name="connsiteY0" fmla="*/ 84201 h 625697"/>
                  <a:gd name="connsiteX1" fmla="*/ 589788 w 688847"/>
                  <a:gd name="connsiteY1" fmla="*/ 249079 h 625697"/>
                  <a:gd name="connsiteX2" fmla="*/ 344424 w 688847"/>
                  <a:gd name="connsiteY2" fmla="*/ 532448 h 625697"/>
                  <a:gd name="connsiteX3" fmla="*/ 99060 w 688847"/>
                  <a:gd name="connsiteY3" fmla="*/ 249079 h 625697"/>
                  <a:gd name="connsiteX4" fmla="*/ 344424 w 688847"/>
                  <a:gd name="connsiteY4" fmla="*/ 84201 h 625697"/>
                  <a:gd name="connsiteX5" fmla="*/ 344424 w 688847"/>
                  <a:gd name="connsiteY5" fmla="*/ 0 h 625697"/>
                  <a:gd name="connsiteX6" fmla="*/ 0 w 688847"/>
                  <a:gd name="connsiteY6" fmla="*/ 227076 h 625697"/>
                  <a:gd name="connsiteX7" fmla="*/ 344424 w 688847"/>
                  <a:gd name="connsiteY7" fmla="*/ 625697 h 625697"/>
                  <a:gd name="connsiteX8" fmla="*/ 688848 w 688847"/>
                  <a:gd name="connsiteY8" fmla="*/ 227076 h 625697"/>
                  <a:gd name="connsiteX9" fmla="*/ 344424 w 688847"/>
                  <a:gd name="connsiteY9" fmla="*/ 0 h 62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88847" h="625697">
                    <a:moveTo>
                      <a:pt x="344424" y="84201"/>
                    </a:moveTo>
                    <a:cubicBezTo>
                      <a:pt x="415862" y="147638"/>
                      <a:pt x="499967" y="204216"/>
                      <a:pt x="589788" y="249079"/>
                    </a:cubicBezTo>
                    <a:cubicBezTo>
                      <a:pt x="518541" y="332137"/>
                      <a:pt x="406813" y="460724"/>
                      <a:pt x="344424" y="532448"/>
                    </a:cubicBezTo>
                    <a:cubicBezTo>
                      <a:pt x="282035" y="460724"/>
                      <a:pt x="170307" y="332137"/>
                      <a:pt x="99060" y="249079"/>
                    </a:cubicBezTo>
                    <a:cubicBezTo>
                      <a:pt x="188786" y="204216"/>
                      <a:pt x="272987" y="147638"/>
                      <a:pt x="344424" y="84201"/>
                    </a:cubicBezTo>
                    <a:close/>
                    <a:moveTo>
                      <a:pt x="344424" y="0"/>
                    </a:moveTo>
                    <a:cubicBezTo>
                      <a:pt x="252794" y="92393"/>
                      <a:pt x="131255" y="172974"/>
                      <a:pt x="0" y="227076"/>
                    </a:cubicBezTo>
                    <a:cubicBezTo>
                      <a:pt x="66580" y="306705"/>
                      <a:pt x="344424" y="625697"/>
                      <a:pt x="344424" y="625697"/>
                    </a:cubicBezTo>
                    <a:cubicBezTo>
                      <a:pt x="344424" y="625697"/>
                      <a:pt x="622363" y="306705"/>
                      <a:pt x="688848" y="227076"/>
                    </a:cubicBezTo>
                    <a:cubicBezTo>
                      <a:pt x="557594" y="172974"/>
                      <a:pt x="436055" y="92393"/>
                      <a:pt x="344424" y="0"/>
                    </a:cubicBezTo>
                    <a:close/>
                  </a:path>
                </a:pathLst>
              </a:custGeom>
              <a:solidFill>
                <a:srgbClr val="3F3F3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DACE217-E13F-C3EE-BA81-093CCF803A34}"/>
                </a:ext>
              </a:extLst>
            </p:cNvPr>
            <p:cNvSpPr/>
            <p:nvPr/>
          </p:nvSpPr>
          <p:spPr>
            <a:xfrm>
              <a:off x="4860321" y="3269456"/>
              <a:ext cx="321754" cy="295656"/>
            </a:xfrm>
            <a:custGeom>
              <a:avLst/>
              <a:gdLst>
                <a:gd name="connsiteX0" fmla="*/ 160877 w 321754"/>
                <a:gd name="connsiteY0" fmla="*/ 0 h 295656"/>
                <a:gd name="connsiteX1" fmla="*/ 321755 w 321754"/>
                <a:gd name="connsiteY1" fmla="*/ 110014 h 295656"/>
                <a:gd name="connsiteX2" fmla="*/ 160877 w 321754"/>
                <a:gd name="connsiteY2" fmla="*/ 295656 h 295656"/>
                <a:gd name="connsiteX3" fmla="*/ 0 w 321754"/>
                <a:gd name="connsiteY3" fmla="*/ 110014 h 295656"/>
                <a:gd name="connsiteX4" fmla="*/ 160877 w 321754"/>
                <a:gd name="connsiteY4" fmla="*/ 0 h 2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754" h="295656">
                  <a:moveTo>
                    <a:pt x="160877" y="0"/>
                  </a:moveTo>
                  <a:cubicBezTo>
                    <a:pt x="210312" y="40291"/>
                    <a:pt x="264605" y="77343"/>
                    <a:pt x="321755" y="110014"/>
                  </a:cubicBezTo>
                  <a:cubicBezTo>
                    <a:pt x="270129" y="169831"/>
                    <a:pt x="209360" y="239935"/>
                    <a:pt x="160877" y="295656"/>
                  </a:cubicBezTo>
                  <a:cubicBezTo>
                    <a:pt x="112490" y="239935"/>
                    <a:pt x="51626" y="169831"/>
                    <a:pt x="0" y="110014"/>
                  </a:cubicBezTo>
                  <a:cubicBezTo>
                    <a:pt x="57150" y="77343"/>
                    <a:pt x="111442" y="40195"/>
                    <a:pt x="160877" y="0"/>
                  </a:cubicBezTo>
                  <a:close/>
                </a:path>
              </a:pathLst>
            </a:custGeom>
            <a:solidFill>
              <a:srgbClr val="FFFDE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49" name="Graphic 122">
            <a:extLst>
              <a:ext uri="{FF2B5EF4-FFF2-40B4-BE49-F238E27FC236}">
                <a16:creationId xmlns:a16="http://schemas.microsoft.com/office/drawing/2014/main" id="{D75387F2-A1D9-9509-DD6D-0FA35236460A}"/>
              </a:ext>
            </a:extLst>
          </p:cNvPr>
          <p:cNvGrpSpPr/>
          <p:nvPr/>
        </p:nvGrpSpPr>
        <p:grpSpPr>
          <a:xfrm>
            <a:off x="5481168" y="4172155"/>
            <a:ext cx="2133729" cy="358328"/>
            <a:chOff x="5520690" y="3293173"/>
            <a:chExt cx="1993105" cy="334712"/>
          </a:xfrm>
          <a:solidFill>
            <a:schemeClr val="bg1"/>
          </a:solidFill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2126AA0-22E4-8C32-03A9-A379C53F20F3}"/>
                </a:ext>
              </a:extLst>
            </p:cNvPr>
            <p:cNvSpPr/>
            <p:nvPr/>
          </p:nvSpPr>
          <p:spPr>
            <a:xfrm>
              <a:off x="5520690" y="3298987"/>
              <a:ext cx="861726" cy="328898"/>
            </a:xfrm>
            <a:custGeom>
              <a:avLst/>
              <a:gdLst>
                <a:gd name="connsiteX0" fmla="*/ 82296 w 861726"/>
                <a:gd name="connsiteY0" fmla="*/ 0 h 328898"/>
                <a:gd name="connsiteX1" fmla="*/ 155543 w 861726"/>
                <a:gd name="connsiteY1" fmla="*/ 64294 h 328898"/>
                <a:gd name="connsiteX2" fmla="*/ 112586 w 861726"/>
                <a:gd name="connsiteY2" fmla="*/ 118681 h 328898"/>
                <a:gd name="connsiteX3" fmla="*/ 157258 w 861726"/>
                <a:gd name="connsiteY3" fmla="*/ 174022 h 328898"/>
                <a:gd name="connsiteX4" fmla="*/ 82582 w 861726"/>
                <a:gd name="connsiteY4" fmla="*/ 240792 h 328898"/>
                <a:gd name="connsiteX5" fmla="*/ 0 w 861726"/>
                <a:gd name="connsiteY5" fmla="*/ 240792 h 328898"/>
                <a:gd name="connsiteX6" fmla="*/ 0 w 861726"/>
                <a:gd name="connsiteY6" fmla="*/ 0 h 328898"/>
                <a:gd name="connsiteX7" fmla="*/ 82201 w 861726"/>
                <a:gd name="connsiteY7" fmla="*/ 0 h 328898"/>
                <a:gd name="connsiteX8" fmla="*/ 124301 w 861726"/>
                <a:gd name="connsiteY8" fmla="*/ 66770 h 328898"/>
                <a:gd name="connsiteX9" fmla="*/ 82296 w 861726"/>
                <a:gd name="connsiteY9" fmla="*/ 28194 h 328898"/>
                <a:gd name="connsiteX10" fmla="*/ 31337 w 861726"/>
                <a:gd name="connsiteY10" fmla="*/ 28194 h 328898"/>
                <a:gd name="connsiteX11" fmla="*/ 31337 w 861726"/>
                <a:gd name="connsiteY11" fmla="*/ 104870 h 328898"/>
                <a:gd name="connsiteX12" fmla="*/ 82963 w 861726"/>
                <a:gd name="connsiteY12" fmla="*/ 104870 h 328898"/>
                <a:gd name="connsiteX13" fmla="*/ 124206 w 861726"/>
                <a:gd name="connsiteY13" fmla="*/ 66675 h 328898"/>
                <a:gd name="connsiteX14" fmla="*/ 31433 w 861726"/>
                <a:gd name="connsiteY14" fmla="*/ 212598 h 328898"/>
                <a:gd name="connsiteX15" fmla="*/ 84106 w 861726"/>
                <a:gd name="connsiteY15" fmla="*/ 212598 h 328898"/>
                <a:gd name="connsiteX16" fmla="*/ 126111 w 861726"/>
                <a:gd name="connsiteY16" fmla="*/ 173069 h 328898"/>
                <a:gd name="connsiteX17" fmla="*/ 84868 w 861726"/>
                <a:gd name="connsiteY17" fmla="*/ 133540 h 328898"/>
                <a:gd name="connsiteX18" fmla="*/ 31528 w 861726"/>
                <a:gd name="connsiteY18" fmla="*/ 133540 h 328898"/>
                <a:gd name="connsiteX19" fmla="*/ 31528 w 861726"/>
                <a:gd name="connsiteY19" fmla="*/ 212693 h 328898"/>
                <a:gd name="connsiteX20" fmla="*/ 279368 w 861726"/>
                <a:gd name="connsiteY20" fmla="*/ 110395 h 328898"/>
                <a:gd name="connsiteX21" fmla="*/ 227457 w 861726"/>
                <a:gd name="connsiteY21" fmla="*/ 172307 h 328898"/>
                <a:gd name="connsiteX22" fmla="*/ 227457 w 861726"/>
                <a:gd name="connsiteY22" fmla="*/ 240792 h 328898"/>
                <a:gd name="connsiteX23" fmla="*/ 197548 w 861726"/>
                <a:gd name="connsiteY23" fmla="*/ 240792 h 328898"/>
                <a:gd name="connsiteX24" fmla="*/ 197548 w 861726"/>
                <a:gd name="connsiteY24" fmla="*/ 84582 h 328898"/>
                <a:gd name="connsiteX25" fmla="*/ 227457 w 861726"/>
                <a:gd name="connsiteY25" fmla="*/ 84582 h 328898"/>
                <a:gd name="connsiteX26" fmla="*/ 227457 w 861726"/>
                <a:gd name="connsiteY26" fmla="*/ 115157 h 328898"/>
                <a:gd name="connsiteX27" fmla="*/ 279368 w 861726"/>
                <a:gd name="connsiteY27" fmla="*/ 82105 h 328898"/>
                <a:gd name="connsiteX28" fmla="*/ 294132 w 861726"/>
                <a:gd name="connsiteY28" fmla="*/ 84487 h 328898"/>
                <a:gd name="connsiteX29" fmla="*/ 294132 w 861726"/>
                <a:gd name="connsiteY29" fmla="*/ 112014 h 328898"/>
                <a:gd name="connsiteX30" fmla="*/ 279368 w 861726"/>
                <a:gd name="connsiteY30" fmla="*/ 110300 h 328898"/>
                <a:gd name="connsiteX31" fmla="*/ 332708 w 861726"/>
                <a:gd name="connsiteY31" fmla="*/ 1048 h 328898"/>
                <a:gd name="connsiteX32" fmla="*/ 357092 w 861726"/>
                <a:gd name="connsiteY32" fmla="*/ 25432 h 328898"/>
                <a:gd name="connsiteX33" fmla="*/ 332708 w 861726"/>
                <a:gd name="connsiteY33" fmla="*/ 49149 h 328898"/>
                <a:gd name="connsiteX34" fmla="*/ 308991 w 861726"/>
                <a:gd name="connsiteY34" fmla="*/ 25432 h 328898"/>
                <a:gd name="connsiteX35" fmla="*/ 332708 w 861726"/>
                <a:gd name="connsiteY35" fmla="*/ 1048 h 328898"/>
                <a:gd name="connsiteX36" fmla="*/ 347853 w 861726"/>
                <a:gd name="connsiteY36" fmla="*/ 84582 h 328898"/>
                <a:gd name="connsiteX37" fmla="*/ 347853 w 861726"/>
                <a:gd name="connsiteY37" fmla="*/ 240792 h 328898"/>
                <a:gd name="connsiteX38" fmla="*/ 317945 w 861726"/>
                <a:gd name="connsiteY38" fmla="*/ 240792 h 328898"/>
                <a:gd name="connsiteX39" fmla="*/ 317945 w 861726"/>
                <a:gd name="connsiteY39" fmla="*/ 84582 h 328898"/>
                <a:gd name="connsiteX40" fmla="*/ 347853 w 861726"/>
                <a:gd name="connsiteY40" fmla="*/ 84582 h 328898"/>
                <a:gd name="connsiteX41" fmla="*/ 462344 w 861726"/>
                <a:gd name="connsiteY41" fmla="*/ 328898 h 328898"/>
                <a:gd name="connsiteX42" fmla="*/ 383191 w 861726"/>
                <a:gd name="connsiteY42" fmla="*/ 260794 h 328898"/>
                <a:gd name="connsiteX43" fmla="*/ 413480 w 861726"/>
                <a:gd name="connsiteY43" fmla="*/ 260794 h 328898"/>
                <a:gd name="connsiteX44" fmla="*/ 462344 w 861726"/>
                <a:gd name="connsiteY44" fmla="*/ 302419 h 328898"/>
                <a:gd name="connsiteX45" fmla="*/ 515969 w 861726"/>
                <a:gd name="connsiteY45" fmla="*/ 250793 h 328898"/>
                <a:gd name="connsiteX46" fmla="*/ 515969 w 861726"/>
                <a:gd name="connsiteY46" fmla="*/ 213646 h 328898"/>
                <a:gd name="connsiteX47" fmla="*/ 461296 w 861726"/>
                <a:gd name="connsiteY47" fmla="*/ 244602 h 328898"/>
                <a:gd name="connsiteX48" fmla="*/ 381095 w 861726"/>
                <a:gd name="connsiteY48" fmla="*/ 162687 h 328898"/>
                <a:gd name="connsiteX49" fmla="*/ 461296 w 861726"/>
                <a:gd name="connsiteY49" fmla="*/ 80486 h 328898"/>
                <a:gd name="connsiteX50" fmla="*/ 515969 w 861726"/>
                <a:gd name="connsiteY50" fmla="*/ 111442 h 328898"/>
                <a:gd name="connsiteX51" fmla="*/ 515969 w 861726"/>
                <a:gd name="connsiteY51" fmla="*/ 84582 h 328898"/>
                <a:gd name="connsiteX52" fmla="*/ 545592 w 861726"/>
                <a:gd name="connsiteY52" fmla="*/ 84582 h 328898"/>
                <a:gd name="connsiteX53" fmla="*/ 545592 w 861726"/>
                <a:gd name="connsiteY53" fmla="*/ 250698 h 328898"/>
                <a:gd name="connsiteX54" fmla="*/ 462344 w 861726"/>
                <a:gd name="connsiteY54" fmla="*/ 328803 h 328898"/>
                <a:gd name="connsiteX55" fmla="*/ 410813 w 861726"/>
                <a:gd name="connsiteY55" fmla="*/ 162687 h 328898"/>
                <a:gd name="connsiteX56" fmla="*/ 463106 w 861726"/>
                <a:gd name="connsiteY56" fmla="*/ 217741 h 328898"/>
                <a:gd name="connsiteX57" fmla="*/ 516065 w 861726"/>
                <a:gd name="connsiteY57" fmla="*/ 162687 h 328898"/>
                <a:gd name="connsiteX58" fmla="*/ 463106 w 861726"/>
                <a:gd name="connsiteY58" fmla="*/ 107347 h 328898"/>
                <a:gd name="connsiteX59" fmla="*/ 410813 w 861726"/>
                <a:gd name="connsiteY59" fmla="*/ 162687 h 328898"/>
                <a:gd name="connsiteX60" fmla="*/ 620554 w 861726"/>
                <a:gd name="connsiteY60" fmla="*/ 0 h 328898"/>
                <a:gd name="connsiteX61" fmla="*/ 620554 w 861726"/>
                <a:gd name="connsiteY61" fmla="*/ 112109 h 328898"/>
                <a:gd name="connsiteX62" fmla="*/ 675608 w 861726"/>
                <a:gd name="connsiteY62" fmla="*/ 80486 h 328898"/>
                <a:gd name="connsiteX63" fmla="*/ 722376 w 861726"/>
                <a:gd name="connsiteY63" fmla="*/ 101155 h 328898"/>
                <a:gd name="connsiteX64" fmla="*/ 734378 w 861726"/>
                <a:gd name="connsiteY64" fmla="*/ 148590 h 328898"/>
                <a:gd name="connsiteX65" fmla="*/ 734378 w 861726"/>
                <a:gd name="connsiteY65" fmla="*/ 240792 h 328898"/>
                <a:gd name="connsiteX66" fmla="*/ 704469 w 861726"/>
                <a:gd name="connsiteY66" fmla="*/ 240792 h 328898"/>
                <a:gd name="connsiteX67" fmla="*/ 704469 w 861726"/>
                <a:gd name="connsiteY67" fmla="*/ 157925 h 328898"/>
                <a:gd name="connsiteX68" fmla="*/ 664940 w 861726"/>
                <a:gd name="connsiteY68" fmla="*/ 107061 h 328898"/>
                <a:gd name="connsiteX69" fmla="*/ 620554 w 861726"/>
                <a:gd name="connsiteY69" fmla="*/ 160401 h 328898"/>
                <a:gd name="connsiteX70" fmla="*/ 620554 w 861726"/>
                <a:gd name="connsiteY70" fmla="*/ 240887 h 328898"/>
                <a:gd name="connsiteX71" fmla="*/ 590645 w 861726"/>
                <a:gd name="connsiteY71" fmla="*/ 240887 h 328898"/>
                <a:gd name="connsiteX72" fmla="*/ 590645 w 861726"/>
                <a:gd name="connsiteY72" fmla="*/ 95 h 328898"/>
                <a:gd name="connsiteX73" fmla="*/ 620554 w 861726"/>
                <a:gd name="connsiteY73" fmla="*/ 95 h 328898"/>
                <a:gd name="connsiteX74" fmla="*/ 834866 w 861726"/>
                <a:gd name="connsiteY74" fmla="*/ 242887 h 328898"/>
                <a:gd name="connsiteX75" fmla="*/ 785717 w 861726"/>
                <a:gd name="connsiteY75" fmla="*/ 188214 h 328898"/>
                <a:gd name="connsiteX76" fmla="*/ 785717 w 861726"/>
                <a:gd name="connsiteY76" fmla="*/ 109823 h 328898"/>
                <a:gd name="connsiteX77" fmla="*/ 756857 w 861726"/>
                <a:gd name="connsiteY77" fmla="*/ 109823 h 328898"/>
                <a:gd name="connsiteX78" fmla="*/ 756857 w 861726"/>
                <a:gd name="connsiteY78" fmla="*/ 84677 h 328898"/>
                <a:gd name="connsiteX79" fmla="*/ 785717 w 861726"/>
                <a:gd name="connsiteY79" fmla="*/ 84677 h 328898"/>
                <a:gd name="connsiteX80" fmla="*/ 785717 w 861726"/>
                <a:gd name="connsiteY80" fmla="*/ 32004 h 328898"/>
                <a:gd name="connsiteX81" fmla="*/ 815626 w 861726"/>
                <a:gd name="connsiteY81" fmla="*/ 32004 h 328898"/>
                <a:gd name="connsiteX82" fmla="*/ 815626 w 861726"/>
                <a:gd name="connsiteY82" fmla="*/ 84677 h 328898"/>
                <a:gd name="connsiteX83" fmla="*/ 856202 w 861726"/>
                <a:gd name="connsiteY83" fmla="*/ 84677 h 328898"/>
                <a:gd name="connsiteX84" fmla="*/ 856202 w 861726"/>
                <a:gd name="connsiteY84" fmla="*/ 109823 h 328898"/>
                <a:gd name="connsiteX85" fmla="*/ 815626 w 861726"/>
                <a:gd name="connsiteY85" fmla="*/ 109823 h 328898"/>
                <a:gd name="connsiteX86" fmla="*/ 815626 w 861726"/>
                <a:gd name="connsiteY86" fmla="*/ 181737 h 328898"/>
                <a:gd name="connsiteX87" fmla="*/ 841439 w 861726"/>
                <a:gd name="connsiteY87" fmla="*/ 215836 h 328898"/>
                <a:gd name="connsiteX88" fmla="*/ 861727 w 861726"/>
                <a:gd name="connsiteY88" fmla="*/ 214503 h 328898"/>
                <a:gd name="connsiteX89" fmla="*/ 861727 w 861726"/>
                <a:gd name="connsiteY89" fmla="*/ 240983 h 328898"/>
                <a:gd name="connsiteX90" fmla="*/ 834866 w 861726"/>
                <a:gd name="connsiteY90" fmla="*/ 243078 h 32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861726" h="328898">
                  <a:moveTo>
                    <a:pt x="82296" y="0"/>
                  </a:moveTo>
                  <a:cubicBezTo>
                    <a:pt x="140398" y="0"/>
                    <a:pt x="155543" y="36766"/>
                    <a:pt x="155543" y="64294"/>
                  </a:cubicBezTo>
                  <a:cubicBezTo>
                    <a:pt x="155543" y="93536"/>
                    <a:pt x="134588" y="114205"/>
                    <a:pt x="112586" y="118681"/>
                  </a:cubicBezTo>
                  <a:cubicBezTo>
                    <a:pt x="131159" y="120396"/>
                    <a:pt x="157258" y="139351"/>
                    <a:pt x="157258" y="174022"/>
                  </a:cubicBezTo>
                  <a:cubicBezTo>
                    <a:pt x="157258" y="201549"/>
                    <a:pt x="140779" y="240792"/>
                    <a:pt x="82582" y="240792"/>
                  </a:cubicBezTo>
                  <a:lnTo>
                    <a:pt x="0" y="240792"/>
                  </a:lnTo>
                  <a:lnTo>
                    <a:pt x="0" y="0"/>
                  </a:lnTo>
                  <a:lnTo>
                    <a:pt x="82201" y="0"/>
                  </a:lnTo>
                  <a:close/>
                  <a:moveTo>
                    <a:pt x="124301" y="66770"/>
                  </a:moveTo>
                  <a:cubicBezTo>
                    <a:pt x="124301" y="50578"/>
                    <a:pt x="114300" y="28194"/>
                    <a:pt x="82296" y="28194"/>
                  </a:cubicBezTo>
                  <a:lnTo>
                    <a:pt x="31337" y="28194"/>
                  </a:lnTo>
                  <a:lnTo>
                    <a:pt x="31337" y="104870"/>
                  </a:lnTo>
                  <a:lnTo>
                    <a:pt x="82963" y="104870"/>
                  </a:lnTo>
                  <a:cubicBezTo>
                    <a:pt x="114300" y="104870"/>
                    <a:pt x="124206" y="83153"/>
                    <a:pt x="124206" y="66675"/>
                  </a:cubicBezTo>
                  <a:close/>
                  <a:moveTo>
                    <a:pt x="31433" y="212598"/>
                  </a:moveTo>
                  <a:lnTo>
                    <a:pt x="84106" y="212598"/>
                  </a:lnTo>
                  <a:cubicBezTo>
                    <a:pt x="115729" y="212598"/>
                    <a:pt x="126111" y="191262"/>
                    <a:pt x="126111" y="173069"/>
                  </a:cubicBezTo>
                  <a:cubicBezTo>
                    <a:pt x="126111" y="156877"/>
                    <a:pt x="114776" y="133540"/>
                    <a:pt x="84868" y="133540"/>
                  </a:cubicBezTo>
                  <a:lnTo>
                    <a:pt x="31528" y="133540"/>
                  </a:lnTo>
                  <a:lnTo>
                    <a:pt x="31528" y="212693"/>
                  </a:lnTo>
                  <a:close/>
                  <a:moveTo>
                    <a:pt x="279368" y="110395"/>
                  </a:moveTo>
                  <a:cubicBezTo>
                    <a:pt x="244602" y="110395"/>
                    <a:pt x="227457" y="134779"/>
                    <a:pt x="227457" y="172307"/>
                  </a:cubicBezTo>
                  <a:lnTo>
                    <a:pt x="227457" y="240792"/>
                  </a:lnTo>
                  <a:lnTo>
                    <a:pt x="197548" y="240792"/>
                  </a:lnTo>
                  <a:lnTo>
                    <a:pt x="197548" y="84582"/>
                  </a:lnTo>
                  <a:lnTo>
                    <a:pt x="227457" y="84582"/>
                  </a:lnTo>
                  <a:lnTo>
                    <a:pt x="227457" y="115157"/>
                  </a:lnTo>
                  <a:cubicBezTo>
                    <a:pt x="235744" y="95536"/>
                    <a:pt x="257366" y="82105"/>
                    <a:pt x="279368" y="82105"/>
                  </a:cubicBezTo>
                  <a:cubicBezTo>
                    <a:pt x="285179" y="82105"/>
                    <a:pt x="290417" y="82772"/>
                    <a:pt x="294132" y="84487"/>
                  </a:cubicBezTo>
                  <a:lnTo>
                    <a:pt x="294132" y="112014"/>
                  </a:lnTo>
                  <a:cubicBezTo>
                    <a:pt x="287560" y="110680"/>
                    <a:pt x="284798" y="110300"/>
                    <a:pt x="279368" y="110300"/>
                  </a:cubicBezTo>
                  <a:close/>
                  <a:moveTo>
                    <a:pt x="332708" y="1048"/>
                  </a:moveTo>
                  <a:cubicBezTo>
                    <a:pt x="346139" y="1048"/>
                    <a:pt x="357092" y="12097"/>
                    <a:pt x="357092" y="25432"/>
                  </a:cubicBezTo>
                  <a:cubicBezTo>
                    <a:pt x="357092" y="38767"/>
                    <a:pt x="346043" y="49149"/>
                    <a:pt x="332708" y="49149"/>
                  </a:cubicBezTo>
                  <a:cubicBezTo>
                    <a:pt x="319373" y="49149"/>
                    <a:pt x="308991" y="38862"/>
                    <a:pt x="308991" y="25432"/>
                  </a:cubicBezTo>
                  <a:cubicBezTo>
                    <a:pt x="308991" y="12002"/>
                    <a:pt x="319278" y="1048"/>
                    <a:pt x="332708" y="1048"/>
                  </a:cubicBezTo>
                  <a:close/>
                  <a:moveTo>
                    <a:pt x="347853" y="84582"/>
                  </a:moveTo>
                  <a:lnTo>
                    <a:pt x="347853" y="240792"/>
                  </a:lnTo>
                  <a:lnTo>
                    <a:pt x="317945" y="240792"/>
                  </a:lnTo>
                  <a:lnTo>
                    <a:pt x="317945" y="84582"/>
                  </a:lnTo>
                  <a:lnTo>
                    <a:pt x="347853" y="84582"/>
                  </a:lnTo>
                  <a:close/>
                  <a:moveTo>
                    <a:pt x="462344" y="328898"/>
                  </a:moveTo>
                  <a:cubicBezTo>
                    <a:pt x="409003" y="328898"/>
                    <a:pt x="384905" y="295847"/>
                    <a:pt x="383191" y="260794"/>
                  </a:cubicBezTo>
                  <a:lnTo>
                    <a:pt x="413480" y="260794"/>
                  </a:lnTo>
                  <a:cubicBezTo>
                    <a:pt x="415195" y="282797"/>
                    <a:pt x="429292" y="302419"/>
                    <a:pt x="462344" y="302419"/>
                  </a:cubicBezTo>
                  <a:cubicBezTo>
                    <a:pt x="495395" y="302419"/>
                    <a:pt x="515969" y="287655"/>
                    <a:pt x="515969" y="250793"/>
                  </a:cubicBezTo>
                  <a:lnTo>
                    <a:pt x="515969" y="213646"/>
                  </a:lnTo>
                  <a:cubicBezTo>
                    <a:pt x="505968" y="232886"/>
                    <a:pt x="484346" y="244602"/>
                    <a:pt x="461296" y="244602"/>
                  </a:cubicBezTo>
                  <a:cubicBezTo>
                    <a:pt x="413480" y="244602"/>
                    <a:pt x="381095" y="206788"/>
                    <a:pt x="381095" y="162687"/>
                  </a:cubicBezTo>
                  <a:cubicBezTo>
                    <a:pt x="381095" y="118586"/>
                    <a:pt x="413480" y="80486"/>
                    <a:pt x="461296" y="80486"/>
                  </a:cubicBezTo>
                  <a:cubicBezTo>
                    <a:pt x="484346" y="80486"/>
                    <a:pt x="505968" y="92202"/>
                    <a:pt x="515969" y="111442"/>
                  </a:cubicBezTo>
                  <a:lnTo>
                    <a:pt x="515969" y="84582"/>
                  </a:lnTo>
                  <a:lnTo>
                    <a:pt x="545592" y="84582"/>
                  </a:lnTo>
                  <a:lnTo>
                    <a:pt x="545592" y="250698"/>
                  </a:lnTo>
                  <a:cubicBezTo>
                    <a:pt x="545592" y="306800"/>
                    <a:pt x="514255" y="328803"/>
                    <a:pt x="462344" y="328803"/>
                  </a:cubicBezTo>
                  <a:close/>
                  <a:moveTo>
                    <a:pt x="410813" y="162687"/>
                  </a:moveTo>
                  <a:cubicBezTo>
                    <a:pt x="410813" y="192596"/>
                    <a:pt x="431482" y="217741"/>
                    <a:pt x="463106" y="217741"/>
                  </a:cubicBezTo>
                  <a:cubicBezTo>
                    <a:pt x="494728" y="217741"/>
                    <a:pt x="516065" y="192596"/>
                    <a:pt x="516065" y="162687"/>
                  </a:cubicBezTo>
                  <a:cubicBezTo>
                    <a:pt x="516065" y="132779"/>
                    <a:pt x="495110" y="107347"/>
                    <a:pt x="463106" y="107347"/>
                  </a:cubicBezTo>
                  <a:cubicBezTo>
                    <a:pt x="431102" y="107347"/>
                    <a:pt x="410813" y="132779"/>
                    <a:pt x="410813" y="162687"/>
                  </a:cubicBezTo>
                  <a:close/>
                  <a:moveTo>
                    <a:pt x="620554" y="0"/>
                  </a:moveTo>
                  <a:lnTo>
                    <a:pt x="620554" y="112109"/>
                  </a:lnTo>
                  <a:cubicBezTo>
                    <a:pt x="629888" y="92869"/>
                    <a:pt x="649129" y="80486"/>
                    <a:pt x="675608" y="80486"/>
                  </a:cubicBezTo>
                  <a:cubicBezTo>
                    <a:pt x="697611" y="80486"/>
                    <a:pt x="713137" y="87725"/>
                    <a:pt x="722376" y="101155"/>
                  </a:cubicBezTo>
                  <a:cubicBezTo>
                    <a:pt x="730949" y="113157"/>
                    <a:pt x="734378" y="126587"/>
                    <a:pt x="734378" y="148590"/>
                  </a:cubicBezTo>
                  <a:lnTo>
                    <a:pt x="734378" y="240792"/>
                  </a:lnTo>
                  <a:lnTo>
                    <a:pt x="704469" y="240792"/>
                  </a:lnTo>
                  <a:lnTo>
                    <a:pt x="704469" y="157925"/>
                  </a:lnTo>
                  <a:cubicBezTo>
                    <a:pt x="704469" y="129064"/>
                    <a:pt x="694182" y="107061"/>
                    <a:pt x="664940" y="107061"/>
                  </a:cubicBezTo>
                  <a:cubicBezTo>
                    <a:pt x="635699" y="107061"/>
                    <a:pt x="620554" y="132874"/>
                    <a:pt x="620554" y="160401"/>
                  </a:cubicBezTo>
                  <a:lnTo>
                    <a:pt x="620554" y="240887"/>
                  </a:lnTo>
                  <a:lnTo>
                    <a:pt x="590645" y="240887"/>
                  </a:lnTo>
                  <a:lnTo>
                    <a:pt x="590645" y="95"/>
                  </a:lnTo>
                  <a:lnTo>
                    <a:pt x="620554" y="95"/>
                  </a:lnTo>
                  <a:close/>
                  <a:moveTo>
                    <a:pt x="834866" y="242887"/>
                  </a:moveTo>
                  <a:cubicBezTo>
                    <a:pt x="815626" y="242887"/>
                    <a:pt x="785717" y="239459"/>
                    <a:pt x="785717" y="188214"/>
                  </a:cubicBezTo>
                  <a:lnTo>
                    <a:pt x="785717" y="109823"/>
                  </a:lnTo>
                  <a:lnTo>
                    <a:pt x="756857" y="109823"/>
                  </a:lnTo>
                  <a:lnTo>
                    <a:pt x="756857" y="84677"/>
                  </a:lnTo>
                  <a:lnTo>
                    <a:pt x="785717" y="84677"/>
                  </a:lnTo>
                  <a:lnTo>
                    <a:pt x="785717" y="32004"/>
                  </a:lnTo>
                  <a:lnTo>
                    <a:pt x="815626" y="32004"/>
                  </a:lnTo>
                  <a:lnTo>
                    <a:pt x="815626" y="84677"/>
                  </a:lnTo>
                  <a:lnTo>
                    <a:pt x="856202" y="84677"/>
                  </a:lnTo>
                  <a:lnTo>
                    <a:pt x="856202" y="109823"/>
                  </a:lnTo>
                  <a:lnTo>
                    <a:pt x="815626" y="109823"/>
                  </a:lnTo>
                  <a:lnTo>
                    <a:pt x="815626" y="181737"/>
                  </a:lnTo>
                  <a:cubicBezTo>
                    <a:pt x="815626" y="212027"/>
                    <a:pt x="826294" y="215836"/>
                    <a:pt x="841439" y="215836"/>
                  </a:cubicBezTo>
                  <a:cubicBezTo>
                    <a:pt x="848011" y="215836"/>
                    <a:pt x="857250" y="215456"/>
                    <a:pt x="861727" y="214503"/>
                  </a:cubicBezTo>
                  <a:lnTo>
                    <a:pt x="861727" y="240983"/>
                  </a:lnTo>
                  <a:cubicBezTo>
                    <a:pt x="855917" y="242030"/>
                    <a:pt x="844868" y="243078"/>
                    <a:pt x="834866" y="2430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FBE4ACF-1CF0-265B-EE83-41106E58F88B}"/>
                </a:ext>
              </a:extLst>
            </p:cNvPr>
            <p:cNvSpPr/>
            <p:nvPr/>
          </p:nvSpPr>
          <p:spPr>
            <a:xfrm>
              <a:off x="6409086" y="3293173"/>
              <a:ext cx="1104709" cy="252507"/>
            </a:xfrm>
            <a:custGeom>
              <a:avLst/>
              <a:gdLst>
                <a:gd name="connsiteX0" fmla="*/ 212884 w 1104709"/>
                <a:gd name="connsiteY0" fmla="*/ 218694 h 252507"/>
                <a:gd name="connsiteX1" fmla="*/ 126587 w 1104709"/>
                <a:gd name="connsiteY1" fmla="*/ 252508 h 252507"/>
                <a:gd name="connsiteX2" fmla="*/ 0 w 1104709"/>
                <a:gd name="connsiteY2" fmla="*/ 125920 h 252507"/>
                <a:gd name="connsiteX3" fmla="*/ 122492 w 1104709"/>
                <a:gd name="connsiteY3" fmla="*/ 0 h 252507"/>
                <a:gd name="connsiteX4" fmla="*/ 212789 w 1104709"/>
                <a:gd name="connsiteY4" fmla="*/ 33909 h 252507"/>
                <a:gd name="connsiteX5" fmla="*/ 185166 w 1104709"/>
                <a:gd name="connsiteY5" fmla="*/ 61532 h 252507"/>
                <a:gd name="connsiteX6" fmla="*/ 127730 w 1104709"/>
                <a:gd name="connsiteY6" fmla="*/ 35433 h 252507"/>
                <a:gd name="connsiteX7" fmla="*/ 40672 w 1104709"/>
                <a:gd name="connsiteY7" fmla="*/ 125920 h 252507"/>
                <a:gd name="connsiteX8" fmla="*/ 131826 w 1104709"/>
                <a:gd name="connsiteY8" fmla="*/ 217075 h 252507"/>
                <a:gd name="connsiteX9" fmla="*/ 185261 w 1104709"/>
                <a:gd name="connsiteY9" fmla="*/ 191072 h 252507"/>
                <a:gd name="connsiteX10" fmla="*/ 212979 w 1104709"/>
                <a:gd name="connsiteY10" fmla="*/ 218789 h 252507"/>
                <a:gd name="connsiteX11" fmla="*/ 396716 w 1104709"/>
                <a:gd name="connsiteY11" fmla="*/ 86296 h 252507"/>
                <a:gd name="connsiteX12" fmla="*/ 359188 w 1104709"/>
                <a:gd name="connsiteY12" fmla="*/ 86296 h 252507"/>
                <a:gd name="connsiteX13" fmla="*/ 359188 w 1104709"/>
                <a:gd name="connsiteY13" fmla="*/ 108014 h 252507"/>
                <a:gd name="connsiteX14" fmla="*/ 309658 w 1104709"/>
                <a:gd name="connsiteY14" fmla="*/ 82201 h 252507"/>
                <a:gd name="connsiteX15" fmla="*/ 227457 w 1104709"/>
                <a:gd name="connsiteY15" fmla="*/ 166497 h 252507"/>
                <a:gd name="connsiteX16" fmla="*/ 309658 w 1104709"/>
                <a:gd name="connsiteY16" fmla="*/ 250793 h 252507"/>
                <a:gd name="connsiteX17" fmla="*/ 359188 w 1104709"/>
                <a:gd name="connsiteY17" fmla="*/ 224981 h 252507"/>
                <a:gd name="connsiteX18" fmla="*/ 359188 w 1104709"/>
                <a:gd name="connsiteY18" fmla="*/ 246698 h 252507"/>
                <a:gd name="connsiteX19" fmla="*/ 396716 w 1104709"/>
                <a:gd name="connsiteY19" fmla="*/ 246698 h 252507"/>
                <a:gd name="connsiteX20" fmla="*/ 396716 w 1104709"/>
                <a:gd name="connsiteY20" fmla="*/ 86392 h 252507"/>
                <a:gd name="connsiteX21" fmla="*/ 311753 w 1104709"/>
                <a:gd name="connsiteY21" fmla="*/ 217361 h 252507"/>
                <a:gd name="connsiteX22" fmla="*/ 264986 w 1104709"/>
                <a:gd name="connsiteY22" fmla="*/ 166402 h 252507"/>
                <a:gd name="connsiteX23" fmla="*/ 311753 w 1104709"/>
                <a:gd name="connsiteY23" fmla="*/ 115443 h 252507"/>
                <a:gd name="connsiteX24" fmla="*/ 359188 w 1104709"/>
                <a:gd name="connsiteY24" fmla="*/ 166402 h 252507"/>
                <a:gd name="connsiteX25" fmla="*/ 311753 w 1104709"/>
                <a:gd name="connsiteY25" fmla="*/ 217361 h 252507"/>
                <a:gd name="connsiteX26" fmla="*/ 541211 w 1104709"/>
                <a:gd name="connsiteY26" fmla="*/ 121063 h 252507"/>
                <a:gd name="connsiteX27" fmla="*/ 541211 w 1104709"/>
                <a:gd name="connsiteY27" fmla="*/ 86678 h 252507"/>
                <a:gd name="connsiteX28" fmla="*/ 526447 w 1104709"/>
                <a:gd name="connsiteY28" fmla="*/ 84296 h 252507"/>
                <a:gd name="connsiteX29" fmla="*/ 476917 w 1104709"/>
                <a:gd name="connsiteY29" fmla="*/ 112109 h 252507"/>
                <a:gd name="connsiteX30" fmla="*/ 476917 w 1104709"/>
                <a:gd name="connsiteY30" fmla="*/ 86296 h 252507"/>
                <a:gd name="connsiteX31" fmla="*/ 439388 w 1104709"/>
                <a:gd name="connsiteY31" fmla="*/ 86296 h 252507"/>
                <a:gd name="connsiteX32" fmla="*/ 439388 w 1104709"/>
                <a:gd name="connsiteY32" fmla="*/ 246602 h 252507"/>
                <a:gd name="connsiteX33" fmla="*/ 476917 w 1104709"/>
                <a:gd name="connsiteY33" fmla="*/ 246602 h 252507"/>
                <a:gd name="connsiteX34" fmla="*/ 476917 w 1104709"/>
                <a:gd name="connsiteY34" fmla="*/ 177451 h 252507"/>
                <a:gd name="connsiteX35" fmla="*/ 526447 w 1104709"/>
                <a:gd name="connsiteY35" fmla="*/ 119348 h 252507"/>
                <a:gd name="connsiteX36" fmla="*/ 541211 w 1104709"/>
                <a:gd name="connsiteY36" fmla="*/ 121063 h 252507"/>
                <a:gd name="connsiteX37" fmla="*/ 601028 w 1104709"/>
                <a:gd name="connsiteY37" fmla="*/ 246602 h 252507"/>
                <a:gd name="connsiteX38" fmla="*/ 601028 w 1104709"/>
                <a:gd name="connsiteY38" fmla="*/ 224885 h 252507"/>
                <a:gd name="connsiteX39" fmla="*/ 650558 w 1104709"/>
                <a:gd name="connsiteY39" fmla="*/ 250698 h 252507"/>
                <a:gd name="connsiteX40" fmla="*/ 732758 w 1104709"/>
                <a:gd name="connsiteY40" fmla="*/ 166402 h 252507"/>
                <a:gd name="connsiteX41" fmla="*/ 650558 w 1104709"/>
                <a:gd name="connsiteY41" fmla="*/ 82106 h 252507"/>
                <a:gd name="connsiteX42" fmla="*/ 601028 w 1104709"/>
                <a:gd name="connsiteY42" fmla="*/ 107918 h 252507"/>
                <a:gd name="connsiteX43" fmla="*/ 601028 w 1104709"/>
                <a:gd name="connsiteY43" fmla="*/ 5715 h 252507"/>
                <a:gd name="connsiteX44" fmla="*/ 563499 w 1104709"/>
                <a:gd name="connsiteY44" fmla="*/ 5715 h 252507"/>
                <a:gd name="connsiteX45" fmla="*/ 563499 w 1104709"/>
                <a:gd name="connsiteY45" fmla="*/ 246507 h 252507"/>
                <a:gd name="connsiteX46" fmla="*/ 601028 w 1104709"/>
                <a:gd name="connsiteY46" fmla="*/ 246507 h 252507"/>
                <a:gd name="connsiteX47" fmla="*/ 648462 w 1104709"/>
                <a:gd name="connsiteY47" fmla="*/ 217361 h 252507"/>
                <a:gd name="connsiteX48" fmla="*/ 601028 w 1104709"/>
                <a:gd name="connsiteY48" fmla="*/ 166402 h 252507"/>
                <a:gd name="connsiteX49" fmla="*/ 648462 w 1104709"/>
                <a:gd name="connsiteY49" fmla="*/ 115443 h 252507"/>
                <a:gd name="connsiteX50" fmla="*/ 695230 w 1104709"/>
                <a:gd name="connsiteY50" fmla="*/ 166402 h 252507"/>
                <a:gd name="connsiteX51" fmla="*/ 648462 w 1104709"/>
                <a:gd name="connsiteY51" fmla="*/ 217361 h 252507"/>
                <a:gd name="connsiteX52" fmla="*/ 839153 w 1104709"/>
                <a:gd name="connsiteY52" fmla="*/ 250698 h 252507"/>
                <a:gd name="connsiteX53" fmla="*/ 924116 w 1104709"/>
                <a:gd name="connsiteY53" fmla="*/ 166402 h 252507"/>
                <a:gd name="connsiteX54" fmla="*/ 839153 w 1104709"/>
                <a:gd name="connsiteY54" fmla="*/ 82106 h 252507"/>
                <a:gd name="connsiteX55" fmla="*/ 754856 w 1104709"/>
                <a:gd name="connsiteY55" fmla="*/ 166402 h 252507"/>
                <a:gd name="connsiteX56" fmla="*/ 839153 w 1104709"/>
                <a:gd name="connsiteY56" fmla="*/ 250698 h 252507"/>
                <a:gd name="connsiteX57" fmla="*/ 839153 w 1104709"/>
                <a:gd name="connsiteY57" fmla="*/ 217361 h 252507"/>
                <a:gd name="connsiteX58" fmla="*/ 792385 w 1104709"/>
                <a:gd name="connsiteY58" fmla="*/ 166402 h 252507"/>
                <a:gd name="connsiteX59" fmla="*/ 839153 w 1104709"/>
                <a:gd name="connsiteY59" fmla="*/ 115443 h 252507"/>
                <a:gd name="connsiteX60" fmla="*/ 886587 w 1104709"/>
                <a:gd name="connsiteY60" fmla="*/ 166402 h 252507"/>
                <a:gd name="connsiteX61" fmla="*/ 839153 w 1104709"/>
                <a:gd name="connsiteY61" fmla="*/ 217361 h 252507"/>
                <a:gd name="connsiteX62" fmla="*/ 956310 w 1104709"/>
                <a:gd name="connsiteY62" fmla="*/ 86296 h 252507"/>
                <a:gd name="connsiteX63" fmla="*/ 956310 w 1104709"/>
                <a:gd name="connsiteY63" fmla="*/ 246602 h 252507"/>
                <a:gd name="connsiteX64" fmla="*/ 993838 w 1104709"/>
                <a:gd name="connsiteY64" fmla="*/ 246602 h 252507"/>
                <a:gd name="connsiteX65" fmla="*/ 993838 w 1104709"/>
                <a:gd name="connsiteY65" fmla="*/ 163735 h 252507"/>
                <a:gd name="connsiteX66" fmla="*/ 1032415 w 1104709"/>
                <a:gd name="connsiteY66" fmla="*/ 115253 h 252507"/>
                <a:gd name="connsiteX67" fmla="*/ 1067181 w 1104709"/>
                <a:gd name="connsiteY67" fmla="*/ 163735 h 252507"/>
                <a:gd name="connsiteX68" fmla="*/ 1067181 w 1104709"/>
                <a:gd name="connsiteY68" fmla="*/ 246602 h 252507"/>
                <a:gd name="connsiteX69" fmla="*/ 1104710 w 1104709"/>
                <a:gd name="connsiteY69" fmla="*/ 246602 h 252507"/>
                <a:gd name="connsiteX70" fmla="*/ 1104710 w 1104709"/>
                <a:gd name="connsiteY70" fmla="*/ 151352 h 252507"/>
                <a:gd name="connsiteX71" fmla="*/ 1094423 w 1104709"/>
                <a:gd name="connsiteY71" fmla="*/ 103918 h 252507"/>
                <a:gd name="connsiteX72" fmla="*/ 1046226 w 1104709"/>
                <a:gd name="connsiteY72" fmla="*/ 82201 h 252507"/>
                <a:gd name="connsiteX73" fmla="*/ 993934 w 1104709"/>
                <a:gd name="connsiteY73" fmla="*/ 108680 h 252507"/>
                <a:gd name="connsiteX74" fmla="*/ 993934 w 1104709"/>
                <a:gd name="connsiteY74" fmla="*/ 86296 h 252507"/>
                <a:gd name="connsiteX75" fmla="*/ 956405 w 1104709"/>
                <a:gd name="connsiteY75" fmla="*/ 86296 h 25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104709" h="252507">
                  <a:moveTo>
                    <a:pt x="212884" y="218694"/>
                  </a:moveTo>
                  <a:cubicBezTo>
                    <a:pt x="192215" y="239268"/>
                    <a:pt x="162306" y="252508"/>
                    <a:pt x="126587" y="252508"/>
                  </a:cubicBezTo>
                  <a:cubicBezTo>
                    <a:pt x="48196" y="252508"/>
                    <a:pt x="0" y="193358"/>
                    <a:pt x="0" y="125920"/>
                  </a:cubicBezTo>
                  <a:cubicBezTo>
                    <a:pt x="0" y="58483"/>
                    <a:pt x="46768" y="0"/>
                    <a:pt x="122492" y="0"/>
                  </a:cubicBezTo>
                  <a:cubicBezTo>
                    <a:pt x="162687" y="0"/>
                    <a:pt x="192786" y="13145"/>
                    <a:pt x="212789" y="33909"/>
                  </a:cubicBezTo>
                  <a:lnTo>
                    <a:pt x="185166" y="61532"/>
                  </a:lnTo>
                  <a:cubicBezTo>
                    <a:pt x="172593" y="45625"/>
                    <a:pt x="152686" y="35433"/>
                    <a:pt x="127730" y="35433"/>
                  </a:cubicBezTo>
                  <a:cubicBezTo>
                    <a:pt x="72390" y="35433"/>
                    <a:pt x="40672" y="79153"/>
                    <a:pt x="40672" y="125920"/>
                  </a:cubicBezTo>
                  <a:cubicBezTo>
                    <a:pt x="40672" y="175451"/>
                    <a:pt x="72962" y="217075"/>
                    <a:pt x="131826" y="217075"/>
                  </a:cubicBezTo>
                  <a:cubicBezTo>
                    <a:pt x="151543" y="217075"/>
                    <a:pt x="172021" y="206788"/>
                    <a:pt x="185261" y="191072"/>
                  </a:cubicBezTo>
                  <a:lnTo>
                    <a:pt x="212979" y="218789"/>
                  </a:lnTo>
                  <a:close/>
                  <a:moveTo>
                    <a:pt x="396716" y="86296"/>
                  </a:moveTo>
                  <a:lnTo>
                    <a:pt x="359188" y="86296"/>
                  </a:lnTo>
                  <a:lnTo>
                    <a:pt x="359188" y="108014"/>
                  </a:lnTo>
                  <a:cubicBezTo>
                    <a:pt x="349187" y="91821"/>
                    <a:pt x="328613" y="82201"/>
                    <a:pt x="309658" y="82201"/>
                  </a:cubicBezTo>
                  <a:cubicBezTo>
                    <a:pt x="261175" y="82201"/>
                    <a:pt x="227457" y="121063"/>
                    <a:pt x="227457" y="166497"/>
                  </a:cubicBezTo>
                  <a:cubicBezTo>
                    <a:pt x="227457" y="211931"/>
                    <a:pt x="261175" y="250793"/>
                    <a:pt x="309658" y="250793"/>
                  </a:cubicBezTo>
                  <a:cubicBezTo>
                    <a:pt x="328613" y="250793"/>
                    <a:pt x="349187" y="241173"/>
                    <a:pt x="359188" y="224981"/>
                  </a:cubicBezTo>
                  <a:lnTo>
                    <a:pt x="359188" y="246698"/>
                  </a:lnTo>
                  <a:lnTo>
                    <a:pt x="396716" y="246698"/>
                  </a:lnTo>
                  <a:lnTo>
                    <a:pt x="396716" y="86392"/>
                  </a:lnTo>
                  <a:close/>
                  <a:moveTo>
                    <a:pt x="311753" y="217361"/>
                  </a:moveTo>
                  <a:cubicBezTo>
                    <a:pt x="283178" y="217361"/>
                    <a:pt x="264986" y="193929"/>
                    <a:pt x="264986" y="166402"/>
                  </a:cubicBezTo>
                  <a:cubicBezTo>
                    <a:pt x="264986" y="138875"/>
                    <a:pt x="283178" y="115443"/>
                    <a:pt x="311753" y="115443"/>
                  </a:cubicBezTo>
                  <a:cubicBezTo>
                    <a:pt x="340328" y="115443"/>
                    <a:pt x="359188" y="138875"/>
                    <a:pt x="359188" y="166402"/>
                  </a:cubicBezTo>
                  <a:cubicBezTo>
                    <a:pt x="359188" y="193929"/>
                    <a:pt x="340233" y="217361"/>
                    <a:pt x="311753" y="217361"/>
                  </a:cubicBezTo>
                  <a:close/>
                  <a:moveTo>
                    <a:pt x="541211" y="121063"/>
                  </a:moveTo>
                  <a:lnTo>
                    <a:pt x="541211" y="86678"/>
                  </a:lnTo>
                  <a:cubicBezTo>
                    <a:pt x="537401" y="84963"/>
                    <a:pt x="532257" y="84296"/>
                    <a:pt x="526447" y="84296"/>
                  </a:cubicBezTo>
                  <a:cubicBezTo>
                    <a:pt x="505111" y="84296"/>
                    <a:pt x="484156" y="97727"/>
                    <a:pt x="476917" y="112109"/>
                  </a:cubicBezTo>
                  <a:lnTo>
                    <a:pt x="476917" y="86296"/>
                  </a:lnTo>
                  <a:lnTo>
                    <a:pt x="439388" y="86296"/>
                  </a:lnTo>
                  <a:lnTo>
                    <a:pt x="439388" y="246602"/>
                  </a:lnTo>
                  <a:lnTo>
                    <a:pt x="476917" y="246602"/>
                  </a:lnTo>
                  <a:lnTo>
                    <a:pt x="476917" y="177451"/>
                  </a:lnTo>
                  <a:cubicBezTo>
                    <a:pt x="476917" y="137160"/>
                    <a:pt x="494443" y="119348"/>
                    <a:pt x="526447" y="119348"/>
                  </a:cubicBezTo>
                  <a:cubicBezTo>
                    <a:pt x="532257" y="119348"/>
                    <a:pt x="535400" y="119729"/>
                    <a:pt x="541211" y="121063"/>
                  </a:cubicBezTo>
                  <a:close/>
                  <a:moveTo>
                    <a:pt x="601028" y="246602"/>
                  </a:moveTo>
                  <a:lnTo>
                    <a:pt x="601028" y="224885"/>
                  </a:lnTo>
                  <a:cubicBezTo>
                    <a:pt x="611029" y="241078"/>
                    <a:pt x="631603" y="250698"/>
                    <a:pt x="650558" y="250698"/>
                  </a:cubicBezTo>
                  <a:cubicBezTo>
                    <a:pt x="699040" y="250698"/>
                    <a:pt x="732758" y="211836"/>
                    <a:pt x="732758" y="166402"/>
                  </a:cubicBezTo>
                  <a:cubicBezTo>
                    <a:pt x="732758" y="120968"/>
                    <a:pt x="699040" y="82106"/>
                    <a:pt x="650558" y="82106"/>
                  </a:cubicBezTo>
                  <a:cubicBezTo>
                    <a:pt x="631603" y="82106"/>
                    <a:pt x="611029" y="91726"/>
                    <a:pt x="601028" y="107918"/>
                  </a:cubicBezTo>
                  <a:lnTo>
                    <a:pt x="601028" y="5715"/>
                  </a:lnTo>
                  <a:lnTo>
                    <a:pt x="563499" y="5715"/>
                  </a:lnTo>
                  <a:lnTo>
                    <a:pt x="563499" y="246507"/>
                  </a:lnTo>
                  <a:lnTo>
                    <a:pt x="601028" y="246507"/>
                  </a:lnTo>
                  <a:close/>
                  <a:moveTo>
                    <a:pt x="648462" y="217361"/>
                  </a:moveTo>
                  <a:cubicBezTo>
                    <a:pt x="619220" y="217361"/>
                    <a:pt x="601028" y="193929"/>
                    <a:pt x="601028" y="166402"/>
                  </a:cubicBezTo>
                  <a:cubicBezTo>
                    <a:pt x="601028" y="138875"/>
                    <a:pt x="619220" y="115443"/>
                    <a:pt x="648462" y="115443"/>
                  </a:cubicBezTo>
                  <a:cubicBezTo>
                    <a:pt x="677704" y="115443"/>
                    <a:pt x="695230" y="138875"/>
                    <a:pt x="695230" y="166402"/>
                  </a:cubicBezTo>
                  <a:cubicBezTo>
                    <a:pt x="695230" y="193929"/>
                    <a:pt x="677037" y="217361"/>
                    <a:pt x="648462" y="217361"/>
                  </a:cubicBezTo>
                  <a:close/>
                  <a:moveTo>
                    <a:pt x="839153" y="250698"/>
                  </a:moveTo>
                  <a:cubicBezTo>
                    <a:pt x="890397" y="250698"/>
                    <a:pt x="924116" y="211836"/>
                    <a:pt x="924116" y="166402"/>
                  </a:cubicBezTo>
                  <a:cubicBezTo>
                    <a:pt x="924116" y="120968"/>
                    <a:pt x="890397" y="82106"/>
                    <a:pt x="839153" y="82106"/>
                  </a:cubicBezTo>
                  <a:cubicBezTo>
                    <a:pt x="787908" y="82106"/>
                    <a:pt x="754856" y="120968"/>
                    <a:pt x="754856" y="166402"/>
                  </a:cubicBezTo>
                  <a:cubicBezTo>
                    <a:pt x="754856" y="211836"/>
                    <a:pt x="788194" y="250698"/>
                    <a:pt x="839153" y="250698"/>
                  </a:cubicBezTo>
                  <a:close/>
                  <a:moveTo>
                    <a:pt x="839153" y="217361"/>
                  </a:moveTo>
                  <a:cubicBezTo>
                    <a:pt x="810578" y="217361"/>
                    <a:pt x="792385" y="193929"/>
                    <a:pt x="792385" y="166402"/>
                  </a:cubicBezTo>
                  <a:cubicBezTo>
                    <a:pt x="792385" y="138875"/>
                    <a:pt x="810578" y="115443"/>
                    <a:pt x="839153" y="115443"/>
                  </a:cubicBezTo>
                  <a:cubicBezTo>
                    <a:pt x="867728" y="115443"/>
                    <a:pt x="886587" y="138875"/>
                    <a:pt x="886587" y="166402"/>
                  </a:cubicBezTo>
                  <a:cubicBezTo>
                    <a:pt x="886587" y="193929"/>
                    <a:pt x="867632" y="217361"/>
                    <a:pt x="839153" y="217361"/>
                  </a:cubicBezTo>
                  <a:close/>
                  <a:moveTo>
                    <a:pt x="956310" y="86296"/>
                  </a:moveTo>
                  <a:lnTo>
                    <a:pt x="956310" y="246602"/>
                  </a:lnTo>
                  <a:lnTo>
                    <a:pt x="993838" y="246602"/>
                  </a:lnTo>
                  <a:lnTo>
                    <a:pt x="993838" y="163735"/>
                  </a:lnTo>
                  <a:cubicBezTo>
                    <a:pt x="993838" y="136208"/>
                    <a:pt x="1006221" y="115253"/>
                    <a:pt x="1032415" y="115253"/>
                  </a:cubicBezTo>
                  <a:cubicBezTo>
                    <a:pt x="1058609" y="115253"/>
                    <a:pt x="1067181" y="136208"/>
                    <a:pt x="1067181" y="163735"/>
                  </a:cubicBezTo>
                  <a:lnTo>
                    <a:pt x="1067181" y="246602"/>
                  </a:lnTo>
                  <a:lnTo>
                    <a:pt x="1104710" y="246602"/>
                  </a:lnTo>
                  <a:lnTo>
                    <a:pt x="1104710" y="151352"/>
                  </a:lnTo>
                  <a:cubicBezTo>
                    <a:pt x="1104710" y="129350"/>
                    <a:pt x="1102328" y="115919"/>
                    <a:pt x="1094423" y="103918"/>
                  </a:cubicBezTo>
                  <a:cubicBezTo>
                    <a:pt x="1085183" y="90488"/>
                    <a:pt x="1069658" y="82201"/>
                    <a:pt x="1046226" y="82201"/>
                  </a:cubicBezTo>
                  <a:cubicBezTo>
                    <a:pt x="1022795" y="82201"/>
                    <a:pt x="1003935" y="91154"/>
                    <a:pt x="993934" y="108680"/>
                  </a:cubicBezTo>
                  <a:lnTo>
                    <a:pt x="993934" y="86296"/>
                  </a:lnTo>
                  <a:lnTo>
                    <a:pt x="956405" y="862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18C65421-27C1-8782-FDE2-3EE9BEF23A09}"/>
              </a:ext>
            </a:extLst>
          </p:cNvPr>
          <p:cNvSpPr txBox="1"/>
          <p:nvPr/>
        </p:nvSpPr>
        <p:spPr>
          <a:xfrm>
            <a:off x="5109191" y="3623775"/>
            <a:ext cx="19736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bg1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From all of us at</a:t>
            </a:r>
            <a:endParaRPr lang="en-GB" dirty="0">
              <a:solidFill>
                <a:schemeClr val="bg1"/>
              </a:solidFill>
              <a:latin typeface="ADLaM Display" panose="020F0502020204030204" pitchFamily="2" charset="0"/>
              <a:ea typeface="ADLaM Display" panose="020F0502020204030204" pitchFamily="2" charset="0"/>
              <a:cs typeface="ADLaM Display" panose="020F05020202040302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689907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9B30BA10C8AB784DAB17B53F66311B85" ma:contentTypeVersion="20" ma:contentTypeDescription="Create a new document." ma:contentTypeScope="" ma:versionID="9da124da9f2097d9ab28551a133e2621">
  <xsd:schema xmlns:xsd="http://www.w3.org/2001/XMLSchema" xmlns:xs="http://www.w3.org/2001/XMLSchema" xmlns:p="http://schemas.microsoft.com/office/2006/metadata/properties" xmlns:ns2="68e1ab35-ff8e-44ca-82a7-f81c04950d13" xmlns:ns3="a5bf85ab-5b89-45d5-812d-d881043611a5" targetNamespace="http://schemas.microsoft.com/office/2006/metadata/properties" ma:root="true" ma:fieldsID="1a734ca0c3ccbab351e52f3e6dd04027" ns2:_="" ns3:_="">
    <xsd:import namespace="68e1ab35-ff8e-44ca-82a7-f81c04950d13"/>
    <xsd:import namespace="a5bf85ab-5b89-45d5-812d-d881043611a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OCR" minOccurs="0"/>
                <xsd:element ref="ns3:SharedWithUsers" minOccurs="0"/>
                <xsd:element ref="ns3:SharedWithDetails" minOccurs="0"/>
                <xsd:element ref="ns2:MediaServiceGenerationTime" minOccurs="0"/>
                <xsd:element ref="ns2:MediaServiceEventHashCode" minOccurs="0"/>
                <xsd:element ref="ns2:MediaServiceLocation" minOccurs="0"/>
                <xsd:element ref="ns2:MediaServiceAutoKeyPoints" minOccurs="0"/>
                <xsd:element ref="ns2:MediaServiceKeyPoints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SearchProperties" minOccurs="0"/>
                <xsd:element ref="ns2:MediaServiceObjectDetectorVersion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8e1ab35-ff8e-44ca-82a7-f81c04950d1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OCR" ma:index="12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2" nillable="true" ma:taxonomy="true" ma:internalName="lcf76f155ced4ddcb4097134ff3c332f" ma:taxonomyFieldName="MediaServiceImageTags" ma:displayName="Image Tags" ma:readOnly="false" ma:fieldId="{5cf76f15-5ced-4ddc-b409-7134ff3c332f}" ma:taxonomyMulti="true" ma:sspId="af367377-cea2-4f59-9866-8491a8f07ab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SearchProperties" ma:index="24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25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BillingMetadata" ma:index="26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bf85ab-5b89-45d5-812d-d881043611a5" elementFormDefault="qualified">
    <xsd:import namespace="http://schemas.microsoft.com/office/2006/documentManagement/types"/>
    <xsd:import namespace="http://schemas.microsoft.com/office/infopath/2007/PartnerControls"/>
    <xsd:element name="SharedWithUsers" ma:index="13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0018993d-1d16-43cf-b63c-2f328976747f}" ma:internalName="TaxCatchAll" ma:showField="CatchAllData" ma:web="a5bf85ab-5b89-45d5-812d-d881043611a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68e1ab35-ff8e-44ca-82a7-f81c04950d13">
      <Terms xmlns="http://schemas.microsoft.com/office/infopath/2007/PartnerControls"/>
    </lcf76f155ced4ddcb4097134ff3c332f>
    <TaxCatchAll xmlns="a5bf85ab-5b89-45d5-812d-d881043611a5" xsi:nil="true"/>
  </documentManagement>
</p:properties>
</file>

<file path=customXml/itemProps1.xml><?xml version="1.0" encoding="utf-8"?>
<ds:datastoreItem xmlns:ds="http://schemas.openxmlformats.org/officeDocument/2006/customXml" ds:itemID="{83029FCE-7F5E-4D33-92D8-547AE36F22D8}"/>
</file>

<file path=customXml/itemProps2.xml><?xml version="1.0" encoding="utf-8"?>
<ds:datastoreItem xmlns:ds="http://schemas.openxmlformats.org/officeDocument/2006/customXml" ds:itemID="{A1F73181-3F93-4AE9-8341-FCFEF176506F}"/>
</file>

<file path=customXml/itemProps3.xml><?xml version="1.0" encoding="utf-8"?>
<ds:datastoreItem xmlns:ds="http://schemas.openxmlformats.org/officeDocument/2006/customXml" ds:itemID="{0ACF2603-7FEF-4262-A06E-C0370E41345D}"/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14</Words>
  <Application>Microsoft Office PowerPoint</Application>
  <PresentationFormat>Widescreen</PresentationFormat>
  <Paragraphs>4</Paragraphs>
  <Slides>4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</vt:i4>
      </vt:variant>
    </vt:vector>
  </HeadingPairs>
  <TitlesOfParts>
    <vt:vector size="10" baseType="lpstr">
      <vt:lpstr>ADLaM Display</vt:lpstr>
      <vt:lpstr>Aptos</vt:lpstr>
      <vt:lpstr>Aptos Display</vt:lpstr>
      <vt:lpstr>Arial</vt:lpstr>
      <vt:lpstr>Brush Script MT</vt:lpstr>
      <vt:lpstr>Office Theme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BrightCarbon</dc:creator>
  <cp:lastModifiedBy>Lucy Osborne</cp:lastModifiedBy>
  <cp:revision>1</cp:revision>
  <dcterms:created xsi:type="dcterms:W3CDTF">2025-11-26T15:11:07Z</dcterms:created>
  <dcterms:modified xsi:type="dcterms:W3CDTF">2025-12-04T13:33:07Z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0x0101009B30BA10C8AB784DAB17B53F66311B85</vt:lpwstr>
  </property>
  <property fmtid="{D5CDD505-2E9C-101B-9397-08002B2CF9AE}" pid="3" name="MediaServiceImageTags">
    <vt:lpwstr/>
  </property>
</Properties>
</file>